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312" r:id="rId2"/>
    <p:sldId id="301" r:id="rId3"/>
    <p:sldId id="284" r:id="rId4"/>
    <p:sldId id="293" r:id="rId5"/>
    <p:sldId id="283" r:id="rId6"/>
    <p:sldId id="263" r:id="rId7"/>
    <p:sldId id="278" r:id="rId8"/>
    <p:sldId id="302" r:id="rId9"/>
    <p:sldId id="282" r:id="rId10"/>
    <p:sldId id="264" r:id="rId11"/>
    <p:sldId id="268" r:id="rId12"/>
    <p:sldId id="265" r:id="rId13"/>
    <p:sldId id="269" r:id="rId14"/>
    <p:sldId id="270" r:id="rId15"/>
    <p:sldId id="275" r:id="rId16"/>
    <p:sldId id="277" r:id="rId17"/>
    <p:sldId id="306" r:id="rId18"/>
    <p:sldId id="274" r:id="rId19"/>
    <p:sldId id="308" r:id="rId20"/>
    <p:sldId id="305" r:id="rId21"/>
    <p:sldId id="314" r:id="rId22"/>
    <p:sldId id="313" r:id="rId23"/>
    <p:sldId id="309" r:id="rId24"/>
    <p:sldId id="303" r:id="rId25"/>
    <p:sldId id="310" r:id="rId26"/>
    <p:sldId id="286" r:id="rId27"/>
    <p:sldId id="287" r:id="rId28"/>
    <p:sldId id="262" r:id="rId29"/>
    <p:sldId id="288" r:id="rId30"/>
    <p:sldId id="276" r:id="rId31"/>
    <p:sldId id="271" r:id="rId32"/>
    <p:sldId id="285" r:id="rId33"/>
    <p:sldId id="290" r:id="rId34"/>
    <p:sldId id="291" r:id="rId35"/>
    <p:sldId id="294" r:id="rId36"/>
    <p:sldId id="295" r:id="rId37"/>
    <p:sldId id="297" r:id="rId38"/>
    <p:sldId id="298" r:id="rId39"/>
    <p:sldId id="259" r:id="rId40"/>
    <p:sldId id="260" r:id="rId41"/>
    <p:sldId id="311" r:id="rId4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7EA"/>
    <a:srgbClr val="E0B154"/>
    <a:srgbClr val="8E8B88"/>
    <a:srgbClr val="8D96A4"/>
    <a:srgbClr val="D5D8DE"/>
    <a:srgbClr val="011534"/>
    <a:srgbClr val="3081FB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2173" autoAdjust="0"/>
    <p:restoredTop sz="94604" autoAdjust="0"/>
  </p:normalViewPr>
  <p:slideViewPr>
    <p:cSldViewPr snapToGrid="0">
      <p:cViewPr varScale="1">
        <p:scale>
          <a:sx n="111" d="100"/>
          <a:sy n="111" d="100"/>
        </p:scale>
        <p:origin x="672" y="108"/>
      </p:cViewPr>
      <p:guideLst/>
    </p:cSldViewPr>
  </p:slideViewPr>
  <p:outlineViewPr>
    <p:cViewPr>
      <p:scale>
        <a:sx n="33" d="100"/>
        <a:sy n="33" d="100"/>
      </p:scale>
      <p:origin x="0" y="-12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264"/>
    </p:cViewPr>
  </p:sorterViewPr>
  <p:notesViewPr>
    <p:cSldViewPr snapToGrid="0">
      <p:cViewPr varScale="1">
        <p:scale>
          <a:sx n="82" d="100"/>
          <a:sy n="82" d="100"/>
        </p:scale>
        <p:origin x="38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1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Лист1!$A$2:$A$51</cx:f>
        <cx:lvl ptCount="50">
          <cx:pt idx="0">Аргентина</cx:pt>
          <cx:pt idx="1">Иран</cx:pt>
          <cx:pt idx="2">Колумбия</cx:pt>
          <cx:pt idx="3">Нидерланды</cx:pt>
          <cx:pt idx="4">Польша</cx:pt>
          <cx:pt idx="5">Мексика</cx:pt>
          <cx:pt idx="6">Индонезия</cx:pt>
          <cx:pt idx="7">Украина</cx:pt>
          <cx:pt idx="8">ЮАР</cx:pt>
          <cx:pt idx="9">Филиппины</cx:pt>
          <cx:pt idx="10">Япония</cx:pt>
          <cx:pt idx="11">Перу</cx:pt>
          <cx:pt idx="12">Бельгия</cx:pt>
          <cx:pt idx="13">Чехия</cx:pt>
          <cx:pt idx="14">Израиль</cx:pt>
          <cx:pt idx="15">Канада</cx:pt>
          <cx:pt idx="16">Португалия</cx:pt>
          <cx:pt idx="17">Малайзия</cx:pt>
          <cx:pt idx="18">Австралия</cx:pt>
          <cx:pt idx="19">Таиланд</cx:pt>
          <cx:pt idx="20">Румыния</cx:pt>
          <cx:pt idx="21">Швейцария</cx:pt>
          <cx:pt idx="22">Чили</cx:pt>
          <cx:pt idx="23">Вьетнам</cx:pt>
          <cx:pt idx="24">Швеция</cx:pt>
          <cx:pt idx="25">Ирак</cx:pt>
          <cx:pt idx="26">Австрия</cx:pt>
          <cx:pt idx="27">Греция</cx:pt>
          <cx:pt idx="28">Дания</cx:pt>
          <cx:pt idx="29">Бангладеш</cx:pt>
          <cx:pt idx="30">Сербия</cx:pt>
          <cx:pt idx="31">Венгрия</cx:pt>
          <cx:pt idx="32">Пакистан</cx:pt>
          <cx:pt idx="33">Грузия</cx:pt>
          <cx:pt idx="34">Иордания</cx:pt>
          <cx:pt idx="35">Казахстан</cx:pt>
          <cx:pt idx="36">Ирландия</cx:pt>
          <cx:pt idx="37">Словакия</cx:pt>
          <cx:pt idx="38">Марокко</cx:pt>
          <cx:pt idx="39">Южная Корея</cx:pt>
          <cx:pt idx="40">США</cx:pt>
          <cx:pt idx="41">Индия</cx:pt>
          <cx:pt idx="42">Бразилия</cx:pt>
          <cx:pt idx="43">Франция</cx:pt>
          <cx:pt idx="44">Великобритания</cx:pt>
          <cx:pt idx="45">Россия</cx:pt>
          <cx:pt idx="46">Турция</cx:pt>
          <cx:pt idx="47">Италия</cx:pt>
          <cx:pt idx="48">Германия</cx:pt>
          <cx:pt idx="49">Испания</cx:pt>
        </cx:lvl>
      </cx:strDim>
      <cx:numDim type="colorVal">
        <cx:f>Лист1!$B$2:$B$51</cx:f>
        <cx:nf>Лист1!$B$1</cx:nf>
        <cx:lvl ptCount="50" formatCode="0,0" name="Количество зараженных, млн.">
          <cx:pt idx="0">8.6480750000000004</cx:pt>
          <cx:pt idx="1">6.6578419999999996</cx:pt>
          <cx:pt idx="2">5.9855159999999996</cx:pt>
          <cx:pt idx="3">5.3500370000000004</cx:pt>
          <cx:pt idx="4">5.2241439999999999</cx:pt>
          <cx:pt idx="5">5.1671100000000001</cx:pt>
          <cx:pt idx="6">4.5800929999999997</cx:pt>
          <cx:pt idx="7">4.3800470000000002</cx:pt>
          <cx:pt idx="8">3.6260140000000001</cx:pt>
          <cx:pt idx="9">3.623176</cx:pt>
          <cx:pt idx="10">3.468242</cx:pt>
          <cx:pt idx="11">3.3845459999999998</cx:pt>
          <cx:pt idx="12">3.36389</cx:pt>
          <cx:pt idx="13">3.3111519999999999</cx:pt>
          <cx:pt idx="14">3.2862800000000001</cx:pt>
          <cx:pt idx="15">3.1472090000000001</cx:pt>
          <cx:pt idx="16">2.9637470000000001</cx:pt>
          <cx:pt idx="17">2.9391980000000002</cx:pt>
          <cx:pt idx="18">2.8114840000000001</cx:pt>
          <cx:pt idx="19">2.5310510000000002</cx:pt>
          <cx:pt idx="20">2.4550480000000001</cx:pt>
          <cx:pt idx="21">2.4497909999999998</cx:pt>
          <cx:pt idx="22">2.431845</cx:pt>
          <cx:pt idx="23">2.3806949999999998</cx:pt>
          <cx:pt idx="24">2.3544550000000002</cx:pt>
          <cx:pt idx="25">2.2588439999999999</cx:pt>
          <cx:pt idx="26">2.1496230000000001</cx:pt>
          <cx:pt idx="27">2.0903830000000001</cx:pt>
          <cx:pt idx="28">1.99413</cx:pt>
          <cx:pt idx="29">1.8792549999999999</cx:pt>
          <cx:pt idx="30">1.7935540000000001</cx:pt>
          <cx:pt idx="31">1.6715469999999999</cx:pt>
          <cx:pt idx="32">1.4701610000000001</cx:pt>
          <cx:pt idx="33">1.375615</cx:pt>
          <cx:pt idx="34">1.3744529999999999</cx:pt>
          <cx:pt idx="35">1.2798419999999999</cx:pt>
          <cx:pt idx="36">1.2248619999999999</cx:pt>
          <cx:pt idx="37">1.1668419999999999</cx:pt>
          <cx:pt idx="38">1.1495820000000001</cx:pt>
          <cx:pt idx="39">1.131248</cx:pt>
          <cx:pt idx="40">78.556192999999993</cx:pt>
          <cx:pt idx="41">42.410975999999998</cx:pt>
          <cx:pt idx="42">26.776620000000001</cx:pt>
          <cx:pt idx="43">21.039639000000001</cx:pt>
          <cx:pt idx="44">17.932803</cx:pt>
          <cx:pt idx="45">13.330769</cx:pt>
          <cx:pt idx="46">12.446111</cx:pt>
          <cx:pt idx="47">11.765767</cx:pt>
          <cx:pt idx="48">11.411464</cx:pt>
          <cx:pt idx="49">10.439302</cx:pt>
        </cx:lvl>
      </cx:numDim>
    </cx:data>
  </cx:chartData>
  <cx:chart>
    <cx:plotArea>
      <cx:plotAreaRegion>
        <cx:series layoutId="regionMap" uniqueId="{F92C5E03-DBCF-47F2-A085-F4C43C722920}">
          <cx:tx>
            <cx:txData>
              <cx:f>Лист1!$B$1</cx:f>
              <cx:v>Количество зараженных, млн.</cx:v>
            </cx:txData>
          </cx:tx>
          <cx:spPr>
            <a:solidFill>
              <a:schemeClr val="lt1"/>
            </a:solidFill>
            <a:ln w="12700" cap="flat" cmpd="sng" algn="ctr">
              <a:solidFill>
                <a:schemeClr val="accent3"/>
              </a:solidFill>
              <a:prstDash val="solid"/>
              <a:miter lim="800000"/>
            </a:ln>
            <a:effectLst/>
          </cx:spPr>
          <cx:dataLabels>
            <cx:txPr>
              <a:bodyPr vertOverflow="overflow" horzOverflow="overflow" wrap="square" lIns="0" tIns="0" rIns="0" bIns="0"/>
              <a:lstStyle/>
              <a:p>
                <a:pPr algn="ctr" rtl="0">
                  <a:defRPr sz="1131" b="0" i="0">
                    <a:solidFill>
                      <a:srgbClr val="F2F2F2"/>
                    </a:solidFill>
                    <a:latin typeface="Inter" panose="020B0502030000000004" pitchFamily="34" charset="0"/>
                    <a:ea typeface="Inter" panose="020B0502030000000004" pitchFamily="34" charset="0"/>
                    <a:cs typeface="Inter" panose="020B0502030000000004" pitchFamily="34" charset="0"/>
                  </a:defRPr>
                </a:pPr>
                <a:endParaRPr lang="ru-RU">
                  <a:latin typeface="Inter" panose="020B0502030000000004" pitchFamily="34" charset="0"/>
                  <a:ea typeface="Inter" panose="020B0502030000000004" pitchFamily="34" charset="0"/>
                </a:endParaRPr>
              </a:p>
            </cx:txPr>
            <cx:visibility seriesName="0" categoryName="0" value="1"/>
            <cx:dataLabelHidden idx="2"/>
            <cx:dataLabelHidden idx="5"/>
          </cx:dataLabels>
          <cx:dataId val="0"/>
          <cx:layoutPr>
            <cx:geography cultureLanguage="ru-RU" cultureRegion="RU" attribution="На платформе Bing">
              <cx:geoCache provider="{E9337A44-BEBE-4D9F-B70C-5C5E7DAFC167}">
                <cx:binary>7H1bjxzJdeZfIfi82RPXjAhBMqDMulf1vZtk8yXBIXvyfr/nkyXbCwMSYMnah4HhhSSvAevJO7Kk
tSxL47/Q/Ed7sppNdWV3cZpmC6gHaaCaISMj62R+cW7fORH17dfNt14Hl6+yJ00YRPm3XjffeeoU
RfKtzz7LXzuX4at8L3RfZ3Eef1HsvY7Dz+IvvnBfX372JntVu5H9GUGYffbaeZUVl83Tv/g23M2+
jFfx61eFG0fH5WXWnlzmZVDkHxi7d+jJ67iMin66DXf6ztOrn1x9ffWf8M9XV3+4+vXVb9/+3dMn
l1HhFu1Zm1x+5+nG5U+ffDa86R0BngQgY1G+gbmc7BHGdc4RVxIzxunTJ0Ec2TfDezrRlSKEcJ3p
ShBx89UHr0KY/nGirQV79eZNdpnnT979+/57bDzS/Ze4eWxevycz7p/kYLV+9M82cfiLbw/+Al7G
4G9uQTV8c980dAepn739q6vfv/0B4PSoKDG+J6kSugCoEGe6lBsoEbanZI+ioEzqlEg8QOnBYm1B
aDB/iM5geIjMyeEOIPMPvQ716Fz98pGx2UNKKawrypQuEIN3f0uBNEH2FJISUyZ0rhM+QOYjxNqC
zZ07DNG5c8EQH3MX8PnXq/8HWvPV2797cgUCv/3Lq988ppmj+h6jkhCpI4GFAD3ZQAkTAQpGJMAn
KQVdguFrC/vOzH2sdFuwuv82Q8Duv2qI2vJkB7TqSwDqT+OX6B7gBGBwLjCRCukbgGlyDzMpBSdU
5xgTioaK9RGSbQHrzh2GON25YAjRfLwDEP3k7V+C2fv3RzZ6ZA9LpAtFyTU6ZAMeRvc40rGkOmFE
F1yAv9rQpwcKtQWZjdlDVDYGh4hMdwGRf4RArlea/3hsVOiejiCakwghePcYcVCKW74IY7YHFo6B
MulYJxipASofIdgWZO7cYYjOnQuGCO1f7IDO/AjM2q+ufnP1h7ffv/pt75ZuXtSnB9wahWBN6Qyi
bSQURpgPLJsO47ogksPInXDhowTbgtE99xiidM8lQ5y+uxPuZ50QfQ2fv3lsXdLQHgacBFWKU8F1
SskgZgBtQhD6CUWYRNcx+YaN+/JjhNuC1T33GGJ1zyVDrOajHdCpn0FU972333tcP6RDmEA4lrqC
bFzX4f+bFg/RPcEhoCOcUQXJ7Z3E6GFCbUFn45GGuGwMDhE5Od8BRP4RtOZ3PSJXv3tMC0fonoK4
TWEJvp9jqgNncMsLaRgRiA6U3v/TeyMCscOG4jxYri2wDOYPgRkMD6HZf7ED0Px4zfX8ah0m/BpS
ob+9eUWf7oB6eBhBYNMkAU6B6ZsJq0J74Hsk5QSCBHwPl/BRom1B6J57DFG655IhUsYumLU+CQBe
7vHwoaAdAiI0yjiBHAfS1g314WyPIsQEMHLq+oKbr36Xqj5AoC2ovJ85xOL9wBCB+S4EAf98jcDb
//m4roXpwH0yIG4gTLsmBTZwIHsQaINPQe+Z0wEODxZrCxqD+UNMBsNDZCa7gMx1aPKoTCghe2Ca
OGT8XOlY4QHdJtQe1akugSZ9H1xv+JYHibQFkVtzh2jcGhoiMT/YAX/yf8DR93bqt4+bzDC1hzCC
0gHlui77AGtDRyjeo+DlKVBra09zJ+F8sFhbEBnMH6IyGB4ic/7dHUDmyzXZ+eu1v39UTYGXT5iC
9056Hg0c/qafB0ZUSB0ziMDwGrlhaPwRgm1B584dhvjcuWCI0GIXmOl/WGPzFVTeHpEG0HsvD2GY
AOYS6gMAz4bmaAq8D5gwRCAOkxxKPkOu5oFSbYFmY/YQlo3BISTmLijN/wZD1ofF78nntz+48b6f
HiD/uSR6u3q9XkD3F7bvHbpTEr2uZnytXf3o7V8DYOtkE4i17/VJZ1/t+Rng+L2r/wKO+peQ7jxy
LqoR2bNtYP4EYUz22rahZ4TvISkwI4qxPmftg+2NeOGRpd+ijv+tbxmq7X/rJkP1frkL6v0vsAxg
KdxA8ekqrYEzFDqmFHhVRKD6N0iqNAGRCpZCAFsBtaR7yLwHiLQF2/czh3i9HxhiYO5CJ8NP1/Xy
H77928f0emBaMWEQKmLSgyHVZkyC1R6D3BY8HjSbEIYIOMUNbXygUFuQ2Jg9RGNjcIjI0S4g8vdA
1/3h6le9DX3M0jgTe1jn5DpE7AsOt7i6HhCACuJDKOUxcreO92CZtkAymD8EZTA8hGW2Cyzq37/9
IXiw7/eJ1dXvb9brp5ssTPcYgV6EnqoDfhvRATJI7kFPlk4IXXdt4SGJ+mCxtiGz+Vh3kNkcHiLz
bBeS3n8BXP7mkZVF7UFFiFCIJBTqqW147bf1he9RioUS/F1d6GY9vOPmHiTRFkBuzR2CcWtoCIT5
cgdy3H+9+tHVz25exaerxp+Dum+InoeLYCeCun++Duqu/gv+ARrqMTM2zKGkIRj0o+gSyFpJNilz
8GBgS6E8qBACWl3oUCTcCCs+SrQt6nnPPYZqes8lQ6SOZjugrtd0/+9uXtKnKyyle0CTQ/swhaIS
FGkHLQ/QLSR0CpUODtyt0KHefvPVGyWNDwq0BZX3jzLE4v3AEIH58Q4g8H9BR/quhkcN9IDx0znD
0FBHMVTL8dB3UbEHLcb3NJ08UJotEGzMHsKwMTiEYnG0A1D84urfIO7+D6gufQWNdO9Zi76p9g9v
/xqGrnmor/4E5SeJoMxxHWZAbroZ/0H0R6GGzoHBhfBQMjFszH88ubfg+rFfMIT+Y+cPV4e5C6by
R1f/Bk0t3/8T5GQcmpGhWU/nwE/dyZMZdL8icHTQcg4lMM4hjd5waA8Wawu2g/lD6AbDQ2S+e7YD
evtTCP6h8fXmxXy6E9P0PWgzgnIWdIdLLDHmm7G/JoBLhJrwHxsnhinZA0Tagsf7mUMk3g8MMTga
7wAGPwa9+KpvzOvZvMfkLKCHCBKt/n8QTKwLWJvWUeN0j0AXLEJCJ1ADWxcmNzTkI0TbgsmdOwyx
uXPBECPjZBcwAhf2n5DM/+pxEeJoTwcTxSEgl8BSrHuNbyXKbA+6i/o+IwGNLOv65I2ivgv5fvxQ
sbahszn/Djabw3eQ2QXt+V+PXxPm+h6i0K2qYMsEh/0Tg0QJmicwNIcjCswS9BdxOUyUHiTSFkRu
zR2icWtoiMRouQM68uXVv68tGdixtz+8Waif7lEo2hOgGRC9IaD5YHvSZtoKjeISNATaKK83Zt6h
+B4s1hZEBvOHqAyGh8jMd4ETB9YevPz3oXj4K9CWR/YyVO3pkmBg8wSCPRWi31Z5y4ZpkC/BOFTv
EaCkQ6QGDeIbTuYjpdsC0713GYJ170VDyI52ITD7Y/D46IBpUM6FCh9GNzxCrzK3EINNmHuw+wXy
JdjsfN8+2Y+SbQtc99xjCNY9lwyh+u75Dti9n/cx9KPvl2V96qpD+qLoPWQdAaMIEZsiEGoTDD3K
A516oExbwNmYPYRlY3AIyMnpDgDyT2Dk+mB6fRDAzYv5dEcE/CmGsoWETRSww1zCPuZNtUEY2vwk
oEVgC9k9VcAHi7UFlcH8IS6D4SEyZ7tABPwc+KCeC+obLPsyLfDbV795cvULKAx+Bf7pB0+gBPL7
tTr1HS6/fTzswElxKA5yTpS43jO2gZ2m+hZNSRFRWEDkd7eR7BEl3wLvR3/DcAF89A2GS+R8F5R3
g/B63GwLetX/TBb2IfoNCztcADtBFq4XwI2E14Hip9tuaCSVUI6GJgGwAfh6q/XtkAfafBloP2w0
xX3jPB32kT5QqC2qvTF7qLYbg0NETnchxYa94mCTH3njCF2fTYCgEYARJK8Pk7iFSL//CtptGGy8
gswCqTvM/QOF2oLIxuwhIhuDQ0Smu0BHfdk7zMdO5PrjCIDOYAJ6/4ByukOnQ1ea3u+ZF3AJdF2z
Ycz5QKG2ILIxe4jIxuAQkfku5Gs/BTwgYunLHH3c+XiRCwG6CU7OgaiEQLAPocnmPlFd7knMKd16
dM5HCLYFmTt3GKJz54IhQke7QE/BmQpgx74GlH539fXj4QM9s7CDF4wYHCQBe3bXruOWHYN6CDTT
cg4ACQFZNenP1NmgPx4s1xZ4BvOH4AyGh9Dsf3cHErZ+K8W/Azx/8/jqw8DNCCCmoCKFb07zuAWP
LmCjHALmUOL1buw7ne0fJdoWhO65xxCley4ZIrXchR61n4PT+Rpq/dfG7hFP2AOcoJILBXoOnS1r
GnEjQetbbIHhBULk3ZbFIef+EYJtQenOHYYY3blgiNDpLpi5n1/94upHNybm0wPnPyfO97ASQ+B3
InHuu8CvdwZ9ffVL8HS/vY5EHpJC/wmPevynt38FpYfHzx2AF0XAjIJrvZvNUQ7H2MFBNARajG/I
ng2X+0ChthiKjdlDI7ExOFwnZ7uQO/xkza/9vo9SH7I2Ng8K/eAhqcB/Kmiag21DcHLTnSMZ+mYE
2FYEdaA/NiNsoPIRgm1B5s4dhujcuWCI0GgX8u0v+51+j48PAwCgrIP0dVvjnV45DdI/OP8HNtlC
ObVP8+7sQ3+wXFvgGcwfgjMYHkIzfhR2crupe7+0R6+KV+P1wcG3Drb98Oj6gWH752Dqu0D/Xi98
vfTnb77zFGOoaL8/jri/xWaCsJH8DqZdvsoLuIPsDxIEEkX2h9pBxwJ9+qS+7EegmRVi235vJ5zq
xBTDkH1EcVY433kKO5qg86Tf8gnNke/2Tudx2Q/1BhRO7YDOSWhH7jd8svcnNx/FQWvH0fvX8e7P
T6IyPIrdqMh7aZ4+Sa4v6x9PwHFTcPABg8IvbFvjRPSHUSSvX53A6dD91f8j5mHaFXD6lNHFVBk+
v2hJbBm+XTcGsjvdqKJwlQl6xtBERCI2kzAPjEDXp6JkzyWqTVLWpxnrpl1tX+ap55i33ucDBOz5
JzjDBDJspAjsqevPNb0toFfbUL92aWtIvUoMjxFvJiKZzDyEgwX8BzFjoklmaK0cV1a+cGLvdR4F
5ambhu08dv10IizHHoVWyxYh6yzThpvM4yT/4sOS9j3et18lCAjb3cn6wCg41RMw35Q0QD2CPO2M
TjXJRWyLi85pm/1Yz/Opk5Xl3LOz4zbRulFcSP15ZyG+zNswNVktg4m0YzLDDnLHXcnmAEt0zINg
xuouGMdl0r7M7HpGkgsrb8gxNEHnJwVNzuyE8iUuZeWZXpi700K1n6fUNZygtOZ56hB9ajluNKJa
Xh7K/AVUV/SzJvWKiUD+vmCtXFqlrk1SaofOKMwykwiNj92INCNUBfEib8QXWiHLIx5UYWZEUo8N
jXX1qeaViZEG3aSwVHZclF55bb6vfdZ9yPfI3lqa/fuEY2vAW4Hm9FtaB8h3GklwUWetkSTaYV16
0vD9pB2pWGsmvhSe4Vpq7qXWvGgjvHIzftY6kTfzMA5My9PbYyHLFx/GGN/FGHZ9AjEK2zv7En2/
DeD2akz9DFdu1HYGTVlzVGdas4q67lnSdMVBXSBtP2pGdtDpJ5WffNGlvjCzoGpfhjF6HpcYGR8W
p2+vGbwiBhaqJ2FhWwiG3s1NcbLIzcsq9HKjKVAyFoXj7Ie6V09qnIYGKuKLomHdES1CVBlurWtG
wsJi6jYRmzdWmlwQWeEl9T28CH0+jzm6kHWtXjAvzo2qjF9bCdOXRYOwKe0wGIWdRwxMfGdeViwe
47AVRp3kwTKivjv58LPd86qBN5MCjCAcUCiJGLzqKM2InzaoNPI0ecZkRkYJbkujcuzP4w6ZDW2q
WRSW7bm0XrFa85c1EWQS0UKYYcyz0YfFASZv8KaBiIAGmr7JCahvOViMqrX0OM4xfL8KI8twKjwm
oKNHrY/CI4a9I9XYbP7h7xwaZziYFvJu0p8eDBoAp9FB5eP2amurzvMwFbEh4uhc4z4YE5raZlQx
UMWiLTtAkRVzx3Uto7Ki6rTsMjUJCXUnbvCCB3a4CoDCP04ZfkGwY80d3HlGqEv2DVaa9JLc1lWQ
FHZ5ws5z8E0Mdhb2r++WG4la7EbQ5h0bLafPbd/FRtpguo9xdZFH2HUMlGj5NK0Tes5if9TYyjrR
68JaeGV5oSGvM6Oc1cuyI8+l5cP1PPC7sS9Bo/KQLsqkig9QmJ3IqmzAxOeLrFD+YZM0z1SD8gMe
2r7RFjh+3rK0+QYt03sad/Pp+pNoYackg05dOBSYDSy7WxO38WmRGEHmq7lGxLQuaHYEP5ygLQvX
qo20FWdWSKLTXIvtldQse4Si5BK1ITnux5rEjU/tiGjLWMTOyKauNq6dxBvnWZEeIasdlSl1Tv1Y
vyxb4q1E1YmRg61uEmbVQnMreVzyTI6VFr+wVBzNNN17WVt1flZJMe38ZmkFqDmHCDOaeKuskfk4
FK2asTJyDZ10tmkpxBepENFpaNEDqw3ELLdIPKGkBr/JfX/moPRi7bl83W5Gob+vhRb8WIRtw+Mx
H8+rMqJnId/HyqbnQZ2bFaLOfhyWyFjbuMwSjRF1YWfkuPZnSV5XC6nX4JmSuDQUcZJ52mT8NG/l
mdQiNQmQbhsqVfQ5Qum48oVrJGlcnIDV7A49K5k3QBrOkthTI7AE8UFSovhAkHbF/AAsXlWhSdfm
Ymx7TTbzeEOMvHbsfTsqC7PNamUg+PI5pESWUbiHJXjuuVZLez8hJwoXdL9EYBDdxE8mcRZ4o4Ra
bA6dwM641Jl3UFVuNpYuiidVv/ia/oN3tamkn58VRFRGZ+lo1dqhnk8w05JFkWlkxjTWml1h1cuk
JS80nVpLEjraUkU6mqTMCgzCM3W4/ki7Ro01CwKaJo2ckaeaUZNE6BKCskXE39i+/TImRXwcQgPf
MtStzEj9tC4MiwizSmX0jGTlYV7aaC4JWAA4iIfuO5aFQNmKkV+wy7ii6UUpbc+MusJexQgCKBRr
SzsJOsAb/ituc9OPyvi48C7yWoVnOanL8bWB4Th0TOWK7DhqRTrjcc6NmpORK1P8wpZOY+hR1h0X
rGAAeeqafhKRReEqOhcVqSeiaFNTa4M3WcSyY5mYKomCad0v9CBm4aHSspll0Tnp0uoCDjdxDaoK
zbBRni69skpWqdt+nsRUfxNG6Tjwtf21IkCGZJ/k9syJY3+Zo6CbNrCEC5zIEVoHQky44lCzBZ8Q
reazuMLnns3DEWnsyIx1GY65hyaObR11AKFvgLmqF35s8aVfQ1Qhixj0UiVGkSJ3qkeSrGCXSzGJ
WOTPSSazmZJWZ0KwClatj+HWU1NBxbEmLTrDtqPPU0/oS01Pnrmq8lZlwvVJnFr6NEbdC9vJukWm
FdW0CWD5usi1F13KyzFVNofLxEWCWr7UIUi1a38V9h+tQ/1Jk3n6yraiaV4wfrr+blTo+iokVQpr
uHCnWpDXhhvrmVHStptYfnMJzbnJhS9t3eyoKMxcRtk5+JTCRDzXx+tZEc740qOxvqhVcekSWY8s
W4vHbu3FozjWkCHjwpqtIwZKSGTknWCnVRcaIa67Kfysh7/fiaY1M9IlE6bHrolDFywKzolZZc6i
oGV45lc0PG3cQ5vZyqB+xZfrJ7DL8lTl5SSLZL0fapVruEAzH5W+6xkdt5xnkeX6hhfjZkxJ+drr
hGPkVZZPfXAr+0naLcuIZ6uORJFZMl+Zth3IucXafJxgXxqac0xF4k7jKPzcjjl7rpL2IrXdOcuz
9qjMPX/VaUk1qpzMcHLljNO4qxfS6Q6UhYKDLo7QxLMKb+S6yDuxC4g9SxXPcq3uZjRsrKUqVDmz
XttBo88TNxGHnR4urCRFy8DTXnpVVZsNFtGoqr3m0G+FO6kRHVlNIyfCrp1Vjixq1A2PIOvC9cX6
v/LQqZ/xtnqB3XmARLefFjI6YK1jmdfuUUa5PivsHI8dEbkTvQurM2GrxKTUP0+QW52A9l0I3raT
lBR8Sl1sTzxB0gl0z8UzxB3dSOLKWmb9h8BxO8pclJgW18NJBb/sYxABjok2n7ucNVM70dip01hj
VjE1B7XhSzfFfEkTGhnF2sH79qLoQm0BqVE0bSOejrWg9M3Ea9Q+dZ3AyJvIneIimRI/qefI9b9I
wy5Z2F5bGNjF7gGKrXzk28WJr1XPoJmZzG2vJgvbD8G+yMY+YSm3jbqk2TNL+J9bOZjyIuvMmCfR
pKJRMnfKOjKsJHNOsSbGqGkWuR9XZ3qT6xO+yDrOlyq08MRhtH3paodNWR9YcXmU5SEoOcmdKWzR
boyKds0yJs6UrXMeR8P5ap1xKd0uDddGpu+K+igP2Bh7OD8gyK1HduXLWVXImcpK/8IPtYNaBwfs
0egQQc4wTTR6wFGVHTvgUUeiFfGkDFq1YnzZImyNk04lI2VVcqKSmi+tuglNOA+oGalQtRNvAQpR
Hrk8ao86CJwmEsUzT0ZqCr9h4I5SHjmLxM2DSSGthS0KepJAnjQKbFyNWy+up6UMzLJIZo5oTO5X
/mr9UVPemFFhMSN2AmfakbCZUZU4K0wT3xRevOxk4+0HKPAN7rtqHPKs3l9EnpOvkv6DI+GbUjTN
BNcyP+G2EpO4mLneJNQyZ5RbFT0PvUTOQmodel4BkZ1K8dRnYWNWpbLP/dDsVG0feFFrwDJUh7WX
V4cgoJjkRdKdYsc9zLRqVsW2gWOiPq8heDJl/4ryRqdjXXT+ykmVv8p817Cp0y1TO/RPeMnGLkPO
Ka+1yOhSFc9jTy/NsNaKSSLD/ZonJfAdXX0mUysxwiwIJh5OtJHb0myFHN2b+4jMG97Cn1KZrTKb
v3aiLDwosGZ0tGSneR3bo6Rus+NOs8/TSORmokJ8khSiHvsh9mehHvkjKypZPmlFho0gbSDK44Xh
UT9ekv628NsT2PTKopjWTa4tcg4zktBK4fFcYuZgZc3Gscql78n4OSj0RI/L8MRy0ZlKi/AwsxJs
xDTvrY1nH4cuhXXg0XPp13gcJCdNo/vHHRKnpe2Eo3U2UAUlN4ltQ7BeJ/VRncNXQBTTjcqk9MZl
k3bPQkymnguZ4iG2qu5NJSGaisUCYhsIeO22M8MoiUZx/+g0sk/anvCoWABuQFoQ/qT6gfRUdGh1
1Rl2KnfseI49gxNH8iNCD+04mGhAMx3oeg7+jrfhOLEKd9RVlomBMVnh1KonkO1aRgk/AnbS5ZYG
+le7U491L6SXvpFCiyYkU7CaqrjwppWeMchBu1GVBvk480F1caWT8y5o8nERuudNU76gjTqRdRSd
5b03yh0HaBhD5qo9yZBjL11X1gZBQWhwZpF5aQNcH07nCBqmEXCuK4EmETijDUqpsHtsM0lSOvAX
FEeQQrvuAnWSTMOyKU4gy3NGgda8pHmTLh1NLtLU8UaVzP0xBIz54frDDsS44Mw+zsvs8/ULd1xC
F2mi8zmps6kXdN9AdtzJ6eDHuoB3EUARQtMRHGm1KS6pUxRYsiaQygWtGTBl75POtWZ5KPL92LUO
WKVXB75M7HHM2uZ6K/xW+ofeeVvw0wVAimIoOQto3uibzG6nlLYVsqrw4sxwcQjxrq83hgchQRNX
SziCoVp2jn+SEouO3MKuzhtfGUFH6PM+cFj58PNwpqjC1ljHZWCFnFFXs9wgod/MVcHUVGpcmiyv
20WdVG9qNw9PwzyHFKGy3ImTI36RCQV+J9MgLOi0iXQU+yaG684bVnAEMBCccGof1gXsJNx8RJkI
RxFhFYafFNKsE9eZuMquTBeXmZkglM2YkwaQ/Ut76bkqPxDlJJVTJ04mRMVqVQnczUqp5waQTGTk
tA5kySKLDyzPldMPr158Fw84Khp+9QMxYKbhRK0BU1xrjdeEvuyMdUTZNeApzVYDYkmqOh6XcVSY
tF+tmsjTMYs0ZXJkeddl+a2roufEN1NxBVth4a1B7RCODMCiJ+huEQ1OaUMywURnOBnGRql5VWGg
zDHcypPHmQyAGFk7B69TxNCA2R5ZNEsXvMlNR+rpm64lARgNN/qm1zNkBuGnNoA7BZoKfqYB6Ko1
nXVLsE61RIvAihoZMGWrIsSrmJTRgV3nKYSk7mmMg9clJpDwRa4/CjKPzcvCr4xQMHsfDlmNv+FN
AYk/eFUEfklHhwqshO5ZQI0OVpftxJGeWxismpdLI46n1xyDMklbJCPeWPUixWU+tVmOLgqZvIZO
z+o0L8NyHqkgmrS+EcY2EHAo8RYFCYKF5uRlZyhezrpGG9U8iI4jr8b7Kq3MIOBlZuQBMYCdU8+c
KFj4ZdwZtpZ3R7oVX7q57i/SRp7maZYfFqEdHq4pcP1lZTfxgRer1vDXEQLX2CyVBYe0HesHnuN7
s7UarxMtWWk5pKGgy53tfH5NLl3HxK7E7tR1texYFOoC3u1JUAAtG2OrhlxzKaMCHsV12Zmvq8M1
05B1RXBM5As0vma3u8gpjERL8Jldo3YcFDUEqn2K12D+eda0lUF5Qc/dyD+Kky6fW5FCK0tWgeGm
E4RzdkD6j5hAVv0uF60cOoegjRsCMo1x0hRAYGdN7ZlZLvJR6eqWkeiiec2iL3LIyi7rqvIMFKkQ
kuHQXca2XxxWEmwfHA00D7oynrceD5/DS2eQf7k+Kk7Wj4I0NaukRRZwKqGaYg45hetwPnIpT5ay
UMkJrawvAisvJg634nmkxYFRK5SeoAABzV9xHZyNcCYBw9YkbLyLFNKiy4JiE/micYw2ZCbzSDxu
ZB3uZyo70YO0fcVaDxIXt1TPraYITDsLm7NaZfkIN1Fx3IYj2kBOTIG+H1M7a1/YrVcZpMH+BHW6
Y5b9GmobG0K3PibHMjprQ6A+aJfOHB8BWwT6TSDwh4ihzMZBHwSVohZmLOoVbVWxz3K5pIGTLoV9
UoZacySKoFkRBxVQ41HZqihKNgKVa0yKY1P1AYDvi/AMCkHXy0ZoaIKziJ73PPgq1YPEQHozkp6j
XvqxCxEZfq0SnIC6MrRq4jo0upDWi8xtGJQmdDFnxDUiqwM11tt6zjLvIOJ5duwC2ZOpSpi05WyU
ihiWikMnihQYlAQIbZOl2esUjlY+r6LOPnj/pyJkttF5eWLC3hh1lLcVJIhVI57JvATFINJwW+zN
1l+CNIIMr44LWKjtsZ+jelwH8aWuUWH6lmsveUNP1pl7DUnvwmEdhJxAE4+SrtQmGQrYhLH4lSJd
NHKxp00tWjVj30H13Ek7aXQl7w6zENuja+PaxdIdQy//c5+yaNlKZ17Vmr0KIfIxMqcOQAFx2Osn
NgPe8XEVWdVzntQHjc+yI8uLPLP2yJsQ6n6nTgCZc1Iwewx5wzQoAn4aVha4WoXfpB4/g8SfHdge
fKDYfa7bvFnxEFYibtGJpVX5vMIlVK1wZo9dLXFXnR/sV/0SyGpfTYTKwDti3TmTtMiXIiraxIAj
hfKla+lmbPndomElWnVMXLxbCakoDzqOlRk74GZdtzAi4stl0mNrOUZGE76KVV3OkYb2C0+GR+B1
QqgB1NTEXgnKY3f21CNdbpYoKE4cO69MTUf2qGP1cVPa8f76I8/SeN+GdBlKhQGZIz10T/XIDEO9
Om1aT0CC6jUm7j25FgKDS/OET6PS/iIsRbMPJUQyx3LCIfk015m57KD8snbLegFmom7kVK+0aoI0
L5+spQ87dOalcThb/ymSB76lTK/3mVY19zJpTaFjp3kmibVIOkZGa1Pb1VY+hoqXPe+Ap1tUog4m
nQ7cq9QPAtq0EKsiPMl4li/W6XEogGktZW5eW2unJQaLaHrkFKFulDmZrr88l1KbKkDbSCntVhSF
0y72lm4fvKSOPEbcYws4yrMG5Sm8WdKmY12DAiTyWQdmy+JGRLN9idzMLIownTZQXBupVm+nULAY
I5v5ByyvQN1t/op3BTn3Cis8aDvxqhPCWWaIBgZw7GKfgI7sU6zpE4I8+Ls2tZaB1VlLnpV47DUl
HQVWEs8dlkWzgvu5SYEjGZHcTlaOz/NREZXtLAgaPsqQ5ky03G1HsK69kygWkIasg5F1pN6zOW5A
tSOvoN0UykvJRSLApnVZ+f/perPmRnW46/cTUcUo4JbBY+zESbqT7hsqPWwkhAQCgSQ+/bvsft7z
nDpV58YVd+/qHdvoP6z1W5gUubXynNF2zxOLk6C0mwuNmRr+QPSGOzieGgyBe5Um8hQH0dktg/sp
Y2g1zi4Hr7N+7Q10LLyVf/nQt2s7S2/fj/x7YpqwzngeVTLt+F61pK8kXNUzJPfnx5BETRccWKjC
w2zmIg637Sk2Md/H6LG7dhyzW7SMXdEq8zvCtn4b2kDXE8GiHfd9VDZZ499CSIC7tRfqKe+7vnxs
mJHweZXD/Oxd1v/23NSXyWDbw0PZmCO6VPm9c+bj8hkSsxVpMk6V7qL1Y/U/W2WvdqZzW6ziV8ap
+9vbd7eu71JY/eV123WRf+QIC9BXcqq9R5GIFAzwmMn5h3YOw0gwy5cpnfeJJLxMRh9G2GZJef+W
h0+yRK/u0CnbvIajGMuxZeF2cIo8P36rBa/7HHS8oG3Pd1PrTU8YbodzF454ycb/ncZ9dpojk59n
LG7DHEKNWdblvDK/PafrWGJdT+uZTO2b04ko0QO2H7Jr31taBEqKW+yidQ/PYS2zvMmqNKNpna+H
JWHsl3Dm4OOs3BwaMdrEOKtdf+9jYb/qvVBmKbr1R8MT9uFH89H5MCKlCYKzF7fpwWDdKHkS0EJ0
8XoKhrjFu2S+NpRCCKsB3Ycy8ftygyszOweJO5hvD0MnlvTYZ+yk5nU9+GbgroiAeZR6GjBO5AqG
kIn/61d+0eGGPg+7cSfGpg2K0G6l6c3wREIxXGfSiSML/XY54jiI02MlmGgM/QCT8A4MAalY65Hy
sae0/lA6usDcxLBa0MDSZ9dn07PU8Rmf8N6YbfhgQ0ufDA5mMbchLSLi+OvS5B+25+sPJzgtY4jC
72FqVBkN9lviQx+LVU7fhrFRN0X2nvdfG/g9ujQGUpilaRWP0XLa/MEcAs3G6iGZdP33lEivWF06
/ujHOSyEDORJz7iVai3EAJXN0RfZcJhA07CVHurdcRULPcjgbPrQQsmCNSYGa4t06ZMdvxeT5f6r
LbmGUNd/eDbuT0ti7IWy9jKl3vAeJvPJW436ISBAP/y3IHJtRTYyXNJAZWWbr+YoaYfiwtM22nMF
8SP2+Y8NQ8MOUxor9JTyfXefasYFV5a/qH93vvj/XbtwK8q73f7/dnixTWCTiOGSYfnCjST+P+JF
GAs+xYH2i5UNGF+TMLb3lRoDFp/jo/fQuNZp2fZe4NyZBElJMhcdUcnc+TLbZPnlQRT/vi2bLUxq
ZDkJEV8Ntf6TST/9LvZKN4v2S/uypnEZ2GB7suu0qkqOWZG2hOxaJ/Q5Ez47QhrPiikjuno87cP1
f/4CC32ASVx/X9TWYgEJxJHQJnyKF+XtdC7i51RgFGU65HAdhCqGuX8fbZodjKLy3ai8O/i09PDl
Y0V07w/B/QGyrqttmvI6J3CosPOoqxvy9SUU41CYuBnfiKA/Wbr8bRJ+Rz0wocZ9pG6Ro/6d79lt
nh4u//vARAfKyvlqv94lrijfzE4vuaePOTgOeYwXl/7OTdCV1i27iGt+bLCel3Oaxd/UwouU927f
rjItH1td4mX5wXcbL/jGAlsE9hyxiR8fqo3EK2It6veWb+uhIXNWjukSvA+4zcTea9xLQIcIDQQX
YW78sJxWqGiSiC/B5+b6ePAiOl+YZwrjT6zwe2hX//v2wMX6ypSZDo8KkCj6pDCeH4XrCr7m7meS
deQo7iACaV0Z0aFO9Di/55Tbl7grvd/J5E9FGjbDbVgTew5llxfeMrYof7E4PKQ8uFJQ+u1FiImd
Rx39deOyvTja/eYGLWqJw/45zS39ZwtBD7/C6bsv3vb7IAZaton6pxFs1idX2i23QWS2NvkoKpyy
6alJp+mUTvaQRE9rH3s/5zWN67TnTRU70xeN0u9pl+bfZcI+E5uNR3+AOQxLEzpqvgps2Y0tSac+
lsmmF2pSXDci5wXujpcePcG2Q5fP8Kge/uefNifyn7on+OJ2PnV+NQedKik02ct899KHxbU7Ovjx
W96NIVSOnF+zxd8/nDJs1BWJPVo2i4OLT/3wm0yGsNy6ZjnCSvhlreYnGpr5efNROnO57YfYm+tu
XfgN6vvmoO96a+g+xmnZ592g6kCtFnu4KmUgkt8rSmSR5P8zG7vcX/4tVNTEUQVm0Ud36lP23N3/
H6xfvRMK4gXfpvQ3J7358Ak7yoEf/3nJ3GzmbczI58YsYC4a/NdPkf9E2gk8hS8O3v1rSguJ+wnu
tc3Nmbe+d5juP8Hk8g7bzJoSum5btr7Izquj6w41m1/zKTssgeJ16G3z2U9Wt0s8nbxhmh1Lyx2K
5jAlN8ds9JHo6VuvmUN7C5J94jVv3Gu8D982nyn33nIqtp9TEp0t4+xbY3hwYgwb9MT9g4LV8j7E
WHU3TBnPzezLF88lVT5P3zagU3992NurdAQdHo6Gp1n2NyBeGY7NJRwIe7F2zt+9qcpTUfnbNG+1
0e2yM14H3wb6Ikzbjr4unZ8dkk7GldvyIyBQ6NQg9movaZM6nFxe4L4jwYnk/XDgWWxKkzUBLjqn
qwhqZxU1OdtxvhIo/yLbzZ2SNXhBSHa9Sot+WSMARIcHhSHWCDOj9NpDHM/kNOiU7JOYrTiG6OL9
tOvlr14kNT4H98nFDPSPmO8dv9Ohk7F+gZHyZckYqR9y+pKq4LAJGEnNeD9s3L3kW2JfIEvofZ43
Z491X6Od9Cvx5fy0yeR14v2yn/mSFovvZdg0t3DZ/Wu2s5o1mhqWpBln7PL4iYXhReFGev8misiq
8DpExxb9o9x4m9faCfqybGn70tsNtkIoYHjdn7IonuB1yvUY8GEBF+GgoBr9Ht+vE9+zsmhF3FTg
R1fsuDk9YGhVL26EQMB9d6RTqt+HKPnl1GIKks3NzZ91rRJP1b6OJLaAcTpOEqjsMAO98CFFNPCb
k9weoON0V7YsoDYn/jkQ3V5g6TN4HktUjrMIvmtTRzEbP0KqdiFfsnrqmuxKBUsrC+P1vYEfPo7d
t0dzfzxkDha3Si/4JehlTef1nbZiKTwmYBmF+QcWmv7oHgMc7iSty2YC+RC3bO8W4H3c2HpRcNVt
QFWtU9ZAg2LBUwJZrUpj41d9FESqaDxUw3DtMbzmsmRJAFjBs/Nt6behRCOXuweN0w5v4eyNF4yq
pYmoe5Wu7U7U44XObXbqMbkVLqYWQkbbvgbuY2rCGOyDaaswA5RDuvYJAJWrpZ/1dWa5gZZkm0PG
t/45oF4VzGt0wsYRVwkZcNSzccZolMAcnPumHKeBv6ZekNZDq3g1wPgr2sR517XtZZHGwMq6kYZX
6Gb6KW7yrOQe7N1Mb1+Y34tpzecfE77rA1tt9p8dEl63iT+eO6AuDZAD8uf+JX5oe+lS+5Ee3gG5
+QW/+HRkn2jCsgqwm51mybtPfBXmLu7gIfhTc34ITLZ9oMCuKX0/a6slpuJFmXUpOyygnl3SW0OE
+hFC9qhb9aoGKyrqdxnOhE5OK5flw/dZhItq1hG8lEbUzguyb3zsu1pybyuJmH/NwQbeIySe2kWQ
igpz53Fj7v8X9kydtDWnPOHmiq6knzNAJypvycULl++dxFuj76j/ZoLwWSREFr5FbSl9K1xl+oTV
1ncw3wEu7/7t5z1sOyzVcxWbPKzWxOQnF9K39XGCDeaZAkAYq9B3p/0g+HZ5/ATCBkdw0smZUn0m
2Ng+rJh3aqFul85Nt4PZk1/oRhp91EmidjaNohdwPPsxbNcLbnBGrvm2QVFqw6vL+Wd4H7QxlG3H
VNKPSDa3sQvJjBYx1QGLuxu7D8OppznG5+TbarRXqTzpXh8Pc9MWUewHL49nWpEYNX/+VD5NqyGY
aG1cp7GYw0UpnUmC3b/nshu25zlcfg5m0pgc5g80gyaFaahzWMQA5LE3P4NX8p4fPynVeJWV1MBY
nei+2bA44DafyZvJMBYYkW/n6Q7EuX6bK2m8z2GVbSk085pii7m7EDviOLDSv7/asJXDa5vTf70e
5wgmg9VtgZtXVuNoMlzf/9cqfHRk4toyGNChYHA+xgPVAGuy1r0G/SxeQtcDKhpeTNRET3wJm1va
NOlLoN4WmbJDa3NAdPfqMgVw1tKZilOPtnXw206XGhfJKWwWUTzeQWmI2AcjcQA2axcMzV/dYyvp
cJqt89xrOmz8Gnjt7h8spxNSbL3r3mayAHnYVr+K5y07BDJoymhO/V07seSW5jq52RBybGrzGBtQ
kB/5OrY7wBqFGBq6t0ypwwZA5RqLcTf3XV4bX/VVvHj8EukkLPKt+4RFNN+0TZMyIZhI/VQmb9Ey
nPwmQxXb1hG7ufvZ3V3/xwOV0bnTC5SvLaLQk1qyn8OoXPNU3UzsbwWEyPiyfgTBMH4PsqZSWprn
du73JFrom7kvhIljHbrPlj+rOM+eVe4hRJHBeZkbVj5YnuTeZjmkV4x5mu3afAnOj4dwHKZDFLoT
6Td3Wux1mFuFeWgbgds3Osfacze5lhCSCfsGllWfEBnqCjIqlAGuZVxP+LsCi/41Tj13+Cdb35XO
Vaf6if5n53Q5L5avZ6K8DOhD8msBeXqegiQ+iyUrxlD4tzXoD633GjKX71mQwyoyyfnxMHfhV2Ky
EdUyFO40qB6SJ2bAxwUYCWAVofO6IyUZKsmAiwl4N62DOYkP3YIeOnqJehUZCw/pqpI64qRknXbX
LWDu+vgpG/0dw9wENcyq4lEMHg8BgTAH32SognT96jKqLmZZzXWdlx+53vo3hWaF8Ua/phzlRaX8
uZ/ILh15c3It+/OPs+QWS35zn07Au4iaW7FVsx5g9s6p2/FwhKgxkaWYZNjVds1N3c3t+g7vnp6X
UCMYI78QNIg/76NVuSAEUEZwqirTQf8Js67bu6lBBZf2M9J+VvVk3J5TT5g9jYQBsoi/ZK5JypVi
MWumFAvvNq4fDe4ZXA7ZFp4eT4E8ndt5gqg8QolEosW+4qM8d3eTe2u5B5Vl41WkgLq3a7ycVa8/
JO3d+0obezA0GvdpIqLvCGo8ab83u66XmD9KFQBtLSaOqstb+peY7ts45OnPfIWPrFnUnXPWzo8+
etZJZwt150nubRVPwUg8nvKFpodIQVWMMO/GbEl/5BMP4Gay4Gp7ud42s/5qNGG1wK6360IuX8ZJ
0F2+xFH5eIqvLH5jcTJelA/wyy1YhgPMw+9r1+KqWoOt0FyCJ4worcUdnAk7doa8u12Tu7gzqlju
OVystVvmsmEufrW9iF9BC3x6zsqnxx/NW5tUK9jNgi0i+ffLT4lR516q/3k6ZIkCl+3VLpe0iFmC
NTjW4JM2DyT2BoKJ+rZuRQ7VdhLYzcCJDRBLigiG+HujNbmhuZaPZ0xs/B0CeG5dsaSx3tN8w8mA
mvTcSvYb9wwcgFPgAp3HZjmZLbxubjunc0j+dILURLO/XiDXV5LBsBZqbs6DmE4uGuib8rvDnG8H
Yd1fx6cO6stdpWOBIWWOsQN1UQf70EddeBTudkP7kSg2hYOsVTxaJlNJ8oShRv4zMvttTZ5sB0bn
Xq4X5j5Vr8Z6MDQ+QNJznzY2e5eM09W07XtiRXshWMBLrOveD0GsLtzi1udhchMWeQ7Gr8PKOsAQ
OjBFRd07dAzth+yzbe1z7zx+CIzRJQa6/ClAOKnMcz5/kWR9UkK6b8u8yCKhGZydcCofgwyEvumG
yVs+ixXv6yyHYsycPj1qLYIM2FqTXteLrkQqIFb8Pw8RTI1yDL6SRXto4JD0cH73W+CLb1O/mCeb
p1NpE+bdSIp/NOji3YM1bjGOobPtmJHBjw36VEVJak6+nsl7bNaiT4N6wqVFizSXBeI1438Rnd79
jsxvIZ9fyEKBUa4jvTEVr4dRqAhZNRa9KGZfJzjM9dxt/N8J6O+nYm4XdYlh4CxRu9cqWi8bvlr9
hVARv4DapOCz06JxVBxj9NjPweLq2tTxXy9lyL/xxg2XxWAVKmbXqDKM5t/aZi2oMuqLcgggTngB
tcem/WB3Uo5oxZ8szbJ6GJQqHOmDJ+Fg86io+bRYk4uJyf4lYWbYmUY/67s/T1h/6fUMGn0kqkJi
7UbFqPepp6Zzojysl3dAqHdrWzkU5a5U0DN1R5qzDEDfYISKjg9zIAW0UUUhgiibHN0xzbcdMmCy
UInN/1707OIqWye1I12aPvn+c2rC7tWb1lIswfqO2dt/pdNwaNssvDwKs0sbrzSyF4cIgB/yS/7T
Y1gdZ5keGpPdID4aWD5MXOL7roX3C87r0BWIl+UvuBSXigjHz/+UCn/O+M3cq49FPzoO7j5GJm9I
eE6HyUB/dp04tyJ9imOnLljdm1vYBvIlMqaQ4NKgWnisfHjyiMiPh2bUNzGMSLQwM331HTsOCzxv
tnRjKeP1m+Pjcos2dHRvAS1NRFRCDYxfem4PYlH80q159BKF8y5ZN3sFzPspl8ycPbsh2NPI9CbD
tmiSZj4QiXxSfv/zlUB4gIF0fPxXjz/qHN9AGMNzR9tagCRbbL82iF91/tw2OZz2GIp126vrBF99
DzK5LR/g/mN+YgT5i6CTYPzJAvQOdrnxMW8NLvLKf0v7XX5/mDGxW+LrvSwWGD5RptJtrDbh/I80
TH5s3QBDJuDTNWkXilzCNFwE+MV6A2xeP9TWpUPWoIH6jWNWBvlCdg2iRPM95GeVggcsccWtfudg
BKqkhEC7VmbllegxlT6QebpqeuhM97OZo+noHGGlplFzVNC7yqaH8JLoHnMiYb9d7HWvjfSyJ+T6
XjQgzZOdlLlMBrgkVOAd3tkv2YM16uZ+qx4CvR7H5wf76PkTKUwQD2AbMQwjQeauPtBndCPRnjD2
IAhBlhu2o/8oh4/SAOLch+H4e+NB8NzS/tfkQZhJx4D+iqWDv4beCO/9u8TsWcomRQ6EI1Eoe5yP
IJnQThgkXih3+VYo6rwLVO2GQHj5GpZ1vUrQZKVY25NIHDTz5NdKXLLrePAaGwZlj8Lf0QTen6NP
UIh2jWvWQ55TyD/BgGynb/fLCkZctltXZQP9BAzJ8/jZz2JZ5uArt8jvkDTg0w4K/kse4aOEBk9Q
tcd5qsPBpAeB7b5ckzGpN29jdZ4jYxOjUzQmd2+rMxTzH6ICSTjK/SZGVrNG498We5vwHmEHBkWK
9qZ0frjtpNdjSWNfdIQBDur8NpFpQxooJYVb4XmEPvz/gYY/MJICnNlQ0Ol0blYHED57zY5aaF5r
7X3CzwDnkIUHhizksW043JuFAUXPdeVjdSe5V8FgbsvI8/DWYqa0ZoWHG+lTE8qhNqw7zf0ETVH2
f4IR89XGv00+xOEIAnAN8MbCvvpNjQL+GoaHxCb3i1I1NR9nDitkqReTVcof7QvkpjLc9DdYrZ+T
lT+ZLYXXeXUfyRk5ywDy4fp7bv7K3N4atvxuIyPuS4bCMskqXDni1M7PxG+GXdN7AxTgXB71ds8Z
NF6+wwL9l3qmJvgMlaOHCfgbdBJ5FSwr+v5TG9vsNINA0rIuBZbPE4isSBlvnvuPe/F4zps0rCDa
Q9LmWGMm356J97p1KUKhATI9UkmOOpupYvIEjMS8NxgceVvE7fKahelySSk2QXBDQ2knmCzWCYZW
L5rznOTDHl6FKVLFvt119ici+FgtcAlayEBZRM7SozBfMpAeYw6dd819V2xsgshvNrEPcZ31rKmJ
yqERrqgyvgnzPcLIQcTDI7gkm4m8iiJ6W1k87a3/e4iz39KbXAVsh2DqHljNMYdt25pWDPZ/6k+i
aFIkiSNbS+ER2L8zfoPXae7mypu8r84XNbg4bOdN+jUQEVfQ28IyU1gQFwxcZnZ/8pkkNVJXQdGC
Z0A+DXoVnTtddTEY8LTl+5b5d0gzS0/EHrYkP086B1WypfzYpvZb30t9sART7IDWAJZizBEikWGT
A3Vj+1aYJ28Lgn3fu78NbwrXQ29EhqJswwTiprchQ9DESIOjGZMkNhd5bD3bF7kn6Q6XzVDEybq8
NMlyzOidGhfI862Iq6W0HQv4iHnld7COWw/0DNSvNyRa+qe8k3vtLQqjE5yZECGjZRt4wXLplwFG
mUqDgSdJXxI+XnhoKqclQHM386OSCUon0IpAeW9uHJ9Mzo5Mzae5RXkaVTIWSLe/arxg0K6oDKGa
2gJ65MGLl2d/yJdTJI7gUSCiI7baIUc/a4L8QjLusj9D0ApocxY1yBeq3hTeMUNitwugTG1+8ifJ
6LxDemouHORMVKoIEiNZo9InvKs9Tx14k75hAlQF9cffAyHgMg1glpBML8HyvfEDWlIO4ER7/RXQ
4M/MN/coDXtZRNCB62/wcXpwUoL+ZQNnmMdFnrY9/CRXIJHzJ1fZtouzVzlSXsQbFYfFJJVd0Flh
lMyLOi9jUvYkLZ2k6ihshGiawEa+xj6Y/i4poBi/eUh8AYzsvrsZSOTaxv1xIortJlgc9TKlHyDj
0+cEn/kGgMUsCX/CJy73ZOz+G+3a1ylhIJ2V3WEqy495hqhsp1ZVgypBhLTbx52P+m1BoEZL+kR4
9EabAVJVIK93cqKCo7+UeTJ3pV5YVAHfiBAh/wXR57L1w7BLKQFj2i7t2ceIgcYwHrwM9HzSYAaV
dN5Lh+O65a+UQrDzzckxf7og4KsKiJ/PqFn+PsYHFIZbUPib+RMidIGdbeZVbMO/PUzpquMgMwdP
XsIEYB9E6bGwNNC7dmCiII0ltVa/mnQc7rsPVLwFMdQBvmsRZ04Vgcv70lAYNlhNBXwRKYDpmr3f
Q+Ua4AZVAkHNYkw9xDNXGP9Nu64FbkfdliqelrppDNs3mWqh9UGNbeUWVemor73GIWhiiVI67LJq
2eAeEE+saCVY6p2Zg12voHy23WHKZFqtTQI/mteODWvVCMBLIGiyUjBGLgi5qfY/bwYb0DiM7S0K
UqVMOO2iEX44bbKd6Lc6Vjkp2u7TZ+jGUxjs0QGXwoFTe2OT/oF43nMakc8kab8Dox6f80zgJhO4
cDAvVwHFnS+IvYFW+uHD+C3gBf6KvISVc4vxNU74kbYkuXXr14piVU3D9CWCvi0EbQuKjGI9svW3
NCHgo8iixy532yPY3lkLOaPLWZ1k8lW4xcOKZ1Yo1qwwM2ihBpirZVN4INP8PU0Rn4lwBw/bPG99
7CrSw1OOyRZWRIIvhgTPqk5rWXfxn2jFgIEZuanops9BxOBycTRZNJK+iBYQLUvr/U2mDInOJriC
TpS71rtOWIMPCCv1hWy/42Wf49C3u7HD6rJBFIVqt2xY4YycJD4iFlaQ7fIyCH4QHFHwYAE6NBCA
UMEywcyBoKdNcOOQdcFHCxsBoeGkaCIqSqXQ39wMJaS1+ihwQ4xSd90vIFmgfT32ZJv8CzgPqD1i
8A7l00nx+UmsKKhz34Jc+UoYhriMpBOW9d9ZOn3gyn+Du9/XAZgSgKUUaRTjxy9Tr6uQYU4TiOeB
EESa1OmfBhPWPsMmCV0SbRRYVLSaBnwjeyHZupbNOKpSt0LWsOKjQroIH2UjgisIeSBB6n3cWohC
nqxtlLwE3JwjIPLvUs7DDmMqYPHsC4hTTeesinz9h2qKqxpbjDcJVOL8DbHYtARi553sSOKCS/YU
kD7EJM55MYPfAs+0kJLOvS6zWXSF12HcT7IRev6wVZ2w/MmTMCl1BxN7SmFWjuMxc+mfdRp++Mau
dTPCIZ4WU4c+mEmTLeHBQFlE8lA/IeLdOIh8TU4+9IJGHjthqixfLmtnwDAp7yNZv4fxMFd55N8A
rQdFjGMPpno3phgK6IAZAmnH77ihAkEKcpTFqpD3xL1JsKfS1ewsp58BGi7rhpNzmLViRKQxvdch
717HtddFn/iw6hFMGxsPV6Q3QVX1+/HquSObA6B1Q49oeYO6iNmPMoW8RDigZeoM+KnLDgyW6f0g
xOjmgsW4xuf8Frf3pG8f7uES/7xrQn1jfo9pVjTIj9o1bKEabzBckw6Re4NZ3PcQdVMNh8Nl1GUS
bY5lp+e17bvfvQ8Gcwi8APnEbGeMTyr4XWHREXqLI9s+LeEVlgTbbRKSn24iCPliPmFjyjF3rUh9
j+lXI+cEYgaKaeIUJiMfv6ycblPYfu8lUcfQ+03H2lsrtfZB7c8SndXqCpmJg17Xj1FN3R4yOEav
3uHQIFQN5GDEvVSmN5eH/Y4htcMmtO84p7LwovvFkpETMfeJus/nM2ZgLw5gnkh09a7FWo9PypXC
VwjRN2MVd/rdydXfB2lwQCzC2wExTguLywEExGHarN0DXcAJmKIdzDZ+JHqfbOyPTlx6UEG6j9Ua
VDRckbDZcJYC7pOD0vqIxOlSuQ6lYNgIbvUS1APLMSF151WeuiZtcOxxlyH04OsMnB3qRbLLdRjt
rHRDpePwDCcBwidnlUggRE3+Ui6S9weLqM/W6D8+zV/9gbhdP4SIwU7mGDXqEzcSgBAWISqQhmlQ
5m4fbQiAp918yvB1flWQZ0UHMYKDswKiP+k3naCYRjJKShHpn30uvVcLD43hvhkk/SXFnP/4P4Sd
x3LcwLZl/6XHDxFwCTMFCuWLnpTECUKUgXcJIGG+vhdKt+NF3ElPGKITyQKQec4+e6/UXUxMQ1Zl
wSgGepdhDONKioNdJm5oCgn3wAGh46KpZYxfkjh2GBLEki7IMHcxseZgrucp6Gu9OBTaxRny+FxY
mR/WGnYtgSo+DHAnnDWyYmcIstlIAk+P06jEg2cuNQozFiW7UoeJSwyyzo9q6aV7Z4zTkNzbeWyy
MvBk04dAa54aF5tJNznnzLdXSrSm2jXE0NT8LUntIvCrVEUVK2sKbiSq2vmn35td0OW+PGT+Hwqt
9FDN7hOSfzCUirFJs0xBnlWwMjzjqWdRPnhM0hGHtagV6szLfUsLdwrFGD97Mw7EUuo7SCtilw7R
ivsk8OIphT61YhDqduROwAaM1u/WQ7tYPLzvjLzCGQsT4lqOnphSqENpCkQi+70yifuuUjhUHZ7i
qpyKQv+QZXYkUlAHeV1Y4eDAH1AtPseg7DGhYAIsdplRhJmN13wi/bsbCvlppQScGIg+gkD2DphL
OzzCuDeQ702P5xEHbdL132qCnnsaFRw2OYIfQfyox2WsLUN2tOMxVAON6uhVTAz5B7m/+WcqdoOB
giMxspYVA47mZMfQvebJeOAKrke1dPgU/HdB5XeSVrWb3PjL7cdTC4snYmIswgkv9ObZZORTNhg3
S03ghuJdzhOrLwNTQXwZv5Vl2TsU8GRvjgdzqs2DdMwdbJwkbNaZZp/wDDn+Ben31vfJpauWIdI1
u37qlmunkTPr7ZRucygSljQABIleW9ehr+vIku2fZqifG8JArA8MT9z6B96+/NBm64+GtYXXzAmc
3NnMzFw2s2fPSBJuWfmiCXPdZbRzbIWsgba+IH2mB2BM9PuuZUdkCfeWax9H7MG3Qc3pfkNwhVll
XJZ1Ykm/4D/0js6oLcRVvHUnjbQM+1miY/8sTKNl/UeaZYEYUE2ch2wdpnBo6+mSrGqf69NrbHr+
Nc2WD2sVSyS1Z0NLPxfXenZrtSJCpsU+7nMZOiuvUWZVBjkDE6s1i5rp4fnq7F+FKabnVnPesfdZ
F21Vr7r8ntkErl0MVww8sXhIxQhdi/ceddiuy1K22NEPMGmpwNarJsCcKVgSbAb2y8M8atWDqHUU
0aU7j0buhph00si3LTSy/JvE7BtR+aaHcqZr67CF7KVNIUgY+wiE7aGc04lQLt2vm5iAD+54gUwc
DJNLOZaMQScQY5XeP+GJw/BVNU0gzOIcp8qN/KpfmWnPn7JuXn1+82DKcDoprNCS0yWC9HuZVUuU
HJuw7zOTucDwpkMXeCBXfGRamWHvS9+zFguGsAdrXxs64BU8o51tRWNr7TsYPUvbzSG+q5cGNTrq
pq8VS2yUVsRJq7q+9N14nMZxfTRznmhfUAvb8oXxD+k3rw8EpuNASS/jlpreM9k6kavNQzQbZOrA
zex0o2Jjca2trsX1QIZ1h2qOV7yyLuXwM28L92rIwKhjuV/j+dTj6A+xpncRWsDDmurGrhXJ2RlN
nFZ1v9OdNjlndobBa12CKe9+tGP/Yctyv5QmT0eVj3uvl49u0miUB8uJNbU99Nn4PVapcWy04otB
bnJGY7YCK8FmqSYb25ypRasYs9fRdc7YbGGM+XoarC7ohx/jWA/n0Va/RJn/GUuLJ8YfaRjmMYhL
cutZ/+bXjYhKDM+RX+p/ysl8Qeatd3RzM72Ui8c7/3KwT++rLhnCQ2mjJ62Y/3cD8DGZpGvYTSgZ
q52rsxiL9yZHEWrKptsZBTp/LrV4l60jjwC2Kj0rD62TDRe3W46LMSas9KY4DrX/lKdTOG6yleOq
eW8mQpDtGERIGAQpIce5YE/uIRVWsTOpCW17XG96NR4tT1jB6KOFxwqpiQaUcY8+5jvZus0hnhfJ
5BGhp2vHg1RrczIH8zu2uhH9p9Mjw/qVqUw7Wtnr4hZMi/L5A3vf79ZO+R7IuWRkK7LLBM4d8wVQ
0q11Mfx3a2WEy7Bi/1z85WGRxHYerJ4LO+JkCdOSayQyE5XaIkhuTV/z2j8MTNaCYiKNMGiUfzWm
WuJmEJqI1QdOuRwHhruBNIbnGHsE5bO3E3nZhojCLXmAi+7WP01ZXt22tDHxGrdRib99Wha4HopH
Z+x8RM2gTlHj6riMA/A0yHVM4qAzfM7VtetxIdJTKkl/m/YIXy5NR1p0NWpQvEd6Gw7JykRTZPVV
uOVtUm9tnREhnbT2qGLma6IS+Nib9Ycj8/QmKgwfxlhSUPB8whIgqxi1Xm6xcGAgG6X2Z7HMD5Vq
5p7+m5QXCUWvZcBrEEcILH469pobPWSMkZh7hNv6M43lMSl58iuc5s0pNxH3uk4bz3m7CbMBcyG0
IW8or7qx/Bz1Vj+PXv0TMUYH3IBaXBsL+I76AUvdu/B169jI/NO0Gtgw4/ylRF2F6L88Bf34Mdaa
c/Xyg8VjmMOPiep59FCP14vfDya+k/QbSqMJqBE0SpzBOpDI8weAd3/TpXtaGcN2xlxcYh03wli4
LddRu7h6p75ppTzqrR2Hk6bqyLEzHhfydyySL/istFAbk5+TPtlHs05IKLK/hjUIDaZ7OoJ2PUBt
1J8LoeJ9X1hMMZfyM4OyYUKFUAudi7KI/MQABHOXe7Grjad8rMuo7+oxWqz+pg3p46g1v2xM+fRx
VJGewCNYLb+nWCdYWLGFLoy0vqXukD92Qc0wJjGleYgFsdZ2zqewIBK7G4Xay34OLKnUqbLwjhGw
fC3datlrk/UNcucCsmSa2XbCsaDLpdFBJBmnb1Lrf2hlXQTWaimCW0iAU1m9JhqPqTLmW22c2x7O
zioIgigTL59j/e5XMGjkTZ+9GNeQtLLdLH2QEZZZ7AQwAch+VKeYLRwShdUYybqGuqJn35SVXZai
VEdhZhR8uWawxm1qd6GyJy+zg9TFkTQwHb/EUjwM7qjzqo2Kfl4WaD7dxh6QCc2vMYZrE/9M81iF
wKiIx8Vadp5X52Vqcm1f2S7wnZYQTW6sL2aTPclK33HD58+FN70OLjrcuHwsamxfyZ3um2X8QZKh
ueIp/XBIUM1GfJvr+FbJ+TVp8BY5XfzKeIPGz/yZzejvhaDeVj+7PkWfio36On5Xhk4zT4q0TDO6
gSHRo95b5sDN+uLaqA4vpyryHQgYtle6Xdbr5U8XGzvdzK3riDtbzPLT8Be0854vrHJAbsqIf9cy
6y9Tzivlr9BYCsnUINPr8mqUcfHvDS9xMDDyiZIlXg9jlfxqvHyr+dLfFhn0g52lPVYnf6/ZnovV
gRq57phByq2dY5Q5CXlc254rX1SHwqLnxwoIFPZLWnj3pGCTNzCCxvqTY+p1WDfmZz7+mREBginR
jVs/LmymbioCzMZfs6X+ZhUNj7VgOq1/L0mPMWBC+Cxt53vu03AXRhdMFu2DKq3POrU8+HTxyegY
M4k6QVVEh20XqsAiPzRabxzIKZo8TXDzsGxE2WSnRxOzBYmlPMLWOobe6rxJZeKC9mjHk1rfqQQJ
OFH53hrnHh140o9tSSm1EsLVcQUE64SEyEM62exz+Gm0HZF4DhUlFZIX3rHALtSugx310vozMG3w
DetrprUMVr2PKODLxxGNlHGFosZfk5NqdaQuzEC0XFYaolSh0s9sGNISgTcLTOj1h2UlH7bGopZ3
3+CDEn8yFXl6Vb3H2sqGr1l0e6OJ394zaO7b8ezq+Z8hjctz1dQ/6ew+vNXNTlhmgR6o/qX3ve4g
EbIz3bBDa/bQJ22EIfVzsRWxCVZ0Uc7v04JHyfyTiuE3r7mxc3Pk8DxLus8WL7M5xzHNVi93JOUO
/pyL59Kud1q67rMRksbaHhgpQe3svSTiF/0ULsMLS/jffJYrmW3tNhYtU/ubz3hwhvZMcmdkHdhG
Ck4vT6hvP7wWkVmY9MVjt0Rq5sbTacJ01MBUjPbedaiRWCpLKF9FZ98sQVlgl8QtV8ShPT3uZ7wM
cOKGT7jLc4Q7EAlEAB2LZ/pryjvAeknu7Zn/stMAAQJLEsE3bXa9aNg6VMwwUbOvRT7x0nZmtsv6
dGd7iCRqobPyU/t19VV59oz52+ilWZQUzRk9rdx1FSaOTqGeu86+jxfnJhluXZB6dgqzVmQYBk65
/qDrU3uDxMV0bNytKW5qt8RB1vWrDJXBWiPS8j1TKCfgks6YLQJHL5m9zTWIIEEgK06PK018qFPv
mvNIt5rDaPCVh2dghc1GLOOkSe76vmFD0jJEAt9yEMIY5Ibu1DwYFlIBNdEcDmZ6K8j5RJb6Mi3f
3hx0FYkno9glDSK80y50Qkb60jnmgcluvFcdyYWBkjHTK4Ouvj/YTSXCwiyY/ItvbToB08PnbVkY
m4lMnph7kJtYtySq81pLuwmFV57gWhGJDCH7dSHIwD8jnnh/+hHTXfi6W52Mynk108bHimEgqlJ8
9DHxbIYF7VdHi79k3wddTlHnLZIpLjdiwnKiK4pT5WHn0KYlBHMZVanNBgAlIYgN/P0xkfpYoM+7
HnXp2KCsT6sBVGJqFpovik8gIfw4VgMmaSoomMuFYI2QBYaU/9GjY+sX6xllBKedk9A4j98q7JON
iIsX2ZTHSQxjpMmYyqf1TjMCAI28T6kGDIslrTiM5We7clfmsfkjEVZ19jdtcJNRHLmQ7Ji6BnOX
ZzEhJX7VmjqCXnOD4EMkAh7sznOLgGa327lwwHa87iev1jJilioL07W6ql6YIZPwYJSQQwdaqbCp
UNrQAdO5KEMPrku0NPxPrstrQIBEsN6JF42sry/ZY735oXYSrEE6QvmAsyXLV5Kkw/yrisv56Fdj
G9oN0/ze/obxAs+mOxY3xBtIG1bDQ1Z1TTgwmKsGdPLJkfXOF/WvnAS63nk6FIMFvBSe1jHj4nvb
1AiHQH3DR77rrKXjq4sa1Y4sP410wifF8+hn36bNn2x7z6upNYTgDrijnv3Ejp+d0mKSXa43p/Cu
/ayFjS6aiyO0DQjW/S39aQ1JJ/NAuWt1qSDaVEmNJOxrPxNAp4cOuFLgEwsmFYn0rLL1IpL4RTdB
8xkAy+al06j/3Qw1KN5QiQYFRBtDPvUpInT3zFyzCXCOB6tfjKcJmotI0dBk4mFmXms7cKuvGV5A
FEN7pxHSe+i6WVBpMbomkZMKq/thoQYW1MnwJiRZS3g1gzK96xi3zC5c7iIh3zDgXAwncXbrCiYM
4KF7bECEcd9452XsN1DLEvh589x2qbPTakrtZDA/HZMIef7ijZq2p8QRe1a5QCoIuKOl7+a5Xfeb
Bc5bvHf24+ZETAoCQ2cxpvPlZWVFsAaKYCMR8ynLioNalj+0cmWwOty1dCea1s9Xv14uxHidqFNL
ZEt6EKVEH1XswQOpqPOijAe/b7t9oeo3q3NuluWtD3ICOZX4UxGiQZ6qPAWJri1VSGECbgjdIxms
lzHtIGW0otjjDBhC4V46O10CHIaRU1v2mewij8JcxJE3zUdbTV/6WGHEbJsGD5PziORIvYlmsKtm
Yxcxz16vK4O2taisPWUw3gmIKoOTW8f1vaz1z4lE0Gu8RUTm4iv1y+oR8NmDLH7N5fSEVKGurYOE
BOSekNRcErFB1MF8c24AZ+874dpo5un3HOwNE8MfE0hMLLY9MXAithF2zL8M1ASCR/poizk+OIOV
QKsx3rXcvxV5dTOsuMXBqWs7fM3PCcGfLM/kxa7QSkvd+FCTHnoLqJV6UH/GrK/2WEM0Ngn+qP4H
3BkcKRZ+aiU/64JJT88avTrcwllJk+6Db054lo7d5mp0VgvDAmL12DeR2S1vPSdQ0UtQlxQ1fUDc
lmFKiMGsBG4c1SMlEuBKEtHAGlzf4iQFzgtSEf5sOujgblsUSY/Ijp0gz+DY208E4dmBMtrnhARB
+ceufTfEyfWpNc2wi1djL8BY0RAnbyRncZaXpc2OT1pcVxEpLwkkfxKO2CfYU72UQYPh9vpBZAQG
Yu/M4G1fbub9hUHHkE7PRqORD9QtjCOJ756t5kWCiHGHQ+FiQsN78ekXSgu8tbPJLuq7WuFM1y1j
cwLn15yKynOsvTX/LQv0X3N81RPJQJjbee4kTZVuJc+Fo6M/PJZavhyQ4q46xpfA8LV2l2GI3Vf9
S+vVC+pflgVG7JyJMsd7QhNBPBr1sTHEnkyKc7TXJGJAY++sSkcAsJZIbHu3M1bqyiEyczg7WtTk
4Lld+Pz4CSdoMkulVZGpucUund2goellcobFQ33BONwCskMT+Qu5FgrOAym4KYFHv2TnrBzA1DBB
9tRa7t0zRJ7+0gn9w0BmhGyZYPGhGlRkx64k2T58h8qIJWTv++T5pYHeLFXzPA/qNkkTOzvlQ4sI
hQU4vVVx6u8Sunb4DcgY8+NQA0zVthAJgn4X2LOrHTVlfKo1NLLXCfE94ZtRvtH0m8oANkuz0lNl
lbOmHhI0x/Osty9WUh0USVIWPOlf5mZ4MoyB9tRqB6LU7g/K6Q73ybUryGw4ZQEfAUTxrcPaGshF
PWjtKM6JbZPMdoZbS/Zt7+ZPpvZkiBTao47OZvXe0aJ2CtZWS2gYPZ2IGzBgMbcL/4fn7++ci0af
sGrJNHki5CsCLBm4/HwIFFuwD1IQlwNXHNYk+DozN5w1r6B6U1BkjUiGxzuOqy4Ue1fJ7BMFz+/I
7ENBdi6uZmkIMRoNEOZeq3Odo2dVSVALVx1onnBZulg5K4b9iC5vd1+oUbN0QRKyD+DP8aWk/iXF
SR8mOMQZ4CPp3b+M6rC44AL2gnu+e9OuNt7ykE/chmtPoi7D+oxX7R17EgBa8K494SlEQRjyvIpU
ZlkeEarKWZ/95K2R3la5qK8ZxJCteQedOveZfat/xoNtIrKl7JeVIcP7C2GJCcl1xQqI9RVOJIb1
AluzM863IvOiFYPUSeJ4fe9rYnZrawezgFrRxMQskxS6QYqV9x2ACv3Aqr8oVb/4I0gzU1Ph/Scb
oiFlIXt1jZvcY+coiGWqtH5T/k/czBSec9Mf7tQB6uZsB/BERCnfYpD/oWpmPNP51jfZJBKvo0nk
OueUk/sVc7JmPkPkfxLztFzvllRYJXZ4R8lNWCA4xMNK9mQdK2BJA8I3Pt9HYBL2I3F2uYuhshAV
WjKcjgZ+SmXmZmh24tc//FplD/abQ8m8SblUOlTzJIsJlyGWjqBVfJesWIelDFTtlqK5v6lXRJ50
sA7GKJ9WZimvs3/oZ4bOU15rR6jbJ51DSF4ahsAhB1Uww9SIBTu1e7t//1hiEeBQsQ8xk1lM8CFZ
WnlwqXEUEnt0J8e4C0yjqZlhtQMsuv+1SqwxTJOGH2POhA8Xlb8T5oQUlhaYTO/8Xl0RxATFQR6X
jZqatBS7HPnrSD31p26oIWB6sJU1ajkkGudaJJ7Ir5Mq36a+nQix+j0JO4I4hUvIj4fHYgPrCc3J
7o018ofd6/pJzJiosIH4b319klvMbgSefT8bpeJol6gYk5gCCRQ7Ik0btJW7YJ4ubobezzub8MPF
blzwtMsch9nA+jjhh9NUI37PpUXSDX13BGW1VOxKJUHhnWHUfzYCyKXdco0EcOBGrEuORzSdb4DF
D2nfZg+4FHGfpvD4nbUsXibb2y+5AedodV+Ne4iyr7rHmvd6iSu3iWuIPuYaurqQX2OMRoxbIX2u
jdnCZsWlyx3GLXM2rN/nnIqvmp7qVLXvC3QqXqQ5uRX1d2Th6TZtwPzSrGNssOPTPLk/dMumgxnn
tgrHfwyR3qiubbwsT3lHmS3XhNBNtVyIu/fP0qZYvNOTjNQZseo1OGvLKtnbNWYrlh7nUq2/NT4e
LaQlCehyd2HheHUhAezS1G8+zKbZxbFqnkyzaODKV2xIg3Ihy+RbxJ2cKh47xth26x01LcEyu026
TTFYJEan5QkWP+MMcvV3PEymsFM5aX4zylwZYXUnsrD7ZhfsavJqMlkIM/BjOznoP1GbqvOSWjOH
r7Tvd8C6u2QgH0vLfpBxt7J3uU+aqFkHLKO8LL0M4xrxZllS7I99bhMMmwwkU6Wjhv+Q40z/mI9w
aWABTTgTgwzs2L4sATGTgzsXLsc6NL5f7m0DIHRipzK0Ez8/i5qSeGABfrKYF28Z6PuLijUhatt8
5Q90sXySa7jHEmUK48BCbw4bHsCjt0zqiBO3ok3enIJ2tVx7tKp0g3UlkLIMy32ctrAuaPJ0H1uk
nSdXMyO9TGm0t0sSpz2B9QJVnq8jG8Lg9kHTUn9fb3hMoiDG7LS3mqT4fpQxk+RlOje2MII7q5fC
zg/qaapftFy6+7rHl/e/353o+he4A/dRjow9aJ7LY2mlP7Ganwpi79ncyIONChnNjQEOHhj4Ax/Y
F353ueOqu+24iTpDsKnqU6aLjyYd9nc8l7Rx2N+JdHNV4YwY1m3dSF/n2pSBDwXnviASqAR9UZd7
py+xDrS0PxxLQZPceGhWBDynOfmHUmuqqKuUfr1vtk1m/xJjqiB55NN12N6MOhkoaNzGMe8fGY1c
2aS39f3/vam8H67Z6I/t1LxMaAnUS3zKduJf7QRS6P7eauU1xfs07scjHcHy3Yo9Sdp6wI7QchOI
xbZetLqPukGqz3qgxsVMaN2SpsqueBj4hELQEJjWqHs+BgMLgjcv34V5cVTqn2p3jMM1qfLv5egy
qnU0OgvpGIgS2xEtpfqlYs/6kbndVenf5y7O/kC0wcdhIFH/owb1jYCnFv9J9JSwhUMCgNNtPjQN
hjhWlB9ovMrtSNV0c7I3ClwANlbDO0NmwCAQGCjrltONG97RfBeL8VFUlXWT2cd9oY1jv4Sk1n93
Za6HrCn+49zG/BJ18gRNUbyYYCymwo7AAbPpT119w1T2DJNe29lWwh+30Ts1I/6ciICcSTzGxxqk
X3RHJ6hkepq3kFueL+1p0dz0vV78lwUI+8PSGdn7mBmobG4O0H37pLXl4QQ7+jB3lOorC/cgtPzi
4Ta/NXPRor2R6l974M2aAjfaxgaOWpdjU4ZSzocpn4rnvmUx7m0U3YWd7pQv4uUfGy2fIAAkyYZX
KQ9YRKBxx0gEWaceM0lUXjPwG2znbqy1fvm34Xee8nG2M6wi6KcN/CqzpZOKNvb/Lg55qYammGsd
FkAmytoltQ0asq/H9xzREZfbrF3mlMQK3t/+mtiwJLPidl9PtKSeodG5NokVEIQaVUhQ8aAc74D2
dfHXEzoFjcPIiNEtuuwLnMGzy4p17QgNBvogvZOuF100TS50FGLnUdLI+daVf+8VTsW+RvsK98mc
BndflEZx+be/N4W7PDVe+6Fs4aPfshqlNsFADB9dZOXGS8vpOw+emdsvObPX1Wk5ikS3F8rSxESs
GU+OL5nWDFZMlmFx0R6X+MRNKcPRj8swI2CyY3h81nFUPQ5xw1x8A54zS/Ke//0KmAo1/D6qPVpu
0n5bMAduZjuwLn3bnrV8O1MFl+vZSe2PWIvLg5Exd8QbABMPrlCL0/7o9zI/ssUiPAEz4rXcvomj
Vp44OWY7ZKF5djSCaFURYyxh+SdHjJdKVr9saARDPzZvidRvWAAdNCCH9yjgQ41k/Fs90VtpuU3M
re2vuVN3j6Te6Bl4HFhLlu9kvOGwbX+TS6pqVBrNGnH3PWqBcW0bZzeZurzeuTGjaP+D9PmHJLPM
XA/sKanCcsLFzISf8Y3oUPZajqZJ7V89IwEeq+gO+S2YCFmDZT+rpAVbUIkTNp+HvEzb8I6RMVRu
PyUqxfWK0w+v+1+AIjwd/GMS6YHUNJgKKR7vv4qByN4eFLk1ltVYi9KRYC5yEu6zXl9+jCmz26rv
H0nhiFd/eod0cFjLPP2ZlI0KC9tAn8wcf1/ozFPg1xzumNRRZdV+LKynZuTQPXc7dsAgH9kRwAaG
mm9x+f+0LMRnFAHQhrm5O7unO8D4vuqLlFq5S9yTgROJLGUGiqeDeQwuEMBjTzl579taZZohZgmM
41unhpkqifoyaw7bwRGEH7K/Oki/Bv//fq4oafH4WUdSyDjbN/C+iif7lE+KPJTrYD/shjlSDsNo
decOGHl5mgooinjOsqi3/Zy+hBLZ2bLGkAYYaHTzV69jaqkLM+TQJI7CqWMoJ//+qZEMQX+RO6Pp
xIflcSiMn2fiiMNBfCgvZe5q1p917xbXGoQVq9HYBGPtWDtjQ2AKAkuXOOt+zTbZpzttcpH4WPRl
gP/beO7r0g/+Tsq/nMtIJNUsedOajAlB1IZIjxNDHIWXlqDf3qvs/KTF8ZuAOPQoWXu67bQY7Kh8
qUJ3aSbd/3cKFa8PJTpmkIzQeu4Ke79QIWLXotKZYpxE95ag9Vz9xJEj2jpgMZ1m46WObZTUovtq
u0VjDA+XQ4DTDCRbzn2tvK+arJ5tPZqMhC9g1JqQRpDT3yYoU16DcHD/rUojvWDqTXZDCyhbuLCS
Js3yYV2ZR91I/ipk4325VAxX7yf7TFeMKNXRx85zWHznmrVD9lYNVyr69vtgV9Q/0sneAIK4/9Yd
mxtg+85hi3pka9Lvvca3Qx5bdy+9vj63Ws3j5FivNjiUbuBcLDeVv0hlXg2dWXlGkPtxir2/hM5M
hDjnbw2p8Kl31Lc1s8c9FEakgdiO3xqO+VSpc1gxsoQ4o8fHZtCOMxg9AOBMQpkdkfQsM7jXCQ1Z
lcZYtUdQclsBrw0cR3JfVBLdY7cQw45Hd31IzJVBIivZ5HJ3q3Q51B1F1eIQehYpim9dOyeFQeZq
+/NnwoF3F1es3oU1soAAw8yrZI19bVnP4mqd3nqTJtUr7Q+Wrfx3Vo7PdlV5eEOSM5O1Zdei6h+X
1pAPHrdtUEhGZ3Mzurv7br8NuZHZluv9d16G19qb2ydDdmjTBnXB/ZQTC/b9aR30030zE1t8Wto6
jzGnlpkc07KdQXL/6NIlPzgtRoF39CdeENeLskS+NMZkcpU9/yzK6dkuzWO3HWvVteZzP2mEABx1
zkyy4N56BVkyRrhPq7clXlZAEVRQJe2f2OAiEI4sJosKAAjExRcDOuuZBwZf1DpSo1ucuyJ0JZ//
9xNFGYsjJ6ohS3bpU7xJCksZ/8UuJvYErn8hr1p7OTWi5FwTmJSCpG7oVp53pqX8qbDbMBpn7dKs
gqOq2hi331ZVpLV3djKwC5PhPlt1/koeboA3k3hbWIzlpHfSHefSMgYj2IqArGRY6+UpnXvOlBvL
+Db62Is6r2ifhoSRrMmmMYRz21s70p/f8VaCmCayHQqr+7tiQDiVeAPZtxKPTi7d3Y9DqXyN6S9n
VZ3WnGgk+2NyEBwPcGtrRZnDNINIAqT0Nk6xy817vZmXo9ZxxNvGantMZfX4D0ksbH8/pgWHrAGC
3RroQiINwvnBybQdtQptJ93SCjTWoK6YquScodR1706x5IhwKCKakZ95YaBRjGRZ7x9a4vFdQKcJ
RWVwPpdLh9z72Wen6kNZld9GRpwPWi8+CwddsM1Z92vjFW/g9C4UgLhm3Iii94UEyfqhGlCF9UY4
b0Wu37IUrv9QCyjg1VSd/ocS1kymGQumY7x68Us6M3N6cMTX6iHWhAWWu44U2cHsJJvPUxE/+N67
ob275oe0Pnr7DYdKIE0ncEne2xamamoe09J2rLecIhOea+PIIcEWiJXhMNRHb9iNfUdm/XPpn/vx
eRN6/0c309pFahJUFvZjI0i5a+WZQ69xIdnJx5wIdI9111FxzeQYM/ijmLe7v1CGsjU7Yaw5InZ/
6v5mmJWcAdAvwDY7L0gtZI6JQ5Y6q//grEnmoCnhQczpT/1gv+LbjEhnsfPk5us0+1+t6UR1A1do
bVotLBLx1LfD1QQkgobPb2Hnx5KsaNIo0HiuqAIml79wKL1zNiFXdzsPyavFyXLzDbRj49ctppd0
HAJfZ8vPY/lKUwn7iKkx6ejBb956EhfgyAryIwOiyxJpRLWxO09xQao95ZwiSKmGx2Szs5hgrZyL
YFdGlBiY2nFuapbOKWMel49TRI+1/P+cpWr+9+EUpi4sQzcYjtqGYxj/fWxtLbvWH+a8Q9VudhNy
18OyvSm8p6Kn3O/spWV4xRvXaHnjuP959/6xZODkS93HBiPxwd9Qb89W0gE50OqSEx0sneiRENbz
vzct1W0z0fb8n+1c7f8c+f30jzT77+TqX027yAyx8L/e/b/Undlu3Fqapd+l73mwyU1ukjd9EXMo
FLJmybohPMic55lXhX6CfpQGGt0ooFDvcPKN6qPOyUw7jixVGX3TyITTStvB4LSH/1/rW//9Nk/5
78u/+cffeUn3/udPx/ALHbn8W/P/4G9tn/OLT+lzffpR83f+xxH5jn+ewxwO/sMP69Oc8p8kkV8/
123S/OQP/7Mx5S9X8w+e719Tyv/n3/7l9//9+//5/d//9j9+/9ff//33//Xf/vzYPyLO+enTHEiu
WfI3RRS4jSRGwjbQ55T5/vnlj2wS6JWwdCVpExp/BNT/GVauGfpvtNRh1xi6adq2Jflnc9Y1aeWa
Zf0mLNuBGuyCDwY/7f5X4sp/hBBzIMDEpunoJznHhU+/sczNYD1Ys+rIphWCl1cmFuz9EedLReRt
/U6mrf5jOs8/D3YS9RvJUivAdatNRAH92e4sWgZzVkVX5pgthFdAv/avooj5K2yn56lAxJDXhrWq
84pJP9TFIjXrWdejRejECMYkQbRdFkk6rMNOd99JJv4x5uUfX1Oc5PHYiV5VDhYGXGxTuoZm1lB5
RL2NZTR/Z/z4MXTn74fgHv8YtiMNM2Sgk9GaJUN8b7tx4y1UGJU33z2Nf77a34fQzx/zT7T0Pz/+
5Az6DPRDP5Xw9xOjpY8dO3vmxArQyDRuWrd+ZmB3j3Y8qvdu7U+OeBppFeLyTRLKBJtU+ojpCjY+
xWiyBQjRz3a1/UWPm4+FFuF4BU+0LHojR2XgmUs8hUAgAsiYmdlcOgk+Lac0P/qTQMTld8nul66I
OrkiA7pw4GgC1LVMzatBRh/i2L0L6moTNH1BFkIQI7uQt28fTZ/Z3a/cAOvkSTfxJuW9RgPbqobw
KhRoVv1RY8lsAwEJVPzZyZGQybYmY7qnPt7aABtHv/Hg1ATZ3dvf4vXn2JbzO/9dcFLi8bbFbRqt
rSaIkHyyUyN7ZHBFtSbss6ku3j7MnHr0yrm+RKl/dxhh5yKKYijisSAfOBJ0Az2/qTd94bvHjH7Q
TnS5+c59/MmL8zIff3ewFhk47Sua6WWV9yho9PhIVXz6tdfyJTb8u09PGPIKF7P2OhfxcMlc6z0h
dyWO6+0r9ZMbop88hF4ktYKtHLIGD4+xKSJjVxnFdA6gVH8nNeskEu8fr744yaYq0sHBthjx6oP2
OrQoFTYdaldMt06xFEGL+yyj4QPXvaHxKrtDjcQXXd3cgarw/9GLhWcNAWIrTGJJFZ6znQZvYdOH
yJvGqSrm1Z37ztf9yRUR8sdHdMpoLRR4zdfU78z4o04OIvV0qnxZf+/LKMV49Palf/25Ufacwfbd
nfXRSQQxG5RNag9Zu1SWZ9lYhYQZrt8+wOtnotTJAVRu6I3OgIqS2RxvU7y2T2PaFfuKeL3rtw9x
kl7/93vLcvPHkyCJDaiSAP3t1Ezl9oZqePeV/Sl+osEx4UYuqLok7prqYH6bMnFX99jEe4hbuZNE
7AIdwCEe1Ggc4pZWOLO1PdXrcZPmE8zgaRz1u77tzV3vY7p8JzbtJxdGzDPGd1fesfTEIiRObVwL
ZJln0psuQX+iIiaB4O0L8/oihjz5Hw9hpaWu5ZHp75U/A2CJL67IpKNv66rKfTBV7X96+0Cvn4sl
T86lsQMDmWEV7EdPAYMnl3QjhZLbwpT9/u1DvITI/XU4tfSTqQP0AfVeNNG7xANN74onOxtbbNXl
dW2FM9SmxsCd4PvVK+rHkuhiJlksoVq+Eh5jSUA+OAEfFFlv6KIdwgrVVDo0Z0jxnuoEt1ai9dTs
WXDoPlbVFpgzADjx0e/0j1nhbgOf5i85FACp91ZkC4jVeJ1a3ftY5O3ed5oNucjvpGC8fj3N0xun
SYpqpKWjig9FcFYRxvDQ5Shfp9zM3hnSndcfDnm6QxsHBJSlxmOfZ2eBP0sJ0BX32UYXE8jyi7q9
JsAoiM1FKD6ViOVy3C+Dd9/T5Z6+xFSpa/NusqjgOjUIlm0c7IE+YjDFQAeGoYMC2cyh6NC7kB4n
drImmyWon6L+MLDQNR5c39pGGmsf8Fv4hEwwflSoBucqttU+trwzA8lD4W+z4VumNzsvZ2VSLAyp
X7QF6rHWQrgsQYhM2TrEil342GrFw5R9g42DM3gxDMAg8KzIdIZIPdGdJ7V8444m1qBsj5atlDnp
Cd7S0KqzPKFLZQ44e/gUX11G5M9gv0ThTUpsUF+m+IhsjHAsXbC9EfQm7V+61dI6GemRbKc+dWp7
o3l0bpY4e9Cv+2WjrtusKOJ37rb+k7v9Mi1+N9r4Epk6udc+UkcaFQP5lH13D2UOfXTTHXIrpQos
b2wv5EEIUFB2AWqQ3GiOyjCobDnm1rANNuCh/s6gLV+feeTpmsJ261Qrp9bfVfSlU5rxzKOQrIQp
F92Qz+2F7BFC1Lex9h98Z7iL0/C56Kc7TGxnrjmuDW9Ymw7iB/TQwWhrC23qD44ZgDytrwZf3iur
vIoLseu6+DpRzkA4JyqDIUJYooMqRvZwZVre0WtZmCVW1i3YoD69M1jNd++vgxV70R9H3sQLSSet
xnpPUEDsXUbsV/1opWmhqjFlJwORiz0Y+g53IVUtqITS6Kbz2kNsnS1Ur2M6XpQmjoObKJ6sbFPp
dUqCTUcUY0AWT5caMKtSu+nd/FAMiibIMWNFXT06IqB2jrG61GGy2MjFbGvv0rTry1UH+YSKzGAM
fYI1xh3QTeL0oBuxGKp2JJkP94SJMBpb1QDiCUOFM7bpkVEclRU8m7y81HDUlN4vLT6M02lDh25j
UesN18KEy9mYo3aGtRjd+Nt34fVR1Dhd58dpHNVKQlfPdKCPSyg2vQnsi1bwwe5B175zmJeawCs3
Wxo/3uzIhoTf9wN7CIlhjHgqYsoWcRxODzjp0HjbRYShqsFyZI092jeBd6n1z6oxKok3sEFQm3QM
aI9h5Z63179y9iDIfvxWKI6CoQgGbWdPyUfDMMoLLPzZSiaN+Pj2EV4fU/5S4wNqVtOnSGnPYgP4
kKpapwMuyl1mNyM4HRQ+bx/n9ZFCt07OhFDGvNUr39pZOOz3oRmbH+qpHN5Zh5n6vBz66/3TzZPl
Y8RyBW0KEouhl7M2DVBpGu8ljTuDbah0kFksFQ3T7jIBDuxAagvHgfiQfgpLCgiucHp18FDtJqti
7MLBAIsYe/gWE8g29Kklfr/IWOMrgnoBghwA7R0mvbag3WrkxieMWFLgImgmV78t+syW7rY3dTJO
NzVx3aApgzyNYkEbPLCirx5wMHEkimwKPwsXQVy76TKtLwg5aoceKF8SKSttdgkBghl5AGnTC2a5
qDHD83hobRwgsmrxedF3h3VxF3m5AwSrg3GIiMAG/ovNqigNK/+M0jkFcATu2hm+ekNHeBx9eiRb
zmXmW4GJHyZvKEBvYhmYIElI91s2QypXxhCqTdbSoJ/IdnDIcIDXFWP+xdra1JcVFXlLLCqcPF55
rjWyE8Uq9u2uPrqmXsEcqMyu3jV5K0iEUw4a6aOpUDdMXMSvPNlrCaueUE1cnxodrBD9nT32d7lH
1QyXaeBgGUrn2AtK4lZ3U46ZVGolhF3CzU7xAHr9sXU6UxYHhkRG3+uBjrrsLku7GCyygpMRkQzW
qpF0LINQHVrwbpKkNCKId01ctgZID6WBYDvJLPpRJEGlKy3xgf+dA80H5QG5odZaYiNJaiHGy/Yr
wJqNVEEIxayElXkmYK8Z2haC2piFhy5PwDjRAmETcx6GfZN9mNCURR9Hp81Ij518XP5XQx4Wo76E
t2BV0b5OzEDnKVAVVawVV2SAyWk7Ydo/z8azKMdcE8umpqvDTu8+MKIAMh6UTBdUsm4odHyL2TEI
ACmMZWKjy7cCSHeO1c1KRMK36eEhfykxlxadFfvtjaJRiRPJTUhS0RDpw3OExEkSejXhd52CwHcq
EzCQE3v13kTj6epLJ8lRwiEa0nH3H8G3IL48TJVWyPHah7GcITsEGVx9o5CopQngN+pe6SXsI2wa
OwNGb0eQim6zOPrawdF1urVFDTj4prVD4NN00Wy7xePZ9wBrm8o3hmBdOHQ9aYWEPmIavGkGvmEU
JyMT5KENQkc71zDFmV8LrQ3oHRSho6b4BrkfepAyK3INV1/J6HHduX5TfUlsJwXJm8fsPOjRG1jF
kacEVdwBBykNMFJcTIX/l/nUyosdRhrEsYe0YZVjzBFpJXgl3/YA2RIKZIHGnC1GUbMTjVaX/p50
vjS6BMOfzbCNtNPaZEv/e5Z0KXvODlzkyg0sgJk5O9Fmp3mTWxkLgxe6LdaUe5QAdNQEREl/jKSv
JeIsnPJQfq2isWcFUoYlj8AaLoIztOvcgfZJ+61MUMNtOwSUJtTiTpZGvGm8qBpvKnNAMk5FeeSm
X0nkYfGAWW9KjRZZlo+pzrueQi3W3AWqymSWqVS1BM58Xhe2oltsTNJynW1bZnV7hHtVVTrR5GJE
bcQqR+O7eyQf+7MYFqb2vcl6EHOTk0+umWyGpCFqqyK7W1I0i4EuJ/jXYmMssSxYXnBr2oUEne+E
06i6DeCNTH4wdMH0ufJiDerepkBUOwlWkXFoSS5NjmA4huYhEMFDHPDRvlWwL4aRMr6MTNXcJr4x
Eqw9hPixYLCbysBpKWw8EWJtRZbl4bftiOk9h53bTNbSaKnh2UsSss28PAj8wmw+x8gvynI5thKm
MP5MmtFqERFjkAv0i1P1OeU9KrCZYxk1lsGQ9Akmat2gzykCOTa8OmYpQ8SERdRPeLcM2cBjqLqh
yp+DqBDm54HmeYV5jxKW4y9Kv0CKhRQFUtGIzS2aS8ahPzjtk8FUlMEelBFyPYZXknGA9gR+ACMb
bafX3Nk0o/kML5WUQzZ1mKYIVljztWaz6J3YZiPnuXnR3OEDdhtsv9KPtB0t6JQ7jNTHBAykJZEh
FqPQFVknJIozGy5M8hnA+il3xNw8aED0IaihtYvinWOltVp6LkCGgQ93Ib0v4D9F8tmv0+EDA5A3
GLRd86B6NpIuw2YLXcTSz0oV6oiVfeK34iayRDNDzNoaTKtdmjFLpwb6GW3kSat4nwn/6/uviIvG
+rNWjl4FVIiynsBdI5UefkKLlTEuzstceEMWfIS8xyaCTcDGos495NYbDSMvJhyV6V+N0vHbi6jL
cloqRqFN9z1JrjN3gARs6Poqy+h44nyM8uQyzEVdPLRehe0GaUqUTF+jDE0YNpbSS/I7nZBGDjdq
LW0kxFCq9x97j1DVO6e3eZ+hJEEF+RjWo+/dVjXqYVyORjYN6QbwGSpTCh0GkYjrPu3aZq+U7tIl
DhAQluWq8ppxuqstOkrQx/CtxNh5bBzRJqDCwku5qgJnQKdp6IyXJLRGgQF9qixI+yaJoucSaiwe
Sf3xUu+xVuPEwzME6ey5nUysUQkxCeZWxVgEdim716bedhMN1j2B8zhuVrFniBBPTxUM/Yc00LM4
XnKNKuCPia/nBD+6tioj2GwG/s5HwM2dfVWrLLDNldnpBdQyeoKhOBubgHxv5GwqHD+Y7ICaHTJa
Md4lY4Y5B3Nb7VxF+qjKeAkTO3GvBow52KkzmSkm7E6JzkM4ncRVky+I3yj1W9DVtvcVx1CmrsvY
UlD+eS4niPwcshku29R0u2o9DkjabtxYmAnYrcaZDbgKDTls1XgSIFTmJ7jQJC/B5HU3jqMMnOo9
SDD9okA7knwdqGVjNwsQYRA16ZZRUyO/QX7vXhakXRXg4tj01kcUIjoioVK3vEwyU3pje5laLpoh
aihFleBZJLyt2roiG8h6cuI0J4YaIlDzjMjWMs9HKxxMq14Wk5p07QrJfuq6V2VUQs77pfX3yw7+
u9rBxJq25uoohP6iuNNSpmVkqwOP4duf/5N9hDxZfxO+XsVINahBQ4o8lyRr4rxy5fAxqitvC4Sp
Dd9Z67++I9RPqyBl0Q6JVeCCctOsAvsaMtzV1fgtdcEP/crJCOfkZPRU447n9DKoK6AtdD21bTX8
1MLuKR8NjfilnomYO+Dfl487PO4NrE7q6tX4GZ+LTma5cO4YEd4tq88l+r/ui8TpfXf9ThOTzlyK
k7V5zqzq2gEsDMS9eDCByZw3Y+gx4yTZku7+MYh0+/KXrqE86RlURd8O41SoDa9nv54aOz9aipUT
XkvcYWae3r19nNc3luJlQ/jdgx159ZRhQtXI3E6qe62Pi+sGy+g7PZyX9sMr1++lFvfdx2ODMeGt
ZWqTZ4b8QL3TO5i97q/JwKJQaqtmZ7W6SXWacMKkwKMly+khl7r/5e3Te/Vpl8ghfnxE9MntLQJP
NBayNiFmuJmpsTna1ldJcnz7EK+fI8c4KV+aqTdoqWNqG1mgj2KWrNaVG8dU5hq1HdgxzTQsHAwl
kbmOafbA6nxCRPr6vS8wFwH+cpGl65wUB+oBYrWIKm+TITE1mapGw/nI3h2hs8rq3dQo0M3uZC/M
WvUbtj/atndx26IZnPp3BrCfXGh7fr6+u9GDgNjc6amLjg2ybxURRGv2UXXlEPz9i4c4GVaMVvQ0
H3hUSRioaWTRpcRJps59vK+/9LwSm3sypAxFbrphwZACzam4kICM1kNd4omz+08h4p2VX5HFGsDi
XOkABhYZyRUrOWjB/p2H6dWqKV/g5L0PkAPkXRvQMVcYWH1z0EBeVtaq1PCYp5CVF1rVgwKYK7aU
TjDTz3j4oQZEMWi5ufXA8rxzvV+tCUlacD/eUkz/jQzjQdvUlQEIdYyppBh9OvGSihyudDuAsGN1
3rS/MjVxwJMXCW6gaPvI97cpMYfTWQSTAoqWoxn9Blx89+ntS/zqVEut5ORJ9YKwj6gLsdHXUSJW
dj2DwHqxyMRAjDuk/+Xbx3ld0iTd05ooEGN6BlPrbSLQiDvAD5i2nO5TLJHHI7RZlLimlgqWKjsH
CtWhqdJlEzv2ISFXecm/UUvwJ6BPRAAmP6UdMzlDtrYYbD7hZ3G/vP09f3KbjZMh0tFoghqO7W56
8o+XjhZN52UP775LaPn7SDYXIqRv9fbB9FcnVHKT52/x3TjhklcXTor2V9kNHTZIXQfOE8cbPZzl
1flM2+kqtn6uFm81txpRZQMrePvgcyv2lXHytH1KXGqQaVZH9ggqkXNIKNGSdOR7yxgLmBl0XnK7
dhYxW5t3HoFXJ1eSo096wtEwGaOfK94gu570MzeEMTmTYVCxv31GPxl1xcmzjDhE9WMnXKwuHhkc
rXkP9TAB8g+14+0jzAPfK9fsVIXBZA240CEOyi3AoBBRbU/tEoK7WsFpVgt9LrAJh6jJYVabv33M
199Q+3TgiU0KDbFCMEYMH+k5cLEOOuFLfIW6PbBxUO88Dz95Q23r5NEvrW7ADqghxao1rBTsRJeB
ECiOS61foWm3GXYtLGMKR72BOMHJPpIFtYGSxpbDIC+QvpvrDkA9zNbdsNVi95KTJy00v32nN/r6
9bfNk0FYab4z5myrN71ZmrdF4fTnVUWgzmDphC8QdrDoXTTSHoXUXeUG2u7tW/D6oID+88fXtKH5
ZZKi6G6EP1QBGAQt+iixSH2k7gWvIhNz17iiAHn19vFeV8VJ2zg5zwmvdG8O0t2MllBb4E9yVRsx
+Uwj1lFla97eLsx4b4akIJDGrT7YrC5WRedSwcqm7L2l1OvDk336uNe5liBtMqidUTu96Sbjs0Ml
Y514ObZQJ4dAgf8KD6aiZS71Lfbk/J0X7fWxwj5VlgJRsGkx6O5mqJhR12YNWXUzdhaer7cv8etj
BdLgH29phlub9BFOjeZRQbvb7te65YyHrhrK9duHeP0c1Olqu/GrgnFIahufsqC3BQVKo8WnOPHe
ju/1t0GdLrVbSxoetXK2EzMQVNegEiZyhJ9fkNxt53m1qSrgB5njP+leV23fPq3X5w1ln8xZk4V7
yvRytg6mKtfUTqsdVbtzu6JJFJbgsKOqqSH1klD/Swc0Tw5oh0YjrEiqjV4kzWPn+wmphBEjVKb0
lbJyf4NXJcJp2DrvDIU/ubB/aUOPU65PIdvNVOj6muxJqCfVdOvqEThiCtD0bpZZPFx7nsz2v3SS
p9rQyp/SBOON2iA/A1Wl6+M2H0jeJOjG2uLZs3fWjFxxBozqbx/xJ2+AYfz4BphtPzQ9qvIN+KV2
bVhjtxp8CitGr70n43x93FSny5vK0gJiSbhzJu69Q5s245kGe3mjicxcuXqbbQarzj+8fT6vHwyL
wI/nQ9ZZh33M9jZe6RTXY6gXZBrn9irVJ+2YJnKA7hXmq1872OnFE86opxKVpDN1mBQjcg4zqjt1
Jp1VZeAJnUKSbt4+1usLAMs62ek1rR3pQ8hCba5aL4I0IAcBPvzWJW7grGv14Z1zen28erFQfL8Y
lRR0mVxJh839rPiEn6c5F4PdN++cxuvPm3X6hNvjBCYza7Hw0STBh+kLYmIxLRN8Gm3evlI/OYPT
R7orEoIxnCJZe1HqfqMBY3wIbeR+L5/+X/IB/edMPh+K5+ymqZ6fm+On4v8DDw/XEUPUTy08v//b
7//393/92798b93hn/zh3NH131zbxaVoCv7HcR3+5E/jjvObsiV2ZuEoxUxrzCvOP4070v5NOJZt
CIFszLIciz+q//Dt6M5vbPiFwS88a8KmcPr373b5x1r8D3OW/5z/+fP3Bg9lvdz9fy7abWP+WpbD
oUwXA6Bz6mwoC/4zFQHOMf+rtKZd1mbXYAPNmbJZL4akxH8K6LQ02uFcz1xM6XSPN16kw/pRvM2u
w5YUvtFIX11fwjzxzv34Rs2QlZd4Yp/shjawkkNtT95KtAkNPglUdki8vRONkGbs0gbkgQWwhop/
Mff7YOaQ54VkY2my7oigPh24fl+DsVRbkqXdo/D8akfYMNDoojlGsKYJoFqnPcDSsBXJBe9UcqFJ
QNu2WWVbPQ7iiykNt4mVkH0u4HDqRX9ArbhJBGlQ/kgEsu/qZ35Erm/rPiRRdWZ7U30WWeO0iWvi
vEfiYy+CKtQ2OnqXRQAT+0L0ak8syF4awtnCE+oJXiGsJIcBjuJjZmS0d/6A3589BAHBJtlmHZA5
qGdwzMgMfvnFaV0MocqfaOc4+sYzjGPqdNqeJOTWWLU5LifiyCFjqu5b4Nv+7gXYkJIjcPHyO98o
680UdnKBfiSY0+DUNmro8hKszqUIMKnzx5j7O4FoN6BlT7ldo21s32GQgbGTmOHFy6X32hr2SZnW
yySu23UiK+jATaeOBtWuP355+bEAnDfEYXwuUhIxZHCX2hmJt4bpTGStgroqrKQm9pv/k7g97Wh6
tDpLSArECKQXwzgW2zjtcrxZtXnW6fE+tBtyF8GVHl9+9xI2XPjtahjyae0K1s/VnKk7Zo52fPnd
yy/CyyYkGD0AoNpfNzYglkVXkK/stsnXSFP+Toq22pfrWPevXk4QvImx5qELZ1iad4zmX15+N/Bs
xBlm1pfvO80PzlTKeAtJMhFwjXxCE1Rcr//42ef8dpVGtKZMAGhXbvKoVXSl0DQNV3QrTbTqJGeO
nixXTeXpZ8Qzoh+WQEocnawiGEz6HgIu+TBFqC8KBNKfIqzcXerQPxsqWtEpfa0sDg6B34r1HP6J
4k8hC+ob96ZtQnM9iD49qtDPzkKn8LZzHNpZ4Zl3rK3TVZqZ6UMTy2dVqO5ZQwrkWwAnJMG8GRgp
vbezz3QdgSJ6Yb92qxkpmrvDsicc91oMng0ntTSPGTWYRZpAWknMqN/rdtodyaMlIEO5PsRCUqcN
Ih4/ZuG11rUXgW7OizTkD8l8HoGGoDN14yc9BfwXzvwHx4vtlR/G7jppcd6MhEeeTWPbEYDpo2xu
xw8hSJ5VXfjlVa8ZR1+BNCxbN//ipjB3h5vWwv+3aL3mOsy06La06zNsSWoZl579QdagDSWJRATc
eTvlpiC1+1StR1LeaZRZUAZ9z19ik8s/u6JYM75l35occ3/mPwRwLq8MBaBnsEVxBZuCHEBTAHye
/z9Hrx1wxAZObS3+Vkj80XLo7HNQpKDW9djejWmRb4hOviEMxL3p0DDQAX0if8H5lvnjzWDE3q1b
h9sB98vSloZ2KRyxJLoBMhQMHrSNbUG4XP8lNAiCGQM7uCgYxNZxnmd3EnkZFK3Ru4G0GC7gCizp
DaMDSoJbGHrlox+66Qq9wWfqVf0exu0A7lXBaX9kNzDA77fOkhC8MhXCkfTC8FsQoa4ceRYcu/kS
ItI66zzvsnLtYJ8FVbDTMu9APNL02LSZj0jIVufZnuqud1612Lfb0RifxqFYVVGT3HdRfWulWKeV
HNSV7hJJBf/6MiK/cJUV2XBni/Q+izyfZFO/OUeKcoMEJr1knfOBrbyFBG8ebvTKWSGnbvdacdtM
3kcXJerBC5rLro2CK7RWx9EWIBBE/xGFV9YDYiXMMd4XNCsfI/CC9udQE9Zd7ZXWeWqRq6WTrIda
5FFEYli502U2dtXeQaF0UbUMiKt+8uVjji9004z5Ex1mnnRemiYtbqbJ3Ex1h1TRL6JDlnXjPfF6
FBO4J9AQwz3jerAXE/35inrHI/ViwRPaqyNBl9WdTp6srOtkD0qCAOsQWHGSaET7zV/HNWn1+LCD
xlE6x6FT/hYtmrNqDMLySNNbk/ZC2I8RklIWFQWueNAPoe/r6yAQzqOeVF/RKaMY1HADGmRmXqVp
dvNyMq2Vg3cookvIIc4mspvhET7JvUQAjec/cnZwL5nLtPwuHgr9UdiFxU4HnEtXSP2xi8W1m2SX
PQKhcwpr2gflF5A5DF7DMJfFOe7wI7MfmWKdapeyA26b1p72oEACw+LXeYkTptsRuCZQzGJJoI1/
51gWYi6y7Lgw7mFS9vggXAJBu5ml7eobilMehHclVn1NCptvh/2WFgqJtUFuHSdDGR+MOrgWFeOl
EphPYuQFIyHc+zjg22mD82wVBTg0H6MLm/54a2YQ3AOl5beNRiBaHKhHGLsABCk7NJWO9NOKm0cU
DIisgEdcZAJqau/A/Q+NcVu6Qnt008ndTqjI1qq7K1/uWt5/gfpUXJZNgTwmcvq9X03HPPS7qzqS
t6pqDaBHROEY9WdYf8lj0abP6KrbQzcOR8c3zGtQdh8ihq5HwybwXorsdpDe3BTk6xMyDLes6q54
Y3ZBW8kjRpm70W7aR9nX2bbAErpBN0wAGPadYxtan2jMgnnEgHqte+Nl6cbfxpCxKI6CJ7fyv4ow
Ih60SJKVMNrnMW1BnEw7o9aeGoTdO83Q2kWclNNV3HWAJ0uShfnW3lA328q3N64D68cPE+Ox8oJP
FejsS/Qz0EVD98INq0t8UdXjpPXeVk9pajaTmguNhv3gJBMohbLyYYSlj/ngWB+8/Kto+LIs856C
kb+oW3W29l1AJa5hLWTk5I8NkV9rimuS7DS5Kea3J4BosypyB/IXSRiCQNOdPVbJVdk397k6iNAt
H4xqqubrXm7aMM13tuW360mOM8qzYiU4MJ+mBYxX1zsbOcLjBAzjfEo7wkPyMHwstRLx75jeDyky
SFROcBiR022i2r2T7iKWWX7faZ5aq5FeR5YZN2aKWguVnHkm4Xjz5ow6mZx8cjDLaIwg+hrourHN
vUK7I5ti6UX+8JgQT7sHnb5/QdZSIzIf0p41kAyHQzNY1llGbMc8imWiSx7CTjubVFvu85bqdtkG
3JYI7ZLO9xQ1yZdhbqZ4tUiwt0fnHFBjdl2xaAaexepj8MZvU2+15149v6WOra3kRNBeGaTkLibR
rWqrG8eX3ZWrpcZWdkwXKYmtTae3D+jPxEpj5oW0IfoVyQUdKPfRQrnNY28pqMFpTeQzSVgP0tk2
ZmAhCThkWAePtZyxy6I8RLGeHgZzSheiIj4kFeEBCW7KXr0p76ScVr4ttzYr1RsNWM1lH0nUmJOz
t1JSxOiJ4ZNyMxo+RZk+VsbIUpFC8wWTonuwB5YCJoJCKFRcFUUT0CTAfjk0lY2fv9bPLIhBK09L
yzMx+2SNiOUSc+PWij3vZtDI+sl6u9tMonmKhBk9dqGsCerN003v67ir/fBWaEW3sGrewYDwiweb
kOrYMA8kMuXLKU3Dozv6EsjK4DyUzGLraeb4jO6N5wbjfcD4bA7R9CGqRHbnZt0SUu69nXrysmfR
eJBUVJdyvltwfUi8nwgT1tMC4CZJgWcGbnfCscMR+lF+FiWjvGaeZlzuxJkfMuiUOstKy8wsyDlM
AspwuwfeeC4nWw+3HZPdH/dGM55NVcUfhk0aG+V9bdxmwyAeGCXXRti4BGcgRH6ZQlzyvwmtZ3WT
RkO1ER4x84YYbxFFuJcW/B9yz+PwIl8YmlM+jKT4tbQY6pKU+4ZJ8yIJbKh6nZ5cuMiGWAES7oKy
DwV1hYHHzUrKTawgCSCiZajpFbCFmkqXxaIGVDTIJht5X8CM6fXOQywLk5W+eNZ8eLTGcFUGyL5o
B140tfalDvIYhFv5WW89Bnszbo/IMMkp4RVfIGyN1x38r7U+pdWuHRG3RYaqF6nfuuvR6Iw9+WIa
Kd0O+R/mqgQ/e4ce55xKdHDoTfOZTo/cWZp8CbDrt+QHRhszAEdPRrJ3YC+A2PtpaCXqjcIlVNjI
3DW29X5bH0tbFtc0/c8tUfakTqartpRfnLrJyBMrr1C1WEs5he0SPdsTZeAagxwPZVHgLaNH1y4k
oJydmNR9XtjjHj14uiJo3TJ7sBpsiNduTkrAaAMSHuon9OqA/VRMlEUxPIZTtOyf/SrVbl5+Cezh
SWWedg5WeVhG0hG7scnkGu2SuS70UbsRmBnO9Un/ZGiedpOz/9qOpv/ZsLUQPnEVLHOfSmFEcZWR
Oj+4GgFb4JpXSSSrFa0ZuUK2GRDQZl+I1vwGkGNYs/Pwzsqav1QbE37EkQiRhpnQ7Lcyrw9GUJxj
kUqWBVjTT0xfT5EujOuQiPQDLo0Pk6qqRVYXwadM7896QJB3QhbJNhYw6aXs133Rlk9WMbE4FRWI
nPjJIIWOLTop4U0MTBUF/2P8H1yd15LbzLpknwgR8OaWBB1o23frBiG1tAEUvK0Cnv4s9D4TMzE3
iKZ+I4kEUZ/JzDWBFABLAlI+aPMX5NjtXdjBQWv69lBPBYrMUZNPoMrfSiPZCtXIq2OX3MmCRKyk
O7c1kVCz7W7SqiYune2Bo/MRANe+ZEGtts1ABK5Im3PlZUeRX90Fonwq7YuX6ERpZuoZdTlAPW1+
Fk7wqEgc5SSaXlFFuI+fy1Qi58a464NURpydVSK4S0jIcDZs7LW6SVZWRaR5sAZD663Knx17wSkl
KsnHCKdyIeoddp/hPzq+6+KNv26MtfviA7l6aghrAh34VzmB2GsUMbE38ix30fL0YCi3VpurJ5up
MKJXoz6BxRt2LDFTf+m3PSTSslXmUzfZ9EcuowLodctgvlWxi1FVjnh6R/8DV1hzqUhVDc3Fm8K6
6wv0iHkIgcjf9AYxFAzEdl1SpSfSoTZK024tqduPJgPm7VbBkaEXX8j18xxrb6fPnnr3634NaiJb
IG2JXuvmYnjBL3aG9wQHo4Py3RrFeACwSrD51HztB1lNTybWIhSn5K3OSFt2k8uBJKBrZ5a+TdMS
Ig00lvP/vTT2hPLXkAfdLRc4u/Gdv0WwK/lSgP9KvdBwSjANrIVsT86vQO7VHgBzzKJzr2OjzbEW
XgF//S0w5WzaaTdCTTmrY2ckw3OgE+M4kbqEo0Ac6O/waExQa6J2tJv/Xvr1pzwBOmeWPTzJGi7v
QH6IR2Zi9jI1ThkWWXfLLG674dWjDY3MEVM+BhUDxnlZNZFOGvFBte6uZ0gXA6BWsRzxTEqIPxBW
oiFbG0wgN52jdjJL3lskqDsjY03Si0vcEV8gJhqgPt2adet/4UoRNhL+WWs+LcVTdSnjldLTEGI5
ZcNBLTGP84Bn5iyyF18f/mHPIIvaN/SL6dn3rEzW6ZlqOSPzDiu2hjnCI93cyBrjAmTiQIBb8XcZ
KvLyrNl4aauZ5Y3pz8y6+q1HPNgyGdYrZcGOZ5D+XfZ4njg/5JPyjX+uwo3qJurNmjJ6Vz+enx2i
BPGW4Ywwr2k19+/ACojK9mrrVZs7fW+Bc4oan2dTwfcG1iTCHY9ARSJGX8Ghn8e4rj9hXCEQE25w
pprObokhyaUmno7+Vw92XjdsrXhAdZ6mF3Nw2rPtiw9fAEpistZdC2wRl8WLy11Smt0nMPeLiYEL
eHc2PM119VUybX3TRnAIvk9MtW2ISwehatfZFRRGZ4HEPN1szXnLDV+7g1Kb2gGPLeYn+qPfQdCr
V3fS/X2HOFrmWNxzoIVhDlxm08Vkuhl5r8HvqYobepGbXNsC+KgDQOel3PYMJTHBgpJnANEyYiHs
ASYPoL6gkwTbMgnAWHdu8aHt8Tg9S4rXUejBVrVZ5FMXHHjCo6qA5bUTsfxo2KGj/7YuxeSR+mrr
+rPTdlGpJyekwnzvBzIdJ9/9HuxgOeC+wzZb+S9CWt7BKohz9Xp21pUIkS/x16lFfIz16ogFl2j0
HEac02EJYhP8PfeF+aiREmyRTDzx3SejaaDUSqX/j6RDSg8GDW95To52dcao6+6aykYhFff18xCj
QOEQvYpaP8vZL0O/Maxd0c/NtZ+d3dDR8wPv5eHrPg+Ilp4b1zp7fflnEg2JmD0p1xj9rHOaFpdJ
mn+T1JueC19/TzLTw9Dm6Wt8PSzughlnrI0vqpQfXnwifFHtad6HEFcHs1gsmHbnzBu/BNxVBDho
ZQDALHdqhrJBLryT3jiPudBK8v7yt2R11U8xOjZoyjwsSYDN2+UuHU4bQ06YBFnymzK+U7b+owwV
7AcdDYjlcFZse0PMKMEhz7x8SzPmXFLLU29p1ewIDDsCR6ruASHpXrGok124BByb5a0yHbgcbsGZ
Wn3h3NinaJcfbaI5W+GAcRj95GTjyboNE1YfU3nGvpnlliCXigRonj2tlz/bnVWcXbc4LQ1xmrWg
stJz7Z3D1LtlnXzBVnbtfNlAkhvmreiZ/xrD1eyLDxRvJDBz48XCTI5ZbH/y9H6vMSLtq65uQqJQ
5DZJxnfO4Pi0ZF5ESrj1wOoTUtEQS8OknJmcCjaQtrd2r7qNXgQvjGmvns/twIn97alJbQH8aEAk
pvIaN38xHw4boGtG2KY5pHKwXtuqTaaDPnzj2CJc20i0UJiMdTT8ZLljPfiVW9nq5bmIH1lb96GW
aRR2qQXlSBdkY6NPK2yYN79VC6ZuYi5V2sW5bc32JRNg86ycU5VM6QiWBmPdShwd66JR3R/7Ds54
bqL+TexfI6yhSfnZfix8mwm18ra236njbC7/XMqMRIobyQ97fGj/MGYn+zLzx33umA3DTpHslMUf
ybJ5xqOqb7ZGqeyDCmB6awCPNu7kR3ZvTnsvTj8Ct8aHMc+XkzAc6k8eJKFFdO5Tr06BtNIjv0KB
Awf2kRZ3R/rzpTH9Nz03ZoQ2Ga1bUQb3xvozePFw75tlDLvRarZtu9ycNYm/NS3r7tf1jqT8isBm
jCYZT+R7Eevy/vOT3TRmqOX5PehsTDyxN1/5DKE59GKk8AyCaAmKOFJJYWxK1192LTG2rXdXAbC2
SvVQWDAjGaqezjbe0f9ewKCTaJ/kHH6QDfBqkdvpjO0jt+PPzA+Lzvzuafn2rW5rZwK2k4spl5rj
p81Ckzfy3NWrK7Fddokp/6MTZwpGHFMvjsRiz5wlOweO857wXh4IVDaPc/LKf3omUG5rBE5ycjgS
ORal473zljo7f8H6TKzuxoXJuO0mMjdJyd52XulvA2YxEfG8LyXclsqqzVPZJRHEz/pYsE7bCAMr
LOE8KhrzSkWp/39+YpIwH0rNucaB5t/U1Aa3qq52WIjay88vFTVl6tDMERLfcc+s7Ymcu5Mx0YC7
jXUy2dvdmmFkG9UGGQ9RUDjV+tJPKZiWpWh2sWfzcr38/IOUZHusQb7ae9rWz8fm1rTJvGUg7Ry6
NfDUXQigH1JdvMdEPJ3F/M6cANdOmubvttYRgFsbYQdBZpP1Bv+4jSSfckMH/rr0uXlYPB3uYpyV
D8Ot7p29DEfmAjttXO9CAVQqYQh3tDWgCOn60nRXx7EkWGWZsM4rTZivgHyaE7kXi0bZkeee+Q4P
jQwbItt2CPb8x9C4UYE4ET+iv43Tf30RP6Mc/tMrO/mwzOqzKrRk42nJfihStS/AL4Qk24B7UsEO
GREzfye5GAbVaduS0i6Gc99r706OO60yqteFaJZQKjU/pmqR+8HJ2msXN/Yx06ku0QCehJOUZ8uY
QmOy3YtUZO3bzZrXPzR7Mf9HUvlse0Ugb6xhhBTGH9aH2Wlw5dGPOSAp3b4S9Pu0z6kHWHAeNkhg
/knPCUDaE+ZS1xQ5y6Bt+sTFS5iUtLmtXR7TQt8RHxGyH4oP2PIXKpoxBPP+lbXZLR2YPqY2TCPM
zn/6d9NOmt2sL8WprlJm3E1iHNoGoahVD+mtL1F0Wo6+t+vZ33jLQsUrhkjHvX+SBpY3+93kL3wn
MOO7ybejp80bKmv2WcNS31ED1vfB84tbTVJJJQ5K6GWkj+7bKGzr/nMxvIyGEC5MPp/IfiagXlnm
va7tBf4FCfjy0JHC98iqltV07TpHMyjLW4AfvNT16V4EVn1pbQhYoleHLsAOjNtT3uq6YfOiTYz3
/ZLYlIkgIq99schjujMHM/57SZmN783O7Cii2rDRHJpAzNQme7kWCJ5b7V1hfmF8GTaOXPI7Ww1Y
dXHKfAfh/RlG3bMNvJHRecaX6wyoO7gTp8WOxDePXmpFdmzeBgqfsO9g7PF8EL3n38WaL/1zadM4
5oOy9dAmB+ZM03PRmyE99K7rwT7u9Htd5B9JO2qnn1c/l0aZ+n0hGHhibH3JyhyylNJBYQV3Huc5
dMs+3at+YSDJ7zjkBKe0jaHuQrbq7k/CvdYV3BifqMoqpzuKR717+OtF0xvtJsmMwkrUbp3atvYp
Mtet2ffOlvT0qyPL/tDY1aNQ6pYlzXxgruRsZsmkoht9iHXObJ4zrd7r2uw8rJY6xCFHjpDn2Hk0
KicTU3kmBIa0uxlwn/Har+yledtM3udMrM6ZTKf/9/Lza3mVtbirDDMyB0HVMBdQuIHOgtB64Jnu
PkfpP7HlVSEb9BVj3cchmxCfhtStPsfOazezVw035ZXyjcSZra1X9SduDawTeeT5IoGaajC+9xMb
OoMRR9APyk/yBjbJKLS3TB/bo9CaPwkROhvlKvGZWLa2c4JaB0ij8dJTxIYJ+0FdK16Y/KzbNxjx
nfvszll7Eh685IDQxk8sTu0WzRmzxfXl4vwCUcwUZQjKbUuw3c33+T3A/CWfYCjKfd4s7YGJfvKJ
sPa7TC3nLhPapdaY3Ig7Ywd/OP7AvmdFkzYBcWS38tEGXRPWfeGdSEWWj9nKCH2v8sgfp8ibOh9N
B4qTq2/G5hUsoRkmHb4gPXDZx81YRSwmHHWfVVHO/ofF1PpjobVVRMz72WO98tJNxEaT95oe0156
b5pZ3ZtSK/ZkJ9gnC+sR+hF7ejiLMs+CcjlsVDr96dZLy8xgW6py6weadeb+bB9NTG8NfUj9AfB5
1TDYvRNJPR/kYJRHJykK0mapvgwhxyhx7TEilG8g/MNO9n7VmTdfmR/KL/U3tmXDeRnsk8rSt6kc
ljcMzvNdCjgX6yudjOWTj70DNTdVR1PN6cmwC4rlKWabDoLKBuUNCZMhRTcEGrUgJAtzdkmNnIzu
KMZgOA+m14RQS8xd0pAzwjLTtiMlKjuKOSA3ZU3z5hfq/tMF99746XU1f7Qs5ilXE81BfnM0zU71
sHqv2tYworGbt+94iPCY44G9UzK0T1ZW/k5XAB0q01dWn1pIYm3U5KC0O7LrQ/owj6e0N4Bv4lgk
1YI31H0tfALHhe28YJG190Pd/8dtEIlwgKitbqNaLl33qjkuk5fpPSfxX+vEhZKCwcXcfNdx4VxY
tJNztfQvXRcxSmw4PIpX1pIZMQcpI0rjQVcKczLDTq5U+Rd2leQD4tHYi+Qwz3oewiIRT1UCdof/
PTmRujzSJPhEFnRGGOvuWzcFBCTIjvSzfPiLItFiuF3559QEntyYtyVPcrS0nMoYltlMddrJXUUU
ruvn3DzWcox9fT+zurFS/clebV+z0b0AiTFDxUJ9N01dcVEmiOMss9t9VUjiNmbg4TyPjrTBzdZP
2fMjYEiu7nqZ27I76WOJJKgZz2Nd/1mGCRity0NJ2fY7i/ZpJ9l4arrxx/N5lJleOm7MYogAfPxp
a9OIOvTfj0pWH0lgnUAJ2JfBX/jComvKPZusIy35Ltk5tUF7rd0SunEFhNgI8oWeB3UGvNjbYGuE
gwPgYJGX0U+sYp2xcbMtMX/qkntggmImB51aV/6F/DWtfNopLhG3AIxEje5tY/RIrNl2Y+GI32hz
w0qQYUbM91ftaEtk4mhPPjxdO/kcfiHECjI+YYWySmW7MFfN0R2SCJ0VD/Yp7F1OEUtXiFd5/xNz
+FuZyfKYPj2AWnjv+E+nb1I45b7m+7krjSocZUzoCPgLj/gVHrI4msBIs84r5YvustgNcqaMdPib
lF0WWb6vxO0CcI3p74a4x2CkSw9c7HowI5ILPeyiEf3CLsh43jlWSUAHdb6RV0fddRTDlgVQA5b5
obOzY6stDtr8OdllBcE6pO3ruyDv6HEDwjjqdDK58dybJxja5mOfPZseKXuBzTMq8WE1zgVxBEP5
IE8m2E4j7mTd9W4eKRS7FgQSgJqe5BIdj/qW8TrjoSILS7uGddNIf1sb7Or4YkIuSABYoKaZuQUH
GtbemL/EDGk5KdkvkDpCagaDKidFLKLqT+o2/0WBWXCNpwx903O9GvkGI2Ut1H0PWdKe0A2xQhIl
wS52yuzVTc4Zb9toZDCTn9tyHPcsgxj8cwRNiXZ1K51BEYFpa5Kazuz54qfGU9+zWfXha576Zng4
k89kSswueQ792i94ryQdvaEVMs967DLdqyBoW6+zx+6yq3zWwbDadsT/Y9B1M+0GkCHUBiPUGI3B
SUGiMfiXoSWNDac/E/QZ3xbP523L/hV0O8Zop9NPyJouWl4Nd9dqjiQQbM3WMp8Ma+lujlM+sx2D
X7LRm+TRpm0RZXRZ4YLCYZNUtRVZVftVsNbf+03nnEmiVZqD76KysO7FeKlU8pbPvTwaWfwfcqN0
QlXjgOkW6Es3LdSunCoAOeV4aDsEJxqcBbauW6MTFFVTnB0yNDR7I+3/NNr8WdTjcuxIqTOzPGED
Peon7L7nvLFiZlE03wTO1KGnuFEdPnXmpsVuTF5cadWIrk0kjaR3b5q+nt8lzDz2MAXfGRE/yrbo
VoFMyVqARqrMsv1MiEeAoG6vm7IiOIabtpoQ3ZDeNGYi3XsWaQquQXhf0WsAhysK4jK7WRwSkblk
wAkDfV/I/jDL+YsIqvJeOEbYCwQVOnOuRvw2bDu9sP4n8LRHbRi7yRQS9dJFhvsvm4lN4K4NTXRB
h5ZQMZYkaJpgmm31Trf2Bo+9NfA32PsZtqi49N6Spe+jrnLeUUvSotD+lmI4xHPA+oppg8U4Zmq1
L98nK0xO1XfJd4gQxeXZgTuT8jeGhPXK4/1aqjkkmfZOsmT9TDrSZm4eCS7ebcldsFeWlW5slZeb
Wuf2rUd5azt4OlmeGvtqyl/G5ANWtcFyEMaiYf+HnK4gKkcAZgFqQqNISG2U+BbqhSGN20MMNhn2
IryFwmHhlSJJjEXYqs9SZ39BszfUV9fPaGdRy58ysycZV+fJ2Hpin0Lns1t5oBcB6lSN49bxiEWa
kmDY9SaIBs35XTArb+dwnlGLKh1iw8LpbpIccoZed3P8JtuS/BNWXXobeeIz3OtgP64DQM/52+n6
Je39j2JGx19mebaJJYazgDl7QI6oLoDNitTnzz8CU6rbX92khZrVVKGb9E8Dzswd3nNm6rNN2W9A
vsqD8ogjvQsrxziJQfB/JJlqN5lk01TLLUjHlAdPIw4xWnGLN1bPAcA1YxqKyur2ljnOzIGGGc7K
xlkh6rWlTgXHQIys1g3UvR0ya6uzpzoIBWyjH44BJHpSeDT7V80KpNb0ci212o1l5ej3TM4DixOW
P6P3PpAXM/d81q2v0W6kbLkpWQ2RFWfPqm4dWkZ0DMCEg9aPyro4xpXaNVP5VwTepVuqKJjHY4NW
MhSJQA3ZP2sLYY+tS0hYVj73eRu50ibN0qLOSSpKyZL75uoE+jcRkWHuB3fLbS+ge9nCFIeqXTGQ
BbvcuoADW1xm/91K8PG5jvi37NdrMo0T8yEj3WqJl+8L8liFqemYRTMy2IJoHEEM2ESLbtzauUMf
GDX9krTlLY3lSXq8wT5UZX4z8cuNzXWi1j0vi4U6xnR2jmFUFwaSsp4Z8ms6SFWdFfLCfDNRGXLS
muW+nuwTQx9x4VnxqY0RWTdkWOqkRm4Wk0DYOJfxBvnBqWFrwQHej1dVcbP31gTAFjUwnSACYqTD
jEP2TmH7FImFdvbKguo1vpqlZHTs8LFrPXAYWzF3nlOmd2X6rvtTyYre3xPYM9OXI0ibTcKFtcw2
dkAetad+vagRVyBypAyTq/GrRPCFMNv2U/S7ALl50t4DIx2Pi5FbYIomVZ1i+pCLVndkEfTadEiY
7Gx8SzlntNZLyB+rPHhO17x2ga9OS6kzc6js5tVo+uVhsNKyOovgjZbWUzecx89PkDD2tdPM159X
spq9O1xIPfOhu5jLDcGse0kFNFpUrLClXTyUe8jXGTAxj3eYcypdX5XZO0lTaSR9JQ6G7LJ9qqf/
YJxqByPVCf3tB8izY/2VYyE6FjNy0CIN7A0MKedoeVIeatu0nxKLieYy6QCZVYockIGnL+KGlSCs
2XWlllR0sBMKhFfitqNpAQonSqOJzBgWvNOXF7cgDh73k7kyg3XMSy/s37YLtQIp7ubX5Nl5WPup
CAFbsqdWM11Aapp3DH3kSvV5eZzLkqqNEMAtRA1/F0vaoa5RBIr5NhR7vakj1IbIC/17k5fOg9WY
vcUdlR7ssSx2HS03itw84PZgDO/Ks6LJOaNdI6VI6fh+moqww6K4z4PxLh2h9r5PRIq24tO9pxJK
J2HTgrUv1fl9Jntmz8h4Rj2dyieSeup9bibBwemW+UuJc+Z2YS1mQRCU8Tm0HtTEDrsrYzyZ7ZAH
Q8nDjRwKkVEC8fwIa9w7ISvMPGLcG05+hlqGtITLqCo2XGWYGqq6evJixzm9zpBsphEFmmRkumk7
Lb7360UCPNrahEwTSjKwe+95XHmrxeGHzWsM4z/djxPijl3trpnpU1Ys004ERn/MpE6hOOXy3V2r
wypdSdBiqeRBNWNw8NEsnNFT9GdjvcxW/yFHrO5AqVkKaPWLK+ZImJ64Vk2XAD4xnorcDS4Z27+O
5XuIpGE5jk1s7fu6fpuRwm+LlhtHzEZ7tART/cq/OEje2In35Kfz1vkRMlXr4PR2wqc3LWeRof+F
3EKhm8tfLckN71ofm2c0KovTjoQOTl/x4H64ZR+8gh/8lDgsr9mcPWOkRFZOdBNvYw2xOI4/0KQk
9zwdx1ezNPeF2+GXXvz0QCuW3P31Qhvmh7VV5qFokD4lkjPInG35msTL0eXmefy84qssNo3jcrak
9d6xyBWz1svPTz8X2Yhb7mZF1EBk3gx6vWY2liiV2f2iETPHC8YFAPdGvuyXfAzuZNUvMIARJdmB
Xr4OFr6BGL03/gi6gMCIP2pZYPrjWFKNprNttoyrNR8DAJRfxpycLJXab96qAzaIZTOngQfVQj53
PjxNyBQs8gE/asZlG7/XQm82iyeDkfRrKZFapW7RnKz1ZVcUD3QANWuO+jFUnjzF4PZuqaZQq2n9
Z+F4c5QyLYtmZmTkmpv+LrVjotYayZsQFOOtCaoVwkD3CKi3J1bd/x3IqnrlNyrCoPAI+aDvWdlk
L01RwThWFB692+lXcijjuz5U6Ij3QMsRYTpJQ4ej4pv0xXBJC7jzZIkBLdetDd+gJkS0nV1ToBBb
licV6HpxJofDfWHC/XQaTFP+BqjInG1sz+R2UYEM/qFfxRquvegPNxnuKILjg94iebYNmd6DtkyP
TsfDLKXjfiEpMq+nmzfLS1J2+rlz0aJoc+4z+Zq1FBGODp037sS50LL//clDYXBSME37PFHnnwt6
KnVOs74Iq0wSc12bWxb38ROJM+ouATES0tQ/VU7fPeWj+CU6viGVZyfXYFsylzi3WYc1hu0pDeEg
WQ3yREnbcTlPqebAXSS+zx3H4ZH4y4F5qXZqS6BpLvEyW601gY0m+qXT+/5qaPPXwAzt3K2Xn59+
LvSf07p/4i2kr37jIK2vNQl/l6DeVSs40mRq2VPXNvNm2uzGEsGv6wuNdkFP5JnYuYss5DcFcHuR
Tq5ezCHnMZNNoUtLtcelNLwPyfCUBEmxVah9Tj9IwFLA5lUiEMTQTUDFfl4TfdmSypYya82HAr9W
N95gaVx+Xo1++l60c1Nvi4+q7xfsQelys4lTC/WB04IQRUTT64XUzzkkN9oPA2Xle23MipCsoeWM
L/9pGmp5UcZ0czuje7Itm1LKcA45D7Cnqq2/db0YH7oxPpJGWREPIStyagdKtrlA/jE769lwvfjQ
Jszg+KjnrWMb9IoTEkC2DE6lX0XADEHjkbNVpoV0XFbF1elUcdU4PQ5EOX4zDMivKZ3RRuvRsPne
Icuc5B7o92ya1Bn6W0GoHl2CQvcMrdLyL82cmIcUjz9tTWucDMSdJPcrPXLGghWj58nn9Z6TBYJO
b77/HCkI0a1rXKqjaVh3i6C894l2+0ihY4RDipAeMeyt8dr6XrbiFpe+G/33leyDm0XyPuHDkZeR
jkvpYAUhpFSKmTjonnThlRRGkO5cnA6B/cyOxgK9zVvUp1NyJSslvcKt6/bURJxZduDffy5G3gHe
Wy8j0++tg452R2EYXGWXNwdX4u2phrX6sggMVD21pUPs6EGj/bsRStvfPHRjEKCTa+f2CsX78DNk
yE4/f1a9dPTIB06+c2ZhbJiLLUzpbCSBqbyNE+jojVx5jT/QxsFMjY0nXgIdC6DJZLHfNBUryIYT
b8hrUklSf++qrjwxK3fO5aiRCN/ZO8LZqfW84U67ydrVbxYw4UEA6bJBsVMTPlmr8SVQE/SBZFXv
c6YxqmxLNvAkvWk+8z6IM81fR3YsJ+oiKgaJnHSSb8lE3lXi6lddc22sQ625534PiEp1JhaP/qJf
7KENFbvqT6dJs6M3YPWxxvralIUZVevl56cGcOXoqafArNQzsZUonmv2EOtdMtksKqxZC/aC7neP
tvO71kaD5Meu3XHnqs2i434zCpAVWREkx56YWbzgn54RtK8GlrK3Jf6Q/S53vTQqtQZReNVtp8nL
3xiRd8fZawZWsRgsB9wZmzTzl62gdSXcS3hXPnXvapouDbY2f3t9gURZE+JXgc6uduSLj2I7y3Tx
7OKimtuWMESvOcZNinTOjedwWAzrOA0t/oUK6bfriZoZg5x2ZZnLZ75FOYLvNrn5c85WkV3tSUuk
fNblAJdMzjckQto19sXNL1jI45Cr3nCRsuGq3ebgqeZ3YxMtMcb68pTSOYtYt676qA450ZzP8NlT
vtRPk+fOX56XXousVdDI49+uqu+4lowPVXr6RqXM0iqPqcjQypdsqUxEyBpRm7mf7pOq8z7i+cUW
3UMm9fyrYdi2lWO6W9zZvJmZzB5q1G4OjCKtlF+6p9GhJJX8mky/2qj2vQcpT+IsxjfBCkgoQIg/
pYNHf2SQtIIHlomgojK6rIurIwF518Ad7wwScR6qLrmRpJbciGCVGyq45dDOK9a9N2HVYSA71pOm
b1E3D8dBM8VGoWE6ol0E70tG+a6Qf1tk3YeaShDQGF0lkqzfBo+JTaYEK0Y/r7ddoFNIV84LrcKl
KXdxlqYPJiYBOlG7Cwm5Lu5+TC1mlki1ej5dmPFXqWf9nmTMm1h8NkGyi5CUI4uajANVT/NM5ch7
sQzPgz6Vv5HJBBiShl3VgJNIGeXfCYgGPmEBiereCQE2Pha/fhvGwdn2ThqzSJDqpRWSmZJyg9C1
a4+ZuoseygtEZBUkvrEnZORMlBQp28aNgbhBw5ehEQ4OnXKd3xbBxhsX+eM5Y7ezgySI7Fp2Q5iw
mYvohk3Gc72/ReP8v4U4ahcsAKZ8LruFCQhq3yPNAAVGbj0Fw6x/gbwZoJwQk+Zl8FvYZgo8RV19
HfnzoXMq/AeAsztC3/owJkh2+glvZuktqE1r7d0vA5vgpCYkApl8wsUabkU3/hsHmwGNgKViRf/9
JCzdO+Oq+icDBk3jYBaRn3ndk7MigP+/X+PrKq/2RCKpsyOAnphhV2+vePSm5xnr46az8yfdmsQl
y50ilGJIo5xpDFt/ptw9nItjwptw1exPY07diOniiYF6S9lBOTZO47B3bMWcODfrvUGM8bFLeYiK
ovpQjI9r2DD3VNhbUWY9ksHGQ/cVV8c4blxSrdNnm5zqj8XCpOcT5hSiyM1QITZVZOIG3TSBHdw0
JdXvvKpuvczFozb5rJbUmKIR347Pl/1SOWvcn+c3+8yqLQBCFHH2qD4QKHln4JQ0yEmucUKx3xgy
KkY42Osx95UPvX3mVi6fY838HGaVHtaNGGfkBClWt5cDWy95bsvVzF3gKvJy5R9+ujDRiioiqOG3
Ic3qWPgLbTyoDpYlDf8Wf52FRXhZdMkjGw1xtCVpyj7DvHJkG257CD2CYcSSV1qH1EB8nhiGupCI
GJKFuefIkgh4dW9XpOVOBa7aVq4OEZ4Y6dLme9yh8OIgd9xozBbWxvtGecuTbTsTe3w0KvTLf/wu
CU4U2SIihsOlfP4Lb88IWT3GrF2w62XMIRliMVPKfokKh2RMNL95dEdSTySD6qKsoq4h+DlmigdV
edhZk1Oy5ug6grjhifeeQT7anD1EJ90XM27eBanuGmM01DHXoK3LO2oDBAMb5KzGrl9l5QkT49Gl
IQiEvsOFdiXNd9pYzFKRTrJjtofVY+sF/0PUeSw3rmxL9IsQAY/ClKAnRXlR0gTR5jRQ8KZQMF//
FnQHb6Jo6fa5LVFEmdyZK6MRH10VT38hy0tMMbn1UgdLyrmu4prCrD2c7e3Sw7UQPAIEpgVyeHMC
f4X2WYh2NwRNtmfY3vKT+//lqT0d4PR2z7iGSQqWvvqGHHzRhBP/sZntof0dTKN6tLsXVk+H21qD
rVbu5Sz8ncOU/tNyTOogiuZPF0PRy+sMPPYCyshIKGzCvxylxj8i7aDkJyfZYmfAQNwFDyYO4iuY
vfiSFwyJsydOkvuA04tzFUnoQv3mcZT9IH+Bjvc3syppV57DHisTP4WJusG5JzeO3OQjdoSLlMzd
ZkYAVYVttVzSb0wdMfefFTz9L41Dcxe3ow+RKnBPBWsaAbKCvpHRXl5j/JPPLRYV3rTLa2GZwZle
7X4jlTBoNQ77U8v4YlPULRPmwp9A4DjjdlgtUJj52zO5NXLXHrXkzd5aZzFdcEHrxgRtOwsChvGe
KGZ4eSrdB2XLJCJUK/c0wrhEy/34r64982g0fnjjQt1EPjao3dQp8+plkst6o7Z1OTVkz9v+SS1Z
AiFq+o8x36fIUy6SfVq++7SiW/68ldA+j1SYszl6pdrkCUSFoR+uQeWQIx7yszHr67TujSRd8rOb
+8/ZUr+0HJYv3AQyTp5YZ4xq+a8szfolR9ltYr169todwvMvpq1dZDIxCebsvSvifV8m4TbIRzNK
CnCJNDDV6wKWRVNaR6YOfhcJ1RZtWVxFgadhaed83zRdyLPG1px2w6nw2fORLKOppFhEm3i+l+49
buPX1O5GxFM7jngRsDyPN6PpjL1HjQZkAhA0TZ2hVfnfw0LUvUtq+xzPNFoCbhwwMlNEGl4HmQyH
MZaMl3VPSomx+OzobdkFT9gEnyrNQKWba72vnLLewumRG6Ci2FDHtoqgUH5mOTMelKs3I3Gmo9X1
484Ox9dAY5hLxe8mJ8SHg2NjBMmttXCtEPZ5JGArt2oa9IfjJVS26XG8aP7Wtq1GKAz83jammfnf
udJ/O7flveWjXOHp/l2l/NZwNO6Ttg8jEqhRyOG6NIx4Tw6vOXIwItnYZzsURsS7fLxaKbbVpk0V
O++4L3opjlpjidacOGpcm+NQnPsYO6E58BTP64fuX+XL16x3eYcWTX9V44MDr+5Wz1a6rRGBv5sl
OSzmJxUM9dc4DMa2FVKdda6bdx3E+CPdPY6s8QPXzJNtu2wNIFVuqRlb9NKX8aGQQ/accHSN7Pll
sFv77Ns/AjgmbczazDooOJcdBRZwpqCW+r61R7Oa8OnND2LJCfw78asF8gSXgfk0E3ensiC5oMTN
4IwM987lFS2cJNjRnif33gXpq9Z+ThCnU8QuTLFTnneg0sq7Z1M6stqLANG38u8Ms9V29pvbMo3d
zs/L5nHgpucQ3oDqxv1MTsWfEfXqhW4aRaqEV3Z2rBdTQ++pmqV4WFzm7139d4YB8QgIgIEt4dZx
oY4tDh/wKcgDvQeYAseQSQyo1s2A6kgHB+Ib54PtSCpaS9lt3WRwT1gPX7VMCH2mw2uCRrIDV4LR
tehxYwhoEcHyaEwuquA8Yh5V2WshBMOKRawyiB3Q9Y5tQJk0tE91nWHYYPnEFsgpq9tVGp+oOYdf
yzy99WwvN90bzlXSiSdzli2SZSd6NRjepPaHHIKWGIcE2TDp8JyYe4EJ8zgGLSkmjG54W0i30tN1
n+ZvWkJ+Q2clwJOIzVD2Ad9MsHAPc2VULc1fN8AkA6rPwiruZs9McLyrOZgbXY44jXlRrv7quXQK
OsJUFl7x+bMi0Oy2t+a8vYG45y7Ugep3XfOx6paClflXBtbWTOl66GqA/SWGCQD8onlIl4eEhryr
Y6XzVfiDsxtxkmzgfqhLukjwEIuNwD3bZ4KsAv9ijRycJ+3GKmk5k2Z1du3Ov0IL9q/sXhZeOfp8
mrA9Ms+ZDwqC/cLd5vLzgV2SP7XIE3ivLoUCg4g7kTngX6uowltOeHRnDaT5SrN1rlbBHXGwS7Fz
lGdgRi2Nizk8Z6YJvhLEFeWabXwuMtwZoDqLWZ09y8kO/Kr+sBWLy6xnccFT1Nn+eDKcvZ+43lkV
2jvbZRhv4qFCaF+/NyfBleOX61UPZbyiwPOgyDCdfEt/lBw/n8sgHJ9YieA+dM90fxmnXqT/MsoB
HoOFdTtvp72uyWWXoOzGorvKeS37WT/AE/ORLDt6VMZeXoZKfad48fapk2WIZcGf1HQZd41D4ERl
17RIe1ybJdxabI95j4KeelssgBjQ0cCZAmL6cKq/Kgh4pebk79SWpwLbMOpjdg8YPKYiPNDcQsNH
U8AvMsC86AzHBOcyJkA289tkHaRQWtFMiK1UKz2NOjgBowFr6OZEl5eMpBm+pUNjWu/4J4Jt4avh
3HIG39j3tLHwng/GRefVck2cAHM1t+coyP8jP0JWYZ5PbtknEWfzMWo99xRiht5xJCij0sEAlzZ4
FUJbRFrAM+jbZ0trjC05F5plwJCas/IzAHHeqMijkseTImqN54XEQDTp+iEksotSNtjnsMzK3TzT
mZIXvo0hMzsHVZNeLK6KN0DTEzWAG+UR6JKVtB+CMtssafvIUGAPG4CLlOuhaKyPDF018tb+GQZ+
dX0sbhJc9WGeautQNxlMoIVkYglYOa7fJgN3vGkF+W6EPRLWWJx5VNxdQNXIhmtliog84dQlq+G7
etwomsIPyPEUmUg106ZGyVWSCup/rObARDK+cV+gJM/qn31w/Pu0B0Xje71HPnr4NVugm3Te/FF+
X0T2ioWy+i6//fzJbLPvuV30UXZHv4jdS23ZGwJX8bUSs7PPF8LfmUnqqmBNC3hZ8fZZcuMFfb/N
OUS46ERnulWOpDHcKwRBnqfHfDHgcGTizs+5oxYgOPOm+RjNBK/HhFlWcnc8a9uEqLUvpvonzKAu
VVyc8r7HLBLOHFVIZndVIo+E3q45cCkMFcji0se9X/bzpy2Nu1fk2SmhZpVQIgSdWSEmjHZ5UEX7
L2SOuplm9YdyALrTuYRobgobHB8YRD3xWCX6NTHEEI14Ng/Cqg4krF9yyLfRaoXLxHACPOLtJpyD
Xkt/GbvgGmpHCa757WzY3Z8HKHa3uN26bm3tBa1PIM/iDXblAHTjjzq0G8RfowopDUmNbJ8VxqGq
iSNLozeP6S4baVaam5n3QhwTgOo2txB75UlJBgqt/QdEVx4xgMMS7mJ5H5mhg3mZjnGOQ91L+4PT
rFo2bZIb10T7MCb7Sc1U/TDhNoipi+dCuluwEFjdzZJcXxHiA5HLm1dZ8uQ0/Vc6JC+Ol/4dst7c
+rHfkBvW6TaJfQK1UZ8mjxp7OrIzd2m/ecYwwRlh2NZMFo2qNX53ZPnpozxaTWc9JxzXEvsEgGNv
qcID9FRTkEbB8zk2e4rD5EuSZ/4vy0CShSOVMx/YrFdtZrXdE6TxadNOSBgz9vJNdxmGST/OJhd3
w/DUjp6vzQKY/zFHXR+pOam4XWW2dtgVbHzD2sYEgyl4nr2BB2lIHuMg8zZ0iyEUyntnx+6+Cr4U
p71Fne0xxfKJWv1kBmZxyaV4nisXwHFnj1SG9VfYGkxoCUvj9GNeizAQy2F5tce7VaTqcXTUbuSd
exZF+V/q+c657taDiOtctMlTphnD7mKGeDTH+py553lfyDJ7NSSZOjP7kqqKT6ypOoq7hYhgi06H
aLtvA8qGByZL1yqmoa5zGZr7cU1q8KjjPHvFYcJUNDDeiCvAwlmscd+67Z8+bMd9zhCHnZBr4zD+
zf2lOAx22MHKMBnWNemTZfRPc4dVUMkeaUZjm8GWnGxDg3SsbQXoVD8ycpWthiUqUKNu3edoScip
p0z5YjMJ7BfVI1kgprE0dG2txlqncau500VRpxtq53Z9F7lJi9qbiwkZz7U3TeKEt3hdZXWV1FAJ
0t+xnogn1JhDaOTGeMfsvbZUEsGIyHZFF+hTECbPsYE1K3PKN2oyFlL86qsdSosxpyIGvX4QBuPu
DNIQFk0vqgTmGM8HozMlHb6QmuOeqKrnxM7tl740UX3MT8Z7xU6FycmCs3qtw7jZVnbLoYEh/9YP
fcZeYPGeq4KE4ljU3XbujVPtps0bebI9v2Jx5bWLupFnfFwvO7O4k2akdrgIrSc7sCBvdCVCwIw3
dga3e7bcPrw4Tfiajz1jK92epMHeERvzcMo8YCeIJDeIpQTtAUoFtt2cg8Lt3ihseZZ5QZB/FJo7
avktLHsgSUgA2sMih0WXsRohx6h3B+YplslxEoDiDsHi31Dn/oVkd//KN3mtcuYklsSx6L8qx2Mp
AvyWrbi+GDVdxeHZNCYanZYDbDIC7yA9vB7IWGb1wz6Mee7iLLcfSWX9c1BKmIMTkaTFaGsrfiYi
mPPGlc7zRFkaWqqVb+MqiYBd5I/A6nWUNLgybQUka5h4e2Cz3PSmMp88tPkto05ugEKfsTS79eBH
rtb1zl66/NSj0UfYZVWRZSeYMn+mBhAIljYSLZp9PpXGsB0EHMS+7qfdxH4aJT7LSmPdq/juxJQ8
02OWPPR+Um7gJbq7wtRH5Sb1oSZaUDemR+y+Gba06nXX1AB20RZ9uAV2PZ5zvz5OzdrHW06A+ToQ
F1XVn2zTfFu4r28Xc9Qb7Ad0uo3KO9gkx1ml+ft5geMjE2jF8WABBwOhzyZgX+Kx2ik9RCm1Se+p
IV8nB+wLR5AYjBZW7LLp4iNnHhVp37H3o8sJzlr3YcrK9ZpAMHGGninfuKGXFkSupie6RCk3wbW0
5+dGwuqZ6DGwFVRflNaZyjwmVmWq9k2afk7aSXbDkpP+Zh2chGDVMt09PrlIjZ21qwsCVWWomCi7
9ht5q6hjArmPMWE+mB6U1tDHxcCdfuOEmXsZ5kus5/nIi/ywjOkbh/UXhodvbsGxfpgEC1zo7j3D
aKMgTFNu3vCuTcNbthAN6dHjcIPzLu/jm9sTbwhwldbeb49r2GzSFA/1z0qyCd0WO0NMuwPb+eDv
PGfkNl7a7z9n4aLk+xaTqldEJ6dTKhZ3dkvVWaugWK2KOO67/GMivlegnke+3vlEIo9mzcWXMs6E
EYB5HWqnwFjq3P/gS25uBWDdMymQ8zB2/Jijf655Ex9CEo7r9wFN7b8AAu9JaPtajTUst7JBfxIp
e/GpTwRIKAaKXJBAhWkxbuNlWd51jvUE9x5RV5/aAFkKopdWspwTVzBiIPcUuOOWy1P6JEb1moLN
Psyt+VGX4XoEzv1b47wtM8dZt4XxlMig4LFI7pCAMZymkJk6dzoRXvOOxJC4nBKBAuS7vBo5R7dE
48YaUyZF6CXOxuVlf3NGj5PRJM6pyzILpUoBFIJgQ9lhvsPaMp+ADl6CwLceu8ygyV0WRx7TBwgF
7Xfr2zXW8JWpI+Y/sDX9vcJuR1BGvQprSE8qnIMHIj2QkIfuVLgGFYHdZB+kWVu7qQmCDVosYgYv
iEoKcaFFTh+HpEU1F3CODPc8QjY6WO2Ad9BIfg/NV2cM/zWLm7+5tXfwtL1siB9duNylR6jwwQb+
0XJpC0mOB1n+Cdw0ScWuvihXUr/HJDwtSuc7gIzPCbPu0hSbKx6nshHHomgh/NUszQp6FYdL/w2w
84bxv/jAZRpitSVX6DVn2nzM74q4mqzlubXH+j+Z6mu41AdATfpJEeF8ZLH97S3OLSs972YMsKX6
3DY2Pjl5a2AdptXz32K4/Y3C0jcIge7seS8DonY/+QRlYUduf26JI6YLY5HiwSv/88Y6eFdGQQ6v
mqD0uKw13eCXD3nDGQw5YLh3kBHRnNKzX0AzHM2negqoncQHdk1sUe8BXtTcQWrwQQG+p3SlCvRV
h5MIABKkghayCd5qAqTe3hBT8bYC1bm6vwuqKiMk/IRzXms8MvS6BFn2B01RPyvBXxoSTilsN2PI
eFWk6X/MxD4CjBHvDBato5cxv66WmtxvlvTHhuLilwKpPNdsKei2w0uBWWs/Mqe02D+qujW5jCAX
aHdUu9gcuGciBJyXMm9K+DozIk0liKJXZX/++ZD0Horbzx/pGeV407nNvtSIWKpa7CghSIHbuUTG
xIdr9KsHtvV1c/75vGZseiQOs3eaJcZbayY7XXMj//k3+2CGq7H+6zPdO8e+Bg9HJhXTBobxnz+R
K8Id+vP56KncJDXI//S/r3bNiO8qwcqf2YmBqY0PdJTGx4lQ+eTa/jntkZbYe09rK9a5SzUxw2RK
og6r9dlOAtwX/djxvls///lT09nuofeYGbfTeEbums4/f/r5ALQzKzeDa5EaClwgb5DoUEBPbWfG
H6GhqpvEgkDbY+/dXZL4ezpw5z0Vn4L0JDZ8qMn9Zq4xv1LfVd7RRT2C2fe0GpMHI2jWbVsGd1u7
ZJiV3FL9uhyCshN3vwZiErfOYz+q5NpOUGEyHSO2t+Y9F4wX2s7/VaVNFqlyse6mZzNqcSUqyfpp
64p/AcrfYyt1+RbYWJmqXxORnbuHMHklAM9iuX5aIq/tuzTuWEcC+46mk22wrp7o5Sgv1FL2H1n2
8aNJFtq1gTcTs/lRLLslCYkT0ZdaN9Pyvxcgzpx/YkCBBOybXZ2AA3Sv/5sTT97Zz6zbUpGDKcgN
dQP1z25Gz0avkC/TtszuHvibXSu9+shxzCdvNplE8Sl2zUNHrRc2IDVk7T6y8e3n1aap3IKeQjDm
51OHgNIOX5F5IDMgzUbfkaT/2kU9PerCrN+blZq1CqbGBC8JIFm4A3+mIuFzQ8mZsJEfcYbtXJX2
iYRB9ul2CbA7HGpjW8snjo6/w0HHD73BXbKboeBqgc3UW0Oergf/JvBL+Vi3nXgLQnx769dtRIDR
mxhKoRRsXScuPxdnIjSXlv3l51OJlGkuzkfaq3ZXkbCJADgEG90YwSeBHAgh1K+emU+6nwUzHr4q
exuTj04OfUC6Yuxq9uixOCFCpTdChWSHsWZ9cfc/L62EoJjKLyUsIB0m5WyJAiUxkTiPaDW7kOUy
Xwcnm29DC53Kz5T4zBcurpbhCIAkvvgk+1/1rnn303K8yDGwOWPU4aeBTyFqK+lcPdCGETYCm6NP
fcxlg8etoL97GexTGozeccoTtUPiCOmY6lh3hmbZgxM/tQtspiTwmyfbLX7Zazh2FAE3nU5+C+0D
zg2r5FuGFcKLLT9LaR8JST5xapp3+Gb4radafkkk8WgoEcMpMFvwaV+AwRWRICYLHcZ/xHEKQKEj
XxHO1RGhAXFFwUuo9X+9kfXbul6W8wLfBvNU7N8Qrwm1je051pXz2ZYCmShjYpI5nv1pteIPHbdk
mvkeXzK/p097NN6hYm2HIuO0ZyGN2naBmcDJQ+AF0uRCjSmZMfWOd8xrz0D11oUGA9vYBImExyqf
YT3nu5/XOlncfruQ/iE1yktfxttONcVLP1aPnKW7q1BmiIjruW+xqbYd00TITKF/an0e3ACrcWDk
4RcxiT6a5bRiX0Mk2DZ5EdXEwNNbn6e2GG9EVqoXIkPvRBHmr3ThcWhxCGJP05hTDWV8sptF/UK4
qJAgh1gJGP2vX29bAy6IPfVXs07Kj3hy//f11E7NQ0dfm3JYFPK8bz8XKX9mPQHMjw8sTOXVM2qK
U9efzOo4smduk14t1wk+kLUxF2HnLqf03hgv0uzjncE6fnTqTn2NeAwpQg/OIiyR29zwVdGwix1+
DFFoY//LNntQ4jPPpjTb5iU2xcfP15VtuJwqrOqcOl11L0mEJXgBv0xziXTKiCZxm2GXULkKGqzs
uOfM416Xw0l6TfI+oFtfvGIKI7n+RwwDGCf2jX/Rff6QObp6seP4IYCvHyWtZ15szfVnFIk+EpWc
vmqS4IazIzIfv/el5x4N5FDyZ+ny5dT5E89IhdHIA1rSOC9y1n8pua5sjt2zWzPVSON8IwQX9mF5
mXvgTMwFEtqix+YTw/IAYBIHGuuPExlDixrhd+/9vYP4/1ng8MBrj3BM30SB4LzsPXIXUJvN4dA5
w2tdMEYOkOYZXc31SwVj1Lyl2fJq+Tj0Kd7V28ps1Vn4LFdWdmuNBMybkw3PuWKhF6n9TMev2uqp
/wtx2PvK0cycnt+d0aNIT1VlshMPMzFq7geSlCQr+N5scRD0On5BaFHA8kDuDOsvT69j42EJ+5sv
E/+ZlNhXD5rqYK57qdPwHnfc1Z0DiYNdT3xlxr9E1cVnyYZ/GkxqE3++bKbDU1W0wyuoEwEbp4Ln
X/9CZJVf8Vw0kTMxW0wyHbwXfHt2s6RfNLzvoLGEu0RMJKJ0iGKUHN1igBHPQIdlI1hO2TBbWwsq
1yeOb5Ic62tv25gzrDUG1bJtTi4Xc9r8gNQkxueEunekFNrYwU+JydcPn2mG0LcM/vSUOulfmmQf
EbIZVmNqgbUGJIKYH+yWJpeADAZ7T+d9shYwRoR/6q82ISK+5AwAS3eqvwxjfi0tr31R45ieYx+2
DDeZI05jDic277oUdJQjuqNpWNXX6BG5Ma7wbZDj29YleFS/tj2cuLn2j6mVEjenr/NrHuLH2Mnb
VzV0+qFlBh+FrV6+kC+gG+pqelDEV14dKKs/f78e1c2QY7plMdsWKQJsS06a9e9z3CB1W3AQyJfR
qGXuaEVHfxCm+UkMvI1ihlpaWhc7cMSxrnj/hqE4edO5dJCApMOTPLT92nQ5Qsb0nF8VkTEgwOsY
kyfHSIkMD/VHO37oAJxBzXz0jHFu4jn31Fc44ObkiAWS5leTeNgGzMJd4zxvvS65H2X+vOvgGyAR
2l9GJTllQ/74+ZsUYL0mRQuFWryV2vydVYBbZrzptew0jZf5hdsAZgA5/52zdLsEfn7Vmlm3Qcuw
lRaX2o4x/I/13fHKaZ9mvdpJKiM2PnIYxzWIldppvwQN3xsoJcERRMIfKXErJIX1yhydJ7lX2aXz
2BrcLBoY2dME3lwZ6/rHaTb0LmEv8xaLnzwjmiF5nItWdUfsZM6ugXKGosQxPCgYkaYh1+Wwr4ll
Yf6JJFzUiKNUtWk6gheGEETF2MYVaUKo+WS26lBcQLE6b76znH+eqCAnjyVE/LvRIR7aMj+UcZWd
jN5d0KB3Ft5pkg+3xZsIOi5U0RZe/OZJuFsyFRHbiET1doKLzNv3purViyjWca3FLd2cLOsrDpvn
LKl4j4XBJvRwza6IrJHL8dHq/Q9/wIvIEJ4TS0HwoOtOLqdbfA2Jfyz4jsZ1euDaqd7JOXiZZzeq
uhEfI0oDtz7Z78ZumjbU+10SN2ACDAdiUgSg0aqFmvIrzN8PnvUDvrY7sc47yIoF/xUmrLBa+lsM
ZmWjBk4+ZTdBNWTaX5lOF8kmR4KfWaKZ9rzHtUH3h/GPIx5kItGyTQpU99EDJkr6DXRF2787abPt
RWK+Krfm2TQZIAx5HBWEUwHLON1hphT9kLVmv8OYww6s2gM36JHpoGmeyhloa8/JmKs2UXx3zADh
5PE3F7kbUTr6OfxpJpTR3NzcK0+5hXl3fY1FL4uvrpC/U+ICZN+LM6afB1cR6uCpPmcLQeQgxxnh
iS0CJPkugNWwAH08+Ot/7l67knxorFf9jpmhtN8tZXD0NrxzEuMrz8XgPowNNEIS2DmoXi6zzuC9
B/zO41XKCPvp3oxxvYudjJ8DdPk9pcY851eVc/Y9pm6Xb+So72DE8TVXEOAS8oo8sOuQpTZyjW8T
kETPauStCYXpMV14DFxqKhDdKoMtlWXRZo777XoWGZw1tD2zeC6+kTG9goLQW+8M6J190kMDRT3y
v4QBTkMEz5k2sifMZNVD6nMiz8wq/FaW9ZHkeUUrBTcXk2V8BymhXBfjo3JazRIgpm3lN5+dZfbs
ZE7xYPP7MTJMhynNglRVclQiAEw3iOGmmz6syTSwGIm+/Ocpg4uJXXTHItMdeWGTgIOb59tqqAEU
mpwLUYFv/K6vDI7gjXoLYahbyP0Q84OgPSdVYr8YFYli4Lo3Cnn+lcCUz4by3xLyys8NL/ImiKuH
1mItCsbeuYi2di8w33vo6Prcgjn+DkuR7TqTslNL5v2JLaraqor3fZO2G1lO7VOpfbGbvQdEGH0E
TdW9rjl/lm5/TJubrQ2eCABUx84tW87ytr+FwX4hANHvzeytrDC6+umlCQN4Td43GsgMg4N/JRlu
cQyYNkYrP8SLpBPoQxWj5q3ZEZKta/uhXkNmAf/FgzWyA4yJ8SeM021R2fOB99+84TBmRk2ayZ3J
/wHe/FdYe8c4LeV1dgjeUY9CPxKbZ5+C44ibascpsNsMYtCnzB3+MXId4XwEPoCCnqlvfQw5xUcj
mIdNOlD70cYWa5b5hy0iMjzGaEWPk3hIj4vJ2TZkfLBpdJmimRe/SIyqR/yGcIy1+bYa0uR6lhgw
66mlIDjG/XKJ3ep7GcyoCpj/lz5bwqyBek1pf27MkMXZRn2CjWTU6Jxux0Vs0CxQoEV9ekPOiFO8
DqHxN+OqvmdqD85iwEw5VWHUtRUwDUPkvwBUHRltQ8YGAgz6rco5LwzFkV3kbNGIBPYshthvvIDZ
1rdO9MPG4HYAVhMXwry8+G1vPbQ6sXGW8afRjUFnbTWxZBLV0G4WgxSmU0mP6TrbPGNzJjF+ddTW
FG8tLEsofwZp/NQvv0SKE4ZIaX00pLr3hR3uA5tvSDJJrt3+5BpW/0avjdpKQz1z6O/3tMGTxpYw
YgdcuL0cf1EYvtoizkaeOLDA5v/qeDszVf6yYgC7iDUpUwYqTvj3eNsSg+Bm3FojK1hWb40Ckdhi
ZvrQklckTIxNswF99VClY3VwPF3tQNBiX+OgbjBwOZBvxFI85i8/P12IV3BdIJ1Kjxcjn4Bf+sxo
nMBU0I1b/CuF9dKEFBZzUSDZvC61yHfAgLuIDip9EbriTS0QFn7+CZJQz8qhstUw1FO+zP7T3Jh/
Oj+rvyhZjxGWNiJ0stNUjBRQcCytyV9zyTM4VK4Xcxtw9ubn3v3/V8Qcd9jFzJY44phSts0Jborc
hRmH/6Hux20Ag+5ranOWHNF4t65bycAJTrX1bWVaGCTHkhO2aY3FYbKb5MtLjAvMr+WV/lekuiqu
DpUkKv1zsIJ4fiwNLOaD5+H+sKDDpEDjEnHmuY4fvOJprsiyT1NsbTO9NY3yglIX7ELtXznl465W
9ZZAnHV0VVUfmi64KpbPyyT4hG/rpIc/smLKwao5bJLU5T3qGKSRME7Cfh8wiNTBT7IUT0tBca5U
A41QYEbqga8bQSkJUnYDo4pzUs28ISzknjrF9hqn7U0F2T8ofczDG3QII7FeFj265Cz+ixEfjvQS
7edZqUjZsK0HOjG8nKFWEnZAtjQCMfuS7OKI6L2Mhg4nbBjX//KBiyMixWbGoHRIU6M6MFQjxZyM
UQelUKy2rApJQCteKh0KfJoOnyJx8RvHHAxtu9y5U7HAKdwtgrbuvMq//FwSOmIst1F0j3Fq85/b
kVJM4FhfJMqNc4yJpytfl6zn/cdQCyWLl8xo8Ad5Pmuemvg/yjjUBWnQHzuj6HBuIYdUPkHP3LDU
XvIiHwEpZNbMQ0DKDRhIh3XeDHxGXWy3PtmoLaBcvocChw+7lIMNehHXDjALw5Caop+g4pq11KdK
UaepJKtAJiCtxS9T426nAfTNUIzhhd3gHd418Rpr5jBb0RTj0WzsgVraJahUXw4YsqplsbaLGQcH
mOkIlM9WeI/GmE87KjubfWNMxFT8T2wcL1Ndbc0c6oZnj/k2PSX01+/ZA34vecpIyR4elnUSZJYd
fDfRNBiGVZR9CxWDQ6ncar3KYo21cUVl68QMS17KOSMqqPHZfGv8jSQAbeatafNOumV0NNK5OI+h
90uDnOPwGhwZ+i9j8OomCw6DdQpWO/UaMPU2NEcfpzJ70vnyTBrvg4P31gQb7Kn623WJMddJ/KDn
/NQNDyhLu5ZiFGHBoXQL7jZT/ocoJIQPmUDMKA9iUMa+tTML4Y58fMmTa4IHDbFjbuyiICPaPsXd
b9oKqsNgTkiSnnMWtTrinSt3zuTN+z5lOBFynx5jjJo044QmbGKv7fZjQVxOqz+iwntYTc4vvOB/
J3bfxsnwKRGHZIryVGUXsPz1Kc3U3cGKf+BXCA+T/Ro/M21dZXuhyF3j6woxxSiEuN5X07nlms2D
AQXYKuf5WlXTSVq8Wl48Oqd0QrXOiMtB8DSdLQY1es5sjuv8DNOmUcHOE8OlhnO7OFb3kFUSL79B
KMEqir1b6JfSYtxE/1jUSAnkGRlz04zhTjvp+m3RotxqrIQLxCo4LV4brvpF8Dm5xW938a8Em5Hk
jE9OkIOubTgW8y8Wyn6j8DhtISpMG2anny7WRqxTyQ7g3MKbuZZsl04UjIiFJnEc5j015VnLwe7d
gx2M1JMD8uHKhDog+mmbjDPa+P+xdya7kWvpdn6VQo3Ng83NflAeKPoIRaNQk0pNCGVKh33fc2TD
nl8PPfQTGDZgG4YNX79CnjfyR+ap1Km0cVF37gklktFI0Wzu/f9rfct0VZpnuKRR15L3NebuupTJ
sSXLaK/B82S4RMzM+IoGnb/ezHMkotOb7KETL1lMNKaJGtwcdz15gASl3XmM80of/poYwPJRQu4R
Hj9pgepSlKMV43FVbz7jGygXxfClCxSA3FHFR5RMgciQq6r2fq2DlEq3T54x8CSmeLb/kLge4k7U
MGszS+sblOED4qzxLg+ih65L1y1o6I1eUT5uNWRhFAaVhaiVgsnvBnDsfe70wVqnwLrMaqxgI9O4
8Oi1KgU2PJu9Ge/bmLiwzq5vWYuBGbUFZT2EZ8ughvLkFhZjqEQG7+JadAZb0Aw2YL1nXLcMysWq
0l4sagSbqijeS0spF5EHkoY4pToXSEZL+hYhs9jRdBDt1kcAIkuCumgomKSIm/pXArrKm7B8p6cJ
zkkFhWT3xZPjGhvN1BbMQB9skb5WFuEmuvYFpFkjbk0mBIWGHlLviW4Xglkr3MKlqMguq/2dLNHH
B/lXC+0JulJcqe6AxcFVdk4h7jIHeIhHg11nxmkl2mMJRoYm+CG3h4cIh4DBp4hPMNeUNgEiHFaJ
Q+NIhHC8EtCF+vAEyM2Ow+fcYGaodiqYtgAhvl2/Jl2VsVpNSYXv9XeygCGfGje5KpS1pIqwAMN/
KLRx543+KuDBKaCi4uLCni8gMdrjW+wZ93E/vOGeLG/ilI4VWmtspvDrKe1/1ciXutnmls3UFAIB
vUrz1ADetNPY50XEXFJAG7pBcT+E1EWpfDEZIDGPwcPH+D7SFxy/DJrxOXaa1wjkne5670qb8Egq
+uNA419pH40erwQ6Dm0J3hiL8/iimQz7+tTchD9Bzyfb6DTbbx3TIgQIsWytVDmA/cxbCe8LapEC
wACOWrhb+o3R+C9A3biYhSqfbrq1jWwwto7JkmpItdY6G77AE+WnRaA7OZpgHKeq7/AxLKqNkE24
Gc1kn0sTiprlXEmKWCREBS4a6EuGWhrLYXTPnjHVXG3nKhLKzzadd66SnVYsaiQ0yUVGWNdbcyIz
rcku3Put/ZUO0zm30+pIyW7YxYl64EuHZJ4ivJG/cQu4czDofbkeK2xQuR1CMGeGyUj3pc9kv63A
17XSbG4CvpUsbBX31o9WtofgfbC9ZKlH4Jhsm5JB1im3YYzhKUFETLclJbd1ySuEB00hQQ4jTaLY
w1YzSSYIoRjXXvo1irR4eefbxC7+88N8H/CyZsnP+bzE4H7N8gHQp1//y78v73fznp1ek/fq54ea
ooV/PBaptb9HDS9f69e/2VmlNVLeu+a9HK7vVRPXfw28nW7595780/v8KA9D/v6XP3/NGoSgPJoX
ZOkfc3tVSbz0PxH2+++//eNv/+rbf/n2n779LyJ//+H/uuv30F/N+UUXumE5qskMzjINHvR76K+m
k96rkgIgTNvWv59hTVv7f/mzpv2iS0NoVE913k0ptB+Zv9L5hbqPbdmWwRRfqsL552T+qtL628xs
S1oCM61qO6ohJcpwc0p4//pKZqZX/eXP6r+IEK+nGpgzOus5mYRl0h/qvHaWlRMVX2jg+wM+6wxs
/ipLyD6PDaO7yyb69HwD3S+f62EIH7IsTnGvuwCzabY+lz2YtEjmX3T8BRSO7fHoYD88wWkuF/M9
jSrZwnsYPsV8zDf0ftutM6b5YxbBIZyeWzcAuaiK1dBhdp1D1QlgHlxRjV6vT4DGAQT5hX4Td9BQ
qT6SSojW5a7UAGQNZDWxoO6S10FQ7pGZ+uj1ZbtrHOJM5zv05tX2VPpBJuOFHSbeNkL781xAD5jv
59hGuELE3e9VxwweUENem+nxqGd2i7Abm6OI2wQwESDKDlYL2NxIymPahs5GV4OvLkEox2E+8f1X
v5LHWkFzgWoS3m+UsHL4fpf5ftOGi/ipQJvJcpgbf5ycH4DrfXcIidKdj3+//8ftOtML101ry58f
c77vfJca8RNUhwmfg0x5A3dKbMugutpNYT32fArOgFCf8kpjL4lqsO/R63yOlr1xHMPs1/mcB7Hk
aLsKfa3pjiJyx9tYR7E871aEZ912Qdd/3zVGo6Wi3vMuwSFkqHJU2tmqvYm70F1SBsieiBxJ16KP
YdVOrKHW7An58+JoO58lAnRAHOOg3Zlu7DeSV60X6e18FmTeq4u+4DTf1VYHisRZfjefU3zcDg0L
OWoK5qJ3aJgyl5DrxDX6EwAOda04AQ2zmoyYqYNCWnM4rl1Paqc+JMIjQTB2YlHXcda16Cj3tA/M
zAH7WzSoXQflhGenWpNI5J+zyirX3CSkdi+KNXkk8TnxoLmD/k3PPVf5tRKn+Tlj+ou4fyjPbktZ
mZ5Tfe4xda9xHzVEGvQhZ11M2BU1crrWA57c2OfZFHGGTaBA6KWMkpE0uHLxrvBsprPqa908I5hA
WK1HztnzW2ul1JZ7ziRSCjfMfMSQEYp9ZpwXWCL6KkHIdulVT+Osnlx826Ls2nb5hZEAR6rOlayX
AxnaBdLovmiG6dlaIiAkUlLV6C4JhVhul46X3g9gQBCFecmSCFdy2Gg8G1KBPgMPlrg0FMBmWJd+
nmNWtXOhPAjAs7WVi4vJc9WHqn9HvSHlf6vDO9qBzCKVPr7zS/BLblhndz6qWygWhnZScPyfLdVv
8QjFL/OehETAEpPjrVX4ZG6Nbz8dH/nabSO1DCiqcbOPO3RKkm61tsJ58+NB5ptQJDY3puJWP5/w
Wx8Cloaod76H/uNumYBq1apM3n56KBBncp3XqnLDP6YCnpn+hKENy3WkI8+fdz82rpJ6dMYUpMfT
7T42hBWrK4Rj6h9OzM+UUaxa0V+lHPLjHvMJJwZQBogjWf50QiievhxHg5iov72HGkXtsvCl9v3E
xz/iRlBEDMJkV/M9Pk4gN3Cwo/rlzycS21YR88ZUQKbn+LgH+TwN7Z4GMer02n28gCiSk0VWTxm2
P17U+b5W5SgU+glD/+lEmxIT5GmNv/npROSjc6/Ad0NOrPB1JMFeU1XrkUFlaSjW8ClRR3fbKL6/
7tJKfTGLbKEIqgYVgqhTnnAVDCARHruyE7eWMeZL0Fo4v2X1mT7pOhkt86tZlOhYVQ+/XqovS4pr
S0rC5laQar7xrKp7SHTnK8Ai/atImrOjq85OhYu7qEor3pQFZak29ItH3Ih3GlKBLyXQJv5Nv7x0
oZlRtUDS5aXyNjOc20Tx0rt5U9pNdmoyYzXvmVrAus1gdSGtIj5H4UhwDMoQFlAwOfogUll+jJm9
bywQ0NOxeTPfuMbDgnq2MW+jYCzuqviiF6K8lJmHWtgLPNYCkC/nc/PGylgtJ2Vwjtwi+r4hqboD
ebG1VLVYjUXmHesxH25VJTgqBNXhQ7ChVYRugBmVT/qPQ40SR3eev1P8oLnMh33kcnfM0zEoGcb3
O883grD2WOZVfZhvNR8C20qYa1xmu/nh52Mdre2Fluvl5uNYYbjVErmttvp4hlp2hBW1frH8eDw5
egQMQ+n+/gd+f7wiqXfKlPb38Ximnw0HLqH3EcljpD4pLQxlp10DvftkNSx9NBukUpB7wyNOKlzg
wzoAAEQhFDEp+qlhk+tgdEjYGNoqfgIxr65xP8By64z4iZ5SuaqRpWziVomeOuI3l5VArNxm5ks1
eOlTZA2YedRB2zfTLtdP8LNlQNxrPyZPlV2ickVH3YdMfJzpUing5yHZ9a7zXtLfC7wuj91Yv4wy
cW890C+kj8klvibc2HCMz0EjnmITg4OuQ9owqfvedG5DhGledtvYV8Yl9IBPogy6c4JbC9BCEm56
4h2f1EQHkeEiDm/6UDyRQUUZtyuCW5+M7iLR1SelyzaK4mhXI2iSx7h9NaB5PhWEDl283rwf3TI5
6FEXLfwG1mAOUwGxSaU9tXmqECRRBqtSVR7dzhBnfHM1eWkVn/Wwp33km+aGXutIzxb3lUee4pNJ
dw1xZ1Ud512pJMdCiuiuyvvXjrkt0ikiqXljWlPVrzmR1PP/HZMychprHNRJUT40LX9DMtiAQ/D6
zf8nHAR1k2JKRXKYj09uxd9liRJyI6K5wwCVj5ApNrJv84OwHEH6T/LsFRojgFeqTwBNFrEqy4e6
N0z4vjjjicZY5oAAn7TS7U9B07/P/7fdt8WegGVcbNPJIq3OJvTjZRVn/hocpf5UxITE6hUJ6fOu
7ZJVCNoGK2bue3f4ic8kEiG/yd1rZyrtg8Fz05ywnspRZzozqF/dTppPXZfYGyfP17MdcJZ1886V
61TB4FAnrvXk13yH2gKXgd+QKaKT09sSdY2G+04vDOUKmfRoCXJq8zj3j2kXiEODLGg9uOaB0om2
E8kZsXFJl9BL9prosD1D1TNC/YhsMDkbd9Ci6qONj9isLPz2qY56Se5kG2n7nCtPoDclS/oACGq2
bPrAhMLmGoc47fHxTL/Nm4zazs6mFOvhpNgETUl6meWtRQMdIwoJgPHFV1fphmWfwALshsI90GP2
DvBHb/DjTIa0+zYlMs11a4SZabQhbKpdETNkX7raNRak26CPsi3QeEj0pGK+OBXEEDQxjP8GPJ04
ba8hWsUod54bRJVE7GbxrvQjimoR1SDfxwyh+BcdMxPTS4A74FgO5Tg+6BJCTE91jlztdNeS+LMg
H7BapFPKvFZTbvbs4a6kmHvTku2H5cve+Ip88Ug+WhTWpKRM5efOy7VNNhB7aY31yXe6tZLRVmMg
JHgeNd5iSFGI4Ew4pI68wVpAoIlJw7IYSwwNRC3bAKqUbCTt2v41p+Ffh3W/Kcpio/noBcmLQ/hG
PWR4jJAKbYzehPmTFF/GylynUX10rPTejobXOq1Je3HtXztNQ6pJ78lBn+SiXfV05wVU6xtyOQQM
d7ahF1PF8BVv6pJwVjofVPiWhWG/lkW0l4MDgqbAKqcV4gAm7aBi04onhCzBBfpNlgBrriVoRBxV
5dXH/QFKnY78UD1pyVgsVaa6queDHCKlFcVFSh825ANQOOc4rLqbtoTv7AGWjEswM+DHTFTW66Jp
gpsewcBGCh/TIUGTisHHMJtCux0JB7/EG4F0P19AB6xWirCKg8E7k2A/yByzWoaODI9xO75BUQ6L
9D4vNHOVWVwlfeKColZecpmcA4g8N5Kath/32gEcGAEeiOJdFs9J6RCDWKhrYNxv5B+mC/q/j8WI
PMqBdY7AmxcIxFTMy7Ts0hHVbJFvNMVYywctQxUUDCA67KI8jRnYLHylirmOqnDbddGmyKKdowr8
FA2hh80EJMYqToET+qpRrlQLOQfZrq9OW+6chhlGVk1qLqImsPTycYIaz7xSmGgF1YmowSguPtkN
+RBSt644He4NfEmJXlxaJ/rU+6FcOXp20umBkExLTc7I5UFkGTwxYx8RBHfTyozqcprxXfRgIhn9
elBH3Pn8e0vJBxSqK5gdMw42+SkrUwfOO7cbGWr5FKfjqqW5hlZsmwsQE7oTid29Z3vNcXiwCj3f
KInEDGipBC6U9I28NMU0W3+SXviiEix+A6byjBoNdQp/4yKFpQMnw1MWXTRU2PU0ZcVITioSSzzw
M/SHvOE6OiltbFtgSDdQc+XvPvbWRVOJhG8NoX8ZyeHol9K95ssAjKJ+B6SZHHOl2I3tSEtmRABW
dP3SCAifgzMSb6j8Y/Yq1JeCzsWitsyOUmderXM0ugvdQBLm07I/GQpDbTiS61DFBhNO0d8ifNRO
9bipUQ+ccEIR5Bu1j16qNGsWGg6DVbgxCZcEjqGEZJQKJkvMIbHUpghxUxZnQ8aMwHQeWdnwUWRk
vUOV0NsivDNYBVaqBmYsDch6/6ygHaXMkxe7qqQn8+HoMFqGI00eMuuawtU6DijuJQ4h8uiLXzXk
1Ce8hWROibTYEcb9YCA2uHFpZeBedr7GriMxCqnxMqrGGCh2CmKsOOBVqG6d4lQgZaPtrpHnV0Fk
3NZGCiLC3+a55/E629ojlcLqpotjrIA6MDCbsPbytlMVkoezgHfeTtvDmGqw3TDm4Wq9Kyzj8xjv
fXEWeqe+Jp30F6PiMicW8JAqPDR6dOv7TCuKmgKF5KVSWt4T3eUD6BMlwNW06o+aN5yHeI17SHkC
qGZsK0s5qqHjrpWWdOxgHOsnt4QA1QdlD/nOOTmpNHdOi0dtzG4z7a23ie7li2wtgfZC0Pew6iL2
u61pUx4n41aExnhPpGdIO00+trFzMYTjPVRTKUz1LZJP4VDkIjWPRq5jsat7saWesjW7WsfwGQ2Q
M9wp5elX9DDdMyGM5UZzShXn5E2VJ18V6J1boFYlhYUSFADub3h3PV8M9N6bNmlfx64br6HcnIa8
NqEvI9DL8U1lFdnAhjZoWzyw4bZ3A5QCkfdSYIjZoXdZwzY2FnjIfd7x7Fz0cb4x8oj2Zlo8pGlc
7tyKOMBxUHcYCzq+o3lzpH/1gs5bnO1idPaIz84moruzRfkLr3mvfAnd0L9aoDmXfl9XR6c07EOv
AJefaCpPqi4fO1JKjubQKDe9lMaG7+t70fBVHoPiUlAkI1o3WmiC1vcNCGpl73GxW/i5noBrV6wV
Y9uwGeo8vYy6fyF4kVyziloA7iPBd1r664ZXLRQoxHICQ7FCKme7CdgIZ9lM827eWaSvTQnz3469
VZ6QtBfYLnMA/NzrIOyuiBtO0Hn9i5O+51Fpr/oooS+Zt5hXBVN+tSecJzfhSFr4p3XXxH6qPrtV
eKiq1FoWJZghhRZZEwh3oWZKh+85vgjMo1MBkNWqDaIHi9Fr5+xk7ijg34h1mMp01H5eKTxkbq5g
KsuhmATNFmcy/57/6JSQqLzMeLRb9aG5xKmFVNZFwz5AzEEwYsIMuXEsj4V3RueqcngszXoLGxSp
vChY6sZXnfZXW5mPmlo/tYPp7mhrYXLThgMCixwYr2RwmH5jBvP7b67W0oVM8dZ8P0FhBmnadJt5
gxKe1HmEG/7HiT/8KgeEYWUhSbiZ72KT/Ppx5/n5etkrG2RVzx/P+f/6O0Ls+2U1VhRg/+bv+7gt
SWnlyiuQU9OxKY5kBsd//Ut/PK0EcQVf6/anv4bVmrn6/52Zv6czI2l6/FOdmf/47b/Rk/lH5du/
++3f0qL579/+x9Sk+e1fTz9/+4c/ffsP3/4rO//7t3/z7T9/+5/fT/+xezM//O/dG/sXQQNGs2xT
QNjTpfxr90Y1f9ENJo62xRii6ar95z/93rxRpPyF3pEpHFtIqfNT/9G9UXTzF8fGF2UJISxNTg/4
1w7WBZuOB8fsp/0/pU1yyYK0ph1DP8igPfP9hru3v/zZVi2pawaoa81SpUpLaDr/h/aNHlQG4D6J
wIuMrz3kgU0au+59nQTeenDKe7q5OBW82rhFvUSn4kxpK33oMZwdxjAGWVLI4aXhOK4RSHIT2FxQ
Z7yMosfHGZkv8x5YEBdPBYz7gHTULfSk9wYu8KarErmHtoeKsO3w5YxUlWI0zbu0TFBK26a3HyCd
33Tz6QJJlasDhZ06L22mEFyWuOOpd3Fy030hTWvCHCuxXIOPsA+2lj8EuvDvwbb4S/hE2UbVveA+
FapyLhw4nKX7XCtd3J6AcJKR4/h4z/HdPuBVczfA5UFzDLZy36B8Wkmdch7Bh4LZbVS82r3FqiFa
CFa25uibV+GFBsg1g87/SK3FjAcuAJBML3achLdxnGzDdBz2Zfsp0SJg4eUAPQ9HH5mWqNVc5ph1
Y0S32cRuT42hWDsd0uGR6B3qcwMjmEE8QlUpxkPp15+KGp8fviHjIUT3sUCxae1KpTQf0H392k4h
1Y4wk0cMGECrhHu1J2Jyp4y3gG4mGeBzRQXyzOyyOqNLAsXEa7RunSam6EX5KaiALwMCW1G2tTZl
ihrbClpnSwYcYowhZ40Qq1V6SUbz2ZzoqE2BXb8N5KvTD8XBmjb0lHLoNNPyxvc9YwWx6x6g1jFp
evd+3thSPcs870+l5ZFoqlftImjjC3Vb/epClyEqI3zLxzffiEvWt2WwH8YiX8T8y+Rvksfm1i1l
c9+1PzfxfeLQY4wB5zOhj6h92TSeb6QPCEJTNOsIWwXDu0/UKsGiSy5fwVb2af+UE6Bo99m1Qk3e
De211E3/PmpUY6n7RwJP29NITRcoeRU+Y9JdM3dFv+vJ4ilQByStvYBLMu0mGs9vqqa+4ImPELdr
CoC8fHt92lRWYm0VYiiUba52wR3st4pXwdzwFw+fGq9KDtID+ym15rXDar/xJ4ravBnyMUXc6acH
AW5n6Y2yuZnGBmxLcQPrQGn9ldVpSEC7ljzUj/1q2te6qNwbXXM/khR3mTd9YSxg5UUnG5zcJcZS
UsXmsVRMe1ur3ZWmZEdA2183vlF3B8IhoVdMv80nPo4RDdTsFfu9aZNgF3c+Cewj+NNpk5NuTDqq
Pcn8Kk1CKquQRsao7FMDkZCf6JdSQavb0Q08tmnw2miqewwRCk+2FBw3hXJJpg32u+SCyGY+0uqu
i4VMVcgexZ+cEMHHgMxcNowKTALao+rrlB1GM4c0yqF5U4j699/4FMYUOMrP45yPYA8O0WcRzC+m
rCA+5u+gkWuYt4Xiv1CrjRi3cFvITsKfrPTkRI8qOYVW+PtvBvlfq75XqVRWEyhpPm1Pt2lMHjud
QPDzsbh2tVUZjojSdRi4xKKTrETLLiUUGlfgUmtb7agX9xnAUoPa6p1Bc4J3bSzWcYOYUgxqkiHV
wKH542z/4+yQYQHIkuzNBIp0ilLFOcqAdpZzFyv2s2OYBPYMfnZKQBOp1Nokv1pKu2gUka6EVbLb
j+BXbOtQhwQfg2M64SgtVmAUGdetbgMe2v6ie8Ohhcj8OQMjOAmFvAdeLXjIhgOfWAzeqQmmsC31
pdOQLdyI0Y7pgAqxUOK+2JgZ1eK6jugIGhqiQLVwwCxSS70U6I58nFknO/BBzEErWvouXR0S2Kes
Dpe6KsmCo7phab1xnBCuSdU+BKVBadKRO4SvtCSnQ7lMiauGq7knPSvYOgmv/zg6wbFp0vCotEhe
hFPJ5bz7ccKOCnWLTOEEYtw/hBMRXU0sygx/+DXJRuRanoiRaebVGTq+3DW29cl2wcsGqAJPalOf
zKxOL3DBGpbD0aIcIkRG+qBaB1MQwRaj6yZOpPqcts6yS0b3i0AmvaC5QwfSpuZdUBFY1lVev9r5
IhtWqh0gkyT7YaAcPlyIumK3q6W6LaXQcYPAHocjYXHFIWi2bmuWJW2ou3u9iJGKzb9i5L5anQki
gp4QfQdbPfq9F+yB0u2pKSXDcj5mBj3WC1enbAnNfvH92HTjKEXjbDlclMJ5Cp1TwFvjLERmOU3C
I8PPbitkbjqX7TO62jXDe31tRVxfA00IfCAl5hI/RkrVKv6vCAkRJ01nK0e0C1hOsFz88gWvvPkg
wna8UnJdcD01HuZDKgZCYQURRjdAhPOVy5iuXHphpWtNq1lJTFczGz4P1/TGWhsWTVm4YuIeve6w
MZE77EotSO5wx1NFqsZjBNz3qNL2utOTvKCGBkJp3p03CRjNRSNhZM67tF73fp2IKS7zKe9j4zlR
03Yd5HmzmXdHLz0mgxrde9Dg0WPFp0TX36Rqx8+ezkUiJfNgTQs8huSW4AeSoM6Chi6fAJk8H0dA
6+2LNMqX870ongGnSfUaN97EjU3pLMIWJHklL57wTIR8yiDHeFYbPDuOoBMZN/3GqZ3guVbbz6NE
9QKMo79XoUkLoxxYpCY2jCwoT3gEiQ6P1HhvKj64Jru2r3anUEw0rfZtYjeiMSPCiXJhqpAo0kix
i4acsUft0MWTHUpLZZpWDXVAK4SzvZb590ZhqkvPMwySM1gWxnqmHRIvS1hVUnHqNXJj7NiMD0DB
A9THNB4Gr3cfzKC+uHooXrFL5QuLhC2gizqYx2jwAa1yIsqbB8frxI2fivGkMQ1aVW3gb0qTBKky
Gy+W1F4IcNEeY16UlWr04GBaUz4mUausUHRiR5rmhR+7ctqdbzyfLagkXhkn1pD3UCCjw7roNvPV
gnQB4PX0wMTUn4ibqn0DJeQmZbxtB1Qo0tLB9xude0Au7l0bjYmsBW35dYgbiQraAHHrllR805Bc
TC9ekqlhPCtQPRu1jn7tNbiNFCe/VNqAGNH2omvpd8UmztRqn6LZT0x335lGvTNdrdtLglT2WqP2
yDmT+mDWGXWa0uvgWOf6Br72eBzt1CXWOzZOLKvjNc39T66lTBMgGZxd14fzmI7GK/CU69jTDVGL
0N5VypAsw6ar7gKjQVQiQnnsCVDfDtHQ7APqqQejSol8Z8YbCjujJokqp81RlRtQRa/M4KOBrj9s
52pfJ7X2JCTsiKZInmN9KvNOckNdH56FSYCNiHux07xyeKYRDh3W1h8zimFBUudTedv4bOdPRugm
r4LogFWNMS2l2kZRA5FmOWhfJfoOK+moEmUeTMOkL2+tJIxOwUA3nVGLoqDMRvoGY0ccSKpjRinq
I5PFiD5ZDkA38j6lSV/tEqSpee7z0XQbsCADMQiW4invFMMosRcvbZe9qNrbGIr2ngdq7wmKqAH5
+8N23iUTWgJXcny+lNyEzJVFbNOIwLo6gpnYEe80fomQky41I7aOkV0a0MIJ+RUU+9W0au/4RLRk
RGXWOdL5kGqOlZ+cBDYTnjILslzcblN4I4dUusY6cHuqZqV1VkPSlebNOP0mIr5OfBB1oOvDiyba
/L0VxaLT1MInDi1YBWNQvjEMvpPXonzyanqCYKyrq0HK3IqV1HC0QBkgs2bsSUOyt+zaU3Z8/YlT
aPxx07qNBVEkHJHkjMk1wxK0EIHmPNKOI4gHBMmL1BgRhdO8aTbicKOlfdsveyMk5LXRhrXpCvUN
Mt+n2GzyXaUxOnC19pcRAb6nyPDCAxVBlEtxmD/RWXiqIhwIpEQd2zDInqOyI3LUCtvbFv7d0W9d
Y0lwQ/I57bpdqRf9G86IL0bfVI+tQD7oj1W7l+jFGCWKdkkUKTxGvc1euo4RhchR55jROb2rAuMt
g+f+ImPQpQxX2a1LgfZeLbW7SHGyF6S2YilKQ+4ZocVj5XXb+TjFZIhXTvfW+Qx2Ye26VAyTPWat
6NWgFbokxAnDi6cW11j13r4fr6QLDt40TtBu/HPc6RThhxjgiVDeh87yr9gYyLvXWPu54YtepvKp
Jjb2MOSoBNPEVOm71mJTg8OEBMnZ1GUVoysMRfPZip7PjU3f8zDv+sJ4cNVKOc97Zj2RtC3/LlbL
2xY565aJlYY1q074mCbWHku+t/dNQ9mNZL/u+VTEu8KQ+sHy9YoeQSGxbwXAUaWhHknVctetw0Wk
eqpGjMHxVNvvGjDdtBfLYmHEqboq2zC7UsgQO2KI25uicuvbxqfBMkiL9YjbiHU/qOljOXhfu8rq
3jQ32hmyLz5njoZ7IEUmSGh3fTu4VrKKWpE+K2pIW4D83NKyCWB3yAzxvIo1Aq6Yg+fV+hIFfsyX
moC2Cmt0BHySrO4UWl/i4EfS3ufzugP7qTFJHDR9lUkrunbdCRRataI5+GkoD0qmWmthtepd0aJM
iEzDfTZYTbt2Vnk35S3mckb6cgwIKBzHZ18TcgFgqrzzZeZvKpeUo6Ct6GXwhi4w1X0qFaM89Z1N
H8WLu2MSVdqmFrV6qytwu6y2sA4ZcRo7BW4hlcpK27mWXgDSZgD2dQT8ip6mBzuLnG3U5t6tPiTZ
tipDotAx4yyyKXVNK30d8CdEsXl33lTAwHxwMhe67fE98qBuzYyLy/RrajjufWCRz9s43aXU6vRB
m2IMp4DolPXQpSFm+0EbEU8N9kKaqgut3C02nWeqlMtbua87RJbK2BqnpmLsBjoy3FP0iaeqdvRZ
NdrPEAiL96SjT20RSYhdlpZq6ZpvaZJ88Uhvg2FEEzSrkuRed2RLBg4jY0Q2KqSyVtkISIsHg04T
btqh2ArYjqexDScffGLeuV1J8EbunLB7sgIkRaDCloCF74YYr5iWW+KDvSZxZcwZ0wgncxj2/S/0
SpVzOPrdg0qi8nwYYIexd3v8XmA3bsw6bl9yR3wm/qu8KiFU0qFj4l6jSXiprnmQAYqsnI0qqaZv
/EAC1zOdO9zyGJ8Gs3kwVaJk5Dj6OAB4WW/njafHl84soz1vrk/eQo0aityBc60ZzRmlQns2oe1v
TA0Q9Hzs4wTjaby2Bw8073TjjxNF6cDEQKi5EFCJmbZ7F60TyTWdAkMG/jD6f+zOG2DIZzDU/jHL
PIg1DlUz35DQzjJG9OnQlPy26fID7zjXh6ror3ite+hGXN9Sx4V6Ph1Llbo5wbPZzXtNEAxXTXIR
a5UxX813mDdZmByUTo9O8x7hezeu6hgoWmz3Fge6Ujq3UAPd75uUeLdymcf0SesOGQ9JN9soRjIT
jAKHr2xvHFOrd3EavqsNDHuHqPa90uFzRLhK6LTsYcv3tE6qgYw5NXLAtpGOcsNYCgzCETVmaYJQ
WvchEggC+ILry9bDgCmGpt3PG0kFkay1aR+WKiaJLIaDOhD+PMNBVc8j75FX5qb2rWLfJvh3yPTa
OlM3v0U1UEsfzHQWxWtjpAVvkr6wKStd3YP8XI3Se/KFo075JuIuGBvoEW7McqpDXFyZb27WpdsO
JrsP73PpwCCnWxIxmRAGCFwDo2sQAGbMqnUT5nvz/5B0ZsuNIlsU/SIimIdXhGbJtjzKfiHschWQ
TMmQTF9/F337wRHV4a62JQR59tl77YRWHhwKm2CkHEVjH2fqox9a9Va3iAFRUclNeBzyE/JcBu6x
jpqpMpm9YjKHQocSg9yGUwOSfPzeonhc11Js4Ay19+1zVfaaDeXR7x5HIo4B7merm3e269EqpW49
od2jaOOwnebq3OBaPvfOzampimdjTLVruWxiGdsRIRTr0pVDvbH1h8lEBDZgDbYND3LNM462QLkp
1cABtXLPCyM0EXCdgPbVoqj6XHmmdpqyl65p1grAamMyUJyLTv4ESU/Pj9ZFfFS9wwRsaG8VLpvB
gBIoMXD4sjwSQJ5T7JmnHowcUY92tpHFn7o5k7z9d7XwWTLpXqzERy2qdFfQeMIfM5vxY6hXsmjq
nLyOX9NHhg11p8JlCHnw/1/0oD1VQx+tGjtt2RRrWLTOTxZZzinPiQ6zQnWSVTfpZLsT6KMpHecA
vmjlo7sM1HZ3mhqC3KU+NQDn3GTXBCTpdTWfbN/7QafviMfFe7+Qj9TzEl00vjvAMTtjwlZpav/0
GNtRosUAm4bi6PpogNBL8YHK+mBlyrzM6spKL9tSg/s2CtSetPWOmpmYITWwgDMK/4YMmRzScro4
k5GGluwp2ulaSBtYX+O83Wlcxj798rf/vhDZJPdWBmSzsYanO9S/eWvbuG8kehYSOHm9ocZJogWH
ZfCpNhUPsE+Ib014zntP7YitPDY+5RLFIMD+dY61tSrP5wKAo8CwAa7G1w+9zprVsbN766D/Qc2J
VOwNmwVAIDUXUGymYCzPAdh9T8wpYG4hb0Y9sCaP5+GRRnnOg8YuKNCUApmRwp3nkadKdrEdZGMc
Xua2dnmGauqULyX0XCZWd6ANIEM73uRx9qO7OYB2fDOMjFlyMA3W2Px2uLsKVHb6CLDVmPVFyyEM
GEmzi825f9Sn7FLU3b/A6V7yXPpbvzE/bT+nN8UQ7EMnr47ACt+dPENrdFGANQ/jrw5tEwZfCJZz
2tV1TEExD7VNT5WEixTMIn4wIjPwr562XEd/zNGa1ItVqrVKoWuvFFOlwvIAGbdBNFhQCvvUOgLb
wqBlPVUd/Rt+do99i+5YSftc3ABoXpGX/30BdHUgPt3v+ixnzBhyOsCguo4L4KRZ2422TxnZEI+b
skouUh/Hk+WnsLM6sMBZ80ozSs/CgYfFTJZ210oNRR6ETsovPDFjRl3HK9ehPjhuUUROsOxYoJiP
0Bj+VT5JH1mAxh3y9GCJijdWcbh1BcfDqoSryb3vw5tYT/vy2RgdyXJ59ThpyafVo74r2zdfSh/L
Q+3N+6Uu/Y8UFrbugreYzqKb8ieffFJIIuM15cCzQVvGWNBQK0LkxO38Xd859Ee45Hh3dPr57xnn
qBBj87/As+o9hZx65FAGvsU8x0VvvVOGhXmqgyQekzMUBGRPcwls2wFZPNK7dRjaIQsHHXFH9W/0
0TbXQjw3KZx0202WnaSVZosfBuoiC+1EL9Hx5HVR3pNBWWjpFe2+GtWB1KcGMte624NOn6PlHtvV
hOF1cfbbYkDC0mF/i7bK4UomE/CjRWwCfMFcIkw6NYDeUXJcmhrvyLzVPtIvs5UV7nNlcZYSpkuL
iu5ECT3hyiVXVeukFqmAuhW1M0dFafpR1vgfYzPj/ECD3iga5RyUhIAk0taz+qsMlre2HX/Z5Tvh
aC8vuGxP+QCZrjbxT5fT8ClynlWDeMpT4dN2QjOkmQyvjT3utSQ48FyMN1bNIGTRJj+7vcazH7Gx
MOrnHrAplqp9wFS/lcJUx5p0S2gEs2DJ5/oXQLRX0BN/VtyCz6gcdVX57PiG3Daet+Ymi2S9df0f
8YOTdmvnU/eeBaV7yqT/pg9rj0rQNndQHX9dExmHi51a2ZwFWKZPO29REUJQxf3l7LhSvfBEo9qC
v7VeZuKlgnhmBulIjsUnz+iQQUwCBCdbgTs+Giagaiyk2Hj+jLlfh1BZjdvqqdELD/SwmSx7S3TF
MVu6HsKCicOUEgMPZ0waxDD3SPQCP4IlpmiXB/EcVlleUf+KqIWF+VSDoAfugDnGy9aSYRtHC6Qx
b6Wtm8zVDXUnCzUhhd9v8LC8a4H4UvyzM/Rpz8Qe7xJ0BXCYFL2DrpYgoE9j4m9dmlK2Q4e1ZEKY
zwFW3YzEuepW4UU6/PIIduKLqYx2P+rOSVe+fYLCdPXtVsFDSkwqNT9GSyEBm2jPueO6UFZoGB8T
nB9JSgov9iWlw41dYkdOId8WU5T32JaGBvADUud+tZhw5mE+BMzQfOZBAD+S0D1YNXyFWtZ+UgHy
6JEljZomeRuaajnVPREqM/7nxgEjUKHfoe3SnsC75wxYOqlaZnrgxeH2cCBRvurJ2WnFIXsEky1t
PnL1n4wGH1AdvPvoTxRYApWwq24123rZ3h7lu1ngncENraLxIVBpe3SraWvXuXlsW3rLDExCia0X
G9vqLlJ6d8bW7gDtdCIsZ3CTiWZFtQOG512Q+AeWdH8BUpDF1jmTFWIrymUE3Ipdk5D/vlOevyeb
jS20jNq+A+8TLFsvGxPetYr6EJksG5q9nj1IONuFWjL6PvaNTlyOgu58I0Ac7U3XesmG+Qeho9t5
sbFzcs09girbIwJylioaoAv4Js9xKncFdLfDBIaqnAdzCwIW/w+tQDZHks0CYRYwV0flWJLsvE5/
TExNHMhuXppFmWcPPozetv1Rr2osnx1QL/Ylr3rDnhoRRmzH8QdDOWsbKxminiJqK/GgPPvK5VBV
PBgeCyGR7YMhcY72+Cj8Nd/PJzRGNt7nXf3WsPt+iDMf3LgOvLzx2jNVP9RBpfQuScIxF+BSza7s
7afa0ncDotdGQSFi8HNPcS//xQCFbpkRXHpZflQZ4Rf6LMVepPZ1ge3Bchc6glfrd5mBwfcA8Axk
bmBucPkoI73g2y6u+ZS8KsXLUxBaSPQTrvqKraIRbCsdP6jfmf4ZOvtzZncA9JM3z6HXx1wcMA28
xXtKJXmmukm8nWLaOoeBQmdYKQjXwbEJ+MjG3J38TxyAIPH1rtxw1eOnqj4njCJH/oB6mGzdms6n
KgOdMXrGJ6wRjlLr9Es+hmOAyzbBUsckcMqXosyrswJ7Bs3P9R6FaHaJ6bjPPaJBaDQgXKQPXgNb
XRDhe0vwtSFk5+YJl2x5/u9LV/1RGp9yU6RkzR2fb87K65i5b83K+NAZiSvTiRZc6nAfzHvfU2NL
nwZIGU3ea8NfTn4MdGbMqd9jZ05xZ5vcTXDo27Q3/FArgcssyu1CdxQmNR7esVHkY4g9bv1epA9y
UJdGN3xOS4A9S5owtcb4NIZaUX/EUlnV7KjsvlZboBF1aCoOz83D4MitbAbA3p7bbJ1Lu6yeU8R9
UIAzz/w2W/HnU6Rprn7O5leTpZZGsd+hFB2LshfDAD9fJGMbLaZbkeGP5GzhZGkql8CbySqyc8/a
av7rPLKKI+2TqgmSyBf2wozk/8FdSIuionVgeM6yxL/2znjQl+qXfmvjZA++uk2zD7tC6V+k+UDr
6dl5CMwvFQwNp9+OMX5QSwiIXYuylM+5KqzbSMQREOHM83cKzrHVXq2mTHey8iXMlPkPlYGM5xM1
nqOY/3AInG4tvsdbxrLoWMegn+benm51SWdU0BFpyFMjLJgEQhyM004+tkm6Y83k3xB+/ZuAKheq
NM+2vlGyee52diazfSHh95f0MFGI56ttRsnb2bKWd+2HIwdVtz1rKvqTYR1ZvKkRz2NeB0FkLuiy
gUQgZNJceodggjKA7Rc9ey1XovGWnwm2go5mnMmgvxp+uVsqDI+sDAtAJwfsUCBu87I80NGOM4Vo
XA8jz/V4zHhb1YAma4Za25ja8pwhlD7996Vu2JPThUs7QLsW8DTel2Igi/oEynBRu98YLvyjAUzB
mutVVwW37vSPmEQ3cQkbbKbZAJ5THuJev1TAdw2hnksgLkBrlrAovOzkdsmTmYy3aelZOPVxWKr5
Wwmg2n4pnkl/2Nt41CA2mY628ZrqNEEQp2ls2bF6/WpGq9oRITR4lw6YtZ8wWgXHZeYxhkhiM3pz
7EjD2spuMCmgb3v9hZXLTyqa4UhH0K7M64unPP7mNI8G0z6UsCujyfS8zUwHLCLbHLY2bzVlWl0o
EWJV44uje1czOam28B4Sh4NdkQRHjQdY4mPYcPpb4LRtqGe1FbG9xEQEl38cJWfpQTyg8oC08MYt
luHfSRsbVKfnTNTGpi/ax57UE88yq6L/A9RIJ4u9nqTUVZmU1/okKzaKOpUQH8V734ijXqyprDZW
ZDzHCxSi8cxu4tAJjYIYIy05KXMa68bGg+F5tCbENjPm/BkHG44OqMy6W2xzgk3oJFmYC4srHJJH
o6A9s5WhVrvjUh06PrGNs61iGsmMotyVpbnyz8kvjDQbFABZtX7hyI+GudG7TygnsOAbziJuSzMw
knMbtf78TokyLmPwK2zgSH+2Lo45eiEFtICt6Im3WDFXvRyws2AE3AfgCKJggHK7APKZK5adrGh2
pgYszmI2pzJoR80jfJOK7GPevQTm8gCdC+wR8jgPcpYNvgFnpqsiuXR3FMf45AWUd9XZucJGvugA
FGUT3zyfcIrSau6imU7XKZ1kFMPu8+GzzsF6ZTrZB9sfvwE3G1tTDZdEplToyActaPpzgS230KUT
5kBjo9gZz/Vs85vF6aspZoTXlE8RJSTHuJ2WlZZUX/q1r9oGkQgQMt3UqxbCdkaFuhWcZsgAZOWl
2OqSYd+Z4IThTygiDBvvieenxEIR9ESxvOleUQE/hUqb2LzQ/30htVZv64y1kmmXq7r7VIG/oQOX
0gOSQydMaXgQKUMBCfarD9COnQZ20dSfayJtaP3uiSXyHtJ4rbBG+K5EUMOzHmbxPqNMbJOyPLQX
qFmJV48U9YCnwN8Hr96Zfqs4O1DLV23mVBDU8ry3cs0UxwPL5SaOuP1NMBVObH+zIw2MZEfSoNpU
luljktMjzirM/fhpWvkC1OwqcQmGOspB4HqfrZbsEzEPG7ROIkgf/gJlxdeg9jZvfqf/izXQURls
gqW0uDBaSmv7wQrbuH6yvA6CTUJzpgYV0t8PCU7FZtTfNa+3NryrY+jpHgVPONUVIxuiFcV3a+mJ
tqh0iwZHXY1+zURSf/QDySWKYjcIJ59SLPsg699HgxNq78Qlr7O/m1/Yc2RN7W7b2bnXE3fRDADK
YaGOKNaYhyoP2WA7oxGA9PJ4fZ3gUORgMVgHfKV1oaG5GsPOdf4W/hCmEKY3/Nhg7pmYmQN3iQOh
3izp0Si04QXxl9MosYGtq8dnN3eIAebJ0Z8cQBWsgS8yNWhqjW861iZgg9yax/kj6ayMkD/Zp05P
CVJIkTyt3sEme5tgJG19R2/Orlt/tZKrkVJyxi8gY/iaNsqCU0yHVrvjLLUXKAdDbXknhx6zNeZZ
KEs/YLv6Aj1eqnMZQF+e7bfRd6pwdEmx18jYUsfpYqXJbmyW+kl5gLtwtj8BMUCwJSt4TGk+LJoZ
WWRou+gC1NHY5AVasK2XfwePhlndAjZJq9hg4fuElKftCMl+pUn6BcPEf1kkWCc/+I2FT54N0xHL
yjkK1mBfj8iIhG1G3ohYRFNixq1eHp0GEak1ykfhFeQYs+qhXmBLBSvEq0tkt0k8DrUkCQoKbEBh
WUy1W5F8kmL6LvQp2LHdd0+EgvlU6SeL7Bxk36SBaKcHHOYGwnDybycVRXI93Xc+K0AUVm71aeQG
unrWeQx7jjE/2fVjh+dog8uDM55LsqBc81xp3770JKJ2U9l22xxQC5xrszoUPkDPhdrgDfaRiz8Q
QGBa1+jbQhIxYzrQuv6e0ka2ddr5bVDauawbyr6tOkC9gD2VJ0kdtnnF5ibAaNWjVD1jo6E9id5S
AU6KMtd8j30FINUsnrt2sijTIH2ip/g+dSMnsSujBRC7Mr99MkZRqeE1KAt1V+BjRDUfdOIa5UiR
nPUDeCrdF7r66BNabxpiotuJ09BQM6w7aOundJlfl9Kls7VVFP3lzmlIhuBWzfMrFttzaRgXDgUm
da/qHQf0YW4YuzLrNSvNn8r0AkBiRkXhEkD5Mjl6QPOlGL4FT8YND3sUJhOR33HSXeLZ0DJZe4xe
f68Ml/sgz3XAGHEQQigNObwBFJNxt28CRbWLifHJdZs/vPQ2HOQ+jQh9vybCtR9mdbMDjtam7hyc
rCENeSKg4FQlXAZfv9ft1eM9t2EnR55O/yLuwz9xMh1QucEWzPpBrk+0YvkjpuGa5YrEuYLsZtfP
bT3jBOmzi4m8Ejm0I1OXQ8GdXb75tZfvJku/G5lZX5Ou2seUf2ywAXH65sFPnBKzLo9kdaX4MeDy
CHAW5f1dX93KkPvpAlMmyUQpN2M8HbDy0tJW5EgxetwASJ8/AJS9jJP+OS0GQUp9ZCBLsqOZf+WJ
7aGeTzx7LOrrhhZen6WgNed0atoSSmybTffZUTfs+cwu7S8o8fcOyruq764m18i1dSgaHh+drE/2
Iq4Sxx2+DVJ7lh0cMayS4ta7jzox2H0L+TV2rtgqh/Vo7umfHCSPduvUq0Xh1htHdpnLtbL8j2nk
7tz0cCvdETmqw/ogHRzmQVUee7X04L144nWa/pFauMbnTDWnnPRRa6tkC7EUOq2NoVI2wbZ1Xq2p
bo4OK32wIdmBOPJn4hDgtLNv32XXM/n0AQSkioNB+0j7wDnUdv3HoYiqmHZdSx/IrGl/fEGplxFP
eCdK/qaY760wCOyAtkX0N+EjATs8wvaoB2+fieBKQv2RNOMLuP7boE6GLPsoF/2vGhYG+bnJIqvZ
6TYOvXYlUrJ5ekprRLJ1Gx+57fIVmHyaR5OlSv1LCH84GMtA7hIwe3MU+Lx2dmL9HbmXMa0b2amw
/ZdgNt/ogftDH4cZ6k7/0mHB4pJkYyLT2IuMLvm2RQ/wMUi/dWqOSPvbf+J+m6fke5Pha3SbV3Yz
A6/d8Bv05QvMiyEkAvlNMyEdGq3+rhw1r/JbD71Z3Q3iXllhvuLc/l7aBSwTmhNg308tcP5QwPWE
K91CB9F/+9q5V4n68fr5mZIosKK2iprBY3qLU4VgscmS5bHtQH3n4fLdOdwDzTVOmM7Oo90bjNZ9
tIxQKDsnJwIwVuCpix2727scdIzXorokT5Nyv0rLvGMtAN3Rck6ncG8ZGgyrnnqErEobgJc8+eWa
k3TWZ6k+wM626PuhZ2F2je8iJREoBvqBsxTDu15XT5a0VqduN+ylJqfDoHPOs2zb285NElHy82p0
8UFkQx0S2w8zkdJ+K8qP9aGVi8gLMs6/nR6yJHr1E+vQ04HJGQzKpDVmWAlYw8zui2iK8uKKN9pP
/LDRSqSiKr5xr7oK0iTsJ6yrQwQT0FNxYtj4akvn18mMp0C5KUbY7GTN8ycjDC6RrHqWnvtuN+gR
hupuQuMjM7fHimjxAzmLw0Cz0eye52xHtOxVV7BPkqyLJPPnTsCnCtvZNsKc+gwooOQvHT390rKB
Jx/KI3ndE4ukn7HoM9ZhGWwYv0KCqJIPh/K/TeuIH80dL1kTpDDDs0+BcKCMgPtKn9NRwQkrGC9W
6REWtyiXG822w7eygikR0MwijTed7JwwBiNo1P+wdGK+SMviKbEqDuAeUAW72U+j/pL6OBWwVsdI
8PIh95Hrlxo1ogbLyOYSAcmQOJdhRmxEKl7oACbvjJGYkZbV70ITd9iaU7AhBmyEaE4UPQfWl3Bs
oDRd/EregYNGkF/13PvuZgi6GKv5VQp9T8pOAK21HqBGPzXlZGx1+nHWe2tlGyKsHYg5RHxUhAkf
tmHOv9Mk+X1sjhP/T36MweP26VJ4i+gUygAavSC7ktvDzZRfHuU7PM0lTnF//ocnapOuV26QehZL
TuApLGbiABgJy1FQ95w+NX1rxenEk5prSytZhE9KheyzLhUQxjDoqxfBsBvZ8pM8DwwIYkazOZ1n
2mwgGUFLr+mJKgHMKD4reofBGOVF26hiAM3ccm+zyXF0RvamMEywg013LB7eis42d1136xIinJ4X
MHy0f5tWQ6A3lrCy8rfFxfPCdbeHxIlTXlQ7WFfcIjoXX94SWIekefUc3EnaMH7NuiUOXDJnXF1N
FJu0wPteBX7DaZ91sqQHkuNlCI/o3Jv70jH1P5wXEWZyFTpYk7ka5ASKVvb1tsiDfb4IOFMspFyd
nyFv3zzf+pwyeleoiwpVm+3juBk3PKflGd9W1AkrvTRlg/Fm9RAt7snrHTRFPlxZ4y0sjpcSR1Sb
n6Uxf7Dx28N74+ix/v/j0mo8hKjeOuAm+Scn3G3VwcsmEDRo0tPqW4T7ajwALNBpJJ2uRBo4g/OM
3Ng9h1DpjoTevQfCon9zPb8wYBv7MYXe0QYT4maGbwilKeRAzRjfgJeyjH9VNe5NSDg3mbPFMSGK
joYzsmwTMUJ/tZdGyVIUFq3SXRVVQblJXZikuvSZ2y4eVrzIPwitECc2AbztCXl8qQU0bgzTYZ7Y
iVfdpel7VCBlvraihiltrxpcW3TkFOqJWLXcxPGMdbxWXNUs7jKeG2HjyRcOr7elwy7bwz4Nm5IY
XRrXwZMpnI2hY9fdON38plVsrwvbOBSk83im9VW0SKHfxmHv6N4GBWu5LWuZbBLUuAdU93fsRcN6
EyPOJAvxUHCus2i6UWlTvLX+XTqe2Fmm/KgN7Ob5MhjXPmW4zau/SelWV4uqPG6lfCGzhPon1y3m
Mp00EzwByxwFydfZw9HuHnvm02S08NbVw5MzxOKgFz5n8VTe0ySv9vPYuDt3IFycJuR1USY3Tkoz
tIY55y02TXM/zQvF6esfMTFkOI2M1W7F6gC/595mRlGz6v7zwW5SNJ9z7/bxu+TQrqWkoCY1XnC2
Fns+eD1eAoJkGV4NUJFfveIszJYl2GvAW7DAKDfyvPpcYbIWFn+YoWX0sF6YOyuqf73u0Sy08SGX
nQy9pnSvS+vKfQaWb1M2LLH5WOIPweEwMw5visLtt/PYArhsu33X+tU5rls3tEc3jxb3VbQTYQDn
7PoxEcE8ey4GkkWBfGKcSw4ZLUDYBYZTl82XcaDzsYpdkiyN97d3MexYnQ4TbFLv5Qh5302eFgua
mjszH+NHyDDJHwI+VeFUvzv0qSMpplWkcThsDQ83RGA+FcQB54m9e427P42njCuVR9YCJ9BO49NU
6N8JVOKNuzSfMikBUhTlvcQyt12s9VJgqagHN3dI2nCGi37wVv/n5MGjoC5jux4w0k7/jqE6tN1k
UwTiuButXeMYsLOBzgVf3MX/Tgl9uRUUeRBH7XCaOv/VbYuoNMHk18kznm3+qyn4UTxRsOOkLCYH
wDDwWXaT6VB5W2cPdDvx+uKiqRvy37ao4elDcuEBN7NrzUEAqSw9mLxqAfCqaJT9i5h6vl3xxvlt
e5DLD2Dem5byRDcqYnUZi2w4AP44BLskLeM9sLT2kAa9FSExNYtvHL0kjSxKNuthuZl6WT/bnZmf
HBj9YfzrBFO/lQvf0nf0XeW/o0niifcZVYluBgP9A8EwmgwG6TSgGq9vuT21Wohn471m7UVm/Zn2
Qkpb53UC4Sdveirvm2fXTUlMlscSfdwWaBZyYvDXNcFGlF0OsGj24EFsPGk2YKDF+Ol6KnuqOw1s
2Cji4McfggHFCNaQo18sTE9hazj4kuL7YJhR3JCIHEXwgFEyCXVqMmbniewaxJD0mkz+Ws7lhZwU
f00DDmsGV8Usn7VJPRfcpZoRXJiz6JcUxXXjWCUyfioOlqPPHA7yw5hmz/g2E/rbBa1VsX+M7bEI
615Ri6x1yPyC1EBqM7lzVDAajT/Nx7yHou7PHUYxLmgzz3ea4mEEx0EV6aXtg49uWHzka3VxRs0P
ZZNceTpdGm0E1JV6MJYsCn1KpmHkCXy4+QYzPCGScp3LoYE2MeHZLscp6HVJsBn6S1tQEEGNwVg9
g7zbzsRSNrJBkl1K+ccfWKq6w104BNfKpH1IFDl/B8XGERs38XtsWevL695BbZ4Uh0VIZQzbdcma
YM7C0mQzOc1fre08JYnxr5icsEr936QC/uMYxotvFo994FY7kyWCb9EbA6zvg4ypEU6NtqmD5Dy5
wU/NImkiL04ydqy3EFXo8LJeRRcQ5ay0NS9RqofR0v/xcm1QxohkBhZCM7vDYA68qGXyHDP8CkOO
z+p3zIrqUBq0EGRsHig59EbOLSlLXAMYHjv4GdaCsTNsGogB/mFHLfZJ8g+TP8cz08R5NGnbivuE
WOwyFDnJzKx9Eo31hCky2S53LJD/pDJecpo0OqOeNhV+WoEFbcSTjpc/THWW5nVPy5ZjnhsSC0z8
3Pcc/GaW0H4SVlcsTPxkY9Zg7l3tZ27bgew0Gzy/utFXkhxmupeiuQC513QO9bCAb+Dj+x0JgMDF
2JmCy2iqsExxg8U8btuyfPLV/Nv4CfM5vRwm5o/WvFUWwgWZ6h3gOWx4IC1o/I2L5MWr5VPhN90W
0+5GDsupb93fej0gxqxEKTrk1eVw/Y1zlCMnnZCiupodPvFKej+AV2fCU91knOc+uJMNLtlVmVyp
w3Na6xRVlMYe7/1OLc4bWV0EsCqOLI2sYlYdUzP5N+PG5qyL1wLDAp6elImaDgXZvuSOjWPZ21LA
7BPzwQjTk/DyPQxcqfbXSrNqB0GA7pGYhe7U5aehV081kZpokJKRa1I1lmkJf3V8Lbz1SVYVC0dL
jgUIxX+xll17NdGPa35BGogE/yHnffKGQ4cdxyQDGp+C1LjgEsqOsuKMjj4RJjSr7hJpDAec7oid
nMASG7Wo5yiILU2Raqw3Db6/Pf7/99nH9L8uO2yDi8rSfNh0/ouTTs5VBQSmJjLRYW3Qm7h4n9O4
bOEOro0nMTzM9FUbCQ46ZITgmbt7GDbroOq99ab6Lu3gvZniYVto9dnsGm6W68ek8VGWZ0pqwmkA
WxxL/1IPRXka0btJyIhw0rDbOA37Kc+3f2Opf3aYBTacWZpDwrpN06wLEx/DkUP7ULUiribysrJe
GMCWJlzsW2LzE6FTUfRSzkibxvKStrj84/xvPvACzEXCx0+WWxalx9jNRspJkA0TFf812zdSxC/l
pL+WY/aRoSO43DL1tHonu8w+3/4SoKEeKXzl2VDCranjP4AJnmv8AlGXtyY/Dr9F/87fP+9x9tEN
u+tmHNuc5iW+3r1Gx4rMaaoJlgYTZcaeVmvmrcDrgks4K3E4mCcfDm+0jn6HhmA53jH9xU2UcZr9
P53UPizX9nBFTejmloO+LxCegnU8X/h4p8NLIsdnm8AEUqxAzS7FY8m1hkLahZQOjhFYLNL9ckCG
rdhxuu/WCEWoHbcUndVhkMU/PLwC4rvgLmvb/8tGeC/9BYpVo8tIynY/pNiJ3YFYu8vUVTX958Ro
bzoJ1huP/ix3bXiDaUPUS1ARV2sf9mPptn8ZXXGHt+Zej9VT6iY3iIVql82oX4qWTSZdNxrpFdmw
WlY8KjxI/UW+c9q3QCZf1rjl8QR4MS3e8Eo+mCvJJuHF2KcNOotDEqsfWVPWdEst4lcZaHr4XvJt
p2i/IbRbDhyiknyyNsCossg0VXm0K+eNYgTuoi3WYO6YgxMQq06714YwuiDtrcc42ewBr8c8xfkm
4YrEOlL+89JDZXODsd8MHdN1lx3zZvxjN12/C3AkuzYOz7noJR/86TntdWYxRukothlGe/tFc1hu
INabTfJLs9gzByzDxGBjK5f1BPUsGaTq0ihFNPK4DE2sROWqiuWu/VrY4nOy8QZNLJrNKgNgRzAZ
zxF1kWrMT1Wv2JbZe8s0sNim2MxZr29sNjFIbKa3a6zy4HLhMA9ZfL5H55ziwB8tCmXyKb8DrcfJ
NJ+pCucKiLVHqWM04px71yGBcI4o6WO0oRaiC8eYL/9MccVw6hUxFzk7D8yLI7WZwxD5Og8voG1n
s8nveme8illcAswAMnfVztVR2sF5cBjksDR3fNaG/kUtyubXDe5+ZNPIW1gu2ZK43S52u7BVep0B
756M0n+VI2ck2zE2FnFDSYrKbNR4nQd9j1+XT+s0fHT0Be1KC5BIiXFhyJ9NPXk2hM1BDCNiBUju
6mhmRLT+U2n0Pwz9n7Hm3FySNkS35JQi0xLcFVJ123KPVrp2zdXUbZnPQ8MpT2Uxmqd45ZslHJri
fDS29lp3E4wDbRxk95SosLeUajtlDhhSLmtSnscavW1Zko95Kh+we+K2FPiVBe9hbRIBqW1G4Lo0
sSn23s6WAFknT9HhYqbTJm2ZjXHR4BLBACBIkUHEYsVFt1A1bqtivZPUNFgULqEler4JJbCyXLjH
8T3qZPXZAaUyckvjio2EtqPBiKNAeeC6sQaNc+bh9Zv3ojcOkw3f1oMbtm2s9JR2fAbFJHf/Y+u8
dhtH1nZ9Q5sAQ5FFnkqisuUgh7ZPCEeymHO6+v+hZ9aehcECGoLl0LZlsqq+N3YUDVJ5skjLkvck
1K6R8O7xdbQ+EtysXNp+RJmeKTkdOPGljg0nwQngxDQM7WPaj7kaN5HJNVMokpFlsaDT1tkTJM2a
gM67vCZk2TXDG8eBsW7J0EgBUaImIDuKb5XOLqHLHJxtvUVcljVsAy7z1Eik5joMiPCeJo+zozUH
m67W6M4zoHnT4XMG6DtL6p1X6FTJVO3tfh1l3/nisZjkGNL/MvSbuOQH7g1rp8ksOUgitzZkltAd
7EmxMSuEXqnB1KHlXry18/B9yojtw1aus+O4SLlUw1U5Iu2g+CQurhOi05VpESpcx9yyHV1qHqhh
o5X3rCxoXEPpl43urkyFurxxattvaHNaR0AJjPXnJIv/5GQC4xMxKF0DDLDfZaXraEGJByzsR+JF
n7m/ma1qNtoMgjFGT1WraaS2pxSrWLvroTV89jYCkN/yhNyBwJjuU5kAenkenoMUFWpgbZia3sgh
gC1J6DZ17Nk9hcD+KwS3t6Gfpg3oYGHaHOfM9qjPYG2aSGn6enBwk8LLZt+G0j+sCUWvMWlkV2RX
GZQnEJAPysd+glmm64IL2bd9y82NIzaQZE3+tbdDloB/qv+UnU4DtT2/eC1ZsZndo0UggI8r29rM
YkTqh1zHVc/w+HdRZfxEUY3rukB8DwjSwXz8mVS5D7qmWiXIA7pxpB1sVjfu9EemmrxrjB86yKqL
S2b3mv45+mwGTazI88UMlJvVShPqqgVhfhs5qHctYwbrWhTUaX3lL9NtWkxBrrizuZXvh8Cr7+s4
6Y4iTh4ae0DfG9NG00le+P69tNOTNd0CB+3yqfscTYTtFl66UwWzA7gdv+M7R3jjaiSJ9Zq+Nk2A
ysQInvUMPMqCrvKjXL6NkbnHmfQWc/DaZjEOGNpB9b1hTy9VNnB4RdnOhdD+9N51DLVkZ7jhW1Nr
AdnDRCKio8NOxOGt530UpZ8LB31qYDrtxnSNL6/8omAoW4MEkzFXsKHk+pKhkGVoF2vvOSXUda20
6lOrMVg4NpWeBdekOd5ZjKcR8U9w2aJhEEP1FyFK2vRDI9jPg/0oNXEwpTyWlOQ+aCqGnTXzXyvP
Pp9CJmGz/DQSdC6Rt+9IbdrRPT341AMivFaxu8Gx4tgdUTSMB/hgow1Gyk2lBpqisjklm/GPMC3M
ezrc0RSG73I0bsw4O7ZTMFDxXmdY23Extq3xiOXOWQ02f+E6g7+cDW9bMkMZcFhSMjpZOZ61yQH1
A9lF4et8VlX30NJNtR71LzbNxlecatC79aTnzh4womMAUre+LiT+aNPY6V1S4Blx5Qpn17bBegf/
ApSr7J9IzD+DMB3K1T2f0/J8yswYFiyN3E0sOZjllgNOKZOzgBPDGVubChFD2n24aQOmgm1zDXEF
A9d71T10OdoJbQjY5OcbvpGxkKAPgY79Vivbdpsy16xL0oOZLGeQX3MXJiCVBrk1K+hvGGlt6StC
qL+asvasbHVLjIZDQK57o1f6dwABVTucCEJhr2vwNFjNZJt75XUs7foUi+cJh5iW9/2tHNxkyyxs
rsR8REfwPnnkIySkaAezs45y9v8JBW1b3VDmwdVY4HdAY9ZRdL6ZPcJ13XTaQhIQjIRrKJ6yH0Mv
8AwY3Ed9xSJOqBCiJQa3xmgftd67UBW7MWf5DKE/7woNUB56dTsRSR7GY3rQOT3oifqyWmo7svQA
JfDSmi7gs+P4qMlvuhg0o5Xol/BSu76VqGHjNtGNiSJ/lwbTG3WypG+TNJbqbBmVg32I4vd1MSwT
ZmYATgcrfpD2YLrcr+hq1g7d5ANxSQd9LL7HNrvXbV0RfzhvtSW/TKEdq3qwtKycXgoXp2tIzbZ0
cwybffmTdVWzGQqU1vYwEB8c3pD1QOxsph4deupz8ynFSfqg6nsR2Hhv8M9wNrY/kWsh3rIv8bCz
aWYPSVFGsr+vSjg3ze4uaH+xYycUTWFtW7MylOupeKrbbJNRiLc2WNrZgOm9MTPdWtp4qetpmrss
wifbD9FTbqd7cmvhhppQrPAWY1kJ59m3uNQmtNrE4AHn9bAureEDULqnGVdAQKVnv0QCDcF93o45
58vuXMzmnZdmyMeH8WuyKNzWIm6TuV+AFbGfOsVEYrlXSJp+28lNzwa3nmvvrajka2cmzso0LPNa
Y2ZWTLcUaPbqDBVHwWgXjZsSjshQr63UXzCEn1zIOrxba5mnR4RV8doFLNskWTH6dasWBKUFL1lY
Apb4oTJ2QTI9cG7fu7G6UU1xseAT5iQJUTJVj70+gUiR6MZOGGDy4q+fusF378l1Z/caM2eITZG5
biZjZba7fR5Go583zYvoqmnlkWrbMHhu8AB/aZe6wrE38coVk3EsUYIdhvEmSCKC2WNjD4MMf7k0
e0w5q8rgeqtyqnCSU1sxY2HQkKxkNXJtUU79ZrKphfZ0AoLp29s3hX2X1tGrY/WXwX0ODAXfweq7
ErAMWHHNN6cYHxL1zWkHeao5LrJOAjeq3L5XNXWfsWV/h3TDkNJ3dDGyIX8inVzXiBWbrU1bj39U
wIRhnE3CETGxj8+NxZDshpuw8TaJNd8S8UgxovWkZxkcO8LHcO4veVxdKDnCy8VLEpPCukoj33Ii
DtAStqPuNESESMdn3fpp6H5ZzWDzEVFNKS0O/jSa38PgPIK2kcSXboe+0Sj6RSueDPlnWidn1K5Y
3EFEJsI2jIZGt8QmvblxUP7lZ7N3mnXD6r4xHSY0JHO8KDkGKkENj+VZZPKw7sfNU4yAfhPlNABH
FWc1IH5nN7bMYWZG7U+h0XaIBDCinXPatGP4nppWt0G8MRBSROkb+xShxf20G6CzWY0930HHtgL9
vO0qBKRZEtDmUxwXBk0Wn8s/a2RtdL23VII5VYjTDXo6EbxTE18m+ksqug+UhyXpPi1RF5zop4BA
GYmxKzdmP+11gqsTXP/xEtcVRmRL2bVAbELE+0DPM40UwdZV/MWagWqi0LAf0qGpDiMD4lgeFULa
u6nWDR+iDc0cTQ89JgWHALKV5CqkButn7ri2Ol44nyjoBzODnyY01sQLkJ/n0rL9gIxlCBnugkRD
J503Kj8ONnPR2FRnkaXathVJcczG4DnKANF+PxYRrYntZPm03wfvW7lddMRRxsKWmuhh3EkRAGhk
y/8YplvuhWu0mLo5huTHeHnrn6eyqh5Ma35AI9yt//kpfj+16k8pYRCHoHCK4xx7t00cTltql5D+
1G1BCDkBy79PmyAdYL4zfq7iJm1Ai1a//0NBqsFqQqizAYHBQd6kfz+EZEBYxiL0LYfFSK45fEA3
MRWbrDy/X/v7avw+/PNj/et9f/3O/+tzfn/Lfz77f33K7/tqlP84UZcX/l+f8/sz/Os7/9dn//Wt
//Xx3//in2/9X5/+v77D/3ofvAI/j2O0zq6i/vrfn4LHONv/vhNFBbK6fz5uxi4eqd/nvz8UHar6
zDL6n1/s962Muqy/f1u8s3FDBOd/Lrv/+vq/vvRfv9rvU/33m/z1/w/0p+x/v/6vX3OyfJJGVmlI
HTG94XtwtVt9MCg+bhnfs1g9hWRf7TITQbpNhbtvKmqTouDO1aZuh2vhGeY8Zc50913paoQwvXWY
qNY1iiEoalQUxk8CAsoAj+poroP0GDNbzcJt1hQXrSNDYSufYTJRONtWv5h7XTzjmGxhWE5St22C
CiVyRR1pDLPinto0Ti3Fxms7d5eIVuyLHOoBqTIygXFEQsf/1Cz+qCp5H0b1Y5EFA7Qvv6N2TC5w
CC8cqC8UZHHEGqJ61Q7hph6Sl6Th1JC1w1diasZZDs6hCKkYKqvY2IZfzUTFMmhNs7HSxvVNfM07
QaGNl1vyheQpxn+9PrLL0IMng5+xGdrje7hEzaReQdaA8cmY2vXDB+o/gDkCwmtPNIeoz+Odh+EQ
i0Px2cMHW90U7QmUhILp++piG8MWAYzth9y/JI3d4aguyQOFi0rcIdzi3OKs0jYfTs1N22LaXVNv
OJDI0t7UJYFzbn3oHLSQfb7ILvqwQ/9u741mUUVEA55gWwq/lTgYDRtnGN99VdMbv61i9LR941BI
EeBZr0grXyU1+u1h9l5A1Wim88yPMEmJNC1gGMg8o/kC+N0Z42Edpm9eCUHVmTAb0DQgo5yr1wbe
xA0p/deCELSaONatm1rf4yzo05XFde7SSxoNP/AB6ilFnrKZiE3j8Ed9i4Wqvx163A76cz3dhp7T
rqMIK2hgDITTl3fVGGHIS4BjoUfjdaDuOlLF1nEh+7Ma9TXnnKUFFupYSdjkDvNnbzCp5uc+wTOs
694bHsavSmg/mVOaG0LmTpVEEWpL4sdzi05sKzB2AocWL0SvIcM3txXycL0LId0qjsMt+UObzilo
5sV8uTJMHYHLqD51OMdjGRN+myQbTaK2tG0A+SGBSUbQbiDDGFcqBMTjurqMWtljbhQfxMYdZj34
IPG290uBgjtSH0Zhm/s6piDZUCVfXnbM9aCucweE67lXLXLdzYDC0g9AJW3JKKhSAnGrmehO/Cvu
eqqSRf9amZuqZeQu4lrbk6XLfJl65klL+F/buG7W9rwwLx1jopbs9SF7ZgB+aYnCOsjgBTqTuCKU
GatgCC9NKWmrDAg40TXrXkUcXMSc470bqSaSOMlOdrbLIoj+YiT3omxj76yV2YM3tNGWBDfcO2RM
hPUbnjFK061uV3SdcWs76ks0drvH4khYrkOmiQwC7CQThE7Ei0ta0GfosPbKQT6GNO/CXc4kglrF
SmRLqYOdYvA7zw7TTwXK5GdF/SxHoK5RN5/xBPHK15+4YIniUOhEtD2xAWgIAzdby3ral1GkHXtP
HGfOKut0CvyiRFevkUP2Yh6SDPJhIqHYV+jA2g4hALxSt4cxWCkqCInQFz+G2+5RJXQrzDT5iT8n
r4cmt0GDLiBtgVHgK2Jp/OnE3GwkU/uGeeNmCrsZwSXWjhQvWjwjeTPFcGg8QBStzh7hoV/YvsuV
QQ/BCiEsX6tgftWXBziXJRX2Wmsm3l1vNzXGyPUE1mMnrsIOGZZAe/TBtKI4ZEiZlg74Fc0ap7B4
NQv9qUMU11aLXRZhsxlwBE+UtiMU+Tbpoq+eEFzSa/XaT7rpPFEbNVWA6rpjP6Ek94GnK0RdUbui
ve22MusX+lQg3SeCCHSY7x2Z4bRGI1LKTH1njf2BAXC8sceJxdxnjSD3PiVu2CO4hkofcNTd3GXv
WpsWZwbSJ8exH7qhZEQAhF6FPiKYlLwFbng7ROLkNglbTmLf9w4dPvW4t6IEekXH/wE75J2QT/o1
uPHOtonRL9/1MDjaJfD8ElhqFTMZtJp6rMthSxaI7ZdjESIcAhlK03kNdH/tvfTZDNpo5RBxt6OA
nTm4RR2qyycK7WckXajhhq5/V5UZ7kejfsrT9OwIlK82nOg8Du9C3sWOOSMGhY+ZiWN0sixd9ZqN
z6oDO0oXfCytDd/orHQVl7HnR3qNNGDY1xo0fqODeOdoFuxs3FZ1Nh4rBDZc6qi0bc2nBw/fTT58
S4N2JqI0Jw99uoLE5g/xXBrELYnYpW3bDxzk2zC6zQEbY4a5tGxOzB/3gSfuuB5IRhPatda7vZ1t
p7ChsGspDyQNQK1d6J3J0LeJli2aYEblysUr31QJ26bQfE1z5TrJn7VQvRDWMOwi2a7yjZzEc24O
NjgNowGBJ+D+GjWYjm3vg9re5pGYiInDCQaQtaE6tV891Kaen7SwPWW59gOHZSPi4scopPX2GnV4
epysg99zy3nt9mL2QyxEppEc0GdXFwjdO8jGlV2Xr12dukfZLTnWnFhac9Fwj0+eZAPD0k7WR/4H
rOKLt+XGHdlIM8QhzIwBID0+EchbeSin8DYH2q4KE9IjJeEgzTUEOLARptORgthuQqhU6Etv7WIy
7sNDQEr9KqgQhBD1hZp8iJx7CDLLtp4G04MuiGf7oNrK3bklSIcTwuKWmFLA/sBhU13aVNUiXNW1
PRKtCTA4XUvTdg6lGiCqKFLEiPxARuIn9QwCt/nXCKG/F0P2hDRyXMVzpaN+bh4nw4z8dl/T5HOS
/UCwrkYchAgQyYjsW0bVuZ6cB6yJxjaaJkrR+nONyfVGTBiN9UYl29BCd0BuEt2RZQlRsqpGGxXc
bPsxUhu6XG6R4loXi6oVri2OVpZ5tHMcEIMOfPGZwWpTBXKFbYFYUM7HrICE6hkUWFhGtKn06T5R
KQW7j5GDdMbVtppj6esByrxWAUwFCasYR9x3rehuuSCvZCMsmwxTvqOwM1rtTo1YxrWxPY8yTQ+d
XaRQscYL5kWbRgqCE+lgyWwoVk1LjrQb3yJVsFZeAAk81qTlWw7RKeApOZ8VsLon3g+pQc1K0Fe0
pZEo5Epj++xTsLqyZ/4kzsOFWUCUyXEk0UmU6kM/tvNqO7H/ckFDLzWl2heOQB8C3xranbn3zOiP
Kej/jZ/N9ooMGyhtKO4ikRDgZ0PqF4b9GtTR2QzRtYcTCJA9clSfO4pfPkgnrFepp6hI9jhIh2h9
1FS9Rt581jqLvOxpjshfQ8CXFRs7QJxUKQDHMachYNDW8yDfWtN8rYr+VZ+xITlUjqyU0vaw36iv
Kk6YXODbpAKYEiU2XH2JyTI3pjVxhrQRmhDbbaNtwY+Zay+LWdYZ2YX1dCIa26MgyK7bnTTHe8Am
m6k6JcQ8TZ7TGZsk6yGwKcS31cXkvSQWVQZlfuOkaIrNxsYsRYi9UnO+8u57GsS61KWY3gxoesBt
1X/Q5B1j/nMOWTqJo+P0wFajW90mZBnB+3bicSbwE9NNYx+7yIt89CDfkdE4yBfc2u89hVBejPnJ
DDLsgiFE8cARb8uFf0wq8N41xYvLtdvax9oIy23eIdBDNhSx8ITBfVd77qkvdORiXtK8p1qz89xI
e87sYVe2toXKZeivDTTJLWeQQ2m6/RXjqrpzLUVXElLZQHHILvoBfYbefNOP9wd2tnoNlww0qk69
XWOmYmNYwGu/D0Ag+p6wkqPuCDDwGOUzRRTmk1B4gqRoNZaC2HoqyuLvp11k0APeRIDt2F8xncX6
jeaI/qVaytIc96Ucx/Amd0YmvwSOPtT1+YAMuLx3Iw9KuZcaFmOeAraV9wQklRhQFKE/y/vK5QGp
gkkrUmwx7PL096FF/bdBtQRo/v/fR5TlhF3NmGD7/vN5dVY1GAD0O4MbbtuTz3ttklhH49J/GCAa
mLfs6TDW1XQrtNa+Wo6SG1NF77XRU8uTVgOyOX24/X3LG/NX/lT64V/v70rnSMMCgllbbmdi9J5J
XRD+BO+xDYgxfq47Q2xy1JN7Y/loowZ3Xdo6eGMoqw1uDyZjaUWXAhHMqVscbsuzsZBwV4H2ZIIB
spszSeJ1l/dlWr2VQgWvAzJ0wmQt98jJMnzOhxb/vBYQj2E025Dm1/3vp42JP6i6ep2hiPdeWDkY
BpVH3VYYMGdXyTkoBcFMHOMmPBw02FXyJgS+9DViPa6d0Dl20UvwttQi1KAEz4RBP9oSs7i2/FHs
wKOHYHlQbSZ8a+YA3+Hs6AfZXGkTC69B89cTR8/ba4nYC/9LkmGXXFRFhRSnIQjSEyWL9a5LSv3O
0qJ4k0fNvW0osa+kUT2FlXhuCJa7NMszleBNqwLXOP9+kCBiAg9qwDP2ILFvs1CRAzRCqI+6e0rr
sd/lupvcVr1W+bIXzkOdokZWDUwgcUFMjgo2MVHmnfQcohyxrzHdSgcPf+kw8ruoUqr5q8ZpU43z
z+jIU9ni9LOYPEnfrd5A+lsErVaFvwcn7UToHDsgB465Kr37NgZUxsDYA1QmEvFYjtbccto9K2F2
spwKlYMhqwPd3Ml5TpgVtYrxMRgGeY/VRN4TjrARNrtgn3PLV7XsnwtFZozq5Ctx6HIrXXPa/T7N
DZTcrJXHDAMPGiizeegSaAhaDeLj71N0r96um/qvIqpfwjQhfNqyoEYKjdkhHY3HNEpLpg4Enk0A
u5BwvRi5zgqS3Zrg9o86UlN+4OYH32xwmkNBpZe0HojNDU6q7rpN2GKzZrmqL3J5yJyItkR3IOtd
4nL5/YAzsDeimeEjJFGcRARXO/TjrrfLiZ66pvYpKxvPfW/RDzP6LTEqZ7qlObb0+b2Zutgw6ccU
RPbwphqi27rElUuNwiUuqvI+ivrvwiaVlJhyl6OlpZ2IkFwGMLcgzNd86qyFHK4qNOCcvuhFzu1D
Ucd3Kal6PrN9eSqKcrp4lO5sPHyZnGm9HDpKBX5ViNwPO4VxgX0SsR1JKKtUsX9nhh49FFmf8afz
yg8m5XdTGe2daXmshOnErliRIOFmiXXnevdZXSQPvw+jFduHwIWUbWLkn54qj78PMAglHbk8uJAB
wB5bBm9n6R6KLs1k5QDDqr8JNIvhBnbsHNPgI5MwOExEBp4bfiGCcV1a5zz9xnTLADFNtlXkdU24
5HKGO+CBjYbB8imAf4cGY56I/B7L8e2YUlBRWTCVTvvpIPJ9NlJKhThNQTtwrKGyFY2/F1pPdp8b
XJ22gfJVMB6M1CVqRUrGFf3sZzGWf5LfTg+vcZ/dEVl9gSPxLuPaTh1C5kgGQSKgJo73hCrdzJoX
7YGmzNMgdB2IpQ4ODnlyp0BYC8+CK6lr5p0Rsg7mEnkyf8jiw0gEuvQy+OaXv+aKeOwadtwK5uj2
94FUulfueKbMztHukbPYqz7InK/hpZzGEScl4syKwJj7qcCNwEF/DdIsD8Kz2xs8fUxH9ehcddIG
V9aYUFQ8tNWpXB748lM7mi9uVYZPped6W1ubEMRRovaI7fMiOZuu+mVR9iK1LS09fa69Uhyj2jjV
U/7Z9Fp8wUmtzA0WcUorBceWcB4vml4O9yyQ5j6pqAlGMTO8Zml1P5JevoFgIxRMac3JBRCdsdjf
YETX6XGPhuPcmyGNwPFVz43wsWnSHax7d0vqUL7itGA/T6o4MGIGJzMik8KcMXHBLzPEOxLtQAZJ
Sza1dswKpz6zFhRbwk+0B05BuOQV8oumT17jqeyumYK9SeM4PYlcDdTQUJvXarX2mGuGvcefR7KY
LrTHEoVK2oRXY+R1DgdsxpIrVcvCBf0imd9ujrXnkKEz6/aJDFNG+Iybip7A7EJEoqDfwBg2zbUu
xHiJ4ha95/KgD9Z0wWJ/zc18PHjlW8b4naHZSrOS2FBSf/fN4HhkknF7oWVBo8ql+8DrCWDQd3iJ
qFaysISsUBy6l1ro2T2atq+hUNoax2aILzhjBAvlMckTLHbLQ4FoyNWp75yGjCgEQNRGM7jMplDd
gqcXp8LC4rK86/cBgzU5+1liINUenPPvQzqz9inDmf3fp1FYe9sMvTjKyUQ/hkH59FsgBRie3/0+
WBESjaHwxn1N0vTJpr7cvwbc5LdzDb4HAhDvCnTnOwen1HqK00NYRxzIsdRQ7eK0NxbxMuSdxCNe
EgxIgpYc36XMCaUITQK/b4HqcOIN8UIPbngzVtzAjmd5W2KNGSkdnEW+lSaub1jO/CChIyeNYdGc
M/0hq8ru0I2E2f1+cEpQSTgjvYMNjM7JpFLZ/evNeVmNii5uSakXRG0L3bkMUiSHZqysvVM7mL4Q
+TXEn3pkDkf9JnHj0jfICbhL5xQFY0jImG2VAzB27hL2cOb0yK2bBMaJkP3gxegR3pD88CT7JABy
N6kJC+v6GpMCsCJeYjiooExOE6r6VVrJjMYtaHI2j/HP2NrlBhkvQYjWHxZysiG7lzE2NVJ403ad
iOoSTvk+HgLrpugT3OoVnSrEQYibZi7+fkioqeVgZU4MB3N+o7UZYQJYlw55wDigMUgoFDL7GunR
ZloKtjkMMRd3HPDnvnnyPDf+1ubJ7wD/kanD5AoGQFSzxXmkp/R+FFW8VZbCNt47t6RxlMSqEpBs
ESx+N1Tkv5ilEMShTIOxkz1mvX4BLTizAknWxZbtiHw31qMJKRrpBTqdzcIS8ON5chBYKnm5Su+I
TFbbDSjKLmFi7jkmfQxhVpFFWoFi/j9Vt1No00NEliE4+xBxuEUxYzMBhieu46/MMtAXzfEe9vid
u4ri6DA1N3UbgJ1g3GQ33cnJqQ/xhFF+aOgTI/6PQR9bWWd1N7PeHCw3q7eDNzmrvEefylnSQDF5
Ad6F0cgdyIxu5xrcmcXcnOuR6dRCHg85tmlqllwR2tTOefEG+wDRntaYgXBxhVrO9NSYc3xmfv3M
IeG3IhVHWnqLg6tP8jyZeERy0p93S85v41BgxTH1OhrauB6wWK7bglNdQ3VyC5lkhblzNOzykwvz
LSuml0SbiZXPmvhcdBsn+UjKOrgKV3inAhCWsbfeusOCFVumfhwBJ7u4fIzxPqbKA3UXqNZm+m+U
d8jt1l1FkXsOsyz24W9QM+feZ9RxwEsn+7PLO0IdqA/o40qcCrO/RJb71KiSJezUDDezJbUTN2zq
9wR6WhgK24Be615vqb2LqquWRMdUR9JCZBIMOB1MXdLvE0kYP5rPrVEF1o5ul69k2EeT9VClEUpi
RMDrNnSID2lAtOY50fxYyojKcdPdjiN6qNiwXmaZIUDsWqKLHYI+IpPTb+3em7mgR5mEoTZzYSHa
+Ctvh3flnfGJEoycwG3lVe1XtrOrTTSl2GDvsGzJSP6pHUOibPNYYQSiMKDss2uHAFaSAagQDPxJ
SIJQZiRrUZYXge57h4P1C3boIXGQ+mhE2RW1d5Atfzkihz4IntkPQ/nohM2B4xAhEAm4e3jSnO7J
tV0w0SZbdVn7rmzX5/V2SJZTOBqwVQJToS2adXGoaPzCung73CQhOXBIyuo1EGZ/V60bcmnp2S2o
3472rTVhYXaAjEfH5fIR0XSI83E85Pz856GYz1WjswlzaI00YJNCYHNBLzJayB0kJOPKi7sTgdlb
zt75nVtwMIrRAbaSsOgSeMY2sulRyLS8MUX+EWnVuR2G7oQAAphNSx7VkA7r3EHX1Sh6Z6uQIJXB
m7Wd1WlnL9bLrTdmg6+SdL6JBdJuYK7Sj4nLEIV5o3nmkUiJgjSd8NZKyeYIdRJgZO4XEbFOmeZ9
V9RyrgjfxiQT23QjmQadW4SqStfYITITd2OUfvSI1ufeIXEX/R8qi20+FeHB7MM/nv6AK33IOFyE
bX1llbnIHC1ga4IaJLfKaCbi7rXXomg/8U2itlaCUjZy/Ctr+RqCi5xGPqHOKNZmp9+IMXZIFOiO
BbZ7QnVmnWbkcfrpx/hmqLM3F/Hrwa3bV/RDESyF+hz/MHFDfpj9vAstWKnA4TVK0NiBZEOzGfBO
mf4hFYmJlZ1gOK+1lxHtzCpsiBjMojdTTI+YJ4B2DXKgyYeL3Y9SE0SICCCrogXelaN57bTrFCRy
5Xk1+3WJ8j6OUAvPTbNKy3GHZik3zP3AkWmgTcu32+lOKFNt6cDABRuHT0ZWS9gGXqWBcvmqgn4y
9PlO6kSbi3YJ3cnZ0Uh2ivSq3QIJvnJ8C7nnWdsXYka22AY8yPwtbXox9hSsMn1PjlKDwb0PEmRc
uIg1/a4PjEtmR2/xkjvdUASwgevawHlyFJm+ymaaWW7n+5zWtrxn29YCofzRe0hlEfpZQA06cVAE
nuvpxVQ4pxxOZb9jMNCHfM9oafPSs0ia1xlxMO1p4xuHjGOHO4beDd8kFVKV33nXJLjZCbVjQz/1
S+hbFg5vgZEZe6cnQEOhLnPoT7ugqzHXWfGh99MX8uTPeDJYZ930PdpOcUlgict9VEw0Wte9exqi
7itW2PWArdXGbm0KNJRYRSL/8XQ6plg1PhHcPbdmamCU5nQM6ylJ5TQoEmdLQ0eTdM26rWs/rbHg
VHBKukdmeKYzwVbaC9WSP6aOI6to7+KBubFdGjeMvHwLi+KeQ/yLOeAItmIiIhoq4vXybC7oo4H3
v6rs7wjvMsnxtHYHl1HEaJDL/Twwx1GNu5kivfFhwhDfQ+jaFfT7lHwOmf1uuiARWqOvKQ/DwRej
Tq+06k+rtDtgoxvp1sxp7jGSMe0I93HnIfauzQfOI/a+HqstWW5HhHMRR8H2sfHiswvIwzneiMKb
qLIfpyA8thEJvrGHdYQ2hGNWZ0hCW4KNyWHn94FvadS9ki7XCXHVcpuxk3H9x3i9pmag4D1DCtZf
mIlI2UipzpQ/WsTyUXm5t3F3rFAHJVEsKxywyPdtBxMwWrJ8yUu4oVXgwUDr2LlI5aXNVhSN2uQr
M3wP66Hfl8NjQjYKCf2C3KMe5yJYSW6JU0z3TRUTYZUgSkbF+SR6yNpCFov4GcsqwZR72MqLy20G
BYonUX/wUOhSMTMcZea9oV+q1k5AZLELfQ1jh39qKM4WQWdEBJM2bhZfaWsmtAAH51yEwOpjx50Y
WelexNW9aLzXtKuuVYyDOmvhXHJMkn2O3pag6NWsl/tmTt87ZbHuqQxNXejchvW6CZattlbQfZLs
M+l1yIkpzgtdyD8mTpsJbmfXBpczERs68Wd1J36wbRu+xqZEhe3/UXceS3pca3Z9FQbHSvbJc9Iq
+t5B/d6VNwAmGQWgkN6e9CO9gaaa6B3Usx603oH9RloJsvsS4A1SN0ITRTAQYFWhfpfmM3uvvenN
bBN62OpVCzKdSMFVgcrngAy7Cp0evblJpUUeWDNHCETc7DMRxqvIlRsZwKJr2oOtkLSy4901Uf4e
1y4ijqY+ZPGHrgpes2pQmynsX0tjSlaFNJDYZXZBaADBHV19wMUB8qr2P+tyeFtqya6dHicn+1DZ
abduKnSKSRKcTPPZSNGt2B41nxAgm1rO0glYNfcYa0yJMxxQLsyiebMmEay1JDIxtno82MmZIcBJ
hFBzDba+OXmIXEyNEisYYUSlyg9SAatEzye4dR3CeYlNZhbCbVWA+23Y8BG6U24q03tDSFkBYJBA
qEvKlFaSCePJZwIeQVKGs42mst+4Ra7OqPxSh7AiN2o2smbxlH7slTVsU7bN2OLQXIyVOBgqedFo
xQPoWQbagUWvrQ0sHtoob+dKWWQGPJYDfjFpDg+YLGB1gxiMYgwDcW08yEmyQpjKd8J/8EujQgTk
rdTY4cOBXbm1edzcmR/iuQYE2XqgPMNsA7qigzNiswscGXmaJp2isEjYYWgeZZ/6Cr51RDTzFZkP
4XVQ1wDldIp34cnLjUvlaJOFHJxTDocwzL4OH5ul2ILsH1XXGYev8a6W7lVZFj6k79NcmOAgfRu6
jvZfm5rLY+Tgp/Ur+b7BL7IuIwL9jORTjIDmaHhGyIhsYvveFB8nSoQBpgDv6Uc/op22049UCP0N
il5uz8MGWAAia+bXRstssDwgKs4JsW27XT+ll1w75RYJhb6SUt0LI9KEhsAbnQf1Obs4NSkbNjE+
q8JCpjro+JqbxZWT8iG3FI0AefqNF2XxXjHZXYFZy9+VRCjVVX9jdt6d2/dvgusZO82lvmsxPyNX
stru2RlRJQWJuxM23VgF8ib2AJ/mERu5VuM3h7Jw61ZJQ5XoGWxzpn3D+GqtcGCsw65fa8K8b7Xy
b9lYwe1mtshtQ3xGDrKlxCZfoJ3XbeCN6zCKsHDHTH69pLuTpTmePQv0gxt6H/FbLKrf9FBi98Pn
le/VHJfrJjVfBm+8w3KEkGdkuDRn0CFc9zwuhXtbWe0OdxyyKZmvdELuAbksAAHSUeygnOKttwBk
kVe8tj3/zaFn4xJXH+fZOhFhd6JsOevQ+BQk7Qlb5MYmEywo+89oGqqD5cQfEPCII4EXHCRptMLA
Gx1Iz2Ws3df7WWAP94ZsZ7MhQypMoYm47ELw0wsCHiTFZHhVc3WV0MsQUsAUuoUV1fghp+zMp0xU
MAoIqBmFvR3thzDNnx28D5l4qBA87Ookf2/EdEu15e0B+x9bIOH7kRQbXbyEOcJxM2gIVlDgF7tI
4TBvQMpZU7WDxqyJw8Cy3JBPkLefCvLEaAQQFLm9fGKa1qzI2iRJA3xpV2AESKHPZs1ETIENj167
14NZEzAyPeLwejDVgEKTio0RcRaSNfiMN9CN2qObyehoGOaHLHUPmV6YhtJF0uP1ZFCyEVjF7fw8
Me7Mh/m+lkwO0xn5sQ0kq1iInUO7pJh6xVXnzCjd5aJwyMxkQ475k1mzGjZF+3kGF8ti/yDi9mZq
Zmct3HAPtnI64UR/z+Vwq0HXpsY0c71iZeAl3sW3OixiE97pMi23jj+xiNCgKmXZb9WsHsvUfu+0
HEh9PNJ3Br6/rj3/GJqo3ccAuOjIoGGlJrGCAGru5MRmJSLTp4BIkBEqQtidAUWt4cQ19HURQmh0
XHB886zp28zwk18zD4iCgM8VFpcjqWAaAABJNdAoNyxhgLHQfIsvLhnUCMiCQ9U7X1RqoDFGIOBl
OAZKpntkrlzDQXwZgoboEkKzRGylvK0TLhCHJejQo9wYOPvTJc8llu0GKf+pIP1n5SiPjXGssYUA
LpgDdVsT18dvjWgSZ9GCeu94CuRTtTkmdQG0MiKoAKKIdx6C9rTQynVQCviDfgDEymTm/Mk1y+iC
hJkT/XkkLZI8049t5fswpxBLjoH1alXc8JlII55ZLE98yGZynTd2cOzQMfRp15zkBBhVttjHYqDZ
uOu6NQAzZ21re5P6GTJ6kQg26Ez1sbWNJdeDQbDldrsA0SuEyGl4oLSUUHNYMAQb6Xy0yaDdEoka
rpqRbC10K+UekeUVfrhhndQeAgy7fHJYbR60WLC8nNcHgBibrL2K0qjaNTSn2L3o6Xw+8U0o13FZ
vERm2+0bD75NFGVApC1WhNNLYBuwLJGrsBZdK5ijfe7f+UGan1Nwo7np3I4NoyFNm2cPXXqXYq5l
zXdgs3/fE51TaXLwVHA7GeUCH2o+RuEcHh0Sn2XldmfdZ2T/YJnuienaKl4iqVKlujJtMmsL8YE9
DZg2SZhm1yMkNKulRpBKr6OqojNzY9bO82GqAtYMfXOfkzaRwZlk3IIi14yQdFLb1iTsSY59EcHs
6HwSelleYMFytroIsj2Oy4dI+STGZWolDB5dFv7RiGOyDaCDrtz37BEI7ijQJ8r2EHqMnjicmSzp
GYdiC3gIvYHmjmBAUYiHK8twFeeIKLZV4br0AFO9qm3rUoWQxrF1eji9uhfTh/TWpIc+GcFDV8sQ
omRN1DnJTWP0RM8ref76wENOQds4Fv0pAhAWPdWBvoUzEReuh+ihAiYHJIGLLyzx+6lKjG0hKFqU
sl5lTSxlR1XEBSEg2vAQ2cl7xsK3oDDAMMqWCHgRN1exKyEEzFBPkXjx4wljtB9/+Ke//vOn8b+G
b+XtEg5WFj8UXX5bxkWr//KjtH/8ofrly4fPf/nRMz0lhCdpo4WFd0m6Dt//9Ap1KuSnzf+CYmJI
XfQUqzSq65MPkOM6AUjq24z+WfGOlwigYgCMaxP19jkwGLzJ2WSoq4hVUw3DTB/gbzyggRwa2NFI
d9WBNLx7d9qPXdLc9Knn3raOxYtsCjz2apFJ9MHNn7wO99vXYfH0TeWalq1MYcPk9757Hd40JFVe
gHoH3rIVVa/32Lr7Kxnl/S3s2gQYrVWuJVv4uzpJXyBIIDPO9cWXrnFde4G/H1X1sU5H4zrytnZT
hufMiR8Sz5uOxBkUYCJEvcH4hvUEA6hnDsaD6xTBtTkVMBCj1l3/8Uuy/d+/JOn7SipJ7+Uqx/r2
JQ3cD7CC+PEGsFnCG8umPafDYIcTn8IgEy8itHYD5StxQJFaw/6c6bj0HQzJ7C0e6p3Zu1wa8vSa
rkCNpnXztz9I/WUsECdPtZs9OFnrn7/+MYOhODOu17j0stHqb0AeMgRGaf+4tE6ruqxsyPzAmvqe
BKIhx2M26lHvy0qvGp23t42YwiuLCn45m7InZKq0Wa47H1nlZc+Vy/HDAIJtdDweWtlVjJqT+Loz
qZ2yiKypr//rFlz0ZztDCJLlN3auvEMeWo9f/y+zu/Dw9Z3+p2/OAv31rPhU8urjMGq/+9+/PpY5
//3z8m/+82e+/Rd/vcSfmlKXX9o//KndW3n9mr/p73/om9/Mo//67Nav7es3/wOdjpvnXffWTPdv
mm3If5zNy0/+337zh7evv+Vxqt7+8uMnwOnt8ttCbhg//vqt5eyXNofUf14tlt//6zeXF/CXH3/+
nz//r5//7ed//flffv7Xf//vv/uHb6+6XX7HT9KRwhGmY1sLjkP9+AOdJ98xzZ9cTksbjaU0lee4
8scfCgL4or/8aJjOT76j+J5A0+pL2+V01RDhl+9Jj+/5yvN8BtG+Sbrlj//xFvx6Qfvls/v7F7jv
r2+25HqglCcsFmycRd9dF2DfqwAR9weX20A5PyIVXPXZ59+8LX/nIvrdicpdz+SVLBcdIZkJ8IS/
vYbaA5CPHNpxAT8w9RxWhzEzgmpNm1ikNLQRe7HCabZ//LBSfHuBMHldynZ9CxGygO3ufXfttuD5
UZCZX+pwBGb74sTvYlcTH/cuQUHYkoLA9jMxk10N+rUe2DKWBQPmD5U6KUQz5Lg0p5hgPvZ0f/zE
vrsWL8/LEh4yBWnSmKLt/Pb9YA0Th4khv4RWfvaw91wlNiHhMYEQocDBQUN6/OMH/N2HvDygb1rS
Wm5kfAjfPiDzcIvdkPqCHQfShTd+wU0jkVuTP/SPPpCtBIUmgdI2V2bzu6PJjYs0bpuQOYidXi8h
ljOeKBlaT3/8MOp3RxQiYh7BsTEXAsoQ332y7Vz1A5kLC2D3i8mqo3HqdTW+xICgwpD1JhAOz4W3
gEI0rObXmtL3ylFyGzCMqaL+GcXFJtMGObHMneJsRarMczW8QuRlFOdRNH1JTOvUFt2hURdTTbt2
DOAKv0cEgqZ02LG7YH1rIgnC2qhL48z+8hCrmaahW//xa/39Z2dbHuRRi+sB+gL7u7dUzChwAIaQ
/MI2YMrKnQyZnZTVP/wwrsAH5VmkPNFnm787JrHQM6cHQDThZ0BYTciLK4LVP/pieBTHdk0FyoFo
wu8OREdXLcx1f3FfXwfMUrz6veqHzR8/CMbM7098wlZ84XsOwyaur9+/Z7T0IjOimCEVqaL0raip
g4YEM4tdsDIrBaB2EIG8JrFucC7at0R18qMeBxVBbC66Yz8KAPdZBiLZ3PVJ7syNAgs1l+t6kLz7
JVyi9sGsZ4v6liFd409kaJgiEx7RVk2SEMjh9EEdfNJOBb7i2PqdN7+2DiEeW1J5nHSPBcZJN4T1
eMWFABQ32CkUJ/DV3bpfRsmew6TZpO5ald7ElBdjdRHAC55GDzeBFC9W0JjV0ZgkcX6UF+Hnse2W
CSMs6eQu81T/wEYkCvgwc1k+DGxYiGfMiVi5ci0elZKMZSnQuQqxgAma9VSnlSoPqBKdeDsZtUvL
7piMaZlvu0t8rbItZ5eLhdjgJgYBKnFYQEIragFouAmakE24jOHEW5C3G/jqhlbolRgBX9k5mY9X
aap6Z69YAvN36mqg1DqDo7u1EkWWR5nxSzZ1ZNXqWWmbud2IMs19luOQ00LOqa235WCTqrSv8Rx7
LYETcZK741uoowWSyrOM6EmZe4wZWJaSvIlkLJ9GdPiAnNHoqMfOMoCWAdFMin0rzKm7bomaHZ9a
UCneKrAL/2MAs5INCmEXGBS5oHpfGhccOgtLGOIArurO3Q6VXblnlKOZe8w5Do07RwxexsoO7z31
3Vho4xUSfVA/dl1sup+StK7f5gZrjpGRQrgKx1mPzlWQBYGFAdQj6dqdkXLZfZjduEbKazQosU1m
gYYdrZDJlUQgQLcw2/vGak3jqjarNnoWc9MaW/4aNMdAIHHmPoB2k1ydjI/GQVOI/9zuRsKfQMR6
IQpDOoHo0RwLBl3al5VxXzPIGXCvon8j2SHNM4aPdue/FYUyumcL/ky9MtzYwb2TBHpimUA+jE0W
VdKzg3i0xsGwSVDR0KSuWN269mmwW1l+qqsgHsG0giPVrxNiFb1L3WmYHsxQD8ldYc92/NBn2TRC
Ve+9Bv+ugr2Hx6QgjHJbWUPtvMNIF3j7op2d8pWVFBkLYZyZwWf2LQNRvezEpgCpoDPI5J1uE1JQ
wbTmwEgLRIMxySJDKElGTJv4nYDPAngsGxYlH6o/n02TXydEXM1jiKKqHBxH3guW8ObZqFXtv7im
IWG017MacTYgVtnZQUhJP/s9QZlhOSSveICM971EYruv0hhfutUsyg8BIp1cN0cOrKoabUPTj+sC
GmJvOiz8TeBWjGlF+xg7LSf9xPgf7wwKYM5LSIzqVOXCZ3U3Ju646Yec3EwBAIGlfBC35sWDiYa4
YChVwVAxQCWxFaaBDQU7MbE4LDYtkNm9NzZYJlPmiAVDRtgYq7GP8L6FtsE0wC9wI2O/ZTS9m6Mx
WTbWJhs3rPzVzQznGUB8kDK6mB3X6x9p2oHWQurRHizfImcaXZnE6WaFJ+5ac4ArMEFfyi9FExGX
3luSFpKAE2Gu28JT19ImH3w1zgo1sTas8gLahImelZc22/4lUhooDIropswrdp8B4KGN4ziM1F3h
fZjywqtPYgKm4YmZMFBzAY3t8j6ZZ5BBZaw2TSf8mfIuTHa9O9iMiJom/pj3fSruojwNp5fZaIkF
1LDD61PUz6K4CeTo9XgkOXl9ZlIjA9JYVQJfAIhOivkdsA5FRaF9WLFsQPP6tR4yE9hSF8v+HJSo
vgEDSYytuMYGvR0txPyIHioyR12CfkkcSxUcumlirBRMpgW/LJyAntQxycZQccI55rSCHUQmuddM
KyudiVpTTeS/EjzZuweXKf/wwUY+08PUx++0NaksvVNgl578wrCzC67tPm7ViYMcI+ms7PmZ9VwN
XRWFe/bkzsbAZ+tCeOgKS32uE+R85zzOJ/kcsJbWW1GrgUEPp6j/6Ap/yvZoz3vzSeFrxIHX2DAp
qAocm3hpJjCh/mU68f+6wfz/qHU0TUrSP2gd/8e//zeax//926bx6z/5pWl01E/KdGn/qGytZWRD
x/RL02hZP0Ggko6ga6CE8iTl4K9No/J/YlCAeMpzLN8XUlHC/doz0oQKeHaOR/3o0OZZ3j/SMspv
q29XuYJukcJK+GJ5BvZ3/Rxp6UznidPGZRLflS37RbJZWQXP6ECRcL91yqfharqLHYWQgMakXs9K
VivWMs2Gyv2itT4beFdWc4UbN3G5Fi47fZtLRd0YZ7Zn8QoHy0KrNdBYNI9cac6Yix1CWIlLxRsC
9bzJ4j9pGL82u38b9vHCLF9SbHsur3CptunVfzvsy0Tjc/8DL+hb3BVUJPVNOxl4CxelKDYocpY7
uJKSaISTvWguw3KEyAhxnttkhh+mbI6G66bQHxY7ehShFLWzh7YJMKGWTPzdOGMF7rm47YMsX9sI
A7dS1dmWOkOsRChXGfaUg9ejc2hYhyMlROA0Nrf6FHELHLhTdeu48zAB9EvwhEQ/SkTFkPzJO/G1
UfvmnbAtfynSEdGSrQRX6Nt3ooV2Q3ZfZa6HrK63pDl3F+7NIyC4iWJWpWyeFRhNLxmbG8tFcuqc
8o5PZvbmi8gdtekqLJWACgEJggXcEBHmrFqt/mwIKL8t9fnIbMYKlGEW4xVLSGf5/m/ms6lN6FUU
ol9rrMjYurgpr6khYONwhCwGE4VVobI676gp8K+IEcCYkU8vifR7ZI/duKtqqRaLhb0h3arSCWxd
9ONH38ke4wp5RDSCxv/Nuf535iHW75+0zTwWHhHvMuOJ7wcifT253EEDHPH+RaflJzMorM0C8ts7
ot2ZMGNZtQP6wGS862TFl052Wl8PSUlfRlzuNs5JT51AWXY6WHV6GAmedTCbtNFp8tnuq8IHHcQy
xzCrm7i33+tMIDXsi0f8sdcjWZn4VI2q+Uwhs8lcf4Z2hNpWBZm+WSK3ncjvDgZgwnWRkN06elgA
HC+7/uP34e98eFg1HCYTpqus5ez79sOLG2ZGHPn4L9vhmtucSzEJ0tOoT5inuqPUz7XX2gSlUN+E
C7OEWGqWKHZm7UGxXXcjBuVyyg50M2MVPjbeMF181Upc5PcCMMofP13z21b867EmLOUxbLYtlxi7
76YOdmviiMfxu3YidBJFC0eIjDOkbniISVpqy50KUNaXpXHDziZCSmbCSm1KMNVFlF8nvv2OjZhx
IoNJ/Uljjb6A9+rbM5Yxl3IEUxcGBr8bshFE0rZe7NjrhdOIoTZ/7rFNboq0Nja+SG6dfjgXFLv0
TikUnKRPDu5oPaU8tUs8IMwLqywEHwv6BZhpuWGXsnVkXl5rBOZVPHcv3pxRctqUYRp0Z+HjkWUz
rXdFVdZra3bQ11nmSSYoL2UBNVV5rFuRuewsvx92Iey6U09OnQ9LyhAhH6NfHoqxfJe22X1G/A2b
As1I0DNPMEJKKB1dfFd39Rezd+STI5yD5zl7MsdQILdksXWkghpc0HHjh91R+XCx0/Eu5Ig/0J6R
aQS3skhYAg3p+yxvKabTxOVOxaawqbz7NpeAEFPzlegqY93UNl4nAVYmy+IvJQ4sTBMlSBf2heTq
0eAGoPVC/J9HY0QohKYzfoc0QV2NPpcdFY9ASTu5iyr3Lh+jCrDBQF+bMtzglymW3M5VGFbYZ3ts
wcmha8r2gDqt3Tmlteo8f7wz25TxY9h0B5uu/2psCPvjRiy3kZaE0ypU/2YCTWAuo9PXvyFOPaqu
c287LEukfG6IGtQs2SIQL0HCGT3t5truQBnMB+gk1r1wNy6XvNueOly4OjvHRtC+1Ka5gC10cN1t
p6kjmhdB7pamD9k51SV3qqbYcUx3V2MprXM5wn+pQ30aOhP/e2fER3I+jGM2S7W2OYZeQ9vdudoS
ZGSCWooykzhg25QEetaIpqgy2xc7lntQi947Vukr8dXZZRv2aTaaDzIZxRr8crEmZTI/ell6k0de
vZsHpFlJw0SGuBXyb20DNqGA69IiftjTRgHzxWtbd/3nSeoHaXXqfYi/1pOw1osMCovtNdnRhP22
JuNyUTIxVPsa8+nExiYfjIH4NKbCR3vqrOs2Dbm9ht3BS41DEPXZuyAmC24oTH1FRwHUkObpofKL
eVfJ1lgRwonoy2uczWL5vXEdVNxL2EjAspAULNLtPE/elZgqL8xEETtJYh8G8ZyptrhkEBaHSEIR
p8vHf3QnamnftAXwwjr9KIPPTlXHl2E5saWNFilqkwxsMXPJejAXPLUs94HQzlENAP/GIl2UnPLP
LjHfX2E80/KFYIdoLqsHKqVvr9bFBOMFJ1EAd+U8BcK9t3LEA0FqHbxunI+ltymlQhSBmRJNU3rx
3P6OndVStAixdev2akaGZrlT8ujOnMBi5lJT+dNZM2Py+xnPG4YR/Gn6z+4z31+4l2cuHY89IWsI
/DzLK/tNkcDsmy0t9+K1GXY+6o7wkNuJ3ASRvKcsGG86SyVrv/GDjZ4HqK/4jvk8AGnX7bCd4gnq
IvMLVFa62s6eG54Scg5HNXVkRqt818bTMyqVemdEItobcqwJ5rXwAef1n4w2eb9/9ynQdjJCZSet
BHPh72sH8hDwjkVhuRmiHGSfP6xl2VgvEdD1R7bSV3Uy949wlcCSzsYzkmx/b9f6sbDRgxMjvDYj
DGFRYFfHIZCHudZvCbHOZQtUIsXncB4K2nE3CJd04IpU2Y4UYbKLSLQcVIUPiWuO6MK1KqZzYjbd
tQgrZLS1PJYme8rKDW6adFz3Y21dtXOfHzH3PrROD8B3ipCuTRMkbU4h3NClCsgo8Yp7XSYgwIZi
x4qeI2FU3T3lmb71ArEyp2q4auY4vfDectfJ4/ocxC5fq9+HXi52WVi4l25+TQJ7rK6GWpLNlnrB
UTM3CQS4tELG1pFDQx3x/eANh4dpEWxz/tsfvpf7CCTk+uuXzC4HBSkhZ5Gkd9SCu8DI3JqMBaU2
oFel0skeLAFcEKYfiA8ynA3SXWX1iB8y1h8JzHEY7JLjm3YGPOuuWdldFx2gnhxMHUkUXtZTxe1w
ryNiicqYqF40EXz1GASCxEiStFeOz82KlXC5AYhAqJc5nGV0p8rROzFUIwOUILGuGrB96by4VPPJ
B+l0mWoS0dqeGslpPhd0hDusNNal9nGIXelUW5exRDhP+aB5vnpldF5/8Zk13WhVzTvX456OKRxS
5VxdKtE/TZaR3EM5OxZjFq60M/drhSgQFNwMa22aPmB+te8NC4sQ+SS4PLAqiuwJ9sQp9WGrBkgY
d2WPmsaXWq5wUspj28B4S6A8Ir+VdwGDlauCUR+W3tIkYgQEIEt1XC8RR2ugP5mNesVh8j5Ve4Sq
/YE3Nbo3WqSBTe3fDyVdGZvUs8iNz7oWzZ7QSXsHjw9vbYnXiWTajR3Jj45GnGwl87UARPPB5Kdg
jma7uiWyaiLGtiZ94dC7CiRCpDfkp9ZEXqAl5Q5u1v71aBLgAQdfbojO6BfPiZ8wiqmS/qntV27U
FTvbIpkEVhemYMh7lnnX9JG9G1jHVxbgcoup+7FNMdfJWtNIRmrbhd1L4qOBQg1HcHuxdyqV3LDw
UevESj5wGVpCsvPHuDOJZCmdh7TFGl9ljbvpkOvfcWqUpHkfWnh6UHodUuO1cwr7abkpNnvYyETi
FeIJyWpBxKqFyNkGjm/3S0CDvU3bekTRHL0E5BQeCfKhfwrZxELb2nKMlYEEJIHwj1qECEy/nu+C
ee9CBICtF6NH6xH8B2B/d9JL91kWhnsS4h+ZJALUAeyuvag4WWTa4WxJiNf24/HoCxhysRWla8R2
yaHHzT3pu95M26M5KH+VDNWHpu1OxSQ/FV1os00Z6ls3Y/bFjFWsdDNPFy5hTH47ROeRY3W0PfwB
j+ZL2tqfehqrleOYH2D0Y39vbUFTF7+mnqGLFcKk5Z2xeCxJbvbUnSnQ3lVjZ+0y2AqwaiKCB7oS
P7ANH3ky4nZjtKwmXK/+jIt9vk5gLV+bYdYRti6JOMyCTUBMl7/FuAdwo2cC0hBV/xS4YwLzAQXl
6GORCXQJF2vS8EZFqYFiNVrEKI6HL+4iG7Ghfu8wMsFIr7ERMh4kKdtiHp6v66QvaKEdQtmIh5HG
3Nwaba22M8NalgPBNqtL/3rIecvhZd9JBs7sX/NnLkLyzpX6MBvZQjXMbzpqlzVaHAckYVicg64l
7nVKs3Wja5BQsc0tuXfy7cy246Yd1nVlVdjKyWdNku7GGFg2URUcUzEOZ6fIx4u2ZQt1Gd6+q+8D
ROGHpmUy4cc2QEhdRFvdSWaQBMZDKBkOdQNt3jHkffQg+vphcMDWgixIAef0Twjx8/uq0q+iDdUz
z/cdUm6EetYAVrkTV25BNc+yJNtmiR+voR05q3628uNUTKjdY1hxaG8Ezi5T3GcAnpKheM1N6iI1
VtNdgs0UbNkJ+d2SXsLfZAU3rAaFtPLNVJ29piOyYvmb21c7fpV3oDx7tZrS2AZGh2EqkGlyBpT9
Pm8quMB22dLmgJFaRfgp1bhRYdXchElGQvrAAi/NsIb5uSUu7IsItcvijd+ZHmuAyWsxUS2pYbyw
o2Sdu4/qGYzTvgl1dWDs/AAl375QnYTArrqPU+ual/CkhZoHuOpNduHGnF36KYCHPnLSA5QHV10O
pzD1/EPDzLjVwR1W13CtmdXOBCrUIqx3bWazR0Rc9ssf45wF569fS1tPA+qPLJJigcMl2HxRB+AY
CoCZMX+qb6Wv8JVNO88wkueoDlHg94JCtGf53uWzez1lH7Owu4sBNFIGjuYxzjAHYfWtb2l11EYP
Zo4bxIIJmAfumYwVNkOBkZHADgnVHTETpA0KTBE1/cWR1bseSN/KtBtUkCO5ukM14SAcoUhqPV0Q
QU+XzoYBogd9TqaPVQAYuFQzckkYAVyKjRAxHtItrkVuEeSXsEjGjeCYQx3J1d5yelYfsTWedfQE
onHGStf0tzV3HJy8t5HNhoGkyvrSzC2gucza5T59CQPxlu5yxvMzHDGnW9eaGCmTa+8Fs6x5mO1S
rsqIHLBsBJThWH2xqW2DhQl2G1yQcXktgcmSKdZ8SkOmmKKz75N0SPdW7n2CXKt2IwZYhm8DjjPs
mb5S0GaEGV9aq37zi8Z4xSbwGMRN+Bk3kcXAw4odPFddznkd1BDsLcrV2B7BIbRhCnYgmQ8ksjjT
NN2X40CWneww+FfpfK3wIVyN2oJ4ZocAaLSWnxVmyjSI33NbZexZ5weMUAQ9ROoloSZ6wCd7M+jm
IC0dv7iYQFcusJFHSGpvZoRHLB0knOneOuGFoZXgMLGivVtx3Y3FgDR+/Cwdd17FMF5WrB2xYLO2
NZS399mCEj8V730os1czKvZLcVM1+ovhHptkgpDWWmvy/laTUsV9bYUJ8bBk3OmqodcBO2W0frbX
VQoTrHpSUdeTMWdvfQ6eB5Od7OLqmndOX3pcpfC6N9zybgrZXQcJQR51JbODWeDij8dmFw3xPT4K
44rLu3NbBNraRZR6ddIE2z7pwZ1l4zvRkb04jcn0ybLLLX1sxCqcnRxVQ/Q2uvWLzymaedG73nUE
WC/OSHMEMpA1NUlsfXenR5+eNTeLx9wnXGe2xmnVjqXJAi48x5N1yiYn/NwRHliWkfnFbZw7y67D
9wlF9spyh/5omfO7Qi7u+bHyD5Mo/MuUGihRkQc+0ZNDZQAb+daoJ8PSdCdJr45i1E8tmIZ3M9di
4i/78ta0k4RaIXcPueH6l5kXtpG4Rg2ntTesxsSZm1FzGOj+DyYmx3OY0h/1ihIBqWNzM9nMO5o6
9u5jLzKB5sf2c2poIEUoIV4tJ7hvkFxAzK2nB7wP61IzLyPg7uy7ZMmiawFUEPaEbbn+J5bd7qGv
fGvNvm9JiykrQM1htiZR2L6z4DfR8pTzteukapdWqXVynOoesUe6kBCqQxjWwxm3EIm1adzcdIGx
mLzt/p6+jvH7TMJmBQh1hQkT4XFY+Fzn/OwdwhCS1qGAf7At+31ideUnJ1QXiBzhl4y+xZ+20mfk
eGUuAaMRnjybmMAUp9zVSMi2QlbzBQoa1ngS70iYDC5GZz+yhLdfoxYTFsHpI+0KkzEMSt1L73PT
t9KQCQwJdARDMgMyu2B8qIu6XxuGWFhMLjM4VRa3goX3Fvy7eY1BAksjI3h6kbi8OEaX7GuD0N6E
eNADKxbrqCKnOJKXJQ6wLtqTCRksAxGwQRwv1oSPsKB0203ltsZVYTHSSYYMLbV2ifKdW0F8dDmu
0whqM7L6eouPEbOgTRwezKdnakMKYvVoBkGx77twPgtqHfjWhOQFXRGcY1Huxjk3r4Rs0d7PHtiT
PEneuLoQ6+xDAMzIisImUr6xQ7VXXvh/iDqP5daRbYl+UUXAFNyU3pPyZoKQhTcFD3z9W1D3uz1h
iJTiSIeEqcqdubKCgBcpf2ni4iF8WOOAi7Nr5+pA9mJGHVUwclmj9G0YQ9JvrTkwifVoIg4CWlYS
AvmlH6dbu82/6JtqNxguTBCc1LzQnOuti8Ghy6m7tMgpd1lyNHAR3Hqda0QQEZmrrDrlNbLlwtRO
+Ui9oodPY28Y8r0qBzKahniAe2ud/ntgtzlu6sFMFv+9Vjszbtqpu7VqBknG3fn3wZm/6qTEA5dp
xqZUgXbSbn1APRZFnfL099XfgwOwgPOhpm65ZGEQqLVRV1TcuIoTJtOUefp7UC6iHH3LBztWDxF/
K3W8BhzSwJnDv1jv6/892L5ghiSBV40NrwOCWhtB7y0SzdpSfGbuO5wiqLiu2reGaV7+HsLUe477
CX84/anKAU/59xB0WbTpdAk2ACfFUdOJZSWGs2tUNJ0Mgi+nKmfqjasRg0CUpcfBuUIH5aI/BX2D
EDE/9hNJPYBs2cZoANNSRJQdaqqGxIzzJ5FWHti8UmRdu1y2BfukXGv2Lp4NYmghipjoblOUYb6y
guvfs7BT/c3OWeGjoSqG2PyE71QDnAs+ezEK78KlrbwU4b70U3ok3UT5F29+nY8fnzXSYts72WoM
pH1WMrbPGmFUmtVy6exjRo7Qok+WVoRX2m5SgKr9YWzG8YZ4kj1Rcf9BX5IzN+GkT9g0JsyIFuyo
+ZsA6jTYWmW2T1lBHlRKSZnnBto19SAPSWs625ExXf8ewP6x1wZeq4Go5WY//5jdN3RCJN5jUjtv
VaW11z4W7fXvq9bINoCWciYOiD+sBPt4KTq0mUC3jW0jc/dOI1NwB1TgyaSi+uhxnhuiKS+6oJbC
DvV4P/QlDbUFXVKwpljQQbjeuR3Sl9aSoVG59gAlR1+ZemZcqDOlYNgqq91UZuktN+kma1muvOqN
uHM6q//VnGzJQFr7EkxjFlrl4oZPo3DT4ek9GZnXHpFEcdX11QMNMNab8K7w0izOPzZeppJ0Jhv6
AI+ssDZqrGlTK2gLXYYNp1/QNRY0iS5eo7UyZGRJ48MzWQnDUZtkHL8FctLGSQv67mGPcNOgCKUP
tDVGufD4z4NyaAL2Bjs8wo3xq8w61H3abhSnudN2xsKecuDJpBs1CjguQJnqUavOzECNnTF4a7e0
KAEpquCFJIgkgmQWp3aQwQuQjcPoFMV9KGPjES/o8u+nhin0tg1sD0crNMz90yH1QrHV4fjbUOX3
yN0JHS9HT+/7M7Pc9JIUVAq1lXYl1Tz/11gvAyRGa4pAhSybGBYdnij9LkM3v0uo0qOfsG0Pf6/9
8w2VHoPGq/mj81e7ErSSyB7EulnxK6Nl0l3j1sjXtawecNSf4oQBQ+0lL2JgpJJHzK6tLAo2GOcO
WYNFtp/MT5rGnu0MhhYZT6c2Nlqu7cMarSrAZGLgj9qKvNggMBooN3Wx6nTtIG17ryNf7PslfKD7
jHAbQWbvvsz7p4brMiOEwt6GAzvt0iC9OG1YHRETLnK5wmT4U/W4uOIyXJBlPSidFYybXVB0L3CK
SUzgTlskRfxZ6nGOm4CGeMWhIKvWWFhl9GwNUbQRlWYwb2PKIi3apHDvDFvbIr4eVPZWpnFynPzs
4muso8Lv2gJTg6T442HWXHls5BaIr4sk13fEc98wGS5czuJFnFd7nOSvQxtAzA9GE08MZWAlKucm
NROmBE59Fnn7q0OA37JE3LQuXIM4dIc1abs3cCi7IcaI6pPAz803aP5nS40dWaIrE/+9Nwzi26zd
i1L5yu5G59MmjR/rYbhy5NwTY0FaCR2xR/cNIo2RVDltTGdkxeHlxZIF5AyN8onelkV8lTUHQOAN
L6TVs8e+i37qXj1ATQo/4qltIBPSZZPIlk+dGwKNR9GVYV4GE4iosN1b6jKydxuxWR0Gopwsb+gq
qBOAv2kj9W0livgoRkKWVgZ7KZgK/ZgWc5rfQHRtwumOgJ2+nlR1yalzPDBTQMl0GLIVrli6xXNj
tdga2HMupp7Sr3z81APadnXNoNV12gIrgRTnKxrrhnHV0katZbPG5e4JH5lLjzpF5GeSO1y6cLGH
FjNPnT5z5xiEPgBQiKGLrD0RtEouXtVucyKUi8m/TpmEKlneVJLuHI9OwVQ6H+x137XM3La184I8
9NJbAj3D/JZ5epeY7X6wxZuN12PhF561GALudIVcGYyuwsz5akRCDcAQnqKwPjudfgJc91Z1nTiL
0OTuNq5VXliLsou2OIu/oha7CK6apQU8qEjNk8a4zOprH7153EyUFi2SFMZM57TeomIr5nbZMmns
5wb72sJimNY1oBzy6DfUq28xUOBrONxpUhl8Ibi1DmPpTtdXRWZdgzH2FhDFziKZ9v6YbRrd/sii
mJsOVBHPxJlG4GRXxQNtYQVvWZM3R9NsDv3cp0HW8tXOMGqj6JzTkFQC41hquJsCyFI5Pphe+wzR
elmN3ZvUPVYCwVYZ6SMHyHMk60s9E628oPp0C8jtDKPuOkffcATB1CAOJ7j9plA7SI0G90Zv3Bds
PrFwZBAv/OYp5LYqunSTeP62UMYDlNBfzYy2Lld5ooCUPnFzChwKOHuSGsLg4JkCxnpt8cHJgPK3
iamB9B1vF3TuAcP7thfDrqHxdxG3FC2Vo7EhaUXxWz5eTEl1AfIcrUcZPQ0e/ClaPwp5KV0W0Ckh
AynfWs24Z1dlLI3Ifp6z3+u5/7xHB16w9aN6BDom9sX4ZPXh0cmdaavRHLpMzL7e0V3+FXvOnaWY
WKZ2sGNkoK+HwMIRFb20VkezTPkWJ/k1zbIdqQwgfmP9CJmam5ZkEovtdExr9orTN6ZFqOad3yyH
JMAyKmDwy6K8+OmDK8yO1DvVqqqESt5q+i+0QXNw7gobdqjnAvxCUZ3WTrGj3KOG50aHfHUK9IKL
o8+h46d2uGbH9WCwH4lrPWVGCi2kDxIxV/k8VwPvFPFMrYY6BJYQMgn9MKRzu0vCIQL2gNIE336N
ksneoo9tR5Z9CRUlpyyrflGQieGmE2FugBJFrcCR10QpYjs4Wm52TyJ4i37MCrCEw29Z4U+pJFC6
DABMobwHZ1OU0ZFaRAowY/PQcTvFaQQtmCDoEG2MGLXBSeQjo6Nkn4EwMUFbAkD3XlK1Dl3gaQPF
O4qkpvKrL2p+6C1sevzxU7+pS/xabUZdRshrQAEJbfvO1LA5HTdR6F6s/CkL9RtinThPEZ0XfvTC
seEusgxMmWsPESFQtbPiBD+br3NfIiPdE3cKbP8khlKtOusnAb4MsDZYUw4yLFyhBwCCodyDLMuj
s53hOh38FqoUdM2SE2g1Zv1vVJQ4TPr4mCXjudHbN7XMNLfjBtS8CsENIiGw3mPRDodA28nQeAuD
DtedDRjZSpe2BPseoOhwmYKTXME7XBle/IIznGtn8BOI9h05vjxTSQILu+owrwdbjXeBDDudHKYo
tlo4ogik/pNiDFPU9uMUec9JPXcOQfutu+7ZmOvrbY06uSR+pEh1bRsGnacdxpDEIkQp8ZeMbGIq
SSJn1kRT56IG9VLRGgzIHOX2lJP91Q3YDxhyl35qFLN4seHPh4Qe7COPfRE37ApeCAFJIFHJUVJ8
DfSlfAhUlp3Cgt+e55RZYKjbzASpkQqRozKh+kN3XLdCS1e+ij/7aW/gvFgpZdz7OSYQSDZxnQDB
R/XF2pDf+jh+y5ELCjWi1MtiR2vj3dx7QuADGL9/PE8+Ja2JYqHSqPbWG/ILAuGe4OmNMIG9tHBK
LJTN2xcQfhdyYOAA2DphbrGxZP84V7zh+Xpn0tmwa9Jezal+yGO8jkwNCtO+qD6CWFxq+7izx6WN
3AVhq2ZnElftzvcL0O0GWH7oJdYkviW8rc00NWrTgUACy87IPWbjr8c1tCm5Fzm8/pZjv6nPGoxJ
KHkPQWHduXLQ1sL67bNywA7GXtlL7M8KVc3UTZZVTC8w/GvkeY8Yyn78isWoMRn1Stifmm2cDV0Z
GxxABbckKuuzQL0UnUnqO7HTvW89dBQnw70IXhhhPlPwx38iCD/SQSNFrk5lOpfo2WB5BTNgqWrY
YGaTHDMXoKVnhldrQu6YIAYu/z5X3PLXqQX4wPgXhIOkn4NrC/xxlN7R/07mbb0eizMZfrjgyGZa
TOqrrOkGkAmSPmQ+O6RHkDGItZA+eD9WnkUUvsLQufZOf4pAkDijdWv04UYAiH14U8SoVYE6usOo
2HtMnND/PQ+7Uh0HwxCbsi8fQet/9Cy6NprVmGDiUPuPxatTJ85B18hdGANtK5Lq4GMcl+2xq51/
v3JsYS15x4ZlVXBs+ZP0j4HGA7LLkLIcwVAAm50GX6qCPbIjVjmES1kJdYhNg5662XXaC0Lwg2am
qF1KP7QUJx7+vvp7yB3IrYmMf4W5yzIq/+Beecu+om65acz7MDsbgTmPx/TqogrbXY1k1gkdqV1S
JNnjOMpDSvVkQqb5NWoZWAT5JwXr5aau9PA+689aVwOMy634cRI0QcV5CcWmn8Hwta1viqnrj7qN
DKqU9CmGzpqz+kkcMvH4f4t31TUMDIV2ggiXruHacag51VPqjXR0WepB0CWZGWraFEnKzC0A4KYj
WcZ1MZ4Uku+uiL59kqu30YXR1eGEnl0/9rZlAVuGE7wySjDMpn0aKvvqC/vFDy9BIF8Z4rPTkJA0
9eRk6D+Bnr4libirWpclR32G6EhPBxczR7xQVPPrxglASYh2pOSZtXCral0oUSiw/nwn3JROhJEM
zHdvf0R9d+mkeU7i4qMTzpOMWSw2wallnmxXdbOWKSctfh3mdVWxk272xQUK4ufwWxYlmZ1yBAwd
U8Kjz4smUywsf7gJAgpr6tB8Il7kcY5NGO6H7Aek2SFv7ydcwzm1qHHO5jbVthFpGJG7L6D4X+C5
V8NvG2BbmNKUSixj3SXquRBYRlrrVkjsn8TKUDhZU2AVaH7yT7dn38xt/tcMfTRgeC2l+QTG58lv
4rNyxCaMvBtjqq9clAAZQ/4lgiOmeyyN8BwW7kvqW9+Oo3ZjD2/MCX/zmEJOgh73cHXWImf6kJYY
JrN8+GLItqsL/8luIcHkBBcWnBcEjapbrA90xGsXPkR6aOvmKER2hArtN/LW5egTqn5pNPPOyoJL
gdQ83VQRHPgMcNRJcHb9piwwdU2UvHOH/yxY0HfD9AbF14aQxpLTXSgNYYl37DfJM0C4/rMKKChI
57ejbutn4b71rstyGaOCGXxEmb5xY3Wy7PzxLHzt0RYRIztv45rMI5uR9IfN8qv+LgTVzz3rzSQT
W2NIQAa6p0JE5gZtk9E9O3MGWRSwl81LMFRnLdKnRdXwcg5XKxzUYYjDZwr6rsXwVnTtOsnrGy3r
8HD69qnR4iu+kk3mNbyFPke+lVaPbkhCVHEkKXz32ETUhqYKagzB5jP7qbogoBy7JyY29qshgDPG
rliT8rX22DNyjYGzWAf4Ub51Gd+wtVyazLzhGrh38+kztj08RvYX3Zwqq4gqlbR8sYmIQj3btVIt
NBc6ppxJXqazySfOWNJU63zGQGsc0/aA6KTukly72Yb88TLxqRfysc6it9Lw12k77Qahv8oGJJ9f
NC+aAIck1cHxNkY6XcDa3jt5c+6KXRS5XzGVCGQKbYwnvY4TOqX6fFRsfgLIIA3QOr15T0vvDjza
T4nMstDH/mRtqfD6daIMerGfH4O+fc+DuXkgbz6SoLg4NeZrPXgOy+EUx/b9oKUv7fgau+LCEAyD
iAayd5SPrsnoQjbxk6H7h0qblqbK35l5Qn96ZMG/tZ3qLu3zw5CwqbeGTwu/26g/Y1z9JW8aLSc7
/fDx+5vgh5WdvEaSKwnzP3+p0uyho2AIz5nXLOt2eg0raP2ODwQeYFMN/Rs+aSZo5XnrUb8wIXDC
zq86JpXwXG8rooOs35mrFiPJR1OLdXhFKOEWg9Syd3/HuUCVuB6wSQoqJ+cRJi4lNzEAaX2qgmUD
E2cVsgRs3TwHkNFzbwno85bm82RX1OOBDPPK6OJLH7p/wyXEpqBDedoRT/rnkFkPvW8brL0Z7IIw
qkL7ANpQrLA3wVqsxRLKskdFdC5Bk1rf3BBAJrJWv29aLn0kDvij6/JNG7tTWqcLEUPmmetEfG3l
JMWTToNPZNymscMJCc+Wu2ttsBBu3J3MNch0+VZwKhIPBk0b7Xre4WkgrTY+JHZ40rMBG1d3Gsr+
nZDbzU4wAngJ2oZNtax7JT8Hs2YFLehnHFDYY1GfCD4dOrZXGAWvWhY9G0X9kvArbb3fD2O1NEL+
FNvbt608u1N/37NZtZuqBJePVY2V3QbOEuAzo2II3mZHHG/52onDl7p4SgKmnlQ8AR/z+vuKpPkm
Nknd5Zg3Wge8dAONLTOtc6Rzitp5PC4M6UEfRNyrVVhQt6HDTC8+Kme8gnG6nxzr5iuQBl64aQzM
B15Yv+O4fKz1nzI3T1bB/qANEVAMFXxNng47+DFwdzTD31yuaVZSvcL5pkXSEAfolYTnun3bDTvm
Uhcr6s9OhUkfFxDBpPeyg7oNiGUR26CNbHTuwLU/HQMDteZRWwgO8yZVs+/AjsD7ih4a130rnGea
Pz+hpMVoaA6zAbUXY31wOvEE6pNUnn7BQMyQ0acLPtXWcfHtJvXVFvByQBct4AMrnROwoNUpp30o
D7mltYZ3H9j2czsGj/i4/fRZr6fnYj6EDVjX3aAvgdQj0hI1XYS/44D/tzcCsJsMTBfeE60p1FSM
wZ1VR8d64m/ThbHKqwTyrcd4Y4RKDeH3Bvsdk4t70W1Op9H2fpykeyymYGlk8ieLJE1mA6t2pKAb
I3oUw63J9aUML17RPzvGovCc56rSg0Uesdyi1q8rikfVSeYK9nMvEIdpRGPfugV9ukwTdeva7jF3
bMzS5n3nZb+cx6exohrGPfdN+j75hKjy1t9FFsyz1jM+hVEew1ACsNSbHUgOelzQ7JZOl7+2Xbcd
OTASLXtjtQT9MmmguoZoDkXzTGVZtLYsbi6Wcypib9cPOeqSBQ2qe7bM8hAL/YBb8iQU7Ajy1g9Q
+qXwVlX1Mg7OzZxVz0DVz5Hd33M1W9BafSPz21G8iVwwTskeiBazGT4BIw/u40b71CLtmNB36PKr
kV3aJXaNlC3UCUs3I04aconHr/SuaVbdzgwcTPLzhUoajEmmcBfEl1yPWRVHROIFMUrQlovQnKGG
BWdJQTzXd541n241s7zgivqknGNcEOMaRk6yip0a3q8BK6S6J5N2J0RBNqZDIaE9fRHGXYF2mL46
ISRoBMJ10KRXlZnf+cClakzwcJAhfQwxKrnjYLJesBjOA9jWqp46907A8/B/xWR9D+G8KZxAMnvt
ro+KDw0nBEoWH1OUfg6pfRwmaNikWssFwgkCQepu+4BDMzLQ3+yo+QXR/UjfDX89GDAuBcl9n2FT
MGwEMKf9Duafq0Mx47edJc4idistZE1wGZfSUzvlt9Vi/s2Rhhlbb78p6uYgn/DVdZhbmpS5TM2J
a0/Vj6NYPzshVRag1UTi/GYt52OpbUNghVOT0HWQVGoxNJBLUgGnsC+/mOstq1ziF/RSKscT+jX7
lDEPc4gFCvZWByCVV662qHKyf1gFzJ7/hk734xK9cV2Tr1lkXbrVk/ZUWCzJdA8af5jlr1j4+Cwg
EZjyWisXITLIfnNuo9bE1cDl/zn5sx7MgiBOm7OeTfdZjrPVlvdo0SxqaZhRGW8KwybY1x46Q9t4
W2IGm96fPvFbPYVeczCj6sjYlOoOdY7JQS0inyl1iu+2yqgObagB8QDlW+65853veELXG7KXCe+A
X4GyA1dGKZ+mMQRPaKESGJg0Vf5qUOTxLn7iTl0FdvPRlNmHb9RPBvNakcSbsuN+12DAY48/UXdP
98QwUF9v1MpZlM2sJDCtscafxqbRJ8qMZyeiXiVrtBOXd/L13aMBfXABm/CN3NSeefnSH+obgaqr
7ZClHgSlWIQNtp2TvtjRnBM2F5oWxIAuhqNywqPtePdj6F2RXN7bLb0Cd54SX6j33zTVfBlaunUN
eRw77jZwfvjd3J9URTRer1GMnEa85mlyYIZ7pfjR4oRBfs0M3JXFuz0wfgx9BdrbY75FcrGZfRL+
LYQIzo5CgirtPlphA2Hs6g9uGZmrvdkGmr0jUuSD+M7DZctRJH5gsALTHY6p5KCsy2EXhoCzuI93
WvNsZNYzW6jH0Bnp0J7ObWM9cjLfFd7TmBrfveKOlabNG0LMoLcfAGSxKPnIu5U//fhct/gc2fVy
1+L0qrgoz1xPg+FqFIyHAQjgQp9zWzLIv1jh7ikkQdH66hPGPSbu3tatFhWLGaEbj/1NM53XLmXq
RGviG/TTjdS6Oz/gHcNsgYiqrU1wCzBd9adRk+8pYw87TG5CTF9NlT6pSQdVQczI1x7UfJmAb8RE
gO7s0CufvMl7qNKOomy7f3IZTcWgDpcaIuuySvP3WG0x8oD+y4b32gyPmNpGAz5Jow4mGONKdZ8h
u35Tcm3Ss+46ms6RTqBHJ7XXdshInd8gJL7Mpn7oyPfwruV76BD3GfMJNzx6DZdCrwjfw8H5TRWe
ma56cGvr0jGhMJvsequU8ziq+BX14DLRd+pGF4a7Lz5cASJWt9pT4PPBhAbJ0S+cD+xPvzHbvnoM
HrDULO2eUYNtBp/kRZ4GFhm4/XBC1iyqqXUdVriyToPo3o2UnkNd7w4J5Hzd1w81tY4pTUUo9iwg
tO6NhOs5BW4B7s2kqxDTZQLrefqo5yNZSlYQRsXoDGt34rkfo1FSdDxg8eEGbJu3WAsgVqb3vuKU
LHWfyjeJpcY4z9dhOKIz83plZclH4CcHItszNyddFGXAR+Xou7H1D7GLhBhER5FuyW2FCNQEHOzw
MTG8fkE1NZel8dZZDhN6wEkLx7LGxSAhzkpbootZ1TJKss+k0p60OviKwFyvQ2tGPk/9d26aGBuC
u7SN3/qGhELgpWJBdes+IzSp1ZxBUUFmaSwI3skaUDNNlpVRX5JHvL6voP0R+MP+yde0Y5fuAlpE
VOKePJdA5TgRqbKp/JG41sAiE/buvNdWeylAoaeCdi+Fhdg6lJZ5Gy3tBHXhOEQNaQexjcqGCqZ8
T9HzADy3J4TVAO2N7GqbBCHoYjoQqfvU4Oz7yn1t6vTSCdig2crLxrcWf//Ctglwus41SNpfr4I2
HRpYQPsHp8kwlnKkJXFAurjYCeauRmwz1k/1alGQD3S6r1Hlv1WV4GT32S6n31qiMGxWUE+9CUi2
y6qsrucct5efmgzV3klvswPfA/y9EDqrKW/Co1jTnVJEikulyaQLk3UP2Vr2W6rHmB2W2rfKnSvF
PpxoMufDmv2YivoUW733oqZ8LnOeyRIc9RBkCkZeJvuwn5tc7TxsbgCWcazXHbPgzlmJIaIwoGyw
WxZ7hmJvdq/IHKh3i1SzCLsXY9S/k7Z7SpSJ1/eNUeGjwxJ6NCzywvEBSwk9ZSChmZeLMn+HXPKd
CeuJNsFjHcqVxegJX/oDJR2ZC111okMFP9fW6zVOTWdNYditlPaTjVVhDtnnGEbtdTwMjIiG+z53
fyREGOu+CfQPPU83fltWK/gnL1YQPYLq0udBO2CTGhOhJd4aizuOrJJL5g5HabXvBR7YXuuCpQd9
cFGZ6jFmUO75+n0sm+9unBld+ic5mlWuD6TgbcJ4Vpdte2nsx5r0RBD3n63SDlkWbVEdX/Rc+8E9
XpNZTm6EaljvM7PWbeetkS22aH9jBIipufU2Su/XYsjmPNk28SJ/UlhcanWvfZtWR5FelkLzVe4p
Gey1R0R6SS8llvWhWowyksvRYIVO/dKlrAHXefWvq1WPyeg/TDbWNKs6UJzyixg2C0jxvSjwdSfx
vd4CNBA+my89B7fcFVuMifvRkU+uOU+J+99cT357RkFa9TJoJLBCuNSW4RHOKB7w9D9QkbinXWH+
J9jU0Zpjes+YNdsGzZJ5ygJ59tYE8YMUHWsX6xUU071GcmPBJWEJVYkYUE+NIRfhPvtp84m1GhVO
C1zsGHHg47idpRZArtnmdYxqAtxFA6XQ8wuDiL5b3HWLqSs/mvlvDRii/L0aM8x1jFvYd8XKY2uu
iVRRw0JFlFm9pBgFllyNcNdq83ISL6Rkqb7oKjrS9eQQGeO73YgVtmE+3QCnFsVMJw3i2Ka0Z1qX
zpxJmRxetQmNsE/gYxlasHOK8ZkEDQh39vGr9k0PuvpQ/hJCDe5qujt9ZoqDkT+0KrY2Jmtvy5rC
fQKa9BYqaEV19jP2SifyC3q+oMC6Z9mPkdCtVsNc6+G14auj1ZJdTABKPCvjlQjFJQDqtomdDN+Z
pq6jxHwiaGUFb66Ze1n0CLat3MjWz7YcJN2acFK3mlz5Alv4YPoOPGCKvFaJ07/lxoeRpXNDXefC
wxNXPRCXIZ192VI+SYYZzCYM1O4sf8kA1yHEfXEaQ+/X/X2grL2ViHZdVfVnm7xKZeykRHJNpMh3
BHTOzoAE5DT+h/KGk1exqc7Ha6qn+2q07sOhPtLjYI/YJFhh7/3ETbB0AHQxOlwHNmJ1091VjnzX
sJLIwWPc6DjtWi8ZrILEmHgNSi+Ky7AX1fc0RAhEVfto+vq5j/VnT0XRUmCTfXJK5lSJ6miSycTr
wPG2Nfr5llTou9bK76uEnkL0TsfuiW+L9K0xqwctnH6jsKgpr8gw+Ad7Cs6ICBqHjLIzYLVP7WC+
WwFdjH25DjqKaJPqEwDqG3U5Vy0QLzklS5qDUo46UgXcHNJqMhchttQlQd31aEjm7JSA7LtWnXKU
37kDnFhVWzBGmNal7b3EktuyEPR24QogaBVcK8N5sxLI86p5qIT/ldn2xqa2BCKaux39EI8Uk++S
isnFrCAvFadVl1EEzcrM1PGyWFRnVRWTuLisOE3Iip6D6L4N/eZuaqhijlL31X2oxvintQvSpgbx
OnOaOepRsupGgNrcWX57veGg13dxFLz8/YhNXAL1l+uzq/CU+DRx1z2HQlxDfc+sR0Zbde2hECWU
rZtdhXKElSScQINbyvtCvpgrhaC7g4GdJ0BTfBDl35+7k172Yvo2uzM6MFeFjxDWbA0Ru++i7Fhe
Flcvz6+4wYbl2FFtU0JeI0GvWrGrEe9NIEwnupT/fdDnp3R9MzafyIn4OqeeZ67owZh0qzxVLabY
YsjqTcc255RbGHuCVoshQZjJ+e+BRV+wREyjBZtx4RUt5mKkFTmR2l1gf0bN78J+R7AGpwZq4xZw
fUi/Bk7eRFc6IdGC7giuuKu/11R4isvGOrGjfK5cSjhKO+wOBs1KR4uT/ThJu9sRmf/n2d9Lfw/a
/BP//djfax4aHbAoQBBu7INzmB+sIprWlPOw7/3fa+i/wRxECqB8/v/P/fcaERPqvum2JW1rWUf6
CzE7jSk2njnJp3fIccx8+M7ft5XeW8dQA0IgTOEuI7+uL9zOqrXnROACx6i+/D0wHwfMXec9DgGz
A8hMTHjbpCh+HRsJ1Fo6R86mkVtHafbLccAgjH1/z0IPj/z8oMkMWo+GXWp+Jmrh75MuIrs9PwWm
zNvOnxe3Udiz+wvh4hARRrOZgrODEnvuE/XvV+381d9TP3Np7ZuwlYfYL4Nty2SF9JQ0c8pOQzSr
v+dB10naXPHcZSFdb0bh0mM/3pTpzL4Z0ch17XBD/ud5WW1YqcXLNCBbqk9aom2BYmGCDWYQgpjg
FQbIju1ku/PoyWXFxrb/CMjfOGbMAPcmzVYoY221IbknSCplDERkpAerSOrdPnaztZtDQIGzUtIt
rNGEw993bwDTwkCn0xv097QC/++Z5XFOt6W0aV0q23du9jA56F6rXmdiEwcIHFZtJpvQ6OsrTJwG
jqM5MoQGt/L3MPjBdJBafi5KrwIm2sdbIOzvnZsSwgrlVJ3++RJo8EY6QXAcSy+6NFP/wIIlJZHE
s7+X4mj69yvPbU5F5V6byqi2cazMK5l98/r3Va0U/iSDSLFCItPT1DlGFHFvwjbtKYR3jBdlIUBh
jq7P8fx07NYZPd4vTaRVFxZD+eLv5Xyg6wzaXr5pulxc7H74KsKmQLbrtG2SONmj7JJmz+0eG9v8
VKR2SXYIY0TiDjvZ2vlT1Ar5YERfyDxs9qAhPDnuGzNs5+Hv2xijd73MM3LCVb7pTdpiWDNrpRg/
KoNhqDZzznxY/A8tpayd20wfOAfh4HW6cXXZJcIhicmNduA385DMSUMj0hBNyaUrHUD7Xij3djwx
Zqt6rsC+FxynNGcgit7RQUxfumWY7B3RWA+IZtr/cXRe260iWxT9IsYAiiK8KmfJcpDtF4btY5Nz
KODre9IvfdvnnnaQRdUOa821F7ijFmqOdh/nf4DwNLUhf57M8MHUJ94kVpHscKgQ5qGF9iluMiTx
Ls37/x+aZj23rvwfcK4ChB1JtJFlPYtAgz8jLLL9/x+JGChbIDF9dgWC4RRzIqu7sFgP6XR3LbfY
h45LmndYIy3MMlRDk7eDbfASNGZ7ERRzF6PJo01XA4q0RtJwmkzsSbljjRSICK0IaaDhSF+V5WW6
tkVqeIx9C+eAy8U++MbgHEQvzk1mdHvDqYHAYJ+93P7/12gMQbXMf4jfuTsP4orOJ9iV8+DP4PNV
68woNl2iVWe9Heqbg2VgNSZ4ZBlqLUTWqg9Uu9muJ7AT2TEf0vmeXf7755HZ16EPyXBI5Zy4OhRf
Ccgj1Mf2PyZuqG2a0nihGhGbKHenBY8hh5uFyjqZ1PiZ6CxBmIDcCQCXp///PKelXIQgDQ4B6YtP
EcCVMs9B2yJ1eEpGl6WTUCxmSkIU3NIIv3WSBJvMPCsAF4eIfeYN+BW+qjZYxRmFapSYzCWLEcO5
5mAMkWm5dkECo4GW+iHNmmLHAbBpgqQ96hal1///aFHQHm034ZGFx2BTWZ3t4RxY03j6/wMvb2qO
z4odaZ3F0Ff51P9/fhlM5tET37m0MryN858rJg9Ulj4tbWIcPDGoK/hP1osWpmaTDcnojMzwSvev
5+4MNddbZuAOQNMSS8Kzk/oe0byMKZeo1oOlH1TQyCx2ITW+XcFdkA1BthPIwwIrHnjre184rL8q
C+UhwkyG3vovDotskQ7kS8RF+fPjYY1YmCMDxdRyWQaG5tIei7si4Scdo3MTln9BRhy7NlgfrCUX
SYAtufq1lf9pDk/JwK8yY75DsAth2QkXPWiKR5ex90qTfD8lKSVRbL0NlFMofL7HjGEr5vQryZ3U
QNxqta5xXDXJDR/jLXcYbE25Dd+jeMpa1PKj4DTTg/xfamZ3T1DlKpbXY//iRgAfcc+/Gr79r6zI
l/N/M2pmQkU/uSA+R0SshfzJbWCMSNsWo+fc/H4vPAbq+nDKJ38vG5Tm2fCKluShOucj0v1zalcb
2WMniM5G7N2nJnrq02rDBc3Sp9J/vABxm3HjVLUTztIa1t3CNeubrfvPlXfu2ZmVLNxQsIPazd2C
yU7yjAFkhXZ81ya0pzJkqu3Ez/o81RiSXiLDjt/T0d9UbfBtZ0y2UkWxJWAUuERULQucQavWxDKv
m5+lDLe5Vx6tBBJaPjCdiP170LZ3L9bgWtebtKi/gKocFIzmVle7oC0eWjV9mPAnF1EzvEjd2xag
+DgWrrXFk1k76ple5trL7MXLjAsyTXxc07oQ2YalzdWdDqKtd16W0xs3SHX9c8QmQOba2qnz21T1
N8sAtTDFR4ZTF5ztqzm02sH4XwevhXgf021aiVUw1kej9J8Cs0R2EL+Runwc+c0q9tttCK8tczmT
kJgUhvEWhsF1So1nH50NMr/0tbDDa9TlTCt09BeAYBcRotZFN3m/A+VWMmo3fcx/K4Z/HBOnoIUN
O0+3ILfG3dQsomn8yiXLjTZoV1JhuiiTlyCO9x7YIWfyGDaQjoLUQNPaG5TDHWAn5ORsEjzByDwR
IdmOujoXMVldmRVcIq/A0tSbnwW3/6Lopbvo0WkXevWcXpmlsnvBZzGZpFzxRtETJHm8Ef+1mBqS
qd1U+E8ZD+TwlJ2UbSYbv4BUaZ3pU9uRKzg23tZSwWYgCrKoooGby30EfnND6Xst7eFhjdPLHPJb
uleAiv8I8ruDjPp2Mmxd+B7smMKxlONf4PtLjuOrFtSXlDCV7m2s+33UlZdIja9dT1DnND6yzPhs
JVmdMe+SlN5Il+rJyhR9pJrjULBDKSSndjktPe3TdMDaGfSHMQ6KldAhgLT9q5CdYLeN3j2W4N3g
+62CmH6nRBsNJt1hSsyozAgkstqLTTI0dV5OTzToLzEpOcpDJQTLA1cP7GtKSmZ9ZonKtzNfc51Z
oFOZK4dwOxyCzZnr9eL4tXEwcU9sS2AnS+WXJ0Nni3IvAhpwVbFXs9JzIwhzp8juPcaKA5svW+M9
FeucCRxvC5VzvKXUNV0QPGHl/XNK+58bYzJkQRrVSMVirfzHdNc8A6hfkow54l9eRH1enTRXPRNK
2mO9jCSZ6k4uScPriSZj+rNzjOqhjTmzLe4fVkxth/yMwa2WLy3JKdy1hbHow4RHo34tp/Q5SQXz
FPoFzDahWhUmBavOcgKfd/fcuxvWu9G2cpuRfTXBnpg3ptHaNqTjEnX8U2UOkSWDxYhWPoe4Uw8D
DZ7vk2AWNdWnSOOHLTd57r5HOslMVnxIh/A3Fbm78EyGzfMEpKZkieBK+NrPRP/PxcmcXlnsWwhN
XpMLdNKZ6GSJ62/ad7BYH01T/ZrKttYdwjFnioHpsLBdxJPJj23VuzrKvtVg3Eqz/nAG7vcgTM5W
0H44NSG0PoFocZyw/HCGjZAI4InbybdhPWwqv40uRQqGLOq8ask2FGSdeB7xTQcoBgK2wi5iNtaY
o1omyjvlyNIxy+3CJAey47Eo/n82oM+hga5+ShWAi9CHnsi2fI0TCrnkOIsvV62HgYBIdZ0RmnQR
bjI9zSi8WJui+80I1E5oT/1yxPihYWbzyeHLBKgCiDg8CZwLyiDdziZm1XH5FeeaWCct2rQcRCIP
xtEBryS89AsZXIjCUNzj2BLLcHLOemrPQ672ZQSahj2Sr1XJBz6vhXAq2EMeGsM4N75czWPXmHxk
pBgsWkzQ4TTu//+gjkKE+twqaKMQ8jH3yXRukMxNPpWfHpo4PZKPm3FiIoAsp56MkAlJUpE6S1Zl
u6hqPpBKhgXrz87WKgBa6XvjwoAu0l9b5zlp0u/RQxoGeeReOXmwTObPP3XhgaUzE0tj68+epQG2
1jLEkrIwuumj0/6i3vodQM1kBW5v2R0HjXXjVGs20yISeLzpBJIIlRkYaFiAiA59bbj7pdrTndp7
vjxsHfSdtTW8uhjNUALewlh5hz5uhx2A011SJ8mhYx5URpV2U9yhZp1aF9dOtqkuEUdH9XfKLNu3
EYynpv/ADMhx6SiQGhquqI7VzbMrxmxpROD/5tebvVOx5i2XbvBnjad0aH+qLuAB6HWL7DeE3RGx
yqeEZL4lk1/UAlb8rkmD3XtJsLnOzmfC3ACyY+p3vtsMV9/4NUDO8mZiLaF52lsCjePY+P01ifT8
ZLWK7CxtxFye+KyckdiGnmssE1ZTLJF9+6rJTetfYr0eceR2u5E4zhXCgbMgDu5c2ZhwvZhAY5Je
bRQRNvhnclnzRD6xa5pe/TRNV2Xjvzch8Sm6U6ptqaXuyqwb9i31LukGJNCymFeYGMDiP8xMfFqN
pGK38a2tPeH3CD0bSp9FApbdkXo7xmQbRpODLWnEFTSK/iMqMcozpEjfIAMtAJb7UMFkKt7Ksku3
kcLsNMBiZaAF9mhwsrlQDTF2OMkOsTY5xZ3urLK+WgaCZX0Z5ohVqB7RaXxl5qjfDadcTPFDMwte
IriQTax/ptNUcTTQuhMnuaoHEoY9/HG5ZEdD648lPD860K8ICpj2VZUxIB+zalEWBYHoCLWRSCR7
NhCPSCUd7VwT3OS41jEOjWw7dvC9gq2HTy6hWsLMfzUokll6peOq0sd3smA7hG7fkd7JJ3sWUZVD
kNLkUsukjl6CtWcrLvSRUYeSBx+T4QqsKPXtq2oERwMsZSQzsBV6eho0HOLUQzC84/ZDc3dOpNl9
ghu6Zqm2YwOsfXi18tY6MQqgPHHY55U4CJPbGS/RozS8H8tT0xLqx8auAQ9HbfvLFbIMTOKYDbJf
vTocllNWgxi0UntVKsryygU3a/ZPkclQSAafwUQEIHDlAfuuf+KsvwWhJo42LcgqBa8EA338VVPy
mZpdd/Q942xaoNLbETZCQRrmc1BbqIZg14ZEJK4MUJVT0P+L9OB5AODlKZswOsT42NaataMitTFG
dAWkSXsxcM6olruhqEBNIspoBl53TD3Mdl99UYTrqoINnxBHTaDKe9/4AO6JZjxlsbwHAtgUw7GX
VlLn9Z1LlChRD8vQ7X/b1B422FJ4VWWEzwYmu1epQ9YH310T6Uu1j1OEG5nzLUVzrPpuF+nhH2b+
AygFf4UIk5l3Cv65juu1TY4rZ7KTPlm6imFbZnOK/EfVTfodWurWQz7Sez+i5spXeYII3X5qLTt8
RmUFKxfHX9u8ysY7hlbzGTUk1uDubZTF3+bg4cjFR9OkFpmVbC1XY4VvJsZudNJZ/vGXyTSzbjUg
Vztz9D1y1HTZ5Im38pPiUY+ThZhIfJVM+NqUfh6fzmNCKbgDnvwi29jhcS2Pel3SSlYNGOHkOaSu
vlQIqNJU+2dq4bMltS0RRw9Oq3sYteaqD7Jb1PYXV8ym1VL+FBOjd9G0lzT/l1XVWX7yTQYMABbC
JAxSepE4arw4vC+ddK1hcF/FNVcxaXUCg4+To3FA/7Bk5Riup4YiGSnvK8q4Y2o6v+jc+3VuWfzF
2meCEoT10iqsh4/lmw3VW6ZDi0kGxeczQcYUJTYsIjf7pfdwueW4f/HBkw5L6QePYiIabqyig2qj
4Bh2CKAS6jff1LQdW0vtniZceji+trG0zV09DTy/FAuBNg2bCWsq/YhdXEOMJ8R9hoD9sT0topF+
tMpZObe5CTImwpTVIkfYC6v6pMKblq5eDvswTzH5ZIpaXuQ4rV3/PowZjZMVU2ZARXp3C4ZWBov1
DkDHVmQVFYd3nODMdDFwyKR8SQj+xj53kSYWpk98Rp9NOB5VU8a3gsiH2Ki+K8vddsOQMZ5E0qZ6
Fm1KM0YYXpYFnuPaslB4AQ/iHsrSQBY3vZdGB+GKeIvFNDQ03l/VBO6FIcQZSeS7b2OmJ8h7SLKz
oGlYeIqZWQ7KhFCVr1ZnycmSH+iTDmskKLhM0HDZXU2Y7FwNhC2KeaEdM7smQa+Rd4F7dV37w19T
ejA4WUjpUyVXiVtf2lYDpKKVd0pMFiBaeBwS/QdtAiKtoJ2JLjB1cOM2Ba3oZ5+SRqsy+nWIcQss
aU5nXH2GTDJy/5VgZugZ2BIGVbrqR7PatMh6iXUou52plGQ31HzajLV2tdzTpYxbK/WN9z52tmOw
y4OqIq0cNI9Wpv41cjR/V+EdyDRSHorCqW4k9eRbzg0ePYmBPrD/otKN1w4DjEXvMr9QGXUciaPe
tvMaMDlGzISmo5tJ7RfOol1f0OcEsYPVr4kARsk9rGWWOBT964lajtkROy/hJfKiu9226BA+cy1x
bmv6ZiLp5dW3oye6U4XSqmbMV1zt3hvX+MyuRp0+Im7+vc0ZsAHyjMuUHQ24sdjcZ5koN2xoHkHR
QoUKevEiB/aHXdjSORUCN5IvXxo5jAc4xz/DWKi9atpz0Wz9PPiIuvgpKJsXiRM3hrUeD/FBCvcj
nIJ3PMMYZGXMl1P1iyt7NXscF8pGF+FWWOYadIhkZEwomzoLfiNU5chAOYhjjxCn2bQ+AunDeUvz
NOrxBuPYGXTLNhSGtjKD6Dv1tEsLQyQH3mT6obOCcQzbzm03eMOhejbuthV2eWvyhmR37JvQLmkc
asQH84ren0CjMeCrFu1cWkq11E0CZ1I1jZvSEJdKYB90whc5um/uMHnsEBpuHt3d+ll/rvVt6akO
/DNv2GAak/XkU6HUZLYupOdhdHMRDBn2T1D4b7mdnBOd7W1RwDKQLfGo00jE7sqOnVvM2BFrOKY0
6ecr1pw1jxVghxblauR3J6K99iTldER9O1vw2lzb2VCsrRAd/mQll6HBbZV4xm6a3YCc4mBaf6BF
SXAG6CJHLXtr+b36RMXaFm6tQKwLHTIkypyVMJs5KBq+IdMX+IDawYwHtLNR1W7HtHpDrcbW0PDI
oRrhyhpuh1PVdvcRpypNUo7ZYOpyav57lo0wRuwsXg257q7j+fqSTljuUp9+VicNGp76OtfVTGgb
kS/lR99q81vqmgd9tjkkNde/9NDk7AMEfjiMj1J3mRNU9cis0Zzvke4E7nmJSVtfuU1Js2mHT24G
h1gYU7pEiLciQiM/5Z6ZLlhU5/S/zkdXhavamzmlobdsRiM69tkzhwhHQQAPB+0WrqTZnuO5jPzS
YDPfIi6IKi0GQtsKOstSdMcipHFgHo4vNbghjtqJ7AdTdRmk9cZM9E09tre8MSosicmeWBzcxblc
GQ7hOTXE9UUX1Y+43MRZj/KLhOlJI1XcZrO8JMVcYDnVzHnOyVBjAs45CLPe9Oy4FqHDLkDIckc+
b7EZGdxSTfmoW/pkOnYq2YeZxcjD9aKTCSohVP5KhNGsbWR5rDrjXFfxc++EfOP21H7gfvLAFm4D
IrlXU0c0UkD2tmbtLFIgFvbDTfJXPW4eCp8AlKy3OZAZg95rmhJ87/igjfLeOWRJUe40Rq2uxZNG
ZRiwysX9kBEWm8GcdfmPy0nQ7fmwoWQweJtoTAzGw8IASkQQXW+P3Q2HUbwfiww0rZQQVvGsJ4X9
kXv6X1nl7K2jntZovkPcuycjEAJO3S2cMvqJp6eGig0q02eRWjSblnqT5Kmu3AqRij+4QLjL8Gew
zEeWlvSrbbbxZ24NyeB4whaWCD6TYsRfbZRyM5pRxZsXdqnezHCcttpb0SMiyJllZt05z5Cz7bUe
w9Gqi9gBEWhTbjHT73Mv2MZuiQ7AZ0AQY6jn9smNDfM83kTwbyK3ZlTIeSlSTb+buvqnxZ4J9CUg
t7ZlGWv5CbTPaG+N6oWwKH2LssNke5W98g6Bq9w3NjLsvKCSUWxbwoXeG9rZwy54KYbSQVksj3Ze
3zHyYa7XaT5GcaqN+Du2uVTzRquWPbROzhSVr+qouzseDXpoRGDIneY1KZHzNcnnKCleMYmdcuuz
9G9GVHwwWs0PRmb/Ok4GYoNVIMUv78eqX7N1Ji3DqVY2L5c+Oe7SNeg4UnegeFDo95CLiIzBWooC
Zxa4s/6qtAsKW2uBgWDv6j46CwAXq7Rr4Ez6hbXOxvzCeB2dUGv/0wN5wRRhnKLSOOcjvu84qPxV
KM6VmliGIBzY6LwxajXPw8Vzo2NxaUD5eePUHCbv0JZC7Y1OfSuVmYcGB0QclKvc70fkyca4xadn
oCo0BhxLMILsJjYQZMpmxSX4KOzszbTzgKgE40mZw0nWeD98Nf+K/RH21EgZiB6sEfRjdu98prLE
28GiMHeStWukT9o4nnvHg5fyIK8e4atfJXjvHWQX87HzbHYGxc4cEi3MaDenVrVa6O5ZFKIJRKHn
uluOgTdAh2utRpDXdzXPfWhsjYqBnwX86eDy/i+j3l8H9nALteQTGym+L1V9+w0RYSZnw65M4rck
iDu+d065iPCeCWrJOhgaXIsDTjDg5uch6Pe1I+3VRx3ryV4WMsdJgw5bR/lpeE9o8V7yqgPzmqD9
LlcGFdEKOWi2oXZH2cOBOxDxKiXPvK9Pi0BAxMStCv7OGPvdFFQnEzvFQjbc7E1oy3XlVGc0OWTP
4ZxMJUsjPORsOzwESMxCvzMt9U5ofX4mEZ2GSn6VEe2tJ72MdC4QMl00tNiE0tfSn4c9iCOZ2QJ0
SY4GJmUIXNMHR0cHolKjOK/Kbc+4zWiR3LQxgfB8g28Iv6YNu8i9IpI5CDqxLTzYXZDGdpQQl1q7
Y6h86fFdvIqyheHs8e6TvvGWhtq4LHkzMWpi2Y8yp3DEuWWr4Rlhtrcah+EI/BO3dwJaLvlioepC
14d+j9MTB+/ssvfS9sjDy5wyCn/hObIS6TRIliLeUF9e9TDcjCyreVbgpKgONYzDyyIccwMH3N3V
tfs01cMHPsznib0NPS2qeeg+mlsOl8IivrTr1cpTDO+DRP61bnL3ol83rr+mJu6f/XKnEHitrNJg
6+A0d+Z0H3iVjmPCsH1wtX1uXTiw+q3G+oNqjF0HQrgNNN5h/X8fgO2q8KovDd7CBoLKMSqd8Kqx
CSZDAx1SZr2VgfxFbUonabqP0Yg3UwC2pobLsW+UtJ5YdRUMzn4Qh0F099H71tZFhwc69sUfQ4zx
EIocDL9fxNQFABRV+zzYFkmX5DPs5KBNKzuC1OQLPAxWbkDPNup+HdaEZipq/bQo1m2nidUocRJY
cDEcxgSBWx3CabrFYa3tW+PkdbCSlZs9Fw46phrzY+UGVxX5eHNsBy4xRs0sRtjbyfjkFbp/Il3j
ymCNQaqA8SU9tcaX8hg0JfYDsVDniE+wLIvhLfGld8JM3JQMhcacfMPGdVncVIODqKv7Nzo1XhgU
Zn4X373QfSnh3iwGRWHiU5hmJMYZDkaKaRA/RWBu04khdlGbW5Vb1zrjSMxoIocpi6iGYRJNhIZ4
cfpnp1zG0rlQZBcrZXdvJRMR6AQrizBNoqsgxbVNATYZSvCibryzZutrezId1k0TV6Tu//rkfN5T
eHkgrN9tKzHWwEfx2mjQpWALgoLKHUDqsXfVwg4ve7MmGCxbmzHS2LigDTP8mMEI+8WlZ7VsSbJ8
5WuasTIJku9Soz/1UG94lxjrCNASWliMYmV7aX2NKrsFaN9pFG1Zn6+MJn7rqfaXXuZipgxkizd5
ei4ICV5UfkX2R9Xdg7wj2NkhiYPNPmy6lZuw3OIFW4Qq4/7LqwfN+jxW8D4CM90pDPf0Ml8iG+I1
rM8M3hyz+jD7cgVj8JSlKxLnnuIuApbow0Ht0cazkOOMWzYFNbHuAjhGXNJuNJ+5Dm1/A5BF/rDB
sxtzOtpq2omy9LapnatlYUHDygOWY4DH38lQ7bbJT+QBqces99I6qANxEp/MnupqYv6gix1YLYOy
ucShasnPMIP9Pk2nMJnAyoM7aRSu3MkZTn5Q7EG2h7tRTGjsdFjoSq/nctTlXAhOmgb0Q40smDKc
jcsOlU7EvmJpQm9axA5GsnDIeLqJqIEDj0S8YPNFu45IEV9hPFIrxUmHAzJXWyetfwb4eth/yW8g
JwCWQffsJIDC9SJAYx2+tmb1E0K8WOV2dGDtGyNphHDAfldbTG66TpTCsdx6HtkWjyLAni1dKqXR
FvqKRMK/egjuTRY+Kqdx1/2Un+vCe7f9JiCTk3DJssFHpnjPGWaRbkuJTwwaarLqan2djul5ZJK6
RHHPje+xVEVAqiDVbuvKgnTnqbeiKz+IvKiOidmNay++EcJ6zlJwNGNeJvuqz9wluh4qyIJ/880y
efWS5slCX4z0h5t3mJnxmMFuEcLUzURbzqxpRFGQBau6j6o9U3E/1zaZMfpzx8NAFfbcsjeqH3bn
86Fh0L43xjyRh+oRJYfAjQ+kfnT8yc3iu1oWdXRRPUyDhPWgI9vd1MXhWXUOqeKmy51p/bEXACMU
+iCJvTVeKnqqWvPWIVlAK2jLHJX0P7UG46cyT5OOD0Wk3/045zys+15bQbG5lvO6A0XyM3a5p2GI
z31o7mFjLB0vu1lZTc2LetWozC9tiDeqc+da4KXN8YHpG4vTriGFKBrUjgSmq9bY0LtTubLAAy/Z
kO7yKWHlRmscdA8VhbBu5UFv+VETbdOlLzjJ11pobXNwEBlCBzilh4bhOtOqQ2w3O8IW9rkbtGvo
knbyMvTRqXaLlylwb45yHsTqvEEVpK/pDmm8jscS+gnLQjIhqJ2tg+v6l9SsnsDTH/Wx3PdD853Q
FLZo06gxf6ASWttCr5/tlLmsicUoP81/b/4O2yw8NQ4kfzw1iR79c1DChU6KwF5H3Owln53NF2rG
96oUL4BR0XBAiejE+DLgemqYs3cJJUo+vUnPePHisFqMefVLtscuN8ZnFIZPuhe8kkpw6af3RFQn
18ivjfZRC+9k29ldT/M/YRqEL/U8xulSx+hFfLLN7jhW4U1zxqNd4oiz9FWMuhod3tMw+e+gVlqc
tFGX/P8qpjPyTDaE99jHGpO7nmySED6qWb+YA8zCOtrxqpx9/PM55gktf6CHWHGkXKFVg2K8Q4Xb
5bU6WDjo/QLjEglAptd/J061n78PlE1nDwvEQD4IMjVA+8V700pGZdUuTIufQbDMdwuEUS1YCVx7
I+vdqThnWbEnqwncd3h1CwZgNlbQXLkvwFqfBleseyOCRo67WId1p4KfNKSztsylY8lj4NkAI7j2
Jd9sk8gEzAJqBE0v715GiBy/Iem1V2EjQk6c/CmbzBNyudCOn9OAMHfLNonmSxljx7esYnkNkeXi
ReltME0ISvjSjRH/QHioIsba/IrClh+v7wyAu+o5NXG1lrH1MiMhlBiO2i+nwjG03ZvikcIIktCr
efDgwQmVwsX35KpVn6sLF82nM2iHrMzPE7OtaApRxLQfUyYupXvjdTkmoX0xcu/WmOqnp1nKp/6o
QC20OIvc2drd3e2aQa8MGPn2SxsZVG7xLgkGVEmrig6q1DuS38pXs59ulkMKmYw2DWaPsC33xUsq
0hcVNLvJMt46ay+y8i+Zy4pR7GKGpqw8PY/VUiL3IZqFxr36+XAOxQiCwLoQEKzPG8clpTkLzxJi
4zxHZyGO25dKOxo1wArlsKyYYy/IM89ZQbYMA1CRJiZ8an1fxag4p305+TgT0nBZNWwAMj9dmtXH
lDI7y73E3req55Tk0doP/Wgc5iJEFNFHW351XY8+zEXoDOSFWlr/IYrjU0boU1iBJolFGB61Z+jo
u272NmZ+dZfFHUbzpYiHDd3+rdZIx5XZPUBB2sYrIWI2q0F/BzYra7Etydv1THkehcE63XlElnno
3f42yPwJrsUnacwkrNEDDumWnnQHwzxemIxLSehb6BamGfZgMc0I6hKbyJeA8mT+cq5TfmCUzz2x
rydj64zFjRT2F8sT51nWirfB25eutwCHM7ogAfXmp7Pkc6Cps3DXDj9QLZrXOmcuafXLoWtufV2y
xsnQDpmklBrGIzWqXYuiuGueWJ2tcAd9mi33sp/7f+U8XxsyoPjFRGVKe5mLJwb9C1XnlzY1bpGW
7zUejLFvz5YWnXwePOhq9AgILlLznoVIolLYzVa0iWrjnBgor6Gp5JwnTuax8y9+QhaQjPp9aJ40
vuGx1ORbqQQo3HoHJelMz4w0a+m2vBy+wnRCpobHhHZ+EeJe7FJA5SPLFlrfJaJHbnIDshdaCF6D
RCGo41tzxVF5GEgJQ8ao7jAjsj81kr2wdNfxByJ4ZIz42ZEXsiXgdWZrNg+fXwN+Pj0etip2rhy7
z6Y09i6kLsO0V+DzUCOu5Cg4a7FjJOJMStw+68GX6tG5zu+F7v65XUPnPyRLI9Qpoqhb7bTbktMy
xuaNbOdTS/rKnuEbsaph/USYEAbqOsm3SfQasxJch15vLhsr3YhkdniYdbGVtqDsYi3Ve7Wz6Fgh
LSeveneDEjsPKWYraRQPO2ZZXcaInJiSqrcys+/FoF0h4iUJbUUClnBRjwPI0ncGHufeU0QZ8Yma
7tc04U1UGc8/A5vGAVqjdXeCaLUlJEtudsNRS6icvrOfxmuiWn1dajUun858tJN51Q2QExQv5cbP
umphKLqFooPc3jTdc2hMX2NJapfeYyrIfOrnIbvM/xsD5lIF+jw922Ax4mrQOolcpXGXJpNo3RV/
jUMXwA+ngT/gOZXCk+s+0t7DBO6ZtMKjyYYhrU8ESiIiSZ86W9q8fycox5Ou9giW+D2YEXkx3YSL
10pZXydfRoXBBdkr4IXIsbD6+P3dNJu7PohuSbinA4V7I5r+l7H1nUQsbRrF2eyeFe+QVSk0JvYt
0m7BGDwcowXGveAwFoypAudbgVxdRBV8eLOCP+40Ejc5mNkiGo5dYccPpmjb3mpfa6c+AvhWS0vQ
gTTRRGA8C8VlEbtfIV6mheymWUpbBADW6luaYW8mbBf4KpB8M2frDrl+oT+cUn62jvFB3woaNomr
g9vdUrJkF3ZZ3YYkLDdlUzwJb+ajupBbM8P7cEX/b6atPulyrxPVRh3IZJX0gV8T19jZb7MLzKFX
1Gj3vJpov23/bwQSH08l+LiSXnKI/5HqhXeQzFD0/dSu6n3yW8A7tGwVjKq539v6pZdvQbAiHWyd
U2Tdhnb2RnbQq8rA3QiDLrCqIapCECBgwaiXQxwVxJL3Bz9CLKBY1ixqLFS4tGpCw/jVrslJYqkZ
gmCIg4dTQdY1bdjV0KPgnq58D2EuJXxhZH/SiH5b2w+2rpWDQer6eyOT8UCqwp/iMy3jlpTnxorP
wcQxYOlMwW3yS7gXgs+s4BZjsH1n35Ivm7j5FxQp+mHN/jFjrUDO1lwIJZYbVXHz1k1J4klyi+hT
di3Nxn+MnclyI8mWnl+lrNaK2zF4hEe0dd0FMU8kAIJD5iaMmcmM0WOeV3oXvUAvZTLTO5TeSF+g
SvdWt8xk2sAIDiAJBNyPn/P/37+omkCsNExIa9zXigvK2deGTOCwJ1dsD8eaQwTTTeuRWVuwxwsK
zTj6aWvCeXC/uppZ7+ZaHb8jmGOi4Dvq1n2JB/9hiJH6ZfSuz3oEmT9FesWE4trehXOtvjFqeG7W
3p84ngZgFrcWCv2jmRq3HlcZfRk8qk3JUuK2GgkISqzsUV/rnd+vwponTlE/1na2QqTZEgEQcHbs
qh2JEpyf8x/09RaQYz7qxgmWTZTmFJFMwrAyp+uRiUaoLLA6lfrKCz+sQD88FZMXE57qYzrHIhgg
RUEviFDcgjCHz40YMdZvSqFzWfsbCRcVTP4LecjGJlILOzUuvQFPsSn6NewC2Duojlbs4uz1anIf
bI01L3KSc6OfhjKcWZUmhMCFLfKb51QZ8XCy3kAKS6DoDPiPWZA5nGbOwjRYbISRrK20yy51+5Fw
aFm0YVWtZIkzO3cYE1m99oq4f29Zg70VJtr4LPlO4kL4gbLuwAI0l+CBjvmbWIOgZThDV5c5K/I4
1ESguG3DQQXNvwoTSz0BkgGxk9Gm9x1Gao4Tjau4HRboFpfo2cpjWLAAET7+1U6dF7fLjgRTF6+m
3b5iGeNa7d34pGeKUESm8e0ozCXNtOyhlVBGIuE8WcwFN6JBed2W5IyPT2NMXneciADOek/PD+0Q
rn5vrGGLI96jtX+02tpaZ8EHW6+17GgjvOupehd6Th5Br7YiJDlqNJ10pRLza1k2+L69Fea37hhu
rLBhyhCa705TvynBhDgY1anQAFu1XW4yxMElH5mxudENI1xqRbLOR94Od0seAcR6/IP8R3PRJ163
koV/1DMiXcbG0F4HyWDGaIvmmOwKRtELVchzW4mbguE4XsOOLavWXMbBfVHusG+t2tZJtoMmNoGh
gwkSTGxRNdt2CntjsJ94vEuAoYET7wtIl2/lnMFFcD0thcZFdeWMz4jRYTEEPtvuCCYrddnjklvY
uRca4I1qrmXNJEdMw3usjyj6qa1lQwQYx/UnFukbZIGLn3rFKku5eMbxkhRYwutBnYEUvUWKuCI4
ojXuuodASbZ1E46Rj0bB6VD3TeKJM/FxEPm6cLUvgefFCzNJoZ40A7Qfh4OrU5wKVZB1Be+7mfXs
pUi+4Cj4nE8b6Kw2EuFl1LqPGfqTh2GIyM+oTqnpfnON4Weqv0tVM/vo145HD7E79VnGltiBL2jB
JtGv2rc96sUBz0YwILZJZ6l/1aGmIoJR+Y82BO3IGsH7h2dkKvQXv8rIeqk4KNAH0Z6zOTo9Ui8o
0M50/I+pXT5V3bFJaBn1cboDrSXKrdvXaxLeHufuRckkcWyvRmmfVM3a7ZMchtZzyvPT/IClPyxD
qREuWl1ocx7LzMHrixmibfTD1AUrFFOvlWf8jJwr9qv3SGMRLyAiUjWaz53uviE8Y/ZTRDACfNht
HfpCRE9wutPpIp0D9rGboXvfWgXb0RIn4A2n2Jown3z1RpwjRBB6Uv/Qw/ijtMy1yPwXP0QAm0PY
pYS8xHbxjRAn1EdF84nq6Vmr3GWNXmIsq3NBEFZJBw3dDQPWvP0qJnUaRuexmvk5iQ6+B19S9An9
fnYjzM2qOPvWtPVVee4FI0jwsETR9p1uGleiSj/B8qtlHH13+ZPMeg7iGVDG9x6z/OFHgqOLvbW8
qindwoJ4MKvsiFRlh/oN1pu5bD18w14740q4Phs9iZfES4F6yIodORtXwtBIg+9z7cJQFrCF8xYA
3fLiaQlq9RkGxAt+qyPjfYZv460YW1oW2qLWkGI6+ptuYJ7Qk+mrVn2i8VuMUbsVRvo60g7zvxoB
TcbM5swTmDFNQJB2jlOxK4jqSxXCJmsi1p1208115uAcZZU+mSHNKckWZtRkQH4ddfecxerTTezv
bY7VNUbCnsWHLuyqDYyl731LJy0N7asdBqQB2C+BKt5kxNiv8Jj3K3HNa/tTJckLiov3rNy5TfKW
4/xh/Kp/ZGWxSDv/hnbOJRhz+syL+jEtkPOPefATlu628wT8FKAUlTu9WI1DesQtZcd44LiRo8Gk
eUqz3+VyLiuDiUZ3GZB+2k1yxR3YLscofOkzF4/mhFZg/KyhZanMBKesRdvANJ/qbsb5INIOOY10
VO0PSCM3Thq+5AkldaH8lzARnxasZcP1Ny4ov1ZHCy06rENJ1J49E2gBT/aQey1BGQZOkMp794Ls
C6ivKC5WI8FgiJrewhClxfxYIZRijzo6d1lAYuEMi35gdBl5/skOfngmUyb7DrNzhu0IZ2QFwIC8
IXOmZ3jGQ/kGWv65tRHsGSD+FV3pBnkQLoCSNxzjGh+RYKFz3ssUK0jAsTTihDCrujh45G+guo9D
yjFeRqjXNfZJLKfEqefWswjCF4VKJY14t6nGbReVVzNc4yeD5Mbxw8C8heihjSmKhEAwapTBO2+Q
69AmJ8tOBZcCz0DqeFcNGXqk47sKq/wg82StQdrtBO9BEHGPUdqsVD0rLW2AcWHM8071rDd0J4C5
Xqt5mGIIue5k8hWy8cIN+Y2WD8dkmsZVZ0PWa2NGqUH1kRHIuSA78GcrvY0Rm1/GxHwXeflSJuGy
4x9cWD1mpjTeQLk4IlE2kDRFX0LabfxtPc+ZZu7MgLlgrHtHTpXXIWyRRmgZNCb7ZQj2dhx9yWT2
KfXwe5OOe6MungLZPy/LelaPUdHiJOO5yXz0/W2NGKdBegF86qGX+ANrC+ia50dor8ItmzmeMK24
KLDvhEDZD0YhQoYT7JWASEcHA6u02AH6hnaF88q68krr6RwEDGQ9DwV/zMXW9fVWZeWLN9SLSIIk
NcvZseRRl3galBnLeoyDbZjLN81TX6JOSTqj/Ks9zy5jeaNEYNga2rueULE3QAxF9ulVM7aCHZ5N
7iUrRwyKaIFltXW0lWFoIMCzUx+1ktyFiGYBaJ1QH96mzHyTQ3mJaS2WpCvosUOzpSyMB82e866t
BbvGe5EQZuuM6F5SNF6mZfxEaMNhCb6aYFb44EbmoUPG2cW0Psf8PSIHBuX92Qls/GNVcIV1gaGB
SZDXy/1YICuJeo6mD11Un/NA+xaOOiMW4yzt6ezZyUFzViJXT3ERn4Y6eep6HWxGti5gRY3WeG0M
0CCN+22KEcCFUbBP+uqpsjljV+l0FAFkhrbPnwMdOJ65CnLnxxS0PSg3bJKh5AxWw7aCZoDe5AoL
7NQp56cnzMckE69m0L26vXZEWLlCfrXSiuJmMyw3RX/rBAQvWrxp0Zw5bCFg69uPXu5Ery6j3l91
LdgynWbL5Kot2Y7IkG1NXrGRCz4SjMYOycSM10PhzKg00RT9u+lWx+VOzys0T93WzPcs9Fevo+Cv
aoYJbXUs4uKpnDFaUQTFv4YBnRPHgT8rfTE992cT21+rSLt5+bckRPIr0muQd+cw8rf+YF3o86/V
MC1R8qxsq12G9czJranqyDFIP40q+gSPEECatL8yed0Ic1rR6r4VBGqLg1uos4lL6KGHjGR3mCGr
fFySNoh2uPsMNW92ajnvhSsPvszWLrJERJj71M43PeemEIX+UBeXuBifSpVDXOhDtpGFzzi91ALG
HVzN0ymh4e948XtIRPuDqvXVhEOO66cBY8nY5co7vnywTVCcttirfLxYjjz0CV29hhiEenJvYhSP
qeHcYkffuKF4IZrlW2wJTETdK4MmCjUBEbDT7C1l9cZsymvLPz8ULJ3C1R8dTnFmM1uevVMFJQXe
kiLlT0veWwAqjYVIl7eWKtRJtsROSMkZfGIw451R+aJ1a0pWKO1l7MStzMMXP2bAKgsLbAQv1NDt
aEehDpYXnSCnFxQ9mCYqAeYXPSPkGNoffsNALy2fZdhswgxZF0tbsbSj9nOCaL7Vhvo1zC1zUXQI
euwSDl4baxsnjm5TBT2wnVyymZxpU/f+kymDakem3LbMUrr3fqrWTFSv8YiJamByRTRObB0qRBZm
0RvfRG64D6IId77e+EtGiII/Wys3ZbexNBEvo7QMbyJswydU2qf7PRf0wbM6020+WvZkn6ziZ98N
wc2pZQOmiOyL+93Gx2ldgyFi+UqDm2xwcWSSkEVg9nrkkWUstGcEmzonCLvZx33N3bIeN1UIXLiZ
vjhBW+7FP2481rTVqCADat67r5Dv/PNr92/F+oparJvzomFK/PmjwRjxyX/ev3+5DcHbDDDrYxwG
9IarYm/bLjcM/oj8lq9+lbGraQXIZ5RyBbiXGf48f1/jNxwUUqQbpTnk+/uNS+DYbiBZd+6Z0EQN
IcbsyWWr9jjs/7z543PAjdGR9Nv75++f+uMn7vepBtIlyGOekMHFnv/XL90f14rQ0k05cH2qkUFQ
xfVMR5/TGLxSReqLYVg/aKKvZZ6RpTCa7lYHhACv02MY+9R2FVLzEs9ex7Fs0XlDBzoJG4zTVEco
MkixUgbM7veag9ehMuPikKLtX8A0BlX+LEfe0cwtY3a+uRtM7RFD1KK7JHZ0muNlk2kX5Qbj0g89
xH/kByxli+Y+rvN63dJtvRKL8V0rxr3V9wmiE7pUHsFph4hYlaMKPUbNmrZCKRsfejJLD01cIJnj
hyPy+Og3kvEyOWve3xWOMNbVcnwjx7BbjnOjaWSsuIkwpG3CtsbyObFOBjRjakhwxcSByGTmhgaW
+CLjYHY0F/TZaagTHZeiH90UPfPZQjrlKpCzBLS1IghRaA5lAO0nsbP1WJhI8GbuKhqHcZe2Q7+k
RYPywsO8MUTqOapx5zQFLSijlumyZNE5UlELrpjKLM1H0LAYoozyPZFGcZSkMBzdkUhCjTNFQLLQ
GbGe8TgwZ5X2KN/rkm6Z/TaA9z1TQ2kbD00dJ+LcPWWZw4G/hmE6Bz6ToSbqdTIw2HYtI3gcmvAH
/EKmkGLYcl2S6xcx7EmbRj+D+/JWBS5mzFQ6UBmaGUvHjLOb9l5nRhRiekTdBLeLVyQiJomnYFWL
0F3YM82jGslG7W150JvO2WjEy+4LYfgHL5DuuuztdM8wZAvSIzrElqmWbkXWt9e7AckHTLDGGCEY
kn7K29RxP2LEGmNz5AU7Fp5RvJI3xAklzONdTbCEZigulZn24ihGHygp/MJOjzAH0SP1o4GxDWuM
nUzZ1qWMeHfMD8W8uSMu7FpplXOr/WI51nl4bWvNvkmJBrAhgkrp+hNVWfMS+NqDXqz0hL7JEDGF
zkUYYLrBBlDRxaEurCu0M6BZfcPJt6Fhq7NW5C/WD5j62snILW96aBKLDyPx7nCqHGnp2xZDOUJx
iu7BKhznOHgIr00vkRu9T0HIicJFbzpoi8hMMmQJTDr8vE7WqmLobE8BBZvuxlfHuieZxD+VFKQ6
u2APOK8TaWIM9rOfT+xHljIQDnB3wrC9CcM5N4hk8udWpOZ5kt3q/sW4id64toIjHNsvUTbZH5LJ
PJe1EzOZpSWaGgTM+YxUL3Suv9Fe4Z1FBPOpD+LghZSDbOHUhdzd7zKg1jBUCWc1sidz9MjJXXOT
8VC6/aM75YTSsnY94DMav4YU6qwZ47Uz4zdk+rw07jC+9wXYR4dgLDMg4Na1Eb/g56jS4uJ3uX7o
Lf1Ev6A7JFrcHe4fMQVnJUMeXUSx9VKTi/MSO2+KGimZTIsai4hRStcfaceQOUK38ZhIOycSp7QJ
1rPkruo5xlX+uBBmmj3fHyWGo3e/pxXEgmkch1ZaD4RHw3f1fP8oq/P0j480TRNLKRHRj3burEcH
hajlMjUD75qyFWf9q+Sc7oX9RQtU/GMWLY7kYLzhycZ0YenbzsjNUzePg8d8UiwnGiHs9pQjfkAw
gyvjJmAaA5YyjC/awOkPgKZNSobp0cjxXp3KqC6tCN+q3CkPmg2TJZzBLFOc/PGpwqzsZU8JD84B
tfFSyNE43G9sa8wOotu4QU8dEKCx97K2fEIb12+1gDjhXjOLBZFY1ktmjnwU6NGZDnTLcAmICp1s
TEDGSxhKWuGpTNdGzIjIHmJ91Yc4h0L60qtOQ+Vgpw2E8yksZ88Bs/Hs2HtNfPPdLjy0FRalan71
pOTw3LQc3yxkN4shFXDfsJF+xzzgLzixlwevS+cN+OKHaXLS7Z63RiNjzHSV2Fr1jB6unVWrkE70
WobgzulOStb6JZ2jyGf7cac7t5yEsweto2eVkHZqaxFEW44LgTfVTyZOnW1u81pENJBUEF10YTqb
iqCOndU5j0Jow9mJd1E0nGU1me+tokIMmrpbtCWA1FR4AXgWEq4Fmo617jOfD+wu3UaFrb/qFr4t
pijToRyEvqnJ0CBYx9bXJJTqjCF1TeN/1wwKBmxKLuDbS1xW6cp2E1KaqBRhULb+oVYtXHLPpJEV
eGG5xn2Iodrzi01Ijf/m9c06kVb7bLhEhhYDdt77p5FWE1ts0SQUZfpW9WO8mTIVrMt44m0XExfE
/OGi9enwPavdPz4I/vqZzDEfVed3l7aZox18HCB46L513eCg6UWw8qDm4mcmf62qLBu2KC+nbdkN
2jlo2PcrVYzfEM4u8gllDjr0n02tVY9CWXs7ysRpcJkNdqQxLUrsEcs+L2HBEUq2wYY9LCsdAHnE
/ByHKcplAS6mrhj36ZZjQYNJ3b2fauVK0KD+yCkfeq/4pgE75jg5950cOrUuPdqb0wyCFCPawPFM
0MqLinZn9oFFZa0Ix9pLS0yINyDMLRgqE6LYKR3/V9Nsg5ZA1fleF8aEp1Y5LYHZ7jqkVb/2ZYec
pyiroxHhObXdY4vnFjavBT+cqffUReS6qt5aTgZBup22xk5iYtlwpwW0DwQ/c17c1DEEQIu4dHPV
/vCi8cfYauo9d+nZZFpgXanSLZbERDvNPWdauv46c4W2ynyNDgkHKKcKum+t3W/GWYXVd7i6Sqs/
MEHRT8rQubFz43S/O0oL55ERIKac4mPjM+bo8urZrnG0jnTp7/f0Cb2WSjSKYtunRYdYRGeSQLSt
SvZFE8aLwnJuvlMi9sRCgN8NhvP9LhyLcMVkDDgbU6SapB8c81oBsLeaEwdZDUQid4Pp+xu49ekc
TNOTRabfoKnO6IKkAoep1evCw1FhFmW48mMgbwPopiPeU7WmjiqsYQcsiihqXoSF3xkuI1tKCGrr
B8/20eWR3LXsOzvbmVORLW2ndL8iFodoUzs3aZYNphodr5Bnx9uOR0X9sI2GuP30TQvEnyvMI66r
t6Evu4OZ2Qg0J0t7Q/M/Z7sjyaL5GLwPQHlNnevICpzigsz/GVBC8C58VW6NwaUmnaPrarZ2IIGh
ztMQbomLLK8hc7hrRpzLuhZ+uLx/7n6DwYVxiy7SfTx/S4CQYCcMl54/zblydi9zYg+fTUQQ6INw
U1Nzl4egZhrC8ZUjMFNQVChB8+JA2j/FArtVX3qHMgDk7meKJdGkXZBNalqmorbObWaPdC2xtfAu
cdnsjEBwOB3eLJD2K0lv9GwCizgnklYeltEH0Qv3B1VZ89bpucnhP3JOTjssdRuIwBAX1htLKY1I
/olHv9faV7SNYzCfRvvgI2xcxqwmRWkV1drOtnB6DQGYjBFJySrWmvQ40vNe9pLcnMKjedEzq1k3
5BqvoXLKc4Adkr+WcR3FRWlnCgSBaxxkPxGdq9qKBHMg0MwCUOF2KKArdMjr2MSj7I+TDuGB583L
ZLRuUBR/i8wwODXj+NPIZHoSFadZ1EBr20W9E+fx+OzXqIm1UV2slkDrUckdDj7W4Ep2OisOjd+w
R9kXWzTMehgrTmRp6y4Y8kcGD9OObtAzYKLmDAzBAiDDbGFqxbtHKfjF18an0E9A7zTYm+q+bXZe
IyErdOO45HxGcHIrs60xWcWG8/ONEM4WqHGmmCEb0GcgF+WP918FEw1Gtgyt9b3wNL32W9zin6DE
TQ9Nyamnqcvo3RTq0FpdcZE+jeUa3+22RM6kl6N19mp2E6msA7MaGiwOYMwm7L/rcvS36Bw+rEwN
J9wAJA4rcx2kBIwWlv6qNX2wTXz/lAzMN8lYfSx+KMhLPrPsq0VxRE66dg7tFaTf5LMFfdTGmErq
HhbmKKv6yfLCXRMufZcwwIdIjzda45IiR1hNkGN1Ei2Fkt1U7mvQkiHK2LPe2BMs8rF3joyU1Eoj
BXTTG/aK0+GLFDJ/LoY+X+FxzXZDOndGGMWPFA+mleIqj4G19IGyt245dLAvNLHCSsJ5tPetEydb
sq7g3C1SjxhtMPNbLSpgJbbGeOorZzNV5XhujT0QXXTWNHHMljjRtETLlacjLp75YAIlhg5VNdyG
sEfkFIpwXVXNehId0W86FbKjJ7PLOR8f5ylLplsv5iztLDpGhSGQfEgh50JENBtR1uBY1+pDVSFz
rdPMXU5jb2wpT2jgu9FTFVYsUfps5U3wucjKi0AAI4aU9GqPQ0UUT2aRmBbV9crwjGgJIp1WBKiX
ZTkmcjVk4XCy8gRsBBkz7CW2vHiJd1I5ZbJZFIRmTyhEs2HYMASPj5bf14geZqk++JM3Cy6aWZjp
STZ1im6MeVQpU7mvbReDwGTtvUhcG+Acp/uNlF5yABUuDgNH07blACFQMy4cD/68juxmqef4aRrl
8lYkvEjJ4lg4UfVccc11s+4nrzRkDvCbluyq8SrFDvLBztapfN1nHce2BqNMk8U9mo50je/IWPW3
H4TNW49++1ontIhWuajDLzAjvxgAHBaglqJVX4bZzZpAqpixOW1Gh0S7wi0Po9F863z8b3nNhqnm
G8HSoXUJL45GAkegh1hqE6feMJIFUeAp/TWSjTwx8nVPjkzVolGdt4RPWB05hFRHzVLuKnQIGyPr
KLsOHqMTnV3EnlfVvMP1cX/M+40ozK/MgAtCR1h6gVwThJEe0njSEKxzNO2HyDmQg7OekBasAq3u
l1Vb86br9OGAeRUqSbHReic5Zeaa2KLXylKvVD3RTc+l+yBzDNk9yrjWs+iuT2108frQ3NiR2R9G
le8xc0M3Lw2JDzCd0NZZVNaGO+3iePBPUES/BJ01QFhq6h0tEPkWmuOJAI1ZBDohETWyY4kHgspp
utxvCtE69K7Dx6YX0SXHj8106RyNrTpb9lIFjrWz2uBrN1rqdL9B5IQlgUwxPOCo44ndGdZZzCka
i6XaOo3/yrOYHKmSQMJSojzkyHD7qcwekzQfNiGko8VkFOE5Evq0cyquus65GFzdrzGy4AWkG2Zo
+HTWSYaloRwAKwvVgHx3Fb8O99IGPYp4xLKItpisx2AUhyhAj2rmA+NFZMZP5becRuCpqolXdywA
SIltBZtCGs2uHUiz4Cmlk540K6/Rn1ucbGvLH/qNReLlusiqdyVViBO0QiMZxo92U1JXJg++SILH
oBevOilEK2PQaF8NRvmINijZh+MmMSxzJzI6smgnqk0WdeYqd5LvXGNqL+gT00N+8TWCYdsBV6/e
TayOItmLCXV0HVrOghw4JBqyjDc4XO29qZvxCsSHWgJwMxleeuO7VcUvEB+73TBoMzeix+aJc6EF
/HKy0+l9EElBTTPWS18qYjBdAAZo30vssu2Bvp1xmaTt7fuquAYdEa/mODgbL3BPuGj6ozZo9Y6g
Hkxzlq9BzGbxLNwu2KInSRYlnm0t1/qLqssXM4LQlWKtX0uLLWA0EUPjLcFmaYCkyGJrP3ZJAeFN
H16bznvo2K6XDUXNamBPPWuiKBdF6DHYldUnjqz+6jsjSoYoKqanemjX7UTFlKWCkyGuioZ4rZXp
yi8O8tgnDGWkHbWrNoZmQv9nD15UPsiqq9YRVuigCOs9worJi3Y9ZNIHXTtBeD+onmrM7HOIhuJd
8zGNIvKaI5lieMVIWRZoAfRL6ak5D9Gvn6Iqpb2b5JByesJPuty9ko5C6BCzb9gaJiI0R3pHQtmZ
5DGLQBhnhccJNW41PmZZbFwsRp4QGNKjQcqPVWrG0S7zd+Ci0SZo8w0SMIJUO+NU6jVPETjSC16+
J7t+agPA+HUDw36su6fAeVIOAtghFrg0fKgnqCKblTbH6YKl0Q4G3aRcHe+Lmte0h76cwPnOFUKZ
zdkLnNe2YE+eGzWqo/R+gHmMD/c7Q1uQQKWLtT5AdeUMeIi4nneRXctdqqzvnY9brHSNVeugh44Z
Pyx6Vws31KzlCc2v95AqVPtzFG5YGQ0SLgAIBg2WXaaQZPQqnh6iwYreNUGZpMVc4fgzsmuXBUtK
ae270BfZlHn7FKzyH706zcu8nTN1JxNEF8JmyLqokHidCiZaM/ZmMhvnWwW1zGyt4zDDn6zEupRd
/9Up6SzkoQhWtIJRu1g0HeJd3pI6UMyVGxnqC4aG09LtymypEEBjTVj6sQZLKRzCtdZzBSsC69s+
WzA87LGhe4g2652Mx2iV4byN46Oic3fh7BECOJH5CokCOxvTGCLvR+/Y5wVpis0s1Eua/aBP6qB7
KO/u+zNR2ZteWhYdi4rNNUqGTdMVkBnHvt9Jl4FA7csClZmTvbNzHC3m2Uz/0oM+b+oW0+yFI8lU
jszOOqAqYkSUoALQUhvVTGXaOxpzZyOu2ker0XBmpUXAUY0MSuzP9cpzGnJMFVTt0OywE2nLhPbb
Plc52LMXOQUb8F3luWmbiJasug4cqyD8EV5cJnTR/SxZj6rADhs2I/qtEkZq7OfBou2St2ZI6AZW
wOMiAJVpzugmxU1GjxZ3W69Q59Ex2gUV9V3EGRSjPFNJgEFPntZdmD/nu8gNb0GAGrv2fdp+pdh1
fgQWa6RfoaUqx6YUNsCmygPqYQMaunF2zcLdtygd113qWssyzuJVQ4L7HjEJtoquEUAxyVJobfQk
Qzg90iSMzz3T08HkLDUEwPaA6Tzl2dDuunn/aIZu7xYVDXYfgHLp6iSFzC+hG0/Olnil9ZQGzcFQ
H/cSppe3qQcmbQ5qQ6bPtnVGuZZ9Zm0YwiP/9tWPuADWO+reM4AOSHYy3xUUd4YcsSZMOPQZodSs
x+Qv+tkMxN8OkUucFG78NVjxcCVKDy02gp2lY+TeU0DlexRRsK46Mzz2kEswTI42BwQPIO3c8JYe
p6HeSP2T1u0cneN2i8d3iVJhPIzHISy8sz5+8v4Y8WAUJ1eGzoH2Ig40m1DTBqjEipEfpisa0AEA
lnYXV4z+733EoGBQU2ftFwutsOMP2Sk0ieP448aQw3Jo0AtN9vioKq/dOZ5rnAJP/1A97gzBaBwS
VSN5ZXJ/Z1QgwkyGE08FJ3H2W5q2BpZ3ADaEXN/LLSqwZhc7CFrcgEjmKGCMw2Ck2WlMdR60iNA6
uNvozSQH5HmbtuRbWxbj0XSGi6mR5oo2vlrIshCPDF7FY2vBBSfhlc4HfJZNPRHu46R9ec5mitGk
rujehuN9bcNUZ1syevj1l3/5+7/9y/fhX4PPHOIDc52s/vu/cf97Ts5EFITNf7r791tOK0vdf+Yf
3/Mff+Lvp+g7Lav8Z/P//K7NZ/74oT7r//xN81/zj0fmt//51y0/mo//cGeVgVQdL+1nNV4/a6S9
97+C/2P+zv/fL/7yeX+U21h8/vbr97zNOK9fP4nKyH7980u7H7/9agrj/kT98TzNj//nF+d/4Ldf
f/9vv/+P//Vff//33//77//z93//v37wE+H1b78K/W+mLhyTLiKllGuY9q+/9J/zV0zzb3jvDMd1
aQJJuoLi118wgjfhb7/a5t8syQul66btWEI6zq+/1Hk7f0mIv1kuGkXJI1qOB8Hk1//zBPyHF/Kf
L+wvGXVvHlE9//Yrj1P88XLP/x9OPB5FECzgEbzoWZYh+fr3j2uUBXyz8V/KrvI9VTMnDPx8Qwfw
e5mT722NIJPN7395bv781X/9VYblWTx9f/11dKJdQxKZZpATaTi6zn/8118HLY/zlB11SyeL6gvB
cCuzMd2LJLb84oaY3DIPS5arj8GMTZrkxrW1V28uGDIQ6jPxj0SZTFQws6gGcO1pUFG2bliHpJ5z
Q1fSoXhud31BVVZMYOytVHsy2RSfssJVawCN5hbcNI6WeO93TbxGD8fCk5viOP7jhqQGfAyyxwqu
m68FiIvA1eNd1kvUl2ga9j7UJE4FMdZm2/9oYkygWBXPRkWQNazhBd3DZOM4RsBENZpTNfUXIRW5
CX5ILl6rF3PtS3AieNc9QLFhLZz0YJedcQsrywHCSMMyHPGil5J8JfpPDeonG8grzYxrUvv6VTab
rqBIJAOk3ulGXF+SND0FMp+OE6OuhyqJ+y326YT5gzgbZAUdBl4ezNpS0bXrzXPtmAjHMFAtzcQb
9ri8EbDNN2E3F+jLJEWMZmmogKmnYWGnO7NHlhVNHDrsqmj3yQPZKMlRTjqYVVN7RkCND95ovW1l
Zy9D20UkPqHSxzazQy5MKdSbt2xI9GdVQRjVnj3D1F7+N1PnseS20jXbJ0IECkChgClJ0Jv2LfUE
0dKR4G3BP/1d0Df474Qhtdw5TaLMzsyVumo5B1IQ0lVsUO+DIpPgTSP1SGE4n1JOdEdmcP04u/th
1SPLxQVREC0dTC3zTbQhDqeg6f3oKiZlXrVp2luiSeu9OMJPUyBUVzGDEKsNt9KxxqM3Cf2WVteu
dodXI6TEm32Wwc1KkG5Mbve6/Jn6NseCnumDYOC8aXz3OA7j+KLHrH4Z08E9Gs45JjZy7ptV+uNB
O5nK/FHJzLkCoCwZnoNyaGp5BhpbA5YmNFaly/DGFNp9Ek52sEpCcU3xID2vCDXO6lFnZL6YRcf7
kSP8hVusecGtaxyz1jnp3Bmf/r30ujn3STlf/+9LyWCLHb0jNPJlxDwFu9s7F0RjI1Wd/OBf2KnG
rmjmyX5PVXK1rVnfvQjAUdedCsnGbhB224jYe9VJ9duBM7Dzc4Yz//Zu2YmUHp6eRy+jVqy3bXXv
pez3w+J9SWXcZF3PP8LG+JM2SX5Mc2qtVAVE3MCWdR0yaFo8Ysm2rRzaGZDd0iX0j56eIFrSj4Gc
c8UGlVzXGd1eTOk7hM5XI4/GjyS1uL823c6ZyRCYCTTjnTWT+OP5IK9QEQccLXqUbM+fnxONxZ9q
o6BSI17YqbO48O+aMlpWIvdonkumIoz51u5Tb5jOwxA+uWMzUVWSLNtGtSBYpwITYHqSU/5axiMV
MbmLykwkGXfQQXoMOcWSoFlJY0tV8XA0nexv2+GsZpSEqyPrnjg2MEEo4Kr965bFLz+BaiFeDRsW
D01S0R+fhiGHeOvSxvpXYxRJUGXjK0VxeJkoIjvA6Cc0M79XbjL95E7CU89BdgNOZ3myG/1WKBAi
hAQl4Fdjel0a44h5j1Y5Dw6Nb+wWRvTnRNj6/3v597W0lYCgY+acGRn0U4mplrKWomJ4ND0bNh61
9U5wLVWYXqse7Iw1P3O/oapykMkubQgqNBkDv6zK9wN5iD1GiTUzGV1aGr+BS4rX1Ijjt45+I1Ye
0FkZrvhpvTdgP+B0Ux5oiIVExeK4Lauqu6pM6CuxMn11lkpdQHlqxq+XsjDc/73Y1EjrBYTxEnJG
JldhvYPAJonlfA5oaMeJmj0sK+kl448wnPDUN26GKWjyEKQ78OgNjqjmVI/Ni+dM6V31wt1WXRhx
7cvnFymxPtbELONw8C84dxvoCelDc8G+LxS2BvS8XMdZ+Vv6XL/JC8hDOdBUXDW+GaimpHljdBjI
Fd1HD/gzSFdUjrSb4dKpRO5ItnYUfKyp1tTCNz50J6YO/s8sqtn4oDp6maqOlS4/PSl6SnXsAnhA
2V6pqN12nRqva2T6ZpjZMyaRmLF+udyiRL4BgxnPhlTWk69kTNWKpQ/VuqbHLl9jtEsFri33RYIt
YpG/4WYPH7IfiwsGLjRCtYwfRTdVRyDMzi7PqbHBRSeYoRjfuWXl0BHa7giswjzYkdm/W7J6w3RB
0qFYMFGOFV2IkC2D9QLMLH66NlbnByHNgm/gS0aqTBznNz6h7Uq2+ptMGP5SG7HUnH634/TFvibf
8gVLoZMvDKFFmbya0Qozp4rPD3OwjakTES7LaeZeJygK0tI9XRx201IhvWotLvCCgVwWFuz0JPsk
GwmCh2fuTqd8+tlwJ8rlAmW2lCCNvZicdJenezza1ffY77KeVNeA8rajTuoaW/xSJav+vZhAgCRj
0gT/fmpWrkf4mFKwdPaC3siz538vI5NuaiIVsy8vB3Nh1fRR9n1zK9aXxSHe5o6i3SV2JA51h4PX
ully2lq1Hd0mh6bDqvXrm8vyVog++xIW1h2dRjCvxPxbQXS7CfcoV2a37xfy9u9HyYCoZCUncwVC
2AMjFJDMwC5pUsgqq2Zk5FZb2m4ERbB89hbfBaoptIHrGdQbDQavNr1EehJ2wBAzfl3GXtzSlO7f
St0nrmsvLtrKSfrtJ4PE7L86pMVJZBjNY/IM2vgx4h0LQp1XNwdJcZsmmXmMpkQH7JPbWWr7BAIo
Jw06EPFFY917pTuca4UfOGLlTKZiOMPRJMMi7PygJHS0HAPvo5IF4Deb4bYGtD7z3bYm5MgKJIaR
EYsrNKAci1JzmKQnt3Hjo8Od+MDfxGRm0OLVHGY0Xi3Mi9023dUaHRW0xtIeQi+3MMDNFY0QmfxT
nWxIPmYbFY8eh/rTvxeVZh+w3HhOycSBsY0oe+kt70ZPkkaNuiQYTXetqNuz6w7NJ8lfPPGF/TMv
xq9KlRjSGWZDfs32fCCrixEm6ROW/vQp6cs2cBzgfUDU3H2fEgIUqsmf7a7qz7Hr/v73s8LJsNpM
4XVawI2ZjlBfFtYQTTPxXI7yg3IEal3normnCCpnarjoYtTtGRGgp49rcgiclNav3Cwxn9Xib++M
19BR+SHuenmoGubzRVQ0bwb0t6AiB/CIPRjcjae8s+8x/uw7N9lBk8yfG4t2bL5F9i9dj/c0TT2O
baQ8F3Kw9yUqv+2WdL050PmDmcu54bi0byqHra9sQo4jYGZND9dHh+vg7Eq8Xe3MhFR42ckVWCkr
qewHDXMGJ7eiOy+Za16hgEDO0/V8d4nC99q9zZxoX8qCP5jO8KxJzXe7tra3gs8oLmBbnRdMkJvU
jatX3f7iJpNT+WtVhynnU0a/Qv5Yv7GPqSnrrWfXGYfDfroCrZmuSzt/8RTXB3zS1QmDzTWPgLAm
JYXK/+ZbY2relDN7p3+C1r+X2aZTabZpvomb7FiM3dmI/fEBUwsxAv9iB4uaj4TMPpyZD+lQjOeo
Ev3eX1yDxztiSZtle6vZr4KwxIFi+nF88XOrCgTRZiFpg7LiNn0ApL2Dj4Q5VvnOQ9qStru+PvNm
JqcCeDDmKEaaLe64yF61fCQlz54fU1Q+JYv0X63upSw5lrfaUYephSYj6/kvv2WPuyn5JQY+uh5g
vJd8iM19PCTzJZYD5RmioEMAFCWPhx6Q2sR8DiNgL3m/oohR77c0RNECkTfFZ22RT42IJe/TvEhu
RE7/MgkuH1yIMDKyPXlZVNJj05SPcn0p5PSwsOWc/+9LsQ8jILYmbE2tcy7DxDkvqHSn0uCitLax
/XupLTMKDOb5u6R1xgvtF932nyeidLVJm+5/UdwXL3EhnrISNpe9nodQmrszSFMD49itTaNVuMl2
bbem9kur3s8ILGwynA+6FskUQDUEUbBtQIXEa91AN63nZvzzI9HLr5a423PZhPGZTpAGMFnS/qBk
gL5ERvxX+P10n9covNqhFSA2dfYS8Zbtk7oJN9hA1orWRn8wN9z2lZ3/rIiqbSa7s0DzHMuaMLCH
5PVgr/EZMxLKxqu0cKiMlsO4PgDxpMkm1G8caD0sG4SuY63Me9ajpNkOfQ+9ZrYWWW8uAdMDyq17
w2Qck1tsSWMTik4Dd+iZSpUcBRiSv80e0H09Fy5D2FrACaTPdJhD/1Jn/a9BzW/DenUGi0iTmT67
wjL/FHl8EE4+YuPP6YUaaoj6fDr2BAfhtYadgfskFztS0cvzCEkzMBKnpyA8dCC5eCb9OWDoHsqq
FIL7sEBXLJfjvylvOgus0hxDglYLpvLQCTm2PfNMOY8CNouT1gqNOIXFhvmVVgN0pJknWYIYujBj
NCgaic9+T96wt8SlVfNrrsfhYC44t92xts+KJLFMTefJHHX1wljAOawyxyb1HIzeVDYYSzNu1DAH
ue6QTvs+e65ayRahnDU0i0OkT+S57zzvkro0WtVm+FOmYfG9MMFncfuPzYq/0+vPS+RMCPjlHoaF
4FxFTU1WJVjpvBg+kmjswIySk0hsjjoE7sjytvkddMxwxibbvDseE1qsdM9j39q7Guhg0MczzTX0
wbw3Yya3Ii+Xk8CCHjhgR1bz3XisJmvnLt+jC3u9NOWHVs5r2WK85o5ubJAwL+iS/sYcWnBoFZCC
cK2G6XEyD5L6x5yuOTV7Fhc/hpgdIsum+jvZ7afXuJQNkVbaVOA3yAJRj1ZF/xl9/8wVBi2RNhVZ
3Q15LbT2zs6tyzpgMxpM8egroKwFQM1xbFYFvN9LoDNJTUOWM9UiqC3nU9BuajMCOuCGzreta/U7
QmLlkVHKCgVVl5wOORcYqZt/oJdwfq+FtW2YOQMlpcOuU+9YY6ZNWWtipp14Dr3xKpYQTB6RXDpD
xwNw2EfIWrWpxNsiXJaN8SqF72x0SoFbFlNof8d/8FY1Od5OQpSe//Cz+Y9VJuHez7FNxYDKI7Pz
TnMPCqJtIrVtnW+Sl6iJJpm8ifaHTZqbkAiIdIQWLG+3RiWoMvxHwI2RncmHmhQ8kZitqKCGwQCd
g7cqHSdaC0cyb3YH6YdiYTsxluPc/tKS1gp/gQss5mY3u0XKJcb8sdZHJUsBkwN+eGPDZvVUbe20
vkNYIbiAAdCdKvCwS3+1SWXs2hilT6DtbRwsYCQFyc/nnO62BTvNBm8+nYXre4HXstZUtnYZyPr/
hVH+L5FSja1/krAXFkn3Eu12/AarCLSqr5P232cThTEf1PdYuy+eb/00sIyRH4r3heNfsyWiesJs
YWZFc0Dv/FMyWR/W4J8ENEryz0OQhWZ/DrnfbhyrGfYovWt7ZLWbayLMVdBTQN92ybc5O3QLifY9
TUaaQ9Wbn8F9EdLcOH7zOhmrurnj2vPtypmJogICTzJh1y5yFZqpISDEty0a+5RGZnq0O7H2sR1n
7kfoJ7QkqMz7oRingOb42zUesCHMa2J6ZbS+Z0R2wgH0MjbN15J4jzJNn+O5fvU53F3bzrliWWd5
MC5ZV++itdm1QWyuQ2JG/XCYtPqW9fiftVgfDjVwQxv/mbroT8knhnzqeLfE3OIZiY99SOM8F5St
J6FWpDayYZiEGwWAIGjb6s2tWLFiD2CaFZrpBWIHpuDafo8HdzmTecQaaPIGujnoWsvR64QDbFeO
pm1O6SWyrUde4/7xWBXMuS2AY9Ds4bm0ReBIf81mirvBG2Jz0hv2Ih7gOW4OeIvpM7OX11GOFGDV
4badwnIbajTIvKSP3iECBwsaUoz6WxnxzW/ys/L8N2YUMDYNvMexmfYUIbTzhr0ID1TJHcr+9kVe
7EQe/17mfjj3ZfR3nFxnSyEMiF+AYIC4d7ppBHFoJjRt/jOPHVaWOP70zPwZBpTY9CY043DqxC7y
n4fY/85Cv99r/I1bMmUHkmh/TfopsQiDX0oT78eyuK9L0t9inCu7cna+xn7fEFPf9TUh3SwV33WZ
VHforG+GiVvTmhRwY8wEBuAgMo2yQQBGY5sJJuW227D/ri5G0+SjmdiBkzmvigKC3UiF7Qa6uBes
6goB6S4JrNz5OTikjktIqkua8Ebh+0lLI9w0riFBIehjXlv9jRWhWnxAR7hqCBYSAuyTY47iU/WQ
FFVrM6Fv+5dQaLRxMEeDgVIo3Xc5Li0qmvyT2fWf1sZDxAM4Tf7Rji5U2/1XK4V1qDNw6czy2KOj
U/cqgEw3/bOp5wjgCxRZ3PwsGoiN2aRY9QdASNij91Rjkf/xxMFkGkiqBiNuYesRVrBCJwcGpaEb
H90ieqZBmbUm7illzGG/ejlEe3p25ikMT7BjKXgmFhZYjU9dyIxLjkEoXeHWeUGe2FQleUPwzpx0
uQFZ58ofKKpQy2tS9lheSCxMRlN/+c4qJoZyUxp9zJbON0qZQgN/8F0mu6N3cmGOYUY5GIZ2NsDI
+q3jcnDFRPfV2zcmUlzi8HIzvjHdLS0GB6+getAfJJ0BI8gjwI3NrpownRahSeu0mXNtAsaWDTH0
H2DzCM8fQ9T4+7DF3h7T6zbAfQE8BUNjFrl5NCQcw2j4bebwCylFkk9t8mmj45x4iI6QY21C3/5y
8YH457oKd1iiYQxxaDvDmv0JE5krOv/XIPXriRK1FPsk1wK7lwBJYzwVrTlAU4HEE+RMzA6Gv+wp
XgQQpMqCHpDsbs4ewBKltz318DhLipQKJg0Twhn2/TASSLTbv501vGWdcY9w22w55f+J8xGSA2UP
bC7uFs3itYcXULfwW03Vwi7SDAE4DO9F3hVHIce9cnmq2wlOoKPxFC3WdxtSL9WML7Nv/vE756/r
Oc/1NP+1khpfu6vkprG7a6tq7CRGybxomcNdShIk8KbWJRZmXVarMQey/lkbyamREGtHQ4V3TK+s
j+Yk2E2c7ymPy73isDpaxLampVxI5XEFA2Z+mVxD7FF78CYSpfPauj5oN/V2tofzzSxHa0u24NCL
+sqcHaAtwsdWRJEKoiXcuf5sY7yln3OhNH7I7IJUFBiNHpA0nzJKIOq8DJzU+Q5Ts0Wajr9DzsOb
PNFHR/f+ufNBKNcMh+O051TVMMztsAxvomF8HpR2yC1a24LpF44zRtk9170a3JDFaj6lHlg+MM2h
UG98FF3BW1/BpYHSj0XDpjlsU7bFkQ91eBRx9yjDDJaAopn+yR5BkcU0EO3/98WoiKy7BcKXyPpm
AbaB0E0H0gow10sxXZbeBiMfGv6jcSD5l1l84SqPnhNaEQFFfe0mmEge/i+RYp4KR5tNwBo/h2gU
T41N17cHE7+RzmddpASLLMaWkehb+qX89AH35Bi7GsLGNApsYt1882eTQEpU3TjDRhcrbipym+2D
CpF6W1j6F0pNuLr/9qakvdsL419pHj67a5NqaiYfHSmjORrP3mS2P0fcPVWOf9pf33TGXxvIP/6+
pPbKn+PTrEmIFbqOn2n1ChJTfMi0UVeHU1Egx7/C/MzwabYMZncgBAJvmKPdMLnfRTYflo6peNeF
OV4cs4cBhWe2se4JsyRaQIaXRNY+2QuNe0vLCL2FCSdTKPNgrv+WnoEjG/E1swlco/KSus4BoCfu
josbIzC4P0Gesfm6qjhFnFouRVtc4gYyRFiFKqh6C9wCdEvurUAGLAv7QGI97CLCrWAlf5oMhGk0
z8dO5NnRZsa7CWViXnI1sNnYU74dl1G/6VHY27F8UkU33hJM0hdJjkbOzngwaFs9dFy9MBMpvIA+
p3fqd7bUvZTXJWWoQlSNI5kzfaT4LoCo19XFKSAAAk8c9hwv5Xoz4sKaheXZSwF5FzFU1GZCZvMB
hFfrnmiXgavUnt/X70o5qIdmyv1wCi6XGdTuRLfhaRLvfQ16w1pG1tHQJTUc28g6VMxr5I9vJRhT
p3Nvn/EEfrRWHgMz9L/hbBuHUaWY5Tsqsltb/edoOncHh7dSEtelzY+mBlnoVwVV69WekQrnZBKn
fz+tBPChNB1/ErcL6k7J9WjP+W0Cyh85ezUb3wli5rM2HfC+9hPd11tLlfmNPrGsJrrkuUhDoTjY
eGe8vHfPwhzp7F5Uu+P6J81+ppGFdc7Tub0jljNuDcvMT7LodnUlgiWzytfKmpfbSJB9w+gYgaKF
vgjOipIQbKU+HZZxTdkCefzr7yVW/b1JrB0RAyswpd0RSp/ij3JwDhb9VNc8KW4RGIUzBtZ4o1bb
imRQG+cLyLssnTDx1eWzDV+NhFNyqloC04PEmWmk3bJzStyffqNeY3uiw84W6dkjU8YTizJJ8Fdl
XCKKEtBrkiTk1gbu10OzNj6V0OSH2buYjQnPLK2Z0iGuHzBR/+il278srcmZYUQwjLLkYEyuvNRW
sjyGbKzvHqdwRL3nsi7zC441bo9+Yhw8E2x5W04l+oKBhMCZ+GmapvhJRPqHP1QKGzk0eeSwQNjT
8FPF81PCxZhluFVnYVgAtge9N9VTjDeOv/ej62uo24b1SIr8a4BNuJFNqO6yyYwTMd1gHtk+0u7e
GQjSJs+B+ztdaeg96fK3WLcUYLnmGidNl8dIqaQ1mh+6cm0uk3G07Sh4OXYxY83pLCedr4T4zahh
o+YMRRf4kKVdG3sT6t0yNv7G6A0uezGbFQDvVz+id7Fwmw0I+fBo0jxKfvXLQhT3FVwDNBRq692t
aTLrqiNI+wMeo30yhW+NQ91fL6zxxJPMqkrivnHgpg9V+GgTSTe3wM9AsPrUyU7vSs8ABFq9Z3aL
DEkNxHVC733B2ncqm3YTu2R7EtOECzeVczB1uDb93gpizFD7xs3SO0yQHNAWVbANSQh/qe6LP+8z
oX4NOP3R2CZnNxv7aUG29sb+L9XPBVaOITxWOEjxGvvF3fZm3lvbSQ50aIrd3KIQ58wZxmXuLnxa
d7NJ/g3mcLGl3ZIxLWYwwgX6q5rZ2Zi8KSpXiDlUmKLh3gaSueWKjsYVuUpwSZo9N3jx7gOlvD0x
ftj0R38KuVRCHg7V2Z2HL4OmtsI0vLtD1fSjpxTcxvW2ZYC16WaSfbFH2piqXb/0HnVNjYuizrMu
sm+/5iPa4PoIem3dKUZjigrYb9uu77HlzdkuTX0KlGh1E2EBFkaVXYB3ELnzHkHBJ7Li8NlyB/uc
dPDjZgW1PkvIGFsayr5mUyKDdYCnwvA4g4RCxQUtYr7cuUl2UbP7rup6Z6vBepQs4pSSRod4drot
dIhjg1f0otZJ4uDH06Nj1I0StU0o6KQrT3Jjc6A0Vdnnkj8qBt/0SiAsZKlxpniHAFrsn0j+WH8j
39oXI9oiSMRUUG86WO2OGI795KTzvsgCc+Hv3EiQLSLDLWEWXHQrElEqpKllpLtp10oBuC4kUStK
qEKcIynMy6KnseCzE051/jbnQj/bC7qOCpmdICVtlmT2qAwHMJzWbbEDPjsz7Zzz/yoGTUvOUjWv
US5MDRVp7tm7pb2dX+uR+MWAUzlIY+T8pbYOBePIE4vi77COfsSWyZ2BTWuXWYRrazE7KG6IdC6V
NMLrAjFaJCtpnNzDQtAB3ql4VwjFYWwozz79KH7N/TC3kv+80cG5E8YnzBHU7jbLKUMynifpQOp2
OfdZEF3GGB/xv5eqsATU+Ha4zMlobOZ8pQj1A8VHyGY22O+9auI/Lo8Og5+4PCq/CyaT3gIvm37m
xC0tj9IrAmMiMHwxP6XVuJdcB8Jx6qkSKAMCaHKT9nz0PL1OyZKl2cuQevgho9LCnRI6IgkYdSlm
oyiGitNoaL8Tgaik9rtnOVI1iOYRHjveRJ+Fd4MD03kyCuOriezubNfYH9xyOuvf8WSpS8ThLohB
o2KtJyhf+ZQGzSShQg20JikGcf73UoJpBCbZfzXKR67igrtBGO+pBGDswCzj1PAHFyfvuB3hP5pX
Mz1byL/jLrZtP+8NrheDtXN6NJ926uhPy43xgJJiPEKohoHXK/opb7x7HXabXrIT185TZZd/B1W/
OUUhf8C5nEfZPrudy524Io1VgHzFM5v30KfAcDGuyq5crDiD0ZtCzwkFbXTZoKVMP+uuDrDflnvb
6J/SyDPwCdFf6a7YhIXZyKjx00dZcZWSsPLvA9OcvwkI2UY780WG9r5nYPvmd9naGuA0l5ZP5av4
SqQxH6vKfJ/Dfv6wS3FgVxpfrKX7MlsFcKKJaetULphzGCXUq8t9bEf5plnqL2D928V17SdI+/YT
og3N4YI47myleKc5cgXUw7r3TDMLK/LqYPSDGxQUltRNwUDa/GoZIO3KAq7YkOYssOt1oKRPEWuW
2mY50i64401iDPE5rtZEp2l3O+KB7xHvADFZV1xdklJBppwSgznA8JQwwI5Tgnet0BK2laDgWXtD
gbFNvMoBGXXgSd+NkxphnCKf/vtRj366L3zjl6Nq99xTxlsteu1d7BGkWFhDQu9b3VHP2nNSLjgY
4Y7/JUE6z3EXr1M2eJ/gAbj7JB/eHNbB4Nv0PICt5IAi5YvfFdesaOOz4S1/bOVae/hqh6ywoqvZ
oBo7RvLet028N1MBds0DRsqUNLSk/dtx4YIb+sXmO42R0H/EPFOHtPv0JyCNCaRfPL7cJ1PBhLXH
O8DVLcVAkCX7Zm0LNtgA4FDQaGliLh8uw1jZP2aZnCAGcCggxnpAWHbfyiiizQ6XicuVA8Ir7gVS
BcDzYaTunZbSvK4FQjUweGMOz8KfXQUh9AiuyqaX2CFGYR4qeAnwM6b2LSI/vOkb/2gqPiVmR7UM
dqyrsnoSwmbF8SE12ba8GVictUO1pGm3BxRnavJcXl+d3DjdyKICztWX80kM8c+5cotjm9XmzY/E
x8Axel9T1UERzYo2Wz+TOKW2ZlVkd8f6LIRlvbZwM6EqUGcWf1d2xg+aQh+nUf3Ji9rm2OYyqPJg
CYzGsazGj9nt8vOQ8E+PJANPbQGjlzK7U/ogjDY+y8GkSLCAPhgn5Yn4gMo1+5hTK+gsYUFohqNb
y1O3Gd3qt4vHh880ZzG+mXInzY6u5ck2T2pwbsNvn4s1YtQZy1IZ0HFcUCLC/26/lo36DMKwiJXo
NjZtX0vm1wd8uCwAaX120fxk3RGcOdNkkh0XN9zVFjVJdedi4TrLrJ8Oud5kHfEwBrMb1sNHmvQE
y+s5Pa7MlWQun8t+hBhBkDTw0pVpFlPyhmUWWGo6OJulKvt70mRPEe0uexCovK8+b51V5wdZ09Cj
ojBaBxh7tOlvtqtzUSKCx77RQhXlz8+0mE1F/FdC1xKSA3+szfZuO+oPEebsYb5jg18orWKTLenC
2Hbo6xspsEOm1RFwA+V2Npd8pkWTq8fr4jHsSKbuKIpjmABucdrmVgI5U2N09mjMGKn7i7KWkntH
72igAvhqTsaVFZrbSJl1P2dHmG98iw7lwpIWxVQSEia4OiW2L5fkQeV23oXx9xgg9F4skzW6NccI
UW38O+lwOHXJ0t6heRNcbqebGQPWzAaHoUDYC7wDnPBzdHXSLA7IyMk2jvk4BTje/H1XblISjUGP
Z3oL6wSTLsGSso+XnYhioPGV3DeL+1R2Tnpt0P2sigWnFQ4MznHgXRGUawovDhryZCx04bB30e3z
YbCvffwO1SgYIkTHdEKfcQlQ7upcUYdQce/zxo9cM2dCnKGOrWIFljZClOd7N6+DiQPpjgSYF9Rz
mX2SUPGuuk+DKo+eTOszi23vlBgtJ37Mc4U/vhQdbsO0UtFuplmJ+486TQsU5rwqO962dQ7d6Ycn
qpYuR4OgqpMNn5OYvpOK3rQQ33Hg8QZR9kE9Rco/iHeONDp9Sv50KBqHAS1RxniijC5KzadQmdPZ
Tgk/OYPdbrtRv9Kw8uGaBU8bgb1D7URgECIQ61AJOWQOH1E4/JAcZHdcfjUD1gyjc5YZ27L398N8
J5rEVTpscKkYywPdjhEdhHfdwSEVtC6W7gSJpHGLuze4H1WafRoj9LpVRKvZHnZA6gNJpymuXL0p
ksWDdFJ9AneJmogkF9kb7hQYt1L3kBdOdKfjfZ3JRYxzmmCsHTQxSUi/cFocjj7+xNywYQf2azjX
aU9zx+E6MuY9Z6wK4TOaN8j4xMVXn9W/Fx5UeYsr74890T2aSxhrrTrBtddtdu8gV1YqlcQnXYHP
x/lQVFRCmJZ3q8+iQxg1Dwxj9hk3SXfKLMQ25P9zlXY0Pafpve7ac5/W9zr2jp5J1NIt41ueYovh
TliXkkVN//RpiKl1E9Mkic/Hn7vAzeru4KckijjDsnKwCcECGY3qnBjyb9KAS9b25N+tSv/Xe+2T
bKyBgRoqbpRmLHcp1jBtmQmu3r7AFDdxO3+WM4VBM/HtjXI4IuRN9ph0undDNOZMgPTyI9peRotZ
cpwunGAjYm3F8DkQGtxMScwwLU4u+Au9bcKxg1oD1zdOGWl8Fibra/EdKOLzeGs6mL/IaKwlXjLc
FOJWQofnsPhoomSfAoOVYU9r46uMeugBxJIxVI2Hdi265EwRnhNPgEX+IXLLeXh29VKl1T1EOaYg
87/JFnQ2dVjO8xCue8XBxgx/LYJ3BVfq17xG9zgy/JG6PVZeYT+4bewhzRT04BGm48ZxUGXyZNpa
3ihwQn9Wqw0kNVjCeo6+s6YFjX5Brvj6qPRCT5fhH42sRiIp1xYv9vQgsU1wrfG4EaQqL/GroafP
KUn3NIoZuxN5qvjI05AEycSxI6UL50nP6kzEOmFnLXSAolRu3DkxuOdC4sk6oDO9Ar8qiup1kpHF
wQWZvTafmQsnB90BGuUOgV9mceygiY8lqcmARkFSgbGG8J9Zh7nmPoYSN3HAo1EMZhzQ2xIM/EJj
oKlkdB5sOw+GjnHBWobVunl6JfEOtDnzQtZDQoXtDGmeb37jR0QqQhPhzWmqMwrcy+KZz1ZPXC5a
JqS4LmY5x1BASyD2CeaU73hWHjLF5086BYaxXfy0OFBuB+EArJP7zIImnMuAY0S9MwummTJ2SV0Y
c8GUQF8yEzAGGwhUj8inVt3kUBAaLw5O8TPXcwLncpm2gPQesYMw45EBDto4JFBdY4MxV3kxqtJP
IboGYhViQLf+19Fn6/n8EtXDB28qwl1n2QsrVfTtL6S+W2GupQVDiMun+o8uuGarleYwRhvU/+Po
LLZkN7Yg+kVaS5SCaQmKuqAZJloNvilm/vq39Ya2r+3uKkGeExE71IYBJMkUCDP0HD84+LmIhA8a
H790ebgwB7a2K66FuSDzk0NFRzoWFRukctZunY6M5Vq0hXPbb+LgqIV5RWCDrUtsK18dxix0s57n
aBx/2FF2txzteVRwkerRl2pZGdvRkZaaJjZe6pL+hG6cwnWb8YskAUPYur+KSnkOIA3d19uaTocH
Prr6TqC7x5+WUv+TMD/jNlHduT3JHKyzvZakgbkOedLCqCYjiF27Y4G+rB/WRrQf2FClHY/BkvNT
x97Fw9IKV8mwASe0e2ij7yVwSA+9a/HWGsLLGZ8wO0LZz0Gq659WAyfUVFoAG+VEmlxU7Hqn/Lu3
+pFPofxVOCWrUQxrPNGsXaZDUu04FtvcTT4RlnsS432jy+9jXjjkyF62r5bLR9+3BF/tSMODb6dB
PNfMeFpZPafwEvEd9r7eZK7fr7a82xsCQxPFvuvMQOPW9ojK18HMmnHWnJq6wPQxoXCJiaf8yhDz
gMiAX8bEnB6kXr629tRdVhehgDDBCdM8hsj+uAJ3C3QVmJ7zU4MU9M0ERTT/gmKIsdqixBdhgrcF
iwOmdl47vT3Tv2a/cUlsPYVxtG9AZe7g5oAHcRd8glWX8GDV/6066dQxYqmic74Nq8YCId1gQ9Rk
HaqYwMNldj7KvEVuzmleiljCslpPqfre21ONWJ9dmaPvmlcJ65nMgRHCBErCosG4pUB+geT7sVoz
XxEG891svhCAlJ61iAcwHyUBDRT+FeARqcXTMKsDcGqkawWBGrxSndCQtd5Tm9rSROXg0+JW7yB4
NJjF98NYvGnSfuU4Kg/AzKWXLeY/WbIjp4VtS8P4q7FQvg0VZaem+veKEB6u7oqqU2f7MaYMUi/F
xVjp9yb+RgFp0r6yoVZ2A9F/D6qTcbCd9Hl2M+GDXOlCjkbgFfM1vcZxezZU41GIrrwNyrT1s31V
dcaOOWcdU8ynqZcxG7lKx5tu431kgbonGNuJ55jk0omwjw5sipACbkzpu3Ev2O8j4VUUNgUanV/L
ksqHuKzD0SK8w56oOrH/e9Q4Jmtuh914QCoH9dDyjsbLudLWS8MW+xSWkw+YlY6DMTgHPZ4gkzlm
6glhdD4GJnFmRWKdc336ABEnfFjVQbqu4iQq8bP2NA3YpfMK43x6qR1eTnKVnMmHswW9hjyX+R7N
7Y7Fv7iu9soZU3OJD/9XDgw/iwgSIdlR2stOzqNxc3aTaj2n1C2x12unPYD8F401ajj2jFYlkqfT
Go8UtMweHiKofolCN69B3Ta32KMJP+KhBgYvxin1O1CspOyT6i7isFRtFvsx7Av8LR5w6S0cf+LY
xwFnXf3CgIuTDPQ9REWuX9u+CGydXVOTC+Oh+RCUVp6T3LbPxK9+p0zVQ2tIOpL3ZRyaivLTavxH
2oodQaZHoKQt2Boue48SERbSoLkH6Ifda3mDW8fTmBUJ9ebtgWTZ8FgTH2IcikMhI9bS1Cd6yih4
f1tRxSdESKh1rIeOSd5T456YW5m8GGNMR5wpXxeQaB79wH9Ff+zSX11FAXHS8ruEx7sMdInqC6ce
M3I+slh8ahplt2So1CAe3uatwIAxnEnZzOG0x86uLyrXq23UjKlCiui7fQ9p3CuwfTz0LeXlTiP9
uOFxOTSEk6sJZcSK6RNg5xFTEK+b/MGoGDkExwo8mulnXmaaQyw7oFr910qEvdcwvNKvRxE9uBux
W6/2bDt7pqgLhJC7wGcNG5B9hRuJE3npioeLY4Exs/WmCmi6v6MtTTvO4KOnG/05XYgci7Y55aXb
Hxxb/3ZToF4G6R3ORoVivIACYDZhCbYrSM3b3fxiqPTu9GXkcnk758Esn3ARvjdQg3eGpWpeFFMG
/r3MLftq1X3B7I/Pu+28kgknuPdNPZ8RenfYADDg1EZD/yoW7AYWRREFY0yVat7eR5TPzQx4xz15
U2fShvrQ/1PnHMTdzimqrRaWgQTbwfQvGt90XYctuZ6rZvhSYqy6g5mcppmckCBgikBk/9PS6DDW
NLixswARxWeHr5h8oFpStkQkBb3c+i+rmONXXl60LBnpckLwqgPyRqcpM2hjkMi8qIj7krIoDjoP
Ndc8Wf/szV6WcM6nU9mwxuPDxd1iHNqtp0CHoO91lXuShhbMqxvt8rkOVowLQZrwqUp+Z2s7Npc/
JBPutUhfrbT96+K68WcdH9+UBHQXDXW0N+F0oLdBqeqq42IiJ9SPmT3+6YM1BAValC6/sMbemoWG
jq6ha2EsoIxTwszyrRVvMU8Bg/7T0NG6d3tkw5EjulhOgisgxfQ1EVMkawOrWYd4LLGEcGM5Bb67
Xg9WKihEV8H7QXnxiwrPECUL1KRrJ6X46Y22525TfphuWZT3FHkWuOExHrDk2hQUwxkpsn3KUG79
LurvtqM8b9/IGq/2eTXG5/7fUEDBYlBnfbHgybVgczENgTPi+Ci6RNvTLnqeEdY8NeHQVU58T1H5
aKsre8WJEFG2IrwBoblp8OUvlXhCkpyDT9gdWNub6txLgKL1+MuCnZ0DWNZDsexl3NJ/GeMTc2ow
jH1yjgB19SLTg5bsD68yQh3uOOLxHX1JocTOWJlfUKP+GVZ37IeVxry5fmChjRPFRjpBO7y4a8lN
Li7jJN+qlQO/yxJjnt4LsTphDpIcomkXRiN+Bg3NoIHVjo52pSYb93y/70HflR0vZCON56DpKOOs
s/gfgx8bETw0W6mDjd6WftNTRWGwZr6ipwALORqKIl7ITd5p163C3G1a3jbJNTb6+nNJz9AuMeq1
s77imMv8qk/sm9NgLYsRjQ1BVYzrij/DbjmbzRk+u3Uy+VsQnm3M3L5GDt4D+PxcVfaNFPjMC4Fr
lBHzpzbYSA0uzKtGfyYwCpqY9PDAo9qsHdOP45WwXUpRI4eV5dBaWICNATiaWY3DPh1jSie18oCJ
OSysuX9IYAdb8rmMVudgIcyCMazZzHABLyOOgwaT2ECdpFdQycP4Nx3clB1sVk7HFSQPRxYGDyAd
PMOM6c1QdMNLWg2encIt73BHJoM0blWRfJYDDaa6Gucb40VjOCxbDwIJW9ziYvSRg6g1ODC3euY6
8NGN6To31Zife8GPi+v2ixzsEVLWdKTrLUAUiy46hW67RPIY1gEjexBiXZ+OOYQJNvw7nEMNwc5k
j3r6ypb10zAU90QBMuIbZjiJaULvID30etc89FxvDQtnQokxOGFDf4NGwtpfoWQRafLfKKj1bnvH
QAAwxYGzkJOcK1UR+66c/pKGnjahuse46DH3qH0AcYZLtX2hosYfTTFgBsZZn2UuJWqF4GwD75p9
r+lR7ydP0fI4I8lR2Cs/nXUsdutUJ3cilcxX1TElonOfXCXFNkOFkGrJKchk6A6ZQ3F3/MUyznNz
k+1DBhwm1yHUU34bTFtpfQPRnxgZv7cS84KKkudW5Q1Qku/Djf3EkgdnW9avobSUV86huzhmOarM
I05MVfm0BB5px4nO6Zxc4qhJH/TKetEtXAwWK1ruju5sqZJwXmFs9h9vxX1yydf1zyh8AXmLN1Jp
XfL8XW/nb2XJja9YOjZrCxspuNQ03xoUMC8DZgFCgURnu8uksday6LlTmf63XE0XNuBVJgCoGHa6
NmjRjCkOzF4XRxlw1dhXF4nsOqrytBjY35XafK469S12ex3qWgHzeODRa285LSYjAqrzp5N/0dTY
fDSRYPixWxLcwF+apqaeIr9l0irCJGfq53BJrxwpsRtc+2RqgL/PESyfwop9B+D/Lu+ppSHoDyXI
1qCRlLZvaJxeqHDbF0KD0oLDATKowqZdhQg3g+h2BlaFwFyqfUI/JF4c96RHfGOz7EGpi/4JOwPZ
HSfhaoZhlAq2DJYYdkmPNcmQhPtGNgKNNbVg5ZeDHJkJNJeAod79GBvzJFvZD9RMHPHaSl5TlldO
Vh6mTvqGg2P78Jb+IFRd7hulj7wszqYHXKhPBcEwwP7awVzxaBqx+9hvUT4ON/aO2U89FiadFPVY
hazzqQba4sRmol0qJD9g/TzBeAWJhMKcKt33dSYu0BBfpoHlW0KXbVfATRtYDqzw1hPOGr8RWsGu
dUEf8RGahB8wFOuzFIc8x5wHExSyRfPHa4g4am4jy8YJuCU4Id4kXAsRBPu6A1SWms/dPJvLwXD4
QHXiES38oJAQtx3YGn/fjRQua9z2c75O51Z8LI7FognIGIkfcGR6pjv7KGJft+lpBBbeNcP6z3Qs
yXGjxmVGynywUyPo8MCyseSosV5lLXTmYZQdvezggy6uXw/AfPu1+WfI9suYYIiNNMbC06R4Ybt6
XJtVuj7KT5YsyslSLMWvTDyrDsl236TZ028dnl2KXV+jlv2fqOgerG3zMnwVLsQg9s1koGVNLy0a
5J5IWex1JvNw0kbVcSY8FVhI4qW0GcL5F/YsOB7zsnICAXPZrtx3l+hnQhllMcVwFQt7ROSaUIqW
m4uwwvZfyS5uL102aQzChfM5Jk70YDr7Us2WcFvkwD9mMn3CJRb5EvFzcx2WgcR6eE0sprmM/7VD
fZKZZSQSiHv7kAYPce6ipUrLDYvZ9vpKHXeyUcfTbAtSuC5UafAGQa+vwh/SrvOwQDMyCXBnNYz/
oamurkagFowGXrGtT0gsJ07WXBNDweFiVs6twXDutnSE4Lr3DZYJ2EnQwWej3I0Tuo8qLfO+Sv0Q
NV/ZDGPOVpanHAu0jwedfunMh1P4nEfxl9qz9O2s+mjKiRNarZ0c1fxttPXPNTVvnV1nR+Vixywy
wrbcO33mSUyTx6hcnhfT2Z7vx2UpUD8aAxou3rR5a6ZIKQxPWQIcVgODDrVmRrAKKMMQJR9IQvn6
nKG3rfZ9oOGZfXXlnMr83/+dn+aslxc26n9cATYc/xwgGwxVBk08ie4w0BtQnYHjsPfAvewBlkIl
MCsCdFx1JjMuMX2m5TS6rIAFShefIueOGVaousf++mpWvRXoCROSpc5/ijshQSka/SK5+jq33Euj
xh1UgQaVElU4O7GLm3Elw2CBm3Us9NUOrFz5gEJunjjpEqBueBOphki8GqY7onujkMRS/iKnVMj8
GAOeaxtPmbsmGLXHcadhZDIzjYWntdGEh0M2UgCej5g1zeEP7o0VQCZ7W7G4iDEGUa4YTxhz2ami
2Pk5TuQGysqrrolDJyGeVYhCQTeytW+J+vtkU+YdaPWE6BRuUJZNjH4v5PtUnnSpFWgwDt8tO765
/7f+xsjpglGLsFFKeXUGtDR9wZiHPadKY89BT/eKlMjJnKtyK2cD3yKdc1Q5v5ymMdSuNQNe0XEj
taQVWie/p0qSnp3kp2TF55e4Mv1GlvoFBz8KbXqM9OY3xTdzY/kxsPBkaLexDAxaNu9svYAxzLGD
0CjlR2xy+CzottQQbjEFJ+BUova9rajcSCZKmjUtwmeCR05vQOTCl65CFduGPchv9D9I92ZJHGWd
Wf4MLO5iicuNqrxvVCzbbzY/UTGoy6GW5qWtCHjUfVDnOABjJx/39szJ2SlIJZev7B/MB1kD456U
fPCyor4RRY9DhNNXAuvG3qI1LRBr88LjxdyB3EbCsj8dHUk1Zlg4aOYNv1R0xdqzVvTbA7zbFS7Z
VXN1Sg9cG8gNLiXPmDdiSnKEaSY4MzH4Yc81Ssz5tKvVTjUHeams8C9JUsEe2WdmHGHeMc7aVo1N
pKkJp8o8D0oZIIhGhw5QyLC4AYc+evoEzVnYaTBrG9FbiYp8mGxQgGBgz4lqr9wLWRYOWQ3mjzmA
IH5KDHpP7p21B0o9CySoAKBOA0uBv0ehLSEMopY4X06yJXEgk+K/eUoJ6S7uYTGT8rKK/CsxMdO7
cT2ddASkRd0gZFr0O/SgZNV7HS32RbVtzJiUBZmRtP1eEPlKVuU+apTVzFX9iWS0sN79N8e4kQuR
YwEhNz4znXhjV+2XJGlBrnkrFI2zOjzSTzfdXZIFnpAJiLQ0Kv0qJiSdjB1GZxyDa1aEq8UOuJJs
tpsGLN/K0p1OHy9OBjPgGC+4oGbQQIOgrtLyWYmDBx7erA39jdO1UEHUdQOyNhpTsqtL3P9NJp1T
WxnjrZn0PZf2cFwUvt+co9B9aKfjEs3ivIAL2RnlW+Zo1pkDhU83oXUo+kUHrNQtQTJgwkxjOT+U
gFFQ7Cpe8eMj1AjlVHZAgeHaIDBXUeUbA+a/dk0pXKcaaxe1C/S5Nj2uFc8JXRFuOI8wcWJWomc2
ofeFFMthXigtXfW1O3S1w8oidmlQWNigbeNZMCIdef2gFtjyDAzV1fCPI/h6Jo6qnkmZ/GRamoXt
ipVolxPi8xwWUb7atsoZvQkF2wU1ARHny+pr+4yx8zeJFsFgJmpv6Vdnb1iV5jO50tDdr4C1UjKG
mhmJW5fYp2/C7NlxJFTd50zdhlY3+1EjZ6GyDQ7qYrDwCJvzjRAm+dk4kr+NPaGooLc5+ctcFMZT
YraHVE/k+1JK/SGryEz9/y+jVnP2rltXKA78U8GoyYkqy489jx1s1kp1ietR7EisjOfEsE4xzrjT
EDsXqklwPFTMBUUVyROt8f5IqPiylso3rSX/4F8AeBdHQ4vWsI6qjxnj2C5fuu9EMROfxSAv39Fa
qHamGalngXLSW8YWfR36UKv3DaVIrzZKp1cAsQZzyMs4Ksn1e65hVudcis7vNRxZy7KMXs0BiuCb
pu5yO3GDgnqkYEioOIsHyx9HqT6WI+F6dYh9Y9aU89zkL1mFBNKbJKAGm2f1PDCuZcqFkJfNhERn
RN6/OTZiPlKbhQRSTRiPCjcqLo076tu4RDHl0uqnjhl7mUuX4TPxnHrLm4lSXiklwCjw1Tcw1tVK
iXAWWq9Z8544n0ssw8KBfQlyiN2IXXJCqAjgMSia1qNsC0qBnEsH1d7UkrCuPueqOMAPxq4DmJLt
mMSS2zgvUxRheUjI27mL15Ck6jgP2nybSQZO5o5yti/mySsK6FaYIyaYswSjXmtMAOvs+FaMJ0Q/
9Tx7Vc190ZD4ugFqwNwc55bElkGUZ25Jf6MRzO9at+yGrvccR75F/VmMWKbkUVltnNrJScuvWj/B
MNfxaRKLLFAs5t44dyOJAqwCLKAeSjJs1Sr9gt9ITy241u8uG7AGAAdG81ODiXuGKDndjBS/U32d
kh+nN4NGVyjNYwRE/lRAWmnLp0LJYC0dZKXuMIuFOF8Vsj8+TOrKorD9jAV34hLXAWTGwtIRiNEl
BkYozHMqHJUB3kXZbvVW7pnRg1jGt9JYT3z3vuhpqTff1Xk9qQ2VE9NAfmq5I9gDsetfNejnvSn5
nW/Km0z150G+ClHu4WIFVgF1/6eGuncgelAm7/ryQflKYNMHIRrGCIV5oUHrZ6Yymoe5QSas6iDq
/xVENXE5g0HwlnbCVTX7WVbjDq4wa/7YznPeAGsgmBP53Qi/y1VebQ33VnYBdJCnRPHTLwdtw6ST
RfZ4G1bHY7yXeKrwHrvNsFOqOlxZh+SUQOAu5Tv24NAycs/ntG3pYs48FIh3wIGQm+EmqO2+N3AS
lHfUHBLbV+y1YUY2nhPQrH6Sc/PMzQ7GSc91n2viE3Vx1lilwZdAT2L1HuP7mHalNQWN8UDoaxCY
vs2KLQiCbA8T9laYtEivX8MU4kL0FIHJfdY8lY+RPjmlqI+pLU4zuzA74qhMMJUF2AWD5X4FyLBi
QV+b3KNWGsa27/IaHstneot2PbbAArefGe3trP3CwRGQKgvjOXqt9XE/gvKi61yJGDhNKwRatmrf
JtJzzT40W/9LKuusa/lOiguKvrIITBKQh0fCpS0c8ZifZZmeBxQgR9K8V28rOy9z5G6O9MAoo4cY
FlpqQP1gh5xZZljHpzo5kzI7WAbnr/kD1/lBcvoHnrEVWBxp+9uP1o9snjPtuxe0KhdPKkvezH3R
+//gs/4ZXLNl+isIMqn1CdibYESz+u9aPdMZhJ+oPQx8VNYzw68PCsPLLzOOkgrADMQuCgipr5Uq
2sKx5YJToyul0Zr9kHAtZRaMZS3dTwTbZBooZEx193Hohs+8ZDJiSYCcfVim5Wgkb33+i+N7R8JX
RRBOasr6LnU/8uQjEKGj6icg5wEijNzo4qsrXwo8K4roIXXd8vYNfNgB18dVFScVi2pU3p2q3mv5
gtRyaZQTN4iXZQ9EILyRUr/ixazR1pc2GJPKi3LN66yjk99Kuhu2xegGFB4+NhlcZqDMTxPuTVVc
umiPkozl9ZQBf7dxwhcUwqV0YTn8bDFh6YaIZTJiMf3GhpokPf3x7DmncETSHlfV05QH3H/7sqQO
HdRzxK6veddzxcv3BTaHklylxvdxcLB9pjwWFYLGg05svTukrRs0y+8mB/YjddXDW08CyZ0WX2Mv
ag8+uceDgkcY86ZPoDNE3PT7eD2I9J0scmP2O4Od+TxQSq9TFTcwSZVgPdr/EtQIl6WsdK+DgzOH
blpnyuh8OSvEq2uYegC9iaBRk2GDHhe7Ds2CzQMrY8KgVpBPhDkxPmdX4CUne7i1ETddHl/s5qhk
VBBZaHE3uDxkFYadxglyTCnx2Mf0ZfY5y0Sd8qhe9yo3CYcCRVgyjm80/w6Hf88DPuxGymwxipZZ
UP7HCcizUAPUWN3xekfi4fvuwly1z5xxIG9tDhuoWxFECYAjWBabqX8q4+oxAfvHm9qbEpwEBvar
7LbRf8uoO3HM9VwSMdJoWVUylCCsUul2fJyX9JE0815luMGCgFG/hXh2qzG2YibxBX4l6bKpIwgd
WZ/LbHiEX3cStR5S0q6KH4uWeXaMAhObaYo1W+d8RWACvaH3KOPV5pcNPZHiy0ZcQwGh+YlUUMvp
zw640mZEphpLaa79qhH/n/K90dKwrPOd2ZEa6Qn8Nmig5NbTaGaceATqs7MMiKY8t8r4EYYBQ4m/
yijMu8jDBOKr5eaBYX+xsLOvdnBRdp2pwU1RwGL9bdkEguGXyuiODm7nPqO8APvIpL2rpGS2jjj5
rNipp9BtStvIxXWei6Qnrd3tn7ZwuLXcKdjeuYbyCkkCVYqXiLPDEjbxql03X9YpLkSQmvGl3VSt
zWY1TAdKyeHDXSege1tdNKfLAxCSHSv6fQuwK8vMgo70Z5kPJ2ZkL9UvBbEDRmK+4ptxF9VF3aT7
FExDiJLBCC4eRx7jMzf10p0QbYeiIxOV+4pe4VIZObcyoOn4zWiOQ4V+V5UPzFo2Ueih3DcUfpbo
Y4Bj0f/ZgL3I/jo0v1H3a0zvScv+7tWe1WfMamEs0V4Y2/uYXp6KMHy8/JgLbcXxoXX/iREzObdp
NbZEqaaX1vqZVCyOFbsP9SnndzS5U+kZqJSzvlbPmriX02nq2DiL4twZNzxzG40qKKJ7W6ePdGbu
KuoEnSSA+OWXcf2QRZRN4gspk0Mt1I/E+kss0+u9yHl0uquFIam0XdxrM6xPQPRU5aYadw0SS7Y0
/Lgc9ofmYPQsqDMPkN2prl71/oyr8iCdHFM9KzMYm86vWV60cjja0FcsSli0oYSpFHMOoItNHFrz
2tVEUJMUImwfSG432OZ3ncd9XNhXiGGfsQ6dI3OJr/wMOXvojWq6YLq5FCyciaIrDnUd2fLYmfpJ
YYEj5lM7HyM2w7WBtyq6dmaGUfufshoe2tI5bz/07j8TtI9kvznGCuaNj1wvw9mYHu8FeSqgsLae
sQjf8r4khKurSLGXExJdeI13T7Zr+dpoHw0hA9thIYIFgKe6M8X7RexVPWP8+Whazk3YD1iw9bfO
ZK8xY5ib32XGcwo/2KZOQg+5MGwGmsNDuOiKoEkJI7Zh1be0by7VsUrNgOvp123BMUjjyPwTqss/
RvFzOVSPepMwg7h9WE5bqMTlDjHPGTeniP456mvC5qlJjVO7fkzWS27+TREmRQXYDtw7cG8VDFV7
fSxL53FyS5rWlIC+0z9TNudiRVtVXvGov0ysQhBW/hQFY5co2P1gAp5YqAFOeLUINrrEgU3UCCJY
zDm8I5dLodi0xJPGtRLtoYmVC0QooPvn2Da/VqYxTkzwiXiuW+pDVekkDacdVBjOwxzxOXcR+svi
9uak8jwv2QduKk6nEDtNzvym/WI+LVgWl4XzDmg/7CNK+sZd4etO81DhhzKs9nGNJcvPHFs3m4RI
812b+bvpnqOVHoGmegaFiy2UwrgCs56uePSOPzjmemqsdk8iU4iHVsTHal6OxH6o0cDpqnDvPzCo
7JdKo9HiWU1pXMpDKiqgqy61oMdVBLLgQBg58idJ1RsFfTzcyiPw0X1rfvTu1Y076hnkzmbarzhi
uLXCOxAJZ3REmPe07/AnRXZwe0x8bnPoESibzvVjuanTtPlMyu+6GaVSdsYDwtxZqyM/N+K9WA6r
6IJaZyu8HSyUDr29erOcyksrdkBaGOHD4GIxikM+GpA4fxRS0LWpv+Rl+QzqNFAZ/gqThCWXO/UQ
vjWCLtNPs0n7vIvfk58lpTLYXg6OgImkDIEL4sqwX9JxfImAAm3zpgr9lUJE1WJdDuXExLTGNnkD
gQ5HU49vLPI5BE7+VN5G2wiFSUEuxuo+/0i3H7W/gzNDVo6h9zXA3mrpieHVUIlXtDZTrnVbh6fN
EaKN35ZtnMWmLcqvxWD6pHauth/FSlZ7IauGz/mjLFKe5YvnsMFLLEwgjEvdpSZqG6XWyaDWnljb
2l9zMI+ZdR8XSLVI+67yXsPKIF4T8vhZq7NLZTkte+8dQpRJkq8D1kTUoKyLIyv3IFLFQYceTDPy
aVEuqzI+T3P5lGQRcwYo9LUMTXC5cdMdKnsKB0lmii12En21xEjsYtjpOu55m+8a+MZfCwUYQo4/
gfWmq+00d6Cjpv2atKFG/MdJaOk1HiT7vW49DvTF2ea9657a9nHDv0AYVsy7bVxXBiRcCzkU9plj
cmwF6Qw5TpIEQuhvVOVmVTDWHZq+mIABMmUbsFVHiMKFrabrm2vivxmwZOVgjVVcuqpZgSTCQJfa
zoEndDBzmuAYV3KS3lpyl40Uh5aX8Lvp2rFYtF3MPVDzbGAZFOq69Kf0rdLEXhqY8ePXSGxt2xBG
HpnUvXZPa++o7R1ZUiIGlJXUvvOQcVRx60cirNPwzXuUdmphkngk20n1KFRlpLKBwnjmzeG/thYc
lJAFY4uA55+qzAS7QIAyq2ssooc5kFlYtr8FfudxiHdaVgdd/Yj99uhQKrTJu1im4I4BLd7lUBMw
Zk3piYkxcFnIDtUt6WtgbTjgF2qVCkx5pSfb9q6pB+RKqPQnYi1nen8JahchRxygdB4qzAcHfvzK
moHXLIRQerSih2TLvarTFYsB0AjnxMkrEVSKIi0CBPA789NiOawqdNxopMErjoTuHWUXSVijAhBU
qqKeR1vnkMc5dX2S2smAOKWi5CQsVlgThn1Mv4Rj7tou6MAa67Hi2/xmuNcQmsuwjQ4TNGAJuHLp
nxgT9MYC7HWkQmyXqAv9TdmLLu9AIrIWteVKd2UQWV9kN7AJQrrI6/dhxgHyNFTybKFAIfV4ZXPu
HKKHpOrzLGwSshDvkdEzrNueKbqw2A4yJiBfmkSwvxY9jSZ98jWbZ4uJLi+jg07yx27MwyQhe7P6
rCv7e2uGGsvy4KLD2hUUMfYs1akiOVWzS4O901t3F6oa11vsxgRruFGWknf31Vb/1Yo8KAWg0CMe
mLLQws7lmMQz17GeZPecFSSxa5bLdogGmRb/WQowlN8s/qrc49RWN2AqfsTCv11ZUE1seYbbqPHQ
D2rnW2rqEbjQrgDqmXdkLfxK+plCcTAN0lPqeCynQC4ds/aB9lg7edA4To5gBatqxvEKDA49E8pK
bB1iRAKkqVCMrb92Goj5cd8MDhhX9ztPlpdV78OBzF2dRcMlK8cHU+EMZon2oQLi6U3mCERpUJ+N
9k+MYxpCBjhFOtwoY5qbwFW1MaTxp9m5k+iuoBZ2qPa0BG9rFnFKgEpQmOC+ZsIcwM8iF0PTYzkT
UbQr6ukw9nzB1mKYDDIxWMWOvMRgpKpfb5Gswo7pXss9tvvX0e3wKcZGtp+l+UxBenKkGgVoZTsH
S1rQw5Q55qGL9ee57aYbvssywM8l2UHCtkrpUIpUPJwYeSZ8HDu3rNSgK4o/uAojz/LiO2kqNkMG
KxYDBS1FvY2wK9xkk14dI73KcTb32sCGrhipKAIwAzSOlti0OQwYVo8rcpNZGI5Pr9l7zi94YW33
1m1+gqL1qblNThlCDCL+NguSqG7c5neosPEkpK5NucQXCFhv5UR4sXea4aykLI1hux5NqwvtlbHP
zhPnNWVLuR/MFBRQRR+cxczg9gbN6NNtTqz5AE6GzPo4loeEK0d0LuEG9x294WksgfqomvrKOv+N
wgmsULRBQNYaKkyiffGiWYzjfN3V6hBmmPG+lXb/UzcT27eohpNvvzIlDAGQ6rBmBRokyah5dRfN
exsbjamOe71PhtuWZqhzlRQGZHW4CNYTD/KnbKZ/MqmABw8qz8RiMv9pmNKvQOMNK4KNz7OfWqew
t9flipCvpSvo2Gn+D//3cMK/SKFZZAz7eSagpeWa8ciK+yeK28fesutfKoXQfsajGLTiOOacbcY0
Rk8ScbDwDq/+x9F5LDeOZFH0ixABb7YECYLeiXIbhEwJ3iPhvr4PejEmJqqnJBLIfObec39LgLr+
4NDY5lNytYF5DYqmElD10RgAi7ZTzU/VDEy5y2VdYwahb4KMX7XrKY7+KZbEYmrGTqtGc7WBSOEM
0j8lwPVQ8JuCykUOoOZ7h/FrCSFRvyQG1ORZKuheEwg+jUgY0qrk2sdhsv6KNIqXQac9t3oArySc
zGZ5zVM0tzNYi58ybR1f6aV/SL3pT9nWrKwgeK+GhDsJ7gzAdfNdNiYuSIxcHA030wg5dLSYcQxi
skGVB7ea2W60afsvipyl8Om5VsZpU8mqtGbFw/5nir3UlvgOtZ5HSAIlOT9stGzLc1H3ju7POoC6
XHHqbWMGT4KVDvw92d4mZSkOJVDVjCUUI35FE27tdTy9Ima5PNfxj6W+KyMlv1twCUnNSZnMcavN
mbqakFH16DnBUgPFbNKdXjKCDpaKeATMpRnmi+4M+XlSrFNWtXvVSTn98OOWlcLcEAr5qo9R5YBC
RKjbpcJLKmXGj8+9OUamwsgh7VdmgfEPJcLQRV/gwDmwxqE8qt17D0E80IbvTKt9O+bmq9WQm106
oD1daWmzmxkqOq1FZp92kup6qwET0YxsP4kZjTCENRMJrHbRItLEyOVLW+KAxb6Mn11i7xVVbFJE
r2GfeY2lwa/4boidBDOAqCnZKMi2YAdYqsRf+88AONuo1d4usJXSuiXnAr6MG5UgCrmgfWxHG+p1
T2fgm4QPRje4pCev4l4j2gz9Pdd2+cQ44iEgB4VLwAxrcUku7kZ8L2Pnm/44B1NiyiV+rO9R/yH9
gSnqZ7FML3iwnGTAV7NN0WnPFfaFL8u+KA3S1f8T7FhK5KuwEG9mlG4hSeHrqcnufgvnyVdbkMnB
D9O0lzQo/Tq2Do1CcMhmamoXI5EXtwEfLZstmKBpiv/K1A5xJG+dNvV6QgJM52p23VZVn/X8l6pf
I3rPASxVRRMZMD8OGFgr9eRieD4rH3lF9XCWHHujKa86ppkR3PvyMRXMWSr7tZUpysSp2RqYILWt
LL5S5i7QGBmDs29NiWVIexc2yHVmyKBFdBYgB5NmE3H4zZj/Ze0PNARydG6nESkX/UVM4xc36I7T
dq/oL2kECAc51cDHje0Oh59z7xnbpCnbQUTiohhX0Db3WrJS7U8r3xbJzjQ2mePGwU1rXkf7aPJQ
RQt2+7cg5bSCJEaWDc1KcsyYVkk0bnG+CakaCuiNdjxeM+U4iwtIFjesCrcaanfSgNSLm6ob10F7
2s46tl/+n/paPqwMZjGsmBuKzUVPYQvTdYJ7j0/FSDUUHYhJp/GUEs0dh4FrmQ+7PKt5jShi3usd
1Ju0OBXg7icF/gtP1Kg9hF8wYkyjGjgUwjsN4XSh7mrEHbRmWTBgQ2MHx2sgJycabVoewPC8lwxR
0JCRN0QUHIpvt4qk3eygvkEGpmsWTzvyc2kHzOMylbOPPYbN05INSmtCiZ//JPob0SL0gmDOOvgn
njk4SCQ2vEzCaN0+/UzQKWXaG275rUaL0SJSXjWSzOpHg7IOZJT5Yt9tS7YX84Sv02DMShmQ09yQ
XSzKFUX2JtSPYmKiYSv3ObU9ZxD/Kpr4AjFThjNgL2D29syToHC6I7vmFIHkeGjzDxgL84Aiyd4j
ucBUtyj0kMG7zKYwibhliaAO+qcjGH57eoajs/oCVrOMjsRdEZcStefQASch3mVA4ZVUa5vFXZ6d
UD3ZBv6CiHckXOulTyB1FJP2kPAgN6uAyHBAfWSuQPFlyHMu7VtskhGBC4tIgRWfVhxuqaGt8aRI
TF3mx5n9wL2s36zqriKzBELpStpHA96r0bA/ITCzA0TUOylpj4Dv2fy+JmzqAFVtWFVDDP5NOEDH
FoJ0zBuF2FX+kqjwMkEiefBJDCD8JS5O5JtjjzOfZYaDkr1UzqbyVWefOa+IHGyRGbmqWhJ9org1
kA8SWMhfjc2TyD5qxfAc6pexBCnCUChRUXXVQGcyKi77Rw7xujCTkFMy4BuMQlmzLwdeJwMjDLSI
JllCLJRHast8OSVdSHOoo/YyTzrtgHPqEuvc0S/NcnjU8wfcP497hrkzCKMYv1wlo2999mr/q9T1
FVhw1Kb72BpfmkzZJrCd6C5WTRe890nhGkuoehX99mr0ZiVL2gzzHT7EwaGkijT0RJMl/kZwxHFO
YhFYkuBgjYB4A6vmFtNI6RuJtA31W4DBVp6vfattRKF/Qja/dQsVk4ouOluh7VnKhsX53RY46ALH
LVrCKPELcbSazOf7ejxOTkKtMxT/r4r6RsKPxDVoV9Sm+Aiy7ikQNwJ6eUsR5ijqV6+U3z1c5KzL
zkVOh8idmodiYcyzX4r3kfapKm9mFV7NL6W7NZjPgvY3kw6BFn3rrbxv1RjLsf0xSKNH4DxHZfqR
jIT98MlwgH+0gmETNa3F07zYfFmH9EDlg7xB/JZeC1zc7G8Z+jc0NH1kYxMq92Ecr0WIYMdhmF5V
Do+wuQsdnXhkAAFytasbNjL6sij5kJUMhfH0NmTpi2jLuzRYvsxbV2hfLTQKQxV0LPZhHr8UAapH
gxpVDrsY7nYBnsC0ZyqWlbwqf4dja8LpdbON2rsiyBHeVivFstktxzsCdLO+ujfY89QGBb+ILrkT
8U90uyoCFVUfpMU7h/dWTcYXNHl7pxJufXwZdHpHmhy5l66mMuOX09xK3vARSBaxYZechSE7LQwX
h7IyXoKJHdH0TWGo0B+vO5BDNkN1+HKswPWZ0pwNq92cG6knKimmYO1WPENw56KFzFihHOJfOue5
iR5e4baXcbeE+j9UBAVWehR4ynyJHMLjN2F90pK93H5kjn2T460z3ZGAU8/GymFuTHi6ip8A4y+P
EVqCiGN2Ln+uvG/eFD3JHVqjJD4I09pK+V9XKP7yUvTxW1Q9DBw7BVCrMNc47i8IVeFbGNMGsJEB
RfGU55em9liAIGOzFN9KIT+vMY+bNV4nOJGCu5MkvU7GarOGzYuVyOIi0TyORpCorLNws5JboAGg
uSWvHN441iUg61hhiAulmEe2CJtQ3lK5FqiFySp4sBg2jzwCjbGSXtVfp/aAG5BBTXngqtR56cNB
BLqKjwhO2EirO+QQzV+iqc9MNQBtMfRX4Y44GOFtsCRCYa9cXROz8E1uO6sBlNfkLClb69bluvuT
sQmMbHmnKnwzmG43+NblmtjtyiU9YJeVmKnEwBCUu15kuzxFTgnp1VDCtcKoxGHxw43CoGCofOL9
MnJrY/zoPp+HQgo1b/5qfKao59eoSUkCJTyYYPO/4mtCj38pUWMCGJH28W7atS/jE8PpnJINDMli
XX8wFXCQM/fuR/hevvC6LYrjq7Orr6B3V1haJkyKd+TEeLL17CVEtzBwk/M9XjI4A32OhKifLiA+
mJ3gWWKbSC05sTgble84KBmdW/2f1K+1z4Hlbb2eXYJr0Xm+6EeFW0jF8kzQmev8o+FwILQjMWXy
wXIECMlvfkVSh3mOxq+Q3mCfs9pVpo1en8xHiRHG3vK1del+rLhZV82mwiKKsxx1wHwakQNPQNtX
xd/0DpUAnTK+C8rQGTt8sXG0j3xxrvjMfdEOhyvcuIVtI37j2aUIWlEr8Nzzo/UzwTz8gPwoeM7F
7NWsCLM9GXVdxs+E6hDjnRdUa6l84KlBHoCHcwiPmbxxFJ+WdDP0ez08SPYhjw7cftW0oygOO+bG
vlQdUAmhgxHwjfYltDq+QMjwXJvvpdedMEmowaq1fjH5Wv/Ig0MxW0IZG3w2J4xR2O9Bwqvns8I6
PTzV1ndjMzkdD6aAR7Su4eHsULsqxnnSnmyVw+xFbh9a5Rn1s+HuohkNH9VnqfuGfRTGJS13YXpp
a36EEc06zBxxCVpuj9PTCHkT3uTEyw2/QxUAGIOqLeAXNR+C/1aqd2k85dDqTWTAyk+QedJf1Xmq
DIxv04ar6M5JhECaMRsGPorB2EWxjoqNbUv6o6BUBAJkb54oC1r9STPQMZm2ThR+KE5agwNra0BV
3rI9sPOTjh4fDzK0ptnFf6MzBkOqqWyDlEBEOlQvJbAaSI96NNhyxk8l2CSpj6ZT77Z15qntDqrN
UL9wUPB4BxgieM5ICmJxwcQs/AaTHUQoeHjsSVPxCu3FFm6X7CxlOz2G3J3mw/CmMpKPUKacDWkz
6CQ29Qix185nylmL1wAPmvbCI1JUB77dtuMfPgX9tinhWLLs4qT1zeo087qEwclAQb3Nmx0PMSo0
xuG37C1CnZDsmmb5lTQSEN9mou5s19jWBqdq9GXIJ3M8WOWhbX1Z2ttEomZ7TnXFdpM1tc+0aBuX
uURBGsv04BeSI9q480xuVg5kX9/W4c9suUrJZVHdZmttV7iz1uaE6WWrEg+U7oryL9P2mroHsxNA
MZ0vdbfRQZb88VHwHXJP1hs7dUdjrZlnuC18Pd1uPKP9rVAkRVudcGd+aznaMkMs1MugXsezK4M1
aNa0X6xxpWKrzJuq+WWSbUGQ63ZNCBhyk4DC4BRKWAVseozeKOVOlJwsZANs/YWr8X2xOWjfCPxI
KENBoCDWK9lGulX/aClnnF/KQb1l7cZKew0s16lXMtVQijNqVV8wHoaXDD52f8K+xcKbJyD46T9n
8j9SKFguiVmiWFWo9FRIaSwuEOjiinMXxpEOy5O5yr5HqE6YGuHwybqhHULMYBREeGHDvqQPfFVq
e+CfCxBbUtCvGpN5yhr1jfkm/cXcKPMOVAQF/KbrAbJsM27E8sFbw69OLk2/Za5fwA3N+AZfK81L
PheM37sGSc7ZI9eTqVI6F71dzn+BfpmsiIPlawY8yKdLzk2DF5aNFUqFl24wdx0jPA47Ur6MGnXT
YxzpC2XabqZCAPTV2yIo6aW7RSAE+iF8LLAFtlbvq82J+Gnw7aOMgvlZqFtWbrHY25zBvCAZnAJi
N0muXDfKaWKUFsvnjkNGnx46y0xjMzKS1zHd+Em5bVqOjzXgg/Q6rD80usJVGh5CPqz3fPQ4iNVg
l4frDInheAVzxjallsEB3Ga2Mmytmj3zRKd2mQ8QX+qoW9OErw3lIOLtPhI0y3s4IcMd19a8qXMc
YgwmVsNx8WzNGwXgLnFOpQydlRPbwzuXRbeIFgIgDhKbtYpiqt/GH6PjTs5piKnwCHd3A3kd6muU
Kp3sahXuz3Vo+SB5KvAjBFiknipW4QvztfpHIbruyTtGAccnC0KxtjlJ11pz1KJLy4PDYDu/O1/F
5IoKiQxuuQuZUulyHrhmw4ifdDsftZqU+BGyeOfcgVzGEFi5IMXq8IsoR5OgM3VfyT6/WhltUn1T
wiJgl/9vUNb8fBMMOFY1nyEyyYfUnPWrgX0MHAqLSmImDe72dfOVxqwmdrRQiFlx8ejvRM9QL3Fn
ggvq9Pei/JHrdd/ciZrp+SPNZvhtybyhPtnwOvFa8LW1Ox4eokiyr+g8Iz9jE0HWX7uctnBN5OGQ
8lXPV2gRk84QihTClThK6cPk1xQuixXWcWWzS4M9iwyTHoJHP7AvurMHKs/cttvkls9BbRBcIL0x
sB9zlLdewga/WnX4ZVfs6sYzp8HI0EVg674DF2QJirXrqCIZ6PYGZCkpeJssHyGePnmt9m8mrSDG
0n3p//DlQQ/4KZu13W0n58u2di1odh3CQ+O3NcFIw0MrDlF3ZIyVyEwuQSghLfNTBAWN9WDypj05
LoYLN3OO7yP2y4v2Who/ufU9Nf6AI7itGHHzfypAfyH/AOICEdXelSi6LLT3XgMbp/HNYF/b254F
N7U6So35hB2TpefAtZBnro58HPvGSmWcseEd4orFXtZCY8DOhC58XtELlLwrKGCMpUpU5wN+LI40
9Kk18BWOSKyv1Meqm75TUotLdbZuCwZyZ75r+45YpWRwsxlhJIyGu0RQfbeBBEYHRV1iAfC6hjb1
B/q/dSZfKFBFz/wHS/iKWXFR/aMoia0frBXcOrz5Ur4m6yx1dml1mVvQtzQMnmWSOQVWZTOwQwy+
sN66gkyOC1EXbM+5vlIG7WSMe9zbVPSIGzvnkSZPGFCRq75DgjMHpoIH8B4N951ywq4QMjDp1022
Nop9g3ihGI46WRoIOYhTG7pTFV2U8S4l6H4rznViRHCNWtRI6jFBk/IyI4OfYfaGlsdjRl1V0kIC
YS7HA9YeYmx5LzjueOmqM4+fNdBZ+qDDANSgE4N7tQ2bUySTUbnwJHjorCdP1r4cC1YB0KSW8pXH
Kiq2FLRUAPHVZPr/rjurfp8eSY7k4ODfGbdQyvCSqxqrtOcw7MnSYCGzMzEL4ty2NtqyPmS+7Gp4
eEIoTOTtcvocYYoC9VHSTclCIP5xxBq8AKlI4e945naor3P+mAaYs/JVqohLQFYDh5bmlhWzLK1i
MpmaYNxFjrwLq3gvZuGH0GnHilBlmlO0gUhs0Y3UG5O1qtnJ9yXNYzL+cWkPyYBUgVAY8U5KOFWZ
RVz4S2yjwRou0oAML9vpjF2YkmiK7y4TbTCdtJLxCdrKAkpjsCUxEiUDj3EYcsKR3F2euVKuV7Mu
Iat+aSviMQwcwU6xli1CuyU02nQIor/C+FzX16m+TKOgzzgV5TeBNBzv6OyiW8PJXhafWjNviukr
w76N1rP4bDl5J/KnElIeJMVG/YJARvk02g6cdeXZJZ9zr2xk5AXDzmAoVoFKSEXCV59RZ8Bew36U
WhwrvCz1eeb01/v3zuogE+m7lvgoo2aXNSinMZuwsyDcMG4hsYDJzKRJw/XYGFc7gxrEg2CNzJwz
azUIAgznY8bEhxVv0zPJlgCih57QUcCt9foSC3ZZv3zIXcpZPj9j9adoSJ0ICbeuv3QILm2Vunk/
MPuCxkcdx3fXMvsMr638pqlYsb6fRXbVDWAFLBh/Wv3ExD7oP/vKWHUOo73rCGwqq99l7ZNsLPTu
9zl6RfThEYh4z1AdQ5w0/bF/y/SacWdoAANZYsJ12p2IClV0hI9NZCkY5WzsRE2ClGEToaAPd6GM
5paFW6Pg+LF1h3ofL30fCS/UaQzUhNNZsQs/dNi4SGObs/saCvLNRupAmzOxE0hZRtzssrOW0pFj
BlsfoiuS6tm1bOqazV3DgJbd419bsBvqetW3ck4lcwZzRe2Byi2V2E7B+dBqSAE1K8raDZWGMi6w
GYuhfq/l9SwlXFeBRDM+sRwlQNtNjW1kZulegojK6r86jiaPXniMbfEaQ3UJHSNABWLcggm/ghE8
SLgIEQJLbOdNOGs16m7TsdFXqdZb+z+D5z4hSZL+Bbp2Ks3UD2y+g1AeMDnSQsTtW4mUohQ5K1lb
gaWlXPWiw2iobYKR8VZn9ps8rp4GpxLxSfiYd6LUP3C99XRDvWdozi6bmnMl9J9GCm8kwW4cM9gq
HQODeKb7WQxW86RFG0AoWD1eyw43elB2B9kOX3IlTVz9TqGt11BwZ4kc3tZiMDbJzlU4+Z/ZWt89
maZJoXn9lB0wY++UuvvXBQZmctqIitVXUVjuMEXYE1RaTXXfZslHJYcaq5clVLA8Br2GyqayCfId
j6oCSaD5HTkzjaqcUQqlUCdV57fOpe+kYnBfkuKFfgN/j9OV4LpC1C62Sdhf2e0DsmvZLywxbffR
mo4Gjt11dirG9C4HQ8ICPDmA2cDz2VI0dCQMqBUDP5Dputdbkick4GGKoZvMWxnYEASNNn6phUZO
50wTDRAp/OF1tGi8t03aHFLIaQW1K1571pD4dddIHGX05xNxZjopV30/Agnic1TUF1mPbllpvaUj
FEGBjwDkw0Hk+V2TxWFRB1Mk17ZCgnoSYnFvDo7MOqJW/DGMftGkwyoHEMiIEMJaQ+QNzpojG8Az
2SSYrTlcwIqSjmxr/S4aTgZDtpoYKiPg0y8tk6c/P0iFeVYd8c9seP8t6X0M7vW01LndVU3AioeM
+uGcz0ayJ6V+n9lIt0fB75dtDMagRWL+jY1x6OD8StZwa6E4r+yRU6XoDwqJGyly4pQvT7C6LRjt
zvOlYjmUKNq2baxvgIJYWAisgdSFwqlMsdMw1k+D7FtYwVvKqbuKEHDxI3pQXF8A55+UWeK9MYsd
RAD2h+Vea0PPUOJd5ZDSEoGkZTAY3g2BjFX8MfI8Bfp4EpP9wEeqdd0NcDpZFxKIt4DeUqXH5zHy
NxoNHaWHb7PdlIHfaoyZtWxN+zE7F2i2D1thfN3o26bjil2mYzH5BhVzxu4uqn1dstW08lMTGdu0
PzRT76d5e9E0nJSG84yV4FQn79qCglzW/hpqY8xfeRf7sfbSaNiwOyYUOe1az6AsOabIJm1ocRPF
mEkg+RJym6A/EyQ+khVVUs7c+jxn5pihEHofk+90+JyTHt74sdB+4G7CiZpXLStfKE/+0BGUNDPX
YkOITwtFasE6PR+NTUUBEreIRqnEe+xSajUSTmTjLwncBENavcgSuFL0+qtCO9byuSixtK7GCM8S
252MNSMgNGIy0WklzMfn1nSFnLiBVLjytFdIc4t/rfCjabE90SlzmHkSUjOog2xlWkAmyKuV0hUc
s2FabsbhvbE/NfsT9BlR4xs7elTpB6EHjHoG+iwUmX1+bNsYoaG+bkV4bGIOmC7bZeC1w+6iLrGW
OnCioN0mueEVIMhKwaxSJsmsMSHGQgYg2UHpHVbBpLQR3EoomqdCsdaB9vACdBUclOkHJtfKeLai
O5da6MXGZ1GgRm4dRr9/YDDJ3Im2cA03RJ2g4dQ2alDxqiFkB401Aghqp2M1vsu2c1IylsuZi3P4
mMzBPtXmvTr2xKII0t4Kujp2cupeH4IvBbg0K4hj2c3sTgviwiZ0GzKIOWlkTwnIPAqIU1aOrFO2
CTGyIV7CQbCIHwbGSGANhWa869RiGAlIZNHH5iFzArMbXg/hhIMC7EBhbWgiGbSAQHFDp3VV6t0S
f6CbZExXDXld808T+VXl07kPdDA51lVl0d51WLMHxiBDS68hkKEHYsepeUWE5IdptK2Kgo0EnSyo
qavOcDO2+X9ntjwV4zWuzwaAuZUTy9tQYP8I5HNDmDZn9FWdyaE0pEPN+sPI7X81kiBptu8UIAHG
fVm1gHyBXTvhiCaor/QRHGdV8CeZwxthRAdlVh9mNO+xoB4tlJbEnUB1J6VFAgBvKdcCBqlaQha2
Rz+Uv9voFNShNwTSudg6Pbdw6UMsvaljfnZybZvOzWU2GWmzs3EU5z7FDfxTeN+9eYww+48jkB5I
ns8C40qINCdGpqyRdANYbWdB0y5oekcHs3951OYU9EtxFkODBvnhzFAluuEbqx9TDIXPFmsDjsK0
i3baYDNX/hVMdc3BYz98VqNuJxX62gjKP7lDNhyHL1OXeVSlF3q8jk6kk9DpM6czLfmpmQp4F93n
72QgJf/JrX2e4sntag2ImuwbAEoMUGtJq741Q/UuRHs2hvpAHiYhwe9jioZZVY/QLglUH7gixYtp
WMRZgcyKUFYj/2rm/p1FEaX51rTubaT58SiRPpGeZjbQkH3A0FmPnOVk3Qf3hrmskaNasnAfO9V7
1X90/XSa0/pR9PO7rMYnQRoT/ntYm+mPGK8dCafh+CrRxiU1UyS8/OCY85M68wQlj4QPdwyp0vN4
bUXVHZ4Za5ywZ3/UHuFeAdElT75LNxkQsla58b56qKFOArdDxmtoRNqPPQaMHCt4MfG33LWrOm69
MIxvneqQS0vSo2EOlwzxOmtkmqEB2xt5wk+VKAaUgudRyh7d7LwWcvgwGIMrDOqg/exyxfqTBR5S
K6WqKoAIM0KCzl1hUZYhBjmPXGgvKmglWMJQNLpzW7LoT8hCZC9fZiaQ/PjUIyvOA/FjxTzycFzX
rHgs+gn+1mUoBGjAGO/jImSeH9CW70NjvTpN/NbYtVeF2m/T9iRlluV7hGSAcHJvbJoThEvyiU3n
bDjNdTJUN2YHL1doq6z5UC9LBIs7PGg+EEHIsuUbhvIRdfaFJowT3T42ZXm09EVn0YSY8LqLrXsd
luQ8M52VIfDXICbZRawvCPNKcRd0ZfsKXfaVy2ubYdjQxycMqLeKWLpSZE/pOA7N2a7TZ1spfl4O
PKWoyRrlp8rcKBr9tNQRg3TtowruQSB+KZBQNPYbffm6SVHHPD2ibSsfKJu+J/2EKPE6lPXeUNJ3
lQ8JTCtCwm29dGzQqfxgDg7pxMM2yb/gY30pjNH3nwdSR2rATmnPDi2JD+qSEmGglK16hbYgetSZ
ci6F4qaD2A7NeI7a7t8kioueSV5h1v9LKZGOMR8NO2bP2aiRprQ2A9r/xvqC4HLVltmCQxi1MX4o
VnsplOKkT4g34fhNE8r18oOouYsK0sGbU7xTdn6krghV7c2cK2KvbGaWUr+1y6XqCA5lKI7wkeBA
ZG7nHElX9Eomm4PEAQSRIcwUv0H50rBPreJ0sRHx5i32pvQzT+ACqX8ldj8oPPCwfkXvtdJhoIpo
qzdw80AjX9OMSQ2uuBApRotggFdWyb4JXyCsGwLEtuMWXFjLORhyGsDVULVeg71GZpyao2JoYzZU
9mvNZErCTjdpPVYbGCYwS8xsHS74lg5KY/tHMCylwpc9MoOlCJuCHjwYzIMOJYQB2rKCoIndkbmE
BMQlnUbyxZCRyZE/gFiKCO8bMZjjrfErmJGqgh6hRKL7FqdIFvjh7PADqiD5stM2TyqSjEJf9L9V
M60HpuUVILIOfVbvEDtfsw1k26Q5tjtPGQR9kiH1a3oJEqrGoTmA9dgNbUhPFsB2q7GYsG62CvRt
+mZGHFOjoFMQPFjkwaWltZPKm8CKlfbPsbxIUHmaBKCt9Gkx1WvQxxqtgTIKL+kSEjJi2Z66bcL1
MuH87XTE4KyVkZgFGhhiGALYJvtRRp5KKPySWwrhyo7xmtEgysWr3lquxHKsVrs1WRVsA0eUnPbG
DMNLkvS+VDNCG7o9Ze8mOAu0ninHyvIGBLCQWzipMkZKrpH1bOa/WvhkToU0b0N1Pk7sv5nrJtXN
6h9VNe7JB/G6xueMo6/iQ+iZMi4SRYIFGiz+Cbm2Vct4WO02Zo2oDG5EzF7DguWp/Jtw586EXHEk
6sYNuYTmmOxLjG3FDgcDWUOZy38M4lWrd7FqHkO936PrVj9wtnl6+bv8NcMyLsVW0iDgzy8jTCAV
DGLAAJcA7lXEHKpAlgPvsPnhSlwN7RF94yrH1tx8Twie5JDhsfEjCgq9PmMDcgtyHpC31Hmg1pir
E+gDCI/jbkG7qum+N39a6dqJLX9SS56Q/53+TS98tf+HXaRWvvHHpvGHwAaXJhfyctUW0NcdOBNn
oldW5NRxw+VtfCKs7BRhqsDO2eyckFVkLc6pPT4BOCFjqU4Mj5kuhpZyIC8Z1Q4ShbsstT5Yc2rY
r7b8bREn5XuLuZgh3mxxme35/7I7y754x3WRv09IaBX9Xsc9wHUHyZeFK2FjCdecLyavpIPO00R+
wASSYnpAQFHE01pGst9Mby37J2oFlkXPcqF5Z3+g01kKPSsgUQhrSZVlNk6vimQZggIkU4obhVmo
UfsAUxi/KoiytTP8uxROmrooooSzFkjJcHciqvT7DKVs9epgsIuNdwnVPrZn1u8Qa7hKGjRJ6XyM
cJjMOPkFBLcWy3UbKaAxeGjwBMB14Y8a6zCyveVAIWZ1o6HzqOVhayMuYb4qIA1o8iUKHKajbP04
0KIGT/lg+bThZBE19KPHAJFiPwT7HjS7YIJdYvGboSkI4D4GilApmii3UJqrRzofXTZ3bc0AgXF3
CwjPHkdXZtIk0ODNJVufEKpljfsKmeek+hlMGBN1js7fVxCgVbLvGOp0b8NCswXAC+ywIZNRUFlu
GWHGwZQcSK81stCRJfXNhPkaTzSQuGg5HxmDAWpLvVlmKYooV0FA4XBXR4wJkdsi5/SiCJhCzFgQ
UwTRXiU8gwlMVo8rxUzQ5aaA5SrWA+FTT/H/BlDQ25hJm+PHLVOD1G9bIqMGIk5iFASD8jHZ2Ykb
Y0PTuC0wlgR64akHBmisyWhGvIplzBzOa0DvxAhX8HH1s0RuLcwKDd/NNEHrA1QzROkuS7Vtxa+Q
GuzGEC9xad1IAT2R0lWzhQgi6GTZsF40pXGVHKA1eYaz/G8LwROOVqVtB2xTzqAfFscu6df7TsGM
GBJlUebkhgxQUGSys5DHIimGiUlMLbs2eJKYWjYzyGnFL9C4CqVfk3O+1tE2oI/wCU/Ba12v+EPG
JG+6qIYxKq1pJ7fgQ++QQbyoQ1/ETR8N8Q5W9rLqTazXVvzLUnYG/c1apMCcobr52TJj5s0vs5cW
S1eTL/hnl/kfov5pref43+M/ASZzqIUnyf/qlO7LepkYGwEG9IqfBkYOL1lHmoFRfPT1DZTh/84j
1DEmoEtZpw+nFiWGHHk+Nhn4zvhfpIJd7HvCsA6ddNd+SvRY0fwSSjd5RuzLDYxg6TBhGArTW2G/
pt3VkH7DAIgpEhjDIp/sVeT8OeAjErvyjt3ejNtUveXtaxzfhuhdbf4RGZ41H1b3XmmvMwNbjbVr
IxGlFL+BgrTlj5KevEdTNbJSyZF/D+JqiJMSb0fqKSf+ntBoA2/ULTwcW3m8hMEV7DgG8lWMHtpE
baiuAL0PD4RVWnaVxWNW37Pkn6lDDc9h58EovQk6v/ElikiX9UgqnpSnQpjsAJvEQnpaQX5Q2Nj2
9j+aNj33w7zECte5TsIThDA27v914Z5TztdJxCOOjVv4PVHyX4NqP8cB3LE0suF9WP1L3EORmWpP
m1QEAADwsnwbkMsxsW+YEBbkM1ce1rAIFIyVYh7RqpNzHcl1MSSAPg5EaR6lsDQREaeUYIP7lIPG
xULoyQ4r25RNIpMOOmnB1+AwYlTTmz5/LwphgOFgHHivVGPVxK/99N63AO1gsuR0cxYWzqJn0p29
5DaN7GVmFqY8MczZ0sEpPbPe1MNfbH4yUO5bFrVLfWcxvbER9iKaAZmNFBN1OaLDWVToToWbl1Qf
vYH09T+OzmS7cSMLol+U5wCJKbEVZ4qSSImSWNrgaMQ8IzF9vS+8qG672y6xSAJ4GS/ihrNewtZJ
+jiDLhrkBkCkmrepgd7OcJJTQsQjI6BSdXgAqsmLORXhday+eOQK950GN77qH1kIBOLZjH9m68XA
EW/3v44FGd5+4eO05mveXvryr5ogij8pdcjUukV+CV7HPtymDmFiHr3tnj9INl10cwqX+tTIBzMD
qB+tQtxKVmitcU2it3ITJi+q+8wxxwAoGghvdkMKEorp4uh5Nh/UQ+XuK/PNYXHflZeCmSRjBPX1
e8k8EFmrUkx4V74US2wXKzYFRneuc+FyHNozVZ/4KEDiJC8pMJLZeCtLRm0cTKR/wgE3t38uh4/B
ZI+d3/vNk1NeZhxtKoT/gRbe5oycki0uCQWwIWG5WBm5Ss6py6q6xmjj/nMwh5d+Ty8tNknni0r6
FbCIjms3y9Ajo6tqP3lBBMPd4FaInZ9/1rjQGut99H9iUBQlK5Eo/kaRWnfJ2e4em+X0WJ60Pmvv
EtoH33qMkjP/mUbbsDym9hPe/FFgwBGAwrEV2pzSCVzz5cET7y2xKLtiscfUmGD1TMYDQSA0vnnT
GtPB1sGT0hxFu2Gf4DX1BlKTpXhcQn5zexi9/HX5W6HT+zmq2XHjnuQkyll9P0QNd93pAQgDkHS6
J6LnoeIinYm8Qloyk+kkY3WUCd4M2z2O6SkcqZ2bPlxp7mqQEBRjbfXAUcu0qBk1aU40TyCegf8Z
lBOYYMDAtABUd0wQiqm9U4FmU8xpp1TYM5Mz1PxHQOHfIR7QIELp9rrnODYv7Ho+7azZjUskizys
7twtT9gq04cYbdNAcFIa2Jtf3sePbWNDXoqfvIEWjqjFMTr+k435jFWfFMT4boSSzpJpC/9336ev
sSVZU0IUKhMEzmJnDckzVZ3HaRBHaykXDcf7lLGqUP0mXQDtTXmasuWwxu1m6YsZ1b+Sh5obE7rT
08nTNb1KxDWG5Nba4ZV200tPf/VAzKx18YnJYEfH5z5Hvsrkt8DINtDGCxdh0dfM2dl7wUDayj0W
ALOCJN/NqXMIGHFcmJMAMvCje0fA9yJSh6TpDhaqpSejfRjQ4gJ2MGLkk1SNlIjaIHKsjoSlsFk9
DfM+UcGL45LEs/JXKUdxJ53eI/p8CDsWpMUwvM41m8mQrT8tYpfe4kfKQr66Cw82qhDuAr4BGI/Y
d7LDXcxc3BzHzbCaBo1VpMFmS2UTc5n5U9HE6cjljFLf2gFKlryUVtffL72ueYCqkoX1iyXsk6u7
nRnXbOEEZBTrkRd5SHDKlKwMV70Bg30uH+y8+myNfj+DTV8Sl/myMFr4WoPDcXjyvzREvYkqqbuw
parYcs8ps65HxwMPgfmpsRgsAniNHMGB6q9Bpp+IN14Gc4BN9den/WNqsWYcI+Ovh1LHyFuBzTRE
/jEXfElt9SkY3cSPC85jpj+qBvQxSpqIlygRAcdh/FL1ffqWK3F1MOcFuNeapnoiy/SZExspc9q7
6b9iFchagKSE05rfow+py+150XXMYgEtIhgfG9N8tHntcH0eB284t65xjtgT9gl0kepF6vmr1tGZ
wMdndfPiiVmUdX+xuCRAerpBd4W6fxq5j1k5dFFO1ux77m01PbdQ9j3ndVDxPuh+U2hhlRLvraHO
dp09O5wDcQpsXDe7d3wilu7OmdHpy/4yu9YTXMmTayWnieVfCwe21XSFGscalb+I51PQzLuyz5+h
8riU4eYUnBsiRKwxx5c4iW6BYm2qNSF7iWZcgGvPOcp5hdyQRtlUY7OxqL3wvZ0FYzrDRJMl6qHD
yxuLcDfSpkvlMJDxgOoJiNRDyVqUlAE3dhAbZ6OjCpRees2Dh04tYOHdXWX8menWR98koT1b30UA
+KlAmdIsDEqz2ychg7B31eBGmvQr7qfDjEsnscFyxu7GKrvtcjaMgL6o+dVFZXXY5vKDnMk8GVF1
tgrzXaXzak5e3V4cE7brCrLVFGLGt+7WqXGxvM8ESBgYcHoDYlJO7EPBdIKg2Lu5/4SJyXupfJtk
MwI4hd8Ej9ZODFXERl0AMOTmD4O17OPuNMwH1fIFHz4CdzoC28UHaW6iTu/nFhehbaIeftrz04h/
lFIi7NkRjNPWHy5OEF/ghD6CVdlTcWlgRurnAA8rBugupg4yIpKR660SjFEMEmN/SzIfawidf0lG
gAaop8WklYBmx/Bc5IhM8FBcSIvNnqe23BeQQSMu+krJc8Ivy3XPgaPOWYd7H/SWTAUGdhbIN9cL
LyEjLuzJI9C6j4Seu66KDzkbBq3tvRTVaYImIBf0qygOmcXxzJvmQxB7p7L+6bDytpVDXCM7tr5P
FoEoueE+qNE6Obfo7IbVo+QXSLYLbQnQ262LikhKVPKzxtVcgvsbM+dtnsz32BAf4Zidw3begJDz
buWUPjptuss0DkhauRwXgY5geW6Gx8Jp3jlI2hHMokOM3YtDfw8RzLvKcsNpiP+VvwCkAqCMrhlS
QhiWivPsHWb1GXBDKsKd3T3TAFzKB7InXyUNg/WpHfZmc4xjgGl8HU/2cJ0Lbtp7EKZxukxFAbcU
0ATBc1i/J8l3BEjN4VeXL2p8jH0Mh8t0io4lRwTfPsv80GB15fiab8r2GVTUTK2f/a2JP1ZX0/qb
qvgubs5J8tmML0iv480snub8HyuQkeHefu68PdobZ76qv3n+LjcP2jwIdRTdoQTVU/srL3gwpo+B
/CbrVa/41yI3qO7Nku+6AXPIgEdOpBM/YJq4nf0QuML2+pNSeTAsL3eicsf+zervrsJ89k8Ceirl
j7KfTb62ONCXaNkW23qNXSO/zAkwq2uj/zFl2/GVtm7SZQxXpAs94xcLAuvSvs028yJZ4BxMySIO
GWNl9cYfvo9PkOh4muFJOtri3iueXY/85UNHY15xTmuitYRuGk5LpR8Qc/ojK7GZmwMM+UcK5VYW
lPC05crlF25sxl4oeN3NgRYpiicpTjA22vlLt/dN/88bjiGDX8stAuFPsMIe7rPgOE6PoDNqjFxs
ItOHjigsmVT5N2reqvlFZu+gpmeshPHJ6x7K7tH0Q6Kx8Z2lfmOljhlpJubfAARPYDtsVheW64oO
Q9bztPdgS69hoo7RM6SX5ePl613KQxTiJwUdmeLFqnLo9yfmO4Pgqv3tKPbd72Zz4JUN/r1u7ivA
0x5okrew+OnU5wyZuB/eDbS8rqBy7GaLU6PZDZyxRCe/nC1gaXbjgzfsc38r6KGnM1sfIus5VI8M
9BkRbscD9vDtlR8mxz5wFnb7lUIYNs9B/WjPG2KbVUSzCXfwa1kheXe/jvqz9LXKn+l0ispXBHsz
+MnkS8cUzXqRa0ChvHrBcyZYKsnP3HkIOTY3ATi/6au0H8buCW04c2C2rGCQNg6hzFcumjkhvXE1
9UMrodwT6l3Yd8/DhMX9GMwfkXPK1T3Gq6JDVaU358lFtlXvnF5C8zMh0txwxY0I7EWGQefJB32F
zoXM82Trz4ndfD6mG0WooANJxNrkzhzTlZ3/Luft5T7BiweyiUgxnf3yYeJeD9U97sHjf+XtVwwp
Znm4PQpuf8Gbj4uY5iDcMvGmzx+ycRu5P+P47svfRP653ovm6zUiuUtFfw3x7IrOzZgj8lc/AO6q
1m6Dyat6l8FJQJtx1zE+bBLvYnFEE2WMzsoG3bLvgqe+O+jmMZvvvfbSmY/KfXSb1zw7e+17giHL
d6w7j+iJ6V/b9AzwXThPQbrjLzJujCbJjOIvCMEOqJuCOhJDHzaR0mE4Af55iNzfOjvS0W5gITXO
qThP8grkmSMC2+qRZNwrH71B4AT+gclHIqu3Wl7t8KEhZm1mW0JbU4sv6MEdMB69ReGfb70goLgE
BzU9RsWXRG2yCVTaaG4GO0pUJbi5v217HkPiB+VbjlDKQ0D5L5P/WCUf7fxgwa0x37P6Y7nAyJga
S/bNBJ5q/qEoDgQsJveaInaHxZ3OXkLraMuHut7O/SObtpGQuXyJCQ2o4Nkvj3l69ieMPetGv1MF
Ah4cY9y9yaLTlvceQ7t5MIMnFh8Beq0mZTA+9gu4gBBlpzF/j3MFDgVaTxaU7joVoUuNs/NGo/0t
VLiUMTKcp5lY3RTcIg4EoYzxXFJttPQuc0yldLr1nnPhvhZF9CXS+nvK0o1m2DGn9tdj0lz7/S0l
/XdXSTQMxXKxpfd3pkCOJb1xHl3G41G3b30+4LsPDYgjIZhx5ak1JSL0aOeUXvkuXdpV4m1ySjrr
Ln8wZQWKygTUboaYYAFq84nUImWBUCVryPc2bt0FvSaG37SuMBHB6/asyNmUdoshPSBGwZblD8oH
27AoW1AH9MaTQHLx5o/W3vSQfLRdIuPaZDASO+EolzhizcWX79yuPDDoB/cZCjJ+9Z3Q9dm19DoZ
rPX/C0/qNnABNjWrz2g75xhwvS6KUDhcvmgzfDzSrJDFZ71teuOYUaOCtOueDVWxjqqAzswTZ6tq
3HWOmh7huNoGxH4nQTDuJtz5mcC/jnecN8NZBzqSWyqa12MZd9tOc0OUMQeoavZ/c7OT2xSqWSlZ
4ibioCYzBsfSrnWcQ4EwXCKTdjRxDT+PvXWfGxEFjVmLXi3EyWaIYlmaMw1ySqcvkwcDmwyPcxj9
avVTEPk7VSh6SlqaLBWibl/XC9kn/KeJeHfT9FkK8izNwsZ1imJk2ijvVYpXsgy5hSyfN5T+g6Kc
G+MSz4uhpmnc//EQy40CgJwDWq4GgMv7Hh+GBOiSaHm1A/vrlceRbewgL3vjxPMBegWNJuJuMgnB
sLW/j2t72neN/dcoVVD59GPn2ULpqMRK90Z0mKk+32ZDheu7QWKnsQ1wbdzILUpnYbzZJtjOGR+C
duR9ZJbP9dBUzyZfcNbK4GJJdw1O9e3AtqHKp71nS9Ie+5JHvM2hsy9T2AYCdC9O1lXUkYqo3exa
4Apqm9tMICiyHHNHNyJ3TdNaR/hLV1Nb1jtqjTZT4VHqNSRblpEKw8mi+i3PdTqi0eG9wti2rvlX
SRQG7dXkEZEF+MmqJRc8EVSWvXhxhP8EhqUgsEjvWuEXjyqvaxoy+11QvXczpkpPgRyNc7s4aPq4
pl6JhximQGDI4ZjEjD4RCWDI/qfWIiuWeQlG8ohHbabvzWZ6SBfvg9EH+E2rZmcLTvB+Rct7juRN
9oXdDER6qqDqSG6CNoGHMxLKHmOuWBt1p6zxTFgNkDt+Y+aDyD1NuUqetJ7/qTYrtrOKd4awrXUH
oJBcvJUd/MJ3d5GmmCpXIe0ueDnvppJ/xG1HZqLZArUMDM6emNllnp/3MdWRmyowyEV74W3MyUEB
M/Jw1STGpW9nrPTz84hqt8sqlsmOFv/sNHhi8Arux3IAwtKRHsljwRqjM1H4wJwN3tPkASCYS9Ba
0vc85irv6NGJxQwSnuGwYcxvy3u+1cZKxCl0/nTJVrv2hX4ZsgFp9tDnLruMhBhB1D+bRbLObFZM
jpvIbdwQQk+xkkub0EoV2ARmDWpdSo5PXXBXjUO3Hkx4GPhx142P3DXYs15Zo4vZWJafjTVkd0VJ
qYQtGtIzuPwh54crGlswG/V0cRRIYYqKXOymCLwGO+c8E/uk5pjk9D4UF7ZGaYKj3tUNWLU62Erk
OqzSfAx2VrBOYKOsK5cdWdSPq5YyDmoQ403TO6Qo/KdRY5Fv1QQmH2sVIO3+0E8FPtpkvsURHV0C
TPoWZeUlyd1Xvmk7RrY/lGeAq7ONPNoPb8D3LSII5RPAq5uTtKyPlWYSMH8CCDNOSS6DDp4D3qpL
GvAZJ8nUcgFFh0yKAZUo/KslAa52Yis5YkEAPaVXNidfQ3eXLCdCnOQD9Dj/4ucw3URABAvdgps7
BsWMTumNrr23pItOgSXu0d2Ex13aL6tbP9hXkELPmhBdmwbrQZoScH5NryhvrqvB57WG/53B9t3Z
OjmWFosvgTaBWyh8anOeIqY8x7I/Tqw+AVu8JtyzVy4hoNC1NmXHRkBN4UkOEWLShLeFEnnesoZ4
I6u0rEuvUPxpI3Hnb2UZn7RUfObm94CMlEwu1fWQHWgZbjayGf+W63Top5q/qaEwq4fWja1DbEEU
0JS4VHTRrZTnnL2Qp7qX9ZRHZ/DhXeC2DSRIEh+sI7id3Fk25uA2sYxdMxdvC3QewjJeb8MYN6mg
miPs5dqPl/UUfrM5Qhl3ZjalWDReHGjT/ugw7jryJ4b7jMEHSvrCzkty+5bNTXbusGKO9uMwZ0c/
nb6jUkvqWtD3+mDZpmY+vQt56GyhpnLrJSyUTh5NREemdyY5vorcqwIe0q8WVWeVvXRSccVvG78m
X8dZsap/8x6dNowqdzu092xwcXG3io081ke3Di6T9PI9RnaPJyTdlvlmar2OmyFr7z6r4fcVZ7c2
2ELSXOrHMKUSt32KcfXC5nrobAfwvNFdgw42UgTtC7utPvmsYDqLKMjC4QT9HAxsH9tbT/SERTta
5wMGpqeOE5fnzZxzub4sHjIDY6Hf7IOekztNdNa6yMGbzthdp+SPAxnPzvtgZvsZWLybQlovsWdE
J3PYdOTapUcqyevoFKtssmksJSFJtuTl6rM98j7KrrPunDF4E7O56i1upjqiCFC7mKzLksyfM/Gc
mshQe1zHgWX/U8Z8KYUtORt3p0mWt5r+j2Ts8YxEpHHFRfk63AKb5y1jqzuxB1fa+w5Nf1uCnz1U
iZHhB732QXZ0OqJMQ5QrLh6eCbh2+XSCBm4YfheRu4ylhLfChHwqxBvW/orgANV0+Ke4ugrxkhfA
C+y2+anbBbLTN+d8coe1ydiYCBebEVSzkq6vNHd2mWoGxBvosyOB/cy7xZ4EdUQcBrvs1Z8T0rrI
DAE667r1k2ucK3q24urW4htft/+jRRrSxObaKPPviRhXOCSg0yO2MIMyf7Xwr4af7mTJzCk9hgPb
3SXcdwG6RJ+tTp5tg6+l7+Pv1s66kzohPPUSiEGtau/VT4CD0vPyO3l1eJg6MHKsxxc+c0AuKkUa
ddiC8CaJ5MlN/aUFD9D86FEOwB4kcRwyGH1GMasvfXpYrFPRt599px+z5BVt9zcK+30s+gPtb3sH
V40yXsyawMzYDSyPnZrcsf51kj8/tRC+NCulkox2uqgGPq2g2stuueu+YqHgm8FnkVgkHbOy5FJN
yIunwGdlTn9WD2yrJ8MDlsE4asGyNjUs2N7TllACgGZWRX00HUPG31ZzIK8ln4almofRwa2ShN2r
Qx08FQRINwTr9h1DHkSZwSR3wjqAHeShX1qIM2gqUwWl0BMWarL/7S3/WjFwCJhTjvaDvS4n1yFF
QyRW4TBb51n65AQol0luWPyfnVjljnyY7R7PjkHJn53iMqp4kCcJh3zWvbTe0KtrT79gp4hIhFZM
uQ0nTmwkgV03tLiE5o5pH7ySZdE877MbtSBs1S1JDoMeRWkTqVfTm23Xz1m147G/MZrh18vgaoeP
3QyIpXfxYXa93svCuXdmmsLrtFv//0+Uy28zl8k5SKY3byg5NXU1D2+L7HyO5WAMwO2DGGdrY9yG
2f8MJc/ZGlX8Dp129gseFTXB3GloD9hf+MI6/UMGuNikvUZV+BySgBi1EPKlLYjRWFPB/HXWAu9d
2Op2ZRrVa1Qx2sWVpLE0q651CybIJJ1TacoHXZHQziNJQIkUeoZH7WeeEyoru+TqcmzFh/OVTxy3
oz/f8YZtYwE8jDhNtnQ7LQEsWDWFe3S9eoQSVagtPeCHVujxaFcR0fUeV3fjomX62DDi4QShm4hB
NVyNma/C3LngYOcBa7oNhMQlvVdOPdBdY95y+Jw5VAzfAfJ8GOFaqrkVRAK7H8zhguSXDp8Dt1co
qMm2VXmClz1lMx33mGABanjua5cab/5I4qago6n18qdhKbYJMv3eco/ij43nRUs+SHt6xzTNhMNe
FADAeTCMbztcHOyte0qN6DWJ0AbHsMY4XRLmh/TDjncQW4vT593UY8YJwhc7Fe8iICEehzaGOJMt
cW17307INIUJAytSB1hzDGCfIFKs2ixMdooApuic+xD6IwIE7spG+f7dlC6JHFnsjXaGnVZdaVle
Gdb8WbYcRumsQdNxj6rQOzUOQAtTba41lGgc6jhNFc4b/I0FJIBUEIuD/n01S2o42UV0PItu5oJI
o14Mg7KkOSHwLoZI+ChTn3h8GG0TSMC4vTx/05fTfdXq4phXNTdh7hVjewJRCV9BxuSxpyi/J4dC
AWxzsPkSTwkKRJOCZ6WdShOicKJ9P2c/o8VEHLrED6biGGfDb0Ft5cqvJW3S6VNaZS+mbKx1ar3h
tfrXxdW1e82fmEoWWg3s/SnC1uTROIVYuR08rNWWT4EgJ7xnzFh/6RiF5Pub165GuM3stWw9YNNJ
ujCgeQqgKcO3+yqc4k423nZKnNcK/9aciB+vwT7t6HJXSJwWs8ETv6JyII+5Q1fDP7NEbaX8HWxE
I4Z927nUlGgMWcbEZGHTvK4EnRc503QPnxapW7Bes/x6E8pHt4AGO5j2yW7HbnVMmujKcR38aRhH
96Flb70qkXCDiRGEFluReEtQEGIW7WEoGWV97m2TJM3gqA38tYm3h3YYK3/zNWq5giwhaoostQox
u/RrCKw3wy31NliKEhsShnPGzGHpV21FJx7yRohVofdYNtqN3WGkBU2UTYtRzUGa0YWi1gGu8Gi0
+7jH5uZDrm/yQO7NLIJj1dH4FIAZXsxxZEkJ9nSH1sXgKqCYdJxahjImqeN0z7NonypsfcKi9IDJ
DXEr/0lUj+Zbn3od/g6d8ZXTtWR2LpEA+CdJNl9NZV6Bx3JkKCIiRSaeL6d5rHtQZ25MMD4jUdWO
sAWFM1MdK+eLzpiqqShlGRX5e4vvCaOyOAiKso0RlnDKPFfU8ZcOo3dOc/wZ4o4TBs/RzigPtY07
RpgUJEcpz75hobmU29Ck5WQK+VkDjjYWEHzpkfyEGl+yrn5MxHxejHhtOPIaOAwkOo0OsXiqKzrz
isI5JqG+Nj7Xe610fqIpe1Uqiy2252GYGUfjrqiw3WZpzKThA4l0CkwNtTnyx6Rjqk69PU/Gd5+u
u07Yl3mpd1UyeiFhSHSAx3ptNS63hIIMm6QVwZNdy2TPhcVYSzNZhuHjReZRjKc/OseL14CoUTqZ
w8pbfpJPti3pafMLlDj80lYGEynv+s3gP9cd94iutilxMN69kEeQY33SSkTqub63w+Q+H/UXtxgS
aymhDLSDPWnIPYa67yDoT2XohSuv7c98FpEW7z5F4A7BYZakkBiJTwK6yRfhkBE+TEZOSWGGM6N9
Ciu5nZZajbx6nfri0rUETGLDIrpq3oLI4OileDFdWm3rerx6lBmha3N3mfiyVGX7QeCzXtOB+Y3z
8tp0sHungohDLKk2myVTTqJQtrPB24i+Ctfdb1WWZ0uog+MJzDsltS/Q+i4Kr82SDmhXRmDjnqMT
Y8g8TptD827Hcj52kphwMYBkAOsKFcKIkaGHS+dle6eqCRbWTOQ6XzKxI5FsSh0cHNdrYQVfvo1A
5I/hs7D2UyyvOCn+KL5Qm2mAV++19ATa+LAjuk3uHIQTEXLEDfwROlP1qsnsX+fx21MhOzsDaThd
ikNGNrN9F90SOybYVOUzAjNSd2eO9DdTJwb0JEWV6cMzzyqwF7kHncPAvlVXcloV2v8XTR2TWAzz
NjPUNtxYNAVjHmSUqKhRsSZgqAMoLBRhWjcS6AJ28t1brn0nO/Nr6JMGO9kSFER6r13nzQzDC6rW
A6XB93ls87zmHoPIvO7AKI0WjyVH139NL1eozx+tk1MQwR3eZOOdNbC6ljMkbm2cHp8cQhC77eNQ
UNZHACe+c1V/mCpsQm3LesR0uQczoS4a4grAA6RJBXYywPGzMkQAeZAmKIrbyBZwmsmy5CkS9nBs
soV9069mZ/oSSXFz0ImU7RyUwi44k33tcaMjmppvMtZfqeG9uXG0gh844nniAlQ1UJ8YTzX9Dv3y
FkvAGfCjPw1qc8kWjyfsRms01c8Mm0OL4akj4ijtlNrZ2meUZnKZdVisA8Vt2Kjcl0HMTw4lAhyg
QVK7y7PO2jHI9TBNYntb4MlpHeoQGmoHQOEfgy75kBz8sbKaFEwNbKd8V6qNoiysz7G45kGa03IW
/44yffVa908FXIOc2tuCQH9RvmqtiJozfcse8Izu4ELUmU+XxvIftJnAryiWnSjZP7b7kEZNlwCH
I3dmleUbv7Ku5GHJJOALK2aYB2S3EkmRUzxYx4RPeju64CQjIooqWViFNCtOMeG3zoGnuXhkaHP7
G2eSZpgf/Bk2uxFga6t8o9zSa7oIz0pupPE35vrNDfLngmZ52ctL1hvJozVQeyI8+K7lBBI1beZn
KwrQe8JFfYc/Gx3niUcUYFl/XefBuz3m70GCkXQKkAAX0F4eplAyo+ZWU+iUecA/SDtz+xV+S66C
CTNJsHzMY/IJ8N0K9Mc8Zw0+f/YxNMMuFDJQNRZlz089FyUdI+/J8rn5KqDTBTKidczbonu12M84
JVTwvisxsVY0/9ToSBu7Sae1X7E/KWxmnsqB6d7oslle4Nc0ue8tpR6kvkI2PyQtqLludqkHUtua
ZzbE6T+nRhT0lHfuywqPhQjlOjL3vYbcmftl+Fi3qr1jCpf70sKvlSak6QtsyfgnMV7TSxbvewrG
+Cj5fgZWbR3aAolywmENe5P9pDspQJc2EXrsr3CQaCSeGFVFcWekMKqycbKwth57DL+IlniXE6KK
CKe8tc26V6DCy176d0HVNWzMUp7o8bYu2S77vQ/BTrITtnL+dcuGUkEbyWjA9KipyMUbb5hbApJj
lGnoUdNPheGzKKcvuXRzDQK03+y+cK389BOY+jzK5DpjTZpTHrhPqulaStKXesSh5mcw5wrbQwGp
UCD3teJ3sMsi2uARmpvfQRlHB+CqGbI8MT2g3gnQGlGo6ehBUvJk2m2DvLsFbp5tMpsFQiEokJ/5
gjZR+Q9Gwa0sezBVGp2Ad6USEQOsDpcs3VlRUYDCRjQqb0C5NJL088y+YZVT6hs6au/3FkBKBbBQ
O89Wm7lb22M5KoC+ZzxDV2ZGvs54HBrL3FaKCh6XCdNtmjdM/BTRdFeRkmSo5z0S8r/Mc8GFkTfz
xgoenMlK1Cx+gmA4Wk4hGCrZiPezfmw5IgwpR8dOjPT6eSCgMpgqkDIIg8RrSubqVSI0AcpOLpvl
nmbui63d9zpEAzMFYLtgcukANutj048H7YIChu9arMe/PIy9Fab+gIHOJLTFilG8imruHlo6sYmK
jrvWEnuEubOYunbVoCESu6cfkMqylS2AdluEzrkSzY30hmfPt6B0BfiBvcncWvHcHa0c62TJamur
FtNGoUmLzDa6hZM07PQUTeYghz2MXwsA08paeE2EoNqeptHGL+m3dGsDhXsU64b18b3ZIe2UuBLq
+thONGZmY78cb7k6c3wfcTIwPzg5ZdUDJAyfqqm8LlEhoGZZJkuU0XvMDIuQvE0HeBgZ17zgMq0Y
IjNP9URk00tTBvbF7cY7J6R/1E1xSqOFUpbj4filuItGUk4z7PcKeEmu526qPC3WVhOkmyEjszAA
chGW7M8OifMpPg+TI/eOpGXRQWRES3KNvUlNMbOuj2uzc8QlMau9goI2EFU/RlPxZnZ5f8jc8uQG
gGcs4dDUY1pUVYzGhgINykYm1lphLT5R8v7aHGqhcqsvEflgpOrgVQGdQRHgzU4bunA7vgrxOMEs
lR6k9vhH2+BdIsP97j2D8mt8ndVAkAaLweQFAOt1PG2cZN4PHIQpa5LDqiCAEPsGDmp4o9YS9MnA
3GL6JvLBrXqNpVlQkJfZ8saJ/KNK5hFMJ/70uWbLkw9Uy362I88JebMxwVG3hcbGAVGN8y11gNZF
zueYnMaJx6QVDU9wfFkPhE+6tWG4+gYJsj4EbNWz15xvzlR71ELVbxQwuytcec+lnV0GQZeMEZkf
rVtd6K1CpeAN45GNHsuONkBxgDwELNhPlyV3sLw9c/UVO9Nz1GJd7+zieRrtF2eae+QvWDSDa75q
JzswwLO37klU1jiL+bFJ8MDJHMI+vhEKUkh1zZda+y9N/y7otHTd+UQzibxDuoNpAeBMK9Tdzpv7
fc6yNXKo8Gxc4icVxEhpTkeUppAtPb3BqIucRuni0S5NIiGq2BKoGyUQinnEMlzt+hmenrzr2LZZ
Qc8Tk8ptunL1OO1KAGkJ9m16n/lAAMI0BCSy4dByUc4gGc38X8TyKMh+Q785FDp5rLkVt3+pz/Pb
02gdPbupRhxlrzuEtwyuVFOuU5blO6a2ljEJx0YpNkbqXOI4/wjy8J0tINyPnt2uj9cp2IYc6Hs1
sy9DJcMeFvIj3IeACr3SP/tCcv8kUmfJjYtPs2FOHYvTXL6OFVlIA+Z0U762g2vjUoaj6lNNYlEd
HShqS1iTd1b5kZHdKZmBnG7Arzg+JDD3c+xKJs6jEB0mBdBaSP5bgSNO6jsn/2zic6Z7BDrCrARg
NDM7Pa3rmMgPnXrott9mZ+2prI+4wLEBzRoidByZK7ncmGqFdokDiN9/Lqc1YsudAYp/0QItyOct
h7qBo2nDyTqM7f+oO5PlyJEsy/5KiK8bUQoFoFCUVOSCtIlmRuPsJH0DIel0zPOMVUvXL9SyN/0H
WZuWkl7UN3j+UR8wIjIjsqVTMpclEWLinGwEFPreu/fcc0ys1jqiVZx5HqgBBsJltMuJtYXJS6tc
dZSVtK2YQTH7homKktAeIEWyL7RfSYg57xkFCgpozE6rqjDPbbQuWXLuVEyJyjl8ax3awLm3Hee5
O5tSWnnkNPTn7GmuhxjbV0JiOTtAWJMhIbKIFVKjcshvcgCQGYvnflt7HhdttauMpxKTbNO7WDyi
TUkoWQrYLuko0MvktCSyewhlR0HxpNN9h0+Ote1IwdLyGQeXAfKDPn8R7r1DdzRdMlN1RjBRxHUO
nbTAMWK+B7mAd6yrR912FtuXwtsoq8AuCs/T703qax+VjBck6yVXdQn3U7h+BeCWyUCkCw84poEJ
NCCjsk/7CddMfqT3jLO6OmrnCwK0zNGKVFi0kQFLW0wQidXgh/cSoqlx8y5LNj4HoA/IJKfmySzb
Z+mzLCaOeyVb66mIPaj5JpURcJNSSnEeWrRW0zJi1m2kD51tbZSRr9q8vWsFNYw1gQW0/UU5v3Uk
qElshBX5uN6qjAvnQRKGJusmfLYLTKKqA4nAMNe4bTJkO2Paz8fZQSncK9WhWrLbfUaGKLgXeDyk
fVNCelyGe8t4CeKuv7d6QDPNQI0zPnKxEd30oOY4uPm4QRk+HXp2cr5rPKTpGJ6EO2CjQdp/FWhw
ln02HpmSVIfZhMbk5n5+LAZmXZPuk2umx95Z4wZiq43aIXYACsfs4l7W8We7rIdbo9XWqrcm9yLo
e5I8R+cUOaVGjVSWBDzwKdCMSfdlifaHE2WP+2f64rlS89Faw94NuuJh+T5hFYOFGFf5i184TL76
0yyOTPv7C5eYTyvWxZPdhLdGY9k3RZthceO3P749J0qRdFLpddR3TL/asqLwjMNd5iAob2gfPCyo
lCbPyIe0OncfCM4QS83Jk7IL8pYq92TXxrRh3l08hnN+a5muvmbaVT0M8Dw/vk3Hhj5/iesnb9zq
3JKhfv7o68ejn++GAoPu6LJBb0YE8pjCPfiqy35syp01dTU8q96QmxJ1011RwBdvLLflyF+HY2h/
lWNJs1a3+jbyEJnkIx22tomCK7cFqD50Vn0mvKE+tjNyn5qwuIdoSJxzjRPjzm1RHKjG/DI0dnyi
3UZIgT2pd0mPrr0WniNudFJ7V3FTXzsSRBqP/FhHwK6Fr9tji1+rTgcKtaCenqJyfiudsLqm+9ff
Vtl05XHFtV3G03OwbeCCQO6arONsaFhjZnebkn+10obzVFYIfrMca9xc1slWW+h1LNQLFEJGc4Au
cxaBoNhNiMrvDLISXXhkoVkWF41sR44duEdF0pbbWAV3y4Bj59qhdzmF3bNrtc2hwtoKj2ncA2kL
nYCftNI4dazkCc3FyylJW+Itx/3UpBJVVIRDKDO+pPPAV4prBmww1DNBelV78OXqjiiWDnjCVZIB
Km/Y/5KsAPD74yZzkQjNSaa31L6XSnDIC18OBxX38yaYNWh8jqDr0ZZvAbC2lxHJH5BA+2TFBBfS
RWVI5/rWKcJjNXK20o9q+rXyy5TjRNrHoiyRgSix0YKgwrSunkefzAA5QkWfYYBOXKvCAjBvHY2E
AQgJv2SYN4Aw4Bmbw6syt3bO7vBsjtzNzIh7LWzVboeej3N0PfBp8TacBsxQUftiRx2nv06mQ6hg
IMNHic9nqG7iTJV1c2HBeXOXYXtIC2sOipNnolNnqw0Mx4ASUDMr35j2ktgt2arSM9qVXohIqOsj
FyUbOtdBmAhkZlmv2ZfftkMeXI4KLLZO2QJn9bTnqqH2bgKALXTb6RmVH365MoL83UgPxNj8IlpZ
3+clJqSmBfirdErLUcjzgV71cZq4jhdDWx0suJE682e2hYJSRRoIxAqwFVzPLqpRUnBN5sGFs4Y3
6srj372WCOxUAm+J5Ka2cPUeiET+SHOMXUDSPndg6BHo0o8G6mnU4e3UwX5qOrdYh8wtGQmL9jwW
JuRyZL7lmJl30kI4GHA8vAmZX6VOvDIm5NK2YwyXMbQVxrCItZvJGGlnVYhoKHI23G28r+yNVSp1
pLzHhGtId13xcVykdnTR6qF5khbsDYHJwmGFgCHkpJd6AdSoxdoOuyB3qaeDvmV/4kTVjqYKMhNL
xFs1xXpXjTbT2l7U5WkKwSeZQM7AfdRMdj9ucFNAhJpzlHdfmNcg7Gc2fYUFiktqOkEYa1MkW8tN
0zJRN2aU5Shf9N6aAFoT4ndZpEg6o64/MDOjjizjmmDHXlzaIrrpysHexW6XXML6bM/Cqi42H1/a
RpJcns02RCiLk+RsBji56DRpWLR0B3NXEltoNPdYCKtr7WD7M3WKf4yj9dq1zWuiuvEvuW19aJcb
UaWQoITcRVXm7LU2/QskKPFXSAFYuep0upVoDrZDY31thfOW1Fl18DzVYiTxBCk7ecKepLkI2cmu
gBG194S8D1tZti1DPijddqGCS4VS4axRhnnlSQveVEoYSufF0ykbJZgLvWlGR7/nPqLRRE7Guvag
oAatT3LVbM0b+Rk1U0QT/E1SRg5Gow5KZsVp6KhnvdFirz3g4gK44Rxb2JhRTbHTmejkkjGnP+U1
hBAr8eANizRQQZEuKLT3tYq6dRQWmHcM5Ii5gRjQAM7X1d6hcAL7c0meU59zBOb+BB0mxqcx+3S3
Qgm8qhtwxhY1sqagETedv2hGCLsVxqZQGR0mJzbRxpEOFZrJocUJdUgqb9Pl/rAsa2e5cBUTazs5
BEafHESfcr8ZZY9E7vN5dIjZmTOz2HE4vbawYE6jpLuqmgzEfsKFT9sF4fNed5EUurvzSrO89pWm
EAzZxyfBniIgPKiUQVOxDcpGnErKsruszPlTwqtQLU5nenDloZX+eNAGSXItRK+PG0YIpKrQrdW0
448BvdgSSMYeGieAa1K+zCc5tv5N25kHx477uwV61IVWh8LL8ndtfOhYZC9LeiXMB/v8TlekmeTR
cM2Ce5gxT16adiVx29HJIZcr9ZQ6zL4BTmq54fWgUwnzaUW8tMVFKKaUY5GRq8hi+FZUwjpmy00b
xQ8TvqRtJ0K/gy/N9z5+Gg8ZwK7Yv6HKyxeH6z0NN6D90ABOHzcf3//4VyvnL1PH7vuvvv/xpSWW
ECLZEbDt1T6D36qKSXpka58lkz41EGhxt8a7QprrsR96WMOsAEVOQUPyrsSCIlFQ+Jw+WpfXswqw
9M9+eBpzAzn6nJjpWqdLgkIjwpMJd/D08S/eAO9gNg34HxaPmC3YobY8sWcu7NBPj1D11cyjNr1t
QLEL+5MhaJk5zXL2fMCdlhvGyvNGB3gkoj7vLlP6sVXAtqfuagiqeexdzUnnXeUOiunYc1kjZXVv
42LbBf1jrcxhb9TJsKdvLkA+pc5zLzS7wM7zYXrE7qWb+k/K5H0eStGCmwhvUI2xFV4+wY9/tcuX
H/+qJa0cpjWgCnmd5WKHLLrgQshyBlXNTZok+IZn/HoR+ovASSrupxVXHzcgQ/HYNvZhEuLCCvxy
h3HUAfIftHtIg2XqWMd6uYmrut4KyWjLcfJvXmyPF41TxiBz5Dc7LtvDX25KXK47HZukONe6Fwvj
FKkd9AGCT1jWKGMYI3eN9+aJhhwLLijYRL+NUSA/uzTIuAgs80WPtFoPs2tY4t8IG90hyfHwCJmV
8RDN2C6jENBxNtR3i8Kmo5AdDb879JNwLj9uGK9Ea3uuoKrMQfYKr1gRltAxxZYQDnOCdLkurVCV
TJjJJrodyCSKWbXfUmquusEQpLSfb1xUE3tUMPrI8HavM+pfWRdXZd2fYswEnNOspsmI72kaJpo0
zhUqY3hsBuoKOw39uwkV57ls6Q5YKftxYTjpcvro+8TLGQWRggi546Wiv3obKFBEmd2AJOq4pAHb
MApCQmZcrSf6JYR6CQfiqWE9zf2kD3WaeijgqdRwWII/8xWpa25QPsbCKjlv2OfUEAwzJAgbxvb7
VsO3H7GEGxRZKzOH9uuC8FoREUSpaGnzQpyEV5DXayfifkhQePQ0mvzpS4Ua5hxfR3RSIDIOUS1u
+cPHuNfThZwg6fsMclCkrFM3g/zU0JaqIbWufZiZ67w5MhsltDuk6VHCrMwiBUjRFTguQvOWTsnK
LN2vsVdR0/SedT0m5Db5SZMSuhE4hPFZdFtCy7uJC6IesrGmrBLWJb1PMoCWgwKyT84ENMBE2vOR
+aZ8s2MaSgMz3Lgf/Z01VvIyT/VdHN1F7/5sG2svb8cNmKbos+BprPNZkM5NXtq6bGOPlcNBx+Tv
C+er8PSSmreY3vLwPkjkU+/kTLdTeV9o6FMh0aj7cYkNVrLYtx3mokyKKzeiarNzckTY1YXbOKFk
yGYMuBMjNYmEZd03FUAPTUZk7Nn1pfYQZDeRFpCzOorhrL8XEhe9qMlLBCCZYwGjHRLayjz5WSpP
lUSUN/v+Jl6WJEnTzkMRjqgVYxAeIthLMv+ShlaIU8zTq1514yValII9KXrSOdzhDhDrITTKixEE
kBFZS2BCOz2lhtgYRmXeBX6/0KEKChUcySeEhTcgMbNdYXaQYboguh96FyVGFe0GX9Pu7tN2M5hu
9GCZz0L18i6vi/gBDPChgjp8VrakXCPonO7DyUaKHgzfZgtqP6o1uWcSh8TGA9/PJ88ur/O7rdeF
08pKYZt5XkHvIgqt+5lqGmATY6FyEPI+C1GJ5hWtaqdgvm58G8pLO5TNVZsaeOfSZTFhd7aNIhHf
6qGgcRmKFJsIlBgU7uM+jLpxiwwrphvgBZ+lD/sByHOwaQb3amS8cQvt4tk3jf5NiqWopV53lnbB
7MtHr+loh7IPXLdG6mx6NDhg44lJ9UqjwLXfk+7Sj+8EiPY/X1s/LqGlgZ1uGPDeploVV02eNCQk
+Mb648tsSsur7NEECbgOiMZj52fStTSuyZbIQTk4wVNO2pCefbygndo2dtZclBobN94rAgrYgVBg
wDCUgY5PYrlBEzJtzJpSDwsj0F0bOkfN9PE2zgzntnBvNDI3et8jjgy7YlIiK7nzMhIKIUQiQkEN
iaCsKW5EPX9OB2O4Z916FyMYkN4Jg10urODONc5mwqY58+383SsfXAtf12C31j4ZDTZ+y6ZzXDiU
3tlswO+CKG1c+0WASnLEPemG5mNW+Ex08/barWBHFbkwdkaBMqW2BHrgDA2n2Zbmtvenm3jq3KPW
T2GAdFlOZP+4TULGqRqJUKEgpi9Ijo81vVbx8IIO0b2b+2zjwXrdmK7tb9ImTB5Z0g9kGTqvY02Y
iOsAppiYlqBjqRB+IQ18LJSb4aImoDgY8uk2MJoLpOP5KqKE3NbkDN6HNUquYBiaDY5mVue5wWo1
jNRn0dmLFsAfbRjMJ1q8zFojlxDOMMKRZPZi1yoHY11E9CtUUHQI2PM05FOjGbAXg2w4dzsxPYEp
iiarPuZx2ICYQ3BZxTEalgimLVBcCcBEem+iae0LXY/N2k11tTYCcCQLsP7Sy/D/ZNEXssa2ng0M
ARsQNTps8ciOLxHOkks9ynHlFJ8LJHtwQ4hwqJoGgpC2hrVr9N4uUFQd84Rfa1RJzXkObcnmHzTj
7KevzVBlbwhAS9pEEa1+r7gWHAMXnl5shbW6FSVyBfSZzS40Qnk5ZlD3VRDaV2hG5MpxbIQqbfxA
6WsAi7OrS6PgbJe1Q+BRU4THwYvf8oyB/liCw6XzC0aooSB1dXrHG1ycXLup1p9++Kc//Ms/vY3/
HLwX1xSJuBCaP/wLX7/x3tdRELZ/9eUf7ouM/z/+5s+/8/u/+MNl9FYXTfGt/Zu/tX0vTi/Ze/PX
v7Q8mz/fM4/+y7NbvbQvv/tindP8mG6693q6fW+6tP14FryO5Tf/3h/+8P5xL/dT+f7TpzcSCtrl
3oKoyD/98qOLrz99kq798Ub9/D4t9//LD5cX8NOn7//r+x+///v3P/4/f/L+0rQ/fTKU9aM0bcmE
xdbSM4WpPv0wvP/5R442lSuVQtPiCuvTD3lBLMpPn0z3R4UUSWvXdJVjWsr99ENTdL/+iDt0hKkt
Uzi28j79+uJ/9yH+5UP9Ie+ya1yAbfPTJ5s7Kn/+rJcXh4hdOR4FtymkZXkeqid+/vZySzON3zb/
Wxs0hZ2FHn41wrTr4XWG8VBb/a1vN3uDKEI8pk7GTjU3Yeg5yc5gMk1oQwsyLDS2zKWvrDA4Wcaw
bdNkF0avdv5IGAU8dwiQor71FJlejsEoBdAQy/wxndq9qZNdRLxJIJBH+UmNi1Jh2XwSBlSCqb1Q
wKkAG+/EWL96vjqJUG/LFD+SAym8ux0V4yGCLPTZP36I/33HLyjTqHz/Gr38FziATcf7mwfw//z+
xz/99+//+f3/8N9//vYw/vjDXw5j8aPHYWJ7nmtj73GktuSfj2MOVpMfITrRrmdy2PJ4vxzHlvOj
J6Vlc4RJWwnP0n8+jqX40XVN7lFZlqsxw8p/5Di2XB7/twey0pLnIJQF40ShtdE8id8eyHQ37aGR
wUts0J6zaVyah4zOeHB0zGzqXuZibqoXKgKuVdnAsy2SDVdqby7oZGRNrSEmoLB+7TTd54TuMumt
O0Ilcvm10W1R4z2bJWpJTrORoWfC5URdSJK1bSz7YtQQeqoJ6U50xtY0tuFk1qUYqwGKZKRd7KVh
H3f1+CysjPYzRuQh8/rPfifd2Vv1KfqpejtlhQNhLmMUU9srCzcHckEX8Lp5mqvS8l6EaN3pQk2e
L3GC9Ea7Z9M5Ng9dYEHuToeOIi2bykYuOc1svW4GK06Lr2DPlrpbGxKHUBjm3XnkuHmP2px+QHFK
RDck2yWvuN8pO07BczTFuGnqEgnbmA7UBZpNf7T2YhXprRCRD29AFrrZGCodEhCBzuC9MkEoxG4u
konw5JYUBpcIz2G0CHP3ikR7pMREMiLnMy0z4nbTqWqQJy+f6LC0f5hrV15jfS5RyA84KBOg7trT
ydMwBo6iaKOtBAunZZI+yrm4S9wYLbsLrvlmKGcqH5WpRYiYO9hfBpayee1TaV/HTpeRiZTk7bGf
nfxeuln8ksCffq14JyD+ZKZZb2XsLMHnpaBpHnSlDw/LYLJltsiRRxzql5EoSFidRvgI286dIr7I
3F6OSIRLv8qpqEwQEoVTA4BPJmjxOz3gVWJsLZFQbBj1Q4IpKoe/P096R5p3qUG7VoJQTQw8b72M
Rp494KgZFZ85cvzMQxpdcIDQCHMJA3L3ts+m/9DqCalz4XmI5TXkXf2GyE9VYEWVN/YehgEbGLQp
4ogNfTY25bq2DMI3RopsdXJL1zfJAS5cgxkVnfKnfsqieWVZdVcdK9UxbvHUCM3YCSXZGGPl1fBg
Q6er9yE6HrxDfpDX9q07iJ6dTx11bMRtK3Dva2hoNMUtO44u5ybwoOvY6EyiM8H+2r9lLxWrR4Ma
wDgb+oEO5NQx3rp2c6zYUlJYtVYV7+2+ZR6uGT+w425xIl4bbTTLXZUnHMSWlSb2kWNyYsRpIb1F
ejAEmJtdX9BPNYf5kcsV1jUtcs7TegiqRyMOgVI4YYTpEDIAx4b3OHsWU5AobAKC6EsZ2FcIzlAy
zHVdWhco1DiFnLwWGLVkHKjx0Uoxz7AtbeZmpRGegcNgo400wa8c2+Te0Y2+JTHRRARkqMxy7otA
dPKt9xPTvKnmdDqwPtJScycUthODEqKKzKHEReXBIdmoJO5SjCjM5Q/20AuaCLlOkt2Q1yZAcSM3
xGGeYPKvpTmmmIZLiTnKV3TYzvsuku6q9SLo2q4xZxoTRC5r+JyjX9Cox/irl6SacjZGcAWsLoiI
zwKdZQEfLRQ6ktBobIOpQNHZkj1Y0BAgQh65bdUTXMUkic4g4N1628oseXAMpgD4TRIqLJnOpn+g
2eh2L43pGBrlqxjngV7fonD0pU6na1XKxfs1JMQU4hVquLI3PVXkuYUyR/F4KFwKZEjulDAeGcsO
QD42LJJJmjGsrI1TDyGSJkOF8a4uo2i+chPY0tsw7ux5XkW+qeGq5jmBkfADUhe3Fc0cVLX06Fte
wGjY3xhxtPg8Kyts7y27XlQsVkuheWbZgcoPWk8iusrtzopvLVUS/RVVZQ0WKEeSH15iR8crcR4H
wbzo4fLclshB+2YUl6GoQlZ/05iY6lH7Apugc9LFzXiflqVWG4Gyr1jHYWjb66Soo+k+IBbcOvOM
tAQn0lJIodeOFCk54yLyw2lyhl6+NC8Qd2rIaI7oBOB50xxkT92ER3VHNxzoSzGGVnxTTaZG0qid
btigLybdyZaJRUfb8fwu+6KLNnmpk7B4RVlTGXgeJOO4swIOQ300LNPAPEXi0NhAHcRcEOJ4HGqk
q0KhZAXBWPThfhKBzVsf4yDfgUeFcMgYXVWHRkYlWWB14OEOqWnn1K8gBIuJbxVz7GJimXGMfkXd
1gOYws7mBPseuUF/qzBOP6eVD5cC+bFTvRdh6fW3OtN5fhMZnQFtyRl5E2gmDm1ZvCd+2RjfKr+c
iN9hojoYdOin9iTgPdSPDcK+NGaeY8cPjRLgbcyhy5ixh4azfJR5hfzTG6A7n/d2lMi7YfJBmqQh
1AfwFb4rLsnYEMG9WxZm+ZImLvm8kXBhks25X1I1Dq1prlvYz0jbkQdJGoJDN44XcTEF4TXBc1Zx
LMOYFaZEVWx8HtzJn3ETqjna9oxOCkjFVZvm3irSk026z9DGdfA6aUnR7rVe8dUYiE76uWr7XdH2
2/296fxuW6RNygvH4i7AfNgeO61l//+b/b0J8bG26+rFLCvYQbQyQjoWreCaPgj/K84ZG2tkfHKJ
XGiU3GmDEIVEXLhjRPCdHZ6DHLj+x3fZf0ch+V+oRGTrupTS/78K8d++/+/v//H93//0r3/6H9//
47cb7OXvft5f29aPtqmFQkQrTbnshn/dXdsm22TLtlw+2F+LQ/mjK5S2PEdBYpW24G5+LQ7ZpwsP
u6JraVdBcTL/kU3172tDJBymAo9iWexWTdthF/9Xxw5SaYT9FvgWQ52cmchB5Fcnp8Av7obDSRbO
7jdvzC/V6W+PVrlUm3+pRn95RJdamN28cCh9f/+IBDKqGFCQREAYw/NsBjgFXQxIvYu/5VYarQyE
XGjDUb6SxmdM5DXCXTnrDfxyQxHcWpJIVXjXp2Ym2Nwypy0s5c3kLSkZZvDNiFkG/vZT/v35tTxj
l7qD0lmaBPkxRv39M9bCQGMJDwSFj3uCyXnCO3saeQZ/+2FoPP3VW4Ph2RSWw+cqTY+6iWbBb09k
enlRKFGVYlkZuWqbKGjVtvONh9aObQbBgvjpgBCsnjFHWxzZfpfrgX4ZCO6CYqGipTvFuF/SrwbF
yeSE/t7zZgfyPvPUOSDRMJrYUWD6uDIm1ClFSGObgAY7r5t1i3opc6oG0sTGyOARuhUk3Ly7cWrP
AV+dLVTWblux4aVl3XrnmNDPXHb1aBAKkirjZxm28Xm+jNcLxC4yJw82Yubr5bLdo+WvtnOOqLhI
k/gS5TOUB6gx1QAFO2Mcd9748dsw1eY68cxDHiJGa1T1ZcqYq7SJQbZyEja0/ckVt+pi4cwqNjsF
brE52qmy5e60JNlPXMTAn/bsGi/mmrCOmr7NOobzyX7J9N/QNawqP7nJWl6L109flFl4iKKD7KqW
R4/kMeZXw3VnYnTvFi1V7EGGD4KqB9UDVSLA6LuXhrduQmwVuMDQPkrUNQxxh7Nm9m9kn37u2vxL
Oy0pstiWz4jTHEilUOE2zF69OLjOETZe2Nohl4zEcljDmOtDca6rt0yiu1LREDPYI48ya0iFwYy+
1SLzL9lck1OdlquxIcKh0Ox6HGL/VkPW2Ge+U55sFGNFhX2l6xyLuLwESAoN9mayPge+88LG86vI
IxISs+vWqHI4IYaz6xgrNnNhX4Zlk1+oyL00QueWscvWyITxHFaAbdzZ2sahJD82niCvIyjkYMwZ
uga0fUrjpoEIdEVvE+V3mxAMYwwJNY+XXTSTNJ4CCAa9qf3PKZXRQXkhXPzl1xy0Csy9G+eYsyd9
CCeIwThYn6MsQAxiaYtnzp8DM/0iVBTccMV3rpO8e/34dtoxyImaetx9PKYK8BuIGUeDTTikncBN
xBlGrDlCymniwkzE5rquqq9TpEdQIChJy7bYSeUwUAVg6DGKP2PeeN861aPlY8szJtLnDSRfs7py
+sxmrmqTXeIU9+XEQGCF6iVYkimrM2lhEe3BtzGs0Qdi8/D+L8sa+5Kd9OJvAdCAosjuiJWzEFzA
OavgaNcuwAS/B1AwF+KzXFY13sFNnQfHzOL0A4H9TaPVNEeGL4hKcHEuKvyEKBKTII6Yh/Owu57D
Fv/mYJk978mt1SZKDPSU3D32eY4Wok7GJvkWZDkZBJoXqpCxwihsJpMZhaMwnyLtOotMALWUE5g4
FVYFQES7SSGaFuMmmkEGJvSDWVCgSX+8Wy2seYd9LiJLnravo5cibzchpo4zmbegVxk6rQzcmZ1z
7rjY/5YnWTg26SmZ+/njvU4ideoSi1wB0E40UL4tr9cjyjbklEGKbBH6FB6T2L2xip7HZrn9eOih
4J1IUshdfWyiRArJoEI7abjY+yd4tQRvgLxDBooEi+SI5V6BN4FQQMtEBcz34/a1bI33j2f78zdK
/CF5s2xTqQV8UsV1963K3ZMxqBPWjkWFz8c8CpgUiQ/YrCPSg28A7Pi4QDbMEnYc10wneN/q8cjb
DorZWp5oKD6nrnllq/6hRBKnQ01fZfkwiuohKP0vvJrXwOn0yppzd6U82rGJb+ATMZIdS9/bCFp9
OZUX0ASA+4qDt3RgHypclmyKNUYYjlNG9AQv+mCrS9t4YfnhWFZcB/Pl0E7tstx4MceEqXjWVdge
oNgB1VoOeeog1otwI033SxIQU28UemUQXnrOSP+8VSHiJxxzZ/YARt81smuR0iHzQx5Udu5lGJEi
FQbFzSDwfhYwVJQ8JDGCAb9vt0g+U8So8+cxV/fYDZfrZ8o74ujxUSXyhqJok5XcewpbObaJJPBT
IBK3XRaqczPCPt1n9Y07wmktI1LN6zU7jWNfe9bKSI+Fazq7hInlypyJHfIz63nIdL/DTWYwE9MI
6M29l0/EeKUeSFynYUVPz5XZ8HLG9FtJT+DcyzGwDib57+kCF8fSX5Alh0XH2QSAilkESkLeeBc+
3uKwlF/TYbiw6wGLU4YTTXPY5cBjgxy9SNRUZ4LTEJnbTEwbARC0IVe+Y/XbkXkr7kB4tUZ67j/Y
PgwYp9Gv4eRVWAGiI9NKLqfQgM4rywCJWpWbOTUuPhYSX7GaSN0/FYbP4hXeftzLx8OFsbiNVHtr
LytAmzgn2+RQgLwZEZbMWDay9xYdiA3U4QoCqFikuQgrlcLFNQLcTrrXPAHM0G8SHD0rDD/etioG
fKe4fuYcJ0NReUcGpBdw4d/jkgi5zIQSMY0a6Va+t5PuTZNaum7a8Pbju1hoV3YhxHqa0QpZqQ42
woVRxWqCA7pAlbCyQz7zAL8UMj6ys1kmaaSIVetMN0NNwLvncB4N6bBhLHeAPlCsRjEEq6QdvsS1
eO4bjBYSDiznK3acAK1JJbpyk+WC4QGiPfLHwCPGfKI5DpjrJuje4MR1G9dRYi0EDFIjuDOGmTCF
ptgLcALMXU0L2sh1VZ+YbW6K1qyQ/pj1qkZruWI3Mq2pR4GlSHnE8c+lIZcaniBGCM7+87gLmIVY
zF9zZLdbOkCf5VhxZrESriQZcuda6auySb1j92Xwi0chBLZ/EW3h/6wHi1+g/47XW4E5wxwlaEAi
qW3m+MpMaB7r0N5n4bsNCGBOaYGwwZLnAmnomcEGCl55xcBluQY0lN1WWx+HjIrfTekV++jySh/W
mrW86x8LF3hIFItmCr+eIDYWYhlzhUyWZZBUPIriB3RHL34hCL5IHOtiSusBSyu/I03TIFCAJd6k
g9f0g7frItprKB/X/Yhjz8l4+TI07rtewqDVRrQuaVbvqzC4qG1IL6asLhlromXrWtQhKQf2cndw
/p/M2U42KPTxEI/P9sID5blj1udpGUyADQm+7OOyPJECVnm8vR7RUgm4xB3OzFugz/65m0ZEWXTN
cKdxbh2JrHpxZ3u4s1GZbCw0OytUXow/aHfWz3PTY7lETwnxNo3YU+IdTa1RHSOrtY+ZbB5ZxI9t
XzkXbdNfME/b0HuuL60QUxSdE+t8rItLjB7PJjATFdwOfRsALQm/jX5FetY4PlSh62xVO2BSxjAE
a1BMzn3GRPtMckkI6EKuqoFEktL/2smGpA0g6VomB5qwVxSNxrk3byu/cfd1ZnHNB1tUVQEuK1Zp
q1PcmPWha5w7q8oFWgOSsMyOSJMWu3Nps4f1anaUHS0gOpbdSGL0yktcaDPK2gofE05177D53bh9
sHJVYWyMmXaZEJoswOgSzXO2FmTThnX5bIBy2kp4Fuz+Kdn8IV2HElBG1HE0L5zMrBg9PBtVeUHy
3eS2QFOLabr1cQqEhCnAZGvoK0frKi3SveWg5y0Y0Hhj2N8j4iak9X12/i9755Eku5Jm5xWhDVpM
A4GQGSIjUk9gKaGVA3CIFfSAe+BCuIreET9UFY1NYcYNcFBvUve+lxkBuP/inO8MxbFgwU7eSh5Q
e+FeNpj5QgskOC4UZDTO+d3rkzd+U7lG4r8AHsd1OAj+zHBUw/lZD9s+yIYF52zXBYAoMZxDrpLA
rWz3hoPUziHNlQkQIFUnYwe//LYcuBasat0i3Tlg1OC8iRKGXaoToynNndM8A/toagSbptsQsGpv
7NH76JH6E1uls8To+eANP9MRwPUCJRzoXj4nfaY7iFHTDBPHKnP0jECsmtxcI0cp4FH4SGcsCbth
VBQThLKWMYdSDgtvA4QYbhbPKKqv5N1LzFcyYf4Y4DoXcz7TNWm4c/BuRCYtldMXTmBUAOs0I1FY
bnRkYMS3ksQGO9cBU7TG7xCV/VWLIQGkzq6OJ+LXhdUdsXZHa+RTBtBpqM2kmQCQJ5XsoDhv3lLW
64RIw6LU3DsHHtHrpscodzbAmqd7UBf6meN5m2B0pkixEVyF2gYREwA27xg2clxrelcHTUMH4VmE
V5XatDML/ExJ1Nqbyax4AYv8lGbG9JQ232kYQlU3PQKMegZy2xB3oR8PIz4v0Ww8J6yuZpQQGM2+
h8MxXPMcbUPNAJGjZS/RPCjbpsjXNhKMR6cxW+g6FVuTyFN2FkMGYjq6PQPSGFpA+GJPmbtXi6a8
DmSk56XzoOogtrBioNLW0nclVIqjBhAEXLRbBfowXOBo4ZHFDjPi2b7I5R9G5XoHewRWgZOIprnV
6ZVC+5gzaw/n1nmY1FoeoBZRVsn+0OgmBFPW5v6oODaSL7hks57tiRydDlpNKY7F8WAziT9CO6AP
iBxZ7cpRHqxhqo5y9LDZk9jql2qtHb1WVQ9Dwn4yDzV6b5JZmugkrMV0XrsrOZEbNOSclsMLLB6k
UC6DFQKCkbONZKjIB3IfNrzlLvEF0a32KkI0nFm75HAOYRr8taJ1D8SJKoQnaBkg0yofT+3cYHCY
RzBtpWfAYePe8crnf0xD/r8W5f+hRWHw85/GRv+nFuW/ssb/b//xX/7j3/9XPco//to/B426+W+M
8hwH2YfNhM1dtAH/lKNo/D868w7PBlZo/lOo8q+Bo2X+m2swTfRcFCk2C+f/ucU3vX9TVV3VHIQB
Lj028pb/MQj917zvnxqi/7sahSJ8GWP9pwmgarqm7mooyyzTtU3jf1/jOxo59TbINR+01UUZu2Mm
KABc9Si0u6xBKpkK6mFjAvvjbEK9PeSgKrSMvAEScqFM+7346dKebo4Vkp76CjF3E8baECev3Zsb
mb+n9ikaH9mtYtlbpS1YKwJ3VfrbrFiyCtfT/OFon6ZyBmcHrZ4CQHYb1A3QW4ln62sEY591jLGw
91baRFjBm8Z9NoFeyFoXgd93Y0PgKEIwe5K37CWe28W4/JDJfct/gbAYhUpA9g2jnY+xI/GKVBS3
vtXNK57t20cRMUXAwj6edO+eEFrVHQ3u9qWJTTRAge5j2Z7JObStJbRiizrOB9a2shn8eeKk1I8W
meqkYyrO2rEAPCofZX7y9Ikfol4zhmMeNa0q563mX6pzUNk3D+uRsU7qz4pIAzPlkCZDIFlXVnuA
XKhDyA49ZlCkufZEAHGMYisSQDbzfau+E/2QZjGI0BtQdH+AOCph3OnmQWp/TrvrWKHW9fhLZ0aB
ZkD2tQ5mTEqzCKYes0v7AB1khRYdkfNKzmWwRBKnqF4jPBBAwxhNb6TFzqWzcXPzO6ZNti2M11I4
YDze9aj1HWOPc28aOPFdXHPtUXdOkgFkZr4mxTdVAsXowXJyTNhseKsZMcFwaeif2OhZBhTYZRAH
87nDQDOHEKfjhPhWFTIBOugkXHBnpBTD2Rb5Sce5ao58CeMana1QQT6aKsxfj083Z5/UrKvFx7Ob
jDuUUlLt3L0gMEy0OeHTkIz6GWwG9ufw5Np3ttZ+jtVcgpH0egw3tIcDm/CQBAIUxT3DsRb0MR0+
SfSdgs5xr3ngcNwniGqj8WyY1lXG/eNsXDwQKVgDfAgJAPAvo3igeLkuvW+MWZJbIJibS414Aijo
Q8FiqgHnXrmEhgjYLUQ+QeFziRp/wchCziDXqBCwJbbQkswUe3dykMg6BaYlMkXXA/nNLuFYGsnV
IymDk+5uCR/AH/HsZjw08NnTkew2mDn9SPjKIPzKU44L7rdcvKQoPIniDUrD8wVwViK0RR1fkSD4
WjwHvT2uVeBR6oQVM/p0jK3dr9stOdWnTl037ssyxjdrJq54gXaW8OfqZbaRHjyUiJj1d3epSgEb
s5zk4eV9Jedj9IrjUv7n+qeY/wz9ucn5N07XQaDKb7NN02jbQlpHVxRbUi5sTWFaBG8uNtrNjEed
uF8Ib4nBDK9udt0wPA3djwFsIIK8L5NXBiZsVvOtE2dwGsSrgi6oAEQKBCmuQeSNl4SYO698UJun
vqWyZP4N2hA6M30ZrWt2IDMnnr8cDH16mIMl59HzvnLjkVzsm6Q7m0zQ2zxSNZ+3XT2HSYrzl/CZ
0TwOybRhWX/IoruF1pqCE6syJThsEoBeKY+oBBB5mbSTm5IMVZbiwFhhmxR/S0+C8WBcJPIknZQF
Eova2mf1V+sYfixzrF/QZIjtsjTvEMnngWBoPe7WhJSyTaYEvxR2vBlnwl4h9phWfjA5LiI8GHI2
TjQnG5VBOdpYuKAqOucj6B2bVIkBJUDS7kgW+0pBYffO2xyDRBEtqr6xiz+lEdhp0QSphLzV5RHh
FY5XIkO0eV26rN/oswmKhg0ZIlu29UOICgOn5Aq0abQu6vYwa87Joo4+m/AChrGut1rIXsCqpqsQ
+LNqMqNM6cIem3/MmfBmfbJHClFFnKqDQic7rlwkiU3yTYQ69HoFIJtHOp9uJS+6AxM4jZRvL7YJ
A4GbR6TjsbXD58LKxLZ0RLm28QntSovNkCz2k3KfshRKcuvJAHf1utRTkrAUotBql518a5DNlnCQ
jxDxVbf/1doZwXdhDX5NytIehEcS2F5yz7i6lohptTDI72Vn/UYoAdLsol6VXfzukIQF5hhxDCyX
vyhVvR1He+H6fQamtrSgVM87XFwzjFf0LMS093smyEmervslHbkhBnesLcjgOMg3Sm2PK/NRzxUR
xAIKT3WIS8Aa+IB9SxRghZrkr2383gNp6KlWjlysUveNnf62ARbvkb4I1ROWN3JF9YSgJGBNXbdt
rdcufB/htAHgzSCr5lczZOlTMULdeaP4ITdbKHEwE505L1GE+cTCoJPDnpGWHzOb/NYhRw6T+RWb
kfnoWdzgIlN6Gixao8EZ+0Nfq78MFBCHNxyM4XQOVaBfXYtKOiavS2ys3KnPfeP8cbhB49eQALoJ
JMk8Hm550ji3XuT4qTnsE2/RuXT9RQsduTVanDb5tAVACMSQoWJQgUUxaXMCMXrPmECbA+ElH6kc
vvSpYCY7u3yx6NhrVENuVzy1A9iR5clgiUm8IDaQ4qUlZndWacGtxr3F4q0bU94AuAd6YpQ70tyT
NSmO0w5jMuotk5fDjF8JlVwXOgwEOc/dVmI/elaQDbGS4v3woHM7DPLjWCXHI8nbzeDqL5HjxKc0
cUIA6CkHYPfdMCQ76HBrWj6cFfANAkEH2KQiBTkrXnAz56e40V4Hy2X6iyNP77Vin7ei2Q1BMyFd
ISloJjFXEp1gmwR/jvmZy/AcmlF8CQELMycnGgMDOTCbJUK++LQaW/quW/1YzWK5MXUOLZ7RkZmG
sLwowMD0YABKXNv5VAZdZgwXtTDvU4QC2C6X0BmD62UJYml5pvZebpOfS4ARE0AEig2o+5rlngqI
O0zxtmJ0JKhqsSRZk2GC2OuwChNpPoZttO9H7mP+2LRWRSIfwjR6sZ2MxeKDKxxIcKXdERFEyo6b
dmfBH+ZGxQeWolYL+O2oARtsTq6GyM/58Wb9DnfXJriI9GNbEiyoGN0G6ckDe1h5YmKKFbEj9GJ6
ylLvU/TuWTflVhEGkXrt2ujITdEYgOk7BNguACDWnjA1oZ9yGbEIohY6YphLsT8Ye1cnPjElH4KU
8FwB3ZSsI5cVJsNsGItL7nQx77XuE63ZoB3t/tI2sw8Dln6eA43heFQ1FzM/5PFHrH3b1dHQfg3v
4kGQoWjI+Q3i9u4WdwVSAR3FBVMIv+SliPZR+eCpylbJ/uz0DPjhzGSG9yQO2gzMHJEN9lVqh461
BFKqfV4d6qjcSPe+2GoGTE8LQLLTzM/JEqsxGg+SYDzdIM29DHcTuUWFd8w7PBpd8angI7UKHt5s
wzmzipRuo0kinIferzVQGO+gqTcF354kzWs+tgzIHb5fWUV4oG+U0A76oIratSNJW7E/akJlEUI2
WnuAGiOubZ092R2ZqDz9anEwGjvo5XsrxS1OLyNTWwD3dl5sqHPApiBkj5U1lrjVkiYn0dER18m6
cWMjlm0B9DoDMRPtgeQTrLkrPM+BiXTPVI8sk59MjcBochWvmDGCGPB7RrbjxMK4efdqgMDE36YW
SHtrOyveQYVGJ+UE45awY+2hLZQdqUY6tU+1ZRiAs/NNLiMCyomi3AiGrjPrcVke9tTaI0ktdXdN
MFdrvEOlN69FeIo7mIDzJdTrnbTmIMIwE3/FDIdMfjNBCA59xTiyqeChkuneVR9V8t+XZM+QCAph
k1IIExIxKd8VzHU6GHx6E6uBH3a1S+gAQD5Yyf1vr9arCX5RKvJg5BazHdBI5irzglQco+hTCmjr
VxUUTULZSWZLzhrFJEkKPJH92m6FJihtHuf41g8KS+tnhUTuUrM45V5CW/EjKn6GqzjEeOBgcaW6
ts8TIDV66M/JpVnyqiXBXiI7I3ECtRqAbNy1JGdwPNUr1YkuMctgWZvbEEDKSkvnlx71LPfyOjXB
WsOYqELbH2s3cLCPTbB7BxOhHD8FLD4ttoNuJB6uhzK1l3bsu8Y5sq5ada0hhinKVY1urnmVg02r
pe5j79AM0DWTd53RiJqIjcrQqzB81U4PAzghCXaxzVzST3/s5CFk+sN2yy1oAFCEp+FHFhOZzudZ
Q31P4DhZAq0GXEqDvfPEbDtS65vMprtdn6U5HgyGPHrsINOrwSiWe9WNA6UdmfuCDHNPfdW/kri3
NcYjASwOY2Bm8NRdb9xeq57UoJSI3ZIOrTsTRGziVlJS+4DB9KDqJ17GFNFmJsW6KWa/KFKSgN6m
8qxpDCjdPfY5LISgrZB3RB92REEwWMc6/OxTz6fblDZIxpCfT42wnj035MwxRt8kdF+NHpurhKfW
BY+av1lCPpsoVnvH2FTTRdeG9cRwEnrPpaz7fU17kRkHUZqbXkU2QkM4UOfOROMVAF13iZTIvYlI
B/0TD4Fnsfy1d0af7hRlaRo8CLfmvu8OU10+tRDrcyC+S8rlTFZ76yRAXus70OenMNQYY36NDTtd
Ovhx4xFhNs3aphyPDj+qocGqC3dmTAZK1/IQOV2g2buMkcRYK2vGdYXaryN5m8DbSuV7bnEG4/2j
xYDDQAc7eM1uFP26ZAQBDRS+AtmszkbYbKmtPL5EcP5LtwBaw20bt6hjLmXxPuBgIx5qv0SbNJF+
KYb0q0o42rXICabIeWjK4jjuDQ4vLb1E+r2B2+bE/daBGT+HawuEba2ye54w5xGRYVkP+l7YAlvc
TIC7cpwXPnUBr5kevpA9LWR151ggBKG9l3O+YkuwLtpiQ4vyorLEMW3xWHMxG24DNKEkBvxlYqIw
VseJuXkTEcJ0s4CJtZ0PfRUKLcme05S9IXxhqSEuPSseA8kJ9tQQjKdHem9d6Y+O+qB5hD38Q8WF
jjRxzI/C5aM3LyJWTg5nI2rYDRNpqMjTdELFilJNBKnJvtJLAwdzvGU9jxZT86KjmmQmFEUEnhTG
z6iDbu35itsXPeeiiZpjHCo/k6sExHSw+nMfE2d+dGkhi6IKFPc9VR/B65Ge9jPaT+38JlIwuy7J
ZeqzHf7leAIz0+S09zg3Wr9O5cZokpJhbvUoE/OoTX8NIGs9YmhBlxBZ43edmoE7Vfu6E0Q/xWJj
E9jJuam7cNgK0WPnFKc458ph54gcatNa4+sErRIFxhC1lzwpiU0VTCTkmzsVl9nagorfjt6/trSk
mVpRoEpnb3v22jBvSbFTB9W3l8d9Pis0TB01hzRyUjgOOYz4F82cHjO93Gjle+qRz0WpbCU1te/v
6C38nWOkGihp/zomR2VNMMBArits2nFvj4dooGVDhpxnEx8VzlrjgXHKulFP4bTNSBiRJCAlxZda
hkEuYjbI1rsWe+cQqCPrnMd4uckwbibGDSYGQVDmebZ2FhtjC62apRds8mhMI2cZTe2t8qT+CUps
IAEBm4xNVOTofo4N/g1SgVIgr0LdaJbYVTGfAvxkpSrZRfEW682BPHafRQuCAXgQLoz9FrT8o80B
SNRl/ZuX0OOSnZZ6h6wiBiauH9QKFybdWA32wmCnW8eP4XRlgcoBy+FqXGqrOFalfq8GesUrlO17
rRw7sqqKds1bwSt3w0GzSEZWEn9b3D+ZgL2MYVp3tUGp+NdDDq1DFHjTl6xgNcXhOizQDcGsTFQS
gXRyKptn7lGRvobeV+98xd0ZWm2hDwEeAb8otUPR772i2DJes5u1przNTfyaMLURc8Vdg9+jGXeR
UW0mMo0kbM/SWDcadO9olyIz8O7o1gn9c7UNEnj0F74XPphXMplIB6DR7Ah3YDyKeZ6kLTHdMWUA
KwLJ6w72duJ31BwijsEwVjFbZnRKNHcO3BN093Q8dKQyPSXYA+xKPxgb06K/gvsB/TPj8NABucTJ
C0DeVRJei15fPc4gl/MEhFP91JGzlZImjtHGH6K7qh9dtvdR+sYeLGBbsm+RwddGu3eS/sTbsDKm
H1Y86w7ge83LOQv+xzkIaoTclX1F+iT7Hp9N5mbol8prM7ePo24yUKYmtBFvZUQUjBguuPmJHst6
ciihZaLDX01WtpnVVy0kHG6Yvpv4D6BaoBuQFJ0A3FEqaG5buVnQTANqBXiL+vjUJr+q2vu8bqtw
ZDWo2ij12RnLMCh0HRzzdSTqZBHiqyVIWfIiFfvdsaZ17DED4FidmDB2eU07fUGWs5tIKtJKNGvM
JKYpfbzNOQkIZRtEU8WYjB4I4Wdp5b5gxVSQeNRllxQU44gDhoWwn/K6ofZ8nDpxs1v+Ci1pAbYi
kqn/3YGnXhWqc1TQ43jDhjEIvblKnJkHgbPxq9+Ko49rCWBvoBobZkPUrO1e8sd79ABIFmrCCiN6
ZY8JQJ8zLLXEoSWXHCGgJbd2TY2DKi4sUVoS2+UcjWQfFfGp1EuCri4I9Q9tdjY9/rC3NqON9Jjm
IWZXzS4QjH9MjaGOCUMOAV5GsDq/cDscPZhnXiV20gVTPZ3rJQEpZgrp/rhkTE89k7lyYALdbNEE
bonfIPsI0slrG8+7NIY2Isn9ZMKb5lRzXrJz+3XNSjXkLe0VPRBdT7n4DmJoJSY4VV5g1+1O6p+R
1vJuEGwOI8tp0BCuHe5qEn+KrZEryDpeFWtr9DklFPwHPoaxPg2zyhAOJhSiFln6adKdxvSSTJ9O
Iv0GIeUy9PVQOSD1WFHI8woVVN8ZXfuhNAHv5DvNOg3ECUawZjvwfiSHO2/WSPwTRNIq2nn5hWwf
hV0GUi0fjHgwsCPvX9Jh8hPJ098tukL+W8faPuk5wGVSsEL3ok4NJyfYE3muu3BXmy9lewlJm9ZH
jMDlU2191NLzc342NTmD3VlCX9iPSLR8J3u+qBLIOW5+Wqc+/zaTl3mY9g75IOQc+DEUVtn274BM
IpbhIAchjG8pZrY5OOYUQavuoJvag91uqjpgoTOr025cMOKMFPFzB5On7IvTRLIJIpn1ZN+ldagZ
z0YjZFX12Cgfmqh8k9O/PnQ2lXj6LYoM4G30Y3S/uffU0kb1xa0epm2ufcbNfRZfg9dvh4xCSDMC
k7GaK42dOr7Z3ux3XbJrkmMTH9TI3iRttQfFghgNywyJrlOoB22LT5/ERqtGRckMwWFS4967gfQv
EUMMxnQpyV+IEF4zF4fKBrZ+lVZshOdfbeIWMCd/0j4dsUeVv4mg0PVEqILCRlC9TcbwuavkpkTa
LbXuA4F2uYx7FXNTMP2c5zuxlkHv5mx4vkuOcQMxrgKLKVIRwmflySZZkC9/pVkZoXZEo2gNxLCt
Bv45pu6KbNRJHQtbgB/xZzFUJ3tigBOwMUcDWLOmQKoEypYdEFJDnKfoMzkq5nRdpD8WKijPLY+d
cqqbp5FKxpj6RSvB5/OBCccn2NQgYobB0ESJKqdrawyEw4nt3HnLSIU7o3mV1tK5o9/UxmMr69ME
IhKj7MEqLsR+PTtdswkbnOozoX4gKhkw9uRTePXByupFUQSU8j2OR+q0e5ydiJ1FZpe8dDxLDqzY
vHystWtZP5njl2yAV7o1M5Np3Si4CtjOiOhYokNSOvR/wdSA62DI88DucwWwNESSkYs0sKOBkAsv
0CaoQ6+EFFvOjliU/tuBPS2RFVvlVkbPhNbd87dZXFrOrFHVV7MpnzN66kxVr3WNUBe3njbOh8F8
JYcpEMRpzb17i+bPoeDlqtxjJdoHyQQzU9ALaR3pe6wiVT5xKCp18URUIYkiSC/dSbyPKrrjmOkY
KrDJmnzkk7uGYVBEepU+vc9Vvw4FhxxXba0rmFPJax6/ZtpFM32ZBlB560mz15NeHBoNIDOwXQ+x
c8oWys7fBwZzTuz5qiEf3Ghird/ec0s7UqUf3EZjQmWrGx0Ou56fXSfF2O9syKTZd9YDaEzPjV4k
Nb/FuWiGr4KWoMdLmEEaXNJZG7KqEEYHo1My51aeLFrvVDlMqQzK0VvTVRLRmD6bbOKqOqUZRCky
Dn6nD9uyvKbZkwtBusVuSve3iSAvZQSXjWFIseM+xaW1QqUPDx25BmNvzcvAjLyZY0wBGe8Gxz0N
WvZg2Y9zRwdcMb6k+VNFuAGkgtj3yfZCLAJY1V771H6exPjdF+BszqVm+ou2GzygUekBA9a1lAfA
X3PhMKYu/Vx/dhKSfrpn79jV8aWP643eXHUCKCb7KLEExCrrbYCy+iXR4iWl6hnAI9JPGfNWUtAx
DJZ/mdNe2qzcxnCdUylfyWNFHGojhiw2Dnswte/26LWRB83ruvlpW6TsbnsU9D6zSI8EOsVu8oDJ
lpx61snL8X9JuU8aa/SZ8fuEnHcy3FtWtxrS2NdBwYDPXzHoZri553uYp400BM0IQhWm+ZH2zkW4
k9+cBHZ7i/oHdd4m8jJ6T4l5J96dC1eTP9zESnzJkhcHK7twN3PzmuaPbnqdJrSo16LSQSCthlvd
7aJ433mb9lkz95k86eEuU7a4VVvcKOh1kFVxi302OfbaQtuMAGec2Ny0uuFrXUuKG6lGS8Lm1DML
L4utUlvc74RzmwcbzKZWteA709cUjHZF7cTmjpGu8zi4VwRxQWHf56I/KkOxjWB1cr53c3oqFx1B
Pd0SBAQE9H16k74Cz73p2MmYBawMrIBS0Zk/nmfdDpbFR7UE0g0lFAvuP4nMjWKDveFBZeEAd9fX
LcqoMee7QSv1TCIsG/IIxjRLXS74UozbvGnX9tju2jHfG+G7Mv/ZS3YaEi6DxrnV4zdMlAGiIXwc
LEU1joECBB+CRFDYMTO5oWLlOPYM9a6jC1vauSteeTP1R7N7AJaxzlhxtxWTTxsqo/3qtkwOcrD9
M7xu/eaQ65NN09ZyvnRt1zOt70pt3Ya/6vRGNR8UqfNqAO2OtA+VoLq2/9QHeeIswIGL2YbOLTt3
KQ5adv+cUQ4P3gyrzSk1Mqhqenba2Hr4qLNPdMfrOO+REXPWI32K8m7rfHUw8F1kzkb0Lk2Hacei
x9D5Vh4T97lCm4dbQQaSxGGryokj493Vj8kHqq9LAuwOfUK6UIWKr8p6Lwdv1SGJVRouyyK8enAk
k+HLIuu8t9ax/hLj9+yqcNvxbCv67+Cd41l7pfpGXoLbSEl+nB5cIoExKUtaeA7AYNl+x9zqBLVp
MeWEslW50Nmn+pi+X0rnOSr+SgyTIrwUjMPQrF1SoE4Tt6SZEeeV26u4aOnNb8Cm16Hag7Hbi5Ew
owIodA50P5/92fx26/bsDt7WDuOnypoOruntPcPZqf2DK5+nNGJ0wCyF2m7wXu3izyr5DA4uCtaU
GXCbE3qGh4bbFeJ4Z+YsNMEAG6g7qLVRqwQm+luUGJwAHJF8LbRzQ02ucH+qeppah+DC3EZgDSmg
QhxspzsySdDzj3vHHA5RLne9gleUcId8uMpO+dY7L2ic/kACAdNMwtLr/DDX1UpTmfaxaO0KEURu
YHYOYS75kxQpyOKZwQWygmlhnf3mchs376kz0lfLi4oEv61/4auvXHoDl5VRR/iakghKqRfLZcud
+RGcBogYpMk1J8MLXyf9USHbNdGqI3/xWMMs71x+i9d+Bs3VM4MV753NZ5dNO0f3ep4vydCrpvGh
q/+jjNoVev1ceMYmxRhy63tGeaFZ7y3vR5s7VHXJVnR4zFC8jQYYyvYZGC2icYEi6DXP1G1WKb+Y
JQGXefeqZslE1LWrmZckVC/VAPqh2pth2lE64MNtm20HxEGdigcG70d887dUn/a4mPcRyUgR9IGO
mUAF20v0W7UdzhUxrUN8MX4qhr6Dmn86rDz4WOzqrAoqcF27G1EPAnF6aHrxN5abnBiXcLa3tWvu
4xYuszVgSYiPSA87lsRRXJ9iedQ5zgAZrGrNYfDPXtIa7L3RQ8HIiLs3EYKSrVG5B28kptfhpLFI
PEh6EkFatrHFDMOYU0oT3d0d+28j7NbHzBb7gaTHOr3NggsmL5nkNY8O19pkMJIfvoALsdvUjgMD
QnYLNy8j6G0im5HkDg/hR1/0N/QigdCLrUopYRgIJC3bB+KO0lt76+bhkHJpacr8hP2Z+FzUOgpp
3TN3QOisqT73NdohtpN+DpiVeKY+qa+dJh6g0QdS1fa9bOko3gE3M8RH5uqKChcfjq6cFKt6opq2
w4CI4sDOq8DK7EfZ4xHQx6uCciO8NqRKThTMSJTkPYu9d0FcQs2d3gzPGoluhH1CjBmCJPqJe6oT
Hv5Kw5NG69iYx4K9YqmYD+hfP8aCoOf2GVLFgmfbE9zGEdDvFIstcxjYbOfm6Xecf3pF2VMxEQoU
bmYkqbFOdkomy18zXube3YFMjH1LSabER8qSQbQv5fLmxRR1bY9y889FvlRW41ZM87pCeQSYd2UL
lNiIg3LH8WepvyDyWxuhux5L3PSF51w1KYkapgbdDrQmYdV9dFm1i1MQxx2r1nRbt8MuxcozlO9u
x90kGEZHkbKTJSbJaoNWNCioBFiUDDwc5YCOqdlO7WPXxadsQp/N526a7H1prrHISKQWkPcRIBUB
8FYfvulOWZZwkfLCoQll/goulr3zsMnE2TJnIn49JsbhkQ/krIU83BBNM2WVJ/0lCnetBrJzcI56
EgWWHu2wTiN5JkmEET3zkBXJnysTj4GpcXkihxaVfaj18kL0yVp8uTyQPcrAZVXEpB1ZUPVWVi/K
oF8In+RyZ6yQDI81ivQB/ZbnuLeS3jzMmDTTGZa2WFePDZzl3l7YoqSQWwqfe32Hu+q3VckA4d00
36HjD3wBRqKuwaoQ9JyQcHJkyfDiUPwKSViddsoca0XKyRPQyIOwwm/d5C2uCJhKTHlTMuNdbymV
jBIAIjMYwPiBALWFARLLg3IeJ6qiElF5Nu9UjKk6tdJqiNSgTfHcaHzwOl0484tGJwUVe6BohjOk
AuAZxl7B3NC78Saji0yJwHOpxDNmCOFPEvabgqYsz6JnJcf368yoX+r1tfHKbR0bvtvNh3T+yRCw
jYDju8p4C9O9ZL81ma+m8lszSBlRMHrlm4tdmxzK1YARk8g9goC1+ELiB/Orf0T4sdF/Ari0myDN
J1byWEfmzunTleN3ie17Vbhvot5PWXvr6Oi64qRJwwcZsjezYk1Ap29Gd8P6mMt9ocpNA1+oIHlQ
tF+1d9dTZVdblh8SYsuaf1ZvUX3Tx8+hZChkBinhs72Zric+2UFD8GW0j6Atfp2CQQo3A6VsN/KS
lJ9VbNDlW/e4GI6Yl1aUj6cKC9Rg1NvJnZmHdb5hpcCb269EJc+2gOE4aCtTqVjA2DuFRYlGJUhw
uqKcxmqgHUAowmFWz90jsXgvsc2pj4eeSY/2MCTk3A2kUCI0/x2c+F0wWq+sjMPEwO/K4Yd1jD5h
/ACJ2jftV1VElFJw1FlQZ4Y4c6Ba1l1VCpwAGhafsUOjIsO3HBtMzKtZnBGH8jREclVDcgGSc2+q
+GSNho/VFn2AelzkjG4Nz4J4QvVbMq8V9YGIPiKhZmIEQ7PzM9T9oyq4aTZAvLAXFQ8y04tAmS3z
leHu1bb65IghMtrOkubVHtWXwTN/okx96KCNyjaqXt1oBEjsvJSAcf1asZqdGsdMbwm1M1N7wg9A
8NkEVnURUkU3S/GcaKVT+PISUyOsKqHUd3VgM1rHgUFsU4kcVBqd9dEPGJ3h1ciTxpddzC2JunaP
r4BdMVOF/L10841DbrgHamcDO5E1PcfcXGN/wGWt4lzKki1CjTznNAizbj2GBqYQq/txeyWkaHS9
W5ggTSLeFYEtjrqmML/+O1fntRQ5sHbZJ1JEyku35S1VmAaaGwVNN/KplJSyTz9LnJk5M/8NQdMO
yqTZ395rVznliFnXRZugM8EKpf432zD1ftBQUUC5+TgUIohFW5Vji77TxPu8UG8J79+8RQek6ZXC
y3AVkhb2OE7OSb4VJr2o0atxMRPkP+dvaD3okEK95D0uHsdqPHPyIbeT8iZRRy+atkWLkszstFxO
6Hh4+AdxQoIUyG4B+2UYHyy/Z/AtSH1mWzJueM+yYxu96XHceYk6Cs6zyjtK0N0Jyh+TfKbxoNTj
6RlebnQGS1C8OAGmFGsQr2XKZbF8nRw2myajomrUFCZlzKu0/9VrljBvdIY3GMySRiiKYDMv3FA0
iK0luQ+W4m5IYf24rAiVPqVdccjBRO17SloYaML7pZ6E2jKciKtqYMhV5VQgZi3lrTnjndEuvXU8
cQseW+RHPKg2x0tm6l7R7GL7ucaSXJsd9ka08RHnI2jd0bwnImtOZj3+yRCkDkPVoKfRTbXGsGa8
UHE0VSZd1anymWPkgsuetLeud2tNvAsqkS8jzpcpfkgZ3RKZ2ej+a0ZzKzPBvB+3s0QJYv8L0dei
edoGNX7k8bocrBAL1w5JVXC5dG6smp6p4JBuIg5C0MdYadi+HbH1XXYy2sQQY5mOU2b2XXAPXdrT
e+eXTWSekpmqcXD1PbVoXWH8B/jAJuDZytxPMjaIPNmqqPBHiA0h5DwJOBX89W1GvfTAqRjGA5if
PqbZBDN7lRdYqMdDm55G96Mk3V1V3TFyv3o82YaLLyf8ZWY47GE5uXTDOeGqitn4FTr7wWKFzyhx
GkjcFUTa9oWcd6bN5TtVm4K84pIMNRDMA+ddup8ZhVmhfmCDbdRLqd4CRKNetMfFxwptgTo/xneP
VULFosGsJyC7GHKIxe2S9lwko3VZH+DjrCpB7NW/sG4rhnalnW1y8TEsmC3zrUK0tXNaABT2lejF
Ew0Tm/eecnOTzbH1UA2gmI1gN6QD9o1HDZjDJpVnS31zhTA4HKQTqzuQbq7NjXfz2S5sPz82CRP9
mbAZSO72pLDhTClFX8OwLp5RnCbuwBqM+nkpZo5uHlq9yKddQgfw6OwHbvq++9GbT4p6qzFzVxS9
eIy2q3mbkMmqo57r5zE0oi2HeOp21b5sw7XB7uggPSd/kUWB+l/wO7DgU/wpz3n6N8kIZzPT6IkC
5B+lwgVQ3aL6YRkgGQw4sB/X9SdAglQyvSgZuYlia3ft2jR65l7YEdJ6N/LQWN2FwGTtdeslDYaE
S/JO8dCMLn+GZ6XC/EwPColXWiVRO9ExfYpqgrcZUdo1H1SbnStbkYZLsW2jIKr3rD3WFKHp6JQR
9ECEIsQU9/+s6E7dBHPbns1usK6j4BzJCGmClkWkwj0PJAU0d3Q1Pxka73ZSbIzm7EcvtHusfNZ7
meOTK17KrD/lXNET9TwNW6f5mmts9Na9Tv7W6anF5ITPKB+uU/gv6tFWYwXBTjJN2gbssPZAfcss
oEb+9qeDh3lSYjT+F7bNMgM+FryJG27mhqt3XvjtFawuMyLnCOXA+ycSLobDVgOM67nCA9jIHADH
zi8x7iO2sy6h8ojm8+hMzQSIyZXLNTS3oB5/4wRdSfofuEM6GGsAh+AQ9BQ1f+O6ZOk2TxWSWxLt
ZxeHsmMcR5aSTjwa9dantz41bzZXljbYTxjTmncz9s5D8RVzmu10sIqq15FwpLcLpr1I6aPmpTMz
ZQfmsRIA2DwKkkiCNDt7XOS4U4iyGcfmCn/fJHclhZD5NxvtynL7XcxqaaekkCWvhqwFN8XRzqRG
/GjnL7P3r+0PcfHhYvis/1bkHatwjf/UK52NEf2yFUYSt27Ewe8p4PRnOe2QC9p0VPegevIn0R7M
lltJU/df00BtOEUY3tGcaHD0g9TcVMxqa19y2eImtHOjIiEak4FHXtxzhq4ecwZ9iCz/QIj+9maI
Du6Udowl3Og5dG8DlyTfTJ1XI6XlbUBrt+p4XA/19Ddxy+C17blJRXH9TjWwR4KhYiDQCaQapuZV
gIIMF3scgwdG2+6vTn9YMvO3srDKzTAiTQXGI8j3+MkpvsKoLxigsVQZDjFn26OxAnLHd6mmN69g
98QexjP4WEF9t1PvuY2aYJ905Erj9rfJYPVPWSfVquSm4DDO4mJJU5DVseAbiQD5bw3xrhTg9nDN
3GKzvk3dL8Hb3uEbsX0wbNGjmfJmwD4BGBxg3R7h1mIiHRCJEn/GXBykfJL5pQspIPAZMAXfQbb3
xX2q8peJEJEn51NjfUcA+pkS7efhW/uHZnipjUtQ/HWM7DHl4cUT7XOYf80HrK4Q4+xu29kIcVhp
Bq/f+J1eec4TGVZKIljcihq/MRXHr2HvPIThh0FuxyB0zWBx2RztYkBHhqCXDBfC4nACSjjq2E/w
cQ/3SvRyY3GR1an4XTTWw1wyP9cNd+Y5CunoqBXW2IplvsX/1noknikbNALzL3Lr3nG7/NJTsRgl
871OKRgyOPKUfsb+6JXJLq5c91yMmdqz879pY9MW9XBzYQWugpknh7jqIcuBF3NSjsktXVKZP6Q9
6x0+IjY/k/ZBgsHPheboRaPLpqJEZWUpNR7DmjeIBpuB3uPiXwDvM2TCvxdGdokYc6qJxZn3Aplw
tMZdbU9r+CbjDpz3a6D66mqBbNn2eTCQuiwugd0hXTAaB+BMEjh+SgsqDM0YypC9OLZmwLiciyxn
ZWjv1pRo5WU90FaZevgKT6YEfD4MCd1dnGbbcVLXYsZ+jj36QE77T2hhUOBAbO450x1DmnJ5pjZd
ZbwsUdwgvzVxSak8t7JtZmgmTOWHOfUxl8w/kytG5FdSzq1L3WheM87Oi39IOIsfB1smb1sGKnxD
PBqEfMzXKnUHXkN3friU014wIvjDwInY35sG84zXYeBLDZjqjD1XNQ8nl+7J5cRo7qPEZzQjESTS
5KDotoABmAQk3n25nlsjXMdZjMjRe0hOyMlL8svQarmdcFKMxQjaNrdBx+cJDoykeCaIccAvwTkC
4+dcY02oSrb+xqx+S50dSQaeYoedL076+zR69sX3Ch5IBXc+A4MgS3z09AZQ9MFsFo/0HDOZZu8z
U+wOY11xcovS88+vnVo4yBH58zTmTAeXD3lhtNzWl09/vvjzoXD96ZRZg2YsuXz680VdG4xSqFYN
6zCkbc8Y3PXPpxN2G/il5oInrTJY9lwRS10x02yFFKdu+TBSD/yfDz9f++8vf373f3zt53e1Hv7f
v6bknJyC5lTZvATXHg//aeojzCxmm1G0Rlc3WT19D02oq33KgW+lSK1TakwP338+FUB1eZpEQ+dx
Ta3WHCtC/3QS/ec3TJZXQVoBqOjJUAPZONiY0+k/H3qKrrKhxxtsEdNpJs+nxpLP1P/97D+/TF11
tHHkAQgpz0n+fz7AX8sBqcTU9i5FWS6WK4RZ98xEbd5jjY7kRMufQR3izwc3Y9ZnLx/+x9ciKFtH
o6Taxc98tlrtn38+4x6PDJVPaBLoGQ73mtWkpU3D3ehW+ybrfg+RbWqgAFpfuiKgy6WivKWyFFWM
PGpJ5zrnYMxT6nDt1GX2Ojh0CNv/36+TMZ7Pydt//8DP3/r5o53kXRKZntzOAmoOGu7//tDNqjn/
63wGTZHIzj8fhtDmJvTfX9s8BsxHO4QDh/zCfozEp7Ya60z7EbGawK8xtBYunRLBmwJHfOb25VjO
oyFL2lkS9A8jax5629/OZtY+OrZOT4xtPyxyQbjEcKhjbAn2g+YC4jZjcQWKWlw7KzzN2sShTEZn
C0t65jKUJRcvsz4x6Li71hFLH7dGaEXBPP98WEjfqECQ6IxO1ecxLQM+NVhAOxlScUqTamOf47n9
k+exxh2NWQavRBtRfAwb5lccOTVDuLw/+wy4EKw4x8tguEZNY2wTFMYVReL7iuD+uekwxtSGeJp7
er9Lfz6WcsBW0I7V0fM5o4UYTZU3kUTOkeNMIHWVtPcuTNBtIepmO8aFz+i4u2WRUx3T4cVLAuM1
xu8te24V1uwme8vixobXPDr6YYrRNzP2PfPlrT2HO9MYN3RLi6MjU+5mNncrbVi3OCfdJwRIwDmB
Z2Bx66URk+FCMOmdXsgyjU6fZIhs1s4aWhLx/4Uod6+us68NDu1Dsk1dVPof9ldA+3BTN+0tKVY/
/7VLodF2joR7looswpDOL3IiNjhFTKZc3b94BnEWrCk/f3CqkdFNLptHaHhYsCvt7d0FPdGHKDoA
UF8D7jPbvk5rhnyV3o1OhNmlCbM1taTJ44Bxi9N8+buBxrM1u7LeJSVH0Mw24IJ7UtylweHUr+dy
T/5nvoe+jknZ9kj0ev4twnl4BG36U8WUW/SZWXjTkjn7rgqoOBJYzb1S4trPyn7juQCfVyp/ncyM
Jh1TxXuOtN3G8jSWsSJ/oTyxxcq5eE2j+FuCbDlbWIWj8og4hP4PDe1KzYqBAXt8dcsm37UFKMGU
fIyvZHOPdf40gbl9MlGIVGr4zBI6/0lbgKAshCPFg52MlvfohLX36OO85W5ol7v/fq3OFlXacnFS
dfTHdK3ACCn0vZ+Z35N7r/YZ0sj950NbJjUWhPzJssVM5sxPbt5sXSJrSY1W3FhbycPUmj9I+rC5
jKmd70xNVUsKNepcmkZ8RiIv95XdjgzjUWx8NkLoa7CL4wsnbGFf+9xzGEwvldbLuBTLSrx3Q19d
cc6oax1ziqA0la7QokFV4aC9a/VIvczSqljrQJKAcpu9t0hqbVNX14h6nTUDYwwxLvEVSpIRmLpu
vHDgT492Vlz18mrMZ7zPc4/5w+wCvIra1rCxuviPnaObxWFnnolNEkQdLeaz0rj22mwvBsHw0enE
pdMOH6xOMCbskGaCq8eWci7M1L8nJlPTCLPfgUoBBFZ/fMyBk61VY5LLXf6tuqQD2XWcu66p7K2l
0zxahvbvlKaavSFo/XXEUU/++O5zd2KS6vN2+eXS23YN2ogIDwdAL+v8u++57VPuR28FRnQmU4x7
+D9EoGmWMxKDvs+MqFAXWCipc3zNutTEVsyYt84exi4R5759apsCnagMg4eY5OuZloD2nI8TVZNe
FW2psusfiqruwbHEjx4kZyyZuDLKKYke7JziZYsTIXjAnt5QnDsHypLXRBS9x9gOX5WeQvY+rnVW
71m/qOLptw5olJ61GS/6cGRG8mR3BE1DYOxVqK3DOAzNaqqzAn/R9NJjxb8ULuJH1tm0g5XzpwrU
C93x+F8zUZ+NtMxeYBHdUyQTnnYA41VOqQCniKMl8n5j0h1yrI3yqhig3iUjVD9+CcLUIpo1gqWX
pbvvatxzP4tU5CKal0C59m5iPXl16xxgFXEFxvbXkSUka+g303Cu6WA407Q0UCuZ5sdC+NvIxDnk
NgQJAecl5qpveXEFST4jBzMD62PtnHIMCWaW/uf15ZPiMayhO6E84sAcxuSqjUvrxhV/hcZkTH61
+j3M9JnYLrZN2T9TM4i8pRn6U1x9q4HtXH9eUGGOHCaqjOKhNE4PHM+PQx/mZ7avdlsr33uHVPNj
nFKHloXr1oDb2suAwtBxWKqQkyS+ec9xZRq3mMVqByFWrsE+88vla7TJYNu0iD6EEXKx6bF99rbt
P+jlQ+IunW7pLP7zjp565xpU1nzUHSb6sXr4ecPNA2PMrOSfDXpNEMRoL8rgYBf3YYKFIETqcZam
MXMozUPDi5Nul5Q8kKDoIsutGxcY6waggNOALJEsam/vLW2HOtIp/tI0+89nraboGALj2kb238Zj
xLQUbn6wCY38zZ5aE6eYBc4STvAxBxUQJ421HrUgBdgTUh/H/n3s4uo6pJjZAlS0nDbZjPRMukxY
8odR9/UmVsHeziwQ+qwxd+oEvtvEp4s3KKIzKIteZNFuUtO/MDHjjdnauygS/tqz03KTLq11pU/H
mTDSXY0X+cAI7G4z5sRFKEi3RyUu6jhiADoQsR8rwlJUWZxrF3HF9rr3TFECKZNvYVFGTAu9/asv
AzYUFN2JHJyro+xAXjs7FS5m5TZ3CWux9YcthoQIe+7ed/od9V+30XI2oWyPmHc56EzunUjUU91R
tp1E68G0zJ0luPUpHT7NafxSwHQY9wCnEM6jD8ctw2fXpKHMaoqMOrZtmOLTpK4cT2MJH9iLunUy
kUGToGxZVeYb9Qg7GIY5Ypmidrl3H8tKHWYa1m4N3q3BOUgXvqQEAbkrGWGV9pILGI23ctRX7p/d
VSxmkjogqGNw5veG6CZ5pH17MYtQaToGFK9mDjXMQXBzFHdyEVAzCSyeAN1tsnN2uFocKX1mHW7u
iMGATTQ5dOACHj6/tfKLW9dLjhn5F/iZ+AwHGHxYJxmVla9ALxDhiq3iZuwFUNE4P2brvIk/rayw
17LGR+DJ6Ewdh3UwgmXbmf/0cXYUAkVSGHN96ezhzaR1ZK3M+WrWw0fgc9vSrWYxcvCvBx2+W6FA
DGrAiLVgNOhguc1Hwm+Z6z5JajoYMQ3GuvT9q+BdszVT+m6nyvGXiRJiQ36hjOcZpN0mHOd/Vor0
jtaA2SuhiCkzqnRnFG+TB6kEs0KzFoK+0niyz4LwQcsaCRV1eGidtr3EjvkQy7B5HYoe6wYVr9tJ
PYbBDPpe+O4t1sh5s6S0nqaQ7lRgNGW31njTyn4VpcABvNTatVAB0BmTY+I03Y4xx+Km9ZJN54a/
Ewtsy5Q3l5De+YcIBR1jhrWVZofgEhmYLJvHJiuM36KF/Rfo5yKxbqpp6k1RtieD0B9JbGve0HTP
tztkN45rzYF0uXHsxHCSkA83ugQrMbjzC2U08tkny3jh1Pba2cnjz/Hv59AXmTo/GYH1J7AV9pPB
4wBbyT0DiBGXkL3vlqCB8KNiP5lTilsAT7qbdjhSK7a9IGOAVVZX+nxOjKmW1vBpa3l9t2Pc2q7n
4o/Q9auXAB6I/KVPudGU8D5GWdvfg9DeppaqDl0xTjw/IaEabqG9gJaLdeKTvmD4KmL8g0WA3L8X
6nWvANYNSb2I1aTTFIChge8bX23HCZ6IDX1h9qGdvsypoeq+KZ94wDt0faZVTjgE25YntnEyfOHE
CPdO6//xK8c9i/HvHLhYsKaTti21J7j926Q1eJNXyr2KziWOPp27bPitpRFvRJ1hMJus/TRWPN6W
QzB2aP7BNsthdhvpOmgxPSaPs4ufK8WJSl6k7qlQrk0wPP3z6Ofz3uiQlrPuTlDYWhVm+Z5M1rfp
+JBbM2VvSgtxqxQY7zMs4REM23pmNtfhLg5YcTehNvGR8/I7QwGBc3bXdvbWconY6qwGt4vy/jec
4GIXX5VVHDqfPJc0eVKN0s3WpWs2W9jJFWn1xlhjIYfc19BmveCMDcTEBB6RN9YSdGz+YflTsXOy
3yFD1f3QtVgCqJAPSxNjjq7wIHRc/lvjReUDQ7qseO/c7jWp4g3402LtuNZzO5vMl9staqmoCv0u
GuufWQ7FhSoRliK2QcHBE65IwZ6lir1b2915ApzQmaBBnGib5EWz1RBk3T5LtzbuFO3Lx7mTvxOX
IXrvYigcYgbXtAXsyFGyAELfWNNHdpp09mRxLG2q79g3or3MamclTDADYfzPzsv3dAJEESSEo1Dx
D0nnxFsVQuWZgvjbGawRCjQxeMcw/1Vegsw8jJ+mb/ySg8QMLpnXgNM8eVZysRsgTuHgPEBZ4FhQ
VX+d9t3xBgpi3fpPHXJ4jyZ2cMNsPmi52BRm6229rsIVhq9I2ZyI+17gzkAEiyDMeVZw0YyIqymR
INwhexhztBvN/gEG63EGePxiAORlasH8RbbvXHiI6kDqJfj7BGIj2jy6Mvtsipqkb1yg8LPAA759
j5MldNj5/+JqtPdxgdIEP5ufrGIYk5tPZgrc1XvRvrd3+vl1yhkq1W1poywwJKRRdFU7R8fP8432
euNEf88vg+oPktAZJ5jq0+0SnPkVtrcxcG9LtMiMrJ3rjLAbo+Yxs1ykuqymTLVlcVlY7uGCjmjl
xATFFLtGEaQfuuX7Sp2jr4jbBAXugzGxX50ZYcxzx03ufTV56Z/CZew7w7ZnIj0GwAwK0Wydtn7N
OI1uoWHs6SM7RyMw8zzaDCkrQ2rjJAQ4k9qK2x0DYFfZxY4zFXNmDzmXQp0DVUYEIXLije1QbzCP
Pmejf44xDvbw6uky1WhvfXhBdSbYO4ldbky/VE1Ivklo2s0G/sPAm+E9TBm2FO4tRdR8OYub0/rU
Zl8SaoQPbWPq8eXWHWsfnRYxQ/GtAZh9H3v9MrF1An7xDgFtOdu48/cVy5ZXci8ikQ+8hspqWd5z
z7/SabOWXPoFfcMBxJ+g4rkGqIser+K/RcObpPMV0Q1xqUkBgOcoTpSyYWiP/ENkPsGlERBI2dFa
XFQUqphKPg8Njg1DrjvTFwcz+Rsn41eJ6rRyKPmFWtSspcRyzjKHh9WsP8MWy5mpise5nE5SiH0m
ZfqS4hkduITxSNbrdAGD2hE8UsmuBKqnf9Vg8o4J6hJvY4azosTDAVss2U4TuBPwKWe0L0igNQj/
vPjlyOaAUfVDiKdBq2clJZgEu3HWAdBifOXLA4MzsZmmU1+x/kSRcxB10u+6iE6FIWseqZH5HeSh
WLlsUqu2lWdgvOW2TD/pIvK2tg2cxZ3GR5GSWIC6jbsZ0Brn0WbvZ8WBUxU6MPt304p6p0cepNp3
9mLUgJDhLBkh6T4/f5Yp9H6MS3vR9XTribA4lqFDFNB7gt+r1kHW/kujadUtaUIiY3gUKTTtMuKm
NJR42OQeB94CkWzIZuT1V5FN3q5xOugQ0TNTFrJh4zVHF990HZOUeqivSE6PGZGHQ7M8fr0P48Yc
uYgmYXYSIXFW03tJAveSawOfwwiSnbKSjWdS/BXJr3xJ/dmOX69HAsQrYTtvlqVBnk8ygehg/e10
ccc6pxEWYdtNNFjmNsIenUU3W4kSarm7M2LvjW9yZkKYvRcTmG+yNHD+nPkK2A+9LDBRDXkD7Gdl
bvyGACup37MfMgeFzTU0Ke5P4K3AD7wNt+i1Wk54QHxqHCywp1JzgjQMNmLyIHvZDmeHyseHU1UC
bQRLglr6HOjGUNinyB0Y4q0PFZUDsckLuan9I5v6sVB2czZyZldwD2ZZXBQvp8D2hkM+dpeQRcrC
EOdI/92kDZ6l+dzF4ffkMZADiYjLDXrUZDnPKG2ADhObnTv/mOeu2celfiga/y33K9Atcp9Vf2JD
XXmvftQ/iB60SUnKhkBTyctMiXMQW9ci6y5TPNxlZNXbhPMek02X4yJhHn5yssc+QxQXBxVpmQ7k
Tw0NrM299ewPoIEUuysAhQ9icMgjvSlvhu19Da36pN+djgM17Wz6idGWb34WD6eyPFZuQAimeZsY
r/IEep+Zz1NuzU67GTs6CwzO1zQIS8mZoLAfaH9bzQNFFUgTXALbeM1PjiDijSSdnP5lbtUvPD7l
RrYc/xOzFqtwDvSpZVfnYPaB9wxoR+wAPUA2Ogd6pONJwHTiuy+z8F7ayaYaSLENgYJpaPlPGIYx
kuC0WBnp9BYSdXZZ6At9Gyz71Yv5+U2OxpHBYG7uAA7mvMO5p0y4mA3sVlgwGKc9Ta1NaoIW8pVQ
4q9/ceeGFbjo5Cajx6or4Ohs5sKpzxyS3pqRYTw8mG3lq1+QXHcqS9QhL+qQ5r1mBwcbIdcmdJa3
59mw/swExrQTA3dOITz3CYf/2YlZqJdT71NpNKwFfsHExKoxY0vPXGcAzNdekBVbQCwJrrt8qaBZ
IHWww8CGHeYhfDITEgWeAb98aN2E/wxFt9ItDLMap2iLMa5Btc7RTteWx19u+/BQ2xHAFoMrXZfB
u9XBW2k+Dn7EGREEyUqEOd7d5i1YKD5WH722bffR1VgMPI36WlS7HN6vWdjPrT3Oj12Rk3cy+duT
LjHHO+N+bGHvu6us8KwHoMvnKBpxGesp2TCHuamYwrFxEJhJmuLLHGxW0wAIe1C8sWfwQqbpDGPm
yIux8c5IlPXWCb2bVXdXu311c9uErNdvwmzAFx+Uu7hPP4h6cew3q6cIwWEbZf61W9y+VTo2O2in
z5oGsU1Y2Fg9I1TxqRWXFoBihAlmH8YW3rTS/MhmRvK2bx1hqDORpxyONyHLSkbFRuL9VUkVsQvE
QBMDFmvdxvs4BVmpUKyKgPAyTYEkzCKDR9jtSTi4jeKgxl4dzMUTcztiQCHRKKOoXroq4kZgo0fO
CtqVHX+VyIKcKSGdMP94qUfrVtnI1bSFX505N3czOjoqn9oHFhqxyPREoqlv9qywNIyH4c7AgSg6
Qvw0nJmk3of82sry2oZMPr22VLds5GxF+WW5ClLlHjIUqiJmZ0+ajnAB0CgzJfkz2cnOzqU4RDWy
fMdEdXa6z6zKgVU91qTj1pxdCFnbJBhjKzuX6bjj7pdvhvhTigjTKzXalYX8WlFmwPsUtANdqpvC
ZyApc9QZs2T8MZYwKqJ5RzfIa4FbIV+m6xFtRyWbdFxsVIkHDt4YA/ZzGYX5tu3xoJpJ8SIDbm0Y
UrEpEesG1OjP/TkxCaBEPhxG4cm7zo2/olQGuRF/XMeBepwNOPKD+dEho62rBcmfheb951eQAivA
5vBIY2YKG59RyqpNh+IQs2RGtqDo0ce41U6EHeMiZkn3eKCjYWd5kHkU/YNoEdm3bgcQtHDtWhz1
dZp8g57E6mYF80J+POC36X91ljpxuJMHWkTTTeYSb7MUnqYkdbqd8HDOCnnvUuxMscCvNmXZbiaO
ubZ8qIC9GRzjZbtKBc9cF5ORks6wq3r9YKb9CU/kkQ6c8Z5O43fNzZRzgb32LZ89syU7EEW4s5U/
nqecyJirh3BjQ6fFFIklKGVjWl4esFsUWJuFs1Nx3LML/ZF29NgZ0AEaZzRpuOi/01m+9ZFTbm1j
q7kh8DYd5k1HHE5ZnOsHB1ClU2D2yDDzhNGVURHjhyBdPNokIFgWe/1PiPi1hPh0aWf5QSHnxLlJ
PwZUvZ+9Rl6ioMZqB3EwzZvyypTsrRa0V9KsC0HIWEX0lK04v+DQaex573g8GllpvHHUnC50ejLU
mLmF0kzINIW3XGVP52LwsjuHSkjdZHRHOOl6lONe9eWBY/TZ0BAfjJlaiNnTyYZ/zMbcRzrUPWgz
OVTIQS2MGN77IJnmdNxnKf+wa8+bzPbJ3cpu06fYLFVJqxJdZljgNNUSaCy8RMpTL3ykmcTdeB2c
DnfiZ/EAJDQd0MGINFbpDw5evglrfG23+EzEl+J9mQgjYdnl5xCyeY50zQ4nK65IGPwSNSd3UZBM
mYmIxxid2OVTVlWiA+XQBGxz42424uE4pXCG5vF7YuK5Grs22HnMH87CNO5F5sZXfLZAcrK3IUzt
XZ5SsCwc8uN1DC2IfEfdTpuhcThj19ACGa7hHKNloiPu0ZKM2aQOHvQwScaLMnnx83tPyYDzCBZH
DuuWb33ANik5VtmYPhq1LBi4dXJV8vczwoZ1fOdKmB4cr37xKtNmJpbsnZGluZtorCnje1lgaHEY
94Hx4Kpag9nq4qxAIamOTf2hsg9RaxeO57gJ5zDAXmD9mSr3D5Vc5FokRJchWYiJLsVYjvkxuvlT
K13ynbL71XgkymcJJVYBscA/xMqNIpIX2OfC8DMIIlyG1oOX51/471+NyNv1VfYxcbdYj1Zwo04E
oshIMnSSkrecwL3Q1sNpsmAnmj2GLNm9FJ1aZ5VmUIhZfTe1c/drdFpwztV0JDNzxbKPob+r9DaX
s7fWEnsvyvMqNyN2EnCDOyuCXcLrnoJU+iowzQ8+GnsaE6tvKYGzl8tVT2hhW8wxjvWu3xeMBql/
zUquwM1iTlr+REDGMo+fzF6wteIE9RfJNmjOjKvGFcFBVvUc26SloT1p81s1KT7XIvoo0+RCQzat
o2P4RVwBYyn8VtH9ZgaxwaYA7VhQ2zrk3p+pGJ8x9JCNrHc1TUyuNT0XzPE3vvEYGqfWRiItIsRe
WVCm5VWqWnupCfqugJXX9v2xpIXgHHNOlxH9OQkLCs4sTWoAK/Zccl82G7meYrgPbgsbkslMmMrf
pUA07SdN9TEA3XkIOOwb7rC19umgknVU58GhxpAvMpntQ5F9oBcrSBBwbLXb//UVWA2PUJ8Y2nIP
BTxa9RA0xhIOWykx29dEirCT8yOh5ON/r9Pq2y+iEIZ3NO/9IX+tMSEPZcNGLQEn4cfZpn2CtRqo
0BCECL36nldEBmeXyaBXIbIYSNeeItlo8cQboXkYzACGG5Y4njBL8JTktHRjLOCCgfvwMyUuwh30
XiQ+mlPj3IS03voGM2ddWzwUftissFrHKMjztmlN6sGxa2JxJXQw4azk3GXSfMsSlaJLr7zI5ain
CBL29KoZEWnhJME1ZsWYZIxgicUn5t+iqH7VsMSkZWTnzgItQNKHZ6FscYiMZw8348pxxt+FzMnB
OPm759TN0WnjT5GSrDS4CXftthKwcBqt+oPliodo8g9V07yYFpI0o0MACvG147pLyEj+Vc3/Yu9M
dmtHsvX8KoUcXyYiSEaQBFwT7X5v9b00ISQdiX3fc2TYwzvw3PDQAw9twwVf2L7vcPKN/DErcSuz
DGe55gYSiXMkHYnam4xYsdb/f38wAsRyX6zMeysSBdq2vBJufN+FqKATo8pBKKUrashdY4HeGqB1
MFZiKq/YVnn+eTTIA5KYKxl4Dtte17iH3ARXTBkjYKAbJJDDlImBcRdgr+uARASFfLBb/Ms9ubdl
yxHbY0qMUa1nvastuAnj1awJzGC8dmMkOLESlMLSth/rtnJ5U510Fabvhv+ZJhq1kSMxENClBBKI
+5cwExCOPY6VEE1W0BendrK+It1/tD2Cw7Acu5VD2BUTRVTR3q6BuKkN+5UJ4Fsgep/bDtI5MOPM
QRYbYI/JfUrRpno3ou5oWIV3QM9zpYO6PE0tZVtu9TdGj42vNWjTBp+IQE7xCGXOC6J3LEyPsxkZ
+JAM5OzOC2oyTppTdchYOeit2khzmbLUuEJW/ZhCxuofvZd+sD+1NtmXepfqioZIOuo3nxJ+1aPv
SWZQvLgrljg/f5eIOVyVOaOhAdk0tq9xazc8uGXd06Ny7LM2HH9etx5Iu2SROaQ8BATygbq0ggs0
PVveCLVDfIDlTkwsYDgevqBmwC3sRmaMmXVHXsnJy2jtOy6NdalcvKT165jilx+UkGsJmUXzK5Ap
g/cxBuZGKuheqa/cm6x168uVarpTyvFxN0/+fee68tR2+xHe4bExyy0oqPCg2vEjIKeaoZrn0HjJ
V54T9neo6lGJDcl5yso8eXG9qwZ5lXQeFrwSdWaNNnelk+FogC5r27uubhuWk2Bt28pjTLKCAn4W
IyBCyXJNL+lAKAQgPfLh1p1oFn8ozLooHR484snRHA2PKd0feGzela3FTWLD3al9951VmV6wNSOM
mdi8GqNDsBSMxpo4yrbhtpl9KAMlbSRKRwx0VwBSpzcLrv467sgkiRq49rnRkQJtzu2esoO+gGmH
a8vL3/OSbxCmjxXzUgaaSLSiqCZxtAWZ41d76IkJ6PLkGBF4g2EqOLOiCuFEX322NImJyfkcDLhq
OasovwJz64b9pJlQ3Jg19/g4Q5vAYqJnDmUq0puqpiVPSl4/MEVfmnuyAsY30rEqxmnrpmAym56S
Arb6hindeemywnb6wuB3PLNIpls1wbhTWVFshmxURJ4hc+kRzudRC35vEK+ZHoH1g8CwEY3ldHYG
+ikA4MhHi0d3V8/gdAoOGJs8JmF6YtGaNRwM7DeQH+i5uUgtihbE1zBnT/O8i5Pisx2cI+lYuD6U
tZtAWfGDaL8GNoM/ySjLmJmUtf4hN7yTjDB/pYizvYCMVBFMN/kIb0Qi2jkjqpF0n/yJ2kNsRhcH
EoqODKl9288hs3mXkaJi+t48tFF1V2elB7wCkFM70SHrrDvOV7vOkkDgq2zhR+Qnjhs0VSy1MTj9
0NbACTUiuoKxck509j0rTXOWTGQHxKzoTaQFQ57lYJzgRDB1up0MVgFVq0NPEU7EoQu/Fg7OmW0W
N+lwciaw2jq6EjFmjn5+LsKX0TAPdo9KzhSckvO84+mzrYuIrikFFgj/HDuLInrBsBjBjBHTd+b0
W0Jx0QiXibtZbo4SrwyTLGLIvXG8CIsXwQ65spk4se9XzybdnVLjEyzi6TFKu3Y1dqwsg13A6V9F
ISj9ePzGVZynkXO1mICHsTkHwv1QtQFsp3qTRF6/n3MDJyg97dQG2DwHw4tTewSd6f2UO/iyaNaW
PrnyiSOuybjsQw9oUNQ8hi5cUe8uD4f3BLr+tnyeY6qVsgXI6xCUaabhM0VnuSpM8nQ7+5kVVKKJ
HK7n1rg2QIcidllyny55CE/OqPZI2DuEgBqTjcdkfsjjb6XE7YzOIljaCEY1bkPJUXu2kBxJjz6S
aUJPdQD5SWG9MTJbG2HERDTK99bCZk3eR3quuyYvqLMGHHB9SMc095YW07CPusoCrrXj0AQly9Tu
rlIKnG8LongmOZiAciaNrfEo09LDPUMnKGiK8GCUD2k6giaH2mtSMlFEQRmxGMowxdmJGsZzPLOS
CMemByjbk2S+SHYxsvMhICC0Gs+9IL0NMvWVzacST4rHTR7RmVzVoecCA4Ksrgc6tCHtHSpsvH2V
bvZp5p03su1OWEuXgzrARbr4JyLZn8TMI57kVb+J9Ydhg/LzVHU5SIlDI+juQ4Js92WfPyKAx9rk
s8bMdFvP6sxfC03PxKEdyQBgYAblMKUZYFPDR3uzE+ZL6A/e3YCySbnjfUrraB0OfQy7gI68knT1
KbOSdefAteXNrqtrhhIICVz7W6bluTt6ZN6loJaMGsdzA3QhnO31XKk3HeBNxIJrYmDlsMQQakpo
SlhYoaIcONJYJSD/3ZS1d+bjBkv22bA3jOkztOqnOFQ7Dja3I8khpenjjbWvebJ7tFV0SEMXeFtI
jJeDfdD1uzUDnR7hKk+eNPeB4kFyaJbkQM2DKNNnae4bO+JKXNin1nrM+msrMatro8PnaIf1IWPG
qbOm25HOeSmrlgS5goPwMPgHV5UfIyMCY2JkFYcOouAO02PaXxUYszi8j+ADcmNN/cJvKhN5EDb9
Hsg0B6rHtenRcXYa8wM1neZFYj0gwmDTzEzTgSmSwJzHH+Fo3ORFehfb/dPsIxugJ/xReGaxIYTL
KVu1R3fxEddeckDKvknx2plW3a4xEzV7T+uNOQLxKsM3UoEceDP5uQKjiofOd5FC4lyX2Byh5k9n
WYt7pakATXtI+RlkXQRiNo6dbTwgynkPoVUSQtk/T9HIDCB8EIBvV12GO0PezRONAoXIY04yENAt
LYGBdts8OrT40hTYH/LZpEye/IQSvUZcS/qSfDHriY5Q/sr+7jjf8rF+sGpKdYN8SAy116XRHduE
A0gx5q+xC28xky/uGCc8kgz4kzq0NpWKbnsL+nq6n6soOUeUv+r8jcQCvUowdLVEbFI8vPWWfMnr
9spO7MdGUkj2kXVEag0plLw9LKic29+wTN/JGrVP05tgRFVMrB2aWckswdEdB0kpLhkT9GuTnssm
4oUVnU0IuJtf1Wy5xpg/Tq0qj87AH+gNHaUerqIK/XcXwMWflX8dK+zjAUAlrHwQMuWY3HXCZZZK
a3NsH3yP1ql20B57afJcFWRXxGVFIbb18P2F+L/LbVfDxsHegrNsWpgSkIH7NDrXEQp2PEAskPUI
FQIOyVZduXnPpH0xZZiVCWzSLp49m8bHND0FChSnWYQngDBEHdLa35jdtXZIOOoYIihs1mRgAopx
peQkPwXYcrtlB6X5NYQ42xtz4036kdQUuLkRTaPsGcljte0FP4muCOp1lKM8P7bm07oZv/IpufQy
rzozs+myRwK2juqYJq58R9CYnUwPo0tN253bE1aHpbZhgu3dz/WViNJH546eoLcHawoBOUa8SHSU
WwxX5dhez6kuty4lucV+R3k5Y/031MHKGOtW8dVQL8XNFNz3VrJr+966VHCatIkJ2+3Y40WITk5F
9UFW8Zcskn3TPKZJ+eqEbQhlq7sufC4pG9a257yUFstNhVRznYbt0jgmlrazvL1vyi+CKa1Ls6rX
cojpbWVQkAK04gjrtrpTdwDoH8sODhOY6HWuOVzllbHpo45U2IyGyjCet22ab/OuNddziyDZ2cgY
BIbrKnftSeu5lMa6o1RbIzJ8iAVdWpP4p7VBBtpZ108Q4AbUW8g/sd04Oe7q7FvMlH4duY65tVEw
JYsUT2bTN6JQKDza8b6LZl47mghnSDhPqanmBeiKY3lBgzkgxcgQlGfQ5rV8iFx0cLS2xdpy6D6b
EwNLsAlLdpBxaOGgI0PYYKx7D4iSinznRdnQFHuXXkLvPgpa9btSM3osoGcd8T3nhS5XKBpquCjN
Y1l4GYpWkBEBOb7OQndIUTjjikWdPHkQWo3qQVVQS7BydjYMlC72j1nIvi1ig11JK+fMpRjxLVSr
fsTkt226fWyZ78Ew0dmy4A5WmG4BcThgz+kbjDdRNOyHuKUBtlC8psiucIiXr1Xp8IbkFaEYifoM
Bv06u2TlFDpivMfxOZQZW4RKzi8KBvKrtGUTKCz1MXkvMdgLEzPNGqzWYiAz78H1xqsRhdDaQsO/
Hg2BOsZZDFsm5LiMxKOWieAIHm1NoAOmvxA7lhuGT53t6DXb5YFdb1pbAeHctXdrWPR4MWB4tb2D
M0HoZpycl0uuGbMNrPSp+0BPH40jwdKs5MQcJ0NFQAm1QtOlgBABmjKwo5ysnM8RJDx5PWT1SKx1
jMSZUz2MKZmicwz3vwHaSSewVTet9U0V3Zfijdj2GfGvMvkoXRr6pBatUpQUkY/WkYNht/J6mF0E
btm9TlmUcuxnhdiyh/jUtWgqXTlyWLK1i8uNgUKTE/0UoJZAh21tW3RgKyPIje1kMby0TLETRSOh
TDjXc1+ZOxlAVyhmEsIJlbWt7FoFz87QXIBGOWmAenH1YPhfNBavLTO74wAbwZygt0z46iZW8UOn
mPHVZfSJp+TZJDYJXmJH3IKUCqQKAASvn7dTyDwoikpzLwzrgWiyQmcnp8DHUoYl66tZktnA7Zy0
C++0es07Vu0JfVavUc85ErgVivQ5eKsCJJTNpHMGbuFD3jX7bllQ3Oxk1N23wJzgX/OiFzE8GrQ7
Z+qbWxpvsrScbR/FXyo2y11vCoRjdgIeY+bMzdZxkdWdvqTJeVD4Ao8IRzEh+wTZMk2BU6wxtNIi
uWBwxiLtIRlPfeDZ4YutjOeRE8RW98Ujcs+7xhMtDrFbTzb1dja7L3PEC1olpHLYOVKUkpstXcAc
6EGQ/+iD6zjtgQHKzPvEDx9vR5Q/mSRPAF4jg6vAGg/0YL4hbdrkwTvLFxjxBYOzuCff5iXrb3CW
jfl2cbuE8fQ0yxQhz0trDwxFIWWJ8hBBTrIzvQsDRF2ld0IYgXgxKI/U+VxOcewwW+JrAUMKlNhe
kSEwd8m1x0LSoWPMYEpbywKP7XP293WX7Hsve6moCqIxIHc2eZEzS5JB2Lb7UpscywcfCoYVvicG
+9BHletTGd1UL6oMrqV8CqxXnrjjwC6YwgCCz8hk0DsiqbmkMFrHZf2ugUk0JDsOTxhmCfDr+gev
Hy8Y069LdxFUcIlwk7shf64qXoWO44Bq6hMoh8Qm2BzVAZsM1anYjS3qYbmxcm/rXTEb2SgFUiKV
NxQer3Vvb1z/2qeV6QX2jYJUklsUDIsqQY+MIDr/5KfgjKPsDgf36HRfgcUYtPesiZTwaD148qDj
eN+Z4ZMqwThQqHa8MpxIXwpU15TxZ1Zn7kJnvA+a5Jgn6Dir687sv5nyQRJ3xGpylkcJkdA8nlBH
bX07iYAzynQWGu5ll19OE0eg/5/Jimysnf5GJqsrfjeS9T98/6fv/+Onf00w6z9//9P3//79n376
d//wh+//kT//t+9/4uP/+ad/w1f81+///NM/fv/TH77/J/7Kh376xx/+8PnzTz98++MPy4/4fGva
P/4gtfWjsEyNlF07lktS6r/Et1ruj8IxpemansJMYNs//CEv6jb84w/ejxr5hMeHte1qV2o+1RTd
8in1o6lNSdPZtC1HYvTw/p74VsV1/Sq81RVyGdlSb5LPKk3P1cvnP95uI8LPufZ/SLqwaKbWrS8a
ZSlkrH21Goyh2du5bWwTkTzUsElROGKq7THJj7W/8+j3nwPQvSzs5rWMYusBbPley/CiF9XliCrm
vNbduYmn5uSk1nyDBOYyKBrrzDVwbyIPYhbf+pcY7czj7IRPxSjVzbwnkhUfk7lzdQH5yDHFe1uH
086sxY03Dt6uJ/v55Fb1O1XRcNnXlUd3jZ7zVLOSMeGt93Jm38z9pLkkdeUpnd9YUMuTKOS8/dUd
cf3ncNs/5F12XaBDXF4I569eNtOxtCOpTQXvgyNs9duXjSNEXXdV1V5NKQf4wieKLAxgCcXYqtbY
p4rLGP7W1sbZBAa4I+o8hKPgzx1LYWA9JE4s9iJN8vM4bKddT/zeGUFV48XvX6bFvfWbd5fLdLTt
KaW4UEvaf/XuGjOtBIy+9RX+94O0VXNdWxmYrsjbTSJ5cshB3AUjemM3Sr+WT1G+NEft9iQ5iXgd
ijC/lsFi77bZ4HU3c7yPpctEbKCJZDHRjKvOXUeDS5Z6rY3TE8pqWuhL5ymVfrNv6ig7VSOtkrpm
iJEgx7/9/d/x/3gnXNcVPBDI04UpTM/87Tvh2fEv70RMJbEbFARHh6AevJRTufKM/BGe+bff/5Fy
+Z5/STzmx/GyeogRbam4DbTL0/nrh8YjpWBIJ9Vc1WlaYj8Zn+08Gy/auXqb08GlEcEsGDKlv7Yr
fdJGq+4mRjNnKeFvv38pS/jzby5Fke9s4SzgFRUWr8Nf/frS6OyxrfP+elywRQzg1Ilpsj7BBIX3
U29lUaWPir1jmxsGeYIiCZ5UDL3PwEjl2EP6mHDQvkcLiTa6U0+ODeO4zZA+xo57pZtm0w6mcRDF
JPfZ9BwZ+YZ1angPNnHbi3ctso8BbBuTKW/GmI1njYIL16E6mIW7T2ba4HPaPswtUaMwg5Jz2+0/
jCkcMI5xC0W5cd2k8jyWXX6kGkOjP9rnFOAWCSgGibglOVRTPz+IWviHWD9BwBxJegCRPBjiPNTl
fFQz6rtxtP/GM2799btM5jbLM6+tthyWZ5MI7V+/y8Y8VhZmXqiFSBuvvZTh46zRfjF5M2Kh7nAC
TGuawtN11BJRhLnnLkbuedWjelnBzb/o7Th91DONaMP3CFdeViyhQPiaTX0TEmSx7oeqOs1Kn2d+
fV+VORlBgf+4CHkXbQvSJGx8vW1w5O3DJ1p6Ym3Yujv7+R76u6LZL6IPjoPFV/uvln/2UZBWHQVh
+3Mw+F/+dl9k/Pe7X/J//Ua/+b4kjP9yeUsi+m/+svl5D73pPuvp9pOz05+vgTDy5Sv/Xz/5y078
N+oA9fvR7P+eCuB//vRvv/+v7/9lqQF+vb0v//LP27uh9Y+u4hwDGNgUv+zif45nN1z5o2NRQAqe
S88xyW//lw1eWj9aLpu4x8bLyuXZPNe/bPCG/aPJ48yGbHrestW75t+zw3MRy3L0l+WKtV95tlx+
mmlZJgznZQn91R7fJE1EtjmLtaihoEbIEUPnGIdWlGY3BFDXvgGyBy5BvnFF1Th3Tclgdm+ibyUG
KCHRHQ1lf4Uv9Wue+4Pl9F9xOwbGzaiY/QK0AhkIH09HX5mFtEKNnQFFp6BHcmvDDdFI7n1BTkCQ
58vUPzLNdDtLwbTSIEVmIlK6hT+Qh3EwM/ES1fiYuQN2Mk53aFbeevyy6aoCGQimJhaalsGYMvGs
MOukp26OmKJEuQzq2zrsg+YwziYEGMbsvkUWk+jKr77Jo36n2K7sJZPTGbctlKLuzPH6kvysznDy
276MZ3uxFLS3IuFVoP3goZctgIKqrbAM2g4ZOAISegpcUwzr4p5js9cJYrFnrdGGwiFEX5N4Uqzj
utKEmCTxaBz9ISCFgUvTKWa8nMSJECtZSdskKKCljAsXKgkcUnBXWY9JDaazkUBFmsrZhF3epjS7
4pSM9ssYKOT8WISJiIIP0WTeq5PXdApj5AgLVjszblSlwEQWY+EaZwa2nLfSVykf6YocI7IVCnQf
tZE67mvAQGQh8EB7fK1LP2JgNTYI2rdYrPz42Z5klF5UtSIirrXtBEljT47Uym44BDHfChtmF/Q9
a/h5NA6eag3CZ8Oh3ytATbUG0AjPqABfk+TQzLepX8hg55mtmO+7QVQvkUCmQCQRoirOtHafYTO3
M7BITNahaDO0RhNM1nnArhNPdgwyBDM/nvjGzXr0XMJPTzQ7GDdnRFYKppSzkWyoL8OFFxc0wA2C
DIu4TceLlZeyY7ix7Wp0T+YExJCjtmOFF529ZG+pGKzGmXANjcgkA14ceHlqI2dUKOpmkU9fA1qP
EWppz/Z6wDNKmgw3Cng/UNSo58joG+bbXDU4m7NE1PWmSWFlX5dZ5wPQMlJXn8O9Mia6pzwX60Yl
RPSehUyJKIw4mAvnvJ1ax17FpT1GK+rZPjl6ZYyDP3H1FNIdrmuyhRzhl++yBLiwBvIcsXXQXSXG
uwdHAfSm9P23wCi8RXozI/ZsPdriG6cp5BMqsaF7DhtpYiqFueL2N2pGAfMx+ZZHd6UZzHo1DZ6H
AScQSEOHZmbnVbSnkCjgKlnm1ozbZpqgamg3mlZmekMwHLlVeZv76prt0iAFs4n4mkr7XrwTqB3I
KDEygUKl7LI4ASsIaZi2g0l0y9r04bIROD964gBSFVsyisPOZTwX+f40nLcduWO3SdAgrWDqpfSx
a8BMbG1AW/baLMYqRuE9TacmKXntMrQxj5gjTMzmTKPwZ+ROFx0a6SBXFSAPppNGmte/zZkb49bB
4oV9WjaGs/aI7ftCcl3Y52Gc4XfUZtNBaMNjnjsnt0PqFJ2ZHo6vXSi5HUnNIv0W2R7X/AIfiIlq
FoH3OgpndMnOpMmdvozIweS6R4sCeUBJn5j1hFMQ+YRlWW0ixxbVeyesMbhHfUyqTT/ablOt5wEg
TYoQRnb1bTYjs/hwate9F7FJftica+gekhxubttSPflp38lVUNoE/Da5RlmJQ44O8oCrCKmgFoaz
aQoQ4Sj8S+MlCcmzx3rRaiQLLRp7GE3xrk9Udeux1OTcevAa4OoGRYvfQSBAD3RvnjKaeMNmscBG
9Cib5NTlQUgYVtm7J8s0EdhCB8GcKxDfp04qv4W2Pb2rsRa4kHTZn9uIc+p1bDTDXW2TDA9jarxu
PAvPHGqmImA4PMQ+hFibpFhCdfD2XFRpCAnAsDHibCQ4HtDq0H+at7S36f4oU4yAtm27IRLBLJpk
74iZpBgCfhumf7WJxIe8dx0HgD07RBRnte8T2e4aTtkf9RCl+R5doH4dyJAIzjMVeosaG+1C9dVW
wPAeGiyuLcknaNxXdTyHm6xtH5aw2sD0rgMR3uI4PI2ehqWcD0eHJwm8qXk/kgaOJ2tANMby50ia
kLHNCGFUlHRJw4RUNyWnP8q6fQAB8Qh2o2VQRLOzLNRzm6vrBtJB3rQ3MWvhwi1k9RMzudJkA/B+
EEIHfvbCsOV5kpGD7kwWSI8gv3IK+VgnIYAA5qBySj+HaLypZiSTM61b3ojmMxhJGdGaMDl2pozu
dThZ7VE2DfNdG8snXmL7yTJzC7whzqw6TfZ5H4YndxF0qcpiW0kXj0SFh2tY8iosI7kbaCe6zFPP
8HNDkuYGx1PYBs9C0dhzeU9Ikm53KvGdI9plbyfNIrhpeUSDdZyXyPHo4GVXg9QhCAy/xc4Wlt8C
leWr0IBruRgINwBr3iJiL8/DsSmI6RwrvrOX4DnJ2MfEbGPvKDmOh+HS16NdNmJHQpka3RZRBCoz
VZcpSu03yplnY5KkRZIBOmTJvYG0dINdiVi3kRGNr8I3r6gkUcNju/OLoTkjpTA7q53C2wqFd7iN
x+RqjoYvZyKRaLFYrrrUORpZeGvOmXehMZnTXUa+tICjkm6cdnVR+qu2LN/SIrFvOwAczPhq8i5C
QseY5KpnZKbJKZ8LtTPy1t5beWHgNsvfp7pGxlN2BMRVzrqRGZ4oC79L0xIAkdcieactc5GmYARl
dtmiXTjPMUdte7+sVkahNL1q9y3EvgMkgcGlybBjNYGecII53rCbrytYSavWgyQ82tPW7CJgeHwX
m3uqGHCF4NT5zHgSkD+We6ha+7ZOH+vZfC9ColYqOsxmk15EivhZGhFrLyGotiJ9MjEZhrcq38Zp
fg0m/NAFzofdNocGkntoeTB6iGjEqboNTYhZYZi9xUYCqTkMvtEekQRGwYhBZ5ORLOQ9995ocE9L
hLHomWnX78Y+3rlOQCadMJnGLClnZnFLg+0uQfKtyvq8IVmKRGgSHSfilcY4wBfIGmrGAU4DrZh2
hH2yxTkvkEJYPMJ9ybAXo5jeyRx7JeMr794mrusO+UjzJGyzvwusVnx6eejfRVMOphczhj70MTml
+IyB93tlLpOHrmypkhztbbMihsjfWDI8eRZHW5jSzaGvu+6t68uRuCk3ueVL0mu3dRlgliok8Jux
QJiO5Zay2/0sHRHtLYqsfT555SVRVsEzSuLpMgEKQthCrr9oIibXLSPOtZ6qqrikFk1sQDIOqsjQ
BP9N2E/4Sm6KgfMgNV11MfYlUxIiWSbUxeZM6u0QTzMQZViN3SGnjn7HQeRgi/cSpKuuNvBw2/XU
36kpxKqMANgBZlWMqAt60meinUIqFB8t3cGXLpBJtedxK2lrDY1dvESTobtPNxWRs6uKlCCudTWh
aqZDA+IdpBkSJKQbLrCjiHwjA+sC5RtzwgR9OQ6UqFkL0K03uM1r2Du1eMRujZC1mvBKCTB/Z2U2
cbVMHXHLdk6DPgTmRNSfsU2YsAWoLZud03RoPGgX8TLYQYqwsKUk9fYjdQ25QJ0v3wtDP8WuzDco
LkgbNhrE0/zvajAmmAUBAMZ6uAKemZxc1eU32VgnOEHych83RM3AZGMDHoBSZgHQckUAISN+y8OC
XOD4jWN5ZD24Tx0bsc1YV9f5wgCJgokUgxkwdBPMh6ITzzndnjWQGmZPcbNg+azHtlavNgCvK9Mp
7jKMrK+hWYJtzAS7c1sXa3ipw56eyadXjfpqlv0b4P33oW/GTTYkYCejCA+JFmR2tll7yjCq7Bqe
2IvQdBt20zBaockbHxT1IPBsiCUUGNnX7KXoJL0EIVYWhVtuS9I+rLCTN+Uc42WxmUmRZhHcjWqY
N4PXp6hCq4bKMXPXOF6SjP2Jmo5TjzCOlSuQo2V1tLjOG4PkYUtcUMc1u7zKSbQP7Iu0isuzynF6
JvU+SYI1RngMzEV47+WiOKkO/nXWJulOK+ICB4OxnGyHb1XrkQ2KlmUX5T6M1hwacGG1kGxd9DeD
u02X3cIfu8vMVt8c3Iw2AgPlq1U/pUznZHQbWNYnEu+XXPV3HWqDMzPCCEHVR5xF7720/qKmIjeE
Xb7zNmmlCLXLzBfTgtLpILYH7VscNSbX1cD0d5VrjtWzTz5EpC/H0rqsjfaR0g9hUBOu6zF4AE6w
9xv82V2L4lQnb50JsyGnaoiFvPJt89zjg9iVD7lwdyjtsbRJsm6AR6RHJdWqKlP2FdM2zvAQqK2b
DISGJPd5332bRMNAbSgvKLwu6km0ZG5TA1h+Qu5AYn95BV0lon9xkifiwjT1IaHleZYlM1i/RTHb
uiyigUUiCATxIVKH2hf3bYBPR3Md2kbOBZux3dUGErXeLj5COcMOb6GdY4mEGqo5IgaQc5gSRxYo
EgRGMuCijdHEdNqOr9ao17WDLC4ZQHuKsn6IAv3QAu88Kybk+G3R3ftttuM3pfdsiXKXj05/aEO8
eTUr7KEc0pt2XtgKaA0SNoeNJASwjE3WDCO+9HommXJiJFD3sQeBgqxTlonHGL+zaGtifcgYxjzI
IW9AIRDV6T3K+xuhG8S2BWL4acjNjRLVh2dJcudd62bGRyBHcW9jG+7T+GiGzZWtvFWYAwEjViS4
KWur3MZDDrgrYfmJTYOuRVO5NFjS5LpirEKWTZ0Q5G12mF+zzjlP40bznYiaQME7nRcRWr5UkSMs
Ovh1PkokUFN8KCStqzMEwdrOlT01Bwu/2Uq60AfUxGFlEO7JK9TWFpO9S1GcHWqD2xzx6MFPSZ6a
pfOoKg9zrQVe29XebeEM532QksObyTOOFMg6gkdlT0Cy0Lnnc/JK14DB0PSU9s0DJI4BFhwS11iA
4uAB27PmlXu3RlzsdH4KfgW6Q5MTMIULF486ywt4QUgLle0HgEbaIb8oJ3oGSerf9wU6mDLLH6RR
IqUlUdaW5MFMHd+ySs1pW9hpjSvLK86FMMoDZVy1q+Rgs9843SPFKmHTVR1n1IFufaibHr+hrOyF
liZGi5CyPinp4mRNtoq90idWdKj992oq+0OYtMg5VTkhuW/N0n9rO6z3IONLQsuFBfMLA17Siw0h
WCM2pkRGWy/yyexBvnWCAiKpYIzpxhXxdG9z+ie/ZOLUkBe7TuD+8uN4uso0uYyd0Tc0x71pCQMv
sWUGdtrunaJv9kq32VcqDXVsaWQcWoGKI9Wy24X07RF0RTOamBatyIKI55yG2pNftux5mw22cyxH
bm9jI/cR4c/Cz9QRq1psnZIsaS5s0+ieM6lrPCxQ6sjXQeAjD57ECx0x/jnRuxm8i1SmwQEYBp4g
BI9+DVDJB04zW82VaExxNZu+dx2GeopuS+wZ4yFtZ+t8juww5QWG6D9mtbkDui4u6eD30IuGKIBZ
LFQCXwHZAY0CtA+a89yJCmIkQt4bvoQdcu7PsSf1UyXoHVozLEMFpLt2HPPMAEaujHk6j2R2X1km
wl5TIfPMBgygdhxdBbVokBUGNwVW3YmsQbNu6kNhUq1OurbR5vuoIMirq30O0tp6m+LB3FYGQiN7
JBVndCH7ZDG2l+qya60IhnVzjct5UXG6hzE2LzELbpMC+L4jqp1u1De4SEfJ0aCvjVd8AKTMQjGc
w1SgEi6eqorczKEFPOhG5LbQMFt0GzkKQVgVyPQWVRLMNqHJB7ZCzGq+tTaRJWypTS+6yKXE1/FL
TaxCQg25os2IZjvp9noizzf538ydSXLcypZtR4RnANwBB7pRlwwGC1FSByZKFOoacBQz+QPJ5p9D
DilX6L78eUW9lOw30iw7tHtNRgKBcHhxzt5r+wdDIbhHcIfsS0+bJqOgGI1TeS0yMl/7ErIFNFB8
5NUUwmAMhrXhcWxIJAOza5Q4pCguLz4Hg4tT2NCVqCpAkZkKkKHYcFleXaKC3aLsILxzlEBUxGGX
OKo7wyTLwwYTB9bQwd/E0U/MeOoDsglGVZ16Ge28WT8KdDTEE1wbOyA22sCSOspsR9GNuEjMojJo
CQsg58Ga03RNVpgPYwDfpytlvK9cOGlWEOwHFzvg6Br3fje/tAPkAz0GT4lg/ZV299FojEuSdsRb
UGTBAwCdoTBtfLPktoFMRyPBhg2O3+1McaEy+1pqxrMK7lSUX5PRXlu2sw2n6SEbpINTs7rh4pnX
+9TYW739ahg2YM4C4aqLWMj3PlsxNMUkBsPfGByFiTHDZXaa3Oncge+dI+9lHCYylbPnNrN31EtX
DXluMiJOa0Ygb5uYLbxmN2On3AcBSU1KEVQho+922B5ymr1ZUl9bx7ky7VyVAcZY1d8duGklJYBQ
sAEh/uCCUw6Qx8zBZFLNd8DqJBsKDYoIcFHjsbR7azvo+Sy6eJm85FpPQQU8xNhLIkMCLL0a5VBV
asS0Yt3ExCwMsJJLNJ20TpeYuldJma8ArkZLGvbsOJoH20ByGnTrmRwxm/q9TMr7wZaPGTHwC5rI
HQZC934ojDsKdWeVA3K1ZP41NcyPmcubMNW7vvVZqJ1n5vx21Zb4pImp6pbV4L1UPaJbryOOJNcm
tVblXixOdxxGJhSGAe6yNkjtbReY+1AbcplGLLCVpaoPbUe1nXRYkkcaNos15oGkBlGpDz1+n84b
d0lpAgJkR1UH4wF12gYb15HM+7WUlE5m7MTI5QESjhNyQd78lxyI3SIsYPih/CFzssGTQCzJ4JRf
MO1v2VQ+h57Yzkn5mk3NHRWxU4hePJ468C52RkoCLLNZrpsRIEIjLnWGb2nCTkx9cJUSCOAG9efE
JVknCZbZTPEl774oOqYLMIK8eDbQx85ut2IgribnGJXp+kJ81ouq4idykMiwKepwF5XNW6lDKtyc
A9nO4L/K471XQJ4Ex/c6tsFrlzqbOoyeROtj3/CSoxuOd3HLwLztlMzgFAX9icI5ljF0nSKTYm1D
miZhr3oqbNQVY1F+kbnjH/o8JkjgtmexB+TQVlJcx7QNVn5c8dvOCNxn7u/he0Qb2y7v44HUDwM+
P4piXMXVU+q2HyRAFRi19bxRysXY4Rrbvs1hPTZOuZFG+EDx52thkORsWAbHNnXbcM5HNOwElaMc
HnR1dSgWoafsMcxjSJ+c/tpHI6OjDJ86ZPO8qtEuxk7i1fYT+gXk+lmJndgYkEUCNd+MRTscHNNP
XsPOns6Y0SIkoGkX26va9lK+khtVLKjaDY/FPtBMoSJAx4j9kFkv6QmkX6XW1lJzSv4IZB5YdmWx
6RfBLE8u1eVH2jXzgyyn+Syyvl1FrUutAVNT/4iJEnMCLsxT7prN15hiFgp+/M4Axs2AfMPeHD91
WNF30JSJ255H61PTyOYLVRVyzieqKupWc9ER/DkALdvkliA26JyA0Cm+bzJsThHYO0+LYluwGpeo
b5dKxDgKenjFQ612HEQvToW5qu2JfZtJGcPN4dTrOh5orisKwwnRIqHNWxrczHsuKQ2mz2tCsUPj
B4JnncqDJZpH2n4MU+URZlSk4j4WoltQFoWoVtfZiscV8T25mIspqRNOoVD4lu2DUVbeosxqLPTe
y5S7DQ8//ewm6rVkf0x+TurgWSSwFyv6S0jwUuZhlOPsM766sfo4wVX/6LTllj5SszYlca+d+RBY
1mtTi29I6ZY+kTCopikUSJ2+TOMIlpFuCZoUG3lswFbbosmxd26H0NHgfN7EfH2jFvusJ4U0MlxK
hd1H8B4nFdqXVqOIrW0YQzlIq7DFkVuEGKFcFvWbxSKDBkT0qMtJyyqqI2h3MA4JE309f6R0cclV
8yUzzcfYqbEM9OXr7E4mQSh6h6n3MRiRfhothftRZPtIENnKoBsngIDRyB4mD8xm51CnwOCFVD12
qniVan0Dx3L7lEruQcrVy+nmGfRpIH02m1uJoSBCt7Zz562s4+KvLJF+HOp9FtrRo6iG+HEsZn1w
bF562xvGC8LxjGJvJe03l4EMSMVLLnSNkCi2SHQcGpl+QW04Sh5RBod32MbKY0vGhk/rxzaYQGWd
vdGqA8Y5GIH5OheMlmmqbkV9ZjOPnJV7l1x7KtiA2UUOkSU0YnHqUF/vrVkw5l2cj9aGxde9cyjK
7g1ImHjZXGLHhyEPmRy92345G8kUI2cOyHLB7dlirld4CtlA4ZhbU8eiOFPGXX+1RxLf6F3UXcUc
IfBdFSP1DtyNk7Uf44YqZ80JKh/95Hvjkyk2iUKcAGMUD9lYFCfoh+ogysne+USSfbcHER61NdXX
wPJdcm5ALHFR+CjVecKpzNcUeU8pKn2iaoqarOcIZwoWGrDtvvlM3YzwW2ZA66NI4VllVePeak/F
XWeXxjaw9LBDTt9uLdk0x9KiVdaGhYIi4ucCly1O5VxNyT0mdSbixOlwWPGU+udclOKDeztztTgX
T3RQOSwUqIbZcjnxnR4qyIh9B5XYc0kmoTm9GSyaUYtcaPwIM9teHDzJ3hmsjmjrGmsVlDrWdEzt
EB+rINsHRoiB2/byAWIWYRUQRMT3HC/JDXPc4cuWHfAcq0O9T1Mh88sHK2sh8IK/xJF1i9Cl2vMM
nx+Qtg6H+DNgiOhD6XSkkdN3AI5WMwnjoZ+/hTRcV32diWtxq+vmVohQORXJS5TR38QLZZ6TfGzZ
y8LiTEClXuwEy2Pjzgn4ygqR09qk8kVU/BgCqnIIzh0852FqLvhag5tZHpkNnXrfm8gDT9WAJaAN
d9bY7YogIy41KKjXLRAuJCuz6IfsQarezTdBB1OSEBhyei3SPb4FrQ98I1TpmxRuEK90EbSfAyoR
H7C+lHAAylrOxPTF3rnKBAjyrJ6Tzxa0lM9FZJbOmu1M5xxdNOPtRuZ+M+IkSXiXuQF8qQs9uKSs
FrwT1KkrwgXZ3zUW64TSAt8VymYqtRyHMvc+VBFzgRuEzbCby4iNXm0GltoTyLFzcL7eGoHA18mE
EfFRepb/jLnELleTzKBzBgULzhpUVGsg+J98d6NQINMOJk38OYNFkm6zvidyjJTuLgMZSwFw0TrE
w6/jpqBbn/oD29BmosFHDrhThkugGl64c+wpO1j4i0mqkLp7pf7a3qxlLU2avrsFzcWTXX9ESskK
EzuhAT2jykBpdXYoPGBXVXQXWyx/q1iRIpGh9d+pyUjmB3Qot9EUVfawyoWYYZbZVI+/lTht0fYb
BTOt65IzsAnznioqyn2Osvwj0g3hNrcyVDCzo+wDAgbwsLFAr9qil+46Mb2CKBmWXMg3hpPXZ5es
RKBCI2XgL46TZsDhyx63MCzv4lOb9MPIXdsZrRGrt6ZpEULlWgYoNXLyMEv6LIH/ZheT872ftA1L
WvdFdvTjMb96kTbgDlIsIr0SCcTS8MqZmglikR57VUcMoGN2hV61ATEga3ughrTvcRG8ScOmw2HO
5mRijZqfg8GnfBjbw2PqZjMzRpfGOEbKlgXHGRKXNjSUty3w8J7U0gw7uk8ktD89WB2baxOPUA9x
Q3hf6XeQxYcOCHM/R9PeXZCM1YsNKrv0HOLW+N6lIwUAF493jX8Q7djWzA3lraMxa6qVQTpZhHm5
j2/svLw6yWGyx5O+qUfADprQaDmmRRxME68Vx77ERv+jYz1thkkq1A+uH8zjSRp9qR6VDpSxGsh9
uVTUNvCHQhNxljl8rObSxyIUABEE2gQFX9Tbao0A5dR0hu8c+zSv7tXIiF/mNrAFltyB0xZAh8eE
/V9zprGq2dzAzEPB4wYMSXpwGHwGp/CQJo0m7N2MagGqxThCQzJIn1nZctk0rEluI8ZDKwPecYnA
xsfE3xpfI4CN4lSh06EKYmlKSyXRDt9GtMwByZElEcpOwgetS++qjRItCaId5J8c5YhXZjRTksQw
TocpNyFaYWMfxkdUQpANKbYlz94MB+gKkjF7TZy5nfeDAqPylKOBgDJFU4I9UhtCIiLZIw4+gMUb
SU6O2picTf7KSO8s6lmvSbQlaASzcv4J+DDbIWlEYcKOvPUoVtutO71gxcfhYnpDpKhaJ427VFkU
fWDfC7a6NqI6vLqFPX8b6h5ocG5Dz8bGHc8fiYejiToFBemvbdf0rxZZLsAf8oj6YTfg1wbMl+nv
dEJh25QRfxGy8dyOkAmUABaS52zFVM3CWlHZABAd4x15M2ko1SD4Agf7t69D4KSRB5EgBKKK8dxP
kvCQ2cn0Hdo5O2wBH5DwZAJYIBdM41yQvVvCUcog9JRkpyQy22i/i0j/yxP7g5aDnLa1VM6E1d0J
vkQUfPvPRKx0ZH0aiU3cceLA0OlUM/iYoYyS4rGRGyeO6PEN/Yskc+Fr1T4UujHvppLEKZhJRuGs
2qkB6TARmEINpqg4XqNcyXYjuigAzwguYlNruKApLKWlN3FGZN+XC+fk1iPuxjgys/aQidCHMeM0
TKU0OuhYdJmy6PzT3i9wKUoa8w6m7/GGxKj7F9qZ3peAniM1Viuzv9q5b2AJdipwEFMmOfQzOOgO
VD70y1KPjQNlQQrIj86URns4UEqeEpooF5lURUKmXDsTn5tJ4hkw+Y4OMQWiE8fO5zABtIvhv+qK
0AGoQWZTAEXaJRWdl5d0mVIExLQ2sLDOWcg/HPPGyuH41xO5ZRjxiZ/2qna4RLTg441oBZov5L9Z
c+yqmYqZBckXv3RDYMCppVSCZ9Jzu6/5VJc5hK8gbJdtNmFSmGiq1NAOaxlvI/YrHZ9mHuDeGPim
Ott0vK0NfLvcRGE4VlsrSINXX4bAVpFD5R70c9n4G1ebdIDJ36kRcDVjwZ4MLwRwGTzsVA0j3Zxr
+GXpuiYC4AZQH+ZLpzRI7qzNsEE2cmrQnFRoUjhNQyM6NHbeQf4iNwOWHVEChDuXnegphTV+uyaZ
QU14kjJqeZIKYbtUIK/1FqKKO3L6Rld/iMjHjJfSzqtYjosa6cBzWk63GpIxSdACePamQwbCmtgK
T2a4RC3MfvOdpWSdbKHMO0S7mziMmWVYvd2/hMIIfpHX3v/qeninNZcYUB2FKtVirlU+fpafdaSW
kDEl81SspMrNB+VVxUbUNUpRApQ2lIuDTRHKaZVyU8vBaeZ/CpX/2+vfTBX/pWP1btd3BXxu3xHS
dtHG/nx9qmvRPAHsXFFpJ4AYLsdOYfZbSzMa3/6gq/8Xl5KmwoCjkOcq9U77PQ9o03AlokK3m+zO
NjkoG+jYVmmYeg+/v9Ttqf38qWxPeiCYTWZM2/LEz5+K7Wve8+qIVdjl9mvKTk0vx5TYAYDexbXl
fDIvf3/Fd5YJnqNwhOsrj6sRFnITM/9dD8xpMYgZmM4qACq/KBP9lve5uUIU+zHCbIMRO/vDyPn1
mxMOGCIujKvJUfLdyGnyMZK1HpwVfYpixR5tXgCyUOjldPcHR8Qvj9OTynOwWwnXkaiv31lehEb/
NQCLJhkoqT9Go5cc5l5aeKo5WpeZb+x+/zB/FlczKLmYdPEJSNTfQsp34uoatx7Mw4I9sleLZG3U
MYKwkWKb94dv7V9cCL8XyxJbHIVs4d048ceeORcs4NppTP2IRjTC5aTV+vcf5zawfxqNnKaodtkO
V8AJ/cP49DeteJEG/FENqAHuNqqDlA743AOLDiuDGOzZ6c5pGCb3cOrsP3xx1q8f8OdLv3vn+gmZ
OoyjZE04lNgU2He3qQVabogxQTdUcZZh4xFQh/qDHOeAMDeK2KmED6487KFBBeGxV3jdf/9Efrkt
ElIBAvPKCMu6eeR+flsqQE+SiDYYg5EoTmUw+fdTDH7z91e5DZO/P3fp+QTU+yZeAb4Bvuifr4JC
PSJ4MbIpXgUNO42utdj2iWYje4PDRFSnu6n+wzXffzKcBXiHLGZ12+UjiPdvpUD2zbk2oSBr0UOa
XUgGbEoqNfxhUL1//RmyGA+YuzEbur4j3004rYkupK37aGONk92cnVInD9IdTWcZocbQqx+P8n/A
z3Kp3orHrnl7685fqve2lv+FhhXb/b1j5f/8+7/hVvm3f/+/f/eq/Pilv8wqjvwHE7/goA3dQklc
Kf/pRZX2PyzB6FOO6wkHigJf4T+9qJb/Dwal4FewsBBh8jcvqsVv2T6dCuVbzIK4TP5/nCrWz15U
JYTJ4sD8ZmNsZT30341HBhF1uRutyZ3oIBplg0UDxxXwbis+g3hZRqQlUgAdqLFz2K+IZ/3DQLV+
Xj3+ugXXZnI1fQ9z3/tJNmiHf96C10Jdo2VMZzXq17VW6YOwbqkdhrEgD480rqz4Eax0N1KAXomg
K7d2URjrJPD2vglCEOTnH5aan+fmX2/u9j7/bW5GXlCPOtFqgT8B3HuLCshXpFWWkEZWVaK7JY3i
/goV/PL7yenH7PNfs9PtyowiZkD8hdKyfPO2M/zblUM7YGL2Ewo5msKs3QbxxY11unXjG6uzG+6R
thOaPU53bu3X59j7NlGRfEFNkCIAhAvw+/uxf55Q/rof1nYMUpgxbXy4P99PULdelOvBX4QpBrqi
ArYfhg3VcFKvqJl0VEDT6TiH4TGtZzbyud0cUgU6rDa/O3FVv6Ayo5xtUuUcHZwsfMnLXuPvg1O4
jhwHkrJSYp8rUpUEAX9rpmJxLzN5+v0HsW4z3/sH63HQEDxedizuu8WFrqansynzF1zzCexRsq6Q
De0pZecbe9LhDoPCsNCtC+EKhSgQxyXKQvmHJe6dofWv54n3mwUOW7Vybka1v3+/Bg9Ae5Hvo8nt
jp1ZivsbBizJyYjPhEPeIHSXMaE8TK73BlJMAGf91hxJ/5q6/9sd/r+6kZtRjmnIFULy7f58Ixmc
2hx2Pue4ygWkUaVnzlMaGgQ5vAYKlbNOLJKWIVxQrVpI6qjbIQmh11ml//j778b+dTqSjmPd/NPs
JDn4vHsoQCnNdkAIsEg5Qs/1TOWIug6h12N9QYNKnXbQLwXdhU0BJHODJczcFI31lorBIKQXedcw
wm+YOHRuBxdNKR42RK6GK17nqlgRg/T7G3Z+fSsktFRp4vJjKrX9d3uIvnLR1HceWUSJQsfMNHeU
wrkM2PcXsoaEVNf6YyW66ijp+h71TWgxPs21sXf8yriGaGM24OLz+wrZ3taxO8COOXssLfWDc0uJ
RF3P+1xSrci6CTxJhOF9sOAKzZl3X4ftHZzGapvCuqPW41XnkTo0vfperku/VkcUACeUiNMJEB2n
+4EQr6rTEJLn4a0H13ZConQaDYwQiewzdFDU/QdbH2rHvkdbGZOD4AIAGN5mDD4HHmZyyVIghWVI
YJXRDy6qGAq/v3+qP6z8P72i1m0xUAxGT2L4/2UYZKgGPGg2Cx9lp2+l4iSryt4UaR+TjCsRFCOP
X0x6AtRCwOaJkMeT2dgKYH3onQobQo1vH0xa6xsqWaTXt6axinLURsT7jNdpuqt739jGyaz2Ec09
gm6P5NoZ3zvxRK/IXIW9T/jxZHzo/OZTrw2HiSI5mnb+QnzluCEAm2pQNxMxm1NysEi7/OY0XvmM
/WbehAauSmxa4UEO9alK2g+/fzzvdu1MHZaAYOGit2PrQJvT/vmNNaLOHkgsJjJxcC6R7tq7tuNR
9IWFuFt74gk8w1e/Jf3TRdm4oBiXrakkdEdZq2tZSYXK2xX739+V+GWptG7GW1ZwjtT0rN13C0Rl
96rRAzAyLZvoorS/qsMZL15VBCc0cMQ/4w7czNWnNM7MLzDyinWMaDCcrPCMaO6Tp6aCiAQGtJPe
kSrpwb7LR/g4UMBjhbUKiSQcRrPxTkomdMtN8zi049GrJgU/Wn8KnaknvIOsIJ9QRlSRyl7l4eit
DWTYvm7maz00z+guMWy6K99pjr9/Ared4d9XFsmS7SjXZGOPWFyq9+fgpE1KJFS0fVjV0bva2ZYW
SLJLiDhvcWAuis78hm/QP5IguW3RwuyGYXiJVXSM5F7Pk3sUFAZRiPU97yPK0J2s5XhPkzQ6B6lF
3qsShDqrcE0Rgdy4OJpXluiIWrOquygPLkHhm6c5smj58Xvg7T9bufQOSWt+dov4vkti64jA5C23
Z2s79Ha0T1TEtsZsPzg0P6i8FD50T4CYrT8HBxonC68Q7VHrFoZfSEBrjyCbwjQ2yCR8ADWoDxlD
YVHd7Po1rSzgi1V/zJFRgikycSGREKadzNvk2vj4+8f960LOgONoY1EqwmvtvsdQmG3RUK8TDrME
fLjYLw8Q6cnDjb0GiRoq8Dz25SWmmL4dpqrddkOX7vLUm3d/uJGfD3W395ElgLmKTRFbI+oSP7+P
+ApJknBo8euIbEmZHn3UK7Hjk/GksQHGmZft42IEm1SDZM1MyC20eIkTcp4cIM57Fdl/mEHf79Zu
QxEHpU2pSTAa/fdDMdZezwmTfL8RFcVSl/YX3JJYV+JmvNc9otasl+YWx6BaSMND0Nuh/m7pi60a
9DbH2PfvmrKJt5Zjiz0NBQ4IEG2XXYXMQ6oqRnUKh7zJW8wlY3BNcMggSrkiFEI39PvHS1nnlyMC
eyTYgJxkb7wR+BA/P2AM1dpsamx8dFCLK6U9hL0t1l7UgoeRwinos5smHV3FcqqycFurptoSe+Ks
CITKIVFhRsiV/gh8UkC6SwFUE2GuTopexhJCp3rg+LDRILkuHQAXbMvkU8eU392+OtNB7e+yucIV
TUu/ioyrG2mMbn5/VfGtalOm1UNMXtc0ef2x7UtCgowyegY8R/3AL06FcIGhohtdWQB+4qD6JgJZ
Lj0VkYrXlw4W3USfklC3d57DGu8E8E2iwf04D/Jhkn3yPcFOFH1B3O19dVtE64wa46Ac49zXUfE0
2e0aZ0xwSI2UpKHJPTDMHKgxIZJSs2zOvpf7SzaAe8Mnr+bH50WNzsDZS7KVd1Eq8XPm2LKJY3GX
dSPac6M+2o0mZrfG7JEG2d2QNJowpQquMJqJ+1JizIGSu2wNK7rUBEesKgS3K4ewiuOAKK/K3voo
r0FoIrCAOfqBqXERAVrrPJ+aJ+FSGZnWNAsI83HTbN9W04dqKDG/key7r1PrMaCCj5eZ0nxzxsWP
BMeWzQrjPBG/pawOyewg+0uKJ9ctAbtZTxZK5XulymZH9hYqq95yTyTE4SAhiXAh/Bnr2I0AKhAX
e63XopamSNlo77WiAncMypXQCvL7lEf3iWW06yzPxr2LRLfj3kGh8uxwFOAe3JW6+FpC6tw2bkFS
DrrRnhyTTYm+95qBnr0iAsCDGumtyMkjJLS2/GD6pJmXwegQzSf2oUuSI6tlusDcgO9PN+1qnm2L
9ACKNrE5mGfthjgfG2PndyND3w71Qx5X/UNyEwaRo9Rty4jwr8ggsr6UzV3CzkfG5x8/1Iwon87t
t9JPDGC4fkmHlvjRmEi/xpLhW10gI+VNXGZlS36cY+8GxBufcqk+oM+jVEyXEz9qfIo4eZP2CDbb
UtGnzMifY5i+T7nR+QwfhDiD3HK26A8DprCTosq9qYRToIn3Pnm5uP2uil578sGH7kT7GPXDoOlR
afkVrG95VIaEOTO1axTS8QkZ2bQyQqz/XbO/dXT24EHxTA+2t55dv1n6tHyvHrNQEHjEoyEUX/qz
KQ9oDp7gfQ5HSiww+81buu0tAkDZwLA4caI7GFEmwqZvO8d6Ck2XHODQ8E51k69DXdXHeM71Zugi
pG2l1R80h4Z9UgwYcEBLIf/g6C1hOTBLtOt8AAGM1SzeTCO6EeSTBp+f7qo3hKcKl82ahgqJOrc7
o47JWSZt8EohdTs07vDQEhEAatb0CRr1EqTv2S5uPDjC9uQszCojfbL3nEPlf7M73tLsRgxXppXe
xfPtQpG3oU/rH+2+HzZwAjLCkL3Pg4wNwkdidVcqYa3VKAlIvN0AiAmxsEPc5CPdgqU5APWsC284
+5joyfGJr1Pc2w9RfZ1jrHidMZ0YIfGjuo0aq9k1NQ1n8meqpyEQ3RH19zkYu2eklvNX5dSf3NAP
n3GrDVaAaJnJGafs+MAWvVtYOLm2mA7F2a9qfnCENSN0QKYXAqYvPOMMbszAgOZFhzrN7qXZedu+
xx3XEQCxwVlNq9PS9t2PH6ZAAGGQ4MLo1+1S4yBGX9nNjPR5VjtaBeNprPq7yuKc0MTMkTF9qkei
Ge/I6uV4BbIADY93Qj4NsqKP7xzxVoFmOqQUNtZ5O+ef4iFFUia8V9uQOKTgHJwS1ey6KbB3N5PI
kffc3KfgnPaDfY1VH51qAi1QLIz+Aw1eAMM9YA2n0K/W0O88/9Fraugt3g6GAhYfZJ3b2mNR6kg5
PbhNRH5T5z+6UQ9AavZOVdq8wmgQ19Da0qNtTmNR+cj8QpQnbXXO/Iwdnv1GKz7YlwINN2K/6UGD
aLNxRJ0Gk0WvD80vcW7JD21AeqBNp2vZRiRSd2xETrNj5euqcGaiRHrklt50XyFpuUM+kO7DhlQi
jGbFMSaxfC3oA2A8yMpzgPtphzD9Gxj3+TjaxIn4kfY300SeBsyD7MH2Y0QIHmrxTBpndKjJeUKq
Puh0PFtGunFqXgNC1uHGZUa3MRpJJqCCLjdrm+Rr19knlvicmVH5aLbUInWM4NCx8R3AJ/AWM/qK
o2O4GwQJ3qatrPuqLec1HDuUh1MKualvv05e+HnOtFg0w7FVcJXwt5TeY1VhjUHYSOCDRhkQlo8e
BvAV1OIdDtRsOcdf3Dqe93ZhjKQoeFdPJBPdmNl8TOdLD4puNyJ+I3Irrde96RGrdEPqlsROAKdv
iEKBIE8fd+/cwoUNB0UbOhw0zjYBGn3IbjkcEih5mrYiiwtz42jB1hRzTws3bh8w8u+qbAPQpfiW
OcnnHJKGzSB4aEWPUM72XpIW/5Alra9MWW/hrQs/EoaEDHt+gWAYbFSBZSkg9rIeGyLrcCg9YbJ7
yoPHxknUY+/G/qnzoSvHY8zhoa22Itbz1sU8u8FVW65Kaa4G8Dd7FrVwxYvAznGI8PgWbYA5aSyY
lJ38e4/JYKut8gTNpNxhH/KXjDhSxq3KfmrcdWA48tSH+VPccHrXEQCJEl7zjjVmXJtVgDA66+oL
xJ5uRXQACB/cWit6E/WLivzPDQRhstBUdeeYobfKA5h2hsbHFpaoO+LpBhGNwPmIOSWCye8Q0Oji
EHZ8QVLoGEYIOc8IXTddaclFXr0xxJ1tG0+Yj1XSbJCDpassNdZ1JKaPTcPheIyK+tw47QbVRvOA
N4EMni6/ynxQtMJ4fXwIM3jRwydSQrxbjFi7TVMDo2eXJ7uQLiUSwVWsVfgUasXmIYsf4nQnq7C6
lFrbyyLF5pG7I0ZIqoGf6DURL9rVu4692+7H/AT7scaAAcSOxjObmzYwH378ULpYYzEkS4wt6xLb
Wm7TfHNovuFMWluFys6qzJFxGPLDkDEw6NYT3gYQaN+Ib64mmzLJ/PGxRFbyiBQYLGIT3ieJQ64r
0slItt4Z1Q2cXIgWnCSVfR7SHNpOqLbNrS6CwM07GHZ+Rv8iDuaIRy6wK29VZ+3ZZP66eql/LUm1
WgngCkv8VfMDTdOAmQa6cFeNydkRfY57N5s3OVUscocnkMtdcTS0nV/ctCaOb4zrT6g4lwTptCub
zQPNsT5+bpAjLsvKshcAW7Kl3d0EWgdaEWIfEDB6kqPioA9WKaz0Yx9Nah0Bgt/q2flkQI576AL9
QJyA+GhF8zV27WmNfU6T6WcbjzW698WUT/Z+cstnw5ABZu1F6jAPkRjRILNDsLSVpXsmMBgLnu2Y
Z2vUcuv28ptF7MlZ3H4MNAW2lamQZiEvDs2jAX9T+hkic/K+5MJie7JunZttCgp5phtPsbzXBk6/
KNoYsWkhS+1WcRXpS/r/fuSQBlaWX1bUKw9W1CSXv/3Igh6xH9GztQllf+xQgEx9056LzmrPSN0m
wdfiGu5zZvUkaXeAYyb8MBN+qfvbf3jgnmEepKSfiCJ6Moqg2sMo4Iw4+wY7RuGy2FTT0RtJOkTp
TqYJo3VVN6k8kSfZRqa4uhP43AJQwHqsHUyktfqABnZYz0lakHMwoJ2fo4JoIwzoq0C5+drEXQqq
RbNUp7H7uQ7g/gvOnlaffNTdZJ9qFDb7IEaT7OHmKWscYGX8zU+C6EOwmgiHyuk711N/0hkBxjzI
+DlEbMOeq73rBRRhbWbdA0ZvCmfxAw8fGouHg5tBhIq/wwiG9+Hux//RAw1XSg8hX5lr7WIEZSgI
o5Vb2wu4LcwhhFuFO+CeX5JqrIjdCJOtEdT1esTljG8x32N+dh6RbTHbeHG9cgNvOhLqFS3MkMfj
WOGjGwTpiXTK757jjIe4naar2ed4dh2J/xHzWWZAsgglSYqhgcbRJ5aMtBCCp9wuFISo6EuXhfnF
aPGYQGga9pGrtkU8OZdmNMnEFKZ7bwwGBdwiP3TKLy4BI7h3nf5sOIk+V/6Et67pDyk5S5sk7Ird
7Hn61NTWebZDVGO6sc4juSli2OBTMzdhzyqqbknNvt+HS0qZydFHnLB1OucDWXeLQQHNCcOp5RST
YEtivwF7hFq8bsOegkD8perNkpRRYE1FV9+zyTsgSXIubJTL64A1t/SBUnuR+cyBCvOLgwFxNJOj
l3mkvloUGcZpBniNNG2rGsdfSaMsdiPNmmVuVaQn5WF4srQD8Ab996GJ2f6Ruumvu1nnJyYJj+iy
hGAYFqeNsJv6sQD0uDB6p3w12NzbVk8wc1mKYxkHa04F4qvNsFhI0plfJlLc9UAChFLhKUCGCKYd
vFDsJ9GBkmmz0rLINpY5ESXwH8ydSXLbzLqmV4Qb6Jspe4Ii1VCyZE8Qv20Zfd9jDXdUK6lJzeru
4dwd1QP4nN8yjknF1agiHAyzUQJIZCYyv/ze5w314RzJknDrqdm2j3+IiETvcqXV7+W06veVD6gp
CCP9PkINi6BOvO3MSt6ZOXGDXE3De7Lo+/1gDuDpO2YBDTSq8bLJMY6chdFQct5pa6lT9dO04PEI
PduCn+06Xfki4cO7VzzcV9KGtZ+KD5BhVaQZwlc5ZFLwYgpiuotT4j1DXbDIL8gx0KtkOJoOhq2o
Y8Gp5xmiVwFybu7H8QN4M+duzAUlLfmxH1+s6gDM3jpPb1zZfRDZXD2RF64/lgRBFzKyH3t6a1Sy
teph8myntyRqj88XwFJTYbqo1YcgHfUqY7EZaNdb04pu2ATSH6c/IPWiYFvw5xsIWae6S9n3mM7E
YGNiwJPs8PM0akhuDNL1dno7/U9zAzzixsJ+/m78CzdvU3uISGBX5UK/YUDCgbWQb2ALyMseugTR
YBXfSDZuloVK8FiUjS9kuUHfLRQy1y1zzJtEuRcJjwrq+UesujYh0tr76aPOwSc3bIbj9I44igf3
JUrs6a0hRBpzJbVAXcGfO2bpbQsZntz01oc7zeihwNIay63lJDzSmX5MX6LAEfD+DXfTd9NHFr7q
sjo8Tm+6WLfZLsnvfv46IybbG33/8zwN0n15AIvFfvo2bqxi3UauNEruhUekHcyDPDy3p28zNPXj
k1RfTN+WThed9Lh/ni4W9VH4EGlAZqSK8UhFvEzyZ3Ge/tJJxDsYecnt9A7NGBFfxxlg/3AUpxp3
hpSk203f4vvrbny/EtbTt22q8IWsOnRmakYuO/EA2bH+eQ4sgpJbJa9/XpwWN+XZg1Mx/eXP32Mf
2OZm8DB9hB/Fs4gu5jR9h8cul0JqlT19iYysWeVNrP68B0YhShtBgRE4fYtGoNxz/5qf50HK7nAj
pWRMT9+6zlDcESP/eTfjHALHKBOS5fyE7Bx5eijLx18vAhiFo4MykFlrdTP7fHpLNnK2GyLnxRuX
wdPvZz8rBRKATUdjjZLrBlZRY5m/fuMIyU1eN/p++nwq5deXXedLtlPK218fmeNK+9fbEujP2mRp
vmym0n8VMJVXyATysiLvf5bw5jeREhTHBgfW8Yp/nVPY1tCViE94WwhgMbCdf1XIr9/oVpXvMV46
1mKZ7jDJOkFejW+EpNVYT9ZVfGNOL1EApWb6ynNDvvd1eIxsQy9//Wb63/Qy/WT68a+30//Au590
TyOQORYyfTQ/nD4dSVECdV/UGvzR30/hV9FvTjHQc2Xlx5G7/Pnhnw7969ynItXe+0v2fWHz5vJ+
lT395NehG3jwh8G6mz759as3Z/DmKto8YnUVs1B4U/Sb7yX87LD9DdBflul3Jmvt0RH1GKAec0zf
Jx7nwXV5ijtVglEmklYwfpsyW1p5Tlhsp7eknxcbN0rV9fRjSNLeDlhEieo9SZ50AIH7JPXS5fRj
pdWCmzx2i8X0rQwz55RW4qfpT4O2D+4Fv9pN3/Vp5Jyb5mn6u+kF2QCIj7Q5T+/aEAv7tpHufpY0
NJ+RNAWnqaTKAhoglYF6+FkUTAO8uRvxnxeAeGMlg6PbkkUVP4HuF9ZFVAebqVweweI2rnXp5wXk
Ut/swUIjIRp/3PgW+SpjuD5u8mOnt+Wjk5LMUpL5fY/qOdnJQ2nuklIX75SuKJdMvtKvwFXA6Xjp
q9YLr1FmlE9tKzGXl2FdJkpUHMW8cVYENfRnJ1Pup5+qZWEHrTJ81ok9wKzppROdEgbgEGFCA0bk
DL4eqW7Qpa84waa1Fn/XhdQASFGFDxYTeYAYdbqPtRZ3EGgHy6zO+79GoOdUPnqYv1B+uJ+Al2Ee
LWfujVsGJoJpj+h0XcTPvmA9TsUTjNwlg5V+sVoish5bsbdRM7i2HlbJyBWKzykTwsVUrPMtGOdq
Q1bdK1mi7MJYC5elGIc4d/XlLbMU9Vhmg3v2I8vcOaYDmnCogxRipnaH4oe4Tya458aX/H1ILAhN
BD9mR8E7m07ygAQxP8aN0z4U4tEQuM06hj0v6NpFQhSkHpC9gxmXUN+jpdPvC0wS7yEC3k8f63gT
7ySrRe06/qp12frNi9Y7uaYsPDUKkvHxc1mpDRtEh84mQ6IxF24V5xELhcFCt2n0pXNv8ZTDoltN
vlUCAmM9ap87J8CrykrMfV046r3gMXnBCjL5puaEaF1Lfu5MzMyQDyKMcbvh3g2RBUxlyL6+l6XE
ega1nGx4yIQ2BIfq3hfVno0/ygBHCHMMxElnZeaoocRZhXR0ZxM65Q8DQYl7LkXCvXIWSezeaCk7
V2h1d6mR3CEOrA6/XniwVAe5wRAZzhn/xeXhX/8lcpjuU2bQ4BEjO0O2xhqovYGp5SOOyPLxVS/b
G48dmRskE92urorT9JvphcU2orvxZfqZHLMzvDJE5VOMEnQ7/dX0xc+ifr2f/iRI8JPzdDSXb4/3
q8iqBN6mxM136Eps6hv9WURrfc4QGIQsTZ4bU/SPTpI26DED71kTa9psZHnrKs/c58AH9WApCigk
2TiAoDIGgYABBnvikN07HjE9pWqP+fiua4NwLyYJ+FsVq5AFGwTuQZCtu9ipnVtyRH5omNP6Wys1
Tr7CJoGLXmxB9rFwnl4SBdGc0GQPVdUQ5Y8sf1OoGfhQo8oj9On4oYZm22zjCuxSYxBt7AkWA7we
SLPV2TAL8lpbwlS1DgUu0jyK2xuhVcnwGnyiK5EufoZgUZO0hBIxiJgJR33+mPW6YSM4dDA2xble
JudOjYWd3DjPEUColRU0zicScG5is9K/tjpmGHFy8jCu+kqYY9ewl2kDeQfa3eQkLXasUVd50D+L
erPp3VrcZyJP9Shtl/iK4fXRPWZ1iXy7EdaZGBjwQA/Q5fyN3qtgR7DMXMgNYJMEVeCy0WMiKCUb
GuI5GHVOSqmGzMm9YBV6n1C7pgdEkyWRD+LTTUfHM1LhBcdNcYnS2kUHHZJ4x/p8DGQtutbFgLPG
m9bA92sp10SEatEOOygGpiECLEhymGBSCkSiYe9eUPPHVoMdmYRiutXIi2ukGONgivNrz90VffbN
7OsXV3WKe4VF05qB77ViIrkGNhvfGUPXL6sCMoYciPU2r/FQBxY2iGity+Zz5EAiUHqvW4V5ZOzl
rHrFnpFoSd3su9RujCjcxh0ORUPO3rCWjK73iohJZlEVa1I4N+w9WiQ0Vt+h0W28pgheXMsBwyd9
qf26PStd9tqnzV0pq+6DK2IqFqv9nTP4T5YmvCpWXG3i3jrFXOeuYIMQx1U5Xz2Jfgfey2SZQezv
SdHiTUQe5UI346faibdwKhlaiWcDrViYIw8TztPeUFYEL/wXRZPXsnq0PAGqRaUQJ29FeDQMR3ka
jnCfez/ozyq3PSQmK6jpIxECcVl0WEoSrSL9SGGoELeBmp8lSICLLm5tEQ48eDj8MEGSxSsnEndE
ak5tDZ9bkkdGmxRtVL8+SkFlrjOZlYVLkFB09GIrmSdi3NoSmg4MtyReyWXQMZTjLRmmNDOvAO/A
3H0hgsMBhk13sqA1gRMjbiVoJNcgxl6FQ7DJdOOHKrFZCQHEzEhRHuhyO1X4Eqnq/Sj244HP5nXQ
Q5xrypvMqD7Lxa4PeUr0CvMWg+tUcBHZmqnzLLv555CWtg7wL10KUv55yEpgYI3+2qgS0fO/X9g/
fPIyLOFgmm7I+zbIzgxeyjr+a6iiYNtnGqE+OSrWiYYpI2aPW3bi9TX5dz1u3SThIZTbhllKMK10
ziARvYXrMaUm0ussWGjtCOhD5FIhq0QYPZJfBwBD1QWWjOIqgxNqFy3hKpdcvKWrQSxx20/SbSeo
MOeA3FgMlL0pbaEFmhTnLzMBbi1ZK9LSMyT84DvYhYmkYTEnBh2QhNHGXHSXCM3W8GwVv7d2kWuu
YSA96X5xahI2WwFTfddy96Ezza9JqCrbjuzPdQZkHTztBrrJoyZI904rJ0vwTVhQE5h7ZAJ9rjw2
rrQhMzE20uCF+dvSUsVTSlbW4HnBrhxtpuuaZUCdDxHBGWMnSuZOa7AaTPvKWQT6fc7TFoBjDsBf
lddhW5y01nC2SQRmUtdSa1/22Usuqq9W/NJoBaJpPOVU5OKCkpMG5jmfaZflgWWfrWFZXCnMj+gb
G3+A+ofIkbxQ4k/kx209GKg3ZdF+bo3kIBdyvYNy/oK0tLFjsfoRNdER/0MT20Rx5UVxsJUF/Vuh
0CjJt4nXpvzdbxKs8VL3Owy5hQei8qip6amLc3OtOgK8BplmLys9vnT1tugQNYZZne4GcOOrEg+W
TZaIrwkiRHpiC6QDO2oJUMW+aonThz59188ddaU5g7alc6DbdTA9a5IW1a9t1KNvpzwKgN1jGUHS
ckHY1oPx0ogMbGKnb/A9PnVN+BdJ699iV/7sRwGWkkryGoM8OBp16K1rs3uVzZ2f+5DthQd/SOyI
HWkmpyFWAVX3iB/o0q+AStfsiWtCB91iCB9LBLTknHh4FGuRsTBiqHW1In9H5dMeZDMtn4qCaZke
6F8HVzQXQg4mKjFomgmkOCNlz9H5qigHMuXkY9ADkIhxk2O7GE/ASvGCR4GdDgf69snp4hOWBTpx
63GfsNZ6Hgo/jHKjRCcyRP2DnGJzMygu889WWyRglpZ6LJ/M0GNjUisdnhiycwRCF4DVI4adDccs
1ojJDEG7DpnaDq1y4zKNOBmhHC2R8hyzKk/Zk3a6tVl3+cotDVDvHkweMTRfCpVNxtRSf5hOts2j
EJGtqckH01MZk6v0trd4vJJ8fcRFEYakC+VGSBXtoMXnnAnpM9JVFqYiCA599AQKre6Ll5Ier6m+
ssP3hrRVoyddoRTOmeSshCSCQ6oSMhxk47lFgrqqq+qUhlF1hoCAH67e3zaqXGEQ0LMWiZimSxpm
ArC8linBkZt0TNdr2SQ5sUEJGTD6lPjwVXUr/FyoZOJ7MtDQoEn9bR5LAn7xGiNmoNyUbfQ6SLhb
MhpnaLWHJQYI2crwYQyTsPSlRsbIElEU17JYpavJqEcrumCR+6ZqmwEMAquqcT4296LFKqsCcgKu
woehglUXe7/+wYehmoUs41THQ7ZoxAUYfbm3S6thl19q73STFLak9V6DoUtXogvCUU1EkAUkKhee
vhG00H1SPBmkTPCoyVjnamrrLDo1uzVCM70dKnyiO1zVzqloNht2JrANb5yDiAhjnecStuRU+V6I
6n5tVhWya3D9qijkWyFOvonPClOgU4oeAyFEJZENAWDDJd6993z2quXc78FpqViEtNk6Tkx5y9a9
t5jyLUhRjo4gNyK33xg4Z992Su2wcV46WzOKfxiNeUtsN3sOY5YXQ4mN7GAmZCj1RkgiUxawvGIQ
xV+DbWvGEqsm33cw4puM+PGq62QBlha+ib4vfs7C164A/tiE30qg/d9UNT5YcrMRmgT7aRx0+1C6
ac1cemytvD2GDSnTykHNLe9cFCNxPnQPqQrFoVRcnvJgZ3bKID8IjR8+kL3jyQQbnI2rdcktGiVo
mNyRQ07eTVKvjIq9dMV8TPHw7IR4sAfV+D40bXLjBplLitg4pSiDb1HdmKc2He5USQXbJ0sA8BGM
tA1OjlXl3BQGmw5lAzFfqhX3OQQCushI9+BnA5MTANOYhSoYkWB/s4MqcmjTziIw+a0o4vAA8kel
lhuiB44Yb6UcW9pRYb0fEj9YaYKbs78cpdu+bdlq6cU9wOybVhXKk2sc1bLMHlJE6WEBEM3VNHdD
GAE9SKrfeRnwnZ4djH3oSkAAI6nclhKS9MnjjfVEtZEMTbF71d1lvXlSgi5+DMflhxr7ty2J0+uo
8jum5GGxNhrDWBZp1W4IxgcHdvVJXBNqZVmT9bIp2qC5a2Si2UpO0pFWngtmLl/YoNSBdzbqqjSb
xwGzgD046nurbvsToigGJXL4dthmLLFJ12+brro1pbo893i3hHmTHRVJ+CTEqWIPXdexrUXyoj/I
xU3SVrepB2PMtSw7lTH1BIKAw4jUtvtOtrq1oZqKrfLc9kP2LYNQZhvI7Iq1ULH7Hmd0GdLpvuUd
+HQXWASBeVgvpMf5a0F37NYcbKfRtV2JxfCQy90OdlP5QBohehtYE2rLPlKp4w4cCudKdLFKBpZN
khN+Kz0ZCYOObRkwl28YMojsjLL5EkOaXIFYrM9xRtt1q2WYqPV5eoF9hPvDJoP2tA7iHNRDxcCr
C/KNVGanJlXlXaZsHZK3wLW1CuIH764ih3sR6uEtmUcyIWXyyGtVze+mF70EWVK1sDMVvlnW+AVV
bAjKuh0rwHdqCZh7XzT4CEnJsoXFtiaRm/pSlPsgYFNo0QuRtOyWaWxoO9YdFdvwGz8cUQQCSIbx
pQ8BCfhwrtYFkvH7XL/tgBqvKjUUSGKW6idHy5O1wtxprZGzGOSK+6SKKqwUeAhPOCbgkIGRkT9I
nxqehMB6y7WvD962xHLjaXrrkhLIPCTslrqgup+ZCUH8zp9YdGjHShH0uySA/iWwMnMidl6A8mJu
I0RAWTTLIVbxKWkL9zu6/CBuNxgfOIe0LF/QYiybyip3DcTwzvJYRhbSXYXX0C28tkBjK90nPHpq
e4yzJTgMWyFQPjVC9Q3XG39bsWnkE+O0Nf9r1TpUX0cqTou7dQy9/1CRD2CQNcPiUjeOXafXK6Ji
kOjkRlknad/tyq7OoAGy5YO4ZisKPPhL8NvbgaSWhQvy8mTVvXHqylsczkkcRNyyoYF8DZAYY8PQ
CVshYR3FWOaSq+vA7R2QPw0qzooaMyQCKmcdX8dl09TyXrey+CYpSHbCjUvelVGYLhQW23eWL6Sb
XEqEpQEVHEVVQa5SJ+y70CdJJMIMq1bqbIuHoXVwh/S9rO9J1ftGOEPatw5iAMmviHBGnTxM34rK
oGspCQbDzXJKcgyT6hMgsWgTqZZ7lGMVsyye/+vpssw+OvTKkB5I15FOsvqSj9F8HDicjTXUGaaZ
NTmYeXqcXmAu5cbgHyV2G296Hzw7YJpbTEyp5jGfsnBya0cerr4dMETmkZsaRwmg3aoHxLSWQCM9
NCiGyoEBN+u7rw2ZuDy3cUjxe2ULDUuH9qOJ92QrbdpM+6sV3O6FVQyYGhLQvOAWKUhCkkKA9Im4
bXvnYotjicoXC17y3qqZG/q+JG5g8NXLjMa96DucALjDzX7KforG/oyplcLDDICMg/qCrMnBYocd
fJjqKMcyL8pb6Pt4+7TqS4qNDSkSNS4LSvhMuMH4mQvfjpY9DGvpCevjxwKfrD34A38jgw/fTC6Y
bsacww3FL2naqH+l7LlLZibDIAxK+QWSPlnHcMarolrIppp9LjNh0RWq/0AAoYDU1GEiWRC1hGqw
gs3okw9OojoJXvua+MOiFpkR1FpQfYHkhuKSxUb5ndiyuRxibD91HksV0O9lj4OTbonVOgDZuG5x
XSCHsfqaaXFgJ5ClaiJiN5EqHUJFWqbA2Hcy6fQLE7o086xI24QuQhYP+QeZB1+amLF8lAJECjvG
dA87SfG4CNiSXhgonxboIxTimsNdolpfuUCoc30OrJTd+nVuFjLzr9hB2Kh8YpL3SlCpsDPIXZu8
zPR1lovfIEHFK7UMxU0atSTSkCbK5C56oRN3D36qbBsxfuwNrX0pCxjDQYSVRu45Y69dyi7nJHCi
2VpOov5gEUwsKpaaaXMy4jA/u42Fpzl5fOVdVBPJL8JiO51xTN7+jRnAOqAtjSEJ517UmuDGF7Sz
JYTkjSoadvJNHm91r/s+zZvzqEpWlUBuRvPUUdpmEkp4TJsV8H9LTRvwcx+kz6nY1ShZUQOkOGb7
Jbmgbn7DBgqzXYBkcG+fi6jpvzQB7cXp+n3R6apdi7L/IuejE7h1I3hFfVeOhFZPFmCHqo+kU3ln
o+tImlNJVmwFBINtEW1YJGT30TYCnbHwEkN5Yjz+Jh6CoeUALc93CI1EHYoy+4wtqnrA18Q/daTh
+4nyYApKguJK84jkRMLal6zo0LHADJ3BOciRAO5IaH6qOv5HxAASMPk3hwCgXP32txnmRW/L3361
fU1Pf8Wv5byo/x95Atp1nsD/+u///Mf/wd76v/7xv//xf39jCox/+E9/a9H6DxU3O2ArGhgAcZTU
//S/lETwAGTtqxp925KM0Xfyn0wBGftLS0aURsNmrYm96t/2l+Z/qIjMLUuVDfA7KoX8T5gCv6uh
BKThBiJegAK/i3Q4Zp+CA+7swgAeDVlR6JV3lFa/q21/FT2TBXe+LhVRFkH81PMjOJ+VEobfhNz9
cl1pdKn4mbwIzD60PSHp7EnE6+fSQ26Gt36Jof3HDjATiIFdsDBxCQicgnokMY+HQRojpHWUzfUD
/C6U+lVByu91j5SYfQgZJKpm1DcWIpVlpTAVc/Ozj9vT9WNcqqWZ6tTUywg8BBdRa6SVsNMjrJUC
ZJ3eMN25fohLTWgUWL5hHnRJpYi5XDZ22hNCCkIdy1E/FN4RlF26gJnQPW3Y98jJLLF95ENrs9TN
FSREkey31lp96ALkmQa2BxQN4RcxTI/zDq5ta1Ww3iHIjN3o1xTv71s8t0ZuYRR0TtgjuJRTkV2e
xC/LbU3SnHJnxO1IrY31ulvCs0neQwRcuB0juuTt7TBrdjBiy6tZfYrVFjPYfCsBbPvY7ZBGPfGb
my331Zju7VSj1vyYCMptIyv4ddf9O/diRtL4u8bmXCWdaUrUO2pls1lurQwvGX1MQluQtHXRF1um
CHdKkf1VRvUyMYSnoRX3ZpoRcAvf6TEX6k+ejYidOQRd0nc1zgNoKXr1LmfH8XpDGyvpT61hHAje
Vp6MAL6MldqWLMzbsMuKlmbA5hOb0qVny8ALV/hYFXeojf3hHYLGWPa/HxMKw+/HRPHneoPRF3ac
fU/kZDNE5WIYnvq8e+eOXTrArL4qJsisc3H5qEUYxI67TgQaOqmdkBj31+vtz7cElPTv15BmWdqy
xVHYhjXcaq1/GMHh14v+8/AC7O/3ojUvI8lBkyo7dZFutaTp6ZYtxop9vfg/nzm0sN+Lt+gq5N9m
tZ1UwrEU5UUdGC/Xi/7zmctz/TJsXYw8JKO2c8PoIXG2Yn4ve5WG0Urvfmxol2dPKLjarPgAUtkF
+fL3gdQ7OwLT4jt1/+eWI8vy75XjRpidikJa20apn50sJzGJh4hFrlA8GO/MEi51udnDKSN5RR9c
rsCAeEz8MQP6KrBc/tSYDpnXrhfhtdFDYFCk8K/rN+bSPZ89sTyjtXR8JMgUQtWQLHMiL8kK0Xfw
DrngwiVNaKY3owgqABOGdcIAZVjHlofITie4L2jmHQuHH4WWtas6S9/p3ZcONmvAPpTexAnFylbF
MmNTmLwyFaZvkZCz1xJHyOu9LuvJO4/L8Rn174MVk9LfW0QnDopRamVly32WLwq3tjtR+tZ71gFK
CuEFad+X8lnN2GX90L2a0+R8s4Kb1SoV0CMzY1deQyXd+caQvFN9F9rCHPrR9qbTsu0PBYtMpnXa
6ghQA5xXr5/9hSFgYi28aQmRYBlkXsQVA5aVH7RK0lchKb2fa3KkNx87xKwxk0sckNxMYx6ykUJS
fcerPF7mkna+Xv6FCpoDs+QIn7HWNUrb9Z2+2SaJ2npQWqTw+0fKh6nwe4sivzdEWOcXtoSJho+C
wk2N1fWi/1z7sF5/LxoutTNIOt5eGjkZcRp/Avm6bTT1nZHrzzUjzUEZWdF3QupiXQkS1Fi3aZhv
a68O19dP/sLYK479/U3TwUIKNJjKg8nIkufMbZ+T0GJXAGq+EuXvHOPPVwBu4vdjFF0YNkLGVC6L
20czQfzfg1G9fv5/rnx5jthta9AGWWaSN9N4N149rHI20vrYfWcgulT8+Pmb6oGUk1A+449KbH/B
9PwzaTInbD/+GVG5CPK6dIBZu/QMa1zZMPBYoV8eW0kSNrnIZp4rV8M77fNS9c/aZ42TelfB/LKt
YosxO1Yz4fJjlT97cGty0PFIABWXlzdRiOyxXTmEyq8Xfqllzp7YCdRzRNEC3SovsWfs97KaQQXw
Hl0hfmc+eanyZ4NaR4xGCLJhdIUllyMS1c9VVm0zR3n+yCVI1mwJJnpy0cekl9ldLdzii3YTmJgz
6/Knuoierh/izzcXEtPvDTSTZd3LO8Y1xSQSLA6rOpB314v+8w0ggP170Q1QzCJOwtG2T7n1oLIX
gQQeIGYDyjKGH9cPcuH8x7jW2w6m6UTdIawwLivKFw+LviAtNteL/vPdlczZ0JaCu9XZi2O1kLgQ
K3Ad1x/w1vtY4bMxLSNUW5pjvQvDyUeE4boj5rFZXy/9Uq2Mt+TNsGOWxuj1TMPh1L/niU8qX699
+1jZY3W9KRvrhAIUIGreoGIWYnb61xJ13vWyL1X5eD1vyjZV12AfEDSC0WNIZ0jrvksOmGG9M96M
lfvv08J/I3/rgAOInkZUi6E8OK520xrCLs26M3iQLenTx49dxWxYy0zsKzKDtWBXp2Swhq3Ixm+W
NhbgXwwKT9ePcukez3quIGd+GRVaYTu19IMUr+c2+ny95Asd15x1XMsN+4wUjdJme6Yn9zJ1kZYG
D37S3PpF+E4HuHD6xqzjumUKOqCS6AAJ3CwtOvdN+bEZz5wl3w4YLVoxI7/uST8KMmEYdOrsnTb0
54UM+LHfmyhs0iFGA5jbvnAXQ0is2lXAVlD0Ke++hKSEXb8Fl2pn1oFjwGcuBhiM/C5iGatBo08i
1KePFT7rwUwZavimDGx9hPkN+ZbFe1G3S6c9fv6m/8KNE0KroGR9TJEmSz7S7q+f8wx/+K94Hg/v
34vOcGWqUzTstpm0y07z16yJ7oDV+XidmIsMvx/H2IAxi5Vzhq9Ojjk6PgMLOU7feZxdGJuMWa8W
G/Jk9a4lkcRQu7UMH6v+ktVU5ien1oyn65d5oesZs05tFXmFMy0VOIBKqRU2e3UJXbmwyE1ndf0Q
l65j1rvjUjS7zLJyFNT5SitqSDotodH3VsIXip+DIMOSIQ9YQ26L+WuV2lr71Liv18/8QuXM2b3i
oJdiOnDmahnf5Gq4U0xhC/uUJMePhfAlfda71TpotCQ1CrvKAWXWPaZOOdLR6+d/oXfos07NkrRN
S5+VmGh18d6tfRlVpt9sr5d+qeLHz9/0PUK9lgOnkIoXEVM5r4H0JYTleL3wS6c+fv6mcEFuAMLA
lCX53wJ5lm6APL3Try4VPevYYWBUomHQsatE23pSetLC/p2o6aUqmXXZsFT0tsv03CbIuUiHz1pZ
oFm4+1iVzLqqRLqa4eXUd9nKq0YptqO+/HrRlxr6rIvKBgZcok+V+M0TuO1MLQBrWAvRqN85wIWK
0WYPX7FmxAK1ktsOXlpWLuGUesRl7mMPL202cc5BJYRVT2OxciT2bnjTlfX+es1caCzarH/6QZsn
ga5w4jmpCwZerwsEOt07pV+qllkHlcIeDJ6pMjSqiDQDc90r4uPoRnj95MeT/MP0c8JJv+lERoed
jlsTZlO6BlhlDdL2KwQ5BfvozrC+iyDrxhTNrHgPN37heibg9psDJo0fKQJoc5vM3AWJPEHyA6rh
x+7yfH+wRHMahBDgbBgkLwxsazVwPl2vqEt3eTbaFIPjhXUSMySg3jXV8msuv+uQMzbxP92E+XDj
5Phb9S3TZldBskbCE5HDpyhvHpXW+SL55Rf4UsLS8z8WvSJP6vehM68lQYdYk9tpkdlu49vRu/f3
wjgx5oi8HZX7YNwAVikaN3qcuaKdOEAgL8SN5evvbPtdaELabCiKCx8FcigxFMnHylB3epSQ/Sds
rt/oC6XPbQUIE9ZG4LKGqVpQVQvdqOJbmV0VPLAh8H1ssFNnwxHgqRZiYZnbjS+IIF2ae6NXz1qI
Iej1q7jQXOeORH6hihqsfG7DgAQfG2vgohjNra6XfqmOZoNSIRm5o8ToTnUpRMQqmnjHt9LCi+t3
bsKFVjTn66o1eeAkUud2bjW2nKd7I5VOpCzjnozZ9PWLuFRF4+dvRiLCTKHcDEx98i4W5VXruLm/
TYasld+5B5dqadata2heaoBMzGZhuaxaLOYifP3K88dOf9aHBWz7cMGlow04BOq+dFvlzTvPnEu1
P+vDTp0FWMMGPNE60tFdG1ylSdBAlpz19XO/VDOzHsxmsdUGFa2zFMQVQad1WyqrIkg/VrwyjrNv
7mwnSEBExLiwoXtEpFKooYd8vfDXOfZSr9cv4ULrmeDzb44R+F6gOVGf2X0fuY9Z0jeHcjC1D5Y+
m1OYsmORq5zndhbq3wStvBcAfr/TLC+d+azz9nhsy7UUMXzq1tfMN2+aIuo/WPZ4w9/Uiu9BrG41
GmXb6a9hha2pjEL3YzU+669iU+upqnNXM8Db8bprfcdfy4pUDvfXD3Ch2c/zfyw4PIMgtTwVlQ65
UKWgGdRsss3PQ19/sGnOxoS8MmE+gZ615S7Z1Wb23EfmNi2F5+uXcOnezgYFX1AiJMP0XPYtToOm
2ak+vBMcu1A7ymxQSJU8crGIIdhBWrfWy6tUrleFa9o1tmHXz/7CZFSZDQueEuqCkxUFgnEpzE8D
Nic5AOEEXOEgJ764jVxoGiu3C4TunasaG+Yfpl7zJJZmKHuFJBAWkSGkH1ZmCzReW1y3PzZKzzNZ
HOSIOaoHCA2ldyfkxV9G8dHZ7jyDRUQp4iH5546YOv6b7qPhKe9MsS60o3n6ik7iYw6CkKKNfF2l
6l4ulYfrN/lS0bN2BM7ez8IhyW3NBVzA25PVvre4vlT2bOCv3UyBKEyN+G3+o7XScgXNol1eP/FL
TWU2ZxMCfLubctwZNPAdyzE6Bky0B+FkvtP8L/SweXaeaQmtJWNGbMPEg2tiHDKcu029/Zo21ccC
9PJs7A8UXKKbjEix0xdg1OLBRyaqm/nd9Sq6UP/zBMdIjRGQVwYjqOze+Ul7m4CTu170zGTj72Dr
PDUoQgGZNj49tS5RHMv9vsY2ukojeIHek+B351bK7CaTzq0G0FZU3suymvJZ/zBESLNnGhMJNRnG
0IGvd/smU9dJ45lkTzrt2gsgTuoE33eJHNdLvTNPJMlvoISWC32wlgpuMAOODPh+fCmicqVUw0nw
2UpKylU0JN+ltLwRwTCZvbHDVX6ZWt4ywRik74eDLlmb61U3NtA/XcB4t948lKGta0abEBUKoOy4
EigX/UZqP8tGic5IWLfBO8/PS8eZPdv8XEZhN85ILQONuoNUNxG2UWIew//H2bU0R4oz219EBA8B
YgtUuSi7H7a73Z7eEP2YQYinAInHr/9O9eKGR2MVcWvhjReJSspMSamT5wwWKI14UMQlxPRu+1Ha
TgeaDZDfe9hIUelGs6igx7K30k1h25umbCT2NxnxnfOwya21lCWsYpKQRRFogWJo6RafVGT9df1n
GJLKHznEN2sjt8mB/CZMrzYYbJswXRwbPZ/FbclWhyDVdFAByvT9mVbyJaqdR7Qn7pg2ZCsdZWNB
JHGe0Px5jtACAW77Lw0nXy1JUwt8vtcnx/QJ7RS8oI1RefJyIMttBhKjKOOzncrI/TzVe8UEw9rq
YJvRrSonGpCypqW8A9g0q+X/T2L1/zKWrSWOrhxpuEwo9QZbdbDRu6V8sXOsMLiNffk1b9xm2caJ
c6fC7UP5DG1eaONulxSk4DuhbJoVLZQnitcsMADjWQP3b8+RB1rsPXibhq4FLvrDWE8pAncQw+dh
hBZIP4N+pdopaJpGrsUq7VfP3TxsE560vzK0FG5BtbN5mtxRO552IPnzwOvbnyHp9V3V3Ykx/yNd
+JeuIy/XPf79yYH86b/XdVrAEVFdriAKFAxeOYiY9OwEhZEdv3n/J0DS7t/2LwQtDbr8URbCdnT0
u2X6DrnTCaJajQ3udLuMr/+O91fBvnR9vfVPJ/fRkzVgy2Fjm81KfgxIf9OJHWi1f5tuPLFN6CPq
zx0af2khksL1v0K/aEfu1DRyLWiVvygI82ATC3xQQwyun8dVEfrH6/Py/g3H1iGbpF+CSTEXGa2X
X1QnDmpiB1WCfA+c0GAgW3d2LJMfafGLc5Ljldzvz4FsnyFCATJ3765u7B00g8m8FsNMzh0D0kMA
E1P9BivOQ7FA0cO3vR33MbmpFsShdDktZrhpWMr7Qi5Ps5pfcIM6BM10uL4SpnXWghmsyKprLyVw
MEsexgrCfNTZWeRLsP73vAVF+H97KEdv3WoNqPsNFtSLfbU8cN99saDTBe6OO6dzTkUPBoXiNkie
rYPC5nyCjpy/4tKPGnI7yMcO5HwjdUEeA6LI69P1/tnOplpAt6METRGEQ87c9091YJ24Kr+HuUyL
eXuNrC3AibtMr3/L4F1Ui/CgdPvNhrINYDjjXR+U0EKrv4iA3V03b4hBevnsm71TVVUL1kkcXEYQ
jtpV8TrhwLiJ6UPhWY/QwL0tRujF8d58pnDcANz3eOjiIEQCZ9Yi42ptfs1hc1tBDPT///5CWVss
V93Yn/Mhj+fC/+7PTrOz3obwoFqEQzqL1xsDFnADF5EPkUvwsaaRWyx7tR7DB3RUibdKkKEFcCgw
bkOiJhppMuKlM7m+xgYXCrXorqN2UxXey86CgU7Gzg98yZ9U6H+9bt4weB1QMnoz5HcDC8evef3q
5ND3K9XLbaa1HXpAK1ELhORwRmUHosMeUJ70cJtpLYY5xbPNRlB1B51T8zGcPBHjd+xhPQw5m2o5
O1pApM56yOCNoPOrAIYaJjTyX9RGtz1dU1MS0lYVrPlTgN0GVXEQtIC9MHOa8H5iskgpKBlj4lYP
gjk3lcBsHQzIaj/ccpw2znbtfSByOYeBt+OdhqnSwYAAVHlWXVNMFavL2GOQ7a2rA5SoPsCx2M5q
m0JAW20ICI7BFC79GZqSh9DfEqcYwba6V1QwmdeSdEu4IBMBGhDdYMdQNr9xeYXECd+eb3LW8PLd
N+lzC9Vk0Q5zJFv/3mqajyVvTtdNm4auZWa8q1h+C4n6s1s6r14R/eMy9bAG3t67nyE76LDAIoD+
Td9jP4ZWLAP3NKg0h54FO85jsq5l5sHefJCD8QHKxMsZr3SfXdv6cX1iDKZ1MFhk9RFwwTPm3LXu
0AXx92SF366bNsx5oC3nMkCvpbHgjXyCxFBbJmDxOFTezsANARVoKwoFr62tpwIr6qwvY1t/pqV9
jyfAT3gderntB3j/9kfH7qplcrFf4XXxd+WxE4QZHyo3OF43b5p6fVXxhp6vFirXIAnHay7YeCG3
eN30n4a8d86jgZaZXcGFC0Dl5TJWVT9pN/FDpGYvdjZIqQrbBU9WpSC/1A8fc66ctF45+hLFcvQl
OEF3BnH52HuD0HK3g2tmhM5OcYbo3N0wWz8C6TzhsRCMYRyiSGCg7uzvkKL5cIFObR15vf5dg2fo
qDLQN7ikUbipFO4jy790RZjQ5lHZe9WMSzZ952fpuDLIUUUOV8glRat+bK03HaO8egrIeNw8/isU
4V5SMQSQjjKLCmcF9R/8LwrkHZQC0hG8TIuzV6symb/M35t0Gxbo64kC+J+fg4WsOeQ9fZodsRP9
plXQop+14wC0JhA7YHFLgg6KLeARziFDGLi3lSNtX0sBlLJcOMhgKG5D+teVnneH14geXH9FDSFk
0uwEqmmitDxQ+G7fRS1exlCpeRjH+SCrMoOC8c4zhyEP6MisMmK19CAafoZMTbKEzXENyM62ZzKt
pYHcVjwsRkSgXCA6NPIkRIP49SgzTYoW3DjHty7ITwVw6NspBIV2S/yk8nduUoaB64isxvWLFpzR
WNqo7GK7seakLsltPAC2DsWKHCTEvkWGQMNrMgTuPYBNO5nX4PY6CAs11BrNfnjP3kQUkO9NqLbv
LtiO1AupcRdZbQJGs+srYJgjT3PLxeqXelN4R1Duxu5b8HWlYCYed26DhvX9I4f+Jjvk3gLe/xIr
EPX88zSH4CIcjlBf2fHMP09p72RRHe7FogAQ1zxCucq9UBWDvzkMHxqSP6yde1BsfXRtL61yiCjk
TTKx7Zn55T3Zio/5iO2K08ebJpFcJvftzyT15G7gbz+HtjpUvnwAP8COaZMraOuD7U/m3Yhf2AQQ
Efe2e+a458VxXsJqSG8bvXaEAMmtrP0Bi0TDCJLW3vo84Wn0Rg/QkkfBWDTPjHTn3mZJ3QbDk/I4
FGXWeeeAYNhIiZZC0HbVgM817M+gfoM49AqNHwrZO7u98/HKjoegw/VZou9v2Do2DEWZcl3B2gWG
CbcFxb0zPTqsW4sYLFj9CBH6AHq1I2EN1FihDHb9o4bV18FiZT4A3KYuYLFZHEKw1eKcDZx7CH7z
6ba6tU52Nsm2LyKJiu+s8GNAJskuXPv+zvKb0svlh72JjK4cIOYx4pWsnQPvH2bbEpDhGaLW1+fH
ZP6Sd96Ydzx0xIV4lzhzBQ2JkaD1rgN+dScw3IuTvpNevMtn35hH138whIARnRcfRHA2FAoGq3yc
LGsDcT7wq14OhW3wPEscuyM7JQLak3N5hkzQB7Hyg8qDI5qsHqDM9BhSH3yh+Z1NnEza217zg8H7
PS12HY/N7uDj5rWgdGv1LKvqdA7yeJhWtItVt70K6BAulFH5HDiofErIxUCJCxzBggR2EftRtdcl
6PzBCL0321oktz7kSdsy6s4D5FXvatnXLxtwAdBnFdCHyEFwH9YLfHRBP+cDEKb9wYJQyE/LCnNU
rMGqXo9QXQvzaDz0rNsSUA5C1cbFqk0tRKlEE7mHeek8CGh7ApTu6u+GsOquhnxZNgB2EINeWL6g
8lEcmnrJIdjMpiXFe/UCbeWcge60LU9DZNXQ2nI3cJKCGH4tIDixNCWEGNeyy6wREB/LkUvsgvr0
yIdaJEutonirhzWeQOieiCmyMhDQTaeVQA0GtCoR9HdG6FGpHC3IZfGroFt7AOHKBOlQ649EsptS
1djQY2dlum2yTQroRAytbE4+aYaPLqv5gcllStB1zRIofDOw0UqQ/Ua9e2i8vH5sh3m9d/1wTEdL
dIcliOSxitgLH1mfDC7xsKBunoy8f24btBzaIxmONuTTE+LKOiU5REiQybvflBIv8SFtknbd2iZj
64d3K1c/IRy6PUGMQKV46ATvCnjDD54gvwtK8co/XDg6e2d8akZSvvZt1N8tYMz/IHx7hCISvhza
i3UWZVndozU3uuOUfHFX9U8ueAgmuF7eR6Qo40VY/bGz0N3TW6pOnA7y1UDD518sXywHEnhbzCGB
HJfcnmIokst0lWpLNxutlTdlnD+p4k1KcIoKVKdFH0Ea9ccIWZWu2GN+MpyV9AaXnM99FOQQAWnH
w+zeQwswBh/hbcPWG1xcFtjuMl6MQ4cHj+c4WZKdw6ph3Dr6dfZaX8gOpsFOfvTGDZJWVrzu8pwZ
MpwODWN9SdDhpSKQyrqvpHegoWaBMTcM7yA+9uJbfN6ZItOHtK3KB8S7gDhmlJWQTfKm+u+q5j/y
oPtk+fJVivDpugMZpksnVmzBE0waB1IkM1rtWivEE4n90Jbdzj3wD0vTO1lUZ1cc560N8cJanbvK
Gp/h+PaZepabEdXWCLohum86QAQdGbp/DbXr3fMiXP9yoMv5Y2XhRUVZ3AYYh/Tsv7dPVzQoq5Xo
FBIoHb2SYFtbaOAKvnP6NzyX6pjEcpkVmZFcs1VBx4815w2iui64zNjCk7WEIo4XJXg03zmLmcph
OuS3jrp2iCp8T9ax9U1+BGl6++w+210s/rLOUISxd/AiJhfRjh0gxIQIwYAP9RZ2cv/TeJGUh+zJ
dQc0nJl09K/KnTJA/SHKbM7oI9Ri3CfU+fy/rls3nFh1AHDboc+4CGB9lj8G9Wo3P6B7Gffl7+vm
DYPXMZU8l1sbhAhSYkH2yj8GUbszLYZJ12nWHJuUQKkjjVkS5NNR4lMBMcLbVvRPsL7ZNfwNeJAa
aopZF0AGqUxB6BNH886Um+bE/XeYcb7MVI1dkIHNuE6gCsMTB/x0O/Nisq5d4MiUW3XY8DDD6XZM
qQRR28aW+raTpQ5jLKXKoRo/BJlV+pB9ZXnxFIJ28MT6rtp5jzN4pA5lXPzQCuqwD7LG4izzrak5
tRZYU7kotyTIyW0ESraOa4yE5RLUVv2MQyCU+tZB5lYi1I11XJ04LGoF79mm/Gxog4PbfQ8gtdPv
8UEYFlkHM5YRpTMUsSBYMvZxEfwM5n+ux6shqnQoI8ml7YFzKwCVf9SnkCP5THq/TkN/3Iks0+pe
ftGbyAotVA9bCH7AgfI7aLBCpq6/H+fxWfKdvG+aG60CA2UJLhwI52TSHXHjIWjDmDswWdw2QVrw
Fm1QEn+b/Syf5yMkqO59NOAMo/903bxperTodShay+wK5mU/H7m6JxeQuESXzw6ozlAVsbU7G+Qw
ewo8lJ+xFaTE1YqbD4VGUg9GhWiG/oYSOcRX2F6f9rvuBJ73y1HgzWoPbsidVkZY7WWWKRr0uiNU
ncGhMkEU8oYZwycuv/TNJ8aVe6NqEGe2+ziRr3VRZY542trhlowH+9qhaJ6Bf/Zb6Wet91tAsCe3
oqQkX68P/l1fhfGLG7wZfEEEdzaoO2erA8puyqV9iBxon95m/bIqb6z3EAHMKwnr1RbOh2lzaWLj
NnSjdS2SLTwzjO4MV12Y/9BJ/q3byM6cm6ZFC+GJMMLGBkmi61rxw1oLpZJ55NZ4vG1itCCuIKE1
LsrxsxJI36Nfl+1xbsO9Hfj9Iz1WVQvijdGgtJmFnaX63rENUQUldFx1IekeQ9KFiyFuqvYXjdw4
GFyoxFSJqKyd7dM0d1qE01oBdeLi465TknhRAaRiKaRvb5o5HfIYCSjtOA71s7mARHfcEEiUxhZA
b//cZl+LZrSDh+gHH0jWQt0VjwRJscvv9m5qBRmNFsh156C3uavtrJuLAw4t0JMFyf8WpkNd3uZX
OqBxRX/HjK43KLrhhhPgVgPpsp00Z1hWHczYOxUkynGDzkTOv27CfhbNnsdc0sF/bqCYGC2Qm5bV
Vc/UlpWyR+6c0UO9RWkTtXt5yPQBLZwDT/VTuNE1Y4omM0SC47WR38eS7pwpTPb1cG4GtYmGbdl0
QTuUbVngC4LSI3D7/K/bHFOL6bbii+vxcMkCGXwI2uYwRvaOaZNjahG7st7Ho/m2ZKjaJRMhiWBl
gj6umIr+7qbR6xi3LbcqMuQLRg/q43heoy8QSd+51htmXwe5taj50gIl1Gzxe3Zgoh2OjOBtpZot
mt42fC100UsNFWlIGqASD2KsqT60LN8JWcPkh5f/v9kjg2h2Rmy+c4ay8sGdyQ8eFXebHX7M1/b1
ttFfJu7NJzqgfAq7jPAJZ3ig9XLXyZs4TEgUaqGbuz0eSUdLZnh4SsORZdTf0kJuO25jWlotcFHR
l2OpmMqc5VtbfyIE6tD+5+uzYrKtBW0HEtIldHKZbSC1toGfd+R83G4roGJmtHjlZMWbAmBNcJl5
fhJoF74bBzol1wdvyMb/gR13XrNA5V1m8xCGqUur6uDNe7zNBuM66LiW2L9LrmQ2+tXREs19MTs7
ByvDpOssdgEnS0m7QmXA0EAeVmQsDJCVp51gMpnX4lR5oiC+6FQmmrGG6OgvPFGeG0e83DTrOmxR
zIuoVxnIDBeJu2kiaTjv9U8a0oAOW6SRon1ewhsX0gGlzoIV5YCXavgCJArdmXzTumrB6i/cmQbb
kVnj+z3I0Osi4RFd0tsmR4vVRnDIi0D4LStb6wly0pD3DH7eZloL1RDkLYtvc5mpDUodfXimW72z
pCaP0cJ0JejLLP0JS8rCzyC/SsuFP6l8T4vBZF7bWn2I1ktcVGQ24e6wQEt3hKxiWO8xwhnM66DD
kbN1gRCezMgg8DRoiRPIYn4seGK8PvEm+9pp2Kl5jq7VXmaRX4JWkSaeSoe2OFy3bvB5HWnYTvXk
UzwsZlZwAkqpjZy7ssJrE9/r7jIN//LhNxsfFBEJFKlmpPjSVQM0SvoFLl96eIfE66UKnq//DkNc
6dR2C1Rj7C6SMuMbCJsH71i3e8/1JtNayHJJIrY1+ZRFVZ/gTfVoQ1DytlFr8ZpvXr+6HZkyiE23
L5AMCe7JguPrbda1kA0CEWKLsqZshZpRCs1WEN0s3bpzLjBNixa1IVNccr/E5sqdpKYeJDvLx9sG
rkWsB9ze7M2YlnkK7rwIYIxxD3ptcEcdXtiR5iLxZI2ZXW2JgNoX8aZDL/2dYDVMio4v3Cq81Hgz
m7LgO1UHb09i12RW21NDXCOjvgZ9h6OsxA95tsj86/W5vqSRdy5+OtovCnlYBqiqZFX4ujVAGo/T
Jw5Vqr7c0nwMYsiY7MyNaeov/3+TCTyyKJvVmJti8vs0X8o+s5XlnHp1ay7WMX3NEkADqQ7HbOD+
VyKGDxObv4MCZe8SGxkmS4tXiEAKMIWvU4Z+2JNQSsUV9dPIAZTCqp5tPNcn61zdCdu76YULWvZa
DLvj7EWgWRyzpXGzSlYfQ284ht2eRtz7RCuwr0UxYyEvVdFMmaB+0ooBbRpfgs5NbJRdnOi5t+24
XobUh/avbbfH6z7356XoPafTAtxaPCjlMD5lRObpWABxJQRKMcNp3KYD871MllsMafSHNhc73zR4
nw4FDCAWTXk9jVlBVdx7ZWKDdWVdb0u1OubPB4+Em09YphwYpqEKDqDiOlyfLNPAtdif1xVsdgEf
AXFwycm26jwVQzOlYdXuCaxcTL2zHJ62R0dWC2QBKHdAvMi984wmhx/tSGuGa7YS7sHjuQpiT+C1
YGe6DEnH01KBvULyWY09pmuj38BmX8VNNCUi4I+CiTtqDQ8LsW/BSkIHWtu+GxBpWxTq31lrbf1R
ChkkNuc3MYrAupYRKmtammCAW0EKwY79gM4HWso9zUPTPGnRz0CdwdwRitN0sWIfGNaDR8akXusv
m0/KtHFoSqs9PqfLar/nBVoqAKYAgiCuGLIoP/uo685dAeaCL+A3erruyaYPaFFfLGIiaAIeMq9S
cTet3zryOXdZapNwB0hj+IKO05lYuQwtSutZs5JUOGF7UZxP+77/Xc57oW7YA3SsDkBu68RDOmQ1
ZH2sLsxABH9kwdDG3Jt/8whbwOaEydzncidaDLu/DsmZa6crN3BwZzQY7q2eP6xqrxZgMq1Fvkc9
CsKODqZXmtZQ1HQhV3d9tQ15S0feoMSLjRdIx8ybX52NJDkksza2xwhlGrgW1fZCoR9hU5EpJ0rz
YElHJtLbBq6FdICLCrPAEpgNVRtLsALn4xey/Lpu3DRuLaLXpruosWwia7qieHXtmoHeqLZ/Xrdu
mnMthCMoUeTQbBSZ7/1TNFXciR4vuXtgO9PYtfgNxmDMSw7rKhy6dMrRWTRRe++N1WBdRzt2srPA
rQ7rwuHA99anYtlrOTGZ1q7QfGBFERU1JA8ad0pJVywHB4R16fVJN52hdLRjf2ml9TYAkjtgeBcP
zdchGiZIDOR4Hp1rSDGLn4tTHsk63lZF0unxyrnxy9xeONBDDt4V87aeX5pxa/aUsE2vlzpkCwkn
z0dA8rJQvPLJytzCva/7/jS6QOk1zfMs6AmyA69gHPvgSxlLPKN5dLktdeiwLsKoB+kZyz+R+hkF
yvtpBTtr7h6ur5fJG7T4ZmWzDYqU4Ul1ErpaXS5PXm41T7dZ1wMcnFESWoHByfeCeCmjmJf/3GZZ
C257KokA2FqdxrWOjiC8c1J09rY7s2LY1nRQF+CLQ1j4hTotZEIdGywgTh6T4CEP6tgJxnNZf5r2
+h4NaUpHd3V0dKDxiXmvW9BR+YIf0W3y6Pr8y/WZMtnX4r2e59EFIFOdymH90rjesZ/Dp96Kitv8
8z+wLgsaNv2IufJzGUE7ofooe7RXgljodNsP0LdlSDaSeYngmJtUaWeNT24NJZhB1I/XP2A4KOkQ
ryZnyqqXUJ6myf9Yup/QZnlPHJHk8w4CwbQEl+B7c9kfmr4d19ZTJ6vuE4ez9PKWib7g5LbxazHs
MLFa6KKRpwiNHnadobEzlvVDH+4M35AjbC2K5eA0igSrOtl4PK5HnnX2vIO+MpnWwtivwcbKuhmB
RsW90zoHkIOk12fFdK/WkV09HkldxoQ6eU37WfjjV1GNh7G5RHPRiaQj7o/FaVjaX/C9or7tZZnq
CK+IoONnlJ06sW05Uqf/JJxtJ52+70dUR3appkJtCjh3OKrzwS2KOmEEyH5/eL0+Ze+nPaoju3BX
UKgUK3UKgvW4qD6R63flo+BhWec5mA4AF8Ox2E7bxftrT3WoV9jaZSdYpU7zuCUFjt2TyG/CP1Bd
/30cbNDwVFj6tpAH1nngIhPbQQzBTW3BhOpsdpbieS/sWp1IOVuHlTfntdqCA+Rjfl9fCtNSazEN
iScFDopGnTZmpYv1qtpfHnN3QsM081pA23Tq8BIB49LikGeoAG1xDtfH/X71hOpIr3xwVhFWMG33
v8H+HW9ou7q0MonoVzTunY7fT9hU1zIdpIC0Cti5Thxls7ix2g85IBCD7f8YHHtn1zHMkY7rEugp
9YelhQtxO5G9SF227uTry87739oC1VnruG8XysHfKfIY2m6H546oRFkPLnVPBWkPm9orLRm8SEd4
lSTCC9CEEPM2cuxs6BzXfvGtn/Ye5g0LocO72mYdQabN4KWF+3EM5ngUjzL0cD7a6/UwfeHyy95s
naLtInfsLsuwhinHdaLyxziM7LgQe9AF0yRdPODNJ2zp8Y7PWI4G1eR18U7ONN7LZQ+OazKvRXJH
UB53AAE4LVaFho8tVuOvwNl7DDFZ10J5cCJlVQ3HlrB9bNEoSOwhXtAkeT2aTda17bl2Vecqy5In
KwiSzfPiwF9iNTc7gWBIFrq0qS2GFfLYyKK98JdEWOEzGjGPq7M9sqbPWof+uv4zDN/RwV5RwYPK
KfAzomj4GVLrKZq3D24kHiB4lPiy3zknGXxVx32FNSTEuhqfgRiBQx9DV8Ui/LDQv6//CpP5y697
46e1w7bABt3eiXhdrPxPtf9aqnPLd45ihrXWcV9TwQJ/WuBJtMnjsRwuHCxJMe5FmSGf6qxmdh+w
YWypPOUX5Rtar2PSVGTvGmsavBbDjFYByFJxRyiCoEOXRvcl3KJPI4nKHVc1DV+L4ktpIZwHDB/N
+XfLZt3NOEJeX1fT2LUQdkLXXcIgwPXDFX8NhKWTZAuAxHusnyb7WhB70pvAYOLJU2+FaO+nvfsB
spcC3dvOnkLK+zQmhOrwr2jaKIDQaIUWo7ysQr6J/hPrI5knvqPq/LnmDqenvhpmdhdQV6BbvLPA
NsBCu2DHHBQoS9oEfTWdK6sKGdCY0ZLHU8XI3pHNsIL6c2guQH8RghXtRIuyxDIySPRIcat1zT/Y
4HVo3vTQCy4tCLdsadMPt51EdPRbrvxAte0ynoJWHIqqWjGlu8obhlnR8W9U2XTg0TienAjqX7Nv
ZRUoTtLrnm0yrmWssil8qLzN46my5WGmeDHbioHuhI3hsqJj34LCk6zJB7hcy+62NkdODNqHAQ0e
CS/yB7r5Hbi8yMfatm+inSVUx8SBtsRugFn7c5yCoETZddMPwaubumZh/jKNbxI85w2rHLsdTwXW
Oyu5YA/FiojocjXv1EoNuSDQ3FRGM9h4Qc+P9/qvJSviqOjvKnnjFhJomcyvcdRUcz3iuFn/kovz
xEaUmaA//PO6P5lGr2UyVVl+3kBK/LT1zV8b8R78FmQK222PyzTQSvqq8wgL3Wo8cVGjUt3/BPHh
h5mWh5tGr2Pjtq0RFUUbz4kHdIKmQ/GrIvxAZnvvLGgIN52Rr7OLctmgmXlaFGTKCdl6vGAVe4c1
k3UtmKUS3TgJTP4cuAu6dlo/lo5/W+8U9S+Hnje+L/GqDsVPjD332as9zZk3WHfX59008Is3vTGt
3HJjiuTDSbpFSnC+h0jLTjiZTF/+/8Z0hDuo40zwGGU9llzWSeTjyfP6sA23RF8LVXvua79ELj75
jvujls+tP2YorB6LSh1p6QGysdeeZQgrnXlPYUFBclLLE49Iex9BuPFvyPLQOW6dcU9LyDRTWug6
qO3Yk+1j921Blju3469c9XtNlRcXfOdCrcuiemUgi7p3sfnyJvGDFz6D2LZOQTHDuh/XV8MwRzpU
Dscbq90EPpFH4Qtzg99QyXsJidj7CSb7Fy9440nF1Dt9u8G+syxnv5N34BM+u/I2pB8aWP9tPliq
rvNBEHIqHGT9XlqQ8Cqqny1UPW5zVx061wTEHewZB6ByrpqY+PyXi/4j4oq7io9J2EYdWsqDG1dD
C+nJm7eh7MkI6SiATS7HImWlDmDH1xfb4Kw6zizoLI5WexwVo7K+y4MWxKnBTtHTtM5aHNjdUgbr
tI0nMn+v0Ok4qZiVtz3FUJ1Jzl+AUwIzy3iqwSHStA9gNQqXnYEb5kSHjHGbVX0QwrawA/9ji24p
nM7dvURqiGAdMsYjSW3PleNpCKyqj+u6U+CB6MeHkK88c0qWf0AjJLsNREJ1yjgXfPC0H6fxNHr8
jhbuB8/b61c3LPB/4GN+L9ZS4LS+1U2XkKn7mNP1cwOemvgm59ThYmIIoYw64cRekeluUiotWve2
nVJHh1lOja7EGqahgXCuSy9tlmYHjGRyH203y0GrsilPYcatiH3I7aA8erUV7AzccBfQSeQuTQEg
kbZbXDSsj0UhXqE3/K2QqKMq6pzdLvg2ttVrQyd6YzRoYbw1JBocIdoTuNZsN5ZUVn7c+EG156Em
N9LOor61ttyv+/bkuvzcju5rOMxHxtcv153IEG86NqyZ3EHklRhPa3MgwoqBBrx31ibBV2Oq9kqf
f+Aq72zMOjyM8TEahdOIU2GB1a/+vbDhqeghq9xPSbdGHwrnviY2MG9fC/qlctoDiJfTvJZp2P9c
m+qBWiTlwKWvu+I3hnnV4WMrqqXTAHXz09g7d2grPfaF8xjw6TY31xmdNs/yh6rfllOZU5q6jtMf
l87eu08bKoA6igzQ9BHYunU5uWhSKx31US48RTvPS+vvqcIa4vQ/qq0VxIAcV6wnNnrt0RZ4KhAW
3dO3MVnXsgBo+ga8g+fLqQnXqYkdq3XrhDIS/L7u1ib72gWUtV2palSOTlblJXLmh0DsoYAMx3Gd
Nq+rHFniXrWccL/tq9jyJm6lvNp8SImQodmSbmTO9GVYc2CQJkiZ/H39J5kcVksE22L3K947FiDA
fvhrHlvDy7Ls3boMxnWY2dY2BQH6eDl1OTbd8q9BcHA83gZ6pDqvnrUSKDZQTNmk7Htn7k5Q+nok
EAe9PjOGxdaRZuG6Wc1UOssJGhwljv1BFc9DtDPtJuPafbQgeecCbLyc7LHnXykKkQDKtxBC2NnF
6fviqoTqqDLeCPSfV1F/asEFQL4MTsjOdKn96QH1gbx/nkPH5V/GoipLL7bdYa153ALLUzux7wdw
uRiHlnGY4hxyD21GWG0jd3u0C58als/RRehOludxXS7Yx7FW/Dt4NSS9q6nj0QM4K3206TnNRB+6
UbTTsbKhqXFwZmGLf/CADhpdm0y8g1wrckK6CSiHJKoGwyMa2cdI3bGlr71Pxdhb413kLlubTf1W
BR/mnpJk89dlOeA1+Kwal7z03SZ/hoySD+wJm85kr/FiA/l+XLvW/lUyq1vwECO94ORBVgtUXUMj
C/i6RBdhtwxekW493oagPduR7tnhrvpnW0BnF5cz39BoaI9yPc9kFN1vz3aKCWbYpQAovbIv79F3
V9P7Brot67NUc9E9Q+pjlSewgND2Qa6iVkmgatyAmYAm0+e+6vPic77xsTpUHRpUk6qI2iBpvCi3
j+giW/3zlrOKpctY0S3GBbTf7iCL238mITpi/gZdYeglETJdkZCqEt/GxsnzVyigq79KCDLZmTtR
kaclQwnhrux5HcRTFyj5j1DoBvzM0fTVfZ4hV0yzJleghK6mtq2TUHbUTpbZ32gcTEHbHlseBFCS
GPJpS+tcEB9cBhZqoT2aX8VxW//H2ZcsSY5r2f1KW+35miAJgJB1vQUHH8NjzsjI3NAiMyNBEiTB
ARyAn9Cif6QXWshMJn1D6Y90PF9J/SqfqUsmq7K0CPNwDwYH4N5zz1BFXVoFmwd+/GZqXDoXIhrA
Xw0haO9XHh/ihvnjvm07SfclERPLBE5tkZTAym1eN0VdZHRmTqc+KJ23elniLp/BfcSSscimlqcJ
QqN4N1tTgHfUh3GXQQEyLukwWHND6UqDZDBVzxM5kuqLD7988MRq7m5qDfpHVgRwWXwK5sZrDsVa
6TmJRNf00Ft4YEpXM+XkI98093Fa+6VKvboT+GMnXkc7241lnKCahCEz3ZwrUt1paKGp4lOQU1qx
IO3aOMQTwNatSJdldDbdXCnLxHAK7eLYCdxjU6gUy2JfieXZOl7ypNpAMIRCk4oRXp20jPKezcYd
et8OQdq2QVnfdzOUaAniPIZlz7sV+41Q49w9e2xoTJOAJ+o3B0f8Rt8RK8oNBroQleh3XolRZAYc
X5tXuIBQF21Q5sNjviwJWPpyfiJxp1gaD3rjWWsZq3dwjnJ+YkZp6R0tV6RwpgrJPS6HVfs666QZ
u7U5djKM+c6DdVV86loP3hmF8BmcdroKX9sGisrjZJnyd77q+o9N6D2xgeSuCAVgAT8azrxZ2vKD
iRv5TNao/OJ806tX08dt0+e12Rqt8nVaouahYkXTfcdYkrActkpBPCfQjIfstJkQNp1Jt0hadqlC
8E0PY3PjrwLuNfVMbnrmR8terYzSm7g1qkE4s4JICBbls/swNV673Ek4h8t91aq2+B7IGTkFOB1h
K79NiDgbMgdYbEtVOS0g47YEHIQGXPLlVBiK+Gh4zix01+JmLz85NarhBjt1XKcRxa36pEeFXQmT
eWlfPcFk9chUV3S5LaE3vbS8FmrfzmOgdtQsalWpMWEDBZClU4TJDlWwMoZf4RpmFQqZYQ8NStsi
2oXAsqTtS74mIR+75gY4soSDXsxlmAfI1GLZ4Khgl9rz1jfWxd1w1MplIbLIq2SFRZtNq+0xgBG0
xQPeYUQVJWVhExeOd07CFLqaHpQ3CpfXiH7+VMF1haasY8zcb6Gm31bmT7ADsa5UMC/rTH2QgUWQ
QEajOg0hanpR0eKPKSMsSLoBycJcVEgRKFBpax4rxFdXbbiHelg0RzrzCuHMTf1l3qqLWFk1HUsX
iWMQDRQP99aGUyLitvsEb/Gm2VWRInhIaq95RZa7cold/OqO1tM3HIP6QmxYfg16v+8etIoZLEcd
Q+gdrN18nnsOFusnU8WzS9E8E5uZvt7UQxMqv7+1soLduCGMjElRNAOiTXTM5KXdaLhDVO9VmOBf
kOuBKoxvzC03EXJ2R6yrdurKRBnPrDuk+snh0umR4Oyt2CxTVyMQMRk0GcJEwH5qTko1FSLtXF/5
CIiH0DTpmJ6KdJAWFLJxnmV76iM72nOozNInvuMzos6h/BW7NdSq24u28Wwa0Ap266UXQ8/DATZs
J1+H5GJDtYGhAWMhlq7oTimSMElg8gFOXgBbK5/N52mTcJkPolXjU0oELblRzGUiQ2fbpOZFGBxb
qbA6igLzoWyYJhmnDCz++FK13oB7xVmckIjVLkqY1Gz81Lt5qF65LTVNsNjReteTsY0yMa+BzibX
EJV2oWjGx0Y6f7hxkoEB4CFKOICCHxrpm9p3xTXHuYjrfPB0Xydhw2WVzU7N4bGCxA+h75Ar3Hl+
WZCURkFg915QxUVa9p1X7wdkdJBEQwLjf8Tga/lEsZL38N7uhy3Va0eizFIsIPdL2WqdV67T5KRp
W9C9C5oeFMc1WlPgT4RkZRBzksQmsE26lb3XHkAitfWQwPl4bi++XeclbecFJPxlRN47TNNX81r1
UGTfeEZW9EL6WMyIosAFBsEBhqBvC5+oV2agxC3hg2SAQRJEJ4lwv22OHqYZRdIn04RTkcBgufUR
4NOyCmYbXbffxiLabpFcCFPCuOvnMOtiMqJSggvfem8LBD0l0gicUVrA2fHB67auvgsdDK1xq7XN
bNOSrGuTLv24mb2G+Wl5Gjks3jKGPR97b93bLcN6VtnXBrRtL/UJGKYp7qYWUSRygTa5G1hTHJAj
gSUYk/MmzEDKkvTYju24JkMc4XnjlVmLC11QL1x1zNBsjXiW0H4heNG8qX6L3X0LDziW4SktRxgg
tMbCjH7u+zN6di/Ix2AEhQlPefMCpSwMvSgKQXWMhCnmmyYKbXvvsCt7330zgalFW1pfA68aKDGG
oY26hJgI0zTneQs5RROZBOhWE3ThOBr3fe5CzIZJVQQVrjGP3Y71U1PlxCHM7463MC7fKY07Bhg2
6WVaeUj8gGujt9ZZBdEHTZaCLp9Bta79rCZ+xXdNtTD7CI+XMMpg3ayWlCwb/EU6GEhXaSUQmbib
+Vg1SenWycsbrmZ63iCcC1JaRIJmSotBJLYMNEnXeQ62bB0ErigKrZZd2Vx63M0ejR7m1obbZdBy
kvsmqrt53/fG4Z7vbGFygm28TVxQ+TTpJSZpe9VuTZQVylj5CkgiQBaDNojM4q71P1LQcM2u4nTV
ORKGStAVuBo6BOiuRp+5REhA1Nb0jAnKFO4FWFTyaOuujT4EVm7ZErq7zeCE6ACZ8XMRmdu1AgkK
26trv4XI2UQqaFf1CI5ctkBPZ4NAmWhXYIm4DVmjh8SRJvAPXoRkyx1mQGo+VQv81rK68Q3NsJOp
JzeRRZwDFqxtIgIjSGZs7ep8C5aBpCgJSqQboJ5q87BCo3CLSJ6G72NDMRGu+0hX+8oWjf3cIDEY
9srOePQO2c12QQ6A2CQShM0aHIeVdyMSXlttdnEY1tGdF7A1zrxpte9Dt4QwDqwcO6BRmbDiboRj
z6uFp8ck6MLqJqTSxwH4JNq1i4NzHqLj4wJSkb5luYL3SZFipzFFbnrswgkCnOJgt05ljAXWRfw9
KDkpkfNsCj8ve6wSyQQyWZv6vDR+Tm0N17x2EtGnph29L8WA2jGxNddeugk4554LRQuRrXQeb1CK
+nvEfeAed7MyyN3gsGnnhQJXKTYVgsf8wSeJICXfkmgskSHQz9sWnLpi5s/lhIy8S7yVrUpJ3Azi
VqLkasi+xHbiPRY9+jwkEg/LPYt4eWW3k/BjNasGTEnVdne08SLzdXZ8k0msIsayFqu0f8BULoLp
HyQbKBIaUuV9sdQ1svEcloYR+A92ZTwyZQJyeDCkHka+6AvbrsFSuGAaf3RzHTapEqiUkhjl0WMd
NzpA3oRSbxSF9GtcqlUcOtqOTdo0/RrtCxusl2lexnu9Ku3tsbpPCDPn1/tsaZaV7yVnPpqruC7l
Pta6X7EmyYHeKukv062gsLfakXW29kGMo4reOllO3zY8I98B8CHUYsVdiBQYu8k1HWwY99lUwFtr
349get4MM2dqH+LwxR31Lb2Ntj7EoljN4aOvi/XNuGrr9svEoy2hJVBMCIv7kmQdcPdup/q5k7uG
behFqHPwlPQrj5PUxsKtx8GNcZfyqurJh26sHLmE84ZMAfRNYPuWoqd9KusVdzj2ze7qJMDgQ5Lp
BiaziY8glm4XqTaasnFsRbPjYTdVt1rqQmUwxWN9zkhNioOPkMr2Mhly3bZgDxme2zEI7XMIZY89
gvNlyXMgh2H6VtrJDh+qRk08R5gUW/foIwJ2hzKmE9/HiuIoIdshoU1quzl2x4IZiMPalK5/qn3V
fyEIzQ0+bwMz4dkrBy4+aWv0ijoRDW1Km9oXuZC6jE589bGzNho5oKn2/BUG5J0j8E/0Okmie094
/hsaSrT23TAokddT5w9nuNLP/r4GIVPtthou+1d35Xk4+DOpRuQXI24JjX9HxtSDGr+GL5pj0YUM
EOUdXLDp6bbf0OGjp6Rtv7NOrTPgDcYNcnHZrDLEkirv2Brp4LhuyvKjc8OwZX0oIDiZDcjdacAm
0t/GWCWDrAgjTh+3zvf6FHuHWZHv3nbzPZ/rIccXcGZbQtaqXRFXRHxHp0bXvOMNHQ6eH4O6N6wL
aR43dKgrWoatKI9LQzhVAGysZ3YhHGjFa4gFtVIJ0CUUajEf2yApGxu+98gzH4+D9gJ3bLEQwT3F
60RlEx6103LjWNdfBeNqsOt7vRLYCoZb3T8aJKW8dcSFAEPKrXTJRKPy21LWcXuImPQ/qDoSQeot
fgGvIWLRF+sZ6wjGhNyB04Ff1WR68xeeT4h1iV/6EUbFx6ancHL2TVjGe668ADVbIbvoJUbAe5D0
6P7rrLZ+yatrWEkkJiwr3RZ99kyp6JfYDQAP7DLM6IyNw9B5VsFW5QBiiE62pqX2T3wN/i/o7M8i
SRyfqqtCQ5OJsNUD5+2QDQDI04kHFAZRQX/facf2MTwL/j/Rx5+hbNIT7bdjf9jQdWVw14ZHx2Z+
pxP+89ftP8l3ff+3Gcn013/B9191b8dKluanb//6rFv8/y/X9/yfn/njO/66f9e3b+379PMP/eE9
+Nzff2/2Zt7+8E3emcrYh/l9tI/v09yYH5+PI7z+5P/ri//0/uNTnm3//usvX/XcmeunyUp3v/z+
0vHbr7+QK7H4n//+839/8foH/PrLb//62//47b/hv3/77b//9l9++6//8z//w5vf3ybz6y/8L0EA
T1rBfOA/ATQg+Nj1/fpK+JeQBZTCYMYPMMcVV/sr9HWm/PUXGv6FXl/BGyPKYdyOAcGk5x8v+X/h
NBSBAPhJ4pBC0vO/D/IPl+nfL9s/IZ7oXledmfDBfxyscXTIUcQQNxcHzMfH/azqhG35tCG2FHqp
Jdx2YPUhIbrxH71ZoYUSzQUmI9gUbRQjTwRkLZgIm6tNSnlc/Zqmsn2HclancpnimylWPBmqIUyZ
v+xlN4m9bOZyp2Vf5JZ7cTqMu1pNy10DkTUyWUeYMA5iP0Wo1aaxuSdDcCSkuCiYG5y7chuSmS7x
DqoH6FqJt/dq7515U3Uf+WS7yEbvCs2HVBWVPdVbbG6QqCJgzOyfXVPoPTo/lTlMEJ8ZXVOPASDD
qJKftnqLkrWi5UHLCJm6SJpFY4zgKPdnCXY/oP1/nyf+OLsU14gKHjPkzf+cNORHFlAQPGwSK/t7
oD9e3mlqMzjpk8d+Tjd4kyTVMOQm9hxm8PUrsG4kKU2mgD5Sw1mnDt8EaS6BXl823m35392yv98N
f3/1fxBB/+H4YuyilAZh4PvXqcLfsXlsNGg0XhZEJ/GRDmN5Kqm8gzYqgq5EnoyEHW8sKu9AaxMl
ZjB1olQf7R2TT3Pc3whkGcAJaClOvJ70mb561fjQRzK4aeCWmsjZv1FieLWVbDLDr9e7mlEt9uoz
WqYFWBy7+3EHoOS9cQiI3s1mW9BJ95/80j9uvJ9zawbEzcz3UlY72TcOyxh8uT0+2PMykoMJlU2m
NlhugxqyD90uO7mw5omykqCnr5KeWvPgIiCSfl99jxBZfqvpuKZlHV4KziGiXaFEgYcGlWI5kCJQ
WenA/LJcuR1dTQGwEzdI1/4pAYlfh3w/nXwmoJUKOUVjF/wcqdlJZFiiFLxmaKmsp8VTr+LmyCS5
17bdzvDIgDx/YuJAfLfjRent5ABldM1fQtpGO9G3fQ4sqU0XVld7Go1dStqNH8O6+yi4Y9mkK4Iy
44iItu12jUUNP6BYLruOc0SGTWuisDvmI6Klc98jYcac+SY5cbC5dSTV8QqD8KriqeOAGQ0wEr/s
7n0aH8FQh+FM1elbFOX2WBQolOx8hdIaPe0r2LVlV3QDD/WgL6MEt0qM83u5VfVFB1F1UU5+iuaB
wYnFfMXEYtr3hZOX7voPk1OdRMNW7ZsuXPFuwtB1yaOYg+AwTgROkG171d/yDyVz4sDEFuwLiuy5
GfMUuCr4fyalwAX5hyvFYKdIEAYfI7mN/Ez6XMMIhZFB6OWky3UnS2TfTboG6FrfzyVau1GE90i5
+4ji8ta3hCfgfaG+qeNLHAieWzhcJ/M0TohQsHYXmS8oIfc9Empu4ew8JT08FnPtRoaRAYyYJWa2
GALxOrETqkUQXdpjj9UpRSLeeFzCgOwU0cMePtbea4O6dEXpeRaIxUSjX/THuKpX+EGKGV2d9xxH
U4cvphNb0dgMAwZxHjC0Q0UM0Fm3pTDBQDnrr0GuFEzDYv1c+cEhIjw8lkU+9dKe3bVwbNV4CCxW
ZhRJjIhuD1eUW83VqxLbjJHEDLozNQdAJ9+9fl6BHxACRtQGKxaAUDvdka/WH+Ms4ssXTb0qGQu3
Jj4A3aQrbqe2r+H5E30N6ezDVXhdUkCyMhdWPmDEGQPbs+eWF6j36ZbNIp7QFtMRUt+tQZs8kxzu
BGtSwiE7ryS841rWgDwxmTjD3M9Lp2AS+TKDd8kbs907dcFNjvz0UR5ib4kenQkftQ6/yNJ7VldF
tGTeRx4xvsNvAKJu2+ag4H4G4Vo05KLu6uPiw6il3NSnCrFRZ9qznZgiDOK8akhHjajiSuJ3dsE4
IbI7+KSCAghttb0P4yQy7jV4cIuc0dpd7fviDLE28Y0CXzwo1r018buPAvowj3w/9wXCrAfU33xp
ZLKQV8IlgTB/KJHYl60hHTANXwEtlyM/hfBFdB66m219YpN3V4bVYcYs7EkydIN70XXzpxFt3zGE
ZXODpigJ2+a89rPEgoG4wLaG1xbyllMjDKCKyMjz4HvP2tBwr1fW7JqFhZlEAMOtxfqFvEj/iBnw
aSDU5tGghqRukJ7I40gncCT51kDiv5jS32NIdFAmvGHGYGBVqlfhk9toQT0Kw43F11NaL0cUPcHT
TIc5nQQvkQ3VvdU2vI+bZkTlrlNjvTEt0fqdu+KAGCB+1y/PZC7NbiqLV8eWrxGAuZ1BSEC3MOCi
VGb9cmyAyudmSJYB9lIY/cH8BHF6WezUuYABzwHg1/2M0WkiI7RanvWPfT905+p7q0l/XIR4Qa+1
i5pYHdDCfYW76Edli1yKqE5oeOrsW11xjRlW/OxN420T2j+L9f2xHfz9dkHg3sdZGMURhvACoZ9/
3Kt7jH82FA8yLYemOlNgkAsMbE49L9t0ngQCB414nmGnfzaYBSejXfGIcHHxkI+BUBqGfXWQiGeu
gGlG/kPT9dO5rJJWlMuNNVWK1XeP+mg5q3lG71r0AaT1Kj43ofxMxbTd1qi9MtSQQArqlqeBRJ/G
YBt9Ms1CTz2wvQrd4SNv0UPxZqcjf82RoWny5VrlmW04YPzCkzK+2WbzDjBl3v3H5cxP9C3u4xSx
kEWUMMZZ5P9Ml+ziJeRcI5izKLHiClzvsDdjQsB9z0sjTUpH7EpzDSKJaKFsiJZDAIh1hzRUuJlU
N/U2fzEBfXOVvg08TAWQGORlvA3+hHX1k+nQ3w40ojBKxx6OIdbPddcWekgX4UGZ+g/FyIdcBZ33
TIAEJo12Mp07oD8wsE0mr5uytQW8Ckn0f3yyfpjr/vF+QlXKOa41wWIe/EwU8gmTgTevXlKOw9Fs
ajn3RbTXwk7nFuDZLdcPoCt+6Jax25//Vj0MWGAy2kt118XS4un2aM4KSs8I5AIxoO5otozRDHoL
LrhlnTuQUN51hZwS2a4Y6gOm3usOQ3sMkL1Td/3nx1e446c9LdTFb6l/std/FpgDn/oNOOWA+Vzm
w6IcZm3bHcYI3glDbRgR8+kuREWZBPFgcswhVCRQP/T8rsEJPNGpyj0Rs8SHoc8euuk7BjCFQo31
BMZuOlsv/hNWJ4l/WLD84aQSVPso9xkNfCH8n8WpI4gKHQB/nAzHvrRm2RI3tju3bmvCdfcYdl0L
SeyamtDbmXkxWcPaEaZ36iOwhw33LffTob3w9eSAoCRI0sXQcVM3RPXxHvDmw1Y0B4hfQekXfsr7
8m3YMDp08XNBU04q8SEqaZzw1hLgFnGZGv7oYoHhtl2XZFqbNacZUkPWNPZ6DrO09U45BMGwmb6x
MUDRtcg4MVXwteegkwwcjZFe6pNdRYVhmkRULYrnYqLgjjFx0l7V5Gxfb0sI+FZlbBpcihGsl1aT
Ohgf8CBrsa/MS71DJtxLJNkdMnzBtQlfw75O+6DJA0/vhqh+61UXnfnc7ZBjPyVwhwMPwxu/lssc
7iMFAYM3kjRCN5VA14NWDnmEDlcgZ2ApJBomqShpg6coCPdW0pNUKyJjV2yToJ/jnPfhcmq9/ch9
7xyL6fvE5iWpZ+TWIqIRs7cBiDktRQZTFJXCfQ2XB6yMbIomjEmHpdzPfvm6rQItRJd0/UYTGs9+
EvhenfkQ6mRMobcbNTapcMmdgFWIKpY5H7suLWmdtG3f3mpM10pWkINCTmE+q1fIUb81ZPoaUYr4
4oFHJ23W81a8wNx3S/poCTJZ3AeRn7aBZXsQQpf9TFyC4eMnHCRE4VHg3YmvE+2guqT+PUe5VSpJ
cQS4fEUFEAsZ44cZmPWJXdqpqlMxUZpzcF2AGz94DBlxZRU+NGImKWzLxSks4RymJnZfvXg2/AzF
SnSdsFzKcPu80olgLzW32EUecRm+YFdqUgQpgZgR1ff8SlppGmSsbGAhFbKqEWOEKQuy/wKMrnX/
EMXNF+13xa7fcB5h0L1mpBBvBe/22En2kiGiGVzcI5gTGAtFbX8R1lwaDwnYQdt72NX8cwXpwGFp
5Z1DthcSWCe0z7q5AST85Mf9s26i8eM8uo+q6EHvoiyBTaJ8HmDGquEak1ftMqS+NzaJClydNm18
8WZhsQxONEdRBnRcn/T82ILstMPowqQCbqFpeDOUW3Fpm9vBy1dB3xfBJcqVSuTREn82wB8S1w8m
AfALdNMe4dSErgjmtZnsXygawcQ09UdjthB8HzyZHR6P1I0ez3DznkPhEnDRpov0yh12eDAIZsSJ
ATkNz926jFnA7nvnx49Rwfo04AjY7rz4UcbBrUMrlwXVt3AomnP3Q2UCz50UBeII15HAovctLVuy
Tjb7UMYYEiwD/NCrFbJEhGsTDzQQQu6DmmEGK1QDBGiB4nle+ZL2Fb9bV00SzAqfu+v0oetKk0CV
fABCCoZGFGBSSLKpJkEG158ib4smX9v+u+8BLRDOBbgVTf+AYMi8UbQ/DtNQ7kSwPPcokZqWv252
fQb3WJwnyK1xn6MvHQKkJnvDjnqyzTCKPWHq+VTWqISb/uytcIQNxfql62OdzRGWydF9WVzsJTCT
Bx1LNbBl+AyD//08jjIdXRtCacuTYGtY1neRTrEUJ7Wc3oamkfsevXYrYXfp2eEmHnt1KmedbQNJ
fBXSRK1o8MBGwQylMUM+rghBUhOIfrMedNKCMXAO2spkpAs6jNvotvPUGmVy1Lc2mCoYMXtgUaBB
LIP5JfSREu4jLcU2xWU29FJYaVB7EzAVMHBMVauQUwcGS9ZFIU84BzQx1t0hut122LiGFPwYFWCO
5QUI97Wj01i58chPy05hvJeioa9QfcV3Hl+gSkfDvhOx7TNvkeJ6VVPglA9YklQ2be4Ng+MzNgq8
TZdoI8bOT3DNG8ztFVgA7Vjl0LzjoZHutAiWbhXaqs4Ddu6DDZR6sM5FMWbQFolz7PcXKubPW7zi
r53EE3MQ3pRSvBBbmnSR480zujJ7i50KJtJ3C/agJJgDmleaAgHZ5IMzK87xhoaGU3kQm3dhrqc7
Ffg3FKiQxPnDfHoErFHH6EFi77RN9Lmt6q/yKiOKqQ13o/TyGHSgpDZxCP9dnZsr70Q0UkPo7pen
yqnvbOXuMnhgm8pFt/sV3smDfIxJZA/h4F1tEUFyQmjU3rULxramJft5ai1YGvqIdPh9aOaznPxX
bPYZneoIMfTbExnYEzSWPPNdj/7Jk3tKZxicjuuQF3GJjgAe6j0mVSpYIvQN2FdrJtsDLCBefLAw
ih71OflIXdElzYBOe1zezHLCrE2MAH46FDwVKECopcmtL1Ve1F67C9AgVitwUJgXyrwwi4eC1/8K
trrYtTN7JqEPTCyI41tv3oXQtmB8R+dshDYf0kZbp64aPpEWiy9E9Q/hJj6sOYOyosV6eCxLe8N7
PDd6hBnpKocFdR0yqEA6qLNpDwv6c9HZKh0j8GDd0px46d0xj09oBdx0WkYWH+BmhnEjt2cTgHnD
vf4BQ59vpMKvGdbiWG7LlooucinyOPJ5Kl3alf3n1gdxgIXT/eo19X6OEZ8NKAVsolvo5G3KLPA5
Je2VDYGEX7AxLkvMhoPRoENav3gVX7clfscCADutxb7z+HuABMXDLAD0GjGmSP25Mu9AmwpAp0tL
B35A0X69TsZSJMptZR1kq13H/baMY96ELUnNyL4Uy1aluAHizLA4SpAD0R3qUV87YPXWVvPXpRjM
BXLtZHHjvWC6yf2hwzbedkdAuuENR8mQjnQPcOAdWnk/9xgicr3SLJmgmGTWFQKsAhvlWHHPoq2A
XiLf6rQUs0rION6BGHXm4GtalEtoson3EI/2ZtiifPGWH72YS8Oifon9l21uwos/Yq0Lx8bkzEOu
tRvIWQORPrN6w7nbbmyldmNnzCGcNt2Aex3htPjr0wZ4D1tG5Xa9roDKY4HuMF0sYzntQG91SQcU
3Se0v8EQrcIzAMbvEoc9QFN//eBNcEEaLDScbIEOgNsnEMjHazd2dCjOdzMD2hoDOkjLYLuQqb3U
AAEeynD4CJsvcddNaTxP95ChfyEQoQeg3OXV5JXAPdozMMf7ORziFLNEjSfxFIP7mQqQQdJx8F9K
u0NlKiB1SqeBw8+5K9OpLSMQdQh4npTtKjJuWQBXa8wyDQrWBhy3OLCZbhsCZE6+hICHwK8AFdWz
+nsd1OMpCvdY1328w3102kt65gI8aPHdwEv02DoOknbTwIIccK4mvhNr6M7IsU80gSmanqYqrUd5
X65rf1oqdqgbS7NgwNjPi8ULHcsDqVxxg+VGnbdhwlOJ73weFzebV7YJ8gNRX216OU8IgUKSfR+k
O78Y41xv4DUwizkM3dZHbCVfCBtJoiVSAMumrw66Dy0gvPHztvL6rGdEBa7TZE8hRiMo3vubekJI
R+VJ/0TBFbUDKbIAo6dnEU7eYW5HyEXiTPn/i73zyJEk3bLzVriAtoKJ39TUzLUK5SEyJ4aMyEzT
Wv1mo26ugOMe9BoIEgQIguAa6u2In3m+h1eVbFbhzTggUBXI8HB3U7+499xzzg1dnKBhufaVLc6x
XFe2rWwd032LoO+c05oOPbm7T6Zs0yny86BHw9UKw4dUPoS28aS1yh7AKd4kipN6Ud2a0M/TjUG4
AY/JxlIsl1uI5qZHseqTlU445BrVJoaJ42uauMIA/qrO0czil30xrKjb4c4BJAe3KmFLKcPYx8xL
PvaFjDdDWpoPxeT6ZkxENo50JKLYQGIjkdiopkl/kjUf0J80Eq84AhuRxaWunMnXqJEs7WLkOrLD
9VC4id+bgH1xOyR7+Cell+hje1dKUE720W8iuTSOYp1DlQiqy2R7zsNpM3fmq+om+iFWnYcqtIp7
x8ZdBnbg4XYK5mS+dEVkITlGWqirOHhXawH34C4tGDLSiEusc8Wuc8HBe1EKX+tfwn6iElLGx3ES
G6lp3xW3fHYLXA20ApMlq0vCk5m2aejlevae21F6Stu88eJAWBsTGZDUmvbMvhyuE9OgFN5J606J
AJGneKnstI+isvRLMQaPlhjynU7/692PL4RkH3qytXtKQmAEhZ1v+r52d8BszdEaVH1bG/VD5+gN
LdebazoPcFLD2j6GBeumzV3f3uoGU3+usiy7JFWO7Ted6cJsqrZ1phhQwsrXIFNNv1L7j1iNvpjZ
t7qdPhdBu1hhpbu0CcJDULjqqVNYeEP29kkL76BUR6dJhX9eLnIDaOTW8fYDvW/NThDX8O4jeTY7
5TmDlLmKiuxaw8Q7F3ahnHOya0+DObKpnWK6RNkCRbZgqRKxpG+GWvEY9dVrMOXFUZPUNrlsZQtv
9t2ECnpozUS7p1nsmv3IWAXIaX3dtfr7oGuBY4NA2waFaC69OojtGE2IYhLWGptQawteSXXMUNNd
myHOEBLyRC/rqw6RkVD8Trik3JDEWfUL41lWmIcoE9CzKLt1HJG6aUquHaOS6DJUTM/JqZjp1mOR
RtfUVMW6iNmkGhO8f6IA1rtYA09gvTMCGFbK7+o8nTpd61e93sm70SYC7YEQdXb51iK2nONx26bl
qUut/tqEw2q22vio1BW0XzArLDDjFVLneBckojk20FY8A17auggV2qjkQnspA7LP2SjlIU2S2Evj
tr/oWfPiGmN2n7V1+yLnHTrb/HW5iEJX5D1Og6tuaOzrPMzxfqrkY73UBzKzin3DnNmWbRNdAp5M
pybqTvRx6VYJeQ5EYnQReRL16zZk0QrV/JtqvIyw006hzyOYoP/W7vqGsettR3mgHF3PsbRqNUb8
Onf5Ss7dJREJSoU4AsbvosY3FDvYQsYkf6GX4trJkc/QX31rDzSenWE2VakYARdoCNcr9hqdtrOK
e0tdt/qqGftH5tlIuTxS0AxMlQuNjuQfBvG5BRFcpXPNxDfODf7bh3JmwFSqdWrK8UCyV5xJZ6tY
sKy6erquukJepzb61liqexLQdXwld5hAaEHQetGesrfrs20q7n0h1NZ3HbPd0PHA69xJPUNzU9kR
nX7T2XV/juBAnrN+IMylUfwmH5XXGvfFfRJkFOdATemTkN8ZQmR3AYsXYFWAAsMQB6zvoWGKYdy0
5dRuZioPxuCHfXwJk/n7GGGlbHW9sxqDCF54ZO2GQL9omcsSHsK1Du2u91FmkaQ1A9TPXFQn2kWF
K2YGXcYq49noupMx1fWmnvn+MnNV+Pkm65WG0GaIy0fXLtmZDR0YTdfyjRLZOyHoRV81eYghH4tf
ZpZowcT0pSs0csCQUW2p+cWIwILSLipeAKH7VZA4bw2lKlxK6n6vuZa7zZJaXdVCNDt1hnbezfI1
a1osgVATrJSpyndFlaX37tCSIg1ygzRr+txWcNnTSV6NgVzE7MW6rhNnXwV6e2p1vWIrOohGV65q
bZC2TeondRLGGjrdATPBZjdUKpl3OD7AmXihgqWtR24vi7n9rsTjAZ+yeBtU4Hq5TfBRNV28dYfu
UxgGUMwNZngFr2c32DV7oTu2m4FF3selmFr2VDzbgk49qsoh7JBqHMI8fHFb9xSUQ3mc1ecKJVJo
jhPJnPaah+pjygW4kWYACoZ4Rpk2zk4LP1S6rm/bWbkSkFMViM37XKLttPNyPadUDhvqDzHI2Lok
lF7248aV20JGlt9F9UHt+sNtxHdugA2wNVV+oZsL4j28iqAYTikdJxeeB5Cp4iC1tamwNkhbNo0E
54qn3qOfK+ndMJprWnhsO6y6tiN8kA2GRNWmKysBaF4Ply6r73C4H4+1qD8czWujFA3IzC6o2k2z
u01COS2k8kaPtsrMacl5AwPD8ibaaI3LdVhqoe7ngzo3j63F7yxtw71ml+8w4Z7DiqLnGOkQ+Br9
FGmZAgC7gJ/1uFONGO4ghSoyxlkNnFM0rlRbFQBIhurJvvwYbLKovoijo5Z5YzrG23LBbZzEhM6v
nKp0JtI3NRUPjznzzL570MuR5Rvysa+YhcOU6cJ1SfnMGmbq5a5DR1q6l5pG2F9CnPN+lBulQ5k2
bPQt6Fd5hLEJl7OQ0ybI5QERM/Weqq12ogWVBaLO0NMtdywYj7oBnSAYGt5KD6cVmI/YOEq4g6A+
Ajz2HYD+9wLy5N4stBwxZ9SchM3TqYo3BFnaXetGD0Mpos1ktXuIzfM+lPQR7nuwklpOA7YDZ0Wr
7LNmaJ9A4gK2dggdfl2pKRy/KDyPY9p6FCJrH12anyyjb7bfCgtVUWeH9doongsdymdRBhdrYgZ1
ZbsuAJ2O487Q8mnhL6fetNRPx/Gzsgz0RikucU5j49lARAEl9D40IMdLg4Ir2hf5SGyZbgotmE55
eGZHJr+ddYochY5ESp3PySwH6uR4f6r1gDetBdukEQ+KkZ6o9jc7x6AvJRZi/dp0pnkrIFz7PchH
4z4mKidA93hftVCJpHWqUQwYQh+jp+Tg9PG5G4W+tSPjKxCDvQ+67jA15MFzXADJZJZP2dcBCAJc
MJQzwFPJXDVLglblc73UtKUoXnAcoQFv3RA80ZFpQ+Nf1DqQuVdzi+qyXGqineoeehTHDK8I7N4l
Q4ry6SvW33ewwUMPd8t5RQLfewgyQd6zDj5Q5X6Irp+PRnXucGLcV4Py0RUWLILueSpD69FSg2co
SvXFTVQFkSzKsCkRJEdIqjZ6bW4ikiyEfKhEYvQVD10NtSxxYOs0LLhKYG2GSOpwUaLnNq4KICyo
Ef2kvYl03rpOne6D1HCOVSkhnLr1M+GGhaSQLDWf1qb8ZLRTeR44ToujRZ+q5bZUnfu8WjRLY2Ow
BopxYyhper79CFU1X4EtatTQEwZOYh1hCLy1FOLOzR7I7Yi67E5z537T6PCGxil408a09y3HaYHd
zI8Z+MIrURF0Pb3hY0p23gQZYecqSk2NivgQrgPBDMT8WNM/i348TH07n5XIeIoDS99NMetwzJXa
47YgX0V5Yhjt2lVKPGs549FmrDAxoN7o5bRRpX1mh3xKWScYM72z10Zjuphq/UW0ybSae80Bq9CO
eSBHPymxfFJJR81K77xuivJjMNhya3b6BSEGR4AA7tPIL1kXs5r7rAJIR5r5LUj1hyawz1WRN0e1
s7p7O2i+iaaNPmFU3awNo3F3MIM+zBDmNbaC77pa0rCzM9bR3LmXFJpEZjjAVPWnVMleyEkdL0hd
QU7mu1peHFAxHWlp26zcUQSetCCK1Fg5bsY8clYg3e2bYbC2C0N5zc35OmWp8DRTTidtABApOBos
Ou36NFbh0oGwxXItTPxEKsWqoPMcgehwaEBPz3lHPtlnu7ykW30zWO1WBt+DJsmfZ33+mpWxAO0G
pnAcaqyhs5nbEZGBLnZaOjAu4ZdCoYGtaaynMcKxtqiHw9DTq6CAj7vS3K+T60D0IBJC9ieTcyj0
Cg/N+lrPHREibbI2jTm+amVub3L6dmYzLRSGOG9XihI8TVARz4YGqI5Q3HwSpoJRCqzEVV2zXKXW
0xzFb11ohFifFpkXc99XR25ZsSIf6Tc6kW7g7NMJzaSTsgc2st01hioPMmqfmyJA6F4683E2nhqL
eMFymn5bT1V4HMvSZ4VjrukUbZdy2bqODVjRkCfv686ZyDXla2/qd9kwvYQtfXYcQt+oe+n1+NLN
JvCgLdf2mD7GsTJ7jcgKfwaO85xdYosUiiCW48P4pagIFWqNfcQaoWV2xWMFkrUaRjejpOjmvpAu
MHxafMYOgSpbS9ImDOAYGxPr0qk/AP58rTDvUIlsBts+ToH5XjA4/OVkEoI7NxPsvkbOWVYONHX3
KTeCp6azVimQFQRzzLv6Rd/UF695Zt/JWcgt9FLp9ygadno/574eo1RFPv88ibh50o3+0sM5NJco
tz33ZV8hV67Q8sR2uguUNFwjpV0I+RCnkr7+ntVDtskjqWwamk73MjqRwwWXsOkUTwPCH8cwPWjd
/FHlIyOnA2Bso/AyLCzvSNXum7D9XI4AhZV1VFP7Sxebb0WEgCh1tpGEedHVw3SuLfWCRJvCBXpc
hNAfoUW1IcnLZzGQUKEoesAiM9xnznCB37zSiTk2cWFAI4oiHw+CVacv6cnw0nBPepOQb4SU00j7
KW+CN6vVHU4LUa06xh+oDZ9swCGvTp1i08UzYfZ8X6qC4mxvZJ6B4aSXARvJNsl8U2VfBkGONm1b
liviXscLR9bFMijsB/Bbv3GMe4UGfh7RpE2EwdyancqvwpI+yNDvPaocq0kHieECESf4veJcW8er
7d6Py/AYwXr7J/5RjmQxpkf+/QmS4L1oo8ILLUqYpbYdTbkfmLpue2nz+Nw+bh1jhOs03WNBe0A2
H3jZQZ4yJUw87G3u5mH6oqfaa1yKF5FFq8rpTx3dOdX5O1aX21RJrjSxvtahOvr/pAoQ0jq3SK1D
m0IemHFVWU+uUR7GLLkmFAr1zLz0wVz8YOn/Qzz6c/zRlG35vfuZJf87Yj1Ue/77w7f8X7/o/0G6
/eKF+Ads+3+Fbf8/f/1ff/nnv/zLr//j1//+63/7D7/+21/+5S//8S//zB/+y6//+bfk++WrfnDv
hfjFFKqJhwXVMtj1P3j3woCSTxsP17QNFwrfwnn/K++etAFSPop8V9gqXE9t6cjxV+K9oum/CF21
LBWivAswR1uTf4B5r9+8DP/OFXE0w4IAJISpOnDESTN+Il8PhJelpViEKhHR+0Dpzs8pEGfNoYXw
U83u5cYIanproOiHcBjXkqOmBp9gbN1Po2g92TmtN1vpO+KvTaZivIIY+Do7uOPMtEwPqwrC1vTR
syZ4tDuLKXXkUIzS9C4Ee0JLehzsvqVjMAr5MOJHNr3EmMv6cQDd2S2mB0iHR6E675ZYGDc9PQ2g
LQ8+bUwxSijTdwyTEy8WvLuS6mtokRelHEfpm8Qru/mJaPPcCTjVJAXe7VWp2/vlk0O8Sd1IX1uC
497+3CnH0o2OeeHEELn5Sgln0+/onuXJVG70ZEzQecMtmR2wuBSrgio/uIndepouKe04+XtXNJfW
ru9kAHga18VGyumiB9ae8vNlecOcUaGPeNHRug7AimuRVgspFUJoK7Xcv12QbojQb6dPs8P3SgcX
gdgEDZCO/XX5ktu359nwTRf6qkBaBMGBNkzK0E3sQ5x4Iqpzmbf3MszeLRvZ/qJ7RpCsQoVVrjZs
gi6GPJJNrH1qEr27c/XVtZInfL7eW1JO/wZWASl0616L3pNBmTZaau9bZ7wzO7kWMny3LG6xpUOo
pfBh07As2zVQTZfywKPhqNPqxlsXucrJUYEdl6vsUfvTGb3xzeWkylG+VaNG9biBOJgM7E8VZG/E
Fysj4KEo4bCWCnKwNJnNY60501lJ+BzaSLpv5+PBNuLItyDtG+MGpg8Ngo21WMZy22bvt0PUYwjD
X70myzAhnzg5KuwBgcyRQyp9vNGhZQ5QlL1RajzH1PpGt59tbi3MUxwdJm5O3a7AjCGmGYc8Ca5K
GMKGn3AH1erIu/HyW1wLlpEBjG++0uoD2JsbmzvmJVLi92AZi8tfXWRsethpqyrkGf345MzAHxV/
Wqyybjesd6tziLLeY5KRfDXS9Yc2vQ7iklaU3rpBKGulr1r2sOHd6gK4IP14Fo5zQN3IVEahD6Zc
eigm3jLC5jVOBqtKLrCHOq2Lvtvcvvh2u0VjfM/Gc1TPJ7fixqY5k+R2XmnAWG+n4k4Vd7ezxcyg
BYbNpedqm9tbgrLzRRNDfgnaqznIPzN8Woyjfr86mQL2kFDxaHNUlBC/p5vaVgX+ipYVBJBFBgr3
XjdVnhNb9e34v1nO/x0lyu8NEZe1kKNZBiurpWmq6/y0Fmq6yhqkIQXXsMeg2Jy9h8cs1W1Uz+NG
LaHoDPZ1GTR/fFhW8//zIn9z2OXvv9G/yHRqMQgigRwcEvAxeUegTwTGbP8TtuVPPRn/eoE2GiDL
5H/15wsc8yKt4w4vaki+l2QIrjR+YmIH16m0Y7+Mqm6dzcx+l2kwCnHJw8E3RHotQvdPzGJvdmY/
P1lLg1Lm6NxuU/1JEThWLaIKUZlME3c/WN1eJPXBHVi2l/PRIh53UhcnTQu/Z+l+SNt9EorX5ezy
IN41yYoqLo4qrXzJ1ebPPNi0hcb8R2f300iQkIhCqTLu8rQW0E3u8Lhiki5bWZ2Y+54NLlx2Mdwm
tgJR7Z8+qH/vBGyBx6+moYpzfvazdme7MtQIpMFprT2iDcMbUqhMssXdiioPR15WFx7m17ihYDS4
p9Z1vrYKpkFRwlIzOTg9zYXx3Sicq+ksQ9j9lGgw0u0EXZJ+1TrnGgc4DQEsB6z/sZ8Z7NipxkYi
lU8tpAy4gfNJbaGFsVMWyzax7PKJFftjX92hgLooeQ/lsjBarx05u7zud3jAHNPYuiDxRVVmw7hQ
h3UfaTzocLy/bSmaSzlXXabYstVoiRPx8U9lxXunmEV0LvBMaeF8hL24E3DJVq4LqssqOi73YPlH
n37pRPM5Xi41WTY717QuGoV3J9O+0MbgtnU01bdMsx5xDdmSw0MCWDarVA50wM7uMmFda/lND0jF
s4Vr3rvoA/Nyk44g1sJaY2p8SZgeapitXV17mUxW1tvWgxJpRtHEr+ntlplH9JYfUWldAsGYuB1m
GcS3iEoJiVnooEfTvCBcLTGHvQzcaLn1o+lcLfpxCrZhtx12HUvLj/DGHNhD9dexASaLud7bXnJb
2/HhoIjXLp/G8o3QEVbI8in2EKsG4uEp/fHqpC8yz58nA5OUpRGF5kIU/2l9coJ6nqVpW0Q4BFx4
xYQ4gEGVcvgNdQgz1kBKEXJKlYosy0ne7dF+iILyrV52ruVWxPP8jVY2W3xffoRsRdvfQ9t4mgwL
GmVMcNlYPPrb3MclT31rTfzHXMyzAlLCwHapcNr0jpvidxB61oaOO91RVhF8lF7RPz66BJ5jPh1V
pdqVcbwxY+0SpijnypgnXIidhaLJWxa9Ic/e0VgvhM4YjIoJdRMWmqb87KpyPdUhUHf2ni13ezmp
3qa7tWire7LlPYjy9RYxNjV7ZRwsQ79lEIaD84DZw1s+MJSbkTioRMWKGu3IEhj7t8E9SWsN2/xt
hEsXLdk4T9dZlj0lrEGLzU2jtX7dNNfbWDerbyMSf89Moy0GAo+3mES6qeHV1mOmM0+mmEitdN3r
pJpXdXkkS5TRGIzOLF+ZzabUzcvt8C6bl20mXOlQrchyT2IRuY1GX2xvk1E3wvdltRhLwjarexg5
E1Q5xBwTj1YZPyojYMgtU75arC/70fncUm++/YItCN4eg7xiMXe4veJMDPyuQXCjYb2iNF5q6+/L
qqOlRFpLRJm64VdZ6F6sKl+M+S123KeiYMLxHmUai62pdNCsoOHm0K4F5VK6mxEyWcvAJxijiMAx
G/rx+rMb3VGy9ESGgvUWxbh6Ai9ZvqFIAsZepin2LtgCEH1VmnIfdiFeb3XyLpYYM13WthSKJ3BR
5OVjAxdwmUgyxhM56u66hpK40iPTveUoSxbRlgSHTjOsQ1X7ZhkKT4btumqt621mx4akjjp/66Lx
lOs0eEcM/t71PCo3S16aBnjMjt6zklFplQc0STkhMb/k44tdl19GjYTodh9w4Sum9HwLaIeEJRVd
LCripPMbzd4EjAvvtiLc5vz/BwCmP9HbExH+Qf7/n1DZ/9eb4v53qT4f+pHp6+IX8nWNxNzBgN0m
hPxbtk9GjxoIJT3FYvOvf/lbti9+MfBVcFWVKEjVBQXM32T7zi8q6f5vP/cPZPvCXqKq38Q1RHwU
W7GDov4sFgH/ojH9Tag5FUL0E8xVmGQ0HZ5Eu5lcPfeyxXfL6nO5TgRwqFUhDJnc7HOGMcC6gOYE
6XoCc0aGYPbUB27IfruovCr4w/sKutftpdsPqc750W5nlHeBUPSVklHPKkhc/BYDrAOFBNLrsP4m
R2VcOwpFfs+ag+5Ao6nKs1tXWdXW1Qri/vD3H/ibRmyICNVVJ64OAnNZGA0mXB7yuOXfw9j87eV6
BDh1G4nHUmFMhxrw/DCak75GJvKRCMM8CKc3D5Frn8tYvWeVsVFh1esh8e3a8nQMtaMEEuZgs9wl
A2sM9jqmrzXzFh8whB+zMW/iNfoQBJ3nbkgkldT8ziqltnFhuhu579qQUQbahapNfgc3KPECw72f
JL0ASwPWg8jEux6nL12YlogzSnNVJvLeidQvY5/f1Tg9YuR9Djsd4HTGnSSqx1Vs5HuFnYPcq/yc
QuL0wgB3KA0KJyFHelJh3/nZWH52EzJhoz8otOktoPKUiu2HIrsMUDnCsYC5rOKnMkFAg4Uvw1Nn
248tOkPvfUJk5lVu9IzzxqObS8cTSy1T0Qs4rybYgYSyOQ0Fld/JekfoNvh0pYVwbsHuV2rKGWoP
HJSNK4U27H5gAqVWfVr4lRK+g8AGoDWRX6cmHi6i73xdwmSYg2wzl1GxGrT6AbZHuSKXTPYQDzxs
+dZqPOD+NBuXKCqesQo9lGmIA+gUeyiGNoiNvg8Iy1ahChxThtxpJ5AoGpz8RbTql3iMrhgfP9fm
8NaHoQbnmacDNm8p6t6dkvtBTve6hVoiXIhXIyJUFCnZXR7md0Gefktk8cWunXMg1ZO0xAvV9Mgb
uUrLnU9TUOAp2BNAVvIw0L2JOLH5pjjKyZatclQyFBxN4zsYtK6xoAm82oBJnrXnwcyoz5LI4w6q
b5qGXAaqT7NU3TXIQg0iNtUz22gV5vZFb3octFDc5mH8uQswZRhFnZDIO58t1S7QNKyqUl+79fgO
vvMwFbOLp9CEBzGwI9IP96iyBc4jLZvDkmqZzs2a53KtDFuakbItO/Mb9lVsgryhCN96WkRto0K1
t3ppZoc0gwtPvb2KoxV+xfJ5UB3nzMCzCkyWoN8H4PsqVP6ina+E8DhdRTu27/khSFRjNbQoqG1x
jEaIFAU+sGjwbOM96em3oVrjBWgdrQEeUceQcsmxsYAPS7V/CHRnPUwo86JMQ9sTO4gZBvCmJAN3
qeJwH071kwFiBNnje5wpLwHJ+9oO8/ZoaZsKg8ZNZDmzLxvgltRRN6baK36AvTAFGqPch+oTmQ40
MhwD1pPz2YyF/uQurrYTtWsh8YyCsMMsxCRyHNRXS4Tvk1HHdBemWB3H47AVWHgc2lbdmnR5XhsJ
4wfv1GorcY1arKte9YxnM5h6uUF6HmyXc/cCFZ45tgTqGr6/7sGMORYiISzQ9fOEweBF1YIns0+y
ve7cmebwBCmADzjUzOBUNOBYcUpEMUO9LeKdPmafulp0+9DOvlY9BCrVMQ5ugwh4tpHXFEaHvkCq
+lvhEtTFWb6G4rNFhYdWp0gwRa2VXVqM6TPiesrshVB8M+qqbSdkgwQOn1JuAgMZWhP2YjsEnM94
DZpvEQXBlm5LA2XtlTmx4AaTjI5DqX2PIV/6miq/u4uMMBCzuZD46/t54WbXyXDo+nvobX2k6DtZ
Qcpy6FN2UVfllDmXDO+pi9pNxkX5rpCZXmzrGKMB1gNcS7DisPfdEFG1zgb1ro2dN6wekg36LZTy
dt1gRpyj58LZ+ZurX83aNT/ySXe9MKyUB5viJBYr6SMmLnBmGtL4qgqvkP3kY6Acc6DSLwjmjHWn
Mtw16UYnLdKhoJv6aS7a5nNLsXRFv8Xi0OBU/BJ3ysZQ9H4Pawsn5xGrMJyTUZu7VXsJGhpeNphL
fOmS4ZxO5Ccz/ZHXqjRS3xby0zzBiRkiSoxZbuzn0igemrTDMMHQ72wlbH291Jtd2nfJk9NF8SXT
04sLw2KVayJYDWwyZ7n8mHr2RGcOprXWU+mjz69yBGVFMDQYZ0yEMbGgq4IeYzlVRGPlYSyvHXud
cqOw6x2dJbZVTaY156a+6Vubim/WUWdi48RLetaxgO51FHyO34dmtyqDOdgIeCLnUo0/Y1Wjr8U0
fzLT7KhPcvoSp8gMOflSj7s/kbX+XKgAjnMXAEsIl7hKc3+GAhHbmomVGndtEFmI2WS4Vzv9ExVH
v9fbBKV/EK4L5yNqx7ueo4smMDax20J5LWEVrxO1gINcvLipkxyDDMO7UW+CTa/P0LQUVCUBDWjx
cvgsjWCbDsnLYNkfbl+my7r7TXQwh0enDzdVhKMIvpGMYZRnRClo0YB569BdhVOY3Mf0s9jSnQ1T
BMdGtJ8sCZc9T4+hoUyPwZLq41OADM+s5VaLSx6cZjR/krMvrkm/j/Q0FYMygUkI+BHqavNnv38l
6MtCOMO7C8PXM7Gbz0P3ARfm3GPnYF72OREf99rTuyBjA1Me5rK8hnl2ryj5F3g73UqKBhDewAGt
0f1Jp2hdd/B/e61bIdvH/qKtoeNFYhPRZG2YNmGOAM3WILDE2cEZy2CVU0X2HaTBil0Y6PqbD9ft
jthMglFnFtS/pu79AfjYyPSnoUsep3IkN1W/sNgAMtfNM56pqtfP8ZOxz20Rnl17JAcypo/SaOKt
LfvLGEb3MmWT6nr53vu0NsNkvEbXaSIEJbCjRM5igcy9IxWOzs5oXGarhmCY+Qjhmo3ewb3Dufdr
nxvqoa/r5xLtLx4NkvNH3b3pm6PSBcRdTv0QJsNrNRBDBMn4bYKW6QZlumpC9T4asu2cZs1aJNAO
gj4649EOZIIflVcm1aey/64afQMKr9SrIb0vbPcRhoX0KSUlmvxAwP4V40vbT7BChMgYHFo9f0z6
mFqW8aGXb6WL6+8YAeWPRyMT2BxaKBOS3pnWQ1Do2ioxkvjSjkW+CVsgXtgBleq1QceLy4+x1ymW
KMEecV391z/8eE81o43DE/Z0+4aprPAN7qCweI0yddte1TOJhQVkHz01WDknjDdX9fKViIvK3dSW
77cD3E7qx0ksf8zo6nFOirvfnMePfyLWvZ/sdtrfPvXjcFWuFv6kaPQsWC7txzE6jaULKATHm+UL
//7Vt/fgZKYipi735e1Cbyf045+utHz6boU/ruf2WStDGYp80PETNauAB+sXvDiUXVnb5WUIZXm5
vf7j17Z7ysIet/Hlj7fXb++4/Up7hvsYY0Z2Wr7n9tLf34Zx8WWyw/Dw99fn0E6YY5pynPSyOYy2
/gnasMDbRIODVcvSj2jNrubuOVDgOUqIij6Q2rfFL3ZT0mBghbSFVrxb9Sk0WxV/32JjBahAOiR6
05BasMYKmNyKpIUWDkoufP0hN2H2QY8fQrEbBgYwEXNYaY+YfYLHxDqi3BndXerob/mIU4KOU+jG
HVZKmxLkFM4aW3ZQUSO+DgrYRa8dTQFe4ubFuCUC3ZkLf6mfTaTzmsy2mHU2Pqr8Lyn20rgV4sal
BLQicnHjRysJ+CH2uJKWKy1rcUsbYbKlcQI29Zolw7Mp8myVK8XD3NYnve6/542l+c1rp2jdJhN3
KbH02mlD6TtxNp+rTrxkOKGXubzvlZqOcypIzwjDGHOWfOXgvFxkUX/foqqG7SORP9m02ZN4aiBE
wxR8S3xwH4X6g2oYBKu1SfVzcMaVJZTvVv44uTlCuAJMOoBxsso0Ta71OH+SVl6tqjGY184o5SqN
ysRDRQfjvPCMKMhPTrUsC7kCXpt/wtA+JbyYhW90LCH41k73ygBsSdlTN6s36GLaEYX34rztsY2+
/W/Gzmy5baXL0k+ECEyJ4ZYAQRKkrIGWLOkGYUkW5nlIAE/fH+iKOn+dqO7oCysoioNMAcide6/1
LVFVd7gXBo4JmESVfFbs9G4kvdUH9fOalhTstiKmXe5iWVXAlikIwN5r8BO+hqvHyyuyoIAYoImd
jA+Nsb0+xYGJ1i1YZwhKwvhQEw3HKyeUq/tkHsIntpqPNm/c3aADhGiQR7LQX60u0q5p+4yAvHzr
s/nNZNjYMmvn8BCUskj1kCEhIqxteBIdWZhBT1kDLF15suKmerNqumUtGHoKoAmxW0zcQh47wGFL
Iw6bqFv88m5Yt6tkNHTBHJFBPHWD5qULkl4WrubOSThNzOUlR4Owy9zye9WHLuzG6LQB6XVMyMdh
6GKUxV9klkDZoXn8s2Enms6YUaT9rJnofRRn2FCdw9sMSzmPmXnDRfWswkr8cpjBOGjLn6afVU44
YyZEAFmRtsJiEOKu6XPiEpZU4CWVTMZMTjSaFM8tMty6nzBwy8HLtbXzyZh/Y6kzAlj0T4vQRJBK
93WNdNQNmLRhvjN0bfMqYKY4e9NYOl6NzH9IIUwbGi3uUn1O3SQY1dGPRyMPo5mlFHfIg6FV7xO8
1Hsntfyqst/hxDXYA4A7bI76TiXFQjmLms4nXHEDGNiOOn2fWxF956kSiPU2excqjE7iQevN0qtk
9Tjj1j/GjUdsIytrMXywTUJfkICoVSMTJH43uDuSxMcgYXOijusVNehXMkbwFAa18rty3DwvGL5i
sbJyztNXLA1KsjqNPXQGiNSmNFxWTtImGsEtZs232fHZyCP49vmukVjRY8X5Ddj4os/Qb+YSQXNb
YIcnUOQCdAJjMVxUv+mjkCiaKhTdUP+9dfu2F1jkFHHU8ImHCTRhpJHGa9Fab1Zi1Exs1+hQyj5E
O5cVXL3mOtS3rhES1zoEBrARzBtu/v357ebtR7dH3m7dHv73kbfv/3nM3ztvP//n4fntjf55jb9P
j+VHt1jjPlPaKrx9GR3iP7y6T6vw7010Gv/jR7dHGZkT40XenvX3Uf+Pe6tSuvnu3w/4/3vuf7xP
GRvFCeczkCKksk4alWQwTLw/adQoK7fvm7XinW4/l7d7bzf/efzfn//7of+81P/94bef3N7u36/2
v37/H+9+e/X/7en/3IdnMJgbp8WKZFRhsn0B7myvexwo/+Om1vfg+m/3rtHmCDBXyzl1rT9osgux
wPbh7dbYCqRRty8irVUcvnx/u/P2Y425orb/13MoxHnkPw+6Pae53Xm7+c8L3279+8f/8Zr/8R7/
6xvf7rSXieINSLWAIvbfv+7t1r/v/PvS86p4nRvMi3Yaq/I60tv2tNomBQPwk9AWfMZ59zSzffKR
YwqkmANXWv0yOinbCYyQd8VUkOCknAvEO1jbEG/ZKSp5dN6darCv+iwamjF2nWeeLO190qkfA4lX
tUWXT1vZDmU2tt14fC9X7dlG8GvhhAnigblcXaLVbAlaWe0IVzI5csheSZGJH/K6aENaAW/S6eZg
gC3K/nn96WTmwUJ/ahlp74FcY3jUg7CYo+FbA8AXjkqCJEd6MxS3oEPJotoUF0UrSVNxmCFpCk4m
0ZwNYDK7MeayOW0NSS2q3yO73hkRwSlqa7OFSfUksBbSJSwj38fMOv1F6WnqbM0WCNGqF8eDPwxT
wYckn+qxJUnA+TRV+LC53R6SqYNd39rfwM5fwf4h7BHtKZW4i3Wmhdh+cNjYOYMgN6VLrHeeSeZT
28NHcUo/o5d7XJzi16pVZ162MibwP6kv40czFV/5JN8Llm+/39Ahs/FSKVvAQtzVe0i480Zca31n
GO/x6i4Bc18UH64SjjWr1GCDBlDXCyCPc2KpnzVgtyBy3T+GO34OSfRg0LTTk/hibD4vJbHEXiWp
xyvZmw3mwF1iKA+pirgswleVaUqD2HubvCbTu+UmiqePthk6K0uYUKeTpuYgHwm89kYNtr2oNZ82
uQdXyTyptfowUDYdSqD47A56oEsZMBZEcUdZ6wPOz04lNbm6R20pztgKxHmpfImG8kBFid4uxThf
GOxTehKNZGIQNlBEYYwfOuyWuGTl6Yw9jd3Vg4VueV1jokcwwNRok4UNFzeiGMvmUPAx6l2tH0nB
ZVA3aUeNTBi/uaRjeSmrCgtLT1QXo8QWDygdkwimzI4W4LwDCI/bWc+/SMNydjqwe9pztHIoJ3cr
S3ma/xpHjGstoXJBbqiMQQpMzOnwjN/eCPsCUlHRQ21Y54Y2jgM9cnnMS0XBFbhY+yVN3jNTfqzJ
eIZO/GBj1bsAZPedBiNm26+Y63v4s3rNOs+mfdfojaBk5ocr+K9DzVGfRVn5aI45Ihf1rvgCH4nh
VVGxJkOgh7D8RSL2n6azjGPSx/exJZ5mwlR2Lav5TpINhTaLHraZwxiBxQaHJjkKsbS+pQ4HgOeR
l9kdTdScJFMXc6h7r9tms7f1Zi+XvNzrQBuYmLAClZWfjsrOVAvbM/AyzbasH/RluB+jTD9qinVf
RKq8b8E8KuWdk66N5xDQBUy+V7cD4g09NtZm61zHdCw4Ozt/zioONkpu6Lt4U0B5mV7mxjTiqPb2
AuP/Tgwje95EjUhpcX0Q7IgkzUr3YS1+QGegWTSt12kWJzOOrB09Js1Hh/2aFAneqreR3YnPhh70
Ipa/cmJLsdoFpVgMZMdMh5PW3kdECfkaZCop3NVz1HnaqaMzHHp9XfiQuaq6BeibaKCbT3hRxCk6
udnRMsoUZCQZdcYanRYsGZPOJEZvOmyQKpUU6JafxocLZx9wFq9SRqu60xKO3H7OTgkXUIZ7yB7R
8dDDc/ddgr3B6JBSdYJpnvlYEln3Q8w0ivNNJagqkjDpQp8uBX+ooXVCvXTRDIp2QYGRQOolZmLX
NMMFj4ER6IbmFwWG2rFNy2CRcJco2pkbQf6FWFtA8zTR4hfALVhUD5mN0WOx0CYNVqae8kQ+rpNF
8HCsVEFmjqYPC5Cno4bZmdgmPC1U1Uk9spNlAZXnyIqyQ8P8ezMx/lIMOiCuC4dNeyJvNDtQY5OQ
p7CvMwZYSbNF8y1aBpv0CPZmSWL7bbxZWZUjy9j7vMTjg0OQ51yxc2yARngz2WRbM8grK6W4qjlj
l9oc2mO2oCCAsFLC84aJVtV65KsVOyFDNBONquxjaGqvjssEcE9S31MQTqHIm4eI7DR0fbF7VXXx
1qsPY1r0QS5kebAGI1zN13U1r5pKQi1VpC9VU/P0pi1f7forU+HiCln8HPToiTwJZSfiVgmqPMXk
YWFFm4Y8uyMzRsQSc36u3U04R/fmbrSAzoCkBQ06YG4pVrxlJQmYo/gw7BxS8DAoHnGXzHH15zUu
jQBDU3zAttYcSPnyJZkMXgSPwyMeiY8Lh6itEzcRM6zxpd1nuNacL+hryxFfGsa3lPilVulPq93n
u7UuGjRN1cEsUVOYhYyP8bMa12ZYLPEl0vGvztsFv9IQcfamdbQ2elZcwHVSXYZfojZR9yXJUc+4
YDWK/pIKOpZzrYSxyxqmKwzV1oohIgLCJyUtz3lWd35SZa1vo7GB39GgFh4k5SssmTkxnla1EaeK
+YImAK9AFJH7VFfvYfldIc9fNFHHBzb+bwmcq8tKnBUwpRC9SOyXpVxep19KxzrWl310pbFyxxi2
OWgy+lB1/US2X3yeUh2lshnv23jm8kwKH+RYfmmh5I9jAlVD/Elm2/bHXDq7XhO/MLZWFAqIwpMG
NpNNA78qo09yAQOjEeVxbBlq1iYAZ6TUXGcR9lwqS4PxAhbPaO8VcwqXCnBR08ETowFbns2imE4z
DdXUSUjzS43XqU0I3xIXY7SyUAH0vyu1CnOfopFyAf4u17sL7wZd1XWupeQdK4vNOdfCXUmTqI+Y
xSJroxzq1rPVul8Wp/5c6vVDZ2jJflJgx7XI1YG/OCexOM9xyvpGw5D9/+wUwB8QR2sSUtpU5wdL
AW0/RTJg0AtJK0tSr1l7cGMd2emj9SYZZ2/hqj/XfIp9JN+fNDPfwBn96aq28gHLPaiNhnmntg3P
gWMf2lXNkt5HpVdgLGVQ3B+WolD34/w4EzYMYqkcUQZqWH+MAfRj+5UXBQR/xrZmOlHzDmvrjx1d
gqG2TqVgnBwpAXjDl7hLet9Io/ka18Bk19qvxlbfxesMwAbSuxd1iQIuobhPMUWSbVYouwlWNhl3
L3bE2QMG2jpxND+PUmfqosAYkFrxY9Q7G0Fkcc6haPiQM0vYxriwlUr96YIigWhhtMfeZOQkqa80
+8vRyBKNponoGG0ezyLPpG9YNhpl3XnVQL1xWo8LToRi3lOVAvSSyrFrlweTvhA9cNpXCWIMHPSA
JeaSbkey2EcDDiKsTPOYJcW1U1UkGOq7I/gfwDwEng4gKc6aPWu16bfVPi3ASVqWAO9lwazL4gAR
NbPQKP1FhLyduMoxMZXPgmgmcsXY62xNEnbli3NQ5YxetOKPXTiyOSzzI/FqiPObYdypliZ8w40B
pnfYKAftqir2eLKx99loILwSxsYe+4QM8Dm810YuL4pDjuUSd34eEnY5eMkmDq96jN0Y0XJgE8Zd
m+D0Q+LmUMITjYZ93jwT3KxAesOiSWtpl1XLA5fj9jxuOoLKWMlm7QABgpyCcfnO4Tfy10I/70oU
owaxdsHqSqrZdv6SOXVOvsTsLzTL3vXM3vZqgQUkfk/r6bpF/XEUODDeIF4suhpYcDsIUnl2Ksiq
Yj7E7D8DS59YNkAr0r73q7o0d9nGrogqTcG329yz6NSHZEsxrOAaumwmMDy0Z5PIqh2YgVeHc3DW
BpqC2wVUDg3RkfpjnjOIw/x9BY93qRbrwmi5YbskD+OKADdu1x2D08rXp2rrhNrP5Bl8Rzi601jL
ghygPqUqiYyW9OhYs3SqA4TRWbCTs+rf6Vj/LpwSupnmqvBmdHVz1j51Znq/6N1TPzeTN7p1EbZy
X+robcn5htMdIzIxcJ1TIH43vflS28yb9BdLQKAbB4BVHch5adi/oqT8WCz7kI7NldROsVea4nfs
2A8jiaCeUe1oSG5j5rd4dlHSGumfep1+GOCokPUtWYB3/GDF/bov5I94Xr5anXG3sJXX3NJeItH/
ohyH+rAwR4YuqTotPmgmaD5ZiSCXc3rZ9LjJYn2p3Qp2X2xfV9cMJkd5VFzdCnokS532i6GETUNv
Mnza8XfpQG24EFNBZq+R+9olowTi2EHmMiMY3inFhjOJH1MpvKka58C0CRiNoymwaE6HkliIqhhf
R9I1YQe2Nde1r9k1nsaOJh550IyDXPeXy4igqqT4RtW0QeA9o2EbVA3mu2HKX7ZFKGZLTdA9DIUJ
CDStSi7L652m6PMBR829GhNaJVujCZ2GbYo9iZ31mI+RoE5z6O8LJFi1us8dG3c6cGCefZQdybip
np1Gs2fLVJXkUizIU0hU7QMLKcEeCuwUYXCS9nIET45OZO9Grgwj8iNmiSxYMyVc3lo+VoM+XpQP
TVfkXUZMLOZ8cIcxqJJ+/GSz+ilTQznohMaDVXIfsqxgbrDG90amhkOCvglG9hS0BRTI8U8/d23Q
KWWL9HOc8ZGz9CRZcp6hdcD/AhnqSiK6KkE5YfXPw0iztEwQ7TpZICOExQn4MlcxAESjEGHGhfoK
WtId4kq2YuJxKQE0K6ZD+EnFsU706Ka1wbYL+oJL5pIeEbOT3TtqNmXpOY7Gdm87rJKZEeErThl7
Ana6MHEQPrjpAixaFzQKktLWXPaDQmqdyQq2k5alH4B4VSoDkaLPEesm2s8BS+ABIuRblfTg68VR
mZQ7M4arSstE2C5pWgqO5q2HOYGAcaxAU7I60OZmRf1C9TSqrr7rM4g3lNUEri2n1Fq/koSkhtYt
/VRRGy9iILkzOW52c4PwTxtQ7awGMQCNzewUpErrZIROu+Mv2tcc2RBRxjtd2ZrcdpLsR10om6R/
DpbBfK0zWsy0Dr7JDz42iI+5oA4m4DP00DMudnWI2EGzsozrlO0YHYU1VCGqpQI08LJeBDE+2TIq
/pQN55xMCvilmHkzcIU5Mw0pGTOldQF/AdoHLBx0fkZNEoM1YgzrXcb7tZrvAQRbW5LIuXLWt1jN
jOMsNI+RDNdvfXpe82rLtHrXLeoaqF7sA75pBHeXJadXZYptRA2CNBk5YvUlzw7g6lBNUITWqiyw
JBsn1PGNL9TSPhSCmVYP1O1oFD/NujiPKx10w4a2Eauvcf3UZQpSDpo41G3Gl42Ci609rcQWAiF8
vc+0ZBOz6Mkj18wed9v4g0LAYWc3v3ejQZIELsY8bn7P+RP6tB/pUn+u+oiog6QDimj1RbOmPFBK
+9q1ZBNT9yGWSqca/zc6HdQj+ykv14B3q6P5ZL7MRFL3EU6yeaHnuZIlnS4D038Ir2S7PTK5E5rU
faObVk9j/4JiYngsmYNR8XIcGdFv5j0Ipxv9avenabYfS9mc5rIA8KH+iNg6IvyMn1B9BI5AFTGJ
FfVLmd93FR62NAKNhX5iQ0bmrCD2tEsmgCAI940Vs6IJVqaNt+I94wwkNRBQtmF/0c3YM6JgV6iL
0O6U41yvD6UcPrHxHYneAb6GOsdN7TBBPc3A5TBtV3Exuilu7y6Ak3XvWBaczEL/ZI7feJAUyQZf
g2mqL/DUmIkwvA+yosV0uddiS9s1ZvPS9SnaDhtD3LJ3pug1bVHpb4lt7TAQK5c6e9XpAvZGbVY/
2tH6i+BAZOj0dKRUxnBt/A3Wslb6odPET5J4y505YlG09fqIZmgDsEngthp0crle1bgJqK6RGbV6
yTO/zXVJA4WrcrmCJI/n/nNMl19GpwG0G6jo7CJbSeu0UADShaoHJKrkJmAR155rSORgvPgy91TH
t1u071RQwi4R6UYdGCBfaT4smjxmxEZXGBlgcCSoNAeAPTQBjnEOLilJmOwTXcEmt2ZMxFWPO/ls
6LZu2FovK3X3GBGQTL8yr46kRJ4cTgoUcaWz7tNbkz1uoxzY24zqorWvLWRkj/zPH0wI452rJFo4
phVDOeJ3+FeHhsuABtQHR2AjFyZ6G1qGZHEGOLcfWUzmtl/JOYMJSQ5EtxB+3eG8CqNtlFMq677b
7MCEU2h+ZOVc2JOcv2s9H61tym4hyw/6ntRGPttjBd/ShIZ5aWuivVN+x4lxPClDjJKa5Ii+V0yF
HiQDpGMGmeReE/5M2CfwmIJilyqBlJwUpLlC8w+1CZEdSVWxoeugDqnj8hxb4/pgrcgLh8uwNJZP
Ohj5HmYcqqTl0oSjKVo3ntIiT9IrBffLQpfYnLGe6IrZ7xNc26zYGmM6WcwBaPcpbKGjhyiBLZpq
CwHO6nihtGXoN5OK1Hb0fpSMFVRLm7dYnzktNGdEIyAGooQL4h20EdkCRiTPyJmb7yyCLsNisDh5
1QylcoFsxwGyFS0/4Tm8phnLTJxlvtOpRAZneFymRZ2B/yBCcLTntdV9uwKbOWqvjmx9Rdf9gT/B
QRDCenvt2xeHC/Z/vdfteyqKLlSkPMSyF1Dkma3cvsRR29G2a8IZnlGI+3ibYDgaLYra/GJH9uN2
/+2h/fYk3U3Tg9UwqdXt+Zxw5CHe1Qi6OU7bTA1lQBXO/33rdl+piVOL8fvgmA2djRR+CA1Ofpu2
78JIUf/r1u0+gbXESxsBTsdID9CnTI5w+JpkHJ1qdL++m5m/+1R9mjkrIG6sULUwbvi45lxPNWXj
DeNHWye1D7uBZvOgYR4ZRHRwpJT06MSPqZHV3eyQAAIyLNplvXq1XTq/MTiMKSNVmFbFmTWFq/5M
iq0ORnKU5Yfa6X/ETP5sB4M8TZHTTm0Da8mI0d2+8wE+98lyjZNuG0PE9EHsPyJGVmPW4iW26ysm
T+Vqrj/KzniQ40qPJXnR1/pec6creOGLoVZfKPh4cook063Q2bL3qHrV1xydEWFztON6pcc2w5Cu
zkkn0bty1Ln1/OauFulGKs6uLNPu25aYa0jXnLAMnZV+3Nlu99DE6Y8pT9i5oj9bR/E0xulP+K3+
bCv+SmN6P9BNOGjM4hlJ7EUlYi6NxlOvTg+ZYNzbT2cZtbo38LHtYzh/XvKjkzrZqVsmnF2139po
/HD6FDZw1fhumdzlJAp46bROu3SJv+QoWH+qar9q3WvKqGlWwFw2CrDvlmk/cTLqCoEH8Du12Fs/
RkhWMKSFty/JlGknw9Se+kK9T46kyKIujazPWp3iy6LLPyRk6F5S6z8TJfmUhrhW6D+8IRu0ILEf
YpF/rYzX9o1hHBUSazFPvmrTtpNSiLPWUKB57ercJaTVs5w4niI7v0eBNyjtdTDL+zWH5Svg8ufw
julfj8B+rJg29Sw8wynvCb29KlK/2/6tRv7cmfrLYn6XzJ2PTZUc4DsyPSqMFX0b2259SahbTDY0
jsFlaZSPII4JBDZcYFpovwqn2ekQvYHq48Icc3HHh0URho6Ai/gW8kwrKGF3ZuYmlNPh7Cqze2wW
+43uVtQ1CJK7Snnoc107UBkzd686xE7rIvND7gA0GNP7SZ3nk6XTaaXjEe8IKN7XJkdLaesXQ1su
7lQ9DfDMCh2jYEOfLYfcCWKC9WRuTmRxZVSDRccbdgDW97o9USBOJl+qqglv3/69D4Ud6dbbnWlB
HxNW+p+4dWJP769qVLg4Fagj7Xb6xo2+7vHphxXSosM8GpesLQ8Y0aHt21l6UY/lUscnBWUDTo/M
I9QnxLP6UHf4p4eEYrots99rl3LDaV+wqi380quzmVNhMabXTmufSqTCwuq9HuMAnpPkM0lw6Zox
WIRh9hNB/4Q46ofUTu6aSYMERhGVVNNXg44fnSkc6AYGdtwCgLLdb+F2uY8T7goY1Jsy5QtdPr+c
MH85Ktk9FvHzyP6snTXaPlHdJrzSOD06Wn4RxYLtzaD/sjqmdnazmTKopvxHTWVfRrNF4ArMnvMa
00EKXJf1KvJKCNw4CCA8V9PyphT29KzE6CVppJNewRRrWWi2/LNsOUOZHoZWp24uNp2uwcc2sgfz
qpQZ2Uockkj0x8nukM264pnGIeRWe5g8OJcf6JeqIEoqN8ySe+SezEvQioIFb9MD16mDAZPdKpfp
tOgL7QTipicYZLCnVdIXf3DVdDFTUH0Kq95nEfZKQc5WYmbKSRrKSSA7vtv4RhWCS85HaFkVA9nL
aDM2Wx0rzBaCrujwK9Q6Jy0P2fSoJ70hBoze0wo42Z281mitINKmR/r37mHVtD+LE40EUjrgDJnT
ObFgNFqNBJ9oWCFnVQM52LEnU1UUS4OLDaahkhiWeoEf6vxpGofJ50iIRc6AsOy0zGN79WbZE/A/
fDmJLJ3HZDUPnRGTp6i07SmT4mNwm2fFMY8MhqjaQFY58kStdkkERpreLfxlaZ61lHohTdSvWVSU
q1Bfr12uP6C/CeeGPeHKSQ+LAUvHMr5OKntlGaIA8Sj1OTOqXTLmJ8smu4j9jVxXP7HXP5WQAL+4
YLeRgUpEfpXTW1xGfyypvIBDotlPzs5UlV+RiE9uabj7aC3fyz2xII8F+QwlIH6uS31gVr/1Mmf+
K+nZOLid8hR7JaD3tPCg5tMgiH4sHTHoTpdgH6/Id8GN01vlcSrnS2vSIKmYUO06GJXpUJ+wo3td
y+shCtAZfZQ9nMdYZB+VUt1zpaiz9apk9h3DEqy029bHxhNKIzJWDllikcs2nsnPvmRTSUuni+k6
kCaEBh/fTPJlxsZHXar+VFcD5JXF3MHCCNrRQh6ZYpgmRaVphcHudPnVQ+VVInnNXPlKgARdpimg
/8MW3n1kHkOISCqvtRjuJ5QSBueWbxfui2vODxaYOlbUvVtHj6qVP7GB6uiv0FwimEG363C2dVLF
IsX1ljJ+6pirgAkjGO3SOe9ROz9y4Sp0fm18JTt6U+d+1alhO9F7avwomaLt7VL0/jSwryW8AtuR
GQ5RvTfH9mCsbbgyDcdRUOH9L56tFvyvnlwZDfGx3lGf3q+FOE8yo/6fMBdbu5LY7V285YaY5Xo1
KjjYGphQb+rP1TwGqTB+lzCOd+MI/mZyXJ7IUFtBNcAvRK3csuUuG1RwmwurnRlaDsyaGW6kakB4
14mQzCAfNDJxxkV69paeaK3MOM2JCcGw4htDAZyLDFf6OnPAiupVimu/Tu8kH4KIhfYsyoSBWNZ9
2Llqe30dk4ii/JkMjYFfwRGF2eihcvKPGvgtrzia7ATAxhmLgT6wsjYhh2Q2UN8vxfrAKUffRdLf
7QR/+XF4T2XGehqPB1MfXyFYf1ZzRSx7uzj7duBcmsk+xKNIV6uwk3BZDOC/Q3sQfUMplWMqkMlT
FausaxrKi8X5JOicbjS+BiSC72mD8jKJ2EvmtLGW2kK42lxiZIEBGE2mqaxqDd2LvZEhuont79xl
Y62OMKWn+5QuVNsbWpgwHFtSHH1uPUYHxZzfTWS0IUa/Yz2b54q26Q7LU3Y0YrTGZIR+YiO4j+RJ
j+zrYldfo06QnjqUr8PMMIize9fpIw7IBN9kjzWNMuvBHdfOi3M/7ZzV1xSbXiu5SRpVbLI2PDtj
LVeVxM+xnWGCenZ1mqTLZB1j+m2wLNFqsp6A++vfUrV73f5IdScr0hIYP7jmvlwEBGBw3MiCIu1N
9PyxMqw9ivZim9qnZEQrU0x9bMhmoKLYApzibJQKwoZZtqEWEVCzXVa6jNn/kEe/6AKOvqK2H3El
/qz6JyCQb9bu35a4ZC4dZG3J7jmqL0nJyV3k05NTPFg66tYl70np0/HgWHFIqt23Kh7FjB6A+B/b
ix7c1X7KmPGiiVEegclwPFVzEOXtUdGzh7Jf7k2dnA6jQxJBd6dlSsVMg74XKpZs30xAcMlcHZTy
p9MAgO+V37Yzk2HnMpwdracZmKdLvNMSJVz6OZaafH6t1/x9cZMvZuq0CGCENLiOPvDnYqx/mbYN
h+n11o/FRYjDRoJCP6N6KSg+TbdtqTwZwipHsFLxfgYbTXJsBBODo6UEOonnicm7RS86mAauRBWB
mlUXNTs5GOvFibeqTj2qZfaiGI15ziP1gLOPP0/Lhceuo2uelPdDipaM6YO6lUqwHDX0JKsG7NCZ
YqYVTab5uiburLQUu7lQLrkhaEjeD0QFbdsba8aK1vxUcMR5a08NKIflMDMpsZIsgjbmxEHaJT8z
XQ27vPshhukRa8ahGy32Dlo4c47EHV4d1zHi4yTLn6tkeban8ps+wotUsm9Knj9NonOYmPPvBca6
LPkMU0ozqzCYk+QMgeakQZ7BlaFc+DXBc0J/yOdztLwvmfWeWu2rLLv3SfYrVTUfUB5hJ0kM+5h1
0WNLl49UqT9FkmTBwMScftW7gbIECHr9PPds3ydQtUzVA7o+x8Ti1RExPM3yR2K3v+yuCEaFCVZG
+9R1hrCoeYahjtR4X+k0R4ENUrXpsqehK0Jzjvd2zYhqillbx6Z5amnK0eLT2CpUgS3JAI6i6sOs
hgMlXr/PWv2hHamecNv9rNmPt8I292mUP0ulOmrF8s4pOh1xUi2LSqgTqbOj4n66KeMye8Tpsm6h
Q5ARqiE6KvEQbGpuO0HslwWW2RDhSOiw0nikCiCIMLHRBBiVjlovUTBodFBEFH1qXPx61fns1gjL
Gi48CJBYiclUyrL5G7THc5HzefV6c7+UEGVM+QD0JYyr5RVb454uI60jO32euNAx2ZY/VBo222cF
bu6CIuRP5VqI+88JhlOfus0E+3NwF0dC6qKUmNtnMo5ohI/LYUQQ6Iu1+NIZTqMTaI4Gtmazd1+N
KHl34vJDwHmUDXVXgst5pim0oksfrOSwfZRat1yXmCwZJ3JPczP6AGe52C/xs+myeFKE1m506Fr+
NzS6zwYiLjpuL0zb4ewZyLHj+nmVOTMb1Hj85YKeTmeNYq9lhKvFlCu4z43JfmwsIxyMgRYamPZW
D8hxOEXzcMnoP3um015vZ+G0crTrGV1/Vf81ILjMxx5S67gfhPbauoVy3yGabGHEFrn1uCbJc5+5
dypUfAK76RyJqD6bjOTQzQ45Lm4aZcTw7MXKkGERyzfmj/OSQb1gZ8d2f5iRZWE0n6sR53j73vXC
YP4L+kwVP9YZmUk/K2+WOSPNEtllBt2CacwmKaZulxBV9BL2mdOjhdS+16ojga5IdDijRnO+fUmr
ka7ISBcLFRGpk0PFtFtnEDHMkD+r2oE9vIAQyVqChcGn/0ACWh0GSa6ENWnpuZmi9NyWALVR/uEg
VCBS1REHz+3mrQOF+2pHIY0bjARYb+iz8G9skTpUp0Jv1WMkUlJQBqGcgYTGlymjEtHi5kQRqRzE
MhN4rHKdclvXDSk4BWc3XZOVa/KJHjpWJxsty61LNnB6M/7iy+1bPXaY+ciILMUxc5AuWnaI4YY1
WmaVv/RI5DOR82WKZtR2K1P37T69K5j+327eHmNmhu1ngoKOGsRT52o7sMZyD6i8QiHPl4aAa5TQ
mxL89n0qINJDci4yYz47m9IlGdhE9dB4Fwg95zTJWD5uN4eyeGJ5xg0oUPGj/UG8f+vCxdFxKsry
IYswGsG7uvs/lJ3pbuPMlmVfpV+AAOcBaPQPSdQs2ZantP8QTqfNmQwGhyD59L3oe9FZ9aGr0A0k
BNmWnbY4RJxz9l6b/aQcbfirpJZMziBugVmvtJEgE6+LP0qvjK4/D6IbI8gFTrOLJvUiYrWWo85b
haAMQ7R9syTjjL4ndriAOwU18NRKvzr9fMh+8py0hXloO6WdpBZvrNjProEEw0DKYUaAduCcR8NF
f9jIszere9F1vydG86bf10e8S9ljIoptY8J8zUF9b1Ezp2gt5J+y1190G9Fg8IGKs0WqyPgIMMBO
X0Dn3nJ0C117miBtlwpM0WT/6at+OcsJ55Fm9ZZZ5Q7pjfceJMJc+53/afljgjrSoylll/j4CSQd
GmBfGLQE07bNmJgxNYn3YhizjkqQKt6LI9qUSUeAXQXLx2u9q99Y6ybO/XCSlb3tBcfXHJeZWaGL
o5oD9kI/T13HX4AZRdjrEVE7/+clxvI6D33PSrEh5+qcP/Wgi7fe+B5HZBjGrW8gXFH7rhfGhbQu
SJa9tMKfwxzNgnlPzU0TZFgAaszFuk8k8zQy8c1cxGEiQsliIVlZOeK+jGdJ54TOMb0wF6FiqDW8
Bx7Wnq1qG5T7qVz2T/lRAnl8NOFB4JL+5Qy92hPd/RnH9NomOWwcH+0H1pil9CBmiMT6kNGauhrT
nVVACYjkgJrBI1c0ZnuZKiKGZZbe8HiGSRFMO5cEjbVHSGqR4J8baRKvHItySq+y79lP9xYUz33u
+RcOub6vuHASIdDhmEW3NUdHASjr5yMuUI8E2EsteQM85Ij4n070yhTSHQo9paftfSEito5udFbx
zKXv9fIKmIhzyi/tzWDSUzO4gwugh5eZcdjJq7tVsyTZtfF0JqseBkhsAiNmijLPhAkNefzq5XX0
qqb6l24yyIq7CSajoc17RuNkjQv8k3Em3Z3yd3FRW495h4StZAOwQki593i3H5wStYDeNPdaNL6J
7FWVDZDhxgkesKT9CeBSHjV2MrWg2ETQK4axfjBiegGNLuMd2k2Su+g26C6N2XIkZ8bRaPQxiiWp
N8gx7lntHe3iCwxa7CXxuJfKQORs6wjF8GTsLDN9HdOKqC73fTFppyNDQCsjNxbl6I0tubYGoQAd
e+yGnRJk5hkIyoP4YJT5byiWZOe4OrbFbnHdC0dcUo3o4Yku4H6OmRISU5b/bub03SrH2xw59qXv
FCh7oLIw30rvZHtGuemnP15iEwCX6tCuG0L3crRLWNe6Z2oV82T6SE3owXXPAQs0uIanyTff5QK+
QLzY3UooXrltz0/l8oAu72C6dUSzED5gm+hwn7r5XNeYLmOruVi+0o6MmrVNUUnyUWSQ3tHyuYfe
Et0C995GP34aNVzphSIP0IHggSQWkfPUudqO0Qy3Gmv6nc/oUUUZubvWxl2pxPjLdyOc5pw16PDF
fsQ/HHN+0fItdfHZziOomJ0sE+PbbttfcVrzHZqrrwuaAGe6COFott1em9FjugLJjeLEfSot+wqE
xD9QtB6Jcl4J3bI/u8z6nBgj4TMY77N6bs95Pz02RR6ceip21LTuAYDmC3UIKNvKVDtSfqYH/CGv
TT4AFZlqINaNSwtrIk7SURgxDN3PbgFbpB9CAWvlr6DEm5qTHrjxWuspmrWHumFSHE95x+2RoU/U
2Wc9QQoQtIH+xDzxj4nUl/MEL2UabAfIg296mpyxx7WXMT2WU27R+NTkqUHtLUsneog0Yz61LneJ
eXjq/HH6NbfBRYkyO3GnWI2zX4WBC39h1Jv23nCpGRxp26FWpcxudam/1KSqzgDwcLYTnWIaSMmo
P+jSzCj92DamV8QAgP4t61zUi4QoSY69HG6ouL76NpPn2scdR3xLvtJPmNuzzeCXWehXPvwcuyVG
w5i0x7Sa7yKPa2sykhu1NWkekY3LVMd5zloKZX300wPxTHLlN9ID38glUecUWTDGvJMa3E9ncvPL
gMPSGqd8XWA5vvfbgbKpw5Uuo3dNmPn9HCOmzE1mJpZOiyAJ0IM0NDO1afHNl8g80RowX6+H85RZ
d3IE/VCZerMLRLBnSp+/mK73nkkK5TF1L4rZJb9zz8htsPN9lf7JYjggQ/tJtRGHDnJEojpes1pC
PupShjdFmZNokJ1wm9Oh8Lzh2nB49tSH+o5Jx8zqj7sjdw6zX0cvleuyxsYIf+1OuK9w1WZoO229
RiOL6aHPx5udxjKkAM42GmKwlR1pr1NPhwo9M9Mxcm6LriBRrECmn/DnbERvI0sT/Zn0Gji9fbQF
7YRplpLqLqjdM8lTkNiWDOSeqSKZvXj5Ox/rip/gl++c2F4JifJe8xnoOB6j+67lT8dkABWn+EO0
kX4yHZu4WNX/AQGWXmU3pleHhkiiJHvUeLqicHS3BHKgs+/HI+HdEfJyy6MbMDICAVCBFrwLSXRj
TdEvea3Fx9iJAxB3NaGujgbxAtDFoHX+2UWyuBoqVYZCL88t/hja11a670QWhN7SuZPoh9Z5xtbY
UllopA5ZZoMy7iHxaUYlNz8PcjLvdL1OtjqKa1WD0+Hm63/2ojde3biiUPLBijj9J+Egx2JmVNi1
XRJO1QV3RH2Yjd79M7j1hUCMDfaI8vxzfE09gMYcddAFA5t+raLP5UHsmuiYE3tAHpHmvCDqeZbx
m+P5SUgCSAWnnKyOKtJ2UZvuAIeiOo8JTfEifdgiY8s37EGs0Cui3037RPKS3CM65o+C57NpDPtb
p49ztMym2CDCtaZ3MVpbjH6Xloias9lMbVj2gstQr/b9DL5M9ig/yVlg3ygIzHAYvKIF1lDwkY2c
m1C1BAMUSTNAWab3iP3lManISUftH+wqL8u48eLd6M3htTJq89mjWY4/xFbQiDY/y4gd2Kx7tkaq
jlPhMh4tcUMAhbpQ5s5R79FuQp4jdbvRja2TCGtXpx2gdIcOk1YolzzZCSVupZ7yCLO4tJTzK8iK
B5KsnG2mKiskLrrZp5LJaLYgtR33gxkmAfGpv3EhUQjL1DYWxf+EDXfj1SlZZIhUq6B6NAtMKH3m
uk89Vy49fJSlpTGF6cwMKugR0I3WvNPYETDCNe4CyGlHQqh303L4zIxwaHTKzAKpbHuXZC/D+2Ba
9FjB8opJgWbSEjZB1u1t/iAa6Mktj7ppZTNp2ODmto42CLc1V2B7zKs+uHe4GfS+254SfXhXefow
gKGH5yDL89xhNdNozuJo0dCFtna8chiybq3otcv6EWcaFWY2Bff6FB2YXjekXQuHMEkIkbky5N5H
IIu5HC0roBNsLxiSvIiFuMmXH6XQ40NhPzIRbHetb5663hfITcvbrMYMbw8yj0jZKL6lpFDGTp51
UXwbZ3CddRat8aPS6KA7sQ8w86csNqgumvgtigiMHcyVGUwTfC0a715HS9trA8BEmTgk9NXYXet7
g2brxgTowVmTI3ACDLWxo4LAqLQbD8ystYfchtQDpfzYGr9roYtv0xRvedS8IvjWHlVjPyUIxb4s
VRIS03Wbknb+xVb5ZxBl7gvIVLoc5dRfiywFCcWbtsI/buwMejq3xJ/ZrLd1+sctHuIm77+GGee+
Wtbktg1uWst+RTXSP+mZcLeSFtWa7/7mopXnwMoAQlQe9vIRr/hcZ8khr7J73GJbq/e8e0Kx3lya
TNgrHQvuSJzfO8yFs2KKNpLd04kthHMBKaU2JWoAdsfKvrfc+4xF6U01Vc6kmQ4lu1cGEoGN0pbd
42AEgoksotosJyaYN387KI4Cu0D73mHoyxypNThfzC+X4d+mGxBeUDlbcJNR8ZjGTFBt8joPoMNq
2QX7tiv/lHTI4Uto86axSmJgSfJco6UY2UT1cClU5PzSDdabOLBpKXv1dJK++M5zgjtqD5yaz/SP
WZR5n/jdVsfbtW0naRJKx6orxjzUfOMb0id3H/9Ik+INJU+OkTxFxdJpRzbwEAPMitg8tDkCaxmA
/1IPq0ndy6nyjoaVeFuGkwb7sPGWYUna/NyQ3Vq/81sn3c4KGsUAC3GDjJKdUsWtTdRfcyHJC4aO
lXLDHbpxOM5EkWxE099FETcfEbNYJHP2QkE0nGWA7arCNAoFxFoiLJ9MAfEPtRzdnByRDm0DFK8O
0l9zJKmEbgGG1mFL2wzza0WMr2Ejy9Ijzzg4unWmpPJfouA97ykq2NsmB5T6tMk4V4BHZ0xFWSbS
oEh34HWqS3LzFaM6bDokvwbPrVNGB7oI5N7NtXGLEic9TYu03zDM+tJ9lAoARpSRy+uQJoNdAmCQ
o57aknAeQ6vlcy2Sk6/XHjJYNMOaP9p0q4zqPl6XGEaRz7Mq2cHOzZV3H9XznTYxQqtRk2SyLx5h
8fpMP5NbGsiOpFv9uRoHYJdmf2N2pfBGIJWJc23e4QJ79XOtuuedIZZyQUVO3bDyPPL8YpPxBOOE
Q986bjj6BzTgNT49ge2rQ1oU4c5b3lGQwa5zNWIyVFm1s7NvMIfqXGLM8ta1H13VLpaudJcZ+BkE
OXPkD0XuMa/zCFqDqx1M+pSrYYSvptr4bdKmCMv1eJoSa7yv+Ak5pk+ERolxiGvtMNtTHwbCbN8a
5xbBInpIK8Yb7Sj/eKqKT21FcUZzIGlYl4Vpok7wpdgbldqahc5Gss8/ZZ5FpyhN6OBkbJyrEtlh
i+xvDfcNek1fKjyh+neT6fot7xRDCbx0tuafy3rimOD7hSFRYv6tb3PffGUdZwQejvKrEjE9SpGg
ap0sTnaaI2U+Iz/XDYTreB23yH+PumXWO1OXjHrqq9Ds6WbDZwrNbNxnNCchbz7WNXO12JPpmSDb
xf0ubr65aMw7QixaJvXYk5lqtfm1sozvvpndMLKGYcPgA4dJxXUkRvRcxMrpByfTv7AL9pcxUA8K
5VnUimhrlROJVTHMz4BlWHijt9cRA69caciHzkePXBvNkm01i3VjUkAqHXM9qiabeVjLdjMr540G
n4tK96hnUUomqf0odNsP7Rwl5jyAg8mJhoIVuWs7G/JYxZ42Yuyo8EhABSL8OEPwtplIQV9T2UV8
E/360ksrbhGrCu/PHWMGPKeI09E8p6eaNfXgioe8EcaOywN1Rd1wpcztV0FTbmNbRhdG+XmIU+IJ
UxIhG9O+1EtaVheXOEqYmTVoCdGlrhNd4VLnRlt39d7Kea8sfC44s0Cs9OZnMI4CpeT8YmkFgvOA
LmGvoQjA1dAwArWdDeNBtN6JCfmveoeuzSUXaQe3Lu/1snXoW3k7YRw6uEuW8kQYa2gJ6/ncl7P9
MLRyO+UJtb9HOlU2JOfYiR670WwOQV9cxxyKqZox/tednxzot+B4wGG+6qcmuptF7KD0TSF+9ci8
2JgRTJ58R1Efo/FlcHN1XZtkD61nGpbrZzoHZtj5hruy0/Eohl5snYoJ2ER+8NawLH9diBwHmkYf
BLEjfbGx3CbynWqmCYNxr9R0VgIfailpTTUI+ykASrYJx3Gp41i2VRsVZyhretihgIQabeAltN6b
UatP0cixtAD6Hmyj+rCderjgze4vuaitNWMuPG26PZxTJDjnMU+v1iin/c9HQb2Dz86F6lHww4zD
5URDq2Vi3aMBHrv2oObM52jhSQ/aaNp2eSOXb41CjxCaVQw6cDMJmw5rQASWAt16Lv303gRAtbX9
mfE7ONSrlcYk78aT3IN9u0tM/zUN/OLSm8EVu5I4u+DU6CkZdmi6NtVXU1zM5ENxsTx0yn5Er3NH
ss4zwLXsWoMvg8O+dExeREmGVpVryb1WjaFrFvlZJO3jXBTjw7CspnlyyqcfS2EGEs2lvh0nspmr
wL6RfXvyQWyrKZsPTQVaIGKkvAeMSyGSpKHVsmTmuLC0TuJLUc17rQXeyZVeB4PWs7n7BcSeZx5+
9cY4ZLkYtrMBCd3Ti81s+cSIW2h8+m5h2VOdmIb7KXV633i4sq3FAr2OGD9uCwuNZ+BO1smdjEuu
j/7J6s9VYsABQ0qTpBjOjURHhOZSlBcJfsChpQoFZb71hfxi/gkyuG69kPzCFrelxdQzcraBqjGP
SrBzTCpFJ+hqUf8PDWgKITB8p8ontFhjwMzRvASD2OLtBwkqb0WhiHNtLQxtYWlVYudOFFOVh1qo
M6D49QXppRqTOqFcsR0dcesaZWxNl1wFgiQKdKD6IQ1ovaWQP6cumzekQt+8eg6TAeufk0W/k1lv
r5bsoRwUwyUbqMeyNL6kVv0rplvB/5vKcLAyBXPVxJcKzip1TLXNZ1D1HVYNxNxeeq/btX7RPMYi
sw5XllEP+UF1lxRbSFDtuo/UdKJKbyhsbPRNA1PdgnFmWFTembmzvtNy7NJeNeKEQqf8UOg4PsdI
MU0CLQYxkWEyoDLwyh9JY+yssmtO5BhQPDiutrEDNkK1b4HEwi0XdsxEV7XViRMt9ytcAH1naFhx
k4gwp8jHcl+kiwibAuVUT+BYiRM9SoVyz52hg05phgCJgF9P9gcJFOvcpMN0ntn9MdtaBvAm6mWz
dNeT9Msti5v9K7ulsq9CzabQKrvABoDKvrKeKGYTukXIpZgYVLzrx4lOSF6rfNHmU0ejJWVvhRew
NTBqthAm1wbL0oaK+FnkWrGGoBVs0+x59Lv2rjXkSjgxiOChZ3AOvZvmKA0PmT9XDSpCt8N3jnZ6
I0cLCXlVtOHseAqncKXv5ql46SP7Ezwes1gcOr7BeKV0GFvrZXmuOu52iSQIukeAjHIoLR56Xb7M
RvdWWBQ9TEf8rDyOGfEoviKOTDk+AweZXgOiAQIRG3cmSjBEd4797pb4jL2aL4BPKRkDTdYCmCap
r+/vbFT9furJB9OPIHqWTRqS196x2BCgePKWhzxtsoNj+pi+27ecRXzvz7l+hWE5X4mNXFhr0S5F
JSUIGWQxGOeZG3mqJWe3LJ8H/HsgRev0TABbcRqcB6aKYHqXB+Yh9r+eMRON0S8srAqle/3GZceI
CiqCe+D3e99jzUsG9MGli1Y5Ib9hnxbNQ1DG/GWd+NbjIdnUtFgBWgCCTRwNzyThTRsyAsYLxuYN
U9v6SReMUOriuwzmCbKu9HHDlJxm7B+5gBqAW3BY0UNp9SqV7FNHOR6CvDXuTQ8i3vKjonJL27c4
se6/u2nzKac02jbSYEtKZnPorB1T0y5D76WwQ61mR7W+GSKtPZYzaJa89eOdY8yvIFLiczlX15J2
434mDehsLA8e0ucNk6eaZEgnO/08eHrwRxGKyGwjUkcG9PNe8g7F/jAe+TUO1TRvYptNXVKiGsjF
q0gjcI9augPqZG/FmJIlozMHU2T5VIROB7O85dOdPxIVqkf0mKIWhAUx8ui4cudUpPjPDJJb3b7+
nenZO6oQeh8084bUGTdjHRFqqfzN7NL5TJlhJVVDXPToMBV3NkVnya02A3iBHZ2leDebWMO2i/Jh
tWziXNv+SEBuqqJ4EcoONrqPWtNWGNMblE66i2d37Bz6d9x+IOlbGCA7pZqtY4dq7j+zVmJfqndN
jF/U6csXmu+oRmpkACW88hXJ59tJnxHqaOeoINdpBB9IPsuOcDy0RlqwNw2PkWPsHtuETb7IeXdq
/bOIqM4yRVC511FP9mcvQQQq8MHMjD8THYVkNHrv0oZg52gaPtM3LdfLXa+728byJfcQRG2pFdSc
/+ZVpMOljSxIwcWLbUmua1O9NT7uWGHj70amwiY2I+3Pa39PPjL3vKCPwP+kYvutQTtOtowjVnNg
PEo0MlBcvWM3GW+cRU7Ir7dzcv8rbSUDULd5jwbEu9wH4EqLExIfERY2YcHpc5H5pMYeapemeUnA
LqLOJ1tVYH1t4EyR47L5iPZ17b1HgY1LWSRPmqc/0XfCIt1Cz4hRovSNd9Pgc7KKR3h7RkDWdzMi
I8oVsCeL/tMJE3oaSJSuBPYi+PckrIkmXk1SscPkFpcWAIPs3qeIqRjoaskxTTGUAYxaNwjz/chB
rwQjI/KZO5axOnXJfQ5etQ9epwADU4yNeNW77DpH7ZZBQ7/Z1LXreYnBjeccbJD3EswaYIj0Bbn6
vLIn+x6Q2T0Wkh2wm1/BVJ3aHGmsXnTPjfDeQdKvm07z177HoJqUa2DG6G8NrJDtEuqTYnQGQcKY
DscxyuoPQ+u5Dcxqo/JmRgSDfz41HmJdouQBXjUSqxdaQRJm5h8MY6gBU0hATCLO3J/uiiLilCDX
tDJyuXbtbmfb5rMs2WVWp9lMbex5Fiv8AnCP5Y7M4AfHwTFQl+Kg9Sip4BGQMomMLZ07mGF0ns0W
hT37nKfK3UPc+BiNEb8OObSa37z1tYGqCBG81StyfSV6Nd0snjotenUL8WpG6ZusslukY9PHlsdU
MgYF0DFRzZxiUwCjoC4BdKD9UoX5vahRjOLTKzp9q5S3Fll8mQBO7jsk6dZoA5xt47Bu3Yvp5vU+
q/HgqfizyK2PtsQclMfZWeuya6XcRwyxKFJK9YpoZs/A+GWIp8ccPq2P59/P2U95wqOkauB6+Mmz
PwITURKjn7nMTl2oQtnb2PnZpm3xJ4+UneQu66txcdZRbL+2xNQDYDCOBOk+lzVIKB2/iDG3a3Y7
3jpB8L4d5+aN6flN1uMuzwPMhD6ivNhzCAtgI2sv8vQA00ULEIkBNhrT5luK+mMK1I4MYD5h6K8e
HRa0ZfrcEYDbRPuY22KRoB1JjHjdzbCRSsg8dvDtdRkNPAMUP0nFO+5Rz2Ap27PVJFvHAVUT2/49
Nrd4bZQwsTu4KVEiYzQt+XMuW1K0E6Ync9GeJ4cqJ7BMgqWzuyozL0nK4D5Pzb2fgT+rY8R1SDTs
MIjxk6QYjRATivfOHfdNa47EMcm7EiBcUKfMXWiQhdEtdrtpX4r0qYLtROWPkjBoJg4ELCXseA4d
dS8H2eBJJXeag96hpO8cdk794SUOnbQ16QPC85hbZHCuZofiz3vwS0SlBdm8qxKQCRUl1ZlD6rlA
+Reb3EW16UuNxIQQ1w0Jb9iUQVuSlVQS1Y3sbvAZWtMkYF8ahGOdeQ9YcsOxI3+7HPLibEcLlm6u
n9qCVWJMvtpJG492y8KvJ3gD8dVipefNiIOOP7S4iyOJbWXg3kwMwRYhLNmZJbnTfvPQ6im9ENmF
fsLQXKs+OuderzX1anDyFA79RuyGXz3suUzRqeitZUvxNTRcCQ0YWCuuuQOjY2kZCgP9bLjj7lqj
aVZ646KatPqTFZtPhRHcoIVxQGgNgk5zzpHe+ltDTMWGN2aEMayP9eFnXmkYxkvWkuHcMcNmYGAa
IEfdziBtIzK+gLozhSakipHwitbrTPhonz8pHe20kv6zcO59Yb/RrovCcua9jE12/zNBBcaU340e
luRJwx8/GzCnMxqJlK3tzBmfVwh5dG6xhn1Fwtz047hipfjMG44T/bJrTnwihX6VgTMOB5cNF/2I
Zz1gg5+V0UtNtgfCSvngR+YN5wzibhcei6PuGEe+5bKY4MSDBmviP0NMw9GfOFk7PAlN/zUHK9lA
ZNJafQ4dpqAES4i1nqCwFkP5GykSF8VoPGSEuNSDOMQzDifaZfaxXR5+ns0ofnB0am+Z7Tmhtzga
s8VuyZ5XHusmR8j28xQQIE//funnmf/jgvx5YBc2ikXXkcH9jBb458+zShn/fvbzuX98+H97yd/P
/bwYjUV1/Ptt//gc6T8wdObKWDtzhKdhEa/9fUhj8z9++POFn8/l//kLf1+Xp3JxDC8/pvx5+vdL
//2P/cd//49v+//8sT+/3n/4nr+/eOY5yb9/v7//478++Y//8u/3/P1j/8uX/Osn/Lzwv3zNP/7+
vz/15ws+waNhkbR/sKd9jcFILKKThgpJ6F6WJLz2Jfx3UkDWmSVf/ULW236a5LozXXMz6eHPKfbz
4EjgBPPS8J/KP/TExn1Xtntl1erYFR9cXjX2TFArZh6Mx6jHe9wYTdiM1ktBhXqs2sTaql67QeT4
Ev5M1HvNJqmf6RqNzMPXaYsMMZAVN78Ajl8q6uPfh7QY1Hr2EwwHer4TaLb2Le0Zdrs1wlvIJ31Q
7Aqr2Po69BbwhxFbLO8qzfyRCOFp6yjJWlNW7q6X0t4Vv0bbs/dOom+SwSx2aPcvQ9o3R6XyhwA3
OggOVHb2YmPXq7LapyWggNH4xRJQbqtMQ/LZxgAsf+517tJMBQEiSwYaGDGPNtajA30gClfc7Nry
QHpkz5DSLenQRt0xmh9iLbEAuaHP099/Lp7Zcf59gcJpoueia/iWJHAptgrYHOfFComyg5Csn6eW
AcXAwQXt993vVERYhD0d1WASsAxl5kCWETbHibQixvkvjINpdubILsCxBIISyxdoynQo9aoE5jK+
pVaHxCnPtlHlyFVK90oYYdJoLzPGkDXN+vu+h73VCdwRQ7aDa8PR68uFysRWFjgLS+JwLg11TLjr
Uh8QvqLN2UeDsmapQs4ptVxoaDlE9Ivqe2I8i45wbOeQ69E+ItqIkNzZPquTK1IsIUFMfVSeFMDV
Y75s/TyQKxtUwIxNSMZ2WYOrEqkqoDDGp8n41JU12kHNVGsiKS7GWzTEHw4+ZOT5/qcXF+vCFi30
T85gETn+RphJidJyuONkHDY2uNxcKudsG/1LPC4mT/rUB98av0fcVLw53z4iZcaI2TFyMooHjci/
wX42xuydlu87PhaKbiYNRI7SjIcmupr0hjsu3BkGDOk67lAMtYZxb5FdYrjpXujDzTWm19kd/yR6
/ZqB9cwGFtdlWwIi9KWB0m0W8760fUSd1fCal9k5y6trPTdP9N2tMxCDS9wPG1RX2aY0me7rWYVK
CU0xABkgIzSuskN7Kqo4CV3cquuKjJ7MCRhwVs6nqYBzDT6lMRXcyau2qLom8AAjsylH+UeV59RY
8VSHlh9cI0CZq6am9MrMV1eLik2OJGStWSMa7uGBwgKriikOem4+K81AqdJW9w6+yCbxviKaj7ko
ppXAHxWmSu3nDDosckvwLaXzKMlz2AmTu4rSwsItH6Ri7zr0eJ0Ywe9xu+HmjLpQk9aHBlyPjtvN
zeSdoYbkMfsiSOfV1DLcgEP76NugTqMcLQ2mtZwtwOA/O1PacfCDr9qCctU8I+Y55rrxWpvsf3Gd
fIBjJQGhGd4yncvbRfAJ7gFReoAZkBgYxPiQvzwQSXSZrhnblmU+5IYu2Iq17scvU2fqYasnu9ZB
GQuSyGX3mGzNtmWIVvALx5F9pJFzzrv6j8VuI6HD69iEyKLUiI1jpzt0KXtuzhhfd47giGNTnaHN
r1PC4uohBeAW37t5B2hmOsXis+QGRPrcJE4M147liMo9Tserm9KS99lThfQxNrYcE5rkY0rDxCJ5
AUzYNF8ywY7aA1UkRn6T2KrXBS4QqCj528QhWRfILXxDvxoiOAtZbmuyTqaACoWLIt6ZWovmM79r
3cldU+NcA6fSgCgMpHAiumNCoxi7DL913y4OxuC95lPykCQfrpve0YAhHB6LFhRkRcKPkVTAdcZD
3duHKDUfsighHXn274qKtIFE2uuxFXfsto4B/m1K7eq5mcb3EQ4uum77mCPCh6xFZKGRvsZatLY7
GsB62147mYW13n3KhMlJxwnCrg+QNJHg0Gb87mxN42vblO6xC8CZMOMtACbSeQVfhGWzND/mOar2
JerAlbm4v+3C+NIrqNnst+eHugze5mW7O1DKb4ghOgcJCo4CCKvun6X5J7KDVwHK7s7UxSVHPLLS
E2MXkBbHIS/W2E/2sFDzwzwlL10KMGsUb76D60qRy8XKUW5nJ39H16gB+pku3LHLng0rpqRTH1hv
ZPDOa1C37fAmYoIIWcaRIMWfvQlijurqtU9dBCG7oSPWwIaivfKrmanOdcqREIPpY1G0772k+2iX
frqcyk9GKb/92vrWXYF9d+lfJrl3xAC5Tyr3tRmml6B1zu6irBYtxoHaFJ/zTACOxDeAR2Fv1FW/
HaYGEkdhrAp3uV3WBC5UdA6yOCXcwvVK/A9ziACCIq+pHkYCFdCZn0rHenUjhHqG3TDJb16NuiNj
Qm9A2kTRyfFf+sx+siY7ATrY3xyGscCz3T+BvcCCMfAGKqd6MbIP8KLlnokeM3/9Qp7RZmxQZBuz
beF/ZHMg4iNykHPecjGxbD6kMjjt20FUD4lPjdWNdIyHmelNVZBkMmd3OHCJqAXBYg3xtfPzXdyn
m04w1ZcBWFR3uiv1hDCIxk6R8XznSYLPi1NurCIICktQEW2ypowAIDlVscisbrHTmcDjKEtMAnYb
dMJYq4udbCOwrD1UR8z1MCOVt7Jj76tOCIQwsapMqZx2bfPZphRHLJbX2vcKPMDJNinHZwz44FYL
EB1Z9N2PtrNnPLlvZHqyB/8bqqy/743hIKNkOzEPYl700422yn/Fnf9/xc0+1SX//ufyPZ+1mEiY
TLqfqNO/H13ST1m39Xf3375q91VfP8qv9p8v+k8/uf1fP1+Ov+rNR/fxnz4IieLtpof+S063r7Yv
/vVb/PuV/69f/B//m7ozWY4bS7P0q5TluhF2L3AxLXJD+kjSnU6KpKTYwDRQmIGLeViVWT1A7XvT
b9DWm6pd9zNEvlF9cGVZiVS02LnstLQwhRSiA/CLO/z/Od95Pv+Uh0k///UvX8quaJefhpa6ICv2
/Ef7r3/9i/TIX/1F3uz/+OPf/vbPf/uXn/7K97RZw/F+c2zi4Vn6iUl0hSX/M24WZdBvlumZQhKJ
6ivbWjK9/zNvVvwmLN8kUtZ3LeW5nv0yb9aygU95eOqZa0n7/ss/kDdreVzBD3mzjuWwWxAoNjyT
a5CmIhD3x7zZtrNDYU95v04NI3CzNRFY5XQAeWqZ78xE+ORI0i1IcprVRTV8bfxcUi1hAVpIEUp6
+ZXCzJFSDLGLURw7lTo6vDTapuzYys/TDPU6kka4r4gQN8HLEb9EWlBtD87XaKYWys7TUk0NbHsO
R6LHo6l/bwQlCO6QPDw0rBM/5SjZlqTGtRsbGepDGYN/h2hOhCx0kTxBWtKZ9UT7j2S9zP2Krif2
nlguy+qQk3WWkrciy86+H9gi+E+DylPbv/BDFuJPOTyp6Vtul7n3wZuUA8bS0qRdAUYG3tR8btgi
0jXSCTQLgb2rSdK7cDL6Lj/ZqUBl+YTTWVOH8mVk6A9lUsCViWL60XBcjMirYJJRc8sf5UDM7H0Y
hYkEK6TLEutNGNe2e5ibyO2OKkmH4F2AOKsHC4dYMt2jF/YKH1igbjLATsAIwg82UyP4qmywnPdF
pCgBHaahyvQ3gK5tcQKgPnXvWjm2TF9RpfzHICkRD91moTk70UrQy0RYilPQJNSO3u84IReuC9R0
2pH+cOOpdK7pG8mADZfNwS/5MEGxxprOFl482phq7Y8xaTR5Sq+yrN1r+kExggDoPtB9Z9mTyF25
CjqgNzTdN+nST78HoVvadMqxk912IF6ZSw0BLJvGVm6OziHxkgAanpnONqDGthhn+x5tmhVv0qIS
VI0Nw3ouHE97iK8NqELv45GOKBbntgbs0wJgjShlak+aWzSWOqEZ0yFzYfsUjLa8Luo2MEA2omVY
U5hBPpxgHTGJYG28jrhX2n5IyHWKEIXMN/xOGcXLO43bCZwNIlWAG7SJu3WMPom9YzGG0ZOIAnfc
pJ1MOLfkBEpC9CEqS1+1tRdPe1SNxO35HtX5FW4zcpKEQyH5Kpwt8ggbP7ISpB2tbT8YXR/JnQ3J
xacYTSf1vWfqcXgkQAIwmZPCXjgN1FmJc7XKcCYNGWZ3SylxNshEZPUW4XCQYTYK3AbkVmXzNaGC
9AYjjVcPTUk0TzeO1VINZ/DZ0a4y6SsefSPpOd9oMUTItwWJQhvbcGwBda6FBTGKYugwcGZB9C3s
FfEjCFhhSYz2bPVbK07jcjPKSnkQTKdQ3swWq+UW211CG6ij3LxtLVcNTyC0XWfHa5ER05epbPyS
2GClt5TE2+7G82LBUmxPHa2pjrMH2PYoSKw7nI0EeYARwgaKLMoBEHyhOM2R48XECCYgpzReHDIj
gNUKs3zZqXmlK+myG2P9rCzkvgdUlnmxzb3IB3AADIeP0qJ0BkKI6z6XNyPiHUJzQs9elOXhSNCV
3TkIPiBigPSqW/vOCfHPsM9IMdOfdNlNIDy50XH4pK1yVuaFY7dldmPzorOp6olU3qY4UCrEm22R
/R7FVVSCT6UveVNbINgR9XsAuERAzXTvDEqXGGRTU0XUBAJQaU/jIIdP7hA35lU5UEv2CM2kKczT
QUtHo8dle8Js4zmm3s6mw0RwIQaruvBIwPW7i9QyCx+gUJmkH72ylsFXZ+D4/zwNlkqiQ2sqtM43
TjhmQLZBrcIrOSmSMmvcRHRKETGsjK5sSCwzJLTRfUSReNhgw2nse9dvUYY1eQvP9WKKhB99MyHT
GMYF4ooeE5Pj9DULA63ogJwOJ4zBo889nfgNXda4POjG1eJeJp0nbmqNFXDtAOJI7wzpzi2nS9mV
lc3kRMoIPKSgcJZYW+BGtE9T1yc8bcNaYhSYziu2nTdzNjecyWrHcL2j1rgfH+18rL1bCrG5d6yV
owC9OChJo4e8nRw4QAzGnhN8yKrsHQhZ0/W7Ian6pjmgjNAYUFBxoZHe1TELwwG9XVee8jmfhnot
9YidBnHJVOS/B14eAV4wejd6V9H7B8ABTLtUJJeieVyqt02HHZd9NIZOuQ21OYEi8olt5TiAARe+
VavIORJ3qSSQBE25UjhtB5OoVmwtI/KRW+Zzbo82Pzvyj0yQkbcefV3Rb+goSHLOUwXpjn2d58/Z
yDkcHVBldISGuJmyIhAfeVwsye4okHi4lpcsFAKn6Bdyd5czGULFHGj2LEVOnQAVV9ALhrABEJtZ
I8Djas5LPW+MMhurayMyJN5ay4W6vk1RyYSP+B1KIPiVnaL3aBqzsq95bKH7nqZIDX7dCLUmBr2o
dJghctNp0/0+l47yFkdERPWAJF5Mc2aEJegezd9kwg1VybQPJnhnnwwjghFfddXQ31jYoIYHos0i
+PfZpNiQsElCCzgGSa+fYppgSPLBA0iEFHEkUvXMghz3D1naCmdV8nd4cU2MMeOwLY2cOtWKs2Pa
bMXkzp67tc1uQpwHqxd1F/fXOaTsirE7yCGlkrVHDzVYMEzCEBTYMkiwPZDVgx9qPTEF4GztLFJQ
lkQdt0i+msvu7kZWegYnbDsObqq18DmElGuuu5bmG4GyctmoleQxlMWyUXU8z/dtgZmJydQhfdd5
vZGLBrZUJb5/DngnWfb3KN4ZrGYktn7Qgo1N3PgqAVYzJt3eA+igA6fZyHTROCUuxbKsNnd4lrHl
ybC/1ilSw0yfRnQc3w8TnAvYg5++X9M/Fex/Spavhmv7+UqxBziezybWZ2V9daU+qiOlUFKs41A0
1+TnhSvUL9lHgMM2wCo7D+9+2JT/yQeyZ3/xaHwhPUCywlZS8alsmV/scSnK0NXFAbnuR+nvJTgR
DEC+UYSXqsv9RYLdHuNA86r9+nPtl5/rC982l4xfzzVdh8368udfPt3HRchTkf9Nc1IFtgDsF2Uz
zcBoTO6nTlY32q+8N8KXXz3T1x9lL4/gh4+qSgPQcOTg7AGsuGEHAIhmtOHBjAuMLUyL9a9vTVp/
dm8cGnzPs6QFsvrlB+K0a7oiDWrYHTB9464hI0qQ7tEQujs+oBCkSYRrpshXxpD20F37z6WHJGCe
3OyNof/q613u3VvKf5YyTYsvebnUH+49z5qo4IRVrZFQ1nd5jOgdB6GvbhFAG6cqAZYFddbFJPjr
Z/D6mXNcshzimx3a2cLmIPfyc83O7nUXwhSCXUeOWzHVp4owiJMYzZEyeZ/9Y8PYf/V51qtHPmPb
NqgmkSnVRua9MyFnNN2GHZwPreVGNxAsdTeJ3fku/6Gj///buf5WPxfv2vr5uT180v8/HO4tztW/
ONz/zz/+/Y///cf/+tu//tMf//2P//O3f+as/68vTvrL3/9+0ucN+M3HAspoEB47B8WfDM9Ny2tu
qt+WmYcBKjjK+4JR9PdzvkV1gD+2lioAHCfTZ2BzLG6jv/7Fsn5jTPFauexNpLvM5v/QKf/Fy+qC
BhWQolyHHYTvmLYQL0eqnUonnFFHndDBUIGrkwQMIBGLY9mAgbP8XVg2BxN38JoO3OKPQIrjwN3M
MoQ8fQuoJKHKNtrtMSUsZGN6ekKSczsN7N4v/OmWu4qv6taItohEYmae8Juh2w7xR7Sy6vEeZ4yz
KwF2knSi2y36pV5bdKv69Er0pwAdy7ZN5bgz/Dk/RNbxh6/tT6b/V0nr59vHc8n+SdiCw9BSavlx
gsAf47BzrcOTMAFEdrKe0EQICFtd4GymQ9nXHrHNBufWNJb48Th+F2MDirGtP1pYu6zEvB5JIwoH
17gQ2smpllO3eOMqX04ny1USBI8DnKKPz3AxX31JLTDiVrlZRmpijBqd6ulG+Sj/ajkkV0UVP9ql
BiVP7WEV4Fml9EAiSD99mwVMlmiYPzl+Xu+iujAvelpHV7++vPNi9V/7i+XyGDimL3mGyy+WEf7j
Q0TP3lSh2SypJv50zOyeaJNx+CyR/5MmXYY3nhFQNK+Dm5KHc+u0/bUfSLXEkqL8rlkLuio82Llj
HgnaxnUWb6AoNzez1uGDHttVNRTPiuL6JYXPb06WjyuGNDjEZMwpscPTSXw2oQQli/YzEYagPgLk
qgUdyPvaxm0dx1hBMN+SjGm7413dgSpwJrfa4qEwLqUPGbKhH3s9pCGkgDnUu9Dyvv36Kb3ahZ2f
0rLbMF3hKOCtr5fFPEDRC9Ilw6ffy6MbRJ/cpi8JYWvSXW9RRgeyQZ+uzvKdrRMLA4BbPvkYbTYw
UgnSWTqkHf1Qx02D4xBXINY7GmieY9yHY5J8n9v/rzuxV6s4l0vxzzRZwVnHHX79aszlZm40kx00
t6Gm0RMOwyrU9bznDIETgAgu2F5XmhMzZjBT7gcjfIodgFSe7LuNa7hf3nh6y0r9YoxZlslOlmmK
aqRitnw5xlr0J11m2ANxNYQMlr5B5nqE8NRAAljLGJeSHs3LWDa0/4KsWBch3U8jx0Hv86tta3Rv
bavNZVi/uiRGvlLUcKmS8oa+vCTgll4IJWK8NYfpXnPeORLSc+UCBO4jkIykdniNQU8WZZCFAPbG
L1v9MekT7y6haITthtkP6ZCc7PDahQtG3F6KV37T9jFgWjRpHsjyi9aYMQ1HOD7eeKLL1Pbq8pV0
bJ/pRCzftffy8slGCzUzi7h1nSHeKg+AjwHnOx2ynU0s15psBWJgMCIdoBFaG8tb03Bu1gEHp19f
iflyM3weaoqTtsfc4VGF817NH9LuQo7HLXHxtZPQJCUZLXRMBa+xT46LxHkXo6yigx/O1/mSTRdh
sik18ADNcZUApuE27Tg0J2QHTXO/46DGwxupkkbkocQ6GvdGMh85M+qViTEZJFCiThmdx1/fiHy5
3fx+I64FcI/NnzAJE3r5SCtB6W6oTHXrkpC49XG6rucWargxtuvYxx8Wpv1umsr6nWU9VJVTH8Ey
7V27JneCysFjYZ0l1DbBTTqQexMFzOrXl2j+tJRY9Ah4rV2puFB2Hi8vUTjA4CYZq1uuAt8jEaqY
TNodvpVjkebqqg4+u9I5G6Xj7cxpiGM+ooMpu631/BE1zXQ3gvbB9GWt6wYiRW8X/raaS30ThSz5
GLnJyeFlUzHhEwicAyq3JqTGoXnjVpZR8Wr8vriTV0e3Dr1lnw6Rus1z50MYxVfST96Ys60/fVpM
hewPpOv+NDKZzJLaCz3zln5cdiojFLxqkCy11HVXqQzqTa+oRM5R9RkX7Qf6ws/n3/WNCvh6AQg/
jBIqlUMXb0eDLigSH86TaXcJyMLfSKJpE+JHwxz7fe+T6SQHu9xTW/u0vLg75KTHStFhIe+i3rCU
7cbQ/9Ba1kki8rypKIPxMwrCew3r4dcDRf586zSXmGjRFEnXZgv6cqC0Y4keKurs23lZS3u73cc0
cFYsw/HGCZD1xDPF0LKnW6vz2/NKIEJ1yEHoIUPpSJQWU3JUcbp3kbi/cca0fn7TPNeV9jJ7Kfie
4tXk1XW6hBqsYrjtbbwtA7gss9ciQcr4eB+B89XoAovGCEC/GjYzMv3deXEI3OnJjJ3h0FVW9E47
EjW5R5iwc1cGCwtMdQakVQSemJ5DgSjaaNmy8FGX581BE0InS+3pznCJOi3tbc66cAei94vfwARD
2W5e8nTWQ0wWmuy8PTIm+42Bf96Uvhz5y3FBYZyktGOp1/utzB6UMeo2OTWDh+jbCxHRY/Bgy4GF
0QqybSS6Rw+QGR5fM9gT24q2O1X+CWvwG6PkPF+8uhbPdxwmbupLXNKrtzBKcHPOjRmdqJfGxMHk
3V7nhzgpy8uOTBewEADDLIIe0tm9bQoJOTrXkVxP8QGURrMyk+mqdySbHKGaJaoEr9/HoPDFjeru
NMG0CGxI/azEU6adYY0BA/bo8g86DeR4tgSXUcRBg9zG90S1E7vV9/ONNHoiBmIXbHWUFOtyotRI
zwcqkrYeLCbAY4M9Af/3xB6mAbEd01gD2oUC24WzySEAyvvKBfJ5MFJ2+Ei8THt+Ahv0e14MC5mc
MCQ8s6CR5QGahjxGIda0qjMAAwOeCLusuUw7DGjlpw6D5BEXNHHU44RIWkFkSqoP+ENh3cdjuJ1r
SBTwdJ27cXChIaFO8ZJbzPz510JltwZwLYrmzakri5uUtfwuLDABTEIek1ayo1DVytZ+cD3XZH+W
w4w1y/Xuw753LqkumuvAhGmVK0CLOpnkqiOI4Wqu1Ddb4PAPgxZLVfQ1JqLu5o3B8fMOg0MtJ1TX
ZgcplFhm8B+rL1BGazUyTn092Ncy9485ZXc4feZXhJuEaacT1iA5TXs/qSRVenaTXtfU+94x3pgw
/mRpJkEcUpPrmKZj2fYy3f1wLaGfzZYahvhEew45PwGL625ZpvQgrjid97vzJZDcXO6fzRHccdeB
IK/RBPr5/DBmAtZY04J8hgdX03Le/vpZmT89K9Ok37e8Q5QJXOW/qlQ1oobtiQz/VOZgSjiorgbD
uWk7mLrzNNE8g+1mi0wDzW6s68Xr5gcPeRp8k5nEaOQ9Dtrw3tOdu55dDvMJ85Sz7OvG5Ujj9P57
XP7JGw9V/TwLC1cJKrYuj5VveNnY/fBQ58T1NS2u+ORaxXsjR/4dL9vbxlLPtVOFD6Scr7PZ8K7T
dSHvBUm2D62uKQFmxbG3/I82bdD1+a9A4CqIQi71DpcAaCYfGKEq6qdozudPAzAJa3IfMs0UM0zq
xoAfI0N78ahwlLJISgrnsjwkORmnc+PeYKIZCVxHRIUxeVUA5cP5n+QPTYyxtmtu6FtNd5VbbwGu
0aXjpJA3s7X3RpDry6B94zn9yYQtUQf4bLI5wlDefvUi2EZiEynYerfVMsSxOslj2yfrxp/Fmm24
u5EYvbfnmSVHy3sMNRg0MdnXZsVz+PVIk8uHvZyxLSqSnuCS+NqE82rpbBJr9nsH7psyrfYRHcc7
GUvkC3VMPuEcUz4Ag7qpXeyqTVh/DnXgHlv6ougRJ0VZcSZvsKjVGyuJtYyV15dFfYwVhP975uux
BO91NAuvV7e40m+qQVuPLci/RdtsX2vvbtKOCfudXlpMZPyJSL7kktIW5KLC2ipDWxcw3wiZ7pS4
P3cbGftWOn/OnC45BU0dIznBqOhJEMceWB297BuWTuqlkAH7G7hl32sAiYuyRNVWTjw266a1xCEA
3fafiAPZVW1++vXXsRQGX983pUElLboPfzI2Ztu3B9tscDxnY72JJ+1t8MLfAIXmBnpUrB3oJqeZ
QTCryNu4YSQQgfb+Wpb2MTZKn/jlxW492O7aMptbPwB6JGIQu0hl150pzWupZuBGMfLGDv5Og8b4
+0E5weMDACS9IWzpy3m2SGrzOneN4uhUyZ1jGxAEIsd743X4s/MepUaaHkI4vs+9v5o2vFlCKeaW
c/2U9NVEDDyxgJMbGcdgJus3Rjm3IYrYor04/h533pfZEARSoWrVKrLYXbhfYsPdu34ZXSN3eSRB
iBDFGUstxJh428MSqFmU13ifPsUSBRC9xus3vrfloPRqvEKJVhRGbNdbSv0vb4LkmJlOlTRvz5Uj
vi11MVVGfj0mQ7gOwwn/97JTkLVLzkmQ1DgE7s/Li31vqHQ6tfUSZFsHcufiwCLAJqcf0pf03Sx5
33cdDjbIkus2jZMbzjqfnHYgqYbOaZaY7Q5HZQ9CgbJPFqGTLSii/vr+/myaQABmO77luAox2au5
3aecC/4mkbeh8yHSXbwRaJk2k42fea7Jr1kqLRyc5LXohvdzkT7VSeffdQ3apjLv7vCQvlmxWI4c
rx/5uWBOO8flyb+auewRBFBVZPDp3BmD04x3IINfY+TmF9l7eGFh6sZ6yr+/PHburkSb/U4zZLgY
+765KvEylEH/fgIPc0GjPDpgbHORk1j2G6PjT2Z8HpvFxQpF4YpW38vR0Tt6jsC3c6nnrQ/9/JOZ
ZrBIVUPkaAC5tAwKvsvcfzcZlrhIBYzRDPkNWri3rmV5LK8fm+spiRSZ/u9PxwW/kx1UsMKk0GOw
3Rq7/Sjs7BIwP4YU/+COKkQ7wdcZou/akSsPaSJ21HpqkGgIUKq7OiVYCgBYsKUFfuHmCqdnJ7K3
LvTnJYCGhpRUJWiK+PL1Hs3t6s61RnO+tTAxA42zUoK7tL+tRZ9e0E+oNjLClDcXfr5OY8UiKnJ5
PJ/LpEGEYlwteSVzbG7Nweo3v34hvJ8PxFwdfUT80Fyiet1FdwepWxcX7i3RqVBUhgoNfCH0x74P
4Y92mbViUUVb5nfOZVCVX1qaF5ftwJ4kByVylTXB9RiawabtWr0prcJf5266GazCXgN9IJIaA8Um
CRSV6vS9hcLm43mPHzdYaerxIKzxtrKgSwJEAdHdYKkI7d7ZlBPBg3CU9Mfzr0LkLcgmzXhvJVCQ
w7R2qTp9iah0IxuGjMjeYucic9+gmDpIh8Do8757isyTMZR0EPkfJhDsmUNNR0il3aGi8rVp7atp
Dh7i5iFAV7wTROFtDEqboeR8dp7qKuQQJxxjd34PO8bVOQp3jMQ3fWGRPjFYl71uM7wjAsWBSqm7
h1guDT0kO1IcsXXG8z7sCYiYSvlJkue5qkxrOwnD2Zy/Yi9CS5cYplrLwF8lMSlWjQ1s/Ndfs/n9
KPDyfVmO1sx7khfGcl53W7Kir9KwG/4+s896jI5kA5zPt3b1e2MLrNCuJr4O1NOFbidrVRtAGvpU
f8Dvvcajq+/HCrQYMeTH0LI/YGfyNufThhAsTZlXigsLnP3KGsdmLXPXWk84DS7GYfGiTw7I1atY
ieid55uIA3R0O8f+s2mRA0phqYPsVbmXKcThy6GT5b7R1SeDzPlrk7IySkPNXubUGTZqSlXu8yAH
2GaCsgvbjIjY6gi9p78zYsJEhkrT/fAyukl9yMLSy21g5MOGCHqqr2noI+NMgE5Nld6rJEsuzvvX
DHcqWsLAWOX0zrHoOC3DIcVlT/xNWpOhLXo9sWmrPsf0O8gvGPWqdrOvGGLJwA0d63JGSLml+V9c
gDbMibMKns/LqCmm4YtCSMN/b6MMiyuCbv3Ptl+cMsO5jDN84GNKUmidO8eC4n4N4OzAkgPEKA/z
6miZvEgkNW4NWCWbogP+Z5fNGqJPtP5+8XnPCzbiuyfiQmOI2nkq/tKifDqMZLcZnrEhIrR4BBZw
1Tr8ZFi4wG+XQ1lGEmWhbYg3nHgvzTGJCMkeDo5r8Kqa2dc2qOyTqmC6C0iCFvWr07kpYfq4yjsU
PieTQ/jFEImHvMdaME4fzKB7GjpCVkk/ePZ8tqQF8TmDMX3BihAuGsCvnUvSZEnvbo2Vo9y3FWwL
h9wOzD+GXieNkRBAUY9YIee9Hpt9pOb6BnweaCD2tV6ayKNs6JSwRiWAo2Z+bzQoAhCXBoJan+x8
VcCkfESCTMF3mVp79HZHjyyoEJeIW1KlwGmHoAx6+3KYPL/raIXnbUOarmnrdDsobP+WwxeTSQ4L
y7naKHXDD4ZsbSDHdqiMHivEs/uxGD85aDSvSQDCBcosB6Uy3lK/upvqccQlWJOFW09E46YI/QhC
s9eLGbse3J3buTzXMPS2Kr0J8TRK3dx1nDoFHA2vlQJFN+v5WPX+ZZsRUe0NsVpHibgsRmlfW7ec
L40NJR4qMHlwZQpiLnRLZ6YTPSlVMn8iE3CGJxyUe2smd9X36zXuJnTBdJiOkGw6nGKgAWwX+2MQ
kUTRpli6ErDWrV8Rb8E21JoDuAtZDz4BqfV760RMLBxMuQRtp9FnK0/s+7Ftoj3SuWydN/Ym75RN
ERX7Cn2myx4C7abM0nQTpUtFTOpwfUHWjXuZL8dfbFHEgtntrmYdAfbRoqvLxJ5RKkEfJCjyVJeu
pS3eF4mqqVx5/fo8CrWahk0goi9kgkIPLlDeUDTCnYUp9R5C4L0VjUeLzs92dqS/IokKskzQB7va
a6sddb7pqIfshgauPPb+LR/VP5hSfR0bL70YnPmh8uH1+fseN9LaAOV+vq2oITW7DWHyjRWUTvto
E8r3PqWzcWktZ1s/TmBQtTsr0vEmHJ0Pbp1MuMk0mlszuw1C43Denik+DqquNa262SfeTIhdOMMJ
XIZaQqLftmzEdRzM7Tahqk0dUdjYgyp3H+a/l90HICwoecNsdz7lwNkii66N9uUy8PHQGMgcl6Ht
SmSZXtZ/86pq3WLaJGM6uWqSiuryUgU/b+bOFUVCyuEzagmWIjCfIqYmz+ieIt57Q6Fe8/12P9pm
ucqY9+gBACBPVLoVLbPuUPrb82R3PuLlAraPiPMro8mPdV4chtp9TKtKH8bBgW08gqWIwhgotnWX
issxy0zGyvT9Oz2/ivOsj7DVjG3lWu5dJZS6Q38FXJvTB/VhYjibPqemifvZyePnCiH9IenC61GL
z6Ot74Qu43e9zzMo0rR+V+QLsgtF8K2VUPY8X2nRGRZSYw5qM8TwoG/mw3kyFU182bdZfnX+r4K0
uKkKbzi4AUHl6dTZ18rU74WV2HdwSr4SE0mjLimfKcVsaD4iPy1icdljt7ufI3t9/grQjn7OnRJX
hZ/rIwZ2TrtLN/LcpOTQXq89aDoIgA+1JyaGjtyZjKQNPN9nXdnFQZTm4srTa+HWf98cRpE8hODO
T0XXbgpP5SAj6Pb70ay3CA4pFeXy6Txch7I5aWJ5sKNVH+zZbQ5xg5jTnE0W0ml6JHtKr8e8O5g2
F+HFynnX2WBZe8w0Hpv491kknvIEj+bcY+sTymi3wWhyRjcNe087FrCJOIHg9C8XOeq1V0Utb0Ym
wT/hxb1SzEjzLGCMtuOXslwIHQBDoZHln2lq8vYvpwlVAQjRmQo256E4p59k5dXwBdX11Lf3tFum
qxqPHAiV+MoNG+BO9EbwxBnFtumQMvKmLuySot6MBfRKNzXe1bDIQMc0FOTzAa9C490ZxnjNtqLe
8YhYPEcUOXaPFbuU0XuHJGomUR7lyU7KQ+Ha35rcJiB3aQIEQ++ujAkcjEku6S1QRwXE4zw183KX
l4Xd1HcuP4JpwyV4PLwjAMy5ngjFOQQBe6p8SLIrM655rv20DpVdbZwSgtJoGOUO1JSx1nbarbvG
L1fLj05KnLf1YKQb3U/pusXpWQRWeJ/W+V6CoElphO6BFdxnYWjt4ophidEwZ/Wg3V1/DuoafDb4
wNi2i8ventmxQ1PqvWVBFE2yN78xpshdwwRwWcII6MnrJbd93DapZ18OHHd3pbb3YJzLlWUX+vv3
4iZltwnLd5afN+uWWhsr2r4CmH6sfR1cJrQdHMsgBLCKh1Oc1MOXdnK3tSXSm9wa7uaS0FL64ZD4
S16nDu2yIbydQnXsj/F1lA8mNGI4vDQAT/ThYLcEZEwt7Y7c7O4KXaekH0BAWE7kCMyIr539Lr9T
efzpvMyLShMeOKqj135hLjAvAxQnd+f3mtPPPnREsDr34s+vnkOp9GTMx1BNm370oTNl1Jq+T0Ms
esu/dfy2DipxgP3k0Bwu2amLeLglDBFYyjA+nw8a51dvdqPuImp0vY7hje9MrGWrYfjdiTjteOd/
2Il1ITVgLrJd5liQdbAUxFBtu3uzFnd+xSGL3F4sy3ihRJ8dvCX4fCCKNOzK6Wpgy81ajRJNVXJN
KcHdzV4qj1MlSaQn6MEYVLQp+DLjzpkYSjUzuVUHa4ekd9jr5LhrEgNZXb2orNcM60eyLm68zi82
54Wr6lW4HXOOAtpKL/M2TFZVxq6QEyBitou+RwpyFvqItr2KpVdimhkJvgkGYjGUtQWkiTRkeZ2z
ZFHIzQQLc117o0cNzgksBoOzOz8rqQaWkJ5cxMxX1Y4k8ccWndWFYArdYtaI1iWW4Ou8gVzZ53PH
mkM0NJFS61AO4yEmdcEyqHKDf1oxPUFnsLuP7Ce/qJHVLljUMTBhdlOQ27vWuA2a6CH1mv4SaeB4
wsN/knFewlbTxiHMCBiru52Zhs+zTYJ3o3CljzbwkNThpdBe1F6m8BpXARh8qvhdcXUeUHPELERU
NIb9pGqRz+H7H+QxBKxJhR6KpkP9L4v6+wEO6w4rLG9F2d773q6lr1nr9H2cyH7lVTrwLtRAb0Dp
+7x38kOhgnhT4A8Lg5mYIOP9LPP+IqAXcRwMXooY/nRfeLuow+af+mF0FQ7qTlhOvNbgNS7ICk6+
j2Ia+8amcVyQr2xx2ItA3YwNTvWLsEiEXcuUzWEeH+VX/O/WLuwqUkLMcd6Y85UjrOKub99B8zVW
Qz48B4yhbVQRi1narO7E4Hwt0UlFdID2Yuia70c35D9OirSlpeuxVgj4Vr1tvmNHlV76pe/s2Jl3
23OdnuhfElDk7G+aDMc8yoi1LkDls+UQOy3ykh334F1AehmvbT/dZu1AYDYBfOs4Fe397HYlvLkZ
R3mnISMlsLywjWUXGqvxbeL5j+dGurSydgWac7g61x6cOV43Ta1OAot/YsFwzonggxtApAAzBlTe
+fe8jdmA20ioIajdDIfziWOO70l2hDmLpZGrM7dhmIb7PpmejSl6zqbc36djzkwFUl2EHooufJ3b
Hhr/5ApzofTHWy/xazxeSb8UMSpsGv1VmF43DR06nvLHMDHfJaF6X3FFeEvHZ1e5Dzi8jauWbQxo
C/+ofNyZiSXEdZDjaB9zb0sxDA2kpTQPurTWlTWdyPmZ1kkXxUeQJS0Z1c9C6Y5+tMbuZpdP0v6A
wW0GD7szCFgGz2De4+XuNylO9kcjfoz6LbDY+H1kNcUKQ1X2rkU3M/t2RVwVu8ZmSdyBFXkjl+1A
mObwwU0Dj8lyl/bSjF48MlVVpt9P7Lj/TnZbqKOI7mK/T64NColrrYCa0Qcgnj2G+k9o62cE+Mm2
SBFQ1oOPTCuU+MWiSm8WVtc6U3LYn8eOG2TOpYnJldgjU20ipajFEFqxrYT1JTCyfhPaQAfLML2b
CRnbxyVvQluYH9i3/gd5Z5YcN5J22RXhN8DhmF4DEYiJZJAiJUp6gWnEDMc8LaVX0Qvo3kMtqQ/A
v9sqpbSU1XO/yKzSVCIDATi+4d5ze8oIVnqT63y3ZqAi+bS8WxCxONJQj6AnDo0k7fpty2hlXzC/
jb6rZdl5Gz44I/AvmNs88oo7gbSuxJ9lWd6ZsZs/cNEAirsPGoEJT6ygSLXQHznQyfprtIB6y6Sh
a+WBDSRVQ5zleyD5zLniFZsAIG/fJdVwEUX1VViNdwMw9D2TFrPBtfMdC/1Zpaz8rVpGD7Tm5i51
ewbTmDCnyQny0mhPRYi9J0yT50qDHkOMxUNPX7XLZiKbupIp8fYF9qP12aBwfYrejUTDB5rWoYZh
ZvCwfYVRS5jkXM53zoAXswwRkThWYPTZp8GFxsREDF6olKwq+kQcBDHwcVFBLZas5Wkz1albFGqH
EplPPTW3JHuoNfc7JLbsWfTlJ0v3wFzMRDqhOrqv58R40BPvC+LpXQ9393NM5vNiR1/YOWQv7ugN
O0BMlp109AL6TucCPmidfX17f5K0nfaw2OJmNp7TZkKHmHsXzGSCQYnxQeFqVtkSPeHXekSnS3xj
UcwHiX/oBAKYgUdmJF/g80AuE7M/ZUP11KJPsAfd/jrKkRqJiE4r7GACx6CHjGFcnlw0Drifmr1n
xcl9befOuc7h3GRRPZ/52M+R6OqDNobds1ewLQnGmJimGnqalQ04g5f2ewLfphX2d8vJv9i8L6TM
8s+6/rElQBIiuv29W+wvTei5T+BVDi6JLCedsI2AKLyMYC9CbqMs/8jo0zsrxMicKPlHBO6waxmH
Bz0pM4dEBIrwUu6bfIXkEiRdaIV5yAyZBx6w0Cs0irfHqW21IZja6LqqpoJ4TsgQcZqCaJvY26np
CfRp/F0ZONbjMGgNcA4dKtJbingbKuFonnWrpquhv3nR9fL7klqnhRMRp3JxLAuuqIx7x5/rad6R
X9gw6eh+zMlqjQ9nnelU96Vex1HYec5scuu7MGEdXo8dks3YI1cU3Mo4TPnDIsyf5LtWpxyMP9HZ
HjSKPLo5I3H0Sd/nd05C7Fo+w3Jq+3n6rsNwsycH0MrQeKdxFMeQQj5Hxsj6pBDcJT8XbF9zar1f
RU0yLjM/LDqwiazoazPbaSQ9H2qhfeXC8JZgpEF0MNXy/NUp4MRQJRDsc4JWauLtDC+rPZe+mXwD
JsS7dpTvOoSLN1J+gjgfP/YqN48si0m5qLtPZUf0TOgA+eD1tPhiDiyVGFA/jMZvs45JZbpAKCCP
rIcHvHNTmmcya+5noyEnIsLgVZNSWZMK1FjiQ0raSyJD4uqL8UbKoOAwTt7XogBqKpk/9Nm8N8PH
umMY1Zt0KznDPlCLEFyoIuyZDN/GAZrVuJfWlfDLVIUcErgq82Q/LdnSLWZFYkfO6BB7LMNA+Tpb
ebEHYBnvG/baFtpqYp9ctZ9z+iZJ5G2aC0IFps/twqM9dtXAhU3u4Yb99BS7QnuvT0BpZUgo3gD/
CxhAdYSe/FJO3qOjtB9NS/a3wB67q6MiKPD3+gMvsL22sHhqkJSdC52tP3caWJrniWmxr00CV7SW
cO9GiCCYtibRbFwG4b3mwju6hB1CH6UHT9bWdca67KaYFofY1dEt6w/eTPtq2j/kOAyHOSTn1CQz
ADM4cRGQjDFRgpQXBiJcirLUNS7rNj2n6UJH0NDYZKZfxfErmv2T3rA30Th6vJ5wYGYn5V53xnOo
Wd4Zxf/POl5yn5DfYa91MFzn2bkiYoKAPDLE2+I/HdZ/ulbch7jJVlFHcRys6RxPxS1yz00co1Jx
dl6XNftOuSjoo+VQjsTQA4KCbubuXTW+FK73kykhI6v2IzZFvo8M6ABt3rmdQI3Voxn6ObmC0LZR
lpOtvkc9+MrXo4JlmF+sJPuyOJO3Kzy+414bbqSkwlnPgpJbx/c0qEu1R4CVrrd728qe21b+zJzm
SxwZz9HQ+nFn1/tYTz6mMwOF1HsU/M2dciMBX8B4GTAQQIAvrX3RxOQBWB+hwTeHWRc4vTHun9wY
I12sJfzikiv4LoIDzSunfKxDTPQpvNEx0/NjJ7RwP3+kkhiCynDyYzuVq27xOVqg58zx/BFkKG/u
kqrMXBztIHAJxw8JhenBckPSCSz5Xk0wODPA0WyKiBJJ2zN5Q+lOb7ufNiFXp8kZ7jWPkNsxBf9o
q/d6YS/7peBDOV3vj8LNAqDQ4FazG87h6jyBSm4J3fYwD+4mqB07V2ZgorSEe7ieD+QWHUO54n0Y
EJPpZIOTSocLt8IX2df3cOyA2KVHckABW5N8Z3mDTrTRGnsqgowpOJTwds/zL/a4dPqjj4lG36fe
dBY0sIdI2N2+s1XvL7bV+J4bAbDgU1XVQ4cL/xzydjyxXiY4VQa2tgEDQCclk3QBxcafJh6tfSjt
q1ZqgP/CvjylHkDCkdanzV2/bpw90i9qhfasieQ26DTsXEy/w9J/N8CjtSO0J3k5A6fur7N3Xpz0
ax0Tq5IbLOYQpbWt/S0y4h8l2xpbYypP3vpLnSu0dFbu+Z5NxkmaJvlTXruX2Rg+YfnPHkZFUjWe
EuOiFJAhp1Is4HpiPi0Sp5lQeL1ojondhY8i6cZHjZ2LYrJHSJg4dW0/PQCTuE+1LD7mkML2c8Vd
zLUYg6HYsKQG9GRpRmDKc4OXt/k9nobwXOM9JC4txX7I7r0V2rM1dvqLEpyeKhMQMYboYpu1ewL1
gkB8zt27sBy/En9SPBj6pzq0v3Vand23cwCoRVwcY4B+W1Q1CHi3O+Vc5WtF55854fMCqfw89/Ci
WguKxSgbTGWg3gD6JUdnUArhDHyCtLAcErti9D8TMQZ288kwlyX1eZzz1aAGMrx03aftj2pS0b6P
JaHXTum9/TejlD9sIOaX7T81IUE+sCNmorwq6277w6Fnv+uqMMFvFDrB6NX1JZfe57RV8R3j2Nmv
GIrs7YnNXiklOcRWp9HFrWmnzsi2b55TRt7QjKtGsJgj32R0FK6kdVSQLCEDbvpkNhvD11j2wwvb
NlhY7wgH1q6b8SUz5vEwad67qJufsU2cV2sWZFvb3ZWsA0et+BnZhKbHEWeaNz9aSyfeu2r60jSI
zauoYitJQzab43iviWdjJbYhq8z9bfK/Ce5anRA1k5ZFYzCb9SQ1EUb52lBUm6UvwMmfysQi/yhD
luS23VcjqQ9Go6qj28BTI+Bvupe8zZkxG4xPyb5m41l45fDBnZH1yeWgxrl56lP19hMYNT57Fd4N
19KwE9jWsrNabuM2mwOVArVTLrI/ctRSMbY30bRfe6sZLkQj7PJOoAO0zIe+HM/kLneUsupl035V
oXeyc8GWef0U06j9cFytOeiDB1Ai5PSIQ/dlk4yjDzPvdZ0cAsGM4uoJLIkN2YvaoDHVny/kqj1u
gb/dWC67bUdW9rG6dzFzbPsGk1VKF1vV87yS8fmXkrd5X5SwDZ6z6XPJxmrvMfq5lDCMWOqpegeG
gqlLTkqb7fHPZox1/ZYOdZ/Ny3QCfGnsXK19TqEf4dlv82NtmFpAw8VangVZvzhXq2dZxdCvR7IK
iMTHkYFuEvzJZfRGNvlqAd7oHcx1aGtX1YHInFePILxbamSPvQMXz67Rkdmwzc9vq7/Ogl7cGzZM
E+9h9FAMJmXT0Jsq6nS7z/Yoa4AkDYSC1dwT2G4Q5kPGf6KqzoNtW1O52ccW+d/OtEzrWVMa7/D2
Kt2QurOT+qUsqeDtyrWO/cyefIyxOBZzMIZEfjA0uthd5F7zIQFOu1YyMJC2mWc0uQOovizfRYWb
PcBjxgKd2CEQWjDyRj+c0c2yj7HH58IdqLjaQUNHtw4q15VFRAsv2muYVgOhDffuogLTcGpi5MW4
pw2OA5Qc6j526hewcQxu+/jZmMpAGx15R7DKjSvq8QR7BUyrhcAZM/sh464JugiIy3bxIkd0u6Uv
rOMUy+jp7erFmXsri/ZRx8K920L7rCk7jesUF73tQxxo7B4g01g1QCCn+sTuPb5qtTyPVl9dJ8jz
ULrH8VjIVp7CDgGANJcAb/10SEKb/jl/m+hWNSIo8g/qfPwwar3HLo9+eL13ykbdzGr6MQ/6RHAq
hrM0/LydNstSutdkrtEAhZFP8h6xLZVzVcjMERyHA5Patgi8qb1jN1/c6/D/CJvvnqwqwufSxUR0
5IdNVp0ReDRD1YqL5bOr5vdATb1dqUXTpZoRP22jAlIEwqfOCA/UvuuBFy05zEFGWQ+zpKHl0WMI
nqgx9ftcTgc0OKg0decpXC2ug81gBbt9rt/NjHOCbRU2O8q8Gmn+Oq2mUo4BRjFcIpiubUXQZ8E+
cnXbJJAl4lEf9tuzaqSQSharCeIQsUrdEq/nJu45pgcPHaSKEzq957jDdlaO2T1q2MgnqpEv1rJR
EBQw/nJUfIe2c1we5sU8bncnowQyfWESb0uputZfWVkAuFqXrCO1AVGapUE0AztIhj3uPmTwctQ4
mdm/TemRzNNvqaY+2IX50Taa5FB3Nv2TU10EY97JcKe3TaijFMuHsO4IPEmMQ5Tz4WmyYZjGB2qI
5QuU39xfSeeeXdtH4czNcfvUaUEK7/bj87IcT05EkrSG2mu9QfqV0ZgtXnVH41gcWBlUn8jl1fbR
4h17SpZnyP4Ujf07k27zlBFVC9S+ccjISr52XMVrJRa+tklvbQbUw/Bi0JttyjsnMZp9rzc3VYbx
YduBcJ+SkpCY9P8pOxqJe1er1Frq2o/O0HzfBloS6o4fhWoifUAtO1Hpoa+7OmCJVYtR42o862Zh
0m09OsyxyAcFQC06CFvbZyT0eh2jvpSwMPcCNGlM3jZ64aVugs0sExNqF1hFEQVcSpba3B6rS7hF
OTxNV2Vn6Y7MElCWDNb20mDZazCLZlo4qZM2gK3h41yt1jgx/hvZJBRMiyx9z5FKWlFI6DmQWD5P
6KLH8qJRvGhFdUfo73n71Ulgaylb4/mICl4dhiJBJ7AK3YWVYEqp3/P+Mp6tiI15bEVni0EpJdRc
HgZtPFSrwjxaGaWDME6p8EgmIedxvfmRI3yzm4ljlMHqttRJDPFZY7wACbXmRnRUfk4MIunruaTM
S9yH7cd6bvq61IICmbExOq1yuGA2uBMoFXw8lfikEIYFDLUJMWUtfi4ZNGK/JaCres4iQuEaXMbM
O+rufdiCkWVqdPVaNz05mnrsY316zKV8dEn8TV312lfLT4P073NX2OO3oZy+ASLM7lgR7bZHeGkK
NDtZ/W2yM3n0WEM8pgh176yKFS3xENDpAg6u7OzZyZrwZV21Ck454wX2HBlZYG8brirl/IogO9Uw
/RobcTUQ8drp50s9uvYtIbPq7VU+CKk/tTweWOjrl6bHdMXmIi+vjMnaG2q2JGiw2HScxKGj9Luc
12bohfVuwQt1bGCGBX3WJTtslO7J1loizMTA189bEftBOn7jO6Izc5fwlEf6Az6hz3bW4kZqySee
2SxOZnJ1WxL/aMQeROh0vor74ZjMMnBCOz+qfHQDFJNLgMy83YUjm89aGN/ADJKY6y7Rmfz2wk+y
1jkVMeM4d/6ZRh6Biw3zV0vYrLGS+XGsxNfRzZM70SIsKetQJ8MP89ablAVI0juEanCCyYVEZDKa
y2nxRpDB6x9m1xFw9S7SGcWvAX1jygsjirzh0K8K+ymsq0/zwvpANIv7stDZGm6fvrLEMA+gS1MY
37U6IEeqn+NmaqCB0/a1PL1p/FGMxF62hIC9nc9TDXR3DpN872hcoK4gGWUi8gPgRHUCN3Uk9Z2A
Y0rcMyaDAzJigsvN+UT8hongsn1TZaftt2Ls1YkMDHXIWVmcnfwCgc09WVFq7ScX3JNjopOJVIdh
ifCxfcSLZV+EHjCvWFpHsoLxaiv61MrxSHegFkUJeHXF8GzEODdMkZq+XrmMPhcsiZpsHrSh/bC9
ikQ4kGAR5fbZSOdTuUwuuY4HxyPOBflAAgyLFxU5jRXWrGitaY3OIo/TiHbk9JIfSIYEbjbxpbQp
b3GqqUvfzA/TMlylykkgW18jCMNYcprJdy0Z3Cd7Ta7MY619sEP3izWWtyGyXJa4yesWGIsK9Tqb
8pqq8JEPmqGIAiLWt8YDw0W5cyj52LRjF6HZJbI+PVYOu2JiVBoAdQalkmWfSw2dQ1Z0gkeQL73l
Hnzw6sq6NnWbkVjFQCTC30S2D8NWS+HYLzPC0x1kU5rznps1O7KQjHaDqtZKjhISAzpb4qKFbxnD
3LNr87kzNf0siDFRdvpQlGQd2h0DkiEz6iOCm29LHSL3V5e6gE+XqPrDtoONobz5FfiwwCswC6Vl
q52nhFdhjWjzYlPuEhTa01du8grIK9cawUI9xc+SxB3MRceyVR497HJxDe/VhOR83V5gQwmSvlHN
2Z7dtx+1FdOeAtxek59WFbDWmlWlvH6z7OxR1mgkqIA+dTVxhn8or1jLUPjE/YPzeWvgVLXX8kKC
CuzStXnhACMJfS37/UhbQtySDW0zp7wcxIdBwYHAJUIzRjKvHztzccphshGAqNbm5KleHbp2pH02
PELQTaMc3lsiAuzey/BExiPdRqXbMN94WBLLJsF+7QYKlU53NEBv2uDQtfXj5Ijaz1FvnTTlmMfR
kg7mduXDl8oDuyDAHJBFxxNJR5pbhIvahvJufHt7yKk8D6vaK3UJpLFR7q8qKS2I9OG1XbuvrUiu
nUU/mdY9DDn8XO6avjqbAz43okjTnIkcRZfnOMkhtwjpSqPqrMyaiEFjAPAuynPaj+hZBvaNionZ
+KEzIvtE+Ol8cDj+RtV1d2NPJ5fX3bKrwK4SgZNH99xCknwmVGOk2kzhGtM43i0ERt4Gl8OJA7qN
ACmJzvL2LalKueall8oTgCioKqVBnja4NIpWvSQmDU7eU6KbPgdgB8bSPkKYIdiijq5xmn7PUsic
reymGxKVKGMlBGfuW1S5+V7RNl9iYIYwUfVLCv10GKrmPprEnTbM62UIP4G1YzIyAbOzh/KLHU/f
FzEUvFnHSz47PGIhM3qrfQgdQqNaSJPHmWR621myu9bOiDJ3ihPxqqyAbXWSPGpv9rkImTX9GfPq
GulgrY1opyIXpQdCUr06FpirHhhsooqQj2Wh3HdbHwdW9dDb7HCltUps4uoD9DvnunlcbZeUkIkI
b4x6vjmMFsq32KDKADIhKCBOiWC/gjrlblNAhJNWHLZTi2yb4uSNYbOPamvmt0ptqmIUnqaCWlaa
zHKyxIPO0z/zzkGijFGSwUQuT3l6TpPVtxt+Lk2I3YmgXREVnDuzXfylOYyR4rlZpi4gVDYNGlHd
6F09ph0GJlQVH6feukI3+RzWcbj/k6j8NwsGdhXHdS3XMC04S79QF+qOymZWnQF3DMVhlkbhTTdS
+AiXIUds2g00bq7OQKLGuV6KKDptqgNSt5yjmzN4HsPCQBO9s8rWuvKF7qQTVa/2LF4BxGrvOj0x
8I6VDGLYmKUU6Zn5B3fG37i2sI64umNa0jZM51dDUD81THqqbLnpYnEQt5MfYSequo/AGC/EujFv
jlh5oJYNq0Hdt2naH4YmVjQrkzyZYSSCuTOnT6057s4nd2b15Gigy530FoI9+qJpADktQuNf50Hp
vkjTP0j7jdVX9ldhP6grAFzC8RwDB/0vHlvQ7+PQh5r7ZtkqzVDtwyZcw3gdRGSl59Ehs6/Hs0BM
hokFN2w6uctk9ScPpvidZuN4REcLD5q3B5rxF1AITFGIokWk3bbuUCtl86FkMTSbJUEuhBAi4ZhL
X5+6aqdlVAGFMTFRoV29us7E1mJCcGqsr9AIqXbTfM4TpmOZPa3KoM4nTBhuQWq5u9oh9ka32ud/
vp/Nv/39LaINbMMAdSd+MbTSqzPn6UgsrMzqMHN+3sIKEq4rJuu0FRzMdvYx8mGmEBuFTtMOW5dv
YADdMQi/aJb1Par0w1S28lVvKGHEPiZT/bXEeB2UzqvXDKR9j+G8w/yeHMArZHsiESu/TBWEX8Mo
DyPKXdLtSWcZ2Krvm7SjayndPzDCfrdmm67OsAUjBIY41/oVrhfmVmmPTi1vbIDo+VAZP4zpclnW
Rnir9bYvES55wuCAWBkgvgcvqaYAtdCmtCvZHx/6cTmbKk6vpYfpIkM5OpbxD9v6vvUjeueq8x++
pN8s5fzeuMkdw4TNQBbhL4cOk0yRd64g5hT8D1mXsBEUPBx0ps8mu5td2KGmtkzvGIm6D2Clt4dR
Y2OWJ0jHZvvDJvyY+avnUrCntCSJfBKj1Tk6bs1cY6HwIcMczADRAm+eka2tbA3ydJxEsP0xwjsK
Hlhca/9qOY12oOf8I9Tmbz8pHKYV94go/1c4lJKs3uOCBUrLIe9bCWIq0PDfRVoDpBoWk84IW2hK
liRBKRddk2MQGVO+b0G774Rdx0d9GhmzcOihi3VqfyuCNjErU1659zJEWzl7yp4dyB++pd8PJb4l
KJVAVtCx/EbLBP1W2aWGnxrP9p2uICHHZJ/5+YwNvs/XUU0/FneZSU3fJZ06RKnje7KlUV8dexEs
fSIikwDpjHWXtrnvFtS1IXs3lInggvPcfLcU8lNV1T+RVlns6rDwlXiwA+g95m67+2qJX0zhvGlH
77IVof/8IX9nn3ErWgL7oaXDXgAgxMn8b6CAFd01RloikH93TFuWuv9k5Fl0wEHVsfSV4VWSahRd
QHm4j9FK0okdX7G+O6qlQl7ZZ82lgYe+H/XkfZTO2b4sUDiXJN384VX9Ny8Jl+9hPdR4eAhS+OWp
0fTBYBOC+wvE7Ypw55JhhhvQVrghSVhVddEkbztRzz3nHctw0nDyfTTqyv/DRfvdDslv4sK4AT0E
+c/9xSY9ilos2pDjQzMQz8VT8hOWvXlvBlVr6nsrN1x8aEt7NhOG2CsJJuOFXBfn7fi3W1fbcdnU
H3zBf/PqcnXMmdytgogHaf9yfXBk4fAoOVUGh4FvscqMESobU7KckN7bu+1RM0pnj2ZfUnmONawu
ydNlsfOd4+Y70T+Gj78v2ysyaRWBAEfAmdO9aFBMKt39iWUduwh1yB8qGONvLiikWYtv1aTlsPVf
3loUecrSx9a+rXp/ZLuXQUd+T9y4t9+eJpf0nF2N45q9M8lRbIONKpFvo9W87Z/V6pXPlf6f1yWE
KzkODqy1MDF/fcHg5dZkMWXWbXsYhVNhZ3GMn9MiPd/s8G3IlVdG4gCr8VWuu834jJLm/5/vuL97
0/E+t3QKVZi5PLN/fUy1xtC9dfVyy5d0PpqkboLbP5NFPbFyh3NFhzYHFevraSGJbytRFdWcx+bc
RynnHNxChLyvwebEkTYc09ASmPCr+21SYdUjLxHl3MuWkNs//Op/992CKnQs2wB3YNi/fLcEmOjU
IrZ9s2Utrk49vual8txdqDeYgKgxAHSwioqLb2SRxNfQxZzTjoIZAjYZDU3DUznGBi4M/ucySwlw
NB+PiCblKes/FkJJTFnheGhr4xk6kRZoaa9fVm/bHz7I37zL1sNScn8KzspfS6tKmoUWmY57g6Gv
gbLShpe+td9t1VMZF6+jG9/iUcibnMWR9YMTZITAHdS9GjGUbJ30GwBRDafSxw2GzZSciIfx6mBu
GacsfPfPv/HvDFXS4FyB9NJekXe/ldWD1ZrlSKoUcikFVpO3UtGKT6DnDV5BdfPBWMJDPKHvLEDU
nMwFuWLMDVDJBFAFc3O/cs2vcYemOFaV4fdpfHaG9I9P2YaV+Gv5763ACQH3DvyJ6f6CD5iH0BvU
GOWPsa3dsedUd9r6h2PMj61uI8DgMtaW4peVjXaN2SeiLa59IQflN97s3OM8wZBlzAdSuDvf66HJ
bE/sppXeKh8NfsXOGvCi60iMLKjxgZP34tVZRnlv4hl5sqC7ZJ6+J03LPkT2bO7smQhar0w+FF7h
Xp22+U4UwA+DG+2om012qB7t4dlkN3qowmWN7BAvk0k9Nla8/KTWoiIcMp7NFq7RTHed75pEw2fU
SPdsIvHzDfR/Z1hVedJXZ7vvPmxS0EpiodJqQrLdgW1Wnb43FNPxDMsferymum8sdXRMbzxz5hi+
SvOBprTDI0CawpWJ0A9syPGxSScVsIRhzBfbzX1cjw9YP7kIU6feKYHSSXgpCJ4KQ1yNNtdyJ/N+
bGm4NECtjz1jyGOuzVWwQBfbr+6aKe9OZfXY6PZ0cRFe7gkOuxsV+rQ8xUGzeHW668d5eZAF4Vdd
15+GeEgDyY/YpZNjvG5TjWrI5H1lPQ5JqQWJ0wIht+bPeYvsZ1ptyEXVdrumyJhvEBDA+ys2L27j
Pc16eZlT5iBzXj9t07dpND/pomcyn0cv8/K66CEch8y7EgWOG4ozemIZdKbNOm7uN8W2eF8z+x7J
GjxEFqzzFc3AGj2qGAOGFzeJ7O8iQaCx/IkULH6vJulwDSCzLoDMtU//6wkejUqyTMnVYxRrjGbM
TF51MVO4yLuJwduli2uLNArJMigSNxXVOvIJDyWxtKMgUUS0qyYTx3LacdZozx5ZEoxol2PCTHkP
O2fnjIy7/3CA/H52w77RqXQEOCIMveuR+G/Vod3l9ZJraU2iAHLxqK7uakAW19mYkdcYMJcttCB+
XSYsyJDTyUpHSg1gDZEUzMTmvbA68/2cxO//+ffa0gb+cmAw8zNx7oE/9ASQu18OjBiRUl6wqHgC
qIlugnwhEXpNYLfaheUKIgOvf9QytduepyFrGMELnDtrYb7xNJy8Otmyes05R4LN+k/dZDAPjtrr
9rcQFxQnsD4xG6uVaRE64aHP2IfkBe6USAZs+hIWCAJHd9K8sweJaddmLx7mddCBj2BLOm9aSuPB
XixQhyH9sgHe4w9vJcNZK/R/vxaSea4De5rSmG6S9uCv35HD4qmy+rm/bZ3c9jaqZutEgbmGeg4H
l+zZQOvUx75jienTh7l3UcXgdXNvkp+EysNJnsisq42njlPXS+wPcZy/dYZkX5SX2ItuW8+ly49K
EpmzHa5k0kco2jkHwrSV+7G0kfE51nTpoOHsEYUX9+rLGGrXzWBIeArTYqdB/OdqEPfKeMIZhirR
Qg1w6cLiHqbVsWeG+wyFEHNOCut07kjZRc/v3HKqAll2J+RV9gNhKNG+XKJvo5in51k4HzYMwKx/
HofuDnGK5xdWz9IlV5+EKb+ZFuYTWFpqr2fLQaioDzYnQup0VObmhIJ4ADNY9FZJJ05+ssMQPzbd
lyZCQ2OiZ/Fnd2Z55prHthx9r7oYmvCpSPT32/1ReHUZUAu+T9k7ZYNnnJNE1ggyuEm2yZUttbNg
Qni/lTHz1LAS7ps7h7Yxq2bm37HzxNQ6P/EBkoDIcqaH9b1OSNSubchpVXnyQ3NeItO8tGw2AX+Y
ztO2vlAExhylPJQdUGC7dLK9VWdx4GDRYAnVwo/10JmaE1ZDot/HaDRvbbumkNuoNrIhC9wVOLD9
K7WoOvYaTX3bPtQcAjyMylFDIquAC3D3D52onxNYNevuwkAoAUqReJrMnb4gtq8OROtmZ9EU3g46
nY8ONDlvez7pRusqP3f1B9XWvGvY5yAaY7s6kYIg4eud9CR+npzYOIPbg7wgHoXRy6PTdO/6vjlt
hVNs2S8CsvjLkPxghagHbmHLM54l5N0lz3PU32lSAXGaylsJdw7HfX5XYr64luJPHctacP/1qYN4
bUALhyZkGL+NcCxvLOfUaPRb2I/xqXUA7BKmFp1aKyaFy8LkZsbtQ2MAzeIVNZ7cvJVvA4r/KOTh
5f/DfMc17vAfEiD+x7/+57/+17+2iMd//e9/j35Y/3//nfxg/xfjTL42COpUm3iZ/2/yg/tfkrQH
g+WEsOnxYT7+v+QHw/wvFgU6Tb9nS4dGhpfOfyc/GCRGCl5FFNs8kh5Uqf8k+QFowy/4Rnoiwc3l
rZAvz2Yz8UuxoMe4udZX0xC591qFh762oNuC7N0LkxVDiLHgAFhkKXp4tv1LmI0B09pDrsQhkxxn
YSy/GpH71ajV1RbdniwhLAcRShhZFTXI1/xc6+ynCAIDA7kKpwFDFip6AcWqUXLGcpd7hs8BQq4x
RetOlxJl7pA/K8dbLl0Lv2hk5zPG9UddZnhiyDEASvhcCJcJmSl9JlvVg2nmph8aPSkvOMC76FNN
mK2fOOGdN0anuJLnaqzeGeiCqdYKUKvaj15TLzjrshMAm72uNwQdLSLZRaAMlmT+XGX1J8Qu1NOZ
jpQcI6Ds2+7guAuekh7WiExO2VJ8rEHqgbqlRK1WjS02v5ADJijMycduWrLkcFH1jVl+orTfOZ19
AfgFMvrc9Nnkh5YxI7LGb6aM5S5xPvbZMqMTkSJIOE3x3KwiEutYLuqSu4bvGFbmS3xRvkZMmZi/
KPbGUEfyFl+tVjQLfmKXFOx+8I0OdW88qiARPQA3EjMNyyzIqy349rrnxSkeEUDWqAgYnjd2dnUa
YHSGATh0+TGWFYKiPAya92atXgiNiJW62MXy1UPPEOQqfckT51syzi+jO72Lmu4D8qMVTrBgdHOi
Y0dCJq+Ca4M97SNQI4TZKZT+pTcpXBjiyUgeKfeOcUxnRDzZARBTiEK21YNqWo6OGF5yUaJE0fUA
2+83OZvVHlwZnGwKU8xJ0aPHa95MkqdCivYposNwOocoHzl8jxakAloRo7DRvhQeq+50IDqdK7XP
ef9gAfKFnXzqku0b0b720nlNCiJNiBpX/tzqD1b5eTbndlfOLVkl+3zEAbLUC5vCakTYSYObZOj+
4c/MSlymqXyNy5zUipGPn84YXmLI52PZXQqZuX7fVw9Qjw/DFLrrywybGcICjAD5WU0KmFOq5wch
0vP/4ei8lhvHtSj6RaxiDq+icrAlp1b7hdW2xwRJMIFg/Pq7dB+ma3p6RiMzAAfn7L12YkOP6UNq
lXTSZ3uy0nWu3qZShOtlCC7LXPxAyY1REuLj5uNjaa6NqHwJiTgdyupf01QHmqwnPwCPFG7cDmaT
oIqo1fuSLu4G72isffXVaH0qe4aOjtw3jvPCYZed+UjYHuCwR10iZI7Xx9mqYn7VDCpoqOfOJulM
bwPwnLRFbIsFDAYqphUhBsE62A4kNB+mxHhuM0lRMOUoZCu45p3l7oj/5pp09j6bLX2ojfw2+8h0
XVWxoQm1zcl3QZyBJKZcgpYzmfFVu/m7n8A/sjT9OS95aqvUiZ2EdSJxr/aSvnRzc5CBu6EIWuLZ
A4HmuIm1CoKnbNbs8BzROqM4ajKRyTDzupj7xX0vzkHe7AZ8iv0AtKdnmLyF43N0Nb8TdL93U73O
6+GtCvUtIGH1BcfhPi8df6vt0YsnaBPQH7o1b5B9sIH0GDhvphrrV1W81Rgd8Z2hbmjFUTj2STD4
3erBORQRfrPA/q+BvRoP+dKtxpZaqYkiFlB+Roq64BG/t8fHbQ94qVUy6z39+a9w/BuSrGKNwQVj
nPmCj8LcOmPx3SbD1W4oJTF1hYhCpLtxdTYeEyIkV8uf3mKdavR4ChuyNcmVvmDo4qw3PBv2TPTq
jN6Vt/gYNfyJB3eoxFYuVXmhwWhv3Nnsd43wUB9m3EwgdsWaIEZ8Hia2xkDM7AKpwh3g9KTQ4If9
hwr5KC0bI6touk26aqfiDf6Od9cd181JSeuzEMVv4OOeuqKJVkWDDb8w1FNHJua2mI51q07pEvoQ
NOmzAaXPjn7UvZiOQOZfW95qYhy+dQADHAD/74n75diuFdg00zKAsbl4FgvwGHWJeTeV83CrutdJ
RNk6IlB3FUaZxyG9wOYWjI+5gny28G/EGWcsvGza+ZSL/HioJglstUmhcBDjzd9J/i2KuvjrqPad
swUiXUBZWOTrHRl5vNkLDhjVtF+ulMUNsL//LAVuS3iOxVUSKNzuLOGVzFqEv7fG8L0M/A/TaD59
9rKNb6qTszThmo6EQK4DXXboay7ekIh9FS7ZOkwdC6lA9UM2x8fc+eHaDCu9cxhv0Y295a4LFmUR
G00nK7Y7qBi+2d6dRQAMAWU1pKYLY+rFCp/9ULbx5EbuqqtZY5ghX5TdtzwAgBECt1M7Fe1kH72l
hPIYnftC6AeqTRXkrIz+n1ZcSvUue1bQPuw+hrRba8LKgwVXKSp7R2bErTCtotWKL+GxyTFO7PAG
rgN73HPy3yYR7NA0z9jDyvSlGuXWy4FxFP7jP/h1G+vFixaxq7X/O4vyJVcSXzFB52DeDtHM8CMM
4Xii2qJFsZxHXrmkS2JdVgdDBg4nipJBUTa8hpI1sQXC3ulqD97v2a2KrTUZ38gmcY7I8h3W9o+O
PoUj3rMlEuvJn9Cy+7+IVdc+2nX1U0zhX2Vkd4JPdQIls33pDHPve7T+Emy5uATNQxu3UX0cpnpH
WysDu+EFZ8KuyFwLjBfbqOq4yWyTPCvjq2gIYIMR6K4IXrwFsPaCGY0WHQ08gUv1jJ1kjQR6JGwj
fZFOBqhGfgtGYsCltm6i5NbyAtTl6ZMfXIOw8bf0oqYVTIxD+1KkzTER45eu8Jml7nA0Sv8rENGW
mdurV8JPQ550N3O8tvlwrYJBx2YVXbqOAUy3HDu3v4+43+ai+wbMxs5a/z+FlKhlkPWi5aJb0kGH
N2pm70m9ylmZV0OY/jo6q2L+nM3C7JOHrPw45LSIapd7ROPwVTxMGB1j2T6hMawYGc3Vc4HWY+UI
fWqhgwCp+wfH2FnPCvEH2u8N6ejl2kua7xbC5GpMpmVtmfpoa7oeA7nYxEUxstU5wVEJY6LGxbsx
8zvZMZ1uonHBv7BU23oI8aFbxVeOY6z6Lpz5FfDNl5Pz5ukGv1NfYzVKKVetl6rwv03IcLv2Nlam
sZslIs/IJIaJbXkbNt1RTuJ9cLp856Q54tTuI8osckqFM/LLsViS/0J39Db53N1LAwNsZs37NBwu
hFLTeSAOdqWD1l71fbeZF+9z8NLviDrD+1ezl61dtDGsGkQ08H2QPQAjw2xB29bb5R12TjXPdx22
x7pjVfAQXVfGOD1VfbftAlCteeNQYNX0JbO7atnbU7KvPdULsg/KdxR0gR/aByv0/9mzOpg+OMRy
4OkxPRIs+vSPP7mrsYRlMlr+5wwsHVSEenAIrxOGmdm5efV059Xc2CSjYmtsjt7Y0gzU3rCjXNKr
2cNon5bPRcXGJfLwcwTLM9xTJyHOkhp25Fpug7x6L4zoyzQbGErBfJzA1kceRcUqZVXmZlhfujW+
3SLbSp/1WpWAp80mIOU1nVfpxqvGfya5yfHDQhNP4ZvlyT9G7v/rc0VsETCzTtTXwlT2iqwWtEnn
bvZpRBkmRHMjWCuwNPQZppcC1uAOLw28WMO4qjwB/IRBkDJ4+du7zbGYvYclc74qttk4xYUVOvKk
BnqjXWPCPCEJwHJQ4Abtsw97eDWmPNQS8XuDl7NxkY66TjaeLAcNvBVSMrrNg39poy8vw+tQPvb9
6uBgCFtF5PeuLDLdaPZ9a65RHI3Of5NHfEnhGIcFbJDdNV+4Wsudnpzb2Fv3vuHmDUyDrdk6Y76F
a7TrHe8u2QLXdUrtrdo9iibjLLvqAIgQ6/3UVLvMLvKdWVHEt6tqCQmybaf3vjdvtV6If02qz9wC
8TlncxJ3I8eGqTxIS0z0sWfaY2AnDUEhhc5x2vhYjpaaQiOUPQMEvICK/G/IQ+gFjZo6GKUCQdQj
748RBf8VuemeHNqCtpMFewYTPEOFqLc6ML+HINHPxnJuIyCWowzfZKKB1/r9Fue8gg8q+yPO9qtM
nee5mohoYZaCJwSW0lT6G13WFWLQEcPcGDxi+J4JeCKeTE8hy1xSnGB+nUCLO7jBWJtLmb44NQJU
yApru9bP80DNaSczmgiDVwsherxQl6+8Uv63dMZZFD07LDrQVZ6Y3c6e0Gqm1j2hsITzUWebqmcO
F2EWXc1pPFcPEVAR6wzlftWApHJV8zS9DSqFntllZBJ3ibGqJla6ZQBrmQFizifvkf8xrAsI55u6
CLd2Z+BENutPPPqPrRqdvvGs9WT8YdJxaaL+5kchbsL5Y7G5QUGalVvjWfoBG7g3IF4GVuQn/rkF
P9LldvDiNVpRpjTMLfQdVtenN4Xueu7OAyA1pl8ctCq6AOuGuPe5Dvt9ivdFd/rQTpww0AtXL709
FjuP800somVP0p91zH30qu0cVOs01XHYcjDALlNd+YzEF5+ZUdb71AfGU7XqSsY8+V7crMQCUxAF
9b1atovOyIQcmn3PZoMQBAU5Lds1MNwEHC2GTlraeckV182xbIHHSLMTH07zsI95Q7oNTOdmhqel
5qdOSk79M9pkCsUKPZOSr7KKeMhwFNIZkPWmTtCfLk3SvyZDHx2jjKbgTCihHMv3QCyPvoLBvc7L
917u1WBxtLZ9CMsImxG4qv6wKDqZRWaeO6xvkCgxlxodj9/IUYyu/yGyxjdNfiRH++y1rglbT/tI
xkQ5YAuylg012Kfnpu3KtzKeziGFlsG2VZYCHwzef/hBWM8wOxoETdGLXzcBlMrGRvcyvADDfWkX
oS9Kji9zN39Y08ShKOfjGllB6AFfOgh/U2EtgXpUt2tDLW1czZDnSBX8g8YUMKITdZtmnOO6t9g2
luyx6857JeRBTt3z7OXpqdFFDABcnGuVepdohllj19fIwXik2ZzKELcXdNpLVQAyGJbkLwDb2BqS
DykkFpue5BFhXeH9iL2J1Zy4bpAQnvxs7PoZvgE5h+EuqY0ntIoItBdnM5mkaTGCN2AlDjMzgErE
YABYbV5ppST7CsX4umxIn5LQSdAOy53BogdBBXqkWBOqDWDRl89jU/By89z4Pk8C0AMq9G41lZqE
c5eG9LyckcTfbSUvieoubQgcg5TVk5UkTJRGvZ9yvQ2nAjxMtZ1hMa5L5pnrjAvkE74ZdUjeSeGM
Dv3cFsdxAIr9eGla9T212njKi/Qncv7r/Hk9SmgGQdfsk4k8NDO1j0PanxyXix86CGenOyHTalMr
rzlp3E1FE/yiCu6hUvXQVkp2zSlX1wILDHJIVFpHsgDFaqQuXD+qV8PizrrtR839aHJ1S/3Hl3Xz
+qTKrXoUyp09nOZ5PIuBKYkMZlShRbs2p7+j2z6PwQJousxWdOyfzXE4+aOHYlR1a3pYAx44RUGD
83wGMKHm7l8gU499t/6UNEo4TkVVnOpx6xXQyeqRqoCgwpOFJIv+l/s1NP2xW9S2aPOfxshfiDp5
jBNNYJ3FtntAx2qcyewf1T87xhcnTh3igX4aYM+zDhPWsbPCwt7ypvLnJjBnoslNJ/svmCxwTtGn
Gnnm+6LQnJXVXSXheckpRVNwXJ3BfMKOPPpdE+WCedUBh07Zoz5PwOPB4rPqIDjKccyekTb6G6cB
PRiB3E1pFjIOYkucJ0q50JhIT8IJJUL7aI/pToUTnAgfblEdNU5sWLGY0z3MrOCdiBt0T4FP/8WQ
Z9wY5aXwMvsG1sa6Le47GJcVR2ONf7X9hMtBac3AhxTX+qk0KrCl9jUj2zKm4elt+v4b9RIKTJvl
LmkK89SFKaNXcg6AHNxSwHTHpHVpls5+sBo8/JWqDex93ul4MZj+L0t0SlQ2vKPj7PdhKVlUEPts
J2Usm2VUj0eL5Sclmqopa73iBiRAbymIaRgfZJ0Ve7fz9/YQTHHe9Df2Tu8Y2Gby5Bdt8mS1y7MM
9HrCibxlHT0ou7QOU6f+tQSYYzb00n3WYBTzbA5k3lKh+1h2YnTldQYWaJZe/cTuBdrfYJpBEUe5
wmxZEhfRikeuT/6wP7h4uCp6m+WYfWH4v08Bh2jSE0+4u8p4CrJfhvUXB96x2Yr/O4Xu5DSVm8Qw
mr1dJk8l48zd8kAxGi2FZCU9jV3zv2Zwa+jIBFtSP2/CvjA3AVwPJkQteQfoO/qs5FRS2qA0nebg
pJnesAS9IFjhWM5QnRGd/QWVrKJVGgcGbcI6aUxA4M5+wsKbUq/nJYSLIG/HjSKvUiJXKE3IoWbT
ftb+VTZQ/m0DKj/ZqvUCYmbUXRk79DRWiR0cR4GjUsCmmfvJxqbj037tGPJWdcn6N7gUKjNfEd3E
K6fDS2qNGchFLqXB+HilxwyLF+BkK8NBDfgd//WhG5vnsNoy465WVQTV02l+lFntLbpHebvEqCDW
opruNdqnNkO24/bcWiLz0I9zqNkYHCKMNNnURnLwlX3QyCge/ZSebE3rTzS3m6SVP5Ja9ujAZE8t
XBdQlePS9IJVroP9mCXm1kwwrVJH2Wk48ka3sGn7kt5BbcXJmOmtkfgzX6W7zUtn05GY3JsWFfVL
H7tO1T+XBgdCmVC3839bzno0BC0sYxfNZ1MAnuhcrpRob3NDLw9q5+VBVXawEK39YoTX7T2Y0rV4
7+ok+VsBeAl7l+NaCdMo6cUeqSP+nSH7zA2FdcoZL67qQFEQLLemObA3w6mJp+lci/J17Ips3Zn5
e1iB5aqcqL3pUZ9Y41YUiMM+S9vnoizGVdvqN7MyIEql/G6c/Y/ZsygPSNikBQBaIRCvne6+vL78
dVrdHfIUPVJ15yb1nYv2gmPHrs7SQ+SM+8H3rpL/KG9rf2c4j0Naj3mO0NiC0vRQopddR/INMD/4
Q5NiDFh+HnbtzRMc19LixWCUE7c4HCxfPfsAjB1WWiBK+7yAuVcYxgHkIluvNHluc9KzOPiva9mc
NRzYnWllAARPvqp+aE1xRnCD7Uxk6ENAAu3EAvLXcsZHPAVVNOoHRAzVZ9byxc2AekPzSomIIFTP
8d31YASfU9Qlax/YP80CyCuBtqdNg0Nt05W4moAFGGBPYbGN+smlN7fum+Hipe3fHmfyyoiar8rJ
KYx18Nl4tCRU1vYbd5k3EHMgVfOiUP8nxxHcSNzT421sQ31H9rIZjPYFIX66qyvN9CdyqRin/KQ8
44ezEfKYZdhaA3uoRz26FcM1t6n8jaFwXgNBQrPvY2fkaKJV3b/1MNqDVP7keJW2XDM6ffZwrMt9
PlDIe6E5YPBP/VcccjdXy4svpDx4pVHHUSJF7Jo2qeutyzR3ZvLtE4K9ckOGb6bxJxitiQK/PeVe
+pMOYFQ8deplc7I5ya0Z2GPgcsth5zmJ+igHCUcRCLp0eAoHsgW079AR8QIw/M4cxqIbbijWqkP4
QC7JAhzMQhERwkRpFCZCo+7+8OjQQ1dev8oz7WxxAcJVdYpgkwIphvWG5XUvGy9djwuHHMXgiHKd
Q6supv+GJIWOIMx3PW27vjzOTZgfmQBltIK1E0OffbKC95mlsQjGW1h1ZGBM0oIXU7JBkXAddxEk
QXd6dC8We5tW7bzzGeoRMTgc1WC+jSTokI9dUCJE5WvSO8TW8N0oFRxIYxVvW90E51k4UMB4xqdU
POlZEUHqZmfPSz44TpLE3NaYnuGu8LPh7ckqOKrjjfZ0w2fMwbqvwulkS1qOiRwObs+GGvG2r7r5
saVpeqUDminEHz/KQoQzNMMOLwV0tkwhb86NM3XqDww5sfPs6L88xHzJ3WwTdDJsijR74FpgAUzn
zZSpiwSvhD0RyMo8M3kFt+fnvLhjpA691/ZEC/CCayj9wFQsVFkUhyRzVSzQEOVR8eJ8sdZkCKi4
WKb3ZGZ1mIwhAH/XDXuU2h2HbbgZxYe0c70yef8wqbt//JD5SJaPuA1tR+5+7dG0N9JIjNiPCgAb
AH4D2uGWt24W/+ooM87oFsVqaOm8LC6RXPQQHOGOqyxiIVsSEYeB1UC34C9n6U5+NP990ATqzhXH
kNWMNFnzDwwBhoyATbS3Gmif75XxbXhDx+G3EHtJuPnGmH2LH514moBh7gKpZOuANcCw4AQoczi0
m17mrMOlueQCbpJf/p06uV7IH17riq0wxMs5e/x7jHv/OhOQFzAuctsaAz8MXUoSoYZbYNNthJDt
c+T2IHZ4ijIhr/9MSVOv67HdDACbD310nYzQ3iPQPCXB8iTQbK2sIii3knIkLuqxWlegNemXPeZy
YdCvWp/sbhEYZ2R/cl31UbOeSM4J+tcAxeNQZX8cArU3ruKKeDg6RtiBuqM4l1C8T2Gud0Od0IXI
8ksYRC3dRaiOgZkZEC/paoQ2ZHNc1wdrVGif4Opkj5yO6AEqDSQ9XiZJCK/hxhnJtiz/T9XUzC3V
b50NnyIvuBojPPuqtbJLGgBxhHopgpEUiLJiTcWsyuoz/WRmcdW6LGmzOLTrkuCUTmyRkKp3rWe8
AquEavGYuiue5D2noR2w2W3nV+Y6MWh1e6Niitkjc5UOsvEpohgIjfq4YHU/e0/0KG4S58JKDMbZ
h3W2C/zB2tRib5ODeSh7kT6O3wcAAmcqpW7PaQ9If2LcB9d9SnMGlYsNehZwIT76hc6kC5+qLiDw
TFNPGkXpv1Wj9SoeyAGD4p1rDCVAFHuAG+80c2WssQi1LZLjcDjg11VM9qYJbU35wS4T8P/qU+oD
mpvmVP3UoTfCg2lODBrg80+EVzQturEkPZYF/vChcrehAtxk0c9aqtRcMVBr962/UMWORFziUyFO
UA2Y1f/mZCOhkgeNVx6CRy50kwEgD8k/yAt9KgwHBWEn4LV0wl8lTnEdumWkEdozCLDEAcv2fgqB
U1BMq11izR+5mc3xosmNqQmYXwMgQ+prA952PJChY0SeTI9017p3wZTuB0BxK9WfBg88q4LFsZ+j
/k4WtW74iYYsMGNN3Sl65e2UiD4GJf/zMdpvLbcJ8JdXR5Nu5mhqHJrIPgrFVk3v8J73ryUq4H0D
LygIUqKQ2V1WaDkPgkCFuGHcL82rF9DvcgqYCr4B09cpaR/KBjKhi1BmZ9KZ486KZDPYDBoYe/0d
G6vc0y5d9TnRV7WATucBQ26F4ljxmbjB6+yKvetlh2x4ri2qlCrbNk2/tmZ1BH1/pJO+NsKjJCmS
/jTtzWHkmaBULNFVZ8GnqzjQRlu/PDJbCwCPrXraBJn90G0w+aTtsxaOcS8S69FWWO5kVH7VMCVC
v3lh7ixWRja+24t7Fz5PS0ol3af+pZ099pQeyMTyVVOv0cly3/pWgQ9Py9+plNvetc+PLmvXB09u
89MmYcbZaDxGEVMXWj0PXHXcOQPze8zliS1xdTdwM+blxOyF951KQw73wcSbMcjb48Z0rD30/v9R
1dzQjRz6Se8fY8usXHity/nYi+hKMz6OZm9Y5zmblgzOqp2vTokdOyFqgDfiw7JeFCoG/wNlRsug
u3ZY6sXWnC6eGF78tH7PdHCusvHFCQ/oPupVVHcvFHsbIfouNqPmhW3rNxu1EcNfe030V52CODD/
S+c3OhHA1AXwjC5zn4qH0dV7IuV6hT1AwxdMaSlVzEA5CIg3+jN9bKdoyJcE4PVAe0Imr3nK37QN
PCs8/DTPzP6Lg9BwBmS8YUBwrRobWGf+5ZWA+fuHuLtMXutZ79DBIxScjBw3NRVI8Tq3rGOGl/R0
3al54B2cDUXySz/50WMO+Rk6JMCA1FUtExRHcAIN/YMT6c0iiI/WSZetIbIagfc9zt6LkgapMZ7P
csORE/Ui+e0eC75j4zHkMcv98urMAmIGCMtUR3dwWB+ZZ+yFPX1mpnXsOprsLU2hteUwR5sBCVlF
4W3bLOw3tmo3pjIP1LPczV5+8sGf9eze0V5QWesnJ9BXc6bH3bnyaa5gTdnZlyXgevTPgzPMaxvI
5sqCJ5+Ov/TW3nj5GLz1bjwg8u+H5G6UxnXiGTNBDwU+3cbktxMGMbCDOrUzjhQ/e7FdLosCv4Qh
PV8JUoSCRVB6hcVv5poHJV+ES92Z9uWnRjoiB/G3DeWzSkGOg8KxDKHi3BxByCyCjY562rPYaMDT
bdjG4oreJAMR/il6Bg1TGKop7oScyVfaeGf7oebs3JHARFdtIjCYjyviBnfCgv51MMyjuVw2yrfJ
LhrsSz8gRdCRg2iGd9K0SkbU5U2ywjOVM9kJ7B+fmqPk81Lf2SUtOHo6BPgLZMJ4lfMYNdbGppMX
m4osKCNiI7EG3BVdP793UrxZNS3wCvcxWHgzhm+IYFgP2Dk4CUJvhac/gLHoz7ou/+S+2i2AFOiH
GFfK8TXaQI8Vhji/XrM0Tclf0S3vA4065q6Kpar5VY4+sNadMuFxkDAVARvJtfACeuMe1YhM2Q6D
io83vttLHdRbpcuW/gugCmZ8xcpu9YhAo3quZ8vadGQfh27zaXsYy/0l/HlQKkzTiOGCsWIHCgzz
o3e3eIgE6t8IqHoKgdVq++femOqNuVgfczW49EZAUjgZEzX2orV22maVFMlT9NCR+lWHjno+iI7d
brEoTUN15ZYw+ihbipZHE8Kb6Tv7w0V00IqZdp78Vn3mfM6e8BYE9VX0waaLrXF5TfuR7mHtTJv+
qfIz+8xZnqlIxNl/YPwPH+2SsIukSXKvAlxa4Wj+i8b5Kc/abJ0UkiKmzohImIw91aC5iiY8BnJM
T6oLcSnLUG4si9xIkW9LIIQ7egkmnJPquenRB3aXsiUt2AqRcEjwuo/e+tT+0F0dsI+RUtaq7Mue
UkbaMicUsrtKvm9slTTdJ0vfPcCYQY84StoCNdK/ZZnPk2n0cZZmYRzgQUwlh2DN3uE7dFXqCbqR
SQGt568oybxVZJvfaURGXvjIi08C/61UpoxFbyELiz6JbYTK0utu9TbYebBV1aF1l0NFxyb0itdq
ycTBaJsLah2Ihrag5Ru2dBMPYVTVqBF8SVKC9xyUQDVTZCMr19f/nIc9RwRcusdnoV1TLTLNbg4v
GEa6HT1dJhO0EHvDxQZHO3PKALQDnuasN188GsVxqRf7kKBjo7GThKwURlHe0hFNWCdI484M+7sR
9U/BHAc0Bov4wOtUe7Gb2f9aPIocc4q3zKxfhsInVK5Qb57dbPEBf6qserxB0T+MaKwfvbMdOu9X
yh7AePvHRCvvw0GZKqSUkJTkGT0BFZqRvkd5/epWhAQ5j/ffdXPwwtL5GtMUerbz7nCUYbPFEGog
vABvaK0yJ+i3kc7XrOwP0VHKpMI59ZqqQnlXNwY9mrBU2ka3xqeHwCvEdpWjAi1qDovaEACoBXNh
FyPfo7tkiHEjvOQ21sQ3srWkSa+2lqb/VXKD+5Ks56bMN2jh6KAguHJMY9UuYK/TzDwspvnFBPEr
W1xOi5YJfj4TH5Uv0bIDJCd31KAlEbXWpSPYAP7il0WA624JRx17etlb5pJ/BPS4GZfHEk3dFCYR
AtqeCPBasNMMmXHg1ZgV/46p2r/NLGiT9rVzrE12c45IjYSSjcX7RWK3Z6O3f6oqsI+lnu1jYwjy
livxkxv5zvUn4OF9+l9Tjmpllv2vmflPOBwCkiah2gYVY97URlSKkAbtUH4qm4rbDGozNMMLk+AS
lKNbr5vI3BGSJPcljSM6y2oN2vqa2sRZ/f+XOliquO9mRDE+0fLDpaaDspXuzA44Y4XOe/eqGDDH
WatUbLb+UZTpITAA2lkh0sPCAt/ECTgfGmgfg333IX/tGQlhMUgvS4i9wWoWc+uRV42mgsRq9RK0
jKQIo4ymmEA8HHNEgAKRDr+ZrLxbKUVY2KwzYYQXXC/RZVZLBBuzvHXkNa4sB3gFe+pehJNxNLR5
gHc3buCZigdencGxtPY80OQDyO5XhcvVTk4pDSvM1u8tPesYj55fqXfSqW642uTedefP2tLlSgUD
LXSnS7fT+GVrZ+bZMTIUt1Dls0CfA/upSIO7l0VXQj3XtOePhJDGZacvWQUrEVkoWiVw7iBMs+J7
Ef6dq3BuSXZATHh0OHdzOPwKu4a6zgajs5gC9rDxO4cwy0nrXY0kncXpuETwDeUQ25qZZpOubR9Y
r8svwvB+I9N6IMlmNnBAUQBx/xY57sU89L+aiF7L2DAdqZP3sE/2TgTeA3fYKawDENsLmV+DqQ/F
3PxJqXkqm2PSIBE8dTtQoyeB3mEt4NNt8XD6gfGR9L5zuQ1OfutQqqe9xVcIxRa9HCVF4/608iGF
QKi9HfzuTSXLzcp7hrMj/ZTGoCqRw1ubDj8LROqVkaRZHNl04DwYgjJ/7QOkQj5t5j4/GDRHVzk/
XhaNFy/EnhNUwU1E0TFtgycLHq+1UdF0cgOKecsAbZVKcGgK5WsiBnQN4ZMagDxVg9xIl+jbvCER
w0nWBNGyBbwVlGernAgwWgp31PRIHA+LXzjUzPOp9ZgQfrTV8i5AGzEtYHzaWNFLE3QvYLKOvZM9
IdR87hccbK2T3FJt383HMbVZBgtUVRFnCRNYmcwn/G1/0tC4TBGwRklPjQMptPQ8udl+/y4IUNnA
tlz5OifWsQAkbHwlY7dDLFkTWyy7fRcRNSLVZzZMW5f56oyCOiVNmp7EeNDRyOvDAYLg9JWcklfP
7+6w/PYBBURZJ3eZ2BvVECwbleek4ESe41EA9t9T0iywLILVnDC3cQMO9j0CPZBlem3PCOscxMiB
xZseSOveTqeBEqtX+T17yLPrZZP2NxtU4RrXNYsqY8GyOZT5+JyFNUoX++alxjt9Kf8IDPGpGKG6
ak1zwQ3tjdcQkVejVmaDMLrsOxwZdAYGD/SDRS9dA1LPAB+2rKJfNyc7oIl+EP7nFxO3Vwb4fSAB
jSQM1nh/JgTXZkkU3T5T6ugce/LpkVuymEiAQHtQVisC1d/9YoEV1wyfJkFBnnN07OSeVfo3RVGD
ZABuGFGTNkOnrvGHOBnUsRMAEI0ZHCqRVn+Jae57+6qj8KFH7+PHc0/niL4rgX864/xG2VF65Zdm
r9oElXPAt+FvDPqEgKjU1S1si9FucRpmecE4JWBxpU8a4lrMwlL13J6FGs7u0mzjCo4mKXmYgytP
ZgJouigfEauV8FbCrBNgs060gypFfywZ/FXNSDxDbH8Eq/NuI73d9yR1YDc5uGH0R1n5b5F8zqYN
ht538Th45q8nfm1M1bke3NjM0d4lQfdpCnQzSaOqx716Xh4pUrnsrvUPpMT6PKinNu3b3f+4Oq/d
uJU2yj4RAYYiq3jbObeCFW8IybKYcyiSTz+L58dggLk4gnxsy1I3WfzC3msH7vROaCoW61F8mzbD
8dIrsW+IJ3eongAUvhV5Ioh9gZHPtoWbgq3VmgG6v9NxLZFgkELBLIxuPBfgwmymfkHgrLhVu5VT
0/5Cq2KQGnR6OyV2sVGxa2Ox7X4p+RCmYV3bwS0CaZjKh9hxD1lGLGnbMwjRpbMeQy6z0OqILQje
zBzJgNP2HroR8EFzoFZNkCFg9kNcMoxlzI5vvSe6VvV0peSEcbkn1Vrk87EvC7lTvYFzHejWuiu6
S2SRvBHmgbtxmuiPUyFQcuoEDjMKMujaTG3t0qRjDeS266tpw135qUJ377lE2Jq0rWGO8B+SWnEt
rPStSfinhlj/ws+GLmMBcqqogEXHVFgtgcMz3OGUhMPD6Ievc24qDAz1g85bhmYdCrQIqizmjW41
9E29z0UMIZnARdqLddz6mgMlOZpqkE8aHaDPjl+oZhmxRgb2TRACYb+2GI9FSV/eAeizi8z0psuN
HqVZDT31EftDvp9l9zPopN50vfUZCv2tYxtkztQhYSEatGPo4hjdN2r6e1eFFy9zvtLeHbcjEqC1
icpvjE3vlORqN9nJewhzOPecdyVLGNaWQPfYIDZ3HyaQ7fRD/bqwipVtFzin5jdwkvmuQnrRN+q9
iBnlJxF9tU5fAT6gC6yal8IlDdrHCtMy4Ts5TfGcN23EDmjepn30wesLPGBJCP/vDyYeStIw249q
sQk10AWqJWSRtrmPNoyyDrkl29U8zSdTzU/06PbQs5ulSLv0CteyMq0bUuSc17056gZLqVGrcy6D
fA984DNJF5u6qU5INFdkRsAYQIe3Aol+Tux23LsviKSBvDcfcPeuJDbXO33xjbS9pLJCF1dBBtA2
PZwV+WqDiGEbteKv7w97x8s0WWpcFrXR8x1G/ttYBNsuJfOiC7yr1F23b+wCi5X7IvouPLgRGE6c
b1i+o/BiewZ1tEGPG7su87Pap4dEeRjnOJxHF55l5RJVwGx+3Tv1ORiTJ8Iw40sZRv8QjnyVpfPe
+x4zvhVOjPDaBdmfMS26HWNvj6dzfRn9gjObC2TlcabyIGrCXu4H8rvI09jAffrWBQpHWU1vuNAw
gLhBua1MBgAWKZOc26ytiL5DEEQCo0LdZQ4uXbVwpw2ySWj63fAwB9lTY83M6jMMYrXvG+u2R9ag
a1GCJParrYOyzcNkfCmLgW+W+UPDF80QkW2KhRoMvvuCqnKtDQA7Da+gFTakJ0rk9jARFv2Vluve
TJ567NmrD68k61cs6I0aW+xKuPaXsKd3i9xMViMgGG0SezzJWonZH6spf1GCcRAgUWIKlmQmkQly
1ctQ0j0BwhrdDndu2nJQdhsDtvfZmTBLSwAJiO7+JW14shuZHr3iI8K9dnOtkqyF5GY32oWYTL9J
EWAdLUJ1rCuKdq5fU1uPdSgb5m0V/8lo57Y82J2exx88UsTn0GXoQNLkAUs2A0AUGGX1qPoM5Qqh
kHNZXntPn7hHyj0z/+5YsNPvrn6Y7JvBeHVa5zWea7hSodqCp95Wai62nqfDzTiTB0dfAA46ah5w
pZGpOqhzkRvjNkIJmD2h2vbW+U6RLYLa16KHZzDTYKWKUSF6CZ7glmfjtM6K8aUUTrfjufE2nV2Z
/8jWmFZsyouNb3oD0xxBuh1Bol6fRyjo6CtDQidZ3JF84dYRN4d48rxrU1aXqsD8yNFNf9Bzsbij
467Ie8Q2yFfLHYWzjT07oq0A27fgIvOwEEQmcU0WCNR1yVCy4nBEHMGAmzsWLf69CeR0LPzsKZH9
lofpp9kT3DSQiBPHrNyaPrjOpX7Ip+Hbcb1XL+k/iYipWZr3D5BPiYY/9YL56igxXlpjdZc9RPlQ
wk41gmyTF9G3JI4UcaRcO6aHuHlQ705KMORcPFsk2eG5UM91AYNs1ummrVN+piL6rHwS5fNMPOko
O4HK/ym0em78MkCydTKM2IN6xq07IUFLQmbuRnfWWo9LPMaKwrra+AXnNC5V3pbkG4zxoho0lw6q
2sUh9S+4VGQw7XEKeYIkxIudBt1XmzoPzoY3WkePrf4qgjgORszkwST/pBKBUIPeDYQOyABm/6bP
Fqko3U2RYCRhMIPgqxgFyrIvWDp4Yqs0J++VQLWUBw1Yu381COS9LT2uKgL+hIP8OIuNm10FTBNR
Oa1D1nTbyIIuFKrnIQkoKrPuxxsZpLmJvVE5smusLu4+n/I/rRPtw7p+Ya05bAemi0VnzQvSPYFR
jkGI4y7ficr7MPQMBT79tXT1K20x7/Rzr1y5n4I5X+WdOlgDWuDBiry1LJN7N+95drO9Su6x1vM+
8MerdsQ2rSeGXhGpkRNVRNohdcmkfUEO764WwaOumy8vV19gc9FHB8mLzb2Rcy0zn6Xw7vIMBZN3
Mx3drlVFqMryHA18Hoo0jWls6y1cqKwJ/ok+v8nEodHreQdb466RHfhOsk/9YLoxDcS7ieZ4W/hE
ZoF6xueYskFip+9PSu5KNsdzHnQHw62ePCnL7bK22lSleJYDhklQct+CO303Vfmtb9AsWbP5OaE1
3wwIP8iqPtP3fhZs+4eprFeutbSQoyAF2PpSTKKuJSpJCOojq0JjQyjBaKJ/8ftYILsyx01UZ1eE
cfGq67OJ8CuTbn5RLhMtuTZs8qskOx4V2O9W1b0oq2ESzvobgvQbhqdbNYBiCT1Ccr2WB8BcgRFq
iBFdi0Tdc2vweZ/bam8R7+3aDOTUcgO0RbYvHNTas2DgxFwdU8iq6xTGRgunmTNZ3loruXEpvZBQ
s712EccLWJpr1LP2A4D/v0GqnE1bBPU+JexUtPpboGxj68vIIWrLQ1IZS+eeT5tIm3o/Bs6f2DCp
Ykic13V0S+OoRvhg+Ws3tJ+sx4QE1jXS8e8iIIe7Gy6RRFyOGgPRTXQZFF1IoUMK9r7br6OIe4jQ
mi9RqndtBWqrjUfa3Yghs1ZsO7uCfHSxbTPWfNmEs1uGyVmzudkmg19jP2IY36bFjXng+6QHkya2
u1YKN9dMUbzuAKHFAAInFJEYsWpalMR8TuPLHEg2QJbRImKTTBwQxa0DFf7z0vIyKuLFQDgExLh+
sp59rIrsAcQL5g5QHZwttxbtLmIA+iyZkP9BfkmtTQifWu90aTfrfAymreNOBjbV6Bgk3HB+TPIu
KOWt29fTvVp7ZXIIQmms6xh+a2XP/Q2t/ZX4x+poJg1L/qhxdmVv/yPezDuFA5uUwIS1PtfywDZ9
i3/P3Nc54dIp1m5cKe9O5aqzQuOztszAJ9DKpyAJx41m5oX2x6E0wNrZ4cnAtlccqLvjfdfbqIuT
t8EkLcmWI68bE9ogfvd0SiowzxmmZk8dJut8ZHgdF+GAOAgrvsOmjz5dKeBJ3ccAko9db3vKffnV
tfKVXtxnLl381pgk8FyLdS5Eg9aCHPeeELiiTs49uRqFZx7B12dMXoXYg1fctCNXyZTqa11hWpnS
4YHsX3fbGoZ1yAdMJFYPacYjO04s/TFPE2ODbTZAGWNtui5CrkEmTMMrgE72lpg19l7NnZPaswtl
RB0HsEurDgn/hmEgvp+J93I2ESx2euBOyVFcIBSAFp6s4hpiCwEyTDfCk5jEJWFX1wQa5TpDt22U
1TmjJT64ejwGlgudLHH/DVGFQhlxVWYgCdbRHJ1pbnme5KZcWbPzWqYJe2yPpwo5EdzBs3dpE9JA
MMg/B6L49RglI6bM/1TOh9BUX2NtOrtQsNrP63Y41RaV4ZQnawG2e51b2U841bvGWjwVXevvrBkF
1SxlvhW1kHs0ZvysBMbBMObOTgntwMgWwLjyiIFIp3Fnhvq1FxHfnZ2lxzKTMSaXFiVA5z54gzft
hsT/a+AK3xoWwogpSsi+jLPvqsHRZsiSQVNg7aKurM+TRiYHLIhAOlQcgWf327BOjA2+8+E5ImH3
Nx8KnuH8KVkiNUKi9V2LCkjQH1v2YJYFDSS9/WeqlyyKngFchs/KoMe9eVPHz6AqLrw4y9bCcj/C
PvuZI8z3RWF91iXZkmkyMiDmqRsPq3RB51bJfLW0dTfFU4HIc1N26bwhemk3hbG7dU8MuKx9bVKF
BSL6Uk79nRoq3OoGVfrsnXp4NWOILwWBl7tFMx6ubHdxczneZ5HJAxf5uRzr4uSK6WAZcYvT0h62
qZ49GlCn3fYKwUvnvhIJWW69sja2GiEESQnpHlFBhUg4uPuxcRqjwNvKuX9XCTuY1EDCXKH+eCO2
G4mha+Dbn7nbWnnxOxTRFuk/Z1JVf7ywfWIajB4l5X3TTD9Ckxie8pKGgBBSaZ8rg/TfqHwf4hAB
WRPi4ydeE7QE0xJiPmlYzGrTGtdEYxnm1abxhmDhOfWwjxwWNK50bqPNv6nj6t2Ek70as2q3vFAQ
KNc03y/uOJyLELAHf4mATdOS69m16nUVWVgTXE04ig3to6XYxjG9ViMeDquNYbkHKwo8zJo9futS
gTPH4uGtuc+BsXX+39Kvf6SFJq928oBDZyBJJ3iCnu/T4gd/CuKsLno+zx0Jrk7YP9VW9oqygHmp
5cImHrtTgqJEppZxlnb8XAhASjy5eisf6JEVIDFWIDZ9Vg04NuwFCRDSuwb+0QKOSOBpuIEbfK4V
9WJQIKM30uLTDP2fNkHxmncDYQ09WqopnJ/nUWCbDXIF0WDXVGFxmvE9kRTzGVYILTOegmmTvPgi
P8saIc4Ean81K9axaCoovMYO86AJiYOmZDM3+dWk9RlRg1lNdSbKm2RmhTzeR93S5MyMVTusUZLv
tVHtQfCNK8eDmjg2+b2W9Y9dYGoYsTZxkqX7SbrmQcZlu4ZgT0ICvNBTPM3FKYtILa3niczNuM7O
M9t3kGs7VRIVFurroDLN7rM6EGZAFHFZPtuw/oivXFZeTCZ0+Ot5WHpbmzeU7IDXwhzo28cGJUdg
sHfL7HSLOBuXcmTtep0Yu4ArXBjTg4cJJzUY2Y/eK4UrtjL3VfqVoJ1l/jiw6wcjzgtQK7murVrc
+hr/PVTEQxg3a4bd9i4viBshWYafEVPhqg+Yu/qWi5dQH1XlvSZR9uie+oArp7CJ35EnThDMvdUp
ZJb0HHYNfssUM0Y/1ndppZxX+YXXbNfUqATMOGEOCKZ8kIjtjShaWcumLpyGz2KAaBuQ/hwugiM7
fXFQSaMy2+tB4w+OZzbmGYmyWW7e+86TqKT9F+7c+Fl0noECYsZ/hhkpnIguDHzrT852jmig6Lu1
UPLkL2GK0QTW7kaHuECHTF4H3/32IyYg6UbK8SEX2TfqKLKy6t8wj1B2eOOzVfkn3cK/QTNJGQ7l
ocQDvx5TDtvcwVIdxFiS4hh1NGowTWjGwjQ/5FgYUarrgx1LBp2o0RHXsxdLsADY4FuFN712Qfzr
FuIVDs3FSUrF7nuuVuTI7UjQ2RBaN5yNLt0A8T2aEynUvq/vbTVbh4KC3uQHeIgoOqEA9GijQwUp
xtl0IPkPDgk0dsI0KjV/yV4/NLMxrw3Y+6sm0e9161cHs2semRcoBJDx1ZvM7BA7/qZWHV2ZOV06
UhLKwAzXRcPevFWzQU9q7fEr0gLw3FhZeebfeFz6GyMPxnWZi7tMOAlLBv7rsTxXZvQZtsMOSH5z
NKJ5k0QWyU05UFhhzXfVoOhsW7qdlLI1RooBXW4FMoMHQZ97LL9HTk7OuQ6T1VowtT6ENcNJu43s
c+l+FwL9C+QHcJ8D4ei12EaQCU9xuAWXYu+nMb0vI9Tcbd19OjXijGxLT7pKmEm03pk1DIEB5EFo
1A1hFYbPWIyRDZlW+hExJapM6+onCcNDhJVCkAoW6uqh8tVrZg0U9BFEXv3MEI98I92eUuNVGg5h
fzkmgN/YHpHwULAXWX3MF+t26d2DUp5GxPAGye+81V9T2jGPB6ZSD9Braj9D5F8DWItEvy/85HsK
iXQqkDNQc9Dr+S0GRYvgKaMakVHXMjmj++E3e5aQVjR8+QztOoNbIOYL+LNtbLzWjxCmZ2BXRg06
ZCQrXDB0R1OZHGtb4aPsSJLoDHShqZh+vPSz7qrnEU//E2ggh3E8pIjc8LhgmT0H9dTutBaYUk3z
3W2yh6yhFSyo3nemQZTyHOTxRng0omVkG1tcXfHWwmwy54i0WeCvc5/RkrTJfOkJX6yb8U8SsXGf
3f1y83UjvPwUngoWIYQEpF0tKfZilw7TKaTe5z6eVKexvbKhsgAB6XZ+SCc6TbjqbMgYWqzsvOXg
N/pz1ocv85IF5JsTTvOIM6+AiLduzWVtZQ7RbvusnRHZMDdG50QjovPWWJsTV7ysqChN0X5WYfzu
MHIpSFzqzMNyOhRz9ESQT0gmtXjzfSpCmDU/2D5BR5Dsi0jIgRRoeiM7JBybBgLpsGXAStHNO3Uo
g5QVrjUFZzfvdzmliUnVQ+0fPeXOhEyey9/S+pkytljVOebIft1YABgB3BQsgQFjRdPfNiCWRZHj
NNuLLX5O/4R9RMy3bt6VJTcYX282/JsxS19ieuFoWHCMzTTzsiKmBWSCx3rfReKPHPlnBpz0o+h2
fYChpsr3PIiNzbQkR0O0OUSa9b8Lc1pG8Y8cypdEeL/NaPxLlrH6SAF8Lk1iqcc6aS/lnINbHDpU
SqVCnWsiqk2nq9/Tx3KiofkB2lAXxh2ZANkH7isGimMTImHrTd4G5fzIwKcV9HDkM60OJUMUq4df
Fbmv4Uchp11cV++zX+65tpcdh2Ns1NBWD4nVeVs78xFo+fGubKz20anmvVXZyVa6HLuNEVxCo73P
5EdAfmQD29Psr5DfMsKct65dbxErMTEmteZg0vm59Owr1zsL8WXL6mOsFHpWg+FNOuwJWn7LE6RN
jpluWX+/DgOBgyZ14ggA25BEDNafSWhti8h5TXgXxljQ4DGOXNP6cYfXrwmLQ4YQOPhz6jsd0pbr
3sUDYUV/sO1uyU8VlNJDDREYrdw4IToyK2uT1o9tb556wwx2g2L+4BhRd/eRfEaBxYmHbEgzEzx6
LouBPuMGMiQyDDO6zgX200H2grKK5tFqe7W3SOHexB6Br2nWcOMxqO84XjOn4M5JSRnqJeh4cFLx
g2piJAJUIAPTkDUGLlicKJs3qlbqoWwdm0EWfg1J1y6rmp7RJea0jqFFCvnlYG37h3xxx1tco3vl
2p/S8Ut1Trm3Y2huDtFdYkgw4i9bDsn+Z6/rVJzsXD+NFrnbKF6nVdljrQ2G6ZIlDfMNPEJ0iB6s
oxj9OHkk6bc9xU9iqhlP96DuOgaLHKy7umWtmLDj9dP7Ulcjav03RghAPB6jFsFbZZ0Dmi4Kwit8
ZPlIFQleC8Wna8TQDbJTrtNDNMX44jrJssXBjMtDFpTdh8k6nP08ywpBHLYOEA9YS4o1/QtlAlp+
grLw0MTBc2VTlUMa948V70srTGZOJoaugHTH1ENdEYgZHdDySabFZtkIACoYX8ZGJVgZ6Vdx/z6a
y0KIN/EgZ+ZRVRb1pyoet7ZPKIhTUSZ5cVifWoo+6RHBOlEe3zJTvhZGXJ7BjBXrU9dT0KapIbZm
4ty7Ip5X7GdxN4vvWhp/vaDm65XuK1wvZOoJqjLMUrnlqZs1sZ3qw3sbTSmq3/oPIBLONI8f01fw
rr0kSPblRAYawoRN6jkxl3iHL7KMGtSP58ZGltyUAOHckp2L4crfStD+qQp//Vy8eVCdmzhixKE6
8haH5CEMWKnpHDekWDKlubYgWdRoezKEyijO3ytV0UP6xL8P1UiIdoP0hmc8cqjkmE/syYry15aU
qpNDmkQ+qKs5Z1z92OThK9irphofevHXjGjspBZ7Nq7sjoLulJWUZIPJIKAugZqwK2eM6Q7J3agY
CIr5QgD1c9qxVRnz5NIJkW1L66GaMY3XPqeq6ZqvhiKrcmzRqI36xQ8HUsKj2zh6l9lxix2rILRo
ybOaIgSWeFi2Xo28IS4F0/aehxkz9XRND5HECNWMhsFckabF6sW0UJLgLYEkrZyvEIoBL0+Cs8wn
OWXUKOGgD/AoyhufsxmiSgUygRyxhNBuywBZjhBmQpAP2TXdMIxB2cGSbQ703iSVZQWnGr/TSFwU
fF18QwWJRrhV9rMtIfTSFsjSio/YWfWpccQj1N/82AfO1UdC++w2wt0wUh03Vdyg1NNDtWu7ZbUv
K7bGHim2QcrOngT6e+e17rlGJhnbiHREAAXOyfL2cXZKIg/DBCtVB8p7hIDJiIUZmyy+23YW8JYq
dUk4Lh6jUoOjGI2HthnfB4UJzzLAtfWclCgIbFIHcusyzRHy/ACxRjQz1gbtwsTNAN7oacIdxUBM
nxu3hK5PDdJb5Lof5Ioia2jKFmETmXaR9D12TDO+iLY+WqCL8o3so18dDuSigIhYFQJY1VRZl/8S
pachA6CGQZ6hlnOcu2m4THHhkmQEDySb2xsRP+qxrpynSE/9q2WOK9urxRto7JMXwlc2Ev/LSHB8
UMvBpmyUubK8ABGcTrp1Qc6Ajq38lzBzogExxkKJZveHqWY1i5EGux3jZJ8xOxylzDYoMOwXd7Je
Sd+zxjXJEFSFwHCeE4gDR8bMTCq7g+8M4zY0GG17QRddk7Ch5gyjrSuN6iMKeMdmJ7yyexAHMQwP
je5TPok+DEghiGORORtNcClqv9ukbVt/l5TdFLdWF5h3ARXicYQwTmpLq4cV5TjLBpEOuxp3BvQR
g7fEKqmVJAx1vhuOZrw5tIaM5FYAdoqHQtsc6HlRnIfZOdtT6h2SjrhEcp0eKkVEnimC9kZqx9Yu
bIvFasyM3SnaUxUhFdZYaU5OVn51yK0eC7QQODzrOwLYv1ZGkUx9SB+u7Poe8/xZI6EaNoDXsEk5
85YZanjEiOdvSIOJju4gv3tDhg8RQMGNWRfmrkWReAEGtI3DyGJAxIdF2Ts1yVliglrTx/u3/wXx
ZD4L+hYP7hbeoH31Bkdt/VxLMKdYBUfmAWC7h5l90yIqBjUmpmfP1n8RZaMzrePXoOmNWxWXYCRn
QDRuoIiFxwjn2Xl5s02eolP5pDw4Rt1AqRHHB0wXOItKGP+iETdnAQOJuHoznS7fE+otboZdoIHt
qjercZ+7krKJcNunOYyg7dnMN1VsZfsM7dOb3TqPI1hro06aw5gZ+cPcxPBJipsdjQ4LUt6pSmM4
mBMl957CkuMG/5g8/Oum1HgZhQkLBaXsdvTw3GdBPT+h3XuiXpteBOAk8E2RFZ4c5bvnfDY5HUxk
Eh0r4pMLG5epEAMc0armnsuZBa4bx99h09yjItw4aDDekhCXSjol86sbc/sEUZs8xwHQICYm/r3o
TXc3iOa2pBycpSqoSiVhbqbfHQZ/7v9NbrOXruSyLLJbtyRnI5N1155h6IOg62jD0b8HWstHnwGM
MdWP//2id9DhwSO+l37+J2rT4ZkDf3huHcxp8LaOGmyMKtMJWeX//WAl1CVJdkrTQYP8itJ7iCLn
gCttZJMEqMgewqvLd32MTO67/24+V8Q7pxAEmAbKuRk+7OD/3SutrI8FZwCmRg+Oz5RIedUmq7Ql
ZtgOy/FSRfNeYOQMNx0LB1z3GTrobYW9DsDd4iMo3OpiAKjLRlg+PCxzHwbb//cpM2TyaskUn5yK
0YJadSPbF+IRPmaDnjRxRh6GCXWy9LL+qW+qdFU+D4MB09Kbj1mSIxLti3uoENTmCGVVTACFkeiH
pAXLly+edjn/9alLbaSVFg3FivSZGn0m+2HY+ytjZuJHyEYwszAQRQQ3fb4RJgy8ANNloR4NJNYw
R3iImQy+KD5yIj1i6rZB8/9AGS2DmHbLT0ZyRVF3h2peBlApdNRQBAhA5bdGCcmVCXXFCbFRdSAC
IxNAXAHqgX0BZy1pKgX8CPJLByjFHTnn/tIb4MTNEu8PS1MOkDRedF1fkftk04mf48F46RVm9lds
HLuBJs80ujcZUvQDtfWrm+lDbFFFIOiOfnUQh29FwWCzdLZcGvkhaIHy090zX2yC+EWMi94W3a4t
7fbMQxVsXZgfmKdyn4AVUb1mc9tP+//+hgpxcy4mu+L0368zAfK3dNMDpLWlgRANkZ2WDoiXn90T
zgdUU5D3SbncalKHEKF0WHPcFPRi25Uco4oBp/B4brjWuPl/v/HfZ//78J++PQs+PcgQxzmHribK
sj/CzzSZP7jtRIkayfr032fWZHB0VAPXJi7bU18zxjFQSWSr/z7lMGJ6+InlP741eQhkkg2PdmO1
96ZmT+VcHYeh/wU7L2gJI+UUJyqJ4mSzPNkntb3Xo+wPM8S7ymV3Ejf152hg70+prEiU3SI4OfRO
/5x5VIkjI0JejHQdpNW5DPMe1Xu9bwxtbLIUkwSr3ZXhsgLDtl/3WHjgXwY79FB7ZwEoEK8cDs+p
ANCz/D2m0/t8gS4m1fxBCh/4WzZMY4vUJ1yyDKLsdUkGNlMEzjITxa4eJiBpkz2s8xzNgUMUWlVW
B9n6zGhJTkAR+VP04fNgqX8CZUMaIKaayRcA81nGkLvSKwsk69gm3mfj9Y9Z2zAZ5EIuaHQZfwFk
wcZp9Pi26FS/imw84eXGBv8c8EBEztudhTkgqJ2733ycr7pZ12yyYZ9Y6aabHTy91bTiWkMzEnQP
qWLfYBDhVYbzK0k4sBtmsbN7StYyfbInQUHiCfRB7wVyY22OrHBrgjQZGe1l7n7+59nxID0WMeey
Iox7ybGZozvBOGKvUxtMcn9DqdqPfbNJ7c7dmfG8a+w3xr96BUT6qkoL3R1Jz073D+P9XWftDnsE
AsHI+gQry9HEdteVwwOUzWfLW4ycYXlKMvkXRuZRRrgDLGeDbAzXLnvX1Yzm3gE6WLoX572BazG0
0xY5S79C6Stgag8ftTE+sd58d6MGZ29CCnGI7YIKPbwWEgC0peKSKSNflYhEWM7Ij1RytPsH14KO
pZCRr3KULxg16ARPSmVP7M0faZ+ZVqXup/Dw4YQ7M+p3cmHjuGQL62x+41W/yhyiFnzG2F+bTyUP
XJQ1fdW+S1Ht6UWoG4ilXxfgdg1QrbHPAKBk300EUwpP20I4nU+0EEFSnd/nlAG3TvD3aSgGyjGG
NUanCwY47F/JCIjR+4fs4MEY6O3j/Li4zdeou1xrKSfKdz9EBDTtQbQNKzGhb3HktmW1U2R8GDq2
YDCdOeBMtEsaNa929YOohz/gVaEXBNX36DndPvMYVBbJuZ0AR8d+42zc2LgHwcXMwmCDqSPHDj/0
LFmRSZoGm72BTgbRFM8Ds/Z/dVUxuUleas3MPW6ANpfsw2B5//icWKWGDttSOpYlMk47NC+4FUfF
Nh2Kh1TDPjDx3Bizf+KJzZLEblnu/wxsb+909d/TXA57pP8lqC8c9Zw6dJg2Y4OqvhUuKlyvGHDY
GRogYdc8YVGHpj+NPQ2Vg+8n6ZlFxRUt15Ic6LrO1TX8W4/fgE0x0/q6Lk+gBDWh916/DvuebgKF
jVI95gS15O48A+eDAVOXLJGb7Biox0Far0mMgTpiCrBSTH/XPKxQbovx0Az9sNEluv1oflBDdpim
Bh9wEO1QbRqbNAEqwz7hLsv4BXoV7q6feUbpFVU8AGF9vYbl3zpTb+4wjge0Lu1GZErs2uWBZYQZ
kTjAKP2r6aUvVcb3F4DWW0UjhEEPpkwm1b/A8uEodLu6N6o1kkDmaC5Mffw6sfb3fghJnRwa5s1L
QQUKi6lBsfhZ73yl70ypL9vK7yzzHz3d/zRH0CpU0um9m2r0ivqA9q5lIeV+UaRxnAf10U2nd8GB
quZ+M08x3w5oOjOdPrppF9XmvIVA6OM94Sr3HLYTlgFwojY/qoav6LWNs6/dc2VHXJ6j+7dq1XVY
MEwuXpjCayDrhp/TkDI56PRpdFCkNPlnXavNNC0IiMk7DNp6DYacZKf51ZjxkJb208h2UiYmlt7/
ZOvVe+5UJ1zUD55GtNpS+ujZ+DLSs+96f0xfvVktadRoYHtJFWZNn1FGhi8osOc+R1ac4khgIj3D
YJYW+qNOEdlOE+R1/9LOu3ZY7eEWzWgDmqR7sEqW30UxXEJvuHo9Lobc/dvhY2sb61agQzXzcuBp
4u+qxNvLOgX47oRP+F/2cx+/LGkFZu+A4DnmMGZ0fOE1f3Dz6sBdcanb9l0vrJnEvIykT7Mh+EvC
0Lho0gqXbSVVqL2uTITzWD/MuKRdldBEpql9dpTxz9EU7L39GswfZlgcg64AlW9u005DgO0gGmTE
k0r2NCuaogfjj3YHm3uXKwbpCz4P5ODlUO3bSv61Xf8P6e/MKRWYvBZ/QOvfk6g+sX//8Zw5XM8h
HABj6B79yGRzsXAVi9n6SQT7HcU2hOPEsU7CzNPjhDQhjqKNmRCz2CSqoQiSuD6VE6Jx8/Jbmxjj
vmQutbV1xpDGsevT/2HvTHYkx9Ls/CqN2jNB8l5OQFcvbB7czechYkOEe4Rzni6nS261FSDoIRq9
FSAJKKChd8h6I32MLJUisxtZXfveODIyPNzMaRz+4ZzvaKRPv3yJlj/G03DPHuMBA/8y7C+7jTao
Gs0eQ1/jo/XpSsi43wskvRRSyIC4V3//TwfPmWavTfppufNiPWyitAO8CBuGfRLRxie5fElCzObk
ZGNmF0gLm+Y8siTiusaWIC3eVmn2tA8IVk/fv+Q2cpSOz4q1HqVhloQULS0AuckPTzglUT1JNFOA
ONf8R3P6/sW00YllbTAgNHJuSBC8jDhKuJTSrcqqV9UOYrVYKZpG7EFXn8iXfq9nbR86U8EHVI7c
qIEROMzljVkJtIo2YJnOuOuWPVcUxo+9Jem2C1rBuHn1TTSDFHdAkB3xPmOUpcp8FUX3EAiqAtIm
jHs2M9kqyRithVMfb+MhEMDg0kUPh6fIxrH1auTcTtsIcS8cfdvbwSR4wQrPbJG7kafzm5bRFTPI
+JR25FpTPtzXILgoZsHB1lf+OHuIyNkF+uLJ7pPqzvSxRpc821O8+IExM+OWz/PMdDDVY7z2vOTo
5sEnBOiGncZXYZnh0uEGFiHS2aGWQYwLb4PqbpaBImnX5N9APjft4ugG4krPjKslPTO32rMe/Wun
DR7DxYXVAr+YxpTqwe/PaWh8ayObsICvFspi8PzHmEiyKl3HWPbKAE5z5ST7uJPX7ji9W8J6ZqD7
1aE68voRaUoj9xiW94ZxUEmPKVj1D3MpaN1EetB2PDFhAjoMFXctOdfxnQF7Y8gZa0W4mO5eJ5or
PmruhDyEtjLHDKl0csQKFmyVjSuE36XHl1N0UXOI4/IpiNkXFq1m/af2cJXZT2lOytBgNMeddTOE
/DaTMK/qyr1A9Uck0mOGLe38o7XKF6+i4+KRAuc7IM4qYHCsyXzRmlLc7cfsGlzTozvdOx6fiEk1
0PvAia2WdDbzWc5NiwFDQjE0BT+Kgt4rDU3LP767OWIjLVP00157VfuOvxkGgkjTODlhcSiZpVMK
GsPB6R0GOeOIFBmCFPRi9tmbXquHsbtKg6R4UlrvG0s8Q2zF1s5WMLkenZJdLi8gs+itn2gHgVn1
ABmRpVpJsRkwxPBoRzA2llsnmj97jJ2QtCMestDlVLXPPhDbGnOotWhQxXRqWNVJLlArDA8VAYM4
g9j1Rsq9ZIMBvo9q3QHqP+FWQtvjM1JiQ4v6zNwaivXbGU/4IqpAO2Mx+moMfBhNApi6MqOrOpUX
p/1qJf39LEwk7Xn3pVf0D0bDlT6YwdYSzn0kxZOT8nJM8TKvwWPcyavA8R463CT7rsQ02HVf2UE/
ukipNrbNW4qUwX5IvE0yYjThXsKZ4gfhdeRnLGBIC1tJCMzNl4bR0QpX+Gdd0JeF+R3Q3r07l5vM
4RvrHiDL6OTPM2hELPs2y0vORIdKLZ4Q+EorGi/DJKFZY8XJdcN0rqr2pUVjhO3+NBsGeW91QbM+
mkfRyl0YBtMjQZ0Wqd3hdTWNDzjD79MClGCjvnaGleHGpiCYB95zD3MRvBF2i/4VeAZihsD+1g8x
Y0SDPaZl84mx3Wr3VpldShGNJ2OsHsMkftGjRxaeM9wyNlAHB8xa6zS4Pw0BzEAT9MJ45iLjG9Vl
1Gk26cJTXX5GWf158tnCCIe3UDdgAPulWF9GWUT9WBvfpgBJ56nFQsJ8s+VAz31NJkWRgIzLOD7C
EjgnKXMVyzwUEca+KsjpsB09oow3LomvNi7o5xWKK3mWk2/shoRYAoOoY9NrDmAomMDWHRAJxxk4
zH65NTPWwbJnqoEMway+wEJ7HWZadWWN+GdFfs2Nl4CChIR7fwzFCah6qWkaYwoQ0WCKSgXdqXTk
J99oj6A8kR8PLLt90wZhCJ6XHHVykhiw3RjF8zi0AfM6WtUMQbjT6TvQxGQO2Ak4oYSV29h436oJ
lgUSrW+d6s9U7M0vwZj/Gb32ONXf/viH94qqQ03336KkKn+MUFtSTX8neu2///y/f/7XP//Xn//n
z3/683/77b/7JXrN/UmaTFgD1wYg4NoEjo7f2u6Pf7B/Yg5mLfo5G+ebQxL4X4PXHOsnx3SkIELa
F6bp+bwJ9rJd/Mc/yOAnGWByZbdtw7eBCPn3BK+RB/djpp9pBp5Lol/gAKtxhWf/JqnalKlGTezy
ZGPGwtTFu2StgxI1fwzxxAapfHByDOitdo4/HKbbX2ID/wHr7S27nK794x/EktH5Q5rgL6/sWr4t
eeqYnOr8/Q85q0kV0YD6En3TyEOJcPZHYA2PTsy9Y/6ohXnMi+7KyakpKvnMrujFHKYvvZyRxiLi
DU4Feia0wJ41nOCR3npivDm3t3Aerv32goL/IJvxGPV7kh8ALbYxDzAfTm5Rfvr9X4Tgw98eRMsO
pO1LYbmOw0ftLNF2P/wqPXIk1wxDe6lnWMqxyy81fUfvzi9USNZO9sHbQFjduvWGYJvij2VeYOzb
SnyKdPc22j47RbpRd67sNdMu1moizF5TZN0rOGkfQ9erNTEkFj+X6KLASBh645MTtX+IRUBTEXpf
qB4xNiHTlCI/J8wnokDwP8gvWlEbbBwVtBuksglMcegIugsc2C7j5yGImTCm0OCjL2PJht1Vmbcy
CvvK8IansPwQr055R87C+/IoTWIV4DZxzE1kK8Q8kjdMbxKuScxjcgMC2gg+JhNYahcb5z4cbyvX
OPO8TZ8T4qNvJD7Xvn3THTq4KUcJm7TIqgmjAbvqPfjwLtejqi6iDj6SvjiC1o32UG0TtB3BSzCo
Tw34mhOs5tvxXsKGKFi+buAkLhEKzE0xqyMuy6+9Xqw7GRcrh3Re5kA2YW3wI7NizG/StqS3plDH
lAyFo2PtX8Qh3gQyUVBIM+1Q43gRujwJSu9V02F7rqHPBITA7WB3Mw3P5B58AV19OMykuKfLwaDb
7tuN2yRXfRsZhyBhOhfZuOyNJJz2smBx7Yh6h2sVx0iaTdvMRstmz+Euh9NqMGZYNa6Vo5TKX6d+
jDc1W/01yiSUoM38WCdvTtOppR19CBr6PS9NMzb+9m3GVM1svRatULhWYNdXTgfrDt6oTQdvVOYL
Gup2XQWsGJVrPiQ9e0OPGcqR8NJ52u2EHtMrqzDC9ewzJYvi4CwUzjofqgcqCwAbPfthWkECNlzc
2VPAqFHSglWsIVBfrFGvteP8WGq08gUkkCCvrgi6eMsy/9MUGZ9Dx4RJgOLeSbHnTc50qJ2PeqSn
R0MCZd61juyT76RqT45HZIfuD6aRiYsQRMEGJerKvstve61hcQJGguh1aWtohyI54g0n+UBPm9Bt
HurCt1axTQOmvOmj6aItcxuLPCBKRNJ0Q+L/ZtdatSiAik0tqmkVRMjqWVpSSPemu7H0mfUmdOu6
wzKJ8ROOuYpvosa9hjLJUZsqcGpWnywFxSkEzTcYBq1omVg7RV/fscE4RNClu1IPt4y63IINoWOd
fNV/ysCgbqMWjMSUxi+JRVEz6vyL00q5huy6Ygx4JWlkyAowXxEKA8EurbWJd1BWg31WWXaNXsbe
jqJ6rSzvRntuiyPWZwcEsJgsEToFNLzvJX3y2m0im+ql/JSzlpEuanUPkVWgik1lPQQF/NepM9EW
+c0VAy+0ZxqvC08oOKKwM8plNI6yBKBUnkNMmsd95aqHin3TkFUkW/aBXDngrUTV+wvfE4OV4VBu
cnVk5M/hBRMDownKrXM1uFfs7gmWCThhTcXYoTenc1t5l55clTW0oIe4CE9eGX7MC7BcS3K4ashT
wMphJYEawy3ATqsZ1F5EIt9pt4NgtBDIcKbuEFamIPNLJOZQEgubu2IQ4svMaXCYCTxElVwbgtF2
SIz8ujHG25BazzOnh9YoxFEhWGUVvuXMmBmm2v7WmkD8+bI71n7yOFa469xaUEOEHbiweiMD/41t
B5qd1HJfrJpz7GuVm59r1t5cfh37pqLTa9lCU4zqNyHCTyHy2TszmthEOGFLwFeo1vLERP4FTgjY
0hSbeWzcoRd6A4pt48P1v8Qpl3UaPiWSD7jwfL0i187e1QpqnVs/KcNtd91Q3hile52MBJ50LgIo
aaSb4tX2wG/6AfatyIaz1XCo6pqJOipbnEagkRZZ5Os49+mZoTYSWusum6oXx6uALABJ3hMINBHe
QJ4E2ht5BiRUc3KhnRmt4BkHMJ/tVH3RSb3spkD4DyhqCl5nsWiyWy+oqGGDVQz7n7AI6rXrkBTh
xu6X1LKee3ToDNnZJFq6sXahk+5rDGcwqGoIzQ69mKnvy5qRQ84GTmdUH6qbDnkVHoa8/qQgY7Z1
ZVypczmHISr/hhVAaT55afPRivymmQpcrcDKvBDDN96H+6aijV+SQYxc0MLWqC9Qpfckme4ywt7G
JHhNuWvgNZkf0NmHx6KumN+ETKBcA09ii1QOFd+801yHwMYrOJ51uqOsQ5vcfwos71Nv+gZcP7ie
GM8AVyG16jLWgLIhy1PYBKvh5GC2+LkqKn0MdHxn46GDh5VcTXD2t+bslisf0RD6lhjqqepZMsCM
e9HmwvxkHbupx3BHtBDOEraQQ5Hfm+OyyyViw/aVZmos3rAordIKmBxGdR5bg+E/8qhE4yTXCfzo
En2tbEmWtYrUxxnLfKuYEPeWo7ePFCEOrc9sk09QNr57J9uuYKwgmYeA32PFN8U7S6ZkDrQpF2c7
sbcUctW3nEKVN+X44m8dPbAOtaxyJ9xmgJMQ3vue8dbF5B66Ey7k0PdeW+09lIyINwWU4QE5WDA8
U6/xu0D9cGTM6eL7G0aJwW6ZWRT+cAnhoh2bSpMORaufFRVwIW4k3fSe2R7rc8Xznmcbho1huk4I
zVmpMfP3VXzsE+cVSvIXK72qwDVdN9FiVrJulea+knnxZSbIDJLSjFU8td+jpM5OHHM6Ks3xEH14
sZGwGe14tENh7GJGiegMug+D6aHBFIPnv5Fh3WIbfADFo+Cv0Pi1Kck4Q7S3bcgm46VBm4HswX5i
o0Jor7UULnbWHEYcz2g1pWYb6t2wraXGjafrVBTEfOENwc2+wSL6aIvgARwyG/G4fq4rj5GQYu0f
d89e75OFEjpvo+edEQzvbDrGArzCqLt3y9Mh69hp06O6Wcclgb0CM5GjA6AKCeHF47hAruYlIx76
TFOrtTu2NaPMJMSw88XvIWtmnkRMfCRBciGFQ0hJk0UeNmb3jjNuaz2V+8FOLsubsf1wHzPdYrL1
PDj2TR/oF9X504EVTXOrmAsDAfP9bcoDi9JF2Cjm0YFNdYTeRPV7DCUmxO6HpPLnM/5gEt3i9gml
CJtY3R6CbCDXdgKcbIY+YRiYfuAQhyNUgn0qVIBZiTtLDdNlN/QZUb+Z+6CafWJQ+DjEy+1qjYZH
WgseU6f2NXeSh9RnkaMtBsV9PR4hqrs7iu2XNjf7nZo7ngtW8xhLm0yoWqfXLpGIG9zs8dkOADEH
go1Nj2RkjIcTWKn+ZOpebBXvZtVu4hlTb0AjYrZA7GJ/F/gMk70lrU0jVdmIzv5qJ6Q9TZBNYX7t
Ea/h0++Je6JCxYIaXeNZ7E+zbreAvcuNVAT+Gbo9jl1ebx6peK1HHtdHG5fdnnnGdDXnGdZwZyYI
QIDsh6GUeLJ9lbIgEy0N2t3kEizPIWNmkrlqQzDjOU5DWikHn1nA6EFjJsNE+hwH5aeynslh1i9d
nAaXZO7EFnkfXoPoLegxtE5h8546aYDhZl6yscPokyjqb1kzdLd5FjRnI3Ovjcy+43k346uB3T2j
GXVqFFXDIhRm7o6irrMvBUGue60BNlmQcVYGQKptVrWHMtTjeoqtM7QIn7qvmjbSbL6Yo5jo8Hqf
fBhBDSRG/BveNdLwaRfBxWNb6BMngbYtNAhptCyCjgzAFDyavHEPsH5O+hHvsGtj7BIPc9/O104/
nlLL/owhcJew62GoD3UkFj7jNlrwQ2OwN9f5GGwlzBhj9tHe9fb7NC42eEyjWLEATpDqyJCqI4Uu
Tm+KKj7T5OVGdF106St6UedMNPPBFi1lKuKtDaFO2fX3L+4kMXI7JZnUY4+D3nRvhwyiSAenYmwY
9UP8v3b1JwmfnY0ARGTEa4EJPxyl3KpwO4akbpLRhMBUmKxXk8YBLzke9nk2HhWhPjslnV2GcXxv
lKir+9QH8SeLOwz70Ykcn2Zt8TqVynjMpTwLRnMZiaWmgdJGNRfHDJ90Fbn3U6We2tI9VYPxrnVs
wy+8isp8PuM+fTdyHjsR4Q2LAYt8FGnP3OUJNB+q4SYppq8Isywidlig9HMSnIZRAaWbMZIHUbmr
R8jK7qhedJ3cFLQAa5MaUwMPTnunOGdsfBiMwi6b0cKniIDTvg+2Rlbt6wYSxKiWTSWm2ioMEKjG
NuheLJW9XZ9ln4l13SasAU1yFcP4o5oWr9qYfKOPI3VoplSoVBtA7kAQZubgzBbi/dCOzrpZeBJM
UgHTku+OOqLeTF047PpOWxSUc3/OfI/lsWmDF++59CMIZmcnqs8EOhivpo4xKpC4thuEUMcuBhgy
JBmmCIU2pU9p2CTRTue0T+NtPSuysAiS2hbgFZcGs770Vr2PuBu7fKS9m7UUSOw2sgFJwUBnorqR
UmqyvFUYVRdnGF5aVkA21yRz2/h2iJIULgyVvekOO4w0NLCdQiHnP4qG4A8verOis/TRMuYTHnEZ
vFhT8i4RBR0qS+7myXvu064+Nu9N3fDANiaTPYvFJVySRI7SxYBTevCL4kxPDG4mw6/PPBJ6QsPm
w3K3zXDMTZP7Zjm4+54FWWgnuzLv3jM+eLuPqfiGR8Gi+oYSL3Ht/txPhlp3NgTUPGfIMIlb1y+/
dMHCEXbgc0nfsh+y4Tia2EsZgGJBnlaOM1/Ien/FHLOUbNZV0FSHEbvwvuiJ1mu8r8IGsCkKKg+n
gWqsLDhesjYhHcxHPUBngM9jMtR3yZlJTGTKySQWM80jUfcL4BSVBJpb5OKIjTpyt/Y8f9DaFTm5
SimMzJKKIUnqI2aJ/lOxj10eRIMPf4ZHFguQ20yPD0AVthI14hwr71R7rgnFFvF6UWyEIHXP9tiK
jdYrAgUmIg2iGho8eRjwr82cDKsaCNoezSh04dK4nkcwXEaaXGpiy5nNeMHBstrTDA7wHEJC5kZ6
SKv8W4TqNJYxvY1qIDHgPEdckCb7bpIcoVodeo9SkgJaHXzwF6lPMG6jeTwwW6d0uCbaeJVX9kNj
Qe+s7PTDCY1HS2c0o8s15wSsNvgohqvkaLYx+ns38vaJhu/VNOlFNaq9KRARm3OW0T6b/aa3hugp
zsV4KhpUOnZckY/JAgfWR2ffD7V1iJsKhatr7JqxlvepcIclpwbMiyDVROX9IxkS0SMO5j3fo5qx
x4RjOEcOFu4lwHWruSP54/s3VfT0wF36dB0KCGnxAI2lLVvYM7ZxqYiOidhtbqIB401t9BvP84Pb
LCpavDiZj/bXe/RUEEDaBSTTllxahRUcW6x+MlLPfaKL21++hPK5qytol0ATbQLbfCH9Q5KJczmO
/s1ss0IDDE7M5gDMMCCKJxFYJcOh+TZm8jGQHvY2Mmj3od/cp4kXI+HB4gua9TFAz4VkcWs7lrdt
guSa8kVsybB4rQUXv1OgMJ2qVt3oqrua0v5qhu5ZDRI6Tmt/cscOWD6OiMAdgHlYPMaBk62Weqc6
MxCxUVM4NMke2o9cXTD5s5thX5U1t51yP6o+fmKJNe6U2ydgwBZ+nrjt52beq8i8b8szYowKBqL8
Cm8OI2OzNwV4NpOZHtsk5EgGAN2wnUhOZLusJEUMJBy2Jl6I5265wkvPPDgTQUaEntFbdo1J/Nli
9qmwhFvsjP22ximTcIQKAisswxLkLYISjlzIDEVsELkS7fOC6Z/Mk/CMtAI7V+VZVNHQEcYB/0jZ
lUSJlZr7hHkI+jpdk3F2KnLaV0B45aoNp091xZY+LlS38mz0X+YEbgIPcTK2+dZr4GZNGpljxSWS
FP2bMVEm9OWIhqd4tBMHp2DpILeFP7IeW2FtXTvEfWI5zjaIUIMRAcgE1Seuag3FIiMBTeH2bt6B
SiwzVRarunTRHzR4GIe9suvhrLR5yA2D5fySA4MPyWlZ+ApF50bgXXEmTGGXCcFkwgF/TNgCL3vx
XJR0JKhgnQStBgiR5ouZB5m16YkBp7lDUyC4OUdkFKybsa22xBNhUk+YJNmmu9U9l7Hk5FGWaezS
hNmDsMwvClcbsfIuN//wfs6R9nf41YE3wwOr+5tAhDMqYslr9cltPIPehn/JWTY5e1jgCClBvZGC
8Ozr4AM3zhugTMP9lBKBtGaA/HnUFsze2rLZY3I3tJnnFLh3SYKbIABykIlgZrhb40+ph/6uYgDX
dZU81QVeiCb1/evMQrOsG7kLaiaSJfkCm5zx+6qq6RUAUx46QSZim5GPXvPMIDhr67gp2EwzxcGc
2OexSakdLNCQPItmGgoCo8XGJaKhlU1z5bsuNX0PNqN6mmIyvLyZA80cftP4ehO5xOtajnHvdyHY
iNJbu9rHv5sC02yHbt/Nsr+KxcDuF5xi3TTHFCrtuspD8j0k9HUS2QDCbbv0uajo/XTbqJ2bjPtC
X82Oz0AmOgg47Xe9WdwPHjIl+s5T4PrD2UXfqPXbOIph7abT9VC19I5ZMR2EtA7mKD+7zMbyGF0Y
bdy9LBFQUdguSh3A8fmYMFjh/dYtVC/RRY+IchOjfos1dwW01zdeBIHWJwYhywmZlclMnBQfJHky
lCPBSmL9z7wIIH/mXZq8zdcUkmnhABHstnHQ7lM7LvcYV1/qItjAjaKkFE24z/MrsUuSyty5THrX
ucowkKrtGHr+EVnTa55b3tHVBhe2KIgHjs9uPy1B6eZ9Cjyhyx+apJUEBGR30vXzu6rQFwPSRtQ5
71A8L2la3rZddkJotG1JoE+ighJW9gc4kNd1PBnXVfkV3ey0951Yr+2ZhDDTzWl/PL3KLPp/Uds0
UABrnbniDmKDwwWVGq8nGPiE0qKshzpbcKjGFtB1EvbvUD72vmFzF0CFCJrS5okugT66w+04t1j0
BPy6zGA5y7xuEyzxH1XKeCjTGPlLsDl7t2ETAL0AWVsEYYIUjMUsk5wry1mzEtnYnc9iXbwnHQEV
BrhjRjEETzhufahbiJyeR81duS7igALTbeG7yTq1KQZNL7Uwn6+IRMC8G7j1mjQkVNOq3w0hAXkS
mUxDC6h8JgN5QuwuCersG0J01kM1H1y9aBwoBNM8ua4XE2xVFW8JEI8dD7qXoKqQM4xEiZZxiTJ4
AIwflc6+qUEmWRkfT2C+OQS7qNGFQHYpGv+QzWZ5ZS6UYSPu75WY03XAk0nJFzOhkTVFy12glB/K
nfdGkiV7zn2GTQtuG3UMdlv8DkBpXrpiRBttpbA7ZL9pEViuPNkDv40moq6mbR823O7aBCNlm6xZ
8HFrLGYEJLI6eAvPLqg0xyULSIIehusial/wfJwoIvn4IAizu7XWE1IAgwD4bIxYsTgwBlPLKnZm
mXI772+mWl3qWsfrSM6fMBx9iDZ4ViBUaizEW8ujObDxm88LsiZyhpcAbWQPmJOdj7MfE3XT0pqV
XfcyZSwSJ1wca1jvD0mkHxkhHdzeO1osOdZ2KKF9kcaY5YO9DmL7wXWqJ5ixBG2Jr35stegv43Gf
OeZtujQXFX7JnTCfrZnQHU3qakDeTplyUjttvesWC1iUWWsGnMYpMtRnyyuY4U1IenVho8hEelzJ
oUdQMlnX4Dd3dE6IFj2SGCZZXeaie51razr2pon5xBkPZWl+ChNRX/X8D5s8bn+i565Do1k1dndb
acAVyWiRrmenb6pLQEB40DUkI+LJJqvWm04iHY9zSrCv77UO5xLzTTcBrgrK6PPkorTmB6H4204E
qPH0iG/GlLq8zjx373jjm+uRIqylho8heuYhUU95ET8ZmRVvw3KLSPBD1VZwIzHsiZGXLnR0MVDz
UMXazGkzeSA86zFLuSvKJcXYWCKBjHbX+/om6tiLhIQlnP1JwtavuMDEyIFOmNshOM82PFOZD3Hd
st5CN2P5bBHJ7Z2QSJ7xdS6Pl5xh7Dau0+dBzxeMNu4Oxd0r2RjBjbegHQeH9SLZYte9NPItI2sq
H1Lx3BgsxFTfp8qe14lX3ZdJfI/LAmOEaWyCdH60tSIqIsOtTbH3FuJQN5iL8CaqJ+KEIRZx0Dc8
Tz9K17vFX821iDBl1dHZj9ES+x26HfhDf0stkmAzyKCxNvNdPYltGNBu6MrtSB7HdtBWVx10nfXI
/g3RY53tJqikAX67beIWzVZiLz3hMt6mERdMjPFoo5R4s5vmabSW2UKJ92h2NSdU4Z7mgnC6IDzN
U4pUvRa3MbblLCJafUxRUBWIIDdtP9gHJyAYrEvOZtQezConcikCa1o3V9gM1FZ4jONGMNHz5O8V
FCOr65yNqZljKqJfobs/MNDKPKgGi/Q+Q+NTQUpclSF2xA7qZ+vEexfgRjAi18tQOxshYS9hMa1M
HPhdnsUU2IdCT/es8sCk+f3dULGI65Inh9QARJ3RCq5nS7GdMgh1iWXISc+YBcCZ+joshHFoQCyw
zUHZMEB2WJHZfs95/Jb40Uffk1rDb5DGM9JewVSpCTWsRc9YleSb1U0uryc7r/YQpaACO+qrlyPH
BbnzqUe1uFEYBucFWNbd2qiytnM5vphQLVCdOku+y7jS16pAGQj7/nloHIizhnfX5xx8L1ZfK9t+
XNRnfs7sJZvc12bihqYWvZczFXtCNLHw59QMJISAvMnS53weYriuJnZaheVmjuxdyKp9l+jmxGie
SQnP9rVXEpIewdyjm2Sf7TmC5CtXrSNorjs/tS65ZdwEr7vMZuOD7TIkjpLNqZdx3dNRTesmwIrT
te2zX/TfzJQ3lPWIDcxOf1bG9FAwgCLTsw9f5LyMbixKMsO/l1WcXIhzP7maZSu9Ilmeysp2SrjB
KqnL1zv01VRcg8UubdLPZjUiFUvU3tFxhKqg2TnKeBpaTD+ydoatqTx1DKL6vtPdTV9aX5rlqf1d
TfKfKqu/obKyTEQzvyOz+uef/8ef/8vP/4rY6v/8/L9+lFl9/4e/6KwMUs1/ci0zcEF5yB+VVr/8
jY2LUwT0d8ip7L9KrcyffCvwqMcC21q0O67r/lVrZf7kBVLyV0SS25KRnxf8PWIrwav8oHniB7ko
rZD9+h5WeYYlv9E89b1yE9MZ/fucuEpTf/YzsgdPPMbb+Y5n1l0u31wVHHChAlR85d61xgyPtxIV
E2aN8clRZ91elpbdB47tRa+mvOK5TJUNndNEehKU6ALUNQmVu4lSTNX6WCEL/PvP0evkXVVt9dH9
43Jqv1c1NSg0hX/6x1/96T/2XS+UbvW3r8mX3/6sX/3o9p++/3X0rdp86b786g8070k33fXfFv0e
5JZf3sZfvvM/+pf/8O37T/kb56nk5Pid0/Rffv4TJ+mffjxBl3/xl/PTRQlo+Z50A5I6wHL5/v+T
AhqctT9xpvlSCpez0HL4VyXjBgR/nLwo/nzBo1PwLd5ypfxFC2g47k98L12esG1um8gL/57z89c6
NpfVFypA33Fsy+KHUsP+WsdWujzJkiZivluSLBZBRABEO5EBPcngTqDU3eal4EHiChS8qdedfjhW
t/9WEshv/8PV4UpSd8ilNT1rOTIBM4Vfv7yEKE5CTOgeg06oXeEa6koTQbWxCghBBOJE1wlTrpUe
GsqH33/pRaH3/8WI31+a7DJpmpbr8FEEy4X7g4IPGJYC1SGYA7v0KLgYwGoZOaBUwu3QQYOyGiMz
+eVezxXAqffv/L7/9kW586A89rixIBYIfnO4cbcbTVc34mjGdX5wBC8lyhEQMgH0nxUG4jOBuv3u
93/T70fx178qLguJ3tMHg2VxPv36V9VxPVH3eMOx8CwHIbZsvg7j0OXbwjRxZTR6KAcIg5PjXPI6
petkKImuKiKZPDz8jffCyfXvHHhpcdhN07eEyf31VwcemfmcurZtH03Thv5AZzwSQKjycYvY5ok5
B2PWrhwJOSnEXTLM7rqGeLrtqK+ZFs32CZXogkmP1K6mQF2bGZHt2CU1ln6GLXq25c0cZPne8tP7
yceWyOIJ3r09Nv7OF02wpwHyXtPYQy0o/Mp7NXrDPmBvRgCUjcV5MB3/BRsU0/LCVASbkVinzYi0
SJyNSHDcty6CwdPHCm4jenqIm76DF7AwpuMwjXgNg9zbpqaab3U9BsfK0nBgrWG4i+TIhCaoQILa
Y3/Sad7csSJ6DauRslYR3XZgOl7e+FbOWiWdEOIjMGMsZ0fqqgntpt5koCe3QzsRRltUxpsCNrsL
JipCcFruZiTW9ambTcw98UwqVlNJkNk4jFa2msxPdtRF79ain/fYDdG/TEofROOJu1ggqUOi4JvH
afLQ/WDlLPd68rydJ6GuETszPjYVQTCIGaL6uge0hWAOdwT7rGFecpFs73NZ5xIXWj9swxCZo0sy
PFVY2AOe9xkaBqg2twCwyrtEkD7WxFP8NnhNQMCYVe36INb3rFPz6z62DmEVW8CwTH3DLk4fAsiK
94w9ifwpIjSRoYsTB5RFtRvazAfhBqNiU4SF2rU+oliozsVDZ4jpZATBK2ak4ZunbevGABwYrxdA
SbPznDlAEppbX4swhnTgkfaF6Pkb0wpCZQz5XJZR9zHGjXMxLQtPtaf6LXYHnxwSJ2O6hmb/nVPi
NFim/OiF1fxfzs5ku21ky6JfhLWAACICmIqNSKqXZcvWBMst2kDff31t+NXAplzSqjfJSWYKJAhE
3Lj3nH0+tXYAOKAmpOmS2dT4CSN39TFcdf/Ejg1wlb17JVd2D13vDH9vDt3pwkKIdmsPAQ5eY9Sv
OQzpWpMxhrLWh+k9FmsAHwo52c56PSDKHZTj4UszFniOAmSl3lqM5wuSMp3S5wPQSVR57iYfFuCH
F3Mi7izSDD+besZWWISt/spp7Ink9ZmZd+LTD4z199KvCd+uB4ETC1+lw7mhTX9Gg0AxpAhShSfT
47TOZ0x2k9hSPBMTo8k+mqwp+MKgkmgAGlHetnAN7eO5S+ynYugILsORQYgAakQoMhkL1H7JanqK
I3KwMaPVVNTzfCSg/pnnm5CoUCKPJQS+HBpmt0SqnZiQCTh7UXfivUqPqiq++N0UfhSFey0t2sa2
DbctCvRt0pAmSExk1IBhdQYTXc8Vn5OGd/1sWAJxNal9lNEnN6R9IBWGGMbRKVcXtoNiSvWlwkaS
9x8JiqQbIxP4eBh2iDFE4dR8irskvC7TRlowhwXp5bNsCTvxrWen5oZFAuHakC3iW2s7y4WoUxBF
dsBoYOrgRIu8jQIuzAsrSqfa5nXyNQyq9LMvQ9LVCks1CEuZ9H8OQkgeOKTTmlRxt4dr4g+oBqh/
GU8nJPimKwPTFDjIlbDwz48YIxumrAO4BpX6iMHnTt3zGI7bnrBfwJs0DcXs1l/8RrsXVSc40LW0
aHJCSx5cooYPk0fuD4gXe6tlmV31QHIvWGGCkx9MmC6dZP4ej+P3KYzjg1vByDDIAtiy7HRbEBCB
X1ePXwfbISa1SUFuOdLdYxPzL2J0V+B8iKm5GBpjWlgSNEqHdFZ3eUTjE6EUw6cm457CnmNOTirX
nkDUKd/KPgcC0MdptB89cGIOYRYK4AR2c1crgoV6T4YXsDTaA8EGDfXyIG8rWX0a7fCF22Vuqkn1
Xy36FVcQXTPUA3XLZKbUu94qSOLIxoz4XzntFf34r6TgjSe7ab4YmHXPcwBrbcgXtK1pFHK2nSEm
s8Dhe3dcBlFFMjmXfkD/NbOyiRaBzu8ZvxIj7f2OSKQ/BrkmZTQpEyr2YVhAObOgexPcNmMVt64o
brwCJUYMhyDKkd756VQci3xAAdOFzTaNuCkjLKkpRg6vI3QGEJ/2UUrOPJInIqwbF8kgsXx7XJz2
zp6h703kVR+kdjsypdE1M9IDHeFlFdZEj3lFNJMvFEm4oW0e0ebsYRPGsmgum8BIOEQdb0WyjLc8
kaubHCg67RU+Wpy0oMFTR8PkHZEiIJ+47FMQxETLZev+dN/jv0JLLAdwNTm8M0TGJJAZfR33SI7H
AgNBG3n3TqIf9ICfL164NO6Tfkd8J47y0V1ebLMsNB9iQ1JkHby4Ez5BghIs7pf41CnAyEa14TFl
mb6YkUXtu55fYu5ItQhyRDTWwJVyUm4r8WLP+peKoe24uvmhOoSrk7Oq5EKc674hM6PrmuJbg1jq
Ag3rl1oNDIc4YW4x7X+ZzRBtMDZ8R8KT3bSVdAEIo1TOIpBJHf41Efnlgf5teVVq65dhI7+dxu6X
5CW/cjW1jMAMjC+yHuARxy9s1eEL8qVVuzQ29JvrMv+WMh/YwN2ETSnkmmhrgVcfsNCioEO+5Hes
6jTtd8GQPYgVHU86udnUrvzcrd2ekTlnncinlKbObs5Rp5u02IXeRLdG24YWS5Y/mpAlOjRetK+D
VF91njZHB57G1VTNT6pg+5nHibMlJjQG7SEUcyZgBIMrfayxbDyAuUovfScOyfgLajj+NJ2XeZy3
2vcepRiQ7dbPacW43Q75V0lIj8Zb/OAonQZM/zprV0m89tNdfWelIrps4r47jSOqUTKrmi37Il9T
Wphz53lHXhBWY09B2LARwTpknOi8dHY+7XVYfrwKdnXtaOszHAnI0Mas+00Dzo7J/+wSwN4xFaFv
N7nfnJTI79YBS9qk8ivkhxF6inQvmVyHF23FDlPYyG9iiDRHFllcyhVJx6zuiHnUVR04h8UZfrn0
oC8attmropefM6TCEC3Tn1ZX/AwUch2nnPEfJ2J4aADQiLEYkOHaIWE37pPTz853JvpAMPyU7mhO
JhQyeu5sXh04Hjg71i9GnSFjNRqm1qGCSrl1y3Vd6PWnajBEkAOPWueWMPk0ir4oRd+lVe8e0yB7
bu0qumnx+yuc0pciHut9LCYCaAg+bUvor5lhEpWEC6xISOpApFcNExvKeidijJTyCzB63FcVESxz
Mf2skIdiApHxB8eOLltwe6D0631diOjUjCh0vHG5URp6TVbisHC75YMJF/6XsT6KtAWgn7cK9v3q
T2+KW3SmTwRmAPuoLbp8Fm4AI1rIiRFEgACHbcI4bJP6ybEksIjnAU04Irx1qt7voX4y+kiIxy4N
KyapzcmVZXNpp52bq0SSzOh0oG+jpkfr3FvfKjepL1CNRPdhZhiLej7x75awHzPOIvxdi2C1pf9Q
Wa6+EBko+6Lmb4A0+VBmGKo4qaA5hRXbZCgFSIZxCTIcCJQb2Z9KqH9pwRqyMv2BBrN+StynXyN0
y6c0idkOBajepJr5Q1Hp8jTwQmnsfC/+1ARH3pBw09XpRxPWwy3atOw7yPnoqYHFaAfVs2FzRgHu
X1UdumZZUpw4vWiQIBT3umOy1wbCXOAfhmLjdY9dC+uvGbH71k4XbU2lr8apvBkncqbUqGFOAvdV
OwxOEkwWzo1AlYSmS4uwoXLqtySs+h8w9Vobamd9GCs0Gy0zkG0/zOw7JmlvoQLyRdskwoET/FSR
+NlBGAGNr7G8K1J1vT5sblWX1y/w6WZ764S9+4w4+NRMZtphK/plKgP8zFSCWAOERru0riFOWwVb
DNF3EDKmwfnQgNs7ZFPfXcQGCOGmEP2EXi3LUqxCZNYxL3W2YzUj6FUy3XRNFXj7YgT1LRHZCn4G
cGW0cPUvN+t6SA1cIyS19joy+vNUtTdNIsubfDEokdG6bBhSphDBlp4vXIBYyyH+Qagq9gjQrrzE
mwD6DNjeHc6dTRCW15zHsj1cNOTzte0d64T46GV4iK2BVyvrSc5qu3BftthwAhTVNfvJXMhnv6pJ
mvKsH0uRkvTFVMj0iXWY2/HFpH37NIfeTQOFjCGsRD6HuYNM4MyimT7ziUbDwLOL3Wbr2uEpcfAd
QaofNnHePfiiV7tS2DihbZddv0jEtjZEYzrespy0132wrOUjNKNbe+JgBiku/dC2wHg468CcUkCV
r32QqA/eQhzgUjrPTdVA4OnHr7Ue5U1uR8zdSVfZYSSEXqBbJGCtDJEcBnw0yC7ZgRg6Pt+MPqpc
cA/0taovVY6VhkEKjvQBeLft5g6SFmndmUBiVuipv/ixy0uoIc9hmBAwGSx6b0E54zkjj4Ufxb8o
cujoogyuBMUhtVPEmpNRT0WLlRxKnwSdenK8q15XN3R2zJ3gkI3uM3sqLLe5Q/+EpgJLzMaNQ5Ix
w5aiiJJv0uUn4wG2Arj8ElQQWGp0YbewZXdupdTHHHTpplUhCTYZ9OQch+xWBmHRn0g/BQltI+WO
Ut3SJqrBLsamv9Wi8feLFcJvIiqZc3G8q5uV6VqmwdEqJUt6TCfHcTnFVP4UXqpQvlQpNN+x4la2
yeTvhqo1D6jWDLI88HVRm0Z4SBYYRVN9EGP2y/TWrmwUYD32vm0esV65AqNWWGG2qqn8KMmw7dFn
kttQBFgRhhSa5DROuyUGN+bP/bK1raE5CjRFu0ilL7Kvwz2HkutmYLPRM6VTtkzx3i7VS1oz3Ihs
tl9fDSwaLYxH8HZyS2OiJOGp/mWVvX0RSNiEpd8+cIiKD4jYnqRu7jQsgWuoDz8GKJdXuE5/ZYuV
87i59S1ZU8yFQK1utVpO7N/wmyy0PVNI9rjEHQ8VHpu8VBrOx8xZZe6DRxGl33tSQJDgLSQNBeE3
qxREKdmxsyUcB/l5Jfdc1d7VHmouDwDMzinkbURPBBZTPu+ASnbbUhM5JBg6XgwdCMWZiOr9Mk7o
3znb+YpGiltm8hjl0t9ksHm3Xc8krosceN26uC5d2V16dXGr65rMDoH8w28cpIEshogVnmMvvS7i
5BOrMVnlNf0OKgJ2h65/QNn7TB+XQbJA+5WPfE3gN4ytKpsqtbhbqooltkENOYXBY5gpbzNF0xcz
oSabR2TPiZXMG2GF2Ym60zoSTsPBu+itg1l7smEcEAWjSBUos+h5VGyX8dR8G5pZbwXclwtq62DP
h31o+6i6jD2L2MsGIU8ga0as7njMkjJ87HuErD7cpiMVNcfQQnofrZmMriltHsiEip57+j7HWs4S
Zg2PYe/VJHDDHkQSMPhXLX4qN+lPbaDFvuwqtSFGtiGMbjGbtAWByhZgtTdTm60nJRznbe4u19rD
35SI4CWeo2kTEvrCOaFDw7QSvDAWrlExiBa8SWE2Ga3HIog+TDMSXsMiTrBEew/V4jt4zWvsAWbD
Q/bUB3VGkKD/zY9CDuwq/lLYxTdfYw7tC7uG5VkSNppZ5cmZFDhBs3oK/f7GxoWH2i7tT02Fdsxv
e/hRVfmx79mZOntqd0s0xYexNPYH1wXkFcXk1AnHanZVj8go9KlSMQvaYHPYVR3G+F1DBIkJq5tp
JLUhF6QUY9jDRzUuz3k3WTfeoNuDEvSEZMzqNkP1YN90OczKGaFfsgyXfY6mO0fs4Xn57Tx7auui
J0Rp8yXwuwCduHhxINFezLn7zUhPYMOkzyQHhuiczNdQg4ruAc4fGoUDwIlYtDcRCVChQcQb5cFX
1A1AZ2dwmvT/XBOhCVvmaNfI6cegys8dniC2te5hqNYO5NhBFLNS9eiY2YLBLMylagSdNu2VOzmQ
LWQ37X2hedLyppxOyhvkCvU9hiSwbfAJ34PVwdzpSnu38Px+UHP+OQsApU2i+iFGbStaF+XDXJNH
3yfFZ0+jDoX3cifoYV5EI0bTPh9OfkaRWMTtvG1xeVyicHoQoRWxIRZYEGrSXzvne4tMZSe9ZtgM
M/mWjkif07bmz8L6TvhxNm2iPgVIpiNZfGQL+UGb69ayKCpq2AnAb2GRRI4er6JBwumcdITc1IG0
XVHCDo3znPnOF79uPFwVLauuggt1QX66fzkVzfgx0i04b99dbZJohSB2i40vK7NrDAEMdT8G9w05
LpjaY37DZbho7TTd98VMpPQCHyZpluTa9frbkay8nd0V6tqZcypsiwzcggM2upNtFllEX5l0rzzL
QUhRfEv1HG9HtEeYcSkNgSdgwRvTxyZuFREpbbN1CNaxANd8z4OSdgxQwkuvnJr9YDKiiNEncTBo
3HtW4HSbOtMHv6jH0xzj13cTPLCaNXouoakEhuN1dZcu5pNi0nGRImG75ZRyTTz4z2BO8T65FuTH
rsU5nFYkiwF7uBz7cl5l0A9dMv/CR4IC0kOxExsO1m7WT4e6QyEwSo8kcC/ptoMhG2yU+qnIaafh
1n1sxoZHPLWWQzCRYRC0YN4dWVLG0r/eTvPKke7Tu1oWLy6jTA5uKzDJpQqCtF6xcUG7DRa4bJlZ
gOkHD6MalpveSrxrJKj1kW/KLVhb/XhiQ96j8A6BjrNrR/dzMCUz9HcBCKl3X6Y8bi4pe/1NIEMo
bOgoDq4GsGdSdLVYHT8TMBEfkjqdHmcdkfSp3f4+9jI6clLqY4Bt8TqYy/lWRMRtznjlN9KHLZqQ
r4aMMPzE8vNVR8gJSXT6KBOwVu1Sf5R5Sygpd4YkmkIzywlYi+shLZ9gyoEsaqbx2lOjQVzaHa3C
ZGBTlUU3YvlsOQiPFpWXGwBL2PZ79ZW65IOD4IQq2452ahxxGvmDtTWczqCn0Rgw6dDewSwp93m2
oHwMR+cEvWliWx0u3UwB3kTBuVWtxqObyvupJEkrqcZrXc/1tpkq2rXubR0DJEupM/Yg28kIEmkO
gDnBFJ/1Ax016QPx09k04ejhKvbcwsRp5nn60NJoveqsqEJj1gA7AIP+VBJIvuEEm38wScikJlGE
yPsJylq7IXGSOdiGiX9xjKGTIiZM8gPt+/CugQfFidOL+Rp1RUhnmy90ySTdN6dSqOOR09yxDwJG
qQZ9OY02zn6Y+wXp2lL8TDOvuBFq8T7R5LL5b8b6pgymX45OmttYls8Ez1fP8yBoecNF0yhIoHwT
zTr0GjXWJJLHMKh/OqvwNdakOyaJb20x7eHWr1KYYYRLRKAQAXZOp7QV6eUU44zzmYJ9J2vP+zzy
lu0jFUafFxo1tIojpmuQ6lKERI1342l8nBwH4yth4vaqIoxsE/TlwMOkw+cSdBM5ycW0PEwenI5m
XMRjOESBc+F4BTHuU0Qt3k/5S9cDHI7oIaDKn4enMS3b21jZ/i4viTdy6GsdCM7yyZ1MSwD2dXsH
Pn34QtY86qp66k8iL8JDkMbNTo4lqT5Zn+EbZiGLDI33yFi/HEispLYRfmCLJL4MwXoQFizJRohK
apqRKMFdrgdr300BjcIYwgbaxv5pzHAOEXoSXcVUzsd+dPPria3KBJbYydpyryhn8RHitNmEoJ3u
8c+gaCuB2Ob5jMMNekz36JTqI91t6xj49IoqZdiJ/TLfj4FMTsUg3QsROtmTzcCDDpRXb8nlzb/o
iQ5x2LdHE7jzAdErAWgJE8ncqn/C+8eb4UEiIxOSpoMLxYHUsientFuqNlrkFKc/vMpmAckBIFQ9
hbxqIndrico+LJYWkJtbFJkNaWuFTvJTMEmU8JgxoLjwwHrJCKwztDosqrE45NxZ0vus/FirBacu
3fqNB6ETlyIMaqw4LFkTBLQmqEi+NV1y66yu9MB4cCV7Rx0TRi2fyE+O1s4ffRGrwuIYw2PfdfyP
l/ZMuqkCTXq52HUKGXu0ecT5CBkM9k+RgMA50F/j/NOtNz4o7jGZIw+ziJsrB6TOjkGTFoz+d6oh
zBKSYZe/9pZj47X3Qgz2IRo8TgKZPYFGXNIrp66zp2VEbQbVu96nYq3uQrl8LOjwYvhLosOEUe6a
CDvyFSw3fmdG/o/BPAmPSnuOp1mKg7OhNN5x3TUwrY8p3OJTN8alvUV0A22IvinuSR+XGj0SZx7l
OxKIsysrFBye7wvED/Q1qX7OBEKzWHRlUAUeLWGsC+I2BoKtqAnw5qJLRCVNQ0pHd++M4VdhxR+S
gPWqErWH6wt0Se5vQtWf6oeS5AfZCod+RoMLkTPLYpsdLMCZs0BquftAstnQNFcfGKwW4Fgo3BTi
ojAIt29/lDMJiEKB4do+citlo0xQ/pkEhJA8IWsyfA4MttRzDHiGLkBmF1hL2B/NNonlpzI2U7zr
6Ell76hAzq6OAMUn2C7QvtI4qQL/TAXiGun4Y94sR+n63YM7V8FhQqm1mm1792fQRVAw3Kka/V2d
ifDn2199VXv88SNoT0P0spG+MFbwXH7+v5UQGfaCJUkIcC6lI1hTbMyQCBFIstySsmnu377a2YP2
n6vRdvQZtUufac/fV9OYdOIag8pxWDrMWzguwTwoOiSrwRTkZb1rpffr7WuuD+8f33C9vYEQbGmO
K1Hb+GfKkwUHTKryUdLy9oac835uvovBM1/evswrSYnvrvolQXEuqLLOZUQV03MAqINz9IBYbmHl
Ro9WGgYnZlDhy9uXei2mQZblUNSy/HFN5/yJaWXvymrp+iMOhFjehvCk7zkbMBxpQ6UMmXkqfSo9
W/SnNCwhH9nsRGRTIShp9m9/lrO7y9vLW4N8EY2j4Nt7K2/tDwmTiOpORiisjxn/2bwl9r0GtDT5
tnxHtvSPCyFiROhhu/yItBb/vpAfJWBl21AeERnkIeF2FuzawZgl2739jc7kaL8XQxtBOiuhjbnq
/EJR5Va9XZTOcUhbdy/iPL4ySL8vUSi1j2OAigdTnr6kR1bsWgOh+O3Lr5rQP5/X39dHDurwpLq8
I8F6I/64oy627qle+v4Y9HbiX5E2QXCgpfkVuyLzul03pUTjusHUJgwgcYTuogGNAkfTaRqemCkv
x9AexLd3Ptb6av7xGrE02dqzHU8J13NZsdfn/4+PxTLo5v3s5aew8PRtADELKgfhBQk5UX45Xjrk
q2yqgdxRl8Xr0A1zsRN2Sicl4V/giEx3pu00LiJoDA5Y7Hd+tvP79p8PCOtQ8qK7dBvPts9xbDXN
e5WfxjB8dGHy7Osm5/QQjznJneB2fZMntA6GX6HIrM+1B6OGmkvdlBiH31nS3bO97T8fxlNUv2wt
vHlnT6vMO1mxU+VkZzRxvq012DCq3AofvE3f64PXgjHbzF44fxxiOqsXtYx8+E1REISPed+OTxb6
++sp6YYE04Zq/GOdWdGvJLIUnfq8zX74Dokbe5yiVJBJ6DKG58iG12xMxgVtVZT/gEGcf1JxCTK2
zZvvRFBI9AcES/oE5NLjvJgI+X7nOfnXY4KUU3nSYbFlgPj3Y2L6uYkkgN1TDov0aIPg2tRBzXZa
woojuct5Z1k431HWx5IiAhkfGspA6LOtu0v8ue3i0pysLMZlodtiX5Ies6ORv6Z7TS9iTut31ryz
FeL3j4taVVObIH/lHf37O/oh5KNBWLwKKU2SQDfpKdUyYJgAmyfPQN/EuZZXYe25D73ruu88XP++
xSArgLZQrZwvua2RFYU1Xznxq/lrlcUy3rH7eDDR1GSwCTTuO/XhP67oc4e1Lx0lVin531+Y4D2/
CcERnLQVqF0Eovgwk9NBndz31yJrxTvv8j+vhxJYUCECIvXE39dbSqAGqjWkPLYIgbcdDxSkWug4
X7sqTWmuzrZ3+fb69q9L0hflcUJLGSj3bNUNsE8GlEDZCcv48NQMJF1UwaT22RSh2vCz8b94bin7
qLroKkpfnV1P9ZlYcoyFJ1eU8S7DWPAwDhF9Dhl+zk2CpasJzf//O0IRoM4TkgMGBNi/byuH1lVv
mGIhbuiydLrJb8Ui7RvOUTX+IPotb9/TdUs43zLWYsjlNUef551tGYDSspFJvTn1UUKi5jCFT3Y3
dFvAAZhH377WP9YB31HU7p600RifP6LBYnEknOv8VBr0okXU6h0StugZjAcmzVCS3Uh+1zs39B8L
gY9onEUe7bwf/JYZ/7Endu4gM9bX/KR1lfnId6n9NimbKPFW/QQwjZi5fNhEhUWCF9LfgdO8ccmS
e/u7nx0g1vXIF7yXFEYQet3zimEYh7acU6LL0q6fvqC7geixzKDdGuSaX6bUqe+WXOuVZjr9FysD
5VjgYH5hlzsvrnlomrmAfXpyUXbSkSIxfO8PjAcTM5jvoynqd5aGfzxTaEIojFyOEDhjzpaGnog4
W3V8196Qruf0Y90x64UERz/V97+9fWOd9S08e4I5ndpawSh2A/+8qNfYsrQCPAdK3qITP2VxgX3O
y47wkjgkI9ZDZ4qF233pCg1Ai3QU2DZ0w28CqyZSSc1gIpiKhKSqz/Gg4nduv3BffUCcQi6bH1ug
y3053/46q1KJi2q4VyHNZts38zMjXM8jG4pW6oWoBHlmxHIDNzAkadF/Cyr5gn7a+VCFhUSSjscG
jqfqhntTeu1H0K3EI2UgVGCzeKWN5xI6lt5lZuo+tyDIa1Zixs/b2B5chokBSNZ37vrr4inwQBr/
NixxlHLP1g3AHYuFBjc8JhPg4gwa0bbwI4HgkmwRGXQ//dqKj40uZvrtaXBXknTwzmd4/ZjxOP/H
qsA269nrK/fHm83AOS/icrJox4/ph0VgVQ6cyrr38zx871Li9W/I8YnlETUnxG7v7FqIwcY4rHIK
V8Ik6p07RjLaWDPdRuRwiQ3LijTdch+1A6q7NpPXCz05yErLIMzJt9PcO8WhlhNt3tD5xviWodvY
JPDZGXKdlnqIXsDeeuU2VppWguPHBMmGMl6ucF0s3/I8pTmZ2pFLbK+kzbuF4grqqWkiZ28Kr4Jo
5cXBd85+wK6zXFbjlYjrAMSZVhPuYEeNX5IAFsYWsUaQXLkEcquLlHHRvd8zZsfuWyE5zJbnKPbG
9oK+bE2c+cyw5oA6jHHxOJSP2MdLOMtN/Sm0I2JugOt3+CWq6DkeV/Xe28+Yer1mrrY4V602JsX6
fbYXpgzZyAVqYjh3VfPcRTi9DhEjzMcGg+q3DkMH+oDEAYnVKWxgcIKqJt0T/O7P+7AshlsH9AAG
idEsnwfrIYwJMxwuI6GaNerYWPl2hC/r7JIwAkES2cTNYD/XiKEKaENXPlU/EI9IX+e+cgGndF26
BkVQ/qMMUigT+UsjTAt83jYZlM2Y3DhZyWwKIixJ4iMio3w7E8iYbH1NWiWy0NGhlVypMkdNW7W/
vBGCLtaWJiEyr8VJuwlTq8fD1JbC5DBd0I8SCk+aT+egktumBIh8SBwi2FpVqRfKbXPr40EHOefY
dr0hM5CpJS/canCAyIwPpDXBx44HB/OxsOvkgCY0AKQ3k2BG4lnE3DH2a6RBFa3qltUyBdo5B7gZ
LsZh+d+kgP/T1/TqlcWM5glHqOD3eq3XCuGPV9YJR5vvWqkjPncEcYAKLiXUSN6COr1+++l5te+7
wlXaoUxca1Tqm7NL8TE0ognYCCXZ6A4VAEyMeD6opWeMkQTzrtHkKPjlREJmZNnvPLyvnt3fl8d3
Bz+fZuW5lypmtSg7weUD55fIjb61IaRsyxCq6swseA9yIb3M0uydaudVicVlqS4gdtMKpFl4tiwH
eTOGk0r1semLBwA51HBZQ3ANyszoNjFTyhtjh9H+7Xv9qjBfLbDrgZLEDM47Yl09//hZrWbgFe4G
fUR3qvYt7+KTllm3caL12KOJrHz7ev/4lp5LOUdVThcId+Pf15OD7yZkwupj4tCaxtvgXIRBqo6c
wadnSO/6oY0d6/j2Rc87elxGaHpiGAKwCfNdz44DsCHAHs8eDvUOF+IWqmH7bU6buTlhiYmhlCMC
QQWQZG1xrVJThduyaGW7G31DGsfbH+ZV0bN+Fno8uJIDhM7n3cXJLV00Rso9WmGPLbGlr4Kgdrb8
8p0H6h8XIvaY0tH1bHSo+uxWW0umks7VzhHBCQokjEgTAwBQENZ7Wyy/2V9lnCv+utDZk2vcAgTl
YMRRFwy/LR3Pl67syd5MSvHOL/n63cQtyykZLblnc+g5u5TsQyu3VdOtTw6NWEeBCVczGDmCP4+l
9uNDMA7jw5CO5p2f7fX6x+SGUpDn1l67Iuvd/uNFCet8yIjtRu3irzKBDhqZfVRKwux105WK9/ZT
8ro25i3BmKKVdDl1CXFWtgxOojIicbsjfmLGqASmQblH/Fi98JawDbAStfcUoSgxHD+L9C5fZOXv
JDLkNdZX9p/sscjMRgRVNx5TenpPb3/Cf90Q+jM4XZ0Ai/NqsP/zhvBI5MDZguZIriwi13bwVqg1
tiqyLFrRmP/3quwSw8Fx1xfM0WiX/H25OZizFsd5eyQ7k9xOBJd7BKfWLpME2S+FPe8H38v3bZ3O
/8UX5Ufgt8dCzXHg7D3ipFeE4GQ7iNRWt+ud0TvkyGx3bqT8d3a+fzzejCYZp9D94hx7fiAqQjs1
E6nNx1rXC8l7FcDmrhbmq1ItiblUi2xKa7wlsCEanG//oP+4OMc+h61XEn3mrME1f/6gY1LUoVuT
0RIPOTMj0evNoJUABkcchFPm6Q5ya4rQRFiHt6/8esPnMEIXQ8j16Am34e8re2Mxe/GsmCEt5YLN
LwQ+lMtvcrbuSurWg9CNvcchV53KcHrvLPL6a3NxDvYoPLQnGLb8fXEkl3oywACPS+g06JGT7FJr
UClup14UgQPEl7nQsEoI9G9/6/UP/71scmGKHASiRM0EztlzNWCJpd22hpxaut8TEhp9nXo/3kP8
hl7kkRvd9nN3+/ZFnX/ca8kmyLq/TqSlOCuufJNmA4FrhPKRwOVfQhUajk5emudyqNyHYWywRlS6
iYZd7NW9gOCf9Xc+USfPc2lnyM0a/EMbhUb3EJI5SRSGkwyQsXu1Ym+qAasHtglVEaFSUIm+/en/
8VvxbGoKFiYkgThvsZGWmy3s4GaNRZF7OUSkLVopiG6g0hxo6f4s1y2Cotvemc3u7Wu/rpRozVIA
0w5fKQq/84L+2ACQmK2Z0nVxpFkbE/WbdBGSX3sGvuUmo/kFS/3ddszvFtfZM8IIf4WVyMBmKHlW
npWJ68c2rUqkAzL7UaJtWi4wH/uPJfkxB02YzUNkcueD5vD75IdMgEnobetfYTlH+z6hqNoXngMO
0yQEOToumaybti2VBntdRA9JOTsnWwr32neq6hGqGIzjqW4+0XUq4PKo8LG2JwQ1Y1h/xP+yPIsu
9Y5ZrKZjtHoZkK3E3iGso27rdJbZSRSWMH46gPpet8jbKQ7d74Ia54COiPjbJTUp6YWlJLPZ1M5d
0ZUzofEtPsbUIqn2ws6rnqo7I/KzWwb/enGMuZu7EamLToaAkrgJ+gMZz1pdVMDwBhilRYFWiRyG
+CJ2mjnbEwxqg+ej+/0R4lD7yCebXuoQ2+BmqBoihx0Nm7SGing9RdDCCGEor4XXq9vJmOkp82Za
xnmJrojmwRXpqqQTI2qDG+Fq5ENBJEFv9cVj5bvdlZoqHGGRbN0Dz4z7bAvs6YQkIJU3bdPcJ2mH
aevtR/Ff7zA8HNAe9NPpnpzthdQnqkNtnR5jVLXtyVGTt0bg5uEPJXDrQbKLyaiDiwodHSNmaZ0s
t0Dc8vaneF0A8ELwWEoaOJqW8NnCObXO1E62MscgmCPDGAEhKvIpH1d7OIFYf/tq/1gtpfKphgJn
rTa8s9XSoJVJloI3QVaBOpT2oPZBOKA8SohzXhhgcGp7b1Dyuv/H4mwjeGMyzj9fDauVlSjfTDI5
pjojLwR59nCoig6CM1J0ZMF9PEz3ThvGC+NaxHu3KUQB+YlQgyncQ58v5U3QeN69GQViU4e84PDS
8UL6CVVddTdh3NH5cuJl3WVZxjoIhrW2j13okPOqXcvC3FXq7B1p0D9WMm6hppzlp2MXOKvcvMFx
48SppyNV8nCFy2Xe+Q5NVW/UoNrn3rt5+6f7XauerWIMtrx1FENxofW6rP+xdDoLfDlnWTJcMwGW
1wxnAqlBC6TS/ewO84sb4ks4knOAKQBTSxTvE6elKcV63uD8i2ucyQVL+v9QdibLbSPbFv0iRCSA
RDclwV6iRPXWBGHLNoBEj0T/9W+x7qSsctjxhq5wmSSazJPn7L228YDqImEGsHgjQ3tXx8fcZx65
Y3KZz6Qlcb/uvKzzD10MnGEP9HDydh2/Df9UldUfXVIU96nVG9/Z4rExNTOIemz4RSr/Ukz95hXF
QIWnNjBppLufg/ASf9ESC2p20NBKVzZi4l2OSHsbwai854LMG2EbMf5u84sXxPbDn6/4b+4wu4ZF
R50ykm3+0yafaGPIu5xGeqNszLcYV8aLzjJnRod75eAXZTb0f6ksPi0H1wfq2lamycr5DNrOpwMS
ALopq11UXrWdBO6K3Bxw8aZhdbSsyAv/Wxv70wX+38f5dO+w0eJX+nweqwF7cg4b+r0/ieZB5kAW
h4gsHFF71jlDI0XyrMsewY044Qxu/1INfKpEfBlIRuJcXSZwV7zRp1+L6y01C8aoOznl9aEQC57O
Ja6gyLjJPSlD04fjV/5mwUSz//O9/Wdd/dfbxEcTIElHw0JO6F/7cb++TbiIRt2TtbE3ZCTavVHE
c3WIO63SexeBZ/0eezNWsCZpzfZ7blsYaXwH+6gT8yQmlUeklT3pfN9bzmjtA90uFULkInJOtAZU
9cgZxNouS98Wx1jDrycsw1JO9w3xepdsqqR5ZOqHpoPTF9zqdLHdboOHjl3QgvnwisSYxuQ8309g
HDKUz9lEhUBHG1+v7+XlTrui/sJqaX23pYPd3dJ2CviyE+WPzEEHvkGvR26SKH2QRRpMYpiy9Y/h
ovGEIDNbEU/r3LWJJK9C+wejSMOlDHqyP249F1E2X3xLwfq0JOamrpejo95z3oEcmwbBZlXq7we3
NOeNuTgtcULN0NcbWsfxEC6FSuvTIKlx4TD6EGMGHARe2aivOKWtNzJR3CeCBZLvXblQSdVG0ctQ
M53FQiuT1zzlO8I3GWS+zjyzQY6MppKDm2okKOYlwYpULml8o9vSoXKOPdIMDJ219O/9hpXLUsVB
yr55XPQEndLwbYZALDLZnY86a36e8HPcghPAtVdnNvK+Pz9a/3mFrwd5HmnhMf4DAHV95/61TuPH
rGoPH+y+tNp0gxzfvJuizD4gb8v+UsJ8WqGuDzETRjphnHVti13h14/iEDsl6QhLP88t444VGjwt
VqBjoAONnIlUoT//tP8sF3we3kJKaZvf9x/5ErHWGrl54lHsOenT0FfpOUHZcd/i4YJgiazmLBn1
oTvDSOoMS/m3o8tvri2KQt5bVgu6Zc6nt7atxiKAPxXtUbyw7veIrpWviafgK5/+/Fs/lUr/XFvu
oEtbzqKL/vmjgA3UVQbkjHwKbbYHTnwN+S9Tkv9opjL92TtWnO+aNFnivyyKv7upV8XOdUpAq+Rz
RYicxkwp0r19YA3j3iDUYIcj1NqapUUslO+rb3/+ob/9PJcmPWJCBNb/kBn/9bzO5DiyTPG8iojQ
QK9L+32u/HqdKYfMzc71//L7fnMPfXQ6TLQsaBxMhX99aAO7bYoGgeSeXc07V2Xk72SOr8rM5fL9
zz/ttx91LfCvogOBxvbXj1I5SGl65f5eD5Y4pWbQrFU+JjtO6e5fNpTfPS7sJMz8r1Uh04BfPwrD
edN5s0+sBXMtEBpeUjylcsKZkrqd84wvEC+DFUeQ7P78G39z+ziWXmOK3etO6lq/fnAlI2MYzMrY
yyEyXsuy7G4NJ42fwdSxEBTG8Jea7Dc/FE20YJehBY+O+NM15bzeTK4xGHshrwbJeFCnyi6aBxuD
+5Y4lOxF5m71lx/5mxvJh3ronq4sRxrCv/5I6SjH7MB8HSbDM1dDbA63lQTBUAp22T9fz88azeuL
T5Xt/W945nvep3Nh3IClI//W2JtjD/eIRI3qMTIT86w0EAecGOo7Tmi4f67u2niTzcj71kNVJFc6
1kLrSXc1mNI/f6tPF+AquPUIvAaNev1uxI3+egEwlmkN7ss5SO7219gVOJ6duGqhjgf10od//rRr
3fWv4uj6aXweGhYOpuh2PnfzYi0nzE6EzzYxAa5rViSKXhyi/tufP+efr/35g1zaZwwp6UdTav/6
s0bC7o3ZkOIw9SIbIWubwx6VDnPtqjGJ5gVbKwQqgtS7vkeBarel5eE0g5VDVVTHs/+gTF9Dg1n8
6f7PX+6flvSvXw6xFleBBx33PXa4X78c49UkGSlgDwC37B8os7yXJWFIHfbEOCcrwkC6H0Hvxtew
3Nh7lwOJV2gW8EpvG2xZp6wOMNYNA9aOde92+swgCT14Ojjde1I1wjonVaL1Pu1KgcXeLEDYJMrR
JBLZs/+R2QMW6WqsxDdbufMdPpUOr348gNMJ3JwOUQMm7NAHTnwTMOV+lXUEV66wyuQvR91P2z6P
w68X4tMr7w5+h5CfltXk2cNt2VqMK4YEO8yyEJG0qlu/+CajOE1xrSWKTJS5qP9WsF8v9q83gzIn
YNdn7aGV9rnUiWTCqH6QzoHAbOuSXkttvMYBvlUXmJDaelOlH/GSZiAQAJfFf6kGPq2yXAIsQAw/
OTQw/pSf34gWA4oeWm0fqGqny3XqTTQCdPh8So1Dquhr/fnh+/y+X90+qJOZcHqo5f7j9vGXrFAe
TnecBHZ5a+DBfZZznt8HnWX/5SX8fHepVV0TQ5clJdukMK8L/r/2/7jldCI6GiZFKjJnmyiT7Eji
cTMr5PgUPXIzovfUY16IOsJRHMGlSWbgn3/v51XXY3WHu8raJnGMsNB/+ha1LEeRJ41LRz1bmk3p
99HOchRUiJJhr76LHW+4meFUn6nGCC1oGv0UMDJ9sVQL0Uc00d9U259uwfUbwRzmUMpUzrxKt3+9
LjIfjcJNoZSQrooMCUBcio7IkweZdkv8lxX3067KEkDd4NBGsljn7f/opQmd8BYeMXmI7ZS8wyky
SiY2HCS2uioctUmNvnbDFDRW9/+88hTRFEjUuQgIkWvzEPz6OxEvm96gCLmezF50G7cyr/i3GKR9
SB4KKQee1eG4wg1FlAjdasBrk+JIuc7l3JRg26I4CwlyS8b/7zXBC0WzHugwLxx+w+su9a8HM+iT
OhA9k5UuIawh4JiOOilIfpiJtsO0JgsY7vLfhoewlD8vNVfFFWNjyb1gI/xPsaHayCGnwLYPVmvr
LR3afj8MMl2nolAfQW9jGwIbkjlrar75yTDj4lLSkDp6peMPK89vlnSVF2UcOmYf7AZ89U96tunj
JKWXnZQLY4wDNC5Uu+sBgHmJOM1EKr71CireponylwwY063QKgBxQTu/cIccggNeGmsS0w0aFyKR
xKzmF2OYSdTOMVAHJdBQuSC8XVHLO89W3fc2qV5+KdfKbthcO6Pr37Oabjj8Ld8nrEQaIcXjN0Ea
631cRBVYh9IFGVi6pQW0xzQG4pRJcelX1F4+GA+zwUnTE1A9bjGTw6uqm7ggAHacSEkdBnahVSZj
PNea6U4Aa3BJa/g78XSyMmeMYLS6xh6aE7tnW2bpsVgslW7qfG7IIqkM95WUBGRZlTk7N2Qs+QE+
nQjyzog+aYY314+PCxoeGw4m6eShayXTbdBl0b6HuZlvyW5mxyQePD4HFMPdauoSrXYN/VTiT8kA
OZMvbIBiHLObpZkmdwcpUMZh3kduv5W9Tr8yF2se03IujjOgQwvIfDIQ5e057fNAmIiGABPgtU6x
dlHkL1bxNBDYDFzEj2hFWFO0Lsm1+lAGB4JVm3bFy0Ty53lxsDmjNs5pT2QzaS9+Ib4TE5jcZQQY
fvWklpe4rBSZ171nkT5nE/bTD+As21IAXDVhqUAIBcyy5MtC79cF4RU1xlbWo3ghrQ+SKB0O7HPl
lG8okbgO1tB1G6cKvI0TIdnbSL8uH67dRQAPiYBWlPbmYqwsO9WasPLGAKqspgIzCmGSCHXVpnYI
tQKWxnygseWrRliIw8eN7irZXvlt6E5XU+qVa7SRkBZks1i7snT9j2TJ5L2Xe36xK6LOe9SgOQDr
9MabIxbjNKgGLrDuVQRFSASEfmWSQPqQ72oBkIH12qwmcDMfjkYQswPomwTnOY/yBTJWu7RbMlng
osXSVodUBOUPniumrqbI7jzCrZeVnSvvraqqjPkXXqI3uyxaaAqIjsEOwaHg7Rlyhm/oFAUiw3Gk
cEtsf7F3Y+6VL26MqZXM7T7dMn3y4c5MsdvwN1rva2U0+X0618NFzlHwTpEmP0ofLdbKbLz+O91E
PPqJVQz5tncEXnIJsCzg1Vj144gMHMXJD9KyOpZPMlQUzF1ZHK/pIK+mpYc9Vq30bERBdlE+bBDy
49xyOwmj+kLyNF0y4RqXVLkxVpO5gk8WYP+DltpujLQnhBzdyjbVQQ3yAzVvSBNnfDBS/BSrimCZ
nfYRAtwJQywXMu5JOV66OcWzN9XLyWbimSLjjbKL1ma6tmxDh9j7EHBpbpXHQzcKvR4sqvCbyYyz
V2VFWO5VD6sQVKibveVKGfQcJQ1G36PzZvdBgBUPqz+2DhavpiMbpZ7kII9xWkKFhSV+TEg6IVHF
SHZ+mhJTkxTG3qn/SQt2xnqFVTBGCCXzPf6T4sPUArJGZKngR0x+yaoRGWm6E1CvB5Ha3pZgvILU
zMohHVgP9vBaUa8dSNQCY1B2P4out0K2OfVNsWbic0uz4DBbJDv7XuSG5H9WWzad98nyEcknaGRf
FgvC4VX1B0jP6U8CP9reNNPqBbELgeeRqS7+iKTSr7MGnrZywT3Ry2SFC5JrsjYvFtHt/Id1wnCR
7UEVgKTj7tUJiAId7B6JPrYQJqnXHjEr5k3JwxlWde3sVdm3BxpCMIY1KIt/MgMVvjwjPlCa6Q0I
rf3SEryT5EO0F3jRCWwv+/gUMe9kSUgluEtXDaQsSQS8XZ+n5xRgyh3K/+ZSTZzdUw9CnYL0vSmY
sa3GPl5gmyTjujJY4VJrsMLe5qwVRbNY2w6Ep5XBJNiAtOOMBPC0Jj1Hxy3JXIJLMWTR+OjrJXiM
6tK+1FGkEA9H0UFoO9sDYuCPaIs/jKSetgNb+s4Z3fEWuiC57s0kUErgK92ZRet8zeb2inlX9Xht
a9cHNtrh1ki0vxJWLTb0kod1sIj03cx77ylhiaNMsiXswMS3zoULFNrMR36N3VOyEO88B2sVmMZD
IZF7FcEkwLBxKsvFwm0yBxPIYVrt2ZMhfAhnfIp7YR5Vpdz3YakC685M4J0cvaQpv8+TFrtuqPvr
+VvED1fjPsRWpoFzKt29IBbaKBQpdFAjdoyPfGs1CqvYWEVHGFXk+o/zNBHQxVubb+rJm9ksVaIE
624S/BCJtRxHAcbR86pya1lL877kAToSRvhGCFBShw2r57OHbZWES7dxg83YNrxo/A+YOUZynr9m
aUdSEs5shGsWkXBI38w3bBeglrk3cg3CP901bWnuY39JzktXVAr0IcHHrZlIYK2izVbTPGfsf3HJ
MN9zCTltF3ff4TB+nQnzDL0krR476ueX2WJn4ehFkCyzg7jcdKmEltwDJfZmb/xYsJLtk9T1ftS5
J0K/CtLHhPMGZMpEE9XZVLf08KkrIqf0V7Y3amsLlye4p/Nh9qvZ7srDgjd3V885gdZzxGlzFGQd
rRAbKnapRT31js4NGA2xeyEnXZMtJQamzGi6zRva6AwSrmzM0GAa/TMVTn4gUU2ufFv9zDhVIqWP
l2ezbNlqR8szQFGRLeYnKLjYLWPWQjN6GUQDZhBheEnsHnvCQBjiLh0pdsZ2IkMZwerybeax3FvT
IjfLRMwdgXyIGaClQkys/OGSulXybPZRvGmqiIg5ZTzXHoqDtdPS4HB68p1wIuivQVZ/ybwA1utI
Ih/Ri9l3xrIkFzb5NZARSOKRJnWPWRcljbX4FfFjdtbRIw764GTqZQb97lD/EbYasby6FoObrFrW
Xk+8bzzbYJUJt/YBjqK/1DHjPb1orkPceI8A2bgPQ242ryxRxEa5aR8RILggjuHARGIvRQVU+1kB
/jaShnQHwRIIDclwHhaQDfsZphZfjlbauqwDewu/SichxCKnWEOT8bKNbpK8OcjCM47XRkKIb0N+
HyEV7icdQZR1rJReAkrbDrnCaoAStJH2Ag5YzFa7Qic7H5bUKu58LExH6eF7goTsA3IpGno0xXII
RhfY9lIxhOPbGvOqz4xmY6Uu/JWl0hcSJh7yrvuW+3X02M76vhis9IXTNjaxeZGEtC5pqXaQqJst
8JGFEVdfzVvTact7FUxP2JLGjySbbGRcjNMmkqglpeyYgJP0RkpbpKXyXBdwerp5rjvCBXNCVnM/
HkADOykYMonSs1IZKaRR3bqg7+LJvqXKV+ym6bOe7OwA0h3v7Hir7QrkVFIWhGpz/a3Oze5Y86/J
c5m3s0UTh7VhPMV1/BC0MZoJ89GWJCZaRA2voXlm7P/p1yFz9tKibdPo+cFF1L2yCKwjRXkOVdTe
oAEjUbQmtMIzze5M5gAP8CS6e4Tfj5NlhdRXkmCheE9K3XPum/c8d2oXD9hBr3bmsfJoTNpvfe3g
7/KKC+/9Zcokzu/U/mHK8YtnkthOAbW2pknf9IPktgwGpY6SL4BuAtpaeftAZYN5V7oRXXNtVXeR
RZx26ZAoKIweI53y1c4M8oqFsPwZGeOwFsHihsSjgKdFD2BDn+4iUe7qaHgzbPenC5Nl1QVk1hjV
IWexAlG75Bu7Sm5HkLGA/esVAcYvzmgPIJ2nr3nmAzsa7Xs5BBlkNHjQMU6JpTkURtFsJpuMe9YX
FhkfdmNv7/JgwF7ZEWmJlTSci+kD5tQThdEjpdx908Ud3EqS52jr7QetTu7ifaEgO1Eu1NQFlruL
Atvj0G0YoVnbzu3EG7sFF6/uZlrWsD8TjTHGZjRTz2c3IpNh6hxoVMnZb6ZHMOmUMVb+KEX+4Syl
xbsz4rwxFLEsvSVWIvMTNr/aCsep/SJSLwuBMdusCe5eueZr3TtnW9dEbg68HgG3rPGo0J1pWvY6
7dnCMvcNSvbXJVHvuFXblZk3O46c9v2IoHw1TGrcExUAwU7Ot6ofAhTGJezNvNpwlzJMiDaytZ66
K20Kwknc6kVE87mcLERnDpVFL5NHlJDGmqhhh8aeWR4b0bmhaEyxXSyNNtKvXKCY4Od6wq8hPge4
y4b2xHAMI5gWNrVedYqV/FlJ/zhUlnvq0vqaQ1GCJOhiecyqoPrmXRtbjiajsXLzbA+hI9hMcfFe
GuWPwmQBhs4U35e+168GVW+8ouD97DzILGos14uIgnuNts/0oaKiVxit8qcZjFtH8BzqKDj09fjR
YAFdJWzox97y7zpwGexSxU1SsaCNnSLmxKZu1zlYPpxV4xpF8JO/DGyvpSVPmohIrcezluUXPLEk
KM+wpiLsIGj15uzVGJm0kJWdcZP8ZwKIOFRGyRN5xB+ZLL5qukwAxvkojqaXwlkeRks3nAmBExWE
pC1lcxMDXNt0dQnZ0q4dQHl5vQ5iMcKXFMYKQ0QVqmu5VTfyAnYq35O49hA1QNPjQL/C44l2nV7q
O0TWPuDJKj93cXW7mMt7gYx+RdD7j9wbW4DHePl6Yqhlyeh4Mupnw+WcQD+33ZFJIbeJTfZG7Gbu
qhOLXM/A6hpYWitt4w7FWvM2+t4Yjl3NMF/K5b2OMaqZSWKuo5qDMP2cTZUud2NW3ajZO1GEhrYO
Lt1yDVCvsu81z6uORrWTQ9/idG3wkraR2Fqmbu9Sc6ruCpOtPs4rdQjqethjgRu3IHW7O9uti+ex
EySHGnEMRszsv5ct1dQUtBGWsijINwjcDoTAKOyzRfzeFhSsHVUUvpEdEbDVJijTe1XV0L1b9R32
tPlqV367Zl5or7RRz3t4IeSJmq9VkX7jqNUdzHjawIA+gGmAEg02FURwv2o78zJV15sXJ5e6oJxN
lKu2htT5zh3tryrtLkbX2owjsodUlMV3I2u+1yOXtE1iP/QAE4QtMMiV62GcrUvnQszpJhHLs9Es
+ao21K4mFxwBcrExKskf4i8DEkyafeS+E1lBm2Cp99ruZtJzzGFdBB3AyZRzg5tjB0R+C4KN2iQx
jGOdNDuCw17czr1zjO6e4IzwakFf0a/5WVaTSldyTM19OgwvvuGdgC5z3qitm9YFDJ1MZ+RWfOAc
fauVffQKnl5ReepZ6qDaGHH6NOfqfsCpsEmGOV55KGxXAWvoWPbwdYthV+XtbTRR0Y9m8tLzvCMv
YhG1cSPm2jhaJF6FWAMeK9+4LysHICJwUaSs2OIrAm51hV9ObMvymgK12IfUd9+CZMD5CHaBB/Id
/fJ9wCm2m5odJtMXIYxjVk+3rF1IXsyQAv1Ih/nYKvfUlsurw/mFl3zew5YKpb88DL63T8meIbqB
OBr3GkEQQ7OLR+8U2cML0dO3ZU20fDTHyGnkPVkxH4VjmGc56V1pBum2bdSt18c7k0hmaVU/aWmR
dpJn4znx9I2VLD9FConYsCmZ56g+WzasbI30T1dPZl7wjkor2WGbUaHH8w1I71r9B8upxn+0amuu
q5TZqYK831twebvgKtNO320TEF/io3wuNnXspCuVcUQdpXyvEtqyIotvUXbfuk3MvlnUDy1PEzFp
+Zbw4/AqIQndwTjlKW2XIQA7ALB7G3jxN+iUVJDObIeB3wNJpUVjz5QHIHZXSgWhhbIYd0z+EHes
Qm6a3yQgfeiKBufKa68T8KOX6oPldBw1irei8y86j27JaHlZUG2Hsq3uZ5qXmRGdsia5byL3VizD
0Rv9F2SGT43Oz0tEf8cZngmlIBxWqJ3b09wBUPpaufUR/eRr1dQvHKME5QIRyEG6fF9m56gma+QV
y752dnLJIEovA0znusL64Dcv5jW4pFQHJNgEAfXymxmT7jtG7bHr8ktj2S8R7QMhsAIQRLjLBTpy
FMOrxSItY/a+tjWn/yQRP9iDn1wzu016XJ3KRo7uQA+nMHvpi3bPSvdNA59e2QxQ1gZ5aiyogHsa
cn5GYAsiETBq2fTh8Dgox+KnUhWb1JTPCGs2avTrL+QcBmDs65FelcxvIFPvY1BzvR2dQLAa+Gem
O0j375EoqhObMCFTWXQTkZML0mZPeU/xMrJSe0G0Rsb8DM3/jFrLPzXBPL5EFRV/5FMC4Dsgn20g
edimToijDGN3Ep1MjlYs/HF3IpwZ5blB7AJqcXbG/CaoWWSYQY4br22O8dy9MY54jAdQp8WSkAyV
8PYQDIiIBTz4EKe72ctunAElxjwerHrR95Wak90U+1sjce+61CIHYiKOHgNYaIpu2raSDS8w6q0f
i1eXEgjxBnjBOjgsbndBf8eZKDXnbdHbb51R9qEIUFlFPph+AY9yPVpwhPq6xRZuxorhSFs8IIXb
OAEJ0LKehi0j5RcJKZUkKB6hIahvIk+A8+2x0oNSZdyiSG+z+/hGTPkaI7VLvhYQcER5zKAta52W
zqm1p1M7DJvKtQ7awQBZ9ct0r8pqfms9x9jRmm3WgC+HjTJisKsi2kKOXlbKok51Kr+4HxbjEkfV
8p6gXA7p3+f7OEuWlhPsaNgrt7HiOz1KG3QpIgifgvnRGO30fpgCWnlukQerZRCQaBOQ3qtEFM6W
R6m6HYzW3YxLMD8l5Gmvi5r0NXeW89rXwnq2ryFWswu+lJavxaNYmyTXzP23OsmgxkrI5l0wo3gd
sgepo4eYRUugcYMcx9uFgpmWhOUSrqLjPn5CE0dwBmZ3jmoXSPG3bHAT4SXplvPF2c9Hd+PKqtwJ
HmKi4frN4sM3d0TNuVF5dNtoxobEsQ+7NiJt2XS+p4TL0l6qaH9l0XWoTBS1lFP9dO3ErUl1iVck
/LVhnZbnHNs4m2jjrRwZHfNWnyahp3XZuxedIvNBQ3Gs4/SdJ+LC7EatSSrYm7B8CdirGPdHjC0I
2lrNtXGOyJcJl954V059oaN6RwfI2YJL2k0Vk4+hFrc0XRgrSE4kLa38+atZqlfDJg8iV9Y98+K7
juZG6DTmEbHgDXYH8nj88QvazY0HC/+WkxFDpAgUbi6TN9WS0qXseZNV842gfwlyFAL4kFpvheGe
K9lt7SY6YxE/dpX9IDr7pmzbfaKDaY+/QO/mYcpOjU6gXdgVs9ehipy17P1lPaXsZGNMhJHMB0ys
mQ8sPjG/kcf92BJYY6qWlnablSFD/DDgYMsB+Yny+Odsdc/lOITm7CmK9RI/f27fOfGydeZs42f9
TrQjiRIIUZcpwm1DJpsxnzmZvlc0Kem+RM2lLeGhm+RnFLX9UNDKDpemCNB79juEqTeSPkooWp80
BDFZrDT82NqPQiuNNnbWPLaV2MzXWHblDofccOlFVN45T8cfqvPuRonqsCpPfWuNNK3n5jj1BRO3
1DVO8VhyIqPEscO2RYPfV0W97aSobpZcqHtJegIlv/HeD4V4682aVLnYth8wVTOhq5OZZG/yZFpw
JqvajKZXqqxlk4qef8nB5jC3JbTqjgjDK+FuU2lhbAXt1jCpuXEqA+FVjMmjpzhMFtBG1tMUf9BG
Ylo7JNNOuONDk7VU0MpU9Ljj15GjYJjIAE4e/SPgnumK0bsDp19fbLpHHI2IGIX0rYpVa0qXDJGx
pz8mh23UQlgfaH9yn2lnM8/Wa9VTICBTs+kEj24I71HurImHq6/zEKT1cD9agwH8oZJbk2bnu/Sy
YD0TIbeTuBV27gIyIjdzcQzq1NzCtFVvnTMtt7kRQNJJeUT5aMaJHna1OZvMVdATymozt7itOAM/
Wk1DLI4W6cY0ljnEQ1cFG903zlfpY7ucnWIJ6Xm+lFH3U7ED9+kY75qeZmRmFKTuUOTh52KjMrw8
3vmDApZPuAJHQTfdRln2zgBiwQNmcJINau3shU8KVO/bHKJg562dmfEcKWws3nX5mOJk20Q689gW
jRfUMu25IHT9qQfY8uj2bfokCStcWwictg05pDvaEskagS31TE+rkZFJP+9iMubQgdLudq+KM+Ja
CWSIY8HrVicXRRbHWzxkej/EjoL7SEe5Tyt7R0rkEMal96ULiF2NFP0wp4GRjL7dW+Ej68/O5Dmk
5FiAGQNaRE0Asn7wxAfRiMCR0sI6YkXs1kU0xas2a14sa7ZCDkjV1glsm3MtbO0tUXknTQs9Wy2J
nYcDmTDjqtRquEVT723gyFqrurDt3WSybseRVazTrCt2yWz8aCieMJyjSB9dh45/6qr7JHY4N7jx
l05I765gtk3YN2eNqSsZpHn2LZ3wfmeI6M21jWU7DsN+oEnDZM14alGahyABMHWPjvui8bWUoRF1
6Y1yu2o1GCVlzHiqTH1MkLeGjXS3neHcuFCHNrPUm0727Dtjwuy+7e68wt0BdjubJf+0yyzXVZh2
+3KTu1OGJxAyiN/M9DDSYAkjUR3nmiyqXAynJbPKNXnaN4LsNVoeVdh3cxFa0EVoqWU4HIbhmgrF
fLXTpb+POiYo7tS/MasgHrIOvi1Eizat87G4yUtmVdPGc4dbYmhv2oiEwapaboJq/J5qu10RknEi
/RZ4SyKSMLBTIpKL+MAuk60l4+QVRqCTbJJrfyUnoyW6dZzqYDQVmbSKL2RMjEJmtwMhJE9RTdQx
K8alaOxT65Q80Q7t9W7YchDguZmvD09Nha5Ndcik1lSSyUS1L6+yPJGyqE8XOpnNB1zme8LznE3a
RYwB2+5HYzKL5rLDxvxOONkOgfpeJOk26aj6g0XeVmPNsbF4SDDj0HFIBKkI1gae9Xva5Q+UF4+O
C6wsq/2rwME42QvfTeT5Bir0uO7H9obznPcmx8jj4OLi5DfpbKde3hGU6E2rdoRknrlQEEc9hXFV
X0yvuM+7MpRe/URe5XaMgr1u1W0umdMmojn3eKVXsi4PqnNJYnI2Ugw7IYNkXXGyWC9eW62zsnhL
Tfs76sWDwaHeKVhiEYU5CCf8W1vTk9bE8EVm8zKSpElXU4RzkN3npD6Rrja8m1N/zt1s43njcRHt
N94uuW17z6P070ibkmwTurQZfFcIDhJfbGvEhSuySMjJtJaN4sG/jSktNlJG6ap3DXIRdXvC0vVK
ttGw8STHkOtUoixqLHTGbuZrdqUmoy3XW9X1D40BCok98kKYzwtIlUcnVw+qk/eNKn4aE42YqCVV
RMNcnrPuRvlUaUFacUPh5iHRrLM1nnpydMry6xA3h9LisXYijoqR16LkMgnQdvW73dpfySvimcwa
ol+GUqwqRW5pNloHEs9uhjJnFEueJKluHEW13x2KSKxx1lXrYgymdbtImw0nI52z7c9LLUNvGZd1
TcooAm9Ooa4zvXSsOfHoYwjkkLvK3eZGTwDUE/2EivMJm9eaPsMh5hU0m2Bb60zyl5gl8be3+ORu
OchWa9J0NsNEOAyJNCRDQED0i+pr65o3GSj9uV2sY0yExzUC84BZ+zyZySWF5k+1u83/j7Lz6m0b
WcPwLyJADvutqC7Lck/sG8KJY/bOGZZffx7mau0EMc7NArvAWmLRzHxvVSbuBKih2mAtmRhtA0G2
1DTkly7lX6I8+UUwJ+DTUnk5OivYSua1qj1WYEkxYVXztNwf27wkSXIpQP1ZvfC8RfZe88rXIs9P
zALg92rYybY++xB19NuFt6BGr02jLmXh7ZpJnaQ2PgBs/SCp/tWdiktTsTlnabyPDerT4HLhw/zH
eVAHUYqjV7pHltbXmqAmzjguBTHlhVgsY1EazWvpRd8iqR3qhhpBgjBORE4hY/IQCYbazzzsvuEZ
4WBFm1bExrvKE3mOue5hZHWaWwEX1o96QOLHdzpd1pUn37MIUjyXbXU9uVO4GWwDntil26Kgucov
mtvYRp8St9pmxp2YRdGxc4b2RqBpuZqq+uJTL35xVfutyYjWyx2EAP4gDzG0iq95N+bMPDY5aDKi
8KQjXRDR8EtPFCUT2XD2kTq29bh3nWLfdpUeTIlzG4v+gGmdt8+Pn0RDSpFGTm1dxoRZFTQuyN6b
j6WtXiG1QBSoFEmUASpUKUaLqdk1PcSS6MLpgd+Ivc087a6N5HnKpmLFjwpez5Q/64qa3uWlrpEe
2VP5iFvnhXK6ZtOmlHNTadEEQLnOdnIZo52uftQd+a539VOXZNuwZhU0S/dM3MITYZnf3CpFp+EA
5uNXWxiJmOmYG8/NYzw2T03Dloik/DLNEWB+Uz6jPvQDZWV3KDFuRKi/+e50jWHjTChBFFiu96RZ
VHGYM2tnqSFnsYcGQUn4qNs9T7f37qnMoaeZtmTeb3rDfTDUa5eqa0YnnzN7+mDXzpU3NgJYrk0C
P0PDlUDh9f30q7PbKxTrvxpHkB3XFU+JN+x8dJhiZVOKKzldw2TxLNHlGLtMGq+OTXNnyrmo85Ap
tGCnK5zN66iGKwpFKKllmK4t8llo11lcedUBV9c32RivFlO07RLoRY07o3BivGSFsa4dSmRAaZ5N
xQ+CIhYfCTMIb6bl5Uaj7BSbqzGsYgXUyqZzohfgaFjdgRrWY99hVKQm+82Mohu3hF1sNbkfQeiD
0fKLTTbSgGIBxue0alM2ngYsyxMQte4CzFlHnerupNdY7MS4gsy9TyZ71fTNs0X9lpfCpMWVZRyn
EcQ/DOESiVPpAjhvek9GN4H95lAxVcOr5lfXTH0vRiV/Ci36jrSWyjCfvGjNaOtt08C9Ojh4VtKV
OyspX3KCZeYEcYwvB2Y2tJurtC/2hRefHJtO60mKZkcI6ZF0OPgPsr85Sozfkjy2zxXN3mz4bTBV
/MNr5Rlw5imX9rvjq6OTTUERFe+9gSKQSnIj4Oi4blLv4Mcz5SqMjGVPhWqSb8BJjGNujq82/MSG
7hM8jfWZHxGgWBLf9eSq4PaTh0F3zlHsvHlT8jT6RB6Eg0nxITku89Cvcxpu0E/uwwr6o00k5XXO
uPf1eGN1SUX/R7et2IfwYhxzd7LXxRRJDtXs5gAwV04O6K2i9IXp4oRw6KC55blMp3lNi5e2coBV
dDk9jOge6F8pjjoFZov3IHBjGuZ1adJshKIajI+GzLoZ7madPZdZJNkBrm+Z63+y3eyJmCmDogF0
iVr3W2TBPpvOeG5r6yE38AykNk2TgPR3NSvwEXEImwUUJm0y4AuFxVikwRMDh+hnEbvlxUz126lT
3Z6j1N7K0/tBRHd5Z05HnbXjMDbTjv3+vY740RCsuJmbutmy41wm2BUO+OMxdMQ3ROTP7L/Ero70
Ek3myxhW1yrJ78qW4vGhj/xt7tsrX3n3s5knRyxw/JqW1E5dHzYJp7zA4KSXZtldjguOPXLj1fmT
nswGXfbu65CB+pflEBAJ5q+rcTil/BnS+1QwGBrBpHbyQ1RE4UiFeGiCQrGgc4O5nl8g4YvF2AEr
PULzUuxwjf0aDEAV71WiwrXBI0dsRsdt6C0WZfOOGf0ODAXAjUJX36AwqGfrAVZNwNPGb01LKx4n
qKWQhC89MdejXrW2C19OVyMiIH28GZzklhIEdFEULZoI+aMCN0bWVmtHa7+VdcuiGYbXPSqFlQ4I
s1K2eq9rnfyOhOxI82YW8dlKpbFOilLstBH8y5jgGe3wmTr3aq+XCEpcN7vOUCiurNR+p2jnbk6V
c1yMlqiAHba7Dr5OIBbj58k1UUIYTI24IprlYLTRaZrjF+FJe6l+BN1qTDqj8uExDN0uiDShrhpq
baErKOEwIg1h3ViuUQmB4YZgSJY/okD1gopyvSDz0n1NbDSrCCXemvLXozWA2NnTrkYycsRwGwZY
ME9+o98l1O1OGYt6KZM9bptv/OSONqknnCidG1F3P2n6u24sY8/W5e/d0V6PNYKQYeyu06WNLIlY
TOBtdq6A6IDe25aWdUlNSQg5ByUt4/1ps0WHAnwvHSrrqKJsXUkZnbKfRZiGVL72iAorWrwpXwKx
mSxCAGwaaMYSDKCrjK2n8c7jYtjhDwEDpJxPjO3RoOrdkPIBkmnHmXUdTRlfu5YXqsNoTK5y/xzX
2nwrmvmWZHstwEOwc/TkhlKqXWotUtHC+VkjYN1n1GrQrBw/+nMsg7xWp6RBBRs7D6UyN31mxgcT
owYhFN2hL8mojq3p5xzGTFvuOk+LFxfIc5VG8i62IC4Eygzc50dOcfkqSa1N48JQ+VQ/WwZ/2bqq
Gnkvm+w40YTbJ9qlNIxLOw8citQbfZHOJsuWidB8UWbEATgcDz2nQjZtzjlLI7SG5icHGZIsTH05
3kAp3OYS9YB0U3OV0UaGsXVdc/oNmBWuReFgs6inY1UZ760hrlvytdYeRklDZC9+P1yXqoP+n+1m
Rc3qJvFjA9GJv48zwCosEmtzdDnDmj5TwkITsnQ057DN6Khqa3nS4NrWPTQlSmtxwfA1rpQpdxEx
v4ubfesUwsTBle+UF7+S3nU2ElQ6zBVoEv231gNPrAb0FZC0uxiNZlADtT1mrpqCvhG7HhhCkha8
cuboBwEmV6XVDBSq9gjVQnfHGL3VafRbYWX9iRr/CoW1vUHlxX8pR4SU7RX+reE1UkO7Jx0W3iS0
aPm0XSegAmEjB/e9bOtLpjdnHCd7aevHomc1EMp6psk8245DVW8708gR9ZSglV1TX0xq54D76pcG
jiwsvNsa/u84teZ9xk53FqP2jtztXvjdrZElV0NKpVOZ18YdycI33tA/1QN5cJXPOdFyRpa7SX8l
8/BGmWW6AQMgiDfcTbVxCjPuotNN6YnIiEfUf4qSdJVvCN4d1k6mrbXaS67Gih8LVGyJJjj6VVh5
sRK5bqE3pk4r71sgi4HusmbmRBPl7S8cIe2Kyl2mrtBKfvShLYHkMNrnrbgqAJCQxSEwKaYy4JAZ
IPq4seuRGmp33miatetCsfGbpuJYQcWv3rOxliZHnjqqdoDEBBUNzTO9iNACPeilRqvlPKHRhivP
dgahzys00le966RBQ9ssI5A/JJvEiwPZ+w9o4mmLzYxuHenUJSunnoPUKIx9ljJ5+6RatShmVoPm
0TCTvIq+2jYp/0ul1KNdoXUIC9dezkAJqg4vWou8glH1rMtgGtc6tix0Bvp6get4VWiaHt0jXk+6
9Rxjw10Ygqh3bBQItF65enEpNfZtKYa7sTaSNWLlaZf3xs6NOanaopSLmuQx6/S7kpgI7mpoBhaF
mytIpKBzYwQXmnnVeNkYJEQqg3nVv8Yku1Ol9otusAqBDh4ED85zS3/9pjaN9xrdC4ab50Hvfwxt
/kjtTLyaUG7NER1/k/FDmnC3RCT/RJNHl+dY7mPVU3HHjTXq6UUVRG2EXelvKdejRlzowy5MUu04
JmAN5PnSDGzUz7NFmq5IqrfE9h5Md/wOC8PLR0ORkhyddelcGlVML2aYH5SZsDir4hXcMloKP6O3
GS3Dyh6tdwIY6r09Na80MB4Q8D9bSfOWmPZR+tW5E87eypIT6dl3DBZiR8YNkVipvcf2wvw/1Y9I
Nhh6QvPRIt+NY+mgX4V9vIt87ziw2jKlVYfE1O5MM1z3va5Wkw8o6anqZzhlP0zuaVFZCIrUsHU0
/Y7wYgI/rIOym5E+PfCLpnX3gNJo+bR1J2GVEFK+pZ3f04uYYsHiYOvItF4nY/ojWXq2u9QrrgBx
whXlNjCkZoVYLW9YUsj3WIVaoVbmIjjWWiNHT5uMO0X1ZxIyTpKStPXVyKRShJec1p7VrDNfaugS
6MlEflBDKtf52wDwNofVvdnzxzSvI9/BoO8uek6a6tj7nGpgfQ8zAtGLkNk30B/CfDi/1WMqKZJF
lKF8j0Bl1Z10qXbGbACttCNatdE5lL25HyjADkKfIvtSvPahc2w17+Izna+cyd1PLOJoeFDfpzrt
lQZ9q51lkIrVNKe27jaOQAJtgM2v0zo9kj7Sc2hCZmQL+2yR6LbKXeQTc077BwSjFRdn09bOnL1J
TLKAgwE3duUEIyCtiM3DmNJ2A9Aq0SWyoOW5SugOGYafIhl5N0UWPfQ+AorWzlKU4+Ku7cbrIRnp
riXx11cslewXmldjWlZgxjO9vOdRa4ebtjX8jBJCrsu3rOk4WqMMGiKJt7VDTAZq+xDSFY8M74Ve
v6Wt5W5jo2gCN4zFT0L+3HOO0/Yu01O0SUV0nwND7JlqWvht0e4ICYzWpPXFh9D20x1dquOdnyXZ
FUq03l8PBG6yNYkU1oK8s3YzVrTRR1bDcI+7LUUjrF+lOv5xhLwyXcctKFcE1XmwqcB4BBeN1yoS
5jdXhekxtyukmC0CvViI5jme4+IwyF4duoRRohFdH1SytDdjThKNoYZ05kNUhVizqBqU2F12chhD
7MAr8+xna0XMW3kEyVmn1eucEfoyKROPV9t3OxLlmp9ViEp7SWqjaTQxaU6K3fgmy83okojeCjCk
pKe8Qa3NgOXgIKP/gY5Fkm6CMV6wM4PxGyrK3TQcXrZ9OFrnZrJ/+KTABh4BT8e8pNZ2pKPrGsU+
OFnnvHhW2W8pMjcLblmHjNQkJBBjbh9YFN3Ty6rscT8Z5g/bLykbbobipA9Nz3vVjV0wWEPBrLi4
E7qqL3ctZSkBqwJkuulUV0AB7qYG5j4ASrYc1YnCYlkjfJG/ep9DyGws9sO1iY1sD3QEXUGapQ6s
4/j36eTj5uia/sZDssBZ2m+2hAJadxleli3ZUFHAaLi0p6tFoSiTN2duEDsMSuvZPagjWNmQbOvI
QpUH/GTdDXPXnZpxbm/LxPQCE8c7L2cVXWszRE4WxrQJ5PFiHCHVf2PbOerfquqvpzScr101vo0E
ll+5ZuUtKgvOfHE+wzrawJrCam/IKxouVqaNzDthUa7AyEcG/4gBS0vQTv8mrI51yNi4IiNK0iE5
G95RBxNd4+qqWA3V+EPL8eLXGeim5WM/Ky05bc1hnt0tgfves7KJ5lnJEqm05kED63na/tIyp300
ISFJmM3uXRKioUmt+Wqum/B+4hrWdZ7w6/23j/hP76ZLjhXxG6TD0MnzOWbWixwW9ia1D70AwV7r
c8EWUuDtN4PUdq27Th8L8zjLSBs3HWDrF5kBn23iS80FVlXT1m3Tt3E0f7SsDrks/cTT9UOitWYQ
jVBKLFg4E4l5Wk9GrH8RCvfJowzMRf6PobsWeZ4whZ8juZFwU2Kb2jZK93jiTK6p5ekSAFWs5UgF
3Bd395NL2cWebeqCdjW84gaP9lMQQK71nVM6s3ZAyYunSIeIKAokzRWkCsZHJhQnaZ3Dvx/ppzCK
3x9KRTmGeNckUtde7sF/bMC2M6FmH2gbhaPSRKABYnmB5gsOkf/+oE/vzu8PwgVNL6LLsQ6m+uMH
dXqoZyrXoqM0NcIlUuc+dPPh1QFQ40wm6iBHrojCzlJffPDfbispNQu1w3tLUs3HD6bygM6j0YuO
kQeHjiyW9RiL1W7OgHCUkPEeNZf5xW399Or8vlpeG8I9BIIQIs4/fqgNyNrplhkdiSNmtRinaj7A
wobdzq20ovrCy02kJn/vPwEOvz+PoBCiX4XFFvM5ZkBNePmJeAwPjZ0n5DoignNPSJfs5Kbhp/xU
c0BZzq8yJ321ni2HEbaX5Q57dYnWT06wzjmVV11AqKeH23nKSSGtR2N4mmy/fVOCPWuVOGJ+kEPT
wBp3yn/Xx9o+mE6DH883I/J/3Fr3jnjX4gfLaQWOEZUM6XqoNCwfSKSgnzQrlxiKJo6Z69maQ+BJ
TXXohIr5V1PFWIkEyVBBo2ZEydYMow301GIkclSs09BLJfW5S8X4SiUKh+TJGM1oI6uac7bhlMyy
Mo3xA3nkGFgQTKVz00vHuDQuLk2KSxSiQa1c3NOtSmDWqJyF/6KB5rmXc08ygqGXbtDEv119njE+
g8Q01NCYugMSOUJHz0Nj3JMtrIcrnVWYUNNqdoofUSTDfC0sXzzwm2qqde65zqWrhpkJw5tHYz9N
unxOIiIIwQeIVdghL7bSAy57TKBxKmu23jABLu/iCX8UPdUhpJKyvmd5irQv0XrvKuScVWyRS4EM
KNKInnCre9YhxQAKpaCH3qufR9qtR9o77H5nj3jKlDHd5ly0Dqig+8CMRmcgyl/SK8G/2TDwIcFX
PLKoMru1GVvoVu9r/9kBm/73GvBpAV/eUrLJbZOKG5Y6UrE+/ipq7EyoxkvtQC2N2MX+4D4M0qmO
NtHlGwJA4u///jxj+Zl9+llYVFP5hDeZlsOa+vED21L1ccbh8SgmdFcmGqADCq8HnT6jU1hU75Jw
04NYzk6p7x7DOulxPnr9FyvQX5Y+sh90Ek7I41pCdT5+i0TLhK0kR25InbDd0V1X9qdYxNUZG84i
erPL6rUj5xP4aXK/ahf6y01nFVo6UXjjuBOfds3cYxyV3hQdbREDjka0gvtWdZU3aClpEFL7//+e
s9djgeVhOwZ79cerXTTKbp+6bGOiRKpktnozbVTuaS8o+8VVU0iNnGJtwNBYlVpeQR+RU7TB3z5e
G0brJJt/f6G/XT+ggmkaiEXZXj99HylQr7WYbo+mbqbwinH8PZ/5loDoyKhXMS2qL//+xN8Z+J9e
OxtwWVB8ZDv6H3kjYdtWZlS2ybHOG7rTaVXH7lgR3ZPY2tpVVr1BtjNX6dGpGc5kBk//72/wt2t2
yLEyHIuJEBLu4zPoqBeZrRRbNhgW/fYzoqqe+IQmsMj/AiAOqy+6IP5yjACxs1goyY0wXONTmkie
+42QQkZHGFVcC8tZF0BfF4n9xdP8671lL9cdynldw/1cKegiXmb7o+8MY5cVb1oM0M/41MdqFUmR
H+IewcvWBBx5VxQ5ZlgScnz09ain5Rfntb/dZNcmp567vCQJfvphFUZW67CBXHPrh1staoZ9OJnP
Rprka2ME0fjiof5lGaHijUxt2xZ0+3jL9/nPUa2NLDa+NI6P+hgyi/i2BiNR+yJuETJr+mVgEdjO
ehQ9Mr20wxc3/i9Xy6vs6oTSLad//9PVtiYUladAWWOvfO97O9u0A6EHU1eSwGAit/33G/y3pRvL
tEFcj4/j1fPEx6s1NL2gnIVlyy+FvGQOzWVki5jTNcUrOK8LJYJmgcxL3HdBQ3QLmqsJ1c7QFV99
leXX8unn7AhiqBkul1dLfNpFSD1gqhrt6DhU7QQJlLXxc9kV1QPaWLyYlJPe0gw93iqijMp1xNke
7YZta1+FEbq/T+P//SY2Z3TWVkGtjEV23OcCJiZgzAym9A5mrR/JDXurMvMpHvu1VnQPrUxPmTE+
huP0FPniUGod55w4P+B+LhnrvR9NhOsTZcW4NWIytuoEte0qnI07myPRzhp0oKECqLzr4EsdEgSw
2QzXUg9fSD6pmEGn8tBhPwJwmjfoyjRQ4EjYa1JZoQ3oJgTp8IOkK6uLNOdsTbrWQQzylI/iDi5p
ZxbdcVK4rvKhQoYI4z1CW9dGcecvvuy60/YSMeM6jtL2VIqqCFKnQj1VerexInB3bsPDOKMAh5Ae
5sbZoHGOX2bLq9bR6ByRwCLaI4ViNXjORpvqaDcAwCNOCzy9PDlV56xGD+ys0K4qR7s25X3fezuh
SOSd9NwiQyK/7spyU0b+WiJmt2hU6ZNok6Tkzwxl+ctv6l9111/C3jw5iARWut1uCN/bwNjvIk/D
gIa0N5q0dePTtOBU4RFBK0GRWfxY1PAWyNt8Qz6qqgTC0SDd/PrJ74FynNw/+np6MDD+zBziVtEI
oKDXw5os01/Kaw4UcWw9J8anb7d8Xf3e9qY7bfbuewc/Gzk2/igCT7PXYoluJEely+ONF2sHo4nR
3lr5YzczdKnpzK27bvTpTIf0RqB21r0Y3655jxgoWdlFujZT62yW4Hxp7DgrKxYPTDMnOdAlmBff
NTdCyIiVMy9PZYt3owc2NtoBtN08Uv19U6Y6DQbFuEupxOSrZj/B97ec+2/owrzqqvkMlPzqWum3
DEzKDNvvWk/pndmerdG9J5NFBnoc/0hiYlmBiXQP8Tklk2+DTkJILF7bycs3JanV2O1vKCUnf4Iw
Hp2ATly7iAodKvus6GlgCUZO0dw6TnjTauarq7DpRfqZdooSwcfcBqmFJSvJoFIty9/kCt7Tra4H
fF64tsCY1Lhgqmu3FLdVQ/oBUUWrwcp2CtVxjK6b5eCJ88XRGcYffRRuCjTTIK7X3WCj/XDXekj6
Sm4/eJp3bsk8ASG9q5YEUzQn4IVq64OWCtvYKVecNY1YIpJzNgxN26l3YO4Q6XkFv+Hye4NoLtV8
2K9mXQzhZjJmArDjfVqgJ8/d61b6Z96SfYkvp3fEESHbevbKM3/jPuGUsPJ8gaRDXWuV+RMU69HQ
JKeycqP74UrG46UxnUCHGZRmGegIZgkm2iRlfIhFgs+E6khZnEKp/TAFlrIigoGu5dngNUJKZAdp
n6xtTcKbjdc25tpamjgzBe+Fpl5sH9VzmoM0djcTfkuXKWQY6v1Ah+Wsou+t1T4gIrkCwVmazV3Y
iJEjU+XzQyG9oPDlbYc3iRr5rWvYOywPG7DWR7y9165WPikvvzOS+dAJfysVGpc4t29haddTpK/N
yj65qb3hLfk1+G2xYqu4x0h4wp6+txL70amdXdcsj4MsXiTNu7EX1+grHucwvenrYZeG8YbVBYl0
dTcTxhZW9U8ABIRXInwGWIfZbvYVFkTNItiFrnE0beTGBj0Z2+Dw4bTxWS1o5LqOfBjpphKIYp1h
QzgXuDqCUIJsILfdeI0bQNsIMxZB2srLMMzPBZPlKJ3zWFN8XaljzKFuNVF3ztJqbVES7z2ywYA2
N4ZdbAosYov3wuMSY1dtc7O+ax050AyEKrXDv1C66aVvxaMxqrXWRlvbI9EjzPeM7e/YMhCHdjtV
Zg1TdLQ4rfwo0Fv7SqTRT1WXIkC+A0uEC9tDdiWxO+cFlh7lUUznRNcFgKNT+o+9DRnji1ue/VVT
dlgwPYQ6qgZXz1FF+BMmY2XdFhQlrK0Cf3silrIX7QXh95LC1waEZ2zs2jji0mMBFMl+ijwQBHTL
Kuk2nhsfjN46D5hNIhigtB2u8rDBrDfhCYrPuhHlfFx+yhknVjy3A+lTDkEQCOh9Ld5bRrftXGzT
mEyhqfIDT3FNnyLdTtPB4V6heLJvdBoIVmTlVGs/H48iFUf0LycTrWtmed+9qD7YfdwTx+BcqQGV
gRltnWqgcbLYSLCLooswjwwHq6fYIawwfWAg1OFGUu/oSGOJLichpX3h8d5nMfbQMvMOlcUrjCoD
OfUxRtK1Dn3vRObZiygEzuTc/RHGCulvrr97Wn6ljOKXPaN1Bs3YTg5rKLVvg62+j4Ok5bNFdZHK
n/AJxRXa4gm8P8SyqA4Ko09Y25esmU6JN9OG0tA0msn5zfDQdkibYkVHr0/pUvGKbB1ZpFp1vX0s
JxTteVSRLYc1KnR+OGPz6uvmGr8huRc+kv0p3jtsGrJJyCyb8UC5EviyU7O+7fTpgbSW3Tj5VzIt
nqhbRpWXP9RTs7XmlsAemcQnK0N+m6t2kYo/hXjR20TJfeeW73ouWW0q8DTfCPs1aWI34aQuTYIY
AAKQ17y7ivR3c6H3SnJdawT9SgPxd7pTgbynsizSuKr15NobA2pgjQQQ6ZGGQ7LL2Ozm8UVKk7tf
TTf42NKVn09rn0iRBPZyjbRGcdyJn2PTfMymeOs47EK1Qtw6avuU5JSR/L1+YHUHGL+bte5WIDsH
8b1vcmho5Xj7dpGL+KzGEtPI5GnXwqvZJa1fvQf2VJTkgIAcSarZG+d9hlucmKDtLrsZlHPQERXG
xPNm0SNsyoU8pQNEx7Cy/W6TzhDhruYFopdbAchAEdudmUxb0bnXHgXQBGsdtN580DrMC6YVn4ui
h2jvLpkBzKRN39KRkI8QJXBO8kFj344YwJE3bVN34i2Ul8myNsJxn/2s3/t5uOtcgxQmee1OztlG
MZ61YitnbE5wJO8qb9+yQT20xXRlTeWllnOgFYYVIKC6rvIwcNFAr4YEtZgIH1y/uCl6JKREDAx5
vS6gbtUiixsI9NXnmR8fTHI8HqhOum58nWMQfE/Kfu4/J6J+wQZ6rmznDg/0JWyK73oCX4ws8Zbw
+n2mxY9i7He6HJADESmt0uEbAPxE1433KCuP7cj/1vbTqYoLJqlkUd+0IfpOWd7P0rzEhvyeNIIq
n1CsW8n6qpWgx1LH0NLjvOwz1BdWFlTEMvnYv5uCdAJ26CLjjJhy3Zm+U0JfQvf8tZKgmnS34tzJ
oHYRqhO+WTj6m0ind48oqk0Z53c+4mt0q+REiX64wtA4ruLE+0XVBgeHaptFuNTlfPSGkD5L/RTb
NYuw1v7002TJTtAvmgDuVuE2muJvVc9DgX2CpG3eVZ89DPWwd8ldIiYgIPePuAarLOlwVfd4MRe/
HnnR5VNpaMc+7XYFz3c5y0ZGzGvrznui+r8YLRcE5tNU41P4BjDGLO2BmH8c9WRe6VRS+9ahdD1y
UelyHN8qvM6YZ7xOM74Ayz+P0cxQvieoV3AIhaUn7dOn1S0IXd8DXIdh3+mbobbb4WCUCWrccsx4
2Ut2e36gneNsIYhs+cUY/3mQtuGvULQRmO/qvkPL3cer7RqGO2/BxzRdY4Cy5NiQgZCo+V1UlZAb
8kniL/KV/7zBFP2ABC0Nhj4j5KdLHtiflHAS59Bb6RB4aq4JOZpjHOIISv89t/95dY4F1Eisue2Q
p/4Z/YM4TXDpxNah4vTdYr+IRbPudFDpFZlOCodVyMy2/feH/nl9NlgStNmCctIQ/OmW1rGlzB4M
5NB7+mM8oatYEUgWb2U7du///qg/cInfj093aa5wwboABT4+vnLoIlvFIRi23zp7ojAvde91LIPm
uLZEMiEdtc01JSgPhi4NeuZMEjORzH3xm/nzLbaRILoWuWILC6x/QvgkThFpxoBPRNksyjg3KtUR
FW31araSBdYPk8WzNmXeg5Pifvz/X2KIUZ1P5m4DinzC+0RXp/VY6v7Bnws10FqT2zfNklIxNc6L
NjY4HP593/98r0AmwRVtOC6hk2P98bbrRD9RKk5e9NCkJj01bf0LG4GD6iy3+zMT4fT/v1Om60M3
w3chSvM/8ZWu22mTVJZ7YD3JaQ+qWxI70XXwUreSPJ4vrm/5/h/XQDLyWJl+r4HmH/Bax7Oc9XTy
DlPR00xl9yJQnhhYwSlhr4fxxgNVYTp0x10+xl/lv3+Gb3mpLdhR/IEGqCoU7ce7S3oaRyHbdMky
LLybPDWye1y+4gsg7S/P0MLg4qMfpPYRYvTjp8wEPRZqNNyDmog3wxRG3TOpJ20DBp6axT3qEzLp
/v3eLN/8832FdGP9Y63n0j5dmVtyrp+yBLdE6VW3oaHVPSqaPLudAbOR1FmYKY2y7+IvPvcPnJrX
FcKZvGfL0YFMf68j/0Fr47zGolb304GNSB49NZmbMjeyLWWc/pagP/esIefHOZrhPjPj8ZGOauvx
3xf/5w13KPPxcLFQgWjDf3284Q3hAiRzUf2kYXtg3Acyzk+jPSNIhXfrpkuTavL/ZL65bt5kH5aP
fHHw6k8POalD3aZewjqgTV6mhlAOG2ItnW/D4Ii7f1/fb1rh49NFK29AcfCBLtT3p1WQbjy/I1TV
PmiahtKntDEQBzHha3jF2xz7BF5/of8qutHbE0tOwDgKueUcaNfTLdVVo0EiXepE+xz9NKJ9Sre+
Iv+svz0Emj5Iuwe7X5iLjw8BFTRaADjyg22lLvzziPYK+1FtFzcd/pM4IJ0XyNIkME2QXWui5q79
ZGo2lVY6b3VkRh3ZzVn83aBQstuQWEcaeU7MIrFfvWrtdSgETh1i/2kXLSay5YMhdclpbmPDxQEy
Y+BeGXYjxwfLbKKrRmJO3PLeNWSB0zlALzahSgzgQx2WO5ewTgyPPVHnG87CWkv8r+ZzVu/ypTAD
lVNpv3VDYn5zAAcB4ulNIhuh0hSWIJX0Br6/mbRJha7xO+HIRCGFOK+OS4OQTUieys0vCqn/+hIs
ZdBQe6TDc6b6eIO7vCRWNFHuYekijziQ48Sj3jffzK0D7BG1EpzOw6iR4q91oYQDKmiKDa2MBnnJ
4Y8o99pdn4/e7b/fzj8fPIyrQasGhy6Wdvvz0kNuneFWMxhe4bbfSzKi9ZXfWBNBWokZmGUiv/jA
P88EDmAw2zEyF/pVP9PrxtSFrvM/zs5kSU5l27ZfhBmVg9ONusoiss7sYFJKoq4dcPj6O0KtrdAx
pb3XOJ1tdkRCgPvyteYcszZ9ormtI7Y1lLBe220IP+9XaT/1K+Tgziosui8GYX/vXVwXyq5zWd0t
ef3JawwNrECht4dXVP2AQgUGD73zorf5Dod6jqCQYvQe2npYITEMvijo/968uDyFAYNWlGmUnX/+
/n1QVlBCU267aGLMD10v36chpa/579/zfy3pKIgAdnnErZqueVWDEDWseo3OYI94MNnlITZGGZNs
jACu3Urlxve9zAzE8CSmcuR3V3QlnS/qvv9xs9yrw/AHM1LA2v7nzVZ9pKuI2MB9T88bWDNRSjdk
D7fxF9f5XzcruUkhqAYEerurm8UfUjcNOax7wOVEXaUxDRWUkssZ4+TCyCxxPxSZj3cPzKrpqZVq
kR3/+4H/vXeTposOjqrEDkwyIf6817Y36Q7FubmHpHFxFyHRRZgk4bqXTXUe005tK3vyvthU/v5s
uarAg4MYjyX7WjOCd8RN5sGYoWrr/tDD6KVgwCKed34CCgxl+L/v8n8+6UvuFHuEaV6iw/+8TXRx
rmIftkijgY27SMum3ecmIBfWPPSGgWQ6VfeYMscZcSWesw3JC/EX0ah/37XPHmpetilkiI5/tVhR
JbmxURktrEU/2zCScNaRX6tdi054GZhJ+cVdC27qz52bt5cD+GWO7VgUDH/etB7mREmwcnsmZzid
C7RQkMlmSUpxq4v0ixXq76vxaDn8Uos5qBOuR+dkkHPqr4XaV+QKPaWoTsBOCmOPOG/64sP5exHm
OoTheQgDXPOvQl7XjYc7SfT7xsiG8hDHiQh2BUSsj3QgChALg6nPaWU732IrsLb/fpf+Xh0IjuO9
5RTB8ZQ+659PtYD07za2le1FFNk/S53EGzU70fd/X8W6fHj/+fFYF0zhczQixoXVkFr+z8vQu82Z
UctwZw91koCmMeyfBeNMLA3I1IliqaHfLxLbxck0xHG6HErHuTPBhs74w9DM7FLtodIjl1yOX8Rp
OZcV8PqPQ7fLsYzzceBfv8n8J9PVox3upJ0CikoL4J/bQEvmuI0Xq3ZLcgYn1RBDp2QztIetGNti
y9xB3WIlou2YkGL4EM2W3hRRTo2Oi2kct9IC4rVSgPme/MaxXrt08m7TTIcdky9LjFtqzeybEdlQ
SUaSLb6HPd6zpc7M6gjyAnKK6QDxXUIkj2C6BQGmXuqx+av15Lcs+foBUHDYaJfJ9bGufx0cpnSO
G9/YlUMzVafGrOfnSIjmNJVOgiE0pXPZ1/TmGRsE6QmqIlkgeY0Sa6gdUiooIRx3Cw7bugV5SWmq
h0g1uzkvIfQEo1U944oBY6hiIk8q0w6CjTWNhIWoqVrjoepPTRa0N4bLQwE2I/p5XSRtjU6fvle2
82c5HDsMdicyvgd1H7IwHU2VpuQfTex8X3yPVwvb5V312D5QVHPERbtxVR1UXdUyH1XGDtpSdazn
cqjvDFSyzU4nQVisWdHhif/7A7nauH5f074I/lA8Uv6aV5/h4CeN5UjspUVZGGSggI+PllkytCQJ
I1VEdzd6XQ4T2cB18e9LX610vy/Nh0/2M40wogGu6oMx7qKaNkO8x9QC5U8zhDawsb9hkTW/WMJ/
b0xXLxpnPemxNV8qkt+F+X+OuFlOKiNFWUx8Kyf7VRJLnHY+mSCfUHAkXv2uvHS9/fEYJ2n0gLdl
2ncRclScO/6FVT/f1Rln5EWU2daHxFrl7CitwDW6JCoPUeE9N7mrCSTog/ZcxNhbxyZJP6PBnQVQ
GiPHXwNVgKgBA8UXpk5FrxGR3Q0pyOOKNbK+naMOJonwVIzycP4mIS9miyJtDHyoXXMZlbd7II7h
OozieTXNHWPpLpvnJeptc+06RbsPksEOlwDj051Vs4rMoifSRMOlP86NaH7lpC81ZD1ZDlabAA7u
glQc/IcQL06OqcEFDmA5GWcy+kz4WNppKvoVmxymUXtofJyaQ3ELS4my1Wa0QL+gPeK1Ml4dn+SO
DX0S52Zs7Pg98o2cagQUEiZsp4dw+e+X52rv+v3ysK47l0ZxQEF/9a2QhMXkRGe4CE0x1ZiC6iwA
MC3tF9IB627nIBEawfW1Mz8MEaGbf1/+f+0rSOU9jyYuXT557YDQLp6RSZvJvvcp6rcThkbGYTz/
apUYlcRmGSh4867RbhNSzFnGStdXywlgvr2zpZb1qkLE+5mn9E7/Pz6syxEH/ZcggFBctt7/vOyX
aBSRuzLZ89raNJrT+j42Al6JIE9fv3gO/2MLo7jnMnQf6V39rhj/cy28GtpKWpHs+bfdZd114Kf9
nlg2HLQblyyxlcAHumx08HOqefdgsPfssUPw1Q9ypXy7vBBsIKh4WcogPLiXQuA/f0jDf6kb3Sb0
Lti7cbpOCFxoV4yvIotL+wikAz2xSrMQQl+SQZq3Ukc8g7yIjM9/P5T/8W7yVjC74Ggr6ThfvZtc
Q1d2m8R70VC8/yyz1hof2lQM+HrDFOGAO+eQBf0UOn0yUoV9sY/8j4VVomlG3Eq9Slbmdc2Dd2Lo
ihisaF8YH8bsxj9bwBrpds7JifviYlc3e3EeBYKeJV1S4kH/MsuMHPDcLFPmvgLwS1T8Jbt2C25v
YB1yYKVFZuNkS2DwIlsYg+1+8awt+88aiuujXuZe8StwzPSvzTqG52bu5Lnz3q4ldmF7DLxbZs3d
84T31NvbTlodmk708L9qT+zsJCpDWLVx5aB9qSXj+D4u6y8eyvXygJzcZ6zkImvm7MBZ/+onMF03
d3oyLPala2cE9UnrefBwVHtt5O0cOzCW3pRXGzQJ4/18MU1K+EgLg+SZHUbm8sj/+v+3nf73n3R5
ThYH5IsO+OoY08QehN4+Cfay6b03DpXyrgjLbA19qtuxPzZrpe0vH8TV+uAx6JIcnmh4sfdyYrv6
FjKFgbApsnk/csV5RUic/hUNkkdhTTSyFpask33rTOl9b0ss1qY1Vh+9aCu1icGNNV9sG9enDhcH
ETpoVDz8McjAr2qOHLyCSnKrwOLs4AadOoJbmN3X/dO/l4Crsupy27TwPZr4l5h6ed3tjWfBmdHP
GGPKyTmgkO2wJOfUVH2WHzxteRjH2y9eussP+J8aB2Wcw0bP6JTBE1/Ftdwcz3BL8YbncOxm+qum
hbOZJDkyHj/Y2x8MFewp9r51Yqy+//tuvavHyqV/H8VBMiK49szrfPXOUwoIdK/3+L7gywxVktyS
OUG3C2QgMjmsFbJOofUPxbHN+17eKt+CFJihUJzO5KiqW6ljp32cSlnEy6QY3bc68sbyXXgaadDQ
+zWcLzmE3xu3CbP7xJ6oqyK7Tu5zQ1ol56VIwxVDqJivupREbFAUokfp16TxsLbrVNyjj2qAQJLK
GazyUTQchjgb5Ms4zgZAigKl3ArpblEvh9giYzOFqPGDzavKt05exW99ZbvhYuDY8EvUjvFcZkTy
MZze9Xlz5/rIJavLubK1VLaj3oOBMigM23cpeFU40pGMy32S1+5HWKbJI+EieLIbYaXVRvaJiTgo
guG1SVhY7H0PKjhbO0ETPtGpF/3Ot1vA4UFJH+zx3z/eX6+qx1iU+b7gwMGOcd0qVA3xN0E7672w
WueFREW5xHQerigiiaXwNY2cGv/Nvy/6O0z2j5cVTwRNWBYjBA4sS9fbtU4vX42Y96mcnWDVqbma
F3mAuABG01wgjTVG7H5OPYa/CiVyIsClERarakrSZyCHQb+w474zVkr0aGddzc+3GPwArQ4KePnu
aCF/NgyqGkB6FvwRoyIlnH724LcLZRRFvgCoQ0amgheRLpWbXVjcSTTAB6pC3Ogz6YiLHhMSnVMU
2ObC8pu+4IBthOG6b+2eSEJwHeBKBhuuJajLy0JiAn3wIQjejooKHwt+EVBieIwN456osy+e4tWB
8WJiYex7Ge0HF7eaf7WaScdUnk+0zd5thYIoaXRDuiyZegXwSK0A17zUVv7FPnK14bOPSIreSwA2
Syhe1asVnZSZTLnwaECnh8M3Y6i8T9LrCFYAPW1CtqV1BAdvDD5sTPpfvTe/LVD/eW98F+IvWg1e
DQ+LNUven2XeKPL88q4E+zZGWc2457ZOaQcwmd0n3X1v4Fi0y53rZG8KUlg7mBsjz2/6wt9nnloO
fNlI563PSxJXpgtyEvQOADH1af5suGD9wL1EXnf29PhVs+Pv54blCEkASzRyHmqCP/9yTDeDHcTa
39eY3B7q6aJd9ewwBIhszlg+GaYLBFZx6d6GQwwk699f3NVnftn+LY/yiALAR3p87QzJ2yoKib4S
e9EBkSHzhb3VjsE3jEVWrivdWE+T1WRv/77q1Z70+6oMloJLB5Xbv55pt3Bei2Iw8aUPyQuuWFSx
hLItRJnDXR2b+qntSgADVdUvk6b0v3hVrcsz/eNtuWz3zFm4XQx1zPL/fOYjtDcYjDYhvmUB/XD2
sI279johnAo4xTz0GiDbUncPE39UZszrXJ/GMK+AOhdsJRfObga3UH3lx2Li+/dfhoiBHi8bJn3Q
36PY/xxXyiFxBLwKHFK5NNUitzQC4RyhO/EF4O+A0eBi8eYW8J8XkfhduANMy1yk+SYPR4P5mKzC
TaVD95csgPoRojZKeA6h+56bIjwKRCCLzrRYDwdnsj4iT/T3AEGwQTm2HLGwRvWOJOD+SMh11i4T
QDG/guGCDo7mrIPHlFcIxju0US8OM9T7kdTDnRQ1at80NM4dbZ0HSXNDLLLKJxCr893uIMKu3fRd
nBCYZ6Gz6dqmPLJ8W0utBxSqM23Q71phK5FtPHRLxBxQoVwR5z9VmfjrCRzZU9PQ7ZiQroZrBW9q
o0gANreV1Wq0uY3zXTuyQ2Ivf9M1iQ4+GOwJ4zomCNcAFzQDfApHDVVFlz4K0twomD714wRNpk1J
QpBFmE5kxbTyhzdgVIPPMaF270QGeEdO5n4uc7GKfQ9hfR+Gx0GBofUmYs2rABQsQZpYk1DkpWcr
aOUjFM0OCDewhQ10IvVUgX09q3YSpK0JIyDuxR5hkgEc7fCZElHICJoiDlSrl/6c+rY9XZIz/FVM
MNw9Z8XiHY9/sLHt3lgShGqb6zhjFpqSVvw0YoPoF+Gla7cK/DnxthIlLQAgD8HKUnt58RLm/bCf
JvQOL7Im3Kyqimrfe3XzpFL6X37b9Pfw1sK3YqyTJbeLJ5t8hjPmdhQ9iCWWo7L9gxhCeU9WlbP1
ElcfjMTq91FSFOXGGKSLhjOw6m92qXRxToJqgLpIsBuRk3HSPvVaoWqtwnDMLhkaJUyspO06iDYh
v0c462Rb+BW5DX1l1MAfC70GmNucMapZ53gsicoi7X2WywCHzwV4IovXbiSRbl35AS6s3PQ68gln
J91qp6Ws9aH2OczxZ7ROonbVMTJEcBcTLrvz9CWQ3YtCskRjCMeNMPW2SbL8o2miFlNSP55wTOaH
0orqLd9e90M4en6Ip2I4ObEFri/PCywUUa5Na224AjSrIOjzHIzlRDpqg4V4QSg62Gl7Rvoc9Zbu
Vp3hQ5NPEuvoNLHw76upB5VUC9NeTwP1H4HNlroZdep1B4egFSoNt/6I3Tk+cZ4HZ8+b/wpBDwuY
p8KYPL86Vrdu6VvnoCCrcSla3EEC9+5HFNc2rhLpXYIk2tTtF8nskVXW4XeKRczOUvfNcNtqsjfX
hHKNFhFrTppdUidCyH32WFwCVSrxVNuyh9tvDsJfEbjgx49hX0MUAF4KLwHMGEzAMMAwWmFTi6Ej
5gtgcfPjjLvjaQpkfsjUECwjGit07ZlzLyFkpUe/Fr2DmWTsNm1XW5hAclTtlOq4c4YwqJeS0v1g
FSas9ERO6xjLHi+hUtT9Mn9Oah+bLrqamJFmOD4xfoweWNgbojWxoewMpx/EAgsaPFBdu3QdiuI9
Liv7EhLoFYcOaOqZY9cFemMN0xMCdww7fgC8mbieOy4EnGXScc6r2aTVKQzj9iMKpwow15jMz0Xj
JfvKL8j70zLr2h3op+jY+ta0k43pxIs+ImP03IOSGBauKl2EG9raB+aQ3dgcSw7SMgB5uX39HMFv
2wsPzL4QGYE9TpC/hbqu10nsZiR2CHnnhT75eIysdpE1msnW6Mt5F4d+SgydYW1KhxBFdm/P/tYX
FweFwUGp98tN5GQztLIxZXO3Ksc/we9K6PhBcx7KptzQ953Wnj/lq1rpkoA1EpKfOLfDJIpTGzan
inIUCamRVkcvU8twJDtPJGAyOvD6lR/phYusKd7SHM4PIPMJMKjLftiVkOnkqmI4RQpfX6hD4AxW
vUxS5fo7Iie1vShnIk4J2SGkduW2yjsmKuk2fgmwTOMG3hHVmdyCSfQPKi7DN8p6NgW8aexgvZtc
YsTM0V9yCGj8JdEtEu8INPEFEarN0jPopS3awDSfGu27R1pcYmVxULzpTQtoCPkQEO+wYiG1aM6t
VMVzVI2Ia1To/3L83HtWufTuGqXFuWladE1W4tvfc8fsd6ZPYGRF7/7F8IbUQ6sU4pQpGoM6N+pT
+TQ3rd4WVMo7bcnoIRnIyl2K0qEKR3vylc7Btc1LdXtVz1wk1xQ0Ppk/6Gb+rGeGwMvbuB3zAzOx
VTzxXjvTO8bRz6Elc5a8Etos9Q3HzmdrKsndkC8GSV3arg5GFp8N8GejrW/kDJ3Krm7KwfzJNn1X
ldlzTwL7WATbkOz6kc7J0q6hNJZh8DMo1cfkeye37Pdm1LwWU303WXZONzHJF26d7+DjvWPaAOE+
fYQENq7NGOhRGIA4mdrhCFBmTZoPKOyyu7NzFpSkvMsi46lzwhPUqnXqBI8trk17Sm24rz05MjnM
rm54LfPgjIiZcihe1rx0C1xvGH2rGx84aVg5m8DmuI+wbL4E0qa8ZXSgVr7G4WqYp6Lyn9J6+MFs
4tA25IIF4tTnaucZYD/n+ldQNwenxzNYJfdFAF7fEfF7WPn1ktj4M2yUpd/Z+8mfPuFCPAapPmSd
/9YE80+i9T4ZmuPzytq7mrxv3L9iz4RULRIZ3fFFLbu+frAI85lS6wg5t1wYwKqruWXj96fDDBDZ
6sznmSCn3gCqomAJZhPAPuApR8ewdkUXnzy6telYbabevSmafh9q3FrKkaexkYT5EZ2bdqS/uR3Z
YkV2VBP4eRP/CowBqjKmU6k3b2Mv2iDsQ4XDEGfyh4eOIyHy1bU5glBTrvFukXd5iSzhOTvNoRfN
26BextpZ50H4WCNXWIapOa3djFzOlr3bcHfazD5msi+mAIR/Yd4j8aH3GvIpRmW5EuUFp9d8TqO1
TkFsbVVWvipRmicTQSvsT8uhiMGCZQ/5CwZUxq3o/vhbwXFWS3Q+N3XCjFWNzp0RgiOO2os7trjN
VPLNlzJgMpxnaz05u4nI75DyWCuPcCmzIw3ad8/+RPwUG91BNekeuCUGpqx4zkz+qSw7DJRpuPv6
VZizBrc5fr+oe068GX/vvASu+N32+2Y5+P2ZGOlTPOL2c4dfg+/9iGJj25nVj6kEz6Tzm0bD0eTE
9tIT7+cV4sMspz0Ek0Ojk5PDjWsfQ3Dq2reOg0HRrZKbOa6OhUuMRjXC2S3CfTzqzRQHJdV+dkNA
36rvMahZet8NEMIba00S0CGbIWFiuqrG+EfZZS+CEk0NzjtaPnyqWEN6LDVGurFw1zlmvYNjzIly
NlcGtPAxtvceIWuuMDZRIPYwXdU6MPSEp1OtpKWxtgFmttyV0bebVMbZQsiZPwo/oZGdWjbyphgf
w3jaShnttey2NmcqoeplKMxVB8E0TS/rLyYdg7Bdu7uVxvw09eOehMG1aumyZ/64I9h1KXvQkTO/
8lS6n4aX3pWmegukOoALeG6A43limJeihtBNfbYduumCij25mHe9Ur1LYR2wxf4chbPJhoh8TBRA
xfwe9gAXs+nHUHMQIKAhwG4ILe/ecIPPCaBy2/rfGBNk5LlgC0yF83OSzRsU5G2g/D3yl/smqbZ2
Wt+G0ByW5jw9dTnZ4hi772w/3kx8aCDOmocpM27jwLnMTPG4WV556+CDE3FxKwxKKt3cYN1epE36
UHctFJ3hQ4bBMs28Y8P3ZVwCD60OAGPZPuHO3eBhvBVVf1skyVMSWgfO/a+isjcgMh+UX4CvJ00n
hXQP9KoB5tvNnFsFqO5xXIcKZ65Z/fI7TXaisYsVayxN5lc0YFsq3tsxjHfFhLZvsu4z+JxR2p0z
hSvACwcbxJKzmmMCZ/203DVTidAlvavrdo36YO2Y466IsmI5WOpo9/lz6PFUJJEHM9LQUkanuOPR
40pGdecR5spaepNP1V2CPJngj95b8NPRIzIRjUDRJ9eaAGgb+YSlqoekyPYGMCqi47G/tpowaF09
eI3JJN3c10m8q5L8zYxD3BLGdyoZSrkhe4oBadD029pOt54cZ0mLccGPvDUKfZta9trS7VY0MHW1
fQIKLkgQBTXg5Jt5LO/0hAHOxubiWiWIXDXsA78507ZbD4BE58RcxToCg6rqz0SM940hNjIuDp4q
TlAC7yLiK1AY5Pg50KS0XfFYZ2WA8dvd+ZdGX9Tt45glhPC3c1yO3y3g47FHT3EYIa2ivnoJLGPT
V7yyJjh+V69MCwto4uC2bbZ0SB9jwpwWMbxhuPWcY2JmVgu7dXgHG29jJ2oTWvqBYnFn6+jeTOIt
m+Imc7DsVuXdFCaPQ+dvVKDO4QCowew2ZMN/mzhggVjB4V+cuiB8zjAELmowyOVcfoged3sjjS1O
y30YqR1EB+DzU3/QpvwMPJ0AouOo4aTvLe/PQuoK7uqMVAZ15TnKnJ+iNlmvbPAY9FZoVej6OegB
nNYeyYJFuksqc2Pm5e1lSWtbFBey3E59t6ovtGYoZDk37C/NOnzAx8FeZD3NnnPIRn7cxkD5jeZp
Get5XYXOnjzffWf5b6mJObxxl4ptfKHMS0xMvp5ym6BCu6GgRM/gZ4QsNE39MbKge7Ne5357HkR0
VAU3aerjJfuXwO1VZg83NTZg4WR7vgP4z81diN6FIxMs/lF5e/wB6znoD0lo0qLobx3GjIvBHZ4B
qG/bCyV7HNUnB3jyf0rqk0zdxJHzTkzcfRMPb5y0Eo7+w+vcIObQUYjURNxWVQ3BgAozTslI9rJ8
aVkkSikBGtSHC4e6ZFVOzKeiqpHrtAReyo5001bZTaAI0BkJBCW9b20UCRUu2Xcm/s25eykqPP+d
+YsR+Vqr4Ng2HNHGlpXAMe+gqrxLa7rrCvcFaTNrvO1iKZBYq5Nd1/vrqi323mTukMbvw7QdGE4Y
tH2iFW4Y0BD1qU+cx640jrRq2K5L6a3iWR39qt4Zs72Bp7q1x/aV58fFwzXkn2OFRdazhnPoRj/b
VsK66A4dxy0GupvIHB6xQQOe1i+gDQnqyrobixW56vRai+rWnfsdf/h93WRHLQkorXkb+ln+HML6
efbUR0NzxhDTL9aAFbE4Co42KQkaMoMDvtkypvtMZXweDaVBYOzciqZ/kvb7XMEKJuUXiZ29Q8K5
GijnDJ8BFTppmCtZupZB/pjr4c3xJpCuWKLrXH8ALNhXFzxGNq2tOd5mHNAWwsnhHBBVUnkjdA/K
MCy58aLmhVmkw3AfKlZRTtdHNco12Pf1JBh8WTb0j0owxQid6kyksT6VDWfJUeLND9T0Marsluz2
9yyzNp1l3IJAYCLW5IRQDWRWxLSpdUWEe/zStYpqz9D7JBQvrhN/9hfmgkWkocO71PTlqsqjXUf9
q0yuB0BvnTckaLrdfUxIQNn2h8FybqIpqu5KyuSVRzxHUfbxhi+FaG+VfgvrYNtFw40RUeD3yc8g
C96nivoB0H6wQIR3LmUpV8DTN6HyCNRiI/J1vExlGXEmBXXM4Tsb9GdFuoLdB6/+ZQ3mBLZXmSb4
Iigs6BvxSx2QeOv59i/cnrspFDuTo8iCL4aFFikiNpFLGjUM/dmgfyzT6r6NnLMn0rNvQVhnarwo
7Go3NX2Hjm/gB8BD3CbJTZWT4l1KufudLULx8pF0zWuNcAc9+T1CSUaH9rhzHBg8VTueB44Qq2oW
MP972MWEYKlp/ATTS6dAmSzOJgmrur3TgTiWWuyrgkiAcXzRVbHxzHzllXI7tNnJABC5SAkC5YOf
l7ElVqB0H82sfu6QrS4TDwxRwyQJheqTtIs9iOClfYl10dl9l8Z7jnnHvphJF1XOK5AhYCpEBy6y
oDpkU3IO26Jax4bzVJbFTTpGhxSvviWrctUYubuSYBryjtlXY1rAgkb6VKl78Ak+qTr3Dp7PE7yG
c2xGlGdef5xN95vr+E+eHz05o7ewAQ2uKtMhjyhDzwZG70nVcDHx58CsmO1bv3ABD7SX/4RwjrA1
Sk5PfOdMgG6tgbRTVg00F15NqzZvugzIQ2diKlf+B1mFm96N/VXoo9hJhlMI3pn23bccTepWOt0H
BqAntkC9c/lmuomIm9Y/MP1jl6nrh2bCd2/PmxrvM04iC7z2LO49YpxFyhcIQnnTa9+4db002Mii
fPMLqz3AXSbgVUdrztE3VUWZXqU32m5dcE3lL4O/L3OhlmhhFqB5GEVC3l8bXbUjqQD2wVOW1C+J
mb0CFgYtXzVr1xNwQRzKQcsjlTJt1dqdYrH0Uz/71ro1+F+5IPwm21Sy+qVi7O6R0248BYrE7n0i
qZuVN2acbqL6PhsaaL2gkxqDeTRW2TsT7qVuBXQOlgU2A4t9KHGBX3t3dcqaR0CL3/VvlSg2jlV9
5DVJQo5Niz8y1MbLoHwG9vhgiAwNX9V8DpKgOAc3t6FIeJM+UAX1bTS8fu2lRosDt+EHtJOCXlDC
P8ZoKNL3pjH9TBNAVy4QGr/f4tndqEE++RBcObhXzLt9gsWN8LGZo5u0Mk9AX4slE2eYH/aqEgk3
lQ2v2oJhy6gC2Eff5Eu7wOg706Veeo29rgtYklDqGOem6iadpjsntskPsqpN7BTHlJcDIOdSJdV7
BSVjNK27oqMDZQ+ksCjzlcPVXR8l3ieO9XvUIwlMfQ7GupIA5YVR4FQAdz+3BKLOtxzVV46bxicG
3GtkbYQPxOsmgc6lWjJSyw+QNruslcMqAQLFZCReWp5ByZ1uQ7qUq2Am/EjStypbZNhaHmPPpdIB
5qMGAYQjWE3IkeBlvpaOMdA0TD97n721nDmIGF20ByJwETxzilVvSJc/3QH6ByHf5CDP5x4qTKSb
OzTttwj5lgzfGUZHB1NOt8kUW3D3J2Ik65NdtlsXej/uxo3RzeSmtPGOoRVv1CT7UzBn77kUP0QI
6ibXBK/5UVCsVOKRvWm+086kAB6WfUMwDR97HpRw/cvgRIP9exI6PrMkuPy09rzBPBDEcE4TIFBT
S2C3iE4zL9ViSP0nOgOUPtb0ZPG2MwFuQcjKbFUNDl0+US6qBt2hYTxJvzwOEmFeGLsfbW8dofe9
FEM4UcU387J1PGxgyVE1YbSG2HfwZb9NdXQq7PCeZvXJLvpfnbLJYfDd50SUwFDkwWAtVNr9USVh
u9QNbaaS98gpSbHDTKZa8hLAeu28jpKUiLb4plKEsRGVwwY86ZvRiN9sQ/wU7vAdcklM+KJ5Q+9w
17dBtnFG3ohOslxlG0hy50aW59SuCUx15CYRNblKNklqxvRg0LJiArpq3KrfO6p6SlP7kd2oWHk9
qKQOj3/h6hu4Bye315uqJZKdMZMX0HJO4+oT651NLLn/0qfWJX4R32PN8qzA3SpS7QiJNz9KusHL
vrVi6udL3CBBwdJnotYITg1RTsnV6o3oymWblls0eEhxeX9C53OKPRazS2htGv8EvMD/tyCp2o7F
O2jyDazCR09ZC9PT07JTKBzAF/zyonbZgvEB+0FWRKjvkkiW8OfpCA76tTMVtWzYGPuhenPGSiwN
KW+w263CniGNtsqzn8/Gzi5tudJZ+AOX62tE0O+CXIUGAIzpUAHW3sGLnJ+wknGaxPaBJHfCvmX8
YWSoPaK2ppqaWQBlz6GkJtOtnBRxDn1WrMpLg9hq091gj2Q7hI+BXU83ulVi4UKhIcVXLIU3pst8
pk4oDSql0guejCknvMal8RkQiu7lKc+iqUltzgnWgtjl1BnDk1p9cvC7maX1mJLTQZqHJFRQU/Hq
6qmPJ722RHlm1QGZ5VTfCI7bMYFgcJsSDoJ5gGQMqz857rD/3WcUYtVRdY/RsLfZnVlWfXJc+E6Q
UrOuN8/tpDhCl9Uyrai50Xg9uFV1RFlCs6b3Hvyi45Wm69B5zpmX44c9JccaF5vbc7QAtrTuw+Lk
ugNcqWrvXXB2hK2bsY+u0LozdfsyOuAlKhhXqtwTn/Wsi/zVB4u2mJvkzbTErT3TkaiEsessd136
4y2KTyhnLE5Nx4Gfd44SeC1Nck6ZthLhh8ZmtreJrwC0eKuyal98rtvGNWPA1r+B5PQQddmPJM4A
V6XzT5RUu0vCRZKje8NG7BnGsi7kLQJcFIH22slIWhNleCZa6YhaJ1r4xB4GjXy0CAfyc73MmFfm
7Gl0LrgO2tl+IoEy41Q8Bk6wbBr7ETLvna6ZDDvx/3F0XjuuIlsYfiIkcri1jXG2O/fuG9SRDEUq
KJ5+Ps/FkUY6M3t321C11h85ctruu5K0f6cBCYdebVCQqxBc0O1d0sZIGbyHbmwP87rlv6GWY1ya
bZB7v/GCEcePRbkqbFhAG6jW0t/7Id/McgLP9qbnNDafNaGVRHmWJ1/2j7mWnRVV5WUxHZ2YEbUx
ZqpDJSWp+nCgqfjq++0/J/DXiO0f07F8ThdvU4/eY8D9YDTEKRbOqTaN44hWzTWLvYGXb+sarAFB
epCV/qJsEMlcVID5hv1JrwEtM9TXihLqK5f/c8rUdhglLNE9aNTO3in/2omOXl7CVKwVX9r/wwDF
JeRcJbZ6g2WJhMxo663srTfFzHulG5mzd0TFjjLP8m7W0A+kUBI5OVGXLtx8bwJMu5q387LpATvQ
4yCCvRUUR7MLDnMHfe0410xvnmK7+zPN+LXyxLFp7Iuo1LUaZ5B5Z+Pxqk6xf3IWWhR70mGhCncU
DW3R8bwRCbsRljwNMS0jXb2bzfGvdSf2r2V+y3Va91rPeU7uBXdTY1OP4uSrXJG1OM4wPP1LwnWj
2Yo+VaynqzpPTDhdj4WTSXk1uhBfdJO8xTrJYSkFFrZe7ZJOIhUQY5SKGT5DBg+TA0FoWrSYNgnz
BQP5inkOkVmtT2tTJ8+XbfJeP8AATyS/1h07274YIwxCZvNhzP2HnvSMLwOpeEs0SGK7KmVdEJbt
PQSHPaXsTR6HpcLv7Zv2T+Hb4uCUtb2NJ/iSjL53QrbsmAJxUgA46jwUG4EFn5rKhzQdzop0Mbtp
r6kFfizJQheF9q0H9R2wTA5ar70ITfyAg11scvIn8uNJLCVArjO5tU3zWvDa5mLZ0+cJFoLpRRkG
xVJYODMqbKY20tXwAu2arFWS2qtKgA5UzVUpxubO+hl0QMS6F/t0DnYMy1FOkTEaFv/Z0OLdwPfo
6TbhrnC9c+M8VrlLVB9jPRHLXo4grgn+Riv/wt32ShnJzljQzgW6shktsr0xxN+2WV/0mHp7uyye
y9mg0DeTX8XI3GgsH9JB3QqCNmM8TanSoBQyrDzzorXZW5OlhJKmW4ndD+Cd9Ey9Lj/8Pv/rluXV
tbgtSzDrJkaS4jGC1dWu7Um41pLd/c3IOuZ2/RexRxRPLZ12ShVhLWEFXfOlyuqoGlOSMHr6VFOt
/HQ07cBNJtZ5kPG4kO4QND7Fk/ZyQ5pDZxXxcvqgJ2sSNUkW78WhTglDKOnyNUx19N2EmnhjK0fg
/crNtA3434dFedaK1JED1MtVDmIbpzE44tDvNapl6TqXP8Ps0uRm0qlKN1y22HvDzK5EwhIOL2DM
HPJA52ADQH4taNZMah+xYxfK2dous3HozMRfx1Sw2MIP77adqaYmFBjSkVnAE6SOhkgPS66tg76M
Jvt1oOW01dl/VLdzSec3pEfMYfXVaXJH2l+Y295aOsF3l1uMV62HFscDJQuCq+9ml8wev6FxXyft
U/gGsBKHKh/aEYrYIgssKO6KSY9sTi+kjfxUoD7gDqBRhPy9hlpKFJoNch3aw4LgIcnqnegBDiXL
z1CVzx29pfqkbXOiuFY5fT1+kJ9h18+mXXOJ0dLDQFWl6Ssyna0c1EaLnTe9m84tU1DDkE/73g+L
wj9/8i8BzXOef6fHhqgLaItH70QHXILOg4ymOqfFtO4+efO/DSm/epXxDBbrMUmiXpT1mg+XfiA/
/+fyChSGu68s7ZlLbzUuVWR0ZPAFCyZCOnNSlO5uv6MK/iahWVqnP6UmqoeRS5JQR8xTGyvJ8Qek
W6v31pqJRBX7SN/n305DUVc2IT7IvtLSP4zL/DlUP4JcJSIj7dd7ergNfMQ6kr3KEveDWV6I6T3G
gC+CqGMpiqMD6pXEy0lZ8dmapo3ZdWu9H0Pqct9oFtymmbnts+mMjn0t7OZ1odk600jypkieynex
7pqYQPrFenQ7b9dXaM0mU3HNxKQeMjRZtbMDseEi96ZTHARrgHYrbFMoXI/sZ3dythVR8sHAeLuA
Gyy5ce64pPWgWnvJ+OZoYj8Q4Wwi3XIz/SlO5j9UuxyHBcp5OqbUey2Ss0WqxQpJdTgp4zIt5mOT
LWcPQ9jK0M1IN+ks88vt5KXHSfcuFrw07eP+3s+1qByCt1SNa+RGZOv2D33xFdfaBRwg7qcQGcdT
4RmnOP2tJ/No5lW8MllPzUF7GGmZViyGcGIfjv4CHDHfJouTpuudo+UVO+TDVldV6yVo9vMgbtTG
hax1cDPTO4NkxhXIcjq2wz8tz9stApYepaF3MXP2c4iJxC/+5tH/KKmSP9RNvkW6f4f8DlRdrR1l
n4PKvVHD/Nha2tl0S46Xob6V8XBJ8ua3LQBClIxKp+faQsYaCPlN/zI+3vHqtf4Wv/QBjSNCo3+N
QiPbytCSzrvmeM1qvjv/iLpeoTl/9nr7G6AeKG2+5yAdMpU9Ji7jjaaxYI2cTaTHD6+NZnFf+uAa
uqCqQGcM7rThyfRxruvxe+Ym56WqtqktbrMfPC2T9qiRlSz94tQb1rafIMkbbadS89ynyYsdBDcL
SNy0BA0r0/PIIN6KcW2I7motLkHPfkHQprEdXXVFN3lYyDlIHBBv8B697Z5ivQmBULKN6fxr4/pm
O91emRSwDP6maPqXYhledLN4XAQ1W9KjfTWHChFPBIYChCSE9dYIxZvx3+CKsLb7rRJkPaFMWRNK
vsO0+gRLxvGmFw8cgqE2QT3PlsmbrxlipRHWmaCsG+LgzajLJrJTzjA6183TUHcbBJaHtCNvtAuc
L1SC7r0dJdPCyu9B4VLlnxtCaAAbmDzi3JmOntXedWnsRkVa8cUCIsPxAa2powJPVCWDBuCm3/df
ve/9KC04MqiGFNeRIkpgA5dRevKEuYml9lkszn5qfEzt+L/H0bnEM5gBTaddP1bkJisVVZXLIwFa
bArnjH2BDuqgflysYIc7/XEgr014aMz0vjjkbbXr7GwNfBp5JBQiYMA63d/LdIbuEfPmTa+NSGl0
rU3U+SlwMdfF5aTVT2WWh65wHgM672Q8XoC4o4464wfkT0hs6ObcuAHngahzNBqB364Gpa9gu489
4Z11UUMEaCvyCxif7Siv5GaS9aOnEgYNK+xIg2jc4il2gZvbeYMZ50boXLnK4d/qitBt3SLXueK0
b1p8zV1T5RGdXehgCQkIjpXjiAfTX+xnWZTBvkSlFpE8jroDa0BOWHVH3i45TiAFc87Pho6LFRop
ChIAFla7TFe2ChCsSZmln/aCnH4Vex6vXKuGr8CgFA2Ja1KJrZsr+uZLbgY73spCHsBozj75oYMJ
TzHZUcKLWn3jI90XRr7tOlQWlvnW2a3a6Hb7buDdshtGIVLZVnjbrkQMnbSO/oEeJVz/OgC61UH8
pvA1cIqEyPNXw0AxrxA3DZlSGpg307nbGlpoB+Aad4SzFauldyMrM/Yl8uj7oNyL8WEcOLWMMWVS
tW4uMYFG8kGcGMWwwP5dEim3CZESXQKtgtxD1ZCCZxpltcdh95w7EYsP3FbFE6UVmIKnOkwI69ar
ktV/2I32V9bi5e/yE4ZB+jAB3/PxlFXO3uznZe1pt6Llemmte32wIqV5lsUj9itSd53mMEs2xrY2
LsVdsFb4bGEeDPTaxua1KkznNszLtXeCvU7TpD4tW34B+liDeis8t10JEz2sf0SS9cPScFPIDUat
3ApNXoiNSjl1AZ6Fn+/jjlm0QmJTFWco8GVjWDUbMNsoHqO3rNCeNdOg3r66u7CPJe/ZKm30D82X
PAEM7gsGkQD/HY3A/oqg0qtZ2LiOBInbapsU/W3xB4gsAtgnL9gFBL+rBrbWnNlV2V8tdt8ZaYws
GNTIaRO+FqCaHvfAIvMvxz6L61BX9l+XSK+n3yBgDPaNIvmpYg236ZxWvy05sJ9W0M1nx7v30MaT
Kt6ntO7UKlGx99sHjr+z3TihOhCmsvuQo88/awQm6uu6NsSlYlA8e3njyc1Se2557BYkW4T6asvB
kMI8GKXGvCQtx2iibPJnSELKtDbkMpCBnuAQWQW/fvBpqVtcuRH9gzs7jn9F8Fp22UaAqS+Vv/cm
aDSHpnJ6ySluVMOFxrlp0432jE2CD2GWf6D0P24zPtP/CaHZDUempHMxtK86ul7EpsA3KY6eVF0J
A8MoTxkq+Vv92jUAAr3F2LZiDnMaqJrK3tCTdyFIJ2pduUFoHHoW5etL8GgA6xr2wItj6Vve8HGl
EpAitUADNt2afvQvD+BnlZteVFTcYPlwNdIOTWUwHSl/fOVsB9Rpd0PDRkf1dUPRQ3dOdO0LyqNf
x5Rsz8Ssx0ERjRzG6m4j01mnKWt5orX5SgtaCPkbAOdXn4bS/7VBt00bNHaZQfHEvcBzljf6H7/T
xKjCdHSO4LKASclfALk7NCOVEMl6oUmI2yVENsu3ybJZLZtW0F8dxBcv5SD38Qgz/Zw62V/bhRWI
utWVP+RrUOUtYsgNgZYbVJ8w7Rbrk4rura8s089Jslw6w3rDcbdrquCo6Ulo1OITa/iHouq07MoL
b9BPh4AW5pgQeATaKwySUazih3LWXpKhO6iUkydTQ0cLfU6nq1iNUDxt53/Omrl1acRyC9Y1z3gm
vuHVshOmkuSR32qHAWmNyw61uU45bb2dlmLt5MN3WdNCrdzTBLjNNc3FVt5QRBJ7IJNDJloMBcaq
ot/cr6kWCPI2xF+0oRDjEjgiwj4QEXf0NAvulz5PjlPDaF2h7gYtkAoZAiHpieKvqADwx/aK3HfD
DZdfkokXuGSnThu5MYmhNie5MYg6WeFO35Iqc1a1/mslPsM2RHfdfRHHd6k0DmFeAHw4mxZ2Hc5z
M/nVi2JpLWS/d3vCYLyBj4JE99JCCmij7rYhkK3GeGkHTAGZT7uaaXfHfOlRtBSSxT+2L8hEKbXg
+NFY0MokOOTofPoFRfS9ZE9H+1PFH/xWr/WMO/5ejrJ4J5CfZxrB96DIN9Vn68JDr9siAiR089DG
aQZ6gwQDz8NpRKYQLMGDb8X/CqPYZEkXxlSLSjf+HQlhv+eUr3PCovSiPOMUXQcCTZN6ULaPalBb
U0m2T6bg6FdjiNgX4gTUwedwrpR5LBZrU/FKrFGD+KelAdBvvIdJdEe3q06ZRXDHhCqx7L7svHzB
Z6pgNfo67JMApcmdusroK12qDal6+wyWiFoCbqsZeUqaPJC3+El+foSIaW1Y0wP3x3bq241E2qGx
q3Dao6qaqZJV8hqDAEj/3Gv1TUo/TJTHy+vviNUNzdIgDDUx3vySkz3OtVAtS+iy3Q5OfLGFG05W
dfa6WyyrZ9HklI0jimSKv8ulED41XG0Dk+ySONNWCAeF0yhXLkCficMBKu0aSPGc6OSUuGm/NmYo
wjh4aCfuvZEe3yHlDpJ+tRV2zv4aXGPtvXG9iKI+pDftjjWTvBzbvGd6PE9oYpYBYisJdOL0hyqH
MgvcZNj7OssnSnzqQiJ9Kq4D33WW6LvKbekJBxDSBFevywUOEMT/pL82UuPgzP5HFhgP1ki9aRoc
xhG9YDyGOVmM68XM3gqEbCKXOzRHm3lMbnZjhZPpfLWte6XjDqaeAHUO7p2ATshQDc7WP586dvo7
+BNmM99AIlzkDPeRT/2mI8IYb8KVCyVqy46DglKlOdsLR227yY9agBku4s2M+STR5xfPmKCjRf8F
sxXZsud4bd+WicKQBKrLYWSQUq0DeiUA//b1HB9Ul29aqb3buf0ECkWJ+0S4fBkFjJGY+9aSL8CJ
idhnaESejzpsbHbpXW1XMQkHkgyjMUYrO37TNcHCmqub8jMqEwpKf5vnkvVvJTv7mE8dUpjpHLQN
BRbdtRwI5J9JazaySM6+wXkrbDhmHbDxuRutD8eYv3wihlfksYR6X6EWzp4Nh54cPAwoOElvyixv
4btOLoHQbrly/mZ0Y2uKFWfUUOTSK1b1rufFmdx6r4/usRF2JDPvWPfGDylow7q4a2TvYtJYJlFJ
8AfYBiMRUq4SGgfa1VyVQx7qungQufZWm0NYtPWhy/t9xv8HaXsu9e4ypvp2MJwVEMNPnlkRN+l6
wEyjq3w3ZQjpvEB0JDFD09Z+eQxG/2bGd/0t448cDpM99CvLkk9KJv+8XMJFunsguoPBPCL88aPW
2hHKRAPGMoO31rFvddpcij4GkR6PGTa0kjoS03b5i/BgUfvCqjggApx4qefR3lQNzwWo6FeB9Gc9
UYG9cvMioymTmcBv+Zzuq8g4+c+ZURNUFO9cEF1+6mdIni/pAq17veSiMpij0eR3gYYGzHquQEjX
jta9Z356rK35lo+gTSWdMb15GoU8YbRg+XAICIS1pzTFj9dmieWPLPvnbij+jU4ADZMcexNwAET7
MbtbQIyOogCKTpzxISYpkwwgXpAYkUVKow/hh7R5U9JIyzaicNSRW49gwl16V/UNqXa0e7SRC+qm
vkdl2Jptuu3n5Mmil3NdyrTbiIasY2nZKoqFE3XoURHPoMgnOAj+WqWk3/VqrNZGax9T2kJW7dzD
R3PQMyYeiOiSa6fHytmh8nBk87Pk+p83PbrU3Anke/we3rNTmk+MQKfELv6aerrYFqp0Vd37CFi4
7b+c1PUVp8Q1RjSQNTmyQGRvnaFE2KKas2V9NGl43Urijfqg+01rg224pNTdT5xk5d87gUS8SfjR
+HfUi6sGaliG+iTn+kUVbgCm54UD+CrXV0/31kzDgZ8/1OZ0dZAWicZNoNGmg524ZSRM7xikZKll
/hmamGYIjSmU77YSQBG2JWmoGIrDNKAqXoaBQM342HHNQAtdTE4ygtVilqkZK1m9NYv4YsT6R5HY
9QY9VTT34+tM01NvBB+u6YRTbx1kmTFVLkhC2sbdlGP/AxACW1gmB1m7l8ZY5nWXNTtXGIjss/gu
F0Pq2tUBrjcPz+Gd/cqWCRdQEKWeeFdW9ep18JdlYz7mjLmlKF5sum4lthA+yX1dWSvSDJ/q0bE3
wq30bUEyQR00G+LO9laDsR7mda0N5d3r0kVaOd2/dQthMuYjCaE9BU+5OeKiTkEa0+rL4hpHaRVm
LEqFX9JHZHyn1XQejWlLleyj5E/RF4bdZdhqZvc8GfnvkHZEAbbnuFBXL+6vboqN23UemAfvjZBc
toRmKI0G3WL8EVL91VT69VNxoejlcWoR1NueePPgy4jB3Goknm1MPmuOrjPRwMcRkfQwqWf8Klt6
frbKSDDxNLyuaa5/dW5z1rPqAbJyM6jiwUpKvq3mkA0iggwFhNOP5CK+Fb5Dly6RD5WdHO9LEC2K
1w4Rf9vp/8wg40ma/nnSfnG5HfxlOjfC+TQ67TkGtdMH/y9G/3Vb6CfBAP09G3K/ADLSIHMhKD0c
dTzZOmEQ+DlzBH7KsYE8BJdZ/RTI7kTwxrSvdB4QdFvmKmvGl2lqm5Bs0C2eXSyX1EylNpq+vvpN
+HFCQggOTZ1GWiyObu9eCl87aShz8lZDAuG0ezNp/rUqgLheip1jmw8y8SbUCfCXC5VKCN3k58CP
qd/tc27VHGloS5je/L+qlPQEF5+9Pt9Sv/rUlmlh1Sx0YKyZGqOcic/sOPuXNg2rhXxtOdjvCY/B
atA8dzOyvaZlurX15A+D12kuyt8mH+MNntOX2sAmo0Fy5bpxIyaa9QWHrtXGJFJIRBsCcaSzfLGz
vtR285TqNFVp/XSLLe1HKfu1HGeGocKJBshJpfq/vgGZH3X7TZArWAIHuV2Dc7DDvVy3z3GNFF4N
T1XPlo+J5xFJ9xAuaVFgqrLn0CHCjugI91tW8loH1ntCl8lOLyCQ0m55t+mWaeMpmvLmrak0TOTF
FzYUvjxtyLeNXv36dfBcYEjjsCaDsl/OsdVFi14dYqcjjM54GWX5PfYekoF4X8lRbheKwCSKnSdD
cCf1yHOgc9pt5wdyX82zH4pZ7mYgC8ekBTCbmbHjrlEMm8Zh8n1tgw4EBMVr0ZpklBd1jX0w7eEx
S62NMc0eRiGD6OOS46v7W8iMbOl1Q8qNMdonF0dqgHDLQaQoZzwOBnZwOk7cOOUnaJF8ds7OpvRd
b+lTUt3T4iVvvZ/3a0E2xKobZWQ2cquJgOMVP6JJiruS0y7jngd+fG3suo3qjm0PYd2O/2be+TGs
p4tfifWj+GtJoaQ5KUN3ghle0HPGoT68931y1HG3wn13h3wswilxcPct5wGdeWxC6TUp+BYNaVkJ
G0SOxE+OLkvpzaWC8Jg6+WYL5kxqXNQqnuvDFBdnCsYibv9iU6G6ITQoTOr2N78LfzxK3LosrIQl
2HK4rjnWPB9ywY3FghqmL44oON+dxr8Uaf6jO8pnbvYOlYjnjUnJ+BHda5jpbG1UxiAR8+6Am8F9
7ppHo5reKFC4mYMV5db4WBRyUxflxa0U78QM+Fc+edW8LhPgcZJLHRfxkx8zveZwHn7Sw8gZTKjC
Qp5paatMR6GDu/fNNuMtwScnq4JChoMChduaCDAhfP19kaaPHrE521xf+ifkFiZG0ZLji5OHdJyQ
933cjLZ10htCbAyt39ZuwyTo0vSQolfbqHY4Fzmo3+Dl8+b+DzXdcsUQ7xr2NOjz/FgivVllXvuD
eZ3oIy+UFJm1Zk4nD6mJnYGoIEvlAcFbsM1mudLl9KK77YPHU7yisg0JUpZ855a/UXq6s+8HG7jH
RwD4Zw70O6aSzdar6x1+w2nl5CONodC2vkpvvu674FkoXUcSG+NgosJQu9oKxEdbXI694OjptJeb
cgqJ0iHWNVsupWefAa1WigC71NavSWIciePC/YbPPxNLu05Mkh2pbmFlozWJgecSzNNqZtGai/Ta
YCLoCmhiVPH2WO8atJxzVr/UtDCSBL/L9C4yyvmIl+OtH+DECIU7euZ8x7V3rYbhxeku/Ujfmd3x
lchIpsWtdn38KqiF1mlCPEWxYLGxzGuGdoCHu3h1F7igZXLe7A55MfaBGwW0cWgSXMSbW3yRKZ6v
LXd011bKBEth+bY15o01sCDK7KU3Gjy+rv4kXXH/5hBWqZJ3tIvyFrBatgM8uU3+g5d8em6zN1S5
kwvUb5GOTEeYvAYr9GAxJRJRS42PBuf4piySVxbGa+2JE6FCDIqpdqK17g/eoVzPC6ZOgWNBcsli
efcmP934rX03idbkDqM19+WjH1jDwSqgDDmZttyfkTCyJzH0iExtW98j0ODd1Zt0iy9AA82BZo9T
c1fE/BKMbDx6qSso93NOfJZ7pzMipxie/WEewgoRCOUkB2Eq1iLzhIzlh2iud0sBgZu0xKyKXn+3
ypifk8PWYiyNq+xZIbdYKwQ4hW1EnsMmS/TetoIiXSQrumV/uCg6M71/cGVjrmRFjgzEjyTAKoyn
YVoHQ/fdCFTTcbxsZwPRbKIn5AdpCWlBFb+ZBn7SyfFct9rMQmAC7WAv5eSdEVAtVrbBUl/f8kb8
2oI7K4MAXNdp4q6TQqloGpg0XVv+c7h+VwNszEidAru9xtHQXSlaWDUJlzmg57u0vaea+FD2ovdl
YCKY/HVhjrfkbp7tkuGCkXTc6FMVGkURobU/CxY33KTQfXn/Wtc+LiF5iOP51Rq9bQH87skBNZJZ
/vNS7arlpOwgiXPN+eTM2fdYZ6dBqV2MtRXd/VlRqUSwtHNI9Pvn4VUR1qllaybVR0mFl37vu4XU
iFJGASR68kVH971uOwLjHJl/ObmxayldRaTwTg3cZgykDPucyrI2zV/VMJ9rHSGjXcz+Sqvugjzv
k5TMnzhpEJSN6teZrTdGv4/EVOSrTNlZdkSk5caTXECQ52b6ge4asfrNf/psYSOzX1qPaXrCsgRS
KM4t3hpMdEdFWvQ613Dbeh22L71jUanuD2w8XXpThrE03gYiAAZdRAS7Eh9Lh1mu9Bxdqkaocs/a
EgvbpGTXRq3TbltHoYmSnzrCvwp6yOHyDts6vuUmT0hmdPhHPQ2WZ0LN09rpSymsZxLp33NTj4CR
I1oxzkZ5V9KlIl4ze+D+WIzX1KKSzsRHCaUU2VN5gkCCvUw19o67fCqr2yvCEkCMOVps4yqd/NRX
erfpEXUC/R/pJXnUAzbVsTeYQhqXnmuq2eyREUuJx6VPoyz2Lks1RWmFCq0TLuIgOCOHkuuh8B9w
Gx1SOYNVeckxbfPINawPwoy9kFCya4FSGvkpAEUwlQ+++E0bSDRCMv5ZKQbnDlEwKy99SuvOWQA6
it/ArquN3uiPMb7qdTHaXFANGpEezje4K1ckt3kXM2m6PeC5PYLk5jdqVSnJHJFT+UWwA/o5qCl4
VnX9ZrowlHGx8UgsUDrXTC5qiA4dTqcT7x3TcWqYB6fXVrNu39yFWIEAjLvkzZPGl7KrIzXIYWlb
H1bv7hrb+FFe9Tpn+l8bk35Qy0uf5yetWt5rf7zxfD1pXB0k0530YAIR0sIFO0MRjLe+57JdtPQy
j8Z3Ozl8p/3OMOGz6/hf6sC9G/py69Db0BVq/yUZZwHbOhvGEZUb2mgdjnrcQQIcsp7zMCDDN+iQ
0i0CYqYIe5KNJL7vVV8FtKoa35ZMzjEk7Tx9jRz3BNyfGSVfPL+6aZnFO9c3MGbB0zho1wFHgmtb
a7ZDQCmASWcZ3+OSDHW/2sHVbebAuyXub9BUVxmInUEF32bh07cY/9IWQ7I/ybfGNG4dewrRsMdq
rj+yZDibuLAxa/boLeGveuAY4qqddVLhqu2Gj9yrw7R2n+NMRlDvZzCb5H4GnkWsnqzWem6Dpl0l
eXvTlHpiRidntW35sjNSI1JsprYrbuSX3upy+vLhG3U7v8axsSUNAk7aw61ULkO5npBQFyNUcdef
rMG78qycEmFECYV0Rz+WxA1k07ht5+ql4jbwChFZZh+iH1gvXhEOaftDmz3feDw9ufbA7JJ0PxXK
WMuXZ2nSiQtBBxsnDvOEFl3Ii4tsLJw4lxiEAQ7QehliPpVpv3FjnpSKGL4kdZEhBR8aCK3WmY+W
TZicP2O/t2GLUxdZj/tqGKSHNmVwlnpirhJvoQAW3w4ZDp/DWOxKRwD7muipS5gus7j65IgzWE7r
JEbcWWUnLBdr8jjQTeAeyVBkNIv/KbXm0Mi2XfVM9q2cw8AYvkYBRoSnkpSGZIiqJL16fn9tOAxc
1fwleKp4wgZcp8Z0ckf5bPHjkzAKDIgVdKBdeDTDLgelStwCP2i7w9aOo5HwvrR96lgC+BNORsG5
0JofzuBsUys5Y42mSXZC9ImFwc/vyRTUTqyGjkE2r7/6O7zBtYR+KiV7juSLJHgPpuxtrrRrGS8h
1r+9sjI4dGifWF3QU71DfR51Wk8HHyDiLgxKOM/bMUxg/coSfas+wyHn1p56lO/WqLf6aEeAjjcH
3k/vjGDtTPcPoCg2xO4dCmPaUJuwK/IYw55z7Qwud9XTghR4CcJXe6ulzmNRjm+Y9t4wiu9T2xAb
zP0XHEg7o/I2rTvv2PuiwsSo7tvytXfitaSk2a5KcNFgxTP8rrfa70gcRtqnlJxmyyr1JG4rj81K
tfs2xlxc6Y+mwOohZuB6xWOjCEADg2aA23gDqKveUDNQiT1/8b9gLrFftOp81/u1utzlwQ9Fqn+e
nkGtJeee1s9Sw0brLcfZ1N/nyj5klY8mydrR0P48NCh20/mY52xzoqgQgjmfrsH3tvCTe3VK1oLu
I72YmLHEaB4CvGJmheqqQDaBvBhBdu8jP/MnfnxtOEmLTC3GuMWvLjo/dQIVbMvsSm0qZ5TGOR6s
1STD/1WA9PSuBZSpZzYPitbnrmFh7XpJxvlE6GhKOuD4VsQek5n/KAsr0uCDDBKxFjkgIm84caof
SnFfmqaIytm7EQ+8V8vEfqxVP6QMOG+80elrvGA9N+cXn6GVIPeSJGl3vrUtj6oHTeMHIjTYDpMc
ijUTvHqM1Dy5tUScoL+zFBKAoF/uRgSSSvZJpyNTNDdOgA3cpawUYTEnaLFx2+DfWJbPuUpgqrjX
9Lbgk6eEi+nw0mTv1J7ucsPYOGOMfWe51doSzUJ9qv84O5PduJms277LHV8CEcF+cCfZZ6q1ZNmy
J4Ttz2bfd0E+/V3UP7FSghL+gaqBgSoxSQajOWfvtYfp6C9eY2z2KBo6XNtF/zWWFgdra90U1gWu
3zv4OvLaBPxOWr3gdM9iA2LOiZkjrPQ0IelaV2TlLnV6+Vg0TAYfIwTPIJcuyN4lf9Rm9QVxqc5T
EYKwcnyPGI9T6GY4EEShGMwdpklDIplCBBFfCsR7g0p8uaIlpIDfa8MPfE3ZCZ0mtJtCZCdjmQ4V
9PjtWNT1o514TCPe4NyQ534pfO29J8pOFLiJKQH4irMn6nhaqCyBwiM84DmpchevGH3OtnGD/b8/
UUDdAoCmsD1hn8W8FX3VoE9P85Pl430XdTaesGe17GCA//e9oQ8fX++MDvzyBn2bk74loCFb56x8
GFWSmdrOTl6ssx/IPOUnAL3F9uOrvOFr8tZ87oZgLS4C9/71W3PNMYvqas7o3OnyE5iGYO05iUJJ
AfRYgyLdkA9c7HubCfrjK8v3sEzEEnsmTxQcjr/8tF8/HuIibP/f/5H/l3z0cA51kp+6MCqu+3mi
lRkj0bBCTdtYoNtJm0HcUHkQh1Hk076Y2cWzCdP4YfowPXmWH1zgfb4hby6PA8yog/NMAmo9Y8Pm
YedzsozzU+oFEiUH1QsgVdaNtMstDbP7yRx3WOMBSf7596fhgtc2Fe5NPlxreVp/PY06zl3P82I+
2IT+Skksy0FpncOtnL7XkwWoysOykxujhgXYU45NCgfAm2kY94RPpzup6uzCG3rnYfBDGOuYgfjP
+XRFB74zkARkp0b07aeok/reD43hKUhAxXXVd8MXpGGXTovMdpIX3sQ7X/aSrQmp0bct2jhnn5uV
cSCKMZCcskl610U3zDuObPZeUX69cJ/qnakLxPbylTFkaKucPftmgKfZxSMjqg5cigLQs69kDHID
YJnl7qzMnnepDYIiH52IQ4Soc/VkVyHLscKxfWynOaYA6sPCMfJ6TRarbpBetZp2aVqqg+8nAxyX
HGi15chubUVe9VPmGpZTbGcp3o/a3ZVz2z5J3TvXOS7c5sI9vnuLJBu4jiVs6TvLu/5reIGLLtJZ
hjDQjK67GvnX16zKSSF3tHgSukQt3xnjhSlTvjOHsfa4jGjhw/A9XxOc3rWtEfU59Cg20o5BEUiG
zrAduhmAmUIvqKcy6VZpWFU7w8YrNYl4+I/q7pKXSeNOUJBf0R1RF0bXO9MeT8J0wOyDgxbnebh5
66dD15nxKbW78S6DVbFO+oiTW42wwAot6tc5Dv08wa944UM/i9xY5nXXk4xp1ya6lYDl129Cm7Xs
G9tPT707pRhA0nGnjPGPS2N5Ndgx2oaez3tsu+gqbygNxzcf/4C3H5bkg5Y04KjreiikXl8/G00j
KkwgXk5L4+d7F3hV+2uUaYCENZoe//ViPGP2e2SdLMvz+awmJ3gSmDu9RcLkH9oho6ZhhAihYcJ9
+fhSb0c4l3LY7RAdAVr/ZSz+NcKTrJ7LyQ69Y53hSnUCy76ntGHuiipofpRV3e0617iU4/HOCDfp
bpBAJQCyu7Y4e5vEEvm5nlwf53oCJTIWam0lumQrgnyi7br2V1O19RPedHVKJPXcoQJpE6LrvJ1r
K0RKN9B0bnR1+tengeqWZAOSpgmaIRvj9VuO01kDayMqlI7VjG61LvdC2WAfUpUOj5WLQZwDEzvt
jy97PriWl8x66BAWZbMR9M4eh7a0UfZGl5+MYljQfvV8lHzxa5na04U7PP+El0spbs4jxsh1iDZ8
fYfjqMNeTE1xmtrK2Bk12YlVjnbanwBdUTseDl7ZBBsAycd/v0dGmaJc5Zou6vnXFw7MgeOmrAo2
Zo0iknigo5MN1EW8QR4+vpTDn/qbXLnco7mAz5c4FDYky5j/a0xbnVR9r4L8VDSp+m22yQypmM2Z
KQCrtMiDL6WLvfDUz69ILA37XIpFHhvD11cc4qptysrMT6XFKrYqrdwlYQCpXs6EHHTzdTjVU7Ip
VT18hw4exYuuMbiBbogazM0Xu0JtOcWfqqyLm2nokY8aMSreTRmRrUVLFttw2ANTIZgTBBxNMee2
ClvrB61y6nLKzf0/7Aa8B+Um3j+eiV5mIN9VnIlcumju8rT/epolpXcq+z1VPri/CJABgOQZFsak
9vwr2+yq8cLXcL6BWi7IRMST4hVa7DBeX3CoIMwwfqHpgnFaNWPUXM0jM29nJvm29IwfwUgw4TC5
MBgaX1y43fPF9+XqLPmCLSWr3HlMYBDEPW5f9tdFldk/OuHTzPXb1C4v8OLPJ97lOo5DcAs8diWY
gV/fZU8XYipN7jJRdk05w4kagtN8/EOlqRGEpVEwfKlz2YkLF35nsmEJZdIHN0RN9vwGlbaRMeSM
VbPO0dHAzAyoIxgdtIaucPJLybxv75N5jYnNVygVWTnP5janUSpbjKin3Ou8h1iGCxSraA0s5kWX
3HtuQLePnuKlWGJPLIDa1x/l/8yoghndXWae109Yq0WMQEfiNNay3NpxOO1BuGabMXDbozsJvTHc
ZN6XFBN+kx03bBCffEsmbX/GozMfrblpEBNiIUkJ8lvZqfQfVNL77RqCApRA0wGrXM6+d9uUTXuX
mg6KdwHsR8kwfqQ3kj3mUWod/DaAE2mn86lYxNdJ5kn2KdN0lS/4llgzU7T59D1Js2TtDsHtcmjf
4GM9WVTtNz3EQlQVYBlzKpokdg9oHPLa+jaXEu4YJh36rfR1JTXAje6m4NjkBPGgPTOgtNT1p77X
cUX9a4qomnrwsYZ8AbWFjQGhwM2rp9KzrHW4FKbJ6ESOqEJl/J5tOp+DDbxMBziMVG+w3lZQAoup
ck8BLlQETSBdgGYtLlZzfFLaKJ4Cr0l/2vRvMIK7w3SKC4dWXxU1xU6zZSd8MCkEcj2UfvFoe4/Y
ZqBTmO0obyMDUtUI/QthBbKzrgPGrOdxOoZBUT8ZJabNfqq5oh+Wx7hqOGYEKMkOAu4bHKzgT0jV
HM/LgrOd3ODBrL16xxZ4pGJJGM2DO5jzn9GbaqQZSt1YKWGFTWJTkDSIFaMtGpbIFpz8kfNj/dgL
hY/TlPrHNOJWo2fbfxmTbvyJDTU+KWFVuxJzEN8QQyNYINZl1OTYR9P2CNNt3IwgWzdCoFcXJE48
dnRI1u4YBxqgdjDsrTwW+zktzBzRsR3fY5rT28aEQM9xy131Zhpeu4atd3IA72V3VnRK47Z/wERM
ykBN0TG26cn4Uh4JM7KPIDPzU6Qp39AyvjbGjKaVTT3ZWnhmQB3QvEJp/lk1bfOcdzzzuoSI4Frp
vIKThMHcBrCKTQjaBsgW6t+IENAZpg9+0NLKqqoFb98Vv3tzCbPLg6WVwe+MYUFu/WKs7sNuqI8D
XP9fpmHj2ZuxKfSwVfvxOjRBGBpjMm383PA/Za6PG5qwCAeZHegBJroRJaRVn/AcaCjjAOS9KQ62
FHJ+TKLxD2WDyp0zTXLsG8zbpYfGfk6X/HQ4+RvZp+NqcPPijs9w2HvAkFeNEOg2UHQeBlA6d2Da
9R2kPIdbnikN80WUd4O2Tez2U7drHQuZRga9AJLegC+4tZl/1WJqXCrusSG638NQg0QIx/mLQYtx
jQyhxW9m60PJdvlUyuhH67W/rNbo906EftLWOHXVqIydK4P53gwtccsx9VeUeF+itARNGUbxMava
ftfTQtt1TAQkgSyaD6Oe4hPwfHjgBSKCtBDhLywZtHaW6IY+KLotmtHvFeTjhzCjQwE+ZMGJ2TW6
kI4DkIX/b2XYs9qWkC1X6VgBGuzgIIeSmS4iMXGecQ6RFLJF3oXXIax+oCgYoEd6SCxbHN34QaL+
Ogl8yQxUZAeCsLuEDVT8lLQE4sx9Pa47w0SUkkzBrZ8k40+HJohGk+uBMQMgsBlIv93FwLD2ENKN
TQFKZVOlCVjeoonvtTFCbKKM4qx12JobMbXeDgn2b8stk3srT9AM+qrfFJX5taGq9HMu0uAuymMA
NYaQV2TmIoyFCvXsjq1GTZ89j5ZHW7I3g01kT+YKyH6/Cw1p3zgVOh8Vmt26jzHHj35cH9mPWrBL
+CNAASpAiaF+AJKb3M0yTvdh3aRb1UYBLKcU80U7pO0JUJ986OUwnooxwBMFSwrrLmDwIuiWHFuU
FLYdz/xTMWOgbdlga4vXskVulMPEavqQSBgRPVCKB/eLp7N7wFhuI5H2yv88aPoPnPz5pbiRjqyL
kJANw9oCTTVPmbl8hjLw3O/hOOIEinr/OuxmCOWphd4YfvsBbBOcR1I/2db3cmsX41NZtIFclRBc
d24HWcCJZnUQRdKfIFSRnqL9ZEd1Jt6YeIUPQ9t3m3YOrCvdM0gIiGhPlfQrPKeBtaW+M++MEX2A
MMH955kyD1VPZ99IJ3HCSlDeTCQG4LOW2A4x+h2bJRaJ0OX5YOZy5J/6J5/z8o4YVrNugMJQ+yYW
1ve+YjpoMERN5aZafG5elolHazRQOZXVEuU3tQ9F7yEbqU21Czx4r06l3XUy280ju6hqA9A9Xcdx
mKAqhGO+8YxqguXEVH0wO6/DIG8O0O7GejeWMZr1uDRR7sSlsUE5Doao1nKliVDZetW06JdtsSVx
yNrkA8TPiZ4cXxTPrY0SKlOSfrcNO9KeK4TRER12yMzAUan64uiBaPU0JAkslZBDnG8bBYILH60i
RDPMN5b4NoFJfm4GP0fINT7KbiiuERt8YYjH93O4SIigxh4F4J+dQ+H2vpFFuYWikSHApvxBak2z
jmLtfSKdT1zH9AQfLDJfnrtC1qupiKcTYWiowTEl+gdgtMQ+0OdLNkRooImKCvJ/jCBlaWWm6ssW
2KFjFs+ZTtQzwQvQyUYzwBfo0ju+j/FGfnViC85N30ybcWRFT6s83DQaygQCkWafJz4AgLzXAV1m
pPpWZk4bqTx9hMHxmYyN+iYuJ2vbVYwej0X2ShM4jf4bEePggChLQ25NF9o8jKaPAQg0DW8oRKNX
K9u68rpZQZiRxakXQ7ELplrvKepbX/F+cyaSItolbKD3FjaYYzhEGDl84KpJlY6QUnSLPbKvE3YM
deQDmaPpv/ZiF4MQd/TJb0X6xOZQ3htJAyMlDGwQTWGxy/zQBxI2FWtW+X7rZ4bcZs5cYaMB59S5
aXeMYEze+7TacZThutNkeDO31mrVQfNfU25xH0BmgkGIEohXaTCRvt7mcEzoeosRNqBj4OWcSuaZ
lq33Hafz4sbIK+N+NDHeD0tI86yJ53TM3lwJjGXHPHYsjPrA8lRoo33qRXLEf4kyEzfLmmSZZkfC
srpOO6W/Vov6n7NbfkzdSJHLwvanGhyfdCHLenQmm5/mB+V97Zv21vP6eh/rbt7YHVs7U81fOzWC
w1YC9uykSweuVS5Ias+7O2u0wq2rhLFN0d7QpAeL6ehYnWacExvoExmxB2m2Zw7onhvYouuwhh2E
qqDb+SKzPgUkdeKRLKvHAeklmFgtdrVpsay0ZowCwHHgeIgJdlYTIswshyfpGfIqr6MY1UMY4tIN
q/Eu4SyxG/VcbeE9exWGCwkvfelGD01qPg8DiqEE2tMS4eGMV/kYDCBo5uhEKWKG8IbDJNUxBkGI
JchsrXk7lDbpS9JsHxTbjZs0U979WI3RFRMB+GO+gS3xMsGqrTFFZP4Q/sAtygZLZVZwY4EdYVvV
PlEIIG1i8vNg35TzvIsApLONyuxD3kiwDLYxHN0qHvRqIgkHzXSNniY2ZyacuVefB88N7xjTwx7D
UnWtrYHBQdQAiQmm3BaCaDkseqhvcBlBEC6j8CuWKww1DsX+qLOgK3WFeS0FmLpIF2IL67Tc9Y5d
rcSMYxxDElyDMeH2fZpUex7LdENhxrqze0xXbkhtbsbWufVF4X9jQg3mDfwEpBkImMA6qAbwASe3
yaMul7GqbqXKRlwPbDoi8oLgpCfOQRqz92DkGeZuMyfuXvj+U6qWs0OYMQZRQlzXlkJXPmrmLWua
F0ragPwVVS8o3GhmluMx3sUKmJbpt/1n2EN+tLZ8VNy127Qn0oDn9UCdfO80qXHwzCb7URpAZrK0
s/ekY2IBNfB0liTgEt/oO4vLcdr0MncetT1EpzEgZsvF57BLYascuqD40reUr9lSeVfALxL2/hOR
NqEI9umcJOzJXDR/Q97iU+r6k2fb0CUAC6KzMoEpkvJjVJF3IF2i/wECKgAWMWF/jgJ0N3MAozhG
kbSem66FHbwIbNP2NzZm0rX6LkCgGJGMUTrRdmTKwB7JV2ZiT/sx6jI+5ctM5nfl/JkFWn2ujWj4
Ouas8NnQj/dWExp3kWs1WNphMm8GUdx3M2RZx8msvVNW7o3RTWTSDAiFJ6dhDVegZmQVkG01OtUn
ehkOqyNq2ykVS0OnvKuLsoNOvPCBSeEx78s0kUTaKdiFTo8wOyN4PQzC4apKAPLJlrNiaRbFL45P
/nom1eGxkVgPomGEIWBhaEHVhP+KBsF+RBPWYGSKDGRr4jlNa2s+ENST76MIqStgLVAIKazwj4uD
bwug9Cdd5VFap09mnpfqFJ4fZtQkQlaKhKFzG3UYYPLswsxBOJFyApuHMDtWLrjjj6/8tixJGYJS
j6CfRDXivPTqg+Ak18WIT6Br3E9ENJY3ZQqtsgG1ufYjrOQfX+9toYfKkqvQBJu0qYkqeV3/MBqQ
yeUy2QChDfcCrdOzhxb6Nu67XF+o2b1kr58XW6gNomJApeG9CaHuS09nVcHBhWY5kVqTwfY193vr
Bg2mOCZtE9+xP53R5U/owjCiRjgd/e7Hx7f8XrHJRChCgctk/3Xe/hTQYpIWgvCpHnVy5RMW5+E7
HZGb02ohs2yG4/y7yVGYXyiqva0asheUgmqeKelRnPdC2WdjruoIfOm7uv8V9OO0aWicXH98e+9e
xV60DdRjKaaf1QwxszfQdWuUMNUgPzkA9W86Z2z2H19FLX/m9bukBUEbwqVBs3R3l6f8V8W3DqvO
rMGCn4I60s0mqMziS0PHGdOwLky842Q2wuwdcxH8RGp3P40NrgbYqo80MnKE/FU8Lki1sH6MEyig
2DzRW+WWytOT3bDP7TJffPb6nv1VKNpgF/JXflWEFpmoyTXlsgs39PabX1QAwGSX8anUS3TnXzdU
OaZTkuSanXQ45BDQ5poEqWqCQ7GJk5QdWDbm+VXadmlzRGslv7eu6uWma4fpyhwtTkCUN6q7KM7x
ow9J1eHN8ZuUPlQ0ijtdGv1vqqgEWTZEael1GE/pT9ZldZvKjMUPPbp7NHsFY8QQXGQjfKu8jnLH
AuUZOMGFsfjO+0OV4ihJ0RVxBLXX1+/PMHpMa+4UnWo7i277mOleKeA8fonXvdQqu+qDms1z7cOF
tOv4FNsLuawfnW8N5wY+3jJ9yhtFwEFROoexQtZqxLrfJaRnb50GPTPYUaKq5twXYKyiut71XhZ+
+vi1vTOn8NooUKMtoVhNrfz1fZSh3Rlw3XJMTqrekYiDzK7qnT++I9uNKnvcx1OVHKyOM2Vlsb+h
ahpfmETf/RE+GcAuvwWJln/W/kgtVTp49fKTiguxJ8tbnjQUlLVGWkWhwc8WGqB8NgPwqlFIypXl
1eGlH7Fc5PyLJGSdtiTJ9ZJP7fWTaNgtjkWKLo0i2Pzcj2wwfD8H0D0SZ86m10hSODWwvpEAkfPB
MTlL41swgfmBnWN0l0wxyleV2rP7w7ENsBRR1ZgnU1dwiT9+a2+nYJeEaOXS5XOQKNlnc1TrB/7c
4fM6tQ5yULexcLbW8QIL1T/bnrCu2A6yq4+vSUjm2wfk05sSHKOVy+nn7KqWPSWUs/rsZDmjCQw+
VRTDY2tr5vhzIpDojzX7FczPEE1sGcdPVjC7eI+8KtqzPe9udcauH/gcFnT8L9uxQ0grxJDeaeBp
Nx0Y+SvPM2coSYTZ+ESwnsjigH+cgghBf7R4BUkI9Cog05rAkdp0kitmiGkVt5Z7HRFMClBATLct
Mpjd2Nnh2snnEshtU+5Sq3N3qsfpv6H61Z58hfc0UN5Ssc8Bk2JXgrgVhinu0Nr3j+1AoWesB/sE
V8P6mVQNXC9a9/tWRTlftA3k3kdPXsyaU1LDEVmTBp0gvk6mx0glyW0kMn+fzLIijEgZ6OHnvL0X
gzOgWnZRtE9TdJyzya04vNhyY9Spt0LwBi5GTeE1zv3uOmrRA9cNBkBE/uUuj6r0ekhFsa7hI/J/
lsOJrJQ/pRH+hsnVHtxq/B3FcXmlA6AKcZOLa9iggA9ED31foCkfKqQkiHVJuWzddmMgyICDnUXr
qbaMba1xWYakZl4buiqOhNjN8JHSEQ/n0B1cSxfbCd36Ngl7zgrku+C6csZb2gMWamWY7bbQagNj
rGb1lBraTi/sT4me41sm/3bjNYCPspTvfWPlXYwZAP8wfkHNlG9PveBpeljJ4ddTsXR7i0Uji+ub
1MLx5GCTpBGhYwg5g2Nu4Sd0t5TvQYvPOd+kbKZxPwjPJkAptG0k+Y61p2cbbRo1w2kQmmihmETH
3TQL79nFIAWLv+tJFshDgmIEVmhka7Nu1YqAZYKhJnTI+eh6Fyaal+/k9URD89p0pGNbbJA5D72e
aHDQlE0ZI9d0AxNjS83H2hzSLnI+e+nUjbvRqtP52NY1+vi8CNX3MoaDv5rYRXRA2eKp2KcRfQr0
MSQ6l6oiC1dnvUXHaajo8VFSJUlwpA/1y0ns4bMBrqrf8Cq6EQhfaP9xNbjxxnCDjdMQr7mO4a46
62qsKaeOKeae3KpQWRc5UcaelV3HTun8cYhA+tk1CUlMoZfP4kQsgPyPVQ1GVuFSa53m3n+04mkM
V6DTeHfxaFU1UnYnkZgZXS/B+JvhGukyYhhW8+jXP8SU+vE6ww5ATwze8QMIc2RV4STMhetbLz2J
xCUmRU31iO3cpsO1QTsxfYviFAA5EDitD05qgGZKjYV9FY5TTmfEaQkUnepCDZSnzewUSJkgYQ+z
BsZ93um17lCx39QicP5LxhHMFC7Q8Qsh6uJP5adedQhF6RCtp2r7OxAI8DRM40VKRmrh/GcSjRfD
AJ6A8TrD0lHyvCB6+HjCfTvd0sm1TdLWLRuxtLW0Xv/aUNWBtlHuMAmmKekMp9iRFI3MWJsb6Oq2
3AWi7miStIBc9vPYE+bQNr375+Mf8fZ843GCY5+DyMNZxGGvf0Q4+4SnscNa5kv49cT83BqCXuO6
ynLjwg2/XYCZ3dFJWWTL46N1zq41C9KF4QzFJzmqeYRPnxRP6OK7//pID9ekTBNr8c93h3rFlpwl
2Luih3h9d03KYEtKNmcGdaXbqiPNOaG/hgACpMjHl3r5W2dfPXIsDHBScmBk1/j6WjR3itQKs+SE
txn0C+oVb4Pb3PhSzio/Suqw27ZArAIZ2SScxgjTgi4MpTvMHf4th7uedECSuO8jXzj1pTmJi7/5
cewmkGMgB1HnYrjE6ylE8IQRLovgph294Yjjqtk1M+FxGTExq1lNXwLbqtcfP5a3Oxl2fC6/GJmG
xUg7e+cDUO7KSklNywfLrPYAU4pPM441Tu15AnLDLgfgnnJw9IUN/PKHz+6YXa9p+UIyrpF6v34d
Vkb0/DhG0QlIZ75Ad4O9HkR04oN3L4yytydKD54EEDjf9JBKnQveTB0g3qV+eWoca4QKkcDg7JvG
by4MsTe3xGlVcC73ELpQ0Ts/mMeNY1hpZs7kunfUWjqlSG1esJ5NIf/16S0qM0uwiHEcB/x6Npjd
dGw5UxrTEfFs437uANTomx7C9a+qzYdvH4+RNydLE2EwN0aRRdicls/GSK1QCDs5PvXWmIL7Eev7
N63pGAyRlCCUtf2NtU5jG8LD9vGV5TLHvholL/dJKQknAk/2vORgon2SLo0WcjbaLPmCxXXBm7cz
zKptlM8SC14D1hsOZQ8zoYZtQUcUV2cGLeW2TQn3A8ZIFsOl33Wu1LX5XSiL1CJtkhyCzkZv39Gg
YKkfj77VAIkXdd5sqUrS2jdz+DAkQlUNya/+cqokjYjc2K4ITJqiDc3Nj5/Rm1l7eSs0iKStlGKY
nx2bklFMoR3xdmCGDTuNKhqqghc/jwFWRPaYw4VR/u5ocDAjIBW2HFTCrz9c9ChxECNfPU614z/y
yaKzwHJVrTrZzQ8cXgTlVpDE69wsi+M/3ytH/cUiZfPgUaW+vrZhYLOFoNUf4dHTEvTD7hHdWQ04
RxlGutF6QFrz75dEOuN4jlKcTe2zLw3qM32VNp6OthVE/02mJPypmspT2CXeLbLM/MJkJd95n9Q0
bHrBnIEXT9jre4ROxwfPfHsUHLfzU0ap2oMLx5pwaEKvQmzp9+W4wBjldKVNv1r8/3U2gGWZOtP5
UrtlBMKon+Lik0cDi6ieDCQaMg9C5zdm4Mpp//EjejvvWVKht6X+ytt9c3A3gSdXcVbpY1gQhlXi
cN0lsfd1zoLmX2uD1D2ZiZSJI0PRW11m+r+2ZGysJzapiT6aHttDLNtlP6GsEnBnP76lN8siF6LK
y2tQL8aPswtViRkP3hxMx7IQS3EogSEzVvFV2Qv/rqvSap3zK79+fNEXsd7r2Y6ruszpTHfMLOdi
PpBR3VTV9XQsYqWiTepLgL51zZbg2rGXVqcpgplTk47RZzkyq31SRKziqYwANawcdzIfODOZWDyR
GxBsMeXM0l7d1u2O6MoJe3wFsqB0/AnhCQ25bwuncrrzuiZUF77UN8YZcpUYE7wtG5GUTd3i7FXx
gGnem8Oxp0ow3I0wa+SqHoT2b6gkWMvRcQoJXkhigjmCponYUPeo4jaojgxiEi1RhEt8pldtgPtr
9MaRXcSfhs511LbOhP91jGr4OXaA2HCbTkZERz+PsJdnHGWRhV2Jti7agx17oj34YDmQGvVIw1Fp
uXRw+p44mAvD851Pl+or7xBLlOnyUby+Z9BhbTuEjT76E/j8zidDmjpivpsj6KQJjaznjwfMe9fz
mCLksgTg5Tybm/qC84APd/toidSyn0NdOV+ivOVMW3A2rPYo7PLw8PE13xukL1+hwxfIaz1fbwA7
GROcOSjuc2GU6xYzzfhECRg6PGrH7x16/gD0z1Tb267rl0Q2oNvY5x0n3zSxT4T2UDcW0fNhfgNj
qcFdrGCcyKQeJjqxeokOxSxANbZs9AOpEtZJvswpH9/HO1+4ooKsON+xt3DOG0dJSRVfFnpk2XQT
ZIHR4ufP5XCviTdwtjhi52Hr6rK85CN876X5rCfM7Mxgvjib35MAamgTukR5944qTqXrA0Rmh63X
1Karem1Y1YUdwjJZnU0rLNeK1Zpvw0Nx/npYsi+mlsGoP6J9yB6xnpGoYMpqNvcfP9Jl5X99HRop
3JSSru3YCOVfX4duYDkq0lqOA/WKTdi1wbGjRLu2BDDBdKQxUgYEKmej9A4jPrnywtL59pVyfcqm
7PSXq58v1UkomDEtnRyLCCSDHFyCX7y5n8mo0y2nuSyZka9imaXc9vGdv33CXFTAwlo8gq5nL3um
v9alki1q5PhlekyKLDiNjmHva4o0l8rO7+wNuA7uHTofHmcZ92z/Y8UJxd0gSo9I5uNHA/IwYmno
IfVE0QxMFqUJG62jIakvDjOZxrmVPWp6KBtiAiYUSBXFplKDzEGYtjYS27rgIHu7OcQjuZQrlDKx
9pln6yYeUALSjSnB32OQTEFduPidRg4Gv7yMHiA6V9s5R4kpCam8MPm+3YXw6M2lRGJznmV//vod
BH7V2roDFZpEUZYBUkoxNQTCbdN9bbXhhSaseueVs7B5fFa8ePtNdcilsC09snGP+F0cBrWDomcl
x2wJF0RiArw+dWK80kQyjis3mkGfcW6E12dFttoXEZEpTVd2IAMLHylgPLeENdYCPU0AKd4i3DJL
71PAWpKgXFKGtgj3yZ+Vc+vc9T7hBKuepW3eOw45XNuPh/O7j9LhE8JRQFf9ZRj+NZxdOfeGUXYp
65ig9D2qINhGSQAlO0WBVv4vxgwTMOPZ9vAXne8U8gAsL4yt9FgNIrB2hImn/XUm7Q5xhTDFfDf2
aIpWwP7q+glpTGZvPr7dd16lx4Ch8URXHz/V2TLqGX6LfsPOj56lSbhQRJiKVe5RmrwwTbzzdWAi
p7+GpZgtnnnWs8yLpvCisM6ZJuAgOFVJB70VOgHS6vppdERyRRZADdEvvi4wKF6YH995rVTbcDpw
ehNvVSHo7sxERF1ylF0BtVebKEAywP4yjeMLI+jFv3S2FjANmhxgqFx6OHFef40QzikcQutELl8i
6CZVuoZk4qHKXFNC1eVptt3Ihw9WN/tIxIbeIP4uo3VTlRPKzKYNT4j3e1JuZg5eJ09F1Im114Lq
kT0suzGaR/vbx+PgrcNtcbKjV8SlyPthb/P6R7f9CGrA8+KjMaGeOyLJ3xR1SzINI/PQiC+Tmruv
4NzC8NQJTqEVSO6akJFqsFD0yfyTxK5NnA1nfyJOw2rJBYiKKT8EqiPDy0hCuU87J0i2eIstf+0n
NOT2Nf9799n0yAADVZKt6E1E3YVd23uvHlsvTUO2APgGz+oV7ZSalI7N9Gg42XzqtPaPTa8yAs/t
4MLn/N6lFqM82xvWQ+u8ClbQmuDeXCbGhOV4ZY26MNCfjxlEv0CAmvz4pZ3XdSmzsfAieWArheZJ
nvtKC5s516os/6BmJAiryZvopYxD639B7Q+ym0xU57kLNCLsJtHQdDVVhDs/0hWRMmWTuADDeBTg
sswaOSZqtEuG2/Mq1v/8RLaYFNcp12F4fz2uGjPIjF5i8qiTWgECDhFHJ35LXZUc7jCLyyOb4ZiN
kfDWcdMStqad6I5qtDx2A0m4F57Y8rL/+jb/5+cwGmxlWaYnzis4SjtTFIQTzLaRFk7jIsljLyrX
URKTuTWo4GiljV6LFPQ3eq5pB7dKrstu+tNOstwE5dzcfvyTzsbMyy9izabFwbrNDu5seELU7BvR
1f5BZ95AkCH6NYwLpQDIj7I+GHf/i8tRSHLwB/Pfl7PrX+tbSXUlKMcB0w2xHOTn2dnRCTrAbBGH
lo8v9VKhPH/YVJ+5M3yIQp1bIM3eS0Q698EhRuM6rDFUpcQSun1wB/M4dNeTx7nejmuz3gJijT+L
uvXDTVeCQl+BPAzFFhFvjnnRpqt64Tmc6z7+57kjVqOQzEyNbuf1wPQbN6cjHPDt2JaoNqOohhCQ
UjZ+yRoTAcWUxfZzJ4vpQTZE9yLiTmbCKnI3lxee0zK1nj0mZPyLmo09Fejds6Ozm1upo/3AORDi
5Z1QV7Srdkysr6Izpv/P2Zktx41jW/SLEMF5eE3mqEzNkmXphWHLMmeQBAlOX38Xq1/KKocdcZ86
Orq6MpMCAZxz9l77yNC8/cvn/WbFmbQmaFAwfGIc/KkKKyygQHaR+8eY0I9oRNWHsKAGT9pMf1Nm
/fajmHBhhmWrYZj360PGZhtgQuWn4W3+bvFwL4trTWQPGOHfxES/ebMZb6xFCJ/030spw2QiF/Fj
HOnFAnzmH8V75/pGvnJlTVuR3ZlhizT8u5659nA25zB2qZF8Mi4Ye1EdcSMU3+fYzb/8+T34VJut
K40pBXQk2FYIfOxPFRJmmHjE9+PhUyE2YMJcCewyaJdr2VThNYMbd69UA7v2zx/7uxXOr+Sh8woG
lhF8WlfMFYMhIEj36CLa+z4jT7sAt0OiQJxd5A8h1xHluyTNd8ExDf0ejX5aRH/+Er9b26AgaFtT
gNvgjH5dAGpJRIvWzjtWueveLNy4SZZTwy1ZAwXxKASs//nzfrPgLJ/qEAkl/4mk69fPM7os88dS
BcfcGcxbpDLeVSDkfA9j3f8LaWH96p9eWy6UJpUOl72VyfPrRyVZsljOGPhHe7H+0Tg7bb9RcaGe
XLrmhIEa0v1Jnjmx814QF3Bv02TK/tJ3+N3vZXpMRwX7NX/lT/d3C1dT4iZ5cARzTZJx6yfip+so
5TN6GbBT/fnpfqoW1pVshaiwAmcd//xnVFvmPvnYAJ+OSViqZ4sb/aUL3OWvaq/fPFlOjHXIB6UD
jeOvT7bksjvOLn9E6oBOnuCFFx+KXifsVAbq5LAaAHN3Y1xV2V3H6kX8jv6G/CeMWDr10ueJjPGf
NhrIr6q3GAr9+Sl8KmXWpwCtzmDH5uBAA/dpU6MurENrtv3j4s7FhzvN6n4pGtoOVkUXFE2/1X0d
NS2JDesApPqfP/03u8lqd18/f6ULfL7OatkMMJp5OPzcDyae3hVPBi/SakzBc2rvTL/2H//8mZ9v
cRjhVlkiS52OITenf+R5/7o1NFhe266WwYl4OxvviZOkX7ukxU1e+vhp3pYsxYnui/GHQZ7ATDJN
077LIQ8eexovayhLWPytovy0tfzznXD3Uc/Rb3fRpP+6SiS5r73babL9LENfp0aIy5jzGp1Z3rk2
r59b/60J9eltWz+S/jbHCx0v9vLP5AqDiwF4qJQgE5W5H7nU9qEkFfZSjc7f6rF1jf9rd/nfR1Ga
W2D1fe9/8IN/PfEeYq7RtCGt0jrDe8cpHhMxqZn4kszRjA+FVyH9qfo5DfDfp8m7tBb505E9uYNY
U6EmZe3Q2ZtMq/45rAi1IXM4sTCZhU5bUYSZzmOdNsEZYX9wLMsu/0vn9Td/HqQNq6aDB0ZX7NNL
rN3R4Q7X8ayG0bz1jArmstbTQbc4B1Zm51/2pt/8bdauYMAEArTWf5boou3G4BqDw4g+3EQLkPDF
tCV3NdKx+/6X9+H3fx2Uy4bJVI4u+q9rj5T3hEN3Ck5gwfMHCGIxeWNAEUJGMTsowUC+117jFl1J
CjPNw/VqwYH487fw1hX+aY3AT2E1rlNBvCCfNqIg9aoeUj9eReLfHPKWdbD3CBR/sbmq3qNp1h+4
YHtxdMs2OxsLcRW7pJztSw6J7XaaZ1vRjJ6yS9KGxn3GK4rzs7a9hxDw/pubJsm3tGClXvejaTyt
1Xy1V9IjyVBm3DDvp7mI7ZNq3KLcEpuXipewhMm+rZKsVFHCXwQFgGoM1HDJnL5Rkw7XHC3NfGMa
GGYh+lvjKTVs9dbAxQX9MPB+baRhzR6keFAA24DjPN47BEBcAz/Lb2fcMFgCefJEEc7pvIGh2wwb
neI4uuoaibu+qVzjThdJ/zBzuykjzx8AJ8plKZz7jg65cTXiB3KioO/ANOeLozQOuja7iUWsfmh7
keQu9sr6GwPq83VsfaND7kAomLkJQmiyf10zeCC0E6YiPJm8AsdwImZSMAbfJLRzoqQz4zsEH+W1
momjJiRY7GKs6n9pUFi/Wbhrq5jDGxCVw9T61y9hm2lLMighQ2Pq6TOtMufDUk36AI1ohgjhk+ip
hQsgX1OU8N1a26gie9FY8DmGl7vGxtFJaGCu5LF3K2uIEkaKX10x24QEzGQ0bgyGfYQyzn5/GHmu
5t9W/edF71O64LPiykWphKLt118gFzdRllskV1J37oHGmcJHP04pgTsLVllCTOXwlyP3N1sLfzQj
XIcP6AM/W8qEhGWG6oisd+xcc9S6AA5oYNHLu0pkB8r9z+/1p/vFPwuFD+Jopz+BjGL9Ov/a+qVS
0HvWoEZG0+QPZIaffC1CMFqnvJVjG0kCoAx4GbX3tipF0uP/4+NR+DsrnvC/QJ+AOXwnC9K6LJXR
jjE5dzKGy5HnjdhMSzu7s1BV7GBAOn/55E9XG344Hh50gOtQIbBolP36w2Fk05uBOnXqzXI5gWxI
m0g7yJ8uY5d6pLuLegKmn9hm95dH/t+XE+0BSwojCnc7XtN1q/3XMw96KHBxUCdXPs3bLVDmaj8Z
sXHHvSc7aKHrKxEyqSXWm64R6VSb0lScsX9+8v9ZZ3wJezXCmHT0ULd9OlX6vO7deeqTK2vCsBgy
dfjiV0MFJgc9wJ8/6j9rjI9aZ0UW5eU/t/lff28bZ5VAyxGeYOHnd10/e4RxethiG3/YF6W3Vzjf
z1bmN3d//uDf/Ub6b4heUbU5zAt//eB8toPaIrbkNKQVDcm46V3nilq9IZE901jG//xxUMz+mX79
ckz6Pm66fzqyJmOrz/0OSGw4abyMBd17o962qOoOyEggEIRFDkkh1VpHRDVMB1kVxlaLGTK5TaEc
5A4dn5i2pcjwy7aDT6j5aJrHThtQMoKCNK3SyZ7rPMAJ41YmdUiS3CTcVi9DFqjHHrP82tBp7+HF
gqmHitiS20LNskmFVf/syiImL7zU9Q8zXjE8gusKQbhqkwzCZhpWxtFSkLDkeip/BWiT3KZaUVIk
GREw27Ryqi6y44wCCLzIG3RY8m+FJYmMmvHoPcrRRFosBSbxuC/ib0OYE3ZGpYAGJB+zmWSMhsZc
w0hgBuDbpecZn9V11i7DFvxrf51n2jzqJUuugHthOiflEBxyBlBEzkoccGsTWNzp8DDhMHtaOucj
T2OSrGL2LcPiEgtcYJrP6GGWRx9mSORmdXKSPXm49Gua9b/KvU+c4z5rgTzAlihuck/LHcivR7HQ
ndOITTgnM//DZoJzUsXSvxchJ6ZcCrXFjRcjmXCHjRzGYifaKfjhMNr9MkvfvTcWaX9rc5zvwVJ4
953vNrtSGOMhz9KS20dX/6CB0ohjTpfsWFpieNSxyAniqqf3zvAH7q6oLZnDqPqn03bi1rBq86kO
qXBUXwWXFH7mI35joiQTlP/eTDBOo6fypBMkN8uwJvpAYzjEdVdH5PG4Fzla7tmheLwMFiCUzVSp
ijAtws3SHouX7Y/FnqgbfQwrO7kdQEtF44KwL8v6cjtIPT1iMW9uS1HZpF2SlppidIo6mRH1k9am
PIC3W646wG9Pg2HqF7w0I4msRXu3MPrfq8nWm26w2ggJCAi8UD91mQVoyR8VoS7m1G4lEdaRKsb1
2lXl2Jgrd6snAsUm6BfbbMDnPnRa3QyWMe1tGed3dNtN8VjAkGojNXntbTErc1cr6CEF/54tpJtu
Qy5gvdNZ6D2kIfEzm7Go8E4ppzwhyaew96qCdnyaP5tGYxMRzRbkmzg3U/gsAIeRwUCZdszzau76
MneV/OFWUJ084B9AFHPvUJmcUXlWq00zu9O26NWa4Gkm/iGN3fZZ1ov9nPi5WoN2i5uEx3vnTr75
OgwU6pWl8ivSfuAI4ayiSd0iIAWKk4O7D2PCH3PkWmMRRpIckm8dOqNt6EPCNfHInhZpqiiviH+s
fOxfEVSVsb5uHUxxU+6+OGAW4KgFUeMLFXVddUdXgNw20EWbUligBILRP/IOgLAIu+Y4xZDbcivj
6goWcpvX7mPcpW+FgS+orgJwF9UC1qOp94hRHhtKqU2LkH1TdV0M/E1gV6DFeFwvSQQRWglJ7DK4
os3CUy8Zf+7Y+sK3Hv3fTWbn4AcrCPgPIXrJ1wFDMEwxAuseZl+K5yxzxXthY3zaSS3tJ2M2LRId
S9u8qbJwYfnOSMIiMwShNFe+ewI45PgkibpkqNDiS1s6AZkuoySAaL6dleqTvR3EI/SowkuY9xle
a0W1yH6Qqt5d5878rZqFPhnK7Ykt5KGJJFa7SofNNX7alNxbvo15Z6CxegzCSZKKKS0nuUx00I0f
y0Tc+lFY7Whf53btcrsexGRYgMWScO4lX8Rdw7NL4Bthaxq3xLbFmMDIu/7mND7O2LAn58ppGUD0
XqjzbeJY9Ju6FkKsi0kN4DaBSXafGteQudxwJ8HljDtKJ33IJwUCzkr89zBt9BOX/GkjpC6fsCK5
H70auvs6rx3SWUh6mLzSI5ZVlct+mU2b8dxs36WqdJ/gpjX70o+nx8wifLQPG/JP06C+IqtswKhk
t98UqDcMl44UaAXN/L0chzLC9E8yRz8y2FY+sZ/SGwgMojD3MN0JVDmdjDPcTSW9Ss/LS07DGSJY
C7Ruu1SlcQnwwyWbnAL7luRIZh2Vo+vXnKHtaRQSPJby1JW78GVFPRTHIG+7TdNa/VPagMuIcsIl
9w6UQKjJsr2as6T6GueNz1oOJ/CmVj3at4U1d8+xFjckt7BhKs9MbF7SvF7vs5RGJOeE38UoClBP
QWoDEbS8A2Ib/9YtqvAN+Yx9JdMQ5knB25cXidFjXhTNlTMmmKKMtn0AwlBek9FbXEO+sY5NYtsv
ucjGL+bEZZd9T8fLpge3henbwKGpYdd8wcu9nEgL1zuvw3scJ5a8WzjAnhQjrNOUZ+Ksat+HwBdM
z4kj4iN04+C50y6nuj1MxTEvxBRAK9cJlDDiYHjXJhFchjDN7oNci4OrSkZJwnQ2fAN9mqSZHsmb
yTkSkvoJpIi77WQ97l0XPG9SyvwlCzsB5avOrywvhkE3tOSSqHxot5XrpAdrjPMWDt+iiJft5mxD
PjDlMxjZYI+NLIQb2We3tjmL+7RziAhI3X7+FrIRG5uSvyXJO1RXX1M/d06FO0q5MckgeE7iuDr4
6bQm/BSgF2Pe2svSVSMzUl0dA4EgRhJAQAh6chGltP4B761NKYZ2c1uCLUI3SGKPdyorsuR5GGTF
x/UTmTuC2t3ynrNqtoFytMZLOucYfZy5Qxhb1g8dPKJj0NT1Q4/u/6VxBHWWrOLrYeA1bVZTJvWO
isyqzy9KCXeP12l8IC8hgZRXvidjsdyik/Ifgpg9q5tHB0fjUDy6TaO+zos5X0+TjSuzaF1Shuvl
4NDK5fgsjO/k2y9sjaDZRlP3R8OcbbQQ/TRv48InqY5sqGw/z9Lah4kvIt2FXlQX+MHxApLnrDFC
Cjtd36UxPOsZ12jalgGsdDe7bspaktla/gxlmEdGCrSrq0S6czBabRe0SE/GBHJxLhnCWCBvkIKk
xiYcE3FoA7+6q4y5iUo7TndtO6s7X2ZQjYyxgwEvqw+gp/VuInH05DCD2/c2ZByr6ctvMXcbYI4U
a5rvvbEkbapuceuXWXvFTVu0a9iZq6aroBuTg51hsdqMXTbdpnhcDq3FgdNyudsNTPfPdm19FIU/
HkffoKPUuO7BkZZx9gxlvtXor7m9GTqiJ+yjAynafjxhL2z3JpD9qxot6NGxlSBBDbtispEjotgD
QTk+iIZ48t78/knYH4EzbpqhdHY1yu3tMCbku3VLmRPRZHcBe3BT40HowTlg9CgZlGbQqDajXYuH
wTPTuyKpQlg+pAGOIll2fVN1YNVa9xIHgx852vffh9wvr9Gf9REEhOQuGeJ4WzBtIPsdjtLJII2L
XDpVXEYB8HXhgnNTIxncT17nnwfZkw03O776cDgbuUyQ+XZnkUL5vtje8sQC9p4hpdRnVwSExxWT
viGmKbA2ndVmr6Y/5pfSarpv2jahnLqy/V647IxYR70Zn6y0mNm0dTi4aOXM7EtYG5j9Z+UCkSiK
2JmPFmfkhXKAAxYMpEEQMfIxgp0qy2M7nchY8ga8u4UZZDsAttSStOde86BcvgLqdSMJb+mLSKph
y8lovxMTxWfRbHb2QMAGPORz7h7DWgS3sxhJyx6svroGce3v+F84wRyZvCWV451CHSen0pPFjm4Z
eDs/t279WdhH1rhznKXrvIqs50slhfc6EwpFbBeggDv0HeWjF8f6Fke2u6sFmEFlKHXdQom9AmzY
nwMxsZ1pVL3PRSKaG7Sry3dbt2uqZAeyvS2Ff0jSkbT1Vk/du536wz1JNCT6kAGbc5RMwRo67jfJ
ph87dbdgxznnVIbXvWDNRno2xzfytJDNNx4u5UDm7Y5bPYSuoTHuEr8BTZQJsS2w3EamaORd03f1
U6ZscYjnwnotYy56Q9fD94L8Ne+K0PKudexbl4UqPuJW43yDFtG9e7jXX8q2pvArHTGeOr8hHGcq
1JtNXluA9KaxLH4GGzzGKXSU9UwSNvdFRSha3LS7fFSkerGIj1XTLoggE3lZxsb/KI1yfCCnIXwg
fWPcKxKNXqqhHrbwayCRYBAb7E2et3qvhsq9Bsg63ptxi/84tkL2GJwCJgmr05qGVoZPtbYVG48X
qmlTsUN7UeXgMSi6tP4mi3RgslZk287NuzN2zfxe6MS9JIEl7w2oHMdZDMP3VDNf31n+miLrxLzm
SUgfU89GeSq4KaD15GD5YlmoXaTyWRCikwdHd/EVQS/jbRrEGP9zrctty6yUNGszr94yyGMVFxek
8/SUpetvUgOopqmGejmOCP6QLWJXv+t1DxvSILOhitJw4ZQvSyv/uQQO6nZRzcu7v+o610mSi2O8
7KhOy56Fb7ZpAOdrSk4pTROi0kfwqq03ZGAdinAj/Xi4re20OfXAGV8SIylexOo8EMRtcSPDA3+Y
lznZJbQxLn3VzewfFUaNQOIX15N365TEnwCNtn4UqTWB0bPUu5J1dZ5phDylWUfB6KX91krJsO+b
kvPDrfJDiTv7Fg0g3nN7/qGbeloTxtXA8ecZ301rnu6SLjT3DXFFO4Yi8dEsx4XMR/BPcEImMLb8
zcP3JsOxtzYTgOA6AderRe3MEuiZKj2cMqVz03SB3jChKBhhTu8aqnEUt9JmwzWs9iMbJQH1naTr
1onKAIViSzDE2jnzG+Cc2r44wpJTuzit5++wLOS1Cm07cmKg8ugeWcMgg1H7qu9hTBZwPKX2O+0Q
dWhlsjKugxzI7+xtCV7LkVjR2ejALUbdEtxPVOaHcQnkuZ65DdehtJ/NQXw38T7eW0XbPElCEb+A
HQyehnIx3xcGE1ExUCYl/NjIdFJN6luWvuRJ6n9QTRoHsw+7c0LOB+nJxrzsfIrarYlOOcOGgBat
aLDhuoMPVyLg55Z1Pp5yIqrfutE2j3h2ky/mGKo3H7TBA1pvclxLDB49oZMjyq2yf3aEL/3ttJjF
RwDN9iIG4d5nhnDeau2tuNXW30KvsCjahKOvceOQelu5E5nuqBdu3QEhu1NzIzBH3oJyLDToUb/M
d+gn/J0dLs0hde3xne133ud9a50Xa3GepFMQ+WCLicITVfw9o0n+QcdTN7XU9damVNl2pA/stDfP
l3qyx/Q46laxeVvZVyP1V45eEl+qmLo/rswvZJQVZDwK5wCyPiE3bviKjp14YY+mw5TWr0R3PhqD
m0VW110cbrKb1h1fAnpP4AvJo/V0YaLLFx7h1iR0K03w+5znd5R3HC2F+VZamhzoRHLeabAORX3T
LfI+KZP3Srv0aZqTP6t4EyjzwQrG29Gwl4irTRMt7aQ3U1LE/B8tQD1B0W59Px136Ff3VQy8IR26
A/RUooJHQLGqLK/tOZQbPQ5yN3ouDLPQ1OTA0hJoURxsKhvjptTLbeYuehPmwVvAde/YhCrcwzRR
BxIv94ZcHssaaqDlpymFoM+etKgzKoFH22yfs9z+kicDmXpxRtzixN+ZDZPA4uBVS/WTLF0/KipC
JQmqxZPQyKck5FmP8gOjmw0tVJ8bcJjNNL01pHYSEk1WN7iQYucn7jMwVA17VZN5jkNsM8Lv3ePI
fo8z36aVMLw3qrhp7ILE257wRDIxILeaxoaX09qMY/E19MBqQlcpd3bOILlgIzq0OtXb2W5e57p8
5qK7Jf+Uf0EwhhHyGkzWLhOq+IKV7KeXTHGUVtm6DxdfVD1XIDyTGaaX4KZomuMBqOGPImuo7MaF
oz93+k1vlbe9WIDvloa3LbTrE4FOu6rQjID9Zg4it5SntjKcrZiG70OXXOOpTSOtiuBI8Kza+QP5
q6lj+4SwdvUlnMKvfiB6un2Gd1I1aVirjlF9l2MxH3VQm1/R/DYfQxzI7yRT6iOog3mNj+wJnEWo
NDzXvlPThRTFnpBEJyDt1PLusfaat2mxgnhHErcJyO7OgTViuLRK5RD47NnnJVvsW5WPsLK7EiLK
gPr7KtABZPkgjT8msxqiIV6MC0BY6ttG+uUdqmtzy6jF3I5e3v6AWMzNrHanlxCuyFku4SKBwmfd
05z4/bGhMLukuifQYCj140DG5IDrsexvLVx7kT2OitDhfOj7jQiluFosbb15pT2cp1k4X1n4ZrUV
vqcjqCPmafTaBhNSK45yXtLD2PRqa4b8uYywRwXQtt7ToKf5JquGkAZ3MN/ogYMPrXyx7WnT7pjj
T/c6yVKu5Hb44AcgfZuxhY1SpVx1dWO8un3KATsM5hcyZhdiOGPL+ZHkBlhtIbAhzTo9BUNmReYS
XDFVGbdCFoILlnnPReh71hfXYGmOaOWLk2N2lBXx2Zb6NdMd2NxBwOiW9mubVrhEAGmS+G0+2L1H
swV46AZ+209fBB+Dk3sXx6XlhItIR/2sX3Mvjzdl4H2FI0IbQtaw0tlvo6oeD2B2TNwqNM+a3nnm
+Xv0VoqXecK1t3hBebLj4nUa5mk/ZqZ5vcAU3Fj+SKcGAi3FQHLBq0nbOViuDLQ3Bz8YBDgfLwGb
U93GQUm50Tevfu//SANV7ZvReTba9F5VXEdFSsM+I2U1iY+Dvxzzzj25fXuVBvmRsMYVSj4+BCZv
SRVYgJJssSGL9BE98Ktv9o99Zt8aPSN2JbLr3gmvoSnfw9XBD1x7dxWbXjQyBd2G7dgZ7MgQVdsk
4xhek+6NQf8oyvarybj8QKsR2lGtnpg3vvYUK0GXpvs5yLttiIV5mxbK34mSO2IAlZ8wNLgcOtTW
w2KVJpe09qOdxzhqbXdtDxgPS2NDaXbrL5biVlub5Jb6pbVPeZdrQKQ2txOjgPJB/enfiFo4l4DS
4pUEkfhOq9bZLipEugZX8j7RrbcDNgaJTQCRb+L+yalgmktiTa4FGAR65/IhttaM8npgnzHCPafN
W9/HLzWsz6j1MYwPNZjdUd3hJao2YpkOpU/zsYipBrOcAUTn0uTrlA54FB31xNLL6UcG1ewa1Enw
TOkWRMTYGSeGL+5ONv30VJNNfO7JczqXYe8+0rYyr0vIQ/MmJZ7DpbPtN4/co+gWxsRD0sFK9p1j
VrsgbLtjCx9za01g7g2XgLE4/Eg8ZuQ+MLAIe7R5AHZy5cRs9IVdElCwXonq1J9frECGpwqUMZ00
sgUrQjaJjiOz3JgtyY19SfbOANncpCDc+EN1M4K/3XatOLuEKJIRT1ifTdqox79Q1LLYusg2DnFa
NVdua33tetEQWG7rfZ1SN7gF9zk/o+Pf99LYm97IgAgc5eJ2ULbrOox6RzCrykFPm1Xz2C3Lh+zr
NxITDj10pwer09VOV3ZzLmBWbwvAZxs7ECnSBm3QVCpvLVprDNHGB09A7mcqm5xbsrEHDHxRDrCG
JZd8o4OYPIdKyr3EAKOY9TAmmlIau1jdFvDI8lWOyj4P5TxFtVd+oL9IDgQgi+M4J+aWlO61kzHM
kav78qwGopnIZNV45DAcEMP3WOBH3ZIzjEilMfQ28fzxuWWw8ww+st+7okkOfT9U9HihPQCHklFJ
R2w3rwhtGaf5PW0oPwJsQ4embo9zF7+1TZKcIQY9zbjLtwtYScoJNBUxF72HYbb0Jaw7+7UcLAzt
ZfotthrFxcz1TpiwiFyozZGic8m25oAyHjxTFARle0Zpdx32Scj0b3wyXcHob5C3aclPQpBhcZia
H0FdtofGmoNDwK8+LapMAHjP7Ie992PoLO/iExq6KYIOHcFil08IjJjCplUaZf4UPi2J/3Pq2g8L
4/wG0ACpMNbU3TI+fSvcSux7y5yvFHPqQxVnZ28c4gd4mtN28pDycv8mYV7let+h/NhR/i9ROAJF
47hDV2KVbQQOc6S1XnubsmPW6iFSOjV63RIzvfG72tqYi+tyLa7CO4RFIJ5r8pGNNIEg7jiHsGhZ
jEGoN/Oa6SFl8FUm5Wvlz3U0Va3gYpLSsEv495SKo4AjS+8osLJt7zG4CqDd7XrXCnd+sbwxLKVy
02o68NNtHpOVH1rf7w6Q0OK9Xad6N/TemfU/RybB9s9L5477qdHhhhLOOPdBgbNx6OpyhyrV4NmB
0gunMrwws+mOXV7XPzByU55n1XUJA2BbiaA9MiFRBIMU3mGm8bWr0qo8Dipco6BTEXljdmHeWh0z
MiNC7Y+0u+Kcjv16o/UWOt9JPuw68uKZfQFg9Fp7Oro2N1JHdec2xWok/F5f1wGp5ZNnRGrMhm0S
zMT4GHV3yETzIHJ2pg2TBXWszLyMpF8zL8pleuyzXp08RxACk3ZeEmxKWo3s4/CqFXSzO98rskNj
k53Tpp6MipmqOA3HJ4+lfxBB+TH5dRm5S51HTpWURzOuml0OTuln6FbyKrOr9Nj0Tb5FW2YClYf0
0JnU9Qg5DfZAE0HN5M434+C8agujQLIudz2qYpsukMAoHfFxsc15+6rN+2MeB9nFBPd/GY06OQwF
dYcOA/CDTr/cQ1bX56UrrWujMo3nqsoZsAIx3meo8iL0TYQWBQjvN1qk+d7UnTrBt5sJeLf7O7Ig
uYMbBLX1MYAXgaf5THDYu9kuSbLp6rp9ppHYkHMUN0nkqmUoNxaTawJpM/JXmDBvh4Y8JW3RWpXg
IjY0wwiPF4KWXWtkdzIIBAIELmWNOXZ7X076J3tw+TpPhREtZqluAz/HmMOYi95cs8bDV9mJylqe
kja3n7PZcV7Bz9KGTrz40BhMijbB1DJzE8LhJRh49aXi+PAtb+e1ApFeooq9H0zNipMsdm0180i1
Mx7LJPZuw6pkPYH2OQ289Nu8sNNo1SkRyMMiMZxwOiH3ZEo5yzzKwbUDX6lqTmQNYN5NxvAbKHXG
12ldnWJz9jcyL6dtabi89kZRU8fSGQsYUd2j+Vu2yvWHQ2KzkMnslUQAJBjCgBDQ2FObfJi6XUZq
FyDzwj84Zexc0Q9U20ol3AANs41ij0lIkhg3g8I8uJn1Cilr5oEWmcldlsv2FRVtfU8SBb5ky6Pz
QIYWwfdiXPdiBgQnAI/ZkXooxZ/CC2K6Sbzt7Fkd04GreWJmKdurl1wrgdSwDabinKKY244QtG6S
elqz7m1a3mZufKe9kkYLwFT2F6fapjZ5UBWH7iEc5uphYbK7BRSf7fze0ld9MU9XGvn4OQOueyQB
r71YlszPc8x+vEmgWEYmTsodJy244RGdSVoF5mZIB3PXaT2fHBixR2NJSqY8hbMholSFbOOKAh8X
z2bCbXfX5l25K7NyoK/RVtWdi27jUXmN2jdOHp5zW3NFHHujZ1QFuIiGPJIYu9PpZUzJRiK1qzvS
Gc3zrbuoZ46N5ks85vLktq6+gCtZ7ubSVS8qTdu9xf54I5eBglS37ftUaOcw1VJ8zTt0ErAm5bmp
wuHK0mP+YEGvfTc8ePQe5TlUm/YuCSuXCwLUll0Z6vbcN7P34rpxch9PJeuhwAUbKfQmbz6AvHNR
zIwl9LDW8/h8onEa1a21eMYLMeXVzreW4tbKPR/Pp2/eU6UUFApBm32vx1JCU+ydYw5P8loFvUuG
8TTctXOhb6iq/TM1RJ5uJ6eljeIlwrxtaRq95ZVFWI50KOUA1m0b9Gi7Kq7nemNIp3ophJ5OvJAM
rMDGWhe3pWbNA5VclV273CrH7X7aqeE9VCLnHkEkRXDTCyv+4uL3o5jUPu6NMXQpvXUQ1xc6L8M3
g7S0gcua2bz2WddeYZ2y30q0+FHm0HwfamO5k8IsnzwNZavtsvT4fxydx3LjyBZEvwgR8GYLSy9R
EuU2CJkWvDcF4OvncFYvJt5Mt0QCVdeczOzwScUZt5sf5JYcBH2D9HIhCrE65WOs9v0sSU9M9eqv
qpz5xFejXXdj27c7gfbjQsrPfFHmQjw4fZ58CHnIX42pag7LoGyneciKf4Mp5Uwz2f5VrkNRhrMN
htRUT7GtnvpOGh+AEsV+jBXpwa5TPHh5vb9JC9vyYGuzhL8T7GPddxPgSbBYuaiOPUE4xPNx5ZDe
wtp2fWFNb2ysWwVzczzdISIakUy7oYwlJxpi4KWXRirLKbKN1cJ/U2D7eVqHJGn8JVOs4a/TapwD
Y3S/1iMOLf0HQfU4MOgit5KDNJFOB5y96NKB3IWe4aTocbfK8FgjqoNbgEggdSwZWtirpYZzZkr3
4afFmE6UY1YfcqHog693zjYEHQmAqV9P4GuBLI3DujcZNmJEowpzPsy5pr6S8ypZngEUpvgYMaJ9
hypnxE7BTiwA8yl4Q65Px/FHqoN8j5CNuUsqZJ27UQw6iW0dMWIB26fSCoxN7+aTo1XSVcHQ1nHt
GS7alxOSvI4g2IVxcvDmb3b31FkRtWneTN5aOdWTJm3J+4xPquH2dmETDjJP6uCxR2Lfi1pM04lM
0dQhqNW1ToIJx94bhrC5dGW1RHCHXY01r2nsJOmBzm1lI0qkbxfJiDGYS2cbqYJCTvhdV2VqlsjS
YySfaS0T90EMl549s2aQ3rDucSKzwtJ0I1HuddMVwtekWO43Nv6FLEUzxmOs4XphaSF+G50KTl9m
+UnRCUxlj6cPgvewE5Nb0Tvnvi3w0DnoCRmD+3SudbrEoZw85sZxc3DSwnBeWSuqRILNWTrY0aAJ
O3ls89lQwzWXtvV1yVQiLEq2WNZR5g5ITurQGH+dAQ/qyrHEL1mIufhzSk6Hg5UbNkcPPcB4kToy
0QN02Pw0FtN/7N/VqbzpbRdzsqZOwia9wWR6vzhtqQZKnlpyNIwTcBH9YjofRtNaJq8tyHol8WxJ
lfOgybnmczwma1j0SYL9IJ77OQqOPDvG7Dxifjqh/FqibUfXFOowuvKdlfCGqownf5LtOjuqZK8P
ByUb1+UoSJPTv2N1XUEE9EJPWdGaxmCFpPTU6eO2asu9kE/rwEqpjZ9qR5WSgJ0NzB70W7+FbT6s
LzzQi+6XUCR096QIkKa1sfUI9BW3TK/mLSrDrdzsiYBLbnD4MKtL9olss5mpc2scWRR0hcmsmyrN
bXqGEbu8wSX3phtj9a1jVSNFieHM2nm1OmsKyWYXGhnxrPJPNuhCRlmSxC/LSjTwblSHHlkdjoiE
TUzYGjH8HtfkzBaKBRiDqzjeURX0dTCzE6e3q8y4P+adtX3iqxGDFXM6YN4nBvbJKQZZ4tS0rRzv
EpxcloA5Lve8NTnq6CZbUz22irmkdH6UNRGVTwcxl22oPij0IQZYBIwockqsIW+YJjQ6ntlTgXt4
WdTtkV2IsbFsweX9iLMgY2yToQfpjCXkcUCNP+GcPmRCHHXeqNpDEZrbR+FAQ4UDDypT+UG1y10+
z238gCOeTQVfyXLqsxLoMIrH/DE/ADUpVDS1lMdBtjAtD6S4ihm1x6OCIkibWA23E++gi0tAkQR1
URK+KVP6PsWgOFakKaJnXEZu40V2+GD/5DW1FNxzZA2CZO2gdIJCoOf32rlhFmEYCeN0RSqgZ+Mc
Qxa33HBQZypn9PJBavDPdLVELf9BH5WbuyrZqgB8TDUoQz1Qs6/xkGns61AWkl6npZ/kX8E5ZJwG
xs7qKFSQpRrwqDJLYDxgCN8bg8lJmUCQdKtJnpyX0vY4EvvD2YX/Ad7NAqugME+L6qNPehZaMZgR
aUhDlrfNzZ7nAlP8qSNeXmDLMWn8FAh4uu5klRQd1oy9j1sm0L7vWiq696EU2BJouK+YLtK6VmH3
gKdOHFtNfaoTob5ObaU7AadkY8F7jFUaZbQVA7P92sI8g/HFvLc7Agz8jM5mcSHa1z+iI/v8aSVJ
SwYeHD8LlaMDV/i7n7mimE13lUl2nfAD1nPlorJ/0pf9ch/ZC5wa1o4rlztyxZWZCd+obbJXy7le
m55h4WqLn1e6EGdF2YSsfWqqRo2sBeTbFa2J3QYOdtpb3KtTGpatQxxxq489Hx0iDyVwnBYiEXc5
BkGOpPTbbmQaz83SVWk4mYtWP4tNXuWdiZ+6zRQynsxjCmhFjlkbt4x1KOcg/EntbIp7xJ9wNhni
cRisLDQJup8DkTtFHNYko+VhOghpfVf7LTYJO61tEA/VbowYejRjICrz8VmvzVYztzBETDh7zaYV
//B6IFFzM1or/t3g9OHyqph9nTxMJblWaFm0A4jHghZ8wLvYxQpgpfvvNouYMKKDsR6aKAIz01tZ
JecZkHWcIG1dlZq8SNKeKg9wVneAKTqFcS5infYXPwOqa0fYrp41m7NHS9RIWHJaYrst9PgFPuNt
3wSC/yR9GjelJ8BViynJ2ehmZphvsfQubc3yx2emdu/cNzLYmJaUE0mxUDUm25R5066wGG36VtXp
MJw3IjjMQNWXKeevSjXWmpKUV8dy2GbLdUp5YM+CcqxP/xXmOq7ebPVpcyF+et4+RgMbeHcgJZ0I
LIwwqVcqVcs51aWUpQjOYRCy5qyIH20Tg0MtamQDYQKjA7F7wI9JzCdJLrKZHWPMjFqOc8VXZQmT
f9XWlpxOpabn/l75+l6chQp+36WicViZIqZx5zLW7N+Y3te1rXKQP525sW5yPsIHwUNkcpDoMa7y
I9kRXzCTRn6IzbRgdCMpZrUrGMNigidaiRliAeIRdHy8kmuV5K994rIjVUE+bg3TIqtlWoZuRW89
SbKV2W0rszMkyrYulf+tTaoSDb0YwvBS6JnutFDnK0zaNZp2q2fQweIXRdNOUyvNOgqcGu2jLBJH
HIj5SutIJGXzkFlSSkgAqcC45A8wPrDu9QDG0rC5JRVCLCbLwjtl7Tj1bO+dLDZ+283ESVoR2aST
a+sof9PGHPe0SRaDDQEz2X20WtIY0dRQtLudLvRv+Im28NlZ580OxXzbflTLYCA5EWqt1reqVPTZ
t9Vuky9SJvW08FSP6cnZcrM7aUUMTVsqVjE9V71jSs90+RywPe6d38jvyYVQ6DLyK70IsNZoM4p0
Ia4mPN3HhUJd4mCxfG0Y9EvXO8tPYtd6KSDSaoVOSkj8g496SdGJ1W2zMXLMeSgPcPnYIBuTvq5B
bt7Ly2RLmsxLU6meLyoEVewVtDNF2OWSZhw0TRXlFVX5YMJuas2PwExTuKrEyC3IjfuosO2YBHoz
MXwqT+liWmenm2fCbLQNGanT9ZYNalUoxdFG1YD80ZImRnkFA2sPdYWaoeUppmkP1kMZwzATCjgQ
SonZZjWRytlgf8FsqyToBnQDmMbnnJcLZlaTkgfzoM+532bkBRAsXMdUR3LCQ9OxvMkCe23H7Kjn
asHmtnbW4jFVjHi9Do7Ko1lv8szCIOu/eyLlVA9IsZL8HmhJ8+Yq6xJfjGU7f2hlk+JJWM/1EsSy
0hM7nA3I7Wb8ttugMfJ1+ZQGmDkCd3Om4lWFLXlo2gvpEzlizYYs05kUYMb57V/KWPQV48mKhMPB
Ngm1WXp6qsLSljlwJERXblMZcMq09RynbFHkYr/ABM4eUhjgF0fajOIX4xtH+mcOSZ59s0Xoc/5V
Ze7FtZYwK/FX+vaeILiWiJDzjOnuFimTKLRru+LX5jntRsdOEKxT4Gi2pf+woYFUzeYhLqK6XFeT
fhd3PvqhRvTfY5f0MwsHbHkCHfWT491B1nafT7jtHKw5rl806vuPIalii0mV1sah/D+iJRzJeTOn
iVDOnBIGsQBI43dO8U6G9ZTMC7hXcg/NZFxb+mZPJRSRlZ1UfAE1Cb/UWdhB6jHKjuMyTCY0bStL
8a2FrGv3WRHL7/CPo/q53g1uglzrCkT/ylBJh4TBnR1miTS8TA0GxCDFmaaR+9DhY2kWLg+ICSSD
1IawEmMoiG0ZLas/xGtjy6+6oyRSOGtDml0sJtDdLq838noATKjM4UNQYQWSxRcT0EzVzaPJqpeo
3Qw1wndho8rxWiKa1X9mLKbBHa3NUg9jQ7geUglsr+OSU2+TklDuKKBvRrxNykcymFvOHVP2vyqz
q0vTsoD26VpBDOakAHlXyTQcIlJlDC0kpKx/nDKrk0KgpeSvyuvxfYuzXPcNk9Ip4gtjAEjoiUYO
kTwT1F4syHJi4ksct2+rgj5xKx0FZG+zey9mc26FfbqkxXXBzJjZZDOrii+PC+oQQy4N+1FbyZN4
4brs0I9KKyZVS7omUiDz0IlQU1F+7hK2Ah0BPdLwJ2vjPUsyTzbj3MZb3V9qa2uXozRjJXY2Op12
201zXS5/wIHbZq8kTZcGYJuDFqWJldR/GFfpiMXJ5b0npfP6IyxhV1pJrDOTGWRx63XzQzB5DPpV
+jFKtoW6AnzPjW77DDAdGuCx/82Jw/GBEvY8epXL0XEP9emUSId2hVOwYxoz3jcsnIuoTOTup5Gc
Nejl+ygZ/XWj2k9Wvh171q9uD/QRqk1mHyZSbi+NOSqeISmAhwB6x6W01l2pLfbn/ZqCDRFOYPOi
+oY9fjPEaDwiS0p/UrQhwqKkfq0BGjU9Gz10aKwB6ZpPkBuEejJiBV4rVX+yt96nqE+9kst1X2Cy
4y+DXLuLAbTQjAnvej8s4lVo1J7V0l8US9eiuMfGy+Re8NLiPrSsR9tVypqx5+TowTDjwtxminSY
8GJmjZ+3bHMH6cLodj0U5iAeilSB0SN5043vEZ6xQUgOuGsfCb3/VMrlNc4puXmIai/rbIbDLGij
oqoY9/S9HIJt9aEu8QcNJRuVyaxWvxqL72E2rmOhWXsD75tnfTR+BG2vZxox9EfS2c/lLOSonpCf
NDF7E8zEVW+xxB27aZE1AYylG3SOrfWE0YgDLrwMsG2r8Vbduemp9VR0YNtQdeUD7XZ1VBHMHHDv
HQM4s5XTqxqOo8XOdbAop6aZCpQon83N5YxY7IaGEQX4o1bbQDtZU7m62vdHQYQRrOzCSGZrP3Uy
i308jTWih5gT2PdToSv1KWQ6opzNuZROml3aX40SJ15b5V9yvbzYZfZsLUTWq1X1nsaqAb8Fs+cg
QPJsmBtfNcg3FflSRGk2EnXLYzC6E9GtXqMovT+paGMcZnHEZFZTJC2KGaEZaYM0ps9qnLy/jomS
HlYLLNUguWiH+ARsogcrS/rkgs9CEjGOlR+koVyOVMpPCdW8ny+VdcokR/LbcULuh4z3JpjaBA1t
9mnqMi2iVB13zsBWPFWwP5N0czlw0mObEKtaxPI4u09b2CQQNDsDpWCj5loZMtyi1pB5sRibfFux
G0jDtIkYXZghx4i2R25Q391gNX+YESTQBsb84ZvwV5FJ7wtDBBKZEDKagugn06wAo2ZCqYEdqlDV
nHo/pPNrKrQ50GvsHJgC6GE2yfHntGGiwWgCQGWg82iEgdW1xfzO0Sx2JfzfvtEJwDVMgSHL0n9W
owCdJnqy53gCLx0EpFCm0gZq8Y6l7U+x/D8jQ2JKRfFtcMg1vbiNSwqRmiHJW1NxSze23B3VAA4s
ln6Yl2XwmsZY/VGl2GCOXQUGBadX3YUXesVAyuDt9WkProZd9R4qci2gE2eIIevMe2abDVgmwuKO
U+hQjF45YAE1L9vbOIFIpP1ShIPUPuO3voQTpjeeMxZwKxvou8CyPEBi2T2lYjtuVXuZ1g7jJUnj
UCPWLFoRIQR6L60Bg11aeqCmMLHNMrCz9l2vqzTInazh27VTzhGbnrxo05AMXPNUVjCFIpWnUCtm
mACH16TI6z9gi5I0KWXbSclyVRr2RrDQqTuQ6+taTn2epIlHUH1Y6eWDxVEOkmK9JKpNDvsyY0ZR
zp6UqbdiRIfDq4SqncmBpw/LF369r8lav0h6fOvbYTiQCX7Ut+0jHvvDnIyRXakhQcDoaDbnnMdx
pGb256yTSY0xRtj2QKJOy5bcMMJ57o/QNEFfEUqiz6dU0D6mUpCjD3HU9qtp8fiedfmvS9gf5Ul/
T5dmPGKY+IIyDst8GyjahfJ/080mdgFLT1bWvm6q8i/PpS+rnp6GFcx+7O3uTRr0wl0g0x0t4cZK
lfe6Vw5UXsbZLiYN8mFm+GE2N35O0u80g2OHim6KWUhr9QuKgttqdsd0k27sKm7mqD7WKu9evG7R
sjCjqhlauey73sjiflSs7eIwOHNhAv6NJYpJO5VDLVn2rYLIpEb/y/SHSS7c0ejix3XN8pEefIz3
FLPEAAN81qP6lCJOwtnmESjnJIR6w9ojNEvEqshKWys54pz/XWBgfNdeeok+3ZCWYuWMZo9zjgUK
mWk6OZVWJe1TZKYAu1i8Wfz4kuQpcr1bmhH5Ls1eW2w8aM5RnaW9aUq/3Yby1IDRrMaZn2JFw3c3
KHaMY6UJ083IamJKbFukPutPTj7XPo0EMtxleNHvmtIYU2cOn/aqWMuOEu7acEQKBwBjZVOB3ed8
5gp6nlRuxn5G6UlDQeqgLh0HNhh5pc+uZqbHe6BdkkjfW3Kf4KjOo3BshtFx1xIMkLywcnsHzHsf
ne59UobNF5YE9oT3SlqJw5TWl6QwdkZS+NTS2CSwK3X5QfwVkZSnS+OjWrVvU9mS9T3q1IbrQ8zz
2zB313XS3uOC38SiBiYX/YVzm6BmzfnpZwpstfiyxy3alvYLIxcS3KwDV/sZ30jmtgqXvArB41az
9q9a548thjar2nXEfGokaoFrK8G5su2/Fe6yMcGRy6r2mCl6jSHvGdg9a3dMvyYo0O7aNdxU7VFV
8JlN6kNJe8LafT/UOSJOmMrlqqbD8R6wSJGNV8vkS4YEojPsewkpmokSrIsRK4P0ZbrXLHhR18tH
zBLRyLSfpRtygrlXRJI58AP5bPm0MyYl6jKEk9r0w5A7JMw7Brosoftq55J19RUV98rV/Y9bCiMX
t16oLi0rzIEtuDXBWH9iZqkbgiFpVnm8ujBr9BPzVfjj7qOveU2S+mJsBtHvifGAWdebQwFsJ1DU
nX3ODK0kEdDsPCfJb62k6V5P9xiNOqC8NiVP5kYWJJstOBrhmQxHLbnylQJsdsAnhvoX+iSLlJSF
AnVDDSGi51uIEM9HYuQnYgnkSQKvGVgIAXE62mO+ac+atALpqGGymZE1dR7KjG+AC9/qykOrV9dM
HR7rSYH1wEnIxGWkTKCHLeOmVX+baoOumFcMwIIRhG/TxxO1W1DaWTiaA0dW1wVkFEFyxzKNZHta
mYQrOoRmTSq7KI70RPcsRMSgZmUTk6KQkndj5X6Gv7utPRpPrYuwynshu8OrUcZJzcswKUcct3aD
apGDWT47WccYdDijT3zIBiOMrf7ct+abQu4f8H3nqgbakLICxOs0/qau3L7WcmX2lD2wYQqcxHkl
mrL2kYo+lxnUTzJcZ43GSQWwghiS68toJ35nZt6aM2nRTecX4+CfvM0imrC9yqFbovJPiLZPUvzl
K4T9yye5W4iVJo6QtIhaxvUTtsl5lnljWvoZAOnQ2LsBI9daNwD4kn1mk9Y9dLtCMo+MqyLGwRHd
8nMjqrBkb5hgwtPXkJ1JcbWS9GJW1SWb599xQtq0acLHV43retAjsjsPNQNRabqiTqR7RfHtbBCI
dWRtw94yh2DGl4kOFHXsUuuMUOwHnnrwDKsMEMsfhYixrwJLzMw3wueZAslMwKT1QFXzBPRK4CXr
E6vkzUI8Wchf7LoN8S3Tp3DsBGxZP3GhiFI13TF6BLzT4ajSp9xqdoXWw51u+k7WGYv2lFlewkq2
J460N+45ptSL6KW7LGBatbjOXD5n1b96m3Zk4Xqqs6BTXq7bqAKh/OQCMkzNnxkZ/put8rp2na+P
aG6KjWRFvEMWsRtTLqVMBGB1riK/WRlqBAnqs/3j89q3xbyLGSxhpTBAf3SehSsXsldGsubJQd+E
HDoc0y9kcQjYEW4i9C7FQZuKs5phxEJT1HZkGyhfprInFNAFeCj10UczT++f8N+wAKPbEyTao0e6
rFt+seDlO6JmZHByExWy6hqSdcybW45twODovWstyCUsfv6Z2hYSdAfW91Lm/cFeM2o7yXlozEX3
MrX/BDHcSSj4lmnba8OzglZUKq8paeRL5+X21RzaMJ//ObVxkmWgLv2m9++2sp9HNExUYlDsHgt5
2j3QytUEpzA/eXC0LH5VY1CBOb5gMl7DEbDrdvrm0JamHAwIIgNWCS/1DODSNPJ8WCq0A3U3XTbb
oTYZu33c3J/F1c8KHPvV7lc1cNyynkX514vzqDYDK5MYBUv7HdMLpuMr4ufjqAUTvxrOJT+l9laj
c/nkc/MKTjlnmN0EOJL6nM5s4ZvHekQ6AsmzRNjLpc81I5JjQ93DPMNF1xIldWSOQUH/VdfKoc8a
3neumoflfUZXue22ZSfEP8BQtyYGNjku7UtW7FcEsdb3XPjKGPVKaFsXSCJ7Cscc3fJp1D/nOkqV
YF3D/irRS00m+239a+i+Jc0Dz8XQrIt588lESkI0TiVaXwlTqhdjudBqKFQsLw7vnqE/29reEs9r
wuLAy+NDzuGlHbruOhG6Ou9N41td+NKjeg5b5Wu0Jx4q07M7ojtecUO6NPkDJP//OcH1McOAhEPE
mT9agpCH7YG1QQ9m6YRALbxhf+bqO/UHp8RWRUjRFv1Ryk+WhO7Aj0ditRUVasvLZ6Jy9/hfcPyF
MtnsaJ8ZarWvSg9784gcEkoSb0kI70Z6nNj5/ZO4Iap7q2a4W/nZOO2JFV2kiq8WSwgzvSytT062
ln7du8W8uvGCYOO2TQflfkOACr/wmrC2cImD87rpZlfMikjPUs+a9RBvJ533dgqq/AGxE+xLNj3I
d/sHxWvXr5jxfvvAc+hJq+pJH6l6Mpdv1rhgf+6gLQEz/EA1/8ZuZFRGeQPkYEQtl0sHrix3vuMQ
L9X6w8gvNr3MWEXqanc0R2mfEzKxluKhLJRrKj2TnBFm5s0Z3u7hySiCCbtXg6I81e2+lRp3Aome
qz9H+yR7GQ/rVnlPeORt3JQtHJuB3o9G/1gZgY4ATIlIhEm3p6545TYTC0DDgcCL2SwiA9PxlFjx
UnvigngyMzRGH450qspP+vGG42x80pxHdTn2ZNFr3qBcOmu3Ti9LtZOnqD1WJpzq3sShyJ6CZQxN
x8ckIm7ZmByanpeX3aCXt3uDD3s8m7k/8+VYbqbs+VhWxPlk9QpsKHyZkWGZX+0lRH6UOkG/XBLz
kKkXKz0hz2mdt1mECZRo4a3DYat2Vn1a+7PaQIhBZQPuJ8gxXlliG9B63cKFSFK5T9zKOp3bFZid
/u1l1M9Gxjjt2eb9bvY6iN/qieLHRCvDCbaiixJ8D14+vph8TjVUBarZs6m8puOf9aUx5l7a0DZR
Fv+uDqIvPqOXqglz7bwUzF6HvaYFcxHFyQ626E4ak0vN0fKk1Q+06pZxltZQxeajuDjrD4cksxgx
eaXsZtk/xX7BPdXon/KFg+xF/RSyX1bfg/qUN5Fhn2DNHI4n3AZpcOqdrR7n3MuKQyfD6+PJkD/W
fWgxYOkYNfvGcrLiR0C5bt2wDfOxB2CdJt+xkmOnBfUfJRaYhDYcWwvaEe12VMLeE2beR222p+RV
+iMybYjOE2libhk/tdkBnkwx8dkLpPxnaDGmiBw7SLKo6p6s8aKiU8XXCClh4k13oTIbEuKHHPva
VntdvK3kccoflck6P2DDkN5R15MB3AxjaGX+BBsRH7TqqdtOiu2N7clQzpzsxUaV+d7YV1U9Mc/r
5oBLvTT4GwPbOi3DlVe6IrJNeZhqYN2gNUNDoQXw1vrcMVbCzlA7IbAzsj1xCHhRbco5zQ58nhi0
ViqDkgsNhbY+asIbsz1qiB6BxeY2c9jgGCV58XiiMzDsN6nby4gpll087UyVgSjWTFiJuCAMOisR
guA9nZmowy3x0uuwHztb7GMsvcDTlkM+op9kSbxLIHJrQBIkVFWkUDCUO3F/i+gu2Aw/ZClnR00P
/Mfo+L6NAfPckHC8bquPhI1k6tikyB6YyTTviX5eR9xx/mQkPBQeI+t2CC++L9TP43utXVTnyba4
7fbxcpa1H01MzKZSD+lPzmeBWtBtBiWS1ILtS1FdUCONyPU2VBByqp3QGe7GbTsCb3tGvi/H3YAk
JpZVd8T1qpANCjPtkqvTlzlMu7jBVCKTnzR5xa+IRFBNPTcjvkwQQSfR2k9UNvcjp/3VKzSRptIe
rFTpI3nZktM93MmVk+2Gb0hzdBTxNzVSKHSZ5RJ+KZ64qz7jHrEXiVqNm7GMtdM5Kpc4RKCMI0az
X6XGd4CrrSUHnTN+bSd1c4o+9kK+bp9nJwstYNH+YehsRNO0MvPVHDtKcYpUGNR8+U2nx67CzaNy
IeGxFL03qovt63dgDH+VMCdQG+dM6ZkBetsiYiTdypZujnZUsnedb5bU+tGzrGPS7cfMkzUPMIdL
92S3Z1n/1dKz1f/q0q3uaLxqf+SSWf+S5d9Sf6MExBFgk9y5PcGLNHy+VNyqmxPo7vXeFpgn+V0o
bi58dJ9obWH3Ytzs4/vJmL306nHKvTk/yt+0wzxO6PiN7Hkpgri+ptshMx62Vwbx9RCqlYeETrSH
2Qipb2KITj6wOiCztf5hT2lMnnmOn1JEZI3bBuYHY/Vm9E12Zn/yMfu2chgRN72RELgq3koPbB17
Rkqv85Xnjj9Onr3+E2d7bblSWGJMXkNNM23vTvdywCIX029vUmg2+2Q8sghAG56hATomqPSSHTnr
8XFJdhRDCkOaSNN8cq3SOUg2vvZw+sehgEcBfmKTT8EBgMebKWGX4q5YoGeufM6fSVWvVPZd/vpU
/aFiBrQCHby/9CgR+Ldml7c1f5F+47MMbWmG4tCqfiM9U8ioVbCc8hNi4Y3LfkDc7kISZ7gZuMll
+cS/IzIxh+VXQgW2J1mGH8KMH9vlMvXcwsBnO/t7+Shf1z3HpRlkXwPxE7WbR+KAzgRhSP1Z9S5v
IdmRdI7med2Xt4nf2foS6RmzNlqKigyIbVdmHIc7MoNKxr/4PFxYwab78hHQF7nwOLnae46F6okN
YFbvtQaKBCPDcIUQc7Aa9Et1pxzwzzN2GJzlr5nk5no0Wz4qTqN5XCLnEUmwSrn8DW48Q0jdFDsc
WWsxDWPaSpac87RMoaqgyyKnHtEdYTqoF/bZ4qkPxYtJW+07b85O/QOx6f7wKNs2n79wfADdK4QH
1Tg8UiCwC1Oe6098dOw8oHLY19+JtSt+0+e25/VwjXPyyxonZRzAD7L4duFx+66PYnZX+RFSH+Sl
deMHB1n8z3KxOG1Ln+Kbiw1NOg0iPkv9YTS9jWLcOrIKVXvPMFwZ9++XZvmdjcf8mLQQXAxiimu6
VwvXUKHxvfRXFyjMYOxOPLyDAaj+YrVMiV/7jAXyMS2v23SphLu99t/8T5J3Qf9qLGxo9u2rKqLh
cXorGNgD8JqRGI5zhLy00B8aXJs8zKISBnqUxY17V+c96ZHoojGsLs5OHl0dK7W7YsJFxzC7SJqC
MUqRD6SuiX8QK0HXeh++rX8sIKy99twUqGRDTrVqhLDi4PGoTfNsl3e3+YoQRGlCPQ2xDqDldTiP
n1CvZuuD81M6X8VTMT8Uo+9ULk4QumshXfOG7+yPG56yqg6w36qtA5VD98kg0flG+VQxAE0OUB0M
m9ztXVt8KfnrsrBdD1LYvS4NyjNmPa5+XJYomR8nAy2Yl+6qMsyYrvCnJXvzojn472V+RctURPK+
+c0kTy087NunF25o+yV7qY/Vr/ref2PcmDKt/bkHSRN8cxNKyEZA3jMIRCBRImxgFIyv4WYeZlo6
1oeWcscAI5Efjeq9Q8/L3EdvjFCWkG6i+ABOAalG/2L/yZjUdMbF1t4YCLH+4KUYhqChz1kTXsXX
OhccuZc6DbX7mGNCAPXb3rXrLf2M/tBbn7OBg3n9nSlgm0MEzgI0/9rGXpwymGMy6ZrFKS8wR8sZ
1Ix7qwYEe/yPo/PabV3JtugXEWAsFl8lUjlYzvZLwWkz58yvP0PnoYELdN9tWyKrVphzTDd+Zj1S
FecCLN/Ew/5jtRer4huyykuWpH6Tbx110uQT/4fb/umNXGEJA3v7ZRenngBTQQ9dtzRtvNwG7Ynv
VOvCPBjNhv4LUMNHg0MHLVoZyMp582IHjIf8tqd/WfRb5Mz7rCe8hgynvhyAX8nWNi5a97xYG+xv
WnrU79b8aCftA16jM+I56pqffpfV93RTTs7R92gdhrQNxvxefdWvdo86l3xB3Vp19XMBFreT/xT8
hT5JydmyfE+hiTTXyUgjOfxgnsYjorYRYEbMI21ylMzulpoXnN5p8F6zVqJL7F4r4cdX8jNWtDmn
On+WJihoXmr43Zuhe4k8FYwaHFzmmONRtdZOn3ZTY2Ggxllm0Clu794jeDDkrd3CmSnItuFO5b+2
MepmE6cY/Zz7MBQHe8F3h02z13cFbSq52vtcZhA4m+dkWC7T3XncVu+RkZ2AOA40MqZTPjUwzPMS
oKLNVAOfhmEOb5atgspjoiQ+MzyfYYPCBi8f0LJtHCcbadzs6dTp2mtrUrWO8Tkmnl7ZRxSOK8IH
d0iYad7zozJ5sIfFIOy99ie0c23YrUodrfRICHItea2AtikESFxy/akb5QtwQ0rG7JwKmyGl9li3
zREFf8kk1PUh3XeUaBW5dvQsto6puqJ2myD2YDRZRRabIkoUwJlb9Gf62o6XT1TId4evsx8GE6Py
4lyssgyisdu4Xf2U0NGVmr6eUTLag9zJDiQF9iYk7AyfWt7KZqVDPYpYvWjOY8N5a5KZOH+THOpr
ybLuSqbU+qYeSv6w+ui4gJJ6hoz4iyh1GFlbPfW3O+bvTmhtiqjYGcZv3/Bj2ckeeZV/W0nxkmiU
TZ33FiYfIqSAruJdNYqz5vXUy6i2kuXgjXYWRJ72XII2gJb0inUXDiQDRbvnJWPlVWpcpAp9ZdRZ
9JAGurgMaQ6etKLWfU+iWpe/lQcCV+CzK2PjTDycH0+8aDoT07w5hB6LaBNBbmrhGCq2ulYGkM4O
Df7UeJ4PfVf8AvZhew9RSOLF7uO1TCKOJHuDgOcBtaKNqL5+Rpq4b6CfcJLmFX0eEuNhITlGHuSS
HHRrerHNGZCofe5Uu/esbCfcaudNJr4g4zIVrb/g0gVofDTaaeUir2jL8t2cMd9xUmUJ93xVvxKq
vZlSY6OzhbT0Zsto3cBdMNN1udaTAKOGojiVSDV679R2+U84nLP0LfPuy9bHMC/XGJlODai1KdI2
Cu83OzkTiYhNNRXfwQaDwXjT1jgpw2lLePKw7i0LJaBNvxNFTFWwb9N4GZ/T0n/lqvMzVW2QLtyG
HotsM1F/QUWYmP8Z4WHpUU3yj3rXOyrHXGhY5Wtu/nEIbNrQ9dOI1VjORu+tYDQlu4Jhab5jf7rC
ZPQWY0O3wOKkJc3LfAnnW23eklDb5cNyf1B7XmWkDBN+RSiKF3bOFHcVqoTh4jFWBHWO81Wu+96h
T4ZcxMtSwfKYWsCoBE+gZKqRoqEmgzoKFGxltOHWHZo3NeUH4H3HygTS4YQMf0cPjQuq59WkFy99
4f3At9nHGUqc7FPw97aOsbV4U7OCIYvYgBVZj5mBfxysTocMJi3UzuzvY7POOFUxBEBnEmB02+oH
fYsXiGrZWmHsrBG5fuYMY7ZpFZqbJoWAl9uPiGdbOoWDXR3R8jl0ghLJ5RjDzGCc1YXDgR3m0cv7
fWwvQV8Mv20ibu0dEdzhK6Fi1PAcqqZlNS6DCNIAqgIOph4qOO7N+qDoqmTsno1Y25MHeLa7+KxI
mB75vN1XFXZnsEaMrJFQ8FcCx7t2if3smv1rq9TLlIA6d7+ymLFQlXGHsfLSdhjHgqTgI2MZJerC
Bzb10zX5o7d4b3au/spo3FS1Ma5GlR7aRXvAoI4/oHo2sgerQVnt1mvTsEkkMtN9jwBFN6yg7sVl
Zuzr6lxHYd6uEHDRqkP/NX5JOQQcguHU+UHZ3OAmz0cVOEwftdy9ZLF3rJxn+j1SynhBuxnIvzEg
8h0c7b5YQbleMJtvfDNj3KJn13HOt6aL9mG0UftFp9Ck2AOf5Lci3w4iehoRU7PlfiVHZQ+Z+Tel
cUtmgJt8bdrAyJponQ2m3PfCk7tBLo9NpB/xBwWyWHYw2q6msoKG4XILtWWOyqfCQFSNmF+bAbZE
TzhIfnhMDplBm1VUG629oVXqKJPTq6aJbxBIlD3Yz6YVHosVyriVMRsryZkxT89g7YK+69eqREYR
M6c2N70eUYpbVFoeR42GCBufMAIxRL3bWmrbNLJx/qlVX1LRp/Br7GfOv5UZvcaNRrNx7OMP0Zvb
Ov/w3HwFtiqfvnR5mcZvLT/BeuaNMnbZQg5HXm0LGucyTnaVZKbBKqQAd2BH3kEO5SYaxCGx3/CI
zBEsNLMs/YaPemJbNHchSx/MHPjU7zoiTgpIyj2qjXsUah3LTdh0pwk08Eo6b4JZAtfbgSzKHZef
X1cPTl75aPn8YpyDBdSo7KuzlepHwWAnHQzqrfQ76QlbqnryPLDe80IEI/ZqfIPbGaFP6HQrK5W4
nKr4sfXQYvYl4pCSEmtCJo+0awPtyVpXFN8GeMg6bk6WxQumOxfHbf2ori46n0nijRiUIBtQlXtM
Ez1stJqXPsLo8B18t5NX3Er25g4aNWwK0BSmTazHx3u1qH5TdO0sM8a+wIR4XyY66bI3rL8YpXbi
AbGdimNtQoYyl2CI7oN2k5UsNy8xSWj6AjGf4Z0Fo4UqfZ5BzbHeBPIkoEpF+iHrGakShHNoGYgg
pdsjgIZaoB8iRIZjaW6oyUEmzRR7Q/t3396xTfFr7xy7nGAoZwrBnrPMnrJZO0KiPHe195bWyesy
zvtp6PzGSK7V/1FK41kw9nN0lOG9ZMMsgnSBE2XI7yGmMpfdi0TnbdJFjKi3yAI/Sre6hVX+CMBs
7zIuFcl4yFS6LyburKhbp2bn+DlraGgU20RxDsqa4pt4DdQDh7arcKbhYRqAbzD/oPgCRvwa5tkx
ibOtHQ2kSfa+zvkyFz3xBc2htZZTRb0feu6DMMcPB1U068TxzIbirvpRqfoQWqWzF82OYiDvVIb5
Ad4shVbav+ZJcpVIJms4BA1CKxxxYGg+wvtEvWr/Koo8j2na/xuPGcpEtBsitQ47Y69jS40V87u0
eyzZr4vEPCxuTNhM+ZS5P23Ld5rC7KNzCrsvPcJ23/8uIW/vwgOy4M7nC/I+GtpF3GS4q1j3llhr
8epGz62gq1u6NRGaAZqMDdBvtK532iajPzbB5sSsn8ExCBj+WYZAotqieV6rcfpq+2rlLsk26uCO
8QnaXbTX4Kyv5dACMycIPkf+4tXUj/ZF3tfeD4in1nNdfSjF1E0SZ6Rf7dja563w7eovNb5zBjpA
CY6YQDhIySve3NN2Ka4L5i1D5Byk4DeMhrtd8k6KF05jr2qm4hm0g68cff9fPMXeQzWIn8WIqpcM
yc0roC7j1iDGeEAJOa+teZg29Ty3lxwOpk8VYiO8GdHE1aN9aR13upWDG75J5cIrxpr3aeGoYlCx
4Ms2EPmMwgQfwRMWrkpuPTbjOKJmPSrQjxmjfXCayoXTPjXhY476c6VifdmjWPvQUaius/vCscMd
uQG6eXZQIwe5WMQOcqd5STSbiAUYsTevaxigJ4t5xiOc+JYqi8MQcS245JfSwdp07eE0MPxtj6Q8
/yuc5VZE4Wsk4MmhdnibrMrAhkNs32DBG3Hm0gN9YPYvI4LO9p5dFQdLCajPSU0RGCChntyF08Fr
2+yU4fnajCRoQ7p3JfL9CPciip35XLv661Iln5iB71dB6zwP87T46InFwZrAz+WtvbOzkJqOPnLD
KFixQ3EJM0DqRJNmxQzirMYKd+TiilMEGu0SYyYE14PKzQ7xNyfTrE66O/0kbm0ZKyMJwcQk4Vs/
CHbc2lLQqDEXQnXA4qFpO2fnwbJEn9cLuBF1FSgjH9foEYaHzsA9U0ST2IKEzTlQLUM8u6jKGTeL
nqFcocMgr6Z/jmBLqDlKopIYzCvKcA1jt+HC/wYMhUS8f4riCV1MrjWMLaA4eNsGksRBS0NOWM1O
kXZq1Quu7uyhWVL05oTuMIyEKKMePDDbqOlbtbVjb0rX1aTS05C1uY+qmGV1yW6fMu8lVSja6zSc
oKbFfAZwuKlYpiZjMScBXgChQj3ZNTfDHJcavZHBSIxImYs3xfGwseEorVrgHZgUKYfI7Rw4aZQR
GMvEKIhv/8DfZW8URR/3TPjFD4jW2HaHtcPVFJBT/t0SEeGjxxo3EDmOoG76n/j+7KbtwA9EXLum
aa4+amWluKO7Gg5iZ/HARdku14XGKs4a/HbWvM1SzeMTBwDjkTCvrzzKI9StwTxFqJdXrd6940av
MadKEeiy6k4zUAO2WQSHtrpJ2R1V6JIaq7l23H2Bau/CqCb5sbPI/U4SQ22ELqqnmWMeQSLdfTXH
5QF0P0uNxNT2xYg3BduE8gdsvphUwXIWYGWAGife/HEXmT6TE+8cIXthguGW5A+cLU6/KRt2QFSs
rVY507FPUeY5U5b/yLzNrrDP1dGgAWbL3s7JpkRH7HdTaXyo0GHuWOMPfvc0HhJnlIiirbhEHCXN
7eAtUNdi1MpveVcbG4IqmvXcDxoul5QrerZprg2cF4HejJ+TqrLVAiz2BVAh+QqwqY8A1rfa7JzH
Ojv11mRtSZa9t1Jh/hObWoUUvv0cE3ooEQ8EX1geQvGQ/20WzYSh24gGaMVWCkDLiqiA4jJjkFyN
Sf8xWfFJ4KbmROkRtADbPAmAL4zU2F/lGc2+tmCr6ceHvnV5dzgU4Tlqxb+eCBj2hEzZPdk75wEO
+p4v4ICT9ZgyhiK5LnCEi7Y322h6+CKG9GFM6m07wJExPHZYwF+flGw/w0z/mSrxZFXu66iyc7P0
k1/oWbi1mQz85lWc30ocycjI+fXnfDRRcShvDThRrMkHfE5Ro/uuYBaFbTFaV2UufFWYHyr2xhdM
K+zXQ6NbV33+YYXuu9Kj98wto0MeOxNyqTv+BKvHSjUFA2oL9AR8SmK3ItFvvahHFVgn4mrmkTwX
UoH/KMZHV59JYAkHTlMQ56zHqZ7GVLAvgrDFD5tWtcGqtbfij2pW/4rKyRm2NizMie+jO7fDjWfg
q7YdvFTU8JAJ+oESgl05IEg3AOTbbNppFkE9J+659lhK8aboazhe0c7puggV6/DWGVBIh4jSYoCx
eazj8mvSlhbsY1Gc2hBdrdCyr8SEjtZ07bKLC54axP90ozpfsgeCq8FoJZrTUIf6AW9qjaDCvc6N
uRwnWwuh4+Xe1hpm57j0xN0B2fkjn6pbcWQ/dV7ibJexz07TyFR/wVmzY1wEVpxmzVBG7RvzYn6R
a+Rxh07hmohaxVB/MUHkQd6IYRStYe1jWwCyc0ylUzCOigSzq6zWvsms+LYKSUh62p/V4jzl2RJU
pXjOyX14qGHQ7gx9GA62443B4nRoKxe5Y58oDyjLuIbDCEQFsSQ2Fm4G3I4X6MClnokxKoPUlSU6
QuPLNKLAHdlqi9TDJxoOXz0Ucsh4pDyHXfFYMXLD4IK/VGUDlZMJJ9TB6iJ0lDY6XPV9V7Abtu7c
pjAMeUAFC5RBIxHTysYdA9Af5dHRWGN50kztV7ebZ6T8HeI2ICvMVoqNnoe3yOEwUITgrLVQfqhW
lZtlinrWimiOZDqFEOok/E74loiNnAe8PIAYDPYgHltWo2TwLGycNNh1P/UR4rOG4UY6DKWQBRbK
DZqYzsFAXglO4AE21wHsR/8APEWuhAFtsZPdF5GFcFK66YVor3BHSlu+1jOZ7Amnl1w5JYoksnGO
RJUzCa71HxTJ3k0YKtuhU518zC3HthiZe3X70GUhUzaXzCnwTkTjuGvgk6yQ+V7TchbsFzuSfWj/
0UwxVRrFmy6Gq4PBiqPH/Veh6V9neY5plUgqsA7dMxYy5eezq6+RGQJGG0JeH4lUCzkyQu2kUn51
PxtmrIIciHby24NWR4MBFkmrl3LXK7a+okq/9cXMv/Sl/Yw7zl0H9MfKQC++K+R4hJ3ISVcVKF0l
38Uw5LRulX1KWCcfR7cd7gLOl5hVfigMdLBWrV21yoCgO7p3z/yUJEdtkcGiy4dkGv6aeHolB5sR
R8FuMS4vlFMWy+zl0RHa58hLuU6N6Z8ZOSdAi6cCQEVcGH+LyojEbDV0Q0BtVnbPppMz4bscCmOb
LZh5agmQUzCcWc/86H9VZWp00IjCc2DQFhARcvDgUGl30Xd3W4aS1y8P4Y1W0NLsJAGM0YX+PE9X
t0HzNPYdy3OxfFgN7bGuFVS8wrv1KaOoCtoC22aysPp5Rohmukyo7enTEWySIhjOBEn9MJGkAhnl
adH5+GFbhSvdGq5FQiBWitgEmuWbmxvlbhj0X6LA3/n5OlLg5LPra7HXHPNVqLZiz+KZgS20NyQO
2ZkkUXags8uVAU+QK7RBDk4w8xqcyUs4hvQ702OUo/VX4ZOn9/xpnPSxPXlAMx36dqf2ylc4m+nO
tlPsrWqZCRuLl1vKBcrtlxA2kdLQ1fp0yNMZj637z7A6eUlrQaniUhGAXG26PyGK7lAbZeNbcman
0vX5E1EL80YmJqWA4dgXTVbyQN/rblrdKVDyjd3aFAwqYzZT4GKisbgIbaA8SFiIO0N1rSLz0ENy
tET1RvAMOjSn+IisLNwYWdcEPQLnM67D7OaNcXWE8zavKajWEP/oOjjAHZc9PY+zsxHzPaSniNli
t1SgVZR+6sKb/CgzKx8FOVZ0sI5SJ8Sp13UXhBfArziN7hVs+O5QzNea/ju3bFUHA8SzlqMvb+6I
Ki7qwt1mUbjJy4vp4r1GVtbxBLrTmyGGkzB5BNHidl7JnSaP8VzvcUvMAbFHVwI0DwYtJWFibK85
n+JcnLqueRaI41v56ln917xoVxgup2GyEBhOD84ybzMHePKMW71dks8hXlhfl9vWLS53I/3ogPZp
Uuose662rYFt00wupjlVyJmK61guLwMlAL8IFU+O7dDYUvvnc70ZkujTitIDyOnnsL1WOQJNfZOg
EgrrFleMse67w4SkYHFgKkdsBeeAzySYJ+buRvcHcYvL+zaN5bpUv5gjQck/EgAnUHoBYfUBXgRG
/pvglPJc4+g2H0X1lHbFsQCnabsfuDbXyhAP+kClMf2x0buM0b/JYsk9Vz5F5hZ331pzyyMS57Nn
njv2x4XcaIzPjDDfUuaynndPZY/n4dXRr0gOcY/4TvedW9uqAqRuXaL8ld1/YoefpvPT218dhMbM
+qzpIEDLrGbge5mWviVQ4LWeJn2cfDh83waDFMXCZy7ch4aWwMpoXoJ2sNYTnPHU2lXta+OAeFT6
JmVNKxAATai39f7By3Apsn9DEllm9wY9e5lKWrravhTD3RNunSiASXzQjl2HSaiI1zX5VDWvAgfg
fqbynFBCRiMlqtav9JreUx8DIm23jrEjLoUNZ/+gELBNpM0RrcIywiCK2dy3HTvuOLmGztNsPKe8
rHpFWhoJOvxpaE2qA7Dz1ZKCUUJuUiGcfy17ZPxYNmrzu+0VstH+xLvO4BCyhLUESthbVRtr6z6u
d+xVW9xN4Qj+qPJqwsd6idIFFh8XdKiJLUwZLHPMRdTEMgFJlPZH0E9j/DOWrRyeUu+wkFUg89/U
Y2BZRTwiuJinJ7B2/M20fFREKWNewC5YRD7u0JsC05PZwqGax1WeHmwW2Ln6GpdXjDHHhf8/USP4
s6uPEmxqwwJjyIjYg6u40J6hccr5eq5WpjbaWG8qPNtZ+o0BdU1e2iZhwueKQ1dcVXt1R6ZCqbuC
W8pCpMEkto31B1cds35kG/E8zmcoAUiAnhSHvOkRd7KM+4oDyM0/l5S/xZGkdVirFkg7WYEuKr3m
olXttkXjohc/UOWhvKPR6jjSy+646FxCzpdWUVKJbOMBVpqkdl7sB6+g5Sk/zHTbE+pOkZrOyq/n
byglG9KN/MT+pyuaduaXA4iN4S7F05kHA+tbUpaWORMqkkWEw23Fzl+JDzDkaGLSrcUD6PbP3mz4
VUJaNnKz+2gz7qpNmf1QSVwIwbk65rbs822JfGdwI0IPkveuqdAtDp+p264z1wgmfQM73UGpZk9P
d/+zjHm0gTeZCtN6j4KKTjuOx8My/079q+UeKospbCjO430QAtTSELhPGnbSnL9pG24Gu9+xhuDs
QU4ufuBUPHQ5ViC+J0385tMzlB8WyU+2ScG83PIB3YD9sSBkw6fgj0P/mLYcAlXg8NIsYfpuci7V
CX9GmW+Xet+PF4kdzHD/GsslBYfUs7RHlAXPoEF8UWoXxga+zoB1QbiLwgKKN6uoEb2dfcASDWfx
k0+WFklxKJYnQ7eDMGpXiQHouuDfr9VqKWYfWORqYE4YI5AwMu1od29RcZ+s/ZuwfGA6f4W7smkt
zY8mzg1id/K9az+N4HDcECx50zIKdVgIhX45HEdWFjakMBQN1IWUZiNbE8TiFFplw2Q0cW8D9mJZ
nuP2iZiEdSUfumrcFiggCIxZdRqpIyWjNSS8Yv7tR3xCGZIpI37RY+jjS4RqSmGoaFa5+uhHYx1N
DAnpL0293qQ24wsYfnhCQTrKtaq0vSezx8ztfW7oPYZM5hEgqyyxLpz32MzPujaBUaLcaVE+tT8O
Pz9j3aTp78prdl0NNpXDLwn/2N7vrDhhRN3uO/elqTvwaxlxO88mDWMu/xB3GAYXVLGrGWXYDfrw
B5swL/fJpNPMcfWNTOkYfIbOXmm+Sk7pcFTpObOOANl6e0+wQIooyL52+e+YfOjmQ4ikyKNydc71
gK2F4RqCXDLU7776+Dapvyp+csLfqYX82PgFHZf9iWfPC9HTMUNn4O/O37OJQMj6yrA81iC1HpLk
YzbRYb9YziliIm3NPIkHKXF/cNi50z8XruTCxiHoy0tfnzwdZcAxtJ/R/FjpoZI7g5WkfFqmt3F8
jhXSHr5qCNceDBkCJR+78L3v3rGwEhH+1I8DiI5Lqf5Q7YAVWs3zLuTKQDIGwq2310vLutS7FHAy
5+9B8E+90RZYuUZCwpYtwFw/V+qXVSJIKwtbQuCl+5oYHVTFI+Scnqq41iTLxuLSY9Tq521lOJwj
VH4RaoH5sxpfTeOehfUYt/CznaBOdp3HV4YlSIldUXyTyjNACgCmNtDWUMWiu8DdIwGW8c1h1NAG
4yCJo3G8aTezfOYA6+/lKJxZnnA68X2YB7OBchXZ6dFLUEDfMvUHajZS3XrU93a3a+TL2GA69+v7
vOXHjR8098GUG1RZU7XjGdO7TQkKpZsPOogyD0qg9uNmXzpCGxV0uPMYfOOT6lKuIhrGmlFROl50
/TlDRJTKZ/jAvoEnBDzEKmfYo9dPnkESR7qrmo429d3Od156NShA5h0FYcFtFYeneEJTnQGChzfe
beP0xyTVd/qLXHJZc/6lDOFaZH0MiNbyBKB7zTFSE6dVerTVTlXvxxrVN77/o1Owuk2HcucRx4nh
tMGiP6bEaiJ3TUNvT5GbgoLIbsLtn6aQiY/SQdToNf197IC0BP8WolqNyR21IUjHTCmzJH5otSxg
/Lbt5BVsOamxcmUMY8MqGhoA+vQ4Q9gCrGVi7MwXjLbfPthIlhL1GbnetnIRYzfUy05JU514uzpB
aFOIXYdwln7loFU4EVqHsGQMMbq8jjTb8h6sSqTG8hOK5ZbIcTNkRhAq/ag5SFUisQPxcNBpaDzX
BpEYnYdpQLKM9oD+xTflj7N8AJ9irhIemip7ztFNGca8FS3m9xkfG3vPNchKlOz4w4Z4A0Sa+ekc
hMMMkpDeXe1NPT/qUEUkvEYTl3ix+H2CcbamHWEwnWOx152VXAQYPNYSS3nzoi9QP/zQv3rUL7L5
dVELK4YWVpvIFb8D3sz5mA/Je0miMLxiZs/Fo44tITba95TqTPZvzuIhRVyukyVeqsQ4FXm1Mvvy
S9dZrTpefWgR8hPECZ875WOzx+Y9An0P2dJ3dRZo48fEq92Y9YZe69kzyW5O2DBO7ibDecoOUm0z
2/Rtd1nnJk0FuBAAt1n+Su0Ehmxgkt7s8gl2NZ4KYPs5IdcKsygI48DEzY0fgQUFJafVXkdVX9pS
XBz2aTqXk0DfzCDssYufEo3/GPSZzQvfYXB/LWT3D6Y+dvv5EXP6wayqYOGCUqW7dcyaPNBxWjWO
9WYl4ggs0a/195DPbZa1ryfNwZ7/meEZLta6yrtbz1sSOuafjuKzjAsCXckzKnugiwk6RIRwyHqC
3oD4alx67BxlWa9rW22FIwKXWaiBflmvuWpKNkFdfKpQceYenXeOSrpE94y5FcUjZ1k1PgG5Z/xt
ENJlsaYG4SO7ADIcDHE1nCPyEJs53Da9+UZ6HPErgHGRUkdYbxtJDdFrH0Qj01nPBxEmVHNYccLw
JbvPGEBv3AEy3FE7PkBC7sRFGszaI3w6Q8ZVT18LIApw4MpZjsAmVw3ULdGICxDHcroYDi8oy7JR
bCL1z0kxDSwvpBlv0GlsImYPOdxiVy1PMUSFsut3OoItaT3ejZ8DxVcDACcnTkTEjzPET7OF8tzl
71Z8ZU5MrRQiqGjZEXDqwUlhG7/q4x/pfXmquaQIqrPwNNLbd4i4Kc5lg2UngQJCNd+MLRXbK9xs
rHWsRDhqqJTIheI7RlGs+lXMA11IncQjah/rHWzL8R4U0McOhhBA/HkHbRblcKW/6ZUMEvx7NRgC
QH1r8qw2FiJ2iHAmmYhZx/OPKkKmTEcR+dbuxapLzA0IMKJGnWNhn6Iuo/bVuNvY3nrhZrI/OkSj
oBossPA6PAC/sspj6WWPkB8fhlnuyhRYg6GYWlQ3QhFYOTVzjsOYjAvTrLaNLDlhTNIi7X9pzLfe
TWbHkrj8zaKbSG51GWKqjlfAZUFQUkql7dpM3EdFYe6VpGtiYSSwMQhlyPGBQwN70nSK7H9TfxxR
5oMmTIkcw7yNWImBKgDraGdFL60GhnjED3WPmHlOqye7xXpy32HtGnaqEt1eE797Y/Qw6O9V8RcR
UqOi/pwLJNRle85LcZ1lvFNEz3HDJk14EjM20RZiTHY1+W1kpm+B8geMDbHnpRfoKIGUh7n/Z7o4
OObPgjzS3rAeyXb3MyG3KbA4XBspEbt9OB8sez7nsSYQd/NnMm3twt9Gax8NkNex/mu37n5ga7dy
I3QONQKTK+2ZbG+Vkn7j2ZxWFK+l1BLGuoh101/GVh946oPo7gxmno+i4dPU0texDG+p52xdUxFk
hLZzJLKmJ12PMRfRS2c5FAhfvhFNwtRbGaWBnXQ6JmkV9EQmiwrwfHoU7UHpwOSW7rGO00vObEbv
96HgFtUZcooJeXIo/LKpb2Kc6VuilyxzAnJkeKfxQ3doYI2bwhRXgLpWJUSGWH0oS10NHYumVP7U
WHupk37WLY9Y/ldLkm2M3tpOuEEFfROYavAQhw4cns0YIc7QgoZPUgcr3b6zQ0NSwFfIm0wKLqkl
Lz2T58zGXwd79epoQVZ9QTiANAu4wr32lJXQuEk0uJbt20D0uB5QHo8gRhW7lolbnwTZtco+yv4q
sreWD8526c0lA7nP0XvPoZwbNorDtQcNpWovtnEdiNusXOTOznNqvsB99dPsvUo11pRvM4VRC+1M
3NEwCPapvMp5ncxfXow9/LuZDwQTrVmpIb8O5vJzaq8xYAm3/NNTghJDxKc3G81Xdg7VrTYewKPi
FfTWBnYcRAsx0txFe0vkVbmPREpAvGNe19sgiFBouVeDN5P4GDwdX6SJ+jbnKkG1vjOk6wiBHMgv
WFYOYBC2y4y7e+Cait94XN7wH63JR0Hltq+63YT2yrP/haSQaZeB+TGQie0wIeGT/4Thk6SeutQ9
1ofIRaDpxAPxq7D4sGuoVnsqDZTVK40W21rsLRUXQ8O+ORcKOyQfjJAHiE1bYHO8cqG6hMkb50FT
v94pbzGq6vTYaj8KwGUIfWjl6MAo4p+iujnaQ5ueWUOvmmm/6CX6WB0/3OQzz1+lTsRYICcNnWGO
GVjTI1xZKtTRN4i9KMPAkgfd8mPx6MwHYBT23QaarOeJ1FCiAoaHcJawbzmYDHQZer0GSb0O7/Wa
QC3jCr9r0dKx0ffc1yIS/h1OJBZ+9BDIIdqUFImh9+32O0v6qEjz5mqPgWURZDiBIgIyoLVQKeLQ
OcIcSr7uy75/LhAYWn93uCN4zOISLSY+zg7o5msNNzAkreYO86kT4sLBUi05993U7aKuiB+hUuhb
NqDRPyN0pYt1aIx/CzeeCTREIokCc0pAXcUu6gbrz8E/mk93V+3w1Ie3DA9IJb7thG1tAVWKAVk5
6Psw+9FluiGc8cSR40eaWpV2vm/Ddg/eFMlav1+41wt7RodOWDPFBc5YhCfMdRreXaxYfBPE2R11
sDeFdbDvY8XCfkhBXaYO5uDiJZ48vDX/cXQeu80jaxB9IgLMYSuRVA62ZcnWhrD928y5GZ9+Dmdx
gYvBjINMdn+h6lTppmL0c/5mbP2XHR40DYNZU7luyhEa7cxWgp0pmu6gY9qAAbhFyhFTF/U88lL/
bMtPaB5ffdoAZzr1xsPWM5dcaD/QroZK4joEunRE5S1OovjtCAmyij+gI2sHkiF4nSslzppt5Kvl
wLqZMLrpC2RXWZlZBtVMZ8vX815yVDoUXjikIhKeZ+YTw/gPF8AUsTxxrJNVvDt5si6ZkBCt40k8
95OOC+KRkSiBo0lk6qnPcWPP/3Rm67W9FOr88uVrpjVeyUasDE9GUSATNFfFkHmCzcGMBSh/cPGV
bXsQBHYmWXQIFzT3MmvT/nUMraBtcvVyBlPl55Vx7zLzQMwZ331dQHMX3QtIlpWhP9rceGkqmwXP
i6bfQG26AZuKIb0J8xt6FZ93dKqoSWPOjkDHSAikZxr+meavUt0T8UulmKFMGmAPVjJsWeeaRtxt
1dInfXba32DBeWOVOZZvJuRCE/uXBsk4iKnCmy8TdViFr4A1SJW/9bRYgeS4irIPCsufTMT+SDic
6GQkP2kI0GBx6k1Hq3nJpZ+K7UFIiBOVuKDGGLzQBCmARIsM0CRMPbl86Tlf4XJ0gmq0+6zVYo92
5zb3l0q6Sp14cNmvUHlQhWImylpX8DNk9yiXEdZIBWB53H7yRzIF3DhMaeW3Nn4iWlvNugVv93sM
NPoHgeDVKyLYgC37ithE88nsa9sNpxbwZLYbkw/ZOeuYPchFx6blImNDaklSe0KbbDcbp7TPBrMY
FcsbPMvrlBABBHQzwPomcQ8ltB3VyEiRQmARXPbmXWFWiDXXZhIy5ZeOCECnuOY2Yj4dQgA2s7oJ
8adnmGcxeTIOYssesD7PlGeD9zY2w5ciuFUAjG1WmgpfBllfM2YbW9c9BG1Mtncd8D2R+0LgGxoZ
iDgYE4Y/OFfMgr8irfsbRONLkrozQvYOE+MR9OUNenf012ul+h1CJvXO06ruEpcKt/l+1I8aYlId
12+u7wb108k+ocUgBrfaddiJI8J3ViFHMX/06m9j0ystH4VqulSD63zC41++NlzaDT4gUtWAl1Re
qwX8a+Xy1/cyS72Uc3Y0CL+qBjKmQm1VaXdDbR6ArVfVbG1AilJfL4SaeqNMyYPNGFuG0UNm7xvl
eJmNZdBKkF1yV8b5aPWfozz/AN05YlwBEfCbWp9N94T1RjjBtxTy0kYHdoNS9UrmN/6edxD9AGRG
+Dcc+yg1y3lckxZ2GrV71sBnLV9DJhGSE+ySvPZ0uEotOxA51v3WueYJpWfVb8dp+JR5Kwwi3hLt
X+hoHqkICA++c+ZYTtZSckZuFe417W952BXx2cXC1afSG41pEQmsValz62HB7Rv88dg+9fqmooZg
Jz3rxyVvdSbFsNrWGAbQMhxQAiAeRf1BxlkyYy2Kv2cWETnOzsQOzxaayTqBxWXcCKlwoenjX9ME
yncLtx2h5m7bFs+4lsBgsLJquUih3bOFNjECaJt6mSOYZQZYY8BHgEehSP45LcSEUSHnRvoAwLSV
YtZ+phNdJy1ZpGgtzMN/VpeA19mEGOua3D6VYFbqRtkuak+AfQ6VRjIzledd7PXxTNgT7MLcy/Vp
g8fAt6KWjC9oaUnxKNTZt/VnPr3JmMvBvG8U+8n4eNezXCkFXE/6NNr8nM8EFbXEZplY6KDZabqO
CD18zEV6l+YljVnxipKiUyq8adELZTfhvEL8ZSuEKVh8NuW/EsvEWA27oT2Q99PRACKGIgGtyqpt
g5k4KjXmtuah0TGPge+0VXM3A97Ic7HL8Fjklf1TtgkmFHHTam3004Emu45mLoLSeVFaosnsCM8z
QwNNtP8XIdT1aQ+yNzs75N0mWu5bGeABGsOVveyIB1SLbGPYG8MA55McT1rHIavUKsbSuf6VS/VK
QAX9H6wxut/6aC7EsyLnvo1gIIzWJk8tF4EbLpP6Menloe9nlUNbJNtOTjUgtgUOagszbtOPRJ5E
4QXRoRcDI8YicA5lh2Fz/E/k08kul01aDcdbJpZ+yPdxBTspR0pXymfNGi3EyPJfOldEArErUpvk
EMUlIu6QoCcruPX4QTk5LOxG0R+AJpKgoKmG+rxPsL70uXOCiI+0DC1cO4Yc8hpZVUJ4vdkEByQa
P5ON4091EtTq7b9UQiZemhUMhfIb8eazNblG7WnGi1F3yPvo33p2y5HDdBAADeKQubvrw3jNGpL6
CsisQq7cPCoPJrgcdwRpjd+NG4eoYrMsruwCuKlrCfXniNFq4Aqm89a3ksQCJCCuPEwIQ88HBosF
kpKhpvE3cmbUOFoS8FZRI10IhbB4gWbV5yqW3EKJb5XCirVVxUWMxGMDpGxRF+mE+aSWiTIpP+m6
9pjgBRJSNR4QNPmis3aD1u0GadxPsvwnN+PPHKsXE8tJbtoHHdBdxnxCCQC2N8FH0wXbtrMPmsY1
o8sCwb9ySZvxM260Nx0BGyHQWOEaGSlsipYGGXtQxyddrm66QdaLzvvl5K7K80+aGuvf/GMindw0
vwhhcYPe8OyhqjhBYqpyzNMjBw1jfnQvEb3PkKW/AFJHjBczG+yihCU6iuMwMSCtnHSr9LZAlmvc
HSmsmRCrfoXnGXUfVBfJzQgcWNW6esD48xEnCd5XEx8vLP55U47WK5vRowPdzqA91ooJvX5hVRsZ
pIHjtNvOtr+GviLfUMfPXu8llbB5izI7bPK7wrgzU2JtFY72tUWaATPD3kqFw0Y/yxE4apxXhkwb
AZhDsS3wy+2izavYZRLI8xihiJbxW81Ljfa0QcjVf6BmeFcIpVBS52JQ8Faa7dcygI94Qe1Z61HO
95Y8fGoFI64FmQC9z27Dvcpin1Yc9Z7jFaGAypG61f9tXML1YYL/iHX4HFns6qX8MbMqRdvCLW0Q
ac4HX+muqJyvYDH1EZHsglxsPXUJOxy4jWbsMxPCvXzSD3GEmoqVsKuPlScWIiI34Cpuw79Co/hW
a4ZUhPlGcvWvnEZsO4CYkXeQH5j2xTUe2CHaS6NTF86vrmY/EXoFBPwf5BLsCCiApYfst2WICATq
p5/y0Zut7qIC4NS6cy2cjZXY2HF0iJFECBJuVbcWHAqTlI/WGfiSQG+L0gxZaNCCNUvLiRg4Tx28
0oAeRoY6Ks8GBmDbYQbCK4ZEW/VyLfEzDZsjWmQAW8FHNdtQqxj91ZECB2DyAwcagmy+w0O+5/J8
UPl7kuGqEviZ1zuH0QdlraT5YT5zrWdPg8gJBZmmYxrHTpKPozVtxpi8al3Pfi2l/sObA9VgBmAU
E665sqpmgz8pcgUWilo0X5ITb9Qm/4dk+DHKdOLcJ18Jqa8aQTKloj2hS17GaLlU8nzptYYTE7lL
NXP7y4X0sLuAzLxQOg8OF1RpFH9gkV+cCYXuxIjOlapCBko2vC13Ef/zxSD7hDDehxltNOnSyPfe
VB06b9hOvyBVllmtfJa7Rjs5Jp/O3EHNHFJ2/Q3Xhx/rmXAn2VHXIgmQ6fXcpZpuQ7EKrDt6UgIT
yFf6NGq8R61CnrCeDj9WgdOfeHbQBQXb5jC2d4ZO1w3fGTybGsl4Bg2+dHwHGP8dy8OdGHAdMFB6
aASMOiaqSqmhTnHITo3gdDbIlWbOIabEhj2+VDMYPhs5CGny6j5SJd6GIOg8Z8KMNEwDcTuJCv4A
91GYwFJpu5ulFTXCZx6tIKes0EzGORMZn0pMi2wIIk8FgYfbYeaRI6+RYWB5FH0wEtGKOqJATeUH
S+4Eg8BBKr+levQSjDHzKK90WOEpivgapwnevnVocphDWZbYlWKy8Qo5/ocYCwE7MzqAWwwnVlZv
7VCW7QtGkqOECTRllR84Bkogbtdc2VeiBpILvb/sPUML0EnlGXJKKjlKdGJuxyL1ZQKKbOT06dz7
ipIwklSE6vy2s0bDisUkuZY4BD3FkpJpbzAza9Zs6VLLH22Q6abTcQKEsZMbP2lK2tIG14W50LQJ
GTjwA0+XRfp8zpP6WzZZ2tkFAu/RxqEvW5LlyyPuiYkQ2U7vheINIJ73VS/dFDNNHEgGQntWSaHe
RvDcLFO1+DfPDPWLaiC/RmPfb2Rd6BvCCYEZRuBF2pYGU0P3QiYccDqtoyk3mVIUktB9NclnXrrx
L56Zs1Xq8voOJPeWsQasWuEV75NkOGLBO+R2nVyWBJ61rnBIxG3FEIItEe5uiIykdjNlzkII8MsC
T/RkOYWdQoYNRkpSFuMfIwAFUaXawkMlFkOypAA+X9Y+nIz7OzWBlyFxKnF3d/kXafHauoAJjYRt
EJuxUPVDF4zd2raoJ6Ezsl5r+7546jPy3EKTLBBBaJKAfJu7MkGsryn8FWxCQ9bjaIpXcBPlV61r
4TGwzIW7qECSxdK063QDVbeRjOCNAvK9Brm/K1r0QiDZa6d2G7njgIhCPPS4Zoi5ZmRo6LcZTZtk
xAzSY+WAKfUdPhT52AKHA83qAExFHeq32VaOswX3w4HkTjoX2JOGprRMbT70LvOjvH9kaU0zL0mA
ToND1aMsgEbXltpG5xx0p8b5aBOACxJ73MVHwy01w2NLzrESbMS0cA8qBoFz5MCtAcWUq+OuwEcf
NsmnWDgL4+AKoPg1BhGlnT4LPmJ3WGBNyPIxDGKV10icWa7KVULQlZIxIDHn7KLE/SOQgD53Sbzv
VZkdLxkmEB0t+jFIkbmKU7vHBtVo7AW0ihOd5d2LTYSvqpQXAnFgKSHCZd1k7tpSfuBRoXSJaOk0
QbCkUSNrNpgckLW8T/lRRss4kim6J4T4m3XqxMIsv4ZCY/leYqRsqHmGIseAU+vbOasBtUlvBjLn
wpSIixlAj5QF3K8ZeH2l3xyp303J9M6kfRNY7P90yxWmAKXRM/yxjG/NyreYW66Nmf20qeYbEykv
aWweFTNArUCppps74rN3UVOdyiYjybi9aSLZpeRyayVGyIT9miSj+I1S8ZKrym5gtELy+orQtlWG
dmHurRPJcQwYs1+TrLu5m7fjKDYc5Wjj0xe9ljxRD9uuzt6KAb8VAIUKIpgzs/RECZkxL8uZYq0d
x7oJTV8CrRDiW9RXEHHYzcD9VA0wqanR9/5ssN8z5ATmUWw0u3BMTiGMJoooMFmEvTAU5vdmgmK5
BTb6tJiOyIdxDehQWvFn9nJ6cVpW17giAdzICDIIOsY6mwzYdIESdKa5S/kXCPBwvApbIXlYcDCx
pMtp8ky6+jsR01tP8hdsbKLqm5gJ+Ags0FtCLdJAW5CMer3PTZkZoUOf7EggbKeMcGjGzWQUmsWe
A+xpjaO+rhmkrKOWSjhVKQ1JonqK3Ez2dSUBl65IAwhCJrC6pZ8HEQQ4mWfGP333aAQ/ESIqbqRp
AB3P0dN1Njk8pm7t4Fdj9cBtQOPKpFJOAQFzVH3hzXctdl+9gUiWsHHYNDbOJ60noMJpwltcs+Yq
h3FtlDHCqioyoGNUrD6W6ThDOaY9z4bYndAgkJGDmsWA8MVovk4KOcJOHfh236hMXU2f9Pnr3Mhc
VwY4ZpoeNcNMq+5sCzFdHKokUtsXox+35hCQGCzvmzzHmFcQwjRPBzsmcVvv5rUlkILzjwPULukX
S7EtO6OXGj0dm7DhAwvIVmvkk6FRHZZVt0uMylN6AFaqlsGXABlOGjPnUbirMzRjnTV9S+b00k7j
Ee1OhGyCIV/LmIUFIarmPho+FTW9GMB6Gn7Lax0aydkA71JF1ZZqdqc4gGPSRGNjrkGPVvpKWveG
/q7VfD5WW1UumdwAzmmA2iH+qVOmr1DEvTCPXhlxGYytqQ/nOLmmDfesGFgUDNArvJmCnAksAzoy
0bR1YKDpSxrOoqFBQTMYt2TK750mAHRxIDeKs4es/5v2wUfbLn7Plu+YJL+Fkn3ihjg3rXKYa8qt
uM7RzE04/jpV4KdMJq9suk00ZEsPvpsH89XibFkELLAmwL5soEGYy672H9/tgzj0N7NlAIcb3JCd
X43NWBqA34gQWBoO4VdTsVYEfyCm1hz6lrKZeuLExnaXytIBvoy8JzztV9eMbcemOMs0MPmt7A1t
smksvGCTlG3aZRgrZeb7zHwYg/+vPcdvIlVvRFxthRHtUI+SzhQiM0v+GNQh9rVuUVrtI8nM12gX
Tm04PpWxC6iCoxfVQLNmgvQksnmlKvB7w0JjUS+2vVpi6CmPDlAWGgk+Ht7jUIzH2rR2ai9toKR8
WZr6mSL4xTQOrCyA+kDKFO4rIIYzqiVLNb5ltX2UC0CwZj03zeFnMPabOav80XJYzVcwe+bwq9HJ
Z2C3EFvGUyCsmC1553QA2nTRk3o+Nkx8I35U4MSi0AA2M+eiBOsYLzeUQSTK8/TgzecTC/pzQk0e
CHlP9LmyrmsMcohagms+T6QFtolJKD3WnwBnFayUAHjxorJC6MSMmHd0bdbyuxXXfzk7CRPSQl+k
mz6XmB4b+sW0DMMLnfBXpoJkdL8Rgtdcjo653mxHzDwyCtbQMd+WkYcxy79TqGBkTP9E/WvG0aGP
u9dqzK7yCN1IsZH28in5MhJbec4+jdjZFMheqRZR7ILNjaDtEtmd/0aSzK7Swn+PRGaodyVbCceE
lTpTO2W2T5TmusIlo0+c83Jx62Uko4W+JZvtc27Tu5kEt5kEHKALzplXCAa1woiqOOiRfCEwuGKt
qRF0LdPV0qZnjOjipv2SJPhtU+QNdAJDln+WJN6vNAAJPG/XrDP29ah/jpOCw1ylVAdtE6b6OoQD
SMm+rpFTOITBrRtNRo9ZsPKbWFup4WEgBGoRoPSAEELpW7IqEhOl5hiVbEH01E8TymeWqwzIkeZJ
q1b/LaBoGsgOq5vUIfAFH9Bj6FT0Z58Nb3U0vRXS+EoXzENTGjejtv1GV+9WouOUwG4xcHc35HbP
I5GofQ2cPRDvamfcWlvbB/q0eDpJBiEdRYQ/NqejJsM/103SVQePGB8aDnncKdm0kaHx2+20Q7+F
vLrdZba+ZpayI8ImpqJ1TlLW7qvWcLFT7SOoLnXe7eExHUd6vBHpoGBbjJGFr+p4o919V0haphgp
G3uCrlqiNNjd2wqnb+hsZxIe6G/Nk9NxKI5S62Ysa2QFQk6BiM+UYMyWyi4M2ITXJFLZwatJsIc3
xcjVM6NyTfQWg2IclYRKeeIuivN5q/O+iDnAymPd1QjO1YwAPUax3FEzidjFk0M/Z6zNsP7Edrjm
Ut70RvsqlY5nhb9J+sDyjiOpXXfGl8KknQ/FCxCpKyHHtMrcF+15Y1XuUMkgXcL+YbTipWdBJ+Nl
KKDRkGsPvYkugzn1vmNobkPTHuKBZzDD1idj4ygNsRsSRuyD/IMH0A/BeuZOyDFWbHseGFVhrjNe
Y8RbAXOgGXbQDCecNFIGK+bGaVDpE6hE/QZeBC4+82zCbmqPTNZfRk+0tfiyMAJL+1gFYTem8S+O
v0dNpJUbYlL2CO/9bHNikMs0JosK4+sYMdBlnMwMamCJbWnOq1y2EIExnY41COUoMz6cYvgaCkKV
c5KAyErn/pgIF8AfifwUs+rYzKexcL5qq9m28ugV8/SZ22zCWr4EOyt+ziFTMSsH9SlK5J2Uqa99
BQ1hmEpks1RDmsW9Tvw5UqFaql/xcUOFYCA+Jai/o+fUp6DTc0bNcGxcLcWzVUlIPKUSUxOZWuMm
KojKqHTiw43gWmbzBhPYRccStAJvYWELQ4aaArOVxmI8Ehe+HEO9nxE/twUOtXMcMF2ORvgJGlVJ
rgifZoNnYwio7HKTdwQt4X5YNyCqxwLnotKnl4bnzlckFkg9LmhXybp4T6/+l0fIK4KuCDftkErE
+tQI+6zsJ+n7F0aB1JQpk+pak3vibWITDXcvtmEGnWsOeirKPDVW1Au7CiGQS2gahzbP1krVWG/j
iqkZK1c25Qgj/jol6GfAqUDp3FJsLyUHCriIXJdUbKmCNUw/WrXL5ZNEc5vfRX0Ktc1sBRix2U7m
76TMrWq6lJIGYOhYwi8o3PPEgJOacwEadWjWp+SvZlMPSiYA9hg0P010gPaFofeHPPVVW0Pu4k43
XsGFAR64Ou2Lhq7KxEBo4wITyneKJXYYX9X2hTQIi4FQZe6sdg8op58efYyN6DLYHj0q+etW9hwJ
HgXmp7PrOkUGd2S1MYNLJaOp/khVL4t+eumEeKKG7msEa7s6h827lC3/bysN74Q3GQoM9YanCW/J
A6BWVlESW0cLS0QWRvwuUeVmMmJNkGv1pXxj0YWAQs7QT7tSt0XCyXgejwtdRUlUfXRNNAYkTBsw
vmsKwpvV9DIdMLCknOfvU73Rp10OtRV6ibENUKlkm5pNYuP3pscn3+2MEsWuVzfHIdom//gPBZE7
02bG22iuq+odWcC0GOjx1m6N6pqmvrAOibwPce1a2+EYY/5w6BXW+R9UT8iDBs2T5LaRCx6YQrh3
PgJQNkZ5tMxdhn012WQaJNVVVHwu4QMSjojkNDSVa90oPxNy451/ZnIzOlTKZ1MAdI/PcJl0lvOs
pYiGyd70i1ZTRq9iNDOGS6XHrhuuh0qs3hWAGST8Lr6GRNfO3+20V1hVqH6GxkZ1i4qk7OXXtxrq
vSMAXguegjq+mqSBpczQaJFa5zLF34q+YdpNYK3We1E+krzn1eYpaZ7irr8p0SWSX1SoQ1c2WuO7
ma15zblgmq2EpD7m2jpGCNHYKOXejA9uhAPhA67NjY+RqAAUPUwTmhzy6gP+VpYe6/kkrmQFp/Bh
6kfKmdGTMPyGn3otKtzpWoMkiK0O3/TW1c+8eFXMi2yx845/xg5xXXUKEo5e14oRuVBeesXozhLV
wdqYPGJ8FHaL2OniVzBWD7M86T8DsEU01irChXWNdxpU3ETL+ChwdUfQxdfpg3XUHLr5Kyl+cvUz
3TFccSXkOaJAFlZY1Rl1ueImHo3jArunkNb/dSeTa6xcI6YyeK53Rb9l3QJSRe5d/nrAdHGgs2XQ
kO/5vI3yXwvFFMfV6LYWhkziQHx4ZBhAZ2iO6FMl/FdU+uueLMjEo+9vC19C3eqOP85HiWeC5lo/
oR2Cmsxc1/lnXXhH+t/lPbxrEEeQqW3Q2yrOqnsNELw8WUHVwFfxLwoXiT8IAMfeaFfgzMBt5IC9
NX9O30x2+RPWhImsG8UAgLO39LtOd+Zv8cAKZueX5Lzc7JyDCFj4kqSOaWv9r30Hzq7bG6hBxV8U
Q2glktPVbvyxUGm1wq3uqIa7do+JjC3bm124zLoGi4uZx3k/IAK7SyhZZpdVQBJ5AqEeihQLNSb8
X18SK/HtIAdC68IrcsEGJoH2R9A7eAm0ZrKDJ+R6h+iLJBLTBBHmEnxAHa5PfvaGanp6B0sDcqlZ
oktdppz6SBCnz/SX2SyUOmQ3zL7WNtIAUG0vUeDGxwZPp3zggZfarzja00Y3ESz+dXRkuVh6VJ6U
XCYh1oFn6k/E7v3WiMkO8RakO7AUJHn0uvSPXGDSNkpQXqNup30/IJyhcAkQEy25UNsJCQZMrnmF
XPLpfIb4z3hGmY6nfsIbHLotQWEsofkt0JYg315o27nXOy6BfNFKuQEyhhhOkVcV5EP6HBH47U3Z
54hApsRCwKgezE+0h/QuSn6FPewww0I86Wb8dskRZjxYkXOr+uQFye2lHY5q+mJMm+pnWIjbxxK2
E6Lmcq+SaGDuq30GNepYvza9r1ZHeU8mE5NFbiEbgPXydEjDjbwSlge88+Fh/NYLrwvWaKaNBAMR
yqWVdETPhM6SBOTip1AP+hOMWZpuM9MnZRRUHw50hI7xdz2780eFmovreDFweuKHcQ5MvuYdpVpb
78mtnJH1f5Nrl43rGWDI3qi3jn5GkcRwge+Y8qxMS+1NRc+M8Wi2W/0IxLmicn8UH5ivME6i9CUL
kxhqKObUGovJpd1F/UUXPBwaCTH6ZiQQVq+/YzieJto60Ju2Z79YN94TQzsDQF1NuBP04WlJ/0pU
s4LThYv7CC8v17GZLfBkRAhsBBPDY/JmXbs/1kfg1lGZ6NnfoO4UXPRN8Ad4ZWN0L5JG+BXV17mi
n2twGuA5e+T11vokg8ojhi4n095a9ZEXyietvpF9zUE0F1etutoPDUEv6zrFkyOuPIRfLwX6awJn
eKryBXnM1HLTDZvgQorZkmdTbgVWdvTgAZJJnvwXOdiaQBFjeqDP1v6czGM+7qV8XxtelR0nekkD
dRKP9JeCd9Ta8/kkT7ZoeJ8wL0FMW6e8Yn3NyP+fgmeGDigmVrD0pSQD0XANUatmnFbyq2GhPH8t
tN2oeFG3yqc9k55zHG9jRv+a/qVwWhr91UwOU3yWuLjE9N1q7Yq1kCB1UumX2AOPVB0r8LR0axMq
cRr2S8LEm6b91CBepLXBWgifaL5SPphF5nf5nQLC5O2EtnwK/0ieVOCniz0PQ/UHFaYKT/o/JmYF
80Kc/Av0YCVjN6DY4sV+15FL/SP1qB58PdozgyWBAjfusi2inZ9Yn6wqpv+527wOD+dPgqzeXkLH
t96Cc5vjdDvGj7L1AWCV7Gmvjn0OtZXeoUld8RBg8RAwXNpDJTZF/TLv4K6n+k6dL2nuatk73kRZ
vPYgZu5psGttnsgN0DetwurqS4f+yyEkjQQMgkTDb0Zf0w5jYEEN+95NvnJXzIPJkiE5LF2Wuo3L
ewdxGZLIv3iGlLEusFRMPkEyM48XuVTdKe32LCRs41Qox7I5tJ/YxnQUZZAMWEOEwNjXwAOEei+H
p2y/YQGIxH6i5hVPlWhnbqf0TXX2lUFDdEg6HtG3HuRMdG/6e/vBz2JUPxZwEfkvv/b6cnI3845F
+NB4Bje5j7yZ4GuIjuhNInd+D40TxlH2AYLNiHorMR9e0Kty+FlfeGK0Lyt4tcjLuRiEqUmPqtvD
/FObnXqcMzcRYDFOkGKlf1nGD/3bWj6Px8LnkzDRUUiG6l6eTwArVpp61pfc1Pl1BIJePfT4JUcz
ZMOM3/fpSeN8FfwK+VdpX2L7vTlPYGs4ajSKLH42fuoOKwsrygmlX4Lu/zv4rWdzjVxQN45FdqjF
rpKalXK3l6aC8fOxsH7YEHKxkB44JkdbPVr6Hk9iXJYIx6H/7pv+pHA40OencEGbS8cuv/AZKDOi
n2wf6bra+SCSYx4Z87OsP0ZzPxIrknjkXCJmBBShqTccSxmXUY/Mj4hlxkPjexGtKZsgUFS9u8gV
1JvNJje+hyAGLNdBxQWGYPIjuA36P7zdRAewC+VywkXRpNv+q3fOFMyYqFC9D1hxZ2SKYGlcFKY5
OmDHz7OLGWNDdhX9WhoHFQImUnJGFWH7U4l8G6v7EuH8NPcfEeY/NdmN4cGZMWgxmhcfJYOR6ZIg
Weu+WEgznm3Ytvh4kBeEm7JP1C1SUNwusaZelUasKpKl7jiKKZdRhrIpAS7+tKxvsN49XZbYG4xW
5JpzID0ZSwtCIMVbgehO+2ep56rCFuBm/EMqFfVIBd6y7Sm/2uiqw/Mn0MKa9hnqFXQGzLvvzt2y
1g2i0pI7ehu/8WD1eHNB6XC7qKJliEhW/VOE32w9YSKZZ4dacHbeLOU2EhCd7YxfC0AElqkdp1U/
w4yTj/ofe9uSFhCuOLYiNu+8Siato8g32Wud+GCR8SWwBuaiUeJNwRuOsHZ8q4sNNC3KMWXRZPsj
Z5nEJFoCdvMH0XWY+Q5XIkwtLrmf0nrBsaziZRBHQnALMnbU40Qux+Lz2czVHcM14R7otagNjZMy
UZapX5S2qrWhWAHVFH4U0t8s+4D7yWgljKW8BRiNkouSnPWA34AgFuaL42UMf0CREDDQKvfOeXWC
o0mtj6idFttKiDi9qRiCA1icQfkuR/cS9WFZvFt16rWKsm7JVyN0yTrU0xnidorEWZm+lxlZEkP9
hrWVIR1tiIFiePnK6lNraKIORDtosBGCjxLzzuTFsqspfh67lIXSOyldK0rXRUwQDtRo7PI202ef
3Dig9Aj244RmjqekI9j7lAdP8jXR4jiWm7XnXoN4xHLtY+DG5dkDAWWk3KNeV58kfT/9qA0YsUMq
7UdqDoI3QxdEhP1GDzGL88g9iSrCeNO1dcwHLH9jfCU6dmpexnRbYjgKFQA6bpW7MojyGylf9viQ
mTjLyrFVXSrzMH5l4NKHH7JyJt+j1y5ELbQKXW7xZEzFdBsKD5J9Zv5mh/VXzrbIRFcdo1qvfTBB
UlsH2xKM2sJNuxgSKnV4d5FJW0bSz0S0daviMTLaLBuyyrTIDbKJIvw0xuR0E2uD5HQWfy0JgnlP
oin0xDe2329IPs5Vcx2lrVXdlLwjgolYpWEzDCybuspPi88m2jZULUSJbpRerAbot4vMeWgbT5qB
XFRoPjj0C81a17wqtVWvi1ocMxHQct4MOF1O86U6M/cF7Pb80KIHQV9dvOjBk4Dxi6YU21DR3Irx
pA3DfWXa9cuUkMk8vaX6l2XY7rKjlisJUUp2MgWO88XQjGLIbrAO/jMC7OnTUky+muIwKFAulauO
hTLGlArNVMDuw9UyM4UOCzxryt1qur8Qxls2XXTlqx7PRMVagrYAGmif7zLKHodtr3Muu21oYeQk
R2dQ3UrGEB3Lf1I085YFPxk56WZiLcn2R7VKX6vpUmlgegOLtKcSHaPiMgVbmdrDrPWL3g23Cark
qk2abzPr2CpPLxhheebptKuuQw/csJ+S6/xfH1W7tIgyem/jkcQpUWdRRsoDEa+KaT7l0LhDfaIb
Te8jcnsEOfqmrdTdDHmmt1FLRwGnOaAj0Rwze3HZR3eWnMQ0DVhtJ1X/1CT5KpWB340iPegdA3ut
KxmCMGmrq+qHDPNLR445zndCpIZBU3250ZJnlgjEDjUE39lr/+PoPHYbx7Yo+kUEmMNUIkUqJ8uW
PSEsu8ycM7++F3vygAdUV9kSee8Je68NwFHq96Lkjl3oNTWQoQSb5UytgB3RhVF3EYZ+I6Bx1+oM
0kjjDkgtAqb0YrvveHq1F1IZ4pZhD7DA+hnCYyaWvG6Jg9mp4nYEQVVlm6kGH7zLgcxiHsEenNb5
amTGnmaJFy1684Pe7rizQIw4PmLmSbyGhu2/Akk8dIt2F0oCO12mps22VAlOPBPKIklML6FDzOuB
5Kep/Y5HzZkhNcjQjew6/+5YuOAq1C65eBKGu9E/dOFzEM6p4OYJWTVXVvqVfg7Nfdo7HfKohZrj
0WSUxWOeLsV0m+NNFJf23Lw1/jZBpT5CKc++CYNCy7STsZLVuw70XHFLaP8Kvd8WkgXenq0r2gYy
ltivCMklog1LxA0cFLRqz4Zp9ki86j5j+6qdFW2fq1ve345qePnF3JHlkxJB4r9P1r3ubmnce7l6
r5meja5SbfRp35jfTfsxCw4wmkh47/Q9rO9IdGJTBNjwD5s9hYAXdsxt/w0HDZk4Ci/xx0L8a25F
UGVcl80Aq2wz92uL/28pB1/rdka81Xk2kIBGq35TfZPid2ezGa7Ek/5V/QGFuZXPhhBOSHPHqnSF
wVWv6C+Zu2whBP3pR3E3nvXdcNPEFe36VxyvSdfeYLked8U7aMZ0226ij+mq3cutdGB8eAG3ZXef
1Eu8v/on2T1P/63YY1kw19ULwaA9Aa4g2dJO9lBmX8mRrc4dis8Hod6uuIcx7hR/SI1sahUUF+fh
3VDWMoXvGolR8xc2TkhRRxJTRoaqXfwxMqGRnrEzrlFRfAEFJQLTukVHST1mwAviff/SmfZtzJ/4
Wzli+VsPdn7LbCIWHGOpEgENXltHOXZ2dClv6dewpz/c4CRw4rv/lnjKHg3VrnvHEyOcTQadu+rI
CPih/la2MmEh4TKcb8mBR8JGh2ubK6ZBh+koHSDprUkyIqTe5YeeXJXgqXGfvyLQPG+Mlc03FjeQ
55lDBK/sVdvcrnfhYvzWTwJB2634jxAjjkVtjS1/ixfornmMjj7ia2DjXxBPrQ13cFOWO2ouTHyG
RyTY5N/5MSmQ/G/K3X2mcsGupot6hjLZbLQrZR8JKzmJAGDsfoI344vl6BrL/iO8m3aTnwk72mVb
WHF/iCumzfSUN7XLS7YpjuK2dICIZ+UbM00ms/65ugyHYcPUhFJC31i74Xc8MtoGbMq54LbH4jNC
Jo/4kDWjwyoy54Zd6ZtiR3S0zRvarctTdcF/cdFhalRr9JZbY0/YiebUB+FOLcbXWqyTNfm+nFM/
fNraMnX17+aT6/3QHs2f8jSDjCKjZEUGnm094pPE4pG5wcpnDeNoR2Imz8IX0wSNuDgyWq7MJpm3
LG7kQw2C22HWDNIDScrMR+Xik3Tag2Ij2gxtDI1ra9M9Mm/OV5Wbf1Q2U0b8tMWBEFOd7uA0vc/U
08xCKb3t5hTdSOhxKCrfqx+doceGwdkHCY4/87PwRHdwwk/9b/pu1tWRDQTLrnIvvAvHwNG/xjNb
SXv6ipzIC39A/rqzjRZtQ0ku7aqtvk+Pxb7CQ7TiA9lB4doZp8LL3vttanPpuhRR/KZrsnxc2iwm
cvGLd/REVI4dX+fYRsMtewFX8yF4k5wayec6XA1btMncESxV/o184E76291Ix3Rk5qLV9/wcD2C1
2FV+mfaPecbC7MTeIk5zZse6Ku/yZgmMQVR0R6rPcGNV0Z6uMTyqW+0Wbs0r4r/5yT4cEtxTeSr3
4MRjWt2wykPbVbyIbEwP2KWyUWxpz7uBlnUXn5Jt7YwrzUY7gCZpk2/CO+wvj4BLJ7TDPyotVoos
8HaCG7xlb+k7/9BN3JkcTNom3WiXyW28yuNtPpZP45BvGXMc20/rl8Oc4eFkrAmm3pS/zN3t+j5u
y3u2Nt8CB9SGz1B8v3RqD3NrOPHfEmiwjhzLIW0tWlGybRgS4R9yeYUBwp7qc3WLHN+mQqS6RuGI
PqKzh5/hYjm9ZzgAa34LD9/Us3zjwWJ03K3Gi8R47pBukxPuoY32AqK0Z4ro+Vv0U6i1V3Fn607n
BMta1muqdeINi4F6O+O64TmWcHUfR4pLFxAL+09UgM/0q15d8rtGSqcduNQYhMcxGiwvuGKGQ+jp
tD2/eFVikk1tnmdueipUVkNfBn8c0EnoqPm+3BbVZplW7fqPpj8a/Tu5Ywx2mbH7b8w4ot24j/4V
Lm7tr+CIrxdm8o2i2bTFM9N4Wiz+4Gf6avfq1jBW9d73+LaY5h6FK1NhGmbiMRCos1JYD17q8aNr
/+RhI8vss7EkIwi7olFoXlh7jcgZ+TxObDtOsDX50O/zJvIqV3BKxo8U+Xt962/JxAhcUsW4VgC5
NB5conmHx715T2SXy8F4cp3SqY0AQpCBaTYru+7R8aIJDtooWXXUnbjDbU9wBmoujiEy7rAaB8xe
t/1eu/Gs5ftgKyH72iDnEMEo0dcxQPrj44RDEYTO+Gfscqf/JzAk7r3B2vA7pC7D4kXGZE92xtfE
kGwVOpC2Xjzkay62Vf+y1imixO/izQQOvRvfm4uxI1sxslDErJOb0jjltqb5RVu0zkCl6kfdcEgt
P+ORR8nLkSe/IaT3gEfD/a6Oy+iP24OtMPj8xoYfEvLwMrR15LtCfsiKvdtm9pAyJw/GyQxEqZHd
4JtDkTn3sziVl/HefOlkY/AtmY7MnxFWKsOcI1n1BwGXEbr2V/4h7eP7wLh4PfA+yLz6W3wWn7TW
Xb/Gzm/9db80i/jgZca1rYdoiam7zcXQEPbh0vBGKG0w52+RFLmV4hnSZoyd1NWWLIUThxyPzK6+
9ieuDOaGW9luv2iTeFPHe3mxWFd8axK7r5VMRdF9D+lqchCnppfsXd0FwQZBA5sBxBnye7j8ozcC
pzJ1B42UtpWZ2io/F6QiHIdHsUZQ9/CVlXbKz+FZvzSP7MiqjW1i9mDNheplrFzOU8Z74iU6GKlN
v3drb6MTrJlYha7qMq/5RLWyrQ6IhTEIueIGWZBmT152ydktr60tj/gGWDIy0w0w635cl+7oJqIt
fnR77JfTUjStCDyhIniku25bvPVXWty3juuQ4FEuvnfJ+eCmuc2b8qCcQ9ZFG4ljc/YGasd1wmMx
s1ORiZhflb/WB6gWP9xNqLWu2c0A8kTuemI3Vy55+D9nxn+rlqJjIjp6DVkftwn9rsusdD5wOjMT
+qFYWwseINXlnym4V4ojYdXL1c0mr3hQ3zgMczjyBJf3Yae55g9Ur8OS8YKF7208mb8sY5BzTXAc
D8YtfHE4aI5K7NAq2UOtttt9ugGkgnyGKvcLouFG2dF2ySY1B+w+du6X0s1sFYWyx4MwPxgJwOyB
NsjCjAySt2hLnpJHDx3ZuDU5j/cW1cq6UBwmARmzc7AiK4ucsFW1F128BhtuwtAVLu0DNzzyNXQT
+B2ADkos0lcw7KWPYCk5OMq2eJs9iYTjo48cfZVw8hH4lj3g8awGm7+/cyHYXMkG+J6Wq7M+Y+/c
s0FDKkmNAetsxUMIu4vPaDN6HCAZMTJLDi59A0tVhlD+DyE4CColadv8Rs98dtUXCCCBQ2FOXz6j
wgXYyRIUPXB2FSf+WrbuyZ61r0E4rOEwvzSo2JnN13urc0J0JyLbArsf3dE4MLCG4dtzq36k4RZo
P8tDFk1RhwbPjjmQHgMrE68+MSVuc5co4ek5w81l+57Z/Z/0V/A+v6FVhKoCowD/Q8nJS0O2XuwC
BGyTsRReZqbZvBoSW6MltbdL1oQV3Ujr1Z+UnVV8IECZSI6OENUrrgCuo/7bp/7G9/6EuRyVu5H9
O+57Q7nj31eJYYUIaphPsdlG6KZD+nglpbLOdjzQNQO1yS92HXYjRYLJmHFNykR4meO2rplPsbfS
SmPF1Dy/hdaRmUgxMKPG2cHiBPyQNkprklq14DTkN39w+b9p9OrzH+TzEwGc+Z8UUk0WNg6iUj4a
Kta6Ff/phF62Ut4hVeJcPcTpJWpOzXiKpmsxP5nprNPci4S/RENb5gB+FXpQyYJrVlxQ7NdQirPA
qT6sBhM6OwiNEGwy2DRzo7HIlqbyZ267Rw+jIGvuPgNhNUBfkEIQkTI3gb9VkczZCX+LsKWypnsw
6tDLpFUGvaxndYg8jTGq+gxTzBHzRaYmaryhpt3CwtOeehaBGkl3hVh/ikTpraxkDLHapDpDK3wj
yoD8UbPin0k0doVYfllK9TXPDOpqK0OmhCAxk0jUxpO0D8Vmp4itKy/jUoQxgUyUwGSSymqSVD4x
N20sjFZNP2vII9CWWEJ5UhrwilOCfFPslF/RgAhmjIqwAYx6A6a0bkbZhTDFSxp1wok4TeUvVfjT
QZ2f1JktXDX+CiL4RCHCZBD6T7NsPnKRaGahffQ+oa2Nhsc0lAsYKBKMiqw/xGSJloQpRQrCV02r
kSlG+reR6dBIzcEtEHatRnUGBzW1XHQm4gZlyJxuhmsbhsa3XrMNE6eks4k6y+2q1+8+mRtATnru
BExlWktJ1mEOmXBqqo32EoZmmXxKaEFJHoqGS8pnj7efgNNhJ4rCNda5pTDNed2En6ueJ4QmPtex
6ce7GfnrWJjEV5rXRE1fmcw0xE+Ur570SCFur1o57WcgRnocMPTTfPSh+jSikOQMKLDCndJQL/em
HgLN6xuCsSPWVZa1S0hY82vzFWMBlshXGaX+n6oMH4nUw3kWGeLGwh1e/85qmMxkoGEWENCIsmh5
/3pU2AGDpACZRzpXEB2ZX4dfjYaPeAYv3IrSdtT+Sj6mJvrrAzDzXOhCt8AomPVr96JNSdQNOKPa
c6hyYxbgOVMuXB6qmI1Y0mrMXi6TRv+uS6tUVrZD9KUERCdVpddbPQzOz444skh7iWTItKPlDaP2
GSAl1WCBRTNNBjvOQLwowldmchW2wk6E5JM0FmpIHy98hX3gNzYZE+CUmNhwJA0brWohzOIy0/gq
MchPsglmy+S9hIqiGbwehYs8exXSoQiMg8qucHA3wn/RaRtxgbbpbWItiR4SAwCTX6Y4qL8sANkq
0kqjnu0+JpHPCNZp4unBvzLlCI8FTuHqnkwjJc8pq0xvmveFtJHYepciAiRmBuU2xqohsjMO/I+a
I0VmexKzNREyZljaN7iiR+UvaDoL9J1f/SlmzIcwY0mQi8otq+5sJPBlqkgp1iibn1Uasw0xz5xt
x2acvHoSjgMh9Tji4kMmVGdFF+xWbvdx06wlLbzLI1pRLsuA8LMsC5+TJr8jhty08vhRSt0XrmKO
bmqL1PxoK4zd+f+ZU2wZuAMYc19TlVTjATIDwNp9jnOqyUXyqLFVj/tkgpVobn1qEh8wod9pFEX7
vD7BGVbztxmWuNWnGxUuKCIiPfid6ImE5ZRAapqG1rdhVt8GL2Bn/AS4hzSgEGT6nSIVBheVDWpF
0riOks/73yfk91FAhtUprS4VP0Cq3WtyMjEC0BSDtlW1C4aqrEWvwio7ET5H7EaAUnHVbPWE75B9
9KzOl34h7cK+nSmOiflm/NrRZVK/lKGxNgSyoPuKBD2mYgUdcix5lUG6beVFOq4+mIxafqyx6dFz
5N07ILlNUSrwe7Y+zY2v/PqZtdcRG4j6UaIRSVmzzR35xj9pgdWYU6B4XzhJNW1bMvbrANlhMnac
wFTn9UlEmxcRri1JnzFXa1tz92aM2qxlbhs8SmW5Fm8Ag4RYsavsS2ElQCWWPfoGiAUtLqNBvWfT
ehZ7NBQVGevUz/2nFuIEbx8i2wKDLOtO5IkNt4TfsEME6nme6DLyw0DXpliobSQ2zqxCM4XMmU+J
e05AiCwpu4yVVaq/xwnSDM6WZPgn64CVtfOykC0RmS755LiI6XWDislEynClfUtwjggUt4LRfckA
RYUhWysShUQKnZo9x3jPw106Fm8SaYy+JXvxgKCgwNCqsCYBC7ArIFc18bfE9JBRmBz+iCB1jfg6
UDKMWo8M/ygwgwLIwCx8q9DVGUV9bmAzjkGOLw5AJAvGsbhMpJI1+kueXQk1nBB8Rgo4w/ZktuAs
uiMEV0esoI6Zz3QMbPwKUDQ03ruJgVVSzbih5+0o4pZTKwEqAUPVctmV+L3T1oSN9vO2MrhxWCJ2
9yyuL8OE/BSfSBmEX6ZK+SToH7LaYWUrEVVo0TGhfuw7GYscNqoTyXecRgJEQWPllwG2s8RuB4nl
fj7A55GDQ1HS8OBgRpIbxftiNHdlMrxLsvUJUcCNMnNeWRlu6iJjpBKiGsuj90TN4aDh0gTozTIS
74cXJz5U5mc1kO6gGcQlh15aTgdIHXc1n366qHypmrKVcs5mqN0raI97o+xFe7Dat9rA0IbDTQ2q
jzCpX4NPOylr0UakvizgmrR0C/PwlaB2WGitOQEUJCiQ4SDmjaMRn1gyPoLmgXijvsAaIL72zUIR
hJf31sLMKkMmrnETocA9kCGG9GVxCulgDyUF6uYPHVCt0NPVEah6OEZ4aU/9nPP2vrTwr1bUY8xa
t8RIb40aZljKMOj7bfkJqhZFWmXDM6AvtgcuEc6snIfIjzdC5hmEHKXmzwysSlTexhSNaMtpRcdR
offAEtneVD7AYDO1O2QamD4IDSYDo+02pXmdu7uu3CL/X0hKFxcaWE2WrBqe/S3zWkDAY4D/H0EW
sECJjTFrvp3Ke7mkb4Ne2yWWS7y8j+yIAyk+V5iENXBNaI5c0H2rhgpupKRFJDqfQXPwmQLY8vuc
qoulQfw2m6dYPQdMnKmY5BGi9HlCdjRbH6CKfAVaEdHJS+j8ML4VAbyCzKL+WHcTUNALIWxUKXZf
okbeNf4ht1wyGLBOFOwYkdiObzmHbs4aUt1lTz3bAcAfykNiQahdh1z/86vWf+dyl4NopavfVIwP
UUbIDI+/0RS04Y6OxZDfR+iD2lqoNqp2TtgJsE/QXRXGjAnoijdL112B3zMIbFP5jeDuIy2VXJaF
akciQuIk3cFXDsSAO4a814oHIQWrtiBywNqrwket3pIJ778ntWQb7UHMDs2fzBA3z8h8RPES6ghe
wSnlPD4sXKBUWdzG7QxVLVlQtRbVauzz3Whradz3whdezIXKPG0GPkQOzAkJrjZ4iI5m6sqKokek
GGJ1wCFe/lToM+koZ7qEwqORaaCtpX5m58VZYnWQHKLQk2meMuJPyWbE8o2f5rsBaVgzd7U6fLiq
Ta6xjY9sNdSnJlXXtEzskoXx3xBS+vunKMCqvFQkiG5IvtV5FsB1jJtgdjL5LYPTum/4MSjU6e2g
pKzQ5SlbFIY8093Em8fIr3GE8TRoe2PYi9oCLgWWTFWTvStb8S/+gnjiXxH/qiFaGwhiW3UXHudn
hCrohIvHSjBVnbByTCdwPjITatQUyB8rL5k9ODy6h7mqoodmBJ+BXWL2y8fDj6268wWFceIibux2
aLApLQ3b/Mt2+QdeDpJHUe8BBoidvrwNL81OdKRxjtF4rfTOz4P2h4Uop4NMFfFVYrqKXJKvcC6Y
AY6EVfObI3ax6WR1lz/CIM3kY2TyClhz3jZwzbBTYw0iFGpVW65frjPBwcRAot0xJVMA63iznj6D
S3eSfuqz+QuwnQXyIzry7QjXApFhfibb7ar/lR0Maua/4T+ES+RQHdBiIoqYz9A+2m12VbhmXdxG
lsM69wkZV7OliwTNkhnFAaU3I+FpRin/xa57rrcLeS9PvwThnJm2mjklaZWaS5bqjHafxPq/gXgC
8TNPdrJ8SAvKwJUh7haYFeXyajzK2NvWFvsaUoMzKHQuK/PAnpEOME9haPxF6Hb5iViwFRzCllEG
WatFNjDaoNIl4TsjuxDweLUiCSoAJLnhkA0yj5RBSOQ7TtMFTbpbDO+nGuIjqlKneIaCEyWHPDi2
2qZOdnHuCsKlFs+knzOMSDiZfBeJFjCwlt0vUI338XOpUFjZpVvgfTI9iUjhSA72Cc81ms6C7APT
Nb8U7aZwKJ7ECVUK+ajABh3LI5CagjImbsLV/8LA5T1hgQLblmVEeNHuJCgHa6IgXOm56L1/2P+Y
//qXdBC2pc0MKcWAzRCdgVLwTM7Rn3+l52r+qPZNJPgqiRZrQjILl4E3wA6+6iFeNf8QbNKpkf6H
f1DfKrv2pZC1Dd8v3vjSOlMQ5nKMoCsRIHP9dO+cmMlOY8XwqihfiGC/zdTQiQ3/aFt/Vv+4HTXG
96/wm6RNFzHVNXxksPv/Qi+8VpvmtxNXSHmhrF/Em38GUQsr94RqgiFd9Tl5ytZEtueQ7iheYy8n
l3fNT2M42RYqbYpLLHBojbTrsM0f/be5J4qMibiFwmOFAJBzhTgagq3Hl35utsERYwGlq0lYHn/9
SeJzO7Kos27KxXyEC8+QfYB0TfCZrgNP8fgPUL5Uy9CUiEaSRClmacRc+aw8Ab+9M1nhX58Pkjff
ENaZH8Vbfcz+DVxdrob/gek91NEfkH2PfN86tHgexmPShV8BC7ccRvvAghBR7Nf4CFzhKB2Hl27Z
8RffqHS30H6zu9uCCzjwqvqXZkNdEe1J77tShYTf7Y1+ytLX3cfI/JUjYX6kbD0nPD2O6vkISJV9
8jC4W2nceQB4FtWjuhtp1fBOYGh2KLlTDlCbd7T/QYHGnIGkDbCEPstNTyXrYGdehuigzWtSEjfp
zrj4Xsf6qtrVb+U5O/K779kYNBwc6FvPPJ0xQI1ihfeGUxQdKmruM6no2+gVvuONXSSn/ifLHBnF
9246RGdWCMI63Dez3fxAGIPpf2y/9ZeAAJTr4pOsp9krX4yUkW8p9UZy8+/hiek4RFpcOcW1/l3w
zTsLkxluk8u4eAFXCK+jY0oEGvxs/xj+lhvj1J7Ni5DAwVqzDSPbi8BWHnnm5vACZ8MWojeFKo1Z
1e/wSji4OGqZtxNq8QhvKCw6om9JzPZRsLm4aCSQOKsIZK25Y3bKtFVnzFi6FKrKZAfFDR1Wmb9l
y4PDiGNVTrc2oU30AFfYBOSSrVRNB2A10WCuFKb+UMtw5nfSNe3XNZaakJCsXkFO7VqWh7A3sW56
75b1zxBt2FAE1UZEgfAgFXsVqhzFu8R8ZOU/gHZ+OWKXgLW1Qakzmy4cGbuPfuT8JDLSz/m6U5t0
9MW0xiSGRW5ia5iSupMe/usXtQpM069g3qrheWEF9wIiukUv7erNUSP/O0dJSmnF+Nx6E/u7Ij1g
s6vZ0U/dLn1KOWcEh2F4bCBwA5brt5l+jnAHdNyaY32ruphyxJYYWjMhW6md5oydyKgJkxq7IPY3
k4qk+A+ur2tUlY1JeyzYQvWUjoxyy+SCSTZgsSdLhBh1+OdQiLAGTG++UFINHVXjAygE0s2jYN3q
Lj51JP5J7UNS3iDRJcxG85xsbFTaCfhLha5M8EN0Gk4f/MBryce9ITZ2pgx2QY7FUKMqnuiylQof
glSuu3+0ZUbqTnRztatVOLy3UesSTDR+EDbAnRtQraHixo/jMNWOXmaBCOxpSp7QQEd35MmpGWQu
CQe8A/q3qL3lIfAht6MSby5q7CkMLkRu9OzeXftXonsU4qPoRKyw2Lq1I3A+co9YRARHv9pbXMZm
fSikqzQjMWXht3DYQvbGCqdnAaYdmXbEygtYOTGu4cTRl/u/M5kQoZrZA78oLnLOShZThISTAr3L
mk8FhrqW2mU0O0Dj3dakDzdyT7RIeiKqk7hrTstXUO9K5rbdSVAvCqAI5L11bvs/i9/iZ8o2zPZ+
sKGCOee21rZ0hb7kNl/jARsQLHD8cUgzigxNidterTeE9T6zs2Vi4ipLisV62tcbkayWd1bXvHDV
n/AkeCG/4pxGbjqZd6rU9MvSbV76iWUVDeMFsSN+Wn7weBsSHc2SinoJ6P4tvI/CevxgYQBgheEk
diUiYxaD1so4NYfi3u3iR4ATjzpuTzGFDqzatm7nMWOMFAK3IZBvmwn3L6QHJBXG+/iB7yTbCjeF
iTgen0cgs0lndxhfl4W5V7qU4eNJ9DRbveI57IUVdxp4C/yUrr4r9uqOTQt+BafTXJHMm1O38Z+9
i0BzHFbqdT6w60KdmFNCYmlYBL4sDmYqgXzPDgpE5C54Lz4QLCWv4KSgs12N/5ARAACQ7PhTph7S
V0yMkmgtXrMDKrPmhxVw9mktKpv2vXfT4xJphmaNGQ0n0RZ3eb5F+4c2t2OhsDdP7U8P+fNkOqor
ix6C7ga/7yp9NM2Gm4MsqIbUzs9op15avEFnxs1sTGt86NO6vGDd9Erul3eOuZnH/UrmJoCnGAm6
qzvwQaU7Z1Vyarz8AEGhefFIGK5613+y42KNhBHXod2QX3SAsbqxjnnuDE+mAe1Kv+IrfJ9uPPob
DvWox26F3YElGpfgNdxZbwxg5WPvRqjuVgGaW+jq9vCEgo8c2PX3ZmGnB+EQvxl75p48XYXTjmv/
Qdl/LaFanNuTvwkuYCRpJrfNyQTHsa7u6jGhBniVpwi98zq6LsfBUduRMIe3EsviuYfv8EkWCICi
DesqwavYzq/kPzbiJBNufRsBzjW+SO2+v4tk3K+7Az5EYsKP/38KnzLdNXqq4jFusWW2a+bHu/CH
cRQrdPWaehNj8HWzmwdYqOsG2wbjkuRCBdo+NMKHgE1T9jxiZQ/NAx62UmJQcDuT9fImfGDhjP/1
1/SUemhzGRUAHat4FfvpqhTapVWJBWTcE1IeagADi8o8mfPsJvjCY3wMUfCpg7oZKvUgokrwTclV
kvFRqcfIvzalsImWP1yxcdToESN/I9N3GEVyEEBZmQEicgWaIeo9s3uXYUVOxVbGxd0D6mgpH8ee
JWofUOwDzB2U+mTKxrsZpBu/RE6R0NICTis2acjluqovFW0UHK1lAaqbTsn4ES1HuBuwUgLixU5o
SClbgU89JuaDpy7e1CJC20M0wLBzBqB16IqyZ1h4gXbqUgM/AockrVVDJInd3QzTldVrjEArzDY9
7d+MB8A600gmmRPRIWlccfaUB5ukfC9qxr/lrm52okCDtAcUpTTbsHPE5oHzvpTXGjM6kCkCj1Np
m5WANR42s5dEO+wCg8Y0+yaqkBpIrDj36dksCTTpT2G1G0WGFbtJx58HIHstPxBXU3kv8lVpDcuj
BmdP/6jus3FbLFy1a4S2CyEjqHN/pGUytoLhQmp0Sn+3xMI0AWpiF1k1rAFSXyfWAPS7zGmbnH0B
pyUG6jW0itR383mDl35D/ChAzyewCCvdUEjSTGHiY/ggUyRZRGsekDeryeJomZeobDbypnVqZoDL
Ky34DqQrhp6KhWuWEamxVyniLXdk6oDYhknJUL/S+CAo+AGxVinVFb9+CclhGB4JKjqiKhJ9E4me
RQKsGZOE4BnQcTedxUhIUlCYKon821kTORKtHZkwgPNQdZMlAYGNApx0AYFMRv1eVEfSNdYd8mrf
YrUzZgo7loh41/gQk93+grOE/FeSWdGAvo0gGUiVzi+qVt9R2sqknjbtTzfM5asWAO0HQmD9poQS
vCy/qLfDwFsRD1ZyKeSGKI1EfQT1FG37juRqwwggF+iNj2KWhe8Ul//iaVLxs/canCg1gEY9UZ0b
WkBGWKVqmLzKrHgSoOO74kg+WF1MFZYm8KFLiri1CQlquDcjS8iorKXfMetqIn87Yu0kisROVPFw
BhUymAj7VpqIBNAZnfnWthNe+wKKiFRF7WXMCs67TOgCZpotgRGSLKsHIxuCYRUZKKwNY7awRKac
mHMRwp+3ENsoBi2YP/IsaK1Cim0kTjMbec7/Tp6F9yyTlglXAeSNQaCB6zrtwmcS9xnpi0Pz3sa1
SN84GRiaIP8xs9ANssmjfA9CysAxrgKQbwzzK2pSrhlDLcVtlJFz2Aw5WXLBvKxnA8FMcldT28zc
t13BnEwr5HOtt4hymFZTaTKx4io1GTTJY3SNfSu9pAoRIrqkCAQqRmZvA5tRvUipCGzMQS+UIzk/
QwStfoyl/C5mPeOQlIs9aav+7JuYIeSknbalFQJ40qbHDHstsmOdE0bKsuKtGyODpkyin5oSxhuE
IVT7sFVElFRdXjzlNIGMqyUNFnlF7Xf+bEBsmEU0jbWa0VDLef4j8KtxsShjyF8gLkCmtBx6EJkm
Y7BonNJLMLRLCVQCiZbjhLKkFC0q7MmI762e0mqVCuEf8DvE6qvWhMUQqRpeA3DeKkQKBam0qBtS
hR6F/yH1ofKzncSTSeER+d0WCoqJSZ1V1HsTVALDxxSOnmx2GH1nqucs1fXjlDfRo43Z/ud++euL
w8+cCPodFr50D0vcNlXNolopupsS9vJ+9s1OwEtZVplNhs6AvjzmtMgTfQH8kZn6maus2GaJLN86
bmEyjAK/KyViXIjeJEtVswNiOh8US6GmyWOIquDWookhglykjmmaXKWqwgAwbNhVgTyUL4JW+te8
KJn5VXM13cKeTM5GbMkQbXEh+zPMJHa2sAgH1otQqj/47tjKiNCut6kA34QJssKknxCcxCJDPCwt
n7zQFDJUPgWE7/WviDhzkriQyIaF1W7KZEb5BcVmJBDtTYwAyyY+8Hgefy66rGd71YoaEZ0Ns2+p
Y6Dls1YOQ1H2VFlPyY6emDwEjTIz3jfTc9DlITd6TSikLltOkckM+vtBiPdRNuAz70v1NRW5/D0L
JZHyks7kDTMKub1VuWiqrTT1iCLietR7pMudQGycyEFxIbM9OBliOhyH2JB2GXh8yCYY8BLJ6l3B
r1AHEI25zsZ03JU6qXGNbvZ7pRa6EwF87VseCTGavFax9pY1dGjvJ/yEILJQv1Cu+jIRbEzvNBg1
0KWcyAf2DHlN9qoi5C1M0TgiQUj3tRExKTUSkzwyHebd1PQCC/II7GYQF1eNBECScPTBNjuTjq9u
wExoYxGjxszZgzWs5mHrxulNtKz+DndtsBhJFDxANSKSsigoGLp4semUIWBsosVR7mE6+Y+j89qu
VNeC6BcxBhnx6p2jc3xh2G4fRAYBQvD1d+773Kd92juIpVpVsyK3b56Gtkmv9oJ/JmE7vDZs0Z54
Ajg7PUKEb1tSuUkx2oeEttSD7zmNf2RPPIGs0v6lbo3/bXwXC2cckamelnRTV/P0k6uZT3Ujkwjt
WmmseJ5g7myi5Ul7i7qE4wxsdq7xSRVBwdVqdPZi6IXAqoEXJOj66tqVTbYG3JMdAgdS/4lFM3Ju
WmTlpZoMKhNJSkgy8CTzfdVh11sm0I+Z79Om0Npqj48g/TTki46ucT+kKZNNQc3XZrZnnCyJTjC+
y6wjIIx5Xns+kAwNKmJQfXHPW5diMPIREyc8CszHQ1qsOqCPDMcGCkJi07qeehQNikl45yizo4fB
nbsJO12on7ogxb020eXHd6I9RNVIyRkPCQZBhWyr50Rgs5NNBgacMgcojC2SXVda916rQ/b2tKR7
xYAVARfJbNLyTw1ZU2zha017GVbgPhpa3oK2kY+WHeLrDemVi/zEcNsZwL7wCEmhXpnGfwdndCPS
hAJFaMhbs3G1LC4mlDHOmpJ1r4nb8MSUi0ruwHOOoInuF92DyQ4E5LSwAJOW6oBlZDG5LHUSrwQU
mDjARXJaC3ax7IdtX9okBiuoAJWmBHIF9h3aQDSzr7yD3cRFzyog3miZc10GCIxDurCw12QqZN93
80HMHrFb2cE1tuMKw6VGkcnxWp0TlVIyDLJ5q+NU7ToFtJd+AYtTasby5xrWqHHBtzItiRlN7ULu
HBtLhtxWCXkR/M1NNXnEA3Tan2s9Ehdv+vYMHJuv5kJXL63nk/1dNsmTom/hNdFt+Mtv3X/U0pEH
SoWGjQyYv1NGgl3icKx39sjf9QSLwziQnEXObPJVPLm4dE06czUv6LLiy9q4HTDXUb6qvA4Iv8ip
Ozkqlm9ukv434oVazSFSRFGW/Ne2kljTzPwZysK2QDdN+LECMRGfDqOStH4IdGTJfnor4qpHCcFu
Cke9zSOBSpwroFyureNXipvio/LUl2xH9+yLpt/7WuqzH2ZkscaYhQmqSJgmr6qwbrql0hn0gCkE
xG4q/AV6cty1Y9TN7RjHvNLNMOuz1+b6n9vzXV11TknJjcET8ofRKt/EbfSVS/Jt4zRBTbN1IO46
jperly1xs0/AIJECLGirHDSbHxtSUi5JdQ1cMPw1ji8edMweLAld8onj2FbnZPH6rd829kPTgJ1j
wZeVOzempHLGRwX70WPpWRlKKVaJctxdLll8ur0UB2Q2UOn8EQbONCj1oTcBQZoWW3mTV+O9wYd0
F7b0SAaqmR7hELuPnTuMuyit82OkJ9SMfOIqouTyyoONucSt8okA1zRjDcfcOXIcbOu4yKjOyJON
7QfxJgREDg/Qtc5JDIekzhOyfUEkHvKapRjgq2Zr4E1vee9vW4Ri+HJCMwLGSIP9kqGVuCKY2OTU
FicdvIpwbnjh55BPYjg1b37ZgMaqjf+fn3felQKvaodzp/zqDapQ6af60gsyeE4Py0qUhV63k6qO
MQ+Y3dJPw0tYzsh+0gyrAEIqXicTX+zIKY6V3xcnp2WxGo0Tyg2d5T3Dt1m2MnUBGBPNfA8nsnoJ
5XUrPh76eXGm7y6YCDrZo/MDzjU/hl7gHAN1u+b4/F4Q4qIfK0AT7FyBXXQJ3ZTC7bjfpIo+ps6F
MaMs0Bhe4XfrKXBDamm621XApZwab+MqbywHgtiU3HN8YETJ8SkTdcURkdPRaPLCerWNF+Nf68t3
XVBCWDjCOhm3qB8XYIArCi6eU4wxp8GWBMXqmwm3nK2TTcHrtp9drtRdGfrvYyzlB8Wv5qXEqLaz
hIh+ZDbTIp7Gyb4DSs/Gr+Wt0gYn7mCqeR+3c/I3ubYNvKpIKW6oRxhCXXEUWGO3c6QjVPaW2z6y
wEutApoFXW9i7eCOPhpsZLP4lq5ezXXOnky22v+J0zy8r5cA7rFkP07bJzdfYo3WfdyoflvGFfi/
pRLYVnGE2dbC5TEEBAsKpWfXY6eyZNmolPVUBzD7sWMU0aaPb3Q90U4nM7ozVNzgRqX0DH4Ksspx
0A0n2eFNzYMsOYZW/zbLub1MaWa49kdLBIZb6kNdQk+TErKl7fjTFsy7S8dlyRg1T/Vv40JgQM1W
pt6rdHwYE2/aaZVBUR87Ix7pO5thUNT/dK2szRQt4l9Rl+nOhjp6UnJyjmgmz2FilU/WGJi9Lhuu
wQ5P9MdsiKufKS8G1NIYX1XLhbVDyR3+lBwkpt1IoMb3TfahohzuAhfhb84WwCN2Ul8TbmHvfHSW
dcRbStDBn3CX+bfojF/pIxWV7TmnTGA9cEn58MomOpkmY53PYA85u28hGMUzWdVW31YjwrlpeyPT
E7uPMHzogi5/kVy5Rj6L22DIJKlnJ3lJcrIRlp/4NPO67f3iWO7BjFV69duYlVVuq+0sbWgeJl1O
yeKgZ1HpCaIjr96Fby8BO1DbPMmhMR+h4JoSekuzmzrSb6N/g6nMnoPO5qfvSxhSjqMpYoeSzTqu
tViRZQ5WyMRFaet6fwtzjXCSCJ298hsqxRxb/qVJRo9Y1oMA8tTwH2+7x2ULYFWnPFaA0ViivXQF
afcYIVoF8Hgx8dCtGvopZrS6+/B7q9jn9uJT0Z0Wr14bLL+WU88vfceatPZa+OZBszwmgY9thxv9
FGBStYHImEWzEg0beF1O0s/PJdP8sR1j94HOhqvbBuY/UVTJRYDTRR+fbXy8jC3ePLL+N0y27jYE
yLhF3FKbDloj2zTKs5/4jPWY5Jc/U2L4gvFLWHWhJsRdJEEJLLTnJovnp1BUrCHtWlKIA6hDj0l0
SXTmf1Rmqk/55MhLZGtnnzctVs28uvUWMBkEazHT6zrRYL+JxkidbG/kEBhwfnoN3TwqmNWnMF0O
vf9mIw6ShJSyB+OXExnZYIb/gepvicj91dOYvnBihu/xEMT345AC8LnZtuted28MWcGu7zQpvjgK
YvqJ/ObVE352tT2MWmWCmyr2a7Wd1Ci3XWEv+9gLCNSA7W2btaVb8EsiL5sPMfUtFqTa++Y8R3Dp
SLl3BfmQriRgAVgCXXlweODiASYA7pPb9SPn32xsVPeSHsHcTOFBzQlJvVpRhdeI9Wg6SITpMP1Y
PtWlRc6Mz/ELKI0QO042wac6Xth+hhiU+oHls9vOzNdReYJkHf+FtgxerdgdT4lQipALRAyqwOjA
5F2GgxOirNmO5Z3LOK0IvZYGOscNEArve2Dx5dHO1g7xb14E3gkJIjpQ+UC4VcSUavT3OpbPVaD/
vEz9sxeHRS8Vbq0qJkB6eGeWBmdozOI0LNJdNdirJhq3RvF8jEqKJiFg39k6JTfm4XDD6wLvynjF
e7VELO1tiuQAUFK1is2Ds2kr7OWFIggGCWXOoZrB47TjY22N302M26UJt1FKunCR3mNTjgDnJmYL
xqhuo6ecbqypLzYhixoHXc3vk2tI4XxfFC8BfQErb8A7NNfJ/ZDVv4mLsZUP4hgszy49OKHDYWYJ
aDT2sQRjzFtozpacz2AVANT5e3rHNgkhjkBh+gwsJkFxECFd7Dl5TNfdOlF3ILvwkqTZYYgRx1rn
fQzJnqJ0WVeDXTG1sv2E84VhhyYIDBOu2GWWcymWkUfPdNYRds+encNcUt5eYJmag4GwFWsuCQwx
0Q9JWz11FbHFmfUbazafhXLLd9Qbvcdh8Pe13Z2sksRgpJDWY6CeWCeincwcYkPgTqgguoaG492T
7slul9fCD/AV5qskDH5wKO641KziZXhuuKLVgsVVRKREztsR469PiA3FZouOMH5HUqzAAB+Qvphg
b96QZLqno2QzZfq+kuOxt4Pnomn+iSB9KDAXVCHgK7dFlkpTEqYJEVGfOG78NcmehEFOzmiAh+rY
WHhuXUj/eXJcZXZ38KLp7KYPHdYc0cOzZ8koWS5Q5gCyKpXjzsLN1IIvxt7ron9LC6wZBm7lHQdO
m9DHRUhF8QMgyZ70hhUOFxtzXhwuh8hjvUmbh35BtQCr4fNFiNcGJ8ny4QTvvf0T1pQV4VY8Aqqx
qvMgNsAuoGbuRyra9bIPuV7oaEOOhHUXBZkkRxwEh8r8GfVPgVWLHsv6FWSkFZ8E1Q60H8sU3qgv
vhTGIh9L09B5nxIIoF0jitCKUg5gI2ndtItlF1M2W9lfmaBR89PNEaLDxwUYGPl3ELSE36rkLiy/
maMxjN23zovLliBHiC43pKtc+6mh6oMRln689rcBbJr9du13uPCcMPd5S9bi5utuHfwbEIJ/CpcF
lm6/mUz2Yx9+uLBFmeU3o0rW2vJ3OQ68lJgv6jejCbVtVGIhEMTsrUz1n5UNvPvMTBAtMZKj1hzj
YDw7CW5BNsjNp6RaPQNbxoJ1empgozAEOe+c93cZDb6taZmh2QbAqjMB7UPdj+tMF0V83qQIBqhS
7RLtQgze6F65i+sMuQr5fdyjlRFkY9GB3dVPr9JAfvsBD74jkbN2gDDq5EbCgv1S3rjU3wILR2Kx
nfb9+1z+RhMxI0wQ4v5GubiVBQzTjSwPLZ+hK62/vcU91hBBUva4okl2blV4O3vsWIbHWyYTzNHp
nsOp4jxCx+xV/bd0/nXOIP4QLbqkvJ1BOB4y2MOhmL4zsAtJ7q4Tq9sFOO6iMbuGaUb3KF/lKOHD
S9uXRMsoeBqhWnOLHnnaJVDifPof4gT1AK8M+VgzE+hxg2MVs2N1p2vMJD8t3rqyg13AYxm1/VVR
MugRzgKwt66Qlxq3Iv9kX+JMnGKbfCzE3xybsLOa3PSrih3+/0XwOTvxw3Ij/PEwxaeE4D3i218x
o3sb0Yb+KW1hloWTeKMEHvtaMEDcYYImE+5/yh4yUVH63EkWzkqns0iFstQAEru0ZC7LZDlRbHyT
i9Oc0HgyEJgVNVDrLLy4keBpGbovvnMziYYaXxWPSB140Z01Jwq/WXAKh54VdqCuU0nJYKrFndaM
XZVf7QcRsWnuFJ5Kqg5uxUScfAaGWlZCAhHdArs3/J7tfC+4s9QeOWgZPFom3bUzM1WKdJQZ7xYZ
eu1IFIqJE1ZGAdqsjCF2coFKtJCHtO7gow+PSQPyTQ0fegKES8XYWx15F68djgmdg9w/ofN7yQCx
CYyjp8Pfxsnv41Q8DLN8GuP+pANqqLx82PdggrOBNZzteQ9ubh3yuNhI7usMDfvA6q7IDWcvwlmV
UeVMN2fUdDg8W3KYbZL+JBBVJ0A/tpd/ln71kmrvLad2487Uwy602703kFpKzD70szOdbusING1I
L4nt158TEwaf0ebBh1E4kztoC2JFYV3uqT0+RBrMLaPU6vb46iK9Lrz5ojUmc3JCAzRkHikxvtNC
QATkuRTrZOvx6C1ZeuY3U4sbYU2irTIYALmU5YtJ2ac07bOkOZExIDykrtgLPlb0taNzWi2vlvfS
uPmDRBfjTPFqxNgAGTFZu4YGFW6+fJu9qv2HZQeftZduWb9s6dl8Wcb2yN38cWkFAD68yb4BNEw4
M0fhDd3g2djhuQgIiDgUSrbxlYrinafzg86BYKnm3AeYCVq5qyp4cgwZXLEOYVUf+oICnhrsTL/c
KoBv4IA+YdelXmWMIjtjqukWovit+6Wz6MLwt0U7+144gErP/WWI2of9/JqU6T6O2XIiAm36svzx
OLoCr1vHiXNUEm9Cwi6mB97OaN+A1/XUDbc7Dn8iLp4DKHwmsXF/L4+ty38oeNJTtEkVO70FlD4d
Cx/yZuxgcnFMe09xF1ZRUzyKuvnNZpoDLa2eHaxs3IXkWs/eDcrZ7MdSflgBgZduASFsom83wO9H
w7ehROuuF0zcpb1hMNwwspwsazqUKZ3CNZ+WgiY4Lv7frkXFEk14B4oGGX0cKt2L7pF6HeYiG9sA
FO2grw9OlP6UExmreUE7sasGdTn6V0bplYvqa1F7T4F2UbJm7axHMnKzN6x8iU4xOQnCRMknqHDu
2v4hngcKtnO1rktxiegszzsR7DsM/Xd2OB/D3L6kFMqth4Ggqbi9geQc7npewQfiXD92luAzCVBB
WFvtByrS1gqlAZaKevb8aHywQ06mW7HWtsnmawgBuKcQ6a5OR1B3A87P2Y3Kc7tQpNn6uFYyVIZ0
qZ+sXp0kCxAnZaNgk7qPZrYTc8afCvFH81e5YnRm05/A2+0z2v+Ucx8Mtt5MS3AtZM6Vl8W6ud2J
A/szjoFIxSlc5jTggUd35XSXehHAx+bkRCWLwXZ6NBVKup1Zx7FrMII4EI9SXKcC0naf45ztQNOP
DWFE25G4RuwF5H5I9YM+RtaMtcYUw25mp/DYSM/5mZaRp2hP9LQuWLFGUFWgHRVpptHE2vtShy95
ZO8IrLKO0NM32t+9cSiGqVJLsv68Pc6zdljVdv5O6HflsHWhRXozp/EmiNqfkG9lmLpbils/WEdh
s5+eBMmglfRMuW0Rh4ChTsMljEnn58Spg4GflkdIMkQ42N4LvsGLOQkbc6nfYefWc3CZrFvweSLY
JQE9GL282+NoraswezAlGKtCXriY/PpV9uH4c7HSDW7hjjtA4dNiw59oL/+t3Po/06sY+Kv+HUT/
4AWkFNgn33WNLyh+aBl1b8Rud7rXCa2vMxlxSiyBMuGxZeyGiLCoZzSFy9xP1l0VIQ7dwKD1PJGd
WZbHwLOJAQzfYxsO+8pBqmhZDZclbpBi9ti7z/tkAr/mE/ZIUtyL7Xg1hge772SfNQxGy8LN4XeX
cvbu08J5a4oOnLZrXZ10cbgDLRfKGesfa0Avp8bhwCZpDdRt22DaVEpgRQmXk3aJbPZBvIDF07vC
2MfBdU4OgUUbfDDX8RfPAmmVcLK7Crd41rDYFqL6qaz0hxcMryo+TxUvZ8sq9wkp0z4kT8l0MwfF
zrZSnM9q/kOr2njBsvUz4fDwvom0JkcHsnxCRH7xyDR87AjElEv4j2rT+77xD1oChwolw1EZ3aLe
M3mCRoBU4FYNdISvYCHZcFqGxaNy8u/W4bJsOba4jxdECzalZBGKb/YNYN56/5na9RPLQLFSTDyF
mXYRXQioyxBX5xvL3O3fgogV4OLr15peGtXfoP9dQFLDI+aA0LqKQtLwWkTbJbP1xbax4qQ4Bvu8
l5tckd9gkSoALZbOlG2C8HbMLJwCTd0ffPaI3ZiAxymsU+UC0wzi6q9MwgcLXXc3+Mlnju2HOuiH
ZBlerdvZ18zDO8XJB4G9g0/cPasHzoI4eyPOCcrDjrNHeiZ+ib2ttSL03mus89VAQWkBcYSSxWah
h6eKH42Mj4maPvyh/lG3pPvArbZu+xMlww8LnNUmTcyZq9MxY3oN2uWMukYwyL4mRflDb++pH1B+
FIoGNEKZAfzrE7XOsDcXDelONd9zkt1S+g58Y798TCvQ3iFxNCdNz3Z8Cxp22H9a91XF4jk21J7R
HuBi2luG2l61VkvwYcBy2uzjfjipzn5H1/ot++xgJZAk5/y9rOABCYsWiMr9tQlVtYQwEy+6WjSC
qb7eD9N0zJJlr3vni1z5RjXWVxv2zX04RAXenSH96B3gzQ6M17s8ui2bIVEZui+KcVMNDpRF+jhz
F6817I84RGxnJ7lFl8L8OIxkHAm6SR3/hFr9s2J/pjePf3vYQWlfXCz7PIPBRRM2sgIPBCTC/Chw
GIvF3/RiOkZl99LGwSsTEYyZYeoxbRloQSVuO+oL7jxKDf24PolqPLFHcu4kHafwA54aFV5FuNyX
Cl9jMZW/BX5DZWz4ccA5yWS1TAuZDrkJkRca/ZTocc2lMH0N8A3agjxi7n4If8Y6XqWwxhw0rRj3
9oQylgfWusvpKqJkIAs9dkzqKR+B3psBHYcTnIJCAjjR/J2S3SzzFEesWDkjGNgsvW+C6rucs6/G
ibiI2r/+FAFyFF917lxjM2wy7HNFG7PySa/KY37u20c18f2y3wrhgjYl1CScn2yE9z4jDXXV80CJ
3BiMEQ4Ps7d75mcMjXl/C4exvKDv2vK9Q1N1j37ZY/kk54FD5t1eknti0E9WPD36OQD/GrCxJsCO
7T0HPDPjWNJxv3a53lHFu2Um2qZQid0l2nhjeY3osex4nNBXulsm4oGtTyOdhcRSvVtm+IgMObKC
a24IG862kG2qSV68xifOUmYw1MdrO4/7hL4aLjIUYzMgK1heKZZIZWCduOJQqOJ7zpLf3mM5nGUA
KcL4Lh+HtwWYdlU3e62ZjR3NLbluiQ1108nynAtXwfRiZSxecHGtJiK7FRjwSgc+DYP2c3ErxWjS
82jcSwK5gA/lebShlsn0MDG8s/B4STTp8xrLyCoj3qD7/sHhzKhc+TqTizI2M0l828GHNudlSDDF
diI6QnjH7hwwQX1IxK5lz3VggbTBO4TzmU+3ceZuS9tztosh7NdlAfl6wTHXFm856o4dMCSa2wcl
HElBTuWy6vtF8jLk8omFTX4oB6/feYO4TCYXFNd27UeegfQhJDVRbwYBNH9MjJ3y7FvSw5Lzz5Qd
XvyAyIyxAVs5LSG7JiIXFDvBH0+I7Fj6wPzrjGp4bziMLX5hGj1LdAvr9ppbz1wDqZtIbX0cIv9O
ue158ToCm3iSIPoGKYUUcbNRvs1VRyIF8b1CjInbZ1TS5S4Yq5PkAsWuv/i26MzxjSYjxvrYijwg
uT3XiYB67YLnlBrrZ91zjfOf8OwRd74dPovDHI5uePCz/JP772Y21a7tmSLzqtoRkyWN3zJOLf18
YRDb0fKDO51HSsxzzUzD1zhOr7Oq9pJrXqGnQ4hGMc1e8pxF5b5c5j/TTWQTBdJLPsQoQQ3m0GGA
IH5z3dvzqxGuQmwO3x0hmTvD/MwkfA1q4127iD1+3k0KR6MDYGkGh7KkFhbh/DVXGDWrzj2WHfEm
4ZDynKOvsQmuXqT32dycSyIrQhRnHrpQ73NALRmEl1Qu/2QeVytav4LrZDCj8R04UkifbcqabF8d
W/vUwCQcgvLs2iB33Lq8LpisgD7sUpsNMHLjXeOjg6EF9mH55Q/UNvfCOZoyeOI5fx9myJs1/oGt
pWLrmIuSXuIYAuPgVG+sAduD9MMHqpJctvPk4f12uOT0+NBguRuL5VPiDOIgJvrgKrdfxx5RstKg
rAWWtYrtEKjToMDgh0/FYGjyI2zrxdBuegdMLun3pPNeh9C5hvZCjez0GhPpTVkqbDMMlz2eR4q4
Ty1LKShGPqA95e9lhKE6l1G+XSQiNRzWfr+MXJ8n4PWKWtyx4rrYIFrFVB67ARwaQrNOQB6LQuiV
O7TlA4uUcIeD5pAQLY7IB81x96h78yXGAooxROsmeubFWhmxVPgKsScrzc9N+dbwMSUnP+Dc8liB
8/+Nst3oZY8yBn0e5tSyp0HUnOcFBgoaO3C02/KCTQJz2vzEv2U6UbWONblr3wuP1FdhSXI6mOFb
T/43dkBPSvS8VVOU9PDWlD5N3KeTrqWrNaMNiz0nO3srQs3DMIz3F8ctjmZ8AmB7VRQ9dx0zZ6Gb
YC/7+E2F5NdkjJsEosLBm+1Np/O/omf70qcTOOGK5wH7BUYfMhSkXVv3Occ4xh2hW7cdhBnf0xyG
LXnicJZcUfocHQND6WM6cZ/EgXJYIvUoCrpx8uKwePpV2ETFutL9VgMui6LelgayS+pbr1ERvTdA
38aKFg3RDK+8PwcoJPPaV9PRbftbFXtVgkYZ6nXotZcoHh+akT2OCcmvFwWjuFLBiymmF5RxqpzK
UEIddc4iROKKXBtqZBS2EI3FV7Vw7s0Nh7fuxXNmh8+1le8s9hBZigTSsoPlHZz3dSRwb0/4eCnT
/OBA20gUeJLTFBkrftOdUw2Ppe3cy0lfQyQx+qW88zjaA81LlTkR1GFaHEL6gYbumx99UC6Cvs9D
gd/Gu4os5gFsu4eiddGj8v6QT5V78cfoy4vNR+q68LCTZdegam1SwejhSCblRZ9DxHrKtG20pXbC
IcoxdFgsbQFwaeHN8913FhVvl3D5b8k+mjl+KIHIZCF7hGRB1xf0yeKCQSsJAns/5Rwf0ozHACVB
dTogd9VjXRQf7UJkOk85WBlBbZmJrZXpF26J+6AEtM0RDVA3WEhP8U5IOaX3VdAXu8iywbstsB4r
KTxgGf6Jxr3rojz8zYN9z9i1WzhugZhTYIg4w+4N7zUDSb6DJcFZRx9IU4SbuA7BTDRVtWr8CD5x
RagF8ZJRPcVMK5330vJf4Km8qpv2nlnZW2ilJ5H4r72Txzu264e8+OdG1aVZ5LaQgMJxl1Jzlvb/
CSDsThY8+hj9mR88xLX+Os8V2h0HDE8oDtY4sv5Ms5yLOhFrmSgUbrb9fY5lLZ1i56JvL6GJ4XWb
2kkAdfsDizQ3xMhML1A8shj1fPdv4I24c5Pkq22A/JHoabPwOo4FEG8iiSrI363GGTBRAGmrbmxF
2v52Rbh804P7kpto0yoeWDLmXTfNZ1QTcwkkyWV1e55OfsSRSuGAlEhdPjuDYEmP8lY9nlRY8AjZ
zfo56NK9VPW+j+VXO7CnYQH8MEmDed+ZWCVaPjxt99yK9L1iS7erLHzvXdGgREbdqxa1oJUhcyjB
mvYdhj/4SZQoTPAOtRus2iDG8ws8PLLWWJDoW/H7nSujW6Ri5PPdo41EYbjsAY/fdVIybWT5bR34
rIfpkhFZCZrq2ast3ufqdejn+zqK0FRqYo1ZzvYesvldSZE3JEPnOPgz/fIQoxLoLCb4yMvgvr6x
gQQBDQURsOn0A2f6qfVhg3jjm59iSlMtSb1o9vZFI9LH2fFBBvsvBYWLvNewE4PlKGj3KbhbpYIg
pCPrE2d7tO1UuV0cfpL9MFMPaVU/ljUDB2c77eLeXjclHBrfjcnACfNUYG8c52Yzez09YgkI1UJj
HFRjkq2SePwtRfeGweyHV/01g/8/YHzMAWB7RY5GNw7sZ7DctawEHfXe0Kw1TDT+tdHrzBZpNRb4
r+DCrPvC7HKVHyzTlxxG3nUs7Ee34VesR5chg+MPXRbzMHIjr70LgCGc22LtAox5qr05W+shfHL6
/yO+KTOcITc0LQxUhgfGg31AeXGdMjwhIz0IZyarRMxTl8VRggQPA+wSqbtLsNXINHhH9PhYJHrS
ZEO69QbabmKvXlkDdIV6IkA/Y8ACMIRFaxv63MqEn68ZRG8HlvxZKgVGlMVVCgCjn6ZN79mrKGZB
o6A5OJHaxu30V5f/erAMvhttW60OnQXodEgfBjR7XyjcxnyDF/ykfvTAWoqAqo12aPi4DviI6LCw
TyMbpWweDolHZI996kdUlNdxnj6HmrkDfSPddenyX5fqrV8QHnRTeh/pFs279Fs7kjx4V5eb3KLZ
odNIJu1I8K0rW84zdpcRdmQesxAW/9WK72xXk+f2exhOyoGrr0n+NmO/qQVZVkFCdISpkej40nTq
y3JuMpR0jm7EhFmoi+8iwHk2dGPho3E5nQOrJuiPJkuui2u9+i1f51msa0PrRAWoIDJUPRvW7tFX
p09ZSj3sWFYtIUgftMfRg0cw1Y9DNq/xSamJ/PR44Q5OOIzpFmir1t94Qtt/rWzELz4en7rQydpO
uP5QWdT4V2Kbe8IIy8U2TXCRoYI1EGlJnoBvK4V+LjHgbIopsd76upl/SpET/bUrqz9XiWV/5bgJ
ToFZzMFwql1dnQ2vxjWgj5e+W1ltBW1Eey7RUMcmjeU3mrrnweGL1NDllFQs6WI7SQ4wlHhmSCK7
TcDaSJRgNXSmx4eFcM4mV7jPx7j+z8bMs2G/ORP8HeRv3QQkzxq8h/1YwW4eHEpb5PjeV6BxLQPk
h4xJLmm1rKnSXvlWDDBOK6JVc9M86J5ZIR0VjipYcK4F/WRCZ2YnkJr4PTM5QRlDPlEootrIvoSW
Roy4GrrGIItszwsSsovm1e7xj/Mck8Bbxj7lXr4sNmSMnIrbhgRTeet/xqjPoYKEvHEDOHkprdmc
MS3Ew7wdcIZ0SGqCv3hXxbQDhirw+BBOHW2LlPSMY4CSybofgau2gHz7IAZ4ff6CQCwP9uR48hx6
t589WvFquTEBoyKGvN9YKf4A28qKeTVMy3xN/Tk7YbOG+MMgJKDuzQBM8hsH07a4L2KNoxR3GG3M
DPanxSldJcyJs4Vc2902K0PEZKJQQbD1EsgW256y7F1Rsxjw88X+bA1zRKpEc50r5ynrvWFTDNF9
NrVfLob5UnuHeIiuGpCnHiV27ib6zZuOFkMf1avl4ou18oVPxqFIiU4Yb3poKt1suZ1AAlH022UE
tUdRkX/3PwNcBLPdOv/j6LyaG0XCKPqLqGqgSa+WhHKw5fxC2WObnJrMr9/Dvm3VTo3HEnR/4d5z
2UjnN7qIf5PLesVSEPTNiihsKw0vsTXiHIDK2Rn3bA7us0w+vaSjCG53UZjdYxdZH6noqa+3/U71
ERd0seGWibcC7SmmEJ/+6FThnFNu9Vq4UEYc92ykhLH0LCGnobzOSD9R3L7npnETevFrI43CgsT0
pa3ps2rOe/dez4zeE914DVKJ6Mq4qAIQUWpQJAwx+4Gme2RFN7+VXrM3Yxf1jhG8NKjgiK2CUk37
HnsNGPnJxCTsWfM6kN6jpmnB1qmc+6CzaqWve03DcdM3xtvQEw8TN/eCMuqhMzFEi4wTPwlJlYsR
054sZkhcTKz25xjHTly5BlKFvnpIA/QlQ/HEPfIQWIDWiXxWVpkwnmHjayxvWBkkDGGx8BQ9Jehg
bRwSwFSV80XLk5Z2HjUuZm/T+wld8c1R4i5LXgM1CkvaDq6t0T9qpsK3JGKWZbro7qnVwYuKkheN
YdUo0hfBWpA+NcGe6qDEw16wzmaeTD3WUeaSxJR33fiapg6T90YCnteNgxOWzpbPZJd6/R9RxvWp
dtqnIcY94BLBjfoLzoLyIXbuKkl4Aba0dUITJguN2VACIEzjkfLi9oiofR8b7jqr5IcYogtKVcqN
wt63adZf0KSuuhDRVxWQp7l0cIVAhRd6/MCsl+tmiSkLE+eCCw/ZuVZEW1EmhMpzEkTtAMyrww3b
muHKnaFqZHgTnImSiNqAQZD4lJ36I4C98jnx1LHXg7/Jkjc3BE2hdCTx5rzY8s3cZGdWQe0FfDH3
8j22+VvN4my5Peb5sHyIacQ1TwcKYujvno64xDZQOZPckjv8OLJcW53DPwtfOqs9y3HYRxnWKS86
B4vWFCzrJsiAfdep/dgmsW+O5YZp/MdQjfCFapzSKPZpK5pqOFD8b3ok5nOG+UFI/HclMzJNaPau
DgvBLKYVdz3Q0DeVRXc1Gt76TCxGCb25JBxcNbuBIZ9XEY8pDpaHNFEboYyVQfKMVbZ3ywKL4RKK
JHkKOuYoLGFWukhPCvFVpYffVjKdMMKxOdP9JDYhhH64+Ntbc1cH3W/p1lRkbA5Khrbc3LcMQyrv
F1s+7ztF69KKmzFDUCdhay6Ss0SP6srPkpIqCcFReS4YFmuJvATMAiyc/eReH94nLILIw/eFxEAP
/29y6ytqsQ1l0aZttb0KoCDYut86f61GCKLxT1XyWdLaJPYXO5jl0A0XTIA8FJXtQ0q8lAO2ZAgk
moMK2RihnKKTYQvYBaR7EJYW18ttAKl7hDQPmmoqAGFb46lFw2JIYA88RVXJcdARTWW2p1BFLPrr
dRy9NbXLrB7wAEMxj5BP09NPNbqmYPhySO6j4ngwKIQjGwQtf6zsgy9nKrhF8bBbmKBbtH4e0lmj
Vmsl+81U6aQOyO9Bo9z3uEOFuelLdWugFvC0+jkuj7RuH/okX1mGAg/8xO+8AWReYkFHB9Z0Pwbo
LeyQi8Dcr2Fp2QTxOK7wo2KN/p2wiW7VI35BD48kSRzslLCk3t439jZ2n9mFsQ+bfKewsOKPmwwq
ePviWGwwqpfawgVgoDEBMACHw57OoqheomkVKx5TgyAjADNs2z1GAsYhjzAmhFdkvhnqawPcBnoQ
i+8A/NnGQeNczc/18FkR6SVxm04z+nV+HLpd38w0Uk+1t8Aq30KYRuFCpeHUCht7BRTRD6gDWHdu
yeNGgY9xE6ZFm+m+631goNstMd12qX3ZFcSJjcbl0Qdk6YLZk4jEUtghM77PTBowf2EcsngokYqS
CgXHzVqZeYtygXyl+kXiXGKnVBIwG858onN6KVoBm9P+4nbe5s7FmvaTe9RhzploXu0OFldO4uLO
we7sESScDJc6T/eJmh+SmSFMtG/NT30GqcJwLJm7YzMJRidIrd4DFi+E5JbOQevOXb/2kHOk03PG
2wlBxMbcYFSHFkao+6zmi0tr5JDhnUF1RaVi15daiVXNLlQOH17yWhUd188qqV70AestO2WyLJ3t
DH8jFd8TBCkevwVdBH4gJDPIq/E2PHHKiH7ZXBJO1qtts5hcSfvSX3VZwIc+hkAzZflYwmxCANEW
Pxk5fnxh2fIMBwDNoFH/9fpTRMWJlY4qjsTNZq+65yCizQGbpbRF9gsKndOvq/Gh/qLvIlGV1Ih8
YIkddmtRbF2Y5wowlwHdCCMfnv5wVYw6NV53tR3x6FXWeey7Yz92xyj+nWkemmRe0zFTK8sdHjjy
ccNbjJZPw/lQSgYd2dNok1+YsMy3LmHIU0Rjh4iBZxzVHUGmqdsxcsXnDB7OEo8xtGFe5Uz+JoAX
JnmS8JqFoTYVIgqPts+YnG01hPDQmE12eMo1LvfmKaxisrYgsMasPIEN52RCa5n2WYzermLVpJdn
1YLZYVbdQq6Ievaor1nyU4U6Gn9LEiacUJyZ3uvkMqJHKbRtbW4qgNCIUts9K6rDHA7vQ5X/5o3c
4JEGMRuenQBU5vg8xQSYYYfSEJBYCdGhw//sxDiomMSDiWEUGU5gw+xfipGHsfotY/3BbJhDMQWe
ouhbNaavRelvOJQnaYKT5iOhDYK7Kc/CBuSOAmYeh9uIVRbLBG7agQHIb48at47fVPOrzfKYopQY
UfSiGyHsVOxGTpw8Co9YAje2Yu8Y/9Qaa7aBObaZX0KXmBiCE0ev+Xbb6DiA1O0ZxZhd8jOzWZNE
Jrv5p9628MjStd3uvQxFE5iyGmFzzkA5MvRXDxJg239SwhznyNuZlBhRAjalCzZGfGUzpvGvEIuI
06bojUwMso+VlhCz8TQBHHOYUqsBo073W7HYNgrbr6yf0frOuP4lJ4Q13xh1PsFErsKnLBLbsTxT
kXBxsKd2Xzqk3Fn/XuQXbGQjCXLpumj9mrkzD//FMM92ht4Cnm2vPWoE20t2O3O6IF4xv/GkSrrY
2f2b1Ysor2n2pSJckGTUmfE6GoHjPubsG4gQUpStDMdhZXA0MVzzopML0zqGQQiZo3qeIT65Hltc
xMmmvcF0tkrrsw7fO49JMK9QHQfk6OrbTrB+cr1XAR8jDFEgA4+Ayou2z8WeDLROKgZ8QZdA84Y+
SWOFKn5Xuxnr+5pdhblnNbWZqa5XuBSg0QPCiKi0vQGGINsfKm83/HHBd3fto6D5p1F4QL/iUKJb
X0n4lcdfRab2Iq4eLKajRQK2hVHuKYBc3FhL3iu8j6mnxhqRWzXWtdZ68nugR9uNx1edYkgDpheC
dyEptlWfbQAGRaRbmXqPumJdGCXqX0TuyWSnVwzeLu9QbU1rbGH45XCHU4aXkCQeqjbeJS7iMjbp
qqHrgxlQssSIZnh6pu8k3+zpYHvmt6oSfgym3mWOIb3+0HkdJc+HPv5FRMWYOLNR67rjPgTyUpsH
7LHrGbknrhKOIl75Hr4zOWnM0PwmR7Xc68y3O39AAyGBKmj4BCqGfHrwFobQr6VHiCM+K3o3DCs6
W1Gq1QSJG9uPXIFJ69WOLEuma2ZADJkds1eq+NMVcpfWNljo5/Pd8SYayORD9iyo0Y4YIw2m4ear
iMxRvq1NNP5KEfwotEc1n4Al/pGMCHXqOTdfsg5BOEgFLbqktvmQB/1+zK8V9u341eMgiwDWFC68
uRSCKpUXxvimHx+YExYTXclzb0CyNsC48S3TlaxGBklOIncmRFNP2WcgPXkLAk/flS7VJeWJWgyP
evvZK3gEnklwCh4Zz92qNDgPbXNt8g+FeGaumpOOm30M71WZvOTa4M+CuZ6zdbnpMPL6SZ3iYCLE
QWpoSJmtxTuMROxzTT+1op+eSlhj8Q1rYqtZbBndfMNZkoBVNL4qIy4BXvXRvYG4YIb5vbDzcwux
12H4ZYvk7na3xiANuQBWiTMpq9JzgP4HQ9mpEu+dC1c5NB6rTp0T8TyaPyZFeFO/KbyCo3trkncs
boxHN1l1lG1864g8thJtq0v00y12SVqImLjCdMk6srRTHzoPBd/FRIYwWoB3veStSZp/QRP7TPZI
Csi8lwHRMA3+dmgV+H3qyJBZCXEXJv7t4lLN9xmRUT+WV414tqbWN7nbFw8BY7K+j9Z6fAu7tyL4
a8Kn1jgWgty1hHBNzGe90/iU/eseIMSMS1LeGSDy2g/7GC6BQDjf29oOdL0vc30rnWnds+RoOSLJ
LDm1iNaVG7xNieaLWewtpphl/TvVXyhwNik2tMaYDioVbC3e2/Du5Kel3A0R1c0DwbxEHCLp1HjB
oWlKiYS+jY95SHum8LgrXrqZRkV61H1I/mCWPEh4DVX4D038OsRTFjGF9SgCq+Fp7JGKMYbLzVPL
Ol9aP9P8D1HmXvbkPsHhbqPXhsySDOWkwyrDxlsQz+wFm4Y7HqxCIxT9A4+No/gnkxjUnR3YRMUS
r+PG29TprokNRXbMyr0Z3mdQaYrvbqqp4MRLBbwqF18tkX94YJzHmTmgydDS112W3795Cpy0fRUO
SKfp0xDXfjy7Xbhn6MifAMsL872jMQjk2vD2oQq3VH8moPYue5pr3k8TPiacbweWAwvUeGSqOOBL
2uusSzgOHGxhzhdZm7OR7iMNu06KD8QZsRTLh0Kvn/UyxoHW+li+VgoJhi0upCfje1HuDc5rigkU
K3/zzuseWHw7G815tXnnxAipjmAx7eQmn6X6aOiyjApACNdf3fld8y1grFEODYzDI+4pCq7gQjlQ
9W90Ny3jCNSQEAcmVMJHdG+CVScKehja/DdjG4/tBT6vmt/VRVfhBTjX8BTWTgWAu/U1dKcMAw+t
TXgR9kt0OYzyVhFYTIdJcK+Rd5TbuwL/Q4ZY1qpocIL0xjC+0MWtCRchd4QaiR2YTccBTN5qvulb
VXSrqxsOy01N1reAdYUqiFeq4i+2i+fQuiJKg+TbwJziQg+H5Uk4Wi56BahL/HmpnWp3ZxlHWUEw
nqTf8wwjq01455KLOUKMMVK/0DYzo3c4Y0OBOvQYNPc2PfTlBkuGVZxsxM5eh+fBeaIjWbfTdhT5
1mwe2RbI/Evns4kQvA/8WInIS+qkc6NknVjAEFO8aihzteE1Ky+pokZq+zWK+n2SL0Gw7BGMr2Cm
DZEktoq3sS18rz7M8IdnBixRYfqFg+1mIMPX4xfkw8sKJOZc9FaG5L8iL+xILAxrvJ3HIwHQiDOR
PQxC2Ag1I5kDutP/ZtFRiNLvWTBPCO+zFOYAxgSAbrpLTEg6IshLTPIGwlNtPVXlvoXDo2IIv4V8
bPMcoxl5TpTZGZj7QO4FKpfRQlegTzdd63DfooVuxnM4gRjhnyWw5ny1o7fHoOwbXNrkWsaat7YC
vtAgBEk8A8/qnkEObbQY0bN0udyd4UJN/WBaXPIkW4ldE1qsrJ+n+j12Luwml4LzWVjjOjLxa4NG
yACWCxO/DyYlQeAP3gXuarUaxvmTtJLDlJPnxCYkSLxrbJ3T4OV/PBByDm2uiTaWG6N6M2c0CdS/
gXPMmc4bIZ/t2F0StnmFfOnCa1FdwbgYROGQe4mi8GATVODhXk0w+7BE3SIfXDN45BE8WUD5AQ9Y
vX2mMICtm50Z8pPBBAXFepIh6LIZlN4oA9Cpnl8UHQEZBiKv0Vdh/R3OGh/QAQ2EALmjxpxoKy5J
3Alw2pOBl8w627YVrXFbEIHThyfbyxi8Z3VzGYt4yU0Z1EVlGilZafYLH+gjDpJ+ky+B0lGO+k5D
lER2CKSNaGDE5ukdjluTozaSC5hePLe1dRsHIElVQGaKB02wYbnjNFHsa+j2W5yveiu2iGWXfb97
FGPwgcebVEm2Km1mLqKSgyXDfYLCwetIG4VYcxeWRyCeiPLrPAJ70OJD53Rb6Q2UlHKAFzm313Ge
eJMUvlRPTeQA2Egw+3g+JlaGyyOvyQ00qmLT5donw51daTHlnRY5wGSTMBY6FJuEkAubzX8rTJxn
VY7XC9ALEzUj2OdLX6kZR0O3DpExfWkT0y+HeO3OlF8OzlckcpRdDNJyLm28IiNOlKwCw2ocjJIT
K0/XkfzqYTjrfbA2kTOX9LdYhogfrcwby8qrUXrv4xiyt3H7TWaKCOZCBH9XQwI8L8vsYfrnMqtc
Yyec/MEb/jFUffVc9zuIJtJ48R2t3cX6NaOlS5F34t5iqozg4JIE8kq7p3/zMJCDnpEnFqrms+5s
2Bm4z7yatM0BsQlaIFLQWm+pjEBJKdQY7JGzGUZ5KhsE0NprDS2eBU1cO+cyEv9YkW4bOlkHFVQh
jX+Sg2GI4+fa1rgk8HYQhCJ1JjUYY8bA2kcox00HdgSK2cRFHQnvsHBfRmLA0KWvLYn2EDRQJIij
1ii45vBi5fLY9bcY24KseGEX55DeCw47JPTtWN/HAGU+LiqHPYr2E5G0rdnZjkH7V6sEuGkgZr7X
uU9A9AxGfO3WdU2IhsnasXky3YHcOKd9DwLH76HJIYw2WEAiz0UC5ZAXYSYJoujp1lvOkwGJP8qt
s5bRGzPzjrIX/Bb7IR0fCq2nWhxxGI0X2qp1rJqjYT0LyBsoPclYIIQB1UtME49xj2rEZBlF0+V9
pnW5z2S0Lafq1WIZmHEljstivZF7sD242Bisg8hMaAGbxtkMFSakLCBVLEIRa6xzZsnCG5nw3Mla
ohrs1kYY71JiX2gPqVqGU8dLC7rJb+2NxrfhGs5mal779qkNX2ANeHiWaQ2D4mqNxym+Gc1ZgZvO
gE+VTCsJM5rwx04sblmz+pAbtjVS8xSNjs6wcYQgHnqQ6tE0J9BvbVjTFgOuXn5VsDLqVx1lXGA3
m163N/WQnWcKxkz7XqiQro2wcjgmTMF7OIlGDigfFWNTDNuJMBhmAMdKfQ1au7GDL7vhWMDCO6Y/
c0yBmAQr+j+dUQzZEjREKCk6OH0Riobcmj7BPu0kKZvdYvbAlFWUvKvKj1VKAA4I0naZHS2yfmw+
2ISDPKIDYphbaD62oSdgTDy7c/SWifaaYyZa3uhixsqIg7d2iz1P4l6J7rnAUm2xEc6dYYdk/ehO
PxWU8L7+QzL/YIO0nSsoMDWBpuyDG/zSaQcDCdmrXnEMiXFDpswqLnhpjJ2O4r42nMfKW0wrc3WT
AJna7yl+qwf836170WI8j1eXRy1ubKTb8jR2n2l8jSBkI8p8SKxm44UtPwy3r93v8kSAS27XFs4/
kyUImBlMB92qs7zXsOG2lrIw+ZQpKG13+FEmydBj2UAFDsOjlNU2bM3fIclQSYpT4sSvTUXmaIZz
MQ0422qjm9cdytTRkMyZIck9zBSO5US5xFnKLG04AOa4t5V9rlA4RAy2EgDtXpft5Jj8OZAzOcid
pywYb24TX8OgNVYRdgkNqRE6Z3GOap1C2dQ4A8RG4DmPmM2KrGR31G9mC/JaNB1Mav8WGZZpVbin
tS8PPgtzIUqfOK4FMIzsCEySyimOt2yZqLbT4pBqLH0N5LCodvCUG1l3xrlrrewUNU9owsmSoiJU
gDwLb5SHfrlaXQNNflppP6E+7GTbHlLCssAjuQg0WMXEdfSGz/G7CuQCC/m0DUYk4+y8ZfA6V73u
BsRkwRCx2FQWZhFw/hm4dskOUwhLW5fB9YSTYmcV6rO24GmaE38mCzGcIybKg78qHA6qs1Bgc+YO
5P7E4bRrgMJ3hflq5eG1jrB3BvZ3a7YHtylf0rL/Aqo37rs2IAdX1Ney+tIY7JbWwFeOwBE7KTbK
guFZCU1+MK5FSq6ZjskrnC5Y7u4lYh8rI+G9MnynilbNOD6FfPn4G9dBQhEpXPC91ULI19G16Way
ZRvkR23lV5I7M9MfDbfpsPMwxc8i1AdZXXwaGWyCRh7VSMhAEg1PFUMpsL/h1bLNZzRvRx0SkRkW
576ultEfizZIFYLRehng2EmMW9vZuD+0DYu7gxaWfy2JC54bbgUveoKSktE9I70oYDvOo6zheIi3
rOnATTo5wd41Hku7xk3u5r+z3X1VQEHjdCCkLZgrsO8Qm2vWSl0bfwgTELXihPaSW915LDazedxY
enbXAX881j2Cf9EScZQnZr3XjM7P04n1ZFe+RSa3W6L8ErPrqhSLgcqClVstBX3Wdh/I0xD/IWLd
QjQ71YOHlTb9DjSg+BE6rzklqtVUs3POYtovWTXbUCPUQAvkbQrA6sIzPAykG/ozvjysxAQplvW1
6fWRts2Y+FvRfTYRhXht62s8uFjU4TJNmkYXKJkU89wl7alQ+eckoz2WenYxw7vHQjEIm7csJWdd
QxiIt+lg5UnPjsDjbNK2yiETNAgx0Heu+Wdb5jU21Q1dgnzjL3hyMs6AIa+e9BHkV4STk5nroknM
9YykBDzQfZ1uCqMvdsx0vkmJPGdV/mNE1dEIjbOpT3KdeXq6dVFvJm3+hkfm0DrOMrlbrv3+Dwkc
1gzjwx415Af2qWzZ1oxV4GPl97HPrWf2rrZrHccKZbSCYqyVl3y2/kTvPDZ9cGiM+sM1qH61qDFA
xNNmDYP2xtmxddUAfio6BEA+pchfldvwACRLfER8EXH8ZeYTg1J7rROMoSX2vs+abSaY9jkBdgsr
eZ96PsGskKjbXdN56ML6hz01huJl86LflN6pi1PHZ6+zt44wPsGO5FiRkk90SIcxrNaa1Bck9EMf
YLIJX9ye0E0PoWhdJlu0P+umT3cx2GevRPhPgGpZTx8oq9Z5ELwa5hKo4B4I4sRkLZkWJAErhZzZ
TKC0dRQZJyL67sAljZWtvHVekWHTcRKC/72hHTyTRcnOhTqvr+AvJOW8yzz6t1IHS0+xYCbpsfGy
AZ58/jQ27WUClK7Zi5mtgNnrNY1fjjanVIOgOo7Fn9PirahYF3aThtlNE4Qe6JC5QS6isLU5kSu7
fWT7dpqz6WmCFz12MeDL5B6XyXmKmoPTozcGY0fVzobHmbxLFMkXyAokpHf6PY/6SydgrUu5KWW0
6xyb6qNa6V58VoIooyEU7EMgZlGSxp+Wo5AXcfXFCeNHs0IzWE86eoUUu8usX9qhOmdBnK2xFAJi
8kxKfsON18hDiQgx5XSYHe1H61wFsaG9DZ7DP8OAzoaBKuljPoeyPsmYXteYyQrp8e+jQL4ra3g1
BxIqStjHK6SAX3jnzgBWz3bSLjmi3bdEYM/2dX5N7fq9YIVdRiRlwB15jGWMTEZftxVb+8ywj51X
6hudUxUeHOL40U2QSSbpP2GRHmKZwyas8GqlIj9rbYdGks0WygIME7KwjA3oONqB+n1AR8ZUm2Wd
Nv0LK+cQk9BAAuOk2PGaqT9kS3Iq3URS2C8oV+uNYh6Aiidl4C2+QNGSNmCF7YsyGKajG+f3UEBu
9JJd1dSRlVUqnGWa9h7lihNomk9Vg+CUV+yhgFQHr5EtrmlGasu78BJX1E06IwdWG+l1lOOtHqm9
SqtxVrbZ76Ez4hzTdhx8e9dVj3MA3cpltQv2aYnW4ePa26lDP4DQcWNlBYUARkS/AxTCDdAe1UR2
uDmudbTkK3uyDkpLw00zJ2KN8WmJpAmfxsCJCW/qmIOyfjKRZmxQW8L34V2zbIWk1yPYpW2fo9ih
JndAFtCcJRCR0UdYTwYpypZGO9awgn5o83DbDqzEcbZQSNqUXyE/IwqZh+oBE2HydM0HMbAgj8vh
xRrQQfMT3y3Ftg7BxDYQZF5F3YTCu2vEOQlzMq8SIe+zCakyXeZWDIyCG7psKpj4V9Ejpq4JMLk6
cw+Qbx4DLDTnBlwBKMGCn2YkReaXnlYs0ML3ZG5afsHizY1Yi8WS6GjPmPOtHYzYaEMPatZgQ9QQ
/assZ27+nryGsGdHS20/ZEDrxCno8p2rdw67dVrYwILoyPIuwYJcutd4LKa/uRiqp7DXtjIeQELN
w48eAwyOIJnkc8J5wgejD+N95OBqavz9Zsi1alTJuUIW8gqBh+N8cHgQ5cz/IyohjGKJ9Dt5sYT5
MgLNYE2HdtDS878xgeGiw4vjpWJfF2qsCLyhJtMjZ5FIqkC4VT1Z1SXrD8F19GD1OQRq/UN5RN44
ObTIUblvntu+FCXmG/wop7bMITNi9MOJcJzlsNWt4tnR1TbLgufUnp5lMV/Cvnzq8SxJqLR5OX0A
obvWluVr2GQe9IElu6O5m9oGZBrU+DUd9zFsgl1blH4hovskF4RKij4ycS8Kp3PuUVNBH/eHUXEc
cefV9HnYDf5gq2or0w2vFfnfQc/VPMzpDpACapuB2X7q7sM2OxY6BAQW0FwuWeJH9bIrWezLY6g5
mP09Rn3E3k58+F5Kdlm/uEw684KM9OZpwz8V5QUTB+sqSgdRKd0jgJD0H7GjNKuMHepOPzrgwFzc
GeCNZ4ZmgT920I0lzYnJuYOb/S/mpsFXkn/baJuTIPgwB6IN3SbhEHZ+G1ddgY++AEenLJMnO8AX
GxeMNsPqmqZgSHr3Nk5keQG0J6vQQHfPs4dbBgmCDqZyjBXDeENy/uUmUoRqIKspZHMZCDSorsYr
3zQVE8p0qxJB/ZL0aKTyiI1HRgdoTt6O7e7emqKzyvon3bVweVGZs4og5oXEH1R5j7XEaVhm+U5m
hIPa/XRGr1uAhxb3GJSibfR7UP+3Yp7+1cX0TsnMJ4OMiE38EJBxkYPyLCbSWCPtWHHcUJ9a2nAT
+IbfST8I7x3o4J1asgO8mvVJHM8l5TTxy/6oQ8SG6ZyfTD29T7mZXIo4VauyY1nUuhnVNsBmIJIs
Gjq5sRmjcOzQ82GKpFb0uHFmTeGqqZNt0AgU+vmXhRsLP3FDu1+JX6TubAgsUj+agbHdqHaWZZX3
XnfsE3QwvB2JiwS5z1pmf4I80KZSe69y34dIADDL0N9Cat3ZNa0Qk8xVU7Pf7HTvnjS4kmLEJg9p
Np7qeVjc/hm6U+/DixzuGdsfJRqarIEbNC9nM8nkrIbcN8N0bvNyaGn6D3OoW+WSK1JFHnBeNfAT
4v4J5/wx0YanoBDHQFoXxvSf4SheKOo42TB/dQZbvRm6XICX/KHCBwNGxPqeW+I5YLSeQYP84NZ9
VQUlSE7U1KD0N7gm7FFCIkHcoPmDFsKsE1hkBMwplYep778jx7U2XFLdDqHzeiC2krcUxBjK3I0G
qKsPO4fDltUY90LzEOoYBhqjZYY+mKhFCIRI1lpbQTaT9amoi2PsAYKwmJZS3cJEKib5mdOdbRoA
Nsz4ExoY2qq6XhKJbNS0vTt9BjnBoPz/2nMJtnGtrfJQuMFn/OC2eU/4zaHDvEBJuEgYe5phDLux
4KoFm+8PCePIiFeom7jdRxf0QPGizykhblD38sq52BbNMXJgGsjnIOg4YslpidUzKAzMaQZTn1C7
dfR5idGdReZ+6nACWAnlBxPw0loG+pNZiMfKlGRXTBVSd5TewaRudpqerEH8zlPIlEGg0gWIo7P6
m0MC+lJ77zSSLcn0kjF+p/Jl+JLM09Vx5H3olkgDLfhlMsbsH4+j3dqfbjts+Ay2qQt/R7o3jgCY
8QbWwVoP/URM7Qk19eNYs9Ab0UtsmEkTi6Vi7di1jDY8F/tqzQDJbw3kWawKq20+z88pb1/moX3o
EsyCoT1dmV9ZsM8AZqUKIZKZI3WyTdE+CKj3W0MRfaK84C3RNBZKHlqOluchsG2cH0a2tUmxDYdx
yxW2V6na9ppOj6LPX+7gHKX7ZEWUzkVsf/YEmKxdXpedhIVIIbUcfBXQQsGeL7NjcrwALITJIcCc
SInFyK1vcXZIwc0SZbN2AAQIOAWyc4YhbnRgkEURTuMJ8fCxlbXz3EZqRP3FcdujpaEGrQSTzByB
vmF6q1EgU9GGJVpMsVjBAs6TtWxDvX+FZQYrDf2hUUmyAIZ3pYscMbb6ZceNqQ1ff5kiaIvDY87D
sIpMJrpNh33fAGdi8n4rDuaVFtKQBpn9kRJYvQJquo+giRKCxodmIYriNSfGIw4t30DSxMdYrShi
kBmgEFkjC4bPqlLz0KL0zUTzA3nnR8hsodffVUgiOH/Wl6rzE+YrKiZyrVkCHfphM+kcvql512eE
BEMV/BgZhayWLfA0N9i6I6oAoLQFRkRUB268LIkljpFoWNKGGommGFWZ5D5u7RmhmwaPaSTFkB32
wllaGDaVT+IzusFiAVgZ49PsEZg0Ws/JBNjECHgLE+B2oMsgqha7WJq3SMWbajCeiq76h175AD8W
vVhVfDYNFHgev79EsTHB5xcQ2jen3q7o4RtGrl7sqiZ9xct38Or2LTTH367jzU4t7w7m/5oPDSFI
cYScRc0rq/8fnUiJ19Tlcw2fMU5b32LDOsZsW3EpQINxS59t5V9DajP/RvpkYotiSllBLh9M+11Z
CbbR3MObYKj+Fdz2q5ht/lOej6c4cwoQX2BqQSr8A9T9jMfxDwTOdzeQXaG35r4WNqRpKEtzUp29
odxFSeHTjNOGttalEA6kCa+tzrUVqMcoEmcIWdc8UrA+Q7XnlloDFmV4xt+Nhejetih4pzhe8Pn/
YkMLNqVr7h0k0OwzBE+82/x4tJ3TiGjR7tj0FyMNO6Fhqo16BDjp4k16c8JzNxhHxjgU6ILfISBh
HOJ/tcsGe0GOeEdGncbeJYBhPXWKCMc0t06pHDn9He8pAYPw0LucQSMOpQa60kWzi3prWkg6TV1/
dZ36cUonxuBEiYOv49GY2cdhNZX/NOk9haxL2l4ewHcwF0dZtlv8SzOjbT8PWA96yBllCXgwTpmI
GKDT4GYZeUvclf42KfPT7ZFFZbV1df/j6Dy2Y1WyIPpFrIXJhGRa3koqleydsCQ9CW8SD1/fmx70
oN99rauugjQnInYYxmdlaIuhZtXuUkSMVZyUX7MiG8e1HUMngdRweDbG9M2LMONV6uhwqJ5VxJQf
BkgS6pdYzntpdl+xsL8mqiJQjyXzfPGTjNEzBqBn2izeq6I/g7qgKzoy1yqFKZnQxjvN25aAWcqP
jeh7nGe59/N4oyuO+VlPLKju4+dO2kQVCwAikiIUTXX0tPcCVAe7n5iSE1H0PflYD+VX20dQ2ELu
RvOAhgefqkvmNzXa4D7ghpCd+FjAbbkTbKPc36fx/JYE6bMX0XxVfCsD07H0znOaPE6MMQePhp4O
muvo3kMokOCwVl3vsTnS0JjNWID9fcMbGlTtP5OW8NgWy0IYrxEHMcvQNFWxRSI0J5OHtIgtKWwR
7H/M4YuIFkfO9mg05EaB6RJCObF50JJZrljtrmU+PSaTzRS1ep9jxuI52w8Cuy7zQ+U01Jd3/5RK
Lv6cPleUWAWePMnY3LY0q2dpce4oKeCgccyo8Ki1/Z6iwjZBujWZBlNW2/zG828KYRsl7eYz1q0S
ms0oA54WQTrNaE9DO9tXytqVBdc2W7nPnYVHwC7642REj8EcvkclFUQs0TqnQbhZAtzOKek55JvW
0hBu7nT5Z5VfJSTTMkyvQ4oHrNEJbyBP6rYsvavv2buks34mgKseZzflcb/VVk07aEAjDjfYJvvr
lDiUUco4axnxv3HTWLWVeM4wZpXoE/F88xmcBJqmXx5Qog1Puul2ruoPZTtum9IlszthKBVrPdiv
UzluqrzPNkZHdmMpJHfaV6ra3uN4erRi/7UM42uAzZvl98GnrBvJN+KCrT+S5KTiaqvL6R5Efn6k
KwHZdmKQ3WU0HFQttaSysx67ehoPSc59zBnZElMotrbcWT3yl9XMD4aNWmNSvD1G83dOzZyNEQUU
EwbNOqrXQay/WWMfZp/xRDPyOXje9Jdk46+MvAzElwEKKaFURceY7XNYSCE07GuLhnB0CCOSl8ho
BfDBBOixvDFG9ndp318Nqf7NVV6vyf88q5xouY33MMjK21TiuQ8pGeUwKdg3kVQMB7JGLfONF0LV
nJv5g8fhq4M4QJfDjpsVHvGJ4CNMSdp5EmEeWjPZITrsxjzZugm+MdjnVwq6AALWIBYqBmlouVxt
21VnVicfY59EPOrc/JxkwUUF+RG68tkpaYQDN2V34C8c4LZdzBobF/SvJLLawKnHGkzAI4ZcToQ6
/AC9zLZqujbDcoN/U6DIU/iiF282U2rzkgmGDQGtFBNMdz8uyKZpki2FtU4JZb8sq/DM9HJlu6Ap
xcThZXIUjqrx1easU1vYKef8xAXgcZmXJR5Rs9H3yAk1O84Up8aASoT41Tp4wBINXFvOjblJRsZ4
acP/goNYC1awinF/LNqFHZjUElu1fU1Hrk818xbtUCyVYcw02MkJcsgzAHeWXjMgTMTdEz9gH18q
AGrhPPAJU+g8FkeXW8do0LhZLx3q4tWa3NfAtc9Zg11g9tFR57LeYBtAx3L6fZ9SN4ujACFTarri
3LI/OG39RzR3N1UFngRtshvaO5hul173D7mEAtFRGjHXS6QCfSt27ce69e7RjBgU6PmIkHGAecDd
hNE6umvQOec+mYutcn00Jjv/hXmx7lzExWR6M/FztEYUbgQOmbgGjY/fCGV17QVA/eN5B+LvOgfN
k0cXsCfmL0Spg6XKNyjgHcni+mgPyUur2l+QVvi+TeqtCtysPE7s4FgX3XORsAKa3Xc2cgSvOuee
znCHR+dviKJPH7e5m8s95zvK6dM635iTz85BW3rQnxoH5mTpvtQmilDXf1guxAvR2K/hPF4cJ4aO
5B2XnrHW6+pVQz8FbkHr2hS14tdY/GQOPYGxNh5N1WG3D8vPIHV+wiZaNNul5bDynpn4BOvGavYE
8bhwpCBenfnJMYtn8G3fZcn/Lc1IZev22Ge4Qtx9r7y1TZrvhsJ97gEioBEU4SP9XifHYTn2Yihs
pCiEiMnXUQuFXlp8T3X2a/j8/olPFB56L7HBRUYsk2ZTuNE+baYtCgw4rfQuGZ4YGfbXEQfikBNE
+GuW25Dw6w+J3OpG09nM9b1tOA1yB74JKGQtRGnbNmCJp+S40umgk35HpuHUuPoBr/Od0qVdH3E1
xceCVDBvqdViblLtK6+/cDbGapnnBYJPtkmBAY6cwtddDS43ctYeMlTS61MTscqRUDuMUXnyyvm5
EtZHYvVXwb80+si4WnxqvsvS9RFWg1uS5o8RsZp5GP7NI+VMnaSIlgSvwCTg37irfg6Z2Jkt/sKp
xnTQoc4ntribSyxQNu9d7W6zhuw4RYo4Lwh9OSkHX/sc2w62RqbBUSgeEHbf7LB8cpT8CPlnvk37
+sgUENt0Gox74NE/2eCfwAM8WWFE6E5fDDt7nYGVGYHxXOKc9SaEhTE/MXQ+uHJ46ov+OZD1Aejo
yaGTpgpZOfDcjC1FGkaYH6dhOCYMrPzOZp+gnXCw71IUmD06hgntqasExSnRyYjwTZj1c6OwBefG
F71RnxVDB5OmARdgJLJ1sOz/qI0y/eTQcq/67Mkawns6wBzpRP7UFsUmSikbxHVIjd1v6wOmlY0D
fWuxnFomzEa2BoupGW5ll368iS5hZlp4SFoguV76SbiHkGbf8jZhJICTVibDvubByWf3ElreNQqm
J8clXyW9vzDzfzqkDuR2eXN79CKKGwTGk1Rw2iIX6JtXXQJhLH0qzEyHXvDwggi4dGP/Z1TjzcL0
ShXJee74DeYh3JQ45XQ4LsWO2yglnODGcFNgFxz7Krhk/J0iDND2xhuk670mHl8oBiN9sJ/T8S4C
BIS+qY5D6127QlzBN34l6G8+9+zSic+G01ygzxlLBQ6WkoEa4+jg9RRjqmofpMaLY/LIhLTjxiTA
gJasBmaNq5RNKuQag3HfZ49MKFUvt7I1gKHNUw86PnjB+yz3VggNKW3JY1h6dlfxEB1HbAMBEfaa
FDTxuEadiCLGTCzyt9lDUfd9Glaw89OVgxxK9i5IGd5ApNKisxA0KEDojfkd+fQ8lYyikgEVbLxU
g7Obsul9NMW7GpMnpjqbKB4uUz1szQJUl5OPm5EGPI5iV2+Kublz4cNYC7tV0dkH3ildkHV1It5k
u8wVYvxFPjDPbZlJMJs9o6BNmYv4ESpYtaAb7X6TyPgTfEG5mdRUP+KxCOmBwrjg2PghXfzvZw92
wdrEuv00w/u4MKJYAl9j8om3Vv3YJWbymXX7129jGynZJuuSub3ahEMyfSqXDJjdKRaPylviuLnT
QNiYW2c7CxZ4WRHj9xLGSkWq5AkAmfs4mJ75HoooyJa0sTrPEGE3FI952wroCG4q3oJQWsQT+unu
Fqj3lJi7krE2cRrsvRPMQE72M7cnnxwb9/PGYfRTG2uIe2udjm9kL3Ya32hEwN5s20cV3ywKvTvX
fDSxj85OdTR9oo/DR1YiPXTMUWIMP2LpTwIazj8bA1g/g175MXoMvm9QFOxAwWoAZLk4sbm6YRnz
m08uNFiyxYFoMXq/vZs1L2zLBAIDRp6764IZr9+bqy5nzOc7G3oOHwsKx13TX3tV/maEVKORlRBZ
fuzhAju8w50xcO6S58Qd/+UDAKlGPPW8YaH3WqnwFGtku4H1EsosJYK7qf1r0nlbgIdAP0OLSPYW
U6k2oNi6/2YNP0iOsQ37ZNb8k/gWMv8NhuXOLEFsSecVS9am8dvf2ZoulchvYUUmb463tG3d6ajb
LMMyUv8H2XVM/sOrHv4qMz40VgtMZFxb9RX7ylrO1E2UdKeXPqdJhPIV5rDzRN0yJs2VCgbafgBM
V+5aJXcIJkz66B+tyq0TE66T/gUv5hrBCavZmF5tI3+VupGnoGdDMUwvORPl3iXJ9JECtX3tM6pb
q8pcDC7EB4kuMEEmNNxO09Uu56tw9DmJQQsMmFp5Hp3kXrnYg53sXWAHgEWZJvSLRvkVX1S3DyLT
5OkJueohV2AmG5ubwmnHoD37HuLs1wdGBIZnRIC2OfATwl4NIx1scCyMe6K7/nvu8wh5vj8PRXyc
XTEtLK5ui2fzkWs8b+vykbggt4Dr1i91pIcvaue+7Kb/sUfvXtfgZ6MOrWMKibFhkXUH8cuYk1BX
DzbBMumbc7nlWiWBZ89rsxcdZnpv9xCpInopllycCvo7EsrRk1Sw1arFeamU2z/4hh+94AYx/qlh
cE9ml79pR6YfysBRwtZbwrimcGkubGCqtutsXRZ9x0z0Jo8q99S25Q9lV8+2UeE1UTI7JvHovqJp
/86SgmMz8+mWACZHQeiljehAa0oAAKSlihOT4OFccww/VnlRAFUHk4P44/4zhj5lpBoG4XpeCMNs
kwlmeDL/1TSCn67kyFgzgG+Pj+G7jCmGhy1wZt+s1pDr/sowd9+5R/DTs1JdOjX/ZPH4F5dkllX1
WjjUVrE8YE8bOc/yKu4NrHuHfOyMz1lH8uDGuqFoK22vSjfDrY58KpM7O16XNTP7xGZrLMsJb1no
/2Rw2AsKGLiLcKiYGGfTPpC5oAhLQTrINWX9VFBp8ugAZobYx/UuKkH/VP0YX2l9ifehCz9IpCdd
zswc9AIZcwtr+spV8WtWlnxMu7q+JJBPB0c42A/S/E85A6vVaNUIhg7Ofd2jyTkhYQnXws45Jzz5
UmJBmXW4xCzw4ZTawp0x0DYJ5ZjxVFmeXb42tkPUsnJmxfDKCNPEFDc72sE6pDIfrdRK9A47t00y
3Gpe0VncLeWMdALommGx7+cR0c1QPM5awI11/KMVWNW28KzoOWnt7uj5VLsx5L2DRjziwQKnwJ/x
RurotZmHz45m3F0b2NaTNIkJCnAgHEf7bpv4TUcGTXTnOsmBe1hNPl1DwMS7aIrOBKpxpMCXGBmN
zVdViXaDTfbLM2T2MHkmYNzITF6VL2MerzahpM5+1wtDvJvr6aOesxrGHsslqAK8ScHcA/MaOBiw
vF+tBhdZZnJ1nxwMqqPPA1RFgLtlcHaanGLSNiPT2zkvcHyRObWoSXhQwU3FcPPVUi98KCYmC5MX
OC9qJhEGdXNmwOg/R+0i9vgwOk0apI7WjLIjRi51ljF5a3xHy5JJXEIz/qltrCnU3AMhALG6jwht
berCYrA2NBaBDZj6tTXcTfwk0zpXXftf4OGGgR5ULDHommC/rV9CjoaHwoiqbZZk314Nu9JWVJN2
KeffztPeNrLzeEXeeWJYx6XRDTWeDnyT+7Zy8ms1qWinrEbihyv/hbBnAdgrCpjmniU5yjmi+3X/
6GqGhLNs4q2ZZuHdh7a4tUb6MmMDt6yiyACyv7FJXemvarP9dNvi0S8Y4BU22XhAJd3BswcHMqZw
z1Zm5fvUwhUXeFT92VphzYkTmOYaFSIe6fztU/mvFaFzSJpZf+Rz0eFVrj89F9Kmbs99nqF/pbyZ
ln/pB/1pOIz7sxBNsDRIIKfwoI7KoiWyoY2WQB9IH4Zrj0YB3he/0p83Qw4fAJetkJ9Bf1bdS4u9
6JBVyRH/FtcjAumAxWCMqLB7HmYcxQyifvEcflS6/nAM9cJV9Y5gYK9KZjuY40FC9VOF8zt1M8I2
yXVwFhhwF9Y/UDcBxaoYCl+3cA3qad5kNmfSphjpFO3BDwZBpncCmAmjCcPZCX4e6CJuvB2tjaYi
t1tHhE/6TJ16kVGnuByfcZSvyryOLwIn9oqroPy2AweaztTADZip/oGUZW+xUSGkWi3yw/jOp3St
HKykvY3P3s8FoaEyxwkqGv8/16CYN7CWTVExk58nqU9+O+NWSZP4RE78H8tGsDI1vx3kOuOjYU8m
1F6snTEi3FWVazqR7ighbxoMyFrxbAMgmD65ACL+FtNna5TuNpwYq8SMoU5hxP3Ddrj15kuPYcaU
2mfeshYjxI0pps/WhGS7nQt1Y6Zp7kIaOHgiBdpl7RxLz8m3xsjGw5TKxQ1mccouqTeKsBLQa0QW
Ram3Ph7mgyPEkTMYT0k7PWC1qMgrQ6ysmhkFrwRl3nRPuJ8uMcfzPY737tAm+D+VG9Y8FcLYBTmn
OQoxOIsmQw5Am5OSb8bWjjVDXqQBqq5tfAVoYA7FsSiD8pKGvb0vx84D0Z5hLaiqKTv7mHKOWUyA
NzFtnH4Gf+CNHhLbELlvHeF+cqLSPzBpG2k0c5HHKP1d0NJeufMkIbS6zAmV4KzY9b4MTt5cztvQ
TJCILfPsKZ+CT38MyepEWAdws1vL3PhbDoufPEx/rAzFjDWq31p17uykaqY9LGe+chEwaEwdbK6k
M3g24g4mtyR4aDPYybzxySWvAsWnQIDrclBhqSnEQ6Yc+VvJXB/xvrZgAwVBrXTON1xbyUOMg8Cz
5GfHuZriZyuY/6u6hFghbtGXoZ+jm2tqNqZ6uWpFXWCyWuAShgIZ7zU3LU79pCq0YXJO96ne8mIY
pxTM9B9ipPO31MV4bcNO/jmi/bHsJNonTQCzhp6XFT3LsD3hr3G5sRTia5KdoZ1yHi74r0mMk4kS
rHo7qZSJnZ0O0Slt6G51dS52FcSvVUIBzJZIRfzqVg14RmrIsID7b1Hk0GkF+MHmGrcYg6Ys2Bsp
mPy6majGYCWh92xn5vBwY3YLLo/Je9OV8MzLnkhfgbeT0Ohnr00awg1Pvva2QoX2TSbCXPpWyqti
TmigrjrAgXOgvyiB42aoWyIPbojvvwrrraudcgOUk/K1vuxO1uB/ulXQfzkVtTTKdv+TSMkUgMi7
GaqPCYTTihPcK/ZkCcgM6qYzpmwpGMivVMQyQqNmaDV25KtRtZ0D6TbjsQ31r7WQn3OpkiN/160L
4xudkSg3AtXPJkp/5xra7NwsOtBX960U47S+B5CROBYwwiziRSE7HPZW9hfn4XgURXCXjGwBFiEa
CODzVGVNw50OUAC4AJyOeTCS6VbAFKrJxIPi2Q99034UpgVJrAfqU4Cv4CH5duMBlYkLLE4+MaFz
62KDjftNzeMCatcD3goHc+qIkk8DXA05wl7WsyR8nXx1YqQ2YAlLqkOdU8RW+iwMXuk+jGzweUFG
ZRqJMZS1jliNsVBgs0HqzrrdlIa31Pd+AmpL8SHMEIzTgJVUW+SzXLUrRaEPTNLLLRd18KWCtrW2
D56lsgIGIfQkjrVXsKMNNPDY0/DRWs0TpauSiZ5Qx3Gm3CjNSWRpUoGb2iOIlzkVduORs2CpAmNb
yBHgo9PU3qeKZ0a1eRpewATzzgKfeytl3VKLpF7nQYvVNNb9pSgKXs2wqD8oIoDlEQzjqeKb+7Rx
KM2IrGx8QYhC35acMM2uLO+lhHdCTSWOpjE8A+cTrEkFwnwdYKt0gnNRzyeJ6v4+Y80G5NBw/ZH/
EXejwLw1H1gwKPgQZNUyLJEN+yqnKSadNAxP/osZcGXMRFyhaoFGsomNLKDZ4hSJ+NucsvQ2zmSO
7bq7Y9iGeNSZTMOc/CXtAV3H9gDPZwhMRI4o/uc4Q7BjIIHgtMR00yrzyWMCVUndKHvzGMTR3DVs
Jmu4cgH8tgIE9JhdD7DOMiPoR1I41Ric8iIrSUe5j0mW/giHo403aoZ6CUW/6yasbVzdEVOBsqq4
XZtsXQaksrWdSO8HTsi/Wlk4Kqdnxn71QTjZuMkiQtKsB/ODHppvnUWfeTeFt6hoab6xumuetD+J
tF+KOPoz64LuH4hvAfGdtd92JH3i/6zWvbeZeaNpqQYDnj9w8F4c53xhCFOPOeaWI7NeHjHT3SGU
Iwjl2qcWuZInN3R/2HjCPXFxLHIcxjaBDzuiyca3jkm6H81Ptmddge8TnB5gYpTyreq9j8IDfTNl
1QNemKvrDbipsT3TMoc7u/Y8WgWMAJ5bkBVf4I4vEHiGQ1xr99fuxXDkP2IVTSOV2Wwk4AwcR9xk
Yt+MMOv3xVTUcMhMgvYyp0yIdgRut6guTFzq6hBYrQ8yaCyLEzQG92hMhjpMc0UVrzGnJFcD7NxE
JdP9hM88YUy1bo0CXIdtE3K2RmYzFuEGUfnjySrHz7J0/zGz+IttWh0XRIttR8Zjz8lWtgvQNcHs
wLZmb/9vlaardG9InB0yQ2EJE7cgmUz+yOy7jzQnuknEa5j8m5rUAx9WsEHaX4yD/n9+2Zz+D8WN
rfLZpcENaRKIQB83XxhRovVYt8lhrqloSr3/vIIKENsJSYhNWj8ZZo0eajNZySp5N5biz7iWWMTp
rDvi0Lae+Za5yNgyOtBcdIjg9a97mjcw3if4wm2zW0+lPe+KcRzvIa4cZHYRrzGbM9lQxk0o39x1
Y1M+J4TypjLTX9iQytd4LvBy43dhYkOPqB32sEiVr48xNl69gm4cv5lpp2AcG+JEUNn68lPYOVKV
bO3Km177AVPTyqI+cRO6zfgckAtZGTnKBHdV9E0TpJYQLsvTuLB0bRc4qusa3WHMaCdjXOvcMXDY
W0kGa7NwADcGUGYyGVhL4LyhBgYsLrGRYzGMJi2fmG7fSG+NOM7JbvsR7uwCfWxVl6b9O+P3ekiG
huQPrFxUOe1ABBS9SPkcqsAALE7/kO8YBgwSBns/U9jsZSfll2FVI29z81S35GCYZjZoPu5Ss8Yq
1yi8IX5SxqwqXTGzT8mGwTEPGn8OYqjwpnvKZZRIJg7ZCAs/7XZFf9c1wDRu/hg065DvQ6R2fwtp
GUJxzK5RTZufOYXmHW8oZRmhAb9mKgmTjonx7HYUPSdWztpYo1hmc0RJOiGdHfoxekbnEWCjUmCN
1P/S0MGwdWwXSpHDfUe0dMgaMbg/uML1nhmGsS37noVFY2fx0SMarGfYB/3HyU8PhdOchem9tUUL
MLDBj2uLWe0TEwIB3EY+uRhsQiNh4nD/5rZcl+lmKJnq5Mu9O3exR9RyhPgj9bFp/TuvKU2ribh0
ThfsmbRbe+xuD8sG/dxHfbIZckCUsHZfR09pTID5h8fbu3GC1D0Mrp2fbLUsN0SwiSqVjHIlGNiV
8t3/PJeil75chuQWZh/tY7FP1XD2SENQMYCJTHtJiHwNulPa4peuUPcCH5tWFEqJ4DNbV9mYwb7S
QrwwH+X9FGI3OzgHSzKqJ7JJ8y2Ou0/Djt8h21ZrRbqEOT2LAtMf44m63XGXC8YKGaOvVV6kXKcN
G56z3VEgGxIOsSW73aCjeRM22qYxidQQ4ZhkFQThn+HSauF4hnfh9aezIILt6CX+h2LEjMhCBwvj
EXVtIAUTS+RvKJ35PQnQj/gWcbFNYXfJ0EAYihT/jZV6DoRz76rEZMyUZyTXE+Msw5Axh90aOLfp
zJlnrzpPdvs1WNLFR1TPBz7YDqpw9J1pgvd12P5EOq02TTBSj4qm9tS5urw4yl8IE6I4R47bHMzU
BGUqMaSkhtUiiDgAtAzk735Ou32ntZBMO6V5Hloz3yk7z4HuFNOuMib90pDH3DZMKdZFwTWy6kDw
Jlj6YmcCiuS3ZOkrLBpGl1PNNA75WWTtkRKSOsF/FDsX2/ZAN0RC2Leq7yxwMiWjQjflAExCs/sM
rLq9ycItlxoOf6sdaBhFWPbo5mF2MEvX+xCGJE1j1+ZjmRnNCd9tcRjTpj0W4ImI9w1qnXOkxc2A
b62Lpf9YR7laMyv17klidC+eKfJjQEnqHnUk3DraVdSLZtErB8huz27MUQXXvIlToe3aj8mBT5fi
moQlEvTL8Q2PgmjKfVBaqLpEdg6djpeNR2OEYJS9bakwC9ysWZtz/Vs0kbGrXeAlU8iI0rD5uMfl
pEquWz0l9biMsnjSuATnl6kSI/Ybkpk2Rcibog4/Wg2WKJUkvvgVxJHpCNiIgmBUls/EE+PypVga
H+Jpfuvd8inJjAr6jgwAETRhukcfI+lhMwroi2mLjig3xUDNVdUyCswJsE4entIp0xtltAHuTj98
BY75PCn51Q+YuSjMI8NAyBBqUH/rR3WcANObsWrWraMe64qLyKCqDeTg9K1uDf8WeESAwnbAAKqa
hgUNBGvL0HpvmNbCGsVAwpOPVmo2+jvrsfWAcmeUZCXpLmTvgMREEI+gU7fLhtjYtqqJdjn35oU5
FINgCfSlme3y7vZyemhpIJD4arjwE1M1YLWMjnBosbSrh1SF/j2T3KVJCirnn04EZwqX7hdCEHi1
/0jW1j/skQAKFR6fXdjTX0MG25IvaojxewXkxoxtD/SmRfKaZoY7hp+9YAeNUEob8kL7aiLECYu0
6l5nusX2DlGkQxCMLyKcHeDRc3G37SaFFUNR0L6sjf8nSpwDO8mwdasqPHNdkyBLjOBq2ljKYj+V
m7TrHzWJv3WFNHDCi5IeAsoU2UB6ShBjcrIB4+aV1ZrlWyNqUnOG1/Ht4xZwDb6xKlvmOhg6HzM3
CLa5CUrYK0DQGwljWNlyQghLgwyM5O31bRedzkDej21ArFZQW9vKEubNGFCx6ZOIDyoZgMixWzi/
1Mx0b23r/BVK8bR2cXcejWSZdzCkVn7Tb5rUs9eaT3TnGAHtwXlOVR1kCAZCUUvrV+hVj0SRyAS3
GGE5XCcEpnRE1NWJjhWdBhuzYAPkp77HUZShZbjdWYBwJaBVXbFvBCtDRebJdlO4XdLydoHFrtuY
LdW5CfMo3/deRtFfhHK639zwosd8ctVr0+QQM43GgquSUV2LMzDCtgUzh4w1/cTxGEbbkBGe4oMl
3lD1rIWErNw9o9oIvqT7QP2du8tq+jQMbrjXqGosKC6tcxY1AbA49YF2BNmtFw7pdCp7cMCF676K
X7Do3knRoXqCJqB2I4v5qgyTNsNazZewspuVkPVvPFZ/tl+FFxrrrxMVAndck9Oag2629cCKA+To
DmHaPAQhwWOBNrs1G4HVaUpjBKxZbW3hT6sgNwn6WhipMuZzG+R/fchGOPgWOuBmBsZ8o+3PWIbW
Vg7jyWxPkUy4GnT2aWyDV2QJCCNp4mH2ofWQz+WGn/3bFkwbktZMj3GIoTK13XcuE7j7F3pNLcLq
2Oa9tWoQYDku+jujAWxNS2DPeuAF27lW33D5aet2xHZESnlnIhTthdc0eyJXpOg8Ru2KUG/pLYm2
umg+feEYdJ4bzjmNvD+4XMmOlflCf/FPmnvWwZ87YJPge/4qGfzymHInFVdaDqK9NVAb79bZlw4Y
nnO5MYlvzd0+i5LhwOdS7R3Gj5TNyeLAwzow/0HDBWel1p7vo5E2LKW4gqaNQxnDJndhTDQTAG4B
qVs6ege/qNobQ9BuxmoK3py4oz6rxwk+mMog192Yz0ktyDCwj2FAbvLiSfv9U1YEvAQszwQsioOW
IFgMK/tq2+QfFMyMFB6LC+JMsykLSbUTPT2vfSVxC/S6PMVTLc46rCXNcfCwMheEPviPXy+Scl/F
TFHp9qlP46S7Tc6AfLkbtRvd4I7paSa+SPKB+zLktUwWWG03RuqeOHPJ6dz5qnAEHO2UOECdQcEd
zJzzIFKD5ebZ2VCxCWALTHw4EQcr1Dtdr6RtxozEzlRYVFbG7mYKlHcuhwgVL9RUiPvYZ5Nq6CG7
5Fu35WUzXabVHEshdFfuxWUcT+jbOxRh++y4QY9TM/t0JxIOQ19VGwJbz6EP5U0VXFunLHvLVAME
2qu+R1F+1SDauH7FT1LWgBYyJqxyodkkPxAnurWKwNz2Ix1bMhW/gx//2QaEQJS9x1gH8LmAuT8b
mnnoXBONA9kV7lPA0iDhIfT1c007Dg0olCaMH5wDXwBcfYqhU/sYvytiH1SShIkLigAyRcygjlmD
oJcLuuLRwde8oqaXOb/PsL/z/HPqLj541OtDGWDrM+cKA2DWBg9lnZDJimC+mHrpOG5ikNJQGoyC
a0zu3OzIZuRqx1hmG+c9xfNvC5y9AIewVeSk40e64Mj2fjH1xw3JPGTIFeDv2gPH2NR7UBQP1Th8
k6MCMAJmmhJHVKqibH90J/lI0XEwP/fHPM220vZfvUKLUyAFf1fP2LIVOO1dagVFsBjCrozVxaEW
ixG/8b1NMPNtFmP2FjF3/FRTWKHNYuj3iNet585/Clvb5zKV2T/p7Dz71EO9cLpQ7xQCeTvRM5Sf
6Cfa4lxpWDNp9R684JqovNmAY6E6IhRv6ELkD+3K33AtwJfRZP7L7DrvISGPlQgpNbcGzDSpTvNz
3HJL1b7miUODuZgO9svEZMW0na64iHR4pKyCAwNzJZcVGn+lwq0I62Su2t/Cb/VRIZjs/LQGkuea
3K4b4x92igUVDAuCWSROmxTOWsDzTDiSmDJ1zjsqo51dL+dLrEJsPwncLle+dpR+G3YzPDgmo4rA
jKnttbtXaEvvKnFAf/j8TG7Y8272KYJ124WkC/FglxZTu6Lb47u3i6dIpoCJSo4EWrjDITcUcTqN
y9uewfNSOKFj7+RJxqVY9um1K4PvLNQolBwMuGtggCtHJG6Do/Jaa877XHz5GMohf+HUyggjJmuX
jvWJZpf4RCfiO1Tc/0oDRo5limeqgcxnzh0E9alVoD8Aao2FNfl/HJ3XkqS6FkS/iAiEsK/lTXdX
e/dCtBuEB4FwX39WndcbJ+7MVFFCO3fmStl382Pk+r8lNyq6THi3zTFVZknbDh/NhKybmBQVNqN9
iiovh8fdJ0CtfdiIOfkRwh+YYTILdSsvrS0nMtt7r7efQp/Ey2RZTct7Wo+bKuQWgV+kuG9dmJPJ
MkgwkRpIkX2fa3Rs0BnbcRzedK0OMvEeGWQo+54LeZ5ygnBDX+WbgAjKxS/aP2/G8BI4tb+2rIhF
v/zpaq70rk1dR8ciw8vDF7tPHBjhHvGcgnm+iIKA2GCTrPMKGM1S3cTkL3D0lffztXuospoR11Yz
sJhD4WqD8FzU+qj9It0hR+yqobO2rAbLHeTlaaV6oHEOS4B1WKiTk1bgD9MWIleOqID54m021TeA
lW0ZBPG9FzSfelowOCVoM6cwyKiJTBGh5wizRTtl1dFtAAEsrVkOTZQAEIumSt8z5LPL7LOSOgp7
/B4j1d0KSsU3PjG3L2JisCNzWX0uGq23SPBzMQlh7YmyfwOWItg2IKWKou43IZU9/Myq7pCRr9nR
B8q9oKyjMwP6cHC11kcBqYvGOizDVSXebW44lChW/0xaKzg1+BxLW4nXyZ3j95S11HouCYL0UheH
0enkHSN6ssHUz3ylcPOVSWrB5Qssdqad/ZBlDsZR2yQfkrWeSNpnGVz55JomQaVBx07WrAG7MWRN
SLkH8CPUaOsu2yLde5tWOXdKmneZVU8FOtfawdJ9HtuEDFw2hYeJNNA2T+HgpW4WnHv+bpvJiQRd
wR60YU4dwBZ/FtrEhpVjdYicsj43IVvoSvGuy038YQytNDK1cX7nFKiXBXU0fA8i1PQf2iwfS/Lo
K9p+3MtA0QlEGy0OTtZ/1UvunVKcYAQ9vDu36yrkGbt+YY92Fuwzuc712ZNMw+kuF1ygVR+pQ6nc
GrsP+WPhsIvs3Uju0qkj6JXJi6zSkfbcLtxPcE7pgAm++AHDeoxRL3tyQUMsL06gDijwX3IKHzFp
PwZO8qstgnvt4lTIsYB/7IX2t+vgX/TEIJwy/p4M1TMqb8VlhJZ2tIPpkQH6h3l12sg5w7PvyS0l
LdZRYJ7aqqU/2JG6SxXHDtp0dmP5+d/CI7OznRrweFWaE8YcPHl5R44dyQkvNN7UEW65glf6ZnxH
XpSV0iHGHNcnWb9J3CK6ZKy/OR9E/thdXXLIjVhkBLn0hEt76ww9HU0J6KcBisct7Yi8VBXo3Faz
jSfTQW1C9iI8+8FN3Psci/8W9oi3qsf4ODlgc0MoW0BW2IcmvrQObARpew67G6d1n5dsfItDDqpu
XNIjDjtsh9C7eeNO+yZyeWZiyQ2q5dZR9s12iqoniuzpFMFAfN27omw5vJ/G6zW5KYLvsI4D1uTq
RH3ftWyMqK1J8OzbrG+btqfYF8tIFItnt4/Pfj6d6ob1f1/QZ4AwVqy6GCPHmJD/F/RJRUFI42Aa
BicrDPu1M7YXzFgCbWLes868GRGwqGQk9k2n8JOMcnc7AktYV176Ptj6yc/r+SZoI+gxQffr1BY5
iathFZ0z21cLklzf9P/qgQ3TbDugCVgdI86Co67xb6/7OaLMJ1bTZfTHfTel802dzA/ZLD8wCKJ+
xngMAh9YIA12/HQzoOMJ1HFk256Vvffo+fVLFtiPqsZQzWEHA9IETzwx2CuCprkwCzNicFFD38UN
AibWJrQ58r8BNtiILuQap4NPqKk3FuL6Om/m7TS0DKhNM65jq5YHI+ejTW52lXo9miJW4XPeEAqe
JqyYOJCuC0MW+onN4Kjle8uSk39m/SagmlzxI+l6bq3gkGuO5wrKwIo5nhYfVOoVO7erAugep9x9
yXsNta7kyqUdeEEpMKVNVKC2+lczQ9F81JAMEGsd5oa0ewDxjUxAmCzigWRtsRCQJie/pwawRl6U
P64nsMwMGpiE7b0bXf0I8trrwuWYCWWyb0z7yE7j3ZcL3umlsNeZV52B3ZMLGudNX2A1XKrAgfKO
sSgmDi79KadhB23Ij6zbye2+6yK6YzeCo1boG72MuAvz6VKHfXnn1zSK0gjCJo21Ne2Rn2NcftSx
uDQCtIxcQg7hvDxZMRBREh/OlhU/wlVPvpMADOTzxfAcheHf5Oi7JE/5XxJwT4MCXzrIaV8mbkWK
pD14XE1o6KCiw9M/MsifM9Y9FMKLv6GXaJvim80qqcfF4zVowI3FmllD2slrY7u48SxKmUpHs3JY
xlcwZbf0Y390IfmodmJ7eLVGDXPiH7TfvCzQiRABuQmUipJll7YRXo5vvurbrZnDAzUb8HYdjsQu
jbYkLu+1wrwOMf7UKPG8tFZ7izQNRZAKNMETyQ/zHAb2Z2XIOJbJeEmJM3j+DEoYcxtRSTir0HOw
AQVsOPBZTNoUjIcp3NDYr/dKUO2D4UHQfcA9rbHHS2Opj3TUr9pPIEKmeAKyyfxrCvPmB+IpTJZn
IGivJJ1vyBuUG6ByT9aCKXYI0RKXevYOpQjZXMSpPFqeudOpv9eO+opMxe8waPujVD29VcJ5Tq7+
K4ydaEM6/YdISYGH5WGp4Vb+Z3M+8mMr2Sv4YcJFw00IYtjmVnXdT6PTN87Zr9Hhor7UJdI0/PWc
JhkX1feQKsDrHPWET/gBmYw/WeAGJN9FofJgvzEtxZusLQw9JAMd5EVQ32VpYuF5oUpTsUc+JsjP
p5Z804b4F+XVORuNQPczJmxxh1x2q13zZc/pEw5YmihMsM0pEt2WOhHbiDTQGiPuNgyDY5i56X3t
2v5Jwn3ak8eB2R+xdaxwA9OVmUd7dgUdhnPDEOPMbwCM/wkDo0jUx7lLrP0C//1A3Mhfi0WhIiFF
usP1jIcdeoqzgKhw7RuWqN6vPXRIIZ7/ohPipovdZxs/jD4blKvLUFkvFf6bTT6KX0N6HKtP8WRw
DV8iif/BLQE+LrP73iuEGvyx81uvslcwYSiAeekD2of/J0kjNHF2jnE+bvjXYh9UxE7YB3Nu5SHq
upqiblXUXv2X4DGi2oZF36JuMzG7ZxFWty36Pc9sf2r8UR5DVslMazS6jT1ejcBM5tVNy8NcwmJK
Y3kaA0lv17Wy8PoVOpMI1kNvQwBR3ZZdJlWLYHH9OXhy+/abfkE6zJRu7pemRVvpadXE+MKq2ZY3
tjPtUtZJ+8mjP20kCr2yOgWbY/T8myY03QcXqUPUZ81PVxi9rno1PQwiwOHn1vLNWQztWTJYTinO
9z224uiDMxNfYKfH6mkRVrGHRcB+S7d4gFIqCqqeYJ+fuQVAIoiZCX6WHVQU6P6Nbp/R0ai1w5KI
Ole6+Ot9vrNGy3lXyJAuedGHbzkghNsOUhA1wJgRLIc6GSfqfqbGIOPlmVN/+pNwtvkkfsbS1ps2
d8j8NlSqFpPvvvgqzo/R6DZ/OsfeSpHEM9WU9kkjkawYnpc/9AMMFxOLm4ZFAKQIDxu/LpT/4ZVO
cMN1H/AtnxN16DNQTq9tfig9vtouIVUyIELxrGkcHF3ivmqen5Oizs8BW4Qby5PhA/5uoK9WTQiu
tkWK8SfJv8TEVkLVEt5+C/KidEx0cRUP+8rxJoQxVukohIGyceWZzvz5hUP+Ih50PZ6YBLmtyuE3
MzJ4qjLGsWGcfGw/1BTXJl1wfJGZyuDCoTOxEzJEtlCbKZ7lwRSg0DCK+Rm34Alim74KuYnMHYy5
mENE2lBH0Wh+68HVEu6WDk3NxfxA4WHyyQskwG3LAqyiWjKX9NwE7Hd3NpV/qmYd5tqJBkJVEX10
rQ2rVEjfqUZusx4kq/57pyNOMQQzvZxNcwjL4JqbsxTEitJ4t3q28TcmIXXltvgnO8wXleuFWIHm
XejpC5YUZxUtFnP7SDZgVTZMA4yKC4lOI8xOU8+4YZwJr5WUJXBVAhK7WoGtirqUwT3CTcPde87U
passhlOVLls3KaYV7++ajxexL4JCRnCJpDqZGt7qzxakyESWJKRRm855wk6B88UCIVblq1nOrN/L
6CUJIvM1zxW3lZTb3qKuO+E2Pc3N8toT6yd2fKzCCL0+idAFF/1R0dmK27q9rcPyTSd+eIwjFX2Y
RDDnuAQF7qm2xWOH5ssRLFT6KztijTLvY3beOj9CEWRqgPJDSaNXWyRG5C+4SgydnoNpdSxWY0fD
X6fin84z/eOEV5jiI/p+16KbyoMNV8x8FSAxocLONczooC3Hel9FEqCgwS/21OtZcTlp74PlwRC5
zhnxENLNjyfpGSonF8WS4HJLFoR+gLGcsu3QUytZdXmEl7C4jXrf2YAx2WuVwGNVZITZ+lOekzh3
deiD8dWw490enqisvVs7dWErlhbSf3opXGaRsYH6qB354igba7bKlcUrmIIUjHig2RxWeVyDO1bT
2iEZiHVrMrxYiu6tTHsm3g6ZEhRBo5k3jCL5CWiv4xuD/u91LE16H0qv67eaCGiXf0PkuAFMiiTs
2+KR7c5MEDQ2WBv978GO3gjbYIiMGKFYRporBWIkTMl23GWzArzX9qldjzTSs/vuNuOxqnCytWH7
1DpoloZvhR9n2R3EAI+RT24kM01st5X4TxYX65s7skhM+NyB3kQk9woGafgGUXANJkE293oK5dms
dETW0ArUIeGZsWxFDjSau02CEIFoBFggxHO4NU0LPJAYE2z6uNkZUzzrtL8Ao5kp4yXyGjNHUyzB
C5Vw1MMQc+MIrwLO3BQ4SseR64SLl6iz2CxwijVwwEivZsdkEZfCGog54AHrCmJxeVd/10LTDxQE
jxVnLqjgc1X4lD9nI0+cW3fXXqTrgir7NkzK67Bp/tjwiY1yeMFqmhSUMw+XcSy+8qL4h6lpa4TP
TQobOMbS1CxOv4Z4XOHXsmUBcGZpCZyhcy5fTqqzCEiss0BRaDxmgyknNsX80IZPOWOyu42yEodi
1GHj3eJ+m5+gsCDotrJ0b1FPaEzitG3e/MzQLBW6fYRLCs94d7/YpQYpU9jjOxa8juAv4MkM51I2
YhyseMCzSFI+UNL0BnPBLWb2bHjQ1kPLIdYK9WQrE9wLL/2dpHxppv6egcbjJex6WHd4XTsNTvYm
KuDHhr99yupjCNziKwk7XD598SqrcFw3lijP9uxeb2sYYpPr0Oh2LC4KJJj1Aiv7zmu96TXiUnQE
DoCrq2fSRslEVKpi67uyBxIDklzdfnLIiRFkrgG1sdY8EthIaEGiMxo1arKoiR+pLWE7FLDDpRdL
X3zN/pGMbbYxEA5XxAWobExxoeKzTN+BDhdf0qHXG5+lTVwXx0eIE2FVZpj90ggnhxeQdc5kUzw6
RQVloW7dT3ZjOXVxhn94TIufjF3gZl7NSwD1hoHMagpYqIkTrzxW/Dvubhkg67K+lXwCv9wMxV+g
u2BP/fSyo24p+culP/+McZTciwnnRuHRVcyO3NuHbUiWB5mEinCWV/zaRj/ayjwpblOcgR89gZYH
BJ72yRtFv3ZVycY3qIOKWhOsc+NOMGu/hM5CCSICpN6FtMsDIVa+fqjKpnueVVRdQpaCeCNGolFe
X+ePMUfMG9+gvtgyvb6POsSFNre8XaMc3E21XdL8EAe8fJqMW0bbL2DjTSGcy+L3+NQa+oOdVekA
WVj6pR024kr5LJ3IOYG+oLh4WoDxl57FDklD7FZ5d1oIHKyMsTiKilBhXYPj6A2Ynxozuoz1OjmH
fIgw6Jhk4zFKdh4s2VVfpR/10MBpuYLZk/LKWr8OVb6ZirXK4RdVxg7OQQvnLR0Rl7O0NnspwltB
EAdpEWl/ERnTRiVfxoYm1YzFnCwGg/8YMcjogbyUxDueopU2vqKfQCEqZgMDf5FN0SqcOOQCiysB
0MEr5hznxaiaY+sDw5BXel8p3JEiGSzf+v+x0i/CfzZ+/41XJw9A9ZeVl+RvkCqoksuoj0rTmguz
dSU5sjhNSZgs/AhYe6tyDcUdYuxcd3QdpA06cf9gqpmq0nBkPxew3aT4HRd53NDWHixUf0epGz1T
Dld9VtclVnWt6Qim/Huu5uewY5doqtesHAuSLT0fj2ddI5f6p7KRBNBnEjKx3LVLZYEVtvhxBEFx
zzH+rv3ulC1EfsNZIR13A4Z2p3zyw+p1KRsS52nSb1VrzE1AEQATAj9K4fV70StrHeXYQBnF1Ivj
mNcxob8U5WE9CfHGzd3wchR5cipqgg8sK/PyKKyY7blhyN4zrBd3UXilcnVoF1lfhzuTO0CCi0Hf
gGuY1sbi3OaH2XyW2O9po+VwGJ3y160T2LLz+BATq8Pbar7iGJmpXNzoHlBl+hCJqt0MU/acVTDF
WDVBMLzGdkfmnYNyx3hvt/zTw/Tq0a8npHE/GPYJ/Ie1UvxdhcVOiJGEPXktWKzOzj2mmacl6ims
0YveU8gcrQbZ/9WV9Vt58Gz8AFZnkvKscR/iylXE5zicqdUypzLgTh+UEGGy0fnCQYHoW5SfbUp0
UNuzs27i5W2cPGxz7TNLHmgkbvJvQAYHiF5Swj4Ozp2X9chnIH63YWsda+NbO8eynsMYL+0Yssec
5BW17DjpdomauyTwrsDnnD4Lh06GgUOwx6vqOZCKJzX8+nRbAlwk3+lH5DbTjinSHp2XmD0Wm77x
NZ7KZyqiPL43lsRe3vwrl+62jdHAwrB4wBaiGUAp9aSUdz90M6VuEzOXi7WOIrKRLiFcqiYQX8KN
2sOMh5wUt/qpRA3MXQgflFv1CjpQ70XYjUSu8IuPEZWAbULIv4kRsHhbMGEHVM8HSFT4m0me1lp8
9kHKBDVRzJX/y2OJgx/n2wlLJPziGFSH8Kw7z60vfUbivwp9UHkSQf0Ka3ZJ9OchVYDWHMMeZeGO
uceJ4G3OR7/Ok6MOkn+FGQCr1QaGKCjQh9oaQHzHboYAMI6HvoVwVS5IWiotsvNQzNkhNWjEQEkB
a8SNgfwBc3Ld2wFfgaiiAyH+U5TE0wo4scNBrENcYOW71/bUJbSts2f1J9Duib2W+n5JvOou6IOf
RfMbKAd5ZRdESMLtvzBntsK3+57G7b3qHPtmVqXPHarl7uM2eKZXlj/gO9RGf3I7IkjuO94vyYXg
MwEwSRidRXs9tuMWz8h8onoeayizMn21eXTPxInSzuRKTlFIFloiOOUosbuqre0N7l5gzRm5h/Rq
p1Vd9NbMydVmibpLkDu581OGIU24gbiR/4b3L7/r02a4z0ZT3Ixu+hQGfBkFFptjaLcfw1gZ1q8B
Cl6sivWYRsWl8mWLhZuueqLX9leraKtxfMd/SIPpw6oGvCAte6m2PxhOGTa1/I3hwdHgwU85kYHa
9LWNyOZFI/P6gGzLjXjZ5wkvmaIfW4Zz5d9HoyJfRP3swbYs59WnRfzg4xlYlWnzO45X3mzlBcch
Kn9qaiHWkIEfGuL+uY6+PTZVW65bnNOlREnOZ6wzRbj2Xf2H5RIHqKtheA9Fe1PmWKajCVAZIpuu
r8VK1xlnmgdnjedEobou+GdacHaAnKxrcHnZeA0Hq5jLV0eOB9T9BAjKUD4oy/E/mK/rzdDq+eCQ
U31wp+5f32DXjdq23WuZsFRUTQg+kEYCw4XVzolVWbmr1txQvxlPupU3+b9zSxN5ypO3TaX1roM0
PfrS/3LZaQIICJdjwLO7nTBSbCY/+qK36qdPUrpXApTLAGcUilvz6utM3pReOG49c71fd+RCdSLH
k+zD9JMk3tZJeqz40aI3o27GfVzM34p9FMGzpD1GXRVc2D6cIZnS/BRY8d7EyFidrwS+8zk4F7ll
rVzJwC/H5Ds0HsZeb3zHLv7gtWFwaPlx7fnGAuBflTjFicIWhJEcR+n3MITfqNHsTWa6fKKur+8C
4bEvssL3CNHrwhq+P6ZWCw3MqPhPuWq884MOH8s49htu1/6a9u6B68+gYAyM9OCU7DNSgg47n5gK
dpUJcIS0Kp94HiUjw4ZL5p+kx5UM/rlmoR9FtZ8frcgX1+LsURJbBLhXbpxI66cFw7naELYHPdP2
aUy2bRRCnu2gKBzyiDU1NIWXEe6jZzwfNyIK9ZvtZd5LNC1Y+B0Gcixant9Rrm63iN4216xbtG50
lbBUoPkKZU2EnDWepa9umYCzDqrV2Mpn3Zh17bDFPcOe0NlhUKEHPCn0UrD6jRM/dtrYB+5S3Nmt
2CteEy/vziyX2cA46FxgzUn9XaX11H4xnoWtMjWhCPdV0BbjjucB8FRKLuKZbL+DwUsOxXs8aece
Z9I0ksWJsvDY1CpKb5Yl4lVUCgUMAwrJCJhz8S2aWIh8yEjEgDSjaXjk9sXTlir3bup7IuvWMJGr
wOi8Kash4mBayIKxrxI383DFzVQSaYo/rA326UhZit344rMkf0230VW0DdpFqk1DTnBYLZ1XsqCq
ERWJCC/ygR6fOt9ORbqUAHpT6WxSPgXuItixoKIFMbfabqlHfx03Wfme0cjO7S67Zp5mDyIENXC1
+9flLEuvRnboRGwHMFVOM31lCf5y6UugRXXh1sNWiVa8B7GhI2DBEkCZPG/5Dx6MtROQcAxh3VAf
desD26DkiwwDQbcD0+68tq3oyQ7jaUftFeuv1L2LmVtFof8Jmy1mRFfbamzaS2TPfG9w6NMIOafK
iluTXfF0QAfL9DR21ffgheHasZvoiBWHAmRa20dI9WOWv9bRvGuj+c8zSbEztRPv4N08FKVPF2qB
7zDBoElohftDCuMONC0bmbxW0A5adcS89Tgo/cLGhQTMmNRwXWuPpR7vR+5iJCI9HB5qxu/lLHte
ihX7BnhPEq8AbaJiH5fRVhvqzGRZnfjcHyNh4cJAWbKnb8CiG9KbaNrhLbt8zN3BvO25b++Ys4mn
EoXft3aM4BlAKwSCx+2GXGXz/xmCyD67F9Oopzqu7jrarHop93Kh67Kc9SaPJpIp9o9z7bBVo/2b
Cy6dwRDBwTB6b6vu0l1ZbVZwpDZk4baJ9XrMkn3Aw71SIt1OTk+sA9Pq1mbVtIaSMq6HFDMSAoXa
xSScOa1pT7rizQ0/Qq5GL2lHDfc8ZTue4V1Y1O915J3tpNiYeXwVOUUstXhwkvIlcua/JFpeonn+
znOHrRoLiP0iOU0EOBXqIm8GVQCICWfcF1W1xeBEY2SGehlTsVlkzXMuCDB5fY9dLMRbZc5B0gCh
ajEu5USEHOcj5j9ll6nTvU6nU1HGX7GEYK7y6ib3go/Kzp9C2gVPeCXg/FXqnl75C3e4h96FrIEA
u+1tmsmW0NoVk7uP+/oz8z209P6xxtYixnRDOHOjfEoilbvJ02G/VOXNlNtE/TAAEaYIvoaCXgM8
kaJOjqyiH1gDbyBpH4GePtpDhBrt/HX8MNnMI/lddRfhFydHBO/xPB5GUV+8AmxFPjB52nQilWXZ
H0i3beqWhbSH1zjX/XMU6wtbtT35bskMkDNh5YQLFYmXdcg+8V60Zp+jEnKy3WPjf7Sc/mxU/WV1
7b03eezE8CBScULXAsvYsbzhhf0P9vhmiLObsSeDF/jJk+4EVSiL/RG3NKpdi1V4M70XLB/pKXwf
MtFchi78Q4vP1olnYMDj86E2a4BMWQjeLA53LkTJwPt0WPryL9hSq3AcHPXbUYaxjhZEDeWyxkUL
Xw38luABFueglPslnr8JbOfPxHfLtS9I7ZaNt28TYL9SNNlhwhs+OM6zounDadSWg0WBv4MjBjrS
Y8jh8hfcszSndJVe0zUmEPB8bSHXhQGqabK4Q3+ceZ1VWK7CaDkVtu/t6ljvvCTtcPu3X4SSvjxa
pjU/5WvlWn/Hut+ih4btiMN74OrgfCWKREXhAJ+GNcuDzTh19OIQTggpqOfWT892J7+tSZ6tkvZC
WRH1qWbebqoh2h2Umvsu+7hZ3xR1u/crtfGxSvrzsvMs9hHS2TMcfc9a/YGmzVDLOU0yomMh0QOI
1N4biJfXrG6mY6TDC9kxuub4c3JnPqh2rlfhmDya3CYhgpWY6i86jvzuWpIFw443gdnEtXWurPiY
8qLmOgMfGroPLBl1b+vpMXSjYxSCdO/r4hzD6F7rBZsfwvabmm3D5c15zCH5FfX8GcbLBa/xJ3vj
Q4kfbEX3Q7aeRfc05tab5VJg4xrWgtQhERP0cYfGScy3XFJ6hQ57LUCl3YYgNHsNc9DgPLYYnrGW
ETDg4sZ6rq0pJikExNUx/g4yx6fb5Gp887HUUTBdYbZzPtj3wphNnFscEDvSWfW6vpLY8LRNRAo6
LpW67zZD7T7NpI822oLkzHI6ZHGGW6F5AodCIIiPrpv8K5rOT/ZT47+A/flEUboH2P6OA/3bFdVf
uCTcrPjPWyC7Un8w1AYHGK8oIdHjUCSfS4nQZ6gM8H3+4XXcPwPyfIlga8CkhsPdBVACscJs8oWQ
LXcfqJZuvBusfjeK6F8bMtzMCp0KUFAQdvGWrQIfVJjfgLrocZlzBZV8RY4NTaGK+1M80afXkYcb
qpBBuhlPQcecJWXxDwfCH5IluubA+2wxAZW2wdTDUJPjrbRs1AqY1aHVPlQT779JiWwD2HPT2i3d
OXGGw8xrEJrZkW25VG0LXb/60uBEDdrt6M+/dje8TSUXpgpeCT8X2poCDd+M3zTeI6wwayQuG5Gd
iyMB9j0pqn9CSoJGYGNTsG/O7H8nnP+4CBwsK0OM5orqsSV+xfjboMEtdvFpKfvYxUCzyCHOVf86
GgXuYqj2dVtcas++c10KH4GpXzw3QJ+tiYv6ADaHBkPE6Oy4mrHUY0M+uObebWUIdZOCUZeiudyb
3+ZUkgsYGH9kb336miEMssXGtjh9uA53UXmqQOHgX47odajcUzvYJ2rYtmW73EoJcaFS6CK8Pll4
L3sHMwW7wIeq9aD3dSBHEpxzS+H+ayYa7XM1U+yx3DLxEL4MqOmtgjcW1yiNKnpPaMRbAL+B+ERA
tQOKqikUhzr4Ket4N4syW/u9/SJqNlgCu2bICgpmcHIi43aYlvgtr7sjWI/dGAjiKuHJQDdZmTFO
NjLqNkT88btxXYcDAb+133Ex+8VIN3OaNrvQKpPtWAccf7h3w56iIF34T4o1HoMafx93TlcLuUZS
I3OANbXTfIXM9LrlzjzYr5Hb/njZPDzGKQ1KjYluWdYA1YAf5tsfBAN2s5kOod+jv1vxKWolPCi2
JnBiKEVe5nOil3MNmxQZGBi6twBNSk2zidl1rMIi/6tIKFrFAPDfjLdJJ2kei3bwww+wLu9ctMm+
xNRNMnk1DjUFagbmaSWWV9qKqKasxK/IuyfXDNON6zAB9TZgK+3P8rlL69de8wl5Q3gjMkIr3KTa
tSmnB18HMMsgEHmB+aXW7GMhr0giwmF2RBK3ea6dnpNIjVR9qs67hyZ2jCBmRwE5AWHCv6REFYkX
6lYADlpe/DZZw30K4NknC7/yp/ZI8RfFpSicbSHISeZvLDZZd8/1Z9iKJ/7PJKyI7isDN5o40DtB
a55H3hipP9+7HmNxGywptL/yzYmGPwnKBMfpBPBFXgN1lfcDYgqHWHnuW5qqew/JjHVDu51E/m2r
CWSxQ5YlY/Jn1ZIfkxkkGFWKDYjGbjrqsHjTZfYeOOn46OJP3XVRGh+6FpE4qPjpOdVEOnWGeOGM
dOBcpfWbcja8kEbetxY0eUiD98TsLmOawx5O23lPMWJ0w4IlPOjF7T8twzqmA7skgq5dmZBbQdLx
geDtJmsUzD/c3kk3pARV0kgmoCxNt4XMZZHHasRed4Qj50wczUhKqsYEfKd6r951jGj0VBn+XROr
Hx+g8k0CMmGHNgjaba7aL+XGCmXUfonTUd4S02n3Lq0wE0H25blvhIXHSWLgr0sSlsXsSWQEGkeO
cGTLV5H12OKW4LvD4UcUzjuRBedYscdxq1hpv0P1cs4gCOZDEPX6vfHG7kHz3T9SAGPoJRHtkzss
1X7wKPwhao4vL8ruMowVZM4hN6IMPbnM75dyqBpg0aF7mHCpp5sU2BDPp7DwQ1bI5OVwMTU3ymKG
oh/R/XwYINWt2A++FcLvHkNj/sE3+mHY5E9zfXWMM1ZyA16Ek7NY9S2A9nhbyX4fe/MfFXVoLZl5
k62knibGnThL9YZDBFdug7V8ge5Gywo2xNYrXhioUaq7Ckeqfm7iWOBDAooxgBnY6gB7T02CTqSc
W2m/yQv5XnRzvWeznawBjzIB46ahKVZc9zttsOn9TlZrP01+ae3oTohVxSZw7QwvSBSjEhpXPw5M
8izNsTSqopI3Lvb4beyQEhde3B9zr7IfKYVrNmHQQdFSTfvKOE87dkfX0ghV9869ruR0ky2PVpYT
wi7qV5uA5Mov/QjvnM9QB/lab8DdvcbLdBky+RzDUqctoCCPGg+jc5Ya431vsQKVwiNnm3EHinyW
Bx5LeFfXP9DIqJnphumsuZtt2CE/8R4nq9QjSfWpg8MtH6sb0/jZi4fhG6Ft4MYjrUtecqlRxhbE
gMp3WAi87u32TM2qi7xPwxdnRr9hQcGjUF4ZTYP4cWcbMQrICEheE99OFa/hvKIWe565whU5uAom
eHhHkTg6c0bApDOnQRhu4WMeY1ob9mKo+rtFWyh6/vKJN/E/0s5rR3IkS9Ov0ujrJpZGI83IwfZc
hGsPkZFa3BCpilprPv1+jJ6LDEbAHTULdDWQlUAZSTc7dsQvIBP20QPsC/SZhfPDl1CuRk/OZzlm
NBsosqJDCVPlXqUdqG33Y2JGzlYz9T0MPuRc3xjRdsyHYZ/NPdaOQUiFOtsW2b1C/dstP6qCthKk
gF2ZN+/TJvsGAHi+R07gUwkSbGvNGjFAG054Kszko6Rnsh/dNnpE3MDcDTUcoRJk3jHVUOp05CHv
5IMesR37h4Os1w40OaKove3/QrfBOxgBOoa0Pv6qoMM8aBumZbMUI9A6HoIRZQ1udD51l2LDFvJH
Q8KFr/MvZtZ8oPnyQUtsdyunPxh1ViEsFHf4pdAJsHOFtJGPtGmQjDSozIrCUT5YuhcPojPRk44E
XAIDOfmmSE9GrZOj2ZADeihWgqQnQez0xM2VDahJMGiOGR3Vw4GO5JORcEd3RJYocZBWJD6M2TCc
kC3r3mV5fOeiC5kFzLtVHBkAFLj26CFjT+kreDRh+SEIHFTNBLkwRIPubSOdd1zayQ61ZZzWQWbz
vAvIlYxiHt6VZXpMkcHYyDg+mX4+kQhJoFNIot260NA3rQOVb+nEbZQyaScLZgFHafdy55itzx/7
txmE410mF8myLkUeWHWfcTqa7ofFbjQq0n5TRv6HsXEx3jFRUp0WGMIct0uwsZitVLAm6hh7KG5O
d8sl14KCbDmfHXY+OxqjC5ExNj6P3Ghk8aK4m2TtHBawA4kTcuRz+Q7dmRqMIRge4PnvMTiiJq6F
fUMfBNuDDEdiXwPFJuFCfLojBCFOTJ6nRpwhmM7VnlWfe8jaGy9sf6N2VByLKsg3lR//FE1fHQ3P
wFoQOaIHS9rmprVyTNSc6L0MILsHPj40yi36b6k2vgIOdW7hyyZHA8zEJvYsGrFulCEgM2BAwKCJ
P3dGzCgLr/WhJbjURaA/iok8JkMXbUzUvIlr2qkBuefdHPa4e8SwUJxK84tMssOzaizH5n3EFPWL
VrXYh/Bpt1hFTHdQ0eGwWPhhFR4KVEM8Wx8B9tg/2tzQXxBo+qukHjmSlUUnsB/mSfRwm5jSVm/a
COFrVOJgh2YWwzTQ8sBrGJv1X+OBeugAwUjf9WShPyFb9hUTOwsARV7VSCu6iaTgVGw+FTj+t9B0
xQflg1Eke9VhDwKDohr5CPFZ5gh/MX/HhsLr9Zl5g2SWHigE2Htt4EgfNfdu3nn+FiYn3MjOU1hr
2bTmYiXke8oSHCcR73jrBik/ugWpheJ2cSrtGvXFrVvj7TjI9nvpxtOed0o+jT0WeaHZtm+NIlHn
aq6x8/U1COp4RLXzxjINpmS5pAiPrbQ+a2P6ZWG4dkKuu4VCPuFi0EDtBW9fDD+LGvZp6YRcCFmL
nD5Oe/rRa0ZE+KRXf+kzl/+6FDBpsCUDTGyU5H6yybBphep4Y9tLRy3EfYDWMcrHc07ag1TVxkJE
4i6rKKUdqF4PbqT+Aofo7kOkTN8XpqJucJESD+rQus/8DuVzsokghuqsyD23w2w4uyqMfndj+dsB
xnwKpQsote37t6Ix7mmhdW8jk+6Qyh3o7LrL9jIhnQWqh9gTzJgw9yra+42DpDkCJl7Vj3R/A/mZ
DYcSiRPMBxMk3JEeUnDkEPXBvmVUuyENJodHy2tfTQMin0Pq4Hyo/WOZBWqPihnHspf0ZRO/aZGz
cL5MTOe/grbJ7oEzUfUaXgGbDNzHKR3c6NTWaKCoOoqONWo/0E39YBFaQ57pi5vUxm2Ph83boS0h
/sP5hxVGSIEkzWpIqYdj+WhboUI/x5oOQ9Gbbx0Dh06fHfTg0KrcdNAV+aGH277s+tvS0eGP1uFA
BhUDF6xZpzdzx8K0m1Lz3OoeJf3ZlBCIA4aAGFTQkC0KFG9vio7yGdfG/BEzG4rviRZ+6YLRaRXW
7mOBJjVCE+o0hg36CFMQ/AS6Gp0GGXwcMcY6KbyQ3jV4au/bmbKJMSef0JwYj1h6vDOGgEyvH+lt
pEUWHtgC9LqcQJDqNLROrXgSC65huM3sqn6zwKKhxgN81JQJmvnzm6DNEcq2dB3uElx8fBDKifuY
eqBYfDtwbkt2IbHWcMZzB2tx56M+dY7dqL/vWuutAhO7mQerpPwFRiIQcSILAQ4+mpa9cyzb2YfM
upk3yAbYeAsYppIaNb4OPyOUf7P+Fo5sdOOT/2+jwQGy4PiIZqGeCu7a5rvfhIarbpXZW7eIo3Cd
BCa5fpalsFMgE8z0TwT4vbLopPmAIh9aiQYwg1uBf+Cmk6jQmXQsd0Nuyc8aROij1Yro4IjZ3sGY
QwDCJRHYNGRSp3ZiunyD6r55rAGB99s+BQ98g6arcg9UpTZy46kOOKINHkWGANtYNpy2OEZBFRy/
d6e50DGtgHDUMFRLmeyPAHgrUKIOijwwTfPkqCowF1yKhdEeSCPG/b/iQFYaZ8LgTAGERGG0sxJx
/y/sP6bET+B6z455l8UOKvCw2yAS1jbVGorwYOEgfioH8+d4/gZkWSf7BgVXuQ/HZdyrpTORwRdC
vydgK5icAuGYLL2JG6v4oZHdOwoFjrSbje+DYRq36J5UW6tXmIos/Vd0koUPCD4I4J5WugA4gk0T
vU/k1RACoMcgFDasGlke0wYh2JbhMWzm/lfZ0azxJAErBwp8R3bzcfRC972W1qd8Kn+VOG3vOy7g
mGMKTIeWC8Px6IAtDkGqLtOdyLo70MfE8yUVyfGWA5mcBxvDZsKEvMsCloRiWUVOTH8cZFHIf2Mu
WgA6Pjc50wy9AWN8mha4siFT/ORtL9royE52KSXjsfBggRQ9UgNpd2vIcUAD38E6lokfuluMEshR
fs7eeKq6Eno0k5UHge2W2/U0XRKYcZFs81Mj6q/ZbIhb1Btg4hQmS0tU3BCvfCeGhuzWKCEc4eND
+q5tsBihaLAa/JT4NtOdlpzyJs+7DwwM3yCoR0IXGQBpIEfc8qsR77FUoqGT3YRV9j0poG87pWUe
QmYOkzTugbv1Nzlpo22PDzQJyb2k9cUN7b0EO+RqpLjj5jbr0BsuAvPNv3AtaYsBfUlG6Bm04Ln4
WAH5GFGZKJAl2/Zx87s28s+NM9xHJbfRnKA8nOPlhhFNIs4YA3I7hbqvmBrN6I398x//57//78/x
v4LfxWORTvS2/pF32WMR5W3z7386//xH+Z9/e/r1738qbWvPNl1XO5apTHREBX//8/u7iMv+3/8U
/yIUOQPogJiAaiX30yLyfEsHzsnpOsd4yl1eTb2ymjAdaOyeNE1hms9X63oQGEPiROfAFiEqwiJ2
80MkuV1viCjdp9ocw/eXl3ztBYUlhRB0rlnWfb5klXUo3JVRfCbbMDADoSfggo82AWqQcImby6vp
V17QYtrETedZpF3289XGMgByW2YxyBm4QJYs1ElV3DIZ7Ow7xoXzr6mOrQ+XF/VeWVQ6EuwWR95y
vNUrQikREF3S6Ny5EL8ZOPubWjJ0LXHu2VkIyoDGD9zfPiPq0ySc5Pby8q99YebRyvI8pbXylm/y
xxayx9jBbq0eoAjIBkef0Nrhrmi/F4h3Hi4v9drntfHzsYjsTOjWS2WgRQMjKqKzzFCwFYZn0zeG
XeKM0QcdgDjTCabBl9cUr72fw2vxo3os6VrP3w/BfJAhrRGf+zB2q0NjOUjYAR4GDL9TZuJ8Bo8d
fLegzyC9lixcKNkKPKdovd1WQ2T9pLeOiHdNVa1vGgELhdw8dr9fecxla61PsqLOQtZE0gO0ll3y
x88QjyM9ApEi4u+pdlcMMdP4MmQWksFy8qSjdwpvtGPF9bOdIO7fzP0IycijkiVPAaY15s42QxBk
f/nBXvvNno6DZZueQ8B5/lwW7EM9B2N8jgAdf0atKLqrvRGN2LYpZ/EQhioHBIGNansl2Lz6w7mO
7WnbspQtLfl85R7nEkbVLmj4XOJMrkumRKY4D07HIDOpGFCZTnabGKTNBRQ7QOwmVgV29kk6sHRg
vVBK2bTKjbTorsSJ9Y/lCH4hRU+M0cfyW62OLPgb161K4ItR0FcSURmHEQVWC83D5Y+/Dg1P63hQ
CDgzSlnrj99UdivQP1jikSYl7IWa5/sm6+3gmOnAv3WohYB9lKr4kMxztHfFNJ4vP4JYrpA/N+by
DJLuoLmEJm3q1bt6lSAw225IMouATBNbNLSc5jRJRvxNDVIQ7oOxiWwIG7bnY1fcYcs2hP3HK8+x
PsfLczgmGCmClakgVj7fDn6B5aPh9oTJHnUcSXI4pOa0FbAF7rWkJ2gk07SxawdTIwAEm1RbYtss
gqrCLB4FzKlN6yJejk/Ztbj26jdyhLBtMGZLYFsuzj8Or+6mwigwCDszuaOW9+7HoAvp2kXp1mzn
FK4MSGCDrl71BdBE1A+bKx9nOQvrHwlKh2sKyzMd9GOfP0BtDLoWY5mc6ekxULVVeQclC8WXIP8m
ew1GfJIaDVHnk2h79Kwn5rt+wSBrtGEXx+7gfrr8ROtU4enX8rjQsP4w7ReJCZQIUGiGwEPUsKYP
ssIQLLXQzw4E/lPQYoorX+C19ZSwyYO00pYrV2FqaGTYi9IiWIwgWJHJUcjKC3/XRD1uwZ3qDpff
z3ptO9LOksRbcjDXXf7+j588TWLGa9JKzkGKD1shbGa/xvwO0vKPwGxv8TkaoCWM92XU3E0AgHct
iiuOgWci9MPUn08NFkIAvphY4PZ2nAV6gLSPHoe4R87AS5ac3cVet7Qp80rOVeLAsLv8Ei/fQVmm
h7SA9kyJg8HqamwWLeMaMZDTaFbL1EW1wFfisgqAKWBweWU1saSH602qGG+5rm1pVlsFdMM2usiP
3eQ8Fol9noXpn/CGi+7AsGE+0gsEcFB9RcYwHMAZDYs5gh6MK0/x8p0dkgAMkh2uFMamq4corSEI
atOLzmVQVO42zTCf3/foI3Q3EzOL+n+xHIQlqYWliZ/m6mACkuqYVZAyTwweaMbaqOIBdR/Szzot
hfe3V1MWSFGpl/zVcbT1fFP2TY3nGJO5k2VVAcABB5GmUzTX2LdVNV/5yiF/+sWe/6IkrIQ9Kg+X
D2otp/KPQ0DPl3JUBMbJzEbzk6gmRtv8yke43ePXEMFF5qhU/kjvOwqZN8ss6CuP4R2e26DYai/1
HxNqCDCgCNz9mihxwDPTjLDgvnStg/Q6QpFbWRp0iJJybt/Biob/JIDklQw2Zugpl0+EWL7Q6o1c
ShvKas9EFchaFVQdfJjCnegi6XaUGCLvivgLKmgRw7yw37hzT/GsxqWvkMbvxwLPCkSh233fwzW8
/Cgv737FpS/p7XLv2c66tEsruiBTKw1y/qXzU+k0K25kUlnq0Wg86yFo7AbNMZvZFHjUMUzvcgyi
rsXV1XFxHdPUy0hacrd5WsklE/rjF55lJM26Ho0jxuT1jkCKTtSTIxKNpSuZxirTfFrK4Z0FF7zt
Uts+X4rTME6WbIOTo/Hl23RAgZCUrUz1pulnJzxpK8zENikjppKXP/Xq8lhW9mzb4YhaZJs4yT5f
OY0xQwmlCRnVttx7PeLebFhZ/CBKRlRBO4dXLo91JPzPqzLDI283lyxyfW6SWsrS8YwjQrbNA5bb
+cHzQjgY3Zg9Dr7oTlGL/hUq5SG9FzR74hhF0MsvveRtf+z0/zyDa7mWZ2uKo3VdZLhMStPRMY5T
3Dq/EKMoP4x9IyCkZxol/W5yQLxyHkYcL1Vth3eXlxev/dxKO4oNpskfxSoyJpRrfemiqE/my8Ru
prJB5F3Y5XgHPL1jU09OYCHqY3hACXXS5CfXV3m7mTOr+iSIf/HjVKGYeVOM/tAdMEkv0BnKFPJ1
yCnjLgkK3ai/XH7sV7YKH8sRHsBecj21nJc/zgMCCyoKSxmcvN4xD52c0QRr8cuTW3dgkoRi1Ghc
+VKvHUHXo8HDHSKpQ1ddF3yWjQolvuBU5QNE7UWDnpjZPHgIqV5ZahVznvbEUtgQzhXq4+5qX8pR
N12ZYY0snDwBbYrG9STwh4hEmd8bGAbe2BGZ3Kir5saKWnV/+eMuJ3y1JV3CDdFXE/cgtD//uCUo
OjMHundswq5miBmbTO29ninYtTD/yuZzhXA4exSXVHCri5J+XM1F2tHIc8x8j1ciihg+GhkgvsuE
ObTnzDaQYwZInxo4y4/NCLUAsJZduIdeZ/ZfmOImj6Wiu7BlpBXkxxyBEBB5cZsIJKFBnlz+NOtq
ePlpOKomRSf9Pkt5q10wuToSCaC3Y1BCd4AMAPaksopt6Pv5h65DtSaZyOTDzn3QVS+3U2XpvdVq
lMyG4MM0gUMqS8mz9bhwXnm2VWL39Gy2wInCEwjbOXr1bL3fojnLSPnIOLJDjgegUOWpwziDwEZw
9XtaQZ8JxfSrDBKk0mEIXH6ApzxjvXFsRV/S1BbBbJ2H5F2UFLNW7hEOAtI7I6M1kEgJSC9/hHRw
LABqvTOhMbu3UTGAAkgaQu0NpM0E+Sx00ofNiA4I+msmYnG0yb5J0A3A0TCHpI0OYDGFMtZ5UI2K
zFS3Vr+MIAtHYhSSNJ2jzsUMxxkoftx9KNgWH1z4c9b+8mu+cjw81DJdqjzKDncdexqjRCbLLYwj
wiCGs8H7YnnErsvNv9cSfPo9FVUkTUnm0C9agn2LJGFWO/7Ri5rq6AVROwBUE8wfdRToKz/eK+GN
yx55cvoc9HjXh74BZeQAkfCPlA2xhjMHymQ/1CFivTj1IOJ1+SO+cu25FB+aY8RMmDTveYzpzGxI
kpHlUuayAJtsOz6kY1Xd2uQ6Gy9nJhdNMXgBBYjx8tKvvSn7k5U10e1Ftkz8jJk0uRwTlJpOLVhv
YAGz+jjkMO3+/lJcqZpcdkne1pUdqqhCD1njQaOET0F3CkWFEaVrPcDf/l8sxTjAZeBGeFKroO06
FeqBXcpmsfoaxXfU7QFIuDBcbjwz9/Irv98rVxTzDt5NUO5TtK5+v3mIEGTwSv/YMsf77icOI2Rn
sSi2sH45ufACEORrUNOsrMq/rdGKDK48weru0PQ0+KrkqQrwIz/n8vd/pADw86q6AAl5Qi5E3VLS
F4dqLqM7s5bdDvqN/bbFhPbKostX/CPCPS3K24K6olIHkbDKO0Q1ul2eNf4JJA/GlWGv3bdzCi05
R8UNnlX+5m/9qpqqjrqDXpJwNdm4s6qDAIBSqWKagC/b5O2dToI2QM/B3SsL+MWVl1sFtqeXW5YR
tpAEb2fVYmzonBoDUfdUtaP7jVTXzLAaa53xSgBdHcBlHW4I4Cy8mo2Y2OqlPKuSTWcl3qlGOudb
iZcAEEVwXzetjUrr5Q/4VCmufjF6j5q5HC1iwrX1fJtMs9uFRgi5pYEihIjUOKUPw1iea9DP9HS7
n1EnUCDw2WUfYQTq26xJ2h8Y0nJg/XhYNMb6qfjZDwj6HwQKPL8tv0NtgO7S8M4AcvFOpBmz+1Ap
GB2z18zvLr/Ba1+LZiYtV3qanu2s9rmmNpkctKZOEZP9H7EZ4ies4nn44uPjcK1PsgrLTz8N/W1i
PfavFCSrnwaG4zB4bMTTCNW2OCNqDrrUV4NxzBhq/hQMhsJNhekF09u57K4knq+9qr308jyPdyU0
P/+tfBcLysYNvVOIL+c9/nGsEhWgOJAJn6709F9uds+kaWix4Zkc0Kl5vtYQZ4al6fWfRDvaX+eZ
zIxhxaJld/nneyoin29ABqYWFSbnmKTaXl76zzgF4TBHskmddCKS+dAmlufcRCgj9Ns6BqS3ERVq
7G1QlDVGVZW1cZEsfBzkoI0PI1YqLvkvRh43kJdJgrLR0oesycSM8gFWBj8vP+3L35+HxbTQJQkg
wZGrtlzF/vUVHMeTwmLn0HidQM7ZoA6uB+T7bQjN4J8ghyRyvnIrixetXJtKjq4xwFT4kuyA1Q0G
aRtasuyME74RPrj3yT03NsTGcWgwJo28bAI20dfJL7DtznxjibC0biywznjitqpU23yS1kOcYAEV
h7H6agzc6ls76GIIPC3+MBvD9E3krrBy+44mmPsGvRnwikVvNB0Vow7wedWL3QeDpcHdwxXL4ltD
t+IBmD16+40BuQN+se27MIIMnLNsUphDH7UIqiLJKY+p6U4VaiaTX23CtiSfRdBZoWxT+QU6yGFv
nWc6uvFbs0DwdBPLWuMuZIr+kZuu3sqaWm9H9xLoKL0X63dblAG49cCrvlqim/JjrD0fbC8TKYB9
Tuzjtoq5Fdq2ybwHXmQZuzG25XRwcGNEbLFEse+ekRSDVBiE0+cZp7LfsszEPU4YGkEOamUgfyFS
5PnYNvcIwHnh1iAIRBuR+F19bPoMLwvwEd2HemrRlbUnXOIXLJQ8lFk33yZZmOntzN3fnOwOU+Re
gmjeyWG03pgwNMeNH8cjJOdaYmBA+OAXpUc7Ubr5Hqq3ZcurILpl/eJZmCOiCI9gpHazuw5vnr8A
Xtkz1p5x9ThJ4f9GbaOssCYkX8TkLUYBEAB5k+6aKkkA1aZW9rkI+/o+N+wWvEvW4EtTFqOZYVdq
hPfY3I+AGiXSTvsgxjYcZkuCbWBqYg2D+tZQwIYF0XQjcUkq6aLm5bxNmrhijCSHvgGB2yJu4va9
dzaxiUVAqw2an0qWSA3Hhhy+XD6PL/INOjOSs0AVjsGLWtcaueyzzLE7/+S7otUYkLjxXdMOpd7R
SE4/tm2TP15ecd0QYrRMq1MLoBBU/6SSq2NI/Rra41T7JyPEcQVkDTZEudMhuePnfuRs6LhMt5aP
C9AN1uTZbx210UcXiOvnoRxmxOXskYQPoSYfTTKcuvaD9H21RUiy+jK6ln8lxV6ngTSAliYJnVkq
CbAiq4g1JXBSbS2TsyEGnM1DKJp16qODCVZyI31hH200zK4k268uSl/a80i2+VSra3JADRyluTw9
J11qwOP0+qBCVqD20KfBOaq96cYkeAMwyWqvhMkX1xa/jovMmqu17ZKErm4ThTk1xXBsnLiTlX0a
Fevvx6idriWD607Hsg+wbnPIPAXSL/Bln99baTcD+IsZDuWpgf60g+kKzq6E4u5rCP7S+7ZoaECV
ghCAQ4+bYqTG7wMsSCU9nC13lvlXJ3V7b5PZ2nRvpr4DDpbj532tFln3ccmSlUu7ivyYlpWAAvn8
UQMVm5bssvRkVu1PL1D+jjRqvgEeMmycBTYoWwCThheCyqKjdZxlPX6+fGzWB/XpEfhWVAYLdORF
OmEmQStqxziVqg7PU12Znxi2DrvK73CcCW3ryrYXy77+M61YFnS8pT0oNQS79eBzwtYm8azEPxVJ
glZg3MYgF2ML7zkIEm5coWxmeN0dwIm8BzWagzFGqhETeROtSjTgg15+9qyYlKLHmsjdX/4c1nqf
Lo9H78JR5JKCAfTqWCLF4cwQWPzTgA4SohVDBBXKN4SXbSG5GR9RAqhsKCeQQW5gFxSEhtj9nKoq
wpfJjBv4zWMiaziJVZMiGGzliPm0Y4tHmxvV6W5E2DU+laSLjyosKS7HJvPfQl1w30AKS8/apT7F
q6m1r7UPXp59LFyX5hZILdAY6w5ghPOW6usA+2nmZic2XrMbozQnRs7+G3K0kVFF5V059q8tSs9J
L5MoS4inz/1HEtk2iGjZGOudkUtoTn1p5biY9uQ4qgbQqNzkMKZXcWKrGv/pWNGkMSVZMstay0P9
uShg3sHCWe2cOsldDI9wW0a22kejtO6awulvM2vU8ORo2NRaR9cS51U783+WtwkOFoAnpm/Plxdj
gHHGZIRnmwxiGzY9YZXpDNZSMs9OZEKg0J3UeDMP8KfnFlFYVBX/5uDtPw8BdoI7xjRtgv3zh8Dr
l4I5GElrkIhAdbttAKmRjRxIyZOflw/Ni5C7HBoXohQQROZfBLTni9VtHoquqqPz6Gbpzi5DvW8a
+WvuTOxvQz9D5Bbf9yjCuznzPk0GWnvYGzSobwpsvibYDylqTZvBSOor+29dmS1PtjQGTSpQSpkn
5M0fWwFHZEZlUoXnHqXsDVLgeY5SYwPPaari+O/1PZdvDhDCQs/PBHJFJfj8MyD1UACdmYOzr6z+
Ta9i6/uSZe6Zz83vr3zypaRchVFvmXyBM6XpAaLp+Vo0iv20cvvgTLWZ4USovppzMu3Ar0PYbMR4
iLLR344NavFIEbU7LAnRK5Ei30oXyM7lp3nlK5NTmPRf6f3aJHzPH2bG2bWf/Mk89YbfwxftwveN
ENH7cWr9/7+l1r0eRf/dR8Y2OvsF9GQ0jMyvjkjbDRIl3dvLb/VKGOEOAGtieyY39BquPCE2AwNN
EUaoTN60wdhuCJDT4tCCrgh6ibB3fSxPbESZbIHlzOXlXyS0y3ain+Wxc2mlm+tXFW1bdfXE+mzi
GK5hoxABG9DCxS9iN4XgCcjw1C7vq8/d4KDCK2R3iENEf7WakCSoowIxzydVdQ5XgCnAxkW76Eq4
eyWBAENObxF2LgneOtO3BtdEYNuKztk4g7B0OmsHeQYKAC6pe53YVwqL13Immm+EG9J8VIbWbaXC
BkboeVl4rnsFu2hmqNKOKjlU/aCOE/X+pk/rJeKKadP0Rrgj5TOv7IxXkgQGuHxcgMg06ZzVfg+j
qaHkacNzEWDTfJPYjtHva2rea334dVuDIgE0idAa8I9m3rBEgT/Cl5hxfGpj2zgx1gu2HlrNJxfy
5smJB6Sd0QP4FQ9Vga3r1Fxpab32s5ItMCkiTcMLQD5fGVu1zGgrJziTFyIvkQOBhrZrmjdeYWGG
WqTm98vb/bUY8ueCq0u7gHT+dGWdsUsnCwzj2fgZe3CZA2zaLi/16h4CnS8lvULp0dV9/nICL8kQ
oo9xGqeMk0FlsiuqAZqyj2heL4MRxVOdgVsIiahtSE+kCtwrl4V49belZwSAgiCDadzzh0hGRJKR
sF1+W2M+K3buziMbvzFGRHLMwqk3yFqgZYL8WzNIzE0DLBi6sf/QSqX3uYFzN12K6aD8yL9Fl8VA
NBJFkLDGO/3y93r507AL6TYu+4Adsa4aC8eQFpITBqCFAnOyRXJLp07zkSw+vpJ/v9x2LEXIpThl
NsPV9vyjRLZspDIH49T5EEpndBaTXdkG2AF7mfGpREmvuZIhrFek7OGdbNC8RC/aFcvL/3HE7NLv
UaXg0sYly7yFYdDcdY2Y36Lvjca1J69dYOtbZVmPYsuiYegRw9YDRA8bcyRE/OAsC1duW7OUdxoY
5ZtikMhIADXXzlhu2oBu0uBM0ZW3fXGpLMuzsu3AF6EYWLcd8qFTwh2BhXlB3Z+rEDmGso1nfNzR
rfCDdDq2ypeHENvLbVx0+E5CmUIMkCpoMuDop9jVb0VqMKvOoBqnaKJG8ZXw+qJGtBekGANSKniN
pck6uSmbhOovQjoOzED8dQ6U+uCEtCu5Zn39O2wC5xDrxZjdT40QTiA+W5+xcQ1uBxC+Z9jb/U0A
2OFK512sw/7yWLTWXWbNWlsvKqg2zSvUd3RI7jG0H/k/+Z4xKa1mRBvVrzAyWgPN+pHUrwjr7xk2
x6fUNRYF6D78FU6++EvhMfaV/qE5X7mFn5rMf+aDPBs2RcSz5X/0P1YhLU91CW8Lx05VtjiyuV2S
/HLxMUTcHLsIg06zDEldmkWhsEFxFgWnLEOpovcn52caKyzBgwz6OqAxR39IWhd3OnzC8elqcU3q
uUp7eoy6jVLkYZzGuMVwWQh4t7pDYVrM05ewHqfqEFt4PTP3cOZmX7S2k+zCoJ+4o3VqIhsYziiH
lboKy10FMe7NmC3yAG4QDR/ncaadi09T/s1OF4dEgXtntp1lXOChiq4YamOmX9e3Ni/Bv7Hrxt93
YZh9D/wobWmH+9ADvbw3bkLwHHqfeW5/yODdtRBdcwu5FnwOIkCYFcqcbW3Wj3oasncKNWNUselN
X0uN1nGT38QhPbc4btQgbJvnocVBcy8YTGqwSjrFdsAs7ThEmkJQW4O8sgFehjGi89L+hKcE/dNe
9u4fYQyTiMCYvTlC1cmXgAMsWsk28jAtgjTvc0d+uHwlvLhCeTeaX66rPAXwkWTo+Xp+HzvNYAXq
ZLttq9BsV7hGmwbiHni2J/LGxLsmuhlT1+uOOk3K/hBDIVbMgXDHufIw9voqXR4G5hQMIwvy3Yvp
jz8hqhmPnjrNEhmdM1TjhYLqnpBuCWCF6a568LpY5oduyCRKq9hgQGAuZS33LnTkcZeXQdbAwOks
/cPLhl58Mtre+ObUQznu/T6CRS1RfDN/iEiDCvLKIh6PyNMgu5SVyWlmQ39iSuYhJ4U8jXwwRhd1
D4e2t6a3PwMpbK1OvNcjxHhMaT0zeqtS3Pa2dd1N5paYbRhwG7LQx5sNT5Bv0IW7ZM/8N/xZdzjy
YpKI3tcJ6YGmgg07YVtt2zLa20bkoGFnFVN3wH4C5P0omKH8xRB8EtOVPfbyMzNuhERJZGbQ+iJt
AjWN4NFi6Wn0QYKxUtUh4CPzx5qZyW7S1PJAnLDiGBCAu7LdlvC1Cm/cmkwY6enaXA2rjLsET6XQ
3QDNnFfVHaR9tMvxWcePs/+AGpSAsxJbe9qFyOSNRXdfJ4xIZr+/dqTXx8wBXMw/kHrBnXK4V9u+
L1LHm117OrVt575N+0DjExwjuYmaM0LNqr2Shr+kBi0LLkAqgBRs8qc76Y9zbeZtN8ReM53iCuCm
j84f3b15J1sJWq3C+A3Zh3dYGaH1MOtdYXcH3ETS7eXPvw5ky1sTyhjnLDzaFz3bOiW7NMU0U3fI
4o1iLLUdxBjeB0HV/N27f1kLMgBwDZpnSCmu8jHU6lqfidt8midjkmd77PIzFnXd18GM+68Dlkfv
tG70mdxDvZmtoXpny1l97s05ekxlM/x0Y6//cfn9rfXOXx6KdgtwBqYKzN9XuXo5IoQi+2iGDNEW
4703ZJSdncjmr47hRAhpeGVSoRc+Yd5aUg46N707eZhJDQlunRxvZ5OknotJMCR+mrxUlc6G+Gl4
gKsEgEarR0DmaGhQzDd0hQncAgcsb2coL8vOZjD174PeER+xfoDFziCsfRtPzWxv8WR0SxyVFDIB
l1/61a1HA4LASsFNsWQ9D/GBQn+Amx2qkWnruyjqZH8z9kHzqxqVu2FYWd2l7twectf6YesefeOa
Z/N8IzpefpLl6/55+J++vk33znKplcw1Gk1WeITR6ufr9wT/h2ZijLXJmrlGFxi1QjxkffVOt05y
hVGwTtVZl1gjXRpa7ES1BhUYeC7WJiyUUyF6/X4cUKwDyYlYbNyqt7EdDrejxAwGQ4v4MNJWu3Lq
Xos1HDlCDagGzBRWJ6HpoWyxveZTC7MBJXvNXDeUaFj63hfDteorVd4rb0vTEi0AhjLUB2uyaJoJ
pJoSm0PuosfRa22ek8ZMjmHsfbLsWh3TuJl3uoyNG3ij1yixr5wwm3NFuxaqCMOX9WZzTeyx0VQ8
zeAoj2hjutsC+sKb0QiGbWGGzh2GFmAgOq72y7vLfrm7Fhy3R/7MncZs8vk296IQExeUQJGMxlEc
7dPO/iE6wfT48jqvvSEvyKgX+ChgkVWGbsVSeUFfqlOdZr+aGAsFmYU/Bllgb6tole8rN0T3wo/V
FSzeS1IS+1hxZfPb0ih+UeLGsDVNadTq1I10HMDhjXKXVlmosXat3PTc4iaQHfHzFP+Ps/NYbhtp
1/AVoQo5bJlJRVvJMxuUI3LuBhq4+vNAZ2NCLLHm38zGU2qi4xfeMGyx/E1OhivxneHyovIT16K3
wbJgsnhlQj7EkPP5ounJhiMVZt0Xj2mZQkSGBOke41azDkZeVmuab/cu6ekdCr/xOgWWvRqi0VhZ
QzsXapBC/XxRLrxs7Dad8saMGgBde774Dk1PfgRHPJrCgH0GdWZgUhA2seLt50NdOM6Y5LIMc0GP
IH3+979ecr8p/FGoxMXaolZbVM+7NaTf7ovwjexFTzEL/ny8S/saxQKTG9OgObO8vrXYRI4CdYhj
g74ipDeZqWenpKn6+TAXrg17hhNwdmCDfkg8jYKL2FI2w3j6iEZZpztoKkf9195uy2jf2a1pfbO1
An80PY4KhSKkGfz+/DdcWEUfPRik+0HVQm5YHC3Dir0gbV3z6AtMKtZ1P6TjPs1TS9H3cdF7+3y4
xUrS55qPL7zXuTvgE56dryStai8L9T4/FDmw/ZXtVs5bKEVp3Jl+4g2HzhXatdd4cXswJkwTH3Q3
LxFWGcuyd66Ul9UR1lRGMzvSt9SMSWRGTIcBvrvB16hTJurA2WDhzdqorrmyexdTzPJyRr05Gpjj
AXNZMh3xFuNy0e0dkKFqSwFBbYzY7nZZZ//HaJOhKHQjJgKSjofvAzImlzyI1Nzxg/Mx+/Yq/DxS
F0iVhWb2f11Jdz4dZOdsHGqA/jzrf53JTo+BfIjC3lEMk7c9zK1dwROzrsamu7GD9hpB6sMssnCE
tPAFKb19bF6oUMgpktjaxVLheuB4qIVgV7GTyBbsPt+kS3Itx2jWvvBnSg3IWN6382+D5lMFWu4V
hyZtbo0xP8rW/YrzN8JlUDJXCDDdRChYbUQWxGvh1M9dGt7rdGBxSNrzYKYrqXdHaVER9JpNaQJI
K9Pplph/39XBaYwQ+cdW6co+e9e++CvY+/+fTe13xrgyT+4i07NNbIHz0CwORjbb+8pbWs5Pua4P
63Tu1cdCA8uZoEreYkLgxSlNZKQjGrvDSC4FMdPg+I3i4Qlpro2bicNEprIaGh1QRZkh8qhVt7Ex
HQwH56S8vHNT98ZKvB9jYL1E4VwccOxD4IDiq7VbBrwZ3IEeq6OfBvSTqRXtKCFQ/YzDih42GiH4
eCSbZpRIvDjuznPh0dbFISrMR6elT5g3+ETUrj2tKzTyMuh3a2Vaf2IAXveYPRYb1FHsTR1bryBI
opXdl8+5W3+xB/+LjuP7CjPy4NZM1ENt6W9o6qCOPHTG3kzdaTMV3h9Uoh5r6WNvECHbZY3mbVSX
R5Tpv4JPx7V0SA4i6GYVaiTLs1kcIPN9hJnV8KMNwtu4Hf9pTH+dT9U/VodlMpJjZqduequ8i+xm
l4XFHU/hgxYG00pPYlTnggcKjWgW4kpjpns/jw6fb9zlGYHCR4gEfYCck7OyrGRWPQG5F6vphjzI
sMeVBpM/+xezCF9/oQZUX8VrLK9zzsYcdCIRDNAe3OD8g/66BFwPvlIZNmJvlYBlRWKQUdbfwYu9
AJNt15qG+oM9uTfKxhnF9g5OInfGZOyoiv2MJrxNBLaMm1ygCvb5TCwDN1pUwTtba+4B0hDRF9eT
1/ZpWyQ+KVYgZmfY6YT5CZ59uN0ADh2fg1a7L1ztPo6GW2lo6JzJ+tRXXXklEQLAwBz8dSoB1XFr
ARvkRHrcvUvUVpP28NnjPj5RKu7v5BiAG4xzDFS9sEWPb7L7E26B6SuqwsWtgSucIDNNQRqbjsq/
q0jY+94Y+i++Qw13bdqZjg2m39eICQba0U877auJIjgAkqx6q51Rb1cNsNZDShH4j+UJ/VnnZUUW
2nY48KmPvq2wfw9UavalcGbrd9V974rE2DWt1/wAIY/Zfa4874mWEkBHA4YPesD5o1PhhZaikXdC
+rHaWEhGachxokJHEg8TTmA2vDfj6Hs9tcaNrSFGM44OFqdt0zwgeCpuehe3MGt0kePwY3zs68bJ
MHYyyuipqBr3AQnl+piZTXXshVe9ZlPbgglT3Te3HNN/Wy+ofyb66K3DwdfuUjuNDjoeihjmxnW/
kVPm7Rw0hQ/2FHq3gwqwWB0cGyWa0FsH4TSc9AZhGt/HOHawC/eQ9XV9O2FshpWHZaDmY1LzhPVa
Z1A9s/x3qIn2Sc8ng4axZ8Rwc023R1iRpL7YpuTczRartuoFYS3tABYCk2kiqd8jpw4TBqv03K0y
w3RvtcMIiLxB6hhfRuff2m6wRLWncdojyZmteUqtXSM7C4lnV/tiw6H6Mvo1MOrQ1ajiayiKVoOZ
IBFcT3dV1oTPgZ7LzVA7+l3elghRkUIryMlN074GSEcj4IfVMTqJVf/NHWtv4xQ2wCGi51867qoR
IW2L+TO6lJg2oimI7HG6d3Gu3wCdN7fYlnt/MvxrDyRcNeX3In1yMKiq1v2ka7jfaGQYdeRNdzMa
/qlSznA/2K2DpmWS/1PajXFjZFoDjXBGlWt4rX2FnBY9dmbm3hZ+CAx99HMfZmeE+++6APt3DMt2
OOhVmG1hT2QnYWadth8cs7DWrq+ktbLLSdzQyGEve3hDrjjftr3yp07nokl6HTsOHjcuIbyr3L4B
ehg1yPSi73YwwrIGIqUNh9CN/GljCLg0YBLlbRKE6Fsg0L4zXOTXxNDJY+E7dF2a2kXeIQ9z0W1l
lNYwscZi5xm5+yztMXzQunY6Yn3pH2XfTD/b0nQ3vaZQL8QJVO5Cd9Ifwh64SaGCyVxXPpbgK9QH
krnYGWmojLoK780ysLMWBwY5oUEz2PiSTs5NVQbDXVGP4Y+KStXazOJyWybBeBczQfvRs+BGZFUS
7KbJ1Op1hu96tEpACNIfQalyB2s0u+1s6h4rEN3jW9dBUchqF0C3dGNvHeENeW8X0fzejwlanUrL
5SxNLYOfRVeCmW9EuXO4LNguMjtiZwSmuoqG+yRz1Fus80G2BD80DV4gEc7r/XuEpsVPjF67jA5a
iGmARf1/nBSlFy/L1WYwx2AdTfhLgh+I7rTYb7dsGfXHNBoqJJ9f/8uy1/udS6ZIe4W2Bnnc+bsU
xFlRFiJLTmaYpdlGjIa7p37ylgQYo9t9a7ylHS4Ynw+6eH3BsIFFnhNzUjrTBYB0Pmg70fMtuxDX
roaWoI2A+TrVXG3bBYBaPx9qmaDO32eDPCb7p5tAEeB8qDgdi8QpGsoNiGdwNJLKyLfFpNS1ysvy
m94HAu5INAGehlLa+UA25muipUh3qkk2jo7bYCRRUaXsTCu8Uk9YxBLv7+RMASM1dGZ43uKbzBol
rcJEZcycCh+JscK1H3PdQj0wTI1nNEqy/2HAue0L9I4uo7VEkQR9XIUOnZlT4EBHNMLaeQqwBUYT
MZD7ETWM7eeLdukDgVTO/cwZTrxkhY3sHhcTBzQYYQymayeGgbLrbbf/zaH34MSHTXMNy3rpIAD2
MiiUwyqHuHu+fsqoO5yaEnrbcYNmvkUZXGTidnRkiRB54j64oneuZIYX9gxbEm0Tyr7M6hKmATGz
h7yBRJ9dt9EDGdMIchKrcbWKLdm4V07dhVmlCjWTF9k26NMtkh4kYZUhQlQSkQKZ7nRzhG8FwnPv
Wl26TYkUfv7nVaSZRMN0zkQtADfnM0o5JspB86YnE6w+SYfy8B5E1x9H1mAtAXpc2aUXEB0k9Fxh
wK3oH8IOPh8QAQVXBK5MTwRH9XcEFkJ/Bbcsp+GfTta/CdZN+QyVziRyLKr/kxEi/cCQI30ysaAK
1loTVQ8STfPxyjrPIfQisOXmmdV72NIUjxYH1vUmHoMqTE78L+M+ghOwb30wCpHXoMOL9+HXOAm0
bVQM7Z/P12BZOOPIcnCJqmdxFpTEFrs6Dnq86R3EYsPOq1/bKP+J4IXY+IayV1mFuU0T5+latwdv
m7ZTc+VxufTdaOsFs1YLxe93SPdfSU/Xt1bn9eBoxzH9hXRavx5hxMerxomn2wrTlRUKQtG2GOpr
lf4Lpxn8DLUJOP8UXZeVpMKLMWMd4SG4g8+Nhc75hk52eWjcxsWfr2pWPliWK9fWhePMeNAzSR55
15YVQvxsZGPlLLOY0jw7QI02X9pOKOCFdm6LK5vqwifyzswAQ1p9PryH892u+aCw24ZC+jDUGuZV
erfBCksdXQcpd1THxi2GUf98vp3ej9BiJ5M2c1uZoP2J0xdnWgvZtoneZqdOOMGTJJqUK6VJX1/J
OK9uIfQAAOIh6VGy73PymiKliInLgeFjnJLaUAXoeVOsiCf/LbbQ1zt+/guXW25mvIGL57HClYQ7
df73v7Zci8iBncztT6rsyV3to2aPYn+K7U/uPOV4NP2BIEjHPlaGulILXy4/Fw5RBlmfAdySXzEv
2F9D42IF9sfnE8tE6I8DLNTDiL/gnT+GV6+6Zao8jzVXiE2QOKz+sqvB7VkPOm7eJ0q5otpiaDve
uEY+/MFINJLYUZQ4xxcITq57Fzm2FbyvqlmLaXSvXPKXPhptImB0hJCz8tP5R1uo3cakTfGJtlb8
E66d3m1rVYMgtzwVPH++uMstP381sAxq1HTIP+KP5OAalY36wKmXptVTNVMwvWHDWq+itPN8bco4
eiWIUd8+H3dZIyFgZWDAeN4s3YnQxDwLfy3tqI8jcv8ErK7Qn2ITX+QiJ/4B/o2MUKdZOA0U9lPq
Sly8U1EfHTVEB1A84cr1+vBaMenSnFO1Bi/tMuP0SM9/TdTblErMJD+NAdYsdmskX1iYt3xozCtd
vfnF/Pu4z9/9jgufdZNmns/5SA45mFMQ+Z2aKhavZaIFWKZBcaq2Vyb40n4GCK7zUNC2pA1/PpCk
FOzUo+TYVvl9FMUCU2LbLr+hbu7+KymUT+uubPovgKcq92CF9VYv/geFXJ5LExwMn4xe5FL6m9QQ
85zES09coS72gga5ooOh0GGkaY0sJnxqct9ib+iJ2ksACqsOS6Bdb2DR+fl8LEO1ed5nQYQAAC2x
2jIrq4Ep+VkM1iDKehqTU+PSAqL9JN+gWQ8/7alLf38+4oWjRdALRoTXeu7fLi4vVYEQcY3IOior
0ndDangHlXrTvQ2xYS3tApvdUfTXIrYL++ts1EVIislnARCAZa9C700Ph+qQ5jg7UJjAdstFvJlu
jHHMSxuPRPMJbxp509mUb7zM6iFxVnp2M7cn9p/PxTJoYvbp9PHAwbzgiH1o2FiNm1GvKE4dQh+4
myfho8pl/TDqNKPw5PLkcWbtHMOpdSlONn1dXvkFH97Z+SfYkHV9k6Yx2tqLC2eq9a7NUUZlK8b+
tzIuiCSoV3qrSOXtYwdS6oEej+0+BXUX6vswiGvtMDsRfW8pbQm8p3pPZ+LapiDmUu41rNyFDUpI
jzIVxwRM6DIjDBHythunc44B0cCLrfThhSZsM21G0Q0zf6NvriXY5oc7Ao0aDw4zlSskOHluzu8I
nhZ9FFlm4RRkqvB7AeNT23rhWLb3kMHwMsHAJPjdmWKINk4QIotZpFh0WhgtYmxu2jtsCwYqrXUh
1HZQnkXLRlq4+ZmARrexiLDjrLu0uGkR9SNywUNFu4a0+6DjQdWDjIhiC7QQ7u+ljocZN15t54l1
BOHX23+iKYkpNTUYxK5Ihu3fKbr+JAY4WRY0WkYp4NMJ1I0y2+jlGhqWag7xODg0KsskWtF/xqVn
CjO8PEL0Oo95qrRjrunJXUKNYFgHAmW4rWmP3oMQDsaK/aQKfa25nqAhY3YVzOEB54YmHcLfetv0
P5PBsKvNCHPlTTPKnDMoNOeucGrvZ6tJ+MaeFiUwkZKiPBXSxh2NflOrtrXBXl55/oAWqt1BYq5j
nbKEXju40YohwbMdFw7CQhv8bhjq07ceFI6xdvGMyr2RWpDCubB6MHBK2kWNfIQ1P24LCg/lN5UX
rnloA0MU6wGToV+lCOy7shbqy9S54+9aFd33IpMSakoS5L/MzgjyQ6wRg+Fy7xUvbiAnZ9PYsf0r
SEMP2R4vgmYyCHdIcBHS9Ne28GkyKFdEb143usiS44AY7dmOTQkuFy0+gtYwljz1GbLTcTCwTtXU
e/Kp9LRav8fMekT+09WFc9DqBm96hV/CtwruPdQ9t5qKVd247b7O/WbbZRqmMMTRqGJ4OIO5MD03
yvTEs1XTY1l3TmJYG2wViqc20RPC66DNotsmHwUyAZWFLU+RUyxcgXwA8ZfYJi15HIzybY0bHS6K
+KreYHLdFLg34b22zt2xCzeFGFNzHft5n29DDyTvLjEUlXx8l0J9JwdP3NKWb6abzmri764tjS+o
q1pvgzVF14qA76z/s+AC2jTBPmHjnKB+QHfHWYrvuarG40Ay/pq7hYesndbV0aZzrKnY4eVgSJy4
u0xCBslxQRYCdz34mHNZt58KfGHzUt47Xe78k+Og8xoXiXYTd35QrHRcP6mq4x+m1kGUhQbKC1h6
buH0+7/gLQiBuWYCQ8FvUtNeJfge/yjdvki3pdlK+mDUlMUqyCfskLWs9KvHz9+YD+/tjO8lokKe
layBV/78MkM8loOaNdORmrezKi2zbm9So4LGLQwxqG1hxMarCEf7Sn704cVlXOAOAQAPWt+kKufj
5pY3SZLG8RhXafPiETaHa74uHa5FdBcHorwLzwpwMYHz+UBBZiNlaeK0FOHOdNSwiN+hV8TFgsLO
o93W1VoTdQ+oP9HqYpPFVfEqqlQ+TqJ2/zhCAVgI6OSAX4KP+l8zNSaBxq8+N3kRal7W+rRCm/xC
J1eeyEW9Wwc/WuC1vYa3pZ+Bkb6Sqc9rudjohjuLN4MAgyi/BPZmTl7bNkXbo4Pp6TPSYHQkHa99
1IQ0rzwwl2adJBTwFyxx2rqLN1JyIErNwV4qwxwI397UEBHCzDaWl5/v3w95NlMIShu8tmlDy3UX
Ja1O9QSKPlMIr8X7Nx1kPW4RDkImDjo4HlxTaz26WRdl66rOK+vK7rr0meCU5mTQMgmVFptLJSrS
cVkbjzlpX4P2hegKVP+AmlwJxC4tHcE2eRZnxkd64HwX+/lQ8JoPDBRrWrHTbe7LDWpoUz072A3Z
lZ1iXLoUURGgYQFiaAbVLAakX1ynDe3hY5NZCRbMOf6OOC9n+yGth5+CyP8fNKBY2jBwmp915+FD
aKDhdKow0/3u4sas1jF1lnSXEiOrLSxA399ZQyjQmtaCDHOxQRU7CFnVuGo6zfmmdWX3y8xLHh0C
ymLrV5QNVq3vFjzho3s/1YjE+rrkxizHLnqqXLgXq8FW8anxsjFbRWCW322KYH1NuW/9qAhJ1xZO
xn9yH0cRcE72jqoZiLKi73RS56A55VEk36XrajyDy1+JmaSPTdepn4hiz5JZoSvp1k24BxtifFNj
KU+23nSvI7/kJneMOl9Ng19tqlolW2mV/SpJ0SdIMKx9desBd9ACpxWr0/U1hrPk6qinIJXV6smt
yXHcqCp2X6IqAsgXx8k3IYRCOkPmzxihOrd2RsxvdLDMtp4TF0BxxiC+MeClvMVN3x6cshrbg2cM
VbltC5SMfS8VtzTXvVfe3OHWQl/4UTPomqyYfjxPXbffC2vyb+iydTvSL/9WVnb2uwrFH8Q5vAdf
xfqNW/D0Zm2V0fRtRuzfinEvq1b9m3jQb3PB2w6atsq2nl5yY4mIP+NkxGSbWpvyddUV06l3WvGF
ECnd9yksSj3Ppn872sa3oHDN21JMNt5k/jDdJ5pv3HsEmvt5P61NK/GPek2xbC+92io27iAk5Is4
2tMTtn5KJ6Y17wSxhv1kkD0B28e94fNL5R2AvbgpZ4VD7hZ4IIDhF9Uk0j6FgnFsHFs1mZDep46n
CV9DOJFrTGPAYJhjPbwZWkm8W4ISR8cu93ZxjIn2yqhRNDK90biLkikYD9GQi+BglpMJ0WHkfYn4
E5heSqaIBksuH7GK7L8h1mJa61xvioMlgukGrYHmzdCVHd7hPTp0JyTUHFrtBRGpHMNp62O/SYM2
ReFtLX0rTjfAUav7bDDkV5xkOmy7wwEeDRAz/znxvKlExRCY/bo1B/OUOFX3baor8zkPpmqPG3Wo
wLlVaQWiNQzzGwuTEbmfAon9chzSkKN1YmZQJBXYRBIUXTPw6kOmd9eUbvQtTwYuoyLwABTb5AQB
glt2+8qG1LpDkSZKHdt+fnel26McbkXgG0tAs187Z1CUzDqu0RW9i/J3Z7TYIOu5Of5CWTU08Wyi
Kw8HssfofIQQSa2tTJqt12bilT7T1G2McWwtoqxW3vPwJL9MepHJplOy/+VUQX2ALjHeaSWShquO
HkV7mKPdJ4HLbr1SWBBXK7+Xdr1PpRfculM8PJhKtdckVT/k8yTxyPBigMM5M8m/zi9xDboojFBC
EaFNmH2cYoDQ+27sq3WbJRgxT+mwaRLwCLpomit83gtxHqyOuVIOchXKzfzvf1UOoVFNuIfW4xF2
0/gDvdpyG+nNq1a0MaGQDsKgGYMr1aMLj5aF2tYsDkONkC8/H1PGCGOG0h+PCdBhiHuBYO+PxCUr
D4nDa4S9D6UAZpfuFtol9JcAaS9CDiQHXcqysX4MgERXuzZzq+AxVlHgHLmKynYNJSm5UpD9+IWz
ijs0ZABrM2dmMau6E2vCpDhzHDtcfT1E5R566XgbWAfl7vM76ePnMRS9BCD1VOIgN5xPZjfYWknD
OD4aWToeqgxCUO0Y2U6KQR6GJur+c2A1j8fa4e1Cw3Cp+u+ljUwqVLqOTTRVJ68khzc7RCuNkmQI
fZ0OTmIc74m4/nuYOtfx0TdlaIZfqrRVUDgsXZPRUbMbfY29bn0LGFPcpuzvK2HVhUllb5I7k/jg
X7NsfFuFyrqKnPLIpSa/hox6q2uF9xs/tOhZagPXw+ereIEGwsfNKlWoGeGSslQ6dmCTWcHURMci
mHCZF9BM13JgHTswU1xGMu//LcTdpLdbKV7cyeivqb5d2LPsWMr1josO+Qc/vkmPae8GaXHM0cep
0D51UyzpzCLhoS/H6s/nH7xEZrNR+U6kdeFZ0XL+kAmYbZBhEy7yY+FIGW+5+rAZRKhKYmgLES9d
GU7dazsxyv4neEhPX/nxpJt7z5Qe72VcB4+ZnVD3tiez07BmSlvqrrmu2JNeaN/CzR5Olh6OP00U
TF+dyqrjlTfkdbMrY5dtI5Imnbaff9WFOaQ5bqICxH/BTSwO4xBVhqH1bo7krpU+YH6NfawetGO4
ErJyvv73waB6AP2eAQyc/vOTb/dDM1aJzI8W6gYPTlr4Kzyxyr1fB9cA6e8NpPPAh0QG5ROa1iQZ
XKPnY9VIsfpFqedHIJSyWyPpoSUnR5fuAa0Q+d3COrcFl5ub8mtTTP5L0EyINgrVD8Gu6Gr72amb
qQR73Q7+Gtgo8ggFjHDvymX4AWIx7yq6b9z2nFsUIBaXveVzTjJlZkeNIgmAVC1FWR7chQTG2WKw
iYaPETzYSa1M3JUd7RlaPNZzIUK1DwPOKQPskRaD6942xRXRx48ZaQBjhocPWoeFw8ZiueIM/xMn
UdnRoSxor2fR3dWQQn/3EyQjpoScgO6w2nXCv4ZzuHS7wOygyME5g7qyfOU5ILOtpJ4dh7hO1IHS
b1mdTB0T6pUqw8DbKFj630ThJBAeIGAbX116ph7L6AfR/3BGqPDgREkWSY6+qPBoBdSX1MOHNxLI
eZLj6d6973ZiBPfA639ltI/xDXgwYDdMPJcqbJDzjYseuoSOlOYoyNfdKTYbc9OD9kCOoUw2moRh
iU72teLZ8hqgOQbHkVfSxGpg9nQ5H3RWP3Bq7HlPQWF6XyTU1V0WZGgRsysOn18Cy0rD3IfjXFIq
g+8MNH1+yf6K3xRuGKMvvOjUaAQiK6XXNqomYXfVrnX5JL5/E+0Uwhqu7Q+vL+KcXlXKcXbJThgo
GdKoX2eqdoeVVrbmHfhs7RrO7sLHUWMApAVeasYRzPP818fpVjHGytYz2L5N9RK0DdZszpT31+SI
Lq0XWkS6CSoCaMayuYj0FAcPc9OTW+GjV2WtfT/BbdmPFEevlPaW+3GeRoCexKRsfVr2i/UalakV
+VilQNvahFoGjYVpokQ065WvEll5qzGO9CvhzAVtENqMoAdhJ8JeoEd1PpFYsfd6QUPq1MFc8gC6
+Fa7JnP365VV9+Oz7DvvLcmQlYCcP1QmYGPJwqYN2uRrJDR/++Xk3zvQiuAJ2Dr0k85Uwy9VW3iT
UJTJ+lVF/enGGcbuPnJ0hGIjzdSf/aRBr8uG8CVATMf9PVylQaDjofX1nZ0mjlrxUlLawXxvxk3L
xP9adX5yBzKXMkKPfcYeGHg3Q6ob7TVRaR9sY73AaQqhG0r+WVh2KOQi0lOuJqTKYOXFbMfVmLoM
nKqsanakGo21IqkLvo+9TB9xFW2/fH4KLxwOKmK05SlsWkRqi40a0WeqvLSLTsmg9JPwqXMUfYbx
YVV6u1wrr4XCy4xxPvWz1CDoReR5gVmdryfen4MVuyGdNJWnmNA68T4Qg7GVKgwOuQjT9Zh5/Y3l
UGHLaj9+/fxzP7wn77cO9WLOCxkOfJPz8WlMR6C6guik16qp18hsusVKFQJIfJ/o01cNww0e2DRv
5ErzZ5HKuuFYHeOJftmVDPbC3Adzk57cgECfe/f8t9hj0nP1YYheUV3eskGodiGLcoNeMebKvvfy
+bcvn/H50/8ebvF8ycgta1wKklNq2Sjs12HxIHHWWLu0m9d9qccoP1bxtxaVpe3nI8+T+ncMNo9M
kQBsuke194PyTN+pDhPLKj7FfdefQiVxPnEJI/Z1quSVSb1w83JPIQaANc8sNLkodLW0aZGrZSxd
d7NHPG2r7xBvoyvdgEtfxLmh+/IujbxUY5YU5KsUwtJJZ5sdy863103VO/tEN69COS5uE6ZuLjpw
cJYpnSGdLEhN1i3TCuPQZ254r/Sx2rSilxvRW+6q4cDdgtBKUfAx4RC1TbXPOtIfeFSYCPslldCc
mrBsezp96ZXa4ocZ99Gjfq9SEDTQhV3EDFyDWZwMObq50HHuq7osyQJj5V7D+n4Ikcnx9NmjhWeO
D0JN5Py81PgEBXaB1l+ddqnLeTXiWxPwdbvhsEsiZJq4dz4WsWQSSB2+oqVo3RpWmb/pbTGhOWb2
w7ArTdEWV56pD9sBSAuI2LltYpu0o+Yp+uu57+HF+FNuwK3ylf7EC2ruuECSly7S4t3nZ2m+FP4+
S++aorz1bAQw9SAUz4fCiLWLMenQjimN2EMwxtomb2D7ThrQKceR0zGyhuzKoVpuwfdBwY/R+kJo
EVrj+aBDY/Qdrfzo1JW1fZcXebWNAt7Syi7kd98UVx6lC984C6+hcqiD0YHMcj5cYrdVHyeldmz1
Kobl5oUrLxmNLaYL7SGuB5rNKQZB/31iZym0uWs8K4osv3Hw6qA12F3VnEDwJoNtpcPfV/twSIdu
kzrMwcqs9Gv0zPkPL1cUaaJZmIuOLtfk+deiFWZHaTTEJ9+q4CdkVK392hro6RhevaF5qhW4U7o0
UYZx8/k3L4/uvK5zemHoNAUCyB/nQzuJrlcNIxxFYokT6mZ6jBkQ7n9XikQXFvRsnMX5aITsfWGA
n/EnzdoqzdNgT8f1cap7uaty9aaKwv32+bctz+T8bWRpOPE4iASACDr/tjrV+0BAAD0Vg1EdY6X9
TOCdvES1Zl85khdArAyFizoYdWDKHwS03XTQinAOaobEwfPe9zPMW/T7Jqt8WCdu89WNgux7mQ/k
yLmf3WvCiZ9hgOl7zWv9x//huwnQCTSxJvkgc0mdPjWzOotOo/Cyxylt2jvqTuNDFahrmiiXlpUQ
DoUlbjREChaFAbug52V1mn80075ExdxJdkCl4Pl6XbpuwjbZ1DnSyp9/3zKCZF1JTD3qbzYMBKBb
5+saJU0JJ7XC4iEu6zs/T5t3oaM79EoApEwFiJ5M1m/mJHAz0oVx/Hz4C0eGazdgnWe7KPSVz4fv
fOlD95vwRcvwS1mNpa895SpNrxWuLmzfWaYOFDqZjwkQ4HwcEJjYJ4ZtcKQTLTep1Tb3TRtoa8Oh
kPv5J80ztriAKPrNVxClOLR7F0PBbdACH6Ppo+ZStNzhNWj+qIZouhNQ6nXEStrUunLZ+vM0LcYE
tEZEw4MyS3csVtETma8rAvxjmsj2roIZplPAEnZ1n9hG8VS4o12vRB9Z0VYrE0BGPuC+N3pNxVcr
Auu3HvpqNEH2md0D7dMh5uJ0OXaqb/8kuaWgeEpywsJOGjB/uv0CRinblMFNbzrNOvHR9QeQds+r
Vt3H0h6ctywqawO7dSM2b+Ej197vwZ9iYEy1hq5Abans+1hFvtpIPKf0bTAEJL/wHqLsCMM81VdU
a81X6ebmc0tBp1wFpfD8zdDLZubRD/ZwR8pT/la5J+FBt178T/aSTtHOkpG5y5DGw0tYTXuK5ijK
1XZdPsXzfDhWlh8mfP4yUPHAtLaZZow/OOO2s62EiP11aLettmpqdPfoNxqkj2E8Zfch1CwUfay0
jXdlGEW4CAzgnzcaIE/etxqcDqiwqglWoxmXwXZu7r/y7qhxw7rn38tqntsq6O8rd+oenVklY63G
KIOBAkb8Dt0g4xr45cLpMnn0CfBmCQlO2Pmu7zXXwPvVDY9ibDG6jLA7u4V/fY2be+nGJnwCgExE
ibHZEqfUAugtB5Sjj8IZwnSLwxgdUw10fEsd1WnC+kGp0HzNpIhek240gx2s+VGsfCtDtjAN+y5f
tSOMuO3nR/HCqadK5UKxm4FUUAPOvz9xazDbLdLmtRsVL8rHkEbgM0I9uEyvMbkuTgLlRUyMqFNR
h1ucwRKBEmWmSJjLUNbPvItpuK2tTkKu9u1tAUjzqewtc+PD9INDaWgPzuBWj6neDL/GJguvvaOX
Ph7+Cbw6Hm10+ReLPxik5qZrUhsYUvmzVY2AwlzZ2otWI1xwJST5UAmAvEw5aW7K6Wh6+Ut5QLux
J8dI2uoYWPErVIz+q41q+14fdfve6mMgzKPwV5TErDsHYBlvCeWmz1f7w1PGT4CWQfeaMi8qhfP7
+lfaQPkwdsccbZ/KUuM30VTJY8xltzJL6iBNQ0PU0fD2Itkpv4WVXvz4fPiPG2Aen0sffUIIEaDh
z8e3m86eRtCEx0yFGbq6QfGYI1+OHk6I6o45Ku2B4u/0IIrcE7RotHaTtTJ9cVRUPkY+yKIri/Jh
B/CDKBGQ2LD92Znm+Q9qFJINmIrlR98ugh1uMzkY6LqYvlhm4X3/718PlYySJlVhCtFLqdI0DvSx
0dkASrOqV+XKH6OJPoKDHfTKyVFMd4wKkIZROABgPPvr/3F2HstxI9sW/SJEwJspXBmSxaInNUHI
UAnv/de/Bd3JVUmhivsG3YMOtVCoAjLznLP32nDWiaVMSs1z2gkXy78/zkUV8B8qOWUdE0LOD9rl
kEUvi1ElndPYD/KcuGll1gdhFowUF/RHxdinAZJ1LeyMVbn2rV8+B9u1t4GGRpgC5Y95aXgsK0Bz
dpxa+2S0dQknhI5QymjBBPu1aIFFDjCIRh+iKKvkLNJxhG/qKOE8Ojtq//aE6ij78u/v4+JQwpqE
chmfDvX+pke4tL9llToWMQlm+1XkNcQ0DlovhibotVZCaej+tmPx8e9LXi4J2zqINHA7yOuU84gS
fn/8UgE6c8qMdd/lpnIzdYA6SCFXF9WnmSktnlkVk+YZvDFGmGXEZy7I1ZKzFElD8O+PcvEi/Lp7
vI6c+2i4k89y8WYSMJUvRbtqe4bL8ldDZMR3OEMTEjFvXpnuXRzi/3MpXjdGfL86wRenP+YUc6/E
rbZf0QeGswOQQ1WEGZaOeIybeAq7dJ53/769P6+poMDgPWflpVF3udIbzayZM/aCfao29a3da+1z
KZnqc1pWIOOmoX2KkmWVrrxif36pCFqpjLZ4Ctpp2sXmqlllkRuVxM+L/fNzmXPnLZHa/K1Ykms2
syuXuqyMzFLERTzE8n6CsRu2SLZOY6yY+9pBv3Pltv58U0DgQTZmxSSkDUHW709t0VuLluvNum8X
S2eQBnXgza70KRyMav2YiaVcwn//fH+5IhjSjR+PMImh2sVGvRpGrbSJvqLTJEtVzBM9EoIEHmRT
HvcDIrtrK9Qfi+M2FN9UZvij6VVceo/ZMfJ5MPJxLxJRNjtDmriuktIUcuNykX9GAEKGkIA/6s6R
c9k1zf2fN8yBDIkLzVeUBH/0v4autXu9VwGWy5kDMKOe1JC5d/ISy+TOBolsxcWVX/XiJMxrSaGL
/IuOPeWmevmrqtRci2F24z5qnO4b6tDyxMm5vvJL/uWLpaFH/5YBM0X15YqHPGV1Rh3OnrXmyBwz
u6sOam2uockc9jiDQfGtpdOP6FzFlRLwzzUAPygNetz8G7b38gZFTAswj9Vxn6lz89p1hPzmdp3u
FqreLxY4ma+0aqaXfz+5l7HY29eKxINpBGxoUFmXWXd1VK8y0ezT3jKmHt2qWo7vMueMxY1GGJIZ
YvU3JzLGF7rQ6puGqUX2mqFx3vvE0id3klLtGNdFqPUdkIUSxxOV15A017o4F0fDX58T8zn9Tzr/
NOguXjFRG0Jm2jftp0Wan227x8oyW0YHciqXg1QUzb2wE1LDJDJOtS53rviT/3J9HcWHwdW3Kcel
qiuNhjEHxT/uyTnCDFUMSVH5pVjW28UGxoPo2zZnV2jLPByaqhh1f+hrSPr//rku37vNvcTMlWWN
8wRc+YtvoU3YdhurlPd5tiwB1tGpddXYmTmFJHDhiHIT16YMl2/EdkmeSENGLETQ6SXnuXTMxOrT
WtkP3Yi8JMnnjC0wLnR4YUohiKGPupnsHNusnsGiAUL59y1fGlS58va+85SC82bYftkZ6TCfVkaj
ypjylopclG5eso+iKqPMG6cCgiUyHzpCiQI+MBBjQ8pwypEx3all3suBPPVTeyAKqH6eBsP5qqgo
hq68un8clPiMLPyIAXhAMXZfVo6GNBd1ahjs35qFzHcIicSufhQj9A8lS/QbWuxD0FXL7C65Kt2X
QJ2unCAul8ftEzCy5tVgW+CUeHFAwpDXM1U01/3Q6mTaJLA4G5wRSXVN9PPHivHrSlvKGH1y1ovL
Z7DjC+gE4Tj7LKYKnPtRnXdrW+v3uKwsJNooLoOI+CK/LmkzmfCGTlkzM9WuHRfGgORpRZY8iKnN
7pDYs1xA69aN/b+fmr88tbwk0HmQj/H0XBrsbaWc60Fvlr1jkfdU9nPHlLcCSwijen1Wiao9wmRv
/UmP8yuXvjzqbN8P2xO/BlMpUAbbOv9fRSzBLELLTZ4Fzh0zTVkMzABwNF6XUTOujF3Nv/3sm4F8
c5eheblcvhF+JAxS1mWfOI2GEj45pySt+GlLqd4kM/8ClnJfdIgx5vxp7IdgqaPDIs+Hch1vB7lw
VfpdsRGFcUGutCnqYNSlu3XQ3WmChFBpt8Vi7SOnvlXy4ilSl/tkNp6cvsXvUdw5BR2w9WNtkP6v
+S2ZnVRlADQLnvHWOurr4Or5cyPT1JuH22ILP5a7b7pA4FnL5gGeRe92VXQiHCJUm9kt1a9CKw9k
JvtGQ+xTX9+vC0MmBEr2soXPDrsZvUm7DIFasurBJyz2kW59SCR9XzkK/Kry/qsluy08TCZZ9+jJ
sjNfVlwYB23kNtg7NDh5KFo0Zw9EjkpHXy3k2RhjrVh3ntSkETRSbSXsFikPqwpb2pU18G+PlMYE
jvMI4PM/lsAUKvlES52Xu8w129N7TqOeXcXVuzaVy7d/vzqX5xBum7KPYdGvkwhNx9+fXzual0Gd
KgX1ifpUrEkV+z226iEUVQ8mIl6DIhmzK3f4l40N7QmAMl4ZjASXYqqVR2OoEA3uB3WccRLDSfzK
SJNUZSxdyveRFMXzv2/zr1cku2ATFXLsujyzm4mowXSpW5UQyZm3Tut4p3V2/eAwrYkJwdSla1vZ
X75Zvk5m7/SYdL7ii8HmpCKlT/SCnUxJIk8Sjn2XwIp86eLW8dWaUXVFwtL/ZtH49RTTbgA+jmgU
wcv2PfzXclTpdmZODt/syGTqNJD+1HiNNshfpSyXr7wyfz6nG56HngFeY8bxl8iBsjVWBgKRtY8L
RdSuXrDI4MpsDSjco3Q10uXPn3C7LYTMG6TBQWzw+62pWZM005BnB0XSR6+t1O/Z1Evv0gqgqlT0
6Mrd/fVy2y/Hwk7W4CUJCX6YJOllkh1oIKOewJAITlszp1NZD9K+ifXkygXpNW3Nhos1aAMTUldu
Glv1MprVKWnAOEZu7hW68O5Yzr0LjmeP1d8f7OpGNboTMWUEmvIMu+Zs3GDleC44Dk1FF4AZOoAZ
DWUp9SrnA9bxh7zJIiWAjlo0jacZrrHQzNLFVvYixKuuZO+Vk3F6iPe6tAajaS0uYPR3jvphxWJO
Y/xn7cB3aqVKPqSF/JhlximpxqDvfthzd9A65QE62aGui1tE5F6ltUEM789o5S/wBzktlvISAqNm
rNCuT7oMyhZCihHAGLipl2JwCTv4NshVEsxy+0zqWiA640HRkh3ojJ8SsjNa/4TyEu3IxCFebuPM
OeZL+QCtD+yB0t+xAflgSI6M0G+NBEhrbqLEkW8xtLyvvfWQCyPU1RZBil0g1sTdaGTZtvU0OqnC
Jav6Wpc3wpgzDmvZIyoPLVhVJaDccMuielrX6mHRsi9dxqZQgUU2yK8yikOfLn5pvIM82NMCbFzJ
qb010t/EPN+ZQn5IouFcGpWXNXGA8292nV55tajzgiSaTqaN5qxNX0RRf2hrG2Topnqn2Odzk7hs
DD2uUz1g5TxA3PDTJdb2Rqy/YWCgM1lh19PVNUhyzO5JC6urA+yuySfwAw0JYmO97+LxkZqz8Uh7
eBzJY/VaAktCcjLtUyxbW/zYg0JPb2eX8erlOrzeosyOjd4U7risYW5H/a6yRMSHmV67OX4fJONG
JprQHZSlPqijCTWhbAx3pdVyztr+i2In73o1n/NceVpaXpNq5eiRgtkdS4Sd2uDc0BDzK020IZ1Y
4ce0+V3JiI8q8X/u0pV9WMJT9DQ1x10MKzFR7YTec/Fzjcc26Gz11crUd1kybxO4yGA14O4a8k9Q
Gf6iTh+RXb30oH0qEpNX3OmKI3zTHI926/B0ALKvlu2ALpveGGO0yOcoKLPFDMg9D82lfck18TiL
IfETShxXJESEEqKEIbpcCTDqFsMFeHPSGPy4nDB7V5lzxcvN9s2YunCaq52Z6OPjhHckrEgqDZ2l
+D6BGuAqrBXEZm4PFfypyU53bSOrnqYtp7bLzsoUHdfWzJ8Le/0qLOypPXlpngF7xZeFGjjaPHvD
AhYk6sXk5hGojrWkJRqBqWm1hVM5utrYsmE+kKs91e0DrWMnKCwGlFjYAVgTEciH5lcscOTKw9Dc
IjFlFSOi2Y+dXkZ02ZonZVUtAsJXZl6D7IslK8JFlte9QciqX+l65GJsjt16kTo0Z1oebvvZ3tkC
GZa27b3WWr7J1Zh6A138jdhyVorkvdKV+9juj4ZS+KTZstmq/Ad472m+vlLH+mjymNnK1quRrvR4
86Vz62acvVKyHhSdKmoSUR/M0NU/ZVu8GEaT+LO91F46iCddsnx7Mg8pn1hv5p95Ej/YZu2rEV4N
vdS+16p60BuD5gVcpABp0XeR5v0B9YQKvsaJfRy7Noif5FnPFd1vpiTeZbV8HtKo3luTTFA5dt4T
/Wd4lvCnh0p5KKr0wK74s1Grk+kQgaQoxQ/61X5VxA9AiG9FptxEwjQJezCwvkpS6afreLOMOTDQ
JKi0vPRghUguu4oXFektz+bdWogUILsJRXTUTomZyy4ACd0de9txJ3h4btnVe9bd7yhZRRAN6Vtn
WO9bDE/Uac/OnMoHuxSQ+dS9sCsOb2rjF1zcVVn9YwVmS912pgdfYfUmXO+uloL6KdkvdKbygYFg
58406v0YOR7BDgEI/CMZCtDJnCnsY+smL+Lveb/4hHsdtGbMfMrPH7017iZ52k0ErqIHj1TfocV0
aIAjk7pbfcMyzkYR7XLsVZ2dkuDaAm/oRfpAex2gVHRXLrNfR5B+2uZslw3TfXuPg/qsaVHsdvXw
VTeXcLRWLP/R+I30zmcnHZ/aaG2O6ITRbI0mfFupe57tVuwyO2E+orP46FbJVx3f1Jn0AD4TePL6
RZlk27cMFrJ+jW5WwFZWUx/LVHTH0tLfyjGCw5AQ5rQ6EaKeKCXKtSSZGoGwutdr47x1gtImu02E
81aA9KAogAplHRClFrRjk6/aqMbMzZpznICuaKsnmxQStoA9ZPqz1upvhiSd9X7hICHenU79GC3l
uRqK1EU9fAu8506s5WNfKQxdjZycFc4dtXqWu/FtGDoMd10c5HVfsbjFt049ay4RWTpHLjVU1WkH
rtp2e7MyA8Z5SThb5SPAxrDNrR+xHmm+QXYIEQYdPPvlce6wuAzjtLOz5sa0+5s8bm1vmHTbU1rl
27rIr4OunjhqNq68lLOf2ua7nOnPKMtaf8TNju0dHLyY8T7qtc7iMMuRj5LQOdA40bwKzo2X90n8
bpSTBvEmnz1tXGLMGljAqwL/OYgxi4mfA13S1MQphblEbECpAYuglzl6hiBHHXYuREKw5SHdhTGE
LR5/qEWlu0ZqR8d4Lm8HdI3hPCWKKxvrSIqK8qxYcY0WlvyodmpT1y41O9RTFsVyLFNvVu0fgMyw
wUgm0StjHMpG3fmrmexhVhmu0dXzTd50PVjomrJUhg7vOeq8eE5tD5Rl9lkpezs0i/qV8QRKHU1/
BuH4qrZCIzgVOUrj8LBobfGWWPO92tUPuZSNPo/jPZD2wUU6bELX6lRXSVZKvNKy3bnhKF1LJXwu
O9V9U++Vuy3CElB/fNPL0q1Wy29jBA01VpXbiiaXT/9h9cuJP2dmh8zST01jnBU1fW/s9c5cpZtR
iu870Z+EXJ8kId2bdX1mHxvcrq+f02YmMT5XAurMr2IUu1VOdqiIHdhFo+Lmoz7cdEN5r5ciVOMp
dUcjj3dYYULoVDtE1Y3f5t2rWUQ/ONEouNCNr41WPRppe2vZ6dsg5adxqu/tpfowIxWHpfLZ1tEx
S/LP1uHoI3WdmwtzT6TzrhYiJB3hjsBYAD3OgPOwbT9Yjz61bayiOctrjnHAs5Vh9PqyP2ZNbnqr
oryufKgynnPX6mEKrkD1Pc2YYxbv6YvQm29LnPCTrnZI6uJOZPPngODDU5V0DjWgIJ5iFVu48pGA
mUd1dm4iZfwsnXIKAN7IJ9WcMBvqw0dsDzwEWG7xq8x3YqDKaZb4XYkKBNatHpINbbD4mFlojyab
kaN6tQmvlQPyOLGT5QRBSyVuoVXRimABLOpqxHIe5NL4Snjdj6aZHvtymBnwCtMvE+VlHBzD3x5Y
18bc7HaL0D3yrG41RWIpx0Xjd6NpvDXViv5LHT+iISNcQqtvp7h7oM3w2C72qZHabdGwvsAsGzy6
WPJe5NOhXps0qIt09IkF2hfacozJmOCHtw5MMA90Ph+tZtJ8syWufIrTvbzOh9SZeHShNno98ozQ
WqIpYCkqdyKvTM+Qou+jKfiSogXHaJm9yrl+Nov4wEIeNkp36mblJ+NNy0VD1rt4kNK72FJ+0Gxx
9nUyoFpTFy2sF832QUGUbm4phzWrZI4BE9+tMeSu2kWTP3Ui5JcYXbPJXw0LUou2jEQg1R05OD06
zJHyzc006dSazoeTS2916zyJYV5J+B52aq35NHh1X1ltuCDt9BahnjuJLKfTD9DNl9f0JBUZx9D0
sy2mFynTNBe1jMZiZB9Nwn1UhcKmb6u3SjFiLxrNASALZQZ72XhvKqPkmWaOEYpxq0bLNtT0ytxJ
iX6/mmVKQoZJ5hq+fLfX2jfNquDelw7TPWB6tTF9yIAYQ6Byu7EelqDauLCJOb2UuZ1w0lqFt3D8
6TL559SO+bsxLr6iNY+lqRZul2XnwaIxxbmXVU2hBZDf9m38aGDubTXlDCrdJ1eEhbu0XzfYvqRJ
0MyZB2Hfjkl56mw5hEtLRgopvU2Rzq5dlQels2/NUvkS2+QZahZVz5CWviGl76sendM0F4G26Csd
PFMOkIor9PxMi6eDasEa2QQsdVNXS3pnnzRzKYJuSa2AYDFqt3myc5f6JHrLG1M5b/h+D7E/Qt7Z
Fnv879lR0fr6C2ZgR72V2KwcDxdKvBOzqfoDURRuKtTPNbN+JCS3h0kRlbs+yrSTo7fSm5Bq1V+n
QX5QiER5L/V22uVppu7yOFuD1N4e+161dprZzcGQLuNN5BQCMUChKHfzNCfUXIoN6WSiGrlvHWMI
cGqBWLOH2fbjfpg+4l5tGi9tBslbEdUYbkqy+x1wP3sv1+P4MJodAcSzOXN+J/dlPCsjEkMQL2I3
KOLT4O8gaLdfX4rSSu5NaYyfDBh0nqBQ/6KlEuViFLG15dTmxKI0mafXGdk2pTntVbvvw0qKknMy
xMh5EqPcAbVcdjTAcQUSvPvYJuQ9a+Vi+7lIi6NubzClQjGPLd5qX2+FEwIf7IJM758NdI4c+8Hh
jiqwc1ok8U9N7fOTWQzjM2lBfeailcr22Mi6+8VZpqAtW+cGgK1lUdhI8x1jT9KOmNUEY++8A1tM
g67O5mMtV2owgbt94J/cH8yofDa6qA6RireJO6xSGagoEfdqI0eBKguclYx+90shKV5XaAXEE+Jz
NEsYwRKbRoBCR0GHQ5N46FhiJUvBu784X3WK3IO1kI5il62gZMXsuKp146IorPbUyiaAuhFrZWwj
cZJX7XHtUNbkXZW7jJ6a0EiKcWc1mul3umS4+eDYO2y6yY4VX3tdnIboOw7e544p1KEUmh0kczke
cuYTvs7aeFQatfbbKgc71ZrVW7yqOkcjc3mw0d0+xFnCh1lNmhRqR7SHhCrwbFlxhyVt7G+wVGqg
CuFKDbPQD85Ud9utmudVaW2Q23K9enNJF2LtB71lIplTHqVD8wH5Uw+ZHqR3iT3mu6jRp57thnWf
8W0UVBChiKEYM6/TapuxDWkzbpXCwZpLzjolbZsPJ0qxu1sFfL1Uk0Krk7rXCaDjl6RvmG90pgFI
MB4KdLvKcjM0KITjiLSJNveNGYxQn5CuMTfRA0uf7xS6v0rr7SotT2lfHCbHZtnPQPLE0zdbbV5o
rr/VW6Z9m5+48ps5rT8bY3joCIgM5Mh+lVaIX5J9w9TNDlOJwqUrxjfwOy848zWXdvkjTPnX0nZ6
T+vEiz6ZYTVJD9QhNB540ZMyPqgtRNGOF8qXcYSZOC+sRAuNKP0kv/65gtS5pulRaeuzMBN6w0gw
lyqY8uYMC8ZH/hiHaU9JxuS79CGRawEc+hd1lXZARI/wmc7ZxoozOSmKwgmitDb9TCtDi5OrN1qE
wBWRL09j7he1ckvpcz+K8iNXYowSzcGcpPuEV0vuoUEM/PWuGGOWIJ5WaW4Y28w386rvrXTZqZj6
vGa1VD8x7RdpBcHXVsoBV8BxMYtnE2y7SDajLYSmoYpuIHn2nHySfaI1n5ZM5cLY15344M2qzrDb
ja+tXZ6W1fFX2F2uMMrGQxu7cj7tHI6lsbNAQVPU6AsK1REWG+QwL0Uj7quD8+pk8p1oaRpGuuyB
fnrLCwsngjM96jO4ubUji1cjxzHpPisx7NAe3baToRD1JdPdmaajsljPiN1e4eZyGMZNDWouiAyL
JJHpFppqkHTdV2Uke3BIqBTKhedVWOanvU43WjUxCqb2MFo6GYhlSZnPlMeqrkJm6i/oVn44hXYY
hvmuHagdVv0cUzuyGcXEMSvcY0kKFt+MtRU8yXez6qsbTEF12OjlM/nWCCPSoT3U6NHdlorTK3Ur
22PA/pIIqhgmFYSIrv48NNTCUjgaXVjX1bmancS1ll71pkq6o4M8uGlqB0B6j62mH6XR2C8O9aNK
swRvsjsIgbYUAAACelcXAOHVKE/YS+hXRkXhCccag2ws9hj54N3OPprUO61vjqpgEy+IH5sj5abm
zeBsP7nzTBExr8477NuglKfQ1pK3dpKfRRt/oGgB8roWu8noghjShitp2a5EXuAyBKu8IS4lMLTd
Q1+ovqX1VIDUv7i5b6XZ1N2IOIY2yQJnMB5wbt8NVRMMbCBd0QS9LhK3iBPY0CuzvlUd32mV3beZ
EmCW8eOElkBlWt9tI3uKnO7ZkuCQdHZgTsqbag0/ZEzYg9R4eBhPq8LsrRGP9pyHY8lKGTMu4/NO
T0Y6fab5gk08lm6s0S79bFRKgDs6zWd5pZejfRFiOUtivZFT/bZK1GAc8jNQmbuull8klpI0Vx7m
aPaWyb4z4uprI5MGSWpU0BuLwpI16aRNFJovbXuSsIu3rbmyOO0eG4nuAfr0BqLw2gwEYqLeL5H1
TYnaoE1wdTvKemdTEOxyg1eqhsbmrqNzXxflly0jzovmYvXstD1D2V/d2QI4Xo0ZxzNe9qJtHyQI
xrTo7vpaGljcm/EknPyhdqYyGFuIaZLT/5AiXXho0M5qQuapbRXxvpu6xafLe0wtzvTV8i2P9fc6
IaROH6aCvIys80SJpc5gpTg1pcj32SLuq8l5A6H4demNYC6kt9aW3ohcC8l5nX0z4Xzf030sG/uO
DFW8torxiTtIo/eul76Zt1/quD1MWiq8tcVfAtOQVQBBHo1jYHaZZLEcwrnh/KqUPMGd7Nd2y7eX
aWElEC2M+MNknRvFVDlp9c1m9bMl+WdGT9k1eutWbeufJfwvMXYvJAKFtQM3wJluYjmmDdB/lXrW
ybg650nXuujUNoSkEjAauE+keAnqNblNrLj1IuwbchmFYyKOua78VLGGuPayHus8uUdyvjej6HtU
wwGulvWcwDIYFemIGSK0W+wyYMdIhnMOHE6/OmL1nc3mmzmutNaeOdIMX1bK9vkt64sbx1lYkqtA
reybsgHqnOr1veJEHLdw7uRpyHCLN0xnCqju5SHao/QJsOvzh7UbNaJqmao+QOr8GG97lqDNo0uH
sTYOxUpGhVqFhtYHBKb/MOKOMLtyocdf7Mg+82ea4kN7IqvjnBbKLaP0TySCn6TW+YViFz4ug7CW
h32pbdFzcLsHluovkgHSosy/x8Y07VbVOA4q9EGxGo8yo42OvDG0AvK+B8FdAZuhqWw+V4ZGJRmt
pPOmd2jldxafubU6FnUjeV/yidpdZmgi4vEng9Zdp2U3YA8DPD8eBOabRCecxxwm1S/WnP55p3jY
m++kyonpJFW3OJZcpZk4i9VDF0YZbas8RgxeR0N3GGcKkXz1hWLXQbZm93Ff7deIVSLV1bdI45WT
OZ3UVsqxrXmarPROWaJXOvQhxe03kbbHto0d1t38U++SU0bhxT7t07QJHEm5TQaZZXGleZMKHxse
/eroNVIizyLvlmGhqxTzt1GlRSXVEmcNdA25tkt1DURRdC9b7a1jEM87m8oj6km3zHq/696mtbnV
E81TRhkB3pPcSi9yhrNVLMdFzQKdemmtmGvFNQiNynoD60FDKE/vuzzmmWF0ACPBycZ9ytnPaYZg
BY2FIP0IMu59MGljytNjHW3mFcudx+aAgohkUFl/1xv+77IQfiteIhYt2Wyeu0V+TAiKQjQidrLZ
sgpJ4aoiosESUabzI7vtY5QvHzDvDzQdw3GmP5CkLz1gxTk290XJKNFSdgo0IIAdnjXmV2R4f85g
N6gajCwUgCTSXAqtZKHLgyNl1r6YJqLCe0aIBeGqkZOkwdxo2pXh+S+WwH/NX0l0kFG+b3bOTdVj
KxdintiaZ7jVDjwZSqLPVDOio5KmPXKBlhHaUiQt1jWI6TFtC4l6vMHLttWJ8TfV7pZvhTasR06W
WeyxcuXnWpMgpDtJT/ufbMg4xkMwzj/ycR2fJgC8lefM8vCJq6qIQsVZrLeCMErHkzu6/XhvWtG7
kjKYR6WrgcVHBqbhK1q2C6HjdsdwwcgyZOyKiPpS72d3YzyRj5IdtaUAObilZPTuYqdJ5hXUzryh
C+ovX5rb7pXhkvZ9zbP68d/ajEsDxn8+BCR59k70W4Aefp/sI2aikHZkCgiUpASw9J9xbFSvcSXf
9zmCJZzgqqsCC9k1UdSFqaq+TV1F2Cej6CvKlAtNw6+PQpLdFrIFuegPJVlVLJ2UV9QyMbNIGQ6/
YT/QOo+pWOS5fv33jf/ty0few5PGgo+w4UJ7w2S91fKkzo5bvUuZGlmrFpAOEYEotvv0LBp7eCLl
ie5QpE8PM1LzK2SDv90u9hcsQOjLLayAv3/zkamCDnfq/Eh3J2JtIjO934T6nSpd01NcaNd+fbOA
ynmx8B/whl38yAheFFE6HeFCpZJ8EYoxxtSvTlVe+QUvZDe/rmOCMMBJhxIQGv3vt1T0sl1J8FaO
rRw7fmnXiS9iR2Lcoy9eOrefpULP/98/5N++RsT+iDY0TJXIJH+/ZsUQVu+yOTvGTa7zzE72e77Q
2tsQS8Tx/T8uhnYbGAXIK/wHv1+Mg2Bcd31JhEui1GVQ93HyhS2KUNkpXasrNrG/PaKsDqiQoe0D
v9uMzP+lJzLHdh2USc2OlawtLAlR+qQLWWeSzcEgHlo76E0lw+Y/tyQrm9GVFflC2Pnrx8QIhOpn
k+fp5oU7pwR67CyqyI+zI4abvkRXmQgAX5KwqpPcQonIFCcOxJJcy9z7y2OETmz7TXlckchtW9N/
3Tiz9SRCDFIda2fL1Bh5QfeL1SgkCK9tk/vTrIz5jbma9fu/f96/XfgXCxGfP164y0UBCw+TX83I
j5lJO4UZse4zhNJ2S2YvNKcoxTjkXg1r396+i51P553kp4YKxc538VBl0jh2NGnyIwM+umYK+owt
DZOTGOP0Jome+6RHdFPqu9meksdkjOzbctT/N5Xe9nPztxJdiuxfgVxxsf9qiGtkYbTFUeXElvgN
KS8vK+vRQ4wCDcg0MPRrGvu/fN3gp3BD0erHiHq55dstsFZ76otjokb9j06vbVeS5SGYFHiLa7yi
YXWW5vA//8Y67BqeaAzp7HgXbxXaJID30VgcndTQGF9VtpsaeX8c4q72HUk1iHvppP3/dlE4ICQO
cLyBHsRCfImV0Zc1Fblupsel24akpWUF7fytBwG2ujT45iO5WPo1R/vlyvjrohszz8bWicvyYovT
1rmWRJ5kR30AM5eVaUWbRl7G/VTpSXnlMHMpzMczxC3CUgSrDM8F+8DvL21CNZRTeDEpkKrkMIAC
wSShC9qFUXNIe4rnjdgBmb+mbaTSyRSTNnz/99f8tzsmZQueGTu7RuTC75+hssc20rfEuU6OsMmz
vZbfMW7gzJqr+f9zwwZ4wC2/CrPKpdxzoe3tJB39RyXGmDt3c33o6e+6YpAw2mUFRVg+q0ZYDDbz
M/SSPn6x6IqF8q93TMr3Rm+Fw+hcLJVptCpRTvLPUcjR2PiVVdMNMI1S9iiSsysX++OwuP3GKEAJ
JuUhxg13sSVo8YI5WWmJdlMYKdTTqASmUOJ95ii0YpOq2Flr9X+cnceO3Ea7hq+IAFnM287dEzSj
LG8KkgNzzrz689T4LNScRhP+LRswYBjVVazwhTeA5ivV5HHqRS1UFMMlx78JIkudfbr/ud8r7Krf
4+tKExnFGUB119+770qW2Z4IoexI0uipOiBCFAwGGVKToKcVDH6zS+y42om58DfzYMU/a7drD7EP
CCrt6/xoNSglZg04qvs/bvl8qrUCQ87PUlaeSABf/7Y5rExRwR5EWpmuqeWG0SMcBu+lx/EO4AZ1
AAS1hiPKYv/DIXCUkoHFpepa1mJRkDEtynhmX8q+nB/5t3zjOcMEbDZb01K5tfvAdOOA46pDt5Q0
pBvQNknQqwjFc/5M7A68E6aPNNbxa+W5vr+i6of//k7aBq+yEouEN8iLoZvXK1rPdch4WsZ+Kq1q
13YewiTCnf21gRapr7rK8IXBSQiCkQVfd3FxerKMbAAn2aXNXCRWuhrKRNNFALym8Akl/OTz/Ynd
WEZlpk2gxSMBtVX999/iHZfGVptnvIMQEiQeF3R7fNrXQIg2WlWyUe8P96Y/db2QsKDAOhscYpje
S9mv2R2mMaxGjJShtwbbsXTF58qdIAhRRpT1tkzsDORQJpwvQrcSB8W1BvbFFAR4Dph2hCADDcJg
M4IXDI6O6wzNCSQSdW+6J0D1HCS2gWQGs/iaJqHxkONs+7PGksvf+I03WwCrbQ+Hl6rqXv1xaLxt
mAhwqgXODed0smsM1UJdVQZd/6tsaa3v5nACwlvKyd2LwB3ktkrGABBdZ0CfuL88y7BbfX21p02u
FBdi8yIQMkRFaE+97gIGpnkdwQXQqcfHDtWGj+qd5d6rAADwhn8SpIorH+fGtaGEBxwiMB8a4FIL
Tndmd+aGyhCRDHBFBZbe4mCHjPALr3z30opZfkdqyIas3hnuSgx444JnT1AM4KDR1ecdv96JJqhn
j9Q/u5SEMmCvunDr1uTiQwRk3UnqjaPVCaseDzRvACZUut8/0WBLvns+QcXKWrylGNcblZ/DTrUt
5Onea+VEppHTIHS43zUT5EWHdBMgiYJm+N6RRWIiFAK69QBRVVYwsdhiW8+epicrK23/2cNM8S8k
cvtXU9aAm0tASV9jVAEk8urD7G4lhu0PcQHFdcv1/EdTh661A4Vjlht/dFPvEOE+A8Ova8PzOKFF
H6bKowgT46bboVvS5/spMlUAaRa9RfvTD35pcCP1rWUO9VOPgoJ8BLUSnXGNofQNgr+P/sjzFM/y
AbjqCV1j/dmxapO6JD1sB6Syob1MpoUtFaIcDp1I7GOagy1G49IHQ/EDJBa4P9n5oFlTLpUPbWJK
uZVJEB5lYBvNRsxukp3ElBnftMkMXxHTmVugqIigboY+ng/3T8uSNMplyTfilkQehzIWlZTrLUMu
gZ+N55G9xLN7bjpPPOGGM54rPR82JZ23TaQPzo6iHNjkrEPICM3Kzdhgd5XaXo9Pgv0pQ/Tj/s96
f4i54hC2wabEcIn2F4+ghT8U6DM7ujR+G58U9keCoJwraz8SpB69qbafLNlY58oGhnt/7CWd7d8l
YeJKNZ4EZ3mGe3TpXFdEyrHd7rc5B+Ng4wP5hSZwtOPTtQdyHRx7Spzw5iZu/xiyzPpAg8pbEc5+
I3NdHyBXqeYjHMDNpC60648DR7impBZqZ80L5mccgVjorJOTsS3nXH/WUdYa9tE8el9FFPp/SClG
DyU7OwLGOvpFjcl7XkNL0Ib6UiRsODATJfh+J4SAeJi5o6KvRhKaX/QIJ5wqz+LpEPWROA8uLicb
R0aptsldBG6kkyfGFuNbp9jdX+5lFolYARGpUhCB7eUS8lzPMZBOXKS2rZ19iiUbo3F+BCIHRI0J
E8xKlNqAWax5ndwck2IaVzX1cfQHr8fs/Nlt/NDUzlHhi6MBxnvXezI+CJgN38d59D9Dosg/3p/o
+7CE0AfFOiVQhf2it5hoPMAHaEEUnkWeW0/x6CDOVjLTfCjnXVo6zfH+eO/PEONRxHN4ByApvjFi
fwtLfLypMr/uEcrr/BhwvrT3ej/aL67U/dNgdCAhzGE+uGOTn6WjrX3X91ERw7s2rjm8NRahyvUa
Y3QwIPcT+mc04KgJuAHQwnIcjoG0wpVS162V5cW3LB1hCN1fqmExKXzFisw/50PuBjTxnGk3Rt4M
Xi+2d36jN6/3l/bGrYmgCMJnxE80AUjdridnmqNv+HaAlmPnAGMQTbX37BiZQAvikAXKams4ITjB
Kg53jWE0+7m2eeLsqD7ik+S+4pItD6Lz/gddTcgwyFejQoDm7lL9x0YBIE46kgcnS2W+q3zaQFtR
uuM/uk1WsY0GmaHXlXUAY1aWRIXvi7uKWBuhfSr/VNqWqax0aqwMnZrvnSKjbwD/3xEWNtu0KsUH
bhJEGRG/3MRaGe9qOHUnF4zkwbe6mWOXGTwuzRot8Ma+IPpHDQEqokp7F8fcC8y4nBCYxvbDtJ8h
5BaPI5r4447+qf0DYuuwpmh94+3gCqOcYFH8RGh5WapvbC2RqVTFQFoUHwcziJ5TgSZd0nXBESM2
yBO4XBt0/4BWYCedU6TeNfUUPme4v65V6G4sAIw3igs2giB8G/Xff78C4tLKYabT5exdjXZ9xk2x
KTrHUhh2p3iI8zFcU9xRi7rYB/Av0UKGxUNAsUzqaz3FkrGkiaDVWemctcyDMuPpwPhWdtz7UBsJ
PvjbKOsgfMitej25rp16zUbi/FKPBsyTETYrnLvSto1jY8XeB5TfRgheyGz+GASAyZXh3+pv1xNV
0qfsLW4damdLu2BtTL3RbbLwUpiDpwF87uK/Gdd6DoSZAoL3mgfqWJgQIpcYPmNKnX7iwGaQj5zu
NQ8UNK1IAUz6lLw+17oxRC9JYFn4Bmb2d/Q6fXvlF9+4kamrvemgIwtEfe16wUaras3YSmi1WDNo
iqSp/0FPcvqmmfnwfeU2UIt/vThU1DgDMJx1rsJl+aSvszS1RZxcEj0m+m7scBMRcuE+OJdHu4d5
JOoZ+9NiFK8+HsOXqpPOSqn41u4npGB4BEc4B4tLOiFV0suJ31BqRs98e6Pez2MFSKI0UvJca8I4
6b+tsRIUoRKOShi3MFhAIa7XOLXQVYkcXZ6CPEq/waHMgbz39tcOhsrKUIv3/W0ol5uNP4xGmep6
KGC3o6v8ss8VEQsO3IgYC7euH2tgYrsWhBOC9Xq21/Sm3sECXBt+sbr/Do+ECp9XwJZfFmvRn/HA
Rxewt2xRPVDErD+noQfREWw3ZOChFfru/qZaHPh/RySrRm+KTigh4/WEXStuZxFZ2mmCXvmpHQdr
1xeZzLbYwTdfZvB2l9h2wz3swbWayyJg/P+hCd6Q1aKlJhZDpybzo5elnfIAZFvcA+Ib/Kz70bVk
CA3SLcckKYMv9+e7vGHeRgVXQEnJ5KJD+vd6wropUUSrseSLsfYSe0MQ9W8nsHxwbOPJhHGW6PU2
bqc2P2ntMA8wnUSQHIZuGv4IQUF6ikkLnJJly4sdosgiAKhoUcJBB4r/NSg6L95MfZ+Gf9z/7bd2
B+1c4k+ktjl+i7MHv7DzBqJ6BA6C+tJMmX1wtDg49uAjXvI561aC3WX/QrVlqDUAQFH208Sdi+pi
HsZ657qGdiIWfdHj3lGsPu9LGUXDkx8/T/aDD7C3ke0Hq1uroy7ztH8HJ5Mm8KHSQe3n+kPFQ9XM
OVgVNK+kBdYwLruSJLG1vxG2UmMae6MPDhaYlj/9FB2ak9FKY/6CzVPSA90LqpemdkG45J0HzzPt
+x0uyBTiIY3M1XEo2COXkIBz2Dj5XAzbsYPgDF+kQkmrA3n2TzoYWOGkVmz9ygW+iocRYsualp2a
xW93+tsseT6ILQ0wRdYSUgTCuSnjupKnkpokrOl0tghsZW/+7dLx/a/3y1uLwiF24TZFZVYs0qU2
tvyudAL3ZGIjuKXqDi+q56FwW7fbGNgiHu7v2OURVxvIRHuUwhmFfzoSi2+IRKdXF3ybJiJS3Aja
tNbTmFujuR+KgJaQ70zeN8sSmljbu4sO8tvCKps8IgnxJghyPbSPLFod0mc99W02SR5mN/0x5DVe
48XkRV86s9MAT/GJ+y0QhvFXKjIgBNHQT3+CzI//M3KMwqUw6MtQPSeQW9w6Ycq6z/Hon7xQhatl
+QaGT/zj4HVoGDiJu6LNdGtfMTsuCgOtRo7Q9fRbYyxLG8TJidaf/zGApPF31MywHuJhWrmWbg1F
i5yKCj0ndTNdD1UFcm6nrJcntwzmRwyZ59e+tarD7EBv/O/7ifsAeyblDMKldD2UNHD6rbRBnijP
2NvWsounHrH6fT6VzdaG5AIGpE1XWny35kcCQmmDI4hZ7fKdirQkbPtZnoYuL0yMztmu2xyZgpci
Srq/7s9weceTYzr04MmAdXqoKK9cz9Af9Doc3RGKuqtPyZ5QOGNhC2jFuGCWSBbI2XG0tcOyiCw5
LOTb4NB55lTU866NFOVTjU9rdtZCV6tPvpdAwm/J83BJw51TO+hmkPZ7bzSrD6XfZe4j4QHqwwZi
amtlSrVdrm9EZq+EwHl3VNK9uKM0Iyk9sMZKa7G0+s3o6N1lKEszXol8loV9Jk3+RquHioplK6Xh
66WeEV+TBgDxE8kQjSaj1LzhMUpiv4a0Wz5Fgf2od44NzzeOirjd8HPhrk3Sb/NtNVKG2GD31w4r
u22Z7fKz1PyJedHcV24TixQsGRAOQdRjOEHIzPa91xZ4uaOBiOKKln3HfdOh/Tb6T00F4baEfnpI
zbr5I8M14OX+XnwXK739FB8YDgg59v7Spj61KJNDDBxOZcKLiZH4ro0SiIlj8TJkkKE1Teyz2d5B
+P9ggWmuSpjCtAdOqWdc8spl38zT9ynPfhZp6j92XfLr/i98f1pUG4S/YTkocebl1TNrQySo3Z6i
1iPt0GpZtehbTZ52rKFtdVsoMt2aHtoyZFarQodXtcSoSqBxc71vAuB8xORiOOWdFQVHD3GBBhka
Y/6jzao4gqoQmdpOm03gsrkXrEFkb8yZHAgoBxkY9N1lbdcfNSvK3GI8BdYwf+7cDpM4kWewwO3q
52hEaxZu6hgszqPNC0zKycWgDFCvpxvGxhTY3mifce1KT4ONykMWI+NVKtxdEY7fyiRaq7HckHmk
vPLboIsPqzt25k5Gys5zc+9DV8bR3h65goGnwiSvXO9QjHhODb79bGI6sw2zUdsY8EhhceP8Htia
8+SVYgI9H2JbMGp/3d94avw7i7IEAppT6c1jnAynhlL7IZj7HmSLrq0N8/7psakwGWRm6rVDteF6
7VOrb0MSqOlUJ9wCqm31hNyId5BNHa/Ue9/valB0VF3IO1U6ttTAg+PcxUWUlySCjtHswI102S5z
o3A6mHpUSHqJffWEe4mfbkJzDMOV7tT7qSq0BFLA5GSqBb8obWsGsPVS94tTrVvRqTVgBgXUmvZz
YmiH+x/vxlDEKVyuAMEIhpcQjXBIEFxAuBfyjNm5m6SKHbRsJrrwMPA1a6WuvRiNcMXiLbdpX1P4
oYi5+IaaVuoT8ljuucsTlKGG0PnYVw1c3TbLVya2qF78OxQ2SBwPFYstwYMRmlpGZ9fe2bcba9tK
kW+zzLMOs6yb5xxdn0vtZclLAGF3N4vcXAkjbswUvDE5DFWqN73c693a2hD2vSoILhgJV88hSTHc
3KHMnx27j9eqB4sTqOYKMF4VYUmIKdksbuFZK0Raw3bBoduH8SUiOPpUrNdK8Ms52XixePg90XKn
eQmO73pObi179mwmz26raYcujYqT2/btHj1+a6W0tjiBakZ0RlWUSV3CpNx1PRRGQ23Z6hT75wn9
ihMct/SPOuy8f9AAcOQh4jX6aQyJ+AnhMLdXjp/ahb9daP8OTsTJyCgZ0DO8HtyoG1epCfpnt6me
3KKPDiXawaiBp/JQD2uykMvKwttwNuDPtzNPL3px2v3Kr0q3RJVnzoYWjS8PoiwCGtDR8Qq1+sTY
ZYn/0xzN7GjWY/ZN+HKt1nxrxtyub3YvvOXL8hOs0wJlVUQK56j3v8ep99GZjP575YL2QaBsbb8u
N5L6unxcNhL79n05w5ohi6e96bNVqTxsclNMv7oYDBGN7vbv+xfcjbNBOc0DeIopGl2TxZON0GeR
5VTyuXJ87dGuzfrFCsp+Je+7MQoNO4diC5cNqKDFKHXmasGUjv7ZKSezQGJAlPI4ytD/5/5slhGx
2iwAF5iMZdH45CBe702ph24z1I1/5hZpD52w/6y6oPxaBZ3/iHrLiyvG4iL6bv4A0fyXIag00EcI
dvd/xiIOevsVKiRBC5xqJZ/w+ldkJrEc5UD/jO1Z+7Gsx2abFOUv0NoD+oBRf4GFu9ZduDGmsuq1
ABFDIAF/dz2mEw7ILOq0RLsBS2QXL3EoojEIyWRK92Lux52k8LhyFbxrxFoqNaIJg/eKQrAsGR2p
Xcd+oEMujZKpCJ9mt3CKfVanabZj8MZFm1erPmlD2phAoZp63gb0QaxzVtS9dUTDLf+EEGuDGKCW
P4A6Dtbcot7q4L/fVuDRuKMUNwCkAY3RxW0Vaw5sNafJ6QhWXrKBqFtiFSQj8aDa1uj8+J79wTTw
Ht7gGdD+mOyg+wZqKP7Sujbs2DgYo29YpwX2Jow0JMv6IrJMFP60CKZi188IAA6t93GSyfiRm1q8
xEhlpeS7BMLbiHYHTDi0GzaDQGZQ4aTauXk1iqnVN0gmpT84N6hRV33tP1tG7lxI3fNgFyRB9hCP
iDwgUsNfu6BwnYeoLZtoa+MUIrYWUJLHXgu80/3N+/72Qd6Y94/eGgHeO5xEh8ZdUgCtP48wJvec
J/lBy4T3FEy++Hx/qPdBiM2do/wBSGHRxV1cCzAlXK+ONOfsx8D0kCWLNn1GsW9jdKZ9mCjF7owe
5U19rA30NaS/Em8tryVV1AeaQWhHn1o1ca7PTA+LxrMCU2LV0eb2Lml4AnYYNq5J0d8aBycE4Iig
QchB1fvyWx9YRmFSzvMoT6Dl6P8nWYuOM/Yga7nQ8tOx16lfAo5S6EcIIYu9HuZGVpuhyC9Iyugv
NXowaI6I4AGhMvvT/U/37llmLKA0lLgQmICCt+wwIGUUFo0E5zm4Rv/atVp9RAzJ3YqmThXed9jZ
mR2hTASobuQaeW2Rftv8Dz+CZwURHYo/kEMWReMAo1ijawqgYp5yUizcpnsQgQaUKNOgIm80Z0ry
bY13K8qkPS1DJA6slvpMWxorZVuhNuvioiGShZRKtuBb5jImQzO/73JDpBd6JBtv/gJ6vX2oxy7c
0+gsdlGY/9kJt32cMMjiTdeDXZRF43aw9eRbh0vx2Ts5wRHQmBudpJscNQFVP3ECIH6hvtGU9sfK
6qnH8PoXUx/Fap0+Oj8b1sf1tkQeAaWypIsvmPK8Gug8YZEpkJ8ApjII86BpMh+2UiRwq3Ut+aTF
Q6FUH7T6VS+ylQLSuyNicDerf2DzQn1cgqpdDe3eOgZUrRVl14OY5c04ILw31cf7s16GzhBcQBm/
VYI8RrTVGfrtLPZGOFoQW6JLNNWC90DNGlhu9mE2zeA7LEvtw6jaEFgXrhHz3h9P5sc6c9MAjcbH
5nroNhUOjmgMPWoSiYhJ17NtOpvxsxWl3v7+NG+M5QPoIw1RyCzKAtdjJbGkxmPBXircEdkDBE7t
LyLX0It1m76ZVrbSMvjAb4aSH28sYB8a4kvYTRGiFJY5RQTlMJJfUjQu99QIo09DE7sHXcDezwpk
ke9P8caWUVrq2LcTthJ/LGK9uvYRoUDR8dK0WpLtxDSlr0GdIvp3f5xl9M+MlBw9pwQEj43j3vVS
OrM1oDAzIlZdTNFRgGACal9Me5xH20fpB9HKDr2xmNRw6IWpmjM3yuLTuZCAgtCo5bmYjeDkEAi8
BEmcbryk98l65vxkG51cub7eHwsafcq3lSNBGuAtJiln9FukZYaXCormQ4i/0gYtOuQqbTQZRR9+
mJJZ3ya5MFeK2O+/olpfmGAWbxb2OYuv6FQz2oVFh2wQ9+WnLjC0fmPTEV/DRb0LVdUepR6r8ime
Lfp9158xdRDimKaYGSK28Wj3/niykJk71LkZ/zGODWJtZeoh3UmvEY09a59WSb3FdBgf4rmOzmH/
5q0Hauz+9rq18rzakFMUTgxDnevf1YZoFFnJxDbOITSFnTvtmxr59qZC2NLri3Qrh/BX2Ut9ZZ+9
S5bUipBnwlKmKA40aXEfgdzDlKXuuHP7wHqd4rzf892BUmkuessJQD1RdD/SMCy2aTl7yiwHX6XM
/Of+Arw/X/wMGicgzQEJkSBeL0AVop/emQZS/4ZdfCud/m87nyFHONI+2/70Hz3waAcynILG0vC9
wSxDvKv3TOlEl5mr16YVyFh+5Zj0ty3QeJQy1mptt7Y4zGAa6YAguUIWYSZ84Axvai+8BGmOd01s
obiBZK7WreWAN4Iy5qaiELB/sAqWV0dIvpAZlLEvMhDpNkTR8zSluJ/ZXd9tNK8Kd7mDiP0Uwict
Kvx3jClaDcreGNfXcQWtDnJ9GGA8dO7bSfztie2QW54AloUXt0rrh9EV+hE7aGvjx9WwkbPXQb7o
B4cgKA23UVG02CBgaV2g2LfR/QwtqJIsMqxi98/QrQSnMcrQs6ibXToU+oNtFgZoNgQZw2Cgb9Oo
UAqEDqJGWbyf27I8+1g8XXQYypty9qtjGKR/pY5LCmy3DuokhbdreJn2udPGx2Hm7Dlgey65OdG0
DbsSYbvBlHsJ6eO1lXp/MGgwHOiv8sszBG1RVNSULlpqo6ifyTTYTRSDdzLRfkzUFTZaiGBDIovg
U6b3zhHQFCLgUaxtEx9heqFkSkmOB35m4Xy1AuDv0IuTB7PMyB6j9ms+DQNoZSpdUZimr1YLgFyn
ZvIci8Y8xUHoXuKm1tEUQVQ/r1FxS13cbypjyB7mIbC+ijL/VoBGO/ghopmICxtbjt58iuuy305W
afMFnCD6EdF6ejR6xJv5KtWpF13+kfJoH+/7TJeHIGnDrdZr6UsVD8l25I1IsPbuG5BuWkmMPZSP
9oB6ZOOi0YjVo/dTRw8FETJHe2gSbAgAW3cbNL7Efi4waCg9i+C7b+UW+eDp1LuO9oJWYfzdDDS3
p3lqp/PW0iNzb/klFrplWFzMJEC8aPbti0ynv+9fPbcODHRIMlBcIsHKLw+M05RZQUQYXChcjJvR
Toa/zLLDU8JFPUBqeF7Q1xwOmA26ryIpkuOQ9N5KHOO9zxyQbbEphiu0Fk/w4n7ophk+4ZQGF26H
+buvBYnYsFHIhifbiqxNGpZwYPE5HsEq92hKvRYBQswv4Uwevwm9eko2sTT1bud4Hax8PNW64IKG
sP6nJmok9ovKKDZlgQPNprdkCr/UMCWxBOZj5EiWNRmUIgLzbKEd9VlS8XillWTnG6dh82/DNpC/
jHwKII+5M4bWg5jRftbakV3J27UzW2ST4XlB9NpQ+6KuY0bOZ8QmKINYAkfCbYZjBhocQ+Lrx2Ce
hnI7epK95BZoVPBx+zK6ILYMSGsycFDehmZDKhlSYBvPzdjmv6Yo/ZzJyP0lYYdnu97B43DfAC5+
dNo0/wSFTSBmNuBFu9VSzVTzIT/djfacmps0r/R2C67I/kztOjwK1IFQJM776VHiIoVps0UeK1rH
/ZXO7oSbmNtr2adxou7wFXqU81RYuYf+aBg5qkKR9I+QhqziiAe7D98TySUHSU67nT7E7vDRn5Oz
1UKzO9zfrDfiQhW60MRQjZN32f1kOJh+BgCeXTKzI12vP8dOphutRfeoyqbpmKda/z+NqVxMaZvT
aVNpxu9XuZfIMhUyuJhszWdNl9lTrstplwH8PlhtPe0iexVjciMiEsQB/x4IE0rJ9aBVWM3GFIrg
4osiQRY7x6HmTDfRfpht7u1tOo5RxK6TwaOrLHRX4qL3qROtTWAM2DkqMONSbQIQRedMXZFekBv0
XguoV3sKIO5+Gidjjez25ot0/VZSOOVj8gdzU2oH13M1MIhGlw+Zstjpgu6psYwQLasMKMlDOSTp
rzRRlFGPjhIn1e2m8KwBSnWOU8SJ3VgFhnONK/NLKZVifmC4v/JwUGboRoEeeT8E8wwOSBTWbnDa
IdpraQc6dwh7N9ikrTNRWLTRp+bMZMPW6mP/0gHkjDaFDHmSZTVlM5vLnLqNXZXWsKtrl/S802br
MRhKedARx7Zf9Nanlc6BmT+1g1OZWz1O62BrJT4OQQ6m2CTaPDCPQaYF/6SY6H1PyzD/0E2Ys+7s
xhfzIYvF8FnqFBm3TjLJhoqH0RcHx5GkkGMSlx9lnNcfAqPAMaPXRxojFdQtKqcxAsWePrb/hB3F
1i/3D937vUi7hz4bAA6ARsCAr79P5WYe34LORaVXBdrNzqwfUf2xd0VeiyPegMhHG/b0MPSrZp3v
9yFDw9MnhFKaXks2sZZTn2zGVJ4pwVTPhj3UH5Ffw04m9vqVJ+jWUFh0AGHF/g9MmbiepYRXaCdW
wqOBgObewILgswgKhJC1zlm5Ud5H+9wmgLbeMKx0ZBcLKnUrB7DSBBfSwfkxMCPt4LudOOTSRcbd
7leZUcsi81tbFoEFRYXg7+XrKqe8tJAGpXlXC/efCmubFI8OHqUoNn6MbHwKzdavJO7MTeS7zUrx
4EaSxR2C4oLqPTBnd5HdAIom6KQdcw6kagAQ8eyQnaJvmHBifLMvztRvykMrkeiePTPchrJxNnXm
a+f7O/l9FsIPAbdn0JfCKmqZ7fWNGOy8y+WZkGf+HndogW36Gbb+Sj77/pnyzTdFF/r7lIWXDZco
Q0Ibx3v8d9K8DzaF3qJ10DRZ2xE1d+LX4M8d2LgmdOeVkW/sYvJ65e+sOPjoQVzvYrMWNUAqaKVj
M4TPMJbjn45edAd0qcTaZ1XbdHFvm3xRhVUWPIzLskUJ7lGf3Cy6cESz4DsXdKUfsG0vsFcJAULt
rFkoQaaxEx+nZkRwvEW2p6DGkHfzyoN1Q8hFWePQRIGtBp3XVmfu91caDz1bqTReaDTN5C3h4D+m
OcH9KYnCMN/2XiHxkxATFm1ZW0F6yuNq+pTjEodbkIv/1ibP6QF7sS26bQm+aNhNvRiS/2XVqHsC
tKbuzKItDkOtmmJa6waXNi267gutr+oJGfCm2RaDF6FZipAxzskV1+5WDJ7/EymJsEBJMoVG/d+P
A6xc/Jop+8PRWxS8nFafIOZOKOrWifm5JKpGaC8yW2tlzreOAwRVKuwAegTl2Otvg1OdrxNZBpex
w5oASdwpP1Ijlu5unGvtr75rOIeOyNeUBW4cBg4grQiaNBTUl2wdVE19L9RrSrI2+H16E8HRzfTi
09QA1FpZyxtpFIVKBX/h+Ckksrp7ftuAMqisvtY0QtPGmM402bVtPWrhHhsfcxfKDEsN2jd4dRUR
HI2s+x5xJFZOwWLCNKJ1bliiVCI3JW+z+A24KM7ZlMbylGRR9Q1L59TbZdroI+YeQgO+v3tuDgYq
TPUOVY908VVd3LJ6CN6wFcZ5ekoCx0J203MP05z+vD/SIgD5d1qIrSlZBFQi3t6X35a2yK1pqETm
nXo9z6cTjIh5PPkOhgyAGHFNqtN+hPTVDc6wLcI8rfb3x1/sXzU+Yf+bvA5BMZv4+tOKuQlNv+yw
NQNzd7Kl73wqgybZuXbsboqWxzSCbfPfKQn468IFUZvpfWcKRKE5iE6gbD3qzbcipXj2LXUS7xMM
EWl8vD/DRYDwNkPCHiIsWt6Qp9W3/m2FaylCsGpQl2oZup969Gp3SeY/Dk5jH+0SlU+UmrEJREtk
n3l5s1L/fr++AH2U9geg2Tft3uvRC4c0JpOTdiJ48IGSv/lstfMctDv0VIN6bxet+Q+OzfLT/Wnf
HJiIACd2ATxu2cDt2yLus1lZKfputccvCr2U0kswF5jaZm8abXrMu7D8b1EIi810MU8ma/YFEkqL
xc4KOWC3OskTIVNQb/QmKucvkXRG7+X+9N6fUAai0UcHH/z1O4mA3Eoio6xRKE+EN9Ro5tl+ccTc
IPgTvR30bu6Ppi6X38IBNS2qyS6oOMJWJTNx/RXpOuDFbDT6CRI0VQ9zmtr+gg1a2vznk2Fw5xB2
EFoBmVjitaShaVyDs3ZCKce4cB2jHGfjZyFze62a/P5c0NNTKl7EFEh1LF9I9HBSOLyZOMUxctmB
YxZIFuFM4BSHKZPoeItIYLM6IVeFxrAQylfdmKp55QJaJAxqaRETVX0bJSFgLSMtq5PRjC+8ONnw
3zYO9fVvVl85x9yOutduttwV1Zdb44EcAw/nqHzIXSQoZu7ynA21dcIOsOqOhoQ7jGKXBo4np9FZ
gq2mqLyyf24MypOlIDe82PSAFoFRWxYZr8lgnwyWFCZL72EvGFFqyj5TMrXCY1VmdfPfsj61sjD3
iRqVSrmScb7etLmFnlLeGtapGgFSb20smSQosaAYN8jNa8XK0V+GqW/joZ+sA04jRXhHwQjR5goy
I2K8pqvKbR5bGV6rmLVjVSJjtJY8vX80s8hAO8BX7Dvfaf7SaQZ9jdqs+9sPk+QVRLb7konaoCZr
rjGcb1yJSG96AK+JZSBVLT595YKBdJCSPk15Ov4oyxnLWQsU1NdkFKry5+YFrsu6qH/cvz1uxE9c
wApzzEuLqMISuCOKsUDb3g8utZO5v2ji7FMXIqKp2fLBdbr2nyoLtU+kcCEODHbePtYYe6/lNIsb
UzXG6LDBcbK5mX001a+3Q4MhMLgrA7kw6V7AgvsvZlcq4x8ZfluZ782hALoTTgAHfceLoaknGxsO
9KWuCvuJ4r8zYUboz8EePI/9K3PaZNiGZd6WpwRDRH0zR0bwDf5p9iEE3hFu4hIPX78PzZwWg7QK
jIvieY1ettgObwsCxY7vQjapkAbXC6LXrpuZhZ/SKcSrwUJG7oNZpum28uyJDojeb5J+bFd0zf99
An97S9SwQChonynSDpCDxbBBn1P4Nuz4Ypd988ssPe+5d4bsT2QjjB+z1wefjbkUFzOu/ZMARr+3
RIsDrV+XGPhMFWA2o4w2NqkMqjiN36PKP+g4BmYxRq1Jrou/Bq9woaa75s4QEVYUVZZz/IuyxHdY
CHWbo1PzxB4LgJJDvN8oGNNfHVX2P3vik2KvWaXQL6MYwwElFbOnfWIa5y5MewqTssFtOfFw9gJw
aT6PUeg89KKZnmP004+GAK/FAxm0ZxSyhsswDlm+9cwh+O4gQXP2wsB/QoJq/NHqof0aDE3ylYOY
Ngg1ZSZlwaJpTsgBVHh5JPb4xUUGkfaAkx1DOHbePm3DRLGcrEfLmPJ+a8HJTHdzUzZfB90fjG1m
pgks5lAfLzSV0g92U6Etllvmy+zidVUP2EeGukGSRJdBP6U9KhO4wVTi0xihVbtLEyqhiPvp4UUJ
FJ1MP/S2ILnkH0rl5BHJtuBDHkSSVqvRfIgazAH6aqoO9Gb6L6MV0rLEiMvDc6VL5a4vnfgnorBJ
CDdvlslf5lQHe8tpm0OFifHIaxPW84PIhmLC7t5QNrMFoT54BXMn+ir/OAvRZSsvg9piiy1IXEiT
XN0GbEJxvfNhcYFlhMtz8SeAY1haNdTeW2F9hv2IXyRJwWy+grTB2iFpDfnj/zg7rx23ka5dXxEB
5nBKRUrd7uRuhxPC48CcM69+P9UfNmBRQhP+D2aAwXimVMUKK7yhiQ30ylYuCXHfLH4ERQIYMWAj
REl1kaGXqOXGckVt2xrL/GSkg6S5dd/RTEbi/JcdRUh6hBGGlKCbfOO77rcGFuqYprQRwNwW79KP
f9CNS4u7QOS3PJek84v7UW8DRHjRgzt1DZVuF1B980rvECXExJfrNTOARUT5fgvAGURbRwQ99pJz
QOtRslOZvlQxJcO3GUtIeTvR31+jKN4YB/i2WGNRI72ST09hjmpNPuenudRT7Ad7W4hEtkn17zVm
cd9zmUJGRF93KQxaJmY1wkPITxrFs3RbG2N5KKUCtGiHzMAaZXeRNovlI7Khpq1a7B3oiJc7OJp8
mrm1kpziPu+qTapU4x2GwkW0r5Wm+qNg+veoJ+ow4MVrdSvv243BRbGHMJ3yEsHOYuc69BTlXEUk
varN1kUUrTlAGRu3eY2lQtXr406e03EL9rBcCZZvRRIEEe+cUxHHLKUwzCxPNHKH/ITpeLsryjHe
xTizcO+32uPYm9+jjhZzU1Bnxv4K6TS6PP98TKj6UhPFdwEyxjKMCMdea4HIQiDLTO1s84pvJNts
/6txaVm5pq4eaJ5IlGZ5LSkTkHktTiQtinAiJvA9KOb6Zp51datLDqbmWQgraG76ZyOxw5XE8l22
7OJeEqNyLG1uAxG0L76uacW9UWAR6WGPXX2XUN+UMEau7c9JpDpg140OK7khxatsqzeUV9zWx+J3
kzdjErn11OW/0yYrvptJojyUSRt9iYZK/2IrOEcNpkwbbgiluQGrErXxXlZglPuuAoL7PwnsKEY8
ZYFtRNpJ/5ZZgoeCGwcOjSSWnXtVP4vLEUpcZJseNgpg4Qu7eFObIPe42a211PLqgLCECiWXd1oX
329RsG5SxPQVtNc9cAaqs6EAPfwZlQbojIPT3gMKCsaXIEb5cqtnwpr54x26SLbETIVONKkdZR3q
jovRU2g/0Fdl26O9NeKI12VHIw8loeghktpyDWh3azyQuAzKaPpV496xiAaa0mK8fh6wLgsiRQAj
8qFz7Viav4aZGqwllLdXmAKayN0pToij81dRq1BV+mmmTl/ZSGjXU5EBKNUNeyntQepQLMRoPK09
gN0UpT9e3lunEgDp/x96yX6S45aGL3gJz2zUca9U/ouW1MnbWDsZulhtsteGaU33+eYSUxxFlQr5
ITLay+lWs6yFWMRanj6FVu0iPOZMmyD261+ykkP7SWMUyP99nhQl6MziPcJrs1zibsR4JOCa8GZ8
u+/QD3wemfC2mMc/RTFM9L0HdYVHd2OaYpJCQIXTo+ja5TQtvZTqEZ6lJ6tp/8dStfZb7yj+i512
wb01peEaZP0qOsDwnQoatBWB76ZDfDmgqUsIJncOTDa1pfE9mfGvLA/Tlfz3xrTgrqMcSnBFBrq0
2kAURqWhb5geutIF9u59dKc6mIHqaVq6slSu6Ye+l+MWVzhnUSbBorpN62wxLcWOktAY0S+ecEr0
94lutfOh1O2h20VYIum8z/OMfWBp981bZNcgbabE2SBTkWJlF+pxgXWvZQS7zpplFB2iXENWGpPd
J4SjFeOQawT0nqFl0wtugslzJgdZ9h8iLtL0oOhpDdRN6Z0MqfcSVKCTJIO6yUzQtienSq1vdWTq
d0rjpGhWFmWy6fUKv2m0kKCaVqoUfQ3KdMhW3u0bHwGiO8VS3gFURJeNeRDuaSUVoe0lUtI+Dj5a
TWDLjPIHlQDfLXEeWbmGr+JpGqiCrYiUnMUmkxchWo2ri2z7NtmWWZSbIWosyx0UknscH2J/5bDe
uA+pP1lCOItdhnTA5Ua2mrS0Oug0XhA20X2mB9IZkBpuH3IW+g91hqE5JX4lB2jagZlbGf3WVGm9
g+QgXqFAsbiepB6po1BJYNsjci708kov0bAmMinzrZQvb6VuaGgJ+BLtRq6my4kqed0luo2zIg7O
kAb42vkuBbMd9KX1U+pNXIFS4J+4FJvHXGAMP778r3YRTw1ThHQJjAQyrrhQ/np37CaDy9/KiFyW
U1C6tTagf4ffcfq7j6Lu2Y77tQbK1ZcVI4pHDmSDyMrEL/prxFRW+qyldnnKaBNx9Ewfq89ujn+3
KAzorjWnzVMrZ5qyVVKsv1Y28dVjx+hcyAJIDu8YBbzL0SG5DnEC0uCkjiDnMeLENVGqtE++BBs+
5re5+aitkVqvtpMYFHAagRcB25X7XphgdZ5FfnRSgkD+3oaG82PsdHBdBo42K2Hh1QvwPhYEAXSd
meRSKMLOipzKMfsJd87W3gPuBnYX1LqcrqzkrUnRB6M6TOJwLReaFwjhq0ETn7LK0hF7p2CE+oSx
6VMzPKxs0nf904sHgFnBARNkEF43/n752Sy9T8vWQeWi73Bj1MbpMVD6P/yDN/v6oR7GzkOjGR3A
SH7xg/Zst63iUvUAZK4o/3Gd3U1ZfEicYjcp7UHJpYOazd9MpYo3teNXrh+2d02BwXwcYApc2Sfw
rF4BZq0vgOzasr+LlfpYSma8zWrT3OAAfOitYefXMo+5XcNTxk2V0udLVg5HqqQUOeborHa9l03K
Z6jsnkk24aTdbkK4NkxGINx1vof6/tr45XmojOMYx4c6mCxXqcfDECX4fQTjeQBLCXr4Z4DAnztP
wZHq0d1cZH/mpNqEY/icjcVrVXbTJ/4fTyRd8KKzkp8wv82z+UR1AGKMtk0CRQkpx2gnhAMeTVtD
DSZ2YjfvxTkT5ZGkS5BdS+4yq/qtRvZrrg6+62BE6uIZDNFOLYH4D4Gb4dLnqpmys5TuZA8SnLjR
f7OpOMVV682K/lwZ1bGBxw33MHAO+mjS/JLSjVWOL6BHEVO3xglgi5TmuK6Uk5c2lf+5lrJPNZYA
DgJZLg6dr3ECkgTLKeHEuZdHYydF+UlxZo963tnJZC/Uu3wbhxAO5LR5rnJpP9jTuWyVB5jQKPqb
8udRkQ/KqOKfXE9fcbve85ps7T47lHbwqbPkfd1Nj05RekaWNW6jJPs2x4Vk6g6zFaVA+hVPNycH
3FWD3/lYfanNZh9FqLaqIZ5mWekiY1qeAsnegAqHSBBo5z7B6t5MJfkuCLX/5KCHClCan4Y42xvg
48UbvZGmPvQSbtpq6jdyE762hA1HRys8fF6IpeJjrmbnVJ/ux0JT0d2Kf/gxW0ZT+p+o5oC2nJLM
i0KEujq1+BRUxneaL/i2qv3OAiluoOc5SPmn0kxAgJo/qja9j7LxQe3HYTvU2i7qTYurNmwPtXA7
HvCDailCdFl97nGOUib1rU/Q6elrczP0/qnB0hpLg72RJT/srKzf1JF6Lt4Id0NpbyiH7fVwzD3E
Bb6gUHH2I/059mPafxzMKNO/4uDyK/SDgxK8Vf78nOfSsQ39Jx0Ty0OWKvHkTmnjdan+A7bF3h/0
XdD2sVeVzidJl3PXUotom1vjAwLym87JfsmzyUdFKrvTrC1JxHEMuhZD+XBfSYKvEqh3ddr1W3ty
tl3S7G2ouy0S77VZF1jqKrIbzhOY5DbApwzj9XCq0v1cRnd2r+6A5e7mYN4gCurp4485LJ4aU/P4
g1vN6R+DaD7IafknAYrlDll8TIbqdz/VR7nvPs+1fm/0zs6cyx/tWL3Y0fwlVrVXOILfdQPOQhw/
J7P5YrbGf+pUbE2q7Vojf40xHiryEKJRK+GE3h4sJ9zKUvVkBrRx2xET86rf6Ym8M1ocVnoVlS4V
Q7/0P17wYQsE/bc8V/sUB5gdsG8vDIxzXhSPFPYOxVz9KBrtbqzVU1egi0RNfo8cjeJmffy1B251
oLCnnP1xfqgc+XulNhYd6vpxSqSHPtIfsyZotqNc9eAAk++K1r1S2fg69Mk3dBDyLfXXzdD0hyax
noYcP3EFqWG/2Bja9HnK25CqQP2gD/arM6j3ZqxlW/oTj3ptns0pD2g7xJ/NaJZcv5A3ig3qzhS5
dosXDxwhbhCovy7I3XMqZdYWzCZ4Ysfzw8TfGHH3ZYYbVoeNsqsU/VFKrU2p5odY6nc9F8yQ6j+V
prhDO4IcoMx+5217Usv6VA4j3wD3AZyXjLD/MffBi6xU50zBzyvQq3PsdI+RhJAshCRbRcoz76tj
a6k/AU+/wAvEGMdw1bKtSXusyYWLcU6UYiM1+XOczI+aHx2mQULBt983CYd4zscTQFoXo4HXfpiP
JiiVbS/AXa05PMjSfKja4os8yVAE9DDYQ3U4B0q0RynkR1BkD0pS3Ptm88ib+yRJwwZE3rFTlbtE
1u6nWP/ZOtYBC6ejnzqbtrZ2hTG+dJGDs4O5CeT8IVUHa4O51HdEd+6KUQH4yKfqOntjDYbvNon8
jLuYV0zyW6Zk5sNIVWmM5aM9+i+hxHqk/edxcn7mTbNL1OrbkPnfnHR6KIzpSUYUKnOCH3Ux32NO
8Fp36oFG7OTaDb4ZI+CgXVIXe13N8q3U+xs5zb/kZgFXAGYKeuaYm6cG2388RNN81FLpdxF0wUZT
g6eimlECZl9ERufWsorLTgcP3LAHL4zrLYDDndZik93F8a82UPdGIG+JIXK37NveTYv4Ew5ExxDL
e8U3jl3dneqh94yh2BRogdt+vsc/cKf10blDXEZSuVsDLdwWSv8GSc2VDWngVZZdNemiDQVUxcXw
JdtBoXkpCvWFe/vgZONx6IaT7w+SZ8zVNoid8yib7dbGuMpIOorafnNIsu6sSf6OJ/BnPCtvvpx+
s1utdLkiNJeOwo+wyt6KUt6GU/vcOMUrLidvWajdt8awn1Ku8snQznkyww8Xd3GT0JQaWtqFFfpV
tXSKpeEZRPWnZJK/YgL0MOnjiByB9m1otII8GGRmm6lCcTzd+U21dewJJHMXH3x7cOuKRyDwv9qd
dc4666EaKFsG+H8F3YORj7uxpw/oo4FBH9g4pIb1pkrzjuIGYJYKWl+lHdBw3Upmb7lCAcKtAjqu
cG3uTCrrNXw/vx/GvZXNB0UWNMD21BbzLrFVT4nLx1qpABBYONtnPwXSHDte2/U16m+NPD7MBjcy
fldFUT1YQf3dsSSvHfztrEkbrOmfgL1QdG3w2nRinbw//AEh7VzJvuFGcyJxWPStpUteIEl3jjSe
izJM3Cqdt7nS50eIrjp6AsZ9nSq5p2KDQKfiRZ7SswUKOtTZtQAvdqhQf51ixVX14Ddy4MNmsupN
NMqfOu4tXfI/gULYmgF9Ph+IRMlHmQdF3/SV+hnRi19qIm8kLX1JyvHoT8Um1NX7rmnPlWJ/VhCi
r4Lp0AXVRi2kdmOWWu3aEHl0PfrlS6rXZf0mFU1bv9U2nT3v26y8i+zopSN4iy2MiYgP6qKnADMA
45YBDG8cB+1TvV9BwN3qWYgmDYBzTIjI4RbVmEip9REF4PhkW4PiNWRxBJbOtENBQMW6LonvqRx1
UDYVKhK5hYVDkf9f8lZMQGVQ1JTyrmCOA+4p6LQZ4Wnow3RfKAn4yipM2qM5xMEudIa1ytqtxNE0
3/3TQVugqH+ZgfhVoIxFKwWn0IztnYEly4YipYY+FF3M1oJ80UXZWuX7VjKHZ7pmgTBgvZcceGsK
TXsAX3BKwDEMW/zaNem+jihar0hE3qA9GDSPqcdSDIBUsqxU+lLFYfFhIuuBk7aonwx+8yQojNVd
C1p62CWjP7/Bf+2VvW8kcvkdh+ZE3RNcC/tkJe6Tfy+MgHNC5AxeMr3OpfoGNAzo/dBzT5pVdsWx
0Pz5UberVjmMoWGWZ4nAVuci550GHm+Y6IPOUzL+a5VNVEVs8nYKL6icLHVydbkh6XPQXPG10noA
STa+Sr1VuHpSvtpqmOw+znQXSTUlL4EqQ1gFOAot0aUfBvSrSjXr0TqaalU8Fk3vHMcy6U+UoKS1
Ty5KaH/l1P8bS2TToB5EIWZRnDYJGsJE0m1AKbbzDBmjVLg5TUmF7GnV331wR08yj9ZvuGHx06ip
j3lDXvV/mDDHSag58fAtCb1h2BaSbM320Rxn4x4D7Hgn24299bkRV4ZalLre50t5XKXHSZfzikFA
gpKEo505RznKVNJ+JNN75Kvux1j1n4s2U1aqFre+Jb6SJg1Pzu9Vp97x9Vpp1dE5dlTgd4MDVaGa
5PJp7snxP17F5ZX8PjcKpXStqC5RlF+US2vbD7OSJs4Rm2nlLgy1FP+WJD6Ys2Lt5wZxuQJRI6oU
aC0mVQCuaC7rXx//iFvz5bBSXuPKEvSWyxvSDnubf1PYx5lndEuCjHBBGoHF8ct+ZWkXNcT/TVcM
go42PfullDqMT6nU1cY+xphkBW5n+trZ0RpMa2bYOnlrOOcuC+1tUcB5/vdZCniwDloZo5HlCYWT
5VdVodlHpdKaQ9fI3aHKzHrXgExbGUq/cUApUYoiHkgPug2XC4ptSt2SMQHll7Tov3hM9T/FKEX/
hysHtVw2Dw+pQeXncpQuGJ0JqrJ97OLS8sDm4WU9ahIPW9GvTGjxhr5/Nj4YmFJuG9FZvRyqmsHG
6G1rH6dRGXFXDRzzLVJDMz3ISS6FG5T4yGn7yQmSlQ1zcylRueAgEjKACLocOdTTym56JmmZhWVs
7MhJyr3aGXm2MtCNSwb4oSEUnUE2U5S/HGiw57qIYiGkGFfJAVX99JA5/ZcqDuxNmc5r7r03zhxo
CofQAN0OhyL+5XB12Fqjjdnm0Zql7CinhXovl2O1zyJnTTvy1lD0Q4RRESAZwN2XQ6GJrfC/d6Rj
PMhQ1HiQ0I5vzU8UiKX//vmMgXEWQpyCNk+TcTFUlyM7rwWB54+6o++krExslEG6xkYfL7DXnNFu
zYynHdIOJ0Aozl8OV9WWNlvIKHh4PpubWdOnJ1siLZDzSFsJam4OBQEJmy2COmidl0NZcoxqWl4x
M0VGPIFk7Rx3dfEwBaO9EqaLX7143omLRYMFQCBaX4tZZRhYJpURUmc0tE47FpRwfst2GYeHSE4o
HMoDgczXuSKL/ffPB3SM1plIDlDGXTwEQF98w6wDKDLtMFAmVH3jW5Srgb7BrKRca67cOHHIMGEE
IwBkaByql0taFn2YGDW8mFkv+qesQnWCBwGvh2M/+eG3oPNtef/x/ry1tHw8PiEyIAKudjlk4gw9
ZVfsJQpLlrZ4QnU7py1BOQfVgzbouE2VuffxkDcuMO5mITwAZw7S0+JrytOgFEOKPYqBi1C5q6co
o9xLgWStrXNrOUWrBVVsWeybxXJSS5R9GdrPsZ2s6KctVfJ8asyA6zoN+3TemVIe/CMETbwLdHhZ
STr85DnLyMGkJ2dbVRR5RaPUnwtRqy2HKfrUS9V0/HgdbxxA0kUhMctKCgWHy083mpWjK4MSeZOW
ld94U7vfVpEiT40Giv74T2MJTCPwCAiOoGvgby8t38Z6iHBgG0Lw6EHykDbSwB61x2NGf2IFhS5u
xL8O+/+GggNBhxH36StPIMD0aHBEJpJVfulsyrLSjs5cnufpec4i15pwPaKhFL98PMHFXnkflfNN
4G4wU9g3l4s5KFomZ3WQnMxgkO/1qWkOc0osjzZNQsG2/1clc7GgIBAcA7wDBLglAsHvOrRFcCml
gFtqp1CD5OPGk63i1jvGL0laGms5w611hS4qwGA0rMFIXc6wrzEPUuc8OY1FBRbTrFWxXXBir5DL
AO+Mm2A7mofAQDLx47W9OTIEcc00kG3nr8uRzSLgTRok+rgVvLvJn0wXoPQvNQXSjv5bf6Sua7s8
/mvkllsDE8AjuSeSQhh5lwNPcHVQZ25T5BMj50kpnWiD2yb2BrnUvjYNNb8gyXCRGKXB/XjKi2v1
fTsBRkAkEpgP3JbFu8FrYs8ADdMTD9rnKtIRMx3V3lOz0DlMY45rfG+tXXeLe/V/Y5JuE/yiF3l1
Rk3FV3wzSNLTFOjFd9RGe8wCDaMbdx/P7daqkuVSyBAZElno5apSTDfsoGFVfbMNaGX21ZnKNn1j
2rIbJ0Wesm6n2A2quNj8H0YWOu4CKkQJQ/yyv/AW09DTC07j9NTOQ7PzR2t+mlRtPpt52pxtDa5a
m3COpFFac9e69T0xm8XOFCyCkIy+HJnrlyAxaTAU7cav1kAzPubdosJr+YcqbJNz0+Tm4ePZ3vie
HFTAxaKYILLhyzHhtih+m3ZC1XcoTWrekfqrNcdk5ea7OQzZLKRYwn3qNZfDjHQcsnaM0lMoCLJb
XYHY6Oo6NJeVgPHGvhHS0KCWWUX2yGI+ke3kel9I4OLtrtlM49i7pV20ex95io0zhvrGt9Hi9sGU
rqykOG2LJ4VwCulFLgMCVWcxxa5DbQH4U3JC+VCN3NTJKre0JnmXTEFCoahEboYreh/Hmk06oPsr
+3ZZ0xBHU7xomE2zAqL6ebnGKNRn9Ap7bsAsM5+sPvPp7VrzrjemdFOaUY040oAoCeZp0w/UAkta
utUaUPXWhxacAJ4crNlxcrz8EXrV5NNkCHJXN5TBzqyjUt9NXdivAd5uDQQ6VUgAC/n7ZW4MMULj
6VbiU1j7iGdgIjE86XKbrZlvig2z/Kzc7UJ4hQMI9/hyQm0v1aWWFMB2IHVK20ZyumdFYW6nSpa7
b0mc0BvPcntIV273q52MrZUAcpP6U4UjWL8cuEGkuhFAZq8K2u6h1tFDbLra/Ixk1adQ0ccjNG1i
I6v8Z5mZdz8tZPqQBsN4bgkllOY+q+WOC3AkyTrb4KJoKcnp3pRHaSXiu1pchhK5uEwERl6wvH1o
u0661pSjhwvKpzrvWpQJYPVNRUrj31TSYxvQXPr4xltEtIQGqB3blIeEiKfQhLpc1wwS26QjhOjF
o195MTW4wwg5YIul/VpB6t2U4mLzUPViNNhkIru7qm5owaDDmrdHT60y/Y8mScqpztvoGXbnEGyA
6Eff9TLDwz3xB1z3EpBPNRCxbYpLkIUS5RS8RHIBMTo2R2x6+xIGE79aP+NaQLsRSJP1mgmL1E2d
Rl2/EiRf3yj0q6AJA0dBVBwq9SJvQ5CjkdsumzyuUOlJ11prA1zrucIr5hgkg3ZAQwtr4NyKNo3A
gPQY7618rasdIn4CRXfqUNhOWsvUsctmmCdNPXmINKY7uexfOkUG6IGa4oHWpXWaVH2lEHC1QRiS
Q+dQTCBHBhl4uUG4MueyqsBZ6WXZb9MwBrEF0Qj1UMTc/nEviqG4qYQ6MvoYy25JrNGp5BKbvKQs
xk8KfNjdqLXqgS3zzyrfgtFDTVWI2IgbRSz0X2GNYw96STOq8YIR/Ua5tIzPYwYv352okO/QApBX
lvEq2UEFSbCWeA/RISbluRwQId6stOS6A+IWaLx6s/pcl1P+4GvGM+G0c/h4KW8Nh1uDjQsWvtAw
Fi6Hk606ryKf4XJQEw9T6/fhxuhsc9hXpt495JFe/KNWhaiNIrIME4TzTXF9WTFqwXEqpaJ3HpZM
07bpDP0+oO147BHgWHncr147hqLJSK2NyJSsX8z+r68HCXUOqinpvCkxtZBuhKMl+7SAnLkSP91a
RkfUK/kE7JelrSy5mt60ESg0TbLZFlpX/tAxHH0bsdk79nFR/2tgCJQa8zlhzYQID8DSy4llXYcd
0ySzSxw13xtdnRzHFLjqx5vjul0rhoHcyv7nGuHNuRzGr2d8ymcFcF0clg8xNd8Dpqc6UoxJtJc0
HM+TJkOVd2j8zWSCop5H2UI31VjrHojL4/JFELEhzBbhoUHeJj70Xx8yU7F1j2ar8wb+3GHgz30q
9PmrbMP7Bn3TRpXb2UkHP62c8PswVplE1zsJmyB08thQKGhjZ3r5A2RnioIJ5jhG4L35a8TMHkxe
WMe7j1f85jCi5wNynIbM8jgaBlziRs9zD00sUHuZkxGkFRDF1wZ6/8GLFUWZhn43FB4a4Evb8DQw
nFDr5twzuzzVdqGkxyrJoV3d+UBxjn4QRulhlI0GiHHVCLCDGSnFMZwzfdgnwezke1WT0npb2D6Z
wcfLcBXE6cLzAy0QOFvEqOYimWzoJ446qkoexjioDQzVkJRH4WUZb+md2/qmBD70FayjihUQXqLq
28fjX79l4lihbQNaQRQM1cuvDW00sxG5qLw2CeLDXOX1V7mUpFOp+cX+34eitMU1xYPtcA1fDkUt
AvJ8lBXeOBnKFiI3Lp040n8KOZIrQ9365kJDAtqW8J29elusouiVGEsHjFjr9GHs0f1LszbfKaaU
HWQjiw6opkqgrq3Is3BBOFAvmpFOUJxNX0fhc63F40qwdH1x8pKLWMVE8gMWziJqGP2my6R6rr0q
7rLXsBiHXanZndujB+hmxVRuP17uG+PR7iFI59FjvZc3WolFs13hl+VFFbK3TWma27aIxju1Lqpn
FI2nlfdV3JCLYwbpBi4glwaeK8v4oTRwIJXA1ng0YpwDvj0VevfaqxbE5o7A6IeExMvnj6d4Y/MS
pQsCK81BKuuLt6GNA9x0jLTwsgpMfJRX7ckJVMPFMKx7/Xio6x1F4v6O5EHij9K6LX7LX/eyNTRW
LAQAvREFVWTI60pxQFrCctn5XWTYp8hUxwigKIWpvYMmZntwemLyfGgTYIJzhKpAMlnlXS356Zoh
7dVC0JMS64DfH98AvMDlj3OKQQrToUV+MNCyE8Za5ieQ48lWH4HZfrwQN/zkhMQUwhQcYVKlJYTK
b2zEO5QQPcdKd4Z9D6JwY5OtvKhjmzm7qkwbfZ9T5zggkqX9msY0pqRgqamEUkoa/GmQAf3Wyf6Y
noQT9feyL6vhSOe3iI9TY8xP2TijtD4Ntt/vqmwcPTstozf0Ustir5WqP7gjAgPdhg60729L8qv/
gL4XD6WK2rNbREbeb5EhD+COU175IzuVAjexk8cMgLsyDxhz15WxqerEeQpTS7JfrDGPfxRdPH/u
JVBJG1ra1T969lJ8Yf9Q7+YwihLXUiFytvM61lrJ9tShLu+rfk4yV227/s4Zq2aNbndrtxI6EMrQ
L6FruCzsdynV9RwrE8Sy1dDehwg4K6+h/hkXP7CeA57EG6XLNbwI5k4xtjA5kbZ2SGXwZ3SGCbXz
LvgC1sZYK0lf3UrsVFH1gbxFOo9r0WKnSlGhTihleoMkF3tDqbIdfmXZr6GL+ntzDNeAPCvjLdPD
1o8nYmZ8duti8A9Bqz8i15Pu8wzhi1gZnJXTcfMg8sbRHnYgRC+/cpLV5AFFTu0nt6x902dR7g6T
CaMlzdaAMzcMfTj1gpesgsHg+V6sJSptU1SzU08D8qmu2UQYzdEOPjt2ZmyUXDU2WpxTMMi6Y5Qk
iSsU9fDElIgjW/GPGsraKHKsLflVBMsn5lqAl0c9l1q1iPz+uikTGe0hB8FdL4vKbD9XCfabI8eO
OyPbNLISbK2unTypr4q91M/Vv75D0LRNYI4YzSDncNW+DlJwFXrtQxE3NWlfTqF0CGKqEyDW31qB
Y7fluV3Jvq6iOKaMXp5CDZA34ArDhE0mIB2nAMtaUMam6aBZ0z6rjDo4FmM+fZODYHiN9Fr9qTea
MazM+NamQ62IK4ZFp2+/2Ad9bkGPq+vgZE70ym0lfkMtrfsiZcG48uBeF3yYqNhqeB4SU1Mju/y2
ymCaRZzIWHOBDb3Hg6XatEFYnX2noXyt0N2+T7g7tmB65V0YadYJ/4tgZbWvIg2+sOims7+E8om8
iJkl9CumrB98Dxk9FS1hnUgqRilKMRt5qxjAl/2gblfy3nc88kV8I0YlQhYyFoSvy/6h1VhI78tI
diSdVh2y2QLpPwM8VHX4LR0iVa/m2Jh7bDBD3CFiw43p+m81ygxbpvILLx7JzWxJh+0OOcBX62j/
8ct849yB8YH1TDGMrbhE3YR5NuFJX/qeUWrqfQ1P6PcAtw1oQ208+HomfW0A9XpxbkoRVDPLX8G/
3tiGYDIpBtKhwlZrWas1wiiIq7bCeniUjH3fKnKMiwJu6si2RSuk3FtzpSQmXjfIsmz8y33YK7C9
VHRhvDoX3Rqs5FJKoLO8kyQnetTgiWHcKpteSC2IVN1ZtY4Ul9hyN4DzJZskV+dHLEJPY/Ajnx/m
eEX6Z5IhVTrJgJ5arEybvDTeKPPESHV20mZATvFNcZJp00k4TwlPA7cb7OBewR3o4w1w6wOAoBHa
XEjYXB1OuZ8GugQSakAZMAxX7jGzccI8zzcq7hn/7owi4JpsOCGpj97RIubMpCRMMk3FPC2HspOr
pbSbZAT2xir5OqJ85DYqHcmPZ3j9mnP03hM6IV1xJcs2txVhRQIApFVZakQQ8Ql1Dcg+CNqGR2p6
0hrO8Xqj8ZKA2uEr03FF6/5yoxlD3wDcR71ch5xsNP7JimTnLCNBd55rXhfPRiVxlyvlv1vZEh6h
mk46hbfKlW0CgC84pymPux1kyJ/ZujALcnz0CWf16eNVvbpPRe1LaELA4weKsKwdGqNl9hSHO89P
7fE+n2N92zYaRmClEuJf3UcQyYxmzSbh+gQJzar3G4tyov6uMvVXmFDM8mxH6RCdGiGGuatjs+33
3Yxz78qxuH6cRfZLnwxBWzSKl5lbyhU0QbXFE66Dsl6WjubFIXKDag8OJEladZuaqfbappJ0/Hhh
rw+ksE1RiAS5kfmOi4c5HAKaqEUFFkJCBxJrTmtb6Wb3OAyOtPImvue6lxcS7QGOosF55E1cRl3S
5GeW1gw00PUIcyfk6P1X07f6aptVthTfa2PT3uXYO+3nVEp/WPGEK4U9OPXvcZQHbOjGapa2EknQ
nznT/M9IzxiJmyVT80K9cfpM0YK2tBmEUrMf5jJGlKUx8On6eMWutiKFQBHBEGWwEbmcL48bgzR1
rqAm4bRTfjcBNAD7V6TYyzXTXdVa2WHsh7Vb5UZUQ9+WYJXuPAbXyLJejmpNpp6GQuIBTTftp8lV
8EVtfO1PVkvtqZOiFIJlYPnlMTN0qXIzUFXg0y0z/vnx7P/n17z4iqKhJpJ4fpK5JEX1vqJ2gywh
bMG/3A6qYFPno7pHwKTYZH5XIBtYFVsFje1dLskYpIX16GpZKKPj0ml3Zjx+9znsBxg+/T7W6nCX
QvNz0QTVT3OVFRuZ/95tmn44heGQnk2jTsCwFNIGMrL5CUsY/6DWNm+UD5u+Lexx50R58ruUJqSB
ZpjrdhX4x67yh61aSfY2zCv/Pu2cfifM7Lfh/yPsPJbjRrYt+kWIgE9gClOGxSIpik6aIGSR8AmX
MF//Vt3Ra3VH91AKhaoKJvPkOXvv1VvjQZsVXl3XWJ5ahYnO2+zprq+hX3tbJ186RuKXOtPmaVgB
ZLtbG/xy8EXFkkiPlOHGdugdt0pXVdSnEhXHaRf5Bw0sE32mqVJkBTTnszAkeF8Gnyobo2MVOOuD
anIRTUU4Xiy3X++U7ZUXOaO/T3cxNNC6UAZVsnXSNQy/4Tcfn4rOc5IiC+rLSFc4qv0liHJz6qPe
KJFM1rOAul7MsSH7HkyT7f6ypWceChdXoNpsyNp1NR1K4h6QHlvt8xraPB5Vkd/AdcPFCec5bjFv
n8dpWF8oF8yDjzn5ZEsiYlflOYdpW76bEnOdF5BvahiaOyTq5mkOW6Egz/kOdYQ/94jjwl6bUdHs
RSzGHOvuXtSRbov+SihDd4HNlqWDrMKzmFfnYVOzdzXNrnAxH8j5x7bU/QPRrjiki8yMCKnO48EA
phc7ubsB9J0t8bmfFivCm2ueqZjejJUf6BWreuysEQv3Nm2p52f9aVbBdlLLAhjLBAfQjQVpu4S8
HbKqEo9VOVlnU3sZKO/FS/eFhk1bCR9mcD5cXczqUYejAFxxqPF/eUARS/9lEOQ5oQCu8Gao6WR4
4/zZ3xz5e1oG/ysTbQ3ir3Oc92q27M96K56Wsciea8MuL2bNjKZQ22X1NnBYxfSd1N/sbq4M+IuV
7aVQvayj8gKefLIjt8iUwYZ1yDYhQ9q0pcioPW/50p6n1lRx3vKOm37lx3qdO2Td/njC2C4u3uqQ
wGBtnQuMze4P+ewUaT5uDpEcIzw9sF2p8P31Wi2LSnGnrh83/GzibYGVUkT2X7ZhCO+7gSSHqAqt
b1ajyCRoStN+k62/nct9FQkqnemOKK38vsoKOodq8sj4JQ17ys0gbVfpfAtJOIoEw9LT7oXGPW5n
P+bkPz6Ew2qeF28moaDoxNXkoX6SOHoe51o09zzj5uO+rf6nrF4BauVTn2SF5b5IZyoSJffuTMpV
f5mVBQptsLe0H3cQnN0kDnosv1Sdi+oCI1gKd7H7BZXusaP//AD3Q1wmY/kxV/5ytzv9eKl7/mng
9ENkDASmbK6LA3cXcLedEOSa4Y81ATCLuLb4b947qFDXIJzVQWjHOuQsjZ/yUvcPlTHu0d6wCq7b
/l4QjvJNOK0NQqVjXZJN81kWheC59mW8e4660ORxT6WNz7wNZHCF5wmSECr9h7/Z6qMXgbqUENai
fhi71JbGF9hYP8dy+tIPXfBg1O4YT1xJrmFjHYwt2GLaJRYeZFfej7Q10sBsyaj492X/z1x4Du6g
PmgJUqXQNBJ/TvnRxG6Lr+FfjpPnvN1sWpDATLadwz6t7nQt7Ip4FlSF7V1d+6T7KmJ5TsKqrD3K
ZyydJCaY5U9HesZr2XIwIobCCvP/+JrO/0YGf+5OSGPg9dlU38wo/7pP2vZiD80EmAsgKytgWRXz
a6jsAVNyv0Qm4n3SGWauvdcQ7wyvZbozSJj4odTc79TosgkiDqn2e1W2cwltD2Ylr2pwrIbmR20s
v8yiXEoODrSoCqf67mSWIqrB2tJpw6ZKjutEgA1IZgcmHtk/7fZqzX17bRoD42qtt8iy+qqMkGNN
THnM5bJSGp6tIjdi8Go/mqHdU0Gc02G1RH+gMVYliMrHcy3CmZ61HRKj3sHWzbbfc755AJmNCvN9
22CJdUFafIJG87OztXO/iFUf9s4wDn7WFaSMkXlEjV4gwVQzCRwWT30gMnZuh5zyyMnkCjzcJBsi
qMbUduhl91lpxnsTCHz8ZNy10lzOo2z8ZCz3OSmr0Y6ggE8PeIHHN65yGztm9QN4HG76uUZTNku2
GKqypDeN38KojKSSzv7oi8z45GuSLJzJZ1o8zM4eSb1/Cktji9ptalmZbUmIiV+kttVVybxUTdw0
ZX+pVb4estrIkiJwDSz39pj0q/07b7P1EOyMgrcZZkHe+sGzRRb8Zam9PiWQdY87/IExivL8QFqH
/zj74VQlN+htbK1hAYNV69gy+yqMSruSIHLX6h7WQ8/t8jIVjzqf7jEit6mstEiM3fTuWzEZyTDj
kC6HuUkQ9hAs1Uiy1UJzS114rpFVZ26KVr9M4MKXZ+VbTPUGszmyly9Hc1Pr67IiqPK7abvj0lfP
W6+KB1ItpyN2Fj/KaoRCvdFUb5lXzzG9U+oKzwgJDFaA2It+S3VFXAUxkHncF6ZxGP3OSHGSkzxU
N4IOeh4kg9yWJEPFeOws17gfit18MqaCNshSgB7GCfxkVmScdlJAhyWNJi6ypnqua8tPd6zLD2Ft
A481BMHQjWmRRJWtI76sElplT8iEgt5nkq0JgLg+O1qv97UbcCp0FDrSjOR2RkvcliUokzXcm4+m
99Wh3TsRF6bKW37WIs+gLlTSDzT24sbyvVOl7f6pIJfyfhmk8c0Yem5GUyBj4oWWXpf02W37Qtu3
3dHZmV4b0YQxQpMqKgwbAm47rM/asKyjdHP/3O9b+NA4k5N6Xm3AofZdgm3z4my3vk4Q1DVAaKC5
C9LGLka1U4W4rRFJ3ql4M438lOfaOhmK6mls9PyR52HDO2QPYD77+iswegqzMlTvWy6qc11UjJkM
m3iHAYQ2h+NBPzJ94x83rZcAR60P2OqLQzVsQsT4c7w49AnuEnxgZMm6JxAnb22sksNeFjRrXNKM
VnXbSgYY15hgl9lnLG+K2BCiPlmD2s/tDmR4CgqHm51nr96OVhmJItrONVjMd/qO6rptszi3lem+
DGrNT061Oa9huX4pzGKaon0Zyg/Rz5q6x5zrDzma4zM7WXMZJ6WSdZlEGHXltkei5flhyWQwk4fL
/biaDahNBl/LPvISQYr+5s2V+Dbu4fq7xFcfV3a9UBlPMsVQcMsiMveUxsxyTz6B/daKcDx4tjTT
kbcyWRETJVjWXnrXu2V+WBXDs8a2Yt9aZcRUmYiUqu/umsb+WKwpSPY2tOKytwYkinizHGfRx6yc
ZYx9gf/AGA0vEmVn/hR+g9uV/N1zY5jOux7Wn0MGUntr2j2ydWh8XUjbO9oNfdRwkdVb3hn72bcr
78kLyuBpNKjM1rJzD7oevDh3/SI28ixIHbmymoSrShfDtn+VvfacaNehOgQIUk8OOqHzWA7dPYgw
EC6GnhJrmMgQ6aZuSfd14kMLr0rsFRA8atKvuTvsr7Ke9ztnzL5uc+gcCBhp8RSY3bGv++zgkp4Y
jShIKFqVGYE556cBWYyzBeyv2ZvBU+sq/WCMmaD5CG5pqKf90cBb9mQowmmKGVpx5NdlK3Fc1h90
zfL0P+oHm333j30ZUfdNWA4zjNP/H/syHazCafRknMfGlC9tbigGzmb/Vvfb+mO3gh67S0neWkZG
EVYtRqfgGg7eIspI63p7/fev8w9neHrudCEge9w6S398G8Ca5i0LIL9TggmTYW6rSqi9xcs69vbD
PDnzs70zs/yP8uTvnTrwZbRj4dfckCp/NkBcqTFtBQujNyXzGF/3mnp7MQMT7ufuvQPsQprc1hyU
HN+XflyTf//Vf1eQ3ZK6kdfToUTiQTfhr8VR53XMKzIGvBAZbHaKXMbLRtcMCGHqsFswZFXNcdIe
YUNWS1bQvgeHLe/a/5jR/K3dhRQd/QUzQctFovqnSY743EEqZwrPM7OA8X7jcEAWfEA2bzoQprvH
BdHUnxjTFwNBg9p9/vfr8Lee1+3jMeSQNMs0jMfgr5eB3k6ZTWpmCtAEGNdmItSw6OYJNu7tP577
f/qlfNCt4YUZhg/760fZM5uI1wtx3kVzdYokRCdt+uVxItw3ZpBlPGwItv6rMWv97W3jF0Jv4sre
OE6sVH/92NzL5wZ3KrHXq1O1BzFVzhM8aU7VdoDAKVJV5ZqHvjH2n665w+ygYxx+J/OYng2QzY0q
yV6bIP736/63durNgYDfisY4gI7gb7pMAiTXHNb82RDGxrATqTSbJbEO//E5/3R/GTcz6IFeh7Tq
9vb/v7atJatOQLIOz+1cBYRFs6O2+9B+R6Qs/mOg9E8/STBquzU2b6qiPz7KK7q1EVRN5zoUg5Wa
bba3J5uV9L+cORQ3fOu/rKBIe26WIKSmt5XrTwSiqEoNaqo3zsoJW+fEU9Pds/LvZFPJ3PKicAJz
ELmG438WC/Bm9CQNEhFj3Q2QK5VZPuBPl5fBoKamJ1duxH+FMms5yyxyOWXh1DwUQ1Hfw7HRZcQp
isqNcW5OmnZYwTtenA60FgWcbNlzBrD2HILap9po2zJ2atRDya2M2nGSrOq3bpfwGyQ6Chv66PqF
wFHPjXjXms9mF4Zj2m1zkMUEtId+grZ1+k3M9DAcaZRMhNnJvSUAOQ8qP5rdzdPx0jv9dpgdON5A
yXrFXr/3461zZKwc08zsW7uIW8yh7+0MuAZJmh383zLe65xDt6ubX3U76TWpWt+90pOkxMp2saFb
p73nEdVHbOpBBTyjEfvPbEcsxzpgW6rzJSYNyOU6eCPxZms1Cyfq2VgCjhVl99nMTesx71eIAdXu
qvsa/hO0XDcvgpNR0SA4FoqudWSpoHgaFt18EWJdfs9yIaAXllPw2a8VnmTSD1BnyUU8S4rSp7wV
268BtChaIWmYQ+wMU3vVci5wZ0K0IOsLWhvgpz1svlYoMSFsqRHRCBWgtKOcKC7C22a8pAl/Ib4S
ydd9Lv1FfziuXr6uxWpwcDQsDusONoQ83rvOEnRpxudSly+cbEimpJ/tvM81B8JqXUZaTZW7TBGJ
mig5HLe3nCgP+UF63ywcHiHlLJwNmsNgXvE2NMRkEb0cZ+J2Xg5yY49w/NxNhh45e7sKMhjy9vaB
1GYlE53XPVE12hITdteBIgDDVzhBiHXwZGyaeLsI+1uPHS2U8xz18zzc4tACjqIwXp/3wWl/7ZtR
U/qQL/nqjWX9FXJV9XFzCd1J2s8qIlyCyJNxsW/hUX69HfGGq1vo7WwHcZkzWI8yXxuvDffQi6eJ
4WjsGILO8FBiio7rvZBhUmV6qGPek+HGb2kArEJy/q8ksH9849FXW+zYqFL/dOPVE8ciKWcIHKbu
7xYLtZxcVfhY8zWTf1+a/za1ZHG5JToDLvifX+r2Vf7fkukTqj4YTDzOfuGO93Jq21OxThzHCeEI
x6U8//vH/cMvc1BWOYyCmar9TfsVdmMm8ykPzjOGnD4CL1YR+eEuRs0hdp//a0P4p/3Qu1EEfCYX
FBx/+mGXqc9HH9vm2TUm0mIJJqBrqTGiLqI2YzCoNNaX4Snwev9utsJbyPIoP1mYdw9locR/DDOR
vNxm738s5owyieDxbno7DGp/vd7D5BrwfYR/nkKyaZmK63TK5jBGfBseiBSsL3uYj7f4YTTVg+Fe
HJGT99K1d4EPm8zNrFPQ5M4bDQDxClO+IkeHCOIMGu0PvdtbMuTqNG7BgRJ4TruVpDxhb0irSC32
vK1JdYupVBreQwfuOx2U/QSCGovnxJqgJ/cc3Nq+LS6pCGTzcS+yJXKCKma68kCwAOb0Vn+vlvay
uoSZMmpjhGIGZaw2PKGbu78MFhG3Bocie3ncfJTpiI4eOzMn3rbb3ka68wbOPzz9VZQbY3NqxluG
QdY+NYY6Z8Ga8Le/QlE8BgragCBksLGnYzfVDQiAnE8jTfGAav9HpZqKza8IlBetPhHVMEfLE4BM
98SX8X839WjrGLIVde7Y0zmTjuGCBvTzaYx20+Red1zuUNQf0xwYn8wZkf9qV/nPbfGqMu2qakit
Af5VEmrTOMuKSN7Ja8VBDEt3siSAeSIeZV1Eo9qK562gcZsao/T7lAgnxVdDRtrPWXUhHHlMazvb
Wa7q7DgWiLycsNJH5n1Osgt7PpYO2542zPZjzX37rchWJ84M8JtRrarXZcq+OnQf4hqzeVz78zOL
8buoizC2lwIpjfPOyYKH2VBMSkZHvgVVt9x6n51/GhxB9mpOwPfCynKwdtTdTm3eGYF7lKuHLLZo
u7s+n+Vl6aVMasNlspdX9k9zJtB6wL5/LshVPTd73R5Dy2gfyxa7NVtXZ8cZifCQBFzzqDBm3E+T
p++7tv/S9HP7Qvx1dxfQLT4ufo/Kbs+Ki7/DxpXLckGV8WvbAnnU5tYnlKCC7lyP6nxtDRKt1a4O
zH9a9FO2IKnfJ7SXB7pbr0t3Cy13HHbHmo6qgnp4Z6B8o9XT/pYwWtIVqEOkJmeIt8w0JXgnETxy
qrBfjNUdj/Wm18NoVMUXc+n4vMX9sTBmTPIln+MMFPWHlj3Pli3kQRRlfnB2S1/1JoMnlQfGqaWk
jpyhsenJbKjyd2nF2hP8wHHqrtrJv9pmsx0CZ65aHtjBeiysVqe2K7cXn1Cst9EvstfZEe/5QOI7
PRkChtdxfM6WkAjGXZhnp7aCo6+86tlwmJPnphwS0S0tCa9E/NY2X08VpvdeulX5bfHE+GiGeoi8
WjkHqULxhc6EPu45JSKhwsY2JiJrF0ais720Jx76qk30HpBCYHaEGW8k6V5qX48xEejkDbflxmvc
NfRdvLxzaCaVYeqIlhzhlbWovGEheb8ULTptfxjZbp/Qg6hfyiqbNd7mwYx9W/bMgWWVKNXUIm14
5YqIQnN/zW0zG+KWBxAzabFEohb71Rr8/VEYzIc2lS+fM4TWMfmn8tMU5sWRVpQDc5c+AkCaMlUB
MVhNq4zvKPfdb6YE6YATyF0+6dVZDzq0ve8B5dGrHuWeDrZTHjpjobSqnPw5t0mzsDN4Uk2Xjz8y
3/Aunp6D+3G28CDky8pSWZIhb9E7grC1xLOlysgdSawt6Kc9lmpxE1UVPuun822f5/Lk5blBJ42s
l2rJ7QcaUMsFQTy+BiK97wLS3X4Se+NNEC57/Uk72XDw90lew7IfkzDzxRezLNe7seKhGmZrOTDO
K2M5183zPHJwI7mWmetgbS6rdEXx11JyR7UeJuph1SZkStWEL+OWT+ps2n8NZcGAEX/TyV67/KQm
UsqgB8rffmc/mGYuwXx6q/uRB7p+cHQ3xIY7jIyoq1r+JiLrt6zX6tHimUmLtW1Sw8dNtvf+zAA9
yJ/X3W1OSx4ainiL2dSnCs9MqjxPPQNvTrThL7+qUTQycq1tipEp9cc2z8X9EISriQP2NlkQw3qe
BkLxy1p9QgjovUyFClOvbCtAKOY4R43ZmgfDZnTurYz1YqJ23TxactZY4gkykhZJt9h+ZOGas4V6
Cw16X3eXymnaA4t9zxO0Tuquloa4M7uK+U05Bk68Tn74iWPqdCo7cA5YvThGDZU9VJEj+5osK236
J6TU20EQjEJJaE5WUhf4S5Jpaghk2KYpmQtyjxXEhytaUnnNR834uCH8qMYyUwqS/AE8nD3R5gn5
8HkMHSqMycia7nI3NBLBWJmXy2Nja/tG/PTKYDyRmTX00aQ1m5pctX2/e9n+Jdy0TT0bLFcBmreI
Wreg6efbLsGPLjax0Z1mGnxtmRqypSSthExt0J/3no22Z6RD3CSDyrF97DnphZUCPBuHDijaiKDr
KqX6WZ6HDQpjMVKLGCE7IwqDkvztLJhZXKvN/vARm8DSq8nhdtQ+BhzMlLizO9Ge/JJBTYXo8BYs
nY05L43Of8hcVi99Vlkx5zjqEDOn4nHnwkqXyYWfwZvY056ktAAoZK7TcV0rHt7sV767/T1ym6PZ
rtUzUASKiHyRhzwfvkDAbo5zFW4/xnD8as3Vy2Bn90KS6+yjpOx2fW3L8uKO+oWEoLOc9XgxrE48
ZXBZt37ivapP80Z2sJ2XTKJ0EbetT69xGD6cme2WXCMvMsDVRFMPQdXjsc/tzo3kIo9W6b4yQj7n
E08NBQCXoxjXyCaALFLKS+wKa97qMv6zFYEdO0vbbLr7ATb2Z0dvD/1sbDEwtMd2yt9z43aRre1i
QZzy5y0l9uvbsN7OnD14jdxCDbG8Sc0NLQP15hXilSDktxLTztFc7QfPm5yoXoMipp3THHx3aWLN
ZI96a4+FkdEHmNxHL7dizrzfgtr5zDnToctj0UhoSZx3EkPKe0fv+jIxAZxyR8W2KUn4DrSO+s4k
elxLkf0wtlYlDTniD7S8BYHxfvbo21pSVkmkeLOPUkPI/qiHNQnK1iCxPzsYITM0VPUN0yIRHBgT
i+OgvS+lqY+IB44NpvQtFOgYyk9L3R6k8O7pC1hoqspTMI3fmt39KmrjsnD4erKzmgjHzrtnin+R
ItiOys7vOhkyrJr9N0ZECIrybzSybJQyVv+QOdCnrRJ6iD/ogIWx/7xOtzAI3PCnvbFfwG0eaUxf
rZkxz8xeq/uzsBru8XLU/pAU7lZHpKEwt6XTHyGaPynR+YfGE09yAMyZi/XoEI7NVCr3uBsNs6T6
A0zZc6FZsEoZRmpZ+DbrI8iwoykaplgN3j7nk6YX4tqw9qrmM6vYz/o2ZWKlo+hn/L83vwTx9+gu
fzlM2BNLFU+qWiNlD0x2duJQUNO0ND8cuvWezfohnTkuWHbMziJHvMyO9QxCoPQeq2a6GkHxs138
hw3DZlCvhyZTP5HBf5aehYaBKkBlx0D2Ty3OXk72zjdd67NaikfNpGQOUSao//FQAjoWpvzE7vvN
XJfnYJ2XaEIKdrCc/drWEMgmMV/c2SXgv662w0j1u+SuOFAr1LTG2u8E0CfObj+y3X0wz4Ry2OTD
Ay4q77gYjGobjdhqledu8e80jyV7h/vYE1M9tXWCquKwMgOZ6Bhna3gvRZFiLUno8nGyKW+j8H3c
4lXWp5oeFZAf/zWcKBpCf/5seWMNfKPZk9DjIfA2kDQlSTwH9MFhtBWugFBCTmPo/xL7kPqCJn1T
chxZrtT/6D+DHulN9wV/UFp5Etcz//ESWJ8WsRzDTHx3BQs2UUfMu/XyfWSGKu3lIAONZTN4YMLy
dbfnA7iQM1v/pwndT1FW9/PS4nUqkF4W9UCHYi+vxoY/kWDrbOqP2Mp+rFX5XU7ZYzBxQlqbB+zR
Y5xzwI7VZOp0n2t9CEs7ZwUxuD4h54WgGU9Lq76EZjb9rkZaXFOg+mRqtyIuVfgstyIRCNBi8AdA
LTSPVjiIh4CyPLfKr245vrZd+b3U4msZcgTq7D1xpUeVEl6VIRJ622TtyvNQN5yC9iTbVXCchPe1
QWZ9Q8rHdr/+oheF8FwQQdw7NcH8QLYb6aZtZ6XA7F+cjhZ/61LdNaGIjIW3GcmZnchxivXM8BwD
GYSyAqdmMLSAn+D60EYG8zfaAn7R9Nb2m6Lqbt5LfDRcTuo8cs05kw76u9OEJpoO36abKWD48VOC
aT6Xt5dF3eSAJhPdBXTrpLAFIj+D+oPI6qbuYAFHD9IZ20PWhV5EznAC76uMgQk9TTXnFNk8rG51
CCtOJrv6aQXz5wXpa+RMQ7x0eZk6w/a46ZHprqOu3lR/GR0WY+riXygvMnYa9dw57hLprHQYCFNJ
L2bzWqMQcq2elxjNSV23YyodaR822b8Uq/esfFlGM9tV0mXdTtdVf4eAYtIDNC4ufMNx3CbyfWgZ
4ux5aZEmselW94SaTvFocWPCcjrlnoF/u7u6xZBMTolBsXavE98HtVXINNBtCH7rz1vZP9leVgIO
wgpl8DjV5XYKe3XmV11vzUVzXO24LNgmmFa2R723PynDYzdvf4rWOnOsMK70PFF/thyEe5Ffy737
vmVZGZsBN9evyZhnEnHU/cjtCbpk21XI3rzeE9CGXAd8ReqXJmPLzgB71DtMtn1jzdFPwMBwkHje
cxwzH/QU7tEIZO1sV+2VQest6rRCIOY/lbfcx6k/VfsOr6Z9Z5WO1s46gC+E36vXj7I2nSQPguUO
KdZvYRkD+C4Dkhi+AcfcXlCAxnnvv5dDPl2XcbJiT3COMuuQNnWr7uxbZVuH/vY5a5z7vNlszJn9
SbuQ/epB6KPptH08GvRJoFpz4mBVTyw9v/VjeNCij9zOu3aFvmcG+AKJniJa9XRRCRpkqj8GUa8A
z+BzaCmG0fH0FcSL3bgujk1Mvjw7bnHpcuNqUsgi09EpvAAPWWajI61YCpvePUlBw5X//7TTczqZ
Fu/UYiooX+7yOocjx7/BFXUyZ+werlF8oUB5r0dWhEq4T2vYlwnaRf9o+LflSU/3zbKdhEM6CdAo
xCE9g4PVQObhxWgKogWAhxrr+bRX+XFonBO5nG9BF6DfMa+VhqhLTW8bXhED30Gy6/LHUdQHJE4t
TzJsKjq0tuWQWzO/BF35atvboeKM4VFc4mPq6lvTGWZabTEr3cY1tsQiUpKo7FNBXU3+0kUypAgq
riO14xbZo/+lMOZPw2j9KrP8DTMcZYGVpUoVH9T3Saa8Z2nPKfvGO3bgpEZUES3ubsfU6F6yrOtV
G9urpmBsR+M5RNgDBIN52r7pszZzNrzxYZ0qUEAwxG3oW7t3oDKjB75+IsjxTTsdx/IqO87byks5
wwUylzRoiuepWop7scoSZhgnFbPAgtgINt4ibFTStdOYtsX0YOy5SpGYEaF9A0LZXe8lNTczW4zf
QWue7al8d3rX4thYOonc1blfnJ+W3yyXVvNjxLQlQVY8wVq/5Ln1iB7uyuz3d1kuNOrMhw1/HtJT
+c0RnUxsM/9FBt5lVBiWGiN4Eps4IJeOnE19wcRy7KvpuYPpGG1m8B2iEeAl/0dzgzDtxVfkBOFh
o2bwUEyhxpm+5o1LvIHPhkyRMyV+439W2oinfXjOKZUCd3NRrldf9WjMZ2xatDWCcYrmzr9VMkNN
rwV4LuaWZK9RCTFtinI9eSdv9B9La7pz/Pmh8oPPe5bP54qRSiR6biciC84f+3vvrT8p+3wyPDoR
Ifzk0dqf3c1+3efqqJf+SsRFmVo3T1Izite2RMq2Kv2i/ap90Lb+bLqF92a5zWeDxZmO0x7EIKeQ
5Dr3Goj4Po7jXWOP0GqW9WiNiICZrQG8waAwiOnojOF+767ya+e514ASXe52MjtDkbjCOzcm/DZE
RH7atk4y+yLFoXd0l+LQNJqwrI+5ES99sFNetunQq0ftLe+V8H6WTv2TcMlHs3HVRTnYzOYWSoyS
Bz336KooYoJxpcfQaATomUjC0eZYZq4keOeP2vW/OpXLxKc+wULgfXNN+DmuG6FDSRFFP/UO2met
5uNNI2f6Y+KjGm7MLl2LHeGn/z4PzrdAbmcmjpe9W4492qNxBGe1bOUDK3sW1xtZUFXe0rdqHU44
+fA01CitTYeCS572rDGOS9s+BHWXILRc4irPMEz1VRouAmkGInvHY+KkNs5V3jGH2eszb4vG2Y/2
2+MBBOpldYiYHMbLgG4tDkX+oBH8RpU/XTvXPg42R5CaiV5poPgO8s8BUgcGky9+PR9Fvt8RlUm/
HUtKaYZnIxiPKCDicBKUE/aJBeSeyeQJpdQB8t+Aohxr+raGX8o+OO5oxHaLQIMuT+uiPWjXO2ZG
3kCDd8+1f2vPhT5VDH51ieSiqy6FO1OuG6kDnM22hmTtlkPRNUk4b9FocOlqVV4EJcbU1E/ZvNG4
BVXRM6tQAS3m/ei6PmXp/NBt011Zi6vlq3vdZjzS27HmTCBHl/7HGpfCeoBifqCHfF/PwUEPNy01
wWxi6k7N9n+UnceSpUbXrq+ICFxiphvY3pR3E6KqDQmJ93D156lvdFpSSPEPFeru2sWGZK3XutnW
S+qd5dOXtHTFBf3qDnX7V2kMzvf+FkhLD5d2OPP87iT4pk/cikYeopYvOD7wesX6tmDLiPPqKDXz
y17j3eqUFx3VksH5uFT9W+XwUq/4D+Lxn1qQtzKrtiVeKvbkS9HORypATkNrRsiGrr2pIpNVZarK
XZk7+7HXwymnXqsfr2bfHwZDv5h6tk8qTKu2tu2VeSopBKYYzA6LuaTao0QLWNb7anH3hCccimQI
v9/M+jTsufuCNclp8Fqiuiu2OdN3ppXpfsHoelOlWoJ2bh9cu+BNgkfJrfBkJBgehplSpya2D0PC
Ta7Me9V0lyJZ7ns9vvNy/XPStH5bDGicq2b4MQqqniSTvytDlEUHAujO+nfxeCZ2jjVcGRWmKNfz
XUX0W4QOxjiLpj1pk2/CI3RBzHd4HVc7oXHNuYuJFz2Qx31rs2l4rCh3mly8jKkDsuXlUeqpXd0j
cmvSZ5v7gU6QO6Tx585OIUzWcJzbk8iplNfcyByrZJPm+uvYxBsArVBfxKawGS6/lb5qjYO6E3vA
3ihZq2sFUYZzjH9B7PWK5Xhs8IjHtI8Z+hOurZBC3UhD7OaZcw5BA1QIQBNje+YA0J7mbImYRWnh
QucROTHbk2iti0Gc+VHX/GWTSHsNvNIeWGhJAMnHGG4o8TOOUu/RHlQdYq1lHEBHC4xRvJakuzFP
yTPVOHtoeHSWFrLqQX223fwDVYOMIBX5BLWesRYPd2LwH5zR+8brgjF1Fp4r46ES/lYMPG2lmo92
uVxrr34C0TWOzZi+AFdWZ446oDejLwJqZoOJ+QXVgsvWqWn3Yz5/iiQ/4asRm6bxrrOUHyS8AD8k
5Ukty7bq5I08pt1gmXu/z3YSYAxeawrBO3dzyW80zXG0NNrRUNpbzo0B5rXC8HZhjnK1T5M7K2FQ
85ze3MxrdcR0UcFIi4s3pNsVZZbeGR+Z9Q0EQHtQIEvlXId4C+Lc1D4aYyiCWTH3t23sHGNjPmg+
KIyr3zCTzIxmaDfEsOUNdfbQdNiA/vGQFagimoMzLgCNuXXNWjw5NeR9sSBOU1p7w070Plrmj3Ys
xLNdNt+aXg9vUT+XXMqCwckpHyr4/BgtHdVMmE5FwXyBfKydoqmotsk8iZP0xzepZ3S4oBEKawv5
cuUwy9ogo/fUiZ0w6jMQ4iGD7WFsA6IPudeiPMme9LF+79a+BrbVFQpk6zWusY4JA+HCmlyhf6hB
zIEfFo3eWMJsmApxEhr1nrbEew/FOlO69rLYNdr3HsfN3O1djSZL0ZTRTCRE0E66Q6w4/hpLCTJ2
u11XTEjaBVNv2sG7pv2wHiauc+jRqdo04O+mml9n6gY29VBwn8Um1GRHbJQOzuUWZRmCjm4tp2UZ
cecLAO0zL/w+bMgiCJ2m/JXbVJKuPEEOhBiyHGtvpv6zU8NWNnX8nlhY6WxAroDQtYfRx+TUCS0q
ZLsrhdyV6fJWU1hqpcnZm92zzQSzmaqvdMF7omlf06rf9C45LE326tdsXJnpgwzGFi/YfD115vQl
Mh8dnlTbxfShoOxttZIy1qzmZ0Px3yUuB+NzqacfysgDCSIhVNsFNCHc3Dl7UXl+HtLlnBJaZq6Q
DIlZsNWtDSpbAjWbRQsGN93KVB6rrP9NxMdFQDEdpcfTqme//NbaIRKOdLt5NVCc0aKYIy1ezBPa
6FCJ6YJbZtuKPLLWfD+5yQfVuww3JN5tUnIysMrlGMXG37XKP1LRfDiZttOM6aFom0fDnE4KPK4z
8+d+wow4+JEfo4zxW4W4JnkkTqzcVGa7c8r0uwt9AQanO9FInpYMP9JYPFcNPwgoPgk8kvUXB0Vo
B9pe6dnRbbuXrOeV7YuTnUHNFN34WBqTF9lKI0nR6L+6ioHAy76VL3FjhqIvP+WgvwP3tad24pCY
XLHJNZ4jGri+ieJftlcd/DFVYVInwGcj6mPXlcO1pEqDMyk/2WvTRNgB9EDWWUZtoPfgyXynoP1z
I4kmIoQOtZY+jg35D4uLcqVF4+tdpBnzG1a3ql9DY1lvc9YGtMYCaJYE25tNgzDQPI5+eTes/U9U
Tc9iTvRg0NWXWMd3m5hiHD28tArabjhO4y3qjahIxiwgVWRLlztRQbzqRyocgoIAnY0w10+3B4Jw
3qTTibCM1W721ifNXb78Hs5s7pODTvGjQ8/3pp7XLvBsoHBpJh9+I0e6aKm6nEn1C9IqgWfVKn/n
68ObJoZd5+f7uhHXHkvGx1i34OTxwdfsJ6IFSPaQWbOH6zzHPfbTnqYvfDY4qL0Dev2cZguqH7Re
f0MsFc4FJ5wokAEgUznKEtRBSyQ+hbT5miAotmusXZQ7vbREtUFr1DQCD480UN8sG9tFYc/nuTQh
411jpO/LOTU5QiZT/CxUCwOjn3hd0Vg54Bt5rSwiN3p7rcDftDP5qO96utAkZT6uCDp28WK8iMW/
o2bx2i3lERSL16ReHnWRh36SbKnm261+tXM6rQlEsmzHRjhwIvWDiKcbxQhLiHWZ3C8UAInV3y08
2oEhNNqO8x0I1JlyXWYJ3yAOLAk6iT9iihtno/m22tee/Wa20topEDQAoXse/KiJ5UWO6jotckDk
Xrtv/FGmHP+m7HarTH1GxsedqudoCmPDecwxDISk+dZRBXwyGFhdpC8TrA+0E4tqK2ftWo12sje1
4oW3X7MpU4XhdL2NfffDruK7QdfebJQjG2dV76usr0k23A0qvi0T0QJi4sXHKf+rKYv3uhBb3IR3
KzKV/TL2GwXTP7EXj2XVBeVs7MmS2g44gtrvglJjpWPTXT/b1Hggku6SVHWA3D8kFc5k8l4eyFYh
jgx8vCJ0CXcC8kc+PEelfOtt+YVR3o9wvrovK6BYM9hN2OCXmVPzYNr9h2iSY8tZO5fDT7XKY9no
v+b4+0ldxAMirxshgrekbaPGYg9KV6lz9tT81TYOePXtwZuIQF69Hb7a36wsd20fnzPEe4uvfzom
AzlI5GZI6oNM61Oap3eLR0eua024TaYRktg7KDRNfOjyp6Pp7FgwBn2XEhdPUaqeWu+GTSinaEGY
YvU5+dND6dWsnHNOtHuOA3aiRdYKCCX/Gvvp1enxdFn9qcSO0KUkxCpxICnv4BTDk1k6QeMtR0Jj
q002q1271OiBnEfy0wgqLI56nFynkqXDy4+o+/JNHC/PDt4fS+GBoyX9ZU5hWtwBgsIOSZzdcY+p
QMr8Mgj/iSMygp09dEpeaFr97L6pyF4hGFZyPEije8T2+WB5/SGR2T62ltCpxnOyqtAYqo/EwhcX
s/S5zjar7bOim9rvh1MzGrtpZCnTRnFwM6bduLPBI9NI2h00RrWQFeQ3b8Rj/SZnB/66/ZSme16N
KjS1+R4P6t6boQu64tzXBkIyY4+JGjWDhAGNz55tPGeeOK3fFvwurUFIpbMGc7Hc2qGkoEs/+yUg
HPdumfeXESszQofjPFgPro9LpxGPSZ9CIZMDl+vurhuyUztWUZyqnZTjmf0k8DJ1mGTPXQFTAn87
S33erDBV81Cw1yiqFmpcxrhdZHytdfp8i/Uxic1QH0Bsi0rzAzfVTlCvuOZoHqe52cItXyb10V7S
rd60t34g7r7hdGg7P9RsDvNsKcMij1FiAkk0SF00zd66snse3AUChIet7WnkXMpTsSR32sr0YhDk
gxesARJQx2IsdxRnntlzcTo7+9nJTiQ8B14Tg2SN3M3lzyLumVPnU7HirBXOUfUNgNcyBIYCYP6G
A9Gj7oDXj6WYntFjnNnoDmNKEIHDKCPHPqjX8maN2iV2s3M5rQfbV/2mS8ZfpQ3OW5VnvsSDX2hn
MdBmPIIru8gCN3FmnAknfG0yqrC99W4uUReU5BANRU1psR0/FgoVxqiL7axIdSf27ynJ1LhJlH1v
6OVBaj0D4FpftXnemUr7XdfyAxSXVTtHX6YQxuW935+lmRJMYUBHY7K3QRB5WWwNXElbwB0YkmWd
j43tPqyixsZjlueC5cGZpwAWc99lFneZJkgssnlKNdkeZk+eFykf8mK5jrhV68WFjDCu2pjeu2qu
NgagfW0b7C7yRZeEivA5sbiy3gtvY5vVta/aPZ+E706NPyq8d2uv3ud12Oc6VUzg9GMeP65mgcdY
7BZzBEWVZJVqoZ5iT/K0c26aO7uzr1iwcMjFbybqg1wzkMmKl6ZZzp1ZbNvJ2iYt07bUcC8aDLOz
6T4WZD4kXXKPO4+PQK/x3AXFuP7ohjocanV2jMm9Ijo+iVpnD+zcW5G3wZBNVIqjlTEybEzMhR77
hui0iyjhqbnXnqxMXROBvpAydDKkKEDPGUjZrtwjxMcJV8xASxioAXoV8MJ0eS4cNiHKyA9I7J3d
6Fo/KotqjZGfcQIx2PjN8GLJdBf3foQofg1q5AyhltbPq+1cram7YDslS8xYwkGvqS33nV3pm+jA
U38jRsu6zHi1nDV+6iwIFk9rz/63F8tspqhV+U0MWrXpuS+QYutB7cR3bKZ7msiPVlruBtv/0Zlp
5LfazXGy0NZgnGTMTu1vzKU+l7IgGmWwXuJ2ecGlQMf1OJ6oaHpKXHmN0+40F+ptAPd0ATRh7+49
05dBgR80MPLukdD8AwKvKC9aGFYkR1li/5pd56ib3X2e+N836N7lFQkCihg/rtlVJvTvufNAIRIF
zM0NYcXGG7RnmjcPdD7c8QUlm3H6jpKTO5cYpABHPWvQ9zZV2cXWrFvGqDxKUrRqWpM1gc4uuEu0
WA/S1f4V+64VdCQBSkeGyyzN77sadrePeJ3tutwMhqXHda+Xp6WbmsdUplszY1GfnfGQrPOXjTIl
HN38N7eNGaDMuqsXERqulgR00ixQfcwiwuZ+QghmbsHEp5eFgy20V9TwE3kjXtppG0QxFIy0U7fR
0HZEa4xrbmzumhKAzreOU299OUSrR+TEL1vHqLfVhLbNNlbjhv3sKBXKD6E56TGTYrfqakIOC2SO
BRYKFoV82EJj8thjnFjkg141b56yzmoFLJzhh9TwCqf1MdjWFznP+ZVpIxhsVWxTKNYzVM8QjZ3+
o6mLKPP6O6IeX9Ye0UPlGJxuY8CEGeBRbBg2DLrcy+qKkw4ZXkejW2pcYfvlZk7LB4LioGJaY2+k
KVKmxdZDrZRbi6Qe02l7eJbszsqhjIYu3ZvTaIZ1tR5U1W6RVb2Q1m9HmZPvW7/l8wlx853kgsHv
7E6qQZTAyx/F7sIMCHlBXzZ470K83CCIfxdTM0dyyV51b36ZtfK32ZqfRLNwctb3rc05aNoxKRbF
w+oM93k/72tLvLYgwsgQkmhekVKVWtSUamu3+X3ngzSugx/6k/owJnGwhu65WuKWm3fwvnXW12ak
knCQ29hfHgv/f8tcHySpdMhZmt+8kmVkhiM2mlTizZakk2KwSYaHZdaCebZOpLuyCsXOdl3MTVmm
z4QUoUZ4r79FutmSPOftwK3eiTrMvjt0qFVJtg3642BMLF7lY/PMiUBskaezzKtvFhEfRBpqvl5/
tio1z5O+joHmaAN3XT+Gtd2/Oap6yTwVh+ghDCLVq3TbjnW2bWP5alGc2id1HvkYanCzg/ito9h2
dRy2HboO6QKcOjFLQDxQtRLfs7M0KET1T6SQR3PgnB5JLrGY4z/iJY4ms9xnrdwbXf7TgiHarJ5y
L2uOAJo4gLBifN5JQxa3fMSTTK7FkbzIr3lc+gdkHnuraB1gYuux5Yn2JgJxSpp0fK1TJ21lMGwd
WlmSUT5xm+tXr2uWg95Xz+iaLj3H/gb2/zbM0/Pq9U1gEfvDggOjZrmPM3kYKTEHUCYL/HlV3PXF
epcY8lItZRUQeUjCzHotkO8ECXVpQeJYwPv9U24v/FHvaR3IkU1lN8IZwDDhke8j8tTAoMriNVYE
lDZG92GJLHKq75qsNkTTsxG4o0A/02MNzNUh9AALdoLUh+fNCw8eiuuf5CI55fQmiR6xYJ0R1AOt
h1Zw8Z+WnrgPxwMJcdJ9rel9hAePWcU2PzVZPzpm+2gM3RxRSESmLdSp2XcqFFPqEcOC1ntI5T1+
+V0zyTels4c5TDhZXr5zsjyM5SIuqAADf8pkxDr4SNwOGLKtT4HnwRazTOC/SqvtApEaYgzM2EpB
En2rXBjS1PoD1tba6GiyrumwPlgITwcGuriDI9In+AvlLM+Lkb+6ojhSc7uX9XxErxzoS7tLjEEP
ctjEYhBRnjmhmotx6yJzL+JqlxZTOEj/eZ7K7uga0wud2B95Mf3OKAnbWJN/XCfkPxkDAEk7L6xe
J80rDn4HjojCcyNxiPqlifK3u8/qMarksJeZONKO0SKkGG9LZ6KRcCKr1gqGHx2rUOWq0C0oHDVk
dpMLji7DOwnCFqrZ+MoboycTxOUK5bUZ2qDmYealiBCkXu9MU8MtRvMIsbPGi4yNo5FMp8xQIaQd
IlyNRCOSHdaHrl/v5zmmm87yTslCOR85mvG5KCcI5cVutv3iXG1GTLHi8e56qrOUztuJ0lIWP0c/
N/aAmsPeFRmq6MweQ6/IHrPWeDXrMsLGdiw95+IOmBc020Satj5qvRZveHKgu5g9jqAsTsAgC1LP
sOwj8efGvOgNv0/b2UOAZCDfDJp+9lpIASdDi0U7EaEeMyUflQet3nsGhj7FSrOCsuikljiZA5ZT
IAvtb27OAavcptgraqMISOrB+9epDEmD/2wta1sqis3bKiDzLMxn8TtTxSl28yxYOta7uepofJpq
bIfdw2JRQt5bxr5R1i+CP0hjJK0hTCe/CiYrxoyaKIG2KtZCXg5V2A/GeE1dC+678jZeivh6wp22
d4HATCZN1U3vsql/gO1PfN8ODXOl8ehQnbIRDsxi74hf41IihTJ4kskuAbbprQpCWX+T/fJUsqno
LWo74e/IkUEkJ89aSo1Epn7EPR7obNhZVrvNcbKgJOkinVyQzzHrT52fgNYnWfEUG+u9gjTXNWPr
DOLclo75pHTSQnL95pUgehkg3Ylvxwy5+vs1RUw/51gSEotPtjjJeRHaS18m9yScXVxezYC8Z+6u
NLR0qt4IJbvOU/w129MjbtlTRvfyxmz8fIOanaWneud6Ra3nFaGhvPaInDNcPHUelUghkK0XxqJn
Wptuc6od2M2JErRsoPzCPwAtyNBFbwUiFutPhoBItdjfQDZjLHw53wN77SEj0Ckq+u7RsgfEXXa6
L1ftqHUznVOo4DNzfvDM/rNcnMsAhY04aV+L/m6dUlJzUvYu6ao86J3qjkWIJSjmqzV83mwUWjzo
Y8/o0jG2mm9F0oAPjYXaGJWhoBQYt8jK3BuLusVQU4d+aHJOG6LEYpme9S7bK15nqVkkG60qdqVV
fzhG/ouWduOolswLfJM27ByRO8DWtKP3mICL+WMgn0j5+UNaopSovkNTHDcFmkve+5FrRIc9pNII
+qdFs+sHhPuguirfTM1+HyTiSOlmyWZNjHdBUSaZLM0ZLRlDkRFvS5Jfxob0CMIol87eD+byNIpm
2Czf+Xck8u+8tnju7f4XK/Jrb8ynvBdPUz5GhBL1GyyAJwSIB8dBzgLrknWtFVpJ8ySwlCEH5I6p
NQZgaVV61LjOnWtPdqAxMnq900Kl46JgmD1bKQrNfvCvdQozn4w/vLHhb8Fd5cwsc5baEdEh8O4s
BOHQty9ObsBVVoKjb4CUotWFWsrkhYD+35lRPRB8VW5GVT+Ay+5oqqPhLL3OKdFnk6FIz0WM46zl
a5eTh2lTsBMwX33gL8k2DXcXlFuCxo/9ocTOpZaUP9S6uwxhTpksJxmj8Jsx4dj9hf93Ljwj6OYM
uqIJhjrF5xTfj1ixvDU9NZ4EXkzrg1tXRJz58aNdxGPQGOZ76mjOFqGtGfIuCkSO7QR/8tnssjqY
HP6/338ZmUtuiOXv+rUi3yy9ailn0+DYPxyMMQhG60/XFaGWWf2RCEpKHbXxhHdrCqilfeswrQdO
O5H9B2eDMTCgq/7dp1ZrrQxnU1bI/d2Bt28OcI5cm6jdV15KZPGV29TFU2o6D0QAIG2uEFJkvvVu
J/LL6Qa0p6Vl70y3M85GriQpZqxkoEZONFntPfGFRD8x9m5bFAFQgMZh9OOnXExnz+25xPhJBL1e
vcxOcRfz1RFKN7d1KNvmrsrlR5Nj15YLK+NUNJceVc1Gr4c3LON+lEESmfy7xNhUr03hwRI6NsV1
w8X3QMfpoD2kqvzsLUIg4Fkq0qZEPDzZs/PY5CKKa2dltMjvtcS4c4bhnMfOPjP0XUyKBndathEl
JjuFawANZWNjMHYtJMbjrrfysLKtFTVB/EL2DBF4APCu2RyVpc6qt/azmEIyT0K7c8ORQalLE1TG
5W/N5hggoH3f2c6dHMXIVV94F1th69ZHCIQ3hAvthtuA7xcJiWZIFCjT0SknfZ9a9Xvf2TtMolzn
XB363rqZrrEzmrGIZk7QSjRHIh23hgNwaa13HS6E2rKuMy2/pbVeWXu2tSZ+y3YceDjVFnzl1koy
z2iU06zlPkPgZ8ftZ2PZkT6ZtzpZw2F13JB74yZS9ERzflkd1ue8RiReJLcsds4recFnFlRrJz09
oHwDFdn84Rfi1Cr9fjB4ApTjnmKWrsKVr3yKF08Y59lj/9VmjxnGWtipEc9U1XwwyvgmMGxipeq1
E7GT4xnX68kckTtQ6bFpcwugivdYRF1QSjIWRAIeAYcl23ppNTmgT8c0BOV0a3kvBpTUPMQeSTxp
Zw2IAT3mHVbv6zQxQhUmZSJUZfxe4+G48q2E7igiOqi+hQMJs3iPXLZh0E4ml7ktORB40m5QsG6d
2fg9jWNIJdg5mbPLvHgvlnA4QHpsL3Oqsi0ne4FySrYBAoBPr3EOJiRSmiCntJertToAvtSwl9Vz
X6/3VmKgpSHEFoJ5wzMQLbm57HjOFpAClq0FF8LRapZ3ZPvhrCVHEZsPWuoCsvTtReAOfDAZmZAO
lfoesSxZTd164e5PcaPIbFvjugdWIeswJdCTKDsRCH8++l596xHH9ko/O6n+W3OrX25d/3Ks/jeH
crIz/fEgih7ajy26FYRvMlOYUN31F/KwewGaDsN4zueZ/L4vXOZhR3CX1DR4CB6NQu4T3EnsyCdb
K5jcpHbwVjtY0z4klfKsRH11JIxz5n8SdbGfpxQ//sCMh1jiiUXsBhW3maDfSJhJz4wOd2tqfflQ
PJtSTqjFyG4ANIOK6Hsok3oknH5BfT3ou7WFunGSJ81Sn72veRHpKK+5AseyinfkQde1as8mXvxK
45hpuCmGwf9qazpDCBfFk1aWCAcbTBbtsdY6Yqk0YLBiD9Z2GWOoyWqQSbR63pXoFO1byn1B6RuU
Y/oVj4gf6w7NrDoiLiB3dH3ETh4RkXnWahlI23yO6/KM8kQykaOV9bm36xlotLFhD3WgVGAuTCck
QyTrGfLgnJG4A4BZ72bdPpZT9VDx3Bd1exuaCc+xunfKJhrdGWqs/aZRU8xL67ac7WcQr2VDKOyD
yLk5yZy9EkRwpuY9KHwEVbn5qeh3d2f1rmXJxRw1j12j+7ChhZZCwfGiwFKkWpX9ozdrbyk+rI2i
LGuTu1BWST99DHn/Y6qWBzvVLtKbd14BmKiSsFIW6nFsrRvVa7/0DuESN/yLYikPVrT1Tcr1QeFr
ozKy+MTYg/1Nvyzwrguk5py8YXQ/1xXYZGrq18RIT/4Qr7vB5WweWpRr7lSjidQtBNWd9V7S6rsp
CoWsWVRgi8R6EOgJZdhl0/06ZOORMJ7i6GXmm18az02PpWGwDr1OnoaFrFoVvCnn1P5ISqziM0Vd
m3jpyEdbI0jEh5a1+Mou50Te5HxKrCL/1+j1byc9bW0EfxGdQzfdn6Z6H9co+csL6Q6Gp3IKHiqK
V8Ui0f/3RdNVgTK8vPyPsJl/SPghMMgwDOIFbCSxf0nZXygyLmk90w6GYxbEgZHNiWVmQfvvqeTR
U62Gq75CtLVrZosEvn8PUviH3AYydWhH03ViW13rLz9dtOmkN/PsHawOY4BfT9kUtHQM7UfZWW84
/Nb/a14419h2LP07iN23SfP58xq3ulU0+ti6h4Tc2GcSOGcmy4mjuwH8+fXvv9zfL62wbaoOPZvv
9Dv35s+ftUCxeiOTw2ExML26s20EdV0mF3BoeGP02IGGXeKo9G75j9/yH5KyBFGnSHEErb4w/39p
jZXlUK+4dTmeFwJy2jPT3ITnB2F+2BGTevL1Zg1aRXL09F+lBf/0W3sYXxEtoif5W2SUV3YdMT+p
d1jswVnDZUziX/7i+tPGM9fxw9UrbIhxSkXXRrhaU9z+/aL/LaPM4lf2SKQgRdX5rtv586KbKzdp
Km3iAYGB7no9Kx7TXpHLEudi9TZ4orxDMRs4LNpZpsS5der13z/BP6R1UO3okMz2nSJroNL68yMg
xNHpOSh5rzJFhnpNjnFdNNZWVWQDrHn7ZbR+8+EtlRsu1ZTs/K4k3nJxxSkX1vQfFbD/q3v6M6qD
xhzYXmGaJL7xjfz5aeyE/duuyWgt8Z85AWiL8yg6jOHBOkE6owzq2QlsFLAwiYXv7E0dmXuiwUWB
dpMKFGkGBoe8lv2jNZnGVpaQE3Otr+/4GklV1eYWjXLjm48EZzcP+exmyIwwcXwpvClg7HWuNh3e
rd2K4QFGLuP1inAPCsty59bZ8KOTBxiK8WdHYItD+KLW46qrjfygrdp0kDGZgFHi2tU290fUZ7Ob
1CvT11L4NyOR8aZzBCYIB9uS2mIOLJ4mWQxB59b5kYKEoYrEaOU3vScXhvQGb0VYlLOobbIa0CNQ
yuvE2SVr7OcUEwmFLjslgTiNE2sOEtqIjkWWq2DwUVFnMyOKAQkfpKma7jA0aFFWOc12yWrnTiWD
EyDNQRVTmsUR53b5mg+1uUsrzX4jqYS0STMFDRh780I+MqrHkgaIPiih7bdVQ57Jv9+L38fZX758
OjyoXKUuRpiG/pdXSuVNZUo9o3UAUEWI7OT5PVFp03+kiLl/P8YFhBFtGrpjuhYRNX/eYwZ95RJZ
KhHfjJTqIDS0KiE2tmQNYgzpz4a7pD/6Ni5RWZmze++Qnz0ERTZnZHoPdve7NPWaQGJB1MC29Qka
DZlbmy5yEq/AzxZ/i5F9zfmJE8d+n3Wrp3NnsBYfw1gd/8zzFs3kHM+Aglq5rhk5MXJoIsR/Oj7w
NV8ezG5ertq3yqOVbfLDrOf4F66KJI4gwF3wnSGdmcEyMh7g6l39Y45X7we+vxVkvWVC9GVez1Rv
K+S7RGKVEU4h/UER1oXM1B8wTLRm8duF1sAAmy0ArqjrTBkiIkb+n+T94oUEa+dXlFAmUaeu3n/U
JdAnrgEeS0/P77JmeLWbb9GJj1ciRVljvCM5cR5jC2Y3EqiCCbpd/fbeAQMvwtWwMi5OXde31kfz
HJi9hpmqc2xBxkBbiUNTpBZzmPvtMQQdIPz0328v4+9BSPQg8Rol1k1w4rt/eZ16E7CEJnV0B7zh
LMIunjvdHLct0Eqsbda1fkm+3cMaJEOoi+m+cp5bGBZALyS4oHZZoCpLvPz7p/qHu5F5goQCR/De
Ff87n/+/MCjU6EZTIJo9jGQl0+CLw66ERB1VQ0ok2hZSsZq5/I9X7j88ab5hGzxkxCWazl/fuOQj
qGQsW+uQi7Q95gWCFOC92cz+Y177hyvuWxgx+QVppaNO+c9HzTOYBM1hFbhAXbgLFNUcTD157arz
/+M6/r39zhIMhS6zKNfTpujwz59lmZkT26oBHdUy89HSULeXhXonddz9EIUJ1p0qlIqdSILM+w4U
b4dfE8wMYfS99SIN0aJ0NMf/ONPE39Mh+Vi+bxpEYRF+/9dLrRw0tJKB/VD1PjjzJP8fZ2eSHEmW
ZdetpMRcs7RvKJU5sL4FDL3DJyqAO1z7/7XvlsMV1KAGFKFwD7EkHjUPMh1wCEBWDCCAIwCDqX79
zXv3nmuIK78o0b8q3TBihKYYNJxKNQ2zw1S4uU+VqgsPqgUYcJE0yHDng8EQmauOOfUZgtol9AR6
hr6Pu2o8hIYt0SvgzDvWUkMMW+e+h/svV/PhS1Pl7V5ViOCcl7bIXwLDyVCLqtgOIpsOi2z86KuQ
NDTnPA5GNncSPfZ4+nQjPEgaGFzDoByo/WZWxkFa2tUR3FGub/O8zn84cWJ9yWMtUxFj++NtW7mx
MVc5mmRz0yLCYMGprYRhUpmcQQMnUIe7KVP+K3SDmMZnHNouoD6N80M+EU1WHz9a7w4JuKPkbnFx
2Na+eeA7AD6xKCt92/coZC/T0PWGQ9sjeZ4ZuT08tpAqlU1ZjckKVJ9b0olPAwxZvKXyorQaUL/2
SBd4reiZl65USrE3H/+J77DJiMqyzPPo8EzVnTaovzz+XlT5VR3l5javTYebrBTNQWXpGecQOvCj
BQq0+oueVtqLFbm0mFMV9PnG0rr6kLLa1zSoWcxWWjZ6xLA0kS1JowqUSeM2vGi+OyqHRnE0IoXL
0BpOtIOUU4nG9svHb+T3aYypdcromZ53z/bebCOpwbWlFYX1Nh3Cx0gnIULIzlokWm6ix3TGTxbx
91/OoyTM6chVz/zOXy5bnfl6rGNt2tpmEaAiwJKFjhjVlZev0RvW/S612FF9QtJ751UNkr84Jlgc
Pz3rzc0CLeX1VVMXWzU3CPlDoaAdSawixCItjblti+qT+fOdJcvlFRm6tunCdXDfsGV1AwNAQhTT
FkoY4rFQSReBABeBMgyqkfKjrgLUHCC4IVENOIRwimk9UhVIonCr5AifSBDduqV5rn8WKvv7IoJa
iaBw14EyDWH5zYTbgtFqTL8ut60zMbyImUAYGVsCFcPHY+u9q0BUtgtDmC2Vweh6/ZAIsywSPQHy
3pNEsM6zQL+sa9QOphWHi2DEa5bpHcogbcwOYQ/bANy5OYsAtXI+b75ndAXv7NZD/CXQ7X/8x70z
JtjGMfhNFlOC4ab5/5eRiPDSgEAbpBxePSAq+JnWNWyiGGWBqi+tNP5sVntnypjOq5RcODOyX3h7
Uo+StK3yRE9RNlLBjnz08QgYfbwFfYotEZGYHM2N34fkP9HzBW6jyBSRhMxtK1nrZuU+9xrAcyMg
iJQu8GVRAQhbd6OR5HNKfg2J93np4HcbZeIvHXqe2iZnq/T//wy7HPLAELnwFdiNv75ytqH3OOjy
eCtMxOHDYN+puektSBod5m1LUtXHN+r3s/YUDzkdt/mgee6bGcqF9ts5OqI5RU6h3WQnASEiUwuA
3SYjh/4IVQrFmqkEX1OUsx+/+DtLEa/Os6JyyNYdcsNev1krbHOoEwWdnljpmoU/lIJ6vsfp8bor
0sy/qMfcDaaD9SCund7Pwd5bGPiugeTXKjY6NbmxeqKBQMA5SruyAbu0Vx//ke9dIX0KN3RVDuHe
21KAB/3WIyY42aL/6FAXhI5NiRaDBtEBACvrVQHtOaaJGDvPsFG0+rYPFbJEP/4rpj3h61Og63L8
t+CVmmRWvn2ggtpCkuWb8dZ1SdRE1QC24botq+ZBto1ufzII33k1VhFKIASk8kS9hZVqrdk2htuG
7IR79QkHffAjMHu0Yb6x+Ph9/T5dsi+lvmXz7LLdf0shRToFYQNY8dZhf8rxVh9TZ1W7Ivgsb3ka
yK8voAdUgkY32G9u49tNt6UmYqzVWtlkflbnJPBI2rNaYobmPLEL+ay0IB4gbpiWv/r4Lb73ygYF
RAO9Oc/T24tJh8tMu6FTgH3VtLf9UtU3ii+7gzJpWixPAl+mrvrJq/4+bD2Vsixpfa5qONbbmlGh
RSq1fygyeVrkPUpjqwepgspYjH1xqzYxBg7Sj1CC6dnXtjNRCXz8tn9fAjyOz5RPHSoXkPanMfbL
EmC2ofCQgCqbesCKvRB1p6/0prK/WZi5HcxB/X/hBVkLASkzoBz+e/2CKlBLJfKUYIt3OpS4vQwK
w00AHHxdaCquxMzu4uGT8fvezYUgzMDyHOZt880MBgDc8sqmQaTpCotuuBFt+7Fxb4Q/PFphlp1c
89O54PckRm7r9MwwDZDZ6+lvSkLKAP7HBK231RCMbnsSrmZdrIIFIO1+IXJMtkRlob4bs+IOECTc
IFa1bx/f3vceXMzXPLVMTOpve7CRyRCGUaNui5Q+IywEyCmLWPe52h+/0DvjiLxJ9s82CwU1ijdX
mDcSu3E2klqkGA6aXSz6F16hKaSidxkk0E9X4Gm/+mam4Eayh+PFDAotbwZuS1iWkwV5tA0DgUMs
KsFTOHh5dRtTaaJiIBCBxOWAp2D78Vv9fdrFesDmnbKHYakUoF+P4NgbfKNNzWCrWEAB5KDE+1w4
dGObcfzkqr73Jg1dZ02hrEwM8pshFPmWUWrSD7Y64UlHnagxTJNe615XUShyDKS1bS8dAsQPauoj
9fn4jb7z1CBMnJLgmZCpN745MrTAZVUnwX1J/N9FG3bu3sh855CEcA6ShEChxBn9T6aHdzYbVHem
ghIrKBv0t0tNhumUxKQs3E4V9k2chc+p6Ugw7/Q1chVUYa+iEFGneuOY9+mTWdUPZQeQj7A2bW9G
olrk4Lj/C5eC7p2qqUTvggd/cyOMrC9xCTusSx3QU3ZK6QulyWSPbzG4ptCubjI+fvKi79x9slOh
hTk6expHf7M9jxzWd/LHkq3daGspDGOZO5D/IlKyFrnWUmQLiv4Zkcjy4/v+3sylsSiRBMD8zNLw
5tnKOkwMDYTwLX7aZtNwaGbmIo5aCAJDS4eAoyLFKedEEGB8tvlzGL/JJ1upd948zHPn3KOlpq69
mVBSW7c609RYGZ103PoUZm4jkXKbBT094lTH1QBAY05Gg51+MgbN9wY+99nkgWMu5gF8/YRnSpjR
gLHDba/QpJUavcU5lVZYN7LmcWSbT0V41qN0Q+fhIpDPZDHcZlqGb8EfcY5vlSiQV0UUu99kgm9x
Zg+i+ebHXX1dAZwiocHsmytFpZJMH+TE1n9cI/RaDPbQoWRzGv0AYe3BZbf8IzK1nuKz47dYGOJs
QprEkTOxmkR2kTharoIzQLtEkQ6U6DwXo59umbbSHGBDj664Nen+YpDrIG7UfuEky7KqcBvaBgev
vQOX0jzkfYXq04wTv1/kFRT1uzQ07f7nzPlv3/r/FrzI08/pufrnv/P1N5kjkAvC+s2X/7zMX8RN
Xb681Men/N+nH/2//+vrH/znMfpWykr+qN/+X69+iN//1+svnuqnV18sRR3Vw1XzUg7XLxXiiPML
8JdO/+f/6zf/9nL+LbdD/vKPP77JRtTTbwsiKf7461vb7//4Q9cZQ//26+//65sXTxk/9+d///M/
/vwff/5PPv6vP//ztx98earqf/xBxNTfqRAY9HUcNioYgv74W/cyfcdz/m6Ylq3b7E7Zq52/I2RZ
h7yw+neWIQKW2UE67CSnGm4lm+lb/DaWZA4ILK70DGzX/OP//IGvbtW/bt3f0J+eYA3U1T/+OIsi
/rXgOq5N5BOdfLbGLPOsRdNW45edIorA3Bt7pd5QyPHmIuqC1dgOKtT5RF4EZotio7juNRFf4iBv
kPEbZD5mJemwo2/fj4lyDJJ8J5Oclk+NSkjVvVVkcXqBioPr2MIypDbtXR1F2qGp0aO4A3HQ5Nkx
zzuSrOwGapRCPze56RKnvdXrjIwVtzTV3chpfANkf9GLsD/Gei53CbnbgJSqS3pS8LTK+CYpa2tF
0F6wibTP+nLn9PPXF4etj2NQSmGyRhAwzSi/XBwrySfwblhvZBdHh8Zu+qPI8QepyhFEQTOD09zu
zDYeThFbr1of5boJyE9hdfVnltk1K6+sM5q7hOGa7DBu4OjGmJ5qd/XzfcaY7RZu5wZ0M8t0XbUm
zneBOhWQN7pNX+luBJFJi+H8WQWq8pfx+tdw+PX2a6/nRAaXxYJLmV5zLJ1dl/nm9jscYJ22Qd9r
4RxaOzB8D0YcbsjlUnCsRQ+aa+aPY2rtJaemuQ0MYkOFK1+WfjGSgGkER8ulHwVo35iDl9X3kRf8
+Phv/O0uoMKY8uJdJIBEoVDZen0XEg+vjShCZ615STknSQtzdd9UlzJI2wPcF2Nb1PWl3VIwKXgz
2N21kCJFjVNBeKvS0nFSGZSbQXobW28IT65deLD8unlVuu2qGvCRxonqLzky+fPEEsOp7tViS0xR
f7JjbdYro7t0BwJY8bmZn5Q4jElL8usgm0QmDgUgpgG2Y9yO128vR5VkDeyK1grJhNpCjStjXWdY
zssySm+qxq6xrAQYdzSlvMatb1yoeF2PQCuQy2mhhYkZ47KudrAu+vb7QPNjXw5Eo+O9zQFnMWKd
2kuulbRa9dJmd2PpxtZpNTlLTC84Dm1s75Wwl8mqr6W3j2BonoII+NHH9/F81n71Rm00QwaJZBp5
WTRo31RnA1IcAZYk7dpVEOwGKIgLI8T3Ekc3jdTGRcBxY9X54Db7ZuMXwxcXWfN34EuXjV5kD6Oa
Ex/uglDXFN/Yx36r7EAhfLY901+feXgk2IPo9D9ow9uebb99JDTStfAjF7hAAq1b5tpAyTboW2zN
SQFNgjnADnUMXmGK08ZX4vprWAebruSRj5W2PwW9+xwQ+rz7+Ygj+ffWWNnZD/azsBjSC8UKqqvG
mjTc3XjDoaSf61EQrc7zQNVr+icbv/OR9PWFN1BjUeKzphMrSrHXIwzfSORDamrXTVWLg0VxAjFa
2M6RJ2ffxn0/zKfkqqC6VMmzn41FW69NkfXYmsObslkN+9qDrGFXanZVpwHQPi+w14M27vLShWfR
l9aNk4Nz+Hi8nMVrb/9sz6Yeq3LEpx77Zrx0VljqTag2RAZIcQEbDSq40h58tBQLckWancLh4C4k
0FtX0/FK6vZ92YuI/0E8+3AaFzE4mAPnN8Bsw5B/lbBJVLaVpqUAFjK7cF8Ic4XItbqirpivrAw8
F/Kee32Ywp5ba85quNFQDdxpxYh3EzfFx29R+32ssYATAKFS6jUN9uWv78wQZWM+kpOxNs7LXkEo
Y2zcedlR7wbtmp+qlkMixKkYKgF2NyOQC3YrNlP3ilUauIJwO6jb2l3/aYbg6/Pw9Bgw/HUCEtE+
sU152yUW0hlNiMblmsXe3HYZovmgq6sdmFQDhWhi7IWdbwnTkZuAbfDCNvIvfelIelAp2Ec3KpaE
kZKE+vjxNXO5Om9nTCINHctBisjaRXnuzVULu8JnLZPtuiR8uekWVKh3kUQqD/vN2wmUcZwhbkKC
aeZdY08RE8N9loChQce2tcPEg7d8sj1AKMh6sPuFGrYkHX9crYqllCqQ3gJljdoO9+R5fgnNmsk3
YKbtCndVlRaQSiIp1moF/L6IiBeKQkS9mYxusq5Wt2QsvJgp0cj4nJ2ZosNWSfQ8Wxj0rFYtldhF
RVatqejxUeJsTjhKQNxv8Ip7Ej1PWzyEwF0MOKMUsy8Dhs/MygFKpzkRGqb4bsn8a+w0G6l7UKrG
bqIvHxxNhkvKm5M5o1BmgsYDVFmrJ3BoQJiGNQnLZIGwvg5xYYdRutCdZuGkqbXygM6F+GnhIFXf
vVq59MW4g9eGwdX8bhvgYL3+QRmG4NBmyiZyOvIExpOG9k2blM1hlQxsyyFY2TGOWzfUTr2yC64N
oVx2JUbtSXrbDJG/xbO1b2pe2ur9udF66JKlly9t8DTpzgnkuBjtVs5B04+4baJ1WXJECh0WMKOc
UI/GrEIqBtGDeikIVoRsQTGDOq1z0SAntGxehBLfRVUL+cz2wdZDL3WhjocaacRG1K4Fxpc5OQh+
qS2iCGOiiBzyhQR3L1aP7G5Wg1TuqIM911q8auRLAVB2Eegah1PSiXSteYjtUJ3DMILim3vf0p4I
iJRUdgoJ0MOnIZdUchM74o5sdeRbsglAuyp4xS31R29U92peUoIOynmeUBD29Q6mvI37BzOPupWg
mHGt3scNsMPc3Ldqd0t2H7Cr5kR8G1w1sENsJZunEPusnRjLkQzydF5V5sLXAAhpUI2WesAQdiMf
Y6E7r31qv+YwDXpgJJhYv+qV2sxso4UyCmILqglJUt5MCW3i+OxJl0G8fByLVQU9XdWUWxyl3ZL4
ATSgikH0BlY0/CA4bAuc8+HVMFhiPjXFiQ2QXwdsL7IFrB9WQb+hVaIvtTIJ53ZRHnWzf6ALavag
nswhnMh6DwXOQzT3XyOzPpSFxVk2EneFFnyVrXNfDiOHdVzamoU1Tk6ZZfW2kPlzkDTWPOubhyBV
yaaq3Y092BGBZQ1Y/5QsKw/VfNEp3UJNYHkTgEBQicNQN8px5nvNUlRsJWvR7zOQ8aj6/YuQv2DX
93stAiSCKvk2BROwAEtZz5WGMA8iWWau9OaZW7eboebPB2yVkBOV5htKCGqUX8TAHtcVFQ7MZeMX
N03qWzu7jy3bWGg+5gEnFbPI+0I+4oNlkrbmcqSZ2aQPgjH+xhatX41NcPSkOGH3LTBpecO1A5y3
yKV1b0ZTtXkkTFIG9RIzqfOUHdVIDZ+bTEgCPUZnF7F3PBhIG+LeVuYkHU1daTPaaqVabYSvqCfE
T8O8Eqp1W9UZtRa6d+h3oNtOi3hS2rfaNBExbyg3ZhSRM6WTSaOGKWljcfRc9Fd+CULW7voQw1ZO
gIN6jR17wFCpa3sAbhi7OsP+0iIQmIdxIg++1pr3jdXNkDATEoGwZB0EdkNnZESTGuXa48jJkHjM
8LagvXcwalnM+8BRH7Ez88CX0MXjUUn3le9uhlQzLidHb+ej4htyt92jm3qoBHAzMtK/5EWiXQcN
wkKCSKgcd1Wz7v29E5HFRBJDdalY6oCEOLxj31zCxOLqDdrw5KVufGnChT55orc4zUb3JJbnj2lg
VNiX6u6RDhkiWCf91jnkveRVdEiGRGVCGDD9d0m5aOpAv6pAshKh55MYX+Mv7Utlm/jac451XkSh
ddsBxTzvuTENG9gWAUhWTgvissx3rUKa5dCZ5UEBaxN3HAR1E/e0DG8qMoWWWW8QNiUXliTtL0mc
7LYwqviqJJ4OOXSyakYN46DpKreKuTZCVb+TLgGLmCC2g1LaC6NSvYe6i65Nb6xfFM3ZdHnlgyM2
cTvpGYd9jnqzkcF6HI0QdoPWy43epOVO9xn6HYyuOeIK+0QLS27amHwfhhyLXEgNj378vYsS99mK
tGHmDk5P78VJDoGE10B6CqjQzJFHz9d3xFlAh1FhYHd57zxwjjykDrNplIH8QGAsd94wBSsIcgFq
VrdV4+FW0TPxhN0/Xbrsx3ZeUxNQqijX5393K2zFMQGeiyJEQdapfnVJnay67KI0XkvU7EDoRm5+
YsHAU4CzhkZ90vWCJC03t1ehX9YnVHD1qWA/sIOU9uCORgcjQOKULAL3Ip0+nD/LSXwwzF/+geSF
bMn8gKAZ5uhMhrm+qqUfXwLt/esDvqtuyUOizc/f0CBEzQKZ9kuoT8OB8T4c0KpiF56SJrSoDvbn
f6t5/H9+919fWhmGzLTLjwDWg6rSTk7KclsixzvlRDmAo2/qbTyBt+HvlOwFAL4Rzrg4byuzWGMv
nYtwKdkdXCRWceMUoj5WenWQYeTE8yyNgCd3XYCdI5CINPA4dmGEHrjXoytPdux3sixcJ1Kb2aVW
XuUKa9J5k9cjbjwfYKAGhMeqxu3lF/mjkoD8H4UJKJWBqPpgdDrA0WsuvGHj19XAqIKxoeXw1WlK
Mh5GUOe62RG3MzQbpSdAKVNdcWdOW4hWnDTzjupidUXnaLyIgeazQ4whDpBF4qoxeOjpq7hzEVCw
E6izhslCsQ3GuavbW4X8rqh1sIka0gp2ITJ0IxyKPU9Nmq4cF/holJdIin1Z7M8fzt/Wpv/HLYtq
F6Bh5mwHDyTTotnI9Qjw7H+Tfkn2DofrU9xYD12niH0Xxw57mvIlCzv3spBiI6Vt3fhDi3JhABLZ
5Vw63QuMO50YqSQYAJIOZgUu/+dMBOWrP/kdZCHhmMGRXbJYckKpF3pr63cqtmehVOnS9sDmOYaB
WjYojG9jDzGGI8O1iF1iDwVbXFxqdUIIpJ4wzgAyNJYeXyNDhz9IYsE28MBv+0WvA3LIqiutJ2DK
DsSMlL9ynwqjO5bN3Th2GTYBBWISfoDwxpAJs4YCbZC8zmB5nm58Gb2w/6V4BG8GunVxI3OvPLij
tZbpdMYqgJD6FktEnBoxGNqOQl8yKLDsRnDKnSzarVrVd2ZZjydZqy+mVvxACpEQo0JSiUW06IXb
eQCAKy+8bBILllxuqDtJIMSNZupfiYySG5O678ZujZu6C8MvgGgmN7F2PVJixXTRygsrcxY/X7vQ
jHLXSSnngWoLdstd80DDQ/ZtAInFbNmUu/F152PHoI+PZ3f6sg2yu58/bgihkYrMNaucEQJy4GFF
bmxIjCXwa+xt8hhV0XfKP+36/BVNqHGK0TO3UgFIKuqMfXqdejsDY+CqLhNjkYmmvkZlea1qjU2z
AOiE5hKBFKFb3qbm3B766Iuwv1sqPj4pgaSzbYxOiDjIgaqXpCeEpxaey5hE0bE0Ww28XtPeoh9s
Z4M5uUNz372gmvFXSQmj/lMuDfs7zuWZYxPAVeF8IkSC1eLiqo/s/hp+yRZrm7yIDZsA4vNdUzMy
KzrbcOjL1valNhCuOcotN0Z/GG2CaFuc6WuAt+ZFXbvmRSioM0wLautlAnNMYdy2RJZtBTyadV50
+b2Z9qcKJ+LKbEV8CJItkzoCMT5BV4yxM1E3iA5nvul0d60SV8eSh3JGEl8174LU34BapQkj4O22
oXfo2OU7dRgezx+gt5x+nq8drcW3XU0bdR4+K1QvozIL1maTZjCSrScCrPlhG6h6S9lprjVauQ9V
ambHJGrVXUMZblsV3ndcw7uw+UITOnqsfNhXVojxzinK72kxWJdjH/tLK3CDLUqEG/b06TE1MfGw
qwFzx/2HnPpD7465U+v3pWdhaFYnpgREsHO9lV0cSJ4GoGmaFI+OFg0kLOVQtmpQb1Upup1lYoXB
/kpsLMF3q4BJfuFFTnnFvgOabtVZ2/OX5+F5/jccJeYWOYM5L1K/3xISM5ISklTsO/r2oYMC0+a9
9yXPVuB6aqw3bTbnxhh3kmf655cl8btXVZBedR1Uvcrv0tv3PqPEc2dlwtmf12CjQarn4UXZIwhp
dWBGgSaPVgAnL0hI8rEKL7zJL4ku6U9JB0YJjpdDIEGd7ceMwx4yAO2YFcNdbCjGCQN1sZYcymeq
joRIKo55B6UC70TUmnedxBlLTOZfn52/e/w5N6dF4q01o/XZWkGh+llQTchTW+pihEtLp3MdZPiZ
VrlJWK03leSHtiB9p0miJdR6HLUJ+TXLDqwRmwzUtdzLINQOQs0eurgtN0atO8eMNttxiubcSgOw
S2jg8VWHGBgSnUKTtYIaFkfhox7N80aVF1pBw0XH+csCWciL87/pTenuJhxVNRQbvDCk6NKN4XGq
A1olMlvRXlChvFCJHAkFnws6h5iu8xHeYyFOFubXTdFyCsk5Ns8raEYHCpPVteXKrxyJu11aVhT1
EaXWiRVcpP6qd22Crprurw+RLykPTIVj9hPmUbWGl3PhGG16vO5tfPLsuG8A3QJcqpDfqVG8S8Zu
+CpANS5+jnDOjFfIjuoFlRp3wVbARaBDCcKWDzKNlIukwNKclaD1Elc9Dpg+Nq0k3gSSfYlJ28lW
QWxqsIbDlMFR0WLoyU3KOrzKnRPnG4Wez4WjVw1pWzZMrTIkajOg1rCK1RB+HIlQt15qXBXJlVdV
35OMJFtrWroS9HU7KQZQEaX63PUcD+MhV3eF44ZHYZNf6udkFuW4wmZpFbI56Rx5SM1QLH8W6HHc
MFuPI0HsPg6NARbFrKACeYFGEIa13a+KjnTBGI37F7N9aTMR3Qo3vBy1Ql+DhQYdMXjjKq0rlkmN
pXD1s4qn4Fuvzw0gAIFkkim1YGEKuaG6WSwtMCrYsfsJ4qfu3dgTl6lWA4emDj0RQak7O5KUPSM+
wUt3WQe7YIHRrltNKd5fUyAyVZZCVZXWXVz2OCAMQeKQhmY/bKtj/qIqMnimfDDvMhKeOqT/nEv9
Nj411sSJrsNnFsERt5V3IYmKhpDIdAOXKiUKi0CdnPEIREq0bN0kD2Q7/alJ39787Gnh5ELbGkDV
T+LTaBI0e+7GYILR1xxRQTJS68SLpSy5Pfodt/NFCSzrRnTpmm2otjNLlWO9ETXzpIn9behWLHfn
q6V2Y3coJTA9Sx9uzrtOdXSzcDHCIckSae80kkeIJUzia5qqLQSGdIT5qMVIsxgQvhBfzxewG6V5
wEmIoEuLxS7MZLX8ufyOUVotUdpf52hhscgTAT6ey7IIeLZR0dr+PkH1lmgOCahRX2Eusr0jjYB7
ARaQxmD/rBpKda2lg4n3YbgO3aCdG2VbrvHsl1eWpsgd4Nsf7fQVUskJbV/pUL+bEMYyd77xEbWX
lXLRq0T+kEhMlJfW75AGcJvOPbCfQ8eXvWCRL8kHnn5VCcx5yrX0N4FpDF9HqwZY7dUS2nmvPta2
siJNXd2l8C0uLW9C6TrJg0YaEWgyceNL47rtwnKtNn64SkbdeBjqeB8OIA4ACd9m/rjTOwQyhEB2
5M91yj0J9Jd25qdXra0OS8/BnlpVpN6YIkcTR3L8Q/IjGUTIgkjrSRJrWIR+vAsDQmsCmRHROVVe
z2cLSlDDpk2bZeemzKJCyYx1rj9Im8Nip9nFtVeV8SbNglvBjLJS6BztBocWbFDytiphg0kbx+35
M+KASG6Y/u38mSITMkuq0SeIhfpXkQzlNUpmLEfcWoLI8T5S1qmYeFh/OMtldA1grqV3kTG9OI2q
5ZDn9EOriFJaMFa7rraHg9d0Ac+sULt7L/C1bW3je7D1p8hXRxjtUblNe5OkWaYgmIOpuj2/Tzur
I/y0hBuFRX93bjoaVnQ6L0HnD13CK9VZfhyrckmbjpS50e7XUUWFthPguzpq5RcFVlpgN8pKP5/9
HevkyTjlFMNxxaW1viodxyXZ18ViN+ZgGSvr0rFFSUVHQOULDNimiT0bdCxdQLXtR8V005kSe+Fh
jBUJMxVU3zTJG4yIlWNRzqIv//PM17TkbTZ9+uJGOnWLdKdQNIjdVeGBHxRBSKWHg8R9T151Qm9W
ZDmps9KJ//psckUkhKQghNJ7zMIKBHoWo68eJ09Jo+o5TvRHK4rcTeQaP5RmVGEshsTq5ByjqEVd
ZGlcX1GEV+ZxAPNjkBwnOmsXRT5BTLHJtmrIHnIzrNlIE8bpNlN13/HCBSqcnUxLe5mUMLe9lRNn
5YJ6pzP34D4CrNLjg9ndBh1QTaO5Z5J7cpBMAa4LKN2o4cYqomvXZ5T7DlVWMcFFba2eW5vQLClw
dmis0nHgyNfbGwCQwcZjiV5oGHDhWgaPdGGHWQ2/sc2MJ0WUEwzV35LfwuxAHO7MCNJvoyl2mpks
XD2NIRU24yyN0nCmuONST8Et5UrYQgtSjjLcqKLVZiA2OFjRaZ6ZTkupGgavV+GU5isw7Ollr8Cu
dCiJsnqDN9a6mDmcwIk5y1m80kKNgls0LMkfecF3L5YFKnH0efFMUdJNopXuvEzDaC/UYeZ5ZAe3
WU/2JSbaVIl3ONQVv/U5a8G+s+olCDR6IB2xyIVcI2cFI5R6/E7ImhTjpsmJcPkMSC5EcyzodUUW
WZw+WSobGx281KL+rqn45RorWtVV5exTbVb6dBTYBJbzyC2Wmt+sG1+jJoUfZzWo63gi4tqqB/Rr
wroLyGMEcftzYmbhuyXNjNGNCOx7OqjaqqU70ke6WDrlA35jQFuM+FmpFGsr3lBhuY+orI8qgQtA
moDtjddN4LDn0t07zgnRokXXuHBTe91L0sabVpUzt63uHGQDqkfaQRc59B98d26mmbFEsrwjl3sO
JVKd6dEzh96vfhWV69Z4yhRWJDW2D6brVRhnbAgz/BzHLjIdp9VqgJPbRuSeQuGjkSO2pZel9wWN
hZlael9KijTrevCfLRjGphVR5BYjiU8lkLfRDA65ZX3rhwqkRFSvvcS1Fiz82ibVcyi1lPpFWF4Y
aDHX+YBYHBoCb0TbYUokwoBMtZUa5PfYxcnfri8qnI3bcaum7n2G65zOEcl5amxO6SvsmwL2cJ6V
bjh1fweitxkgQi7oVx6sPHswwLUP+vBIIU5q4Ul4Yb/QzChdB0Ny72fNsxa1w4Loy6fYDO+MqXAe
ORgDXEVfknvWz5wsS1eRSmaTFj3GIC3X2JLp1HHpM7yL60xpj20cPtPTuhnCl+lZaVgQXV9RiIhI
vjBlwg+UsTsDlL7OKdeOWv0jSB1aQ1WxDdvhqYvylzrogDN4oBQsdxLx17091wPYTL7wjpABjNXo
RnTwyMHSHSY0OxvWcdcvmjYyb1vEP7OeCELCgx5RV2/r0U6Z3wpyRIkT0pLy2gTGiPkivplytR3L
eyx8EMJSVSH0ymhOqo0tYak6ATVPmt29ZSXTDpSELJk+qgNbIqytsIWWeey7x0ATN3YJvHpkrwNP
H2YjBxdkjTeW0tCmCFiohi4BsH3ud4fZXVGS9ulKrK+xu8abB6o0jfZ2HPobQx+3cN+e3KAAMmHQ
6ZOBCbPWKB3yk/2t7kKjQIF+zfldLOvUZ/M1cDzvqeSsuDw0PB0rWIKSWbBA1WvStL7xeAckQtec
0GtQgL5tE5pC1d3p0y1KycdtrQdPPRoLzsFovpQCeDZEhIz+EI5RdakVU2mFBtXc8Z/iSHQLpcqp
dFjZt1aHFVdJ9UvdkUMCpGApU4W1i0ZaqIhgHopkY/YOdM7/zdF5LceKZFH0i4jAm1egfJV8yb0Q
chcPCYnNr+9V/TIx03NbVypB5jF770WUmcyLD7N0S2AvzZfUD5lVLRGCXHL9mt/RhNS0zCQ+cdSw
KDPhSeUJ2crYN3vTpG6Sk9xPyP3n0doi1B0ipkU2DSqS8aG86sepsoydmQIPaPDLSzZGIY5eyF4I
RFgkNWAmNJJpBazHlEy1Ni+nLcoStnPMJcMAwVfCWimu0J8ogEiqlk+Lwy0qbHNH2IYTtdzJrUUA
p83gdn1ZO9Bmamn9aPqZcmC+SYPks+46WCOEtEnmSLEgpKPXCXOc67k/y2Kxic1y8t2EanFjWXCh
/HkFpEkaSG//w1gSinF0+GTIKNQIp+eT6V5qaR1aWXG8+/zUtJt3vvnI1k/uS6/9dfzis9Hz5mPJ
CEmlaQ6rtVyPJD3CgStAfToz/QY56FfEL9Bf8SvU/DqAPEJANpkdd4G3SVztykWyxr0xWSEhJrjP
ABi0QnucexYwfqnrLNryJSor/yNfAHF1KQgajc2w13UANIrPORu62L6BYiddGLshsz8ro0GQe0ui
5q1YXJfbjkGsi5ClVasWOvNU7NKAnSSry7nvd5lJzkYy8X1Q2d0JDae7Igl5RkofBqmAsFKALWIQ
KTuPcYrCHOgxrF7G/LWvq01GTk+USu+jLzC4Qm/cBXSRipE4K2yAOJCJmb5Zf1hxNv6SEu7ZuEDg
VRZ1ms8odhQPKfLHyA7u8mrWQVdCi2QMgKAhcHadlwx7HpiDgsLQ50AvdafzN8Ow7ODH7klBDk6V
Vl8IGrTu12XYKa5AxsbygTnbge9+hD2amFsJV6TQsnaL3P5vNORmmvyzVc7NgaYxi0stMYiRLs7o
uR4LEtUpdUEipBMC40BYR7l+FikrZJX6l4BvXZ/KFCADweXWjIF+YWRXryS0zo44ky2ntpmzEOFb
kjqbrUfRDZ81B2Ti0G9aXsVmJCDLLa3NY55WoP+6CcxG+mj7xL/1nntqcfnANe3PM0tF0FEV4AGC
8NpFoVcalyTWyvm3MLFOakx0cuKhG3c8z06BoVH/ZCM67PqezEprDLZEg3ahFVQr3FX2TCScbVVX
PCxmsIa6LY5O0bt7AMOMNfTvtrImRvVM51TFltWckKZZtQgn0iKk4oPI++KbyKYecSJDGK2JXa0F
qdjJin57jlTQPdbW8lCoNT1BvGdprBUEbabEEQQegW6z8TubJpGJE3CYAq5tJfM/PTEeyBfWdlbL
vjorKPzsAYzfbKBW6fS3BTRFbBPAnWn2RirdRs5HydezuvUXhBaqs+/XXENhxwMss9KNi7G/hbSu
XLAkxWmdMvYzN+Cuhrq76V3jw26yA7d6su/Q4Dslpb+gFd6si3hBPnxuVWAAiyGFmABk2Bk3plkb
Zr61htMAVqFkUxdr5m8qyi/ftCqKWkoKv2BCRIYvyQG30CpVJluSfreSrj/Mav1VzCSL5EF+Tkfd
uvHZya2ZCBBaMQzuXLGACwmuBBktT80LE7pX2MkXA/TYQN2fOI8DuCrXpZuG5MsNak/k/qVfPtgD
Tkp5KlYGex5Zhn7P1L9ezrWhG4SSmld84kTeoYuPTJOjF3EmqZwpT1GLYNc5amP9DqDqJc3JMB1K
nJHZD/qhN2r6R/IZReOcyQ43yDm2q0ejIRQ6arzkzSS/ZCdALDCkJlmVDI9oqPOP1Z3c0HHd4NjC
EEoh6uruxJWSSOAWxPf6XDlAufTNQNsVJwB/YgIhboTKr9UwtjmOOvSBSoaFDTDEHvmfwNSiAbUs
4a9jE490GsUMs4orck9RSvmqy6eqSk6AaD8qcQtu+tCYw8Xjqgbag8WPKsdkwEIzihUQRyvn7U4a
BE9XXn5MB7hCKZkOcKgHCozeZ01BHGowS2RLbstUnuegSGW+YZ/X7U357SuTfHbgT6dLB28hLAzY
jCTx86uU5GKlmXU04X06XZHuyACnaREZ56dXHCxLvjBQIcGnkP5Bc50Pk40tsTbdFC8GcJdAfyd0
DvTHtNwLXJXhUi8On15Fe+HaPCCTv8lyrpFbVM8osheTS/Z23TAxdZ4aHqV9N/NAMhZ9d9vS3lrJ
7O4Lp33qM3tmhuSuANu140Q8p+nAiB2zes8duk3NJm719b4ALqE5c3tZ3Om8GIl+77T/I3yJQTFM
JjjKhM01knjF4IsNsPCmfYaDIdKMwYwaYp9pOqYLJqttOvVvxprwoKFiEtkpQFhMdiY4FR9UYmMs
r3NDVrFgY6QGLQstIjJ7nFAD4aqO9L9zM/ioU+QkXhEcEpThUVYFPevceY8ZRERBbjqRAROxmazv
UQWnUsHq1paVblOrjmn9znTNulhy4hlMWUHZgUUpYOwsTtOLM3QXJ7jX+kQcB9P+53RAGm5gDwPi
sJpdwJ4Jc6DRXbed6UgCIBSMx/qY+3pMLBw6JiL0md+Dmy0Wj3giqW8xUp1HiGj2hCAn/ypbAkk5
gubYEcar6edbGzoWjxfs5aQjClsj0djQFq7DRnLj+tqmCqohbg7OCvc+Kdhjdbx6VBhKC1F8I7wK
FCqv7IssKuS55owTU4zfGiCRjULcl3cWAjAbauGgO/80A6GkM5ELOS6NF9/+EdrefaD/CUvBjjHT
ITbcBXZaUe2535Yz7s1v9imhm7TmObN/pNvyAty+nrkSMdEYWIYI4Y3cTIHcIjKTgHIOyaC+KYms
h9ofUSQgKGH3Mn0kaZ+d5sERm2HJ2BDpPAIIOJjukX0rO/djqfiDskaw0H2s+RpsyJYfKnObWBb0
aHKC2kT7N7FBiYKOWMtML/rjNJfv+sI+q6fsjBQsvbK0f3MBqEwfGTZ3WbYnWBmkWFD/LcSshb4A
qxUkM6zU+oqeoYgQIH1rjveZzzAIEzK8Al0Q3EsF2+gFuNNmYSA97zCMw/vi7+cqSvfZbfScYa9D
0RXUmPcoenMSy5Xp6BsvzeudNQOZUDN456R5Wou13wSNFtMhcup38iyHjj+dLz+GQ6U5p1kaB8h9
qfuIxiNUrGCaEQ18+HqlUfsvrOc5ASHBjWIetrqla9ucPBJepfaQG+8jEQ2hqXK56yxSR0ZYPKXS
Pls5deAPFk6+23/0iYPUXAcmhH6MXxlALwfvXeTOQCQMIfY4W2vkLoaD9JAdgmCs7bjTHwpqPXQN
ZdHSeDxMoLl60e+dYZ73pG/KW0UFNtI9U5NxWDHa8EZo7rpFVDFrwi5YGTyp5Y1pPHMd8yB1LvNW
UpLOzbo1pTtvGeqVc0oda9T9toHoEU3GAE+IiF9kJewfGLCb1vO4CrZy+zr3X2/gKgLsmCnfDbeN
fo1skgJnOJJyxpcooDQmxgViQ9zcDm8SXtFRJK7OawGDIQsSboPaIBOkhiJ8k0v2t/w+IsUMVMWf
7Th3G7vviUAr1FZ6vHdzlpz1Wnw1N+YTZlU9NBIEthYCL11jHAubDmudbwe7rsg3DS1mJHjb9Fnf
6Y4q91rlPemmUCekhztLgKucMy5QW+94pbNfYqUA/2XddWyeFHPiLVO4PFxrcSyc6hUw8B1cvyxG
a3l1dECP9Ro8oWug4ZkLAjPRcpYtTr41N8ywb2Gt9C41BWE2/qNrrbt5Q5YfXbGVTdumbv8VZLIy
mFk8JJ6fAnJHlfABdb1m8XxalE81NRiuJRhiqJ7RnGLyaV6KYd+xFX9SVfIa4HyPkgw14EicQJkw
zXOBohq30MS88bzw1gHGtlFdDKVf2YVOO7MfUG2l9m6pSPUuBhbNUxnl7BEpAImpypuWosJF2uWq
zcKKK4ItvpsJs407bXR3hPN8sZAuV5PI9QYtihY8BBX/RVNrgVWhPKPvZLdTiNhVI5Vxv19A5aEb
wYnoaM+9kGID9/tB68Vbn7qco4sJ5KQtPusku6K684EoAVhNkh9Z3GHJHsIl8/nJ8BCEiMvyiceu
qsZTZdZZiLPs2gT+v2AGEb/4JAhXE4us1ogb7g5smOe1rocztI69nxZOxGgFgFLgfWqEuxNz/Kxl
BEeZoLuJxDcf04lhsG2sF81f7a3WI51KpvHAEyoJ/vCqPa2qt5kbmNCdtxOcixsnM78tX/8YbyZe
R8/qqGyWc6aX487EWHbLbSm8MUHVyAUjukfStZ4UMVWyk3JvEnYEp2dgPZY5T2JucQUlFPizZTMY
bCc2Ei1pPmQ8WwRRV9ydTIuDLtmLpfROOhJPVYld24/vKxOzMZ1Bg7pn2TnmBvHzEq7cpvsVI0UJ
InaX6V1LbKuUz3+e0vtnFivXQPTJOa19FXs3Eo43sEXM70aEXafOcK6yRzcpKb/j2ocbR6h6idfi
KGkcnTrIY2S4p6J3ysPI3ujmVBGbhPCmjTGPyY5WKEasQJozCcQh5W+1s7iIJfmfRDEVHstNfwN0
yty2JZNzS1r/1Oj4kZ8iiCFzLCzKbglLkT6sebNsyeBn/BZAESw1E0KKCx3F8QD7eo9zamfMhYns
zrlwOR0wk2PS2DrZR4nOXAuaZzNA+0MoaLWXo//YNhB4HBo5EYwgc4r5Ta8EDdHQ/ALfQmeUKBNR
dLanOqTvwmszetq+4XvZZbNGzYrI52D77C/IlgZzR47o0HPfD4N7ngWMSZ8Lvhi8mv2igRSp7A+w
fBGWM6pTHlIkgYitrRjSr5V/xzZiq6+89xY85cgzq/Jc1fW2KMkdn0o5R63ECkFr/yVTinvEEUMz
tYfGH/c2EEvqxCaeWwdapYdAOy/EuusCZuGjlgpm0nOczWPw0Aqw8sLsOcqdvb0yInMrv2HMsFon
9KHPGvlMRVJaj5QNJxbI43bqnbe29hSyMP9aATaBDKboJBjxLuM4HdPReJ/q+lq5XI7wvgjV80kT
bJd0o0u+ndZhPGTn01/WwfxV9Xy/OCtBuZgKQJN3a+w7qDF99ndbvceDpbJiPAge+dAenC9VJBL+
oth3HjF+ozAekFExLi1Xta9H90+3zKcg4DdUzmyEGsK/NXmCKhFQRN9X3vzjIsNHymmBXh3RwvKr
6b3cIsjWHsOh0uaNa/m7VZUPie08DV6zRJW+tBt+KgRoHeAtpPkMkBoN/QRUKZn1tKxshZIUQLDM
1JVMdpQrYHg1L1Nxr9cDzswbHsq9aZ3gMQ/t+jCKITktKrkvA3NreNJlKtCYp6x1iTWfI7QJ844+
ASrWGkSdSUa4Na3EW6BzRbvxRgU1PQQesgFQRcBkEcLngVAvQ1JD3vPG13kCLmJLpAKY6uM2nZ2N
SIy9PqOlD7ThIS1+SvJyn9xpTw79AQxUcUWEfhEOc/yuaDfYNM3d2K/tQY4KnZrLsdP2PKgkNfjP
anC3JfjSEE7hkVG1+UB14rOhnJ5shrn4HdX8lrsmAf8+1W2TiNNUX9rFSs+FXe+EnniHPMmQ8Ovf
gKjmuKB852a0XnmUMoy/6etcsNvOrSVuMvJn516fNgVfY/5LK3Z8aZkFe09QpJbBnLF2GPWweyyF
uuNF1e87n5fTmQC1VMGj1Duomi7dUs85Iss7n60uc6B0PTVa8LySfXiHNObgMTXNB/0fJcRlFazM
/JzsAQL0ytBeiTaWGKWPk3Axgsz+ITDZoQWeEY1+aeyXzGGUY2TuC4FM17TBqayG5b1kwrzloWdD
P4Aw1Ns98dCPyWB0keAmHnsNCBve2jY96PksT9jvHhuHmYlXksDaZAhjZeF9tJSY1qQ9Lmt2tCkI
tnVrJDsw1JFhk6euQT7t6F5jJJtdVIMKpiwIYgm1uEcxT3sUvPpmA/umABSide+J2TAUHMivttBF
rKo7jBJK2YIElsnvAuC1OpOTw4apodQeSp90FSTxfWpSOLRPwJtcpAzCo3DT4Mq3+QmbT2TH7lj4
DLGpEtfaoUQzcWy6gWJUPHoLYz9Ewgjloqydvn13guagMQ61RPfG4/wppw82AvaXGh+s3q5Rzjjm
SZhfXmmsW0xM7J4858wwEQiebf54rtWFbGt+J3QOaFFoEJpUf/YNsUcIQwPluWWoc0NOS7ANRued
kJdw6OvusJTtryjt54YJ3klz/O3gVY+2bOWDHC82cq6YnfVj3TMw/JnXfgWG4cZASojmABolK0BM
1Y0Jkj30i0s61ZS2R88+zlMQ1jmqNTJk+FL508LilD0OS+qlmIZbZcQeQTh8uvLLla31oM30Zao0
+VcreibA4F5NhS+MjZtV32sHOTmv+fDA1WxJNo/qno5eEh0Mu3a6x3TIY0fxrNhvp6t8Q0zw4NYg
HB0HmUlH+3i0U+RWjfKRgk+443ISozFUvrXr3Sggm9c2hCJXeF+JWSGwzj/bxH3EtMMBtOAdouNe
I0sUReQ16oVVanrMg3q3ank8o2xBM/qd39LyqmbkMWbLsCXeFXOCX710JRwuRuBoEywIF2yd0qH6
wfp9qIZbRQS40OoxB7k5JJA645GbhXWuOu8sp8E6kE4QJnICKjHKbItp7a5wSWw2/MaM7JXsnSYF
lzwMD+iWYl+0W75LY2v5c76nZt+uxvKXIveIYeTqp5APiHlR4dpIOMt9kQwgOcsAfx7+ZMzUJ88m
8cQVgrmK/SFcKI+BaOFPjvWO0iAlQ0MDomR6uzGf2q0tOrQYZTs9Lx1MnyrdVpLZMHrL7zZnLRIM
Yt3jIpOsaLIn26rVwchxTOcpd+HKBRdNVn5PzkJs56y/J+1ZL/XiRWpfGtLjsGzw28xetvUX4mfI
P6MXauck0keCyOeWv6Bede7HaryDV8lig3Vu1Oh6RljayDW0dEdORZwIcV5MCzkJ9XOfPyufhYtZ
s75QA1vGIDg1KRg7QdhfZOjaE6Ms8Kr6eLVKqnvcUhdbVtB9fxmaZtsGslZYznsWJux6moNms77L
2E10MuBNsIL2XSueLAVHubvr/UuRj4zKDpYvngOGFDuyV8hxYK9hLRjncqQrFAd/2Pyj5Caj8Goa
tyrnMq2NYybddzXZbJkJdvVWe6JTp0rGDpaW/sXR2NTpBSGATnEzCTcQAFvvS9PX9pgm+mnsveeg
XNvYFsNXUhlHlGfqxjeG7la8mH7hoBUCpqMFXlRSJr30a35RRX3XKzwscq759SKTIVhfO9YjKnge
8H8tzNaT0VXX2r9RcwVrOAQasWYojN+12ibEJAZB90WwDkd5YSOr1f2JUQ677mxu3qntSvr4SW4K
KLm3xTesow17yvJeeCwoPFcdHcno21pZ6tnFK4sxWiA1zWdm7Hej5r4yoam2LNCp242rN/8JFKVu
BfmE6PNwpKvfkb5/l6Z7Zx3w6Rl6XLHeAel6U+xWGgIxew2zElpjjlBM0RPRYPAjWNtsNX20PNl4
INSVjiRQ/cbxhlfWiqBeBL3+2oMCwo5P0G/WDcOOU+TZSre+m+4He7nSU8UroVAYB21OLMf4N5Te
mS3andWvVwf+4M5oWZpgEeSJrzDf2Mm4SXgLI7B4kY3pws5UCxKR/t8Bp7KXDI6nLmXaYQuDVlB/
Jsbhy53Wu6r1zisW4RDGoiluBNPcebEK5+iN6ZeBnOjoVZyGmhg2s6rug1LshoLKRZ+YESMQegFY
iYyzY24C23iHD9HGi1GITbCxjdNIxOauM8ezZVtveWVcwKfO03oWnXhQI1Slvrf3tio2icrkTUP7
IIiN3VRmdZeNY7Wp4JIVlXd2SgxUC8PJUQOZi8DOCA0z+5TomzuyRpDU0+OzCbrkanoYianeEXqB
Trc32R1bnEnLIjdUgPzsCmFvvjAvDtonkh5YnjaPKPUfh8L4LF4LnT+tp+rRy71r6S7rbhHdnkCD
+qgrMk0CdNWxpxdHYWq7SQQ7MIU9FlncuGbqf6nBFCFNXckwz+Rb9J9NTz2S0PpvIixhIxkR55m+
CTCauwhaM81/MAtPxYXPujYBU98gYMRvrVdx07/efMsd2TAhMwfegM5+Ke3KCnNpEzJQrm+jsZwH
fD2j5aTozk2kFlzgU868rc0Z6BE/hXseLB/ocW0pDq1Tjmxihg2M7DS04cYDlPmHQMSOKbOJfJd4
pDv9tcORnFn9SWuweCKGo3gq0leXxONQlyOixOlHro8WgeAO6+yRPXCpu4xPGndTZCWDG9IdygbH
ZZt5WxewGGUrHthrZk4q7F8JYL0nuPy+GUwzlEa6hqLDKhvcxDwTqibGTtcfd+HH0BXYyHTtcSR1
DkuxNTKz39zHOZRhDWY+d0Nu0InqMvjIbD/dKQMFHJArOxsfZztBkzKSbbMeTaaOA4Ivcql3Ugzv
RcV4Nh/Ld6fu/+npgwcDgi1JmUam2BqlE1c22qWgdB+lnK7lYrwBd6PA7SvaN1iFiCXgz737XvrX
OJ2z5dU74vE8jSDV5z64tkle7TOmLoTU3xb1MJsoN7Gc3+vm/EP0XOExxqw77a1duA71hPE3QscY
+waqd4NYnFThouWjsfwb8zeYQWl4p4lLGb2uceu1S+KGrf5tVT9Z7seFfSsYfDGwKUXxwTXsE1aP
P6K3jl+KLpZOLDl3vffbkwoQ2/pymh0XwnRW/DS+/sfg6rMIqgPb4gw6LeoGsVySbd7a/wCGkK2g
8a0EyRN3r0DVKzrGjEiA+mZnt86lxm86OOaRAzksXVcCD7glrGP80lJWJIFJn+xtirXYNGzb7Fvz
rEpctgOjfRuEmpw/yrxBo6nSnY/gPkrXYduzH45vvwKrM6+pOV3HQn7ZdfqDDmk7Ff192mbBTYy8
dwNmBsL6lwwpc8DUOvhL8nx7SovOfZjWfyQWIBMbgouiFl4naOwLfWA3DW+LhnO9p+ZgvMStxyFZ
LbwrTslgvqs2OHwfyatvYlJyytANulevyB7wDiCjwXbcIPW52v1ohh7TZ88tFsayuN4bSixkMmsU
4FrZEFD90vmIK9lWjBwgfihNk2mCy/RAVeammWoMwsyGw7mcmlhDQcMQHDGekV1zI+MYt+unKZ/d
zVLn68HM/himvCrX/ZUNf9ZknIZJN0qQZ7JHIS5hPY9e8Yew9rMxGeUsCy6ysfxV3GyRngX3N3DL
xu3wpeaTi3EK8saUZWDk1nt/dncm1KFormjHLIOfIM3jvNpoNwPnxNCka8Bt2fKvK7KjGvMGccZj
7tEDzEH6mSTu1X60Az150vtvD5/pTuUk2ECAOhTVImM3r2sIuJj5uwk+ne2asHOpsaj9GIMYyT/F
EnkrYKLHs12fQbEF4m1CsBnLAmlCQqYAO1zEhNJ2D3LlrJy0S7+WDhgNg2W2eUcOQcu6wXkbBxbq
AVmStJW3IDx/4aFrTyVbiH314DoYzxMxs+RqPlithbMwHJYFFF/WwhA9tziMa5epeNJSzY7Tzlvb
fWWtZBLbocjKwwQIuiGukNZmITkjgBtNZEo8o49e9PK362iIzQ5+Ybk6W898QkjgnIxsvPNm/cL/
caNbSTLnplRjDazfJwFTo6JeKaSnKlZldhpcSaCAy2+4fidShtGY/Db8nkQ6KvEtgRJxN46nFpAU
zUPe7BYfuQ7bwX2uF3E9cD/XawXcm31oXAXun0j0Z0OrvloOa/ZjxvOMTSqE41CTYNB+dcIG+bYX
Pblf+TjXceEsn0R/kIIDb5Z0KjQ3JCZd1vo2+ysTyly4fydHeeRJsEfK9XfPm/cyWLdViiiGznNv
pKJ4tIvpC3wzfswk+0tU8dwWls3W1Tr0tT4wD5+QcSHFDiF4m3PSPmjOj2dUP/5gXSZLi/WaOsko
Ef4aptqhC/WO8xP99mUWpbPngcziWkvKXZJCAE/oAgxYLvRbjLsEOzlvGo+1qYs9XrF8g/b9asyk
O0jLPVjTeJtFH1eGMtBWzuPY2XcB+t4St/fGg+Mk2JmptDkZOKg4ppNjF5yZaQatyPelWd/3xIki
SJQ+jbD84gHET1FtSS/7cZx+ZVZG80qe6qEVzNo7sZ9LxrCBO/12LbdRSQPGhg7j33T0VuPCcJz9
65qzBO1b7EOBCgcbN3CqqpfKLLbIi671dKMxTRN+aY2roR6CKMP0zFLHSw+Wmb+t+iG/bdf7THfC
m+cmFHnK+kardAiRdK++RNGqIY8kbS0NDWO52Bz/qNGWrzxLzwYTktLyI3gg7K1pCcPMypPINSsv
Npf21GXH2obIJUZcLqsFkohNhB67unta5djwSwK6URCSGzmjGwprAXlaYMn0EeYyNYDlNpN53r7p
rqYfkdjekUJDHpojnl1ZtIdZR6XKLAqz0foKX5ozq/LnzZjbfZzoSY1oISXKa4Gd2KOrRqN6ClIn
2OdOe8jaPIkx7CZxO+YfuY6K2UpBFpir8wiFatolrThWXfegxG2oztcNB8feE3AEnVog4MtL7eSU
FUqr7nXsvtzGuR9x9m1HKQjv9OXRJqYBfVh+ttVAthLAks3q1fdMmDRqFB2tGuOOWKAL348ECNCE
sR5QcgOIc4kUySbsTH9QCOx8vxc7GmPUhjVOpsadtrbseZHxaOK/yCBKq4KTV7tiieNES7OZMO18
2XjBdzWQIoGI8mSB9YycJGWE3Ri7Oq2imkh3usdim3j1wiHbhpV5M6i0yY4grhO7aSClwfJhFi2u
rGMGdzteeS4x3nWRaxngHfLhqzKmP71psi2HHu3lur4UfblBofHlM9TiN8Q1b3ePRmIfVa9f+oH6
M2jLHS73gTrd4pvCmqMrhlo3Le0iWGhMLkkTBk5jC+8ER7G81Rlwi0UqcK2WJkQa96NkgMBQSkfq
Xpxs7DEI/IJ70TLZ69buUXOWbGeVz94C2NNmlAq9Kn0wxUSiiNt99mp4mknzY3+3oDxU62ZadX5e
60L0fMr0oRAISJgPGMPFWnxw8S15Qb2+n0CoXoFlwh6YlLpwk77N/jhtJ3fOsdJUJ2fGrLHyYqss
27WlTzqLSZXC9YLEybZ3am7HyNf44llZ3lctAruk4vhBJLgI3Cq+Y6/H1bDSKBXXVYODYw/BOfdQ
SS7+ttca47z62YfWo2i1dX4cLHEtwxmqbl4tv65fOVafPZjh4cqvcoHDWSixy2hJ2L5RLvKvlcTc
qaBgsJmD+UIR6i3WnSXTzeDlyBY8a4gLVaMbpABKah8dfsIjwpC177z0VAQfBH3RvwYD8agrfwPE
71fdZ69G7GMZg8jblvKhhO8SeRk7TYZ3W9knNycGbw8hfMclT5MI/A4xKmvnHf0UT1nrn5dbWuRE
3jJ7ZffJh8wez1VHVZy0L848CoTn6ZZpNB9FYPnhZMyHwP3BX4SdnXSm2MuDV4biN78o1Hi/xz3S
2dl+mXwGDpV8NHOMHn6gvo2bRLnreuBGtiwB6JLvxdafRBYbqhAQ6+6Vo7yi6soNTrdHpr3t/eIZ
VHfMkQwuqITZAieyq+/ylRevyK8GwVDdfPJXVNvmQPhrTinZ2O4xGb+lFszn1fAF6+B/lD4s7i3A
ZFK4B1/wwawCo9Bolq99Zp4rX2Pke3PI6T0I4xdS3NI79NO8N/h4lwxTAuJ2NE9dYxBKwf8cpMLl
NfGCpt1kXqbWJxktx1SE84XOsQj1vjQPRDht0wYvKbEOdxyxwUH4IO81o8InQ80UuiWDXKjGI/qZ
krbF916gN3th7zdsJssLodvsAbR00wRmQaKBJLyDI0wm4z8pfEAMhXv1NTQVFbJZ/vKVZ88hDYcw
JY3gW/WcEOYX2AaVZHWXI3iLqQJqhBw0wE6r/0CZC4dF+5p0VJX+3JOVzjZ9MYwvsqO60G3NCxhI
SEzNzUzBfjyrNCrgRBzYK8jSoSYvbjukCpK9qumreTHEyhxoYZyBEI77SJ3TDjqpcFpgkdVpaiQy
21ahpE+7b60mJceflx8COn+ZSSOKsuzIHxI9UiRGHlfyPwKlPwhs8LnevhtGx5Gutp3t/ZYaglWk
Wy2xfTPTcBQAZltLiqvjWIPOrpPODFHFqCn/rZbEoKRLvn0r4B/g2rbHYQoZQF84m+p7FsDxIGyC
m8rmDl0D/QTryNTHWaf40GRPfQOhQW6TZIyEMl18ok0SzQs5WLqRPrtrZu6tmx+n96WGnZSRTuIl
SHXIzQw7IpeMUgdiX8YsfhM68rbhHrfvmK2qjeoQ0Ocba3bdvSeHS5KUzibXqYnLbnhytY6SYuUM
nu0Hgoeiosv+fL94E8HWWWZyK0LPIwaq/O319rnIhopRQfUHB2wJtUS/c50Cv75z5PHcBa35MLby
a2DEsTafJZuoZSk3QzvcTdP0sqz2Dj/BmdrhoUnn9xJt6DjqzALde3+CpmzeKtbOu8CJC+cuf76Z
cdqKZlmDS80Y1UXgKSK/Gd9dC8NOrdUfy2IwzfD8H1PrYpR0mzVPjynqG62rtlnZxbWu0LPgmjN6
7ZyZwxLNvvFsTN/dzCuWZzu2se+l1B5LFIImU2i7vU5ZfUAUSR35H0fnsdw4kkXRL0IEgEy4LQla
iaJsyWwQsvAmYRLm6/ugFxMx06MqsUkwzTXnMSV1rsUZKzocQUOHaet4G2bXnXuLEBAXaaNcuGHZ
NZly8JpFmYcxQiyX4wkYSWlQCgyuzKI5O2bwY00mef3l1Vitj7mVy8npvTvk8EPE1OmNpTgDeAVi
BJGnQ28M/LoAIpapyuJIdY9jwVCqoxbLr6X204ArgSXH3Q37y56qU+nF6jCvc9XimZKilXFug0/O
UGQW3Y6RpJVVtEff23kiqFahygqnXH4Fonvw5g4uKf4gXyzVPMbwryS8kxrljkeck5KoyRcS6kLR
kiGPzX5h1M+RExmz37qt3w5riujk5XVxiiJ0m2XqdGjK3tuWC32cxT77nr9zVwKxL2G5ZPrWiJyL
GOwJEOiTyIfgtpbBkxo4bwV+/mSV7q2tOf7mFh+9tipona39PtUEj+Oo38dT3CHWx4q4yZSzs84P
TCm7MbwgD7UPI0WW+aEMrCBkWAnz00k6N/Vy5xXN2auMl0iqS+8zSp5q0oDsuKmG2jiwdbCeKySW
1uWjEnbwkCc51yU33lmxsd57f4dY38ZmO94M5gQBKkBV+w6QqkLInPFOt3tHurduDIq1aQjYmhOe
kDUnb5Vj0zBYbHpNs9o30fI7wOLF/OqrkP8Q7OiK5xInna2uHPY2k9cQaKy9J1LFE2fPYdSgiwTU
FVc5ewpGKp5ywurRx95Rv0gKny1y/sXz0h3G4TdRor+cCaFzWQcHp/ut6uFf5875bu7aR1g9FIOb
5sAQyrhSF2hT96xNXHUc7uLDeBxUe5P2HJqbWG8phz1XHQmf+YvT6XhTLKB1Zlwa2g34ILiksCYj
AvvWbaLpBBSO89stLimTkpEggeliqxG2ccFOcb41n5OJaaV9Gi/71kYf8g3S5pilCLTdN8dJMxxX
A9prAUrkxTvCJrBE/kEyJiiynGBiZ0X3Dd1tFNn5Rn9ECeskLe3mwmzbbFN4tArN2kz2Jawd2+Xl
9dbbkHBIpRK8CfxAsxOfbU31MWaRdynFnAiM3MFcA/rIXK1ecRYIxiq5M1J1ayzK2PsNwTE/G0Ob
8AE9GH/bNPLVjUAN8cuF+UL7Tx/cao9Qg8MHFwDr/CvVtBmln6YbyyFAPZINqvLuthjsej8W8txX
7p448g6CkYmXtBFGa+7jEs+jsPWptFjnq2VYbse4Ow+Yg5e8wcrlZLo1U4CmZg9sxZnpBtOAqev4
MnA+4G7z2k16DPMug5xNTRwEYIr9yJQPNduHLEGnrrnXb2NDzmEXCh1znGQGlUMoZyzx+ahwhDkv
UXcExamLYBMuRXGQDU9IFb1RT0ID5MtyGHv7ULQJDawynxEr2PTSiM6nto4lIvceuhhVQhLxBhwH
NXaPTTuffNeAxpJ3h2SGhUO/J7BGIm2TezGS4DXgvgYWuCL83cvnGld+yYliugadrbQd6S+QzVlj
jl4H/SZbkHySuXnlgr13+/RFB3S10VMOOYWZaFD2yca7pf/EH89SlrmhdBK8dEJkpAOGoKUgVkSs
snwL9DJRbHM8fUjtp2SqmqPMrJfCt1GCXHBQU+VeUqOpYcG5Yh8ERZi7pCl7Lfha8wVIB/CGVkcC
us1OnYXAqU1sc7RKgqO8Q8Sy6NHlBCAW3W5lnq3ULP0ZOfPR7/vXTFFfRxzmtBZFt/UQ0D2TVOcy
+xC1JScND7UmyEkNTOB/yDCVz1klUKOsnoOyfQy6ojtoSu9git9EMepL53yXI8dletkZAVyvsB8Y
AsyclcV7qpRQR96MXZHKfVHzXSCsOe1bK4YDxufPTezRtMgUlUt1mKPpMytmj9vHuxXz0DrL+EHw
4jInDWjVpbtnIsSLjHEJqAb9DHaEXkAprG5RDPoA6FjlQw7SDW5oVuwqZv36hCn2+BUvnZw/GNOZ
k5vqH7uCgWjCTpyNH5uE9MriEJnJvE00qkY1ypjJ6NlrxuvZDBIyAviIR42SSUCVNyHx7iJXmTfg
BNKbpfdulX1bkbrYJQtTViT8tGiqFgLOHPW65H4Y62sZGBfHVmvUHxWxJq1QxN6Of9UV7WndulPb
7hohf3tu52RGobsnns9qA088DBIkm0iNVzcagm3Ul9jlzpEwCd3ixco2k5X53ARIJjIGjzsZCcuu
WY55+llPXcSayDLm88MmqQpiSfETFC1MXIkBanreb5bH3pHD2qbIWHMYEkTQLfDPXJs2VqyOI4mj
Ax8v9PAJ84140xoUYjpztmRHCrEegnT7mE34AUnJXTdl1N7s+c5ByunOpTpPhokSUxlNexUXT6yX
yyHrJpoVAzKHmdhrAOnsjoR025JbQZRXWZhYkK6VqTkFEEbCwRH8eriAOBOYB8kyXNU62Nehxb4z
7Sxf29bwwHtSb5Q6yjaQmwDGAqlMxkSuBNpI+syQ1G8qj16mzPfIKydEx0R1HK2Z+FwrylBb3Tmv
jeswudyZykIdgVdvLGSjsIHtvmmO6Qq9tV1CZ5YF76VBtqk8rj29TrD5K4pvrQtSJI1DExJn47aI
P15zxqU55LHrHgj54t05waWLxTE13Kc+UDZyPHuvo0nTRgLX10/yx8C1H5G8KfRk4ANEWrPwkIsk
bFpn0X3CAZBOuuoeooYlt6ltvUniQt1O/vxkrOWvYdI25+oB0dowD/MAN9YgOUMh62S4RNXa0tr7
bheFVsxPc/lrVjJItWm5e1+W0g87czkMgcQFEsFDkxkQZCoKTiLD9GfIuoius5nWz1yk/ZIrucon
eGpkguQc1WdUQRQ7oOShy1CRwag+XHN0QH/OQIzaM7NlXC4PTbFXUwqqehnuTO28Y2o9UvDOtnWg
ErpdvCd28ZH5dX9qKcCkefyjZ8rPbJj7wmLpKhP/pOe82GYdMe0axN42ym67ePnLK9RZB+V/o4wT
Hj5eZhV9mQpY1JCBcDHdRwH6f9tofUkicsQJ7MZ9ynbukXGtO5v7WumSVckJZannqOVq5jUJ+4CJ
peE6UAGy58juTziuVwtgM8HSGguYshdeSHatRg+2czJDupgjrmVYN71jRZzbsi8SovEt2aREQWov
OhdDjro+xKXDkKUUxd0Pi0LvrpHZskrWR46ajFd32wo6l/EvjmdzM+HantBAw2ZtlZvEDDajBxLa
HH+BhiY7n6zLmIq7yU0vIqMBCXB0I7macCzNfCoNdkBOlHlBscOtd8oYX+PMl7IDMcxK+QNg/J90
Fx/+Lh0/q11uqwZIcuJIkgaefDOIjOy8JP/zPSJCwN3UTqkz6kAHldSCCSHiU+w2Lb4dD5BApowZ
nxrJBtXMnC9jGt0LyHFtTr8bw5/5D055WzsO4GdfnIMcyKC5+haaEQYsv16GFs5a0RW6+ewLGZrU
m2iI75q8fIpt+iXFSPzXS3/tvtvPUNpRtc9dlZHcaJl0kVf5eykxIHpxxyo57ogTPy/9+G2n1t71
iTFLAaxgcaK7ptbi2JU8N4nfv7Um+LSGORErkSBnsSYooyCB+BSUMRbpHjaOAZOMxIYxR9vZpXM9
jWB+LXQGv+0AXw5XSyOHthXEPifvv4SCgSSbp57+x2YpLeLFXOOAMhCaMu4DErjbtoWJnBXVWQKp
KFnRObLXxJTZb0X8x3pP2r0dqnuAp+EgymfKM9vSNqazp2vYe8mKr8qtDRhsSnO8JK1AkGq/RyJJ
wCkGDgRfuppVTIK8ybzHxqf6UA0PckTSCHKkFGssbBr2OZftDA/Igs6nMWGZJ1361mtDFHzIFRRD
enjgqIKEL0fZlnh+NDmD2b0rSnIDygV/ex2YPIQfmUWviFRgVcH3zVAqCsJcuaaWQoJtk7UoEsgG
L5LpGCLWYHgHSqiMT9uQd0NKbuGD8IdcWJM7ZRjf5HHvnGT5HhWXUDKrdpiTCt4UhBsIvt1UgfdH
NovtSFbDzpf/OoovYVI5X8x8JTrtmPuopWzSsZDZ2ryUefSUT+rL8RqqaszFTsuX1rkDkUxuvOHr
Q3n6qnPYo72VBvuhOcuaPiqG1DaZ4UmkpbrzZtITpo6uujLI1BTZjZWB9yv8+3RpSL34yUPGvyw6
6Hyo1jAU90yolCJlE2JAIJvCUSV+Fuo6fo7neiYi+oqEXkfjeagX1AOf7bEWyzZtKOtBEngp57E/
jAHo/FajjklU49CJ8o+JXtBWZuhWmrKj563I1CSl6wwiYivJTNzJnrLPYG4dfOorHaUcIY3DAe3R
oVI/U990HMixNtzLVLMfj8xR76cee1OfDK6aQyffff3Xoxpi/gXljsXaS+dmK9eqVyJg/+jGuuaW
8QWXe5ME1PzAu3+MNCeXFXrBkDaal84xHsYbNjSpRxV29gz3MGloXs6kCPuacRxc+ohUpsvNwvWy
X7p1gjuAVn22RftLr+DZIbswzPl349nrH2Z1SvwoB3URXPLBnhGExVar6KMTFHS5iPwNMfNzDF/c
K4eeBiPlOat2KyNFQVVtwEIs5ZNXuv3JgTG2id8ih5/wg4p0tl8/RykVvLIt9pibVwdXQYDNcBuI
OJ6d/QMfwV3w2oFxC2Ukw4ScBjogrBdRQwSKjx7/z4ainEMAAHVhkL9IgxrXhcLGz5yr+4GDNVaF
dS3zhiLXmJ8LyJOlKG9Gk0Zt1yrCROquKjnogUHaN7oH6k/uRqWBiTgy33Z18mWgrZVUZEkC3+T2
cyNLAHUEjXRD8QFnchPH0Xs5R/aGOPdt3CRXRtFyxccfbSfC3kxzydj/E2qlITnKLYMhdFgyqIMk
dfbgrgQIh3BsDuSlkCwqQ5GzSDMHDV7DK6hzjKa4/6rYBfqlCXViXrqx/V24wDOHnvaspQI+FPc3
mLOfIKMRRV0eflKAjOxEX7Xo7ubA3BO9PGuwrkGp35ZsSqEQs89Ze9v1SxoFFJX72RMb0c0kHKsW
Qsp035rNpW4q3vq2Re8tH8kGAIdRHFWT6JDzHO6mbLynznOvElbItrUMBjA4NOiZm0CF1DMJM6Nn
4ebwXCJ4Owcn6lk2e8kFAAvQPRhyLaHp9I3T0LUqUC3Z1p6jwX/JmsncNeYc7ehTML3IP+vUPMnl
nzUPpyLwEy4qnElMGwV22cwWukpSwBBySSiC2L/nCPPgpBOKrselZB5PHYC9SbVA9b0b27KvKQWA
dF7R+6J9Luf+0hjVF+rxg93flEHxEqn2HBUBPjxSDyQ3ssSv40DFwBDHXk37XmFd9PZ+aZn8wMsg
oHlpS/fP9ThW48Hv0nT8XBp9CQbiLr3cFWJ5ruBfyJnwmGlBeHCcHTOU0YGS78CYXiMg86Zl8Msc
Lmpkvu3qcWJtm/MHih8n1MuxrMOmXj0a7T93SXoxhp4rRkQqBlfLmPdZt5yHwnnhHX/J0Hwno1mx
oxU85TL75xLqgNLC+uE175MhqZpEJbSqRcLL7afXHtUDQij312whVEkfUvndFBpUFsfg5HZdSHI3
LGPwbxVfU3Mivb1QU3GArmKxry/ObCmtDsFFRd42XpD8ZYzE6dN5y3z/zZ28jyiIObWm429VVF/W
4E9hFqdXU71PsA8YHrItO/+Yd6XYOjaRaO28edqlYApFTjI2xqrkDeiXELfhNdBt2NopxsdxdJlQ
GI0vUVnfp9l01BRt3N6pyX81b7QcSb+KN/BSl9qMv2lwruuuc8CG5ESLO0AsqQ0xQkU9fTQL30ez
u5g4Pzxn/MSY4Kl48ed6ncKyc2CAUY1cSALMLFaW8REoILCjDeVhYGBghwrH3ubu0qLdmaSpWBNP
nQ/mggBQkhiPZQbbnVz5mRGuHFBy69Uwxvf/33CNUU0ei4hrDn1DZvgE9rpctCR4bGQouoKY+i8t
k6UqCnGeeUyHvwUaS5zVT1IVMPc22Uhrc0pg7UoP2W1kCRjoULMSh8a43LZJjzZDl1gk2SnTuH7r
Jz2W6Uc+JS+aC9am6SkgDXdJ/21DTaJ+M4Z9Vv+zpD6aPh0ESUTExCQNh9EGYKaas11Wj0Od7cBg
HWM9bsUk2LvVk+Qaz43ct/elaX5FhKpI4Qp330793sHFvCgx3ZJYIiOsnBEBunyoa1jctEkJMUhj
B4QEK50OT0NKS6n5PhpK6q5FfEn6cT8HQGCawHgxMgxTT0qsKnKu2UOu5/m0tM1VAp7kFDfsXUly
4n+FY+zLd1NGuyQRd05ElAxd74LX8zUEfAHG+q3DbSqHwYMCFGRw6y3gBsX8jKWV+d2/2NGg9L34
n78aQa2Ag8kkOgKD917qHigkMgNSzLskGuga/E+Xk0RCp5OK3YcsmXOm4m2ZAfsbd3xhatWmWwbR
fzMdXTMVp3nJubpsO7zWHFijGC6J7TNSoyX9LUR253b7tqUrM3nRUwNOBg2ZC1QS/TBrjBD4Dbdi
5qzY21ZNR+yniyqh3KXJw1i0RWhU02v13LnuaUVBdQNEi6Yzb1iyYSrXJew/hklgy+SfRlE9VK6r
jl726NXVw2gyWGE5OJm8yMn/Gn1wdpOk4C8/TKax7RgNwMMpyAvywFZT9VxY0xBaLbCWnJEAZqLC
prdelFNiwzaQJ5iVc3YMnM+kAuNLbpj8jvXcKGu8cV1MfUiKcyhKDm18vQkm1Kk4i1IMqKz6XQ/N
ySfpCxGW8TI4PcHJhk+w2AtoE7DIG0tzsCpN+Wf3vD0QO61bAqGbKphv2pl0DJQkd5M54giv6NYW
4yfxK86bSfvbzM/BlKHmI2YRruj/3DwGk11rLOinHlVnm5hJd0NMxFT2j2NMJzLaeIJTp4iwNb+K
gOSahr0bKUqRdIVez+sgIG9hlJTrwDs0ef9/qTm5EM9Xx3Sxnu1uiveaVqbdXlmWSdYnnBbbrwQ3
PezYznY96veWZt5Ht1C5os0ZyDg4ap/DKR3WSE96WwzRrStgJAw+ywX3cugRyaEoYC8z+SljOSSX
VUR/ieSRIHK4mSc0zXjEH4tyJGq3Pedt6wBhAh4z28bT3Ld32lHGgc38IZvTXeI5V0O1emcZxsei
ixtovm8OB23alcrjuu5d4MiuU6ig6DUH6Y+XUTi0kcruJhqH28AnMdm1HR0IqqSbAjt9Gc09swo4
UxT215zEbBwEn4huFJuUk8W2qobp5FXiUivm/eCsHvkEcpOrorSyc4+tTmqGzJ0FftHvUztc0qPn
6gMrZrFRXkuREThTakZ/XlP2Gxsz7WAZ3J3a2To6pge4pTMobEskLKk8985cboKByHsyp6EQECN4
qvgdZJo4IZlUOcmNcf59rzLrtxF2cVOKkTkzSbYVqPmb2qV6jVd2nk1jOXDqY/iK2VC5JtYjvZbw
cyZR/0AiEcvGcLCW24k9g4FLA43bbWuk5YUYJIEiHC9gCEga7DMMbNl2fu9eOKaflc8UhcDtecKd
8TMx7ee+pxcl2mINxa9syqugi372bA78pjNiyfjjQmevvzfHaUKW8boQAv5fN0/7OuZuKGp5wui6
as9+4sG3gAlbNKTL8gkuyFdtmQfIEAhLpTftBjbSTZf56ZFqKP5AfweNh8OoCeOOFtfVN66mGcEH
na3bYYm/RFfcdc2YERtjciXG9nbOsTZAl35LEhPSOA4dA47ouCAtZ/f9wOO1tEm3TZ3gJjW59Dfj
Os7LlX/CnF7cFH+e6wmR6fZkUNDduEVtHho/udFzcaIWse1so7ubIr1vUYE5iJYdIhUZtIKwTsXp
tO4Uam0VSVQBislyql+hjOpDx8gp/CysxdggYNA2fiiq9kpb4LnzDc4kI3ZqJpNuVyf31CnxBkxy
/obQfOoN0F4eafJgG2Z4kUCSzttgOnfectU07JjjobJwSB5tbwVHoX5zdtE7iUHITBoLbgF8a2dQ
16goFza06URZpCYpaBjb5SY3kAqifNxmPfCDvnBmPF7jm1A5k9zcjwSEzU6uEUFXklAvsQ1Spy9O
PtQ/pk9gic6wILdG0TwOkL3ggDCJLesqfp49nIoZBx3teq+ZAPtRTZ3c6yi5op08OcoT2/lgKv8l
JSS31WAqmcapiDVTW+BsQMJnVF5oBgX8G4D3kRJEHMhAtEEHvpxCQjON1LncItkDAWSKxgppNQyW
RmDFQWllO9OiA1zUd0U3kr71vA8UdZsuaM65R/YV4jMWkVP7YIkg6ozOreiG5JiRW9skxGiTmUoc
M7Byqurq0bUB1DHw0cooWjEm/rZpLNo7AZpBgJMx5uWD7dNqqx39WZOaXbtIN/O4vPi9/TAsCkZG
tO87vzswRO9v1vF1nDUL9vCGjf5gjT3oNqffRrOoDr7NhFvoxhDw+e4GcXbW5J9GyrRR0j7WY/BK
khYmo07kttni2XkIw1BpYFcQyqn1D10ChDHcezdgRh4hKclzYGw51OX8dUGwx6dlFhh149mF20ln
QfpwPT1M/eBRKiL5CSstQXEHk3Ux/mxffQqPA3UatYQvxdGyuxfNHhVq2V91EiGiIf6P3Uiht7Vo
psW/NMZJGqWfvYDXwt4I7yfunznm/+BoHRyVnaduvFdM64JSln/j0PFuyF+vKK9l7ymcoOWTbGG8
N7ilAzbL0jQMIIo+OBHOXRsfC3/6cax4PEgzebVS3t3E+Gc2Cj63w0x5DX+shXi2EcrQezeouCjS
+N2sCU7lpN+d2T9UhmA6MdX33kXqIXHlkRX1KJbUAXV41/7QRnTTdjxdMZ4nETzxNlDViwv4miIn
NaPwDTcpchHJ2umJXBBE3UPATRv7r1v4aNjwOmz2Zg7YdQjm47ec/7jz/TPWCrUy3pd8emTJYSRa
hFUzC/qaExqOzS8viMW4ccTJxFe/rmt8snVCNrW/28UZ970l+VbYyYG46VuFgFBaRLIqY4CVwRqn
HPikzvAieyaSB9icUfxuRd2zllzZPFYGitFEu9Pit1MFyHreqDYHDMaN/6WFBBP56cdLDd18E3gk
7YgmvLepO8BnSHd9uYo+ExCo2C1PjbxXDV+udvIZLB9cEIh6tNGM5YBOIHbMs5mqGyfovXAIODao
Mt67ooy3nh99yoZHhplRfy7GPR9LeeZcLAK4rfbIjY7CC9cZ9nYeiXvICS1avSQ/C2ZqqLhJGPm0
LcVyin0SrLocg30B6mteb0EKHc5zmg/XGxl550WsEFF00Au1YwKPnHnZXKA/o2ssCxH7JLmrMq8M
0VhgK1pMMZxk/sZAJj6ZGTu4GaZrb+LDOz77IzOkX6wIu2lmH9nQf/2zJKNdnJSSOP2AbXJovfnJ
jadDMhAumBcfZ+oh4RK6Z84bAQqZfdomhtHSpO/LytRD+eMhhUFQpvmt4w0o63xVKpKMpa9PGFVP
7cggPanr+8xTpD/ru0AQosX8ojFt/kSsYaMF6mZxc8K7PsO6GM17m3cNz216HID2nMtvKiTvYqAG
m3mrRYAnCIJxifYsgW56x3CQU2sj4iLGI6bW+m3lumP0b1gSnj1w1BweEOhijhB5hM2hG3dNTQR7
cnVXLn4HVbr3RQHQIOIpG5cIVLqkrKfJ9v1/4fWZ643Zi+RkoBLaw1c5JSfV9FA6m+DYuuO0g5+4
ghQRcnBQ+Kh1tWVU1vdQ2FCzUAhAh9nvuRaSxMdHmlvL3u9oUan+vU7b72DdgRKxCMCxy40qPgo8
KmZ0sTd6KMM7klBXiraTGEKSu0A+FNNlbPkTC4tshl/cRfENI2cYUrUsOPJ2d8hg51v8LdgizslC
5dwDVP8V6aktyGfYOVK4aTtwSfrxbPWPMw8nmhsvNtt4fKe5rnslStPCzSTp7omr37gLDO7Btmg8
cLZMqVCgcNtfNRcvvjRDj35TxrddxfTgonNoeJQlsDyD+LBXTg+NgC1SSAnApee4FdP8VRyKYP8C
bV0NWeKTCWvJFmBLRkmMD438rcj47AxvJOaV3k5B4u7H6dsUFN6NbJU/BQfDwDXw1R3WolkWL40Y
39tlIiHtz1s/GYlRTcwlL8iakAHk6EgxEPZdypSMySGy1PW3VZ7Gu9muXqmMhy7Rmu3wSub9tYIA
Av9vSsIhbm9mF7MG8hf4QzWA48Z05lnHa1ceXQFombRkCsILoD0OiwfXRq83J66FZgQJ2w/Q3IcM
+m/uyWPdzjvyq8V2nuwyZLXiV7cEc2tqRL1sji2iDUdTHiqYZWOb7sqxeXSg4Fh5fJ8k9Wemcs5t
bfMNIWuRgbNzzOwfFerllrJZWNjcQJgpDEeFcQ1zRqRlcHqxNQ3Udlkz4rOJ31rmbV4n8uW2azx2
rf6hJ77s8fr6sJd3TK8uw3GOP9FE/jnBz6JhrY4R4bjYlJqRJ3QPpsi490zMOYuDlBD9i2m2j6OT
cN9bu2R2pN/XRUOWUALnxHsqsuzqxuW3kZg/C+DFjcgxtLCTeg9PPRrsAS3u1dIIZQWY4CgdX2yK
+OGk5qMq1E8BymxXifrRa4uPwU8dRNMcZiGztsLcqd66SbgAy7ovB1GXBF3M/shJy0E98KtXy0u6
0HfpMGmi3vP8wgCxiSNUfkqmT4t1OK30A72/N6KB52jV5Fu7/oxKvhKtdP9pZ2J7MnwGZHIjyRzv
HHev9poIn+vJA0eJzrTabFif/RY4SXabE+k2l+q1CqA3ciT5Km11zipMXTvCtPL5jEzTt7d8FZk9
y2PKpN7SzO5ypragfCK2aHpLTg3Knlv2uKQVUXGQLlKkjyJAhuus4nNK5rupK7MNM+e4uy7eWtzK
d1FPS1XkxJiUy5pYx91eZu4Pg4qqQ0IljqHzx9mH8jp3NEXQ+el+PKcC+qKuv2UJF6y2aGQocmDe
YIaMgIB0UeknB9YIPqT/GI39W4dyDwbHIxi4dZrU49LBk0jgP92q3ix3xNSjqQ82SKZ/DUM880o3
jCPhm83But9oHG045YJ3K/2uOBUSla/529v22HnAUzETzaz6tLv2wdXM90iNn66AqoNCsrNcrLi6
0VQIayhCHnXLbhy/HSh6//+PMXHIibZA4abKQTdlLkAsm3tJegUYMznQtLmtBVf+fGY3ixb9yjDG
nastOq5KkfLlpeWA1g+cxzHri0NTke03hP9FpCvMOiQm4XEdQXCa4AVQUcIp5NqBByWWL2ZWbslp
QeUI2n8tmGS7636XHnd/faGyoYkW582HwxEhXCTrrFFFu6AWl7bDvSelb/gmkjYtZsuD85ij7RXk
9iHEkU5fX7Ap/WMNjp/6g8Wfzpv7HIu+sM9J1P+b198cW6rc2Y7hhZ4OoRBstL081VR6oNfhi/JQ
nEvQWjMV8Z1KrceEOwSF5JMj4JvRmA3o/4iDcJjiEze/LjfHjTvyGjKPBpbT3BQz3UJvDK2JXZlT
OKmSoNiajfw3Eo9HIhyvfotv0t71U/xBxxNCnBTfmvkoSwW+KSodUi3T8AoIZgdTjA0XEc+IOnGw
GTMZtStVEWvajLlXGqohOyqpr0Z2dIOyRTN1BBNZGTF2BuYxe9eIpEvctduaa8Uh8qsrA2jQepnn
UORMl9Tr4J2UJuieaP/GW7jaci4y2HycWyW2tikbDHyS3FFcY1RmqLQYiWJvxPZfIOYjehMEgSGR
ezxLetnwcwKMRAfoLXKCBcmXPkIn03/oQumt0oexsp4Xock39dOTU7vhEBXiELRBye4Lt20CrBdX
NEXdBnKKk5/Naiq2DgdayYoepoiZh2C5uobD3HCu7CDJAY1SH9hMTPQBkcKnHKQchqWsXlEj5jtQ
QdOmXT7aemz2VCdbNNtVQV4/qbJ4DUbC/VG/OpR0dejaTXJLSeoP9i4340zs2glvp67fhV+fIpMh
wuwnYdzz6mIGTqCZkRuIIavAXUWOB21EEpLbJ1HOQ2CdmXAHj4MBRLDhM7FdzDY0Idpt+pSGq80y
AJXmXchIbzW6szPw3lte/1r7hQnEm6NLayME2MsXQ2ivc7ao0BwEhGjsTkPNLNLTH1mlr6RSyN5T
wjgIBKpe8UoDho8x6IhRSFtJUW6a4pNS8jHPmE+LlskwLppcpDQcWt8Js6vaavkER+PsrZHhKHL8
bcyxOcakiGpzgTsj1QmRqeJZpyRaESoiU9R+dfhYG2sJqj1rujbI1Ym4v5AZgkiE04bnnM7MHy3G
/ob/ckGlIoUG+Zq9565pdm1O+z+RgwRmwaYNiJSYTxlzYLtRPoKYrGkYRKo0sNfWsFFh8Wmj3qcE
djfBakgwnuhZVH/9UDm41UwnShjlRxYQMvi0o2a57L02wHUFTwUlyd0O00Kngm/SljFX4y4VXFUC
djF2KO+gopcRZVQMIELSFzH4HUasfLIJewmd7IaKQA+q7GuhqifuJaRheReYLTXN3sq62P/fW8sY
dTI3MA6oNZCTHazbNCEf7Uys5Y3DedhFdeestZ+WmCcz8O5Ly9oxlRe5jdr91rCRcE3rZSnNfeaW
zbEUApqVdjZ9w8x1fNp5E/c3jNol65e+Dik3iyX6reyO80O/FfT9bhFfXt0V5W/Ry9ksff2NQvpV
6zVBaoO7ZkRgSRdgT4B7KMiAp2vfTU8Y9lzHaTh1m7nA4cKf8Ee+nzHXAaL2TOEGU0DvB3/QWqtW
S24gVWXptchgKts0lLcetweua2MFg72zHtVo/5SSb6BfzszAWVJ1L9zCO5oLhTC3oUFudU5/4wdC
3VORe/yPsTNJjhxJs/RVQnzdyIICiqmlIhdmBptpnEknNxA6BwCKeR72ve5j9AlapI+RdaP6wMga
IkWqpFMiQ8KdMw1QqL7/ve9piuSsXTCvylXAhJYCh66CeJ5NLDoTK449MVQm2v2IlD5s+qR3d13o
AaYL4jfqr57q3u0ewplxResa10ZQ9A9tlyTcXjh4cTAeOAn2z0z2Tl2rtShddnyvsOga6dTzuxzg
vs0uk4QaYGRlGDvSyeMrFbalnzZIJJTwvgRLddrgdPJgAQ3gooUGS8zxlNiqubamBrGxXwIWMyCF
o26rVzF36qNW+sWjO+o5n+YPb2Si5FsWpzEHf8NjaPeL6NXeee4ILjGNYaKWfVn7ptZamzwA5Ept
l3kkllDezYwTHIdJr3CjX0HSs9kC23DHD/a2dNh6hh4cmEsxklKU2DI6VecC9+85mqaXop9pPqha
9zDlyrOPmnlyl7LE738JGf5svkvZiONidbXb8Co2oJUNExvyaA6ZmXjSAlLnaCiZejczZvspBrch
CQP0IMiQdXCkI9gIejmDktmmigs/srJs5/bDZ4+asNdmM7wSGliRWhIjTitwxMtfJYam7UBc3leU
EZ/qMUtOuYVAjUU05U68Ddx6H4iZHEcnd1JQG2UVxTGoqKiabLhbmoTVaOhUGDqVJm9ZAK1bwzG8
dRjHxpYa1gRAfFb70p76S5p7/UUB3wTkFrC3H5YiwchcdhzfLw07jHLHpeRsO9z7BymovK0aOzTR
HmEDB2kRnEq4LYTwOOt/VyjnIQS8nI/b0tZYXoIJlPNM3mSdOO3yLinObJs5OtHQeEM/UvwrtxmV
Szipf/zSZ0NOp2+PjOk4ycWjCMSaomlfttr+uwm0zmndToyenLWjOGZ60dVg2aDfl/+ScgaelrQ5
qboJ/LSAikSPxlMSRe2mMvXwJAZ7eSClgHcdgzoAJyZXTTPqXqQLYmEpITSXHk9eGvMc8QLsLJg8
aPaWwxM6+cmDSR1GW5tvdbiQ+1hqOIUQN0PhckCtMeRO0BCZ76j8YbK88CG7q5YHWmNQl0VUqnue
LUJrDrX0dvcswrEyOUNuBcXlGEBYC7/r0kIjSk5NgzlyKdgM4ZltslrJgw5IFY4GRvGWjdfRbDOM
KloTVjcymZ5amQfH9o9rN1uyKctFnZDo25eevA/tZLySMQ109nLlYltR58lS2iUd6yes0dONypr4
ynETphPmFP+irwQXeIlvBxNgse/jpj7lUOxIGvB5px5kbEasZGCbCijaBKuB9MfGQ0XbP+596Cgg
7QU+JJRhxbKmMzYN+6s/vkWoToH/XRspjLBcKcwC27DACATS/yNLjel5gh2hlyP5Ww8/TENe5Or7
QqytGnOQFNmeu7nH5TmqA3MoxCR7BusiO6KRRf6hqZZVXo/kw3/8Vx4mmFaW3xo3BE1l4QI+MYp2
PzTVhxOZtp9Rz7QW/JQeEYIzz9qcNtK6Ws8EIPdRHbpHS7wzxBivJrPMThl4LLOwmuvIMO6/XyMg
N0vqGuWB1oriPOu69ZDYGNiiUrz0TtFuUp1jZIwFULYnroiCcKYTHNSj6mvp0yDB6yUVheeYCFeG
nlsPY0vNn4Q0i2k9QIpqwU1FmbG2SUVfU7aAKAJ51TWrYw3t9Drr2H24XnVLSOWOjbp9U9hO+1hx
BI2ycjOLmnmzxYQOjmp9tlw9PVMOBb5o2mJNBvw5TtW9TZtppZW/Ys+bfla6rTNqGWi7cDo/bkKE
/nRMTpZZIcDIRt06XnUxes/zhR4Ut+ifZAOopd2EzfLb8GZykXoIzpvT7hpz1HBFjlQj80BPMRnl
6K4e3Nu6p6urbIY7yID2gSM75qxkKJ+z8SuIZl/CKhnJXtyHgWfd29LlwGKpV+BX+lppHIHDtrq4
gvi9lDCfZHuG9Kpd56yZS+kUM31lAL2RIj8HZYChFqLGBVaofhMSnGbjP5srsFl9sKV66ILcwYlE
VE4JoP19yM3oMNaElUqbrGIf0t1kk+fmPAoHT3fC6ZVECVvbqN4VLiy4vnZ8Y6qz9yGFagvySlyZ
IqdRZqyeifoBgFQwBkMLe75Ckr0H8UEFgJapD2YHu2mMjnVb2o8V7tp1C23rZki628Wd6if9UEJ5
Iq7vFAWNmhn8mu/bYjCS+BxMs34eNH1kXENNILB+LppeenfxRiN7BJLdTS5oVdRL1lZ8tqKU3kYX
4mA90UiYmpLTx+CcCskemvx9dmwRW47mhJkmetCRyUAi2/V6robq4FhOvctLiLdWLgsWStxlIKV3
zAqt/Zy4rm+FFDMRILvqBIcbFQmWecKDylWQonuIipkxUgSLIDAA+ovy/nrE2QhCFatMrHLEeenR
y8qijnlRu5gEeywzWcPNvkoo5N6n1IBgLCqAaOjnnvVi17aDDs9zvjb1YuA2xLcZMyz18TBzMw2Q
AIZxBqHiOeuqpoi3oZHYHw3yWzZpM6XVN04CUt7FgguCGFJD2+0jfO1gFe9q8BLwVobNAETjjIfL
2yc8R+mYo7QErzrtlzF5D56oMTTR4exCKQUYniabjBGWTGvKcIwMTQTiKhJORJNt6ewNGkiLsWZT
m7kchfrgsXMz3w2C5ekU/NLqbF5QWohlXePPlXVXm164M2zPWnmlsXPyxtm3qf6SG/KJfUTG1rV0
17OLQdAzIPWa3BokUwDI9sk+42LMVSiu4pFGlwm3PsM0F0OnfmJtKziXYS/Ktfgt4wllNfiiXMG2
vm+ync1F6auuFbsiLfDHxC/MweIVizoZJQKXkKfvu0x7jZf1b2rMm55FHGG1up4S+yqaGOjrkT5v
zF5/MlGr1rjTF++Xk0BaPOM8Hp/4dpgK4tYpaL6YYHfSriRvnHyCtmAfOdUwgZF80hHixxKOQSnC
MEiqR27JHGzCSCaHlCU3J3njZNpXocEtFFYFBGRIW78AAzC2OEHNOKW3pA+PYx+/lGzUMUdDNCDM
8DiWBdz5mcLAZP4aReZQV8mX5em0hWcRbDDtXukGUbIF8UF9WHSI9YFM4bwtnIFjO2OntS5HRniV
sygyaxmo+uTR+zwaBBtdvbqrTPOKDW/BXVN/1Mj1TmqhquFEKm2NKDXvZlmRS7N15hxm4WJvrX7K
IrhuxfARDIRIm8Z+9Ti4Ja514hVtd4FM9mI0sX870xMgLCpDk+Fay/vqELeUV/bLtLLNBHotjuAa
Ibi1aNtQPekDsOURp/3mUbSF68NtLqh/Zdtli/Lsum606y2dOlXGI3Bj8MKaDCgaM0HlLLMNB3qq
JZZP2lbj02hqHJJTIfkV1AW1c5SQ07lZS3M/5yWJmULtzLT9aEFkrcPwLrPH9jzGstwwxjnLIqcB
YmBgpNmnPoHW3c/XWYbFvxbTsWTsuvOS5mkyjOP3N5LMcGaoZ1jdsnHRr4JcZBtpUfJIGyjLxCpO
CfcjydID3vS3TsJvWXNrSJR4ArKqvyWMn26IZx+pKXoSwCBWZg/unBQpJYqTfq/M6aXhIt60S27F
URgZXQQxLIbJS9WxN1pqVKxE4vaPbqdCH15sheElf1cWKmCfQNxyZoLKtn5ItP6JBrEne+J5GV+5
ALABgZdwuSZ62liJl6fvTyYB6MKLZ3uOAX3r+amt1HvjQBmbxFYOxDWk5j11dJTtSxY1zPOMQioM
G1EX3aq5+yVrRC3a/NINKeGX3HIIiWXixp70R1vDhspBCsWnSF8xO9o+9YBW3R1ydgerqkAQKgy0
qwCEm2tZGKBdRHV4jkDbFOKtWqbDey2o3xuSJOFkvdE4DzGl+f79uZbAmR1XW88kedbwsyZlhSDl
gP9i7vJ9kxV1dcsMBY7HnNEswffjRfohz/E1W9l0RIsN7kK0o9aOP0vJGcLrw4cSVg7V5ZxBZKFj
9qPo9cdv//TXf34f/2f4WdwURGOK/Le8y26KOG+b33+Y5o/fyj/++vDx+w94gNDQHFJtrsP/PM8x
ePv72x3EQ95b/I8QjKnoWtXuxgHKgS5Uc9ugDa+0hZRHJC0oi/M0D2xyC0NMex66zFqpPgXbc1to
A1nMJKaRVHrzmyMYKqXEV6c8ACW/bK8whNRnePlQ+1n2/a7PbCoXjMsULZVqnpEf6DrpNopHNsOR
1PmQ8pqWVPRM9rKRnerb7x/3n/708zbfP/97UU41PMH2H/7414ci459/Xj7m39/nzx/x16v4vabs
6qv9b99r91lc3rLP5h/f6U+fma/+9+9u89a+/ekPft7SInXbfdbT3WfTpe2/vW7Le/7/vvG3z+/P
gtPi8/cf70WXt8tnC+Mi//H3N32/ztZ/uiyWT//3ty3f/+8//vZ//vZ//+V//e3//cv//seP+Xxr
Wi4D9y+urePPdDwDmIW0vR+/DZ/fbzH+onu28DxC9abAfur++C3nEoh+/2GJv+gWS6QjXUF2FVHg
x29N0S1vku5fMCEDZxAWH2ZZ0vnxbz/63y/ZP16z/+IS5rT554tYN4Tn8k04rkuAzjSsf7iI54La
Eg4NOTom9rkllSLaPD+h++LGY+kdqAwEVopHUtPVbdE8Z01C5SFAKLK/XbyO3Lkhxp3A73blgXy+
IDASPBkiSw5kcv0yyu5bzYI/FsVc3qTaiWMElp7/TO4sj/lKV4ijGLVbPuCkZ+rgtMyprGqiycQ1
TiHum31Fkw6cH/JBGgNeEzdeXU8bAWyPtlcER4V31dXfuhCvMAg9LU7RTiKUhk5QbVpUrEm1pJ6s
A4eNfkwzGl14oVHm+PndagPYEejIiAo7Uz9Slv01TerIASo+0i/MxjZJMKYwggIFwT1bOyuH/oWd
3XQ0PwTI0EPZXJwSohkdshDjZ6To9kRXnb1t09BdTR6edj3o8VB5UYMlE6NPO5o/wUxvQqZ+tmt9
GSRKj+A2nilz/rA9RhFsE76aJvvZlghpwzRTwKvg5IHbDwHssQkecIl4V96Iqty71CS3tbFh58P0
rPDJ69brioZTbOXerhLzL5Vqz2YG4yF3m61Q47FZOuqNZdgIb6ZOLbyGjNM+UYDlTgmbQHRoEqnx
gLV60Gpcjtq9yhnkiEOA1ZBqPn2d5d1jQ/llhaUfT8Dk2W9caqSFIjSbusa4OVIuRapx40314Lce
2ZuQxie6nV9ciaRbJIm9b0PzluEfsKvsNTFZJIvbNBH3cUxRfZoY4yYgxdChuEA1FXdqwE1pMFyl
dBovIbVBcCBgingQiHObShw74VAqK9Wv84IzrdKybdvHzMRjfujRu7VmmBN9Ommb2VT7gKZRNT1S
zbDXcqw4HmQdGvjwvYpxXn7DPe5TBgyZDcQyk95uYDYXYsiFYh+iaxZclVKDMcIj3ODsNTwjlCOv
98qgj+vVjuej3kwUVXj9VdmGv3BenWfNzQ/dwAQiAFSkRTh5nTF8AbZir5WcF+I0v+2kHy8yrg5W
hbRhYHIJi3bnWANzQLZyrkkM2G6+EP8ubHb3g7uFcxQc6ErLQydeaqc5pKjyZznTFAhlFMwSd3mG
7R7bLC7KmmE34yZ6s2amxtDlQfnAcjHl65QT0KdwoVoTsSHDSr9vxf/1pKe0IewOVau8M2FJjtEp
xx9qoijZY2SnjKdwCs59aJ07ZsXZ6DLEBm7bQT71iwVOncz2COPdgrg4oeVDr3jWnE6sjda+nsv6
FA7lVYULMawAlTkJSfYmt2DRpm68hvrCHrGijZTCLWqnhZP61lIoGrnafjTI5GvxSQuDeDt/pFZU
HzCQrQl+kmTFeR2GlJ4V7szvZLK3JYZw9J72FnonbLrl0C220UgtIwTEc5737F8c0IYakINMu4Qj
XJtSXCnVHRuja/ZNmhyxgTMn1TPy6Gy8tMa8Dwb2q3H80LLmQQUk5liJ5AXvjy/DDhfpiKtx6tx7
1I5uh/EAcHIHukijGmMHrYqcc90dmbj1e7bxOgQjqoGNfJeHAdHMvJPA6mqueCs96hM7VaNOXUxa
E1td8sNVCldXz7a9HLWVMPK9YQz7AOSLI823HHP2ritC+JB4ZRXyihO4BxO3wsrRcJM2UrgAZCOY
tpkNRTrG3RXg1pu9goGe9ZA7uMCczH3vdfaesPDuA32OkZz2La5PmqCXgSXWMFem7+x+H8dguBNO
DA4xBBQBORdHcrcQ5y812+5AipvS8i6mOb6bMXnp3iA8FAmlPeghmKv+oZ6chhRy2N+kkH301kIx
6o3LGNWMbczuI6O61e97LzlN0zc5gOgj6gInlCWGRbgg3/T98GhbEKBDUfpYyzW/gsyNHVlTRHYy
b+M8FBSmc7/rJOrMegMBrrtWhX0JZvvcd6Lb11F/SzcXwz2Oq0YtsV90ru9Y0TVtST9binxWFP72
fp8TO/KM9KMb+vkwz5RBhqLfesy4MnxKJ7sxeOq1TJUJIxyqgqlvlEoBPcahL5V/o5+EuHQGm2T2
7H4qOntWSvXzxshstKEXrot8ldsANXsj2ocR8hH939f1GIB4N6s7kiLeuiFprGzZr1UCIdOh6yiD
3MdsxSd280gl4qpL3GCnBlUdWla0sRPHUbOoZ4mDvTMMr0RatpaGKXBo8GERwYBIFJdyF3FOcMaO
eFLRTHisGPSiV5PtiEd8WMG4c7z5S2+GN8AaZJsd4TO/QJeT15qbyS1TiEPQRq5fVg7pLotcT8+r
yNTlJMzunBSoC5138mAe7bT+BIL8Ujmp2sUufmLEs0z2r0r7AoJ4g2BYwY6lAK0pxL1N6DVPAQyr
xjp2cYtZXLpPhbZYj8kY9R1l7sKO7pwS+EKHr35FxVgeGRaDUSPFtcQBzEpUco5nJmNGONw7pfVQ
1GAxRkb7G0cFMFBH1vFmBqmYTTW1VTiqyMFvZxcPNLMPeWJl3ol8aOltbrKlc3SgL4VbQdG0qNzE
eosdx7dV57xNSHauUDuyjt2b0WrHdE5AmyTug5qa0SfvVW1mWD6YgPPFlFRNW6TtAsptrvso7Jts
zIz9YPI9jPS5+OT2oQxUr2Nr4gdkoMDjD8B2r4b0UOrxoRgAU3UMTgTRb4gqidoOM3amvAgugc7T
p9cZbWPkaipomM0In4ESz7fMEsVBoyN3JYvmCvGejq6yy7dmTIn1PPSgHR0MxCpmdYW9RKcYKt2o
cE4G+C+s3n0rkUn2IkGkmUnZQbU0LW5/Yn3IRqeZW0DHeH2IQX/OjGMPjQGJK+bLVcD/jIKSbj3X
y3UZYVKLIwCiMY8H3AyFs0Qh4MGqhghSZFpU1eh3Xtp+yTFML6Vnvrr0Ye/60Um2Y50RSRtDfW+0
yJqh5HxJbkGphHBXNGlXcCR2zVyp57pHXY0gkwDzXjwRswX4gv1hz1DuOs916NqZuAodDzg/Gc45
SQ+DSNTGTeFB6JGzFxGA8xIH4irxmBsqT3p/fImMybxTMCKPR3vYS2zKd8Vc+bOsor0dDP5UU+mn
5Q5KiMwILE+PCrHVqvQjGD2YLT0RBllnuKzzqDuqqffWoyubvTeQtU/MeO31aBzB4vW15xkSIvZB
ykOSfalxt2oZQ7ZiHvaOW4XHpPqwC2LMs12GRyufYFcU1i5Xw6EQc3/UTSC+iSwushvOHFLyK0Y3
yQ0+Dhp5Ouc8m/j4IK5sVQB1qu3akFlaNe6pOq7W6TzSe+3NtMkIGshyEMWScDruw9aZSh8Q60Hv
yzs9SNwTBSmH1LYVgTjEQFKlVXeyEHEQycpwHaRNda3FDE6TrN0WNLWQVEspV58lARM51ltdIg7o
2Ey3CTLc0qrKPAlHap2+8Y0SdKmdg5U1dIXpxmcKZMgHT7ncUlNzIldCf71pg3OyYsiContvhrjd
BAQmOH27e4hJDI4Spo7zIOtzW0JCK7AAFHpe+3WlXau6VRe6cDZoQZtucI5JUnxCnRnn7HnwCgb1
eXsGew2Fk1nJSrfN9UguBACO9kTovqWvfDlGYA/vo8rdjKnqYMAAC7enw0j/eI6utR4G/bWIWwOV
zeq3JlLg0vq8sTMiTC0+all7JnwyluHeZreE9Sos4zPGXOzoPaWm6SKjTqweaA6W9JYWVEgjDcp4
bbF9qO1tPLsAhwCdrKnAOLbpOG9Nupwnp0Txwg7Yac21IpO1KnAU4IsSn11FyqWvPtmPptuUn2+B
TmEmSY6VjUxN/nPfa3BdtJj2QhUMsI8DzgjpU1FCp5Be/isWHt1hdcchyZjbfaF1AQwcs1wnHZRN
WTPiM1o1vaXXCotGxTiHI1MOk4zViZqVTSgMqjtKfdxMITcedK8BryaW8yZwf6WLajhYE2wh57oM
oeR02vAU1ARopnZ69JpS+gAZ3Y02UvZqwPD0i8Q+yAl+SQ7sU4OChrDo4NWbMNAgMLMQlPW9k99M
nMtMzaM2r+yUXw46fg+mBJPlVrvR9linh+TsYCMIwP/ez0t/HqUO5PlhONvt+E4zQHRoqc+Y6lwe
u27fu644kbl/yBS0cA6Rpw7FvvAmc+OVX5KgHL2FC2yMbKOFBF9iNAqbXmzExKa6EsVraTg+h3ZQ
UpZot0kQnDBO37fdmFy0FI+2ob7ko2SPuBlKoh/DoDFgKO2tjk8AtvoErr7x4WIrJESZq8eOOeja
ixwitDV7zwYbzfIdjDMldlWObTEFWU1VpEdrK6TlhhfAJ0647qqZQ/povy1abti7GqxDg8bnQX4G
L6oHeJMyAh74GWCvZGsLgHyuiAQUwVRBGdB3YeW8eL22NkVGZGAIniAq/0oJwK7m5egffcYk+UhP
fpfS3WLEQU0N6/IEjvg6lIV3cMbmqPNkNcE1ayEtX4ad3U74rRk/c2ORM6rb6s3S5GtNEMWqgl1M
w6LZojYawCejCEP31E/UtphfQEVPZcTHTSORK023N4bdlGxpIdljHg0JC9vFDtRlnP5CZqEhp61c
BFSDjHKyAnPJFiycb3vkznUSDtdo1ubByzmGxkBW/HQg94C3YqnTIDLgka4dnR0tAzdVooHJ6QG7
9oH5TpZK7Wj6Ww8M6gkn0C4ZdoZcpW6Gm57N1JoaFsdNi51Z5JXvBQpXotwlcQo+AyZIHyFI6HGG
jae8pgiAR4v35hGvqR0SIuOUfPSWZqNjx1eRu5wiKMoJEngQpO9MS780bdnvO4fkXj+0hFDrnYg7
IJnhmyOr+uASBRlnr9uacnxhEMpJzu1P2ly+NWUeAscBzFAYGhYUnntZWjy2kfgIPbbzZkifM8Nr
/Fca0YnBKh6YoWIACJBnCCYRwRnSNd15sNmnEqsmrBD8JV1BpMKC/pLovjTycGulaChxAa6gq/HV
z7nxPNYSuAkFQi79SdMCJzLqtzyacBxkGCso5aXkArAZAftVL2gQtnHVuwCrOAbudAsfTTDRqmRK
jJ0FZDCnvRldr2PbSsxNscC2Ck4ex+o1XVWUFA8MRuzsqYgznSGHCnD4V1/kfOGUUhOZKX1bl/d5
bpjcmDZMPVptlXBIzLGz3jkITVqIfbax+o9RlM2xYc+6tpLoNUlCRS1Ufgga19nb1OCuu60M5sHX
ApM8Ys4uYC41uHrL1j7OXwyRXjtWQ9QzlDRk5/jfet6MvTAzcywBOLJIgdpQenX2fRCpT23fH3JJ
x8OkAysHxsrAy4iJ6UgwTiy4qV90R1e7LeOStIox3dfQaumoVRHfzJyO92Ni/wJKTpJSFcSBDY0R
avPCIHwjzYUxHX6Y8cIeiZE5ZgfcAYfjTnwZJJ63oQUh3xm83PcaHpaMIk59UzxZFWn90ZlOSEl3
A+MUFqVp5Vi8YDgEshXllyUXLD0F5Rz5dRhb/vd7GNBd1iqkPghr8kbHhqnZeBTxja9NLCLRULcL
dI3YwMgNVFLCQiE9uS6e+ey2m/LIpv+qmouJ9uzmbm7m7jHttIAa7bbyMwjsXeG0D6bwZ7iB9ANX
w7EvFk5KzfNX57TZ6eCWaDW7tlu1WPrD11pa20HVT06SvCezcWmigPHpW5rGCV5BkgWpCQ7Dyy/s
KFhB7J4MEBpam1sCw3fCWUW+RgmoqyFXF1ficCfjRzaqsH4RZPwVABZc0y27afgbZm8vTfWaVMWh
D5lu1GBEyCQHG4sFGn+9Ne+yLMRkNjkXCz9SLiLqv4TJbqN6wIge7+0qvGml0tgUMEqfIfKZatj2
ad3wjM9HvzRaMpqr1s6Sp3DoSMP08V0hEGPcKKJlesFz1DJyFmCtDy893k0EP9cjyF8cKZFfNjCQ
kzDY2+LS4AtcuWqh0RoldkSpnlloN4mywqtZaHhljOg0dI27HWn+WU3z+EWj7mnSwuGQ0euQDrUL
sY61jV5K8NpkcyoqLVZzSnCL6+IGGymJ46LBnQwAJlH0ZnQM5GMOOQf2Hcgp+ntSmXhVhYT+VJUI
ESaIwR7MDZYqzB/stKaWtdxoXLmZK3tHoVN2bDQyZ0yjJP2EaxGhXtes89u0ajdaabYUPAFRgMGP
TToed8KtNy3+jVWppc+dwFOs5F7hBKcj5BkXdLRxwgHbSWdydpPFqU0oxKrY1dkWrZapZQNOgLYx
9OqmUCMLK5+Yr8wDom4xbiB3ya6dzr3lPsuZ0BOmyxlOI/ugDm4lUDdAFZHaACRnuCybZ5XU2RUQ
biR3Ve6cOj97o52cOO3elnKxiMz5K0bv6Cx0mnD79tOEmiKIyiRpdBU4bX7RvOBqUBzAqIVGgxcY
Ox1wWa72VgzwiHFpQQzMtqUMMp/+gucu6b9oYkNgb5OLQvXZtl79ai2tzTMQmTwrGY2P0E5tpOS1
US9FiITb7ZbIzZyAY6scfu6gzNdpg67kIigAiTDXdcurpabxayDqeGMk+oF168hD4mLkctjSgr2p
vCXsSwZ7MwjkLScrjvpC5ZoVaFLdqiEFjjyc5/IGfftedCOPsRIUT2JpeG8XDEagjyhnKS6bKesf
OY3sQxPWVWyEao1t8Kvl2g+T6a5rBra1uvriEinX5EkoqQ6GLesPuTEOLIxAoHCRNVlrpg5kJbEZ
ag8UuE8E2CMksk2ZpzFnzAq+y9K4GnviJg/wPX//aYxgfmjFOXLL26QjU+TG9Jg1ifYx2/lN5vCw
DAXKB75MNNNsi0XgCosoKL3C2gMCexiXjKA04MlSeF2QfL+kWP3TgsF1fg9VE4EddPnycDT7+Mmw
t16C+KeThd9CK85WCRbOnYtljH6VGHc2MIcQiWFFmmal11MKh/7Nqdxkk8fjNiJdx91X+Lpjauta
9fCFbpMigSpId47RLcnZKtw5QafvRxPXUzxD6R6Jxcfcl1lop8dEIZnHpbW3G4woy+XBiSUrr2GN
cj3mGdaJLLlSgNZWoivqXYhuHmjEtyf0waKmOAbGIMg9A+RO2FHGqBUEH+ZEbEUMdcqEP12P8KhE
8GCxRtFayqUrw3eiaOgjOjzFvgjwxGjAfTrOMcJgy6CP6q4NUpaVgfLieMGPZHzRvWbXPYWXVAhW
rTxS/Gr4XRNy6yMoteRUyQOCcNQi+wOl3FhXQJUbG5YQOW60qtk4mBzsbTG9lk0/bJeejl0NeMDU
hjP7AWw+Ag22K6Zwo0Rwx2+43mam4QDhgv0xe8IvRHE3VPhROIW9hkacb118+3EybtpAw6VqPXG2
uLI8+5oHHnvE2j6RIGU6H3pix8pNsNpNn3M39I3BzPzWiN9TSaYW7wf1r7N5HfQtCUVYH+u+R1QX
aK+4wQK0mCbFozK32QldYmKKAjSjNcf51kjN+9QE0VNsnRZHQF+VFAV4w6thh89eWWGZrJ+Fl4CT
S0O6uxo+2ihvp9B+jjsktrSE1Ewk/NLE7ENtnWMGe/l13zirWDI91HHDrcu2uU8bD9qqwUagAtRA
8WEX+/rg3VlAkdKUsYnQ+OA5hxAYhKy2LvcApESiVC7HLAxk3+US2J61GjtXW91Fv3QZosrMUC+o
FsQ6Dvl6peP10HniVgLjV+742EqS1VBVWzeHXQ3tvtwzvdwWc/4opz5BPuuptUmfRdxXp0OfQhFM
kiVSTEuePQMcds+i1D8aWEIsgwwpqXe7gzzRsBkgJabxEJkHewHMh37Ha89jLqb3nZHHaJhPWXtt
wglYBeUqVNNzX6T0PS+1FiRW7vAb0ifE7xYcNStYprybFjVfzx68lhGWPqTdSYSSjpBqMulnzF91
QhIBEcFjLBg9FQ2lN0xfso2p14/u2D6IiaxHVZEbikrS03qApUajpZ2FBOLeYF7mHlWQkzgR5qnT
1ybyDOZtBk4Zhw10Ktpi6ufScs1VThCILdqxZIc+EhOlrpaOba7Fwc7eVCzfK7vKkd253SLHfnVL
Miq5Bv+lZckE+2Ov6pL5VGvnmIEdix6cICmo6fI6XzFIWnqu750I2z/uwxv0+bMTGldCsJe0cF8V
QYAOGlmE0D2aXMr4NdJKnM2/5o4cRJ9vKbrGENtCpOnqHa2yr3NkfvGTC/JAxn2Yc/YLzP5uYqiJ
d9P7SuvxZACdsnLnJ6EWUAX1bTpC3TFR+JJuuMsnddbExJOWWvi0q8k1wGYLItoyLOor6O0b/bAx
n4kIrKRV0+K7PK4W3TYvdFK0TuWsDIB9a7vCHpZFxiUSk1jHnWDULu1yJxpsWWIeCY7ONjbXkPMW
ZUTaEBP98LaqyI2TXRPHLEHMZBT05S7epM7EwG9r+LhLZhVlQ7COdOJzIztOULr5HIeAL0qdnces
rlMz4LwFKOjCJ8CYWQLrYz/SEr0ophwlwGBoxqCQSjX6LOrOrNYkkXLAo+k7zMvjQEnvphm7r7TV
agQANiWekzzqDsT5PLinn9nkkfuZYf86SiN+hvaQ9fsEJ9t6wAxkTcy1Bh58bNNqHkFaFVzTQQqK
VYkUKID8+a/MnUly5MiWZVeEL4BC0U1pDaxlY6Sxm0CcpDs6Rd9jlvuoRdSkREpyFZE7ygP/nUdk
VnypUdWE4U4PNgYDVJ++d++5AC1ILjcaercsGr33hbxsP+Tcr2qyPlEHklgWza/EEcp1ko+cNCJC
kdD82gjU9Qf8f90Nih6SQgNCRJIaIMZsV9+SIqB5AKSBDY6mOBzXGJqfz6KwJnHRad9yWXkbp6Pl
mQggMNHwSLT45KdoYUvHOdGSQ+FQxgfSaz6bvN8aUe0huCTdI8lcHwMEa15OJARmi3FtDM+10tBS
AgzAf/ogu+5F2pTepaggeRSYMrpGHFSIIEhJ7ewyR6kHnsYW2iPOw70dO9ThAQ06UvFWqEgfSXzJ
1rig1nWRUjQRr74XTfaM+DenNy1eCGj+gZHuWM7dc5wVr0MHo89UnKCaajo3FFlFWm3qCGmBAPCG
XHJyaRl86QQx0sHfJ1P3uSTxrqsva6DksWpOmnYtbo0qOybQ/wFtZZ+l055aDyXb5IT6drIcC6YN
p6jYQ5ZOgV5sulbfsux1pFQGdzm8FfDjEA211zrAuqlQqayspv3Ms/iVCF/PR6FPQ6LY6bmkqbq3
8VmsCHbP1i7H6lU7lmvTie8cHEww5JJDTShB4RKHUhJcYzTTti1JgUeVBvSKA4Q3qPXYDxERluRb
ZftOz0g7abCVx0jnNYNvONQbg/ZSF+/DdjbgXwixyXLnh7MEJJgzqTJapu5LzI1DVrYrTznceowx
mDLjECdlMsEiMqE75/sqUqzcT6ezD6PFdG6A/rAh6CDcmDqz+C7sKrwl/SrlDHVTkPvNOVA/OkG4
n0KDA4nJ6+gH7D4j1UUj0iX+ckAIw9Tc0JKvwdFItZjxYxJJ+Dpy72wF7k3ODFmJFqYEhq7P34gq
WxzkOU4Lh+MeBBUHmH/DOBHERTe61XYGmJIT/cbqCiQNwnGD/wO9ipx3wvosLctZsbKmm4yO1Ma2
MJpqXfrSmHqwwlUC+CAu77u8Z99h8dkIztJbmaPhxolGWt+SWrUw1Uo1EGmCLdbEUsWRhhJWfZDQ
iNgmJC/MYhpM91gwdLDKZzGi7xlITpSsTLx+cyZTIn3MRxfSyVAMTKSgb0b5OABPC94EhvnyZWqX
HOmWImzk6htTK05jaF5mwoPpdoCDzwkxWYfL8hyygW8KKN9l4j6mFRDWET0BQ0JqMheSFHEJJHhF
d22DHT1o9E3dEJdcRA22aYIY1zm6IKLjELcYTtIwmuGmnAzjpjBaF7WTS8RqSKdcArOwGVmS1peT
Dty/ZFiziYKgw1BfBjk0a0xGlDt5+8Mpq7vcbh06W3NHS3HeJTXgtYmY6ZPu+LkIFwwxPcvMWJL0
Zvtga8atMYpn0j8waGbBdtL6T95ZX3oaSkPcZ/VIIGTfEVFPZ6LfdJ6G709K4IqFuWqS98owbnPC
f1caaV/gD1GGTmyX2XAomKABdCAttiMBdTAuaAbyLaCKxyF4otOWriaCm8TeOduRttcnU3vkjd6l
WvmMORS8A0aGrtmS5+KuRMXYvWoREyH/yjZO8hKRA3ojXa4jdwbFUT1sx9E8NZjFbwST15tidgHA
R5pfmTVxLl16n1vmWQNu7c+Fw+1nf+koIOmc5+jt+uBcEaeVL8epruKMIq8VXO9156Bw4iHknL4Z
BsTjsR7la4Fi6sYo8QmQ44QczfjSWBuRY+QvBWDEXDJhmEdUO5nLPNbiEBzNXz2+ebx4COTwPHDa
109J1TJCN69tEFbbRjMwzzTfK1Zh8mocjpwxMZZhpz3g2fmRzLD5U5hHORFNSd8+cZKyGovGH+oA
G5Z6y7hGg2UD/sJbkD/m00BgZIsRleyKU1ZlGX2/5htsdntjuSSa9TI7liisx8xOtoo0YDxP22iC
tcQrW6G5QccvDbGWYCtW0qKl6o1UtoU5McsTZLZEXhOu59HpfOZxUa/KLZg/Iqta7z01wq/EdJ4H
RFWGV7xYSHlCYA8Ys9e9QDcntENSKnsPY/JqhsEnQpHx2M8JIQQmoE1TEgiegKEEDRnP+UX1lrOX
saT4wVG34qZjOWGNscSztZjw2zKJaMeLZjUzWcMwCBbPG4EzEKYHOuqsLPBH7KRfUwGvdKYVjVKn
xzPXj4ckxC6phd3HqNEVp9V8rpc3iMUvoh3aKN/tRgFcgZQeAfoW0XZN8cQiVLsVxBq3LXZaQVFa
9pdOQ9PBvB2PD8lgRZ7VKxcw7mHskqOY6eIjfqR8QmrIeMtvFlkGSR4s91aIVI7nu1C4vY2w2buF
BhxtmJ/MefDDetjHPD08yeTQTUm/rIS0FA3Zfg1vVoN6Y4oC0qRBE5GoAMjCobwoK+qM22mc9VXo
0vPOBQJ/wypYolSJLJ01f2C7NXSDkjGZJr9uODdafXv1gOlS0aQQQVLcwyG9woCct7XCYodlNN3U
NQbzomwuIpFwzezQQNTTQU0JnT29NIBUfXwXyPCoSmZpnuBHZQP2zZZDGFgoBvtnVfWvo2BcQnAl
hAtU6yBeFdT+ihjQOmNVLDGSRLn3aUmEhGmOJF/ht5hKfLCGyvSVXbzpPQIQfW58yBfxtgQDrndQ
EmAm0IUbvXVWyfxk61wQwfddc7K2ycFz6WWt1BY/WGxHu9IGWeNARNdamIeJjXKqdVhevUbeMrrc
RsVitCpQjmSBOd9iZIPVMOIDSuYryRn7KiEkPGse+z65TagEbFJhTqhQkOt39p6IYFDEFgcmQBdf
CHNeMkfcDjE07yKwyToR6szFh4ugI5l0vQBUvscu4xkYfsLF4mDnhHSjefL0wxi/GIv9rsrpBjhh
R8p1v4WERa6pNTSckZxj3NfXYMBlX0e71KEZl43FLmK/2oJJAW8TuLArmPtzZ8cbp/AymL7eh5oG
jDl0CTFdA+orr1ZPrhIuIGgoc/EamctYMrT2RcWRP6dhLLGvrtQwvhCKVeyZ4tjAvelQz/KhJayj
Mp/K6SUYyGYjDSwFzsyGhdLNaisflDPuyyg6DfFb4DrlvpzoRiApSzTvsgj8o0XP0HHfJRR7+5Co
b6mjMZPT5GzjVps3fZcTOBuQxaaybBOJxTE0ntGj35e63eODFdAylsJhlN0xCZieVCXnaQeaASra
8Cg4wx5co3rqDeCrZtegrooc0kcWrUnn4u/P1qh0qbAC1LupSU8IjNQ6DVEEMwRedsr2UGmdS4cs
3FaKDNWAMEtu1uC7ndoXjgzU9E2zN1iZVG5dFFi6FQIkirwgBzSW79uheMg8qIQT4/xJZwDD9kFs
H6b5kIkfU49qhWLvey2iz3pAOYssAtoJHea07brViH0mb5KvUGPi7FiMh9A73MDiaul3Dh2jIfEO
bp0jg3yRevpDqREmocwI5+jqVSSQMKSeER7Qwz7OpsYhnKttkSEKgAOtczjRiAKU6hYgNwjizbB+
09cesblEg0u0KlAZlSeAn22NEWZt+zYkw5QMLGBNBlxU22L+Dc+0bDGaGzGyD0KAkf4SPYY4aS9S
rz/pk9qMbFK63m5Mp5svFL/zhTyAm6hOkhtmJpgWnamDts97EtH3COHTboU1nEcoHCs7UXwDzQMZ
DMd0RbcWCnrD8bIDpA2i4iOrA54SpHzDsBDVidOhn4Gcu0YzCT10kwEC90eig1bxq9c1JwcrDqf1
6GUo0aY2mXoz7PrIjPFZgaVm3Z8+nN45toXyw7k912xvJqrYaRx9tkPCGTuKpe5dOUwag8DpaIJ6
ZJ6NnE1i27u2SfjQ5xNTzYbuS6fsL0BsDYGUEXNs970aepSHWclIjwbmgGK9rBN8teQUY+O+pHGy
ndv2JFNnK2kvBG4HW4kgCz9rhzNL5cgBao+Ee4E/AbCENhHtUDOuvSQmykHjNBgnFg2CufjQAKyS
hIhTX7pPjhVeZgltLxhrb80u/zpqTnTKNW9bCWyHNewnNqJl5FEjubW+2kGbgDrjlozSQSfcTrx4
FS9LC9DAmpCdyri5F52wfXMJA0pLTs1KIJ3qmk/RDWcbvRGiPIQHqXAOIm66baPbPGeUq5wL4J8Z
tMRDdcbASkuic+SmdjkOVUP4ohXLiInRzRDJt7HhodUc7CsAtdepUY8H0lF/BIkZ7MivZvhdaibG
RTZh0zbUEdBEsemnbl22LFnoxHzaRgee+AdRLZTDjHWnYroWlRpdRtcCj5wAKgkEJCtpWj6tVE63
UjnfXRnAOXBtIOwNHyooBhxjo5d2kAfWjLtON6G0ifa7VPF7EMPiqnuc18QOhhBOV5EtkcxyyqF9
T9dKNgdvD9p9PobIdrEpIu4a772IuzHN6dhNHh4A3RlYS3imbnoUlHRaU8LgbSS6edA/hFUKvCch
x050sesDMa0ldqa+dNklsXCuG8x9DBj0sxUgDOtoZzBqUSFD+DrC2zZGL2pCoyoxapfNz2EquZ0W
sY8QdnD4AY96zAZ26LJML5ND8ZVPLZcmjLYYEuhB9YfY6hBzodZ3JWmkslx6qZsJnrfU5aVt6j2m
deYNpsC6EOjJJtCyajdp0TvdExAD2gnn9iFJkmplJAa1BYYAZrDh3uoXRP6iFzqPTfsN8/xFU42+
B7WINZYbBSAhoKPaAYIYUbHSr6aXMaV7ajPsnDDFwvpx9GJ/6ZVuIrkIoJnQTyln1RDeEYoPTiwj
aKeijG9tkqTWiRd9Ctdg9OUr087WtJs2qpXfxQygu3IjmowKnioYlrjnKBWTcKGF9trIsRuYohG3
YrTBiYbeAR3ZqZJMoAsz87PZuTQdrnPhgc7HpwbQYV67ffojJhQQOjarlLdIfIR4ApkY7lXo1+R2
ac+BgfIBzBToqELpOPiZuig2paniLWFajfNbaRHHBeZquiC0liJcUVjQIIeuqkOqRTu/HwOMl9Bv
0CL2B0R74WY2s3hdltDucEmcU4+GXDw/C5O8hIzWhYtc0LC7TUPZTTqHc3JiK7tVhXylOmONogg8
UC0ND1GKSB5uzY6xI+Rnt1c+Z+YNIumvplSGrzEwDGeK8Ci+opjMeWgtDr6k9OhISDkozZXPyngA
Xe73QsDYXmLUuV9+6CELg1uZRFnOJafjr2hg6zFzJDJ6wRFXFeVno+lsaVAg1nNgn6LZAIrm0rGe
2BmCLu7Ws7bo14x+4c7ftK35peXmHvLPZkixmog294sWHi9hpr7Ta2/EsBLuMu89jRFds7RJ8Crt
GpgCN7ajclL3sCPbkQGBOm5O7ahthECDpMPjXEG5to1UMmAhvbCgTA9b63VQsQ028cdYNNZZoHHV
a7QcaZQZfmmf2ui5yyKi1yFDjO6SHDd/2E7+GNnRV7m017NO0W1fGQRXHuaqecbfQZe02HqW9166
bnb4f2jT+z+a+f4/9OkZtv2nRr3/8dv/+u3f/+Pffvvfv/37b//zV7Pezy/8q1tPc+2/OMIwbRs7
nCkk5ri/2/U0Ayuf6ViY+IiGdn867/7u1zPFX5bmIodg4eokekn5D7+eIf9imSa2P6HrtMSF83/l
17P037n1LAaowmT6pdu2Qc9Rd/lBv1pOa7M3YhxE1Rnvk7kJIQb3umovoEfaS9oQLlQ79+xI9Pmd
ePrrB/sffzJNrAlWG2qQH8FnMp0nJPsz0phZC9vr7mZl6geimiscF7p6HmRwRR+0SVu3Y78TsThb
EC+PjAuJfMnq9tG18uE+QzU1lo53g8xKpxLk5wYlwMWZE+Jq7tJbwpbkdwxIe9aI8h1XCGVrddSd
iImTNTmR3zmcL0Jvbu7snhZGMYKlBD4GGqUbL7+85/+NZ5fD7x+vIJZJUzqOLRcDpW1y0/x6BeMh
VhH4hP4UY83q1hPxrnfMAhl3RqO7a+mXE4/A+HkwWW6Z3Wf3BDfMt1kGdQOZDXb8Oo5w/9ih1Wzd
LxFEH1gliLabRHbvoeNGRu2iyIiMUwlQb+3pY7XibAPITBIIWFLQHidJHZrGOhJKYO4vehVrSKUB
5NaFetXiuwElLliGPN5XMwySLCNYNEGF7ouWCRiRYsZD32vDTrUkaRZRVC1+75IoLRRvc0PsGZTG
08zOdj8tZmHdo24PRjIW4FSukokiTIPZ/RC20+i7GDAOETKIs8nXb+LBO6I31M8aAdrrvKuHy88/
xaW5DLf8Huveqq1s8UyqIYd0tsnPIYw2lMo0dExqVZh7wwE1obOix2HdOXiSCCKYj3kzFXCS52OS
OqTzLh+GztjXZuLdIUWmBwTAxidGtjw2oNjWHRS4d6gS+6S6Igdxv0s6qkU9onIh+PKmE4PxA9/f
vTtp7TfVsthX/WQ8A1q3ViOH+H/h9v6vj55rOgKmjbU04P7rjSN002pJGTRO5lwK+qoZMVtdZUaP
PeqvO9xA26DtEvT4kNyOWhHoH+YI2lkxAj54NjP3Luv7JwMZ5D3eQP/n36SHcE0mPXEIEeYN9lPX
vqpevBm6gwROVxNiONWj9isyyOH9pooT+3tfMprSakM8AcnCiRuvOGKaVxNZwt4MPKwLshfXBGn4
fqgsA/3hZiDXqI/ig0GUmQuKxqHTYJWfdBkZoMz0Euh0wry3ZY6uYiHBBC5pKobz/OePn/PHp8/z
LMsSAjy8ZRvCsP+wfqWmkqi/rPJvT58R2JhxjYEBWxDI86z08iywu2M1kuJMIwFFVWsG83aIHZ3u
HPVpHBtoKIPMuPz8nPMxNnF7aXG/IdLL75hI8g4J5+zQBHywxFDcY5XgUZ3c6JvXpxlZAba4plaE
mJOAgzWg6J7VrLWeaqm/xuakWAQ8clggJtyTjIz2q6aBy4c6J/7IaGe+We5CsUe/A4iSdEhAfgwu
k0tvxvqxEAUxZIt+S6cbzMHfHu/RutR7MaU1c6qwfOmW7hLZJ2KXLmxw09Sfa6qTzorjD42pyXq2
wuwkHLljxN+fFd3JPRLr7+GyznjLOvPzT4Xbfy9EOGH0Kc9//j7JP7xPhi48V3fZuUAYIK7y/rBK
GpzIUYcJ4xgYdXWc6ulNDm32w2HO5WpN+gX6Ax+Xm1mPWmuPCDAZWqTSI0TCEuWLMkDXJqiZjooQ
wpe21kgaXwnsDHdDE9qP8zwY67YpnK0lizsYFZAMqzY6Zo4GyQNmpGWYxR7Rr3TN4K0KC871MTRS
LJXjIULKsCqNHa7p4Ja2FTzT5QNE+eTk6caOMz6fSjt79y+uCX78X3APloEHxrB+2vLZh5c//H7n
QNEajIqfdYzVV46V/GyHmAFUI+d15ZJ2WrcwROjZW49DQXMOTjeRbtLSGCXOqLWt1rxaRfQS1U12
zxOIWkl1JVBPYb7YSOKS/IsI65EZgCrOcWGFFO1lX5zdbpD7WdjzVdnWgrawmgOO0+q+4J5bZTSs
PifvzQkr9WHZ6AM1wFm+VutMr3VvOKuCh8akxfKR0eBFmpm9l6UtaAEP/QHGl/egaS1p4o01fohs
vpqMBv/FhVsQAv/kZPy8cCQu27bu6Ba0DLEUNb9wMmhZEOyRTO3RkIW6GwPBYtiMCl8ZXNKPSVWE
ZZuwzotqjB7rlCEpSz+tblNrLpOgVeTIIvQ5pUN4dOTL4KU0Gcy6uuXMi9TPGbwrqgDkTagwVz8Z
YVQyxU5WzI3dkaN16hILmKFy3EZaGp4YnkcEwVhMTSBbb6oQzwShGGSkZfrSRoGzvbwp/dK2asP+
auMhwVvY0IyQiLJojQQff36JxO9RIssl8rDiuDxq7CzS+uO6mOUyR1IzVEcbZAxmMne4gB85FRiH
XsSgClAKSqzFQIO/GukTeAVbSzp3wWd8MOkQftG5AjZc6zE5GVHJOh/iSbPV1Ybb78KrIsZVpoDb
qUZmDv5I1P/8Fcj/5hWwNxos69jgYEpQOP/6JptTSfInoq8jpCL0f62z0ce+urSZEFdEaxsEv9VF
We2B5kl7S7jkUzoP0zuStBBCJYLI2uZ2rjEoP6B8UYwI+vmbDB2GuG2dP3i5UieQLFDosAsReUHM
pgk5Lg6xB6b5/T8/ULK4DEhRmUaGlbH6r02gerd/LSid5mo0XrAnvxO2E/l3fuoE5i3cfG3LbA9y
A7rg27Dtrn9+eczl5f/6DFicAdjwXA9aDDRe7w+YDZwSthvKhRk0DMZu1MbmwZxoHSqhiLKz8Y6w
aCyDfKQPljacm84s11FI48WFCMixt4bOmmKuIgCwfWKCzKxJw948Yym4S61kV6jE/BLCfkxUNX3T
hmWCkkX6ax4jkI49RcPZMoeNEfCcQYR8nZ1u2vKTsj3kquzBoMXSCedkeKF5zeEr3S9/E5HOu+fa
6c2fXw4BQ+X3l0NK+kgoEVgQuDRy+fdflgTNlsr0pqZaBtgMdNlaw1vSqTKsSpcyQo/iTpGBlDlN
t4VLy9pgUnNLDsUP1MBox3RlrhS6SJ8MmvaikGxemMyxw2BBct3ypShM+4tUPrHCBfyZTJyzbzpt
uvYKyPafvxTj9wAV7ngpbYejnS3wDNnC/sPqpukT7xIW/kPQDQa+iW+Dbs5vI6lWhCjFyE5rwIPx
qB1lTvRsWkFVT5lYrghtysHcuqLc2yxXNKwZpE8BwTsdWUirf/FbGkJf9uxfb0HOtIaxgGMEj5hO
BPbvr3mDBTwotJLEIYJB1GiuE8u7DjbyMeTUJLVF7bkrHqEGb4FV7eoFnw2xOojrG5mq217Y5LWN
h8qIt62OK7ktz7DndyZT+mRuH2uzRGDHPiKOfOmpFcZtNHa3Ma3VsumAHJrXu8hovqWyYkYS7CPR
npPBPWcGK2p7EsSS2PS33oayW7x5twr/UFARGJC7ry1m+TaOfaY4PpN+n5Ql0QannF6YUaErtG5q
zQSKN2xLR2PGVNCaHWhHXU209BPa+9non2ZRcednXGweDVRaxC7mDEnnNYOAO9Xnfmqam7SG8pF+
95K3xCVx+GrGkBJuOvOogr0F0HvcVJioHh3C2D6XUYCNZvo2AFrcV3fqvuDFkrcW60+19WNg0BRR
qJPjG7LLRM1Drd2N8lnzfMNDj/iha49BDWjDPZr9IWFmRcefMgJ7l5K7BhJIuaah5jKYCpAjOKG3
Nd12TWJEMe2SkTeLWJd8FPj0tBemo3tdogBAFl8CKTGaY0RzOZv1B8anfgnq0SrMS2AXTz0qCmPK
/JL4ZA9iT+rs4qnbDAn6V7a8Xdwnvu40D42aD2JuOKfKfRE7TxLDZ0+g+4zwAx0PgSxI1fpjwzjf
ct5DTbuPoIA52WsZ0CoENewl3UOYSeQ1ctM4LOmdch/p9pf9uLNMsWMysbJ0CdtOE7dEaZHZiYsS
fGJpwPUqXr2CUMU9emO07u9sbzdAMsl8usd+xogdcVJ439TP6aJGYPrb0mR2Ir5ZPLyGU7pxZ7ja
0U4S2BjdB2H4TAfzBOECP2Q6/FAdnQ7P/ohDevou+PrQ26glM2MzAj7B+e7w0+a1XQcUBR2UCW4X
4nCem/DFXVJdrcMor1Z5RyQkZYS4SjKG5LdMAzxqhitt+uomRre2swXaghfF2iz+vMJ47fKYnshj
j2TSA5c2aRuT8718auu3dLwm3q4M3xv7HnlIb67d5yFU24YQ1+whpkE8xYe2pRGwibyD5uGujm4F
NsmKEHpOFgHhKhD9hEPWD8AXb0+YURcfHC6m4pgTvNlvRXiQUBSMN/YL7EvFe5+umsIfmi2UpRuF
DAHzJ3UT7WwJ1ZvfJcAu2zoReol4zxCZtSJcI61ktk+oPEydnrlsrZcbvYb71zb3Wiz8cnjW0+DW
oXftfhdMOsdU36UWwcmYxX4exQJvk7TeTWjGO0ImDvyXl0ieAtiDqEto4O8mqAq5bDf0tPBM83/F
GwFvSNdg3SvIcwC/6eP4aS/9lkJy0Me9ye2PfYRC+oG8jUNe9b40LIYsiNOaHj0tnSU8fZrSN07v
wRPWaIEnRyeBzGKcqTbgqZW3bm7c24G9rzCyRnV/alpx6JExyhYQ8lj4UyZJJqjWQ7bEfqLM4NHG
iw3pDkVOzqB5OMEq7RiBoEl2oUpqd1n0UHebEKJBcSiiXWX6qI/nap80PoqrOjyVOkPzg+CpmE+R
9z4wEFHTs0g/Y8M42G13k9flxouUb5mIt6RcenhnULuEG1XYzqhwMKsw/+ahI+XP5WLXCeNil1hT
gr6g+WV+bBRibQ5Tc5ZT+12No/ZEGWtsWWbUQKasqDIq78h+yGId/BBGNbaolPDAPt3iI03cAEey
ol4ZUMjsq97o1tZcf6TFpO5j7AqP3jigpOAIRqYE60Mvg73hEfOg0+BGVi4vZToxlA30/RjPzl5D
a7gxsWyClCAYkQ7VVTmyu6scb2+SJUC3v3rNXCLAm4A5Tl146b6sG9Iitf6NVpRBz+7O03VUhhMD
rNjV/Kgia7r36teWWnnvGdDGapxsr0gKLEYtDh6SLBfPinDGn/9b6RLLPGkJ4rTlq8IRSUoWN3RZ
Wo1WnzOywUzHRETtC2ntKLAKak1gjgyNMRkXxEMQiqQ8fPuyf5VU1UMz2NfRnedzMcA6Uqk+kJo2
YvPHArOnp3c76sZ4aQjym6K2Xs9dP6Jh5K5o+vBvH0yEadsxS84/P1/MHq4DPQwjbqxGOL47WdRD
DQPrqdzLXoIMwg/A02ktfKS/f6cajgZCEK5Yk74H+oQvVguIvXNpAtVdom/sMP1WiPFvP/PnF/78
8PNz//zrz1/rn58jo8fPQh7wVhaIUvG90E3OUL2EGqmEG2jA+SEE03Eg1JTzxlCkBXyYmsxDIoIW
0hn/FP/jAxRefpOff8/b5XxSoF4CSkNga+KaOR1ERShubDLTy/2q07eqA+Ckgk0hzX1SP9h8cxTY
h97WaPfBdQBQCbJrS43N6YPhGGB6Ikc3fUkqLwLCImxvB2GysTZowqtVR6pvXpgM44e9nou9Jt4Y
++K4OQ8OIix0laSBMoBCbtT53ST8gFmnoBHREt2p1FYY+taq5FZG01NRmcsAGC4rdtu6ZOH0LpAs
D0UT+UhlfLNnwfCIoyW7o2jSQyGXHi0uJlpATUUtQBQmy1UhnU2lE8lpoEIqmQ/H6VnUxaaRR+VG
p0nE2x6SfvHTjNdstVZiWEKG1i+C1gXPO591usIMOdY0oEhQtX3J84s4CAQWetLc8g2J4CBhpBdI
vyy9DXQh0Ldhab+XFir/Id56HTHSfcsYNznPs4ZkSGNf1dZRbN+XMrmzRzCTKMBGb1xR+95NXnfo
2+qAqvWMzuexn+tvFceuun5RHftUMD+HzvxhqSsKep/q/OQ0BGm4/B7CuIu09lwgHY7tjpH+LT4d
v4Xrtbx5XQ+ugYWvB3qjJdppaNg1iH6tCSWYHGcrpqd+VNuMVCZmBRsrG7YZdFSkrBsjJIkAEXlZ
kvQJXqh25wPP/h3ESwS96auXTI9F3u6MvPF1JBAhSZUeOzITB8x06nuqtweHZzYdoR81vR8H+jbt
zJNTiy3uPl8fcRO1B5qL+1iRIcyCZqUl4OGKYtLdomI5DJHFnQoI1PMV8ReZRsYb3Kc8g+tOOWRW
TB3fCiw9cIK2nOuxddaI1o0b3dRhffbQujRYqQdmnWsL8sUEvMLV9x7ubBHCHgx63yHixGvNg1Ww
Nr8OhntfIWboeYdDvfA1ngVljgh6kkeDXxCdzla1DQaRjKfMF2O8Be5xdCa0txrO0ohRRcnSYBQ+
zaab5WWT9rLJ3WedCgOEEDLgfONIm73eYCRBUFS7hCRQrbrD1nAhtZjjsbChEKVI7ZxxV3f3s1tu
ScpYo8femNTfVtOthUrB+ggMSHJbcuYbNM69HGc90OJBz22NlTqoUSCHUHAHrl66RzTJW+rr1C9e
pfuamHCxVtSa+qUS8bGuilMfq7UNUU3Eno8SYEeFupd4o/Eez+V5xnlRsVA6lnHlZLS3MwD6urHt
XILRkfuQkH2YiW22xQNk1MOASacV/brq3j1MAxyQSYdFKxE4t5MePXKieNWL9q4soisIcdqvd3aQ
+72sedqLK4oGhIvTTpcFo3p+5R5j4fBYgNDrTNxgCi0BYR0107IwJjtFFpTwxnZq6eVjFQUXM9Qo
wsis62fkIuEDhratbKx9tuyxkY5aQB2sGhlhN6CHSQ+uGV6KtjxZ7Ys2y1My3AJ7wRMK+X52tkTV
UDtZFD7uweiSw9xPFD1olXS5Y7P3p2QiYXF4quTs53OJxf3ZHvN9j5grnMdP9Px7r4Nr6VX3vEO9
k0H6tdDGmvvSAjfICIl3Ewi484ANKfCRmdxHKZxx3IgG76M0U2JQ7HWGYKFfoog9Ohc5TnakU6Lc
0fFdC9n5QapBX18ZerytWH9DT9tqCOo5roL1k5vMUH5GgZSN277MN7Xb7Ald3ybOA6OAjVFp3yov
AJ5GpKRGHLBstghFKbh4H1mbJ0WG17YlYlKpiBR0eRhRsVTfGJu8VbU8FN107gKxnxb2rn1QMBvY
XjZjhkN/Alk0sCI2WLoIRhwxdqpXkxsky4EKO4jTSC5ypkMxmHf5dBfN1vdheIRPcM9p9UY2+WWK
LPRsZH+QNTLfVzI9lZO+r/EszzEoD/1Dr+0dBLC9xwQGpcmGBsLGai2/KhA8ug1kup616WI74V0K
AgIB654589qyu4vloC8Sp0RyKNjF8KmUZHKwJW1zGyA6Jhq0lv2O0AIA49zADEjgxrzXwTaJAUnn
w0rZJcdtYzsOxbrGWN+DBLOJm8zxPJrohtHdnStvXHIpOapWCt5odGp1wEjSXNIzV5LhB+3vF8Ic
r+loPpLWtHjmyp0cmMjcThQekn6DnWg7FFpP1IMPcknSkjTpESkV3oWZ991CCs/G2zA4uAP74Va0
7zoSFLs82cOGvAd+4zEl/u3qfQQDxGoMFJZfJ0+BOCLnc/XmrMf2NrXjkx4XV83JLo1RrpbEKV3N
RxZkaOvuQbbZqzKcr94J34gk3zRI1KM62irY78v+N1bdYek1KII1S6/dOTa/TCTPZF5c8m44js1j
ycqhbfJw8XOQNka4aN8jQASf2jxKrdkXtoVgZfL/k67zanJU6aLsLyICb15lkTfluvqFaIs3CSTu
18+Cuve7MREzL4SE1KoulZScPGfvtc2pPVjYfB2kNbboD3LWurnRq918asiGlG486MjYVHWkA9Lu
4gZ1s9NuYaEcLQhp6GKRuq6tiFzxIL7BPQdf3oGNV8nHYd6gu/sa/P+QP0JwkfnwWRreWZtQsgeZ
b+mhr6nZLnLsLbYGX1BsOsZ79lqTgFZZJEnppyKbSxekTWFYvk2mfQMmdwKLdRnw5OSkpqR96ndB
fEk090pqzrWehqvGJifO420HLNYlXjLi8kkOu1PoPm2aK2DsJyPYQx11z0oZ7lUbHUkd9J0nXF2z
SC9IDPEpGepOrYItjd9joVKwjTGfPG8P9ftiA1HpU+VVUYILTiy/ghTlhoVvuQV4/+BV0dx3MMZ3
ZjzPdrBvsUivxJXRQIZIEBfoJNsHFtRLbkT+ZLTHsrI3qId8NwG7p2j3at4v1+ousKZ7pre+cMZr
qBVvYzA90IOfkU5lSnt3EvMVDcAZhMaxzAgw6tkFAW2LaVRBz5Wefeid8Cn78RK75dkl9HaqzzgF
cIO4e60kBisQb17evrvBr9leN/MZ8hCkpb3psCvl6nDKinDOADkJPgU9QSRmB8u/S7nujx/GFPhp
hmYsLz6rxPoAWPfI1eCtwffduNRe80oZq5ecPeNYqp+slO8eVR2Ao00Oy8xmkOAFzac9BfcQYCuA
fp+tvl7CeBPlQ221kxv9zYr+B8nP16mS94Y8tLijroiqi6bDuRK+2gPRDCVJZNGLZPwpSvMIn4aF
wDySbvJEJ8Or1O+tU151aaLmAzCQHFrT9nuh7iRyWTd3gf5l11rxjk2sPWpsUiRKbJNyPDOuw6Nc
PGHbfS8iIMiU+vNHXE3C75ndHVIpt6Axn1KYp8E4KB2TgwmWptefsiy7u459atgUDsObyqVRzhnt
vAJdwl/YN45Qx+6KHqwhXMBi3mh8vTyisgwnIJSlPuM4PzDvyuQ7LC2YRiEZs40vA+dEBxkm3JlL
AFU6zH26qUQKK7C5nM+avIt2rIDK0xMw9ZMcM7rzbbmCut5l0UfXxN/M1HhxQuxJoJWYFt0q5zUj
bMGR8aV0iTozsjMjngt2mLNqBoTCKn4w7snOBrGprCVB4qq274gTKjR76wngmr+wTe/G3ti2Do5o
QER1Ot1kqN6TmZHFt3Qy0EcYlzBi3EpWSVVW+8xuDsyrXqTqnMLC2llucCEEGXb+iI3nA27/sYqG
vdeyxf/QzOkUDGKvUsHrbnaE9nVU9Opae8NDspFljwc3kX4dLiFvHK5kz5HSs48hZJkT3Q+Er0zj
3hW+b/3MHRTwoNFj5opOndMe7DZjqqAd03PRjzvHsn16ODgRDS6h8RyYGGxHbAUajlb2vqQ23p22
B65MJrwrL1pT3PKUj3ATnkbEIKVh/O6K9sTo5pnSpmgw2RuBvi5j9d546s0xjLcs01inCUwbHBZY
Dx1O5hPtZA3vBCgdsny6MTG7yLijD4c+V0TC9/Js2+flQ5ncN8dxnowE71pP1o2WPjOm+51BAsqV
GMhV16ZHBUqOEdNtzjW/G9u5k3k2C2I1YMo4ZG/0jXm0LfxQ+fTUvOTGXvwKXfdsyoEkrh9EYZ27
wPwc8/HVkvovp9V92xz9vgvOaWH6RiePJW3ZLpanfrSOifahgE1zcxYxfoHKYO6BsXtMGlaq9nSo
vOqEOeDk6BXzDnfjKGJvEr6WZQVGFq4JKnPp4ZvlWY/BLT6nQvkWy/CuBKSasMfYoy3AqQeRg3pr
2FZ/pUV0znhzaLoZKtkNFBOCZY9Yvb1jJvsWaXiuyyvJCBt0aptAKH7TRbvS+KPkoF8EFBX1llG5
AW/e2SLdkXJq0epQHHSlUPMCAOS6hEsZbAMVXzRFsKaQAPhAxv1DROHBhUqYqR7aJHVTxu98B08s
UIjSGx9mzDPu2fyk7lUdCzaPV2Re9COVHSn0W6fQ/DAcfH2gh1RwKbIpMabunHiab2k/BqzkYKUv
Qduc055iZYScDBg+qGmgFIbc5cpgr5Uw4n9mmeSr3ZTOoCv6v9bK0g3xLEjzyKvnft7/o4uytG6W
R5eDREO70bIW1HKBQOrfJs3SXBH/a/wsd1NAllXQ+Y5K17gHab3JAUgBvRtzjUKTSUDZYH1ZDhXu
5RXE8g7fjfjn3HKrQJ8PAXd+Ypya9CHj0KWlDnwEp8pUHEWo4AWRWsGOxR2OFOHi2MaROApJP0lt
ai7NmsMHFTEOYP76nwNaeiwuX/fpGcyF1b+PB4zoESUO/nLKhONylE7Fs/97ynJy+cf/vM5/LzE1
g5zJac1meQ+W5s/yNuX9aOC1SViR57cJFteHUXjxTlUM7bgckpIIIZMr5NrRcppPSZAzX9Xyr1vI
dmPeulGs6PR/yPkNaee3arkl57eCJJ/qkAWUmnOH7b+/8kj+zZbJ3O+MEB4m53MeTN3pJfbP+b1d
XoB0ad7Rr9eaX9q1kl/wklqi4QR/MoGhMzO9Qz3/xMmy8q8fu9xazgnNJSAvmBiF4WBp5pdYXuy/
5y7nEsQTpLzPDy+PJA2eBk9NX5qUt7/t+fME5vxet3VVE/KJXA84BtC38dpVzb4axU6OGDvpGwXQ
vHrIDUSsrvq/LfukfAQOA61HkRb7A20PXnlLsO020Ya97OVWbZHmD+OrGL2fcDMCyM74ZsNbnWCX
tAESd39Ret0RzbMrw0tNT1yd+wrpeB3/tgETwGk6qLI55YnchZBWLYcOUHrUsGDDMNqOlXViBHaY
cueh1eWN6ezeOMQMQuNG4w9T3MtJP1VqdLLK4pIRdRWh9oYeoRmQYSiqR/sQSbLJlNIPZUh8ekDQ
FJegNL2Wp74K/UzhUwmOpCqx4Tj6CfH3NXXEK+2Uv5ay60mG6wbEBLIuX5AQkMAwZ6aS3GZYfr3P
4PG2HUg/PAJRhy6d9yOLS2g9NB3q6VxSPBBZ4euNdzSVz6CzH0ZEBdv9nt8G5OxbyGkbPpGoGejR
wf7FxbRJVZcYdHffu5LC+E+j1iC2T/TXfNj/O0MQlSvP+CZWoRpvMtiQgZVhqoH8QHGC74dtV+hX
YPHxwSC6SleYbDctKE5bbH9ritilE3uAcjpLIyV3FJZGSCU3unuBUVQCoDbbdIs+CkYA2NOu3FW0
Mltn3IcwEdz6NWB3lSbNrqSEifgRnUKyg2vfEoPZfPU0nOFVzSffTOPX1uxo1WebcZpzNLVHImLo
+c62Jfa2ZvGWID/TBge2rrbPMJKgqIOtM8wFJKOTiZGW2W7sDjgysNPWy7hiaPuUVloFASZqcRlQ
AaUMWlVyzCanILsbHj0dSuKqdxG/Xjf77BBOMrLxbeWjwY5QGHTMZLhOo1fNfWrsUToyM3rD20YD
kOVLcpjpOWqOawIvD/x4VlE/Vp4zAIk9AwT837H1zc7+Gi08UWwm+VCD2d80abGzyRbqVN2fuW9K
JknUztYBZjMN21GQi61KCFVslCdh9xs0RDi0HiUQhBCgxjw+taeQfXOyxh24At62EiOBcfxmmNs3
ZViddN0AaWpvRc4OMZWbwrK3fXBlShg5dDLTFkSY+IwLb9/ww5Kgg6nhbE0g4+AA9wgrtyH2UAAK
4DJSwshS+DDEhdDSk9MPQbvJYfaFlzfVCPUgj7ikLx4mr/QQFOhfKTbxGaCYht5K6U2aCBnDtnoT
eqDjYaCgzUBoStigOa002UIiAJHVjUcncn6yeUOKhlc/rN4d8t+lC2UaTBEuKvSdGc49BRIau3Z0
gIocZqks3WOM4I6+SXB8k/33e8QC7tQXPcTcFEzbKpIMKS9ulG4TyDgQlejJof6xkAGU5zhMNz1w
GBn2+2L0dmSq3pnHwXbl6wPYauj5JZIzikzfVcJ95M1oT/DdqF9bdkiy+0WMDAFa4RwNfDaq+mh4
3jFKiG9zwU+0zd5jzOJ01maEyNQFsKLOUL8hF8COrXV/GCOQlPXG6vm0IZNIoZkpTCiaHszCGEA8
4cOZ44aa/qjyZ46pBX4L83VA7BnuuWMIbE4jGyO21M1si27Dyo9JkHZS6U8xtr2KOgTuRBj8HWty
BDSVzpkFToO/KclVCB7Ixx1zf6asEeK2dZgoD2Sheem4begVmxZlFOsxiRU51BcZVM+B4aMrWj9i
PyGD5tg1FNzGSc8QoNDGjPLsWBXeNYRsNBCoY8IJAecQBO9WXjHAd2bE3yFCkZtxybA6oKnQaGzF
3LloVoBb7E0oiQpLZeNB28SV5CmETrY5cTHGVmRgXJLpGI7l3q1+5RjhWkzBUoIsx+yOxhRQ2djT
OMlPraW+RqpF31s9CuHuTEapcghBubTUurcgsR6awzRCVC+NDb9eiubUC4NUQobFp5zuVTp5IOIE
tHakhDEhtdaO0IptldD7ZvEMPFLvpMBghyJd3E2AABXod0JiGN3DVoeOpMMGoUnDmkuSIf93G7dS
nSugT9zTaHdrou7XGg1BRzb7nIU3i2AaTe6egBP+SMxJgTyOZbgpnJtkHwrIag3c5CFY6TGt0zZQ
N53uXkVibL3JowVqsg3AdYfyx2tgrYzl2gYlIBu6MTosmEx7KDEYZ6kfhjb4GzWHaHyBJTqtG2ce
QJGAEBnvltFu8y48mLzTpNhtXYwMuX4JjfCgsYIo9fitkvHb0BZ3wyy/hWX03WjrY+IUhyJ1vzGe
XZc5K6LK7mPeEdtpSLfOQPVP5gO/mKlfy4hZGpd0u7VOHWKnSrtPg3Ign+QS5y944y5JPL5EXvep
x9bvCV5WV1pvdchGvIppoE7WOdLVZ6PALg/AcYDyqdndGY9Uy66mTChsKHW6gR2esrbIK69KHG9e
/BJo1q0Owk/ACq8uNBdZyNemSM4yJgozljvS5GlM77Acb5xW0qAKYepi8ECAgPLyZYKkqt/7IT6J
ctrQANqWwEIM8qcD4HRsOTcEp23LmstlEoE+PFcz3ZBQhbqkuat5pzFRj/PboBPbo9Kv6HmYP36s
J4yd0YvXD3cyDp1zCLEl1yH2fWTu0cjFoksunmleWA7nr/0uj0yWhzt9sLXBSCUc4H5I52YxiCRV
GHWWckhngzqGysa+0Ot8q3X9XHjOqai0IxCTlUzcaxIFpxp7d10BEpXBXkzfh8A7jmVyiHV5cF2a
iyFXO8Pd1rTDexrfaeJRSZ4T5XtPDN2AtyAD8xfYVBfsemQKYgJ0h42YCUpqWP2S7stY3h3tPadC
Jxpz1WxVbG5O/c3WXrXpnqNLlCt0N+O0AQJP7nhAsF33dzLv5P1Fdyn/5Oy/2GuuTGhSrXw1sLTr
vqfzuX8U2K8VJE2H8V3Dfttv6lcd1Lh1UP/k6+BWfsOCN1WbBsmzuvZ+mj+8D9aUfK0hXrtWV2sN
Q3w1vKIJoMgApt8zaH+RLJUm5t+dZPaxiuS6/4ulkbSTmY5ns4m2k5rrXd+SP0iCmQSFc5pcN7zC
owfRSlTaq0z7l7ivmWqrBWtM2T5pFYujNeRIUW3wdHGo20xykNvxgwCLAEpbxaMjMVvgBgFJUPht
lIGgn++C3Bj9uuA/ZZI0G0rp/G5K9cXKw+GqOJ34JSJJ5RUYDnkQQw24SSuV42C7HV+GdttblXIS
fXjJvR7+Lv3LdmMqFkVqETu7JKW0TWtcxlgmI8DFnVESFoDvpxgYqM+Z5JYDL6UrMrFPwrRg1VOS
d2/SzxnEhGMPpWjrdpBZQeV0b+k4TlsWaO3sRViVShXkTDI7l6L/HZTR9vVcY88SjKjUba/cxNac
joLS7bKcSwtiwwNJxKZmT+KsRBhMSqGP3/V0hkDlfJAG7ZUsxPSx6GrIupsjobXXVKuIhysCvkYM
qlV79gFLQsxjdLFcCZWTTu/yuhxMgtfpSyEV0s7kWZRncvXGa43J9KrD/rtO0MJ80ti/L6eYCrOP
zeNrV47GbVJo4M5/meWvxX6SvWvKlz+cxp2YbTQqtekGG1joD60yvCQjsak587QYfthm+ZfLoUp+
xJpOcFkKWFWCgNhpwq3PgZM15+WWpdSkR2VXYafacXllRCh0GTRZb221+qMkqvUiW8E0sCRkPqdu
JGWdMnu27y0BkhHwzbXOH7eTZXAkJtI59ZgQdoDWkkelKqCle8bsjlHNObNUcJ2X8+zazTAMqW3M
FHfKgX9FP0x7VD6FOgH+KTx4xFVPWLCKqpEIqyjPyeYw6uBSm0aN1X8wPvKcAXkf/0HNQoBrSsTS
xC2iMC505G3CxjrvoQ6a5bN9AMmpDBF5RbBoejd4mrpFEedqs2u9O5JCbJyTjp69wBhzTw2+WUrD
hKeZ73pjcag61bwHDqGkVttcM3o/K6pCoo9Nc4Rc0tO37kV/BruXfCjZd6/G6ww8m+yVEP4Q7tp+
HfZhvw1LB+p8TiwgZCgpYCWIJED6uQRw1uT/HVLS2S+t/RgnKyXQS7mrLYB/XelIInKS5FoGwLiG
Zoi3ba+inomHO8J8468hHeglQfx7iEZ63ArfrTiBLAdbGAhDYyf70FL+Mki5hJYwfpd9eilVpLC1
pKmV+04bRRfyZqPLhB24goKz03Ee5ZtEpjel9qx9DBv4ZNnC2WRNHf+sqtvEXo8hP8C15WMiAPQO
SfZiSkLG05nilAJivNBgCC+pShhK/KTnX249hNvnmm78OY3qdFuK6LttktRqOABmAd/1iNFooqVl
xo93iRdrPS252wMrWdAZb32fjS/zxLsxcrkfACgBwgBnYJbm30jT97SSnB92SwBeQeLEZqJ3sFk+
2aGfJC7y6kY33uiRY/J+hgaEjinTX0DPbyByW+81BrUryT8hURm99R7pOuKpbqZmmELbT5rhcrEu
GHObJNTmUutewyKwbnpJd9OL+teWCRBEN1C8Ipm6VyrMOxoj6+qNCqnyvIVro3RCGgIp5Pp4CE7h
M2UBicBAFBcHkPGPQdMx1eVSvBkFU7S6GLgAZcTqSNPkGhPyCW5UHxZo8rucP5GNVPu73SAwsyq4
5oFeJIgL0vAV8jML79DZv012C3S+o591zWUKYEBAaZiClQrgJhudlh2VsIgvxQA5cmrU5mXK+S10
BBqtY+G5LK3mho3DmnlKmGJkcyvDtL3JHH50m5XTwbQBsXso3ui11gQu16WDWma2rspxRICBwlia
BbOTTMnvtha6TO4g+CSzKWI5qKFWrRq7JenCRRhm1B29E/5OiZeUL+H87Zkcd5WMmcPAEOhDOqFu
dkUeXXChYTwMkuoRonQJK5mdk+UnO3pnbsCVlt9zD1GF3lu4cATzit7l82iM4aXvB0S6ExnnCqh/
QiUiwuH0wnhtLZQfhYfBcD6YKjgdBVH6LgeADQ4Ji+KYtMmjn/SPcuhDH7xes+3mWagqGd7FoBgv
ekNFsfg5MNKmm7plW81q/k30FrgchzTyKna0mxU2ve9mpHr2RPDq5NHPkEzMHrCRTjR70C5I85pM
07DRa1qYi/Eq08KJTUe+c2fv1XJqOXSu5gOtUs/QetJjYRIdJCKqbQa0VJoEhRasg3ROTgY6fgg6
oyCVRWETGBjwfjo364B6TUO5YcJCVQLbEDFrLI6RHWSnGqDdlo9U+0F2DyqlPPmdSPOzk/aPL59x
rish+QJ29OIq9nAxLOtuGzJ6WQ4s5OGcB6X4LXJDP7LtYj1m6R3EBZrTxGUgAM/nSbNqn4+peTWy
CCVhoiW7Uh9LclKQdlAFTubWhpQAlGq0Pd8zkzMmeBY4z+4Zmi1WTA0q/0a4xXhdDlpv0Aay8J1V
4z+nCJXDUNVTh1PxbZ1srL9bZjVtusbOLxkS0DM/197gkfEYwgaaj45USbrvWl3JPXMcse/DcvyO
SkggHpWmqmz5iOnF0QpG/Dx1u09Q1Fj1kF1UpvuXsC+yy3J3ucX0REFpqfv/nZJYTTaYfMzZQaCd
QUqpZ9ma/xwUo4TRGTlEcpgzq8hpZv3roInx2MA5rR23OFfzQYNJvLcU97GcsnFGfJ1fbv1zTt+7
XpofMy3hOllkIaIYd5MDbr6gUIKHVVmdYDTN/VYpcbdAS9zmQJtaUTe3dGI+vBw8j6W9K2s6SP+e
Wp7hzOeJwv46b9RFc+hBuEBELrqXCvN/Glv9Y7mnYzfblKXT7XqZxU/X/pnnuri57CABiqJgmg9c
/cy1Vyva17l0fkbAMzps5cS9eqWfVZQclZ5T3/WZ8xnrNHRQLxR3m8jDm/AyMF7zA6HstHXe5X/s
WjH3MlLFuRtrNHlDlN1gl50R5jh+rdPu0igln02qqc9+Lqjdqu2O03zOIBR8drqHKaPJkPYZwji2
SRP9T9sS2dlI+0tUaMbdbDT3gFwSZECHzDwcdIDKU/BoDWpH6SbdwYmYZi3nIjerzpU3XpYKNtWE
dk5rgy8xKBKs1tCY10OoK7vCroZLoifvOAnMnTCDLfU9PRFk75t+MN0GBul7NwzNaz+1IXOpFjCO
m6Zbj97IyYlr8itUENZaYMqfcTI96lAFwzdB3jJ/6alV+zbp3rd6BBHodLX5oSbuN4dr0NFtSBo0
26rYjZK9KIok480j2uXfuzFhhUN+dXLge3nZXRefm6d5W0sLjS/DrBoXf2DuKHN8MVaqKH/VM2Z1
sP+IuMWOKcm0kyzxbKRRU7spcngocWyn5+i/IX4PTbJjpapH+w4dHhVsHpDkWy96neYCFKzc0TJr
6GRSMGRGMb1BydNx8a16C7xfC4+dzaH5N7aMW2r2wyf66WntlRNFai+ZMsukO2ZECJK46vEjAZ+n
uV1+lAZtSDcrglM8300b2HmEcx8RY5B8NbX6mz7dIYlOr4tlmzuRqb8bThY8sjxA4VjkpS/Q77zH
Y3LJ5k4QhHrnGMdq8kT6SEKwwY6c0TXaB/eFEbRTGOPXi3nBHUC2u2dnJwh+LSyweEV1VUSd+X1s
B9g7cgbOqpr6eOWra4Y6fdt4XvycChqnkZzoT5ceVOaqeiFCRL8bitW/VXW6Wn63tHQvxIDoBymp
Z+uhqD5aUSj7idS8rWI3/Lrpd6S2+i4dabs6qkrhbhepftOmCxqseC085jmOnpdXQW7vdbkVhhMj
HA+JY9J28AV0ifpTrws/4XrnQ70dTujpdDSDUpxEVegbESJJVr0UQsR8rvaqqlolHYajOnkpm1Cc
/ju4WAq+7mpC4rTJyVhdHq1kHa/YZJi7Ptf6cl8lmrFVczwyZHaBKShjfecSJnVargphqfRH0dSE
hXChgN1YEbIyard+CHPfCizrJLSeuU9J5xP+ODyL+ZxWgexkup2+gstdbPVtUUNedrX+GuSDdgLl
PFKJQSO2i720UvdDOhMz5yb66ZJ9JNRgQ0+WLM66MN4qvcu3Zc8zl49Oxhh4HSlIq21ykBCe0jop
u38OtpsFJ6vOtyZTA4WY2waNX1OFI6qGsBJYXiTteqsltUjkNNbevbJVktdKV/ODRdAh7qc4uXbE
URa4Zx6TljQPoZrxtf2/Tk1efXAqPhGdTcri1AePREmDh+FMoT/nV66Xc8uBN/5Vn6i9lMLMtvG8
eUrngxOJ7qCmqE2UYjTuVjCpJ+Gpl4wMuks8ogOs3WvPIPbC5mD4Oj2maMYlQeUTyZeA/cqg3pJl
POyxIXOth3arYOSx8FT2Re9PatttMZSIFyZ3T9dlsKS5tHbKeX2sSbJf9ZUZQfJy/mSRyD6YQoFa
JAfrrhiz/QLgJM3B+M+ETsU3HT1+wMbAVaXF5Y/Ke1VTDEiDl96a3stJHCMCEItCgkDNKB76rHTU
evPSVIX/RW+onAbJt2IAWskz74R0r2TSlRrA0iDNwYtFK6vOhlU2h/UpMPn2SWoZp9Ht3w2TSkgA
xc+p9U4E2sDMDiZxZHoTf3OIXXILMb2yHveIyNS/TZEm3/h3WIuV0DJ9OyNEZ4iMJ69g+6qdW1yR
bKSGQUNEOnpBsepZX0mnNB5dizBiuUfxk++nzP6xwGDgeNFmxVWzjxsTev9Mb1jOCQffXFHHTy38
VOswf0aR7F4SGfUbdZjc3XJ38goXmVD0YDfgQSb5qEQ4QkETHYJ+I/xMM/Nhto582pErbollFKvM
cdsTfouGKQkcHRPQ1WZ5I5fDOHYFkUPuuEobGtDLFhAyGQmJiuIyBSGXg+7sXCp7Bq0mfRicD2sI
DuFA1sW4PEAHCTpMVOItSIPpvtxKRKXeSbDhnAi/RXZp+w67q2MpsBeV5Bxf3Dr+g5z8tcm68btI
7Qg6ssZXLsjZpsBH2Lhl0V0dF4rmYgnnIkCcdSWUeltWT7vV1HsTJ+xO1ea83BssDa2bJI7N6Hpt
C50IfojRFXfi0DrcM/i/BXkOhO109RotFRdyKwjPOom0Z8sF1drrzt0yI/c+1A5JxFVzWU4tBzgk
c/wkFJ0gKKxzLaY3ustYkKIxhU5WRsew611/SER/cVzSiyJV7WmSp1ypiX57lwV4OILY4fBX8laX
TfMwcwYFRQ7q047GYFOHTXQtzTzYWmplPTLPCDeNCJQ3w6Sjqnm9/r2gNZSMtvOnBzybDLB0tLGK
nlaCNrzK079hN2tXyv573+naChyofLMzKsOg6biwuVaPTUH3Q7a/R8Kki/3Qdia1cg8qDXPg161p
PhfNj4aDZZKt8/95XlmuG2XSfOwmxodWT086bsVjrBm2hRVW/zA1Yzb41YTznPyRsNKmlxL+3Net
6H/nlkf/e15pNxaJ8zg3l6dM8wt83Rq75Gl2I3bA6G/jdFy8VV3tSMuly16RbPDsjYClIhbtThbm
j1iYFrx8gDBMDawz48OXXqsYh6NZgmhLoV3i9fGXJacyEJTKwDVQdJEAhSdsKuv64lm0QEHrGG/L
XWe+287gAuQOlKxpPGy6AN9ExA7mmyL5LZMakRxRdeO30HqppWsdxGzUUygiSEPtyv6kkD0siZYV
yNsWEtNyGOhm1+mAbEnJjsUU/116iViEhZM2aB3pS6b2ONuACOYGJLD7aumR5kTWeAG0FELRdwg0
HnLXxHjJh2baRm4OFz2XEhBM7yBlcyWUvx7Hr+zV10pIdaWWbvCjRpobBNELI5vyrdXw1VaxFbzU
Wk3dSdLrWbqpdWpAJe801sWXaIgIZbba7l0f7ffspuRW+EnIYHmcQFmRL8zdXvBbd3WrXQd8mC+6
ZV3oX0e7oYxTQrCSaddp3biv0lp8anqw5Zo+vvWjXZxrj658mHvVZ15HM7dZTgyEPG0j1AiTK0lo
Z+LpSdrWtHRltp19nmiWditTxaOghtXOaKH8WPNBAAxbEQ6KRaBqnEtG/PEONmsV7cysam5hOjAV
BHMspM3CxkqNHL1SS6p+HBtfDc0a9GKo01Q2ugwtx9yUJr0h4f+rcF2f29MWcQy+9CAX1lE27nuN
icI/nT0T6tNgMOWLLTJul5MEbQfbrhlRVq/1ttE3Zd+KE6wXArAlmBcyk7lZl2a01xtFFzjf9Rgf
Ax1kdkTEdo/VW9FLdb+cWg7/dZZBzsod+mBAi9TbYhUbqUpKkYMdPGjVU/fb8BJ5onnUCUIfObM8
YTmgLCaDZEoZE065eTYYsDFgNGKNC3ELJCzLFbmy89kqnc83Pdc1zsv9PmRfkaPmnlxp+Z7qXVuq
fr6lfaZfWOXcFU16axuSSz2bPkwAPU79kjbvQRRIIooTrbhz76uJZUViuZcOefMYXbKe+zI2N8rY
0XiB0PbViQcPkO9qQtR3zbwtkhFd+OXRWnXhW82Pft3VmTF4WdjtvZnThN9q7ThtdSMvvXkspxql
WptZUt2Wewt9Y35Wog8oa+vpURKOTtAOU7E+lNFnGohsw+jVZMfgyW+AiWGaNPch1X9moW6hDlY7
xtaKymi8BVUaucVm1Ef13RQdjjSyEvgGzY/S+F45GAowhPbHpFDib4Q2sCdT3FewfeVNpaUDJns+
b/OPUPTRuCZKcen0EQaQbZf7y3/YHTUHaT99BKFi509C5d8nLvcbNd6C+lMoXVX7vBysEKDmf3eX
W7URbVSIS7sJ0RuyAsC57EcpHDXsTc13IfOdFo7rIR50+jENX5eRFkPJ/Ep19Ag3Nc1Pr9irRIWt
CsIccQK/e+m0d2Ot2iqS3A3Y5kNN+R2a0Uq2PRKNhs2yZs/cOiBR9H+JSvhFfcn0s4X9EtSn0kx2
eUOOobSb7VRrd6lIaLY1NihvaNy17YqrrIxHVpECYEXF2ZChhd9RfMCxQ3oW+HNDHYkNWzw0Tp5i
3Lj04zilemcR1rLqB9aq5qzqBCHWQn+TUMUJlZYMEUsaJch3vSBgeB09XJPlBq4TEyosNCoi3Jmx
7hTpD5wyTwbJOz2YSoaQFW5AcLtxj/Idze3g9edcxxeZu8XT8pC6hLF1sdAU8udiPhOXLfutpPNJ
Fbm5hGfWufumgu/i2+a+RPlwjhK6FkHvJasGfXDMUrOqhfcZlPUhbrW3eS3ZqwFM/Lb8sAdYTl1a
PCw+fhYxMnn6synC+0AKwvwnTQyDKrLEHK6iKmICGK6+tWTGrHqbXsY4OdekV/B+SP08uh5DVgyw
KZY9Lwnep057zQrvxowN2wjRaewaop+66L6xnkEuVoYH3uhynxuEczO/Fqb+xyDrTim/leFI8qyQ
eBTFsw4S/FbN+v9wdR7LjQNLFv0iRMCjakvvRFLebBByDe8L9uvngP3m9cRsGBJFORKsysq891za
ez990f5UWnoqaw6WcsIRIZTa8Js2bkA7RUv2TRdzMYE0Tug8LWpK7YXpmNYcScbkFAz3TMPQcLI1
tQvzOV7OlmefeXhaT1s9ITCpJTopc9OHYrIe/dw90zOLly69q6rC+KWG6KmqzddIDsHasMdD5yGj
VvPF7WXu1cy1RRWk2cYCSRiDKY96/SLi4SKldUkJD1jEfbUU9GpH3AWIdfBaiBcmcGJUn00nf0vb
IWQBuS354SwNugfSlvEp5oU2sL6EhhcyIDzFGjXcyYmLDg88tOnXI0Wg2lVDcaFl9OmEqCpRV7LN
wbwNhvQnMMEdVSq40h8jUQxdahh3b6UjXk0JENlx0iOj5GQRinhvlOqgsbKu42xEx8SRbZj1aCWx
CGXbBkROUguVaKhFCbLcDYgiZaOcdONY6JeqTIFjj+lWDhkckUFib4mybYjQftE5xT31xiny6fPV
inB0L5mA69bOHZ7IgJFzi4xrRSmqZu0KwcKqKq/KSJ+kExnrsYEuQYtt6RS2gCRM8FXi4u50E1w9
Bq9abqKrcqH+OVzrRYWcbwh+S4fg+lSt2D1KOmSEiDXMRGB6HXgvkyDUcmhpqgddRNWmTArqe4lb
V5KwlGHaRhmD7T2NQR94EZ3R9MSfxvIzTwATBJmlCpDo1+EBr/p9XHvfadREq2iSd8bAT85pqeXT
j0TDhsICR3IIDaGhob5p0QqDYV5bCUfKESejiYV5MHbkXMGhrnRyn5C6V9nFLwPytLzmVQvrX8HA
dcY89OgZ867Il0Te/mquRr4Cnr8ATZRbH6D4b9v60A7usXDyPbiUdFXMEdQIj8jBy+13J2E1TM3x
KxC+hTFRdxZ4DKq1EXI09whgXvq6xj9HXHsgg21E74rql8bklHRbK9YQYrjEKUBeeqxS9Urx9Ivx
8MEL/R8q3y15Aez4GOPtwZxZ6gDl3S/8UQ+Jip813Fx194f2JWcszTGQmmAsicnDKpDamBqKpSDA
+psQJRxaxTzuaD7auk02fcmLolfmoo4M/sGQiC87+bKz5nOUEEIwVTstQYgwuz4w43ItdIDj8eGR
stBsi/rH8TKI5Vl070OxB5289FwUnUkoxo3pVivLhqvP6Oqz9cDUivBInm26GROkhl3+1E3JT1Aq
ptdu82olFnkE0voFDOEscwy5w4hbUta7YJqMuy4bHsOuwUgMFaa3djJpSCL2XWsde8TidaAFdK9m
x8Z6Cu9OW6b+kJNkER5lggwQfoXlwmvMnV9tGF9RstMvNXiEAG5XNaFYECFzyfJ2P7UUqwHj9A49
h9ZP4NRJobVX6VkW4r21oKpQAlwoOQ+WR26tA7FhQePvyfD5mYU0gI2mRHWCJhCx+WMYiLJCzO7m
3C6v4uHZL1At9QHz8TzGxRGg8ATnpaRpLYVFRpXT1dS6k/ftuGTjwPJ91mS4FrUiwMtWx1G0TyRl
N0RbUNmWz1U+Blij4q3hqXHtCklS1BB9C1c6ay2EZp6Tj+LLndeaP6JBrytYgLAoDwQqdzQ2RfWi
CXWpDfEnyMh2avMMspNjkf/sWwYm0e7apf2fnka5IIicI2H2RqnxwtVDYoRV3xOcczUmXcej3v6a
dDGXpdHjtkvIXNFJJidpfhMwbTogqL/rI/+co71Ma5SmRnHQ3A7OW03mbtr/mqnWrHqyzbRS24TU
G2mO+cq3AEFRD1z6YB0NQIqqKudQ1nzYTOUXSWu8QB7MloQcwVBU7ZfeTAxV/fFU9/ElaDEMe6Ks
ke5BBd20EqAiWq36bORztmFO0z91HzwtbM956+drEoCsBVg3vMhYZiFADejhBSJgB3QXdQ9qHWQf
IEQCmLpTmp9NF6N6nAwTbbv2qUMQsUes1U82f4PM78omwwle0yYII8RlziRfuTxhjFo70yQ4VpW0
luJIf03aiFyzfh7DkoITWfqIPy8kIxSTTqpMKPY5AXTKgwXP0ySe6NasescMz15afYczkplcCbRv
zXSOb4Dm+YZhzrRFkKEWhE03pJYTPGMbZ5KUv/tmqJ8C5wyaSieyONwpRdMizrRvQFdZULQ030iO
h3ZJxkZlccbVJccoFcacHJKNMZU/uYzLq6lIJZniAmkNRIGmyAm6KCJmyDx5HdHqhK5e3LD9lIPN
pKZ2GVKuI9X3Z7PiCrXckQW3lEdER2AwWFQTYu9rgmQPZIlfM4/1mEyAHcFQ4JuyTVM66dZ1QiI3
UB+jKlQPNeoWDFhFssH66y+GIv1KWblNB3xS7vY7x/b0rV5PX01Y/YoRA4jJqXhRSgIZOx4ELt6k
8R4qgiTjlMsZqBbxF+MxYHMOVf/JcQ7jtw8hTjXOsy2UuyZOFoEs/fU+0J6qWKR0wytqgPYnReKw
CPW7Og2BrjnN+9BoPzWi8aC0SP4SEMW8OLoQoyI1du9BcK5R9JP7bniNI8EGIE0A/V10VY31B5pa
6nXviZy7gs1EFHRkohOs2eV75Mpd5NJvZ4GwIeF40tzlnGz8MXM3jaBQT/VNVkaPQaVtRQCJohiG
GgKat4x0vINdl0+HETE4qiJAjIVuL42KKchEIsTEtQ6wjv8YZftSdgQtZpP4Bu0l1pOmCmh0iGhL
3RfrZgg/tKif1derwZ8WntZ35yyezmNZNmtNQ4BAsVHaBFmXJT8biPOn4Pu6adAPqVdchxLXcl7d
T4X5o1Ohqcn7dErjx7X1S4kXCUv0phyogp2RYzVxFkjm5o5xgCgjt8mk8Q8McnYh7YtVEWeIe4K8
W2dhJ3bSFy9eP2lLyrWrpShNJ7f8CUca3KasYZPQ5wg3QrQH2YJNMjL/08m0adFrf4hr8Nd6oy6A
u4vZuEBF6sfFsuq87tnGhtoT9pvTNgGkDOO4rT7LMOxWfndnh06+GdTCQvuxNTSEyc5AMzwJUOvo
XNyWyeTApNG/sCt6dGY5kk3uX+ymZqDAW2uhzUNOt6CedwDchcW9LNVwJJvvZIQBW7DoXuElbMbA
hbmUALaqnVSAQ0DPmQ8vvczHmfMx0UYwEEO6ZN64dkyoX3WCl2iRslI7QKyqYc6vitFNIuhsqHgd
a+/2JLJTU7HqyGU+NP6y5bi4rFLxEq1zRT8CZ0SAzuPohPzKsmUk0drEfg0eAOXOoEfq1fg8nEaX
a9Nmn4NrhEfXnfBoRsArkgZHRUcyHQrlwmGRZYnEDwAJSlmEtxAete46jmXguWcXD3Jaj8SVocqj
U6Fb9bKxiHKO3SMG1+yQkTOzICgiPsxqyKCY6BOxXK9F8Mw0EbRsgqtUFOVuCJ1FGNjNEVkaxz2T
06+X5Gu9ikkdHaEZ62218UvbAvOjX+Ipups809vlHoEY9Ok2dYuhm14mcsSOk3BH2e/pVbk38bMt
lEOzDm3CqUeqTpf7zu0LZPINq1gmo9XIunbPXo1CF/aIb1GrBg3NQ+a+cxI3pmCPnvVejFzJjkI7
LkOYbShDiRW9EuEBMgVEMXNJDntceu09Kw7ylOYgarI4DZPqiiAWOBZgmlv/AwDgYDpfBh2ipa6G
+jpN8HldF668W5jvHFCAuaf4eYvK36AS0hYtgZZLS+WfjT4N6zGh8G8zOoeWvTdThzihEZZUI5lA
pXF1HZzyx+4BSJVyoYcEdIQZkx0NzVfqusYaFCyXhUbXfCD6daE0E4cTIAZtrs/yXqUrHS6jIdxP
mwVs0wX2MRnSpeHUyVbX3LNVatXBQsjbm3wXRCWXv6hjYQUulHj6LkLPS51N/lDr6UtoIVsjwzjQ
G8FbwCBnpTJBb1bPCEUkfqmzz07LYQgODX1eZ+vSbVzIBKRwKgucY7rxSnoX3ggHAZ6MB84Mc1UE
vYqQBLTEVkBHEmG8hhSdLf2F2eJjFYl8DZ8Fh8GEermxUFYHf+KR+HeIrqGSFgcUm8YRdZ3hWCXm
NAP9NqS9aGruNCv7I4YYg3BGkUvP4Q0l+gVVVr2mTCUr0GPN5B2JoSEJMSYFIevwzte5YIrO/oW7
sR9rRgjlqJhV8BbuCPSG0QZOgbf9WtWWuXD0oF/qA0M3Gs+MbQirmZz03sFN0QwOAkJP/KQmG2Xg
XZrSBuUm9kVAnJZWojAcPOxS0yW3xYOXpye8ajkAZjRHXghXSryw2tsuk6m4aRlHWlyVhi3vfKQZ
fnJuCTIWve4yMI1OjBD3yVhhaGxsJGHmt/C978iDYhlqx8iz4UKKChl9fpYd7hoaM7yZEKxj44C7
b7fL3Pe/PDRpAOngTPfGbzn/ugBX90JF6XtCNvxSb1hCW8b31A7Gp/BGvNj+H8foJNdTv49dzqWd
AufIMf4zjdRjX4/bBkUcQ1WKdM4aW7txX5qMIG7R2rwnwANKHMvCarWdabsFPQg8gsL7KL0sWdZy
3HseGeBmhiVZ2hHCl+EtC+kyeVnBlFXBz85L806kZD3pxJFRRv8JtGw3Epz5cLshprch5qzBhTLf
13DSwqsjEPKOsiKF29hmApRQmGCqAwsSbIKsMw4Tf+OhGkHPxA7prCMrKeb5mbMzwBdIw0OYJZdK
z9RedeGlCDO5g2L3VM7i0kT7RuvOUYk9gh45Ewk/3qVTOS2VGiSHQKtHUyCzlY41HUTctJKW/lp6
pUb+LBtupBNyO2Le03SM6RLqVzc6ybox8GQFkhG/EdQnfMr6ApJvu+8c790tTyBp3ux88leCcMyB
rtKeScpTGmXfAw2pTg2PsLfLHRzjmkq/JzIzjx4lXdi1hEk19eUWSgl72UAxQoP5nbC8x9Sqjk5j
4okHt92GTAUKL7tonjqLfnrrPLF10/hsSwAwcY130hKYCZMcmQz1L+tU9RalxRUQ18pOXww0jncT
1ndLs8h2RmHJziORZNWHtAEmGzG7SAm4WngeJBfRecQJh9gVOrxGrWcta+iMk8ipsNvsgPzgLLSc
w7AerH1e/KrBrOLnM2iKXp3pwcpJX12G6LGP8SM0h0tVFB+lmXxqtXMk8jDeNNMAxJ+/BMFsUAZb
ZmU+BF/bWuk96XgB8YWW1+VLVYjXysTcaFpgfgtEobAX6cVljxlS/aM3eGA0uLzhHnjV0asntZn/
qZaM7I1Jw8w3svuMJF8G9vFXTdgEIvW0hkzaR29DDuqGGDIk/IQw4tUnQJDIl/yOeAqGO/0J6PW7
Hyub1ZKACKR0KVFcvpPPOWDhR2CZa5aAQ5xlM6iuCMlygonYmqxJJiYRVSobKyGx7FIHKt6VNByl
3X102JCTskE5ZrifrR98cjh+JMDuLinac9Pny8KqcRrmIKYno3sVYfrREoCwKHN6CH0d7E0neOxI
d43t8XsigmdV9eY5YDNlKSVC2YNJRnZHJ4InCzyknmtPBIYH+IbxXvWkYCUXAgTCRe1zRE5keyLc
+8wbCQfrsYmcdeTnjPutLxT3kC3ona07RnBJQmvIMD+56sGAyu7QVOkeudOwBLp+HqNt4LXBhm55
uYoEjs5GmT9VFG5gKx4YQ9AZTb/rYuIgUJHCDpHsd4xpSOg1J4KAF7rNamdhZy7Jv6l9RC7+KGOH
JHS6poXd3fdV/YWG8oCcVCe8rpA7k75f7jd3ho6TfPayCmT6KLZZhqtevjAa2AR9892UVOpRXZ24
fujJByetZq7aKOM9nPwUt5xcCK7Uuj0bJOuJKcLBF/Ns10aPWBgDqt6Tvy7YmTvlfOnl+FaJYddb
KbL1+jUbDymgT7rJI5rs4M5nZXFD99FxzBelA3Jtm5fA9T/Ln3G0HgffXVFOnWwf/CPvEd69xCLi
ATpNYXQdYzvdAP55qkQGsbrBOlCNb1BXoYjh64SiQE83UPf2ZJxanqzKXle/fhjcg3a7tgXrQT4f
D22GFoItZ6jZnUgf75mArcISpeJsmwkc+6lwJp4GJaa1M18gMUbJoTLeYg7cK6817oG+eIsxqkGa
VxpPhPUCcfzDfq9rdxMNIepYyreFWXTvTgVSLcERahyVz/4jad/OvDgOqdjZ86B9inrjdUhe2/AH
6sW9Yyb+4hrX9rYJBmiOcngGj7zPJ/rC2IgWDeISuxw5dbIeIICNORRq6sXR2cXCaPwK0ZRtHOan
a2PsT9MIl3R0sATQd0MYSHVU25+lVZO/4pXLCXcq7+/h2CbOS4k7EgXnHWdOwuXq/OxrzR9ETZt4
TD5dE1SAbD/EtQnlTlnDRafhXwnSwruAs/coNLg5c9b72H52Y/RDN9OBa1j+TDLjmsG3htNkF1jj
x8BCu514jk3OxMP0w4zY4xxBIzK3ql1nzedvAqeXSQZlMffTUxj9JGQ7rTQN0rPt1wxzbNBELs3M
nAavmZMOM44+6Zl6BtZzQyuey0YRVptaFKCpF639QvLUWX2xGfMePFP1bZRUqiHrTDjKXdpPX6HW
4Vxyok1D2qLI8nNFxxzl5PdQioORI3qlMwDbGjRlwatLCwmC5MhpGWNZ9Exv4dx4Wzi5iewR7guo
as1o0mmiLyAFvRMdiRy+vfbNISp7hibWTcJOCNeRFsTWhvWx7lK4gO2497vWYsfAqk3wN7uL9qpn
4U/GqrCUlnzzCpt6vgHwWGDuDbqIrGcXNIWzJ7pP7CzVXowOozv9Mo8jWJBujXVVmZg3a+zG1Xcw
S01z+nj4vVB3F6zIYW5i7IgPthjeUhMwAL0Be2bM9CWrYFAitNvHIU1JPHgZ9oExotKjfq7K0FpD
YmQ5p5RTpjzwwmJRuGvmuLC63TohOam+dcidnHxHoXEV3NaW+MiWQI4fmuWF52rWwpMPoJ3f2i72
AUowCOmde6nr3Srwuwe9LfJNm8ln3+6fkY3iJ8l7pETh0TKdS2QwEdDRy1G6qEXi2Cdibe4Mz1/h
EsXZPlG6+yhrtln0UGn6k2UROF7G8j3oKFKgO9xNcXYX0UFceJFz3yTmoyDat2nyZYZnf0NkC747
YguKUNpgIacPkraWsFW5WNU3Xe13jA73fUin0cjwuo2aS8z6D5Kzt5wGHEdh7vO1jd1Mc8UK7EQv
CA+qMTLK0DnkiqdLZs91gXYkTuXFwiatZeWec86bLrNmUVAiLTun5lie9jvLofEv9XhL7wBBqaNW
wjGBfSYMU5BqGlSEywiJ0io2jQeAuHJpQpjvVb53YzAakmAqwqI/IVrBefZmpThLlJvSMPWN6T4i
cmhJqQtBRoAsdOpfJhFwORLrTxuFuLBAvYTwnFTNTLjURrl2sSBQXwEFGD3kkWjGYlRQ/job1SNv
KAgkofVlh827yVnwWIH8yCfENkLb4Dtj4UJHp1UswjZmVgZP2A20R4/4E3QeG6s5FpF6K2ImzMHg
L1XivDpVe1eTeznnT0PtH7I7p7fPrYFImRh7wCgepzS/ap51Iufd4YPJ17YjkjSmZZ7iIJRj9Ce1
IxpbYdkTZJKdGUidgqF/6qGYUBjMdCXy1yH8ftY0MTSF7zfyoCTidScSHO+4HR+ZZEWLmlJYqJzZ
Q+k/V7ZHFg6oUaNmulrbGiD9rvzQreJAc+1hrGOWkeodFDrc8S64ziTaCQ8eo75xFQ/wNnDgSfNA
xvmvlnnErjh3fk/IeiKWuhPAKs2Yf/gh3de85MxZ4YkJgRy61rCIi2TfDs4nIzRRy7vIqNKlm1QV
4IuuIrA1+DJF/szhhr1XwwYcdlsEc/2S6NBLDJ5pK/r+y6OD7gbxNRiGcu+1V2Yp03KaR1oOZkNa
Bv3aHPpn34En6xZzuZU2x3pNU+vXg1LIKZuoLjdlQWQ+w8IzMawEXGlWXD5u9UreODFbjn3f03LB
8P5pimElZbtMRTecJydXC90cvt3AmBbS5bDsu/kLZdlLQhnjSk4EEvsv4m+3x0GJItr38rtMuJsK
ARlqCkQZoTfRecm/aImfU+sZ20ywFEzpF5zx/nR2fTKzbKvaAvysqbxVWCHtTFAoTHF7cbRiW8TR
ySWseJWPvNwquaP/9FOyBy1o6+ONeM2nTuzbDOKirmdISQIiA2k/17SiloWu7UqCdVeNYOEIGYFL
oB491Cx6Xu6xS5Ek9O0HW3KESrlemGynU4/0p7HrJ/rtzs4hzbuBJ3Lyf/ypF/cZ7UxXPXG2drEb
PpBJNEMXYcBk7IH5Yx/3GcZA7M2dyUQtN+hhg9ubeB/2ESwmC1wLaAIZeMBWEjj+XfNqa+iKUgz9
tGbT6MTbqsUot7K5aETT3XlZtWELMjccyFZzC8luGBsVQXecQrScwhrocuvyoQn1fey06a6W7bNp
VryrTOoBzqC/6PGfxIQAwW0D2CMxu4QKUNCkgmtC0YDpXkFWUw64vE1DyO/4yojmQC8C6mlfj2rL
cRNx1bCuKTApZMNX4rEI3HUpfm00nwpu4CKPko7TlQsINYzfOxnmSAjyYJ7Af4gWdw1deEuqq8uL
PqXlKydfAnum7tDH4jcY9X6hCMHIIO+QbVs8jvJkNKNLwAlCZiHTXYeXIBp5GgdPRB9xpw0LVql2
mVSUlarPN7TZCp9cjWFnRzZIl5ZeRXDuWu/EWsXCmXSEhmik46YvcZnQGClfqczafar3b3qPegxH
uZcc65Kmn+O3NPZw6/qADOu0ha8NZi2Koo0HSXJh9MmcQkPNEQlacFPO+WehKm3vSLk1p95Zp8GM
ZW3L+9bPTnWuk9hFFwueDCdipA6dSvhHyCNlWNtMdOO830KQoVTmbrwO2/ZeiYYfxjELbU9qWCR3
T+iEHZr7W3LSHkEFQ5OJNGQSyI4yvXiYkC0uOzt70rto3wcWfVBwKtX0a1cgTuP0WWXJdxuZ70rw
ZhOp9hw2tGUnNXzYgfMhTcCtce9COxhRjjUFWcNOuvu2aw3Qtlav0tKETE76XjbS76T7zvGaip4j
mTSmZqNzPOUc/06XaJfo/QttooVX8r4J0qdoqj/GT73uabJpq9jd6oVnMHNv9pT5HoFcdA9BXCHz
FhgUK8Rs8CYYMa+9AMMeiJBNDwKkGO/REL0agfldjO3TNNGtzJ30pZbxk2oaXLNiwZkhG+JDzzY9
6t55qtJ3PUWE5BgpkL0BFHlZPmMUYAhgb4XK7K1D2srEpK11I2/rjP3Rjqy1gQVmC/TypFnad+Dm
A9kJ5JgxhWSd6PFNzp1P7KQoqHvOy6u2BvQuAOr3PuhYX0FCMij+IfMiGEmzFaPPq4rKdV25n7nl
7U1Z/anS4iwab1g0GeMmuTc4VC/LKoY/l7hQtBizlkT3VMGwx5d5pbiG901Cjq6XF8oZeFCKvgyq
ZZp37Mo9oWZ2AyZPZhZT3ukUZYBO4+o8jLyXMJjRZY1gLQRvElnxIjbouUsw/VTOhFmBpt527GiM
s8GWKbz2vmV/l1ryk7j2zwjSLlK4e1xazeq1H/A8eLF5rzR6NHNQQIOOe0HiBnN5Y1plA4JuV42r
tHOtpWqyVyoTOFbIDGlqtsDGU6Ja8/kPJsXJG/CdT/IZAgc1SzjBAcoc/x65SNQUuLQ8cartEGbJ
NrKNalkNhBUEWBWJuzVYezsDXUv8aYmGvJrIhnRV9yszb9d1lxPvNmF10MBcA47BrMhUhlJ/Zajx
arY5xC6r/5iS4ikiV+QLc164I4iNrg1hrSy5ZJQCsp1y1kEP3JCt85IQuHmHbShY9qk8FenwaunW
udXdd9LJV55v/kkKZpfj2HrLJli26GFWhtvJTx9M9Fw3GRCOmvwoq/AZkxamevaHNPzWzaTnVP+G
NPzHtGguIMb5zNLxdeipIZuQbUMYAfEFJbA84GBZyqm7thEFIm4AufvSV8aDa2s65/IQWiOnLj8o
QHUZg85iVRlL+DS8DWh5LQvfsZbkg77oI+w5m9G8qfAQoCb2mQqpmmVEJdVzV2NkMdjnKiYfnf6Z
1+M+mGSzdq3pMijGhnpIni1SjgLiWr5piBJbuTHS/AgpN9yulylMy41eDe1Kl167wdv9nXbsSJrN
3FPjpBUBGJ0MwKVh94R8aqUrfqAf6/c2/wDMH2sOYqd1bFLN2Du/GnWsFdNbOcC1Ckz65pQgP2Cd
WB44dwyGhZioW7VIRpZTh0JBDz6rdI5ar8TXRI58DuTuvquoclvnrhvgbxVq6mg9MQfCCWJ/TLSS
/TyC0+LSbo8Sk3pCvbqZWbNPMggnIgqzkZ1oYIizjdM0w6pxORglDeA8mnqOHttk/HCMH0dCdc1+
BqjQm17W4IaXpdl+t5rnn2v7o2jooruml1KWTL+sJuqO2dWmGYCp096NtD8tX+R1bvGZBgyhu8Cw
FnbocbAsN0aOQEEAOxnn6YFsDP00RlSiqbgPcznuLDvnNDz25dpRKehyo99iS6s3leYm3C+ynWJ/
Xgs/+ejMgDCQzKfHCpjThuH0UCRbENtDZE4L3we0KKJrppofVekFhm2w06M3vsgBYvpg02OLbSBy
ARbf1gxnvU6pdoxoAUWAc9YpwhLU10vUT1MdvmYWem+r00PCQvQTh/cBK2JMNzJl9R+TmOGjPGla
bCxkJ9+VB8Qs7YY/Sow0Y7moNHwJekmvEvroEm4LUHBl7YbKrjgT2NHGQOjPtW3MGy0+hxh8Xl4n
BS2C9sRpywiLAvHTLJsI8JWUqj25UKJMBvXrkjyeTd1Xh7ix31PAHjTi6zvbTvdEpD5rMaMa09oQ
+Dk3OMHKOabhLkMjvpQKgLZJMyRAPbedoGUs8G2xIAWbYR7CoDNlwlQrfKneq+1SYes9x0bhmjt6
4vr9qDNCRWi5dxLl35t4XxCzQyZzcwDtsnJWuYGOcBhpr2HZIxONNTPmiSmmMjzhuWb6DaxiESZs
lVxCk+Hzz+i5s8h6JmEeXQezlKCa0uEpN/SfwtT9rSGIzwCGNrJf8ty1BUXkRIYX6CMSdLWYcXbj
dQSXcAJoNKq3o8klmURxvrabsTrUNuTT283tU7esyzkX70HQR4Y3bTH0duaInb8f4tyqUakXyHg6
DATY7FCl1t3I7RQI/Jq+w+G9UQXyxOaEQE7bxIGJm3W+63aDdJwjm+0c3RbZvz3H5fy7CedgnPiW
jkP+8g7b67Kd0aE4oAGD3j6aGaD/Pi1m0JUFp5kdcMgOJe/Q5O+H+kwbHecbP/OZfmO85JQKGvV2
o0X/+9HtUzGDU4kRVUDs9lrBflNmwAMpnvnwdkMYBPkednG1Z3ZtMmfzxGxuC5qWZPrOs9TbjfLz
+u9HmZCdsb7dicmuQcg7Pyg1zIo/aPzI5jddHbo9LPLhPze2HXGo7k9WFmoYfcxvmQI49PgLOWYY
S4+mGAWCBBrpa3rNH+F2vFTpQNoUkxE7K+i2Noge/Z4hVu2CpDL7ieCA+Zm5/cO3jyh1eBJUfNE1
B6wBltApSIHCHRJs2wcUrRvXGY7Z/Op29nPdIBoLA5R4o7v0rKKE4Z9YYAECmzEN4YjQ8Y+9xrOu
RyRf/Htlbq/W7aaZXzdfEemA+IgIn4/bdRCNtly3hv0RN+jw86P2awf0IgaeJNd4HJGyrrKiYj7H
WdwyfmiI/pJdp+E1x+iq+CmT1jYH8FP4uqqZ+hz/v+fFZnxGqu7u9lz9/TLzbTYtR1IEVmpgFj9D
emvdgR93+7BPTEC3VdY3RCe633/v69Dp/P1ye/swqNzicLvps5n9XLkIC2404chTIuFNNl+w82Xq
mJNHxFvyajYcPP9eTP//urpdXH6S+RsIdif2SL96u12SqjNA3hYQX4whjhFchfsAgcP29pSKG4H3
9mQP/31r/H1//PfTvMmQqiLCcHlZM1ABh9tHRTDRtquZMyKMoCVaNfXh740u//PR7RljmsC4t2aC
H1ZqOqQUTodxSNAxzTeJoykkgpQkOboYTtxACbuqiu7VfMNYoV0KCDkb2/M5N442UYRVzj4Jrim8
l2PMi2tWMYNs2rpRRWvEHiYPK6V0r8yQnFMfjQeVWdaylaFCzQTupb7d0N8PGUef/z3eQKcG1yRu
9rdvv33BDAXxEDltgtt33b5QjpHaxROJ00ZkWEfHkldfD+S18kzGtDSGs5y7SEJDVeMBfbW8rLvc
HhH6tbzaVvuBDHyOUPrf78xaWOFByWo9mumqpO1872giuHerXl/TElJ/7+uNIbjXRE7MS1WYaL35
9HZDHO5wtODP3L7r9v1Yj5rLyCbR/vdRfx+Kxygvs/YcZtFV6IV7jKvWvpJsiTEBWzTn5Ni+hvN9
Iz7odcbQezXZaQgbh0qchbB+vz3k3+Pc6AgBUrvcflA/cTjmApjWaD7Q7w7XqHTMv7/k9gBcODYp
iRMHOHySrIL8Ot0pxVZLA8JTEUyiCwjRxOuFT689ctepTl7VInUS52pr7aGafOs0zt/L+u5cNTIA
lhlm3O3tvtsN269DiUMj4N99xhinp7keHKPK3w/V8IdeZHRfesl4Lcv1QN/rXkDcdJHfncHZmlfX
HR/jRM+PSoXW9XZXOzIV9EiJWmlIPW533b4Yo1zfuyaHgdt9txtpjQ0v9v+9R6s48wUcqWyTeJx/
D837BrpTOTDDnx9y+0LskEWlXPv132+/3Q/TaJHUHiEm//2rJMUXLWnm8rdHjPMfnylVb1pXAw9U
etUV6nIuHP9Szje1gFdrkzzXTRiARNA7V6PwnKvOirws3LFCesh94J+cK4zzYSaVMgmb77vdSEgR
xzkbHHTEv8sr1pz07NqSgduxpzG1SKrWW2sTkNKqIx0Sufzz4MbxcUA9z1QY8UDrMR8eqERhe/dX
VT3a4fRYK+r1yRtWmP4+G5Vo12q+yesh3ISmH86tc/96+4JekLdsesh2HHS0OBqGNLkbhm5/e8jf
+2r/+D90nVlzo0y2RX8REckMr9ZszZLHeiHKriqGZJ7h198F+rqruyPuCwGSbEsyJJnn7L12wZr/
8jiKFPVKzsW+0wxtQ1x6sM0VgjawG48nZAFPY0b8zNTpCrPu4JfmT+5Yb1VFxJbHMivqQ5T3Fe10
eTLRYjz1ihou3aoj5r1cjaH6ErWa+5QV9GJ71XnNNW9bAUytPN4wo8aTWVpPlo2SpHKPHf6kAadb
3fu/chdWY5jb4bLKrKeCjJ0q8dx1GNe/vK7ZRSqGsSL0yqdGk+WTm8XfvSRkFFdvqvW/rSIWgMB3
fqpT9bJa0tW9/KfhqvpW90OiPxBvc0UfGarN55HJes6vOSb9+OUr5JFy7e8HNBwFJl12541VO4L5
XWcri3nXmI7nZ8w4Ay0E+bmW57HqGTbmF7hx5P3z2vk4V2MVqCk/Vf57z0vH4XlMfpFPQtzY/OT/
vPbxzPwTTlQRHp+IXaEoUNf/vvrxRxso1Khppt/Np3mL89pbzz/3H798fvbxxkbADXYdEVc8vSUK
m/pTOWjGcnC8f73t+dX/8WsfPxjpdb4s8xDv0/STf9+v+vezP/7k30/sBlGJZdf9/vvQf3yw//2m
TDE4W4O0MLTa/A/+/kwPHWyB+Q6Q5tDfC9OMNqDczdzor1metzcl7N2tP3j2E2kEE2PXQLIKzy3a
6ZHa3gzR5deWasx0MD8S2WW/yZ2APPkQIyW96p0dt+gSKkaQ49A2wz7Puos+bBrCOt56SylPiOkJ
BI56+2bELUWIySe7N8dyoAskB5NmaEjVVGcZPpQu0iNev1SMsb3Ne36Kfpfuc7RH315SZXebtdCV
6maxwqO8BXiGhYbKsiu12ruLinSK9y5jFRtWTpSx6nTuYkRKupl/at4oSbqUlbFzCgipFvF3B82g
O+Pa5rMpW3kwuZafCtUhCcY0qW+n6MECg0Ch1u3HXQF0Yj4iPWGkgYDWJK0wqvnAB84hjO51OqSY
nKc9JfOjXUe/yKO357i0l5pbTFjXHbynSuTThCsUDaY8LBjcOocfudd9Bgkf3klZ4AuBXDQ3K2+P
JIQoQK2035LU3uBeJa0u7Al36vQjLVd/AV3H/nR0+sT0gZOTIS3lqqTuR0dn4bPInVOixW+e4w0/
jAgZEO2Nu8uyYB+bWk6lMXdP6B8wKmXKGyVd+1qMQ3Hmh/GpxBRxWA9QZjPHD81PsAF5hf5uMwIN
ihHeXCUlETttJqitCtrBmfCKCs3YYxYTdUeATEH5pJbAK5u9OZ8DcUjrntOQYiKW97PJrHSbU9YD
6hOs53cJEWcxahrROM24VXqFOj4lL9SyFZaOVHgvOaiCqUnXHX2CSZ+tQfgLI1F/STMdLtR8+8em
kFTmiEzfdH31BxpWqaNX7+2tLSjBpIRme+PQAC7HfWErw6YQPX18247A91Y1/gSEQAp6e5doqdPf
jTIdll11SbJ40UwYsxpgCW6UkNbCdFjWwuCMcvsLEEyKCvlrnPjGH9xOrzApqg+aoPDb07xeeyGJ
CJm1gdJgV4ugdzCRE0Z70LDvP9UDbVqCe7Ddq6zE9p6le/u6bbzHnjS+orRTDoEccn1ZIGMj4kjN
b+aEokPm/Vp6inst6LFwCSHpUxoLsmfRq9gcIuaWnueYUGsQ1LaRkzxridcdKUBUeOm8NZqBeodS
KH/nC4N7TZCiZnDfzKUBcw35d6fExbXS829nkME7VMV+iSw6OjceQjszpw2m5/13iMaBSAIAK4Gl
rY0uLyieA1ztAiqJWkV/wFAxw4QVdZBBNu6501lnyZFpm5gO58fAnjy7eUFUxtgNP0LuG0ZVf3Yu
gPuYCd5aMqNiTAkCqmYlQUmY0DqChy7/sYnLs+/kzt5wqU0mvQHRdhpGipArLB3FJbai/NgW/o0I
AYIhBW2u/aADFddJgz0TjGw/0yQO1y1UpzclzK4yRIwM7dEDNdR8qIZqvTdGni7zQtPPZW0SPuBL
2A4aINrcaw5l1LMKpgW0JtaZ2Gg9MO9OkPlHHDt4boZd6gafuhdPlp54oJlTGP38WCP0o1rDmFgz
53SuvoLY2MSA3ONtOLg6dSvDdLRn3yEWPJ4QN4H3m76Lc6oNpiggkgJmQrZdwx+jWG8otXn3zLJc
OUjx16zt7EMehN9ovbNnTHigWZSACxo04k+n95BjUvq46iWKWxb1/g/RAXTIPJ1CpZXsg5y7orDE
TxJ8cX4pQX1tjXs+Opy2RiwRm9hVx+qO/xqWEUy/qrWLdFlPgyLz2rp9VaU3MPF3vgfSNYg0VRvE
NVy9VkaiPLcsuZuv6KHVyi3ms/apn7iaWgKvIIFHm9GrXw7hNIETbXl1Jt5AlrSUSVsPPdJ0iPPD
PLEqOLuxZx9Dxc9fGaa5x7RMYm1f7ABB8z5T816NtnHXveIPQUWpIdVDNXENTBNWtpq36bGYDu3p
MBBhv8BgQSxRZoUnMEmYukKZfJvpRtZD+TVMaNQAvV2hWu4n6u/TTK6FVL1QgMTeFb58SlSCIa1J
sz/oVybxH0L8p9CMqCFgWTt4bhOug7ZS7+4odeKC/WbhVT3hYxMtMO/1kEK9m3GachiiOdwLstjA
mHN5K+pCFeXCMc2JGCnscOOJ/pfuWBgvy4o+r2FNKbDctSFyxETKd4Y8Wp/c0opyJXgLC9UusxOQ
iX5thwiO4df3XXsPa5AuuXCBgXMUVLQ/FR//c8dpFJby/hjfI2DsOxhrPiBPq/4szPxoGxIKvaT/
m6Ytn5ozf8H1iNZ2HoGTeet2RE90VEYfoyGmDdTasX4dB/ofOqFqqwqr49XX7UOBRfWNnDKsVQmO
3PkQZ4/yhLoSKlbElTsPg4UBpDN2tV0UZs6JRN1kGwxBgreiPeBFE5/gMlz+imGdx9ikF6BXpkRN
OZovKZ4HetZTuXdyP1jaP3uKP/QLzH8gWCeElAMzaVtatCeiIadJPz9IWtV7KIKNJF2vM6tmrYqA
WW/fq4vAx2IdpHa6qvQmeUmRCUMHtn51DrlAqp+rKxQV9SVHr4QSRXudj0Th0kNeK70qXrukTA6W
SUUymzAutYKPp9NwP3dIAc+jNSzQfA0fdYlSE5F0vgsNEdwjYRPAOkTrqBcbo62Qgc93VIUla5tR
n5gfM6ocsGA3lNdWBu66HMgEUcAUdkXyrbbWS2Z08bNBNMU6FRhpitKCYGlZ+mXeQI4hSoRiE6op
Hgt6jAwOWc3zpEwYur3V1KBcDFGDU14lFy9oYyIzMGav+uktd1aGxDBmIoW/Ub3oPqZ7zhnrlzWA
omz971q+xg1ggkx1gq9GJwJVHcPspo29+QzxBW/gfMf06DuQ6OaWV+il7nr+ZPOhKmCI1rYLohRR
qWANedcD/d00cPeksJc3CpDaq606FJzQKy9CLpUXsoDrurPuYWm2L/zRX1pdeodOIWo5lKHT3joZ
koniO9Uxd3Ghpbliv7gaUQ91mBZnwmzR9NrNLU3d7qyxKn9VjerWmkN/nv/BtdfdMnUs90VcXEDW
hpfGl0x1Wjv+9gIqo0aqfmpWgL/NDdO9L3hFqQCgJWwc5FNDI0FhNCMbr232vh6rX7XN2j1QnBZJ
h5V+eDkc+d7J5FYpq/Sj4q5vG8wMpJuIqx2rN0P3kg9uIu4mKeK1bqEKC5E4EmhXrTKDYTZM8/1o
ZutO8QhezNrv1kIXVLdwrtK0IyWt8I2TwP5ITQYfYlhUt0GkP1yXAh9iBmiQXiZPMIzfKH2oL4Ar
gxfQS8p0YOG9OkM0gg8c71Eb1ve2SJszGp8IHcKlK8v4dxFfPUxHvzV+DdNtzXmFYrq0jG6yLIX5
ux8KwkUSl47TdFgxCwAfUdPzKrDBmnUBKqxw5cGyR2IPY3yej2EnNFyL3g2s/FwlnzuPWIvMh/Nm
5ueTf4n50iktUJ9goeuyt49K7jrPI7NEH7E6LIvpMbJBubtwoz22pYZXSUoFalJJfiQe9KUzQMJ9
UpQ7XBb7jP+VI70ZXmPDjvc2pYVLg/PjWVXHL0qZeGnyEj71dKub73c0AxNIgjkOFG58eRlVe73w
X4VIm0PSTQrd6dak/ffh32eV4Mgc50/bR/2tGp1yp450eHI0dVTToevNp6HdCxr9kUq4bxjaB0sZ
STILtZOW07bK5lt6FeTcKq0hW+kGNbCkHKI3LyIdGuZHVNtIQkUVUIdDAtGaUXbSx1xj/tpozEmp
ez/JDKzTA10nMiT3pSNaKgeMUyqNtg/ZDu0Spa3Y6dNh65tbsrvHWyrPxAvZ59RkFcL6cPhIOnnh
1pfTm+3Nu6Hp7z1iNBx8/m8U+gWCULBkVVhmSJKhnpQztayWcCgqeoXtYOefoZDwTfT23TQ15zkJ
aJonfVqsertumfxmypHy+QbIQ3m1IgLvq3Ttk+B2CgsbApU1VswpWBiiR0W3bgD+VDNfPdqCjrqS
+tFLwDBFII+zBjEqFn1FmBftEI6rKBcLC8rXVUk47+YvNmsCRLKkTiwsLLJLPyv7o60QXUKF6Qvh
AHpi+4cSeb//vaMo/VdhFsZh/k2DKt5T0Wf7efyqUF9h+43FUUrDx3GPZ4pgjRo2Qd79QKfMKHyT
YB2XKLEBeDkl43pUvpS5fGGhToTv9FBnUyorTB2vyfRkX+UNPBpspPOzkeP8JEkhXuc+MlU5ERAT
gdiiU137MMIkeSXNazU/bk6DPCRr93Ho++a7oGxA5bkhQxLB6fwqZzSyVQYok7JmXazL0CTWuTU+
fCCrv5KRZb863YBJ7ipTE7kG5u5taCXmd9bI7yhR5Scda2qHXRks42gwdn1Uoh/xXVzoTXuKNb4K
OkNrg9x5XG0A1N2+cb9a8kojw75LJ3C+285dJYqdIoUDjexpUfPbVYBgRLX5QZJDTmAYglbKGkyI
O39TW0qElbHpDhP8CVoUjesYbQLooIK4D3g3INMALbKxl0BkfdaRXv7SvWuhTuHNdqqzqzRo4UvD
oeKYVccsB7cRqIVDAq2trSeiXAyKMpCq+uJa3ScZ8upxIBHkZYB4sGDN7m2Fna9Hzm1ovritrJ7T
U1a99SakwjLciO6exGCUjBK9vWmwvDV14pfml5BDfqLF6aNprLTnuOiDO25jpqDWcJ2PwI7gX3Go
ZrZk1cwPGYUb3I3+jz+9yJFivFSjhiD6X8tTPgLoVlUF/jutVkfkz+vcRFEcy5xcKt1ikpV51k8K
qHQlJsafsB1rpZQWDsfpcCjQAzmwUGWSys/Azl4aciD8Jx84DRO8P27mf+APOYye2x8SmcnXfq6w
xFpVMt9qLDz8QH0fF1bcOse+IFCOUdj7qJqvIGzUd6aCLLz5F7uyCL/qRjm3SVq/epoutkXevHSt
haOuSNEsjrE4p0kgFnWvL2Udm3cIASb/Ed6OL3qFVUyiLUby7y54pyD+c9qBY1k7fo0jDMzCT6v4
jgoWAQDB1HXOLQ+HugzfjKBbKLV6HJm5oxIk1gbhv350dHoTBOmSX4QsAdZaMCEVyDAZiTwLWz9F
tOzD0BJ+uG0TROFwQm2idPL+6GVkXtVN7q7jXrFPueJQy9G017y0sAEYjPWKPWmekrK54H5CcGj7
tH9x9tMPQOkkC23DvLe/KMzVL73bym2fktojct1Yeb7DZMNsWm7vyhbn20TyG9tabPux/c4ti4W0
P2ogo+e/RJ7cyvB8Ui3C2gu2OqcbuCi88r0XEBytp9kH/JOs1RFKV/U6YSjgFDWzk1p3Oh3j+i7U
vN5BATPXThZZz1SGDMRxVXVtxcS4MCcb6HjH11qtoJApMGjM6vbYAHzHVKuBA+qMolxn0dIIiZ1o
67C+zZs+zgmQlPW4CdL4y5dJefNlDHVJz3+DiXrsTI/4EmLpqIUecvpsWLNIzLYCJ+l71m0zx2X9
5cDn8HOaE2rJXs85lRX1uSrt7NzKpIbC5Ymvjs+xJSuVULXIP8zgWQI0oItZ2gjhoAlPoEOO5PUF
U9IeBSmFrwqkd6meQ+RlVuspp0f1tM5FvITjghaihUbGujXo1qjlNkRCTWBrvaKu2Gd4NDp/9/hX
4H0eVqEPe6SWTF2cRD1w3sa7jtkI1ENmv35zoVYwXKskzW7TJ8N54XfC+p52Mmewv33ZUU+DVNg3
7Ytlian+WBsbPbfdt0AfdqJKf7VjpF9UtU42lQsJKK4SZ/GgZSo+9x87zc9FhZJhhnbquQs1LDH3
wTfiyv6EEhCl/+QXf5w+qYiPRagopArkpyZQ5SIG+rqHAuzuQx+X4ZxGk3vgHJvYDfaQ49FxpOhv
ZNcCBFEzsjT7UhKy6Q3DRfyOC2YEtKvIpy2Eup1Pg2EApoDAKFghsqHuQWVk3qhwb9By4+zSU3jC
9HfWvt7Lmz7N3T2/xCdcc2/TTI0AqWHpT9BMLSmdTQhVaR0TenIE1Yc0G223GxcBf5evpkeUQhfk
GkjT+113fzBmBb9SBRlWXiHDemSIROh2SxzBybKRUbYl9ejaqzz7983pCcV7Al4fwwDkQCEWXUjN
SVZttQcxybreDMMvR93rCsq8UsIBrUV4w4Or3uiRL12zS06O0780Sdu+BHrYvkiih+Av3z1XL5+z
jNUQIRQxM1Bdq15KwZ1PtTCohEGDRnK6jGiXq3TEgDcZ1SQMN57brCcKsMBo0FQJQ4VA3us7jTg9
Ppje6MEGd6ON2svtNwUyl03sIviLJKaNLLacjTFN3amGFCSAJ8axJsAHuV1myaPotqUNFRXkn7nV
YlN5b3pMUyxddkMx0Y+bGBDMfz0pM/enPgrnNGNkS6YfxwLF8Ay4jDuqqCiSDnZbl4sMrBdIpBgt
5yBi8gh87TL/pyMQrLWQAU23Uhv2QVZ0z2rE4rQPu9/zlZPq9JiiKN1VvuMeCyNyINA4EkFW81En
mbIlcguvuadcGtAAnzGDEq7awL3gwdI2hqJf8iYYl/q0zC8EUZ+uRxtYmwjaBUXXGSrPJBbyyjx0
QTIl0cB2nyuFirHbm3ih0mYsdpTH06qZmAxULNpuwonwiC+vQWJzxmIsXyq2Mex738d5KHGdU5Af
fzpUqp6aEdW64sQYj2tN2Rt1Pq4cVysuQC35F+K3CLHkACTOMpXx0JG//+7IVeBpdBpl/hF50l/l
xohx3BW/+jQcVhEygR31+4IhLmm2lIiq27x6j6ZQpVGrIBA11NEgWiLXArL+FGPQ+NL8cO3qnfGH
c+zZteJsYwHJW5luMhzxXflPlRo7P5lsE3mD72gfOLmxZUaR0Y12aTFyx1MNdJlu3Wwe4w8oQIIN
ErN5s0n2jIQcf3gWkQhGL6mqer1H017gxzdMnSKgS1xEqmFw0t17XWKe6KZCAvXXBjXlsMun4ggJ
GcuyAAMhyxHwpMZ5bIfJdR7si9C/ZpVqngjtmizBZfId9b+FENXPHB35Ei70ou29AWIhM6lO5fzN
iYcBkVQt52sLIFl962JSUlU7bBDeoMObQMcsN7Rl3EUjeYcKwZEEoRtmSDVhEAHNdfhYtqmu55HC
nsaybhwxuCO/fYTFjH3/RzAuXg3Rfxcx7G+ggN3CC4YNmH/mO0oWvzfuW5s44xZeBuRPzetJVMfW
VqeDdgR4gPtQ6V4Ta1TfERupS8PxixOEzQaaVXFs0CzhGwGfh2O9KIFf+d6i76wRe1v2YoGI/1Oq
X9TrzDU802zVg8A9UlRfmlPqUp8PyVFv0Zh2pBbNm2qw3T2VXzJ9zQWIgvBcmcn341sOCu04zwcq
Hf1qVwOIoAL0i3m5ssiafmKRt+phsGLS83wCR+CiP4ca96BpjtnSdz9WyOKFACCT54q4tOQpPMvW
2FtDS/U6y8PuDgffRKmalMcEe+kTETrDxRagABMCtzM7tn85gY44K+8hoyceBAs/v3ukHOKOAik5
oKVC0QWTVy3bBe5rn8gdSDcatppNn2JyHbuYYMMUh7CDYb4ZavFcBz2MXlBNWO16Rsyi3syjauRD
CtPM8eiGlQoex0b87etwdpzRvY8ErqBJ7+6K5Yab+SwqjaZ/lnaHHJIO8OlxX80YKY+9pAkBWMo9
jUr+y2VezmS5AxeZVpTvE/PZJkDrLjPtPmf/mBlex9iV19KNr5FOsyawK/fy+IVlSHXED8u1SjTp
MrSonlHc0FemVVKUrSMaOPmPKPT3jq82u9Q2/COVKx2VLpMVTGJP0oqqc+NY/VPdeJiEyAOyz447
jhRL3/KmIJFgzCx7CcKDPto0mXI6xi9mMKQCWglQEi/IVaq4NrbgongP2owAmzAclqBOxCdr1e/I
oJeaxZCisPrdHK9yWbRBIo6b8LlXzQ6xF167rAgbvGvsRXr7z17w770RsUkvMuP1/39tB4oe7xgu
rZIBqR8zaAFTuAFdJAVrMPXmOdSAUjJMROdepfqmbxJth5c/W2uGkJ8hIWL4eNuvtNEQ17eGciwc
nfyRCgQbdRndU+WPOpa7qGdlim78muqx/2HZ6HkD/IFH8vC8NYXCo4dxfYd4jt5p0owns4Y+Lquo
fjGCbBKCgLMaFKJOKSCs00krNc/75w3gRdolVEehsXx7RcZ/Nibpx4xgPxgKyGF0KyxuK/wugyFI
9Zp0OIGIuxU11XIlyQ4iDJpNMebdzip0p9gEkVkAd4bTnkxrzKSBD1WXI677JIcHG1JgGTSKRPSB
taeAtSSQVFxDKsja5zhJcXRhRXlrB9TPWFf8zXwIAwohE//3kNUrIVoexGibtrHQh/BL+kx/HeXX
I7YAE1S5tTOto+yPh3DAqLQ3O8fb597U9EejPvPNhKNnx3lv3ngUSQk3JzMsKIxwpelA8fTREM8a
ltj5I86bIXmjbZZ9ROq4t6f7lo6gOYVj/GWAkRp8QA7rVOuMpWh17qBevBMEl+Gt97V9O23mx6vk
nxS5NNCtNRHFIwVXGrecQT2LD06rOaBtnr57efPRVwQ/m3A0TGnEF9xbJjjjBvea9HEgaHAjArpo
meeiz8msbJtSLD70BTpyqWA1ALNF7sJ0o5kHiz5w3x7vVC+JeSIn0IHYgDi3KaP9YCbcL3uq4GWs
Qehig7tO3Vd5LlYxGH2gu9K8Kljw6K8rb4FPOCjwbgjk0yFeSm9JO9tc9Z7WY+AKdWxxI8q07aPr
AyR/F6IrB7BSwQKy554VwVUhcckJwKQa1mdGdeCvgsPglsAb/TELETTw2RhKgGYFfZ5ce0MioxiY
dpKdHUk7eVEcM1gGQ4xCvSbhLXSNaplWzlXp4v77v3d8pk6jEngHg0wLGr4YL+filKbhPpgU3Sfb
ohPgi2Tfltak4FdhmZkCZ4ky99WboAo3ul8OHyXegv1jkCy0+HFa2UJH/xUJzo/UC/rHWZeOXb+o
S+xZfRLv+yJPXlO+KFa8hk10gXMlwmOqX9Cttosi2vo5lokgMFh8EBX6FOLBXKdOn5/nGqWShepJ
zWjayWpnoOlYzcISJnkrvXSUN48l9C4C7L4AnZdBqlIps1MP9HbglVhHFam1jGz7XR2Z089dHJ3J
+CWsLFhvbtevzOlQBuJZVJn5HI96tXK+UxuasD5Nn2xX0W4RcXhFqu9GhYeHQC3vtAu3fZTr726V
Ds8BlUXUU9+Elnh7rZoC+sg6Yhe/ITjmkKoGSZJUkOKMTIkGtd+s9CgmswSXN7H0DkiiVDj+2krD
+ujl1Kkr6kn+NE8CfdjslIJWIosQICXahFbVAlz/ILWe6f5lJxHi36DD21HODTVicJVhTY2RAn3q
rJSOFi2mU0plj/wzPWQYVOjn5GOqnzU8Scy3pnFk6js/1uVBnti4N6L0xW9kv64bwRKo0BMidlJ/
ibqe/1Fd0dYfhB5se8s9mEXFfIRQyHxKSjE5t44MGvu0ijIIzXro4T+GX6OD74JI0Q5rQm+11/mw
DGxtFYMx8Moi9xaAPQ4pffktysJik1aVOFId/GePk/yfvfTY69AoXUXS1xWoTrBKfBqmgm9x2qRu
AWEqniRaYZEeiDXJz3EhX4SQE5qtHnC/B1636qY7JrZcsHGCdNzHN1TwooWtoo8AuqIsDTcIDmnn
G6xGsrDkfUbyaEyTvPl2HwfU3vMce28DIEUaanPHAZxNyq2Iy+Jmqs6GGpucvp3HV5QGxsFou32b
xx9DNCjn2FGqN2nu5nYP6rHmpO1Hr/qlNqGHbQAhER38TF3gVV2SZAnhQ8kEjIkk/Okk8m61aztX
gy+zZPGPeDzZd73UrziSN+jH6UYxaRe6ccrB9rL8CEed4paUL4pGd81Mavxvjd1mG1vVjR152h7e
zNBa1NNKoWhSZ1t5CZ7LecZHu/8IhaLY1KbG5KKNlNcmrxfYLanujiUNJ9fim+a+aPWB8YwyArlY
T2UFNllX4EaV4msiWwX+yrc18RU16ees4qj1Tr8TreCYyvGxGMzcjoK8lyoHF1usi1O2gnTktoF+
c12r3jIXj7as61IKPzSAWoVgS6/pl2q6mLvWJDsml3kvhZDnqKt6tJhvS+4reckSm/KfefLD/BVH
vfmmCQN8UWKgz3KpioM0aBjG1y1ZU6++o/5Gp7rzde4FcXmBKEoNT085u+ZVbeOE9bMfR9WqZtax
wxhTYDeUm1kqolJ1XVDH3jC/iG8qkQOL0IqHz2iUt9r2qQVHA3MK2axovbs7VAxy02sYcSOXHqfb
TesBijzr+TqZL5v50HEorg9Gujb7VDnj2wzOTRcgRYFaBKWUcuS0tCunlreTefHm0R8vB8yCvnH2
0kLbzqX3zu6NNSYmuZoPnaCwn2sgHMSbc29ohl/kNxGRPenm3ChC0e2HxjnytOoqhPuZxwh1k1L5
yR1g35U0NaedYXSGCyELcjEKw5t64ISbTIv+eSOXIHG3ETrsL790Xq10UN/60tJW5PdZe6nn3bFO
Rw3rKWR0PadVpai2u1Q0JTx6ZpcegDndEoE7XFKFflFIBqSokZId7OW7vgqm6joqiBLND2ETJRqv
jkKmlDbJZlFbXTWtRaihUawE30UFlt+yARGcPNe1cZ1vwjJDqVPptcoCFTtmmmUtEH0u6Eqp9miz
47NBiw36tukutSk3PCTO5YQSE379WAQrrsx0ZwQlEi/BZSvgW5/Vijwy0Yv6fUipaGriULSKszON
zCYFcZKdov+gKCQaUqWMYO/oRXCa75NjgjQKs8p71UNlnS8os4DwWGFvePNtnZQhrK7BCExTzpfn
dKGWUznlMQBS/g9vptaoG5aT/WL+Hzi95i7TSdI3AgVcEQ2YIjKytFdE7OaBCflZrUlr7p1eP3Ym
U2RsC+KNlqbLGeYaiLOnw5G1r68ivOJjhQQ5182STLmRyqFNlXpatWsM+5tSb3B6T3W22tDfB2EE
u3jS+KllmTw7elMtpcaQWdjKeCaNNT5HgvNvvnjmJ4BqwwQdIEhqNE+OtQItYjRcSj6cDG0X2a+1
wg0jSeCLOCVv1vYNqv2TBoOAuL3aQDQMnAbjvo2MTp8sFjlixQaD5bFhWkxzLNm55JI+OWpZELdN
wwDZ33AxGxg0ox2TbKGBsUNqwLOTSsYb2QwpLfKs+fRdKSCDd8qlts1Jw4F4tVfeVCW7zd9Bmlnm
vQEwH3lRsRssDzo4HtedJwz34Nsoa+tIrW5NTnkkpKb6UUXmO+EJk06rscGEWxSTjaFwjsh6rLIA
RTINqmWPuYBpanzBHKhv23DQt0Itg1MfZKsuasSTGTBF0onf20z1QGhKuf+u62615LYd7kTUGksy
ZKJVSY71SfHxjblOt3vMWOFZYhKL5a+h0Wvs4DhudbULzn83bk5He1CaX38fwmS1LsK2ODgx6NR5
qpZ1tDFFDAXVZzqzTJ2w3YSzl3fa8+e9IaWTEkV42Tg9uqwEKdFUkPO65ppTkcYwbbQvKuV0V9Xs
W+VUche2TrlULHy8nYN8mgDwo21CF56OyCAjwKPFbNeUR8B548/KxJRtg5p7TmVJ9nyqvJvE4x49
rEULs7NzPmmvLZFTYFnAabnvGiZEeNfVF6NzHcgCJTFmivOUs/pd9AQ5Pj3mLzaFf2hafx46q6FT
w5VU/xUD22m9s2v1aqtP3aWUif8WuHUGz55D1aRzWFD2YSGVD6ya2Az/3huNkZG/EduodlEY2eoH
M0CyeYgKAduqR9EmQgL9McQWNgsRfFVUV1DoOUu9dpt31VLfavh4vxFjLfp4IMdUTdFrO/TGdPzR
R2o0+btD8XGk+PVq2RTWTdMtsEcom4eIp/a1q1/624Sz9RjXjD2Tuq6YNt6gW+SitJt56JKmJpaa
R1BOFJTIN0oMI447lQd8PM8099B+oXOk92Kc2ukoJODyEmsgH8jfopUzHc5P+JH7RN5vtwoksWPz
23BoVa/nQ3WqIk9ED6qk0TkpJ0jGtBqCXBUfk1r7MR+ZjK8soNEvpZSv14o/tue/e0o01dXJxl3m
VQQhMLc9PFPjR0Y98Oa3wftQ19GC665AiscetWdu49NeOD2mdP0/z4YtHy3t8sdr58fnV8yvTUMo
1bK3f1eULramM8qV6sbGux4Z1BBjKLNdZl1mZUPUmYg/h7dOB0uvEv29nidOBXm1a0E3IpbOOGVE
AcqdCpyeO5wbhcBH2w6z3fzSumoKiuaN5JoisNDT2mAfDrnc2xr4i1hhNTSwAHht60xZJniFT0A8
uO8lcGUCUX2ZYVW99zoD8KTXH9opKDw35I4A0ZBU4PHu1gAvkzaIL0E5tAenSInzEXbyVmbqs4Lu
2BR1ccuNqHqjRWXHrvIah7p/dyiHzI/6LSheZ2heLVUr3+JOjgckL+3TQBb462ic/o+xM9mNHFvz
+6sUam3e5jwYXb2QIhRzSAoNOWwIZaaK8zxzZfS2N34F77z0whdoGG4/Q9438u+cUKVSWeUqAxe8
PAOpSonk+c73/YeAFMRVMQt0tt07J83lC4qdnPsJzYeHJo7SB8RrlBWqTspKNsc2fpATWk9AqizH
wZOHy+WNhmqYAdkLMbbe/TS68M0Ctw6uPDcELqhp/l4ZS2Ap+K08RZ53M85Re5+HRbMdW2CUJeKl
T2ALEHAJwvceFMS1o8C2xNOverRCslExmKV2+GCgbr/BtpSysGgqSXuPlUp7ytuxO3Z4SqJ4SX/o
NxNqDVW2n8ivPmgZSTKguyReg0Mlqr/drCubLaxbIuKSqpcOWmPT5VG3rhEk25t2tkoLnd8NSLyF
/DyOHfFgreCYaAIvYm/XnqbUQmRIU5MvPRYhuto+87sVSgB9e29HI25DYdFejrGKVFVLfiPtPP/K
2wL8pKzSBXV7hyChus8zQrVzWwngPPjoiJfd+KBUJal8ov8bNZwcdhpKvc8TX9nwj7XWOAHYh2km
GKvGYCdji7So45uAxItswSCD/dX2zg7/UnAjBOmDDlfBLqb61Di1tubJd1fDzBesZN+4IhxzVo3b
uxvdNPPjWKB5lQ6K9pgb4+cORY5fYyxd2Lw/T2BaLtAgCdMhfBjMHpB9xeKj83fe1c6IVUae4shc
sBbNZqc+ex9G1ZyXfVIpe6IAYtlOrW87Psf7HPesRW0Y9VOmaZsBC5DHCALamjwqGtGoXABJDdjc
81houAULgFDkWsBy9JJFtE3DDxTnccbiuFejmFKZhY9YAwEEMGN8D49RmFKZ4Rd0WdFbjxrcSIyH
wCLhaVVQSpA3HS/MlgpfRF2jBS/WoROzo7LfoD1Ck1TAuPABuW1w6mrBbmBs2/nou0HqGde2iLU0
ixxXZQPbkWGH7KumR9dD0SEsrPRKU934NIzqvDHhnmI9TBFZ9tVV9bGMUnB+OXz4nkJKuER9Q6Po
RRudUQFpE5j9Li/fS1ZRp7fhxh2UtRJqcJ/qTMDBdOGYQxDTIeRWXLZluqsqezpiRKRQnfKqLbI9
EO667LHsVZTQ48q4clCS/2AgGlQ05XhdxJ4ALROcJZVrriQiGB24JbI1/oNtC+8Fh+pugHB90eS3
mZMot3ald3ugJadaiOLIQ2fWcMdT/zgiO/XIA3TIKQ5/yl22rFGQltBsTWcXWgpSJLmX7ZVswvJl
KLwLHWCU8CJVT0YYF7As0c6rEu1EEVk7JQmoI0C9cPC86mNyJyNU4mc8qw/paS6D+UrPEuNdbqDE
6CeuikNW267aMaT2AVVzWmEOGWrAcEp3j0cxCKAsxzo5jgRicI07YrXnUaIe0tZKswWs/UAMAlxx
Kqdj0hLzBaPrrE24FDdxoiN9GLC0DoWebvGqL45BabwP+8i/6I3EeZQXgD90HtmJ+ReU4NwLoxzN
61CoCAVx9tkgh3Xp9EZ77SYtOdYmvKrnwN4j0qwuqZtll7bnPXROPB6wdu7vW+WuRq3yISby2xZR
3u/TwLw1Srfe8Z8DAwaNpH5Rg6pYZNK6m8roJdHocFvpT5nho3c1BspWxj8mYh2tBTI50lmQEvzP
Fk4amuhvuCt9MMCGOmqz0gL/FNVE57qLU2JcABiae+HFbQxIUIJwXGhjVH3oSoQU/F7PrlOxkgaJ
digzYBa3VZQK/EnaD7C5wFZaQ/mURLaxtxr8PjBiDNf9YKO6WTgPCbH0umhwJZNnETkQ2AxOteph
ta1CWC8fAbQU3XDpzWaI+qb6MtQpfC1qAH5EifL7hmBegtKX0d30RRBuFV3TkQubknsU4cJka+Wn
TJ+n61RJc1AVI7LNs/rRAU98MIFIrmfPOmGcma1d8MMXwGi0h8KunoMq6Z4tnQqV1Rif5pzyJcbs
5W2CPuPaIRppsNRa8U6Xt2oB4lrFffuLPi+KwrC/jAqwNj2YXAC24NETFLYK9JiXKvKlT/UzIlHl
E5aCwZU+D8NG74T0cu/n28hAF9Mps/ypM1FRFgWBIjavQGN+pMg8nTKzx2oNORrMYLzpfQhKsmgG
5V63AFPa0/wIvrbZx40G8F6kEMqa2Jmlqjt4KKXh5mWxF3TAXDrQBq+iATnjSyxnHlxtWJNnU4+q
7rmHckKyAQJS9KlKQa8W6m2rd8ZdXnXRErqfue5EaUrv26PJx+tkuiDBs8y+ZdkML6E+Flu5e08V
cpWQyRKTgLc34BMl1pBACyGRKdhZGRAMWABoYeWYTSOOOz8qwRDgMVirj3kAslApnvidgxW2Z9xJ
DFDgvQbHuvSs+KRZIqul39pzymfVqP1tOpIoqCICydwlxZrql+TFhW6hnb5nHxfsEr989NTU2gMM
IB4WdcK8wWg5BkyBi0jwUJFlO9Q+TtaIPixM1dnLjICH4hnJxvpYjnV7Kmc+a/asDwuidWL60ePr
S/YB+QhrIplTzuo6z3ygrqPmiaXUP/++al51BTDgyQvs8lYrjbtC8dTbeEhOtt7w9cU04irqIpgM
qfOsjllwU7u5dfJ9/wAP8kOQiai4gsTF9uNDUpEWSBLLuOmo819UOmCSDGgRTD62nWWEWwmKvB7a
umJTio4ErOxc2TXpbTfUxnXbuWCP+Ks+AKlD5t41zU9d6pCurPOPMlOIbOWtFjZ4b+DydO3XvrHq
oyzcZSmw62FKm1XnT+GNqSO4P/Y4E1WIqF3p8ZjdE1eQmAzgQMomKTX+Uw1UY2yE/OROTjeY+9pU
RdOsmwyVHdNbdXOrIDTvYxULyW8pH6aILDHpVQ85rFbbnH/pmk68NxeTspJEnWaGtxZg+Si5OzVr
SRkUqNALV69S+Lg4vYp1tGJ1MEtEpwornlJCiYekaOqKHV+TGj7URum/ZIpQ8cRbXd/KrZhZDsm+
wcGtxCzhRqniB36xyiPuN/q29/HFqyx4RUGH46Sb9p/IdkETmdX6ri0b9djO6d4kCi0vex1PssZW
8y1p4PouIJba6jXqkCrO8jrI6WNFnsBBcSrK0FpPpvW5jUcYwBisqi5LC1ufuAOOriPmYV7VOXo7
iJQYW59F1oR9BZSjTJdKoZh3eukqxwATLQ9RUbkBPB8Sha2gk32wFUcUttgYyv2jW4z+VebBdJxH
dBQwXUqvImhhUdeiNdZ5ngPiiuRe4mAoa0SR+4HC4NqJIlT4BYpQd3irvd6B+Ngvw5wqPl9QMgcO
VqBN2tibMFXrhfyEBAVZhjSMyl0jvihar/L9jfMTEE9yvX4Fpim2u7VrNv5CJutHh6LagBP1pvec
8cZpjS9FOF12dmO9o2LrrmMQ3FfnTAgrR1iF7s5v5hzEAphiPIDMtYS8R9n9xCO9QJHFeqxM3EJy
29M2stlQiUHGT2R29Mh+rENrWavdrrTGaKsRph90PoojINRlWbMeRC1GVGbEp8LlAQdJq5gF9Iw6
T7cy/+VNoFdQC93JliayYS76xgsflipiiuZWhj/ygKjtti/L+ihbGMe125ldETL0acvqSagUa0ZB
olZVr4vMH/GEr6tN1WjKpq6NO1MVBU8B3xvyhrfL9d8lfpMBFKgQqBK1mSpWUHymPnxro7K2pTIB
70w05QF4lokdIIJx5oRhsKdT55OvUtpMhxj/7+P5NRs8frJt5+dBOaOjoO9QGznKVpCwuZg6HBWi
mZqsqudQ68YQ242BTVFNbbJbArHb+SNlCr16efjkE1hAc6IeO+cgMH7LXuCFC5EE445EheRmZbl3
GbZucErxFtk7JeKTAHRPsivom25FeYo/vZghB0wlV0E4zcVK9skD6IgbE+IsKrdlivin3nrrDDG8
sdKpYCJOtpjhZhpYqWX+EU+wfMfjt1UgTrFlc7EP6XGbGSjwPCA0DlEOcbeHXIWKIgto/WQeZK5b
IMz0Ka53FnrCMAarJ8vTEbcVFBLQV+kiqmN/249h9y5n/egq/BKi3D1J4H+WDzu/pnjAq9Tfe7VF
GGkY7RJNxTunR3CYmBdIIOo0BWozIK+RZ95mvj2vK7sGMk8aG7VKcYj77uWsQTRtgyA/xEl/Vfv6
AFyclViSpT0sO7azNTxGTVatXdxFLqpiGA/n6qkgy8szvcpOakCVyiIgPHdFKSazM5u1ZWtW+lH8
V6GK69/kUonIav0bteyXre5FR9kvD4qiRexAiWBLzUcQJKIEoWqRR3JffwyTQtlQqFQ/KcXYrzBP
B2YYj+kHeYZdRXY+O/fpfHlJ1Fyoed3cWhFZ7oZg7wrmVvQeKvKmMrR6TYlHBevYr5Qp7z7MkecL
KPS0z/W6PxiO2y0Ss1EXVlKBXPDnj0YOw0J+0PsYDAza3ezp0tuoBMI5ONtM893t0FnGoRMHeQaJ
JzvY5ercGGPzgDwQRkQREDddsmcjs/Qw44BlKbN59ZR8dOqhOFhu0a7Q5u6XuAFSnpk1a0Hir6Re
b6iPk+05F37RWrt4dJV9VtYaqQVMJKa0e5zjwdgYUcMXQiSVwtwiv2OAsi9I9PugEte9TXUrbEIf
FsGnundJ5EOhgU8TeBszuubDXL6zALx7VE/ONH07tW/nOQ1OQ91dYYen7QZCtepKn1gVGvWJnQBW
IR4bpAT1gAutdQAPi4PJBnonm4iZ8pSNDpoXol475snHIDaTK8+rQK3r0EORncW0WNxcpVq46/pu
2PRUeF67DA9TRrkRVisbgp0I+4CZG5shIiMoAz/ZNyQuHqkIVwDGwW8MwlAXFMYmi8r42KdYppI5
UhH2s82tb0GWH3HTvjgX6GSbDxeZWpU/VR6G1lrzjHlvOUFMMpeahpOy5mTT0GzNIh2OFkrZ9bLx
2+QysEAfVu1wgwZYegDofONOqXEwe/PyuwCXKmN8Nd/UI05rYeShoSJqUDLBK89y15igSYC60cVh
wrl6YamewH6VAv2TVQGbGD9y7uDQ6g+uI9iJlndn5arxMJcvrUKUlEy1H/d28YXKFcoLjhMctWDO
ESaiSZRynU2ac1LFFi4rrB1sAP/OKKpgm+QAC3NfCEZWsbsCl1JfJvWgL/10hkLS68IATY2sKy1V
IFLYhUagl8FJMzv7pe0St1xZpdVfal3i3rgZG75M8bvFSE7zRvah9zlsVFIp2IKJviIYiekRj1Tj
Asw6Sya/0pM5V1CaTTVYJ4r3cjYMyrNLgWJNNahZkBL0PoQUo7UcAwMCh/46iMtdOZjF05Q5Lutl
NN9F7ow+zNT1VwpQWfIQvXoN4BWoQKWDXjXRe049+ybJEtCYYL0xUbJjC9OgClR2F18BH0Tfpi9x
QwJesvPEQTblYY4a1PFn/wZR22HvtX6PrjRnuGai3FQa487PoavSHarjsFd8B1CJ1M5QMMFIGoy0
1QpMf+E3eKJ8O7SJoRwihNH2LdUmzCRRixTyd3k5IjwPnBnBb21x/vLaYbGfybWdAy6oQayxKjQx
GXK1+OeuJwEoJL7XLkGQ2VsJoak0AgKN3ZyJsd9tgz+d7E76nN0auwyvm56min2J4hTabcnzdVm4
LiRCa1Rv5YAtlPLMqnU2r32jPd+YbtCRqcTIDYCRflmMTn1toEx3EcWavwUB0VwmBZaK+MsZ70Kf
CnOSDfcsRu2NneFmK7pr3JBh+cAIB1h9ZbCavkOBd6MjEfCptUgYTYYb3BBDOcB9cmcB+if51DSg
h1hCwxgE1IgujCvERVx2t6uq6NxtbYvPvCsSlLi/3ilGxdfUntwnsw2w1IUVZlOsdDOskcJhpLht
mZSeE4zDx4otYGDCAjeq5EZzRCHIyBVkeIjsGxiwX4rkPmxb/ZkCIxjPLKxBB5f20m5JQqOcU+4r
tmhLHL6GB6qbgkPo6c9z/wHxlOCLrrnQVsrmvZ+x606pZEJzSuZbA9PiZWiynR2prqx4i7y9P9v6
ukWJcUt1dtwizqKsMRMdASnb1Sr2MXpgK+ZS/BjTW6dndxc2k1jNtFuq1wh8ho36oTZ0qtpJ++zF
eGcikRNemAjFg6fTn7O0esQOwP2gRj4ZMSrB95Hb6ovc98IbsmegJAhe9w4KelsI1/ra6Q95ofg7
JQYSOE2luZdnhOHGPsA0aCXPXvuit31BYtlbkpn44I75pieDtbZiezxOo4OdzaxlDyEVbsAAfvIZ
8XUKJSMqkDPiMkEyap/Y9I4XujIW15VhX8fw8RZgyvprI6YgbjiwWXhpvC358mCNvIiLhzQi8VPo
hdcVhOPJghHvNu24JdWFwLBDnDoAbuH5V2ELwTRqSy84qRWPLuoM2bnux65nUCLl9uef/ulf/vnz
+J+D5+KmSCd2mT/lXXZDjq5tfvnZMn7+qTx3b77QtNCRhCbsOqZl6hihmCbjn59OEerPv/ys/ScL
geTa7uFhmU6LLICSjrcoeGJdgM34R8M2Dx6p+V91HX+gTm8+2y5GG54VlPfWwObELTGfCquhXWR9
TjNy8vu+DlEisrLmM0WBRTdW6SLsgvJgU4DGzKojy5GqznWhzEKMu22emgrqZlNULLAmZCgyUsOl
ITZ4KPa0T0Who6Ya+M/AEm/GKI4pDQfNDPAMmW0X/vyZQh4D3wOr/VsTgXpjNwLROY9aTgN5UzKW
s2JAh14gtCRMq4+Q7AdpdyF/r//05hfbyF/0Z+xPQIuTqnjb/Jf7IuN//yyu+TbnhymHCMO0pvi1
/dNZq+fi+JQ9Nz9OenNnfvrLf93iqX1608DsNmqn2+65nk7PTZe2vz0gYub/7+BPz/Iu91P5/MvP
cJPzVtwtiIr855ch8UDxMHz3AIr7vwyKf8AvP3/9b1//z9e/f/2fX//963/w///x9T/+8W9f//7T
1//+j3/9+j/+8a//+Lefvv7Xr//769//8V+Y8b++/vvvbv2M7uEvPyu2/TcPzKlH9gbOt+tYP/80
PIsRzdH/BijF8WzH0j3ds72ff8oRmQ9/+dnR/mbgnm3Yhu5qOlc0RSf6NfdviA1ZmicgBZC8defn
334/Ly/Q+Q/7xy+UoYk35vWNMpHL1XTVszVDd2zPcHX37RsFh7NGFz+xniuD4FoESrwC+qIMZ28l
oygKR/oCAB0JMjGquop2HtXrnMq3GMUH6GX0j66Vt5KT/+hazXuKAuFkKOIHeXBTtpoXr20ZT8jI
4oe+OBAx3blTafY2Zb91IATkXg9p6X3fjMxM2QnsWuUZ74IyzfaG7ZE8Fc1qytXlMITOSrcr8x1u
o1+SvB2ugxFIMvDFwqnjq0RILFllhYqJ5uFAMlLvi9sWsX4oTwtIpf5uEghbeWaXnr/L/cCuhfqO
v5PtxNeMLdi9C3yLgyWJKBxYagN5XPTEtd0oNw+aiPJlO7S7a8nGKNHvRijEzPfxTDRDsFnsQxTW
CDZLYui3A7IpDza0tn1SJgqbAHFarr2AzJwcS0cshoNwBEEbTP3VaMzuEcpYf0U21D2G4gwu03hR
e1bBznNVNAa1dLUCTZQiM58owpWh7ItjLw6+wLv6DuBWq6SI2kKM7UDtZlgklVXgrYy2JcRuZ2pB
JNq0IhKKy35wVQv0WhgArQvK5gF6GqsTYlM9Na2Y4jcYZEE47tS0PfHv6Nc5Pi7fkZDFu3LhgTHY
yHkkm4PTn10kb5Ra/dqA77chhoEGaUUIKg5u8v1B9pW6A+Lm24DsQxn94eVv7hrHKe7Xpgbsrjai
8A6JSmvVmDZgOyGHNKJzfdEPULJjfWhXFRaXO03Tu23pDFiealV0RMjNXubujLbO6BpwY5F4g2sB
BR9e+K7MId+Q+KOeMjTxozxLv51RzYjOfa9njqHr6zgNbWxQKHFpMKlXHqrzFBtEe8h7awWPNlj3
GuWnfgatrTRDeOeMSb6e675aB6PqnsoGcKGsGIXjsGzhicIBmLRFaIJ0tFrd3wdGYlL3hwdTdCZy
9UgcgP5WVUzTIFdelaleHM8QcDKsx0kcKmegzOYhryQHahfEOu8NI+iZgXCrys9OR57ETz+et0yl
Vylb0TxLWRXOTImuKz7yevIP+taU2iHNvNGMORNkDqG1Adh5F+cpXKk2KdqlMcwY8InO8zhln082
hbg1pq3RsoDUc9n1CEGvLOWz0pKsSUgQHzORdIuddH5E6CnFiSIKENJCcQCPN6tEvFXA8WQ+SR5y
E2UTL/q+h6oomyiCKAnaG9PxcjT1aZU6QXSLzBuFL4GAjoYA0H43vsOh7ujk1Uri9eVBwvUt8R2R
zUx+TF7b/AGv/Rm5DtAKkGgxiT+ENXQGlpv5feCrOCTo9peQPZ45W9G7zCVlqFp+vC9mTAgojL1M
xVBtHyMn/+671fIPwjUY0j+sLp5KwOVZNvo+ZIVBKr9dXRwti7rQDt3nxI5SKnEJauskt8qtUqKp
TuhMW57+2P5x6nft353+eG0D6gPNh9FcmlCTHzrUBiuhApVFEQgdqJhZkxHa4amXij+zPMAgNvmG
ZUK2qD33ZzpCD+Q1meKKK0al9pdy3utl36547UeWC1SkvOKvfwbaFyQGh/xucqEVNz0V6Uiv671v
h/HCsltqn0m/DUYjeMyoSWzIvyOBWrvlU79rEet5arKiuWoR2ljDhWweFSWDNJlcDHN7N5LQuFHs
1jplYXcIJqd7P6Hosp5t21xqTtu9z/squ8jqJrzOrCZY14GDnF2NOZVXT+HHXmCEMlUd91QJJ9yP
qxtH9DfuGC7VbPY3oNPzdzPbANnfeTEG1y2Ma0D54UetvR7Yobz3AXavkeFH20J0B725aeMyegg8
t921Jpgm5Hqij4YeL/7i6XP1H58+xzH44pmGaxDh8Ci+ffpQA3CpHdnRl1hLDAEEUm5iwUo2YaNC
h9aJGUrfOHWzy1JeTB+xm0I3MGhRAWkm4xQGyruJF/ZKG9C2gNiU7GtDTURW8eVM9sEVu0nyGUji
2345F52UEQaLuPZ1OLarm9oAxPhHt5N9ahOvyrC7dch7LccO6Ru1zSxI86iDZMUcvG8pwDni5bZ8
66ayTfWdnKqH5svUfta/mypJtJRNb+Iy097ZPtJSGsQMGDNtgH2gYoL8QGKPvCKv5NUQw7DFMiW+
QrAvAbTehS9nb0d/nKeQOBhRijlf+zpauI1G2Q47HDf31L0yzd8fvFLbxIZdb37of51LNVrdy6Zt
ke8ZM38dJfg0XbxOeb1W9llFfq3DO1vLS+Wg7P/xssxTT0pCgXoscFmZAWWxeOK3Cdz6vT1hfBW1
7vApKNvDDOMSQgRWnVEEbOWClClwKa8+abAMLhUrf9Cgi56V5r61qEkZ1D2qB73P4msJFRVjsiUV
6r7NlKjSb63/x3Ug0b67y+vPC/gJsvX2J8iWGHv70+VMC3W2TQKwG0WVKDy4sLIvR0svFpngDss+
efZ6SORAgCmArY0v8/5ocjgiwvLnb7LjvH2R2TsZhumyP7E11NDZ9Lx9kccwghELyfFLFKt37Vy7
ty4ZpkOT+P2lfKMJCT53oJtuCX2iQ/Wt36UfBvBLfz/j/S6TmmL+6ETed/NlvxE4n1P/Kaq9k9em
gqkmdFz8b0/t+Uz0oY5TLYEYmhce+SImiodaDsuDfNrkmZzI6ggSwjC5o+w839zV/PyymoVshKg+
V1DEL/Ley3eyjp8V0KRCAPEL2VTB1dyCvTy3JIvL8Cl5RiMi/5H1EUu9S4SnLaRJ2+Z60MHdSKnU
ygovY3ilH1E1jLGN+m2GbX3xrW3Tu/YG8gFZHE0IP7+2IRH++V/Rsn//VxSbXV23BDbG+PGvCGK+
cPgGuV9wq9KQirC0Sl/KjWGhrdJOB5wjtpRJsh6sUrkvI7u4i6anPnOoTMfBwbZrEunfmqWUdY0R
GZGjnhChRYJA2M+vrZnUuGGmwbpB6mtviTND9Mkz2fc6WpQ+EN5v8+TZEA0nLZ+jPZAM9iCmDtmw
qiHWzcHLQQ4UnTeyKfytT06ZWWSRRmAAnxKIuLW4DlT9y23kbDnRSybvnMh5k8f5PkFm//5Ncdgc
mmhICjVi9vRv35TAwldSHUPji5W3wSWeBji3fzvYOE4hJSPaMIqIDsFzGG3UQCj7rQvPFopRUW+Q
xrPMIz5q5jHBywhBguZgTp151MVB9kfIg+G4o5mXPwzIUcA+7Gz1aNl2ntJuCgS40iMW2/Ei0rP3
1RiBPhFUxWbsmmtDnIn+woQ6cZ6bUAS7NlEj6s0e+o9eeDfgy3cS6Gckk3sjxiohyPhtTAoJm+Zw
XxTptCx0pdo0Qxnv5Fk8TC9n1Kpezl5HX88COEK7REfl7M+ff834/QvgorFm2pareqSDTPXtHyd0
Qh/JPLX+kkAja8wlJI0r0o/KIXWrm1LBD0O2zl2ORjqwzoXwkeEiCndui9lyPE4wzBmcejORPMY9
LLT61eQV391GDsi5kY2DAtikFkfnmtp4MSsfLD0/FZRHgwsSJBN0PxTtEU/S8+ojMu3BZdrm6p0a
zuNSpK4PVanGGx2d1Y1rh8YBcru+1Ia4vgMoGuP/FQYfxR3DxFHFHdEkS06uEdao75QGDq/o2pqq
usL5CpXTHqPBWXGQ+Ult/0bOSGsc39M4RrBAPq7i8USjQiWLLp7ZoaJ4ikZietV9G3mdWOgYUxqo
Hl3mg9HcemMBWgGip9TQA/Oow011wXmIvm8z2rFKAGn6p0poT6Jqnl/pvo+xh2jKvghMw1XlEfs5
cscZfGsDBKxv5UTZp8A/XKA11NzKgdd7ZbnQYM5BwWmN0m5NGHhV6+bHLhjZD4szR8+KY2nl1k6r
QBO/7Zcz5KC4Uk59vcgSV9biym+3lTNkv5yGpMH5trLrh8vf3rbxir9Ys93fPeyWbpsIX7u2ZfPJ
N35Ys1v8iOMpyf3PyQQYVnMQ8USjiB26yjbd1txsJ5uV5WuQJGPgoDN7wgs5/MPE2A0d5/I8XU4C
Kf5yo9fp8payKW/pltZ1ih3nFao8qBSYRqlftH7aHcud7JkHA+iy7HbKmFLJANIsZVHXqcJxhRwn
a9tdOE6arGYtmo7n4Ze7aGSRLuAJWssCRabaBe7fK129R2CSEq08lYdGSf1dFixlQx1Qb/hu8uu0
SYyEquvtlBRZjpLbya7zqY+A01XrGP6V36TFocnzCY1DjG0ccm8H2ScP1OKj8UKeugOK8+pUb+wQ
rZtz3+vE0Gtf7iD7kHXztn/xuTN/2Pw7quUhNi33/3yhDPeHz10ADcbyylb5lODLA0icbbFSu9VC
QzdoIdeI17XExfTj6H6UHaggS14h68yUGdUimdFqlfPlOiPP5mgej+gjn+8qVqnzvd7e//xDo9j5
FQvQo1SjwRoPZq1zClWzujnHDCJwYAv+2hMAc7gpYbl0sNT4u9xKQUpP6YNFYxbmSkpT5rONrUml
g98UcpVnhVwuMH2+A7KLjCsXDPNF2jT5SsY2ipd0C96ZYi2bQVaBd0k11A5F5BP6v43KzPvrqMy8
y1FVTP7hWg3vq4cCEY3NXI6/+oJcLrUP5QHZ+C9zmWiIWQl6qBjsgFxuYr3+NRM2BqkKFBtWucG/
JCvyDjXUYNELkX0oycnlpE/WNe6t3Q5CBJ6kjR98bHAbqv3QeD/P/iIIqmLlj10ICaQO7/rKCO80
ZAu8oFWuZZcQoSKQLcPFQFFtU3fAJVANy5HOjsDNoZV1XeEOfe2IM/CaASp4c7p5HRgTzzxUynwp
p732y5t02Ct9N0CucL4wVIVgI/LNGf2QiuxGQjQXl8WNqtif28kZ38Moy68czUJ2oCyn935XXNud
O5ySMPyLD6FDDef7CotDVkw1TdW0NHTB2ML8kAPrBt+t1WoePwGJZnN/kY8Kbjcon6AjZNwWVubD
dWjRs+lDbwd4v78jbdusIRHi3CWa8tCX93Y+VyfZ0COeG9MBRyKboZZbhyC2bmWr8/P+DrLFr0la
dTuK9uWR3Kp5znNNuJ8WgER2Mod1zlWlrodjV58ml6/zDJnFQkd3iXo/PIWtDMJQ/lZWSYldsoy7
wDV93/QmL8PiAHV9R7cORlrcyeS+PJQJigcoNh1ly+dPsEwNB+6trAbEtf06v9Am47InQN2aMWKw
8iyzR/e+muq9lMqS/TgMmltwI+5965Y/9huDSjgUI74zaGrg/1UkZ4mqGCEj5WlRNgTxotmOaRuq
7cHUM8lvvo3k3Epv2qmxi0/NNLgU/v160+LVF48TcipjHo4HqS0tz4okbzZ23RzZzzWQQ8Rk0Twz
UTzjlKqpc/CKKFuXnhduoYxnByee7aUDbvCOlcUD6xhlT0427hJsrQmwQKs4faJ/caYJpwfVOurk
BFEcQx43Vt2JuhIRSSWxOig65De4H1x4zrzqMh/lJxxvo2dUnttFjkfD5SyWnteDHWLk6orDa1+f
l8KPGmC47mlLj/CuPRW9vcn9GjToaEAiDYsFyAZrY6WK8a613b2ve+WpS6fhFLf+jk9gAv772hHS
8PynJHt5Jg+utKmKe5yAmlRby77aQ6+SQr66Om+bKTzdw4fzASX+ttGWe/PXptxYy333t7myS86w
lXLpW327acpgQlLpt8MsmM0ZOLgMru7aMIKyungdPbedkIKV7QPGiwfzeraHRQfU7GCIluxqWXV2
ajseZItvzEt/XyCEPcXqcPnaJ6dQw/modVOzGsjx1p9iA6mioR3tDUKobL/KCZVvIzcuyV1Ou2LK
8ndaHZ/7C98vNlMY42lORuqDAS/oIrM1D+GH3L7VzPYBhbjwA0I3VCu9EaFghLYpIk3hPIATF8Cq
Hn2Su9wooocWRbQQUUyz0WRDZoxQtArFiGykYlrQfzcN2cgqxoD6z6MFtK9/90rxbYT964B/Uy3b
Fq/cd9AOiFOgUPLZ+JSFvC+Oqbp7eVCQlr+qprS9eO0zwxamrk4i/DwnT1N1z5tnfbtKzv2hKefj
4obGRsY/yanau1CZp23ceyRGxWGy8NMxiUReu+wILMZU6fm60gusLMU0pMOSK1tt3EvZZ0D/Bt3o
VVeoW2IVPjbZRhsr776yFezEjLK6ks1yNut1AqeWbQejMQJ+O9w52gvZ7FxLu+5V8yBb+I4W94hY
yIY8ZHa/9uPYuQm86HOsZvkOrk+w7swRxQWxZ5nEBuSHPomtTt7Oe+1TABxfnGttP1zXGe60swac
PmYl+NAB/QPx1CtLTQ9ZUqbAP9iz2i/w+lQ/qHOAXklnf3k7NXFYfUwx1ar6foH6z7BykYqh8tKH
R1ccKpV0roqqZogm1tG2qkwFvMuAbA/uiLeSam6UWk/VC9nn9VZ4xIwej+5wypffXVcpurMSckX7
Kvy/lJ3XctxI022fCBHwBdy2ZxuaptcNQpSB9x5P/y9Ua9Qazpz54twgUAZNiWwAVZm51w6SO2Nq
vkzCVV8im2WaSXH3Ujaroje3Ig6ytWzWehKuDaf3IDzPkxMvWOpJVx1k01fKN0G93J3tVxqV1vXS
MawfrYenMNXC1uNoleGpsLU3+RaTXeTmDuxvwzuB0d3Rj82zOebkOeWGTMO2cVFoxJKuO7XrtkyO
6iVxo0/7NZQU+Q0lZQ7cQ4+nT9OO0b4MzZtgUNNFpGNIPhcTG/PBT4v6IJtTHuc87Vy4yX91yTM5
Tc6QTXlQ54pkz9PqLVn3cBH5LVpHTxjrPA/DNxs608w/m05x73sviP0D0YVvqmfBnfeybCmbupua
K2GrKdXojMIuOHSZ5p3ha757tf011kax8m1Qp26Qp89NkBwkPED2h3O/jizj3/qhqev7UDGmhUyH
DraLzefclDlRmQ2VA9e06bUPgdQOmdmNUqvGyVODfMPLTyXpTfN6cH83PdVKF+AaqSWc+3xiH+Nl
doVwDIr8jVeUxilyo3LtD2a2NiYD9D3b8IXf9+U7gYNpGQa2d+iITD4XrXcRgppIN7eRnjSbelKL
91I3TyFv9kfHDNzL5dNcbPzp8hTIl+xnqWSuLYoKQ6pA/yh/MHK8eaJUGHtZ/sBKQLurJ42/A0UT
YGCapTWxSnRwurkT7XM4eBT9sivHvYxk42oIKdDuZp6+7LNsjQyGeHbb/G/TMust7tn5LIICOxtz
PP8SlbmZsoIVF26klkV1S28elNIXr7Pv/vsNoVlzxODPRZfOFp4SKVvVDMu2yCr//Q0hUgVPa+qv
4Q6aWGOy/oJOEuIeYIQax8u5jZnkoRN4f+hURS4tOXSZIIcuh8oqtlEfYotdB4hl0yy5BKKLuenw
3VzLLRfKlgK1YZ2s5YbM7vJfo1GX5g9AijayfkHWM8iztm6fK9HCsJnrGmT/tRSi/2tQ9suaiOs0
l7rXaKrPOcXpUxaHzyiD1qJL8YLUEu6pMFUIcQE8dPuJmkZivLex21+mKRMVpukwewjPmQpWFyr2
UIhGrlmI60roU0bjOvnTcupT8/rJvKewXJl/0PVD9aE7Nkbk3LlDcyvzklS1P2hK3L+aFR59ZpQ0
R/R57hG4Q7BGlpu+1UZ1G9YE+FsZIM5wcjh7vEsXOBKUd6bF2rfXoYDO/2kDIPGuHivyBXNTToPf
3R8LDWRW7o0lYe0hxT75r++yP6bPXTGo+8uX2UBvtjOwIMcdmyny0MxngZ0/t32u7q/917nyMy83
jWLll8/DoADk/IS/lpRVEImmDhuOz1oKLORBT8MvUwoIXLa8XnMAs73JhrwmELhKGw0Wm9e+T5+D
CkT9H0ssa64a/HQDGbpLVIYiIyzo/rFriQfsjbwgL740gZ7uicsFp2TmclGoBKGLzcfKqq2sXsnO
fxuWA01hvdfUvh7kRrNBtGj73Vk24qpCdAAIHcUrm1BlaDXEHsP5ssmNY5WyWIFlWOUAaNLgvHrD
YPWryG39lVEW+YwftpFwtq8hW591HgYU8EyTe2eZYM2JHxqvTmZGe9lnz+ECIIXk4rxyK1vTaAKX
kdYOPSZC5zHPaxO5hms+OMG0lv8oxGvZRo3tYC13y5T4Bg+kqpc4IfaPckaFi/oyz5L8RjZLYaNf
mgM9sqkZCWjfOOy3iTllR+xVVw2rpVu7GIkalg1xRi1Q+zV01mYJ3AvQpxyqFfWLWzjmbnT9aYnd
TrDDhqdb+cOgnUE9d6uJ4A4GGbM503wWzX255+inix5CxJrLOzIklZ4E91agkzaZD3VJfkn2s+m7
ly3QS2vp4eDYsbiflO5dPjrqHBBEVyjpFhXvzESJkJhm3kOTDEh555K1Rs/im8AFKm3P5qbyoKTe
A4y6+iRb1xmy5E1e9fsz5IzQH0bswqjsuT4X5cNO1+rg1HjfP3XLpuj04ESoSjauj0z5fJRjXvv9
+rCUZ6UJsdnBMGx+WRVOFB8hlMOGpnOHPqVHWJhTLAPxi3hfEPJLtaKXNjA79H5l/rVMm3s3Mb2f
dvPRZaNNFYRWrHMqCL/XjfYFlWv27se2j941MPaFzoZaVwzsl/VInCIBuiO06vwmA+bggFSYwHXT
Jwcy59EOWAN2qoJYxh7QR2WoSLfX0NyQJZvc7U58Cx4cPzC//T5J/OjSAwjjOtTgZoZXSXyw1cQ5
KUENla+vCC22llKxFaHT1ajgXJWNV2yyXoQPYWRZ+wIJE7zEWY5co/laKWrsbuTigKdP9RDNrAe8
O6hfO16ff4Lfxob1Xrq8PPq6+tyg3l4LjTLLPoyTJ+a/aZ7ZfrShnS46uBZnSvfrvVALY11W5JAE
NhZyRt7ivN5UFQT6thW3tmcWy7gU+o3i5Lx0HRd1FTvXQzUfZPN6qEp12xtJMEM2rMtga8f9Fth/
OL1oFQpWAt5rgm8BqlfkwsOM0cPGGmO9YRLwMWaEXu5E3SYobdzB5mFznhhCPmHn4ZPILKOtE0IC
MjrD3eIkN+3xzMiOSdxom1ar+PIgQ0As7InXUljfhsnKfhT4hAqXMj6kcuNOKavhI8Z0eqG3yK/B
CFL/NcvVc4VqfV23H5LaKR/zCCiE2sbxRg4aYSPuMA7GwYVB2eVrMDAbApI3sqlA+z5YSOcW+LA1
BXGa5DmJDCDH5WyAC2yj3pQ1NlBhSjokSEiuqKY9u2jPp7JTHuJ5+HKm6haGdBnJl+sc2eRxa28d
c1D2sRfocO/NKtwHYfQ2/PYbkc4jJbLYpRoX41oO9HE+gMOY0RnpJJaxB4K+BaP1putkzgbxWnS6
d/CHol5m0HhwyY0gb2SqyhdXj87y4ANq9UrvXiHofG6ABh20sfpyHTcq01n3BRg82adj8IDwHhjE
QvTjsE3GkEyJX3xtrNReubaeH/GHEbdYYyHMmOsr/2VG4cMt7QvzzWB7dvaJfxpzHES2ImAj19Y8
xkrDuIzlmrK+tuYxREXxj5Qg7gECS3TfUjN3ud/KhKD/QCT0slyXhcdZ3R08DLy5SdPbEdb8i+XU
y6qauidPqbuzqmU3SZIrLyaCsWNpJNqin2dFRS+2URkUazmaIFFCtFRQXVxQQiA/Ws+T5F5r2j82
B10POhe2+69/QeQb6bZBcb6oY8c4DpN+blMBAjYbw2Td2aR6JaVQHsiX3g5I/uHG1neWLFypajJk
QYgljzsv/i6dWChjCKKTSvWA86wmW2Fv9hu37E5Kj6nzjey5dl+nBpoFkH2en6TaME9VBYTxrkAb
sQM4r6+JkdcLqkuTHzXFZVoOOzDFmECzm+bZSlxK9rV2Og4g1A4CWV+7ZJGorC7FPEmIscnUPau+
qPad7/zRbw5GdMqn/CP1U+PMywdvWsN9kpEWIG5LF03cWbYiT4BbgCwiWzpB0GXXlvleNju/cVck
4pKtbIaG3WzhsKDPnj/NHqtxL3RFLCzsEDadlkeENF1yxV5lHVWTzEolNHvRe03wwb330Gmx/2wa
vMAKPYXBHeblaZzzZuymt3WlhN9FYsAij5P2EZaqsm2DcdxRhdSdkwm0k5wSxURbqAL5AlCFv0gX
ULymp93/iIGb/7KYFKoQCO9MXhiG9mk3ZlDX6WtukXwJw3hhd2V7r83s9LjR431Rx7gLzQgY2VeI
WuOhn7Rb2ZQDkyE+XzUo2m7MXWBOlt0tMtSJA2K6BfyA3yfUVqQPSCV1IDQKJQHCaGrcADh4qVVu
ckv9OimgcDNfoPfUhV4f1Pkgp8immTVcJ0+vF/9xjfycYaze/8fuVRZ35H+kDHRgDdBhHeqgMX3+
x++rrtQ66FOjfwfym25SH/M0Y15PaPNBnhVBwms9VJtzFYroRvaF86KiR1w/LcgD1Fs8Q6KF7Gzx
xD2lOh7NcSfYAuU+m1Fbu/t01umJfukbfp/9/8/r9WrTWP60lXlKi4LgRWASWJPbYtn0zSg+yMSk
bMbmEP3RlKPXyddrm7xz8PX82+RrE34PPyhRZj6xJo5OnucgG+NdKu0t5gPxemOZuoaxJQCLA/Xk
Zne2MJamrpYfVTwquCxmzQM6DX1XxGwiA8eM2RcYEJCHzv4eA8/lr/3djltlAWs12hcaj2S7qIGJ
DEn25o888pVg0LaymQ3iSclFhnURyTiq824N10jfwiSvd4HSIjWQzWiaFnbvjac+6sYXI/sRpVMG
rSib8RhYIsnPQmkQrnJHrfdydMQGww2yioJRdWA7wb9Afpiahv5G/gsuTdN9ylETPrRuVp5rSOGp
j7bRsqLwpqWwDsyZsEhpFB7q37lGdvZe5OYAC5gbj4YaGTd2qAWb2oqqL474UBqBx/PfL/Qwb/zv
779uz9n+P7//hKhsXVALYumqbjqyOOqP+P6Exwt0Ojt9sQfWIi+m5pibOojscYOKH6QB8tjZyDLo
yofA982tbMl+Mms4F1zbqGmIvPeFset7M4VbjGcK5Po8XQpY0gvhTfWNAWX3DOSvuM/tdulXyXiW
XRmQjE2nZM1KNuWAqbuPdtVSMDhfJBDnHOtgepYteRg8rUDcRVSlo+R3HenolsRUiy1ATxyfI0ol
WWTiAafCw7YoRngdQmodnHR8ppLOvymBhC6DrrOauRxqWuqmcFbyJr7c8vJWDpt8a5rVwYf3s7B4
LW0jFwdGaQApD+hLASgmVvLHQDBPkVeI+Qo5LyvsDw2m3bIAFlksOr8lOeXG5aH5fVbJEdkm0evM
DDDxbSigL8iJygCDSbXvP8UBZPPaF46LiSq2o+yRDP5ryKCBiUWWzTMXgZMFexQg0J4i74vJs/9O
ttrmLjFz5znVvfRBFcEdaSflRceg96DOcKdqBkQhUgq3NqHWuqc69YwAJzvzrI4eav4gQaxaj0rE
oQz6fOEWUXmQfWnhbvMmHbdeVHQHxVPag5KP3cFNdKdYXNvy7DrHmWfLJtu+24Ags95pw+6yiQsI
XgA7Ack/l1HIwgl5ZgZtOQM+qDQfCzZ7PqHk6zwrRwEGOWBieaCZd1poWUu7YgVlzE15UBvfusvM
4mGu6N2PlRUiKQeaeKo6b/FpWlQ28C+kOk6dPPMQ11WAHyGHDA/GW9D2skE0kLAzkeUX5MvTDcYn
KQZQ8zQRzsknUyNsOzddvkwHp4lOPHGi81CLRYLc+F62CjtOyV+E89MoOstDmpDimtBXsbz4q88s
AtbyhbNM4w7362r8XnsdNbx24chWMduARcr0R4uc26Ul+WZx7P0x1iGKAtqgpiu/sKe9FUTqXp41
/TBdzmQfOkxjofYJBfptUu7htBZ7I9c80m2ixbTzcq6Z6BRTMGALQc77xilHiCZpmxx1x0OPp4ze
bdun01oh1XnO0yJcmbg0PWfWjD3oyVsMXfgjYj/5zcpmH54B6XsURhiUhWw66qpaiNhPfeQd8KVL
xfmwg/qnZwNKz1wIDGahpc85KrGV5yBG+u8H6j+UuzjUOiqbRx6qPEwZ/lReFdtekPVlLZ6DBg6f
fPX2RVsusa5L9jJ8PSgoVQtVTfby1StH07D+NYrpw6/R67VyVLeA+Ol58fBv18uPkxcE+DMtrWr2
bMxK8NZZE2SLT4oAu6Xkns1wpy8uQSwncsGv6WG9ZL/cPxeVhzGba/fPJpv2lmJXRdHvzNmhcnLC
aT+IfM7I0iRSqK4d3xh5SNK0fUEpfdmUp6nR8lfLypflWCbb1mrctd8E9g7tT7m1Ot1+bifrLDeC
Y4NTn0PB8yOAa2tX+4Ay/SYSz0pnnEOkUjvfCsydMZR7CAnZu6VQmg97QDuZRqYfAle31m5udy9p
bb/IKPfvqWmd/ZoqOk+7TMWA8zXvCwUMry5OQD/MaaUlaKeivD00bsCarh1956STgj0ZTe986Ol0
trkpP1Sj/CGCwX43irRduBg4vaJaC5YYAHfPg0CEkbp6+5hEGW5rLUEKVWmgNJSBeZdlSoefAFA2
ryrwv2vN5mgD5t+BgHD3riPSvQEq6kb0vXpwyjLfjTZiQHfmZ7RDIW6LCGKo7YzTvU5ZMCnAvj1n
UZ7gPeg0T3Wls5eHk/zCgwvP5HTQ3kKhJFRN9MoXMU1v/E+qbywATmIqxQ+rTzdmi2ebT9JmV/b8
dzoTJ4UxH8uHrCg/hsjQ3jXfVFe1r5X7GHetVy3pF7I/HRpcGqht20ibucC3dkHiBE99ezdwc99M
7hjtCqTSKKVwgiWpFX8zIQgHJUjSsXSwvrHb4jn0EgCilmIccJv2T45vpWscxP3XuLdfendqfyhx
BPMEIwc7j/AfYU8D3yZuz2nuGRujVbuDoJqVB6JfbFqYYY+Yr/K4xMX4wyqnjVZUzSHOw2Qp4sI5
kPgXl4Ns2mTjWINgjyUHNKH1EObmOWoacSonXU7d+XKjmbJDHP7xMXIyXi79Uqh5cqMreCUMvVrd
emqIH4yd6RufqsUnCh6BGClm9sMA/DwF07eMfeJyqDL1QYcVt1Mi09mZCt6rSuBw65Wi/Kj9aimv
yRznZ6uDtipS+FMtX72DZaDMVjQAMpoWDISjK5XXYgQ3rBgeQ7n6mA/G7Bwg+6t2eqTy81fXtZ+s
5KNs9ZhuYUEKOk1+xv+zT36I/AlDl7ylBmUCNmTrFWIh/6ntyvq2SZ17He/dJ9llW82+Jpl8p85d
jlulCChDdSsHo5lADQveXMimq4/E42woImpUL+uhWyOvw9tuau7sRmkemyA8SI8rXesSPAoA03Rz
VAvpdLTodBfcmWG0eIj4f0xrRyotU/cVsPG4KwjTpRglNAu9dKrjYFG7Jg+yCUmJv59lZSvCR8a9
B+DpPgr3SHOJV8oupbe+GKrb/Oqb8KJZUQZQruUoq4zi8N/vE+IMf1+gOwhGHKo8Sa1yc2qa+qkA
p4QkOeVRBjerCUjG4MU8Fvt+wqODuBvAYl7kk+tukW3+as1j19Y8JmdKa9jhbzP/eZ2cWc+f+fsn
/L4ujJVq21fZBDnZI53itT3pFfeo1h01kw7gbtkjDyPFUlv8E0AR/H2gthN2ATJQ7DipunKrbB9g
CY1VBGw0bvD81qq8nWzJg1mH1pYHRbXUrKCPqUB02mWHxTaYKG05UbeEBrB178QYetCHo4dwBnbK
LnmmwLlatf6k8Mb4a4DoVgWWzB9vI3w+zHTS7/151TqmZbGyY6Wk7CSzHgMtUg+sH+LFmOofFXHe
p1BzfsAaCp4rDUT0mHnaXvNi69Y0jYCKYb++KfLeXRONQr3VWGdIyMVjXGTbGI+GVzvro6PVEhuU
zYF6RZ5aVrOpZr7ZiNP6UtH2dl60t6Ce0xUxKZ36+xwDUEy54XVX60mrKRmtFeWGpUSz7lJEsNtx
mr5aeo7je9w12FqGDh5b+tkg2fot7UihDDmSEEqD7F1ikEn/lxlEN/NV42n6FiGPtpmKhqSGnqYn
9sDFOi3U9IV32XeEIt4PXX9vm7a+T1AWmztPVD5bp8IiepNY932C0UNEpGSN6MJ6UwtlEwzY1mpK
8msG/3p1P4vO1sImfVUXZr0M0pgl+FzyS0i9XSYVe2W9oMiFmtNQceBIyhI5zGX9YzgOx0H1S3A/
ZFEapUYPigMO5I5e/+lrJvZuMLUqtL2LjlLYV/BC2ZJFafw0drDHPP4z90noNpuM0vEThn7jbmgo
ZRnDLoDoicd97uTOiXBjsokqkAD8xYAyGCSULyaRrMGnk1GOaCN0KH3+bLMXQ+wUxeASM/eq04D+
YCH7TeCtOFwPTIPI/zaUwx/T1Li0Fs38BAPpyKc11q9pQAlZubs/ebXHrya/QiAK1bsP7gDjOyc4
NlFZ3SZa7C19BHofGuQRH8P6UMUbcWpil8oo/Mjqpgo3ha2XrzFswdSO7W9pkvzIlL56EmVZ/K+l
7ycMlMmjysXxDTq55qiWidzt75UgzRBrImnz8ZlqHfdcmS94NfHgBZextzoXxUASA+4LI6D4StPe
dX1pPAy6BlqD/hjjk27EXhcdxtIoBgy1Ul1/ls2wnv21fjflqJ03hzIsHtzJSY6eFvabAELhOani
ajkQ7Xg30ukhlHW5rnNTWKL8WdvFVwNzsVcFiecy7bX0huTPz6ap1YOi1iRv2gIApchgSLn6YzX3
BxTjr3zTGL90xzLycgiwhN7ljj6PJ3XTT2C+5X5fxgVIcA2nUC+sm9mFr9lauZotSsuIthfPLglM
HJ0M8rsMpoteW0nKnsA6gQXSzNq7wvhwHm/JSgzR5wE5xS5sLpHUPlx/Bgj8w3Nj2veyklDWHqJy
TwDx2ffSxywoRAJiwulXiCrVkyOaci3UeTOkqgUIkHD43oQoV3Xf+imc8hx5jvIGUMACu15p95MA
r91DtCB9+dflIdTKy+X85i6Xg9nC6DrszpOBi1lrev1OhEN2VyMrWOS+nb1VVdhsHIFXiVLV2Vsg
7PfWM/v7sJzCRxfZrOweXRCtwBNA/MwXZSO7P1OvMCcN8EQL851peOmbmxf2gSxxtZTNQRkf0d/c
RTMQKKu8W4H37pPfN9CLNaNbyX4/8+8oqiufjGbE02zS8JsqNmbTsARnJX+kePzPw7VPFU2/NnNs
2uSU64BsUinar9EsiVXWQ64b9DR5cMvMXbPcUHlRSiOrtDz65ZjfxCwL9ymVCweDG3RnRG0LIyTV
NqrfOZQvT+l6TKPhnMwGBYWT1c94kmOMqGntGwjJeIE/p/FV9+YccJH/qIp6M8YeCL/J2kLmc8OF
gYddG/shyD6s64Unmm9YVT8a3ZRFPzuKKW5kxmyoyQt4bfygztm03An3Hs+3BzlGRucyZoBvuY7J
LNw/r3MhTq+6PtMv6gHXBA/t5W6wkxWYaGONfV4EiLNmtFADhHSDMV5BqSvfyPbRVf0blvH+T5SK
N4GXh+/EQjQeFEN8m7iJsVdB22zSSBePTkUWOwTN8iOyl9z94nulleBRdcCGjgYmuWExsB98cEl+
yXoTA9rxHUroIcSz7VSrsYFVPPEBAp/+T0pO08w0fipF856TXH4VbVysSqed4MoW424y9OLG8Fpz
Eys4xEJKCTdJUGsHo9LCE2ZGyZqir/jV6JMXOADtj2lsN21sBl/HGG5HYY/BPcIInjRlFuz8qjMe
BMRztsW69SH6LyyZcVpNMqM/hVKmYA9Ff5jzk/2sV5ADVAT9OjO1EatwK58W6mjZ913fvFeFO7yB
Sxw3Apro1pwLsRoNv+VWcZ/GpC+P6JrC5cUjJo8oV+PrsZNNd6pObe3358prmgc8Zx+ldYybG8ku
bUagNA1OMgTviHwqwbfM6ttb8gn8KgrESNciqSkcBZnmkFj+vIqTB7ilKwXk1J1siUyEuyoJtuQK
jEMSDwgufOFuTdwa72o1UVa11rZPsT3YC7Xq+i+NXzxEfDv8RaGs8VHJg0UGInU0Ov+jmTSE/dhK
PqvT7WVhoMTfeFC/SMejotGmXZtmwVo2XReqtaJwp11G+W/1mW/f/vc63f6kqnOQnRgEiHUq+DVX
/YfCW+snJNJ2qTz1bqZR22QYy7HETkzt03hf95W3QS6ZP3nQIHmMpeJ7QV2g33ATX+eO6BpvxviW
ZQHTwyJ7KsoAd87ZkOP39BSf7stHJwhc95e580dbs5oErC/kUinqzmZTpyRJDs1s7YY/1H5o8/hL
U0P3DZsouzfjSt/l7Dt2fq7hwIRqdGkruf8lRYcN3fJyUdeLmCgodRpYQy/0+UlQWGn4BF54oc/Z
+QDg1VPck/ydnyBy7HdrjKfPY/N1VLmI/4GVoWTu80YJxYkBw0C18awCrfJJ/EP4xjMpJxRPBqnd
VYxzefGaWN6CErN4S6FYfXDUHm2mPK1a0pHNfLiMZOaITZZsA4vH/2l0ln5qUUlqTydZ5yLLYeTZ
p5qYT82+t0boEQ2kfsRSsIHarmMB3jmPQtNZdDpde9CUUhyb2O7WNWiNZ1AlPtbl/MLT4giMwfou
L0qVkItE1OL6zJ5fXlTHPrdl4BjPIilY6id3OMcH39u+XztYTQSQlfOlPVIMg7rvq2js6c3VcLhH
y2Kd1TFGFoufzanBMWSH/lC9idU4OFmUC2xMHCn3bmC+BB4BtYQimyMhOvdAfSjWeOnUP2EKgt4I
mf4Pj/LmxuQLQj0e9R5d9NzHroU5X/XrIgLh4eUitq3l74tGWSlQgerCRz28XBTNP2neNl1+kqcr
/ZPq2aRIKADadqaLvQqFneELKP6veFZpx96Io/2EqzCLXaKMtcdath4GfydjkKWBZ6JVju4lBgle
ajHvN5+LxFr1KvWbgNvtt6L7Wc8meU3bDJuKeMoOJzkxd5cGRk4Ygr6lMzu/FGh161p/BWPo3cou
eZBNN8WL0yij46d+s9b1ZYtzzhqnwLg1xkMwAxDJgCAmns+uB9kX+12xi7MjTyinY9+mPkqDVemt
qs0SVGFTT6s7mX2UpqtydGxV61i5j3411DfSRyqe3A1JOvtRHUTwUAX9YzKLwGAWuzstje2VMunG
WmnhAeVFle164u8reddqzpjt3BGGvGzK0dQubjxt3FpF89Oat2YDhfobwjg2XTSVSDuV1H+evfy7
MQrleCWCB9omFGp5uqx5L+R4aBFQXvWG5UwM3a1XI+hpdUB1NUs1dpn+ClxBcCyiIH20pujP/old
35BZ6eM832pT9x3792Skwh8v6uw5boO1Kf9FYYrRl6U7q97o1J09WfwB0mBapE3jnJo4yJ+VBjbv
PBeGfnGTEh9e9rHePo5DUGwLx4g2MlHoxamxSHHHPUqqcxbdF6o2vlB99nRZt1PrZawmQ1E3rI2B
6XutcnI6DIA9nHferCa+l/ZLXVTs7TSz3vt4iCgUd8O70sPc3FXqehv6rnlOskRfONSqfG/0jRnX
PzO0Du9ZfiYYnCMi/OtEUT73/DmUUb2AW/EfczL41u8q4j6ZcqD2Zc4RCcKt89cpq0kZYUjhb+Ro
h0yyzMcPRyyykb26x59ziSlQc5uEIj62Vh7CXsOltk0BxyeN9g02v7pwNVDPCYskCgFtZ5OEvfuc
Nt2TnFGlIRtW7BibAgv21snCGy1py3M7B9/kDAF4Atz6eCp4pq2amTeCFVjNBgsxjRqk2srRAjzj
pWl6L2xjmWAt9pwO4a2hJ+W9fPnktLiguJff23ns2moM/4/W7+s8jy/if7/9XVX88/0/l9uQ+dFI
1P2ThWRYSq346jA+Te6+UrS+vQlTapJc1+wwQ4zsgxRGyDO/9dgAmWicVlHtKdSSdVhGZmB/EKeg
wyc2cShNGIVZoD7FInbXNo+q7Wg20cb2MqLCc2mxLDKOZsZNk8MnKhGshUCNDjZP1hdhui+ZE+vY
/9JS/WFhZNFTHBK10ezM2/PcrlZ+Jqx3FNffwS2mD4VbK7fx1A2LFIXZ7YgFITGI4SFouhrxX/vd
glT7XhFZo3ahG18jo8XKGzdhbBj62zxChR46Tn5buWK2eenrm4rdacoecj22Zfc46Op0TML2izbp
3eNYZvoSL3R/Y7tkFQredd9du8Z2hmqjWIuUXek1HyOmTefUTAt+H76x6jW3+qpxt2d6IV7N0fS2
yIGzrV0W7UNgY6pHKe97khormVdSG7hEY58H9yLCBFkJopthCG3A9mhR5IHXJxWKeQlubdYJzbqq
7mev874lQxOW7luQe4A2DbU6OGJs7kiJ8SrF4WptWEO5qWLPvKt4Oi17r3Q2Dt4DYoFqG2pTG4uz
gyOmQRkcruJ1tciLPFt4oijY8ADsV53XwMq6D8cJ80XZV/U6mtpoa1eqtuQJ0L+6th0uKjPovvnI
4Su/7INFazx1men+tDrlgU3xDoNIZzUKFAsjzr1NozWLPg2cLchr95AP9bCzHQWr6TxbayMq9qTu
FirV1a9T1g6bjrq4DfYF7MCz5k4vqN+rKTr8aOP+Hudq8YOUEzEb/EN9L3A24IKafUJZjFT7MeEv
WWA2Th2yheQ4+EH0IA9lqWoHJaaEb+6KFaXC9d2x1oWVa6dejOgP+uJtcIr70s6KJ6pyn7TKxf3M
0dTnHO/O3NfErR4V9Wm0qnuEAJT0p1HEFu5HpLYZnpn+2UXXfeOLNDQRYufQ2wlAu+spsNP33iZq
XODWuZFNZbTvnILtoa13PZa2uEL5Spa9m0qEf5baBgfdbU+UaTrUP6e/yGKBy1kJsykuMCXAP+NX
v5TXxAQxCdfMU2Qb2tgXDAeyVeeNz2RGsjuc555ZndTw4CPupKnX9n1fdy+qw5Oa0vB0S5DkO+/d
/iF1OuM0DGJnJWYQLgFqEdAzKUGfB9XR6x+6QYh9McUf5BiZ0UNIuHFDuGSXdggRdzGimlx4Q9at
CyLLLyxj2jWl97zW5qZt2O5SdbX2JoPPvAndYlz2TY3fVYtZ1eFyKsyWbRIrLmfZz72xzwvK0ZVl
0N/i8enus3q8L8fIunPSZsvucw0Z/nvea6zwouajN63ufmpSzBhzp9pU4ftUUegbsdMZ2wgLU/Ox
d0T/XMeBeyy9Ce1wmSCriFtEJBGPdBB+3k7tMQ0ruJ3vU6Ut7rP5TJjaPQbW5UF2ycEur9Nt3xv+
UjYpbkpvFa36iEkJ57WwnqpY7W762q6WsilCfzqNTvw1UjL7CbZwf05bXEHmVpGj2MRgo10P6qAc
p/lANdmvsyT+P9rOrLltZInSvwgR2JdXgotIkZIo2ZbtF4Tb7sa+7/j186GgFtS83Xf6xsS8IFCZ
WQWKIkFUZp5ztO7QBeaP1bSGrbEOiGJKG1z9faZl1vd08f5ReoV9Gso6Otqt5wAJHdK7UFf8Sx+G
9SGotPiBUuK41wqtfJzsyto5KdQefe8/Ofwy3+Vpnt7DR9ycAr7+dy3EomcNptS9OsrT41A2+c6j
+eO5nWKop/Ve/lQkV/Tj6Dqwp/QKr3V01+lVdYx8p3kc0egj75VU31Qvu8gl3/Q4obdAyervUdUi
d2xp6ZNG2RXFWLQAuwJ5yhLV0J1CFvWomKzWG9L8k9GXrm1pyg+TjYUqV+bvdpG+KDxDuDVJxade
k3aQixR/6IDKAu6F3/yOV9gHcf5kCNXisXmw+SodYtXuD4NBr4xs2eQWUKV9lY36N9VMoz8y80KX
JgQLfJmfTGrP36wAxc+yU+pn6F7afZk0OTLR1b0TURP0fKl+AmE0i1lRCSjzwQ3yKvldDthmORnP
JKatZ3vghfn9NGnGRaWPZBs4vfJV78cLORCbQqWjcMve17JZ/ggDY9r1tlyeSFNaz1nd/w62ghsl
VXt2xLV5Tes2utdCHya/tBsfUmfevhjGb5FS+MAymvFOCZr2YPo8IkFZdG3p0v3p0Ca3UbJ0fB5T
vafDvJLRweuQ0vJNCiREhGZDg2mZp1e1r3P6AOo72fKTozU55lGZovzM/zI+jHJjPjp66WzDfqar
GiLnblRDNEMK2vEHlKI+GbpeP1nVcIpBpvZav9FKyr3+0CToVpXqgQpysxPNXSiK5luzD8ujaP1q
ITanU8RuILWi9atu7U0Lp+knWe6yZ9nLSZki62TMMu6a3vXHtlX8HRoJ2TeAGL9TdRmeSgdoR64F
v8L5nmvEzqbopAIhV/KwoyObxy7sxsPQxdmzr/aoxuQtGhFOBZlnq/wuUbIo5dD6XM5azIoSf7PH
qtjmszQXUkrOEwB7VAQjPqieKanShkSQsp0qq9gFXuU8iUDHMfUDwnDOZrXB7Aa+xeDGMq8iwhJj
MJ/sZe1lscRUDj5dDR064SMy1zs7L7KL5JMABDPI83OnJWcncr4jkepcQo39dVC/TJqGDuKkQljr
gHJH2tNybDRmAai4E/zatJ5Aiu8ktXrMumR8LOZDeJeNyPuyOQ7vCnYKyH626it0pz+0ahj+oD43
0anMgwq77UpK0k3dOPkOhdiK22XiTycp4UatS8Z14D5yJ49StE1KU/lsIvV+58VSBkljxvdVSb7S
M5NsJ7vmgUsuxvPk0T2Saoa1j0xtgA8ozve2PFrnvGxRDKYk92LkFgKzs209KLX9Z0htq+TVLNq/
eBqBkRDdG7vuUb239PBLB6n7tkuR+owddLPoR6rp50aJZgIioHUZ/T0QQfYqmtfoq1+Q92QLSIbq
JaXOtAGUPRyFTUk1c9NNDaBiyX6KtND6nVoUKghu4/n2s6/xlByq8g9ZksYTnafTSZdAmmw8uJPD
cU5NlFLPg2D8VarD5FsvBzSs0w40Ny7bJMCDE13pHQRomunGg13tTHrojQCF6sRPw7OMCNgxnDK+
D4UsbUtUMyntOd7zaPXPvulfwEb7AeRAEgmWuD14SpVfyacBSZbKbCMpiIJOJk9NQGqrz2Y+RpeB
vAapkKb6HBe5/eDE+ic+P+anCfnaGQ7+J0LcmtliVigYUiPZtuwoAAuAuHBEZe09NMVPMTCDQN7l
Vh9vLauanmKosTaa0gwgE7TpabHB9nFQE5veizlEONgtwJEiwQGDpeij2JWNjAfgmUBtcKzy3LbJ
21miFfEO2khjI4U9MisiZjnlTsTnCpXVPZT58CIaUE5KMtDuVHG8izjwMXCOLUgrFHeni1GZ/ACk
0bUppZivP7dFnmCtqzINkKPwzhyNyrCuwtbY+UmN6+kuj2wVgimQXW1iUoUfYIOTMzhVyvGBqpP2
JI+j4Wpe4F8DXvVhtMbkTmJrWar+BBptnFMIj3SwbjtDRrUMWqp7p1DB4kT6tw5Q3yXofo1aTqG1
RbXRsUncokprnWqv5llsPlNi6HMWoxiLQ2M9UOUd910bNjvSppQoCpCQvZR88+Ig/o6YwMyIIjVf
uN8rbhN5/gu9KOFOjyrv0ZT5UITxDzZXFODbiub91uCnZR6KQ++odNUaDtkBcG241MEyT1m/lfpE
fdLq51CvATbKJtQrHm8wlAgwJ8tOlRw9E428bFKkEMEk8gF6bCDgOEnaVRzKAEggT1vtXvHlN1vV
tC0FG7U8DkmlL3G9oiA6Tyoqzg1nX0Rzn7il6KcmJNPiwGH9SQnM+rmv+w0awPkn3ep2TixL1/lB
3Wtr5VWjY/VMggAByHloFGnqRmMf7VO1iCq4dlHAQKFWOkDBlFCLzX/aXoQKZNb3J75rITtmfbga
MGm4o4NakoHA5X1cSV+QYI+fexCSelvVn/xxrNDWsZ8KrVEeCl+qPjlab7gdHNXcYRmiwuIdlI7U
jNd4D0ZOUxXQLe8hi8xfyjRFr0gWV8dQDqgIOX78aoKW2el9Hd4JL4gIuDsDvaB7BS8yE7DcxtKL
bOvyM78ftLFgHqwO3GKQmxuTjea9JU00DHbIGhpanWxhETFBTMU1hE10j4EDNz+npBLQr7DlLXl9
vKOsHIqcn3cptgxSLAH8nbSJ7sRc1en8Q6EU7W6Z29J0xq89eb45mCe8GnU4OuOFN+7I/enjVC5D
2rT4wRpRVxTBWZ9Q3xx06Azn6yKgne2qlsTYMncYvK1FQfsggrUOba0qsL3Fm5h1C78FwpvL3BDN
wbKjJCT+hHgKJJcKa3xAjOfOsJzusYP6fp+GU3G243u6T8JPUu12itx/khSr+5RWwxdQVM4l17Ph
ruwAb0ra0D+2DRR0YeeAHZJCc7E1yo9ygk9tMXWQFTzoFJs9uYDnNmLHTKN5cLJ7u38Ua2QVyqXs
n8ODnQ1uamU9j3ihtaV9Orn3fYDfoN5+ZiSnfhRFgBxErhmPCGJHd+Fgn5pmgqzPiD+3cuy/gkdW
T0hYwHjtDP5rFTfNnlz7uBdemgdqNHIT5yS8uV69pIh8PfmhrX1pEa1KEXALcnlb9EYFY4hZbWtw
q4c6osiJpgU0SE6BOsguMqw/T5P5VFfSUnU/BHw41VOl2Mcj6QMf8W1AmF9M/rwXR6eNd3D8Lxqf
tquX5Ccxkoxef4z88VmMoimDAjXrf4pRxR8NfDssKbeWwZepgjvIHqjRiVWjZtL2Hp0p28iUtMfR
k98OunS0pN5/XM088BenxPM/i6DVnuitsgtGKsU3jtyP0OTyQAuswSKEfAR7HXjM+vfLebPKtFEp
ymfw8Puwb8Zv9mR626mhqXlUMvkiq6S76J3e2nC9gH+vAjccg/xBHNBVejtLNMPm640G/GTBEyK8
yvtZkqfObugAlNw4RLDw9q3kf/AC9kF+xexrshLkXpdV69reJPVE414LqJgEyzhlJ+jC3g4Rjwoo
5HEQZ6tjjVsdN3H/ImRdfqIhPt6I9dd5YrjGrFf6FyE3S61z//FV/uPV1lewhtwsX/tzY96N++ZK
6zLri7lZZg35396Pf1zmv19JTBOvUunGct8G4fP6Jwj7OvzHS/xjyOq4eSP+96XWP+NmqfUN+5+u
dvMK/qe5//19+cel/vsrhd6h4ulQQ4p+HHm0C+evoTj8l/EHF6UoZmWJ/TZrGbd6nC+rLONlwodp
f3sFYRRLfZz1z69oveoaI1N3nnar5+NK/6/XZzPD1rvXI57O1ysuqy7XWa/70fr/et3lih//EnH1
BgyEUfbdfr3q+qpubOvw9oX+4xTh+PDS1yWEJ5n/5Tc24fgXtn8R8r8vRU99ux1R+Nno0Vg/tENg
7So64l0xDLqZMkDPajp38NKjZbhyaXtbya5z9ZDUiPrVlcMT5ewWgcPo0xNH88oZkHp1UnM0m7bC
7Xc7XU+cCz2/IOiEqZuc5L50eAos1EI9qKNmbXWKSi64P5cyA62XJKfvFzE3oesmlNvA7EHpKU6N
YYold9VzU623iatplYLzPC2C5bhOfnhhLR11zzHcLEXblZoU+Sg5zZ/pyrzTy6x5gGwpe5bIvpwN
p3kSPhFV8s3dO2Y1bIGFZ88iTI2REgtItpxEiOrJPCJlPJqyqghIipweLj2iWXC+iHD8y6urdvdk
GapHEvVvruyMMC+p3m9+ppGBm1XqJzqxxo0J98dFjBGbDFDydt7cq0N/DzF1iZB8IGRWvBfT1oOI
c95XMco42Oc64F2lANGiVRFVAHEqDmQJISldxx+CYtu+0H05Hj7MofP0z/APVsgVE9sdNLmHpg8O
f1TezIdOCa0HcZagXdF1WXu5sfNAFG55PuUzdDNhaIJzF/uwNfy5hogQh4LtLSxQZndYbeIsSKzu
Dhjk7zd2sUhR2/dVMZkn4RQmK+n3qTz2x5J+e3omqRMi5GTwFlluZlbOYhdOYRdn66Gd67xiOAkC
PHFqU0zxquhtrphW66G3DbWqQfMsHfa0AHRuGE2qs4Ffr37alApJEkSNEJam2Qu4AzzL+8jJm6fe
l5unSimsk9XZn4RptUO/9clIG5u9BqHikNKOvDd1v3PHeaawLdcQK61GcR3b8sflOsIhF9PXNK/q
g4DpijN4oK5veN0b6C4kfE6xWXzLucDsCvQutLB0OzRbB17OgBruSW40LYHXvEzrk1RKJueeJFd/
OW8UrZJdEe41VTfcN4pqbvy6S7d1pL1hp2OpdWyyG8Co14NW1JB1ks0Xpg8ht8hr4fcjGzj2h1BN
8noxXQCxhfQ6PP8Ip5Gz1jWA0nVim/fB3BSBQqT8Pc1hB5qVNNaIwFQUSIP71FWPN00/cUrz+V4Y
rVktFPyrQQJkm7/3BsFpdJ+ZPpWjOQPIN+U5pIoKceWfBHkQsqfoyjXdQppXCD7pOa6hGrbE0WrR
72A9qaGOK+rrzFCwD5sq2gZQvSN9YcUZ7SBptO09p7oW/VhdhU2ZbS2gbiSHyNHuxVi4b9YZ5Oix
bj3/2Jl1f+5kozs7PRXijRhHsNDf2+pD3uZDtl0cJJ/oBxis9rcAcRsK92oH/7JfbNcV2ix6W+vG
FszreerDjdmUQ+kgqcO1fRcD/fC78qYiWnmTSw5B+fALs/zsUAK8X2LE+MPM5Uem90LZ9Wl6ckH4
wY8rUTFNk/C1Bxd2yGZROXFI3s9GISq3joW76+Nlxo1dDNlBdwc6/7/WfWtPGxKfoKYcQMypHkqX
9ZB59dtQ95tNS5vIWTiFfZnbgcZxUS2fdus0suretitKxV3YbnUAh8CgesgAdS0MaQJWyp1k1d+0
sU39U5NZ/TmLMjamYV0eoykpj7GW2PJzb5A7kAc7c0VMNQfGAqowOnRGt1TdyEM+CJMdqLnLw2gP
PUityKnrqCZ8xYM13fEzpzwCZlUfxVmKDqg6he1ltatIt51T1YC7iFBHpql2owyFcbB42UD8MK4H
0nr8JXR9b0PJmSsDszvUHagq368mbPV8ySGXKMlwtfUFBFVWn7taX672wZ4lJd0x6OL1k3qckrA8
kKeWX5w2hahS8sxfKnIeQZv2v9lN1rsVoP4n7z021KzpJra3vlZcJinhU/YVSgBtDTla4tSkkzI0
sOBr6hd3aYZkJOl0eLPlAKvyoURhZ56xTBbr9MGc1CsDe1PPngoeM2UrVjSH4E6E3E6Z1wZaG8L6
zgzhzY1ym6iWNZiP9KxnKMpDNMy/zvxlBuBElLj8EZgRvB5GnaA7H6P9i5jh3gDn8knECrqWv8bK
3WRQpqH1QVIraWMp/CQJzECN6gFgmJjh3EYsa/CqCa9AGwivZdPoILxibt5Sh5QdTXcq12MdV6dO
vqlmdSny9WTgS/qn1qHwllCQLN40R1Wm0mloqhVYfp12o3tJ/QhRCQie+Wx1rLZg9tLBocBwAVpB
xIlDDxvz4gC78Wuiwjf1PUXUdYK4xM1K4hIjbCcwQrOwCF6vncwviu6r+lLS1qRZerEzR9rxQnOI
voGDQg5G/ubzBlAsDKEa7lvlW2koNFkV48uY9+DzpDihEu4r36xMtih+yt7FTyYZAUQ+sPN0sWrW
ZNVxIN/771b1BhVuDElC34eHx6PR28ZB8TqQ2fRnbeAP686hGvqvQTEd/ZJsf2NH06e8zN1hJkYD
P5c/qC2yUf4cBWiRZ2cTjRnhdWK15E9hSeEVS4LK68/CG+ryhyWzMaNQzBp2k/+ipJBQYXByOuit
9lmGcPzY2oG5R+zK/CJN4YP4HV4jEho/j0VoGfugNiBd1mGn6jfVZJQH8Zw8RaF2r1uZe/OsDKiS
J/BJlrV7I3rzvtmEJ6yrD55x4OdnszyqU/C50/L6JZ7lG7UkgUVHr0+N3Ev9w/uQoqh/EYcps46A
o4uLKaFnx0L5Xa3Y4bM4ODR4FDG9eGIEt4V6KfXmXut0BGDSMR0Oadt33GSZMPH9f7bSpHFn/a1D
DhUdIjGNfCqa1rqIkFH1+gfTng7rBNWc4jvuoKDqxQRPzg23gT59iVmuO8WPRZ4HyyIa9I6PwUjh
U7wKizZ8ZNs9YyNixYGu6WRLb1O/1+flJ8ku3AFVhBcp2coRwil5W/cvo1+pbtgjfCtsAx23Z7qi
fjkz36swlbkOVVAqX6zZ1NOdvo8rk6fIeViw6XvWjK/CJ8L1CBypkwLZaWRPP42p9w3ukP7e8f3+
fvQGutDFqThwe5ckdC3eA26jynePiBFDL2/8ciPGUJ2FO9WYumXNNSbNo9Fz19liXaMa317HsoQY
F6n1Se4r/3ATYtYyv6i+8zkwKpRUWkc/2Z0U0js4yZyKwzoWfhEp3BZUWW+RYmyukYtLhFKQGF3F
h2dEBIk1xNl6SbQJJM3926uJSPaoAayDdCbKaj08WhAMbqNBiXdi2DkBtk4bHjt7sjY9HBT7G4fX
J78C6i3HW3s+nIIiVe6rrEpM5FRYZLBf1LHoH3zVb2hOSq29w87yCql9tfGqqT+KoTjErf0s6110
FqMyipRrawzbDAGhx3weObrvXwFmrlNKWDgubWvceWM9ha7TNrAMOOkPBfh36MLxMvEVUSH7E9Pn
Cw960O/rMKVPqaxc2nv6a2XJwQtAAPoqvRdx0CKzoYPI8E7JbLNrGlWnSULcZR5SrW8fM189lbrz
NkHtaGEwEBIUJqBo6c6aOmhj53h6b7Nzl1t/rPFAA2nvMlG3mwPKrhxdvwvGOzGcmqKlGc0MXTGU
7ER7zoovaZy8XQ1WpJL0pWkdtaSJ6brJNZI29qxbBpdoxF8W+Vso1vOLsIW5QRPxOtaPGkA5uPoJ
8OZJIkoMxUELzYg+mtzf3jjWIdot+j4wTHoEv2iKjU7OqPlIpdgUm4Ykdw0aH7dNX097qvDBi2eH
wVUO7U00Ful/eMVcHUkeEZtotv8i5gPuv50vIgLIaZeI9Qrv1xfOdQ2aguHyjepHB6r/vRHA4RVX
SOhtTMA7F1tqdiAzfIgEjP5n1UT+KZp7rDciujVDyx0DbXgShwbW1Evh1dDaN+NTZsIqn0ZeehCv
CYppJBmM6ryMbMpotWQMm1i8He9e8erSv/EmpMQ+zG3nuf381mVybNxRq/ZBOCVAb+KiOtEuCLcU
DbDPQ+Am4Vzwny25HDknc8j+EK4lqPLaXVLa4W6d4/d5shk7/20d4YDM+P/jOuu1h//762m7SXY1
A4ayMjG0c16rhy5SjWPjaTxvJV2nnceSZXj0SrRzYmrRaQACjCykdhamXniXGBFeAsrZKY0DlmSe
IiLF2mIoDahHbEsfwqcmLsedMAr3ckURPgBC2gG+qjahHcZvd+lipM9nU+jaeIcmxg71u1B3SWro
p7BMDVq3uec3Pj95SEwwdsT9XfjJ5Yz2riib5u7tucYbwiNZPumBL4j/aLeJvR/yRoPr+E+bPDvQ
vwOZU6mLPYN5B7HkOQQF86+dahRHMV+YxASFj8+WTwq0KPN84ei71D6b6ijto3QAz9EXZ3olyvOk
GMX574bCIUJGWK3NagJa+3+PFSslof/DMmFEq8yXQtIkV5zpNK0sZ9lsKxLJeBFn/yIOPViJrmCS
mXayu+HGEkOVNl4pC2mYnZ/jhEkcqqDzP8hwJ7QWJJ4GbVvqXxTLL17BGm90PaXHedA1GpijF202
e2kbn0b20q4YGiXQeziSJBqYp/xVVUjCkwWCcHQO5ol+WWPimeYpsqDTBKz0yiHma6vzHIPChZmi
93bIC+u59kyUy9Yh4JBj50NocpBqZ/H6kJVdI1M3zlCED08TNCnGqLX3kKCNT57OoQ4lWLDLUN1a
XcHNa4jM+DzZbxPELHGwtWSZKkZi/mDE0c6ilWZb2GVCrrMdD7kSatcCoNWuLciT6YaBpN5s8yS9
cYvcrJcQ4RhZYAMzW3Yq1PH31jeUE6lh7Qqp6UmOAvmitI0duvnrCFbs2syusW2ki2IOd41mOSFC
2ul4iiX1jyVSB6xFd7qeu+Ka64tJfLi+I9piCnrY74U9aZzGLZH4OCxLrS9GuMULjKxkeSHrcvmr
4sTWMYtUH8IENnbavJ+0Q6m7o9Uf3JbEln6zGpVxou9W7BdFOD3fREJav8SsS6yO1bYug9pPtJn4
nqJ1P3whhfYKoFL61OSjcchbvbhr0ir5BJPfbyqNjz//GjCECF5UPmmZmUljGGVwMhpEXoIMUA5M
bWuW6cehPg9FsPCK4HUovDdzc5P29IYea7dvDe2SxvQDDZ79lf5WxTv5CnTpgHhg+aoKaSRNE+kX
crvaRUTXQ7ONK62/z5s/ktzQTwEUT/cgSflXlRI6lSBD8woSMazomA/3pISEd5xDxJk4VDUgqcVz
OzbDRjuZ3U8kzUxw0XOcWE6MSSK1QKHLUzT60LX7cZcCg+agTUog3Q0lCfuJ3xG3M8rM/iNJ9PSe
buCC1GeYpvc1HVFubHmKKybVduLswrYNebbKLEm/oNUMar0fQQDK5FfnIaxR46MTeC0i5M6b15C7
6johDXABgPfKrjP/2qbRtFHy0HttW9qRlC4fX70yNDZOU2evnoXsYJ77DioKtbSRDDC7rQaiibKB
c1JQp11w2noUectQEVQPsNV8GK5egav7t3OTxA9dq2dL3jgj96+W9hitChWeFRzrYuo5NnvuYh+p
Gd73frkTtoGWy2m7uOcpaZcru2peQQfQtXMUtdrZlVTcQZ9i72Jgu9/UOPpSAzG4yl2pPvZpmWyE
PUs7fZvKtJE7c1Mv8GcezZSv3lQ2J96AGqWSNP4Guq3e1L7jPdALOD0XUnMVdl9Ny33i6QaJMS4S
1s2+1WknauDZfA2/a0E0/OonH7kCbmvXrmimO9RPyjtZT/1ntoP00JuZ+Sv8rjbwn4hI6M3GqxlB
C/P2ZA3fJMgnNB23UFgkYKDe5eeFEahBshtHK7nQjWc9ZqUkuZJv8Gv2fuZnpEqFLXw/W73LWTTk
lzaDHCv0zWvA0+uRz6L2IA6A2PUHI/JQbUQ5cHPjEMMx8q5FkdpHEbtGwPNOJsyg57RL/GfI/bIX
pUqinSfT9p/XAMciqShco7OSn80QuZM+Dt991MV2UxV/jKjnEsl/jRA8UUkUumkYjN91XwLwkUG1
eYDdJuVbJMnBoyd0lgPH2hoynGCLiHIgNifWqrnsg2+QQuPegTO03TqzQ3idxOZLk1SXUSoqQCHz
nubDtHltasDDfV1dmllqV+1I+GqlUzyPNCYee1tS98NUSF/IYC0RGqCfTTpCPGRGQKIy6sPKzLeO
CvgPSs/KPcy6zTM8iuMD3Od3WsbLduV8zPfGqPZbESsOmpz8gMJOuRejsg0nMJXdHXzu9RObS7eb
KsqSHmJuQii3qcnD5RrZkaluxs+Wmm0FBBp6VLbDyKlsBcrZVi1lY5umfAGg6CaB0kkvoTeOO1j3
cxOkDLS44hCYsnySjPlAr3nKXYRTemt1FUhB+1vKvZFKwewR4TOm/Z9OMx8RyAo4LLjXchyu4Xy/
huzLoIaTGGzrAS5kv09ek+1XSc+JvlvU/Uq0AkfrTthvVT9FSBZpw30yBvpmgoVjKwKFY11KnPlx
fYjel7oJi+1HyVHSOjxAuaJG2yY1tk1jZk9GkbDR1OPoUKlNsq3VkJ2mnACcb2V0RvXqt75Inb3a
yRNSBOhTC+1qYWucbnIHaaivwvGPNnmeC8IPaOoaI6YkVd277TgoW1F4XAmil7LlhzpmgHrR3uv7
z6JqubgX7uj/PF/Km7qGJN3COd3mrbnv8vazHW4hv9wY6pBc+rHrgl0sAfW0sv8YxjPKOOvJ0CVd
cxCj99BmxiJX8+HdLlYUI2EXEe/xwq7PAknv8eKSItT5bpYQMBWQY7JL5pAXnrmru2rarDZxNvNn
XtTcgcZWxBg2vITg9d/mNXYPKEhE9nGJlFYfW7u8jD/GrCs2EK8dqEb9Qi/BPJWl8bC8H2II6xWw
aN6A9S+iyraECZOdWVQB3qcuQ+G5sZHx/eH5VblR1F7e1Q13NsEuUNTaLxrqu0ef1mJ6WJWN4CCo
/TI96zo8oSJKTLL8DvaFmcr8Pyc1dXx5K5UooYLSt54BdyviEQ0pH6nIuDCHixj7yOPsu5FSorBJ
c8zHQFDXO+5W1jJbuMkJK1QWyb/Re61BPBT9rlN5O0rZqD2Jw9R01tbqa3+32irgdZQQZX+TZrLO
thip9n4WDhMHstXwrVbkvLPBg8FxFg4LzFhDjPq7CPhgbjtlD51t6grbugY5Ofqeasta1hAOM1Oc
i+rzqDlfqn2/Hl1AyX6a9P7WwTPHT0qv3XFdvHT4GhR6y4fPUe9gUIISZhZyhdSwumpqDs7a0h/r
DIFXxCGr6xwgTCJAHCLro0mEzhNpVjaWiX9da13+r2uNefPVCSPlZKvBxjKN+lkcIiVH8V7x2jdd
myaHFEmdHP3Yyknz3HWp89SlwZyjQkum99FX9WSilzGJK2rxmfIWbQHHecrZytxGr9cTM+R5fWEb
9cF5GlhfjNpCeQ3T4HWIQ+s69DzulbEWHMVQQHecyboHhVZfBIYnjRz/Gin3YiCCApjpwTLqn8IZ
9yPsRHuHuKNrqjIAg7kt0nlbpeabI2aIGBDIb5dal5ovZZHERXabF6M0eXD1KnB+8xoyyKtzz2VS
Z65syV6292fi+IQ+/acg7R6qKRnvhUkcClidDohiq5A5EkbmES75iDjZoHkglqzyVA56ZKEkjOz2
ndhKxOInTpyKAxyO3rZRFGUjtinCJrYl4my1rTNubGIBnarfRrbzdhcAAKVlCL6wD6RhgEWtYyUn
9wudGHDXN8KwfKx2hqFCkdkhLriXwE/uYfiEMzYu0j0wg3hfztXU1Tv66s9BoYOGkl7oglOydjdt
8mIovAUlx8W7tsmLdnqqtMEy98axLDV744lPMtqGZLdAEaFp9GUqYOryFBj97U4xvnit+t2DdelR
ONtG3UCSp34q08p5HtXgIMxBihCf1oPDHdTQ/DLkcn3M5CLeCq/h19LOdyLqaPMFPLSPlwssSw7W
zQUoJn64QGjX9h4qU7pegbk0ZyOIXYakXcQwNWjoGxXVTeLuBIGnfW69MdzWRhj+VgLkmFT4TxGC
0/e9mpuQWuTx50GqriKABkoLsgtfe1xnIg8Y/FYqbIIdT/+aTKmxR9yFj5UBa30ypPDDzD0r3dzs
sh6ELUNzBXrb7LDanbDq9yWNkuS5EAe7mSqGkmimnOeC00Uv6n3h8TkK+TAZrV8Vm3bWpxAHM29J
VInTKqIFq5kPq1vYxskPtlNPIkg4bpdY1ikqCsVkobeaWpnn9dC3XX3qClqX3u0+3UhnbYBob/vn
KZDDbqo/xORNOBzixvmt84f8Aa5k9VJJezGAGhqZZ5PH8cVepgdhFxZx1sxz+rhWLzzbrGYfQUk4
7Siy/mXRD+ut9r8s6iOI1WV1aFuuCnJq3lOIDYjh2eZhGOLvwrQebvYfAIW/IvpFP+08k/4ydR9G
A9niebjGWvNqZRB+X3ZAwrvsZ7qy39LQZN9HWlqS0smqlzoBwCdLE2CUtLTgES6tT6MJMh3Cmj+Q
sLM/K9w/yeEp3nmKqupe1WiERL9Ie+E97zeB1Mi/pOZR6HzNc4xSfZvjKZJ3rv0Qae44H3dKP7pj
mrMrJqP9veH+vOkgcXms6g46D9ln9xWk0/fagvsBvsjRTWq4HK1+zLdUVKJHWo+Ho2mP0kG16vxq
K07JzgccluZAtzyTh41h/zR0tfr1ZpLSVBJsq3p+bSp4D+xRtY5674wpqhM8QIIPqqx9bGTal7ga
HpLRTn7GWgySkqe3Z/g1KzCmRASSrH2p+u5B5M/+LuJ9jX+MAMRmuxko4K3dxp/hpUifRKNDu5Op
bn0xxroCABZ8Eg0VeSCbpwGOraXNIS00Wj1Rw9hrA+xVLXy7h0LLOjfPddS2506IKAuXRcX8ZisW
HemWFIuKHgqAndayaKuM7S5CtITWYh5TZKt/8uUyO6NtwA4EcbJlKETqBW+sgoncCQwr8+OOsM+m
KpKzs1jifR1hQtDTtSJJ4W2Gvt+k6RHgFSQf/nky1fixnoX02iDIfrYBHVON43wfJ9nbJmy0lgij
kbtNQJOOQ6fd3qwjAFTv+VToAOrHvEgUHMjIjSJ/uhoNeLCRuZTYuojZFG3KjQrnw/yD7JvbfJhI
r41p+pgWcIkKXfO2jAYaqv7TUZkSe4nZ4ZNRW2bEncOneHb4UaGfVQ0e4stAqirNa7l+ecvv9JqV
7gcK1ELvbut1o/yjiV9RCk1/kumT3dAZpweF/qYzAHYowt4Csi7cVYlEP58U2YexafeG3Fj35ugZ
1pZ0SbzPIFKkywiNeeEOJdW6D/l7oB9CrzIBendMVEDs4i+jzXqn0f3/2g4wfax2uHF2ehIHr38T
b852NXRyOhtruMhy6D2SuOJbOuckxVi2/WpD2dhA0I7chVMow+b/sPZlzW3rSre/iFUkOL9qnj3I
jhO/sJLshOA8gCQI/vq70HQsJzvnnLpV3wuL6G5AiiOJQPfqtRyv6CAZ29gvApWXtkMSEsmBC2/7
ekEsm+BZAaWVAb5DGjqe898nNZYDcF6pzkhSVaC/1RcDPJWAF0I/o5t+2bQjhUwZFGEkYE+mt1Zg
N66toDmlQqkHri/l6K5FXYHdXY/oAsC/kwhsOrUlLHrzrketmEagdAQfB5B9kESOjzdTOrbFUQ7m
FzLRxevDah+YrJtniqTl+7J1f0Cipz+C+xMyRv2YDRAHrfoliNBd1JhkjXy7NpKHIuluDqexExc/
ytw0gZfJxhOOTNa6mQa5IKylJdF9g305PDSmGLqjC1jSwFuQnW5m0PcCwFn3/duEVkBiu5nMu4z5
kDIyutDHb7LB8Jfr22itmjhYpZmtnsTAkUd1wwdmAsvFxxrsoZ5lHMk5SdNEQyWE1skbgP5pB9Hq
aEneAI+as6f8r+gsVk8uuKCvkAOo2rbtl1Vr3DUS3GIUWbnozm5Uae5pHdbiqyNcqdbkZaKXBwv9
rmDDxDsCjiO9T1l9oGUpAkhIEPYZzSONkhJElDhyNidaDTmrHiT2jQKNlge9UQd6eK414Bg2cfYc
oZkVBY8ENFFQIt1JfJD3Nmh0z+jKxk9zG9dPDcgxFqaEMluFP1qEhE8MuSCxMuN03PVxCcCFzqni
OG0tk4Q3YMXDsGAVtxdAM2RnPJTA11I7aLYxHH+Vdqm1zKPit0DuQwQgaoqNWTZQAdYlOEOX4CJd
msuRAwqHsbuQiZyeAIGNGTpyQxHk8HoQOdF8st0WsdweGN2iv5DdFIaEJA00s9Cvb53avil3NY8e
oslwQP1FlFZxwUBkZYEjdYrS7wWe5SBX0R4uQtxCCybbeNAOXpAR3M0Ip9s5FNSV5brvUZaCPPUq
DF941am7WwpAGQ7aAqLE2FHigByJcEYIYYt2hR9Y+54cOROoeVfWCwgy8oNfVSV++EK2dYo+vNQd
dA0KN4GgQjRNS7P105dOBtXCn4roaxM0FymRkF+M02uNAx/+qlWHDpKh+ZE5xSdXZuVrb+C/Fv3L
6hnngWLFy1w89EOFhIDjWueAj9NOxX5/aMxQQpWX/euVq9H5+MqufmWD15daVcizVPkrivYfX3no
s09pXZjLtHSGuykpNyAxAxv35Bhbp1LGV1vicx72GQMZdhusQfEfntDzPxxQR7e2tkzN+wyEZktf
NPVnV/QvGrSN+T9BbYRK55R9NSzDfIkHP1sxfOnv4zwytujfTg9Jlorz2KXT2g2n6snnEQijuWN9
g5DG29uw8DaMKI6/9TaSgH+8DTWF/3obiRNUv72NFhubs4198rIf8X1uJOQrUIQonkAFWz3YHX5W
9MgJTVyA5St9VV7IhN2WWIXC7rc0pOl8AlaJhp09ztPR1+2LpZ6KxgD0mIMU2Z+cZDXY3L1GlVU8
4KgFYELnXqEn4F6HWCdhIIJ0JFsbxxr1q7muQHJ8BcKoePCit+mQBEM9MXGRTXB689R3zttF6LsM
8HfPGIAu1SMvGSbkVnIbiVPtATkPVHssc2+CpXJFug6OhewCSiDTCWyw0NQzv5MZ6qKQitFRpFND
UeWk1KluzAfsW6JlUtfgw1TSaU+DZlmhC+uGAftjkEEnoH/c3xyQRkC0+R6txnZdddEOcp390kb+
bE/FuzwD9xUYJgKQoQJnTV5wXod7KvwVbIIcb1Au0CMfrWfgwCQ5X0SRDLZVYrX2ivTeLW2EpkKw
JWF3EounO/IysLgtOu1tOmBnetlBdR0kYXcTt5/Y4LFnGinPfCIK2/fRzacjzffI3+dBYHhepbZb
G41kgIVF0lXrrAOHEm0B590gGcekhk6I3ixSqZwuc7TT2ejyRWn+dgmVodaqxu5Xcm+XOoYNkEKi
XgHsWtV5mL2opK3R6gc7cdNmSQgmiyaf7YHSDGNBpF61/RZvMecHtm8Sv2HIvYyasZ0uXcbQLSL7
BOk22G7eWMcVfjcB7ECnxTIv+CW28ODqOolOC+WPn8MwilejXbADVXf86n6alHj5I0r6qa4tHnKc
4B8M/Kf1tofCRZD4ziooOQqcWpNV2mJ8aBT+S6msMTCc2ai8NtqG/5A7pn0Fy87awPMGmilufzJy
nNdIqYblFrZzjKOJSOvYQPalBDSdiyN5u9w9KNBWPMYxd2gNMg+QFj3xAmvQkjbyYMAjZcWi4FUG
BaueX2vVNKDfAVCpsRN+rUDcD7KWYDmNYJ9dNvYATcMo8jeN4715MxyraSqZ/jZfR5DTR4Pd2oUm
DXoHWr+r9T9FzATmfuU0J/xTxMxZbrq8PZF30pVx8qI6jmAOfvObl75NNOQ++zj3b8H0XcOvWnaS
xzLxx2XphcaTEat/3amRvdnk+90fcUYKLfdRtONWlJl95GMA0h39oQUO4lHVo7q6Q2cf617lUDXE
h7MF3beN08sHO32Yo1/xMgUX6DRU0jPXtecjQQQSk+MkODsq1nkrSMLbC7LdHH8bIpfAmgXNu7nt
cvJWHYdC9h8OS6+f44m76gIbEl+Gxe/oUlT5E/pXfSAef5noDrxu4RKc8vm6Ir1MMtapAG2KF4AC
7ffohAPsnnvfbmZbxcntFQq/ensF3wV2S7PGhUsW83xNM27BnlFcY1nsDQMsm+heShdNMaabDiqf
0JIL2L6bzOZi6kqvwYvwaPaAGOhKL5604lEg5wSZhQa6rTqCHIVw9hZ6yOZJaC/uVwLiZsqaogvk
SLuFkYf1l65GOdJlBT8W0VC/QI9strcKKkUQJHLWTdY2X2rsVS2rqh7tMgJbUaGANNb2QU9HB1R8
m95AcvUae/0niFxUK2jvZVdpIt1Cd2ST2qa0je7+b+KMCumF0gTX9DhyaxnaE+j29S+au50G1X12
GFdHZQKzTNYsL6zlKPGLUnMb+hXrfgIJdggRHgMEeZtWpNaWhC4m3764VmU+ZsWY3SeC/UNmigqS
wNyWjqM+6ygz9Ld2ATxMZThX7DXLo+XiRwD1ePdKtorz1Ygmxwfbtd1rCqHmlQ/U9ZYiaIKjkO7U
ArBXsukJgwf21jkPELA4AYgvW4O1m78ALt3uo6Fla65TXz7sbud+tFc4Fr3q+L/Z5ZRDfbaJFnzk
/SUrZbDJ2FCtq5IXz6AxtHfQpQyXPOqKZ8lbNC37sb8wQgzTKUJSogY9JgVbNvh8hkJeyJnV6fSY
gYQsxtZJQmdrVcQVe2K9TB6k38ndkHmBiTSc1x1qPCzzhbTiaO/YW8sVYviHHEYFuqtjwcbuMIdD
tg96MxChAnqqAQvLVI8XJ6n6l27ljY58MQ3RQXBqzBc0jOteM0wakIHVXqiS1hBXQCsLDYsRCmax
K6+oTIcPQe+dyYy/LhiKYoDc66zFkgFU0AoIwezI61vqNXJUt8lynO9uj1tkR3K1SJAhgRbAh8cw
PW1vD99oXCdo6v0QQD5OCixwTpB5mZ/VNJEhB52ADOnkgN0dZ0hLbgZdZSv6sXtMpmjT9Ty+I1Nv
BtA75u0/5CPTbdLN9vukbpyao9XLfyj+/3dS0gMtBrYHvLVeBMiT+uNdmMaAetRC2s031cZHI8Vu
81pGXfVUZtFPS++6Gr9NFgE2k2fQCdrz0Pt9SN5bMDJW4nwbygwdZ1YeN6vQ2EeO7iwe7WC6xyim
PuPhryPbL8uFzL3mEZAQtnQLzh4CZqkNZKXbE4jghoMUEMsJ/UDcIb9srwwAJp6nBkIaqmrab0HD
98IC3nZRAc4NfgIIhRb2Nyjv8M8e89kyQ7ltXnIwNO2jX74tKScAlnrpvi2JlvJTjM9u0gn52ajY
AGpG3Cn04C2gcyA/lwKvSXdS2/4aV9kTaGJDEJYux67gG9IGi5BWOXs+KC4aECevadj2LYTCochJ
SmGkGVYXzD+/20lazEMCAw/jLMVe8ByUkA1e4MaJ8PxZQKpjvvno+i8xJgA/h2FK7E3c2/2KT360
T8JQffYhZ93Lqv4krCo952CIXozQ9fhMYUmSGXtwBKvPELxZ1GwId2nGoi1Hs+IKjcnOOpE1/q/r
fOpXdpVD94PGqnN60Io4znqEqBB0Qb1pbZv+FlimfyJXxXvirQfoqruju3f7zUT2ybXmeKK4J5Or
ASMj7Hiqxnuyk4mc/9P+x/r4jH94P7+vT+8zJETH+9qSuZsQXW0by/AcfCB/XQYQ2SrW3/VlBt73
RgYoXZTpt9b2o2wNbDvyP20PkhE9YY6xpxRCL6kPVZgUv9L/XupmeV9unp6C0tcbCyiEe2hEcSpX
f4pEvQytIN+QjbQTejCfXmRuLuyBgRcbj1Lbia09SqPmjBuTQe4sXBH0Zx8s889JY789gNP6LWyG
kemwsKv6M1hDvOfsV9jUjf9a7fcwml5FMf6LPXz67QkHYygw3XW1C016u/EfEpE4D0B7SvQP44Ne
mae8A7MFRQrH7naeZwfgSmQ4lOj4dkpAdchbcN1SjDJcb9EKoOkYaixzjH4FsC+7H17BXM3huYym
E2gj7imalh1D/G7Zc3HIFONh9IFacSKj2OXQwfxk1ihJRH4Un2kIqr9tW3TJ1YAi3bVQ9krpHtcs
txm6nkS1oOE0WfYOZMzm7M1HDiDMWJY78tKSHIIbZxrqJVUOTj5asgS9Tt7H3dmNI9CiGCGSFXzJ
KG+iL6ItABOHHNyJcil9XE/QxEviDQ2tjMsjM6FZNDS8fIpRN7o6+ZxKoYC2AeXzbboQjbkM/X5t
dTZUCuM0fBgbtKoxrRZaywG0E34HoHE/gP3h3xEy6I7tiEf9HxFATiEtrksef1nDx/l9NSY29OGx
ZynYGkgcpFQ828F10rT7Q2psiEh/ts1+kOqDZL9pwQLrloa1dRsHVQkGVlPUwZqTT0OUTOYhIWwI
U8OlO5tumJr3SYTWoah3E40o9H0iQzvCicdopU5Zddfn2RHyg/4V0GD/6jP2CW1c7RkksT4ky5tg
jfz2uCZn5xvhWSFl1Wknmcoyv1R+zsBKi9lZ4qZrtNS3G5oemMLCSbT9Ns/WkyClsQW8P7knkxkM
2FSB+HlL72Acgv7IoQe8IC+twVCDK002PJBJ1gY6iKSf7egtQF27ObjMMwEA+fWOQPoD1S/jkSyd
WUD1afoWpcmwpwScAEHudmr6ek7gycTuLnjQPpCTPmSoxkL0PeUP9AHjWYe2j9+ni6KuV9xjoG8u
s2Cf4DkA7G6w78KmeHJZWj4V2CfZYzbexY2Nz7jLnKXLuNiREwjpaWeDKGFJE96n4/eqAImr8teB
V6UX274SaILhIbQCpHcC+w747rMGReVWjsk30OB+9Xro+4BoJNwXHGqMfp5br5hIfpqoaiNYuSlA
M+XKMFO2dzUE3zIatUNZ3NLQC/GAurC7iOo23wRgLZCQQfrcZ4kNttMcFYxcK0lpKRdtB7KWfbD/
Ho+a4ZmFLe/3aF0eAWHNgFTQmb8/coC1n9RLO0FB4+b4kCxsKRPoS7Bqlgl+w4ehApeGjB6g4hU9
eBaqLNgeh9sBMrYP4AhAzt9D65cMwhNFsCi17sf+66RcN13mIfc0ffiPyJdeunQ1O3Crl6RYWoOW
dJsWmn36FZqBIXnbQ707GtD0pk92+F3yIOMXd3satsxccbDCPic4eWDb8u8welQMLhS0w6L7a1ij
VyMg83uYPsfMq5GdXtToHXF7UVqtH8CoPGQSwAkIk227KcuO0AXLj4VlOFsFFMIdlxVg7JUVXPsI
qeuGudUXlvAvCZf1jyaF3l3mj3xhj4BAt7z60YfNF2Xw8kvRlCmkcTL/qhi+zLXB8zsIVLy9SmON
H1/Fc5J0jTpYC/rj18Y231hjoDQtj8BsEUfMBzO0IWdamb/ZaJKm4AhiCxIbYbDOkXu7QiSmOrgo
2UCYx3WuZIvF5046w6O08DgIXcgOtxO4sG7xkL4CpFGY2KW2VvswX16GboJoaeXcu2r0DrberHrA
bmysTKUoY0/iDsX2EWjX342zeDwZbR2Zrp3DKILgnyozTyZYTm43vmfNlvDXzW8xVRqqT0nXvNIe
mXbLtFFWA8TmRWTuyS7D4I7bAbAP+fSljyE7cEvvUhpY2x0GsXPHizfUeaDkpzqGUgWkIqxVgjoj
JOfS6WJHwlxSgBt+yrrGWfISzeqtiPOlmMx4MyWuczGAuJ0vVsj4KRTOeigipLfIQSESckvLEl+y
DdkG9P+tTDeJIUzXi7tBgi6kc7NxU5UCf7+mMpCAFOqATaP6DPZcHxKVrnHo9ZCxTROO/ksN8pqj
G0C9j2vtaKuY/GUvQOE/+UYJJqz6R61s41XfBFn9dmOBHzcTEARxLVQXSyu3PjVB1614L5w7aUFb
IGuT4oCCARgdoilc1wyqCKkVlcu8BvlOrOXpSn3XB0B7A8iDsWmh6JeOprX+zzEUSJc0BdsJ19G3
xeiOF1/Lsgtx3LJPdOQcKj7dM2M6kQxZljJ1r310wiRfy/Bp0YfTd99/mwc+FLDcj85rC1mGBYiP
+JXbUbBRATA2EjSGZ5aGybpvhPWpMvqvRTVCzTwBDx52dd9B92wvRj3JYL8mAXw7ntHQk4JZ0zA/
TeM4T4Ks6jyprZDQAtzEiIbsmDSuscwnmS6Rc8qOcTSCpJ08XZSqt1tyTZmJBIpbTAd7RAGt1G2V
lYFG8MSC8Dq0wJJTGIFBwyhE+2g4ab2sasFfVSHvfBe9XotBfh1E0P1Ay9RPHrjBJz+3wcMcjM5d
5psZdJ8EP+AvW58zZbO1cAL/ylLxkkTxdtL1I7rISoXA1nD0jdM4t1EuztzxYFEF6kPMu5sHXB1o
1JlQnO9UOG0JElSN0CkfWmT0ZoSQhg+BkuXvNuGBgYJEqSmY4sb3uYQ6ovUo7j+u57bYowdZdwL/
BtpTTN9Y3TIsg2M+gSUdmBudpCkdgAIr1wNVmUZH6wtNiqDttL7ZpjS8WMZrg2P3IQnCGqdk0xjx
N4xX83CUhXenZJGiczcJkS4AcVKiL+QAk120sN2Sbz9EY7e8alU+nG/Brq+JvbP6+iEMQu7JenSL
FlzgLyCICc+iql170SEfsA/t6KVmLLoogXPLCvD7jWeDgWwOQc/VtEiTyMCviypWwBNB1OD2+zSy
vAaZ9Zp+mDqyO6p3LmXeFSupg8kT5ajALUwBgGAq5uA/fvxo9YLZFsgW0Zau2Q49TY8YsxJ9mXRr
EvHhzUVGaaUOUH3AZugppIH3IY4PVsVXFOgmFtqD7Nq398yRs21ewVb1roVMm8MXRV1AbsKynPsk
m5qdm3T5vrRddTdBCBIacWnzZYTco2/Exo9ANjuvYv5r5xfjkiYVXtrsZG6BeSTs1Z2NJedJhemd
6RfBKbsdckTePCkCru0+TNWaQaFvUehOBU93KtClHpslklbh2XakBVyNPtqDa4OD/gqtByBkfIvD
qQnMJaJugDdHymfxPtmsErmFPhrkjVHOuQNmeLwrMtmcmQeFesEKD+I7oEAxk1YdqtB8oJGnTXQH
3pJ813u6PUFPpUXIURpxtjFrwO/8qC3fVgnzvFuxHpnUxAqiZF06OGiOGQMh4e2lUFvCuwGCZker
jSrdRWkqLgKkCusgkMmavlGV/lqZSXmFkhs70aiNwu5cNj14/+CjS9iYcu0BcbFOq/DNhs7Vh6gy
gvm7iK7a8lxP9h3F01cR5PFiHXPZrG8LyUjc25AtPtM6SA6DfkP5KZJMoFSpNf+VlSU/hUz9e3eA
eLeIwFpPduG5/tJqLXZs43J8ZinfdiqwvuTSgpJ12aothWUooecWDvbtNLDDf1p2Yka98CRouGjZ
IpLlwSZYYGv09g5dg9G6cKduQyxkNEyRW/8w5HpIlGVm20TrmzeSSEqY5c8Yj4XnAZpCB5HhX0lD
hyNbXnkBGhG0N3U1RySvgUvUQzMF9lBomn4aomSQnLO6y+ZhrKR5jmvjx7wSKh6XNC6/0igWrnsZ
OvOTP03Tc1eK7s6Ajhj5uGXz+zYPL+QbgVy8b5UNzgC8Ihg1mgdssHYRCFaeE2MygClSG/IVA7Me
PRAG0rze7dur6pIl+eopTp684meNT95WpsC691E5XGVRZqDlyoejp8mdABu2dylzamjpgC9qDkE3
TWO77gON0jJnwAAm1oaGgwUMd5mFFxrRpBIb9AUSBMORhrSkH/QPfpY+KU17kg9t9mjorG1Zc2eL
DcYAuRte70f07l8oBEUZfoEGxf42oSuEuUUjABAUehG69EUi5kXiohn2NqDLCzBMhChl194ibUKg
mWvHMRbMcDlEtkS4cvopuq/zKrpHt2S+SyBvtDAppmFosyvr/kJeulCwOpRh7N3PQVmLH5cWn4F5
3SwEU5LpZvHuNun2WqV+GSsFhW2Yle4KDVfAkISxyY4u/jjve4FCJkBr0/jD039MVL7ufSTB687c
pn0+7Dx0C11j7v7D06n4XpohKgd+9VyALu1vAVnrP4eqqucAPHiHXa1w6NIr5DgsPfrgkVkkHjTt
Syuuz35u2C9MbKaoSF7qZmwuYxIDp63NfSn5NgNwfINilP1ym/Q2xG49RSZrmqrj/GQcWYjvSMIr
tPdBHunDpY8AeOODgsovHK1+ttIdZN79Cw48iT2GK7KEjGGfk1XVNspLqOG5TghZ11ysXcHSZ1Fg
K5h0cfdPhVyVwRznp0AZq/ZV+sXtkNTIgc/GSbvH8RDb74NVt2i209MjiN3M06fAbJ9R8hjWaY7d
fquxEJ7GR4jWwePS7y808k2wKUxdJpaWsoDv0N4+kG/eOEa7fONWQEzpqe/zw2AsN2YIBtMEFNbI
BaARftA9KrkNWhV8Qa6o2wfgisJZYPCZ+drLJ/JH4HZbMTucjjQx1xM7am6ZxqcmT9TB120VTReU
F1ff0TD2InxPo+FkTdDaBgsH+BmbSp4ojCImI662XQ+y2D3AR/0ycIsGFU9lzL0BUZ5Wi8Qy5b01
BPUF2BcDaFaUTj1ZV/h81lqc9NcMO87CBxACgsM8d777IhBHejj1bRJeIIO27Tie9MuWxcMGTHrt
6rbV0xM8mXdHMknQ9G3MwAZIGulRkXrja5TXexDvGD8s1zpBuHT6IsAssPTR738H3ixj5/bmsEN7
KVCbepLvom8xNZv9NPLqboqccpGpkp9z3ZWaJYBHS0gCzaN3uyvcUqwKWRxKG1yKN5IZwEKh62P0
PthVzfJAjhwfr3WVO6jxswhKrr2pzg0Y0l76n7W0+peYjTE4csGKFjah/SLA/7VJLTluKAisrW9z
mNc4L9Z3J853simTh76x+ZUVNoDxuQn6qjZNrrmo2hN+cb6Qc+K8PoOi+lyOXn6yVZavoIwLgUU9
DHs8ARd0S5fISPETpj1qzODxIdyphXq8NRkH9xsgcfmDo/zmkgM/uuiG0PzM29FYVQ0r9zTMULGA
OqZ8zix9BAPOdsHBDPM5SpsR2Aoz2Ps8SI/oOvWW2A4t+kyIT1MR87NpqBAEuoABQEi2WxlVEB8q
PdRhQoeZccPPyFdCEy1uUQwDCmsFKht+oOF7mKVXA1gM3GgEKpjab+jsAMNWXX0NPeTUdcY8NVsJ
pFUfXMawrE7oiPNW7xEoSaAFIJVy6emIqAOlPEVAk6j6Gjdva1CEAcU5cBGBIxk/SOZjh2LaemrQ
AzJWjfWIVnrrMRfhpkWW8o4iiiS1gTgIxwWyU+DZ9VNvWuDXRu0p2LHRky1UC8wVptKMVq+JdGS7
dio5FcvaMzbj4H5h0NTaZ6BjWnSaGcadovpIQ4jU2M9uL96G8aiSTYJW5dXYCG9XlxAMo7O6h3/1
TlQyWdFBnrw0pNP6LdjpZHREUiddUFWrczpQBaflsEnawABIuegPwrGDownU1lwdyyJQco2osNIE
slPprFVjslXAAM0r3Sb8uSYyRVAlXGUc2x6WA+jGiyG7DzM80cbJf2iiEiZgCI4jC15vpiH1IIng
FHIZd3mfLn1eiFVqdNlmHtfxpDnLE3s/j60ID9+mKi+0RFV42b0ae5wP9WTg7eb1c7TYgqRuPOTJ
sYhldsJu5+0yBSnAPn+OeVUPx6I9kp1mdFFog0bVJKoZ++JrsPk0RBAM9tFLaUcGW5DN1Q7891fL
EqCo9Y0GhO6QRkcZFUg7nhTXyVXu0ygAk1HJXS8M94kstjHtQR/R3wttGmyzWaR17x8pokRFYtUK
KKG1RuthR4VWSdGAQ4qmckjJHtCMFS5oiJZY6/I/Xsm3m/4+AcSlRRU+7HMXndJTUxw7fUlGG+Ne
8QKYoak40h25K6cfQU5sj+BtfJ8TUzj5KbKeavD5/HlLfqMdmjWktJKtk8fZinTD94XuDqvxOVmx
1pTnHgD8s5vn2So3mX0cveqHiLL+ZMn+7RKnTn8imxeAX8918iM5Jx3Rg60BebT3EPKM6KADpTN4
1Qrj4VammgafH03VfBHvneUOygxkojIVXYwOFJU6ikYUShMn3s0T54rWr7Vuy/++FtnfX/G2Fvv1
irQyK0v7iF5s/Hzix6jJ0HlLCN7gfYjjDntOO/ys3LzYTnwckhcFcZ6z9uy4hjyPTER7PNoOHUuB
2CHbfBsAoLJPLetANrqUXo1+Zn1BmwFISl94hxMEeLuEr54NwO+D1Hipu6b6VtrBS4APwjdQQc83
wJPON7+5zGj0P0Eq46DdpZ75P5b4P4+BBBi6vMDfvXZ71z01o+csiOih4DnftNCpndkhbB/KLnVt
upcO/+RPLHhKJma//G1SFLB2Zof496Qxre2X2HaSkyzRfNkXxnhPly7xc2hlLm+WCYm4ey/RG/KM
a9FXU7NZlrW1tRKcUT1pqQ9T835pRE0VzUsOFrg6zFEnJfQr6JzefRNxa5tFIIIlm4MK5aLt/BLU
oGW9HtBTv498kX9SxrQtGwZQq7abdhbe7DKu3uw+GNv2DfB1n9wKZ8h3+y3+d3vVoH+Nqldz4UtX
r0B5CU1mNRfLGtDWnvqwfbrVz/KBNdvBDcblrX4mUcJEFjYJNreiWO/EX/LYGY9kmu18WUXoKKOa
22RE2Ynb9dPtpXv84GybhqvlbZk2Gj4uTQ5l5fPStJAJKuf73mPLyUKHoPAmJAZzQFIuee15S6MV
BfoAxugye/ALpfboa3kutI3iWhZBQREIki2tMM+lBd5XkWD3QUOTXvT9gu3pvNLNdFuzSbItnjf+
kZzAgT2mbt6fBrTxr8bCx45bb2TmnQcefLVyUJrVpgA807sqV6Dq0kParrhljFqbjLIj2bwABAcA
hd+Rcw7T63oohW9utpL9vC1rqODjsjQpNJDMSqXIcI7CNoiWHcBoTU66dO/LRgJHBVVjVzV2hruv
O+zsaD8TxMBB0JD2MzT0gkGiEQmliduQvOhlw/clOwUxTj0DOoi30Th9DTsciWLfHE4gFMcej8a+
NtIdXZKohERs1m5pagSWdTw29BQa31aIKhD820P7+Id9XvnDi6g8TBZ+UMoNUhzDfvTjK3MG89WH
EGsYucn3ok+HZTumwQWCv90JNB5oJ1RV+NVqzhTgQpV4WfnglG/Guj6X0BFZkcPb2tCY+gZl52bl
NTI5hzwuLnwC9gClreS7x56G2pq+2mhKX0HHttTb5miLEjFyDwLCnXjmqtfCdMQiyez4viw950IO
HAHQW6EdBlrsZkdtgH85YuijGJuDb3FQK7oaAjUK+Ug22blA2alBPTbIDG7s2JB3Uc7ZndWaD0Jv
alOUkmgkO4NvDDDmQxEYIo+x77MDsip7amq5NbrQEOrO7gHk57OT4slOF4XS0sFNvN2fdr0s2KGN
Q2V1uw/x2k4vkE0GP6IhZ3b+MR3du6gfm3J+e7d+GwoDJLI8TnW+vS3LgKk/p4FcNoYYz56Hgs4I
TP7dEOFxjUaz5FFkIWC/FRQbxjYsl5Zj1S++aNHGJ9v8NQiAApCy/B5mIE8qvf5n75SrLCt86Ic+
ohiU4pSSi2Ud2tFPlM4A486zb2PyD3r0mmen79Wa46fx1JhldbRQXd1MgYNNJcgHFnERdN9tFi+N
KS9+goP7U+8q5yU0RiT3kXm/eIZp7isHrfs+zmQPaRkMS9mZ1qtyhr30rPyn6U+HXoXNK0CbEOgC
+6HfiwWXw3Q1WZluI6fJDo0vsjsn4PHKCgf5CiT9VtVZ/sNU/HOfp+rTIEeF06dVnkKrd074Zldr
f/CrF79HOlCH2t20T/yAH5s2cZd1nPagwHbFMQms6doJ6wqeDvcVGs1Qc4qc7gT9sPoRNG3fyI5/
DLIyQyPPJWjrHlrBAaROgpURorkOBJjxxSjK5NxYHId92x6+te7aS5PyO8A1kMnSAUx4aoseSr5O
WVbeo/mlvK8iNHgh4VAjX+8W9xa014JFXeAdT/kdmdDDZaAyLUObL0aj2sVGl26kBn3gv9p4YEGe
LJA2lgdbP/dmR4RugSmq7mnEvag6F4yfb5PyCk99xROQeL4vVKJgvMKXKd0YBBHBhvptYYrxuSUW
RdB+J7K3SfNx1lmvjl2xKF1N+TYTv81XiqHLh3E9xtNRAOvaW8EBEjYL1wOLR5XblxmzMEEaA8mB
dEMYh7hk4owGjU/kJJPHrTOzh7f4/0fZly3JjStL/sq18zy0AUks5LW585D7XpW1SCq90EqqFved
4Pb14wxWd5bUOn1s2tpoRCCAZKWSJBAR7l6jwh1pMl8cjcoRS6Kj4Hn1JQ+5+WAhaHb6jb0ts4/2
yGq+iKR+9y9RALQk9gr8br64XmQ99D7QVHMkK/Pa+p3fFUmQk5LgBqWaBIKqpeBfaKoG3BMev8cX
kz+3kGTaNYBwb5rBNr+MePD6WgXf8AoDfUodG6dBi/EOKtUOiDIASJ5GIqebP/fTyDpHYMiXxTyS
HIQHEBiNtFFRcacjiI6rP0fSZzKFEkUaKQKHfalRfEQOWOkBe+GvU7/iD6gQjzb4x3BPXRyCbxji
1Tu7tgvkBQIbauGaQY/aBr2qbcXfIV20GQo1+sAkBmtwdJnfIw5kISpmo09iZN3KtTrrLu98Y9uO
bXOQZTOckGeH+LjKy4cSj3nA89rsBcuIJy9Gce8ieBh1BcawQhWTqgh/qQ2WLX93baO2/3ZtfsE+
XFtoGBDZnbBfBN0K+jpd1nbQHGZw1tRE1XxzINhXbRkPwJHU+6KL426ByCoo5Chc51SqXNshGANm
o0Tadu30gbFAGjvDrrVRmx5iZsug9/Ctk7HOQ7yjfXEaJxWvfjpkmqlN7UPsXBX91u5VdjBQEnLu
pO7PdEYHHeVgKPOkXN06ytL7FtbMW6SV6jd25Nt7RxXBgzNMkLYBVL+oPDkB4ll8Jo+B2xbym/Yz
0D/dEnrs/qHHo8S+pfU/xPjnU3Ia4UQpABWFYtP1Abb9YKMbENwVygEGxUvW5VRWXNt1szAbVAa2
KAt6kgIl0jwev5Cbx0BzKooCEbgWe40wbJpLM7m1PrB80/DfufW487cZShEhY6X0c5WmW0C5kdfD
nbexRDBu06nZJcUygm7I5zgr2SG2JGTHjZG9MNH/MUSuc49Ec38HNm0g1id/23TlstYKmatp2lRn
W/IfIvU+bY648W5MgWwHtTYYdjcOasaWyC6Ge9raUrNgUbSfN75TLxAb4YcmYpnhPioZMtEl0KUO
Fa76oWgXptmKtZu57CSo2hUviVZuAM+4f/9EqNMc/QZxmmS0mhNAJqCXSEFUfYJAp2dt/AKg8lz1
3Yb66WCo8DWShbXtM0sDw4JDmPntOa/LHFD+RIBBxpH9goxhXr/72FLrZVHXyP5O3tShld+D/xJK
C3GB5C201vVZdx6KCaEvtWxySDR2Mar5kbrHKVZezQaMb83CQWiyX5CxmnrozEGlzD4v1d3NXpgW
qD/mXm2vzAKFhj1WBgKv8WNNNxpuoeDcxBz3HJ0GzmNhJxEUzhA3pwNyVEmHkO6f7Qb8Qhl4/cny
YSS1xzg0oVm+pLluYyAkhFD8dLBSZa95n8jkAnqwZsPABX4pTM8+M/1sTuVedCAznY1BZy9lNGTr
ECsVhT2I55xGP12SS0y2wc0q6PcEfH2boQrZM3YnAWj6HJ0tDKiSHdzpQGd+LJoMTAoSRuzn3DVZ
m7HiKN+dvITiUDqvhx35kImL/M/RNOWtTT7UzPNU8OWtR5oqX5kSgpJVh4RRl4XvhwjRyAp4ebST
3ilBOOT/MdsS6iF3Ual806bGD4pAfghSxmEIlZ8A5OkNqtlP2Dt+jGb+EtykwY7wn43Q+IQqaPts
GeAH7OxggFL8EJ3LIcnAvaSNK0Bo1rJsAgsxnsRfgDEye+v9eI0ixQy1HyGEa4QX/KGj8lvuy+ZL
NSBvb8iAPWDB44B7smb4d8zjPV5aLVhwKqD5VbyWeLnifhAZvouoG07zqWFr42BWWFNlcQkk0dRD
B9mhMmsALV6P3WATWgDtgQ7jBYWXV4h1Vo/OWLgngAWrJdkNDfLFvArKu9izx3tX9Fi/TAMCcAUg
Y5SLIwe++MnJIafbsezZz8dq0YOR70SHoTPSE5sONxs1dafrpUisTT6iILzL6nMt/fzZRRXsQ+14
S2ZVAepaVpXMkmfRN/kzIq8obyz0Azn6eXJBlZRzR60qqt76rBzmSaBXB1rVJMB9OM2ZTxtaPIi6
PTWTUYwr1ALxLTUbp0B6EAHuDTWH0KuxG6uclT19KLhCwz2yG/aSepGJNw5lDnoL6nVkG56bBitU
6mW9Vd0hZHClTixdw0UhBrZLDcMewbYcVwBkVIcGiwOEktLYO+O35Z3pzOiKL+DL7naWmYtxYZVe
iwD8ACZ4M8XGMIUy83RGBx+qAAcvxOHW/J3fbRiNIBcadmv+/091+8hfpvrlCm6f8Ysfdai60/vW
fPQCiCwbUAnJF3R6O4D4Q6xyu+gXEEpIjrcOFYKSvszTP4dQ+9btTDPemnT26wckDTKSpgLL4T9P
E5R/XRh9Cl3JbLx9KhllVfJ8Ibl5HXWIvdt0Ebch1Jxd6JSGFEX0Gcqb5d6ww/y+gTSkQCrolE2M
nXQoBoEqEMMrloNlv9s6OovijQFRo/Mw3QGojdb1ptIxsBJ/jaUReYRquV5Z55t9ZMBujwmeRPSp
t44B9Dqd7OJL5gRYmeugleu4CN3l/Il/TYwoFYDb4PDu6LMTnWGXXJrRap6KBgf6JVFdcDdPlWiz
WAehUc4uruFebJAQbcEwoQ9SM32Yz1TSvp/9xkYuvcNVghsb4+iQ/XV2s8lpmtus1HGzlWAJXUYc
dzzo3dyHolXgpgrApE5NT8Tug7Ygod3F1l0weZSQV9sFjWiX1Flyx33IEW9Jy46d50GdhlIgQDyI
fKFENNN1dufY9gU0KeVbMYqLIVnxxrW6BAonGSyOF9UnFSbgZnKZt1dV/0wF6VSG7k+16IgEzPab
iTzInpbjHVDmCzZgQ5CI6B4EevwahZG64IG0phYdjBFszondvLWDHyPT16Air3DLeulIDywGKvWP
VcKn/XwpX5q/zuLIfLfRWZtw+RIEQ7Jgeape5l5/y0z3MdY6vgoh4it4r+WpbsYjmSAOEV8bFOLf
eXiWQTWv95fk1rbXAGRM9+RFh6aqd7Gdd2dq9WEUX6ss/5yrDEwa08xk6mtwVkjD8vc3W5vb1dKJ
WLwlF+pIdArQRQ4QD9lozqCEnKjf8Hh1+1RfaXsb92Cgvs3n24m1V2aPei3TwQVH+egcuWyuNIz+
JNRFlFAqLT7Mbpag4Y3mS7j9CTF2lB3Yvy43U+ZV972rgtPtyrTywoUJmkRgUvGFkW8tK29hGFJ9
+KtKy0MZqQW6KnKhgzuCA6Q2a3P+q2hS1boQ3UtTvbx9LGsyZ2eUqFu//aVt1RoH5nRfbl8cAqTg
/dfJ/nZ1fSbcu9x/obnmf0O3L6ao63A3N8eCH8Cw0U1gmm6vLIgkGHnav0Z182QlafwUQbLxoBhD
he5kh56dbeTNZcQ6HMWfTr1pQGW0d9KCP2sQ3ZETk5a5bCSrzqEtjJUh8nShIcD32Pbmp64ZsnM3
tWThjhvUioA5uXTNx0r21b0D0qvGic1HMrUmqL381A+PZOtbv9ilYc6W8wBh+Y+9ufG0NsHEiRI9
rKvbaE+TgxM3PiAqYi6oSQNc/FgMafZXMrUjQolJ31Zbmhxok/QU2dkf1EmXa4TmESlc/27+9Mbu
UG0WyjVN5qi4uzBeXMifDm4UveaxMk/U6rE83HrKakEngj9oNHr/ikqVFXWSKYdE5oJXXn+gZjwW
9k6FCNaRC11CB2QcGx/JYChovLjlyHZ0AaD1YAdf99hKYk/VhZ9ZaLfXkSt9X4zdm9e57hdIuw9r
KAIOO79HM9DGCqRbqNGMXPdUVCkU+ICg/gKeQg5K3LQ5Fm2I0jXrOptbKPDpsgRfCGI0y/cdNyjU
dnOd3q02P0bq49hmxeJDoZ4d1RATN+0HA5dd+N5nyl/7LPuma50/FUiy7XQNiR9Ead2nyYFS21gD
fuP1VwNBzm+RQAFk3PEfsZ3cNclgveioGaAHamVXaYft1imt/uCVMkacImZgDeT9UzxAGTeDQOf3
aTg0SvmPEMNVimAwfqLexrMT/DQSBkjChCMPHQPMFmYM8FkS9J+gUQEuZ9hvbt2EPk9chTQiAmqz
mwT2ntyAjnifbZjcbrOF0XePiA4geTyA5hvwDmORDm+pClBd6lqfITtcoijRTHd138SfypafVGEG
34DnSZYFyqMvWlnsnJsDUmv2EH77a2SXQIyCRubSR9m2bbOVEUVIEPlZ8onOMl/G81n3G9vv/Hxm
Mjw3i+RDns2Q9nAEM9juQ1ZvzrGJ4dEQo9xTem3uVciSrYVRAmbyV46OnGmWpKx3ZO+jZJGNSOxe
irYothL0A5+ttJj5rGTimOvYdqo9qpAgzpvkM58V1tKwRw0ItC3X+DT5O4iTAaWGMgUx5OBRtorO
Wk+188tAuuDBLoP437S7ZaQXXqi9oxtDdgSlMnF+SUeBhIvZragDecL8EkJD0F5FY79CDZV3vLl5
gwg2g5+oZc+B5uxQqHHUads+BZ2VrcFS1m/m5ggiNi4rXJKl2ifdmSMIXJMTddKhUyAMA6jrSi2a
rY/N99m42b3P5tuGv2l11iDi5VjxgjizID906hyzulCrZkm9i9y0WlKTDgjygpjTry+8dFGwOXnU
IBBb8klKhGy/mWP2mAb8PMfvPsUuof1atOCeDAZePBqxeSRuBg/qpLsYWKt1P90U0OgLp1h0d1dC
tPuRd+ORQfx1jYejOga1HywbZ+SnOs7tTwx06TNtnc7yA1goi5WPqrkv5OYlJT+ZzN86Vt4CVC+/
0R1T1xCuKBGzuDaMNcfGb50V8+Pwm07PeWm7X9sYtKtjM4YHlibZ4zSQ+qs4h4aOhXIhO4zlPk4w
j6wt+eYj4BMETfcN2dJu2XI3uI8d04SY6wiWUTsfIaIcv/sKKLJoyDFmKxPJ0xYMveD+4GzV05mN
rWqXaQfhApzNvdOZHbyKpoeKuwOY0HQAKab2tzUKerei4UjKajyJGiwjwO+vxq2L58y1VEitT3xp
8z9G0AyrWiLoSv+WSdBGVyjLTRpc98Jl4msCrl2IKXZfrbFnSx1HHbT0/G7XyNbYMWQ67zpAwpfI
y40vZd+fiEPbzcDeGebdV1YmkIME/sLoovQpA/Qe0G2c+VUB2VA8kp+MSL/bbr10ljFWr7usAjMQ
x4MSEI30QJfsySQ5ybJ6na94+lNkAbIv8kgDvYNiQfTspsUpzw33KQLh0wFPlOku7Iavkz1heFtY
QcAPUoEq5Wf7iETGIjfrcofHX3/Ggr8/j0J20Ifm+Ta2inBRsj4aFtSjgnBcNKUItnk3QNfMgA6C
405Bral5s6k4GXaobauu7XSoQayP7AVs1KSOmy2vVb0pPatdUpUb1bthD3xVXHp7qm+72Q0VjVuG
2uFFQjStN2Ur166uyK3V60zj6eEbpnWXxcJYh9OZL4f3M7L9rheFpaDPQa3kNsKv5+AgdbCpR1U8
V1X2ZiPK+BaW9QaBuO6rmXrxCvVTw0U7DiJ7Zl5vskTJpZWNxsJzUvPkECMCBYqpLRCRwzrHP5CJ
DmqKItMZ0hTQci1GCNGieHUTKQ208gS4oyIusoEAAPo3tjwjkJNf3Onxm2nrxRobtou4wCO5MPp4
z5mBt0QZQwO9rX0OMR0zevNwVziWFK+FG0QrU4j04sbMOQZjXq97nWlgvYEXh5rnG6/TH0PeNk9O
EDZbz8vTvZ8KKKVNk5HHaENxPazFK0L70cpTY7ZSzBl2oBCkGnU6uFlWrj0lrDU1O4D3HuS7A7fF
VqYpysWH5nHMPED74zDdI6cBgCEUHq5QBnm3lepseNE+C+T6d5oVno1X7dQ5Tql4lQVshZLFznhE
dA3fQhf6xYqw/zFSVzvkei28wqDyBCLF6hogGDPbqEkdqG5vdvbSUCBAaHlrPQMG3h64VUzc1A7C
hxWkIW5NCQJFfK/2ObJ9VEg70l3GE8M4pFo/ybryH5VoklM7xN6SGL3ln3ad28kptyd5JkTg1+Dy
TSBKWCxw25rfwLehUfNvJfdKywFcL/iHSETYPjKnAuHQ9KgdgnffNgCjsW3p4CEwQV6tPSSysDcc
v3IGZZ5eD58hF/Nup0IMcGTOdvIfs8hb+8YIjEHTxDvehcEGSQ7k9ZwRz0XkysFuA1BInCQ7M06b
L+QRNCHfRhDnW2CxlS5n6vnGYP32t20inke+DCgZ4bg7S4IaLpA11M/oK9XVxyb1IuLf7en7L8Pu
b72/jL05t9NUpWPo7eiPh25A0hVS6OWxRwRgk1Wm/ZihJAwyx9n4lnt3Rd95f9hj+cMWjvOsExM7
S7/3TqgCr+YxOi2MdTYAqUT3Gxt4tY2MIEfsaVoD6WnB002HxB3tJWOvN8z0DVddgExin5YQ9+FA
XncyrSFQPOh3JPbND5oMWJu36TNnNcPvtKvATZPam0SguDiMy+IMEHy2RtlT+alS5neCNhryOx5b
8dttDAvHYGV44kVL/GMSag0VxuXm1nTrvtxAHjnYJMr3T2IA9Er0n6n6Pc9bSNMF3nBxuNOdLI2N
TFh65msdzw52/8h6c4FsQYkKEdwSOVaYCAvz4kQyNOnUFFOTeu0W2E7qxV7Reqbe342NZYDMRZqB
QNXILlgmYF0JAVqr7J1jqRmWmpO9qyQIA4bmpdRObv/QsXIeoEe7AsOtn14DfwIw6PAEpm7Bv2fA
EK9Aq8HvjAKqf4Oh4mc/yas1lKTGMyBfyUEWsdyORW7f21Ehlq2QwUtrZQ9pkvMfAPajvtHVb0H5
53AVaJRvtLEFIn+8K8CP4CIU46Yn0bQeqgf6T3T7k93imdyqoprVh9zBSu+B7T5mGYSRboJEaRE0
W6EDkOGOECS6dZgFh+CHcQ8GGzBRFajaR3BlUYqwO1KzGfL3JkEP8Xb42Dv83KTeiAEe9m/H5iNq
dMosXYHa9iRqle3daYGFakQosjllGpypTYfJxcvHbB/FKjyZWHwSn0Gkuz88kQf3suv5AxvjC5Eh
2Flnb1E2Gm3Ia0jHP4DS8++xtp29yGwNNrz6BF7TyvWvucBfMXtldSE32qntNSKUKBDuK/Y5tMEN
h/vau2ZBDT5uPPzPwMggB+W1AYIunX0eUSoOccTafmjyulnmZtZ/iVz7tXVV/IdVNhg+5aFEUmKr
xOI36UJotfcFgyCbj3var8GN0g1Ik7RmePZM4zUxPD4vKNvYTE95FLzSMo02CA5QrgvHbuMDLdZc
jt8gwPDFmti8iNdL915yNiq8KibmL7I3vQa0Y7LzzlneXMkOmc4ELwa3XICwd9wCNJN+VpAXz0wn
+JZ6gEErcLFdoiToLg4A1Cg1aIJvEaQBBAP3hqVCb/vzyNgMx/sstT9nWNmcQcGUnbHqzc7YgUQ7
0RufHDsMj3YUbnwrLR+TJGrvZaxQ0NJBGbRHzGVZeYztqNdoRXPyfefr3MsG+VYD/HHE4gi7FskN
SF4iQka+dABx3UZ0mXFHrbB05epf//W//+//+d7/t/9Hfo8yUj/P/ivT6X0eZk39P/+S7F//Vczm
/dv//Iu7ju0IwcFhIVywj0jpoP/76wOS4PA2/1fQgG8MakTWI6/z+rGxVhAgSN+izPOBTfNLhG5d
vrPdiVUBSPqHJh4Aw9VavSF1jvR59r01VvM+1u+C+AjEyjamFVYnRLtDqZlILnIM0q1DvHKQS+WL
YCjD7awyGIfNT23giC8BCmFuy4woFtEK2ZgUAiFgJqKDH3sfbeRcpsmK4Td+gDwxqmeng8jS/mxP
hz5qqk2Ohx4Ymf7sTSr9BWT66U60DCt2kcoK9UhOO7vQWHKmCaCmwBb//NVz6+9fvZRc4pclBHLQ
kv/81YMeLze6WsnHpguHHZLAPqqmzHGdcqN8qWIkTablRDcCB106vLonDwnME6DaDGViv/eqMs84
pIHzYZ6OTTQbdq8hVmwchKiDlySsrFVkx91ZQRLzWBbgyRiQm/o0gvQZX698m1zBP40a78mVeVAa
8ZPhRLeZWQ13OojsA+cWnrmANKj/8Lt07V+/HM4Q9cW3w1EaIoUUP385nROXDkrns8d5kS4LAVx+
zj8hQ5FfoSjbXgHVf6bHYVhnxoYeedScvFCulV2HAlrFVuC+Igas11KkGVjT8GAKshpiDUI0Xyxd
ndW0RsRL8SGLWP5ZGAUkg4oOrkPOj7W6D4y8ukeh/QYJe/GYT2z6JbhtQXcQe0eygTIs3jYF+B+p
lwZUYb8REy8/omZQra1CDtyenS4RnIr2o8rA2u9lgDz2Hjgz7C6ulrUHFGHQPEK7Xjz+4svN+1pa
ewfKHb8s7UlhztLCPUydJD83tj7QSR2CHlj+spPJwz+qzk2fmumASGFRiQgEYGikoWwXLaCHh9Qt
sidLm9XGMMd8Tb00uuuSeXQO8t67Od7IC4utLd7EH8jl20ZNT2Wz2VBHabHgP/wiuPvTL0Iw5pj4
X0AxWwGGrOzpdvrwpMKTxRpAJeM/CryiIB/H+ktngl6ZcIZh+cl0a+uVFmHcaPuTL7z+YgQulmhG
BSnIKD6TquysEkvisbM8LJ1WblEUi2ZSewtRBAjtnTKCuExcHmkQdVDz39rmyXwWe9u6dlBlM9hO
slPdaB4Zd8wjnfE+tstFFg6otkKiiO24E+1v3X/zmQ280tv/8Oz5+bE/fZkggJKcSce1QETnyp+/
zDiomJmkzHtQfT0gFZu6CxP4hXsrNFwUfafmuk3c7CVnYk1rXfKoqgAovY53YLgF8SzSiIUD7HFb
7GrkGabnbDU9XT8cADI6txribXAgMzQ+EHQyA4TT/DFbVrEJeleLpVfTjcMFBVuog6XGeweyMyGi
BKB1N7jOllFRgMvGc5OrRJ3LP38rrvrbT8zmigllWqDcZdz+5VvBior7WZPIBwa53LM9CWaA2iRG
CdukckucqL6MolVfXEM5JqsP1Ms5BA2ILpls4M8DMNYBlTxRK3tqQB1cL5tVXUUGuLjTekmlgLkA
PQekkP2jmCoGI3+rdKE+37xqieo0xSDd2E2hocKLQIoRGv6OmnqydQ4QSsFg/81GfsUUapqdJz+y
DbWDpTY3XqqJ3nuh/JE/4jEMXRHLj8DUJcs99YQlNLa8CjJc1PvB2+V1DYFc7p4CbU0/geErfk7F
JrLqcZcJFKpMdpb3Es8IBBXBmoIdPwj7HRTjC2fR1m7/aE0AkgJAZKRusVOaWlNfN0BBKWkQloNE
WOBnoHfuTG8Pce/iopsQNPNj4x2dVH1JMt08kCnHq2uVIIexoSZ1mAkgVMx8/effiCX+duu40Ntw
TYgLuIJjFz71f3gODS7D626wy4cgMKeoc/Y5qqvwW9ah6NDrJbtH5idEeR4KgMGvF3wrwIiB/L73
UiCttIFuKlgylAyffh7pVi3DBmY4uakRAuMKLhbZRRViUqCrpaYTjuug0ONjGyiwivjZJpwU8Yrc
yM+giUWp6dTEDqPZOWpiuZmaaQXy0dIR/Y6aABq9T0lNSCGvQ5SarR0bv3JCBIWeVa/DUTYfoNdA
i2NlVFUzcAiBqnGfcEDdZui1SEEkASUwc4ZeQ20uv/Ns8QF6Xfh9vdZdquePoM8ZAMxB3bcVqxfL
UvoqLde/i1vgX3uAeF5sbUEpnLH0hAoF9WT65d4LCvMFrCLNBs9Ub0tuUQT+8wK5rq5xUO/UYgdB
dsmb19u0tj8iAjwNp2kLnfsIxRenWvMRdaOQbhzKNngC5zpHfQ6idZWq90ONjABgBWoJ9ovwDcun
bJGOpfcct6O18ow+uctQG7rTeWvtaSbRIAN4m6ljqf/gFj3AydDJar1+aUE0DsFpYJOd6UB2UTXD
uha2XppyfLdRB/n1GGUzZs9zOOEWIlb1neMjgpJxnX4FAfyBlCGbqDmKfnRfUMQol5EaAuAnIJ+q
msrc9SEC9qZl27gCJ/3qhPWh9rJngBniO4bH4XXAxgiaFxC4Fnn7hDyXDzk7P3/K07GGTEDRbqkp
y0Tv6xaF49SECLN9X9dsE2k7vyLCbq5ylqgHq8yTO1aqrTn06oFMfeg1K8/yxo092Sxe1lDumN29
LskuVpHtKVgL0SCwGyZyTwGjgDJkk63pFWqjWwZAOBZLDqjbXozMvIaVQFAvr/e2V5U/Wit+taPR
Aea19pbYpvP70rTrLU9qA/VAI+gagOLcFKHOH343TxLv+7QotwhYtOuyhSReFhYPxYRGQRkkVJIn
IEpm5BBtrJMMtxRsdBAQDiBfOeIp5YQlcvL98MXJ89U45MNzFAOg4ZTSRK4FO3asbjkAGjlepBO5
oUiKFYBF/aGrmgoZuK7t4nMd5eWyNpl7BT9psLWdIoTiTD6cYgvReZQkqkdpIVEg88D5BkzVOkl9
/sPX7rFtkJGh4SgHcK/cD8ItCprGzT8/Ce1f35ZYNXBmM7wYpGmaeKb8/CBEGKpsrN5oIRhvIsTa
eUgvEWQAdFP3bqDNHajCEBEhWwvtqKBpn8ZGlhC8AUu+VIV5jdoM64GuTL/n+FWiuIx/vnmght9H
otoLd2qiWCGeFQ2SVex/WndNpCp6ErClM0g4Qhh36dd1Oq8jbFQfLzUf4osOGuueOhgyIPf//DWY
v65Lp69BMKwbpv+kpB32h/eB6nvUeTtMX95r2pU7IUlxyzMoH4PEC2EA2xrBl3m76RPfXvHeLn99
GNCIIkGRP939QQE+O2TKouU/XzI3f1nnKNMxHQf/cg4eHvxvO08gTU0IDYbRZV7Qj56qwITuh18R
E06moDzYduJt6Xps+6eZ3vGViVKqv5t98DbOZmbr8CukNm7eddSolQjLDBxNawpzpsoNny0BLpc8
WQ9BDeJgpDxWWWwGD4Zfvp9BCIGvOg2YR+abfDVMZze/DBJ5/2E7TvuHWyRE4J2ObTDHxsKWLmdo
//xz7oaxD6tRxLvBA9RLLG2IsrQjpLYVFpoIIKmHbuwgqDsBTjod36Porfp08/AMPiI/ZPWLzveg
2mgByhD2PaScAhBMJ3jnAAWaB4+CpeWhm3qpSQcfieBB9v4p4AxaVX+NzzoRAydsmt9Yd/zn34A1
RRd+/nNx8zoKLCHcUgqYrJ//XEAt0gGZLH83Y7jsYjlHZBDbd8+WnyFxCQ6VajrEo1+DBxz2dsiA
aQNB9SKWYHH0dQtiPqYQtvYtezuAyznAfgHQ3Q/tWz9hwpzqP/ya8Y9kT9GAD3+MYBb+Ete1LUR4
uOP8GsViUPXNVRjU20TH/KAhF75EpRAq2DrhfwlTFxR4KDx3VAWkJO/DBdlRAaQ24GJEAjrMgi8u
yxOIHQl5MZFzeE6RFyW3LBfZ0Q8QdqFmLkBLXUcdA6ljiNVy3xQHZMy+odgq+pEWFywa8UbKfBsZ
Kc95maiGl4gM6gfuJc0mZWV5apJWHZBE7rZNxcd7YLP9FR7l1udpnrbxwh/j+D6PZYDpUSKZWBQX
0w/wAgGDZHtBof3Z8eP8YOHuNqfwkAYDla/Po/FcgXfjQl5kpuagy3EH9PMr2clEnXQY2tJbmVj2
L+dPIGM9TVmbfbvQWeZvyfbhwxzVbPUQ1ccPtrTN0lPDypXoSuhN0hD6KAHw19ZKqvSjjXwMUeWT
BlqLgMXfrxpS1NgTOszdYqVV7n0GFsQEyDGoOJrAZzpJtgLazxKnqLAQro9NDzR52miP1M6d3F82
vhlidTusE6+WUFUb42EJAmW8UWSTPiodqPPIvTvJA7Qmk048c1E3TEArRKTI3/j8aPD0x82jE+wH
SLAVHu08xnoRI5GIU/tGQWaZ5nCniUCcDtICLc7kwZMy3iE2jgD01Ek2O+ZrhK6C+/mTUnfYpMMw
ruY5Qqx4ozG6U9U2rGMwxU3jrNrJ1qZrqvU8Q+6VVxv6lrdJlTmGKwA9iy3NysfCu4SJf3AEE/kS
cEAoUhTesEvY/DmN7/ETpFs+kzvN0yOtv2hApHmgphc4fELtoK5zugQ6lD74NBJpnWiU7/jGrirw
b0JXRTbbAhwBue4L+Yc8BDmHZwYr+m6G3vtq53V4csANh2dMu7ECzh9A9Mgf7BFUWNCTcNeNFEG2
7I14AcWW9EouqDGwAWGDGmloWfnainizdVuwCdfJa9IlyaYfebjnhlV8SkYPCxCVvKICsl7JJreO
UB3tH4y2/WaWXvyKuigsJbLGvDi+G99hdSoX1JHJ/kdbKuMaenl8GusmWdEHIDJ+dKZyxrwdLqDq
A419j38K+pDEe8oL1wb7ap9sk6JztzU3ii+Q3l4OrPI2VlIDWuoijWM0xy4qkXvQCAYu8XSJ9mas
GDDW+MoQeWSLog9ZufTwEPNMP7tSrynDdiWx899SMzBc1DNBeHWeqsJvuESM5uK4mj1CECPceBYC
edQss4rdAdK4m32bHvhsSAXkG6+2v9NsqlDGFiK7YolduPloGT1/SO0j9c2WDEiIFBVv86U6RpMd
sGeB1Mp05XaC/RVIRAAbqvHSRDz2/ZqnmGiEZN2WrkPnjJ9snr1fcyedO5QTZ/M1Tz+HDbgN8jV9
aiJQwT4qhUz69AHTga4b8eZuvq5/umYa1NfG367ZjysQ9iPvdtdk/aYzYrHVlbsvkJsDBk0XKOww
Wiwt6HRIdIWyVeREilCJnUs9jpEDrZgl/4+y81hyG4nW9BMhAt5sQc8iWd5pg5C6JSS8t09/PySr
mxpNx42ZDQJpwSKLzMxzfoOt27VnC6kjttwQ17YFF7LMMYCo3gaR+54YAiNpWaciLypO8vZaW/a6
6gO1C3IlWYuIBcBInuOmgs9Ro/LGFiR9hneZPlcZjpSD9yg7ABowNipUqo0slmqiPzFYdpRDcABz
14MY8q2sa1ySxV20wgp1OhR9uvoaxryNaMHldBW623qfPquh1d5Pmr279ciqqePP7Iq9nKubW+/M
O5L3q6os72Q/ObQOR+zY1LE5yLp8VIfTZMafczV3B9eo0jWR3XhntqN1VJM8O4djzU59XAd5eXCT
AnsrNc/8VJTTTzFv09xpfk3p/BcnaP3NLUguxHWQgwlH+G5uTA6Wehs+jgE6MnmvZ990zSVXzCAA
s5x0Wv17bBkI8bdz9iSfPE6FdYzj0T4gDbgrXRt5IX127tpY/DQGvSJNqiBuabvWOWLV2JplqMGm
wzJ7SipvpQZgHpRmU5kIc6SgLL67oXpBQntJfxK1cUfe5BiggIj04m+lC/+qcHb9sEc1WZnDFDw3
6FOusWFQoX3MX8+GxV8e/3hu1IXuI3wIaHNCDG+ghCE4ayAK/o/nYdENn69oyq03lSiYo36+rdEA
WQcpFjp5r7HhnnrtO8Q8P+j15tNroNoLVOP2KrGMN8+0j1W2zFp72sqdMToyxl67z6OEXI4cSSwy
ENX0HHhaeXQwk97IAVm+m/XY/Qa1JMUgZ2gOwPTdl9mzH2T7bMfEdLVquIiS8DzsRvzOlydlXojQ
l+m88LVrD6Mqkm2l18G3oN5eBxpuv9G7uThqKhEuTP4+ri8E1Kyv5LxxCQeCs07+ZlUsEwJcOhZR
l7/Nrpj2OlTwbdZ23WdSTr7soBjw8/Duy+4QX6qePBfzKfmoxoK83bBreAjBQJxsFDDXskGxmq3H
r+Z75xrmzkWqdCeSUXkvTD755ZlI3FXrWbgpKVwQP3gkV9e3q8BY3QfvEj7ZCg41wWIiLEfUMYgf
Akmf7WyHu3Eu6z0uJNPbXOCzsrzRSYauAgKY2dmeFQ8IXqz7M0vSK8mq12rCwSMCT7AvwgTbsGvi
m+y3hXYC8Syb1OUiBCMbtNB5VkbMOZfVtFZi66lcLm7K3q4yYmUjl8/I62lw/xL22FwX1DKL5l2B
7s9KDpK9etC7E9vJsyzZY+fhujGwDBeFvmObqx1hUPkOqJjX1FSUxyQs77SgD99Hp+DNgex5jUXW
tQbMSc3GjWy1szBdK6TuDjL4CJL0V1q66kWWlhl1UBSv+TIj8nQIqxO/tCqe+w9ZPBX4TUIKOYE9
dU+d1bM77atR3w9Od68vDXDdIJH91qyM5Z4fffswlzEeduCy3FNg6f/cTsLGZWce/w61b4MZIvbd
9RlBMM9IVsIR7cpljdxVhmomK+wYd3rvGpcGvsnTXKvibGTq/VfnXCHhN3bZ+lrWiRfC0KxanG6W
yZocH1I1fkwjL30iNU7AX3g/OzulTe/cbKO3Df9m8kGNWfzVla22AYmubsA7Gyhx2fF7Gir2JlO8
AmMbitWAJHsgkvIki6Oh78GgsYsqAus5n8tNMeXJeyhqMhmLqRcb6eQdtwR3V6vBV2ucjskaxabp
IFt71fluFqK+l0OVcDMbKoyFtCofCL68yudkuVkd5YvKlvmhjP/3i5KtGdFH+aIUFD7ZLCTVLphm
9SRRnle851LMSYD7ASeZq1iA7HKVEfgNGRoqAQH2pZMjxQRuE107yTmjpZOVZfO6asMNR/oVsKT4
GRzI/GqAdk9a2MGypA4FWzTU2GXJ1YyDMavJtZSW08kIi+FBtgWtd49el3svS3qoPldIS15LoCrf
u9HRLrItD7MfmrCiq2q4isM8uRFzOF8fodapz3cjOEltcARWaz/3JgAhy4sLugLNAi1172Rrzjrv
a5lJnka24v/OdyoFaduF6qvteOkqU8+tXScHUmPFy2w78S5RVG0ti2Gqtme3Dj4c1Y74L8anNJxQ
G5ONasujCqPxjnmjFC9j0hfbPCZEL1uHwMhOzcQv2nVsi06Km77IrlmOVDmBejbuy0NFN/QbHB9S
su9M5KHAcAT9n9ZDc0kNrAXSJNPW5Nebi1Xh8wsoh9tYgLGYcGzYXisr4dFUNdpDnPXmgdDDhCXc
MocKECQzso96EIdxBqOOOGL+rHlDdqkicVEVTSkAi84c2DQDO6Gl1Yqa9i6YQJwFWVU8yzqMrr5Z
mQ4Qa6mKvAHT+OUgNMkJJg3Wgl40/PoyftSATgUCc0dZlCP0ciuSXn2SNZpgrzdZabKVbWJKhgfC
INfusscwYnjdlUSSZNEl7Ilwf/80O+M3pHLak6xuFWCN/IP2R1kMm8qEaQRdQBblZaj1F6NN07N8
kjdDr4hYvaAs8ULlRbXWeG+s+UdJHwZzVDeG2vUbfmmqbd4WzloO7AtNeRp+Xv/apvLm9QTZHFge
s8yxod8nabzTxZQ/y+5WTmJWV2f96+W7ockZyHr3EvymVvBF4eOHK5ydUPZ2DOMhcRZktuIeb1Xy
LhmdLUi+8SxL1yoMN0gbjuMOQu3XcHT+DaDjU79C6eAgytHZpCY8hwkU7EMfu9n1EjTuYrgQHL2u
QGYma5C7G8f8q5/hdcO2czD280QZrYck1M7ks9szSMBsnYyp+Cs4yDDzrV01+/+1XY5nac44/KXF
liyXs65IEd11Ldx86Y5+K0oRnVsR6hDyM0tnaIp0Zvv9emuVYxtgmevaU8eDSwbrvjG0XzIlbLsC
iba6tncyJcyu7TxhRPDUsguVvYLYeZ0G9IrDbPC2Vw8lXXvtu6h99EyvekyN9E0iYco4dLdOWXrb
jqWTlKw/2dAqIRkXu5vOVqrU2UlwbEmSSJSggP7pIjW2klFUa6Rwxs00FMnkO17+gO5hfJAAqWud
hEnZY9usr+ZueH4DEClHFNBt1eVNQ0hZzCaQ3RziDLp/xqtsxWIMg2N8HdJkCLdjSJyuVAbUNDW9
UM8i8TYa2bEHY7lMqF88hFn5Y9Lr5ChLst7t9K+hsk5eVFsZ1xOHtnvLQOs4Qpz6bnKa/sVKumbT
VqLZDkvRVDTnYMdhtJKthRl791VtHmWjrCr7fu0ZqvYoS/jlIM87ZcUdHuy/z6Zq2yis7Uecstsn
JTl3ej48aov9+ZCRQveCVvVlm6yzQwUbq2ggILT0l3Vecm7rTj/1cXa5DbSnUfVl8Y+BRm6RFmcQ
fLCBMMX89SQ5IM7yYF/orptecvYJiC5ohLBCZ68ouX6XB4P9f92xw99qTgD6qyV6RCSNKMXCQgAe
MFS9dZKlblSsO4wxvsuSvAD5n1YxTuc7IxsQ6u7d8KknnroMltMEUass3+5o3TcJqtvLjK2wrNMw
KOLJFoCk0hwPyPlNl39SjKz12hS2iwQqb5+8xHV9lxqGcpalaYBHOw7amyzVztCf6sKddymZs1MU
Chwll0vy750Ved2uTapP2SPVqq8esjil6coyyxhbQrNFghYS0Ixlre+hln0ZqtS7V5eGbGkoTMCs
CMJC0y8G7x6y8dcI2K6/5lKHrmOlh36BKBjabD6aqF/OevOULTAFh5/2fVMSRpEdZN2wiAEpYGGv
g5pCMR8db5s7Z9saV3aiR4Clc/MiL4M3YsOGh+62x1CJAz0Nwl2AztPSYsJfHA1CarKfbAVc+NLj
yraXylq5Z2OJYrt3UljL09DY92WDLC+tShD+BeYT/r3ASyj3Bv35dhcqk1iXS50S0mom3u+tt35j
YZ0wu/khhqH6JDhLOoSP/0LeVX+qyEbK+hoPesJmTblXx6j6FByTsrG03/qODQ8SnBy5l/rb8ByX
mrsaaPZDq6NYM+Pj9M5BAgH05a5e6uSdrJOtst/Q1+LPVtcbvsYWdVCvvEHoO2U2IMm1ApEklPiP
AFA2supWL+8Kuw3PnWs2O89K5hczDc4KJh1/LzdAJgd5gyn8tcapcfK9WpEHfBJd3ImjUmsPacAZ
IpKfnLxtvBmzHncaCJDwmdrLRTYYsy6O3j8jXP7Sy5UK5GDcAsbDmNd6Mba7wa20Fz5KZTekYb6W
xbQBaWwRtvFlsRkTjmnsFMI60ruVoejbYYhjsEMM9UA4+hXfvDulNbQXOXEdVwRWl6KwmdjLibUH
RHjRCZ7cBwTGNqXQx4u3kIOSEYtQ1QrXPawnUtlBaxrvKIYhaZhk5UrzUvNdsXOitUpewXOrjPe6
bD4ny0gfQuKfL/8xSNEmdZ0Xun3OsdVWlDhhr7QOQ1CXfGPWkbwZ5jUrlr23DdvaZoqe7yYw3sTH
WXxl0WhMTlbL4iuLLX6qqzkT1eM0peZRTz1lhQzU9KEimrTqOys7EXLp38Gk5SaeCbKXKE0Fupk3
fnguor0IPmUno1dkLzn4v3oZClyQXLMF0ZCkfzeVs5yhbLuvx8riH4+lV5MOxbZSBm1N/jC73C6x
gR5cqZ5vNZnGOu6DyVrVtVWeZAPuIvkF8nt3UhH2/cgzvsusM6+4hNn7bKqsbULm86Ovm3W6YJZi
BxODsGzdU4wS7P3YY3l+BTMxMqjj5DWt2q+RWpBdR8oO6b8jKz0zriMl2gmLycepaPcRXhXfm3w3
Ilj1q8aJ0q/K3n61UOnYFP0QnetKSe5qZdS3nmUXz0RayG05vflXN3e+HJUU02cn5ui9JRi/BlUm
LsIktapZxO8gwSZPcROIVZil1Y9ocFF5IHOWBKyoStl8zJFXodnSiHvkIvuDWxefbPqzdTWaxKIw
XkLvaXK/seEEU9tFvxajkwTW22eeac4qKKzoQWsDfe+6ib0vDI0kEfh7bHqH8dO0C2xsWFs1Jfjs
WBA6zfIuQaUVLz0UglWJR8he84riRSVVBd3Tm1elKcqXYRrU+xa3RL53xYvsYY3uPpyn9EFW2bXX
rGLXFQfZfw57a1dlWrqWrQTx2wvyaI/yUbLKFeMaq53uUZZaYXjwjfAxkXNHUa1sbTyVkYblxdih
UQCCLb/JvmOR1ZcssmB8R4qBmU6UvRC6uvRpXnwzIjDSJpI+x9p1wdbOkDoarfg2BRNqnp3JPwVe
Hh+l+kN2VzSwSaPLxl4W0WVwinb4LIyu2uOs12xlNT6m69aMM7gUmX4odFFt5KS9Yh0Lvowvdt5C
yTPMAxiy5CkpTHx7TMDdjdPjT1X0AUthxVpNNPmpbEEZiamH5JUPycoO626PipdCgnQp/z8Ovk61
PO0/J9BCXEDjtkB9ZVFsaGH2o2fxGmuIkXVaafmyPtfGeV2Gg3HtVufjb91aN/29m81m6aCyTz5P
kbQEJ4n4d5S0nt84Gn4J7Wy+qzjv5uhBv6mqJ+5tuxL+vPyIsj/odx7cjI0s2pVFHp5AwUkWA+O1
D+32TRi1eRmzMCGNyWS9bUEm7pA4jHvfJuf/F2z2tarnBCcANt3Fmud9Mw3c5LBOVJ8Qa+m3Y9Iq
d4FXdXeQu92tEZXKYzwh+CbgeH+z+u6iy/FzggzUENV/lzkWFaPTDii04j1cBl5+ccqpOyBjPe3j
oGnvs0lBVRgrkjcSRD+zuBe/QnVv6Qavo9L0Vzd1R9xo+O4pC8ksjittBzOgO7Zixq21z61NhPbn
i7r8UHB6H38odoOWNTEx/CL7fWKowX5S6nDdNrrxmketuy8rghCyOAEp2ydKEl+LmJwae91rkmtx
CPmWZlifrdUiNl9TdSRbbuQ56yvF1opHinZx7eyQrt5XGCleW+06bPcOEaHrWFE47PNSgdXgMra0
yZ40k4b94/KqoPdk2MYp/bU1syCSdq6KCuXS6nlltA81Zbq2pl6g7MJeU6+tcxoHO1LskDGWmWuH
RAiW4Ma11dJwerZ0BMflVCJSjZ3aoqMqi6xt2m7uGmQLlrH5OMw73QowTVmeq/X6uMO+DarW1Bwa
t2z3wZS/4j00jj4sy+YsL3y8X3exce8083j6s4fsJqC8+iTy0p0sNiUmw7mwME1a7CMzU3fP3tyC
MyqDexZfw0EcxY62VYj4qayU/eQlLOIfTgSyVJZko62gP9llwzZext+6ximxqDQmF3ark3etrr7o
OZamt7kbnFnvXGEdmyhgxZPdghjObYVWzlpOrGX8+PgR7PEMlvXd7WFBgf1IpRQPCQfy354PhaNB
5CiPN7Lv7WGOnhwstylPt/ouVLIj2tVv8sm3uaNcd1cExrTrHM5z4GhQRRe7FXlRIpxWhIdL9rSw
yv6pTlNhtb4s61hl/HtrkUpDvwXJAUPJ1ioAi9P1VnZty1TxRYsfn2z5X6Zr02inByGpheWR0zKP
HXacimTZnBQXiRFP32ixy94MHVxv0LxDFfJfLou2lTicm0RxVi0vfKvxcJP12ugah6pW2cYCvvrQ
GqhgdgPcGZSz+ZoRDZD1SeaNh1mMkAPl5NjykCMBV0gMhA2tRipAXso29k71cpHFtrWqrRpAFJd1
Q1WRpCbHX/qqrppEpmLnHDutc07SZt15xnzHImwSG1sa7MDpNwS+WFeSnH227ChbtAjbxqW3WMbe
6uWdF2hfw2TxOrYOraNZoLn6o0qb3TTpyglIQ+qa2VleJjNCsGq5yDtZF5EwWoODrld/NCA1DgFx
GSs7x0q/m9SyOP5RL3vIoaTJg23Ndvn6xP96mByr1d4PAohLZI7QbzoE01Zd7BGn5QKu6+tSSgPF
FFrJwQ7VTS2Ltz6DEaor1VOGnd44sW9pVoShdB0enDJLd4MI07coSB4lpWRugph/i/b3Hh5g9P+9
R6BU7XqaW+RhPRREva4leNWG+UlXnY1p4LV7q3LSGHGEW/k2otaTbm8U1Rl6THaS9dfOzqQ66z7D
0c7quvYBrXmYLSaOHSOxE490X+3ssaUq/Gqy2odrZZk3OwB9i5ArdcVyaeo02nDGVtdymmuD5uAf
k6CmPauLjdPi7TQqk7pK06Bb3epiVzjOtVxI76Zbk6Yhp+rLkbLyt3ZZbhq0MP6Y7j87jssrkC3y
Ime0Nfer7lbkW8fCLvu4eYUjzDaBgLb2yLiMfhlO5XnEjZHMTlGpdxXcFNUQFGVLFzR6tw7bGm4l
n/JWVtq1vZiCTEa8Tmq0T42heaoild8SPXIOrpcQLhnq5FF3P2SbrAFxGu8dIo+rW51t4eMR5bDp
tMSqnwRYgafiSXaXl9Tw2LarrnN9hqwzhRojGiKavV64w17LVDAwWZaeCcal54bYx16gAlEFhTbw
v+tylS2yD1jOFjx2j47z0ls2wJ3UtkVvIBmWpfqxsJK+eQkyDH+tCis8zw2fMysaP7UMzHptZS15
6ApTujQEIJE303GqINWzcQwfENLEoFGBgZlwdPaHzJz+hmi/goQyhH7aDWCNDA/MkomgQBp1L0pA
Eq83aqQ7HKS31TSJD8qy74K7VGyMcRpfygYweWSjrK+5yeE6E0anBFcCBB87vn5pll+COUNEtS3v
DEsnj+tMaUl26J+yvJOXJmqKvdkYiD2F4dn+90JoDe77yM9aFrn6TnWbT9l4q/+j7zxWYsG2/ecc
t6EicfsjnnwbOfetXt7d6ubSjU4RstnLK/jjSbc6+WKSGellFxfCf7u6uRntKjtHaCu0mjPCsBjV
O6GxHd2s2dTxDH4/e/QciJxK0bovZa4/lNgv3askUl+aTpv92WnTu37IvJc56Jo1cReH94BWsxns
rcH2f6MvRW/x0p0VIDhyprivNXxjxHfZaCEV9BTwdWHPfaoTq8SGLeSrjvc612CRsyUDBZZBluUt
MunDEUTrwvsYvdcswOc7HYeLLEHlfM5ydbi/loRJYMsdH64l29lnc6E+ypKXECGx0Q3IDecd/Dm0
4aGd7+VFBwi7yQNDBaJAXV6ZXw01iEosV1x306pWZ8PwX1oQVfFDfqH2txkqdALu41Ds8jTCjP7f
mSHHe5vcAH3pYcIJ3SkzN2iP2Q8toJsHs3Di/WQ6MMv6EmjJcjGIipwzrOf1gNMIu1LqOiPcGfU8
sj2lJPvGkan7tR1BV8fe56HDNClWxpMaTcM6I7L1AxWeSrN/1CjtrdUk00+GUjqXqSetJhsq2Ob4
dqqf/WDB4ZzbnxCy3N3UtMUxw6wBEcDbbQw8+0hat5lXcagXx1az8e4aleCApQMxZwiVtlWXL6IH
Bs4KXx8I7pUvGRucXY0V9lq2ZpALz/WQvRGMTttVN8y+20XNU7kkVVGZmX3LwcWxDz1MAWBIYSvS
5eqx0YL5ekny4ffiD2W2M4R+lfCOqBC8lOUumAvxW1E2/FGXLv1KN8eCVg7R5nbDb4u1r4EDjUKQ
8ZgysXGEWsOKjeJHzaphwlRN9aPp7RdvVI2XpBvNfeKYwTYt++BdgUYwAqX5Uc1Ijub91F5iNTPO
I9nOVVWP+f0YCbXZhSFMtByUF3oYQ3DQmgSvyEYPHvTlwqmpugwLkS0m3L8BA8smvRlwjaFRdmOJ
/kn4Oj7KOeRF2BEg8HALLRVcmjBnvM2RMjSN6ZtRlihtkkjHFaqLd1EPIjzoLXGJ0XG4FJVA87UJ
bCIRFG8NYilmZgv0ycCE6dag2FZ1VgBuOlWOcm7eOB9GGKC1LGrnzoZY/D50P+ylOsAD6tAtwUGy
BJUPgjnca3BdUcAaFNxRbeUEedjcDGFG4mdpkHWy1dI45iLWTh/gsNUKDUJfyWbn3mtBiLuOGf1Q
p/SpqSrlpQTatW9mU9+mVa585Jaykh0mHLbXXZWYJzkyyIHqSOsVbEaeMk0lv/tlBdFaKatdYtzH
tqXfE5EctmGm4CDyb528q2NRrZZwxnbyph4OISejfhpd/jEZKy9WneoXr3iRBaPgB8LPAP0dxsL5
26mnLtmw7043Jgy+9W1UtYwPjbL3mylwdrJBvpQA7AMWPiEi84srtgMVX+ka8Tbh+X7fl1rok9An
4FzP086pGmcju7kBKQLb9Fh3l9b/71FWH1WvHeZLiqH3D4gT9Q+wEZD6MPBJJpN0utV3UU6ieJ5d
joN0kw1JqqonQqwHOUjW8/ci+tAOS4jLMe7JdhNhH1z7XbXUDymqE3s7dAecn0rYIN+vueWb0yj2
uvfA1xmhaA8NjlF7kFnGvVU2X6N5Rz9AD/8ywu4n04Xnq86fVAB0FmkaYeHiFAUYet6kAWVD24/3
eZqoaz3VAAM37nnSUFWTilRxr+9CNXLPsiTrlyrZy5tFsLsmfvW8APBn2uK5nPTgUcmeAAlDeVku
M5ZM67gao60sAhddbJSraVfFM8KWbndqtHa6t+YMIUuy7isoVfNBNkbOOG1xYc43shW/2/Euy/Hh
ka11hqLXBI5LNsoqmBZAbc3pXpasgBhD0JwCjje5vl78ptPFTqMHULpOAaSvZPHmV301upHlcenT
VEq7kp7WquOOcKO16dl1ke3UFYxM2fLOzwqsHg4T4+u0lGSVqutvyMSmZ9m/4V92h008q87SwwVG
9NgLkwA+k3mQKRDZACmmY6OjRxfssdgCjvz6lOnjpNrsHs3oTF5KXfOChkdk7XQ2tj6/m49j3ZeA
K/VkNWUTfntKj0tA9xG2lveQHG1+bB4duN3pNJFtTTNnZxJd37qOZ2/NIv0o41IBpG8rK0F6ck86
9oAQcPToBfy4a3AUv7kEus0WhWZNNw00LszxIu8UC7hRVSLgqNt8rLEyZNi3l4vosbci/sQqTSiW
yBlL8qAGuB03gbl2C50obrIgyffO+Dh5y47IQ9o35PlIYEzF0dDrefWqR7C8kc848v0ffWBsfxVI
7D2VqhEeQjf79Prwu4hDbxdEmrdPAoXYFsdhVsmI/6L51YqmdGcvaAa3GQ9xXfK3op/jRtgUm5Y/
ISf1UMJE3ApkD5IA9HmlvXSG9s3TdNdXQYStzS4g2qk4fm2QIFIngD9D2K36gW8PUYIcz6kW2y40
Q9QHz1ORPydP6OuzgABEImID6NmBeFqOzZpMx2YYOtZlNY3vRmCLvijac0c4PiRi/3di5UjMVka7
CQut2patkvmDCcBUT/sVupIAnaJPze7m723V7fAvPDSzdW+UtXrnNWBbWZz6jRfVua9F06+g+17n
qC9z9v2JFDbvRfOJyuAu9vL3PgNMopcdVNziSQet5g815vK68h7mycqqK5aVqsV+TJjf0/wD3a+t
wTuTe5jmjU7zU2WbsLbMN9gA1RHIMacTzF58M+4JGSjKsNLnPAVgZX3TI30G8M2e0osKsaLDJ2TS
TZmzwE4ZZlNVmVwiG2T1HJK3sxI8Csai24EW/a4Mef7SBb8qJHR3kNBeFaKj7BPmSzkSQMqiRXBq
TFk8ZmetavoFPCZ/yVyhykR4AYjk8DONw/qiTQZmaOlL1/faq+EcexCUKyUQLxq8kHWBssF65DeA
iKd5wF78Ys7jsRAqTlxJdhlaPJ80KDKbOeHDINHb7yLwpMcoPHhVu3F0zBODosYixxweOy2q2Xy2
1S6yER3s++4B6MfarKcBFLJ51ApX8dUoykDadc/OXJCwnIp53QV5fRTxcKg7sLlILZGaBb6udOp+
GOCYFWYO8BVcF7L1ZPsjBwuVkjRR2+EW1+PKEAX2xXWAOeOaI7rK3rVdhHZmpK5sEJAC6YX9PMNj
MLEA8rUg144cy93V0Cls3YP6QAzbN6t2AsWhHmNPwA+vqkjfVFPVHLsE4fR7eVvBe0v939pmXaUi
L+x+16jdoSgJdIGOZJScRZPN1wlCPILiQPezcR52kD1y2M5m7WP1PqKjMTdH4UX61urUe1UvqyNA
8plvWORil8L5eN1MgEw6ffrJWmVDk5m9x0YsavLsDHxWv/Bo64gr5OEqKB08qFL37yf8nD5jlwPc
5FSRn+s/dNt5FkHn6+T0DiFc1Y0T93+VDR+P8OaH0rQR8C3RbiYDX+SLSHbv3ddpEqEfjPGqLV7y
aK42aQcQue5+Zg6aJQB1HWRTy3IzK5F739fBIZtd5TlA4DeYojvN6F5zqy22KJd8tnmqbJyg4cND
2BH1n/6s2qInhU+iWmuK5ybqv4W12aJkGNm7xCahUg7dNujrfMXrTe6ybNx5EW9IVqLZomdWf64K
3iwtFS/ZQF5frzi6BGKXxNl2JqC8t0VzyrICaZ+keB1KdSUWbxh8KrGJwjONjGaybYvgVJeoSiR8
GVWtfygD7SPSHUI1TX2nct5YdXPfb2AuWkdFVwQx+8Q8pAKRi7qtfgmtKHw8qQ21/oVKT+yPZow1
eZNimBo+trmh7VHorcPOWqOAXDjNs5qKt8pUI98zRo6+bnaJHDvc1saAvnAINrX2soOusUlI3OSj
rb3Z7xJ3WjnNqWxT37Un2xdejuF7VrrbgnTPpQOyWIdNe8mtjmguciSIqcHDaoWKJmXTvRLTj33R
Wx9GEcLIIuR0L1RvP6RonrjNsVCmn56D/pXlfVpDhv2nMRxyMk9+JEgXsziPq8kCzlfonrsiDD3u
OXmlZNdQs0mz6i4eWn6D3dHcYp6h+93i9Gmk2huE7hHsan0yJ9dbx2WPd0YCOVUM8Z289MKK78iO
3qVZbUMdtjNgvP2zm0CwILLkZ7bid239KzasN2uY/qr1lhxYZJ4AY9+VsBCdiTiiabvVGh2E9waz
0Y2Tpy/IiluXkeXeb+u03pdhkz1kEzg8JeoeRTf7Zpelm4xN3VqHmIUoVozDlzaApc3sVafhrFzp
wkAQyE32deaGJ2xpAtR+jOhu9jLrELBTO4oo0Y7xYMDQjPL5roiTYZ8jgnwCGm7sNCGmcx9lIZtZ
aK3AY6ptP2CMSK5J25Rx4jxkbRhtwvpcddB6TGGTTMUAEu0MtsR5hc9hhPjvakFBrtpEJW9uAom3
hLBebMPDLnAW1WvT7HvFxm8gj93XlqT9qnasDrX9CI3hDhiQMWHJhES++j5XnJy0qi8+lIqcqJe0
46G0TGsN5bXxW34uP0YLpk8Er+UDWnELOBnsAzhVXP86YXywgOGsCFXrY7S7Dg9foeKtaeGfQVzk
I0QQxednffggns6BLan6D80Lej8DJfXhWUghWbNbf4QFPxHoGFYfUMhGRLWReAsV44jhoH5Bf9Ij
IOEEa1mMxaxfcgUW0Rh9zG1SruAlmWC6w3ZbmSOLrGkeI5szcRCa/aVFxPXS8LfejW69BXDGWZkF
aF16GVTL1LHO7LWJKHkPylwrL23CWzaYq97mVSIxlCDlPQ5oJCMK04XGEgVFzQdoFLDfEAc9ezS1
lQ1kfKuqSoNxSvPd7VNSzGiDwPEvnsnpTNsePZE1SCF7hRuW4feakd5X1uD4k0iMTUII2Df+h60z
a25Vx9rwL6KKebg1xnPs2E6yzz431J4OYgYx8+u/B9Ld6er6blSWwMSxQVpa6x2sfq+XqYcneTLs
5urap/V06JokvM78L0piX8AsvmdxKF5JpHYbNKlYsqSi3pBCR9GvmF9tc2LBLuXkk0gAXYdyN4Up
drJqn3Q+ZIZ2ZywmqF2R+DDi05s9dOXRm3FaRdoRD5Zq/rvsSnxGynlf48oXTJX3ATh428khgfjC
8x/OIH6n2hX8KzbYEAyH2xm0tmMHYRpHmzAj0dpIdHAEL3dJAmVIhGh8aUP2aivpVV+m7igjcWXn
ndx2aIcq6LCxcAuIDyQE0GINLb/zcmej5iWFSJaHNgntx1B5JNWtfNd0RrUZSpIapRe52xQDuE1D
ZTlo4sreTq7sTwh12C+J0BJuuhncQkO6TDOZUAtC6JtTJpfCqAHpGpcJabqgt6bkDLej3hP4W3yy
G7pp9UFDMUMoTXhueVQRh6p+mc7cYcQmrEOPFE0cJ6SQJ0cL2jYs92UkMt9M3htbq1+jadQ3ZNT+
ZvamwjyI6VRYm37qq03cRMrNrpruOtqjsiko1780YhA+ms3846p3irHeKErSPGkrX8l2A27oAP6U
EgXKwsJA29E0lOnRvNwgSuuqWnqF3rjjlhivbUO1ERtF7xSFLo6pufuCkPu+j5Rs07vqzSShExj2
NG20Vjm1XvkuhO1cilb5I0d+qNHSjBezqougmdLfjQF+RyIqjnPOa9nJ5JL1w7hRksnZjLgMtKz7
qEKwrKh2fsLIOwymEPcg0cOU7sIQ0zWkO4Sj/DFHczibIfCtsYr9uBstvxHcJ12l5ydF9FBADRKj
01ge3anHGcQt6wuaY1dVsqUygIoYWCLqWG4AliUiE7l9lqOHo8tI8KTJvtlDsg3iUYGyVov5kFtZ
A7Syemub8q6oAN4Q2G72TtN810Sm+4bUTJ6wjIfPM29zN8KSm6OjG+FatOREuz5OA+SgieAjbdqq
7D4qLxYnOEoq1av576YxwMoRFmx5KOBQ4LPuz+OI+1Dnfc/Cwty0Tk+uA5mmMUMburFvlErH6wjI
EM2iZpe50YeDWE0wejpupiIL5jGy2Qz3fEF9L3Z2FKqBcLIPDIHGbU3KLEByVQ2yGDRhqUQIrejV
pRjRw2pClqjcNo2NgyTcTkl6x2/zpPVFGO/JwWWnFOldW9XtMzH+BbPLFhnz5NXQNGVf8SBtwuk1
A8Ax5Im4N+xnI4tCs+FSNxHwStq6YceqSp1In51dZUTjPq9sbZsAsNkIFznZ5BaJ0SK8aXo/ByG5
tZz0HnvibFuuDFokcqlb5+quh453mB3Vg/GLyAlzOFSaPs13HcLvc2eXyHkleDGgp74LJzVoHFdu
oCtnu9CzmElCEQWoPH3X0N0J6q4ZnlpOWiiHfVPrOlZfnodnqYHwVx0m4xbzxyc/lUuOxf1B+jPb
CQWni8nYOhkYmYikHGh9R+JoIhG008McmM8oPmLyM/BcfQVsIKD2Vvo9IcWutlAwr1GCAB1eto86
g8JlUAj0qPnLEQR9NprTRiWSNjuswZh/fiKzMJxFkt2VsJ79XtXCF9EY322TOvzcV6ekS8WxmJiu
TQU4V0k1o3LODrtMqKdnvHe3Gi50fl1rKCKVIdS5EJxS2pxavQDkNWZoOkb1JkRgda8q7Fn62pKf
jTWDgjDLHGsk27qHXjrv4GhihpFCSO1mhZ36mCcAAbz6iOVldxoH0Z/WV19NZJvdKU+ATsGpYaV2
SLeDb99PRebu+XGrk5Gp1ckm37Vr5/I6IfZ7QhJpPiU5mzYPXpK/Xs1tKQZ02bivKTAiQ3Mme+Fu
SPVfhebJU1oXH9LNSaAU5iAPc5yzRfZgNbvZhCxxN50Go0PL3GnwwrW1PN9YFuosemEee2UxxKv2
4zQXJ1aRgk3QGAZWV37YMaiAto9Krk+qpcFnNzdLX4nLmL2UG57WhvCVODROrxZp912oqPI0dxK9
rMHaS6bDk1RTsIsxYemmluVbkra/mrboPr+r9dX6NcWzhfb5FM4uyi+d2IeLG+W6z1hfuUt3sebj
997Kqhj50DT2GA4nO3qH1FQx0QUaUv/sLqjKek7yYRRRofmNWqfHtp0puM9bbUjvmuIluNnzj1F8
s5ChRAmCCL5pwtBnklo+QH3ry+aaKkwXSOj6cTqF+SZWw3A/Z/VhaGqEFQpcEZP4OLTwEhWCNWCw
o3FaPwFiHtSFnfmdsl2FX4Xhzv76stHiiu1vaGziFhAlUiHQv9/KwmNrNZjkazCkOgF00E8Cjrlf
OfDY6p/unP0k7+LyzYZoyPW65bI7po8HFjaosTiuv1Wlj+VJLs3aXRsTMQ9u8+Wn/P8OhxjR/9fZ
g+M1u2kQJBeLvVYNPmbL39mcdH5jogoX2IqJwEiRHvo69yjqcEJU4f9dugli6dNGehJ8pnBqIHc0
PYi/3fRb4ClBBXDUlPYSZl18zJQcOfdbh03grov7exFWl5R54IRKNg5pVf4DObmIRHkDTavDY3bW
bw3a8KTDFTdwUqlsAEZTToiS+RHWecHcPec7bYjuDlWxMH/iu/4uVdfY90uaQLWs/DRGyERKqZ8n
DWubPUQE59lJnmGvd8FL5uWbt9IgsR8oIoiU/XBUSjvl0XGnq5gQZLMcpSFqIs/oId5Q99kpVAW6
3K1CWAUZ68xXc0QLRrE2M1XnjTIC0nINfZN6kflE8aioqvTklfNvfmz8aQCtHs2hwFtTT9ptTIlM
H1rvOojZ2JNUrmCN+QlbiK0lm/Km5pAae7ZRvsiqZNNlUXmzEirOCFkh2l/sIdrPW6owHmch+GyM
KNvicaO7c/oXqH95DovE9LFELraNMteXFOEMQyuVj4ppdueM0j1m+BLd8c6kJm3N7a8xFXtnbvGe
b82n44hyzyNQHELy6B9lEaKYkCg/utCsfORpexCjIrsqKvuexuuDKovFj6iK38kk+Thwm9/7SNwR
RHX+5IJ8GuuCXij2LQsJX4ooqTdSxbbNbOyfZOZdcgHMUY7adgeSJQ9Kg3BcuhqiFdmSbRk16VFH
cX7r5OZ8QMV03s+UDragNI3trLRNQPi4Lash2av1ku/wyEgVZFpb0dlXgP7YFYr+UcAnMZIy/h4q
lQ0TnGKC/kwrtVzIK3GgGvb8aAb1e9tofxVDW6NODmGSaj91GLxaEjfx0AEaii2ay+ldJGkOuTWd
mKSCdsqzc51Xw9lasncTUN/BkPXB66XyjvV1IDyDlCqMvW3YZcEYJdE7SMGfAqOpF1PqypuhWgr2
GeoQuF0OstEq410mR/e7JH8tPRdsfRNOZxKf0TYzkVPqqSAfUOTfuii5/2i8wfCd1NFu7ACMo6zi
Zt/APXvGZgvrnUr4H4l8sOUlvyWGxMTTmnH3yqxavEfMg2f04m7UIakNRRS/suoPsgIxNdK42szS
9p6gjcNdFDsQhusZj605nW+kGH5PenucJ9E+h6Z17x3CFnEBnhmjablHCZzpaK1/Z3zY01rzTqml
ZZuv/ufh9cx1cO2vzXr617u/xv7fS6yH7Tlc53nEypRjROYT9sdiavz5shywO17766t1veljlZPW
/n+9/Dr+dfo6tjb/M7ZeZx2btLbYGmo1btjbZWi/FUXForq8VB1CGNKp/x41epOAYDmeKUB2A/zY
/tX/fOtnKybKgIql7KJU1Ke1qZZldjBLxMfWvtlM/+6jXk0U2SeXctKjh6WpPA5ubviAiKLHOlbl
NrN7Yg77dWxtVLjpajyEl8+h3E5fI6axrze1ODceTdT8P8fWA0UzS+o7i9bxcvHPsURpNprWq8ev
MXacPmL2xq00My2I3SraWxVS46VSW1e1MtVrmHsxS9/Y/pCu9pEDRH7qqjKe5lDkgY0B0b2cZrZP
0bRB4q38HoO42CcYQB4ojMBahp2Iyd5W071+28uMXEpYvNhl31zMJNu7rLFnnDwJkeY0O8Ic26ds
+c8Fkq17xF3eC5k5V+iHaqCw7WJaieyXoR0TInz1JR3bE2Io+Rn3XoGlDkBuUFRzYHiajelJjn5c
Of8QDrKTfNHek4T+S9FK9Tt6a8VWDHYRqLP2Srm5Y4vZIdNYpqPfoG64N2VJpUdFkEnTIcoRem/T
vlffa2cAMNqmC5uCTFKGPxQWVJHxV1L9NpquYacMoLGLrI95MKttDnfukcWIFFRj+ZNc/nReh2Sk
d1cvy49rb20gCke7Bur3dj1/HWs7/d2zenlZe31czlSYxpe2nTxwaq3Ylnk6PAoRFtBg4yFQomF4
rGNxSbALOOq69jxcOc9xnf9BhuZfJ8wjUtVkJcGgLNdYm1z/Jx4scV8v41VzfFSxLtx8ndB32D2Y
isyO61jNc3tplfDqNdTwp3KLXmL0qs25iolnOu0cN1rSE0zb61hkxfe8oIK6DlllD+o2K3+t8/o6
FA/z5KuVpu/XbjI15WMiK/55hQILbB2g0op5XUGuwEFfkypxDknD/Ipky79Bt5+nNDPxuRZ++xr/
3/NI8RfAIQ19t17v68Rei58j1Th2Nvngo+BUviAZaB6NcdHPqeNxs46tTV+q5Uu7NFGiAOfUp3nR
fIKa858DXydr6ewcKl19/RpaX01ZWL58jblJ/kf1JNGPjL2NK5vkpdQpGQvMej9ffY3ZSguIQHqn
9QyFCtPnaUVUZwdFBwzT6qiOJ5WJGYqat+8RiaAgJGbYrV1NlDluCB28a8dq3kUYLiCfJVe4nBwP
Ij8kQgCqXrqD6Cocg8GZINXE3kvY74aXgW8rTTLMS9ekqH7QG5D77dDZ72Mhh4NQiNjWo9nYpIdW
VtM2MuHK963tnEJJUGKnZOdURROIpGX2m9MXbME88bH2rFxLn0udYO3Fbmi/GaaFSlKb39ehsouI
JvJqvqxdEFOmj4fj9xqdh60+1t6bFfcKkmCxElie575phEYHtSCoW7slUi/orxHkrCcbTBevMBjO
68EQRMfbN53buveHyeC5qqpXdblo2hLutp5XXNYTsSUmpps6nJEwLtysYwMrTyAaVKg89vdeXPWQ
aFjyxnVhW9cmV3dC0p1LGaftoYv4hq3PBydrdsLpM7CfUbwvUAt5i4Z7Vcl85ykYQ2fDons52E+S
BBbFX60LSlBZ70rak53K1G9dlLK6T0X+bmnjRJzPLIdpTEYsbjjnOYbujI5o9t4rI8UWL/xADhoL
jhHxZ68z92uvrgb55hhHZsc4sPGydEAFnRxd96BvpUhRF6F4b0YyWVlNSQoajX7QisjxBTWBJcvn
+D1IlyDOzG5HGmvJjbmE8/lz6ozCN/U8Onj6FvFR99Ve/GDWRs8OhqncjEJ+63QFKx63nm58aGQ4
ypF8dcbeRTGgRSYUj/3IrqAa6mgIoppV/miL/jUMa/UNJ8MVcbORphc+c/JaaU2srio138+kgS5a
mvWVWGIMuzRfoiLKPoe0MYxPitE/kib7VdmucWiwsbgKC324iRD3nNf5X8TezS/XFNd+zLU/2Gzs
Uq+x2CzdmmneEJAX1LDbFriElW48xJW/RQv+WhRyE+GN8W4mzTEGyPtLyxGGU14zbEweul2eUeYt
dqVGnrZQkiJwh6Si6B1/I+ir970LkUG0nkCfPm1fzb6UJALs+JcUP9Rotvdeoy3o/MLdTio5wiIR
JcbZLklbFWSsPev3ORmKt6FLFnZhJk5rN6vRGwU0cYF5b7+G3UQdqhtquBrG+BpLc+GXJc0OVHBy
aGo0QiylOGD3hIlDZssDST8ZmAutnJ258SD058/P1CApUGwBQQWJQqGfola2SfQ2Jnljb0z9juvg
I5qZgQym2l0U6iVu3wWoL0Wr3nWnRbM2L+4Wu7X3fna1e9vou/UY0qfeucNDezPavzsm53dTON4z
r5DnxyLjvbeMCRdtTJiXYyNCcOSacTVdeip6i4+6J3O/9HqKxY8CJ961hx5w9Wi8dCfCynpvyxqz
3SLfr8c6z1LvTigPn73KrO/tMB9NNVWRtdAPaZ3N13xpWnU4z0mrk66hV3VNv+tdxUbLSLevo645
7HmnfENGB82AddBYjiQWa8w05edcl/ZVHTSOhlM7B2Yc9wjWLv310NpQwMTmqb+unc9L5XVjUVQt
SaPmgzgMfU5ashEYprmWFBCGUA5bu+XyBygC2Lx7gT1TtQBORHdsdc6eXXU+dmJ6++yuRzRZ9afY
Sq951v9llkl5zMl4Xfu+/leDAqYT4CtX+/9zYFC98UXno3yd2xqOZmyaUas3AMiRFlmuErckg0Y9
QTDADKObkbrjTvSQKbVMjW48SZAE7H6eLouH0Tq2nudiDXRbu25tvsK4I8uwvP9rfK4b5IukraDL
GElCuVDbiikUME5piqQtABhDsRyyiiLyMhabzJ4IAUXAOez2LbeK9yqsxXXted4ULtBKHMmXg0Ob
KHtlsBM20kX3ptqF/mLj+wFipAX0whk1sFQ2x8+1IyQ1JvTq58va1VqgHJDxsv3araYiOYaDB3J4
eScynvltHuLPP7wO2dbkxzKLHmvPygdSrAOaKGs3xvs9sM0lEb28XdhWdYKLYW/WbqY71quEgrv2
1s/XRvohs3P5un72fMF5jVai4Ke5fO4FWDTpWhWs3QpzeW7NAreb9bPZOTJICUJQS2+9Whz2r1lF
ipfCMqU1SytUX6kbebIpFpBInmrmarNsDqpNZSjC/PPdGctpk0SR8wMA8VnyCk86nqfGmv8hb/Ex
kQn9XnXQRSjKiyc+3yz1hIYbPDqrKwiO7FCVdnhqjVmcw1CJD9Qhi0OJiOdNz5OPDHm23+3kPMwJ
v3bHrX4XeWljuZyOJ63C1NhNQN+Q+4l/HynEN2Tw2RhokZtcs7FIQOJE0ZkS6T4Z5zd7LowNcpzA
N6rMfmnnrpw3ea1xe/Ok9ll+WxvFtrMb2VAkssMfDgqPfp/CQHeHmnpaVPcAroCew6FT0djsYLF4
7XgGLD8fZVP/xDZTOVpaPr1ZXc1tN75q+MF/4Lv2q5hdnwI9yt1VuBO2+FN3eXqLkxjd2sxRdtD0
1Y/KSjSC1nanubr9Luw9JbHsmzHPw85Q4iRwlewcKd4vwnX1ZMr4jxmXP7tRmJR3aueggRilyuZi
nIXQ2CiTDAUmyA+eMNK/B4pE2WS5QJFqipUOD3Zaj95WF5SXaoAAj7Lck5FPKPlhet4WCeYvqBNT
JdC+1XPkHSyPyifA9yyoBfKYpgNYaQAL3zR9eLH+dmF9X4dCexhqc4KIXm+oQkU7tSQjZiF3SeJl
JN+rEptLx7iN4986jifGvWxt9zDlHfKHIwBl6ZNnVA6aQl0NTlO9gzuvIw8SGqdfQD3Ua0YGbIu+
kr0t7GLxkZ2PLI9IbNrR9zp35XPWWbQZ0m8OhXvA3Y4gY0qjmKO4jF7yayowXRwHtHOxWvxnhgZT
tbqHG2DU+FYv2jvFW21v1ZY4RVZBVj6u3G1UqMYHyM+fg5VU/5ioYFIL+hN3XQ35W5CsLyvEIYa2
26iI1B1x7hseaqnFrzUolbW3NrXVajuI8yTHljPWJqx0kC6jdw4hqzyQUdGA/SUHsBFBghfDrddM
9TlRWg08nVr32rUQUrzmCVrwy8EedOFzMCBjj3Z/WYcM2Ad7J7brbeOm2tPrjRaUJwCipbcOaYaF
4Fubpaf1DcvqczRYmYld4kOphYvaZ9U9pxBIqxlX97WHJ1UUZG6Ihc5ycGRnQ726Pa09T9e6Z6xk
IAQcJOnXMR2PkGPvFTYsGt6wNgQlOx4N7EWXN0SuMgVpnaqgETiDqDp57XSqD8tBZWnGgcSfAmng
uJ5Bqns4hSUqUF+XjNzshPhq+vmZ83go/dibnlNCumOyNP3ZhFijFVKcslyw0pVt8o/d2uhKEzs9
HGE/suF3hSfuGzlNfzKsEWuSwnirxuqXSBGaWI+RolV9xCm9A4hR883W8DNUem8I1nMLQ49ONTY1
/np0UKn0YL9u7UPzlfW+Agwjp/zkCSIIqGjxY20QRymDOg3LIP3PmD7F+SaqPcS7bT1+TNEIyiv0
0P4295mIjadbdsYznRUmfTAtx7WbKF531GbgIesp2mAbTxawycnjz/OLhjLyiErrwV7eXkdyB9w9
RBAdblutdM5jbdKkYbZrhvHoRInzaNFGv46JAs1cB4BWmhHsaBxp9uvJZATFHS059jRhW/igfpuA
L2gMADb/63qy+6fMlTCA2Q8wCtuUB1w6HYu7pvvsrmOtKbdSYz1be5iYlvu5BmD32dVD3jXn+xDg
xm0dGo2Zcl6XqNh61NFzHZvm8KQVPBhrT7ZKf2gtWXIGf3Rtenu6VYBDXj6HYEHiaDV4G8Mp4lfH
5TFv0c6yJ93cUNulUmwM0WNtPFXs1dKYr2tvDN3mGkt3X+pZnPpzs2SBZe1s1qNlzCqfWTqpsyZN
dl9jhpf+8VSVRa+vmrsWwyr74+AtOjbqY224j1Dw6KlWf42F5vAuY3W8oOijPvooTC5Ss//6OiFl
n4LyRtPsv8Zc7Mra8fOiTT8gWIGMkG+N9nTR4+S1Hb38yhqYXymhn3pIEKe1h1GmrW7Wl14mHlpr
tsf/GlvfZjXlT9mG0Var6hyQT+Hc18aVZAkdCAEw1BmrVAWQLrUYOWxTOKpPmYTVM0wr0mteEu/X
sTwuyFUmQMxFUVb+VIfqhns/PK4nmwYerSUqxYYJ/KdSscPKmGaDqIvlU87VoyVR+ILeq3yWKSK3
plBCX4UOitfDcHY6s+cL4KAAPrWlkApSSrPlU51kcmsS97geXIfwGdNI3jfeUZuG6jqZ49mWouf3
HIz3xhyqkzfKDlTQFOUvMqqCogoUdai2TePIrWZFM8CjsNmZiuG89CkUjaQP08V+LMDH7VtjhCV8
+P4SVv2L1UcotgtqUvASfoZdsrMEggepxU6nJALwKq0+jLH9e3YLEGzyqPYRzAlFgOlWe33bEoP4
DdFH4eEvpOebGZSwP8YKRNKQ1Xyt9oGPgV1vgkFXleEEYuJdk068j1gQSHCrQNIBKfe9flZntOZa
TTEoLsBOcpV9Nuof7LuYbEAvbCtDveZddsSMWrnUXQU9th/cY95DgDOM96QZErZ/Lvtk0J55L9zn
nFvaaaKiTb6jJZlolJu8mFo4Uxt1xEkXdWLKtxNuAF7Vp5t2Zo1kM/yi9ndNNN7rIsI3QWKwp9qE
9xgZF7NJ1J2CMcqmjD/meX6jIrSNW63alXbrnvscNxgSAbz8aqYBBXjbqM+Iln0DYTHiQtf2u8oR
+Ljqenjti99cRpyQWzE26D4PvmMaVG5LRbvkxKq5Nap3I+PKQ53PZwvB2UgAEskVLBdTHU7elB4a
bZAn2YUywD5y2DaOE10yV85btdW/RSP+ASCmuiCaoWioc3W3gH/ca918V5K4PuSoNV6QSQRXwpoS
ZI3TXqqyJEuiD/C35tCP6qm/ACQ4dBJBxlamfiGrvZeP3rEwpnqbETewtTLFxsBNy5d9d7DqBREY
dVpgDna6AyD8E6mmH4uZ6MGkSu7zbfU+cLjOR52NDB73jd0owPXStj1rtOgkANdCS4Ide2ew2hs2
bBv1Z53qE7w6U54HgAZHZUl4GM19jai1JawmROE26qiDZAJhliJFMiIeWvVdz3/0tnLNMni+iKP4
WXIHvfzP7Br1ifqbykqYSjTX1NNU1trDhOFhcttT7rXlkIK/cWrfKER86Yo6OkUjEUau8fxOAl+e
rKuQ2xuWu7fKSVk5PZoUTvyOUS8BZkoO1a6l3At7+umaqnsZ3bT1SQW2glToJ9gBbzVqS7ZzjHqB
I0QEmUYrMC0r5ZIp+QYRoPCHJP7d5BUu2bF5YC3vUxAryFvJHV/oPzLDImYkDU/1AVOOtrZeSYzo
mwR02TZMmqfnNnDM3Ab3N9Uoj0IyDyaK6c9D3/hVR05AFq9omqqXPo61S7s0jolhpQMJMys2Qo/C
wOxA6glNZ4eiOB1zr9UEUZq6PqCsXVxGvxUqDygxxCgKkcr41VtD9dEia86ifegKbOwcF06THlED
UUfoqR7h8UvUAOSZ7+xIWp+6Z12ZV2zN8w1uAO9Zogr+vGMtEOrtBLn4Nnok2KXeTVSFowfCKiyf
bQ1CKVQ7cPhmchlBXm6wzSKqYFPYpSocHrMleT1n0c72FvXZuv8duWGOQJkBvNHVM0AMZgHwMNyL
GatGHcL8ptOgMrV/BkiDMbDfoPGA80nbIevsbMyiVX2EpstALTsQyp2CAYumKshHohcTRSGFhcp9
TvX0GIXdXEg15v7cTYii5e0N9vKDTHOzsdCTP3qTDgpUD62jY7snJey9k5KG7slacDp10v1oXO9S
xUyzZqMwjWV1fZhRWMJC9e8BIOq+7rq/8T4w4ATbUaBU6fQy4FV0cUgelwuBOMr0Z+a4Z/APE1H2
GPINDn+P7NrJbkTAl5Ik0I0u3DQlJIo8qUlUtJFJ1a2yDrVblxsrtds90PUSUJxnAbphMdhBZj45
BUUpvURzC+nYZ2V1LlmeUtumSbKvptbc97L2/sq8N7hMndqGv2ZbbuG8s5Z6C0RG+RUbvV9YeXTS
xwh/xFpttuzUvUMP8GxvgQMFd0JJSgnZvHUQ7h2rJOmhmltixhdvtIbXbECjyKGHmEwatGb0VuSK
ff5q6qF0Prs2kf/RllDEsPm6WiGxozdY4BjdHKBn7Xm7MAo9X3ior2lMfT5b5o2uRjyKoWmcZ5lQ
NiX6+J0VelBE6XRSZ+SbEIq6a0n0x1ocoqDqXNAtXm9GdmcsxEuziOeYxahdVFO296Fvp2ubLDM3
Pa+K2ruMCXVrme2ryFGFnzn8jGDCjkrL/qPrMyIPK/5IMx2dQ7N8tYzR3o1FzP57aUL3ZfY6eGit
lgRNd8+cJj0JtgenLHTirVFCAICNHZ8t27zrkQF7wxu5o7B7HEBckd9LgkGR9xmDShJ7bM66ReBM
yw8rBsxeKtJQhYElmtbidQUC8z+N0lEv6tE2LT3sMgyBpFZYgdQYc68lzYJfg4Ps+VIIUGY90ENs
XTHcgiOBGagHxzrqQWNN0TCx4wx5L6mRC4LSR27U8tyY06sq5hFqR2hvR1Rp/GnpIlMw+b3Jj2Vm
LkAzR2TwSjqkJ2cNdJFnlmcQGYdhgpECXOnamd1dafF/Kswk3eqYaM7+ipkTC4HfAn8WOMNUwCmY
3euYaRqhYJffPEpzp6SpP2bgRu94bYA2LH+IIc7e1QKXGK/97ZYhN/eaJXCWVIGcdXY6GTeU47na
y9pMLGEArDxlG65nowGOvVq1tgpgzxCkwCQL87ReBtfKt1hGxTFPKqbssXO2GHYDD6GkAAiunP0S
xbTYKW2eC9s3mfJeBg1KrwQogP/asEsb/h6SI+FLQoL1kM7iQyAFh/jobsJabus4IwT3BW8EQHub
avy66P9mip/18h/2Ne25HfK9HCXLJKjA1MHSWk0hCbXwOKU8OuJ7WVTGNyTkUeQcH3oaWYdsUB4z
SYCF3qrua3MxHkj+VjvjkHijoFq/9ZLZO4rYuiaU0vxMR1apVQuE/wwQ4/bZNfXpomXJ26iySxV1
hIyigDK8mDTVIbo2acPfAwr08akAEeWy29kUvMFyVfancEQ2/dMNjvYEtusija1MbARM5mltwdUX
Wd9sy8z2XmEBODd1eptB8L0agBHsImp2dZJ+qwgMkK+MgVZWFFPX7pzpOTFflQPQVJR92rmC+MnI
gL9Y2yLqDL+uyv4AO6J860zZHEbYIv7a1VOnAW8sLfxCleaFcJn/p+3srV5FvydbmfZlks1nhD9e
+xmwt+na6S1CyuUWNZqkMowUptM7WWBJu95X0MCNCHaGkiIxl/PxFqaGOyAV7AiKjGW0ceYxD9hF
3wzyHMzi2zy/dQKw2I/CfsO0rD3mC2amWnB1AoTF0XRu8YIblcakHgFGiAVJujaTHn8oihEGyX+G
1vH19Hx57OSpivhevRY63SYvM9oV6NnoIKc1WUfbcDfhCHmwxFvSgBQIn2MTZbsIOq/dGnCLhvGJ
UDnqhnjefepqrBihFTeUm2wY3MRByXsR3FgPdGEGSXL8OblNdAKXZc0BwSqfZH25PtFW/X+MndeS
nMi6tq+ICLw5LV9dbaWWPSE0GgnvPVe/Hz60Fr37n/ljn2SkA6ogSdK8Bi7ZRaLJzAoSLCz+3lAX
oH3dVkdBqFTO0wIpZCyb3RU9cOugwevB3yWKtqwjkBuAxTqyq/LNUfJDogY45P5t9gMo5uXGNcsZ
JbbhE20tUeejQBUlc5yzKbtIzchpuTPIIgZ/jm+Xk0gtLVSnne1k6UF+ZYLWNBuwCJ8trn7noFHP
ojDieHtI7sMVDOfPbnl+oxk5lxw1atkDliCR+y/RmCkyW1oY30kyy6pzWCo6/jPLb8rBfQZ4Z1zk
kvIzcF4Oo2pAnKSvjl5Z/i3HpWMAx3x5jOsTlkzBS+U+uy7WQhrd8sZS785IreDJBOhjxf5Ka4B2
yw71OKXjUdXrH4IHlmAARt3V8OtYT0VyJKsGGzOiyknp493mKJveK84rVIPvPczFo9eEPFEbCdFT
mzQf5dnbifs0sO5zmmuDbt0aIvT2GLqzvVXcpQ7TvzZEs217aGCHdSDUTXCQxyVPQ2IlHp/JTqLS
CqxQ99lX7nZe0ed3+Dp6oM8kugQQEWgbyrnC652+ZUhmgAjAnLEaxgj0TVSOdnCkAInsGvndGp3T
HjSUHV3kemPTsEbdHOI2+TKP+p3cufUuQS3dFVY6HeRey11J2oL5f6shvrJgAOSZyBESk7y1OUha
AiPFMaTpQiCaiD4O3Qd58GvTlFuztQYpqVn53FVg2A9yK+RH6n3N/WmDQt+zgs4o16r+ahfbEOQu
1/tr5k4/A7wyThmjAVrdR63KW5i24SmfITq3+vRBX7oO+Wxnse2c52AGCYwd306FzokSboOekJXk
xf9z4Te/QaLYXkF210N9rbk+PdRkcCjtDf0gXYB83zvkxi82gKzxQwqXd725K5zizVvzBlTx/g4a
bOMVEazJuTkZYa7Nx9gNvytdph63O0wneKc7LpTurXNR++cME8uT/Jber55Se1ZPaDT2877Jwvt2
0BVgHks/tLzWcqTE/jXP68oZ4YAwOUhL6OP0xBCGqcvSEPQRaScTjvXWfJYKdjVTwdT3AxJsF2nB
Y2cNlym3mJZUx9wZMD5yF3Dlv17XLtKrH4IV9nIDuMICSNna3hw/uPoCYDQKu17kbejelm5ZWpIk
t7yC1Z+lR7L02Tn6TjWAWUmfnUChj5T6Emxv65smukalfK684eI15l5awnoItgJn5XPbsEEgfSET
9uaMQvd1e8O3tix5kgyWVqj2/akBpHcOnegkZaY0dqmxHf++CUpanprE1mMkvUbflUvyXd7abMvK
tv90PdjKscGfmtcArtwuBR5TpIDcehuE8/Lh0D2IpoHORHXST/hQsE/PuECe+GDrGIM6T/ncvjiM
DZgf3uusWMxqgcd28pIDShnq7mYtWNV5LF/ywe1OpjkzlGh09aAGBWs3PQIzOzZ4T8I7mPLFLtKc
h/oQROWTg3nx9uDlqpJcX6ctLZlbM3l3SDGk7aXHflAaowT10l1LTE+gL5kxnCe5+3KSAjzjBGaF
Ztf70Or38pbAaidXom9yB9f4mluIKMm8ZcI1+Aip7pstXIqQG9bFSnplHRxqSLzgG8ZE/xT1wN2R
MTnKPZZAHnu8DE8QymWOPKV/5ZN+58VGdlLn8ZaYJQJlXneRTkaj127h7Jao5x7CIli/AEb7N6T8
7ConlCcvMXr6dmHD2NHw9zx4z5jFuStm2U/sjz6eZ6dcWsTWGaia6lw5bvt9ejtqh36CeL/dxTJz
6EmT5TOTuZl18C3oQkIqgRfwFVyywUjcQ35UqrC3BuXEQBdl1KzjqmMmgy3wutV5cp3rBDCH/dwz
9Eg0iiN7n+EYto6u1llUpAUFe266tnbCcKkfayMxTnJ++V2+HY3XVn+ajbw9qabxIk91e7QSy7vu
Z2xM0W4sCpT+oZD/maBtHYci335JrwM7pqcljjRMH8D4H7XMzmHnt/nwgCC7eQGaVt0Ja2eIuuqO
tvC7DLNsfb7yJLY+ZnswfKB/pdAzzcmrDxYEaWQxHAOHk4KXwKUHP6AQeCy5ZfJkpFkHKmuPFvBg
v8A35L+duVTYevTtSa4Neunvt5uwlUpMqvz/T8VYbYS99LB19fJjJLmOxbe0xNbMOcL2gwEtwgwy
0FU6+6LisShV5LLrkEuiOGzyqq1R9rX/wOrXD6X8zjejjPXYMnf3wALu2RDEHoMPvYxf2Rxh6Vpe
k7lADmYfTOZ3tFZYTw775FI0Yagepfoa9ZcvaAQYpAvSdRwnLVVGdFuw5U1zxpaDhlKkBkxsGYTJ
39mCFSUp6Tdj2fXXl/MIE+dhLNB164k3wNNPNrtU8x693oJNqL9c+SFmfae7unqVYZkM6iQmwXrq
ZVgoSTaC0LwOIIBslaXKlpTYFmyPccvbrvHu2Cj/1CHUQR9GnykdZwcQIL9IWt487njCNH4pX3/8
XGrFLlIG9c0wUh7h2vLmHwFE+6s01wglXUDTyzMIuw7JDWkp/xyVo9euClBOc3HL9PCeChLAFNmm
cO84IULwkNKtYJsDSoEEWz1JDv7PQavz6/rrl5a8kj22d2Ydz6yNWXI9Pe/YP/nveyextZZE36fl
oPWsb2q9v8D7oxSNjY3WftVmpGalX9lGD3LsP+VtVaR0HWdLdAvkeWxJiclx/3rWN9MZqS0V313q
n/LenfXdlYKlw8doru5CGH3LK46HM3sV1bzOVeWFl4ClFMiZ0IiYvC/LbFuw5c0ZnqDQ76hTtQbR
tZJ0t3LyreqbEon6ZgBCiC34tUXLyyLvyfaybC/Vv+Zth8l7J/X+Ke//eip/zhdyfxGD9hsPLg5t
DGuXsbB8uLZgnclu6TdrFf9U/V3eOp9YTrteQc7zrs56hSHx7jVl+K12XriXrkHmoBLbvtHSh2xJ
iW0Dsq3yu7x3Sann9wgG9D+1GkmEpLAh8vFysvfO8Faa8BqVXEnPLGUzrc6q7KR7xcetewdMBW18
SyvzQiOXtPT8jIUCVpSszHLXpSM/sNp5L90Dq/9IsjYoA/+hq62dhq2yhiC9S1HOkDARfzv8U3e7
NQVHJv1bna0ZbHnvmoskpXQMmpQlCxem16DO5qFz9HTey/w3AWDAclEyvgbtEJ3WN15uyhas3eqW
ltv1r0kp2F5dSQYspPzpviX97gySN2cJ2Akt4TXaOvt1YL2Wy/PZjmzwKmHyll0tFkaMZYXkzcxx
qybHSiADgy0psXf1pBPd8t78cSl5d8jgVcpxNh5ABT7XUClwDZAarJQbGkiO5cNV4ojXfpSuy8+S
LLvInSmTPs8us+rsmsyxLvKyb090ffffLGa+GSpsVSUmjzcqelb01krrIlfuIHpixBEyKTpa2cPs
lWzHoOaiTY/yiq7rlNICxlmPm6/yIv9Z1arV4Ih1NlsnDZuDeZ5dEySCYYlDWpOgbtit3G1p3woU
9M9Ca1cuusPObGFARoe8rXxYuhacTd2/CWfbYgMgUtGukbsqz6XOoDLpVfFaxvBMhE+uLw94bhHd
adf1zHe3X27qm0e0Tl3Xuy5zFomur3nE5uTsmdNR7rJcdgvkB2xJubHv8tZZnZS8J3NuNaV4+0t6
GOp7G2u9HTaGWMUFuf+5K+LxbCAEeNRhzJKEeoYAaXHFZ5JSS2fvzHCQ6VlKPQ+Yp54keDfVwcdI
y87acg41qbOHMqjbndSau2y8KHNpHtQ+A6Q3DMWuiXjVJfAy19zbHgBPDUzRfZq4JzUKrfyIZBCG
y8zsj6xKghqenGujB80TnCz2mhGNhXieObgXxep96o+vC6L9Q4AM7Af4N/UB1bgRVQ6SkpcheJQl
bE/UIyoQsV2lH2LPQVnQ7B6mGC0EB9jCSWdv/+xZ/vycVs1P+I6X3tTKz2Nu4qqV+t/zkiF5jQ/8
nR+oIMWz5rX3ZuuHx2o9O7t+wIaD1qKOMwy7oKnrL/UMppcpeflJV1N7j6IO8KoI2S61WGwBTJaS
59yq0G9S1UOFRDDKUCU4bowYq8dxKWEpCTOBAUeBMNHOTWGXj/OUVI8SkyArCgfdszxHWJhFeKuI
g0NZIT/kT8M3k82zc6suUn6ZWhnYkaDEcVgWgHeuz8wtLmJUr1UIn4aPkaiKguGhzQowQV47MB9u
CvcOpAbbax6L7S2qX1M/Rc/DEkB0iZ59NfmOrKZylawyw6Qb3UVUuQqEzwyL3RoneG5Qw35W2Ql9
ThVN20/jGDCDoCC2PaBVqc29zLEUxUN2Nw1D96glnfc0L0GdAduzaVuwq6mxFYR6lu610sEVbWB3
xpwwmxtHHV0Y/9eURPPjmgLNgfKvQ5vbjq8iy3tCZSbaV2G7Q/fUODqaZR6mqcnReANMXxiaeWc7
QJ2BtWoH3daTdocVPDIYOICXXljeV1Dt7psl2JK0z3NSsIY6IG1kw00r9bt8NlNjr5mGdidBMQX/
ySz6StlPHix3L0xZbEbU4LX3AYy69th/S4b8q8FWOrhw6P68WyZ8ZpCJoBWKCpWYfv7FdueXME/0
b1OTgFZAEOc1GDNg1+hgPc0ae8nWlFi3ys37O72P20uaxsUjj0CD8t+qH5pRoXFlqfmgGv1rjWrQ
gxslT4NdNVBflfpD3LNx5CD2eJSkFLAV+gn59fxYj7se447dtFSPtRRTvhgs13IcO9hkOQq0W/qM
w5uDrfy7k87mTU5VN6b26HjhBXIYTp0ZsmgnPjjVYfsFbZD8DsM5Wc9bG3P71HTtMVeRtdn7WCz3
QfYRo8KZRfuiYa5smzeIFs0HuOf9I0vHV0lhtNt+wLQOMlQ2Ita01JA8xyjfH5S4r6qLHheugQC1
of2wYrFEFRh09+in9ff1wLJymaJ2IgUOShZXZDAT0GzcCt1U2jNim9peknJ7slRdPlUOmLDl/tjj
CNClWgZ68dkef69/J01y/2wXNZyz5f6hOg0iL5s8/OlpM+NgopwiUQmqYIbhvqWltY0tEpJvMqVY
SjrIHYfhCeAMCLxg2IHrwlKhrOiU9PprXQfhpbeHAI33sPpelicpj4ewPqU6qk3VrDgsWCsubuGs
B16bIAruuyUYEnRPXMM/vyno+xQ7mc+Bb8dHKAzxrRwzPAyXQGKSZzLLxrLBRlEt1qIGv8F/qSiH
rLW3o7sRc8D/yyGpO4CvULXz+9O0XYHI7cv4WKqsBu7f/TqpLReZilJv7tN24VGw7WhaLQxYFCkf
oiXIEZh4kOTk+ygWRv4AeV2NWVxfiksV5fLdVkliOOjd+PB17CNzcOyyqhKWlYcnxqQod85nCyg+
ylJS+u5QScqFW1RHLw5C4OuhcrU3R2S6eexKABrvC5ZfNZUxZMeXubC/ptiTglya3fTWTlV6c8cI
wImG8maXsc+osltxTIpQ+6iW4XDv6vVfeaipHwe7UD/qYf3Y0cE+sjcN0wXRQb5+vYH+l1O3+s0G
WvLZzTgVmznlQ4qaweeoUr7ARw6epNAsgwe/iO1nKQMpfEwh1H3Il5pj/TkZNPNV86Pik5ZcpQrf
nOyj2jTQLx/DOp3u+0BLH8YlQNxPH3ZmUhO1m3lHnw0ab0lKHYimbOT47i81GXAvdVm7hLmUfs68
Gh1tzWj3kjT6ZrgYuKYeStNCEX9nW13/ARsrpIusUT9GECo/Nz22CCp8vfPCr/wMFKw82JlvXkYs
M59Le3wFQtN9s8ofs9u4XyzFbe+yMkI6yda7b80MkEJ1rPwZER20dMP+d+DY7TcgW/phjnERtxv/
VQN8hoZtO4D3JBaH7XHGGha+8H+yoEX+KXyXp1sOqNhsvi8Hrz7i11aiMOcUr5li2XdN2k1obvfF
qw5j+gPW7zspVICxvYLA+AKTV32QLNtv2F9wh/IsyRE1iavmTcleknXsms8zu3SSkjN2g/qgovWm
w4i+BdMMLqGwQuNWoxUDLbr2UWGz8wcW3ePuABYPWU+kZY+VPzh3UtK3vnc0tcGi3eF2Mvv0PAjG
RJ97ter3cHyiO0k6kWoDU4j6myRtjIjwgdT9e0nOyvTD5Zv/KKmpz57pr/NnIwbf44/BJYwG5SXN
WvUh8qERhz52VUNePQP0OSI70b+UXvspiVv1BlhheNH1llclRlW+Stx7qSD56CKeSqXOHiVLAhOV
o8iGwFB3OoarBe6xmR28SPUYOtpzbr40TXFyO7fCsLA+ImNe3uzJKW5RB1luEQsub4pK0HSVi8ys
Oh1ir0d03I6ap1BzsAKfrFcUwtJvqlV5R3Qzy4sk4egAqdeLz6U5Iklp9GAJlmpaP/k7NP1A1eQj
7spqC1C8Sr+Bos7O0PGdk87exzfbMm65q1gfzTBzHsrEAmCxVGsn9dcEWvLKp017YFin4UZEzF2C
WUv9PSt4Dfjd/+RtVSRmKe2vqte18z8dr7cAYDo7fqrHuXkclQq4dOEifQeqy+RL9CtX/U/mONif
G2dEHyjXi/ssNGyUjasURNwwf+kr90WqjkZ6X0eG97VucvXg1rH1kJYeBix1jVoKurCfoCP9VBC/
OsbF3gU2dK+WvFTuGP/oNABiluE2T57ZBXeK7STnKA3Vj6iq1Ds5vTN/VUuv+dmxbwSMyIzRYZyM
C2u2Jaq7pfXi2WiO87o7CFtq+S7J6gJlXDSq7kv61Hu7DA+9r8d3NeLkfwrWOlJcbrnwSAA/I+N/
UOdAjQ9SHoJ7vJezxY5Lpl1BJ6wc87ompVj3tGQ88WpHa81A018sM7HOqj3A3d5OYTnmzQZefueE
lnJMtULHlmpwLhZ43yteN829ZpjOyU6y6XnCx+XQt2rzibdRBfrjOt8ZO7+gzaP8brxXd0gYko6F
dXr5aLeF+RNOImKRJv08rY+XNkscSCrBfKyrqn6M9ba+mEY13EVua+Hu65fYEnQO+liAVen4YGbq
JbJYfu9/i4PxUxKZyi8FpOV6oSzXkIorrL+ndPgRKorzVbObDLVjbf4Y2miDM0QJnqBQu+dsERVX
FT+99WlsnVkOSJ9cqEBgnBuL9TM6Mtufw290wN8hHyp/6wE+yKCTGGEzCE8C1/yVoYysd/1rgDVH
037oOzDL6BQ3r17LnLDrK+0J3EYHPAeHJXhXzoHFNd+/6LqBB9XoLJIGaopbnNZlN4k5Ts0WIBII
D12CrAv+NR80Z/Be89T7qk2x8mD2nsc9QL63DtP6TpKdgfJc7sTdVY97hKk0xmXXrgTqVjSu9ymA
kL6rhlB96KvS/xTV8zfdCvRHSc0LAtzRrSep6mnOLdIs/1lSYR+c27RMP5iF7n/yZ/YSC6v5WBqO
88k/j37mfIv5VJ7bUW3PTjsE3wv9XA+1/b0EkYVlTlVfhmAovmJzt++tyP3APPIek4fisfYVxPMD
yBtdH2q7NW8piAp2nHHWXZgs4xmxo4mXCOE1IzJ+id2hhZha6ATdp61CY9TGobI76zRgKfjYLQEN
Yzo0eCMfJCkFbNgWj82M2xaW1TfATlw56CrQDRiO7li7Kx6NJbCR4r25ivGQO9X8gVWAr10ZTd+n
aAF6tPA50IFCci/Vv8bzMH0f68jaj0t+tOT/7/oukktbfd/1OQ/wtH0TuAi+/ef8W/6/nf9/15fr
6tUAc9szj2ZuxfuBCftLOUz1i+6Y+tle8pDLqF+kIGfyu+ZJFYQim5dyyXt3LF9O5KwU7xzrfBMl
sBa2pVc16omWkf3JU7GP9nLztFWTwjH2vF1dwzcIyiclay0Ik3C+Rq0egqPDu37o0bE5ZKNWPEkw
mjyvov+s77SmOuphot4HFUQ8OilJoNCu3rdLIEnbUCDdr+msOvRM19B6/E+p5G9JOULy0La75RGA
ti1rPdOWTun05tF9KrldP3rsP1Ak874l8JloVGV+9Xy4pProfJjs3vthIEDHaqE3PFmui+Fogt5K
kaoRu6+wiSEeX5tSORm6N39BkWE4d5xVBE8/Q8u6yjXCDDhfX7XWA07Y3qPfaWx0LefGvOJJ5659
Ajdi4TpgGCe9acc7vQ7R7F4Md8RRZzXXscICci6TLymQoEer++gCsoKJ3jtXMzVLxHVa/yVzEuUF
gejuoF88bMSSeUbTxUA7BhFyx9wxBIEXE4/1Wamy/szkD1l843dltt+RGBm+RDFO8EnX9k9R02sX
NW6zqz+m5mMY6HhiKOX8OQ3T34AOs98cHGIHf6eYJupYWP++4CdzNsYueKyKpnkplsBQGR6GBXKJ
SwVDX6hIDZANqy0ftRRePJLJ6nHwiu5R6ks1DJ6OmEZOGKAhTpMsnuxA5vGS7ZOXALEOfNWa9BnR
IQwiLIzRjE4dT/ig1Y9W0CXnCmrNQ5JBqjBGc753XJDFsOPtm5MN0bVAyvjmmZF1ZdmjuPOmebjL
qnG8KmpU3jKjwNjH76P7pPGReBoc9z4pJ7xeaxZJoi7xT3HbqjgwqPXJ9YoRoiuiywhA9c/sT5TH
NHa6Fx+1J3SDwQ7S44AGqvr+49xh9YO58/gaWcgjd+au70IWpYJC/dSwB70PR9X4PLouWt7onn7B
e6bfVdE0Pvj4UCFBnaeHagojlLDQj+PbBOHDT+e/ksY9+viRfWX3ukHXJlq49nP0ESzp78hW57+U
xPiLhV/o5VbAQnng6qes5ePsD+a5X87gxvh3gAMrsXgYmVDZEyKdQEz+KsAl6p35wwNrwBQwG25o
o47PNUbqixr/jOha/eBZU4cUMm8AM6PykjUaQjKI942PMWotDMrHS24q0auveM6jo8GmFSP40Oyh
3Fn+cOnTYfpq2sydNC14dQveFG3KC2QD1PFrBADwGJRDf5Gj9Di51sag3eWONhxYSyzuYATFTFUX
ZLDlYcjht7s1y5wQRJQqEnuTaS8lkvm+ZKs+ZqJPyAW280heVbnw0NjA22c4Bj5aZYuVY6t0nzsM
LO9GX82Qr+CWZOhts245wPRYkijaecepLfC5XJK6OUFaMq3iKkk/rbUd7MR4h8kDJDnbYVKwBHoe
4vdUmlN5G72kwsGCmARbHYlJHk7j1G50IEpDDhrr/3DcjGBUCUH9f51bkm8u7eAjcGUktHuTtx0i
1x+jcr7L0q/NFIav9Ln+rogd66r7cCv63Pioeo5/NoZQ2c85j9nxivjZroqLpOQg0/A+tl3mPViW
ckG6aH70ugZKYZu3X/rRqXbG4AQ/2kB5hVDk/W1q2il36Q7QAd8HWq5HVECUt8vi3yxmPKEOEv9V
RXXMZ6dpvy529/vE6soH1rlvKiLuDxAFqodcq8ITcqbzLjHV6mErkFIGWH/qmVjyFK2zV7vPQGRw
bl7OIIdIxS3Z26Ozc4aaPcv/XuTdqZUxgS+k+59TMKoIZi4X2U4gyXRQL2x+xXcHd1Cc+24MMCDC
OhTHF6UPoZDozrOJkuNzai+9r1aAMDBDd82D6YulUupeHJYKHhwV45JYRep/TS55OHUPD9ESSB4Q
TO2ILxq7IEvpViD1JK+q1exkDrgCSLK1jfwYIQtz6OKJ5f2q/iuCuOAVav1NCybob305fXZKJu31
1Pgf8znvD0DF+he9i1HDdMbsyTUQVYkRcXuYrH64FKBqUXCMwOxjW3W1Ug9NkKUXHxw1esxTtTpl
zHWfVbR2WTFg9Tq1aoWF9SL7xK8L96x5u18SGwUUazbN73iKfvWb1P5ZWv6dykJmgBIOvKakThhK
fyrK1ka+j0UGNjS63+Pk3ft5Xvw0mviHYrJKTW8JgB7UkGX1uGGZSC1YSHpmczZ88uuhQdOcCYSU
jk5Y3sIMKqCU5lh43vv93OykNE7DDM9LNOWkdGrt9LFWzO/JciZ2PPKntK4+Sllsuqw5IbTEmDx6
KltVeYxxEiIeWHP0JDEJ1Cz4Nutqdd2yJIYbaniI8fFZj9pKVSdzzjEbUTvJc5oQuUm3gXeKOOh+
q7ddRx2yh8Ys7Dt/1qk7x7hSwUT6OCZeyRaRz+aJlmo3z+20mwqPCs56pJ3TGakYKZBgdFEN2itL
nVpRpuq0HaP5ys9yLlG2++9p3lSxnBgOmZx8O1uPTce+d6bysJ5Xiv005hJvas62ouyxwzIPhu1B
BFtOrww1FEEYrG8OlIL1kvIDw0z1T55pfl7zDPkF28UnL6EJ+k6nXpuwPfzjf9pq/zmv9ncWoNuw
/oblLkjszY9dftz6m6RkvWhXZk8xwq5Qxc9W66q3YqkmFXyzZplHolIiwSS3X6Km2yHdMPzlsSP0
oHTDidEGdmpj89AkUbWvMbAIIqhmQZP/sIpmQkMPTGOvXu3Qn8+O1/0CljsdUoQV1ehnrydYR5o2
fhQe+mDe0F3DtP27znzvxJjp5iJhGlV6dNDsaZGy9X7aChbZcbdTajpyhGZN5PBdjzXGBncrt04+
M8+8QML7ZDa9t+t57dD1mF5rvwJc3H3SgpGTQfNDETt57NXm3onhX1agnljQOaasbhWm/iMshnuF
Xc+pwBJxQoKhXDb8CoVNhwS+7wUeMdNUL7lFivZSt4nyrMZMeUv8jJ4r/2YyFsFebskaxh6aVJo8
rHkaJi67uRiy63ZUwEreIauRXMI3VXmWAjhoP9oZxlXV9lA5549N9bFJzeF5YCDUOjVa6DlT8mEG
MoJ4WcwPCT4pJSYrOORge1B1DsoO7bgboZqaHnhDK33stREHsCWYUv+lHuDxZ8XNCQYL1D9BwWrx
Ho7ZeNILtMYkL0eB4TzjssaC6X/yupmBBJKm+rnCRa9wLf8pWwLkKLzSqZ5bG7mmtEUXZ2QM8zwv
QZQa5cWdnGknSXoQ4zlGjQLCULNmbfmNbX6JrNa4kyxXqXR0ycYZu9CmOEqeBIbu62wTodkoVd4U
oJhnTM16Ycm29IL93anIr3JhyfPDYWd7rXFop5od6+VHSmGUqPnNshEgXLIsltUfHUc5DEEYvxTl
sYAQ/NxqWvTCnvnvMar866AZDwiRp/cjZlXPErgzWv/IWlmnLS+d+hwTN5T5E1WJFSiNvoHndXeX
WIn1zGK/tR7bRfZxLnzcj8K2wUXLZdLmp3gMzVbpntc0DknVqS5Scw/Ol/KwtPTbMniOG/dp9hgd
9HPFXlHVmc+elyhPVnQLloQRxX+C0aq/daxa3k1mukwL4fvg/gcwY6s3JqgcpTNdr5zIUQsb74ro
GcO77rEspsPaouYyCsAatztUkZunos6CF5NFshc9Lj6WfjDepJoEDMn0HbZA5UWSUldDZf1gVSDH
5SjJg1GRQklIHpjDjXtPDbznNDe8Z3S55zvD6L4Hfo1KyJKvO1mPk1S882MX5r9UQwHzys59+CA1
GPk9q5Fm3KKZ9ldMUXtRAs9+hizqPOMgVh210MXLYJydZynQWsQ91ZLNGUlKAYIp5mOVMmDEeUNB
OTZs2Uo2jH0f0f8mvXW/1Q1ZO8XMrHHOqV7FJ3cCMYGcZfhSwoY4YM+SHA0HZbS901b+yfAMlMPR
b3lB6jl6MdsGbqiRsH4wsh7qGimmQouXiQSMXWbcsnDz1OeR0UYZYIenYBbiL0p9PsLDf2JLEn29
L3mLlx/eGh74u8Vaxccc+k5i2DVn7F/ftQtLqFsgjBKTYBCg5BIwqQU4KZlI13ZnT2fHe4wRfCmm
13AFXi04b5Vhd/1V1WeWWVpmsQvxYQsYI0N1kHQmrIfezL6YC/GoW5g09fIT8CaCeWQL/8iqEHZD
DZJFAXR37yTQq3acMTiqF/2N/0b11PsZJToaGE2O7KMU9/0MQ1SiMbIzSP4nMdscCOezaYfK3nrH
3AkLkgSdkdi12UKUu7gWI/ZyW1ZlzmifYHcAwwz6gnlUJkOBYtf9mjrzbx+1iLSoziP2XwdL+xjg
63hXdP1Xh9t6i7ADO7Wa+T2cTO84LqjahNMU3o0eJzvK/93utsTkCbCHFR7NgHul4JJ2Uzv9UCeB
eWkxaruzjaK82kwSkiqud4ranQfT/pTyry1rhKEPqUPlCdMEtJoxuYsg/axYh7iGxLyQ0vIFce0s
D0tiGaINxwpZEL67vXbXoGwRVDYbXUaJEl+SjvdvbgwUZe6b7TVIKDraXlEyn/V+Ftyq0PppZqFy
NKz7YqjHuya0hzUwzGi88/XlzmXT90zTqzsov9Wdl1eIjks0d71eO0pUrFclJkHi+BVoJw81jAU7
Xyx2LKVRQdBh0PGPDav0nPwaZQgBLBzR5W9KIH94S3aZgbKMhm+mv3CY5gWjKLejEM6pRNuZBa88
c6bD9mSknW5JiXnagL0VBF467wKdQAJjgf1tgdWZ4bkzrVuyYO+lHUgQLcmBLY7THDX3klX6FuYO
gctoRGwNenE0sJWe59sXxYdUa2rcR40cDtjCGlujTqcP1wSRL0jy3NNFH6IysTGQQJJxhAqxFim/
a4aUww1jyHY3N06PK4oSjzfHLQ4GNl1tMU67IMNaN8Sf+qC6FbMYXfXPrP387aXjq1YuwrqMR/CN
LTCcg0o/sXV+1LMe3mjykBVVuEOjjI3SuQzvbbAwD4Hf7dlvb3bDlD1mGp+I3Kusg4fK6k2t2j1d
RskWOiuLZdVdkRtYpraz+gL7Xr/MAw5CtosnrfOlrdv8ZLIJA4q96/FiaYJT1GJEaeY7pc/YHwEm
eOCDS6cRP5m6Zu8nbVKOvtJiC9PrJ7T/kaebPxlmes3LkvU7LImixvxWDRWehVN6Qn4pOloQ/Yq2
uw+DWt3xcYSZHBbFoYGQEXb3CL+CJ4nZ0lVUtl6DmEUVuFR7RNmi01AtHtGtAQqXJQo2p/dzqQ/4
G7vNoUSionFZa+zH343DjXF7D6sUjp977z6YkngfYbDl57GKrikWpZHGcnWvInxrxKjjY5pZ9b9j
H0a2CpJqP86We/bRulHK9tLqITcBHbrItLnTZghXvBlMcDHDZ89dli4xgmQ81vzt8Ole+hZNQzvG
sa95cjaUCSKwAt6/G5QzI4p5z/7jdwbP4dGd4O+Xip2gTQRMx50Ze5pwc1zk0YBv8seD3Jsuifsy
IoF0YcdTvQdMi3uGiwODmvOgS1i6cOa7AMFgN3BVvLY6E80pWE+h8rv18Zapx4elBemx3T6k4fzL
onCfN3woKybZiuM/Fnr3s8pQR9J5Rffa0GPWNA3sN4YOjjlqbB5YEL0vkgYHXBueGAzuQ8pygmFC
Cp8TNd3b7SIpgtbybtTbLz7fiwMqrzt8mfEHzdjCcbmWXXkRmhBzvweVM6HoZT10lXLKgsZ/mVBc
nyv3rzLFVS9Qgx9Tr5xal4ngoPWHZQDY20Z4Ayt3srz/4eq8lltlti38RFQRmgZuBUpWck43lCM5
p4an35/8733+qnOzalmWJRtBM3vMMb8Rf2twWFeVIpvYUMur1yBYIEAa2o9DRCJcIyvZWwZKnpfq
dxAXXN+a8yCMx8fZcDcE4WIfibFiaUKn28oOScu+ssYYNkujhmCO83qjuc+xVpYrOy3CdZuX6DNj
ubGlVh2XmBecepTBxDAukUp70JTzftA/2PnHvjc743poH7qMqNaWvC70/LX06jejH8GzAEhyLUKP
+/EZR64F7CiNfVI8ixXVoOEv8FdXHoGpq35WxSp14p0tNH01guySqXgGJNYITJJgvnLqo0YPypT0
FRdiqG4MO8OKbL43v0Te+BFGTQvUqfpOl9fFzICv5fEX5twi6MwnIhSfRvySdF2gpU4HD2TqtbfR
q8EN0NrUPDhIZpiAZWj+It+AMJFv6WSfK0XTPveOwuRphTGdLJ3qnzU9XY+kDvd1dwyXgQDZct4S
zytJly3j3fxJcjZ69WNWDu/GQKC83s+3IqXyH5YrrrdCCCQanUafYIUugUwOeIYBG0acE35bDQDB
0o+Rg7Rqa0KBNUvb14oiKxZG4/dbjr0e5A6CP5ECB6vetIUd3pFt2K9p7aS+apwnqYrAKgcWAg0M
bZ6/knGfB4ZHw7tr+2TVdcULflGGHHv20CpLyEvCvSlbgoSvObE4o9W60/JnYP53oNPcVfcySgh0
TZIxdz/t3cT8rrTsu0jMr66xCAtsIfPr7KFQuLflNMwbt6BZkBh42d0cH1E8R68GKqgqgP1Nc/Wg
p825uQpV5XxtxP5YnUP0wsQvHGOV7UaxgnvXrpUmr+PO9WWM01VSSdSSq1G3idS+MrgpFHiEJPA+
WC+smjLyU2PfFsnFwYixqvPqXGTVb2E5+6aRH13CxkuJ29jNi0Do+Q6jCnpQ2JPXMoXM1bvTTU+a
WQSqOmhwoK8HK4XIM41ZIDXS6E2tn1eaXaogtLQvF7JRHI4Y0RNrLQiVMntHbmfVPhLzRhu6EFtU
gK29oGTG5VOp9I0g1XvjxhL/MJ6VxOY006pXT6/Sm9GPYvfKELsfrRjaeP48L30ewJ95jNvlq1Ly
xazmu1H6ZiGbjYzUaQHNmUnIcx35k4aUpwqMtVt1cAYrk46a6PZZGGLTltsp0QI3Iev+bU7qdy/K
H2U9HJXE06hPz3Gf7zo8OJninEj7bgOSDTTNeIwBB2JoA4zW5naQ1ezAtTawWq5PqPJ2vmu6akLE
nWHGwYcGGkB2RWS/z716J5u6WDm59tS5gGz6xHzriuxrAqdnNeqN+bIfbLv4Yq3tMib7QRSPM2Pk
fq5X9/UAvDyBwzRmOKo5Hg+CELFtRRsAz5+FdtQtWxqQwNS6fTQMd2QakSHooo9PvfPTiQ40BXdY
MraJei8FyF8AyitNTERe6iXYpvxo9uVdBppnZSyTvRaet1XS278VHYA+aEP7Stk9vP0Ms/yMPSIm
R5M09gOhGNWZuWEsfA7YdJMrsg5RdlCFe/tLL/pjpk+vA78UW7+XBBMGpM/82Wu1AyvfA+ayejUM
Doc+Ohsk01e2ue3TaaeqcNPtuqncdBwWFgl2/vQO1YreXkL9P4ECdupzgkq168lT0zuCxZR3zCpY
n4OV0U8pN1PC1Tu54U+eE6Gc4U8rVfsih/5oev3t4OY+eQ53dR+92wX7RkbIiG6Y8jeHmXr4pNXo
05oh5UEQ/blwbtARABtfUja0xkRFo9aupWMwHraCfcbeY7dcFWeiR1vqgERHq+JyGV5kj6i85K5a
weG55KnqVo0DEVAXGI6sInqsZP5T96pdFX0+BY03kBjJ0GEb6/tR9+4diyJyjiFnl9F4sDqq7HoI
34ee624ZzI0E5u1048lCvYOckgUg7qSW0w1tQlCieKdA7r7AIMToFCGhWWiH7WhxkB0OI5EnCwu6
UQSD6XgM/LvuakynIigeugJG1Jhp+sa0YDZ0bXJPAHwfwrbnBkcleed962oYjgYgMnZj9s4N+0dN
zGA3veFd9JDGZy3B9zK8t523iUaQol1CRrGXeUGORNDS4MgxxgelrnHxUIQ1IvWbCEVg0PUCxTrb
Fcvo7gmZfHES4D3cwYex/jZ6auN54vKs4OukyVFoFQlzEwzFlNOlSe4Nlp+A6SRcTeT3LElzjJLq
l5DReCWMgbaS9RR2LkEl5acBuc5dWqYkDBLBwsQln7M8DVFzkBSLUV+eR4+mIfkioK5ODBA9U2s/
uzQtfDu6ZkWY6mu22QFk7qjOrsetRs5B5g7XhEHu5pIAqbSDo9q8ZGbD1TH5sl30iz0WimI8z1bC
pQaTOb6NKPkd0bP7g11dCVm2gvempie7mtaGaSsKK0IzEge2gxxutUnV+0TLbq2IgpxM2tK0y62F
MtU0y0RBG49bhrStThYBgtCTjKNP+FawUzM8e7HRcAVw0mi/iH4fSZXtQ2kpkoF7upXnogZjBuJe
rHLctrvFjtqgg4jpTamfLvapHTy8qcOPrd0QtXxMCGYtEaEBPuK9y+o1o4y36SjERi+bNyALN0O5
QHyurojm90YQXK08g2H9Kn6qhUMlhAfKRSRYNXpE3VklYCaxoJfuFtOSTTSkM/mpZLhHzkyF2B/p
AAJynGYy26W5Edb8aOry2KRcgTFHOBOEStCV/LGdcAzyHuJwsY4NuU2kel/UDc6ZpxxH6opckGZd
GBwnosTPTGJgG1nYr0tmlfr5KsHbLxpkvqu3zYce8mp2B83YSAKPVp6tPYhKbEYAt9dFqlrBQWUU
asZAvb3S5Uj/yFjYNOsAOvBtjK1PU2rzJjRHYMmMkEI0ZHua5+DtqAhtj7O/0pgdoDAhNjFmfoUa
v09iGEmZ9WvJvlxJhdxvQ01i3URCtMELmvpd4uomVDknyEg5XWkeZ4ljmx8ILj9kKNeHMaNrbdK4
n4kqykzjHmBfEWCVYYDSMgI9q+zrD6wTNOLANGnsu9lW2HBpDaV2jjG61AFp7YOa66Cn9K+p0YCj
7g9awtlWtWLV5fVTmpeMI8kbwJjBUlE/T71Hqi8ixUrm8XYicRxq53KWWNhr8T0b3lddLGmAka3m
NB3unHJ6c7rpC5LobplnX5rGe6USG1ryBKKX4YtQtTZ8kqn06YPotXgYM+du6FzGMtLiNLoDDZRG
p5HtvaV2T6J9YT2G/f0gdFDdMERJECNxR3fCQMXlKbfFURiSSzfqyXOij9HqzqVm1zFW5RTEiX5L
4MiTOZKK6Q3lJorn+zi0R7yAzh0NFQJc0hBm8/Lqeveu1DCJmFcWX9Erv+9TCmwKTPB1UZCaVTBD
sSXmfDW2A/2GeKvV5anMn8DmeTQ7wx3npN/WsbVWqcFObDR4qpmUa82Ulu/edBHATkQ/vAtkg3sD
npPSWU+N/qrlOa2WwdyGCuaeCgnDy8GgNc7gR2P/FTdY721rT33RlTkFxuSsbKpKdl/TRc/2VNI2
1OGclKrE841qlLwNeQi5p/kh3tyysQzfddPv2YlfY/qU8zwUvjbCBkw9c94780slknwdmttc0JAu
mUNlBjVaS3JgKjG8ZmV0VajZ+Ycpn5onW58bAr2S1kBpJa9O26YMkc4ye1KKu7dNqvemnig5RtnT
JuxoD8eERHuOB0P5uw7JyMji+txH8cYiSGTjzepQZ+ZnrjGwG6eQ36+8oab/wpH0REO82mh4VFYN
V/za0xz2hh6X0jR153LeeFCA5xm5HT9XE4RZBJ2tYiywYRIhp6uVdsz+5SFaSJJ8V2F+1B0NqHla
kywU2rSekm4XA9hYYVpyVm1lfk8W2Kn8yZBOuY0q490xtJ2zKPQTDzePVX9XFahTeN3f8GY+qKin
TWPG5wXkMGTfLPNJg4VCsFzamAjXW8XdlEuRgcPyA0sM1u/xl3zLc+gRsZywRhkEnRej8+wZ6jC3
wEjgzJElb7WXsRUfJR8WSJS7JPPMrXaNXI7r+ZjbOtT3pBw2ScI+Taf2r+vpmWsUGwim+utyKNdt
NG/5ObrgQwT4Nt4TK/SUGaYWkIC1fWaQNFxNTYh76NtTL41rvaBtPzrFQLWJMdVecJwRXc3oxCHP
PLapLFGhRcHLtYnJFq23abHXvOnSfG8MvFQFngkE2/uKg7cqJ+tOyzMkQ2G9jvQtjWgaA9J/rjwV
LzrGtniMFrkzcgp0ERHKx+pEBQBpjz2sa8JubQYLozEkYQSrWy+O7uofFt6Qzs/EZKWKx7tcsFOT
LfM06UQsitBf45aghtmsyIOaHgGQ5hs8XLepMx5pKzDop+VnkUd9wCbwOF3JrbP1YHxEpfvhDN1z
p3NiZvYz2RcPpiwDEZFTSAQwFHCCZOebruVqYawLh/ius/TXobc/NWdEV8bp1llk16U6YkzK/d9Z
EouJiXHfDOesgQPOAoAN7gpvNt7C6+bV1aLjAqkQpPYxM+WCcNd91Y3aNI72nBNJvHJia/KnisJb
t3EzhJwtVDFDWXmMigt9ZYv8pgr7z1IwQhEPC1BK7E/t8ODk4mAVsvNNbaCmKrHf6wCqVappgbjm
8w6esWYUnCj6tPqKi3gHuOKmTeKNntnfsduiU7V0AUlSJUox2Zpzfc4kgaJtk+/rkcjUQa/XuMI/
MqPDLmqS0G0n6zSj8Zz2+N/CEnCwveZXOAzxxUlKTMLTsdQM+E7SiFcMPYaTdR/2jFCE4e9Sao8m
UUJKVvGjlr3DTCztxfS1SMeNNZnnGfZYYPXGlzP0e9NLHqqJzjoTgN99eD3Ycf4+G+NLVjJXTdoC
9KuKvzmZznM2naoUe14YfVBCfBCsGq+catzY9fw+1Ne5PJ0buVZ4OAKXCva4iduO2vyqVKotXbw4
sGakWT0xCYA3URPid88mkSLrymORE6dU2feFOwk66NrbEk1HvQEh7ZUnkyVcOO62ryrXLyYgd2W/
TqbkNclb4f82dv1lW/lnWNd4Lc3qroDW2DsFi4tsSVuye/B4h6Wc1iH58bicmNU26gNzRg+mNmJO
Z/KXKYvdPIEljMkGTVMdUW8oR85GPOeLsAKdnioMrohZkHLydb9fVEpSYpJtlsg5MEH5IUXzni/L
ZYTzRVtNnrhCXmQGrU0bAq+s8GC60dZsU9+ZBgzHGmlR6XJmeOkGau2ybWxrbYM34P5jkEeZ+67J
1TUu+rgj0wGKPjZw5Q5A1vmjasu7Vw7ijYOesrKo6DiLy5OVPw8iCwhQvW3j/jUeaYFfT8FlJmIK
Y4m+iSQnCvMT5yUPtyjir6HTn1FuLyGgfHYJzKHljbEmheiQi+Khj823QknBRi+mrGWeyvWgPIme
G2OZPPxZBSIdUQbxuN6xG3sgVPu17tMvdr+PTIH2e7D5ZCovYcDcy6tdH9s6fKM8wI8RU6KECPVH
jUZOaxC2Msx2tnYLc4fLCFkvnS1KhiYiH1I7Vk6tndlrvqgCbXcZnA152WVQ2XJiT6+8TbGAollE
nu3K9lRWGg0CXmDtZtoX+97VzCyESEJ3pxaNuckCZCUhWZFyo5sxmdg0Qk6gt6/5dWoTWzzb27kr
jBstp4PVMIlAJ8Jho+bGOuMZxnaevWbPeFyyamcymJRhFffa3AGNd7Ju+/flP4+BoU+5Lrs8DBxG
OADx1yb3qp6wcaeoyDK4pj+pV1ckwLgJsJCOmv3Gm/eVw0g6Q07vEh3ZEPhPHWvQdvw9m8WgUB1E
iNIHxJ6tzfOSt912pEJvJ+5hY4sAmfQP5At/DH1+nezi7rNo014Yo7d1wl+HzE5/zo0PfGTcazrs
bqkuInKO8zdtAKhaWZT2cjJ+wtLloqHCLsLw00rF4CMRuQHYAOFZQJz1kr9Jsiy5zU0yXUu2WDvE
Dh6+0PmKPfNr7LBvzyzC4RDuITEDSEex6j3zxcuAftubetZOzfXtkmsHxpLYpybI9577DD8P7GFJ
ssRS+uOcHhdd3hf1pU7FuErz6aGM6D7nrrtva4Gk6Vwyk2lyx/1ulQ3EP2puZzu/S6+tA08rkA1V
exB6NPlda3FFeKTAM1V2Qz5GGTRRo+jh9wHF9cRlbe3LURCoY7N721lRLIBN4OzQJUQCw6lhomaW
A6ExatepXV/adHxVxTVoUaXjNrSK3ylZulMPaSNC3tZtdspW5HGDnS36A5a19mL9NZmdkxf9mp1F
T7YlD81lw1knbsnymD4U03NoJdCFXPZocWRFK0asV6qH5aAq5bteyt7ZsacVPdVtmujGS+axWsOO
ZXeLxKIK8qGM5CAG1Bc5ijN77EepFy9d4eZrrRUJRovoFcYII+yuuWWaSfcxerAMXk2HDrFDKIeI
VIN/lT3Xo8mwuslnbF67rYtGMKSdZVuCTPkp82DRC9vorvxYmOQvJqTKcKS5AkKFEXc67lOv2MNp
5C65Ze76mZQGE03jo5EDBNQtkC9jVWOrQrCy6+8sbWC/lNMun9GZjdz29qbY90U/rOaIxlS3ID45
TvYxIPJxt6m0VYnpocureB+l47WANt9sRlxWqJURuBPV3upFQWPFtD+ra+spfG9QWHwj06hd+2OH
ZolNtr2JGA0cKEbuQslZWVaInYPO3Ml4Hpmv8/Go1GuvtKGkz7Q95DWxZmhQ/JJlmOiXccJARsi2
bQylgvJupdpsuGvITA864o2uQP4Duvwpshs/H9BtFEQNY0LWpJaq9+nYQPzgjhA3IvSbIdFP/aRv
CmrK1ewwOZ0sJJYL/eLVwtoKfWg2ECL3S5M6K5mV69gksGWJuDlEkegOE3p75mJwTzP1LEtMpnr/
RNeMz79csP6gyIZJl97kFbI6+1Y4takkemXcwGKAItGUybF36J82LaJ9bSmNoVh4kLlXrJfe4mY8
da8getalfa0/K0bjlnFvZ6ykeVI9l3Kxdo5Z4WYW1XwjumtPqMVOQ/wGHj4na6lrc/LEmd1Yi5jT
QpsEA9gdQiAXGtssaT8XeVv4jlGGPsiVEi8nU6916hPZVgKAul6Sl1zxFtnMJWzlre0LIa55Cs3R
FulLLzm2odHLXZpkGJi47BnzeW4lf3Fj85bME6HERJJljZaMdMcX27MxFmfFEdSnOkTVnY6EwhlV
rkI+lXWcdeC+u5btHu9t1POGoJGRrjNVlkOvZy3duvLTaNwJNu7ECxdErA6i3NIstmDEbLzxVMWE
tzAr+6FL0d8XZrge0/nFmpi6HJ3xqQuZ9cQG1G5LgmhYovuLShaepP0KUoKQdaLP2pJD4LjDTUQP
FeHQMwGjRDOyuay/4TdziOb0dtQHjfBplwmY0SV2o2Qwoanx05oodCZhIwMJmyVnsh2CW+NCYuq/
Pom5Z7lRpbkHVFItlBU255yojW8V2R+6+Tuq5Rv0DOEWgMLt5nbppA4ZJ0SHDj+Ab/HTwpQbPWeC
gpYh9JqOIRN0D20azxM9ZkmKTxqP6y7W3rxWuOvBaAlcS7LqROfPWeeLSzqeoKdD28vXDSod9jkM
91Kxsq/dAvYRPkyMLOC2vU+tcL6RoU5vg62PKLHkOFGlNhoseHzID72W65vWvYVxQWGoz8+jMnZL
p6MKq/apH+mIyKn3zajsfDV5BoVivvDbR6e4699ySYvM+jXH5NZlt88mmLviOCqsRmwHBkUDOvY0
avZdy9z4JSKPRKsIsybcKZg67butxjcrItcrD0/ZgLdSDN+Ti6Bfp0jwuCsfe0QB8t48uL+lRPyw
nsaQ7WEKvWHNgM6Hdp1ei535oByiC4o0vdNEDT3fnjnllrpaVVhRAmNkz+dcmfhdXf7o1vTZjzoV
i5x2BmvP9grdnqr8E+8G6ZXQT+n3sjM2nfaevyjlrIpT5Bc738YgcDEbBpmW7gqdQOc2tG6bzktv
qo5z22qCiIO8mmsPeyBNcKPx7HXcT9O5dtcW7tnAVYK0jeFjnqsLd9iUKthaiZrxubYq8YHUmzm9
Duz27DsIbcMgv9TfKUNWbBXSB1P3Qj9ukF7jyk74H8JJHlXDpZRM5mpfaO3Tuxbt6L7qoJ3Eeexo
sy2q/HKcK5tFsDVqO4x1I5+KoS/byFu6S3L9x0Z9K3DS3vw9JPOGKCOUhzqT/LXdNYImVLsC+yOe
XJO1lGB1V/Og+LfjHNQN63BYG4/pkKScB/pLB14iMEzT8SNr50ppB2LxXqIkFky5oWlXXTGt25CN
TDExB5GuWlU1+0Z1j6NTL1sztZL12OZnhWWM3jHdOavNmy0XD8HG7pDBEVb0aunEUcKxxjKlD6YC
dXhttd1wHmv3Pi85oOWSr4raaM+919dkeG9cbvpuDZOlp70BdezShjMiPzJjH6vPaTCgiDu05dPB
eLYkzsK6e68bSC5MdFEKFWuvdS4FHbGgXkTnU7SuQ0YHR1qsMHOuQRvTT9rOQSjHnvjCm6wd1Abw
N87F8Owt0SmS7FXYlm0ys479ScvQY4zpxiB/gCJH/bDkAo9y3FvDau+aIUOGkdFzPtP/FNyXIgjS
rTb/KvKD09AyzoltjUFfFtFGy0lGaAz317HxaBb9s+rHcCXAIPvOrPtON7M+W8u3UO6utYjJTn8d
yQm6FPlXo5it1Z2e2k8jxKico8Nk1U9thpmi5+Qyu0fmOA5ei8MnCuN1mLRQPAZz5Xji6zpxQiEO
naTzTMsPTedo4rzO6b+sx0juPSw/NwwqPhnXmPGo1ui2VxwAR3x3OcOWzBFViK8bFbpAbdL80ZP0
qU2HjCJYIDeymi+jRffAFuFbfIsDhVXFD6dlPZhY98f2NA9ZvsWWsZ/H8EJcCKMvaBGZobDqOLxm
NM8vRWn/tIs6CTFcqFLBFseHLOQZnJ0ahqBuk4mBs/tandFHucg0FpSzXYFyYu0au98bihz0Qj1o
82KcBrxAJj7gTZXsipYSt/esHzOzhlUpuxet6hd0roybAcfNZDKzwfTUuvGhp5eG5vZhir4/GoTF
prE7b7S+94JuqXxPxJwtyV0OmcGPWOurdgtWaY9nklt5ppvM99fvuSROLFQWidPaT2QPH5nIPvs2
Xjj7ze3U8LmIhPBC8tY3cuneIwsRMk2v4/QpHTSLjCezciNfgChDYaBja3OYx3bcYHxihb1J+/SJ
z//e+Wzr1gsi9AJkWkT/ztNX2sS2yo5+VKfuO9P5qfP+xZ27B7oQoW+mGpx8h+AsD6JUE7IdEMbV
vUMfVSM1WAos2UQeuKuhWBq2/DpdZye0DoDSPo1wcv2mxCd27WaVPeP57NTygNid/agk8Ieb2Zq3
DldQGVXbgoU7lNqrNSS/wM1KlOdGbSsdWxvj73H7UzrdCzlTqNFldWnExgi5c7KmQ1f2doUYoR+X
n2bm4k1X68FNsNTpoiaXgbnT+ho/o80Y7ELj2zF/aGi663jxTgpLWlAaoBGwXieNjqfXi2+UvRir
NIlPdaWRWmkVR8m0WlY2xbafbX2Nbc6mupj8oZRbY1IRtLG6IYKluTd5YQhrXP6ZuGnZlEZMdJLu
GDN47TU9K/x2rtOfuGqu0Kl+b5UafzepnEKi4lDesgm7ZqDN07OxxN4BZcNXHdnjrp0Ya+WUj3Hd
3loDQRBgqvk1kmAq8Lq6qOXMe9snmbEVamiX+8msE1xlZUeYenfYv4H+qZqOlaKJoQh3wjm1bXqt
Xk/1pV9041AW42YqtShoMoqyuttVpUHdiiaclAmfnirXbryckoIFKIybcq3X/U3kEtwe6cQu4Dgy
PK1be7nGuPL4mqt23Y4dJUAf3WoGRf9UVt8RDb0mJYzSi7Qk0GbzQ/bNRej9rvDyed0b1Lt5n0n0
IIthoRwiSzjd9pH1WYtDZLFqkhPo0A779fA4VMJmzH30fshI+UD8Eo37TAdlq4iBY6blYLEpjSPK
CBWZFwZWLvGkX5JpwO1h7OsoLzYG8oAs5K0yvauVh3K0bghSnPG61q350qnkEYcl5SgcKrsfGdQo
5blcrIfQSu8Fa8rGdYZt1i5brzZuQu7kDIv6Q0WDjGjKdZqiRpLYmSbtymyUFWCj5Cs3otip8cV0
Bao5s9xJFW/n0dg4fU9VgtjokVmwqrX8KFT7Habjd9bRq0iXldHc580wcNEw8hdWr2YsvxNl/wxj
Ba/fDCw9r7fA7+mXzYAVGnbtMv5EkqVhX5ct4pl2sarlMbad59RRO9209k1Mqar15hH8DuMeAo/O
wA3R7txhdfw1hLZu9JobBmiI0RMbu+EOq0+fbQk2MPsUliCHLdsj6t5JByUu76uXJfSCdl7ENu6N
J48c1qbx3uLh6ohP4qM2YaTAaEcKRKGOdkHuaWUicBfukw7FbQirC8CjEefV+NCMaDF9xDBs5cgT
g2ME2oX1fcEgw8pb5mM5eEGy2KQo8RQ6JkcLTgptVndju+29ZRcfbUdWmaY7sPYxpOnjoyeQly2P
sQLbfZh6g4LNDlhy6UDDSMCGK54yAjoZNwEvZlvtR6kPgYZLtSE1VCXmRRoOmaFwA1M096EOd9db
Hn2Bl6XM7JWIS2bTGfUJG/uusbqz3SrXp9fItpvQupXWWLf5ILt1iadncnE+qv5gDnSDI9oprfYF
yYGoR7TV1dRCkMSXajp8tBP98jw32Jc6eyR41sbEqLmvLdvBGJ4LHQkMKtJ1In2rMdjdeZKihEJx
Ylrl2gaEJ5WAndCjGXGA6jfs3hvX2AytOA6OAw+lJhkyY80GaOFUCJpDf5pq0Z+MKhlOCBALbb1J
22EfmVadVqt90Yn6PhVads+2+vr/vweqjvlHOEXcNmUICzKMI8Nvbb3b/vfbPFFT45pYw+by9xB2
APoQtnj790XSKUpZx121tpeuvkeHae6xiz3UOvCOv4cs4l3Pjafv/nnC9Vk5AaYbfts4+PeFENKZ
0p9Mbf/3PMzW6k41xNdfX/XvH2ZLdjEDlbSt+c3+Hutk1/s47GwwLv97LE9c3wDqc/l7BuyuGbdL
iqBtZ9NFqPG//7C3u3NFOd38v8cFtQEonYmG1v+ebzQSioU40ic1z/8+nBOtdo5wGP296N/jeTUT
PRXbt+xFNrXZhLcpmZ6PTYhxqqqn/ubvS+lV2TUDblknKh0evTbKD2aDllhG08Cdo3fvyEDwc8Zv
er901GnSWXz/fnRuvc6PMOvt/75Mcy/dMtgggn9eOAqnI1mFiGbXt21zqHOZ8c9T/97K9eoXui7i
9PdOU0Jk4xK6EYIET5+Gptixndb8vy8TJk9Pk2c+FY3G76HrF6sxuoe/1zH4SaSMtjn+vZBdYupr
Si/c/H23T21/xtPLVE1e3f39Y+dNu8laLi1QWXHsD7KCdTEVnf/3bRzN1R1vmOxaMphZxa/PKZIl
xnVFU+vf18m6WbEfKLeIFOam763kgsQeb6pJ5be04K/Ogbq+A1HnBFWUjPcZSM2gg6rwMLeN9EOm
bx6pvVo/mmT+3KO+cd3Z00u8wLNzctt5LZVdrnJtqN5FW/8QKsu4ZFu+uGNafKm6ZGwwtb7LBSN7
7la/vaKiKOip0OGo/FGvWTgW/TZUVDSr9ohahSW3gEIjZIr9gGhiyp2RZy/VNqYX8kMj4mD1S/Od
t86dg8P/M5nSN7eM2w+dPQHVW+e9mfRuV1maz5ukjohG8YzmjjB5uJq5wxJ0DVz+eyzKakYqF43i
Z2yau79vGJHhsEiE9frvy79vtAniUBrlGuUOL/XP8+pIrSUWs+Dvy/76ApVjuutRuRD1/u89yHqu
sE/TR7Onpor9pXX0jWYZUIivz/l7fY+e4FY19vjPr/r3jbILh23Z0dP6e8rf6ytNx+c/xvT7qwY/
GxPpu2XMiIukBXohLajYDY2dEglaxycuM23dayp9AGKQ+K1h9+9Frp1Nu54iesR3ixvGv01hf2Dw
9l4mabpEIPeMzU5OjqriNQetrKyDY07uhs3ryPVfmPTFrfF1CsdXuwLlEttrpgf4gJZsuSudWr4p
aVZ+FE3LvWck1caTBbidohtvcPe7W1Kbwwuxpl1gNZn+jKMwBZgU3zZ6dl8upnm26gLQgiUnWhP0
Aocsbs6cODSKoio7Z2ydthashVOWiXw7NP9h7kx2I9e29PwqF2dsnmLfGHXvIBiMVhEK9VJOCKVS
yb7vObI99gN4ZPgRCgV3gAE/Q9438kcqT0qpPJXpgicGEpFBcpMUIxibe6+1/u+HkhKnJLiSqBsO
kabUayWlqiBVSf43qpQcpGaQ15BtvINkyfqaH4pxFkUIATI6XH5lu5Sik3WOtH+jaKF/wWiEIZ1k
6E9evIMroX+qmYcvqtobLuemgTYKRGX+aNq31bumCjLnSxGP73Vba/S+TXRF9VR4hvfZunNhm0Jb
JpwxryPguW6LvPOdDrvQZV6KZP3c7iKRK5yVQ3d05GDsLuYX7GUNWwEnsZoXpamd1KLE9ZRcW+d0
bRh3h8Syofp4Wzko+pf9/JCgsim75Y4k+KcRNz9AVUT6qfU/1bkF9gadErNBc5PhokKNZYcYGF3C
hQJVeEnRTu/M67rMdC8Y3VOjD3GTnBDt5nVGpyy7ATzTvNT5bnIEUbaZl+YDoU+zNiHueZQzc4z5
RVM1F+NmfkOv66jnLEnl6vK2+daO/MdSBm13Pq/KLTMF6VZushIL9T6O66Uod1RXEECpV0Ko8t1h
B+k7qBHRYwpjRCxLrs4NHgsUAkwriU1G9styVZQA+IjjvrScFwHnE2qaXl4PMW/INK8+10mpw5w2
wcB01bnkDuJmDtynQswfwY35L6z0NF3cCBIh/nnHueH8Mm9Ah0o6eNp5HHPKxyNL33rTBLTwS+XY
Ev8595KCshaogR+IGlYkebTsJOeAKrQRPU7WkHBUjPQ5lTPrIvAQ3lgF8fR5fWJYV+A+xCtrGu4W
BbIYwW9on2b7LIcKpQ24TbtDWjjz+sZnRtQ1+R1ZHAM4UY+9akjqMtGwnJX8TthXBnfTYn5bDziX
pn0LylwT9vOqMozYOi+/vJ3Xvm5vLYRrcSJ8frd+Xny3TpNNaZsUkdOZxFDxvRr2vjx8fRHF6iJo
uNZRpV488Q3tXgoRH4h5lH8gafdJU3P9UTDS21qS6q2qK+ralELfsRIF6gcM+Fs1k0ifofBIZZP+
1JPgMpVxcIfjJabGdJhUZQhOpQx7E8qWO4TKkqpw+r+0Pw5FkTwPOVDPppLvPa0SqSDNTGbsnbDr
7jay1IIVFUndL8RO8TZukjK1rpF2mXLymFvSA/7kwiXA7GyfymAGA2OkIKFvVkWSx3etSBJtEGJp
JSDh+qC7NgdInOauLb18JxVlvBIRiG2zxktuzWHYEoxMH6VOyVA9ue4+8dvw0lW9z/PpRtnkGyz6
7NzIkvboemQZ+mmH6e+ggpKcVkhtYKp76hqc5McQJOlhflHSvjkUakN5rWaCOBCYpRcUSB4UOVD7
xdwGLef0ljJtNHDq/uvit0PMzZM8v0uSONu8HjpWKAtWhbZ2mgJpQN+PW7gt1nFeSiMEaEYL9n5e
DEuqWChP3XZmdTRICNbbiggI1WFiYGeFUN4NLXnVMFWLB2Mkbx30cfWYxckdZR7dExbNh4bx6HPV
6kiyUg8H+2xcZCYygYXARH4KR1se+pakp0LG9NRJbp+gE6/RKU9wucwoIMzJUr4IsJZez4uvG6JY
SPBBps6yJdx9HtwKLTbiCkDqM1P3C2tV5ZT4dr1ebX2l2c1L88vcRJvazYvFpC5SO494WW1cBL0o
bFMTXVeCSp1ZegtEQUZ8tQymzXObUnBFO46JiZaaRhseq09M6YXdyy6yFNul7GnnL435no4SzhJa
qRkXCIY4yLdzvOzfuUnJncU5KkoK9n1edyu7pg770ouS9NKdphyBWFKr822dWTX1MiIERukOSDiU
K/KpFE3zrJDD8gwtyx1zYu1aRFYFb0w/5ZUBUjakntzgRjybN2pQ7ZfUgeQbMadOsG6VfJ0a1LvG
teLdBG5mOHkLHEEOe3RUyDsxz2mRuvWJfj3GVNlYmSc8r8ivuc9py5BUKWvtOuFYDgWy0VmvKf4y
D2MERFQKXBHNdHqOdVI0RbsaS5fAqSEzw0Rkx9wcqLui1uFi3mooZDqH2nDPSM8DGA2C+JhXenk0
qFgjhV4GHwsj2ZVpqN2WSm6gqfDAgYxJcJcLBBCmBsb3e5JLrQiqm/5H6kVe9tTpsex8qOQTuSUi
7kYRX3cxCiUAnsFF6Lpwo6Q6I0USG+tu0OV9yDOCcpikIaMdZmf0b/V6SETjqPL5OEYUKRdZjP1d
IArGdT8hi+DxLopCNddV447DIpk8GBpjkA6kOmMCl1C3plUpFfyHfHp5aVeXaoa3hfB1j3lLPQw4
JHeqiwUh4nZy3A4Vic2lrjT+Va7DrAgAvTnz4vxCA9XQm0tG9pMKCPDQa4N5HQ0klXAgEZBu61qN
ijNt6+31NC4Pnd8lTpTE9a0chE/zVy0pnwOt8z+F3KsE0weMLqZ9TFBFe3XaJzaIKZShWt2OypQ+
6NxnNX3ZJ7ViaSGbydd9Cp26lChO90iqrL1UD9aelCf5rU4mIVGEqbeKeDaUuGGzKZ03vX/LIFhZ
Ck2wivsiaTApUNHx4aq7qLh6KM/4qA8eEIaFJpq8ptOK15c6DjAApur1ekRI6zQ9jutV0CtnWSpH
TqCFwh0i+fOOu/CTFrQnteqUO3QLKWnx6oembtKcz0NX1e9PuRV8bfruqOoo4rGeFRFhxEe5TJUb
0S3za699sxC0j1Kryy9bJOvNlvf75FberavSpQhlLFqcxSux5xmL4p+EqKg689tIAggQTC+5FUKY
NM9FuF37Mprma/PbFAatgKfq92vnZcjw5W5UCFlbg7BLNW+PZERdx6SKd2Tlhd28HuE7wdN5pZT0
JlzkqTVJPytdzK0aXWq0zdygmtfOb+eXwtTIlRlNuMghZ3xtP28ZJO9DY5X+fqCfP3n8NDZxT2BO
Sor05KZSeprfMQq9rUmm7l7X964nbUyFxP286/dtqTb92raG3buAcdCAHTa9w/yiAfrkPkpUxygS
2CV1g/Z7fvvaphpId7xvM2/WRQ1YS4uxTECZoXctAH/fp2ktEp+e3soCFV/zu/ml8nh2UZ7kL17X
tbI5FIfX5Ugfo1WYwDGbd0biCKnp3XEIV5KkqSqd7sokR/bmGAycDDsdepH6mhytFri+1gpOgAzS
kyf66amIBwONuKssrUFO3m7Y1C0Av9e1uaIYSzKtynLecX4BrZyeqk05tZxXVB31YTpDjjU6jQSn
mbuRdOMBM4RiMS8iZcrWlQJpaV6UVSSjAlrNs3kx0IMlD0j5Ordk+RQl6vW8ugtgt9YqHnLhkA53
lUSqlymEsZ23Cpp4jpPmeIFRtnpVpePLoa1YbfZd2OTwlNiJjMfgwBViPjr9WVIMTTDTBOXY4at0
J7s4k/z416rTX8swzF+RServXv/a+ZARf21SAWguUOmvZxJ6wuNiVWceddETLP2Fjj7x1F8Xi8pH
iWZRQjNvnTeMfUzPPi/HYvoQS3G6mZeGpNjTVSLxiSXHChnrIgsMghNst35ZEc92+soYKGXyE9sF
VHDMGAphneRqpB9K8Flz65cdDcWndrowJ1+P4KQJVXCi3sxjatFdRPhfnAGQ3zdCb96JMqcfrB7V
kWWdija6qabVqYXOpoxIp9dNZN71tRLaBOKDs3lrrYd4YgzRrSdRPV2rWOz0nWDelYjGVmkZ9qt5
L1nuCEc2YXi0hNi6HcOz+ZSm0IpnkF7JAE6ncsOQRG6ZCut5cYiGhxHfWRhWVX5dea4zn9KqyY1J
I87XTRvLtyqqsSgwD3WskPEQRcTFGFkdcMo2Dl2hkXsJJd2lLlS9GoZYBTf0bXMvUMPwuss4jgOd
KIh9jUeroqE68dsrz2/aK4yWCB3GFIe6HosgbzCQ6YbH1xZS4950oRIf5va4nlRrpUVoOS+W0wGn
LO50rHmfrkw0G6aItbYUbV03Q3nep+jtGQBQal8K/FpFIJmNonuf/IvGb7NPeDgl1Al6k9eAitp2
rE2E/l14o+nVR0sR0k+RK1P+ohf3iqwVTg2Z8IxopH7IR6nAA8kyPoRCsZybFiZ5PrkTzcsxxhtu
EAOeJFrZXY651S7m8+mIFONWLx7dnFJFoegZjAmRtq8QVTpZoJt3FA4c5qZ1KD+0pogGUdYl/igi
OvM1ZG5X2AbzqD+uIWIO9XINWcKYar6GEtXQTZAWHynfbVduEamrWIzGDcUByVIG7HEzL7ZllC5l
X5Rv1Lr6unW0POXNohjJxYakUbJC7UyeRBHCWxGf9KU4iOWRYvhuW0hRtQGbDEdUCOKlATfvfhja
O0qg1c9mta9iYXyuC7oJIOQhgnL2Hi23PFbEM7MG4EKnpI9dUvhreFkJ+Lu4y8+IzGEZNb17t9gA
ecZmWK1t5gG0LopuQB2BDbRbJ/oxlhTH7YXgjLSRacfEXZ15fWHK1AIhdE7PFC1zsrrDMsJr2EOx
AoxfrN58OUC3VQwVVy1pstczDPFMVakFnZaK0KOKJyuHl41t6UtOWbYQCaYNc5N5q9XK2Z4EAhT9
kAQVJLBVXHraQSW+edCnl3nRjzt9P2IuOS/N6+cWUkL+iKSPAZk6DZG+T/t2GR5HvpasfFxv7BnA
jtL1Jgf0fxV4FExWEnUWMwjdGKsb3TKjK9Lp/sv6PDbsRpKrD9A2UJu3n6CN8wyj/OXCy1V344EO
Wpt+nF5FHUmOWhDbT0on2gCgm0cRatMSjKN0BJ2KA1oTB6u+EKrbUpRuvDLqQOpglDWk1p0W4qES
SkZ01uRFhweIMkDtH7wTcwzE2Kl3gay8O1PkWr/QphdVpm5Ryy6GMNAnolhzoARzj/6PWstSjcqt
PDKseG3fVFWwEmumbPO6ebfWpwp/CJpkPS/OG8SgfAZbr+1emxlUUhlVlpwj3tQv4sKtzs1WsF8b
QJZhaBYOT6+HqRSjWNcjor55p3lD0wT9Mop9F8kFB5rXSXXaY3YdJNt5sc1cfZUGOdUQIt44lqfd
mUzp9p1FEcC8WA2D70CqETfzohFlNzXprhNiKvcKhfqqqhvtLh88BGzWpdSH6oHUBQh+T/xMGZa4
DsucKc28bn4JgrQ6Q3OFbJm24pgpK3cs823dpg/UAiM9t1x5KYlmeNkNqXZS5Y8NsQWEM9hVbMGY
IXmdNmZlFl2KaiAuRbJDzrzuZYObPyiDLO3nJVCK2slKP87N5zWBJolbBq1vjxPGmUhVRC04pdG2
CEnr6sFDQ/VyDCYXlGsX4wPiF9MuLTLTIal/aeqAAnivV69LrvuyNPdVPZSL123td0vf9ps7uW8t
5/3IOXVXckeueuoAv7V8Od+0bQLu/Ml+Vu9R/eh1W68bogPKxuigRe5lkwztBhxLdHhdP797WVf0
JMw6Khto/ro6LenpF/NyNbZPsUdhPv4MBzfRssP8bn6pigGmihw3GIj9scGVxKB/s6wawSYTvWQX
dvhQvhzm9QhtJQyOFE7svun488t8LAYF7eK3v/zD3/7xqf+33nN2yuLBy9K/oFY8ZfC0qr/+pku/
/SV/Wb399NffDKobLd1STVkRRUSkmqSz/enxMkg9Wkv/JhVr3w373HoSQ1nTP/Ruj15hmnq1y7Ko
xRuNuu6bAQEa7+fJGnExqz+X9QilOKUXD+40ZPanYXQyDaiRmV1bhP520TzWTuW25QFDee3cZH4x
k8K005J632IhBJ3FQAWTgHjlhZF6LEdNeXlJRumo0rXuyA3zWUNLUo9U5edrQfKaxWu7eQM5Nww0
swBkch4QFNXSTZGa3UFLk/4wv1O+vZtaQE5JGcZRd+ozNTm4srStgya7yANKaV11eLNkpeJW861h
9fNPXrPef/KGqui6alqaYhqyYprff/KBNlDH5wXGpxIb14MuJ9mxa8T4iLvF9B71dkV+Y1pTONqA
MxllGz3okOnl6+qwtMAGFpV7EEhuLhNV1ADe9NWFFRglCAXW9a6uUU4qtj6qvj+W86Z8KuKywX3G
vy0o1z8PyIbfivJtHNXNjYJo6jKilnteazZ1eJBcJIbzYiyRVOkVAXj+tI+G9sDx4qpEvN9ot9Ra
xPZopPF+3ppm0Zvj9/mb4wuKuO2aEqGlK+F66ro1sI6qPRB9/vkHbSk/fNC6JHKfG6opIflS1e8/
6MZMTQasXvpMRKSDF8PnN3/CXmLxoWqgLBD2QcubP+PXzV0GFrVK091LO79qUArDEd356lieEdZB
DxtxwyX60GCaOa1szal+eH7ruur01pC/tso1/bktGHcVXm5tYVYpTmvW42NdL4aKePiIQcxKTORm
2ySqea250mnenjDLIWIu5yg5Xf1Ygje2q9YcH90quu6JMV/TB7w7YEz5waVoKRQa2n0Mt3TU+lNr
GP5Z0+WHeQlI4HD6ur494fMMga/NU3fRKpAfKXNRlq762oRdazV92VUW1HI5Mj7ZZCFVHj7oEBD2
QX8pusX10EsSBm8tsSSznq7FE+4NwxkaTXwQof9vKBbSXxb1ITimaFivFBOToCDTEgxT2fvPjjrt
XiqwEOZb4x++6/6quTt8yvKhDDy/frf4t0PwVGYVFQD/OO32rdn3O/3tOkv499Mm/+KBvjsup//6
5y0f68fvFpy0Durhonkuh8vnqonrP/rxqeX/7ca/PM9HuR7y57/+9pQ15EU5GqCW9Levm6Z+X1K0
Nz+i6fhfNx4fE/b78p///u///h/+/u++/O8v//yXL/+F//77l//65b9NK7/885d/+uFIz49VzUFF
7XcKpyxFV0VJ0Q2JHq97/mOLpsg4JKioS2H+yL/9JYWJ5v/1N0ESf1clWdEtahSIzSsGe1Xod75u
0xjuypalioZFmsf87Y/P5Ouz7eXb/PNnHfCd73oCypVlok8Ii3VLpDsQ5Wn7m4ed5CL/BLonbQpD
eTJqvLgVZS1TVMlgfdsIZ6V7DuUTlnh8AJ90MQ7eIQZsW1WPSDQ25mfmIQQt0ae7w7qM0e2l5JLl
YikLFYWyxec4ze3KhDNCLNMWYK6J4+PoQ4Md/SXkmXUqfMRiuu+eMWwg1hIQ3k2XJawkFaPgyLD7
6DGTo01hnsRS26kegK5xGZa4EhuVbahPOmweQ/wkUNWDBP/oS+TcqD118S8PqeMZExACx87omUzs
maruy61SB599imACL95Qq4B6Evy1FW3oVbBWjmAIXohrIsiSd7KCGzG9NTLUWuJdHJ1HmzoCdBE+
iQ9WOt4Y+MTo1NB2GNkY1bXF7KYFkOX3kF0xJRHG7hze4sIX2q0e6ksKTxUZj6Gu+BCa7TbIswMT
tgWQOLzLqtqyBf2xGA7ecK0awlbNfKfxsH0Gqk+hsjeWzhhadviorXGjvWhV2TYiYlpUUJsIRBUq
3M3uTmzuc3NYK0l+6Dxv2VJQqSkP1WQxnNfLsqVqihSuio25sGGCTk1TauelgvwDN4QcjZhIVQsg
xYL3XbAM6gMYOFts+rUFnzApCJcXtyAJifXCUTOjMzfW71yYetThkdWrqQUUxnXfPiqCt0bMeYy0
/gp4uiN75U2C6FAqlKPWhusBmlYV1OcpNd+p3j4SGbkaU4DekfWgYgqtyI9u/FEhre7J1jOlTE9V
RCQpH4pTPtXbu8e8XpSUjxqjZSfa7Mi9rPBtb8wGSaFPwofywaD/LEsOjDNEo2Rtq+hT2GNw7We2
QMViqofLEe4XULUVLjiLEBZOVxwkUpa+ZW2NaDt6xZ2O+KRRNHJw1o4SDPRd/NG9HTEfz8TVED22
6eeiyBGJZOtUeVAI6bS5tJajeJkHADWxk6uDNQ90ZKFXYlyshnbVUNfu+93FYDDVzW7bSDuTIx97
E4/bBVYuTpSHWxH1Yozd/ckbwvMQkZOa8ByJP5K1OKArTa4NoUI/lEhXiSwQfFLFR0NmWOlJMToE
F3lCpz1V1LugY7SuS0Jm6jFKIzKzAzLqIKAuuRlPScAaCiqRLmu4RCvZdSuLzr/+ofL/8rj47im0
fs6mLrl6/+T5//GZIhk/fab8py//gyfKP335n1/+19//43ePkGnHl0eIov2u65Yl4/cJDV3VFKYr
L48QRf1dRikuiiTrGMzJ08Pl6yNEUX6XEVbLhqIiX/729JCt31WLR40lUcY2H/Vf8/CYBolv5kmy
Juq6KWmioZiKifbn3SCyBdFfkIceqWI+V9PHGhTlm0/jT2Zi8rth6g9n4ErePpwyFzAn5ZajXS8H
R7X7pegMB1RHHypURvZDbZtXMMySa6iTB3mjXMc35tF4GRB9Nx56Ox3kg//pVb6bDaptZsYUT452
vkTCe6DCYTn84jqnL+q7c+impcp8VbJs8a0oPNO/u04fVCyUh4jS7GVno5HYKef5Vtr4K2/tHZir
OIpNNZoDjtG2fnF577/E96d+9/wn0DL0bgFbeAAdpmSf6FZ+/iVK05f09jaZz6BKkqVakqpL0/37
9kvU+syA0M/3NOzCrbQs1u5J3cJ/WGEqs8jXBAWc0P7FOd/fOO/POV31m1GNAvmh1CvOCcJt0S/R
u9j14kldPOQ25KBfnE2ZboEfrlCXTKZUmqEryvTXvDlbG5pJH+NxYy/hh9kfGqdYHPgXb2VbdsLl
x9bWFxQUbEanW0VrqDw2jIXF465c5PbnZm86utMsbn/+Efzppw5VQtXR0qmGON3Wb/4mVQgNXBcA
s40RDzafmmJc5MLk8udn+fMrfz3LuxtXjYKJYOIORHWhYVXrQtwDfeJRtP35eWRGw3/yEZvg8gxA
D6L1ricoLTxpTMaYNuxl59Zc36u2tIDTsYFV5CR2uziBidvWdry7uvjV3fTnH+Uf55ZE8fuPkvos
rYMZNtiyflTFvY6JYPL48+uTfn59kvjuR2KS8hVHneuDjbOe+jl8ehx3iYTh2rOHX0z/pekv/vGG
fb2i6a95c3MgJsOctOGGhUy+eE5sHJoX4qLa5L/oXP70a1OgFUKR1jTTsN51ntTbNLHe8NE1zn27
9ZfbbI1v7Rqjb34AMuckA87vMbRRRy+6xS9+mH/WtykqTGtmU5Yh6e9uGrHSmk6ROLuv3ErV4yj8
4u6fHsrff46WRHbbYkImmZpmvf+RUYTYhaY/9Hxr/bLd1p9Au5atLdwLt8JOVs+ENUN+u7TTdfaL
r1D+4dosnrycVTb5QRhc5PdfYaEphgBYqLXJAjGF+IAa3YNa9pQcx5XBKtnuF4tT64BgRuCp33fL
0bF/9eD65V/xvuczrKKIFf4KSOsOfPfPwlMH/XdV3d5j5bGQFpeXmGPc54/uk36v7Ky1ZvvOz386
8g8387tP4l1fHxhCYaYlf0Pj5FsTBkDqJMfOIVRMB7H1Fk8T4cGmdrQ5k1fy4tMvTv/DL3c6vcKj
TdWAvwCz+f6LGFOzEqUMvUC0cNfltj5z14C2fOeDtTgHE2hLO20XXvqX4aX0WVhTlPSLm/zH39i7
P+DdXS5jaoc2ROX67XTLxG7tn9w1oqtb/1rf5StQ9na1JJuCVr2hRG5R28EvH4E/jmDe/RHvfuh9
3nuoHfgUyqW5zrfGvbTie/gwOLp9jRJkWTpttao0B+D4L0/+Q/9syRoVdaZpEcVgXPvuUScbZIWI
5oOE64UOqUj1yeoSJOxFGv/iV2eI0w39tuckQoL0joulV1FM6/25iLpHRTHUzKqtiHL4tsmhxEkF
Ri0NylFKkLMrqRqyD2GhwIyvWiOEv0Kqw2kMSfFXfeQH9S7WyX3aetFqjaOZekLKKBp1LNgqfsIl
ym7Q1+NDI/W3ApoRD2xihAtE6qXEADz4bKRHpLyUoGx0GabLjSmsYJPrD2FAInM1YgSQbzx/jIpt
KBatuoi4xL0KUtpRR7Qe6AqUlFLpgXqEIbJWRFLgxQSGyrO0GwMVylLXfXAbn5u2i6xdkrshZYJI
ShaA2EEVi745kR19ifgkHCQJd1B5xHSkgu6LV7XXBpd10Oofh9xLjCWgCFk+yA30D+bqoDnw7oyl
j4SiNMz72irJnLKqskuzbZt2m5RknzeikQOUaUrLlBatO4D7kGQ/E0AqJ2BuuzIyFfjMoiht0EQm
4XZQjBaorajAVPCb6Cy3lPgqD6TsQ6kIOe5hqQWMSgo2Y5KpjujGxY4atvaSfRFE97m0SYUQ/XKK
Z8PC0qvHnpn0sm6bwMIIMkuJR1hWVS9aq+45moShb12lSAWwEIk+USeFGlzviujO1Uv32WjEHvav
lwjwiiLspslH8zX2UahyDkJSDXhUI75qEaQ4SocWlDqJNbU61latJUzUxa5b1KGQ3LUuvufUD5oO
4czkumxNBcChBn7faKGXZkHsnaVhDGQk6I3WJtwYrppa3pXobW3Kgj6ANOUnR+YVMAPZcckwoXvB
1ch6CBdUpJ7rLppXcolIJjKYzGLn9fyJY71S8xI4mQVfNW66ByLtsBr0CB+Q5EFXtWFtSXG8REOn
QB0GISk2iZOYSMi8oCpxvFD782qAmxKnqyZEaB2OHKlEo5VtO7Cp2HQBhGwWbTLkhe1VfrovQpxN
8C7ISn2htUN3WbgEeyzswG6Fyk3WgVKWNzEYVRJaFjCs0ACOF1um51C9WwJ70Sqi5ZiN1qUUL6qh
wxCm07TVgB3TEpxFsBJ6TYTUiG1HoKY65fqytgSZkuwS3BNsdFX4Ysadwh2X8YMNKgqmKHZzUhD6
Th4W4A9NzApJs8nLrJb5xNQCHjIe3AvgFsOF0ZvkJRKB4qSqVw6FW1ZOUVqAQ5NEsjOmy9hohONF
BMpyQy5pXOaoIxcdbGh6xyJaY3ODwrsxC8pzYQclLYplIRgVdPXUNgFBkvwbt2n5Xiohba/6eEgv
qBzN97We871LUg6iOhmOWSiBKc6r6kIb+U6WGHbE51WjTnHbVoTiVsQTWhd5+qKl1H0NOzQl0pqm
2qrC3mbvYlZxUysZmonEq59NfnrwaT03BwkGmPEM/DpMNg90q9tHZL4QiW4hdph3fmUI9xWWBpca
W7i1Bf+YFR3hKJlQ07Ks9WoFzTeDAatx+6p53VgAsghrGuToINcSQDZjLzoyn0p9m+iY+in1QH8u
TNRRaBSr6IkObdLugHqDPV5rK37Qw0rWC2OVu6VvoQXWp3S4Dg92yqAaldqdAtVjGAJtLbE8TB+9
2r0TS/MI45AwnGh2z72480DcaUDPdOLLQDRtQ3sWrccpdGio+xhpM8yOhYIEQSopCUsvi3Y/VNnK
SP1F75u3TKP7s3rY4HjnGoCJ3WPTbQcP6CwoobC7Bs+NY9DWCJ9w5BwWqZoJa03FaL2/8ZOjbm5F
93OQP7TZ+aA8NlV4oQAUGHVqebQBvb+mL0f/86gnThFQeirJwSo3zzqUIMJAmdgQbER9OHPDs1aF
Ud6KDEPBERcHbrLJsKTSP8fgjN0Wilh+2wblZ1HuT358NlpXpbsN1V0COkJE2byOhnXlLnqdCC/g
ACw9DmMDVAAG6UbisSKXK4Tey1oLLzqKCSXuNKMHOMjTMLSZxvROZMSRUw1CfWHVK7lY+961VggJ
Vg2hxC3eecu0CLcencCySyvHLfC5aNKbARuppMMrQDTVC79rMHUJ/L3ZFw9tqF4ToQDlDj7FA46f
J8JFn8KiIe2+CK37tn4cYZbEOsjNbZqKdt5FWzPL9o2xKTvSEheU6i5c77kzn331UTBNG33jwfSI
ghbSRs2fix7yYYMSUm2AKJbioldq+muAyiZYX1nktq0xK8qsz3SoqH8m/HSIAeBlm8l2BeurQePx
mVjRSUkDUGrnnpBvNIm5jvKUkiy2LX2kb2tKWw24+zOGqt6+IQ/ZRo9MxhYF1kYBGGYRxQM8wFF1
EBBX9aVarbvxvIInKpNM3jR0bMytTeujiScAyPJEvKvjD5GyaXMP5CDOLeljXz+FOlhk8+h31mXk
Qx0Mq7URDjwIlB1M9HZB146LXg221TT3IwFrQ3qEFsEFHQXjKZqyNP49xRgAwMBf3Rb6p0QXNnF8
qSmMUPxgreSQqyzqc8QGleflSILHGsntAtqs82vyjsu0xQtMfYILLlfthCRx3AyPtKPkPejipcBY
Aqh8Oz1BKYpFXsnztLzq+B2JTuyrm6I59IojofEjU3nwm+yBgd+iKD/4rWyrsXyM8+LOaizE6Qgl
kV+AZzoZcgUi0Tsmer11231GDVZPhWyu4jdQJ/ku8hsVbF4IwwREmXEhk0dOTX2p55dmeW1292Z1
JQY3HvE3lwdmDGTMEhYT0zuOfBhCzTEIz+Ls3htvu3IThM958pQA1pN9yrDJHRenFGe8AG6KTgLL
JzMlIS4dcOvQV7IKPQrg5mjWq9rLDlVf3kRtsyqLqZy8zJxK03dxh1aiUjGn1tQrIPkroy8P/RBf
5hTBRbl1tFzpRu1HWDmjeePr4inNu3tNbc+8Wjt2YEfG3LSwe1HRRjGK1RdCHJKbKeDFBLVxL2a6
f4I+1tGfhheAbxzDR35HoWZdaEht4e6OMtqWENBQuoo9PLwUbNzGopagQESbsDDPvRr6SqktpWZC
XNTjc6xIt15jZmeCBZF9rNL+QojMej2WoUZRiwjN59Yow7zbIU7BeGMsUsa+eHosLFcUJvX3BM/U
YoVuvcHSjR4N1DOLAaAluHW5LONOYOChpw9yaZuV7K4DS0e9Jin51mLgGtxkzURXKkv3zpWaghiK
VMEJlfQw2RuaiHlf0HngjUF3Ie4cGUBLQdybJ0D2VFs0eq4yeRhA6gpRmzxiSiD3E0VOotNts+66
GAQZopQMoFFw+iyJ/F0kiynVkKEn/x/qvmRJblzJ9ocuroEkCJLbiGBERo7KTCkl1YamkfMAjiB/
pn+hl21t1v/Qn/QO85bdikQlyPe4e1YrRUkgBncH4Dh+TlyeDJIC8lyjWgCKeCnyBfvEjr2nXABg
g0reyI5g1tJJwNlYYgMCTwqlDt9DxcqF2hm4jKY9ABJWjdNQn++RdO8TPylsVD+/3lX/fDz/8K97
ivKYr/zx/+bV/v+nBxYP2YB/g7v+/mj/H3hc+e///a/XV/r//N//efPEMv/Tfz2xOM4/8cjuOEjh
Ildl0r+eWDj9p+u4HCTBFLS5Fkpc/3picf5JHRepVdedMTRQ1fjrmcX6J/6+iVcbaI96nOJ//T+8
0b+93hITnwBKBzm0t4kFI5kiVHngvtTHMysQ1GYAKwGvMILbxZz8aRWXLxxzhuKvO+1fH1BSSJDZ
62Qa4AMGyV+6ufJ8YrfbmlbSmW0Jgb/Ey21IA+AqQ8PaA6E+rrjLretmZs4IXaQv0wD7QtmV3He5
fKiYdxNb4t41p5Xm3ya3/z0vr5CJi+bHEYnTCFR0PigdpBd8MO0OwM7xNsYZc9MAHCVtHg0gaQw6
gpcdKlDWCVJLwBwahO/l5jUL6ygJkZARwSZUY/pg/qf7dAjsw2DjEL7cumb2HSXVYwGLOTATZjOj
/lH0W56F2X9yIUy08oG5m+/Y5fx+ebm8oFAAt3YZ2H4R8Buw8nzGK8NNITCcFlV4qRGvZNDm2X7v
O0rmjpvSGNwaqyAZgjFq3fJi+NJP7cmloP4lKBgs+mzFIXRjUpzZMetOuG3A/NbwjGskFJAOiHDj
y3qwJuT2meVdu5adNWYve29gimM3YcR7V3Y2BIASCMmJq0xCTQGkM+VdXwLjctcl7jGVR4eYKy6j
szjF3yGBUDd5hS+GA6ROxCwcysRKmFJeLf7yR8XdM9TGZ5OJ5KEws1PLyFkCf8IKegRV/5XMi2cR
tHNpyrmu21/LNq4ZD1deRYOkk0EdlBiPUUBdRdzGufiwrWnF91Gd7uFNAqGxteTBRkXh0AQ3y01r
PFNNTkIamTcmTWx/ZE2PqppuPNlzBe9khOHKJ3QTozh/ZEWQxh2hp2ECHx+1zlU58BW31zWtuP3E
gJkfUEUFfZ72rsr6z1XYbjNPPn/yIqL3fSRs8Hmj6ZwOZy/HyQoceH8er7RIAV3HFd/mYyKCjAYS
7NvA/IMWrrM27qMzSPCy49Mw2LScwwb4/0Gha55AebGS055X7J0g8YqCv5gTIwAvuklQ+90NhnVA
hVUPqlHS/K4qDjrVIbPulo1SNzuK9zLbBLVUgu80yfg1L7xbbjN/uWnNEF7h5BdDMHmOHDaIKHwR
dsfIdu8ZosGOoqTQydrj8jc03bcVd41SlJfILsQ3IFIFwieIvlam1WyzeXveLi5GULgVFyF4l/0y
kE9GAhWPvP6y3HHlafnfYdNWXJVALxkFSxIlywO2NwKaWdzBrUeL4JoKdoTGPYAALC2aA9RiblwR
b/M1W3HjjKVW2MXIA6Ge6AbE9PfQ3b1eHpImvqlPbfnEOyhSDqjXBX+2gKbvLmiT+2zwfi63r1tr
xZFHK/f6kkKfuwBqeof3iJNtdd+2ta14skl5JHgspU+ZC0WrZEp3JJ9WJmY2xnd82Va236Yeyqps
+9EfJpQ3opTEjOODV3ZXwqu/wnofcSQ4LI9D53OKO+dMGpOXYA1qI7/vSihKMTwrSf4kRLeyQ2qW
mSmbr5FYDIL2kEuezBHcFRwZNzz+ZZ8zmbnbvJopXs3B1WemAIj6g+X+gHzfc555Kzvk7LrvrAVT
XLoGgQ+UnrrRB5Ei2fXSOCawVpsxvA8kx6GmH5cXQmOsTHHvfjJiy+hL6QfdcDIa8wmJl5U1nif6
vSEoLgyia5d0XoXHW4brwzjt5jo4C5XQBshcUKS/y5MeRLIra2HM7vXe5+YRXgTBLLAnUUM7xjdN
8rGr053TnEzvkfcolUyjW8uY7oHohzQH3TH7VqJACdxI+22zqLh8EoImAzwVo1/F6ZeCZzdGHvvb
mlY8PnShCO3ONpaCkuzgMSEBSw7pys6h8UOmuHzgVhCcgh37SBd1SHXV+xZPcV2UoZo96f9YHoLO
lhVntwoTxbsCNjalxI8LPIXZX0ien0ho7uRUrhiAJnpZir9DPKtnBOSAfmOMV2XngGrUBNt5/Mcs
6p5HeCu0snQltmi8xlIcH3yrxcwJKn1kFr/kJgP3eR3fL8+Wrm3F8zMxRTVz5rg1QgWMBt55itM/
63O0h0zNer9iEC+cBGlvUlCBbbXvnQeUUN/woNx3Kff5n2Bt7RdeSz7e8cO5HubSD2FDoLyoC3wi
xwNIEx2QELuyC7wX8LH6BgozPKp/7Sn08L5QvHePCApF1EI5t74ucSPLUckPbrJ9Tnugz0Foh8vn
/HfEYN+DK2NHIvsagETUQMQH2T4R6A0mWb0SdXVzr8QQYVkpc/H26UPv76ON7Qg1JishQnf/VOGd
MimhyBnmONGY5JNDf9v2rYv6kNR+wQN7mh4zxHcEpmUj0sReS4karJC8bZoMwRAk+AHPUbT+vQfN
S0kQ6aFdMVmgWFoNvTqrUqJIBH1iCgIv6Y/ksweCsxbotRrMjyOB6BPWjgjA8hJw4FzTFpo8qOuR
0A3IsrMojqAzW4llusVTwkyY2hUxYkxwnkSVP0uJZ1mZr0QXTeNqgROO18wFWGcEbYjzG9UfBmjM
+mJj40o4GdreSUMrBi2nCeJVHhbfRDE+LluCruNKOEERVTSAi1UiPdV/NB0wjfFVAKPmiGXO9nAR
TbyOWtDNS/617hBTbYPv2HSLEW+sWPl5jWFj5WRB0tfdjeOLROI5bx+J8bw8No2Vm0qogSBNAxRK
M/oZ8z5FEL+E1khxNLzh0SbpEQyTBxNqVtwYV7xKY+evOMaL8fbGWLXQ6hl9txhRlEk/1l68T4L6
7EFBfXlIuuVSThJ1lpsz4Ej6EQexTRrW0fUwDWvhX9e6EhYc2taJG8BF2gj6X+GAa+hIinjbrmgq
YcBJE2IB4DL5hE3V1yEW9Kvw8vhqeWZ0i624d8IlOEAaGzzrLfDbYwzFWwoM1xdi2b4LuktY3mpE
0yz0K07xYqFby+gSiVp3n5H2OETNnlbyieJsARzYWn5VsxaG4vQQLUPR8oTZsmYCYUDpujz+uDxV
uqYVnydmglhPBbgO4uaJtsP33Bi25WFUVgPoBAO3BuFDf4iik2GHx7ppD9t6rXgzt0H3FxL0OjSB
ZSBVBzmYjRkwY56piwUNpRlC4wnk9E5XEZ+lePvubfJruePzir1z4nm9kVw0ntIaYuFlPeECGxwS
yHbb/GW+asw3ts6uAfpaORrqzFJx38DJIrMHRBWQqOwnH8N7zxVncM2cJiFWQpzOdBQfBozJBpnW
hARDXoIUa7oyUmfFgXVNKw48Tomk3hRgC03aD01SgHJ+7f716jTvLAFVDv8ZrWNRTAhsnBjXofUd
NV+QCXPux+SuKXFuzO+s4W4YTlCvsZLngUOjyr51pv6qLX/iBDbWa/lQzZZIFa8GJjYDnB9ePcXj
c0gBEjGaA8AL/rKpaeZQLRVwIuFCrAwsJgWY4YE+fIbqw3G5ae0czlZ3YcYsr7iLkGT6MXTUIXJx
LHuyk9BjYcHgQzj3uobMxnCi2QuO7qxM9jkOk6BYuE686M4Aqg9TyiAMstwd3UiVaNC3hAR2j2gg
hHndW8ETEJyHbU3Pn7wYaDTh9QwyHyMUO/rPuK5c85at9Frjoa/A74umywwwQA8i1QBmWd+AyHwh
CfkeDYbPGITrl7uvMzElCvAY6VgnhnqUTUD5H/DrYpgFyCP2abl93cwrISCcQLqegrPXtyt5A0XF
x8nrtu0eag3UGEMrmjKYr4PqYhwSC+KPDl+rF3q349TzlCCQlKFglTRHHwi/O9cwr0jYPi3Pybtz
jqYVt+atG5fgEMGOWphfwJL93ET9xz73toRGNK9s2HHksRTYIBMMxjGgO0hHQ03087auK24NtKsF
HBlUQ8p4/JFV09cyc744ffNzufl3LR5dV/zUA3KqkSleNsDf/2ilNvBVeBCASOhXl7f+8jd0Czv/
fuFVGTVYYQal6ZvCPAD9e50n5Ljc9DzDf9s40H3lvM3dtJgqPkG1Jsms73EfgD8J5QAooHcQFFCr
s+ZVOgtSvNaswRbblMh4kz5/YRkHtfx0nMq13L1uHIrTBq2Z0gmZbp8iY1G1kIuanoYcvIYUxUze
aXmydOug7OAObeSI+g6c0KL2KZUQvyu9L5uadhXfDXnXg6QEyWILcOLMMz5khVhp+t2LA4Xo01vr
SVg8giAPvcYpATDo7BuZefvt5hTQW260V0xMV1VenpcHovEHd16gC1utW6dpohT8onECElWwZ8lz
19nxcQRlxdkewKC9/B3dqBS3zpoQnEhOjVBazLBqEK+drFklPJF1c1e5kIXiqDfdS3P4w8iEfVj+
qm50irfL0bUNJ8SNu+DGD7d3byd3JqeA/nXPv237hOLsDKoUVTtfAyBHA2Z+7xhAgSwPxI/ODH4s
f0LjiyomToLCRnIPT+1uCGkAG/kiQDDBxIdMxfIHZtN6J6q4irM3LQGdLOKtD5iu41pHcJijyuYU
NEC1sAzKDM2KFehGori9lZkBjwpM1pAFt2PPAaB2G8DqmxWP1w1E8fgh49PQeRHO7NlzN36RrdxJ
Uh0mKOJBKuGTqFa+o4ksKlgOR44mcKxw8ovUAVMJcKyfKFQ4tyRVqKcC5Uw2gGuvwnJA068pQZUL
aL0tcMxZ6f3s2+8st4qUG6sSwlsu3t89lnzIBlQCtcktZL3PYweSljFeCWSaxVYhcy0F9bUY8Opg
0vaUGO5xPhLnsb1itLrm598vIlcRoVJ4KrGTy5aUIMnPojs3GVFvGRjWltslFkLx7Q5FWVk8Jsiv
l+lzDbn1HjnV3bLP6UxI2ckdCDJAjgc03HjvCW68gfBjXlQrT1i6xhWH7ih0V6oMDwNZ1PwqozDD
IQ0aCdt6rjgxG7KGBB4uUzSqxC6Yik/zxXG57fefHTDligc3iQsB1RG2yZzyvoZIudm+5OV1AqIi
Wj9M4mhP3bfVxJnGhlTEmyRhUY6A5ftWKn/VxnCkTvl14Pka2FLjaVzZy83EzBzXxmgaF5VJQfq7
yT+HeBB3s/onHhOW50yzyakAuLbrSiMc48kXefpCvfA6Sb19XdG9aHK2bc25sn1HxGuh9AWDMkU8
4HnSm06WAWKr5RFozFWlLEgGZ2wglzyhLljcULd7TK21g6ZuchQXjiqIopMGqf2kKa8Ds3ghNbmP
QhukHf1hufc6I1I8uWmQYOw54txAxys3qQ+8pHsGovNtzSu+PNBEjLkDGzVptRded+2AiZxa48pm
o5sgxZt51gM20+MAOJE2ArfXeGfHNbRhwKPWMnm1PAbdRxSvblNrkBYQFv4s9U6r6hAO+YtBUAGC
5/XlT2hsSIXFhVlkQ84eqwAW8+/zW46XihWgkWaBVTQc4KVu7An0vmgAMir7K4mFzlyycgTX9XwO
HhcbmZEWY1k6A95QOvo1tsgVcDobe664Lec9CnAKA+dfNh29IjlWNsRyE++4bc7nCbvoeRk0ceeO
Bd7NiIVC9Ni66Z1speu6WZl/v2ib1CUQw+DG9aWYC3ij5zwIPy13WxOVbcVhA6iLMmrARErUKIMx
wbiLcAcC92IHBUSQel+FxFixSp3pKM5bQh21rTwPj7w2OZmJszdc0CCTcGPzivOKqpQQhUHoh3pj
dS+gzHNuYnYV9/GwEpo1nmsrnhtB78ZgAIb7ScqvMW2fKqSqGerokHv9vLwcmpVWkW+42xAROS6u
hlgJWhc3QVmvzI+uaWX/lRHe+UVt4WJjyXbn1d3Za9lK4NS1rbitm1gcjycw0ApQjzZubsCqvTLp
CtXOnyhWVFK98VvzH1U6Ngx148iZgpE5qFADbvv/gMKpiAoTT4pB1z6FUyMZyrODwNrZAsS+u84z
SQLSYXO4EV3YQEHbDZPuGNakmyXpywllhHYa3tcwj3zliUdj30xxpapCjoUwTHAfEfDRBzdgwydd
v9K67jSo8v2YQc9rwDx7EEv/rvk3FoFO2rAh6e5BD8318TKPEyEKHLdFYhVeNkZVUWVW3vuT9x3a
Qo/tlH7cZuOKG6HItBhxTan8QbS3Q89QQb92xtTYoQoky2Q9dCnIT5BZAQWIsJAH5y/Lvdasroob
I31ccOhwzFk68uIS6ydOf3MF9vC83L6u64oLRU5LSdlMFTSvIOrCAqjtochtrWBO1/obJzL+EUcD
dPdaTIygoDqdgvBA3XRT7Q88dJ6yi+0pN4vKzBI8LMu43A29e8jsNcC3pt8qTTnwLxVI9hFYPKuq
f4BYpkp2JWTO5Up00ayqqfhs6ECY2YG2MRBvUEcxceCDapwTu9sW9ZW56WJmBAPZTupOqCIipNlV
r1wzQMytdF6zH6lwPRNS70aQw5Eg3xg8eWX/2QW+IjWdY57V3rZ7vzWvzMUQGicQJYDSlT8NbUz9
worN5yzJIdq8bPeaFVCxdcHoQenDFJVv0OJ3NpRQvB85+I3sMTwsf0FjQyqgrvSShqV2XfmpSEEp
NJJ9mW2Ca4A9Xjl0jNNoG2aK3vcWJBJrvK8mYiVvoVtdJUxO/WCAzanBxHsQ3gRJS5r8lNWvqm7W
Ivzc0ju5LxUYB+Lo2BCp1/suXtPN0TxI8hPQxtR9nt/gvThBahUyOiUBqfUT9ttjEHmg97GgGWd5
18iV72RZPNW4HYWonLfzWc3t3LZ3cWR88vCvvBR0jEZ97G3rI+QgD5XdgErnGk+rIjB+tkEFMhny
B/XqObHhQlg1yaYbYMH8yPuwaelN5cwT1DYpMYWoqikcdhjw9oGXb9M6Lreu25JNJWaLOORtzlEu
Apb/kwOENGq0vOaEYsvE5VeorwSj0c4C+8ry9zSuomL2cOYpwA2BYDXR+hYQ/W+oQD/3rPy93LzG
4FRI3hhWtlu4oCLiOfd2lgjvIelIwe9VQkfTXrFqjTOqODxG05k8DdQtkQ1MaxtPdyCzWjFo3fwo
zujkVlbHDaJtDJ1O7qQHUHzPTykry61rXnHIMg4mJ+lG1BBG/Ye+A5dT3d+Y3VomWjMzKnDNaBxH
sgA17ZHXgWIl9H4FTr5299I1rjhCglJWUGSh77QLz2Bvv+KWvXIw1ZjN67n9YoOoA6NJrRTV4I2V
fBfTJ2lEELZN8n3k5O5h2TTfL2im4C15uwuxTLRd3lfcD/sUBOzxpxj7tDk4iC/9py6AjnLNvjv4
oxPsZRd8Wf6sZsVfiY0vhpZOpgRiJwHNgG08pIV3ZcfRx6HwVq71upmbF+ui+R6KzNVQAapoZuYd
OEV2NG4ODPcTsgYM0n1BOd7EMe+pFcOmqpY/Z3H82yrjg4VpQ26rWjmFzCb0zi7yWn14MQo2ORCO
aVDeiXSrjaIH+5wmLsjTinsX53qrqO66WQp7eUV0dqy4uI2a3RCEdfhYSO+bQJ6SeKN7vwb5i3EM
COY2Lo8wMTs2blqQWO3CCZRFFAynP5d7r1kOFeqG9aY9C9F7GfQvZKJnDhGGyYSYEV1zdN0nFEeP
eigo2dy0fccJvnaTeXDKeu9UI7ShvMflUWi8QgWyoRCvkiNgEP7kpocqM090FDeZcPzl5jVLTOeR
Xa4DyM6SJhnAiO0YoQ9Jx8c2Mze+19B5TBeNh6nMOjB2YY+LmjsDYoc701rD1OvmRXHniNqo2ujQ
cdMOD0EpQYvv8IeYrfJu6GZG8WYnDnM2xRLV/bLbc6e4t/Ny20GJmm/nBeJ8PA/j3vbJUN4GEMpL
nfhpeT1106K4bETSgE8A3/tBQsAQCs6N3dhFtyGt8xWL0UQgFZrWglmviRjmpbnO6AHv9kFifzAn
MIHmT2adbzJ7V4Wo8aobR2YNNjKlQbYz71qyl31VrkTR92dpFvV5Y5ggDDXToccsuWPFHoFtyI7m
GENrNsqrL1sWwlWRasHQQBHTwRrXMkMxFs0+hqF16kX7cVv7iuO6BigpJaQZfSLcOztLr9MJCtKw
pW3NzzN34boUhbplnvfcz7vyJE22T7l7Rad0ZTPWHDGgx/C2fRKjCh4lAvCuFKRiNanB6BbUJ9Rs
/8pH44/JGe4zOEVKjQMUAz1UtpfRyrfn+8Lft1BXRbKF0Pxtk9lFRtYebUkzFBYkX7uCf7d4cA/B
lnDFyjzNhxQ3l8SAYuiIMTLyAuVQXFSMMgCLx2c5fbXIC2Q/o5Uv6YakeL2BYpK4zWpkPliXz5xw
8b6OIS7VhiKFEirUbkGnsJb2e3/Tc2der0vTAJEhHbzZ8jrQF38cgrp4GEUMJatQfqM03AZSBdv0
289gV5XUJqChyXPylEHBLQWp5bJxvx/aQSj2tmlDAqoDB+W+9KwHFNbug7a62ta0ckltIAOLk3nH
fZAm3oFQ1gcw8rCtacXjKR5MY3fCInf5VF5N4MzeVxlZMyHNqrqKw5fSbM1mAnulAebM+b4Vyfyp
jF0QlK7Reus+ofg8iFXHoK9jiO/NkAGnP/VIUcQtsFiiLvOVM6smtKuQNWMuoA4KnJd4GH6SqEXc
u6igqEeIfS8vg+4Dilf3JbhzzQrLUHAJIsUkAM0g4D8/xph4P7Z9QnHnqARbSMTAlFW2VX+YRpLf
QWI72DcM2aDlT+hcQHHiqjQkiuOxFkYy2scAyc0HUNLZ3ze1rqLUQJrMhs6AMSW9U4DV+BY6tOO2
+VcxasEoI9l0aDstgx/MmR5kHIFRelM5BYgIFQeuzKIo4xC3ULMc5G6gaQFCF7vfFh5UZJpkxKF1
hNgZgW/TOED2doJeH/iSj8sTrzFOlctNVEyg+yhT91DAWoXJQYLfwcjZabl5jdWosDSepDm2Gcw9
9hpjn9dguB74OPnLres6b70Ny6ZZApldwSYFGNX2RcK6g6hFfVWOwRp3lO4TivNWUH1BUQv0aLuS
3kbu+CACep3jkXl5BLr5URw3zUNnrO3Z7q1IPHhNRj+16RA9b2td8dkEBYpelsI0J2v4Uabk7GbW
th1RhaMl4K2t2gIcjG3dlfssBiGrXZXJyvFEMy0qGM2RlRMyC9Nig9wJm23a7QY+fV2eFc0pSwWh
1SUEb2WJJbXiaBYsbK/xmvdxBMX3hIuPzceneKBPSVEEK4ussSEVkUbqwnRigkRSYMpzmeTXrtOd
iNUdlsejm6z5sxcn72yIyWBlGA/oOWJsXi09Ol3frXRe1/r8+0XrgwzrxquQ1YYuNGj5QdCL+t1g
4zorDsyyKUiLcM7Zhiw8iDT8ZXtkm/Gr1GyJ5NHEJXIJwdjfGGDBDMZi5UKgW1DFayNid/+yoA4U
0CRwntzOPOVW8Li8oLrmFbfNpBeSwETP6769M0jFwA4mfkG4wtw27SoATYRW1YPP2UbB93T24gh0
y6vPFK+vK+/cllQImk3GPAd0HvdMS97V4/BcMrILOnrqK/GIS8fOE+5jAE1h2NTsdLHRTzuj5LiA
zBqZqITs6a+0Eshx0HMFoXY44qmtEbxKBncNIGGBY6ezs7O2OrQJ+xAPzdpNRWPsKt2bNEXIXeBW
/IYV9s5Mnfbaq9t6216uEr65nuQx2O9tP+0C0HKJM4i9z5tMRiV1i0SKRNmEpnHigz4sPXLQXid5
v4J11s2LEgQMB7jL2MG82A2963n22YHWxH6567q2lRhAWZUWnYNnIWtM0lucjIO9nRZrJE+aK4St
7N8RyIQiMEDjUc5Nz41bAHnsQUTV/pXEzhofrsZfVXa3IrRzG4VumJ3S6Q6RzdKD9PAOAsR2uLK+
uklSQoKkoN6wBiwAxNx/hulQ+/EQpdvsUkW1DSxyyxh6KX7ktlAUtm7ctFwJwpqpUXncqrgLQ/Bw
M7yhxBaHyoibQQeaZj3Q8kGE995lG9J9RjmDzwqZgdngM+DsDYEgLQHBN5JhbzSoWlj+xNzUO2Ht
Lc7N+EdZJrVITJhpm9c/ORkemHBAYc+ybEf58Cs07Q/LH9KNZf79YsMNPRaLrEFwpkFfPI3RD2eW
pq4529i+4suZU+GVI8BAjC7zQ8HPILg/w75WTlcaS1VhdowFJA975GGHPh121jjci9L4tm1qFGeu
QyMYWyNElIPQ0RSZB9FBlslyt+27KqYusey8khxd94R5tJsJWhRxFIFjyV3BYepsSPFiUQJeOxbI
hBNSZPua8wd7bM4ORL/bflZsyLxt8VoF2kEgoW2HEms8FdZNGZAPPPPWiO00g1CRdtRkPcGWzrCL
DbfQ3Twzgx57Gr7u9bm3RtamcQNLcekpaybaUgyhisVNyvPrDggWt3DWipp07c8bxoWbmUYIVXaG
dDvp5Z1MnOfYcx7l2G28wqjoL0nqGrwcmKZ+GJ9Bhn1ACvH3shvoVkDxYJuRCooX6Doeozm00JPM
uDWc+9IT1/Hwc/kbGjdWcV+GwcDSMyCiOtDBAmZ7OhKQu66Ea13jih9bLCjC3uHMt72k2I+mC5kT
uUZ/r2tcOZwbkZBuUMBw6iB6tOPgzunl5+VJ0U284r/IBbDSrucXvpDtIXV4bmy3P4Re/Mmg0VWR
RiuYDY1tqsivNM2BMQGoBwlz87NXHBKjPeb1tLLda0ahoq5QURD1dQ2SZ1oayEdClegM4v7pOkjA
HAmROQlGz2bt5Kj72Pz7hZu1QvRV0GKp20yyQxNyB4ozXXNsR09AEGqClFxnl4fl9dEsvYrAIpwW
KZ3nLU/FU5OGd8RdS9PrxqHsyqRooB4YwOcsZLunkB5G1NrsMkApctO86tZ5Q3VjmH+/mDAvxEk+
HpAs6KIKClj9/RStQRZ1Y1BO2kQCcJ9CJt7nEEKc+bfyqnoWWX87FQyPZmTFvnQjULy7YH1WG/V8
Vh3IAWD+mxGb0LYFVnybkxJXVwdno4CCyCpvoURIxm6ttk83P4p7Z0ngAEOKjkv7ikzkHIovLITa
XvvL2XaMV0FkKaf9lMz3S1rmZwt0trs+iafd8uRorjoq7RkEagg0luFqKIQ/QK/wkBcvNWkfpmAF
a6wJSyqUDBGbcsexmF95/Ls9TicDj66ds0Zyp2te2ZF7I2NDDW5pHxWc3s5EaQaid7qHmOHK0VT3
AcWHM9fqrLBkUHQInSc86R0tI/enLPxj2/wrntv1PY/KxkRc9Uh6gCir31F7guJbe+V2fJsHqIxo
kdf3kkO/ADAoVG4W7UPR8W1+qyLFWjOuQ3M00H8KIPbUjQ+NbFcyZpqY8PqqfxHVaBTVlmth6vMi
OXkxAY+ltfqCp/FbFRrG3C4t2niOa6moH6227595Z7j3JkqaTy5I9vdQ+hTb9mYVJEb61AA0GrOU
5NY+CvOrApjG3Ft70nAR5t+5ZqosZ3UfdrkBJAtOREn5RFEnDfm3IjhnURUcxl4G+8Cugweza1ZP
qjpohYoYazwCukpGmQ9wdE3HXWYV+6KAFsQLC3+OCQhG02843Owqs185AGpClQoiAxp0gkJwjUti
S59N6Gu6Q3wrpvQBsX3FUTzNRCrOPtleLYWFdcptcVWHzbXVRN/GwvTdLv5R5LhHUCj+HNIWtrjs
/xobp4r/98KgHpUYVMede9AR3ySlXNk3NBaukp/ZWWDSugOSvW9TaIc2BeqSWwFt2i4K7NOQdMYB
0ym+bxuIsoHjBSS0eQDEYNrbv8AwLg8O5I82zpKyhU8cMPk8AuZVBq4vrPA+GDZRUVJXBZrVMiQF
E3jJr0RvXvMuoHuD5WvPyO8vr6MCzFrC03aoauY34DCAXBqzwQ3ntVHkb5l1R4WYRSDWT2nYMDB4
DO5OOMOuJ0654nC6zs+G9Sb+jpAHTwFgoZlgd5DVnXYoOdtWXO14ys5duiOohTpMTdGDxqHHuxqS
/KCCWp6Y94MF1Bnf9r2BSmQcN3iizlj93QKv646m7rkoIXdZRNteohwVXkbxSJ17GY7dY8MPA2BX
u8iI6xWbfz8WOSqAzI7D2o0o6lzKxjt5Ezgd3akBsT0qh+BdR5LX8XVFouo7Y+Fa9ZluxRUnzpum
z4UpmM8AxbeBomVyzc/mif/7HgWZ0rcLUvUGQfIZz8ocFOh1BHXROIeW9zithG5d15VzeJpnoZGb
eP21YhARu3Vp7DtabEs+OH+DiUkq+8GBZBN3wj2HQIrD17jhNZb6N5iYQCY9TQ2gREV7aL3w1m7y
A4ESsICa1Yot6b6heHIuhjQNB0B98gQ3aBZ7kOHKX9LUvCM9XatH1aywqzj0GHLhSdeB8dD2oc+7
U1fYpzAP1m5amhVWsWNFljpjaFDuw4GLe1aEnV+jOm0lYOhan3+/CHaG2XSWLQ20brY1qjZ6aJzX
T8vBSNe29bbtqZBJBX56iH7mo7zOAqvaBSZbO92/v887KruZsCMrsaB64fP6B1hfjjS4ZZ51wA0u
2vguDoXUtyMQEuIsQgAH72b9N6ezkZWRUXNcnh6d4Siui/tzLqYyY76BDl+N9uh8duKxviVcep82
fUKFinkVydMaD27+EED8wLLKO2cwr6O42nRVcVS4WMWhiwqZ6NnBnCvoxx661Urs13qodyKnihWD
wHGR4UUS71R9cduDzsyk+THHfO2I13/OK+sY5N7RSfkuK9i3hBafmIQMWEROTp+ceO36dU63FVdD
XfetIbQ4z6QQiWYQHevlLoghL2/hdnxw+3DY5ol/Q5f1TdgGdcr8rvNiP+EiAZhnI67YUcFlqZBp
7blovcibg0fZqQazuSxLP2Dt4zZjU9zdbKNyxH8oQJ+M9vXckYXBU+ytpVQ04cRRdumy7FKPwwdR
AUZvotH67FVr5Za6phU/h3Sq9Ow582oEwYe5acdd40jSNa14uRd6UA0X2B5a6R2gVH4XsmrTTcdR
cWW4enJiDy6SQOV01WQoEhmqL2DOGOsvYSW6FbvUxFkVX1Y2eScm0SKLMo43RXDXyTMo9Q5RF/vD
+LJsOppJUmFmYdh4HDTvuIBGDv/DtrvwK834uFaRomte8d6xhDY7kQlQxdS6yTua7eIiW+m65ryq
kpwROuRVmkez23YP3pga+yZAqXRVWbupcc9yyH5BB7Q8AUpXHJZnS7ci8zAv9uwiF7YF3AoDu/vA
vmZGSPO9rEox7rzMdG69JG+jnUjz5sPy9zQbFVccu82DPhF9iDSOGz5kXs12TVR+7AEnWm7//TwO
aizfjqfmFkRNY+zkKHCnH2UbDfRQVw44qL0anAq+GKRNdkU9NeU+LQqySf6POiphFMVhzW5iYvk8
AcZCWt0PsDvv7dx4xGT6y2PTmZ4SWcox95oYHCu+zYt618GyoUzqbuKQp8gpv505GqOEHgJXCIkm
/1zWbbo3jGCt4lbTdRX5ZnU1BG3CwPJF3Se7gqPXg1Gs8XxqFl2FvgFXQWKQcsHlqXULwu4HwyvO
JMMtaeAoXrCED4zKGiRIY8EqVg1c+DLw2nkoY32OWAVdr3EfB8ambLCjgtWkLFhBZsXTNgNnaVoy
+YTn4HAFoKCJMCpejXu261VJ44LtKsTu1M4LUcSTsAHry6BI7/CEiF3sEaM9gBqHf/g/nF3bjqS6
lvwiJMCAzSuQ98rKuldXvaC+GmzAxsaA+fqJOk+j1uzZ0nltqbIzwV6XWLEiVtcz8y8Q7j8dgr9i
TWjVWncM+BZUL1LYTSVBfldHg/3vViXo35yzLbdTSOuO7oju4xeXpvq2Mrn+d0vW9G+6GZpiLoMW
L55mTWk52wqrI/Yv7eU/PZu/bl+sp3jhHHcbb0FUviFnzZv5v/vwv4lmWRbkHfP48CgX4z4M+u/T
5v8Nwfm/XTZC+jfXDD1fYOYAn26Qq+ppK/m23dB4PIZ9+Egtxtot/x3U43nsuscJS/ykxexNBxBT
MVNYpIADDCzyZBP8dIP++P9j5T+EhL/dRrG+OeoGdIGdcmb/n81jM51EPYb7pfcWKW4+RdhZ/Jdr
9Q9v72+Sml2gZtLyLt1hk92DMs8+vzbK/v9f8k+f/RWH/leGXlXkOxnm2DFSNezvOPxs2ipKdPQv
T+qrcPk/eqO/taSs1I0MAzypkJvPua6vTRZXVrNbNERP/91P+CvphxYrcX5GfF7Xui2DdWyhtTX8
G8b6Tz/gr5SfhX2uVouI6QJRMRE9RNv8vGo5VSbuxX/5Fv7KvZCL4EkcoOcR8zMh8SGu5b9MdwlC
7T+8gr8uP8/ZFvIZ2HyQsFWWLUt0VwQki0C0C8OLNBBsmZbQVEHDh5MHbRTKR4k/iXXU+9iN/gjf
KnbuAr+9tgmVR76FFgo1dHvAondTtZzGO57N2avS9sOHmzlYO7W3za/ThS8E++ftPF8mwrJbF+fq
UQqIXQrOoiKBrf0ttQ3oTnkS+jOVrLums+6/JaYXh4g1/KbcjPwxtXE5sX49YE6nrkHdbWewlXWV
rcI+mlUClx4ErBwwPL1s8wZ9LoD6Yrlz+NZQOsI2C+v6tVSZHN4juw33HO4MhbQ5uvSZYq2u4CiA
m5LxGManMmy+Deprq5JkvYQrJ5aQi4RChhVOkPX3unXqIlM4v1Jqg1uXtAFUQqf5uNQTTN2z3JxT
YWXRxuZPFIJL6rz8WQ8YLS5iDarVBuEObCZ50CJKSx2MP7Ng275tUOLaaW1NmTebOZHUbEUebUFe
NaPuymhcblOk+1OQD9GdiCK/NxOscsZAtg9RnNtdDqJMFS/Y8zWECnS36QlGF7c1hncPts1EqeZF
FCtX5zwdooNn2bYPMXr6TBbtDmTMVDF3WpTTAFav+XL+DbcsvK1gMwBBDy8Cq9pV7BWtgNw+xCJ4
TtcEapwz/9FQ/cNIoe7WVM5lPMzbgeZ+2GUr48c0Zb4afR13xdJPMLJ16DDrMB1gt0nr4zhGM8a6
0laxncWOrYoX6ez1UI2b6fad8H8iv+UPcY/mFDpJGxCNPIbjNtF3EIGStx6ChriffXoydIzLMA3x
9YFQFZP1YDHmWAgiURdUTcPMIc6crhKltkKm2PEm2mLk7pqmWjfxtiVwxPwc21ndhmHVVbOQxyj1
E/hsgsFCDy7cJenWg942txYmnsbL5obaA2hRWdGomUMqU7oqtG23114ZuDejet/rmZHdQFuJrapZ
TaxoghZdEGgX8g2V0MbvtjSb2EUGQ8MfpJdmqYgK8diYb7O4oIuctrOgQz5XjLV+epVbN63YTCRt
bqutD8PwTqdRi/cPAvYhbOI4rOQ4dTWeMWT1S6lpTKpukUO/76IJAwrO2/Ens3wsVkcg4hkvY/8O
CECs+w4X+4VHk1j2c9IJs5N+GfrzIrftE8+QXYfNsR5KZD7mBcwc46ttukRcZhOFUTHHbHzwpKvf
NZRibrhezhRJA1eRwnrIQ6R8Ea9wvtryKgkdhV9tnEXRbrK9+YiWXLzDdHE4DsJEpJwjZ1ixabdA
3mOJ45PsGtiTzzAq9/s8iVx45LWOEZRyJTDegdRVCkvQKJnZbub10jxgRcvQghvDSOnXYOmx5tqQ
r2lNbA6axENS1nFm850HhnWDOcjygHlvZIveZWsDw21q9X2L8lIenFo6U/K0nqMiAI2ih6w6LGmq
nIxEPq8iF7KSYlFy7xLH9bVLdE72bW0lmrVNd1EFfw7zGosp7vfZlkZLZXCT7AmNEWdFvypm34Tp
/Lbny5Dm94nKa/Webpa2OxAEOgsWB4SJRSENzP/OK4v8cMKuffyp6pQtL0lGYjxrMGx1/dL1mZHX
ppEWP59Iu6gCMu32Vw2IZHnhYhvpHScB2KBdPrNXLLrW9DrmdcvLRI2wJ9Vdugw3InUbo7MlM7+3
AOHh3bxhqnVx05LdCTbL2sGZiqj5mg2a6Xd4w9mpgP6I37pCYG08D4opc8P67mnIhlPu4VyIGzgu
26rB9orUdDe1y9Q/zMylw95ZudXNUWLvTR8npIHgIY8WlS1F3OL1yWqjSmPiP40DUZ/jMmMMV1AD
V3ZEIum9qSAR10UvXd2QuOItOtldsPWR/PJoC1NI7BFKcBw7Tqu2Vsn7SOPxPmtiCS08TC9+xt4S
csR3SM2j4MkU7mzNzVYmYyCQYFaHlbll6vR1AgyfVz5qO15ZqIt3hQX3EaBlFIY3QhMEpYaOeimM
HZypWJuRpuomaIIdiF2hswNuxLAW0kW93UXRPA1FGCsNcfW5w4etfa0o9CstzhxIkAs9K72Z9mr0
Qr4tJvMpXnQa28IjZtTHnusmOnxpGYtKuGY1P0VrtTtqsW1DMbf4OndZM6vw+6pCbcqhjpsA82JA
zw+4q7I9GewnTI8DPLVsaSYv0worMIwWQZq5b43MTHg/DfBkPrAkzt+sCEOGC7ySoJDrmj43o5/J
USwxhWWI8+HFU5hIViuhi8E0dPCoJsK8oWUSxNSXKY0nftq6zpGnbZr6teC9a3WhXO2WU8a3KT4S
FHJ4NIp4e631OmCJeeNKHeDo7pqCZ7qjhQyglHkZu9xHO65VHz2FelrBzuLCpnvYMSpedsHKugef
DFrudCYFPaUrRQ4fR7+ATiBGrk8aQn/1S53noduFkiTuiWrs5hQI5TmUf5Qbu5d8y7qwXIH3MSjG
rbPqkQO+po3A1tyCWJ2wHleowXAqrRuYTTYu0mnhYLXR3Raesq/Sbp70I4nS9YdKkV4qqK+7tAqd
2Z6SNKEB0mmu5YfLJ0zdQwA+pGqHZrnWzdQkZc6mtQOcGRNfknDR8JSasRS5X4c892PRyBpyH3ke
/ElqyH9AcCbFoSuMx714gMJTqHDGaB/YewJV4/4RApPOHsfQ5t/aLIzid8ECaKKUciRm+WSO5Dls
I8AsrS9s2/q+3cFqxrirEDrt97OwmJTlCNnx0UhYsEGLsYmWx+HLd/NGUqFIKTnnKxTJ/Cj2Equh
1FdIJpFeqi+4AJqH49KC0uHH2owVfGSpKLvFLukvZLmx3lNhAn5GEZ73RQ3BhQikItWLjzRR5rrU
A7y566zv2Y8uX4w+ZFhhUE+gPTXbvl6nMT5uLKtNkQ0sNI8+MlgxJAs2gndA7bCVyFYSujINtGXY
k8cGxNPCRxqhW7HQONNNUveV4WwAdZS5ZPwqElFMtJr53z2G/9uF9BS8DhIaKJOkjWiTM2nnSLvS
rMZPuPohosltxfp3dpfLjj9mfdyllcbaoCs2aPj3QGGzRVeOGdJeA5FTVwYx/uAaUjgIHLd0wlpl
Mumofc7UEr2aFgXSQcJcLzrkmoz9fT9AyrXoTcJ5CVedyMLlYE4XSNrZnsJVPPIuOBCzTrCqJCL2
BRNLnZUTqFLg24Ys38As/RL7u6LUsfNH32lr77DoMNYnEY+k+UYVywiYYvXUVy6BKyEUZoK1OyD6
64AXw2aYxrKCg10oeopp+K2TybMydx4ImdpkoAsXTVF49nUTIg3NflSfCUeq2XcO1oz47223VLZe
WFeNI4/hHbIFyyiKMF8Te4xrOJns4fvShkWNs0Nffd5gQpEFg6q/kRZ58ARgywu4Sy9++75sWPEp
OdxtsnLGrZzuWEYTUtCNt3Y/uySYz6gUUNY5qbPhVMPfb9zHNQm6Y9Rob8oFo5D8BVXGxn8kxArE
5jSacP6HXjcjhMAW1pRdv0iKoobMwh+os0F7mpc5bq7pEtVfKk8obx/bduL+UKPYXo6x0Zm+QRVO
kjv2tcR4RBvCh2NOTQhh1rR38pemnQrf44mZ9lVgCTa/boPDkK3E+nA/fyZGd+K4tRiYQgY/IP6g
JLxnf06CdP2+nZRTT3MPAbR9i2KYlIHPjL2Mqx4EwgG3BMUrtRlc5htYqC/7nNMgBd0RNpxXGyI1
lhHxUhxmBtX9U0+zfrzgNsv12TfShWUdYsSCYzFg1kzTsU/LKLfGVYZBeXbfklqAopyj4dvnkYeS
6aLtEn4p+4nmpFxE84LPrQl3nIK6d6s3syW86FKJQlUv82q/uZTpukCV0LdPm53z/EnRzeU7vfIk
Qitp1qQ0KrGvmYyZ+7WNrI1AIhpr1GGDcu5I0pa5CjIS1p6DjPvtIR38bEuu7Oqeew5ttIuCwqQr
o3lY70LbTGaf0Xx84JsagoLNYb68q7htsuO0pRoa77oh02+YuLgItgNIGddcAuksY0vZY9Om03Bc
G/Brq3pt0l+Jz+t4KqPOxEA7wZ1K5DXInQpOQeR0UyKmqqbqk5QPIBVOIrsSkLZyVPetXXY5guP8
4FL85lOKpfFkn0IMtvtRbwuiY0XYkPiCDBsPSlIHYVtBWGwgaDjkxHRhR7WubxrW4u5Ut32c7rEr
KfoDMACfXpDiXPQOiSsIk/7SEyUtwfh24Sh7IybAW1db0PefW2DzfN/DY0mVVn5JtyQE2H2+i7cQ
WvfvronTBAR6rIqtlzg3Mj4uIEVb8V262XQOu29zjO1tKJKHWWXmwS9odzcnyzCDSlwJkhFXO9rO
cXzXMRsmeYFCaNC+tPhktuNmnre+gMOZJiFeR+eTb6jU+IiybZRt86vHKk1QLbm2636Gxxc/DkNs
T7OQTVYwj8zxkearyT/yxsT2yTXtQJ8GRdFE9+GE/irX0VzRUIQHiqKjK+2QpqpEb86OeAv0ZtxY
z2C7xdtD3vdqOaH/CqNLAu+n+poH0/jEUMI3paY9DHwj6wmW7Wcyj7fAkgiazvPmdnEMPm+ZQCIF
ZnZqXJ6zaHDxLrND3lXKTnNB44HQa1M3XV0ltJ8G/PMY02s0tEFW8C6W77honSymrhkefIrsvUtX
00GseRzsnW8ouDs6C5ofUNrGTUwAt0HfN8MMoYQm4vzh48B+Q55H1usQgG/UGbD4wJ9ZwmJREOqa
vDBqn5GVyyqjY9CU+dKDKIys48195MhsDzP8qcaiHxYa94ULl6yHBjXlhjyPM8SiikCahpfTSr50
4oetnmECkSQmnMuOI+GXwVBHj4LVGqydNP7TxjbjhYsXYFFxOsYPJtF03bkVk85Cz3CNhVThKFP8
/iE1oEt2aDkaY5ET4FiLfioeoae7y5KWtCg/ATc99tB8hBMFp6WJk6BC8dvcNUEY31KZzQVcMpL3
oJ2MgNVqMqKb9EuCvOBasWtxvXkRwkYCuEjapTeSiKwvUztAlSDo9YTiQHuGrj114RmBYXt1iU7L
DR1FV/klkEc00x3fj+hC7pDw7SFv6vX3ZKfvQM3aYzIrAZGrUO9YOL3mY3qbbFfvBSThzkMLNy7R
iQhFL3xUipq3Bs8x87QIG0i+V6iH6Y0M0wZ4DKyO4YTm1ECXvCGZvW1zjBFdwCRE7htJRKmXGujD
On5DP/CwDiE7fZ3AF76t/jnauucm8xNa7aR5yBpAYTK2Pf9YcezOwIEcK63p2oolrX0ibdq/Ylbc
xzsgnxBGdnka/AjN3Jeukfd1iN6772h4iKzeyn7E7nFQjBOPSp/7+AShF94VFMjB0+ojpYoQUgCV
EhH9DuGapcI2VPqEV2PuA1Wv2MlV5NkNc/ML80ZdmAHuZxmoiIUHGPUcuaElcC5jH7BrDAvZzz24
a3EDv1nk5KiZR0SIXkAQtXGsgiMcGq28UfcdqdHWrO6Nr72ucpnUpTTQXD+ryU/vrcK+ZdXCBKMu
v3rMctkkrdYpAZw/AvfK4QSTuWVX8+45QMI4zr2E2Qk8HCD1pbCMvs5/CKtHoKnzuWHp46ow3xqa
EN2Ssi/9oC5h11/CbPvGyQiH2Rgu9MK25wxo0xbEv1fuxhIH82Aof57y9Smkzc3U6zlJ0S2JGiru
0ayexdhdUeS9JrW/8aH5qCeQJwiKgfY/ZadDA9It07Nb0+9ffxwIxUo/5E8oZ7pHBLwzTdEFbPHy
rUuhX4qEp6rMG0i7deawQM+3VPADGS1avWASFen7r73EJjsDF/KXloX0tIokh/5Mmn4Q1gPMNem0
VkGtD1JFF4govpGGP7fweS7YELyJMD8pm/5STEdgEsyqsvnmS9hj22KYI1gZYEC+TvyuJR3HiAsF
JVPLUU64adrRu9ZvV/SHjyh1AKXUTZk05JQvdZV1AcoX+LyQut1NUfSL+vYN7eHPdm1haGJdEevm
Cjz0W82C8xbh9WIv8c+kMEptyDEgYZm13SdwxAtA2LcwIpfAY2o02JeGY5aLxAdJ/vYR0BFyYnas
ZfhHN7qE6n5dGhM8hNY3JSD0ex7mx9Vuz+gZrsAlvtVZ/sO10ycJ+1eRhq+AP6D2zd6nFvhtMJGj
TL/IS+JBzfolt+tckqzDFL+mBqYOEXY/kn43MAAPa9OWbacOyxR8QnKZFLnQ0T5LYn5cg7lISHtJ
eky/hEEVBS9LaGx86a1mX27mwb42SV9sInxVsYf+yoglLn1S0IXGwnv2sLFpp2SyRwJ4UV1+cX2z
6xUGpbkIToBrkVjEsW/qg3ZwQQFw4BB0g7pQzJTgepFiTVS0X6EUNCybRfQwH32DJ9Jl41kszbG2
43O69ccUAC8yTJ4Vq1e2tNSet5TvvVO7OZq+a8gWh3RB+IDdBOyQwnVJixk2N0mXPEeorxFFrhz2
Vxr4Vu30O/D+T0pUsyNT+L1NvlIQiY58GN/QJGXF6N1e4bNCTGgiRiGDuh167aqv5w7ZyMuAaU2w
JAXXywtM7C4reNMC0wGxwbyIwYtpYfRg61Yc06Z7Nla+wOnWlKDtD0Xcdd8jGA26DOz0TGeHNRjv
adxiQ9TX55ZHj9a6D8bIO7g154G1ryTHaOXL5ixY6SFBwd8s9R0fW1k0rL9I3lec9ge18P3StD8h
UrXLSLQDEHrJ8wlZE4osZUZ0mdbDsa/XJzhFsBJwWdUoVsUaXV6K/nlpo882HMdi6DM0AWBWFQrV
VwGFHgGgZ1FVqO1rNAiJcN01ldnSb0gCTymZ90BV+4KDm3Za/XbjPP0F/OYAlf1Ts7L73Ls/uYg+
TNue19beJ+t6o2rbCtqghemHvYH/BAvn5zkd8G/NMVjWe8HDO0fVr9U2FYQcKo4kBYxwfpcJhyR5
v8fo+QZ7vOcgGw5tN7zpLTsLsVVdDiNKQ2FqugSFaJCIU5O9hWo6Bll+B12Ily9zXgHXZOxUXiL4
3oUEqkLhkP0ZI3Fsg+AYd/wIQPROBc1LH7tz7kWVxep5I9m+w9gXQ7vdaukjzGx/0nzCzcPYW2HE
XqwheYiQGwvfNHvezayEifIflW+nUW+PXTPHJfLak3T9fcDH+9CbI/3SdHebBL0/OMUGTS2C2VOW
rHuAMtc2Y6JYkvBDRssD2spv9cyfk63eoVU7tqL/psatokGLYheZYdXJC3CVK+qoqRBi/m1w3tkS
lG2yPq+Nfh88P3dc7R2Vp07QHWf6HKPYlPF0Wlh4GnNydTGiRxPnNXDWfh/HbZXG6rBJGA0FywNI
2G9CWoDy4V0cadDiB/TqCvbKSEIwZHURHOH09LgEdQtQBDApaLdJSRB9v94aWMsnSKbv0KJdxx54
pEjdtylcHw0n3xctdeHXBQBXeA7hhLW23SECRt+nEtSV7glSAN8UAuSaT6c5MFViatz/4YFOOKh0
8E+0mS+pxIZBuDUC0Zcdu7W+YCOqAhR+HDh99pweqK0/R7fcgrifC2vGu2Ccr9x05zCJbvma32Oh
6X7z5vvXibVDXMZmbnbD1h2CCSjLGJ/ZRF4HMQFmCaJTp8QzKEJXvzRdkQ4xbHujEG5mmPmNUXwa
8uGNrORjYsFSyDB9aFSD9Nu+5ZS/ofa/z5GV1pVUIp7v65i/jGC9DoBVUm13bJ6PEoXY1x4Xq1oU
IsU4DLeUT79aNn3ijTyj0IHQ6bSHcdOvRQGhWPr5pkN3rEn3uPT5YXPJcYPqGHQ/S6+GO/iz/FxH
Vq7gRRRfFyNXySX23JaLAwkentwv6VKHFWfhbZ7o957wk2lquQPT7oglqWNTsw+V4dWzICmwNbHu
FAaM6PPwtgbzw8fNx9ff+h5b9bO/xDT5AzVp+B3iUYL+9uDj6NiL/kHR4Qg1kycLaKSZtrdRBVen
v2Qewv4EO8MC2pik8KbVVRqC/+P8S0zFb9iZQQMxu6McqFmc6DdsGV2gSJ4VeQA3OA7TiHUOrmk+
vwaZf7V0+AN1pfuRBR9JjvkOEkTfiR/pMBwNW++l0Re+jecsNvt04E9zp357sjzZpv/RqPWF9tC9
Sdv3/xz0vtWHrc7Oc5TdTzO9yQWHLUr4w5LF2QGixU0Z99sb5tPAHxQ/jIC+KoDhSH54q9hsvVhY
2OK8HnIr78eYn9K0rosxjD+x5rBfwjortiG/ZmY2hQIYl+YA6mXDq0aqdwSAa5DGP5aBXqYg+jHY
7vQVwdwqPvM6TwugMrfQsbd+gPJAjVl0hueWw3zTTuyObGkxdKpMXfPUNCix868Y76TEfzTtmiyv
NDJ1RqNDC/9SGsVF6KUqcKzf8mb1BchEx8nPrxCIwSmUsJ6XXQyUEiN/QAPFqOBGIUeMQURgHtsV
fdMCwxx0Z0+QPb34cczKPtM7PIwQYTH/DKxA5Oii+wiJZXIhrTDefggGehbcuwKkL44SBL0WtJov
DUriKct+yim9C0Q6nXq0lVjTPmPquLNGhcWWxAw8nii/MrO9YE78xyXD5etxDTY9hK38HixxDp+3
8WKnhe3XqP6+wAy2jJbwuwPoIYvBJf17M/L+h1PbKwc0gpcxojCkKGKD70BOyXeU47AYh8g7njZa
aowFZdvuZxXZs2J1f5AaLE2grud+xluLcvoig8YfyRJlrGxnO/wIWg3D+3nB85jyFKNXrfbDlDTF
YPtPnqa0DAJ9l8FmyeOZ1CzOoY/Xs4Mn28dXAMp6/3ukATKGFh9T789EAE+fdPY8NNmrgUV2Ga8o
LjADyJFP828TOAWzBggl8NYbMly9WK/JgIiFfNFqzPhpE3W7VSYnsrTyqxntCxGOJVYOgr1P6fJz
A/ONlXOQh7+hoZftSTYMgB+hvpvMQ11Qj9sHacwAu9oBPaK6x3EA5bjAgDPeAQ0PbqKZ3efClrrE
9AHTxLYD8KIzUCsTge61iJ3z3zilopoHyvZTDHAtSvP+GirAzZtXUVSABuirIAeJg4OfA3dGzZ61
kzvs72J5anStupvXQeSFwUWsZog1v66rp6TyfZtVKaRNt6LLW7TaAetZXiyb4PdyUQodTSgOyeCD
d9uqZT+hRj6RjoJQACgLLVBC+V5C1B8KMWzc5Rt2tITfYIzVEfHJMKl9Qb0NG6QxSRUmZQ0GO2Ds
Jv0C4Z0xXMoWWjNpma6hAbUiSUb1GgjvNgw7VjYULZ/YE7gb0PKHK8RQwY13O+N7afBFek/K0azZ
na9Hglm0IgtYG5CHSMsx4fEnFJyFLro1qz87nLg79FT2UvcsPVloSGO+kW1vPIvmc2cxEcqFwOgh
nq4+NOFjM0seX8UycMgtwt+FFzq15qMRCR/uRD/aYNdPEz+3GGLvUo6CYR5nBJBkqO+jpjWu6Gem
9182wuzbYFeSVRQsl7bqsF/L7hM59zshSPKAuoh0ZVf77CTxnm9JnpjdYsN4hGSWck/SE3J2bsxe
IMMiritGwtc6HVAnLHlwTkfZ7HHyZTXmITsQ2N8UVOBGiBjrJ0SmGYblPd3FSxOfARA3ZZv7ueQZ
wwdMUu7HEWyS4mv+vgd87Pew5Qk+1BxnH5MNh8e0i8QZQI3x+zo2Cu3OOt8Edeww8nRyhd4A6/qO
8PfNBZQWUe3ywzRpfext4oBmgCe09CsDlCmm00R6sVQjACbIdlAAlj2aKqhRvbjO+rIHXtjcbbNP
YTq1dvvco3XdyJoVCW58kTnBykDinmLJU57bmOkyA1/lyFRWAVUUgBfGY2jcLh2X05IM5bqGAHJg
MItSalSVlCnGIn38hmZhLPGleCFZdGldcExoviMrfUzyLcKxYO+wmHmloXzvlUOBBqTaYKgFXZAH
FJf30FuSRWfhKUccgB3GoJKkR/yToT8jTX/5xM4l4N6+XLrpKZDLm+3zqBxYIMoVfJmAhVeMpQ66
z+9c1oqyadebW2Zo4In1D6HbtU9NW4RjeMD7vQ+iUF9N3d4JxNBV1lerUE34QJbwCYorlzu6j7U/
ZQP56EQMNU9+mHS49xm5i6HjjAHOfZYMP9pAndY+2ddquA0GLCfe0cegWe+yyaQFdMnFsU66kkmA
DnSLDgvhpGi6zuxhAQBKTIwJmlOSolvQaPS+mFxR6lBM2GEHxousMLxHdTlWAxlUQSVSw8DJm6q3
31+/el7CgzbLjxAqXtohK+OcVv/D2ZntRq5l6flVGufarOa4STa66oKMeZIiNOuGkFJKzvPMK8N+
AD+CX8GAbwwY8DOceiN/VFW786grM40ECnFKGVIEubn32nv96///ZVs9c4i2Wk22nup2I9XKslfH
daDoO/y0iZVNSk0D2txUUs1Kp6+JLN9GROhFIuMNMJUp9RCZ7Wn40ktW6Yx1ex8zZdBF5tcNBLU8
LRu3xqZkEJSOlLmZSeuzQfc0QG8IpGPm547qS8euM05iHFampK6TmMZOikWINK+KZuTwY9zCbX6W
A/E8avQHzE0ZRAWQsdRW87Xb0rDOSsFjD7VtomonySRLGAPAoCGPChcn2oPGJKvhM1lGdCwY7bVk
mdlKteQdKlHA1rS+dPZ0NfnBoYZb60VkzLmuCKdXY+vIY74NseOocNdzWprN0yqk2EydRyu+xr7u
+UsjsW8m37j1Ne1kWvLFy6JDGTQLPaSuCFcNCsKwBvO7lhh1zc8cSULKXlt7PI1WjRy8qKl0HYQe
Hf2G3XxHnYknV2o/xnp7VZfKk6ZKq1a27+DZAR0H0G6SbiEChUxYdpM2jhYmaIvuVWuc7Z1sGB5A
uXxqzXAJC33NIfdqHlG1Ka4tEW8KrzzpYfyGlz8Ep2mhVPW5EZPstNAGMB9/w2J3UdnhA/WNdR6F
G1mHaNa1/iqTo10cDC7586b1zoPuP+Qz90GW5C+mYl30Xl/IVeVkYXE/PyqqYe0CTs5Ct4qFkn7R
Qumk+tleUdVr3fRkMiTli06NYn4jA1cdbMBWi0KAVGxgWVITKjhwmZPD5nCAfr1ovGFDCYzN2SxH
14Oxk8rsEVrtFt4zl3hOsW1SpHvJDLatDHdiAECmm5v2CvNmoWWa6xMBZIlpnnXn+ToyUR2hzSwL
K7kiU7ouZeYd9lKxTQ/J2qCCQLH/dcTvobGihUpZF48uN2rbvQ8fIbYl16/rG8m0PI5N9bQeMtyA
VXnYMd2pjXQrpWmv2MzdqiO5twFWgd44oEtrO3+lTzSfD4rppJHmVnZ2KsL0qzaoFyVpXd0eFkGU
vcytBqUxI+yCcQbdtlS9L3lDWXgod5n63EjRtV61m1iWN/H0opv9lj73jCNqSJjClfEo0SbFbJSV
rFgbT5CxWWVxY1vpBjMz+oPRT9s3EncehXl+hP2wmAIthR+qPFfZtC762ejMY7/K07euTe6kMr1q
vbkLp5JvSFnfP24BL7aVRkdEIbdke/6u6uN1OFpPBK89kqVXy29JHKSWiZZErdNEiWNZ8Rskm2Jv
KEO0niKxGfT2EbJWewhraXyT1MDvdqAyaekUTQjFxdO1hFVXp6tWKONOHrz2Mc0Y0SQkxCg2hAqq
5ZQ6OmqCVSpxQqP6qzfRtOfwY1/JXZneW4MvtlYxhu8elMiFUXfKtdoRRmRTaljmXdBTWGpX8Dds
IvRoX+uanIFhQ/dUhAhokqkMD7JPnhT78VWbNCPnQWqecU+FJiqxCRpJ953Ajr0JqwSZQVE5iuqi
EseJ6ukRtt+0ympL29ZVkLnFoFmOUtcU5CldrXs1Q38RBAY0o0jflSR9T6MiKleZpm47tl60tK2w
3lphUPakQ+2LQbF7I8tVOG3y1PMvgdfdZhQjF60fm61jaBKI3dxqiKJxtwxqiMBjou8aLRfbaIof
ckX1kNFO+X0AqkrbOPbjyHuwquJOzlEuZl28Umkj6Yy6ch1EbexYSVQ6pd3HLtV8HTpBrjh4f8sO
NXffMcNSkMml2SbhGw/0+rxq+kBeNo1Wru1h0lxVg6PrG+p7SXd3R+sAPgjkxjabNInpN8TXdjbJ
AKvYXPntkB6bzLqNNOXQGrA/LUzoQQRWvVopjsYVOkOU72tNem+MqQdLTKXNkEs5m2yc3XRlHaza
joM3VNlavApOfwsrac5Cq5qnqo1sF8rgzAelOJzU9VeQ5GdPzk5tk85QUme78qg/mKb8bBcdZRbR
gmAXRbXGyIOsSy0fe/rgQCi2bpmf5n5Im3Cnh8b1MPYbJUsZhR4mRr+2zG5rSPK9Zfqtk0Go3Nc6
yLVZt5kLr2RfR8aNL9JkM7YcXXNbFAStLllQjsTAvuRX5bR8S+TaZOOamnWZGd7FN41Hqnftoq+T
uZwnads0zqd1QAhyhJheNKUD54Xv0DO/ICWSJof7tGePy1Tk2oPwd0NFT8KiVdg9J8CdEmzanQY5
c9Vk4KZJ3vxRn5xu0HJ0H6N8p4vkiuSZPrSy/4JdbuK2VGSWFb1dHahfVNHj+lwPQ7Rq/AFyW53b
yFQt8qyxuRSmkbCBj6mDMPowjeoNpbPSwbfn2VfRjM9OpuQ6xio0tJ0UhE8wfM9qKl6DJitgtyuu
gV0F2BE55zROYPi0TR2z8jUM1C+V2d5kSSNRYiMlYcmIhW4XeJn11mOglac4HBO30W0eQAY/a8x6
5YCng+TKtJ+mFwfgskm5TZRp61pALnOrybFiu4G0FR9Mj/N4EHePCgmZOc96quOnzuuuObjeRpR7
YTfWjylCdNgK0zXO5ie78p+wFY6hT1qPyixJmjg7qNG4U/LpCMW2c8K4uoW8GQN2zQ1aZUrRfuYH
qG4H8xEWSraLRmCI1BLgkckuGcO9nHWrMSi3CDcucTmdDSlDdtpXOnSsTBxqW3nHMq5yvFqz8V6C
+pwAEC7M+bzUaB6o57CpglFdDjpFtMCzeW4t0Cx2oDzWQh5SKCVmOFlOn6SF6vTVNFxAooNHxRqD
Y+HHp54gmWux71h225C85i7xcx+rwSmnNIyOSRgQxf2jMTUPZjJt64QicJEmXwwtWmc2IxnFhBHR
y4/6OHbQxS3qa+b04PlDu8h101jJ5JfObAbfW5HmAN1uVQUNhy7thK5ZoH/FRm2gNg3joa6iTaFb
BzWI15MMv3eq/UNi+JdMEa9KV64Tq8WbzxwqJpdJEJfuiejHzLLWNqeb2k63dS2hdNXPQd0PK1qa
dcwaQIOugl1YesmmMSnw+S3M0TqwF6pvXqP7uWNIn9WQgF8U0yJNi7NXtsvCgPFjK3Aleo3BmiuS
bbcbJGFCHGq95ew27Hvj/ZRR5hpgeBHC1NbJQ+PiW6ZMDquh0wgzIKRueIfP80qPz9NE8TEN/JD4
y/m7Bty0VHCILAK28MXwZop6NyIYiDJlj4vvDVTuFe6fbiz89WwW3Ez2pk20V+HJ0D97jrN9wqG0
f8qH/MHO85PVypwP5OQ+LqZnu6FkQU2jdkx8ZoqhuTaGhOmF4izPZI7Bpku7TlC5S1Wam5K6ZTa+
dGzsRBw2EP0Q0SxAx0fGHs9pKcMpP6Q1vHeedBauhvS9ifVTY9K1io/PAVn6iWczrMKCY2rLCWS0
DxzhfPp34/rkwthdzL89G1sYIqLptueG2F1jJaxD8uU/SdSBvZS+S2vSRdKBvXaQzAk2lV2tfBEd
/LRfSS3knLFfBHS079poo9DFTUZQo6nKWdZBIq1bfzx5cUSQ5zJVadjPF89SWXhStazHR9pvJ+pA
qZfp3BmXhIYPk5oB/2CMzdhMWraaMAZOjPtY77c0rINa4L/V1QO3bHH6V+Js1c+9ovCC6pv61R+S
RZVapza2mOuVy1XImedas0dIWO087AR0QyerHs9DS7ofPPP/VJ2zu1JT4aDWopkcXk6CVsl2Hi/N
KDxqYOlKEr9SnAYFUoabmENY60K5tK4y+BW3RS2ESlpEDZ4S41PTGpcWPUTEyFQN+DslIUV4TqcE
GwQqxDma+lFqCSkaq69h8hV06XHuxRz3YE82Qu2GOnINqjI0GuTRiiplmlFPnVZVtlKy+GRMI6xc
Dr9T6qG8Tp4HOX0zWvUgs0vygXBdlxVzdRZ918ZjKt9Plcc+V7leEaz6Pt0DLzvzKkCgcWEnX4ua
WlcgN07V2gXRI3Uao3GtqT93vryKBwkSSQ0aX2yYG7KebmBbLnIDNjHVxySLruo4Ona6uMh8EbDM
kChr6r4HxGIL25Sv1Uza+FG3juJkNZlUcGnhJmnxta5GF3PowSSRLLPjs09Ni9xqAfPg7608KSkW
kSQtMr29FnryAFd8a1TVgYGAMD03leZEVaIOMEd6M7F71ItYXlstIs7xUcEWxEkhY8gkbOBJMMbF
uOeBjyK7+Em/7Ht7MSnFtZGsW7t+nieRpITLGLzY18Boq8dw7gEUqM7Qdu+z34ecYcg2yZT2mlse
YwTDxZMPcqwsTLwLB7M600du9rwt0g8BoA/cYlMSBlwjtNfnsL6XNeu6q6uT6DJkD/pBFuq+hxwM
Lzr/WHqKbr3aSnM7z4BkwHZJDB2ajuK5IASp+N3PllWJKl2ymiU3XprYW5tYb+gEZrTZm6bArr4r
xxc96q5io90k40NicwDpMWdnooWcFilUZOMxZbmlHfukYjeY0AQbzB6FBNU/n650Thhq1Sxi7p4k
xk2AF4e8Xupl4ExYlimqvrLCBsp/DtV+3A5FusmxhywNtHiFG5BNpt4x608TRJhglrKRBs4TCVXe
JdbCLR+666X0Ko7NO78eN5w6HLnxnBpZI6SdXS7kfTfoV6aQBle36tsZ/cPgnEcfqcZ1HHgLqWud
eKw3acsRgfbDGCUBR7003XRIuVwAfo603rbGRU8PpmVWz8Sp8dabU+tGVm4/Ftzs4FkZ8aPJkk/1
szzQkt5PVxZBim5rH1uTBQwrUTTpoIqn0IlsiOMoiQlebTh8hRQE6ARBLrY5s/sux+VNCZQ3lqv5
j6Imhhxr7/NRW8aDeuQWCs5dPLi2Gtc9z2kuLUHluFYalpz95tkd2UENrb3fzoeNMAIJVYBA6Mkx
YhRhjN0K/xwXJdqj1xerUk13jRSv54AuB8+lryMaeJufE5HxOD8Tepe6JtC4GEJyYW3BzJ3Dx/yI
jXzYhNOLArI+f68pyEjmP9HpQjAY3rIOhpXNnjKUqzmiMMIZRLMYyXRO+7MsjQ9h2SyLkbZu2X1A
mO3xy5vDdpiGp6gJ7rhds5apCOPEWqnuEIZXfqusiBFpWjsyEkqDDQI2HoVQ49GyPfhdKXlLDhWm
d2vL3vq26dqluZrok6MO1iqqzAWkJzIybQENaMvdtPDC3Hm7jKbozuhNRAYpIQCjaEfk2jEBHieb
2gymuJnja4HhZBuVb+Wk7CsTOhWlSO8iw9MmhkRMLGIoYMW6GtFk1vdx5l3FEZ2E22ExD3xOHchO
8+V8AbFeLJjyaqu4REaD/0zVo8imi1aE24iKKv86P242X9ici3nlVDAT5zg24VE0Bj1QjOagm9nz
mzDYgWtyF+fsY26qF50ksYk6AK3sMDFyE5M8SL7AAKS8kDicEZJ8h5Z+xSW0SbUAQiRlhC09or/Q
OCra1/Rjg+1R8sjElQ2R0y0yb9cX9sDZG0fZlLKhg+ZEA/CtAICy5CVM+hfaFtxZtf2V2Id4TNJj
N5qaqwhfUxfFFz0sBYtZ9zByagXFJ8WzQAONdd5FARYqNZjdPH9i86VVvUdVFrdlg/JjHkAqN4vE
6+RNRiEtmT8wCEhxSbNuq9mPFRbxWdemk5oAr0xkcYaeNO5UjiyymX03R+D5fdpp3sld9l55ffZF
TuRrMx+o8OjPSBjIE6qbTpmlX90l78crLEquc139IjplJ6SaWaHRtkXK2n3S9uhqhrd5mlC//Rob
0wvuqoxtYL12mXzuMh3szgDbNvMbDCLzlTJl9K3RyJgiWzrPs5FC7hmu/6FLs6c4mp5CveJkUFxh
U74EVFgxiFtf6pdGasMMVp5EqZ6QaRwqO7qRjfhoiuZWovStUxeBQCbdxnmHfrgIz4pnj/uCNngr
9J+7pigf/Ui772P12de1i5FwEAgNey2rWHmmuhIsVL0n5Njl2evK67TXT5OoDyZHA/IJTJFLlS/p
Pnx8I7NZxin6ISutOeEnI2mrmr5lrfcMme5AuhI5KBhMDMeMmTFKtTZOSIzmdd/kYnC0pLgaRLee
zPqqABigo496hpwHAc1+B/mgPwuANp4kqVshTXHQJ70oclg7VT6C6xTNCTKW5vh6/kxov1Xx7V/y
OB5rcyypMaiPtardcYC/FoZx6a381c9HjGaSbJVO5pJbXsqAsqowb6NAuxK5taqtcNlZHG979bmU
DSIM0YwdFCy3SN4qSMqQf2ptoai0x+obYCBc9ach+drJEDXK2rP32KjMF5iggRKIcbOwmdCFUqox
aqtfKiQNQxMtJbOsD8mQvRQMRlw3lxz5V9PD/IOneT2vYFNQtum70k1K7aHnxFDEpDVzIJoDMEU7
x0tZOb3R566mS1+0YpZdUXaMy+SlgFBQ9c1zaAy5G6b182CEryA7GTu3QQGiXdS18SXLIKU0Fiqj
SlfWtfDukIXcU/lf5TqVbZmoagzZY96XeGHUkqOM+S6v7DMhHtVSTbyV7EszRUcOZ/ei8F5830Ly
Ik07y+ogIhs3YCv7IUkea1hBWZJttMbc4ynBpXMpHri5PIY7S35qqVsF93Fgrzw5vssT+FxQRSMX
4xDEe8k2lCdkURMHjEINLopGkMIN64ZWXzDHG/gHekRgm7p4iRbosWlUaoXRzZhM71bYrUQ0jRsp
6PoVeinIOrALS2eyipLWbOzwUUCqK9WWt21wy2Z9tSbaff9KyLm8ntBEr5oawZKn0NPX6PzQhcac
UuBvLzjHxdcAGbCikWDhMJD1GxuEZ4M2NryYSQgVrHxH2sztYOT0wB8fS0P4b1plprsa+gNl7Gla
DSVUNFHIVwKD5EPsjRDHRw3emG90jtpnrZNYJLl2pMTonpE1KnkcruVIvA9as+qM8rUsrIsSDtsy
Mi5e0BrrCFB3CYk9DR01Ivr6QmDzOSQC42884qzSkldp40uuYXThV3SUNuRgLzv+JyFa1L+eTknP
VnPXL9ZfiqkHKxKV45fSYUqDM8Lg9ZDE26KkFpieVL16/yVnDW12lPjGHMQop6YujBDzjjC1dlRn
SFNUu/+J6cV3nDU+txxK5CYVPHE+Hcfu2URFZvPUOg7rvRy//vgOvmNA9rnfkB/SZ6iL4IZOEAYV
QbldFaeC9Tz7wsyeMD/+mu+4qGjzLX4zUGg6NYpnA07eg+JSHznKafITA4/vffQngxYTGRH61/kO
QG4QL/sq7ia1ufi1C5+/9ZsLb/Q6N/ME29wExoVj4empjN6v2dZon3xZ8knGoidCXi419W2tWlc5
7Mdf8xzSPrmypBPVqbJN9aVFA9x1PASNIxrlZ15Myvwx/8C1RvvkxzJB0ovCjkUXpxXVILtSC06Y
nYlXQjAaZbZEdZI9SHqqdrBYVfLdvpl6tJGix2waq+MUtWIBQ+EXH9MnC5ey08O8HnG/gEIAMa8o
UHJCcPiJM/M8lf7B3X5uTKRo+Rh4Zkwz2LJKG9Avb7wJe3U4qBAWo9WPZ9p3Vvvn/kRNW0agaBhX
ptZNRvYBmIo0QL7VpPsff8F3bG4+Opd+M5XHMQK2CyYc5vS5hvNE/gIO4BevcvA2r/YE2OHH3zQv
jn80Xp9We5mR9NDyE59J33st+vRJqayfOSZ+x1lK/bTc28zEfTjgs0ni+vwygRwLSND4TCA1KRY1
Fccf38T3HvqnlR9iUGJE0C+WgZQ968hBjbLYVn73k7Yp3xujT4tfs+VRo88V3SeRCeL2iN1K1/6i
nZn6afXjxFIPMZq95cfBbh6joDd+1gnve1f+ae2Pk6KgPJ5VIKb0CrW1WSh+ov+a/576aSFD1xtS
zaARSE3/jwWus9VDXWTi10yOPzci6sbWVNph3lELJTgpuBBjVlr8JEp8Z1w+NyIKCq3tqZ4xYbx+
PzcyIDc9/3gufmfSK/Pu/c3SbYdJ9kKBk75Cw/FAr6jeiQVAQ49QsDRQ7CPx+fE3fec88GHh/M03
WU1eFpKCfz4bdHqMqjCngN9BLCVndKhAIKekWnf94y/7TshTPq9lQxG0BQjwbcMnkN4rylNfSltd
VkJ3zuR+/CXfeyzzv39zR/AwZFvIhbFMNLN0TSj4Lf2ofi1IKJ9WcecjUprohIvnoX0vYRGW+dMx
sI3tr137p3WcDiEiQZNuinnYu1LYXekoLX780d8Jbx9dcb4Zlk5gXmBaXLmlhCsZVhz6vYsU1b92
4PvcnKgq8kgYcztsnEcHF1Mhfxskubr48cV/55l+7kZkjQqNLD06aUfA2MsZCFLKSax+/OHfWQKf
exEZhi0Q+OGEnvRtXgCMe4a3q2QoLI5WZPDzkarF8CWFMvh/u59//jL8i/+eX/9tb6z/8q/8/CUv
YPv7QfPpx7/c5in/+9f5b/7f7/zxL/6yfs9PL+l7/fmX/vA3fO7fv3fx0rz84YclfaEaWo2/V+Pl
vYZk8vH5XOH8m/+/b/7T+8en3I7F+59/+5K3WTN/mh/m2W9/f2v79uffFJsl8c/ffv7f35xv4M+/
/f7ff/8/f/3Pf/0vf/2vv//P3//H7//79//11//2H/78/aVu/vybJP6E45SwbCGworBkfTbJ7t8/
3tKUP6mmQl3KNjRVN+dWThkeucGff9PVPym6IeZ3hGpb1nysqvN2fkuT/yRrsq3yjgFVSNC34t+u
8w9P6t+f3D9lLUqOMGtqbuyP08VAh8blyZaq2rbGDJE/7Vx9niWTLkem69tRuG0LdGOAw/mkX9Vq
M3dxsW+tABayCXMKMJVSb94a2zYFLK+L28zH4EAR+ZbDDCV0gYrtm3H9+/V+e336Hxc616crFs2B
wK5lOiyon0NVX/i45GiKwABSxCu/japVDQnKKfdNq+poTxNrFdjWpqugTBlhHqFjYpM3pPBcFI26
M6dgi+VEfleqA3htjOVP2YqlCs0xtlQqklZaXhnZdvKHYD/V6VVpZeMJreBLmcNI8SI/2GLB0oAu
jc2KToAw/rKy3aH+e5FHZThlCF7vyyQ6+5rwFxUikUWuKS++KPWtrU3+ddfDk6wgOHVejwSbdOIn
QzRH638/r85DZCm6pjDFFNPQlc+bX4ltkYlAbASSVJTV2MXW/uMlmZ3nyj7HcKJH2y/qSnEBg5MH
Wfhiaah9uUYzjHliEeJQF0Hp95UBX3sFRiGWNmgqu4UdhtK5GKTH2kjGfQxMfDal9mpq++QWWsqJ
whmEy8E3nb4ocAHNMjHhQ5M7lR2MB4XCk6UGa5N06wEMDZ05iO4+SnrzYaI1FoY9IdV77IThksrU
c7TiAhtbuD8eIeuPAZcRwh/NZvFpOosK9655BL/dNaYoFgqud7BF+lfdDvrlkAXD0dPHcMth/4ig
hLLvgNdV7z3pY3ZfK0p4loT3JQitcidLNKf9+CcIAJIDG0qDUsm/fbykmMYsRJdjZDfK60TSwnuv
boMNthUzITGO7qU6FysJAj8EV90FsRsuHy9mN24LqetOUNcpM+Wd2GFNgRxj/o2gSsaLZgYtLCvf
XmtAV1BlrlN/AmmtPImWNb1YfPz48WJWkbmCUuDvqSlKNOrCqcNjZF7wY8J50AruVL3o1plWL6pE
qPRttMIna4yfFK8vz7LS5teKVmxozr7ydTHrKyscCDX6wfMlxZLUPL9L8iRa1r6GpA5Hta2SQJub
AA33k2b1ED7rYiWb7UVkqn5VhZp/7wt11xp+fqaM498XAT6YSgZKrBdvP37EH/0vPi0C1abhJ6C1
aqjaZ4PtchzBCwONUtToBMPQYihYy44f9P0lwjPg1OHgOeGVue/wycshgwc9mq9GLKQ2i/Z620d7
W2uODezsYtDjFf6E0dKLB/+YVOIKe4X4KBDJHINUfU6iQV1//FMTxvHC7oZgyUFTPqutHS/Q6RSr
CZ3EeZhfUuREDgKnajPNpCxD7+IzclbwQmTsY1LjYtMVZ1DXA7SCYg8zMv/bi6Hgf/bxo8D8K6OL
4d4LoY+Aj2snOcrDDdA40sQiP+LRNZunNjK2XJq9ajTfjUBQnnG+MFd6GvuwDw1lM8jFcBjDYNvN
ZMpu/unjn8LAHw4Fvhm7wEyWWh+3eykbmz11jGxveVT+otEdY18/FbDBDh6YxU9i2AcW8YfHJ1ST
ucTaVA3bNMWn3FuK7TohQg8uGkG8LnM1OQWBec2wjI7datXaRya5ACWO7nqtwXrWwrYtreVVGcj1
0jMgIVQUqW5wTdhlDVqeckJnp4fjCRed6FBoRXyqYzxjrVPSdeU9jL6MYpbIj5kaYPTlTynZidUf
C72P1j+em8Y/CD8EaaFyb8QeU8zvfxN+LDsUoYxRjttZBlS0yjz7qR7f0qpkoEXDo5+ZxpOPoUpN
6YF4be7+9qI1DS5eyKNUI9kNVOv3XRbR2nugqTHb2pl21tbh40WNU8SFiZ5v0sq+hI3ll1hvqc/d
aDdrO4JymHZVthvNZo/PEuTEUCu3Akubx2C6KlpbRR8iEkyIbGMv642HfRUGG8nQPQaj9YqdgP4W
59um0iAt5NnRN6IuQEa9DKJa3gUYIEVKtYsTW88grk/eDrD+316giv1krigfCdYfJ4upCsOE9SRb
GHx97twFTU0dqxzYvB8QTeotNMEeNmffB90uNTw4rdLYNVvsVJwoM6ArzS+WAlipyecIuO/UWuWG
xo/W/t9fyr5ZFAijV2UjUMhxqLkr4YuRECgPQIMR9bd+3GZQ+ELaaezGJO/WrKwdLjxs+OPSR3Z2
bdn5dEmVwFxIuDgtsRnD9UcvDhQ19XMV4w2SGdbgJpr+gPklwcfuYfVHpXwotbdRmGLDEWpAYKxX
Z7xqqrOhdlCza3uuXlvLsrGyEwbB/taaqrOMGnLftjp2vgrUYEZqNkgv7EU+pPdqMOwlpRbXmDg0
V8Jsd2GpGPuPl2nyjD0uyM/GYNvrwqsR/caadKwnDTdNdSNhL3tNW9PwjFncelQa+WhQWbXqUdnY
Uqlem/NLiSWdOzZafBryqVnRJMm4SoOhW0Z20Z5luZMXNm5mJ72Suq3nR2gtaejw0mCZaAQh3EGj
SQ55p/f7ycySRZ1k+XMfDo9tMVSXwS8yMlK5RESrZ8908cIHIO8P1GWi88dLPo1ISlGC02sd2Z5n
Gvt+1IxjH0lfLByVvvx4EWv/YRGbigkD18ZO11JN9XPDUHNKVBwdzQQJ8WIwuuKSdlOxqQpUHTir
mEd4Xdke64PBbVQZY4i07ThUxtturIu9NiTQX5rsa2Wkg4yE0G42cWg+eJlN3K+Ct5juCetA0s/Z
eM5j38Y+so5XtAqQLvrY95umVtdhCDvw4yUtg36FGAR9Jurcu0KDGtOH08OPb5nZ/zk7MDl4c/Ii
ehmGanPQ/GPkKuFDtpYOvUKeN4Ixv/14SaiBRoFQL72q4+oxWE91Qu3ZbwLhVsJKt5gtB47RxeE9
OEZ2gCuAzLkbwnuoAWLXd5hBfrwrPNFtEx1CDGb4wf3goX5WsGaawnw1FkpyZ0UBRAlyZa/0L508
y9w0muf4TT7g2sSPdZnOPDxMO51ONr4OuqYfaSrl41hhXVeFJUEZpUsnZ/p15jWgNXXpKh0GB8VU
3qOCvS0j33eUsEQdVJI1U2jO49O2DsI3K+6hE8XjcortZ8+IUwdSeG00TyizHvE0ttz2vZGsr1kH
86rAARqq61yAH58HjcOWluMulXOaSyc0r5k/vuCIGbiylq9N4cfuoCW1OwkdWYyvYg/TFk6ZVBxK
euvK2gpvJqPCoRiz8KSU0rJJs+uo6p6iytjEZvyCImxtl5aHNq5DfVZCaswj6qealiqrrkfAZaXN
2vCkF+hV57CfoL1nQXiUUjtyIpPKrtRAcczjG8Uo0ArYbLGGB9sxeqykW8qYNx2FiW2kGyHs6uYZ
N6V40Yn+QYJ/ZUiYq0X4LDrKgK7Ywq4CFm3i6OlwF+lSSweVFaZ3a7WbboStOJF0F9h+AAnWPnpj
cY7NplgOfreWlQLT3TpccFDMZ7goc0oQi1ValdDZFW9dqdlDqcEFUOVwwqIbNrJsYF2f6FOykVHw
uy1nT5cqbqkhJCkVDWtYCX5o0FL+L42NHfnQmVu7XGmF/wWqr4R06a0U8jaEdL+CxayvoE94W//i
2XoNtVYaTtSfoeUarYxH7RU5D9EJPyMzsu4ydYDILC/pRRK5Fo0Wt0nV8eTDdq1UWF1WBuVrtZWx
MME4oevCtdFJB93zg11mNI46QzPoQiLyaZwEzW7donZUPVguBkTKg1TEe+7MXDY6fB9PxcGjbHFm
LitpnYzyFQDw10AqYNypfrjCAxoL4Sm74DZ9G0nrtkPWbSHXE2qxUBGFlxjWbdXC2AX/l7oz2XEc
2bbsF/GCZuynEtVL7nJ5GzEhPBonjX3f/VNNCjWqr3ifVIuRCVSm34sMPKAmBSQEeER6qKPRjp2z
99oeZCJ4sle3nMAM4htZlRVC6BiOgAUM4k4mM+LTPt80ptWtk27hCwyts7W56+2BES9i7XRjctjd
96M1bvqexl7+4rXue1Z4g6/2AcocgHNY1lq93Y1jjb5fdz7SOjgNlhndj7QNppoCYzD5OivbvoQR
BnSUBhrZC4+VlX8D7LSLoxbTF7eQRhHWGHrmfprjLcbklSnFpRy9ayfjYgOveteibOhmKFxjnNDF
1N81c2AvCl/TIsITqe9xOK2SJxUB/U7BfuIqde7bUd2P6PmP7SsSWpZh6X2Za3vnZRMu4KT3y2Wj
Mr7GY/c9cr4Irel8NUzlOqzEEV160qUFJFVjNYxhABSsdx6yY2jU+n02KZwDepCsZMVinqziJhPv
nQhlsUeT5/n0MVAchAXUInrsfuqa/dZRmrj0+ggfY4SZMubTswW0qAmxftWwDm9G14x+MejyqNfI
A4UBSTSJzOOAt30zZxWo+MB2IAdXD14x5L7d9Htlxt+aIc13cTyejCnaYmzvNvPUcwQIUSChMv1q
gOHdk475Mpf2NTuiNXNZgfUw7rOKlZa7htwIOhYoVD0PpfvWVglS7s2QGtW2n9t8Q/ABxmH7NrlB
vW0tNA/TZE97dMFAqVd1NcgjGrbHAozfnK5DcwZFlwVfO7M4dGkwrwuAHVuKvxdKD+3iDUK7jI61
t3sH0w8kNA+kTqMH5jFwqzegWu6ZFswdX/hHnPK6mlJBd5Ha7CNDKlqtexgW1aptVViGIMBPeY9g
a+KeLku+BK/bW51qV72z6yqrPtrprkfABMOZfyZzgrdQt9tDjBg0KwPAbpFe+jnSFExI7TOBavY+
kUhZQmn7ulH+7NTFEzc12UjvwGAxNzTgW6KHFovIRAQZOG8kJ/DdXltwlitQbcIvA9xjjY3Qx6lZ
uUKTat2rFmvvEPwQBlJ5V6VvKKE36YRtNlVzds2NK9TCZ02rbiCpqx0mlLrpHhRE3sF4ysGZ+kGp
Hp3WPA9Wvy0BMB16OTc70Ks/26ZW22wcB1+zx/A+cDDrdI35M0jtjnIOq67nPnbuMO1dGQCqL1N1
y1FlEq3c7jo5nqpWOZDEkmCVTm2zzo2Zq3KLW44PzhA3zaXcK0YKohEWXCXc+8p8EmYFbK7XUId6
6UM86eKgYt/UkuRSNljrUoiHG7gzeVY4GxpA+k4SqKbUD+nOkLVh+2GsUdnBrKoz0HCQJYDNMTnE
xZalUFb9dw/iK2aH1NmVo/4NBEV93wbhJuYqf2Kzfalwvq283jEutYJCs0CBSj146KUzEF+rkHzH
yU/U17BsiXiD/d+sHdOafGRLkImn8dnlyLXNjOK70cHvb+P82Rhg1xmPcTAvMcTNi2VU8QbGmA+u
YQbYpG34qoNl6NqtO0TcA9xrCAShb1h5u7bMzlhHoK5jWFMrjbL41Gjl2zCMHhWJ902vun2NChUe
IprFoWi+96o79xyDV+QbTCQI9JCiFN0N7LLZyo2CbZnzpcygHXy8aJ4/RKO1L9a6JjczYbeXjs4O
VjZz2NstDNDOHCLY6OKiY5+bx/wp0aed4BoLcGhuqiGyMHbW9wWk1PWk4m/xbF/rGI6INwHwzZA/
gFUyT15TzScve0cHIddhjM2jGOUJg8X8x4OYOrYmNr8yc9Kz7dQzuq2EE2iXnXHg0oXMTyFIClRq
ZnbiXIGXcHQ/HAxkq0VuZ1ruFiZDtGojDEE2psdVrtntmk2r8UucayT/dQR97IJ32ePPtXpO9Hnv
tVyN/VucTm9OatRbF4HqXgXjM1kGXxl7LB217NAXyxG30cKN0nBE1HFSbVVar5g54JqgUPQEASuj
+9aU9JAy44hD0IaEiG2z/6FokoEFa+d9n4Pn9FDCUVWU+rEuYPp41YNd5CSzeG7O+Z6Nz2avd1S7
qVsAHrzkVQ/detXE8zdaQfjzMK9v68kJfBDsapPlfY4dIwgQBChBPZC8Gm8m6Mq92YjUlyA5K9sc
NrYmG9/WkE0H5XAtYe56fX0sG5xDnaUna6uA+zRhcaYrVUczKR8l9Bbwn1Mdfo2AygEIB6sBZFNS
Dw38D9NAHQNf5uTp0SFycDo03Q8V2hASTLrDxRMAzaekHUefoPRnIMbrYBwQXXTuZrC1D9nOcJHM
YONImfqDcOA3lD3OjGrpwJ/zuS3XSZsL+CpH6cXzXozt92B0zxF1F/kc3duou/Vhmo8tqCDursjp
GzS10TRDSe6fceuX2OAR51fr0kSFl1bdxNe+ou3BS2JEslD2fFFqGw37FVTeeNiJAPTaQqitlMxX
zdya26TkqO+g26namfCaDzfjelhI2+YpJgbnFC0PYVbth85yDlMjmeQWxbbSiSMISpGsKZ/K2Og2
dMBTZgZ4b57kWAO4zHttM484kmoD7Aa8YvjYIBn6GSe6XtgKPs1MNh6abUhkEIlJstxOrnXP8ZUq
Nac4mtrrPHINkm85wjx1tloSC0CG1asK+vOQevtYBVcY/ZK5oTHh3vbUTvPQdc1AIxNNvs4VWfVd
vbf66L5AB2278GqhgCAl1GkVdHF/ZKYZbiD27FgaaMMzkNOmVkEDWpB5JYW8YaHEh4uDYao4xEig
VoJomj15a5Dm9eg7OoFbSkAHiigb+nFZvHM25YajqtGX6ME2MhT2UcfnhZ+52c4xx4R0qn8YUZH4
gle3whRv98M5iI27WTiAKBIV+GCS5GW2qQZy0lxstgZOQVJxmKs4vuEn0irK+KJdGazjlSmyaj1E
kfCTeXyIrXw+GnNDXl8IAkBXmyCOPBxFNnWhpdAIz++ZGPBfhR2CUGfTeA0c6ToCzwi/cu1UnG2i
eT4yZ3d3Qje/TFPnY7Q5e5n90HczCM/YtZmP1ObC7MX+b/XtuTPTA/7/5zJKN9qk5m0CwXpd1oJN
RCH5TfSvKE3So1ZnxspV1Vd4FIr+5YA8gDSnVeaZ98H0xSmS+7jSwO/MEbwpzgWkEL2DHQk3tUQM
GM5nJUd1SmO2Ilmy3trorg6x5drzPPijC8wqzJx5A+MNz9wPhbl4zGxvqwNu3ZSj464rOAoMXdRL
pu+p6zEZGeE1bMdnk5tKOebZps75LfCakQ3dgggr0EE3ML1WPBm3XhFxotmRucvsZAICxwnYSbzh
ZuXaoffowybNWQj5LkNi8azMZvfrN6LNYwAaue9wf9nXQvWcZTHMdBX5c2O17oPFeOxaD7UWEYZR
Eplgfg0Y+qwtw3pOpLlPerC1WmXe9+OrO3G8n98CnMgcxWONEWOXwhlb+gmT1wNJPCeJJnZFYD93
WXkNLTn/SMPBJ5gY4oImSavkZRCkcsG93pNTYO8n/aLLLuJD1aaDs8IPOK3ANK3lrGq/yW3ngHd4
Z2ceJ5yZRIS4fGlK850VpoDgcJpN9ZqYE50Y62iO3oE5UpoP6xmasZoXxGrikH4QHK00oNT02KBQ
HmFxRsfeRW9Jme7LgX9A6zh/t1obUQizDgzcE6E1/4jDErQwUUAIpM8deRy4pTgIEaTkN7P5mHV4
/8CSHtwgfUqYmUVxdDITFLyubBI/snCTB+H8OhXG0/hEz6rwJRvyUbOTg2IYAqR4wO80K76gHrKx
pn8RlXXHdBf3ZcDtau6ynyElKQFdFlqFXTv03wtzzKH/1odwwKab5O2dvGKbBRdiwHNi6EaeWQcG
PmVketA0JmRtb+y0AktaFxf0PHoOlqF1rWby0dww5AXDVCm459Wx7W46ZfpVzxGrCHE6JQbmV4nZ
S/U1oP7eOVPUPOIIzRi59JtmcPoNVPoPIbkv0s0HXYRVMngM5rto0mgPTKo6YcFLCVNakkdEfJ/U
w49+odtqY7JAcOBW9OwpXi1O1NYtu9kHroHnaqz6U+2qLUTEjygfs10OKLcP9C9NoU4aiAN6HtyK
whaqeC0Q4YceeJTS8trNCAttiE5cr3QENDLJpLqQWSH8VBnvxgTTpMwZguFD9HDE+B44uJlZNIO4
YOsuyNravNqjqa3hRINzINducRHi38Bf7c5yJYvwpncCNFudPjswc1c1pvVNUgWcbaPepnrIBkz1
zn4qMX2pmctR0xt2rSt1MAMO07H8CsTDqpX51pSgNvgfebo+udVasmnxeg0y+1KbR8cB5DUFGDwD
DcqpG1KbhaOzse1nS4u0UzfRodYLw+HvTF5qV2xLL3/Mgjrjpz7zFf/OXND+tgdBRUr9Wg9Gv+Zc
u1wn2pnYW/vAGkq41c8m6E+wRqXJATuBwBs2J2xf7N09DNecYmAzMGUmy2ILveoa5mAmOuxJva77
VkKLoGRMuq6ByIzU0r39poGUTQzyQhJ1bJPq3nDTN8LREuqR8NoGVry1avEzld41nrEXJlP3SFIE
sPGoajBMpF8bDSddNnDp0Krju06+RtF9O5S9j++U01M17LzJ9FkKeJ3DcTOHPZ7o1DhDGU98XVGM
ilkRzCbgDYsuAXoXfGN6U69EHkWAkgKCpKzHLp3V9Vb2en4su/JWquaiyTw5jWF7Sb8Bj0yD0WOx
WQdyEhBC2uAFbALUtjYMpDx8KmrxpBEj3klsNgEnBEJlVZe/Q4I75F0LF0BCKhswdYqiOeL7SVY9
nkhcnuMWfAznEk6zv35KRsaLjQMbqbN30mjCfdOzIw3CK4+5kC85YFh/GR1JZIKbIlQvZW1AAI7i
pyXsY02cLTmRqsdEENVQLNmrUeOdDHhWdg8RvVXacQjm3ZAE68kMqp1mITGBWqf7FMnG6OdWnewL
d9qkCawvTFgS0fcImbrml4p3NdAW4nXh0RnFsALmxom08mPLfjcixoMIGK0VmAaA9aF8CIeGCpze
BjOxhXfK5DqmshkHCcGjfi1GugXCm0Jo0vEtzCwquVz/CTiNTcAMyZScpUOHGLv6rFc+7e/nnIBD
TC/2PcCyndcXW4uD+T4M8as81Lo+neqk8jZtBIZUW3glvf1lp5riLdHDb7ab9yvSZ66dMzpc7hH4
uUA+6FH7kcrFeROHb1gVN3GaYSuthiN8GfwyQ7/kftln+Fs/EvFRkWZBBc1NxJCQVGCWuAuiQOu5
RcQoL8BMbkydo1BZKTKC2uyhVdFu9FSwN1dxR87SOLkHq0G60hska40y4PZTf03HKfLPum7SwzeL
Feu/9jOR88k3jbeOzOcl6B03oIMhSNjQBMcCza/A4mJMOiigY8V00S2uJoMQQ+NLsrRH7DGUkCq9
lANnL8gHm6LTNpM3L0x9+zFoi3NmMZoNXO+FjZS7VJS8OEOcHrCo0wgkpSsJaPE7IyCJibsYqmyT
vZ+q1UhJXtML4ASCWlBP8N7GS4kjhnltl817jGbyNCyHwbi1dvYIspqOC8QVQH9ddBnnFlO76Zqb
OiBBLK9LIDqDwQiZ7oRhcJQfEKgMAhJeHCwE0RRfBnOHPWyf70Xa0CJuqn5NTRyKRwPMrbJrcajT
eAuU3/NbCHaUs8lesHmtCtlP3NHmn0TjdStEC8TXcC0mg1kfCAe1V5lWwtoYx3cF4Aru8Lye6QHb
Bvn2Uu67qeU+aSavqYzWXZ+Gj7o5HgaiLA/KtJY8xOoLfOfx0D4atVldSLmkX7YmJqvfuYMs8clP
d5EQROyB2OBK/FmRy8WXkegdM5qYIgfF1k+GGJizsnPH8mK7SLFBEdyyI5Rrh0/SpK55517GEyMa
mR0JGM+9JxfvGAeKaABBEcoFZAXcOQfCMtZYWqCJiI5xi1fs57wfsfX3wPDUSdagn6rR+oLa1FjN
zEX31qzt3Kb+xnagYcvSzHUhtHXTuOe6WOiOXf3RavPPkh6gz9HrXQhq5EzFOoPy64SY4tgkgIbI
h1zl0JixqjEvH00XbY5yL+lgzdu07d+cFpRPEV9mb5C7aD7MMQevOLygu3uhdU2Lo7BOMqZHN9TO
+4idzFdeSLGK7nM9Mv44kqO1JjaPNoAXNrtQshu7UbENY0YM5KKRfxZo2yLQF+IcWacChnqqbUoG
Fo+kOV5J5wGlMma3lLiUcEivjjrUDqWQg/caF3BIaC3t4rb5mTTAut2UVhYfJGZ0MHUxNJrEIzKP
QctzpsGobwITQHlXfTCBCHH3pX5ojfI6uHO2QnX7QYjOunaJ301cOIo1RNHGplxmtIkopFrg1LS0
wrGGUdkErxT8wSagXukCK704pQIpPJm7jtTD80LmIVIOJOcv2E2NBq81xNPgVuJJxMVOUjGvcn1k
vORyRg+JaENXpU9Xp5uOuZ2HcGigmjOt5xowI28TNKO2Ro0Y3FkULneuPs+bMJ+HdVwWHGMmDwq0
3t4ZgcvZLCzOSuARBiIY7RL4uaX2gln3I4zZgdB1t2du3OBj6mDaTVRuWwc7K1FtJ1m5NehUYlzh
+92NooyuZZXm9ClJIrJoqm9Co/+mDcUpt4nZlKQIrYdE1Hd5RmqvKNv2ezyu4oJYIt3I9V3IbBQc
LZPO2qInAOm+9mtXHy4DTqWb5xBnS1V4K4td1lYNASgZCb3FQA8sh8jrxNBoJX+ei3u7btWhDe3+
XlnJcO+2dr2HSU4OS/zeZa11jeM6viko0afZit7cRlO3Xw+w8tNtZC45UZ53iAi8uAsomG+cD5A9
mEF/7IuAibSyGnpAeb7NVTTuAHJOD4NbGtcu5SghvvSoGo5REaiHZC7jB41ClsyOALYhfwnzyMQL
2DCN6UF+9RXeNLc0Sek0YyzRXWL740J51Iam2eITbm7e8lA3JmswGu70xKpvXoGjnTf/RlqEWIWJ
bhxJq3IfA+d7WHJmZkherlq2s7OwNNOvDbM622Kj2UPH7AFjpHTGiz7L/jFLnye8ozfO1MNjpBu1
P5WzAqDBj/pswdI0gdlPnvOj6Fj4a50MXDd/Si2zfjKT4iPxcv3sVk395OYS67fKvO2vvwzbirt2
OD9NRnzTq8h7HaRoaUhXGMLm3oC8zjy1V/o2cClB9ZhktcbAR60pM3+UIV8hZxHuymGTPzqyI69r
0sy7jCgNPQEV+1aMbvEhFZAohI3ZJbL6BYav2b4dh+MdIZIhPLroOpNjyQDdeTfgsXytmXABGXbJ
WzTdh9xkyDH29o+AE/Wy6Zgsmvcxjb6G+HqfYVsLtAEO6Uua8EXRVmj7yKns6ibfLf3Tc2RV8dFc
hFxZJc9lDDSqr2X3UdfyySF09OZqJ6noX/SQkMoJjiFT4rNp0Ck3teE4xy7pKcZC7rTQDnUs67G+
c2LGyi1D1zWvGCRGu6EDVD/XbVg9JpyUhLh0auph6wUFMrs73bGg/IhsOE4hHEhRyfDUUjfZuU5O
DKpGP7WegFytNQeiSkQa397WnJunJcWdpYGIIR4z2pADKi9a2h/ClI+eDwWX+JC1L5kl1pUzW1xb
IXZym7GUWWgbEZTBq0W5ddStAty39VHCUl6XcaHdkrh+IttJHo3aTWi65TjkjTI60155GGJ4GYE+
AghS0D+Q2wq/jpFrMiaHhFYBcBhNkIhWDOfPqisYEJoFoSYFctt7eItbD6ZbfsuT0jn1pne0+jzd
Qsgh824ReRDqdO6MDJDL1N5qQOIMUiRjD7eowMJn1rEi/KqOgASlIIZC3XRPJNTrm1wSuQcuFKq9
YRI7kM9fuf8GeweA26FTkKXs1t6FILlvYmqLfb3MMAv7zcBSdrBKJNJlO5qsBHWHgvAtply4K/C1
8arAN8+c+XdNU10TAoj2YR19DA3w118P+WjvnQquIDATexO4Pxt2K3zoTNwr51tCG8FKS5JLctJP
21GaZ8Ve5GldfZd47maSXnicbLUYnG2cljSqEvC4O9fmQi1hOPsisA9GGA5rTtPIX+xrouXjgb0O
2A+nRNC1hPCGWrYPWvqg8xiXUNBUuZ77cjo5mpOsha04C1SLzjMYm23OOj4oSAhhWRnfM9LzShBr
mWj011RM05n5ICKIeEweLVDOwojd06+HQqGT1sLXGuf+g5OF5i0H1Ou73VuIkGULwQB6qoQKJYvm
Kyx00iiy+IcpqSPccLIfXNS+q4KImH0506htnPacy4zc8QYZLrxiAg116EK0YqpSC/wlE++Kl2dY
O1Yb+TqY6hWHrfpdeu0P717MQ3mDmrMxh5SKqzAgTAgb+vXkpGhYateHDups47BDwpfXj1n2Mydq
ckrm6R64YfkcDNoPrUKrDt/8To0cKtwEE7mSEWw4LOrSii+6Vq/K3rBeiEC3zpXbuHexRuJdNZWX
OVLPRsuEb0hC8ZC0NqO4mZhlbeEB5GMIMSorvUvexxl3vI5edGfQAEHXiTKifEAKMz+ECFVvvTue
6kKTB9zg0yYRKrrkjhleHJSJbtptbNljqjXC4Ezuc04PTw4rK9IHP+EOtfOMaXqYR/MQzaVzB1IR
XkKTtuc4tqg702EbL38+GnmNDmJFRJ55TYmL8b3GmOnNE8NXKtAZIiabr4ESsxIcKp/Dcumtx+Zw
nnLTOY21JNe87BlQNKa2d6dgfiFldqdFUr2vW5K8LyKYZl+FsIWF7sSMijQWZTclh6FI89OvhzSI
aTYsSVnNgDjb61D+u/E3N3juRAb1LHMYl3M/x44NQP4GHsWj4qDRJLxk22eh99TYjfdUVF8kU7Z7
c3Zvs+AWTxp7uu3HEroRXoTV5OrWMYaJw2mes2FVqYdmPzPPD1NDPNAX0y4C8mrXCeNIApvBSL9+
mZly70gyiy+G42abTHV0nao8O7t6tgczb62nOXvKQpGflgAoP0g7RIimWdwHSVfeW10MH0Vke0me
VjbWpyYJ0Hbr4evQWtMdi/ShxwzyAe4H1kbo5zDoOVtalv9/65xisA5M0X/tCZ5LqLnedceckbpv
Y4bybQqsY+mGiN/1bse/RhaZrXGKI3z22Rn0fjPDx/VHIzPXlQT4yWxhXJl6qV/Zh1rub/n45I0U
KbUTl1tbs49OS7eRdZX4bVVB19O7YEew3bQpzKnZ8gvhSUULUrRtnSe7D3aIGuD0szJewnmr2419
BBT7k+zpXTZGxU1ELVEcbl76w+gQOdNohZ92+uTXjk1ccpn2l2Dc2L37CN1/BRDZejRIsVnXoXpP
I/Lh0zCvz1WA6KXT781ShPup1h8zYYfngQJpXb/VjrK2pdOJpyAX3BADjR7srLwjQ891i2tipUjs
3Jo6vex1EniYlGkdoaqoz06a0asL4ng94z7Z0stn0iBQxHlVzFyEODtnnc6lJFgnyldzS2yamYX9
PihHiLa9llyRvTHrryG9LD/JoAJf5MH5b/I8PhYqeAdG0yE/A3gO4b/b48cudogDjTX91fJWeWV5
M/sfaEPze4+64ZKCvnWa2TqHsuSBMdMagFuIoiTsrxKh0dVN3Bb2kXUNQbLoTi3uvCAdnob4SUa6
fP71Q248lp4m79NQPlnUx5eSdJi1jGfvy0QGGoeYhXFCQlFjVcFDY03Zb4yrzHgQOP5VauxYhmNK
gx6Ba0msWp9QGcQe9E0fICBSCF9QzzT6gx3bhHoYatyYcdmevEUpT04ecZMdQWD5NLKIIjD5Xub6
RqB3W7aUYpVArqWrOg+00dCsRMZLFocpTQnhAFuVKAuL0qLzUgS0F2vjREN6EWxs8YQ4Lk4QJ2kv
nE+KaznG93iW+suvB5Dqws9H5DS/ftTjb6ViUJ9Jpz8Foes3fdPsi961T4hyokOtInXyHNM4THlc
HUHWWD3bVVfZSA31Lo+2RIG8ZXi52tjNrv3yEDVc27MhxrVi6ISUJQIOaBh0Ng2Zole28+e0b62T
G+HVVmThMNezX8auhteOPZz2dbKfKTlWs41+lUMzcTI59Tz/jvnFcLy95pTLCE4/IeET0Idjd5f2
RftKGCMJq8CM7sph7mnKFVgyk6C4dXSIwRmPzvbXlWeoq+u02qUKxzeozvELIxnE/WMaHlvjdURY
c/v14JLatdgu5LY4FQQO3BVBW52TKPJbRysey7ZyfuOv/TfRsGOjujYdx5autGxpfzKdV7lyCr1f
+iOjwzQRXzJDaaPYfOuTWftCSjC4WGQ4fqfz/8RxOxwzj5ublHSpSjwYfGHx1knGEs9ObF0iF9gW
NxV1nZw6hwS5gPWI4LrXDPNb0aUjRxOEE1GAAK4Ubx6WQj9v2b+aBfqfJuU2IKwIdhETciEMWK6Z
+zvP7/KW/rZicCR6rhBoNaCPm5/fsl65Q1tWLdlJXdHTRbVJxPAmADCF3ATCMrf5iMixkRyvBbFg
Zye3fJ2kvvuWvfle6QjfCr1ujwo9XOnZzeuoCu1YVMQwh9QXX7pwGXn0dzCjEMRDiaeE5vfCyL6L
6vdeD77C/WrvhASOy6eKjLQY7w0Kx9fI7PRjUGWvUACPImOUgT8qOIkMBSdTq/hET+CVE1H2+M86
6uUe8bdPxNWlJITLdPhUsOl9cp+FpZRR3HMta0ZP+mkS/7Qz7UMJ6vxKWxr0AnVAbwEhYZX9jqTy
y9v2+dkNly8CebchDP3TJWjmXjMopbO9TeZ7qqmvo20eSFb1/GqGApcI7SgZqab1hiHsAOZrfDdT
t133bdf8ho7wnz4IGhRw5EB6sio++8LDgiDTkIlzIPMfY0NkCCe6pI8sBm3dyV5YlI45d/uikn8s
xP/XDuWL+l4XTfHRfrYo/83VvPv/x8e8+Kj+wcb8P/7rf//X/8TA/L8WO/NfDczL7/3pX3asfwlP
mvgeLLy4BLnxrf7pX/bEv7it8X2yb3p/Wpv/NDCLf5m48HQP27PuOvwiF/2fBmbN+pdObBTWZY81
YeoeyIn/hoP5k0GY8E+M0zxgydBtcqE/ra5+aQBWMeSkYEz6szENMSjvjMlRT/TSXz6d6x+L5q9m
5F8wm7+sJZ7L0w3D0nFt24ZnWZ9caiYqziIyqedkUXWYbFuLtZPUhFmw0ZVTdZ4jG3HWELHhQM3s
bOejxB1RVAHgb3t48tL0pGvI7toA4EsMrx4xIFR0z2i+KpV8p0EKKDBTI8CHOniIXPrukScTAZ+L
DFAt03/GBGXc/vltfTJ5LO8Kt+Zy27Y8ITzzkwWc3Triu5ocfxh0a4/JZNzolbVwE9GxEo6stT+h
6kW/QXX82/fm6jwh1m50HTRPPyNTinBAktPmfG+tSLZzQc75UCM6Bibkbv75DX7iPWGwlKbpWrrF
kJtL1XE+2VgmAsCisSasegiSetsr2W0wdswMOjNSvSYvJr91NMniaLpXBWFx27R1eRwKL3qXsXJ+
dx19+sBxrhl0WnnznrQNNGqf7oPk7KhulPgca8MRBzkQUKhbdvWlUnVx7ESX3o+kw2//+UP49KTg
Ahyby1ZIlNsYxj+jtaZBh9IZjY7v2oP9E751iyutYCwUTYsAJnbdVQ3/7jff8ueP/o+ntfXFOeXC
Pvj8NTvtNLhI5iUSo5xcEsrRDUEm7imiAmDMZTW72Oo/+lgXh6xESU29r+0aD4GI1BuMM//tDwHr
4HI1COAK/MdW/Rcn5hSpLEFCTz/YIFG1SctuGTj9iIJ6OARzsIvANv/zM37a85b3zw1KSoQ33PQg
QPz9GVvNxIwDUtBPumm4OpyOtnO3GF5o5Jt9rX2Djdh/6xpcOW096y///OyfFtkfzy55Wt1mhdve
p6WdOhjPDEp5P+iyJe+iglXsuEYgUX65Y/Sb9/ofLjH8uyY3Y96px67w9/eqk3oVk2Dk+HVQzfd1
Ehnwnbkx5s1qlkX2TXIr+81V/Z+uL5enZIkDZtH/rcKeElUQT803qsHf+YmKW2AB5dSqdWb/PS9n
yBBehk1y6OtDPcj05Eguwaov66fZCO3fMPGocnmPf9kilk/8b6/n09pGGlBg+LB1kF6kdov8XBRx
szY0kgdQrEZFjlK0oZNqyEeVY45HGDlk02bw7gER59NLjpEoeStL/S5zc1rlEZ6EAgWOFr21pCBg
34WPPawGVk9CJ4pD9oeJfkiVjAceOyagEfFSqXg3kfwFglIarwwAvSLIvtvoLSscWIUX7hTeAZ2A
5A4lwAA30XSyhd3ph2HPEbAi6VUcVZ0eepOIi7m52bSAK15blTQnXTQnaLDfoSbMyJCmlwQoqaEw
3OZpvylrUnetOro3ivnHOJKe1ehyEeSSm4nPoV4Xs5tsAn1CxTKt4hT0BH/gR9FHRpMDs88untSu
NYN7FhYOloJSvTjoxBQNldiR3BHLAt1aR0Mt28zOuOaUuFWceiqYOm302jGJsMRTx7BvrBGXIEgi
NA6pbQ+KnmP20uOqinuu33VWJOc6RbCEfLgs5I0D830Rp2cOEWtCR4Axp/Gp+D+kncdy5EjaZZ8I
Zg7pwDYEQjIiqMUGRjJIh9b66f8TNYt/KrutysZm0Wa1yOwkIRyfuPdc7HVGLRYGzzMOQLnOiT9H
27nqE6btidxA7FsLG9MKMwkmPvXLYOoXJwg+VP2dj8+m+mlwodSTusdkewYL+qrxB/jF3olMSZZM
bwhw797xUyAbnNjWqhCzr/YvH3n9LwDQfzyZN9s0Z5FtUJr9/e20wrwYcBvJVVMxvDE8VJHZFanz
Ye7ActnIEZh6X2NDHGjJFroXbtrAIvDYonOA+HtDGbdLjC4LWaEQRbBucQOG/oHotQMNpx/1T233
WpiBP/D4R72xb5GtOGxTvQMQiXjA2OmJVREeA5jsas0Mg4GXXNfVwbXuHDyhTv9R33ZRoiLKg+AS
K1qaUbKGqDaUL4S3FIZC0gG5oEw2dsTotEPtOkhWZURoG8+KDipHk3aIAhuT5ZSQdOtmP9Ogfyd6
yDfO7Z56O/xWRXXqJmzSxXtYq12nIVAjXKPOcxbkVD1ud06aaoE18VijsJk6ekjpkYOm13dmSc80
j8FxLiaSXbtNzNKbl36fog/IeN4YAR8JhmfgEztXqmryAkrM0cNrNwbrgWd2WYZ4X1Rx54x0uCHo
5Qx5d9Qa95VIf/CGbEesfP/8GTD/ssT/cfM9g2PZILbeNID9/P3mx1K4HY+by/VzwJhXerOK9JF0
4nKgaM3vANPvopacqUjbBGb5VjTN9xDIx8CMn+sk19D2BufC1GyWX4gJBgpDeC/3Bnve9VAJPAsI
uUI0QHpuPYU9USDCTdddk92zq93M6bDBoTHwuhsPBmaSRsxbMQu25+wSwatXT6Vy0I1xwLV3N8l2
xXwIPes06twbnV1Zu4yJHsrcQ0nGq25oiK2rnaxADcCIZvBEWM1jqbcPcfVjynOKhyAmHIfzMOfL
mqSXWvpmsI8JTLXb+9l5tRJ92SblIxautyL7ZYmI6dc8Bm7NUxxtJ5sALhxpJDT7KrkFB/DiZxPH
SYgKPFp5niSDhrMx0xbSaVYpynHevIuTE8Uwqz1bFhT9trNPunkJr+iUtqQWmu0p8hoewOHOsNqN
CDoArdGrpiYij9Q2SG47DhT0WbhNkBSggN1NiiTgMAi++T/iZ9eH+7RLH2A0jH6oJaQZePoXo3ii
HMMj59yj17ZM8izrwYVyNLP9wdV08/ORJ44HTz1qU/LizAct3rZeoi2DfP4NW+0jsa86qe/Zqwft
uskmnFfwUtpj200H3eX3gblhVrwoWrkklnHriPiCiOODOsqfIc1P9rQ3guZYB7tifMHuaXMtzWcX
rXAeJyR1RaW+mLQXI1jH2kuc2SdW32szcF5LQtjQmAHxNsf2bc4RddWQnPqbZQalbjXbD7aUPDk2
Fql+M1oAf3nvm6DZRhkfuHGVORuSwaHWdC919QRw/Tihy5zC9CkKyC0ihM0+z552mkjHCvVp17g2
pg6i99KGXoC8qPQzyVFP4gWCXYGRMCQhUf4aKVmc4caywo0DtMnmbxBOsFII9FRHLLXZ7qzIOg1R
9Zab3ZLdHoSeExXebUORMVJRv3bEJ0nwQ2soH8YVfnQCG1gTogxVpYkD1NtCNl302kiaLnHlU7Cs
A7Ur6nQZNdpen19pZzZBc42zN67ZotIGX9c/8sr2jQqdYGk82BW64km/I354FZaeb2fcZ7ejyH6y
9cofiaFlxVVgG+gsY6O8h6xsVqOqlioVB5Ro61ErLk3VIEoNjnZCInSGKRbelgqTXWg7l4YHYia2
lPCFTr5rzjXqIj8hVG9wEGN7OC6Nld4hRDdMxOMhGUX2sEzT5qeY8cnihlNP9XTXcNZAGMAl0y/6
dl7C033P5Igu42Tbmj/nlIlEchNPuCmJ03Md9ejZzYrYDUC888lJ8Hh3lADyM3PgJ2A2tVKJvYVH
Z7yynXxVUMsjZXN4OPhRkpMZoZIE9ETg8YIQt3VX19tSYPIWkCxmNDqTSeoEGTcbauI9i6g3jX1W
AEM8jrV1j6TUnaLVONkYoTW6cAswDtuLhWaUP1bcbBHFcJP6AudtSCQvWa1d4/rIMAimcH7yuT+O
XId4urP7Zsued2+b5XOsk0l7M6eS014gGQ8bB5Fj8pNWwQ6D5oawX95ooO9L+NwfQxm3IJy0I5v4
VcyewOpILpLdY6AALuf2+ATLx8dovaHxfenho+t8UdCBHZq5Clf5gMImcepskaJP/ecPivX3Uv/G
g6CjYDjvMgoRAOr++J6Ys+uCXMEIX9VVki4m2EiI81yVoGzE7JPvohQ4jSrdbBXPA4EavK/HksHi
hQK6XfWcJx+FZmevPSv2g1NF+mcpCXX1cC3RFgcNn+6G6Opyzt4JdscT3nchSVwdhyxef8sY1qwb
yIJKErE2K41ZD8lx+rLX53CbEw6wbycxLrHwA1lEgfaUipLoIQwOkHf8NAVkMDO6B/CcxsVFGF7x
mGtwjrbOQK/WpdG4lVoIUMtI6x8OUNwNldWAivjn6/gnyubWLngujRnzJNPUbfePiVLXVuMAqUqu
iA/pz8qYjK1pjeG5Mpmbi2quNj1xlWjg9XnRFq69hf2PvcRuwRAoxJ1LpyUwJEm5pjjorOU//3h/
ded/lg2eZcDekxSOzp9lw8jsJpJ9TL+sRHdAjmz5nEMzZq/aJOcjIKVPAuE0i9Z86AzDXMnZjEi9
6X/CUNR305w6vrQ1uUMQkHFUKmM/z0aHng8wOYFp3fDYZO38L13Yf+m5vf/9qeWfTMNSTi2URfrQ
IBuDfdujL1+6VUtS2xRgbCvxx+9iFNTWwksAT6zrOvp/o1Xb3FdX3NaFBrWWYdGB/73eCiteBQRp
xKLHbNERJyCMh4O2MpUl9hIn4L1emembFo/NxojK8l9IwX8x//5+41wGsDeupHsbtP45ap9JdHUJ
AtZX7F/eYE/64xRjbsLLSqLEmmPqSR9gPEAPO+vQD1gs+p4qd4IPHJ0znvFhl4M/+pfH/Tbs+N+f
ilMDO5hEukTnhqJa/DmOAELhYkQniQVvw3wDRbgPoUWOaZXLieSmX6HiAFs8cKZ/fo7/y7+L7td1
dDSgNw7qH6dVhovRYvng4MYx3FMFhetDWtTBnSLJbW5caw8PrrjpFoa3/69/+c/xlxtFllZ0jCfm
yS12jqHla312IEloHvTFm6qUPmMIv00ZJa//8k/fxi1/XG2bvZNlGLrFjNy4jSr+r2EXCYra4LDr
WnszAUhOtNbKp9TkQit8tNLZ20awzVsAIcV0TusYhGiyxghxmRpiRauFmNrzWDV+R1ull8j3nQQN
SbCqBdHQgb4JwmIT1Cezy/0k34PuwZqynzlhxwZ3SGJu5sA5uiRrOpS+czi/Nr2F4R7DmK0dPI1g
OR0R4XiNo/tCY+QaGQBGp52HwE6Y3mm6qRgoy2Ydl2EzrCMzPgw9IUY3wY/5C0JqiXPi0BZElCPT
C23dp+NCtrszKkTT5i26gzUnuSJ1ZG+S2DoKtKZAatIo2yd1d5SR/MByxaxbf40MBHv2DWZYQqmS
j/98J/4afP3Dnfhz9mp2jJwnzJpMHswGUbVljtvJm2B6SFFdEf17G3vU+pVdc8I3KYQ2RpPJ8z//
FH+fTP318oFzYkLGpwZU4p+k/kRmTh5rDNzhbZAQ5hJOjczp5jWAMv3P/9R/+YVNBBMOA1/E0Y4j
/3j0HM0czB6e1qq0mvoS53lKK2/ZrYGv67aYHcDsc7fNX2ZYzbh3U4WqznPSqfmXE+f2/fzblUcZ
a6OMdPi0CkqVP85hMm46SzEXXbFVMe/iqW1fYFXl2I+K7E6PCcv5l9/8P46a2+vGZFlKHY4h//n3
ly6dMyOgPjcojwdjnbZlArhGYFEsq+CniWsZ0nOJ5C6MY2MTwLPFDaslSMPsJiveBNZkdVfjTF50
2fxg2DoFLiGR6P3/7cKAEf6Pa8NGWLKBM9iNMBD/YzNMwF8lCzL51qCoxp1tthYkuaRNCDUeu/xx
JtjnSg/hboqRlL5Clva5RhjGLG0oyNQRSGKIRU3n/klEwL2W1VAX5HcWXo7hOJjIGgUt99rURryG
WZBe3a4C6ACYySsXfDsppusxwysPmTiP6fpMUlqBVTzlVhp8R6iHNjTMxoOLyvc5zpV+yJGu54Cz
CvLHPPyol2hSw2uismhvdrJ5ZeyMi1G6gowrfSi+tXIIwgX2UqteWJVpesu2rTnZ2kGFIAT0uF5L
fJmPrleyjrP5IF8txAks45U+H0iELrYTxIRTAwLgy2qwSU6kXn+6pWs9G7E9PbSlSdYfKQtMjara
e5hMK3l2RJCvK2WKTYk6YtdH0fgKn8s6ToFbnBtwgJsuwKKNYtn9rSZkYkHABQCxxnVeegMpdi3R
728hBoK7mlP8iMGrWOUJThNXd8v71vJgCEGLJLoqawh+i2fZYvkiIWAruzw56vkgB6xO4J6XNNbu
oypGgeEt0IkoHoW4VlAyxMGyywbdpkh95YXpfWCQdtlZYffV2HZ2tLok35V5Ju+kBmew0GjnUZjw
hpYSTwi8NjR+pRmB7SjdIrzXBuANtvT0vN3JsMJt2xkWZmhshbU+Y54MKT8Yg+jB+J6Yc493xJ7G
lng1I7hRaoGimW+GsnXLW1POMtDNSPKkDDHDKkTPVmjXsBB4adAQdPrKLCP17eld+SE0oZEn3ZgD
XsDSsX9aBMqfde9YMTgPO0DuDHkOOuZtWg1iZpUmrcVz6PXe1uG5WRl1gZlPNPohSFFcg/FKtmnW
EffbmEjPs1Lbz7ZsdinVwjo0LLUPyzoE7VsnT45lNJ96iPqrbLSayg4ImY0vZNtPeCQDmpU9qr/u
3utLCUpJ1njZDf0QSi/KcMw0xCjOdnxvghWu++nbAn487UbdFh+22zSgb6qSYBiQW9SqGO5x1kGM
5JFO5HtnNLqvZO8eRokH3ak0F64WhTawH61HDZ0a5Li6zbazxtZnrTuACE0Nbh/2s84pqURSSiI0
htmHGdbFJmrJzGq8dnpsYqyoi0hrS3KXBz6pWTeUK1xbLcCqiZCusLg5eLPuKR6L4RKNXI4U2dcL
7CLjgEkaHmE51MigXQaqIVykp27wyq9RUySSUByS2zZRsiB8ms3pMHW3tGgUYMTkTQ0TYIl0YFuB
JvGTycA4lfGcLbpSJ85ek9az6HXzrZ5wilWJW341iUQSNLdaiAUjQn4/15hj+4Y/APKrL56A+Oib
TDrds0ktcpS1IfcpL8dD0YvmoY1udhJTpdNlyAsdX1olgc96pO2lljs+Wtxo+KlVcgybOdvzVvEA
W7exnHD69rHEuYVnT4eBEjIHjsJcY5bxVw4f0fOA04o61D5wX6Tn/vavoxJNV53s29WApnwZqIbB
TTQSq5tp1uuQxOqdJUt/hzV/shd5yzLGGDo8GZWDPbuXDMYr0x76YwDf9CDQM1FKDP2myBGT6+ig
/LTIAG3DRWAg0OXpYZCaPgLBCBjxN6LACSxcVHRJ4rHW8OAWv9uzaR5DBK7HMNPsJ/TMCnmzll9r
xiY3SJQ5H4H+Zg9Fk8UvQIq6lcrdNFklASw7kC9V/pXa2cC9DgqJbpV1aoV2+ygiQc41WskGpI+y
v3prjp4Ge+KbMzblHVKL5lJbrb6P2aaw+4AUAFpJaDuRC+NQwTUATwE5F6Nzltv7hHDayyjz8Syr
orunefOGpSdqNvn0OS9OXp4Dl0jfTNlEWwKxe2gyFxc3sgyoLypVvmZT/R8QvEwoBA0z+hwsU35U
TF7Vgo0hrrg+tpxfaXf9BowymEPHonycywnId1w6Y7RL+2DuF2rISTGpzdkid0y0Lyb/Cb+pHvR9
GdfzS6vzU8b2jKM5YB4FrCWeglMejDB/kYLG35M0ZvbBwTzCNXNb1HBWr6tlhDCQEXNgM7dwYowl
3JVHoeXVxR2H9lyF5fzSEBPuLYpGZxqf68Olc6GiLgzqKa5WmdFYKCyVWgylZam63t14EZF2wMpB
coEGxm4KIaNAt4hxvsNcR4QnAyfPRVdXEScPog5QvIcxoG8jFy+zLu/d+Ub4rfR8yTfOXkdQdq9z
GPQPkKeV3/elt/fEFC/xbiXPoVOUz8mYJ2c9Gas1nt+JcW87vvIas8KLiWLvzMTCyeESFds5KGDz
2Xqza2TEhqgxI0Z9fhqsKOD90K3brE9hfOb3WRqtw5Wp69L66BoeeEM2dPRhGcHFyEfGlyA09fU4
iLuxYXBmp58OnlWC0Nke5hdLYBAiOF5AmHGch94Sy4ZdxeBt6eR9N84PIRrclNO85YuUfNwWdwyP
VhZeI5tVYxXtRXdXFufZMpZ5+yBjX5QvBiAHII9mfBbmLreOUNoZu4r0yRDkAV0YSIrpmlSPI0ir
aEWYaa72JYuhIOuWStta1ntpEq38UxHRzaBLTeegu1gAZPIHUusXUj/apBWZdriceUqVftTnn8T+
LuZDJXdx+EWluByacdfhUWgcmJVOieCcbZPTvCqwcMl5MNslE6VNq+WojkhFHaGvMYvmE7/KPfiq
OacSrh/zHpMbCfPxOjTTeyGnZcgGNBKnRH0kgbniwV7JDGAG/EirPc8pr3WAHj4HBrZvFF7v3FiJ
cR8b+tolvr0y9aVhsGypay7nm5E+AyRZpLftuLUdPMJ9Ib/2cKsSTna4b5PNVRm075kSGgHrT2iC
dZ3MH8OKV9ArFx2INTz+Q/gVJE8c3dD4gdWhFzK13IcR8eJpNPUD0udWv0QOJsFUsRt4K0OHJOPu
zmzruzGXy47X5Sa/HMp1B6qRPSfH050YksfMjVYhEQYG96YW2esUTEtDT4+TJg5ZXZ/sJn3w0DO0
Q3MfM6ydg+FsauMhaQK+7/gFCWivKNanqjuWBV777COLmqcsq19j18Ogm28s0fLXXsj6JM54rI9q
ZlMd/oKJOuW4VgQFnRzjjRAnI7ghKc3H1OtgqNG5YnQZ52KFxxFHfbwxhLHSisovs6+4vqjsRac2
SJvIz7svKtG161y7RN3ZSABsCvh22DFg/LGSCyTREFuqxMEkK4edRL0noh1XNKP1gfURfA74Hy2T
gpMq0k1a8fnIGz9Lk3tCgxdtlZ+cOHzSM4WHgvfMjKrLVELdyLWTmA8ZreysZbhQycLAClIGGkGW
9nBHAAGED3ONW+c7rDK/01ps1PGu5opVWIgDcLkGR2HkXXSv2QRYDRu9Yh3xJkt42N5GsN2wmYa7
BeQ4E1ONEMsiqeB+ydPciQX80YVjm2SDdNSCnx49RmJyKgFfoDPGSX8uBPaJqL/wIy80EFvxVYrr
iIeAwTEXoPIHF4n7mF76kcH5OGxY9q4xm5/N236imdTCCM+hVRNoRfJFNJZ3GdALEEh08HCxFABt
ayKYuluYw62qeGYIcd+CklKFXAlwFY7bbwftsZ5AWCYA+2PFJhQ2V/5EncTio1gNBQTudgv0LU1w
MTPQLtD369AwzKEF7WJxzb2VDBjuafsk/Jn1U4vfPnFZ1v920YuU+4ydRMeNMw5lfFRKLa3kLZto
fQEZBn7jrL2c0+89Ao1WsO5Aq5bjqHnw+C64bkYGsOh4aaaj1IR/8zsPynhqZeYbuod3/GBYkKHQ
npcBfkYE5blDtsrttADcYFYv3nB/M8eFcbrMzBgu5n3VP2HZJBcKy6e39hygFQFbfSs9hoa+rWpj
kSXN0ujVMkgtf6C+p6lYN31tLgyNOXKGbM8TAJMMgsVLB8yyh6m+uaiatDV+kFj/UUTJymhVlCmt
s+3jb1hQRS6n9DcjdsEVh1q86u49GTZEg+H4JsE5v7riGHSftukTBDCog1Z1C93dyDjzHbwlJQkQ
RsQvTYZpvw3RZvPl8ow3N1trDA7rlLav0P1RXihVt1321pv4T/fB+MKamBDi+zH6qIpdDgNBA3+F
+TPq3nIopeRGL4b4XHmHxNsqzgP678Q+xHFzMqqVG0fnwj3HzpPRTsdKPIj0HZIceJWDyh8nPvJq
gPhIXr2iV00ksSY4r+AzrIGkEMzdrocwWtScvwVOImHziyAwd1mISSNb3wA1jluvQvqbDvdo/J5L
wk01/scK0oCV4qhTmhYHNgvs38tl1nZLSTo5VqqlAxgG9oMMn1T6IPUH8ryLlLFGhagkWdhcnhGB
CC6XZeGdpPaitdPa0etDCDYgB8ufCyqY62D+ZDCv2XYt8CvgwnrSIabn6rnqf+vsKFne14W3EAC5
S+/phnJj3Y3l5i2tXwKj82PvTpjanlQxbOrIRiEfeeGNg+MuW2XuymLeWug9vPp+ssK1I8NHq0Nr
ghfV0Ny1p77z7DCSdkY4JuSvp7T76XCP6VH0SDj4yGs7lmz88VI3qtn3g8f1/a6UC0RmWmu1QMZC
zMh4DcuBLutzrjnPw6NlnAQr2mH6hramAsgEhC+PQCpzFoWd+JzpukqOiELIpcQAaEfz2rKf0xp8
pOUuMy/ZmKijiMshge9SsbhXpPnAjtvkuQmCzUPbgsOwsHCY7k282QmSRRZAEFQXLK3WrvwZPUQd
b2JwUaPAxDV2o4WVfTYx7/5GtbYoiue2fLPcnyH4KmCd0HND+bNX6XzHcqQa3ede/wgx0w9wVPrb
fTS3EYAZLXuyi9ebOdwp4Q8yoO2LYqNjISjpIAC+rALah+HaOb+3VTsTTgO3Oqg+Rz5Uxm8ZvDGS
WU6SJXSW3XfkfEupzkY6rWWZcNbZCw2+A1XwPoxeYverNr1V02G4hGGnIzbqhIX7B6o4V5Qjx9e4
ZqxMOV3JZh9/Fc65XsOeiHaa+snSrkSVBzGA/vskSUBYOJjLUxC39dqatZXQZ+AvV/S+cahv0Bes
dHOrob5lqRqPz207b1oaFKeZ4S06qGEOPSxu2poOTV3hcVTZ30J+WBGeZOAaNcIiT2FvpSzixwEM
MJLUDauR83oW79L+dmuaV88j2pqUaI6lKHSA4jykM8FAbP5xWK6cmkpzBA28IBoOUlQMxN1jgqaq
h1gw5qkBEt46rWqe9pVzybTYJ6PHH9W4mtVT2uQrwxWnau7pUUA3mcUKicyzmYw8EOnaKN5l81On
1X2a3kwm2TLW6t1MhULQPYiiRWkhBVTHkH4JySbjq7T9Kg2ISvBj4/jBg+0i58lPdPk6ph/Kdlf5
/Gh3xhn0Kug2qiemGTE2+CJjq+egiDLmtcdOHFXXPmfNlc13CqybNbx01ZluxEfLvy7FOiyveWW+
hkX9NpW7jksPJX05N97SaMhxFN2q0I5j+DiilM9Cdu1PZrFXVBhFuvBm9rsSaCgfHRaJi1aPD2Co
7lQEXGvikkvvaHvfdjCuRmv2u8BbDCVD53tttrd2Me/C+FI3OwuMd1yxUzXECy5SgoIKv7D1E47/
iw4OoHbk8xDj0oEdaWYBLrmGMh5oez36+mQsFNAkNqF+GqpN6DDDH+t7mmhfsaceovaQkgrqIfyA
iUo+/M2Matngy6IXJwm+9eo1c082h3vQfo85VO+rRIY8uNrKMiKex15+6CiziuEz89p9Mcwb5oek
Fzl3UwCuetYPuGsp6CNYg/WNhzFsNcc5Ml5fDIJvZipXVdQjiWjnPSOofQVtyFOXvG58ADFH0y6W
RlScUmJNKLwpsF2Y0s0mdeItHi9csAF5RtNuyOBreJNPktVW6EcJZNxleCHdG90K1zY66jREQmfN
q5RPZVN/wbXl7iZbZd4xmV/3gtwi7lHCW63VS4E4VnKaIg3egyZbBz0Fmj5vbRACtn1MJyZbFLuF
RdWbeIc0e1CMxQpvT1gE7H0+YYAyEc/oUDP0TvkxrthFwWdo8OaZWLH3trw6Gn2JV8DYQXOZLAMU
f61Bt6IA2YjC2gJPXkTGRdO/m3aDYuLGLF1PfeXnk8OZO3L8zODoIUHxXbH4oBtYFBJTbhBnbjwm
TjU0GHacTLGNReH060jihY/n9aTzRe66Mx+/E4AxDA6mH3r8PcPZtVa/ovc9dnJ4BTd2IcEBMrSu
H8FOv0z6D/Igb5lg2loRonIn3Yoch3kpnQ9S5hZZxiekd899q65dMWzSQWCydzgVuA1j55fxq5OS
P6Bw0XaUbxyHzWfWlBDZJu0HWuzS4wYFtXzuM9tgItSn4Bs4jifpvqoifNLmay1fgKAzdzpjUNsM
rVwbwXdWi2dDh5mYZoWFkCjQSYkKPvH32Gc3hyssKzlucVT8xhq6Iw2Ac/OuWWzWne+UfhBZQ7qs
6g6zeSqOWeNt0kLelykWZVJOVGLuEnGwb21V6V3gcu9ABNvLuiVUBMnwgQyMJ+aXG6/RSUoH/ODh
Am+dwh9qPM+Z8W7n5teQ6/xkjH2atmXrri4ZKT2enoitpn+Ytrxo1BHjHO0aZ/QxGEbrgQFMFc6X
BGFRquC8Km8B/JokuHIPpvfNKaN3q6VoQzcNyjxbJHaxAuv/qgPiWqioWXoI8Kpo23TmNWpRx0UK
iGcNfrHu1uCX7+wSzkI8XyPKJrv19nlTsKGM0Pt+OHLkIXIg64tVXgew1aq7GrXCMFya3LyPtWpb
wRTkwKsPANwZotJPTRZQ7Az/pnNq1ZfbZWujuqLrArXdL6FTLCyUX7HtbsXwOSLTyKkVZw5uPir3
IXW01M5WXu2Lls8zqDrmlbtKddcsKLcTLZKBvx+0111UOdsyDffu5B69saip4ltYgAWgCrfvoiXM
ayRP8EXSIfIpWPyANzOpRL/LwJd7KYM6CQx50ma/lvoZt6jy0b/VxyI0w410h2Meyx3nzMKw+3Vu
TQeXvYKvKectFPm2bVmxLUYZManJw5aHOsu/hGPoj2bm4Qg2rX2VoFpnslpVK+RiEzVWfTZlUlzh
S0MODb1PlKnxaZ6K9NoFXOaiREEaONRfaccls0Py7/TqvoH5nxnARpMxKodnI3dMHyU0r1lmWgwu
OQ2EOXUb0jY0tJ5h+Ayk5Dmhu/8ZCZvEfZvZxVGlg3kCM46GSAXepUs0991IAELdLDctEk35WQXG
S+dUviwz4L+whTqdt8QLKF37iQCtksIFvh0C2PA292ebf5qsNOdXj+tHiFHmuZGE1+klcWzCqy5G
NE4LFVveUs+Lx9BiOMTrUqG/iU7FAOx7ho9PS8caXtVxCwVFfvae5zGciJekT/BpuXGJbKhba3OS
BWOd0DqaBi5lx8qfpipHJBJA5yMzKoTl5XN85g8TQpZFhNzaNodz4riHJuqsdcJ+5wujPrMllezB
FLw4fc7boko297nbP6bKM58HRWVihF2zDKreWzYxn9qhYrDLeKQ00uYYpem06VCr+izCjo7bPZpj
/ZFn87WBvric45bgG3Wn4uIcSWdVwQS/t4ZoYsYWMgWeMQjb4Q3148S7KQ2zm791ertZUhajCkmk
TIjm6HX0Pr0T0/F5peMjAU1g4lWlr6eENZpwV01OssCZ/RhdzGEYa3q9CVMfcLyHyg7vEr6ckKoe
M8t5HQrnlE3heoytXR0b77pJGGmm+JZWDcDi1nR3qRc8O3kjtiWtvJanP71IwIS3bFIg9YilcKbn
/5OnPhntauxosevm0DsRR5e+lp08lW55EZaWrqdSA0B7c4C7Wsv3YRz1zTB08ypp62vSurdLWd/y
S7JrW4lnl6g+MnYqCMtcfWADcutWiI4Lz3qr8uLohfxhL0qlT8TqvQxB5nEUgcpgP5qA6JUsEbQo
NVfkIw5IvxyG+1MsHt2aUJGMhK2FqHtjN09ZedaQkS9busyV7UqGzHmBLjJP5gNrECZ0Wg1biE6Q
DQVQsBLxOWMtTn6WdhMysNiYomLN5Fn4iaVHK7fMGeAV2WLCCQBPM2+/zQ5suy3MhQSLSs8WX8fB
yIttOAnrxQYWwSgP6dF9EQ4eHC3wXR91XsG+k4MFmB6SqDv5pkNg4CJ0VD6t9N6hS8us+KcWo81Q
I0yrRzm4Vn7UyVzcWhB57vU67Et6X8VZk6fu4H56JV0ClZan5DrFNsHgt3H7c1PPGO0Vi+7Y7PP3
IfLsK24DHAtzWfgGY2hBrkEPRCcVdEGrmU8gU66W0A701tmjJcoyPrjx7at32w/GH72dWWzG2X5t
R/fWUw+DpaMPAVsO2SVd3dSQoMblIbHSjpKseqnTcj8ZQH7zW6QTQVJ14rSHMvF4EYLkceq7Xye3
VvoETjxxdnM1rseEj1qU50S0EdJVi5OWjJfE6Y5sST7LobzYSjtpY3FgbZYshi4kjLzeRMXoc5t/
Y1SVXURr1FbqDRqDzRQOB7dXM4zIvP5duYQlaOlrL9TtYfVto1lb4kpExtWxw4MFf5sBY7gDBwf9
SxiQlhKk4By1HsikmSxT+LbOLbxSSCC5TXopVEYHY65tBZM+QArd9xCXf2GP44XSLwkosTSwmAE4
7Uvc2cOxr4xpa3rud9zan//D0XlsN4pEYfiJOIcctkICFG1LTtKG49AmpyLz9PMxu56ZtseWRNW9
f0wwB6k1lpSqBQQQ6hGWaKNPjF9Je+8y/Wvq+sPUZhfMRf1Xlib5M5GEGBBsa1C9oW2GDeChl4np
E9mVEGTm2nw3yRAzn+7ODlLA4QPNg8Q5qZXhoh0+kmHkJUuZA+xDjiWVcqMNTnLJXv+pSPVFYUAI
KL19LoHEjmdH/VMJ4IkcvkMewzF1achvqzckV9S3FPgBeDh1pEPr2OelERhWSd6hEVnHNelJYXKS
09a8gYNUnkLLMaGOjC65sfYZAlKhWukhKSEi1aKYYNBnX9jqIxECO6S1S03Zt1CD1LL9XDq55Fbm
9O1YIxkBYXFnrHpOGh1UpXOITW9IgtMnX8z/Ur48Xt0Co6hP4wAOa8iXJI/2q+gVwV2DMaIiL1mC
9c7Ci0Nc4aabrVsjpU/tiH5ZrR92UjKvKamB5JzMWLbD9ksy5SYFTq/JJJmX69KnH5EIKZgkcHlb
hQKvVd32mzaPpvWLloeWzi0C/wTUEmf1B0FsQdyP1Z7QK7ELi9DApr0W5TnZE527XlQV+ZNkF5On
mgTj2kDTUD0INikauMtJC35Ob3SrHzUnLkZXzcRTHFIuoxVq/yu0WlahnfodCz0RO9o5DNGlmaq8
jQaLXAMdZjt/Gxl8imk5juqL0r+EAGmaJF/HiFhBQ6MEKH0GcQway77JFOOATpeRHJQ41KylP04l
91WuROA7EgmwmwL2xjNGnZZimbshQz3ArYecZapMZPfQ0jtKUYGikhtyaMxWhoJCI4u24yx9VWHs
vLW2/azOMXk9Lc8pQdC9EkLK9B5ZuTvcL7uBJAgr47Ib+6dOqh6slJy/xT6GBC6nB+535HgU/Zqg
n326l6riRS/fOBrdMa0u0YAsJTYSZy+nYUAZqLwZkuxJ1M0x0ckwnMw94es+E+dLCcw458OW4uNT
IkuHdYXCoelSucwtBoaSiqeWkCMUM+/tRNMZ7vdCHHMBUdGp1z6uj1OxMGvW4TGZ8o3cknfWLqd2
0jlip8DEtCfZxr0PCYCrTwZ5AGUjuUWqbw38kSqO75SYdFlXiZWMvLHyJfMh29lnxaOTmtBCiMet
7G3M2osOl12+EV9V9BVDMElXaLrmdEY6E5Tsz0Znb5Xxy5bvqbNLlo9c3Dv11dEC6gLD/MDzwjtA
dD6FMTiemYt1nCLCzNyuSN1WJxu1cO0UDk58V+W8QdbrUqCUFNNTVr2tRXSF8083kTCy5TmYG+1x
P7YIXthQ0xX6cB5DrXoyk4/mPNnWxdJPvfDj/qqoewlGk0NjzE/kEPCUH6GrHPC6WHw29l0sLwNO
EML6A2moccx8tgRZG8LXGDLw3G7s5lfl2OvopJTfJhZKeWxZs42DXomDxGstWpz0881ZXim6IC9x
9W/ts44BUXzpzqsxElIDdtKR3qzEPKyUKih5u8vw9RQ3Q3uTNTY6AtGBZ/KbYR1MijomGkuQAjQE
qZHgPCabXPO4NNk9if/RcfyUFrx7zJzKE3Vrk9CtSJuR4ZSzj1F96qrRy7XDsAbA4mmP088wk7Z5
95szDmi9xufkXCeBtEYxwjtUgjczJD9v+XLkZwgaX5rYovcRgJwdH0zoPf2vcvYOEHo7/FkttXN1
UCKMUdamTmynzJO5iyFmU5BJP47lrgbKIU8v4r4Q2daOqKJ2bQLldQlIC8yMCYs3txp/qXwLZvse
p9+DyUgP15tnpyLHXCsBFEIE4GYaboDRm9wG6oZsY951e9QQJc0C9GvvrKIHl2l3FjxYx28CmoC5
70ySnMAKgulpW4PzagloEegbETTkyrqizE+4djZD9lAH+5AQjh/N07ZdcWxngeAPhHlJjHdNChiy
txJErxORBkhK3TttrzmyMPPdplBz4SPGGDOVLN68dFgbCRomkWxDVcYfgT1wujYv137MPsv5e+EQ
UarSNRpfSw8kPFfmV0JYmykrPAaBgktE1d5i/djTSdPF8kbqiYR0PLBh4NMMrXrKnfpEodRXKnxH
7GqzeDeaM0OPp6yh+Fm+SwYZnDllVvayVuMYUDaNtGbSfysNv9lCmUiruYUpsIDQRJnte/udwB40
JV4o35AIuKmpHxzjXkevWq28yKpL5Ni2XtRLO1BuUuDbUX/kqnAtGsxSOfU7y9VUAtGRuKnoHYlb
ms4Y1enXnDlUyxzIuhqGs9xgh10GUhBWOLbda0zoyBxp7qaqNB6DfIQ7njg6moWcPL076GM57qnB
vKnIQQxOnKZaH3LBK/NgcHJmbR+3lWvDVqqZr87s/9ZPOjYBUKM0MxK2a4gcFmZEI2sD4s5JbcHg
geyO6cRbbX4x9P2cieeiqQ45h+iIv7vGWdnH845HeYfkY5cNdKIYKCzs7xX6VtoPm1NctOcIT4ct
B+TzA0gedPugcpIRuc9K/5wnfol3ppO/rOmhjOVNs+YtiJMnVpmXiHw9sTxyFbcSI7xS3B0+nKjJ
3DwZiDvpfMUmWS8DKeDFFVhEi5xPZv5mtB+OMz3XHAu8OE8Zkiu1T7cT+Xkt/EJbw0NgJiU6BXaR
WmVQ5FCC/8mN537+FthJq4nodALR6L/2CArbgAdccEBAZojxubNejPxu68WuxA6X22xQN0pm3IxD
loIJzFUOXa68nWOJm6Iljap0q5wOVfWkduwj76P8koX2hm10I+n7jHJyhN78GMh3v1p6gZsZEebI
pSj/tH0gZXdzOU0wZ+WNJ7Hohn1V4C+bP/rsvTNrz2klN0rO5DNvQuDuhrxQ53uQvp31+YaTrqhi
tT2qWLdL+jJCfE/GmzXtdCRTmpbi6XsoauHGGFihcxrNnwDCOy3eyRN5YNZVj3qESF4s9k0vtmTV
0poLhPkYlQ96aC8pp2zISTA/LwUqMemB0Zpw/NdY+tXEn0D91pLGvLzkLFb5YAZk0LkyBVtRU23r
qj+0aKwr+4CQYytbv0a0ZzmE5vcb6HRq5jYd4j6t8UUPbehc4sSTm2sD4m1MPwmqFvFR0oIq0Vxo
i99wsY8C+NbA5YTWhoVsU0leSTdOXcO9kyyrvIIAI/6LtxbnnRLzEoTnIbe3FtxrzUKu0H8z9OXz
nOB+aXRXIF3W+zuJk1tTMg6lfCRgfRMaVzOGdYfk/StjBBFr7uVHlr2EyiXuALG6bxv7PiBbuDhU
coFZFVEY0I9Hbpv2VsntpzZmz4TMsHmHLr3j1WYu8AlWKk+aFSiaeTPtUYG09fDsuH2VXcuYQjAo
IDuX/HEeiaihhknjlL+J8mJr73FbbITwyuF5SA4F5ZJmc28XOmCuufHe5d/IF/T4rKynbveY8ukS
ZT+YsvyiupsNSUPI1lREOeSHmqw33NBjdqo6fwhBJxVy6d7GEqFOEfskJ/F6PjnLjZvEFT0xoxRx
KM6rRgMMktIDRW4IHPaoFdzBcmMuaLFLeC9aFRk4eRR4pSEsLhlOEv1noSPaKCh1wlHKW7LEGqHG
JpgIN3O1M1KBHV/drjNF3SIax3ekU6wifkv5feieC/My9E+D9FNkQSL+6c5MwdYTzaA7eXgs+rmq
r/ZypdlJBwnWIaDA3d30h+3ONe05ANBko+JkIvKEXsei2y6KAs/8YloEwN2owlnSoy6wcdfDM6FS
29aWXWW+MCgo6YleSZvw1bxx0+JcZ4fJfKFR06UJb4squc9+rfqtkQ+k1dbIUcpavBfzI5d6T1Vf
AD5MWLy2OZYi3fZrN0FIGu85k61NGx/aULrV4ki/AZ81WkVKgMnMs9clmquqNXLcfzCl/Ver0uaV
dB8L/EGhnTAfb3TnSWiEq2bhNqZNdgKUaNOKI+8YJlQVFQ+bFsqWop2SUFSFgRkzqb8QzlBZMp+B
1AuXZKear6siSPFbBQkuJqyCQTYnhmKUtzMIWhGDUQ7tIV5bwIxnOz1P5m/b5tyqkhvTGEaZIRui
YET4ddTJo9hmN9R7FLdMt7cG9LyPwedpzDPR4peMbnZ61bV33QKiMj3cVyj4OQaSBlJY83HkuqMd
+53MqvxB78I+pTqHymAL0qKsD8CwuNafymnecumwhzCCNgda0Fw5Lt1h5EGmAtpCh70WQOQ0YtaX
LLmgkgwGswzUaHJ1w9eSHK9hDC/CZdldaHNCGrLvJVz6H2HuNfYp4cuF/Fgtx7361rBdLQ/mcFHx
071xwpLcvjenX1rDBicKYoIle2zbys2yiA0iKq9zVaQ9YrkT0+lOCEGlinTQyivsswrBHtHLrKsZ
FPe0iZrATBuXAFGuoiLQaXFKtRsJ+K4abisZn1X92ecGPTEhhQHqZ1adF7nYdTRb9w0upcT0ZHXX
iYfUcOKOxtEY+C4SCkcjNEYUG0i8ESFD7dEpQhkbOhVRHhH/e7HaBrHEeJH3X/QjHJt2KX06bnu3
xPlV6BjlwVgNlIQmWFKuadgBx98mRNkxp2TkxmQPkIlBpCNGqS6k0DhJKQ7Uq/tY6ioz6VhxReFw
Sx2DplKnfTNCAmfZn/eNmCm31EXBVEGbii1buutMy7WgJx7zwF+qK5fJLKsX5G0SzSH2KbTyq1kA
nxR4+CcEARO9VTJx66ss77qU0nkmtaTMqyvdDdo+WQgZN4VrKHmQ8AzEVUFfmvM+EjkK6mq3nG8E
77dmiW21e5JidK0DUR6IttBbLV40FQcJNSJEGeTg6E8jllzsrWVHo09xzHNCQohd96xSyRnBnH+W
aP3WKbww785C50Vum0tS5QEg1L7lOUkq/QNP0tXIeXbagiIWRjNHnKGTCUtAYdOGbL+s8NGkccEv
NdsW5Y69Yb0WCeekyquO6gWNlfNPa6tDJ48cNcujy8arMlBdWSIxW+zvtWeyg1a2eQo1fgEa9WKu
P2Pwi5Jr+qnL7kaBeLN2U96HkPTnhEk4o2Opp6DcKPdd7M3TYR7zbbFE/hhTTlrpX3JaIGVKdp15
1FU6UtddnqwOSBCmPJGCHtCNuMHJlVL1Zw/hFoAvV72cWkf+K5UrvLETDM3qN2hfF9DwcYIro/W4
CjEodH/cjBA00vRcqVgbBKc/LKX9QO0+oMrj1prJRjUst66fBZ6ayp+gcHEAQkl0+SZWdipdag0n
MvlAyylqH+gZ5fmCHsWwv6h3jaO/tjkU43vScZ5eWuNMYk0Vn8dljyyzyV5rIM6ZPicQ4bbxadip
kVeI/invPsPWy7qVaPJiiUfoEOfM59eS4yu69kOghu8DwsbiyQzP8m+BTm1+GVUPQeFoBol9attj
jICG0Io2JYthy/nSGi82gUP8aPZM5TQpm5zQ+maZT+hCYPYW8wC4EBZelL+QSDE25GxTMnmVx++m
uURE49QeS6HzQ1NLgq7fJIQiWX5rBQVxdh20Fz6y0Kaq+moR/cAolPFkdnT/UTr94F8RmNPDf7F5
p49pfCu1gxz7o+lnbMBmQxY871nMoP8qnL0KlEbRCNOrIA31RvOOVvz08WWhtKll0el2C4VJxA7P
f6Pxqjhvy+AvJgMq532vgkZR+Ai85PzR5VhVASHOrOhFwRLlFZax67geonurXurin2gB0e4lUdWD
LLmqjqhmX4Zf1Gir6S/2jly/zS8hDcRyglh0fJaQKuagnV9a6WeEg/AjDfKyMZB4GqQ5JNOfnczI
kREFUDCoGZsEbZ2mXXVWW+onIDsp6ax3qsZVvUtH9C3o5tYI2fJHL3ho8rNiHPCbhnil3xFjORPK
gi9ibPWOqJwuADlRq8ucBotEPS1fy341cQNvUgT+A1nQveLOkYdcl52UVL0I2Uf5ywo10iauiCCX
vHjYyc0HkVHk1cTgBiOLWbWFZpCzh2W5TncZK3U7FI+UsnglfbGjQJHPzbjJ6t+YqnJjClr7l19L
pcAl3db53qz2TvPQ2ksvX+R2SykDQ8yurZ+t+pwQAaGaD1Aau6PX+FyhE5MAqs+CCxXOANdezFFA
6Ap3BMqDYbGR5J2MlLAL9u8ns3zhwoCPQair2ZbbOOeQAfwfNMZRg3Lty50dE5siOwDOr00Mccpc
YS97vTj0KUem+gCHIJGGvidkJMt6S9cvBqUlKrRB0BB/ARxMME9h0Z4GQmneNXADYRymaDf2iGWu
KZEWAqEOZbZsJeNJLT4jjr7ZPtgQz+NxkR+L8bp0TykqDkC5LOgKP0eamcC9d/k5d265hkiDaY5/
BiNJ1XOWAsSILXldkFxRHziE1lvEb5kB+cTQsXJ+UrIDU44VUg6CDiU9hSAz9qZUthTrlOFf3VGs
gdgdKapj/gw2SnBW9PBezYUvIhLbqZBfV8RkS552Vd9T5HRLeFIGiofosJ5PGYomY7gXyi6vSXg+
l+tR47jm/LdEXlyeS3hj7TdlTZnqfSXbWwJ6NdvDPhMm1Fyh5VCbF3m+xTMfbWKlMXKCUf/jsZ8E
JohfncE8Fq8T6tCOXi9aQjPg5eSeQP0CD7T5o7F2cJLkfkuYT09yCWD3Xtk1fgRsR+A6mYOJOqCU
kLorvApUJDa1b06YCQI9DBB0UONO/hlQ5kUkn/XwZD3INUq7a090Gzkgoj4mpo/2NuPyqMQt03Yp
FK21sYoz8rZq3K1CQeEpGmqYS92ecXVts0xlGQm68Y/u7k1zHlg+M7yEdmvt6vlnbunl4PAtCOAX
0UwiSqB2TCbntgY8ywlUeeg5edK8tlSiEtCvxzyXXAkfDkH2eD6HUwGHEZlEpjyzC+uYVBffRjoy
Ik0z9pXBK6KcYyWYAFLZpC3jI2Y+muvASJEao3Eeu+ds/iZ2niYuUr763hsnx8+oQY4pHOQHQ4BI
oo49bpuCllt7/KBoxq3TnHsAZy06oqEDuB7gQEsDc7BkIWbWdja1Cma3mtoNLbDz5mClOe74fhdN
tJaL8oDlBwa2kX+sZjzmRn12CrrX+iOGlLH+TeGSES8QcLVDtYKY6BWMP2hB/3Wo+IrPnNYEuSnt
M8cKN/1S4PTvvTgKX1uUUyTfE71TbhXSCSeKpAtMv3KuQWMzr0KT14kMfC/coSeuQJjvqmb8Cwt1
k840DeHJSYgYIJslVW55Gu8WHNdwt6C56UgtHvdjjzXAOagA+zXKCzkyvc4oYUY+LDvcJpx/Gae3
bWZnyxoPEI9eWdIykvXXOb2H8ieCr6cUpIWoaGTTNSNLS3idfDYBrZV8r40jggSw9+oq0xqU2XBi
oUv1n8ssi07+Uw79aDnQPIflboJfuEQmSV6avYvW5k9SQkN30f6xBmZtcUw4Pwuec5Pyokh+yMXv
Its7A3BxRoc7Sa9jQtFqv/gE2x/JYkdniCQ0zXxZwtNipt9xkfl6fYzkn4Xh0bFM7htifwh5I/Z7
Y8kGcktKvsVhpMgR7HCvWv+GtH6z88JL6ftk8NmpRLFp410Vym4BNpPoewbfp13bHZLC1UGZCNQM
ah1JjwyrlGvJzUjHH7yqwUIKjCMDOzpNviVMlUjvpmOHQcjlqNdat6/2VH+0dnuYyDYqe/ncRst2
sDDol6exRZtHgFaDsMfB+5CNvhFFAU5kb64LdyJ4qsE4KmMAabXs3wSHlHYMp6PsV+ymknI16txL
wlNDKVx9LRT09DPNkkP5FMc9eYoxCRFfsd27S/LQaTHJytHNMBzgJfebcsbEsOwLthGHwJ3BGXZh
tg6tcqDVNByEjj+hqcgy7ZiPgsUnx7GrnDJypRKYWQzPePiMXdWsBpF41yEMdIjOL2UNj1u57kdX
bWAzy5X0u4j7Hd3kPrW+9GK/tzGa0FY+JUu4p3vg1TA+52FYA0L+2X18nzIJeA37AZbSLgs3rdJL
SL0rt5teqoZ6VsIN7aIHUiJSzXifLAwRsaJ+U6K1px0uyCg3n0u4KwDIEsMEbHXnvIaWG1mvJe8m
inm/p5Ukj8sXM2u58dA0keGk5DQ7Muio452GtFneL3VNiYxv23AIlkOTfORKIbPX2hGTXmbS2SQK
kPK2DmgaZDB608VxNoKJo0xn28t0kAIZYmJKAc7gVjLYjRGdVgQbhMW3TeVAluFOgWpq+1Nvwue4
yAP88QhzgVqVztN7+B5zuISrCJ5gBceB38RqNUTyO71K7toXnIVfUnOt8nerF54aVod0bZxt+UzX
YqcazY6+CTfWtXtZWjfVgc0aOb8i68tM2KIrZvhIB03M/JFDN0O0FQ9rzGDkZ3Li51J81jVIkJS1
OGvi91rWD+sCauZnTX3FhsnHvvN1FaosxE4635Ol2yagtzqQ0pCgvj8RhLPvBwIG1kQC2hACbe30
iGm3MJJxZ1ZAfxkdeIynFCP7i/pmJ/w30zBes5oxHzyBJOk9eTcB2nAgDEDqCkfD3GjPY6V9yjoQ
A7IbnxqiII85M7A0SKjZRfOAgD3UHHcWswEAPbMpDaOxvJ1K4zVaE4JIaI3TxLMTUseUljd0DDBP
M+s657WS0hjRDyHqSP8vER9nGItsb/bKbub/VeQyWDe8nGmCMHQkas6eXnSgBvF9ySz0adZNMa2A
nrWDaTkTf4E2jglAb1pbWxW3rOqX0QjR4Eiom/kJQtK94viu5/JnNIZvpMy4iUj2jhI9LzZb/NJE
mAzbp9boTznEhA3tFTXFWdTmSeFgaROmCQNJJO/qHEdnSU73I5iQGS5nRetuMWgiPh1fJThGDmNf
jZWnnhKUFp2a3qp7GjPJAIyPQw2nGTMttMk9t1MmoJ+QoLgxJrbaFOekFJfQEqtW91W2ecDSfjMS
12X0dwcrkiniwFAg9uzIqyHlpsLaGLq+sWi1wfFYFfN5TsXBNOO3pExOwmxdpR19EDNop3xNw0XA
gGMlW04Fd2XRB6LjGkyu2twQgkPELI52Y/YXCNxZ8HxRjmdj1ArH2beGeMvN9WyUoa933cnAtzaV
92ihd0QrGFmKvazO2Hfj7QDhUcLEmDR38ddPNEq/0q586UnGrRyDc172lHjatYvEwJ4BX0YHq7yI
Pt3Q+uOVNaG9C5UXjo7wU6ebCmF+utcz65vMn/M4MjlWQ/eqK72/NNJVb0BKRqP9VA0Ojrkswfx0
HLpqzp9AuJAf1AmWxnn4qbtm2Ep6zSyslX99NhDZnlN7Bu0MyGXXqHUQMlulnvzTqqE+ABMqByzE
0k3OZuWltdYrzADeJ+fobGnAYRUaU9U6a5K0UEMIjykl81epoZBhJa+1n1Zejaay8U4rNLUgAnGw
Q3K+KkEhjv3aH49hMpcax61LDctwL+42HcUEuw4AfowTTv1DHSWq1sFBuLTIf1YoyXSm5BjPqNIK
pIn9n/Zh69BBB+XVoLvlAPpqLkheSGe310w2G94q/Dam5qe1zUBLpeec2UjE/WEWjkmYlv2RptkF
sM6lI8qzreQe5YofQ4G3pvRq4/2mA1ShYH1Mr3ON7kLCHGm1+WnUfCt877p6F5a/WgN7325xuB2o
xNsOkiDP2uFzR+IDYgCjYXCY0/NoLXgQ4sf68aXzlGpvCpkInW3wBU8p4pmSDrb03zCpW7q6Amd+
VevmWcn6l7b5iq3XTJnYI1A3YFO0zOS28PU1MtDQPhjNYU4BV8w/RQ1kdK9OHOjGoyAqaKj6VxXh
rmK8tsrM2LqLp79k4QDGjtvVvpoOPKtT3Lh9y+S3LKTAMH0+Z4kI2nLYTdiomezmP3TtgC1fo51Q
fXXW9UMho95kRquQZy5ad1wGqOA8XYvlXwrn5jj4fJNdhENlti3kkx+NQH0s3irxEg6kxn5KsY6V
A3l2fsxVjKnE5dSym8wkBZTuosuDt2ZqlmjTUF47xZdW31Tjh1hexBk6rGFzHRSSqi393Jm4Ibr2
Y5qOJAJiGch9XSm9hN9fMp7ChOORX0uR78ractsKyEkEDRQ27ELHOKzCG2OFLUR2xh+FB+hjlhMw
qRKVOYbEKnZJxTiMFginA50IMVMqvHeh4S7TzWR0QsGMAQ8SEp7Ob81PNKfbaeBjPj+syJtJNza/
7OZoqKmbCWlDiwTikndyM6Ey9srCQMWSG4bVNu6sd4f7rx6S0wxY2VsAG7HOv+dcG0wspkJDl3iL
xmUL/hJMJSxKGL72BTICDusil0iVKBnaJZShEQHL5WlJzEOC50UMiKI4vuZFeirYCxSc1wPViUDZ
6i2XPkP9Y1gNPy/JogLyAnAk7trXPpA93+O9X09rhYlMA+zrmq95LD8FegcFqYks7lkV38Goj1Hb
7dYEnFWqiqapN2+TMe46/FKECn112fQ3OR3GL40GMKbysXymQTr2ilmAhtH+OQ/md8ZFv6GX8G9k
KbNymeuw1LKdLBCdm9r4Eau8p5eup3hLN3AYo2wixOjssL7FfUGRIneokA613dE6iQkW/cZGihHY
46jDJbxZNaSU6BEkeu4q/SaBNUzOGipTeOPQnLuyuhRDe0rDwe2Z2GfpLpEg3WQwdM+j/C/naB6G
fxke9GJ51wHve+tsZMZLZ0TbVpXA+8E3N7GesCll55bEYaWNgYp+VERD48g4Z8Y5lLIoXjUgxdLG
ET5MexkvEI/elhnLs5hcBub5HvgmBaWcq+lA5oPnRCq3K4qfCmsn3yd5tozpqezErdQ0aEkgW9ss
NyYZCT3JbY1iUMgNOs6ENIMiEE2li/6A5ugQDQ6iqdJrOtQHPKDJmB41Xf4kC+kzgqYeMFSocb2j
mOLY2Ik/ova3YgJb0sgPmWybynyRUG1VacxTE4xsLlVB4XIh72Vwg0oF16uzkcCjCLhWesWu/DmZ
YJXqAp2FQpazxVg+Kyv9qJzmJRT8So3ZvzcWVwjkQQzJZr8ilb3Uybp5aH3ohTTj+i0r6LpBXohQ
xHnuZD/TUnz2ocpktrxOTuaSJ0KfbptV7pz12plsDvkyFuJqdvb7ImmXkYLqoCdZaNdm4x3Xwiq0
8eyy/BeVFKgPC1CixIybEzkvxyMkAlFDTxRm2b7SABppU/2d9U63GQS7ubJkV9mZPopRv07mGj8g
NF8i2JVqxZ0mqdOlnornsMPfGmvOe6/IzrNVmm96VvxkKWgHASMtZDEMvkYcpKuMbxWANsebMuFz
AVbvv9NsunQtnrAup3s9ExiJ40OoY8VDdk8+OHx+gqfuDenqSYFs6mTwep1P/Hys+GVQa9OTddWl
yY3gxgBSZSOhLZss7y7A5U3WzMLhJuWACJXr9NW97Sg2z79GcNNuTg+TwwqlvBQpfTfFGPqJjdEV
MqSRTHIoG9J7pwItk+ELHSzQpsVcRnXUKa07I+mWkUDTq4mLP9rXdbZr1MRXaufYCvlKAR+BO+Nn
6JRe63xlA/FiYYertdqLEiYdyElTJ74FMwt/FhNxUmP4t4j5J5F96i/PaxPBwIqmNfT1PM187nAU
lljVOkAq2jEHUn0lVD6CZPCh/UWG3OScyEW2HS3hUbgHM4KGVxqflAJffxxKJ1t3TktL3iItxeh/
RZN6Qxq+Z20SEKnvjrglLD4kXbmmXtjsMvIxxsVbIiWYbRtDVezmhA0kScX6Hx0H+WmNsB8JLAeA
bXk31vQvE24IleHE/VHEYtdzHhdRDGWBGxOIp6B2xYDxJ2+ODzZkPEFTrfZaVCCTyr9KzreQ5b5e
/DRGT/1q9xDOJykKXt+dc9ieaaVfwvfFJDEBnLKA31H5cwfSaWgvdRodiPBfGynwScdPmdV7A4g2
SbGMkgj8DHnfcu/1CfNG3DFk/RQoNlDEb7uY/OuEd7uWKfveNEMYDGtINYZQlXxKIo/Agrk5asel
BTNB35PyIVMU43mEZlIkZN689PUU7stCPgALXG3ZfhIZAnmMWRlBv4Uw9hnCu5qMnoUhu0PI2kaQ
UMX4BKGJKJKfLO6eDJnGcQtk1vnngIqWGk8mD2sqSX7Xpc8pjuWs+hy5eCf1qHMxRDKMtqYe52TC
ckv8Lr19jtHt5uI1qq8SxS7x1G0aajVk5Eh2bx1i1d7SKxsYQHkwAXk0HyfwoJRo7Gkm+cbWGW6A
1XIi8IzCdxjvmYZPQ28fre5Pmf7F7C4VHeg5wfBI6ddORTuOuLNhHsrB7aT0JGuwxxRORUI5YAP6
UBMGPN1iXmEfWQuqVOcqEviOyMKC3EDW2MskYyuU9pNo9oRwtvEjJIOs0ocbKuGN3LW3iEKKhr9v
qpeKDKUwhw9vh494/Xa491LsIxb1renCvhEpT5MjP0UlOs++pp+U3DCn2w0OTINBqmioBAq5YTZK
kagMtxqmZEsyN7SNebWUBSE+BBMo3lHG3dCDRcJvElvuzWgc9HC8Cdshp4HSnObDir5I+4GbeM9w
r3eyS53yLkU4JXgx1XX1woZG9C7zbeTahOu1I+8UoReGre4skHDBy5Iz5ksaTa9Z6MH48vIyl8fX
Vm2YwkEe4tntiHloGy8cyH+R/00IEIiR3ilWzcxHfCp4hIrcYhlVjgAYRriOJblakBmNuDgSPRXN
7OfLeBgx4JAaBTgrICZoHU6+I9GeomrA8aIRpJTvGzv+xJ0X0Wza7hbbYWVJoPBGIHmDBYKU/Pec
cdaQ66AzjU20oGtrFVdDpRODbEzkMiwZGeo6hp3I/vuPsPNYjtzIougXIQIJJNyW5S1ZRbJpNgha
eG8TXz8Hmo1EKbo3MxFSq8kqAIln7j1Xk/pXq2Vn2zIeyHM760N0TckiBme9MNFXOwaueiketSh/
SUW3bGvSTpTc6dpHiYMWjw69B/vFWo5HC0kIeFzYnREZHB3K8Fitq5ApRMDAN46tywRpBQd7S2NO
wYIZAXAPtNZAjlebAf2cdp/1hCWTg2qP9ilVM/jMqx4ik+/GwsfL3tFP7FUctftE6Sdrdr1CkAK3
jk7Qfcq6EdPha5ujztKcVUhsLd7uofzu3Pt6eGB3izKuwReETBkiTiSOTASDWfXAFLWMln6xHYy7
WT/boFiMO3zAL15RLMaspmFnWH6rex7j+JC5nKCo4mVMI5EKIiiiX/xXbf8uAbW7EXhSxDfiRbga
uh/6SyRwYbfGtYDs8UhuBzvXV9AVy8pAVVwk6ziLTgOEAAJJi75CekAt7ZLEFDIGQm8suUU9KPyP
oXtxOg5D5ISIaSp0Ux5zXpJzblxEOKRmbREHl8w2I5dXyEEHhsDxQiFBSNvKlqxE7ac0fWvss+QK
oooK2qvPQ1hByKAsUR/hQIbJnO6iP2KYvU7VR44K3apgm2mYcJONAtwFxX2Gp280nhJ3nWTXyOXZ
RHakuyGZPtGdkb0xSDHTnR5QURfpQaM1U0CUQ1ehuNsb+FT1r4goDb4cc+Y9JNyfjJcmk3Wxkx2G
QVvQgK6keLB8/6YPr629Df2vvH/BvTLR0gt55qDJp18xiyCyGbIX4TC1IIOufbDrXxUosehqDVes
F31zJVmq1XDu1o94rDzJKxvdA2+6nm40+ybjhi125G6dHEUOMyhG0ap8yMJfMQYd5qooLSn93yZ4
xGrbOUfmS2UeryBczeQjMZ10QwLXf4SDF9z0KZrr3qeTYMjNoaPzJsMlQJAzwo9bUNwLnfhvaeG6
Dx7s9F4LroZ/jmaZx7uFCT57tDi0ejtYOt2j6SxNro+iA8UqvcjoGxJJ6hN5BtQhJkx9RKKe/ZDh
EJUIWNkxLUftDs/LNqEsEire1PxtqkVL8cJxuc2S54Bc+BQIQtk/Uc7ZMSYFyvjubJcLk0VI012T
8VWqD1/tehMJ91ZFj16IsrhdZ4iLM3Wd3Vahtov9U4qRfzglnIHjlmTp+TwOdkCkJu9BhtckOpjD
G4AMU11N74m8X788uhy+mXZNAWfqty6zNw/CerTTkWUELDXBWKXLYWKUMNLelK9R5x1t5H4xejeT
8YarbXR02fj6WQ4dWip8Ym9t+1IVKFN5lU0s3ptZYKXd5KgoLRpstausDTF5RMHyVVL8FmddAT0C
Y2OjBvzVegIxIna6CapdeXWCrxaDAgJnOjuBJI1jS6drxszKXbTX5iMcNWR7L/qrj68VTxGcNGbu
wHt27GwA5AzLMHkisQXNjDN9yOFUycOEuMsombaYpFmt/Vhf6x0DH2Y65FXN2niQTgrRqgOwVt92
tNfuIHdKbS3jlyWOqrwnhljiBYwz2oG1yr4Q3HvRr2y4K+tz4LqAQvamotSlxAe3OF0793UEre1Q
pBi7rNrnZrHWxn2B4M17dtSMOAWJ1rPoWKnus+u/UXytTUbELoq6DLcolwp95Cx2SG8MI743G2tp
Vs1jX8uVHTrHMQb1Mpj7WTLC/VBk03NtW7c5mAs2z0+1aZGbY7zOiQNSSw7Knckt7d0YASzyeXyu
GRfMRihh4GeHTYaYn4Uvtq85Y5en/lgR3qwijvFnFeJ86SgBLxOjwQBxXN1eUqZvE6S/jMeuSA5T
PtcpF9MbsI/ejcmDRuU85ysJGvwwi3lEb8zpUTLx60PYrmIVDMMuCo4aW6F8em7L915gJIrvCzyM
Sf0S9m+NtovYh1kVyz9rRs3cTv2z5mKBECAlypNBLQY0FU3zuNKdZtkUx774zBH4eJO9rMMnL61o
7Z/66UYZ5bnIuR+tCFLDHcYfh020nsByOOa8nMOJmBnyULheyv6V5bsxxACd7eLxoTWf7U67xMTO
ZKgbOvmaT7zdedwSIyDRjIFXAjtqbzLAkl/28GISx8V0DG5VgjT7mLdvQcCXi18r6puTYYM/006Y
ToNha9Y2G0fosHdRIFBvMQ12b0MErIknedE9Bwavk8igDaC9It7E0ZlAWO19JcuVZMlrEITWIo2I
1MGcZ8opL/SPObclZzoQlqRvEevmv7juax1vouTeBONcMHPWrWuF0jfnSjAuWwYJahYmHdoBQzaN
Jv0ZiiXHezRVsijMfcd+MZs7cMoaCaxdVhn+iu6Z7eSyCTBj8F0WhbdQ8mIidsmwDgGr3xsJ8kRM
CU76VWflLqz8I8z0fWKcNe1bN88NC0Wb7kQUayYbjh/wTzx8Svsc5ekwo5bZ3OuqR1PIaa+w6T9V
3tonn7527sYWTUy7dsddaqJmiteiTlDwPwbe89BUy6zkDOeTknS5MMZ+E9veOpwReDn6WKN9iU1n
ISJOw2FY2PrIfJSiBb5Cw0laI4RO7WxpR7el2x16qncAVZsppnaR5MmWBZs0aBzUWCMJ3qK8B2d1
CNqN6XLVa6TjHt5vHFhMq7xUQeMyd+CfDiN8Pi1sV+xWOGtnGTdqCXyiTNGSO9K9Fip6EwKQhccA
yF2EWJs87RJgr7SM6jQyPyq7SwmSj+GiqVmLwrJX0C5zMq9i9Gtl5K0SHFwam9wK5fEwHdgSLDu3
3sxlT8ZudOLIlij/BUsSe7bOEERkfVP0QYuq8Gim9z5Bhik5UHG8VxVnuBEew44ceaHtXdNeSSIA
5QyXqsQSM/UWsyv7vAn0NoqwBIV8Z6ybWjuBg1pVyArCzl/6RNTW6DRJmxIiQsOLkKnTj3r7nDMp
0OPHSOy0FEVDyjHDMKWx3gesd7KpSH89FQ5fmIkPGoIV224xxasC2+bA3zQ48Yat7qGreJ8r47Oq
hluI2ugIKZWj8ZIpF0oMljRw/ocg1VaOWS4aeIbBcJtya8lA21EZ7SP4JRxXW1+4e+kfAepuVbDD
TMtGQABqbBdSUxdj0Ndt7i1qLlyV0aXpQVKsfNvZ2D71nPduJOPXFDPHQpGTFmz3ItMB4zShD4py
X7sCWWWhYtoG0l7fp5QLiJKMexmvHMAfh0oAyExLpe29JKhfUjq/Q124/rl3zPzaJUVMYoL0f8F6
69/1onJgnepOyAKAp7jUY7GQoA5vsylKqbgkF8Yj+5OzsGCTkiqmASq0wH3m5bpO1afg5HzIe2z/
rT6dIBl9us4EZ9UldTzhTtd60i/jcN7Xx3GU3AhNI3Eq0jz7jG0MXZwVSRa+Gv4tCmuKiqxWFlJb
1DrthOI8juoBcXLvP7i5nm3absZq5XHMKTHUxckRZsSaLfQXHdmnCPn9aK/aCq4+oN+NrfMW9XAw
rM0sAsAXz+hnI2/qdWkYwa3O6PXGjyrNnx3o3jJ0ArmReBBfCEXJEaCMFjOYMa6ukeauiyo9l6IC
Bw5nBItqVd4BLD8Ikqi8EC1RYGPISL6dmGNt3bitvSgzo393sxZQq2YG6uyWZW8hDEibrRmx10Je
7fAwBioAfEPDABd0Qm1gmb6FUN8MtugQMnBSbaOuo6fGDdbG7Fo1XXcosM3eapmYd2wlr/y4qfQz
tRPGCcAhK63NJ+QwRbivqzQ6CVsBYcA3nK+NkO8qj91gCe+ovK9yk2tk1WiEc9+68Ilh+SXworCF
efOCtZfDnT+O88uwQEWJi4NALdUXrC3jbrI/mKg6/Y3jSmbIPSBpyZQgQS3BTBZFZN2O0T7WdACx
RVAED7HF8JXbgi3j/2FopUm3WbnlE66VcCmzzt+MbsG+NfL0cyCJT5iUzK6h1rqsMprS4+jvrZMZ
aho0SNDMpKjFvAo7v4Wr2npNC77GhfePUDZ0nkoGi95N42bxjssQPOh+6RJG6qT4KxyXGt7TG6dd
K93T+lXgZcxEASXbRxkaeJf6PNnUpP7cJUx8/xDZY/wrrkUSx+AJ5hBzlLmu/4hjkAIvXzKRzyFH
/zl3uDGbuPlUXbcLSOT20nrtmGhWsFQ2bbbOmhBmD9Yn1CRAa08OtYPeUEcTa92O5T3szF8jcrff
x1v8O05D6oi75ngL25Cm8eN3zHJ/cooeZr7fMo3wBw+DGacUweQIKGHY/ClNYw5v/0d8h6Vj/zQ9
UycqXpjiRzyWP2XB5HIEcSOAh4sVrL3CizdBbm8HxX0bd3JX+dlbKcRrMNb6qtCMa2O1B6kT3/r7
zy7kf/0yphBCd2zTFNaPUJNcV06GNZN446ibPT44sNfFhGEgB4fNowpbizDLZJ0Zc6x03uN5szQS
asIoW0lnnkoXnbuwRRH84Wv611XhPNZtF26+C2HA8H5cFYG6QG8d8q6yAtYjS2TgNe01SQO8nKhc
/hAKJox/fw//+HHzv/9brpA5Z6IlEdNWgO8utKZ8gOPGiYVBis1tdeEQw5w9XBPy/UzT5YCVEhVz
zlLh91cEgdo/fxUYOLo0HGvem3CHOMaPYKcCfmJXdbq/7DTkcRM9HTPjbobZat1OFdEW4Dr608so
bjGCbVTL2pNKBYoKIVP4kD7iMAUzjH8spwZrTwlDVJO9kdDeASyjudm59a3O+C7Bh1WG3qorpkXJ
lhr705AyXznHPtlihCQLPqeJZNJDR06qzpvV1b9MRdAmjQ9gd47Ub8t5FOpYy9MQfwE+WbkNogF/
YCHBoESDLnSYrHG8KYeW3AegNSEvnLhBfAobID9U8IvDcO0qqMZPJlVGjSFAGylIzDsTFwGCfodX
ZoHNoO4JiU6uvtFz5HfY/vnHtKCLFqcNqRCwl/g9yYPKaRVzd+WSPoTIkOGEYM8XqCNxNcRylJp2
cBAeZE1ylJAli4k3SE8gXfSVoCHh+K3muOB94q4DoOnJRddOY/gE8OM4WVRdc7FKC5z6BH+Wtymg
l64+1FQuIRMsx/Q2jseOQ3yM2vOMUSC9gXm29sAreSnbD4fVOSPmVYpluKOBm02ckdFvwhQpLmK+
HvMiEywiUj+nxriC+btTHg1JjdVw2PqdvQDfj3s4PGRMFSnOlpB5/hrZ582jI16r9rPs7XVvc78Y
9znzVsz8ODkfG97sU2GRdv1scvMIsjMUhgILsbdrXGw3WmXNPV7JRdicC+/R9dZpdReLz9Cb0Gic
XGSp4b5jWdQi4jDYS/f+cGrUuXG+NYN7REdkvI0QterVyvFeVf6dGYoBI4gUCnHNFbBpbMRy4SqD
Uu7ztoKB4VU06XmAe+XNNOWmxwuF0XzZzzEHdGWgJFcVE19aeo/JiBHC5zZZfcjkohqUTpSzyKvj
TU9JU1xQjhCH92rBekFItCQf+TT7POrXei6o3c3YrzQb0ghQEmhe9Im4eFEHnpXzgfx6ILIMcJ6v
bXUpyH/Fe1qX6wZ6NgmUS95tjC3RBHebOn10JqSx6K+dqGIXRMXhBYQwESfbTd5Zqu98RPlX5red
fFb1vTaZi2G0VkKPT7bs943zYgVYJPJtH8xaOSKBWakiSivKp47c4ZYNgl2KRaBID7PsPWFhPVoG
1ppG2S4aJz11kbFhJ7Vm6Dx3AH+IUJLiRwrmX8ePSVCIB0pFut7P4ycejVBKBEIIdgp8VcWiFki0
L5WiqhOgxHI664GHe3xOO4/e+w710s2Ivh7mwsKutXUMNwGpYBa2i7xhTtcm8UUvxEWWZrNCW3Zw
awCUnfuXCsdfmC1h5cZnh/I+ygpGBmfb4LUSPxjRe0yP6IOwHZ09ccvLYbxYXXMTNzr6FTrHGffw
q1I5gbMlzBCilHWgUo6kbSMPhBkpI2iz5b+PeFiDWr8YstnGij+cluWmpTWw5nh4k9wb87GvhnWC
8TEwVjaNNYQa1nlIODD2vw/hVyOAwplPkuyD+iHQXgJGrSmnlLvpgvsCXWru3HoNKUCniD1egUuX
Na3PIgz+PegbGCGMKbX5zp936d64G5tvLTO2TYhzq5qOjlU9ZC6/tqo/6iw+ZTlTTHCtcqhRW7Kx
MZ3mhRkR+JM3aSGvK6zD2ITHxOTwLyD5FyF3j3OfwBZKVXrVk+ymJ0u4GWF5BGIVjQa6RFxTLb1h
Urwks2jU6/Z+0dJ0dksBeVYCWzYKdzPBw58VQEbrPtadeMn7dNcyNnHMhvwrmpKeatm+lnYDITZe
GtmTU7qkfDDULF6VAvThPtnGp+/63Ms7D0RmnFMbDxuteLOaX2nVHLoRbw4Vho0iWwEYthO2Wiwo
VBPd1ToxzX3F6IFYkcgAUXLN2nE3SLS87bon9wXwaw0f2QQ4ALM+5/1SqANpfQsRPBO8cwOFc5MK
oGBiRugSFMTcIE0eLEr2sGS7hBrB7esDWYKMl4aVO3QbFkOjrlCtbpkTufyBQc4Eq3gZObc6nKXW
+YvW48Job1sbZOeusL8Gco0nDvz2yVHvgour148xOGI17ElcX3kCk9MmZKfgwpjPs4+yB+RNMzth
Awd0varUp0eRUeCDdKY3BwqyRpxVykxJWbf83pp1yLADMxvDCEeSjkqOnvpo7JtEbUqdZwwDsC+x
zbGN8PDu3JuQ4s3wgqFykcYspDFjDBm7apxCBYYaB0U8OL/5Zd+E34rsFHPgij84enZMWGUvBrI8
CAGv9nBCb0QDLVw8mPIr0s6Te53wxnuzAhmCCHsxBttac8ihTwS7ltlTUi+t6KWDjY91tDHARt9S
Q+jjNWIcLsE+lt+l/FaWuI1wPLa+fdtijw+01YhGRqW7SWM6S8VR6h9DzKFdJe9MQJcCuILX588R
2NyJaqgGKUN8gDlP3Ktl4TX47NqHKY1B3EcE0d/1lfmstGPiQ8d/KMVG86E1tsfQeRkVOoR6Ydtv
8DQW2Qw8Hj7ITUJdXqlDhcvQu+AWqYpLbadwqtcOf/uE0h0hhOIYAUt309XWwo4rlCZoeIl3sH1M
qc/OuOnSaa0kHk64XkVA5ECKp+FFyXrZIrBHpE5Xgdqp9Rdage8HbXij5mVHw8zFqoAlj+u8ude+
lIPW3FyKDF1r9D6hkB1Z4wj3wFM33yxt9MxsPCRYl/d6dVHlOabGQ/QqW+adI7b1JywfWz+eLpo3
HWMHo++ybnOyEzxuambKyqs3GTCP8A+l648wxv+/OVzh8O7wyEQzf+QSqlpDRFXNjm87FwcoTMCR
NDLTZZ3ou99XyY77nz+MgaRwPeFJQ/4o2DXlxkUyhVCQYmtH0Mft0JtHe1wm2q+StpHCJTYvRreL
qbE0ifFsZG5lltCAeFOwi0lRbfMCxsJVia1TuLuGygSsvNZWfO9PmvFLN3YkM7WGWnj1Dp7e1sDs
ltdMJN91Qfqnevcg1aE7EXm2ARaAzxoF9QzJ8W/qwMPWxlSDA17bm9mOCCvPPI6oFCB/Wfm5wHrG
vq7h//t+1zNqzqlD2lxfB/xN8BeRC79r7Vk2KetaAodrkznDcGM1t5pw1mb07qODnIUyiZEv5uG+
M2/eO32fql1LCWKgiM9tcWPp69kvU86DFeZws7K/mtkWFuj5UK75XKgWxzvOvT59r4kW1Md82dfe
sujuVME7Lp317xdXHc0eHuTEKJM/lM5ONNb9se1QuRwEg9+Z1TyGe4ct+wAiZmjYH85ibR+Xx02I
RNHFu5phsPd3Qm0QjprWlfnTQk73Dl1lmG+z4KUcvVUFc8G5bXBmRsO3jcy+oJA1/Vc3Kw9aTNRx
KB9j6VwLFCaDbW47092P+Ql1VGhOZ4xaWGDfYUMAITTZC3gHPY4JzCHOh/uiY2iWnoxhXYwXbXS2
ZffLRXAZWCOWmi1OxaxzV45g0+zs0DzW4Lbd0gIz4QIgoAycsHgsA/ugWQxX2OJS4LvTUnlUt3O5
PJuYIJHjYCi6x78S9GzJ062AlLDHQ41dGtElrF4TCrfUORfaQSTbLnyVbNmcguwc9xXU80LqYtdY
zjXMr6VSrNdz+lJ/Vza3ZVk/ckXmaPeUXucyeO2Bcr3mG3dBC7f2nc8uH5pQ7hy9rxR1WJGgFAhX
0OewPMG/0fmwzLJ4bXXjdUaPlU+CVd8kcaYA9XYT3EAc22AOqbW9a2ygpFO3HpEFzagRv/PYgiSj
JTe3MWKCstqXNnqwgUysgJKiK0Y4NVpi3VgCX+HINbbDQ6eLRduAT4QvbQ/oZEws8WH6zXQFcNU1
tXG2UOXVqGfIh5AaYpD0xXB2kv6EbouGXIAwwB+aKtIoRp6X+BZvBffbTWbeU7TpwbebrC1KTrMH
qNpcvellYk0vmDVh+XP1pa7vcqzrpvVpyk/YeTsbq4Qld3hjbtiB3ESoYERQUAv4z17TLCWZ3zHO
e0h5QWedipblLchX4sAn+9CkyNIRzA71LnK2EUxDvWENSsYU8y6QlxuPZY/uc6Y89W2IpoQnhm49
/wREt8B7VqtV4G90FDphDDWtoOm+GwE0WRSAOYFf0psZpqz8y4exus/SfjEaL10GL63jTST82xoz
Q451zOJutRBEII0NkINZyduk30k4Bb6JwaLjPYikaN0Mb5Q2fXMrwJ0zpc9AUeFqmmNl8ubBQcFO
Y1jgUhUoXTQ88yDBACE7/u3QXGd0o6CFNzFBB5IlTb8eOiT5kb1MLH1jlO+1mwA7EWwa0TISbwaE
4THMXpLkzvDgEyQOdVS7DbHkWzWGfRw5KCIBFOkZ/mbzSPE19C7EsRcn/2DjDGcKM1/Cxj4AiFlh
/6sZ3zJzrQeI24fASGaoJXvzN1kCrB8PjBJRmUSLXkcEFD6alCkkv4QZYvdN0J4VC7nCQReovynx
LiimvO6UROQJ7MV4mXKsEwY3rtinWrqts+rFlgy7J7kLx/HZr/6KiHiMxvqciodZlYioboUnk0U6
8zLFRkSiTGDhZwSYaoyajf93Y/Al9RWAlnWZnK1E3OiCG9caePzcZQI3h48T6GfTZpFUP4SooVH3
OukmHw4GAN5owka+DrUXFWAtLhIq7pTgjk8VH9BrRzxzFrqGxRgcKsi95E0xQA3zDdBMxNw2NJFd
phECcdamxxLVQSSvAE18HPFNNdGymLuwYyUPshtmcl3tajbYyg5PqcHCOYK6WpIwFrzEY7ql6Gq6
G8BojI0Y7oPEXFtGsK9KYwWfd0JzY8vHkmYpzHcuoScNPVM+nCZ87EG6dQaoAgLQwxl3LlIcPBTA
U6oeWkYHM86NEFd9ZFiJI3AJ0mfa7tObxZ+kAsHFpbx1OKxQRdIqi4FObQS7GN/6NN0aKxoj+Oj7
dh/Vz/FstXVCirEHOa/Q0w83NLYSOUYKhSsWVL0TNC6ULQl1MjNHntlr0GxhKEOE/fCzcmEZF8eC
9DHU67Gh6pPeJlfGLJriNbQIPDxQBW81RHyChY8BIFZ31hV0PrI7umuDgFCnuSzbr6p6BEd7U4Vf
RuBt3alm5/ciMpIRHjT9GwDxYN+1yTNinKHrIGQwjKA+RdFBbF4x4J8icJOSddH7BHbuBMSQYNjz
ivPDzzFb9c290zwQ+cwi/RRxvaRuXjqvJFb4A4ovTHRjyf2Rx/sIGmLNzCBNnnpm7CHA+Ig7wMZq
ooi5yKunvn80+b4n08ORhq8OkmfwLd1D5H9j6crStxDl6YRIuRO86OLHgM6qRdnNW8RhGJA4UF+6
gSbrQuAVEsJrUZgPYwqmKoNPNBeZuPALzeLl+yYggFB3rlL/TvR4TUHUpOW54YoYLoPLAN7TXGsc
w4I5S4RaIoLHw460N6MdWLUtYvcbTU939WzHJn6C5mlEND4gK/ecVTsCQMxw2tILxdLY64C2SV9o
qH/oiuUo9mGsFpP94GHqnG1bpmJMiMhlZQENnrSnTO8wmtZzk84NMayKcm8zv0tkyKZ4vCH9GcU9
FjbUhuradfrKTY6d9eHFEKjo+7GtieQdOW3TEFJbHCb1YFPGN+1ZT+N1V7QHVlU7FbroBfAjimhX
Jdq730ec1cPbUPSfBvkBLtt2+Vmzj5+w81fc0sFdLU4RL4RR7dgg04DkN25Yw4hz3PchKVdMDFbT
5+9r678WEH9bUPxVx0vdYhviCpYiYl5g/G0WHoyBSLMYFztuXAfxpuzXtUKQ72Ovea/TSFt5LjK/
uiOV0kC1dRTuhdFz9pmVsYCyGIM70EAeAnhnZxU6/uoPv+B/Tcg5xzyC2HVCvn+OqOwoygLmpvyC
mcpXSCjlImiThC93lKtWJFhdR90TtyLWadAqtzFXArsZVNgQ8UUVA+79/W/0XzMzaesOR6dHFv3P
NVcU9L3TRNCPcFzpZ0HVeKfrlf2r70ekE4MnQYQlqld/+CLMeRXw40pZJjte1ASOYZA9/88rlWqR
aGRGsMpYu/W9EcKr7f1ROxY28Xitb3m3fuW1NazFclhFWqItJi+2QYj7xiUhsRUcGZ4Dp2od6hkO
W6sY1VqLmSx6uouLqKnVppdmhT6S8j5MYsSZmjvc5qGBGMmVzaEZes74MAEL1joalPyYRKFy3kzO
R4QxTPiEc1m9lmh/iNutvprKhvU2zoskpdTKKLP0D/u8n7uc+f61sLeRtSz5Xphh/vNbKTraOaZi
3lKE/oQpHoJRGDrvtmY197GkvgVVTs/UtHITj3B/EgE6GU1PdjNoff34+1vD+69rJIXlsQY1DMfT
50b2b08TngXXioPGW05gSCffvLGpSiqqUcsn5Bi4tF3tLHt411KSb11rV/scomO7n4LplkfxWXTR
Ook6mMvduiJtACHglpBz5joXtHQPrp6vpT/xRu5erPFe5NiSY7Se1rox5tQdpj30aYRTLuiXl11Z
EdoYLCuUH5Gh1qxEMbLhySFTQ4gJeKjGSAVfC3mOHPTQlJriHq782mnvW1A+CY6LyihXFq1PkV4c
b+kOxW2fPrSslpE880TiXRHXqrtD0bjX/W0zQzOZuIbe7Yj4vcfkTfUZE9MQY3RJ77r8IAp9RVZZ
P9xFmCjGolyNmru0y25n+gedDWQEdtB24lNX7EL7gB2FV0VXULoZi1GnbMdKLQxGzrzArx723N7s
jwV75N9fyR8byb9uq79fyPnf/+1CumAXNIvnaYnRXCKid4wNgEMbi1iSk/oDMG34w0DlP44VS4Jq
nNeBtsWJ/M+fKEfY9H3ETzRcfTjlQA4erSEdDqYbAdZpSkZrQSKvv/+Y8/3480zh1Hdc27YwKf48
XFWiFcodUm+pREcIaeF01zim8tDjtvvDFMf9/Y8yf8xwDNcGZdck3tIDDiY0gmLFpJ8mM31rmdou
Awt7YRxPb7//gP95PkjX1Xl9OKbJ2vufX6tO8LLLTpdgwdzAz6IDqAFJHq/GMk9XmiQmRg5VfOid
kZqB7Ofl2IzQPEwPV3/at386rrx/X2YDFYAtHM9jg8X//Ph9cNt5bjtzOkfesqKn1tTYPsJ1ATv+
4aAQi7sMBCkGj6JtvxpVw+8Pjn1qr2waNr+XKxmw4OroQZ2asU8vzwQEzCIgFHddDECrH9hP5gGQ
0ZYwsgBzbwbpC0rOBAYh+xC4oiarg27xYdtQKXwL1GowZ0H1H/YkFkQQwkwpNnbYLL2sXg96AQgB
ax2LK4FNVDMfwLZzopxr1rADx3/T0eDg7AZCuaOk9gaDTTJ2N7si7ekhwZ5KMOCmFxR3ND5oqeL6
GcsQ/HnkH6BD9QyreojtmWVjA/Qx98gvM059PSPsn/S5zjP8bUgu8Jg9O7zJ5NiQIYURdkbQWeAn
of6X7IjjD1larDep0MjS02DI2HDCzPEu8kIWm2ot5r7BQzFnETyEuQqLJlCXGLYbA8Gm9zeu1NaR
q606/8ucw0ChJGUDP9/FOjECBSI9TPd53cbacmRJUNavMhw5MMNl5I87bTpYLG0NYrb69tYAr7HS
YcRI38Fkg0q9ZmxMWh1ISMTNVuEuvDj013VSbWOfdsU0VwHghjHKPnU8X4Zz1Fm46lP9q4h1DEXI
BFxcqjN5C08lyJNoJQbgVapluN1ml7wabw2huETJTH7MUM4S/fEwsVmO3vLe25KqgtEgOzZ6uC7Q
l5D2zsd07jLdvW/T9i1FOVvl0bLu4xVy3rDD/8I1NnDrtVl31ttzO7Q7z+Zk0pZ9yHOSPyOCWxod
Js2MDCK+KtM11rESyxRrAy5NDM3QFwlarbcat2AiuUwlHKtZ4Qoo7Q9P+/w0//M8m58uyjJewY6F
YvCfT1cIOFxPfS6OG2tICAzVrgK0hqswMfE8KSyGZdTIZ0erou90DOOHOK7x0RhN2WzRbc/uhVbU
p9//Vj9kN7xL+KU807Ydx5JIgX6e7MoKklIW2jKI3AETQqvBVC2H19//FDGLZP712f/2Y+YD+G+v
LOxiE4VhyYWx0bTDWs2RlNRa1iWbUYrwWut2cXGU6R9tXXNhMbGp0bM0ePecyPiDoOff7xXDRANm
mZ6jG7rt/Dh11WBZRddzHQQEDXpKrERkRjWM1dpaf/r9Bzcs+R+HKi9OzzAsg59oObMy7W8fHWOX
ytDI+Ut91mNH03oKH9MaQiJPM2NDLWH91e0kSXd4a6ubrjmWhvVCm7O3OTQzBZPB37WAUMh1MGI4
ekgng2w3h3AG+bgtXTIbIYjZCTA7ODMFPEg/xGA1seoH7q7fuBF+7eLYRncpiA+BBaqECh8whxLF
KpSgISPjYM8QR5bpwF+UvC9Q1TchG02Y0BXbAZ54BiRfQjsNjbchYo3JjgfEBCYRk5MEgaQumcj6
kBOwj5mz5hxRDqtnaTyHISmTYBQ8+zth/NimGFh6/bHy2TaxrfZS3q/+tWBZP5jmotU3VVXvG6ac
lR4u7QJtQTHz4qDeHv300Ua1Ao9g4YiDzwZQYa3WeMEEORMdwKgx+NIYuwyzpgANjQFiRo60g8+z
X9ywjvBRjxXZqyZ+jXQ285bwRx9p4HRGvSkD61AJ1KI5rTLUjYiAviX6bKHvBZ5EoYt1z+IXCg90
XsLuTIqtXF/ljbszMbnECN7LcK9bx6j4cplTZ2DVAubuNWDs8VgGbyJ9FDA0W/ttSFo8GU9wtKvh
lNoVl9Zk9sxexXy0SReo7OF/lJ3XbuRKlrVfaIghGQyawWAulD5TaWQyZW4IpQy993z6/2PND0yX
6kCFvjhonK7uSheM2LH3Wt+67bX7vv7KxdkOOxqzEQBxbZVT8clhlqJ/McL3CTQdMd12cA5YKRY9
xhIVQhNhYs6ZUiKPdgKIljwUm2S0Bh2WCPDF4d7wPDgX3XPK+FoqSwEGy+1pOlsMFY1lavdrQAzA
p98GYBTy2hLnOaCyaPRDmnCAqLTlps7wMuR7LbR733sOnD3B5kgIsC5i8qM1C3jza0xOgp/VHqAR
9u9FeheV/hRVBpPqVbcElAOdbNQl2gnalQDHUTt9xP5n6r0ZHSss4vxcSbmh32iGFWcCPl+iLFQ+
so0ate7fBvvs9iRNEuPb4h0c2MIxu0neAT2YuTIcafuDWqTASD91HDfuxKm81upTbG7REefmXdAe
JVyNyJxhDSCUEdXhTeIWHAPXAMHI8K6hLU4fKu2l59jwLaAZb8I8O8xWEuQdnEEjvMawhvubL5jC
KSFcQMYqpLpAettZ+VGlUQX3BqaFBoZ21WSLsL1Y9N3thxj7Ke5Km960EeyT6rXMz9j7SpO/Dm/G
5LOpZE4CENU9fXU7wZBOPkf2NRRrXR4I2lJx2QfDpudJr8qr2zEKgTH05XuHzGeMgRIOFF+I3d47
JeVFkcieQgHJGj/11Drj1zLoMsbPw6iy/xPNTMZcxPDclj3/NQt3WWVvOMxCey0oQWGzW0Tx6LHL
hJMehnOboUUL5d6KHwaO7RjHTdc9NVlGsugR7+rcbNpZ1rWLVuyqZBmxTzm+y70Q1B7hIfFBb4rt
WNzbeMc6Z59TQBR9sszxA5vPuEtSzoOCJy2VWzr4wHQfA+AuLlY9ZB6DkcLHuxr6q4+CXM+w4DM8
mCJhEVKV9bDp9J0e7Csw123MVQwCGHP3OEE1V64Lcc1QHriKOdNzUKQpzBoda9Q0pHyo1IUqr4Y4
WJNbOFwwp49BS9TyxNN0o2akDOU07JUnMjUlZzP+JFm9qlgCLf9S0UzFx0XfYjU0XxHzOn+K/WBj
dBMSWF7CamQHgf/s3kT1l8u6aUjczseLh4Bw8qlH+9q7FeQRxRjlREqS1YqEFNU+WPwdGRZy5U01
N4KxQPmUWDiNjg6J9DWeRjzA9ItPhf0smAZQfHoKGdxKQ7O0vXFxrAtF47fcBJqxDapThDGuRYXe
VM5OIpR3tKWlk0rM44oApHNfIuWlDb8EaZwF4jvc63n/0PcHKB2g45geWHOzPcFHgIDHtgtDGO7m
TAO/X2VYFmA0Ihrd5i2WpQCXFjMuoxyXdVtvWhUXNBlffWAgJyDvjXzE5l7H9hWquzC+Iq5c4PP5
NBi8tf7d2HWHUYUnTZRkM3kRMcIaEw1bJRvOuVZ4ZagO6UIjnmRQ7ChnzdTPDcImnwrUYoDjWs+s
eN0fZmh5Zr3xWAK5LhkM+QpWpJZFzDMzal8Ecu5LAf2sZ/5d8Mzlcq/WEGl19FPYlTU/2okRw4TG
TafAzhuRYompJCjjR61P1p2stsQsZ/ztVDU3/AxqS7sbq5unXyraIhaqJr3eN5Pe5w1gNx40I6Vu
z6BDTzEXN4ZJGI+3HegRZv4ycvhzfkjeGoy2+ehY/EP3gym9shqTq9UyNyV8s2JR43Zlrxfdl+hv
Pfke9GRq3Wkud4KNjdBD+sSu6ysBr83ghMeUmZUaBkrUrWiuveRW5ZqBzshINl0VzAzUR30dLhzl
Pa2ftRqQAngq7kktRXfYfqm9IEMKdwynEAKZGMGaeXUyxmQnZSoMBiKRGDnZnJWD8qFoq0bH730f
VeRgBfiG70iiHse1mV8i7Sh5YoWJGnGnTGVR8dirTxaaytY7yAHxXjweXe/D5bAXsgJ2hPTOrU5C
S7n08XQAe1LpqGkN2QPsFjr8brb6qFM33njvGZxj6Jebp9qsFibNfjzWDIbFaRDDuYNbrb4O3mNF
Ak9u1ieLIUiuj1svfNXyfMOZjuYPdKGjAUwk6tHX2LnsEp9nbkQ73Y32bcZ9zk2bzxDyTp2LuSQN
snAAR7WPiuaemoQ7TIogCaY9dlOQvA1KGwmDJARW2a1K9TSAeIsZf4O/AMGYnIwK3eU2ZN8oAtTU
CtgNHJ5oZdw3DHfQG77ISC+ZkZovNaJqO2A4R+w6ozQCOZxFh7MzYrb9RHgoh/zKx4/Jtmt4L05+
B3Zn2ekQp2Fl+Mxi/JhNw33rIOZXBlTRKtjW3jnOYDCwrXAZ3CTao5WWkOeyWQjXpUwZcJVA3ltl
nWf4RTnDoor6L3oKrINknlwDgsmtdaRv0Cy67nNvXEW8LzMuxR0HkjaJIxY+VXg0CRzBV6Xao2yx
GXMJAwi+xrOE6HMexM/asDX860TvA8a5G8TckO1GtdZCee4QwfvcszWavVFGOWjAQEkXNbaNnFoX
H9YWCXCLtNwYCkx7hPYghkKJPHrzEB8SyCuLspdAaPR3LTVqMC5kvHO4Jw8DnnhGSAmCQrMnnxzZ
tkdsAXqUoZiHLXuKcjLs947Bd4DDRkfx0S9o8eI4ylAbot9q8ea9eMFLoHwpTFrD5GlwjmlxkvWn
W54D79RMTxTnoVYxoUKLQLoebLX31tlUzkGMqDnxCRIfnKJdtqEDqv1tGHwxlym0TVbcun3BE7UZ
2NglYejg7wLKH/TOCsdO6OOb3rihu2ixo0aNfMMVdhMFnwInNH5xsXL1dE08FxxkjN+9txbDJ6ru
3Vind6EH4lsLu4uWdcj1Ga2hcEIIh8qHQ3DhlWtAicycRyBaH2O+NqNuM3j1rc5ZOYlcKoyN0eSj
0aNbEnfKBI0Msg3/o4nPSfzIBNHNpyzCU9Cj15cX+m+7tIgvEXWGMwGHWhzw5pM3PITFOS0f/Pou
il4HPSMrelzEKkWvdJfoZEd8rczdIB/TGGAUqqmvyTCuGHJRSOuLZkLi6/xd2VueQBaM1UXOhkMf
mZADUME05AMly5FJThby4BltMbJ6sAMdaEpIEyVOWtmAX8X4FfjdrRZXu7jaqO0ajqVw7tyO+Jlx
o5GUXg72waQ6U31M+HF1jPyUj3rfk5mW0CRX+/fYPujBW+2zzJpHouLwH7y16lvl58uiwdsP3UKY
/v3IrawuEHFpDorfe2m/dqTRKio/NfLke02yFywj/RTmyPrmGTq9A7tAzzyuWmrw1JwVxtBS0sw+
Ef8uLaDguB/fovxR2DOF5CsxB/Fk6QiVoT2RkcDmIQGl020zZ/HVLy6V9YHvJsCVKGeRvnO6A0m1
hfsA8MLTln1YzxPzNpiY8LchqzIf1x2yUQyXMkb18qyatzpyXfctVndpdIvhi0fIb8nPq54ac1vX
z6N1TygO/o4pFQl1vcheAhCr6ovdnqviBCAqt65D+hBHRwmml42NvVC5AK3j5JTNTZacdOPR1NDN
b3k0MF+gFXCj1dQoG3VczLd2sTbsjYpJL+kXsfHi84yoj1iWO+ilOZFR94F1LYdNhdDGc1bE44Ib
VsW2nlLBiF+iBYXWhzrdxwMOBTh+ItAmls8xsrrSuhsQkukrl46iTlT2RI0AIcoaygc576qLKOdF
sMnhEJI03rlPolm5xQExiuhOEWLa8VTRTEwwtquzDha3+amLlzhGt0C+GYjjT1a2oBkskA2wldV0
rvR0DomEkGWuOQ89YFEYABWX/L1C5mc6T40jUNPskZdEgJgPNxpG/wKRL+GnOetbMnsmk2BhpKT5
Qb3b2zDM2WD7PQ5UPCRotMf6gCTP5TifXAaI/MY1KXGdQWjSU6Ov6ZqlSCk6NH1ffrBwSbmxuf6i
P7SdF9pLaFleanfrJZSRALxWNdKGcCUaDqWbKrqY9b48WfmeB2nIbyvO83Kr6LzC3K8oU3ZRteUW
LhRi2zZs0MpTCKg5Uz7cbiHHg1u+qsMLdzyuRY0gQXln9g8oBlx5aKO1hfo72lbIdMa7SkVCcEXZ
zqHev3bjgyYeRbCd+LjpLo9fR9BlmJI+G1YSgSWQcMB4EdWptS/UpoO9QQSQt3dVuLW1CULNeUiw
Are7pYsXxX+OJoPPZqDqEJKLP2j6BdKuce1GT157zuJpYLnTIbu38YVMlNjnIF435WyQD6RP5DWK
q9uxuZST7GxpZyjHfimq+aVAk3XzEXs8/nNhokJ6dsjocG8NIm+MZQG1fi4xsBM66ydzIxrpZpIF
Crf1iQe8Q5FJrrhnzswGHPvkHLgj8KQHXYbD1b81tWcLezwDnGgV2o9e8WAHS5QQqrbOB+AxCwWt
T7pV9TuiFDC1wKuEvrCydFSRuOxvmrMxtdEXQ0COUbTWiVvSIiwOBK2bd0lHdiqtpBj4sz6zwY6w
q8SAE/pZRLnW5gekoADL2mTn0uaOFwjyqOiGckOggrQPqFIHTsJkPJbTzS56ssG4wZPo+wd1XHF5
yvVZ190kOFLo3gcQL+OzmxULqd072ZzSzAR7Ftd3eroKJCaiWw8skrJNO3oA3q4yPugtau2bglal
dq61uITpzKl2FK2Z89Jnv7z6eow4hFxXfi4CKrhatLca2YBJAPwa4trFCs9lS0HCHfOIoKIwCMSB
MM71oO137OWMNadSVFXuuOfb5j4vzlm6F95RiQ8uNjgn+ogpseleheBR8+mycJOqh0I5UaD7wafh
rpz4EHo027ee8giXozbDudbRn/RuQ3sR4j6quyc8G5ic5mz16GTIoWrapdlM9OuR6BpRKYtCPrXc
6IYFUQBodTyD558B6SxgIBCB1+l2dOjo9SXlJuHx5acN/U+1eGCeUiUXAiPsYdKRVqS5IcyOYKMu
eAIoLTr60Sb/sDiKems3c6/hZr/2O6DA+Q3WFeDHhC1zg0S1tcoJ+6DKw8qarAv3SXospYXB7R3T
OLpz9dbTVgJCBrdlA43ijU5453spDpk60JCfEQNXvnRAkW/q6oRVkARR+CVdvOvtNZaUki4lOqd4
21WLvryk8YeDb55LQY9de+k7W85xZh4zYK/mcGcYjwwy0uGZilKz8ZM+o+Qj7dnp1qrYBM65h4yn
38ruDcKQmWnkqCIxiWZMYtiwkmjfcbdEXWXqj6bzOGRAH7aYvlvlVTNuZXA2sgdOjiRYh3wgzo5y
77RXMcJugizUrHPlWAVHWdwVOZo56splj3+KWq2clRRFVjPzm4cArodtbkNkStUssfZWuc2tve3Q
/rd2afIso6XGCQYak/Yk+Dx7bYMebNQjfECKMiPaSo7xEVkpSmoC5Size+dkmO91yM59solZsdEk
opszkFku+gl+mFxL59LhiyRtIVm5XCyM57Z/wLqp93dDDFlsbcPMQIOkgekgwi19teW8ohVZr/jx
jYJEey7N3XtGZ4vau7/GyW08vGjpWx58BMMrlTi+uWxavLgetyVpgknziRUqN9auutEqEnDYneRy
KLdG8dQNc1W/JoxkQixn1QVrHEqjzNyE9g6F6QSFc9ejhkmC7uWwROuLpKVk0tZy2zFfXY98uLkY
n6X24MLK0Xhe1gE5g0jdfe3qYlYzZyQBMB2S/RbbS6+8kncAnp935OTPlblrzXsLqaP/jilzcsqT
Xl+vSu1g6Uuy1F1zi31gxHqibCV/2hxGMdf7FVeR8lr6cNFWhuQLnkP/HI9ASwE5N3gpAEGp3UMt
7xNrCb0KWxugiaWTvbWYApzNkNDbfvUdjEDn2jqU2nNm7vXqoNLAh9wceI8sdeKodXaZFGtZmt4n
cqn2sAanZLwgv2mbdVZcxBRKyFrQvNdqosofOvo+cTavE0HbYtWjJXQS6HOasXFY/2Y1T1ExZuWq
zFCt5quRtRebCDxnpovy9Nip244XscZtjDjE6V7wayb9OXKWRnvx5C61ro16Fv3Oyt66Opp7TsdA
Dm3bqu2PBiNDNThn5hf7AWW7aGkrgZ8ZHhru1pZ6NE1Ki2e1Lbay7xYu5OuUmpmo8/6sK7e6M6UM
zJQnr6Mi2XjauaqviffgU/kTEFYkD1ECXvZSg8jvlxLhh0MGqCC6k6BoKUAksjCrA7s/5AXaOG5+
rribDw+KuUas5hnrmlyFjAZkfVN192DenG5nEMc4Po9gZDJj2ejc3XHW5SYYlnUtqSammQhrCb/H
jeAi0m7pe7f6SxYCpodgH6L4X7pwedN5Uc0KLsU6v0ghNzTuJmtXBVwBRoNtkTQFx3ZXMSENW0Sz
n3F4j2MRiQED4KbeuyO2o3VubnR1FcYbt971/XmMTqDuYrBkeXjw8ndjXCfqiKjt2vRfGpNxtZjl
2m1ePHL/GOlk1mj4scFN3b0NDI8YAHewS8y5g41UXyX90sQLW+wdkhJzl9v1kegUzsVOHuoa7Rah
F7ddfIdRtGYIDb0Vx5FK8auX9zZmrZBUd1x/8z4CizHDihZ1S4UORJ4d62DrQ8hgmMhIVUHMwLri
nlKtAnwZpOP42Mb3rblgcnITqHBet1Zz8AQn0Mr11iYqMMCu/YmPZIHAo8NXVs+h/AgSjpB5o861
dmdrL5V317Vv44Cokot+3Cyz4i5JlhmctT7/ChGUWwokg2LW0VyG4BW+cG/gIjxi9vJ3VXaym5Pn
bTMU8irXZ4PgozktWJFeMjqsk9bHAq8Dvd0wyEphM4+eChY/SltzV9r4XYjnWoXtghbHWBk3HgxY
bqBUQMlWzVf4vn1S9rqBUDN4cTCRXgsJE3mblI8Oa9G1b6Zvq8aOgd6YpnOu7ZvmqfP6BwDvWCoX
oniEL0QsO6apy+R4p7knHmtzy5E5IYUVRl0I7qntWKJHWv5+sELcxI/hqRtR7aS5VuTniIuO5e7d
ePEWdFo67ExE1Rhc0h2z/JL8eOuK5Fqh20uWOmUqNHl09RQ8C4cICDICOnknCIjOOsYis9o75SCE
Nfyva+hi0ibgeG1ku1psUkaOGQuSeCEEB2DQMQwBCmAMEtl7zLMGDPc0PiNHj1rU6uZXkGWUp9wa
1opyaxjFLNW3ur0vtbWk59ct1fRIgybnoGzYmVKxQ59VVuIlRO2hIkZz8XPkHOZncK5JtvaEXOoj
F+Zj4N35dKQJOcv8XQSjTGGTBktAy9LuNlgcEDeghJ4TKWlXpGose6x9WDmBfrbcpfKTSw3azsNm
G1vAyvAyQMEA/9iLG08+NESQWjmOgcWE86QP04UPMaOwjq5obu/VhJv6Z9vwv3uxucem9TklFTLD
iFiou8Rl2+CwAf/kMRBLvYK2QTN3/C9VO7vjwVCfI/KLrRbPi+3PPcRnWeAvNK8B8fnQBA9aY3Fy
cmEJP5sC8qKXHeKmPfi0KMrUXrEkxghuPiRcqyCecC8IVy6+LJCDw3kQx9K7z9CKuduwuLCsVfvN
a7ZyusJDhuVW7F1rLrueyQ7X5FTeeKYVji33yatOqn7fy2eh3zW1xzhshPkYzpWKzXI8AiglTi4N
Xj16cK6yGwue9toDKCn2XfBcF/sQAXH9EGnYBL5q674mgs1m6tK99eYnjZNfBx1jeADYnDTuwjcJ
3CLNRs0evXIfVx+F88YWMaCh11wPUp/BEPZM/0iMvGC6zIEQiEeyA0geDobPPLwq2m1YwirKue5Y
BIhIDn3aQseAm3qO/037pNCA7zK39K/QXafkDUItvgG3SwIE7KVFZBw1NJLw6te9/Mxa9y2pnDtL
mA/ZsFFN/xBlxiqvt50OgjbmHFG9CoMP1UzgJO05MTrOtJyf8T1xNUiKeQteGDHMdTBdXJWl7iS3
mu+RCKV3FI3mNJa1K3j6WZYVykxqnkruR2GSdh13UXuylRYP8aA52bZsW3PXcM9AxcCMGYX7SS14
rt1YsBwNQqZTBjOSvrqYIUClu8UF3yqKT+Jemi18Kw6xGnEn/HSDFFlg2OQ0PFpByxg/GOZ9KAzO
rsw6tUW97M3hYOR0SdNjpa9U/6wwoEvTCSo9s514IbnRW4G5VmNGE/Irjt99e25gFEpCjIUAjmNu
LAGDNvWhcxpaTzWe3ZhGGeSkuVkR26FM4iKsrNfe2g3slVrp7ERjq9yPoHHBxVQauSBsoKFJ5mk0
G5lBMxiWAwJf4lhiPqVtP7mAX2To4AV7D5RqzSpdJKOygrh/A0aByzeKrmyZCXmtA8on72AhzbdF
va7dC4O2dPYfEBbxsFsIZDVJkiLUXLlo78bqzVHWzt+k438qDtFSCtXUDHhehrC/Se2Sth0LSy0w
LZoRf32o2afKiysMA2l4G5QjIYeelq2zXBF/QSH9qUcxBAJgpEiqil5bfJPiFF1Z+nJI+ZG6HHFf
WIf2MkRq9FR4JInomV/e5xUcnp+FMNPn+V0AxKvSckUCY+moD76pYBpE51D4cmjdqmS8A84BKUgV
E9ehiGCivlBS/PyKuvqntonXNAWSHNMhP1N+E/qw/yOwRxdL+juuVnPc5uS+qj7ABsve0bKDhiDX
UeC+17G/NsPhYnp3Tty+eCZFkVS0g1CLueGJpdu36Gy8D6FLsJkwrFMejq6p71pp3+dBi5OZh9sw
BvrpAFJFaUFCLa4VM6CoyvY96cxeE5PGaeFqMkgPRVji5YtUmTjIySyV9Xvgc657zcon7si2hpmS
juxVLdgPxmsK1zUNDK6SKI+TiLzs+M+y60nrpfTwphLpvs4YZLXPdcNhnrjmNY2ofbBUjWawBo1u
gmMktnXsg3efuxzfBO5ynwtpvK564yIChCMmQZnxCarwSh8nVrZ1SvP6mNQHdsvSc2HRhBuMB+uq
7TYN08bMMAgpGKKlBVxhDKF8RTpnZXNo9f4B4vJTVcGvHB1smwPRFNxJ67HZWWa4UKvowy4QNLUt
RUfsjKtCjQ8JFsaCAPZIZtjMsQhLCmrYfVX56erxPGan0QGhtQzXXecUQj/WybGyVEg91UWi+tHV
GNjfMioufmFd3ZFLYhzNTW5RAwPSxF3nmvJqaOGahLZHH4WUGzHR6dCEd85tWT67zdViQIYofKV6
+0xBmAMrEGzGiDjExShmEslKkNfSjKKHhhsblhr/K07MHTaQmUa0fee/qzbln7MmfO02wE2dk4Cl
ZE9jGL0HccmwZp0pxa7T3l10UG6lrvU0uFOo0HOrXZTOpua3bqrPgUzpbjI50t8uQRtp/XpEJFkJ
ncG8iUz4OQEYLtJmJvOzVz91kUW9T5PCBMxIi8dprJfGQhaSA3iOGd6kev6MPmdXsMgctLdRAmFR
ef75mfvbEzf9+b9o3fB1jF6VsLekOCLRlKkm1UbKgO/nl9EmqeT33UTXNHThAkX6H1aGFmO9yPH+
zC1NNiVGGruah+XAJVoEQYEnijG9gr8DNr5ibAdz6ujVvuc/k1/qUevUdHl+fkt/misMwaBJyklQ
KPF9/P7Jm7CvsWCipeVc98Jl3ITxiyExbbcxZuXWs6gQUggZuzA0yqM/Lfuf34D+T989ViQAeWyv
ApH+7+8g9RK9bJLWQtxhc7FvexpCvhGWt0Pndo8aMJg193tnH6WTgUGfmLSR3iwbU1MYMOrdzEis
HomZ0y2rSCv22WCGb/bg8RMObng0BrVh7dXRAHZ3kLj0hrytbmRr2NscSODi54/zT59G6pZlqqAV
cIB9o66NSjbqSGLBwcm+WmRji7nQY4r+86v8gy7VEFLYKsIVQ1dt89uXZtl5qDsDWEATrhKiaEuc
ey76ayfIwG8kwoYnXseLojbgAzlI8fqwbE6FKOXdz+/kn85H2BKGtKGt4QX49nmrUQDBrHgj9mjE
d10RN2SlJnjbTNUFcAwL/+fX06fD7/sj9K8v+O1R7XEn2k40WvOIHYqfXcpVbJB8F4Ov2Ksu0fRJ
wl1XLZgpWGhm0Zuo3B0SOJ/NpNtMSXmkTwBAKc9tAEt5RV+/VIj5qKYsv0qt52Gg1ZPgLrsFoapc
CmPU/vIp/nQI4qrSdYMoC4NtQLW/aarblniTTgAUq5S4Q3rnF3Kv56F6AmAYvYjSNWwajFTuzJIU
D12j6DERD4G+DeKo5WFV6Y7FTme/kMLLdVqTcYH7CTPaXxwm//T72uiAhTHpjnVj2j/+ZWds3aYA
P0tZNZQdIxgVC730mTDL0onXWSjMv3wz/1BfCtu2WduaJQzjuxFQiUZT1gm1TxjLYRlrzAiD2o0W
hgiHlUjpEMaBms2lKMP1zyvrz09qAtOkuKXeM3lwv9WXLeAVRzMsG2ZeZK7cnotuV2vXUBVyE/jt
+8+vNj2gvy/j6dVMdPWaUCVb/u/fqw8IOyhyXg0NtEPq4DgSuZGos5jv5G+nzp97EgBIw6B2dnQL
2+b0SP3Lb8i1urWDvLHnZe7atFxDnLHwVZjgTVj4etRqmi/EfRZyUO+jFFJ4W5v8xAY0CHw80dIZ
sHrnlhFd/u0vQWefnM5CU2Uz+7aLAcGh4uh5Y20FPaoVTgUnJM1XCD3lX0xCf/66tuAbYGEBDsUq
9K2Ot7SyxOHKvmxBLpvnUgRM1/LJ01ImB1UpxV+cA8YfC9n6daBNT41F5o/89uCkbQaMrQvEQma1
d6fGAJ68IKs2MCNCuNG07dowo1bqkfC4Dt15YZTQeLO40VdN2ljhbPCVFtJkTmZ4JIy109vZ8xg0
cpfpdXixdD99kkFsfqZZFkO9MVQ4cEMHPmRWs7zvc87AmWqo/a4XXX2vJIwrsyZFlJs1NVocpWEe
G1skuTaR0e7yvBl3dlbkZ9/Pmn3c1Dgsc1meamDGn5T5ozvXTYs2rJ0WzOFEoq5tpYbVzA0pv6ua
3EFBEacf7lAmfzF7/HH1A+aJQtHEhAJujx/x9wUsUkcAroYtVLlucs8NR793vWG4l2aOBrO0o73S
K8rHz4vz15L47RH9hRDlt7NVa7KafHtVR6pFULNPLerEdw8E6yjvWQphd5GwqJFckTurUxMji0aI
G2a6+y48qR1+fhd/rFtL4vkwsOHy3eLE/fbsKomsEaSyjHTTVfY4fnW6Zco9l1L/OBSZ9u8+Jr9e
zrLVqRbjWvjt5fK8sOiRjdrCqLNV4cbBtjODfsGVnOBjTVn8/OHEP/ywuqrZ0HMlB6Iwvz2V8QSB
5gKrM8bo29eiLqFldIVXPls2Ouy2q0ysYlnvdlA+FZraVl93qM2GsW1oPaf6Jg2d8l06KU8YVBGo
FmaLrC4t8mDmoV1b4qR27ktzSBQUln59HAScprJMIOO0zHFNThskmK66jLQkuI4lqZp+2MXMt3F+
ANgh8ZIEz4Xu2fwNFhYQskqzRAABHNtz39XOBZVaHc1+/l7+LHL4GUx2K4PSXMXq9K08qIgcBt/i
mYtgTPBc1QU4EB65QXx0JGnfaZ2DVq8YsGqUiWTYivaMlmCFJtSpBiaLmexcmEpeT5QzBnHEenFx
NdppFJSF2dTWVkgx5JJWx1sv05I7LRc5+Ya1b+hkguDk3v38iX5fxraBW9QwpMQRaxqGwK/1+xOs
qEXj2SVloieZGCtjsUyGrF5FpUsjUQn6vxx5v594f77ctyIx98u+gYJPtLiSWPdaoiLfStzg5ecP
9U+vIh1OKZP617Dlt9oXDLxjFQr6byWz0frBqwHnUVt/eUi+Eab/98NYGIqxNnKM/+H76mPbbtsI
kHNux+1asYIrvz64nwQISZe5xTrJeTp59QPNW242Eg9h4SnJqgwsC48F/OGYxfRvlUu/3pU0JkAA
eHIIF99dzpqnkQpQtKiriME9mzEmkpswQ5UVW4QGIul3rL+cAr+fqP//FaWE16BC/jbsb193b3WV
W+aSV+Tog9ESvnIb7IjUJZQ9ELa7iK1Gzmvbi/6yeDU5bfX/dxTY/LrWRGCHl0EggMnd7vflG9ZW
p3FQmIu+LQOmGERyqUVlH3Ih0wX+pXpWhE6wyIaIwLYhJqHGUUt9U9FbAsdDP+Qt8nsCnvIcSufo
I8jTIlswyYCBfx7zKr8Mptl/uLJWbxtLKEur75DQEBZvHoCCoaMr8eBAy6G7UjtmfawHS+y0utWZ
JtOOslUaQj5yoiUhSt0BNHbzwoTOwWebVVvbY3xlRKG2LhSESkmkRwyTaAKRNaktbU2GS514iRzp
BfxS8tYQOLVckEKrZgQ81iFaz8KgVMIJwzUAKloMORRIvvOUlSORKmbqXWxFzy/0MsMzlKBiJdNu
5K8py7w6BBqCaKXQlI1I+mY3Uov1a8exp0ARWfYqW7lrI9AfXItIj2E4mUVRrzGghf46ZPMGzaU6
6apN8/458kS19kImUTE2A+B3umvs+rQM7VWsEiAUBBY7oWYBolhFPTjc0EhdQViPqrgbYxi9fez6
SPToVEfAiUP5XPbvwtfLDQL4gCAHvWSsily71Jk+dKmVoKzTS33mhnp2IUccmo9q6WRyFhoqokSf
fM9ZD7itbxLJqNEdCrTMGTGyWeuo9MCSeNHZLpIHfBktY3u1J8fIEzBiGKN7I/GTYRHtilBQt8XB
sKwBchPYGXVroKLNptB9+76MgVxnHmgyafdyW9kDLNnaIYw29iZBIMceHVhMj/CAko88btRXVw/J
J1Es4mTiLOzgBfpyZfVE2s58odGsjKbkhXysmyMBlSQYdB74zSEtEYeSu8ngvFdMfJKFe/bimIlG
R+1RM2jSshpgg2E/6QSHWLNw9LVipVSO+5SEgf4Q9Jn1l63mW7fj1+NncoEBEOM4gEmcb9t50Axt
ioYQ4zcC6xbElDXwZSmhzJH7dzXdMRfDijlI/aszXOOSm4bFKKknQSOzSIr8edufHvZvm4Fpmw70
AwsrjqZ/K1qSCFNOVELwizzIr22YtPmNhMdiwMgaxi0beHEsQZYcu65Bz1HFLuLLn9/CL7DD7+/B
Vg1p6lLjimwL9dv1sQsVGXiF4ixS18br4GyVgE2XwGlkhQlUSPVujPpVNDSohi0iswkEhxnsWqQb
/aIGZAsnQIsWA2dEoJaH8GWJ3CBqAgkaZG/T3OUYycmEZWsh04MZcpuRHZkQWj7OLJgJVKWbX5/p
P9/7//I+s9P/vvvqf/6bf3/P8qEMPL/+9q//sw/ey6zKvur/nv5v/4+x81iOHNnS9Ktcqz2uQYvF
7QVFCIZgUJO5gTEVtEM4AAfwEr3tB5mxmU33M9S80XwAcyqLrLbKsTJDORAkk4wA3I//5xd/fNn7
b/q36+qbuGubb9/aw2v18SvffSM//8e/f/Havr47QayZtONN960Zb7/JLm+Xf4TfdP7K/98X//Ft
+Sn3Y/XtX799YffUzj+NfZz47cdL26//+o3y9k8f7/zzf7x4fC34vt//4/f//P1//P5fHP/n7//r
9//9f/79L9/87VW2/Bzb+CcZKB5QG9kO2DaxTKlv8yuB809KA4BAXHuI4qAv99s/RNm08b9+c/6J
YxJW/0RleAag4by2SXZ4vKQZ+j/BoG09mC2gTNAd97f/9y68+7x+fn7/EF1xKhNk5fw6+vsqzwO3
ASnyTeo7F+yTB+T9Mok1blS2E8iMR0LLRes1EhC3O0u81jtYmuWRfs1hGS3XBhuzf9TWUoFQaqHz
0hdWf6znM9lbLw1QxS4PyACXkXs3pQVZsU0/E9eEQySNIXfBQMtY2bV+wUTm2pvY98uLqYXBqTDp
QQMGh69TAh4Jtqgl4WE/Rn4x7uKmT9YCb+doKDsSExN6Pc2U7MZMkjzn27vScbCYw83ZzvENVTgW
Xi8jmUcT7BCsIXSC/6oWrzZYaeVTN5FZbXbhSMSdqJ5qhK1uGxcPfek5Oy9v1lNHVvcY+mhD7Som
Y7iQF1Pe9rjTG9MlW4wHve+dz/OADI1gM4WVDbFDXcup62+rKaoQT0xfijbHnFlvU4j/Yb5xcxxq
00mNnwL9uRyJJUpzi+6Y0a1kXsBRG3X7zrfJ0LTMwvs6OM687Pn3A/GbCLDTYidZJdaqUYj9hsra
kZ71gAV0fOeM1uxC6rbY+DacwoIiPcN8CrF2TCZvwKYvra9iTPQukZT7v6jh3Q/ltUv1bAGR+i7N
UIzBPvpOuKHTVZEboONtbXyusro8VkFRs5npBPQzBOBRy4YmyxN4i0F9MsvaeXTVRmQyenSc1rwZ
Kncnest5LFVh7jsJ8Z+GrQMvCau7qMCKV6uybSkDKEzozlwnsr+LiP5pr7kv3uip8zTXm5uemWQ9
6WODdXYYbuvWF1Ari/JYT7CZ7c9j7bjXbmGemiS1Hv44k4Vp/jzDnfSlj8hELFICBd2xaS4RK40w
U7r6jN3n98gq1G4o5viY1kKKkqSo4kRcbF3DrA9R0CDBqz3rxhlw6ay81H20tRqyXuYOn52ivzLo
Vv4CDVi2+39aZuaPgH0N84IZ2AG+1B+WmVAJt+sx01vlZfANflR8WA6+aH6MRtNaBYaPMSI+YhuU
IhGUyA2Szf6WdFRyHLQi/VoY3UVN/fppnGGvuEVTIfpE3+d1TIPZQAGJx2561s++aWeEaTX7YXCj
HdGgZ9Ag5D4TZnnhmpDca5D0BzsjlszqvaOcz3CueJxK14PXEuR7Xzlw5WCu2jF+nBjKRucK9bOb
lhdlnWGrNR9ME1kvbkCAZrlPPTQkj63jdDd0pfVboDGox9qIhhYi/i/WbW7c98UDBALd8nTcofAv
gUXxEfiHSTC5RVQ7q6a8pns1PaEpp0/hoGEQpumuR1lq9J2Dmq1rJLfAatUTOYovsT9Y16URW4/4
+ow+sdiOi0jZJpnqMpsf/kKPEPbk8rFnC779eT1uNYpq/LfpyNz1Ps74kWllRHgIeH60pbfSuRs7
t7qjB9ffWxmuGQnF1j42cbnJ1Dhd1DRU1m4Ol9KNanGgvYPGLvPCE7w5Hz4UmoqoV+GGFp9xQecu
XzeO3V6UpevcpUPTnkzRrPj4SXNpG4IZraS/72nRMNGa18u/qtnd7K4G9vB26g4kZRgF0cE4LHuT
jYO1l3tfGxxlawdqd1Chfp/vDKP2m7eDP58WNRzItG2DU2xiiFuaQXM7VMM+qOu5Zo6hVs9ZYZoq
kX5NDvdi6OQbs0dwzf4RIuUsxEpRop95LRmugsrt3LXsqTsbTPxuLcjDjmxuVBEh9MXMDG+G+TPL
UG0mJhG5UDJ6uzcf+jw4hd0gt4X0viz37PL6H2dpbvuXrhtaa+LczOvRjRTENZjneAeZZxCwkmup
TPOaJkvPR+xVpMBUiEikwGJ6ZHomXIMkvsp4cR3Cyu1GRzcUefrLECc4HEfPWj9W14rbYudGJMyR
d1i9BCFblZg08+NIDOEm8w04CJU8WYlTvzg9TtfMdelm+VpE9udshqLbJnW3GhQN7B9ouS2rzFAg
Z6ir4sF3ils5wZiqrSJ7keqxyXvI80GEpm1Q2Uab9OVyYYtkG5BGf+n6lbWpbQ8ZCcvts9GXKHly
Sz+mFrzR0DfWhUlW8Z+KqR9lyruyZC6L/lSwU5bos2+gC8boM4Xhd/++LBF9a1Rd2zKxRjXmFWOb
r3U/9Q/lQGDC26iA8xtKrKZSMxMn2xo07BkmvLs5K5rJ2uTNJC40O/Qv0hohu2Zn4yl2OGjB4O5S
/gZ881AFTMZrnZoOknnw6azDyMsOjeaZrKrPKT/1q85eIJA+elMtwnUykvXXLui+W9jUPhlhBvdG
v8nE2N9g/aGttA535l5Pprl0D5DeWcONGSGI19PKfXai+DHnTiVwm24lKgOw/tw1iovGkgaC48K4
a7P+dpkeMrzWIWYaxm5STAR63N46Iy4zYev34aqq8idhqZJeWxqtHL1vbvzEa26Wa1VpfoeKpu9Q
XB5jW4/vRquM7/A4xbfEigpUFFkcX2p8iGuB4ethGRFlkLyNfl57G0UOfMOqHRDSd3hD49b2SaRf
6OsGz840YJozX5b4Y+KFGUAcRpTGfpO4AUJa1tj15YdRs36Mlmtjjlg/mOOjcwfVTZ/dSasr7psQ
6UlE/tBuOZWF3qySFrKlgXfC2Eb9o0igmitkM5+WkaZc7eVPo2x49NqXxFTyOpoPVFvyuq01wjg9
gbHyfC33y18surQB/3K/erqF7xLt4bmY/th40JukaT0fM8QgsZNNYWCo7KISmYCM8OLAMY26iIjR
tnrIdDnuiqGQN3rZYIxUYBTSwKTaqdqUu5lTtasmHLV5J5GczKe+sMfg3MFCUu/wuz/vZfG5yHCA
ru4LiGDP0VDVa72H8Zs4mXag80I8q1EaL6pxN3XeqLM6jMKbZARplIFMCJXHzbLE5z7KenM7hZ2F
PU3xY7RcG+Zr6XwtGvBBtjIWBxCeBIUNAVaklDRPYwETiKnsk+bV+203hNmXCj+Oi66J1AFgZTyE
c5IMFXbx5fbDy3pP6lNXFgSbwAaApO9L5CmkrPNJ1WgAJ3WPBzX6ElE3n+vSWsc4SuHxNMIzIix8
CuxXN7Xx5XGt4LbQs56yeXA2XdldGpYmb0m0J7ahiFEpz6fLoULjLFP0/XmP01nGOr93ptZ8SJD5
DYj60qgnbKBI+yuov8GF7UFQVnZ2yJg22IfY1X2YfoKXEaNqi02Ew1/MNFHfEtv41omseKL+4Sn2
4+JUYRm7jhr4e8qEdCU1HVxuXu/p2s62e311I1oTOqvEf6izPWLn/e99rsbnhn3KitsLubryt1gk
99vRNELkhVZPFI5kZCZAVQ5lhF+2sAsD7RkYMPmMgVl/Fk9JcBpcu9+4PtY40xBQg07yOpkP1rwj
Yq+loVEIDsvZcr2stmLCKd7rK+bCKOPZM+RwjwX5eCrror3WcHoJ85QdYq9gqc6/px5D+0rowV1q
To4gNa9vWiJ0n0y7KqDtCf1iOfUj/zzsa7FuOqLEe7ZF8aXeJf2m64L0bPnV0kAq8r86E9mrVxxH
Jyau+ap0WOhMmpJfBCnN1Zjp902AiVfS+YhcFaz5yJ6a/XLIq6DZI+xxf1H32e/LPpYgmji66VuB
bxuUQR9pFO3kl8Cn2rBShaGRtO5nV0UR3JHih34ndr8T4LxWYeF+DUXy2SDe/EGB4K8qpcYrKS+X
Cdcwgs3Qm/H1Mgfnsv4+IfrBiccVNw1uUQiLw+KGhvqZa3XxnaXZeAim7tFKdDbOaZytluqF+cw8
lfY4nMykMU+A3vLU6rvQL4w9hVUJii3wX1rKHk8ElOldtwsHhxWm7czyGOmxOHlfK9vVrt/GefDr
DMePU+BMbLKAtoLZRxuq8fsl2+tkQGBxA3HbJcPKNqunrArl5wyxyTKYr+iqm/kJ9XD84/UmkU+E
YAxnqTfTS9su689cUQyHSZUz2hkCwqcWrBo2jt+QpxdfeqzNTAw+H8Z4eGyU4fa3xjjcL6VM5oLm
Q4az17+oSHTr459HhxUIxwY/5M+k1frhzwu7GGAkrtexrcZLArmcu8ESmFoW7qdhPkvnkKZcGMaZ
TfoVBpItFkKhMsdNUQ/xHSD5xPwwqZVJWgsaa2YhWiZq47jTcHAcTR3Ixcb43kF4N/gx8F/Cil+W
YsLPiBH9xIk0AKZj0Y7FzgM8PqoE6T15iOQblM11nQfjJSjK+Mmqvzgyfh7CusKYLUTnhcwK+nGE
82dTHu20si9SmQPjh8DryyEISkVkUj2QYINV4Yjz74tlOdVaVt14IaKuIs/bIWGjCKFyV5p9U+vB
UXU9JbozINTRIiz3piA4+C72WlPL5oOZZlxVXu0fxXwYkWJk5mtaEzJVy2qfpwhV6qUcGSBJbGXd
yOuiS9E3+2600mUXI7zGPL4H7znWJqniy+RtaSVc1DA8l1ZKVVam5Mc2EVZS5mBfz2eTzzYfCSIe
oarqY3TutnEMMv/CiP27VI7jfVSwVNVNh94/xTJvIkT6IrUTeglTST0eBs1NqcaGnbssLn9xK31A
gplZPB+jbqpb2sWYYX6kLaWmVIPCXQjvNMh2ISaBq2bweAfZAtwuh6advmvdhFIpIri41fSvmh+O
n5IIEm5SmsUhdYAVJrzFoii+inYeK/+x6vTy2GNAfzmFuoMzQN+Cw7SvUx1XxyynLzFlNSasVESg
cTktiLbetOhG6NHXIr4o27FfDarUNiA8GJ/6w/jcYQqLJn4iJrOxxLlR1OIUCkOclpFZEmNh+5D6
yi7ZlzUBaaB41ssySsfOeoH5vLKHpt87M/gyGKNG/kTynM51WBy09oGW3NYUqjkse66iJYJNQ4+B
uzSVzjSgpg7T7Hl5MatlcukqpLXzJUPpFkprN1/llLyAfvFwiAz3xK4Sj00zEkdSMZKLkKn0csg1
vAGFKPbDzNILLYD/wZP9fWO14hh6GEDNZ8sB4xtDq4e7aLZgYwscrjXV4osjy/xOKIAfP2ssF16b
fiPZjwK8s5wmBXRcgySbp7ocniPqtCtYluHllAzX0KP9Z7+AuVOOQ3k9+hQ7vRnVF5oSnxMf5g1l
ob5eRsJU+lqVm8Tqc9QiLKl+rN/rk+VjFBVqd2MjV2WCBmwgWh7bHpXsE4tgcctOqqdQYBpJTne3
Wk6ZITcsBoegHr3PEoFbWpfZLwrfvy6SkOEgCpjgIqbuQEZ+Pyu27EYzO7Scddli5aHJrjtEEs8f
a5iSL5jhzGt4JQRRfURiH6S0u0OoyxqPrmBAf2O2mnVYyrC4Lb/aYzxu3MpFQqEWpFP4/V7UI936
yKpul5EYu/qWd06/WEZCb1/ftlJe0xHHaQrnvJh6l7SL9FtsEnShsxCjKxyv2FHaEPtVsW1Elj4X
brWzRB/e5jbuSqVpPUxxlTzLEY+WhBXgstPN5DlRcNdz1Ai/mAT8vy4nujE34aGMwG2DffzhjdPG
JDWMDIvpZUoTsUVJx/v3YFRY0vGZnaDJdg9BWd3VQ1NcN11CTp+lKK8KzFlzvbtsHaUOsZsNh2XU
BJhQNPqQXg3dMwByc99L/iofaCGC8lTQfzqPgN3OvSibVnqbP+uzALSYnPKIuC7fW6Y6QKzBUghM
IHNH63IbewMWbk5rPSjLdKkR5d2ypugp+Va2jK9p6CGa77thbcuyvo00zUMZbk9fpI0OACeJc7cS
/QX8lPbt5/aoYisaV/eKvFvAmNDcqdEJbkoTh1RHJvdu5iT3tVd/6WJauEY7OXLlYFi2ourt1lpF
duLyYGCH5mIApcw9tD0f87es3hJdiE0oMOyF2xjNTZIb5mXoNiXpI1575dXUzsu+Uhv85nYWdcSZ
V6BiNuTq7+f4hd72E4Wdp3jToeMIA5fpnZSKD9WC0Ru6SnlI14kh630hxmEPW2x4G4kibejm2xc/
L1UAbmdNGhXnWRQ1hzKusEebPwei3b7n0LCu3fArknRxcjor2hDeNBK/zGmQdv22sftXF9f6Qygi
99CfNcHoHdr5sFydAH9xs9JL2LEeTghfw8DN0M2zECwTsePeaEnF+hshMhzh/RPTOA+LqiRvDzDk
wtLNfT4N1muJEYnCFhhzPLYAY56P97GXkKDGo3RVB0I7BrlGWrmmuaxWNo5YafB1isevnlmTsdml
E3JTw90R8T6spchvC6xWdtl8aOw5IA56oDqviM67hOYILK2jRl5W4mVN9ptgeLumt6e40uWrQCzF
F/jxM4lk8rxNqpLIV1xPDBFE10lJ3kVRJ80uFp59NY1l8IvC0H3fWl4+aeiNFIYOWJUdfNz5p0UQ
OVBVk7VhdtrabIT14PQkGNs6ZITCcMfd0oFiM0F6Upp6CBbZiEGnAptit3NJ56A6VfI+mMGbuiDM
8m25tQfHW1GgyOt+wDVjLiEJfdl1fh2uxkjXHyo3uRjn3VibWd/TBscauwrVdVASbzoko3zME6zW
0XmPX3VsiEcZI3AmI+XK3C71NSpedVgOqXKfxcS6UaQdsH+HoFf5aDGDTo1Hrw8rE721fsBHntsW
wswB0igN5sFRF4HZqpWY8FEzdC8dzzoLI8JcNP2umL4kQgXfjUydaDkUr6UJZJqgrHosKwTsIqvU
DSyeYmWlsj9YsJs3XtYmvyAieH9BEj3Lm4U7QNkurZGPEy0wlIZrYp+ty4qYKAyfJSWiUW7TzntN
kRBdL4fleiovteHR94Nb2grWUzdE0Xbwe0xA55W45DE/q2HuLc9lguVm7VraE+o6ZwMXG9cUL6JE
4/pUEX0TZNkVNboxd5yw9chM/VjUKD10KBir5YXl2vKqIwbzkI+3TT/pW0+v7mWEq51tCz4IJ6/o
XOHJMTbllaNM/Ktr86sw/Piz5fr4EQzKuOlSg8gZpPQIgK/cfBSnKRM/DmoSm7DyzHt0keR7BZO/
WrZKjrFTgPgXqiFITZ9xEhhV2rkvtHC1nKa2g/x4xOk0Ft22c5Lkc9XB4qy1VBxraVbHJsOJTXbR
+IuHauk6v58+EffBGKM3bnnzLPp+dcQmhMm/NFJiZrsM/8pZVdugjsxJO/pRjqY6GnCBfHjBSpug
+tL199Vcs6u5eq8LtLokxForq80ABG37wHqlrkI7yVGa45ssQ5Mer1Ga2Hc0yY0vUZCE+AspnTph
UFP5lAVYLOtipAEiuuoJ/POTair92lEGOHDV2ask0dPboMagEA5+u11Ol8PYknFaFv0JLlF7XrKn
u/y51RoBWQ7r0lc7EjCSY97mzt1k1NydNDdWmtPlt9hjYkLh1eY6Grz8oWnlYzhgvKfRgb6uE1hj
7tRRPHB7P5l5g3WTXUpCxCmy3zZLln5qRGlsl7PlemqFLIRt3q2FDNyT60eXVBbOHXisfadK8SkR
JY6y5Ygvr4TZhDJrus1q95WSQhwNEt8fKst6DdBVhnHkPOvY5sX2a9CojvzfOZ639obbgBbL36+l
UCb4tH/eDfB2+E+Hwud4JmQiZEvv74aUT3m0SxhekezqB93BeUI3suhxGZV2rb1dW0ZRoLP9i1+N
uUPU1bHceY2Pa+d8qubTYrLJH8J721xKC/AsNKIRlIc05t1e8OIFPu6GFsDHSu7MsbOPWGjYBN0z
YpscrvM5tdzqp3xNN7I8CzG03neIhtg2lwPsQiCYYD7gKWT43bEz2BDEo9esJp78h2b0v0QeknD4
DigWjRemaxdUz4uPoYzHW4PlYLmuR5qAcZZ028wN/IeZEJAlAQ1H7Mr6rKlvlIxva6+3nkYP8nOX
GDemGUKGq6rxObEb68yS+O75wvIvlR3lww2/CeC/ldzbWGlGk9LonrAVg7pI/y7V6o3yxLHhqdhr
Suse8cN051us0U1sGMseq6dCrshaAbwonBH+nfKdZu2SJnVV1+nRjk2sdeZZFUalXBs1ESSFiXtS
E4Pl6AUO30YW7n+243uBirBGOIynVoVldR0w0eqJvxoFfmPN/KehilZnuUnBX2MBUgu7uUHt3Nz0
/vjkTLZAOjHjtLnuffK8DlaTP8i9FEaNf9SQfE4IyCYxLbnTkvZE8Ll+qCdcUEpLxp+B7dellVhP
FaS5NcrlTyoJmNbcVVTDniBFpjt0Scnmd0hSuBsjGeLQXdrTZNXDxgy9AElt5eP7TqasaUkn+wV/
1vpvbv15CtQNBIPQ6cwPBFqfjoxGEnu+awt/+DJVhMyw4YzPDEZ2zMxvukqcg8g8+oafPYg4t9bu
pCSEebwl3z5tVRrOvrKxchsDlzuOUSXbH6O3a/OrYrn2/uuiJPJp8mcsLELiMTvTI1IYsftM9td/
/5j7H7kjc2BFEJguGdquzmbyw5wfho1mxZahXfXLO263xLxYo1FciqyUG22+M4zUek5yDVu0ugcf
XTbirB45zX/lX8jJr1ahn1d3sWFo13M+G0km1V06H0TX8sC5T5obVPuKbnrZNEAB5ONo2BITIJDN
LZlQYEFl6OIQaeRUSg/2pD0/S3x9OA36UyaSCL+m4WpptTW941wkL5VGT7KpguE5ieXtAIn9xpHp
157tNiFmxL4qMYR7gE18qOZRM49sU1YbZ46wUdyqWI3DK2kcuh8OnDA6InQ/8ong7dAIHoNgyPcE
urS3NqYpR29IdmgRo4MaOtIpLKMnDsAvnzzR4hhe62RQzqe1TZK1a8iIRgxJ6F7ow8hpkgt9LlGj
KI/u5rOlYOUjiY4yClzMb7rkIp+LTdERv/528//9B4146+N87s1oARoS5CoWutu5ZPuTuG0YB19p
Zhfv+KJyy4063fYtrQEPwy9ldXLlYz06b37Y0j7o6SSe7CS8jEQ/PknVfqnKcV9YMgROAnaVEZ7o
QW6IleYzH2NAMhE6wZxWm4R6FCOZ2GUpsaG1jQAHNheWA0jiJ/Te1zw/xb0a9XLn9eltpYd3uR3A
Np4PGYvbIWxybHGW725brMUClWgrswegXMqrYa6xoszZ2crnH6CvRFcjHyV5mTPsQRy7FiTNvkGh
gSs8G9JuNvxtcSULgeJWfly9RiO5Bw2WLzsYWuHOjvBYzqW9qYmq2TZvILFQyc3STUhSgN5QqbUY
sBax7PAy8VssDpcudmK5wwH3F+R4znDqbOvUuSj0hiT8mut0rQZb428Ehb6h95aZIfSN0nCv3qYI
05/k1YKjAX9iqmOBXEPqVxd6H0erTENGJPIrTCO0W7Q0xOnVpLm3ZX/vxUG8Qw5FdkllhU9lxWQ0
I5WNTsheZOItYtKy3guP4OEQMIM4Fm7j5UDbxCIUGbrXbCpbW9Vao9NnYKZCQ726yZLxiFWn9jgV
AZyIGHwgNpPoydD0FE/AwMctoYtv06B6LTFmi21r/NRqsrlosYMfi1B/bGOxSpRyWRfnKVwLsOpb
7gwB1Zf8CQDuSOAPWIT20zSXN1MKr+nvb3Z7BsDe1S5sDNkYwIJGMuwD+by/12O9t93S8vud7nve
tvDGlW92RXleSFJtrIEqcVHLz31cdl8kJ/vWvZPqaq9DdTh2Dq6BZpDu8VoKrhOa69dZjU1ep7q7
OiHqcrmUROWJaoYSI+3FYYSETExwM5M1NIXQRSZnQrNOIV4Nl3KcozC9TO1rhTsdlDb9qQ+9kw88
Dw8b40rWDuFn4vvotxviCZL7v39DnP9mmqeB4jimHTiIDz8Wcwh5eb9He9hVMsBhL2iIiYhGHMC8
YTuIQXtqAv+THNSnhVPa+ukma/Pb0UjlTeo0xpVXBd+Xh8kSTrJF3LHK5uf1Z3W9jAqBwZxutNi6
IdNjVu1BTazRw+FCyWKzPCMLIcQ3CZhpCTo4W66BLk477OKcLXwZ84HVFoLcMtxEokGaEJTxHn/4
H8yCqBu3iUys3VIyhhU0JDsiy1g53t6VpvtVn+SdWegpyRl4DyaR/P73b6c9y8re3V+B7iIxZPEM
EFxSKLy/v8wi8Tvbb5xdMwT5fUIMQtJVbPRTbBXygrCSoeXJMbo6uytRiKxqYIW9L5N4pQbinDLb
mSlWPRG+QzG9FIYUJ1fbWpXfX4ejWZwWkElmGp0RfS737PKqnDuubQzqsYJyvxtCmGQroXBIy4h7
phv9ZRmULQBknd9GvgPwyGbuZJmxswHlMTetrAiWc7vnPo0boMNK3sSzG//fvzl/oaMGxI+SNOay
yPD/v/TseHq8GoGgtivpw2Iw8ww9UGXnw0Tum6HmttZyLvDCOtM6fdhS7qi927WP6Ee7XZbQ2VgW
yCixiTOuMelaTpv51eXU8Ndwro1PdBlInCXn8KRbVbsfurk+sVP91emCFbzF5gliprbW0rBeR0ol
G0OLHHuj+fRthxoGdGCkJODNLWHfifqTfeovldVcwm8NvyVCvy2zQjwXSI0v0tizjvmAxD1tHBOP
auNLb9r6jdbDMKyQGbzmZn1Z0WH6lvGNcRUG0IAMWsnaHR0yWgpN5e5rv8WBNtesJ6vltpjiYo76
kb/4BNCr/+X+ZPJjKw+vM6Cq+1jApkg+y7bRov1o8+vlqeoues/P90iW1GnIciJY2H1/5v191Hxk
3pmRRAgdwMJ4vtur2ta/LWdLeRblVXPuAJAvn4JNLI1fZnTSQWKv0iSkbYCxd5GXUIKDjGyzeueE
CLkqDUC18zC7GTH0JhTjFQoB0Q+9190D1eFQr2xtD5+BGaNCKFqbyUsb5KtlXpoCIG1fq4aTpnXe
VWQZ+XldSI2oUOxznNKR13LomA/mkdnhbZ8k7RWIvw+tseaLwyEhwKdVxia2WDb9St8mLopQTUX+
qk0rwjPm2mAasNm06viGVusmDGGNuQ4BQ2+Un7cmAT6IvJv5qrI6+8Er5Wuche7XdDKpK8mRR+2m
rWonre3LyjXzXYj/X84icYuohSQzD+Aj7lS+LV18Chc2n+bg6u1l9o3ZV6ulW0DFts6GlubuzOgv
YputLm59DYaWihaMR2bGVZBiiO1XRvx5a1iJfIGsnw03Y+r5m2aG1yoHMs6ZxpaatBcSXWw6+nk2
HHupKDIk4qc3JrYYrXVUs/XTRI3mpm3CjTHXpo3fbYeQyos6NFtz64qtNyKxT6HC3LrsCUlG4huC
cSa5aCZRZNYQ+Gtf+NG2hlBxGr3ZcXDmWUxTYJ78Yac03qhBxRNUKL4g829Tg4qbjJNw7neXQHxJ
cJvzSWHjyO512ccGMTlokwxavJzw3JrQnh/CAndZmxvMca2tLcrsNZD4ccesCGiWxWamEl1maWdv
8thp76qBnnhn86gt/XQoDKfGGSsSfDWqQREH6yrxCXWIJu1oCRT+HfHoriBXR+HAVwXUQD9nYTFS
2koWp4NudRkCu6S7/jnyaWkEZnOUYqDK8nR5mynC/nD/sVd24pwpt7ns8GJbm0VmPUVW9NXFI/a6
boz+gVhcMizye6exrxagR5NMyziCZ5cGiFhViBXCifxqYW+bPX4EeiGKq4U4K5ygwjoGe/Ugdlah
zMvDcug1HeNVtyFz7Y9ry8huunpnk4BiaFp5SNHFYZaYY/8y0dm6+MUK8HF5pA8TmPQlSUHGjcD4
yIY3eulVdAvFlRuqEstaeksDMTOY8cnT/LCGODoX8J7KwfB2C1E+mCnzudMV29Cz9pg1ohBeODtd
ToPR1ehGjjJS8XkRV+NlPrU6SkXn0igClvyZxDNkuKZjCTOvqDDxTCgV66Y1gOIasnXNudBcTtv5
NLbjWU3tzOJU37qImzG5XUYR4vZbmRCYYxjxqaoikgRmRYdvDNlJJxKKje54+bb2Nl1vn3dJJfdI
ze1j6Zb8O5kT7KuBey2f5NfQ0oK73Ks6uCiFsWa+Iz0e4PWitU0IosTYnbVzu98VbIdHOapftDsX
XfWfyxQfjxbfghtkmib18EcxuesEhWnlsbgiawENp108KpOnyDavclpK9CX88kDDNXsFXOBd9sP6
nnq5uJQ9XKHQEcamDNPzAFGqNeDst3ATighr0Aaw/TCmQUGDDMXBTBxCEvdJ5AWmAXOHwza0fPvW
VDbZYG9H1vTW6MpnKOH6Jur6ErtoZ/g0Xw91qC2QaKwNk9G3pfYLPWEduiz+vmAff5xp2Lmdu4IJ
rVGTv5v6LCFKDjR1OcxmlhAk+l+Imq2/iLXYTOBRYujUzsi/Pm6czcjQTEcX2HBOxxwq5yd82mL0
QI06pqGRTY+5DjYUBFN50srZqx3d6gFCSLyrW2WtsGWo72Qw6FgTS+vSqo3hoiEvlT6VLk66hvPw
XEqbZUA+hUzY8BIzRTaUBuf5mMy8asFUvar0ajiXhpvsqc4JWZuIi8gm03pqvRZjYvr6V0NagUm2
OKQGL3//RNvv+zmAwY5OdK4LWMTbgDjuw4bKcgs9ST1L7eL+bChFuIOX5VPTrBbQU6dFvcnG/Mzy
mkyhCeBh/r+EnceS3Ma2Rb8IEfBmWt62N2xOEBQlwiPh3de/lVl8t0UqQpogUKhusgsFJDLP2Xtt
YZ9QILcXLxgAn1LVhiZoiQ3TruwZixA2E6ntiCZUHmpPRv8JvySZzTH71bgwg1OqqdLA8TK2KZxw
OT/psPnCk2Z1pcTXzejz6F+4f2rRto/NCMNhbrNns7a1gx6E0eNgaCQISbXmlHoftTcbz4WF8SNq
22hXvf77eXLMXyXJ8kThu/dBUrIAdVwjkO//rcpSYzXsFiuuz0XM97yYY0cStGEWZ50a760eEYQJ
7HTBuStTIlbd8lQvhvHq4pEbm+++VXc/ojzYB6axudUJkHo8dFHrPo2GL0MipBoPJGVvgz6/NNLb
04thfvVPavoQxZi67M45x5nhbfOKsJx+yiKAlHO8i8OgvdN7OmLBFre2eEx0jPfagAVnf6unCG3K
jlOFi9VeyvqSkTYVCdffBKGIT/I6eU9iFo9O6n6YrZj3EYgdK2rAK/uZd9+1/aMrMn1XoP564iF9
V1fY6WfMsRs1TtdAoYHjof9owcRrZn3I8y7cZi3Ny4TV9LXKknED5qheVSwyDqa7RGdzmuabkMHQ
wmvqCtQkqkpDr/Ony6wem0Mkxj+U4uk205Hus9wdftAGQNWUeFua0ZSYjCS+qr0wLLPDTfJkjTJ1
zu+iTU8H4Sv4oa0nF5JScRrvyrDyz59NriZxH1sbpYWYO/cSxYJoi7rSH9ReKvdEWH0BLBEfUQMR
2IZgQC3xWE4ShglR2a0mg0UDkUjTAF1oa5vOD6BGNRQCx0OJJQWmMB1JINONdHurtC+VMW8yN0Wr
V0NfDpLMgecMcHSJdd5gOYhGyrGfM30kdngOJwJT6HA1tuZseyvpaIy58TqNUmpk7sznpKNUaT0R
R0uYwTZV1k2KsNC6odrfxJT2ZFRrfwzFEwiPGtZ7PF1qi79z1t3hSiz6zpRFhCLl6ZHn8Vc/TIgj
r20KpGnxwwvmZp/CiCtY26N3y0G1sv5l8PKKKtf3fv+SWOF8KceQHnZYURt33QjhCVYoF00n+jKq
Lc5WBDFd9jJHS2IOh88vOIl4gDehiW/fC607t67suwmACt8uDVp5yEDXsIbdAm1b/mtoT8Z1XQfE
JjQ10oHKbIE4hPZxoBx5AlHwc69FTLFrbTL+pL+jmnJuiFTvSOBjABor9DdBQWiQ46Lccfvp6g7x
RziLyxh7/UMzNsXZX9Ivt/OgXk7xuF/m6KhUoolDXrtjjeE5n4vquR7GF29oGAmj+UCEeBs/uqX+
QWRnc0gyHcOoHz1zBVewDd7R7D9jd+T+r/DhmHUqnluiCFrU6lMQtg+DPgarJamC423tEmrzn4Yw
puskhXpWnGoXpx3W5Z9qYQfnJth25BhvitpD6skikCy/7M2fzLesbalAet1r/wyag38AaPiqt0Zj
W8qX+Ci/+Pk43fleYmyQXerHKkrFG+ScVScXZnBl6EnJyzUVJGkFNXl6vhHPzorio0fwlUHKnFTI
ZwUwsySlY1h6LGBC9E5KFzm6BhBdecbVxgzdI9mErG4Y1u75OLiwmjTcOEth0QQkrcedkoMaACtR
96fbYMaqU9Ayc3H8p7rzrOzRowmPuhbmI7wxps9pUx88LvddOg8+AHfqCHpCggrEEu1p9HRkje3U
vGhpAp53bEcqiaB4cPUHcEQsybVl/B3ky66WKWsOuHfCQu9CcBaDsdhUARyiRVBM7xN09cC6kWHE
BilRqrvpVM5drLXIfM2B7NUF1T3NLmJ0EZPzyGSAvJKfSKG3juML5iLzwciZN3pyITiEw0XCnjQN
jVBZOF/VjibCr6UOTtNgfrFSDVEXFcxSp9Np9FxCsyEmaecoSYdbgzYp5/xS6sRnsj4gdGcaslfa
q610TK0Mqm9pzY7PO2rnf2/BiHTy9sUo+v6lRuu7jVlqHpGTR+/CIIyRjyILLCQM16bGQpF2qIit
+Us51EwbgldL9OMpkTapYoJGOTdUYh46jYmlh1o6nmNBWCuBd6M9kfwlr5W2EcUWFiyRg53sHOvE
8bTzxcqM8Q7CuYGdob4fUETvWXtTYRuNu6olrfyPlGXqXScVClU6Og+ks7A8sWmNusUegyaVHUAk
FhU5xjYznSbs7s5TrTTS/YxND8So89znfoCxuTWOaro5FWQIunUb7p0lcNYOecebQj5h1MYOfvYn
nNwEKTIglpafQA2zsdzrM6va+s302pg0omSNWW3sqiT6R/ZPPo+lXptfb65XbSjfuBUXqLNOQu+G
E6XOVlGFTCg/36n4QHd0nc1zJIqrpmnpvuyRpd72Ev1hAZp1sqX+HSEnKORw5+Scsbb2sudILo/s
KEhvy1JsovXtZQ9AbJMvDnFBU9Hf18NbINseofT4qT0r5jJxQSFuK9G+xsNgPy2oI54aONmGiMv1
4jTjrpsmHKVjlPA6bE6hNpBwIH82y/Nx18gEiwmlrmpGuX78WBmu/9y6y3D+PB4H6d+O10hiUfbS
A0qb6dlNMe+GWo04SK77MNqSBTWTdYWY0XoNdQNQ2PgY+vJ77gzxNf1L/VdmYZV7I3OmPVmv8mgO
TXrdDZp1yZNA32ZTUxNj1PxHtQ4s++/VOtvEMkWVzvZgt2B2+HXOaI2x3U7U50+aP49Hgn/sM4kT
azVmJ/5E26JG9aLaN4vmkuOBkvr2Uk8S7USjFYkKk4W0a19VjY4XRRO1r8Wb2WrtNZ1mqi79vHYG
Hkt2X7MyRl9IK8zfTXZXP1mZQMFd6I+m1RTPvYiPWjZlL0YtTvRBCAgMBueOiri/CYeY5iCWgRUB
seP3YAw2AZK4Z9EXDZ0ifzkseRqehR0mu6Xqp3sgW8lmLFvj2ZJ7k1bKugWe43p03yphuX92Op7j
vCo/Wm46LsCZ5OZev0i6xzEoLQk1QNIhN6Eevs/y1m/kXD+DUfQwLH/m0NTuxwSHrGbgam5MlxmG
muAFvbGrnDq9KLWFFvqnfImGs5JgjrKboPZwyZ1Mi6pdIVhDfECpu5qoSDFfkNfbDzVzEyVzpzU5
XdU8IgsbQDZjdMpcBvlP9YUqYkWJ/MCx90hXcLz9pvql26+rqY4ZLqQ85WRQjlp8CmDkXFWfMPNp
+4VGv2xunUKkt0hZiFI4Dlq+n6xofPaCLJcZLvnFYS3wxc3XJjO68wIO4YI+kcJKQfZjUXY695x4
oe1uf0QTLagqGa2jiJC8ewmhgVm4hGe1WfRQ7HqH/JLPY3229OvbgNNks7ZXUtCZmuDObhd7bfcu
tnyTZadSMU2jQ1PcMO/UsNi6Aw/KwWfwHTMk+oaBlB/wPCYr0eY5rZAqezXm7i8hv/yy8baJW/X/
cU/9xktkGSaBgIHvkYAAuMX7vQE4Jw0m50C3T7gjLkqGxIxL29k8rGjHU+7EyI9r2Ix+voyyjIdy
vh6tzjuLwD+Mhjbgevv/l3VtHSLgsXgTzGYD78u7xnKj9hitvWvLuv46OCt1GIvCj94nVc5d8uwp
ZgFH3BgDVuDQDZYbe4IH4cSU3tRLrUq1/xKx/GMlGiCQ5SOCB3MA1/xe/Kl8t6XvvgTAAVrSTuRi
ACGKdbIK8pBUE18d8whmDLxjm/fZraSu6uqd7dWHTAc5oyrsqOIZDXxMxp7fdmeIRcYlbyz9Mjmv
fuWbtyNV533pw7Y/3VZ6bXCJyBq+68Zc285TVu/8cfGOcJjRrY5+C2NCdMSDkBW6aBHpbfjfD7MH
AtP9j8sh+Ef5IjCp3QS+axFUKik+v46w2Yyqv7I8BqYpeJxL4nd0vwJdLRvAhrcwuzK617DQbFoW
6MnU8cms3E2Vzt2xEKW3DpT/26l90iOd5UBLl6TduFi+ThCAG82uvngNzQQvwjGpvHh+4kz36eyR
aCMHwjaM0506FhVGsgOLs8al1L6W1P5nhr5nPyyCJ9ZFB4Wy4O52z0imWEnh3oJpI6k9WSEoJzh4
D2ISQFmSkIHZFOXVhAYaT/6PWCow1KDWpEtO05XosrJ0GCYTNyVkPVnT9o4f1CG1sTtRbT0HP/vn
MfUjeWIc03QRF3Vcr/SVRbjL1e1H4qIzb/qagUVYdWmX3fdAde/DkNWb1F7DuaWrbDaXjIfou97C
pu6i6KI3jrtWywG1QVcoVfAFCaiTfjTTPj/y6mtm4eDaJN5fmK3tS0gbYdhPme4TX2SFW6dutKuW
1P8Rl2IqhPTfy6TIGw3dAHiMXlk3KJf+enUMCTPeBnnoJQrJAq3lHDUtwh8Osej3gPgyTo4Rbcug
efdqp78AoAtWplvb7zYXkp3D/pHA4mf8OvlG7Y0Yd9cCdVfmsrKznfDn8c+f+NzLxI/KpZqjbjuB
JfZC+eTSMZ+jTdyPj6Cof+7ZuBJuxyKn+lZZ6XJSdZqFKuPptt7TO/EBBaTa58tgXH3PJR1J7jn1
i1JeuPljWSfhh5nTWJXd4JREmmoJiq/LbFPVSXVygazqjAPsHKj1mHIHNhbqjlstCuGNf9NiS9OK
M/bZe9Gh1Q3dgUFG+ccEZG3wpa3YxzFl3MVbxF6EvnkVpiwM6do5bMMnjQ5mv+rkc52ZcH1uwmU3
VuW0bXn4fvRzth0dwexWn+P1XGnt3u4BR6oF3pLZ7T63KiZnfaBRwCAac9s02XNvgpJezzgQ22x+
18Zquq8df3k0k/pLVATVh5iyfhsNo3YghMnYGKr5ES0FchSokbleJk9Di30nj3QccLL6r+OrqMv2
ZMSB92SiFnoU83BnBrn97voLTUy1WPULk/6kbN45ir6j1RqOMWE9CSL+kK66lIR8OEZU0m57ojX4
yjL71nx20zg5RTqAa2gml0mOiCYdok0lB0i1SSbnW8b4Arai67dBoQsiPVGwhVZPfdjPyIaWlJum
5yO3YK65DxMDuYAMlyeyN6UGeZmRrXD3Yi89BK2WHuxAIKnS8nobyiFl4dNvmBM7O54b5Smeem2t
ulYV9RgKTPpIrGSOuTOZgORMbnoqMxJ2VY3E5A7ZRuQErA1Jn2qxFG3rLiH8ujA+5gBsMCRIbdVJ
2sRCMtIjFeKN6fcejRZkntIwS2uzuupazvdeR+km1p1veWu8mrFuvrpT2a0tTNVH19Oqj0S3B8LI
MBxpQzY//7ZXFjy0jElHOWs9KDxXzxdwas3ym7ZY0TXFj00pIim3vqxTZ/7M4tj3bFKycd/jpmvm
w+KZb5YVPmWdcF69CiQZ/6pzqGNO5hQxtVs+yhgpHdjC5hH+QrqaaasdlsU2TqkIjwPUh2vCbCDw
uu9qSKxM742a6fB0k0WV46AdyNRWxv5gKotzVtU2gb+ChXl5JQOtfe2d4lXV14ImX0NV3ag/nz5y
dFV/ec3iZmfOmPoJPjEuapP+b88ddyJztcvtU6lildoIM1n2llf95RZBs2lo56/nxYRtqIOvud52
owrmgcsjIPYydxPDPO2PuffgBHqzGbIOnavkd1nCvJpZfFQqHCXxctNHrZYhkfLtuEiwaAj+vKqw
H9Ki8p/+o9j+W2OGrhbXKjB8nfwDSdH7rSkRNbUNdtTsTxZ25+451YzhWW995+zIYaBfoBP1jbNN
AxIu01FaktVrSq7caABjB9oaYh313hYEqH+ftdmuMVr/zBybpfAQtRtKxH/EIhYv5USvyhDhXzMB
dlOlT9890yWDpfHnh46xCvAc7Su9Gp654onelTU6pLvaHBdf9RSpneuUiHZ0y8S/nj1pMMpf3YE8
C3lFhjCp283okwRP+TKnO83pa+ZuXg+IAI8OxLixoRau5texl/s7Hjr6Rr3Mq1y7r9///cyqM/f5
RPQ4s66PIwBQgofJFMD5r09EZ7GqwLYH8+Tj/E3XGT2ZdY2U4T0Khy+BiLS/WkKbh9Tsv970wFmF
/rPySDdJZ/fxc8+unMc4TN6rEE3jus4tVq/6kGO3+OEPTX4iIoNSCBaqVYwnbZvWxlq4yFJxNOs/
92KORbHO/FwnSu3aTwFgVkckWzwA+ldnCm8dkTwWUiHp1/fdkHtnw6ZIBxtwpbkUteGmLYzlMv/S
sQ4ussWL2tAIZp5hEurM+Y02eTqDyxmlG9rNX6D1Uu6WQ7A1zfqVdeVVTVvpuGxEkeQPsM+J7erC
4TxFcXXxUq9aLf4Ia3z2skd4Kj456mV8aJ20OwhcaRtliVabash/gMoejnhOBLUeEqvVzGjqvHDN
h39rNBFd4tyAxFF1PXl2w7ATRMPzZO20s5dVb/okxi3VU+utIGFudMoaA0swrlwUvcSOcNU4Br4Z
HrThpScTbkMKWvDt368UZFVcCr9cKhaEi8AgqMmBrur55q+Xyji7i8HM0jjhHorvs8rtd0C0AhCR
XrfONN3KrsLSXruAnPScpuhaCYHjKipXadPrD3M27gGbCBAeRf/QW6JZF1oXfw+b74VOrVrvoObN
RTKz1g8E893gq9F084MlN9QGjMPtEQyBah223SWV885o6JZdFVTcPEV/zejUn0Kzy9Eh+sYGecSf
qZDir6o6JTQgH1sf4hf2IO2AdWzcy6twckVwh7RwwT9uMYUrmqdJaB4ycIt8GTmXyOYs2VSEgBwH
WX6u6rrfT3K2khf5u91V5a5ewh+lgUowgOyz1acmOBg+0cEVeSerYtaKg7JUzDOxfEve38dxe6wW
V3/1FeYui5IbV0Ien+edwyrjexNXEv/Q/YkK+q61uuDZ9ziVbUP5kvQL9DoLzvfVWCGutwykqgmu
bLpryR8I0FZ6rGsfFKCKHXKJ8ehrQ7uOcqhZXdOHa+S9/jWpluV4o1XBR6+ODJ7MGnyIZysRd8VO
1793appVm8OfqFyn/xCP/HPpbjrAUVEv03PEe/E7L32MnZgPOYtTFVsPaTybK5+2/HvUkE4V1VZ6
LxaPVPVCrnkKpz2oibPaqKXqmEc8/6Mh3TbEDqvFktqMqlMD3mxv9Y17bEbbWVFY1HZYeeeTW9hP
dD6Xu4aZy61zE3tFc2TViGCw9pflAZE+V+qiaRv19Pt8qTQK7dKK/1AxY+n/5d6iikG2AVkeku8J
lBaQ8q/3lhXpgwnQgNnn7BjHbLDmp7lHHSRtVc2QQjFxyvPtwtbN+S3Fyk2+Hsg/t6g/oir5iLL2
Y5pF9IfcwVxcbAFkgz6W3bCyKzDDFmS7F5Nl7GnYxLj6IoyaFNwvWoDhPyzaM4Ys/55kwRR/8ELQ
Wa17YBiQNul9ED05rBYOtaEvh64n7DcpbQKmjJIAboThCWFiBJuzZBT8X3vUydV71Y86QinfhUOC
XSKWlHqAni8L+euzjlSGWnrwJrS/Ugm+W3znQWQIH8Lajp7TmEeqqhm2zjvQppGYE6paDeUwhKWg
+iKCSL6AOV1XWlVdHHcwdsMc4wSb0q9MZaejZdX+DiJFt+5F7e3V4K7G9GD65hDASJjV4rxMdEfQ
E3PBmwSmWhZiMu2J9ewK15j+xfRhrusU9IP59aZnEyYXaeqM2nZq+ictjYwnFifTptd1E5gq6sgb
/mrxW227uOGC6iP6xnx//hJTR18htGGhUEdvXuU/trK9P40vepr/lYaL/pA4bn6H2SBeqyr1jIxn
hUtzHVR9cr/+fKK0ZdqfU7cF7elHVztOUGI0eryQq+PiiaBj/6DNzoey9AyBLw5h3FWMSku5n1zC
GN26I8lpBuV4ITk3u+j1H0EbOkelodOGEYJ2oe3g3GR3SQxy73NvXIZ8PXu1sfpsSHi6/V/xTL/R
G8hucxExQV82PDyqDjfFr7dDE0+WHiI42t/MIcIHL0xHjB6ivmgnVYIWhd9eI+Lq4N+N3VX4yf/v
ibHZi9fP9z/31E9Gk/Nk+blJBxM5rBb7H6iVmnXV53B8+mm4AMFybnCAPDS+GFpLeriGz6SNkrMh
5SWVrVVrLRymOyMd0L4K0PsmyYj64Oh4L+xoZ5lRfDGqlLi0tPfR22ojJR2LMKL/lZaNyPf3LlOh
7uhYrEaIL5i+FDk+CpSTb93Q21TyjG9TCcmsJOzkCrGNipTOLMMvw+YBBW7Iqi2krePXmBFprmVZ
OjAZrvODXZf69tbVihcdlph8WxTFMTfNCKiE4W1GU7gHDRLAanEq4zGnInIeUY+Q7oIR2a73beOP
K80u51fNTo6ojMsv/z6jUFKizwkF3zKSQcY9Rj1ql9iYfpvVFwWMei3QF6y6LavNpsAJLafTUdI/
tbbXnG5GyGUCtqB3/q7u0vpoTObyhC6+XFHXpemZakfHXOi2KlWAN0bFBjaxSdirh0HGj55qSN/P
QHdGiaCZFZVmylnqiZSGGoeK6CTlAo91o3v3seX9MCE/PUG+eSnd1jmV0UDMvU+M6xjyyveW4297
PFrJhSokl9RvYIfI1hM1Yn1luKW1L7LiVi53UjoloirrreoxujXzU51m90qca88t70NnaP+j4GX9
k63rSWCi49hcHJTIf5eHN7VeVXGbevsgxoI26WhuV4jw3xQ6esgrZ1MPmQ8HEbRRYu2FjmC5Z+5A
t8Hsucv9qUKEjHe9y4v0PmrNZHrNRl07tJ7mvyxC26IIwlkHpOhYMrDHAT4FxS6345By55gTi+z3
hEjIhk/T3ptk8x0gdEUrZDDZDsxPyXqjd4jBqeqDyXMB/h9e4KhtLHRgeboFHM6qL0BCo0ApE8MG
YpTKACAzi+0A82eTyx4HQyhCi183re/iALIrfTu6xP8EESs5k4WLDGwfs8vfdmltkxPvx2tgStUj
5ZtsGzk6HijJAvVme61UQi1ueT8T4stUeZGUtQcXuF60zAUlijHKvMe2B9KkRglCNv7SYsMBhDK1
zD7FTEY5orVbgXduU3EYJkphcVbY21ouBNVLLeVlarRoZv2oPij6WJ/P1FT7Ptgy9wUQ5eAQvelq
AShRusrz5T508ydVl8pbd76vgvIp8oZ5nU89abIUAM6Na8qU9Dz4CBMGvoaw84j+29Woi4zlchFe
EzMJHtAIZAiT8JihMocNn3b7394sJGvx87dGKA5usriP+dS8gagM72zSms+sbJpNlKXmQWSDd/77
nlNuFiX5vX2GHMET9yxVLP4c/cJAjh4KPIG1vZk4DKUjTgfXuWhI4fcmuR1Hu2ujZ7j6b8ENw6fX
z6n8uzBofHNmIZ4S5uqXZTL1dVMG9f3tixSEg6ymeKYGZuTtHrDNdBVu2+5RdP3cE3p+jJ3yOExW
u3eidLrChGj3ltyb5LHWGi8zLnCkAtzoIJTM1TLV07md0M85Rn0XZQFyhRg5v5BspWiUIV0SANbq
UXAmOXruV6rLmfrOeMCzdG9HzssMm+IJW126s6axPEepld2BvG82YUFcRUHpdn+JswDfll+bW6tJ
gBym/y+88dyvzHc74JdY0MIyuGvF8qYKaqllLjsaR/dFZfaPOhVBJWMhFvNvr1K37h+bzCN1fVoV
IMZeIZS15yTEsqGeSy1yo7X21deC8lCUAwt8uiUutg1ez7X5TRuLgnJHuNN6VMd6qO1i5EWr3E/F
WcmqeWxZq7Iel2MWGt329qU1dqSjq+aLb+WmmZJ6VzYtsAX5knZouuc6RD3bLa+DY6fPsUjTSxz/
6Elpu7vVq516Bq0sSYx6PGyChoTZVM+WryHSkBp//Bv4LvuojnemPzBoaJTLJMYCgNyG3rl5p15F
MqWeDDHiT7k19onmp9dyLNaes/TmvSMGh6L2WmlT0jkMdnBl8WxUwqeYLOzplPbTmgmgtW6lrsJc
lu0S+cvqJrrnCppOcwc0ddby6KS8IdTMVkk1DodRobhMbCBLpUXPkE7CzVIQRaRO3BR4LzcVOvqf
Za2hv9yXtOXpslITnkV5L7qpXrPY1HdKQqw2k6ERUckarnXd+dIOGWIXWV5VKonOTpa7zO/vHanm
rqWIu9Yjfzs0JpE2YV/tvQiUrTotigrUayhAprK9DGMQ7e28bpgR413Dvm+DhG8iQknxtSnyJWfr
otq8I6pKch6cr5aMWCCfgYfBGH704cekPnDMCT+qZyXVcYLWDREcCUGlt5RY3urGGBvN5TWqJ20F
WwNPsv8cieanwk2HULFJ7MHZtHig7vUe3Qd/kvob1CYDrfTv8xXjN2o2ExaZuKWEGzbtZlxPv05L
w8hu7C5pNEw7SbieMTr1LU7RKA8J+6YZySK+Mr8u0/MSCXtndGlOqWd2d2Y9jXtyeiBRxNiREMK9
hQgzTotD0K079sZHOts/PHLJOP9hcw5np6enA+vf1LFhZxMZVGaICCkrFnGYp/AOm0R30FwrPJtF
rJ1Hp1+gFdn5nsVqtlI+N+HV+cPsazc1rmrUJgPxnpPQQaZrzUMy6t5dPvsyUm8y6DAFyd7WPJ58
VrXUWzeLSPmrJvvgjFX9kUV/lX5uvPsVk6KixH6s5e1tDDQcoe/rwfE3yn3hRvpj5EzUGxKS2Oq6
Nh5K5fFO02YTD1FjbSrq8aes1a5KQNdbcbcaMw3lie8TekB74tkzNVnpSiDnT072ZoTlo5kzn6b2
B9rYEcWmBRl472hgYcgjlDnwPjbuovh6wxsoaIux9F+Ucl4YS3vwkxJn9mJa746r15Sue77CPH7v
efzoWdK95rlrX1FoYGBMR9YC5bZL/eJhkJuxFv3p1vW6fZilGh0iY8uy3fTEgRRl9rUg+Oi20mx1
htepvrtVEVOtPS1tthxYqa3mSPMwMTKlGm2qE3qNJAKpjXv494sVzf7vTmAgeqydqK2YFnkTui9b
5X8TqLfdNCMr0aJj66IMNqY6eCnDwN/1TZ1tYcwHL4nXBkf0EzQd5LtYKuZrVITf1JuA19zHWhYh
1Hty0wJIWSh07xyDMBt1fAGgN9eudXf7HWQ8K9dug5N6E+oCJSli5Pbq3c//Xb3bgYwmcxItRu/D
mFjGPljHVTY+5R7XuFE+q03jZlgatYIcNHksnVgFplF1yPVY3H7C7H0aESAAb79V4Yi/kKL45fPf
GAnegF2IXJcSinhmeEtPTQa+Qf3I1KfXphcEmPTuc2LWaFnkcsnWqArVpMityoVuzbqv7GfDXdwN
dV97OxSaweMy8M5jXJoHS+5N8hiLU/+sN5ZxkB4stzPoSLH2yRktW3cf946xVryluEedOoR+dTAa
HXRGrZvHn7Vz8moRzBOWpzDmtRE8DkPaH3tZ1wr421YutJSdKnNR6YZXLrQv9vjNIdfrm5+21iZC
FEWRvplP1D7eoJO3Z+TlmCYU3MVsT4V+r+o25lSHK9VIiU3vULulsSmo8r632viqmiC6BWJ8EPMf
FAKodwYQ5EQo4yoVvcDK24bp1SC2jUbN0a8CsVcspKJr8z25J+FlDsxtURAis+TBqdd056s+9OXa
o/jwRNEr2FFB13Z5UVJw8k9ojFN/T4M4AR8V03L32rfSHYGq6D2QyjL8+x6Vin8c+9vPyXlEK7qX
uSvL16TgR0ee7tyjU7hz3eTcusBzlP4jB8a95tE4glh1mDsxr8+u4PycbTNNh5tA3khHLmVR5ocp
AysEs6l/pJI1XPNlrG/VArNicpm77hfh+cVG2WW63D9q+sh8qZzr422eIui2QvTES2w49UVYdf1u
RTxDMrjfFItSelBN5Se7Hj/mBl34z76w8MMvnN/wrA7ZC4jP2Di2PsBnNe0fo1k7LkPdcT3Q18al
qBFWvHTM1Jo/RWZ0JuU++AvQbcE0RIlz/7lHAdFD1KwPJ10WHJ1eI+gMsOep9uBNSNCSJglMArv5
bqAdv/o85gGBbwv9Wzu0FoFAXvBRL1vqIMza0oCnoiQLK0ZWGtElEH1EboeYz01CXJ/a+9zojTcd
Nb+7/cTncXfNDaJdzCY2Nx0N57VyHf00E6IiGVC4bnxn9u66oNo40uyuLBzxEDP7psPNI4TwKRpN
WvkO9Lm674T4nhWueA/6ND7GCXiNGqDSmtmmv7HAeexR/7SrKZ3rD4ruOZcJ0sGl9bv3zCxvxyv6
/NsJJbCq0aJXpMOGRFqev3x6j5wov+uj6oEAH8AK2jSz2MCg/XkbWgQd3o5lnTcctESr6ZXRncdX
G6HBwfmh7vCpbj5u66TUALEjKmA4beLmb16QPC5GlX/QwFs74AtoG3A7Lg1s056I3AfCff27ZmFB
r17JDcV2JHtB9H1QqmktpHcBXs5e3a55XCUDk7/ZeNJK98dizckf2dzlqzlMtcecLDO8Tnm+pZKP
61rOuVNtOdRD3VPBkCQpRDJDUM8v6ETbByMM30eLmqzDsU1foL/Os/qjSrtmbwFL3Q3y9FamfhqB
SbxMrV5dM42uaopNqXJRmWrNS0xOH3VWqejPRj4JRihuG/2oSgwiTn7eBreF7+S+Z2C0IZlhL1D9
xiwIASzWaAJk7cGxtR0yKO9KZHW1Y+UWbzI7+flRZgRBhPGclNJL6ynlLk4XbNCalYcxd2m2ZZWz
U/aJyK566Eg1icmBtc8wIv6QO3GCBUnuaPHPHfVWPGobEwFHM363B8gOtpx1KyNl1mfeMR/AP4ZN
0Ww5fVD5Feax7QmytMyB4JHS6zZxn434PIAJpEV83zex/xi6kAq7Jjkh9t92tevfKfPEnBXVaZ6w
jOC+p6Isul1j0SZZPPTjiRTaBzVC7NsFZSfiIYI0/lyiADrkmMvXjfRYUpyNngsNtzkp3iXL0WOP
7mxeicj1IYIEp1EHztg4DwZh1T/Hx8EAbmDUmjh23N9oTxh+0iZNnnlYtgi8ug9YEtxi6l1HNykc
Fa5d/6HZBhErcpRzgQEdBhuf06cYJuxlWhVL4c3kTQihzODedJrgvjIz80zr43J79b/jwegEm1zD
tmE1Jjp3zpiO1nbHnKXZ/x9X59UcKbZG2V9EBN68YtIoU1LKmxdCJanwcICD/fWzyOqJOzE3bnSU
qrtUEgLOZ/Ze+/qhp5u5H8eldSeT2o6Yh5V70qyvSryCechdUyKQHQYh3pjzcJzX6CKu/7bC6kPB
aO9hEhT76/c263V5mTez8ExSqLdKbEX6QLaWlTS/Tg//D0jEtAJibjUbAWBtvJd5Z2xIE/pE7kgb
c+dxlEDWr+JQggkGPf4nHq0lvkq6P84aKwWq4cmpi5pOgZAm1ht1GH4wSqXH6ybM9jhT5k2OjU28
Ic2nIGiC/3fOLqNP5cubYYlCQCaSLmUOh4WviyVrmiyLrn3hsH1IXm8apSMqg3x0cWD839+6No1O
afz3B+xsWM/9pKFwucZswH5SfCtuuzupEVax1CvUUxP/5jJj+59sGV3fgW2lpjddA+MzUfT1uWpU
iq5C3HYelomdbujq4Vo6tCjTb5P4grmDSS64dboe7KpH4UlxjoHvhGWztF8lrjzTFcwUnJIhV0/A
7diONpWp9ULfZd6tKTmIojSSe2QaHrNxcazSdt7pbrfNkYCtaUL5tAq67XZehptWtEoX/YPugQd7
65vuaGpT+3DtabaPDGKn/dJorWNnNfmt7TpjYEmrC4VRwtT4JyXxiKZh2O2LOrejMS+1o4uC6sns
zfcrLm+0CNOdbXqARMPSuDGDCtmW7JNU760FZ36N9XKa6qLBPLpz4u5v19vtTls7dpRNJZ5nNyGb
jRm9WICYDaIbLsylhpCIN7GXlRZwIdK7qw3xakiUW4MusHL4wuqP108/MTtInFz9wySNoC5K3svo
eG/pUgFURgQEghjubZErC5YoczrFTI/DqW846jOz8O1GHX/UpAx6JwGFU7FzbwBcfcXD4hCS0upP
YipZXygMky2xKlj6eOVp17wJUppAos56yfBI14M0M+0vZ5j+jVevvz832E/BMzoczLYkpBmCvedV
9gOzlMFHuE9ZNz9fv7XrPxSq80uWerej0monFNi23xUrvBECgrFV5sYDC5KY6jkuuMrLxfQAavaF
2yAnkal3Y83tS21jk/fNql9vCqUCx4v3DH3gjDFQavmjC/bqnyjSXKNrUZ4WeXOvApe5Htm66sq9
mUpgc1uNDgNVYwG54QqXlFtvMslMqDLJIPY69nQz7/baol+b8kUKhi0LAG1l1niJKMPRUsieUTpJ
/JpR5HtOUespRRp5SoV+YHJwf12NgomNIMwonz04vqC3mpijNrus7QC4ADrziYdNHjEC/PcrxJPM
2ju72a+e+HO9rWuvLO/aeEbWrHSk4njFfeco6/0MN/g/Gaigq7jNE5k8QeUJrUwod43Kj489c72D
BSnu/79fMTsPKhuu/zbcOdlYb/0GY53FYNEbfFzKGiMkgW9wiPNbYeb3Xmy8Xm84NND2bpjYPRb6
6L00SRxuqkqK1envVV5ppvPfpMCJzP+O04DOsrUW7aAZfflv9DAYyZ2rl2agpcNwNIdePsIyEdBB
sEz+gxT0cbGlDzUzxirEXRJ7rtDyn2xBbBSDXrlAMSh5G7jLrq119wX42GvfUdkrEhHPo5MXSziq
2op3c3i+Kog5WtN9ok1xoOGnOmw6bTIX3NY3WrbdGoyRLJf//WOdjOUOc93dWuT1zfX3mbD/9y8X
vVdvau2L0dD+WsGawpBnsx87Ngrt3ZV6Z8iZHlw3psehAMuOwgVzyoZWHPql2MMoH6A4YKWUbAyT
nK/pfyOzq8tIddYiGPIBGUvRfyFVM15UArvuFn34okkqCAJk8bBsZCB7gxQCX0gd/Xv06to328a9
XTs2YLpjaOFV0Wi1s+FrHbOqee1xjdi1+UI3EVxnnHSF6rEVxqNuDN//G82lndreOUSlXceGk+Zg
8XO2cBqzU9SgcGi247KZ7vXS1k8KkXLRjDQiGJK4DMSKgXNL6DyMsZGeuxK0lKcr/VHNyjusQf+N
Byth88aq0dLYKjhb2OHrfa526qkA4xTp1fL6T2OW8OrTuie5reKtQdeITnXGO69qlp0q8iEa9Cfp
1f3dVAntMqxa/bBAcLjerZizXRKvWPTPJqE4iZXlZxREP9D/3dtuAWGc4WxP7fp91ib91FrFRNBK
rD7kpf0wKnYSsWka/9H/8TspeE22axAn481Ajfb/jO1ErVG0Yz9sbBeG1jaccNkRV7FnnVUN6YOX
KmZw3Y/j8419SIv6Dj3LWa9McPJFwYCvUf22VkhLgvsaWBS0fj3Z92bxxxvk4ruJpUeZ9+iNa/Po
TvnBphSQdfOUad5ZNsvD7Ag96PTexpK0Ps5OF9gjRtiuak/kyHNroBslEy3DD2QvkTFxJg0zAWPT
2VQ8JRQZ+PRJMGSEnwEFgP0OJHOE1yb+aIbTOfoYHw7bTov5iguVO0CXPN5mPDzJjqUEupXBX+T9
ihkodPKu2KkpfVWhH5ZMs3a6R4agHIAnZWNxGGaXXAr+lvNc8Pe6FbNwd31SF3Tgaesx3oM2FKsw
hKbBCgqpvDF8fiD5uwjHuXAieyJZUk3qn8ZSrd2wwGxPvQONV+6DoGQnlsFvtBcYSDXkoT5dniw8
I3uvkoy+J50lr3MzmcZ8tCDdtqJe9viQykD1jIe0mCpfNuCf03ZJgpn5p8/D/Fyt2cSj2v/BKUuS
0Oegf6JJqEWOlbGeA2E65xV2UQgiDQamOzq+ZiLvQSKhhJqDM8U84Op7264XmQ0x2GOPZTq4gKFi
2mJRmFHaUCT1zDGOTswfNVlWWl15a6qAgEtrYTWuishruu3g+W419IfGcBZ2/W3XnOArPIqYg2Kc
nfrQuN0NsMhPt7Pv+t70c+4AbarOlqFUEGgU9hTr9MXYjBh1fOB9BZl5sVYKtQXSem8lqPEW58I0
4HuS9VuTOZe2t1a0Z8kJ/pcOP7ObgsqBdACG4uJ1ClwrT7kV43JETJNQPGtgqJfxbaRRDtrVuVFF
9WsJHvXJMELNNv8MtXjK0hoCAN7Aao2flbUSoeluX5Rhg8ewEJnNNU4xwpJroQULL3p8hQn4BDA4
bdyG5DNcckvHBYzni7Msx9lP868VAYVmPXte4MSQ+bHhaL5rapBC3e4JEld2N/BK6zP6JokYE7d3
h64IuF2awW5a6IYMUGqa+VKPLLndznCC2SVbHmsJIFO6C58N6oelmObZNQIG/I4PJp5cqjTm2dUy
CK3toSuqmd1aVkWllt7o6eZKgZWCE9hED9e+wc35qCqc20bHfABAUWRmJDTlTd/5Lp8zzNTh0ygh
tqSMCMbMgt/YjfeaRSEgZfZYG8RJuX3+Hiv1Tl0QQNgZjs2m3aaI3/EI+WHNFr4PGM/5qr3jZT0P
a/dLJTPuOyd5MO2Rb8Rh9qUb6Tf06dIfXEPx46Zaw0lgHpO1dVLdBV9SJ29gZ2mhvmWGrGUalY7i
BTCx5URRNS/Kr9auIqAGulhyjO8ye7hzPSZ8yIPJyXKMkAlp65fT+iOl+iOh03PZq8R3+/WYbAtK
EgiTeZKXxVaAIMSpumuG5kaqxSsv5nttwTPrZIw6Kjdyh4kKBm+9V/X9Mcd+7ZdJt3Ivl0koi1pG
k5rRiuDNhnEYkTr+ljO9CBNpUNBa+1x0945TPiia/qHYa0w7mL2COEIJkQ7odUvp7PKK6OxxMcDM
lTkgxHxvD1B5h15hRaKwmLTrF4RpxWG2AeTqng/61NqvnXiFqMp4NmEXqSQ/sFdyGtndNc6wMpkd
mbcI4bG06PU7du97c1ByICTV72h0fZQWSHZ10e4xgO6F7IuzkbzL2IlWxR2DlfiEgEWnX7E5RFBP
d7Xa5akhHnOnzkruWxlfhzOzaq2ze0/27yUL1rBTQL+43P1b5oy2vmwrnLT9NVDl77VMKcMCWgAq
vPnXTYwsXPtLmlpfXNmuEM3ruoIrxzHmEMYaqUrBwSKfkMk/8bPEXpjGZtgl68xxU31JTec6jXtU
eeZYpg8Tf8Ewaw9N4mkPaEWOhL8vUS/Tj1qokz+rxodpLW4AmPZdJo7Yi7Tj1WQw7usLMpSsEVh5
54W2qfLuYTOErX6wfZTNSYi/rvFrlymC4rhJqGTGFCzkye0zvA6rilK+AaKurarvYhwGZrGeCmIY
2cBPTwVbpCkfd16svRoCxlFFOxUaLL6DYVF2Ksj3XZsOIyIUhH1FnZ7KbflM1mNo6iubkPYizFiP
lqR3glJBG0XILbdf93fNi4e1ZJA/jmwWpV+MaRNatn1rQ+NpCuuQa+CRncZ+jy04flX+pSl1HYlp
aEIyPtnUmETTTsqznuvvqkhLv0f82GusXb3OI3A6dp414N8+wsKcgmC6GUaq8YUmfGyX8exw3XzU
sR9pDNzWUhPqMasJWK1kN6BwnkBEgsHWdxmzQ1+Q0BEj/jrbU/k768ljrZpTxEbC9Et1hNnQGyRp
Q/0JTKOFpsdyvrAv8BthOOPy3xc98eMaWHXZlLdIb4/0rwTX9kIP0XrqeBKVb9taH6tVv0yq2FLt
9NdBAZx3x0j1u6lh8jpstEiwCRHPf9WQvPetKSICYlOkJa/Z1O/JJMbZFPOF2aurgJee7dvc+kh0
9dS1QwkglF55RkfGBTi7ach2xMGoSS83WZBk9FnsVJyvqtbu0pwsQq4l79fND9TnZ7fheRfk5vhW
m6ShY7kf9RZRUwFp463oEsYUPzgqk2utYRlk0AiycCcaIrkUA3uwItd2RceADBhdHI00a5TIScB5
cqB8cg5J1j3wDCJ0x9pOLEzx1+mzpyGLa9bydQ9bS2GHnGlzgLzlkrQfbT0BxMgKQkxmvMECxbpT
pivMB02LukTwnA6kLyZ5CdkSDjWJh2jszBGKqL7eVqL6qIbALC2mTFXvPljy3GkfSVx1yAkpEtum
CjI5RcWIaGai4nHp5HMQjYbSjYd8ADGSqAX1x/RuTHnhW0Xm3BZzf2nnAe6UPrwyvBrDdc4ZbNQJ
boCeUCVPp7RPxsT1lw6GHzP3mwJpE2u5JPMNe/IixoFFIJWs3OHpjxQcV5Eb1zgKHBw6BHiWgbuy
sGzrZjfFMHl0UZl+DW08RD71RzKSY8uB+9NWms+EC6wp4tnMFDSz0hp89EGg6+Jqj5adVhKIflQg
m8S06kYoPt4zEs3NilvfWFv1eQ6mfrEjR0kL3lwJWC1BLSCMv1nl4afsLE44JpIzGwV4J+DwmVRS
izOXtyQ/+YZL2BrshPHBPqjofNFG8uZt+wlgT1Q4+YXocALuJrETXd5QNPfyfjYJOt4uuDCt99RU
htAh19PX64zV1LIEU7y+zm1/TpySw2vhaR91+3N0kxuFqfuZaOBf2hpMKKsQhKtz5bzBfGpK69lL
twTCP3NTkJVoK+TMed7FraTnM3LLffZ5t7IB9JDKMsywEAX9amR+P+oNu3HF4xkf3kaqcfIlUG6j
5A4c9xew9GtZZzkiL6Rgs4klo5UV5VEK8QCnPloAgvwS8wjn8Na02TcVtF7+TEwcw/o2lAMHrSYI
D4jtuoWVuWHhnWcAWNgXUI743f76YPa5kQVEcbaw6NJLVrbVGxgFcp9fBuRuTOEa69CMhHoFYBCJ
bhlrdqFkdirJS1I172Btdg0/1lyXfL4YrCMUjZZVQ+BBToOknl7gw71hcKBcwIsboP8lQzpu72gf
UHeeFKQIG8IB2I9rYvurftycDZVe9j8MMKD/Gz+W0qAOw8oXMlk7UVBNwWTWd9giOx+xPCVN0lk7
stjuiDG4oymu/Unttf3EymsyYLu6EBwCj8UPpEFe8Ym/TM6pN+2e3/SUu2ROf2wPLozhsJXLoBgP
0pedIkibGnarukz+ip8oZAP/Z9gQSNXCXRovPyiIjz2PQukRNms1PMK2DvRAfSJTjKOAZQBloWdk
zc3IMl3dQJpNVT6ROXRKxiHzOwdd3OJNryWziwbuhH1AZ/EnTmzoHQzVMcibzu3qPev9SjAPaC+V
vRvzDPUy2Fo49xQOMrIy54UwCwwrNr2LgwZOB9viI3gNeX9xN24PsupOP8tUHQAleYdJjrvKzvSz
g5SQNDsWRNVaB+XDYu0deMifvQFVMF/RG1PzRPAYO39K7tqmVS9jx54c6Z/OLjbqbI9Or5H2sWCO
9Qg6J1ogWxUrjdVac9r0o6L5+uJQw9ZYP2NULX2cnyZ6vqWL75tE8nevrDOKtn7DcfTktZ4dmMBJ
omXqYAJ06ACnYlxpSiSURQWgY2/5Bbzo0FBJFTcdNOVV1RjbMMm5Mfqm2tlZ+mFPjKBwlFy8RBIA
Ta0bSe0GFhEALIF5gDDyF890oazId8TrgS4EHmIreyFHWglG7G8+pIBPG5smQoI2YBg3E7dUgShu
zDOQFqbqynqLVz2lKKHwxVuc77yazaeMef9PsbtTcKalRX9XiYR7VAUJmceRNCYyd1PiZAQAWDYW
qRd1dZ/uipg2vKqHg1rGYJvVNo6Qffs1U1Z+juSejoU1BFrs6X4xG7SlvLw8i8C0UrbvfQqqKXMm
9sKssw5jPV+aLF584rbmd6f94UXKIVvxwurpzBwXudiMy+E82em0Zd0ztkrZ5Y5FeZxwbfDGnJ7l
IC+YVMwDN8KHxrK7HN1IluqlSJWKeuinW0f26p7E2JngMlYrHoq8mp9yOTwuNfGCis3xSZZHozlt
kGmkAKnpKwSfyl8NwWLYHUKzksONlcWg77HSMh/DfFWQGydFgYSP/rCoAi9t1QhvFGmwtLWcVPSW
jvfUas18BOyeo/hyv+cC1rMxp/LBxZxjxsrHnCBlMM2GIlcmxwp9s3ZLoAO8Nwhi/tpVNlue+q2k
1wCjhhBiO8erJf5wsu2mVS01hG58quqawbYd+x7vi5VjMBQb7rm0+OoGWYWABE0K0OLBgwpgWMXO
qjDMGU4e8zmoLGxl9I3eaEOvhNc2khpxZAYjb5Cj/9Uq60YMw9c8JKxNaXuDugSZqqzajoQUGz4h
oq8ZXejRZNrtu2nubLIEshW7v/USf2uxQ6mqmRf8aOUNa4Pz1NosbMfWiTzPwQKYK2QPFkqU9Oty
IxKHVbbX/9WsEw2me0xj+YZ8/LFTUiShprgkfJ12OuuXrG11X2usGkZG912UdB+zpqY4Qa2dgcdg
x2H7p2eZNm7Jlk6eRqQEG4yL/9b95ISU8Ulgr+23p2uRk+KBHTiJtjYYvHMS2YP2VmXM4yDLe+FQ
Wmd7UV/WyUHE6D7YiVNQGsaUwJXy3JXDy5w1ToCn611vex4Jq79zlKY8eVVrM6ddH+olO4247J+E
VfwVDFlPthP7rmdV1IJqfzPEGVqfNJkjbyE8z2CTgYRBudM1otxIGfxc9KmCTACLUYe3jLxnN4vc
x5ihRkpLtFysx6d5Fg+lkpqbGfd5nHFNu9zpvqXMgHIYvxECI1DjW7/A1G7K4TXzcg+CAA4UiYzV
VYw4aBO7JkicFhrdCtdjUp/GvjV2jpjJoc1DqU4322e3ZqvdrdYNr/uCIRSmqGKcVX+APFYrrO17
DltL7pJ5NKK2lZ+u+hfaLdOgaZT+sJAL1sEZD4q083bAjv12mH+bsa8DXLT1TZ8OCZNQpzvaa8rL
iGl32BsUkeiNTMjLJRVKM6/Bmqy0NN7yWOSWAIMwkqidm0wNh/lF0YvvjKFpMeaSgFRhAAmggmOL
XTGBzIfkhjbIiaoO/683J18lCrxAHzpu5xFKoJL6sTfB7tQ6Tk+RBpmlPcuMfoeAAlvrcfojpVLI
I/BNxXxJl8KgUVMf63z9k45rH9hVtq9zyasaAgHGWuYxjYULb1T4+SulrzhW6i+pkkaLwhjMo+t0
VPvLJJA0FE5740w4toEDc/J49uQP9vw8McalDfn2RmH5s9ePodW5OuyMHZFR36IwJQ34A/MdttiJ
ttcqez50dkmQjkHe+mS3DutFbkj+C6ZXegYnX35XEzMBthNk9XEyI0c/074ngWdo7Ke15sQqe6Uc
4cHAu3fGCz6fAFnATUxIyQY04Cex0/gL4/dFNeHv5HdMLdYwX1fIygsQSGm9e9V6yYtEjYRnQPhg
NDZ3ObBdEsac2CMuYk4f0QCciIC5N6rJZnLofdnO8NQ77aX04lCJWdIZeaMG5qQyR6aESPFKR2Oj
fg86RgOGtYLMA64yxrvPWXEiJgFMhdcG5dsEdhq7edgq2BUbYgBLJ1VwZY5PDjs9X7aDEZbU0iif
bDUwegTrMn+f7KWiHcH0ghv4K++H7sEc9maHBReHZlAzqGNqoo+R7bITsCv0CeV0xDffB4HtMTVT
qBKnVtwbJAYGLkPdM/N3orc69Gudjfes8B5WY4WCOMUkuxX08YX3g3cqnGeOVgOZKXOV79EVI3Lq
lzxbI6XeNGl9iv6qzl6qRaQHL7b8tqPowk9eR7E3r6ETQIglitzmp5N52bOmDUeW0owy1PmBPToV
Bpp/CoLhZRQGi4okmdAYWg7qGAimswMpQDBSrGi5N3nSytnpVfq6pw+eslq+rA4RRKIFwDPqDiNI
PKhz9wd7nSCmw4ZVPMcicDjCNSc1oyYvP8deISHRewEcl/n61OIqyESMBIo4Ay/OfxbFyk5uZRza
OX+3yLTdNUr5ASAXWKOd3iXw3ENNgNcGVIZvffC9sWPMNd2MmEF2GArqwNDpWUf29IFGZeq7xGnr
rawjY/GorTXzQTolJ4ZVdDtIkJ9lF0OXlg+5R+OQNXrk5K8LYEo/KyiWljXdCXdI7iFMnmeuiMKD
GzFTqQOPakdv2MGiXb9F7hqoffbiddzUrkUvWeFxDRin7DMTWkwytKHmKr/VSkiMmPRjZvDu063i
6MYr82QvSXnse3MnqjkNcaNTcDX2LwGLAmjH9G6l6FjwFW+a2hrlMe8cFCd/K9fxE6p++EjhpIGV
yuNlxzDy15oH2s+4u4/npT2B4iYjQXELBmGkqpRyhwpw8Im0WSAS+L3lldFU9KAL02IzaVBL6G9F
V+K0znLAriXm4LQWB6NF89olkb7YVA8D36pU+cbA43el8dp79dEq3FeMrzSNGvkbTr1RSy2kRF5M
Zq7x0XKx/BHCGmfcS1G6VqCmJg5lYCeHTmqXaZ3vahA1PjA6bV+2v4AScaK1B2uQymMM/Wxfm320
gk32NygO4e6RUcr5hirgI1lm4swT5BeuFEiG+BnWK7MuoeBcsvigJ52TNAW7mQ+w5ABTeAQ6mjOa
h8WTfKtHqSefch3ovjz3ryrsQ4emsx70Hzm7B71IbkrEsuYyTzcrAkx7M125uZnvdCguC7UprNSe
i4SmYiq/O52oB0TIsEcr3vNmuYROwb6qwCfiS70OOzn8DiH5H+N+dKx4T+jxVjDZ56ZusK1OXyqS
rtBbytNQxx8kcSTBiistXGvzYmpIQ1OzWf3YmSPRs5BisPEntXWMJ71LpydMWGVzfLsWI29EEwpy
q2RsdC+xNNB2iiSO1hwqBaYkFOvIOgAK3lpu8sZxnM7t37HG7FdnjBBEvQa4YjRKnoYpR7w+tgVT
jKEf7N1sU6XrFpop2yv8NuEs67rRvHR2/O2yBkUSMjI+oZPV+ln4vZ22R8FWDvUg25HJQLlvUjdR
aKbf7lSNIRRahbdcj0zLXL6KVMi95NuahN8aCDjgZxCp2OnM0PaZOg17hJ4WSk8ExzNbbD9Ds0Yt
fs5y78UZKx3tC1uzTrEOyI7YxE5UflNc78SpBrW1HxAl5uzoniuWUX4zcM/S++5Tzquh5y4eBlJg
O1X+Ud2EXsBzP4aeW0VrkkMGyj1oel6WcLgvDnotcJWS7mik+nYiwyZ8Z1IcI4pb7Za3GlHrJJYt
JDCwIkxfpE2RkkDT5qbdnknPi7JsfECHOgbTUhmhveTvgsoyQw9xM0JjXJtGHvW6OBX5fFoQxKh7
ovB0Brgmqu+mAJ+6A3oGORw0kMIxaMOz90Uizzb5eMd1mg61hR6bcT/DVSL5/HZqd4BkXi2RvORq
ADdu2pu58WtWnHhiOYxyNnf2lLIBiHV0URo+XCRppk5iEqL7x1ogPMCXfL84m6O2yA6C6XkgHD0G
8OsGFpHl3BxLHMawo0lo1BgrGO3JqMDkovMJbI2fjiHpO0bmsHM/9YfYHVmqzIgc9WlsbwxkX9nC
W11v3IPptq/kCP2KtzYd48No5DRZhe74OlnqSNUJIUjwGa+d6kRyKwnV+qz1THDXpIRaoiOaWi3G
ZaJFhUrbK5Y4GjwLVQK+yp10bjSBaZspvK+jgVZN99uRd1aH0St32y/Qj9/IQnZQA1Z/FmLvzpV9
KPWYDe5sRbZTVSGayr1ux89avxxiqZoko7LpK9rbgcionYSG4GtjfOxU/VPxaP1d99wNGcYyFHiB
2lovRdWtJ/q87xmFpsjAdpnLhCfGrEJg7RwBM9UBkpglgnCPwfM7H3jDmTrlfVEpd2ASjLC26s9W
JrQVaI93mRiO63CHhzIukAaryY4ROE3P/TyoetSQLul70npTkuXv0LK0grpEIIs9nk2PcsYSsAHb
HAlmJV46L05DRiufLQR9Hz00Q1KrWLFQfCmW/mQvUFeAG+K46ZG1eP1Tx4NE5aBTKRllFc7Dr+Xu
SgKHX/CmBLIpkoPnLG9mi8pSjtyRxsy4QmP+OaaeFyYK6rIxN18KBClEXL+zY/hqurZjcKJECB1M
p96vRBsNYmtYbruyfrF7dNneZEZoqJGnZp9NnX0X7Za6W8gAMeuKmIX5/zw3S6jbl9q2CJKpHqaa
3mUiU3WnLdXJaFYTMR76MKywp5iZVFDlLGk6d4+kvdpXtrofbQKV4o6lOaMqdve8hkwWdtIARVgz
fPQ8mGiUm36W8lCYDU8dzkxBBYUg3dBPo2R4rJe8jCV764wRPoPNTmwK/52iZOu9Z6w+TUt6yiBU
VLjndlmT/vRsiaGfb6/4jIu8MkpNCtWIVMQ5RqYRXcmyI9HZ7OSafquVYggq+J+y2UgQrOqUwv6q
JkFPsZrvSsftpLncNCgPHU5zCp6iDhNd/1ZGjTDbwX1pth0G2rrSb/U2P9DuHufeSPbgLVncCUb4
k/ehLQwQK71qL+41GWQ7czIhd46hfOlO8+Xpxt/a/DIK5pv6pCJbL7onYFqhQlY45z+2ZlXF1cwi
x5esf/aD3T3FntoeW0WNDIKkDl1yGgRIfzRCjDmVzmKC7zb8sfgnK2b2BH1y26kkCcwDyCiiBBp2
InHHhbBsUlKXSj5LVSGFXBl4tOKorOyvmCcyWgpo1zl5yhQ0R1fXkiDt3Wdn/dO07h+21fatZ37F
0kywZgyPNhjJnUCVr6W8YbTKb1VM/8Z4X+JItx3OPyDLeeXqtItGE9Bggu9x9WVvZvbe2RyALp67
wKQYLFZZ7nKruWHw/NBKJ0dRob6qg/Irtk1pW+BJoxUhFK1ie4OSwAkVRTl3KN2hjBmMu0zEW3P3
qRvGeG4cs31q71LMICdyairf0no7siVzFUsm1iWHZhuQeFN/EPfwUCM6/Nvkps/Mw7pjuYz+v+eF
BLAK4H9STX+c1g3NlFD0dDaO16ibaUtivwZGei4Pk9HmLEWuiTgaikIKjKYgl8F9h0rXorWkU8Nr
iPMFZXa3MRabrph3dUvuLmLn8lHrZYhcCGQ8eXZBsRhtVDlKfZd3+mmAa3twbKt/HBL0eJ5Cyfjv
wy0RVVRoosnbgnzvKOqhEbGy7wXQlv/9yo3LD1vt0UK0Bsq3cU3umB3dqUyUN+kpionEq7uT1uvL
LbSMg5fGWzwwiaNz7eJ5kdvjos/k8sykvThZm5z/xQGCq7It+AgVWrB9R/7SocWxQjWk67eKgpIx
uxLrZt04mEuu3laoDgcYdre1m22wyAL63KYArRvbeirse4ZiBvoihxVGIWW9b8V0323xyMCXF24Y
t96NhtkdS95yoaN7AP/UbLqnb2/uyXln0wzQ5fP6L3Qb71+BZ+AyVws6+Lh7dgoLd7CFPAFZMtyE
69+jYGm4hXOhRJPWGfeE6m6xCQnXhM2bfoIwwU3t6njGsuwZfNy/jxhz8Q1ufzJnYaPkbnYY4ngi
WkspdyRHin9+6rJ/+e/6Zsp4hNPO49Nkv1dvMCa2fx9dRehXTXo8lq9ZS/Jtyibwu85JVepJRBCp
8vrv00yy0r8qA/Oqpq1/RG4R084R9QS+Nsft4vZnEivqE0LCaIEfV9I1sXqED6gLSi0s9CbgqJ6Y
YtV6N9CNXJlahaPhSUsn59xBj79HFU3PCyaBkIIEYbaW/HSecB7q2cx5oUMzawaxfG6/D/7/0i/q
G0ZNknjiEXLoOMmdQixaxFZbfzE6auDJKD6IhNbuFbPcjuBEv+fJzTnn1+VgFWOxad+L8yqASbA3
5WMCLP4PYee147aybdEvIkCyGF+Vs9TB3Xa/EI7MOfPr72DRsPfZFzjnRRApB7WaKtZaa84xqTTl
L6Ezu0tD244IwLF62F5DTe+GJ4/0z23oFPlWgrCRwKcY2yGdRO3FH/QPFavPx0T0y9oLenPdEjKy
lqhB303TbdFVZD7n2EMmQ02pV/X3wuq/1FKSrw4pM2o3mM5+qcxSWvTiQudfsmvjlKlaNMdVkGQf
m8p2UfhXxGY9JnYS4JaY1wimerqwk08VAl3k2KF6FVEan7gFhiBIndM4O1aWsAP8dHz05U5GqE02
aemMUa0Dc8XxcxNF+yDNt7USYKJ0q5yh6+zJjaxZKzKxtVBy09s1ihAnmqfqFbFusJ3GwnxzdPZU
6TheRGi4DKaRkTvbqPOiRzQWjoPmSpl7/dwKPdMfj5EP13wGB9CsOauq25z1uHf3cZbP3+BBeeQm
33SFlPQrQzkfSzGIcA9qjuhV9VCNyMMGf97p+ITbdSVaLDbBxTayAfyIzs42vTs4a7TD/s0MioCs
mbTemJB/VkxePNiABQyhPPjKYpHfbN0a9hQcaBMSJX2YAIl6O0hv03wkT6Wj+Jl1gpAs+k0bJ0QT
3Dbhm6ILnFd4mU5FlVjEJkzda66iOzU9q31duAxNTzphiaaQaZcu3vF8Bbsm8Kp9OB+ipo9W2mDH
+7if5kKd4AUfWBtkl+gxOTmg1xI5XTBncGpj0u0KIlPWyxon/hyjmuEnVvHtF7B15fKlWXoO9hXT
VVFX5WX56PvKHc46+Np6luhGSkGVwgj/2sYJd3JYfY70XcREQB2gFvyShAY7RuRsu3zL8ECrBAyp
+W7BZDkIW65N37WnnkjeIB7ZjWikSZpaxCc+tc2r1711ODPuy0cxhvyTXcu8x2ctxibAs8h215Xj
N4dmTr6BplbfC4NOEUE/+nY5h9Ftw7t09yTCTau0dqs7mi2xtfOSPvrABqaZLBTHcbhmjR8/hPrZ
puJvIpBpudlEP1zjhzQPWcH0vRd6+Ra7Y7btoyRh2MRQRgq3xWB+0cMKSLHk3EOyMvW0XjeuRSU1
5pBNLS+MjuSXY6qfv6HE4T4NdZE8E6Y4Puwy/9q4b7UvtIcEkQJx2CBNVI7Lok+M7vhEX71PBdrE
TZ/rFv7FBpVBpaW3MQisNS3H9PuYnMZQnUUkzXiUtqYmIzC2sKYHazn6v0BxlGNjURXitJmOrm8j
3inC7oXr7iAvMWe2AeY5XFx5mKhosUaCrgCKOP430uenr6IqXqCu1K/oG0xsosRFyfPhLQKb+TXC
mLBVEn085iPDGgBq1dGcS3vXgITv9CMhZEx5EvpEJBAnY/Zg2/r7AUmctWoFwe9xou25a6G10aJx
WQup7tpn1fkiTIJhEhI4jp0/JmxhXzMQMV8dOhKbrPGGC3GzdITZCB2k31WamSpEu+jfBiJstGAn
wSQKIgkb6eJ2MZQ4jSaQt0fVTaGzHMBxogHRfYcG7B7LkRAHBF3WE9GlMW0kM/mWBy6D8K596sNW
rCLSsNcFd5FLA5f9DePfKura4X25LZghtzEPQjm9lqLeVylmiyEw7xIRQvs2e9Rd953kMxxpM1eo
GKk4UFQBPHGRumxrw9GeOmzqmp2ZL9P84AGiZGOQ2ae6Y/Y80O8vhqp5lkCD1o0uTcTtWx4N1ICX
iF5RBpIc2Lkbl+G3MUDD3yLyvglCwq6t19HIn1+Ip2hfiFC8ExEJe2wy0kOoKPHb/DflH5B/M3OR
ggUNaRvDAMDbVq7SeKrUhnqMUoaZknlXodHZdPguFFx3m4aaVqwkVEpvkV6GYTHP7Vvjpukhelv2
bIcp0K/t7KkSMXWOHc76xrHqrvjdTRivrvUG7/xQacklZ+14xnNZAfCfLnJBtKvEPvaVkm4c2gHb
suW9BxXyQWZo3o31XXmB0HAwi2KkHq36A/SJbglIApWar8yq8q+OAcqzDLLXsmE+n7RpdalEk70m
Y91uMy7cHbky6WvGJ3AOGQFEhvPBgNF8kfkOxchufyIluNMGrEIqu7q5J2pMLuSpsc0/j/6VtJny
Swb6mPfal9ug78svmqp+ycok2fQ0e25K5p6ks6g0vE96V6lvQ2uK7cQi7Zne16AsEP/9CWTOQQ9U
iqh2KIsKCDlEZ+tZXry7hv1VZkSXb5lBOoYpsledWfd7Sl2/UYXbX3Nq77OpphCeEBJvF5ffsnkb
A+vhK2p4q+iVznL06dWLHDJtbK/7lprVfqoDPGdjUmxDPai+g6ndqYDZTKBh71jdjN3UFNNOLiPd
YLWrwFLUKzOWnPk+5AMy0tutQCSwk55h8w/EPXPpfaF08E8uHQx8Ika/do14gskHEpkcdwbobmQb
B6vQfoMXaXrXcbUcyBtLFtNQXH4O3aY4WBIQZkKpT7zqkuknz6mmop06V+sPUe4PZ7yyJMTFl3yG
kk2ST9a1Lrk6cvch1J4dacR9i1nnZ30knGcKiuRaFUVyofH3xYusj+GP7dsm/+ggsoAU0vnc3xdw
JcY1c24yKr6XGIlRjcyrcz8YMdWLH2yH2rkvq65ISpTm+RTBYSPF1qKsei+b4D0mTehnhXfKHNDc
Q0Mw6S2XBb9G6D1GlSZvrQtgNOnYV87ngdMdkwkfDVMeEgq7iKmeT/tN7jLl3tIy9uXETHcK868j
q+Xa0L3wAWhFO2rgYYkTSJz12M4KvMls/b0oxrNFRfnq2kyyezVXjxD6uye3sX61YqZ8W9gKUDBl
/Zl864D/VDFPzuQxu5sPncLAqzC2PaZcelp0DjuV3B8xOxTd1Mj+F+P2/0FYuBFRSrnCAh+KAPVf
YFeqaj0hxto/EUqTY1Jj5+IpxoeahsG6FVCzVADJuzZUXbahSnFSA/r6arYH+eg9lYypd9IhXfzJ
B0ja+mdK9bokOmptb+97lb2ty6x8gY8qZL4BsXd+hJN2TIg/ho/CLQq5VAm2YlxVDfGCMXvSMBX9
JkvZAv139oyGBw62zD/Rjg7B0KAH0bBSZIFN+hd7JqazYAnut8do6MITQvb6GajO1mKjzGddFbtc
1AFTWx70gTnz0k7wKJq3fZuNp0mkETw+wLAZucZrPED63qgZsTsmwXyJlVYkPDCymXGczMupc127
u3itHj/4INjkJ7712dHueCeGcz+huyyzinGsw6OOeOIsH3jj+V4X3g9pmVOJQipYvO80hGry4vG2
L0k4C7Bq4fYF1giqcHAv0fxVQFd4BPkwfQivJqltZsTnmmHvEq94NFj81r02hwu19Oh38nh2ahHi
XaPn6TOAvGGJXqVtoiIAKKAoWECgP6OHeakjpkw1qJmLPMTx4e8nBaFWUcAtKyqjhGBTMBnxBhTb
gY8vT2WTPKnFFytFDTE1nnnJvCk6LuQ7xyMqQtXa8CvS7SW7JfPHlgYj2W+KD/q4G8wJoxI0sNQe
8l3cMi6Xxl15DsUNeGkPq/dkaeNDZlUG5J3AGaii4yhyvmmB2lzprjxRPvE9LE3tP16l8LqamcUi
pFTOg17GeBKKhYQ20oozcTl6fNVdZMipEWTHiaDavWhq97lMkMIVZaO/LT9INA0fwdCkhynVKGNj
LQUwaBjbqarpz8f92Q6m6tw39u98HBmSI8/nSb0kgslTHjyzxfOdOChlsLsQUyngTUNAn3GseMA3
tjGGe2eyf1VF4r2GGnZCrUGziwzXJVNguP42BTflnnEMxShg+N3MPdnJS1dXxhdyh5xjKGPZJIuZ
UO3fF7tK21AtcvPZcfFJS1+2adzHKBm+t0mOFHUcKMsonk5NEmM/dbT2yeiJ5sl7USIcI5BIvsAw
OTiJ0hge7DTsi1v2I3eLWRpGgoVJd54Iws4ZU8oQdSf5DlFrESygpOqGvRs7iJhaPjTMPUY7a7Nc
DKkpULhbKAq0rva34eCBGjfM3rwrNgWG/woj1Oyeg2A1lRMjQQb+q7weKZBTihe/PVTFYSi08EV6
lxvHRIhcBM5BXsxpiFIlCItzF6PAR7IjDtw025fOxn1lYqzZ+w7gGEb+HqXqmO0M2/XeBXv7dq6a
AtXY+111LZJB+eHS1Jy/iR2qIGTmkAJVwE5btRj9XZ4an6WPtoKAAha++JBHsL70Q1SSqpuLSsFt
0ST7ODAZ4ivlk18oXLplOp3VNnaPjNXbtclG9GkMzZ029yQkRQN1OTsq92ehNYflzQoCqo8eqKTt
MFjNlxbOazwo1cWXzFRdpVkvM0TkWwhVsphbTWU8F1fKGo1ZvZPgGvkC3afm2M+BI0nd0N7qpmRv
FuOIzSYbb+gem00aDtXGbd3h1kxdSsiV3Vy1wKpoF/qIluwJYx+iypUXdsbShmyqt5Jv3pvVW9at
NX8WOeRgfCcX+YAH+PczQULuhdle76bVLeLnJ1DDR5FqE8yxQWsKhhyt7zyikx0/nYjL5/lI9mvl
EX2TTWd0+ifNzVX5Ws9asA7DwNt3Sltd5IPedAi6YoyTkFu3oTWuOgtKjxaSvpKBX90l2b7WI/M8
usaHNMpLyzzuFAzKLbEMUfM6KWTUDUKvX3MdScE0Pxvmc/JVUmp+xaTh3btRL19m3Yw+03lgipQv
Ohtm04dpqXTOQ65ercpsW1UJZbeKDsK+jOHyR5vxr5PwTlWrrfZaFn5OrRENda8mUDyJOtt7M3eQ
gGHzDODgKpEEmVa3V8PXN3LplA+YEih6S0/ZlkYbHuPWfZbLkHxQxwQf7Wj/Y3l6xkmdQRACn5S4
PiRSW0PG6VZf9Uivl49x+QTlhzn2RnWx+V1Niks+/HxplUf5za/ZdJ2Xu2sDomKNLlu8Vy5fzNCL
nhoSV15UcCbytE2I7iqOPOUCNkMB9wSt1p/U4T4C2Nhqc5PBTtSfOs20q1tM1yiJkqtWBN227nMG
QnI7WYr3BPPSLH0qL32jl++2jVSG1VFMNSogD60g/KJgQxtt/Gw1jIoASJQXl8KPOxxNp5Rm1dZL
guSoK3FwrfX6Gwhi7t6hBRqrJ+KTYkvQeKyGy2gH+tZhpPi0uKeJtH7Ubqjc8A22O7NrlJvTTKBH
M/UuwQ2hY/pnP6AnPGhmj5KYQRCxFv2DIKx+eSbP+Yggl1cB6PrbeWC2+fuH5bMhTB2G/91MaYAb
7KjB52ZIjEMY5clO9tiZ1K7BvttMimekGFM1hU49diy6iHIxIHMMoRBCQQ9ttF6qV7nCSFhPkNqg
aatg55vEquftLKz/82yYKo3SoaPdXw7NlvmdU4798rc1kkB3y70yCdLyIAMya7iLV1xaWIlMxo2o
P8NDmYY/+WDr59Am6ShXfmRBiUdXFJm1r0e0CiBHEIQaPSEosbJvFH8j176/79HnHtpDWUVD3CkH
pnfEc/p0x2zLnb5Uw7Bskkofb49FwjeI47bIlLuwrbvnepB0LMWiVPNpoOVdToI4lbk8lA8DOott
Z4/1FT1yP4nkc+TogkgxvIo14Lt9PE0OAl3jd9R7U9CltVgD5SlKktXSx8on5FZ+RX9IrW39TtCO
skVKEhpRSB81JQ57zo8Pq/bgpzWD2hj/bj8WL9xwKDUo2tmGYROe77BqLF4aSyj5lqj5N5Wv+Qme
FZJ2ad1f4DGkNSC0mbvJ8gH08snHJnZZVgbPPMMZ7Z/Iv93LyCc+aZKilRJwRKF8lR9w6PQIM5Wa
WBdaPjfzm26QT1AMwmJt4jeEVl89q934Vf72qKWa54rRxGbkG8t9vW2uaoSwef45ez3R78YU+rs6
KzVcAGMSbBQRJlf5PzlpdQ1KJzoFPZpB8hrB3UW2fUmNkyK3QU4d7C0RFJtwCjtCGqinmwFmZCbE
Wl7GmZdwh7JglFXatsy87Kii49sZTT++JX50ByqE5KH3taUF7TGgVEtsjXnTi1vGhEXm1Kd5/RVp
KzQrXWg75jfLACnKGw3sCELVebgUBoH2ktM7DCAgHGMX1E092cbLGNXPXlAjXJo7VH5ZGKxHobr1
deNZtHqt30MP3Fg5hECQmG7SMjGJOIj81yJFXZUj4uF6AiGxXIklBkDVrffuGH6kLo5n7gkf7E/T
7ZRp01nBh8FcA6tCMT84LaOd5RBtzrtj0WsSHvuYBdrro93fiCKdA54q/Uumpfc0M8SvOiHMfRzE
96CI0LJMY/6kkR61yjCN9E4TOvupAeUBsRRqeIcwocoY8jfKlBDzVU2HosBO3ND8ohNM5SohvrDS
LccxrpJRZuXJmkq7ufxtRkoWn8DquFngbU2f+lsHfe4qVAMN2aTv5hvbMqotM3oKglIpvrHJMy8Y
AP0F6JFXpC87gGdONQ3fqQi08xDOsjoKPpIohHeNUy9e+8Iwr12mPmR+ig3H7JSSilDiDz9D9w1W
pQFcxBQtmQWpc1t6DhFF25y3Q9taeEA2lq4QcSjsEui7/h6cpKJVdsh1sNlp6nuq0PPLFRuR93yF
mLUANx5OH20Rt2soB+5B4quVWlBiu9Or4Gpc+02IqnZIkz3ZE/bVYGlentFSRWgsJ2qDT+zHbEx4
qcFCXSsBSLrXKKZdMV7LYKXJgTDKb+PRQnXdYhk3zgaOnrurVE/Lq4zf2pMT1OgmvRmf6M4gxahl
z2yUKAKMsB3PHYF+50B03Z43+pBHf8//PQTIwhhjUn16NhMOqko+yhhf3xFYVbN1M8IirGp2OfQ7
+SPyRbNwEfeP5e8EYBSH6S7sWNbrEQ6Ng0CdKfJNPpC6zU2RuA9gLJre7JfjqEmOHt1yXH5IBdA0
nyURWgas+3H+YvmjdVbG1HrE+UFNC+M4wlPnknXHjyD0dkXh1W/yvBHAkixKE365qZzGRBlfSXRD
f2E+V81UH/9ex7IX08QDuzhsQ1nhxPcR7dwR87IPemJKn5yK8a+GJehrBeFm6ZJNmf8IRuY1W/sH
Pq/yH1nlvpaqq0E5Wm0Hbn+G4MnQdPlMnbf0VgRJS77aloF3VIs6gOKpMdnXmf9OouyxyuTOC7a3
hZxXe/lZBZBw8zLvwhCJche3/yEPYqv8lqP3fFS9epDfylFir1I/ZZuPWAeFNr9yWCzU2f94CYVK
gT+Vk2o1cbssXLiutp1flTqJsF0xNQb3hQyLMO5TOBNgktg8Gty5bjj1WOtqzQWYwZewk9/HqTQE
Mrhh2gakJ+Gf6Bh62AYIt/ZoQdO6lu5oX1PFfFKqqHgKKWqHKis/hb35suSGRINAajIQ4l4jilqj
K64ZHPT1XT77+8Lfc5DPn9u8KOB2ufZVc9vTZDnZyU66lgbM/P+Z8ImupLb2q3EsnwEfNZu/ifK+
46sXeDwnmS+feN34CClGLyJq7kKYe4u0+btcMzyfbpBtAB+fBpxH6zGw93BJyjs3wHCtYuxi3AoX
aprbm2CbVED8sfY89ozY8sjUTvKcji/spjKykC8SJOieSQ/+rhvAbWwR1QRx5dprD85pF2q6upWH
jl1FUCMyfy0PdWiNd0fT70GsaexNsQukPbXmYJq/OqELsPDw/ORD5f0Upjk8gvmM05v+NQyHm+gd
oI+aYlkoCEt1t1nakct6XnifKh0qAN47Vg7PgjrgYBvZyQ8hQWyG2RQzzbKOFk73lGO1+f0JgVlY
vhcpaBkGAT6jPqhLclqLduGjqK1XsKjB1K+81Cvfajtdha2ufq6ZIS1/swsadytVGE5Jt9jEQ72X
f18esklv94jM2zP9Xf/gG905gG19lSxHPM3ZxRrGN9m3BOzT70hRRj/+9+LXgrdqnKBdMOfcyPtB
aermNcyqO5mJ4pKG1X25luVlLR8ULNlOpXzWNNEd5N/R9HI6T2P7S1Wccc9UZ+7rZiXIHis2IoDK
ZrBH2Vu+lawIOWFDq9/3vsS2zgHt9buPC+U4EJaW2okGvm4+V9EIWrf9pG+p79FSEFN2TEAtRfUM
P6mekPhlT8lFPpdni7SDDHUa5z+RiWbriQRCSOpQAjMdt7TGOeV1jxfA15W3cEhe6cRZP1xU21Gl
Tp9ww2ymgk1ap9reQUyMwZpSLPl5sZr7u6nMfCZG8+qCbd3CvkAFYeBJepLPyoD5f9X4+3rwauI3
CPTQxyr9joVj4xgtvM+u4hc47xSwgThIFNF1ymsscO1qZbM/Oat23e5du6l2Et013/wLM0UKXQdg
QZ2R23Knh9HJ8tN3JmN6pfTvxeSnFz9wIUDMrVqv6rawB4oTRN7Nv5ZYudgGdRteMmBtmPuqbWGQ
3zLMVWBbn6shnDAQDPHFyp2bZzUg5CO+vriGcJ/0Lhv9TmCSoURZQVQNqf25C0vtAfkBvxmuGZ7c
k+MMTxXmwcvyD9BiY0/ru6/0jI1r0SBWNmKPuFJYh+i2zCcUW/JSGui/HhS/NJDMHTJkftjbOWGQ
6Yg//6DklfUz8Mt/ZFu35sQNWephlMxsDvIalTuh2PAQr8aoFnUUMPulgUzBnZ16D4rUf2+3427+
/9122i86AglLdy2h/6vb7rtm4YQQp45TErnfIBfCMajHtrkNId/DzkWULZDNrHAi7lNUhQiQYXYL
tvpXny3xXAMxWgcE2UQ0pNDXhVXFQppZ4yF3uWxjO0mPql9c9S7vHvIUvcBip5nll3p0x5PSJ86j
A4u3sqLR/SZIfJD/KjZWn/EtzAkTfD5+ZlBscw/GmgPbwIFskZ62dD2achP3qCA1vjNbiLcOwhdC
uGBUFagu2UJX9mzAEJ9AjIIQKFTMVpk5PWKv+NqVTKm1UEQz1uyH4ljBMVJ9AnenMX0ArznASo1+
cVPhCbY2utLOlr/cnDJFGfZKRrUm20tBbnwBe0zC1LwlEPmwsh0mEzHmA/heggVaBOiIVfgEWZCO
r3AYX51CC74pXk5rx8gsvmbpyDrOTN6wfQCyRQxaq8DxOvRT/p6TF7wiOwqOrl0DLaTyNrKueIxw
H5RqVC5Zn76KQNU/GW383CrueHfnhbeMmSjAwJ3zpbil0KE0XpqmYYQ8jj+dMf6Qb7hXCnungCdY
F7n9MWLWPDf48GMtDK6Cvvbei4DrmNiAwgz5n2I4ZE6m6rZCMEjgujFrGQuCAOx41zCt/Z4l6lcl
HOy9Y2WsobnRbqeU2AWZhgAoU11n8koa8J88O3iMo1zLr/joPiNZNm7lWLsUTEj2nfnQLgXsldmS
KV9NbE/cDI8ccV1JLnqE6hw3PWPFeUmbwNztvACXJiq7L1bLXYIKEw9g07v2NidgDUUPsYbaHuLK
z3Se6uVslZ9UM4SQF3wBsWrQVabhUaFdRRvvfQ/7/CKyWLlpps2/BsBk1oQgBcozt5jfJhZoFdq/
lvTvdtTjICc1/LkBubvvJtVZ5w6/WLhoDXIjB7H/PHZK0jZaRbFqn9BA4rqIRLKBXdN+kC27S2lg
XzQV+FmBXybfKCrQdxrFdymNKHqHUN90AOLf+TpBLVAnunliEWuWdvHyDv0y2y0jRy4+sEdDOjGd
rNjpl8EpA949CcXlwarRUCuWmr3GQVOvaKTrD2eC8lkTM4/wMfvwnRjN44yhpV8wPXzI3RFjCVr5
YnqVI3ZNlOFtGqfyaFg537Jy9HZsZvCDmdzCMQzg9URyEKnhi+8iRldyAxkBcbt5j+B7DQE2vi3T
oKJyVljBVrAE7U9uNj6Th2Xc4riHyFfZR1uBc+P3dr2D8Ii4RubOyG0wnaC6Ov/3RVGo/14TmdMw
xNMINdZVwzbmCeU/0i9S32utDFPYMbPNLy4MIOD4IXAcZJ/0mKaVadG3kQ3GnM7UBn28dqDOPGmq
bwHasLxtAWtv2mP/h2cUqROabrLhovyXog/f5C6rG2PnNB8RAbmSalTFGb4pemAcDJubknAsZybo
AbosiTT57z+g5s55u/8xY3VhfrHYC0NXHXeZwf7jJ3R0aFCjprvHZUkvdOsFalO+IpWy/+LWsx4y
GT2KG+3374p+AwM7ooHCvS0ug6oVT5Bzpms+ZJcI6t2+bnx972E2pDwWqEmrEmpjnUxkfWsvYdiE
72o290tV5PAAvvfMzHChTGMSnjFasBNFKXb3GbGv8vnl0MTarPhIHWRIHIVxi19hVSVK9DQFhLG7
SU17a6it3eR1XyBrmRt/jhNtgKcMYRzCaanWY5yo7FHYql4qggNMi8TM5D23Eu2O8wevzEyV190S
6A0tk5NZwhZHc1tsJWV2SKpn38Spnfe2c4kG1cYLz7PgzzNkZzGhT+JZNuhkN7+OfG5IBWyMUtNv
+rzL6O2qPoysMKbT/qh0i54H+Fhl6xpTthEKDZu4q2Aeu7/wx1DgoRxCs5k4NVgm1qogh0yqRN4F
k7K9RxqK+nW+EbIhni6q+9Wlry6zFzJA2zsVBC+ifmvrB5BE5DOFMI37kJnWVszZqmGXnrr5KFA4
b2BUXmuhs/sbL0nj3d/Q+cx2fj/sZJONiCkWkBCBEmF/f3Tzy4popkWCV1HJTp7Kdi7GOICRigb+
LDZ1YjR4vNsH1I9kU1pJdsXg4mpkp5ImD9PO/RQxX18H1Zx8rtvONw3UE40VG2Us9KYtgAB7u9wu
IiMVV6Gwp+TyDb+P0Xf06saqL6dfjFbN49C0mIh1t77TCopW9GCTp+Utxiaxo0u3qYzLbid3GkrP
ECDz3pQ+Sl8HQweglY3FeqR9f1CifLzTPtr+bYGZQU17LXZgte3k2SjTvxZDHZ+HeYINq/6QiMRY
kQKMgyBm9oIf90bRNQNO97If8/dBNmpyHYFBUHfaSZe3lgFmBg2RXvkf65kzR57+89vuCtt0VPD0
gu+6a2j/ikRVSeAohdJhOYO/sgpi8ByNbzEJLO38FmV+cG7IfRPV6F+aEIBdXurjRxz4n8LQS1/M
+Xz153zKeaJdwmOBb23porrQjlfC5bqSbVQKY3rBqdYTtZ28GEX8tebJmmRuZ5dzS3RWMR23C6HX
MPuJIkcNlz5jcKzoWY/Rl96IZoCRV76KgVnmfFTr8e/ziV0AeTE8TK1h9tYNmnPsGxO81XyYuUq6
173hRoCfeCjZKB5lTnfcDVhM5DmaS5xTkuKmYXAo1Ebx2OxhbSrUDkOhh01rjOnb+BE5kpiQ6chW
9LZQlGGsR1uYVPY3aEpXJmzTD0cb/vVkaqfljMYTW0DfG51Q2ZDSVTGYbPKLYjQVhYL6v/bx7v/b
xhu2iU7IRipkai5JEf95y6q0IlfaokyPSwemN40aK20Y3n2zQkv/55mDTXM51yC6YwWqPgW0Nlw/
8j6pQZDdMXvDPQvM9Gn0U6tmEA7DqXe884TrYmtMAyIYK6bykychq2koOHzssc7wULryoUIwOC9M
9BZw31Zl+EEhid9NJc19etMYl+WDe+/kQxJPiONhO5Wpe5fn43EUVytwPxz+5xc71+Kd0amkNeT0
zSpLOLtIy9JnAiGe8zh8M0zX++SMdrqWz3AsZ+ue3dW1Ac+2iZmw0y99lQ9hDdHNr2zm6vM53VOt
jWmkW3ZDDdBZ4TOA5UE+0wPtrWRRv3Zq+x6rvXmTU2kM6O899EYYh4TwpHhqCm2y67WjMsgzzOap
YvT92vTslK36PQdAu9O0mkCB+cFLQuNmOSo/sR2/tq3+eUkDs4WuwrUhrSFUY+4N1ZR4/yvRy/j3
DZ+EDNd1dUcVlqUS6PKvvNy2rBCMDak4KYiMtn2fZRtj/GTXRbTrZJ6LZv1KzGhk7EyTwgDtrhM8
RVtGZB+jBso0DFAXzV33Yqqjpzww8Yo+m/azrQXsVJsWMUQ9atsuo1WuxdqVNsEvuy57sGsCbhBt
5fJsCrfeQoL2PrvG1qq1Q5IF+WdknGxm86w8xVX8ltVOvi17DFyOiKGalvij0NOCaYPLdu7YW3nz
4hoNJBcGkdVcp5Lovrj1vg88iVzPlU/I+mzxtQFogtKOQIjSpsXAS791Xn56hh9ujE8PKayxJlyw
Pkc41jZjhDXCM5NqG6BNI/uHuHbh1Nq59ZhNK7RE8P05r3yYFHcq860ydM2Vr7XdaxeUt0a1Zjma
o9xrJyn3DALusjyMDX2XKrl6b3xc2ZgxnLUeTdm9xqLsz16HQbCNMljF1yZe/096zVyv76b2LAfn
o0cymiJaQLetS+ZzrgfpNnLoCgeNbr/kBjIQ/1RpRrUftI4NhJPmiG8co/gyebZ6IFS02eUqeTby
mR8n7oZZGOgY4c65lFh+LSV2Hk3p3CwzBUlr2pdwwCGFP2eVj9qnPM7jj8GHH82YELWmiVEeMXc8
p6YK27+w/Sc7gqYknUZFPcV+y7wwnqoHqjzmK0pdv+ui/tFMZAT5Wl4feh/ZgOVE+Mn2bqUUL71u
uGsOnKK0gTqDTvznH0laE590QfY89BF+gTK3oZ8KwfvhV7uMJilxmtnowVT7a4Vt4tUOzPcCq/wL
XEmg1+Go3npwWo+JFEpwQEa2dXJX7ExAJoch0RgUz7qZNGyDg83+GBvxrEzzYpWirbeYMoT1OjXg
EERzL1tnxjrlfYQHxOloIPgIsxPHWybCWgVf3SG5R9bXcl46l/aTT+lde/7PMawe1Syn0DuPlGSG
pxuronWXKir8e7OGFUiaK0Sn6kk+dKHCes4I71jO3888JKw95Ka9kkGfHUDqNYgagw14FbykOUJE
mukH6UbEv7etI4o9qWuekvHkaor5bKqJ/6yo1a3VEEmSzzDvt5B72ejQ1zgCyCewlTNYTgXUigMm
PMP73B078uOf5TqQdQFjiWqyViyiP7SIuPWNVtps8uQUjCATnGkDJZvp0kCUIl5P79N7lBBancXG
bjRse5kNuF7eHiIxm/jzgI2jN5YHPvvyEqAQ2dqop+K56PctuDl2aTHMxGky7zhaoH0azimMOhmo
HOg3gDdSJaXrPYHhm+v4Uu63ATdd3NHBQ636SveMm1Y7DC3FLN/4H1L/3QU6dM22G6/ycwp+esJC
J4HngU+DywJVoE6qA7NrFy01XNrhI8FhdWIETlAAtmXaL9avULfNY828fBsNo78px8w9pCR8nIkM
wMziuwLHtaUj0aXz0GlTBygO6VuR5T+ln0+xQus6HxW6T4Yl832gwfGFnb39I2jjV4Mu5RtV672H
LYdvXdOXX6tWQImLSBi6qnnhv9ZcD3Tu4JJpqb6z5xGAnAPIh2QY3uvy/wg7r+a4jW6L/iJUNTLw
Ojkzk5JeUIrIGY306+9Cjz/7Wq6yHwzPDCWSmgHQp8/Ze23TuqSly3wIyMJV9NWwMULLPQwzZ+jc
a+HdXNNP7be6NayHqjV/5KPXHdXQq6IHS0+D9ziyve8e0XIHCSXvP7TAdCF/L1x1i3rGdoVwbfTA
v0uBO7OuWsDV8ymMofXIaDiXYp7XZWQiCWrIQ81S81MAQHqrWoOlSeKi9MhqxBWjXWAkcLc04iI6
qY7yWM7oBjNwd76efm3yEsbNlH/XFwVOaj3c10HLQZTotEm0/mt2oB51sng3de0Q6a6en/HbjwRs
0RVXI0f4/OXWMad8C3cnQBieoLVEtfaKCO7cT271eWokn4RuYvTtSRKa5iUHLWrPXtLb70vfRXks
gkYvEefQzue23K/0Qc57p40ZA8uYXGOk+dy6cZ4YtlGvczl2z/1iUe5zgCIhVLEje3f54AX9qdRB
uQqQHc9/PQozf+81YL7UbFdNee8DX/W8cLjeln/bIhP50+BUD1l5iGZLrpTpSdmfJIvP4xQbzxU2
qdOcGP5WhLG7b3FJr7wBuj8+RUg/1S2ZObuUzST04g6zUoSapM7yF5JY1fdLPetrwd7lqH5iUFrJ
qfesd9UBJkz61MPnPjl+Fm8cr5wP3Bp8YgQDosJ8YV/UGjc57LjmsIC1JxvvHHDvvqkvEONbFbBb
cgKhDVDa6sXSn+A9LXqiGEnjPtRaHUYfyeNzywlRorn9RKENQ1gnrpFoVCSMibY3ltYqeCB9AzVd
20etc6uzBH1fa5hvDQCntSUK+1jPdfVUtukjQTZ4UcZCIH68jstGWFUthHaUt7E2Eva7mrXNlx2i
+gKDsyRAANwu9gdHI66CTNjWikiwMatsny0zcV6eJ6ZQbQ8VuEdTfbCqgVlSPnGuNlr/3c9W6Dmx
Fsv+oQ4EExCwurhfkmcTiOFRuUfyUGsoV6UGVgkbU2BPH84giqPyOKlDa6Men/2x+hzGfXlUK0rt
AubuDJ0zKnkWhQbN28EtT2xUey5d5ztE8vbZbFKD1I3JXmfJ6G+zvg72VthgXEr7S2ywvWPHZ58D
y69OXU6ioAsJaWXm2rCXkRgfp8VyEldlu6+7rbJAwx8eT8K3x01DzDN2AOeHp02AoE3HeqEjH26s
UCs+DBomezKMtLXo5m6vaUV6g/XQt+LYWUO512SNSqcszYtdGda7EZAq5A7fqiJIrxZCsdN9BTfJ
tt72PSEbFYjwo1p3gRTL4728iIafqiaKLZMI0in7YvvRE+xi+AtjZT+VRmyuXM18d5HWnLzUsV5t
kifVB4qsWkcKEP2hoUIVV6WMBxEnqUaOKvJU4dcw0tj0hlFg8ydTKcmDc0ekCnPWom+P919TN8qB
8nFZbtsOkmYz5M1OtazHnkhr04KCplRsYe+y9uIIU/LaukLH5LOX3yrt7Zzkzs5dnnIDPiCj86+4
PqNzAL92owSIhRHdNJyzW6WPpcKuKLa86nM5gX0L0+BnKcdpqbx53UCJCQCpPs3ScrZaMJkrf8ww
uULBRH8/bVUFNGHC2BqdFxzjkwokChooqCxd0ZptZL3JQk38mLvU2PdEUSw2vIg1bpzP6k1sveIt
bqdugyG+u3f7lYrMIElunaIDWQEt+aJ+UJ0Z5Q3+7s4BDveU16QLzG75oJpxRRq/ajX5FqNod+pP
qxKtALZ4D7AOPdg/y41daW/16AHfIrnkcFYdJ6Qyo2wtniWxGV4rYMU13j4pKn/nZh4YdFtjEwGw
BtWOKR9UoZkkMffUkQ8dHB63nalOuh0lR3XKMmB06EfJLXB0brpI20dw1T4tdhWl7Vg2KSqMZfdD
lecnr59K1NcQjp0G/6NegfBoXfnEXJPJ6FIqTp3uXwdw8oNIXqVfEBmy1IMGSU37HAWAuuOpX8It
zAQuhn+oadY84YYYNt4cil2KyfqcuQWsi06KXd9UeCnJOwELCqLCaAascK0/XFpDWpeCVXZbjTpc
wEXiGqbGa0n65Ldycl7LNNNeIECFp5kp+bH0xCl00vFqmEA22UNAVtH76JIlc7xWqAt9nMftOHDP
aPXx631n3GScOGZz+etA7pc85HV9A9NaHYspeTOo8r6NITasJSseEwXcL80yNoTpMdNeFk1PrZ89
m7yt5wyU6qGf7StTwLxW3orKobE5Cq9GGC7EmUyPX0ol48QNu7kKX046/PStSvtmRMievAaKBeoT
NXRJmnC5eoj4KqrmbHQzJ0jBJm3lmc5FLXD3hhefNzcdNk/p1nOFv0kafYP2jQDRRU9paJ9UgeKb
4FtKqAbnki2oF6fNa+0BGndtrnMZAL2zvF9WNOYPFZbSVHeNBd0cXt3L4PfehZpiPPmDOE1sg1a+
B6Iws/UrzlwHXx3ehAi8eSUAPGNNNIl6XBf68KGxnWRQN2YrdyCfY+IfNPgAT4mrR7RPsgIgKfPD
icrybDSLb7MunXVql8ZaxkDWpqDmt+CqWtN/wGLZ44NT6gIxQ2mZo7Y4dYSfAR01ku1/jDFs7x/1
oc1F4DiMaGwm2P7ioPt/Y4wo00tWXMs79S0AGG/iZheT/fg9d/oXVmUItwVxSU1ltnuNntlBWGX/
gpJqF4XieFCefa8a7LMfv3P6dQ9AuF8sWht2Lp6DSjdes2DEIwrk52RYUfJQMf8NvHL4mkUoRdLh
RyJbYPB0Vw9SmipH8zWDlX5PAScuTqzSWH4rATNcRDF3u94i20MN6MoxqPE4JvkZx73ywtcpQQyO
39IBCgtzo5JrmxJrUVAY4U49pY1drJvZf1Wn1r1Ia7RNSTfyWqvOKlr/akco6AQAmCLNldh5nWok
gMvLcnTwWQpZr83817Ay0Kdalnd/FC2vzeY4rUOupX4MCboe3XCnNJAIsH7FpFMTvtfzTahKO3T4
WDlScpquYUQ7s5S+g9xcr+kxEB0602K+/0SjKlcKbFD0wBs9PfLI28FCFDXJVwsgH6HjxCotj4a4
dj5LCGuHWTlKmNJcpuVgajLakG9eHL3MGlA72u59b26mL3i9BL8X2u4izZkWyKJ7srow3mZB29E0
cfs/VHMRQrg9yxxzgT9BEnYNC7oFAXBfh70QwGyUvmEFyt+acUNkB24nHi7dqMgnRy269SWRPWMA
YRc7A7fdpb3APOoNlti8DjI04lVY3Ywu8D4nRTGsC9slikSfG7bmgX6C3nOlhbrVlYNlXqwX6kBs
ngDJaGAGZHjbTLG8TgRFhY3nbGP8yw+gnGFcL9XGv19D9j8bg65r+rble2w+6L07f7+E8sANA0Lj
tZPvRSB78IG3TiG+Lw/MwLg/sJMm/7Bk9RVBEFgvvb9lhjEfgU1Za0uPsotdBKhVEH/U3AaPCTrv
tWmLi2exDqsO2FRV8gCd8ue9luKevbVF3zyhlgqv04IIB1S5tm3ZvKiSSKuWZJi4eWlcqgqL5Cmo
D9P7YCTjt+Z/D1Ktf49qAcoWbhnCX965cOnMtOm8y9yhvaiX1EHdrGtetyp8B56fhP9xL2Ke8o97
kef4LhkWpst+lcd/fyNJFAmyBLXLOWnGPwZEKCsvTSJWas5yp2qEJEmsfGlXJSX6HO9GyKEXq/aN
cxe9qT0eisRi14A1hc5ZaE+R23rXJgasQYr7kzkPwVMxS/2ArJcB6/KaOoQWWmyUB6eGYc911h2m
oADYtnVejtzbmotD1rPeddWD6q26U/I6L88qDQZ9iUmO3VEygQcyEg+7G46/xU/udWZ8SdZC6VDV
RjfIq8/3XWJa2eIpnwQsI8bkTzjSJTYOAqIK9On46JIzwtX6NgMvhKvjp18IauZrqFoMA9XPEleu
Dk6EoCyJE9xYC4AgxTCmE1v8B44g9JONu0IrUxzrZdc/ztU2lG76Nnv+qe4A82dzLe5yN09UX1tb
LxBfgL8pte5NEQeKLk2JjARu4miwv8HGrxoedWbCo9QIN416tHwV8dE3r4yaT8vL9z+w/FHLaq1N
kpg1XhODjn4uvzYueekF9uwnG9PT3u2Go1VM8rHum7V6h/sgBwrHHvsxqvNb0ufyx/JgRlO71wQ0
r7kv+Zx7sN+K7qDJ8sFDgR0EscfoqHTBhU5y6xS/jBM6W4u+kd2vY6u/JnFLNVD1HUZJpl9kHawD
z4WknZpneyZVANZnQ3rdItghl1Ru9MQ8E1P1cw7sdpOX6S+SFI/uoH0vDKgpWUiWoO1+mSUkZ7OQ
3srRfWJ8zG1W5V/nOE24VDeaUVHANMa70TrHpNaZp+E6sRkM5tr3kCHHrljcVbkT/ZAJeNs6RS3Q
T/6JS1djQYsJAYh3cW1ixR75jpVPlWLE+6a04GgkGAcsPMnrAJl6H0gUurmzLTtHrrWekPcJ7UGP
qXrjkuTT7SoATXzk2dvQ+S8xg4NDSlhO3K81u02I1Mj6pdFPe9fF05KvTL3ed0RzVmEImC+2aR/z
89IBDGkqNqlsioskr2TTUHljE2L/meE+5g5EON90WSx0wA/a8Jm9deCScrJoIE9TXj0HRR7uABld
2hq72xiWxtG2j7rX+Be3MQk8W5B3kKBPkdePJ5kW4wl016vjGDpq+bjfWANBcER9RqHst05SjCTP
kXyZs0jjCjhWbfuppvbj3jpfqhpcS0pLsrZ+zBZN3Vl8sfRHwHCgneMVG8TikrstEo5p2E+d+0MW
Pmd6IruDFyDdaQwAj+78kvkJPowInWKvW8cynDDMhGD/EHHI17m0T1NRU5kQ2aIX2o9G1x8J9FyR
X+I9iEBeARme3QSriQDaXvdcz0Tx0cfXQAz74XQiHuPsazEhOw2eEm7++4ZdP5oG78C6C+1v9FMk
Ih5mYa5br26vDExe7MHYzn7+1Ba/BIL4wARk2Ruf5yl1CF4GqwfdxLcKay2p5Q7WgjMxu6UfJKOL
J5qPoYjGq1JLKBkDoRDKn6tXGOhMLzPe23S60R/7HkNkeUw9mCiVNwtkZaJ/SYrhNMT0RUyZdlt9
WcfoyiVo5CgZ3b4DTed3T1FQVk/d0L37xXDL9DE8KTihOmBkLs/tDFdQMFqOlns84mxUa+hBy/xW
9Hmx6eZ8z1dWrLib0fySm2TRZKQ2sKN10fvp7SbIuM46a93jKAj4yEberhyzaULYy/Lf1L+whUXC
Ssk5yefS9W84ctbAexIJAApQbB5mbCssGjyPcfylMn2kgvKYdJfWrfZR9dMyiTZJ2N4+COfQeocw
w0CEIzUXu3E89rA+s/DTLEFHMgf1X0D9ZvGnQXoAT9kRYuo3/Cv0bi9ttz4tMmICjPg0iV3enHSI
nqZHjrHQVs787hQ52G3xUTfRt4Ibz4OXPnslhhUpSaQFEjNQlmvPvleE50DSyQvEY4K/EtQfuYF6
4e1caV7M7CRGr9nMyIzOxUg9NVj5z1Da/sYPrOhBB7tQ6F/MoasfCUCDcXUkkmIg2rEHERwVWKms
tP9o8DXPcIKf+yBYR15u7xGz9ae0/+zZAK2lF7w2bZBv6fZ8TMQihG2JICnr33oglNdMkoRWe+6Z
q08c40jU+2YZbkxzySIhSDMmZ+kQGHZyljpg3ZnbyFS12XF0NIQVi7iIEEKvjuIdmpzy6kzWAyEE
IDoKYi3T7yV2Ma3e+p3+FWgAkhMrGVcZE5mdzB4Rax9JBbaOmZl/Tf2PLgDC6Fndd7zT4OD7zH9U
/RwYxfvOYx1OITrjVzqjZ6kOBOKBy6/Hg+Ok0UUE7ifVZqKfCjrIA1htMkI9OXZfHObUp3yzSmub
DEbxnJcV9KK5FbQUsYc4MvR3nmml69LGfAfmmGlw6Zo3M4Ga31qZdX9NfTWUC67EXDLMBzPBVT1c
NJ/CyHcKspvVFryFL77N2hi1V9wOH60g4dTFZMimqPp8/6vE7smDrtdkSoU2K0NZAQ4DB++3fnSA
/pmv50VcZVXgJplmBujmvI1TVS4MdQBchhAADG1HXKsS66GarnWtNu383APL2jbxho/MvFtIJ2CL
60TY8w6eavugzSxuAaJXxNsB1BNnDF8ikRELMMboOOLuqt5zhodsA5enZdoyyhpNKOdozFAvVcG5
QdnbGtBI772Mfy/bdX0Z2P9N06P7whIoFH3HA6jg/KbbNqiCHcxG2bkDMLhS+dye1zmblA7mGpVw
dL7P4VTtjrnsgM7Iem868bnCx8l7R17HMGnjdfCHDbzK/qUX3Usxu9rBth2k6txIr3DhaT7C5P5s
t/ZGJn3xDpnhet+umuUPPXpWxQtAKOZibVOe/VH451oHyxPnBI4F2hS8AOBO91WF2nBsfboZqTwx
HWNOHYpywv2hvXYjFxGUtK8RdHCw2ZOH3U7MGFmTfJMTQ8x9yYvWVUvHSu0nOJUnqN/+92F24qU5
Nb+gSSRSiaCvlyHfmHZdf2juMtPNXZz10jI/5vIY1bV7y+K+fZyMchMvBLqsTgjk7D3eH3wY6egK
BsLSIeCAYhTHuXcz52tbj7ilF51zmET+lcHXHlIkJly/vqq2epPVX7WBFAQ1M65YVXa+G8wMYKJ6
7eCyvcqwA7jYe+1TUBOfNMVshAvdi75JaBTkIqPio5ACnkAi6Rem5tFFqaVJg0gfXPnmjmZ7u7dF
zSzsrmnbFA8j+T5Zl9kvHgPI59zujwoNONUt+Ph8tJ6zrPzDlPjvp5/7O5rIFoaBjszQDTBMaOh+
kxvJqtOaHkrbLi8cb9M0Oil2aAFaC3SGNUC4BbZufdQjkezL60Vi//F6QUbIFnJJjyeLKsgzQvOo
ZNg5tKNLYkYfMC+oANRXpRU39Bza0zKR+TR6A6pRrCkDpNwVrS0O3LbPjmSL1ZhT/L0tBWdLaP0a
A3FBdV5/qWXYrkeSr/eZPxab2E6u+uJDUNcvmv+r+bdnY0AO0N19W0x4YvEk6yzhRfmsHoUWEefx
yBSIHNTyOVwexR1Exsx3x82ddzpHWLqNiVnQwkeJKcIOVorFBoo1YzScRPQIkToV5Jm7bf+qDjnN
BrST4qlfXkKT1a9a+itn4J31f+z3+YB+u3HYOp+dZ3uOcMic1cVv4uae6DrJ3jHZ530yBjsGPf1F
iVDSikCnKBs+FRYpPYwsCKLLUO2gqtvdaTesOau8o7FrhUwky57gGLs6SW7mP8lIIgsV89dDYtnf
ueVzKdiB/7VinDwhOP85xOMz7oESw47fbQB4Q0UBDxEm0zf1oVaF/RE1VvAq7R53v2eXB2l5+WvU
999KInJpDvj5QenEqNCaPbWmTdw2SjINYRcxt4M9MIhwvP20hJrkJJdcyyy4pZ5Zv5K8mp3n1GRr
uXBrkyh8QGOynZgpXKflPc/t1Fg5UWzAjuVp1I7WNgOIulVPRxF1p5kqeRXSxWKFX4jOWsQNDBAe
mr74p+Ir9wtpmUrwkEWD9zA5ptjWftlDkI305FblHpGxyMJXnQaC3WEMdXd5NgR9sdfvXDzwmDhR
lh0Lq2peiGn4Wohs/PrngwLYoZZQb7EysCG0bIxVTZyNRImmLynxv9ixMJXM+fCoDWX9piNlOAC8
8nZj3M2fwNZs9JxMj7Sb8Eox5NjOtBxOVhz4b0bQHYhkmL4MxkDQje0/t5FN8pMNbq/C2rtdmjAU
RLS60at1PxGL4AQyw+99B/awtJvxCbl6hly/jI9tDhDjP245v/d6bcde5I3CdjAxGZ75m4Kta5rW
1IQo9yNK7IMyB4JgRpElInennraZYR8cV6s++7Uhj61kd0v0iXxoyjJDO2X4OwwFP8ymjraK2sWw
kUg3/ZD7ojwVLaQkhe9qJwDo/gRBac7S4upoSyyRdHlj/X5bt1n9yZ2dEGh8dI2wgZNEqfubKGiN
p3BkH54sjyhrnpxmQTEJ0X5Nxp9gIZwv9wmeMRfOqwtVSaFrpdWAaZLdJczy4VUfrZbtwTAeSXq2
PqJsvAkHvqxWguM1p+Arc1QmqjQOdwm8232EVgCsa1QwbAMmCyJf0I8R+0oA2iEHbnuXlWgCtcLy
tACndJ4K/CYDvUrQcd5T2+VPf01YPKnJXVnRkVOvQZfT/uOTtH7/JLn5CMwVloXF3eIm9FvpIok5
y4H29Ee7t5ybkeRAjRmjmbkZPVrSALpg6VO6t6KU5LPYjKuttuQzRQaVmS0hT2mkrWWDDyJfSY3q
KllwFwu0Ng/HpQpfpod3jIk9wryWev1dt5PqYC92NXyU5Nbay9IU0muFrHyaJv/V7gmBGBSy3EaC
vh2q1zZN5me1wI5uPqyFjCaIUay3BdUjIsJ8N2YmjvXcKRGahc6aYrA8xctTfcie3XbwHp2xdl7+
/VIw9H/0Gg3ceq7Pp2Oh6LaUbub/zT3G2RiaEEvlabBInX6Ky75i4ijKq2QWai5vlF+4ALxc70Hm
I0GLlRb/qGw6Z9L90UceYvgafwZMTM6z5T2hcU/dNyaHsjG3WtK3T0oHKnQTk6YjHuusvZpRyKwg
cG9GlpQX3W8cDF0RUkY19aLgyoE3zMEjXo91uNjMK8R8a7ZRjAzIsicDnUXikldNCp5UpNgo6viI
0oz1MXJOIFKq9vN9wDCZMfvSmiSzcPE+qOKWJY2GSpTLLaUokG5S5j1xvY/UuvrYdKnf7sjFwLpW
Js5ZlqThKRWDHbjdLR4AuOm9/n43dpozttEuaNhefdEtbd16qC7dzhgBYCy+E6+1mNiS/KDeS7Z3
zXqk0ES6wu5AHbwv97ee7znTiUl29hTHn0ZybPdpp7WHKo0dkhuT29zrLmaVkUWABI5cAaDKyge5
tDRd74JOUwsu6E1AKqBpYCz7v+Gzj8hj2Ej2kMR1WTS5gKkEys+9HLzloI8m/jd1wlt9yUnJxHaj
uE7kXlW0f8eTKb2Xu4pARSrUAVELbR2RPJcBNdzMqrlrGZm2Uz/ESc/qO7uD7rKNi/c1Lz8aWvOz
YQh3pg3J+mPaBLmYTnGv3bJRXO8ja3RQX6plEDMEdnOrDN4BnJhkFJF1Ite0GEnYVQrOasDGcd8L
xvQIGNfMwVkdsPdT0y3wCfXUjkd6Jk0W7FMTP3U7Eiun+EdKrKley+pOHrvO/QJ8PDjqo249BK7e
nOwJasfyTJBI8aAezYbN9YqYdKOeBoGGClaBbQwwNuu/3vq57rt9TDf7PsXignuUie3QWKO1jfCr
0jAgYIBVvHQTS8/WIYF1oxjqog0ZtLpdtVe9pITJ9NFLy9ek3JapWVzMBZOm0GnzMt4KtQHtHn6p
8xgZjOjGMH3UYNnc8h6GBSC07HS/LNqOawohVisMJIPafPz324r9D7UdGlvsnL7u+cJja/nbBIO5
tKeXollAt+Y5hf9Exzwy3tQjDzPzbUZLBItHt1+72iaeKUNAZYKOe826aCIyKp42+vIUhUNxngZ2
zqKUDk3FyHjIuvyq/qqbjN26THUyze5sMXy+yV6Qdztg0/5Uy+mxYGJ5zZYD6Nzhyp482w8+O/4K
LHvWewAtyOY7A3UN0Ay74jPlGxaOObYfkqHRHxttWDwMlf45i8MG/Wpk7O5slsCr+4+B1F7UQM4P
zaVphIexfTHLYvoP9SLSuN8rbd+0faEbOheI7wn7t+l0hYUw9/M0OoROzS8QGOEDjtc3JVX885mi
sYsW2LIRj0RmJKSsu5l1rH1rep3Kxz7O6eJmTg8AU5hvdZ5EKzyfw/pOE9F644eL4OJa2OVDZIEa
Wes+Z9sUr7QWC2WMFOA1G/ODstElwEBYDZfl0URTumJoBEUhdLRn9Qjd9h+P0MyBMyScmdb73tXH
J8hW37EAtU9qqyCKaoMF2oVQjczY9+1p61bFF2ry7m55q53qS0vQ5015kpdndju6SCNoemvuNG8b
Efrv48huZ5FtjIN/ziCCYqfNqp1jWjPcm+X2RtflSUZ9dRiGPqd4dQjWVNpfZQXuOMdIwNGjgzIF
FzPScDPB4Y/lqje26vft4WWs4+TNW7oTQVqY0G7c8ZOt0SYZ7Ng4GzURenarS8K2Iqmt1KFliX0H
a7DLaWc3YkpJ1Mstgkfy6KrMv+qQMkhYFSwW2/sZO6qZFIEzy1mbMG5YMXr6nqJ3BIqGaEnBGU1V
4fjCXKh02Uc61dFb1lvWnuS7+jC4KJ4NmRHQUuC4vAu6LStMYKHALjetPjn0sVWS3hQjYu8tcaMD
17zaltizAiYvrWIKJL12U40JVRXKMTjTJ6NZJQkPSeKBYhcZ//1RMKY7fIfn0G3nnSmnaU83B1ck
kX1AB+Y30xTFpRIMn3jL6s8Nqck2wqxdl5Ep+Zc9zix9UrrUqXXHGrC3Gl6iTByDuZdfvCIl16GM
+8dcamDMSyTDXcY+RYvKIzfVYMeGO79pAwDU0B3290Ls329wxj+HtA5UcoHp1dYNpG/C+m3aPbeu
ZplRGuwNNj5HH/3FKqmLaOejMz2rA6MJpHd/PbdgXsVu9xUu0DclncIpkd3yMf4WR477oDSliFjT
Axulb4Uxhc8EoGsX22QGztiQnqoSXni1fp7ZMW86Ke2zxUDoRYr6RXVHagJox4azttRiCoEi1B9s
G4exvljFzTh4xNXk4kvQ1mrXEi4Z6CVxLFNObJtrW84uSHvSCkLxBoTg3TLBVijBagG/nUYsT++0
C6eVG68NwNjlxtF0Ks5UmqlvaKqhZ6V28HP6RmRBugFOZzw1urujA9R8tTt6KFbiZ0+2gzUCOT87
DEjGCh+ikE6WYXlcTGa/U6/VA235QbOsAywNOLGD/qxatX8+U7/N8swRsHUUJubPr/3xi4NdTOGM
r0bbWOECphWxCCAIc2PA6bXd8zhMA618K7hFQGavs0GkKTrQSB7ve4JOOWVUAWjhbv5kzN2Jkazz
Q0aoi82iP0mk+lDnQSSptaCW+Sazm/4rf/PTAIESawAMWWfheBVFn7FMj7+Ig/GeHOyQYzSl68q3
k2d1yAVyqFnvmeq2dZ+uRW5dHAxLK3ZmoIvsxD6WDvHWddm2T+6iOrmv6IYvIaRnQ3vCh8DwffFX
5SSWrPoYZwlhB/o2zDsfuh7CQTfUw3ME8z527eF6H+Obyc0zySULjXbAF5TXr2zftnammR/21Jbg
wWDQ0i75dNecakzY6px2vGfdEvy5CN8d63MdjfrjRNrxVpqgrqI8j9/dLELSRG///hdDzDP7hd1z
9WZNO2LsO/gLAyGsvt2veZYg5DaE3u/H3p3eSH14pUeo7UZALJusAZWwoondn4H7LL5icItcCYuZ
yduTxUK7hSWZ0gfbN/8vvOJX6+BSyqcSLbRKvSGhHATsyDDZZaD4ZDgf9x9sDwWR0RFjj5As+wP+
LOcFGGxyykYT8ya417bRByood9i5UfFLKwpy/qbc09f3b2CgY4UplY2PaaW9K6NX5AWEtsZ9jBqO
EgdtVLZ1+4Cm75KIqjjEUyCTJy2pN0nJ5yOynkgb1Y+BhgUXLbwlXhqZC7X1naT0+lhkJDCNcbhX
vyBanH7dWON8ECoeA9HukWC3yMCtbuZ18aj/eWB5e4Vpm68MfODH3hPgdmYsyLMfxa+Fz01Xm3T5
5I7cxjZD/7lsyvxJdz1E/qkV7wZ4ZNs5KJ1dVFFNhvaYf5TSJUTOsX14mAZbrop9ddSFO9scDNgG
i8hVTzT4OVNOgDc+ktu0HOyu+ONQGcMRXd0gE+TfYYpubuk9qINn9+e+KsiO7mkd+ngod6Lz9FuR
F2T/di6cvsgPfyogS1ayNdIhue39Ghk3SfDO1g6KenP3NCzGBpHN+D5qUjyZ0K/HIO72jjWQtZkx
dZd537/WCNk2eSDyvXrqVrZ7KEqXwEe7cteNtIq9KlnqL/e3yBupBWqRX9IMQLpTEjKFmNF8rd2i
XLkzwZ93Oj5JAM1b82HanfmWz+6LL4dwW4VD9WExDEIl/UmfRLRW9/+GckxdDnprz3TkRmernlY0
Dvf3TRB8KLPdjRVD8WTpGEeeJKLOwG8Ok2UVpEMEUiNptw50Q1yFXO7jjMgCt408Z17prbt8NLcg
6COmBZ55AfoVLm5V2VXn+z9smsyHdjGH4W5bR8hg7s9we28osOf3Utb7FMXW6b73g+CD+vTvm0k8
s4L0V1UeuuyGltIseQmycfphmZa/ckyoXhG4cTbqFKmbJouaC1S0JYMg2LtuzZyGwR4g1tRBWKcZ
cmda+lbVgJE7GntaqD+zlNPe5pQ84ivTb6UfWVzncnjvu+BXDbX+ejce90xb1PuMj2ZnG7P7Gk5h
Si9ywTlio8Thtbh7C/Ep84uVkog7TffzLtLG2oR+KuTmrqwTrKQvDa6pLIysByfx+7MrU/BAZB4y
QhXNmZiXo8Koa5X4EGXdvMNTj9yOjStYki+BVrzrTf2G7KKFXYNHJC3aj96vYXtjGd3ELJhrP+L5
tpd5vHYIUjwIp6z3vau7bzGpV+Rwidekbexb4/QfcEw/D5CEAMhhBEvj6TtZlcynDGsPwZReROWK
9awxlB/4FVvZF4+diJwz4W5f+i7G8bMcmLOZa1nafDNu0Kss18u1gqYbdVy9TPb9ViWaxgPsIyXJ
yBFAH7dJkZim9rUl8+eoTlRtuZdLLWwvY/7UGW0OdILSqF3Ow9qJ82vIZb6amoZ4mcy01wh+4MOG
sIBQCq+1zNGxRXMemIZD5t2CDVIOBHXwu/SbJYv21BmYqiqA9YgS4Bepg0fg85hG+6xxBMsdPju7
cCs8gvAeF06ZvUB9jNibN/fTrh+A6Uik2ooAbWlGfyzpNLIVXSodQjAOs5bCXzWpdHxMzq90BOJb
F+svYCny17LnImf+iweS5YAo+uqjccoK3UxM9u3CXRKBB1Z4siuoSS4RAbH/GNqkn5Qh8yz1iJ5/
DmSRG2zQMh3KKvY1ioUvIg1SkNb/LFLURUSiv+tWy2w1RyiT5hLBQ1b78Mh4q52E/G7w081OrakQ
WTehLhHiYcV+Eiis8b/875FoTP1wX6pmU9L2Sp3XZHmL//KnhX7zSSRZc5ViOgAJLb57+vx/hJ3X
cuPYsm2/CBHw5pUEPSlR3rwgysJ7j6+/Yy1qd/Wpe07sh2YAILtEiQSwMnPOMdVVb/ffqizRT+Tu
jqDs8vjocArfJfmw+DhzpzuMijGq8MjXIFjD8adpZ/Y4rGzsNz7aXqrJkFYnxoTxqpEX9TTNDVaH
ma7ZiDAInad3UEVYizz9gtzY4cxdfGwwwy6zVPOOVj6noIh+g9RS7yiyou0onJaiRjhGYV7Se6XY
I6nIeAgj8P8N05oeJgujfbkTN5/Wov4sB5vxoEiaIsbAPtuau7OzWr/cVnuL9hvjVAVSCdqDbBTX
1DG3K2+9CFUKkLmNXF55nVJfIkP7UWstWTbL/Si0UqOhCwwP3qVbRxFBW3WClkfMqBnjIOEkzZ1h
3qKhncBmsNtDjdzfrlSjufozapYLCHs8dHruvhp12SOMIP/MJcp9yhgW2Y39aJn1m/yLzb3BPSpy
qzPx0s5j3pW3417hOrxnEnu0fibDmL9fraCQ1u3ipcR7f183xffZgg4UOGV77cPhU20T+9VVtXAT
tKoGG7VPj/F4mCaHvl7gOI/MZbCq50REMPVfIbDtnzGbkvFngblnKViuQfa5nzbSEOb7mxET+bOa
9urVKNNX6VUOUM3vR9t8CVjFbRub1Y+URsde3u+ZKNb0BJKB963E+5t3mvJE6bAJzrpvkdWCtZaO
exGSUl/FPZHxYjf2EgSM3dywRsPyin7/LVJjbUevytlNWWi89lVznIaKQMuJalw6Xaib3E2JqRjY
mxjLN06wJqU2OPRTOpwmWIYrll1MUjDInJSw4zrT6Z14hn1zVi5h3r+RmTieuMIQFy++2/LrH+rA
QGY8AUdJdSFAZjoZ4iXy2SrM+itX0Y2SNy+MIdprl1TeSzW9tRMBBDaIubu5BFuQRVF+D5PoVw8a
cmfn5A1J+arjhh9BVHhXrMD2Q5oXT1I/wT3o71eZsxpccMc058kk6YTyzLlf/tkqR/Xr2J+tMIq4
Oxf91+vKIK3o2fOhGEaxcyDVHIe0jWBRUPdAr67fLG146+M8XancNC4uXdSjYkNYDLu2eL8J6wul
eiDa70yKZ/mmunwZp4HacZp/cLS/wJAt7ho8hLC5sCPKEUzGL7OmREUZKa7nccYapy1sTExiV17V
Qb1o4EBeEsQ9Jzdl1jnN+bM8I+qgQ5gT2CRaV5V5KpwCLKoYS4ZWX6xTVCSc8iT9TLm+sHTqACGo
efYwDQwz5ZY8Foljizgmt8ivRnoVaCvUdRRGEwmb4eTmguVqvHV6fRyS1PBR+TS+DD5gzt3e25RB
W6IEQDSkE8MDMzoG0wQGXM1d353R+eI3K7dW7XExyLg63a7Rs1esIUgOT7kwoRj19Nmo9nyOsJY/
qcADdvVk22v55AzQiUn4bKAYZnWFWjf5ic7BSIkrA3DprBdsq3ddO/QnvMm4y0oPuW4FmKI3l9Y3
GrW95lmd7YJiNvkiz+YxBVS3M4Mpu8cgGm4s1KzPzOLA1mVMT1Q9fjCcER78mBg+PhXGydm7mXnx
h13cS8VL16fzNlx0fsXUMp9A/HgnO1NfVXPYjIy8/yV61KNB8yeBtlmYj5S1io9jYiuJU+OBiPbf
0kBHFJ6x5XJer4DmGucFulwUm/a3miSwURTkDRElYD4IZlHbgDIlaZMNHf3Rl1d7+YBc/n7MAlpJ
c7e91a0SonH7i5O8ra0KJ/50udkdM3GPuN0o4J34KGVv2SnR0HHFgOD3lTWRiP0kIuW+dLlHqTSJ
v+vxzM+33LcZ7dIO6mW9B3VYH0kKYtgtgFVLUjbvTPdHKinXeSFPZZWhMfENbcpPI6TTtxH1tRkD
t7QojPZwqtwN5A/II6iSE1wR9nBolPYqp4pyltgswaPKRPPcaN9uYIkwIunWC8N9JNwM8lhmNgiM
Db1gjJFURMq1nbi82NubuGxBf0BYrZr6pHxaJ0w2w1NHe2msnAGU/nTPWfUoOauWVjKWSAjCslI3
2Uwp0wVryHxrUpx3zwaHMRZgANTZjV6K3HwIOj6dpWAeuesM865MFBZRYmnDVXsb6GV7DBZ4J6zM
uT0pfIHrC4syYbrsSr5CxPOOtMoWU/HWnULkhz67JDa4jbIyGsvw05AoJ29R4DKoeXrPmRk/cut6
ccaq/qDroSFtwFerME4j21LgXhk0aJHXPFd2p/hqjMNaoC/lekGaPMVeZ+nhsW09dWPNEx8aeNtv
AQP5BG/67z6GyNXbNiR5XG6KPhPhpVUfJPz1H/wJg1U82uV1VPkCistAFuHPghrVbG6ZSJo5fIee
pm4ZBVKD5V71ocSUm7NTR+dUT5wXJa829IjiQ89sYKsNVHs5SXIPREuSw5UZyUlxe3owyPC2mUG4
oIs7ZUfhc0aAO386Jql5Wdrqx5gZ1ZHvGRBuTYBYSgKBIUKyUDGG/g1djIgbPTCHVs9Y2WBhsp5F
I4BCqoahr5UsQBpjNrcKIfQHsOTUXzVtsmwajXObT3sKfR+12SG0Ov3X/9yIIuccjMQpK4qoJrW8
u3gFvZcwTOJjZsWfNj8CsHnfPQZd0N1VRXEwmK0gcGE1GMR2e6x0fj8Gz+07U649S4vsR+6xko4U
LmoRkYEJN5zdFPU9IFkSORaxFYljcksew4uGhk6pOGnxl/gB4TMfhKgdnVYH22FdaiXgV6y6Kwnu
zSOxvteo1XBIAEC5wVywPAlO93ieDXe55tabTfIJ6Q4hmrkaHbUFweVzMOx718sAMNX1KnMnMgAp
PJ8MvH2+m3kKKYGAvIcEhbDMwBIEqDs6p7QQrO3Uc2FHP5qd8IUOa1DVQF0YUXBJaMJtMhiPnpHH
Z9ly4BP3Nj3IjOfRhpkd6DEeVkOz17D+FhqZ478qo7ZUyq1tVsPaaDL0V337w+zMldRSWb350eGm
eo0q51dvafPaLabZl8pI4FgkZ2h067Ls9up4KL5Pdj+9ekuH7dzuyBdy28fbwHZG9JDmznKIS6Cp
8jTqXIJ2GxzJa6Mani3OuieSkSEaW23+SPFrH3MX+nKLK/FTt94MAIehnn4QkZjuHWye5O5SMnO4
8pLso4b/ti+pQNYx1paD/VN6rrNMz86GsxyJeC8O2IqHe4OMTzqFSvbhKdXdSArDpSU3D32P+nuI
tfGBnG99tYT0p7nY9PvJTmnKiq1FboVoBW+9CzE4AeXSqdma2czvYuriU2mF5aMz2MpBNk6Dpa3W
3OpAzKdoZ6ysonEZloSPQI65lZ5IAiogRsTwyGWqNtfu4XbDiTQXLd/NO9xGOre+nvUGYl/CKh0u
a09ePNKMpoIpvZYTMa1+Sdl12zXBfmqi0JcetyD5bN0G91eAfLysXQLDMTFEOmOjyMmqdRmP0SEk
A+gkt9C2ERttLfhxIfqrEbQ61HK47txZwI7pnhYNUWSrr/ZOlnTHsCU0vNZn8zAwk962YxBvc3X0
VolNbNvYRe4pj2OHzPQq+x4Lv4uifTebYuCWaYxnr53Ke29k7np7QnX4Qpo1yMJe81NjJjtHFZFE
cQcCV5S1ScFML4uWo8506sKK7T2cWqK10/J3aVd/bUDX3Cceygezz72VBEKYTa1vctdOfU9ViwDz
Q5hehoboGqD5mo7JtRMCDObB7b0WGNWpIeMrNF1AwaRd7mTNsTjRuNUHjFByNzPc8CkkBLaF6nWS
8vJiMFGkzLYz0TaHHyk/KQgZ7UnuUitrR21UyS0Qx5K+wcMTgf/QC1gutRmBNSpYEj6oeN/QA3/K
r0dlZehtXNzPp5blOgXwSup3kQIzlHRiPnT0uY+JCZHjRhRcwAoGaLzu2qp3TxT9W7CAk2+QX7x2
MIX0mi0Y5nxpjrdT1UgJdHO75F+xRbLBYgU4ZAITXYSTMFm1RxO0qOh9NLE5EviLauLW/GC5N1We
c1bgsATek1poIfDfacZG2NH3I5X7OS7tcreI7ol8lgF2fJ+loHQMd7gPo/ahCzTtULdLsS/tJb5O
hKQhckbWSeT6axSWyh3a5Zko+uxdb1XvaamT5TBHSrrNqSM/LUbvtCyrXWmZ7i6kqj/W9GFXfzpC
NfNuAPzgjNwASlvhpuOb4VSnljvl600/V2spUt6qPMmLIbl2Rz1Ls096Iia3qmg+UBbcy28KjA1r
Y+jZfDuHTaGMcsIE35Kl44RBUMxSedkHRDDsb0KPSjHudIWVWhA7FC/6ROZJThqYwLINJXaIRMd9
7Cr97E9dRy+FIASfS0/12emooXXyqm6f1k3b4g30OjyddnOb5+PbMl7iEgn6bUFFBI5z80YTx5ts
VA+fVdXg13GimxTTRQC8mQh9PbBMiV7F8QFZk05qDRhXt9iIkLID0Nrbcz0jYWSyNqBZLhb8YXOy
l7FZFnZq+3k7UgrG5tU2RvM3gONVgCP/55wBfzZ4y8IBo/u3d02vGr8MY0gpa9VmnU5i5mhbrxLk
vUx5jl2WFRBPgK1kLIDMyd7GY1y9oCKDWMHMAbuG9aaAzn9UCGNUEsv8Xozt3xt1Cc9pXhGJ4Pwq
LIiCNaGBtCYxW7L++alMxfeSdLh3rDUl47W5ezL1pd4YHskRRYCDLc/zXZi29iXOlGxX8FsDyjW/
tkJxLBbP/v26fJQ2gpeEldc2cJKADPug9bN6jF5ALtuc77A9SrX6wOwD98rRNujQsDAG7ckiVDgk
HSw8J7kybC2bhdTk6RR9NTWnEzfdntWFtY+YS13HgEmoPXowjhKTmjPpf7EK/6ybGe5elYCQh/92
PzbFOxQ9mo86uk8SKaACi92kRmyMBolQcWd6JD3dXQX1lPyI8fR3QnRNpsW72MHhVl06gZ6sA8ai
rVXZe5zSlNRln+/tFN5gFAmhh6Z/0xWaIBEx2FWUPsRJYX3UUIyJoPOaxy61q21GVQNCrNb6l97t
lm+LbYhs2SK6n7mh3zleT6YDNkWgrjPMrDJeO5KzRd1/y3cplAxpthH9UAI7vRvz4nxTCNZlRhMA
EeXJMprEl1QsZTJhGblFcBe0bv1wE+kMIdHGokXMVMC7VLF2knsyLJ5l4CWrFfR9heAWm0iSoeqC
S3eTxxKH5TXMSQkzdeYSYfQ7YDh+b6RE08tMC4yKPtgW5cPAH7JhftOdjKB8zsyYwapXqzf5dKFp
L2qfwQ/skxrgHQGVtHTu6nGoKN65vTdxoZ9cMaaVu8bQrp3WMteGmKQNakDOjdhKWtRcalF6mzmt
t0XXir/KP0+AZXeZlWY4mgfi09vR3rd26fqUd8ab2gkQA30ONIsEkYyoU0fKAKd3FYSXLCwMsRsv
j3QqqhOu8/x56EGLtSYmW7mbuSgcHdJHyNwtLg3rgyuAy+VkY7ZHzEzfwyBXAHsx9ZSVnaTWl+zB
GvGgGyUHa+4PFG72ScPgtimIKFl5nKEn+ZA5jX3b4uMvV0pBFIASBEa9WgZDO9VD+59NldNmZSPn
mIagOOa5Plwc7mgb4p0U0Ggt7w6W108oHiu9H36OjmO+On34SDTj8kGaHkFnSQfslfBpdF9aQsB5
PiAXAbUozeK5kWsnBxD5ahB2HQwD+mqu++EgvzB0stc4xJV7+c2Jipnk64D5m2IDXhJ39DjnBqmX
BrtizBc72Yhrvq9XIS1F1jHdkx0nwaEde3cDx8P4NMpHOM/0jAzlgxC5g+woywcbt8960Atvd+sy
W3l43wzZoclIvwwxkFRgMh5bL9zIn9yIvcpTfPlpKmqQb5ucsABPGR5knW5MUbOrx5E5l82Ko2hb
9VLEGpNq2EboEyhrCzup3pWQ6bUyxsZeyzxr49EJNpRo+J3MWJ5Z/yHJyR9jqG0f+sQ0ywJCcdCH
RQF9eZCh5qboX6WeDZt0Okj5hnxQFShTeRXGu64x9l8zzAWZy0Cz8NC0obiCTt4lHVR9Q/588GjZ
HmrfvrPeo7j+nPUx/NVpyKn6av6c6BFstKa/50Jm3JrGWHpKv9IN0LsTLadBsxSqMe6ywcykN6rK
h4IP5TwndAWkAOCfXQqoYJ/14EswTcCsGwpCgPRJeSkD3BNTtFKmKHluxSpZ7I1elzy7WXG43duK
zPkY6FQeyrjx/M6d5vdmYQ3k1sRLV/TC/ExUteDv81PULL96MWiz0sS+ENBxUkekACV3gE0s5RNO
GWyzkkIjw3+0la+VD3wYh7FJqjuroalYIHWgEwkhGTzBwaTZiLCNvdQq5mvb2g12FWG5S+u7RlzF
VWTCd1E9Xm904bFItqVrk1Ycej9MIuNGIHsst5ueBhdZpfiJ09u7lj97dpZOFGLoR9JmvNyuqWFm
aFcisuEkO15LxcWPCXVEY2hYSh9NRPwUSvgfpp3PAWut/BZIdY/kXdbTGbjJwRCQjVi0pWC9Kjrt
e502/V2KUkfyZoZOzU+DY/ertGFliLur+GDARxNTeIQGvj5OW1+MivUtH1uyCZ1m9D2RgpvRUL7G
kUblNKYNAmW8e/LkoLVAw1KfvnaZRuqHaixXWkolT/RAS+faEz06fpmMe/LVWVLYRC1aOA/HDeHu
yUZ3lWor/VmxqsZko2rvtIOdw+1vMy46al4hYWCEFx0poOdVUZrDVUnGCfvmf7bmNhmvIbSqzVyl
aw+gy10suo1FGt2hTlJPoE1nuqXEDLHicVFtDvMnFKl6ZZt9eaUyH+5oyYEArOvIpihQy209dsuu
cIIUF0Gn+bXa558hnikvpJemmHRu8Ws5jws5W6xQ1XzfLu0TNNjg5LLqXJvD3NEar8+ZsL0FIfny
nau8Z6Pxw4L3pFn5Vb7FymCCjGVi4atCJFE8Bvux8EIcZlp3mMWWYnJHgZ5d+XJXPiFfQmR0d2AF
FZ1GsfXnWdHWvP0Dt9f1wL3xY9EnQCYaGFO1mpIoOpQ09dZWzEeRjANFHfVqv7cIKkFAXTILLitv
JU0q5mxv1XgJH0O1HJ++GpsTI2fPuVrT0t/96xbKIaV61JsUI1JYs45px3dzsGsGPmCOI+EoUYhh
2uZZecuKlHFNqkEuTFRv5Vkfj2V40DxcfsNQjnsycoS2mUV/NqhPN1Zs3tH7GMP29yQcbGZ/tTCa
/tQ8E9Jw1331Xru5fEvHub0vRT9tYHjyZnXJN8viA6lqKNmhcyEcmSQkDK7E5rj9DtJg9TaafNdj
+rVE27FLJ4CyIl9g9TowP3u13TeiZTcYQ/aiu/2rtHZGi/tjHO35MhgtTEXR6s6HZtszD1s3+kCp
KQ+qRbHRWm28pOIlHv1oTvs8viTzcPKCGAt9Pp04w/NfbdCdUj60mx4NjavfOJF54BpTvdVN/YqV
oLiatH9e6/xBvu+pml6doSFDQgsf5Qfn5qF6Py7BA1Nc3beZDh6Tyip83eMG0c10JiMRgWp5qfOu
dYiYRJ+YwIiIhVp+UpKoelLABWOlZsZepJlO8AfIseKSxmHhtw75jfInqwktahz794C4p1djZvWc
Jo90WX+po4plVPSMg4wCmbVZcgndon+uR+2gLZUGvUF7njAdHBe3pIISd/8KR/7RHVlkyOsMgKuH
EfAt/V8hjNP0AYNWNuoHW+jN0KPWu2Tgt3oKek9/i3RAvS7iLwIWea95j5qxiWIyPVKA26gZnkpr
+i1XnWKJmXfO9IKGZtjNTGgIqtcRX4s7b6T0yWlpERgzbtF83A7FboZo8RCZ2UHew+QeuRmHXl/0
ixMMYEAd2MKWxUIxddPvqqqlv93s0gdoy1aeYlybJHDvzDpvUeR5rW95LBvdTo2JDGTeHE1W/oOY
pAoS+/eYPtHtBVNOmE8M5+B/eUFj4NTRJ/Pw14sUbZtmWfd//yv/eYF8H62RE83qRifK7eQ80ikm
qrdRPiZTH5GURELurS5PZo/aUxxPMBFvcqMwDkmFF66HiiJfT8oS+e51Vu4YCnfrqdQ1fJqa9zAt
2U5+I+N4ab9ufCUDlxHZG6WjqBOn0qbv39Qfi6rQNkUscSbMIOIeZGsnM45ZdgdudqYxKz92xRoG
otzC8La7qEzMSHHx7RoIH+EyTJ7FfGPSG9IiHIMWgUnT2xjOsxYGt8Wd42rzrqjyr9088+YdaVDf
5jgAnRSqMRoVN1zr9jR8kIzyBn58+mUa5boOaJWC5sCvWbOYiufp0+gJLyeImpQSi5tkrZXuhYSJ
gGoYXWhh5d7boFoXolKbn1rvvKlkur0AloBaWTBo0TkZ79OYyWkKGGE9ZZg/a+BQ67p3i0dSA8Zt
MTnCmSUKoqBtd/wxrGuf4tgqSjRMcrYAa7V2lk8tGvaB190gW7eaz7E5nx0AWxhuVlZldq9GP1XH
GlipTxXc3nWwmlZypGTURvBA9RKe0Bumm17MIl1nFdaEBy+mVhEk4EyX3uAfSr2ecj8maAmpfY6W
P4te5Ralfvi1RcXN6h9mWEP1rmCg/hYh8V1kobuMFTZQs/2pD0hwvbosXhfsyctcfd7AViiuhwvp
MwnZ3JmYNc8MI+uWKHvSB67yofXcm7/bNcbyPtcgUk9FhxuJ7pxc8DvKqFATud/VWcO+Lp+1KRYU
Cx1+B53PS43bd2Whjap0ivkWL8FmVviaUCC1x9jNs3sTQMA6TSCt5R1EeDHlAHMSrxwzUZ9DA2i6
jY4od8NyczOymRO/SaYM5dqjnN3iXqN7LVRbne2pmLPYtZgGrpXeWHb5VD3JfDbVs8OVyoLDn92Q
+hve3DGwyC6VF0LbrmJArsbXruXUyKuEiQ8rKF7kNCUtjTeszATMZyVL5x6XHBaCyEYQWxLiya1j
KZXgmCRFv5ZXbrCgoZ9a8e0HRJ7+w2V8d5FVVwCMlbgCmznXQ58HZKvM0LDl2qlSCUVFxdqvmmKx
DhVF1iFe1GYL6r493d5UgNgkneiMyveu5tFwiv/nblbSYFTKdhNWUfxZhAgelGSJvrZK78JdaHhg
wln7JH8N95aXaPvRqopDV+hEv4i+mImCIMG3ek31SqFXsLx7i94+yvV2aSX2mjMNsTBeAWNw/otf
VtP/NsyS22FYpqEKAjqtCfUvY1bHdImgMog1NAxhyYLwGdZqmWhbTlQ88aBN1zfBOL8pQz7hIqeS
OY6KxhjUNBvfmBEDmk33amsGCprRIEhekFBzdOpK4RVgapw3udiXy37Ef8UpWLw33N8z0uUix/iu
IK4ZvB+9IDdPAtW8SF4zRNhWz+wLq2S65gTOwPuaNsrQxOe60aHdJLbtR+qdPkK4lSPchBwwWLuD
ehpa1/aTqFE3JYCaNTVx9vq19evWjjWUFJNEgH0IS/6zjcuKISDDzKS2XuMsFXO6+T2pounQk6y+
aOqFANTfqmiRkJ2oXib2ZH+feDZSKaPQOhHtIkQ/LSPq2vITlVm+C9Vv23Q1JTHuOChBymPSOiH2
tzDypSewLaoJ53lQAjcNETPNqp8pfJHkyEbCp0wu18dmsB85QdKDZU/OJpkNa+uiaNu4GamT1qhM
d4Y2Tmfabg9x1xV3AHGWwxI5YBQj8Chu3UIlCqtxg3Yd8m/B2sydvvXqUvsahD+/bqs9yiFCWZnn
XTx71naW8Lv3rpXTKMAw5+ZBdXZnVjH0Ujcy99hJAT/Xy3K/2OQh0C/4pCGu07VTBQ2fmbrzwVKh
3v0Xs436/31rDYfQGdNwTB1ZnGv/BZpo9NEA1Af0sqK77bfGfJK5UlpcYRyuKvVo2L1zBYL0HMKh
yJWqPkkvMnrHwr/J8Iwscy5D1fpSpDfZarzi25M9l+DH4mLalIk6XuVWSqTDegHYRk8QLVdD8p6v
NxntXZbM8NVi7xI45IekatE+OfNo7ojyCqgGAKZu6SgMq9JbmOga81ZVk3oPiL7aqAN52sZSGsh0
luUt0DsMNxXJdZtARx+NBhtGb38Txv+RyLtK9lhozYgOZ7h2HkBonPCPcoQk9jq40Y+3QSt7pmnt
3MTaIUUzTnIsqHYRee0DTGuHIq8EpysnppJpnULVz5eFglsx0lWi9Pr55s9w8VHtZDTDbI3vnPfm
foq/KPjNtKYBRgSmEBbzZ+ImwqRWJ5Dm3JjVT/nGBpNOq9jTuVvQTBMScDsm4EZJE3fngZI+hIQy
XVmLEw6AP2JFTkKPZEUHk6payV7+K3I3JSgIEUKM4ryu5+2o5b7aOS3qmImSUG3QvBNBRo8ZHVBJ
Patqd3JSxtWk2yLcI7w8gVy7GLq7vV0ErA6ckKH39DdTfT4AttFeMYxspQDZQhfIQA3RSy9iWKYE
S17NzegtC4uDVPXE9NHX9TJmdwn8wf2YYGxaaKBepzwRkR+AHZIxeG/pz2KvzZ01dNBBeVo8T7DR
NG7WhAmF4kJTd9qTEYDTCGB7oAFWVYLiJnuvNGV0DT3FXpM+7X5ADlQn5yB7Hgn0mgqy3Wcw9cY6
ggx15Wv/jkEjPwZjeJI9OMNT2zvFHl9R3LxnlCSnsiE8Mw0Kd2/lgkMzDuFBnqvlUmxZfK6ivDOu
8pbX5apvQlC8+ajCTPOx78b+YlT9HkXIeIZaY37dT0vvfba8+XFR0/Fs9Ka5Vp1w/lQBUBeBZ197
7duc9t593Ob1HoBJzSqB3VTGW+d9E+KQ1vrNDMpe3qBVXf1Z2VHyX6yzxFIJI96/8FZQhTxT1SwH
KzL/Ge5fFw9jrKNw5MZ64VfYmlWS+KobV8cOf/txEA9y98+DPObGNonuOUD1cCaCD6poVR61IiTQ
tzfsfx80+7A8EmoRUoaJzX+9Xu7Lh7q07ntrnLfy3/lzfHGMgtQL4kTQuvET5DNL0/7nJ97+saK3
k0OsY9zRq/pY9yYLYfHQxRHdqs4A/ib3odzXt4NyF0EK0EG6gUXmFsd4Xopj9s/WxDxqrdcdxKF/
jsmX4Bvmp/959V//81+78nXy2J9/JrT7DpdqdRgVuz4q9fz1MFkt7WfdJPsRJJFIpyflb2gw88hN
mCJ2usqUmva+3PzXCxB8IeoLkl0P9pm/lXiRBXJz2aTi11q0NwaKhxzppOfMzTqI3F98HTLSU0zL
d8hRzp2D2WT3lmihoSy+z4RJroNjOLsmFzVr3uWVQ838bLmVXxbxfa5b6gpzCDC2MD6r6fALGOg+
LjwTXZ97zut+Y9rBqe3cfIu1rIJzU7cwMslxVloaBynRzE6ac1Ygr+xo10xOcW5GczPUpOWpS8ni
aqFpqderdC6Z9y/xBw15Py2tbcMqk8DmV3cSsVSIhNdVrj2VWffmRUoOLlW3N3qt+0YYnSeldny3
HKJt2STnVpth7n/nJoXgVM83GRKzois+G4ioqyR7CNMBY/DiHWHzPrTe8NChi9qhRtRVBoT1FH4y
XIg3grLuqUO6CgYEkWqQPeeF9hDYJ7O3Sn9uAuJTD96bbTU1tJr60pbDIfBIBnDX4IZf06785Xio
zpyz43BexJ3+PLbJKuixJrl6B8Gd0LhhTK5aqZ2RWk5CkHhKtDX6sl9mmK8NL7L8IUc4mD3oPQs7
ZC3WiE3rKTXL5ph25lMbzQHJXuq4Wqxfdj0/0ksnfiO8mmBmHZWetUNXjD7mrma6AXiXvAFUP17Q
IJNAB5ippC1Y6ySy71ynHQ8jiafFKFi5dbhqzeHRjJZ6VS4EQVD4sDCK63MRqmuvYTwYABRMnGmb
B81nBxQQJS/w3b48j40G62AJ9kQ3RCu7A0FsavTfasU5Dx4VXONdOS9VvpkO5qZi3KpJpfrtOEwr
tdN2np7c6d+cQqexW157WtVpCKJsyrLvZpCQMkiyS45ksLQdtFOER/URqFBYoiiv6x9EY6/tIX0M
kvjJjeB/GHQywmHC4v0ceOVPs9Luzeabnnr7NEUoUjG679D6O8a3oqgPPVYsAGRmsVp07dURCLRo
wLhuVK+En3wfFgKLTWMiQtp6yu3neCRWSKnh+A/lFh1hvOa8JlOo5e5kgBFtUAaukzQ+xAPtMyf+
BZTI4mvtBNMHBam+qefwqbGmx6TQvoW1/lEkylXp3HUxqh9mgLjS6HRs+BE5IsEwv2Ij4C7SLinN
1RIhuA5o1uEe5ZkfZWFAsMwNfwasnhnoyry58OsqvosIxtDz7gOixLDq1fGc8BapUiEfeL8Kpflp
Tl4P2mhul/XsVeO+QF/jVCESNubNFeSPoDy64bJXJmXGcpnVx8Z0q+PMKj5b/dn3hvhhRs+6ldcm
+SCvjfL6JLf+PCGvl3LXKF30TygJV6W4JMrrYqi5XBLldVAelA/yWqjZHUZ5uf+vzQQPcJCrxj62
vRkANu+iOMqHSNhOIGrSMIbanq6Y2RRHFBk8iC35mr93/3nJ7dl/Xpff/oWOXBG3C3Jfvv0/v0iB
EEIsI7kuy4fbfeHPwbyNyMqRT9Whwm8h/y5/Xip3O3NAoj+F4aaMVf4Ghvjp9KTy271Cbv05Jncd
3gJBUf+8Rj59+7//vLwvrO+mlvWbiq5yC+WP2/RI2+prU96EAdSj3otjMj+hJO2tpitvd8toiQnW
W8O2D7j8o52lh4fzVNytI2ytHddE/jm5H3bpWyTidibScVZmaxxESWM+aGqFizXvIl8PzNmXVoe0
LB3Of6HkhgvurkztgBltuVQiFrkPnW7l5TFXujnk8td01b5ZuKazEpi2C0lmsC5nfMoYR54COtOP
rMQo+K0neaSIcvyeXZYe5TG7/lTdsrmzYo+efkyurBi9SUV4jGhkBY643+RMXs+zk23Q9zkHNBAQ
3KFv2TslIiovJX6bgUS4gAXKsqNhlkgt8ZeSh1g75DrO9cGWjvMBUqsWaU+2hbZ2ES2hW31yiuNu
eskw/r4gJIwAJaPxXJUvZahZd4Gmgxpzs4BOgSlwp8PXgzzmMQryY/HnqsnK1JQFV6gjSVPiIbRb
8xyObzdXrFXs6yrMD9IUgW0sOHq9QVp8FXvVGmbMqY4oeabEyOgNJb9NRYdyzdzjgdsDgHE1biFS
eOk37o4OWKzvipO0vstQ96zGXn9fLRBcmxoAeZF6z3nfqneV6T3JPVXJ46ex7G/PyUO4kH3mAN6D
6qC7cNPkW0nn+JyAEbJm6znzXNqMrUu2VKtYz13IyOb/EXZmy20j2Rb9IkRgHl45z6Rmyy8I2S5j
nmd8/V2Z1C25qzu6X1AASLkkEkBmnrP32rNPe7EXh5pWssJIamyl4lBxc+0UdnhYTCJAXQAEEPyN
9sEKYlJt2wygOxhoz2T2Lv81263fNbC0Z/m/mkPcEWHISmMKH8i04cvFgEwaoNgUStRRBEyDDVCN
7+gsrQ+xM6eO9QHz7DuCS/tjZmeE//tOUs4izoxukcaRfa2ISb1EjmmwziRYzBS4FflCI14wO2PX
FsqhtR1w3Tmm7FbE6HStqeJF6qjSF/1xMtT2VsS3Acf+a1SG2U2fWZWhKXnrwcvtJ1WJRelk0c1j
fx0dw7g57jivuySoMGrG5k2e6/XSOUS2/yqPOjDZrF2L56LqLxo+sgemG84jMdAHBRbJY1Q1O82e
zQvmSP3Qj7Q9RS6kPOXk7rQbQmYQIworVHDjW8SwvuppjV2JJKAr44AacRjhD9QlT1WaxNuho4Xp
6+ZMSBDV2NTOvadMXKpmRZuJv+3ZQzStrQA42nRd+NboW4aEpFaZytMkDflNwIIFrol5Xxx6vRVe
hs44WKyUz6FPzlql0VS7q5G7Unszm65ZNL6nbAcIKrciz+gRJn39MQO6W3iFGTx0jqWeqlnz0fXy
QqlFx6wrvRfHzPNdDRodfCdBdLFlPetKFxyn2FAXCnaQZwycXO/ZcCmGxnrOW0d7npD/80qTefme
AKluabnjVWNKekHt1T2Xnt5i3HCSvT1n/TOuDn8zhuDZpxErZabniJURjRzTVPC5xMb3vGjvGgzQ
4ryRzOGyyO0Hqw/t8wjm+b7UJFQ5XjATCh/subbPtkHIKKxT9XKv2o5uc5HppN1MFNQA7Ry36jhu
PAxMSOqD4iw33ZC+107lbRs8sfdT8nwT54SvBj2C/NqFX94lhMQz30PWCxnx1Nv4IWet3UFCJCfU
VVrtHA1vgQj1NoHFNY3bPfVeGC4Hz1bP/djPj43lPSuNYb+nSKRWeNoCqBLhhEHOJC8Y0UirNu2W
6zFmctc+FjTWFtbYlk9oCwC9F3m/d2vHPNz950ETpTs8025BvdDqgS2CGWnzcdtoeXX+2jPU7s9z
iO2zddI2GgTUhrQ9owSPnrX9tJIyGrrQ59ZO5qsaUdiCRNYg3R7Antb4ggXBbUU7qbuqRpcgJv6X
vcK00pWRiWKJVwUrGbgnN1id27NrzBupwO4DYgWHyDaYURJP5+pd/hxBl1nXrW+eqQNMewZidTe7
hnKhuW6tJtYaxWDOe51b49nFzLpqkkTZyMOqbhNgVC5JU53G1ZWoBLUWIgXL86fp/rlasUv9kuZr
iUP4UpH+eD8fkiWxzFR/OmcGUZN+2DB35XuI7UpbmpaCyT60TpDTCQWN0mYTNqCmTQU+muVn5dHw
8no9wzWaWtV9KrpoPCcQQBfzGFXvdqCjrARGtVer9EmfogxXchJ9y+uhWgzlWF3sfgpeW9Y4pTpG
34yoqY5YyQUDsqweFWX+oNf4qGmd/cvz9TNaz+rb3OvKygbSNCcNs/i4cbVN7+U/TbsZttILJ0vJ
8jCyirs9Tp6ffXfc3Q2XcYPwnF+U5ph9UIo0RQ7GgTG1w8mKsIyKIy/i0Rh67rRVMVYuE1v/WboI
cgqgHk9DsirVDO+XEXLwF4rzYeH4qXeKRWMGbOMKaVb1bCatzcqyOMOOLh6NzDarH67blftg6i62
bRq/PVKjkBSMPxVWWosJHjvrwOJHqwDd6lWyU6PhL8QwpFdURfc8YauEi2c6R/zcLHKRWqSDU1kH
C1/XoMTlvspeScG1k3M3CFcqRmPiBTQSxUKTtVEstFARosqrVrTrvu6fh8kp391IMdaqlk47aQlL
gA95cVm9jeOwa6yYNW6IUNhKkptbVOWtdm9SGnVXSaHrsbe+aqndX4mf+M/BHNEdpI71MHP2GHTG
j67BYqJ7CA/UCsBSzSTpIC3c9RweHMJZoCKHh0GIOiUoZTTm6BprCysbYcJYtC5D3emfJ3fWUSog
Rw5hVz5Hyeju3LmdlvLVoQYRpkcgFAqSg0BKjMVHW88rUwA27AAhRB6M0CGo+m905kaHMJuSa4Bs
DP+0u7GFPqRPu3bF9ZbvTXHoxdmH3wFQTpJOvYS29x7r4QG2VX2WuBNHiBbEKUCI9TnsrGBHVqFh
bw3Fm5YGFYLTV8pW2FDe0Sr3Iyt5+g83O8zM22zbxs0Ue/qQv2ttPB++zldkL6+UKfaWlRINypOf
Ww9gtUDq4XsLUGm/O1Xf0/ehlu0HdruPe78GAKr6P6biN8BQ55uo3/PFEaA7cl9RB7dW8jBllNbN
MP8jIihjlEBMNE3raahFEhj6DOoZ+nZsKV7I63oaqPxktm2dGK+LNxpbq0mt02c9IEqixC4PHaMj
rpj2EL15lHxMFWpIYxQ3YocGoz4ijtRL7QSpCHRR2veANUJ31wihXK1RMFcMnRyEsd3UmpK9oYig
x1LY6qPaw1MrChXN1pinr0qt7GvV1V+seQ4EnnNYVEMJQ0Y3TuBl6OVKfCnx3ECFRRL7qM0BczMs
UwFYJQq77M3i3NdeMDTz96/3UeKg/Bjv/vGGwoZ6OI45EYCmhkqgQn+nZliandY5wzJxznJvwqN4
LpTviH3VY9RTp6pUw2N1Tt78gm+Zj7Es+l00Th+oVKOz9I7EdIzXVT+SECnExqORZgubzvjeigfz
Kjc8bz5Umph/nNIo3F2BdcDkM6/OyHgb+KW79aEiLnutye52N0TU7aOIoYiVYB96OEWbwKgPTo39
dlJq/WIjPljbfuk8VVFAqK0/2O+VNj5XEM9+e/pL56lXv7SThz726luhaGe5fPn7yBDiXkfwBwOg
NytdRyE+EoGBTxtsexpr04avU6hgtYg+sLWQqyK5UipHGhzyHfKcfEeO77NRoLU6RO/s5ZqhVIOT
zhr4JtcMOmi1xVi2AXnNrDjwrbmwXBwBe2JFkdZjvKkCaGYsSZsttgjVo/g5o+OzJ6r1taoxwdOU
16bE+VSaZrmWh1ma1ytb5IqoZeuerTIkgYWcCgjz+XvVgw3ka+hOhU/+l+oNTA0AGn83Yb8UduSy
FGKwVpMU3fDQFo9ellFmViZ7ywRHe+oGNNSg4aJfXhNh5I8wtvtMBWBGQCiyJ+OROw1SEgr7sz4g
BJ16X9/FVIwunCvWXWny90Sxt8axr5ydpLrWQYfzR8MAs/WwrK0IPFCwLvFqm/6uGr/gT5gm8Hj5
dLF84L6EaRWbOY0q6n2dN17y2as33JssQlpIwai7NnNfTkdoDJ8bwwhQ2OWxMR7byrpGapYfAy90
ydQbTs49r0Ec5kl7mo1p1VeBtiRC1l6Cvesoi7W6c77vKumFEIFFV0ftiU5wOC6MiMFRbpjsFOdm
ToeV04GNjvpgOYWmcqXYB6GqmbW1NSfhWhtwVRqtSheoZhJTz7X50Od0aIWqOcgM82HSw2WsfZB7
v2qLxEF1HxYXdO32poVLsen18FFhjn3tzV5/Uc34MWvs6TpTNryYif86qMqDfL0Sz5eRd3vi3XGo
ABDorGdbOTemor6ayjxfWJimTMxm/cEye4uGpfnWFWaxkylus50BMkDiph3w/zDb1Nv8miJVl7p5
KZcvRtvaOB1GDXmO7tDKUyBydan/KzM751zbaYlWboxgAPSgt3HKvKKPFDoRhbCH0CS1DiHK5Pvc
kzGefpJFKp+QA9hB6VMX0yQXhPOIWMwDSTnvQAdeFI16RcGKlPLBhlZBtpG/i/wNNC6RLC3bm51r
xtEp2r90z1fWhm3XG9kIy8rp8zCsvydqmT+ouTk9BM3dPiL/kaoaqmVtNYCa3MxbEU7JJC0oRmPb
umQzSXSM5DsDzVD3YVN8wzjaIm48qwxSM6xIgidG7dktnQHGQUXeC5PAZeUQ1ypOoT3WnhtCvqB3
5h31foJCy0JVtvXQUB4kMw+FLqDdNY7fR7IIs/VUV9nJIvHkjJeiEFay6qPK86UiBMBukIPxIdp6
F2SRjuCUFTnaA0peQtcpRb12Pd2wk/9BA5JcICQQPbD3irps1V550iS//mWHgkB6PzOIfqYa9Dtl
4kLSK0P5pEX2mbLE0KXs4rSPTkVe/bbFDSs3nUpioW23G1Xer/Jca7jTpawJp9MK5aqhWVpLsYg9
aOREU/Y4kj+HxAf9COXufK8xDWg2d29QSoSyWN/2WE118xi6c/LNZGQKifxrQ0JSWfBj7mP+uenD
tNqOUdizAIhyVFsl8kt6St1gFc95WE2UxhRyABIyJgssLMu7Nm22vAgOBfzwmLrzyYLpt3IdM/ph
ElRVuEPwbugTxAx5BXtVtistWtGSU6cS8ryXh9WUF5dGZ2UgWCZz5tZrp4WDLlUzX+dczUC6ljyY
bkHqRA7OTxMxRl1deWTdoZUq4iP6LYp44gFQg43g9nHq4oIBFBappv+MdDXo9kk3TnsJmITMYF8c
ZdzYRBLcmZNzjhpcC8d4ibsOYYNjq0epRxrL6YerWMP9KCnaYpPBmV75JVnQZk4Ss17O5QJXYIYx
tO6hn9Bvpz+N5m8sHyfxC38WOceK6b0W28qxcrWzP1vjTW4UM5lu1AZuhesSzx31uztEG/Y2Lr7c
K1bI57q7ijgJgncRjHklEWx8hZPo8VjYTZpCQKCBySvsqr+ios6P8qhPsa8rSrRRHnvhPqv1Vl+l
E6ous47jxx4J70K+UDRYRDGom/ia0MvDTa7XXwFwX3lw3mywQGVVvsFFWh07q94NBCe958JlInr/
k6KCOcd4c4r6Or003YB3oaeRALXn2SSL7b73dW4oW23RTjb4Oyd8dIim2dRzGZx8tU2OiF6KbdMG
yi0jlWTZWdl8KBGz0qJXloXwwuj4Dddxl4R7DZzBQ5iaOzQcyaKeYudmFzOyuIL6co5v+3tW6E84
JHMUSmYKCJ4KnC3naWrm0UgBALWbzQo6j699ixKc3KWfFWeWFgjeSgUbcIZMAl99+4yJgJHSivq/
FGfBSOxvLMtoVjPRbMeo0j43X4eV0/UHRg5lAjpcDxvTnKoPLYl/yh23D/7Yqbz0WYC3tLaLrr6+
kFaKPG8wRM+B+3yv+BidF548KgCboU9UUgeIOflMDojy4EKBDtVTXQxrMKHlBe8SkRfUyWkjHcwq
q6/SajewRltZ7vCa6vb4qeIeAm9dC9SgHARycRgGqHDt9AwnNX3XjPoi9ftTG+ymbPa/u7YywzRB
Qm2qzi1Q7HyX6Fa+1/EjXzvFBXjWpBEL8iRfB4qRLyZRQpV7SmCO7yxJcyTq7OW2mi9EDWlJVEW0
I3JdPU5WOy6lXMTuSuAA81AdpeGAnPU6GB69fgJzKVjeUVhize517aSYanKufZaPqpc9dhraZpgj
gb8ojJKEU8EbC5vIosExgw2urxQr8RwRHU8/u4iYfsWu8hDoS/nOpBMXpK5ds6g0Pi0u99szI0U1
7HrMdtDUiDnWzONI1CXqfgzoYs6ktl5/yuI06BbyOGuVdp0qLK3GIP98uQycZwsl+156GSFD4HzY
UEErr0pako2p+M4+UVC1CvUqel4WMvNMpbILqY1xc0lR+1wN3iYdWDR9OggMb4PZjTqT2S+ziNGI
gOFAZMKV5iWFM7PSTRbMHrNfDDO/QLaaV2D04V4ZNFAQM4Ng23CrzpU3rS2lG9dyFJScPMKGg7Nm
wVqUlafOMhcz85oPw6fCGoxtcFWJlT4gnP/OLEpfNmqYXobJ9Tf/aa+AXPHHq8VHaAINv0vDxmqI
DiE9WZYpGgFUtApW49ye9Sx1LnJRSA/zRSXy/ZpGNXcrHpQ1iOBgBb5Fv7aRG+0phDc7xmvtVgTd
D7fWHwMnSl7ckvBDuZdb9QDOcSblt2/PknE+OBEfXzbNS7nslwUAeU4HiFhH4GBo+lQaERiRR3Ch
kfU8fOKmXM0eXK45rOe9qQcp8BSyZJuKWUkLRnFdOT5lJGUpc41MAUIeU6wi9wLeTg53UjNasxDc
uW1J6KZgNpZmhc1T8miJ+vUJl41+838ct4MQLbq6Vu7U0tD2gwhvMkHQLc26UTeujHGSJ1V0D5M/
HLJWzXG6UMeq62kCOREozIGocaVdmZzK1qYXxG8lN2Ha4u7M4D8jrj61lWsLr1m+5mquvtnn1PSC
sxk/tUGUnOB+gE8s/QZoN8nS6RDSPBvKbKtEtf1UqcC0e7xKZCxn9a7D0buw0liAKpz+tbeGhdpR
OvOzF6+YbWDa/LTrRBksG9N+og2ButF4dqPA/jU7rlgI5j8szQSKkIYpQIMZf0vBOJkXRvUm9yJm
GG9Dz/NSISxiyVBDzKEYbD1+9tKDK3MtBeuU1oATuSt9uZpcctKRcKdEGf4wuahj39PeB8LmNn5V
9Bts++t7hE7VhvZ6qI1HI6fTMVYQgRUd3NMkbkngOr+00PjpRlXwos2mA5IyUfadHeW3TjgNOrCc
Px2AVyWef8Mg7oR+0bAItbT9JvcGMJZJO+UXOdWxksjdtFSKltOcZCewgEAA+SfRb6UJVT80qoU5
hEc1mR/VDjhhZKbda6Xa19IAtWMBndyYljbiawjp1gi4ny0Owyrep2TO4YeDpE/1rX7vuptUodVj
Zm2Argc7eVqz/uPpobu5FI0ecrV47tM6ekzURUt9Kl1iBkJBYFNUstFDj7MSPnh9DHFfU61lZXXK
a01IzBo/criVh2XOrKvvqv5oBfmuN73whv+HiYkPzww76CpBHPZhppa7pBadXHu3akHuD8YmJrTm
+eu9eqatGKyLDy+FE6FSqz1K7GBu+c2GupL+CeGMaPp4WViBjyoJXokY49Cl9UvAUZjNZWN4isdL
ZB1n0f8gyKxBfS07I/MU7SG6XOTEMTR145BrGIrvnPJgrOBaZSZ9FPi+R0SgMOUXg+OV+AEVirRd
VguycX8MJsbMCh0OhpGa+9GoGy4/9BawhZm7Kvb3xKoeC8X1XnAslABdB2eX6kFJP43252iN/iqb
QQCTK9fdKG0s5LxWbmbGkD1ee4rtuFEfLctyqKEH6ubO2EHGBdsvpgaUQNB6D8PyREFifCoHVEG9
Qyqt06bhe5rr5QpUNE/ysLC/OTcvttIDbm4XHLs+YG9hUWUrLDE84clOJvVhFg1dU8dj4iGqPTWi
ZQsKUEcrg1jTKeLf8rOVG/lRW8TvemCfL5+MA9f7Xhm6wvSB4LgkUw5/jFpJ3BDRhQHfamZ1J3P+
KC4Tga5mSHtEyhwEDw0Tn/tbHgUjKs3RBMqaGcGq1mxnfb/rK6OqDnrWfIfoANUmQxNVlYVzq2zf
uflLcp5M4Y+UJknn1trWS+nY0fHrVNbOx8TKCNBRk181z3WRfZLPDfmk5Iqs2zFguRSFmKAyuLet
5M6UeJxXnSH62mKpo9iZfuya7h0qIEVGXDJnOd1qXB+SBAaUu5eD6d7nq1/vk29p0nK4v0W+AAG0
WCQGJBTXoC7j9h3+fjHLGeIxecgRQsijokTt+ul5IDZmG1tvY9G2dNMhVsxTXP+O6uw2lbS845Ks
tcKp1bc2Rcw1a6P9NI2ptQrzsrm5eTyjIs2LM5Ync+eCuP8cxsZWTdaFKLGsSmc6N5bdE8yYIQiQ
+mZr0lDo6OlKOgYzZSKdxAbrrlrZU+1PSzl7Sa0xf9Kh3iiNxeRSGCvavM0Auzr6WrpxqDPDf5VL
S+GTNCsssfIFMgjsA5ak4P4v4SL6PPQ1pX3qamzGf5+SPyDf8fXzAVSDBRZn2CwCz0CHP9tyvbzE
RVbQKRHndLvrtmTxkviLFeiROfeLNMBVtPDXQ1vrO8lwSWlsGuOArbDtPpSET9MnfuopgJS1a4n0
3BW1YzylJVHjPAjtn2VfHxszCL+BBDbxK8TpkdSdbS+gOrZeqrd5AsEtHWOu2m0aOGrfwoA+SJSO
3Qa4Jux/hqduIYU1UhoS+B3p7r3xXgxj89DYw0H+ZlUTwyRtEv+A0a99ixQm34I646EBoUMZ97tU
cTLwLYt7RSE+INDqnwIDF2XfCoShCVEDC+FeA7vG4icHAGijFpBXcNCV+SplNLpHZsjDqDe3BTWZ
tSXkMS3Yn0sSenejlzxlBEyUYNsVn+ULw4b35KZa+eZY08qkkbNK9ZkBuqISAI7sL63OjReDRAD6
0C521XACgjL9kKXM/1jUlK9YoXPRamfJhy6azdzihtiQH8HErzW38tTXs4DFzcrutPIiT6mtnyB7
x2vjD2j4o0BTReCJf6m4tEnbxTGNDwU1/W/TGJRXoxr7g1lgGJOHlZKVmw6exkYeMmGDOslsfoeW
G1spccfKQJqbJdQ8oR0yQ9JiOPwCnVAk5XMfxOPJFxYpTa+1s1NviUlAAaTm4UEy9BTgzbsENsPS
n0L/ROQL0Qs8aHB7wepKAnsXWkRHLCNxTKIJmRouOcf5NBFaAMlLQrfkBudMcyVv8o/zpq6cDUJq
EHihySj6xtwB/X79UmjQVUj/X8DRbqki9Gcp7JDvwANrrjqHzknl9TSPkqhZRpnhs1BSNO1kN+oh
Agh5U/LJuLWdk28Sw/ydOmO3LLSueEFi2i1hOX3uyXNt3OzRh4JnbGHGmyNKgJm/72CbFNSDJp3W
veVqz7ZLngNpse5PXUuWjlmYvzvHuDqlMr6jEpyXSuIMa1cnxSg2cROh8kLZl+nlu1323jIarPqo
qYP12kxYujee3qEtNROCyZwSLJSsABmuCiUHpJPXz0RzVEwTeVZMFxj+JYElk39MomI+yHNyQzJ6
DalsMSmETsKsV5epZjMbTZjkXfw2Xk2hMQI0zvHTBuF4ADn5cyIt76lN2vRA19NYBxrrraHZx3yl
lIdDZWu4nsXzw6BcnM30YuVx1w7ZJlAqA3S37l+ypPEvjo40ry/Au8nDrxcii6oZX8TPsJmnJYST
/CYnoHJTdiiRdWZkaRkgx2O6X/gzxIyxK4+lZpBMH0ISN4LuNDTaXh55hMTt0hj6ixzxgsrfm5FH
O1Veh4pFMAqtg5XS5qSmRDm52F9LTLnndjl1L700l/IwRGjeKpl/qBFX+LPWnGRh+V5dHrp5FSlQ
dQIUaEsvIdiV9geNCid/paSX7pJ4aLYWOXNLUFNEPLa4bWuEiIw9kIgXBlCOHR5R/5KSNnLfNFmS
bkB0F4t7XaUBvNuEUf+Il3Fa/ae9ovJThEMj8DNfJzfQizx121b5C4UKUeeOQrQzGFtctDzsxEZb
xwtNvTVjQOM3sJ39ZCrxI0BR/PBA7OSRk6vjLZqpmojXRkf/y+sgp0dRZZ7chFgDX+AhJ8f53jh1
+WjUgYkPSVHR81Nvua/Rq8zxN1rb9wgqS8U51BrkRzGzTS0SC9p0fErQim8M4r53jpa4b+SngWEU
FTNxXhPnB/WMbRK8XgUtEMRnsyo7XJCynh/asJg+Ox+VXWH740OsTP9HPSr25+csP92298EfqXW7
DIrxd+Dq+nWIrXjvkj11H8ENvq77YRXb/hrjir7VqMKti8lPt3KIkYfpiJcV742xLElhI4+np5BV
M3HJEamlaGbJ2VScW4PlCKyUbX30nfHLYuh6tBrDOCg5H478AUsTq/joJQPLndawQQevqvbAUOIX
fJBAh0BzSUiXxHWVtF2vrj3DHLBocUdOn10gZ52HzDZ+iR0FKrPcmcSZwYzOuVqavyZ2lABXdeIl
72GntUstiIOjJbUHSXhGKeo8zHZHquGEO0703Cvfd04gtpCGiHfpWUYltKTXIX8oCseW+S1QhZ7t
tuNr3dupGe5b1yzPldZWFAYBB9sETK8G6nsvfc7SEQmM/70o9IcpG9XfLauTEoURqj8F8whhuzVs
imMcjNON7AMQEkTC/Ejq+urFuvsyKsRGmtg8tymqd0udmxfLUq+6bhQPeq9mL4nb8YjQ0zdSDoKL
7Sb5/bCPL//dDak5/zA02S5x5rbLOp//EBhh/sPQVGNxyTTTs/eKQcVDjQtQW2pbgm2uwEiqeZyA
M7LCk0zZiYZa2ShMsxfSVpgOSXLRNWILSgGgSd+slIAnQ4tHwQyL1xGN5ItjqM2aDDefPjDgxVzI
GNOp8X/MfGCSRlKoj2jlrWNFdIuLA+789bxU1aHemFX7GmC5XDijN/zMyptUdAwiGsGdGARHFDt7
3aq9a9/uXOhGLNl17yrPBN4Y7TKhpO1LZijBfJFe3wCO5yJCxXZ1XJSxBYZN+qc8xXQmJdsvvjXG
cfPE4pR4US/9BvSPSYAPHE3ula610Zjb3bRENTYzhJUDTDdqaBauIt+7YpwIoLxREjR1TNtmu4q7
+SXz2vah9bLqAbv862TDUraLil4AEuF50ThetkBGmW67enTOtpq656JupjWG1WR+bbK6vMKP9095
FHNRN8xMwOJyZZvRaQrsk5guPNWdjq4hY0UEj0e1x7NszBJ44hH7OlHUoE2bhened0Q7Pm+617lo
jrLrwHOmWJIdMF/wWSQbc7ZOFtFrJ9YayUkJNbS+8thqq+c7jAYYUHVRigmjr+5WVxKLp6oyIXVH
rOgE0SL0mh+dqaG4VJXoFrQEyunUMmgpRsGaLnO4saq2P5W6khybPGOunprBI+518AihE2zpq9W7
yO/WydjbvzCP/1ZG33921OHZ73J/6cPc29mh2rwRo7iZh7b5MBsFfJNnzUcyIktyLSBXKH79Ybo8
sAM91a7GHPyM5uwsK8uyiMzybNyThbm7V5hlsTktTVFyFtXnDmQTnYn3KvIPOTqEF6emOBslXMS+
2SO5l6uo/3F3msJB/4fd0HYhy6mOyhzL1R3P+7e7M9bo0aTo48emRVqzyFgI/sTnNN7Dh8sR001P
swwBUZy6eyVMnqd5IKSxMFXSPQbnyYpmZRnMWbbUWhLO8rrnj6d2SZ4kPczBqFxg64SxVXPwmg1a
tes660cRabWxkl1Aec6L3B9M9n5rcO5CnDCVUq/zKTOWflwMJ9oDsowpN3JSMwI6bgrNeUSy9s0c
He2Csgs3YdjWiwD23lkJrWdDUaadzFBOWwWVSOga6y6nvK2FpbNtySnZ6gIf0iXqg8xAQipyIaI+
+wb3O6QDkngrpUmqhRTJZIk5rzUrbde6qZWPHqGeMvIJepbXsy4ZDP8VgHO6m7PGPOgdjHdRei3F
9Gsqu3ynMayYu87ekXjPR0kE7w/bQdaV+NOJfgpyqShnOuymDP6hOdcnuTGcGPF1i4R+Q6KPvZ06
m2DvVIRJ539vwqFa89FGa7u06WvMlfIBQt1GhAewjOkKRI8xgJTGow95UzLxFIKb1MBWWFAIBM9b
Fap3y/sfAdCWBzlbrv2EKVfrHvpCyS5J1XgEqdkwS0l+PeYBJDWnN96UtGkOWDCYE4jDWkHv4rXU
9YWC6qFxKaKHaCBO1hy/QBLiurnn1jRa8NoXfb3VNdBNchoqNxKGxpzmGDTNk25b81Yy0uRro3j/
PAXeQsMVfCa34I8Xw7E7MseOT/KtVue5y/9+qxj/dPW7jkvwOIZc3fRM799YFDlEKcB/arv3FFo1
tlPSHy0mD6lrnOcH5M0tKM90KxVYI5b6hzIVUe72/DLvjHYOt5SI4ueAnj7CCOpQ4P6WGLLmh44b
FkZbau47XUyA8X7fnFILVn5QNd/Mqn7JclSpavzS+fM1YiiS943sm8s9e5jXk6cPqyHRw52noR71
k4cqr/7HR+Do/3xYuBo51qT6Mox7BLz9I78+MGIUq6y89qU2nL1es15xtI2HuoL/ztLberVRQ22C
Gj6KI15NyQZfIULt9/JVdYS0ZtWo4iM9pMBjQXqyJv27IxpmthHu4BZ473QD6lXf0TAjCM5bZgKP
h5wyv7lVDjB+VARRkMO0Iv5T3hdBpJRrGulvCclx7wULSHHQ9H3zQ+wYpcVnPEcrAiWrg2G42VX4
apY+F++HBbos1GgMDMDsNj7xvyejn2hf1TqUgy5Gu0bkn8bgYjKGY1yesrfMix1Cyacp3Erk6My8
btMHVboOhUYw8SL7hE/iZ0NR6pmpKaCY2iKdJG3a/Vz5L/ANjIvcqMLTIfcsuhr//YK1vX8+2z3d
EcwUnupwPLCV/4OeYpM85GVuyiDiGNGB22eDSOSCevkhmOLoJwU4mbzSGyiv7RZqL85Tb58ReYte
pPNvBZEqwdjleI6i+V3u4VWb7nvh3+fkq2OD0vTrffD0fiJygVHqFdNp1C3ER2Ko7gYAdbVFPXJQ
VJcFt98sWKqv4c8o4nJBFAv4ZCEPe8AUOxtXkKDTEFBpDN5KjaJfrMXAmwqmQwvDDDuIXu9kcGAv
D+n3b7X5Vypl1qWCuVmt4nyLFpHVmYRPNlgQwaPjxzVEcovoxsEwZnIn9qrGQVieRPVGvuA5QA1z
T9f25KsEKzy4wc4QhGGX0uA+rgvCjcUh8QDvWg3X7yGvqP1Ubn3yiQs8yT1X7NWq5azvouGwGA+6
iBGiktEHY3EZWvCsHvXKpVSpaQqpenNJVSvO+oSgMZ0UEh2nJVpeu3+qQiJI9Jok2oCm9lMfNO1D
QaZDrNr4xnxjeLI9boK5CchdyTNmZwKMA6uuWN4XyJoL/T2vzHQzmXZyDGejuPgEMK8cL+22fR7q
dKcbf91VaXWX+JiCGxN66ec51mHOgp4EeC2ojmeee39u2hBVmY8jUZ6Pa2a9+YhvLJwbDMvkuq4D
EUCX6nSZYCSWh0G4pyqSWtSMim2UQkYVkuPQr48KRcRXD9RzIAJHUjgHNKwQeHTUihZZNag41bFY
Zfb/EXYey5ErXXd9F42FCCQ8BpqUt3RF1z1BNNvAe4+n18qs+3+tuCH9miCAYjWbLMKcPGfvtdvk
nIzeKwoaq9sSh7bKuzF7hJPggUOp243mmMG5H/rgrPaMPNLOZOMuZx5WoV1a1P4ySJT0IRD7Zfbe
wRMj4oVZpNL8iMKn/+QI7PYLqwjDKMVWfXXpKxfuTHykUSIhj0NqXDiFn5xxnSzL9CNyq4kKw+tO
2dSaL27Q/MGeaFzijgSXqQ2ea2dsP0vwyJvaw+2XY9w5GtpIxTW3n23WZjuVRsjcKWcKmWU7t02n
vR+Z7b4tScC1O7940Hw9/WCaVcunMO7nadX69FfmMjavGValjWUm9bcBvtWAeH4H1dLa/J2YqT21
0cXEHMPB/B63xOdBneAxnWyicay/TU4bopVzcxwnrTjpGk7wLHIhrIXdR5NOwZ7842afiXn8tLBW
e7C7fvQwfDaoV5CHdCbYMDPdMAQNBBoIl1GYsZD2O495fjHopa1YpC98FiLAAk5bz8yK9xTaCBUy
Oq7LLDdlUGyCVhO3eGwdJJoQzZVtwSiX25x5HosUTobdHYpCKEl48pK2QJHVn1opI1JaorzIYSEm
vkeYh9U8B1MqNm3TTlvGVtExA/Wx+vuFqc7Jp6e19YhYfQWfI30E69GsmG5V3+I5yVHHVt6JsLbx
Q+AzUm6boaFdEXh+8myl2UmXspPZbpydN9L576iYsDfjodlW9mD/GlhzcBukl8fq1muKdh0F2H2N
PDU/KijcNGNqaAwk1RXTyBPVy8zvuumQjYbxoLXFRY7cWJIdDCtszko60qmw+GxAwaRDUL0vHhC8
LmfPBK/TuaOVIoZfSGybeufsmoaBT9B0ziOAv4OvbQdrMN5Yu+8nI7WfG6nkD2YmUSn5OKVN0gW0
4GgNtbDmY9iYyNIBaDosvXO6rFnvWkTaN8PWEJn+reVWxdBg2gCd6Hd3d1jR+e62n+HHN1Kk0UV5
9RjVnGAVt6ksHLtXOLiqUOqa1FpRBuhXv3W2qSXbn9FISidak3KFUePsesN8Nxsg4fPOps0qOveM
4DFsG4+Ks7wqOWPoC+0c6MZ7y3LESBQr1RL5I6pEpP8tK6yyuim1itmQPhN75c2oWNg3dp+sbZXx
RieULmMffR9ag7mG1X2ODpdYqd20xtTeUaPvmKk3GJu9Rc70tr2ehh8+sdvXuvdZSei9f3PGbK3W
3UFVTsTPG1xfLtYEtT4vizY6NzXQjL1XphiFa0G3y9QvaRlyIcyatw4BYNKydImPlaNDyJjdZZon
fMXpA4Tf/ldS5/cdQi12Er2UpUb2pEhFcesgtmyyp6IgWapTSdR9AHQJmnL0ZTopmWrC+BjSoN4T
yJEftCJM9q4PdiRbnAAiox+RUzuXl6yN8GGPZYrP0pCpNPTQLXP+3nLRoY61l0Nd8Dbum90q840J
JEx2VUoYljDd2dGwjg5SgKk2zCHds/CWC4Zy1PILLa24auu1ysaLUAsgu9d/l0BqK5drzNWeMtqG
K5vE6duSzy/yZPtWEr61rosgftHqbtlVrRdefH1OzuP8YRgxhGtjMqG75ho9UKu6qEN5sWt2i6Zg
MJtHS2glg4Wu+ab2BMj3+556bTQIREz07zzThucBo+XVcNwaHxe/t+5af1xSa1Z1FjZHJ6k9gsqk
uUBOKYaOsz83m/KEB21i5FBy3ytyl2VxFt1Yc6B7Cz33sR9RNxMYclRrMKrp/GqO2cowmWNeLWw3
jwvX3bYbRvE0sqrejpON5NrTZursgbGfERhPNvDcZg6w04e/wlTHZq+LEfWv5m7bxbVuUP8SMiOk
G7FONHMV9/TbamUu6oY23rvCo56Xie0imX+GWW6s8YEtG43qd6O6ykouXueDfvEcV5BnTNeetken
n6tmwSP3X0kAITMiwzNOhZu5v2rE3Ag4fnqVJNUS6UrsPFi7OYK0ySj1m8I8LUjNAdq2+xnd9KEK
bUbN8mcm4qp7aUPOUNc9JkG1bEhJyXcoUOrHSbb570Tracm/R4H7buR18TRBqrtvWj0n/lbHS+VA
TUvMywQE4JIFbrHV2pplbNE+1X3OU8fMr0EWY7TOCH0TIeUCDCZgNY5/8cdxO8SzxSWPwcXAwYbf
/dWuYdTc2xbNwtS5cJevYCbz/N7F+k9rS73mmRNiKb8gXahefgYBRb+6zzq+BYxXycLL3nwac3/7
//weTUyA+2xjICFU+T5nDgcmCW75olnF/Fa0CSyr3Pghd0LdEOuJM/uoZjttuXGN0EdBYbe4cCpS
lrUzBDVCrmZ28Ps/32HxKfIdIHrciudmDL5VfD738IyuJ4yziP50s/dlYEE9GU2De1uWz3oYaTuP
0Pq1Osxyz+fX5AujZYENkgU3U6/qAaAKcp7cvyrRnD4RicfNh5RHy/yhCsNhgokQemTxmDINhGW3
2OC1cQ9WYpOAjmfmgaymzzYYa5A8CboiRN5KDo/oTlcdJKCj9TmsDPC10bIjKGOGcdvPZ7X3d1PU
hbGB8/Pnv196Wf9eKPu658IuE44lO2vCkD3xnz9e0PO2/+t/iP+J/NXh+RzUJ+adHzNtU9bmdFA3
Bck0WWanLPxD5+Ykhsb9DP0TkNqblnCljrX+I3afyTBxd3o66WtNBNYD1yugQAZzCaeXRfqUIAVZ
7TGgsreL1cRoDMkrbtMYS5QOlIca67cDnq7tI/87mX6vC2OMqyKUYwzyT6k/fVdHUf/dp5vW0B4r
Dq7f/AM4w4bijqQN/fcfDJSVf7cQfMP3haNbroAmQi/hX5/MEISk0mYRpBqXCs+GoXW/eHR5X/Pw
SGzDuRieWm9x1klPJSSdAj5+pxV0n2pfBFa1W3R3IRqQD+E+j4QXzorOJvDdzMuglNT54qyOB5se
our2h2Esdq5Z1esstYk7s5fpTkysswSXWk4LC9bAx6Bj9VEb2/mqSGh6tiW3ACMfzkKvntYOMNrj
ZFy62V/w/uboospQ+23XVwak5kXQW14rwHaThf8Atk23Q/RDtfmWDu5qoocaAVTaKp2wiwIRIGX7
5tAIKUh7P1lzbz1oOIQeqthqDixN/viBTylfp1fPdUwgDl67Si1Ss8Oym5ijDbu8nILffjY8sTYq
3AMw1+YSBj4KUTvGpizG7EyWrAzLqqJzF6Umz/aSBrl8yyIQxqs6R9k1kxmwqgBr5AxwVlWZQ6bV
gYDMo6cHwweJWb/LtB4+A2rap8qN74XXjJ7m4qRJtXKRKO9F6sZbpXm0bA0oa/4+B3b0pDDzFM/d
brHDjTU42Vo96LwmbYk4G66Jqu4KWoq691DkMXNiyR8chfUNPaX/RU/DXjuzc4w00RJ5NLTPWO3f
KqufSHj55+V7aZdiPmpBzYUCAYRNYqjuzxPqQdYCskGsusRFbTOWHLVBGuvLYG3/Z7Vs2u3+rgRM
rYj/yDT349c8yYA94a/GuZpvqqZMiTtocc8fwrB0nnDYrKcmnR8SK003k5cijsEs/BDULf8QrTjO
nsGoh51DcbPClb1RBZGy/5bjVxk4pF/DBTh5XYYplUaUgELhIgSIgsxaqUFv4lPcZpp/iwzLuhqC
C8aMISHW9sAgy49uSwvxNyjfmCe+Crnw8JjNP2ZF8qo13UDwTOJ/DTKXGy5reXFKd1yLJBHDRp8s
SYTKGGF3qftlNsX0VtAL25FTGp/yRPR71Wep+zbZLDGaGN91KT7kKr4vX/IUPbiR6+bXGNlr35h1
4EqDtiXnl5UoC/Zj0sbOVrEAGluvr0Kv/S/h7xY0mScV7ie/nyVC+nYhVAkSZ7YwR0exJkkeeKez
VMeqW42eK/Z5ZLkbvwySSzDb/pfn5+Wxr00pWooe+4j2B65vxtt02hwppQ9rhNZtSXyPXjdHLR5e
G9kUUT8MkBQf3uNS7+oifegxTJ3GjjYAfV3tXBrOLSPy+wKSYDhYVDIUnz1mpc7vDxaE/SPaT8xQ
HP19m+Yn3srGznLSnMR8wtFwYUC6Jgci+l22xYquB9C8hRDyqe3T9WS43pdfFt5VwU4dt3kaK6yb
hYNjAVDtk3IIpVhpD3rqhJuqmbKvuTuRjeswkkiSox/23h5rKY0Rq82PLPvcjSiSn5WnJa/NgO9S
aPNWKc562XCiC7PW0Kid3X4hszGcuYcQYrfm6U2DLkma35Xg9hvPnyHXLyn1QfwwsOIJ03w+JMKp
dyXrxOOYBP8oKEZOqH012/a6Tcr0wnhsfnJFN9/zhX24mU4/S0FLlZUH9XNkowXRe5gkvzeoH+bW
36qgbBRy6FpnLkndBJEm2sx9v//bJAkI5RrHvVqbAx0pAUvW39LK765ttk6FzSxP+cfANeVH9M7x
mjyS7r2w2i+t7I9hkffvs9H+18vqDVAntdJNXu5vH6f6VpFw6iT5g1K8qQ1hVqgag5pYTVxOXtPZ
B84B4g3bcI/CEavI0Pzqk87ZZr1UoQTDix5+U4JhZebh/iRWXBVkT3fIExX+G4YgJhm3LPZ3YXtP
vs12zEpxSho80tNiVC/MnXdN6Q+bqgppmcjVXpjX+p428z2Rpoxah/G0CxPOfFzE2P0gGfI7gXED
hBzEK5aDrsqjaiLwDYawhYKmHRJ7N6Y0mISL884kxQr9Ziy2tIkO/7RNspkCl/BA6JX2VonNovcJ
DPhbgtqf5IT8HHs6PfOANkqIAQ2Y8Ux83zSN+yJquo2KmwyjX5gxzbdOI10WmfwMsyTAOxlifqz1
Ztpboph2sw4eMizM6TCHA3fgqu+OZCRGa1s6HBTLgw6YJVHubdSgErDKM6QE9JnTriZ05B8vseNU
Gz0ZrN++UZpXIXn+w6Ob9M4xQNP5EOGCpzGyvPfEO97hT27MnNixwpk8UUZ0auO0Q3C5fwb3jonj
9KhJVWcvIJU9tNL6kqYGAA+3DA9On/zphZGe1NAH+TZ/ZE/1EMW+Uo4QubGkiI++IunlUujn9vED
47v8ruRzSYGUWofqWxMG83F082Q9TvAFkAtbNwcMwLEp63jdDvYB3En8zUrwmzVN80fuoITwSLCD
oEycir5H/ulxhi1EKi7wQfuhRkhCORXty+Qt8yONpi9SIQHnYBVoyyH3U/3dD8y98mywsP4xJ2Vw
vq9QNK3AOKc7+UYFlai9og4/y1x/4b6+nC16J9vC9MrvWjTCkHitFhCJYHaqVTY5e2Y0w8Erne4k
BtPe39cVs1VfCGfzd14QEaRikontyHB3ZwjEGZGhzTrOXJeda7/BJOqvxIrSmV1IP7jrowYyT89t
ww/+/5lt8dT8d9Hu+Z7JkI+q3bB1x7X/VZq2Q9kPUxEHx/t/lZbyU4qX5Lkb8u5UxnG0s1pwRsAu
zH2Y5+kTi1Es4db8qdO03ulLaOzVYZ7pD6PVpQ9+SYP67wQTGFK1DfFgAaqZvnKrgp+hThNBUhzM
wWKN7IN+NQ2Zzdh3EenWxUahwQcADZMz5NfUc4rnxdTWk8x9s3ofOXa7bUOYCE5eD+TdUr92Q9Q8
O+29jhWmYa6QjRin1iQzgTjR7tRZnr0dghKAq2fbh2IiLD4OjR4fXJ6QQdvQmokm1utKAlgOgwOZ
oSoPCOHTjRbg8yvcEitVlpZrdYnewTuEcWEw2fSKop2UQibJMhtJTS5xAGvWtpVQEaP1nXOUhdzm
PfITSjBh63tXL26tH55ufRpLYhzAZs+fonT3WIHml8Em6MBcoC2JEWsXyRVS9IhHH90OufTLO3Nl
5yXQok81cfnXAEYzgnZ7B4bTeLFQ/icjoUNISt3aQgEP458WYDcf1VB1QZW48sPY3odNVWwrK/hD
U4y4q1rEq77K8+MsOwvUcM3WESzHdclJGNwRwBY9rkXrmIZoc9NvcJGTe1fHFR2tgUVgE9fDxTA+
5aCXUXpHSlytIpSHKmWeIBfLVtQH9JLTZ3X0d4PQukHdb9blo7eUpPNShmamKNpNZ1mvtiQfZKN3
FQ7dr8VezBdDaCcll2oNNMg2Xv6ug29Y9CDQpZRJSZiKOskfPfM0O1byeO/Gs9ZkjQT4wk+D7NnM
FnHDY8xcG1QQPolwVy2GuzFwwpp3kVbqWvWmrWgAkwfPaVgU3U4TNioDSu92qys8eVEK/VHj7EBA
4A63LtMZX4z470S3Qvhq7ZTGotAY7ALeI5fNuiS1VTzBOc5f7elnb2Obvp9YnpcHe72tugejqL+r
QSD2rvuRqk/V1zLrTZiXQvNfB+I4f7HWPsN68D5D36Rv6uo8CN1cPMQCQ3BVzZ+F33gHFwDvSmv6
B1Xbz74OnmkazK06DOi83A8JV/jMk95+0TxMy27pvvFnaQ9wZRA+IpOlQ2STX/qgZGSB3f92SYB7
S7B57tBXcBeeLX/tD6P5UPRaTMYG/XwaaVwjnb6tMoqKGZfiMzUvapRyRYjFeFD4ALXpzKbZQ5+L
1ktTI/8j2nh9X0MnEelKfuHrF7Vx5V7u5S33kVUJYbiLgo/QBCIRuSQMW/ZcXJ1OI/1MztNrCKIT
D00lwcgGL9jotmjWZprV27yK+3M+0H506TDNffKE6Ln5EoigCrn0bIv2FZul9xGwBp1LueJzCcrq
Bqdc0VcWG69lnXLv9zhz+3R/uEIeVa0RYQO8bVEKfeHMcbNw2mfLVN9hcYnc8+VrJQ2/NUmePOcD
a2Qw7dbXv28muRiDvdj/ff/fN9hO+UVVie9igt2Uu5Kw6dePXZ66UKW991JOpgG2TYwsIvcw9Muw
7krXP5m+vVdGDiuBpud7UhNs2sOpS0Jt20W1djEYB60mloNrnecAQ9QsuGZhN697meuTxcWB7CoH
lhZ+yrJrP0Maa79nIhT6pst+8h6GmAFaI3h5wz3GIJ6qX3MJIohHKdGawD70L3Qf6a8gAomRmVF7
m9OWdeQk7TRt8i1vP1R2j9mA7G/CMjv0gLvsoer/cTTpCGVyvcYPIJ81XaIRfBNk06GyjJ9uQ2vw
7wOqTqAl6Pm8SiYNuWhaJkdmp+0h0WvxhJt+ZmJASDq9rGhjpjWZyE32TGtgPrZlzuwHk+B8YbGy
CvLavvI8WiE8bx+nGnZ46lymqTExS2YJl5FlP5V6WT0YToID1m2eVf/admvtmioyS+Ov3cr6UN8A
iOhoQ2JrjWNuOEyO0+39D+rNIxysAP1rppHw1vX0oQ0NCkARD84ej211ikJyHkHezZ8EGEdrBl/G
JaXSeM+iZJX1ZnIrLP8l1M1gE4tCf1Z7Bdr8Zxl2qJG3eWrSBdxOI/E7+gCI536c5wXobrtq7t/9
zwTz+zNoynltK6leJAOD4YNREsk8xGEgZaOzxLWRI0e9RZdhuuJXmI3FmgTR+ca50/z27cFcJXPW
PNwfV2PoJFQFcXnMkSdtItkNSUdYH9hgnu+jziXXDsQETSvKAv3WVRTGhBqX9HVnOheYn7fUxN+9
OoufQzu6Do5VvtixPr1ki3mOI2d80wpWjbsxHgbukQjja9/8cPlbXhKThHrDqa2Pbia+lIXp+d5x
g4vvH6ux+Wp0K7pYIZJsJPreNl8s/5XIzXwVFFl1MAYQtUumNxvXhO87ydCVGunxwpBvpVl59Tpm
+QeDoe5LG0tys3WklSZlrfYn5Wy9zXUjUF52/Z4h99vSpPFDXc84PKo0P2ohg2+hx8NGdFb8iaR4
OzvFCOxOmx/9OPqjXp4Loe2WCfq5Kd8lFvfYEx+yHpf8FYGdsVKpcAPL5wpIxGfkY3idS6M/RW0V
PdMZ/2NjioNxzeMbI91jX8XNoznlLI8JJ6Sj1UxAfNMAbx3IyvtfJDNdYsc9a+snFqJwt5HBpaIw
dxmzbNCOTrSZ9IQprNNVt2QZXq2qnz4c+L8dOnu1mACOQ4XjFeAIpCLyHq3uO1ED5xviN6Ftb3lP
UJjI8AxWkcmE32H5aciL0poLY8VgediFo9guof8nrwSIDT8uD1oESC+2oAN7GcFiiHhoo7iDewpN
4mIQaidXMrrL94lPeSI98Q5nNKeGVVPbDU8QXsYD06uABXDvPoIu9XGxW8E6Lo2cGojAJKPUP2tB
HLij1z3pQqV2IOMuXYP8nPelzINTv6E6hFvGc0auEukiEZ1S7VoRObtsMcyPxmoQc+aWdu0tQnzQ
Jp3G0vypz7P3XCUGen0nHMm3J7cMbeaTwyD6XJlpQ5Lz0Nen+/VDyxISIj3JtxggtRKR0H0mQbEJ
lp0ZYNdzkzC/KNrSrCfaaoK7fFDIJPVaexgIan5RL5Rp6RzcePIIWnP8K0OjaJNIHhH3I+RpmgME
rIOxFRe9varzQL90MKBOSeehpJRasCatq5cYhKQ60mi23X9IZ0ZtJOt5R9dpxNi1tsFBhNk4HpMT
DPPd3JTWehYMX3Sa5ye3dPyd7RmIHUp+PS/rSMKNnewHd2GcQZiTl3gi/bmZc0Yzgf9qMNWGczgW
l6Ll1F486oEcVS1NcQKs5F4k4+LVXiJQ8zUF/qmqxFxcafOd4NBl+bdwMLUzhP8DYrBgnaDLuk0I
79elt/g39Vo4wYa6g8L1wSSeC9G/zN3G6BmOjG/ZDJABkvkziTP22qnaMCuNH0IDdQtuaq3J0Fhb
VXlMXIwKQMoeW+nscKSLw/LdaRvBP+ZRLwvMOG9II+hjY1tKiRji1/UEkvW14an10hcEwcmXHX0e
LmiRjNXQxYCXWsHTFTrPmrt/9jTXc3pGEDVSn3jjNzNKaDo2+c9/vcMy+cWA70b6kH+PM/Decyy+
GMTa6ygWcAblpgtogKkvOLa9Gh3ibywW5tvGoa3T99X4zBKdcXjZXwa1SLJKSEoxVlNq9jQAajHd
aUDdbIfXDjHKqtK49LB8OXt1lqnzjV+DHLyxJdLHSQ5xnbbHUZ+qxzmes01ABsBn1jaPfZ38mPBV
3wTEbL5PJV6rvp+3YlmKa8tN8NSD5NuPwXumPSjJ/tBhfaiFxwM7uNZ5dM1mLX0Vq5K7JmLV2M9I
I8pdYuDGmp+TthIEHI0mqruuDZnBavhGxveXdyxTW6adbk/R1peNpVRe0Zk2vueuOz8N/KlX+HuN
bdxLOVhjm08kfXfbWO6F8jW1p14LG0DWIUnPc45F6C99w1/QxqnXVGET1cQqm0ZQHIhX4sFdz8OT
D/iOJnRr7ugm6W993HymAD1/9VX2NNqWtQrtzjgjpaAu0hBspayGgGdnm9a0k9NkeRJTv7xTVxe7
bnZJ7mpG8Qj9mBQJq3F/Fq9dD+wo94IFTw9GvC5fOsCrtLHvQ6fkI8r84M0VPC7oMENnK8NdKkjc
CEiMwH5AJiKabTwAEhV4EY/dhNkL38Z4CeTGTQq+lmB9W2N59HZuGjP/qQLai6b3TB/kQSm+iPXj
jgMtdu3WU7t1xl58o7fzkhq+8xJiebpaIzf0agjFN0AAMBzcvgEWiZI8SOn8K/HKVW0bIconMxOv
o1SutGNvneZs7tdV5jr70UcR4mXoXll0/hGBtmub0v4DBn6HoML6I7+UeqGz7vxFZlfwzIwcCoQ6
QK9Qa/hpSuFFX3kxPefazRxdPBt4n196fz6nSPg+yyYjOl5fyKcrtPhz6RdyL10p47BGZgS6Ma+a
qGzh2BTlK6neuOTz0jxrQTtfDLxHW117mqs4vniaMJ+hDr0tU3hj0SV2XQNJu6XmBBPF3t9NQwbo
MRss9BUE26vSje5m/m4b7qOrMdtrrQD8WNT8oKHb4l15dGVstVHm8YXivbwCUHY3uiXEU1VWJ2Gx
htC1aVrd83SrIDoAVo4Rt0Xa9yRx12Ulkl+D3004K8biJbEiC8hv6OyZQg4PWsWiqQi8T63MMzQ0
TClsx3GI71swxDB+qCR9UW3MTnPRiTaIdjgDHzQ9AiPp6XehnFLLeVPCXZPMhQ0RxS/5giYqFwS+
wl2m6ZKlmGcyT3Cy1sXDOFKxUdnIiY3l4CDy3slPrr+1cmWEf9k9cF3btzgfDgv9/DhN23cR2NYx
6XpaULLGrTHC/31dJNnvMXNe6SECXVyQCmE8IAktS6prVda/C4Qb+zwPrH1vuJ9/u7BeTOBM6dcf
tLc2RibSD/SK1VFQe2wxw41rlzbKTpNabSyREt5qDr8xPBFO7YpzqFnvf23Kyqs8VT/JdesfiWW0
7u5lIrbqFaK3bu30XX9UTf42SK1tlgcl9GwJScXg25Dy+UKHiAQIGz+k+iJj3n4Thj7oXiUJC3VM
8zXs/ZUrPeGVmwCMcw6dlDbxCEqvUz7iEeDIzYiShF76rqZOjpw1aqgqrqn7z1BM/q3Vy46e/yTm
PWQEKcMPVNoFFlkUlmJ5miIz3ZUaY5I2cK1VZyf1Vqka74S0uV+xXjTOjcylAGj7fyZUEMFUnoUE
Bd6UdnAuKhjZVua/UIiZe1hm4NTVFUDFZGxtGpFrTW+D742j7ZWmIPbrhxTKwD7IqNOC2cifQhck
LKu3ZZdLrT7l+qOTedph0kR5sCfBOCrvx0clUKgxhz5Hur/HR0zamtz4FDc7yzV75vRErqnXGqci
qURzy3S7zNqvKKrfUZWZ3Ew9ZhQdC2Z12JHfAAxtptkfaZcJKTI4tX45VFofdEdWqfyvoUCQn/tf
U2Hed4b/2pFfimzWIZntfP+/v4+clOCb6JoN0YgPdIIAGzX289RW/YdV9822KdL2QjaTf2n7gBwY
Jy8+RQ8mK+KisqYYAo4UfjGhK0+5bg2fWXbI5FUn/NQ75DmGA42QUKsvP1B6V5uuhRjd9VX1Mab5
t0rzbXpmerPtGrfajxayJhShMfEMF2tIbYatHCaUdQhodEprv7nATBrOjrjl8kAZiCLLz/ZjEabT
c8jJ+VL2mykagTjj6QWMh8FPbXqkbSfilXimy/UpLHPvXGDHI6weQb2P0fQ2IJG+SzIr6zB4MCis
1ntSGsRiGAyUj+EThRcYKFZ850BrQ3KP454CbbReGLnuIZYyXXSL4L0OJ1AGU94+T9XIQliGkbop
BAx/AL5fiehrGrAz4iwvLn5PPmmXenTsmH7SDaM460wyYONhvBBcBWIwCl/jiXDvxvX+mGnnSZlt
sRFEgZ2XuR023dC7K8LAdJx1EfokRlrHSYc4l5hvJZXdI90Jf/uvvagLg/tridqj5bmpBFQQLjai
JzgdraHVkDUS8aQOUdgcmHN9d2q/+sF/QVFNt6d1rMfYSV2ebc6hQFe2LiJMBArePTaMCyk7/auC
d5tTtGKIHb4W/a2UwCib4et1geZygrGIAdR7QSkcbMJqJNGedSVCAIIp7NELzrOXaUg7rFPgTNqJ
oN72MbXCvU5q3CWRR2bZzXAq/GS7pE15LH2P0Ag17v17nNgt2ASiBHBQ3Lohrp/U3ygSerW/L21b
2PheMJxCxx5/yx3ofJPaGUM3uNQG4VCGRBw0ecEzS+6pzbL4tAOARarX0Y8cmSW0V/UYSwObwalt
eps41buXfI6zbeDo2WbQmFmaSdv/DoDIckdqf+ZYXtcAG9xncgrw1Ng8GMyqCR7HgiCvOdXD/TgI
fYd878+i6+Z36Nd/RiSV9524MDkTG6isZb6JSuY6qvnrFL9HuwveByT7ly4skPvKnrDfBuaqKdxf
GJeQq0hhTofg1FypXeJEQl/fVUFNGZrBBEGlm17wEnPHjvCIbRKtCrdF1LKsDwguUpb47D+HwZwN
z3MfbNXMAQ7uci4WAoGVMzLvIS12/YJUAXqTmhdjH2xv6ghs11ta+NzhFCFhHIziFlRYP5ZCTE8Q
S+pjRXd/a8UBK1Uiiny5UXudNXDWJEj0j3cKgOcPfzq3f148L77chTMGvKQQW82S/4wdRo9WGodP
bjGd70CimNyh9Ti0LU9bswDWJYkQGo4QdNKBOMIintez4XtXfEkLyq2I3miYxl8G4VNDXlGcEEAF
p42fKIvIu6WjuzYgY9x/QPUFv3y2azjZnZQq3A0yFdkXTphE28jxZRYeSvW2ieb+d5NAMQ214cHV
DXdvpRZp9v/ZLADQ6xX6j5F2+0LCeMDlwnIL1Md/Nvj9EvLcswcJu19DGxi2sbRNKvhVKPeMrn8r
Klae94/MKYNhFRcawjsyilbKj6qcqb45VOtYCRBQbN9QWNvbvGkdTnWEooXZ33pJdpUcdAYswnwI
DKLhNQcNfDx0kgBUQ22w0y9H65OXBS/mBc7evB48RlHM7saNCiVFkHoGHQB1Qj4vI/kM7czQPeWR
8yxiUoZmpTCtjXChjZ04Z9u17K1IunxFk9tvd9Xn/cQRmQZ5S97tExys26ZmpK/LwYN6rRUCQJTe
86xVr9Fj6LTGOnZTOpx7oxvOrdyoPfUaxAteiz16z2F+qN3usW8C66RmFpOcVCx+xJmiGQDU5CGf
INWiZdTrfuHDpKrpN+p/FiiErzxw9qpGh4JWrawlmO8V/N+6XdXygH3Scz5hlgicI8Gu7fX+kDHs
ZK9jvIui4qdeBb8gfbrc0cTH/TbWLZ3zZaISAs9MtPfogNTtYxOFFESaLl2yA17Zo78ErGB6p9wK
vdiCPm9eA8fJ4Cct/j7EnvpqN+anulIY+f6wCGKRiSOYTGpZTWm6uY7niv5HoyeHhsbYYxQTwJwI
qyAHJrj5zHvegr7q95MfwNuCSXMThPBC1ezT7xUpmTCJCfDkSuzyEKGZXU9PlU63zg8Sc6tVJimc
vEOfl1+Fm2YvfEz+phRzfzKiuH0zZ6A0qP2wBbdEuSvfTYHZcRWH460izOyQW3rxCdVq5Uf58r3U
Pcn0CY+9PoodpHv/xXRjBE+JPT7+09RmTP2/GTuz5baxLU2/yom8xykMG1PFyXPBCSRFUqMlyzcI
2ZYxzxvjZfVb9GN0RF/0W5x6o/4AOtOZro6sjnAwOEgWKQEba6/1/9+/YgOyX95VmGR4MQY5nmq9
AuYwN8f7EWlx4ZaHiOCdOK73sg5xtQckh1dMJ45WRZs8ZpaM2iMZKuXzVPXvXZOGzyPUmW1To7dr
Ic/TRZfRYdmbx4Pus/9Wx3Wajg5IvEjLOMu1eiNUtfKqCmVOYAXNvd429U2VVeXO6JHiLfp+/FQV
2GGTjWsydjiWN4C7dqNRgJYlNurR4dyF32M+K4o/bAeKuycurW+N4sr7tFU/mnNV35jpZ4V0yb0G
r2edlPQ/ysx9K2YjbxxJrx2D4aVHl7lkO6HTGw4oMIzV5KbW3qDEvVboiwPJBApj6r5/SPsg9ERM
YHYHMmW1eGyqSgokgP398mMXoRS2Dk4MTU28SvT1U9Ral07oUGDdYB0qKZlloz18LAvNY7eaXiDj
R+vSlAnlEhgGSBjJeXk4Vll001ZRveYKAfDbV0nTGHR1Pc3yk1AvYk8Ghr7ps9hfZ7ZCSnt6+l6E
h0l9NrUCeyRO09s8KirPyH2Q16LHCWikZJCqMyeK4C9GU5VRbe2GpkE+GbvFgcCltrk3ahqTs9QZ
gFlwvP7Pg1C7TRG4n+LI0d/mO00rr3fU3ow/4uI8Wgm4sVnIOLVZ9jA/WpIF4jpZqUUY3vlculdN
hTttEYYt5ezyXN3ix4mBKC5/aNIffIJ2wrWDDsm77hFoidtwsp4soG0XbV5Pl02IrzX1PhkQwAzA
cm9T0Lvtu3Ar/lxoMotNoXQ1WEzFXVlafh9MQXGIIheahihoArJLv97TCpFsY8fR1nJm8dSBZnzn
hZvtrpqRj4hvgTgbjbaxJ/jmy3MwT+TKSlqdPJkxuqPv8pAZnbW+OjTwnY876NZrLDbDNkEHfNu7
YbKT5Jhc79XzvcQXXDBlJ56HerhkTKw/sLS1e4SrMUmykD6uv3/mBW+w+1fh7Mi0zNI+g7wgxGN2
ZGbDqHh0WiqIB4ic/FEJ1qqZOxfmG6vFdqn/nmcXT8pDmE/Mh2Y7pjGJYm8PmV59VseK7gkzCvak
D8uQPxblTVN1+VZVMJ8sXm4F+OmdWUjlXGsoXixtAvKsMtdOKUCQDpnNg0xzUoSEqT4UFVVDlfdf
8k5A0ao1Ioip9HDStMMm7300TykXD76/vVmSz3xmSeg1ExB4eUn19nKFQhugVyDn/qb9YqW2N+Mo
i7WrPsUTVNM4zGl5aUpH1VFOwN9qpkVzMzJOCn0bpnF+t9wrshaziSP3cR9Pq0WQwFhjBK8m0lmG
SvgQqBPtvKw5WNvojhErCN38sDQJlt6AtCM0CqZ2ILxk8hocDat6PmaEEOZRi5Uv9mySd5RVU5v1
V8p7hYCumCQXcuq3QQkw3NAYDjlWh03CJFpzNA1/df2gtFIYruSTp6uZc0K6BZy3aBVlZQONZu9V
yCditrxlGal1pMTLxvtqEMKUUa8MhiXXzaafGeXOIUyIbvRgvJA6gPsIA9XVfdMrTHH8OdoosLgx
SODafz/NgZEjBS2qs+PC9cvnLmBiWVvXiZDvWDlInD7a1000rckgJSuiyZWcnIzqxU16lXT5cNgu
k+BGxJz+kaBPMfdPFhFvY2vBCfM2fVKq5jptHCAtc7MJp8NlrEPzsOSNkBFQHwalAA6vf6xo9t2V
iTI+BLDWCrXBoCdFwN5l1rVwaiF989PzQiGyMFMS78KFNojz0UPBmq0XqapuMitCzYR5FHfLtgB/
eLvc6xXy4nRMEFjHq2/dbKVUx0Q/szv6xrA0Ol1/X031RNOp26O+Nu5HHx3+YgfdOo38dv29qcXr
NPtEsWyxHVB72hi0ZFzEdFtLuNl+icNgN5LBWe2oSudBlJJEYInncBO1ZQGDf7dZ/rQmRe5aa/UG
95Oc7zk0gvtpdNBqz7g8HMNrQl2+JZVanoWV16eevf+V3c+q8+IOyIiTOm43SRZBthWqfVxyF7AD
DLfIo7dhJfXLdWJo5WLLka+ewpkInswuxqJThpu4/Bz75kPuG91LjmocnHzRvtLkmHuetPKuzjhp
Vu7xGmXmg4Q6ohnx8CDBic44L6/jpcHX13GDqQxwcHNa7gXl2JzC+Tkc7c2JsPDfXk1cf32duGgT
6XpFSx6Bm2g74GGMSsnFgqwqyn2LJvfSM7LcpmVlc50SwRqzMdmIxvAkckBcuvskwb4+piz1a6kw
PG2haBlZwPpjBMw9wmA44Z/jIGpF0a2bxGLf4DvGxVFH3wuxyq2EzMXFLEAu07Nct66FuKRKG5aU
Ze9wzOOwOUWjUZ/K3+8Vna4eWh99bfmw8FDJSB2eAu2hyQAhNINcHiyvOF2vr6ypqPBu5pkHxlLn
Cl02t9HcBgiLAEvwMqIxRZ/c4znOvXCshq2oVHjUHfxzcKmGF7dh9xypVbcObbgZy6vSHfJVGUzN
ecrz9jkW8jKkoXPny9pESkg0g8nEn8B7ygUldaD3+ck3NSBk/Sr/hO+006TOXq/rpq2Kz+25rNqn
PB2tk8q1fAeSgMR1xHjc6dVOwU1tbrGPuwwJpbtfkoZ6nTatLavb5VGDuYnASVA+Q/b5h5BE8Rlc
RHX4OZ2bTGWZoEBR9ZKOZfRCxnTzEiSu2FiaGV1qLChHzIfE3NT+G1jV5iFBqbtKgcF8hlS/rofe
fw8TFys00oVZ+peB3iOHM6tOhtGlO6ioXwvfLLZGgHG4nfuQKPyBVhqVsS3jSTuIMvu6fOfiSUSC
/nbVr0RjgSZvCeNRCJvZBBblnzIZhEDMN44McdtWcbqyBj8+dnWk3+mmtqMNxUDOyaZbqw9xC1XW
B+qF8bgEUIB1xb/sX5b1MsoqYtjx/K+NzIdknPG7XaTF6TxgThua2hMdsTYR2W0xDMrG7THnB/gg
YV8RQWEzNlzBTUHF2WxGZUjuLJ+MEEfHw5PUyUw80JD/iMwOCDJludD9sr8e8NcDW9smJJJeRhb5
VcyOCBNTkpUrOMHDWdpoVyM9jj6IdiJvBXHTVxQSZO8GwalXKntDcglJzknGgGa+3jSJcldFsrt3
ZQ+iReKI53JRQv4J5KYPCFCqRvs2y+rkaXk+nZ8HXtwd8kCzt6kbTVT+hACYmhRPRlk8NuQ4QYkJ
BOZl+0aiaF4moZFfMEMttOtcNMuVx6so+roJKjhxTppmtODE8mds2uPNjxvwTX98uLwwFkayMjN0
krkPb0JGSfal6SBkoSQeywlV5LXrbvVwLyCw0+tDNrgfczdaR6gjuTIWNEJ1Dul5hb8u8wNZyz1i
0WVxXZbZ/tE2p45LIVhaQzTh7ocTd5ZO7uk05atQDx1wn/4cxtsZH7Qc2KVu6d15WTx+PFxeRaf6
/VV9zPEhk0G0hUhHlyMKXlq/zC51KUBj+l3wEvlxcuhKgMTLqx3RRluFjNLFaIz9QtvLql3EtoHw
bINwl9CFrhxI82QWZnOrlcW3yUAw08aK2NHAhtwyV+Q/2hwmF4uV0ej93sHBuqMJRIIRjqP7Vps3
5ahIlkc9jxZs9fKIdt7e9d8jLW5P7uwF4P2Eh6rGERzDVb/R3S69pswKk/5qoAyPy/OM2tJNWaj2
jQ6kiB5WXt2z+79dGI9RM4xHYMbqemE8xg1D/thuNkJaaJ1yXbVXS6DDyBueDF9eFiNsFLTtptP8
wEtddwXjKfyM0rdBv8RKQqhafecIqAdDKpSVUyu1Jbf9SPraUk0lBuGyFS7lVYUwB151ywWkzB/D
sOkIzwjMVVCRc5SNbY6BwnA4zf2nCHzEifUtfNRi+LXCyB8Enumjg0L8uNwjawWf3njbOyWD5llM
Aw5OrHxWwItmx/atLEnjTPlgT8KqbvL5NByk89oUaXxX6pmDigqCCsfnDWHYct3Gdn0ytMzC8egU
L1E1OLuooGhbphxK0WWgXDqmmHqu7fM4ajwnNIioRW6w0hhNgz5jU470uGOKVjHiFlxZlmqmdSJ5
WJKYlwBma+56Lw+XG3LaVvZzQm/cNM+wur6fJWYPQKUeKTTYN78VpaJSs5fi6BZcWBQ5kLSycMv9
xEkvWNmqmwRTIGcmysWM4pjwrDOhw0fLFF+y+VJiNF20qiMyRKBdf2z6KvvCRv/NJGzaux7q30uY
moahP+9rFnWtsKt8rxDNBR7E/PLXrtr/h3PBFWQDqLruGiZboJ8QmyisFPp29Faa/BFXS+H9GBFH
zXwZsuO7pbUuFLAIYk6u9tWaJgwb2mVusEwQfpolkCM8EdsQEHNQhw61pfAZr/VNiM+t+FbCabgs
arPl+avubIhPNcObY7lg5YkBvWkGCrlu9tL3pMCRiPtU1BxdmZ0OxyUwlhmqsy1tFucWgulTGQXj
0Yxd9oUGHj0pqztlMI+TafXnSp+GI9ssb9lhODhPGLvm4dQj9iRnakB1uF6uAY1gbFB2JLq0jbaP
XRb3Wo+ocI1iNjRKCDpO47nDwFmE2Pcy+F3v7yp/ShHGUjJWZkFarkk/yao1DDtB13t//RcT6s9m
E1flOaHhgAbKZAr9JzaXWhfY2i3SPhV6JB56Q8wRfiwIGS8mUOkV8Rj5hMk5IIEO7yJivMnVDouj
zCEm4VATyLbOrGPVaPfVDGcRXZRekrL9vDzqcpFcFKf/nMf+EwrH4rVRD1MXsVZzJ6nq8UvR2i9N
3Jd3AaqNm4iqjiE/visE4tHOirGcprrzaCL1OU7V8KaQtrKJZKAeq5nrWA/0txV9hwDK2Q1dAt4j
qMet3cUPow8RCTDPlQHcaDZb1aYx96qjIVHK4Kyb6GMaSMKHRfQmZe3uSZ+t8AIb9nGAP78jrWoW
DBQQKPr8Ke6UaK1bgUpaT5w/aQkOetyI8r5TSGetu7KjWkW1nGCHOJuuLVcIrppLJskc0YppY4o3
3yCxdvGYqjEOG8I4HmbVEYNTdD+LL4tr2xfDycpH9NJEwWKOe8SNru/quo1uSkg+e2Bt2qkzfYsk
Ef1RmxETzWgY50mItTPLpfxFfyzygnCXnkHYclmr7ZiAkTBEszgxDuoH/xTrVn1iqjI3ShuyMwTZ
N5FmZneLuisb4NEkYkjoKYURcVgk1RZtWJypH1jGXHf8mJkJgd44b86pGdRMQhN91yqTcg9VB5O7
Ohx0xMTbqLPhFC2oq/Z38lVv+QmbW34LgB+yc673qne9p87CwYU15uLh3LuVW3uZcAn6ksl4rjPn
k0t43Fmd0mZYWehgz9fHrsxvMqIilqeWG/36JegbyloQ8sgUs45AX1TdcIyz8ds80LohFFi9twgY
Xv4sedGau2KOFQtgxEE2M/THQmVDNTjm52unJ4tcttBNi6VkAKdegMVPW6G8+2X8HDqVeJ3IXyfZ
LwgPFsOL86TJZxuJ71dYYTsET3Co9WJVAtCMVk0fbmEtd+++zkXfIeMN4RTGADfuoFgq1Rq/GyzG
yvk0JnF0Y8ZNxLyFezrRi03k2/tpplEZ/YjcZtbcOIUdYIZYoCql23l6ar2akTXtw2QE10MQtfCo
QWlc4/IvV52ogjWEuWzLfGt24GrmwGZcAqdlcdzjJ+s3SyW6PBSd1W06yMYk3YjXxeVdtM4IwG50
D6qa9VuBiHY7FLC/ozY+Lx2z5UbPfW1bqpHL+Dv7EAcxwkZ5XAzE5PLi/Ytv2GuHj+UoEby5LTFl
y1KpN+onO7WMzRIYrtq0k8s8ezUNVTLdwGc91lJstK7dt6aB/1OBJziPTBublqsF3VdVquKuCZL1
CLGRNcYkEmkMKHRLtE+dXX3wLb/emfEEOcuOqz3aF40TlYkMg67zoGalN/T6hNwK2p9SBw0mSxxI
WdMeCj+IH/uakkuHV9ECIS8OyGJjlLY1oXvsdDXrtiMLZ//DhJkp4WsdOVj3k+6OAgTVsZSI/ed7
QRvkq1aRNoEO8kFYRn+7xFb4Dgj5Qu2wOSGnz7DWefTi3WOYDsaJFqyz5SeHTyWkfv6eiNuu7TYl
GepTQzc8L8f0c1Sz4tFeNsELoprQpuRBs+gW+CMSlaXklj2n//Kw74mSuO7Ng5GkymX7d4XrpBPT
BDpt66DBydTTctyLoUxPJKAectfFwTUfhGWuTKcLSGf1BKg7+J68QsLZtFmmC1ZB8aLJsboCm21G
7atWpEj8shzcCw5Xtifv6ewzVgkF8q6ZLsrYzL/KVEfI4gKN5KBt08K9wIhiGoGxooTa4JHGA+Bt
RuA4Tf9JOOumzouvZdIG62xoUf6mmdjHrD3X+sgAz/dKUUKg+azQ4M+CdWwetSw3qAbpy8BdRp/V
96u2SNVbGcvklhEfZo9lajUijjU64KDzylkylzsGQfUKJEtCh3A+9/M2fNmLL1V/62o0oQ2dbCK/
JAExyF0vzhi9KiLCr6bQasgDlMB/faF3fqafu0IYhiNMoRlC0x3rp+t8mtWy0XXfPRKBRqGDhceO
h+K9NimrKr+xnzRQ9rtcgKYW5MacC1XTQPU7w0eK1os7f60lmzOyN/NjWHbjJory8GLb9AORUs84
U2Ay8/loGPpwxz54dnmFZ6uDpsfp5tP1oI+A7Sjzru65MiLkTQSIBg7w/NdDk6S8TJ5i4VTaXTDQ
JyuBmjh1ddBbOz10Souq6PcbTavFpgOjuaaiTW+LOtM9EmYYfLHrgrdmaohqgf/eiIZvm58bcyc7
OEBVvdoe69tR0d6lD3MJObvwaG7qW22xFiLkwaRWu5uxTN2VL4Xx4vjA11SH0cWfvjOvMkERqOrb
yY5yL0PAvXEtIzWADG0Kl9COMqRNaHcahMF5yqJX/XCgZ9PRFvstRTbss3GTmwZwcKsX/w17VdPV
nzg3FOQAgOh4ubrKntU0/sy56aUGu94BtHPtGODojk6sMF9tR9hnLZSQpRNN7MJxJGvYxdAXzdue
UNNOtdkQ0mxNwaZzy8QD5FVuzTk1s3Kj7w+v7kRylr+3QtUAQf8gbOSV8yY4VS2Nvjt/SXuI7oGf
MraYZ8hWF+1bjg21LN7ylOZ06lv6baMozgkrD9UdV9SHbJBsf9IgOeBaUZ8apFUqqOXPwN9oI7bF
cDv5T1Do4u0y6IAeUnu0KdisZdWrQmw46btgFiFT2BvUc9F6EC1+RKW20Yv0QAd1M73KIdtoQDw4
BN1u9GPUf72Z7ik8wK3OorQsgeedJfJbEOjVLfInLHV2+8j+woL0gC14edgheT91mfXp+sjPu0cj
HJ/biR0A6YaFJ6YMe01WlhtC/4RnzQ9ptxf7GnTcenlVV2t/redpvCp7tCsaPppbBqH2oSqH1Avx
5e8RnqHMMqzulNsEmy2thpYe1Ak5I32r+ZdeSmPf1WwZlwyUso8amvkDCcRhpR+tTNktGlOnagUQ
vPE2ojRAZDUr5RFcP/RaMHywXeewWMW4ymAbNpyK9pt++OsVCVXsnw9NG1k0NTBVIGuTbTs/bz2a
KMyjqlX0m+uhGagJOMK2YCgEIkBeRGCtcoW9+zaDpYJqQFG3cv5TGSisdknGXKUL8nSntQwBosoF
3U+0z8lminj6/Yhsh3a8FMyrD+RNIR21m+KeBMp6bY+mesPur8W4EzS3y1xU1vycFpHWNh/1+Fy2
XA5mUkLbr327noimtoMz9eHd4vWpffjQTtY3FC61uh0ZaOzMDi/JFJjBwZ53bJiyWrzr2QQisrgP
Elv/AnTyx52isetdUyQAkWM3PsJj19esFuZzXMoBnmle7644axyi6yDIncOoR9bzvNtcYarLIQr7
tWdIzTwmviN3ECkz8t6dr844nzxNlSHqIpYzCOzuXFQQW8RM2sHuucXqK8m65YCRsRsi7PRnazUP
K8N4g2hS7OkFvWtDLHZd5s4iNbZP6A24POi1RVLEbzfwwiM8ARL14+/PLfekNt42CanJhk46WuHA
XlsYTLri+oQQdgSj47HfWJMqXyrDecaT6L/74QjwMkuOQW9rewYDKwOjx9d4CqtVY4XqY5o16FFt
EK2KqX80Wrzsc+e0JVNx0zfCPYGizQ6W21k3SwHXYPhSScpY9QOKyUaLA2QGfMymEdZxebicNUEj
5vAs0kQbv31fMFZp8kEzO/m1DbHIV1K+ErclVk7v0A6fb/z5JhcYiuwRa5+pEdJbj+yWNNVB3crG
+gFG2ros6/hueao13WJdLauqX2pvaeCQxm2136jf02+pBVyoF9/6Nvo02W24JzTXAPEQDucFE5Ug
bcjMZiT5QNnnyFxDpFt8et1yMB2F5YE2QbitYYhtlg8UKanmEbPibJaP60AV2v43J7D4iUTPCWzY
uqtiIdJm6Zbx07WlGkwpaSXZdPNHyysmElHB9zE9AKc4Id6PQSS3UWiuYqtL7kLTDgC6GvY2b6r6
6Sr9co3hPVZFtIcqDcfEqtSnqEIgbXLlBYsyNpitOpgpV0n3MqOPKg00RBJ9qlNluI7tF723HcLj
m78pnMEWzUIu7ZyyPCRQap4IFihXFlXqzeJ5i/s62I0EV21rAOlFF9iHIEAnRJ832Dq5zYSPAINy
awxuvqnLwr6r57DHVK5Ki+T15RlrIApOG6sXvD7u8cdTcaS+jBnx2EHOLjKLR6u8XM8N0GRGWR0b
2F+5mxSbH0P/5Z4C8Pw6bo3JuQp1JH8BkS+39U0Q2fiOVVv/fL12VWb4+kdlNSENre4X+Evh2LVW
gFN+PvDFHEw69T2fxlD7x9iCQ8jphmiQdLu1wRRnI80Q9mdt3etRm3wMU/99rGvlbWRr2guqgXyY
vgHK84L5zsgz+GPlJRu5xi92bTOI1gStl5fFrp8UgLqvbG/Vam/TMUtOzPmSU4oN5piTLfHjKXPK
7yNaT/ddQcZphjfyUusayZ6WTieENeqzfxFT9ZBrbntayidm5c4tHC7EH2HPp4sN3K42UB9de7sS
QtopifbWDNhcMJPMCyn+FsZpoOnmto4pblleh6nrL4WVZqvFDmbJtrtiXP7ty/DvwXtxd00uaf75
Dx5/KcqRcKJQ/vTwn09Fxr9/zN/z+9f8+Tv+eY6+1EVTfJN/+VXee3F5y96bn7/oT/8zP/37u9u8
ybc/PcDtGcnxHg3q+PCOZEMu74LPMX/l/++Lf3tf/pensXz/9Reacrmc/7cgKvJfvr90+ApT0mDj
8W9//P+/vzh/gF9/+df//M//8a//9a///a//85//8V++7f2tkb/+Ipy/C3CM5AzA39NM3RC//K1/
X16x/m6aNrEexAhYmrskOOUFw7VffzHUv6uuSbKAxoJkc9CwFDUFZJpff9Gdv5u6sFSY6Lpqqaaw
f/nt7f3pz/jjz/o3QnXviiiXMDJNa86W+BFUw//tmvwg1SGTRFi8u5963FkJewh5Qbkxq1bFcZ0P
R7KC0MRHKaYlv8cbXBvaurG0Huu2CnBapvB7pijTATcihPfjgAW8Qrruj93RVu3u+ONh1dJwVA2y
OcBC47Fi/9ke0/mrr4/JN/bSsLI8xeSFfKpM9HoYgY6GKw5K+zHpCNgcky3brmllkwrykA/2AV89
OykrjnDgiyfkY7Nd2VS2BeUdAothQ0Mi3IxRxszHLCFmJ36+Ztxb7KO6BE/Zpu9mriXHDLrbuntS
M9/dJojrPNIGt4PiIFRUGPZGxVfL7wNGZlPNxhYDhgPI8N7M5FlFslgHbnq/vLEcS9cQ2OorupDJ
rNVjl5M4bJV1B1KdhCiEFZZnznxSaI6516gxQ1VV3g1s8NaOap7jPGq5ZBAFkOHJCMYxgYtNkwan
Rb7JygdcmsqTogmvT4qzljXBMyHIHekxYhOqw0bXgg6C18Rgkq7+Kut1YnuZkA0wbzwu/oc213E1
xSK9CanPV0FSp17a+oJYc2OTmQG5kXl/1zSgcNQGSLEejzhyZ1kDNKI4K7sHXWo3uoHGjZYZFPu2
Hy96GjNITtJhYwdGcj+dUIpidVeKaNfG1WMhPbchTceesLuipszoCK/cZpyOXcPIM4q6M4zPiiwK
4ikk4iEgpEr7MGZfWvJZ1o5WGSulMqcd+RDAoQCAnR1Ad4yBX3PVSfZpV7nrvie81U4ID6wT7Cgo
uzbKYO1il8YoJdwg1WcbXSPrCVpUixAEBKcbRm0KJMf0QxjX68pxcNmmRrHGljELQ0A2V119sONk
49D8OI22/pE2k7MDQbFqOzAG+MJJ3wpHh2KveQ0KUul6Ga8KUg92RiQsDrDsOQGlsOrNkonj8kms
XtKSdJRtgmNwC5IAUmyLW7zEw17x3fDcbTYAKTBeBV1gh7V3CNZ8q7rTEIOStqfdKuhaZVbjXjTN
l3HiGBUMQckprG+MyNQ3k1VnW7oX5i4aXAbeBf3kfPCLWZkbrtTcAq9YOqe8FhmbUpVSpEDrKLQq
OaamOGuc1B7sz7vcIdvLL9jfGqM2eBxd6BWtma9IwQxPW5+eA7c8wTh46kJh3ZlScw8h9rW1qKpb
euXFvV9jGo1T2XkMWUBoxLVyJO9MpVkRvFMlHscm044i0TvEIuVEX/6MLtk9LTdl5W4FyXMXBz2G
F5V0T83M2nfk5zz2PkI5R8SeyTj4JrXzZ/olrteKCrtzVN4OUN+pHmPrSxX7EnlLYBysTuk4jGZA
jasMJCfheXIKfdqvwoYc50lNOCaddNu39D4R6URekn6JNJTVsSVoP/Yj3nJ6oFzTHULH8xbrQAYJ
cz4OYNYEu0CqK5fI+i1hw9CpWlxgpv7WdSXVK5BYjwp4bekYg4asEqfOgR8gaNasbYu3o1chmMxU
vfPRiZ9Lx34o9aK4sTM9Jq9gp4cVv1YWKl/Rg13dBB1tptpa+yDb8DfGHiL/ZIvNniMSV5ms7pWA
IKU8xvnXjk5MNClcnGYy7J1fstFqgf828N68HvwJAiZs8HZhqrvIdN/Honr0+ZPfB9iZdEM1SLUh
aV7x9W9GNOGyZ+x8D0ggOnBR61bLc26efC0IGztymKDeN+dKPna6+z5O20Np5a+2WpFlpYTNMa2V
ZEP3W+UUm5pjmydKtbda66jnQYXK2m6OeS3lsdeSP90MqSRHrn6wrTbeZYmO00ybcO+VWnnHR9lV
IeuOmlK0+V15mSZYtmYa0by3B/DXlhFvdFXfp5prnjo7Mg5JHNI10ZkNxq3GUWiGsAEVZVeCb3sV
PtcP2bGqBqG6b3q6uGbT6+vR+VIJmbJ7TrL7JnUYq6lD5iHt1W60Kn5s5hcrSrRN6SYf6iHPNzAh
zE814g1Y7W8GbMYtZ0p3dJTugxPGydl3c7GBU0LcdQWyGrdO8JA4VbKaAcJeqTs3iD3MF3DN52lq
sdcb+psJpv9DgqJoRwAzzZgKVbpdW2TPhzUJWGrrHnJLerRN0kum0GSXxRTfdKZLvFOD/iuQ1n50
G+1YFLdN24cXPoUFyrjadixgH8u6v4R6htYnAg4PBWPdmfFwS3COOBBbLT1FQ1NW6vIDGecjkaxq
8q6gZHVG4+vQDWJlKUX1YACJ8pSA8ETSSGxap/x000DPCj7QK4ba5Fpj6wc7EMqOsU0OfgORkERq
YClojPhGtiqVeV9zSrkZRW9sjTAKAsHGwEqcWUZvEa0wPxxVVo80iFsgNRC5OKTIRVjuLjeaq7YH
dXCBBwi5pqIqIexGPaZK12xOPnsCut4ZgJ1QylM86fIUYHouDB+lzPxUlgbtKSkNa5/Y5g2uFiEZ
tUxwJnh/clVQnfgRcn6VPGMSabtd6TjtSe8qcBTqcou8Md4zdrx30wlIhGSvjz4oOqn5IbBHLMCp
f6GZutHzInlVSnvO4orkTVi1JTAiSFEGR9g6zqf4HHdMNHSGvEOsWM9+zjIWkq+8sTPyfZIOxJCj
IDjCQza7WVZA4YNDpUzJJREhsyldeAwwVH6BJ2k2zSaPQJHKeYCpNuTlyXhqN7k1qFs77WF2lcUd
RDAuqLmmYQXqNqNFFFvf2/eDq+6N0Fc4ve8irdPQbJv27dAz6maDpdxRrShEqmrW8Q/F9ffq9Y/V
qvhz93cuVtmcUxgblKs2o4qfilU14WSecKZvygZDbWuxRVCyezkxFCfw81RzAu2izDyyElYbW0cC
XM4xIGqqjLss9d9YFL4USjuc9EDuszRkbyyNaEU/98hPRVTdlR/R/XxSxlxdJ/Nur++h8KcyO8Y2
dY+wlHMpcaDKptr7EUEdbq+QzIfzO1DdtYrSiJon2ABB0rBkfJwyzO6Kmw2rv/5FaOZ/LdstRzWo
2Q1ajq7xc6+iZpofRBITsG4V8tRR6UEptUg+cpWdKH2upiYKSzNRgOo4sDt6i56X0Al08CvOZ0DX
l4QqbTMMRkRXduIa02t7hZSk19Cqt7o9FkwHY98jV71H5DKuJtG2XhwZn/oiFvtA4USgX/y2VDCm
wZUwN2oyS4aZBRYDQwpF7m51J/5GIWZfOt95VtU2PdFC/mZaRg53DnRmoeNjgQHe0SUElZTe6lVS
vBJBtM9D9wkrK6rKqAVHVYUvdsdmXERw0opw7G5HtfUs+J1oCGS+qwyBhlSK6K5x3/A3bv0QJ5oI
8ntwlOXeTxoO9cQn1JlGXTbPxDWQoNuS3xFMMiaAXe7leAUJKGyoL+JTZDDWwLnX7o1xzupsNDIh
JkamunlpmmBHpqHcMpBdqSOztsiuPceglnCTNsWI7O+tGIkARozPjO+aldUh36uzJtlgIlsRh1Gz
dMSuV4j0lp0LiZIujnupxseoLdeCHckx1j/ktVUerGKIETxVj9UYI4XKcLYybgTXXWM5hJTQs5xU
ENLdcVMnyYs//27RW5FIywhxI5Fur2uVblui6/UjnaCXSik/l4nO22FUp+jlx9pkTQqExds0xVOq
xB+Ez3vuU+Wz8n/ZO4/kyLk0y64IadBiCodrSafmBMZgkJAP6kGPahm1jB73KrJ31AfxV2ZlWZtV
W897wmCQDAbd6cD7xL3nmpfUA0WlOfE9tmuIQw4UI9bdBgNISPIWyc0CzSJA13dnckzcmOmqMyL9
GOXvg5qDI9Gx4GjNnpX2Ws0c9TGbvgXkSN8Mmwz6gDj/95eG9V83g8s9wiVIxYQ2q5mm/lfD+y8Z
EbldZUY/xF0wkSHtNyFPlerEoL5xoZjxE97+aYXpj9VyyMuBKgGw7zZxZ7qFsnGPVj+/KMyUZumY
d6sjH6IU1r1CD8ISyAssa88WhdgBIme7fK/P1ZoDvERWFT3lk35UlhPFmfHU5LqcDlNUvAA0eScK
4hOaVIddlqxGDWxZw17b1m2W92BkzVYc1RwKwFBRELNmYN7ngUKq1d8atwA/1VmjMlI1DebowmWO
XrkDwmDX2BiZYa5D8GZp1LR/3Wb+/9Tn/zb1WQ6W/2bq8+//69/+/j/+/j//y8Rn+Sf/nPgwzvFU
x2CibKmGx2f+mvgY7t9YErG3/scoiFnQPyY+zt8MGMmmaixDaNVR/2Xi4/2NyZFtu2AxPc9mvfT/
MvEhDOT/vEJQNbqubjiOpmqGtnz+X68QYRaE6qq4veAtsaUIbz0TaWV2rPPsdpaC1QdVYbJwe0NT
wQwknYdhbKu13ZjZE/QyVGaaC+I+Lq9cRMqGAY+xjyzduunc0whiIflJT8P1oA4Ufwxf9k5rOluK
xfruFWyymzoxfzcIQKos/za5Ny9K5+emddnEjE67hQpj7uepG68yUtkkdJ352E7lNRfTZQ6j7q3V
cX72ms0PYseXiPhWg0I+ClVSgN3Un5MsXKP+T+Eumr3vabG4OIAytMTw9vihBf6hXHuwpJFg/6MC
UNE7bbRRT59FbX0qjoeYRnQonVTrNW/CY1kzwVFd1DpsTKO7tlTqzNJM7KfIdTB/ZyCQpmctg9zg
FBygmMyMz17us8SzPpRZFkGeF8847RnlZ1b+YHX5I754nAO6Kbb4WpoVFinxUC+ftJvfWqzpq6zB
bMEBr+4mtGdBxC0+d2r7HbFvtDUHMNCokA4xLytSxrHhOaIx9pUs7BMxDiwrXOZMiqGtoe4M66Jx
LNBzDO/F0iWxomIyYW3GJqpv4OibdUgEwqovtHQDN+selW27Y1oJofufb+B1tYd+ac5EU9TbJHYx
L/Kj7+w/rZvtqTTUGVnwS8dXLC0edp/3fmkEES33D8AbiLZb2sRiaRhdOkd9aSvnpZmsl7ZSXxrM
Px8L6TkVjE8HbWlDl724tzSmIx1qGdM1Q/hNA4tvc69FCdnQS/OdYi9mEkAw68EZEHK4XXOJ1OSR
5IuCuTERWkMC/Tv3TKBWYb+DElTTX7SLuXASiM5AGVDdSJ5lEV7+vNHJ6KYobqnFU0T+I0XXU+3a
gMLGL3fU5BPplgROOBjMc2sTIzl6oIBtnt1QuXjoe66xCTDWK0uKQqf3SLMGnDChHt3QIrnnKXWc
w5RVm0JUw9GNov94E8qI62XyIh/B2lbrRQIDMp73Uq/1i9VKNFCvjdnqJ12SmtlVoRGksuuOzDwf
uY0oWyNJtEB040BmwDjt6bxHiFY6S5zcKjYkJh/cMUKv2BnJOXbQg9SOXa/rIZZcbUmDpI7phyaa
tUGSxJXzHBptuPTM+S6qZ2XbSNplUH8VpiGcnHSCssIxTr7KFgfXiJIbZZ2tvFpez5QPh//amO0N
MiFC6kfvWJolyYpphWXOMY+qo9CiIg+E6uEFUFXiUyhQMjZDQ/bKMGSPUT0dFKl+MXwM75nkH7td
ynS3mcpAidlDFm40IVX2HphCp4EW0a4WWNA0eqJ0MpcMQiQTxIkyiI61x5g9lsueV+ppdWwTkR4T
2/2y869eTcfTYLdYxMBeDd7Yb4eauDynnmAuokM458mV/FTvpuUxedG6C4ofO/MwqhtdM36rjcko
Ii2C0WjE42SSrE36hwpXEmpIgk0FvWjuwxVuDqzjebcZ3VJddW2m+ogx8+BfPpWUVnP483eGbcMu
ayqGdv/40J+PZ8tf/3zsr282dVa4cjs73cNQx9+9vNEgIAfWXJO15CXVgbKjPES1Xf71XpfhREGa
aL5ouuOtGUJWB6T51aF3qhzm9fzAgK9a8rTrgxVB/yw1vaa9SioSp//59z+f1omRAWmwfPDPZ/68
Uci9x4/s0Qn172EYmev//NyfL+3md6PHz+dN87TtbVN5rPWYFUGiqEQU5dETznfvEUciiNd93zH6
YcoQPbmSM4OugzGG7UVPBl3IdlKjLvjz1xl0nudZZ62OzuLudqNDqqkeP/VVcYadHl///G1GlBpM
QNzZ122xN5g+dV8YWLhYLHB6vlEN2i9JjG7epsaRlFGFlpDJvOYq90ghcawBxYsCSOxEXDX7dgiv
CsHTWwPKwkVtwNmlyZOJ6WbbW7W6rheISUkDH03yRa0mZ2cn3bccEn6tBTWpG7dbS8vrR8aWB2sk
hxNNA7ZkGLCq486BNpbl8+g82ATurnBeoQBUfekwPyZHAqJa/Mwg6UmkyvPQAi6TXh44Urk1zXyl
EPDdrlsXlTh3IZYpZ2gNv99lSgZYGQyvdFC9J4WHaploGadcNt6XqcLFwUT622jru6Zp20GxENDW
us9EPl/l/Qulp+prZf2LC/w5s9UtDLwnazLBU7lPHTKMMUMZatrOsSinB9cyDzYzTZmTnVWN/T0Z
R+F3d6VsLnrHKaUasW/X4s211LcR2htIgdpJrp0qL/DIOJPfbPzExDuqV6axD1rvAJVm5hXX21BW
B8yaO4VgxNp1jrlrvyWKl/lG2H/bS8FSToHdl0YwaspvI00z36vETVXNI5iUtn0iIWztsA7ulpiX
noZGb5Lvlgc/+kMLPj2R4tFmtlvl5prVMVbdbkOi0UPeQ+EtxltvF3fA10FY/pKJ8rR8G8Nzf1o9
f65SflEtmDu4jRJbfRj5NbBDj6DMXoZB2KeDr9nd3SgP2JF3WgnaI633VqPRi4ktk8bD7A3cCdhN
Hdnh7GY6gl5v4ZgrObw096HvcRizQyBfYQfH716OizoHv+v4Geozh3LZ34T5NM/ciztlgspgfEV1
9aTO3Rr99jLEOBlR/5IX5kto4tQVNgKOgZLmTjZb0KpL1Lld+cayeecqGxih279bjLXquO6H8tGK
Kqy2TT6fpKWu86FBhxUd1DSVftm6vzpteJ+N6e7wVa0EQ1tNT+2QXBlbnAeZXSNnjffk6FrzbTa0
WzKpzG2UX2i9bgvhABn3XI0f4eCwXmyAu9XJdySjO94s5uwmX4QcHIzuW8rBx0R3p3bqkYAUhd+a
7rHDYO7oTT8sLzbkoSTM1xAW68r4Bned+4pGHQQWQBo6eIhEXfee/l7wDBIP/grO+xUEPgHLyQS3
GdoZ+T1nJIrXCfQPCZXdkoM3jPS8wzOmBerDJt+XZoG6tPS1TPz0mvKm1zgZPIPfGLO/jKl7ivqc
Ia94T0rnNYt2JswipY74ECeTUQvpp45QViFqEXapzwPzkKwMP5gXgyZBJ7wCEngr5vxFDPbLSBIR
OSRUIXO0YpuFlsi86hWWE1hkFi40sCVK9dCwZVrZRrwQUg+tgdpqdEI4xtiJcGoz+ugZjoQWjxVP
pz+2GOY45Effj53hUZfVtcung6vGX6XDo0sh5MC1U6xnXSmep7gbmT0n9wxkH8wkvNgI7JKGh5pk
bDe45N9NUWorfcpPgiXiMPfrgSnhqsniwCrr5znT3/RUf+8dj32T91P2wJyUqPns0/oXSFkDYPe0
NvFDrrw4B9+toM91so9SM52NnEkRNcQdBbaAZUGpluVsfu1iVcii9VlDLWthomPwykae+MI7ukka
wj5ULnSqagw/3l3E2oiii5jBqQMuadXIW6M3Cwg3cbr8j9k02z4vO8A82ZPWxPj6ZeczM4I8nkAW
KQptZUXxM57UR3sxwOUKERBuQgQoKVZ+WcwnVZavNAfc1hI2xXo0MVuQX7U6eL6yZBkR3ROSaoIs
G2sg5cBJZ6ndW/oQ0BU9Nq9RCw1s1Bkwwe8I5gkJiGuPnCPmBNrIWAr33+TBnMfRhZ9lItmpXCJm
QhMfEmUn2YffSawUq1mvX2f86CmxOQwNwqh4VxvvTU14BqbSA8NZ8WLT0yBPuhsDkcgHlkgbJbVv
3Q23psQuw/cCxf2MAZxDP4+fFUIiIKyw2GUaQtL3Z9szaYsZTBhKgkBAZ/k9wAs1pu+5mrcjuJM5
iZ9JUeoCu83uExYNQY/QNNq3N3X3EXGOT8KARQbMWnSoQ7PuyWztd2Men2c8TFRnBM642m4uox9W
9Exnu/qSxON3pWQUYX34VNbVCu3DZ5TLGkpG8pom+6RP3zo3fh5m/RtIwb1VusBF++0PtkA7bT3b
GInhsd5RWobsX6uvIaaKa4r0OCN3CNv64mXWV9Ok37Zq3+q3ODJ37rgMxJf5e5NfQ9s8DQKZQd5t
mzZ5kzHHuNm84xkCVmd3OIVTMgctYhL0yE38kCubJbiWvwB13EUOhbrzjVz9ww3rxq+TN5T3A/GW
Co9leIpjjafBuSDSOzmx+oz/9tFNCRFuMArN7muWpr+HOr5jSfw9b1oIkZ4Gt673yMacK5RmTZWv
4oZ9g95bfugEYVtVvmzl3mgKLEXMQqF0OV1NjMFMNMw0/o4HD7TRWAZ4NIHaq59Z8sX1IYJc5N9u
3jD9S+WX76icbJ1jP7BhvOMn+wU3F75xsUROF8k3F2K+FCxcg9NkX6xZnAl2+MhDq/KXJVZbWz91
1d7UydjPyNUNS3nUqva7GT3pJ1b1C6VpQY9MN8HVRuf7XBn6Zo7TT5cfidnb1zjXD1H7yX94GRIy
sQeb2SRxClX0FTrVU5GdVKE94KvBr7Qkas0tJ4sCbZvhC/HTsfIqlzkDTl/fFmnNZZ+90U/1IA9D
T3/B377WY/04E++I4N19xQtNQnz7APh+N7lToHfxk1qWGL7BFZLKhM9or5PX4Swv55pZRUI+oHHx
Brkhl3PH2Uia3lgWha9g5tJA48X6qen7mz2BV8ZHvXxDJI8aoBjr2dQ+TLNm7Z3eUmPaszne6XSp
Uym/ZI+6ghMgHkGzTaO67Ye6gVF3QK1AEmhfszEq0FzUUX92vCeQ3BtXyJtQ3zxt/BG6+6tUmzMa
uVPJUeOnnXtxFZoVW2wN7h/kaX4z+XnnjGOMPCnqqoY3iLv5zDptJ9txIgcLoXDsYS2vXeV9MmHJ
ZKS4zOYV/e93EUYcrQuPLxbOtlWhzMxRfUxFunPm+LVFBJ1XivCtaXqAd0I4iFcx8lYf2ga+n9Zc
CTsf2NLYFH+Geidi9q2RNVAT0d7xKCS9+5BnT3Xu0mpO2jfKcpgIrkpEvT09zi0ByVWr4zyeWMpB
Sfk1tvlzyUC/d1QEPMK65k36zvlS8SXroe3bAKnoFiNYtoPmtraGqt63CrkTSc8JP98LwIV9Yz6F
5Z8+sF2phzGa21M+gSdJFgu/nADVFXF0HrJ0WDdzo6/mWvxeIoqIl6+mWARRnW2oqpeog1Tf5hF6
4r4vKaOUtFjHkziThldtJqt71WL9zYxb8HLbMVT7k26sJ1fkmyLTP2bdzteRgZCFAD+xM11xVs30
jdlk89YMuhE440eq54DaG+PkRC23m0n+iqd5F3kySKfpYiRxfJwWkYaizFemACuW1BfTCottatrX
3qH2rh3qkn5CU0xk7vSkFeLWDm56FkOhcqGCNyEK9cXri5Od288d9LoPVBsrCC9LrF+DDHVE65BM
a8VWRDAV0uaM7k3AIAwXNINzkgHoRRghu7qKlKDSydRNvDBdo0KQZJxHqg/vXNz7vD3mdR1/ltkX
80bBRHy0dnZO12oMfwUVuIhJfWz4zTofNVQ/sMGttGCAmW46PkdXVbDUNok6Rem1S5NsXu1l7cht
aDfFkeHFE0dxFuobZDGZP4ZnLcnzWztBxEqZmSkRFG1uL2I99x1K8X7cRE02bfLCeKhrdkzw4nB9
PCstgEddwZv5YE8E6dQyQTCxPFSLen8IG6w9pkhW2oJ3gxi+U5v6mhMBt26d8kOrbBInyLmZizLf
JCNMeyuvy8CtlSio++xTCc1Vbv6GpzZzczSaPVF1qyotuo0Eq6gr8D+kWWIkDCEaTTyZiTBpcGYF
3yBAZBygiJMog3RpPDVkLZ5KxVR3IsLjW2IMt6wXXdHUbedZ68SK7mg+mp2WAM4kGftGmiEYLQaa
/pBOFQgbB7sAI6iITZpqdXIvATIznJ075bsnR4bRGbViqF3aosrozcYTeK17qznZUcvtQ6Uvl0Ou
1RvZMiHoaMVXaRmN1PEZQoHqZ6xB7Ti2a2GTkKSTZWRVad4XQyQGTan8naV1AbMoItdTqAEX80cd
a6k/uDSaETIZPxtyMrpZjw4prDwIXj80i9Mygrl7ZmGtOht2BJFzpLOKH9PjievEwWsGNZg+9dLN
N0oqLUyxCdgstCamDNdyFGy7tUY/1A1Tql4PY99LcNjmSX8Y0qQ8uVqz4lMxeEaLAcaAzCIvyBfp
4p6esoQNZ95MtgFInSNuXJVXbEPWuFVWyKun9SeMjLzSvOFtcOcMUTJWHsoYrxC/I7OSKB6rH7uW
e/xNHGUw0BhdjnfYtrz0xMXg3D0TePgN/FLztSYbfc3aV6WUD+BUfyNCflddclxND/hajYtkyuJq
41T1TYREQ3odO9+0PtgmworO0d7dir74ddZBMao6a8yZpALCtlZgOtiU1+2NkJ8IliTrP01ggSr1
8NPUqVnaZEa8ZmSw79p5WEmijpxoQMFSbsVUZK+lPh1ttycGaga8oqH8imtn2kQRv8Co/qqjxPRl
PEcHY4EWa67EQx+vvATr5dihWjC6x4iS4VzPUBaB/ufTdwaKVdWcYB6RQGm6vLuQZe9ozs1tX2Yz
EGEG1ZYnPrUldXi01BmvGneHDG4poxb4pJFVrIWGHMXKi4di8ph3nwzZnskOjUk6bg7OEL/bDFrX
bOZIO9Xw2LXonNaaa/x0VfUyayP4L3OyfFi6/Ni9TUC9Xb+ohAcW4SafRnHhT3f0RFBLlIJaoX82
snsscPgE6kBR7Ql6hMHLiWXXevh0Myu+Tn9tbbSv2QzRuPeuHcK9ccVjBZo/xLSAkc6QChVl4zQP
FcBdtGq+pnNoYZ79Rkiy6lA5lMZwjsRbPcHZAB3h4wiboDD7ZR/f0Afe3X56kcaBmFsnxYbFo3sF
z5wG2dhZgVK3b2IQ7HXMJXS9ZXyFsxdGf1NunQo1puuKjTeqOt3b4uTtnse2KbaapMwrk/bBRnEV
VOpg72WinuZU526CJqzbckumvFIXmDC8YK/D56W6P7K401eei37eIgHCZmCeOSV2yBWBNZoBeM+Y
1ETV648GkD837R9H2CpaOm6jttrrZvts2FPpt+62a7gRkHLyM+UKw1ArB91wbvBbOe6HUoQ/LEq+
BmXMl/vfce7bs5kNtwwdaWnc51DbegKXeOetlveFM62y3tihVDmH0t3mVXP1wkUq0oo79dGIxSYl
HWSsa7K8tWOtWC+Echw76q8uXBpjz8+sXxDyse/kzgU+/SZLwl2SGefYo49jl6Czh8AhtIwa/bp2
d51hXCnsT8uP5pB4nPD4rMy4Ycy+aIT/1JX1wGzTx65BxMLALaTM8QRzcyCUzvS7XHwo5IuHxgNz
DBYZkgAw81VNbAapWvnhhPVx6uStRjsoi2kjDflMYU1FsY6VgcBYixQl+TW7HkSwh5q5noy8/QB4
mUsJVoNSP7lTeTNcfTtLax/NvudU74UlGNMgRnAK9lEFnp+BtkczCZAXKVU8mWV2AZahnAz0rvD0
R5UT1r4NdvYxWZzabn9LTe6xvfPKaGgT6ta57sKLTXk1T7/nqL+bBudplwYszK7LfyeV/JSX061K
xw13p4tdQsWr7z2JkH7CAwrVmAaVSAqGvRcbrx3uqw9lVL+qHo35LLD/913/q6s+zTJ5F/gmp37S
WGdVxr4blk7ey0Ai90hmdPPdkQlJKq1Yg7mMV62tbBxnb8/Nh4AHEqKycES2Ncd2YxZhcW5GBhQh
EvQUpyexeLBUxtlyV7DiaAi9PSEZPDsyRN/IQWYRr44Aly5xPhMAkfcpgDkbuEd6RtnR05ELnrac
dFyMmNAQEWVqL5FsdxwlT8MLq8K9asAY4gVVAoYPO+2msJoCR0f2sQlnNRij8Vya2rKyXIOqWplW
dHEaHFted7eHYTuC8IbZkgIpb0R8dZv5ayyUm+o6F5Ww1Nq9qcK4oDR6p4Nb9zp3zbg69xmv9Fh8
NMl0iZ0RPQM8ctOpfCtecjBqsKhsCa6eFd5YeB+xFKOiP+p18YGy6CkDSevX5vDYdRr4gYL8j7S/
YK++MOI8OPMcyIIniVyZaoEAZcMFFyqtdJzfuFtj7ImMIIuUU2SnjyJZIs9OqVM86La5NHr9lUw3
4XPOzkZzb1ylwgVI6jEBggGqd6K8U3djm9ZRmDqjtv5mZulXD/wstKIHsqQeB9dYj5H5IAaXABbs
SU5pP41GfFVLZZWLkja6PodqBbVVO1vl8BUb9UWjxeb2/wWweJd5zntm1W85nmS8hn7MC66KunNB
+qesaMO9/hfUeu7Uqo+nJ8CrfphYu8k6v1MQG+Z8LfhhG05j9H+hO3Hb7c65nu60Md5xQT65bnjJ
mo3iRGSKsaevu4Oltx9kLh+SWGAB6IJU3Xgx5AZQ+QpDaS6tYFKdl3RQj8vPYXNrtakh1fqoVICl
yP1GjHfQ8uLHsbnEDO/UKu+eVlxzoz4N8xs33gs+vefG0R7gZD+mI2Pqov4OU4yOtqc9Adl46bNl
BoSroQX3MRAo6ESPts1Lv060J2BBbyHue0t/70aQ6h7yOqZr6db1lC8eaOsI4FajciS5DIdKtY8r
4uVA4rvzFtneo+kM5jbOy6/OHXc5ea3DKH8tX9fZw3HUygfmkBfPPIha0VkhWACjpmonUlbF3WF2
eK2U6Ys7OK+Yvm/SLZ8mCEEOkz6mom7UrmPN3BOlhOpvPmRDf9QrwiMQECFp9ufG2k7CWvc5DB2y
m/gJ1c44MOC80li/UioFjkd2UmXvaIvlqpW5FSDEvQjRXtNx2ElBXlis73WDUgQOcOc8mZZ9dNpk
Q9bIZ+zkCYdn9QhE8oZKadVM6t6z4rPeOA+6Zj96MegTIHvXGewGQrMljIPQrV+9NtzMWj/ZDfqh
ZmBARSxwUqLlZJvlrV0ln318d+s8wy5QlsToxvoPCfDuqlTNH7VL4zOEkZYE3tex92C8NMllgKa+
0kD0qE67MpvkkBOWxprRhSshNRp0bRsKCAFEpn61DqCdTmNGXmhM00jd3SjmFtJXvUc9EgVzPnwU
g0Tp9Ed2kKQ3hNfLRAypvIXTYdHtPSBRy54JbXJXrRCu3/S8N9NI7IucapBN4TlMiQokga3MBfzw
rnp3veFF1pTxI83AVivoy8DtRBOKwznE7wFeF6iQth4dMwtqTomVrpf5tkA2tmoryf2h9BCwymgl
S+9tINetgW21JiDnVY7RvWVAPduGGtguB24VjQzty1dJQRhkDnMFFS+BqIliGwbeWNrAAWcnB5IE
x6CKyy8S47LEttaGrBBMV92jS8xYGIbqahryjjVL+RWGCDpTWDbEvSU+riCyxRoiREDLWq0dM7vK
Cj8ZUZZmTlTxjBF/nJLlsuqRDKK9cVYcNSRFsywI+ugkJwaNo9qom9AhFxW1JJNATCE7KPn7BE7o
KavnVR/ijskH7XVgB39KBN0wVT9PyCma0SBD2S5nRdkZTKYbazx1kIbWuSqesNvgJ/pKa4/bKvFi
ZVTNq4hX7nassDeaVeVtnWHeOVKfj3r22zGtLyyhchVRiS+Ry+2GpWrOxIqlg01NhMnUt2OtC+qK
Y68sNmVT92stpJ5mjeIbsVgGfh/5zDbIFOgjp6n8ROhwi3VUIIb3LhoFmeIsXz2LptxD9kOTXbF3
KeygdNkjwWYw7f6otcO9CalPqsFgf1bNjzRrTMSFm+wGHS+oLtMXKfoiaDsFS5lJudOFSpCTkh0p
6tFu3MyHlYDXpWwCMo17BK7VGv8wN9SSY68y5Bq0MDLTHJKgEiaNT3+AntTwsOqkch0lWPY9sia6
wllrXjXSvBNUlmNEZo9DermiJ29LFQJPpb4PavhdNBi9nFlng+Soaym9M+Y4Sj1eqoc57rCOYZ1e
DcXE08ci1e5ecFmVAS3fBfXLluLgx6g68mwq45BjBQ1CDyeQ4dWbKLevZdnoW8FCpaKuUEfja2QW
yjKhn2DpEPAOvDGPgJ1WVfgkxvxe0hMyU2hPSjL+TsB7UWszZpuLEPKxSmOR1SdmvN6pLseXtHaj
1cQI+zwpg7HP8vYVZwLaJDqSxmbg70rm56UaggNLT0Va1Du8ee0qxQU4wg71Q77BVRYrJPEN4tns
MY4ycbKgfsUNkUHzfGsi9qWhE8NxTl8JbCceUjECuDrletTutGUCDvnI9smwwCCYDnoV7gsgOzKV
OYWAEwBplca+fyT67VHROoRHBISukflNB5Lpf6B0B5HbsOQeAViwsqmGXv1CGpulufVQuGbIEU68
r21luMGUV7wSxZpX1TfIxZdoovjE3bFJKye+9io6WbgaG2KzPxV246y/3wDPjmu0vhtTgZadalUf
mIQw82gvk6vs52xUnwb8QXWovUeuvFuVxphqIGFaqXaqpAPy0uYzTL47N7uXoQNSMF1oROoQDPA2
01odL+4sL4OUJ0M0ySa06eMVySos1TzgImQp+W3NPSahQgIwg4Yi7Xc1R/vWSp2zIZx7SE+4dfrq
EFZTz1KRnWNNko+SkdpXhd01ca2TXmMYizMn33QQAXzPTFHpsWAaydw8dH30G5fBFvfzF07m5OY6
6cdI1E7Hb2jtAf4N8lHZsjTHBTeuFVkxck8SMONFuOpk9YjTFtNYnYpAy+Z01XSKeWsICa2QYRzH
Tvsx5XjODVcCcCq2mUr2/AgJM7JUZ5+5mk0LSr1eJeV7IdNqhcX6uVmN1It6rYizNeXQr8Slz+aD
woFdKPKQJKZ8Uar0NKjFSnb19EZ6OzbB3FtL2ElNMXoHaSafUH7KdSHsT4vu3MvgvaA4CJnGUQuj
mjAMKKV1pPAfhZfY4DWdLGTg6UW1LHyeSA0gxRA8aOfFyoi7B2G01CuGE60hAGBWKbGNoOdm0Tv8
CINnLGRnkuWvHAAEWfCvtqVaY/HsnAt9fHlSIEMhnH/kT8RkaXS0k3AIcqX1a8bNvsbubuWxtd9H
prEOk+rLYyNy0nT7U+iGQY+YP6tzlAXFHBNrFuvbiEcauIVd3hpOpj/v8Api76pW7hZkPERLG+Vk
oRXc2+C+WBS7qzFxk4CgrosztrxOGhx9TetUnIZUcPYYH2vBJVP2kwy8uX2IibTYqUwURTGAsu2i
Xw1g/bVrJAfKuN8zvxGt3+WqNB8sBEksSqizqb56jRl4H+NyiCY2cHEJIozBbCAUMCJlvHULs9mw
EcxXczwcOh2Xhuh5WRQK/AAYhVVAmtez6V6HRrwghaVoKhl/V04uWT9mFMSzfRTSe24rlSjUqD61
gtws5nGPriK+UdAOqAum5OiV7rOCW0DLEu25zDgH/wSxvdnzDI3PYyPo9Lpz9LzwVOqYVooofGCK
AjgUEV6YPFsjuRgmgEI0oUhElOY643oKw7Z4CvWvrKti2uX6mPuTli+pxBb3f6t64+zet8BlN/rU
daRFaeyiunE3qsiZ+rBb8WB0TAsConYRvqmGoe71KgIQ6+ZBC+dz+4ob7NErCyReNGlkRZ2saXjU
NAfdFWL4XdjzAi1Dfc00FllBwhXXc9M8xl77wGhAOzqwuREnhu22RBO666V8Ky273bG1xW2nR7yq
ipkyBya/VXHw0X+HtZrtpF3QD7CknPBHeiguKr1b0wWqa2rOj6JPzgyQmmOSj3dLl3NQCIm00ctY
OHkvqs5/pVcsQfhFtZyE3Zs5dEXQZWUbJNJGXNGIFWEwTN686Rq6bEAqmlUceZdROoSqMN5mhI3C
EVwmgy8FO3VXMUm2KqpVMnm1MT+bFdiJJVCr1ZLfimefIB0hwYmU/WDRRpZEpZpp9KWGjLugRZQb
Ly3Y5KAZCYvuIghUWk9ZxqAUiStU/JDTgfJ1pP216ji6xIhF2co9o5my11Zi3DW8StL63+ydV47j
zLalR8QDevMqifJKpa00L0SWo/eeU7jT6EFcoNHoKZyeUX9U3Xsqiycloeu58aP0pygpghGMHWbv
tddi8krDW7zHP4syXKXwzm6asvkai8RRoxyrMlK5W+ikyZrtTo3lB1cDWWmVxlpgcx0mJOwGWW8t
4OIbhaL8eZ8YCg3OlkUdvKJl7y4C1LQXXjcvKwjzGT3tzIPlDyDhTFRJv7a8eK50tkkSySLoSM12
VLKJZTaPXhYYdiDiDCB7poPYhpPirasI5RLayg4K6eCtLc211AQANrpa2A25tYLvKrerPviqgS1b
oIeySEiF3jgvPvPVjLwiKJ7LZhloOjxSjt+t2bHfCjDrVPHgLeICaTjNQhAq8nprVpjMviKtrzR/
7Tf6sHUk2eZ4hJhC4jXLPCYb0FfvPRWOXWB4C9e/6ZMlrC3GPKt7hD1aRnZbCcAKh1kB7SNx8b2o
EdesUjqg0zsOkKSX5b30rTD9B1VrwlnVgOfrnZ+IYYAMC01lAfXls6aUCE0P1dwckVptuIYteeEl
XztFI0vQw81D9FdiF2W99d4O1WL5WxDmhE1bOWHb2ebMEqm+Gcq6PzZFqLHIsM8tFfBZujb3FdN4
dwrmOeiI+f8zfIzhvFOi/LF39YFpMxBvfbHmDFeNe1e22xXKJUeI6nMCcYA4myHo924FBiwJhO4V
vrxm5niSZ7uWZG0aKXuuvFDdhX6lLBtAXBlAObYCkNt86Y2+eYsUHRZLTjQPqdnO00hgYgzqGlc+
pP6lfz8ElvkkxcRv0arbRi55olEedzuThN+FGUnDey7p+C/64aVTcdLUorIbKtFd152bLjxy8JfE
4Jsb3xef5MFMNhDis+Zk8Fnt8ozASYERZo0MExSpqtDT1qa/0qGa26O6ZAp1fDBBKqtFuYcjyqwW
ShDFBw5HOCBgjyEioemzWA7hy7OIGyVmMrwPLQpmZJPddw5ktHkcOgST5eHdysmkBsIwU9xWPLIO
CMsW1uw1qT6eXQb45togUQnz/PeLVQA/bmJCzrWc+ofAjR+FJs7WQtv7h9MlAJnqrG363g5yKcXE
hJxEOdWCiRN6Z9XXfGKvo7ZaDuQ4jBvOocvAd+pnARZz2/PFZB1Kbf1cR/j/rUC0bsygDZ8JnFRy
9SNx0/DYpm13k5IuBklCWj0LIocYVWsJpeM9z3K93ailUO0UJGwgSk3lCjJB3uvji5snXKx9x5x1
UtZtkQ8WtmLeOrYQ1+kzuUkIHDv5qmVvu0mq9s13Gk7lquav6jBsN2YlZXcRvrUZ0fbaiEUWZbBS
u9NL2lrKwmk1Ca2QGF0na+0UOZ6JVHuKQ70AWEPmQzmQ3Ze/ql7i7eWWjTu4hIOR1tbB6dJhI7bu
wZSjkNxay91m7IoF8juIhXsLY2yaiNbGbpAy+s2Vf70Tk7DYna53oZH/+ktItXALEzGOaCnetpoW
b09/AZ4nUz4SfdgBRYCZ44ulw32akpmO/Dx40coo7/1bqa3in2nJltqSU+XJwB1EqmWJ9mlC6B1W
pa2b4kIsyCWzc1Kn1w77/Ux7ylM5eUpM4izthuUq56QAx3uhbAecnk9G0Q+PZXAPOlB96pIcp6k0
4unjt7qUlSd/VEBjT4Bgj/HSeN5jFrNJYmXklB9oCwVZ7WUSNB4wJV9ju0CSR55mD/LQtyTUAG5x
ZLHCB6cPD46xMSVPqdhTyl98zslbkAHgUfT6UVGYB33FWOWGo9vykIePBaHHjc+uhDRJJ3js3Mi/
yzpO/Sq7rWB8SbvqgZQl/+Z0SarMkfKEM5Ya6CvI5LRHdj4LJAx7O6sSi4fW64/VkHbg1ltjZo1v
o6qVb3TFfTh9SAh8mSJRdqsmryDbjMdCDs1Hi5uUIW67w3tuPgYOEdO0aB3yczmtBoF35+S4ozxf
qza6Bje3ZfmkZ3Zqv1QixXr04kRYAWzPFyntq8n4v6sT2i5ppjwLlEx4DLSyuhE84+n0zlTk4j7O
zblAvSk4k7teAGHdpd9lJ+weGo6h7O+8GwBpMtSbfKS06qKTmwe4u5iAhNp/wrNfsNqq4qaWDB+g
lmzSERYHp/HTHLdvqrMUSw4bkLyqw6eORX1dI3POs/GgELCseFfk4FNPbyu6MRGrg9ZlzFti9NR5
cn/b6c329E7Pre6hxp+cwEvzUJpP5KDFT0n+TQsZF43P8a/vhuKpF/RlFsXynZe7Jeom2o0BbyOg
TYhMxbh6kqX8Fdmi7Ob0DqE8xOC02th3hlY+GVjIjPChsNRh5oOFhOgeienzSqmr7eltnnoi3BM8
Bkso66cCMqxFLlgFmwbgtbFbtU9Vx+SfJrhrT2+7rk/sFKKzVYT27VNXDxBbGeqt2KG0Bn16/6TH
TboMqtRddkHVP5mkweaJM6aWLEWhEQ5u0YU8f15KU3vQvLTfVUIU3tHhXJcAAzV5XIHg4drpa4IY
oNM0uO3q9zVUIfNFKbc6NCL/XRwinejMaA4sH/8qD2BtsWpwJM1/X0th7t/gtMUH+6868qysdnLn
Pf2+hNdXO2QSbMf/qsHxQFgK7q97+3W/YzuyIZ4PgeMff18SBbbAAKdHZWb30GhNbsMroLdZe2Nm
bng8vcD96B/1NCcICBbu14trWkfS1cgSdv7r0shEcVtEt6fPM63W910ZufP6xCrrQ586qwfO8ST4
goHQeKtAsUKaMqsWmSzV6vRFQyfRCyhdbkcCWdZVqtm5WbPLGt+dXhKcPpGbyHuOO8+qgJxsqcn5
bRLXmJyepV85Wd8NhZg9KTAVE98QoxXeUXXe5ZW1MaGbzuUGdQjf+IaQTPsYRt6wioE0r5OeWc7E
5THunYZDNtLLqTXUyKe3pxdCmQOINlc8nN6mGYDrUpA0+/e1yffELHx14zJefyhk/P2ppNO1CBcz
AxrC8n+Ve7ousGU4IM9BMq9/M/n177dqFsmbTOAB/vnr0zdO18IghN+nT3E/j836/UHQWzUbkpYU
5o6190Mz5XzoOY3HSjRXfSMDNzZ+8/TLXz8i6ecdKJGkp8khh3DxWYQkRi2q4qk01fbW0pOn0+WS
XdDGzUinOr3VWFIWHKGE9ektdH5vxOeVI4QU2ZdcPSp9XD1nVeMchBpZw9OXekmUVnrlDPbpUyFS
6znYCnenjV+uSnWbkS2ITHSaPmQaNjzeTpqKwy6UuP/Tj9RcdZeE1eBVGX9EmiH65eB9DtBYVM8y
0YtCi+unSMjr26CSft07hGHtBnEEOMzGHxkD+Rk1Segj90X1XOjCK/5A/WiEVfylSu5P9YZpipJy
SnTq9BsxJ3EnCjLJPr31E62ao+vt/7p33JvbBm/cvdcl0UNShOtTybmUdzugWw6aeWvA/6Nymf9N
55t3USJED1Wo0hclwsdVocQPVVr494pzn2akhp2+oMtKtTC8Rl+ermVCJh8NwQJLNv56/E3gB6xq
aESsT98gPtwe/MS5i8cyTpcEM4OuP/T87emanw/NLgIrB9aIQk4vpZx9JyUZVZfxkmMN4iYbAPmc
3v4qKTZvDFN4UPMObpCOyBchr3rhRZ71HpG3lBVl/Kp7ikKeoqetEXmunyrLO/Z6Y70Pfh7OgaIa
yGHSqYbe4XkZf2lZwsZLBOlLHsse4X+9XImuYzxXTbw8faGUSHKI/UHYR37F6TfytTHYbr63AMph
e88fVUTXSGZTw2Uo1/WblD2dPh9avCKyl8AeH1omEx1OrtMHAOjw2ZRBcM+jJ6fQdEHhjSVq1dFt
BzDVZocaWi2Km4IYCKt+8uX0uZvGaKPohnBUEIjeZxlILlzw1rsvDXbThcEL0hcZCHUisTK5jV8c
Q96evsCmogEMUng3CmiwG91sY1xa9AtuvBs39KQnMy2ktRVa+hLmNuGlRs5Nl6F3h32aZGCwbwLE
aocybLqbxsC8wUgpXy0HZGg39K/sfgkMBGm5NX0gHsR+C1DUfKMtnLtSq4YnFzGllaF47hqCp3J8
MA/5+AXPImdHz3Xhri+lZJt5AynZcgQSHaJVeLuUr5w/iOGFhXITCoWzF5D8W/yqHfHEPjbe4za3
IGCVQcQY9A1YbxRhx7J1HJu978nPJMErSxHewE3k99WDLOY/TkVDhvy1b2vzoTMbC3nUzF0Jgxw9
iyPR/1h3AfplVgVSdYtoab0T1CS0u9rM3v3w8fQFV+j9Be0mnO4VxNBrZDROdfckIJGDa7wyZSh2
aTndFgrk7s7gIAOojrJFVlUwEeaTiCTASkFTYN3LafjEtvlX2TES6wDJ2+TekFpvq5phsARU5b0K
7qhqSxEplc6DIHVuYl1S9pKflei9mfJXPV3QM+HXTJe0Re8aAgcqTzuKJtk3p18OZbgmBQ80ed4O
y6QXy3Eiih40XOS/bs+ysjfHtNhey+RpkxofrgJyO77wb3cqogkNmZQ1RJXcgEGOHyklQ6oR3iTv
++kLUHgKc5jV2gOkI8FNmeHZP/WN6AgzNeyjNzHWyZdJXXUrqlF+pwigZH41rE+ODcOArI1As1l1
lV2sJQJ8xOOfpOcD+fIGS9mlp6tgiL1tUOAi//2lD3+efmQasbo7/YWPTXKBX4BaUXLdWnwoLhjL
PH3pVPqvT07vfxWHZy0cj5HLvoTXFQIM7ubTr//63JeAW+UeBFG/v/mr9lNFH27xV02WWWdoFom/
yjx9Z3ofv35+Kk7CavBjBsHPMnKS5e/7OP2Vamr2i9ro/1NtXKHakEdRrQtUG//jn//5z//Jv//N
f//5z//1f/7jI+nG6ce/SDcISPxDF2VknyQONroqQmrxi3RDkvR/IBegyLifTRU1L5g1/ot0Qxb/
YSk6ytq6CpjTMIzfpBvqPzBfw4LGQ0FcAm4+6/+FdONPtiZBJglN1SluZJz+wLQhFbpUkLTHblb3
LUKxaXkPZAAHjqzH2Y8PHfMZORZl/SZy/V2H8WcdICRC0cWPuE/jBy96cbX3y+X+yRbyu9wJS0hn
ta5ed565EwQOYmOMPonCTReZrwBwkyuEVuc6aLz+oYNiS25cD33LPRQEziK3GnWmxtBnqFV/+3fN
gHLlYw3wAEJMAPJ1Bw4ULIH84LBPJliiPgkmyr6XKxn7+rNnwDj6WEmj1KJh1Q59NehzrXlBT32m
Fb4tFT80Ig+XK/mTpvz3A5H/rGQIwEgYaIehpGcuXchP3YCQbf2uAhURQG9UysPlisau+aw1WOjH
1kCxxsZfq0COZaiRDqiazcysLq701bnSR463D4+8supS1zNKbw3HGzlEoNswy2+Xb/3MeMJq/yg8
qBV5GArD2Gl1se3V/IuS5bYaJvu/K35iz00LaE9ApGqHSMsxkvtNp1p3QpZeUbc5d/cTUy5LwwFv
D/BLTVtIxiAOGPHIuZUtL9++ND7BT56sObFpobRa08pcfScSl62lWYxZNLNMf4nzx05aNV/ajX+8
XNeZ0WpOLDsQc7lNhkTfeQlYGNkgrd+voM5w7ktPfuhLUmk8s/g7IzcnRi44PUfAzNF2aHFnC7eo
vwFOuJcTmok7+AoL4RkjNydGXg6NlSshlUAYsUsE4stpK+2llkSFEjy2hOjUFRM5M/WaE0svkQ+M
6nZsjhKQdjKKSzmmCukAsLWhFH9efkJnDNGcmLkE60RLZoS2q5BRRNQIH3OohYu/K3xi5ayrFZt2
RprO7LvtAjmba4LQXin9jKEYEzOv1Mj0PTL5dpBAz1x88YoCOJF07Ms3f6b/jYmZW2j8KWLmGzu3
+pYAPao6MJ4eGmzt8nIF5+5/YujoihHz65lHklT11nJTkjDftdkcChP95nIV59owXv8wzSaxgF6I
azFa5T6Bi1UiM1szCqIWYrAqTPPKonRmEBkTM+cEAhqwa4EyOGRomKRggau58hjO9dJY54cmBEWY
WvAPG7sOLV/SZNO1m6JqxYlzdbmPzlUwsWiZgDJyBq6xA1p21/qIxQhEtqMyvjJjnJkDjYkde4Ia
tPEg6LsA3LtcNweoNVcdhK24b28ysqXV/sfllpx7DBNbNmQp4IDr6DtJjoGdFhnIHDe4Qq14bihN
bLkhIiLpraXvirIFLkx2Ewm0M6OQiCLC/Xu5BWeexVTQTYCochASQ98NovaF8OALyUbvQ4ll/F35
E5vu06B1a04CO7/aD8BlcphtR5b1y6Wf6SJ9YtBeGUMgpOk6hOTf4cY4trVoxx0MLZB8X67hXP9M
7DkMTehdG+4f5OM7ynfKK8Q7/qMuwhf6dzWMNX8wt6FulWRoeALInFvzEoTQAhYOGQIx6Vojziyh
+sSiVUsshyGgERFytuS1Qy6LhHBMNr9K9kW6+LuGTMy66AgaqXoGQb3QSytCsriAXFNZWXpYXlP9
Gk34k52UPjFtV6kgjoAtZO94EfRgXYtYDfp5mV3GifeaDk77iuMnP0TkNMAxZwWg7yyxrxFuMlF9
saxOuXYrZ0aGMrH9mPSYFBKWfqfNyBqzpYVv399C7jcrN85MnEWr4MoAkc7MMspkIoAXxYlCn5pI
xbBeotcQNP3CvDXs8pvyE0LmCsGCYOF+vfwYpTPT51RQTSqC3EtdqsOpfHRvugV8xQ38WbNm9i24
6RdwB9Pzc8X21t3b5TrPtFCezBJ12QuGnhJAxOsNq1Hz2PXl0+WipTPPSZ7MEZKfhp3Msr/L7fAe
Uku7nIPenwMymStzyRYXoJHsy3WdsTN5Mlkgo1yYWhv3BCCFmyozyLEMl05VvehmBsEBGT+X6znX
pPH6hykjLAjfO1bY75TcPap59gRF3kOjiOmV8uXRnD4zs8nYLh3ErZ2khNo7UQZ7gPEpnLVpSc5+
DoAP5JxFSvPMMAB4zNqhkNNVi3w2CoOqdegaMMG5Q6qlY5j5ErUzEPWDZ4E/hd7kVlTaeJe2mTgT
Ucy1wQ+QXS3hz91nTU7WwuUeOjOG9YnJJFbTFZZpFvvKUyBvynQPWRMTuPKLBj8rwO0kQZTdbMmU
ISwX6+nqcr1nFiR5MtNmYjoMlWF2u1h/ydI38AWgUZStHxRXhthEkfNf7ghtsgcPWd6sXEuifVHk
oPWUo9LlOH3lNWzsMM/JM8u0DmB1UEoJtoJygGR81svy0iqGFTC2yupXcJ0CFhbuu6Qmb1jz/CvD
5syw1CZW7AcWWMIKWn63QW6hUnMU0RVV3QcxEPnL/SuNi8knI1ObWDPepFAMhSzaixbqhjetEwju
3I8McQMkLQwWiaWR1q22SnUDP1+9bgd400j7yOUvYUNCpxFJ8hby+Prn5Rs602Z5suiFnohENMvK
ruh3LVwimfnSoZtzuXBpHK6ftPZknx8MvU3IBkSWoCeDua4g6ULbiKw91ThAmtbcsAAh7ygaYN2d
0lvloP7J3CEidrn2M007MX5/qNxz8G4Sdw73WlIDCUG5bDU4cmTXad1cG81nJv4T3/6HOuIqExpF
sZI9uqThW+LWGeAkq05/yGAf3vionsW15Nhe6kP24JBIBXQvWUEZqHxxtLzbqspQ/tDTSILeSBQ8
qMSimixnt1a056rOYNn0shAFCctU7kgKdF4gAlO3SA+TYAh6ur/SV9Lnho9IwJ9TcmeWZuZ1Q7cT
7+L7geSen9Gr+iS/InFPnJp0U7IAoB+vZsJGuLID+bzv9OlpvPR0pKR8qoT8fVl1RweSxstP/lzJ
E0O2lMEHttl3u84kAUi906Kvf1fwxHpbRfSCCsI3ROMbW/C++nH0V2c+3ZgsvXnXti5Yp27nwmqJ
frOT36SgORv5vSOpzSyuuAqlcZr9d4vUpwfvvuy9zJPFbkd+3Va2o0WyRGriPtsVdrqPN8HaX6JX
v8lt03auGMm5pzFe/2AjSlNVKtpRrCnGc84s0DpXHvPnY9bQJgW7mklGi4KBR8VRqYiHNz+99NZq
r/lCPr9xyBH+vPHaFEvRV1HzMMl7JyNE1g+F0GdXPJ3nSh/3Lh+6xZVMC3GeNNw3BZwoqRHZmVLr
V2bezx+zoU02QFpYtFklJemeo+tSQdBuZB4i0msXylEzX2DyZpr6yzO4Npk7VLfDt2LGKbnz6kyO
cjsRzFkKXOuy0Z3ZlaqTHQPOZwP0YcZmrlhDnVb5+47odxND//b9cg3nVuWTxOuHZ5G0fldV9Nc+
VgftvR20fEVCrLTNnUFYa4JM2r1Bzo3US8K8NdUIR7SpkNDR873CSVdJXsRXjhJnBjU6jX8Mi6Tv
PJ3U4mQvVtCEqtEtCebvWmLdmi2Uc5fbK4/D4N9nAYKMf1ZiZjlsV3WR7tt5t4iW+YqNxxKipyVi
93PgpnNn1m6aVbMqDjgBF+7icr2nE99n9Y5L9Yd+dghrMsexL68Wva0tv0qzepXPXTud/2hmz/v9
jTJ/f3oAcWDDIjqTZw/fv9dXJoszuwF1NMMPVRd5WilWitqP3Cp71GDQoq9HrGezvNy2M+asTiYL
p4NMXezA5LtJlr3LvpQsq7RWr0wW50bFZLLQM9Fhx8RUlOlPjrxFDZRk9FHjVrkyJM51z2TCiPBc
S25NBcgtJlCEkX7kJgiFmTJEHpd76FwbJtOEN+RGqhSjOJJG0gP5b0oXA3G7bevbv6pAmUwUjYkn
rTTB+pfuoYYozSST1JGleZXIVwbwmSYok42FCH1sWsk0QRODpRTDkMVeDRoyUrXyK710ZhwpE/sv
NF0s9aBO9qaZ3pE+Tz5WfOXuz0ykJ4GPDybQelaTeqSz7ASzJ1G2hePADYJtW9uZZ9q1gPbA5Qdx
ZvVRJmZecnQKJN0P9k0FhygSHnHUbHrSpqAamQViOk8z2W7J7bvSZ+fOGaNY7kfjdmOv80IpIiEG
ukK1RNISsFwdIqNYB6sQv0XlQQ+puisPxbTLbTz5Xz6Zy6ZSWsgWJa5r4SypFoTYbOj27NhuNuVN
c4wWw/pbNEOCM15U78w0c1JtVhBPzoO5Y4NZvdLuM0aryH82u3LqBgr40YWX9DcxFNpBXK2TVFhd
buKZoXhaPT6MF0jrlRLVhW6XG3X6ANyu3BRGfy0Yd670yXQQmiQKm7UBFBZy1kr+qgBZ/av7Pu19
P9y3g66yMZh6t6vQdCn9t1h9v1zwmf4+eRw/FKwqRqJaMtt/F4oaBDxS65sgP1wu+4xxSlO7NxXY
nKrI2mXkSvQkVSnOrkfnt4krwgFX3A/nKhnntQ8NMNGg6gKHg5FeQQYq1bCi3MBotxxJkytoK/+u
KRPzRw9SYeOMe8/kPGtZ32KTBP24WRSiZsttegVUca4tE5tvSlHrg4HxI2XChqSZGN9euS/C7HvS
Q+KZw0h7uTlnJv3TpvFDp5GLnBhu03Q7FRYuM8u2bZkuSTGdh9cWrjOmIE3suM7DoNNKrdshfLxI
QPY6xZVRdbrJT2apE6Tj4817TZK5GYcvdeX8tGCQPKSHctHY1s/y0dylD9cwKGcOlsZpav5QEaqA
HrkXVORtKnnW2sPeWOrzZIGmyUxaGQfnqG3j7+YyXyar+NppduygT1onTlZ8jLyWa58xkGk6ZBnO
uhKGtdPHGzJMFzEZM3q5lGWIsGL015LgQXG+XB4T5/pVnOwEINJH89CluaCckG9eQL63gQxhwwic
EQaYXwuUn5lyxMm0IMltHYQ9QwNySSBiy9yHD0m9sk6f3Lqf9d9kPoDoQTG7su12tVLAc1eUsjHH
DePvIyVwNgOYopBdmuo/F5rQLZumNjYwANZLsVetharl7dLPneaAenW2MVIn5K9IG0/K7SpGg3wv
ewp4szjOYA2SIwxIiRdy0cDZTIo8nDaXH8YZd78+xSfpSag1pcrDaJb9PNlkG3NFevAqWoRbFuVV
OC8XZMHZkl1vzHViZ6v22gD83HKhkv1zQhUHa5AzC7dNHs2El+y2PYRP8qY/hhtjG75GW/+haa+0
8syQA/D5Z101mVgarJJM3it/3TyKh+BBZ8SZL+Y6PbL/9FaXu/NcmyYnGVlGL9tyaJODlnnjJXbr
Xg0Ffj6X6lOIUtsHQm96lO3tuyXi9i/hWlm7W3OPNPQy39QbbR4ercXlhnxuO/oUqaTViQdLBR3m
+gdBei/0ZeF9v1y0/HnZhjh58CpRmQRSjo7oabIx77oXkmtu9K25QtNxns9h+/WOyJfOhrm4CF8r
NDKXwrZ8ZCG8MhzUM2d4cTIcBhFVNSIp7J9m1aJZeHNh9hJtIFSZHR/t+40/+wrV97Gbrfav7/1C
mjMxibP32zF2OJ7vAw7Z/lJYmPa1h/v5uDkBpj9uLkIjBd5YlriQHejov8nZtf3cOXeFOE7/H9aW
OKwFs9RpqrAu7W4BN9oaSdGZMP/B3ojlrLJNnAWwJszGiVe8Mjue7eHJmVhM6h4QM9NKOx+WtQ0b
7l4bJ3v+6+1+3s4hoZkHm2qRzqwZeYK2toCFjQdQzqRZRDw9ncMHsa2/WW/Bjf4NugMN0tS5Z19z
gJ4LpomTPbSHonsnp9xhwQiQ9u4OyrO5MS/slj7x9+4K8UUcKeSC2e7CC+zLg/+MEVuTVTfPjMAU
xJoHHW5hVvRLE6r1HTTS14b2p6s6wqx/Pu5K0NWevSKqRcUrjDBye8U/cIpj//typ1uTxTRwahlZ
awpuvrlfCNTMxrEEo8SNv3ZWbyidzFy7mTXzetH9VLbjw9q2ezhlDuWV/fcJEPDZHUwWXLMgK9Ex
uQONup2VbIdrj5C+a1drZ+/sjXm+gLfjIC4D1qnAFhYOjnhlUy1Ri3m+ZqgniMdndzGZvFojT4zG
5YDU3iFcsMqOzrbZIxXGJBIxgJodsuv30EpusnUye8/mCDBsq0N6RCzrKK+TuXarXZmiT3HGz25l
MovlOYI9JTmS0I0uOuYv5JnYTY0+QfhoUS+aWW/CGzqD3o0072cI3O6Ex3x9rfrTSfmz6idrXdEk
HG2TcUQs1PlLPWtnhL7m5sr7Hty6aw2p0Rtl1+38J0i3j+W+eYc/epEugSfzdCS7seWZsLj2XM4A
ZXRrMs91wTACVDFnQtrCsXrM0Ih81m+NJ5eN+748Jj/gJr1iDOe2E6Pc7MdJVbAGi60elaHe8JDc
Cl9hPZlndr/UtuhDrpMrKMAzBwPEPP+sh1zsNkKmgcG2Rf3jNr9pV3AZ3NOhD8ZqAISjzcVZYEcr
bdP/5Q5mMkF1gV5KOlSTkNJAYgOxdZd287+a+8zJ3NTnZPSJ4viIFBmaH1vRXroMfjWvvzL5ndlZ
6OZkkhKNIhH1gmW0WCYpBEBzpEE3+dq9idfKLn/KF/I3aL7VY7m07OpreFBnqJbMkoP3Q3m93Max
pk+MYkxv+jgyPG8oBcXFzREhoaPE0NaVFiyht0EBywu6cJdrOYPT0qcwV3IshQpWp3HxGl78d/dG
3qL4tJR2wo1hC4d0495698VNsnWuLOjnhqIxGfKgTluTLFR2tpBMI7swkx615/gufXJe0YBkX2Tn
y15fOTt5735DwX1zuaXn1h1jYgIG+nyN7tLScEaCj3PsltUCeZcNDHNM/SiSLUmsvcl+hhtOru/W
NrlHZn0+2sRf7umnMNkYXiSo93ikYEpeYijpndC7shs4OVk/GS76xCRIIB6MMKN18JHYCP2xES1X
qACyESoWb48eK0q01L6mq/BgLpJdyV6Uzees+BHZwS6xebWt2+jwd05RfYqpZQ7V416umdJHijo2
ASGyTeUcIqYrs8u4Sn7W3ska7gpDnIYVuIW8f2+7rWh+84Ir58lzy6E+WZkjSO8SI2CEooJjC0dp
oe2yZbeB+POIYNsiY28gbXsGR3Lo1/FRXxcE6y+P0nPNmqzEENGbRd7xGFsduRrxKRbe0/6Kr+5c
2ZMZRRmqCj7tcdaUkHsJ4B/PGjKDrzkczy2cU1gtuqxuAKNstyO6/VI8ql/EQ/RQ7Jxl9cX/bnzp
oSr8u7lRn0whshNHOuoTTFqOv/DdbK5G4FjdNwgMZ7FnXUGDqOPM8NkYm84Ysey0ssg4eJHnb9Is
WDy+HcIZe9bDV3+7/JrOlv7s3ltw/kGJZA47Hn41cfbT44gXzH7uvtxF8y+Xh8Xnpzp9itfzlc40
rRrAiJ8GTF56breq8H657DMHO/3fEHeCFg3Idna71E5/QubRQWvqzvqn7MG4t96SG1LglwEQV+2u
2zY2nqVd8HdGPMXh9aLpJXnOc9SgiPWqYtYpd72sXtklnFtpptgzxwl0TULNZec89XPRrg/+Njg6
G7gSLE7fYIdW4l5eJOx5IkLh95e784yVTcFoyKCZupLi3Y/llew++khENdKVmekMDFmfgm0yH8ok
yLNHH5twhOdy59/FT+a+2+a3PKMtNHSL/Mop6dyQm8wWnZtFQ6CNnQdPLQLM8JR8v9xD1udmpU02
2LlQ110YjY3w75P0XRVufeQqq1azQ8TlagRKr501T777Tyx4isCBFKYpcoOquqNyRDNqY80GjLWZ
i0dQw98ut+dM4FOfQm+s1peRtOaRw2xHtPUG3cCZLyFAqSgbacAD73vrIInX6AEtLld5ZpBN0Tiw
OWhWGlJj6R0y5V2TDkP7eLnoM3mm+hSGM8CB0gzSiAjELhHJLvWX3vkGE/YsRLcsl79G6Mw71rdy
uGIx5/pvirZRWqJIjdMhI1Jx8EsEtPTIYYERFm2bWQBpPVTqEH68V4Z0Zdt7rv8muwchhmseuTHC
VirkWspzjNiD8nS5A88YjjrW+cFPlpiCJFsGz8ZPvQCCluoBVZvbvyt7rPND2W6RO4EvJ+ZGy6Jt
EncvghJcWQbO3fbE3nuljyAHrIyNlYE3lxKzvNEkJb5y4ycI6yeWqE6M3kElIW7Qqd9UiiDtewF+
KUMKhPmgp3Be5ab3A3FrcWmqnbkKK0d8joGhL2ukJY9CJ7mPbhJ46LV0ubqRvdKFttspjwO6T1C5
qfB6qlI4EsopS+hLEFwzQuW+TDr/BRCHc185krHLk07YqJ6X3YSGX9giiriLSHeLjVmK4kJIXCKw
Jfw/fpD4NowG4XNVmeI2lCwLfrMcOhdyYh+7sKntKvKNNaz7PppDQ47qnuiiYJ6J29I39Q2KwuKz
luUDG4G6zd+0IIaRV21c6z4qlf5GL6Ng1YSxcegHBPmMQpQfhUiAWVnkTBCE8RAuJM9Egk8xVXWu
loGwgEtLgG8XSSr6D1+Qg4IQMsgZ0KM4rv3b3qgJPigmwADgHkU102KvfasIIXDaQWxrmXaWJCNr
i8x3b6TVHSD77v9ydm7NjeJaFP5FVEkIBHoF24nt3NOdpPOi6vQFEHcQ119/lvspoxNMlZ+mKjMD
RpctaWvt9d0NTZ/uAB5t3s4Pz4Uz678c7qfhCWAEyNy1gzGEguccPn159+OE7lHutzl1NudfsjR3
jV0ZT2UR9bCS2zf9gJ0mz5oHBixD4KtSrKx9C99hapiQDE2xV4axruTa28FOv70mtVJXo192IZNs
3MV5M65sgpZyQKaeCRBmiULT3NvHJe3Bvml8vtFuP94T2L3v+dDYx6orcF2QTLjO6MehgN3PADhc
3vryJWlmB5Rr309XjgmnGPjFTDW1T7Y3uCTyMrlvS9WHWVlABSijN8gzr+s0XytYXAg3pgyq1aXq
BPSc+6lPt7Ye9ylTK7FmYYCYwifPkXCRTGK5R4HTHmbeqDLv2Z/Kd1c6bKmBjCBM+dyWFbxU9lHG
gEQAbyotmscezNShilfOHkvfYETjDHT3NkFaag9N77ahMrDHDoyoNc+TpU8wojHsOHGvYpVy3xUi
eRzgtf6SdRzKarsiT95MvJWuWOpl46DGHd54AAKLPSuLhzxyr2zZhBeFAbOesfdAnmgBnNhLGH5f
Ybt6ygRydtUT8IfOv+KUO/liJpg1jNnMo7pOfTgAtbBSOzlvOzdUgV4OL1trA7NqW6JoKu0P5VDE
KwmAhZ4xixg5AY+qnCxvT7HZkgo1/4AykNQJKuvl/FctHSLMWkZYHMKHLnMA1+6haUr9AlcOQwZP
tbISLgguHb1KPW/jM6C7xYg8Uu3W1wVRug8tz4OnbJI1gHqxnI63xTzylaD79VhxTf3A2MZ4WA6T
LwkL+LtUevlelKTdnP/qpb48tfenpanwUcJXuKV/8m9+5LagoSX5dVnr17mG2ShAPWEzzm/nX7Yw
e/9llT+9LBOZKty4QYQgfJ810HP3420NBOJljzcCEGdu5MOazt/nyg6094dHMizBRD//9K/7gf/L
in368ULUsPYF6G6PMum3pNfw7p/WVFxLDWPEHbdSZSm0lABdxC3gWuqoYw8llI63ItxfeoERcDwd
wdQ7A9aB5SociQpUmQT4mJW2WXq8sfeISVnUM5AA+3qaIJ3GTRG02T3uvUt+4fbmXzLjU/NneaHn
GTKevRqsRxLDur9xH3Vkr6TOFuKLqZ7ULYO3vZejzHbsNPgztfsEwyIgMqO6e/Pg476ySC4c8k0l
ZVIODk8KiAL9vHkD5vXDyeHRPBBQpt1CbyBznkBYG6FJqtK1eL3QO//K6j41HQgkOVxMsHOpmqwM
i3EE3biBwYzVRZdN7H8h9dMb4mbgNK5HimELvkQCQwCUg1QsumxN+5dZ/fR4kLbbyZsbfUwJ3+Su
dgNbx/dwof24aGr/24F+ej6JxqSuuhrsgNQ60RoBziF+93T+4Uutb8ztfoqbyrft+hh5b22RB311
nIaVNWtJXGYqKBMuBg3MAT32Q5sDojT1YzilMg5T1yu2rnSAlvat6W+bT9admrs5LFDaDGTioOMH
xnvnYbKhFQLnK64OGmBusAwBTIGZen9fcjF1YQTusQq0M4A737Q+VlycJO21oLo0HYzAYVEl9Ay3
32MHogYsM3qAoaedLIpr6sKKJfbJbxnJH1PvraymS2kcU5VJLFFkaBa0WAkH+KiXxbecxZUI/InU
T4KecEdTh9LZDaqfrQCSDJyhpMiADO7AZDk/Jv65Ln2xhTIVmhqms47vFPMR6MJpDKI28ThEzi0Y
uCA0uk6g7Obv5LP0A2avLa7+PVrtCgE/W3eY+mt7bsbAHki/HTOgPv1q/OOLxrsdvAbIG2Y5QQkQ
cgh0nb4Foz35OQLp+bOLUddsee74HnFYJSezV8BmGVAgWKcBdxjWLS3tgJ5KHwg6/cClBNOypN22
IJJjOwyvaRQp5ze1LQi8wXT66pA8BZyqJUBJ1QOgbgrIXGVBqZmILL/Kaf6q7QKGTdjG7Oyqsq8g
2XcPTZeRrU0AcMmrQYAN0ia7NrFlOM2q2RSthrLTbp2QaDffOOXJ4HpmigV2nkHjAEMXkGWF2A0W
scGL1vlVk04MZYrlcIS5bvkIfTeOB+UMEA6STbgaqGI3m8KqyotqX9eThbxgmzyiqDspAGu2XfAI
xr75db53v15LXFN3OcZSu5noKIxnq+e+AnETJ9ZHksfPwr3MHMk19ZYC+vK+U0V3BANFgtEGjlfC
sN85/wULMcsU9upKwIx87PXRc3t7A5NoAD8qt8amm1yo0zp5m37eeDo6hc9F0zfHhkzvGnxD5JNA
/2ynvwrAvvOf8XVHcFMHKXobBIGxa441/dEMQ4DKT5/+jTD2zz9/YfNsqhwhPga9gPP6CGqrBcjK
sOOj9kKSeIcivdaF/22uy9fz71r6Fvbf9pL2lA4EeJW9p30gqVSYJfegpCdduhaTvj7V/Z+OcbaE
TrsSazgWVzjvFzs421/lcXOVA1gTzFytrLZLg8vYiwpI4WHJjsuHpmi+w3P7GimUnZutlcEtPd5Y
UpAGGhSSeOMR4VMBVa7m/URKZ9fV1ZoBytdHAdd0TdQWw5F67LpjOYt9VIob4Vrb89288GhTvqhL
khSoG9Eog/O936os4qcsq9dyWEtPPw3kTxudKrc4CgP0KQfv/xgbvqFSXZSZcU35ogCWmSCbTY9u
pB4o8Z5aAc1Ws3YK/rpXXWGEC03lPHl90xxp8hOOUyHtb+DstTKPv55brji99FOz+FnczHbRMATT
x7h/rjJkqL1fHSwqz3eq9+XUcsWpOz49HweLuS1msFNAV9Ab6UCyC4lLUA72dZXQB6tZO8Us9a8R
JGzH64uGYOVpGPhtwDPzzl/RJy19g/3fb2A8jUskIvQx74G6GZiNGlNLgJc4xtW2jtW7nxXT7nx7
fR1XXVP9h46t+5KCvAg03+MIB/mgpEj3ZDM0gBbPN8zmvxpBX86/benLjIDR2BR4mNShR1Im5FF0
kYB5b/zuiIFeQ+oGRWDTks35dy10kOnlqyug2JxY06NP7FsJOIwdta/nH70wQ0zxX8lq32o8TEDF
uvJ6iP1571m1dSvgFrWyLVhoKVP9VzapjOg80eM4jLeynZLAphkI8iPMj+InAWbhyoT5ckI6Nj/9
/dOE6Vw2AZbcRofu5Fhf7LjbBINz0/KVYPX13QJeYMx4XWOzWUcNyuWKE+teMmWHfVsQ6K5nj19l
knUx0BlZDQBWxKoxbIYiUdfSEt4RbKnpp82BqkNTq+HCTzZiRBXHYho9VRymHnlGRd9rB5BcNVMe
DLRbM59ZalgjQLhs4GlvldEhk7DewCVYTMZ9acHbcc0QY+kNxuqumcwa2VTRgcAYqAHZrg2RE0Ks
ezk/zL8cg+g5Y7Z2oB61hciig+1EehOR4bUbO1R1gCbjx6CAwY3w/Iu+nE+ObWqLcKwGF2FwsgNR
BUwvJyDhp/k3DoJrZ98vYwFeYCzGAKxnoOGW2cFPgZLP8wfuyEscGfDoU+N9mj/ApuIalQ3RoZTj
98jW9l0zwbkL1kOo8WmKtTLzhb42hUQJOFcTEDLRQXjj1pm/9WN8RafvEf043wVLLWTM0kZ7aa+G
IjqM6btLpqDHFd/5Jy91rjHbsFnJBjDa8Mvpn0w+ivKFOiuxZWGAmsY8leJR0WKTe+Dlbz77G0tk
18S/Yiq5K9KH8z9/qWHs//YvG5JcdWMeHYBJ2AhFQ46c2/lHf5mRwdAx5q9NvbaKul4d0nKCGSFv
KDlyb4quI8HbZwebxhsJm+fHIQJMIYhb8EnPv3jpm4yJXcimJFT28aGaS+BxWCzDlEXR7vzTFzrc
vFdNhnG0rWaKD0hdBDnld75+UwN9Ov/0f3eo/5fPcWzzbnUsWVZ1I8OEa3L7IPzkr225yNjIU0W2
DXCrhNGEq9Bbk+0Xm75jP6fSqrdNUaDmbajuLeJBFyWepngeQH6PKMqx+FPSNjdVkm1Lmx3aptrH
YwOYhMcaECXcp9RXb+7cH/wYjqFwrrupVfIn5+NmosXV1DN3CywW4KVIoqxsABZa0dRXVUDWc638
6DB7JALUvXocO6DK3XbNYf9rzZNjmyqrxnVaT7jYucb2b98mGzAywzwf0DZ0F0f5rXA6gC9B/Y5W
Ev8Lw84UWfW6kQPCfHJoeXKEzmUXkWQlEixMJdPISExq8lHJlMCtMQ5ZSn7kY381unJDMztwLPLB
wYQbZXph5xjRstJYe/0GOPmit65pOe9y4m7iKbos5pgeRSTTqs6dE63elzvQvbGusL/np89SHxi7
kkH2ee15U3Ig40/dvA5k7V5tqQeMOGkJcCxi2iQHOxX5M0095YaRTCKNmdGJe2HFQx+kdtL98Hpr
RrFgCgzy+W9aWAZMzU9DPVLrBkuwblK4+0ISAa5tdBNbwFvVVrth2DKvdPxS8xmRk7gwIFOqRs8A
3l6qioUuwt3KwxemvKn5SapBJT5M5Q9cjZiN3RXtn4DOWhHVLLSSqfEZEm3lvK4wZgEcrz0Af0BE
D6r0dOjKVIij7NtF3WGqdwpr1PUEH4E9HY5p+idpoNdmqLFJVUB0v9Ln/27xvloGTj30ad9FO6fh
OCHFB7fBTY+O3XjTDul81wxC3Q19BUIrTOc3MYGL6VQ6f7gzf7QWIlrT6m1Xj+IeyXO4y47sOeND
FqQVlL+XNYAxx6opwuZ/qNEASsBUMe2qRyud0oNvwb8R5iHdM+Dm5Pr8yxZGpOn9A+lJymhP4gPN
u9su7aBm6lZGzNJ4NPYnCQzjXZ3h0cKpw7x8mpvfmede2EjGTLIhpgSBFbuEVuGOxQMzdti49Lvs
orAWF5U7ObYpn/E820smcCEPvT/Ozx3gJxompgBYnm/7hSllKmUyrwQ6lmFBa5rHWIKdLB+pXwQO
E5tKrRW1LL3k9PdPA92Hw3Hm2jMCa+N9Swt1n0lcV3ezc1u57Bl2tisFmgu9bZp+WxDbKC/Feyr7
IQHN3IWv3EjKlU3hwvnF1KOQjvkqKVqs/Y7+zeaPuM+jAB1DyYWnetOyOm+9rren8bS7aPY8/jMW
OHaPKMTX7kp8XuoJY16nQIqyboxOqb6+vUIv+9/bUUFzn1H2DSjHccAFV7G20V1qMWNBBSo9q5SH
eN3J6ibOir0Y6p8MKPV8TC8ymcP8MGa4UHMq6pla+xm5TJj86V6BzUuTlU5fiE3/7Ao+DV3Xzicd
28NJ85z+odH4lpDswmOlKVJxkhQ31q4n9x5T74rLXwNTd6DOPZ2f2gs/3RSpsBLApNnmEHKIeWOn
9DjxfOXRCxPN1KW08QhJou3IfeG4mwx+tc44haJiV+d/+cK4MSUoNi3qpM99NEzk30ZFt3PSOd1a
pXi2UH66Er2XvuH09089O9aW2zhwCtxL/YH716Cs78n86/wHLD3bWNnLrPOtciRyj30iCaPS759r
VTr3cJqQKwNz6RXGTFZVnQscPqx9k7j7dG6QeRSPIhEr68K/UfLF5sQ08uKWhwLHKmXIN7Hifuqm
dG+D+rmrceC61zNe3MqoCftxyjfzmDHsVyfvB6lpJgOqIYyhVsquR3vSRzCLyH7gnn9MxyrNAiVi
vhLxvx7j1Lw871g1ySH1oEap4cTZ2jwLMmZ/P9+LX14sOEBn/neEiC7vyrhwiwPIzt7O1Xm7zRKH
7BWx9D2J62Y3d40P5i1u1lfi89evtE2Fjj/KNlFSgsdr85siIfDP1/U7jcpfmYweRhrfdfn0eP7z
lkaQsX0ZeJkPmRyRQsnfo6S4rqGWsMhKkd3Cw03hzBhNk+ZKRAd0j9r0ft8cRlLlVx512GUHZlMV
M+uO5TOFShHw9D2NiIX0tP7ACw6OYD8GXV4303Bl48LpfHstRCVT5jDUjZs1pSv3Y3M9S2z3qneW
v/J+7Z54qclO7/0UkFrBe0k5np+lPvbdeQrkaHFoRfbz/O9fWPtNfUMCPLPrelgPcmfkB3dg5aPV
D7BjKJ3oeuhAys7qfs0oYGFimibwieTUTvOcHK22e6x88ujOcGA4/yFfNxQ0Vv9tKC7i0XcExQl8
YAFFphd7pBAVBBc+3pj2FZi7rMm84qjLNnSzN+lZ8N1dO1kt/XgjbiMF3gKhbnmHzo7vpD/c+1O8
HcdoZelcyGGYIpO8ZMCY+7jwYHbzlOR+Bt999kim5oHY6ieqoh4iNvx0KEgl5ztjaVYY38PnKhIT
QN37EjPhiTtgHVKVePCkQHngJiPFsHJK/LrhbFNxIqJON0llY8+RJXuegbDD4+iHV4vtZR9ibCTn
cnJJyyhU1aVGrUINve3shEUC41VH9hdeeJk2Vz1NR5UKXIL4/nNcvo262xUcZo7ZRV8BFdR/50Y1
SqF7jauKVvbhrK/9trlrIa/tKmdlZ/Av2/L/OwNqelpxJEcY0OTJYQjfomP7JA/eLvVCOwrBTXfA
YSiv4l22c8qQvoKPdS3CPqRh9dQ+kG/iD24FXk9Z7E1zKA7Qn+bP1dV0JK9rZ6iFnDA1pSWKsBi4
JBxxLN+DgadMI3iAJ92vybPzFzHn2T1YYd2voowgEoiK2ocrft6+nx9EXw9SiA7+2/xkaGqLVIXc
W84T5bek+qbdFUnFQkQ1zYemRotiTjFySjuOQ9fv1a+ID/zl/A//ehoD2PDfH9478ew3zoRyr17D
ha+QJYoy5zs5xB/zHP86/5KF1jFFBxlog7lDKqxwud18j4d5fo3czNKB8hKxssotveO0+n1aRXlp
F2NbT/6e98m1aF99ceJdrPkwLjXT6e+fnu4QUiTIAfB9OkzXCes+xlq/CJY/O80aiGfhA0zt0uDF
TS87pLeppwLuWNdZ/VDYa9SmrzXggL6fXvvpC3AoVP08j+wwZBPJQiIdPyhoN8HS243qa7+fp7CU
MDyXkyz2uWjy2wTQsWuax+33lAxuaKEY8FCSrHsY+2LcIA12KhqL+rDlughQA/RRYdbtcqZiaNd1
uj0/eJbGv7Esl7XCRU+ErXGZOx9RBtIeJKArtxVLbW4sYlXn0N5RyOQ5FYDikR/67bcuncLzv3xh
0JheaJ3CsEGJiLUvSP5hQ+h5jRLx5h57pPRdzuWafvXL/Z3rmoakiukio03dHLsMV61+epWV8aZu
3SsBUwg+f5z/mC9PKHiLEeGURtFw32TNkU3O31JP5daj4wOwW1g3QShqRxRTJaW1srv4smPwNuOM
0qWJLOAzSI9lxd9pDFfetILBlO0kK32z0GgmuYkgO4VSKp8eB4AcS32fwUyKQAkKVX0oSLoSu5fe
cmrMT5NuTkcfDccIhFz3nmw2MYWTU3w3uz9aUa2cuBY6xjMCXyxJjoe55NilcRS4yqo3iQZAu6Y/
oSaogjq2YOKZOY/nx8GX0/F0bvjvJyltlbh0EM2xpOqm7PzruOlWdhhLjzZCVNQWVRdnAz2m5bwd
cLNPYaZz/ld/ORXxq40gYie0VjOD7K0oby0n2WQ0D0j+Z7qMQeeafnOFP4wsKVx6dMh0jPzuOc/t
3yKeVo68C9PBs//b6P2Em5dY2Hg81F72VD/rNL7qkugSUQVax5jbZcwUxM+dPmpZ/0g9+ymrm3ll
oi0NT2Mms6IC0lj49bGZeWjNUZj6b7kzBEWbbyX721y0AwNw2NjIoFg6zoca6lmU/34rUk4DqcbX
yPfXzP4WRqfpEQfJAenSup2OSZffM5FfVZW7sndZerQxhXuQXuYxauhRtvb3Uaob0bkr0WFh5Jga
SaImHAxdiDFVjeobB7iX4aNAzeVF08oUSFZ9LCuvRaovQckiDXroja6HnPfHLC/Jdewl+UpoWBhF
3Ji/YNap1ksnckxS5xpisnAeQcZJiqQPlMJXgUMI/6tkzVprqUOMfUFreSQmg6zhYlpscpyZp3kt
ibH0JcZURh6gwFRGLV5pVQdY9lRBZ+kXf4R7C+N1OJQWQVVytXIu+VrCimlhTO3WUn7bwur4OHKU
Zyi7c8qA9jb/yU9GNQA2AJEl4eCSoSb3d5bEZBtpqbck79VuLl1323Ixv5wfLUutaoSCXlN/qhwU
aA6TvHPa9psHC/6LHm3KMHtWkc6HRhvOf6wPpD9OD6PdrdpoI8z+38nXxXbkv+E3i5y86ftKH/v6
3u1fUD+5Mn8WZqepwNSCJR2p8WBCkiPvya6qhru6WYMhL4w1U3npedFE5pnRY6v2E7y757aCGwJM
a/JxQwUAzNnKPmdheTVt25qeOj1vRnLM3QhJJ5sGzBtxSUr9X75YC2VLLzFiAE1tkcUs1/C7437o
5S1s3JIm2rjZAGvptolWQubSe4zJz4YpcRqc747DaL3P0Y9J+UFi13vf/jg/WJdeYIQAeLhine2w
3LbSIaETO+IN6uT0GLdVtqXtqmvD0nuMuV/yzIUfAeYbSeoO6iLC+xCAew+6jlEeNF91JV/Y5poW
bm7moQQDlZ7HqNVB7ru4eXyt4zlQ/BeW+d35VluIHqaqMO05c6wSC3xf2BO4RfQHqm4vys66riko
jJ0MBf1jy46dR95Y1fxMx+ktJ+Xz+d++MM//Tz5IYOCElrePKGr7iwQ5cNtTdw9y/ZrSYsE+1DVV
hHnmjuPcZuzo2Fl+Y9UJ2zZRV29KUsCE1+7H60ZR+JFHMZT8LRkeYpF7GyRW83cX5RNvfkOngxCC
Xdhbp5b4dPLJWki0mDWxo+9F33SBimHurnnELYxrU2PYzFHjqqFnx2lUf1rZbgE4f6v74Zen1+TZ
S68wYoDoOdJhuGY4Aun1l6oIJDZEUYf8iJVcWbIWJo3p6dYl1jxSUrnHOHsvcy/serDdil9UwG2Y
rUSapXFnRACR0rae894+esW9zVlotVNQraF3lj7AWM4Vd0gUc20fMyIfe2d+zArroxB8P9VV2A7u
RRUQrmtqC60SRnK4fmPHiMMlau4r7yCtrr9sapraQl2CQKc67hw9+PlGcbKZTv9M6pVeXugBU1GI
LGTcOZI6gB+h+LdJc3HT4Up361rJeNl6ZYrWvRRVKSSXzrEAa6307ryq2RBxHV9GKXNN1bqAjx50
aHl+nP3E2kVR1W8dksa33qD1NUMd+670fH1hJDY5iE3b1xKJGecIY8Kgi/5E2Xs0r9HcF9YQE3gI
PwSNwrS4RcV6WoTgmIujdO3L3KdcU8/o+6Md+cA2HusB1Lgijv5oFb9Vrfub9POFnW3MaPDX6SAY
joo6i+HsWT5SeHmFvGNhJa2LFG+YccbMboFxn+AUMR0Hlz+JCH6Hsn3i0Nd1Xb0i0FwIHqa80daW
nGyeI9dTPZAJR1N1RVFzkfR/1iQVCzPPVDj6Du9aVdb0SF2d7LsO3t0oTxf2W8s69f2idd00A0u8
jlPCSA0d3VQGo+eTqyEBIjzP2ssyP6a0EUPKKj3UmB5RqbmJR2/fc7mr6ZrRySk78sXJxtQ2FoML
25yUzaApNiToZZkFBerxsI2/TSn54aIFA0HUY1eKtX5ZOJSYYkfan/a/HUxNZqgdH31xqgttoXDZ
d76n34Wu5odqbHGEqPzK/3O+n5beaSznbpuNtnam+Th1VN4mWvg3Edwk3pIRpuvhwOp8y2NwwkI5
osAjPP/SpQFobPNnv6WIjnZ/RPoLNnA4qPAjd7qVDdbSBDICgTXPOrWYROpFKwXf5xk1IjPwdzrC
2QvY3ahcOdstfYYRDLgHGjSisjw03L+RffIH5qtX+LC11OzCh5hqyKgQ7ugxzzoUdvkcWfFvq+if
pPeSJMglgY24vag3TFWk1+cFKIGDOMAkqJKP6fg8u6/nH72wWTRVkTH0pzj8zNYhF3eTuOmxvc+S
xyJb2cQtPf70909b6Xy0bGtKJ3nI8MvJTW6lIaX3tl6DWi8siqYtF68dOHdA2HcoEvoDCHD7dIlw
GfzRMQsF0xpeLW7EYIKRUOCiPNyz5Xb2u7DWLG6YOE3iL2KY6fuFUkrcWrdSHSmi8b4qpnZT+pKF
Khuix1G5T/6EBSYei+/SqQFuJlCGtZldXNl2Ja+EoMMNaRuAalCLB2bV3L6iHIqFMbNeRqQb9qyC
61KWkhunmABFm8HKxn+ewfl6cjeRdP7Wqu4C12key4iVe8Wz+Cjjyd8gHW3Dndk9OTexn7HKYMFc
9B/OAP2kq4T7xjSpNmmts3BQjAeoO8o2sOspUc2uG/z/NiFxUEMSuMV/BFcD7YCT0/t/Zl5hrWwS
EKFLX1TBHFMQbuYGYJ1JoIIIReJbp+ZtUEyTCrISpU1ZUo5Xymr+5qTLgq5HFXTTFijRYm0eRh4O
omAmAnaKg08enrasuB+BWe5TLlr3abQsKw9l76Achg/yduyIDJESaetA6kpvuE51EE+ouxUz/JUn
6T2OGVfv80Dih1nUw1U/++kxq9sxkBi/m4a24hvvEvshnZAHHFy7DHDlYIFyndW4wKphs3nfSIvp
oKO192Ynoj2gGAWbztibA2aN04F5yGhFqNgKmZX/LVgJ32nWOyH85JtDnDYsqOuTxxNKhgRz7oSt
UDM67wq3/guK2re+Afdc+dnrmHYons+6FhfhifdWevpUKFsAhzdUSUh9Gu20C8kzTdNnPWcitHMI
nnNf/3I1bKTB33oh8OMNaGI/u72Pmi2kTHeiS2Am3SWAWfg9iJBWSgLhRBhIY1QHqNSEsb0P3JxT
qb8t0/d+lCeh69VwYh6LKuR18kdwGJjKWt/Xefd7EPl1NwxpULO5C9KsenOt4W+M27+wjsp061N4
AwRzPiu1RYUfZF9+wrxN10bDj7RrkSEnnG1TXXT3me3qR2klE4y5gcZECai3tZUHhHpSjSc6MC5m
RP9jmJoGxmFRukWIJqHM1HwYUmQPaTK9q6oZjo7VO7tRN/mmKOER5tuSHKIuz+D7kSZYVU936m7Z
X7mVdceyMgrpDCOE3CqQqu/nNOgFUl1zgeXLBYwyEAqbDcg4YGumUTTc1hJzbOpvAZV+yYR87vlY
hyKWEN5alRtU7viz0wW87tmotrz0plePwC4baY/ulpDG2iI9UP4saDwfiOMB9upVaWi3FBDalrab
ySf1LoVO+RlChhuUKWtYm9mPWudFkEtSBZPWv21V2I+wY7E2eTTZsNEHN1lb3g+qBewFW/bq+/qd
kVTgs3wW8Kp4mk65Nth4VQEKB998NXyL3eSVE1WHHj4Rjy0+fFbvSSebG5mJetO5qR1aY94O2zKB
QTr2DRa5cpMevjiwREcFYJM707Tpy0i1W0EhENkVlRLoCtvC+IdJewbZBpv3M3J8NQp7S/7qwVX3
KvZR+4TDlH8kuhPbqko5VMsx8qVZwtlHy73iGqLsDCpNWItuq5lVe1if231QY/xu27iVm2GEqgxe
uuyZd6N+7PrRv+tmWFl3dsaum17kYIfZPcADmWaUvdApdx4F03a28agbH2sEwB3cMEJJMYaB7/ZB
NPLFk4vF4BdFHrTf8MmTYa7dX7yY1Y2nq2yPyNHBRNDu+nspm+ZKtn62jT1bbFM7j7dVlqQv1OtT
wEkLuBN5PVO7Afu6b1Ca05cGiS0Ua06zE7RIHG7jomR62zIURzPpsKvY8jtY48lsfvFzXAk7NcJW
nmWxs7EI3C+dyU5Dd5QlfPG6R/gVOYcGdv47G3cDIUwB0MMd7pSj7ZDn7KWxiuwaaimUI1OO8BcP
41al6Xvkt9du5d+NA4ExST3prZXg0sd3LH2V6EEFjQ2LxHKM270Nwz2ULXk+Sv9Kd6MlVLkQ/3yL
4baPHrC8QE3prRwceQXbehX4svguYp8dYukC1VrmTzWM964osfjG65Nu0yfZKxpl+J5apXugCKWb
0Zve4qiE530HF+Zk9F9R/lAEY6fIR1fW5EXYcJvh5cmouEw2ekQ0IIoPwXgqUh+KND+4RERBktc0
9O2Eh72q68dh7pu/fjrh33ppdOPNimO969K385urhe2nqYzHuIIcPxa4ioueOIhCoe8hGpX8+2WP
N3a3cIxyipNf/TEWzksEcR1IOuL03dNKpcLXBRUuWui/2zcYkMxa2Z5/mO8xDOKH4QW+MHVQ3ybf
x0fr3X7z34Zv+lHf4k7s6fxHLewYTYV8XPPSiRPfP9C4Ups26/0u4OlsQdHqZXHYxSldOeMsbd6N
g5WucxesPds61N2H5jqIqLXNkxzun1FAq0v37sZJKiMpytaHAa5Smse7tHPFN2K12g4y60I3RlPk
T6txQnpX+oc81w8VzW9jNb4z3T3ZBf15vlcWRrLpZagrylBaY/uHRO1V+VZkf2arWOmHpWef/v7p
jNCPEQU4CWlGPx6ubR5vnfh/nH3Jkpw6G+UTKUKMgi1DjpU1uEZ7Q3gEgSQEAoF4+j719+Z29i1X
xF3Z4QhDAtKnbziD3U849P7+0z9aUO+lwz8uvw6Dalhs3Vk6uA4ikNeZnigyrKp9M/Yz+7b/VRz/
ksnTq9UUQHlmihh0XjUZHI618fiuEQ2ZpUL7UcGoeglmdd7m6mFN5GMQuBEK8tGUbXWAbJKJbLT/
TUgx+v9Q5w3ApMEYCozpZbQTxttKYYR4IJPsdhAWGj6prj8ovuhVGT8zPgARgOo3hIbmxYMpCkQr
vM/siD66+lV0Q+m+wY8osNg40K+Sfwb2SVvq3y8cXsPN562W2ICiOoVQ+b232t+KNeXL7u/L7d9X
c3iNNLdp1Q7EjfNZVsu0ZFXVLbkBZe+yhdI9/v0eHz3Be0T7x5KGQBx0MMIa3rFJZPftGKkjTu/x
13+7+lXNTiBTM/geVnI8R9N9M+h4j1GJ+PPfrn612zd0HDatfLx9Hwc4l/Y2Is1nck0fvfz3F/aP
F5OIauAJLCfPq4yrIl37+ki9qS3V6rpPmtgf3eJqnwu+VEtLNH6/3nJIghce3HUm/Umc/fdmX3gN
u41Q+So6x3iAzUcVh+QsC9f0ho11lEGT8wcf4SoXhuYTaNJHD3O1g7uYDNZxDNQrHebSLqXoHyFW
sf/7p/73yBteo/9VmNpeSNGdg2bNY/VFMxQmVbYu4pMbfPDzrwkABLJCLvHbGdMjnQcQ8a4lskf5
Se/qg112jfzf9ArblTFdzhzM7wKCneK5Igxf5D+9nWupwY7wrptatMYYfdHuT4ryZppemuozG/eP
Xs7VNo5a1geJntH71MGbM/SBx/F9MpH/NtoMr2msGu+mNiStTh7e/u1mlq0kdPpMP/yDtXPNYyU2
SlgYYrSpBEFban7mIjwtkhR02r7+tw9wtZPnJLB9SNH6pNudoW/hMOxt+ztqo93fr//v+WV4jW0P
wwiQsbROT1sA+v2ytrcbJFEnALX9gZeN1E9/v89H6/RqE8MginGfBUjSQZbPqz7yH+jk88Pfr/7R
Mro6hkceTBUAkthjbC06Q/NW/w7+m8pGhE7G/xuwTcU7n7UGE1O0bun0q7PQPf+umrcO/mZ/f4D3
S/3/iVn4P4H6f5wJUx2B00sQ43r4UuS0ZyafHTN3NDLpWLC2Xy9QzEcNb4DALUK5fTYc+OC7XIPb
k7UWuCaGD33s9gEIBxUUFv/+TB98lGsgu56TrdWxqU7pTG74u4pd3dQmA8Tsk8j60W9/v/E/XhrO
S6sVQb6PceBljv0fbbd+Atj+6Le/3/Iflx7mRoXbQLpzYv0od8qQIg6jP91WkU8SvI/ucLWxbWdS
b+VLcqqqVxpZSIzqou4+I+t9sK2v8ezY0kM3NVNy8nX/Ew2djMePkjZ57EkI+DLzyRf46CGudjWM
U5pomnEbiFvut7R97Ht9MG75pLT/6CmutnVvEwjdg7p/irZ7kZ5YLLNFPYfpN/EpJ/mDEH6NaieL
jqbQi6rTLLxdxWCPUFGYdRjzCm/CqPz7TvjoJu+J1D9WUz/7aIMwfGtnZZbwC0/MPkE1xZv/RK0G
OO39Df7jDgKjhHCsSXKy1Q8Hx47Rh5HsZySbD/bZNcRdegbtMoj4n5gPE2QCMTAbTL///mr+nVWK
X/6+tP7xy6sqbIVabAKdTnHQRrZZOhGeTRbTPjfsERhzGrXnWkC+TQ2fNY0+eqSr/d1uk+5UqsKz
76sief8smKF9lnR80JEK46u9jblGt7Xo45792fC98Ub4CMahexKRacqmnkY4TzZm1w2JuklE5EEv
NyQ7j80sg76V3KeQX4DYchIs2TigxxkEUpaq9mEMrFT9GaTxo3dw1fTxk5XAeNQPz7B0D/Jlkv1r
1XrJr79/2I+ufhUaXDVEUN3s09OC0qPuEoyvPiOKfLSdrsJCazZPU8rW8+x338e4PavJLBkb+lIF
6uXvP/+DyHaNd6dtA8jVhHylhy2GewkkJmfh49+v/UH9dI12TwndqpoiKQ3nH+PYFPgjnECZDsxu
jl4W+8kjfPAFrrHvXT/PY9RU1Ymn85sboEW1+p80VT74Ate496DDTKpew/QUkxHDYOp0vrZiKyMZ
1OjGa/FZXvTBCXCNe69bytGg0OG5olCI9MSDSdylf/ecccvRbWL39y/y0fO8v8J/BCFvwaQQ98Jx
OQPjYeDOmYlURplX298Vj4q/3+WjD3IVFjBKipplxMN4cbgTq9x7W/zJB/no0ld7uR9Hr1tg53Fq
9RpnfbgsQCgOn6H6PtoMVxuudpuFwCzOr7r17wKR3gUVP1L2GQH5g8tfA88JDHNGLwZ4CIKCd07a
nR/wI5yEvvz9tX+QW19Dz3vqB6OCctm5SiAt21KgL4Yqp0NTdj2GiA7U82JyFaaiafDJlw7+b+b+
Lxn9NSJdbTYK9Ka38+KhWyycV78M8RYeVeR3e2tbV3ZtJ85xt9RfJ96i3+uY/AroVlpWarAjJJ/t
uw2Yjp7Uxi0cA2HCm0XbvH5La9BNur4b72b4C8OEg4/eXbTF680Gr9S8hnvdmTHpLsKN6YGtkdxZ
2lVPQWPnvb+OfC8JGwpbQ4YFg8bkKYZuxq5NICdaRZScEm9Bf9tvEFM9kUAuG5B2x2jf5HSZ9Yu3
ysrL29p0Fwzq4BO1YiLNO+futZvMmOs4nTAyC0Pv1ITjcrKTaw6Y2wPxIAd/uw0hx3tbwWQMZlm1
9+LmpD9awb0vs7cMST4sNTzIICdhMye7CupJHruXzTQfIHHVlg5S2G8YwOu9LxnwjGG7FFtvMO5c
PUz4qziGFzGhCalLDp3kEtgUODwHEP2B8S5QfvGCbpgBmrZPG32cEgYYSOq7Z9Ch7TM8Pvm+qyb+
hY+yh8Zh2PqFDiHo44UiyuXCCqH6x8HjvwXmTntFxxev9fmtiMTZH0fQ/mMTZCt0JUtBjL5dtqSH
lZjKedUc+xoYvAam4sLao5q5fg793pWNhqJiEAZBLlAtFUJ0244N5AfpCIFAbj+Uc9Q/BYTXGWSY
v2wpK2NUOxlEdadd0y2/MfL9A0vB7ZGmujvgltupppRmMwVXPWn9C1nn71ElknzW9tHfEviAhc80
7QBpc/HN6OP0FLGnMtvqi+HBrg3EniXmYeXunUhRT4iGUGvppPimIX2dVyNK0ZpCHAjzbLbvUnNr
WQo7O03NgXm8Kby1S24ma2BIzaAt8+oU7MasU9AyEH4OB1W7A3lG5T5qoIzxjj15sJXd94gta0uj
bwHTkO3eBBS7u1ScBw2EX1tR8v6eZuCKhQSSJoVDhBiXHB6dkyrgbozhYg3hF1OsRMRBwckgShrB
zS5xfXNa1srbqyRejwOUIMoQSXM5Ju16oPXmF1UzxrmpBnGkSwftplXLE1X9eAxYQMs1BOSmHWz8
4k2eddnkfLI3ZkSC1gf+oap4lY2j7lU29YP5AlRpUkgp03MET6oyGH1x6RJu7xOVvtmhn3LS6REo
s7FwPHj22i4o4Jf05A1Q4/O6E9SSn9cVc3LgQf70UtCnYPAw1qdJVdgg/uN6dSKm+pYoYLjHBoYf
sU3EpebrCWLtO9TZv3uGYOpv6glCLnOetGI/Q0n+EAYUv5FVZTvIAwRVvoajuhgbFK6p9qIZboFo
OsOo8hQPySVs6y9NkH6Hdd3jRNP7rnGiGCHQoZtQ7rRbt9IG7hCMprkl9XxxVb/TVH+nci1XZR49
xm42v35bZruHzV0RNAR2HkqdkL6lGdp9N1PlHda1vwm5OCP5P85BdBw1PL0DVhdj1L3W9Zpmnh/n
VQ3DdtKQL7BPvazOPybV9sUDsIdN8QuGfru5hWKi9GBK6naKtX8WSx54sB4ID+5CRh77IFxzj1YX
a9g92apd5dX3s8e7AsoggAp4zUVi3t8Jdejrflet9aGXQANssJcNEG8ypFLTgcX6vOrqV6sAP/C6
Zz4lt7BIv8f6LuFzd+h7HyAR/gSkD5izCFag5QB1BcD3HlfbSTvczsL/FTFz5pJB32Npdo52MeRU
xyZnzFRZi0EG5DZdXcDntqBu+aHpekPC9dKr8RRwI3K8esgC+k9+Ul+QDXN0KNg9UASF3OQrCZ3K
VDe+xo48y4i8eVpf1gRRsQt2DYu+VVrdtpEHTaEp+S1999iu3pMG2ARNe6xbOJuVuh/v65RBRcbt
kLbc9NFCS1ODEpa0aR44InLIPO6aJC146g4JMWdVmwJYrS+JZPsW7IuMkPhACSyNFbmdKL/3N/0a
pRsA0HT5GacYzdp4uCUc0ADqXnuZwKtUr/diMfcQRwaA9HuT4MwYhuR+UZCdh1SLbcXNpqLbTtY3
MYB4dYOncJJ2WVLHzzIcLpFInps6uEAvAGNLhCk4Pi2Z68LX1LcWsIbkFwuC88L8WwCXQgAZo0c6
zH/WNX6qETm4jDtg/qqvaahv2mSpoBSz3PVh8kX47ywf9Qhr+zVrof7RLsOZe/NdF8jnhnj36ZDs
thRrOKngMDrdbLK7Q34MyRCq3qqNAm+23ceLugSbOg44gd8hk+UQ6h3FL2t68K0d1Esq3x7Wmp6b
gF9gVPiK1oqfpzzZ67TycYJyOGINd55St7Ky4sYH9AakZrTQPRex2yhg0ymOmmEXNhhLmmAbdjBg
pvAbEY+gfrxMHE0mUNluPSCnEb302ee4WShebQpc7QDVDmiamocI28eZTpXqhwYz8CHhYLexrvUP
S534O6Oi9LAyditjwPzQHoClgmhfvA0K0wArugN88uS+ndD1k7FrcQownQMIt2U2jOcM5ISL3vhj
5EKozCn6O5ZYebQGTHKWXGQR8+9oMD3CtfHgYf6DMbR6ghS5y8wyniIfCxry2VPU5oucXm2sTxW8
o7INMh0Z6Dk8D1i0H6dR5d6IF01Eu2/aDbJ865ZzOr1sVJ3SRdyhjHkiQfAKGOfT7JazY1MZYgA9
KY6zTX6NFICHZpFvTg73GyM3EWCQe271pd+Yhq5JUxdtylEceu0FMj9li4FzFsTzfg2Rw24Q5eyo
OywGMLAo+c2GqEBc93eBH3ZZq7uzjWhz5rizp7fjwPgt7zygCGPoK7aU5ik6mg0At1lim2NYqfMK
iF/OouBLqFg5EvIbyR766W541h1/S+vtqQ58cjdD/hbLy00Zpuv3IZOHOhhu0gERdwCK1SYtYGCD
2UqFofIJeRcO9vYZ2kv348ZOUsjjsvJnwxOV09q7jbEY6tXb8QVmbFoP3/ptfGbwJdw8cbAD+aoX
XSBnQR4YqLpMOj1DZWk4BIPZN3o5o8t8EHV8CWpIL0XpCDOO5ex76VM32wdLJVIO2sBfA5ivc2c5
JCCbYFeZ9Qw1pOexHU6tmtyxaXT1TSxk+TUmRn3VY72bZyczN1hT+Cm57dp0r6J4V8n6XA3L69rD
WmkZuirfGDbnqFJY7MbswOqZP8EtVR4T3cBrKl2qnadVULooQcRI2+h2BeQUVtDAcQmq/aL1DYNv
JQC8QZicOuM9kjXyjoOKwwzgOv++rs147+l2yys/3M6yxZq3a2wLbuiai6YGwHMZSLZs/k8PrsaH
VWiVCei9ldFsmnybl5eKDgzwUPPVj0IU7dLP5ngUBWDWvFg5mXK/x14XbaUKb5yQwRAsrxDeVIdV
i1saVgcarFvWwDE4EyYGjJePGuL17+aI/dctWMYyacbvVZ38ptaHwFTqZJkosmXT5MOTs1oQ/Gl4
1myA0DpbH8YGoQ78utco6F7mAEvGYjOlNUyr56C5n6i/7KSMG2xsy2403bCydPwVkMkn5SxA1/OY
Zo2I7wOPB2eYlgVvKHf0jESx23sW7VzI354ioZ6bvkXDMkQzzhvqr7M2ZaftsRUmB8a49Nh22maA
Er3kECfbTSrTEpDQvWqrBuA5UW5aFOjZZmxGV23BXouhzCfR0QXYvAiANbfw4lWx/LN4myqnfj5F
Vu9j516iZdun/vIaxYCnwqL5ubUx1EGC3dzHtyT1IJu/5Qj9+7TxLizhz0xWUYF875wE45SNEZ7G
iX7vqwFIzhlBLpGRgyaQAFA2pq9T9T8neSQw3SQOXhw0WSCgQGHGqASw627ZTJd1+D5AGUNdylvs
K6/YjzQQ3/0FDtHV4sp50d7XfosB3h14WyxLG+/WbWSFF9v4WHU2/A1fXwKUelgf9UCmg6u8fs/M
Oh0dqcFCNok5pz4M4aHj0al7Wrnp90pDwNsdvtEukTTehQmtn3kMxYpiITMqQz2PB5JMw03F5Hi2
HZHF1KsJFVi67We4qxZI4X10afHQGjEwXxLIzgyLa/fIm6NHzHb7Wz9I572JfHFgkrgDoTWCrG37
YnC1PGzD5Pbg20GXY+Z9XAC2Oj5tkNk6ygg6juCIy8d66tZ8AqChEGQmRWJEXyQQPn6OtrB5hIuj
KeNK9W/VsLEz3BqiLYfGkf+NeUuVN5Pvdls0sR0lnp0zaSf/2E7V+MRoMt3Ab45eGPNoodWosb8m
KDlFs71wf50KOw1wCZljDK68LngakN7fItPROyCKtq+oruI7nDroFdnB0otn+XZK5m3IjT/DJMtQ
P0c5bQ5TgPkX8llVROMyZ5vwE8xhQv+9lZ5G5YQ88Gg7lj7OeF/hWq+nGSyBY0268dGFs/RzZvuu
y1C1TjcDxhJ3XPTeoVVtfzMlE+zqq2TydtAy7u+RVtRgdUIHJPegZngEVmO6ByczAPaGL2nGhc+f
SIN9z1EtnVGbocDThl0cbQxouXamplRRjcrKVkHJYy5PrYVXzhp23V4ChpR3vl5OYolFUcNEJx+r
FB0Iw8Q+Jn68SzRJDhtqpF24OPPCKz6W0JG3T2movkf9vGTJwsmjkVIBkT2m9xaOMzfIqLdi6OM4
M7YNiihZwy+O8eYZXXmREdZNe8TtKgtcb8sabsK3zI+XcmDDljGbANPvy+SLHX3YZ/STj/ypoXjl
Vp0XmMr/EHNAcie03ntSdX3Re0mDg7nu4/uUBhiVtPWCpITVGpdrej+f14YDHufHwHPiNayRRVuw
gWY1GB/TQoBkjoIMgBHvcRFT9IbUTYbYAzPSgkb3b++cjwuAw4XZnI/tW92lUXW3svrHEJIXXgPy
n/rdt0YqWBVDLDqji74VrXwOFrb3rZdvfM3xVQ6Liv18nYzFoSnVHTHLkIer997BCGGJ0WKxBRE7
KCD1YWaUZGRiF0amYR+r2Tv2erxQEZRkYEA8j2NyrmEXgVQFQrXxyPGaXIJRRB/3t4qA5OrXG/Ts
4fQARqKeMj3OOczAnnpISG5yHHNMQOsSuJ8JfZFxhF8WptToqaw4J9u31Ioxc/VymhP3feywM11a
OrP0RcPQclnH7T5V63KALM1PTEVguzqu8Q4Ico4TQtw2dP3GfVRzKA3zykjsk3nieWtrBFMF0J5L
yFdp3QJ+DgDUnNlbn8J5kFegONb1gUrPKziUH2DJVd3VYVNMPDlOiLJGsCekd5B+Cooa2UOOnO0Z
+lX4lGvw3uytvpmA71Qv4X4swNZYXseZPNG5++rMhkpJQ8Y0472xBzhTvsV1X5ghPg8bLTbwRTMF
u8A43qYMHLs226btZo6Dt0C47x1zh2Hj53XoHmK2PAiHal2T92R8qF5DqF5n8ZrcR9UIdzA626cZ
cLy7EXUJlFUVZEXqbVFlkAwhGj/qQqDZn/Ym2YH5o24xufmFKoT8mCqzFArcpxsxhlueBk7tltTR
B5x/w4lEi4X0aMzutOjnA+8bbG08a0aUn+YRr+xDDKpCgbD/03rrfibLsQmRnlh32NYmNz3dtUT+
XhR9iGm8B8uly9QM3P8Wt5eRREMBob8nbZpXasUtehEnt42HNRjWzNlZlhH1fi9wWA1XvnO6u+c6
2Ura+g4MifrWCxsJMpK5qBBL0XpgbUwMzrKhRLPRolcroM6aJV1UZdWMFm2gem/v1QYfxJtuDDKR
0iqc0FuLwtkbRLwbxo7mfEiWAv0gELf5Ow9hI962SwPdP7tKhhfW1wyUheHFMJdma8IuI0sg1Y79
DmbPkFmi+odliVgedhxTgNmLMqPhPhuly7ex73jWgySM3lMpaXukrX4ysf6uq/q7jNMfdEXnsB89
NKO0fiFy+BlCxusyLT54D1F4iKw0Oai3u74PH4gij6kXzvBVhegZJHW3VGGBxQtG3dGAzzAf/BER
ohGGl3pA292FbzOIiuDeLaCIWBf8ahMMQ/wwjtEX5KDS6QHSo7LqENujIWBA9YSTyawN+xuCUu5k
12jKsfvUC8D0GP/Vsjpz6tCoFOv0qnhgiwqJDfovE7n0s+xucfypA6s8WiYz72a0USyZEbWSFlrI
MQH7aZkpyGtVh0SmTUB6mlqNbTH7didHP3zxlqXeSokSHK2qpOnP6bRFT3PIqwSiSX51G2FkCmHI
OnQ/WynmrxKKHX9mErXfKTgUI5g9HZguwuinqqvUIba6KlQg4jsziGGfgjr3FPGpB8CXiQu4KqRg
UGQ/BHbAerXjRMF3QsnKsmmg29PmNKRbfOvz0uMgauVNEw/1bqUdKZC0h8+rD88oj0fuDwzrRRFC
bemtmwfxGFglqxyppH+31abxspqT7qYn8/CMfAM9BwhpY300VH6nQe+F6F3J7ufG4ZXt0Hk/Bus4
oBsSDHcxa8cDNQv5rVDu52MkUz/rYeh3hCvKuPfGZP3W9IhQVMugVLAbfBQtMUcyBsmUDaBx2cJW
NZypJBQH6aFjYm4LHpHI3RpStWUFgBWIYKIdH0k8HGYkYS9ouwwcCKlB7l3E2yflJ4ZmsNEgD75J
rCzg9xUXOA1DqGfDhC32RnITNsZfcsLTbswp8i/8JCCTXxhGCTtPjfEt6GLDlE1b44PZpcP1YR07
t7fEr36bjg3f5agbtLiRBxWR12BXCd/tkZnWaGmChJiDkNeeZT+ibWUkyhG+Tg6nSjjweheIWZT+
mEqXSRpsp5lHA/QrveiweFWVMzN4l2QeuxuNI+pHv26YujdwBHl33ymHSKkLfGa2AyHG4tNOyX4U
01xACBMKD93oig5HXYkBuL13ysV5yHvvTAEaz7smTva+MeklXIj7vngjypuuVRJeOI6MOyJ5/zAk
qV+GC7NxPldJ9wDdTpywrlPDeTDKvx8GWcFnDEK+YgD9OoureDp2Mxt/YQCij24eCSjZaMQ3Cgnn
ItX2jBw/AcCCky9uaJDFp229FvMkkwJCo/W+Ug09Tdus9gMkiZ6weNM3Y2jzBWAr0O8MfgFId2vN
spomHpzOWkBP0U8mb3U0sje7BWvBQw3+nzY+xPe5v8wlFAybew09x1/+sHC8wEZ/WZIgRfG3srwx
HNkdN9sRzn3rLbRwFfR6ljR5Y5oFu407d/LqYXjlRo0/tab80G9227NKLnsKq/BCoaOwW/p4OwrU
sT8ocyrM4fmQHCtvbA7RUtubpvHCA4f0VE45RdKIwnnfBOt6szKQq7Ik4f6zR+fl+wSC3/cKCQz+
NkZ13sbGPs642d52ju3A7EU7V4goeQ2bsdmbBFxEnyoItsCv5xUSfN2JDHp76laYqmSQhpyAu+iY
t1ZHg5TsSx9gvlUAicIVTg7toc3Teu2zcFrbd8d1FDrGDwTyGijhLU2q5UH4GrL5YUr8N+Cul2S3
RCE5j2O4ll0kjSiqxdS/FtLyr7Rax7vB66YnN0xQg2iW6Ycv62GX9GCWRqYTOzOBvkTjNikm671n
iCn7JtyCGaEh2vHSKC+I7pKY2+nRR8Oy+dqMhANZMin0cVdpH9OBa3SR3lsgokN/bk0F6KDrSPIY
vc2ybZukXDWZm6KHUuKx8r13rg+eG02pqhLnULxnghhEZZhBkec08dZ8ppadzDCM4AMvasDKg/i3
Vm1wV2kEiJwAnl2XdFk3nA+CzUFWW77+QNRzF5A4h51N5x+JF4+FHIOxxAtbMtKAhlBEHTMJWBkB
Dwr8SwbyYHcPGy351gZLeAvLS/JOuwne95V/RyqBlGQy630DR9I2s1sk43cNDcwcCam/mA6K2XQa
fXAH1dOKs/cQVf4vGKeAiSDfhmFAz9qiv5dqkNVHAZvvqb+HIEZR2eAQwfywDjY0rjlHbrh8tSvZ
dxIpVSUPCMTg0ybB07b2Fv2E7pYAvHzpdLPtO3RNcjQwHsiQyqKz7A1ztdJwcqZ4imwLZ16AF6ry
VPTfwtX8DkMkzLZqOgC14CPl5urPDPg2GkBslygNynANyucWTi06qCC2OSASUNjHEUJspwpFYYcd
CHHA1U3m+80NHYezL+AWEETbWIJXeA8PmgRhwK7QRfa9MuQg3rF++2kBtrYYMuedWx6dRnSqCXlo
46HFl/O/JYadPfRvUdaBFzmv9JeILWqBBj0tuaXfatR8KDUqBE9OoBaOsVhR96TKXe29aikgHmfD
Lg+aBmnw8GKT8LQ1JMhrzIEK7MYfmL+JrE4x3JDJwYICnA0JzoJaKw5xfBDFAcBArU6XJqP9+HPF
EZoBo0qyEWEFbS8IBEwjrNKjrrIHR+bnlPXNnoaARsUuPMq6+5Ko6RLW/iUY6h/j1KnM85AcosoH
eX4+hyFcEbN4M+NO1NQ74APX9xv28n1Qt9HRM7M7xOOAGYZDqjQE6sHUDYSlkOWUfkO6PWvQkw29
8J63rDCegBfVuI6FL/2bUKKvVYU14GocVwjj9CddPZavqCmLjfo7aEHAOHijp+Z97ovztDQu7XMM
oGNMK40pJMEsNpLqFypzFPN2g7iCWhwGHWiEOzTBsim1haERqFss/tU3/l01JfM5Xtv0qa5MVYJ5
rSBGO72wYcVIBGiCVvCfLiXxrgVl8dgb7mUtnSWG6P1wFI60uSaYpyrZJzChEvMxTu1pG1hqs74e
fuO/dlmqQ6DzUI1neCCwqNf/iSfM7c7rRl4QbETIcnhsBwY4yXXjojwACbfEkX4SkH05uI0+zknH
yhbiDBeTBOjERt1dPcfPyrXTgfZrcIQT82s1EERa3cwFhh9Rwf1I48hHB5b7ns19+MEXIJtMOUfs
Lb1VP/kdh64qmDVAVyqvbLhvCtX0qjT+oAoRiAQ18nhhvk13HarYDHZQ4QOOrCLkMs27PobNit9Y
yLKumHLoBATVSN202//h7DyW21a2NfxCF1XoRiNNQTBTVJYtT1BOQs4ZT38/npEPjyVVeba9B4QQ
unutP60SiprJBJ7sZbByyqDd542WHTuj7D0m2oqviVrsnRUl36qoQd6prG1llMVzXdnRzspDCUEa
mj5mfrlK9IIId3dyV2NUbQMVjKupLF7rcK68wVhmb3ErGMoZc3Pf9ABDlUnDEGc/SZcM4Sfbeyci
dZCVVDy6DOU7WG3zg1ekea3tCLAa/XVSqMOHzjZWpVH+tAKh/DrRJq9tsweZ9s9zVyrsTIzsnCO7
9K1qgr2PernKgh70fEIDE5op/tWIZWYaPI+FkfIT1cgznVB6VFrAwKyiOZlL8XUZ1aXnNIjmKFzn
rkrgoxlKUBmOtgtM1a0TtwLuaWH4YdMXPC+wATKd3PXkLK9OpeenpVmCfSjD7odm95w9tpOs2A2T
A9MTaPL1zFrxURO94UxfqL5LZu4Qv1Pa5siZ3N6KMsg5DctbsscjgCXWVbCQsDuJytxKheNXF7Fv
6CXpDDklbl4Jm6Wrf6f+KW9mpq/exbQTq1agdQFqesk1Friy2g6t0PirspfmXBbJvM10gC9CXE5D
Q+qmGdpvGELV7RBSGBkyMagTYvpyJk2TsmHocDy8asZ00x4wNMY3u7JZTTqgh0lnyb5z2SEsYirM
Uh+2ZI+n68UufuQBlm++nG/StbtT52I7y4BC4zzN/UTr32xZ8aVYfFhF39ABtPuqGW4iFhqnR92t
MzYUyCpZvBQltHKuROQvXfgcDeqmlzOZzi36e1Op36OFy1Px55E98IQJd+Nk+bEoiKDSAw594JPn
PCLAbV5SzUtN8yeP4oeVsaIdh247jvOfFYFIQUhSjkp/J4UFEFhrL9XStB6GSFi8iXh2Ma/jrhrX
xjBF21RVZ3PIuKbeb7TevNfD4Jjh719lWRVvrGmSvkU9cCzLHJqF4Z++EvPbbHRv0bScasI3fazk
HdqAykgnr+5i8RvKvaM3190k8mTZyCcnDEJmZYymWPML8rY0W2szFx1NPZkTvrlQhGvuEm51JgSX
GxElHK1Gi8aJ/aOZZkIyqNJ8hp2KEzVlSRh5H24sWOonQgCWUxyW9q5tVLS1dT1ct65KCC6J2u+2
lMNJXxDJxWbWPc5p3h/qkkKMEipAWpzWo31o4t4hurF2sm+T0avfWt90pLuUKAQ0MXKgz3XLdFUL
5Kut+N45CJn8oY/dr8JNGb8+2Cr8xtpoNvOY5cFjAoYPspXE2a6bzOUb42UgGAaz7feukHXm50nT
b92KPFfI0w5fbf4ziUz7OEoz96telzd2lusnK2+Z857UxT04V7t2rATJT2PkP+B0x10/l9O6SZ16
bXWz2Alwnb1MgtlLKQx90DF306ky4A23pIyUbmB/DbV62sFKMmqNUI2tKrtuY8/dsh2Zi/1raobl
EDdJdLswxWwLMIG5r4uN14Wz4GfM4K63viGapunGaj2Nmtz1k1PuYq1QjwR+tb5uM566LVC0eG6N
LDogOYMKT7ThilmvUeU71qJBxwX1rmhGA5oDFUDqVXlco4Cw+c/AjONNdoHWuCdtY7txftM7YTN7
yVTGiVdWTnhuNDciUiluN6Jt5WtN1P7gh61rrNyGzB06ruUBljjD9s9mCaZWm3JLHHzT3+swT7gI
B4WHuy1zAh1npHF50xuzp4vK4SOIC0qebA4PsFjaN7tkNidSd22+Qc0iSOtwo0c3hm9LW/WGKrx7
4yudPdDjySc0hgikWhF5E0tw3GwsV8XFlacS61KKEHRtOHn/1cqDaJUZ7bjpANme3DQsSAox0OxF
cXLjDk76OFFo3zguAa903WqXNG28yk272Gajo51QYyZbBAjuSo9K3+DANCrVRn5lEpcyo/Jiytqo
QXabltoNYylfrNqCg2wb6KUbBAXuBTGfUE+bQBn5BcapZ48VFoNwtsF+cG1AhnbJ1mZCUnpoUCgJ
QAqimUi28pjCYO/DYHT3Km+rn1qj2vWc9GwUmV6/SHuo7jsZyX2p3P5FTeN0l9pA6PYgkFIHDVBm
CpS2mvtKbc0oLyn1h2htVTV5UmOJYGjsrWGvc7AzYstIfjGMsz0Ohi5OqRDtU+6MkT/xja6TuZS7
cioav+0HQQpTt2uHsvJHK8lXJjrSlZYV0xpp0fxIlYgQsbKbjkjgGCSZ8b/kDbXFuUo5YLzaNqK3
IM+j3YK4afJCG5kiGZHcVZzLO2K+JbhDGG5ckWgnZw5MkEStS54s0+oPQxQ3W5wB7X4aunEVh0iM
YqMez9ZSWltjDuQ27jvzUeaEoA5z2qwtsyvIKq6ab0QRCo4FNz+bcyTXNCjZpgcI9hxjSDh5elR1
iIS8WmgB+eWw5aNTZzs88+VGoaP4HrNT3kjmkW5Y6uGxAMjYKK55h7CrZRt2Rq8cOeb6UjaVT4aP
5Tt2PODaXTIUKNH0rZMhGUPTSLwQKK4fOQpTbKMBN4Xm0PhpqAbTY4VSPi9KZ1ujz/ju1El+ilxg
nGqO8hAns16i5Ju1FVMq2Vsd2fTribgWjBRTtSryhAYhdeP9wqo7FXWYPBidUhQyJbMNCfiCTe6y
Q5vGs8/MQ3VLe9PC+zf5RsVO+uqiqTimTkAAC4lWK3fsYohtU9GEwBAt/RD9ACFip43mJrqneU7P
U54nrk+WH+FeaUc8TWaO+ynpmxUPnsc6jsUWLA0lT5r2W5v96uiqUh36aKq2pt2U3/IctlEwWfMk
FIpIz+6i+Da26dR11+z2MnWn57kNjYo0nzy/sRCF/bYmtJlwh8Ro2eOtSN0BOSDIMKLVKYXTIz1K
OpTbRr8hYqL2ZCZW6YQGZTZ8R2E9qAL3XqMQGeNilQQV+7gA3L6UuVNTbS5zelon7LZFp22JorhP
3GHLZ+Kza9MJ1AMqUWhA2TakbjXrfpoONlK/JUx9Ix0OIQNK4cfWTe8cjBFsbZZQwcshmNNTHen1
Vk+0izI6p1qt9uFgENDj5P6UGGe3Y6e2da33s5jSzs7Te/xsVIOxdccbuiR23cpAsvTIREtDI/eE
ZpzTKruLRn0ltOExjar7YIHiqLq72qBTMZvq7JKMiRQpVnszD4mCy3tnEyfuOZ9lc7TZxNYj0Zn7
DK54FWgRuWPZNo3jm7Q2x1WADs4wohupcuGVevBlGLuNbjhMCB4BsSAOSfkyb9DvhvtAZcNxgQp0
Eb3B2xo7i7oXneeqUuWzYyLEGQ1NHHAnhxs9HQTbiZvSP6bOczWV9oPVCXtflktyP0258dyZge76
zjDXvyqgqmONbCjeGD3h3PSG1TQBmiD+5fmkzp1d1OYaoaLwKNlGgkTCftWhWV4RMGlvqhRejxjI
5kB8a7aaWDz+ZBS02GaXVj4CPXtr2Ha26apQHXLVGXspbXuV54G2TVp3ZIQTrKTOQCc/YOLmLhIQ
koy3wHbmWM60GwJrWgF1qE1ST9WJWPTGN2hmTnOdj5y5qQEkm6RPspu/VaTboINAPYde3XoOjL56
dEw5nesFHUJT4pyKKd8Pw2DNhzaPUFECfK+FoPAeclO9wlD3+9Cx+63U7OwHrPole/iCqrQJPivs
NcZeoHADP1TzpgU+u1VOy83QE+JHddSzSipnXdNfC5jRud8ucWZRH6kF5pWkwdUcy2ELvkfJaU1y
2Yl6KJFV0iN5sAvNcJ/hXvjlzrW4T2LRwChb+SnuJeITa0i/Z/FkP+Sl7I+um2f42Oyu9GUZ5oYX
J51Nyedome3lTat8qwlZi3axaDe1HpZkvblqPRcih5kJbxyYBuAbcz5YEXR0LPI3Gbikd6R5+70H
xNoES/4iBdQ2FOmd66SEGbQQH447LDdGYrJXFFbVbBoEz2z+/YK0fSgPWgyV5E3LPD2AeqXbOV4I
Eahnwlo50Ncjwn9/DNhsswJCrnUn55bD7mImlaq8KWK6glamWGVrF1xjmPtVHOXAjXRb0o/KTjsX
Rtv8djiz0QD1wVZVGTFhqiXHqkdiQ2BkEJ+bzCk2iI1Lb3S64FtHhjRuW2sLju/G2D6T8RmdZvJL
yiX1y5hwzmWB/02NPjxEhf3WRO0Df1uyi1XxLXbLHMw3c08MrM9uaxIDeQwGMhdf4/n/jHt7fgF4
uouVPZIq2tMetH25WxqtPjhMPdjrhAcyJtgJKf1Uv8aZm62ndJw2cxCFu2QZ5nU2Fh3gs5vtF4e8
MtTBBvKuJeIYR8BL8lj0xAZTowuY670gdObgdvyxtM/1Oh6L6qUvWn09ink6BKFV7rV5erEH19zk
9AvbUslshdLyCbAesb1Daevqen7O04vsYzGDe0Tgw22dTsXbLFFzpUlnrcZ6Gf3GNp1tUZRsGBFm
k4KydGW1OVKdKDQR91fj1ohntVp0Igjh7K1HrY8xZrvYkEsTsr+l/+h7gnspcSQBb3N6LpkFvera
tl6ZQ28CdCoD3GGp4dunWN0yXMmmLy/i9YiX5NLcuj/ruLaBv9PflLMUFY00m/1kzcNJtRWiBHCY
RwhB5KJVU/hok/KdpkiKZHQylnEzj+7sbHFWydTYqwEA7aWJnP7BbpS+04WT3FQ/wYmtjaxYFU4D
CmJF0jg1MIwPZh9OXldVR7OBuS3aOWM3gNvXjAhKQ28nv7NN/tSaEJaxRL2VkkclFEmFXTIiDKhG
8RBeKnUzQW9F1CCnxyyeEQduSlk/aEv7GkfzvVXY91VuYXyewC6y7JCinBZL9VxraLnBjc6tbelH
ezHK3WTp+roQxCc6FzKW9kOsrdY9GK24M3tGO8UyeBtrd5PzmIhl54Oy9QvE2RlbPr6HTIuezCyB
NoLwG9K4ZNul6O9bw7wJ8YuuO4UY0Mrj4caYKHUMtewKR0PmWJk7SsHch/WNdobVPYbDhL1NZzcP
8sRZpfb0ZFfG7zAvHgcc7+F8cbHAmSxwfZctDyJ/6e4tYVp+n03RTiCT96Eii4uDCMIznqx1z2JH
diXvQ5TaIrfWZlbnnqxk4i9W9qoT6uTFGiiIDcPnzTH0QUiyVSsl66Z/1OArGSfWRZvekNm6nhNY
gsKxfYAtJlEb4fe673qwjSryxqQI1uhzYcJZtnXvElthONPaMDQ2kApWYRw6wF1zACy9TBnpi65b
T7Ek1iKYX3HQzkfUwflqaC6UWxMV24Lk01XamsFmMN0QqNFGKVVgbxFWWF1WMvJ8TrGbMdLGnd0i
UKjxYe1oEcqdXRh3nNWIkdEY8DCdmwApO1rTUDv1URBv8tBBxA5F6cVx+kV2XQ0yYbxobbxTAM2H
wJFfkhjVSy3mX63svps6xj3KXGwHCHzWFDDW3q4KDnKZD/eJnT8FpfU1bGPlleWAiFTaeyXD86IR
gBgUjD/spqZYp1NtQuvzGswI86Q1Xs6SS0kWtlPhWQmSyYYq6FBFneahSXgLMsWXh17RR+W5UDsk
gde16GvHND4HSQQi36Hf0gejXkGa66sIoRi6iNjxxNTcFyp8JHforGnmt6iP75nIcnEUBSdCgBvq
A8DuWiAFvTiJTBwPJ4coslvq+3OltFVppV+XtH5lT6oBmRq1KYkKP8UWg7aLfHzoM/SfMg2mnTT0
kFrdmG75Il+TPllHs/XURgsaEuvJaMyzu7BvsEDRg6bzsZmLfRdae3Qbj7KwT4hJ+HNaYNg+hcuV
U5v4zI5+RZy2Q99o+HI0C7+MhnPS1vADlAwb19UBUeNxz4hDiZxgQuyWNjQ8YKuSrNQVAxXggeOS
5ttp1o0x/awZM4dOYoq+sU7bLekwbyjBN+PovMwRoiZXj241ZY4bBC+JJ2nrvNxQz3wIz47FZ5bp
06OAswrsCAa5tR60cnlCcxysoTR8qxcok4XTkyLZ+KNrvjR6cRN0CKGrkj8xEFm0wRfGN28Xvy/8
3qpOw4UbDTkXg1vVp4lH4F+ycmX0OIbkygoStETvW1J7lh3SfavcWIgRFKDYyl7y75UWrcdFremb
2dhSPDrMJX2OLrkemcOBHSDUQbrPv2rnlvG22OCciboiq+4sYd8F+BLmTt/ovf7CYxlXiTC/uoxn
j9x2hzPL7yK1RwHJPqDPX0sRoDZlIthqWJgaa1bBTdO7dDRLuS0h9w5Qy5QdLUJgGz3IEansMyQl
+Ox03zbxt8ViyOyASYeFn73pPcqDQTfAJuvspSzTWwhoLKAGaGRIJi1/ZHRgmf9qxLCdxHQ50BEp
c8hhAbJCvzAROmaIUdeJZEKxXdNUV1XIoSoJ6kTq7CUlRW42G80KUYGDbG4C9e5z7SZJKs7OlJel
nFtE+R2gmfWlGRC42VSSN7pWTrfBaMLJRH27tlWr7SOHcH40zjpqkb7bFHnHhpM77g80MmIXBx2a
K4LmcptI0IHIdWoyu1ozF+OLVieAwkFfHtwZ/jIF2t3nFXiMILx208Y6dF5V/7ZEPiovd7PgVlti
1nsIptEaGcpoyraOJd+b2m3bAK+JZOpu8Fc8jHkCX+vCAyL8eklyWX5rILn2MOHFoQnEt7jBwdgt
gfQdehNP5vW0RoAifvWlhh6pgoOgCSUSGET9S2Kkm5aCj2EEN0tF11EjP5L2fG9MJPe4ylcaH5hO
4rYH4Pc0a2LjIHDazmMrDoAu+qlYZvOwCCrSYgBIkuTArUEPjVURzP1aoPiVVbtFhvVY2+W+zmem
51yCxQPqOmPCxxZr/TkXxkGjUVojKvzdaBg23TB86hv1Q2pAgWmHs6i3p3kjidH2dK17jQTziSQc
+SpqatKAqjhZWQ4mz8hsvxNtBNAbg7u2gWtshV7Ask9PQPLparbZK6CGKOMmqOoK5dsG2MHvo2Vc
5WlGZrcF5YSxghhnGVYHtzD2cE0z/opwWjmLtLYdpNRGw+AQB+KW4fM/BKnfnmUvlGt6o4GbILJz
q0i8RdV4gb2xvoYEL6+qJGzW4YRfFo84sBqxzsSQEcSkdIHuk/iqe1K9V7Jvt2nR383ZZN0xZrL1
8ogBapcRFv6AIH/rYjR4KlVvHHSCa9ekbDeeKbUTySP7mYpGs0bpzxPWNatGBW/XwZaa+1wOsVqn
1nJTGtO9Du57sNL2q5MNe41J8hGR/gio9i7S5CnI1laYHKtShb4OicUmpqFScKwn9sqHzFUPkU7e
Lu+k8CrD+N1L8+tc1YkPvH47kY6cA5ZsoGPeinChiM1Z14jv47J8pMO6Sx1xclwg/5It0SvnfhM2
KVUOYLknk27g5TSveON4BxXiKYccV53pyN6iL3dJWoKcVPGJluKGaR6z3yq5R7LzZo8jeEz5G1YV
Uf7AcVbHzWPEqA0vL6mTxRjvEPx1XpubR70ffgGtX4xBoQJ4CR9sDeberqbncOBWk3JLWMiNZfLF
phYAg3azWM4rU0B3lnAIxc5azQt7NKmhpp8SfbovyGLwdFme5n46aOlQwEgDxAvbPcRMwvQKDUJm
DIjGLjt9ler2LxH3r8XlDcoAdgprspzVfZwhNhtltxMskhVh8Y+y1G87WzwhSHma3Bk2XsyoT7vD
RSDpibI+Los8zQw2b8L4YFTpqZgKRhNa9q4HA8LkfiOsi8o/IyjXOMxsvk1IEvXcj0e9HoDSihxt
GliSqoh3IXHsMemWXxgkn1pV4uQqpnMfWD9by30myY063y3PoaWXKzvQb5IsBFGxL/6Zc2PL1J8v
51Zu24zANWDQZQEZ5fTmgWBe5JTdWKC+F0lsPtRIJTYk5ow7LbGFVxhW+2KldnVbhQk2L3RVCN+Y
IaDPdkRHZObEtCN4Vi0q9Q494As8R3uyrETcWoFevGlN2RN9RDmNXfly6akS2Slb7PROcvr/1PKl
fhAjxZY55dqvduiHTViNcHw5H5gqC2utDQwFxS4HUtwy+qk38DXrWoGV2sLRvh9qs9+36Lg3dmyY
jA6YbG2zDEl8sIwmL9Zg1EWE79drz1N5sRpTr4BCxw8LlNtFnx1uhroymIVoTOdWt+FsE4Vna9Gb
Dnt8OptcYn4Tc0wto0R+LJNKHP6vKpzBsSKzP4ZwWb+bAiGUhwCB7Tb5jSHonATu986y7U9i0N6J
+1CXfI4/cjhSO60z22Fo0Zy7lqe70a9RV+UqRu0Hje14tIbPH4dCvBOYoS5ZFH9cKV4SbqZfuBK+
w7DovyYjxuiPf/udNJH/GZ/XCuGOnGjHuKLKQwocZxzsED18MfOWkT+fxZa8F5xxFSiSGMJxwpEB
OH3wWMynOrgdk08C0N6Za4vx978f0DQuqXAm55LC1B61tt0MS4Im25CrOKv8JK4P4LQeioqtQVix
iCiwozv0aT8+fobv3dpVfBARF0tTMV7zEOXPjf3Y6EAmv/7tp6/STCZDy1poB8aBssM3BYa25ieG
jn97+dfD9IJJc2wjJXo1zOQhY3nXCRa+4b4WDx//+e98Xdfz9CrsqvkYxuHRFr8N65dd2ytSWYrh
6eOff2cJXs/T60Vq6d1UZ8elhp7ve7HK9H5ny3BjWqScE5Zirv7tSleLnbgysnDiKDzOxZsN0NaB
bAQtGqKM5rj9t2TI69l61tiUwrjko9b4tLrsBqTbc0vtk5f9zi5iXP7/H7tIPff4tZiKgL5p2pBZ
sVbqs2Tpd0KijKu1jcTSLNPIJJc27c9Gkv+yaeCRvSE8Wqye8xmpPhJK+cmdvPdVyf++E5RmDsr1
pTta4lXUtwpfR9G+LGP7yct+70ldrWcAS4H6rLlMHVyWm8hqwMjRf3//+FN679evlnTYIVKkSiVc
PnDXlhru3WTa/9NPX8/RmwbET26yuGQQOmQzVGutsNNPHso7m9z1BL2yVpDIhHocnIA2Qg3iaMqg
X1O1Pn38x793gatYwKYuLkPSmv5o9Hru4fBEaWnmuVclzt3HV3gnXOl6fF7j4j3DqJ0fg3mOKCWD
6BG3bPTTArjb6oAYD25iNXflUjk3Swli/m/fq7zc8R8rD/FOOywW+WzODEqqS+1ckgqH5rQe/Hz8
9LMVly/oLzFO18P02rDpWsQFwWGSGiVUujWC4qTpE7lwy9cQ1a0wsheX0UgNlohPPov/pBP/7aJX
ax8VRCE1+uqja0/GOW7H6rkbzIb2HB2NVy5jdgggFXYBsN9TTHrZJgs0BLpYz1dZXxo4DCRR3NY0
rhlZmt2aqUY4jHCxDFMuVL5Oep4OPDOOr9gv5CatEghewH2ge7ubBLLmWXtCPb+cKlc0ZweRO8Io
BoBTEYMjMCQCG2I3bRRuq7NcgvkxH0uGo7qUvNsIZdRa9eOXbk7l49CPKNZNnRJyHOuvi1NreMJH
BxRwqgpKh5IZNidUAcAg5piu+w5L/DRp7qEFV/8BYaCQahumOFVLiFTToOMPNfXqKBSlbh41X8xe
tw7uIi/kc2avy6hVHlIefZ23+rx35zHej0ZZMYIKmUdpo5AkbyTcLSLEQyHGao+zQdtpRpl0q8nu
q7VjFNaJVMcOubXCKMYKOqksxDQX89XlHrU5zyNHZr1VQF+bUKXyxiF9o/U/XlR/X7bGdShzNCGx
6Bqcg4uL5gsEHhte+LCA7W4+vsDfD3nDudqNkajmsrnMTLVE9jDDW7dAYOo51ayflqTt//gq75wp
8upMMQyd6nTgTZJvC0yQrYzst069lYrnjy/wzrYvr25j0MPBqcm7OkCoO3tQp/kxIqj/k53/vT//
6lDpy7hxSR5g5x++zBVJC8SvDNUP+W+Dd9T1XEZNqypC1cRyNEV/tyzTNsOx5c3Suv/46fz9K1LX
AxndhqQaZ+Lvz52cxKBlfdH34tL5t1+/OlrakjA2QhRIl8y/tCR2NPlLpD75bfGfNuwvO6C4vJM/
tndEqHqSSWSBSwV5KXKjvx2HmaFv7kIITz4g/HHleTQbRs5m8/IlHYbuqDH4edOMs/FcLirfLkZX
/3BHVnB6ib7IwQj8HlE8YVNWsE2Ggelg4UUpUISzxUCtMvBw1bWH0jGgpy0yXEZ7yn1QHLUf6Ezp
k5vY3ZXpODxVZIIDRGv6PUIXCdyoW78VG+FZr5J8I4aLEH8RwcotS2Nbp6L0l2UejoXE1dtckvCM
DmAmZFLiSjmQcLiCkhsb8BRqo5syIqZwc9uy1y4yvGCLjh6LUtgmh4Bf3cLnTIRjWE9dIojrKxhD
E6YVPjopmcJGMOd3fFMLUGSiqi3hXcFXCc50RPlsPosgy26nzEHoyGCCszD0ZifIODgtwI8Z8v7a
2JYIHx7HhZ0fuSYSbtzyqHLE9AXAS33VUrc5W2GU1R6uj2LnRHO6ihDS3daFC4w21ybJGX35YGcd
4w6qulueHKWWAlepDtyxMBkStd3yoOa4OchaSHDYQB7sOfuBMStAIWyJiuQILd8l6D5fZCfKG6uo
shxCBzkxikWisnpB4FxeYymTqNXaQEt8Tbo95l7NRRSjj+6mRW1x0Z/kiJ4anJ1ktsBJImcwVcxE
v+yCgmsTORRGIiqykhL8kzO4T8DgMl8z+XwMkTEMEOU21tbZ3Xc96rO5d6tj18Hiu3kpVmYfk2JV
BPopLB0CDzTgGeGo6IQHqr3IJmsP6wLZz3aPvGipgF+z1vgsC/fv9ZfhXG1SGJ7SdCG28Kilz1VR
rJr0NZSPUr9L9bPob+f4s1kHf99rjesQfIH9zA6IHTzOZGV6g06meBmFrx9vJvJS2fzvejeu8+/L
2kQ0a5IWrKAkdwwvzZFq2yRiNcqcsbrp1intp+IhyCJrjfy82pha3d1UiJ7Ri+DgcWzUT6HdGltq
i+BnrzD1FqLC+ZLmDOYERE5OMOD6Dp2t0FaNNhNnIlXbiH877K6HvJZuOOehGInERV4U2BrRSBG6
WvIB7E8mer9zHonLm/ljTzTdaTZnZGAHNTwn6ej19AwZ4HoffHIL/xn59r9vQf0HC/rjCpll1guf
OWPNzPFpaMV3PTJ2SK9/anpTehLS16+Gau8U4q1nUfqxHX/Spr/zdZlXpwn8VacCjKRHAiokvAvG
yNxePqmn3zsIr+oQdDL1rBWRc6ipQzpMEQXcO5FMnzy2937+qgrB5NLhR+Yk7LMvOVY/uz7L4bMf
f/edXC3wedG6MUoJnSqd/DYO41vRwCaiunrtRhQOQtU++uV13ZVIQJK9Uwf/9ErU9Vg9M0WU0ILp
E5nbTftCq8LdBPb0SbT/f77av3xr1yP0iAvNsTQJ9xDIKjoacki/4EWNnsrogkhHEc1cn1VylTt4
0zDGENUXJNm+ERiEQ+Q7r8iahnVpxMG/zUy6HlCnm9kyGvmFM0mlB23hlYh10k+h7b9v1Op6OB3Q
b5QGfUEeejJ2a4QD03rMBAfEjL6JgY9qq5vzeGi1xjp0es3k34+31nd2Df3y1f6xpqUi6GhsHedg
yScirboCk4DDKPDxH3//alcq53ZS2oSkWujNF6dBxxtFR1knpDGO//hmrtphMxS9M6IFO0C5+k5d
0XOjn7lYcP/tEcn/fkSzzOEwF8tmwJRWFauqrId7wO76ewUBiScDidAnO9FlO/ufj17Z5tWdiFRB
FRkI/uKIFMjgthDoWRtY1sHrl2j78e38dT/iIle3QyxONRaDGqkVMZmS/ztvA4ZErS8SnH95I1zi
asvDyCktYyHKK7X78YnYWGwNRK7RGxcx3tGP7+OvXy4Xudr5ujAcIWHL9kj2rrZOyvgrRmB5SdBb
C4TAH1/knTdynT1eo210yP5Agjka6qiTU3C2zaHdka4r/WVKyLRXc/PJpvfexS5Y7x9rsWqkJavE
mA5FU25GU1vbC36p7r7McclqX//tji4X/+MiRYZSCk9sfNTlvWM+alVN30LoKspizIjrjy/y1/Na
2ddEXUWoIlnJRXwsScLTRpsCv/rktb/301cbFuqSMY6RgB+WQJxiIzuUmbz7+K9+7/lf7VU62SdW
USyEJOdf8vrU9L/tRcNC9ct1ok/2kvcucbXCwxheVfT4lWv3MUSCE+e41klgiPXTADj18X38HZXk
8V8t8crq+4zDWR3QgoH48dfbTtoT62pvGp3GjySDQyWGyq+L/jTY5iev5p0Vqa6WfWfXFmakKDh0
GVCiI1Gvl7U7rR28n2umoefbj+/vsh7+sk2qq5U/BGlUp32nDgP84iPrE7IfL+it0RgYmo0QLj4q
9NjTDev7x1f86+ms7GvWrusyLghxd2hNNP4rUG1nx4Tswk+b/+fsPHYjR7Yt+kUE6IIMTtMpjVzJ
lyZEGRW99/z6t9gjPV4xE9DgAn3VDUYyGPacs9c2MwSUFSy8FnO3Em31nzxR2gtvuvQl59m8yi7H
dECgidbefaodKjBN4qVpA/KNmnuqvd0XhYBu46B0Vorq5fzrLozSeZIvLBBy1fC3wZO3E3oCEQ1y
AYjxA8qpzIyjbZlQI3C+sYUJbUyj6dOCpIpGM1p692jW9XWCqRKl6BeuRNrSi8wWC66EZowgVD3B
DLaxWSB58uxtsVTZ4HPl/aXWifK7e5g1W+9uvLCKLIzOedJv7N1knCgupy4P4l2JqTkOQpZFnX+J
Zj3IlLUKDnmVpEpwYb5Pb/PFfJjnAvUAzWUJDQBMc9geKPKWHIEohVaKzrlwMlmY2sZsRQmIX3SK
amjHOLR+lqrw9oHkWI52dNdqw6X6jqUXmS0gfjxaAFj5XFr8ro0PafWnai58laVHz9YMHc4MiHTQ
uxJAFgBFdFVJGjcbV0XVd34g/xdX/uI7zHOBwqoaAJJWQRwvhszR+snw2yZs9hLGrcBUwQa8qzgD
FL5R/vU4xf/xx2STBnl1bRp5swtDqeZcoeVjLvXiXQRUD6JVT5BSC+qcNk0Pt0waanJCIVNd+NUL
HTMPkjepV/qRGqM1U0hgDhVNho6qr1KkVxfcZxYGjz7r+0nclei6GE9FOa7bFJQnklVR/LJQn57v
+oWXmMfKR6QXGAgEkuFJ7RRz7rc1utWOClTzwiq11ML0bp9WKWQlPpVHFhOgwwCzNJMDOK1bv1d+
fu8NpnY/Pb8ya3OonMo+oskKDwo4u53OsRkATJfvzzexsNDO08kaNB4WpkJFwDC+GiJ7GRChnX/0
Qu/o0/r76dfbXhdLx7e1o7BID1Ua6lVD/nA7Cn2/18Cs+1tNUVFpjuPJmSrQQPwOtbfuQ/3C8rb0
+2e9j9kWZ3lygrjxtEd8DK7SHMPuwvK+2T+zk6XRjXYT9iQnevHQFb/i7KOP/nyvZ2YnSlhuvle0
qXpqvEK/tky3JC8RI1z2dO3CvWTh9DNP1IUItSsQJUQWSY2ABDPQzwDGJgVrK2G3zuLniA1Bpfpz
VZiRc2nznlb9L5bTeUAzwyY6M2oiLmWq4gIyINdGuwX8I6Za2XGq9QCthpzBjSb6CHu05sJgWHjd
eZhTsFubRVupRxTEYoU26jZw0hsvbHbQtvZJpfwoKjZwoQ/b859QU9Xpa331rtNh4tMESs0MnZVI
+IrUI20pn6t/qIPhuHdj69s/M1tCkqXfk3FH1Lrf+UpDibntWz1uAhgAxySMSNmHaapzpElT/qWV
5Sgti3QfgmbeWrJ8HAu8v6g1V06goUGcx3V0snzw1TVedoikSh2zDtBgTeTfd44r1rakyDawo48m
Lq1tjkD1OgfGgjQjRVVTV09GMD7U4P2pLscYs8jvhWz+OqXQN0UDtLYOVWqsCWhNDFVtU6jiTQeX
QZGYiLl6QOjUEatWMKSoe4039ZQDAgZx4xf+U+hrL2o0KCvfBKNHjv0QsU3BLrP+gtKi9j8Kbsg2
aYexga2boMRckdihqrXJTl2A+M6Jg22gtCc9jeTebO3sakpmhyZ8vrYeD25eoXlx2z9c+NA6tMOD
ViCEQNeD2n3oW7SmnTyY4CjAR7YVNdqDu7HG3th0ZoEje+cX1ECbV2NJ9Upj/21y8OyR6f1pQudf
N6LPM5rkHdu18iqw7QIxDthbDZjyquyyFjhsjejQjJK1njcDxnjAL5SROmizPjWyteATeOa+SI1T
mnv3sToy+AZcfVHFovsaIrHCQwWxVZT9oZb/rYlKIOhYHG+DmH9KO3lj4D68sdPhI9Ec8yYJwhPH
zhsXgMgqBkyMrt1XNlmb4OLsqS7vDKU1a2JlU9SmsyLSiWi7Ag+CAf1j5IY7StmsrZNSD43vrbpO
dWyOMrvvkfLngqITVGyG2UckN6HJWE38Von8rzZ2xLyxoYLMWefhrYsIRYP2s6pFceCa8YBLDYog
tf3nlVD6yNQwfEPrUW3r3047XDfgGFehlO+DWf+g4u1O74P0FCJ3BrekQn2caNR1EYCpUNANG7BL
g+4BpBauSM0R55eDFfkPXQuHtjNRgA3Zo9O1b+AcsrWXeMMWsQUn8yB5sYB4YjeQbwavQRFu/S6D
8AcYuD3IRbSjAj5ekVNiDvHoDdk8eIPWUykN8TzIbFoI92TQd3bsH9TReY5xe9g4AT5OvlHdNbw5
ahqq58WIqsAX3p2uONdqBek0BOSnjtpVHhNR1mr8GDS8nZqgPBUKpNO+pb9tqTwm1aAe1UBvVmZq
aCtFH52tgQAKkqHuMdGUXZBOrm9x0F7FRp4h2UQGAP8PHKCu5nsv66H4GamzRoiAEWYhoo3nUfAC
SrDa+KFr7yzTC4FbIUMJnfo3HtJ/upILkp7F6TarxQk84M8hA8Mma3vlDv4AIkL87WORwQJrSdRG
rz4KHUwXjh4lMYQ2kjudn7Kl8MVZkwU+BFGwD7PxASjHtSm7n7hUaKtEutdVZZVrvQ3vMr26QeR/
aAepb8yoaXbDINUdIja5auoCj4226VEF4ekZ9fdQTnBAIPt3RVHPixt0BBwxItzHDZX7Kl2dgPCg
mKiD3FuoKyQDd6I1DqMG0DNHw7VSuJytpO9BOLER8U7Bi7WIbeqWy/6uRLS8GkiUr6weWq0O+CY2
5I1E1rm2Wg3daaG2+zSxXhiK1dWY20c1S50Nxs3qznW7HEUgMJMhxK0e6wP92EsTO544BoU1ZrfK
KMK3aCixrevdp9Tk02J+wJFVU7Yt1PgtOeKrKEMFAbf71EqpbBJRdU9WpB2g4tzXVvUoFRRwKoQD
26zBFTTeq9vrRKhH+Txo8sHRxwo8X0aRkDfexboGAEKIm8Sw3rVEf9Ti9G+v+NcULB4Uj6qoumb1
CVTrd47gaMtax5DrZHMQoftGRRgmDG5b7PW8pejJo9K7zn2Jl0aDOKwIxp3ZwWapyupW9/N0Y/rZ
74oaXkiQ0WOEzRcA9NFeQQb5V6BSXjHaHkOq0XZlxGZK5PbFSDCNiU0uIdL+ObZwrDnMEJws7+yq
I/hQ9v9AnUVrBP8fqL7sXULtF6jtob0LJwB/2AFDQThVgKZ37nTup0GtwPjrx2ibBoGyMWUqNqOS
XBGWDneuVV0b5UD9TgV1GzwvSHC7P7iBfx1q2cvoZHeqp5Let4aPqOo/FLP9PfbVo0BfCLsmPNYy
/N0HCq4Bvgv01ZVbffTIPvnGvdLFv9ooec8tpMl4oK5qtbtKK4T9of63HetbV/Ve66R50nyoxjm0
F0NtHARtRr3WMk1hPOobgQvZqoFcukG0/tKHAh+vITiKQNHAefSI4oOReg68LXzJWiEqlpmh1m8d
tq9tWaXBVeyzrbZhfzQ0ECAQOEB6tgURHdk/+IrIVh42A0ULhroK0lcP21nOVOWzkRXKBuX65N1T
3umD/Qzw/8V3SV4adnc1pPBacpKLhWod2jED8Jj3b/gv7DxpPXeW/hz1hB7r9NaLq5+GzqJaZ4lA
YZr6eEep1AHWECXqlqQx5kBo47QeAkEnj3mvaGs01ekagsWd0RcPoDnaHaPHuVICiBuGjP+CQ56w
JPy/wkvtlY014QHvBLSSiH7XasPuBZIjXBUsEVtcDZST37FzBhmOa57IOIfI9L7oQa1GcIxWnZOe
kAmyfSb+IeAxZZf8sF1BeUgBBAmVFvUfLRrOPrX+sEW/GlpybwcKvpA9e7EfOCiJKH1xx2e/wacP
OZ67sVv9x6iUSNzH6J4awj+DCuAn07IUGmw9rBu7sU/CNwgb5n66soNO3iew7Pct54l1yR3/PipD
l+xmlh/1Dp4qZlU3rGbqqquCW93rHoKoeDbzCVYs+nwFLtqkzA3xoYfgZ0N8HAoK8Ye1zK0XV1LK
Sd28pp5Uv/TuS4hSBywLh/ugA+5qA1joV3GDoMxxq4dEhWkfEdw8jKnZ/IlSZZ9WaK39MNM5t+Qt
BZ5j/JHaphOuaiU0d6UeNOtsBJyh+2oNvrItbyjRH179tCEY4kXaXd4p9r3Xes6rpSkvrdKN95aL
cQgebzqgH0htB8Mf2EstuBd2tkeChE1fHzm7kKolJLJZt5uw32u9UzH4cfRy6yIB3WUVdEq/F90j
oZeWQ6WF7YLDsiD7/kcyYAAG6/Olz5IM+xuuEHoI9mJQAm3v14LSLls24I5NbWUWpPIyTsk9pQY3
Wiq0fdfKj1DCyimb8VcZwKSqHaxH6wLWhlFrDai0+tmioouBlLs72N3B1ixUwP1VgyGh0lkHf5Qj
zgRquk45S+8wYhG7tNAktPSyxsYRoIMylvVGAW+1cbOJl8gs3Ay2mPzjBvbA1mIu5xawYYXyCojy
JeUvmfaeE9u7tvRWXZsKjiS24cXXqdVBoahwJjT9Qa5xDhe3lKgh8rRVf1PoMv6VxM5kllI2+atW
CGgXJhnsIm+df2nNEac0rYGbgPYvNijExBkrPzlU9axqcANcu/MAghAqNs023R2eKqAeO9DPrh1/
+F2Bjzci/2Mord9m1CEq9hOQgJAx/uLgZmCyGP1B+BKs+mwwuFcx7LLdUJYVi2JrbYsg5hyuaDlH
2B7EBDCkfQh+c+Nk/XuomOm6K4f+UMU4kdRGqwOpihVQ8cLYZMjybqgjj9YS+NK+R3ZBOfLYrSLd
t2EoAzlyTaXYtpQUrPViYI1WKZfWMyvcjVX1JpwAUAeQNmzHONnGmBA4HMt32P0EGNV2v+xGKTbe
2N+X3HxWSV3fmwUzgAXqQOWYhiwFNEjjgbyhen4b46SxCcLiMVK52lADBzER7Nm1IQpiI075YAV2
duNRrrMZdfHHDA1nizNLv0ml52/rmINJl3eggV3lTU1KuLz8YlwHnjTQZCs7TLj/jUVDtSMh+diT
/UaoDne31v3IfGlw+Lb572O0mBV0zF0DhmJL3Ie1Kqp+AqTPEMZ7/xI4LTtehQijoG4iq5RtXXu4
uBYIarGT0H4g+0OXjIvpJtEhodgtcM01To3pZgCCiA6fGi9+EiJKvQ9/OG7nrfJosBiueDYOY4hF
niKLu9LCn0yyjN70bo5aeGJeUvZYb+uxEHtTGlgX6WZ5z3INd6TqUPKzUDkWzn+hhwdHFbqkv/sw
2haZquLfpas7ZLPXqtdEW5Epxi5o+3+pYQoulj44Mes/C5LylfNLeWU5XrLLhty5tVNWWinMZhXU
yd88zeL9iBxz5VmIVd22fuyLTubwX+Dk+I75rthmf9cKjavuyBYmeMHXpo0fC9weEHr0ONppKUtI
gpeYRaU5yKsOSI8LzU30oDdzD7Iw2Ds1xFeryzHkMbsahqGTktRNoZBqbaXf+x7bUiXte6GzJttc
WvUeZEJjRBz8g/qlcNwf3eg+GiGenmCOnmxb/LIS7n5QDDtuA2r2kI76hJBDzS0KjKCCvP0NRTxb
97mKGSd770rGjr1mELNfOzizhYaiHvMIW60oCrnvNsq/oiHg7I/DVY3f1abz1ZsKE3c4JeW/Xm1u
YO3+Tg2o2wWkok2IIvav7djguunxVQkp4zbX8U4kU813LbHJAiA84LOsIrYWXovNi2muEXQl29ak
xDEtPQAHmAPtWszc7lKU4Ctv0N+bMi822F5mABQMc52q3jSIwhe1oq5jFXQTVE/1xa/Gi4N9oMfh
rkLVQEEY11hlBMVeWQaeXDhJ7Mt47BmP2gulCPK1jLrw0RwtdW9ZUHgcKQdOgnV0pXgcSmPL9G+S
vi845rOBaexYu9xQq+cUIYkNzTOickEr452bJ0ipVdu9yQitvBOKD0sOMg48kTJzr9U88T5GFNxP
WoKbLGE4NnPh+UCr+qx/KwH87XS68VGrUnKHfVvtAGUFwFrC4DpSS+uhUAJ5qspyuFLdUTyEbkmh
KDiU/ZhF+b8SV+hxXYNxXovRSY44WAXrNJQmhk81nyWFiCgrJ78q9EZux6gur/yEWEbrJfmxiYIW
oC6UvHjIbGPvNzBONLzXjqFfpQ6Eq8kRpq0lTBsOEqO2HqiO/nE+xDXFab+Kb83yR8PEvuiAgpyk
qI7w1g+2h66eMwzaC/H3fBsL8e3/SuQ+xdCyWlJEzZg/DiYn4aINH2LTuRCiW3r2LIWRD7LK2iFU
j1lnvBSlzWKqp9rm/A9fiD7PS+kKJ/C5oBXOUe9JYDuarA5Jjfle0FnVhd+/1MQsvli00tMtLVWP
kDY55PdQQdTWeCOi/s0GZhmAoh2o+E+kfRwaO91FqJj3mpWGz4SIsgua46VvMGsC2XlsZlwZT2ap
vAea/qcW8sKjF/LE6iy9kLBnGJgJqUdW8+cwzu6Al19HY/6uGRYAkvHj/IdeSA3Pi+1aCk1rzmz2
0SHV1vmHqHx31b3HOYwa9dWgphfSDQuzTZ168NNM8CKrDYqs1YBbZKte+1MlCNI0gldDeGHILrUw
yzpYnsqvxj34iD3OJizMXaJ8SC3ZR6F/YUAttTBbMRKsZMeMwkeQiK96897b/pUARduWxtX3PsYs
2VxgDTcmiWccYb3hhjTm4E7H6B/EhifMgI5KyyJC+GO4kMFaGmKzFWRIAGKKmiSK1wEkKkDwNWYC
0pHTQN6rd8ZQmhd67uuWLGfKa3z6+o5akQ51Bu2Y9ibM2YSMWaxbnGwIgOOh24S3hYX53vle/Poz
Wc5sYYnrPDWxUyUg11kjZhRBvqr14klGwIHsvrs/38rSK01///RKaiB1R0s990hgJ80lHOv6qvcn
Czlg39WlqrWlVqZ3/NSKCzFZAd+Rn8zoX+G/dda9rJ84p8EDP/8aggf97y5oOdPfPzeQswLjVpOc
/DI7DhY5C6Lu8aoR9YVM+1IDs4mvDoDHB1Voxx7jENIR7kttm0dPQHQ7/wZLXTSb9/hd4wCuk6cK
e88g/g8bMUyJp4F6icITOKoLC/LSi8xmP6bDTdfHo3Ys0DwBja4eRi08kFC+VGr79WZiObPZr3PY
S6ARkc/XlOzQyHDK8BHq+V43zSa71xJ955quHnsT+AU+HRo0wzBHBvUu9eDCGrzQR3I2z1HHKsJJ
kYfXbnvXyuqNO4I3uUdcOLMtPX82tR2jCIWQXQbqoTlOCSZ7ivcl+Td//mxOV1qkaxBWSLN29lq2
Jmkgb9MYl1QdX2dxLTmbzLo6uugDqAoXTmbuqMXqjsFYNeuCGNU6bYc728t3AXe8Fdz2+PCt7/6f
YvvTBOeQ3routqlHp33MKCL1rI1g5R0i9MCYR5xvZOm7zCa5DtcSvTwFcyNhIRxQcVz/AIl54elf
k11MS86meOm1jY1Gn3o8YRzg212lDY62lvUzFfW1WmBOHDpb1ApYhIa/OvyxRVLvuv7v+ZebXuKL
JXKubXYaz+rzwdSOIT5+euNBNbUvFd8u7FVzWTMes21MRB6hQFQ+90hACZMeJIC72rwwpheWRzmb
946QVS5bQMaBjssLTghUCZCZUYR6yEoSE4RLviXcMK254C4gBoDTnTueVOw+VC0nTYhtqI1zwHdb
mM3/posc0y7M8CTtaBdinQugf5VQR5x7j+c/9sJItmdLQBqZQa5qjnpE+lITMsh8spVIWUcdTeb3
mpgtA03Hsb4P+gHPOoFRpB78yAYkZGK4VKK79A7T3z9N+UTNMCpwoGFBLjjiL/AmQ9iC9XhhJ1l6
/Gyym6PRYEZJZVsvzOsYAeuK9M7L2It/5/tnYcTas9meBdiHkRsuTy6IQc+unW2ei8e0dB793vVJ
euBZdL6lpTeZbemQJaKhkEl9IqVy6lP7OGKN7YbJr/OP/0/7/cXKYc92dG5rhMnTrKb0zG3Wvs7B
KsKgBUVneyg79cpWspduqP/aTbNNuUGGirMxpHcXmC6hTqJDzvBYZvnD+Z/zX7Nf/ZzZUqCWKg4R
VKsdoxYIPnBlEMstO1Fmuslj2xnBTWW0+ZXT4dEXNU68jitL43JgFO+EhIwHvbRrkgi1erTAn+5j
zU7vRNPb+z7pw7u6B9hiwFu+FVGVr+uG6KBC0OYug1d5KHFDX48Y3exln3gPTlKqe9cesjtcgeS1
2ZdMsQh7OKWy3Bsn0cytU/QRAti23LGzdDsZSOfZsvoEgrSDNAi88FXglcCyyalsSRbWOInivlUG
8PaxhQ9MQu8UWNtSVkfqIczHQkIar4Kh2Su4CmzIi4iNMLpgZ9Zdc8IymvuuBSajNZP6gK9vs3b8
IAIpX6TPadCVr26n2fuM8NimdSz0vNrYb3QK4KeskNxQYNPsYIxcKsH6choIsJb/fxYXjlVpdlzK
I4bwePa+JXa5Sn3+5905AHHOj4kv9x8amQ0JgnLB2GVAadz2l8C0OSySTVWn6wCEyfkWpqX5fwad
MOZXPyHiPkpSTR51LfttyvimcpJil+QopSPT2ATSGtZh2n7ntkFrsw3CMhvKkWLPOI1tG6xKBQmC
i0dMIrRLO/aXawYtzDYIc1JfGSR8Tx1s5Hbod5hlwhB/Ot9bX38Pw5ntDRDSQZVqfPQ6IvWU/erk
L09cy/CS5nvp109//7Q1RAZWdR0wuWM9UJRC0G2FkevVGF+6FS/9/tneMCp+BBub/reU0djS6+01
KeBx1Xp+AVgVo8fz/bT0HrM9AtEHvGSNEyGssY1LYFLD/KXsL7G/lh4/2xi6ouqwEA75yH6LTrDt
fxODfgtBd57/+V/PbWN+1SO234xlqDvH1FBAEJ1CFhvp/crGDzu5UKv6n9Tiq4k3m9pUYoqRcsXw
ZMWZ+iANCoU8/EJXIaDta9Eo9sEPqStSBtmtHD+3WrB5BbVgqNq3fquJDfUseFApiroPQ+wvGt9O
bgenwn49LdJ1rWPqMiTNsyzFsAkpq9q0Ch6efuApqzb1tL0Q1FrGqHQ2ojGtDUj+6LbAOG2fBa7z
HnGsJtxekdu/sJZ9/dH0Oc8A++QWJENVENBP4WWU60DVr4ZkvHCQ/npo6/Pa3xSWhOwUH0J9k2xx
GF31JDzFCJrsIpzv6zcw5tdnPxjTTJdUnQS2Gq4CC7iuQ7I/DaPd+XG31MBseTSAMjlj6/YnzzQK
bkmhhkVIgdf4CPP3e03M1kdZUmFlCNmfwkqHps1YGqm9pSz1/OMXZs78Dh0NATkbSwBQsp10K7g+
7a2wVY4p9mebPhjzQ4yk+5vdNXXjp9XSjMlHFST6oEvgnFWg4fPfEgDb519lYWeUs7UySGIqZ+06
PDnFPjNOIudKHrlXHtlwt3dOZdhf2IKXvvpssZRN1ZVdw6aS+HW0pvT3wRmNn9p48Rz99dTAaun/
95NDxVBUZRWgI/PPUD2jrWF5OHDQPN9RC0QJw57a/fQdRuHYWgf99mQmnfs709XkpwVx/JkK1Sjb
5ZnUczK+IntUu+SXL6Xc1j45VC9UrefzP2HpDWcjIaZCivgDXYgT3ipvKVy9Ed2vZrwU4pi++ReL
tT0bC46FP1GGG90RM5UT5dFPqd2/nv/pCzNmfp0K6iaNx0zYx26i5GMTFvgvFUuvFMA5jAuL49eq
UGHYsx2zUvokStHdnao4+qEM2qFoftjyrTbiaz308JjYYW1Kzv/C3FkY0vObVad2nZPUMCJ6HNxg
Xp8wAvuwW//v+T5b+tyzvTPSAifi0mkfG3wgkZ2ukBOt3fHasp/ON7DwUaxZoNQKpDFmucfOH4p1
FyNbfBwtlBWTg9PH+SYWlhdrttYHlYWeE8rc0U4JyIUYMZptcIiaALFkfNt3uLwh2zvf1kJ/WbMF
oBww0smUjPifpGTKinrQJ8VOs3DiQbVyYYwtfHNrtgogbDNtr1KAVDu3bnzwzIcxvj//+5cePf39
0wKj63EZVgaHek8XOlYt4yHXg1NDndX555tfT29r+vvn5/sexVce8iSfheQpKm1lr2L1emF9XPr1
s/U9GzMvLlR6HwnOSeLH0+rJG1YqF7RWSx93NrXTzh9LDO+GE4WF9QFVQrJplBiE6VTg2QBb/+Zr
zC68WctVPcBc4pRpWJXjEDlSqxZiO3D+Gyy9xmxOW3nVSyyH7WOCDw7u7iuWj1VCCpoz8bdaELNJ
HahUicdGz/ENOUIFf7EWFJeJp9B5Od/AwocWsylNcZcrMeiyj7Flv3uye8kC+250uel+7/mzGaZR
/whExBLHYrQkt2fzJk2pHgzz8JKcemEiiNlES9Je01WKR491Vj3hSUIqxP/eHBazOaaMEyytMtNT
RSBH4SyVOf2mSd++1zWzOVYltqfa2CCc8KxTN1xaoO+J2FkPbqhffa+J2TwLMAbzRlNLT9K5dcSz
6/2qxPfWHzGbWgPFySPW1/nJaylrw2iPvLj+rQyvMObUm9COW7901PQU6ZhI/44BIQ4XBvyXGTNh
zFk3KKYsjFFCi2EyFd+Ht2qfPCUFKDlVmtsmN6lYLBDIRMP31iBzNsNcO/GCPIoxN3HxunZyF59L
xwi2oeFfSCP/x3v+4qhnzvZKjZAC6VdrOHV9He7MEO12YccREpwmesGyxvs3BOLDKafQa48HCdbr
eA+2rbuZBJlUz+N5PeQWGDJDCW6Fl8uDJfxggxjB+pt4ebVqNew5B5kM92LAxgY5U7Tm8OptqjZ2
ns4P1oXVVJ8tFU1BTW6R+ojDMw3r9SLP0xunKxzCk3n+Gg1oGr/X0GzFqBw2zkBG7lHT/LURFZtq
6FduR0g0+uarzBYOK2I+1LminXxLWY8hllCBfpQWkqvw97feYc4egiGR1cYgB7KHMWS4Zh1TjtqZ
v4T+er6BhY1h7g2i2ZnXJWocnty8/q3kmnusdKFsjEYU2/MtLB3wzVkvVT5lbiIwh1NKFmCTM253
ApLarqh4pyAg+Rr3Mt46XRIco0rzdxpmLhdmpTYtgV/Mmf8gnJ/OT9GgjUY69PbRGqPnzFSeZKVz
B9OqfWyiSHJca49rpFwNlAUMfvnL0JSnuiourP3TK37Rujlb+0c9dgPHaotTh0fbLgcqSfF6/a2q
ANa42bJfVVluD7gXnCrrLVCw/c38G2Hc+bjgaOOwSZErltGFgbg0Tmb7QOfI1idejRuV5R9SXBgr
0b7UwXBhB1vqqPkRq3TKEYtRcQysgWS8h+AQU8rvhfbnwCPfy5wyH5rhhLRgFRTE3Ry58uNLeYqF
BW2ONSpzPNGHvOYzqLqxKXKKknFlpmBeoy4aVOvu/Dxaama2+jcW9k1eo/AFkH+6EZZh0bVvvWJD
sznfwMInnrOLCoK2aWbVw8lLP7L2PYpbCHf/vvfsqc1P0xA3WyfSItbigaPzQLS9736rVOCff/q0
x34xzeaUItmJHreAKDs1BT6eEer0dZ6JiUhmF9W+hjWwbkLF+JFAlrpwtVkYsHNMkQZVGY8BZ8JI
jNHDiAptF6p4f55/oYXTy5xQVGap6Gq0Isc8bLFCNcCesgX/zG1c7Ii+A1QML53cl15kNrFRXOfl
6AnzGI7DPSJYfzOGhJDPv8fSmJ1N655YS0jg28S1Gk7VoF/7KSDz7ti4wf58C9Po/+LTzzFFjhYC
KyBzC46HMJEe4SELE3ydZfDaKphDq0n5eb6phZ6aI2eoDdRI6o35qTSNk58rR826RLNZ2iPnzBnY
9VDQojw7lfo/FzGPj+1ngQYwyIxVaxOjDKZsEkn0VHxv459zUPDPRfcduskJYa7vrJWYfJIBU6da
pWOu/TjfZQtLypzHxLU8csj+pHih91iovvt+R5r9wpqy9D1mg8uJO01VZFwC1BVQO4Z3zvwXxu3C
o+cIJgMnSHyRS/to2H969UeovJzvj6XnTgvYp2VwHAw/KQtumlGHZWwKPaS68DkX5sF/0LhPT24V
M3GLOLaOqBLfk9KLV5mKTBbrbcwAgw9wSbvvvcI01T81lCVaY4QOmynMtNtOpaAV46/8m/0+2yY0
4nRWxJ3wVHvDBzVm/5z00va5sKTOk3CZQG7dIJA6ga7b50CdzEi5SlLMVRvjlqPoBn94jNqHC4vF
wsifc3ewKDACCgrIA9uwCKKnrDHW2Kqf/wZLD9f//zdAyjrGkcGJug7fbeJRIfIjFVPy7z19tiNU
eq/YQy6TUwcJ0gECgaoRg1+P29P3GphN3NyK00CpOEsSyF732jMCNoSLl45jC50zFyBRGCk6DMyz
k4xeO3SUuXyrLhaULkzgOcnbRYqsaXGVnazBCxCqd6+YeW7Pd8vCFJ5DuT3k5wlzKzspuv7mWhrY
XA8CkqRgDl/kEzq3q/MNLV2K/kchFAQ98jqcHYKxUO5FPOA2YY4VVCG/8a76BnN5gAaE2Mw6u1KT
tNn0Fd4/WSuVP5lTNd86Q+nzoCRMd30QyYCZSZ6+Z61/HVkwUM6/49KHmkbHp2UqDwvf6SfPrDQt
dp3ln1yp/P3eo6cmPz069ludmjSyr23c/hlcZx2EWDeff/a0in5xnPkPqfXp2WbT9k7QgQkbgokB
FXGObX4Wvh8Dl/gW/U8Y6mz1iIO6R2xmmscKv/N1OYSII2U13YrqSzN86TVmSwhZMNE0qm4eA+0p
oLgPd/S1VT3hgv3NfpotIXCcYteAM0QD6WrwXscy2GjDj6C+P/8dpg35f7+DPq89s1I4RgWj/5SE
erbzBq3aZU3fHFWz7f8yQbjnDXZwiFHwXxhVXy9b+rz+TBNKALGGN7JSiwD0P9X5g9XJt7pLn5ee
RZ6UeeahnqGsp0QxGe0gsWxbxYf81uXK5nynLb3C7GhgmUYTqtqUBOh8WBWddxvawXWqUlX5vQbm
kxpDcp14CrmjLN9VVnxdWs7ewtj6/OOnCfzVR59N7CjSx9oyuKR2xYisLN/WTXFhyV3qmlkgyCmc
MGmdtCBSaBF98taNgLCmDhe+79LjZ1O6DPKkBndnHl3N3OhtBjyv3Xjqw/l+WXr6bDZ76mgaTswt
jlrSsvqnGbsMWfX5Z3+96enObCIP0sXoefrlhfEDMN86xx/azd7L4Vemfs8ZUp8XRwk3jQO9t/tT
bHv7pvOehkyjgMxWL8SXFsaNnJ3qYcl4mBCo2qk2tN/lKIuVjyz2fP8s9L2c+u3ThpBloesOam5j
aBXfJaPhruwkPEoAkRc+wNcSGaHP66IGRVaVE/spJXkRnvCa398oppNtspHd4f84O7PmOHluC/8i
qgQS0y1NT8ZDe4ydG8qJEzFLCIGAX39Wv1f5OMZd5ds4BQ1IW9Lea6+n54EbZWOp44FaHF5thRxO
lRe416geFHcekhRbZVfoo/j6cT9fOJxlzxFNg6HmNdQFI/sQ7JH2IWQNf2frEvp1ZbgtlVNwjSI+
4SlLAq4AFbqXcKpDzXsT1HD7ArXv66dY+2iL2T7mbptJHrIEfnsAuh1bXD13L+ya1l6R878jouOG
5bnEI1B1hVp6Zd+25S9lfn3909euvpjrk2mnEggyyHC7h9w5eG0Qgec+Ns9fX37tzSyme2M3Q55Z
qZekeXWqcYIcZjQRpVl7/Nb1l41Eqob2raJ4OXCwRw8BjfvgvbSc703GJblrhuFUX9GCJWED8zFG
YW9266pL+seVsbnUwsH8hXUazouJKaxbClftGqamsGmywx3xaLHBEfbCEFq70/nj/xNUiDKepRzl
JqE9oqZrYeuHNBOmQQ9D05a9f+9bnMfAP3fJWQFbTsfzknyaDlkz+TttoQ5Tzv6FabYSd5fStwwu
cj2SBXgM/j77VyXcX7/3yxfzV04Vz3zAQZPcrZtjJyis76nJtqyqLzkCrGT8nCUFTDMQ8/q+lkkF
BM+HEuim0RKdVuhY+TNbLbz6LMtp4MsaEnJnOkBtUNTpoen9+hFX5vlSdTfZaIjhzDBYc6IgAqNG
eBK27T3NzwS68e/XN1mZ7UutXY3VAsbNnQuPXgbPmQKGiVgbw0stCWvDeBFMQGWZU+0KlWQwtrm3
RqNOQJ7nx9HWKfwy8zyNXZT8LryxlYdZCu9kP8yjb49+ksLSqBPeAQ1RUdNdIsSvDYil6o44ndYz
fJoSpF6ATRSRInuJLHYPY1S4fUZV8eL5Djz3L+2m/0t9fbLfXWrvYHzEUpZpP+G6iWb/V2C/nwWq
U/oIU0fa/SbBqcl/kPZulH1ErR+euUjfW/l0S0Vehb4nJwX6MGGDikkxbZSuX8p52AgiPlpd7gA1
SKpqOApwE+CPaGKIaJ/kkB2Fr3dlV+7Lmb4E8JT/eqSu/Z7zR/8nVjHdWyJlMOgIMhWXJnvN3fzI
m2aPJsu9VXsXWitWItZSzTcQdG/2ZeMmGDvwEmyOgc2evn6CteG5iFlVgTo3WjO8JIMdixw+UsiN
dfPwvYsv9hxW2aTCqrWdpBYawHuU8M4ejEhPfH15uvbjF7sOndcUyI+2TkKXijufwS1WFI4+loWH
pnMYDG/gwZMfU4u2T6HQUzxBLFxGUut0X5doyUO+oYqDAegHzJNuOlDNg0goRT/MVHXx7If5tmIZ
eWwCm7zMWa1/wbtRUrjkEfU8gM39wCrffs2LMk2qsGA/4DxF9kGV2neWCaddOXUWR1tfRZ7SwkMq
dGwC/1I2Y2X0uYv1WLtd6ClnkondWPTG9APsm1UdVK8zz+mpYqra1gR1lAuve+12i8HeoH/RBxZI
J44/SCzK9RE2zBUs1VKoQPD4VnP/9Xddi2lLZR2fdGjCTjpJ6pbhLdedt/VG5NvtriLHgbfwZ6ad
C6ojU3qD3tbR2xB3yC6Nq7VhtVggSGFs06WCJJIWMJOg5A8X/IPm32zpc5a6TUcx47sqcJMOZgx1
TwBvZxH5HnbacRdTei79GYOSmEQQD8qfPgeqICsxoM+i8kuheGUj4C6n9qgbdJOUMoEJNkCDSP2O
lvcXTv3FhmJdvbCjWgl8SxmhNHMdBCNzEjUXJ5nKX41n6QvXXhvOi68cKtpkg6lMYlEkVlAMfFGW
3An0FGzE5LwWbb/9ejivPMRSU+h0csirIBsSFYy3dUpjxS91JX5enXKW6kHXJh341pD2icBsu+ld
dhzLn7cp6QvQt1tl4NeN2vbXz7EyLZY6QjRuy0LRgiYgOSehAzRjIX57Pr0UztYeZhHOMlmRRnNJ
E4c36cbOGrjNjrVAN37YzHvmU9S1hwxu/GgijlLtTZdGwspYXorZ4OtRdW4NDeY832p4d7L5SUjn
YONTfe/NnUfGP9uEEA6zEygDLRqv7j3/NKPnG25RX197JeW81IpNRKhAMOEk2kUn/eD+kBIog2rO
0aHS/6bwb/OsS2qutZG8mPRD7Vm5HDMck215nRl93mVeeo7/tImfbCuX5LypmKVTZDlLStipbxwv
z47ZwJwbt7XmA4cTwwYI8iZuwSLYCwhLIzctXtLSVrFWQ3mfukAqFMO5C9MDNx7/ZqK2AGvCg2fu
y1C0zZG7ihxVCmfasK/1NqC+2AKqEOyka1jkordrQ/2yiJoJBvXQZr7MSpIjqg+3ptP0mLfkrfbJ
z0JOZAf33+vZzjGZy5Ic6nb8M3M5b+qwfQGsCi4nVHI4C6cNXEOkiUd4PH8vbtHFpqdpZ0nKyjVJ
AAEu3/pG6ycYxKoXdHF11+OYqX2om0ucwZVJTxdRMhB13nOOoetQuq+Mjh1sELvpwsZ25epLGc7E
2xnGKo2T0N6+ddv0KufhTZA3L1/PjZWJvZTe9F1N29RAYqeGx9bgeOT7mw4Z9FBfmNgrE2Kpv6nD
oTbc41MCL3V4cE/pB5yVLiV21lKsbPHuDaQYmZHcTUhVqh1rAg3cCPKuENy08rrP4CJf+G34APgj
P2lLWjuuYfFPPKmfg3GwNl1pi4fvvcpFcE5V4YnZTUnCpqrF5DCHgAw6omhQGzt1IZatDYfzv/8T
JwEMhCVHqeykCJ7LgEV+88Jhbfv1E6wsL84iCBPbNzYq1jYaBg923+xbWIazs5tif2sNz3XdP5aX
dFlrz7HYgXF3zm0t7bN5k/cXxJTfdqavQLG8RCJciflLEVZTNdADQfmaeMbv9qYQP7QOb0K4lFgy
Qx/K1P3xjPz1rfe2lAh5gwZ+J6vZf9kYD8iDESRjoIlg2XgQ4ak8S/Bhr/z1zVY2Zf8Z2/wzAiQf
U79FP3cyEEAuuDh23E+ss9OzJSJYAVzIyH4aGFiwLGymbToSQQD5ducfmSg3rvJAOisiOLtfyJWu
3WExX3oPds4jSMbJ1KBDXLOn3MVB0PO8kyB5tf/G28JjLObLoFDQHkuIkwg8TlVzA5+kncpvUEcF
q/TP1/f4dCzjHotpkzfS8kL4sydwd7idVJWQtPpl00t40k+HMi6/mCodFjIVqHxKfMuvTp5jQlhZ
uykc3JsZrqqIfC8qhXoxrwwNLgyyTyMB7un8b5gZfCAnUUDIk0K61yKcy9hK41mbDc3vnTp/LkI4
0Q6pd2ljuzYWFit2UXkNpxP6DEuSw6g/ixr56HJvY4eX0sJrT7RcKfx2tmsdFonIDYWbPXZpr/ms
uo2cLA0yRlD6N0PXTInlNu0vx50utWJ9ugCyYFkjBVSBFGDUTUlNC5g0nTuIuqdvDbxleRSO8UDi
hujx98bwMIz6CEur2LHphbaolY+yrJCmLZKYRsOsuWvmTSn3E8k2dgAb8u+sZXgziwDAz3tHq0Dr
pOMHpzajW9oGsc3sw9dv53MxFq6/mPtitFUxOCCB1XS842V2m8MNypLyLiubnXCsJ947Cgqa+pjS
GbQVq31TF61JPw3TuPkiKDTwwXI6H+3LqRqyU8m0PHZO4+60C1bZ6OCDdU2pLgyEz/dBuNsiRrDe
h/EpIFhXRWXTfcCNPmrwWfdWVQPKbDfBja46mOBOhu5UCJENyWHbP6aDAeQWWBdOU1jUX3jv5yn1
/44p+DGL4OEEWjQ4ck1J5Vr3qs+Tsibpq2AerPqbBs42nkz3Xgs4S1+XTlzw0b3wyVdC5dK6MZ3S
FGcuJL/H8C4YaVSMLxSdKUNhrobuF28upb/WZsYimHBL6OFs4YBds19FU267G1qNSISFbdLm9YUk
38pdliVXYWwsBhq9y7S9H8hHY4ronG2rw7evP9Ta9c9v8Z+dhBeEJYXABYYNcAhNLbwn7kZ0RH+T
9ffrO6zEvmXhNXPTvuAZPEhzPt2FfncIer39+tIrn3rpP6I7YzXAI4HlVjnzmzeI/N6eNIktOIK8
zlbXvDuNNVyhV7W9pAVae1+LeNJZUKwheR5cKdJuiukl7P7K7sxJ/JZkhwXLsqud5gHjORQumQG7
gTngvAGRt0lpvissH7Z3YTruvvf6FgHDbVuNXBlIuXX4o5zHO0+BdHGGUTgcwKxxU3eXsAX/NQR+
Eg6WBVGC0OTg9B9cEUuOMch8I3SdMCLMUlPvUBXK9ox41b5wLH4/gL6SeDPLr3kblJEZiv7gWHb1
OnJoSKbO9JuBzP12ArMhIp7XXCOBF26rwRr2A7HqzThlILE0Wf/j6/e0NoIXG5NOsBEMS4xgM+CA
3MmntIKz2dfXXtk3+osoYvIc5gTjgG8Ax0bASd3dkNtHUgBX9vUNvHPE/eTVLyurnex93y/rCbKK
3n2riIMI0lnefVkj7elLXsQFRJF3Liu6WBUSWLAZ5gUD4Rt/hJGiFbjDNvRye1/0Z/Ya8JnRMDro
BBoAhrT7nN9RpeX7UKf4A1hQWzcHNj2FefVP4QXsCEM4tStczyShEM2mcyzgCZWjkYUqQfGaSQCY
HTp7vaZyN5ZAKmpqy2ALLmZ3b0Leb/1cyivPyvyIlrTZ+JOCFUg/Z3v8j/CZWmD1VCDxHBS0L3DR
dXWzZRkDdgNVnTPgr88ix6GAM4aBODGq7qt6+g0FuPkJVP34IX0bdJwsBSrPpqTfmqZEnYR16pJc
d+UTL0vPTa0ygPFaAb2SiRpPR5I2cQD3+68/8MroXNaZB1ilprWFOj2jFVh2Gcun6zary8fvXf4c
CP9ZIKA6hTdHZrwru+S3TViB1NZdctpa++mLYOoHJYiOYGomgD/pXUc9ICrBLbywdV3b+y3rwcTP
bAI0L3oVRHVTl+TYF/qqMO0RYINk9sIzxfUM00CeEivgoWtDFQeARH394lYWp6X9Qp3RMySpnROw
doH7nMRBa7AyW8lvwRkaNvNs3RAoEi4cctfe5SKY5660Ydlp/CsL8FsYps5Hq60ubELWRvBiMye7
MO9TQ9ERA7+1HFZVnfe3r76lymeBtwivOmVFgc5IWBYMsLodRWM2oEGLPQAr4UMKjkD89QdZe4pF
qM3SfvCaFG1n/viocdBLf3Dre7uoZaXSauDkPfMOi/asYILwC8xTJM9R9HXz7/34ZTcHHGL7wBoJ
pmEb3Pi6eilSaz8N5YVMz8ro+X96Ke0p6bs4+XZU7QBdfR+r/ONbr31Zfie1A/Pe7uyrkZ766jZk
r/kl85eV8/zStaZi6Am20XuegGseG4tsJSCmLj1QnO3OqLwJw3WyH773HOdX908gLIfBZU2NM7xH
msiDpmfIFdiRf76+uvNfGe2TdXpZj0YQn1w7UMCQh1DJuCC27seZNFMMTID1R3We9UhauIcBsYfK
34ZYYxs7s62OFVpbf4ZszhKaH+dxdva1W/2c69C56XyL7kPXQa0TDkV9AvKzA5lxRfwxsgzaF7c5
lehLQWUPxjy8peLWE9Z4LQCd3RtHBm8h6YGXRXP5U+nlfOeFHd/lrYN+bIPWrCAcgjvPa+0Uwsa8
he+7JPgtLsh2ouLjU2pZ8pwFe5srrV/oyLB+qyBlkAUPZv7bNmF+Paqc3KZlOGxYwGHt3pPqumcM
LQjcCiAbHssDDoegh1BuvylBJfxDgyxOe6s4oE9IHrAh+G3XXbDzdensKUjGh5E4H+XMBPS7Hcix
gC0c+8b62YPhcD+AM7WjGDiPs2P9AKaYbTkkOH9FA6ZtqyyxpUgY3lG4ofJNPc11kk4iPXPKvQ0Y
3iPM5yfrHbzsIur9ctoC5wbsYYhi2gwg0Bbe1hN8iICv6zUBWXPOABytnJ+V14fHyfG7G5YZ50As
rwbLs2+Oas5DcNY0NmNwqtpMM4yXbVl/ZG7F49HudcQHv4hA+yy3HYVmdSYzOu6MYPW2cZ3mqmp9
IUCW7ZCZDYducjf1PIV32SQgYHY76CZkV4S7uqAAURvWxLo2bMPG6p2h0SqmbseGqDIVc2DYA05t
JZk6ZKKdfhSc+Vs6UPfogZMXMem0O0sbeJIKpNZ3M0GAZgwkTpCxWXdXWhooStWmd0M12jujYJ8+
y6q+hQP3q/bNdBxz2bxYqbB3wpTdQ6uN2cvWNzLC/n78VRqGfktXgkyJDqp+i21buU0Bd4EDu/lL
K0+cXMVNjE/TjWD8BXTr+die5gEYpikU9dthSkGXZmiKaoGPyzaTNQIm2wJkROQgH9vGZd0OnI0Q
byJzf0nWjQjYJRq1peUObzWkUjtR+NgPis4+iEK9ViP6xbQU6YkZ22n2M83M3WTJKeby/MJHjVEy
VN012iLzncWBhAwIIM9BXwbPAFNVmyHFCR6V7EmVt2Yu9CkL6urNwCfsWLoGLb6qhyuP3471QYo8
2NKie/fc9k0agIeLGuT1RlewFTKF2uYls/dQSRhwYdOObUFBz7DHBcm4jsMitJ80xg/MfsfRf8hz
JO9BwXUqE9vz8FC0rtp5vFZxjwkKgvWj7G1rH6q0wIZB1NV9wIW/I5WQWF3yp1oSDfZywSWg2CEW
NwzZYsM8XgFcrfwTQLs/4G00e3GQdfxurqUbD5mFk7AFeqLGXEqpe83CNou7jtWwKCg5PL+/jpcr
i/lSLaKRtWMCucKr1u8dkMu724o6z0jCuBe21Ws3WCRGDPMdgC47aBZF/w4c9b4JYG0zNd9yFWPB
UiYytZXTsxyGI5SDfwVHCnDIHQ0+uWuP31vUl/ZGwMh4MDc0RQLzb/+3TjlMkUOQQL63JVnqQXJi
B+2Y2zCHYKWzTWsGjXUOe0Dm0O/eYrHm9g3YnijeuVc9bGNbX0Vq+OV9z5IFn2CxZQ5dEYxVjc6r
CrmvLH3LMwBL2IWkwdr4WeyZZ9lWxjn7YzG/80445rdVlFsZMNZh9j0iR7DUgtCGI79FkDxw3Nkk
XgEf3G4qx2gqIKPoamBxvV6QCyKElWT20jXFK1yBdiUfD+Q6II0L+Zgiu77pcy/dcmKeRHDJKmft
5LR8dWCBD02hkFm1PDsuxuC1sCYAqL38yin9xOn4oST9hfaylcdaaucGNaOV1h2CK16aDYx5PHj/
NOHjAAiy7C9VINcGw+LoEYaaMLwomJp0gHLbsPcP7e63dMenr6PhykMsPZiwD9Gp1SHHw9CHuvNI
AP5szotHUdXzVS1NeQiQfT18fbPPbZ9BXV6ERoBzs6ru3Dxx/SDdB73jYP8TkMgKGszQHCa9UVGZ
/DmEP+n1SLthj3EfxnCBNxf24isjhJ7fwz978WlET6MK+/RqDt9D/eh0wb3jOUhTYV2v+H3TXerm
XrvRIvvh8IrVasTq66SBiOq+QfKyI++TkbGe+R6T4rnW3SW16Mow+U/A/c9jCQz8dAQQ4Kq1iImN
i3XZCjkHx9i+pE48R85PThlLMydk+vwmDIrwygK7ue+qYzDmFz7K+Z18dulFOKWAzWRw1wG2stAP
k+XcMGu6Tv3mR2FnF6qFn/96O1jcogVG1NFZWl85GaU33FbhQWak3H49sD8/TtrLmlUu3KLL0RZ0
NfiTVhGY0fUNPHvsvULqOq7h0RYJ7Mp/wrl7gpJamgsiiM9nr72sWGnVE1aA6XPlM0USYk19XKaZ
8wbHivFQqH48+tKQCw+5drNFKLIHY0Tr2d6V8cKjrPx96MW2ybc+rY6ZdyFErHynZdUKBb42Tb1i
Sij1KXDZXrURym2OX3+nzweavWwUhKOsZD6auJJRkG0uf5HhcYaHeliqC5vLlXe0LFk5whs7pD2R
lJ/qbV1aGx3OUQ3LjlaAa2RfGMxrd1l8CWBPCXdm2IlinzZGQNq8ZSFo6EO6H2SSVUDcf/26Vu6z
LAC4Kkt1r0GYzHUFgchw9oZOQhPsupEfp2F+/vo2K998mebOcuW7MxQcV32VKnThl3uMgAuhZe3a
50f7JzDiy5rBeBLS46F1tgQG7ZGLtP2FffLnYRe9ef979TpHU48oKV5QNd8QMcSKTHep5X9vMnjn
2/7z4z3LDsQMf/fEtvhu1gFcyKzT1+987Zef39c/lyYE3u5a4MCgdPMsFey/FL1J4Sf89eU/7zBh
treIt+VZ7OtnsJTjI1UoPA/7sKF/Zx+CAsdubjUB7Z7LkETws99ZmXXhvmsj1vnfxwLirG2bdB6v
bOvdg8lQJh9t9iog1Giref/1s/1XH/n/y5W9TDtP6FVnUzeRq5b76myLIIFDSkOYwqSzuevSqfrr
gna/9xt3RO2LDIdpqt3ryvTj02TVyNlAb4/achhGPiQjKJgP7qEcB/5uCLW3c2PZx4IQ577DjmjX
wsn2EMDeXEdnzUeEZDTwVL6bgchRBui3q+yd3YIz5zHP2sLqwIsdgNxORqXOVgRtcZB+vtVu83uC
9c7OrQJ+mqDagIMRuptSJKXCYm/GsX7lzkhQSNXDptWVLdBgPqZoBDT8Bwm68FC1IRb+vpp3fjul
se+TCdkB4e3DtPUeGk39Hw6BXVROYbvTGkM3uS7avU2CApU4O8CaEQzxhCyb3JDQtrZUG31jEYmB
R9JLYOqVEL/MRyMhwqdQgiHRjvy5A0cCRsaPYytuR3apfWpl7izz0m43wdUDMv0kHRj8F9gebVMb
q+fx1+Nrbe4sk9NIG1Becb9PZGbivKj1teAT24RluPM7+zjr6tbL+7/YHLWxDQuN7df3XZs7i1VF
WGQMvRQhIYVeHBkYusF4cCNdY//q1VARADYTfm9lWZY98jmzaTs6fZIa9que6L6WmYgCW+SRqBp3
MzXphSXfX/ta5w36P5EOJ+cqdNCilaiRV4+528h64xdOtidlSw81n/sdzI3b3VzApDsgY7qTo8/3
YYlTnYL9zxOSnOrAa2kfiOraO6dth+fQDoJT0UNes4E3Rn8Kh6y34VrMsyFqM2A5dja4T9tpKv0I
rhwFymrAmhV0KGLDy/IE7di89RVjB5dQOkcWHZx9NQXldZ4PcAGCnvCKjTAjzNGLvmMe3C3B4yI3
taeQCAvhl74NPHOcexYHvhV33KlvC8vmyez6+SGYxzIGBxDJWbswh8nh4w4NGcUWKiO4OpfdeBXa
SIkWQ8YAOKzanZMPbwV6Wg6MpgLAzErsDc0EOH6UHdWomrg2TR0DMiWuQkS0mGBtiigfgkiPPb/L
eKW2rA26WAyUR9aYyl0f5pcK4Sur+LJfEfVdnAOdKkdfTHinfHIi+hKPfe3Si4VKj2Xa8FKbpOJD
RMnzwPML82ntyou1iEhlC57WoI7o7GSyugERmvELG821iy9Kn2Fa2KPsOkgjUHmTTdwPl17I2nxZ
hAFNMugsfCdLCq+9L/P8UGp6h/7T7208lunXCoWBWbUInoawd+Pz2CDnEBHdXTKJWAljy5Y9bcHb
orHCIREpvx+H9loUwP2gmPDc1Dms9KbvuTsxe5mIJZN20BfEsmQcmh/tbB2E5RzazPne7m+ZhHUs
0hE+qAzdKV6365RkcWi13oXs1co6uczBwkmN+6VwM7RQoAjV/6ya2wIRT8pvMcrwds4j99+424P0
kGUY/kL8rUW5m8I9cnEX5pa/olm1lynYrBTabTuWXnn2hDKDR5R1GrowPWivaU6mKwX2/H5W7saA
tn8rY/XoNLPC8QMI36GJfBaOAP45vfxDzTS+QpuiUf2bBUNxDiW1V3TTm58oleGs2ARlCdEZACog
F6D2BsuJiLuuGKJBEXYiUNftJuE4B79t5dajyrnmsx5PaN/0Tjqwc7RuZ86zpOW461CMPPmoV+7M
hDpey4j16rtEvJcwdkRxmAC+fN6DnppUwgkOsuwXpMwgMR8bnPRhnVx2t2EJcQCb/Hqf22rahkD5
7JBaLREd8+Ktch1vO/Z1ukvlMKKQaXnNPndmyHymEi4iVTnuQ2uq/hhYL961IHydzk2uV+hjVtBQ
A+g1W6mVNBNj97YFdmkkiqG+EgXvcAZpzS16BqAEQ4PMvLNNWu/QJ1reWXXvbA1n9TV838TbiG4p
OFTW2V9n6pxrWqmXQrvDvsumo1N2N8OEZKlVGBIXKPvEHSmyXRtwDsm+XcezCG653117qWyilMyv
zuh6cdXqRyF7uRlakR8MQf1tgMTsynaAjJsmDbqxR+ady8U1dFowT+H1wc7m4+S2h8rtj7WLCnY/
zx/CuDfZ2D53qsp31HMVum36Oq5Br0F5crSwK3cea6p1ZA2URKqE7UGdhac6FGXE/PDVY/VvYrvN
rukALAlaJ4P6KL+3Kh91UtCL0VjTvKgCNc2MtQkpfRS/mnCKUYPLcfxEo7hQ0BcL7Og2tZxQg5b7
2VF/NHffPN6efC4hDAWzGNxyF677+dFxmBN7KKlvnMF616GASx3c8OJUGMzZ2aOb2a6wjWAAdeVZ
e+fWM4u5JcmdO8DOHRbfdCtydzeN4m4yjbpG0P09p+VD2zenpoV2D5hn/Llw3ukgry1Bn1jHxENB
3HdlO2i3bNGVNrgNwUzTZDc11P9LVHVHPfitUseoKCfKvmrQJId3nCOV56OIjqLeJp2aM3DVa2PR
94/tjGZ5MTVHShAwTTX42GCGf8cp9CPGxYOPYrsAZQyBSF97Ln8P3ephROm+Y/o5C/hL2bsfOoQf
6US6a7vxP0bCi8glKtxkZ0rTOV9+lgLsvT6YoyZIi43LqutUZBzdAcjKqNwdIuHZv8tJbDSzhsit
Yaye9u0tzJCOLisfLFMcxrL6MdSy2Ni92vE2vKmr+UQm+dbU803H4JAg+ADaKz5ywMprmqGvNSgJ
UskMAXXwoePBRlbF8Ky+bXn2K3Ddh9FzniRnYDSgtDz3YtMQeuMNaQGnYDuHODI89pMfKS3unKZ9
AOD9xquKK5kGeMJ+OuRzcEP98altaaKbcJtqdRMU07NTYF9BpNNFNeNXzGvueTcerAwntZTtqrn8
0FhL4NUhdo5ss4h25KnW5G9X2K9A7NZ4HSXd0EBh+A7ljfKFOhC/xURw4WfAaxC7WjRDbJCvvyM8
BPCkmK9VGvZQdUzoC+hpDIPoxxqGH02NTL7BeEJMs7eV5vO2IPVHndXXTkpuMVThC2pqkMMZ+8Hr
FBqVcBeWgK8KW+5TxaPZcU7BpF7h69nG4Id5cSdp7DO09YznLTUTH6It31U27kt1ZrvlQDq4wJZA
EHqY0WcGB3UobaatW+CArSEUiEhVb5EvYyfmkhSFcXnf8MyLGxxvcBSYDvA4+d3S6tescfY1ss9g
IqbeU2o/F7SCI6GyLZhEj++FjcbjqubQkxYD3/n+3EQo2eM4exao29lRIlKwDADAFv1Chwp9O1Eq
0ptchgc6zPNxNPV04zdNFVWOPqVyurMoxISGeC/SwgCqm9Cc2smNJmc6WSS8IWGItz5tm1Q/aur8
LFuLPnZVPr7XAA1Hfs4JhC6ADjCD3oEh+z2W40PqOfsCikiJM+mxV+lrjwESoY54MyJAYiUZ/1qk
uvG482xsKMRdJ91PIQ78xre2ynMTmXoPrB7rnT3AaQInhed8qu0IXFkS6baC7trYb7aybvrcTgQy
F5vctXeeUOG1w8p5a0OsEWnub+WM0zFApXct2A+xW/Mj78I456JL6hYDsZRAsBY9Vj+Q9ILZeuuV
fT2w4GO2+Wmc2REB51fZSoyxtvoV9Ool7P03ArbKlqX9PmPFc1g68BKGdIkFYx11pL9zy5FsysI9
UolUoqumg8bqHDWtGvZ+1ZQRPVdUq4neQgKRzCGkv1k7v6Nb6bElYQEHWXpUqjuFonWiNO9eHdMC
VOGEMLGovdeyno/YUmSRP5BrEiLoeaQnsatKs9NF9Yd2RbDxpNGbrMbT9X34x1a0ikrPuvH8fF8G
83VgpR+oTGIDQTrs3YvgcXCz+3LO7pWL38bT6UpJJWJJa5zB8oomqpKwXBy1jucqveMYLVHBOYWm
OfvlDqyN5g4r/BRYZoOXzyJRz/fQlUBrBmCaA8+3J+v/ODuT5khxLQr/IiIQEtMWyMGJZ7vKVbUh
XBMS8yAk4Ne/k7Vy85IkwpvuCEe3SITGe+/5zsRQW4USlKZk3+y52RsWME4YV6MlIA6YWifoCQq1
3AZhHqhDQYq14JhVzsmb7LC5dh5Cdtosv1h+d5/q+q7IsKN19TO4EjuiEB9SkEU2Yj5m3HaPeQl6
gWE7766wX12pD2WZGUEPl6FQTtSC3UCaBF5DdqRMnksfWQVM4JCZAOOnsgYmooAxVHc2Y+5MCAdR
jYXo7VCfS4mgjkXxVQgS0LzH4IEjJUjD8JKMmex3jfLNMHHrpwmHi6Zlv+H1/VxwkCqVNiSEaAOK
XNrudc547HWYfAg80KBQDEEWbCRwmc3gI1geWpuA9wuYVcPJT6iP4qavXyqF4VNxGo0jlAW5g7ic
fxhHyoGDQ9BLjDYNU0S2NOSPAaomYtOEGViRsD+8lzg0Dkg91QOUPl2Do04O22nV1OPdZDjFvWgn
EohEervetunOGsR9lbS/rAmIpAGrceD6ZfOH2UTbUavTLsMYb8QLlFd7VzuIQUlYRGj4h7nunpfD
G+XOt7Zwc9iIzXdKgog+WC+tg9c3jeSZsNILFdNfIDn8nlEBM1SziGqgxCLt9fhQWWlgX++GwGz9
93ns7yrQG0RCb4F+OlmdxGFDSDtMEHXcO6SsVJA0NhDJMNdpn6qE5DFsuDA4vLI/pJDTP8Bd3EF1
VI/lUuYpvlGbAZ0tM8f4VVGPl1HWll0SdRX6nU+5l6BQkdUP5qwkUBRVl72BipiAvq0JTFYbk5mo
5RcwJHdwCijDDkf8N29whzFy7Bzng0Tz+gDoRflU2Kq8sxgVz7ms0juEfeoX3rLykBu2eGYEQQWU
hEFWFpaG2/UBy03/sQAv9k3BheXWRFkVhPg4sBxKgw6PGfP1byT7/SbitTVArI+T2JF054LK1kjR
Y2QGSRNMukYHYIW4D3TGQpMWTVHczGTS9gtkFE0V1tg8v4qzywcoDXSEFMhQsIXoMCYiLgnPo4o5
WRl4SaJ+kX4e7pN2HrF/lo5+nPFL3+xW+r+uR/9Wrv1L0yqKwknRtzUSAoX9VeS4jEyV+I7821Zt
xtq9fBGxqGxTk1yULcxAIQy22M3k6mfcUx78QkRGx7ZgMyuRkSXUwZmaGQVFCGPChuRJSXYoM5in
XO+kc8zwQuR/WS2Rui3JDUTXTuwcA5sqlG5qAezgSMgPjMjT1E7faltthC5XPsmyWsLinde4rtAn
zV4xgkLXfPCzT9kxMLIshGCTZ0L7ncLZxnxkxaOQOGLP48b1fO2XL/JiE7TYpPerEcU+ORSat42h
wqqoP9n6+akfIgsNppc7DmMVU0TYfvt5wd8obgMimFDduNH3K1+anEfxh2cUowbBHnWKmMYMmJwM
lYJW+myWPbjp+RdQpW+Lzpg2gnn/cCaXxtUiVtLMfmlIXH9i86m5eYD7xgM1oxunDh/IkWMDicsb
R4HSGcALLwjJnxfn7SV/eckOW5yrlddd2mY1dEA95pA1cTVM0Jf8Yd5ti4t4kbzkOMiMCd9405Wo
07IUzOdVwd3RgiOq9Tphac3zo4Iizp69Tz5gscoQiZBOPbZNDF5HNiJAwcIJDAJ7i5+x9gKL6Civ
J5rxBoZQyB7Ufz0XkQqZCvnAoOlFlY+x5SG48pwluMfjlkWKuqgRffqufHCHsbsP+Q89fQpix8gS
3ZPYfTFDZlTFdmse4e+DM1zXucHZQ2Njsfw3Vy6M6iW8R7pKNTIf61iMKjlxqwPP24Joj2Jrvndd
Drs83zGiDjaT0SSzEI6Uxn7I2xTlWPV0NP6dSOYaskyv9m/zsmD3Z3ledH0tX1mjln6nCK+6g4LJ
Jkgo7C+ECLBacdzf2h2eP9X+krSCw1lpodwAcXRg8N5bxBdeRGNBxtXPfH/9EfRfvuxSFy+WQgMJ
qVzVpIu7bChfOuo49zrJ2iZok2l6nkulVYDDGj30LRkgsqh1v68sy/+O1K71Im0yNzjQdeokB998
qM9nJO23CYtIPtH31DHrJhrYjNQIR7UUcpBpoY66ba0vtZ2bVeihkhel6e0cyqobX5qeoUjYB0Gy
C3yrkeBj9CZ8F4dSDceiaUGC9ktbPVNcBZ8a30WVujvME86YE8aFh2tAH0lOfBTh96bYN03J9war
GoBDmPkDA9b7IYAW+6oqu38r8Oa/E7+pv3aYeF+7mRZRJ0c1BKr0EatsTEh7TD3ueGqUJ2ob7a03
uk1sTpl9D784dgt9XelB4jlkKNIa4Va+m5AnD6rOAsDKtgGNDFtt4vSQy2H61do0P/V2XYTVpPpb
BVQZYrVOwXGj5EVzpJYx3ngJN5/heT69Fq5FIqvzxNH3/G/UxY2lELn6UxHe3NWS+QdEL8bHMp9f
3MJ5g0hOnVya+MF4vpVUkBHEZkqNyEqHG9PHQ4Y5sSJAUwQEC3BGHebCQFiGO0HnU7rPfVGE/lwp
yDXq+8K0cRCZQUjTxtNsVd3O8fWzyV2cVUoTN4Y0o3ckt6uI+PWN21ZN1HYdiZrRc0PYGXuRSczz
dE1+AN5nRS0kCrukMCCvyD0ZTH1Z75DD7QJjatDBM32Dnr4OUkPecWc2bg3lFZFk9H5m3nSoMpEE
JRzWohThjnDEzTHosdqE+H9UYKZ6iJC71HuQrhGfM7zf1dQATTjY/17Q+DNLWLIRKB5D7YuTGJmL
sBW3g6y3ZVC7HIcLZXeQInQ4BGhEx+8t7tIbR3iPRaskKjQMICM8w9txQX6jPqf8kbk8PeHkWRya
ckw1JAej9yAMMqMkFJ9mrB3jVmCY3s8Vq4+VYOpgmumfrGTmIZXZ/ZiwB5THIl3tG09cIs0rWJoj
DMzAJgYHL5J2mh/SFmktxy3dQ9+bKvAqjBsPuNICcW7tiQDiZnVqoFvaQYYx4qeXz7R37vA5+rD2
pvpuhrM6qr9Z+lYT4wVRuvE4lUb/6OZmEfg8ZSejHpouHM3kV96WKbIsULDknjG9A2r8rTd4czMV
HvQNc4kkNGJTQVWO/g7Zd6TaMflYmA2kAUC37Z4MGxdZs5NDCA9C/+wtXUSwMJ+PnEG6XfgM4XOC
9RdIv/mmH0c7sLjzVuVFFiVC0WBW81dagwIx0Sl9nkpEk6jfzifqTGVE0zI/dH5NsOHMJGrt4q3H
jfxg4UQQcFEXLxmWIAhiHPzD4zKE9A9wbXjk1W3ybPh1f4SqTIRDkdmBC2Ok0K/SOiR283VK2u9O
3oL83ZEhGB0I+UFPgYLJbty7aUoQbM5HBEindtx1HRMnB/Ao8yDnskVRhe2Gdmb3t2NL2Ffazi0C
WYAWIw9QPtUpZYjsZDMCcBDzuOXU7StCILpAhkY6fdYGZYMlJK8ZzF2A1apPeavEnVd3GRJBHvup
kaiCLF3lIYPdNfL8dbdL56m6G3Dnfq8ahDCqIi9O3FUoA4CSar4jU5k99WwE8A4mmSjwkykZMOct
eqimwY8GOrdHw9V/Adq3QtPCO2d5WoZYxt3QgtZo76nWu+lUZ/yaPL94KJoq300Q65w0khLIRYwI
VgFBIewXpruiOtqw97gXUJLhdo302IMuZPYyEqvJgQvJ64OQXhLRZuZfJTzodrwuoLZTtQywGsmD
ZPie1IHUsFcGqcNh1ryHf7iFIPMMozTDtOhR2a7x3jt8RCQNyYjXsrMbJ1BsZDysek8eqUOKZse9
HlkuUhvVbd075p51Nrjq4HsS/CNVj1Q6CNJQ13HTsLayJkPhlZ4w6XHb6BDLTWGzzEv/B2SK5Of1
TXblPrnE2iE+2PUdsh9xW41PM22R4Jqerjf9r41L2zf97y2DF8q35YBzv/PU3YpjHzjhvg9uMJ++
O9jDI/o0n6CeOlS7F346oowkfxs3NO5rxx/rv4+uWmRMa8iaYwNeEy4k1NV9ybaOfmuNL07hU9b1
5cxx/xtG67mnwzevA7+6dP5e7zcfv/FSty0O4Ql41cxMURMzMrlrEzv0cnqvwQPxbYTKlXyaBg1N
5YZ8ZWUALE1HDdL4uFOgp2SnsfjBlTcyCuZtnOFWbl7k/PcPF01Iw3TNOQFjPKmP2jEDP33UhD4m
U7Mr5iLQ0xZpdO1Ji7MiHTqnQeUeTF+L9lmr/AFOm19xy92VXX6a2+rYmu3G2Xfl9rI09WyVITxd
IXLR1jjx2V/g/IKlvMDq9CnnNCydi5kj5snJEgJEj1VqN0yT1gqtUp2UP37xUqhkrg+0lZjVPz7E
h4/DVVs2Ii2mE4zKA0gfXKALmiZFev2X6JLj9YesddZissCHYzaZTsZTDxUWMChPnWUjzVuf7Hre
GMJrj1hMGK91/ESOQCLPVRY2Od8hcR/NtAlK9ef6S5CVKb+098wIYqNtKcy4+0a/tffza37S2Q6b
3/BtfO8fTv53aLfNH9eftrIALO0+ceDNrI6YfTwmCO4GJmU4CJoomT2Kys32U8PzAzV8FBsXFCpW
3LnGYWPNXlkNlm6gXi1Goc3WPZV0uBEOPSaW9X79rVZGm3n+eh9GG0mpxbgPYIrg3/K47H9USPM3
RdxvuSeufaPFCjBZLdXtMCN+X03Ym6s/liI5xPvJ5/YU89xnH14gkYVdZjgLnxz1Qw0yPUgBP5bZ
soeN8u61776Y9bMpPbjH9GDCzYZ7UAPpnoHqrZ6aIVVx0Zxl1FZtoQZxGlC16OfR9Q9z+ZubSzM8
x9CeicrbAp7cKBntKAJ/rUDZyPXWL6/L5nKRmQwii0pDomCMPRJQcAlpw7lQuxJ3PlSWp5neiGle
Hl/mP1Xeh88jXI8WiPjU8ZBr8mSNwAIo26C/KkjyTnOWGiGp2n4jELfSZ/+Kmz88bCxko3KF6zYg
QwGoAqHZNofrHXZ5NTOXS83g+AUKk9B0074W2fcyu+eoNUG9wcZPX2t/sSUPCDtYMIHBltzm9ruh
XPNoCxxeUEacAZxR8o3vcXk6msulpEC1vDWW3RDz2jkVxIwQANvpbvzcqF0uJyiphz5AAmB5tueB
ucaO9/Xb9S+w9ssXC0ndZigp4LSM4S16GGS7Aynzi+fKjR3x8jQ3l+tILsjowNGljAek5fZ69qIE
qbR2VAUK64ynVrnGATq3esfzbitttPZKi6XFThQS+AICmCRD2XLXgzQ5ogQiQJDE3JjoK1NiafAL
TIusrLEdYsvU95NDTyj43mh67dcvzhB+iQhbORMdz8YrKDDBzG9yi240vrJAmYvTAyv5rBXpy9iD
y5BXY5yW74wZIfVvbXkCP2pjdb/YP9RfmvsOhfJQkueXsSiQxK30bkQk6/qA/YfT/78rA9pezGlD
0NGUCCvFIJ1CJJkVOWIeFNDlSsBreTDILbCj+ui6Ez25rUuPuUbZoIeL9Q0CgN4OhC950C2KWwCk
N35ySL+D1LfFHdPD2QOmlC9mZQ1vysiyIyUuqrjcxLyReVLsamcq9m02mjubu81+hs4m6EbhPNuu
uaVJufiN8H7nNf/DctvXtpuZeQ1BRV5MAU9RTmn3IWpavgMiENs5QYBqJBsHlYujDQ9bHFR4pTBZ
ZvBtBBwZzu4LE/1TpFvpvYuzH60vFhcollhdJnyITXJqu7+OYwcDgmMUMWVN+D4t7hqQ5a+Pi7U3
OQ/FD91GPNGOVY1nTc3Pwjmw9FCihvN622ufZLGimISlJbMbtG2jpOUdFD/U9jaoTLCao73FuVjr
LOu/LwAz00TOWmgcF38m4q810NeO+QixTg9doyIPxCnZz7vPvdFilUEMkTQjATXLr87QaxC/UNLC
f8GlIaoagQoQxu7ySrxef9rF4wrGwWLZybRoZU8ptkcIgkYcVJshAWjWCPi5DHbcYv2vDIElYVuD
FOKXeVPBbY/uSG8e3dG54YJurDwri9qSst1kUjPZVUPMsvH7YHQHk26FDtaaXsz5qTIKhMcweBG1
9F4YGSwUiA+oN7ze/2sds5jlY2OXE0CIZWyRNOrm5Ngl/K4x2v315td+/fmxH6ZeY6F0TdBExj3k
X7pxIyXGL9ebXvvl50d+aJrXSev7ZQpxzAiBo0WrCT5thbnXuZluXHVWBueSJ5ChRpfMfa5jDfKY
O5YR5x0E3j8SCxVlWySYtS5aTO58LEBcAC8rRu390a7873avthLZa20v5jLmLpsnkZexxmUdRcyQ
oW2sexePzxT4jv/2/iBKX7ZcYN3rBvdQakO/tsJvdqh340dRD1sDaOUrL1EBIFYSZFU8GVNYFN7p
ccpfkx42gapx8uP1gbTyKkteAAGbDaoFOPKpqnuyFKS6ECqEOq2eCz/dmGYrH2KJDADyLs8mkhSx
nuQtBPevXq1+X//5a00vZjCEFsU4APkVcwZSH5C2/Zb1/FrLi8lLhqSYphYtZyivTkEzs+jn5u6S
Yl17ucYxRqrYyIdT57T7Oikfs37cuHOt/fDFpiw66lYa0N+YyuaI9Ns3AM22YpIra8ISVc1c72wK
n6nYK/kBRciHGfEbQ8D1xHidrbfr33Rt1C/mLYqsOxdn4yH2pHvv8ekIo90feZdujPi15heTN2/M
jqdQvMY2NPNO5x0smJ2NbKs8Z6X5JVGCojSvUAJnoswXZtSevTqKgt6biXA+d6JbwiQGaYzc6ec0
prz7Dt00hPUVSjv89vV6/68sCUtocienxJWQIcXA8r3ogjz0lrXnbfG38raYsCtjdEmV8HLUMHZT
g1XHekTiadd3w+H6j185ki6BEmIgvbBQlxGPpH+RmQnNlXru0/kwI1VvEPfk2WmxsQ2snEyXDOXC
pzoHoVnFhJtpMKnpwIjG4ZeKh461p7qBUSz8VUeEu7pPMdGpv6RO4I7mj9QY8X5mKUIQFTSKjSBa
0DUkF9e78HLODs9YbsqGdnIN65e4wT53B/O86Y4wVZihEn79NgrXDIfhaTRFk0cTEmznxIHXPaSt
tPPARNELCY0qdZClzwt5SCvID0bEOayoUTp/F9jzH5QpUbCmTKfmYUZnHHmdFggzVvaliyoZu95f
f5e1sbxYS/rJ8Z0pdxTwr1DtYNp/m3XyrlS/M+Dvcf0Za4N5saD0I6Fa9XiGnd671Ylnv6+3u7KS
LAkCFgrlm6m1VdzKW8BGgmSMHfp+ve2Vflkik4lrdl4luy4GJ6Bu4JI2TQ1K8xsGFQ2u0+Ci1d3n
umeJq5iFA8sVmFfGOUQ8lfwLA8jd9ZdY6fglpcJTxE5bgpZ1+2e0voPC+bl2zx/kw+FaGDXjeasx
r+dsZ9IxrlPn8XrTa/1+fpWPTSOWr7sUGygfYe4I7emjxeD9iNETkdTe6Je1hyxOANBacFQsZMmp
EtUBvJ7QIuYDz6BYgdDi+nusdf1iiSCVLhsGil5c9Ml8BEneOuXwxI6ut/4v8XwhlrUEDwrqV47q
BnyBcnCPyiuHA+rq8x2AYxK1b+noBYjNaiBf4R7Niq7dN5MSkc3K5oaQGUVVFogBcwoNI6vMCRLb
pjRCPhpeaLoOu+/lNG0ct86D4tJPXcx+LqDAAcxPxf7gJ9BqlS4iLb1xVMKyPzeDlkCBCviovBUp
/P9KyLSK2kM5KyDwGy+wMlqWNAEyZQIuDKOCAxwqfHQ13nLhf+WoDo+SfpO5sPaU84nyw8CnhY19
gCk4GOc/rPKrkFMokN8qn6+PmJXxuCQJMDf1kbTCgMnHd1jQ9+AhfK7hxVrQdumUjRQNN8ZdBps/
DmTI9ZbXemSxFKDQCfiidlax6q0Xyxx1kBn+Hef9vZq8jWV+rVsWK0HtD7NpJvi2vqVfhT/d1kS9
Xv/5K+N+qaaBoi7NXA+LZJN2T8T2D03FX9vC2VhgVs5WS3wrNGpQQM9mjUwC+ADUjwHNu88JZMyi
rb/xOf9CWfbbUsVWjnKtqxbzuHKJcFGuq2OzvS/Tv9T7lAE59ZeKmk6iKs/pgV8x+Ytj/vH5VmR3
ZQAtxTOkgzUQMyHgqM5lU3BUgDQuHXnk5RsRoJUuWQpooL2GOIrgl5ftMxtefdVsDP2VayQ9v9GH
xaCY/BHqfV3HWfFjmMowLyDQ5maYQVoPasXGU1ZG6JIYWgEmnPpngAxLIaDktwTFfnb++/rwX+ub
898/vEKGyFUDxYICRaIFFelNGl+vN7zWN4spWzFuaGR/FYyn+lOP1UaRIuD6HTaXkUq2smlrP3+x
f/tdNxqwlFExa/VLp8TOtLqNUfNP6XJhR6SLM7cH6FmTTUrGQOpAlW33PXBU05CGvaXtkLudF6lK
upF2ztUfiKZDPskhiYBEPou4BQqVf5ZPW749R4byExR2SvukYUfz2g62Ru0tb8PctFr8x9Bbe7xw
/4xd4cF0oin3iUP9mzmx3TusfM2hL3AbG5qcIGM0WVCGt2nIbf/P9Y+1MgWXCojBSB0r8bEI9jP2
zgxy40nBsnce39PhUxo56v8rR/ow0lAjTJTRYbJoQSEBMN49MXwTMB+//gor421ZyMYsMjnA+51N
WSsWStN+gUg4Tqz8xRD8vuohNrj+oJUht6xnc12UKJcSqRU1ZftyQM085d8+1/RiNMuGG+4gcBEv
dBtJ8t1Mfl5veO37LoayVdV6hhMGbtuVhys+GIXVrm7sARjfjr+UQ2M/XX/Q5bXK+4d2+/CRncm2
R58BiDcOHOSx8QhrMoCjv19v/bJOif6fcZ7lNGDUuB7yKAzoB5udNYtuj5qJM6LAtFWzJz2St9KX
6at0h+QA7Fr16IrR2lGbuceE6DEEs70EhIXNOzVwvRdGWn2um/+ltD+8feVLm3qQIMe2V0Gp7vcv
fdO/ypns1NhsHHMv97C/lJthfTCn3kt6PKPfJ7m6g3XaVwACNuoP/11nL6x6S7WZ50FTZDgtoroj
+qpjOdvBwtsMNaU1wBKckixUOeHhkMhqL2e4SQhEin4K5J5uSq5hojA2AzQvdvGSQnxy40ikhCsT
uG5rNJwdKK+Afc22/kKyWe40TLXv6qEkoQV/0AjwGXojXdw7mok298gfdg8W7t1fwevjY8RHUv21
e5kgludkR1lrdVfO0JUGlmdAcdC5TZR0jgOmn6CBzWVklW+Z6Ws/SqWCfCaHuwmdaX9rTaO+UWDN
iKCoqIOMkDmXX7OM8odC8+oA/Tmcf5zC35UpzDCIqvvHVIBZ4SWi/WSMdVl55YwM8ZASR2cm0x2U
OvvUteAct2VvcZm8Rf1l+ZWanMkRJkLoQEvndsAMlEcgJdKc/Fm7B1JCuorLKRL13lDdu0Rlj5Zy
Z1BCa/i5ZrYHpk09bJwHLi6btrU8PlplkyC6xHHQSGwnyGZdhRAMbCw7/1b5/xu1aP0cRv0w84QA
D4ZyRWOIzG6bAUEgImDoQ5M2vxE1+wOftPuEVX+6ju6BovrZjD2yIcD2BLTIeED89uX6EnVxG8IP
Of/9ww9pC/jUVAOnsVlCaG63t9ItI0tqJ2zr9mdrO1uF+xeXdDzo/PcPD/IxZknfyQ6+ejZkAU51
cgYb6BDLDlomN/r14mKDh5z//uEhdl7RKpN+GztZgTVTW685ZC2VUX253ltrg+L89w/tpyOqdgqa
ExT3QNEyUXYHyuNW/Pcf7/7SoFgcQf3GMWHSBoY4yFxBAf7QHQAAxb58st/aHw6DJ9DO78FaCslP
GTs3LCpv2xtrT3feEfCQuX6uUH8EM7yX6gv+1X0Reo8A9cYxYq1rF3u9KATLC0/SuICi9wV+Ctld
zXwa866dt+4nly1ZbQiR/9u/5TAOgwYoMO46o7tRvQJ8KbNZG+UeTw+gLvEv4BYo6E8ta37OM+4P
oeOMI4ty7dM+AEDDi1BPBklWVTShrat+CjvNvDpyGzJgbef+wUOG+kfpmaiVmtpef8d1eh6COWfJ
Vp3RSl9ZizutRS1LcFGymGdf2uYnY07giI0zxcVEC7hy54v7hyGofZlXUnMWAwgbuXMeEFsEfv+m
YVbd2+8k+Xt9qK+8w1I9UuZJko5as7jIbt0Jfg+aIvrVbaSm11pfDPWpc4sGnDBohAAg85ixAzkm
qMctSsRaJy0Gq+naYI85CX68B3Urap9Z44Ys+0FIPOVFZMIc+3ovrSwIy8LnGewdR2D8xajueyjy
4Vareutkgw96YTVYbraJ7/e2Q7QTD4ij4v6EOgoeAFR4/YeTf+1caH+52VrMRy2hkdpIc6AKJ0X0
+jGRZnpyPNe7geHz9FuXo/k9yc4rXO3D3w9EEjt5rIiB36MMQK747MDv0a7D0ZqtEO4ncwru3TQe
Ggg2IwZCcBZ0pQVuk0g9WOrC6G0vOPcO3NFAmhg+v3OzMosKyiqcwMr0vZBi2hG/6g8in/HtdO2h
mNG3qr1CaDoAA7B9GRV4gh0DmG2emHsQagZZCHHZnURqZZ8MzXCjRjHdwHZIBgjWDBHs/ZBMGLV7
jy2ourHgYRGWmTefgIstTk7HyLGbEitgYDhFoCNOD2aXGX+KTH4Fi1N/HxsoDowmoSA+1NY+0U55
YuAuw1OmbcE0nFBZzW2l9ohvYzVOidpBJjjcu3JoVdhkuXsvSdO/sI5ivg4MP78sK5DTawb7Q3Wf
mj/82bxJDZFEprbtQ4+6sWgGWL4JqO0ktx5J/w5AhN6zGQ6J0eBDLjYOM91JB2X1DOJuVAkN7KXK
h/qJo9qYhAAkDHkIfqLz3qdeujMyJV7bvICYmXaOAD7OhjcdLXljgsnVEChC2Rhp6Rgh0DYm4kF5
+Yg7fuZECZt7KNNcP99yLF8dfIv5LxVsXhrQ92LuKA9zUri3qa2nbyX03DQybNJoQO4L9gTXGS8N
qqbyv2TEd7eI5JdPI2QZfE+d1jNVYxEkx3SY5r+Qv4ZANeZQMV+fX2sPWJyrirovcEDFCjQK9tBN
3n3m5n9KgnFeTc7GVnD57EaWwXcLnCaDUgrdM3120m9pLkIzg8sf5mdTbaxCa+9xXsA/bDf9DGSY
mLHAVSPbtWIOUxP2Vy0LAYTd6KrLt2SbLHm+XKbQ2IPqCTOKgd2QrhV77nXpj0rU/GcFyuiT0cEc
ZurOwJi883Z54VZWgNOAefIEb+LaTmjAzH7+krQwQW2dvLwBnmH83Ga11ITlNZHKzHCLd2dtHhls
B+J2zC2QeVt3Iz+5sh8uBRtGnwHC27iAslBFwg7U3DCFwSIk9FMeXh+Rl0cLFCD//ZI+TO4diGXr
mHhqR9zi6+iUUAO2uIdaY4Krpv8pH0TbMhdjpnG9NhUC5bWAXZg3M+CNj/3E6a4j3vx2/WUuD0tr
qeMACdXVfi2HuLWMKcpZ4cesk/K5t8AXkqh3+3n9OSv7+1JYgTWVN+AmNHE7TAghpM0elIqt6/Ta
SyxOu55j+Fj5INCds+4xk+XvfvBUoM/WHlW7VTO59gaLs6gzwUfDgCAzHhBeBPwScdtsd71zLv9+
lCz+d0T1HDs8SDpoOlcvEM2OwWCB1lckxgmK+k9J5Gyy1Fe4I4UlxcQwy2sYORiOGXna+3v9DS53
DvaP/76B0EQSaosm7nlp7TwhwS8ZemujQPuyNAQ//dxxHxbPzhpV54NUgKKhDPCjupEMtI2Z/Bmp
Nx+hl6T341SpB7uyU1AL218gMbiwQujNJ0MAs9xX0vrTj00bGpBhvHQ8A6EAvJfXBla9EdNivAPC
EueHKkeCyxrgCOHisAvmtQk6K2xSjMmdwzoB9RGWLuAdBf1kK8hE0nxjHq514GKqi6aoSsKHHslU
9UtZ/R2AD8fr38Y9T4P/P6AS//zMD71XDb4ySnPuEdlr720YRutw7mugLprOozeltIwnmTrDX6dz
wQ/Ftby/g/ma+aNLGve2oEZ5cPMq28H0dgI6U+YH0tX2d1tmqDUH1WLfdJyeAM9O9qQB9zfsM01i
abHyu5wzOFL0YEXDcGZ8MOGBF7aDlHFJhD7M6dREgKPg7pVriwFm6uGMVJcAtEtV3Xh2C/hkXYzI
8eTZiWEFefRMnn3N847GlZ7SB8ElvQF/mESEVvwkPRheUQbupkosM5KJ3Qae9LsjYMX5jcPT6i7P
vASocQCowf3Mb2oKbbLlC/srChTAdnB1uoMzXFvBObcHJNREtDCo+2EqQsf23TeAo+H7nNflkN2M
EnI63BiHFg4bvIY7oTC/khEn0+vfbeVsZy5VNtiQB5nMdIqBdBqiVkzmYZLmGEmwwG4GuzsDN8R4
UDxNjom0mqdSVcbGlLu8yRF/ca5E6ZbuSt9F6rT663bfz9xYWA4HkxhwE9iq81l7iPXfgWlVVgoK
/6RjgsG089NJP9itqF9xVfo11QTuyY1RbKWh1mbYYpOQScKgkGh1jPQQNHL2QL4odyo35u/lizJZ
KmGcSSNsnbsmIq7uE3isR5aJU5V0zxo8YVl4f+FpcXN9XKz02lIN8z/OrmRJTl2JfhERQkIItlDU
QFXPszeKbrctEPM8fP075ZUvr6uJ8OYu+oah0JBKZZ4hr0tZKbizHhm5nQAk6oHq0NAcTZ2XpElW
IGQXjqQlJ6aOZmccNVLJUZK3sc1up9wK1cALdKCdNcjC18ma6Zy/8K/AxCBd3SRn/GkNmlJNn/rk
IAe6sn0uPXxxZlQ8dgB9KWWYkhp8D6hQwfUG9+WVx19YTs4iYMvSha5uVLshjmrLh3tuQA34wn8/
xV83Y7jpLEL2yApNszoej+YwM8jO2yP47LAM26TpyF55CvWvdsbeT+OaBiYf4ETu4Mq8N2apAkgI
kMKTzxxsL49a2LFwwPLT33qCC7wpYWsPWGaeexw5fwDhMagMQyltm6p03FHXJvc1rOiR5tRdMMqg
B/zmelBzvovatP1IZDf72dTnG9h5pIc6aec9WttgWMKjoHxVsWW+dXGi7+AnzE92YsCcSA8QxdFS
nSI+wx4tzWt7R52i8aDR3MQBhK3IyW5G+AvMjd3dZcTID72p+sJHJVe+osTvQrcbVhhzIcs1r8wL
rQNzyQ9qJBQMOwbfXtZDYAVQ4KLNAhRGtpCfIgZ/EvJFxWMIv8ZYQGW+8modbxy+ssEuBIylH+lY
yCgfivq8PMdfJqk2uou3quS7vOoerTr2YYSyslQvBYxF5LMlMAgdwzabJx1URhRATQBwlY/EnKCH
+WtlyX6dZCwpRU0+Ez2lFRykIbmHQrE/Qf+cxWtauBe+YckkohBfViIlRjjC/cUBaMo0kMOa+T52
IIxDVq52F6Le/5GJmO2WosRHlEY4d/OGx48s6TdGu2aKcyEoLZlEXcQzjnPOOlLdvZOshgZSy2+h
L92tfMGlFyyiXgqXMGdM0Ljpyhim6pVH88bP1cP3k3xh0f5flx9eHGAbzk7otLL3Uwd+CWCMHcek
+gEI7SNcEm9pU798/7JLn7KIgaQkHD5o9nwEBv5UFMktygchGYp//Bb238PHMoHmAaRmPhbRGCSQ
iQOu38+T2Y8c4hdNiSr6P2EwublkHRllVeA+wWZEc2PDIQGXVitVpQun0J+U/68TtMDZk3E4Uh4d
1Pl4UjwAN7Qi4HPp0Yv7Lm7QxZxDEvWos+aFpuIlQVV6JSJd2GdLjlFDLAppess8SgesDFqdZdpL
ew8qKIfl5PhPtSBzyTOiJVjJriGqY6YjDTeWRN7ladP4xggzz39Yo3BLX4RWPWZ6mEcmQ9qyE1Xm
njUOZEnnlYLZl3OAxy/mQBkwd0NV3UHfPgoUre/seg1S8+UUWM4SThLlUVO5vXn29Mg9N81hDmT7
NrlWegVGd+G3L/EklqvKEcVhJyxLK3Cn+FM0+Rok9YKUlbPULXZoY/I0xsNxUTV8YRj0GmKebMOm
c71fi/eqs+oTr0HiB5FH+iCdQt60gkOTNGS8KySV+8Sqis1sj2Tz/Vq4NKKL0Bv3uVlV58mKmfBh
UhlO5fSuoukakiL2yju+jImYtfPf/9rvWUPEbJZMhH01aS8tY/Tg2uylIeXKve9ccvq/WgFecJ7N
v16Atnlj9jUOVSeaH6shKTfFUF53EXIThfpIDxeKKZ8eEpr8/H7U/mgoffXGRRzuKK9gnIA3jsyU
29iFOm6KGVL8NUk0ruRu/9ik3ZV2cDkc4N+QjLfR2Qbs+9dfGlD63++1u3oyKvhwhGVrw/47Kt1t
qlnrV9C3WZmzL1MXDOkiRritjb2QN6gXm/mJjc49DtAfRm0Ejev8gFzDGurn0vpbBIuGmQVL+1SG
aKZW3jC2jyLhyGQRwaGLvDJeFz5m2TV3DIGLbOGWR7dNJczMpvqzcWOxKU0Wwygj769sDm207yfH
JH9OhC9Wx7J7risiQKEZ1BG2GlCh7dwin3albTMOjncSdYeiz/qXDBasrgeRbYBJBNxCX9k0tLfw
9uuvVG62R0yxvi8iyncFmpIHCjm/57nj5HeMOXgs3TJ9LlQFtiOiAcXFyIzcZ4Mnk7NrO5Lc5Q7g
IjCQSK4LYWUtkLiwz6NoSgayLKxd2iQQi5WPhvXOKVBIuE70BTyUxh9ZZvmqnEOQmQ5mMwQM91zp
UBgtPLUC0BS72OT9r1FVWO9h7Zo+S5RXAyTQwOrbKfE66htR5uUghue4div3J4SkN0n3KtApNcYY
bkmA6TnmpqDtc1npaacS60GVxU9U7DydffQAME/6RuqD7N8o4BmlwBDpBCjC3wnP9gSobJvZflNB
fGpQHqc/CS0Ce+4gtO0gKdJiNzn1wR3V5Nk0nr3OZlvdOjd0eCPMAAHW9GHieKiVG4iofmrYtBND
/GRTlBZrIxQaapbG4GVyekwy8uCIFxRZPUGA6XvVaXlliGgbZ862jRQ+dCgfICC/TdAhTViRbfvk
TWgJ+d83yOSGfALgAPbWP+eC3aGJ5LfjANFyHoo4vXUret9and7GgBfmM/x0+2dYZm2MDuq/8Qh/
8R62PkTvrPwd/oi4hsIzTyY4Pa4Lelc16Hfhr20JrVKoCcPzJ7HeFeSlCM08Vu5HeqQJBRAyzFMj
QMW5nnKE+dsOqs21/Ubcyksm24vxy4G2KYZrCDegQz9WLuwHxWFOCTgOuIafhyjZijnaDMlDMYoN
sn9vMuYTsvV93dNAZwot/94vbPgcE+X3Tgf/mngX2zAGq+Fj1AGlKGL4gMGCiv2OGYlw2a/K91Kf
Sogot9GmTI45DOqSa5GaV9NHB73el3Fwob/oxfAp8KyQXpn7kj1PR8DGYmCeAKOE11Dkm5/moH+b
UDyT82MBBWZp+DGWKUTovDR0Y/hB7KI4MCrwCl/y2YMOpnyuYWmkg1LuqxsgKM3yNLphb/jlo53v
s/tYH2skeOC5RT4+z6SeOFjV9ag3IoIB2kMbhXa1071Xt/78gOvpmN9Bvxqq6p4UflFd5xQa73cF
qjjNBoSRoKvgBUhg1ANvl+ZZvAjX2GOjxPkZFOxsrR0Apc+i85QFDwO73pivHf4b8ZvoNi72jvtM
IdEdcgtXbu7V3E+tl+m3ocZX0ow/Wo6VkYLpmVUjJNkgqw97kW2SwTfxDp47/jRCUxkgX6hZ5g5E
2s92Ss9keIjmK3lj2nD5ys2gTXSg02FnI/14a2zfBIfR/BnBzZTwPcsEtJgL4AJFgE3UzBCk9jJx
yGCtCAQSaKxGtIENK8KJ1WGYPOJc5+S2Gw+VgoLVaba2rij9lD5KQEfqm3h4ENm+K26gvIg6hm+g
O5FetzBzbJDQ7dLsdUzhsIv6RXw3QxxrpB5WnDZusJ6i0YcDX6o2U7wjxnbeQ5jo7I9NdwyUnClo
7+HnlRYnd9ikYW5uwUfXVbczxo++35n4yE9dbtgDt5Bh7cl7NO9rM8jfx2KjtA+jP+u9/i0REuuN
EYOk6+NTXPGJ3waf1an1MuO27UJivyrjuiPwy74bOy9r/f45cqASfKq7Uzv6kdrCr81pDob9Ykfb
c8O8t+4hQi6tqxn21vZ8VXf7Yj4MEHixO/g2wrMrJNkGWl6ewMbHyc4d/AGWdLE/CC9/hK6qiQa3
7iVi8a6gCXz6rnH/06gROu0J1Qa/t4MZAICZbhIjEOBqUsTvzo8hsBZNL6X+Udl3cqg3UpQh4MXn
zpIHlOdNSejBIWwfZVA9hUh8Dr+AKTtO2S+jfizK90agqyHvUcfDs3+R7CrqPsloemMUI+tgvpvF
XtNHsB2E4at4KYd0l8CqbNRg6f8aCgARHZhX0reR7XMeeRl9gUJPMCTMIzX09hVwelmL1t4th2uD
Ez21UOIy57c0hlVjeZVbjZ+aT8J5bkGV7vPq1Fn3Q5sBm/Jc589xdWihns9tX1ejz4vrGsXlqpdo
eEKBPss8d7qxagF8IIcXlvLgC+LZwEye7QJc4yNVByP9FNHRdAGhaOBvKICoxFW6jXxVw4Evfuwg
ft8azr7gkKfCD7eMk+RYewSeNrEvogH67+3G7u5Ff8pIEiQdDMuHeCNhGAjDxIi3fjHe5HBCg8Ep
3vlu1/IApcGtzHcg7gB1tK2gcH7WIOf6Pp1Q1kv3MdCMpauCpowADs+DPA56e/K6Hk5iI7ky28Kr
TXbPtEYZ9XaMhs0ANws/0qUPYTi/lLtcAe7OVTjbmOZ5qj1iVUAXPVhyOk60AHTooXK4XwN0mjZ0
ByTGXWsD+ztCDWhITqIfrgocezQjGxfA0xZ8QytDb7rWdM8wjf2Ezm/UDGeB9PtUThuj+S2mIoBo
ICzGXuME+EwEETbD+o7hytw4O7uzAuQ9GBJgVMnrTKrDhCWcWoVfkB8OqMM442PnNUrVjoB2VPX3
rL/j7seZpQYTUx9cpKAzntoBZOReBS0A/gVJEHRF0KCJgaNJkZMk2YkVMHLK+B7mqI1fS/abmFmg
YFrbNc9pfuCEAxnWP8+jcSctmfpjeZPmJ7fWG4X4lmNwoQ+DPAnZA0XkGqEcb0ofXhbSeQZn0bP6
yfITMzgbUVjwzWhdRrx5pAdLI7lyoLT8prTVe7qu73U7PRBddmex+chrBfqGWE6nVMhgbrqdTOCE
0Vl3gmKWa+sqQ5HVS2An6qZvJIo3kcm8rv7NDXpkCocRjEtUchXLZ8IhSiuvjfgWaj8eTW4Z3l/W
zQ2MQyCij3pm6Wx7UYEm3l9Tmb7VdnSHsd4M/Ys72x4c0zdONQQtbeEe0B7BH/tMmvK1a+tNbAKD
X9dbTd2tOkP5yBgI8qvI1VNCkv0IV5MMHwNZ9N9t9hpHHJ290biWo43KvH0suRlQJvGd+XVb5le5
VB+snw4AacP3JBZBn41XhkSdUjf3YKttswm9fUDRq7jfQQhwp5viJkmHvdGmW5uVh9bMElimGoeh
MXxAgPYEbhiyi/d9hfgLYvptYw+xn0f2zzhjLECh7w0C/9FG5vZvxSG/N3c93ToR5g6exvm2tMVP
krXRbkThHOYMhgVL5JF4zjx18BcxcQlHPpw8iLH6kC7ihRXBEQAAAa/lY0Da+UMTpACp9GH64vWl
6RkGf4mRZsJas3TgaQNTLdvWO0WbfadgWKrqhxIIO+kiSTi7UzTTnZ4NpLI9oH1FH4ByjwPMBJTC
NPvblIlPGx1dz5Kl2sR5vMlTDLIqpetDp/4AEQB/RmhFs7kLtISViTAyI4DPESwc6wIK2bU9bKFa
8tvCYZPAgNjDhW4fW6A3JllzxVhJDgUxfo2Dgt9DAvtoBYgnTGeTEtjlFl4tBbeCrGnYpoGkOzFz
3Gw7545K1gWW7WLXQfysrd071yqfIF5yEoX9GiHZnGuhNwN0L7tE/yQRDA4z/mA7xaMD8iOfIEWc
4TIMbyZnM1AAPS2N8ztP89QvWH/vlqYIHFf2O2YLdoXt8lxYhQrKKhvDwmS/IjWU6OhGzVNdK6De
C3SajQQZr7JT+Zr1DKacf2ygIBTswUb2JzPV9Tg2AO0nA7KgGsJSfCRwEeqjZuOisx44GqSeWcPL
iGvIf2fmQVvIcCYxAnYLpy94oNygeLNnDF5DWVYdo6m3thPGeqPE+O5OsEGmsA1y4EuMIAyf3k3r
pmCwNddZ0m2EtnccgvIsAuKZQazIq3Cx9ruq2cZD5cPmsjhADQDOKdUdXD3ueyq3HU9Pgx73Y5ca
e5WNBlDsGaQkexi2mimF52Z9D0+lq8KOfsG3ZItOVjAXOA3s+iwn35Y4s2YdMpjVo6FGUM8azpmR
LA+ADcDmFI4c8FnFOpwr9JZHaZ+yDnUMyKnhUuq4e9xBd1ON7xLTz6iLdmnU3sIM9plZjjdC/CaG
9TAYofk9q+WWdvJ3ZWB1wWBzXzVTt3cNsH8B5QRnKZp4uq/Rg910s2oO1pyJF479vK/B8TnVY13u
KqqcQ1tn6qjHEpfG1s4iuAyVor5zHdZ0Acy/o6OROlZYOi5+DC+iNzDU1WMyEPZUOQYyl2JIlOnp
brS3bWoBbVmrBCZwVmRumZHbV5bMYHdWVBmCeB4ZH+Polj8NA344yrbaa94SY5MNGjCLJu03kcGH
96lt8kDymPrC1GDiVE18FVeU7Ku0Gd+imqc3OOjnW8fNpl1d0OaawnfjunId8ZD2jbqHcbLM3kHI
KjVubCN6niga05Vuw7nA9UWhgSzKUGOTT8y2SnKM6NyeWjfWVywyjJUa0IWy2hL+xg2rtTQodsco
5n4vXqX+GJB0WB0CJcXBMMDP19QrL7tQ0yKLghPg362L02o+ypZ5Jb0uUanp42ilAvSn1vjVSC3q
TNncZu1Yglxm7eQu3o8PRdjeDLhP6g1KsX7vQ3B2O53sLRZqWN2Qfb7r9nawJqzw9deJJViOxyns
c5F9Hd3ovWfvbQV393ilZv11dUssIXI9lJ3a5tzzyN0Kd8XYB+kRBkajvK96EtjnXOX7ytbXqw3/
7r9lR2A9rQI20mAoaRKMUOfhhbsCD/l6fBxz+WhYQvUQpQTaa66g7H6vzOrYViv6z18PkLPkiysT
EJrWqNqjcp2bUqWHBMWKfsxukOjepo14+H54/vzYL9bYkjMusxGG4OBHHTOVWvtEpOwjL3oL9vKC
bQUICE8m5SIQqprBJegbAd5o2riDlxq1eEyh4fWu4oLCCr7PEZGnUbvMpziych/iJACEfP87vx4O
scQl5kkl40lxN0Rfd8PVR4v7pcjbzYgynmWsokG+DE1iiQMjnZMZpdM7oTDmGyQg2pvL9ra0y3/p
9FnOkkEfjRm6cIXTHBOIl/p2d64LmGv6nBci35I1j2g9A4czNkc1TPDMq3CVTOoTJeWDCbeWEqVK
z0WhSyn+b9Fv6dWAxBit7w5oR1A0UCdg+JYf7bCGELi0uxaxdaIgk9i87kKYjcHXSFWBhHVcNadr
BfYLVfw/YMC/GjDayWN7aqvmGBcNPeY4FVEpyrX9BKZn8VuIMdl9v3YvfMmStgSXMGWIM+g/H2Go
ePauiw0WFlW6/bfnnzEEf31IUkdIPFKEinocd8XUwr38JRH/pI1rwdvjv09vqU2srC/gjQwDe88S
/VvTJStN9Usjs2jkiXoWOQDr58S0fRCALVVltEW3YaWpe2GGl6j+enJdYyKuGTbJ1PnODGYT10D2
m8UDgL9r6NFLbzmfPH8Nf+w0GTY1VDfQr4HyhgSLy/mkfHw3M37/LzMs3MUrpGwqCYzofCydT8Pp
YDlZYi+vOS5/PQtiiUBNWFOSTPD8OCJdz5Dte20+PhViTTv7SyyLJVz63wGC3/3EnAKgjFhel5a7
7duzydqj606bFpfyvFuZ7ktnxCJiVADlZpCjzI9z+kMqdsiTqwk6McZ0B82XlTP/DyH2/89LsYSf
TqPd946ZOKG0y8cemt0e9h+/MivFfrkGSV5m4tY3psR9d+rcKui0gXzGrVx/SOkYkrmF0KhVdLdE
JMJEGwyVXCMl9p1lzbhLofLwYjDyb51KsUSwCkfUWd4MZsjr5tGFpblBp20EsHlL1xACXy9/scSv
TprFsiKIPoYxBmBanhKre9Dc+EGN6v375X/pFYsQlGgL3ruNO4PSUvtODCxX2dCbSoh9OkdrZKM/
cf+LmXXOb/9rH8sxAe57BGQ+HroXJWw0d0TzPhXxRwKYQaXbRzPJb0zwKiNCrJUIeGFvLMGtDk8t
U1a2CAvN3zXprnN0yLKy1JuWZSd0Pj+y0l5JKS+kwkuoawVaYk1LaKfkdf5ExLnT2/5bdx/mSf8d
PMit0UbGusOzUd2xJvXaRvzYuKj3f78GLg3UIoh0yiV6dGoaVuSqym4j2zwkImj1CGyGtenLNSmw
S4O0CCJ6LmVbgVWLYhK/sgDFnqTx+f0nXIhPS+Dm2QS7YmU/gzxV0UM/AXtLCiVf7CYuto3IZ1DK
S7qS2H+dDYoljNOhKWQ9VUGOLkQgHxrZ5HC0KjO792NuDgeQK6YHNLqbGZXzAbwQFOxr//vvpOc5
+WInLcGdreAy4qg5hqjJ382x0K9gcYggjpLcN8ys3FBYLxZeb5bxXmg0V/MepjCdhjjdOM4xhISm
cdciF4CxM0vZ0ZpBTvWYQlk+mqv2kIyucyS6Kt47ZVgnCnHXlVV2IdIsgWxA1Bo2T+A6B6It1EI/
wY72iXHTTCtL4MLqWgpmMxnRHuW7OeSZ7EOoaA6e4dI1MdQLe8ReRDDqKqj8jC78s6i1bdBulPQl
se4ZLu4uqhKRqVZm+ELGsJTOThvdmCxBEmtCo/YJRK/UJ+5kH4C6ZfvvF9GFmVjid4tZ1rmVIxoP
8QscyKA+xDeQM0MFdS2iXHrDYrRMiCvh3gvUK6cVqotwoGZAdOAUQMbg/OMBvMTxcngyAhfZkDC2
JIyeU436HpftduYdWmwmMVdi+6WPOS+4vw4vVbKsaNVAwgTKCBx6Xa6O93HTezNnKyDPC/gxqLD9
9x3QNashY9iZYZ7193CIeqTtGEy2aey7Ueh7FsPVvQFjcJv2fbd1Y0Zv2SwcOBDG9cpxeWHh/R++
N2lR3e+UGcIj9FMA5cXLykDZmGy/X3UXQvQS5TugeloYSokQLEs/rx9tPJ25iJnoQ2j4lX//lktf
sajrpSh6I4uPyJHCs9nlexrlHrFXKmsXHr5E/M6zgCQEALJhnGTFxj3L//GyTgJhOGtx5tIrFosN
RgLQo4n4GKblm4SUDhzWvUQVKzH4T4nri+NjKVwv6ZAChmVORyNWmX1uEOUvYCzO7xnjLgzXcqf6
KAZ3nLyqGy2gXZg2TG9GQ6tGS42LmyIR9FdCTSsAssx8cbqmhxjsTOQKo+TS9y9ykbpmfIQvImha
aE2i7ZW+oI2yG8cp+Kf1YS9ykDxO82So8ilMLPYCZSsY0sT5FRPm8/fPvxAs7MX6wxHbGYT0+piX
N7mmuwkHA1LrwAGl6fs3XDiJloL06Ac3jojt+JjTCjK50xZFEFhn9IBFzFXmTZYOcpetWXH9wSh+
sWKWGvVz20lZQpspHAZ9GAYR5BXfcUgLscRPp1POspvUQVwHISCZAW1C332kz9F4sOr+Xg+VV7Ef
cGZf2d4XhvcP1eyvWAzEBqCpJRtDbfbNNiJxu69MmwXq3ExPHCv6t2W4FLWfKdFGNJlzqNt4V2P/
UUiCOIaxcshfiIX8vPr/+ow0BvJRw9My5P2DYf+yueOX049kNr0iXuP2XdhJfBFJoKhUlSlEbI+D
bsfcLxKVb2lPrQHUgcJZWYxfv4QtIeyid+LZRUJxMKcHFBK9OT1Exv33C/3Ss89r4K9BGlSmZ25O
EKMYH1wCaE71GZsf3z/76wlgSwi6QnU1MVplHGr6W0Fc1Uo/aq59qP2ifLImK3PpAxYzgByrEKIG
KFY3r2lmelnSnNJxrb1wfsr/b0z2RzXtr+Fx04oMLqzVIbNLd0TzrTLXaBWXfvgiCLeEFAVvbAnN
tfzKiQflOya961Oc1N8P/9cxjC3R5IkZz3ECH6ODrE8NLBjgRr6JmtpzyehbmbGp0av+/k2XJnoR
j1NIrXMG3sQhIq1vaOApB0zzDEcC1OxzvcbsuzAZS0T5NNsxK3FNP5Qkv56y6OjofKUs9nXIY0vw
eDyAIwvvb+fgiJ76mupH3XSQHGDqALj3yksuzPiy36Ylc0owGORBwpQ2gXRQKhxw5dfKoJeGZ7GV
Y8tKSQSR5sPA6H3W1iEn6e77Cb70y89//2sbiGS0i6J2DAyG/aPi3QSV6wqwzQL53/dvuPTjz3//
6w3Q5ha6ilMVNqjxbEmnAdgkab1y0lya3kXmb3YZq8QM+J/VGTuOPdBZt0UKTBsxV+b20huWuzmF
et9sEXlQ4ATS+t1N2k1Cr7GQvh+fC5vZXKRUOo45z0tLAq4Bh2xW/4Tf0A3kWa+AsdhRObwkbK38
celTFruZKweleeQAB6gXhdD62Q2Zuu9H9443a9eUC+tp2VGyyCzQ1mDyAKUW6EbO3gysLPyC/20x
LdWjSrdyZmvqs9AZaA/BNhkHFS/sladfGJ9lQwk5RZFabQeUM1Fwoiqitt8q2/6cnNE8aU71Py1a
uvSmMkoYw6W1xJYwKkBhk2muX2wr5jurwcXR7HMgYL9fXJe+6Pz3vzZflk0w+OpLFfLqUKGZVb/o
HlBG/uP7x1tf1/JQ/f/v86G15CD7qlX4+npzMIKbq/je2lm74+BJH8m0jx3jF95R+p/cA1fbA0Z8
F/m2zzaxBz8Dr9k0G7QAwvkZ+sy76oTaW+mV/oOxAbDU+/z+V16on7OlwFXpoG/RlzIOyyhxQz0V
DaD9qlJbyLn0oSSEB2U0aROEcg4Ogj1Ude2JWdv/FkKWuKJi7uF1F2OUIP/p5B+2eTvS1hNT80/5
MFsii5yhqYbOtVWYddV+KDv4PHbJLfLvLe/kVdICP//9SF5IB5aoIndILD5QQ4eqE6TxJKungylz
WFmz2KGAktF4Z9aDePn+dV8fHXTZI6omSRzAjVVYdMMtfGDCPsrXBBG+fjZbuqUbCuL0Sd2rcODq
ngDoOSbD3fc/++uITpfoJGkjadJaxKFsjHabEzv1VdZ5IlPdtjXB+GDO6OsZ4pffv+/rmEuXiKXS
BFUtrrG8O1cEOn4zIxrWYJp9//SvNTIsusQpda07QJwUj58dJ7BhW5F24pepGlAVcgvqEVpsRcOJ
VxEbkD0gT1Mnex8t9pnXYFJksn79/od8PWMQIflvrMF9PSmjHsIcVSIOTSzDnhkr3/j1uoYpx38f
PZrxBBmpKsZi6GECnnklJGg4iITWzIGodvfff8GliTp/2V/ReHaHDPSyNA5NlF27cbgjcfPL7ueV
x//B0/z/nYYu2+Vo4BBq1g4WXg2+R/pDp/TkgDWgQSeRLPmRtY/wgfCg0e/DwwLkou5op2tdyksf
t8iT7LhB4RACiOFQwFu5eaMpPyRqrVp9afIXWZLQRt4k3IzDOp9+mRW4RFb88f2sfH1G0v/rm5PU
gW6OTsKWDc4WlM/IR2mc3kRNxA7uLNnKIjPZhTo1XXakBUTTkobP6E4Y3H1zm3G6J8MQ36dQlp19
wpPspzBtVXu0snTrQ+PEOVC36GsfKOiy2xo5MeM9xBmrpwIeBdCpgI/ChqFTf5cqxoHZYpqfGkWT
g+qS8uSMjtl4GVILUKqUaB7iurENEM1E9jOjSRuMKfoM3gwHmP1Y9HIXaTp/ZMA632S5g3OkMeN8
a7llBLqKOxcbVkkQY9zBGBvw+Nhzy0odZNDwehqYAsbX6qstBZ5xWzU2KK551O6atuh94VCyswHB
99xR19u5ps6nqM50L4Plm4kbQ+8xIeNTA8OsoyumAZDjQYFpMtXML7uBHqjF+8e5zLJdkoPYM3c5
Ou4SWjyxw/KfdVRmJ1XP5EevCjvs2FDfVbpL36VlKxiMixGUVzczd8LpKNxnSjOY3d7xa627IC+z
wfQFRPoDFklA30y3kaBO5lL7TNoKtMdOdVe1U5W3ti2wQKp2cH9ZvUnh7Wv8LioDInMNXgHqv7Gh
2mZozNm1P5d9D130Gc00xxb2i3Q0+9k55tj7kqbjrTPT/hcwjk7Ype50qFnFtl00ukBbqKjeAc8d
HSyLR9dJqYbNRIoeZTrOS+UDSJfdSeEkPjUa+z4ei/YuYXn5w+JFvpWmEq/j0LXpRhCdbESVZ3sN
2+0P14kgWKchi1iD81mDSGwmZu4lLScBsUvqYxNklWcMZXZH7RyCyy3PN/aQQEIGGn8N/jiVOORJ
D57BJOfuyaiH7qlAyrqp2ZQesEybzovBQwehsTVn2OJW012b6+wW7JHoM05sguayCzQelQWqaW3U
mBurjSOAhrGoX+PprCIMmGbiG7lp35ipHMFWKZrQMZL0Gm2Q1vaiLseKEdCFP6kMOCePoetTetkA
fo+ftkX33jR9sYtcDUquaUPPwEunRt8UaogfJ9C80bEbqgTcOIyph/QCvFNnEI3v0tTycrserqR7
JlVNaMVFYEjJjAUSpLApGHE3Q0HHgZpY1yRiL8qie5yTdISvBKiVXLX1r3ogA8SJawyb5xZcoZdc
MPBcGHT0UdLu8f9ID6EDCcaS6uB+Fs1cP2ZAuZ8AsYd+KRxfG7/J8jreohxSvrelOJ+lSdv9BvCQ
xB6E1MiWJ7YVWgblgWuW8oGSWYEGp/L/cXYmzZHy3BL+RURICBBsax48z/aG6FEDiFkg+PU361v1
y3W5Irzt6KAMSEI6J/PJDyWGfqcL+q7borjtYI/fZV4e3o9w5dw1IpWgKHtkxxrH1q5r2b5q83Ij
Ma9WBYQLqyBj4a4v0ToITnoWZSTZZ57ql/7J4INgrxFhLUV0A4jKth8gEtqkpghvFOmb33FWDCtH
w/SxCiA7awc/XaNFMm3xd8bv2EeUm7A16tr49QijbAzfHOKCkq5fxaw5JDYoD7TsvB7C+KTbpgBz
HdMIYrylbF2frFg/JNcksdW6J/Sxhv4YjFSdbWLFh01szLBKxy7g8OtB6gs7cQUcvh4seKTtjVPK
/oEZI9wJv/pbI5h4jYaRGXYpHBxrL4ZdvXbBsBt4gRBgnMPie2lj/8ZQL/hbQ4az9SaU5uvGr+1y
bHl3NYBi+yfh4fASj2D0BlIbkMKqacvDWiOKCFFOCfyHh7wE2rwgA70uKobt4AjkTUXBgV90QeTf
FmlWbTwcP3dhFMUPLBjJUxAy8JG1gcOyq2AJ89ISZavUehvYQSHIEDLgG4i54N0n6BBLuJ0WMTuV
S5kPEroButJWoQCIveFGb9zQoKQzYvl/pyonz4lz2bVUPvxacZ++UgxV5DZa/zAI2K2rcfwfU6td
2LT2VrEdxaYTpFobI7ObyivqZQ0T6xpvWL1VsSaHMWIWuWW2vppCAQt0puFc6+JGrUYL9AncMfmV
6GD3sIxg7SEpZfe9n4y7KJP1Fmmv8FZWfNp78E2vLAX1YxSs/IHfBMCqapMM+R15+JFIL7sPA8Ex
bEa0tRpa66cgbxGtEkmYnQF29w4x+GmPpab1XvJGbExKsk0YCRjJgzZ5EX1gHmosG/ceeHNA0bfJ
hkfOux6RxHZU7eDBhyvRDs857157OcED5JTVSxrw9tfIfe9AQx2/IsLVbMAaEK/DkEMfEsIT5JBq
cg3jXHqkGS93A1pZO0em/jnJB3MjOhnBQ17Wf1JWqRs/KNU7CqnZwesHH59RQbcjNjl7hBCxRTqA
fB+YUe3ApwC0ofacvZaDNtvYI+EHg+yr23jV6OpFWJH0uout/cAGrNrGg/ZAtREp/6PRKtkpNiVL
k1N947KiAfK1isp76roEzl4IyQFsFS8kluiWN3kXPziHzJB84uGHDfrpZTAwblHlYKuSEXzzKkCk
nSJyGFaq5jgK+rl+46ecqzREopbPkMGVgC63zpAeC92QF+6tx+Q2lR78jZ4LyCaJsmk1xP5vYPRr
WJVPjYQ4qQ/R1Hq/0gafuoGP07BwrQLWMrIGHntVrZATgzq3V8bLVlZY8isweEE99B8nr2SbQrju
kJWgSgukeL4GOYsPBobEPRh7ejW2Qb0Jud9sA8boMvZNvdElGA8VtjK3E8R1m3iAhg8isfJ66JWz
G9mG2Z0K/WoVY40+jB3clBYJLWt8/JDOm7Me24MaUvMJzpoesleZ0qsRH6r1oFpAFYISNfLU0vZY
qtM3FjuJ8Za2HlZHFg3L05bkwQm0vlObwOzomgShU21U3gVxLFfoDHbrTGb6b+mlkNdS2Rx9wfBQ
mqi6zkePLaeO0nQRx0bdwJmWIEshGlr/l1HttI115bZRC6DWKOvoFjx3i0cXt7uma/ge9LkcC4zo
d2VE43zV8J7+tiJrbw3JMTv9IQB7oB0hA4OO/q0Ou9O6EGb5ukUdhYBlkAPkSCK+wZZDw6YtTb52
rimDDQ5n7Wr0Vbn2T5nFU4pvj3EM0NAylO5YjQqozD6uYNPuwqF664OsIIsUy5dcZGHJQDfHPjMM
GyyxE/xR7JSVOv2GIUfcGMRKLnlXISZxCDS+rW2s3TrPlbqBiiir0CamZotNVmMWAL9AXNR545Ac
K1AnPIvzap76q07WwD20WQxoSCFK5EpL36xM1jO3SRWqAZsK0PVTBJCVAmwo4y/TjGdb5npEk9ZR
8kP5JP2NyhpycDK4w4zP7D0qxASIYZRcyolU3aJio39b4sByzQKBzGeue/TLO4r3RydYQ70oIzcK
wyZAzEBUvhV6iB8pAUu08PPmSeiuHPEUtNxmI1erDlJ0eGsyfrRoWxUrbJX5C/E9BHVURa/eTj0O
sopC+E0SZFjvRwjYb2NEXvwJLClQYqQV/dPZProZ07483b/1rijT2KQ3OqD1ImjbEF9SQAhhmpzK
bTgSeagRTLJGnAjZJsA2H3kyypXEgrjqDFyp2A3jpJyABg2rtCpvT9lB5VLTATujNhhATcnlxP5U
psuucpU9JUwEq1JQCqxBiwAU9ExCDHgbPAs5+NmR0L7HHjC3wYow39y6mHnbssFhAmx0H+SPkeu1
auLguWsoag/2IGHj2dWdl7x5RiAYFfCb6V64ir/ldeSWhHK2bWCEWlZloR543ZVHkkj3HuLUVKIe
AyN+DXrye4SiMuBnbpx+Y28ErTPBeeAjgGD73XlaRwvE9JpbL2fsinR0fDDtABJqSP2HIVDkIE2o
QbOI0hF/kcTuOVCw/bdx5oHgXesb1sd4TY07mfy3nLXljUc9QDCSrN0ipAF9X8w5Blc7Fyu0ebqH
uvXKa5730ysGQ7BGmEcFxyWa9ZOtxwMOWtEKu+piGcObvqkQ1bducWa7sq5NV4Eb+cvQ2/EOcT3k
Dr2jfp8ng0DYm0Ito8hKUEOQdA7fh4CD0uQrQxKxbHCgWCalXy2rLB83ZiKswoEpCnYCS/1zM+QC
MJvJPGQiSFa+C8YjfNd2jeVXbiAIARABbZIXhJf6Rwz29JhFNnlrmkwckjBKVthf1Ick0M09+FTD
tuyj9KCTMlhBm23BQqynPcSH4p1Lr30EmNaH/Igxs+smHIzbirptAtj1Ty4rQaDo8zsOGEjZQOeO
tGNERPW32A9FyQIYL0gNghHcCTLgMJpHrIbdq/GQmAO3i145mUXZEkKkHgybxkBlktMrWKtIjZKc
obfxcNoxYv68hA4QIkTdt7+6gomftjuhNqwdy5cqVgJQLQ2gApOOW2ATRnnlSFPeKqeLHUyj4Ac0
FPWeddqreMDR/nTCpX0tt6bFKADizI0r4kQHZK6C8o4y+1PDCPUSWb/Cni2G4WtRUNVo7MBgrl03
OJj9hp3DPQSmyPW25WaqsbUp2QvG3/TieFjCC500DgZ6LMQ1ztw2XdYehIpN78lFXMhm75LQYvUd
KuBb8B992wFF0PdTeYgqPu7rQgxYAEziXbUg163GGOCQRKTVq6kQEgJxbIONSUCaw1jAA7XE56n8
0ecU4g4s6YAEpdXR51G41vjMtHAd2+kuDyZ6lxN470BJ4hugkuEQHVV/67RqEDLJinJ9yj37kZZW
X/NOBzuCxKRbQmn8o8XqifaLtTf50HcVcieHcpMgMzoCImvC/gK2OJxhDWXQUflCU2z7CEWyruXe
T6YyV24GRMAiIzTFdxnoKvRleYF3tLSJmz6iPIZWq6dNj1ZAO2VLRHHHBIq3vgE1NSpvHI4Vy2GK
830v6hDcqyo7DEySbV9qs6uyYPyBLlG8wIHN+Miwgx854BrBFn0OHA8C034xx0DbcmXFj6Kh+TqE
L3DlprjeNJYmW4ZFYCN5O76lDtsgrJN5C8RX7V/lHQaWoihTL8DsinZETJB0AYfX3mLbWi6hM/dX
HAWFpZU8uyuAEpA4lEjPX7I2ZT8kRukS+9py2Q3oLuqA1/vcQ/9soUkmr/I073c0U/kuJ759YGPt
DmzIEE885RnqC0FUrAn4A7GT5ZabVm/YwOkKHhoGQDQwfVAfm3YvJYKXV10GfaqvaygT615tAKdo
7pA7C54Qou5edIj0tgokv10phH1B3ohYGo5VukSo1LrrO9ArhmE8VMTlUBaEgVrhgKiuROXHGxy6
65XRHVhvrKv+IrVICQRhp2qT2ZShZdPinOFEmqFG0CMju4Kl5zpoFbl3Vc9ulMWquJT5WL+H8Kfe
wzIO4EreSbNsVJ9fV7ntV0b5ydri4L5P8HE8qK4Q+0a12UrFPbjeOE9tbJKUP62NQRIx4KE91SnU
q6ocgmeueYGiAEInmrZELrPRIWgtdvoTgITnLUllmisTe2KH7ZW/SayX7TC73apyCN5WGbOvMlPR
YwHkBvZIGpkVaGiD3dEhwEZ1Tt7olkdL9G75Ywht+h71qfgVWbv1TZQJcaAWSKeI8vLDEwN9nUIO
hqrp8fN9DeBNE3jhAtW3aWOL0w5YEgmCUdjDFZuO4gUmHHuoPG2eJYAPT80QVD8n7rs97122AyMA
/VWoxo524vQhzFENz4Ee2hf1CGycBiattyW9YmEY3DQFfCmss/KWwpF79EFYWDdJnd/Eg8O+oQRa
/ANTOr0ZUaNemYiACQPmAg7kCc+OBnpczJ8csbZCVusssW53ihLc9BV2jcAT/IlOFnYPlUMkdDi2
DTIerIA6rt8BBsk3XlO2gNmdcDuNV2+yQSsc22N70CBS3zJI+YGEUfYnYtLsfd5wqPSjeNxJkmIz
hugzVE+g4OzgeirJQ1LY+JblqGU3dOTtAjtzCTS6x18g1zK7kY/RQ22LcGkGEwAFRTpkSxoHeghw
QTZ9LHG4+qtkYR48FPzvcOiWS7TOqhfuiNqhSOkvB4PTXYYK3Cbtu3Zrap3SBUmC8BCoBkHfTlbp
MchLhHHjpJotEcxWX0eC6i2vI7XzwwwPzsXJY+HgWjACcx08D5z98iItUOvtYLbXIXme+qChWBlR
5lpyw+I7drIKkbKiR0MoOxDCkATCQ28v8Vo2jFbJrgJh7hDmIQ6sdMQ7niLkvCGZr78eUx5hz+ME
AjMKDwGyJcE3qKrjNZXY7TR1bPb9QPRiiBh5L8cK1D5VA8iUC/MbrDNSgaGRBc9xHYHthVLOqmu7
4q4YJ3GHMhS4crBti4Pfdh6UIlG6OJVc6YI5awHq8odpRUJNV4PU/DW1ZXVNnfa20Ph0YNg4ESyo
AFPP9xM5XjUReocL1EHy9RjHZEtOJJwKIRZbVXvxuKycqkAbwunN7+P2g0W6QO4jtsUO8IyP1Ej7
pIZEoBbnVdfW0tPyLoDCjyN6XenePuLrJnHW5/l+QDHmCkHTdbPIyrroUFZ0AOK4wt8hlq6C7lO4
TeOj8J2wJN2EMcUZEOFbP0mfY/NjO7DsCqOO3pAlD2CJyceo70S8iP3MPhZj48gNa6p62yWQINg0
gpo9iCj4kwEvnpyHeV12tUGwXSEOcPKSu9A6+eR1vr6tvCDZh9xTGxeyfm1gsVlPRVbglRTF/ZQB
GV23sbzJ84puq2SgDw3KuC/IviPL2Pj21XgTXrnHAlBneJ/98T1spXHyjXeo1rRXbYH9FUfm7bMG
a+wedWq7KHyUcKY0S69xllOg/PfTJm8Cu22y1P8Josm0tbZB2XWMq71rm3SFE5d+0H0trhDbJ25Y
7Z1QQc570YPv7pTyio3D+5ZbFpso3yBkHAukrUpsWSsc9K5DghGrG6qiNTa4/Gdcphakks5G74aA
FHEXGDzgZeEX6QsdivrIyyB7Qw0GmE2UIEHcz/EBjDYM35m3EBCQChO5TxDMlsX9GwCR0ZNiIeAt
ncv1T9Qcwx94feI5JgWwKgj247d+Yu0O4yJ41ghlQzugkuyFBK4/VnUzAOzEyEs6gQSWVQgwjbDT
gy4jLnet7uUR0JXpGh4kb4MAEX+P+ETz18J6eSyQxqVWvkrbfTsxNCQxj9kO2YHRUxmHwG44qAow
lLzX3hLz3LY1B/4HaNT7GH7TXTS67LcgvYEvcUJEI/FaH6cbtNLztagadZdUg30PwL7bZchv+huK
ZFiGEKpf6Eyfaa3Nwz36Cdqcghf6QOLwlo2gaHVpApISdkMLx9y0+rqDd67xOTdIosZCINL1UEYa
mD04bCchFfDz26YsEHrbUhg/wDdYp1HiLWjZyJXWpYdNoax2I76DgAOaSz3e/xkyPmnCzn2TiPBs
0OIT5qB7Ej96TY2hTIAs7EcNWkWvutAsUi/qX7Wq63vPjoC2Bq65FmPvP7VM0hsILvkWSaHNpqyS
cjNmyKbkkUGiUdGGaGF03hGLDBqDONHhAxyMOMAS9p7lUX5lFIH7QUma70BTaq5Hkpb+VvsoFQGR
osJiXeKEAeGRaIEAjVssl7Bl+B84DVKMTex/7oRuY/zoU9QNXXAAi27ItnUeogwi0e7P0HxdWFO6
BUxx7W4U0ntVVpXbaczMDuYUbx2zoAV8VSUHN+riyjnJD1Gb5q8iyJonC1fCsgpw6AmzHr0A7QP7
F+XDlS1ocitCDz2UMRWbLII9uUMHbVePTN9HXo+zflFGS88b5CrHV3Qp+PQ9Sbk/d6Ci1IOispKQ
fgUYGRNl+f8o4WhkBMM69xGWPlamuDAtPldNIbfivzqA0WtTOiidHxhrwa6bJsFX0kbxLYpxqPzF
gqhVjzo0YGQpL59yKN4eLsyUUzf+s9E569LbmqBoAgvmQYRsW7UGJhE03tAF3ZjhtSjYVmgP3Wdy
xJl5GQfmN43cBTXPGYFAPGvht3FuRBo6pHh1fn/f9vydTB7bZyULLjzXc78w0zcOIe0d0Fzy4Bmm
d8zX2LvheyjWJNXpJRPQGSXC3L7a5coxDxXng6n9eoVMh2aHNu30/PULOnf1k6boH4kI5mw4hoDt
HuwkxZIOdfQA9rC9QHY/84Dm1sUqatAlsugRUXQTM4kY53SvgHv8+m8/Q+THQf+/f3xDeVKSvisP
ftqZnwZdkpvQOPPHxHX8ioxgtpdhxJau1fGtlXF67LOxXikN57+mbfMwDkW+aWM27bkHKMnXf9WZ
yTb3OVruE19yFPD9droeE/43497ToLI/4ZRs8HyfXYu1bYCdYfv1D557yKdX+88rnKZ2pBxLHbpE
8Jj7rPOXcTGA+6n65sIH79xPzBYQUbcNci2wgGQoZUCv6P0NZPbBQMf++hbOGN38uZtxigIUfYQU
h4qJ6E+Mbv1Vk8To4+mm91HUhy4lCkeF8im+ngnhCbzbjK49VUybwgShWiqUFlCPAvzxIZFtv+8h
8L9A0zh397OFhAGlJTwQBA8tjl0DmN1B+S6Ln1/f+rmLz9YQ1MLyHLuI/ID6rVmoKHM/bDD511mS
XDKFnZnjcx8khKfOIj0LpuQkuUVD5FjW9d3Xf/25S8+Wj8Hzq7iqMANrVK1Hdlc2F7ybZzS0/twf
boE9lCJvi4NRlGzKsBgOAUziuyFsuvvIomaysMMI9LXDlqvN2+AAYhf91sL+/8JztKwGlCd8/5DL
cd0OaKMlGmAnLGBfP7bT4/n/X0U6N9cWdZZkrvUgm+yPrkJRLyjy/i1FrMuxLttiRfNTV2DMgXP/
+gc/fU8hnT/NELKntkwBhEE2+ntfo+WLTvjXl/50AOPSs0U4iwETHFH+PJTVbw8yYxLvyUXWxbm/
+/Sj/6xtAR1DArkVulQArQbtgYPX/L0/+/SL/1y5w5G1mVrIswFUEM+p7cLrkBU4vVRGfvPJzFZN
KFurtkGTAMT8ZuFDGyWmlwmQ/e/dwGxnRZylA4d8DOMe3naWLySa9oBrXvi4nl7f/xuieK2zRa/W
GdSchCSH0MsXPDWLMnlg6WMt2YW//9yrnS18jBe0RU9rAqTNdtuw8sZN3QTqggT+zNXnttuIJRIy
gxIDB6c+eCrQGcfX8cKffmbIz022dc8o8hNPePesXRD/rffRUYaC9+sX+6k4OKRz02yHGmaVlTI+
lBkaVxL7dXTmq9ChWH8fqaevf+TcLcxmbafQjgHbhR+mbmpQAwSSAZS5cqWpCS58Ns+9gtncVajX
R7U/jGi03hbTtZl+fe9PP/3ePzN3alWAvF4UVSTPwXNP4r1J3A3EiBdMy58uznj+7L/Xj6c2TydU
bmDUwKkTZ5I1dJmPg+m2dtQoq6H0hNL5hS/N59RJ/NpsGtNogEg3Zv2xf0PIZfOeAK27QJxCdMXG
BUjLN+TJfTxW9zEqR49fP8D/2X0/mdvhbG7DvjFNKC42x6jthnVpywBUckTQnXrxfnookV/wwplL
/uZlOn4ErkRYHRzjD9JpH9iR1m50AelhXSdSLviQVXTpobjwt3bFeEuajP1JfUAQu6EuuyVMHN2t
ScG2R8KMAuwWqtjwRo4J5L4Ma1e/rCEIIxcmz+cvDxvB/748dN1oGIZyPPZRvSkU6FG6iH44KGSW
aH1BF5pvbe8ujJRzI3y2hEWloj23zambEGOrQG8MSiIXbuTMtf/ngPpnlKcRGUye9QiSQ0B33hDk
go5/v37/ZxaYYDbATybbohCGHutOvNqxpwjNEckyLzmI0p6w95l3MXXvzDoTzIa3cnHXpW2DbO4O
UpTeYVNjV7n+/fWdnLv6bCBLH6LZBm3OYz8VS1qUKxK89OiMfe/qs9d7aj4UEQWYBhzyHE3I3q5r
Egzbxu+7C9P/8+FK2Wy4ohScawhsg6MXjXcB9DroZPerjCOLAIqbXzVV2977FqU0pOz0R/wzpCrT
e/0k4+FYeW3+AlGn2tjGQjcDeev0vSnBTmPun98AjRvw3Alkr2jaM9ANS+wcvvU22OyLVRgfVEMV
YKHkv5v4qS0+5PD09aXPTAg2+1KNmjRMBdV4zMBMT6B5XUAb6UGXkP6EVEfhJrAH+vqnzoxYdpru
/zwfGvZknBjeQaPyfh2hNrJqT6LISLoLq/uZhYPNZreFLrkPECp/VML+QSvjqNu0+96MYLPZ3ORl
09fK8w6FGIGZLzvg55NQFw88kNGlw9G5G5hNasFiWyoe6GMk3BrdljvWy/uvn/7nPDZMgdmUBk6m
j9DL18gxB3o/1sClIPrBoPA5IeaA2WiE/cqkz1PX2nzFLCFLAy77LYiv/b4p+mndFZF5K1RqDiUU
fysUmSAaCw323hat9z3rE/3gwH5CsoSVMLFE/tvXf/uZkTNndwRpI73Oc9NxSJByjKR0tzboa6y8
SoYXhs6npSvIyWZTDKleUaKnBFIrbl9tCggdAg0mBKTB9ZCEBz0wA/qYuwsiBL18fVenS3+yFZmT
PYC/IdaicXHw9EfoEGwVvKXVLYQGF0bs53UE3NNswg2iBxNYhvwQB2KZy3ApvHbdEH/hpy/owa15
nt+L8i1F1Nf37mg2/4quUKAi4QcDH9Jd770kwUanV/ZbKF/c0GwOUvisUk2G6Yj8zQlJONMpcF0e
ObSW37uB2fxjSraZHyBCr8muTI4Me/+1iqFxqy+MsnOvfDYHdZdoa0QBtLgKFg37OYYQ+AU/g9qs
vr6BM8v5nO5B6w7Vd/Sc0c38EO2zl/rLliPIkLhVTMoLA+vMdJxzPkYR6ED2mCtV9At7KKjUfsf4
cHx9B2e2BXO+hwHjOCeMQ9StD1H3q0O+TiPdou2eEMS38NSvr3/m3IOazXdI5kqArmJ6hKtk358W
84mZLefio+005K3I/vn6h87Owtk+ZwhraBL6E5CY58FKKfWXAxNNGv5LlOItL8ijEMVRiPEdxrdL
SCV6GrGfLS6zDU/PYMNOoiE+YAlY2zLajghDdF0BVblADKMHsX+szAqF4wjOdZgwFgLpb1/f8plR
Pk8TAG4Y5OPBg4p5eIw1hHQQ9ukRbWjtf3MEzlY2CGbQrYfv51gUUPz1IVLKOm+4Ksc+uzCRzo1x
9t/NSj06MYBPGh2QsmWXAaSz2xgS/5shadWFn6D+6WKfvKT/eVf/2REVE4laotGyNSPcKhopRaso
accV/AjsxpExQGSaFeuppsih9KK0PMZjwrba2nBHWDEhl1KyN028AjHnUJf1FImZJjJQkkEtsQxt
T3eeschpbGoknyAiaS2QJYLAO66mWzXEcH4NRbqCHj86Bk2llm4MIDlzli8kV8VVG8Ebx5okfZrS
uL81Y13vgHfonqzl6cPotwia1HEI9xUiSU1VJls1IVGS8Foto94fYCTz2lXjqZ8pB+A0AVl/P0Fv
vxjR4li7hCLASxTZMReq34xNa5+TEk3pzEfxWwQ820goU5aQQ40vcNdJ+A9qZH1WVEAmaYHy0qDR
RCnP9p4wp1C5gmc3Wib+KzyeiIeYYp1AjREmf7qMZvsA2uxtb/Dnd4zDAwFFL7JQy6Df+Ny45SCn
/IXoCUlC1hLIEKPiyjYUIr4mI0+QBwskaJrwXrZ++yAgtoDtBhKufGiKVxslfz1KO1hEYXnwmhyH
bwGNtDRTsYsY5dgODeSIZB+2DIkwe+hxolcF7fOPOiXyhcd9uOo1zLbIY7qVeZkvtMuzTR5af2db
/aeOBd3lcjC7IkjcHqYfuChZXNxlvhp3qujGVdOiLUScPz52SDSAQGvMKYynuoW1CYWur+f25+sm
mQMXRFTKkSNM8OgiH3rmIMad9sQfoLYMxJ7H43hDSQXF0dc/9/k0JHPewpCYxk5TGMCvJA52JLuo
D+G/Cy5c/tzdnP79nwlIm8pPG+UFWCVVc5CQja3iMhwh5e7LZcH7YO3rVj9+715mnxwfLGyLiKDx
6PgvBbNyjChDWV24k3Nr7mzn0nMyZd3pm8yFDyQmrYAzhGip0kG57sDt+ebCO9vA1EPT8GjQzXHI
qzuZpXeib14yUW++fkRn7mKONMpF3UNW1Y1HW920/K5okXsWf8j45evLnz4Pn6y3c6QRZGMa+rAq
OjSa35U0e4Kv7Of3Lj0bSXBiyxwROcDr4FnnxaER6sKbPfdHn57VP2M0Y2OKnQrU/mmePMKbdMPG
byFoQ0pOs+6fS4+58TX2HONRVOOC1wD3Itmt9i88ks/nLp2jgEKb2ZHG/XhEeggsEch8dZDjI571
6yd+7vKzLzTErdRO5VQeYSgCzVOCTGl8HM5Sri/FiJ0bjv5/n48BLMErqiI69KlJEUM+/g3o8KRz
9OUjr9597z7mM9fLmqzhrDgG7ClOH3AEdPzCRuzc0JnNVoiFVW0MLY9QdpvbOEuRbgw91HThBX9+
ZoZi+r+PpwthizU5zJJpiy7ByHm0xvk8RMc6WYhJuw0INt3Bace3ZVXRCzf1+Xsnc/KKyBMFlbsd
j2UHFcstTI6LMLywWT937dkLZzH6xKYzILYpvrOs+Emn/CYrx/uvX/W5z83sVWs0ta3nY0YY96zR
KHb9b3iVF7l6JHG1+vo3zt3C7J2DoYDGcd2USCONbv2I/UjK+qoNwl/fuvycE5VR6FVSU9bHVPAr
WKa3NVjfMGS7319f//MhS+bYFhbDw4XwPCxJsroBAuuZau/p60ufeTJzhWxJGyS1hbE5NrRZUP7R
wShckwvP5dzfPVul+x4KjcD46PjZblemCHROm+8NyrnKFUGhPdwVCtUv8GNacP6k7BCjeqm4fO4v
P/37Px8BoWwIrVrAD+lozDU1atpncNVtvn7onx/nIVj479U1hS0mrzgCuSsaLcLR2zEhX8dMH2hS
rhMZEWiq3PrrHzv3hmfTF9Vr0g4iMUddi2WW8+UE1RI1l6qzZ6bvXFU5tHxooxzQHANXSWkQV+jS
k+scfIZqwb6XxASNx2wG10ECxIKFml2xiO9lNpR3SYhNaZ7wS1k6n75zUChn77yd6JRx0XRHGDma
dUeMuYO5gF1Yoc9dffbOYf+vY+TTdkjqGfRO1iRdRRgD3/le4m///y85163g/XGKflPPws+erxA1
svrGEMLVZ0u0kycjNSw/Rws4EIylSDDexqE110MbtBdQjp9+N/EbsxeMJnGQh+0As6goNWDI3K1g
qGPvgqnypkPN/VCLDj4GBaQCoNvpJUz156WoIJwrQ6bOZ3KMoL3S2aROhvseSchF2qWLSSmym4py
+gFmQ/YGOIm3YuAccwiUTbz8+tl+uhYE4bxBHSK8EV0GnR7MpLc9jLsL0rSIhwHHpMCyVjgXLAaX
vX/9a2ecCuE8gKbUwYkuD+cfvDCn7S1sqx1LXhnJH6OKjOu+5OCzsBeR8J2A7BDonXyhJMzspbvw
pj9dkHDHs1NBWiU5rHoxZFCnLKfYWwyIDW9oe2Gwfro/xeVnH52c1UnaaoZo2Mx/SSlfJY7saUC2
fpZ8Rz2Hnzjd2T9fB46KmmA+5jK0tTvTNNfwPBSLr9/QuT9/tgrBa9dZv8y7Y5kly7Z5cVOydfQ2
lPmFAXduwM/DSlrfJSQcsc4FNdBIlZrere32jaw2kvI9zg/rNBtWnqEH4xUX5Jvn7ur/ODuvJklx
bQv/IiIQnldMOsqbrup+IdoVVoCEMOLX35V9X2p0kiSi4jxMnIoZkXJbbq9vKfHJzrHrboGUS/rB
K3D1ItJnO4OP8ySBA9J78ZW1Dh2jBKoCNqXZnGUicflLni5BP0igpJuNkXXugv85KaN0JUThrVMr
BgelM+9dAiChpR/X+3ylYDUhV4POtW68QiSVTH8upLgH4mZjqK40vGrbpM2y8FIDaaWVr7+3c/ck
FipxJ+jTCNKr9+u//+IewLLVbFLHzEukQXXwh+t4BFHTbuzrgED5nVl/82kjfWwlbKh5pbLxobVj
+ZAs2KmWHYmqGuqjzRuFFfGArSbxAUwwUAOG80dJiHUA8AtIJ6um5pNO8vpuYVghzBSCasYaUKJa
NoXScMZdi9vXb5zrOo91bxjfMAaX13SZjY1Bt7I+qNl/U9MRiLe78eQYLZKrajdpyuWuHrS3WUPm
GVIrgrQbtI3o8w/hf2GMq84ZFRvwDOLjBlm4FtwZHWY/mXNnIK9uCaUEpazgCyLHrLVF0Nj1R5rO
sG1yDoNcHqwR5BCfHBwkBb+aZqq/uJa5BFMNZaCQPr8raJcCdlguG0NiZc9gnQf9pzhMoKj1TJiI
nDyxTHdg/OUPol2A2VoMeYNFne0bp+MfprD4S+paWxK7f+P6QiOpSRuaXmTM4BY/4SjZHBo2eQe2
GJBAmzMfqp20JgNcO8y8sFvS8TfB8S3O8nS6EdBd/tChLj3BFKjW4GBQGn+QOKo/MmQ1h7PRIKEd
6NpHiwIF5lVa+9sGYSvD20QH6B4TZgr1Qz/jJr7NCviwgc0UlJ4DhAuvOw4jHEuG5kKaQ0UMIOw4
OGaHqdeLv5ZV1LDztcr3Ni/KKRgagGADNlMgFSBEOUi8uuyLlFtL4JTSh6HjJH+7/gxWFYTQS5LD
h/votHa1t3yC7JcOnLJXmllL1DhnfoLXtc8TMCkPmS7BAALEJHIyysMK6YCh2cHXrYFl9/csL6fI
JqkXzPBQl0HJ++4V2MccydwEjE+X4D2AONbXop+tLNTI7QDhTdOHEwDBQbkgnaC4BxcOu43hi9Pz
HNI/DUFZ565JaoADoWJOzoy/FNfzYTv6OyDKjqyan4WVb9RmLRQoRwiW+jRfZoAoR2xn4s6b3tNB
Pgn/fOWjHWwNJr7Fgle/60H98kMcNsbKmk1GP29hy5claWqPMswW1ufxZJfyw2MLncLUEc2HkF7m
BgCfVN/50rgPoPd1LwPURwcnJ95eYBUdokF6jMElxOJ/C1EMB88z68ep8Kdb5BWA1CtBa/M8Zv0e
HHf53TJn0A7XK7GysqqX22bjOAJ8twY30F11JG1mn0wwkTY6//LiCgfo/3Y+1GOOn9W4hSaFC/6b
H6UujSrYrEj29pXfD4dg5Qt+PeOAm7EEQInnwgHQyVg2Fu3L6ykYr/8tOgd7FW54SChlhg98Y94n
dJI3+iYx+XLj2GpSca/ZjdR7ezhVS07AFh07QBgN7U4iy/TgFJvp8WvfUTqhwFYgR9YtFkintOJK
CnD8ib0EwwKOa16n2utXusJWE3DNPANNSDc43mBNE0xTrYZvdt39/lrpSm+AyEd1wCuHExgnzg5v
tvDTJTCiuV76ygbNUo5clMOGAS467JQ7XQ6neNN4JhXQkO1sYFk3cKan5jxunDHPP/nC6mgpQXca
WAX+IIKuoN6Rl7QL24KDSJfWT6mt/5pt/2kBGOV6zS6PYttS4m/XodWsjnC0W08OuQ+ail9mfeTy
ooivf2KtPkrYHTKPMtA02QmQbtyrAzWnPUjZaR+FYUK+bhNgzuZWa9Ndwxr+cf2jK4FLzZOmvLad
XvMYaGsaB3AMXARgtR++VrhyTJJZWgtgj7JEAG49LXnYg7l4vWgwJVa6X5mPWZfjDRzs+iT5oQXv
dmAHNPjjRl4IskNwexv9KIIdC27fkyS63eF/98fj7ri7jaLb25f7JxpmwfEp+L3f/90//T3+HYO/
Ir552B+Pwf74cgyOf2+8IIz3dRDfnU5xHL8eDvjH99NzeDjt704hyomi5BDi34nDU3hIbqPd7j16
PP9rYRi9R9Ehej8ApLZR4ZWppWZsIzlqMmdoNk5lW9W/2kaK+xQnq8jWShHlPnO+4fEc+T7Xm3dl
uKsp2ya6Li+Y7h4FsIRgnu7gmLqn2pa/xorXgq2ma/cTHOZkhRvWlnq7udDAJmO4YgdGbmEgeZ6A
H37g2Nc67ivYqE9TuuyK4Xmo2Ub9VoK5mtSN9B1rnCQcphyntvHmp8n3jmgUe4JKHIpJJ/uvtaMS
o3RpdHQWrnssWBbg7dtvP5qt+LcyAdSE66KYcyPvSoyIHISTyvCqGCQ2YyPgrbWQ8d9l2xl78BBh
cXK0zSdG7gsPhOcMIJ0tHeTaDaGpBAdANUjpjZ0NVh+7K8sGeVIGSFEiNCmLPADAMg9e1S0QWoCl
Ztz0QN8kkaTp4XrXrDWfEj9YIVu9p7iJamsjSPl9mb9dL3hlphrKXkrqIINSo8PYknqztyawS3Vn
nl6LciiB7k8t4GnA/b/+scu5hhbycv/bT7kDjtEA+vvJqq3fgGmFE9N309jszMH4veDIHuhLB7M2
AQQGo4aIwSLeeu5cGSOGspmgZo68l7aip7lz8u/AMrGHHhK1G0ivhpeyac3oeiVXopGagj45M7zC
3MU9gsLFxl8FfPm67Pl62WvjUE0+n8UC4pLLqhNQva0VlBPS0Q49rQcAE00gD9NhAYJUb0jdguaN
PJ+AeYBxI1uvZn+NostjAdrWHtrn1N44Eq2MoH99/emwhyS/OgPAr8R9g3nTk/xHXsgmGPv8aQaY
LWgzT27EwZWW/Xd3++lL/TI7UBrJ7lQuPeQEwDouboo7Naf9uN68K1VRk4oc9wxpmkV5ao2sA2Cm
rl+MBsasyLlcnoTuNo/5OPOtXcHFr5m+OlCc3O9zPcOrQ4sbwlBj2k87b2ARk96Q3Inmlny7XquL
sQPfOU+IT83m6JpfLGSCiNt48NxvKWjC1wu+PBpRsrJguJWp+QvEHKcJTsp/KqRg4TH1b/+9MAIk
Q3w32xDCpi1HmLVqnP/+qRqtGGRjdPiY332fy2dhv12vxcW4gEooO9kJ5FRin98WZn7wYHvPgYJi
81uNd5/rH7h4IYcPKEHPa0t4dBpmnWTCv59s8b02sw8IRPWgtqwoy6pjz7Tbtk4fr39vraGUtcov
0jQdCjEmA7nvyGsKm9nrBV+cf6iIsgjp5tJNfosBi9yd6jBwuDwY9jwcU8b/Xv/CSl+oogQ21Ug/
zj1oRevlNEIwlAg29x+2Vw+3Niw3ouufWWkhVZaQgpYND7O5TQQtY8nsA7X9jQi90kaqKAH2Eaw0
CBpfH7p075bVjGuEmtl2sPhDs2XfSaxzZ/7PedL01TscYI4yUlnFkKQwgEm0LktvTIifnsWc2e/L
lC1Jg+ybo7Az+g2qYutbw3n/y6vdIo3obHVjANMC6FZ8Oxtu4ZSaRVPmpDeMQevM8hluI5RVe7jh
ecngV3o09Xm2112QGYJZT72bUYBnEcxZD/OdQnhxKRj7XRI5dqGmj9NxTvGkpbscUHhdm29KIbUb
QBPNXQY3gAcyg08iB+o+LIOt/wB+oBojVrjg5M2gcEc2QOvf89bnD6Ir7Lhn7fQNKExXQzp4670B
J3y+RZ71/bJMgAID9cQP2ZSVYPp6Po0tPOfd4cmlO+SQZf/MU3147pHtnTQ6yx9kCdbcdPbLnS27
TGp4s9zDnsTD1X0xoiyZ3rYGT0OkmIJSqzemG3RD5QZNU1ZgggKjk0v+s8m6/hGcaxK7rdf9tEbG
4rSE3QZSJgqsHSLdN3itfABUX0tmjyHXx+6t4wDkToj27sNaJ9UOC7r1lrM8++n7DS4GMu5G/MzM
BAw03fVjAYOLKeXIeNeBfzfzNiKeM+1wzV2GDkx+QECscJXA4SVhlBb6czL8Mp6MRcbpVPDIcDtw
n9OufobujoYAheRh5rgUH9bKI2xf+xCiLh6O1CheYZXQxqNvGg9+4Ro7N529qIFwOK61rovh1vhe
AkW3N1uzjWbMxh2eg/oHfablqZzz8n4i1I+9rKZRmlbYFpfDj8mbxL2Y0z4grDX/eLyt30WVsj+d
PrG4q+VgBhTgw429yMrsU71C5cTHNKvYmPQCWrIyaIQIGPIjvhQ2dGUhNXPD47qNuS3F75k8evO3
6+Wu/erz3z+tbH3tmpLIBk8R/pIdcq0gEdNy/dc0GGQrYqyEPDXFtgVSmBiCCjhgfB9sEJqXdKPN
/22gL4UiZQE1ZcV6OYJo3sfLjh/HI9hJJzNxptsa0NtXLwKQLRjj/jjeyef5dXy1fum4+fqb3WvH
NP620Ygrq6xqtzmdnYUMDcu4W94Y5V+9NSD6fIacKkixIyb6uxy28qzX+ktZYAmW7KYGLDKZWRfU
Whm4HYxv5i20yeX7BsR2ZZ0ta+67te2iQc2BAWPv6e9zNtA72VgO0Pw2PIxkaUYMSNC4zpmM2jTV
omZYwMycp+V1JiXMwPq22kgrvLxR9VQlx1Db/pgRJI+AGRvw9rHRhqitlqCoXzy69bKy9hHleDYZ
NqAUpEelgZGvtV8U0MWuR0ArfmHKbczgy2kepqfaZoouM1LP0PpkhHfJEdY1/V56MDMoy7HfkwU+
TkSeYcV4S7pbhsWP+mLYOhiu1VAJH+U4cpFSJDRw3twR2rfhdHZAWDiY2w6BT6zTfml/46nOmR6O
XDIrEQZHmCOksGArpr/XQ9VaHc7h5VOoanMuzVRDGDHbar51CYwq/aWY8UZZ4VkTAzTG2az+ef1j
l+eZp+Zv412hGAcYhCTcmQvoj0fQ+hfDSIai8zbuVdbqo+zNaQk5FGRVIpENwNZssfJbv+faPbMb
usNb7QzVMHW+2C1K3JhM0+Ss88dkyvXiJp0d7TDbU78xttdaS4kaVU1o04xIaiHcfdBli1OMA+Ku
DY71l7pDTeiWnsxgBTj7J894FOarcN81c2PXvNINai53brJmrJdGQLY/RVn5IcaPqXs0DQ2WPVsi
98sroKcmdUOhiSQdvcICIWtYknFOj5lR5Bs1WGl9FXbMNRP2IyZBGpTTRJ5lA+Q5BNhVbSyyl1c3
T83srjlMG6ceP55XQx90Ynzyy+LowCHUrKDWtkWP92YON6JmU6J/Drz/u6x7auavxjhztTkfEwcr
ODCCMWBGS1zcVyy+Pp7WOkTZNwBZPHVjj8yxM1pC4LmNbBFv1n66Mqsxlyl2goh/ua4ndJT7omAH
2hliL0fXjkrdObFpi2+01vPqrM4XDZtpjN3GaCO4anazG2pbNVnZCwCJ/9+Ay3WYEIjWHpIszeaQ
asOESwpf3DRm3x+x/4aBACvhclGATM+x27/XzQF2pb7OYPEHeIqOh5YX5lt0YyD+u6q9MCzUx3cX
nhc4Wfp9glTnBtrf5YT89oOFLVAgWPlnLvxd6/uhRukur6396PoL/KS0LVf1ldZWH+gNw5BWAdVz
YnjPjnY32b/8Lc3NWtHn4PRpbSscx679GgMeF0xsOrYS1NuN7N7zEn+p0ZSl37EaKVMzHZJ54Dh4
c5hR/WY2CZ15/NraouavDrprw+2980+UP3ScRtngbUzTtWZRJpOBgQcnCuZDWAuvSguOPW3l/lp6
Z2MJXpmsanpqL/Ribs43JhJUg3AqSyvq/WIP95IH4P2RzuVMPztX+7gedP5dxFzqCmVClVXWS0Ng
F5Y6JjzN5mW4a6UN41I4C58MXCfc9D6H94e70FCXcE+ZkM+2K/VmDnEyHgITNoFvlbfoyYwFHbk8
wrifMyo3WmNlpKhZr2wYwTb1yzGpR3u4aYw81hqrjjujHJHDZm58ZaXNVXof9wQEkIMmEmC0mrju
Ive2hA1AE7XlRpxYCe5qnpTwStZmZ5srmCXdFRymn7q/MSBXfryavWvChkMgs3RM3PyJURHUpIoG
HEfM7N7zeNQUW4vuSh3UDN4eZM+Fz2glqz7xKYJD2fUxeBmwZHpq1q4lJFC5AgUPYR93x+opS8YX
EsH/YwdLgsCJpl179E/9i3XjJXwPq7yNKHE5fQ1fPk/yTzGOGhzGzbMvkvzGvEcm2tHedTsc1OEB
elfcdkm/w67oYbopkyY2kvyUxv5Lu5Fv8/+IpAtzzzk39KevVzhpIb7muAmH1AfI8bQI4KAjjKCs
xgFe43AieskdoAqMmeHKaOz9BnA0amt3pTOxdx/WFU64VCVQw3nFbigIWCasEzSDhpWYYUCQApB6
GvH/T1Cd0yLwJn+MDKqlf2wyIb+TCyO2XdrBG9TxYGYg7P1c0zEqzKGJqOt3IS2ZHi+E+Djsev2p
Yb4Oy6LUC3NLax5mt3c/zAaiQz525rv08nJnmbX1AARFnthmNu3KbIQzufTzR92wWNxn3JoCCk/0
A0eC8GvTieHIHAJ/vqqB9Z9X1zAYaPKPZUbuSVBoksLv3bZQRFXAeaIdrGDRRfXH500OSzWeH2Gv
SeG01tvTQ2Wb2s9U4+6NwUYSZDbNYLRjiG9L39B48pzyD5w9tcA2mvF1mO3xDhd1WVD21hlEPcGA
Fm+Jz15fAb3SjCIhdQa71hHuRhGw9GXkTnV7gKu2f1gg3rzRLLzRxhATpPsaacZPDJm2scFa5x4O
v/ot3m7LEK4axpMFAHVigsIAk1rktL5LKNID3BJVIIMSbV/2tZbkVM92bi2MBCQKeDTNmn8ENQ0a
OWqDPNPAXTMG0b83g4Xy9C0fsqVCsq9fH1KZz12Ai2MbaQqenGPITKdbzTCrl873PBAz67pOzJ69
pSXugIHe9n/BTlHSBDsSM2jHZQRleNI2n7VXIpKa1Yf8+8zmPgUwjZj9FEhcsFcRBhd+SuFkzXOv
27g5meBVa8ejvtg/qemfBIdnxyKKNzrAFgE2iL8A/Sd94DfypYfN5WGojT4kHviA18POWjhT9tvu
lGFUAnOXuLBmN/p3Jp6vF7yyQ3CUHYKdza3Hp9YE3xwDs16qX31BIJDq3ePXPqBssVuzaNKp5+bJ
8nFLWjYWCNr9UkozQC493X/tI8rGwO0AYMlhdp+U/LEonmvAb7T26XrZK+dbVU4HA3LHtXMMEGO4
mc0lNLCbyKh2gLR7X0q6u/6Vf+PtQnxV1Rq55s5Fy9HDk+iLl0nCrq9LKTl2iIsHeDkvGWIs7i0H
jxinYmiMp4X0/ntfkjkCzgcOYTBID8sqFfcjB+Gk7m0TD5Qp3etaRw/VomuhhMXkjjBtCTsq25e8
sLT9wqfiKPLM3XWF1+9H7gvIDWDEWTvYLg5+4e2EJdvbbIANVwNq/NGAWdW+ggvsbWEV4rHHcS3p
kFYdpgwYkqaf4TflMtD0yOhFiNDTnWv32k4aDIAI8HFiUHPZwYAkFm8w5hxje1ZFxBdbKVcXh7St
q8cMmk5C7+EPndQWLKEeWvlc8tfrvXRxLKBo5ZhBgMPpaod0CZv0n30NtJshu4Bl2N8V/c1gNV+6
psaHlEMHEaY2LLNvneAx+pjP5uug8dik5sZ8+Qf+/J/RhvKVvcQygH+TUjol0NTCzlkvYdTXtekB
vhqw/XUbH1IKRkg0+xogfLk1AXs/zO6zK4n+hhdNoYH14TjwMbOsHXyK4QIuyUDiVuCuGU+nc/MT
qSSOdnSRSBoUaVPepp6bxbQqSxCheve7z8WAlJO03k+e6390lsH/CsG1eLBH91hp5vhbZCWNmWn6
N3la64hJursR9db6Ud3MwEPPa+tKJtBsJEY6PbGl/OlIwJY4CPCttzFcLh4I0MpK1IaBU+WDPNQC
YFZ8A4/8MGBL06blkwbH6Osj8uLCgE8o8ZtNTYZMRmNOIOA6prp2qExEiutlX7y4QtlK6PayzAA+
dO4SBz7VB1bkd05vnoRL78ERPcDR+CUdOcw9260PrrWXEsZ7IW3DymqQTPi7Wd9w6YclrkDn9O/1
Cp1H94VRrx7QkC4iATbFrsUkYx+VkrBX3+fyODLb2FDFr1RBPeD4np2PTTWbCUxyYLr6bcj/EK8M
0/RLTjU2HOH/uw8/37UWWdGQxMrzNADc7YHP8ikD129jRP0Dh15qJSX2ZJUEjaimPGnqcN4Vd8bJ
CvHkHelaoIUAWsqwj7RbXE/t0uD0nEXpHX0DfXDj8ysDWj3lWLmckbvVGAmWCvkKRWJxgOW0sbU4
rMx89RjjpAKAv75iCdHAb3/XvffFvJ/TOpr+XB9ja79fmfPCZoajm7OV6PUSy3o+lq2/sZVaK1qZ
65nBzXYeSiPpLf6cU+OJ6dPGpcLasFWmesmw6VtqFI30jGe4qwO32Izt2ZGO4w12Yhudu9b6ygTv
mLRJB4foBFfH2P8bnv/G9EL7MZlnYh4M7j4gPug2PrYy29WNW2l1lu/R0UxKgAGq4m812KCQfFzv
5pUGU7drYqS5UQxwGDC0MrSwCSjLGVumN0o3OvtfFu+FaajqZDuDkyaFTWiih1bofZtubYEXeRE8
LCceVyE/GN8FDaxnfUcj7ah9H97aN/pLfwL9yY3cYx1+KTEDBzMlHngj3oszmMED1C8ObinOu4Lx
Vqt6Lb7elivjWhU1CsfyF0N3zIRlfnvnDQ4ojQANbgzttdLPf/90cQH6InJmxgw/3/SPeAX7oY3+
xtFgrWhlriNhisC4rrQSnLK9o9tY44tDJG5GrrfL2gBW5jtQ6rYx2LYJHVt58l3vr2ezP3CE2LjT
WStemfMdGNd8gQVl0p/zk7rmlMJ5Vh+H3dd+vTLXkQsIAIg+2AmcvXcu+aXlU9jJL+57VPEaawjV
jNQ0E5iA/uE6rL+Kfv+lH26dbwo+DRjAPFoTkdZOFoB6sdEPOkmDnG1l3q40uypd4xZEVRLO5YnQ
oLpz3Bh5GH7Ma7P74u9X5yssh+qydM1knIwDYx0QqKwET7D8fr19VoK4KoeDnMKwdZ24IFzaEle2
1kkW+kNrzLiIbOcmrFptYzO1Mr9ULRzQFFiSUm6DfGLS0OJSC2Fp/HC9GmuFK5MXFzz64s4VMoGg
4J7w5J77WXS96It3Srauat3EzCfmGNaQQJN2NIR5NLspcXLrHXejT2xK3+Z0a0VdWYf+5Zh+Gqyg
2nCftJOdIG3U+yZ9uw1mZ8yha6nrCIKNZiNGX84XR52U6Vxzqqc5PBAS3IWAHcbEgsMcBQuwgTOo
rpfOERbpw6EqqYF8aNAsXBNSfQOIqJPUBvM1I8ClXW/elQGoKtQg0lhog5QTpMhId5e7ML2FIwc8
dSWhP+QM03OgC7aeiFcaWBWowdu4SVlWWcnQF9B026HRQTIpfIjVtix91upz/vunPlxqF6BkF+9G
ABNEuZsHpZz2nqsB3v3hlr+/1mhKVKj0pViKEdG+M3CJ3L5r/a/FKkI+D4HU/f31j6zMKdVnhGlW
6jRpbie1Mzih6dRF4KRsI5VtbQiqlIo5Z67MBKaVblYinOxFPLY0p0+Qyhi3JayoZQAxf3br1aa7
p9T1doVTVCeX9eyWafWCiwhaNRtRcK2qSvjokU46TJNtJdZY387z8pLW40ZXrawQqgmJtGygFyuO
NxyTVcHoQtLe95MZN0VebIju1n69svZruFwvexP7fbzpyEO+CFz/zbr9eH0YrFVAiRUerNKZxjCg
W14BKvSd0w+Rb2XyrkxIVfXWiKoUqVMgQQ6e67y9HaUecf7HN9+u//i18pXlH49ZS1vDlS7J2Uuu
35QTblCtOjDtL0EWbF3VDsFfBMbqtYZdozsczzaggbMMzwuHLT1ygTb2jj5ix4XTgyoc6pAwNRDu
W0iRT6egom7spuPR1kwsz/VNN2p9AP6jHRj0S17RqNZ5MHyKYm2bEjyk4Ive3GPa67Ao19w/JZ03
Nttr/XIeyp/KdyEVK90OzYZIZoaeNHnYpd6z4U07boqXr3W+MqvTqi5bkQHX0mbjX62F39bsnKAt
P5hSbjB+ViaHKilqoGLy4aljJSIVQd6woK3AtbHtjY5fmdn/OEifmqmeCt3pqWiSsurfSNY8MQtb
2OutsxaBVRWRmOppsDsEPaDn711N+8nq6R1KjDGgA+LuAAxO5ZB3l/hHoRk78F2e/bmI4GSwdUW4
Uj1VZURqPBvb3nmUYff/7nUz+74Uqbm7XsGVMaaKixpsCGeLY+tfdvKZ1HhVwfvVwRYgExX+sBHe
16qgLPfNULctOAt24nvkxhJ4N7CLjT3tuYgLs/6f+/Snzi94n/WwOiOJ0X1rpjvkt+Bx4qnQ37pN
/dXK3vYfbezTJxpXwg5ryuxkxMtEM9ghM509dMF3ekHucyrvNelsTMaVmfIvr+7Tp/SlMWQKNyC4
lrERDg9FDmM9b9h1+hZOaa0rlOk+OGLK+mp00BW/qPs62V+hA9q6qpXmWdpMrV3pIA3UbgDz4OXR
zqsyWjxe7mCD/TWquK7qd12LQx7K8PuRWxjwcWf7fZiVG82/NpiUVRzgs6Gfm8lJYEYdEgI7j2UM
wBoKSPuslzy+PuUu68pxcDyvYJ96OUdCQVpkYAcT3zV3hpmRW2TE+k9di7sDF3seGtdTXlcBXFL0
sNT73ghlCioUTL/5F8PK/0jy7DFdQDYDsDCjPxw//+W67sZWayWmqLomz6awFSNoRqC19oN5W8m7
0n1mYou3ujKGVWWToBOM4WeUX41FWNtdYMg/17tmZf6pxgHQvXp6UdVGQpqCouWFvVvqHpI1QbuN
gLsyxv5H2gShn8tlilQzygMG7XHRms+GI490upnTLbX2Whco09waUzLAC8ZOWuSy1iQLEFACgfcM
km908mUhFUax8d9RDDXRXOcWgnoXoQInJ6Sn/tX9hbfVYx/bDzIEySmun4tH77v+7N+S03BTHurH
+kfzwzHiLSuDtbGgbOth6jjQgsO3xdabF246Bzl8zY1bV4VNMPzD+V7oRgJT3PtF95+1CZZCuRVd
H2uXG9Dy/0eoRAcdkh5YdYmMt5F0lyYSfMyfhrpfQstoHSvkAmyQQmPtQ5kPFLZFU3HnASh2a1fA
9kHX3EXEGODwArJVPBQe/YH/YjpqRVmHerdAa8p6ICeRZkRC0xrEj8pqp522lE1s+3LMA7xh2+Hg
9HWsCzY9X6/ZxcGHiinniWnW2TimKUlANvSNWFos6ubv+fyljkH5ynaiE9ChOhMeNUlu3eul3Dl1
jmsYsnHqvjikUPy5Wp/Cc2tjY2+XxEh8kUNW4y5sX7a6vzH/L4YYlH7++6fSaY2Et6V1eEIL/W9X
izL0qLzTxRaw/+IxCOWfa/WpfFlDIQ6a+5AQy/NC2N2WR2IQM3bLzoiKztqnIiOx6UuC0balCV1r
MiXcMBOXf5NndcnUkR89zf6QYmuarLWXEmZQbEstiKuSJTOsuHaR8OhTWj3gAY3vr4/XtU8oMcRx
0tHxi9yAGHO+zR3j3u7M20lswbIvRnz0iLKraAhot7rEPIcF8KmvnCfkU/42e+cd/nn3+PtXdsJ4
fVF2FRlhZkbxqWQmpIgcBwj0vJ9IMOHhv57bN+LT719qL1X/BFwMopajTYnVDU9aP0d9RncTLTbu
UlbChyp9IszRCDThc+Lr8Ef0Jggyvnvglep0S9u40uGq/KkTzVA1PlygcbISUVvYf3VvRL5WibzP
6020VgdllrtaYUm/wxeEqJH6LcGUjSrPtmMCvBhQVT1ymK9/aa0uynzvddbqmketBKZz49vSeGSX
Wn16Ghs7e7v+icsbVgwtZXrbBrzlatmSpPf7bk/1Zom4A/9yY26dyE8hnNZnbhxLvOhE05lkKzDe
cdGam0/Xf8FacypBIC1aULs7f0ksW76RyX30Ghcqr0p7KNqtsH/xmIdKKlGgJIUhDV5gUCzc2Qk4
tux6LvIIMDMSC4MOL142Itva1JeNM9MKr9pX5VIZ0nxb5jPctLuOd+wLm74TvSnvPVL0J7tc5Cvh
zndglwvsQeRIoTmj/l2T5/y2rnz3sZylcZCARgQ8BQfheluvDChVMuXVVaaVi8cSWwPTH8ptz4VJ
4/RyvfSVYKimKlZwVuKMjCSpzQ8NDpQj0qQNJEIOzk8zLePrH7ksnLZ8NWuxLoVeDWY6I6WmeO7N
jEVAiRw6Pjwahr1HylUMOuO+5eRPbmjG8fpX1xruPHg/rbyT58N1jw0kMXOnjfvOe8BpWwvSuf4a
KdNXcxj7oWutyYETu9neT+1P4Mz9r/aLEkYW3Gu4S6fNSTqZe5h178XMIkO0P3uniZk9OhvhamUm
u0ookY0+wNih0BPh/PSsB9nPe102UVq9f60TlEjh6IbE8M30xLHli4szu2z6l77eeoi7fB+IkaVE
iawSluYtS5cMY2FHxLTp0Yc13h7ap+yGl3iEy3thflS8n3A/xPS9UyLnNKNMBJ6uZ4fS3BRfrY03
ZV8BM6a55g6pEof4PABUJepKB9lq3v9xdh1LkuJa9IuIACEktMWkL9tlumpDtBVOGGHF17+Ts+rm
dVZG1GoiamYgkbm6uveY/PnjsbwwV2vw4Jy384hjsgD219nWtNu4Of/qLuBsC3Ktan8hc1yjB33m
lISixHIkBTlUgwvQ3TLn0ccfcCEXXiMHlUr7Zk6t5diwDtIMHISVx0a5G9c8zRYPaj1HMCD4+F0X
ZmPNknJMLxK/seHhnU3hcJaDIO/kGsTu0sPPf/8jtLSEWtzPztW1YYhh3xnWVhbNPI0/99tXm59V
tPGg6rIcPZKGEwi5pgiL6cp5cmnLsNWWz9DSg3VSp4+pzNgzX7Bqg6nKZBr6uUAnUXUUQG/LxCV8
jrf+TEVUFAs4EyZJ4y63wYmi3efCw5r84SgyCqtO7aOrH0iaB4518qT+5BJYx4aqkqyrkaWQZQiK
7h3Mv2BQn/zlq90OmcZF9n5lQ5ctxf1NTuJmgLA45KBn58p2ubAX1/BBRSQ4ZmgyH8GuipIMLlFt
/bkVtgYPothQ+xWMJo6LSaPMLvfaN0dr5JuPFzC/9NPP6cYfG6SXBYBWPZuOAmZMP50erNiQLFUH
zfu+IzF6HP7bQjtRhF7DZkwL7pA0BPQ6hWzNPBSBO2jmBx68bDdJApq4YTmkxcSU3MgagTvgRJG4
4ryFgoibPeeDP6ttCWztLT0jq6Ut7bAdKrMDYwX6YjmhNyWMqL8lNEneaKuTRz+du7iqCNuPZasC
aU1i545ADzUgwUc97wQcIKAHDAiy8njYjnUCeXKnn15KmloQsEvrB0AQ9a7JxySy+roEzKRuHsXY
w9i3b54aJWTcdNwAsF4nL6M76j3SyyzsxGThbBDpqW1sOyLADeygpV/85DkZNkyVoHcxwX4vfpMn
obDrbuvD2BLIx8bcsIbnd8lS18cGIO9vM8zeu8BVyXIoz2o+AVW8a3DJzKovH8/lhVNnDb4UilqC
mB5+FXBICRrbK8KscIsATMocamDZlSvFpRWzCqnaONpBY28GtAKmekx3ALOq8TMMeiq880v/WI5s
qZExDXg4GjqbxDyh4LPNzBRO84+PB+nSr1/F1NJJ87oF/eQ4AfYGciE87puUz1cqYBfOzTUdOoey
mu24k3Nsl7P1wyDHeDEZ2chWsCOc9arIzQr95BvgY4MM1eyfn/uqVQAF4ZA70DL3jn2Bm1bZkiZs
LFgqfu7pqwjquhVIl9PcHsuSyNDi3UPb8iuH3L8pBFSs0ZkAwMum7HR7dKdxBLaRO/cZLL7vSeqk
L6yh9L0ofBpPIlX3pbF4aKfNeGv7ebXTAAPDGEZz+Js0qYVfZqHaJZDKeYB23WpYTUbMSegumVrv
1h/zCU5fZohoPoNZCKaRdWXaz0v//3qpVKyVuzsjcaP2MO2L96i8KfDal6UoPpf4/x9QynUH7jFs
a5Wl7zjob/0U3sOsUqe0VldOmQuhYw2XYkjX26xZkIONkoWFTSG7r830JTGNiCsPtMArH3Nhg6z1
wZfJqVnT4TDO6+wgu/ZQw44+cIUVzp7rBBbpdn5rvVvDfKVUcKE4sUboGuYtTANidiw72QbFAHLY
1IBnxnlzyMoKDFkXoBfk69HHe+XCUlhDdpVLIfvFyICcDUz0XPS3eQJ1xyJrPwPFxn45T+EfETId
cCa1swEfrYU+mzf4JNQ6YW+504OM+7mPWIV4EPMa2z9rAon80TNLyMSOj9ekXS7NyCrEy5rUcJOb
kkNKesy6BJ39lgwxw8yM/Y+s+9xpSFeBnkB5kkIAoziWEKZeFKQ2syxQeRm15afg2ZgK8vdU8MWe
ytFM/oEiLfH0ySpv7enKOXVhR67BuiRnMhvPtVwsoWOebn1orkaM1n0IkZnwc9O8iusqgx4stYgD
iE4dVjWDqFUfJuZTdG5ExXMM+GOltoQbJTLjHIvkFeougYXkPqPPn/rta6xtrjyvblzXOepGQHjE
pUE7ei/My661+S9MwNoNAnpxqfFLhx4594etEcOTm4/DSfF+iIiY2ZXtfKlEvEZwdtD+hEgFnCZs
CxbUkMWvRYCsnN8yo9wymOe6el5S3gHhO7mhnLyYws8m9ob5s6fXKnngPoR/UfuZj3CnC2tbhkR+
L+CN8/FEXRrH1SKDcfSULeeJalX7DVcu58abTLPx5tn/IeGueyVkXXjNGurp2E47ZcDKH0tdFnHR
BdrC6TI2LRgBFrlWH70Q3f/PXKB1LMuXngNLuBw8jz5m0FgQrntlrC49fnUZq7K+kjbcRw7d6OwK
QpyAJ5WIlOmvwfIuDdP573/sSSgCnL11fH5wIGBBsy8uJOlH9OySK8v50hec//7H8/MZyoRo10Cf
qnU2kBC7bYS97Ydy//FiupA+/JdE/vF4EHdoOitEXIBu25D3hdn3MoGcM0jg1m6yoWUty5nilsp+
6sq95gx56avcv7/Ksmanr6cezoXV8orM6wtd6jtHDF8+/qpLk7I6R0ziVAOdnQXk6bhJaeAStbNU
8waRrGtJ5KUvWO3xSnegKjG05kuUd6NWl2bXGSXhb5guVzKfS1+x2uh1pVi15Ll/sFL3aw7Tu9AR
zRA5Ld85TfP746G61KBYgzoZoxnWl0b5Zgw6AemubT0F8OM0KrRAI4DWwCcLrGuAZ6OcKU29FjXo
fLirs/HGX/jDx19xYajW6vFTavJFdh1yuMYEdepu/PzdlRDTyL3PTcYa3dlQyZg/oVRU1m+Ok0ba
m/elucnya+ToS5+w2uiTGWvaKCgk+RyI96nL3KDSA8QBUzuEieY1R+hzUviPm9Ua1+kUc+nJMWEH
niGdBpwY0u9UPn48DRc2xX911z+iST0qTnzo9x8WcWfTKihBbqnMNcDopaevdnWCW1Qtp9k/9MVz
5qS7ZQbiWVwLSZfGf7WhCdT0nCLFbgP9KnlkvlwOLU/cU9+19s7PAbj6eIwutB3/24d/jFGTUCdt
ZOsfWDPuKal+la+1Z4XV3G4B/PhkL34N7LQXCwp9FDzEVHG5LZKliPRYms2YL588W9ewzVxZUG5w
0+RQn8FoEFxPiyW2rsrOXrjVrKGbKJFCWXAxGCdqNhM/8ZyGjNzK/qYEOZ6kV66zF/bDGsEJfcLF
qQVecxbnqhfnVtX07VMzvYZw+rJI6tpvzTEZ7fwhg2TVDpyc7JFCny30pplvORpnLx+/7MJBvgZz
FoCN6LaCWQ3Mwh5TDwI8k39KmuUrn9odQAto+o0Q9u/r/krIvbCO7dURbsrMKg3oAJh+IIdJgRND
L2FB2hDr4Rk6dNc8qy/N0GrbLwkAURo2z0ens+ow491vUC5fPx61S89ebXpT+kk/GrSxJ7eDC4/r
fBfONezxhXC1Bm3qovVSl6bLcSysNyiTfDfp9KpMdqVE9l/E/v9I/n/q8guHa0MPxaejrHIHd3+v
vy3davxe9XZ/60FG4uQPhYiozL2TgIoA5Iyw7kgxmJMEWQRy0W0aM9lc4/r/e8P6a6ylRew0hZag
Qh2lnaLGKv0Hb66bH93g5UFnk/rOha6zjASs3j4VS7017Un20+hWgBgecshmbKTJix8GPuJ2KEhd
xCz3UfZG22L78WL59wkBaMbfSetc6AUES5jlFcbsWN+c7NR98GBCzqZq8/Er/q2yShE//37HaMAV
hdQh36tyRs8OcMDseytqspuYZg+NLrqHgZfqkHvN/ACapZ0H/jwTtPWp2c+1V9lhn/Bik09AlYyF
ZqcKTuahot50Zd39e1nTdRFiGMwoHKbJIc3KrRzKyLfuSFtcuY9caNHSdRlCypL7hifmMJv8VmZ3
XUIWaNYVcQUlA6opLusaMNLlhmg/BOA4mMQ3u7mmMHrp487B7o/DeSiyMdMOIQe0yGDTQMIFkyC7
T3k1YHZXoQy9sIylaHEfRIIkPk/h8lqgh3ZvQy0FnlAOtKhn6FleYfBfWq+r4CbnUpYutJlhNevg
yJxApYYVxujtrTlxg7F17fDjVfvvUfPWzLTZHpWXlUwfqj5HZQf6DRHKYKCe8ZrvPvWK9S0F/jml
0zk27BYry4hgKmkWKT3JyEVD7hpV4cJ3rC8oduE6BgwFfeCuePEmsofFEcR4PHYlXF2YkPUtxZQ9
YHwebQ9A7MDhDQq8JQ2hvruIl8+N0vnFfyxf3fGcI7rCv1jv2+V5USJwm2sauJd+/XnU/ni4mtHS
GKZKH2w93LWcjmcH9GNVO1B5TmVxZYz+fYp46/uJp/2lKKdpPMxJEUjyNXOsEP/o5RtndjwLceU9
l+Z6FWiFPwydmtV4qMVgQoac7GgVPdRHIa9/ZVucz4X/P6Ch4fb3gE2JD7OSvPf2vCVZmBGripuJ
1FeorJeevpprquRSolieH4ZzhGTStiHYml7z97j09NVkj6MtYOgF0083KdDih7PODXBK6ZXIdKHo
AEWLv4eG+v3I5Zjzvavnn3qevcCepttCZd+HsvqGq8umKMancRE/cwsywJ/aHeuM1aUdZH9NVh18
u4i7TO4XN993EMH+3ONXwR2S5z2M4bz8oIRhdzPS4t8jjHmO3Ob+lXG7sGjtVUQfYSFjPD53x9T7
1fYgBabouj997uevq00jFIET12qg97LkwBb7DjTCdHGnWXHNoOnfiwr8g79nHbrJaa0H0Ryr1L5L
id4qUlwpk/47ONG1z4ccFetR5NdgylTH2RtC+PwFQhWRza81py78+rWvR5FbllVM6Ct4TukEI4SQ
IcL9KWI6pWtc+zgYp7b40ML9q0f3tEVT3SnzBpgWEBc/M8HUX61PeG8tvd/X7bGds02WZBCNZkc+
1dcyt/NC+f9wR9eode5KLkYAD48cyPAkXQ42v7VwLYTs9n01/ZTC/Jb++FLlLx9/DxfnZf+PN65v
HK6mCtbECnfeMnOQOtm9+FIX7TTimkva+6HHNXghDM57mtpOsMwGPog9GWBY5BCJ9n9P3ny7dYcb
mo+sDigSyW6nBPrpgZRjZQJDcvUTqmztHMBCd8L/Qrzb2rE9cEA80Ce6bEKtfBx0tSvqHB5cXspD
XgDfySs4+amld784VgZY/DSZ5YAKorVtBBSSYdE57P12sG/dhNL9pEBVqGnVbQyDxmPuuBAK196D
KpIsVAOZX13bExsDqtGthgT+UyEz/ysSOlmGjddA25srOYUF82rYIPrzKww0p6hDDyeoUveO0fRx
HOkcmsE8dotfhmPmWnHH0zTGZ1qbuRFpUNaTH7RJbSJwd5IdRmEM6llVIZAi3aaF1mlgUEMK2tRd
tn5B7A3oHnSzWDB+tTwrjVWlROTVvr+zOEwOTXlIh7J8zPzhl+fWTehJcwvhrSmwTTeGM3N4uFTV
60TzF2uau0jD7+Ds7dVtSZm+C0agsSkGpACJvy9UMsPSMVVB1TAogqA0GpYtg1AAOaUzzQMvrecT
nFxuPMi3hH7hDwEffLlpEmc/YndFo6tVnPb2M6CL71aOn1HBSXML78ztRGga2jU+MLN9HivKrCBl
Zb4hXfuUz/Ln0BS/ha5PxGNPdu5UWx/qJMMon9VktorC2j73oEPo0tkNid+f8sRj0G7UdgQPRxJ2
ebJZeqi85WUJ/O+QTMsTpBexKrwEjjTQX3TSNqrhwClGoL9s9EbRr479Qkcihb5gJn56JHtQELkL
srnsAplJKxo6vwkWzwdODozs0WtkAOG3zZQ0OyV5EqYVBGNNDiM/Md33xlfbqay+wKtruCXjMATK
EnMIJZ03kdf5zudno8zlYNm5v6kKCdlGjoLh0LNdKcX7xIsbt6j9oOvKr+cgSwV7h6rRmyybYtMu
UFKpXTkHvO+qCCXgMkpIeatmB54fyYsNq8vem+Lad7s4F8mW0W4KOoCTN15ZLXCDH2TU5ZpFQDfy
sM/aDRI/JB7QCw0YcRqIR+Yk8kb3WzGL36Xy3jy4iGBxy+/lwu4awWCJkOubvq9PSZvd6Cy9w1HP
Atyj9001H8fRfewycVxK99esy+8ECruQBjsbEbL+0W/tU0nzO0LLnwAFv3nCPmEMkRzSJuQp9QBa
dJf9kAxfRAGfglkakEWq5OQ19TdW81t3YRL0rfpHPvnOjtMOs+eLaqdcqPCMZfJaMyzIeiE6sEnP
w4LDvK4R9C2ryCEvQO53S9cPGlDgQ9rwHcnsOBm8PrYk+W4r9kUX8zYV6U03sFsi3FOSJ9UP6Hvb
MWtgXmC70w+dVc0mR1c4yG37JpeWwupxdUBmF+9ybAbzSv9JVdbZ6yN/a0osJDDOSLAk2o0yFLoD
KHxEYnTfU2d6EkOzTbp5k+T+MbM5EKBoQ8buYE37ktZZLGAUipXd15E7NHMklRdn/hT2XY4inf/a
UQuamFblBkJ7SQCVxmdvgaeRq5P825DVaVhCeHI7jtDuZDVWd1GgZuNA3zpwcweNKCJjKpxj7U3n
q3FOsCK6YisS+TLQQQZLxX6NmtxDFiWNYNkr467sEVgluzN8pqAkq9dGdYAmqzRYwIkIm4k/eyn9
oZyzaUUiCO5enG8cCrcxwwWNprH8mbjT3ks1YIYJFA8o83bO0jz1Vq1DCDaKe8dqTDxJ+w46Yd9s
SFpFQmuo2RaQ+uuXxYqchB96qu4QAr/wPAdA2uvqwJsofOUGG0eTLONCFUNgTXBvgCfHzdzAlaHq
LEB/F1EH5dh/tSz9YuftY8GG+4ZAPKsS6CvnCrhTgNRlwPP2iQ2tB2dh90czmxfJz1rNKJ4EJPMj
y+vf4VIcoaNEI89rnEBr/0vv6o3uBn3M0u4EDvbNbORjUdUnGCHKIJmYiRiK33SYXysDj5+pgTOB
5w+h6J038F7LIG/xH6Kn9mQS8V6103vC+z1NbAAsLFIFIiNvWWI129lM74t0Gnjp5l089924dwsZ
mY4dnKoN5TLGLusO2u5KYFJthZHDR9Ueu4NF7p1kdRuy1EDSEHT3XuHxgN7umwUVHxsCHpFxLYWj
uYzhbAgmhaymGEWwX2A9NTEZ6w7GH/MSeb48mKZ/52g5BsOc/caBU0EPZDqOoqFAko12OItWSWQo
jXdjmiGJup7KSPtk2bbzcDSFH3oZLoY4bEO/Tu+QALINtAzON9NhsyTFby/NYz0YFVUo6NQKYh1Y
5GFSwebLtZ+Y4fgxMzngYDjBSJoGyq2/mmVJN4wORTgmvIqZ9uqdbawyRMnRinskDttUoWhnWfTs
74YzvNZVHy6W9b0vbRjCdoMKYZXhBbRlDbRZZsj/g1+ycT37oZKuHalac/hhsAdov5NA2zpCQiS3
qlcu1nXXRzios3cKK48g19Mcub33pYS1EeQL1YzXFeeFAT+K23nqh3tg1+jR6jH6NTQb73JmI0Z0
3S7Pu1v4/EAyr83mp3k0N1ZjQfDSYzpaBvK775JHKgeIZWfNjT3Vd+2i6mCoYZ7j+3D3ZpDh6BL2
vXLZvCcQJ77Bv3ewFlwe1pIzJESmiy3A/yPtODibSTdsxETJQ9P5+V3eOEVMJjsJG1bXr4NW/x1g
MmrHw1Q3gaJlVFkZUJ0WlN97kxLsh+e2/61UGfPWlLBKWaBv3uxGlj9AlD+weQcvGJ1Yh6mQ2xay
byFx6/diAFRPtJjSnkQLKrClmzx1XhkWcJaDkNTPwXeDrJhvq6aNW3veErgOBmpoYVTK3bAZ+tus
yKJ+SWOvyZ+kPqG+gd7oBHeICr48CXQBfXdbOXXYNg6UAatduTjbrs/v3a4ARILEDbqeJq2OCTT6
HTKdyl5vcwpfADcJQYH+SlGNnox+L1wA5/rFhD4HEp9wGXk2Yi6OqzTUzNoKvvhI4uQNsRqgSWRY
Wvq1mmDGU8sdEpSozZP72laRl81xXbO3bGIPyv/RIYRxJzvjhUM+N3YAT5mbUQ6nhXhWUCcgMwzs
oc6LkBscy+4wByNlz8NARAwd9Yjly7gvyyxqZHNTNCIylvvu5PhVVgajmnr+lcq8Cj3YexhiH7Os
CSxYvVROB7denF5gUb5r5LoKRxNIFFlD+miw2i8kY/D0VjvaJm0ELz0JpDBsQhtzsArwmkWyPKVg
hU9dF9KhOvZIrjzXfcjRtgzQIsGJBAoBfFl1UKAUDXejekfHV0+/ktE+UUh5Aksg4r4ElFIRgyZ8
mZSA2HpOvbVbb9PmbblpWsEjvyX7eWi8LWttfzt0nbMVnXUaqiL9nUi/vFHMLQ/1CBCzyNXNkHO5
8Zxh2YzJuGMEJLZlbHcwmeqidBnRlIcBcxEmjuXESX9mazTls+Yj+rcE+6KuvhVi2o9dS4Ms92+g
JBxPNLUD8BmboB+hcIJ430jbRXegfJtch0eJIt/csg4dA3vz2sGISOrCJbnCgBEKcJGBJZQYQy1c
vfe4zB4m27hILFQZpj1oIBlHEG4Bx41JdxZnS3saNE2NtArgiDe/nrqn1jU8ZHA6DJRu+m+VVRV3
kGvxv2Nd1vvGxyctrSX3UBBZ7tyiyk+55dqnLE/zrRR+h5C6tC4sQHsXXJG5kQ8Cui4b2DZ1Gy9H
2zzQrJHuzvG4F6PmqHFPmwROfbdCH2Y/zF3zrWhg3QGbniq/7WAOvhlaUnoBjrDsVJT20t8X4KSM
8WSDpnilOP1vb0dK14y7wWKFpUfc3vskgH3UVhchPKee2RtSWYgXRsx8qgCE7OPvCkqyCIIsqEKZ
gKswS0AgtpCkwLzt4yv1hSrKWqB/0f05xYew+jhV8WSwoWe8pQOu7Uq3/dILVlVXR5zNwUbUUNCr
9pBgYKX5uG+aEUd0miHuf/wd/66T0TW3rvILztIJhSaN0DZhlSwpgdDjl4+ffq7f/qPswFZVODBN
oPQCf1GIa3+BTQqSz191/nhueFTW4+desSrGpaiIDpNg7bGCNkrTwg3r3spebfXkUedT1VC6ptjx
83a2a0ccJqNi+IwCbfRLNVcILhcmYE2yg5If4rnHxEGM2WuCsB7XxHuDs8U1D9z/Gj//mIS1Qn9l
wxmh89tkn+sOhmtD4cjd7FK4+A5iRuEM/nj83oNZjh9MOitucPUa9wVskh8NZf6CfABav0uqLKQn
1hL7bKh+Uge3Xs35jMyA2WfNkuRzg70Gn3NwaKbBTh2gOHuo9hGkBfBifUhq+rnAQFcLJpvgu92Q
lhwmNCwH64XKb3N9DQp8YTbXKkdSKGhM5yY55N24RM5cyNAw+YsrQj8XeNZCR+De45SrKlAY9Lx1
6uUdVnAsrIrhR1JeNVf5N0QGXLi/g+eUu6NXW0N3bOgv2amtBjhQwZ5iwN2wkkXIQO0zzvOndvBa
/Ig6KrNqiiChx9DcaBJmUCCcwfqIP37+v/tkIAOsPoZlmZQ1cMEu8nLVUswIjUp43hHye3ScnZq6
zcdvulD3Fqu6sQ//iQwpSXtcXNy66yRKQSn/+NEXjoP/Crt/tBSlrSDIS0tgzOvqfmyRtqg5RhX2
6zI7Dx+/4tKvX20M0wFnTClg7J1+8eDtNv/++LkX9sRa42jpRlklLEU3wM1vmei2RZc/MX++//jx
F86YtbARXIAgaFMn+lhyVHGKO2DroqUtw875Tvk1KOKlb1g1KKUzip5nGJuZnCbrBUiWZrhCO70w
7Gtdo4qmdU4WPDpN7x329erB6Dj/tU//EfnXiip6aCc5tCaBT5lFvlpCOTGxhLUHVF5uZZMir9B9
HeeaNBu752KG8Z3X7+uqVRt7AkZYO8LcWoKObZjh0vtQaDOCNjwDqeWJ/F4BZ7CxnKKPOrAh45FJ
/uYVfLgFQ0SFODHsm7T288cZ8MSAjS5ubQWZDsTL6AY+qV1gVeVd4cKqhZIRquiNWeBVmKTAh4sy
zFvKY8bPbpvFVHJoxI7U+aVEYX4MC882WkDAuV/6NDQZdH4b5TdR5fs4MMpiGWzYDi9ojLKR3FuO
Lp4S229BaqC1eafJzFAt8QceSRDx9kAq8UM2t+Zbr2gRojdsf69QV0SEqMdN4s78l00WVNQMmGIh
matmJ3gvd4JpZ0NKovZ2BQQMLs7nkmS3EKgc1cvtlIoqRlVZf/F7MUQ2NPXCpeP1HiWybjvA2OQW
tz3+nRqjw3bphw1EarvYX0Cuq5jVIhkbURqxYLL402IonxRsKm5E3ixvlAO34FsVlEW7KrNPPeEJ
NKTcPpdBqkm9rQfd3kOJPok0qYYh4olMblOTCQywkz+aErWPrqMZC7IeXHFeN/y9axW74V6p39sz
N8MRcAgVYsQ91psgw++n4w8iSrUlhU6jFpIQT0YIEzmLFLiys/ZmrnvvvkjTJcT4q60Qk/uclnqJ
td2Db+8p/DBvWiRWk925TlQ0cLu2B57Es5VIGOP6S9j5KPH5gO9vWgs/ovUz+9k1LgumNktuk0rC
id6xWAzWMSqftqq+QlI/C4m2+EuKRRXNZshuZ9+FPCM6XuN2or3GJQ+lfH905+3YgK81T9zeml7C
3aRyTOQl9RD4PdG7bhZo0biMoqKOoyL9NkAJ9ny6+l8b5qYw9+v8rScksvFOQ2Mny18gtkJe5gr/
m18NTzPJ1D1N8gqP50CSemikaWlBT7VSy5k5dba9NJGf9WVo6XM12/Jke2ocjRucVnO09OggUP9e
FMN3jEJ/mJRG0dpQd6eIa22mVlkvHunnu5obP9CiSgKOvfyMFZieAPkZ8wAwSlWHgK3bFayJO3Dx
O/R2KVPel2aewFkb4dfUyUIeKUw44l5nZZAQKoJuRFvKJxr1H7Az4oGgpZXjFS85yjPHGQZ7Lep5
1vRe+VC2TAUZXpNWiL2B3gKS+wyqwZAieu2bTtyOLiouucrkXTdVLZB/6KMwOSDRHVi1Rfk2Pdlw
H4kEpGO2c2HqIFscONu2Fb8rCxdm4dbcqBcnldYXblHgf2wUKcqNB8/pu2nk4Kp0w/zVsnsdcq7d
21k74wF0QtAssbwge4a+AWzf4boxoGc11CjG+R1yJWseC1QHsi4ux0E2gZPAh72Y8gx0Dq/fmtY3
8WAmcidTpWDFnKShKxIPlGF8n+6ZHwFZX21IMacxiHHdHTo6BAVG5EbGqpotaxwTo/KpQ1E505a6
VRkr0WYb20NAKxLfjrnVNmFlMW9vuNdvltkGyHSW1tZtuwWWyOh9zksL3H5v6+8EFq7RQpR563BE
v01+PjzaEva/vMurk7DH+d6ZiuKQTegKpKXzioS+v+cCKk0JnC7sAKxNdNdcmR0b1A8CaF8kYUJQ
Ulw0esFJ6f/WhfG/OVndB7yBb3QKtYCAu6XYkjnfTZAxp+ibHbWrl7tZQUibe44VpwN6vehv+NsU
QjFba+YaNZTCBDmrXtNzOyNFZzhS1ogNrZIqUIh4PyWF8SN+xhAMnPDTUEMQAdAr3zwv1JTfgJyx
UbW20UNpW7QmGt5tKtZke73A4R1HUbdDiiKrALDptoVFNfMfRVL4v2rXmyC3n5Jvdl1Y26qcUNeG
fv1GuksF0ysX/UCtnW3RlkuYZL79VGioMYS06/IdtZo6SgUaiR6nHphJXrKb4NyEiFrSr30/5puh
6b23Ae3PuBn78blIk+SlGp16n6QYhlwX7sYbHFwOm6FGzEEVeoSkZ7Sga7NzMjePyISztCUoXS7I
2bbz5KgoLasiyEkno4lmC45DAxOEojolNv6+pM5dnqtqJ0fUFNsxdbd15yBQ5cZAkV/+j7Mr25EU
V6JfhGQMGHgl14Laq7p6eUG9YmMWg1kMX39P9lMNt0mkepnRlDQ4wXY4HHGWn6CP9/vSHdVh0i1F
kA1FYhM0R+YeOts2EoVH7BuwfDxUYB24lb9k/cQuHaDPbcC/UCsQZ1fn5anqeAtjbreOWseCbxqc
mX61UzmeOpLpKC/8X80IT++gqM1O2ZpcwLbNLW/xI3kOIsZEpBeh+IwQDuc/tBqF/Uxr9yc6tI+Z
as49OkSRB+vuPQAC+H8GAyuBYKI3AQ3FyYJ19b6th2rH0NQ7TDWFMXwLIe8ADe6TJkO3432Njnpf
tM85kMVHNyMBqp9s3GfSzDgPQo2NlPV7VbGTCSm5Yy2ignD0iU3KgVKffAktOd+3OrQOcErOIyol
KqA4JaDK1H0ZS/QJoFD7yFO0WGTtF2BWBq+wJVYHKCt+D4fyLa/hHtu4PyqTiQgxDCcvBH2QIsy/
K581ESTGPucTeksDn9GE7aC+xmfdwX7ID48GRzUaO90P2fFf3mBK0Jaw0WxB6SFLIT3mjE9+6L/Q
PPTPbuHfZCO9C2yKUwhWyUlb4hchn3mrWxKcUVi1zzX8lKIwpNUOwAHQ6ii6IoHMioih8PWpoNZn
eMl00ZQ11a5NpxqIBygUo2JaRzP0ZXDr19/GbvqStsrZdTgkD6wL/V3OxENmsS8oF381Q/DZUPXF
ZnZ5Tr1hOohyQgicZlFHdkN+N0zzPXPYa1ojioUIvffKNeF3ySiK7zUK5/7AHgUc3vfgTD5Ds/WL
5JCbdDM09Vyrx3CIUpC+dPWuHb0foQeLN+kHv6a+F7hAqRLVSf0QUldEVT6gDe6HvyYHSxERp0Q1
miBgXUx/p8qMaCzaEzjLKKinsvFBxhNe5FXeoyjFb+hvVJHlA7NiGkgvtbO6VzTv946VDzuvDVDH
mCiKR1zUN9gRuEVYyj7ZUqClZ/M/xZT+CfKMoblo41Ab0JToW6hdEcf/xMfqHCgGj8MZXPOheAFN
kABhQ5sb79KooLZsDlhy31VfpHvmD/OlWfvMbQ03T7RAd6GGIAvQG7+bOXB2PJuQ6dYgFApY30WO
CftoUKO7N63kEa+HN+WS8QDRe9hoC6QsFpfNGfECuXBO/3ginGNgp7+WJiNHaRRUqQNTn/0qfStJ
UEb+2JqDZWWfJoKxe1ToImZ1YjfA3w2dFjLuB5bmUKge+h2sJb6xnpKoagD4AGL2DgzXHmD5AFXh
sPfxcxp0pwQUhhw0Q8qgg6KdeXEd/4fVBmi6+V596AmS5GACCGWEPEVkCvvRRk8wVuhp7goRwtJZ
5AxWihQ1hdrAvTWcf1hz2R/s0e7Au1MN0mvxp3BawL1Y9r2mlofhAXmhw5xDBQgiC2rSBtYxZb2f
WZhHAJV8RYsPvMwJR9+EeHMwGjcIQSZIRdlN/ZsL6C5ZcIi7RQwezxQHx1HZOXr6OX3R3gAF734G
Lpt24+96pEgToPUEga0aD8jKQr+Oor2F3lIftSWwK6ATgHXT9p8DMd/nRQaJlwaltKZ3rJfS5/XL
aEnrRQdY6KJw06iwgxffpfzeRzMRIKJJHLm2buYMDr+wC3zKZS2OagyyCCjP+eikrDiifI93763z
hdMe6Vz/aAAS3BdN9wINQXZw7fxppjS41MvushLpDup+9Ca7yGekw/DWFLYdmXz4JoYJPfVe2/h/
0zAB7i/feWiJQQv6fqxR9q/lwwz2G65dMPrJveypqjQkhUJToi6Y/gi4z3AOoHfZZDnOQ9yUdlJb
nwJavVDJceD02H991dYH01dwMy1rmAeV+gfSnOLG9o0fFWPxQyl9b0CNi7KU8AOx2uooOijmOFaX
7a2gftG1TMxgIJEYutWOg7uPWiTAMFNr3QoepAcrJ98ctNGPqjUPk5b9zkohROJVaLmGjZ0dNVK9
aLBHhNvK5Dtg2wCt6sq7dhjmI+hsSe84/MaT4IJkXtYfXF3+CmfFdx3y+R30YSiiol0dhyyFZm6I
GDK2dYpejhx2FarB+6GaXYQgHPsg9dyqsCoPJkBlJnRmdeOnqTzhjBZ7bhgCyZzSCGTVLxbM7NG1
8vACFPphflUB19EgfSmDBup2o8R92E2/m7R6nLsa0ACQ2eE4MT3k7kh3Fvyndy6cmSI2WuKRDh6Q
a74TnLMux8E0etDyFn2SM+iodb09nNSAH1QOHLxlx5mPni6bXVH2wWmCS2pku5BvtCz/a8YbmNvm
5ZeuNiF6zxThAHfVHpCek/GaFiQCgPNshQuYLutgZ6MGfPIrG0IqTXAHmAqLZlYASipDdBA4gqas
oEooVLHrg7HDP4oQqmZu++TW+qs/tPqhqnvxtRBlfvLSyt1xWZePqFkMu9Spi5d6cHvEvyaNhhpA
HNoY56DKad4XNhOnSfnuzQDs3qmgYw/JwdQc+mAKD2xq447ol1K2iK1e9TWdp8eiC+aog2dWNCHn
uPHJ8GWc65fAoGc5Di15hFhyiwMdKhRta7URLwpzqHQOzbVKDc8OB5pOaesiuoDGa5Ei5ZMu6h6u
nq3TVKPvAGmh8Svw5eRYjwLnFrJ5bLYyByDDJ4Azqe7k2J6JpnQ6dtM4JTTPflXwZjt0l+mt0k7e
5UBEvLkAn94o3L8gHCzUYcwNoG0FYDxy6hJo8oi9V3RvY+1SOJxkzZM1qvyFjH6A9jl5meYx36cK
ybcjoZwk2gB2ctZkQKHJ2wgus0MUKByMlZhLIPjlj9zkXxl0niLd2f6noR0f27bvdso4EFCe9FvZ
2+gRUhQj0gLdQhhP4YGdm96Mk/cZ4nMotvGRAxAgymNrBfTWHomPLmPD97zOqmw3ijSrz0XgWdDB
yS/AIyXSAbI4Gk31TAU27pqu/SJM50AffppvC2XoQ07G7o7xGocsbrCwn0qpj0VHutrlsXFApNlD
hcR8EoMvvhDolZzzaqiO0FIX96RtObCPhy4/CYt89onC/pJVf2tguQf6MCtOgYNryyStcQfymHwI
M6puK6PTo+XNdWLTroBOYFkfcyMhAhdAKzbkI9Cx8BM7EB0UeyDy2/sQ+FLc24oLf3sqULVGv+Ro
W5mz79mISIck4hi0l4NtBAkQPXPun1RT06exIw46/bpCDUBlQDjMNE+ssnIedJfqYwscfJwiQNwU
JCU7XJMvZ7HV7Yeyk2ffgvhlyGZcY6CjkOSTkp+tQsK2YRTVkXE0+lNY7iQu1vxeeTU/l6WjTt50
6aHPxXByQ47CWp4B1BYE7gDNlcLZ44Dq91IQBc1D4GajGrqVb8avBOowYr6FeEdwPyM1OmRqkLsm
1zxuqjl8DrrJia2ibnC9zerPOH/GHQhBBtGg5fw7XNLth9oFCCUNmxFwJyqgcl75APCNmkWdLmH+
6ojuhnkNYEzSH5q7uSqqJ7cK631FA/ZsI7G7FZ6Rkd0zKJwF2pP3UIB28N95Fw89rseTl9m/82Gq
n3ILBSsWXIotBpBbD9vyIEjoIzAJSxxZlwdfU5FOJwRyOFJLFKtcFXBkYXMVT44ogPjNXeXtyqFL
924dbinZrZSQ/Utl/30F3xUlDVOqEgu41hzxCf+qxK/rRfC1h1/+/u7hWkBcTBNHJbN4RjdvzErU
1T5WYPcvhet3z+5nM/P58my/flDOvLOyox9T9t2FCvj1X79SAl/qS9c1JZ07hE0yeVaMfvSdi/Lf
9UevfZhFS8YuwOubO6tJbPd2sp5Lch+MG9987VcvmtvzrN3QWDKNU53fzmn3OSDWl+u/eqVl5S9a
MaAF+6KC/Gk8cPFpzC58Vfqom76IoLl2rgGDd8vgYyzVpWB0AED/xAsUAEyb4S6J3obe+R9UEET8
++/i8bzSm0bcgOMc2cU0iD3qAXvHJ0Avb2AMVmaYLVozUz3Uk+Y0jNFlKqIMCCDfOHeFM/+8Phcr
z19KmwJPS6Dj2zuxxhXGd2CGCPK+ks7G2l9p7HmLndtQqsKJBnaMHmV303ojbluE2YcBilJxMHkf
BTEsdrEkGU5tXXsx5DMiF5XjSwz2ii0cydprLJqsaPA5eTM5NG7Sz8H47ENZUZMXIT/Wm1yKmxa5
H2S9MC4yO6Ao00ae8276+rEJXuxjz55qyFr0NO4oPBlGBti5Qa1g68OvhAlvsZfzGfgqOTNopLDy
AT2B58CSh+u/fOXRS/3SXKfdqC5sGdRfX1iD3Ettzefaoxf71u9BHEAZmca+bQM/iONTO9av6z97
Za0sdSoNiC3+ZIM6roEyVvlXDX8s/1fvfP/Y4y/DvjuvCPToM5dgrfjlN+3itmL/nkJIybtb2K+V
iLB0lpdgxILLZEP6vkD7ZoK0I/sBC/ONgLDSz3YvM/Lu5zth5kv4SbpxaINwwIrm21wOrzVU/8YU
3b0J/mO76x9qbY4XezYLVDqBnDbHVfq9HBluaB9TCHLdxamL7qwF/UWPxsROu6PkqB+GUHF/sAdo
CJYixbXo+iusLKWl+q1b2i0gzQg7Wv9s6T31kdTjLp9thIaVuVjq33aTa8AeTmlsB91hhthU5X4b
jNq3/c9p6vbX32FtkMWEK9tGLm4JGoOcFuns1egxsZw5ynMUvmm6gTP7i2/6BxjAWcy2dqp+aF3t
30CdGeQjd3BinqXm1tZh8YjuJH3iZQ6dKNgFiXNVgxPBqJhugZwd7SOkRuHa5o86gjWDfbbb2gbP
rAoTtIblHpUec+tVzLxUWTned7j4/R5VEYDoFI7lPYQFUY1PFVN3jqLjkQZWvleDGtod7kWo7Bsl
g7OX5v0h6zoXb049tAQr9I2GXmW4PgjnpoVZx3C0i0HehIWLWyRK+elGurU2A4vlSqhjwGTIQS/y
5xObneM8hSddAQlRqGhizgYPfSVuOIuDRmoYBc6zrZJa3VvMQUMWbcPh9/VVtLKZncUxE1QoHqPV
rpLABWMDfQvdqo1jZuV3L/UtpZ9pi+V5A3bH84V0N4LaMpiNdbn28MVBk1V1AYgGJIpH63PeGwhk
lyhT/Lz+UdYefpnwd7HUb9wWjEAQbe0S1fJanvwLrNv6/bGnLw6aeZohMjgVczwj8QxStRuHl3bc
OmX+6uX9Y8MuJXsmPQH4EczBjQD+u9gJhtKzVWRqV/rolXmyu7xWZb70ZiJzZJdp/0s4nsCJBF5s
nfH6Dn2pYK8kBMdgQQt3I88SG0fHyof9qyj77sNmgwIPo65JnAdOAhXrFx5msUvL1+tfdmVDLpXf
WFmNlQ+2TmxV/Hbg0FWcPfGMS2gR2Yb81qr72JZcir8BvCpDzl0SQ9O9P9SYzQMPrRiE1g22/cqH
Wkq/TX0+VNKz5tjhA9mbLIA0T1aDERTq+nT9Y112yv+vE5ssolcbos9Xd4rFKRiYLsA1Uw0WBPBU
cKLeOUJHPqxbrw/17+MWwrb/3U8ZMxzsBY8n0KJFzctS/QElvTmac+LFDFYeP66P8++vZi8FweDj
2+dT7hrIy9hYwDCNDnpgMtwPrV6yVFeQIF+GYLpWcMcA1w23dmXQuUA/4/qv/zd6lizJ9oL2LqBv
DYf8N6ibHa5xDqwvO3OqG/mEavehytpTk7IP5bsoZf13UtJcipFOxKDt18KRFrDuOtuFgDTPTG8s
sX8fLiRcRDoYpfgFIEVT7KP/tUs7/6jqfkvrYsVRjyzRxqBbO72XOSAdDfBubUQg44ajq1uGuKK2
gWP/8SpAlPY9+p1OlAaWjTNoIqEDQ8Os/QzeuHsD6pOdeAj4X6jrtltKo//eWmQJXZU4kPjgWJAI
RHtwBNKqLgHn4nxnkP/U8+089BtrZm2kxTHougBTWTDuSELWHWymUPJ3D9wr72EsH+dd8BnttK2k
+d+7CzT9/y4Yq4AESD17edKnnwFEnPWzzW+uL/2VhbIEs+rBIxNwlqgViuIWrKrP6A2JjVx/7Wdf
/v7uzDF5WAVkFh6A+/y1E8MzEfwXTLM3Hr+itEOWqiWB52u4+jLQBzs63Hosx1RD3OwgvYruedML
SC/Dbgimo9bBr7vpQACUPV//bv8OrGSJgRcGeJF20tAKUP4f4GfANJf9IyxCe8hMlL+vD7KyxpZA
eLf2YdHjlSrJbXs3NWyKqkqABDLuCPqC0LFJ2LhRM16ZqyUS3oPT5eDMWZ2Qots7+XPjzsfGbLzH
yiJbYuGD3plLJw+qJJRo+WoxFPtpLjbOhpWZCJz/rrIasCzAgy3oQeBynzNAm9XTBAhy1ZiNEVa+
zVJdBoiwFiqzrRs3EvZ/GtZJd0z63RGHuNiIJmsvsTinhd0BVqDTS80SKr2ASQfshs4uYFX5xktc
YsX/Jx1k6YKaZrASLonnoEINmnJkJERU/KqQzxO6/buhGMyF+L2lz7fyyZb2pt3cAmAU2DUcF+q4
h51eOLA7a9Qf231Lf9M5h9w9JyghUyttduhzZrdzFqAGiz15Aki52DhGVz7aEo/P0TJnXo5qhVND
8aasydHp01fwtG+6tH5ivBg3XmhtoMV53Rong2GnduLed3TUQeFkyJF2yOIPeCQn6I1u6QCuDXSZ
sHcxOZtAVOcEpQT42jw1rYwpobtS5t9NNb2RLNhYbWvzf4kE74ZhWep7rqhJorLvAQAmIaRCCniq
XI+LK/Fk2X4aoecFCzekg5AFSXxpHy01bEzE2g+n//3harDhh0YxEWgxvmVZ7+1EX705I7CK13/7
2gCLnR4MvEm11PBGHEIgBG4MOOK5/6HWEFm2oVjo1Cz3HOjm6jnyjAvwPtJwIBCu//aVPHnZeZr4
wPPpYlKHFeTdw/cTFYZm+qI4QNSBPXkwLAtBGoc1/WkwNd94qZXYuOxI5T0n0lCoMTuFdTZsvAHd
HeR6vwTmEWJV119tbZDLfnm3YB0Ku4jGN22SoiWfCojTC79/HELz0+v8javlyrJdUql10DWQC9F1
kvf0hdXmThrxseN7SZ72eOAHJABWH0AcrCoSyRKM+XQraqylWkv29ETtglT2QBIL/U3jFOJWN8Xv
zmsOQzacVVMeLFXcoClzFoKerk/Jyk5ZOpr6Wa5Fof05MQG8Hju2a/PiXILIeP3xK8x2YDL+O+W0
6GThXjpg1gx2ZjZAdn9w+uJp8h33IciH9gVYJu9O+VSA0ORz/xVNXfIGYYvisTek2qhorCR5S8o1
QOatRnoEgj03Ow8SBAUrdrXKdgBGAJlt9tRsXaPppbb4jySALWqOPelVaFWjHTshVGasz6HdAq8J
4Yga4iWljhrJDuUI4oMGtBNIPGy2EiyTMnygOMeDniRchTvMNDfPBeCn12diZe8t6dpZmnmQOdN2
bFp/hgYbY/SN+RCoKcshAAUFZZLD9ZFWltSSu+0QNAjKSZEEfppQl9bNYXKyr6Pff+z08BZRRGtf
04bYdgxBH39/YRYDbgMLgaYJ1IbMwEoQWXa3oclSA2wN+TMtIUgzeeNNN2+1HNYu9svetq6svrNU
mYI4DxVOZR1z68EBZRVqTgxQ58nkN20THDJN9vbknoms7jrpnpTsTqBubZwya8vh8ubvQrGy5qLn
FnySO3QyaW8gzvUAoB/80bcW3EoS5C2uDF5VWCCxyBDdrmxvmB9pCdg3+yPGEGSb/nh9sa29xyK+
jMBSAwZt7BheUwdvlr8AB3kAOvbBTHzLe/uvvPY/drS3SCe8JqibjHttkvUZNF2aurUPpd0B9QAU
lgCEXrD0T81M8FvzBlJphpdxNY782QOIFe0xOY7HVFvOjRv2+KW1S17LcR4biHXL6pvv9/IhC9Mi
Bwfbck/wa1IJNYP/5/onWlnMywYLNYGCJBISOVI0D2BSvWQdBCSvP3tlry/7KxbIZm4pJtTcM6gT
9VUDHoslnymBjsv1EVYmeNlmyVvCg9wqx7jovfFh8OfsmUg5gY5jBZ9SKIZ9bEMsjcTSzA9UlcP1
1DgO5OrELQ2t20byIzimG6nJyo6gi8A1azOLfM6rhIYl3P26g0Pqp9ZRr1D0g6pE+vP6F1sZZgmt
6Hu/ooqaLhFw1HRVC3HNzInDEqdRwQdo9BFyuj7SyspaIi3SIYRKQIdGUghrxPtW1CAqD2m5MfMr
a2tpFFrknWOh7agSqP2csyB9hRZZPCBSXv/xKwtribcgHBW/rOzaBAzXQ1jyJLVfmgpyiNCfuz7C
2gtcRn4XY+2st1H460hMswHrFfFpEEeYHR+uP37t61+Gfff4keHxjAxow1NPPrAMoG3Nc7GRMa09
/fL3d08P8s4eQyNUYnjo3oiAN/e+gQ3N9d++0sYj7uJ0aE0uLDoYEkPztzp7Rcn2DqTjjhm68QcG
Pdb72jMg9FmG3XDtFjc0LYtTDemfiBgLZKnCyuNiqMq7CppVb7pog9frP21l+yxRGpat6AC/WBIb
ZOK5CqG3FdeAH/cXFlmx8f5rS2NxothZ3TDfnp14nEPrK0Rlh0R6DEJaXG61vtfeY5GGAhkA2IEZ
dSLVowT9HxW1A7FvM2gcpp69sQZXBlmaeYD8WwhaMBP31Xisu19qkvscdXqINO38YdjYSGujXLL6
d2sR8GgONfQMwBnqgFnljndOPj1ZIA+3TZ2IYMtwaWVWlg6jnnBgIJtCHh3QjdswACqW5WfjtRt3
7LXHL+LB4Hst0uJ+iqGkdxx5kYROtQdQ5/ihhbuE5VTBzHkIca8EIvJ7otQvmHjhOC6GX9S2+l0b
sI0dspYPLc2pJ4tZ5SBQx6bfui/myOKjuelPdgLf5u4He3Vf2EP2SG7ThJ5fijv+Sfy4/oYrIXsJ
1skAiYfuq2ySsMire7Rdu4SWs3WrU/NEC4hYXx9mJfQ5i5ySgGZk3Eb3SZqpt9Shj2YuN+bosmL/
kUnSxRIgIJFBZ7o1ca2GpArpd8CYZQQtziemoLctA7mnnb3lLfrXeORfw11W4ruNE5rQL4DBQxAf
nb2dt4+1Eeizmp3xXQizzfcNtBUs2iLx7OMRyStkUyEPEHg72HdGMs8A7UWbWcgddGI3PsHK1126
IFWjriE+bVQC2aSzW9FjBZXo6xO3ssGW5kfZWEDYJUXGQGb1HII30s15nAbu88cev1gXmZuNru7n
PvlrieTbzqepnOvoogF2fYCVOEcXpwL0skvHt0oM4P+EmDXI3GAteTkkbsGftvhGXnVZa/9aFIuD
gUObFCK6aHh1dPzpSPcNMnqxXwxfZr41EStzvHTbcUcL2uuQD0imejoCgAWp62rj169VyZYmO7Rz
q0HCQiapHaAbZ5HwTkCWOeCg7QR3TTc9wbjzta1saJJKFV2fmZWVZV9m7N1GssATC3VFSpDmIXKs
7LiS6gYEq4/VG/5mSe8fL1o4yKdpkYygeo8lOIoDsT/mrkT+1iHePVyLpi6sqeuTvntWJoto/bV0
v1//Litm2cS+rIB3D8+khO43w1HQg9Qr95lFwrhrq+qQET7ta7gjRCNEL24bPfCdynP+0Kuq+lV2
XrGRqK6VGP/PNJSDTZmTFreQALrgT0o8wibhFkTCCFCdo+PO92BbxlDUOA7sB3G2EuR/Lwm2rNPT
IIUPQIYyl+OBR5OFuGH1R8LzD8UyeMP+98OWUwiCno8WRkO+2ToBp9cMG19spULJluSQsZG2Vbj4
2X2MutKtFLtGR96tfy532aE60wd5kz5AXaC9r4/mrnzoPxTf2LI2H1YuNIJyWiW2rKTZCwuUwZ6o
+cDBH4VcC3UOVELfYmPT/jsKsWW9PpAs6LyQV8mom+8jr75bFv8YHh0mx/+dHgYQYSg9n8ZQFlLP
RXPBJlAXfN4hG+8a4Ar3POu27KjXltrisuR0bh/yICMJpBMhbUjGAbIxrax2U9Bkn6/v5H+fPaj+
/veFJtIwyIRdCvV2FZzKEDJooQOhVbeDUTEDf/LVSln4+LHBFgedM/WeNICtJH7+yfZRRjM/nfnb
jC3b8i08z7+PObYsw7dtgN2To4aLGkIJsXDtngoRNFHQhN+mi37X9VdZGWZZV0elWw7djLKegqgy
cYYh8oMhVpz8qhnd2Df/bgmyZUW9b1BIHVq4nRd/xZu7CMDzc+h8q334pIpIzhy6AuPGYCuLbVle
96u8T8Vkwfu8Rfmel+4bNGpeuce34GNrA1y+5Lsjw5uZ8BEGUNdpq9M482HHKvoTXbsN6cC151/+
/u75HAaPYPFCO9YNLFj7tH3+7Kug2lvglW+s35XI4i12f1YXeThZNgHNFgptgWrhsZlu5AJrP3+x
2SHpn9peEOKyy4i8mZSq7tK2g1BCVeuNIf59C2FL3liTFZdEWZNY9eHXrqKnugZRBwI4sQsbrF3h
6mMKz8eNMLwSWZbV86GEEZEaCIk77T7nwfBrEv6PfCTHWYdPVGyBlteGWaS1YxsEWrqthiqXc59C
7ErX7K3p+rNU8DTN6q3Iv5LysGXVU6UgIeZ8YrExzb6zTq5fQ4JH7aDdcBS+G4Va7Sn3H4sSrgFa
bhQPVtIctiyHzkwKb4JSZIypeWic0f4EvSnUFSnJd8Uk2GvmeHDv0J76kQkOPqDjQ7uB2TF6ZVv4
ppV1v6yZVn4DpxeKNir4LzDTAQzvY/rDzF0EhaA1cKka3SapxfiHseEBps1wP9jIeFaC9JKbNnnS
yhoPZCLI9orjPA6vfNBBlPntn3q2fl4/CVY27pKiJjvjuo031cnkqmdIHXwdSwUdovHp+uPX3mER
F/K+dgHRFmncc0ATITJ2UTwJxwJGERtRbe0FFimAC8OhfurtLpnlYHbMEtVNDWmMfdr03kbkWRti
cfDjwVbrzCmLBc/7+6xIYTrjlCWkTdp6I9ysDbGIA7TB2QWIgQsz2S8Oq45Q4oZgUbhx3K88fVnw
DJjx8zYFlJdl5R4X6LM7NXuameP1SV57/CLrR01/gkCZx2LHFIcsc34WQfHNs/KtnspK5F9WOJth
nN1RSC8Gd/hJpRV0hyyzS60scVz3Z+WKW8STjbleCchLFuKcTYMTtoYksgQE39jDfqD2Y5f7nyY1
w8pvy0h+JSgt657TpEDZDFmduKPz6vrl01zQjbixNh2Lc15ZNW55sCNO+nmCoGha3gSdQ6KgBdfr
+oSv/fjFriYZGhejYXPS5HBksSExT7Pz9Uev/fjFdtbtBGr4fMG8eDqC1s0E0yMJPZ/rT19bSYud
nPVGVaUmeDrchIDL796cvH7il81WIFWssMyg5jd/LCld9plJYWrRmpYkWQFZ4QBWaWirhR8skbBl
k1machwh/EKSFp+q40nuQQFUfmwfLDvLta6zQvqAaY61iOzsWzDAnyl44SDdde7Hiv9s2Vv2fUXp
2AF5HHD3EQWR+1FL6GL4DPKPBKGk2C4qX9bP/9cP2bKG3Y4F2NHQSItD+nO24T/ldK/pJM+8/FKm
/o2VhaewSO9KRzy6TXdwc/OxxH5J/YM9n6wYwW5kxN+N8C2kPt8Ndba/vqJXDthlYbqEZGHvOj0I
wCIl95BvbvZ27bkw9LHMcXDb9HR9nJV9uaxSSycdWha2UN4Pw1dG0k8uzHyizB03zpCVkPK3a/Pu
/tONFDX2HtUdgD4iln9Lw49lIMvy9Oz0rfBzq004bb6WIw9OEC+7o+UwAD7XqA0nirVE92/V6t3v
hwwnzGkU8ijbh5pvCdHMAZKnuwlyd2cISAYA1BjuPugyTw+0TFlEiS4P7ezigt85jbcR4FY+47Ks
CL9LDTFvKOiXzXA3ahHnPN2YoZXY+ffN372hTefRArixQesyeMSt9KtgxIMPXf5lssK98UCpR6zY
uDisLLclKXUuWguF68KJUVI8oxZb76wuvUMe/Hp9Oa8c88taf1nAWyKAhkpS5BAXL4TJXoN0du5x
oRc3lbL1QUnPbOydlT26LP5Lm1ORkcmO4VdeAh7nDT/7igQxhtZHlrvVxjhrM3R52XczxHvUouhc
oblM6L7typ2GNakN6n3RoM+dk0gXwcY6W5ufy6u+GyqD1ykE+0qS1MN3m4UneF5Bm/hjQjpsWfwP
uwJdsQZPnwjZj62OQmieD+mLENNG2Fz7/Zf98+73I5ssHJfAyGKCXgz6I4BkDA2fX6amszcymbUl
tkjpDdeQ+hSlHXcwzoTtrNG7XHovra1vy1Kqg2iKHx9azEvm81QUjcVMAZxR+hBCK1tUDz78RYdS
QnL0y/UxVj7YkvwseiEJTClJPBb2N+Hrez6MiV2DBXH9+St75K/vxbsJIR2bRDGClgpDw2NbwXJi
eLtInrrlxjmw9gKLFWsbqPyPMJZOZNvd6sr5DC1jmDxnxXC8/gYroZdcBn73BlQHENst2zmmKKW6
uTx7Zjxcf/Tax1msVqzJHrVnCEuV0kvkKCFg+4jodbSsrRrJymIli4yeBx2pW6/TiXHbM8zYIexJ
7yi8EbKRf+1LiP1ef5O1ceh/PxKYsRmps1knYAHtoG9vA8lOrS5KOUwptrqtazOxyPI9OcPsssFa
TVX3E6beD2rYotGsNHLZks4O0bBLygWgVVeauPTNDZLwU5F7ek+y+h4bYseVnRjhj5ErzVZbYKV8
5y1p7mkx9SG5gIm4zh9lnp6tvtkz90VAKtyFv+io1Hkq6JE0UKD01EYI+/eH9JbsdzOHtOm4g03f
8Pu5m57/x9mZLdmprNv5VU6se/YhISETx1n7AphtNapOpeaGKFVJtEnSJCRw5Qg/gC/8MPZj7P1G
HlPe9pFYk4mj7iSVioTs889/jC9WemW8/9x//XVD7vxF6h63ecUnGAVy8Np31JRIWGuLIdtYpchu
ungANWISIKT4FCadDQiztL+quQIaEopdOPo2Ga5upyxncNEGpjUcM3dqfOQhF9qflJXdK9VUfcg9
E0GPqpvyoFTFuHK0Oz8inb+IfIFNl5Czm8cC3q28ubV0HSAfxhhXptufG5Fz1TMbkBBJRTnQJrDN
gFocTnsFhiUvrbumRQIKLmvAoCmj7hlGxHDAh4dOGcD2Z9gSFhUHJGV790LBBx6kgCjUJ+lEY5hi
yxj0KlpZ1qGMaLvyqj+PGmdedX5jaeVFPED8qK6Mfb8dg2hnbpJAbOw93JX0Da5kwim41tfVrbot
9uW99QmJ49s1je/CgHTmd5p9nCgJpgdKB2kcpoE5rK43BtB7Wwi8HXh9v12euc6vH85cc2SMHFdc
Lsqh3m3dhS7unN3wfY+eTYpIJaqGvjPUVZlVgUTGY2wYgfm+lduZGz4YwgaIQzLzKK32HsQ58AKK
eGt24svlt18aCrN1rzQdD5b92OdAQz9cGXmsDxC8u3uArdu7BLfXK4HehcloroYqAD8CgAoNoHT6
LGIz4H28EuxY+oRZA1gejOn7HCmUferdTqAs9CzP/Hj0jpO1FutY6D9zpTs477FXehk5Npnalg6C
AKbiH9t2zYlvoXq82XbTy0pO+FTRY0/dR2mnO5har/g6LTx6bp3heQPmlhaXqyIZ6q+K99YthOKY
VC53oIWamVPf0nYw4mkcBHZm2aMy2TUID4+Ns5a1vdC4c4uMeDKlhfVZI9//64AjOR3vgEAJcNG9
spRx7F3OzH9zowxelnFPkZV/VTlvbVnArRsG3903l18bPdkjNLq9XE8gFyyUNBtqNLPr2O7gHV4L
eOvDccArrgF22joU2rgyDUS5IQBH1V/sdBMVr9WU+SkURrwGfGKq9zLa05T5pXiSXRh54w5clDwr
dmL4lKcw+Ad0ra8/ZX1y9JJ2b9Nd2zjXMMKKKIHpdsjg3dQUL0l9rFzXR2SpMiuAwHySqC2+/w5O
6liEKlzxwOL7BJ23ryZy29N9WvtdD42CDa+xGtBpONNVzSdpmkGEP0bPcE/mNJT1j8y8rUyCR98D
ZdEKsZ3oFlbOgzXtdb5hzj7CDSXvn3T8w5HTPXLRAwce9nm8nwD0gFTFz73rCEz4Xv+oYN896G0G
fLVJ3yT9IfoJdLhsYxZF6I08hB1rUn8UQj+XcITXLByGLx5Qc+lNWo8+BapARzA13yCxRBfHAbis
kj6b0z5Pn3JZBzr+Uj8nBnYgflyFAFAjs883miZ0XSMY4McNaLXvDt3eiGA8B76A2+8E39Ou9idq
BtkEmsZjYRXBGCmYvL3VdlhBnVtHWwK4D/CWo3NtQihgPVrkycEWOTPAFzB2qW62qr6JZHXVMBWY
w4uVkW0e175R3UP93vhW7IuModW2ibtHvDbWvm3tGnMI6vgqdQ8S4i+Uhi1EKkNsVAHQ3Li4DgaK
HrtWWPPBcexu7AFzz02/ofWmwe0BTESDGjY2ifazye/It9a5aVx3a2DBFVMe6tQJOyDGktbc4swA
w/uPVfVUgQMqHB1WSQG2XBnUEPoDFcPGL1Rs09IApQHsbeyi6uu6aXyhr6PhqyGBmyofagtkbgYU
y3YY0T7FR53AohBYHQSdSu3D/rnuwILA0WHbMHz98JVrsG8dcKxIwDVulZEF7GYgzQwTTPtvFLDg
xU31RuEHjwzzzzboRt6PyvhO0u+4jdbOVVT3YZbYm8vD9fxRB6KW3486tczgg58JdQXm9jfm8aeu
xu6ZkvSlH5v7lBgvl8s5P33SeQS4tkXT1shMOE7x9LXIcfDntbkzInTM9xUw24rqIjIKQpHbUaTj
pk0fy8T1cX218vTziwudB361qmhrdHBgbXJzp83kNS3s97757CA4IOQ7VFlrHR0kBZXlfWd/L9Lk
nS8+a18el4oaParFA+nRZ43zgZTD2o3t+UWLzuOTsbJYz5qEHB1evFmQowPDId5Gg+0zL1vpoAsd
Zx6WZJZB2raG5XChtO+ACmToCd4Ga0G88/2fzrOPW1EBZADAEdRCCvA5nPFxWy4A8qMgc/TVSu9f
qqjTv/8SdcGdQYdzkT0cbf6txzxkYT6amgb0Mm/lqLdwwqDzaGTPad608DE9SrBv+ihuvwIqF18b
TLsFADZx+eA5RhtOCCU7Gy8XyYN2AVy7PPjOby7oPFVZiQ6wIpWZR6rHbXVaqDTMKSH6o+4mNx8j
+11uX3R+ceANzMK1GGKIIwg7wETgQvHx8hcsdTPr9xaKSsPCeRQafg0C68Zo3RcHLDlmMLZSRQsz
yDx0mGQSTNpIxVdu7xxxcHumanhfXgY1Z93LIwjr1TjSHJGntReATbuK3lSeuTIEf4qP/rp3BHrx
98oxJegwGYhcx2Yq8wDERQZwUm2DXciiCYuRASK7pbrhYazr8dS5utDreuNpMlqxJZMbASGCXdxE
MzNMJpqMAVMS5Fo6NbsTqvmZcUlupEroAfE994dbl/k+TVpyY4h4vBGNkWDDKgz1QWWF+82NTPaR
pO34Ug3cHoI8495HzVm/k1bqvcaTbb1vbrbn8R8nxnd4wJ8csUs7AIG0NeofpsG3lzvd+eRTe37o
5Xkf6Z7b9XGsMXVOgD2l6tjS9g1fdOd4apvp/kcd0+fLxZ2f6+y57WFbwTxjIlYN2wBxlE5+F4n0
I+2bA/KrdiSS3rvWHHsedsqUzmBOGwGCa6bABk53UyG/X/6E86PInjvKET2AZmM7zdGbun3WcdNX
6F8r731+DrDnHnKjoKInmd0czbx+ge30jTTrLQJoa2vx0vNnC73Stc00bFuORgbctB+3pd54sUFA
oWuslTjXUhvP1nvQOBkwb7E4Cl3knxtisMBCyG2fa95fDaDWXDmuVa/cf54vjJqnVvplWYu4KCKc
C1uQYOkJSGZ8KLDL9g1SXwvmQBsiVgo6X3PIMv29IDmMKaFdoxDpyO5Yom7A6wY9r3273KsWlq+5
oW1fx13XKozy1OiqUIq89GVJ7+pSHm2afvPcNA/hL7iyiC3V2qwbOBUOL2bc9Mc+s+9Hl32sBlnt
u6YY/DQHK7wfkpX5ZanaZp1hUK1nCWXWJ2vBGJTfjAeNPdi+k3grWVxL4/E0s/3SA4hZp8LsUHPu
mJS3duUmD64z8YfL7bL09FN7/fJ0KMOMckL0/dh0yReW5QemsXG6/OzzdWPPw0V9Rcayn8zimGjW
hHnWjD6ZLBzHcUZcCbksFTF7fRAtoeq3cnZwK5zB7z2YjQMu9662tecBI1m0nsl7WcMEuxK7RJpi
02YZDztA9u4vV9HC8jQPGWkvg9lewfIjafMcwfJRug89Z55fYSnedOREnWxSMMUsyIUBWCPVWjrM
Us2d/v2XhqeFm0fMHtmh6ayXaiw+Rk2DYRiv9Nqlx8/mLd2ncCCZtDgOjoDnJoTCO9MzAeHzsnGl
7Re67tzV03AAQNdcOofSJArEXVfvWt2uob1c1MNfN2T23NFzkHWXdHbGDkXJg7L4ECGgYHBAgKeV
kbdUwGyOKjIXXnKAuB3bfgD41iC2fi1hV/vmEDfaWRFPd5f72FI9zaaokUJ+Y8O08OhWtN4ZVuRc
iw7Wy+96+tzGEwxORCIKRx7HrHU3FmPAbxNdvyvibM9dPBttRchki4qjUvFt7mpkyL7PmseeG3ci
T0sqOLiJo1naT6DO2dcxMH+B3dOXFgSMu8vVszAO5oQ4oOtJzbysP3awO/ejNvoaJ/nnKuYrFXR+
XbXZbBi3PaucOOPGsVWp/srHyttVYDm/1prmNzLS9q1bEkDA+kolny9/0sI52J7D4+qppLzrqv6o
cki7u8hhUKgMb6csKoPbW6tvnf0wGUfb4a/KLp8vF7vQjeeOnl1vubgOx9a67eoPMs2fGleuDMWl
SrR+nwvJKGpDmqw+InSbByJFzNp14pupHZ+LiX2Z+ulaZM3KHdP5vYnNZuMebgmxhtcbgKZVssla
B6ZD5c5L6aYYH0gDtPvl6lrqeLNRb1otQLGyRzFe8xwz+yUW2b0AvXZl9l34jLmAuE+q1HQ6ozkm
CKmNuO1IqePbvQCE/IlE7wtN2XMdsTH2jDYevgJ4jHuLIV6rs/LBSd0fl2tp6StO//7LKpjB2w+q
7ha1xKT2zZLfGR5Y1sS9Vr3eNm2zlim/0Bxz8XAHkkemYGd1HAHB2GVipPA7TiHwTot4JfV0qYjZ
VFA2vWyRRlofE4osCKM33xqbwJGveG+Tn0bmL5Xl6gjKaxuVBSBFDyC08dwzsaUTQuyZdP2h5StD
ZOlLZmeRqoBupMxxum3Jfe3CgvKLKJ4uN/jPoOaZdX2uFAYetigMR/ZHjsSTm2IUOS4Hxt7djonu
fvR2LSGMKdUDLBLsz9Hkjp+crHE3A+3zYycY38O3qt8msHvfpK6RBywBqjxmRn5VD8J+u/yWCxPS
/Io7KqcyJlGEUJnXARXj3nax8WTn6hrs2KDS7k0yGmtcr6XKnk0U1B0HJim04MJ2dyLLfEhcd10z
hZc/ZeHxc4Wx4jBRsFxqHETXPBYieXbq3vGbcXi9/PyFbdRcXezxibi8k9Ghsb4z9mA5o5/FH6zh
fYNqrifm1cjNzC6jg5C3TvFUkHumv7zvzU9f9MtwimJkpSEPDtRlpy5Cc+pvpxKRioJ490bSrYXX
lupnNivkgsBKy8pQ/3164jaHifpWp9I3spUGWGrg2azQVQQxrsk1Dl7v3ToG8tCKXFy1RrPm+PIz
xH1myM69ON3SMUyAjqODGcHh0NC2fW2lSQwBBe50fBg4miG8bbLXDraU8OMRyQbZ7/mhToz6fjrR
6VKAsXfMoNX7DjdzBXKaW9IeCeq0K4DLvreim1UOwtLmaq43rgGTj6yuMw6yBzULS0bnY4G68bzy
kGjcL7Wc3oxDafpwtK98a6rXnH9/RvjPVfNsIhioMSVtipEkkBMNlqjyjPsGxD+IHDWv7loJJEtC
XfZJllxLvyG5e+VOUEzl3PskmOU+QkC6Zpq20G3nMuVYermVndrchQMKgL8f2sJ8Ljniz0mzf9f4
m0uSB3vkSeygFSMYioKN5yPDoWo/lu/McbXnemNcCiLbsSXRQXnklo1v1HB9pIhsTIjL3HfuYObS
47bKzZTWdXJ08+lTTzS79rI83xnVcFtMSJSs2fS+HeVchpx5HgwpPBkDXUPTPbwiAu0qsQX7YM17
+TRlnOmBcw1y6eRuL3mKcZU7zSGN7CgoWfHOE/3ctBHhQKId244OY/Otcb9HkeVD0SmRo3C5Py3s
JefWixX4JRmJ3OiQ5N1jEgPXPcLKFAkRwzcztY8msgq2l0tamHLp7AiRswnuojo3DohE56EkSRWq
qTV9Am+CzeUiFnYgdDYZMNMj1aBpdMjzDBkhrXgSeX8zTNkV6ZOHMvYrmEyvlLVQcXNVcqrLxpEt
Kq6wk6BDOsagX53ye5wLn1ofL3/Pwnxin77zl8V2Kh3l4BSExbbQQQmJUh6MpA6kXstjXmiTuTbZ
Fh6uUkbOoUk+AGQTtEjGRjbYymlrYWTM1cgZqFV1N+H1y846OF2/STO6EkFYqv3TB/1SM7bVlBmP
Y+8g4PmzFzwL3cy9dbPisfUapMa4ZKUJlmpotlEYWCXdscR0aMmxeBocg4ex3YhP0YSefLmVl75l
dnBIyib3YPOQHnPvMXUehZQHu3tJrW+NtFdWjYWI7dxeMTatHmFBKz2OSffsmElQi3IPBgwaHNok
7lqjXwxqb8C7cKXtl+ptNtqzpBxTDY+1QxEdlbyJkYSH08g7Hz4b555n2NWIbJujqN8mRQLSfWOr
hhsLg24uTK4Ku58S3aTH6sRdyre0MQO4jfuyWvMvWpim5urkyCaN7jS2CZaHUwUwyx9N23npNFQk
0rojDHWVe9Xd5d51fm+GYOTpO38ZKpIKW9iIw19blvK+RDQuNg6AaE9dMfbIdMtNCOs5bHu+qiaC
365qMLvQYSA/Lpd/tjpR/GykQtgrc8ZrFO/UGbwVJNsjsdQKWVEltzSJ1lRGZ0cRypkN1LyLEyPu
2v4aPeNbVJw4DsL2VTx+0WaE+a1cix2f7dkoaDZc49Ie0bGT8VqTBn5toPOCZlXkexeo+fBynZ0/
PKCMWWzPHHFSiEg9XMeSjtNGQe35aOjUuslNPn30vKS/lVHGr8Y0I5+hXLR+EELH605ngvuFLM0H
bjpI5OUEp5D37BTwTrMRzXUWxynybq+jNEt8hQ5VMuxGSiO+d4biU5W4K6fX83IhxLhPs9gvPTZu
raGhIzwBqqrbCySiFi2SUGFXrWyywe3GbSa8XTEeivhHbKmVKXKx1NliO6omTxogDK5KE/rmyT0g
nwNXf5EvWHGEtSI8p9odT2AZyz5w6qwNz4V+O4/om12dNxLXaFcDKz0jICIh0T6zRmKGEmfBTylk
5aEWwkyR3Ds12UYVLv0Se0S/xW0G20rt0bTfp6ahj1IR44s9xr3a1L2rb3k6rEUszvd6IAh/b5MM
+c7ISypg7sXZm2k097Q3P46e8+1yjz+7VbD5nP7RlVkLg9pWXQ3NDcIt1vh6+blLrz2bfYocd+oJ
NiJXTHshj9VO280mqpOVpfv85Mad2aTDRgCEBFQpV/DCA0E7Ckhjh1bJtrX5LtoGama21tGMRqyK
gRbwxluKTGE9TQDRsqDrni9X0ULVzw+tunJU3Zeo+gnJ3aNxL9aMdZYePBtQ2ZiIyiZKXXUxORA1
PXEYWK9MRgsVPz+ldnWihi724LLcfLCdD6mFe85mCBoh3lnAqeBf5qAozWsYPdnplZrcx6K1f1DJ
9wkcT9ucPL6v4md9s4IHTaJbO7tCOeMmLyZ7g5HsbC4/famGZl1zIF4qjaasj6lH441osU3ClYT1
RD3X+jgxsnbZuTDC5gfUzGgH+PJ16spuceVsPCnpBaa7ElNf+gjr91borQhARPjVXcV9jwzfQuKW
Jn6q2nyrNbJJL9fU0hfMFjbQMzCzueinFrQJJcBMYFStGngsPXw2fGNzik1mmdB9eTbzPcTIfIiH
+5BW6cu7Xn9+ELVqmNBXvMEE4U5hC1lMA7J88Xz54QsNMD+BWqCBEMFrdVWNWzZtmzHUyUasGe4u
zBDz46cW9ZgnLua2Po0C5Df6NnnfxDw/elaEF6ZjwVetrO85uzPdbzWiAmvpxufXbD63v7JxbT0W
U45uaUDPwpXXhZ3XVEdZxGVIsy7bZ2OjwstNcPa0YPO587+eLN0rikqygTIIseLnwDFbb1Ni4fK/
j503W7blhiErY+VsvdQqsw2unWdC9nzC18HTCBLII7xDV7Z2C6Nhfg6VBRJbkQumALis9mnrIPCt
dwhzbC5X1cJZB0Du3+eLdsqMGlObAhYhrJDUXvoKQMJte63arUyQKxFcLmjpO2ajGmeoWKc11DE6
G6FXwpI81e2Vm6xU09njOrJ4ZhtgC9i6ttK1PA6iio9FbFQHlTrmzitbEsLFjwYUx5DA7KU8uvYk
V7Ipf1p7/SWUiXJnKzacxOwmbsr4ioNNBzfLqhq/c+EmTxEs2KRfSgHr97bttySLklvDbB1k2rdp
t3FEaxxhgcB2eW3C4CGuxas5RCOgxa7nvTDXlHvo3svJnxw+Hh17Sj+psu9fikpUX4qyb2Ok7Yv0
xrExlqQhjaCwWf+xzRRLb7XT1AfakPTz5dZbmNTm2o5OOT3FwZAddKLuGyMN7AH2xOS6aFem5IX2
m3vLW7yVfd0CozM4Lt8bmrKdFyH9XiUJgW8EzQ+xrevPUdEAuJtW3cpmd+G75oZkuWJu2xDLO5jT
ZO6oK9OnwWqQeNvT2vo4jrZaqcCF+W9uR5aZMXHanniHvNHlp6b2jHA0U/7Y9rwyfDGaeYqbGLZG
klwYbXOZweDaRpcNLj8AoqCPCFJ4ve/0Svm40odM/nKn+DkH/bXzs7lJRelY6ZgQxQ5TD3O96JuG
Fi2e4kMCuWisAfBJfJP8cCoS6MQILO+FZDAFBfaFlbupcYLRuEqbG+49WjVupKug7p4jCj7bASgd
nzofMjAp6/KpKj7BbRg6QuYX00p7nMbnmVefM7C1gkqzc8R0/ZMiq4dXzjIVZADkBiSjB2cs+Daa
zG+Xa2qhOeaecF4GVzDHIeWRxS0Ha9kiG9wBO5up7sz33FViIpptXnujl1Pb8OyYVxWyF60UClVi
QoZZR5a7UmlLnzFb5lrVx2NXtvHRi5IXK49CzgiBvwSYgJfraWmUzDav2dgiCMMTfsgkP5jp4wgA
jKpGX8TPTr/mLro05mcrHuF5MYjOYYeKk+vcEn7ntqFEOMFN+MpqdP6OFa0xW+3czjRTq4nxIdNY
0qCATDco9Jjtu1jF4Ni4+TUrzTGsG8AfSJe6YDIoe1unBHt2QKFDyt21JJOFzclfpIUacr8InhAH
AUvmXsUbaa1J5RY6xFxRKNvUbQuSOAfbG++jQU6ByroBOQfD3eUOsVTA6d9/PVP2Q933LjpDNMAd
H5GlqgDCQK8F6Ba6wlxsZyrqNn0t+CFnWVDlN15nXPdNuaXQHF/+gKUSZkMmwU4tiruCwyJjunfc
MSTM/ZBG3TYaVi8klxp4NmpibN/Kkqf8oDMPRn3NB5gCPV9+/aX6n40VWGc18NHy7EMMfdAgcB8V
4Y88fN/TZ6Mk60oV6Y7bGO7arxFDFOymGNbw6udTwGw+t0lLbd7CIjWnB9eq6spPmkIaW57xLA9o
N1gj8Mol6ULAy4uDM8TpneQJIVsv7nLAC6ypCEzLi6qwAgsXV6MnhxBQifwY1OfQgFXCthvbeKWi
F9pwbrcW8baLuoTah3yAwsFEAvrodA+Xq3lhVp3rJV1RAWxUOPaBSBhGDWngRV+QS7WrDR041cf3
FXIaAL+M1IFGuFfkFuixygqgxPtMFSqwzJw7mDkmyCJZRWYsfc6pCn8pSaWQkdlWCkVDYwFIXIwK
mR0wuCi8Jn6VE1E7AfLBihh4YfzO5VLUcGpqcEYPHBnY2ySKIJYdFQ0Es6cQG/u1BeM0oP66H+Fz
3VStjAyuHYDv6gZp9hsk2SdZ4Liq/oB971D6pCvjD55oHZ/lEc98g0m5tV2nfLTSSGwut+HSx85G
OyL2BPBXSIzF4Nw3nrtDUH0b1WxXl/07i5gNeSTGI2MMlXfIang1adK+Ir8Axhx68HDQWZPbLN1M
zI3MshTugiYEFgdrYLnlW3Xivtq9CRbyGGcDjkuuE5iVJttm6lRo22n9WFnMTnxmJfG7UrNtNle8
6t4ueZwZUOIOpnrMY2FsO5WVYe9F1tfLLbb4obNhl3BXIt9NYzCMbEdgDZbbJzyR2mXVXVO8qvhe
wvcDtvyvdb1mD3S+m7C5+FXivNSUhskOcEx9SEb1mfB0myg4ghbeu1BmqLvZIB9F79QKCqlDr8wT
SDFHtueY+i2Nf1yuuaWPmC3McZRgySxxyWqnD9P01qZpMLSvqRm9q6OzuQLWK7tc5AYuV1uR+Bn7
4PJiYxqQUUxr6PLzSwabG0yxQUQcN564VBwfZWUC+G2Hl+vGOTsZsbm1lNUj5gQWGy6gydGLr3vn
SrF3bejYXCuoiKdSEePRtHuoh+No3jbG/vJbnwd+4rr1dNb7ZWGISDNFjiH76yKvQIpP7mqw96Q5
7pXQ2DjWAQV3mA5VoGAQwzztM4ZNTQGhH0wqNAxOCIH1j6MDQqygaOn9FAu4E7JwsvXKdvA81Azv
eFrUfnlHFgsQn9IK5Lc8GT73teeEUy4LZJUgpJdIBIqcgeablMMVtapH82WSMfCKmUsxTSH94FYX
1fQUeYhc+zJx7AA50cUzwl9q2HgsqpHECRbMDhaK3tPPav331+G/xN/l3f9ZhNq//wf+/iqrsUlh
pDf769+fJKyixH+cfuf//Z/ff+Pvu+/y9kV8b+f/6bffwXP/VW74ol5++8umVCnoh933Znz43naF
+vl8vOHpf/7//vDfvv98ytNYff/zj1dggdTpaXEqyz/+9aPD259/nDrIv//6+H/97PT+f/7xj//x
z//6z//2j//5j//1z/8+/63vL6368w/q/o1hieXMsSiMOsyTxkB///kT82+mibMvt6DZ9ph7upwt
ZaMS/JL9N4c7HuEUOiZiuwy/1Mru54/I30xEAahnIkXC9Qjy/f7v2/3WPP/ZXP9WduIO9k2q/fMP
72e+9H/uJZjtEMvymAVdnktNz5qHjvPKcMu4U83Gor2I9ggJRJ+RuNgVfiP4ANoCgTVTUsawx9Wk
DimL2ntR57i28KooSHFPC3vR2gmlA6Nn0AfcB6NqkLjeuN115g79waSi2aU44IQW4FhbuNZ0+1rF
kw/v6/Jgac+E4xbATSSBGxns9VIaZk2a3bfm2AQ1G3iYR1TtzTZukWCTywMX0QTOVlMeHbMpAz5h
URu5SgMeV8POaEfjoa/o+ENAxOETJJXhpTO50YQ629EqcPU4eixEgjP8ySumNllOXd+g2nurAaaB
Yxen0q/dXMCLj5nbAi7Hvifg5OON5SfTZnBJU+mAMJBMQpcLmGdWwo3CYpIg5WWkCIVhl9sqY+Rg
pCncBqykfUSWGPJ9805tOArYyrH8NqV5su1Kb4Q9G6/2Mna0X/RmH7Z16224FbmorIRsJPI6d3Bw
zILE67w7O+pgUg843y5jmb1x25RvtRvZG7s3pD+5pXnl1BGc0ipAtkhvYVaz4UAkS1L5Ewf922Cj
iQXftf1qQkWkMX0VTZZtHeVWIBfGgAmZOLykBq5FWMRhmUXoELK4/Aos5i0fpuZQtdEIH/EE2zE1
WD7CFda3kU7lVjhtvZloBVs0tGxoFrTc9vVI93WhY2S/Ql8z4QSAAOBUIdiIoEjgJfAnaQG9DGOT
dhtY9KqdUXRiT/rShksbA0RdxfaXRlbOl7I2qoCmNX2Ko8a74RrZObkHcCfs1gbzRrTu6PpENnqX
Gcx57hxJq6MdaRI6Rj9cyXwi16wj/LODqX0Peiw7ehrQ7SEr45vO6s1dWznyy2DV1PbbTPQME2iW
7kgJn1sj9/CPzRB97kbcAONSPwFiuHcZ2fTYfWxbDLavsmmLewnA1YfG6vKwcGuNYxrpBfF5KelR
R9rbMrhaH21txbcSjvKABuYevwEMXuzHrrOuYjD3HnCLl9yYhTIPddRXd2NdZlstRfxjsvs88VMV
NbdgMBdPZmSWT5bg3M8yLb/UEY+voWXTV0bJJgTIR5GE2GPGt6achg+YLHIIPhyr21eekod2IjQs
zFOWKi1E9SEvLefg2PV4w6nS1zVCTEfXHaPHrsjancoQn9RImXrsbdfYkQlkFjwskSNCu6W88UTt
fshh1zgERZE016XZa2BItK2/27nJbnRJS9zuFfVd1fNyN1Y4o/nwvuw+sygv7g03KZACKjPDL5OU
3wxjPBwkSYfthITpzm8jlv7gMLC/hyuVcQcmJt9lroN5om+SHYuL7nslEtuPDDu5N6fMmoK2rLpi
jxwY69ixvohAcskMmPV08SsxRPaR91pteQ9GMU7zggBr4vS4e2Ko5TKYiqqCbaPjdF8rlsT3HjIL
diNzoLgoU1Yiu14MDxYg04jO40YgDQdkHN1pCODu8gJG4uBM2vesaI1tW4JSBHWh+G46KmLBmCiU
GIF++BlZV95OoSd/LlzpUrjTcWQRQBjavhnUVa+9Tg248+Tkax4P6Ex2nSL254IuGsEi0BWbwe5O
EoyprBy/b3Bz6qYm/P1jZD28VHahgPuZePOSuh2fNlarq2MizAFHVF19hVlJseEFrd9yBqeKuEml
REpmKw4ebEkfwPTp34qMO3du5EVbnFZ0hgi81edBIqUwDwVOuxs5ScxJBKFRHXYxFACp1+KmCajh
XTOa8sbNjTrEtdRwCypXAxmCUx9q5Jre9DC9A5hbWUPkR6jRDyJO2N6jfYo9CxfiYzo6yX1Hpul+
nAYIldKIDtflVJUHJsYRIblY1hgalYJIVzlpG8QI0xAkcx9KEffe/ybvy7LjxrEoV8Q6IDEQ+CVj
khQhRWiwbP/wWLaT8wCC86Z6Bd29hVpSXzqzui1GHMVx/fZHZQ2uTARA4I333QvhOLCzeC5SuScs
BaR3UoiKrnIA/T8NtWt/a3lAN2VHrJ2qGCgQhxgjJXmXkY3APCOUMKUd+a7uhxt8zxLTlDY/jLk0
62zKyDZNMaCAZJvlSLbbBoBWwgPQFFogAgaCMdzESsKeNwwmL6YdqBsCqZoCsaW2D7rsgo0Wo71v
aE0epzyeJ7Pr+KEciuBlgOdKPVvz6LNhILmeOiP+qrJpvKnLaXx1QHZwl0Ri3Gpi2ccIjqPyNLRn
36ykBDmnSqcB4WxbrkujUZTqG4KubWax5BYMH+5XvKH6C/4k+2GqCQ8LtLZHHTrSU4BH4srHVnkL
gUMbrKgFCM5cTI+vaGwy5qtGuaM3MhHfZHbIZxKlwXpNeMJ3qVVF+9ZuwSgKkaMnG9RY60BR9r2x
Qve1FcBzgjSjVHuVygSEmpn7WTc0vbOLIPti61p+zpMJXJWxdpO1raneRHlkHnUos5+Nw6ct3gTf
FbLpSg+dmdYGq6gpbqWDnlWb6c7P2qzcoaQ3bWOmyjUmIyBjy5NgFfShLf2qSmLm0zwROwtEG6Du
NPwR0tf0UwVFvU1sBI4CYsJ6Q2QQ3M+hUe9XxmE1FBG7XPgjoJogw0w5W3Pcsg2BKvv9XFJKPGPb
4QMZePIpLvFmIjhTx+eQ9Om9rgcHd5G31l9NKrsjaMndfZjkUQIVC2IfehmnuAIE8VPCmDV7HHT9
QNxZuAMoUzU5NIyEG5YNclOh73tM1QTd+0iPFYDmtY1CN8iW8/3oSLoH6flEVyDUz5ubFHrEatva
eQ6MY1im3Sp1q+wGFl4X2xTXs/ZaOqq3CYDbztNcVA+tLiPAHQNov2Lw1mY7O3FovtLgYwQbgqNa
vWnGBl6cm0A2nqWtNn4QxQAGT5K14ofEzf+K9wtnasI0WSkwmeQgfB2hnZK3E87Jho76PWZu+9c+
QRXFNxEU7sECKLhew1YQtDbqiG4wVeYWvi2btLx3XJARgSJU2v02oKEKvCwYGgoy2yxhK3DKSCh+
Wjx8mqq3IvgLb+QwFQ6uvPEcHn6buhJJHUDnscsbHwC07+3ANuh9Q5A+822eeQStfoPifm+e6upT
Il+68MnF9HqNWDGPQPhR7iqkoe5PEz0CNgUbp/ygzFYpakFTd+gwIhHXJ1M9lUrslKi/R07rYzJR
wfPdWGwNe+Fl+If05Gns6m3WgknW0ke8qRswkb3SFoyzvL1zGzA7JtWzrviLW2fbsaj9IJzWZvqu
5TYtwJjTJ65HrOJrScxnkLCueNs812lfbxkorm6snA1fpFohtPUyx/ZIHjyROKV3oqpiSHTRONg3
TvsECsZdUuu1sDBQaCeI8sHS8dMZ+noVFKP7kjZa/2yyeJPBbsvAGb7h8ozrPnIfnMgqPAWk2G1j
RrIPdDxt+0jCZIQ06jYJgkjQOSYUkthOWiJgz55jjI+8xazNN6D6sbdNC3D+lAOZADarrzJos1UV
uz9o3h8rOEC/nXusIADdGD68Stoem7zJ/GnM1GObiir3giaffLcex82k5UrFIT9kpRuCHTi0V00/
CT+awNzAgapdZ93kgJbUZRvImn4KdUn8vupgzyyOae24jXbByDD501jdY2iC5thBC9vDFF0J7eMM
gafBeVcNJpwKrddlQXO/ZeNbg8zIL4QxWE/hLhADvecSxMFBJg5DyU5lNEBFnRaPFesFhL3UsCp6
Zby27z4jUv3aTMpegfx7ayXTPRjvlBdQJDWkBCfVNIK3uZyZc2t4+zRmb1aHsAHzUK8NCPg2tYJH
j+MML8Ka4bFIziAj5cLS0/Z1CvGqeWlBvxUSV55WSbQOhqIFZW9PfYt2DeiHqb2a+jRb1cpOwM9b
fW7tNPBKQctnV4bRmjYg5gzdliOzcSHBAfRnWg31zg1AKIjCZIluB3e2pKeWHyvybaCoKk16YKu2
SZXHs6D1UyurbnSeQo2dBOm60w3/rKKBPwyDdlsfOgbmL2m17olHwIZbsqMHATaa17ikU7OyEG7t
RwTcj0NYp28E2HE/nHqwsbC8uuMYi/YQzIXCt0Sd7xMoIbykFrPvVR2BfaKFCILYGkESLxAWCuHE
QhyJHL1bNxOxH2iDCf2yjQoYniYQL33plLhRudgJFs+n5vBg3XYBvLzC5L1ft7GaCwfJY4Vh31VP
gxQj4Eq+tVoEh6oWzTPY38KNBLvpa1rEo0dI6+zJSAsoB2ZjvcLtTxBv2gZ/tzNWOWIet32IlJav
M1HDk8WNsymGvMa8GJvYS6kc9WzsjNzlMB7g0RAgy/QrvO9NCHSSuVcZ7T/Xk9OA/xFcmjZCmiIZ
oQYRii8ayOk1bw2LVlTG/K6NQAe51txAPQ8yNDH3elLU8U1gd9Mrkl9TrpygnwCxm8AVPjSO5dfc
tb7KNK5+FAHJthH4SxFhCjLdyKpBRO+6ZfE0WSqnwGkAq0Iqm9/qpqh2BUoOtyOUoLb2aFBq7lpt
UEVQpZt5nWn4YZATXnmIIgE4ohlUPibVso3qx9SvddvuKJnkWoxgZ8PoSbApojHcS0PBLuwSYG0n
aq3HsaU7Yw3fdGEpvy5D7YFwLH4Bq+W0Dexp8C3dTD+JEwHlwCYnv8tMTfY1Jy6Ge6MQJNmI2Q+U
NZEnkSiueTzAh4x943q2I9MHJ0/pFyiHmBXS6egvqMUXyIR63I9aFvd2S8CKhy7ILf4u6w6mZLzv
+3b8bjeixpzMhCHJCE52ZZw8gwpwOTw03LbWoOEZnuLUsNsJRBEeaBb07TRyHXqsKOiLnvjwdUql
eED0MXkdYt87jCJUcKJZ7I9JUm36eahdZsOUPjRVkKySyTUPsZG18rRhiB91l5mXuBzFc5cilVyl
UJmaFTPL6q8KYs4PlTTmJcgH2q1dMK8nfoHOzSZihtwIra11rp2yAA6eR4E3jI39DfouMYXzCicc
BYiGq6lO2zVU/gB+Drta4da6o0So1bbRM4QFB1Ca1yAPhBGgFoG4rx5OOcf4I3EcsnV7/EA/Llmy
SrPupcrlw5A4oc/4hNAcA3pNMjrIBGxkInz+RzmQdK1Qo/IHQQTyJcAlVsImeBDEqu7xfzafLBbm
T3bWNtUdxTzWWtpyeKB9WKzL1p32c7r1BSEF1IWBOuhf/3+vd6Ic+GHB83/8+3//+3/9+38uC56/
/ra/K542p/9Skv2in/q70ok//JeiKGO6wqUIe+Yhsv9UOvm/OAhEHQXYsEv//pv+qXQ67F+EwSiD
KZuRv4ugf1DpXEgKuSjCgm3atQWKsaiqwla8L6pnqUTnfqjY82RQ9BoxtG5/D8GcS3m8E7Hrcb6H
0GTFvuCvcfLcNC/4D13ztYSEg+y8AdMzrvGRYXlpuvntCP+pyv5ehX3fXvr101DK5Zj9kuAOdpez
Sin4mbq4Axn82HwFG1Dga6BLph2oJPM/atb8ZyXl2JhX5JhdWyBgJbJiG+O98hlQZ+pT4u5S2exi
cLZdAWf9AkX+Vleej5tR4VBBMAwnbHfROqtHMK2aaqTPEyJOKDARqG9btrR2PCtjQIAce0JUpfpi
70RRfVApo8ewlO4WY4DOmoClfV0BYnFH52ZoHqI0nDOL/FVwRQS0BNgE3YKy3w5qStd9GkHLqIBj
K9u+QTnZEasICc8t5GqbEV2boHeu9I/mNtH77XFpu7jqSgiOW7W4TdiS5kPnWECC0srDTRmjZCeK
A5r9fDg05tqE8eKKSLwahoq/Qp9AOMpZzon1bmVh3KG3T93ADrVTo8AqwqNopAeBndPH1/E9ZuLX
JUE5GY+S4ftxbO/9SwlrXWdRSOhzXeU7Oci7osseq8LG/jzBrjVvF8DQf5ZzCU4SB+mc0SRrSvKq
j2r6rFg9rKuJx3dFGcaY3OnULYaokkPVmuRGlnlXe9QJXX8SXX1ImxSJI0ZexX7sCwgZ6c56BQDD
egjboHrDK4t9lPnGjTNF7Y00srkhCJ3vSrtnW2TAas1KTHaozB42o9Vbq3QYotiLK94/6iJTz+kQ
iBuTlcGdY0NK9+Mzft81ResGVtCdjRuDzKtgy+dRuWCUiixnOtYke2IgzLGd+isUma4gUmBYf7+m
v5aR6CShwwQHSZad1L7Xo9Cg/DvZQN9u7MYiGPRk12aDF8CCv3ejCLUJBB8U2tgLszIMvdbBnIMR
FtnbUjc/jMzHNYJGYM1MUW8gdUz9qgu+py1pd+h8dL60eHWNXHYxoPDPD7GFZFI6aJItsYZqsoM4
GpzolACrhQJYYAFsUFoRRD3UOh+AluG0WqWRW92rIuj3Kq7ba+gc+MuzM1e//YbFYYSKB41dsOCI
uc74BYU5fScy8cNGv9xPc5p5VpRke/RircJvJ9McKVrI+z5BSwBMWNdw1xcMB5zK/z2RpdJxmDHW
aIyFnDowHsHHkegts5w1Kijexzd6IXL8z9mjTKUcWCIml1fadvnQspgmjy5mdjC/YB9EcRupPNvi
ZVreEXym5dqtAv0qkoEjv7QzVOTQQ/r4d7wfDvjPz/j1rBSjDvqj75rnYzAOdpID5JibaCvqfk8L
905bg+13HKi5AcU8qAbfq1BfAXFcemt4zooQRBow1AuziTJHi1JJJ481im2eouWhs6+954Xb+fWe
FRwrFdC/Rf93sblq4HGPwh850QHCOEmG4WmE2pCzAVTFh1GZI4ePj/Pyrv7fivNt/w2LMI3OVPcq
VMe6Mq9qyB87wMavfLJLxvD3Xc1//tsaDsitErePi6MZc78bkRMcMre+ssjFh4BuN8EUNOVkyS8g
nbG1jCHkFLjhLZDdtxGBJqRJyVsc/Rkr0q87OJtcG/1LvAN7GWs2bas0yo/kNES57whrDbGBT8GA
JOfjj3N21xmByXXhOoG/IWLJHRBry8SYmWuPqO4QVGxHcZcVEECyUvnSs9ZCE8M54bqEqw49+yux
5LnVx+qc4CQd5IoKP+T9Z0P1x85cK1LHLETPrenzO5lw30ptnyfNDaoDJ1tV31RZPHejOtFcX7s3
Z6+BI2FwXU4QOiNWOdt+lGOCr9LFyZLtEZXIL4WVr+IsSL0QY13rhIzPU4to/+NDPzd0WBbuRYDW
0cbcIF2EthnCo4SzGstmFDJjEC8LG3NM+2INGmHfCdpdmPN7W8QHNO23WVl+y7Lgyo84ezLzb0Bs
RinwI4CWLp7MWJdtFie6PLVFhZI5amZAJaa7EBHUx7u9sBBgKwghiMK/yHIqpTJhhVZTa52kzjIf
aUqA1j7GLFgNGoc/Xgq3CGshU0T2sFyqR6KATlgVHCfBttwSd0UWnAyGr/6rdXBsiDiJg/zy/b0t
K+aA5nlGPWZD4fcYwgD4a4r8ANHaldM7s54cQB0BNVn8O6VkiQzODNg0S6XyI7jSPse2vnd4cyWS
XETrmJJFoINMC1AgISTil/e7EaA47Kqkco6qr3daZBiJqe6KntykeXhAY3778Uc6D7Hm9dhMr0wl
PNBS2FVImrspKtJHHicH27hAx8a+acO1rO2Hqs0d6MCJE9VqhR7lleM8v4zv155t/G+OQjd5YY/g
cjii2obiZhvpjUAeBuqoXlxZ6peA028Z3nyuDvI6WBUFaJSztOHdJLVtodN/bJLA3GmKHp4Jmfoe
2KF+7SG9C0JGGvFV30zW1qWQCuzjJLy3kIyuoU0obhPiJnsUIsgz5nnY88ef4cJJOCilEEkEbJFY
zu7pEDLSTd+lpwop7rZI02GWNwYSyM71FVNz4YKhPEMISieOTfGv94euktBwND6DYx0Tve8CK91B
UFiUHhWYjp8SbTDeNRj29vEOz58O3gwDsZFwHexy6V1yN8hRj53qYxSnAcauROrHpOGvH69yFhVw
jqqvjTuNigjKL/Pmf79RaeH2rU3IUbtj7KNGvgsLaEcGaLNzR18xPBdOkjMXk7lCKKnQLn2/mNVz
MkJ0lx4NL76zgv0wI96qgFrzKuq1vbaBVbkSvp1FCNjfb0v+Gkn+bX8qdd2RFXF5QuefoFc6HOxE
/zROti37+LVuup1MzLpzoysThpfWxQPiUiKlp2x5aYSi2sGlpMda6Hs7w0BzlA0HjPBoPxZo0RSd
9UWnkJmS7jVy4YtLC4GbSmwp5DLn1ZMxMrJIesqr8gdEOz4jkl5PMtqW6EpCXugz7aovPESX7eOr
dOFJAgwFywibyBQu1PuvW/SAWkcxK0+ib/Zln63Qe9kXyfDp42UuhB9zPg+2bhgmzt1leSaoc3Cm
qJIcp07fhSPdJuQ7ykM+uj4P2jyh9wLSucemsLYiRPvD6q7s88KTgel3bYpkHyZyaXoIqcMcDic9
ZWUYeblxDoYkj2HZbMxVroQLZ4qUikjgtB3AXpcRHgdYC6CixDmhTcV8Kx/2WkvLb8fqx8eneh5K
Qq4dQEbYemQHZ3RqqMDULE1C5xSRaM1YiO50X3+lGLmegQ2xX9TkK2+vDRb/muheOBksO7tRYdvz
ab6/MyIFZIeLwZzIbdLlnwKQVK0QYxEIOw5fKh1/QcOn89o6anyA3TZT5L7lk0KSFARHzFyEoAN2
vwLV+BebrBKtRbRHUJldp1DNpDMytU3KDdghHgG5uo/iAcSzaHl9fHKXrgPDjUT9B3dRnpGN4J0T
iWLrKbLlPqPTpwKtux4spC2x3j5e6vxlzzE3FcioXArHvAh1Qu6CCL4ZosdhOg5oKvP4SzHudPTa
qgcDMkTjXrFi5wYbzSQ4WEVsPDTEce8/D0LiDl1ihwLQOd51qW7WgHwwzyjDvCoy47orrpFEnN94
3AQUe1E1R+Rxhv23y8TtEjT2j2Fefh9yC3wbU+9FoOT8+Cx/kSW8v3oCcRzH5YMxYXz53aTM3Grq
HXOyRmo9YlTxtu3Fp4H2a2Ll67EiawN65aeGlL7VpXs9TRCyCslaimztBkDLOHW3b1VypXx24RvD
tOEiOVTaNl8G53WUmU5auQWUUzkMXpkqC9RsCdArZV7epCzrNnWe8Ve8pmnXkXTaXjmXebhscS4I
rFAvlbDm8FMLM54VakaKIwtpE3jksoDTyr4XYoRgC0pG2VSQdd6AkIO6W6T5f1qvRW1CIMiSjssY
c5fBPBqlbUyNksdCBwC9Eif1QbxaXwkKzp/s+1Xm0Ou3oGAwIwdSjvYnZUqAEGpITJY7AtkDMagr
weOlpZQg4DxFFUSp5ZOtIa5WNKAiPlESP+ZV8CWJpvtQiL1IrrVkLjhGlCFc0D6h+IcPuHTAUM4K
wZ7RpiczSo05HfYXIUAVaCsEdsuABbu6sRmUH2PtbJyh2oVD/JI01zpfF3bM7PnmSoUq05l77Njo
Yjw5CE9D0p0I7e5pzn9YdueZONlduavnMTJaB3OjDftWmAdd2CcbQ+9SIxc5ji54Z5N83YeV78rn
PPpcdxngnuiadfdZ+20ClJKPCKBDL6qulf8vPFnU2xneCsJ01D+Xv4ICLyD7YQSy0TjfAiQIB+iA
wB7HcQSmeFusSMUaIN8t6JdH47Vi27nrFkzODWe0UOEdlnVX1EGccEpsyF6yKIY6arMD3vBGSfFT
dc6tqbvvVn+NIffSmsqem9Y4dTSpF1uukt510Z1tj1EDqKYk9mNpHN+l7koz9uDq7HEKkmuV7YuL
CjpX19GYw3bfP9uiJWhiw3UcBYnCtTPl3HcmNd1Msa2AiqjF1jHAHFIBCNfHF+2CU0Iegda0rfCh
0eJ5v7JjlYGqZZ2dMPo4rlJgolYttYJt0QPX+fFSF57PHNRSmP/5dJddhLSVWVshlT1WPAI6W1MM
jJhXw0i/nvqmvRK8XNiYhG1CAQ1/mdPb9xujuUkdRht1JC2ETqQGg4yF4Zc7Wery5uONXTJPKM+w
OXBH/x3loPdr1coyEXA+9DjYzPgON9sua25AJwhENn/udfidTOat1sMx4/gFTv9kEkzAfPwrLkQ0
EtUCCbSFA+T1MquG20nbXPPpqEA3Iv3WELl1xy7aF6bk9xQluBWU1q/Jqp2Xijnid6AukBpB6OuM
5lSAOKkd5NDhmeTmyRIm2Gtn6sHt70LNQWm2xqhF/tzmnfEqkGD5XVpyD1Dja4rZv5zAwr3DryMl
xe1CPW5JR5SnDMjkKG6PGPO4z4tgozILInXlug2hdQnh45WwoELLmNeW8d4Nk31SsZUGxJZ33X06
WqEXg0srCZLXj7/MBVsOTMb8qxBvOs4y7pg4QIm9xYG4Bwn3ro0JUJacXqt9XvgSQgrUi13grdAQ
XhprZsdpngzNdGSBHrcmbaPPIorkwZos4E50aKARxZpnRcIR/DJdtSa14U+xyEv/4/1esGZIIjFx
CEvMYbkXzyEGbIy4kHI5KUxzAL3/l6209qxCll5l4r0B90TIx8ePF71wyFiKQ8kcyfN56T4JYluS
NKRH6mT0LuIRPdi1dK6kDZcOGQ4ZHhGNGRiXpUvSEhkCca3mmBYJAIfmxhIvNWovSfutIZu6sW4r
4vrwp34HypSPt3jBgCIUQF/GRQiCEu1s8n4L7iARW2YawylHJ2vfeFw/VjJ5C8Sw7drm53+xFNJX
gi4E+r5Li4YJ0LLoo5Yd84k/0ARa6ElTwgOWuwRgvj+/L2rueAAWibXONImnDjX70KqTR+yvObZt
Em5NWJLPEzcwYaJ3nyjgTduMoed75UgXfOFIajkKdqjt2AqIH6RNizTdwnduB6tjx7HW3b1ux/gN
ugWWhwHsdpuUNfO7sIgPE+TAjsaxez8a9bRt8jhbWzFir2EUw0MSBPWV6PqCNYfKoXRhWnEyoFR4
/62L0XIDZnp6ZCr0CbSGvVEICAEx91vcI3typvBKgnJxRYFAD+8WQd/SYbpRPzWYuJ2OInYgc8yA
fo5ew9J+rdMANA/QB/rzK6bwjvBW0RDiyz5Xj1b7BC075xj3rYeOxk01AQ7eVdtoCF4+Xuri1iDM
gTow7hfKlu8Pc+7npv2o26OKx8aHi8AMdKy673bGpg3Nm0+EpvSPGA7mi4X6P5BWqD4zbG5JMmsF
GBArRZ+c2mB4gSTug7ScI8nV5uOtzffgvdNzESIjUpUS9ugs11ct0OYYV6hPYxb5MQa3ZOyBHHkl
GtRRnpLiU2dfuSfn1v39ivOf/2aFkgSyC7mDFaui8/J68uahoQHY+n46GppheumKZT+P5N4vuHgK
fWVIMWSZeKTaPEatYk92CFrdNgAu+OPDPPchLmJhlLsAJUDesWyAAVGFcRE7rU6sxhxY7XbWuucR
ufK0xfl1RMUJPcq5PgO+r6XNwTBnGgPOr08tS9O7wYgv0TDlq2gEJ3QdiXhnV8BNjoWVrZJRZOWs
ATbuMowXvPRxhIIskHIby/TpXWMP9U0nssm3iiHyDcJLL6na8rHHA/8myr79rG2SHDBD3z3mdq/8
nuUCpcUKUDuJEToV2sQPEmv00oYY2LpsZqFL8BcLnM5ZEUe7fiy7m6nFaLsoSsw9tXkNRID+QU3V
riLSpJ9UFhc/owhIuk6T4IF0XbxNBXFfYisdfEJyuS5z7q7zwpUHCcj6xokZ9WsHc+tOodl9yGt+
U0a281n2abyb8eWA72dNddLW1GDEK2S3UR3qu5zQ8aloK+qDrLhYO33crqbWvdZaOXe0qHeiioCK
MZIVaA2/v+JTXsZtlprqFHdIx2pMt3maJsesr75lY3XF+y1RkrOlAOAHkTOIIjjCtoV10l1f9YWb
lqdoLJu1cIz2mzGIV0UofyqM3m0xsCZWaY4xnQTlzC2fAvLgNLqBtoJgd8Lwat2WKCOCjj49ijF0
bwYM3n7TQQIekyJ2fIMxrAcM4cqbbGTsbpAmuue2aH3A6iu/aFvXq8Om3Yy1lT5HTE6Yl3OQNPUg
b+B97l5hyz0/XqQMguENwGyhqrA43rwNdapUaHC8YLBO6CMo98BXuuXqmojB+YOGDwVUbE7LEBku
i/CA6yXQUkeVXCQaYyuT22/asjNXbPAvQumFEYbEG3o26IpR0H4sggjudrUIGC1OgD443C9HjC/h
4TcY20eVSnFT+nB1YBStgnwFoZpiGwWOBtNFNmyDSfWHIXWbe6TGxQsIHQwmRIe6fykxb5R5pWnj
vSMd66jL9LUnTbIO8rLCPzrgz60o0rccuMS1Sm1MIep52tOU48+xRjvOjpvpDYGU8lBbq3ZUWuWr
lfWQpftTs4m4m8z1A4QPjrNkmIy5ieJcDNOpscmXEBlHKK9ReV/4kDMYCdEQoP7irGVspxi4kaMN
BB4GAQCKSTehO14j0Zof2vvPCJNMf5VgEA2eVRkxVZeOY+4mj9FwB/Ymjzd2CNHYXUmyg6wfoUwI
ZeJV5mD0qEt2sKm3U3CtEnT+Nlw8C4A6nTk0wlzFe9PDJM16QWP+yEqgKftmF01fq6jfIAZ4/fir
nUcOiPEk8kS0CPAWlyvFqhzdMq3Jyaoxp8StBsSgzTdY4U+larcsrPdjIm/ynF1TDTj7lqhSAHAk
XG4TCZmPxWvJKhEmOpqqU6ZbjvxpKh5rXk/rj7d3FjVgFfgYKIwArynRDnl/kDxjHQPPa47APliH
Dlk3UfIg22vaoJc2I5y5JjzDAdWyMg1RXWTjPIlOAQRfNnGtk2OXpupaMOksr+a8G7Rm0TViKCAs
uwch+AAiCd6Ko0NLr3GyjTGgFevVM1ChXRPtTaoBmL9prOZA3U98lIccMMsM/Toqmo0Tfmptg+7K
qx2WKwjmYKQCjLPVCqhhIZOjM73qdof/LXN2yGlm3MBMfNFZJ/wfLPqAxo0HnU5fDtWmDfJvzP1U
ihcSlmuVxH6LPtJcfi6iYod/UursREpv6+wR/yUfd272/c+/rGvDTyJpc+Z22vsv2zY5YqeOqGM3
ancdgyIWRMRpsI10+2cKlQjiceyoqKCepubi3hKU2wUN6RJV1kfHpOENgYjKLnMgJfPxhhZsYH8v
A7jhr/GPuQG6jAAMfHiQmvixhKjPup4Ga+UkEEi0nDxcDWDFttkGYkvbORaMJKhd6DB0oPcpHYwq
C/kQW0P42QxWvLdEFYAvZGJ3s4qGhzk/8DSAMeDK4zqzUjgXADBw6dELYbD97z9BUliNQ2PIRESd
03gN1LMgob2LNCDLVg3/9fH5nDc05+WQvKFxh2XR1Hy/HFdZMcL7BcesmPv3pd1aOwvUSo9dH/3F
GhDvl5jDPtSizm45pkAeaJT1T4CmsFVAeowJwQOD9n/mgcshr3ZXmjT//PFvvGQHcBroh8FPMUxF
vf+JiQiqdDIDOWVRcQ9yr2cDkqiPl7h06DjuOWZCuwH5w/sllAkVhA8TeUTrchsrvZW0PGYxwvYE
7+DjtS5sR8xod2Ao0RQ4Kz8E48RAa0DZsczrfsccA7aNkokr+dYFGy0IsDwuwLYz1G3xkkHfkEC5
oJBHN8XQPtOYDOtCLXwXg75Xlrq4ITqToqGNiAbsYqnM0WpyMyxla+umBrCgq+mf2yV8frgcJOIz
uHBxS0sdqRhj3OzoGkC2a8J/BlO+K+Lhyj24dGozqgQoHXseLVzcA2D1sgnsPcXJxMa5s8a4u8ta
1R6KsOxWH1+DC0u5KAfhDgBLdz5xAea0ckhsi6L/N/wM63JAiYFspHMNozP/5HeRFzw1njXq13DU
YNVaHF3jioqkqmbHtuq3VRA2Pp/H/fK82YwIhf2oyjDJad2kjvtfHCZIRpDmAV8LO794t2HhNkWm
y+A4SvAtyU5/brSUd60r6ysrncNrMaflOmggzyVclI8XSyWElfGIDswxBMVFtLKGLPIsfMKTYQl8
9STDr0MJasqauulLhT/dNVZ1rbE8L7I4aUzqzvNTSEWQ2S5+RJcVUNsuEnEEO9Y+LQyacCo6gJVv
Z9XdHYgCT398gwQQHwqJLUDSZ/1FzG5Pwg1qeWQczBvWoD+BY/uhLeWPj9e5tC8glOZZZCTu9rI2
ric1WGVZVSe0+4B+TCX/HgbG6wvjY18ZZ9dmgi5YY0TpGF7G1pD3LX3SyJ3ckiDiPKoaNcWCxPGq
qhP3tbCmAZwY/FoIeFZ2w+2RCCaxQ0S0ctkitiNhFaGbFCfH+eK01QNegi6ah6GsPWHaxkOn/ooP
uLhDtBThaxioKpcmM7eg0VHngQBMt9SPQ14CVj+ADWcwM0lSPlxrb1wwNggpUItH6QEp3jJi7yxX
dJOd5ieKMMe2dQoGnuQmovXTf3FVMMUFEBKDu14GLxGNgjRKnf7E7OZRJeBNycCE14/dnlThYeKQ
GPjzBefROewO1QGUlt47bvTCK1NbmFtrWbWP2+C+lWqCshkrfBa1uWfc5grU6tKnQ4/JxeQOjA0A
U+9XjFoJwLqK5DFg/4e082puG3mi/Re6qEIOr0gkJYqiosMLynJAzhmf/v5G+39Y0yyr9t6HXVk2
CWAGPT093afPWSlIKZ/6YuxdR4LVrRg/MJOrfg3HaYj8M2O8DJIlcqaOlOr2eazPxJq3k/nWWJZf
jDel8lrOz8Mqc+ZY/5PA3XvMbAoQuUjPcRC4zNVC/FbQNqxM563e0G8AKQ/bYbc4ux7lpL+/vyuG
STaQHV0xCFSIP3+fzViOpIiW0uFc9DB1Vlvqwul0ljTrI4HcK6+NuikFfJHSJ/t4EaRQY+uVIqrZ
BovJiL2uMFOqPW11WKJk8eh8qj96d1e8CkU30LFgJBjfJfyjsIZ6juDaPIOaS+9aKzYenGwow0bt
e/pnkDHTNzmlqa6Jjw1aJh69rYbbz119u+RN2OUwKeqT7JVwPO429vavslbEfknL1Eddflc8PLEI
dXSayYEFXcJHlK3IpwRY1Hm0jdBJ1F0DDZFFa7ebLNpOzTr9g2V7zbCBUpCf1dmyCYAuXoe1LIuu
i3xQ7yzNSzwNmuS2idY+4ocjyaWhiTZ1ua8gz+xiDiEqxcDXpuuiD2LXa/ZH9y1pIZkY5Q/8QFmg
+4bYq3ZWbOubkStwdqXftCb9+Xczv2Z9hECwVFB2BN92EYTlxjznSt/XD+UwwCfX7iQ4gCYl01xL
oXPi/+FmIlIWsSVFx4s11fLe5jEz1XM5thBUjeO86xtn9ZJCGiDlJo/59/tdif8tuEbA01HcIc9+
4YMXsy5tvTO189hXpNazPtqZ8jB+AA/46C5iuf2rNpbPZAzGXtLPXT15TfdYGq9/H8a1QPnfwxD/
/q8bWFMExNHKR1q0+nvLmjO3JSGsaqqnNCDjGucbSfs9iYYPXte1IziZJ/BpdJyTlrzcnFMD4i3W
5HYehxbASDHKZZAvuNpanrvvJhwZuyqJnEOfO7BsaXDK5bXT7gsacOBCtdcgm0woysuqO3QO53Iz
gkP273NzzX6Bq5Pr+4d/4cJ+9dyKoWusurPWxE99k8EtstwDKn+ytOmDfNy11wDJCrUhjvsC9/X7
a1jilQ2tkstzb0c/UXoKDX0kLZHvN4Se8nH8tQxK5q7tRzoP13ygQVqTsjKWLF+663XspGkqTPm8
dAvKHAsIm16Hci+JXbg/H6cctti/T+rVOxJtAjnhZEu8+/tIo1hb8wWW1jPRRJlC0rHUbzqMdfQA
WJGf230XTMaSfbC5X5tfGp8tgQhhpJdYttoCiNG0Tv6gpz2d3DrUChaopY4i5FavX+DpPUS6fVza
8oMbX3O1om5PIYMkwR9uosl7yEhWXK0dac1XZVgyZNoXiqWS3X6wpK6ZKxs9NUYOSGQlLjwghHLL
EisjaJ7M+jWTOzq22WZ71qYoe6iNlQ9Gds01kXEHKmAKeNzlwY+TvK4O9qyeIzhxPQPY3mEu4/mD
UOnqoECs0CsF8wm599/NZY6mTSO3r5xXIPZ2Hb9kZQzTIa3cXj4o6QdTeHVMJAQFZEX0qFwY56yk
67bZa3nW5+gbep9PeTt/+7v9QyTFI1+cmNkQRcMo/TUqDX6/DylvJyUq7KQ4N7qUeeXUQIMIb61n
aKO8kxb9q1VCzNk11KNLQ4daXpUjv9zWt1o1Fy/S7PJWhW03q5PJpcEVqVBiLq+pM8drM8hMkWoc
3Davv5ABGH151FS/X1So3SCR8ya9zr1ilV5oAf8eLyr9uHmTh3TnN24awzqgt/USyJP6QnRYhUsz
JpT4+81Pbae46VdaWelL5A0M5Usmkau1MrsJ9LKNj2oGI4kDU6I3mG0CDaRp+jED9RpD0j1rhgfe
6NB+B6tQuVWZoOloZaW/OdCErlJhuPJSwDtcaK3Xp/Hn2ZwrGN+nH4M03tIPCVly0y/0JSKsAS3J
4E1m+c0uyIyBR4RaeOJPiWnfZEXa+GULoxzcd5BtV85jZs7ndKk+z2322KQDLJtGann6tN0YzvRz
JdQ8WI0lUQZcf5hT/bVY2ZGAEP8oKuVLUis0esIQtEzwd6Z699keAY/XRscrG4zcjQr505qAhqR2
dEfO+dY2oRVo+pma6qqqXla393ZjS+6yLagH2DMilGbX7iZDfmqgnXLXLUrCjlOkuy00YUuOuiBk
EEuk/Krnst9MN52t2ssUfQqgTldvAK9AiqKgZt2YvALs4tR11rdshgA7yl7KwoGxkAZSd80MmIij
7Jk2kpe6cmREA0kjp1V3p9LzFea05B60bqn8bow2slVLf2iX6itJuZd4NLfnTW6BeKzpk26sR6kf
ThmCTo/GCtV8vKx3TiM9S6p6C9n8HSWl3u17rfa0fjUh7Eu/QCfcI+MXlztFzsug7OLiUUmcfF/O
9nnKsixYbAXklJHeFEn5femtG4RiHkTRK0jnFeb6mUGgyCAfokSrfMcZLG+uO2X39zV5ZUWSAgee
YasK3YOXu2BSplEMzEE/xwuFf9cS0hFR0wxBAj27Z3Vd70+G8lHZ8srWILr5wI85JGIo9v/uB1Az
jZXaybqzYU/AbNpYKWHTzixjZ2RW/gFE4h3fd+F1KKzQ74JDciDPunCk0CPTk7SRr9bavDslWduc
0a8eXvO6T76jQKaczHqEQd/MjEA0/XRu33basVr0+W60lsGXByu5aSO4mjq1pg9I2nK/GWzpZjab
Zl/AZO2WQ5f402xA2E1rhy9VarnbuogCizlEHruFeWyaFZbzEt7TojKU8O/v8Zr7/rdnvYiWy4wu
vGRUp4dhsj0y529x2n2EMvwT4ElqWTDQiCIDyYnLaqFKNd2xmtg4i46oIbZutMV6RO7pgNjvJwrj
tIM2tj9bckDRI/OrXL0f8EHKmgQSKOkPwqlrRkQalOoN0bRgGfndiHpjKsijlcY5NQe8e56rO8dA
mkjJi+i/b450sJAtpIlFEAJe2qvGaaTN2uIhGygD9wiDAbbKP7jJ1fGIjKtI7Yq27N/HQ7CxNFPl
aOdN7UMoPthynGcoup//bil/wq4FoP1f9xGm9O9zTxTZ+ShlxGV5+dWE3iuXtoc8yn5B+fNTa1Q/
byHaGm2htZWHkmL9d1Ol/0YGkiFoC2BQ/P3+21qTmpfU/GHSkl+I+EI5Dkn83wd5ZTnYlBAxC7rp
KK1ezKU+G0YySXFFmmn1KMb3o+T//Q5Xp5E7gL0iYYZI8IVXMUdlldBlUB6sGqKwLHsAtr6xZVD3
V4ZXuW/BPS8uPE1gqT6wlCuZpvf6KK2vkBoBmfh9BidK1mpkS9JZSaoHsguIrMwAY7VhX3flT1Wb
X3u6Iz9YbtemlIgXbSQBz9AuA0Qpb502z+PtARh77taO8kNJ0+Dvk3r1HlQWKQVA3kg/5O8DU0y5
3SDBSx66ZErDjJwRhGzx8vz/dxf197u08gLbdJRViAQ1EHKHK/HP3+9wZSkLMhtBx0oN5c/QnUS5
Oltx/EDEZXkNOjYQCSPHkEib8YGlX72V4EQVRTfS0xdTZqaaRdYgl85mVqUPJF7tG4vW3wMaMvIH
t7rydli22BwaXe9wjt/nba0ADztLX52XaQC3unGk1JYP4pErpv3bPczf7zG3TZ5tThqdYU597Uc0
Odlr63n91KrG5FUQHdfOR/3r18ZFVpImFPIP1p/5M9neZHgNzHPbdKrvNJuFtHAnfTB711KgsA9p
750ZqJZdHv+Bm3ZNO/KSGjs/Rkuyy+Ap17rxnCIojRzRqe2kextwvUuHwK+/GyRVSSbuMgiiUGlx
tiPqghHr94mNW7U1HQAV51qRhzuhFfWaVYhvEJxlPmRgd+iydPYRUYMTlEWjX+sKfdz29hkW2Z8q
be1ni/gsrAyOa+aAytC0Gra7qduxqhER2+vOl62ZZteO7+v5dYPWxDWr6raSiIzjYj9X5j4fldsl
semd0kHWFJDw+EArYedLe8QNYOTXtUYLzblZd7nRqq40ralfQiIC252UeIZ6QmatfFFHAFZLkn9T
0/kUr6ZzC7KqmbLOM9Vc9xWlgdXJKuMdPdX93TipKQQEqjvUsvocKbN8HErI2p29Ibv1SsFKl3ft
5PxQ78vVr5sSqJW8cUL5XEVa6yYDvW4gpXuPevkYohamum3r57vVRi/owYJvHw0fwzXQIu3pvchD
8itdaK8TrPq53AZ2M5pB5pizZwP2xpu5a3o7o87mk7HomcW7BFYoecn9rf+mS3eZYAB10EeDskyi
mjaan6RF0jg3aTDoAg+9SZ1l8ZEcMLx1652dygB3KoQ5QVOpEdJGWv0pVWcnkNM29wAlFt6qOqtr
yHXpURPP/Hrtk1AybXhRBqfxukyO3KHoVg9cwdeVHPzRyCE3kDkB+VsTqfBvyukzDfbKjaTp065d
o8UrW0c5tfI6H2obNTZ1qNYAmmG6p7vMROlLKZ8Bqw9+K1cmAl0Zvb70kQVQ+xSh3SI2Y1iwtJOz
mX0AWDCzJ8tKG1DNRNfDcK+McRHORAcuDVr9cVNnOeznCkZ0TldPw0r2ytJj1MKGQnIbDa7kmFMZ
RpUbnrYl6c1cZvpZqFaHIIjU0LSj2q3gaDsVZqxCq2q1fty3YHHqXi98egaib4Kk2F+QEHAHe+1u
klxrAnVdYk9pS5DzCXiyFkG9A8VqOgwSJ/KbGrze0FhZiNdMDvFY2t5USrChcE7w1UVuQ0gbW2iz
8xZc4DCv/qJLUTCv5voF+pgS/Wgp8tXK7jynA4CPUolFE8gyehkcvkG85NW+bm1yvFqWuqo0aF6S
s5GUQhEqM4uU5pTI8uXaQuUKaVx/NMokhIeqPYyUviF11Y52Ax5V7urkiUbhBdI/VffSQop3c2SM
N32qvEVOqb8oRmUeLVKFaGu0tC+kFctT2SgfWxpKGuOEMAaJmV1KWwy6WnL/mM5p69cq6j8VsPyD
vWaNV3ACdhs1Nn2bPhZvnJbVqwtpCdRFr36MpLD9skrQLUL0D72kodjFdlV48PdNQaMhNtjZdfMi
19AjoktWBso4LIgNyfpua2yaqsc+vxsBou0hrk1OGW4WUZsW5qIUY5gQ83JhOnQgMJriIIF3wG+X
acMsAJDPq4VKjTUM+8GCG79FDiyAVHvZlWmi72MFKgm7tfOdDfuRG81R72eZqh84EMaP5qb3+6pK
fyaoH/nmisRd0aUFkR4vo+4gb3KmxpO3YfTMLUfcT16tQB80emLBXQbQEwxB2yKpQklPDTS7loMa
OVU/yx0ERirb2mvDQBep3UGNWNJrYPR55SZ5ot3/H9ITkOLmWnWGf90cflXyB/HQtT0XYC2QW8PG
KC5PNwYKflsKc/Z5qIsD9QVXjo6r/BN0qu/Ysytl+Qdh3p+scTDU/PuOF7t8XQ6aMufb+tBpwxNa
lC6wlnNU2mdDj7zcXp/jOLk1nHnXFtnZQvTHMDifC4K5yA40XNjfd8f3IOlyc1TB8IDOImqje+T3
zRH+vxRdM8M6py3IPFeXyVuppF/P+mYvFCMdHTmNQYYoopbl5NZarI5TBZo8sVFuh1juxtAs4E12
+hb6MPblp7ReLNgVNslV1gEhEyD9B62QVmRzsnh4+PvzX0nxO+/oBBFy0mkqYsR/negEp67ZSBVB
02Aa7mKvhyGNYfSeg1KNv8eF9KuNo123fKQJfi32pIxM7z9lBdbgxRFIRYBjdJzJOA9b+RPJo3tJ
qk9GYX9gn9eOWgKdLAjDULKkVvP7+FRzoFOu6kqOBQrKHqkxIqnZlMBXNWduyRWiXTVaZeSO87QE
C6iFO21BsDDpou0j8uyrY6Z1GEo0cXy9LJ1LQ21XcpNE56R3JHcYO20fNTaFI7myP4gYhejtHzEb
5IU0W9owC3K738e9ShGaO5xiHxyyd7LryKB2YUs+1UKq1V+KoTXu1DSXfnSpMXx2aqn9uiXT8LxJ
ZjYgfrTW9B1l8EwVC87Wjux7Z9lmv6iGKtChUUC4yJ6guIMZucrGDWy6FUWu00Jr726tSryimu1e
gsJiUewcDCHaNeG6pjk6ZrVCi28vb12YpJMUIToZ6X4zxdIhQyoJnZ+asmWik+QuWmUvtTX6S+iH
Fq0/G2WzuTTeIqyCI07YSvU07MluP0xJpj1EzWJBgbIls18qo7Fvx0RxqyqWbk19bh41OPrOKYmh
+7RM6N0DbBFma43wXrQ6dIqv5oOkxNMvNmPutcbSB4fvy8Wmkz4BMMoqg9wTVO/FS+FNqSoiR9b9
3LV7fZ3P1pSjFTQM6Mrg0Vo5+0R15QtcAB/xGF+a3vudSaMppLyg2bo8HQMjAY0L9uR+6cebJEo+
QUP1BIVe/8EIr96HtjLgThyJ/jC7vEmT3lhzG9Ijl+IJYmrJRwCUP3Ky72OB1oBsLOixPxglu22Y
ZxNg5/3U7schku5oZEGyKh4lN+vyMjTHOfVSJXKCrdMpq9BFehrqCky4nst7p7TGVzManTeMcf3c
6s6E7hreyEU5c/nEYSfx7dyqbxDdsU7VYmbBMJQUcFozkVy6Qa3TpE3yAZBjcwDrC9ppiuPXv3tl
sYn9e1O5HOJFStaM6pinsedzOyIoENM25k1jR9wvNbNPCf+Dkv0fXlLcT3R1kfQSeaHL3sfOGPQh
NhWbOn0aaHr32kH7BY1HyF3vy0YNDbPa2enwROHskE//Ff37fntepwqMTNAbXThpa44RyM4i6z9Y
zWWx4v0WJDkYJ4Ei1BS/+8MpJlrTM7RzU5WyPdgNV53mZyRQP0moI024yL+/wWsLAd5sgdkkOlL0
i7BAr+LKXvR2ONdTonhlPkl7WhM14Ia4rr/fioBWPP2lvYAXUumph7X6D0BCMdlxrpM4P0/zDOON
DAwWkO+ofJfGOUZax5LT09g2hW/BDOM3fTP8QFy8uSFLIt3J9dh4SJZqx4JMkzsD937OV1O9RQaX
ZPUmqSe9Tb9PcfapRtHszmGNo3a3OneaXKHhS+XNnQaiZCVf2l2OOqq7DOXiD83QuEo/IvmbDN3y
Oeot6XbUlS7oakNFjDqW0ZOJ9Z92q/OVEtZFSe/ToJVq5bPcDBn6kURcLxn8tEcq5dq+1tduhzDV
vC8SVL3RoZBvJj7oatZqBrDjoBLTZ2lAVJ+GDdXRk6Wlw4ucrwUSJsu0i1QFj1/k8KGYSw+xRFL6
VZtGQWUhe92YSRwmVbtWQGeKeKexDP2EKsIpbmiPXfqBsqwzrUWYmnYaNL3xbR269mAVWnPMMhlu
DKPL7uMmT726hpF807I4yCWVulyLgG0Sj+ivp4YSyG3KgX9ChzHOZPlm1Yb5Xto2n67OoDN17bhC
ZeBrkFy4zUqYqCGjcRicHNrp0QjQJc4ey9Upfa3fOg5FU0ZvmZo+xLGm31h9q9xv0mLcdLMxuRp0
pcG0Rc3OFEwBw5IWPkVY002szLhL5Rl1v6hV3LjSEKeM8zTc4n59JKTKDqRZVx64XfZ9qZpE2rEd
xPPq+JDPIu7azts+MrfSM2zO3tVS1c9mNq270aiMQFtjBBClEsyAv+l0q6EK7eW40LKZvW7wqYw2
I2j3nH45eoP1pywblhBd8s+KmqhfOMkvXgWtPbXxVvP6rbfDDLlwZOG3KTmUDQkHFyD/Z5gcIyJq
mJN3UQUWJpKN4q2tDaD93QDPERrdGiyd23o/Fs0aInA2k4TU5zBRVoN6Nc0Vz+jX2F/lUdJfjEpr
tiCF/Hl6EpqT+zFXdF4kiyvQjEUmcTJG2mPRaGwLxgy3cBaDIlBS2vdppeY16G1Y0di/MzPUDpsJ
u0TTV0emL8/h8Ci35tMmw2QWt5KFWmWVZZ9LpJn2YyugixAJy4ds3tIdqm2SF8Fys0ObfK19vV/r
56qk88lV2r70SxkZzd5BZEQDrHpTd6xcmCh735Lj4rbL2l1lUk5nFqI5PY7F6GYTci2oUi8trYuQ
x5QQ85WIwpNCC3XyRWTCKnuXrA0FyQeycsVCZqK4qSTUBlKbxGLjLsqBPddMrMMUPeT5mxa/8vuy
/tAXCzuxXHDOYVspQdLO/hRlgbR+40ronVMNcfmoxfucVpKGMvI0Q5jRLqkBv+Zfquk0KD+g1Yul
72CjjagKSYhVHJus9EyXY5m/IToS0CzFUVmnJ7IOR+WlNF8MeAaV6YveWmDv5KBpqsAEwMjnOV/f
ABVGMt04Tvb3BaxBjEA19+WZHO0e+VQPTUNVf1DK/Qbew4gbuNDeohFxPFTu8+F1cL7NaDs7+Oyy
YgGgLjloJDHRmhd/PyrftImzvrkfdAcgWOHVBkkouqKj27lVEHRsYr+gL4FMjUdnWlBlEmqMJA3j
mFLwgxKhj2OFDD/NVuKlYtf1yy0RorvCWqQsSLGi+05VkTyBEmxtwX+hYWdBHqnMryYdK9roVPNm
VntP4etmzNk7H0PRowqUpDxFarbDCPbG3LYeieonRRnkc5yld01coRlorGMQDTaSgHhKF77bwY3A
gC5ZfF9uLEdV0l3I9mQCn+445c2p1ZS73rR3ReT8kC0OUFGRkSjpG9dypJNaNzGMEc0+Vcc7dqU9
QvM7ReoQAC2DZFY+FUtxTFU0X2mafaRXPsjt8tDQge3NeOsWSPGkGE9AcCsXANNJmjQ04yByilJP
1sYjor6+2UC4ofe3zmp9lyI0l4zRR5TkVPPmxRRqlvRszaWvavF3rdF3crYeOMe6ptkC5Bji+25A
73KrTnKLJ1TSc8UjsG6/Rrn5lJuKRyU+WOnTbXU1XNvQ4WkN7S2vmttoyl8WSMwMuwvIlnmWcyCf
jEHJSX0cyCEayRzQrsvf8E7JRfrCgLtW3qeK5JKO7Z37sn3ka7Q4BLSWhuhyhVgfLbqj8iOSjxpN
wUZb40JNVOBFL/Cy3q/GEgAh8OlX2lNhc3E33rKyCOTsYNrfjGU+1SzsbiuCJB/CuiYpAkxPMQ5d
anpD1z3MRbmDe8TdbCWszB/z+NpjXFoS71Aj5l0COMgGnzSqF08vinLHUuxskJsD+blZuzHA2m99
GZZUsHkqYazQAgsbzfI3i9OdMP1FpLUnezeC4XFH2fgsHI82m/fMBnSd7/fWs+ZFkXY6YKUFzmck
5kNHns5WadFbNgep8jhKsb/yT8DJvkrG7FkA4HEzFcziXCdvKzaFk6Z+YRv2WcZZNewVHcHk7UGe
f+Zy5yVAIRkfbef+CuPKJnqnmSQmY7DHfbbVAqy1eTZvtcvx1YVSAZuHznS1USKeS/ERf7QoYCA3
0qO8IHxGyQm0z27lWQtMdIEAZPl9pyFkKN8udP6Ij02kolo0LmJ0l6XkXe1QG340drTHFNDI3JlV
NrmxGr3iWG0cyiCfRhnW0hwiRN5zlTlfrGYW1tRb4EGqdt8XbC2JGnbp7IjyQC3pfoXseE+4wa+q
k/2QRuWm503pzU/eGZtmqNoEGfQF+5m2uuIq8P4BoVjDNastt7SVyFWiJhR+UpZW58itG65LmeIB
vysZqtvLw4Ms90CFAWdPxi2nSX9V1AB+i50wPWEN0vomBp2ysa2j8bht1tGK6h3LhbQAvKjAYhcZ
GG68B7CKpuyDxA92jHHoA+x9hJytpLzez2/URm6Mktw001yPnznXeRWwMLee31dMpVa+EQnml3Ev
SJX4ctVJIgW7nxH14pLRbGOohhtJh9KIkRhgRWJP4odpPSHvLp4mo+rEzA5S/NLV5k4jsUsbvg48
ruMRAJ4NUgQvSCJsKkXJe6HA5ICD0/RTIxN4mi+9/anpM4TRJbLBP+rhsOiayy7D+RZ72gk22C06
WkiOgd3Z83pma0VASneT6JbfxGhx3nTx8wvc7uRUnoUofJIZD1yiS1+d9UGXb838az7fkkVFeudW
ygh6BFYIFDWU+6jtSTt1rN/3ngm7w7TZe/jwAistWxyWhiqWT6MJkyM2ord6fi5YM625wEw13ovd
ZsPOxazwHMwRz8SU8ueVEfOF9ympqs/J5gvfZ8hHsZuyAtENCTXjgKBLyESy/BcLRvz1fgNzmO4Q
sCK3/mC1P+DGQhH4Eyf/Buw115aqz5PyjYd0KJaUse7b6g0pzvd9kbtXeNlCeZWTdI/Yrc/n4Enc
rxtqSwDIhP+sc1iI8p8iPqHOA2EkBAg9wK9PcfHJ1u7Fg40dhEuMU9hjGae+mFloRoNJWYXbAEvs
x+0pV15xRAdqK6Ep9+iSoh2vQjSdhxaLmoXgSFk40R+JEZTVq3CJ/GWh2243/YQLypMT6X7KuawW
kVraF9Ur/+e85Dn5z7QGYS8pBwkok/h34SfqVXbz8QG/DtGitxJiDIv5edtuwfHcqZn5QAyQWITy
eymLXbqvH3mWOJfvOMydGG+ebiSp4JeJ6/0KTwRJNGKxvWVUVEi5/gpIrKy0u5oYjW/W2UMNviLW
oWQm8GDuN3Ii7EeavY/kJ4Wgb0mfRfynFd0Xo05u6vWQSGGlhU4ZexrxuqXEMHAj2i4fS8uf1v5e
mleqRXsxFA10vXAX+ABsI2KyzNY5DnWzq0ft24hBsk7EustPLC7+IFxE39qPIlZSeKuJQUFGW24x
CbGO69Z3SvTOKwD7LRM/uWI7TAF/RsVG+Ux7gEPVR4ihIqUYbnl+ZgtN9OEfR2A6fpL/iPKfpiTc
POPHo0LGPJhvi5YHEarTw6aGYqPDzTDHGLGIdbnUIv/UW+3erm432HvqLQ74ZxEnMND3yNYIGadi
PIhnGcv8GRtSCCUIAyZV83VnFSGkVcMQBV1TbWSHpXsbF1KhLIsWzWcdkqNXMaditXIpIFVu3uUn
sRxxYnB0Yb8Qey3BZoUiEIdm490hisiyks1jqgGhijiV2YvwW8A7+f/7ktfeGipxXDPCPaHUGkmq
b/EtskVhiza1FD+9x1RE11klgmyIK5ZCEZaM00b4Kdx6oxarX6ykpQ01Xgi/yTWHRX6aUXEn5pK3
IX5roJLjpyFtv0TY97954sfA8YXOCleMUBwvbDZkpi8mNuBfKZKKEKhbGvaK3nhr9BrMwhj0UuoO
CGKrkvUkvsmL0/QczrXs2aRGbirR/UTNg3dEgMg+Hr0/KAtDvIVkGCdXmYbzbOek55ZbZeo/OdZL
lPxUWMvcXcQ6bS0fpW088Q/TwMkj7b+aSxRyUkfLdnTZlDFe/i/eYpsg3pH0YJfps6IKcyOctkOw
PhGN4prd3q6ErauwmwufjO3xQ5gwq1OsaWY1FqQ21HLFKzG7GxGqboX+k0mDtePGHOtXLT0W8XjK
zPxRqEKytigui+MQs792b9gva4XPM290twU4hVy0lTQha+cgGyLGmwjw2yHd9+knYYE4TK2Uybyn
b5bRYUfl7do8zsV2wzVqyfnODytV39SlPCaDsWMuOqN6xvsIKpiUpqEpHp/440RRbIgnT6mS/f92
lLRYv21L/m5ia/nSDO1ji2qg8D8MkSdlBsT+gYccYsXH0Nk2hAUidn/r9L5Y9/WZD4nW6O4rH2Mv
MEkF5c4PpRHul8jLuBV7mm69MrkMjx2aLreA62epdMyUxypS9o78fS02l/IpEY/NIENVvkWNWFCx
sNRZnlH9Zsqf2WBxKCx7YUmEgLc5EAgxAcO4ExuDaT/r2RLwATRLhXFGMpQ7LGXsswr56zUBA6q8
8Au+UoRN/N2EV2ck0ap/Xgls60QnJjjEkISZvRGQRvWd5CfXyscbsWVGHHOMA05tLcFr5SJCnXB6
gxr7jJV3yyUJG/45WYutPFrfWJtcQJhVsga4KKLWdBo9ftDo4Fv5V4ZXd48brqGHo2Cexcfr+Uu9
aSKG4ht299XeRg93JjY8Evzv50ZuJZwMYxHxumVu4jjKbfg2t8S1wkYn3gkIXDeZXqCLFgEQoxt0
X7WL3bRuBxF9EeMwRrBaXkEqYY2edMUWb1fcS8wasR5uQD6ZhOikvWaO5CKIc8zBE95D2CnviGT9
t3Fp4OK9TxWV7ANumsVi3PJ94TdGMU14UdSTxN8mOfAwUC3iAJQSiQ/a4s1VEgpzEfs3BJcJ52Or
FM6GceAZBb0S89ECLDPqbkcMgkUIBwpZjVtxcM5mJZjo0RMxr7A+JlWMgadnFa/qM9Mjzmd1Zvri
2ZgkEfoZzY3Y8Fo7Fu9PmCdeiaitYmpQHRTRAYUu4Z8G8jlig2LRzK1EBuqIp2U+VRrox/pORqJS
I8nwj0mIlz8SQ3D32Ol8EXkMBiic/HkYXmYclDQNO56LiW7kNGw5lgtDZoPhuXJm0KTRGqE7Di26
V8L3xAMwevHG+QqPIdfyDd9H0Zneh8cxTY9QbnF2UBD1IeG7BWz3/7y4jPCCi8KpdGbmeTOZTmz1
vtuIcJZvk1vdsSw02K5YMIu+G/XEE8M1pLt864Sl84r5hDgkF4bmJs7bYtS3UP1Z03RIF/V7Pp2y
rHnfwUeDaK5VlCPvp9qGlz7aHsfs0WafhG/On1uOcg9rBAhqHm/sqRT+QCf1FBvZV2IbFoAIeoBu
78SsMG5B6yfOkkaqVu4yNj50vXecc0IxarnlOL+ExmwEZmqeGB62om2fOAOobmd+ImYjYDfs5xke
LyZMBInccDFIziVPcB6Ic8M/G6+M+2c2mKQ6KhGkdO5SUyLUHlzhoPiSIgRdUIBAcoP4wYKZTjgw
EZEyE8ClcBa2sG4uLI2cpYvG5cqsSX36vizmSdgbURP+MDKiG46PO/a0mSfBtQqHJIlFu4RihYv1
EgEUE2ddI/8Kq72YJvLyLiJg+0yzf+mcpiJlvBOHDxEkMMXFdBLe3eRT4hoJZsMiMJfqx4QoSV5r
B0u1HrOURuPoAVPjilRhN89ssldhsDhedXJ8iz1eVTsi8+U9O8fyF0/DPcpx84fBue/0Jzl6W0Dp
iJUKoCyMu/Yu5mwvMhtM0f9MjGShN6hkMHHsIrVhWy/ijNrZRAXDEcc3af3/pezMettGsjb8iwhw
L/JWpCRLsizvdnJDxHHCnSzuy6//nvJ3Md1OkKAHGKRn2jG3qlNneReFJZH00+jw3Ws0z3gBqnCq
Uhf/KJ14+7HwrItNPUqw83jF7AC+5JjkB9WRVH9ZDMlG7Y2BVILLz1r0ppK0utvkRBf1CTlNWPMt
3Zusf1B/TLmJl0juPlntpSGr6uYDWnkqjxrNO5cJIkABKCHofXRBVK+qu7BMzd5h1sgvUiuCz6we
d7bKe6oQGkEPLDY+w2zOT+oklEsVpnm85U4Q34OxWgV6Jfi0ES0l7whEkv9BUCho323Uk1Bn1e23
xMRPYLSuVB9fra2BIMYVi7Xdc8qCRXsHoRPUKg4KIF5RF9iUOYYg26MHuaSlit4uLSonKrbQ+B9T
mB6boU/fHM35zpcHfxSqqo1VJyrcAfpyo+IuWbfEx7OCqwLQ6yryTXqv712tnaLIfVxyinX3SYuM
a76CiNZdU8tdNRvE2/a6ns1gJCvr2uWxcp9gs2zMsn7GjF3tgLE+U9npdbdlAgtRUfuh2dFh9ir6
O/1RVMk3lZVXZYaJwMoIVD+vOcp5yZv6tFE83lLmXlUQVKePTO+2J2xxGqp4FVWvkhBSxz/VC9DY
MaqWJDbzcMQkP/vouqVjeiAKqDeZafFusojhGpLjbD9Ws4rBVCRqX1QAHSPdO7g61gS8+/8vKRCX
VsXR4pD25JaxUQbohhNtmTyo/MiDwddx9hkkBcma3HXRW5++MPgCCzTTAkVHPYIGo88fX8ZPpmuV
Hy5zs5nptlGbBH4235amNkDUy4MBhuJCu7XU7O1oI6eYfIdoTb81vVvQ8I2b1xgKRpSvB7u3NzYp
2UgI0egIePxqv6R/usZnul4qmA8kJMK+qVB8NMzqPJLk9Mu06wkTK4m5MtRdHWerTnACQL9GoSjQ
cXPMvSr0+JSrBLHL/uno2DV9HuBlFQgg2EFE204vxIV+QEydXy2HHLW+jdprVW/uS3quGw5D0X5N
DH8/0U8lNie+UO80phlWExDFnBwsVimqspTdsLlVFwIE9kdTQYUyTjDMZWERekFn6oE0++1ojntj
NN8+7s9Zt8MSh7EQKsVeyQTEkh/VzvHp8ox+qhJGT+/OqhZETrSpuhsVGlWsUMG0izI1uhh90wis
XqPW7r5N/bSBCAg5I/54Wj/Tz2jj8xoohUtNC2cn3vay3LDb2ZcqIOAfLKL0u1quKnBP0+2icwbG
P2mcEpRBah7rcd6l+bzXGuOo/lSPwtox2CkEQLWj6Ro7WA8XTO54pyY9yt54AvCsrpN5+g8V0Cj0
vf6Wr0XCsYDxWG1dhaFENVo+2hS61x/A0wYMMQO7SKagd5JT11FiAkjB5bznoOkBP+Jr2Bxk1p0F
qE0notaYd+q32CQzTPROLB3eSyS60B4ep7q7E6wrvlzFHM8zl+2acBzkrfHk1sUpapyQjt4u0WwD
oslwa2i2ioVu7FxRaG690rzmf85FpvYaCv+k0N/ZUKWfbVb/lmOoZMX0EY4/ZN0QOw5+XTPUkLhw
P/NznJmZUx9z0iHC89CDLiqaFtqj2JjSwarIpNmJHf1iTBsV0ap4UC0jfaBTwgKyfqqfKlznmKfH
kR2mOuBGGn2JHPe6p50+uZikcIMEE0Zb9Hb7qwjt+Dn3flocThbnC5WQxYR/EdVtZZmcoetuAqmR
92OykX63brpm5WFmT3Ud1KEo4m8lQABhVlflWH+0adWZADf9NecUrQ3nVo2LChK2kUTY8eY9hCrI
vc9MqtSGtvNElWG1jICkcphkl1wse3Wa5qLdJHhjqvSoGgzMg8cQWox6AhV0vBLRaeoa9dUj0w2n
HNDtSAspbo7JKH5ydzvTejOLLIB+uCUuVmClETDCh6ANDWKKWRAh2AGmTK4d4os6sZTzF++HsFrp
z2ig75ukvyEYnpkjFERNYzYv5jzezm58FNPXOgUrOpzxit/73F5Hu81Or1VonVEbbzrrqI599gCN
DIAV1B1OgNoGJ3ivZnI8YV70R759ZJcPMrHu68S7YEyxMTPveh1F0EoZOLUWqCRnsO1NVvioQKeE
gZQhdxGgXAxzYUEfYtpb2XjR/fa2Hfu7eMiPmcE+Lauw97yfY/WV3eD5Pvqf8pQ25Jo6oybBGRkX
HNzMRlRmgmImCTz1MVE7dpkDjHz8/E3qyyO+ICHgs43Upj2HXbZ0X+vkVe1ol4gDc2SvWmB23z/C
yPIZogzbtkXPg8blUN9ZPed+3IZaBB19msC2d3uV+1Sgvj19eTLS5gn+ToIUaXnIyAarGiy+VTIR
L77QCth49FkYad42yfJWNS44gWf199V3sHmxFS1Cq4I8uyxYFpjxXqVcRdbcZMK+MvVh76Kiscmt
4aYTZFh50aGOZzCqpAMcJfJqshj8eSQ16mRavBvLkbusS0NT80P8f+5QQZ9DlW1E2H979sqMtHjq
F8PdLHK4Xd3mRXJwJw3JlmckL5kP7Nqas7fBEGEe6weAWeFcWjcTaZYLgWcm07XN9OeUudAzXJgF
+BXn716Tb3VZntLKuWn49EXHOKCVdJricMI+Pkn9XT7ll4gp8MDSNZhsVFAENgh5HnprDBt2WujR
h7SofavCPq9ZxXR6TgBg4+sbSGc9prxe31wO0Voc1HVBV29jV7uOW/NQyHZn9NoN5gFX1eDQOq7R
TLP8L8qm01vWB2ihNSm/ftWN/ZN02/d88cmnEXVXQ4HMpoxLhoOWLyw9f+vM9bfGakXYJS3CZI14
XLsecEj+hGbAHo79sUQTm2+2Xf2WixN/inK9R4bsoJIcBGA5ggaGvVY8bwrZvMeZY25s9JU2zWRs
5sll4znj0c0nur0NqHIG35zsFofrinmFZ2vveWZ/U4dg4RgaLBX/OvOWFxO6kWPVZwMnFIwQQpXr
9I7JaLMI+R4fS9fT+30n+EuTPYHPITsqU++mMmHXR92t3nlbvq4TZJ3PL2d0N3t+fCrn/iuwpmBG
4X6VTU5cQtHAMUigZclyZ4KqxtHNCi3Sqe8zUT+Vw3jxuyTIxbdqytqN6jrGGpuTU2IC67eZ8/V9
LrqDJLkVhD2D03I1dXgbDke2DsCZKO75H4tI7Q3kBfc1qZB0y4XUMX6freHRcqOjYSX7uIHYIKcm
JA7vHU8Bhfq3rnwZh3UjZkodorCTm2CZ4sDLM8KMVx2MNgGbYWRvfTLt1Zrude/FgVBkU0h1ZbRP
Pf0LLhMPyZzelIw49ML5Yib5q/T661KFAHLS3HDBFLj6o1p4Wm/v1A8SlQojj8JqxBAnulaZIQYj
QlsDdU4IWtylQWedEDeQDuc2lYghUdxPnjO8PQnp9KnHmiCp3guFFNTvvcu0zvf6k96uN+qfwbrv
10oqRMrK1JxtD3PqRtWd6mTwF2vjeSvD6OWJoA835lFFepdanaf9kWnzM1AklvcIrN35SIk0RVoz
yMttQaTR1v3UmvEm7pe9s3SH1GQuRV/CjbVxW9Wg1xI9r7+W9tgdU0QuQjuvrGC1Yv/W1rpzR9E6
J/U3VcYZUv6MR/81F1UYswVVoVd4IBCW+DSBcDJXM7RJ/TS8RRdd208UEH5FkjZRhBOoFw7EKHKO
XVk94CD1mBXtOUvqfU6+VBHLQa6ASqqf3MI5Zdw7Ykt0QZxd5mceXP34nbs9qF/Kp9BJnEU3f3G1
8oxXzFZFVqef8HqNH8Y1MTjTzMuCbLDGGeAPBeMBCx860M72jD/cBPenOkV9frTRJt1OWllvGia8
VAH9PSAzdm+G/fAAXJik8chuvQevYAZ9ZTV0ntxvflU8o317zbl5JC/a1kx0G8s+eKvcdxB2VKg2
6mgXZ0wRXDZ/BFeGJu4W2CQd9WGElWf5YwAKfgMY9gRVuN1qE5E0N4bqapRDsW/snoVlDsZ1bBhV
iDAH/e6WvGBAsWLDNmcZVkN9WOZIC4Q9N2e2iDwahSa+D6VmnQx8NIhdM9hAt7EgjSXLHOSOm78O
snLDDrVt+GyOsTfRygmFPY2MygZ3P4hphuyTw9DL0bvTk9GG/R0zgHaL6dRYvReyWFveBion2ih8
ZqsqpU6rN5lRkgyu1ZxLUIWBKe0nP650ZnTRD9QPvq1TN3zR27Y4F848nLwyme4ioDFXdlW2xxkg
4zW+fdld39OJct0lD7Usm0MYaMxsW6sK4nyMwF1Y/b5BBvt6WoUHrDud+BdwdjKIIdsxLeHqTWhj
gYBKywAgdn2Tp10Jg2xhNw49AruWSMnzoZscGk9/kSgMr+E0F3JvOojcBf2orCiMltYBVuvrdZGw
obM8Hi5WnIljM0/ZMQHme2jzrg2rOSrYc7Z3svuIzBlTBefK70f3m8uqQvUFg+cG/tJLOzctMzcn
jZ68ahnvdRCYd54b5+RRlXaf1ongi1huaJbOfA3ZKTt4CNiGRbokT6wCuV2iJdukRqldLWRn9PVd
DWkxmYHApl6ezD66S5ymucagMNrqVSJWOub6fD94tRPtOg0UETAlT967+jzQhbOSJwf8a01RhPUN
qvblTUt1Wh9ce6UvYfXZLd9ChmPewxE1InOnt57gLF2qo5VozU1aUBhDMgcP4kljQ3Xnh56hxXCp
HYeeILiIqERsYhLDEAgwCBt9dqwA4S7zYKOxco8D5xhG1LWvGQsqAAfFQE3D2GWpDfO6S4W/1ZJl
CtYldSTQ8elZOmK6AosXV+DD/JleyTyjYRp3dst+yU10fHJ/us2bmIBqFtj/lGYW9sChQ4yw1rDV
k+SOflp3GwnAPaY9rDvZYMgeD573hIOkTTOmTOuDD3+l2bhmZPyY4IffFVUtbw1aY6cisautlhmv
aVc0d5aMnK1cp+fc6sEjikTbGtDrtrGBvlWV0IMaRuCGbT82LB3JeAf3m11Z9WURTLG9fMmMbKQk
JTGwnISJKiwRJvxuu8tE2ob6bK8bDn7n0VrM5KaoiGkFG+S2yUzjWDrJHKLQXjwY7N5gKiuHVMyW
IXw/GKBVpB8teJp00ukop0MKRHap2+u415fr1W/klkl2f/bdITv3aBm8glGed5igv1U9ouSuJImX
g8xDmy+IxtCs70ePuqDTm/mkr5wBq16P+w4tPJoti5lCl62n8pwufh80HgL5FoST89w1xR4bqGJD
/AEWqY1JuK6xdewSxmsSEDfQAK949dDCfurabtjFq8PcOYFrVghIeFPcu5tWSGffwg3bcbZr97Ol
+Rd8XMvNaDSJyvV9fk5rtllmI6JUjlRgTfFN2tZwSJXhRyLGFYspXVAPd+NuKrxs39drs61tOI/e
sPwYTG0K69gyz5FdDPcDWgpha4HORHrI+B5xnP9gehHvpN/Ko4562gbGTh4aY/qkJ/5T3rCL3bK6
qjLpbkVSDGe5SLkbEa+hRmrYd7a34HmfjGBf14aqjN5JU8U5w+KKcY5TmedkmtMw6vR2l7sDvOqY
d7CaZGh9zAqfiB6bvi29a8MZim0D5fJkFVHPhLe3OXRGhUi3M5oskz+Fq5b6VzF88ysXESwCIi1V
p69tPLAWGsOscEa5lsu+JVI4Rd2HXkRXO+4Gdnrv0n8YNQ3iJmUREHwIkauvIExRFRpNU/90dZox
ZdFVkFgBd+tV6YGQTcAKlqVLNlPTzMoXDNa1Mg+XuvNO9IXROa6clHJsbU49+nq7xAP97FI+bsuG
YJB7M8E4M+JwKOf4EHca43/PT3dFAQg+now+jC2Z3Dt6tW5nq4DATjcviB1T4vc0g/8uMb0FIj6g
dxVXy2OEdhKpCLs1nrPdlHnPdez2r6ZwsyeCEbAyPQGm4yRmMDVsmrpkYer+2F0VnUmhM8OE9iqm
FhzLMwpZwNtgFsMBRtRmm4MtozWIT8llwHoxiFwK/RGc/HFwcG1bpcDTRvQjviBedyn7isAh1/VK
upT74LG+QWAd79j3YKuL1n+MigJpsDLWH6wUu3TO3Xm/LHIMs5UzKMWx8CUl1H5ZycGAgdpxKBWg
efJHUC5N0t7GqabfJRnKbOQtSO3AkCbBaOsfY9NWoVeMD2jI+bvMoF8R9Q64lbz1N3pfp3jEgxpD
bHXcFgNcX6edtWApyiKGt2y1L7XIQMjbZr5tGeMHmotoio8S/6Gq4xQ77nwCoCMTWAI2I8ky7emJ
L4DRI6cx9mszdo/ZTK8qbyz3TpadVIpbIhhl4d/HRkUtU/DtKvLII8K3BXCh4WhpxU8NG26wAmZ9
I0Qmw7oR9qGOxyGcIzLuYbLa3WB2w34CEXUdrSuYkbka7vvM1bdmyYnTF2Z9rcfT/JA4Jn1rd2Fc
qZkFBTNpRmz6yZOXNfmx0Uew15PTf0mGOgv1rgeKk1Q603XpHrRhLYKqNOzbHv/wXQ/N+WitKwPV
NdGu0mRcQBbB9goKO10uAMhp5A9LHdRiLK70wWBY1yDGkk1WcVf5cDdiieaxPwFnnKW+bhAdd1As
K8azs475w5+pK78IW9iKePQP4sonopMVo5YlKt+9rKkLv9xpTyotln5xduGC1gjt2kl5jC2DMNr/
zVbB+C1txjMIbuhSufZnNVqjyFBThbuDQbJISNO0bJ+nzBNt3Xs3Wzs9+pMon5W06iGuKxkWNCt2
+AazuPPePGsIKzz9+YWYv+MpQeBB/oWc20J37N88Jagvw1DnpbiY5uxzFGTJDgrFQEXbT+DIu4Lu
ZmQi8jwL+pFRmt1r3lLcxFmZbC1/aXcdW5nGIw1vmVrIDJBD0vKaGQ1XnrtfBpEhKFxqWzOV9HH6
VG6s0i+e287zD7RWvk1pCn50haj6F0bU7zhtuItYmDQJ4ZifKYiCNounjXpyy8YCkWL6BY9jgATv
vGU/Zd1/NdZSS8sDoIj8pYON12fmb2001pIv+nCbt4v3VVp1fdDK1GJ+3+QXXPwYyg9M8eaxmr6U
a5Uc//wlf/sh/3f5j5X/D2J1MxbLOGaDf4FZF2+KaTlBaQIkxDDVTh+t/G9SdZ9FWtTjgpOH5ETN
DtHtE+HMmNGFtfI6QRl4yK8nK6FwiVvxl49oqPX3mWkGQxAtGEhtBn5M/16f0Mni1IqH6JLooILp
HRUc0zK/r7Ds9vObiS5o1BBgPzClf36jv3/C/11a/ft/vNHKdvMlLqzhtmTIuOmE99VojPkvD/i7
VYr5gYAvDlncdz/tv3iozamLuAjJ+qNWaxCA8vvc0r7DVvuLSvVvKIIw8ei8uS66s9Zn5YC1M1HC
4kS7JOSAjZBf8erer+n6N3Kn/usn4zrKaATxYATv1H38473NtbtGngWDuwAQgAELAyybvprfBXqc
gMo1HznmM3Q2m5sWoNefP9pv3ifEe2TO8DBCLeXz+/ScKGvh+cW3XbWvF7LmBSW8Zn6smR789ysZ
eAPoGIwTYj778UAfoxrO1/i2WIwA6N2pBRCSZnAiaDT++VK/i9J4zCEY7MCxh8z/ibBa9cssp86M
kZqSCWqu9UriuNJDN6Xvbkzm/EEFJ2yrFRCsWkheWx+VIuZ5QttaVGkoAhkdyFave5X6NAR49w5M
bErraihFdaJu6i5FmjVbv17pLbbMGqpZyyFowlPu6HKCZZigtenO3+zrf1mUEMz5DxY5RGoPvuG/
F8tIayxtaVjfzkgzn1d+6n2yy+gxGf3xP+rpE7H++RJ9tW7/sS5JovnXZqf9B9bv71afxR7D9cZV
etKfotWa4+ja6H0Cx4dRTmFftxjj2tp4sczmL2viN/GeiPG/S32KTmUcuYNy4LiAcNkUYg6jqNo6
vkLqgY748/ozfvlKvDp8RfC1Rq3LFZ+VJGo7TUSLoNMtZJ60RDMmozfe71Zfhno6geBRkDVmhAYA
thLI0gKm0IlA3yV/M423zd9El3/eyqfntumTNV63ehcvcoo7d0kLRQfVUGjOABFBWofKs8Z7r6Xd
GEdVB0wBzK2vMfZvfb06Z3QVNyhaatt2dKOzDXIY4EwM99evDUi8Jnk8enQBYlITKHSmMnhy+IFw
suaYS0mBCXPyFOdDfOVUibPT7Na8a+3Ze4uaCuaL6cc7YCpL6GcTuTkKWDu/aZtQZrTQmwXtq3at
6x1STlOA/DNklQLe4J+/129OLvyCOJc5MfG3/xyBlxKfA3OyxKWVbbOpABS5zd+U6H6jLYGUhw+F
n0kNZP5PUR61qn6pEai7NNV+krQSZIPuUQX25EpniLCMJV6EXvjnB/td/v6vq37K3zP0f0z6Vs7F
hDd96EeGNXA8KxD3YJUaPWpDKfQsTCDlH6qooRYxSmabf76L3209DJIcG4MQpHo/Z3pyWMxIagmW
n3V1Qpr/iTn61inN137MEprw+tufr/e7JAhtUJMEXZAj/CKIV2oDgkKekd1qdgzAvbQdhLsH6e17
o53PXWvmDNAZxfS5FyTtBCq5csfQHbH7/sud/O5s9/EiUXYQRILPvmlJriNg3znOJQK9D6BZyvts
ovEwhA1zKKaZjC1Rf6Gm+vOFfxeAUATASIlr67S2/h27V7+aTU7b+DaufCWl00dbJP76pywz4CX/
+Vq/rmwUGzyIjR8yzBQG/74WQ9gpr4aZGhFci5auKAe0jBec82xZN1S533InPYu1/a/OABj/cF2h
5BaUUbz/6RntKItLfZizW69eLtNUHUxBeeU2p9b27//8iL8GCEMnd2E5GcpY8nM8t426Q7WLrjYs
rH7joDW3ccfqL4mg8+uLNJXIh0sfwEe08vNiQYHTQIjPjS5WnXvbBqRCkCZ9cfTEAG8pjhCHnwiU
bpUMzA291UQ/jlp3joDkFo0CUJeee1OVk72Pp8YLzPpLNz26QL5omtmnXtrjTgyM6t3FWrcovrY0
71qfWWFdpefR65CN8DJmG6ZdAYyAJdMugx0snS73E170V5qegQ6SRlhOQxt4U5ddi7E7t44XfU+8
6nsdAcRC51y/pnL3aTI2+W4ox8DWnjUvhtQ5gN/RNYezD3XBXWqN2ZbjyQ8kXn43pVjB42L/F7TC
b78kcVMVkKUiF9imrFEHhK/7Xz8rjuCGg5EaSvFYpn5auczhaVsm7nqxndlmuEcbBxXU73++iAqx
/6rIBMKgBHbLN5HT4x/+vT2KBpPDjoHPJa0MeUyrun5pF3Ae6LmgzOmP7X5KWndTy/xvJtm/Rn91
aexgbawiEUr+/Hx1pOe9Z7XyUqYFBdMUdrmHIwkDe8WeOk76GiZMkea6/kvp9Mt+Echpk36DWkCS
1HY+5XV16w9ZjTvHpbU6JnsSO+VUZyr25zf7a5wXqIapY5uiCEu8zy2LqUhYLW1WXMxYHsol2q2Y
+UJZI+I1xc6utYvrjo9yQrPE6a8EI8e/3MAv+avAKkQgHC6UVjN//PvbWsiy973WVJdOZgaao74L
FX8mHAMnXe1tUvfxK8MrHwr96hz9NhfefkQXkI3rlABDdWQ+GJSCXJftwRgW/FpmI/nL8fvrx8B4
EUUdLJ0cl3HVp5vknkr8FOL2bozy/ZDad51snv/8IhCycX856mgaKZsBHMAcDq2PZt4/yoXJXQsQ
VFZ9VyRxiDUPSCsvqJlh+tijVX5yyGGTl7V/K0R/YkQamkYdOnJ6b1f74tTLW9qW1xXmQIX/rjyC
BvRO3KxFpCW+ScruJ336vUwjEIfZM/n1oTOri4kUJ5ylikZze22U6W3HOH3j+zMwBPnDz5v7vPc3
HbqkeTsdogr4V1Ffp+WA/Em1/bihpjkaqb2LvOFlTYdggdy8Qb3qPgYgFnduwMx+y9u7WjKzRL7T
65FHbVDdKL7ErXyvMRywnPlBJNVzvprQeUDzQvXLz/pYiL3btihDT83DglvEbC8Pne7vxsR7Jbl9
stFrk8ARcZgIy84+VEu/9UzGnbQbchlddVIPEFe7Z4G/FSD0nSQpAg0scD1OX0ezfSmM5GCSO+Lw
dkmAGHalsZ0KDZinfpPC1lurRoZJUV9EXn6x0/Q28yAQlLbYMOhjBIu6p0GKgNnZydfnBxmVj2DU
Tq0J+oof5xgS9wxSj+Nq720QRe7UvlhKZQs9xZE36QQaSmJ6ha+T9G8KDVQQgIKt4/Yt3inrFyCP
1/1UPwgLJxP6Htf8m1kV2TdLOz3ESXbtVONV7Frg96enycD1UXSAkG3w8ml/Fa/j1wz0xWZFIXvf
ZUZgwkHyrOVmXsdtX3fPeQbQJeULx05yA0p7N6Xtdh1wKJn9lxzOYdit413nu0HiJ3dm5LzqiXE0
3XrbwpHtvPqsgQuY9Hjv1PPL2tentFDivtIOHVCTeo/CSQfeIF/eO6ntTFCByTgc2mw4I9J1ssvu
dq7iXQkPqK3abQZcLJeMr6PlDtjLVn00zS2u40icxmQ4sbDt3tyKekYYr1geShc3g2ESJ6+BvYYE
QV0juyQTmskeXDPRA1EzzoIxohDI1Xp+u/EqyGxlYu0mL71My/B9seV758RfXeA1TWS+4vX004Cw
m0zifaV3tajB3uxXh6wHPdL26WE07TOmSjsH1ECXRY++M9OCdbeGNT8Nba+a+kGxTmqmzFJoros6
3reTPNSIF4jOe214nXUPxm2cWjL5aDunQHjBlBDn86O3km8umnkZERzVJt5w6976CPOGOCHBppi+
QHwSuMPYcudmHqmJV9+RckEFL6/rxn0s7fVmTLO7xaEulNY+c4sxnEQGTrFpkBHQtNh4qDOgsQbQ
A6v2vyKJEdfuph8BoBX+kj0IYOTnnFLHXJJbbdHHKx0f8E05lUfMQFDJAExi1mf1kG3JQYxUNjOo
45SdFSPMAtucrG+TNh/m1ZVIKTDIik3mjc1NA7VXFNywiCBoOFunQY828cIMNsVU9FslDIhx6saK
pkPTKYCc2DrDaxIDW3atk+XcdWLiJt+lh4aw/LEw6e8hdrSQdZGeODN27nLYDRAU0VAwS++Gf1Sx
1GKbo1oK2If+9NxsZ4R+JaKp6mZjMYY4oTMif6ZwRhRoPPSsVrUiejdGa/VLh+enK7LvPGEd2R/r
B9q7ZZp7bkUn6mmoAuuLyUh5R/cFQKz8jgPCdY8cMJbjW9Fnj3qVMqgCaKoj0FYb6blx823pCpqv
GFmiWFF09i6JXsFDvbZJdUVduzTZVV4vd8AVN0M87zr4mlwoq8l7QAuY7TtmKed1eV+L9OgBF5ks
rPAmxZT6IECrt2o6d1pxqIAVo6aCwhU8K7qUSie2GKFo4DMzAg+ttZ8J1ujqdfKMOcTftGu2rjEE
FvuFprFiHrmdgAVdbVwEKebFUR9Z7dJRG/d6hSQK1GJhxU991Z9LNzqB7wz6IdkaxlsWJSD7HSCU
yW7mGi2kFRTrkOIxXlUdx1tUfygV26Ug5plIK8YL/yUCuRAmNTHe11W2TzmE8GgCJfimblfvlAj5
C9UT+n0TMmXfDf6fCPEEF92cysTa1MwfMjibLiwi/k7/gvYH8p4600F+a8YAVEQIKApcaJ7JxoNY
3NuajqDTnfqqo2+o59Y0tDIWd8ubMVhK/dyFeqzdOVp0o2J4gx1D66NtBl+LnCVGcCB2lrtxERlC
KcZe9gaAQLAamqsWsJHkWCH9KF0ECXSkkgFtuhxkXXHf88scMr2o+F6w+TSOfdeSOLWBLPCW+xjB
f/6Cehwk0fHtgktZYdnE2R6Kpn1GpTmM1zctlUSH3P4+dZXyY5nDrptus6Q52FkOBeGBbQDjcmfm
JK/rW5ZA8FusE8Kip5pJANzBtRSQXooghnVg9vI7mzIsHQTd1HHet8bGmsxrt2leEMpClfs1EUO7
0XPv2LI386I8eB1/EbDcKjjqnOtCG+8KTTsaCIpQ+oX17AC6rZHjAT2YTbuPvakCh/bMDX1EeB5Z
HUsDGdCw9KEKK7o6EMyrlqiAMJaZlxv1Jm0agDxM3YElHcbHhgG4JUH/DAMuV3cxm5XvrnZyZ9kQ
wAVwl+SkVmvGGuccOEkISQ2JQgGOHRDDo9b0p3Iw9gZ0cIOK0VLPoUQEnEMGRzMfi49gCdEinBCI
VxtArJm6M10kzCTzez/5jpw2Cv/w1s0rtbsNIDzQo2jJgSGFj+ogb8acDFDantejYl4fD3s6gzuD
DwuK6zt3ssMexZ8UJOCbxxZQ96LUoA3uR70SK7e+951+VNGz9N9LQyE6i0PhvgvXO6hf787NlY//
yshPk9sHhhEjRpQdTe4miiHgsuNEIb8bvA2qrlCtSCxvtkbafuPaRvzssqnUT1WLe21NP7os2bva
gBeodE9G4d1x8z1sFOnXoGW+Lbaxj4c7W61gbP9AloCvy3GupQSOJeCZUVwY4ZOurVDWK87Ss84C
ATK4b8sp5PEf1MOpiyLJeGGrTPCi8L9RIWntlwPeuzuw69BLq+SwlNbBSvP/T3HVo7adQIflqQFi
aSYNKJ07o4FE2caXeY3fTJ6G+ymMe7VALfeMD9s2619SUg51dSmKW+wUtirGWaM8ZjrkoL47qZfD
Rg8aU7sq+ZTqdbhGdm5teCqzt9GA16F/97G21abtaiXHYyo1tUdej9bEhxV28mKOmO/56SWpaVo7
/iOuB9RXgOx1TSKOY2zSrP6hry8EFl55CWcnDcql3NjeN7U9Uk4A9d6UgQ4gZHonaNA4NJjXUDik
Nwi79ZC3dG0AzXJfdMVVbl5Z5fSknseBaQWI86f6SektP0Ge/x9N57EctbpF4SdSlXKYurNzANsw
UQEHlHPq1tPfbzXcCcahpT/ssHa+mxqHIiZqKabuviNZsFMhCbOVz5fqLkevexT8JlP00FEkmFlP
KWO9Gf9JcVT87AUTLazK6dkmtbJeZ2tbDvHDJZoICTTeYzJGf9oZB3k3J59ts3xIjxvj8jGtPpTR
uG/ioyymcZNDlwiHa285VMDq3iTVc5Pny+MFmiD18bFKrDszCA4WpRiGH+ymoTkyFSTfouAqlDPj
XpkNQrukp8lgIF1GOcRMVe9QO69dPP3IIipGOkZS3dj0Woui5WmM8velnJ+byNnNVXert4cVaZwU
K5Fr+OgN667BTnGiFEDiMGLjTDIvwJ66gZj5FPk5+S/2jUdS4167NL1ep7kCK6wedbwcdWTSPf40
/UzP3jc6PdPciA9OUfKlji5Po3l+8AJMJsZGIIOm4+R1i3JVXsxeRV3G8KVryhdI8LXug9Norl+H
pZt3s39+puH2UYIuRCp4vrOPnWI75eVd0p4f+jn+WIL4kETrf5STHRprCegyg2G0VjSUNi/fUjJT
URPHIUoYUNJe6E9QP5nJeHKn9FAP6rdAUmIc7Me6fAuX9iepIbekVu2rNn2M4+5gDc4LTUC3vpN+
Dsgrcjf2S8eEeQ6Rvk/BqbCjX0sTPyUYm5csJefOPxFMPwxuTM8nqgUiq7jrCrjfpF5eJAUMYsJd
h/9hmUkSOv8uk+qlcawD8d6GpfcbKy3f5rwTTgUOjPO71Ya04rPtx2op7iQuKRb91uTum590r31d
PF5PhzkiVGrR8QfHmTff2atjbMzYeSSxloZMzWfRUDRvOocxoOnNQB7zVPn3kUO0mI2ujr9v1vXR
7L1bil3pLd5RxJBu6jCiWXx356Gu6aS0ddPxNafd+E1v0XzTYeoEHtVvIqXyYu5SSOWcNLd+ld+d
aVNOGgHp1Fs3a/cr0nag31BHowHa4m/CJtyJB9ziO26NjSDuzIW0/uWNmVKIVrzedmpt5/yhmn51
VFTD3Uzlk5Dwicz6F58KKm8ngeOAZx1alK4uny9pfZbKWZWMHwyH3Pezdd9gRJf1pqcvORVvQNP9
UlAXhaypL+RFsRwJSrAUhXUbv77joZLDUr3jg0SJdAkZGvRwKHfFJfyRO9Y+4GbN2X+IKzrgTstj
NAWHfKEnCQjKTINdFiY3ZOhtB3pqCXrpby5YgBnVqCOaGRQh5Ui9fwRBxSYol1gkve5I2oSqp9Wi
o2B6iAy6s+DuRMbc6Ap1Sl7wLqFsjPmjvhY0kSFPQwvUw0mQ0bHE2bOP+RSnv6wzNr5cvZSOME6L
OsGfuHq/ANwZy/cpWStUKS1dvprJu+jBaPI3to95IEDTJecH2l9oR9yCi69BkGi1jV1X2gexHD+m
J+1NQM/RnvQYNDwHesY4stqt5HGf2HiH+wfPnTdTQhvX88nDaGAyWuXTNWVmmAlah9Om0S5J1lSH
wbZV9pVF4dK9kz6tzjg8C4iCRi/Ah9X+xkuvkIvDTihxm34U6acF+QFsDWdmxsl/7fIlr4YNTcex
3sOTQXenlhtHCbrRN2leoldXO4m96pBjd7mqOyfJbg1qmd0/otE2/j4MKsrEz1H26KijU3w3eyat
Xn5cof2o06mDYjObsBpTjYb2wOKiNbvhSKkCoFMKg4ER/bIJq8Tf2MgPgQ8TlIexJYRHTrHa/zGh
fcR59M6KViumCu19jNd7RpFCwq9iExXcLAsRWc5vLSxKkifqjCLqNWm+GGCO08K8nHgDZzr87ttX
cWaemAfIvr/4tyX+9s49v8AiE/1OEi+jCmneJu6oet1Lfjm6Yc10VXNfpp/ZOB8ylLBtHHJqawym
H9E+nezrhJYZNkYf1UTTp0RkGbr7MTfoNmPse7N7WKgpskS3tMrjL7lI8anve6ryuS6eqWE0MPAJ
ZtOYhc3wOrYI7fRrsQk9+Puy3AIGXACVZBLBE6N9ZE/8O2ALOlCBYYen0M+fGvBYWVAYP32FiDg7
H4Aqno8tuiTEy0rruHgLvoLo2+Z8sLvzRnJHtl1BfIRog2aJXKjnFu6gpR8MJeKQzTWQ/Owk9Fvj
WQ5kOvc/uzk9iGlsdigLcuB7Tu9qKubBUWckYa/vo3O31dbz9S1xKZJ1nOOc8UasAgC2HiKelLCF
ZPS6tlbf2FYQsOtiehFg0oTJJhs/hFLAmnS2RlrR+TA1j4vn3SEj9QhvMTcOzoWCLPWRymKbUbpr
+lCCi2ULY+dVQfvV9yhd4945CHGV6Ltnf5jwe3rznOLpfOss+XNcv2P/PIDGNx2eAE9Ka84opvb2
LJPxMEe96kpLtP1RY84qfXCwUxlEsJGwMcaXfky355ZhSMLx/qtHsTHlFjctwrwyfk4hztZHh+4v
AxpJoHSV1OT0G8omQ8KdWvXiM+GK3w2YRfTM/CFhw9LjItoUkXXIaS2IW1jX72BWXaLyZY5COrVQ
pgkwg4d78xFoja0GS/Jy6lv20I94gi85dyS5Ql3rnQ3+kITUX+mW9VUs2tHbGm+8veDuIvbO7qXH
Spo9CNSYNLJzokZr8v12D/EBRiF2djcF/mufxBvkkKRag31WU8S9+B8QtcwcEpo3SMu5sR55qmOe
9w3qi594NqIIkpmpS15SpIVknv8O3bVGcYinr0hpHRw74G1Y3TdiMReHnx+oDdiPZHmFB/L8axqU
YhofHYbsdEFUWMOwAZ6yzTlBbqJVJAcNGluYn6YxPE4uyRm4EVi1eNA3hxNZKHKP2BMdCnl+6nhH
ZtaB1zGeWoOKaVyY9pHXIH76BuHOmhD9w+8C04NT1MW3jLBGOorcpbIkQKbWIT/3R8ttdy1YG788
OpF1O9OnPsaRGlH/lOHRSbGIpFSgQrtLqHJEkfGkbEw5wOBTcgYzmg/YeAsKK9hMUXl3fVeRbc3g
k7U41eXgc+Ap8LTz7pxgpolTsLNRZtX5lY/yYl6hN8F4Lg2bko6xbgBHrVd0i5zGp0FflHIvR02X
YblgrfAjKlQeHKxixFdr2jsZ/aVBkShCYPwwc/utRb5L2Z9r76VEiReFf4zK4C4O52M2/Jn8Easj
fpsNZlihzPuFLrxn0mBIOTq3X1OaRFgYTr01nnQn9BLadMGK397ZMNPumDH2g0OUhMMhc7F7Wul/
SuQs7nLI3GjjgFhCoBBD15pmF6uZlclgDYuutvV5l2EdXnzKqNAP9GN2EDBiZOHGVv3E0/E+rPBh
TtNjY8ztTVPRFNq/3Jrk+LrEX3I207jt85hOFLen1U1relfO0sFxLVOUfxO/6fcUFNJ3FhXvs52R
dgLrk/xySAcSIWgHaTJSbc/1dGa2Yy8saXA5qhXfCBeTDN97PFHe8BsO0+H7Iz7IAXF3eWrr8t72
r4KQQ18TqlmG9F6Qr4pp+688/PqyDYz0UOD2SJlrbacj82Bnfl5tstgmIX68akKun5PqrPXmIlxr
H5fw08ahHWXMicaR1c53wwLpV2yn/NWgwRzHvK3Pr5y6MDIe5w1KUZhPkkKqjU65dyJNSnGPKlRq
6fqiTQWgJEk2w1tpNKyaX801hPmt8W5Bjtnxp9QHQ05O4j4cdLcFqJVC2i0pcPLOiap0+dXlLXKC
mzn26Vbqb0swxpnuHQ5jez3wl91HtwlJbHoxwBD2FJGO9D4Os2cz8/f+UG9jetIPnC+QsW2DPcVU
KMI/oZimuNzq5DO3eEG24Mvz7duas4toFC092vs//kpyQFz5qi1Iqwq2S2cNIL4Sy5UbFcKpJ6qM
svqAiOnoX2qxRoSHMT7D+JL5VV7im5rx0dG4Kfz08CoVLq2G4/veC7a8qpp4o8G49D7cag9MYaS7
I/MmmKjAky7L8oBf4exOL6Y5Ca+h3hPoR2K9p3A/C+gAwk1RorGB3gJ5ZiAUf22/OENz75hMc6ja
kzm+D+DWBjlXJD7BRZQCWCjKIyHVFvdBtNTHmCMgeRubjj5vOnrjZ2zUX8ljeD576V5i3VCzf+M9
6sgzaV8NfNmQilMMNBJaDnoOaJSf2OEP3VOMzykqf8lCQui3uJAE+y5ttq99umoBKSxiGujcg+AY
aYm7ENtBIp69yHOPU9qx/FekkRlaO21ypESHCRt1Me4aHJ9yWpJYxCsTqnaqdHiQx1lHzyq5vzz9
rAFJAqc1lg/Imv0CdbaMKJWgRW/X0B3caafrgxCfCTWJFDG6oB6AP/9i5R9Qg6tv7Eg+ZQbGTz6w
9D+r5Y85WscxhIshcehaeEQmVhnHb1cYntDmmoI3bMCiqg4uLZNlIwnktMObEL2pMRvorquIQYnT
n2g3YbyzOBEcubzy/R2FFsRnl2RkcIJx2Q/2D0EHzlsOaIGCcExfA1iysKI9/Xc2rv/u+Q8rYTtR
jDA7uC6lX33HZImGLXZkP1wm2rWaj7g9xVyr+wLeqlSdav3kEjkEYUHYUehKmBYEa3OuTfjMr7E+
hiYT+ON0XPuBboRUudLmgcwubN9+wob+qe0zvOumLaubnK6mM7vSooS4TGqR5Bc1CkAzjdK5H1US
9zmAk2PihWL/Hog8ODFgJLxiGflcc+sdpkOkZeC4uWgOqD4ZXmzkau0DT8aMIjfobC01sVDjPTBT
ieC0wa1YTD7iy+QdCvAP6hLpMXbuMY9ZRox1hTmv98F9Ipch+dNP4Z2Vu/cyIqS7sGfI5jtAT3TY
2Q5XuJQorgEWlaUM/cqQ9NvsJUnHGzwcN1P27tIzpKablBYZXVZhAaFQnglzz1Q4SmRAcgCQnDEB
un40BAW+G3NxH5iwdJw4cSm9yV1kHlgxBcStj2T6Pjsh4yw1evXJ8qdtMn/xKfFFxEW0tuCSubFh
8u+pP9w2TJaAXK9gwAx3nLtxeclRJ8VMdkCTfhkc73kh8h0O5kbLsrBgOqFrEGKC0PboKVobf2QN
apcO8y6HImBq7XAj+FqS7bAyxmQ+BzsHl7VIWeagN+7BbMQKWJXBdBjqHvdG194GBCOEyKEj5tNs
TQjJCmgrXr4WafHQtN8qp6FvJH3Q4ujQdubOX4HMLY2H0Dn8lRIBdFbNrJ5KWFnUY/ZG/5iWlnwg
HLGUbJ14u8mxTgDIsv0oKcW8RMzCYc4K7h+JI5jOw9xynfKOGsTbgqYvWPW7q1UArjAZvCbGgen0
42DtTrptakh3eCJajASD7tYKJYo/cELT4XrXU+2Cpzm8N6v6qXSJ2gITziQTnH269HJerfFLUsWo
cY/QCrk0B7o2fL0Q45QXDEkjW54vZCorlwz1DEWgwuE+q/eOMj6LBcOTAGiyEOYJ7M2ZmyPjc++v
9fvMhmuGok64rYCzIFeWm7p/RN1aOdaciU3q+BrW8tv0aRA94C9ElVkF+In7/ke6Du5GSKsaccxg
ltJ0mt8LBqGD4/GZdfEfmo1t5eTmqRBnfXkr6YHG/2CTzHof8yfSi/m09Bc/RcWxIP4z0RrpMtAR
jXZjPoiqayjUJrQIZIGCPHx1LaBCfBQvzl7A7upFsuiABLJnICISDj+KzdxWI2iOQuHmVOwKD0Cc
P4lCeRR/d8kZO3E1qzviBtITUuMwhr7VY6WQ4Gx+EgjrY0XJYOcjQuosHMUkvxaPaoY33kg3RxrA
LBA2jn1Fh6ab0coPU/nKQEWMCbKbxoeR/JfARVdiyZBdAa79t/m2qO88GkIEsKSh6SZ4QAEpFZGu
pVe6bIkPZlzQH75BYsYXbp0FIOrQa/wrpwnPhJ24WalMRDgVQfTlIMONSxDRcD4WkE/QtpiQ1Rw8
ZpcuEUlvzK9u7e9NzkCgR0eOMrv6ZNjPBN/DkAAXPZ7fVQHR8OgkeEZvb+xjoR0kcQ84RCkIfqdR
v1mbJ5aO3e0Tipl+eEg+0AVYmAOSkaGINGsIfeweemOAI6DshJyUDkEfdF8KzigKaBDbfsglM/2Y
3OjJoaB7rj+Jok9XioH6JTX5XiGKqw2FeQX0AtnfCji4sBkE6c7fKvIC5MdYmUTu3XEobT0ckuZj
RI8Vr5VPTK75RaHxzYKU0gEFbB66xBmkL4yn0nUJRgt4Osl9krib0JppIHwNCUIWoko7OB+Rstf3
2l+KJFN7xiMPyJzoOAFnJfPPk72TIVA2IdW966bqp50AXMLvOOvRju9xjyiuKW0WylmRG0f2ITsS
SSZRH13KB9YuTIGfxSx3dYnTgO4uyPAuohtG9NZBkggz6SiMcNI7JZykmvkEK4rVNyirb7kpwziI
HkW/3HIdPgMskvV7iGAXPJFDM51eZCXby4MYRpJB7g7kSReZNIxzbzxTESuITnqc1Fa+MdfzgUNb
/ADZZ1zNB5AEfyKFIp5r5m5TL398D8/4QpcN+u1IOaArEvwuPjExuTTotsjnX5CuPQ46xgkJRcOJ
fOFMYAG4C8qzeKAOiO90L9Awv+Xn/whO1K7AKd9ClQEM51qD4B9/716NexmlQkhlQH8aCId7ZK2u
325p0fT3QVoOD1Ygj/d6lFezPwE5wLUWJxJwY7oE0dnUWQ/nlGALWs0P3heyyKbitcNYyEkYgHLP
mGNiGpNofouLAiqGV3jPlKbUvb37jn//l8VZRQT0M6OXISVh0Dyabn2IiFvmNX37CKP+w/BO79z4
BXhlfKcGbScqlstNRMsypUSKR1IG4aeLtW4WMklaKIVzFUNyWEICOjoORY4uhLlwmbQMkBlPCGwp
o2pFK/E8oCUSTi3ULPSfTXk+PxS4wt0oKkdN6Bavwga/22x/gRJ5pmQqu0zJb5svt/k5Y549sWaD
YcLtbxQYT/FabHrIqKME758MI4TzOPsfDqE57GJcJJDi72IGPdBEjANiiSxUmIuSrUPfIC7hHwaf
7+qapnWwAhcm0zDGdZAnl1vZ72N+B8454ImCHzqiZ+JAdj/7+IXQJvBaZtOgiPAL+pvBlhCPDtCX
FJ/tcCvdKb686hXhfj2VDPYbI3IIGfrDN05dxgUj4jep9d5hsK4IDDkEYDr5Nn3Onh1RmrXVJach
7a4wMGWbSwRFI3eKbiMdCw3LkBekmm5FahAgwCDm7UxiUXhJ8QxMe16XEKcqVxxOWHBrU92vtNZO
wcfmXvcUxF/M9kF1jqg31OONzEN0DULcRXqwVYAn/yKHTOunSc8J3i7XsfA8xqpNboakW00KCNYP
7+Mokoi7TMOdHY3Prm2cyFfipwgIPQvqU5qMUb1JXfM0aEAGo8AFC8qrZbOMK1B6OlZ2Riv1F1FA
WN3zhQug0aXckZKP8YSRwSHjiFO0G7gNXoZ9OX7SFnTs/CGf4kYimwFCHLYeRe9eKX99JCKCBevJ
myRXJziEaTEYatU/tS5gd/WLGyLDc/ksJrmC0Do7CgKRzHUjuAmwuxGRQXM9iWx4EQJk2l/qZYtQ
41UccQjwU+w8rRf6c+N1lBHK5n0f3uNQpbLGM0Na8fXbzNMYP0R2gMC2O5XpYaCBnQwfyUr9Xq7n
fvTv2DDXKQlEsWVr0dHXZOwKDXsEUpFPyBH5XCTPYzo30zjmye3ik0LP4AR2JlkAoJQzMkC9KKYT
N4AY8xH5OxEQ4MAR/jW+Ai0TLYPTTV4uyKT5h8LZZnDB4wDHd3+DRfARphLLQjTU5A3yFrN2yU64
ii++6Fm0a94rf+jsj/c8QqTJl6W+h7i57sX6Kitk+sEGgaJyNYpY/6n4vxuX9Sh84gJ1aBJ4lOeZ
fSF3+JBOGBpisOVBf/eXHDwHlVLa+6v9T7WTNA1UogUD53HE6YSlIciWgKta8jcy85dsOjkXZKPJ
HDzj02VPcoGhe840zefCMdIIDtMESolmXKCewBwgCGnyL3JSkqpSZyvdHpEg7IYFcczKjckfUkrS
eSC7EgyoU3fLxoVC4RtZBTgZuEpW+e/sFEuR76j1zbs6/5TFEq2kMMPxErNCj4IcfJol8DH+5XXy
2bBFLnwjWQUI5AshsMmvt9IgKW8S+lXm4/ulTK+Mw5rQQbTDv3omYVmEN8+SfL8EX3K6cfEDqB85
wQd1Lyjb1ttYRvSS5GRY+u8hEeRGwfAL7UcfTLJCIqSUeL6mu15uleJVecbwglxgBFrHXRmCg+F9
ia324czDISKRtIcpsiSZBRuhBf4EN3FhCQr+sxGkuZkkIbGmyxTf6aKgCEmvv6sXT+r9rFj+A2cA
rsouhKpnim4McI47t0fyZK6eur8flx6jyfnY/IdA03H6D+yV/4h76JZ2iwSK/Xjj9z+IP/feSWSj
C4MDYAT87keXxq7EJK5JPviu+LgYn1YzjGzjN/OrR59Gns7aeRgQLFeiEky1rDa1e/k+iKy7yXaQ
vAdn6J6UcWVm6/M1nBGMT/XIpBVy9BJn/pAKGxlPB+X9FZBapjSLGApDjrijkowuRXNE80vcyBnF
Ibg4lRUFgyDlQbqgkMHHV6lKcXeOnz/Gv8dnxonGU9jshCF4WD56e3JikIq/ZT0XQUsnyg8BV3ha
1vp0dt6B2FGZ3/IWDgYBxb8mtjT+2GSkoeH44SNJEANiGxEJ7lBaCoLnQNXF43R54rhZvxga5hHm
14JBwriNkVgCtjAKf8Q98xvEsSJaHa1PwXK8bLbNJ5pZ6eIVAIjYH/9NzPNJ8N0Jz8DY+VF2EruX
S01Yl/VIzEvsIdbAiEJrUAP/c2in7gAfOYIoT++nWA3TjsqV4O2Mdz0EofvQ2AkNLoyTpJ4cDLzx
Glvz7v7qLI/8CFQojajIU8W7h6KTY79nOgRe13WmuyOKSX7ItALFoRQi0krXwxo3z2UyHNY1uvFo
xCdsIfaX/1hwygYjAWt24ieuAh+tblkeWe+FnBOsLg4cKZ1PJ1FBwwgEKNJlQKKqk7UEfklgDYOI
Zi83aToT7H6Sb8ADC689LiOiQ9BXPdO0MT8i/gqLsUM4V/5vQDrTcuv9y8QQB0ZPHKbUv+x7sTyn
JeT4j32ZJvDaEWeA3sSz/G2IsIqBJFjjnRNuFdSTwibtWBc71eVdFOYPQVkdkya5WXFYjMFIm7ML
/nsa10J8WXrLTulxdJfUxl05/VppRsVreYeoTBYMDgZ4TYavzLZ/sDYk6WPKiOUBhstmflrb4n6q
vd+Mk/7sbDJWzuXt4DsHWQicoEgyCi7fqb86FL21l7vII+PAJ19SwRQXd38a/CfjQIIK8qArHnJh
eFQ+kT4dXozfcW7eiecxXcOV9u7gPGIDjZleQcdA9xmcD/FR7tErgt7L0NE22RCXKWkiWM0gHYfu
kdob12MTF1CIdqQyjCkKtIx8glcC4rqt91sSx8MzKJ1m4X5WF/vYZsBq+AXbU9dDgESOjcL4yXfE
Mgaku+GPQnZcKUVbj41NMU3/MzeZ2WGSGU1iG4sXKIANA1IusOy5Sz4g4awDRcah4S7oLbnY5YK7
PowIMmwtzZ1QPcNSdpwT7KKPXJ2Z1klIhz/mwagyLBgJ9c6Z/hMT6IOorhSoLrgjpcOfNvl/NXlx
MDLLRYC+RYBZ5VyxHAIRfP5qIPH1r1wXPaKW+WPKXMk1k/H5g5HXJ07cwdZxbEbBupwf0FovR5Dh
98pBE9I35G3HLb7m6wFLuPy1dNmHltQtXxQBB2dDk5JObLt3NhOYOcl+8TO5M+1uuVUmh3yYSAip
ZjKQAMjIB+iEhVFmvFVehAwEBfplikPBcppy3xZo/ipnTHc7DdGGMUc7Ii9n330fLySjOb8csjRE
kEZh71FXS/yG+ib2hRi/ZrPpLFAGsoQka4ZuuxB1k3tPJCLvQheUxwFPlrjEJ4xqkcLeRth7v6ZL
L6cekPrM1OPplwm78XQjulpUiYWhSzdG7k+invNxvfxeiUIs/CrPuWp+yhOoH6Aq5+r3Q/BLp5yp
5F2oguAEFYY8G4wGIEuXp8tTJ6qQLYErn6cX5jUuUBevTUO3QeMXG1Dog2fzh9lI2+P2N28RkNGr
iU/LKlRMkjO3x+AeHjnbH3aIj2X5FGKTo10elMv4rOs0O2YyS3CE1nIwPLDTTMEZlW7trTA6TzGD
k9lfWKvDzFYQOe9uSVVyxlkpTSkkLr+r5CP9VXa6Zx2eKPIvfuRquur2XwBL9C+Lg0/KPUU/Ltmj
10OkVkqRXMVQ437Zit/XiA70V2uU3bLo8eonkzOtp1HumYndqBYeVZx/KskCyk/C+c0lqCbfm44S
WmaeNQALNc2nxc29P+3j6FGoYCTXR2FLIKa0Zm3g6ob74GRKrqOxPsAH0Pc8khiDT8Nc/a2kLUKX
T/A4ma2THX9Xjtbg4A4Gh9fKkugD+kkDDFbriJ1sMBVcujeeXwks8Wvwtj5SBOMhRwHoJLRluJ5g
OUfOnzQ4wM4NbQZW2VEtjhZoRgpJbj99gHORMaodSTV25qOELIep3ML+R1DUUvks4lregHTm6VFp
bGbHvee6FXnLz9+r7BCm/52N6CCP+UTHxTJ54/U8p6LaTxhPahJIycMCHKt88S3vpj3TItL/2ZT1
swdSpAU9HaPvUWiIFxv61SOgyX9L0mP+PkIxWxoX0H6pZFwsoNZ/bzh1W643zeSNKRA6uTYb5zxo
p0ASSkVzVOORI+OZuGoRLwO+gIgiGAQtYkTvEJ9fBQ1jqUlmEeQVWWEMUtBBmCbfCCpQCGE90Z72
5XIe3xzKBOiDAufLaLP99TOoxvu+jx5jl5lFRULskHzFcCqfifw/rwH90cuLgU+PIrh59L8XA5zr
tPmbncUfAe4tWSZnd3mQ4myc6ORe1k+SnfYSeTmT+84LdZgN1XpetDDOLDs1Zc5z+30ZL29ucXnq
usty0+LjUnZAdzZfsNdtgKT3NmLShhVtljgyl/l8NDxmhK7rbxueX0XToR3Cn2VQfHRF+dmS72bM
dPGzzt9iK/5iGwzlq0rUoWMOT069Hs3ZfJzpin9zZpwKk4+K72QFUGDQ0/yxpx/nbmmQjkWY7sg2
OoFZ5ahSzIwrGMbqBWay+v/O5nzvXsaSKivvbuiyA0bB+YJYGy/TnhGJdE3snF1Lhto8v8eZJFf+
E2Lm03FuP0kdXjtUnV9H3yITNUSQYLThQIJrKSE7nCvGm9ApQEaOUdQmxkN6LGW8MSiSWw9N6lDN
JDgtpvs805DvqqwxgeVNlP8njzHYcP2sHwgPE+G+VuR4Mbqosf90Rnsr8zBcqJqr8CNnRvhKGGzx
lpewvXyLXKCHSdramXmfdf+ZUbXR2/MbcVPd20hAGwNnoe7Mr7IfOPbDxftWNDZuTEom8N7ME6kL
FyohkT6cW+81wUF6CSmj0G7HMFJt1kChwrJrF9EmPP2SpNRQwtvzpb/VPhUVzBbrmzhkWAyw4x8Z
8BU+pqT4MVDTVg3KxEa/I3m5rluQgjf0t0ywJE5/Jx8uCflfnCwCdlEdilWYUAbcOF+rdb6D/5Qm
RoIUtLC+dJQ3C7ELS8g3JcnVnb1jo/JOeM1cZrk50mLdK74599lrRVy0AZYsoVnegXtWK7i37fyP
Xw+nwGp/KDF5pYUQXsJil1NN24G8woo8qMD/lSizkP4Tyq+Np9L4gmQquOQ5Tb8amU9eG7M6kXIK
A415cEsKvExzCUq/dOikaLT7iqxB5WlMLRlZLK5qLw8slcbaJ5rY39h44vhWSW3ymclJr6wLNs7w
ODoR4Kdtd6mRpxQiUsJvzgw1Zqgi/iRpS3CP7qwgbqKSNSXKyBxFNbNSxdzFgCoPETUvRESW8+WO
wUGPIxMA+tJjWe5b0Z2fTXyrcuEJ1smGXYmLStwZlIQgmNCQdKw+juQEdAxilV8GYStGCMhoISpn
LgwQAHdCc4rIStgRjh9xh0brfMsG6fcom5PeQHdjSVYHOtkHES9D92HGy1YepmCt/rMtOmWvZf0z
9ONZ6TfkddwmaOV/oZTGjXYKB6KFAMMWzKT7InwSBP17uVASPhEh2NPL5CafX1uSe1C1+57p13AZ
oYiZJLTUGl/9ddkqXhuP/jb2aY2bxID3S+1n8MN1ujh6g0DQtiORSG6rbI3lxnSzTTy3W2VWiQgv
qo2lRp8jYkXj3P6SC0sHp6+6VBo0PkkPL24GmeKRG5sf5GQehz69w9CDYo89na1BR1h2ylMIR7o0
BHU2is2mIfnqB+HtRK0jh8Fc+p07NF84SJPxx+E4/TEYcJVxcedu3pPyJR/8FMPlU/TKqa/0IyY5
sy6xIeLjijjd8pVGvyfixzoD3uGRqSFn1lDdyoutdzAV/sNq6vuwj3+7XbUNKgYkkFp9EmARUca9
R7lBfFwgsdQ/KtmAJyl/ly/6Tm8x1xNf9J1Ouqim19U5KyYMbeo4pIRBIHxCt88Xs7fMbW15h+tr
Knt3Wb4kHpTEQrE0y6in6KSdbt3c3UxWe2KDJmkHHtkzPFL1oLT/OA0xQ2yoVSW17W7I3X3j3dIq
QH7rdqyfs3g6MbfiVe7MOLzc6ROGSa364s+UZv6H9HdH/yBSjdeHJBiu9Zb6FL6gg2oR8orsueyi
LcoeKlqTDKrmXclHOpqZ9iq3TjLoktLYPzp4QhCxtKTa/oVO2hwzR67cYI7UqlY4cjgK11TqevpQ
LJSDYl2QWEOtsp8gO3XSHNGUgUrS6ReU8O/EfeaU4nXQmToouPYRHCHooewM3anPQIuegdc5adfM
D8q8lF616/iGZN9L0HMF5JRuVSuvRJW8HV6HjjEfgbc8L6TqyHgkT4eFyxe/EKmpmvVB9C3WY9XW
HLx4Q/tA6dmDopeioPLc7txi2BsMgkfB2BhT/rRrPf/DCHHyt/MpYZDhvumLu3imzzQBloyzHIbT
iEz3yI6RPiKIhHTzAjqeA4IUfJI+Cz9ZjhSPSbRd0BF9W9E/1qjnD88/H0hi3Dln3jZEu8SbnmSs
xC3ue9zN4dkgq40293661yWwfCho9JioTC0wTyf5UzSJOck1y5JkWYhSZb3I0cd381SIpvkY0plT
UToiwJewIKNj8E0oMxscNHfVNS3LZVbTgJ+K3mBvQukLJuhVSJiP9fAH6I5cDbvguyDY32vEmnEM
Q/5E0rlWhBx+ONLeWL0CtHaVMcR8kc+G5ZpN/sRi+CYuaKDNcNer79oyXRND/hRx/8G6dwtyjmcK
66eF8EGyKwY/vjHzBwVYILHCH3ZDS1AFPuNA9FPdIUCf0xj85lr3unRdIJOYpWjrhX+1NbJ83UUE
wzPmO3Joph//Qm2xoqy/vKpi0hqiU9ZWZ4ZbDGT11dQLkliMS9SzhNcXTqlZGJ8CafdoCrXsqvPw
hK3wT6Z4XvLtbH6wL07DpdkOlgO3oHII3Ohd+2vmo3HrcLDWy9DFJIEzMC/6VTNqop/wHyKe+DB3
KM5UGJs7wwz7i1xwBscYcLj9cr/64cIyiqTqfCXaa1UK460rmLZb5fSvtY8kyrZJxqjOTxLxIbyl
bXDfrcNtZ2niHJ65lvIUohRD8XYGMIkJ1hZLySYHMC+DF3KViyB9n4pguI3q6Q614ePhYFcq2ZQ5
qcRZpYNnFekYUcapR5TNtm1CdnnE3JXFeW2T9hkFbFrzp1NaFCu0mIZz/YVhDqQWLYxPTEigyrL/
WppTkOO1YBEa2Y4SShbrMUCMEgbjFDQtOnFJWmwdowQNovUa14N+L0ygpNgTfwmtMVrH3ct6dxEI
RmcYx3I0mFZNXw/xKT3Z75KKqZHDH3KwXtIyOHHv7z7STSxBt/a7kUuWq9ZaontFDNwKp0s/N6fE
HW6nICIO1zi3CeMwwsz6lVTsbY1pruI8DyMNlLLRw1GXRIRi8tC6rRfvIcS9fkkvzRfG3JD/li0/
xcy9dyZ1LMnnBy1ZrXY8TEyK6qiohjDri0NbyQSrsoqZwlPaXbYd3fWBJjmUIYXRmXp452vX0Cw7
cRZcLSS7j+b0wsyQnXtheu6SpL9zmg7+wB3pHd2YVGDmu2wJI5EbEfu3PZEib7C++2gJGc62nRkH
+myPG+uM62btzg+0/X2SU2spmUuYZ2jQxI+WTdRrJMFKoijY5LzGb8wa/jNNwT6jqRSCmJahl8P5
bPw3RU1wEyCq9YkANclkij1BC2JilUnjotp79+zh9WIy1GCkiGljRQy/YPLmUoUkOJvlF8cIT5hi
JPrgosrTgkF+DRFTM6GSaon+5HZ7f/WTw1XhudgXtU1W+kzWe3dcKF+lASCTDYwwwnJKb82VwUUZ
4/i6mjHRl/QlYQLHpk3ntyhF9NSevceYP9CnnVxvOylwl18e6FBIGodVfK0R2hev2rtk3OWzCy8C
lB+oLT2Nfe5ssiygkJ6YK257ZDIV8nJMDB1elwAnFdKPPqY3XTFH+MdJfCcKTHcKgCuJ2x1desAD
JkVMeLav3jQB+wvKGie0wJw/Tzito+C+GwlIF66KBTIe0/r2B/JL+VP6RM88g2y+7IPZflR0j5Dh
FCf7lRQUSQmTsnuljyvvLACYy6lP1186bu7lGJsYwOFHpzAMt+ohMrndR5/TDoi0GAO8zivzwWLa
t488nyl2Q/YUVP1SGSRpSgu9O5k7tnN+JqjQx839qoyN7upMV/bx6u8nqjjwhFlMRhhWi7mc8xX4
1Z53UGDTPAf3eTVtV1xyyvsfluiKWuUfVzydURLcBcWBXAHJ16Dj+n7CTgUDYcVwEFdXn2/o6OW4
1xeAidt+68nXLM4X3EOk2mNM4vLcuG1yxOl0JjtfQSv2EMdACdqUk+/O2TJXgj3HK4O/ZpvZuK33
MuR3Db9Stmz0P5LOaytyJAiiX6Rz5M0rbdQeGmjciw4wIO9KKrmv31vsy7IzA41MVVZmZGRE9WJ3
xgaKXAOVsCMR4BKIuZUD3QWlQIMCk0+3gwnrH2Bn1QRLv1LKGoWMkh1m8GjTJv7AxFg1M1ghDecY
z4yQr+pqBUqpKmhhwNL6PxlDEGkLzrqNQXrBbvltf2g2TByZberWOmdK7iSDBfQ/90gxhWkyRorm
k1zJTiJKnYJXbVAtKR6vWkOUD9S8v4rCo85UtWoZTU2/wYYSTEBIMQMwCJd7VTCK5w7/Eggdhq1z
X2fPG35In46qaFSHPep9K5cDwI2mUB1KHBgKtK7I2Za8RLiFe1fVhSpS2S3Ut1pcPuRafUhmgQ8R
USSX3xFuei7TK1yLCpV8I6Ql/sATbgwkIRKNup5hDOI8Xd+2Hp8G+L/dr8ouVQmsSly1yxS+xxUU
2fiHAVC3qX7uvCznxYXwMM+bJrHv+as8qHZJIVFbcltQXTIXOWvHII7VNO4rxhGH3DHXgbA+lCL2
1pfyOJfmi7Al7jv41bnIDejxc6bHX4TlF4VD9J1c4xiLs4yJZVaqWfHWYYp/bRHfBr19Tc35w2HP
dDAXkeFn9+u/nGeQ5t2/tdMp8HY0zKeeQI1TzC3q+4OM03NdMsOtrlvriluaj1fDY1DXqKpLLIV8
7DvvCAPshb2DHlFXvnsFbpCehbJl+k/leUPaP3hRyaRRZIZjkW61CEAfLfDY6X6TqUa8bRi5YgJG
56U6xh3t3rGw9UFC8UERwLqSMWnXZDU1yECYtcORDipiMi9O5nqe/OgNCfPyLm2nnUpINBOZlsYw
t5OFjWDiVX0PV0W/J577t1xtSKqtue5YA76bhwOAySNWQS+ZhrYZ4qn6HXZF3qZXLQR/eaTcRM8H
Gq+fGz9eh+hXHTuwWrneWcvsO/wRTl7llesqZxn0fg5uoHH8WGiR+HCSFvOi4u6cDevGdw64Daws
0T6hXPH6Bwli6GUtLkMZJcT0eX723LS78zQN+8TFJOArnbeMEGadxrYOEyfbIlxi3yXOPCEKY0+H
aCz1w0jgBVCF3koH3Daz/cDI2srCY6luYq60hu2tR+xufC37Kmbywq83PthEbdHZ7mWMqFIQup12
MHPz5Af1ue6KN5PyuPVcBp8dPOMNZw/MtUIl/EHkPiByOcF47c6JtPfqa1X3wJNUun508uvpaPVV
sDLHikElUOBhguxqRocpgLufWvucbSwqtC1cKl0y1gGVlYYs1y3oNXJqLKAesnCPiFruvLmlRy6H
29zPwDX+zgFwYm777PvxqzvoCOeIttxYWRtGXvKPHutFGNG+q/rT7C07wzJpegWbpReHpJc8pxgD
nOWiATuToNxjIr/rEnOAL6LBRhMEXQ+FYms+li46RY7xFPvm0UP8LfHbdtMliNbYAz5aPpY9Kiqr
F5kE8Mp1jKaIOzMogvZV07myBbROaU/7pFu2Exi9xrYyaFZgwXuO0JvrKSFKxqPplzGmAgxdSzzZ
EP/2GLPv7Pi6DNGtKU7wOLsS3MCjXLTEI4jyubUlfYBhnxY1vSjkXzACkgfHdB4pt40Y20Mb2xyr
PeNr+G3orNVhbI+YGTInmMiPLmlxI2Kgl7TKbuBoiKRBIDLaG9n9oAqSNtqJeFotcf8G47C+G3gb
xgxfcyjwTe7mQ4BjjjYWF8fNfjnY6aoyEqsaM0ahhyVjbno9nyJjwUu+r37EGC9hxJPyykxBA9FN
2ma7Nm2mWq0Ef/oW36VqkD95OTyopdlM+TVo3PhDsaBVo2qix7rK0/bJaFKCDqzL3vxGP+uQRVmI
jB+jnC6JKuWXWkTFlBq70mV+q4t1mwPe+JGlfms5/C1ZPC80OPvaf+4InGmEokbPhKoyWmoacBmz
zI847j3HeNwoIFHVYIYFGwe6qUrNUPLGC5oW75xu5hK/e9nTM8epXTMkHqx46KmMp9Csbt3ExpsC
/rEqwDUwcYeVaRX/Rt0qtup3l4MRryrLVXeGTa7JrUUp5PoRWkHtFeaqk/Hw2gimZq2+RF6i7HaD
55wMt4af6Nli69aIaOfgxC0oVkDyBaSMPttiyTDJm24jXeeowmu+uA+q1/T3cunPoPS1KkYB84Si
yomKw4T1y0akUbINwBwiWxwkynUbi1L/bjJR8pn73WJ7znEakB3x5uhb1RL+VBibqDPltjaHW4xr
MTLf0N6EBmA48kLq0ebcATJIZlxrx3g/UJnaC5Iv0/idSv+hruHcirwCt8VIZ6WOlFr3z+q1C91h
6D56TfPlC/FXlvAw71I/hwMk3XGVDgbTYK3ZQzCJln+RwClc9SilWd7Urh+96oHaCeWHwb8PPCPY
BJb8zea6RTjEHD2a+pgcpsgm/qhczjX9aV/itIUIZXZ00nbr98N+GBR02fMCcaGG+Tl1bDWcW4DD
AT5Mj0Zfemv0mmwFHHBjFj2QVCeCSV8FWjQ7O98bDBQlhd2qRiQmPHg/tvG9t6ChUnAg6cLd00UH
4+DpboXWbQPXh4jqG1j/zb25zrPy1gu/XFNgqaWwTTU+ZPFl+uWYlvYODqmLDfavGbIIPsM7hK/W
8KFWgMOJFiFezKl5oQOTEvxOll1YEZx0bnmkJezNiX9nzxy8CEsBXbXp85QEilUw3SWpdSnEcDUG
DORE88DMz02LlvUUo1PdDi+ttKCtWpvEqbQ7DSGuVTxkP3EGRK7a4SWDeG919wt3HNnlbQ8DiX72
TJeWIHBnMK6cdvmn6yEgRPaajz4UVKYBtDxV3SRWZ6VmTzovQ1oA6pnJps8669doOKVJyeoS+QiZ
PEGJUTdTpLciAxSQVXIXT2Aho6qSbLmVDm2oqkaYyNynZXvWYrxOEutAd+vejdDNQpaJ0cSkhn1k
IPgdvI5jfcFsEEI6xBjH2i1+fcgEXHnNXUVs7ToCdiCzr1mg9GWvTqCx75Eu5DIs0uFG6Af8RlYJ
yiaVbJP7XrOtW9VZcLLTadsWFoO4SHoGotaZw992Qm75soz0ZdSzzmk8iqpelX6bbofax+azMOIN
+q3PAgfopy6AT9+BdnQ+XVKtmdF9GO2NkVnJxtXOkSioX8iShL3vUP0srKfcyomiNA1bSv8CibBp
fOI7UAVn/t6C5VU9TMabu8hvrqPGMpZNtLJTee/yKJniKe8NAyBKz5E5sXCMiTZNg26+Cz28pWiP
rW/PeqgTYzU3zUPZBWEFH5r3WZk59SahcTCLk6NR+VCbmN1D0cxhGVCDVm8Dv8lZXjv8uOAvoHwj
ecveeUFV1BU4AaBBWdrGrhrxB8WqkBUQ1tIMlw4lKw3BwQyZxqVcNeJxKbOdp+qP+dwGZNIeGmPb
sflWN8+XybkEmX7fYwccYQCdj2iuAE311Jyl8xLo4y5ziqOvVcwelHilOroyfLd/5pYcEvfkmJiI
r+rRwoBR1t5KGLeJSNU54jQHM8Et2cbusNGYZ401A50bhHbN5ZhayxbjG0xp5jun6XG1VDKwqAta
uzzdT4M45N0MTtJ8d0Fqb3St3tDOfAg6NyQ4/z0arlBAd1I6oa1BpC7g8Gq3hkPdSR+icnzK3F1f
nx1hb3pSQSPHzC5W01LznQRAT0bSI3AbTkEYWe46aAxWAE7MPr7XUePd9EGjvZH9k3D2Br26Nka7
lUj03RXW4xxN+AtK719R0//0yOd0JN1I8T20zB18UiPuV2cGi9P2ro3i1dyiRmdubCK6STtarZN+
mUNeSqMk5hNaCziaV5IN2MtXHNG3jZkhLYvHpaR+d1eggOT8C4MtOWKv0JFRK0drVhjf5qAKm4/S
J2kJSiCcxA6bQdxIuj+oepjKWzY5hrZB9FxlHrqG1Wc8xECuSixSrFiTWjBsl6hgz9NUyZBZBvHW
avQi0NabPGLtkw+IiT3H0DI7RGODx9rmSdj34DiudV80U8VC6ppdlNHB740rHYmPaR6LDe4Xb71K
07zKOSYag3VLxCR0fJ3yhCFvD2ycM8us93ZiX8ssf689b5Mj6OdY4wGjj01X2Q/LWIWNxMse38nc
CQ5jlD+bGMbPIl3lcwO03G6ER4JR609Jr4dx0+0LQ9Eih9CR8pzr8SN+xh2D/Sbt4CGNt7lvsciV
KEVLJQpDceKI6UDZOtSWNN2gJzSvzSzL4czB1/DEftH9Y+kbSJ0x5EZbj2XLgDh1/GpKqn3Rzicr
skuq34VR4fHVT/wttoh7J4edpFR1kGnXdgL816eMxaoXGKftjjFTKn3gO2FjuK/NjNANgvubYNDP
PW27TTy232Xr1lujwm/Byi9jbFJn52GXxrBKZU2jFDjSLKHfZcMS3Hng4JK3xMjX2nLF2wRghur2
59wKtAz0NQqdr3FbXrvYGFfOwBSszfX17S5znW+EnT9t7orW/CYz2kMg043OutA64xOF7A/E9Ddj
Em919s7d7GvnEovwiZcQ0G23cy208/LSZR6KjOBQQcm2z2M6QulqMeqt7M2r7/cIjlbMFvPq0ym/
lZrxIxz3kCpZ9NY1HoCO2VRRKKLsonWEN6eY3+LWzDAgRcS1xEC+LpgcLZNf4X0mhs6IjjdjCQEj
1q7Gk+nHpyXiUJz6hJGJTmA0jEhn+wCBpAbbAozy4DFGFbmYGUwEtGKIb1JTblqOr4XmhMKCgVez
T7UFYSRbm5P/bHcwTnq9OwqICJ6twBLeoG2WEFoHlynOVi9ejTwfqYXRB3735eJgF9Vlh97RW6gL
wbVvq4uVCD8sLPNiWsvnEs/oKCdrFkma27T3d5xDS9ADrDIg3d2XmvaG6jm8yZdl0BjV/qYPt+W7
1U0k+ZdJQ8M3Hg2ijPqbZXLRNOq/cl7cVJB+5F9sU0NTenwsa2GQ9UJmhkHVfGfeY++B13NSZNYj
36Z+OKag0eDFEXQKNd7mbRYdyG5LmwOqKy0J1Gnm/FMtaI7TYMrVIa2hNWR1Rtijl8FY9n5AMJDP
49wZZbHt7XxXcprwY+XUKqokkqJnnb5W1DAJWHOIcgmupNOGeI/1OLQmOO6+1F9iAY2Y5C2btoQf
zmuJXmbgg2d5Nw0zGlmD9Ls7FXIbIG7mQXiK5HgpBETaFsjp0At2Llzo/1czcNq61JA8YmbaV8Yf
wHTgUfDPI7nKCFM5ymj0+Xt94vL4LeXE4od9Hp1aGnsu3cJArIc2ekinihOK1tFibWYeHB9RdN5q
aTPArji7eZH9r6ImCDR9P+H32uNqK6V+mCNxtZWHdmo8Cae6F6a1Bzh+cUudz4/mD4MW4eSyXWiZ
nNRvcWP9ujTLuc67a2CXN09CD+CYMiiosb0078XAc+xIQLQ2+6Zhm658rNdXri6rfbLwjOJhYcii
6F/mFAQ5aJNdUkEIMzToFahm9hgU3nnG9FxhGcsM2dSsWytj0lEjWfKraT3jrM3YJCNCPHu1o7mB
UxR1H+1ScrdRGi4CSQJsr9HYHtWoQf6rGaV/bBoLV/c0+i0RVmNqjJ2R1/qzYyGebBTpPWMEhCzR
Pk4LBsjatMoS7RBE6bsxqbM+Tp+9sXjAM/6T7vSWUpT3hxtIrCSEtBpagXPNamr1oO6Qj7foBnUy
uagQ58TdZ9pVpwHuqEuNZi3yp8Bfd44yGsywlgH7l36iq7VAMmy2MomOVmOu1bmvfj5NbVTS0NUe
l2jjehAIR1oWKeSCpI9uKKNcxdxsAsc+mLrYgSpgHu0hQs+QpFuGpYBNEwQQW6d5nbYGLE/tV0Xf
CNiht92LRxcH2cywXaYDz3CNvuTHMpYW89FQX1q6EDN4uh2fIs3dVJnS0vWeMYdbI9m5j0vAMqy/
ELyU734jr3WTHAc6shQroJal+diK6EEtGbRKD1aqpM76PTDGWm3DNPLDxnNICVnIeHHHsbayyduK
EpaTmb38/yyramemHXy3mRQWpnWsn+JFhJia/VPhyoNktejJaqaI0MklgO2efTkaqJDm2TYbGcWw
uqtROP5dosm3aEk/3US+43B4bXuXhv146mV0x/pAjaGlsDC3WTEi0hbDr42NbcfFUkZhrGO1V9zG
r41EasSa5l21pDSDrZJo3FCYkD0tmM8aVo9SsAvn0oms0M2a9xyTeNPBorvOpoPXGje/1jeWTkAO
IKrN5lFrSEp07TqWGHPw2LFU7q4eu9ntUEmN6l84T+uoKc9emh7wewfvlqeIDVCTmKgXLWAsWou2
ajo+wJKgq7wouE4d7SMoXmmELNKwiar6iWwLlgOlxmwfHeKPmcMqtrTTkHePy6ht0iHa5w2TqoP5
L9ajR52JESZZywsN+DPUJShO89ucd6Em3IMWWw8piEOSNArzU5AAA9NOeTI4pJuGDWpGqC1BmzPn
GAkl/1xwGAhbu0a99qOZ7VVaxXNiWB/qUyQnGEHhYiFjMKP6egeHXykOKH2nLkG2b9iBBu+yOaBC
8G8w7qET0O++U6tjrmiXLt5bUiCo4bbXZibYqGNOa/pDMcs9rFVI6szxVVONlRqiYQZdkrR/HqR4
CTIGXi2ANF07qxfUzL4DCNaHIqk/cdRr7pZsuE7ReMbd/CNKeiqu5TBEzt2I3XQa4PjhJysNJIoM
badNzKROC+OY/mtEotpVPiu43UkcMrIcw0A/HZNNXsyPOgVv4clDiY22I4S3MrL2musg4QTbOUIL
1aRD2Qu0AuCju94uLrUfJx5JaLzvlEbtyjB1Vlu9HP4elk39oBa159igtObNxLDDGJ1bj5s22rvN
qW2VihBdUKYe/I8Bk4mAFKmep1AKXTleLKF61qWu3ayiGDFzb99duJl4fYb5lJLewuriQHa0M/lB
RmdCQvnDNSYmssyUX8KmUvAZzmJt6cbbSFVGqeHAyKeKW6sTy+EKxDKtOeUK/WWa7wPjcZnrQ0wm
R9IWb/hgPhB9XlX96AWslXSvkhV+bU47J2FE4M5juNphyIfvhVd+xmoBRkm0WWJK6fuWwpuSdWEB
khEErPx6eHT9cptG2SFYYqQBTZpK6J/pv2oXYWnMpdIOgMHiw6J55pDvqHex/CjIEmwt/dIhpEwT
G04gd8ABhP/L0D9x0Ko91ONFMfbWhRsti+iOY36wiBCkQ246rSlCcZ82Vmo/qB/XX/hvSv2Tf5FC
8TPcFyZEqx6dxooauKcebHN3yznP5/cEHm6Sb2vq6p4v/AEcaMXJrCnWFcpVJA1LV50n5MClfOHa
W/KYjvJDJboe1RA4hfVIeb+r89/Bvu+c92l54HP8Ege6qVxzAbI3sDQp9/TJ/vG4HTA+9RTVjyJv
B6rqEM4FfAuSn8A21j22CLOB6aNxsKk/1KWkg7vOGgS6qfBy65iTis/ktHwEF5i0/cZCMsKfvxII
Cr1xyyQKjj58tMHYDKbcg86tSO5KZL1FD6dl2kbGZ2HcywL0YPlHGa8WRfNd5Rh1WO1Ti20e728q
4Slx/Qzop6/cO6tK3XqT/7ZQk/kXJi7XaWPedTwUhU5IbDrj5Ilv4GEOdFH54pJC8kYGiihJtG80
650yY5X40Srp0SUsmYR4RiuAMIa8hPZRWhB0JRuCjrwIo4lfywsvgSoG+cJLY1FjCw5h8sceXvPq
hW7VSvIiXYCgvPU2VX8l9+UbeQkTR5qrDFyekZlb+z1yUu5ujp6I9CqFJLL+vf5q1Yl3MlI6RBgE
dDBaGKqIvzvAY9JOPTpB7t3jr/uhBaZKRPnwop1U6ht79hO8hZVag3+3rJ8XBmE1CGgknQbEkFYq
Wm4fejkCSMaNJsIh9mokis/Z7B6TdnzUJoj1XEdjO88AI7QAx3dt+M5J89UjHFELEo//L07egSPZ
oK5x6LTf0g/JhXuT6VX/yBuykwQtnAArpHTHd072N//NLUad1Z7lrFLVQwdVs3GjtUD2OlObLP2D
xAJ/ehEFrWwq7ZTTNqAibypn19XRKVB8FFZqN6185khws8Rl5o3lkttgld3yyqrk+lSiZDMU54yw
bKkFWlMeVSwK0HNBDR72o702F3MtWyUoWqOMqqh/vEl2UuP+473hjoFn2cvgWcdIBlA+GDLJdcCy
brWMYt/2uop3KutXARVkRv04dyE5XYJgP9dn3lU3eJdiogTvgnVZNldedKJXR77YeoEs5JkX+Ldm
sUnSgva7zYOrH9F40qPPgTJXm+aTr40bN8p36gZNXMs1WV7VZaqtS6nFRdBWhPVEImktJTAJFYEd
dMcq1m+IH9vd5xIhKfrAIp5QCQuQJbZhrgcm8Ad1i4oYLCG/ChVyBF2T/aH+T8xQeuUL/zaRc7GQ
WBU1kU0weakCJH+jsjs+9e+Z8S8qkv4BmlAgpy2DwOu/wJX8wouiy/xXb2rAej0VLVet9iKfrmol
hhwdpnPUt6vlHjCq2JWvC+Ll7Eq3qfd8rNpS/IlH5+HWB9igcJfKic9tn59llTPeIEjsvcWTtAlt
aemAjyP9Vno9nss8bdsAWObHBfF2LQoYljJJiePqvRiT+T6vy+ciRyrD8y4ByTVM4t8mzh9SZJ9C
ZORPKqg3ZcXqKQXhwRnPmpsJ2kcoT+Vt0IeTNrX7xOXhdrbJCBPiC2SYD6MVXIcYEUJAhLtKoK9t
QinwE7QbDI3vi4v0tAimawqXDzf19NudR1yPvZoRzEEBiAjqBxamaWX2Lvr+nlbKGiEYNXnHvD4q
r9mkX0lEdvlQhahyh5o9b7N+3sQm8yR9vJxnRrJL+FltjTNxBfG4jejUj0dhkSFOMbBmcsDcjDPs
gZVCd+rQTNpLVJhUoSdJvJthodXJBF8Jikx0wrU1bDvts7eA9m0jCJ0iXUuWBW/drGlUupwrRnTQ
GCocWYyWjhPaEmxV6SuAAezEB/Q7TQyIWnT7kSxpL0vvA42IU5MzwwPAl4NLcPI5QNij/qNDe63Z
vPHTJOnvEdx7gjwMi3UjGzr1DiK735UBw9+mHWj/GnWw1qL4bHRDaHgvRqJ+U7J8+vRz7cHf86fC
yjYVdKE+c8OeLYt1H9wRxtRssbFZj1WQnTSGb0RjXQwX2n5LpQwONMe4CLAwIb9tSn5jj9cOq7MD
2uAcrEBWYfavi0CnPiOZjE5cfjFcktkN1T6xl1dJ6klNROiBC/P3GJw0P2M9rJIGshm2xkKGX+BA
in4Fg2TyAHRPD/7kzSn59MgKM699DesICCAhL8ATFIIgk/mtKuMgBUR7J0tXdfA6kVRxs/xsVz+o
y+2QrLY88ySXYrv4CkHGXiRgIqR+sCgQqvw34QglNh9YDQ4zH2nRUDZ44azJLwA3tAlMODABFWcK
TQzuQ1Du8Fdf2aUPQItZc8txTiuaRkKlHRxeTV1OIY67q5IzpCAl55hEg4GBA5rwpA0jYTOYv7oU
Ze/kW+dR1wV9yuA1xkRLWYETVTyaDtPf0cPyU2+K32LzboMeWfL5zO2ph8mz9cdTWnO4F7EcQ9kH
HRTi2EZlJELUVRrzA65jzSqx7DyswGh3qZnI7dDkYTZd7Epf5031CIFqI+bzRKZZdM3ayz9INYzZ
Xw05bFtA0HkHTNRaFuzP4Sto59/EDTYsQO5ZZUuxgCwqkzOZ7JUtCn8A0EyjhaeN4x4nM7LwBKpl
PXuQdlkvXtz9437UmjXsZzwv7ly7RW/LGK27pBnRLC7O6vPUUdMJi25hsCPVVSd+A1buZtNGm6yD
tThrG70w3W5CtalYd3yq53F4xDEaHuZj0HlPkC8PircpSmSm/I1X5SccbSEL9BvykI5xfPbyyJxZ
y5LD7Zv2aJ7TQ/FOtWO/cfYv8PJ0pXCYv8cUBbbMDx1bwIyGAwMmJHr+quA8gtPiPavY0VMulZa+
nusbr4kPkAv0Bn8JMftapQ69DJqyiRCngmwbButhmZnLm+D/c7umBbrLa1FvNtXXJQHaYmJLfaYY
Uc2zkBfGwUetu7TPedTfse2pqCWg65TMvaS9fyoD+7mLF39Tjs0bC4q3yaPT2WLUAh4HZWalz5z2
ymlaC44LS1Xlmn0dHz0PhgTFJ0cQ02UQ7GpLg6offU6kC7RtdrK5DQ0SazwX442zfCCPV3mDw3UC
B5ozPRgyDgvhHhiX+8HqL+aMG45uqeCDnruDVnbF77UQxxt/E6ESIA8fA/1XRiLs52aXpAfayqel
T08FO6hngM/gkVDcIhRvv9R9iw7ooHJDdah4hChIoluBxxuE03eTec2sfSwoOQz70BkqIxCuSpIS
ioBmGF7TYtyb5bdtvfFPE5PLKo6qaKIiupf1e/UWeS/qXWAeyP8ivEJSTZrAbbPECNN+Hh1ofc0p
W7X09gPjgYVebnS41Y0Y7/luHrU/SIRB8WOpvee6BzRx8JYx8Erq8Myy5jUThH9aFvzT3wc7f5CG
CgY6hwNJCHJ+04nIeVAFlFn4iCy6e7t+VVeWTEc2ZY8w258Sp3YZZk6zLsDoE7jAV3PX9Tmr5SXF
Xjiah4/CpR5q25EBNCd6M0vvS5KlF1gX5fohIfS4YvyiRZma/VE2WbMqA3RnwEegvkFbq3qVVSW0
C+ouOtl9H7LqRp8ClKaqbTMJylNL2IYBncuJMcnAsA6mIEtJlkswzsC5sKB1PQTNvzLpuebHk9YN
1b30sA9s/zlnnMSmga4TGLz+Fe8zG7aUgJbe1vu5hWdk+YBAeem/zkP73En/mrXZ2uKX+9Gy9Rcv
JG7Cg4qKNY2Xs5tajJF9WybzyB2aQPqTRjoOqB6OLQN2DVxGGoI2DT6VxcQ4JMWZPOHDdafCCrMB
qx5oVmfYOppyjhT3IR5yoOUnA25o2n37C8xN+mRUQpLUjJ7F3vHyrXoQpHmZmVzy4dK4/rSiXIVS
ZTxQIeu0VN3YjjcM+q29WIS++FDbm100CWOl4pLJ4uOEjXMEBJxLn2BTkHu/dTN8CArovMpgQy3T
sWJrBlQ+NCRZlMUsHm0wpLh/aqHPD9MPlA/Y8QPGGrTmxIcqQ/g+i8SakEZkJTGh6koX3AWbLlRR
T/fNQ6YYjkn0RFJhk6GqggXmDXWHO73n8uBWLqTaCMZkjhcjrpcwTZ7sCMIEpYs6qBYAXMEP5cAF
RfWSUuWMRKxGwJ3QdJ0X415tJmJUBLdH77cT7la04h87kklCVe4luIXrSXCWKRx8oZ84UoqpC0c6
j/yrYcbrpML1InnCXXSloIgxGnZVnS1ky9VGvd4ZYwNV/ZfJcKaw8diH1bwfOhSDx6kMLUWw46Wp
9CCoX6iE0Mw3d+OShgYNmNT7Pw9smDCFcgSfspLet0ZDVVUDg2PeOE53CykiB6PapaTmxpw9u9rP
aPwLCvs1tR49WsxEKNVfmnkPKtNWmzrWe+a4iOKYvDEuRcphMjZWFCV4NSYa7aOuhQ7tUuKBsLSD
25OPP+J4f68VAVMaAqZODRs731f179JoK8+MQ1BcevusP6p47lazu6OX48aKRQilBi+ggdPDl4C+
D0KAI6E+QrjTKL/VEeMk48ay3sgVSdo0JJOHCu1YblpVv9rQv3MXKqlKyjfapJvai9ed+6WCP/OS
Ej1ht1FQIXpd3DSnB2/LnYwdCQ4zVbTZxWNHZNZs9MJKuWHzlBolIQsRb6s7nbNNbYjYfzOCfFVq
GfOtzrNLLhcxCOFQ5rPPuJsQJt6Gt8ouMXU4hTDsGdm97/Tpfl5OTDE8BeAzKgyxnYzOuahDF0Qm
0OJt3Jmg/0soEbBz49dIszExTsMYUGcCSc1p8qsNyAogUVNLWOE62LRo+rxVZzQes+eOWaIRM0D8
E8gVSXMJ9NrkhmoVt6UXb+zmJ9W09wEpnKIw/w2GdbOW6tCby1NrlbeWIp5HwScvcN/KvoFMBEIM
6Z1OoEQNRIufFqWZEYHMprkacGM6ycQZk/5wOTz2sbvcmSNuFGB9pbW8p8sHtNqN5POlMVxk+myp
rT4sn3BKm7uRYGuBXvklujUx0S0VOoqTdBateZ8xKKKS7cgx7xA2fR6z8VWfnJ8I3iUB7Imr9MrP
vpZPcZwiP1CLV5XwLk56rxKSOZfPavWPhRFC/HyCjNBttGDasChUCjs0yANJXAcQylfJlV6bzyoM
y/ieUx6xy1XRMuPA8Qlq4Gj2ZRxBmDgPO071CgeAgIeq0irTMR+8ur4CSUrMR+mNgTKLUdJabHqC
dPMzpPgkLg91Wu0j/Dx9jh5Pvi2y/oAlhFI/9jseY1bdgBR2DR3cD6yDH1TgS/B/Ynp0S7WqfZuJ
EcZBRnMinpTuUZ/TC3lBGS69Dj1v2relPOi1UslyvgKbUdpk2HugCaQj0L0or2sEHtYLfO6e7dlW
9SmJ4R61Mds6Xa56ML6SKeBahtexNXty41cldUBJjMNk9k4lVCo690k2rT00uw81xxc9+qbAqJWG
28Yw2GQipf3G8Ab5DcR8gMaZjg8Pw0mpo43SuJj68qbpKb94hn8+AkaPYvwQOWoso0OjNevblSpP
7RzeU9+xGNKAkStKaETKoy39EFSm8WEIxBBGKdhNNOrocJdqzJ4ZVz9vyeHceaPXBdWmiGHB9eXv
OGNCTs5iToxkjNPWWKSxTpryOSL7N7Lpa3SbmyqkGryFhgD6vhVJhkpB6EkVx5B2BspSCDM40ODa
zD6azXKrPRMOOJztAqmQuAkuWDPWa/hkyVlLl+lOZfmq/yAGZ6fSx7G3oboOV8+BRzHZHH5292FU
0xfmiN+1WT/EIlqnNQ8xzxHTGGK47dYhjwZgUAdpx0JSGdqMm6uasAPhp6uEdoNVw8Wa5/QwtpkS
aS4QtSCY9iLA5M5hG02t9t5q45MQAiggqMhDne6CmTRCttoShbbw2d+QVNBUZ9jJ/xvmYYSa/i2i
RPmmhg49WlV9N6cwwpJCPHjBtO295lHm2ISIaZFHS0vXbTch2VA9LbaewdRLgoeoVZocC4O/ldHZ
q7lEMkHr21tHuxaQztykVnLW4+zIEjtbAt2tJTnN6fAr9Pk/ks5ruVEkCsNPRBWhSbdWTpbl7Lmh
7LENNDk28PT79ezNusZrSQg6nP7PH/6E6XzSwxU+znZQEaSvhA1EpQESpCm8WlP0m0RICOGX+ne5
cNbeNELRIdKeXhj+GiSFm3Cpe0nCyiBx2IY4t3XTarnDgZUmkGdDopjLj3b06ODNwQY/BnhJi/mn
8ajwlbF8OmYOkUJAKcqVG6y9gBZ2UyZXP4g+65ycdNN4dNlIbGqaKiQcofbDy1yw3fqkz4czecU+
vES0gjvFxjBGvF0fCESv9KJL0zkRorMOmIqmqc5DinooBgu2xBJuLIN+ehxU9b5yIVokVD504t/1
8uMv7VMFSBIbI8/VxvQSouZd7kLrqixuqXeNsaqG6o4nm2KmeaonURCqVew9aHQhaNuD3WVnSxpn
j91Qz6ms8iEtcYaNA/nimvPVLXBmceIpPWWV152gafsPGFnjlsbJdpF2fAs9Fwk7DPJYzciimw4+
gdTczVwXYnAKAexolEKSHXEXcIfZAouElNbG46oeQZNGOmTDQiznEkSPnAzOiFvWyzIQum49xpq9
2AdbcJl30yeDrk6f4zl9c0T+W7HS3uV1V38vRhnize4/TJGwNrXPV9Z3pUxZ6iignCPc0TNKbihA
+ToUdL0oLOAcPQu9o+byPVTMGTKq8ULrn42xyyBMdzR+WYON3sPGpPumGXe05PKVGep1wi1gP8cm
VlkZlgFVBRsFTlgeN0dfB2Z4NLt6zn+dHDRzJV+biiJdu/2bPBD250XUp5xhbBAKWNX9Wzh5r7nH
gdtLabMneb6hm3XrSjicQYbBfO+/Sgf/cX1Di6xhVhvHMooIVcitszkMb+R3effmXMKZt5D7G/X7
ZIx/XOm+RUHzGCmyb8LqM6SsERRR7Vgy8Uz851Rr3Tfd+JsIO0DrM5b/Vl2Zje9sODM1G0uv50bk
VrRTvXVBK1d+OP81si7fafAngHRsETjpBDWCgHbbeSTBFE63T8L67AUL8evNzuGIUpXqigBlh5HQ
dQ7N8wCyMFkUibr3k7sHQqA+JqCCUMZH1AVnWCrrluajmcPJqB2bLacHVi7Mk2dj7BQMlyq0j35P
tlxff7g+UUGBrY56tSgDlzAxKN8NIL0fwPUfmhcDe4S7gbcIl/6rk4u/Kgi5wNOguKOrQtycoqBR
Ax6xaPs0qg55pYDsuMTppguCZ4/A502JjQO8vgk/tgoNk2AdTMm4bqyREznuRF0R6p4ELEh8102o
wm4P1pOSDrSkLY6Lc0a6tG6thCOuvyZCsKBlO4pT+ZZnZA8slEkmp8i7pWHXbDukLK2zsQdjZcHJ
o0n05AXovJCmgnncJqy28jjax3H5UGaOfx+BNH95kzwpYd1GFbRIvMvxAEM1WdmwjAi+fpeUwlkj
n+dxlnt0hfaJzOrumPsIlrrJv+paYTaRIeUjfPrZmeGNj/VzJ+lKBCUEutqpTrNjnow+Pg7Q80+D
nC7sm9ueZlI8LfQhohNKZ/qN+Sbvio1YSlaicTvnVo/mAISSs2guojOcT4rsfGWbTEiozkDMeOjG
yj5bU0trwLY+FGphvP0hIFB4xmfHnZ9K9Ip3XoKnYxMm6a7vXH3YbiN1bUYBL8VGWVAqBKlNoltQ
UxbcBg2ELdN0bxeUr1Mydm+d07W7ZAh+3Sr/KAsHqCDAOwH7w+QlsDqYM5YJFWZgYq5dNDaQmxEX
/851TFj4ME672fGqizeK7gX6MzA+G+/cTy3vEMZbaCaSQExz+THgsOwSPy7u0zlKr60VtFSZYrL6
jZ/Py32UImlAt8byHCCWKu0Fx7PamNdWo+b9GAUYwvcEM4S2fJ78VK7mXsCVT2Ks2SIn3gwqGfZ1
Hvingid69AHEYDJl9S2s0EuJGtq4KNLv1JH2X1bbautJ9PlT2+H73jjGgxOX9tboy2AdE2UOXzXP
j3F5nzaivUuhi6+TkT61hZjHtQdAvhhldonQaVVNMdz8EJNDAakhT+irVplDxlrj3o2N/TSEqmLt
ml8Ic3xRKPEgPlh/ioxZ6AfNQXXyQHvDu/Oq8n2o+jfK3b2P8QfN924LOeq9dCXeC3CASBgX3skI
GT0FQtsjJJZHKUIqW7muQ2J8WkrpqK1PyejdfNDvKak3EPue+xTqhoXkE5urfZs3kCvA+D3QMDN7
qgd//e9YmCD/1guPxi6NURLHw0TO5+5WlAtOnLWh4aL+eXKdP4zik4uQBtOtwLafW7sdvpSaDtVE
8EebOOtmkFVJL3baBfCXzM7A2rGG2t752XPo0KC3NDaQyfvKGxWmweSiVP497nz4Ivqy7Pd+Ibbd
lJ+swhjDldGieRmxJR3YdPBP746ePyTIGkOO30iXraZah5F/9vmwmQVi8M0BuiqG2RQBadxBR0QV
s4UFbDy44cJC7AkYddBxd344ZOVGFZDcLMmByZcW7Nkki7aqjhO6rQoXoKKLfxh4CBzGYDkWduVf
rALNtBmBCk6JkKid66L3/xaJT7OglrmJB1ZdZ0hu/NS9qGBKYFsR+uWZMoG61c7M1UxTPBzlGqes
G1Nu/hRGjMbe3E8pbqzLyDo9BFshO7jw6N8CTtZWgPFMKzejn8KMz78Eq1SQUAJKrMIyF6F4OyE1
xD28o+1CwQCZn/fQ/xhrRMuTctdlSFd5wORKjglbS7ueaY39BTpQdOWNQgF8TLu+0lHmxjmb8j8S
brmDJ0ZSpTffdG4uZgSRak9pY3RXx2jSfYIsulqMzeQSDxyirnQkpyy7KO7L2TLvdO5DnMXHMTRP
qu4/fITNPagzRQ2wc1FFmOo33lo4cLVNv7oFmU+J0HNu94v0NUMFF7LpNkF4aSL5s4j2KTIF9DZq
CdP17lTeoP9uZLJf+uRrjK1nxTKE75pLCJjXHQrQVYH9nuFjvo+EzRld6IdFtxvM/gH3gqvqw9e0
jh7jiiAZtexGbI3msX2b+8Wnym9CoObiHv3Ru5xQkNRjv0rzGZovQqNIfvfKWfEl1jm+KUZTvpqY
y0CEhUobOgWmglB8VBp9KhU/WAaEzQrtjVTt36Z3r4M73QeiwKCnuLiOeANwYcEprPEo7fzFCXC9
HKbPCm+zWmov4OzJA6kzQSITYxf1BdYvfCh3gxp8l0fWRv8sRmKuytl88WwoUgGJZLMTXqCUkvvo
KIpKO4voB3Ky7c0R3TV+jIu4MxvEZX1c3omkeipiscMfZpMM9S5U1t/OkeXOI537hMR2byysTVWK
/tYL9kYWodfODkJJB0vOGeZKHgKTFHSWaWwSbkpPiec6pahjSOHMsKnG8+2u4vCI85SkWTEFy2rh
SGi7wzphtC3pshrbet/a3RpKOTwzzDE7k8p+vIs6LDDYoqxOfuaSgJywj+4CNLWxx6F2cG8tx+VU
xRtI7DubHIpU2AfhZ49WM28S89fCm6DMYf3ME6IsjiI8beyYyeuZO4B0JPa++dAuHneWi7HUmUbm
Y1Hm70XOMWpGF4Q/YR+jJcIHa5bNpkgJAgvpUbT5xbCnr9yFr5w7I4qXfKEymZZNXkFEVIa5mZoF
rbS7BUV/tsmKriDR0doHhmnvg4bNBeKzzoVENTVuIylooInhz2hY92pKH9t4PgAGnfKx23vFTGkQ
jSi0I3q4+k2LEHhQz0ZZnaSZWcjO0ve5pBU1xdGdTdMpiCXKhByworGeXFPiqd1wIjXMC63f5zqt
3+sggfwRHGPGt9thuZy4O04PW/0ERGk9tKYLhV9chGk/Ouxs2ZJ9JMmyX6bg2uICbATTfgi9TZ7L
A9GPJGRiDmCD0VXW34UcRxieM82vzGHzTlsE59gn5Cmg1Dw9BB05Sv7YreC6bvORITL2y1aNyb2I
km/lRJSCNHbWpjN95K1c+6nCDMU8JbG3TmO1p0eCt0ulXoHtT5O5FJtlwdS4xdBwxfIDGFg0mxHQ
8eYRB3JIXOPsWAi8B/c+WvKHpRrOBJ3hqdRRWKVjvhO2jTOKANZoSEuvXXp55bqHfG7Wai9Ygue0
wmfESskX6eDndgMiaFScV7fDz8cKWRe80nkxErYOU/T5ZjARnfdD/inm6WY57lscuGvTjF8a3/87
u+YuxE7vCPbxGNfOo1FmwTZOD7OrXXkODidF7AMNKOAlxVD0VgZ0bTDp1akCJoca69WVztqGLAwt
cidSMlzTeeO2zjpzlp9uTpaVK64kylurqqlXthSHqRoOWRIeigEbM9v9jMNHt0uwcjHzW9sL2mGw
k8sPfBS+q944cRXLSLR54+H9w/Dl3wXU8cnCX4Y20jINa8NSmAwT51mbe3uCq8xhLpPgN0lGmsi/
K9STLIgRHAfqua4eAkrzpmlXbiE2Bt7VjlsSa/wdS47TOF78c26bC3Y2+6E3CrStY4FJwLChaqJQ
DXBsCTroJnH9u/gEkRt6fjZb2zBOzdQfRGY/ZTjxzcHr3BO4Lt96CTRul9/1Yp0quDkYpzQ5eTv2
zjRg/I1zueZ7pZWiu+DBkG1PAW7oMb6vgKKWRKc6jO2G7zK4kvQH2ekk1F1M0i8GbNtiFjDicVQl
GjC01MrufwZGcV2Xm6bgcO/Sj85mBxc4M0GghtxW38zUgcwkG6x62jd+mJKzUdTv8kyiey/uLQXm
p6KeIR83q1iC6KbpjBJfa1eZevjStfrd6OIurQdtr0IJgl+4mxAP7xBj8l0aX21EI05FuPabzgHP
oYrlNO0OqRfvAln3aydpmovoUfely0+69KcYg0/9lPvFeap6/zEpGnFK5HyRtNX8KpKrgmEUpNWL
24Lr9WXzkOUBiM0kaSRlEujarQWhiuNTWjlfAh5i2XkEuhdkI9Zq8m+CoGWaxpAY7EZg7LascWBa
j/gO2k23ozO7ViL+7gyYoA7MF+rEsQYnbgi5ixYE7f5ayOAcW5Jt0pqJdB6LcJ3iCuDSzBdjCIjU
m1D082NQWo9GndDRpEXY9N2tntx1q5KXPG1fYym+G2OkCrVs4kngSptT9NC55nWMwpznLc7jqBHd
4XMJIBqARCCQQ7rgswVzQJgKl8bHOHHeDS4S5D6J/EMfwZfqXGPfx+iUjQrwQjzlvo9O3qEsEOE4
3U0KkaIrKmYTjl6pAzzhGQj9QoFYz3kJmvq+Kco123XBva42XsGLCsiGHAypyTwDyVSDHs71KYCk
kSKx751Nm0DfHckQW2BO1gPHiZyGV2qIs52VN5sU3qY1oaeTkW0I3E+CfDN3WPwVZbZ1sRDtybNG
+29bb8DKyXOctdVrFDa/g9E/V1YOedLjMiRLRue5lyTugi2uhZe2Gy26S4otuS+PCvdgGCzvaHVO
Qbx8QHbDHzhV3xw4DtUy3/IuVitzkG9CLj+Vz30Ok+ChHSrtSm/J56xITbi2VtN9GCKIXrEFeXYn
cnbr/Mkx8ofATiGGtbsMQ5qz5Oxl1+6mMmkAJ8EOSs/VGxbOIEuHUTzNvBCjEBo9/jLcWr8bIPl2
wE+Tx3SouwUiYbAboFXRBkfC5C79bwqFpcE+BTeiXCSIxjsyJ6pw08nmN2oHZ+dSQ+QRxp9Ga6yd
xl1lVCU87F1u+og7VIAmZRGnIpNH041vPYf0RXh/g75YOxGEThO7XRWtYx/uXDBN9BTafAvjAxk0
rXXZcJ9n6WwQrL5YnNxwdJ4JZ7HXwmpPY1jcMqfYujDQddXnotmUQbYLM/OieTVOOK3+bZ4OnKQx
ebMMTH0c1LHLglOVktdyad5sG0rb7PTUZxEW8oRZzTnDg+4b/WRosW/l0B3dJHoQOPR0YYWpdNb/
NsGwD6buoXLhRQdgFiv214ZRme+TwP7QYR8c/tjwFDVPIw8QNhr/CbiXVXml3ZKS5kboeWNznpyy
taZ60Ja2vyG9sPK57pm/LoyvwHpd8O1ipbO9apPY2ssLf5IsZpWlDTa6G/bpK6/Q7x8oTjQZIVPf
xYy0rzgUBQQ0rDASz+H0hfH/fFBzsDbZHEzvPPEbqIUz60uy+JvUMjBjwTztvjHv9d3rXZ+b9FW7
BIYTcOr8e9cmu+nFEBaA6i76f/ElYveB/xbDQU+bwNLOy7/6IrKTaDRTpatoU4w6h49r4q2UdSsQ
t5UQPr5tLzhF1ZdV4J2JQbXzxq8zG49HFzdT9+ypeD2hXFM8QcJPBhdZbX1NubtZUJPzSUYRfWre
lgug3cS5F8+x5lB5L070TagWp7snuF78ihtrsFFlguC2+eDRqGHDyZJfrPR5FLqJCb6gEx+mjTu8
c+FRnG16492L7lOvOvYTwSXltppw4Mm2vQ3DsQfIxT6cKGQwDKn5b3re8Uf/f9qcw2Tlbtf8Uj+W
XlwweWuWy79PuYyKcFFVv+pGLtcPVQba8q6i6tBAAJfE9kCHV98y/ei4Ut5W7wn8wMjqLud/l934
4maAjdX/lD2+2JRjXe83P4THPegNOxznrz6IiPydiNp94cX6hfzQ8Yd6/OghmaWrIrpW4UKD69sA
Eeqhf4y4k0/w+nkKgEenpgyRcptHPRypOBoKaz2vPTemW7lNUsS1MHpm/SB4d4Fui8HBV1UdxZd9
5I21rbMEydM1UtpwvqMAkjHQIpbWvCThn43/f6akfp/yXd8B/SJjhA0z/Yxs2u5CfYmFeELGkeR9
GHR12Bz1xOCzFk5nfL5ehfQPN73BQq7x6is4eTDiLXFTNDQZI00cMIYRsmdbwV/LijWAmkbfG2MG
MoBtwq8H+irJoomb32M+Q9YaVlb0oO8hlxxLJlcU6BvCb7TbrP6OPGj+BUFCjwUdzW6IBz/4UwyY
O/fYyziRNu0KqQazbTkctHYhZ5+jIOOW8axRJrNLFf/eT7EbtHO7ouK9d1h8eEnB1MgI/4iorXhy
3CcxvOfydTQcCP0ApxbhIqELxJau/RDMXLefWOL1UMi4fNlKYBD3WLvqmRcXg3viB4rjW5WY6E0J
C+HSB72coMHUE4Jr6Qg67KPPqrAfO+P9/wecEENXJ5TcvDzmK2n+lB4evHwQ76Y9n9p5pFX0OlkZ
Mems53XdI3fiYTCg2hmFWEuASd1CU4LqESfPfhlg5d0q7BeZhrNeKOhJOXioWRc1QOfn6zvs1l74
2aQPY3TLAro3s/3XFJQ7llk99KwOsXqcICPVufMmka6aFQR2z5gPcz2QKcLjHWFllbhf4hlYYNy5
cqxzGuIiaY80dEf10UcWTCUWC/tbP+Vm/EaB8RVgTFjYCUWu8q+WPQR3WQ/1O/cquC8o9+luNybs
IZDRRLUfIo3CddhxGh3aSXHQ88I7PBbRUtKVxdvmrxsNzzKs740C0W1BYeK38tfqOpryVvAnzBfM
vWrwwrA1PieRY9PPzt1OFWSB5KepqiewM5DVYr42Nb3asnlRHY32KbGrXVPlb/Xk/OkpLbtkuPqe
PI1kbNGWwNCnbg/ubK+KuiBBMT7MQXvQ9262ZqQ+ofXeNKDbnj2ebIoZz4AeWpTtQ+ZhnJFiT6Tb
7FnQXXBrWAdK7arCf9ETenCiiy0y7IBrHGfjaT9J85Aq8XeI3D89SKpmAqzl2Jy153jPapQmplp1
tXqNi/jRnOSfps0PAVo6StaUxLQ816u1uzJLB9xkgs+eOeqUhNZ9atpHyvin0Paes8W46oFkAXEM
QUuSiREdwbkP+mxURuNVl891NK4BkNd6rYyleeybAHek7kSb42kw5KOosZvg77BResRD7RJHzb5T
9cFP5HOslVWFjYeh7SY37RWzmOrFq83nTtExy0t1wRziqMvtIGIdLYvX2kuvnOJ7mtzdvgjjtxLl
AMQbr1ulQ/IIJGrDTOPoFzjtVy+Sb5GAwoEVAA8zNXsiQKrgkoXzSxPj7V+MzxGIl5XjdEez9VNN
FpUyF9NX49noxEbRyCnjhjQh5+oK482yly+Z5pA1kBq4bKG4p4Xa3e6K5gcfoZanZj/OdfaQsPz2
QXrJ6bFhnoTYvzE/LXf5Dd3mXnkBjEbV3WY21qwTe5vZN8/ZOzZ0KxeDt7CNz65fbwK/PS7+sgow
26tKDruzcyk78arX7WiCSlWD77QjUossBVymL3UcpHpKanFo2/GGegqydiq+HEsdvXg+Q7L5sYb8
1YwsxAAEQA8NiXfiHDcctKYEeDRZzKsNqmSW5Xnw6qNHvAfKcbGvY9YUM8I8kgIy7Q9QvN7LxLxF
pYkHWYt5xnTkAEP16OzyOnuLlvrvUA/XqDMQZSvWZ7uBYYTf8AgrmbvUCzwjXUDFQGlKxKMioIIM
gVOTk6wp642+J2ZDaPuSX1zlvCmbQLnG2FdTdAxHajyqhDFe3hYj3DlhdMtFczVkf+pmEsowzCp6
is28xVXF2gXReJrY+dvZIO2Pm7g4ITqTMOaclEQ0MJLdwkeJengP0wZNcboQzB6DRQ4b/RxIygLW
WLHirid/Iia7wxKWn2bjQHHQuXLL3vM6nGGyGMyLGaVvkeUan3SMBsINoQy7ffqnXtRhqoe33gwx
SfXLT9pr59mcD7qYrQvr6MHPSpmaxHHsMMjbCOpuUjo4BfvLRpXuoQ8B1DvYE/FYv2Hw/2yJZJu6
1Vc4G1tddbRJvq08UMqR2yKst5nVIg7pe+gl2kwrhGzZRUsh1TCfPCw/8Qs01jSuj0HWPRdiegpc
97EV9ms9hUeUYjipEYZZN0TMGdWlE4JgLW5N6o2gAkO2nwyUmKYvjlPsr+rKIclqcWDkMqzDpj+w
OGPaZJQvLu4qk0wOnpk9+Cp9gXy1Z/H/pTuLngg3O38BLCjTbTKWJ5CGXZh0xp2TzPxfAALPnXZm
llwhIGNcoKsJREFrw3bwySq8Q+zwmFj3MH3BQQWG6m+c4T2QtWTVA887atjqAeVb6VEHfxddcJ97
Ag8JekDcwYjPQynEzHOxLolQuIYRK4eErCrqsxraaziIX0jbOzHmFxFMJyfut2HI46+TTQ2UrJ9e
1YLUTWF88yraH66rrXbI1uFG90nIOTeedpk2Zs8N80vQ3cTEzzh5k0PWfW3fm2G6a0TKcp7AAbeh
XbatOnIufNcFkS52MzbxlTt0H92yXDG7RBdQt7egDrd5W147nN4df9gFg7lvp4lU6zyd9KC5l75A
G8lkdMt+42UQdCK8BRWLD0a6hwaMWrrFUTbdUxUsWwRk/l3g5q+YL+zRZnwFZoSKrbXwVxtM5PFc
ifQTAPiyeC8N/2tKQPprx2JZaf5gjXWwreBoKbmRNix/CnkqvY3n+DhRpVjaaQrizKljnuRnBRmN
67j6Jk5iFogyG2fUmrqbt+1DskKoSNOKzmGS4SCidw+rmmin1+zrEy5FlnUI8TdDpg61VuLRzmsh
uMMxNfuvXqZ/DKZFN0W7aCy2VtB/Q9s7ODXAPCU5ynKEBcmLCEY0MIS7JdG7inCB9BGt5xA+fH/4
KamrGjHiiKj6L/ThnFzJLtIbgS9smrJyp/+yrfLXiK2grBn60CkeooGoYQdWWtOCnXCwQzglok8A
HJhS5nOGx7weMXpxWdhXdbpeInAFAc0EGttB5Hno2n5DzOVjbbN6tFl2HGKsRyQM8SK+jio5wzi6
nxVHs6y+C9k1ggC+sMBrKwNys1JSd+LoT9lORJrLQ59le71GG2I4lcawjYEaEs4M9UDBXvTyNXDl
rbaLB9/oPpvA0X6lGCE568pSn37c/1qjgxu9+zUmhO6h/0yCfi0LauqwK3CuWfy9zPIdSVkEyI8/
ZRadxoAlSJs9sRRAsiJeLNoYvvmVh8s2HdCCpoSSVsgdZdltFlbArjGOBrh4UvgfY5i8Q1ckNbck
gHt+bHmIsRAPs295VL/pE05thzqq3+lyvvBUN5OaN1NXHxcWfHSEy3omggs48pbMqHmnkVq4Dt/8
JUhpilIRpBS5asLaNDUuVABbGiAh+uBxEzCGDAt/g9I/dDht1hydvFkefFazaWG0pYv1t/aQBHAO
QOLafi0+loteu2vi5EAY5lbJ/uhrWlrjVo9CLxQGIBuTAgPPJz0iGS7btgZxNP1rb9QHL5vPlVbL
ZbhvYbTc8kYh+/6gxCGqejJeTBAUYmLuylABXhd7vUn8e0Ky/lgmuF5euuxi2XDeH0HtaouCveAp
SyqaOk8PQep9GgOGenn/QzABENqC4Zb1Wg+DcRcNBZw6sMFu2QD2/y0Nq8I0byTyGmtHp4s4b7r+
Y5noky5aYjljwmEl3SsuxyczKOAiWoS0lNaT1UynRQZkoC2ELmFVH0zq1RPg3YFFyHjrx4DlHdwn
ulyJ3/zNDffBJhWDm/MWSMylapXhVYIbRh6I7Wyb20GjVYVXMV3pcug7azgcBbPSeIfAc/Si8snV
gUEGWshIZSfiZfchq4hhcnbw5oJsRLMEoEA3MLlv6FQeTZX/2vb4bTgGh4j+S0htzlHoIUr0AC9v
RuskHPEnm7JNh3dZ62KdLHVkETOy5nxAdFQT4+Pu/4ADvVa1PJm+sUurfjV0lNSqKx71LFlU8Lh0
+W8aTq+R6p45/0IZnG9lYx/NGe9FkDsPaMyJ3Ku+SD2rLPSrDsByV9ZboHBgLwpmTgQQ+9cWC0UQ
c32m/Gs24edIgCjFAwHfYh0Ld6M4qs5UJLpiZvtg8LbovBRSYaZ6SDbtTGYDI1EEZX2XF+V9FZHZ
uFiPc9sQF+MBkKPFz8r9bGagedG1BPfSM2C286NnDPj7euwuyWPji40Pudgt4UMbDsy6Fvm1PHVd
9jaaEz2q7vnfyk3OpF4Upnxgyy+uocg+VDPDuMfNMAK+NzWH3u9b9KGcTHPE5VZ8D6zAYTPf2UxK
J0kfJS3iAdNxn+qm4qwRNOVTDUURD8uda00Hw6svkzVeM8Yn5g7+rmjUWh/Nsrz8LmJvxSoBYN+d
9PfPFFY6nHZsTv2N41760GEax3u/60k9WRLyJ8lxLYLztIwfhXA+RoE3CNLtKB0vo9981xLFdm52
72aLJ5ITDuVe2MaroIqNuuZKs+UbwuML59ddF9OSw3P9nlbMsk7CZMMgesbl7xtjpmf9ZBK8iktf
vjQD6AzrBIsz6sl5J/z6tWVLMIfmrSOmDN02sl7KHHC522yob4ykLxTV2zCzTg3Do0qdy9iZ5Jl4
b5XD1zEopqscDTtm7YE6ll13iqbk4jGCM1vuzUHs5kTdK9x64wwdXgvLlNuDeRqNZwjWiW1842Ff
UbL3V0TZu7BtdqJSW1ctp8QpDzCUb8VgvbcTO15Dsen3Lq5ExXTKaQBC5YZqxFjF72HTx4j+IuNs
+eUus7JNGM5nDpGHsmyP+oNxfdmM3A3tPl2TNCrBq3o9bi1xFtD70QZS0sXmQY+/Crs3fVTWp0r9
jfSOOUXBfWql7l2c10S9uc99Z2/zJdiyNV8G1vjJsS7OhJOeh1g7NxIt+XX/ZmS0Sax79BiQWALD
ePevTpy3BGdGn8vs/y4qOZS0ktPY+x21NqQOSWsifYWy51mfhpbMeagT3KNGG8OqNLoAiQ4gUno/
n8W81uGpY4+7ea7S31Gl1UavqLUxbUK7/Uau+azRdb0PJ0xaPF3uGuNphkZYaOiOfXL0GKherc9c
7AI2dgJ1P+26SHvFxSi9U1r8dBd6lPzzQceYjFThNqT+zmE/IvOkX0h4sAGQv1yQqqRUtyo13qQ/
XfVysnQJnub+XvQRivLu3C9o/xgX+kyvp02gtIqy3VrsDr0Ls6v4cTATBz9fuEgS7PZuVn3XVGmB
DUm4geYPWK6B3JkFSz9Qz6mOWZ6RuzF8ZFip1r11mUV/g1hPiiHqVnBobuDOKMw/ublcEURyVGoR
r6KXn0Fgy+TfuatuUODYBsfhbEN/dNV2IcW63NIDQnZvYfLoY6j7/O+U46Pk40rMWsIRIxOa/Jli
ye7s+HWAOqOXVU22AnxGmfaQakmIXnNGADbj3Iw4lGtRhH3QH1cD/dn9q77KxecQxXDRu0CWpPfF
JHeeUvjz3ogLC7Ke2JxmLfDvqrJlNbF3NTzrQZkvGgbW03qqYGnSm6PoOeLtxZoCToPJFAGMWFGD
u+YTHYVkZabmBQxyUvWdkzGPWLMdAJZq+CmCbw9lDP7X8IzlXT1Zqzj6MepbNj3D41vj6QgteKGx
OyDJQ0DsRvfcFb0j6BvmAsyOjk10zl/9TQRGC6wGK+hjFw0H2BTGoJI6PeLfMpgnmGqBFcEWVBnk
T27a3Np8FQKyGBhxYmyLdnp2qIn037XNx9A3J48D8VyTEhDPR3qdd3oHseOIPGwgF1j5PAL+srOJ
umEjpxRadahIelJq8xy3lOygYVVVQPEW5ZpwzVW3tP8KMzcOSTPDhocwrVx86FljBvO6ArNvo/I0
YAquRwmx41HcnUrZHkSIMQqlCbinnltGzmtpQy1PWJ2+ZsvnODrXQjorf+gPmArBBMbWMEQTPaan
XsUrnPJAwH/0SKmLj7ru1noAtXLeVCBjmkEAG+xO3zpmn7bBziyL74pPHtemTZf7bt7ru2oxJHGc
9mKUcMTI0OtgUOl7pqc1K9Yd/iY/euvVRY7uroQYyogZC6kKxwl6VhS4ffcfTefVFbnOrOFf5LWc
Zd3SOdE0QwMzN14wMM5Zjr/+e8Q+52azh9DtViiVqt6AmUn4pd+tLuu/fCads1FttaNh3zDI+s2j
+lOHDWS3Njb7W5bjoXZtgnOIwgHi/rW48IfF3G4sHHcrcqspvYT2V9laeNDFa7ohY2Tth95A93Yk
R5zUo85Uc1kcFBdVOwQ+ThlEqhfFyk1y9ZPIhupFb4Wew7LPJ4AS+E+X4aFfyABZjnwC1j2xIEYT
pN3Z1NCBjTsWvfy+hfPXYufH7dVT5UukfvVtBaVrxBvrl561iuEAQLnVHRyKoEjKQgMAKqiXBfGo
Z4cX6bDNjY5/B4ZuKq30NOmioV4jnKkLlyGBy3OiKH8imsvm1tHQoYPHfVCvAGf4iF11CVrr2gG4
9jCNCYsNCyZ20SwGitDo9FzQduwA/BXFcww2XP1uw4l8xNlkJiKrylgDJH7UISdQYsXM6PWUWc5B
7x4dQmiG1cxkDbkHk92VDky9GIBifOg5bLkAj8BoITJfiChQLF664lvP90hCJkpOqvCDZib/DQL6
/ahLBO+so4hao96jWvmdjxNhLdUwNnP1oW1wGp/mRXqRLUDMBXmJBHoTOY5evCYhRB80JlUDukIh
+SmzoDcorZc5UXTH6ZCzQelWCG4gbtJBhf6CzPaQehPQSu6VhJ88Mh4s+ZIaETBbH/gBvVO6L3oM
suQYuMifaisJbrH6oqQ3PQdSg6VU7nyg+nbSb8gdYe2wLPC50Uu+4p6sg9YyOjoS6kNE7wo/QtHO
NMWRuE016gWPL3hG1Hf42B4FBr3NVH0dOXtqc9mPszwQIeA/cAJ37DY+ZBxFOx0lHJAYZj4+NpV7
pgv1E74rOm9c/PRqzNOZtKe7sHKTihVgJiASgNyFVJgJVdkSPOmrAutPT3faKeheULA5fPWxr4fA
st4JHVEJzJ8PUaB6OsagJVGIdT4SBr8p8GTQ8YutxK6ruOHoQyruZ3Y/xUaBMOJAo1hHfkr2W202
1zUB/N8t+3WCbqdjh24rMnPqRUcbvcfiAbI465Tv6niw6GsvDoDql442Nq8Vw33gNRpyWZYP0L2j
5Ogqps9B67rjQe7BgiA2DKxZvVByDuAcdExUQkszKhqSGeaN73CerhnJtTvc3ILfZg6V4x4Cenwa
ofJ/q0bHP/aBTy1dz5/lIREZPupgEoKQbuP46g3wNME0BZQadEnBD9oHyMJnk3AMxOHod87vjJ6O
t3y0vd4WVt69ErOKWZx5/tABYrvAaCuvYRE8BmP19XOiWDXsunfD91fSQ33Tg1YHRT6I7ctPSPDO
oEf37n/B1VGxFnOY1hkOd4gVr6jyUFpiuwXTY5ZddTLH2WtFrxIwGApWJ73V43l8U2F6stQrwZ8H
Q0pl46PZncf9DvfLnzfWu1sf4/xYj5Dej0OV7VlVi1PvBBhepBJ+4gB5JyK0FurwiIgbABn5Hb0Y
+ZJBmNOpgTRj8PYgrihHizR9oi1MIOOlYwlJETOGucuvLUb2PmOJ+eBRb7OUolp901tUQwDs+Eyw
4U/YQPBRkATGlZGIBJcPU2WHatD3gDOBD7Ba55vzjb/VYUWHZHYJSzVPyptbAptgJZcETnQANkaB
sGJU76WkhMT7e8xhOPgHfVvTD+At1YrtQFUDqjlTR8VpGKod39KDwie0rfeQz1oTE7W9sw5owv0n
AcSQoneL/6TPgIngQVzWK8yT7y4cPF7rZ1WrV20DPHfqpKN6NLWPPYd3xXHtEVKIeNwf5UYH4ZZN
YMhvY3g28+7Fxe0FcudjwBLR7xCaxorTUcchfZ7qd9If0WDPm9Td8kTsGmPehvJt9hD7aS3gWS8p
WCWPqynLXDvmJAHmYURgbx5/LNgSzKVmyATRHD3OM/KKHnKhE4q8WmqM3UjQXAbyKzy9hdzO5qCv
EIVBV3Y2osdUb2E2PgFi9tqjti3S747IH2susOO/KNfRqcoQvOe1UvMvr5O5DJSOMDoJ0X/hKuvc
ufEVUCYGLrJEnwaLWWpTXL01b3UDnnUzsaQDqD/tNIKlJFCx6Cx4HbXq1s7s3juSAMVpy4TpdegB
E+i74lGHUaNEF7P60oe98LgGxcuu4i6v130SiWsRohDM+gcfRt7ZT6ARy468OKL9bh6cLDuLFIlP
9oMOpUnvHTk19K518wigBplMIJUGfDzoGCk9bKwxQ+NFdagDe6VPN/iIP8nM2LpXfcCYRbVVhPOY
fFhHlNSKSV806eyil4qOgzXphD5bdbggJuk31DGH+flJXt2MZjVAWZ3FEhVpWu51Nyqmapj31GrK
dNsg3eH47VpvpBp7lIkap14NOhqnA2j2dq1cWNeZd9ArzaAZFyT2aemh60bFT2KE4vIqYvdKDozM
fGkgmgTkHWB6yDd19qpjawGUqeInelrY8zqA6bdFoQMWO+oGPLkOuawIXViZQNgzQGa7vORetZWm
u20atIJZdLq2SugfavaNNI8irTFXkyCIGrIUJLNKd1X3dM6q9lokBsjoCt0Bkpt0+tOFQJNCJD3Z
Jlm4vHHD4+xbJHj94luf2Pr8WepiW5ONWwIXFU5NnVsQMn7WYvg9UV/QmKmSeiqWr172LsSzflog
LudKBE8p2RmdvqNOUwKKczGmGMIR60bc9GJ1STCbBZPHwoByoW6NgboPqyO2ijuvp4GhOvU2sHjR
iU1EiNMLCgTaVg8TG7vjdqKjgk4ZHQ53vQZZ0zotFTRA1Fzd9BJoCGHCKXY6z9GnHh3KNRZXOjRw
Wbz9N2fDr6WG2UGaxvHdBGCSITMLddexmB2sP6QZvf48zDjRo4WPSnSJ4k/VO4efd7H7i05d+sg7
kOLkVfa7IB/0B9rurNT/j0065/Rid2cpsdfBaOLGrlhwPe5gerpDA+/5KVzD+sVjw9Fi++jmeXdU
3bmxDepkGoygHqoGMc/Y+xm2SszbyayBOIdkgByO+hyQ5bLW79CSjfKmraa/Ft8/gZDCM2eBTuiW
xr2HUYX8JN596MXgkTCFd52jSJkcs0XuI5uY3XpkIdFr6xgHHdBtleKwPZ+4igJneIbMctCZs17Y
0UQ1hfMWFV12kWlvwnS8ZZ3SUps3mi8a9fgksnfb6TY6rhZmcNLZZd68hcL4FwQmMsLGsO94q1lr
tAbRSadfuhQ0tYrdgi4XoGaIkLQFtZrWr6QljrQmHkB5gixOUBkvi+HRVSz6ay+jV/SyrhBMitUC
CGWF1CFkkAj6aOtFNVAJdQ479RcNM2LIzPneh6P30GNBBMsi48Vh+ZvluUnyBUG/GYnvMDPepMU8
jfWM3KtU/mPfLoDzy5q8WoCIzn20u6MSnbjFsQou1sEn5SeTm2pADJuhjJVRkZFI1m+j1d6KODrn
nkNRP0R4V1sKFfg1IFAWF1iKph81/n1oUi7tY9IW3Tn2IFulQX1KgkngXIvE17zzYPnRXiwT3tM0
mD08EKW093W1eIdcb5hyQmuzE5Lrg+iW26wRZkvntSsztVHfH4nSNir93K+0FbD2q6n/FIWRA82v
tm7wj9N8T0u8cE4F8We0IZ0P0VGFf6GhqRVphglyr/ldGeVpIuBUYLgMlBJWdbo81wYa3WMFJL75
12JbDfSLFL6mEoj0gkKr1ucCNPvVp+NC+RHGDEzUjX1/53X5Drg2Nk6NwWul2fyct8wtiPcnGQIp
7j2QgXlzayJgOTpj7QXGnygCvmINDujS9l9bCxx9M3JOVL79zxsht9QtLn1NIf2db03jVi7GR1qj
/2yMnUKqFnVWF7IJcOfzErDl4vlzVJSVpmTCiMNPQc0l1c4PgEHQmYpQf0BpJKAR3uQA2RZzmfaG
iYDPaBDSO/VS1O29l+V9wadjjZzjeQyZZK81uYgr+Rxp0lNGRR3FOe8dotCLlfkfRVX9LsewWHtt
KdBzpVZazbtKxW+IHeFum00W1bLU2QUQ2yCK3ZO+OGRO+md2go9ES8rmkuqIn6TDMUGAjrskIuI4
Hb5EPZpdkWU89Tb6qllSqO3MIQbXleqhDRfARZJmbdX172bJXtHU+UPL4hHvQCoqZv1hBMWrOUU2
TKLpljX5U5XRvCi6DzkjdGiZFDU9mdzHHPWP2Ey4Rdt2fIuNgjZ0yUxmg6seFFj6CBgs+prTJSvM
Wz5waiRWzdE4IuyOTo07yZx1NqE31qLN1ZnPw0KaUFf5r7CWZyy2EKwxi2dT4ZEXt3V9tG3r1rpp
RI4Ilmfoq/aoPFwTi6a75oP1q0qgD2d2xoUI+e6ld1ZL4GakesEltOynwiji0+KAhksV0rLo3i4K
kXSfQn0bK9wSQfO/zU1pvYYTFdoxo7ZH4eizDPyTHXW4hU3oGxi1+w9hD25b9tDD0FH0MkPPOiYl
/bCs8UCiBEh4pcEaGzf6lovjEExRPoiZPxGb4UO5gIIaUK2nKP7cGlSyhTG9TE4wkuUtt6pf3ubC
oHQMs/DBK7kDdAqzzSaqt4OcvwopTslcQnaRYMdjIBhBsJxl71lQs0zKggPacDL+jDJ1s0f/1vQL
OFPtnlY5zYDiDXD+xcJyeopTMIFlHlE4KMxjWfv0yvpeFtfRxfNNVNCDCpdzGkcgymgj4s51IzE+
ghP9a4ork0geiGM/F1cD6A46tDPXEuBaT1iet6sJJQiQIpa3hs6CM3edeLt4gWpQFmG+zYGCARVn
3WbShAHnia+6xbfBsPFIkfMMrhTM5rpvwmRr1mLS6hn+yekRJmJYkXVDNo1M7jtr6Nm2KAiqyHu0
DPMdp8UMES0DpP34ZZfRHSb8MXZilH9pvDexyR3dxA2+c+QB4RqJKnp5bKoOmxPhXLpoKimlc6lH
xgFhnt7+0/oojKTQyB9g1uB2kwNtMGLKsku+UEvHRc5Ekm/dNh1y+dLKgPcv6XGuPVeXERaoOVZP
LxwVJ3gg8sGx5n5fpMaTmFCTA56YWxWLeTLxBTU5RzlNjOoB/RZo77F30kDVwsVXcqpCDnt4+L4g
Uy/MkdqkswiO0qFwHDjNUr23AoMkOxnwVleU12SKmErcu/OtoMu+JZioTwOC87rrM66GVWVY20gM
42u7yJ6My0TbLhlf7MZJdsIl4HGlQAB8RHxgN3d+WRIwejJKTLjM8wyDg04vRJ0hmDSrr4oPhjFl
NJOEM6/mxMmuRVdhbOGGfojMCyxvMPkORyumdtPLgp8QYrEDam0Wgj7u0vTQPQAkQBMIGHAjBcDQ
tfgyJ05y9Mp02vueJ4G/JgBl0PfDdWAlg4jWtDt3BRW7Jk3PEjFw1A5glaxr1/qTtTZyz+BPdy0q
vxT1+oWin2Ee3T6ZaM/Z8YsyK3VITNPZWXG1oKeTeuu8xNk1oTR6WGqdqqeGPNu9PYYrryvZC7Ig
k6Ki1Z7FmNY1SIgxPsVhhu16U1R7GpE013K7RDXWr8KXWFgp51puQ5nA6eHYZk4DHKQxPwtR+8+1
10Xvg+svn9Ix/fWSI5RV2h63wmxI9vY8gC2qS9/8TPws+qgRu9n7kCrxLjBK+xMJb8SL0hkJaj+H
eDRhg4O+k2PigQRq2OlshWCji7tTuIC22jbwtsmVIpk9Fd6M4MY4aNqfl9cjboSzAwS0LKooxE81
oMMeFfa/ykbOrEiL5sn1RmZtCvHhaVjSFzhUzfOgXGgkrkyn2wAeFIRS4r9OvdG9z1SLr5WdUPHv
DedDDRytjQPlPZjAjFgRYuajD0qLTGjYSrsrbsHcL38rFSGuFXahT1bqRQdMAcks+7nnCHBpCTJg
wPRQFYn3joVikT+VX81k0eKYHXSUchDB7uyg7N4O6bPVoRZgoK2zSmIQ6cO4POJl0/3DSytDxtsz
on6lRgP2mvJhcntxMNqbKbEFnqbZTMbnWSx2nLQQ0x0rc18WVr+hVwzWxR+49/sgq1FGb2bQ3U1P
3MoaAwO2MITCroY+u86T/W1jhbnCbjB5Hmof4slUOt/Ykk703XpK0lORr+3AFht7TP64qONoBTJE
YjKtsgJegqzaxHwhyJWgnjT05Ac1yEYauOGA+zTOOnm86wVmlgxa/SCy1F5PbmWgUSrnx7H7Pbb+
m6X+MSmwEJ/7EehMN2qFSg/uHcfyqem+5xzZxTF+Fn0bXW3uXTjlcqHEipwa7DRhi64xRbANcULE
9QuawCVNvRsyXeupLdSDbdDIJserrezN8nvkVCdJde2d94V4/tZZVNCk+1RysG8s1zwoeiaob6cI
arEEvwrvVwNzfz/H/pqb+jQQ5HlOlstDwJGf2vPByI2tC3TMQpSFV6VKgC7sPWpLVADno0tvuvXq
g6kwbhvEuZ6/HWAUHdUKiQTjwGanRPku2uU16udN4OIggTxuUb4O5I10LwYtxIL5TcPoeR5mwB3u
KEgPRKgqUN59GBKYbRXWPUumseUP+En8KIAh4lpxOUxfbcS9gxB4kIvQsVgZLmXYiqaRgF74O4Gv
ifzqlGB5w6W7R+k3cxzkMakd+81mRkWSHD7aFqkWja/EPc2uVjS/MkkCFSNAlMHWtIeN7ZrHSeCT
zFLDD2ynn8xykl8xZgxudNfyMjxDYOBY5mbiVqE06BmYrVSIGDjqn13SnqrFh6YOcSl9La15g736
efETLtvhipcAgUD/YdgMkf/u++0z5kcolTpnoHErrYJp5QrweoJK1vjF002UC/nS2jg4eUQu/FXQ
4npY4njT+elGj6D+9w/8GpYDuqot/3QoFpnxp37NEI2KEoaWh7h0SxfbGN66ftn2IQVOhFp6oGRc
djlunU0ROe8l6pgpIzeo++RAv3TQl5Dz1oDa4iYoZpCijzxSjMaQVUBJWkzkgOTNyJo17sVrN6LX
UUDEM1/zPDrJGK1kz8VIGaTmfEQ+lo4sMpFcVJwXlwMyH2cMb8hH62Y/j8mLXXmHwgteCnN4EWBF
y1y+zxHlUMTBIT0ELZLDXYO0dfQrtZELcWVNXdJl+7Zjc4xilL2a6a9dLXeSgHybtKlcoWWzE1a4
leha5OkRpRsMCpB06weAdlAz+quBWsgwBGf4LBeEUaj+UilFT8/tX0uM5ivFjkYmkbP/FRbwHsHO
TzfuH9UyY/0wNHiOoEbRh+G6YHr0byfZdSQmEqVPWP5uXGx7MrDhUxxturH5MoMU3awJLPSCmIAN
mkUxcneymFVMJjz4wV/lv2Bi/CT6/JZ6/YuNsQ9DbffuxvKyl6YqvrjwrjpruZFqo0JtoaCGcrGe
ErvayUQ3QJrPKqlBc8yAHlE0hNJXpMfSrZ+xFN15PlQiMwDXVO6mgHaRf5ha56+eopTNZFOWDEGl
j6bY9w7Y0IU7kLpRUeD8794BO67IOS4u3jB29t7WCEtmNZ4fNk0kMsSxwpoUn13GRWvSao1JVuoo
1BMro8ZUhtW5UCkbdMk0ce58vgo9Ogvl8aj5LDx0FMjDuK08eDUiKYai7YckJs/cDs7eY+VIhkP/
W3vH1tgmjQghYMkLWwVNGrap7FHmbDKmQ4EEAOWsPk2n/g3rTjnzI0L+70Y2owAElzA8RFb3zhHB
TsswYJjoNKstQrwnxktHAL9CVhzKwc9+qspzFj9TQN8qy9lEKtvx8D5wZr6wNqkQHrmNdo/uYF30
B+Hbs2o3fBGtwG5wYaWi91iDLVa4kxu/vKSlrN5FqG+MoLha547cMqq17RVBJMRcUN9CwnIjeqRg
pJu/OeFv/aEdh2uA6BNtxYMBxTRiRcmbGCSFN76OytDv2YUeKq1UfkVKsZtvuEA+3srQfC+dBlkA
m+aTVSCMegLAXV99KADfRdT+TfEbEfk/d5l2rMw27XKYbPcMuVf+ZBbFa26+aOoqwI9nmS7HMTP2
qag/+CmMqAM/1bStHIlYRwEasocbe+1CIRm5czJTszjzK5rE6+IRWLbowHlPueOtO45GvU2Sbjr6
kM5Mlj7a3vxN6eGpl8lV5s1/4pjXpOy6WMl8HqZu083IY2B/BCSbLwM37VU10KVNy+mMXGuQTSuB
8JP2IdavpdLfHtdUFtCyUYU62Jy9EMDpxYYXv/6MYQm74sJaac0CLGP3JBC6XYfV+AQr6DEZehyW
mu0Yybvn1mgN4xypWnsCINZqWwYz1KGbe+nRnsZ7PGfHljYEte838DEy5BczA1NvTTTWu3oG59Cm
v4fiW5u9IU+7CvhuO6Px1N3HjLhZjHezfU8YbwZEm6VNlomoDGpJyFtq1VrWrt+8JA20STAJ5Oup
Z25aB7MIfplZb1khZsF1sP8O4I0ozgg2YjbD4wvNPXLdbou17MBRnP8jIOpJGcxaz3Vq26sg/8fB
oh8zp/QHdXqDZRPngLXJImJ9etSxJeyB3lMqWzg2bFnDr/128k+JVlzI4eCl3Uo/TzdT7kT7lWfq
o3Q7AB8p1e/eF5oPa3diHfMh3abAbuNcWUgUUYg1ipvffSP1xgGJZIyL3aAbPIpp/CNRqiO+0Dt9
YgAnHmgMskOG1m7odGs9472lMJuFPsAnZsCQ1nmQ4j0eGEK8eoBlNCNNwQ4wMeGTVeq1CMV43350
HxsfEw/QUjQ2rH/81wStpI1PosxAivOof1PaC2pmCOWSLkyFtUHQG6aqvbwJ5Lxppujp+plhpkvv
WYZqsm76mLfzTx5AyG83xY+o+Ttm2ls92/AbJL+8iN5qenpxaOKK/2Mp4jErnclevXG+DBzghX8P
InMfWM+2TZu53AZ84hZ5Ic9Rl8XHeIHxIt2DwIDW97v+xGH9BLH/mFN0ESiuZUj+2nqpJZ2BuBUY
hHnZAzN/sE1Iba5FWxojMQjXWIBudbDv02Gl16F+NMZpiPFGyKItj5DgdMUo8QEKtFJyRE/1J9ZD
O7CqfSRLl5iON6KfiUeSEFp7K/n+WVMMB2c8HWeqwixdHtNZFrpMgPZ73AUjtSbDs7BbZ2sxMgzB
EoL6lDu+lP5decaaVc8bS53pQ3nSf+JLCtwDKB7ZdBuLVRSTyQKN4BGZlP8mKqfSz+k1oSQLE2zT
p7SNYw2GRVpRhI+F8waoPcbJtILB6qjgyKb3cD8OzeiwNABJA2CXnPrmS0GE7fOXyvLYkyhf2NrX
HQa6a8e72ArObjZsQLy9Epz0R3YMIqe6FWTnXZa8eIBv4a2eAOajGp08maj7j44D+pSuLbmDDk+h
XWBgR3W28S/JgoAHEYUB5Fiz6DNKt/oJBvVoQo5j1gl6OgyMaqEw3SHwpMuuGJ0s2VPUYEo5VzDn
OVF72P/pckkJt2YaGtuZVAD6YU8TEwYThot4uMTrxmlPndFenAE9N2zatJRGx/JWCS2sNHzSwu+M
KkvNzDzou7+4OV31THAf8tgKQNRQVOZeESi9wtnQsQAUmolzSGVfR+RAObehHjmqtnVTwJsMQSSY
/NF2BHC8zOlT7Os18UnP6oTQxoqq3Y6tL4nsAwMrrbBayQJRHMdFCHn8QzgZ/GUvQ9/RkbILo7d2
nhkvD4vder7WfSLXZmmsBkscyxi2HrJ1r+GAjWU9xtWrqpvksZ+n6mNB0wwDctHRU0OLgmJ6+DZS
PIKMvYuW+CSd5Dl0hy8dEAbIIdzZ7pTigY/NWzhXv2UkKDe2NoX7QuF5NSochOOjn8WEEZdWSjyc
B+0EvExI2XVufbGz7tuVTrsJzAqPTJpX1N1syjtesAkqBSZBIFRXDEy6YczI1zTgJ13SCBVlJwu4
eO6nCIF2go6CwBUD4OaDHQwH+tavCHN+UO7hkgSEjepkSmlCW7YWbwJEszEnyBajw7FycUX/Ioej
OS64LAUUPHPEh4zyTCn2TSd8oCreHMM5lDSP9d9PKST8Clof8u8UsfYtBfjD5JDJW1H/aVvyaPnO
xYztp0qqC4X5nY30q0VulLXxFa+5cJWnEq9lEy6/6VgPU1cEiIg4B6zcsRYmwALhDGiAeVc7/Ool
BDRfPM+zrsrR0AL3hpTwutSlAWhsToD+koWOVeHjXovUCIYiQfliVck6r+Ibr2Dy1onsmaR0rcfJ
wqx3QFJLjacxMF973B+YF8BS+TYgC4TOgGQIqub2BJsvWg/tDJM10UQMbt8Jpa3npkD4KzeMO4o9
f5vCAnfQlSdqOdBLi4Se/rSnhrXLe/wl8rp56f34zW9S9A3kibb9n7xskCTqD3E99JgGFHeZ8z/U
GX6XggKSNbSXUCDI1XVPuIPdG2d5SiGj1IN1LXs0HxCxF1zhkcdZtQRdFvOVYs+TTzlLVm68sKCy
Yt3YzlVM+brtXQxxPAeBz8Xnnob5+2EGxf+gAzwGRXg9uVgqIf0hMgp4ChxRBao3qbx1Db4oH3Bo
mnzavKx6RBj6r0momohf/B56eTNVDDAG6UaNtEXwuB+9Z7Q0Y0iNaeYipBfV4T9IVuEZIf67gzTK
qHz6LBKXv/AG8e+YmeoyqnrjQZ8LnBlJhP4gYbsHwgtPpu296C5OHRLeq2hfhymg8dp9rhittB8q
aDfdVbYsKNDvlDxjjBIrh1Kr+ChF+B74xcdsFk+U+rZaSDWpoaEBOiPYmeHb1M/PqtMwmKx/DCtS
oaqROE77tgK+jiWODeO/sfzbYFKLiRYFNMXtuPN3V2OCV5tZRsT5GJPJIW+lyoNV1jefm6LVNajn
lGzRMj/18TidQiN5zhvxz8+GXSG1jEE4UWlF599Mwvvi9YckF7sU+ypaYvJo5+Y9ciYcxsWfWRZv
CNufhSoQEgHib8T7sYMhO7gm99644NmMAGcesEStYaETDZurL440ujZ+GzxKzJ84nvLxwVrcSwA7
e6HV31eImNFJ4NbyGgJSo4G09dpkr39uDcEpqjCuMYQFgB5MUz6UKTLX88Ey+1MX25+Q+L8Dx2tv
3BEPhQ3CVLb9m1u4F99iiCsThtAEtKNBPdlEy5hJ7oW1g9Z0TXzvmLCFkxrluRmdhyJzronquDDg
kPM4UfF49FpRk4UEA/xiYE+Oad1dXAUeJmc0AK6RZpqd/7fLMDQRgf1XBsVTHwlccAaLmn3bv8ag
sVCw7HbCcx+FgyC21yXmDYTKeAIjIKguWTekaj66uX4KcQE0Apaoh2VLLugxVfJCkeviiPk1qKJZ
UTGn9BU7wb/CdbNpQ5HS+DM5kcBkPMyCtxilJMNeVqHvnxqUrRLqJilJE1YvVIvYYtnA2qIe5yeC
6AkOZ4p3I2sZ24GrcLVTDRvZq15nJTfusKzHvrEBf2IcpNUGS3cN030nGc3CRDa5jDHgscDg1f0h
DRbgqiTbykYPsvFsnk7JX5Rf75brYFnSy3fH1yqPTLIWZIia6mmx7Qsl9G0Fr8l1MY/LbVQCA9KO
EypbWCt0Go08Dbhsq6aDPNRF95IGELof/ePUhApzWpnliIXFX5lTcrWYgR/QbzKDZDvNykaqPURq
EhX5BCBniyVhFEugsDNJLSYnlgOGiBtdaVKfdJsAVD93LIfxoDU0PMAS9AJgzx0EFs61T+WY1Fgm
7Q5hlhYIauBiK2k4mP/WdEcwTkCvAhVGoAnRqA7lLGAehvW8C6oh9FfNEpmrISiybJe3dPVfoq6Z
gdPWv1ujR2zbA/nXG/NEUpAOC7blhVHTKBIC9kbnB/4tzHPzAsFqmS6Y1aOwbCygXJuBS4EHIiSG
jGqSKhqJ1zQbWaemxV0fzYsCYnW9rd1+KrZhlioAtW23H/vS2Ql0cd5AkNcflm7ZrBN3IWtSs7Wh
gLGRnIJADSzEHZDzv/tWAAWnc1wQ1bgnsNtgJ4Jh6Ov5L8U7cY7tcNx2wF8PqLEtD5GK/Ysdd99d
7n32Lg21boYZMxjo0qBBp1tRJJljBcDTt6ZXp2j9Sy0BAtE/GNYjyn2okQYVizbOME/cwHhq1yai
mYcwiEYwA0tif8peWh3Cob7cgp4JriJwALCaFn5MwRBC5BPJsC5anH3Y0Ri+DS05Grho1N6IjnGQ
QVLMoJaFMgiRc/Pjc8rFbeOOVbH2kRJdm6BDb/OQIhCQRTROcHd+neeeHVal9lNJq5QDP/5GtB93
1HFuUJeNCtA3cblpEcNGD4F8jBIsurgjoOuJLr0Rhd56aSQeyPHaKuCEKc+OqdlgiCQC3GbmJFFr
z3BAmY6Re20ECuJJSAHBCiIqfmkS/J4nH8yAY6RnEDPgwmUfcqgN2scXbHaYYIHL3YSkPkgM1l4T
2WvkYZuHoY6/Mb2m6+IGUC1HZHfasbS+7KGof1UaXDNRoz0ZkQHjBNySA30RZ+LcV8RKgTWgn7A1
lPTlqvZi59tdcgm4hzMQrXW68qZsD1ETAL9D3GJVlqjpc2b1eJbklvvK4y+cL0T8akmLpzrEGAm/
j+AFd7VgPTaOjSjWCMPMUMlj5YqUMk4ZN2BcbFSfhS3/NFkz/GJFQ3Nd0m7fB7lgMVUCmzixdJQ2
neLLkehLtfgqP1D5BORJl0nE2wWgg242DQ3gelch/xgP7bsNXuspd1u7R8BdLb+c2Zo25fC4mDf6
d5RxhJshkaBwNprH4I+BjJqNQGW/Gh084HM+384xC+jERWU/pbVPH6RChIc6gP8WhBF7x5u6kB5D
29A2GBJOJAtgwEMWfQHn4e7XAAHBlg7qEtDaZi0Y1YfZzdNf3jJPf2y02f/KPGa/xlj1obKj4PEZ
2Iba2QSxaLKSQzdU+SFNkmnfeG65sZIRTLgRdh9ZQ4GydYAcZSPX+qRNkmvU0RFsOeLQj/HUeZnj
DIxolc7uL8uPFNqqE2rVoy66mE2a/DINS50qFjYqEMtyqZPcJ1lGx6kJur82UrtiKmrc2oa4GqG0
+Zo3RB2VnNB+bj166pMn5PAokzgednnq1+UqqjtUpKfWpBnCZ/5nVFYSrkMR4Ks0IWa57eJRPhtW
G3xXXVrczVntQ3uhfL7EVOhttQmLHNX52EirtdkMJtIXTdojfmNSeOBaf+kmIFvkTFrKECcU2LR9
K+893A8bVGNnU44e+x7LDA7pv8Ywzn961YeIYls2onkZdoh0WDZVMdSACaFwepHl7Qhb0xW/L+fR
6gTtEDyfuFX0lHLcBXUGv/3TxuG4n53FgrNW05JMvOiUW5ZJHcmacBOC4LXKu2k4x3EJ9mCW+lgY
ZjfclA0wZaTyxZ4GOLrgdcDcFhnd+zmFpu5HwuQumAKjGAV399gHC98ifeMtcjrFdJyu09jD+2lL
tVaIHew8QXPO7ZsahgAE2L6fvGuJ8sN2KCe4R56FI6yHsVaV9e1f3EJoN1c5SOT/sXQey5HrSBT9
IkbQguBW5a1U8tKGIdNNb0H/9XPQb1YT81rdKrJAMJF577kFmUIJ6Vk0XTRHfwjK3djZ9Gw4ma3H
UbhUx+IXrWyHUb11sXk0LgaW4l8JKG+5kTHryWg5WKY7MimJRIP/tK5P/34HwfMotGv4wsIIylOV
FgnHhNyh861gXqCx2xoxv4MIjOTmuHP6m/K9QOQuh/q98Yphb7bJcPQDvX+S8ns1x+Src/2KOaHA
S7/E1b3BTkLvzE44b/rxfGBGkFzrbvEviaXmx7S16f8sHG03C90LqAK1sl6RzjFgLEo4Or03vgCv
Tk9QXucjIMgYbPVkMDxFwC6cYbm3Ay+m71JQXwUOw1OLFFQmd6518RcwPkbniF2WzvIhqIz0YlfK
2tmM+dc2z9eK0CXMvAsqySih2BFmhKZUEmAe9AhDI9dWZAij1KNACpmfFrlxyHIHn3eD73QwkBZN
Cxy7f+Qggrkr+lVatmui7mF9Q5FxeSNnTd2REJMzn/3HD9Klku9w/h/cXGytxC22oqhBUiexX0CU
ZUgfAPhgoME8zRIeapIMRmFsRQmJb+TwBWYk9y0xicz35uWkesJvKoUAi2ZBv+5GmgUI9yAQKcj0
KUe8fex5EI9d3qyL6xKUQUIDAiEPYsbkxLDfrXavTIscn1B8EbdOt6+GiCBTeLnShklHBQRUOh8K
8tpQNTRBNmwbh654y5d/Ght/uqgssugIyvmRwrfY+nKItkSzo2/XfxBqydQizOodtaO394YWJxEP
0mr0FvudR1asTTtIDkYzmddqTNQ2Jid6PdquJBsTyZlTVUwqfPLpkGIMSHnmNG+/40xlz5k9RB+h
Iv/Ni7A7yzR22DKs4BS3SfMqPOSNRmrDjqNlBzjGNvYZzt9VwOgXg/DsgfTRLS2W5/RkDv5w6vxW
YjNis9pb1gzPiw4g4/8+Sza97xpwq2VVPiGwQiVUVlSsdT7skl58aNAw0pNdxJA0IevYqeVV+N37
TBl7t8CAqdwWL70LfmmqbkHp74XW8jnG19AKemYJL5pqcpNrkPbxJk7dDzPMPqsGzIzVl+/SAs+H
YO3ZWKAvZR3N/jSHomKe6ec/5l721jX+J4T0o3LLS2cl9+Srv5ack1v+dxS8v72sW1v2+MS3yl+q
yJcho6hPipPvIBIMh+yhtMWeSz1yfmcoGzO2StRuGUzCDoJ6N7nRQ5Hy5pZug3W9f1FByoltBjcU
x+FLNhOG0cKeT6Pp1a3ib5HLZ2vpvjWg2lriXTc4iDF9XGX9AQnNvRjLx5IxMIAmOJHZy2JGZ90o
CSNI66jNUDPcwiV4z9V4gfd9XpqQxTzdib65arN45ZZa5N5vESORsjtEb1nUHnUGQQv7ArMu4QpQ
2ETbPpVpc43C6iyVPM9hiBFW4e4nISaoYFehO76zfYoLjwziLj7MNqJ2/hk0WevOYtBBimc4xPsk
wlWHDmOVmnSFjfmp8eo/mVc9U0xgUAqms1E6N7utmeuHF32Xpqh4sNgv8Cr3kCe6kyDPYlbNhTHk
PuzbXyWh9g1ZfUxCGxo27hsInQW5yD0N7yn10H7W/YXH8h7h0tfERhTXJu+U+JFNK2LcG3+nQ3Xq
a8kz5fICCZa9xurnqf2YK+Ngde7BsxcUeeQRuOkTlJ/dNBLJ2osRkU//ZIIh6Fxs6BqZSa4sUEro
3DOYB4Ua0eiD+6L2j0Ss3MKZZgzcJnzuPNgxjS3LxnxNzjmooOlmptGPZ2ubZPPe1dEhSLu91QH/
riT2vBLYX8vzm9ScTj0RP3RkMXpdeK88sTKaFDWM3LZNfJwqy4QjDMMi8V7iygHYPbzB1iEte7gA
L4RuLO4rx35CNQ1dkR45O05G4z6/SdJedP6JV1J9og7VQ2AHEwYoU3PlE3fF7PnBidPXrhw/Ux09
VkW3qYg/x667d4T/gVXo2LYYDCvrpcv6rWF7RyCZFIv1c9oUl5ooc956xFH2G30xbCq7nmAFBIDf
aOQ3UZvuZIQf2zQuHar8MRpvS+VsnKrdSdSIk9Pvw866tq3H2WGgu1iA8lvNtviYmvyRpfeWUSjB
7+PRJK3DFruF41LUepcxyXdyng/xENybIaPjaHwIxfwwVkCm+HnXLsi9QX0BOd5AKeJOXCUxeLCN
eYkr94+00+c5IDF5jJ2HHFk0b1JkAiUfIiUXz50hNel8NrNx901pMJhHaa5vAttLvm6q+MlCYwr0
0tno7F3LBLYXF78m/iYfF5GoPpshpt7vP9rK+otM46/bdNzl+Z4kI8RqFT2lAnQzjEznSdYcK0sd
j5iajKSMfW8TS0dGbdmybJvmjcHdfZfUvHvcjV2O33hrtrxK1B23c3xKecYPTVF+L9zQKjN3Sev/
+1SDVRA5Tz6aYMnj50L8lfn4/ukH+5Xx2RtY7sgpHYjtYVq/jcW873wOwlZJho9lv7S+hTUD+He5
fCdoDe9w325maeIG9jteEtaVySr6v+wPK3BELq1BGA7ZJ37+ZOqgS9XshBgJTuTL4HO55QRwX+wK
uyUcBBtI1ZNc4bi+hJsAhbgz8bmg4KoPQwt9SyCUIUJDMo1hcawXNb+GaWLdrHaU+BnpP2igdl7f
S8ffzfU0vIR59ZbY1qtdmriqsCO0yBWtmkcJGISYk1umBQyyQaUuc3nuSgZ0oaIxOxb9u0S3p3y7
dPZOVVS/rpj92yJRIHAgtIk6tppbrEz1bBs0nDZuGIoJ0UUy/imI99ryKwv0M2g3YifAei0465Rt
ND5XTF8gKqeQP9vGFuei86vNWDnwJhpz2RBMWRNTNFt7X872wSfjiTYIE8WgReeZuLLZN4nT7Cq3
tneijaD2KM8/0EuJ9qRQR/sZBcIuCn2BbtBj3mtm6YHYrWKbCqHf9mOG1rBiCIQO+zWSatx1CeX+
1DcFRJiJlHVli43PCPgpbgO1CoIs01OpYmsnXbibMxfJTdq0OjP8RwrGBG7m4YcC1rLTHcEnNzCG
Tdp3KXtx8ksdip0uHtJnyyMl4a7BHQAEzEFz3VKhfZotzSzDa/q17ztU34KJceITNsfZdiAsxJWF
s2ZgEKFZLyP7TYkcMhTviZ3t6xs38201A665zBoMuBHGvIq12k3l5CJG9egfMaKTrRjZHGSmwmhP
XQFXYJW1IUj8MIhzb58Y0t3POZ7mzpbqOGW4GcZwsbe9tDXH2eiOs5vlz/CSWlT4LQonf2ytVwdK
FVHmGO2Y1fm0W+vsJeXyTOxHcTjdmf0bQcg271PlNjo3u3cyfJP7unZX5bxPmXvyvDTzJQl72oAB
/HPa1PUPSoyFhCympTgGykViejD2QRf+E72BsVLpRz8i3kiZMzWHUGRHZIcI/4nlEyBX28c2fkuN
5YqNiiXyOctp5xHsSqG5qucLQv873SosfFrJjOmjJ1FOawPTT9uT0Y1SJAbcZtgrPjD/z3fQ006b
rnqYOjz3Yi/h6BTeq0V+90RXvCve3ITAzBOJiGnIgc4lrZBA5HQEn0boc/Gj5qfF/Rm5dkF+HJEQ
K7gOGxOf5ohh0iCVlV+Tin1BYETDR+AzEpbUQy/tCDbkLvXiO4hvjUWM0IXjOm5z3vsEfJMXbDS/
IkEk8+8/eMtby+1puL32ArQ3fuMu5+YrTWvino5B8+40MY2lH33d84L8i94/t2u2IMn9y19v+Otl
8aT7w27ywGRb/3tcWGtbu6lz7/RFlEl+beh8SzvYtlEGUsLbchP5ZxFA6Ctksiq6B0sFB3zQB2Lc
kee8FuZfblpQ1+DnH1Hd3VUYJit15m8CqFslo9hyjZIgQy5YrwUT5j+qB2FcuIjCQH04RGur15fE
Lee7aTn4NNWgF0WSHPg54dxzV7iX/GGgtYm4CGDKz8gxuGwsoxGNVpMopflJf9MsL26dBw7MsGjO
9rupoQlivbPmtLCFlam1CnH2zRljzY8VFPr8j0m6kZ6GuHW7YgmxIEDp8d3A7l/xtanpzxxjaED7
rv8Jbm2SfaeUIH1OrUxVQ8OGPYXErRQ54r2x8Bl7Hh1+Tuz1h6Fss5aPhYhSU5L7AvDIekFJ4RJD
SfqzSTQqEYb2iF7JDPZ8xforY4Pe6W+wwDImELMG7BELHFT+QhrxyIWQ5ReA4Jx7YmoNzsxtHWCu
4R8hc+q/Oyri+V1/ze4MZ9gHqWD+5T6X8Ywy0KMcuYaS7dlYJlYm9EQcRwmPOEuEz81Vslnp5vP6
v8Vr+z8hmxd/xLfJCmMJ6bvLd6N/KRfL6uInebZYGpkl+BqwkooJlApAEP4WLo6hf11sZBBbqkyE
hIjM+ldjKs48bf//57Ay3LV2QBf5hvniqNc9j4rV/k3D7OaAw1XVfZcV9FOo5egtzelG7yt97x71
7WhBsXo175hmV8vhonclSfFD5CL/JZ2yF+jUu8HleDd/88mjgVYPf021ci+GNwaAHM8evdDZ/bfq
9K3VzwcXzeWX9ic/ZIZyoy88siwEh9iGCCckhdUamo1e/4t5ygxfM5G3bmn/Ru1+LtvmZtAL3bvs
i/NAVKthhOvZCtFiczgkl6//7pcFt4zX/WWieShVsMuN6qB3DrPG+aSzGRHsWAwEoYa0Rz0f0j9o
pt0XJ+UtptgNf7jxkwD9xgJBtj/nCd7opnno85hnmSlrXzFDL89117+FEZU1G1rQGaQHISWRREOm
kdo1tfHpJ91troPXwFenNuw2bhe8LG5zKkPjahDKmy7j34k1sJQF3rUqeJSKBW463b7ldi99v1Yk
qSBVpl+lhqvqJoKg+68ecQ/jfhJ/2/orLO13z2AiO1Sv2Ht+VBAQ/up0a73MrWWk4TkTvZPtiWbc
tIqzPldseR0WtOIcCfthcOqrgRGCkLSLw2FtrJeH1g0essbeqMGF5G3eT6q+hZxP70iWPBEGukGh
jBeMYfK/FUDmgOuMR33/bKKLKwKImrZ/qVyGlWAEdlA4fN14xRQTVuskEeIuGpaCUT9TPPJzGIGD
2jDIuGtI1KNX8SUT5z6K/e9Eqk/Ma5ua/QO/3CWK0B+7oFXuVIHfjx7dY+zGdGTro8PkzcpT9DDF
2c5zwkbU1sTxwdPJ3GEJHRfNNN/UCLTYU2JHduvOS+OdGTsa5YJUTvnPfheRC8Visar6zHzrfkjl
UbXehkRlJmk4o5xKnfqmog0SMGfm2y/GYItVEvMziN1a7pwCeyvgrIzsAhrZr4FyDoVk/NMFEanO
sGNC+zkMEFI1GYcRVFq8POKHOnOYONbtc9gCgXRziKO+yCtiYz1u5PwUKONPillpTXg3+3Wjm5Yx
mdPUkEk6neqp3c0peuXSlV9hTh7sOBY/Br4h/WMzGR7UYJvEaGgyF1vF+a8DPRKN9hWyzr6TCP7m
3Lyl1Bq0Fox1OxtnIPUESTlvJQSTxnCfU4VuemSgxhjSxOeGNulgDSh9vPndJ7b535WLYZ3W5gNC
7V2nn88mOkfkmGLBHdb614cWYHLwV02evvgJktBZPVtxCumX1ZEIhr1peh8iDu4b45eYLJId0Lb2
zrszhNuqVwewZxjeCEA1W4FNCNdHwwsOIK+C6Oh4xfMsjbewKDax1B8jOM7YtoAWxTsvbHaToiAI
edz0BWW2ce926dXyox3Ct6vPlNMLYHz65cOSVnuMUhdH+tfFmw4ehEfZyzPnp4daVhpI86li42jC
8/XJGo05eteRtzEZ5yxxve/rcp8L58vNjRdUBr+N6a0ZzOmz7JEp3V5k/cUVrwu8uwiLQCmYtkHb
8AaxnfJkW095gR2tX9kO6O5qOdR++5dyd1NTLLYd4lQFOLvWURWs9bCjTpPlRU9mVv++8HgE85A0
+4pBOHgw73sMyqM9kLtU03r2uuRjtJEbwyyk42iuDersXPIOHxT+aNr438Jgu0BBaKXw/QLsi1Ca
XXNgcjbaO880r6BiaNaF5mkqBBMkCN/xUJ/sgOOkrzPTkAfqzy6pC8PRWPWl5BxCuBtQwzO4T/ok
A8Io675CMXBnqmXtuvPNC1CTRc2IMMRP4So09XNh0HkrXFKXiZGkaTgb/UPpxvu6Da52VrO50Dpr
0LVDOhmwM2IoiAN6jd4U3NPC2k80JgMSSIgHqt8rAUAUF94uczvkChBRY5q5QxFtfMN5qAzEO6wc
L0F8p9SO3in4vunqzelHXebPiUW7UmX3Xl4RL+Hk5LpK55/vvF31ZrXPk4UpPPepJzxpRm9c5+hn
L3nZofFvPqeUecjioSP0gg9sYXQhMZMNxWPU39rAoiMFkzydgfoX7kG66pDjnCyHZtXWjyqFqsmv
d/r3wrDXuaoPUj6TL4yT606xe1bzw9xiAkVzJ8zmWscpmth6p1dJa3qMOdITCLmZSkIFn/rLCKGL
NaY66+ViEHrT8fgYYFolTqC0Em9LwTfhYI8X8caU+Mj8/kxcN7Y+EgV43IaO2cMYIEr+q1LjPq/G
JzUTHyZe/LDe6ttYEW7RL5wa3A4vdIal0/OI7Yw2Od7zasmZtBNxhN58EOZ9ypu6tqKjKy5F1V9r
gh0aWkJOR69Ec34CBgJ5SxoCH9FM2zfUeZu+MqEYgM2xULyHcb4uBd2fobvQDT/79XgK6yvu0VPI
8NNpx7POkaOenRHH0DaXnKc8Q23MmPlad+GBu0rQmrmfbIwJ5AGbVbLA7CJz6s60GWLxsoiC7irZ
4uoGnkaE7rqmc4V8oc0fi1gCjCk+6xJxr6ZqhsuThmAm7LG2qs6WVRwZhn/Yw/Igl/ExQkcz1ZrW
Y30XFEnh7B2Zap14r62ytEcv08PLCMjeydDLXXTq9mzmF8J7z5Gyr7GNb5YRSlIbvKR4C+kBBvFi
LllsdfOUdtM7WM63oTPfaQKhYkAbYrzOEZnrM9oaiHMeG6oBzmtEV+UE3cPQFddQPw7MgDZVnt3K
6dHLGAWq5s6pyVdKPbgP8o6YEbrYmFyKeIOXHcXIn7TnTItlaunlbZ6w0jR6OQ+FfFEDjSeMljGq
VxSwtIMCLFYN89WUFDUvDDcR8lZ3rhLk8NA0kC3qG99Sn9Cghvhj02thtWVhysT9q4sBUjsxsFf3
GgzlRpDBPYxgZAzziWzenap17PZC5Y2nNByPbey+VvBF58GFDvzo2zbIuWrb548OHMAAYopNp76A
hUuu4zO03YcEZ1lgG9sqKLcoP+iEk4Ga+BAw9KkEtzxfT4h3Ao7n0+DYdN0SjtFfrLpD2bXxnX5s
YhAHUzpfsxpGFi/NsHyd7DcYZBw7DktHQtm87Mipeu47Y2tO6AcLi1xGFIVct640DOqunrdnSxDA
9G8s638hQLoLJ2enGOK67AJFwKCuuPBOXXfttyR9A1IcIC189XzEePmuCxwzPEYlpUFuB3t9JaYX
3o3za5R5uwbZD7JA6hT4f6La2w6tltDZ8x75R+4jhf3Rm5ZjOhTovK3jAIiamny8aDGWvs8jtYzV
ZZuBZRcgKLpjek18VYEmBw9T4m9zLh+LG71O/sXKpknJvKJBWIGDdKI6ZT2WXDOrF3Ty4d/NHeJd
DeqkQmLvcdzApGiuo+W7aIJPMBMSVRiDeByqlfuc+NY2Lar3GiVAj9THZrdDH0IgGskaNfzWBbms
/JqzhjoxVujGujdWtOI9TE/6qN/HNvkZdmyt9WaTs+dm2po7U9Tb0GQk7VWrwoMlzIwiE8IxyiyL
zTKeopuDsoMSYnxhcqgdvnf623HIYLXHS5S6dwKoeIVGK2nkgwgxcpDHnYtJh+YRaJBhikXmj/i5
YOqP6wUqiomCPF/MH78UW2wLEqgT47/SEMRUjNr8mOtojHLHyYY8XYeptBFSyRIg9GIzZKA1u48N
4xUa+K+ayr+pWybkfwi1A36+mZecR4tmexrw6AaQ7eRhBJ+VO/mfvgNtKfMCdvf44LjiD0l9HClN
iYai2Rgl6FXOaYkcvvmWHqMYUtBQcLiNXJxtU06HzLIUXSinOiArvOBH3kisfnBWDORwQJliGwHW
OCmaijg5gug3KpFMJNwlsA6H3Ci+XQGrQnrh3ldMvTmvzzuQQgjWw/uAcKO1HVTfzYJH3SWsAuqF
STu5e8yD8T6EFL9p9Mip8R7JMN/7+XjKUvLLPSMJCSNHRZRHHHCUv8fV/OZF6TnDHwSKkEalN9c7
uu8fsP9eR7N12bbMhpfJ/JsN480YfeQ+6pncdxA5oKgZfPl73I7rSpkvTYiIsR3y02hkhF8kF+Ga
z3o7ZbLwUfbRxmrcLVpLbsZwcrLoDVPXsSaD2I+KSzcChOmYNFsJydRV++G06oNJ/S5Js72yerHK
GS3WoiOoggKZWiM8aU6azzHIbSlpq/JWN+HKbmyIlUzAK8UhauicK45IKEOLBbkoOC0Jmz9+LOTL
EP3CfZ01BzrdzDQs6opkK6yMmHS5H2R0tUvxMWiXT4UU9q6BC702PWvAkgFbJLcJBNAqvcDZDDKD
YccB0w57iZSrXeA8eABWo/IqsF4M4QDPS45i1XIyihvgVD3fh+tBRKSeNAr7I0lMJOUiYFyuxNMC
5TqzOrYNiwz7wOvPTSxh6gRAEp1VPvvPNu5qa5R/S6Jhu6An9dH7qfvlYMz21UOFlFrRu2fnj1ke
lGBInJ88hpzTms3FCeONx5nOHeUamPtr3ChKlKl0obPlv7AM1NnKlm8ZcszO2gAtYNqQ2OuXJ2rg
lR0Ur540iHCFdJdnBEoiHeaQTeMrMf+aJq5I9CFcRPTHJAdpDPpmBVbisWZ+pRKY6WACAsESJHXm
jQzZj8Vzpn1ckn6XjN63Y07bOKKvSZ98WDc1APqGwpi5gFpbbSbvRuU+SgQj62XymetFJ9YoCDb7
xjQHyHJSn8yuYRehN34uTaBAQ939JHYjdzEH3MWnDd8xifPhftEybyZjCxpmE0zNcFqEsdYtBOb9
q1EzX+zOuwalOo7Fcunb+cllZ/eC5l7W6B4GDkhIFFdxiwY3gGgxmtXTGEn9WlQeJq6McHYv+eyD
/hP+7N4FaGLwcoUVBJ92yK69a5882Fx0GEnmS9Snl2Fx7Ml/IASqJ4xVqu7X7oh344iV864PLH/X
Bek+wuCZJAXgJnDRXeTItWOBI1jgKUnjpcOjgBIirnadFpNPxD7cqbIFniDVuaR67jEjB5W4mvRV
UdkeszA5pex3lSRMNQjHt5Ds1rzvTm1b/K08TLgpbXZKZOt+rBheUk3Xaf1StDxVI273mpnaXFX7
kE7zhiTJlKTOCQgLD9eczMQ6Je1DmXuYxTEHi/grq/NbwpdKw5sjmIUDyRs75lrm9Ob6oHwjHlJe
sJRchKkLN4L6Qwzb0sbnkRnEubIZ6Tnxr0EBm+bZxZ5w63MYNXPeb8iJjowySSyue0pVVwEuthR5
CqJz0JxMT2LKbyFmRTdTyB5sOM7ughadqEZ9d4cy/+3c6E/siNeEkomKoeEtZRTs+rUR+5xgGMqV
3b01dM/Yk4HK9Rji5mc7y++TSlwigVOSwrcpPWKc3GfNQJ1S/1VfgUcr2wIj5jQ40yHuaQwsWi5a
5O6OxI6TgPzFQX+Nx4B6LzwlXvulS5hI5McaeGaBesApBDq4bK+LS341Tucd3o5N0YebuLZX+nCs
n4tQd3fQBcaV2BP3sXEBKltJv5owB/J58hN5ZqchlhcXkbXW/WLeM0CbD0MBiAT5hZqIRzZJZc2Y
QMkutlaZzR4685iLEm4sG0Hcc17izLDgaMAt9WjENmx35sUqftclsmO42KYFr7oZJXqOdAHTE/Rj
/TnsEQBc56HVI52zFmCyGL7pGl+lV8d4rSLi9vAP7guQVtpRIcvi0kBPOo2VeDSbvORw3ACvnO6p
XuQ40jtCxW47vym1BRajZ+BQZ+pGL6o24ehsobuvbNDTXuHuS9o5NofYJWvG34BT+Agtax55v8gm
2fcxxX/dbcz2N+4b6F89c+VgHybBwXLHLXCKXCKfGx2MxoLjRq1Mzp/uqrHq4yxBkndvusKleIfN
pauqGH5edrPG6EOEztbhv5fwL52wWy0c0EaTMytjEmHAmyrTiJ0M34c+D0a53LjpcChtc1OOzUdg
YzTjpNIF833Vw/bgX2+9krIdjfQyoM5xVlZQ/7oJVDt9jmoldZnuQyQUqzkuA5Z79DvJ5NYFn7rG
tCnPGgwG9N3BUbxhNOInuBLOVhMnVCaxjz7+mahF11s152Ay//JnRAXYLLahqYEmO0BQTHaOXEBs
CsGx8ACDnKL2srtkU1feuuAX6X+RTeY4s6MPtARSk0mfxamlYNcZ6uKqzIB1NdwjwilWiUJdoskZ
oR0yzJ5KH7eH+xqQdHZnaIaqXICFVpR30sD5WxOvhVyvdtxtuVj7zlDnORrXWYRJntMZZ5Vkv0w1
U2NtNJbxYeqSC33OZzxE8A7Vv1O5PrJhAr/OHJeimnd5nfK3F+fqmcOZWJE1LIgr7f5PkeIL4KzY
Wm8L3AvfB7VqZVu9rovp0WZpt5VEf2Me1DzR3/FuVhY+9FBG6GuZVr0WsbVL7Sm7g4d0Vdgn/GG4
egNohBgVbEyfaETZrVcUM/k7E9AlEAsKY5ONnOKkJ27KAkNQBMwBmCMUFDB9+e2lzrmW3qs3JTuM
Zofc9m/0RSmKE/GYdtkF9N4LcKCN1xSvHWDCIlYHBUBM7yNDmO/h4P0WlbqZWfnEs8RLPSQGbDS2
qdn8wPf6FjbPBZcF32XFi3bNn60QW2xKBOYAbhE6/hkTZ6OUd0zROnDu9TtMNB0XRKCKorjoye8h
bvrII0Fzv0MgFLk0pPGG611lQKC77b1/Caj94yJ5slpWVmo691hHacbxAOqOzGLXu46dIRLGuYrd
e/oqVAJq7xbjR9cNH2PSn3mpvusOjcEdVK7a5BS3rgiOjj+e0B/8jXNWvmVkp9KDCQKSdruoVBD0
ma3aBds8195L/KmF7/1JphqdY1v8xDYzcC8mSz1cesCkrp1smA/jjmtuoTQ40IMRbZLkt+/poAUm
WxSBL2icyBZgV6yoWHK+yYXN18zJjITCR8zrRpUsHaBZ3z51EeZi/J/VxurddWtVf7Co8UwC3x1U
cpZOcUaelFIOMoLjtMO5LJzAfvjqT+pSzrhaXwlyDhtT1A/r3hM0n0DUlm+RWePNZfRB23jgW/IV
GTa+DFal0qaagcTXhJoi9oetxYlX8qLz0mQXFsGh5aosdgVRtiffAvTjSsDMIYAsVs+ooCaWTnvJ
k/QnFhjz/cH+xUSyi9ga7Z7+4xh9oxvYj5lzoShf8RUwZCFKgq3baOp3pXrEjtg4qLzzaaDBHW6F
221pyB/0bQtQGd+VobU1LffPUAYUBJ5L9BLeSHd4YLh2r9tc+rWXcfgs2XkTFW7CHHWAYDCV4Ogx
+fT6PpgjZrrOI+fGRchaC81YybdBMz8GcXXKaw9TN73SqNt5WfBgaQ+pTKDHOv05dhSg4VlQNpaX
0ezh6Rm72BlQ1birwqrCNUJUDp/psqpLpknjQDgDlF8AjaHpvRlu+6W79Fnic9a1VnYxXWRMUO7o
pD9tk2DJg0DERlmF7bcoimeC5/27pQM9b4+b2ZLvGQ1BJ0Ty5qPTZcQAX4vPPhjDqmvSH/2WNXrv
g3W/RmZxt5T4InlO9fjAGdxd3/sIUgZAQx0yuIDwX0e/YKblZA7Ge0o0mB9nZ+pHoJ7gfq1Y0HyG
Gjg2gLsIONzpHI6yRkRJ9WjStss51kxWeHQnFAG8Xi19DqC7jtfGxz8A3+0bgjbdZZqWqrP3/ixo
EQzA6jp7xHBOwZ2UHiBsRgWNzDZO3/z1EcjwlnzE1bPRH88NZ+RSBtouwNCrpioP/Zz8GhW6LV6T
qsm+BodumDVxV+zWfDeUuEZyOeVtTe8PGWkmrw1PP10IBr6O7e5qLBC6w+HR3cgJMLhTo/VhcuJP
aQQh5DmR8cbIt7xNMaIVnBfreAKnW8cAxRRwapvs3G0lcWNZaUNg0LRV6fiEaexDNxOd2jb0O6Bz
zaNpmA9R6W+rtqHMQLejdLduzNZjHuwCZ3y08Nan3fwlu/QnqIYvPW+DqHET83iU/vAEVu2Q4uWu
gnyH82sC8FHv0V5raTogjACjhdxUC1S0mNdp0J+cNDupMd/i9ElgHuK7lYfWbN8Qj+0JuMOoaZP8
47TGrSy7h7T1HvXmE/Ba4Yk4DU6wyTsJqdwk5ijnnJi5019OpM9+YUONY5DIjqmfScHm4kfmvTvW
2P5L0Bq5LZK1sczHpvtaHMB60+NIKC43l/pa2C+jZHdKv9IIsEM8Mo80mgDTJXINdkBL6FpjBFds
QkOFVDzXN8vXUSZjjNzCmdAs4o3BB3ZqDPum74DddYdRTU96FTRafFdjbaHc916y4NH3o0PKdpJW
f9Ugnkm43ICGYwgehJuFckGE6UG1xYMb5G+NWfrrTgaP8zIcu66+n0mA5Eg10k2dL1PSHqbBtjiF
BGsnpHYlB2m+IwP62qrq3bJ+pFou8Zh/LPQ0SrBSGRNxW4I8t97rBRuEiI5lxcko9D9wFYOSLinB
hOOi/rBIZe1hY+oJNLVKiF1Y5NMeAwmz4fIC/P9lyIb93KPbYxwQNvNtrOU5rIcbKoGF4AK1jId+
CLw1eLG7tqd88gu0RlZ1TefsEkdAYNtvm5dF0z6GkUBON5iXioiNUCabvLFOog+f5tbbTSLkwKQ2
Q+jtRnN84CRx4GZiEukfHHt6a9psN9Skgdv5vsZ873njh/SWDa7UB9uc/jqzeXMxUdcL9YvrRH+J
giuRQ5DE6AbXaWTa1obkbAbrKPVPfJqR0GzUDjOLHWmETOidI5pRnbsbsP9E7IRBOX2ZVlOiZ6/+
R9NZbLeSLGv4iWqtYphaDLbAkmlSy7BdjJmFT3+/dJ876d2W5YLEyIgf3hvKilIfXoWu/ctGFrc+
j48S+E4NeeFhIp8FnP6pNFltyIrd9bQ4plKcHGQRIIagE4dkhW8Ze51GK2sAY33ylHvNYzhX6zb3
r1Ns3QDbAaOYfqYqv0QRColhs2vTgKjO/gfHHp0Fm6OTXRorbB0Jbx3rMZDVHlzpJXKme2rBPSNe
DDpUraz6ZbLRluOwDxbJFumIvUASrxTgqgV7hHUTyV86wQKQk2navjT7o1MEZANEdJ26THl1iOIk
Mtfc5x0+CQKEWktg6VTtTYClLkJcxz3vz/rjsQkxHwQF0tnZi59qKJTN09LT4mJR+ePBm/CBmwvw
u+oCrKyHyi2U0kBzJKU78VfNtp4ABvsOwLl9og/bpk1wbsjDVap1qH4CGxDjyQ8lSjESeBwynI2J
LiO05QGq/Zgsq9ZSHPXg7pjjZxZ1t3nqnrw2eek6cS4s/4xYdPBQ29OxHNqnUbE5YnTH43wzxA0a
ieSLywy1xiH+gGtrkl8JWV2SVz8Zr7X0/9V1t4yFSh9nsKrNyCYrSq8uqwz4/YjbQC1LSnopO0ye
+h/lOK3jHIQsItaiSA52PpOFhM9Wz6c0xLpLWb773oeNjpRl12uitU01IzFu6pqySii32HRsRkq2
C72Ynxhc2I0A3gIcNDLcUo5LpUoYuzb4wmirjeXB0Oa9kZNB0Dqx7qPUWuVTUGFO2204fKy90Vkx
eIaHSreOYjCjI6vbm2eUUNtHzmracIoQNdai9gD5eWk0+r4FW5Zq6kAeZoQjRfRkzMwo1XBQ4hdq
dsEWUIJiL8K3jkUMn5OLDzbo6l48t25w80txtoS9jxLvzlksOttFOiNMWK+d0H02YBTCUj/0XfQ9
tfJ7HhwXoIX/XBpQ7Ezryx7xrXC1H2qjhxSBWZoneZzj8FAMDvKkiLCoJVWCcHhqQtRiEwNuuIMr
G0Tz5l3O896asm45S4HZmS+eUIZZm7qxQ76h3syluzXYmLoZ1HiPeFKO4E7NMt9ZRx/czFwlybpp
p9d8TO+DneG5Oc17O9QWIdLht4Ks32KWZPsR/DTQYrY3kSUCCh+IHaEq/DMSIbPXEVcBAoyt+WMq
vX9pjpJybOs/LZIXTu2dAs0+SVa2IEN1MUzfQXZfqwJMSg3gDCkCqAg9vr3UwsC2hC9iFo+BmezT
3MJqc6jPRYOJcqPJlzTp9i3YJDVRO8c5JJnzK2s06CMnRsoy7SATOHsxAfSH8A47GAXygkFm9+rU
jh1XkBBwKdBV1Ckwo43OlN9qWxdYT9k6h8kNNqYAmNLq3cKorG2JiI8xsOogYLBN5Uy4DTV7Aedt
35F+KqP8xSvxM7QNykOAzqQrj7L3lHdXd6vT6iW3KtR6p+fU6i9pkB9RcJGgLLMAEp6h7ybEnqHu
wqbWwPrl+VvuuetOiFuYAmBxu+dITsVWAT5GMz8KhuVD57r/hmj+DmVxrnxj6xjyNrAQuCE6l0Jf
QRx98bvh4AbaTRQe/mjDUTgOZjPWp59mYCUgHbcICETeRrgSGwX3rsPyVMpjR8yi8SiiMiNBwEf1
y6h7L5rhIZZc/ERxue3hcdr9uGJxWQimzoTCI5lg93dk2DQy3hsZXoSIviyLup/A2LqoMNpokAPr
chZVk4BHAvNUxJR2TaSUQMVECoFeci4ZWK7HWP/t3GhZag5O0CZ6HpWG9EqioZrQ1F9W1zmoshpn
6rvonOT2wh4Mm0jCvpUex42gxroNOl9hJwaquta9dINVlpF5gSIDBshEjae8JJVNAYgVKsY3zp2Q
uo8NcZ50314EprWBV7ibJkXODXUOkojl4AF6LGPvldoD/iopjCNLvjTS3TYRidkwrkCj+mfRDia4
Umc9iRbt4KGmROE+91NATl30CER2KHKXR/ij88oiFdN2I3AcYz0aOtjJ8XXq89tsBsFDDxpcmNiP
qMFgNNpOM9MLQeM/GeT7sU4/PAMBZj2Aymac8iI59iWZMX86iZDK1dxcCs1b+e1wHE3nHXnnXVs3
F8vl9NI5CBtkn0OodWT9rWfQDAwGt/8yK/c38oMnwKV4zmfpwTfypQVbekNu+VIH5VOH4ShbSHlu
FYw+N0nawKlgnqDhkCePyQhJlOiJuHxaewMY5lpE4JXrHjky31/HUIdJKHwXcCJ8y7qKofeWqIuv
GRzXthk3XgbmAZu6KDM+UNU4IO4rkEQtd15QXDJ/eDXA/bl9urMy4HAQsxComfZG0Kxrp0FZvYmv
ST3yWgmIOZNCTW0Sxtf7wYR/pJAclbxpGeDYiTNK71LFTAPO2J4QT0giHOMgvzhFtU+7fJck5V69
j2r6CjwPsM4fWGJPRhY9h628Y8lOwg1fRJ4ONNw2HvwfsDUGcIDqEX7Ar0eolWjlCQPgL3UBsjZ7
oy72Yyd+4ABiZ0CyC1EtomkrLy9ZYG6mojwpuCol9js42FuDpwVFYbxmee1GNhzrMc2jNl/UPoou
pWp/k2SOQDlh0iXNzX1Ueza1h3/NSNWsc/MAtSG2onHa2kAxmyw/9lhMIDpxztJiD/HskBjubeaY
ZBbuzg/qs5Nnb9FI6s2wfGMJkgApg7GzUbxtFWRqr80Ux0jBMwfCOdxg2LEtoMKA/x1JwiUejAI0
+UpyaIX4mNEHIrn6xXxYddCe8cEl7BmzTZzOx9qxDur/2Tb/TW6H7Wq9ynKxgBz2A2LtFAAK7YP2
KUut3yjHxMXSveTelL3YsKxdUa+bljIyXmsUB98Nv3YwfXP6ZZT1b3OQKEbHCW8T2LBeKHCgBtSI
aJsfavsC2EJG92aDeBwIp6DF2z85Nj4q+ZEk9dbLsGCGc2tpxWasiZbDdpPFPMCkP2Y952WBlpae
HcwEhW6zf7TL4mxaOdT5asOF14GcoYTHG79vzppubHUltga/cSk9mKwI9yOCOoJOT7JDX1KGdyLz
jaDmF8MH1CFQem3cE/IOuBSMUAzAppKtmL4sQRDPavRpluTJ8GWxgAJkJ83w30E8/to1m25EBafQ
xoXJSAXmehwHf1PE8cesaVuDtGKYRns/yx/HtDpE0DCpGa3VXVNg64bjrDoByN0vd2k0Pfmj95gO
45dE1wBt2HSlLlB42bk2Bqod+bfJ8LeaBCXRApPh0rxQlVXEUKq3egEvqLyPHXMtLFvQDECTHnrc
Yx6goj84bbAeu+QyCf+Qsx8kdqeUfUmm+d1vNjjivTS6s9aZO0kmFSo0UnEmgEg0Oih65P63kZVw
NKe9ljcMvRjJN9tNr9kwB2vVeQV0lA4ftD7L2PJj89kisVDEaFc34x4RlGQzuOW/OkVUBXHYzsgv
cpr1rTumXyPTjMTxgvm/njN73SVd8qi5wsGgrP4khMWUTCJo0HoUn8wKAcH0Y4yQ4vFSuQM7stMh
L7PbVOl1AsVBDxZLWPzL1HMQomIrAJR3DRLnc4447xue8VO18zYCo0eNheTgXNsFHFhEuEoKCz4M
QMQlkJoApDiUKIpJcgAPJSA9PQq2Zo4iQhdp+4gyO4D64VhZ1Y0ToLHJqxT/ZfX+6jo1vPQFRcMz
iUDuEYlbEHvHkYI4Vs5BuxoaVHdEjad5Oz+5kJExPf+Hmle40WJqQuSI07WNmuoiL3CXMfXqOx8t
dJzb9rFN8OLLnIWcSeNmCK2Q1wO+1iZeCNynb7CPQIss1CALz6paXATwu4jlQf2i2gF5EpBmXUxi
X5XYjeXETmyobbwGYIdWVUYeOml76tl6n7Z4G0aI8LcF4UwjU/yzJ/Mr9PB7QBGoe+5CG0f2yuVs
T4AoXpOsUfLvKTXKFvT30tfNETMitlZgdaIuLuB685URWG9QeTlIerP1LhydnImpI0WnT+1ZkMXa
+FY2wAdPgxWWTmxnYTqiiNEkz7iVtIdyLtnFnCBY2xHaY57sgKL3EW5knFQ2vQ6dsdP16MBxfziW
sxYCn6rI/TjQP6uBrDO6Kum2H0rrECMhSHBUmeswtilblcRnZKQz274Wg1cUmNoOzU2anlyEBtrT
mRF9VFIzV21F5iVosicfMsLVLWIS2aXjZjD5gVkNznj2Rq3b6EOLXLzh5WtOc4hGTBHAiwFBxpna
ErZOk8AlXXdWbtYjBkHjAn/w0yUDAotvip6nNjKZdAR0QH+ByeFUgVhA6WePbuOGi1KZSpP6s5ZJ
hC7zPGfdNsEaaZnHAbLuOlSDILaorJIuuIiyxCfRMDgEpEN6dfPYQ3twrPbItiWoEhTDdrYlhFYj
tJ9bSdU6K5LmitOehdIKKAl9hjErQwr61jz0Z5mV/oK0Qr2YdEQe2HYodptmvU5HGZ49q2vXqTEV
z9Log6ujFb9Iv/wLTZqhKAPaNxI1btQADSK0idZdZRbwESXiEWYSUh3EwApVXCgEshgoJfSy35pF
Yh/Muou2c5C5B9Gb6XEo9ACWk5suoq40lgWmkms5Dskx8SEVVlMZv0jovNu29KALuB1I6xq+mT0R
5I592n2T852Oqe2YO0JYokhrQFbOsKkO2WO6QjYBDVs/GbYe6MaHfJrax0L0b05I3gMMYLmjLMU5
vS5hGpb4iOjsLUtLbwAIQ5LdYZaTbpohkoj9Cvi3Nf4k0mp0tDqiHMac0A9OF5rPgTNnL5zaoG5Q
5UOgQu+piJTA+g0BfaWqAFEHUIjRhWyRFe5iB2D9jMyApNI8app2qCJBHFiO6UnCMX2IKjzHdcSq
X9Kwse55pTcpKMkgRaGP5ZR1o9yjjsWRpIMce2kG3HgWFgDHN6HHYsEp6EE4M5h7wNScKxrMzsZS
iG0/TnuYhKe4qsD44/iU2QgyymZtA4jMixS8gslOmtkoJZOPeTWN8ZwXDdzslNSxMW8mTGG1mtJM
rztPEeplqGN6327hbbQIsBfOrBkBT2+3mCOWBNLYINvYEw9JumWbuMgmeJtl/t70qDrMFXkE6YG+
AWmBaGBbfgey/k3cGagjBsiZP0KBAL9F+ooaB9uu5uNI1ejvVh7yKg7mvjMJAFH3j1gabWxyxpzW
rmk3vXuQUF1W0yBqr75RrUwn3/cNtH+Hhuy8cC3BQPkxZFCsJv26+5VJfEnb7KgP2R2BrjcZem8I
/MFc8cINcr3QluyLIbAkHuwCh8RphUTX0aynC9pRd9shm5Vn6zZo9qPu3qZRbt0ieo1B/Htms6yM
7qUZkf0eyAR6pX6NKXbRzLG2qgxV9EGWs3fMSyk8Tu4jW2JJJvEB8ik+eQ0cvCRt3pOJWEcH2Rh0
2qpwGgAWKJz8Q1sPMH8Os9fwDUyVMphjURcD1EDH2RSgjhwKF2GjXWXjPgd19eLnwaEp4Uvqev8x
NXBphuijNyhN2tTbR1jdmHViJVo6hzkKKSvmQAxbdIMexsEhBpfNwqxaRLkV3j54TZr+6kfaXaTG
fap6HBHTR0u2Z1ciqNbVpDrRx4J8iMfoZECTgB6Kv0RAIQc8SDug9ocFDDad+sqfP61s3rntzM5m
PuexuUbIBPwO200Rk+XKikfctbD8BGboBNadF/0mYLvPqhgXa3Dj/Prs0mLUkYxbSeFohSpTjrZu
uJ81aAitSuDAS8aNKccumAfiyJqYK5LdJAzde06m1/XwyNAFB2Hri9OPua2kcQs7R7DupLcyQ+F7
hIy8tMdxOZVluiTfgrRGbZ1qKrdJNZHnI7lEVQ6ebm9eSygwKHeFLfYnqOaOZGk0FI+wGvttp2Lt
hxyvjcIEPMfN8yrRH0SDJLA6gpuZTy6B/JYgrGjG8ahUFJSix6ZzwSQXQFbrGBZlfK8y1h3lxsh+
tWg87M/NEpZLdY+T6oysZ/Zgesa7a7MXoWwBc76NrKVSO69ryn3ZyGgrm/os/eLexwgr5y40nKxC
uzL0HOgS7qehlxgwNBAGdGhhSm7FA24AZHSVGGCfyXCQ3HgaPY3DJSTQ0NwNXrBgAL6pxHg82U/O
YBMNjfHBBG4hE3C4+Tj3kL3Q9NGsuN5kjgbIPWIFK3WMyRDXH31exbJhxhbm5yw+u3QaDvpgi9eM
E6XlDBuldqZSr0RVT4M+gkMt5mseZcligqe3ilkKExeisUTxNDFdmKcaambSzJec9QzSYom7KkbR
oY5rcnjLhnfXFzDKMvB9gys/ZoGSbGbDLO6VNVhGrqwV3XPDSg7ikiOfzdXCq99FxAphC0GPNcoE
QAU8/cPQAhsMGYU5GHRPZjxRVPKdYlWAM5nTEQ1FsAcgsRH1Y4JGO6/34ZWp4W4P4Tu5CSJ7eQZ5
uC9IXOyiDO1j1cK2MS0sKhel3h7QXjo1pcTkOFsLOa1Gwzp6efcOGo3FY4DxErYuMkg/MVIuIsEs
yhq+srij2lgc6JpXoUXIpxMWmcDNpY9soihUnaB7D5PpF+O4mN3UP7Fanp1J32J2/NtkCNxIOLh4
zvyUwIvLTkOiuRtn6lbgxFKOL40WvEZa9DXF9TLWzeesnfBF0U7ULZ69Qe5Tc+rI/ifDsrYRECHn
uLQLaxGQgq2a/GbHw5V8Jdi/6iVUZI0qf5pEdHB89wtZv6UJ2Az4X/Pm5vohRf/FLyYySGg9zf4z
GgOPgpqBlwUbRIKvncAQnJzEUu0NPfw1M29Ja3hFu20kgWLYGu+dA9+b+H1HXAY4B7bZylPAo3jW
n6K6LXBG5tttuq3jWixVHxGav4CwvmrWtDSM+UWj2D926JCNlnNKFI7aMcQxCstbNDfXwIvfut66
OWN3KL3iWJBm8+eMpR1aDetFidkp9NAtsfE5dvyDKbXFnM1QHtgOG7hIzOpVKENeVm3eMjir+cei
ByCDTXKK3yjpXNvIUerFwQVU0qtt4blMYheNMn0te9BSsj9D3vrXdNvM1b4atp3IKSmsMjVKNHE+
kfbnd/gu+agqS9BOPON//8gAUabqBY7ktZqn61RTNZ3DtluUbgokgMPfwQFpoOYbV6gKLKg5LZcg
jy3/u0E0L9cxrqUANQExaplKnUEpkd0bNZj4WX2YpPWh1y5jjrU6b4YD79h+YYLhwWzHjDNxniTy
htk/5VjCLXzUWvkHiQz1kzXIoxppIzBtCdqNp4ZEus6gR/XtV1R0SyVjY5fRwS6Dh2ICXX01gs9E
y1bBdOHNy5Adz//838VpB4esDgcT0osgl7/+1xhU58EOEDJmV66BI4FWvsDMU9rZKESv1dyM5aup
aocZKYJLS3TDVTPy//wzonqYlj/8ykZATNTpKjeGZ95vRmYAmkVLro6v+azr/ENCmQGyJsavJzDe
3ZZv0S0W2Almc0qH8Zm6ckmiuSgRN/zisYlFSeXy3GEePPKYVT29k6pH4fFpDs5WhieRuZV+BWpx
qxp3RIg81I/8pIvgnxcC4ao1hCHOno3aCy9CP2jWiZ2K8uJlmH6aqvr/ccEHLiJAPGtpRcuw/Yh8
yQEbSQ0fstsbN3KJw/73lFySThHBCYvTzHjxauxhfUJ0JCb+61BoA4X7w7fVz/91PQ0fe9NG/cM4
53YjlCRGTDE1D1N5pT3nAfnS9Kb6hfu3kAiNl85J31S78MWR1diibMGbUvNYOf2dXvLIC9JSFi+n
tnxFYCpVq4wVNFS2kn46qT+ng6NGjbn/WkrNBXrgvx8Yp1r9xP93bnNQvW5ACGn9Z+mYGz7VSNBb
3afb9Qo2vc3kyZnv6raOm+650xBeBqRE+CaX51V5DDXc1CRUn8k79+ZeNCz/5e0795WvTEAd6HkN
lCffGsgldd74zDeofmXUIduKzHq2dsfxmReKo2BjpIN69QQd+gr1ez4tZ3enXo4LqN0/IafLX1Mo
Vi+GhtdG3ZZlQ92kFSZH3XWWm+teXmoUXwPsEaACqXmrmo1f9laydDGEpVMZ+F5qI9lMx5fQHwGA
5d8NqzIjqGiGV3qfezDWJDB3W3vkaeruR6AG4iNb8mglRzNQspW4EQ/4/dDT9GjCZbBMWwhWDsc5
etlTOVIn5gHm6oTY8TKbQ0Tunc3fg0T9OYIqUiUfIk32BitoMjxHDcLhhIdQP8PvaVhb3ouHBR2N
yyCgccltc28k9eFI4dfjvZjkKzOhBkUyt6teSR1694R1RvUgzclb8JeMZ96fJOhe7V/g4hgsagfl
zwI/21oMCM8hWGDZUbdX6wt/yAvwX1prYJpYA1u+XJdOtsuDn3581Lo711TdwFWM4r++6SipIcRB
67cflfspp2Dbg9P1XmJKK2rYqP6MOS+nxjUCnA2BCQPvBEVGPlevpLX9ThVI//cEWriwygw0Np6A
2EA506IK0Ropn0GHjxE6icaLCyJFXZHfA3JaBlNyUF9XKxJqSiOhM9sdYxTNWjV6wb1kJVj4K08t
B2vX6cz8mWwv5LlusE4eeCCrmbHvQnBrXdoU2CsiRx/mXPbEuWpIq78Fu3shhfHAZs1ZFokPhqAF
rtj1b3hmP2AxnvCskM4B1YOCUOIyFDKYAXRJl2NZXzFy2kNiUv43iiXmeUuRbuEeojqbki//kvpT
WtmYQJONZ/rTQeofs9xmYbFxx/aBMcOjqrnRFX+9FVAZEqP4m/T/TRq169DzrG58K5oG3On8tVr2
1MJR4KjuE44wV7OEwiryKHSnmsuoNzU1atLkefIOcy80FuNGhdzjJhuOqiXpHDXsfevEDFGBUMjB
nf9lgHINR+wZuXEeLGz9oKfUg6fniWM4D8FcUEOKRQNjADVrmCb8zK6WE5j1OGLWFigy68TLBvyX
0xvcTfXq2kwRunlKbFQyGdW2OI8KoNU88Tx8MEzWa46MpM5ZCCXtja+8FkW2cMpPx/mX1RAuEARg
7eO7av8eQXKwPWNxupxcW722aV887y6GrxaFTm6oN0D29W+ejoHizfAMyzV7k6B0xWcl3elxcGWJ
63MqJwBHmXo9YEN1H+e/tShB6RAUtJBPiXH1ve6b32Hl/BBaAM8TgTHzWh9mgif0m4GRRMaWI+lW
Qqix+MjWJRK+z+o1eY6ZHBYtDAOGvyrYiLTqq2oAv2SAJUiMYVgNMv5xNHagHsmot/BNCGKLdpWb
0T7QNoU0tkF3++8aidGgtK6f0f07BkrxlHhLjfGAEaN2CFO+qMloVHG2Uq9oa1iSdc/q0nWXfgaN
e2u4JQtaPKxam9rcUJpPjDX1OBp6QSwHvCy7hxGCc8TRSeSc67EXbXryMWR2LDQNh0a+JIq0nSI0
qJmYRLg7WiotpWo3umf0WUjif45ZUSqyMXTx7wggLMsBX2iWuCHMnlL0EedePNW9Rz4YD9+4nQ5/
3cmMwRuT1YcXYIB1A6EILCCqLdOwogtt64uBSUAD1mttmTkaNq9djoprcJrSR3CDKxVGOgKGYlFu
u0BiM7T2cSTKBU4DRFpZd0E3/sB11JrAtUcqd50gEGLw8SP3YHIZnkDslvoY3Zo3ECjEP343MUSg
XvNoNlEODyX0bR3sQ+1d+K9EFqw+QWXCurnjgvK3LksSECxxKoBTAzgLPzDfemBr4mWVI0qRfakV
zfjhKYOGGtkuypmicOSI190ZNWW2CaYbcG81RqWrNmqYSA9R/RU4rA3mpzonijymJv7Mis2voRlA
MgHd6H6pPMT/mhWvkG3fKm1fFH4IcYKTWvIciCpkiz7mSm0L/EWby01OHILeG5o3JPr+CCcz1MF0
z3uZZjLsPdIXCc5NA/o5nnVJRgqADmvGQAoF96Ce+UYfcAd1a1S2gpPj4j/ILGBY9EwY2klNn3ZK
YNl1F7VJlRboeIBjDs1D+9do9DHw1LamljyaWnVrzwPUOuq8m0jD8wEbGGSvgh6NsDZFRGd8VMNl
KqGMgjN5qACtjWI+07pDAWCy28JVVWGfjkKnTdvGerFKzHaduWjm16386PU1Dznz68C7QwBfQWcB
32mhlE7JG6CKWi5wWbjNdrerjOo0d+Be1QFkiPbYg6nD1H/RHIBJ7BLEIo7QBvNeHE4E3Jg3IsKk
Oy04VZF8HUeAFSAkaCqLSMJ3qVvkyUYNazDI2KQcVRu0oDsIMmkDw/cfJkmqg/eQhE6qma0JIrUk
JOMcxYDi+kocQO2ICQSS9m8BRJLVQO3e75pHRrGKP5LLwB7VIO5GTMEJo6HUM/oG7gIZyWT5jKKt
WrIYTTQbD2GPOA/0QF7rTBwk5uyMFvXSKgBA1Be1PRJQoGr5mxFlCvUxAWw4igfGJN/1tPKAYTWM
5QNDjSGvjjgWMGGGSBubKw+KEQi+BKkF9mQdLTL+nL+jOxhBzC5BrdNH4uEvs8Zap3rCMN+jxF4x
qVWCQNFm0JChdIWcuLWjlQlVYu+q5oaKyZxLhHaEMQqI17iq/a3K6g7apZXjXYcY6nEq4nX5UE3C
hNhHPR1h0l+fMVBpZ35vRS9KkJRlEhcAnDK8lQERQ4y7moKUXitBDraw7ENgVTV3L6b5bkl1IlPx
o2p1BoqKoznBOP+dXbisChWIbv96SYISnLclWBqehNWZCbXntriOb51Rro0ECg4hXzP+dY7JQQUg
FaFB7u5Co4La2hzQyP6Sk1xOljiMA2JjahNNTKRfrNj/FnMN/dtXbDyyeE064ZCJPhSZgbRp9rLP
EHrKJeX7NkBHJB22MqgOemO/DGl6q6X168/DayRhpapeqfGoUEl0TnzHDOGiv50z9hGSZjIG5HvB
F+NN73W/kbCOVJkFncdO5hs6JVZI6OiaEoGZB3sqVzKMCa+GG9loSH8eNPDMqg+cGfMHkxVIttOm
huYKjr9Rpie40cYQljLlD7vU9Oxm9OY2r+1nssqnsqfyH/bvlHF2bafJxd8JCuJpFbf3oa44No5r
jLHOCC6TNkdLF73sV0RcCVvanZW3h0LjKUAA7dT0UKND9/Rtl4YH1x7JK5MmVltmNdwmAvrOflaB
IedtQFjeubOoFmlZAT3BwspcFneViil6YFycb1ogxRRjt66uUcPAPcBIOXAA1rz2+qwovSs02U+l
U/eLYGje0Jm91Pj9BerE3HLkLiKax/DOqgMAd5PdFObSreK9YJQMgThqlNyg0sPKwdTVncIHz0qP
bNsPep5+SBt12HLYiRLhdbAhLIUmVhZpwRrEkO7F4FGhThYqoEFv7jp6Llos7tlQRRo4ZUUYvbfK
WhY5Y0VnSTgI9ADQkZWcpvwHVyPcauo3NEhhfXr1y6C5320Fc4OSymUW/i0Y3Y0aa+rxjRL+/t+W
PEXfCfHnpINsZ//5RUQC9p27DNmZyxYpHDA6AZB9p4tewV/fVfxaNeACIfGlTSvQ7HUPHbYN4H+P
tgar0fFThHNQnhnLezIbtyqYzlKVLoIA/oQCmvXQgqK+O2O+Rc1B2GDqQwQ8ah+CraB8F0892/4I
STBf6ejY4B2EpVVvHWdy0g9NjquE3seP2NqNZ2oa3aZxnWd1JJ2VpbKVUTQu5kZ5yq6RZkBCJeNY
XZwcKzp3ikTHuumwjsrc39SoWnCaim6YlHBGsZikbjNvnDGuFzXJjCF2Xr0g+fbI664IZxa+325K
kmRGJr9CLSpITpoPHWyiBOdxyzJYS+doOU7MOJKuoMJYYwSxg5aGdygtH4VABSmbjPXfuQ1dx7If
157Zr9XuNcjhUBBYBzbSvXrdnysc87bhrCPTWMZb35u3s1V82GFM75sDILVBQvWiCLMpi85fNhY1
Tk+QUMjbEO1i670HfgwwajvOCBSk0t5PLTYv0fgZGQHs4kBDIjtp8I216gui/D9OL98r5nDfZweA
tltiKTJArEhNd0KhBQwLdtRulD+Z6SciO3vJPiJc56x2RV8X5BCimyqUGxpZ17rfl2j4PYx6cAxC
wkt4mSJCkQHUc6KcO9Hneoi8iE24WAlSUTVrXyjFQa0FHut0i1CJyh40IB9TU7v7XfZrQKRyEePA
Wu4Uo8I2FNR0/HoXe94Kp4Z17Ou/CenKwgjQOcr3YYRmhe59ZNZ0zTXxEaYTaX39C1AKWTkMfuoR
i9DwIEEMAQ/4VSMky8TN0uUpL+2LVUKgrMcjdfyTLpD2N8m8AKzMtOLgQg70zWQbZxGHEX+je+aL
ya6SK5FXB1VdKNEIKpzZi2a92QxUzSwsvWOgrwuKvU92W/4bHRgDBsyqBlkpnOtW2t9ZtNuPwt/V
xM9quOpwVTDMPAyBt/UYn2NV/u2XwGBPw5xeOkHNzUUIn+CjbOFwN4wsD9zXTHwhyxQxZLlVF0zr
6Fv0WHLF0WOqgLRBrcBnaK9oqg3Riq+HKVxMg071zXjVOyKaHFqMxfAXzDC/6I9FMq85Cu7U2DZT
85jkzjX1vVvJ55S0HlUGqmElc+uYZSP+LpPmbfTrTewkawpUGxUscqTSFpNNlo/kS2DMSDa37PPa
dYRM4TmUe2tUooMCJfYRKIHYqEHs5VgsutY5GqojUJNDDvj+gcw4uCPLuwBiBMnN8TPxIZlGjX5S
3SLSYKk5+tqJrE0PKmBAO2/Wq1cTES7bQnZXkn5vwzUuAJCNQJnmzcoKx79qZVzMm7gVO9VnanCP
7Oy5O9z7IVp4zMXKBgnelwePFS8FyauicJ/ewUNw1TH5Racp4tdD0Q67EcesuDT3fw1jZxsVYBiN
/42uyVJL4w+1tphgp4vMWEHzWhruvMti5xjgB5kyKvzM2pOdf49ZuoGhuCRynLWU+TnJYkQfu0fT
cw6lCwfMiR8HiGOTVqCJjBgwo4Bo3HeHG/ZO5J3LtQm8q4MfGqLYwxTYeRbFd6deemyB6ncq8u1m
68niQKb7gvVYEcHaPR5qzNEs/KdeVB+iAyoPj4Mnn90oOVYCf0vOuOyh3rJOppvKZAaYjvZRtXFj
+zgJTHjVqzg16RwnJdlR7t16/irD4CmJ4l0+RWccLB/6wNzVMbvfLF+sLMATN9yqGd9OnDl0pIcB
h1AwpQbs7vuYcGXMEABR6WUUBqIHAogDRkl7C9JGpttIHPFDGhXrwBrZOM2legY9aaiTYgRlZChL
9ZsWMQgQIe8tgvFp2WwMIMFjZ31ijnAvBJ6Dc/Qv77VTNAF5E3b8iuPAFgWJZ4kqp+n6BUem/pT3
0VsG2KX/P87Oq0dyHMv3X2UxzytcUl6Lu/chIyJ9VUZkue56Ecq1vPf69PfHXGBRoRBCqJmZHteN
ZpAiDw/P+Zs6+Yj+/CPx4j52TWg2GI3hNTDO+Ud42O+kYz0UNIZU9Cz99HtmRH9ZmfVcltNjDDll
4IJUtSpbyXhFvEqruaZDiE5FyQ4pVBeye6LZDgbV2wPIPXYzxl+1fpcaeYl7lXMwS+RE1B5V15Me
dEc5gsogmHsxHV5CVgRUM8zKd7aSxS4xSWr4kw6bvDCiHwOGFghv7pHFR326ekJTC6IHnXo8tpwK
qjh6iwjKAFWqf6leSEjqPkbj3Zwp+MX4PHSDetCHwODdFDXNZnhMuZAbX3tRYRTtAWqgtfW5rf2j
+god1ba69+4CbFHePqTBSTRhrAHmeXUsuiCFoz/2g/eYIe5Qt2jFofIXEaVzLO9V5C8dHzwNhajU
CJ+bVPyI+VhF6Nzpkt4xag+Za3wqwvCvmMJhYDo9SVP4CNnv3rCGH3buvArZY789PqVu/WQQak3u
n4h5BZnx1CAEpJvAdIjto6W/Qki3DmHqPyQYDNAq89+rWmjY6vD288eQ8BWYzYu6HawcV3lT8ue/
IbD5yXbCu/9spiFzOm7MD1HpEZ3nB6jWqGtMu/8M41RPIMzMH6qppK/6M6T//6//+D//7//+GP8r
+FUcCw5Jkf9H3kF7iPK2+e9/2f/6D7JC9f8+/Pzvfzmu6Vg67wzDk8IwhOF4/Pkf316jPOAvlv+J
yEYcjTBXjnxIvHLSUrPe13Y38SN0Qo4li931Aa2LAV1TuNLyHNNzDNOR5wM6kVPRr0sDLMc5Jd2J
t6We3f8bY3iu4ziGbTO/xaRkLEogz4724jjg4Wo7/doAW/d4LV0fx7mci0F5Bf8wltCzzcVcXLKf
KOlhgecZajAY1YBVFg20c68dDo0BJdx02+ru+qBS/frzT+aaUrd125IW6niGcb6CliMp4GsZ+rRN
OCn5BGjt8Zes9n8CNQPUr1ul0kxClxrZInQL5xKgEZAQ8Gbxnqeigu0O1t4ASHlTGxDyol53MIDW
KxjD4uX6rzUvf6xh6aZn87EtBxbD+Y81NIgBfmTZoNEI5QPIoOT99RHWPoKFhqgpbdcwLXvxsSk/
zOjKOM4LD8D2Bp33kKCR3xgbB0WuzcSzOCbC9KSFYMP5TGwvGoXR+sHRMTCa6J3ResLGOyt2QCUx
geUWyX2fR1tkJq+69tW0BrRwvcJTLzT/0ZsNHBPcPP/0x7M3he24lmEL6XmOWp3fzm8mMRQVJcep
dO1j5MJ5AROPlRAV5Q5zikj//OfjScO2SAIcl/O7WIUpIKFGFis8RlX4V4mLgIxbRDxNWiPGnSKi
Xx9uZdHN34azxPn0jNIbajAl4THFL2OPtTzUu6iTW0dKHdSLI2UapmkJHVG45SpijwlcHatnStrK
lAXJhkS5YQfRvWPzxhZFcagl+gR+Or2DCU5HQR++/flMDc8EoCWlbXrG4kPGozsbVRH5L3puIrJo
vIxG9Hh9CLkyTaKVrUKV4LDYi3iVVcHQ6FbgvIC9hplTucM+4nFzQoCu2/sFTfjOaId3UNhRikyT
T8ZkI944jsPh+g9ZObIUqD3PBcfjCaCJ51+Vdp5oZ9/WXowOPKkuH+1+puuNkpmdaycQye3GpbN2
eD2qPZJA5BDhTHUr/XZMqlrzsrme5MuY9TvU+Z7NGkyo7yVfhRF+sYT5ExjSvTM7tyjG70SZPMyy
fRadv5/59tdnv7KnPQIVoHlTWoauL46QTLq8x3IzPJrS7ZQkF3J1mGNfH0RN6HxHe5IwZUuueOLv
8gqMhiA1y7nW4PuYHzAOvetB5mqTvxF8V4bRha5LlTvwc73FXAJSU6uYsKWYEqnIYOH4QInRfPRn
2/11fUamfjklHVoIMCB2r+4s123oEt9P8sp6GVsDNZvMaHYaqLwb0jDI1Lgl76OsQ9e00ukBi6T0
vvWiGZ9IzHjT2PT1+qaAESANnlt4+37ltqJGrovBv5diwMqUCI8wVItgBODWuQZbXsEsVIzZEiDw
hLuQR1435m56pysYkos1zj2MJTJeocvnLhXeQ4OmxruojrU9T8X5Fj/s6RAE9vxPUqTxLo0iFMb0
EipW6UUkuXH1cH2VLrMDV7jUbYG+6kLgtbT4IvBrQ6NKrPnY++HDAMI/GW+z+ENfofqX/NPgeG7r
fyf4e6DQgFeFaXqgrT86k6OMbhpYlhGUTxQoNn7WxUZxhSdtIqtgy0vTXYSe0U/8oR/a+Fh4xd9O
V6kaUSgfAiMFWuP19c4K7OHQ21OMX0Mif83gdNTDxnGekdnobqMuMR9mH/3EJu705+u/bvnjLFD2
jiE9U5iuQxqxWLPBx+GdR+MImTxjlLRVT5jkrsTcbOPzXEY+zzQYQBgEeUe3FukQshumgxK6fAn9
ygPQMOTvsHwGga3wBRH6Q0Px9frcLqINDB6HOECoEYJUbDG3TOM6qKqBXmOJu9iYY6Q9jsXx+iDq
b3IWbdQgnuAxIRDfJxych9fYKaJ4ECUF/yBEkxUIu/3Oo/bSROXXWdyBB/nzHJ8hOaDklLajs6aL
DTU7kTThYUXHyFLKxBN6SYZtgPIY/ro+t4tP5nKYLPauJ5gdLIXzubV1luYIWkVHH6J4qbl7kOLH
GNZ/iO3TACh9I+VxL9eSXJswRKIuJDn++Xioa8IyFcI+lr35CRBIAnrLDbWXHPIOZzkOnY3L8XKH
EC4okOmWKaS6NM4HrJupNrrAio9tilFvU1ZwVnAA2LgpVkexDT6UwS7RvcUWQekQ1TUtjY+qqavR
64NOmsaH69/q4jWrIt9vg6gf8ds13+rUsQDY+Md6oLtFNxKZQpJhZcezMZ3VkRzB64sb3BFyuSvs
YhK4z1nHTGgfLe1dmTofW+vJLDdytsuTJdl2Dntcd7jMl2mh5cImgs03HStQuHPmfyj6bldExUmC
B249l+UMPwx+t5Hmr30tSzqey6PCsXldLBbS77s4hgB6LGD3YNrkZN+uf6mtARZfqusiSNzI3h8x
3HQQwqbMD2e9fro+yuXZZfW4biRLJy3o/+fTyGUBky9ja+v6dFti/Ogg4IgCJ0Cx27rbqDqsbQmL
iOTZgicEr8TzwVoEr3yU0OfjpGQEE2zl6D7jjLeLkFS4Pq+11UPuzuURJmzCwWL3daaNywFA/KOS
XWr97ns4DVuVocs4JIVDlmrrhgd7cfly7yerR9/WH1Uz596sjds56O4S6p0hMPkZYYViK0dYm5Wr
U06RPAtUheh8AX09y3Som+PRNap/YP/SU4bju69TT3/qkhQolam3L/EQZLuBnj/0OvhivUgFlipU
ldsycp/mMJk3soPlQrAErkEqzR3quVQAFj9rtpwBcVkdAw8XZflZr175kU8uvgWd6m0ECjKCyfOf
feG3QQ2dqgajS2N5AG1bi/g8efV+GoFVjmAW8HDT//Cq+Z9ByKXZrZxzfRH5RQ6wJtUMNMUEKq4N
qkFjnT+Mke0BZSpfk1Gxk4xJbgy7FtMo1QjXI2eAaLW4uhHu742mjqZjl8mvApsLpr+XsGzBZcyw
aoMWlcHAbyjDx9+vL+vyW5J4co/bunoTSXb1YsaZZg4TWRlbTMD1bLH+rk38Luz5KERqIiUQf8IN
79f1QdXf9Dw7YlDL4SXGPx3+2/m+htqc5qjgTUfZD1/CMH7XoTaBBqToNhZWqnLItZHU9H+7/+zZ
reMUmv7RcmeK+/CLTqNfFfctNUEQG7q4m+Fs7WPsDDvgbBB1/bt/Y64cYAqvtkXtdfFtsSae8qGc
puNIhR+943eTjeaw0ZQbdcWVD0kSRKJEzQbVumUZ2XOqsodDNh9jD6HG3rA+lTTrZ+H/jYCCeTM7
FRLx2biRKq18ScmdrwICGSHv9/P1RSVDDqYm5mNU69OzYblIsDle+Di1jrlxda0cEkmdnOcA+9XT
xWKn4tLby94vp6M3jTZ1ZOfYWeYHw4p+mKjCWG5x0uz4FPbN4foHXAnCZ+OqW+63LVSLUE5J3U3H
Oe9/1g09f7VZr4+xclMaFKF0i6xTZe+LZaRNjU2QltG0KJ35IMDG7O1Zd/eaBChWIkO1EUyX41Eb
9VQaQFbtOFzP+vmcoH1mPXax5tHqPZP+pYC4i9/432Xj1Y829rwbN4Y60L8fw+V4ao1/W8OhrVHe
m4R1HJL5BxD1p9bM0V4tpbGbxuZXPdQbV+dyX6oBbZ5e5PCWEBdhzdY6TF3Aah2LDnzp3JqfkwH5
5akv//B4/89ADheTpRuuu9yVod1jB9Zo7hEt9u9lHLwMo4BLgA3z9R3ydqkul5Bywf8OtNiGQwZ2
2UtT9xiHyk1NTqgdeokV3buVLr+nfWZ/LzVv+FUaoqFz2TdPUag776gzCBi4VYporD+/j7CIo2ps
QKbMUvMRXOS08Q5YHhe1IIZpUzuwpK67ywulDTXf1ItSQ449csFYAqVH+8Ld2MBrG0o90Qx6Z46t
LzMjDW3snDx5OHkFBuMT3gJtAuhHc7Q7y0RpPJujjRf96rz4vhabSdjUKs+3sJVl2axncXaqZYBR
XvyqUp3r33gZ4d6WzjWIbzpRnG7d+RBUQSiYjbp9HPwpgWdZ/xS1AE4CO8Sr8oNvufeg3hCz17Yq
sKvLSa+EkiUpHbXY85HbDn0TKLrFKYd869lWCjAmfo9cUo4qvfZjtsf761NdG5Diki34J6/fZfUr
kbpFbXSaTnPafBxMe1/q9Kk8QL54uO+Epm/cjmtLy4ejMEtf97IBmjnDULg4JBwNkf706+zVDnCN
okucTaA2mw5rAl59CP1HG4FodaKmp/NQ5Q8aROcrWyA9hzILVqV6H/hwNjKcHAsfqGtXp8+JUX/z
kdXZ2EdrwY+/5f+OuYi2rS7nbqLChyZA8TksHUwbxUdt9jde4hfdE7VfTZvCKieQwZa7hldm31u2
CE7YSwT42GXBgwZA5a7C9uddSC51qDpcl/BswqS7HbG60tC4TF1o4Nd300Wat/wli+A4hjY2UqJw
j/oE3tMqmn+QcXmuK/FFjvpr5pU/alTvgLrRksSH+Proa5ep+VYXoA+qLtTzTzwMdu1pweQd82kG
dEV29iwH2/uFAUD4tZsab+MyXfu8lqRf4pB46e6y0Id8BRoNQnOOfdQ4j30W/dUH3nwgepQbUXaZ
U6pltS1a+Ty4MAdbPvQSEGx6g//sqZfd8+QWXzx7+F6V7deyng91bX/G5PMPq7NqSPWQNw0HqTB9
+RSqrNovYt2MTppjv4gO9TdC+b/xwTiNlktxw5X28kyO6TCAFDaiU9UFn2q7fQzd7AGW2ZfAtf/6
871BIZ0U2WIyPCrP90ZV1bhVIDd9MgfNe8HoPsH9FgRzOWHakWIteLo+3lq4IdTwKqewTRd8MV6W
JdEw9CiojsG3MfX2yGZDKfnmo58VlIfrY63te4dmNKUAQfa/PP5uBtoCMysUZFSHBxgdXUMEiib3
ER/WL9fHWtuJqvbiWIbHfly+opLeBkcHiufki/ovN3TRwe8bALPzR2a7m/Pp1u6cjTtq7cZn6yMT
YhmWSZf0/Nt1JHblNDT5sTCbRxPlqUFC9b8+r40xnEU7f6i8YkBfuj4h6Qb5Hxtwxc27Psbad2JD
4PBt6JT9lilq2Xad8A0RoaONMp1vePnTqFAYeosFQozs6vXh1sKTqiiw4Vk0Isf5sgWBNyH/5AUn
ATvvtgbqCG54tu5tPt3G6q0OBXrQMalhrNSc5wZ/t9FJTngJIZbUQLTPyq9eEn++PqW1UwUAQap4
RAqx3H2wA0tebQkchxaNXcs5SfqueKDHt3WNNlJWzRvJ5tp253vxemFePAoXV4rG87kM4jE8pXn9
SZ+x6QVH+wX7v1c/AQeLemmYdeXGaq7O0jZpf9FJUm/s8w9X6HUwF2Bxjw7CW8+RVVZPmYOLq1e7
7R2aZfOp1qPi4frSrm1Oj2jlGZbtEPQXM+0qPW+5EqyjiyxqmJufQ1M8VE5+kBDr/nQoCiTYjyiY
geqaL4Zy6x5mjlXnR8C0j47QjnE6fegzqcOQdzZyo8udeT6W+sC/PXjHwYvMDBD5KTNibHznrHjV
bbunjWrFW2FqdSwFfkPDUIIrW8T8HJcOcyBVPxpI/jXRlz6EU+ECDkroVLT1zVS6+FAMR4juZfkK
963R5WvTubc6gENIXIq4pUQPoOcruvsEoVkRbSGrIQkB3QtSWda/l80vItMEhFREf6fIDFgnHQZh
45SIyDlwP/FbKd8ryh+tBP6uir8ef6olXm/CvLv+JS+jJqtLiYv5Apr0lkmCrllxbjVCnOwUr0Hq
zp4m/74+xEpKqcpp0hWC9xDXgFr1375gqU/tFBGVj25accZdl+brvoqN4hBPufG5i3px1Pq5+1Z4
yfgdRBai/1Vdfbn+M9SePH/1Y4cBbJON64IvW/4K7qA0z5jlUSJt+QhmIbqTWhceZtzU8Xya8TMR
gb2/PujlmWRQT/Is4W19WWofqyadcAFFLjETfwt3uut7/yRr824coftfH0sFleUE6adwv4J/cq3l
5VRkJmwqSx9Oin8JP1zcZnmHZfPtDLa4Q1QDdPf1Ec1lTZiOK7AGGsYkgK7JwTn/slY/Yl1sz4DK
rM5+H2mQO9KGNupNNdFCFF2EEUoW10ryH5JgUYl552XuzjZeOuQWcUz3epBv9LOMHc1AiDxphBym
biX5eyMfxmeUpjvIZ810GBpnOCDVIX41XWP/3fhF8zWILOQNXKmPWOl6wweIHtFdqSfocFj1gN9I
q38GyY2loMGtc1OjeBCY0T9Q3PpTZnXZ10qrBR20PjjCrDS/XV+ctVjiWCaYDIWgvMgVzBET5jqQ
/anw5GOE9TvmtD8TfCf/jWFsCeqZmCXMZVqcTGbCeiXiqI/lLyBF3yMBfyGfNjbyymykRUfYlrYN
IHZ5b0+YfMgwqE3EBGIQWMVt6Yf3+RhuROCVYSh4AejFAg7nVmNxcWpYV6IJ5c5HVQ47tnXVohuC
9meNU+HGjFaOpnr30YhWV9gFwDqdsi6CG5KdhqboXl29iG69wBi+8AIBYDXm4cZhWZ0ac6NSo9qQ
yxW0hRimPkCFuQiVjvgIcqCcwlfbyTaq+2vxltSDUhA5FuMtIUdoS0iu/RxH92Iy93atP/XI0qI3
YD12lr1rMDFDPvuHnAskcWRx+8cbUsGBeDrRFzfZlecxgWsyltXsWCeMlj5pZXivlxLFDvtwfRh5
mdgp2JHJVc0oYD4WOUg4Gl6gDyI/DTCCb/ShorQ3uvk7qyhQrGmM4D2ahMiI2lX2nDRChzAWyVuI
wmgXZSPo1GDCKCAV+k4LuKNtH29mywT1Dih43shhVm5ZfitvZE+BYIxlxRPInoVM8ZyfCM+I4iTl
S+RGG8/9lfsNqLrayyS7PFgX65G7XjdjrOKcQjQUTGVx7xXoAfo3ypjcQd7y+vqvTomLjaanbbvC
XHzmGbXqtOiz9qTkxFT6426SEVZuF6DnVL9tNrFkUuc7yQwL2Vijn588r39NEmWnl33NEdtGp2ai
nsFq77GWeIyNbGMPr1yllgJsc7c5Oj0ddZZ/y1h630h6gkFyisJdjxOuIjzfoFIXw/bTSfQ21nKl
/KdQ/zqlPxJqhX0/Hy/si3zyolRHI6uT96Mus4+xXmOt5PbOg48yNGV4bBv3k4smTCrM+FkEUCKT
KNI3ouJa8CAseqDSKO4CmFhso8DEDqSO9JJyLiLZgRLBQUMCEg8CdtiQzR6gEBQar2+mldjI5QKU
GNQTnZklvCWC5hymUY1CeCow4IQ4hfl8gBhvuREbLwcCzwemioI5GdnFQYxSxFzBgGcnO0KAGz7Z
OL048M2vT+fyaqHpwCOETjX79oI4oWFk4ANEcI843OrP5Mblvh4NDJFmbcJfa0w2tqtcGZD9ylMT
gBAooWUstKO+LXW9kccJgcwTAoXjbUQh7X1VwAW1Yj19dWNX7GVq5x9FUpwyYeVPtYy+ByZmRQ2a
i4doDrPP2VzozzRXt3Lvtd9nkz/Q3eY3Xix7PAvsuvK0O9Z2/NWuvAfR1T/rrLz1vOb1+tq/QQrP
02Ce+m/1Et0BFKEvNvBQRLAoKnSUumF4D5D71WqGX4U73caNhaSfrX8fBlR/mvToCe3voQpeGgfp
hXJ64bn7HePrrcKU1Dm9l7+I29hkh9ukNeenW1a9nVbDmOFQl9w7Qfq3V0afR39+tr3h1Ri5hCH7
FTwMOvQMc5RGkjnYKFy9YXoufoMCBtMQoyG0zNTHLqYAkQoJQXzyT4GZN/9EMrYPZoVybYMx8aGv
sDbJQ/ikgAGQUZW5eVsFk/t+sLxIKYCOu0Avtb+cMZg+Mc3hMUIFb4esMrboSdrqT1PuaV9mZ+xv
9SFD8bGw8sep0Mdd20t7vGmnafwicMfEs1p3H4JiyuDElO2+j/zqr8RsR4W/KnbtKKtTCZb61plS
BEFG7F1B43q3ZTc3A+6VGlItg1T2vrMT3zazjO7qAffyyOrzlwqUyAOgKu+pxLPx05giy4Kfz2ec
eD0EPv0BPQltC3q9vAxpETmAQ6kwKagTr6LzL9yiGTjaWTu+M7vvfvY6Qzq9vqtXBqD8R5LK4xjk
7jJ57PXQKDKQBu/mqK8PQWUgit2bW2Xalehocd3SMkDkGeLmYqNGkT/XPOeKY+jbT8korVtPDgXy
sEm2uz6f9ZGYDMGPOqpYjES5w9OioDeOnjZ8m+P+pzKrUxZV14dZuc24TxT1lJIYYWdZ3jBKxw30
pkpPsGLej/SUCgvHAxcL40bI75r0P0svRaY/eo7nYuOuuSQGkenTp+Q5Y9Bd51FzvivyufBQRwuh
XfXGAyCBG0WQn7qIHc5jeE7uKO+Qnu5t5E/pgCObFbdvwqHXF0FfZsrqxcGFB6FOp8V4cTv0mDYU
WNYD04dkjTwbUkcORtg5AmiMiRn9gUsepfCDMw7PXYPIOYa9VKuUamv2hb+a39n5Pygr5NN9lMBu
V///jOEMf6IsMJ2QG0FcX6Z+bz9Z/k+FmBRsmRBFUQAiVBOovhU/CIj8zKlHK7yAZ49IdTy8VxK3
aYqhHup9dXXLfwyoYqj/6D6jGoqw1DBpO8PcgGQY6iT/Hkfffhgflb2EDQQV7PNv2o+umJAL9F8a
9CNz1FCMONir+l4F/T5CdNRjkeRuKgSMcvDAufe15a9EVGqmY6CUR9KaUgA274N/G1VK+i/3EBJD
8ivAGZn/idYrcwxqmOj2z1LTDn0RbKRbauNdTMIEtETYsrgtF6fPLCHztrn0cZgOnqLZk7ua5/3D
VCBYpmURDuL+xv2zTKjflu23EVV8+y2hJs1Hs80e/BcbKaCbKZhv9bB+I737efOSQlFLZuWxmT9c
3/ur4wJCVd1Jl+x6cQTTgJYh2tg+vK7wydbm56SyoMQBnu7z6qPVT/daM72gQL1VjFtmPGrC9PHJ
7zAy5/AvBpboogcFpi0vroXykBt19c4ObPJAfMPuTCucDtcnunpiHOpNEE0NHNqX7UqMY5BXmwbt
JaOjcucaVICY+S/fKj+XJgSWIJ3bH44UPqrJOUKLbo+PJ5kvHqM2pYHAuG0g6X8w23T43jgdNSSI
KbdRKO33qXIls3K33ij2rHwcknCH+iGVUV6R6pL4bVOMRiFhbnfaC3fqKfe1d5XExw0r2ZuiK77K
zv40IB0S290GkGRt3DfoikNXSD3Kz8ctKysoMzvSXqLa8Y6mm1kHyzfjO91BwazkytpX1Yz5QRqh
S+andbhx/NYuBvIwWPY8sdgey3ZvbkKs7gW8G9Ovvurd/B1n0ecRWwh1GHqlFRXEP1P0Q3pCW4jX
b9fGB3xn9nEYbgS0i8RCEQooFwBOUF9hiUsY8SpA514oY9r4b96Yz1pobLxO1ramyU0oAdQy24vK
ezxgoUFVxMfaBR5eEely307wgyWGUXcN1RDI6zUVxQFBCFtDehMf2min5dL74WZhgMxnYN2U9GXR
G6GqXet9ihqhHt/ro0/iXCIypAezuXGiVk7w26XJT/dUI2+xO5u2z4vZcH1OMI4UtbwxYe9yGaLT
u1EdWgnH5hv/S387vPoiHHdRAeSlmfkGlnFX+wHSo7ApkZDzUFHGE2BjYhfVBmIT4xEloB6QgS3r
gyOKXbhG8j0EErxj5uztwP/Go/xL3hZK9P5OxycIiO4Hq3Afq0jfOPZq4Ra3D3kssUoCNnQvKtYi
qbHKcvFC1imnQI38Omqj0lqPN/bd2rIyQfUvcnMga+fHPM46XQZJFxx7q33QW/dLakXvsHr7iHTc
r3YQG8u6OhwwWYB/VF8vkmfDhaQTB/QSitz7UOY9Crr20c3ch17zfhn6Fkj9rRCzXEYuGDoLsHFB
5i6iWFfNugQpTu/CRlGsQIGuyNsge4gG2iXOUIv7EB4XBr0pvm7jmN43VoL5GUbmT2Gf24/SG7p3
WdabtwiCpN8CCPx4JWr+S2WW+X2Z2/nnpAX72QwzRlY8DG/daTBvOMLpgX4e3u7uXJ56uCQHkboW
JNvRpmIzuvs3aaCxNuqnqbG1OzLL+K6dK/0xKBLlvJlkT0WHH1c4BOSkMa9Qz5y7HzhRUVwbTUgT
ImvwXpSp+zJjaPaQE6y/BjiwYWLZIdNYas5jUOop+pAESU09EDu3wfXKbNHsaWwfV9LZw+LQRwXb
QK1uaGf9bijN6mPutNMXtO6mp07jCZtJbEuMhmaVkVcgeRFh2lleUj5ko4mXSUHgicZS2+ep3h1K
swcxkGbosw9dfOulRvPz+i3+huhYfFRQq7waKFJBYlkGHRQxO+liKfXS9UjPVohNV3g49p04NG64
00CrRtn8YWitB1MML6oQR/r+AamYX9d/yMqT4ex3qOD429VchTj5aS2bGRMi/7lFr29nhEQG2nPd
PkjdAjNWW77LHEf7cX3klbDLyKpuxm3BH4tT26UyqT0cXl9Ky6/uit4Th6GP2l0Vanx5Ctwb+JCV
YwuOQeqq368ADYvgm+guBrGl3hzLrL8xkE9sA3eHVmpudvuevOn67FauW74rbCj6pTg/LQsFKPKa
mHEbGgw3R76LKhfh/m5MH66PotboYhfRlVUIZLiCy56g5YjMKcvRf+ld2zrUSSSfjcgs9qEt/rRy
y10CXwWYNTwqumnLB3Yd52WI3lN4bOzgsa5RQ8Rv9Q6Rj43uxkrOdjaOqrH9tiFxcAvZesSLghjB
8wnIIW8qBJ4mnLN5LxneFtto9QgAx317O0OqX2wMunSdm6Dt8RKa1XHuchSl9ObeqbW/stp89ZLq
WRED/40PB4uEEEAXgEv6fJYizexBd+r+mFpVdWh5uzzGMhtQZU2bjVuYy3ZllwB9BfkKCx31EnUy
fltSoOJZpLfCfanJvx8cmXWPRL0C7GEunovMaj+FcYIOY+L17227QrwbWNdd1XfOYQh9ubOmHHXf
uu32eYBnGJ/IRv15ku90dyp3rRcTx+uyvUPjsMcQLu7/CSMf8fnIyoEkGPGnHrmSDL01P/6kByk+
DXRdDl4V0JGzau8uVt5LNUITyNNxK9Q3RhxhIBaZt3o6JXsnFUoK0yh3UPlR4grn9mYS+rAza4SQ
03imb1P3SlG7mSgMzO6zPyG8oLtD9JAn+CuWQYRbCgIfD0XjQ+tC2CK5aUmRGbUzHuEKpCd9qINn
BETpMA6dxg0DcOzWzgbjUGXecAhFMh8AKIvPQYt0IKaz4a6jLfbYTyNa14OfP00aGgxZm2RHhAbr
R78zs5u6CeKnUg+iYxkVKebr+YzMcIPE/4hHsumb9cG0Q/K/WRlTR+2NEJpxm2IGfE9HTB5CSH63
5oQ75mwAgzW6aN4XDuqjQVtSFgkETd501m7iVKT7At/om6SdyoMxxtgOBzq2JLBN9x5Qxn2TeN07
ifvefSeNcDcK2d/hDxhgP4s7adXROxw0zUV+zp73okrcfdS1xU2Oj/NNF5facwAS5XbKbGxeBkTN
swIj5yiL/V0AZ+bB8Of5LvOs8M5GO8q+MQTKjFOZGrvIAJIRB8m4kUxfRFgSVbrPAOnZjmDvFkdI
FhWIbsB1IISz4CNOc8OX3iOV310/qctrgxrvWcdO/YzfDk9tm23km2VyksX0l2v02Q2ELxxv3PSl
SgLQK+kfhoa3AUFGKTgJbcllZhD6KWrBkRDHupAz/g/wkYcsTt6bcb2VyS6v4OVQi8sfyLCVZ1Yd
nULLqvdOmb2n7tdmtXPbbAEJV5cREDKVGfSaqEedLyNy6pT8RZa+OrL6qQycZVZ9xvQNg5vpFyST
rft3Y7wLza/YAnuPPsAJ+hfWJSO6pYAhBnKsMhn3Iq43yDLrSwkMHxwEzZ9lkh5bVQxzvytPAfRu
z6FFEUHk8nfKseD6hlzu+7ePhg4V8Qna/iV1InKmJpmM5jShU733IzfbsUk3Stqr01E8BtDI6Ics
P1cVxHEPvzKBUlDjx92FL1DqfdTfoXj7xkYWszYj3jWkFjZQdUo153uDxMNEaVqjCZ9U3UPfy/Jh
2tZZvHgNq4X7fZjFbo+hpo+9XYhjQ/Wzyh6rBlH4tj1UafPctBQL3XZXdHhxeF9tb4sttkwy3gZn
HZkeCdQF59EZ9UhEdZKeElqWD0Pj4mOKs+hjJrCSccyoRMbWdr7Hckg2VnftU9JzN5HtAS9Cj+J8
da3KHPrQi5NTOIzvRBBgYtE/TaV8CmdsI67vzdWxEK9Aj4x/yCWOvWoMY4rcIDuFTf6Uleh3Ywns
oOzbutVGXF5bUGhwJNhvCf2yDJq4vtuFqDYfp27Ps1PJyr9ZbrVosfobp2F1LKBw3Cd0ly4KDI2T
A8lD3+k0tfI+rYxvRtl9zmxcsp3ssUTAVg+2OLJrK4lZwv8OudisU9N1lSHH9FTqYC0dUXqIqpNz
x/WnQrc3gtfyGaE2J40OwIXCIkVc1mej0XALG9/1kyHGd71sH1OtfW3M5s93IthYggonwOE9sWip
BAhgNF5XWsDVuse2zd67nYvBX3pbuOb++kZcCSnkBaDWeV6DN1nujsxAKL4wwuqIklm1oxKBg1bh
/eGLkmVDB1HRLmkG85RfxC0vcPKWa6aine/Uj1qCjV4gkTL2XNUIahPv3pG+v5XOr02N8r/iu3pK
u2CxinWltL8itzm5RmN9rvRsQts+dfdW41e3U6JzkTvGTHvcsMCGBOJg0O7deSYy/qKzdfwFhY9z
YzlsFNtXblxKfY5JqEGVjFboeZwRzmCkXhgWp86pUKmfXn1Dvna2ld0kIqa8IG///BN7glwCnh1M
sWVxs9azRjilV5y8YfhlohLe1M1f14dYm9JvQ3iqeflb7tcaI2LYY1ec4rTNd5Zl57u+wh0hd/IS
m+8KX0luz41gszooNxVVdPbWBW3LS6l4j2HanmzR5cpy0dTQFdfv6af9CHjqX5+isXL2lZoBR5/L
QV68RMlshTeZeXsy2+RL4L8XaOvm/fzaD9VPL8+ekV3DSuG2HdEDLqZY/dtD1xgvTZJ5e1S/UHvB
tCK9n0vcQow4x5o0+5YmwUs7Fh+UtXsbfiODRueif1SvQh97UStjDQHoC1TQpwAjK925jWobL520
LTciwYoIAMhfm7NKqZm37/L+o9pTW4mZFif6PeLJiCnum76NT04ST3doEYz3fj18yScNkXzNwjus
GItDl074UzUUJ2WnVA3LCVsDc8LrCEPop9RBBPn6d1j5DAAsyYsp1P9/zr5juW6c6/aJWMUcpgwn
6iRlacKSLZsITAABpqf/F30H1z5SSdXfpD1oWxRBYGOHFSABcC3voqCw1/usci4VkUbqE01Tswpl
ygpA875+1IfeI9YC0wCcVQD0wa++7gcU9sKppHV1ceHA0HvAS2ByWQMaFpY0RTwGkhhyK8wdIIjJ
V3wud3OgDtT5TmhtyTz+7l4tvwemcmi9AOuCvXcVP0NqEkJ9VV8Cx4KJL9naIfASVlsNiR1CpV6j
Exr5xWbS0X8/Y5hLQPsIEEQ0A6+FkaAnX3C3ZfIS9g++lIccNncwEh7h0zSJX18v9yfnGc8CxhR0
N7D3rwdvGiTLvlNVfckNeDHhdMukhx3hOq9KJ0UHw0zdnn4LNL3GVSxri97ysp0CDFmucRWNMRde
gKbMZaC9tRKu3EpzBrTV1DeLTUXvjPUx9IsuLvWDMX4TNz/5sEBI4alQZcGuvgb9BHJCOwU+3xc1
+LsZCImmrl/4PO1EQFLqmi9QXx5iOAFn/3mpkXouQhqAiQMVf7WhgNkQssIVeGGQf3pS1QR3J5Eb
i5dcAa/xCT2vEUL935ynT1I1zIKQhiLFxoTmGkjbN1VttuOcn0EVlRuHGGMcwpBxnUMROpFgSn1z
8X36PFR/CzcVyOXrY0MmpKl6MsDF8zcKUD4IB8J4zlTym9VcVuvqeKI7iXolhO4n4sTVakrXhk34
vPBsLXxCH/4Ez0pO5stYQc7v6w/3WW0G3TUcj0UsEECBq2c1UMwImqbityidhJdENqkzb2TRoWki
40ZVAc0a1cKoq4dS/j3hUHQza9kdR3OOvoVxXkN/cHaQOOJDBoD4fews2U4fsIiZ9bkU5pBFMCyP
vQmARClCJ7Nc9PAKk8OxT6AH5+ddcbBUWSeTgEfg18vySd0BPBuqAB+C04F/jfZ1w5L3orQJLoXG
O81RDcv65gicfp+ij9oezc7lq7kX9Tep3Gdf3vVcDC4WNU9A8v/Ne0Q3q7xXDKzPzj6FotqCkAQY
Z/T49et9EhmhhYFEB0F4KQuuKtNQUeiMFyCLtw7M0zt2kc3J8Q/BEKYjfN++fpi3DA6ut7NnY4Mt
7MeP8rJQddZ22MjyEsg8PJX24gYqObqqYx4WP5GQLd62pMgGyGNtBwTmx0BK9FJD049DbcwJgBz+
s981TpYXfQjTtKHLgVEIqED/lZtb0xEqbfpZpWUDqHksYAiTuYEoYeoYqF+kH5z92Er0uJG37gO0
5aESP3Pg3roBrd+mjKp1X5hCxlpUuIkGD9iIKYfhl1nqOz8XXQLLORj1DiMMaqaoBYgCikY7Xvt9
DPGSfo0Gw4gMNaBJoYYqxuBXroGB8beeMvLUqbpgjSaM2inqh+uvl/ezoPT3Vl228l+pchgYPZkd
r7jYgGJtl7Cx4p4tb8uw+9nV5nfzk09PBgCX+KDgP4IM/e/jqoB5tRyIcZ7y9mlu8q3y1LFpV0hy
4WZBojcH7lZfv+FnhwLHIYDTSQgFng+HggtiOfDIu5iObJPBHWCN6Rrj2iYw5f5fHoXUCCM3HI7r
lCEf4W0Sme18rmr3B8srLwl4dGZt9P4/PAd9moUkgRb6dXyBHiW6CzV626y1RdbBYiOZbGhiQqVm
+F8iPECpkNABiAFX81V5GPiKVmQQ1gU4tHPQmQkh1QjNKf9cVtMKOHU45lqnqOq2sEZfF1Xz3ff7
jEcGvxhI7lho4biYvP27Z8JhoDRqZXRWo4O5iaemU+NWZjJM7fTT6x216Q1vOhIbOLmZVdFvG1bS
6wj1TCZNAQfFCdZt1DDoI6inQDt0ZrU1C8MqYLNWqm9CsPtJtFoydEjOgZoDTPG/v2w+UmWX0gnO
szFWmyJvu72v+HezwY8RGIPcRUYA1j1IUK/7dbVTOpbIe3kBZF+ki5Hy0OR7DPTieaxuviV6fcwL
/33c8tJ/BYlAV0bn96a8lFFn7NmgtnRy1zmDWo0/Tm8kDG6spnnxgYv4Zlj0GT4cb+qjK4njC3br
1XoGwxySmRX2pfHggVXa8cDfHcCKTQWyzjuDP7FfwBub/efPCGAodhzEXuylnL+KU6NVt9AjjMAF
1WJp1g/gW7R4+tfn+GPwxVMWtVsPRFoXOKF/19UrVOe30Fi7lGadtV1wsAZjbXJ/ZxB/8z88CuQ1
H90JkM+vEzUkt6HQeU8vrQ7NBLdTYhYEtncee4bT6DcP+xhykRKCc47UEBn9hzhYGE0NqGDPcKnY
MLsPAH9C08CCaN3XL/XxsOE50ENBeEcvCWJK/64ftaXNGGXz2WUtdNJnf4/B4jcX5Gd7H8kOjEow
1bM+sDahL1bVrSOx93n9NqjqF+xSu7Nrjhk6WVDjtoDKch2yho/x1y/3SW69DFZAuPujwwfVgH/f
jiPFLOuwCc6hZdzX3ZCMPE9mkrPYHMSz6PomE5RtoNi7coV6tp38m0PwSZSBkuvSaEDHEs2Nq7M3
B3aOaGuDJTeKRKufviUAtloNxqWEhcTXb/vJMv/9rOuWHUYqcATNKx/gPNiX5zOJDdmnPtROh3rc
jRZwJaG4BcZ09fVzPzmCeC66wNBxxJa9HphFfQURJmsYLiBbhXC97Y/zOGyLXr1OwXdtyU+2K25s
UKGxlwD9uabL8poXlDZQC9KjgNQBlfWJqUinX7/RZyET3jJAtKMMglPKhxYCYGvW5A5Qz4TVnZxj
/FGOcPe6JejUVYtEJvyxa/s7UfxPviC6BktLEixRjHeuQqZRQRvXlmZ70f6TN4O6AtCP3f1CH7Jy
q0VzHd7C37SD7M9WdFGDQZQBkR6Nwn+PSFmEVlcbLDqHOgi3OWVoWs8wkpat5x5zp+tSCFwMqelW
1YNpTua2LwXoq5gOJBMpyQ1vJcMvyfu0Eg3ZeLrxtz2u66xxgyKz7dGH7TtzsrGG1ItjAdU8TFVc
9uF3JlSfHLV/aFBLEfTXDetZrTcYLvihKBJ3iDC7hrGHojQzv2sz4ReP3+yR6wiNhiVG0Oh84Hwj
Wb2GuXl+JYDWtN1jXdQHtfTr3A6lSbGb+J1X9HFVFBniXFqqYtehDxbrcYg73yKpa8E5W/FvNq17
/SUXpgsgXBC6AacZw+SrYDf4tDbMvpEAvA43NW93zdz/7rwuqxu2Acs6c2v33h1UC/RMX0CCx7YS
ClmSozAxIYVLWOLkeZMuaIGA5c8uccgba8NHbfA79IjfISxysABBq4QJ3G/lgC+OO13ZrZUGxtSs
x9ARad5DZ1aadNV6HHafASTlvFdKxwT5dhF3xpg1bZ5I2iH5gMwcqAfkgbGgT7rWemNlUH0TFD8s
CiiFmO8tyQ9EoFH7/rsr3AmWFjCe9c8TBiZJruWtWZNf32yF644jbrV/HnK19Spwkf185u2FhFAg
XEiuvL2n3pC6pIIna/EOXb2FjbsfQKr6+tmfvB+yngiKQzYkWD6AL1otW6iaWfMZCMWk7I8N/Nu/
fsKHfb6IaP//J/yJlX+dq8ETNkMePZ99GMUvcphW74CP9k0c+vQ9FhssjJjROr1OUl0GKycyOOyc
B4WOmW01S/D7+k0+eQZQnLiH0a9E5/3PPOivN4ng5mcA7TCetcutQ5NrfrbQXvpmx11fh9gMHvJR
UDUW0ewP6TZTUI2hqCzPNiy9YB2FucIQirRl7XGQ/ncZzrK1/m7tLAkVBqHgPqJiBovj6tC3EXgU
Tu0Fp5rzfeXduzB59qFsFzj65LojWiYQdB0a6+CLImGFd1/UTvr1sn6yQVDZooxGA3rpBF8Vly6Q
CJKEvX8CjrCMyZw/m4O+kfq7W/mT5yC/DxcNJqzqh1QVEXOCmYwTnCCGQtJOw7u2swB+xGU6rP/z
KyGU4gZGAg4q+fX970DSnIfQMz4Bsx++2wYfbpWkThpSrOh/fhSgp0u7EfeS+yFAWbYuSkLH4ayp
OyW0k9CdNV9DPXznefIhqUFTE6PVaPlQS8H0h/b51/ZHm5WKPMTGBLPDjEsvuGFUHQTZlUHaw/HY
9cY7ezAS3un2mxjy8eTh0QGevIhy4k2vdunUyiZoxyg6QwF0IxnNrObh62W8Tp3+vBwUh5ZBJ7rG
3rJ5/nq5sM8bAKdAdWvhY5d7fTzXYuMU8CEU4PKeaweEK+Obt/p40vFWWEkk93/cP67eCkrb1MMM
L4dhDSwU6tfeeluAKgYJvtkjnzwIkko4WZA9g9iDsyzvXy9HtW/4g0/as2+ObgKDCO8hdAdzlU8D
QPxMe98s5vVJQz8EpwyyUahcIA77oXRXJA9ZpNWxDJCrjUYHB3ANf7DC+yYifyjQ8NmW+mxpTP8J
Y1e909mjsym9sbg00spY5277otv0jeXEFRjGZjtdKkq3vPTBpsnX7owA8/W+Wb7Rv/Fz+QXAJQVD
GPpl10V9YxidwIirPIPrQS4Dq6d9O4H4QjDoTsEoEknRg3Xz9UMBkjE/HgkI/uDKxsh7CWfXF17X
Uh1GIGeeuk4WADCjG6dEDRS3qYp1y908layAXt9sOIcBqPyEoEJfQwi4eyTYDmlnOCD1u5MRt2YP
rT0tH9sa+ZjZGEdB6ElAsdEpgqfAnxMSujeNL/u4hjhKHHThryGQqa1aDfd29Vuiet55c1djAMDV
yiGSbDAF6bZyau9qq2cZmikingf8p4MZI/zT6QocHj+pgJhKkWYK1AxTFAOds2GQVrmdivYNtx4k
hZhgsYTTV0JZB05VOz+Msnhbfjk9eLeFlYN2pMKDxdXdCIk3eBJ1kL3U88Zp6M4t7JeG+QfVTwBH
wto7MXLdA1reBPHibwATFpCXyh4yQR1T/GZRXWkM9aOU3QbW7WYsSURiyy8VPLjgagKhhDuVu7ci
UDZyjCjNA3/t9/pp9MlbJ4JNT/pVW8lbisF1Muj+Mtf6NNRll6loirJC8ROd9K4w8FvA3OfB4/5r
DiPfrvNWACGlreluYWmdKsD5Ld4fXdmeWhqtS7MSaW9FD9PgBYmlPJ3pYZAxtC5/6Co6AbqROEZ+
587IrzQo8yNlz9q0dOyq5qktPR676L+vbNPfoxhhcVFXme0Oc+qMKsxMwd4o48E7sUTituqUw1oP
gMRXYs7o0xLgEOsVp+G8Gqcxrs0aoxLotCxOF415DNyO31b+pDPGrd0k5bY2rTxR7QQ1n3J8QPK5
J5ayEx9da9dvt6OenoMCOAn86ITR5hHGsW8cAheDMx3ARwMTwd2D1QCGYLP3JWzQo3JdE94nTTRg
bgiaE4qhCfXgEN2pnm9qUiUVFK6lhRaUEdw0FmSgencrWhATlJuwSCblQFZNW51ky+9lDzUEs9n2
9hN0NxJdO5nRSLQcWKqDamUZQVrZ5An8iOMw8yyy2r3Z0j03q32RkwSWMUlrlFuhOrQ+4a4DnAlr
fiAOpZZ6tCTLlocZFGNPYJ/M3skg1LjFDCSmett4QWaW4Be601nIMOPa3xYMI9vBOAag+U7UQaHl
IN9qfzKveSm4yiQKY/T8XSA9wLEFyByUNvv3TL0sGp214m46j1YGkfGbnJN4CPxbS9Yu/EbLOp59
ubeqPAsq/7VxjQfmeIkTgkxq+6ioSzZshkjfejbiM2kaEfdGdysG+kyLCmwTfJkkL1iUhbDKxT2y
jcg8YqQr30k07rSrXyajfPa5jA03fxzL5k5i2+jRScATB9fwRDxogTlh2oN0IsxiiIc8jyPGknkM
EAf6JBz0qkAGoUi7INun95I8DzWBaIV1G3b6EQ7peKAcf1AmUR/nHGgiprY+KQyMkcWvrgwSSHpu
WdCB8zfvFmoaHO7TEUyNBnsyyu3YFd6lMMRFhT5UcsyTZgA2IoKZlZ8y4YD6IbudiYRTiXllqbqP
c0lXc1MnvFIbO7pADGaPdsCNlYsjKww3yalcR32HNFkAHcJPE3itCXpOBcLCnDi8PDlsXIWiuxlH
8sSwB/PAfpqsKsF+LWNbP5qc5LFnEJB7Whg0RKW39cYp8cB5W3rpY/5z0flhAxgMPoQ/wXTqwq10
1b7nbra8YKTeAfdJcxeab+Aim0wlRhhhkSX2OWCEiH81RNidLnz2hxHrbd1RmHnHPIeQQzB5N0yH
G7+kcWN5t7aNjdbEExlu+Ij4E/6UTO+CkqIn3iRyHGe0q/y4nKKEBJaKuw7cIJKvZ2x2Tz9DcwgH
uY5943H5MV7HYujRJYPwNzzEXsAqBQO9Ly2VjOALmvMT5FaW14Ty/hIVHBgK+8AAwFIBopKJJn2m
TLZpi/rB004W6jI1G8Ax9ePiM1oC9wrcz66vp6Rh3o3DzB9walr3MxUJLCHitjHD2EQyh1yyB4aS
riyrPmAUuvPxm/nqHYdiU0PaUAPM5uLZNdZTiXIhkr2MUu9CS+4V6X84uJTs0r3DHPG99se0MUQZ
K7865ILekIZdwqDeUxaB8VWlnMzJclqZCJKwLZIWA5LKNA/wqIgpJiSR1+8x6L60EFSdYWFfeXMM
Gu1jXdzByQcZZ5nvDYVxSl4Nq2K4rWyogOQ/hSs2OS7GmY0HqxvDVRcyGZuLY3fuGcBXsMaJ4eN0
CwmqeCzV80TbKgWt+ybvAoisuBS6FF6i/eDRrqy9HsCahcJb4nrNEYbMz1w5sZzbNbSvtsDNPTUO
NGLMegXXv3XgGsdZSGgrqE0V9qflSBDar93OO9klNvA4VKe+obdAUq1dioyZOhcH8uhxBb4xbt0R
PtE1BCsquRrJ0bTeJpyTZVvKDo7nosxM3Nk2Xt6jl6J5Yg3f+bnzxmm/nZW9dmCgROdpz8gc95H1
3LNoVYChhURkOktr3KA1iHuMA30dPpQD+FW6y/KK/qgMMB4lPJ+sMRWTsffgYYTGaDZ1Mm7H10V8
ymFopedy3fhGYmlz13NnXdcVKHt+smxaiv28BJMBEb8X/q7k+Ldup1RczN3OqcRZh/WxAgW2M1sv
tgmwDEG91oZxyxro3kBAaGZZDX5a3IxwJoUgPn770eU3Ua33TosLnYVr36EN/k2BWDuOPzurPUXK
OITgbduG2sP0OiWE7A14yA34ZsvvzKBd6zYT5r39CwCWsYJIakHbFUR+NxO2EIy11p3tbY1In9ho
/pB9rrIee7CSxboWLtIYyZOg7qe4omQrsPi2eqvNfB8iJ1uVwkoqKp5yvxn3AeRfU8ig7OZWHBj6
yIbXDn+Ot4XfpEJyH5Du0JUiM6C+FYe5lUb5lOYmTeYuCuKGok0LgJdOunreQZkxYRY0v5vRfm1B
bNyqPlwDRktib2An5eA+MuqVctpuQ8pxh5nfeFP2TnvjNDyKGaqkAc/P7FJnyrGBteRgnVyWP8Ko
vwQGus6qOOaVkZi48Uzj11RUZeI5SDUQmeauyCjhLB47L3F78iI8iOuhIFruJ2NWd1zAVNjXz6NX
3YKL8egQfzW7+WF2bIAWotjRzQpCRCeMfc8BxoWG7SF4znGJfwdfmiwPypQE/c2SXA1ms3JrH0lP
u2jlcr89OZa+t3ArVDZ/QIF0GoOytWKJXwKQKYklCFTMjOm902jcQ22iRL7Obf40CIgeQYyCZ1iu
RPk2u6ek2LlQxUuGcMLutNHFiIjmJ+Shm9HXxIoDH7ZbcSNn0PusG1uRn9HgnILSnOJCOzG3241p
4PbN6RvoIO+jaT4BGo91QTTupEEzJwfHh4x0PXRwWo8AqMkr7V6g2nukHT2iR7Av82lnl/QGANzE
wn7WRGRoyh7rxgVJlCCSwfzwaNUQqAnqqkH3Twr2EJBF1gAKJm44bhpK1iOdV/AAOAHkgyfCJiLu
p0XCJOhgIazWNrVUGGuftYC2IvNDrAIAcgS6jOf3uP1iMwIwiLP5jVbmowBkRzb6xoTWtZs7mdLj
qhu7LGSBsVJwy4G+vLip+jnmTZ1G0lt2RgXxbxow3M2/DVMkBIGjUTQFaGGvonpL3R4bCvIH+jnC
tUWEFWurPLveJbcRmCwUJoLBaUU5N9J68luV5KDSaN4kCAJeBwHWutwYITlE0thWk7MLZvG43O7C
8hGNxJabP8EMeCWQnUC590Rd4PTyfmUYLl8bFdKRGWcgz6PUgI17DDB6wmwRt3P07vr2DkptGydH
c5y4cW8viZ1+Cwt00AIDYKZqJaF1FOB8dBoFRoEh0Eh2M2YcuH6X5au4t1PNiMRIp5UqtstXXDaa
XTl9PDAva1i3KoT62bMpQQ8vXe4ZiGBcLEZSrxdHYAOS2mjWQ5WvRosm5jyuoRaVFF6XmsRJQl6v
m2gG7o7HI0y07ZriwJb2XYDcGZ3vFDjnleQITHnYpWGHSQAuiWVFl5++PM2z6gdQnneBB4CjmPKk
1BgSGFvHeoJXYgJwjwMRdReG562KtssV05l1imlEykNvZeCbYeIei+idiz6dIj8xIuSafruf4Pce
t0TxxOqnAzGbzPGxWvlsQncMopM903dDo1YqeuW8eJhwTcjOuxBZyjXCzT2WHu9eu1uoVGLE5Wwc
3hwLM7+tcMV5tV+kkMmtY7Smf4zCR/tv2kDU+8GnLuYnJfQeGffwBap504T5ERcgcKPJsp5APWc8
nI58pkUCRN9OzCiEddjvmeniGtS3k+3CeXhOBVgrLrMhD4KvVfkZb9wnuGpsAIGBLYMPHFS3qno/
EYLulj+DDkUyApfizmr0ik3A1Lp25pXjsidK5ndgWpEt8T+7esIppRDamKl7u9ychUuOYPlDOv5S
Ft52uUdgWY4CGW3iQK4np/1R036luwkrhuwrrFN3iNb5ENxK6aXtMKYhdtyE2zdk99LAXg5hbDIp
EGg5/G7GM2mqp8HCdeJH+HbTsc2tVQPYkFOWt3Y7Y7N2J1gtIn5gCxX1SRM/hlHx2mq83ziPhc8f
GJluiUKOg35ED3GXkDWoUx+hp5kh51+FOPJ5/QS72wvY1jGR1gbIt3S5T/ryFvYDW7RZbzCwS7vc
3+KvpJ7hPDGjvq3HDrGG4Z8Esc7Vm6uDt8jsElGEqxlpTI25RmEvk88J7Hu9ZXq4accgpaF9keqA
XWqF9AhT36T2xW4m9qro3R+8shMrR9MKFMrSU1nkzy+5QTB8z02dBPC8L4H+LuwO5TICTan9lVHn
O0uP26Cm6GAXW4fyW1OgA2A95Xl/A/+WNRPduZ7BFYE5ormCBDXZqUoggUf12RnkKKoe55P/Wcdl
kVQ0tHHr2VtgSlNkvTiYlJyHQG/Rsv5d5gy6IhA5WizzLGLoxHTDPGlzR6UcWuEzZ2EyjtPtEtAg
IfI0ejlwSUhiEDPERobt2sLcIGF5C+MkAmG1Mm0r64Ez7q+qJtgtNQDGf/APOYA4cyx8lvXGgL5T
t51Knjat3OC0pLLNu2z5ISW2V1qbSCkCGIl74rF3p1cWGVsewIu7izYRLMDRr0MlbuUPYS2Q7mmk
7qIku1DSVzKOr1L4UMwi/KxnoH8QlWnXruy6Qaxy3yNqZst3xsGfWv7D9KrdEGAcDEfbCp8Z4TRB
cE6AUN02tgO7HAJ9uGk/D+PG6kjm4X2wHY0StDJWrxoTGjulRiO5WnudsY0s6ARYcguEAOr97sBw
6gX/0Vo1qswosUe9amdxbkJ4cOTiNpiaH1GpIEB4CJo5BaHmMFVF1kL5otfTj4g3KW5GXNZdgaNZ
bJZvWDlD4viP0HGFNqJaDd7bck1ZgMsmtsM3UdBnc1gjCAJxLymLl0+C87wxfb2d3SYJZ74d/zT5
powjl6cD+otIB2NHdjeKhBBfgBGfJtuWh++UTA8eUnUi3WxJT6H3nBjIewcDTZXGW3NwKMIBJyvg
qB8mA7qsVWrUKG+ifmeO1m65qrAAop1u6czSJQIO+F8WpGbMAiew718QHOHNts5pCZ3N5jj4PONO
kQ6EPOcTiQMI6S8valINxcYx5tVwHKDEULeAkjRPISrkArMRDfwM5kMpdcYLSNqJyZWOLT6xuBXh
izu20PLQ9MwR3YzZgL0NKhQdQRsJJWTJ8CLibOW2hJBHeEEzedO1r6YD8pUC79+30t4n28oZs8kY
E58HMHiEEid6YdJunrmNoQl9Lopq7Uwk44UPceA1mYDrMSA4qMabZfcoV50B3YUOKg1/exMdkrzL
d7RH/eUW93PHHzEMuaOGeWzc8mlyqlcIUby5hTfFQDT/nlu9rUvqx+je/LZU9cIrhvwSR8YS9sqB
xgaarIijpbJuSOvf9bqHtne9t0R3q4zyYOMlK3fe+LBVRZ/UPfQue9XaRnKub5fbc7mgsE+e/To6
euHww6nNxyoySAoQWJmglXvGGTm68/A21cGWj+NjVzprPY8vbIJA6eAcJX7SUIR7IcYomWCRFGOv
3hSOfYvG1YbM7YaO+mAM02szV+kS6MUkdrUKHmc2vVukm+KSo7Vo0/bgmHzbTOMZOUEV1wFKyh5O
gSii4IC0dT1xgj491gLcuhiLmqBftO0sYJnccrUc0d43jjXKXS7ord+2dszZWMceRKD//FSQiwg+
IRIRRyDFDTV03WfFtlUv1kzCcMNwsA+jRWNesiRqypupDtcG9o/A/7ECifKhlZcRxonnCumDnCvk
OBayyE42STPMYo2/BMX8oNv5ZfAIRmzWDOrVNtoz7evnjk4pzt47m50Xe+GYDXyvI3YuR+sw++bl
/6VIxlvbItXuCbI8QIBnDUHGMYLMiDbaPYqstVdNW0OiehhEnRJRP5Q5qKwQrBksdRcV+qX28k3U
RLeiyg+lKn9q7NiwZyvUeGsCo8K4EsWjco0biNZsGzDPUuLRMoauGNL8vjhUojuGLnlFnz5tfHNT
0eHgm9PJkZWObfSeupBa8JW233XUj7HB7Tc9qSds5Gc4bPsxqGwlUq3hV9njzGhv1nGedz88GeRo
5wS3S/JYweMptJ27eUDHbHbB65jLI7UESpnO3YR5vl5iNLPk7zHs72sEXIEcVhjIdmrTXPlF9KSo
vRpzDD0cdSvmMZtLdV7SPr+tNo4UyBQaBx15+yUCr89oIw/pu3mYp3HXze6uACsZDUXw/lsIMcbQ
aHkjDswAcT+26MP7Fe4Ki2JiUK8lz39XrkiDrrjzmPvsjc2NhZsCvJHExALHPKDQ0QpJNlgMsaL8
bfEyyW1cImTwnVTlPiCoU8xH50QiVGygUEDSG/x5IpMm6C+Ldzful/y+jDBP1sreMlbtXCF3MAi4
K2BImjiFeW8W+f1Uigdw5jC1gQd2YnB/H8DCnAbhKoJ+ps2LM3TXV9p3CSJtfi/QaNJiOMgpurPF
CHKEQe4A8FznwuYAHvWroiDbsAT+p5rmFUMRGge0umuI3rdiSkoXhRuUf8amXCHYrLsOL2p02XLS
usbNUDZvqFdEMZ27g4bF3fJhuqULMMq7krgO7MNEWoQB7moNHTzo60wSabHXPQw++LxVRVbRXKK/
pDxMZij2JAs28xit5wqpWSvqnRSGH+tgsmJPlE8h8u04qGUbG6O9xSlDk7Hmr0v+Y1jqvnGaHWuQ
Ogcl6g97CH/5XeGibp1XpYRxrO7cIjM0lKcDMU0Z7Cdr4LRKMw766kng1rIrY61LD/CZ2YxRja8Z
KtrcgpsIxDsHgDdcOt16dfkw6OYEDOU69HVW9P0GjnCJUOEZwJxnlwcvxLGOTSRXLW/2aHkfxgnl
jFP7D63lptTXD1HbwhpSoRLAgEiaQ4syJajTQVurJc9oKLszTfRqZw8NGDpuNfZD7PT4AIyGCA3h
AaPKu565B6XrA+oOpCydKzDOowfBqoOenG3XOVXSY6FtQ6MvZyHBpwj4douBeItbCz1KE6lytMsr
B3lFFni1ExsIkD0kmuZAvNTKWjcCZM2ub2NXF1vukzUzUDvMHWDydViipd3kSc6HTW/SAqbsURTX
s/djmRjHc9uFGCmieUqRwS8fSURtFiI2oQN/wwpwDyRu17zciMBhkHUIcPZ4/9K7/QDl/foXc61X
n+vdvFisousZmuihUHWxO7SqKpnCjAuRI7oZbbiiOsvytf9H0nksuY0EQfSLEAFvriQBeg7N+Ati
jARvGh74+n2tPc1qRyKBNtXVWZlZIqCbUYCLyvsUlZ9pne7YQBhOV09D2372XbFtivxRpt0rodBa
V2oRgS2761RhtuLavTXynjDlT/GgHxp13mlF/StXJMW4XeFFH1ywgQ/sryW0zoMSPc+uetTy6CMa
1Felaf1WpBdqxi/1SMWIHX3qbPW01OlNW5aLGnEvSM3lgAXvxVa6hoM85ybYNs8t8SwplHNPj0Gn
JVWq+shfuAcgRji1sAU3mq2v2i5M1rVe7bvZ+ItEZaeI5hgBW4Ra+cfVG9+IuKWlLTgc2K9FBWKK
AzcTfxURtuumBOwvswJ9R7MROf0DsmJTFcNR4MK9KPpO1cW9Ur2vqkzjnWtaL22Y039AMSFs6g+O
+CONJcuVqJdvSP678N+Mpf03CShwc0+pUZ1LRGJkPALPM8OhHj2F1CWil1w4f3ARuHSat4/McT+W
I6dDUf5mtN1EZYGlgM5f76b+Fia0KLGqPzJx7BzuafmoHWtnTFeIbGmeYEgBmJv/eNmySd1hPzja
rexByWlutxJpe2gTDANm23mq2w5AKgxiTpLE66/aMp4zan/WPF4VpfBtRTkVXX6eebCFjJrifCDX
pQbQUZTGTus54aIiBFBS2AJFlG9gS9zl5ahHuZxP9S9r8Fqn2llM+d96UI+pgBBJblOv24VQZzcS
by7f0jk+yqHQ6+xQiIKjxRIBdzVfXUjmFxeLsJgaVLnR9T7dKG0RYOj5nTVVtYrs5tE51Prq9DBN
ZTAVyibt8mvGnyPVPZZag4OnGajOcFYTe6OH+dZNi6Oey+pF+bIM8U5DWC7vyk2dbiJRvfZt91MM
8TNWgLtJNC9tGh1TdFYxMtj1kKVfY1T368lQj6ri/a2xUxxrujMSB6bNjCTRUjRlpejVox7IoJr6
byFSUs/xu1OZzc4BP+OYn3VORgX4XJ8THNQsQ0J99iNOrL+NZ//EXfFVFzWQQ62gzI56H0tTa+N2
WOYs5rOr0FbP66LAdSje9ykmeV3Im7W/mVe/d2l7LpL0tmRUzkXnbLHyf6iJuu1T7SV07e+lRT7v
UJhdV7r+7hSJlPNn60zN7nKfLhQY1kNqbTqvfjaBzQdtmSi7i98plPWrPvmRD4L/2zHSFwnqp+s+
Udq1TL64ef4mkQ5JQXvgX7iLqxFVtT6srbEDhp2tq2m/xgKOBX/7twjVlVHUj44KV121jzAT7xFX
0k6Mt94EQR/ASCqlOVSiOszxcCgUk4Yl42cdVvVJHrpmgqFg7NQBGctGq7UKFzs6VLhG9TsOzfcy
mRc4iEe3o2NJOudrjNhXzchRk/Y/nsq1Pw8x/6I7NsSBuN/EkJAjQrLMmmNLHVeuHRf0p7RYIH1I
jtWH35mS+0Yx/8lb5QfzPnWlliQ885Ls3KY5FKm+t6zkXrbVbeCoUThNKkt7Tjr6OLlhUOpxvte9
4TkxftDgUEhNozeMlml12KSvI8V/nB5vdq09t+qyfGXlgCUfBltj+yufHYlhsaIIeG3S7mQl2YFG
j4cutZ7ivPYlDE4yA4JvDWSPjrnBiGxb1sPsm5FM9ocCUpv4NLzm1gt9Z7jFtlSHfa5azbrE6GIV
Rc0+dcdrphU/8onVyj4q5rQ25+w0KPpBht1mqM9qN/5NrIK+1HWev3Yln+uFb6TkPL0IeB7frY1f
t1SpGhZU77Nh1RnkFJFHMT5VqW8m7UUjZR7T2NhjZ+6XSYpo1l0NmboGLNVWXq7e8TE6JNpwrLKW
jV1ui2Eo192sXOx2+NTFuI1a6zOjpZHjLmAEGmC6260MDl2FdEglNCPTAxyyrU1Uzu5Gnyh8IaM+
zUt9UoEfKjXxS8Xu1qCgLQUf91dY3nUh4jiwuXFm85NsWcs2ii22gRwlgLAGUZsa9FB9RfUCGOmk
jzxXr1lOfWfxSPNDg/7MUBcMtpzp/eaRXWzciEQtEeaHiwPhaiS8kY/4ix5S4Wy2Tcn0x0qQq7B2
uF3gE/nuglMboCrrku4sa3qH/JQDg9dG9lYZ9VO/sA1ZW5gxX5XCxU+9PiJpXBV9mq7w10o3NP1+
Eoqgk0cSdB1sBW3k+pS1X1wOdkkDiJuoH/lYyWyWrAaqD0BK5rjbkbAJ443D91fv3wlxfl7C8eh3
BY+Hjmgj7yR9fpfjLNekhGBVylgAReCWgAjFNrGBu6FITeJZAmcyjAPDu9QecifaZV5rkSixEvoX
x/vQQgv8CqeVFus46A66+0UJbqBPM7naE19UjcPKo+q5jMam6jv6iqYXNfY+xAB+QFY2NwoeEk9d
0hzL1DrSLmSbdm8G8SNuoGI03VkiLBJ8wyRHgbppDNVO4xCg/JKEyS4vYIVkoRArqws0G3MVTd3n
ORENpoJXe6emvs+GfpBvFZn9azS1AIjxOgrHQ1hfCqEc8VA/y6VW5zSLXPphPeAGYNlnlnpYPLCf
Wo06QLUiAt0oNy7KBspNdExd840u523YcVOm1QqjxHBszEnfFNq9b5w9YlnKEO8NJ4eV0z/YPsvk
IYvdJ5PaXGHqu0ZbLvoynLQEjCG7e2X2TD3yHlUDZhaOiX37CY54KAsNXeBhX9qPNoOsUZTt17A+
ls6hGkuFvXYoXkAK4VnwNt3kVE256xj6uSuxjOqCsi85N5Wbncb7xVjIMrkrpOGuwWuUkl5BNxuI
QIUOyn/FZPizROigkmCXRieXj8SrOLodB97YF+56WbjruEb1HBJEbCxUa6kWAuFIALzqes9vTHqy
jbG4l8mLpAkovbcunMCJtY3ZBZHNnZw/jcW2ZaG04zMh7C4HyknMeVXPql8n1rZwy93MkmDkdKvY
8S9UFpx8Lp60tP5ItgpfJReWwwV9LpzHmHcX+HfrFMSgb8etq+bbEQXgvjQwmx2ELxNLufS7EbOA
GgfYxVnl6g9e0YWandlHjjNtTACJjoJMW46bRnxHurNu/x+Fqv3rLcEQu5ixJiBVclu9ztQHJA7f
gfUbNg2k+x2PzIolZWeo7K67lvX066i5z6+ot7/wIzafdEXLYB0UXF8Wlh7HgOEeeDVZZ86QvrMq
UxYuu4Bv78EK6UdHcepJbn/+j2fipSP/pfJJ+SBjOclueGwDHQLSo7TzteCctQVet14YdBKR4pIh
B4BOPHJKcX1e0xKWeJMGYoQsCC4ULYdSUZ7l+U47wxVI/jGDLlKmxcYDfuZr5bnY5fcBZgrPUnk/
ETquIrR9wgbDKGFkVhZFS/Y/Hs9Jma7S5SErNpLU4LR/6sJataAq7GEZ3+Uf7XY+FsVeESV2FH9Z
hDP9OhT32WjTYIRvNrjRlqsxyNlbvHzL1DZv7RvYN8/j8oLR9M63M6pyPOR1L5HteFicjKaZ/JTK
F57dazvVNzG/8EgnpIeCRxVKlogWYkwI9VOvHX/R+oAVzuRlWHN5hXax63DFq5T1XszjLUp+BG7m
rl3/Hdpj0r1BCfVpo3p2YFvy+uwRAVdS/t9/QzzdGzYl9S98GgIOlutIk6GSeMEACacBNaFOqkSv
1dD7BVHRdBgcBrl84y/wH5WMp/gE09xJotzpAtAugpbulfxS421n5ZOyL3/g82XgNGYT14t8x5vT
xNtHquGzBnlQXByoANlry3lBDrPxxoR29kE7R/8w9oaf/y9adrZ8Pm2yty7HOhHMTrNjVsXf+ULz
zpdSlt3NJ7N/V+g/JcZ+I3/+C8rcsc3hQ2aOlj2de+bYLR88GjM9uFLlJ0vPqrZtdC2YW7HS4pgi
+xd1kE2jjBw25i6etJUcF4gk25zL3jK/5jSJI2jMVAr4CPnAhVO9eXW0k2F4AMW12kbGHvNVYvtZ
Ga0UmzoO41HsHG9PR50tfyhISRhNA4tCgGCdru6pN68d51WBDKLF/2/hlhgkS2hS3zb3TpA5gaD/
tjDkdma4BptmDM5dLo8sULoriGeADcbK9j7YE1pyy/oXuQblP5KBil0pz14cjKm+A6WNKT8TgId3
yeySgWhsoX8SNkX6K/+BDAdyiSufMekTYydjunxPokDjyTOVGuhKyaNd6f0Y6Zm9Eg0vHHMEjP/n
j2elL6av0TLPY6vOy7jSeaMQWwYJgtQk67O2sXpzjan0NmG88/qtcnvZMIRSS7+j/sxUQFrlk6LR
fB5Cdm/PspT6NlhRPJ6oQt8YAALjS7zQ0ksiQTCj+azBPmRgHgoMT47p/0NXaIitvMUhwoQUSE+I
LF0zAnSeoCvps5VHB3uCnJHf+ULFg/nNJOhwGJltBtrqu40cTr3sMXuil0W3wIpRuWIRUhggoh67
gj0wpvazVxxphuwXwHMzAVVo5mGO1H2cbD1OclN51ZVzKtcTB3JOJStjCbBrWR4pcapTQR1YzK1t
nNlOUyQ+5Z1/pNLH2OIpIdff/zvNumWQi9L+SyMVN5VtGn8TPvtJCbJC+KJu8benagwvPIZ1pxe7
Cg6A8sr7pNzhskk94J8HHfuSoCSVtVE5uilOdPJv9IdszDaMRsiZX0zVptONcztxga8/ZNSXKxYH
KaLofQyLS4ufnUdS2nbuvoi+vCiIiHItVzO5k3jyefFg77BSI3cjaD5bM5yW8lqRI5AcTMW0tZov
y6CuVf/5fzT+f0tcmS4eqR8xQH5dNh679Mzeh+pAi6F801reVsYcmebJi1dmZzI74iO4K1rtn0am
vMOd2OWEF6DLOIS91v0y2v82aHhJ0+WF4CA/Q6/dtUq4z+w75IlWfFgW3punujTX/76Cxg4ybUpY
zrQa3MTVIDOgkvATRd5G7tnM/k11+1QTnwh+7E9PAnbzaz3dyfXkvWJB4Bd35jGSC5W2OLoAv1bc
R0efEabShbEht5pcXKzPjKNRlv/lBmZxqmp6RDW9VWwaYl9qRtZe8GDXzj10jrBzYehj5kqp0xuc
M12i5VP3ekUZIn6v2PvyS8vprne6H5oeiSBhwxyWDzdiaOKjEelbAnVOKDAj4w/LT+szKsNIsYkS
2mJD3Q7fNf097SvfgiUqP9MwyofRive0Vq8G81cXB1XVj7RCXGmVd8wBOUolOinC/qaQBftymgiU
Q+FysCuvdtc+MuXZGZsVOp+nZrRfWKjFxNGcvKoUbHUvDmaQRNakPCcRmDBN9BzkeOjA0E0JAHBz
ZIXJTEOoF5kUychCGiKfmpewY2s/tYJWjf1u6hUUC/2ui/tVXmlvlKfuo37GXm01kLe1IgyM8ol5
DwGN2kL7YWm08IXoqCD3ZrdLOdFNzNgqeHpj0V8IL/+eRSXjOCL5/QBxAEbP3tDi0HOJSohT+r2A
6o+7vf5mDNFmAi3GUe3fDmIPi/ktKQ3oi+auxe9Xhr5WTIRvGXnYG+zp0WXIvwT5cRyZ22Kc4Y9C
13NenW5x1jVjIbdvaHl/Byd5oi0WTy2pmTU9U3Nsi0QKJFJnW4M0ONbHm8yBHeDqyLAQScvV2SFE
FxnMV5Fu5WHisphIK7We7hR8Vjd/Wv27DAFqZG3T4bOaH/JAsThMGyV642H1jhs9aTT/SmYe8ujI
+y+PSiRdgAic3/p4VpvyArXttQRD4VpDj4Zw30tKgxbfZtX4YoxYfzwRZ5aQpEGyw66hTJVC+JNH
eGS227B+hjQks26+laOUGU69e6sGDrQZg5zyHwTe72TIxMvqtlSHyX2v8RjnnE+qN6uvVvLD+cQc
0D8R+pHPUp1qG1rRmUdoB9p6auh9SH8m8morUo8mEb2e4tNYDJSJTAfsWH49SO+54NIhL/Zzhduw
Dk0TYShZPhFGm+a9DNF8PH/6F0JYHP8CItPqLWuBhCWhl6YMHV3/a08q0s7v3m24CGsqQaxd0cUr
K+ZTnIccWgq4hS4zXCPpfuSIpDItn8lPQqqfEyUjvoeSHUgprkFKt5FrDIHAg0K6HDAlp8xOQude
c25VtAz9YtHKuaM+M3+FNqu0Iw/9fxhkuJ3aahdH5btoUJ3Xz5INQ0wlUhdVFcgXYflDvye5jswn
efvKnG6bqj8hIAPGUmsr5eRXdDJEKhV1HmTdLYx/OC7lPYW1rXIbJcxxGSAtqrJvFnrEeJBV97Q3
rWkUqstpL6dPSnvXsah3vG8KsXnlztUryVCZfTNjYQ041xTvCW/QEqmKnWLqL51ZrGsoisj41mFt
7SpUGbxsyl+Sz8Uag0T429bzS+FWZ6ssfQ2K8dSzwL2LfFXNDjdJ+9nYng+FsJwaf/IITgSYBZi+
V7PTzL2c0RAcnGAJNLua5VkHWPIjIzKD+y+Zy1lw4Nn/HtRczaZOu+p/sym/k85Wu0kls+f+KpOl
IqVtIGRbmV8noIUyrFHziCkTq9yRYMsm6Jxk4vFv/NVLqSIILh9mf+tt0B/d3tf68AeGeASyK/xs
GXsYhKKCedxfXT39VmnQ4ubFYQFgsWZIqx1imJhbXi20Dy3PDp5OLxSqAQjSoVips0mz+gg+p+QL
QCgQCTCbCowrRVaXtHM4wnUz2rV2Q7VB7R94fF2GCZ20USrcBa1raiKQWGro5zXEphh61VzLtqTk
/Tn6K4vAHkNCtAr1uyzFS1NShFcrl9qMBSJEIoP8rCUu1BBzEjP2IRfvYBXeZrfedHN1Mjr2Xeyk
xS4p52lDry8s/kWzX7L4j9lXig95zDy2KoXuzpNdTGjQHY/FdUkmWIMd+h0ndm9JLQ1U4XtD8VQ0
1Fsgp3GofiohSxJrUdPvYJ88EKX8we9Gctk8x08qa7jqAIRr2D/zbknaP3YKPbfixR51DsRuAePk
tYe5+kRhED+UcBW54Xx0qTqts2EBOIK4sMIPk/SmGByUJNauX8Lbkri/jTk+CYQPsGOKD6tdpsMC
a3ugz2JYJonvLMbfEsFxUJTRB41CZ8r+aL6siWxYtbFTnqjl6SFyEWDuA6Q7DRBYP/ZzefCSECFV
H35acwFh2OyndUo7ybXdqJZPT5jPKtS4WufNuhcRpH4VWYwylzWfZPPuYzqfRn1+JM70qoqJC00a
H2LLgCEXVkjqquajCkHqJ8M66C4gXx2J6zCL/liEUY38hereLlE655rF5cFNonRLz6AZZtyCdEKz
EyJgijpKnVxuBGj7Ae2T1azX9VpVwrfCReMU1dFfOyd4GeOMKQ7lMGFS0csSi7qqN277JrskiZJs
6iW7uKP62vHeVu1ddXOAayEq92luo1sJMnJRzPIZCHnfz81+hL8ZWP14MDHuMCmLbFzL3GtiuqgI
1S7Aqbrf8Srr0Z4DsyOWACs4G3DCq+hsmc2P0QNZ4HJYZm0+NRaQnla58Qa9fo2WImSiF/QCbdKs
5qkyuIh2cNLniAZ2sUPrZH0ojzqyyA2FjwiQRYij2npUytqxIRvStKCIBm+d9OJLSeof6hBsXt15
ScwBCCUjcBte9astnP0rbdajjRYO4R+MXd2NKputrzT8xL6ka/U7j1oHA31nqBI0RbsdmjI6zgVF
JPSPZhxgvFLgQehS3XVs4+JVqbpPmI99aDtGwEY1JcqNvVM+Jg+lI4pAx6Tspm1ECEOvt0/4Ttrn
SVmMfee1O9GZh9DxdiqoblXkl7kksYIKdFB1+IuUagKj77s1+NJ3nUJngzhoawrKLQ4bHFtbFh0g
MOWT7KZb8Gpds7GAZd1gMujUACEF5ZQzsI8twkZaeqfMoBadUnboMpXUDYqGP4Vj+qxDqQ2EVjxj
ggoNuSx3ropgLI8+K9E6qyTLHjQYLLAzId5n+mxsW3ZdYxUfQ93mKwAJKJptidk3F/8arW3hztd+
cEB6IGDTbg/qgUWKbPXXWUuvtmJaqxRMM8MBj7ak/TqMh1Me238TFJUmRQGTrHyenMdiK77bibM9
oPyLIIlAy7QAAqv+AoSSUqAXpYHGsEE3CO8LPh/g0Yb6/F0k9msadVcrGTZWS7jSR9mvjVQDrBLd
t1ukflZbQVq5bNNMPduzBsd6ns7FNMEwCDlXKZ7u5ZM0FEScIbyY0OtZLOtmTF4rU4XQmk43qbSN
dOpmo7VjsN6x6IAHRPRUp0pZO5746pEC6Dq0gap40pNFQcejwkiOomtnt9csy2kOZWZ+VAHqGQm+
t25YZ74pWfelt2+WGIG6fgRyfUIJ4btLjkuU+deiix8yMZXKdplfdXUMN1WW2pDNaM5ROwo59Wht
9EqHrN9fEOEFPXWsmisiYEqErtb6gB5/0ccKRXMRvyWp+2hEjMIXHGZH/nvOXEdscEzchlMemPns
yzZhZtncZ7e4VVpyaFPngWOowl/wqOHr1bdC2yGAiSLAPGPw1dLgoktJR9PCgMMqsJwaViUgLZSC
AbqVPtq3ItE+MGhx6D3mcKbHlhd0BowP1Ff4tXlZsXKN4i9+OzddFdiuDioyPxtQXrHXkVJ/JKX2
Maj2d45/1wZXnD8tBYZ6bIO2WD5ErTx1mfZmNKCabtntIJVAj+25UlXOJR87IChYmh7QGLZJiH7p
SGlQGTcUduisfQ9Zx5EUwiUo7FNqdz7+HW86Vu62kb8tSkkRT4ke4TAfHTFE8kJPUcCeuI8IitRG
Z1zmcDpRWn3l4PgWTh5t1DlD3WQNP9C0g3CMWU3Ky0ij1ikkixhiQ6CrFTEpK5TbZLGftWk8aQYa
bDvs7lqsfamLOBtmdg4bfOUGesWvFzCGoXXvTum+DbTuxHqbVW3l7bCbFi/f5NCgNSvZ5onzkU7G
QlEOGZCdqfjfTuanUbU7i3aQMBrpyFtkz1lNHb1rSnXXTpI/mHqx33NN6JPyyw417LTQf+Bxex0s
0ggzN3tI7NMun8PHNOMmr1etvSoUHOdMfUSyR52+hSuqeBoYdXTX3fDq6PMrh/WzyJxjiZvVyrSW
J0ulT7Vo0hcqWNGacZaaIwagYMuT5pQTJlCtp5973EM0Y/FbDQwaDWeupnc37g6WTBDpDYKCt6sA
Klr7oZfewXWWL7jt2bqe2nbl1FxDhlg9uHF+UwkwTZwH8GHPU7qchOv+TAaQZUKzgkhT9vBi2hP2
t/uunjJfU6KXvhtf50or/BR3HChgIwtTNVdiSA/UYPHIUHYQDRIKpcbGmeGVO1MNPUSQwmc+F6R1
jsZohWL0NFnOTRQlvIVlHLEJBAOPCePqzLVE7wPy9n0DeVwZ6o9+rP2x46LSI+huhoUCl9YGi+38
ipEMVFPRGGldci9EfUpUA+CyVM6VgQ5dqJgRUlXpUng2zpwua0sXGyt1XguQy6ETe0ELeSwHEtSL
ZHID30Sb6HtGqcjstTWqnXpdgIwgbAxh2hHlGuOu80U+wlbm2gn92YLWFw/OC3rsrVdO86ZXUSag
wUIBXNxhqJxqu3klbuyQjfgwO7F/VHxHAzjSUjok6uW6zxqubtUhxI8BfwhKE2q9oaOMH2ftpbS8
79KZvj1RQ6iXbWMtXP8y96WJU4AS2Vfc3ta1A/Gv9Gf+v1Lp66UTdyVF9KY0Eeik7pcaBCvF2CWO
uOcDKnErJWfFhrI1taNiVdsOGjZi/Xs8A+/IeF6iwWllQir3qMPKnnNSP3tW39xs/s1m9x7X46GJ
tKul11vBBTVqrFeN/gqZO9yrfDyFy/RMm1nM9LyT6Q0s73GsNuHSnJOp2XVUyzdm6VBfTKaja6d7
FuZPYWV+mY6XxtEPSj48BPwivG42YtRJv0iBg3R24lUUllRkiiBW3UNZJt/gFeveYe0OakRpm8hC
5o4zGApcHGCFgCQDzS+DXw8jdQOrbE/x80dOiA590dUTfYXGGTnxlEMaHz9do32yjCFgx588PQ8h
crjHRVGpJHS+pQloGtGRaiw5PDWZxHAgFblPBqpJUmkKFtrRiLML1O1tnIaXAXRb1eofp5/OJQn4
VKoxmYXy0WnOwePug0aeDtlDeGjH+KiNDhCRt5e/pDnmBMATb2tACxRnwWJFgQOZnv6XUIUQN1Q1
U2cc5KLTUucq4jmYaRVVuPqnhpxibudnOVgF1eBVzg4UsQ1nqpz2xlicTHPy8RQ/mgAPehfu4aPH
6Ky892aGsw+OkmKshvxs5WZYGTkgxYt20EkzHGEdAAVegPKJSBqMzXin1jXxznqeLP2eQphFpYPA
jsrvIBF9IME8b16MvAikAVJn41cOdFgSTQeIDmCxTdYHcWtTGkQuK5XtgA0WKQiugL7evTq1uU10
Tl+RR6tFQ27IRbKb6KiWw7WD0r3D7hcuyLyTJ4uLG2AYwiNSR9AZYgffkWfZpyP0vU6m7nD067jU
NYn9QOAwcNeefhPHOwyO3QbTsOx6pJgT7ULpYnLI1faew7Tyhkqq8cEStOKCwQQqO9DTZtyTPh9n
1/ZVl3UnWjTLpbblhruR36tp8g4dHyduZygih4PbIciwk7XRG1thi4g+weiwvGSn9/GjE1GI6oy6
qhHu61SK6POeBp5s9VWZDpB0vAD7PeAnlQICLgpDqGxaSXyNC+6bbmejvC43UxkFGjMyMzMO+hK9
zJ/LvtojT3+REUSwwXqDYi6jLObo5LS0ikM/NNHlzAK4W/LkMYNQGlygcGX8xCNzXKljeRlQdYe4
wDdcEjW3Xku/vbaGcAMk68yjb3I7z/G2lstE7pZxINvSexyuQ/auSpGEGq7uooD2dE7aaDy1tYta
qiS9doBIdL5QmsVmpKorEVq32p73c9e9YnZhmch7ZZzrjOViE0LlQziNrIXme4xwTksVvyYd7jhp
/uKS/rqQAjGwWk9OAoTTfAjBkePOIdwOy0BigoEEYDXglIG2EtnwhG8Cs1Yo+YiLnJGsXCw3V+E4
cwww/xYeIAhMh9+p0Vw4K7TLTPpGHoQvlIN8OSxev/h5vDxxrzjEJn3Re8uEFcNJwVZ+NbiHD3X+
UkuAfobPyu0k7tW3Gk5RAsiuOhR/e6Wgafr0li+MD2F5rHgRy/qjFNpK7ZtjboUqMSzdJpyYVB9u
DR0uISAyDBCiU9EAxsAaV5BOx+YLYucB25YqiAs76HGJWNAgMDuqj/5nLUPCQshy0J2nQ3MWFZ1b
E/oEtEwTIosy0HCkwMfBQgNkM0WWdopYga1uHIVlc4HngQ2TVqVWi23APJ46RlJtyaqWl8iLbwMa
yTGvThb1J9ort9wGQ/xW3PSzVJt1hGi1+2V3I1nQ3cZHCxdjggVfEGsbzKwOlKgHQ151IB+AhncT
ybZtBW2s7V2j/5zc5JiiuZW+Ee5ys2GgdOaf0J4Pzph/Gx1lzHm2D5PZvXX5coDbV8F8s19kmKym
DvGJBjdlOunYrnJrxp8DJqewjikpEH0VNvIYmeqPqtfep5A28GOCgAmqZkPTYoPFGscPddIPFrcj
l2gC6eTacYvpJRDYBWbUHDps5ntI02aTPEa7uGYwv+0Cog3EBwIs713lmEfYxnWq0W9W/dnmw0b7
zSM61j0lLBJYOXVFOJ07DweJiZrLfGhwT28VEomhPkgYseWmJX9y63k4erJLcv1KAwbqDRej+63o
a5/UXlB7iR9Dz17S7KlMeHCj2mv6h0wjULTLvBUVd/0yJeoJK6c1CTVlha8EcQkdM4b5qYNLypy1
DIszDr6cmiodKQD3m75v3mUARZa/idpPGT7lrzO8xFq8skYOKHmQZ/2NdnHvxtz8pXkOpQEy53UG
sqZJ3SkJHog25SRdxy1qNI+9VpMSTY8uT74W/COX1n0YcfpIimInRzpzIfsCtwqUyqhCIPIMPi+R
klohTDtPEESjCjiduNEMsHHZ8DBQt1OawpVR8B7Jtouy3IgtlLQz6COd/UYzNOLKRZ5tE+b7KKIC
YYmXujE+DBdxBW45qph9TCg2RQuDLIo284jpiKv5pgJx59xN+dHsjV041TuTCnMEBSzsi9vQtHT+
bo7pPARYdB1nDvOG21WUVA/P4c8FHq5TEUypebCXl1H7At1b88MzadzRF35ezztKHS3TokewEap9
qYevHn6z7uhNay9EtqgXnlTkH+0IbUO+7KjfHujawRUHhNkhN5zm+KC54cmlo9BKXkm1xjuYXj9Q
kHxLQizMWg3ChgTmM8Jh9JYJ6PFVs126goIVBiph5sttXybG2UB6KGe/drArmp/yJeIMJONGJqxA
PszKMCDT2meknAYHgs1JJCfb1GaAjt+WAqku2UHWMQf+yPmNwS06xkwiAvuaFrnDftI5vWjJRAAf
fMO8dbRWGutqU8Dmi8gXxJKvrPjGuHCGcNCG2wnjClkFosfcQIEBLs9OHoctzzhLYT0FAdYeTauP
49A+a4S/hEXLWjT58rCNb2HPG0N/GHCrMthQY3pOPHpw8KhxOProA+U6wVaGSyTCLnrc+HmHvhep
fedxmRKAZoRPpsngnxjJTSzNU5sqWxlmPT48J+db4vic47wnx6YH0OP1VoX3K+dNHrqlM981zYUz
ZwXylb2C18Z9jYmXWZIHOBWTjWFZAU0/WvH0/EZOHz8yN9uN4U2TZA1eWsXxoDf/DL3U6uXPA3No
LwY8LwVnNWoKOsJgM/Fx0V0XKdJjfScnZswbXoWmT/b6P57ObKtxbOnWT6QxJFntLbYxpodMILNu
NBKoVN/3evrzTe/6z81mF4llaWmtaGbMmEE8hMaLj8s+T1l0EPwoNz5izC9jbL1/GySNcS637Tpc
BQyntOq3NfQvZRqaoDB2zZbu13XZB2Rg2fCkIC+CmEmI3lDhKOavAtpd/HeYSBbLjwHr1hD664hD
ZVmsP8rH+ilFY3I9lpiMjmE+Lc/mNc4T3K7EoRaRxLB7m4NNuSJC+EHHJAEIXMbiGIbJIwLFcHY0
xxg4lO3BBlT8lswOGcCns0CW4IJG2F6PrFC97fbaKY57n1DLU4jTQ+9jqCiVsRyVknR/ib5aiD01
EAStP9uHF/ypQTaBKml1dw44Nh492NTprOaD31FNxs47ZxqvAaxnrc9ThfAg5z3InRvHbQ5F+D0C
N9ruyxh89XV9iaUcnOcUfOHhKq7u7qKjAxh6EUuq1xcrzw4lumM20dhM5Lp2n2BQ17ssPqAhez3v
qO80+Z1R0N3fx8u1vjkOkPAYHrTcO6B1vq4fSYym8DStt+zjnROcdgU1d3c4GRwUJCJPCvAVwlrh
dO4xpkhJY/1Tna+rgXpbmJDDsUPhO+Bytmb6t0AlQhu0aqFWtzfa4SOz93reLkJU+yUTyPhdTMbT
pnNpeEB9KCOCCM1EleZgQNYfTnwywcezmGGenrpozSjaIiHTrD8MI/ujgLML6Nitq9vUAXMwKMfE
u9ucIIg6+KFD88mESWviPtiWMc0aCFPsMdUVEn9xNSHGYN/JMpXjC2+7IvEm0Twycfcov6Hoedtc
SHnD+zCbx5pUWm+18m+oeQ7Fepf4b82CKlRp0u8z74cUxL6jlds4tV38EtCjGafZ2Voj6X9hp8py
+uV4w8kN/ihXKeU9CxOXbRyajrIxVRvlDI1XdvsBBxhUHWQD76Em6fNpqE1QpZmbUk0DF+uxo9o/
2zRl+c0NbZ4/CjIS3TWj6aQef2W3201LKOEaIysT3pBZIg1efhi7J9vr7nuDMny7OyYV86L4mN6Y
hxSGmXzCi38KiCqKnASZdfGc7UTtNEZeSEa2IGTqoArqE4J4qji8tir/WqbUvQ/mfm8zMdUlopa/
IO19pNo6YlQrWh5WWoQvFjtYnvB2OpURTL+QsDhrvX87SrZyBG6+3o/RtTYWZqDyvum13GcoMAdK
H931JQ3QMCBy2IXlk9756NT7htC9QljQYpQO0mFKJ2t1hNLs95yE3bg3qGtqRyK4c9XP+Rd6Racc
M1o15bmvlxNDi/Yyn7RupRyVkp5VmUgTwWztMX1Pt5xxTrnnH8fyFhvfsxBbYx1iuiFq721HOJs2
OQENNJrhW6AE53chlpepRsWwtrKzB6lHVoSdF/NSqWpb8Tsu7MrlPUzeZwIAw61dvo8YhSkvl/R4
I3Kn2XY/Wn8Im2IEbiglXLGdbJfWL4SHKlK0ey1KkVy+nXWg8fGoELOKYFCPznOI4pbchb6eA1+P
XwqwS9qjKQtctg/K3Qc98EIBzmvHQwjI5YyPChni+p1WVQLbx4YEXr7PiGlf0Opj0fVWCeuVmA55
fcK44JP4BRvKBpMiooQoOOFT/s/9yRIzxT4okALgwVH13qd0ynj2fI2msKygPf/bsYNz6zUqwieF
dFxPOexEXFnDVMJTcVM1tOQVDq1cgfysblunBb+KD9eWqjfzhKupaMnIc/PUcKRs62PCLGK75Vi1
PTkYu42mI6wOSjVQkua9CcVFBzNAs1BWc+X3jCi8lPCjHmWTBiUViG+gvyFBVpl/ysVgb5Tk93AG
dLKSmpqV9YqI/dtG5V4+jT0tZ6ugSJEwSMzRSX7rm7Q3eLsb0YRPqMntIWKyx/L45EWKkYlh2HaK
UdhRPJ7lJQc4HTyr4ACb9ERfEvOOZzIqn+PCmgXOeu2ZzgON7R8TurvJNJ771jgvyE1Y/i+yR/+K
LURekkL/36zjkm9M6jV+RjMt09BrIPNdGQCViDXC6PqM2wJqyXasKdz3zFO9ymlSZT/hXGZ5z9Dc
dyxXb8NqjYdvMMdwH7bmm++OdyHrlnjmkVmdexf5QLrG6JmnkWGreO8hKp3VXbhLLnkEOTVV+Pno
s/6M7wrRGWAgAuZ4maD67j53Pl9CvmNR+lyJ2gNvuoaohL2cnkTbtcL8VE3mUYelYMtndvGxi+F5
sLyLOFn5CzKpz6NZQz0tjTtFhbv4fZvSh7iPcfnLjdv5t9mO5m9erE6gwhk/wiFACQhbFKeIOcin
obZ5ZxtX7lRPRNSUaQlvhh91493pgHBEq3a8ZA9KbiwD+lTbHjFGuzE/DVgqnxCJbbFLE0ZJkFgT
0c7UQqPI2U9A4ABGtE9SLXW/oScqAVIwlZbflQ1L3/ZPC2+9FiWUiWfYBBQkdar7NDv5u/oQbO4P
NpHOLFuKNpQTShMPSjSc4WS6L10HkYaql5nQi5PGG61iyK65Zns31c2e1unrBU5Ox7lGDpSKBbFw
VdlPCfzQ2e9u6nZ3j34QbIUe7kG1cgS7Gzna0k3R6stOq4EEM+hw2gNt9btlb/qq4tBBhn8JXO+1
xxHEkf8EpiNqWrMfp+G+zovntk+fFNN5YXA3mjtEkLzHBvnaOWx+L3b32q0G0Gr6RNbzO+E8BL11
57XGmwfFTQmwVsHfDX+YvHHqMyK/ds0fDchVu+YrHPyPoaFP3pvbP2DN/n6yGL6Ze517TBorPlQo
yXQdLt3xekiO45ObF3cQHq+seQaT3N1Xc3/P5mUcykBmbzLsbmY8ye7ez9NbnOEWIR86AlNrD6gU
GYJ4a8PayPIoT2Po4qHI0o98bEn+jHukslCNM27odL416/iSvivwXUlUFelzZhgCdBsnJhASwt00
wB18n8FyKROQHPfXuIY/645udqpbCMW95xCblbf363Ye6/CrL/BpzoquaZTZV97kIrUa0BoeVSad
NmCPVcAwYXP72hE72hWDokkT5RJpiDhbk3ureCADU+vB4gw2jEtIShPbE1oxXGkhFwS+2loYF3S+
YeKo6xzJdW4NdGV0w0Oy/rUK+ydP8Js52FBCu+LHYIW3KBk4l2BTS4CoAlv2xQrTEzMJAExal/hm
vfZXjgaHpqKIqQBmpGAdlMjILD0lIbwL3WLIKfG9OBe4Y/DdeAuKIuA+I0V1mDH5kJqfQrs64VZK
6GAjeMWyC2CEo+tIs4EYt8kvW6FBDvl+UrHgp7G++P/5qd4Kf9TUEzjS8PWUHSKho86AIH0mAqjJ
k/lO+SPFUNyHYD95ZQQQTtDeuEHKesqOmG5DdnEzK3ltrFvCAa4CqwfQguQWrqEuwk34BkU8kyLk
+DLTRQOASTDXgNzlrz0QBV9RZd8GColGVQEI9wcuKsOv4Ior1h6NJJz0nBQEA00IfGk40c1h0ww/
Poy1nBE9u5QlK3B1uUyeIWyrewAtgRSXcBrjSMfEg72hSw6XMWI9xc+bKFsn9BBSU3EHmKPGO4+o
YgPMxn+gQu3JyGdsdoRIRxNHiKf1+6GNvqI6QL0EUsgJpf2cv6vTt3o4dxjDbL7X2xIEi4sPt1+K
YfAvUd99sO5cXw+kV01G0mTfMLy1yhACC+0M3GS9zHsRHFjwNLobthz3vvyU29Cr0B/zab08togZ
U99EgEFaVCSojQXP4bsIHy3Sk6ZdD+TwBy08f5CSNc8Un0e1ixCSWtZPVgi7LUxiqF/YOR3frriG
6+Or9b+w6iewQaX85fiHq/BLC/K1P94KlmIn8JaUrCgDnXHJ8rYO94bfpD8fZjfkRZYVyg66igqy
E/wZ8ihXLjiTRRiuAMSGxcM/tenbpRRS8qRsh06gOoPWmcsNzPps5d0tJEWPSIPfTojnwjReKWEA
Sjm7+B/be0hJt0igz1Y03tFY9Ju4qSBumleXCIAFIUlyzDuiBpE15DAFNtQ6J2RxDirYqIocGLq3
Hyr3UYs5Bhu9KIx9JKhDesNy7ePslj8N36SASE0kv/bIdLOuPcngsGZ0iUBNRLyiflMpOY3ITx3g
uYbtnh4XO3iCWfki66K4MWO3p5gFRsL8yNAhYTkVQMtL0nHA3nfjcxXV525BiR2hL0uQCU/uVNWV
YVCIrF4uQSa6j/Od523nnhF2SiOKYnmITeZ6I8HxwbLSpnbLRHP6DQ+qao9e+KuYwnMZWPRWCc5m
K1Hns0o0RiCv4qz73TM3lweFOhLZJ+RB/G/pTQ90TnSJr7YgPsp9ctMCaOgW4i/FJ7Er59bB0SAx
Ahveo7uxp3cwAPa89kjxlzn4EbUgHxTg06L46DPyWxePzuZWIchbgiflP6yCgoImqe4vKBw0nWpr
XgjIj4wzVVaX7igzxaUaMTyAMHdu71MHNTYKSeA3c3pKfTgHrrcvkmCvO2A/MA+JhnciQpppMkg/
1qjy/BuUXLuLXz26Qs0RXeDgyXMem/yVC1WOA1hWXM/R10jRDsXNo4eBiz37sab4m0zG/QLTFtk6
isLhwUsjHYvJo3rkD7/rGYgYY1amzS1SP7/0vR71dDE8jQczjw+wpumDpn+T0iEvVJBZ2AMqUW3g
THBKlTx4jv1j8RG46bsGlY+VCQn5ht76V9vOZ5C2q8YhUts+bLQkCs858M4NC3PC4WrJGDoL6+q/
Dqix0l79A7PbrchEdOHD1iGoC7FiMsNT2nxy56N1tus3YY/+uF1sOUE7735nI7tipFg1dIqJ5HnD
1vYxUNBCFEipIrI1e0EsRDLYipT2oIRgSB02yvt70m3hpewb2rdvBLHLlveQO3RFXqd6XTjcRtSi
STsAwBP33/XZa05Wg06C3ALcidNknfWBXpUVMHs+KGMxzYAczgvZDoiUo5OkXT3byusK+sAGw7+E
IEHkPKaRzOVD6r/F/XqrZGkhXPVC4+8UxXcK3MPddNNiaH37i8anLA1vzXL3iXrQgbgDUN6gpyw9
MBRPlxdpsANGdBYantHdU5lYgcsK8pgm0Vk8kTxMb5vMu93RjTmBEaIUj9wXkyV9aEF5e6WERwUb
FWJkmARxtgvNYGgqMe8d5P1lN4LQ2n/ozDkAROoYh+Huks7FSPRre8/STbYfM4SvN+vn5rxMSHrL
QHiZ+7eEarwMHRVG5KRpHI7BGUP3h5OlCNcwqCNPieHfYo4GzGMEoCAnUjawfkJwhjr+BDH2oKOE
/UeijMxG6Si4iSzVziAF1n7Cco6RWk/80TnIz8/Wm0VhJGGJlaaqAsXfjxgFgSFBSq/rQ1YyRjCi
BZcl4x//Z24wdXqaFbRXyAcbViAtXkrZv+A4nfn/hTvcETuOUa9yi9gY/labt5rvlfVNXUskCu+D
uIRNIf+iJFNrTOSRAErn9SfJI46x6ZAsgFvJaSXWoOnrgvgIZMAQcFvcHNnJbJ2RWTkJsuD7XPce
u9rHf1XBrP34bJHI81f9cm4n1MOzV5NWgc6MZDaT+l3nKH0hpR5pzqHyQtFRd85Bz9glQFwkEVc6
m/hl/k2sG745ghDQQQeNNVmZZmAUofJPAdogFTidZEKO0Q9lMZXDu8DGuwXwu+nuAvMXqCN2QlX4
jt6MJUCbH8c+l4emJvSwyFxRpoh+1DGKfSy3QvZ4w69oVZWLKz/OpoCu8eyOT+pYFHGj1XBQy+Uf
dd4Eo/P3//3ARVn0za1WcbIjpgqwqVh7FhUskRUTlqHDMhW39DzuXMDZ+kjmKfPARchZemt33Nbv
/+0F0/qYgd5wR6p26qSpK8V9uVgTtpEspslR4qqceR1njz3uRMMeI8sdD5utc3Rk+XezftHOn01Y
o9/yvmtIuvlnfql9LuaXB/A30WsKOMO98A/ERXPg3bR1/6hDx2/4fZg+8yr7+jkkZ7NJyxHb3tf5
5bX6eX4AL+fmaf8M60+L1FuhscrIZL2ElARoCYgka8IqIihAWgMGYSAE8aOlTNBv7G8gCqLqS7GR
Ks36Uu7+bpRFgACQCbc+lkiviHsol0y+UMCvIn2kPm22YJ5aJxiG1+JWiTHBlQlcoHqBgcawQ9km
fJzAbEGMWABk6iZHbTGFl+2YH2b7JzcqwKijaKtTtFlajXHxgc/wNfE7B01xIUdVwSJX5wdhLKFw
N39GSChh3i3rISDc3UBW3JS2p/RlB3Un5h3pztI5ulbQSM13Vv7Di4xd+4qxPq8ZkFoMPiVjCi6h
B6VhNH7HRhXG50SalljpiRuS69SRh4zDNm8C/yFgBoYw1yVgSgcfV4AcN5/6VUllUGleRmXOAl4f
kv529C41Ki4lTg6rkkFPVsBu3ifwbPSaIT3wYLRgHBhxdzWzGLofUPAVUwJ/E8IJII32X/zOS+0R
K4T+h3lj2ibiKdRESH8uPU8LAxMgUO1lhUvr33KieEoQh+nb+hePPgKhY3C4r7lhumn2zRjvR8B/
Lsy6squ4TVV9R7uga/07J5DemL3hfRe5e7CWpxUzwJkC5+K4yJjrRMqSg7hNHd3TWSfvwVGcKTRq
7ei9zjOaPKiZFOyy8INyeUwRaqQi6hPLqArKEUWSGM4Q/+9+wCC6eXdOY+QPaIW6hNHtBRNz3Aky
27rPCYgFrSu0Kym3x9BsYGTpUbMl/8v/E3yInygLVBPHd4Bb2f3BpYJf5syrwhuTnGN2bcuBqU12
UL0z8Becbrzkbex5B/kNxlMreHPBoQAZtHW1mwTB8Aq2EaCn844MOrkp6MdyQYdLyrsJra3YfJFI
8sE+bAt1UCq/nfdH/q995NVjRqLyT+jvhF5ibNArBo7ybi71SaHmQELa+go8RpyngHiZcXNAUggv
wrLYBEN8+OKuoIpc9gXnowXMrvz0NZ6QxyB/Yc/wQ2kptdHjwjvB8Dtj9VtBAviRHo/8TEV0iAal
t6GyRoi0IUUKKsE5UxxCtH/lQTqLavOkp2Td1uTdaGY0FhEXoRImt+cWCfWP4rwk7zpUbCTxKgtO
RAXWxBFKwMl1Cqjmie2WD1QJAflqpm5kDVl8f1CkYwJssEoqeLZkG3LpOFJGnjAL7IIXmVn5SG7c
pByJzac9pHu+VLNoORPfQ4lYPY93gpY4VKrDczoMaJ800KI1xvhkiPPFV75R1NloxgU/5gc2QAvF
MlDlUmSlTJlTCDC/VZfcocNn6IuUo5veKlBY/8m7ZO/javU8mG2dT0JHuZL/H9/+r+atszMvRLWl
kBcC2o7QVWm1X3z5IPs6+84GWT2l1oZ5qihhZohI+fW/oOd8j84mFe4gusVeq/ysdEyfWkxwXlgG
wsD4O6wg1W0CgoCUh1gAWHMl/iMqKxihMI4/5Gf0DewjVfV1fhF1AWRsMejSFB4OCJ7eJO2jEiV5
z/+io0voSWTXUqImSmDXXPgo7AmOl6cKAaYbq38pbOftK3esWAnTKsNUYFiqPr4U+Vls7NdC5iwA
Pi2cE1dQuYGXVaTtCSPigQJrF4pe5dnejT/+6pjIQPFOO593s1tt+UqlJnh3RUWELPpqw3dvcBhM
zIDiLOLT1jRQxUoASbgpMToGkxeeDcc4e0t2nSLDF0UVRJgeUb3OvfbTB1E4+Aa8Lt0B9NmNfzim
Itfxw2SKOcOZIpMOpPG0zdUzRJAnO6+fbd8ifzMefKijuR9SdrGK17hD9pL9vhXNVWXBm4JU3Zjb
W1JPXwlSk9lkU/Ny+9/OSiIfbjFTKoznwumeuiWDix+dIvSvLyFSDwkuA8Rqxua1HPENEQYCMvsD
lOwfKspr+ZNyd5cGEU2p6XXex19A4+igQtTvu/YaBKk8DHP65CX+bdW1T+vU3TAA4aFtvIeu765F
kSr6iMx6id8pYb7HSf+qAvlQLXfzSGcs3z/7u3fVIoYCVaqo/+kX4R9lIMzhumPq1V0QrvexFAFQ
Tuk6rEDkiqM87mjZHIdzPZSPWWffs9l/IATMHKop5mzvsGOh8SdD/OsqG82XKUpU6zv53XCzDPDZ
UiQSc1yZaybEzgnwQzDG1MDs/FZ54TCFf/D+ZO/lUaCLQ62/AjtTrSAoNqp9hXWEvMQEHNSomMOS
d+OdOBBR277lhA2Jk0KaJglOjfYUWjFZI4ck9AK6ctr6hQkANzs7vMMvikW78wxiE5CloINEFbuN
uw/Zpbaz3VWwfsLxg0lIP5BpPxoz/Wyss9xwktJmODn39NM8X8iyLRWMzbH/yvYluwDmDpoIcNj6
wT2beX12EU/vipD5gs15nrO7xR/vPYgfVy0yuUAgt8XWv42We9X232JQTiSPl7IK5IceFsAoHSmh
ZlbmPO8o2k3eh2JcetfFbD6RvNLn/A/SsZ+rw6yTeMcExeqFAvc7CpxPTYxuaYH/6nv7KZ09eJzF
rUElsUwWpjEE1m0CB1iRzYDBTOC2eOAO2bapFEcjDPoF+HHBvaqtWhJc9L1vGhOzU7LVdKLW5wvr
dybmcVxEphh/g/nxWAWLRs4t6MhAAOyybfjTGyZJkNn/rIYyOYBQvqsg6uRowRNHNrRk9u1ysdEu
vMfQ3T5d4iZllvm2XF/cNlGcn/lHkAzlGKplEpy8DiSgIthPzr8tEHaxNQNziBbNffsII+dI9+l5
2QpIAdP7lKKGDRZrLsZeWCPO0AqDY7m85vAZVvun3z93GFF2iWyjOCipV5/wI7LBGDkFRWMx3KsG
GtDXIEhFxPvEwWk2xIqUOEnChMsKrefWUkpaOwoNeFabJJ3ZPVf6WQA0q+6FFR+ImrG1YlMJPyQl
22XTq2IzjFiRf8oxKm1zvfcobU49TCLZSquOn+s0/0X4EJS5Euuhn/cOBZiMm4mrP4M24W7+QUSF
A+da3L94MVSfif+UcnN7fBrX4uftveAVDLuCg5W6AmdxHdO/XEdRZ9L1Z5lqOFNJn/zEhHdxfYNl
xZFAGEFoQU5ayHENNGXaw6dCv5BhPbRAIr5DF5HvqGREjo89ohr32CGa4oOJreGLnpWqBT4FQEUJ
BC6WHIPkgd9yr7zxtfrTmfca+gSOwGpJTcObqGoa63VH3S2QyD5rKn8nMgwqg+NZuQpPn3LgFqIC
+cNI8TULSnR0eUnNa5ESZpbv8EG7ihZIG62FKLo1x/BRSJIbojvAlFKqFXxDO/+kz99A8kYQOyeP
1ycrJdbRZQJP/dvK57NDob7MoVmPL5NUOK2HDLpqRb2Zt5Dj+wWK4Su5qk1ghKcjREOeUREJYWFx
nsLliy7DK5N/HdL6lf0IhLpq944Vkw2LezdAzIXil0v9dEdvVgWopnq1ceKN+si6Kq/WDYLYzyg0
qbuH21F+SXkd5YIO6ygmVoFoE21Fz0tZ3o7mp9UGVzHyyILoW6AG2iffB0re7AyhSAoDoySBVUIb
c/SoANGR0ldB0QX43n/Lq18CklSYVm3FAmrAlsAuiYOfJE0Fb5OnZieW3rc2FMQ+9l/TvMI+Mj34
7cR5pCLaMVodcMRL9NKjcoSuthWBqPxRSAsq00HCIzpymuSuW/5RTYVk4Eb0VHlTPq36FXfFJeVV
Avb3Sgcr0UYX5GeWn28V+CQIVUdxgxnigkHzagnKVCXjNsEORp94CQOvs27zPOw+cpUmffvfkQqI
dOS6YTl3KepuwNIjcP5MaEtmTN0LTi+8aHDucfec+iPyrX+5BHOVsspkNM4npIWjlzdHFXCkksQ/
DrTBbejVmlDboLxUTzZAWYhSJYmIcglwpp4orqF/WOk9uLasGokbd1XYF3OiDBZNKnkLto6IBEUU
HRXVk0SYdX2M/TdQ/QCvRzrOO4owZ7SKgX2qisJ74iz2Q/MAJqM6vrBw1NnvbJt+oRRmFrVufjVY
3yTeSnUhzOpeSNG19YFbdyuKhUD+/DUqGvvM3a4FMTAq4cpHFgyoVjZoIIHN2IOqKzgUBXhbvDO9
f1FzdPsy9Gxq7oj2QA747c782YJacACgeiiK0oFmr+tFXohXqA+1l1OqoiEXrMAv/Q5yZvOqU4rN
ap35lbCfG2Y1YL+S1wnvQPFE+JpINr4T3DKXO0FdRvxobSIzorvD3HvrdqFGpy81wmXVcp9MyHXC
QOhx6h2kQyJme7FuZoydGeTUK6A3rGiXZeV/T6dqxuxC9Pc+uO0ZYnDj/rv11jVvkMfMOMj84DZ5
Mz17qitm0FKO7XAwPdQ1jPlBZSULWsZYTntFam5S/mMWzaHfWWfhPAN93UzRCS70pQj6CM0a8U8X
TcmO6RSo9kIKW17LEGmU0od3Q6fR7OfnkZrt1nU/dGmt7ByOj0MLLDgmw11rmb87P3iKbXo3BiSh
RrSVVOoIgV/ngprT6JvfnQtPtAdHUY2sR2RrWb/NvGUAaFel1+Xmfq1Ovh7mun5I4ekN3fwaByaZ
goOmpN9S7rVjtN+7nnkwacX18pgZqj01ZBuJ2I65VtVT2Ky/qpLiuOPLoxBuO1WAqNN0FohT1xPK
Qz1nZ/cy9jE6YyiqMTEV4viD7Y/vgnybKATmiNvoFMOWtmwA1mje/d5yB/gRbih6outvpFNeRn/7
doz6Z715aIOaxo0s8MQYBSE+8HmudxGdhJWVxcCTCdJwyNOHXn1vNwjBt9HT5BXflmPf5wiDFOt2
mHf9F+ofqKdsOQQsDBNn3zlNKQO9R6RTGEz9u3FyAs/MpQfDLq9KJpzDGlMGKbzE9FG2H15203pC
VIj5osp0G/gSif9qt5+uey6xRqhp1vUXVnuiQs0PYdoXBpEwQHN8Cqo7DJy8IbjFdUwxpyOuEO+I
lipZQmyWih0i8skoyoBEsHMxz6ZqjQJ++7k5V0ZB8Zjq8vqCMAhDA3zc8GcEp4B0fGXj6AJYLd2G
cmjBiVS62d461oqRhNQ2NA9vRvh/HGRhU4yTRmtT5UcBzwzSJInBCsHH1HrIFnMj3ORMhlen9u0l
Qsr/UVQnOjAnm/XiwS+217/WW+M2sI8i2ayo5gk+byrvAsHlNSpRu45Z8fVZJ4hTuSTtb1mu5hzK
pMXQXTOYydNrRlsIrm8GjXBslKG2G3htiiWYG0Hk83sxOIFgKLDluvIdPskP7qWF/45Z42ZWPqca
h1JrA8pYypiPUGUYwgstyWaMt0QVdGJSyUIt71v+fPxFsT9CN02v0Wtu5Xf7Jb8VTqeLhT3tLssB
B4OEGoAcT6pKBSuEeVthaTopPB3mvsEv5Je73oF8+IunFEwhtntiJzRNwlua0jtI3A+7CO7MTqhK
1C4MXm6sN8em+RTLRKcikFn3zGyHRxJ4ggq1BXCjC367GIeTzDBfy5Sh4xAQRQLveg3dyi1FSRsd
lslnACkOwaaVbfWrG4JTds8MD0vf6oJVrVZD501/jerbbUekHfX5+4DhXhA4Y0Dm0e6+Cxeu6xAP
f+ORr9VWwFMoLFbs44FKoCuFNtGU2ZJrYKyMs9eVMLBZEjOmm1Zg5Huogd2p/5xb4O2AXKVN1hxZ
/ixEx6aEVUe2FMPldhhGRxgQqS8qg3vkAj0E5C9GjK545KeoCHsFcyrCm5IsHR4POgm5cR5gaNNE
hY2mXqOqThUMN6JwkKkcesBVUpuU+ZSNvfseSD/UlqkHUafoFA83fuCdxSvIWuoPhvFDOYJDjqqq
59I0B4UvhHQquwgEJMvnfk4iZsgyIXK015eZafTbHavveivgmVe0MI//uINPr0ly3Jk0nddMBgLX
I7BoyRmiIjiLn9B6f/BkeCHdiQpKPqE30wf3gDUskTGgDETTCtM0IfP28/zhrEiU9MVNoswUc8ew
tFM6sIQ8aLgDzAmMHFFgcARIxeVK73HnPG7L+4yKjKI7hzR+gRLHmTcZNsjY5Csw4KNKSMiaXymT
KLz1qCq5UhQhcNgR6mI1RCIOGa1SCE/dG12rs0agyIOp7Jve5PBvWSBFFMp50GIzTgL5qGSyxVWG
cgv3i2KOvodNrTo+Y7/2EUlNSGjmQf0YYcyAcLuEpPzgv2RjsIc1EH42jWcvoTuBcg0pi3BByX6I
CNXl+EZCnsSvfuRlA728zW58PNUcbnfhBPUO7l5Zec+m3//ip64augMsJ2AiPzi4+T925NA68El+
fJX53z37IwyxFFmS3UYI2DPWmLQso6MGTO1ZVX2ELhdywYEsY2VkbldSP07veFmyFRAkSVefLXSe
criQGJlLCCbmKqd7zV64yX1OC7eRBDDoafGBGgsdA3N6AdHXJxa3rj+cZfmlSmMOVsy2HYtLaWei
odZHfRwk+CGLjGPv0mMIEMdTzSA4M6NIXWDSYMNOUEhQR5NOtuwCMje0R2bCYTM0YUhA4uqHvXyr
jgmc4ztUZReIxcR9NgN9OPWFqxQLVM9Fti9nLgntZsQ8d6tfP8zU370JvTnSs/8OH0R8qdemFmro
7nw706tmocs0fKvAXgxP/JtN+Fb1TIRsUyhUfi83yAtlCzXdsxugTah1ECctpUg6TRNij5D60V1t
bj0gECNpU5YfROw/zp46Q9wgQIrSu6nYzBm5KNa5TBoVzBpOpGBUvoWedlSo3qQ3V6Gqj71PacZv
GSok3pHA1Xj7xNODAMml+mN8GpjfCAnBJm3KQ54cKAGGgNai30nw9Zrx7X9EaVaNKufkoCWbpv9m
A+pZ8YXkotJUVhcnJQtVmTyJOEWsSeWBOgLAcgfkiW1tGbbHRPJ//O16Top3Av5KYwtgq9Mt8mpR
zVAzkYxU4cQPRnFOqVeIksiskGMLvWR0yc+Wg1AcNgJP2zFJK0HNR2mmwDN5Qz0D7ovggjWtahpN
OKhYN2pALqP44uiO34/qkfbetYcuVq+sgPcQ+363WGh54Iguncx/6wa0hhBNhwGj+vDEcfAp4jIu
mvdrXvMZJWsNiSAY0I6rGM3uxGt28/ze63DDC2QpOgfQHJUnlaMjjM/G81JZ78w625sAi4ngCPox
/Vf5g4lasTyPZcJ71IjF+glCEYXuP3JPYC+74izhHPGWXUjr5fgFl2bGA/YWkt0jQbzr3tJ5fg8x
6nnpGcGR08DBANTM8e4i+zNf/5HEoYjechI2omm9X5nH2dph7V662H3rvZpEA5CfPWZ3cH5lwQSv
rAPwyyBRbFocXDhGa7MKDEXX0McQ6iMcZt4suxJS86MCjaXaPVEbGxakB723CnSlWhNSAhACjD5L
MizrUYdE7DhJR7RuAtQmzRUOPKFdVPW3vP5r9DleM8I8vkEGQHRO3o/W1UBKM2BshU/fsV+3d7xu
8Qx1ozMdhuU2PAV0tDp4KSzZ2e6N926aPtM0uNNVPBKPFlqxtpG37m5Kwg9tCz3kMNtnY2BKFXql
8mBVvyC/hsIpNltLWFXeSz9sjxtJjJRUYtO+h3XzqOsMS3/Q72UYZP8FdMnxAYol8/QULe4rLhs8
wbiINwaEkj1lKyhP6vRQ9EudYrlMktc6bNXw2ABDtigGpPM9atpgOQQjNiqheBrpO490A8rrx8xq
l5Ajuss13oodn3ZEIBbZxASRzMqiP2Nq3m0M/CJcKUrjFhiZ3ijrwhVcQgpocB19tn5slW/tRiNs
o47JnOBZ9l3vNUYVxeFEGYi5pXlypxQzy+a/Xl8fJkr+Eqze2LXeh7YEOQbJkTpZBYQRdt36rLpt
xE8pxREXTaBkZDQ77RoxE+QVY3QoMI+N+9NlpkgCfDq5aNn0sX+pCarbip25l0sWCcA2pieb9ojR
WRTtKngkMaLwE9AI0cPh2yHSPjIBq0ekwblqrK/SbgGVADZp0j5vZIxU88a9B2sBvGNg2jExyCex
7aBU2HDvRBWlnjZCQgiM9bHladWUH0yUEd1TGxZMIYV1Tv3A4bhN9Ha0VnAWXwkMRjVaSPIgQhCw
6oKRJ2y7xTTv0Un8PRnbk4XtEG1hmrL4HO7ifwkOBPoJEmoN5yZvEoYZDnF/Q2n3S+1doj3yXg2o
2vQJw/3x35yavCktcmPvlg49AHBLqD8eVHcDLVKpzA1/xwZWAgshipXgR7ijH7sq+Z2U1fO4aiIj
/TGcwqrcHVCRBm/ARfLQTEC4KifnRZAB0Y4zR58r/pdpS/PdyHEcRwrUwVfSYK/opMa761wrVHDX
9iGYtgubQZtTlcOSXAvLhVbktTyX9jqEgpzu6cKOftAVcxayaFg2yovM6EJNyq5L0CxaF0cDIez6
UijJgSzU8TlhJ+X5FBsvjJ/ZoRJrk6gkSBYsTvSYdj2dUKDH873MVJB213Wxngd/gJxWP/TMvQ5q
87ucLTp/qVGIs6trNig/5BlUapgjxA+qKzuUT/Qngu098t3L3bv3ZsKML8gw5NIORpwE4dKjBA7C
055NfxYHCE23d88H+uPSRY0aG8Q4Zb2Q41A0IeIidGTzasUvpogkuzHDjwUX2ODBA3u6j8kiVe5V
JuuZ2F48AUKWArxamm1wUfTtJOO5C6w7Hy+ibbpz3WeZPmaoPBZurQZkA7k7G31nfZUEPfFeAQrh
XgrDtqDmphp0A8sA1ykjLbTOB+IDXGH+Lo1DJBN5xMg6GP7ZQM2LK5B8suH8zDxORUVDvU39iLaw
frzVlCEnCg8A6nLQYx4+CIPW0yec9aVqIfm9jRHKkXVyMxfrT7voAVSKe2vePVyaHWiG7yLzBRUu
gJvGOpZN8uja1nMfdj+8OngZausxG1cMjpHt0AuI3+3ApsUNc2Wju5Fv/bnwSwJ/TOeSNSfQpQzJ
PWM+GV36VjF66prpHmjbR+7LLiofmtr+zAr6XMitgaC7mIDIKcK73K3KfzKC3NLeHceohDK6Licz
aX+tHmL1V2lQQRFPgnfOtHHF3X3N3vIZr0R6yC5A+jSRbx2rZnde82Y8IrN1+H+UnUlz20i3pv/K
jW/diE4MiaGjby8kUiRFStRoWdogJA+Y5xm/vp+j24uvVB2uuIsqh23RIIDMk2d4h8LCXTPixow4
e3J659XLrCcNbxezxoFV7Xh7Nw5S9LfXYDOjJrKzQ8enB21giavQQDeLT4OkMiMdwIAQGfi2ISf2
jNZi1MpLLFvEkhoGvhmPHV29brm0DUNB7WDx1BUpMK6oNIwLknswszcMalPQbu7J8UcKkWgisZrR
bENC+NxYnN3DbNEDpnmQZNVDjzov2nNqn5rD0ait+KN0MBl3+4EJDg1SCozucS0BBdVtiINqV7+0
QY5cUJ6GB/qAPHR7mG6MvnzNSWfNMik35jre1nZx007996HKD+m8/KCS/7mEKd6P4Ad2K32/AP6x
X7j0svLmfkZ960IbbsNqzEBooC2WTtq89TNrfldImWHloO9NkkRXFU+M5USDgNyUJXVdeUuxtb0C
MIdqt1M5f7gkbJk9mpdunKPGW4fv80r22ytKAWeqkO7SIT66qLERA14HG+dk4ZAapF2wKeOc9EM/
V7pnk07GAfFh8UBn5tF4wzMDkJhczfylQhBeESISUPaesT8+94VKT9ot7nFdzs/agYzUxbyezo4t
lHA1dbE33ChJVjUKcTpWtqiFfVun/tQEoLe7aFO0GjVQ1PqJdx1HWf2jUzNUCJDnSW5TkhXt3uhB
YbPFfN8FEpMVLzZvlala/qtp6re1XE+WGX6Ad4cJ2aGhNUz3CNe+Ivi7HfsKVMH6kBYRjUYEAbui
2BmL/aJxwy0d9w2boCe7Zr3Xkx2edFPf9nRHGjc7VVBn9Oi0IPV0vi18G1VyL7kszOE1yikQTenb
i8asUzUfYzMzGQjmR7PMQAXj6zX58wvyzg7uCc43XeGhinQMRkQx7DN1RGYaAZ9uBVgwgM3P8/s4
q9xDaI/OczYGh7UKTxkDjoGDvZowdbDzxDoE0lGKvNHeVl1fgOruwTm0G9UF1aFp0ZwZrOnQYl+J
OBNSjUH35oMZM1IyoaKKqJClX+sOxWE24dFFDn6jkxR1a29vGgXf2nAT3EeM9JucTkkiM//sfdLB
Tabchzbw7jSLCQTsk4mjTgtg2wgBO5ljtk/7+SMzBanJ9BGH2MsUm+0y9HDCaO9cXno0g9jxbFqc
pJQx2HTkrIDZOOoxomxAwy48kxs8zOAGjBDGovzY0tG1cqBvpgGlgcYD3SwN/2JG7Go7+/j7TTMg
DbPgVMizCECWSR5lhyMoCDJLoBbsGtpADHCBPa9uA/YZDw2IASO2jYjpnkqc7I9rX9EPl4+CHGC2
5jjWZQm+vcP7ULouXg+uBb+kYohfTGzt2oZZLp2hHR5fl5pvV1Q+eBHbfXXGPHj1JgfduzVG6mXR
z0kV7VLbRmdgjZfNYkfZGyaER05++l2pWjGQW2jLuyXr2c0wlKxD2HgMBipkHRfiN9Jo5l2rwT3G
zV24EDUz69pP11tdUEW0Ng62ieunt/263Khao+udgovyzdm6rAJrAcxXnN1uPS+Jai4tp/MoKeNn
E5SkHQ8LMBuDtjHo2SCJweSP7MYi5iuVJnVKXZYTKC0korppNYAAONFtOvUPk2fBOchPjZtvh5WW
A5KsRwzbb4whogZCvnmjQuCo6OdQiG+aGpvbcHKHa0Ye0A8KDMk80602XpXyPWoa6s2Co7s2UF10
PeSKI9BZKgAOyuvtachYRohtScww28wPqiDbar3fJqc8rWBMi5hyOF0Mg6C6pTMyNhnMjhjEdA53
1MN53TiYKtjLOwUx6AzMDuhAkSuTLgx0KWumJT7Rg2ZIhA3Nypw4d7v7IMiOKYMw6cRRhl1Iv0eN
AMlpnHHOwsYcdvW03pQpEJZZoauF29I04/Aek1U0tA5lPSW1dRWF/UtWOG8z2aW0WXsZgKW1s6Ew
2xuKrDiu7+p8QGqmhSO40HFnaYWgH1auZ4afKiQWS0/aLyb6raaNGlV5Vma0r9rxbM6ZGDF8ik8q
K4YbmH4WifTK9lmUoCPzoxHTaeObjDwixAANpHp4VFLeDYV+FcBYT708kxhTU8uT9UJGKq21H0oD
Ad/8yma3ynxSYpsFeYWOhmMlYD5ZMZF2nmeagB0FbGFi4Mv7y5Flyo0Mv4iJ7NBn4DIg7B+fMwYw
I76OdR9cRpn7pMX/vCoGzAuaO8EFZCT6MlmlgPlWmTNg8Opbo2ki0U6REn6OYI7SqPVI0eRBZ1yo
wXyn8YrDEPafcG0LfgjpG+btOPcON4m9PJJoSptzblBG1nw0sptrE0nQgpatPGmX5iQ9xYzkxArj
g6zFTqBUnDQe4wjuwijazcokZliDrSy3hF69v8LPnJNtlMx7t6x3eTzf5UQdHQ3IrtYHhNBFpcRn
lqRzb1OazUu2NEBae9Dwax9tOwfguM8pDoVNNadPXkBfbROK1bnmhC7jnUVX7kLC52cbh9w5KuID
85GhRwLAqE9DniKsS20Ze1f4FP/UacXhBYisQ+SsoyyeAIN1UBhJmD61IPhOOTQtk+u0pAQxBS05
tnR0q3E9CptMVKFlPfTzIRjto0wJyndzQgNXsB81jWfBqhaOy1CepTMldEEIwlPFMs5oQ1tba84u
kaPGsTd4FO6Wg25Yjq5eovvbokoPGS2d1o9HmWBLz8HyvA04JlrENzEJ71Ck9x1mwnnG4JJQXs/q
PiyAXGTru2kLO2zaypRV7lsP9jYxkRxHyjlFSNXKc9S4o5N8PqlJa53ylndQkN53Y38TswUYc+60
+z2FRBICvDTa4SpnvjFQBbtM76om+o40/lXuzccyGX7KxJ4nFCyBxpOHgKNi0CygrQBT75MB3zcw
2RmqLu5a/WKyx/SSaiN3aVdQ6g4OCooB4A2GEhNJjlAKK16jh++ptLXFvlMa17LG0AKLNujCABSw
0hNdiMzuDq0k1pCYjTeHjo3mVoBt5Z5/1zf0RM1aLQxiSNdar/qZ5v2HdL9B3T4GOW7ZxDdaKAe7
yr6Tl93aVnxFsneoLAPKErB+w8gQreQxxgBdfCU1P98FW0HJD+5Jzb8z5+id+FxRYI+Zg+qq9zn7
XD38zLGOQJ3DrY6LCn51c4zbUNaieRvfdVP1JipIYbx+/y+EA0TKNblqWDxxZb61CohSU97Jr6yv
kqY85fKF1eiTTGfQtbiPKAuS2RKouNwGSDBmHVSP18lS7iTGlFXAenNkAlg1ogLDZpL2uKBiUJF9
YEy+H9EoEXiEYHJ6WxHA+CFJLsImlYWNnODBiJOzAGUm7tx0CGgOfZ3RNjda01zwll2IoZBbYHRs
vFRNu48IWTUdj9ibGQvghxfRhOZNmixi5drPTPBAdXSXi872xYogZ29b9I6m4ZPDEjs/MzN5jv3x
GhD6tU7uzTb5GUyLceH5iHB63iuweJcYJb0CCVqZp78ldJBKzl5Bwcq8wJPmP90koFNNrS5tTodP
6Mj44zOcOGANnHnXoxjN7Omj8UvYu8mdZQzfAjR9kOe+aDhwWFND39Ppu5fRFUEomVLcidyjmybP
1McSAnn87H6JEhX8W+GKCA0vH/3NGoDCDRsi3UdGL7IRfFd/Fog386YA+IVZrEcXLJZSz7JVNFWV
NbTXgaE2ylbnvslvw6Q4LF74iXcMO7JR3HSZmRvYTuFjVPmL3KFnEAat1zh3fi+dcbY7LMryH6Iy
Id9+jEVLs9jRx5cRNCoMN/hTYRCXbezBInxfjWOHUy6kJkxcV5vpR2lciF9f3DwhIfjuT2O2kUGb
2xY3ElKSKHqcs/62pXktoTEkuLWr/dGHqHCr5KTn+ZWxwieKjG8HMQlRdxrj5aOEB6XnKzuPbhIS
BH+B2GfWn6AfiKu0xQUyyNEriD6eN5XeZW96TMEr48XtsY2oyREQTKEVKf26hkdeJviJp/3OV8Z9
5dLPpQNRBy7A0q5AhwFT1hAdZsEGLvavCdCnEE5iFV4ZCgNPVPfcuNl4RbEAZ88vnQS5Jeqotfqc
x/LC+BprkWzBcX/LJC+Y8YAfjW0azwdRsgt8vRHAnYR8pBIgdmXsVQiWDG5UhyMKSrHpYJ6hEi+8
CShXkxmd8NKRp80OS4zx3Y1fJRgoI92ZHeK/XuCRWPvNo06GHTAciE7ejd3bD6MT5RfViDSwHh7G
bvwpa3yo7IslDq8008TARQ24zc9NFaOebL66tHQpXYBTz+dZ19drBhlfp1RjYfIy9NVDbfh7GahK
S6ma6YTZJViVRkOWaw8qCYjNPMmZ/og1H+3W3NlztFmnazliWoKVNNdIHWmVAm9E1MFfX9k1FvBX
WfPyiL0hvwzTlOD+4iHPxQP+FAAM1V3svfpef6s7COaYl7goJ9l1dM9Sxjv6poM8KqeRhMe5xeKy
jK8HTzN89cpfWTEiecyaZWgrl57Dz40dl+NeDu8li89EDml02Ea5izARGyFhdOJCCGqzn54ANX1P
g+LOmm66CMEa4wMIyT5rHA7Db2Xm/F4VGTxPUfVQUnIYrnK3Os6RZ7BREUSJmaz7JDnsbPjvWLs+
do77vWMvAgRg2s/rF+8iWXcy/3TdlNG81NwZbBMF05W7jbR9nGwcR/ppJk8X5bkCFsRaP8emtfP8
+NQm3TZJq4eob7cRlscAm09Z7n9KZdhFTCFUmQemwrbvbwcFf8feWVgrdFECNDc7quDeds3jpMD7
pNalU6QfziIaoyFGQPl3NWux0aPvKUbxGCQZE91OVfEc0LsFtifgXtxAFZvI9bNHYkUCol1EklVt
AqumJHDyozkPl1kE+WeidNLqp0MAiugadS7WAkmIQeps+veoq7/y8tcCuII73TFjnjXUKDdr7pcO
qTiin2GSXSj/lhUQhdWVvDY57QpsESeI7rD10p94VCABW/F91l2ncKCmLZR0KWY4Bv7Q7ZMMxXlT
7hSd4iVVD4XtbbHYAIpoI5o2eUc/RV8hc+v+3kuBXPWzhRFlPrC40vXGjoanfAEAXxfFR2/AC6nR
63DSh7HNXptyOq4evcJMhamHOGX+2xnHF3MxH9LePgFnekEZ67kcGN3FhouG+cjq1CFysZKfRrRc
Gd/AimMo3z4R5unvs3Y7F425lLK4dP3HYUSyZMVTEK3v8MrNhm6HQ+bJSpr12LvhO/Dphy6zbihh
5dMhNNY2v1MT6z5HBD5oo7uxbr6bfYCzVpT+kqsuvQjSBCEm9+uzO/gPc+9DTspfgsVrrrI6eO9W
9AP84KWOh3MZB4BaZgtEgZ3hKdlWHzZtrZQEaEYTSf7Boq++6bahBE71i9uVv4q45fRWHSq4dXM/
LtMPt0iZcZkVTQwDin0GJmFqku+FV6OCtkpXC7yfZCpzqx+mbPxmK0hWFW4CcLuX187r9zDicCwo
3QCQics6DSIHnFP+GDneoVXDLjTIhsPsLUc3WGLIipdwmbQ71U43U00OMI/QmbNfY2khbxA8oNZ+
iJuZ2U0+H+vef5yq5D01sBuaunCXdP691477MaJIz7to3/aMSiXVh5fDXeeIixn+m2cad6btciAn
j+WcpPTjLQ7TsrqrEPMPCZxToN89/G428tmkdl+GLv3A1eceufN7lU8cZvyF4YM4EqRPlewwMAFQ
iVXBuAABWRfkjNoaaxNQYUnlHg1wwp8KD0vvHVRbv6AriHhaPZ3i7neSvtlNimT9K0eV1wqn3roz
gSrng95nDpMhgNGkx/LIFfFIhEsq6dAIE6GjyYoJJJM3+al2AMwSkUrwI5E3X00csHbjHMSG0kPA
QrLzIZXqX23i8v2THgeKo7ZoxauFEeJq38RWupHJpxxnbHazo45pR/w4wQ0wW6Pa7lR/2en+MCM1
IDdvePZlKfB/SNCSZSX8C8BuJVu2uA0rAEYiRytnU4woSUxMIKFyUkwlYthnfJLq5fMkKlYOZczC
ORIn+Jc+5FBl/2J4Y+OcJTktw9GKjmUHmiFZo2sZsqyGt7E5ylTE2BWUb8o3cvh9EtxparLP0u64
UCF0HYJh8AVGUm3BkWo6MkHLMIVtKPFJSLsWCDKpiOM62MJgZTSTnSYkvizSrBwW5kRpSdYIcpQZ
23rEwu0hH6NHqa0CHW/kwEsbcuR2PmUN9KaB9LSnnF48mB3E3Kr0X8eAF5lO4x367A+a/o3b4PZi
emAYm/GxypABksclzyZAJwQQvGwFsrFw8O4Sp0F8HehbQ9OqsKdnmXdRki5+fhsxAsMB/dcnnM9f
TnqMf0gyRnIrlUZHUjup8koUTUC5vnOMnZ3efCugNyGggrB5SRGfGS1dZhQ1U3OrYxxRkDqAoSMI
9jmEG0LfJk2ch4GUJuFMEZjtkhgbbaH6T4cRTI6b/8Kc47Knek2JjUxX9xp6jBh8ofUl2cPnFyQv
DL3xN+odN/KNLIKZH8ykyoiS8rFsWHc+BaT83dKG4OTgZfN7Z/4p56+Xpg9ArLZSlcvLMwgKa//K
226gLcnO6cdx12lv67g33UizjLsf0X2MIEdEEMDILZxsOAGgGgNmXgi9JB8hmC35mMBYbKO5nBxY
FulNaGmmTfh7uO9VB4uQeXsO8JDi5dTRWfPCAVvCnfbUc7vODy0XgqKw4wKGDUevQ4vZ67EZw1SG
5H2FMMRvu8bcVzaZYMg8aPHu0BHI+rsxnOELjPAsAO7YKKx4LhBcTbOBmW+gHnCjv2TiJbgVeRZr
lp0Nk0bnGj24M3OL5AMnlk1uAZ0ZwPYkpsUUHbhpO13UNHLQqhmIUPYltYVpLr9mb4bulSjvds1l
nbBI+iDfTipTh6nyEMtT2VnKhZUv79rdVcvt9l1wE0YpVpP2aS5FnYJky3iCRAj5lMwk/5TocjBq
YnzeL+qpC3P4Kv2Rswyrht7axdI2oRSOqfzIR/rG2U4eEaq3S0q+FvJdW4RXa2+dSLfJSyr7Ou1Q
oZGnotz6NuVzU55cjWwuPMCAMP0YuEn8BUBibwWv44zp5dLXRzev79coeCv78ygcilh/02B/LoIE
r/eUKCPYibTFQId92SXebyyQTkWwoFFhPY5m/1Zb+ltRrWJQ3Nr9tWPPp8g14CTrGyKySvx7o3dO
EoUdA/hyMD7HQXMG/7VPsNwSLKqTjtfGgtN0rY+91+5aB5e0sVQm/KDsiXpsG8fx3q/WY8whW5jB
uSGuY+RkfZbUbyBqanYN7nygfiy4e7OPTDorhlAoyZbQf2ty3pE2JvGZGX5Ba6ipXhJ3pDdYn6yo
efHp9axz8lIGnML12j/6qU0PnRJnIiWXat+vl29Qrxm5MEY3vg2my4gKN4Ru/tW5M0JS91hyIq8A
zW0tvg3zvLPtCn76DY0fGv2TnvaZkVVXLopp04Suow43TY+XT4fbg+Vu0yzCOMXa2la/X0sH8Am3
UuSa+b6DK08VX9Vd8qvV4y/p2di6QznJfKKCnwFF8KpHH1VB3e+sVjqwJS0ZmvkcvhgoKvas4R1C
bZVPhg8NvcC8kq4qCBZLPdUgy5CwQngIA5dEHWrlHNxBv7a5T+JIw6AcP3Q2jji8IA3Y+CcJ/3oc
H40O9ZzWKe4B8m9S6R/1mNFE5rnT0b1DdGid9LpZo8vM0kffnA6R1R8LQHMz84K5Gl6icN5LFPNw
RDDRmlkL/C2c4gkjtBv0+FnqwFbqyH8Ljf69ItUBjl5cVzS4LrDkeiwNmtDz6Bx6otY4mI8lrMA4
VrcSjkSAwhesrzmeGpHxqce7JrWvlyaZd1YaxZsmytvdEIbdVQobAKHMY542KVi0fJunn3yFW4IY
ZXLQf3MiaAU9IvmwDhgTQgpKfwNYATk6mPSSzZPKXRzB4Cp6gFyX4CFy1Uu8YAKVdJiCDNmK3AOT
UjKNntRYIkyRBXvqzhunCvqLmNyhzCt+UqX7mI5LQ8NPXmvaKg0POLoq6HF7iwtstQEQNCYKaE93
U5XR3dTTSMXS4th6aH12JDhmXV3DE9/EjXG0TKDSfBBIb/wDs45TnjOsmfN9by83RTce+9i6Y0j8
YU3xLsqYE0Yzwgc8WQk+IcdrgZasFVhb/EbhPM/JHpvNTWqXdAZKoOcjsqxpb+3dzNzNtGIsO7yB
myx0Uf/UWvFOApEJwL1ZjWNUIYzVLfs+8tEENE85xotD1dyM1ohucoJRZtcdLFIZWDDoZoUG+tl+
RsGePxWIgF4UyHLaGHbbJvydcfXQAInz/HIdi47xBDOmqARbFuXUSvCegj2k8W9QEGiwj+NvfD9w
kCqNB7dJTg0qHH3ZAtptajixk58zuBkfkbGkxk2wplVOfWxsWO7RUPxIq+U7+sQkems27qsK9T1Y
wshnF2G76W2Wi2fadGSCBreN4K0NiuckCfkvv6B8WRggB0hhpwtVBUJeM9QvAwm3izaaH7B4dbeR
Px6YSceIUNnnqc1h6g1P61pH27IE4ZTOGm/Krv1NJPQvB91RNzYW7ltwJBmbi2JsWaCKnA9I41Kp
7qxk+onrO27AMXpOw4JQ5TrSAY2T29oY99K4itaj1OxIVNPCqKg/GNvTp9kEjJP5e+nkYRb3Njrd
/eDF7wlvazamW/l1DPW70cHljb/HdV7IERWXx6Ubvo96PYnK+NDEMFggSfE4C6qQnmVNan0djTVo
4u6uHgDu0+zmQsJ5yafutumnbR4R2fvZuHIxpYrwUoQuZnPIgtKhkzC69MS94gqHyUtyB+lYkypB
SRRHcTJugxNzNUD4XxEddhL2aacA1iFdpsvvkg4Iz0IA1FMTXUt3gw6bDfZPhlNj4V6KhzGNHbon
dHlYQ6Qm9Orx2JHZH4aD0oiRIwFo+6YEjT0j4Wl8zNLxYrqM2x26+AcpzBnvFWW3T5Cgw8wHRZb+
svGxVqDvzL0MA8S8B4H28pvVKA5Vke0/Tyk64Jqn0jLjrYUsQevAB+SEpw1yjdSd6Q0nOf/nTLrs
yOsW/nAA6SX/MGRHngPfEH6hmwC+Vk8jg8iRo0aauiSi1OUtT7RhdS9OtOMEtfXBi19rrCXNtKH1
+c6/kE+YzOANRo8GzhOCfeJn5+n7CtCF/BASY9ShBn5A80hdjiAef6JgZrwpqE78ObMykwpLtjlQ
JdEfcoz+M3XipTEMqQkU0h+QUGcgj3zBZ2De7mTRgQEl0hIldt0I2G/ORD6qcB8GEuuoK98bXnNC
Eq3adCvll0wDGlj0VicCWdz5J9qsjE5iYcI/KGVcr6bvTgsgjR3vMYFve2DfGQ/0XGXNIXaYR14B
gJI3A80a3oapSEjWejMnlI3vUNagy6AFjVaXYMHgJ3bYHMLRkHJLFiC3MJAH04eSEo0HVOS/jTDe
oD2JVTky+WEJ5vmZ7k7evknIj3rk0+NrvjF+C1odezDX5OVSusokqCBxUTEnBDTS8YdO6qt+fOIp
Szkma44WAEBtIRWzbhvgSMIolTYhaRtbwDTekBC98LAFBXkg+Zv8+1xG5rXJvdQl6LjKNMl6lfFC
StUW0/k2qjfFNJR8H1aFZN4k4nwr7jteB2BlOVnBd56ptAMLtAIqrsyhbfh0sRePZMi5UaV1lKlE
wAFsD+aPpQu3PI8pA/HjFJtOVIKQp2YZybfIkpsMwRwTsz/Z6SwNP9l/1uwIl2D/UCfdZe6gCAah
bPqw1DNMh2Kw0fx1trhWwWvi6VF1iKtNg6gh6NQtPU65OTBLpOrKcgCjMNNm9CYFPq13EVnlHnjX
KUuuwxKURyJASx6GRAnZLuRsFYB6oKERin055nHlKgJLkNMviubbWKN75MFIuctZcnTBCopDUFby
cbmPwh22UbM+TLF9XVOiDINPWGFby2bS1bOslwlFLhn0VpRikqNKCUY1y5U/80r23mRC34e+ySxy
YhtL5zCHBOlG06H4XOkEoVs3mC65G1d9Vmt0FNhhbJjRedRRcSF/3JsRMrz+Q4LgOj9JjoFdCcY/
CbTSK7t6ZukAO4Kyeosaw1a2Ja+0AOPcMhgpyu9Q7a8nXC2AVolW8APJo9fBwkBqKqkPZk86VLyw
kKlxGPjwb7JcWOhdOl/TXmDRjrV/pAeFDjHpUxGhaeAPqD/AvwjLdgagXiGKUB16I8TfyMIYi9rO
OQPbuQB8xwn9ElmfjHgpbWS1mq1GZrLqCB9XkkZxidBMNshdJ/Tms58VwUyW3+wmvyxZaJQ/dmJt
QFoB4EOJgRcmAFYlVpP033gvheFvZN/ZQ0D2hxgtnFKzDG76ItrKNzYJ37Jm86HcN/RWFIMmm4QI
MqrhxRAY4gP7xGNwZynmGgC0pEaQbhHz3hvZi336CXst8XcH6EIfkmBtgcZqgmBHRJeLs2t5hsuA
lJefXLuxWCs8mbQ8XeB4fauRmUJaK58PE61mR2Yy3CRsQlm/PHYDrEaESaBj4g7PwpLzMbhPDRph
grponKd0ROE8UUDbk/tFd+c4ML+Zib4effAxnkM65eOIqlp1rlwPFmV5nU8R5LO4+9BTn196hpNs
lgyLj6W/w/lvfUcu/CV2vV3kewRyTQ2MUUlbwCOu0JgLoDI260u61DR66RJRnXYMrdsop4M/ue7T
EkdIVderM56nrEUCW8djuyPDCU+jg7dWPIb+IbWCVUD6OL796z/+5//53z/m/xX9kj7kAsr3P8qh
QAqk7Lv//Jf+138ADJU/Pfz8z395vuO7QB4V4GX0Kyw38Pj7H+8PSRnxw+b/UGvgRdizg2Ovyocq
Cg/jiOdiXoz7//Z1XOW4ngbh5VioLP31OnVatJmblevZThfIp/NEuyV3KKnT858v5P/9hnySTOUG
yjO1q7/cEP2zyB+8wDmPeWSgRqLMs1GDf3AG5vMp+eFlP/hMm+jm6394lu7fLx3YruW4vmm5nmXa
f71HlRtRXIaRdc50yorEYJ7sPLOFOEoanZ/czF+//flu//76PGWbnuv6Pk9Wm1/uNmJoGA/DiKJY
RMPUsBs0h7LZvV9rNu6fLyVv6K8rxbO0pUzLV77lOcr8690BwDPomBnTmSmTdez8MrIvnRHHW2cp
8+2I/DIK7kl9djrSlymyyOv//AUc9fdvQIfddmzLcWxF9fvXb+BXbt0tZmxh4pMBOQ+idocEIgIA
41IirjTqqSXlQ4ZgdeLlwFy1P6ZegSvH2psoPysH5c41bqBGIGi5/mjBIV23U+6AfjINCG+99reT
lTw7TVXcRz5hD0aMhkLdIdffu8PDMsUNJSmpar8W5jFDMR1TB921Qm3yGXuHMD4uK20xmBhb8zxj
3vykw6K/joJivVpNg2XRkTjQS1YpStIO2O4/P6TPRfblNTkAbln9HlvN/PqaAKyppFu88VyoPNpZ
5lgc264YrtrJYYLRt3Z8rxuFAEUfUbK/zW5Tf7eSKNzVY1cAAsod9/rPX0nW4L9/I6KLry1ahqb2
XB+Rrb++tqlz+zpO2+52obXy7Hdt/uQlRnEbAo8EMZsjZTcgE/Lni/7tOWgVoNhlO56nHU/9LeD4
fW8nrRv3N7PPzMIXiVXHAZk43flgLpbBw48pbGg0d1C7jKMfIbIUqKNh6M2fv8nXLapNxQcBvPh4
23vKlb//twhrha3paTXou8KPlWBD/ScrMYEDN+56+9+7lON7juM6PmaznmO7X4Oso9AwyFMM6SIv
6fbL2AAOYSPti8ZsT3++1N9jnQc6mxdKMDddqJN/vSsT0kvvTt1whonGoYiP0QWKT95T0YldpzOY
2z9fT/9/wo9rm67vBaZnOcr5csHM6rvWjzz88ZYFsmJdxvlH7Vn1Y9w08AxCksLG7/D/KA6FEN6L
FpaMbdvRbzRq463nwc/Tbd7eFozVbnRMc2rtY/cQR/Q0wjUefjZZmW6nylw33HM2UAi18w40lbNb
Lealoc7tPZwpW20aL4nPkUZmMBqh+YV+pckv5gGo51A8hq6d3cK/tzZRNA3Aapzq3WvM6SYo8hD+
R4vBUxk2FStggnDT9pP/CtgNTM48AxJaRjgBlt+/odr8oSKnPS1Ix/Wnflks8UXJXied38QLLqcR
Wd2OY0fjcIwK88/OdJaPcvL7f1jClvO3Lex4LBTTBIysPE7Vv77tesiQcg9GpK+KJbgrddbdLbrU
RyBgmGQ5Cz57eONN+g7H3R+6HBhbdXl/ndW9aMi5kX5q3Kh67L1ZX0ezl5+YBiHloyJmDYYzLzcG
9S7MdNA4S9St8CZUvIWr5P7DjXwJRSx2ZbskOU7gBKxZ78sJ0meGXSxe7D02S3GqyuraH8OnrqOJ
6XrMEJbxH44seS7/HvrYkGQEjuYXV/Prl+M5yFa35sDyzuCANlPemZjqrqDyVHn55+3x/9kdAXMj
9qQdaFKBLxeqzNbyU6VR0orxd/fs3M8usgJwupVZSBPotTmGeWre2/6IQiqL7R8ij/n3tIvV4Qcq
UAoZCIL9X1cIloK6SQfOvLQC3uandXcYLE6hehhbyKFejjeb7XoPK723fT06OObgb4CyHkSS2Srb
Lfg0lOnHpU5BEvVo7q1pyUjG849xEJsff35cf1/P2oYqyfOyOR2IKF++LZV4Zzlzd5/NTnttN8yq
QWDn73++yt+fSUCqYpFi0xd2fPXlmcRj02YGJPmzXwUmqJSkpollFM4ENtW3v1PgZNlFrPwVnRBm
I3+++Jel7uNFZtvE5sDTFGum/pKMZloHXc5pALTQYppSZ4zSorz5lWVrs6natbjWjVH9w1Fvygb6
9wUPb53E1/d803c4gIMvV8UJcBjDcLVv3Tyr98E8BndOG6gnk294QGoRNmDBe3acPITKj9aeG4fL
Doay+fu/dfvsdNPk9Lc5BbXJvX75IqHOoqCjdf/YeB2QnOWG0jSIMrTzDowE/uFwMq2/3rZcjeRb
2cQUl21ufYkr01AXVdgU1iNvdJP0oN2tA9XoGD9Je2G8H61DZnzo8R3t3z/f55eV/P+ubPuAcR1l
cfL/dSWXoUtpV80WuLKFLJQME56P+ofU/0sYC2zT8iC3gHUJfBuS6peHiT+PP5BM5MiC5TajpCjF
y63P9l5hGZd/vp+veYUsIJsV5JI18Z/95aRJdWoz1lyxYiynl6nBYWe1vSvbW29TIHD/8N6+3Jf/
eTFbU5gGmgeovoQB7IPX1JsydesU6Gy5TvbcYqkZRlDV/3xXXzfjf10oUOwJaijf+/IAGSO2C6ar
6lOpJxle8zD6MSZYMyX+U+JF/5D7fkb7r7uQxU+Mo+Dmgl+Wo4IzWCFGp27tSAuGv45BoakfQz8/
swcfEr+7GnJonZV+cngIQKDAoI5TmMJW9m/NosZJ2bkslUfrxsMqL/CLi9WdT6VjXPxf0s5st3Er
WNdPRIAzF28tybI8UnYPjm+I7nTCeZ759Odbzj47NiWI6OxcJOgESIlrrFX1D7o0N7MchPs0DWRS
GDwJbXpz0vhWm4tfqmHSDLAn8AG+M+zmZPpZzhZIZC1/rVEaQSSkl6pGJEDR/vIYLzehnE25bNiI
vA85/RazOdAdU+AahU+tCQl3KHCD6+va3XfCF0irGLEcfaSUVSsW9zZ/htGQ1ojYue6jMRTdSq6x
WFxy0wih8wyxLZVHz8mNmOIRqKIc8DL1EwBLWwmo8vVbP1H0lT2zWF0yEgk/LwxDUymtvB/KH14Y
3GNzF01++Qwu8nbOgHOqlPNUy4JuBW8nLlfemItkg3gGtxpPGTaq4zBSn8+cAXycljh2/qw2V0Iy
2pFl51l7pWNYR4cjXPm804HkHHcFdRXVtq2T1IL6Z+3HhpY9dzkold4WYNnTo5YOK0ep5iw+jBUE
Ys7iqmYNachtLj7MroqIzjp3ZhkE+c7vred6stRvEBi0KyU2+z/9pKOBJ6sL4F7brVb7xQ8rtbVX
dMAmGD2meTP7kf84qngXQHoprocGJQHbthGqTupyN82V/pQFdr8FbR+Mm2oaMGeE3ys5JuZ331cV
KP5dBAZgir+mU9j/EXR5St19dGGM4aWFEM+YjJJ5ofQw56vxxUcCfFNaAn9asKFegJfxQ59AwnCH
0nrIe2PYhhq4CdxhgrsGNv61VhdIPY+A/65modjX4RDZkL26Wez0wgd23yYRGv/FPPAeGmbEeXmz
UD9WzV9GHMGVMpX8vmgo+JITgtkz5uK2tLScckvVHig5GAivq/NWN6MZAhNV4MEdYg9aPo46SYU/
VzrW12SRqK/FfnkEKBWjjNQM31q0pTeIxLsv3WjOsv2EenTg02CvVPQywBb+pcDcDVvEFNTxSdPx
lPZVHUtqqREaz97sYn/QFiZ9NDK8gz1PDIvhgj90sZ2sgi65qygKHYt+qF7SbBDf6d/Mr0YppFVU
hNNdZCA5oTEFqd05f1PIip/btFN2VptFtJtJJ2oEBm8T4IQhfJYx94a+RnKvoZxpW2W911I6IaBl
8RtP2/h6alJgfXWLyI7V0FQqANDhEAqjgOLMTQlKFMhkOz4Fc5ttCtNwcI7tqW1PSNe5tVHcmHC8
YdSY83RE1kN9DjVtfBVVG91NaRE8iNIRhzaDCQE/nUYhZa2dD9r2KqcFfmsJM7wrRTxsOxjM+6lK
FFw2i3YDzai9mqtK6uOjt1LUXBK4QiKFO/X6rW3W8Xc7TCDUIzv4lA9Zv43hU99hra3uXKfGPw3e
1HaAkrZxazvbmjFFppLi9b4yQU40hTIckk4gQd3xq6CSg3ovTAUV5LTetf6MA6KbTaAiWgSNFQkO
tWcNULDlXb4WnMXp+M+mdlXdcXXdJClcXIZzU05dOtDEHLRpfk2DWkERjtovD/v5wQ1THcxlmYIC
bYO9GFPxi1u8uxtqrb3DspxuSL2dshqmi2aqGHrs27TaqIgpQUEqd0k9AJjNbjLDQLulNcrroRqN
P21RgiKosgrFkhLb3qAt78sqcXbazMN2SlBYsGl6bHp3zh7cQXkB9mvcl4lo90kIo7UP8oAucDDe
JqPrU0cAQdPVpn+NeISxicsMWpsPLWoi67xBfnb62tSxc+1OaA5O5WAfmhqZ/KZGq6ds2wGZCBTi
/WC0t7MDFpeXYYU+upLfxEgx/NG3Jo0KJ1CvFM6EraZM1K3bRAPjKEEbwOMx5nPH6XXiLbBrRFF+
UyNOfUXRFRDDtBtNV0PfOlTKQ9ohbx0ZZfm1MWd/5SY4eVDZusPom5pBORGWyiLZnYLW4Kz0aVYg
npuUM05GAVASjIDm+iGNu6dYr98uL59lPmq+hzR4Tum2qhvLOldlVpmSx6H6NOk2dovlHzakGm0C
aBZHv/5voeRP+XiNu9lAmTSn8TQnzT2o5fIOJHEFngPh0XCOzJWdsXg6CNOxNJ5ovNmdc1k9VJio
RwogejKHbFMXj+h6/14KJCPoKr0lob1Xj5YpkOhU1e+0NnoqEM4Eidk+2To8E81iOV8eu+Umf48E
OUyQbYF3XKYkVRLHIRx5UK71KHZNWaCBZyu07M3gUNoW6l7GUD9fjnmyNPg6k0aIY1KR5IcvDhZa
H6Gd+L3uhVpswFDoevA+PVJKGWJDvv1yOdqZ2XqvIZh0V1SdYs/n1dEbofCLkgtKN1gN2bz3a2sl
xMn2ko8FKgUqFSRBqrUIUURAkLvCTD2pEoVtXxD9Ba3pZ4vOsi5uFMWJ/sOsfQwof9CHFZ/mgptT
sVLPghvHuSEb25AMpRhp74Yrr6Jz0/Ux2OLwKDJTgZqUZp7j23Byy4NPEWqwpvIqomi28mWLnPV9
5X8IZstW1ocvg5Dd1BjJlB6MCLDb9VTtVKWbHuq2DXeXF8bJu0eufYuai6nRXLFoaH6OJUaNqWyb
1EvsGOKyFt0b43BvGOl3aUPFC2SPPwqgPGyGFOjBTbMfEmVlcM//CArDBu0WngbLcpNidQHmU5Xq
2WSez41fjoc0yZSta38ZenS8FTgcRf3Yde3fcTQB+pn16sl1gQ1eHo0zBwFFXhYv9R8KCcvbvmlD
nppukHlBM9ybafWs9OaIpVfwp+r2P5GoXnkLaWeWlUGly9Rpuqlcc4s3A35yyNVVceLpbUWRdaql
7KiPgbitFAdsW8Mfqo/srTaH7Y8wd/VDJGa49HU/gXcb8JaZyvaHcCt0GPq4/UNTu+H3z3mDtwyr
gK64ztB8Xh8h6Uxpkhx7wq6vVTzKnXr+6/Koa2fWO69Qquv0iA33pDkcOIqmqoBYjsjV2vi3SLc+
RUA0MFEzA8YTgXsvgWFCEMEOS5WC0Vh81D/LSV3ZeZrcWh+LH2wHw2AedMOh9O4sG0VWAT0d78DU
C8zEBbVbvpp2Yt/asJyBrXaINibjeI1UM/esug+1WqyM93v1+OQX8OKXQ+5Q01wsCRSWZGEsyzxj
Eg9IPngBVsOwHW7SWnyxbePNNrrbSTpTC+Xawj4C0cdDL4ZrYfkPECCA9A1b2MqHlUmSB8Hyd1EK
FbI7zFN3mT6ZWVbSBPAhwmKpNyJAKdA/aUNMZGcTvPzAa7BHE2uMjhRZqBuNqwnBmUvMoNpGaLoh
Ll2zz0uxz8u6r1rH8eIq3yigEq/c1i43l7/z3I5k7Gm2oo9n68tqZUlKYwg9Sz0/brSdQldng8pm
+VS0Y7+LaVIfL8c7u+KogpC6kJqyvxbznQf6ZGp+mHqIUtxkCNUlFu6OdPlGH9GmYIZzOrgHgWLF
+qSe23i0t+nLcfgb1hK/E5EhOmYQJV4WFtiqza+N3bxRWlg5Vs+kBmwnjaTbwjILcMFi4pyRh3kW
qqQG0+uMtYlonF8xFI1M1V+Mwb51w2JlGs+d5CSOHCccroJy8OeQ5QBipwr74IhQ3E5LCvxJw8eC
80If836jZ85KOifX3nJ3CJYm+iogaSgJf44nlC62RUgyUrT1i5jTY5T0yNrazZckGr4pgX4UZvmi
pGtF6JOeiTywKFdS46JgSKK8/NA8UDBycRKv17Nv1EYPTabtXHQeLT9+wlziuUBJ2BDjHaijPS+8
tatbLs/Fh9M6ADNlUi8W1jLti+PGHYbIDb2Z9vjdRHbtFWAmHqbZ1F+K0qj2XKrTtjXt6hECmXLb
qVJ20xfqz8RsctQthVjbUmeWtUnFD6yR7tgAORaT4WCTaytmGkFeQvkut34GnbV1Jc4opDqnuXvp
vtEp/ddRkF+lOELEKv1mbE0Ut/kyt8nKIJ1Z/xJWYdmGw4nuLnN9bU4EKhzq7Km4LIJQTa1v3YRp
N9IPrUMpYHf5SDlzTtKSYOBI6KgNikVK11RZUqhGlXgibG81vfvaQGheuSjPxeC+RsNN5+w4yfbL
lPqe7xTgUvTqJfTdH4hiRit7+Nw06hIMZ7sG73Z9sbTtGaxdHimh1zflvsiThxENmnQsvlwerjNH
BV/BTWsLSu36MsOxkjQvtHyavR5AxVXp5H8HAYRqxwFimxv615qS6P5yyHMLglcYNR+SKr5QXkIf
EvzadZWuHvTZ6yoNOrzyYGTUiFHOMSrIYHPxMxpXluCZ88n8GHHxWAp6S4ROlVtenerXydg/arN9
GxQzjtkJatY+Os5TDAhjWGn+yS9ZHg/0L3hYqCZ9lWVbpS4DVAGNKfJqsObS+HeOk6dRdIe0DldC
nTsK6S7qYCZUHjP0GT6PqmiFjzVUFXn+EJOoYYyUd+0extE2Ca17mTLlkXODNtPWbKuN0Tv/YYw/
xpd75sOsql0bJcrYRB4U9IckxxkQQxgSmm3ZcjKqiLFH8LsxKlrpm5+bW1rV4PU464BTLb57cpJa
DHoXeZOIMDOb0IjXIML1t03RbkcbsRBkWu7soV85Z86tYsMiTXrv7qLx8fl7mw5fmzTNIm8onZ0D
brPpxK00GJSJut06T/bsrADHzn7qvyGNxcs4NsO674oi8gBwbSkdAcZEIhx19G+Fg7K0at/luXmH
Kcrr72/YD59qLI5U3UbFVPP51DDmVoua4xw1dxqi4RW8T5ARNxFmG5dDnvtUi34cnTLQEOpyVu1S
cWby1NAbRXEzITbaNfGjXEXSfF0a5ObS2SnOflwOe27D2gAq6KLT/z15fhjpBGhPlKGnlbyzwor8
Nx4qdT/kdobeYTUCs78c8dwxb/OyIFuzBNfjIjvUoj5Ls45jvrLtx3nS32gh3nKFBStxzmXapg2Y
g/VDCfikzNd2Q10mach6HbsffoBK4CggJNTai0HLlxLHt6KunjpH8yro8v/lI/+NvTgb3LqDF1cE
nE19cLCM7O8h138OZPj/IQx3vm6BGDqt5lSliXPAwFiWZf5gzsWzGlW0wJoVwNa5nQ8SzrYlcISj
Z7Hz07B2+U9R5KVNDY1q9iIgc/Bf8u8TOhG5MaKG3KzUSs4uTIf3EbmABJIvYg6URYKxYvY0tDzH
Nr+V/nEJ5r8kO2s3iX7m1iLt+P+xltu9qdUpSAxmS61bT/qeR7G4NnhFtHV4XSGc3nXTs8BR0XbU
Wx8eYV1XKyfO2dvs42+Qv/HDbYIctRmBQo680Y4fdCzGoO3SgHFgNKJdd+UKtIDwsATUvhON9r3s
9LUy5LmyHGfAv8OwWLSjEc62UyeRl83IAEEEDF/xPOLvAeQf2ygO8t/V9n0p5dz+Uy2GJwWnHx0b
oPvLioPWd7nNKLCYgdBu5zTE2sOZQZVkA8y4qCm3BM23k9lVh76a0uMQjdXKnX7ucOKFTE2bA5Hf
sjj4czfTfIRJMRWCAZ66UXCFxNE2GShwX96555Y3rpBQMQhFX3URSM9o45Yab5ZUyXGA1vYZ/qOt
kxxH7PQuhzq7tD7GWiytNE+m0E1yEpVabGmrY3iL/zgJWl40OOs2fw9df61Cb+/wBOOGWzk9zoyp
RTJKjRWeyylrCF4tLqPBzGXaIgaKRp80uzayeCUtOveZdCI0F76HA7x1eUrZogKwk4r8GPRf8Yjr
lWMUU8VL0Xe65km9D/kTJh2S5Hh5gOW+WCS9NlVdGFGEBVO/mMsZhrSSlUbBm1yQ8ZplvakVbIEv
RznzbpFvB14RcGZ4Sshh/nBA1EY2DImVJTjEoQJe5NldRu7DxbB3zfILTc6VK+zMCuUpbfKyppMp
cdCf46WKXk5w53x0vxDoE/qhZcUoES1oBaXw3/427kpKfAYQaF7Oi5RWr80BR/Mw8BINaBiJCP6d
KPBM9g6Zii/UDVYul/e3wWLKeI+primgW6CBt5iy1Nc7Z2gQhuwqEb7h6TB42eiiw+znjvIilHiQ
is4KbxdTnR6bwHDh+rlV/n3uRutrH7VQbJOo61ZuojMryeXk4R0vMUXgRD+POU3CMk5mlD0mjsef
SjTUNMpN63B5tM9syE9RFitpTNBOa8tWefLtBJED2LOPht8KVIC14O5yqDNZ7adQcpF9WLR9G+eh
mqmBZ2bRjUDq1+qib37m9JsuFz8iV4FlI8XO9Oz5cuBz2d+nyDKn+RC50LI6q4SOoi7yCM0AtBm5
1ww3C2x9cJn5OiCVTDXruoKLezn0uUmE2Edd0AGBoC7rGJrt+70oVfEENUy9KdTEQSnbjVcm8dxx
R/9aE9yVcPqoX3/+wAh9ZjUQqcCPPfYGv0aPXujQkBssCgXCPdUXVYy342g9JBryGbn5++cRGSFF
c3qJgLnMRXwfm95u9PPRmwz70EHTSFM8Jx37KQQ/s61g3l4e1jPnHxBxBhWmmm6cYtTnWBU+7Imn
ti/1nW/WX0zqrBvF9W9mQ9+GtbmydtcCynn+sILGqshDpHUjT/q1zqrlmZb9mGMXnLTNtYXRz8oH
nlmyspIBBtSgfCh7Hp8DgngNGrUhAfKxvouFuU/jr9JTQOhvI46AJIdPnV3dWfga/e7QfgpsLZ7Z
bqTmriF3KX5uPXR2um97jGNjE2GxtQzrdHfYkFB5l9iS+noC+g8tI1eGNAs8tdQNPEFFew8sfY3i
ci4K8F5QoORxdCIW57sfjhl+9UJ5MqMa4ey0iLZqOa4tyTN7EJgpN6TkDEAWcheHTJMHyLiag3hK
VQWfJ+U6wrV68LvrpK2+dH51l0OLZzyeLexfIdZ8uTxvpwf5x/CcNZ8XTJBGfeNHdehFVvFIBniv
g0rc2NIb5nKg02Mc3QO6VVR+wLtC2vgcaBiGJkUSVjxJK+WipNzDCkFMg/VSZ99RoEAO5HLE0+yD
lMqESMBVCGRmme34XewjElqONFiC28Jo7pUqe9JrMLK2tr8carHP3xHK1ColHUMeZUvUVoaMOGiD
cHiuI+enZiD4MrhPvmK8woC5Sh3jeDncYtJkOLiQJnEgFUH1WZyb5jymvRUO/nMcZD9DnF1gAfyF
cOzKlC0G8D0M+Hxe7RyZJMPyqz+cXmY5tkDuLPcZg74Nytg/yIK7VsqlovFz+YuWD0dimVRyVBBi
gI24lBaxZh3IIb5b5Us711dFd6Bdr+i/dOplmfYiIbiRpqBpDPRbq3YRn3w5/qI8QXjLJCzYNDa7
xDt9/tQC91LDAJ7/Yqi42mX10D/wZHTvXKj8Vz1og307sz+HIlx7xZ35cghTssDEALvwWxcbw7Un
XLKwA3vhDrRV1FKiQ4+Vda5+q6YDyKg++wthmFkj8aEuffmzF2ccn22zMeg9sj/Im5dgkr5ECLh2
lOBl7BTPCaQY9ho64XStyhBAI3h5aJC1liOLrFQxW37wEuNPP+PdUh0ix3m7/B3Le++fD7GZPBpL
gIFOlk+uRGZhxv5zOhUp/uROaD7kZDeS8m51SNZU/hbEdemiQm+3X2K1eL78C04XEPBpQdlVJ38g
dVt8Zu1qQ0u3N3yZsr+S/BtzafUgt6dDlDxNtlgpap+eNzS4ZGPQolkJg2mxWybcugJkPVD3BpQ6
ljqCS29zo7I+EaTinXX52wyd1f/hqcPoOtQXoHryBTLe4uOsEq/pqvSzZ11x++96YCCEEE/Gn/SW
w/00qyqPYh2pu77G9aiM6pdx9EsQ2kF4O6OTdRfP8XwgP1BBK9cu2GHH35HWjzuoMPUzAvRYXE7x
uI/sEuVuN08wgSnDu8KfjF3LYD+7GJ5c1wq9ajFaSPs0Irnz1QiJLiXPENoqgmnleXeybHXoJrAK
2ZP0y6lpfT4QBtsZtFmxp6NI7AEjW+u+Ay55ZZTWr8uDezYQg+qAWqURs7ylnDCfJ6epu+fUT0ZA
17LeUFAsC+vQXTnkTo8aXZKpDcEulEDS5S4pgwxHmkj0z2Gv3VeNe4+q9k5q5CHJgpojBIoA2+za
RE4M2STMEa8qsVbKkWtlsZY4Sh1EWd5vZkeOx4dLxQmKohW6VjznefsagpHKI+3rYH+f2aE9OBaD
a23M3M3lUT65yhA8AaAFOJ8ivkGrbxG19+3Urwb1yNP5vlHE99JCcdoQaJkFmf3zcrCTs4BgFAUc
mxcGijcniDCqArXi5MZzlZZfDVFs8Z/19C59rXLz65Rn3/GuWgl55vtAIJLukBTA7ll+X6yEuZqb
DjOLme82izJ7Pw69u6vTwb7W0SdYGc+TA0iHzkUv3zSBVnFxL2ZxgndSIsyuHUFyaFe5KG9biEp1
dGugISZ+L0cFWqcKIbv5NIU5WZdbpCjnAg81o3u2ezUCwDa5h4yb+Nov6SJenrrT7wI8AH+ONpos
Hy8LgIURK/7kIyCL7nD+OM40zxLKtzh39eZ1WbbNG1SMbA1DeDp7MiprxeYdAHJhsTo1o1ARc9eb
o2YP9baJvnPtq2noblefTmcjkfGjEMCVTEL+eR8IXAaFVo/mUcMfce6yL6WBCBc1XTXtVmCJJxud
Qq3zIZTMPT5s9BgullGYbum1kHdkBYXMbVN174qL5DukyD8tPKIuz58u3yufjpf3qAymyhODWuli
YfrCaKuGF+ExaHCSaqu/rPymD/+2vlpRvpOa4+6kxbuxRaqdnyQluyYfjGyE4RViEBEJpgZee2N1
IzAfPw1/aU1prGye5ZuPBS2H5t8fKWfpw9BkKDSZyQgrLE86595IAa+aZp4eijJV93EpDTNMXId1
5F12o4+VwxiX+gaSrbq9PFxyNC6N1uKWU5zGUACP1sfBYRcn+B40eCkn1vXlMEu1hn8+mBIpzVQb
KaWl/kGs5uMY6m3+TEe133A5lVvN9Seo4zEXzkhqr5jQBfnOefy7mBSaJknqA7tDnjN5zONy/AJb
PN/bpmI/pQCX73LNrY95BqWqrfJ8rY91Oi6yIGXJZxaUC66jzxOUx05YQ9zUj6NASlYM1h/c02+a
3q+t13ObhFcPwHGKffLS+BwoGBp8yJCFO0qgoQolwckf2CMWDknSJlZKok43lyfj9HbSoY+4PHOo
DsPZXsw5GDAzKcKqBF74mlIitxScTatHPcDv1L7B8OByuNOhRBsIMLbFMKIKv9yQc6CGtjEM7VGH
x2Th2sDr6vlyiGUpXi4v7lleqkyWC6RxMV2OMlV1hSWvl2CuqsCC9buvYVZu8t7epCq+avZ0S8dw
E0R/2u4hrfqtniQrm1oeZ5+3ksGQklpRf5O4ysWwYmOtg00VGeYJ+sFNpuOMYN/K6XY6dcQA9ked
CDGZE1p/OmIB1uM7cOzmwf/Sp7O7adM+wxNArxQcwEP9qq5q/bnu3HnlND+9GD+HXhxZAeK/Ljp3
9dEo6awqQd5f2e7k342ghu71DuM9pnkNm3A6pkiLydoDlTEaquriXhRdk9VjnNvHuGr/1jL/B+oW
l5fO6f4DEINal0yLQaO+H1wfTuIq1nVYBEmDr0xwM6m23HzvNgr6TQgfkTsqdK395ZinX/Uppq5/
3vMQV3SlLpXgKAa/v8qt4K1ELvdyjNNd9znGYuRsPPlGJdWTI0Zxt7iVPDZpTDG/Wxm+859iQvdA
pglA5GLjweX2fa3JaTmn401A+zlAifO/fMm/IRajNTeDM2OdXR/R/3prK+Bio7MV1cqcnNtZ8g3G
Ww89A2P5wi2gRlt+KeqjJdd0ZF4XfedjONdIBdPBBkifQEzt3R//5eP+N+yyaq7ikWIbvVYfO3WK
YBBC9SVLmjZTBF7jcqhzG1jCb0BNAfwjlf686noTL4KO1uDRiIpbH5moK1vzX/Ru2I1K8KUGxrwS
8Mza0DXq59SXaKafMLSaIfeHBmcWLAnacl+SbyMlXU3fLn/WmVwKVQiqcxREuLlOCi+qGplxbwyu
J/r+rouqGBhneTsZ/WNjhY+Vm7xA1Cw3ui52oeqiZL3GG5An3+Lg5/rhJ6hChdi6fO0VVQPqBFlT
MMf5c5Lj5KfjnaYE6Jz0JkL3l7/3zMbW4X9JTTRJf1pW7KrSmPwo1ouj60eI6LducRVPqEmhJfH7
keingxagqQ5oe1n9dZzQGgtLcbxO67orN9T3cE58TA/zX5c/6cxCARHqqBqvO1jzy5szUdyEeo7W
egoK+zediqW6j5bUSivuzMBJsoEs80oA9bL2ETuq4iTItXi13oD70UrzsR6iAF8IBwO+y190Ggte
DrJMCL9xqZysSVopdle5mn0EbKHdFRgrHlyB3UCn+u3hcijtzOiBeIK6QJ/jTAl3RIKv6XvNBqLY
KpgpZO3P1BVYBAtRQVJowgGzJohVQrr50W/t77Wqjo+6g+ND7bg5boKRsjESLNdXfpk8/BcbA+oO
1yrCSlRclhyeUY3tPPUL29MqQ39Losq8nVW9wzsoQQ+ow8Ye4+pI68s7GH4BRM7Q2bu+Fa8kZmeu
eOr6NPHYMzZ56OIqRLcCgIarD2ivkQHOx2h4ifx7uxUYvEJRdQ49y/vyp5/OP8fRh5Byzj5kFXjl
1Khz9r6nuIgX2eXgbusmQV4KXY3LkU4L3zqhNEOCJ3kBQQH+HGpWEqw6wVt6blE8Ocr8VM8p3jt9
fFDz/IYTb5+qxj1EvA4XUfPr5ehn7hTqMhCJ2FkU3pdVIMcoez2cg9mjZEKWbVbjLs5UzDOVHiut
4gF6+hrfdinKS65v8GDiKQkPnjFe7mPN1uu60ULLc4GhvVqZOt44QIzvLbswd6NWuriW4PMhKtPE
736oXFwuRhRKxqmCXeUW4R7Dj2RT61jDFr3R7umAJvi1GuYGYU+UPd0Gh7VkjA5Mno37jJHskq5H
6MQy5j9dMxrudFRM9pZWow0aoLoZqxNc53Ckil0Zrb81WtW5T6i/lFf2kOHzlTraDjEQnALsPP+a
c7BvUtQvcBCJ+98+5ejkSKAyVV4JA1i8J9u6muIqcWHt41D1NYmd7pkOSHmniDBbedid3nvwOnnt
UMYwEb4+4VZiWFJHPspIMQZWeYHIn9Tbslp3j3b56+WFdnrIEUuCrVyNw5t77/MqL9FzzDPMq45q
M31rtfAhm4ObyyFO96wMwfUD80+WpxepbGONQ5aNQP2UIAo99FEdfMXH8TZInGLlzD7dNoSi1McZ
AJX+BLhZ56mSDJXIjr7e7JrGPcQmXoviLwqnylr77TSxJRZ1b0qLrk0vY3E+5F1pJE1TJMfJrfF/
HN50yCxxWz2Zo/GiU/lJGvx0Lg/l2Ziyi8pzmC7KEoLWcqFOKl/5nI7XTYHzdXNljg/5dAPWtvfX
9AhOz3e+EBqLrOzzAlme77Q0fFVteeoU6OaHyJBhJW/MOoYlk40qd6Vn7Ubrpu8RyJ9XKRS6gk09
3QccSDzGycjkj1iSwUAkps04CMtTtYbyohH+YTfujVKqr6lJbfzy0J6uUlI+xDupuNNfEMtKcTXY
cVyZvnEUon8Ziwp1+ckuNqoWP18OdDqHXLq6/AuFeR1Fy887bnBApPqzax79zEyvqsJzwz/HTHQ4
iFeV17WBg21uoa7c1WcqOYRlLDnhJX5xuVzZn9S9O9v2Siqyc9HfR0APDLW7Fclb287oOt0q1pdR
RT0dG5PO/VFOK8fa6VFjkLZxBsORZf0uf0HpIkFU6bPwaoeaqJsMf0+4ql8e3DONOHh8CL6BiZXs
+GVTfMBl2YmqygIXlh/aoML+t/gRzNWxz7P7oKo2iIfcTIm+7yvtG1kxzWScqld+xKJUjmYISGdZ
eARDBWR/eYB3gV2nZqUPnhL7eXI1uaAORKKOuzlI2r/GwTT2idJpNz3JzAtqedLGEXjryq9YrOj/
+RVU7bi4wHQtt2+V2iWrt2k8P3uBgItDyDWIKDwsX3WcoArh9YmKkdt0jz3JaKBo4j5JCxIYFZd/
yGLB//M7JC5aoOYheO98XvBBG2pzG8WN5xRCf9Qz03zEQ4OOb5vkiFDSxUtnA49C3EJXag9MO//v
D5myjE3LUKqHSNFrXnefY3cJLun9PFhPLgnMEQK/f2XnDZaiTXU1mIhgpppVfAk7nIaUrE+/4RdG
bbGoWt2bYioWV22POcLQp9ZBBGp7HftNu02CWduoagfM2FfdX2qLZ21TtjjhVlOxDVSK6CEMAmyM
1RATney56MS01XsMhwoH+ZQ6zJhxuE57sHyuNN/Kr6KubF7tCWcLG19WTxsn8aMrrPQo3DA7ltmE
8pohZrDXLZC5KHH2Wl+VD05Rp9fFVGNwF1btFr9AsXXA122USdeesTLrr4e57MwrwHjlFhF982ay
+nyDfp3xULgkX4OaGY9xoGS3pd309z1+1G/tELZbHV+xDYflW9NW8xa18l9JWjWsEgXzK8zZ1DtT
FfZ9oDXxSzQ7w5GhzO9zHAc34N9xBtHj6dAlw3DggRXf6HP1Tev8CAOaNr5nkPybXklwRQUdcRwd
q/wKVN+/LXCN2KjdVGFMrA9XVFDCg9uZxU8ldkrM0Jr2sRy6iBcOXoegeYerGADQsdYDPiVS1E1i
CQPLuDLDzkGM+ymqIkqpGvNt+2Hygmi1fU0zKIVJ1yk3Y9aFCArmeFqVo78XVje9BMA1OhpWSrad
+Z997dElXIHnnlmWEjgHXoCyEc4ti5RIT1PHn8fOOfqhk16nMJA3Bj7VfyqhsB4RfDZX8qLlsfjP
PpD4BJxUqMIt6TtAQHRH8Y3Qk7ZHRdY/hjj8mQ1q+hgaVTd592qJHxm2Qyk+UemqYMkiL3sPT0uN
4x9BV4Cfi+/NOmse58gXT6WKQ6wd1MYm0rA5DKpJ3cK28fe+mTY3l8+dxX0jg1L8QMQIsUBWzfv7
/sNbkXC5UsZx7LW2Iq66Jo83aPW/XA5y5pAlCF0JATxACrd+PmBgfSWqyVvNIy251TsVa85mm6fG
t98OYwLC4gKlxkjzdXGGGnqbjn1YKk9N6wT3pR5Nh9a1pWuYtlZ5PjNXQFgArVF6o5W6fPfSKIdv
YNexF3Qy/fkyjVjRFRaE4psAL4rf/y6miFUBWt0A6Pl5+AZtxNoyFTCtLIsda+BgrLjhQ65Pu98P
5MogZJJQFpeP2wGrACOZahvTiXo3jv2TktnuVdNaf16Os8yz5KoDrspqk/gxntGLpZ6Hk+MDxI09
3UmuK19h0Mabemy2c+IiKPq9RjvG5/y7G/svbtzcuqjKXv4J74thcenxE6i3o1zERC6fqlqr18CB
+QlTg7BzrvfjLiyTmZ4nqrs1jK9NrIfRtUAaGmsM0EG+Y+aUsermG/bX1ZYa4YzLdt57hm+Vt3XG
rIgoMB8SyIU71NGjG7+agm2bl2JjhpZ9Bcuh2I+6NjzmQ1g8woEE6dyiKKIgnHyda071eyCy970t
6yIwa/EwOnmNdzzyqtyeQi/uinKThNM+SvEbzNC2vTyYZ3bDewHmfwI5MtX7cIgoaVgaAZeG18f6
Y5pi1zEr94EbPIQinK80O16rO507tT582dLYImorTe2l0EbdVndh0R/NwlhDxWhyWy1WCCLziGqx
yyU1efEGsa0kd0lIQ4/F6dXdTaM6G/kPNAqmH2qq3hs2Mhg3zhjthm4XSdqK8pYi2MA/tPZbOb4h
wn95oM/+JCoEFDygHpxUCcwoSHrDF4HXAJkvjCnfmm6M692UHlI3ux4xgu5jKOJlnq7slzOXMR1u
/JUoqdL8PWnbD0HfRTMs+1EV1FoY743oY5iQ3Mpjr9Qr6fCZCSYc2DWkVLmZllcxcjd+EqoKLNY4
8w9qmeb3UZ2t6c6cuZeIQh0EgBc17GWG4adN6xqJjtl1MT3PfXjIkukl0tYSi7Uw+mJ7oBHYZWMZ
e/bgdtj/dWH54mp97DVVXq5Akc8MHI9HVHtoS/GWWN6BCrD9sLKq0Jt6hKxV9/9xdl47bitrm74i
AszhlFRstaTObvuEcGTOZDFc/Tz0P4NxU0Jr1gALe+2NDbtUxQpfeENy1FGcXP33bcgLS8RAXRLA
8eJkIIBsp9YA29zKivgxKXGbRMg1gjjq0IOlbrWy1BGjIIwQKTAF5Y3hzWuT/DcyXCwoiZLZ61zP
D0ZlFfdIh2NlPiShV/S22FEn1ddYpKXIk6rBkZxvwHwxFGs9q6i2N2LaWBK64naBT2+j2qk3dGQj
AFFUa6OqGHZ4Sdp3qwLd8i2l+/yEVUq3TdM+OkqS3SGg2cilWyplic2lM943SoVKV5Vh74ftr6dF
Urk2O3k4mWKot2agjM9qHsk0BuNi5Qh7PNSEXJHLSYq9vCkg9czNxffGKKqfPvrFQHHSqfYMucNB
dGiybV1P4Mft3LW7yTXhKhxVwvgdHa12K3WJeuzMTnut1fHUKt1jghrg9q+4VW+U91M/ro266CMM
5dtsbYm+4TfdlBNbNkL/PjYYRc1kPkp9F1XFOCmKIHM6bktLXwV9te4a/ze1cKzIyea5mIKejmGW
4IIZyr9qPb9RB7tyyAj5FX4AMGbnguCTiamQrSY0ydLV7+EgzLUcsn5C19LN57v/2mtnAM4CCepA
Tl5Cigqr15ygEJBP9eqPZZXc/sMObcXI1843b/wr9y4ERYVCjcF/0M76eHeUuVJF8G2Mc4wykQvN
jJKbyN+dtPjROdBTPp/atYMF5xNF0Zndg6POx9ECP1ZKS2SA3OyuXsexoq6sWrZvLOC18O9D0rEc
pkbnqxqc6MFM++dJLoHuV2usCr8qaeK4wrBOoZLvosrcwKpwbTXeIqN4tkf1Rrvi2nNq49PHjUnV
Hezrx+k6xogFueVHD1Xnz/IBD2m7ynpxh1H4SkmtP5aewU3VkxurfGXYmcYA5ZWIHhHnRfSLP3jp
x1OXPlA2vpc1m8ZQFmLHrkebLpMew1A96th3TEmx/vzzXp4R0ku0xGfZaJkG1uLe1qlV41eF4nHU
jyuhfJebZkNE8/kgl7NjEKrE4OD+pwX9cVEhQ9SyyKrhQQMUcDCVZrgb1S77kSZ49TqhDM41SE3/
YFlxsO5DEd+4CK6MjxEiZC5a32AilqGDShVIl7u+f2jE+LWe6yNhNewKYC1KLLZkN85ujKT7iavk
RtByZXlJB1E3nDU/VcK0jzOv8bTAnLQeHvSkwY4scctxF2u3zujljQBNA1l4Gm3AhS7ArIAL8tQR
Uf+gBdpvUwk2jZ22XhfUhhsVxi1c4dXRWIqZiQJLe5kSjhSPadEE/UNkFY8dZyMtJeSqa+MubG/F
LlfWj6ILGk7OX3Hh5VhZYWX9mJjioQll2pzgWoi3Tc2diqG4EUJc3uE4AMN4o2cNIgnw68dPVQqE
ArRgCh6m0H4vUeJy0KjyoS4NxbBuQ//GnrxSWoJgA66L+s5ca12+GVM7Gbo/Kv5MP52ejdpaaeJr
ZerxuSirflubcbpqUgWQKlJ7JygGGGHjCwdK3PRvTP2KXu/8W2jeAGucrfoWc08hqoVp2DhnDXFu
dSoUtzD8Ox+PI8xEdrViHR2nd0lOOy81XFVB0LXFjaVyrMSNPGXa4nh440a8sstsxOy5gYHGXNIv
zSGEDd9H/nmm4+aYt65KXFxutRwuXzfmPQ9AhQ2S3vLeNZNY5LGBPWE2Wa8Kkn5yrN9o31ybCC6b
EAFnlcmLtY0dLBpagYRAakz4zmh/aF+t7SHeGOMtyt+ViIvp/DPWPN1/su4Mn2ddSqP2oXLiH4qc
7BMrwoa5lO/DRCNKnaxjJdl3uGz/UmoTxWXt1kN2dUHnW4hO1cwfX7yfVtyBX8/V5gGI0W7QLS+9
Kdt55TZnXxBYyrOZ7sVbqeHcV7Y6ZHs/EFhKOUOp4z3fIDSMMobbqnG0bxA/26jB7OmFAOeNIvSV
5ghfkRyUOgoJFbWxj6vsBLGDfxECFUVZBl5mjrtJjZ6krF5VYb1D5uHooGYwBjbmjuZdRTkHKzDh
jrp0Ekr3JMVD7uGDfuMQX7m/YCMhskAChibRsqJqSrjW26lvnqEmFdsaLUHPl4zQww+sWttOlyID
MyU36klXdhwkQUq4fA1eeHtZttMC3J3C0pgLrNVw1znj5HaTIrzSlvR3mjPSzrJzsWmztL23J4zj
y5qfA0on/c8vLVRXmu2cZOIMqogfPwrhoqL6pSadaZppu1GJgm1YkvsJMrf/PtQMpkO+e8aSkmF8
HEohacrwK/LPUSefnFq6gwezG7Toxj67fPtYWptPie70/AguhrEUckqMlPyzn5yyIH6FejHW1ZfP
Q7MlXIuj+nGUReIsjb6iCNXxz0PTnUI1+ypF0hdKESt1TNZTp+1LXToYuESZZv/y+diXdwVDI5EE
Zxi8wgVepzf90Wyaxj9XBtrZlWFzXfW36oKX1+88yOwRj+bC7Nf88WNpnIMOpKGPmoWpuLIym/MM
zTZR0jcBFOXG1rg2GmQhymFQEWf298fR9CodESjoGa0K79WqubfNeF/X5QZ32sfPV+/a9sATDhQh
6hX89sWbbXV4wOeh6p+zsU/dMe3WnSr/kEtr//k4NBX40R+rnrOmCewiap84+C5hkyPMLwVcFZEK
GqxICHb9ltY8hoidE7pKkQDcHsiQRvkQBOOvKCzTu0ZuYzeT2t9Z3Hwv4xYXji5/j0v/xUTny2kM
sRV9/yUJjGNN4yfqG5+Wcrm14XOknbNpdH3XAqvHVxbzeuuEi86rwoYkNvHqBmupampNl7/3oCQy
9YMmfmqEeY67cJem2nMYi8bNQ2MvtHjTDOHKieWfQmloGvM/Br8/izZ60wLzS+DLlWubsmf1HcaI
o/HbMsV9VlRnoRjvtdQcWkf9MokCHTkJz8/mSUGDfGC1pZ7GameXuUtERpeivJeLaXQxW7e9Zhw3
Qu33RpO+Qs1ZW5HDm5Q8CWWCmCDdE1LuJCU4xZN4yvB6cYLoR52hStqM2dn287cJfcgRALI2xHRB
klzHWNuhxY3hlaa+zsPbY7Apde25af31ZEijGwbpfUVRFLePo7Azjc5oWdJaT4WbBGrvoV5z6C1j
mxrJOnasb8XYPYS5ejdG5kqvkGWd6m/5ZO2zWtmhb3/W6hDaLto5QXpgOWvXjGvFraRh3UchpqSp
6cqS8cc2sru2qL93krFOEcy00cIrhPFsKVO00sLumJrwPVp9W4+keVWMm5OP2YOqlvtWxZNezQ0P
GPTTPDc1aPdO3K4dp9i0KFLKRbvOexEikKuZbq1btZsPHV+WNv86VeOdLOl4SnbJ3pSCL13UP2Zt
9wMhM8UdVaG4TVVisl3qI951mOetJqUNVk2NRZEmKpzO69zeDnasb/Kax9tPlXHVyeace3OZkyao
+IJK7wB/mnVpGpJn+xK26v1cdQOo4hrFqD7ovpB/p+MkFbigaZqnZFW0in0JgO0wTdhDplK0z8dm
dIFI6MIFWN4N7tRE8j1wvJBmUF+6VClzt8LYywttjF4HPsUUOfYJT8swczUj0DeJMQMYEOtYSU6m
3geRCMbVWKXNsSDufJKbKVtLqTS42EHILxoushsk7d5zuoKqPh1AXb+ZibXHcWIlRnkLp3gbhNOb
YZY7P0/PrZIfezXcdVm4VUvJG2sF1om1iXl1oro/+xHy5fFwVyaovftO8K4OkpdOs/9duA4b86Gu
1HtLa35XwXAMW/scae3rkFnniKclGPtjALE1Gau7ool/zt+27RRc3dKdUJu3PBffwyJ5qFJ1WwEb
dnFj/ZVwU4+2HLpZ5hQefCvukEAv3KqKShdzvZigRmwVOznHo3mw+yFxW119jPA36nQa19ZAnK3X
JNum2XqZE37HOxHYhvObfqaClSO+WIag7tEiMmKjwlEqd7Yi4Y+hfMvl6W30Ow6V6WyMqNtGkXow
lOIuDpSVmusPfSivWkt+CTV0WBCXMkbtPOKe2xbKyekStrWOEnlj5W7bjF+VakrdOiiPnRq+mal9
6gPwYpqc3SNPcgQq+cd2Jlo1yY7mp3CHVr3TrfjdD6d73W9/wsdMXBPQAXDRB3/WfzHjYj2o5l0q
tQ+qMA6+mW8VK5qNd8J7TE5A3fMDg0qhkK18w8Fg16fyzgnqb31sbKaiWGsZjneSFQOPGWXzhSot
6CYFNQzxIwSxs2ky04PZeOgq85tRdYBjssrVqv41HONVMtr7eUPgDLjpy/pnwibpouYFX8ZHOem+
hLmyj1vkOBPzT2P1p9R33gI1OHWsReYPxyDPnnACjzw19wsPz87M7Wjn6ql9HADU+KHZe6Y/7S1f
HLJI/ftnurLfh5r5Ajd5p8nKE30TSvyNdfY1a6/yFb1aANJpgt4ToZR4eudbazbeWtPTzSSkQ6pP
Z10Kt0EJnCjrEEmE7Wv6u1ykARdV8MUm6JmXre6tiot42iOvnLoaBwR877uQcsx+Y465yBHVx1r7
sWv0yo1aQ/Yk0mvPp4/r5jK1EC2f9ZGRyPv8Jb7y4qMUIZN2UDdAKn0R4rZtEdl6XNtnlA4PWpJ/
s6RujcrZjRLo1WHowZvwwQHxL1F4SkgpJG9s60zpodLAfbmgvD6fyZUwSaNY/n+GcBbdYUuO6TxQ
Xzoj7+IVUnkfmvJez+2dHN+C8/2l2i6iF3jMxNCU/2aAwSIALBK8c0XRsVHY8r+qNKOxLsXGYSp1
0xNDTvtWbyIo+eg3qHIuULhPhr2RGMnXpEA0XGlzSBldzYNcF1B3aSFMv1TNL55Tv0l+ZVTBDiPE
kp1sUjAK8Qo4tlEqbbsxLA7Y1TmroRLRDrR98hD4EAFqJQHDhcjStszL6kbScMWH6kMetGy8F3rG
7OQ4eIjiqD2PQdTeIZuRbeRaL7/RU6jpBGM45IROt+0Ls9laqlR46igNP2wTDy7TLrpNnSjNIbTk
9ka6uPzuoGj/NoPosII/IKD8GB4bhRxQPgyjc4wD3VQS9KG381K15sGUjBvx8UVqOg/G7gUFTYWN
6vbiuPChKU6OUng2KmcTT8pzU6nCjU3/h52V9+hLJW7Yx695qXtFlApPowl7Y58vj9L8E2bhBzJS
cK0X6UAYx0DNO4VKWa7spHR8hq8MnkS5JSYzT+XfPf4/46AnA68GGt6yfjcRZIRFV4bQP7LufgCy
c8RenAZh1fs7f3AaTyvlKnElpW5fmjG8pQx/sev4AbPaokZZWJvlghd5T2xrU61MRv1ITW+lKMep
Pemp6s0+hnHEbSp0L+hXKhAXgtwoeu036Tflpv70leWe6+y8S3iWsuSLlEhEgxPQLzNPBPhcXgSx
NwuG2pUtDPCKTgZOd0DklhX9stZRKtaN4hEVRE+DHhum1qq3C7dNv08E3IZ1RmTTNevpFBc0Aulw
Nv0PqgT3ZbmdIkL88tGfYs/Qtioe5R2e1u0ut7+2w74xIkK4PT87K/dammwUuJRW2nl+U7qG+uyQ
S6Ya1hCVeWOfLmtHxkyKmBuXaBaYQAUWd6SJh59Zorv6WKr5U+HT3sqV+IXsUqyHcnwaUID7/AG4
KDvMI5KWWyAMQfNfnAw/bE29FMHsh2hm6y4catevxfOkgV2BBRe4Vqe92oWpbQJbwhMzDraf/4LL
vULZiiIOwLYZsrdEeVNHkjP8l6pTW6AfGGjtF7MfvwuK8jfW9qLQP0/135Hm9PqfoiyQjEJYWTic
pJBkbmhbYGWxZT8oqR++1n2m7rB5AWcwbdMkMh5pAYRelwbjrsc/+QZa6HL3/i3W0QyDtnQJ0wiH
bhzR8a1OwsI6+A421usQK27QGTdVBK/tKWA0pMM85LTAFocxUZJGwS9iOOFU4eGX7jnKcxhkO72U
VrOvjVbzFDmnNAldUCUbk858QW81fNSt6t6fUAOvxeq/f3OghVBg0VG71KTSVbOa8tquTpPoJm8g
t4iEuNed4b82L+ZPPktwUyuhbnKBE7M7E78lzEBPdqTs4jza5fLohWGyMg3SoM8nde2Tzt0xCD9Q
EC9ajKZUg1JOxuakFJX1FAamDtWwGA+llMQnOanrG/2MJb8XEABITerfPGh/C2uLD5sZcSmNjtac
EmtMHyqh4eYeFhoO98UAzr4qPC6q+sUJR2VbQQ/3ypTIOq2d1POdYXIDNXJ2dWjn688XYlmm4ncR
XVBOxIuKCvAy0ENSrGxLSMSnAI13ly5evfcFhkmfj7JkZTAK4FDiSAPGHFyVRVQBE0QJQ0maIPOT
h0YGlsBRESEoOBxNQi/y/dR3J9jeNz7zleP077gXwgxWr+rDkI0niugkRz/7dIcpulug9q2Yt9pi
V2KnD7Nc3o6lE6fBZObjKTUj5dHQIwsf96PlyypGrgaWW5ETKW9lVRhnI3Pq3YiJneH2JEk3pn1t
ucE20joHkYe48nyN/3N5+pgvKKmRTqdeDVI0G2z9zaJWcc6DNNz7MnahciWJFbe5caNBexlTQYi0
wfwDSYb8pasfR8YvQ8HiselP5ORf0JkNRIZwbuimon4m363jaf2fnTrmzTVHMOAUAKsTOn4cs0O8
TMmiZDqNOhqPymh7dlCcnKG+Jbx45fUzkcnTWVro8BcURWoQGjYk03jKbd9V+yMtIxcq342Pd+VE
WljG40IKZhY93cXHw3clbsEmDKcgDu67Uf46adINaMmVifB6IxQLS3YeahG51Eqo2nGmdqcYv2zX
tyJjfldRr8qsn58f/GuTmd3nwAiA0mHbffw2bG1rUDt4NFpTKK+pJDtu4fv5189HuXKbzz6q8+kj
oFaWTZ+sLKZOIjc7ianM1o75MzUgBvVS9cCe+3yoaxPCaQ6YNs/UzPz9OKHaGC21yYjUI6mr3EKm
i9r4t/rBV84v3asZt0upHpDKYtXiuKwkIDnNKc7tPURLpIwDJEi6HoyBAaup1eoORH1+I865Ore5
oU+Sqc/35se5tWU0tXZdNac2bcWdGlPraaSoubGC1z4WSsXUYjhIJJqLyWlhbkq50vYnv5GDO4zN
xVrVxmRX1/Iv5CSS9ecfbClaN7+8NNYN4gqVBuSF2pY2CUuvrLo64cHX/+rsSPvZ1GOxUdTEOMZT
i7dZ4+vfjSbssMExwJYmoNj3EgW8jTTk+ddW9rP3eJroPyuTv8doIWtdiaSciipS6LeekcX6zN8b
XbBZEgFKKdtscZ1JdYo35JhYz2ZLB7j8mfZv2iDccshunM1lOjGPhM8xiEjiLfbyMtg0AkkktWjN
Z2TO0U/cIVqndfmm0Damr7qIVlIcPCvR4+cf5NouY5NxkypU48hmPu4y1UnToR/q7pRq9CLgFGLz
Pkarzwe5dsMZXDrE0erM0V0MUuIXqBZV0J7aAFWmoD030pOeiaf/j1GADpA4Q87nsf44Fa1QjTBF
uu1UWb1Lpprmb0lw4267OhP2rgZPCmDuciZqBz2yQyX6pM3nEcrguNbjPkcJwzJvPN6Lnff3pCCt
wlQwbAbbuIjSymTQy3Lk/ONC1a2a3viWBsG5UQte1MhWvc8X79o+QGzb4CqwyayWKCKhqpOR55M4
OU7UZm5r+MVvRRT/UddpnhSAE65RqMnYay3v0iKV25bT358kHla0QO/ARQUyev7/P08DI83kDlRj
uHAWe843w7DKexSrsvyN3hYNxP++Ff6GVqRhCi/qsl7URVFD664HcaDVX+ZEzJLLNyBFN6KDK9sA
SMis+fo/MuiLefDB6ihU4vZEScHn0akEuOLm91QgDqOkt6Qzr432b8S4eA6qoJeNerD7U2sU/h1i
2bbkuF3Uynd1VZo35A8vUEjzbgCrp4Bs0ChDLSNj+DhDbveiOdlBrp10q4Ri5nToBLdxv1ecPl2H
zu9KQW6Gp9BYhaUSQUSb6h/oM0YbqRkCL6xlbZ0rZC1h1MXvnx+Ka6tB0V21DYC3MGoWqzH0ZiaS
hrxUVEbn9oq1teFDO7W2xgBx+/lY83f8WP8EbMa7SP0R7QDg6h9vrzi3fBva3HiypsiVB7H1A4jU
Fi0lQ/8ibHEjuri8yBiO/Yu8Pt17Y6nRqGWqlFc+FT4RCGOfWUF5B7hbWYdqcCu+Xb5sHPoPYy3Z
O8PYNK1eS8NpiKNXJSxaNzG0xyEcHhQRbGITbSW5LNdU2g7RKN14Ff5uosXCgh5Gzg7BPCgHyxr6
GAVD1I5Z9miCXHNFXzwrZqRutM6gX17BkqTEQ/OuRiZhypXRm1pllSOFT1XvXjXzUz3nMbUan9MY
mSM/NNwyrH4BvijWEmsVREZDN7nIPXDn57Qti3WYDZWrW0mPbKp11sfia6cMkpt12VPeGFvNEL9h
JI+uyOyvmWEdrNx6i6aGDFTyWsu/H6mZJvZEmzWj2l69ydJcXAqDx7Q1V8YYl8BSpHdR6Qc1L16s
sYX6XrYwg9J2XweETEYivWumdNDVamW26iuWyCc/6XZpq1WesPAEENlR6oujKgWvpoxIZ2qSIVea
h7HSC0iYrR7q2zaXD9gkjq5hpndERmg3Y5CAytJwIHV9THEazuzoNWzljR41v3GEO46WdFCGW4ZP
l3t1lmWhwjq7qRNpL17CxEh9qVWN7mgDDQCDDvb9VpinXh51Yh9jViiXAblePBeZMWi5VtndUQve
+AYuQZArq/0J1D/I/jE8zlX/LJk8nmy+dDGbiIR9u3JKcXCcdqPj6RW3MTYcoVtEODmcxEgbwShX
qo9kQaPt5KICnhtuPr82rgTUvD0kpvxDmn9hBWLgdp33hpI+Wo14GIN2V/rjfqqg9wbmfrDbdYQ4
dFG3rVuPwZ+kpEbfGS/+MNwDY3w0a5wepq6scIuNtqkZ3ohqL8OK+dfhp8ldbnC1LWKypMozwl5n
PGVFsgLI+2A7zvPnK3D55T4OMf///5RXykkPm0bDDbCzT5qxt8Q3YmWjv9GUvDYRCDUWdTmVgv8y
cGk0KqxUA4eTM+aeBM7K0G58yctdTtNCQ9+JUJxK6EX8P4Q1QF9VnHRafLL4MdczRroIn6/WlcvY
AYtOi8um/c69v/giosjrcjayfDC0X7YhuXq6BTnVYWFb9Lixdz/6VloL7ZbG0nxGP97CH4ddfCUF
+qRf6K3yIBVJb7m86e0xVEFy5PKQHCdfdIeu7LR3WxpUuOfi5gn/q+K0+AW84LAVAB+QHiw7aynW
kI5JWeKo+8O+VH4HMSi+XvJq87tWfLMo5ReB42F6sgX/tDL0YNMRX3DMEX6cT3uHNjqKNS5GlKRi
IWA0YzWk0DOjbTLDwvz8IQadk5eQJROAVk3r9f3W7JT5X3Je7yIJn4U8/4kzwBppGbc3vsvT5OXj
Y1sU3zUD5MV0E8y51COiZww+lkbB39gC0MXH04FZV9dbKO8d1SxxnpAU5IIe22iDFqj0MNaocSjz
RTGqPrVBRx26bZF2wakHv3GnIEK3Ivgbtz6GkJ2bqoa/78sAtJGo1XrXmBoCu5kotaex737Utt0+
W7PwhjfYSnKYBl96kRBXQbxPDD/tbPTftbzNf6Rxn3l+zkAuFsrSy5TH09ny0+5UKaGzTozaIdbT
cW1rKQ8r1Nl5fmi/+lMnfkg6KruB3qd3I+nXyhoS+muZZIOAypWJQmCjPKnCETAmw+oVO8Dmjt+p
nzUJj2pkXrNN2OXtBkYqYR3uzTuhzKahYaz3awCBmOz1VfVy49D9hSwsNh+RBzLjs1T/jOP9+BkG
Hh9MzRvjiBBi4DWDsi2xoMpaxQscfm/tPALPKFdDoW5xVH5NRPHLrHtBfaneiagBhxVzfdrSKkb9
CoiUeI8N/qJKqrsVrp13sjXWB5PSm1sLKXZF7B/MITBdCrHHtJTPhT48yWPWroMBBGmqN98y1Sxd
S9DrJojYihCoYyez3E6KpGMWIF8aGuUBb77ITYMEidoU9Yo++YPOXgQvePzmiEkBZaENXuAnvRcS
LG91TYo9teaRLhErWVeDXK1oy65h13u+mfF7xWxuErthqPmuUTWDawcttKFYoTreHeteo8dm3KWW
8UMDzLjXRxW4o6OHG8seShdjhRcLOSIplX84Qn9CFulu9IeVHxlrw6pfAwe6e9sIAXw1yWZALG8v
G6SfijMg3W95VFMmSpOXRkamNJBjoP5pG3u83NYqmJxtExV7wCUnu1T3eNEigjRmcJYEKkO95Ebx
tJWnZtqi7LwHm3eQTek7hpCPfZv/tCofcicOWZL4jmHW5PaafZTtyffavPBCBzPCtHywK+skpOkd
zbvI7bPk2fKHh6q1tsNo7aiGHYpQX4moesGo4WTY6VNhTJ6T5/eykW47hgzsoPKQ2dnacrw2gOtg
Zf2CWOle66NnIxh/ova6nyJ7j4kfF5HzGkuTWJuKE23tACUQoambpCh3se+fbHPY9lmwzoT5UqYm
2k4yiFk5jve2X963UvK1t+jbs8G6lR/b3baiPuWVXTsR44zD1uilFc7ACk1QJ1llOuKk+QhV3K9v
JEdXXg9eREALAIOuyJqw1eUosJz+2Bsbm8ay28r3VmF6Y4wetAT1e3K+9totPsa1t5KiMqhxynLk
EMviqA5INK+GpD+mnVpulMDI9mMX5NjV+v4hU6x4q+S5T/qZDodBrcN3u2qKG2HBZfWZNA067fxg
U8lY3hxhnOQj+bNyrFMnfmzGOjyGhha9FW2NZNdUY+ln98UdiK787fNba36SF3cW3RWqNBYhDzXo
Rdhdo2RXRFE7HAkR5jJNuAJ0c/Ndvsx7eaD+7yjLpqBFGjH0adMfO6iY/JfHvGuedb+7TzV7azr9
jZT+MsqizTKPSMuFhtwSvlXWDuczlcajRC4IrPz/IZe4DBVJV/SZsUHVjmqn9vGul9NcV4MpjJ5j
lJu2Wt12ZwEz+saRuLYv/n3YFy9K1ORTlKp+f1Sa8VuGrpoetZJXaVbqmUP9uwkTeI2p/e3zPXFl
bh/Ciflr/hNsJ3aMfrlpi2PZU70f1RdjlIcbpcirO2KGHuDZRONtGWoXZm5ZrS31R4l+TtqFB91C
QHY6AlI7ZXL+/fMZXblakEmhQQpDgmLhssFnSQLvgy4U/zu59IEpta42zSkmWNibjupX9h/lSIcy
z6xMSOrzcQHLUq4jRaumB7kSxaofB2VT+qgL9nUy7T+f2ZVvNfPxacHR2MGXZjFUZaDtq0ulONaN
Yj/HEkSIJolvFY6v3BJIRoCXs9jxCp2LjxMqVEkpglYRx0bWxLkOUZWrsN/9lSoQMxy68L8/n9Xl
pUwWSaNiBsghUcYG+ThgrtSprCeZeRSABUXgP6TRhKxVCQlDLSxn5QzVSz5iAiJU6gWRVg03wMUX
68pnm6XIwarQdiZX+/gDuiGOI8Mu1CM97fFhknJYLKkU/7wxz7ng9+H6nYeZ2/e0t+cy6fKAO8UY
F21kHIWE3HwWBH/6CSEkg15gAcpdNUHoKYNYBVm/T5xMWrUSPKByJhF8/ksu5qtSP6f/AGQQLVFY
wB/nWzhtgXGXH56dMXqDmfJYo+X5+RCotC5nyyvrwMdnv0JHxADv4yB1OxKNUeY5Kb7yDGVlH8UO
XS8IMehZIvZCi+7kqKUby6ZLM9DNpZlHEfsQNJsD3cJZol2CidNtRlM5K514DAJyXPuPFje7UlG/
101Gw6FU74u8QT5eDXm7qXe1X2ZMU2gk26awvk4kD0NcH3W8Em1TnKLJfxrHtyYsvbQYz2qPBVJY
/9StcW0KPoqN73GibiSgXp1WPo1G9pzbxX0j+2utNHayf9+YPUJlUb4a88nDmdkIXmv0Xs0KSMoY
b9DWeVTq4CD8H60fr4Xf7hQUKSPmnpiNlwfVvZkYj7FqrLKB36MMnpB+OUO0VYpwRJWdWD3BLjTy
f8JaXullsDbgjlp2torDForKDJHGWm8iSLPxoOYPm9Oj8APPasN97eurTO53NrYscfOG/M4eb4V7
jG2/ANV5l+NoDi7cyFZo1RiPYugOPgo9dFR8RdpJdX0woExN/n1qjD/pYWTruQHrgws1TbQ1u69W
jRZ32Hj9+Kb0+gpYd+hWIlubfvQlt4OtGY0bFtUdUMmtWGSqBPRyk9+yXz45U3vXZcpGFNE61o1d
JZWrePxiICZaqunOL1QvJF9pWTJZIOfJDBW9XNeT84y8zAoIaq9p8B4QArWmb7oOna6NlS9t+7uU
cuhMMjqs+YYqSInTicskpIHiaD1+yf1vfdWg3ZtJEPCal9qqDpOJP07ce/NHidiGMl9TUpJ10ICN
TeuVA6PaReX4EOnZHlKShdPYty407VUMG2bGCvpqvUGFcyfXOcUCFFqpcz5mXXkXZP4xSBVvMoZ1
np1ZeK/zG4DG35zK2kyt/KoWaeMGhfUnGSfbTfOvVdlspspw9ZJaOn4jJ+SUHhT8YN3A1H+Fg7mR
8/jZpn7hmqXhjoVyhxzcZhx1V7Vn/7d6S8fcNZrh3NriZaLAoQ39vvcNF7nb1zA1T7KjPDj29CS1
gN+EWNvWiJ5t92og0N9X/nti1e/Y661knAlCSgeJCdVpII9uSbDa0psN0BSnvbOj6lnxLW9Qw/UM
Zp6HxY5RGOVJJhePafibRXkoSOUlzCHBgv3Ry79/IrabTRCru6AqNkYqYf+lrjr7fxF2XrtxK9ka
fiICzOGWqaNy1g0h2RYzWcVMPv35OOdmxgPsATagbVtSs9nFqrX+9QfuhLqgNOt053Ps0tz3Gu84
DfQnTkJAjGL4qpFB64NAnVVN6GzlBz6sgZoVx3LGNso9VFp5NNfF8h25xrCjf5sYWHS6eeesnCCW
erUXJgBVYioRSZWxi1Kz3jaK/LvFTY+TIe82t3lONOdKQOit0NZjg+2Vo2YrjsasilRD3ukG+2xu
rfgdPXnJPaklc42Op38W7ga3Lov6HJcMftDVdD/pjdPY5cGArG+kVbZxrUhQAO53i5sapuLbVpyT
K5zrWKah11h+xrIq5cRDmJ1zp4+wfD42Ji7GmfpQdcutPmZWYGT6+/7Uq3CWHAiM6YiqcPy0dEbX
9s1c5AerNeyDCQoQDP3yhMzk2Ch2XLv26zBNt4aULyO1u69zI8wJD+KqE2qodvqHjTqzEGvUZiQ6
5Rb97b63KW44jvjFL1K0J0/0LU68BVZ65TiEqW0fygyaDmOw77bR4kUZjwjzz2MxofHCnlsHIoZC
u+HOqSvONa06x7crIwmXpbi1vQ7j2CWwiR4Jy0p1CTsWqj8l2n2Ch7nVbHD0desLndSDWrl0rQM9
uNlTCJCX+dv2ehmmVivO6irfM0fd/rVP1X1xtNoiqlJ54Tz2laqLYTufONCbIIfDPoju1A+9QG3W
UBqiuqi76bQZY0l/n+Od7smvqsl4vkvlT1p6X3kn3/ul/c639r4b1RfGpneDvh4ZEQlyyVC5Fop5
mNPZHHx8JNfntM5oRayVue6gqeE6W+XFUzfIxgw9zoszz5vfN3V7mbDUQtiY8cQtdt37KCttf4D4
fhrwx3tWC8MK1bYp2C1Z+mw6g4ilk42oLceb3nSf0jbbwkxxt/eCnI0sgAELmcntNyRB0+DWP20r
q0uuD/kzJvvEyYDo+yqp2MFcOWLj7LWG3RZ7gi3rTcUL59oYDdixHYo2cS8lmMqVl0B3b1jd1eqI
XnAaNSEVdFGXFBWSKl/NShY3DuRTjOjL7DwDv7zYZT//bqUwNcioZXmmSk3wx8KwPNkaNICThopx
bckZxX9k/IJlifTYNJbYmMb1kiXDeNCs2TvJhSmbPWTlM9rj4Uj63JIxyGlf5i5j6+6xbuhy5Udd
UCx2laZoBEqpIOyCSOrHJVPdy5obXjD1qnMs0KZG22SZm0/UjbhkC5vmLFr5hiBGPLYR5qnEik4Y
aru4efyi18yjxdEOHotxzq0YQvOl0EzUInXn53J9ospDK9FiZlJ5c7z24nbRvfsZa2IesbOQ+mXC
PdGHPxWuOtM3C3ay1/9RnBmtrooIGF7Fj3DH195rHaxdyd5Stezc2eb3BlXMh6r+xuj+pyGreD9z
y6Y4qEV1svcktAUYp9JwKJBoIl07TBrzC9DjkDOOUdI0XpKi8xVdX1j0k+FL0USIR056N0TZQOaE
aN1IcfJvuG7Ix4rxw0RZy/fai7/O2x0GUS4OkN5jnmeNv5XdJ5PnSFXbu5bAar815jR04Fn6uGs0
Pp7odwMD9G3bFF8di9fSQwfKWblOc7Dg5MXGp52QG1xmnY+MZBcny9L7ZhL3vNvjDNdCwZ4l3ZIX
jRy7S694BukUCNTSVvHTPHnuRnxw8qGqIq1WlVATLnXaDps10dqIeM9sY1NWlauniGBYyO3O9Yds
JRuUzYUzIVpSM8gEBeh+zi+1GTRbFw2yi+BOx7WAbS9bfNhr8wA99AhDMMI14dDPbbwZaxUK4P1s
ncOi4r2UzX2TGMSdywOWtS/GVgNdE9Oe8riioFtn781LkT0xOcwB1LTeiSqoP/7+G7e6e+9U+1pO
yQEDpqhdayod6+B4Sbz/PQ3mXrrU63Sa0iGA5CIkUoXSjLTE+zJl5pemu1doG9OkesSmwGlzH8H3
Z25v8f7xtrBnU9kfJ7fF6+VPqquX1cpPIn/ei7Ge00gZm0M/LIdJ1QNlSG+mDmEDJ1e75fyqubnv
1C0ShREsinvAQKD1Z7d72xzLL/U/tciOfU3UhK2TwQ6cU43dTzLvfsjFH6fRXmpjuuf69rp+1pXQ
Eo6fDm8K31F7qGtTpJscc61m+jXuSZ7xMIGz7tVIM/5RgcBLrwkaWws8wZmaEbin0bmrqmRQ0J6F
4z1MUxIbyislQQixP8Ih4lWHlTxo7Y/ZLvfg8fd7UZQr2wXNleEOJ33+RH5doq5oUXDgocn+CGB8
AK2IDX60wttSGAjSam0IHS1HMVniwFAnF2kyQkvtn6axImfD+JnfIGCjFSjq/ax/LRYz3jkPo52f
vda72T+Esh+eSRRn1N5/y7X76NPm2Df6zdw+V4OX+k3vHbphulSWe/GgnrjqdS/zhVJ8lyogsuGs
ji9TUfodbQIntHmQHMq9h8VYP0a9Y0TebB0XMT5ZkxVyrxOvPlnafFis7Um3ujvFa86G0Z72m74w
1TK0yU+TBpPTB5FRWkCq3ktHS23Djlq33vkJ0+Y+LVhLbCsn2Jj+Wdp+DYpNNxgiOfE8lne2FMjD
VFacGSxzRjGR+fMwnKqR4ANLtFNYCj2a3frgzFuYK5Zf2fZtumEPNmuBlSjBXhLBij+s5ZeW2AdH
YWkWN65IwszFGiBxHtVOHhUlhXHBJmNPPwQ+xK2SRBgJhQwMqPuG5qFKP9y2OCisGbDBi8oQd2/9
UqooeBAowpmaFKwi29CPVO1kRty2HEV7lznAVVTX7oz2Jd5VPpUcznsXSlbEYZHYZ6fLndeW0b61
7uanJvtwS/PR6GWcJvnt0FTHatKfW215yEbR+/O23K228vuf2+e/2Qu4H+42OxSyZDnpuHj+BUk4
iqXbm2iMp3UQKuVwm397Gv5MdB2KVH0+UPm+qFSZuO4jApbzfblZ9TGxzOVOYRzMfdb75UJV0187
ay4P9ZbUeGfAJzh10siv+OOVN5Odd3dFKpk55EN2NMBY6frG3EAb1WoPZd0rh39+Y3+BS7wvFF6k
j5kQM2AN/s2xy0yztupUqM9OP8vTqilfrkWbaNsjA1gmGe3/ytfcYYb/AF1gCuqGzZOswU/+L8xs
zmfd6Bsj49xqOPnd4ds2ZPE4YGfh+FnbQY9Vqyo2JVvp6Oj/K2F2/5z+4+V3wJOwaKBIXOxQNfwn
CqLLfNHsSplunDX7ctbiOVWHP1iTTEyqK4jga/8/sNa/3i/PooEvIVxZ6KzIU+y/Fg5KXMNr5Vw+
52t7KNmZpmG9n9Tz2I8Pprocav1ncv8HBP/fr0muIuf//h8pe3/jScQca6tSDe6T6iSB2v1yW6wh
WlpVXAgItxISNGVW/ods+295L+/0P191h9v+HbkWdqMOVLlPkmEmHhf+KO7q9iiaV4NcCie5lTS5
2c9k1rTVVmzhkpPrz3Jewn9e0n/jl/91IX/hl7XTzVmZdO5TOYMopZQzZ6NrAt18tKb+PDRnxSvC
bPz455f9C3fedwjQNVhUINwo7P4G1bc8lYVFChMb/kJDh/lXcp7cMv1Tmtr8/M+v9d9PrY5/lM6k
my0TSuO+AP7tVps6Tajae+qTnhpYduic3YtX4Flgu2XgCibN//x6xv/7lf3bg8PbYyUDUkIvx80d
l9//fEnVmgZzJvb3qevkaXNwMMFXCds0+mDkGkpXhpKCGu8s8WaP1ZuhFseklGevxzJbsYq4nEY6
OHkm5QC9EkOVcjzPrUMRnfy2Wtgcnncqh/SgprToYptPinAOg6ZdFWFfvLo9a0seKq0FO2Q+VxkS
MwwuCJvIPlLDu9v/AVpcwBPo16sVJYho6ZFuPSv/Adz8V5+f2Vkseg0GntK8r25+nZP6NCRplG67
aGvHBndfbSLslW97FM/5khdBX2FlpDZ5jFb7xhRuKFvjuWZw6w9r8WCUIqy1D7X+tZacrvN0VQtx
ynNV9bFEDTPnNwjGj7uJa6sYcc7dcmyYL7upwNL52+I92qN98ER5TEQeJyU30a2jzDTC3ukC3fjs
q+0mM4ao2NRzVX/tOdVYmURi+dCgANglhRj2I1DkznmbEZ5qn1Ttx0oHkCjvqA3bqUHAO6vmU8sW
gFjtaKTdq17rUS++asgjo2Yeh4nkZteJRdk/V0ZzGbA9w92ovoOuFMElD5ztJS0VPKrSG01YQAN1
3GeGD49vY1DcoPUPyuKc6y12N+MEDqneiuFpK3tsYwiySK30oFAD8+B1WXfT6W249bq8qg2fF1ev
jQBaneIvFCxcvafOaYytanKxurOxKXQ5drb4YAfYAT2njetbWurXYJb44Wyo600v2G82/PbJo5b0
Vpq3/S+a1bwsGazX5LZ3RAzTFMjWUwKd0iLJp7sin8JE7fbMzYAjYQioZc+YQVw82d1sREx59Ee9
q4flYn/iXXw2tF9wAYN6hp2jOVHW1XFej7Ha0qv0hW8SizhL5VasFX41BfZJHoyRUj/b/fAyLN1L
jiG3r9eAPITDE5Hl6h3IXnKQPBKzpYaN5wVJOx4AxHC22kWU+sSHC+tQXx/3u+TUaTA23tsyJlQc
v6p2ihuR/jLzCtukfnofNBE1rkkyCmb0boJJAA2hUPMfBcAiRHiZH1cpnHtnlP1DnZojYJjjdjd4
Ur3NWy/jdr+1wILRXHrHdmvO+ly+uMZs3k9VJ6994XkM6QkFmS35PVgNvrdqU57HESq71VvTWzaY
y7XLDS2YyDd8nVKvTvwyUdfyyVBld2k3N3lUFNMNZ+i2b+YkoJUUY3EY+tWIRjvpYIHBAl6Bf30z
V5X3ssqTOK0wGWhzw4iyuVvva0gUAl6dopLVOC7hlEGwUeyU9h8NjHOjrtgfH5iiNlNQsHiy0Fqc
6dnu3SKsC8iUoakWznszOYDLXbNgU2c29Ys9b8A9uco9EMbmnVRrkWGOO9TVdVo+9LZKCCsYsfV7
SrC8felsHRA7F315WUssHGxhHiU9uj+tyROml/4mpqjfZ0udKrHo7hglWDChhsQcAjlq3bnziifd
S89plt5Kclwj4RS/HF20x8JWf8OMeTOV+tCI8qwLUmNKPVJG2vpUH4C6LbP9F465dM7jqJUfLQ7A
m1FbQT7ob+5iN1ceehagatK6t23otPpx43ljZlIuE5on9Wglt01qgAmr/jyTszY+2xR83bTGFk5O
hEKgitpFEFRH2mOx2F+OVgX8fANVgS8Vml+fgkId+p3GB0c2qMb6Xk791ezO6fzYKN7bmE/vYivu
wL2B3f+Uo3HgH1WzuRvKAeyBYLUUkiQ3HaVsA4IkIZmZ6Ws3WcQVzSE4eYi7ViyXD6M7a4pzpxRd
tNMlhHlWFy3kf7N1/DW2yx+9NXIM8GwrkLZyj6sdxuHwzZhtZPQ0aaoHq4yzzH1Bqttay++J22bZ
A6v7uaokDwdGEt392Cy/pkLolOwOWLgWDuJuf4uMLEkjeKwVGjhH/IIpElDItctwr8hfpXTueV/c
jVE9z0NNy/yiJo9e3WAxmuAq1x30dPFCSB9EOMg46XZyUR+05g1c4seuyc/WnFACWzW+VGtmBEkt
6Y+aM1dFBZOv4iV1+6PDmKjpdRwLTbxjuSO10KezSB22+bOm/UIKQEbWIEN3U6mzHH+cqlAzstio
tqPFmuNHXKOYfL7dIoV5/7qj4PtvolLrzlvdpHCOPpy6OvFHHPXzR74ncdQySOs1bsEi7MmjHbcA
IyuHvxyhSNGXdWyflXPkh5qyujaGDa9pwETzQze7Jzr/UsEjjLszddaBL/owxzOCAW193L+3YhXw
OlDsXvnHVIoTfxr7+lM3aAfxtbOWCzd4bLLnAku8/ZUZKgZN8dlK7AT4ZojK+5VmuXrHl3RO9ZBr
UZfiQ87fJeU3X4w+QbYG0rRS8o/kcWA0sONTr7g9RW6bRkrfnZXUfXf38ECBPIdGWBpK5Fhyf42s
b698UabuG57eydwK9V4gMJYYX4vkfuo6l0FJc7JccaiH/JJbG/y/Rb+IZHpNa+3LGk3X1636Orbt
R58DXyXl9KxRRGmkqPnLRm5UIbZgnNOvCg5vqMBZDfUR2gT5u2e1wISDwDn4fwRX+DnObwBDRZCp
fUAeVGCX28fESYxnEjuoZoGruBiHe15yY0tr3XGGrT8stbyTeUrfOvVjIHeCg78UVc3TjH4ZR1dH
9yXneOCk2Xk0Sx3S4sp9kBYFm1KVh0nvMFjvh1K5MHVozqayTiuhk9hZBJVrLjqf1tCGEvfDPHQT
JgP5ai5UFV2CnVZyW3hq97jkivlsb9AKPIgqfs7fBcXYP+RuyXs0q1vT6r/rPP9qGGAFOgLdYBnK
r1pfP+B4OP4sVvatOlEJUNFfqkYdw3mZ7xj0N5+5V765+FUdkItgnbi4GNOlsxOIUm8PWeOUpKwQ
IIHWvAxGxR5Pq5Nrh8YzgHkndnXNapK4zFf4WHXF+qtWK4nKbCHj0LLKuO7KIkjLeXuW3fLh5uYz
uswCIFtTLh41U/qEuHAgv0t+Moz/rZjN96zl35QbyafrCawPF8Oo10jbXBf/9E7RGx9utWCCZzWh
oec9c0LlrXSInGzsTQmrtiOTvZ6697b3Pnpi3d7HJKl9W02pKG1mYId1HW52J1kV1PDUWoxE8F7s
jftk0YeLlqvF2eyyV2b9IDOKeKnzWg8VzpTr3Hsek7gd1VYBL8xicz66OXUuU5MCOIgyM+4KV8wX
OvoK0x8VdmmqGqfVUMZXTRVXoO35HQqp9yWtsaDPLCz75ALEHysScyLsGWCigwH3esI2YVik0SwQ
nXDltAoa7gK5J7xilRAcDdObd3PUet/LOlSSpgNM4JvWmKVA9DQ3hFkCw6XkG8aoD6FEDlMeN1ON
vyyhr/DNhjT3MKDXHYKuliFlg9WT5RNzwaU7pZzSh0bFudDsFxwGyZOA2apr3bXYlGcHBwnGbOWU
vXpFgXGsQg5yTtTta+p04k243XQzyc0KO6nKP2ONm0dUVwZ+nG4yNiWHKQRoWLxUfKVb5c1NbhTj
G67CEGF1r8t/ZcVaHRVMRS/Zln3Nc/ajSfd3qzPwA+eXb8lWuwMpQawAHfjuN5aiFIyGLROOHkws
kG51cZlt4lOdk+VQYWz4zfXUUUP0ia+XOzlbr9RALgYHaj1ASmhKFdHJhs23UmcuvdOgPuRZ3zCp
LIbRd3qn9onJ5BwqrGDTcs4mJJe/pjRnXkJnaeqM2MQQWUnKNEE6AzMOb/W9iV0q8QbDTwb5SLBN
fnF3nF9bYxcnplCX5i6+SiG8u53q96UC+7aLax0WBIMTxtqHVp3wH8fhUqoKNG0zgPJxmIcWcjrF
kV77q7VSDujA+10WGe10hIMVGEYfJ8t4i3vWRWTFZWq7oO62OCsl9bssg6lGLjoY2R9PguCOGyeA
eRjdklOfhBRrorqwhyPBOAwIMYJXazIJBOgyfWh9mQ2MhRPN45u0T7stvhNj5y/bxAqs9ITpDF1i
up2ldxza6lxY7QHfcrzhRlAc51bPTabainpolPZ2c7NvuQDIDrJ4WjyI5t3gffcE9hVN/TnCQuf3
I4CyzS0w5STYbBShL5CHzWvmau8YxjHao3BlEsdQNSos7aRs27NorbfCS04pfyZWLxCrAKbbXhun
ijBLukCtDqtKeZjn9ohV5qnZTVmmIk6l9VKOTAq7Vqi4nhG25CXsoU03BXo1A646ALtT/y06w/W1
YQ0HuX4UJpOI/X1SzR/yvvyVT+N1FOlpTIsqMLD8OmDnOl35OJjsWO4cDLN3axtZ4ivLcNovzsva
L5y7TIYMrUBzP4r1vXWnH9sjXUUpzfar5sz0nU5dL7YwYjzhdzdepaMiZRGsHJZkWqmYpnUOhQ0m
6lMOvb0H8y/V6q5Oy/NqG4Gi1xMDAMdYnUDPGGMRdhIYs2U+KWv+ZtnT48bs3E+NgdS/jnHlN296
jurEPbRb/TxpGkYHy3VXjnhFfaobecygSwdqr7ykNd3iJCe8PRMCQLA8tTbfKK1gKv6sg/emqEmP
oGgQkxUpU73Cnd4OjJrhiZr6wEgbuLybbuXM41NIEVfuov0q1ibzcYENhrL/vY80DU4/p1yPWPCF
SDnPSZXeKuN0sPHBxZTtRd3mQwtzAxO9B6w6nokYPw2ZfJ76PsoSztre+UkmcWNBvCAzJBKeWP2t
+xeL5s6wt3vTkhR06bEs0jum1tcyaykUxxtRMR4R4rZR65fc6H5v1gAOLzb4UOu1THBU3eqT2Trn
roUZkY005SozKyYAkRxcxmDTsZ+8u9JpwyQjDUXPP6EELvgOa3ag4DEWAATrsSrZ3JZVHIRrfBkE
V4d5u6l321YncSW77EQmA/P7jfEIBtBxuaU6/NClIvMZbkTSiCzYZmb42pC/jWn9Mw6ofpINUv+q
N3qkjWkZe1KwCzXpEBmZq5yKuozLAmPSdZmPjLPvzNpcb/rEK9ga1NiQVhISz7ZCVqN3zzo7qrmi
cqexWTlE/rU0474b3xkqPTekyAfNsPTnVGQiFI0ZC5Khe3d+TGoXxcg8VOdZ6UNzEW95ZWqPeTvq
L5nMHL/YEi2aMdTF0Jpp2zB1V3h3oA5dI462WonYIAuidntaTIpds8IEkFWAgyA6sSwGy4yd2X0e
dI6dDY5WXcQM9pCjdkzsR0kTJgfJwLe8nWu4DIWBAS3UES0Sacu4Vztmtv4A+Jti4FHiCs0EOdXk
ScWUEGbipXAYosmxCG2vvjUy+8DphRJErkM4NU4bqw6aA1tth3jZBhl1GCL32nQumr1dZr6/z1ww
ti3DaZW/8k798CCaZ8N+errmNXeWp7GtTl2e9H6d9Venzk2fDSRwM4TlBF9UuX02hX2bZ+tvpMrv
ONaGpTFfsEu/FX323nYj2I8+x3J/ZubOgMEyWk/mYMVLX70qibi4g+76yej+0ruceiHn7iEAvvUm
IyJh+o7M7LehSF/mTPyMJEO+JA22x83MBriObNLsgriWSyUqeQaEy5yGSAIfqXPkDEs8C04kIzka
Tvm5Ms0rNTNqChRpyTCfZdlRrBTGwcNlCFMz94ZIkDNF59Wzc4lv7UM9I2CYqCvLkiHseJt3yXfX
Z7j+a+9rx8xr17hNqXXwuH7HSS8eYNI4pH479BdKgBuZ7fh5j+WGllDZ5A/K1sa5IZ73e+7mi184
dpxAUbIc4PbJem0nD7ahAnWnOeFwEtU8zGumcHpC0siLp62WB4ZV31tT70ab+HO7Nb9kC2d19RPT
+jPz6vsPpGhx4AM9ydx43bBB3pwJdHKJ61EPxrULG37xyJXrSOvqlTtPKXehW17S+VOfF7rX4Vqq
r4tt4+X2VgqNoTVKHZp81SijmekjVFHoTVl+le1NCrOZyOLUxzkOQZF+o03DJdPE6JsZZJnVcM5k
1z2PRoPZpHICpr4VcBNzR/VdsyMRXnvOMQHrU4qPfQnKvQLifIVVebvY5kkxrNNuVKEnY4BqLd4/
27pdjy67lrsy3rW2An5e3bxp3Rjp7KEJnLu62g551t6lrXEv1ek4KioehAP0M/WB9IFoNYD79k9i
/1S4vqO3upcizb/HfHlqUKyvTPEOE+s9Edn7Yn73A0EWC6GO0bwhjl/n/GivkC6IfzVH5by1HYn1
CmNTXQZrqj1syowMp46KWfKc7zl+YN3ZmzM6qMPLr0zXmbLSuzQbZfWyqQGTACdSMihTo6zibinv
cz6zsdGfCl3+wu0Amo/SfanEvPuaUkZ2I24NHK+DcXHvYZ1A82pvZPr/a2ttm9Z3tTlSXId3kESJ
s52g9mBT2M/PVgNbBcvwY4qb7GRS67VlwZgaz6AD8QJFqLU0pdpaRRvRmFhuhyMYZku5D4mEeRTC
pnU8GhPfM+pnZ9Juxlx9UFD10xskLqQAcelw6cqHRkGr4vqu99AtMNK9ZT3YVnEd6vmoT2W0DmXc
lw3Zg2pA8f7cQuAsEmbSpfs9avVRzJ5OdABraW2gru1iWTrcJKiNJsy0KS54rJpcHqRePrSsCc0D
jF5+hhSasyeJxdSB47RfhjLBmdAau/Oh8j0gpHgd0oQEMHmw2bVnSOKKY14T7pXjVuwp+Hj2vIwl
9ShV1pdBs26tTfvoGI/1Cp7QuEHl+7VsKjNeJMIGIGDiLh9CebBYnnkz1oE7OFnALGEe80tVc4JO
ebodmJXWpxL2fQiyap2lNimBYyt91OlQaOFykoqovsN/2QIewc6U4cYiyjXlgayCoBw8YKik533Y
6rMneEOzK55NFn692mHP8TiDtOz0gqSxbhNIypJEIqkAVOrOQXTzsaN+rncV/zrZoYLi1dySH0sx
Ammv4Tx8yr2+TlyIPXZU1HwceXdLR0bqQn3VivKSu+65wuhHq4bzqNR3WuVds2k5AJl9554Gnk5n
WalfJYMYUiSI3kNS31d5bEk3EDyBs8g5Q8xDP7KWiAWEHYaJvwPOHNvl78yDcKy2NqdBebbQr8JZ
KRsWhshAvatwqZtTCXF1h6F06XzURBwGtVV9b9l4tK3pmHY1BYiC81B9twHX+bJqqVkYLpV/lHR6
Ssby0+AaPbvF6J7tJXVPdVWeDW/EhXe+kJkzRxYJ7yHHZtAuaZyYPHH7FRdmHVqFF5o40WErfWEu
GSuEu9XQdxpjvHVh3Q306TbMtA7K02xluA6guWyS1M9cAAkvn90Yy+40chbRAY4K7DGmhgKzoDom
+T3KdW/fcY/GQCGErxFA/2HuRn2fsyzBqpL6VKuvGudNa5oMvRhwjPC+etWKQX5e94WISIydJ2FQ
Nt+USXESc3IzdnWkFfkPzKfnCiOEcTHDEWTdt7s27IX9aEl58GwtJqDuWJNeINIpzntk24CbZqkd
Rn07aSYmL5VzLgy24742bvKSWdO27ozJ7alsXlvGMdkAGKnC7VMt8WpSdEFlUSC41ucWpu0k68fU
U4Mlsz5EAuWqlHU0VTn1hg33kKlvX960XeVys5Xfhl2E7qQf3dm4MbaHtR+eitI+e4MXw8D4Gcvt
3VqTC9u3DotfjZthu1BkXhdggn2ZNaXy1c7ar/2N5JYJPWP+VVOGbX131Tmd1ewtdxeGyuwDDqO6
oj8tRXNcFHmmxwmJR32g9gD7wO05k8AEhZbFILXHWoFIVJawcUaoNNMH9tgHzsiW8MI2zNjMLKmQ
TDC8wmqH4o1MIGX7tkX7qfXcS1mOp7JrfkS3/HQSXEj5cHIm/ZU0bpdJxJntccym9whdAph8cWZw
0KTlszrSMZiCJJZeeVrm5shhc1TXBr6Pk/plp86RaQ+fC6f0OhDTjHwSZYiX/Jng0zp45AlchfzO
qWbf5VqW2XjRJmAquY/9k+EysFXte0jCVJdQBhA6ojgk/swIB+AmoZmuvfq1FzOHPeqKZOYD5OY9
jbI41oy15l62INUzQGt+z0x294A3XxOl40jWz6M18KRZzzOHqqbmvzpXK3zExTO3MHnbds3/7lTN
TqP9i3fUTS7xMzQvQ9EE+26P8+5X2mmneZMb+mjApMEsjxMAQlgW7ZNMjZxSUCPiao44PRqGaBJE
TurYN4hzW6VQ8jf1FXvqYHPyh3QqgUrdugq8sfNH3nu9mg+y3cUTdDaoi82rmpUPPWkT+z6176bO
nIGxlu5Dk3Gem0NxL6qs9Jdu6YLFSFB0bFnxf5y9WW/curq1+4sESBSp5rb6crkrl9vcCEk8rb7v
9eu/R1nAOXHZsJF9sRcwg+ywKFHky/GOZp1HebwL68QnmIBOmqjlfugyc5FUwNNaB7wb8YZVAmfd
Dlvumk2jbXjwFDcyoT3e9UjVXe74udVckB/7EOh5uBzniiKmShI4oq6a2A1XYVOWK1XXz/Ou5wfQ
fOvOX3cdZXARKG41rBfsGAEHscHRwDAoNRAipB5cavjJwMeqoTa0nHHrZ5UiWYN5anabUzsll3YV
H1J89nq3e4k8UviqHI1GW5q7mRqCQ+w20IpDKoP/VBemsIIdYy2qhAoOjSVH1Y86w3+qS8pDLdjr
R3Mw93nIca8K86jZ+YPeuPoa18N9kHk3mj/QyxLhwbbYJAlCBrbxNrnj8H+N9SjMrLgoVb8aekoc
kkISbq+gcktVZIduCBwQJbPi6IYOoGlasmrS7KV3ASCK8uimUO77FqxBd3qL6jtZh+50F6uctlf6
lubqFDvVgWszbcC4/h0KOrFc4fcyiG9ghl8FBUlpHcZ5o3et+d41UOzB6uE0yAmn95Jr5YQewUzz
2/lAyArC640y46ET0JNyZ0qN9n4s/PK+tE0oplBKx+JCcOTUqbqwRloFfbJyNbkX3YBpmiSZh4oP
plUfoFGxau9e5tmLiWE7Z3O/LA2qTGjvFAPJ5F6RCpHRWewH3lB471aDQjET3np5uceB6CLOWkg7
Y7J1Yrp4nQiugxg5P74PA59iJB2M7rs74Vo7KUmuCCKEFbRnM/mC39gahsku4krdiHqihC4GeM7e
AfXJVSfa37EerNEbPBtR+gwZ78orgOagwnUrwx5IZg9CsbD96F5CZNsOeFZyE7RyvIDcBL7aVDsY
tPv1L1Nv1F3bQXfH0Icjf2heEiuDGz71KxoCP0srZJ23u9IP8gcofe1FEE8XWVrS46jafAMR+lET
JM4YMwhPd/moE8/IaoGJwLZUrWmbXKPbwpsjS9eJhySgTaA0JZ7Hl2fE0U4zO3s1JYG97Eo7AyWA
1dnSmsqt3HkqQpIOyMUKb2ZTQtJanYgpmZDBAMe9/XwRvaK3nFwXnZFdBLKFeirA5oFTTZoLlzIr
ODxIa9i3or4dPNRgpkHfyIPiWa+7qU77hQcVmKgB2MPbKmmG1URT6Nn1FSppEadHblzWBkmV3A6t
Q4fLGibnvyacOmth2TlZF2FA3WyQT8MVxDFXobKijSaN4oUnnx9iwxovQDbph1WIP6LFwHX7IOAM
rU03Tu5KEER0IH55mmy6EgGR1rvGqauXVg/rleYB63hV5T1YplZtI1/jVuGlWN7r5HnlQa9jcJ8M
R1fPzB8AO0CVbscXj0/AKgxaYr1a71fnQ1epNOhP0djsu0GTVKJVjoLPAT5xh97A2bsL7yMWQ0ZL
C2yancrGVmMSCQ3iUnIxFOF0Q43UH2pckw5OZ946RSpXurCnu1zUxSXpBq+m4ilkQYj5kzvp61oC
oo8UvuCc3WPVawDQibUCgXmLco1Q7mCKwHBGez9ZUBf9Wo/uyWLS+IDc+RqbhgnbXWs2OK+G/cY3
ZAL5W4yvedRYO7NICrnARjZ01iHf4JHEvfEi0k1/OKHUbpprAFrT22SINHD7NSirI/ColgN2ZUGA
5TzO3+hHpFe5b0wnh9YtOq2h5RI21Hf1FNhvSVI1aPzs+lc/tYFEbDUVG2lP7k2YciLDa6j7FhWO
DhtSLPEbbZI10pL0MA4QjzsnCA+WTsxujr3V6xztamySKdCCVez65r60BrfbSHd8ak0zomftTM1h
EiIFzvG5RJlVjDkMi9SnGMNlpevs59HMrIWnifZqMHtQullp4HiEGrCk/exhSHRvr2RfFgu6LNqx
aaZh4VIeAng0VrdXGZZAC9b1eO/ZkMBoVDQPaenLtaTPc6d8epeRa3j9MstCa+3E9Slhc7WWUTUN
FyEsqmOq5e1SNYWCtIxTOylinTplaSN+TU6RIXLwMQdlZicTw8AAWDDxquRQ9mo8dG33onK4SxhM
+O1Sw0yGinTMy/gUguEWfLQweOxZUAUoqS2gWzXjOh408SufjPpXHEGWxTiTzkZp69lDjHGdYQdy
Q7tIUY/E1qptXNjhQdjAjK2w+Xmehur3JMmjkUR4bdDmWMijgOl1raeZmk6LIsJlCTcwfdkZVBSp
BoDR93a6i0WS32hydjTo/OHBEDQ+FkMQD4cSzcC0SPTU2jWep/Ilj9K+zXU6wF3LNlo0TbgC3CQ4
sQGj3hie6o6kvkltFXqTGQBPmXih37LQtF09Skx3ZFXckU0mx0MPKOGuijTFzy8mEulN67Pulrsa
AAZFhkE96BPZ7WSyWNZhZz77kF9iSmV+B74f9EQyetI4qmhyUcRxtFdAFOvIzIffeonBNhLiR9XB
+Vw3Q1jVNI80rheO70C7GFy8flTblWvIXN0mbWo0RKKa9m2ppZu8RAwX6CWaVuk2vJeGgKkiTn9l
aDasrdBDc20b1QD4WMfr3PaKPc1vSjOp6yu39OxjjYvyy1j35i+8bNyRgj/CEyg2GvrcHBC13I5W
6nhLIrzpV+eZh5xj7CCH5veaU9ePvinap7SZkoPVpuVRlnMKnbTSR43OL4SEwAtOusAysJRWtx4N
IMTeE5AwIo7LO27TuGbKDNMZ34lf+Dq5zqfkJbqqnE0quHD0jastaDP+zBACsgkaMGJjeVf7pEMO
ToUmtHaLpVGYv2pkwcc6G0odMKStKTI0ilnLkenvwRMFvROHg38oomSbA+4uy2i8DC10wUnRWHSM
kOcmERF2vhdFQAL9K3SDl9h137AMoAEaI3+y/Cy/iuNJXnZm9Vt3GpIwrWjALSk6gvL/l0oCeSds
4JbVwPVOYytGUDp5OzZ37wa+w0z3CM2VVujxQdcm94B0A8pMMGCABLGBficIpy0QKodOla7CKoCE
5dXuD0l/8I44GQx44LauOAq8TR/hUpU5RrWwNYwY6coDq7NRwWSkws7l1MEWcujoNiOUup62Z6/R
ryQsKyJwUim4BBoypVzDtDyab6CmdGZSp2GthITkKH3Um8MkayJImWlUlG9t4j0MrCKnCDZGI05D
CNXN0taagKMF00tF8ZUFBFNJg+ZofcCF61HVGERC0ye2ErqKhSsYK9Q+RBlqXEMnqDSMVyBGTyBh
qxJ3Jmqh8NfQRjcGtoiaGvZjN53gVc39DOfa1oeSqkanM2tFl3EKNoWb1CX2BHc2IhXVtI90/u8j
YeagrlzAM+ugN9GzxQWaFoy+crLsti+i9fwHSByvc138DnrzMsictSJl0O4h8qWzHglQL0imQxMl
12ZlPvYOn1DZPLfNsOOrpEcu911Hy1NmOSVueW9XVguSJpoLMyMT06Z+gZRf/PkJbQsZYAr7i0Yj
JpdGd9knl75R3EV1CCl1tBC5Bx1NR1ihWPv/oZ+XtXkzpNplaj1QV/xqck5g11ZvWltT8oZptI75
1HsD5oRUJ+IGXd53JKgkwmwNe4j2HN2ymYtDXNudNarfMD4XA2o7c3SxHQh3imIiheoEWnvLovkR
eYCQQvQz52YZaYByzYghm/444QzSaNMRZelDUvbHsMxoShtrI+x+trJ6bYlT9uuBcB+X2PcpXfZV
eUGBky1Eq7+yyezCIb1LCcouowmOoQ1/H+XzzGoPFD69CHJ6WnHhMBzmYfQWZfe8/RV0iwb8cdbz
D4onUOHWf6bK+Y8sFuxIe7lrB/vH/LecSV+1ZpisiDCA2mUGR8TjtGXBK+KsW+Mcsewy7Yi/wNqt
gV5T9zpWGYlpAFOlt5FJd6/JAf61US/TgiZIW15wfGgcbsFDUzaXg1tdW2POTbP2norOv8jQdzka
NwWH3QN4P/dJR6yrpzRrrvDq32Yp56vj/iCDjcLD/lWDOy5kRSni4CnoF/mFcMaLIhseZzQPD84Q
malzVY51tssqfcOGsKxrLGRzbnh0HKTy8FjrzSOeJwcizp6wU7wKAwrGWEJyNgN7ZSTTfoqbm6oa
mwXHmtja1XA7zdgHhpU3eESvxVC+VG46Z33IPOAqXBSPkSKddZLxcx3qu9jKr1Xr83kbN76ZXZTz
b8LQDP+CQwPJt3StjRvT5J+p3DX+yzNMn1ubDgdZI03J8sq9J103TjAAnl2j1ZaDbwKxBez0hWcl
G3AD96qR8DW6pL3rYy9Zd5nz5CNlw9OvebRHdPCu1NCDS+0GFVK5mLTpV2CGv2wxVLsetVXTzAmG
1YpMDlwRnJueXGRoAFG3h8r7I2h7RO2BuIyEBdfTwre35UtXlf3mFxTUTeo9C3P0IWbnOJ3Zq9LL
uZ/qhVhgOveaQIfaGUG/o9m7y0Pv0YdXtxi6kfYmG/mV7IJ0i/V6sotlk6E/I42+sa5z5V5C/HP7
sFqWlWhnRqITaIeMqNwMs3mdXoblPSWpuZqA3H02KEM5G/7mWsErdKGKZlm1wt8T2hBi7vnjsOth
JTCnWKiK3dJBqAnHUSL569l0/cj8lbfzQS5oA4R7zvM1JPHtEOEtEJ9QovG5TJtRhzYbmBfz8tZo
5oapuhyykssx4GjfrMe4XtUVnWtbEQv7ggHiKsoNRIQ4t0nzMLE9owicrQBG8M0o7RGBTtwUEbzD
znTgp1pGvMQe8gQc6yYBB9ZdDgcF6vtssA+yOPLGNEct5ychSv+qro1Fppv3Lk0P+KnxvlHBwdDc
y6xDyQidslc3Q+w/VWgelZsQyyoJlXO32G/cDSbYImQRLmwA9cOTiryNZjYoFW9yYd7YvfrVMhnZ
5LRVBCY43lNP5ONCDynsK7FvwN19QHpEVwtFn7bp632GO+8serQTQFj2GqaW1iUn1KNPgeE7GYZ/
jzOZGL/Ild4VW9U8Ds5zRaa0Z7S7JnU26OcW3qhWSZz/8hKv55JVbkbgLRMe8vwPMqsY7r7TVnTo
IEiNQXarC/PCCHHzy53gInDSPbe1tYt9T2trJ4SKK3CuA65+s9XzfgiykxLRZarfcJYsYeCGsEhr
+cJva/Kr+cfLDgvpuFob2MDPz24Mp31X3AjUyjkxnWVnYA4JD3wmZFXaizYEtK6jTSndH2YtHgiv
+DnW6hrmJhdb3hwLg8fKSPMKm+nSHCXmVBIrTLzZxoGYvktClgdaC5LOdA+lR3A30eee5ZnA/wS2
5/2Lnntvtk7YLt3MBPRwOT+SJG0T+pp1tXLIeU7H4VRq00ubmkdzTLc9V3mYDMDAVXsTQWfJdWta
SRSIy7rTrsYesoH1oLXWKo9GvFWdy0or1nLim51afRdwQhGcvbVhCqAs9/bGZN0R7MgbskcYHT3I
MbxiPpNeS3caLWKnVuvShdxq6gs4GD6GCNHKjeuXkdVZIuZpw3jddO6VV1N58MRxmCJeeMw2MybQ
qXQ5Dpz2WZX/1F0iKOl671M+nmFwNjoIEkfykbvuXassg7Z4CKZWmAcxQ1f8ki7sdkPnHiPdQeE1
reCIo57FHIT/TxWAxwUrgz5UmT2mXE8Mc7ro++wioyFj8Go1K954Zbox5NFzURmrorxMXBdCsg1a
i/R06HSMhTwn3ONNzy/lK/aRr/RBsIlabcPlbssCSkoonGKwD7Meqq6Cy4JbMcXggZvJdUf10tYC
DYCzaUxzl1TJVc+/E5fYkDD2/LvmPxt8gpiROQNm02A2YWy2N2YW7T2erxnEy3ycQCOjFX+sPHdN
Wx48WV/Nj13wMN3Qp+2CGHoo7nzdvrWyclrr6DcW8zuIZXyTsN9BgLiKRLRvWVAhE9D05M53aEzF
7OQR/xKPNYXkPRXGpumxfzCnZ0tLr7AyRfeRLqfgtSDXan4O85N2teTCkHeg0hiHT3MIONVJQwMX
di/b3QhaH95ZZrnVAGEtfqkh5MXYBms4cwhp4/9aHJQySAhxrB5tHjC3NxrQlPAB/hBuiNX2zAFM
cfOl982/a9Ot0kuU8SiMaCRWSwnTinLtMkWVkKbw4AQ4AIAH5W6cvppD/jMJB8jd045SHgcbGFzB
G6Ygs67fS7KLuOlRQnPGO/l1PGy0PvgZ98EemQrEiOfSdtbzX57VyQ1/yw8Jhed9lr1/k7AlWZk/
+zWFuLH2vF4u9GuPL8vgUtYEzVqPw1vXwITYg8SHsAsxEBwMyd4bLhRcbj8pwMnB367LBFK/YG9P
7TReFFUK+ZxXIvsAO4/gwFXxwo6bFI8ntm0ZXmgeFb9XB3iRFvdFiDC+yLVDNYknrGLWNhu73ow7
SIlAhfplkoUdjw9vHCbDZ55cQtKQCz5rVOwl1Jyp7ZF+4InRTsFDbCa3XQhPVwOr6ZVxqzGFfozf
MCTZRpF/kTT+yG0pHvcRKvsc4GIdgZYsx9S8zAd1ohG089EhijHKrluVP5TYsyyqoX/BdNYr2Aed
YwkBLcXf1SqqY9l5kCrpIvo8YpvZYQCDN0An91Gr07Qv5NZMQmdBNszRnFCXVeHaRBsWVd2WihGv
FhpqXZY+e3YpF4HW38VddlS9f614+iBjMU5KWf3k2u2iLebYC9GvPWQ7S12FNNSo5XZdXj9O7vSc
IgVpa8y/UlNcEWfwUmKQUXAxLMT0FPoZJpAOzRurzscXFdWnwoapiDoU1LGpDp1dYLWsbZtBPHB5
XpveeKB2oddSvZKajgFDiJyNRslNqvqDoEqBHfXq+vHOkuWzDOU1df4tdvLWogyQdMT+gz/Fq0gz
b9ys2UdRs6XgXEt8lDD63VlZTINpQDzteCX5D87SJ0S3qOgCw8DmGkXY4Qakrrqp0GvQe3/txuTR
y5KrRoQ3eAhuDMu/T7R234dQb1IPwytNE1ezDdLsAyILToieXdtp203RGuXGdivgQskngAW4canz
MdHS2c8gosY/l47tbTS2475p+gwtXVKsGqvfzu5kfcxuHWFYhfeMorMNzrOItbpcRAl59X0PBQdH
oGeVcZRLYMgG9WMPDamzYF5n/j0GZSeR9ZB1Y7zhWkK3t9yHyuWUGtgDSecyLEB+slI/JWj/nB5n
cNvKgVuSduaVeMvcjfeBsp9QVx78JsWoZjwWA5dNNd+tW7r/gL2GA9UGrk3fVDf2NFw2YbG0tQaC
qwubQDQW+5xXlRj0NlcJNqWLfBTukr7aOqyyq0LXd7WyuZMZV9x/NomuNXCj2ltTYs1Gx/qyTcVt
oXW3BRYU+uSCZpq7NFIrYRNOZ3f4ORv5Rgb6XhtmgyoArcRZ003favhZUkZ0wsalZQaio/TYQKc2
rIxcCI4dl91zXmqhnewyLGDYTVs8hfjRcbEujODNnvRFaT24df4U1wbVV3eRNvGjjKuHHEcd2kmb
IY6vgnA4FPgj5Rr+u5xGGa8cJix8rsJdccF5pIl7ObboJyrKQEOKfc8bylz6cTP+aXM1z3FFS916
21qkHeOVRzrxqoFpv9Dd7NRH1itO4CtN78MlQP0+gDNuFfE2i9TOtbR8Ewi8oCRyFeHDKa7FZRhB
C/9a1PxBJU+9L0DqTFsH+7LFmUzc8Hur7AJ3PEUBMsJNU/72AxiqU32aZxV4sACr4v8wpqXbWEn8
z/zgTLhd0mUJ0Ln0pwHi2piy6H0k8NFLG1qHNGBvQPwztd+ot8/DhdFuk7nhwCV3sBCFJXWm3R76
buZeT+0pjS5c465Uz8wXSBvqlnwbqmDDf5IlV6xaDyz58evH/FGrPg9OV07i9kAQ2tljdvCNSvzU
bE+D8k8SpUkU3/SZum+jcf31SBIJ+nuJOi6pOi7SBIfNHsRnI+G57gTKbdoTJUhzyw1hOtRN/Y3N
wcdVg42mjt2rkpauHPPsWdZxr3wFfHlClmdkVNUIBmc5X823OxV40ZSwhPtvZjb/o2czM01dWpbA
rMMx1NmgXhDTze+76pRpobYyc9jx3FhhMtbm9N1imZ/S2VgKZ8Q5OdAmKVWeOWQ0WtCmtu39maCy
WgSJ7QNheXK4EtaemTYaRo26ZNfZF51cVMX4zS/4ZLLvfsC8oP4yN4hghXd1EPIZoiZCeFacYis+
9Q3/8fV6+eRVvhvozJrDhA8xIMiq5s8C2uJ2IvdHNzREPVBt2ys9kuucOvTrQT+6UziKZaMbpOAI
ks3Ms1WaViJLpkab82EpxloFmRPxhBakGAnpl2N5kSHLbvjjGOHw12N/OmFJyJRBmg0+KGcTtnV8
1JTDhAN3C0sN+KK/bYr4Ms0v4YdcD/yngnD/fxiUgCoD8xPJgjqbr9uGaEXy/w0aER7gtcmPDK6i
6KC+mHDMwh9GVn8TJvNx02GDNQz8fYnlUMz1/RrKgHDtIimne/Jzg1+jaaDI1Pt+TziLpRGLYOff
PNpPBjSFlK6JY7hh2edbrOVOhFeJTt2XtBf8ZnjE8ArjDq7g3uPXz/PjLofnx18jnX0ec1p6XVq9
ug+6vNxFZXqtRcZ3EfCfHBmciqbULYBNSdjB2UEFqjjp8DrGe4Rs1JB3eqYOqR5uSuVEUJ30Zcjc
4nFZWDVNHC9+QrW//HqiH/eBOWVSCE5L8tqgDL5/h77ppL0aAuBjfcPLI7ErviknCsWvh/n45hwX
90YSa5TuKPbX98M4A6JHqyyLe9IH8IegoYhs2zPHflnL9pspnVnKcxCToMsn4FoWWWvi3IPZGw0O
fxCOewSyDup3ry13aBu50/8wowTs5Ls02I9f/DwgyQ4CeYer7LPvoKQ5j2dNUN3DP3GcAmLiD2jM
ix4qoONfS0Tneb77+nl+XJ8M6XIKU+NI2z23eyejovXwkqjuRfBKVNoTVPHvIpY+DuFSuWH+BMJn
Y8l1dhyWQ2pBX8GipbCTV282mBTj3b/OgiwZ9mhIQo7NuXv2lUlzyupKFuW9McBsBgbxtw2c1K8H
+bjC3w8yL5e/Trpm7KReWml5X5BtPFmR3HQyQSwm7NPXA332wCBj0NHQTR2LorNlYCvCPbKYgfoo
SDjfwgTWT//69SAfZkP6LBZI+FnhTYTBxtmHZLV5YeIRmTzoaf2KHA8FgzPoSIXj+38dCOUdabo6
AVDWx8TwsqkhQzpZ9eCW9VabSM6MpicA5a9H+bAvuBxaLk5IDmlkpjzPsbCMKTG6tjegu2onTV7Q
+dnklrWY1DfW7B+f2/uBzlZBgQvDILrRuB+7P2yb+GcOLNFUUfnNTjf/Q+8qO1cxF4Es1DS47vyJ
UPpruWXS9sxWFri1Ok/kVJ26aokT3UbAmYfnSsvjnx/gu+HE+9UdmZY/dQV+nDkaygBN+5pcInMt
poQGj+5E38zuw1Y3zw6+KuG681b3x57sr9l5g+VDJwyKh4Ikp3Csr32EMV1jrjHnKKaHzuMAwUTw
6zl+PCcZlTu+yRqxLGCUs0Wf1Tid2k2VPcjZxMd+Cr03vxx4oMkDxi4LjTAurRjwnHrr7CefNuTX
49ufLB7ycyxJhA3Tlrb5/iHnOLCPRmVnD2VSo+TFpAE5NxB5Q9PJXBuz4MvQgqWXhHeF7nG7f220
MF9Ku8PBRTq0txCFFH7RU89jCYyB6Ua4WE0ENc08rHcNa3jVUEFhCJ8u6t6a9mHaYwzSSIS4Pohs
hhLEKhKa5J39GuuvWv9Yof+Y9ZWDPl72ot8KDFMg+4CYBrjfdtazQRfehiy2NHyfDk6O5j07IEud
kQbuxI3w32oxnvj4fqNEiqW1m9VDs0XSTN6eO39RAg4M9Kcl9YXnmC+dh9g1QWTnE+Xl0aWmQYQv
ROMZL3HZolWpzWQLOfMHWiyQ4OJ3WXjHEXeNLPb+8XP+k2duCTJ9FD5wHy6Ig8TyKZ1i+2TVCZz3
CgkmBB5cc2eC9Ndv/8O2zobORkjWDuW8SU34/uVXwos0XwDXBrHfXLqknK5GIuS+CbL9bBSL05yI
DDzsP9RhYQ5LTjVO9FB0UXbljRo6/Th7+3oq8wn0fm+yDCkpwcQfg03n7ISaPAUPK2/Kh9A2nyoQ
frPCo7wGk5MXqspfvh5NfNwKLeIwqMOEowvcGc+eXG+UlavjoPIwL6ZMObsIW8ToVzEAx82sJ9de
FTEsqZwdEokeLbwAXF6/6fCVUTDSMIKhleB69rUP4ZYSko7JI4TLBfxqoHyOCtVjAbL5+md//Nj5
1SYNG7LRQXHOy8fSHFw0x3X+MNqx3FejmjurUbxNRny5vh7q4+lnMxCbm4ADwP3pfF8TE0riynJP
euGjNmx+6L0NvZyGRQK/4t/HclzTopwTjsF5+34ZQ9XSstAd3VPrEf2bBjd1NF2aqLEGVX5zJn18
79hwUgzjimkZMzz9fighjQpBt3RPPX4dyO4wScM+qprtrDDw0zDi++epgaRQqBAww63w/AvFjd+n
ddZ4p7DtrhuSjWHArSfVriwZ//p6qI+Lg3HmeogsmdkY8mxqeTwFiuu3OqkKknGZNjd4l8yhjOE3
B+1nA9kGwKkz+8W61tmR4+LgZY+lME9wMye8B+MbV+gn5B3f4TPG/JPfbwoOuIEtpeQ2wSo8m5Ih
4kqLC2WeeJ8XKWx53lVRaSvE8QcfAx5XqzEtaV7hCCKi+g6p+WSe/0MtucgAiH34BPzOzLLMdE4W
KmgiIejUaBWqOdiB34Fu57vffGawTOjVzgvlw0Sxn83AijyLL2DcYicyr0nyhFOKpFjKb2qW83n9
GYy7DegexRInx/tvIKlHCydXBpum+Hcn9oleX3a9v/235fjnGFTuHOBkWyaa9/ej1JVtp0UWYJWn
efS/tRsvd5aVYX63Go355/69SABDhK7kHOgruFKf3zedcrDhrTXJsW+MbV5Hh7atoKPrp1FENXmW
WEBoYl3Fxaab7GuW89qKvQtT+y6E/bz+nEEZne9uXrEk3/35nX/Vn7Xka4GFL4+90vqtK5LHPI3z
dYJRim/U1xEDDhl87AzT7K8f9QdI8c/QdDPM+Y3a4NPvnzUMbTU1sdBvUxi4a8cJ/VXoFMNWYIuz
At3BULUzql0gy/Gh0CXUZBhq669/xIdVxfRpo1AmsP247jn43tq+48l6Mo9DdoxlCV3BW1f4c/37
KMJQkjJ/RvnPH7I5xlUxNZl1VG6FIt+7ilH9kQIT/ePxxxNVOgef5GpskZl1tnqTAM+LrtLKI8kj
2LS7TfCMiXmJa2NtbirL/q6r8MnTezfefBz/tXg86cs6CVz7CGUJYlq5liGSrKnFFu3rB3hezM0T
czG/dnRlmzzCszqrh/hdymHUjxaBMdMkb/ty+CbB8JO5gPwIqBwS0+APAHehoGKlMlO3ojCvR4Un
JWQ84+rreXzytbHQuPVQMHJAnN97MO0aOU7z7Aj9bna0xPR5UY4QZ/14QZLK0hjA8Qld//dRgU8k
NRHFwwcAHSkPJkcZwv86T2/SGEHCVMnfBZlfcdldoru8UtN0Y8ffRQB+OB+EtGzQ8zlW0+CQP/vA
a2UUM/3VubVz9TaExZYVS8Bz0b7Vpf4br+3pm7rlw9HLOgGiVAIE3Uavd/58gfBco2rgNZOJjIeI
QcKQvwomaN2pvSVa5SIo+nDlpuROTdFGONX66yd9Xn/+GR8v7XlXp29wjr9NDrLR0RPqNvbwEYwz
Ye5wL2m2dt2EdGfivjl9PeCHm/z5iGdfBtzcUk+9RN0OEJlaP9zU8EIaQJgi9xatNi2y6FAGTzlt
qE4+TbC9vv4Bn302wN3/34zP3nGT97jaunyZg6/tG8tYaSGdeZgFXw/zyQYwtydYRpxHAHXzz/hr
p6nUbMpvdPoxTibvqgl8Qn44ovdfj3JeZ//vYf7/o5zvZ6hxiqhnMojOd8q6SsTORN4qnJ92x32q
8r+Z1afLxRUcP+w8REaa72eFKrdFrZQMt/iPjQuqgEtdhyLCKn4QXf/Nx/HZYKQF08wmaHS+sL4f
TPSmnkpNd25Tc7qGpPETd2ICB2P8Gurk4esH+cmXb1MXAkvotk7D+WxVljLrIFlG6hbdMNzwMG4W
GG397qYS1gwZ8Kt8+m7/nn/+WUGFnB8He+4Tc+l9tkLAilXqNmHAQqx3OY58yJMeIzDXPyIv/I79
mynp75Fj/fPBwSxdgmIxVhLcbs/magPiQDOrKqyqUF47SAX0t5xO4ddP9OP0bEXvgGPQUTbW+Gej
VDE1Go+1v6txBYgH91LaOgFH3gli5k2Yyb2ZGAcZfFcPf3yR74edv5i/vrsgK9sgJcXpiOnvqtDd
h1nAMZUbAanNKcXm/zJJNV/gwXo/9H1SkAsUpGmPqMe86JIRXVjiYwofXpBftrEFTglteZdH7Tef
xuezdLnBUGBQ/Z9990NR42xjjuIYl8Fz31v/lUJcOrCuzEDdiDD9/fU0P36JPFTaGRxVdJpI/H3/
UOs6dLuBUK87v6t+RBhPrN2p2KdY+Ga5H36zp33cOeeuA207m/8lDfXsNpoNLRKSxu1QwOPxLYmd
W1jYxX49o09q+fejzL/ir3XSxV1MAed1d7WTPHdOtsld8zdkyJ1Zood3rYrUvn5fhupBjdPp68E/
7tqMzT1UGRRuEE7OvnwwMS/uYccf9TFBgge1vU43YnjGM/KJfWYzuCgBvh7ys6+RMdm6aTTrbDjv
p+t6Mo3pVSTHXKlNp3VPo5SvuaVfeVp3R6m/Ie/sEJfuy9fDGp+tHMVs2cIBukDV3o9ba6iaIdCm
R62810euRB6hGnh/Vb9FawVrNT0pVaF41o+To0PU1Zcg0SHyWDP+2bXlj3Tov7tBffKT5mILmBU0
AEfEs6evSi8ac/Jp71KA9xcNROAOA41ra85dNPMgWn79CD75VGlYUCjiYm6Zrjh78kPV4v9l+PpR
w58u1P7ruRmu/JZGQIR544AN49fjzT///bFivxvvbHp632TDaPf6EVQ3shdY/PrfMQY+e4LWzPmY
u1y6df5SDRkO4NRDe+ckc/fM6MSqwkkld31kNVL75gry2YQsTin0YjS8qQTeLyGsQB09iYr2LoZ1
i7OoD5s6Da1FVyXim6/k06Gg7pmcjople3ZmUYt3pUvWxF2BdipYIIxRB2V7EnZnlHXfNDA+2QUg
CQIQCfY5C0Dh/byyOC5aiX4MT3r8YoXmQskvoKQq8jnX+KxgftBq/4+zM1uOG0nb861M9Dnmx744
/p6DAmrhXkVSIqUTBCVR2PfEehM+8YX40Ce+h/Ed+QFn7FahGCzLHR3T0y2JCSAzv/zyW94nOYwo
Df78/SWCWzVf6Jg8LMLxyBBfUBXtFXEfN+2tEpu70nSQmrTOlPC99zX5hrjAskVFxrLCDaUMo1FC
lgla0Zm5otCvvKakJn+h+1fbfvxK7y1Jbm0MQwxMUZahmUkrM2gPg7iPUE2lp5DSsjDP9g4V6+NU
fv94sPe29NuOpl7BonJn8f3UIWa4Wqnva9v8JhcO2aDQNSr9Sz/QvBan0//HupwdU4abozGEuY8n
LPKVPgUL39wbbYMsjknDKtpRnzkf7d/eAfO1m9CaTWm4QgToeKQyqTRjCsfwnoogpOIjCUaBHGee
BZv+zFCn6/94qHlKfzmB0fPMaHW01MOAug8K+zu9ucmCl2mgg0uln+JcAdLprFEdS7WaOdthG/Hg
4/Goya6sUunVvZkhRwuYtYtvJAcGRvvcR+2ZZN57g5EemGtJOW+JYRwPhjKkAgM3KO7BCr80Q7RD
T+ZbNzj5qm+RKAgQIf54TZ5uNtxslTQBsZq5AmWxJqumlcTkYLoMYaz8Kn5B33nX0F338TCnk8Yx
5hArIKfnqMSEjt8LRcZAFyS09nVpaY+akZhfiGvUG0OkyZUud/ScN2HoheZY7397ZOKrRKANKivm
2OfxyLEpaL01DeQyzCF0Uz/4XujDLe28X0oDyT8DEA2t4R+PefpR51Ie1gu3T+W0vNFMRlPXNbW5
1/yu9epRhVPiNMN60O3gzLE9b6zjY5vMh6wwDLcyLhKLD1u1spHTL1rthZy9jkVxj1Dqw8dvo7w3
BuaeNDIWmWDP4hOiAUz7VinL+1hFQ6d8FQ5d58gIjDQfJeoO6o5LheA6ULv7UCm2kA0+2SPKtYo4
Uzb67oPQQ8jungPASxd/gIE8iqJNDrmeaI9d0tfXKQL2nz9+3/l1lp8UcBvmkkwB6a3FRcJU+14e
YPMcqgYtSj0fn8u6uEZHhWKKch1EaKUp05ZW93PsxXeWzVyWoFIqQDXuSR9AOyAxlep9fW+Uwl+L
3KdXsnX2md86Z7bjybGHT41jTWKd/0P0brFqkL9WkdOYpL0zbSql4aXQlKGRcQIP//HHPHknBiBk
hRvG1sPULOzLFIuuLyvH35sod923qRZvNS2JDkrUq78/lE5YhNwGWQ7lBIHXNJmShYWm71XgKget
1ZAdwLt41gNZXX/8Vu98P/YbJRHzHQUHZLEj7NIuSXmZyUGKzKfUV3dm5WyQXNwSP3n6eKjTwCf3
ZmpEuXzhnxBrWsxVZVq0t8em8pAoEUIPCowjJF6c6aKkcW6w+htf1tdY15siNp7axrwJiu6MR3ay
I3gEe75zEpGxFSqZjm0oyQ8pcYi7PCCrgPyI62TOZaMb23nEXr0A7VYq8plP/BYcONqGs9nGfSFE
olq8/GLlIDIFAsCo+gcUmHVPNDJq3TqqSaaddes0TXI30OhPKsoUWoU0Bvs6jqonar3SnWP5vRdY
NIj/ru8xl5tSHcy9dF5iS3Kn5ftqQft48xD3jdikYLA3ZoqQaeDY/peIHrhbACnoNlY0y58Z+sT2
zYEih2sTtyc6ZJdGWElqhGUlvXxore7BRHwhd+TdmaU2f9LFJ/91DG1xZUJc0AH+YpYPWTheBAKG
NgylVA/XNEvsaJCEXNd56axn26J8qjW73tfXdZ1/+/g5TncXFxtytRxshMBPbtqRmqZ0rAd0bgbq
hq6+b2rhhxRkx4cK1NrHY53aJ8ZSKdcxbWzvSTlYosv+SOSqfECGx4VkeGep0c6fyjMGd96kyy/L
zJH/ZYjTDBE2pAcgzOxVldR5kjQhswifb2elc29sNM6yNml4xiC+t4XwWVkrBI0c9cSbjBqzyuxC
LR/MJLqKu/xKamFvmajw5DQIr/F57+Q4fyotgYQThHjf34LN6ZFZbs+cqe+t3tl71ub8yenGmUK/
V4bKLh9ieaRV3EFDuarOTOX73/ivMdRjK9W1pmQkoVOybJr7QMrXFY3MrVXvu2R6ISN5xkC9u0p/
eaWFfQo7mgkGXysf0Ka4sp3osVERR2RzpF195sr/7tdj1eBSUvUlL48bvY+FkSHg8pCZnbhBtAHF
lLLL7z/eCu8vl7+GWRYgt2gEcolU9PtwTNxaRuI7f2zCp1x91RF96dn70bCxqTq1AIBJCUAKNKU/
foZ3t+Mvj7DwvWwx0HvUVOWDrXZXlaHd6RXMp3g8s1Tegj+L/chNlZyNQU6PKv/FAZ7RWpUNVlg9
0F9Lb300hdeOn2pXrUEoitaWxrOCIfb8DrlfUzKVbVNa5QWAwPJyzBpxNVhoBEizqIA/5KS0SfWs
5NYAZRaPPuw/NDZtOw3OPPapJ44Jwd+3bRrTCOEvwcKgdTBkZJsfuqx0kTzW/R8mjEi0H5XoEGYX
SrpGhbVem9ltxz4bq98O4b09ACV6c3elScjkeI/h2hdI8jfYsSB9QlvsarKVjV2LALUj9fHjtfDO
qkfHYy4bmhNd+B3HY6WDMZJ708SDDzrUBZqyzQNqxj8e5HQXkyLEwLMG5pzrMkRS521sFXYhHqLJ
sldAcmm9KOAP2tJVWsibjwc7uQXPF2CVv6i4Imm/dGnkqlWREYsFq06jDlqqai9ObASmzGRYc2mu
kaQwwxtdDc9VsJ3uK0qvqETW5rpK7osLJzLBreGamzUP6KCRH/9kyNrKSMcz7/eOBZkrvEwu+Bp/
E+I9njLFJ2rdRbl4kFED5hBfsRD7+IaaKk8JPmvsmZmkWLQXUvHNVj53iAd8/IXfXuR4Y/MEbA76
jLnd0Ody/AR1ntAAODCf0H3u2yE4oO12Maj5esyMrRk1LriIdZSDkqmKF3+ariTUHoRIXJSPd2mT
7gr0IwylPnP+v/P9FSwnF5O5IObkTpkpKFsTO2LfxOlXoxCXBkovwUjR/pn3n120xfsrumPx+Wm1
Pr1v+YVZVlFrFQ96HAhvHMJb2d/PbnvVw+UckVZwLmvV2JDa/Hjk093KPY+EDTcqBx9n+eFpIrGB
Z9X0QOettY862Xh0gLY+fTzK6Q7i0kqBME4hfUzcK4+n16pDvaN+p35Q62IW6jTHCZEMxJDMMYp3
oT8WF52sKBCJkd34eOh3jC9jY/rwYIhAkpg6HhuCc2oWGtfzSm9uu0j+VAzazvYDj2j5a6upL0KJ
vzqluk99THNsa7cTaLRi8Ldj4T98/DCnZmt+hrnE16Er8sRtzXr47G3fpw+qsp2a8NKHZpCPnAlt
dMYrcNSTFTUPRe0ry4nPvnQ+BNLIdY9wx31SRso1+WN9DQUJKfF4hGxFrPLOaAJ5Wymp/jMIaym6
iCCyzzpEZvFFQnZgE6DQeTu1VvS9nyj+WukDuhqbJLX6jZSjvVeb8uhsncGMKMC29Bq1MgQGHXiR
qNNPqZcj4+0a9oie9wQuRdGIvPQ6rAC9jXpwdgaA9KwqnjTwKskVXQqJtRYiproRcUVzW5Z1txkw
VndGis5RV6jZVjFjcBgBGsZoz+i0dFWS/qNy6lljoRqfeQ+KiIPC2aTqJ2ss1jUShMidTO4Upx0a
0qEGoTQPMhdao/lQYfc+92FTr4wwFMwJSnBGNgIwkNtmPaok3FGAaX5YSRxeSpBon9Kk7TdUFA6u
Hij1g8ByrzqFEhIpaNFkzFEciyw7WkPugLhQqea1lPdWjL5oq3pdo4WfSiJhD5kDuht/RZI2o+WI
CzOHf1f2s/6rEmvOY+0HxmFC2eRikkJkdoy42+BhoC4aZsnXj5fkiYmjsocoBUcb4WvSDQvbX9qG
Giqhn9538sZsW6AMSNumWX9uH54EIxiHanNOT9qeKWJY+N1lVplmOCJ5VtHO5UCoMKo8RvRwXBeI
JCMydmnJDcrtTVefM64nNwydnhRSsSrOApXES48ksVIEnmIrB4ErgF02prkpZFHtapMtv8r6wbpF
DF+5LCakn/W+V4Dmtait2cB3jbgI3HhqYHejD+HpAuoDgIpvHbWlZ57znZmYpTzo9qS6Gyd3MRNW
2XcGHVnaPQKw13WS70vFeM2ic0GwpcUnhG2QDiesTmsIVeQLW9wnmY0mZZvug14drw0QUxvKwCvv
95bVPAplY+acyNIph1+8TCexDZpcTfet+QQXAAaZP377eIiTENvbGDiaxHaUuex24TQkaWEgNhGA
JDNA1RHdoOv7OQF57uQ3k4E4oAh2BtlcNe5heZ3rozg904hloz/F2TkndJdpQT0NR7kp6uYe8+Ua
xcHqnv36m5LoyGrVn6T8zBF6sohRqP91uHlaf8mfTYUVNggc+vdj6hz0QSlXtXzbpuhFOcK+amv7
zLl5sl/JrKpkKGg2nfVKnMXHtWoyFE2up/eTPniizl4K547uQ9H7twLRaeQPq/yML/LukBp+FvZo
rjNYnNRmqpRDOb+iCT6MQiM70xFFCC9QTl1VzksXxtehFJ0Jkp7W5M4vioKOyr2MHbG0DsC2Y01S
Q+meyFa76Ypu9AixIwDuJzcSTDlivIj7RU/cDQjcwoHawG7Tf3O70Gf4dkgbNDThh1mLTTkSIbVk
wUOAZWjduG13jpocrKg7F488rYSaR6KXHKkdbtIndYj4zr3D8eTfS1q9bvRHQp5r25mugyHaaCEq
50o1uSgVr3z5TJLUfM/ycAWm8AgRANbWYknVfdTpfmik+ypF/H/KMiTHNDW905oSUevB6q7AjYAc
Supo4zipeVd2HSUtufETP8eB7VMh1ltrw4NfKcO2SzVjjX0rrjNROfd5OJDWSmATo92ZPkWR3+L1
IL+loAdwNeUguJWghailVxReOn0bboDSmx4C56YHMAMyQgeMwwoz8wKR5PCutwbhQh2HwajbP+RU
7/YQziO36YbxIpQ7Zy3TfrZOJOGAIkNvWNdR5tVUyuPDDgs00NaurEDMj3OLruxlveMjeTgIIM2I
hwGlLj3NCT5NI+J/NA7pni6h4sqNz/SsGN1BpP3gbZV14E29JpE7KLrftCkYUPY2Foy/OOeXtVFt
65d1jm7BQTEaa1eNCsLSyK7tdPwyL/BbqGh5aJ7Z5e+sgtn5NdFbIjuJoMyxISvCHEGPMaStRpQv
uoV2naQMZ17sxOnnzSi1mQVB5jsN2YjjQWjwNbXWyctDOkqQURxwUVUSASftsGbSKLKLBnjMtELT
Cg6jLMk7wwhyNp4tuWBaW+hQg+aSC7bObPT33v7XB5tvCL+YcUJa+ZyKSPaTz7GR0NLsZfQan9lq
S1diPipQYJzThETHiWgej5J1UtmkI8riJu7URk6gxKt2FN2M9Pedmc63k/zXqyu9E5i+ubzOUQj7
LB07uW51Ve3BGekdLfljJCOMWwnwr3baoOlH0PhK1qCXaub4s9Sm76Eu5y5o9/xOlX1tk6HCdS0M
JbqNmqrahEVAwG5UOwCDkfRJsqx+J+MT7xK0Zzc+rTuc8+1XLQe1XVt97TZt5jxKXZfd2VYvHuMJ
rppdwhXMwcBg4NLEKyul3xD/SF1C6/aZ958nbPH6BqG9uXOT+hmS7cefGiHGvEV1vNrPkAStau6l
OENyXPvcZed64E+GeivDn1WKsKLzcXU8FHeIyjByx7yDUyLdSqU9fUUMIn5s0iy/wXFszkQ/lmuV
glVq47T5OCbYSgDmeLwxzZUe1qB1K42t9rVKUSHMpDH+/LEbt3Rs5lHmojFqLoi1nHhxRmOj1u0M
zQEVaDcNYVQj3UPNoWfJJY4OCgcfj7fcG/8az+J2P/drIcd0/FaOX8o1hIDmkHPrtPtsMxjdDXIJ
Z4L/2nK23sYhtGLaczkCQZbjcYy4tCJkav1brrslLVRQqxwASo5zXYcpzHX2Z77KIJ3AJdfFsxqF
5j1IlsalCqXzWMIRUqMhhw4alJsqCp01LBF/l7SFc0EfpHlQJfSQ+5wjb2XauXPZlyFITcNQH9Bw
QFIgSJqrMkt/qiKZ9vJU0SyiZMGTFkQY9tr0y8/c2vUnYUzm6NJ4xGncVsaNGerDmbCHsvSVMRG4
HQrfgnIUEqLzr/9i9QZrqNVUS8qDHIbJlQ+ffpOMgOYKTaCgrMoCOX7VuqmSTCdZAj+8RbEXBHEg
bnxdnuARCKpo4dddNuao3hCB7VZVJyeXNp9kPLNA3ln2NJqy3mlVnDttFwukj7tG6XsWSGPZyd04
BQnt0J29+3gZngRdWR9UvXMOURPDePrS240jtKl7qz7UtbHNNT1bUUF+L/r6YYhBQ8Li00rg33Ls
xbSfGkacriopup8m68w2f292CAJiUeiyNdjsi32OnElm9k5g3o51VxEwGW1fcSsTPdNVnmZGQ/xG
octIH/Idcf1+pHVFDdg6VXQdKwlzZ6KNS3St/Ex7gE24Iq1cZLDzr5OTFl8g+gzlb08R8fg5LDs3
WxHYW0yRORhZXCZOeTC78Dmw2r2C5t3H87O8jLBkcYhIYhgELuab0PGSjZW4VZxkLA+BFuvf/N4A
dhQlmVfGUr6pcmv6HlS0sikGqtQC2q378fAnl9u38S0V24EOzayFczy+YdUtenSiPMDzXhnaVup3
IkGTqUZoalgNjr1VnYNNr6SFy6xZ50Qx3nv9OWxC+oHjna1wPDzMeiqlchwoYYvQLSckKsx22MqT
eqsk3dewnqmaqA3nkXzGQ3r3zQkZ8OJ0Cjvk+o6HlgLTLmO5Lw+NXDc3jZ4A7KyU4Ao5jnwn2bAr
cfAL2CFqe4FJwJ5K1rhu61zzEECaNh9PxDzar+f70nQtDl05DkrEBVgHkiju+kTfF4P90oRIz3w8
zjsf/FcTeXLYUs1qxaNTHLKcUnD1jkDR/I+EtKDjvMrht0Y9d/NdJh3mVzPfGm/Y+dRfLZaYn5QE
/cGIHJxWXKjic24868Z1nr+a3QP/qo+3CTTlj1/zpEWEo54iORwmkncUPi7DT52DFqYTyMFd1HXt
vgq6eEcZtQrQQodoKKzyQhBOWo+woOiIDeGIt1PCAZcVbjTAGaM+OVnLfqy7ZSqT1x41ceYRT2ec
0ov5Ebk4EOdeXlDyzGoneeinW6vZAmO1m62WnJnsk3yXQYRvLqglGcBtmAvB8Rq3pXwqyDfSoJOH
LRJLkDT6tFs5cbvPinIXTTCMncSbSQ3VYK5L274ibL/WJvOzbPbfQtigFniWOB3OeGPvvvxfD/YW
PvjlpC4zJ1DCOhlvgTcDM8Lp85AjNKi4reIznR6n5+zRN1iGA3zUFQxS0NmhUwqvqPVDMKiHj1fb
u0PMLQ8KHTn8z+KMJQqpxpIvpYf5SGU3lVWz/niE023LS5CzQ4yZUp2TPaQmRhobOF6HJnuaxG0m
dys2KkojIcFsq4MioT58POLbdzm2SAw5Z+zmqx1iovMU/jJF8PTabLDz7FAMSGzPXC6FZGk8xndy
S7eVYfhQX3ztxgrSXWA6G8c/lzQ8dW35mFx3SOXRFsQCPn4C1oLRA0Bpb7U0LT+N5I22zdRVOxyJ
aj3Cgw/P7Jd3vvKvA+qLCrdejVLYiiyVwKZwoadxBoRNHq0gt//US+MGHNbaieUX6GsXv/u12YZU
Ls83LgoOSM0ev+vY25DDAl3Zx7ChWqV09XQr7HD+hzVKO1kqXOgKSOwDhqmTc10Mp4ZiMfziUzc4
ibIy8YqW1rcrSQ6SjWVIkVdzNn9PyphqFyNL7Z01WSs4iFplOy40cPpSBkPyGiqT94R1rH0NOXTd
j3pzUepR+fzxRzrZZjwktWq0kGDTZvXQ429UENOwZNJdN2oH2wbO3KcGbMUZs0y5DD/maOFTyUq0
yuFO+taeunDJ5CESaSjF3U2mWV8gqSJYF5vIF9XNS+BTchgOHo/i9lqxblrrQrLFDn4rdXLVheUn
ewik136hh64clButoxgqlDSJ7rLK66NSWtV2udPr8qae5J+6OT10rcIBYJiIKQ87AH0TqEltXbTK
80Cp6SpRu41tFD8akbzkpnVfd/F9GJsXFlcVtU03jVNcFQBFp0FrNwIodAS2T7LkH0oabLMqhXJQ
eaXBrEZ6+zRF2td+BLhe2VGHUGA2rCKtfHJa59KMbM+OSd1menMPdLUCEjTDHiz1ezoUuzaycdJC
N5vCh3bI7ws9BfvJfSU2itsJnE7eNg/U/t9MuO7AWeCpW0HzVUWnf6U3+j1vyO8vjY2ZictxNEvi
cfKzXMdPWt9Ebt6b92GPMTOyALSu/zgCg+AMMt2giR5AEt4hTfI01blYdZL2uZnlOxC9kz2QXWIj
S8Rphij+MRXDHhzE3gw0t26gMRCcsYr0Ap7o96ZKnrvEepLyNFxPk9hGyHmNKVFbmaaWSr0s4ZOs
NCFd9IT9PKLj5sqKwV8OWrK29eQL9yygsNQXR9PQr0hC5ruiQJkSIOWVWctXE00YNIbpiqd3cK3g
hxY0qq2cToXPo8GhcEqg1PwwLTdy+NJggpIouy6MSAZE2d+LxiX+CxTS5sf7NtwvgYr50NaALx1A
FMCr7+j1cKXuWb0jH1ytRRYFLh0DzjbSFAB5qvAhlIj2Ljfi6r5qWjtcVUbRc1nKw3UUq9aFVhfA
wKzR3kqFXO+QwnA8yaR0dqX3pvpK19RwBzCjBSRfz3RPvuBlP+SXflU5q0QjQU+UU95O8NxvkiIB
+hX/TKMOocfaXzl23N4XqX4unbB0F6ilZzKRXkdicL7gL1xISXUkY+Sr3EwBJHbHSMqvhOonKquH
4Ywlno3IX7sf74+QJuPMpeUo7RDhPDYyBMPDUeSjuOmVPF7XgW1ux7oNP8HZdp77OJk2SSWC1zfL
9h/fh/8SvBb7f/385h//yb9/L8qxjoBRLP71H9vX4vYle23+c/5T//d3Hf+ZfzwWGX8vf8vRn+Dn
/ntc70W8HP3LOheRGA/taz3evzZk7d5+Ok84/87/11/82+vbTwEh+/rnH9+LNhfzT6MHJP/j3790
8ePPP+aLxX/8+uP//WvzK/75xz//2z//+z//5z//x//6r8s/8/rSiD//UNS/4xZzWSBJh9C+iYnu
X+dfsP8+F/2jcYKcjkp15nyry4tahH/+YVh/J9tEMy8lOBQf4oj98bemaN9+Sf87c0ofG/42sXqa
zP74P492NDd/zdXf8jbbF9SiNYx57CZQVmTjV+PpmTgnBEmXoWhNT3xKEgfZlaZpvET48nMfp9qu
sQzfdfJO2YFze+kABWx8X7mM+5Q9qjzmAcmPWkieSE3/UsjFXSOEjYy/hfHL2ms79eeNmVy1IPnc
FBTwZmirGyMqw7VZxRlF4E4266eOu7ayCZRU27z7FiKCTM7BviQX1K9FIWdrn+AbfeebpqWNepyi
dceK3HZj9F3LP6u5a445OrE2sD967LBDHCBJliMQ25iqpxO387go+JcJLUxuVNujq4PyBdFobuWh
8i8NJa8vYKWBMdSay3rwx01ltd1r62vg0Wc7EovnxG7tK252DnYJzJd0S6ZuAOUD/3uaWrHuYv37
2Ob9nphh7nxWk+gx1Xx5axkclVpUiu04JdS7xP6r2msXkSY1npqq9YUxNNm69V3DEv5elsXKNhNp
1Qh1/8t6/Pek/zrJOgvpFztAeEqncIpaQeLfVKWT3zi2AyTtxnqcYEe1pX0V1FF40VJYJHRrG6Rm
6NpKHN+KAo24doa/6PUFwnSQ7hNqAeSSYFVhCVcbqisFLO0apl8BW9nWdtGofYX++1xpWbBGDA0g
YqqO67zx79uyEHC4xEGZqmLlkMJbiyS+pi/3p90J/doppa8iBKyl+8benBqTEC4NPbFtu2XjADGh
3aWwbuEHPTlIrLsff5C3+u6/DCMFXrS8IZxFP5M1Z7uWYg+iwMFLZWJuVg4tOkxS4RkS2iRpL33D
eWWytO7V9vvOpXzIgLQng9uLxs6dfNurbBjkQ2IIjxyNyqqUwHYSaiQN6Wx7o1iZyGivRUq+VoRo
s+bBuKLPwGspIllpSiuvpNZIvNZJrw0d799+7ItCw1Pif/Ssian4ghWfJTBNZOtp6gtnjcsTuGOg
BgCdx+zagCfYz3vSjMYa5FElu/oE74Uej8izrW1iTmLdgrffaiGTGmf7yQqtNfyLCUButUL5muxO
pV8XjpxsSdv5Hqj4H20CTSasG5i+EXjFvh6uK4mC0V6ut70/HJrAqqkMT/0vZkd20KzqavvxxLw1
1i8nhhZdjYz+LJ9tzNeoXy5quhTwfKFZupPF6dSjeL4W1WPY9NOuzPDhRdYol/qQhlel1lwYLWA/
q2lcywAkEoTA5nLH8QJS1dsiDcBeaZeVIvl7vRgSDzgRt7yJpY1CApqumOIzN9s3GMXy8VUud+TQ
37IliwNXNUtfmfqoAlHM7KgB/nbf6LE35BpVAnTG0qkx1RdvS8mUpuG2VzZxQapOhOTARz/bV1Xc
eU2XXIzI6eIy6W4TCMrd5O6Mb/B2Czt+VnqFVaJYc3IBwMVsNH751HGjtYPddiWS3D27nyYIu4Vf
CJZVXsmp9RnYXofDChlYNb2Jxr2dpVZf/NIa9kpcPPphdTkBpIT1SKommSRo6BGWWgpSz1bHzNMM
mOdVDqXDMBpolmEChlKhU77KPGCWxVilQMnLL6lfUv1oEqIE8X5RZKUG9q3otra0lceCRYDO5arP
OzcRibPtum9izL4GlMZt6IC5V2ZDqmj5QzdEoK4T5CSRNriRjVBcS7b12TTnvKZqip1U5D+kILyR
OrndKjYYvqpszlYlLy5cWBaKcKhtmkVkKEqTFyvAnoypDXDj4YjyYCTOOkrh1PVoJKREzLa+nEtY
QaalFAxW3VpLRouKjulrWgBwnJ/V1tiktjVdTY60VvNz4ifL2/HbAyLwirAF7giyuQv3M9LNIdBH
q0G0j2er/LDAZun6ykfvUVKoLNDV1utKvdv4c44rbCmfp1T4EqVNTJyfaaumdh4tO39Ns+hLmWpn
N9EiVDI/IVXdc/8YlVQU3S2CNV3fwEWkJZKiwRCz2yQ/+yQCURoNK789AIREOFXUaB7lqDzYE+AA
g7gssU0/2GrSqy+D67QGI/RULm9n7NPyJJ2fDfEYaufmcgmiWMebxrQjv8l66o2UorrhKQXm3W7W
cletU/YZ3lK/ruSmXxWa/BzRHLNyNPBimi80N5WUalf2lL2qWXwrqyzwMbU0rwmJOJnxpyBsrzqN
yK1qTGdClMsA2PxNkQTQEGzi2eeWw+PnFhCaG78GI2OZpeSGjdOjvK/e9I4DYbJKUbsu1c4rfYly
HKf9ScujcM4Yxze2x8LgoDtNcoQsMjGwZXYXBExRdnRNuE7xOBhOtrVa7EXZKo++kc25EvVStLcS
ArHXVaFtS9vYoKEnCMto9UpVh84l3JASwA2faSYc9tQ5+JfzYiycTLmsrOZK0YG9x/1VOp9/NJ5k
bqhrbniWZTNHTY7fBHd5lrnFIaXyZhm8mRTKJvKUFWrHygXFORQm5wCv9da67dviO97mhenzHypB
qYyei20yTjy9oYr123/vEgjwemDsKal6FoFRuujxOtuiNX5ImEQk0vCq1bKPV4qP52TTOunFJRdY
EkyruspUV+kcUF06JO3yu+D+sJLD3HRN3/pOARfucoFRTG39WpZCROTFXaYMPZ4BDkoaVN/1FsWj
qYg31hA7bidnznYEUeUjc3AIfQVC8tBQK1KUr61ukq9qGi9KoASpufz4ZgJMn4Lnpk8uqDXMV/JY
8XwjhjtKNXUlDUnvlmo5bVBu/+w7oNFlhEg1PQDyMB/raRlQ+F6PRD+KQyFxUlqG2AAes1yAnxJO
lgGYS1PuI2Xyv1C7vi10QulAoHl8g1mN/U5ata0BiVIQE2Kya/BMq3LiZR2tPpSjQ9EylPAz2/+t
PHYx8XN6k/gt5ol8zMJ48unjWK3hRWiJ0blyJhXXSuVcSVyvrrPXoAso1a7gpub2N6PXQ1AttPO2
EoESrdsUTSPWBog1v4NekcvTo5agSpCAsu4E3y1S/QPhwud4Xiwgrvgl3gCXiEzxSAxsDr/lsXMz
6jUni4HseNVCDO3UqV0N5uiv/d5fTfOR2RG/A6ExIdmmdm7n24pXjvo5iNs73g4hTAJFWBaViuWl
4oEjRECFXSFckh/DbdtY2drQqlt/QnxnfoehD6dN3Qcvqp2SsdEqqvppJ3StMftmZ0a8Lgfj2Zhx
Iebsv0UIukp6tZKK6FwJGdJUp1sWy01Hv4PcEpfwxaGS8gLEJJPWnUQ7ekMzVu7bwnHsvvFMQ38J
ddQkJX+n2HVyFfflunesdpWXE3sjbu/SIH/512muw7JNpewHHVRvtzhNa/HBpxuzS+ptnuTFSkjE
kghLfR8kvYDjqQ/rSW4DmiWtdedXFkjmT4UhmB5JNlflEDy8bcEpK8NtL08/AoMrWOE0c6/jSqtz
/U6KRLlLTKP0zIlOCbHjBRrY5sOLSU3klhAkOFs5vNRzCdEEdjlkZIv1OW78VCrWUJxnIKuV556Z
ipXaRAlOGVjwxu4PsjZCNOGkUvK8v1DasFq/rUBCvsqqDkfpJkj0b1ZbEktX1bu+pzJuLDZaMLoA
VqNrvPWaVLu9lvX0QpDFvDYzZ1ePWX9b5isq7oB50zgfq2l7GSWm19mzEpo5dJ6fy7BVsd4uanPG
ZdoUD4lUGd5kpv22CVQ3quxxk+CmFAplp6jwfwtjXCQlm9d4qidum0lfszzWryQNgSmJ+tZ1kxjj
OnFS2Q3yn0pjDF5SDqM3as19CM5hQxbmRUqT7yrerVx35rZKo3EzpU5MwXsv1n4onnDCP/VJU7mD
qhAkiOp6PfbKp04dxVor8nSl23nraTSTB0bjXwJ5ptpI0T1J1MGVKUYKcn35Uda59SNXQUqBbfpm
N3NV6rb5uK2Dzr98u19SBttsLGItBtIyUjd8jqJg3amxm4RlgYdBoUKGdZU6SDJpoT93deVQxsCB
8OYtFokt0wGETvBgZZSeKhnVuYQd8I82NTAnnOZSrIOxmWki1uZtyb+ZFimXJPpW8v00G28U3A6V
wFJPDRCcNlQLN4viatPG/pXS4yFWqeo1tDB5nUTEw5kPpHG+P6X0DAil1rdvO7hWBbNjs8GTbD1g
Nlzkv4qQJ9DmJ+ZmuRZm9COYuFj/b8rOY0luZEnXTwQzaLEFkDpLsATVBkbV0IiACoinvx9Qs5jD
GZu2u2lrwSazEgEP91+5UQI6+bo8t9vH7G33Ra+wXddze2i2GaDsxM+RTaqsWoDHrvGfBMH8HPT0
o42j+PF1Hzai57EZ3cigout9XHbDsWibe6AK/dKqku9ghA7fXyV/tbZl4mVkuZN8knP/a3S974Y0
avbDF9oFIc/BxgwVjlSrWJPubWlG8g6dwXo3Z/NeCBaedjUfOudxvjTM5U9tbZ3ayX8q3bR+IWy/
fS7mX9WS3pkBGTptvY1LZ+0PRSCmaHFWCAP1KV1WLNM6q79tq/xKPnlw8tf2sYQ7gdb3e/qECbPA
WpzGJkuPWe568V5JZ6Nfj5bhwMoOCjdn+9T0M2vkC8npdsNSLcw+y9MObHkzWSFBkhdRkk7GPekS
N/Z74+eSAzJoiGQOtc8+lSKfwcq256qpIbtrUFAcVJ6Ol7S4/QpCBM0STZOGGTtqhWY9DGnGHjJT
OxVSHo2ZwWEe8CxTFPnzFrl1E+kSj6iNYgsgBfykZ5PNdl7qbHtVZH5xkmw+VAlcWyp52LrzK9XZ
cL//jKMsgtOafMn7wD+wsPOhTMznBhbtHoyyZ00hrz8cgBnROn7y1vX3uJh2tP8CECntYM0vsk2D
U5Kkijqn8wDZ1LS5A4oQo9tIXjn6hDweGWOP/fYWTsbIqbZQM7vZb3upxEnn1os81f+kCeRkCn6l
rd28MjlKo0uumt9dx1V610C2oDbboK/quQkLc+qfak+LC7tOP3kSi5zGHvqi9LRjGmQEgPXrWV/A
d1ifzdpTddBHmURt79fnceSxKGE4MavfWWgdQJUEeXDCIUq9r/TubszWqzUaV35hZLTd64784H9W
tExcwPUyxFIF3aPlA1Gyp77csJ6aKqjpuUFyuMm3bS7f11rzT0Pj85c8eQlmccsc5Z1TuX5DZ7he
h242IldP5zhos+FoaP0fv/Fe8omPYUzc0X6O18IdDHTF9RdWA3zvK4JRti9S9D5+7oqff7v789W4
pKZxXGyXneHbC72XgA/kw35qWAd5G7xURiobzGh/oxvqgDb107HPeL8bg/VHmV7/2pGgphN9PHtU
MtKYixNKlOWomZXxs++K4TSvYLdcl3ux24ujVO5bKX0vmkr1tLcnZu3kp6qyvlZZ84A46kWMPndD
yaMwnDoUVfI4O3YZ7wDNXjFsygjVZ+ou5Ht9jL0plumK+e7YG6gjHOH/KrYWVS+zt1oxuQ1MI/rA
gdsrCUu2h4OXQIAJshcPdttYYYuDY2rleEgK78TrPsZ1hw3b5XBXFj8jmTefZ5f96vtb+fGAt9d1
r5nKRJkuDS/av9BBt1Soz/YxG7Dyb9jBXpwzl7OeGi9JF+SR6w3DoWWAupQuHUB9ykSnrkWQFWE/
r028aP1t9qssbvTy+/4l7828vo0dCEBSbt75+zDG+8WxTyTzYj31+lSe2L5W80cjVITgPvsaE7le
FLx1WQuaK3mrCnYFRJrLhCB7qhwJIzGMf94XzVWjOIfIBMejV3ku7euIiLIIk74SD1XQHpfKr0k8
E3dqs/dsDsbZUiD4Ds71ie9s/ypBWBaKGmZZd/LOkwlLm2r5ERVgd/FpuKAL+/wDXFZDax/9sfm3
EI+/TRPM1e7G3GybsJls4XH+c64uq2Tw/EANkZaQCiFd4ytAGzgs5530Xi1K27RnFUSgY2MZOnaw
FN+0ggTd3C+zcHKC6eCl2r8N+xsI8deUAt4PN2QAOWwf7z8/VNZb5KgpY4gU0G+ErApdLMPSMc2n
AHohW+JgNT5PftnB8+SHgkv3+P+Nk+z+f4hHjigakI12+m/goiVT1Le1PUSJYkgvqoQckeUfu7I/
TcuCOHZqo5072esBdWI+r+rzIDmnqyLf3Ry0f0bfu+D4uKT2+HkIGO+adfavrNa4dpNbvHjr+C+S
jL9VlNvDBBkBFMPUxtf2t55wLMWwtCnlNBUrFiZ3OuC66cDoMnnSjOmUINa+N7r4zVSX0vowB47Q
HGVa/2u4w/+EEV2fMDlskmCIIE5/DZr94iM8WaYx0tVMc7fwho0l/qnGb3SiJlj+hAGsJSGseWZn
Qn3mze/unS7v9Zg/5MjfH/x88A91v0Rp5dXHulB+aOnzy//9nHeQ+K+jtm1mZwEKCkPkE3+NVSIf
7HzMM/Awb85Pa0cL0om2jvqq/xjM2Th4w8fwqqUFSI6ri3hSioZCS/qj3snxNHnoSIg/MSAjKOEz
vD/oHf3C2FqR6a/jsa9AB9zV/ah6fVsvceKgMGgpGNg6frXuTXb03HnqD4e9+ra+M4RTaXwgJ9JF
BWiik5gTLl+sJ7jpF/0YCMpQKUzEN/6brM0yXpXfwBwm48nKnatXxZ5gjF7Tr6s2uGGyZNZ1Wq2b
zYgU9Sv3fqDYlV5o7HHqPu83ey7LMc4yZnzfF7HWpbQXTXZWDtqXDaaQxhgbMilDY65Oapuk9n/d
2GHDrP8vZMr/Vpx8gizJ50QEYBDk9p8vYTJOeZMFPJyd0xM11/Jewq2poH+mN13THs/eZa5/Ds54
M0bK1NQy45QlYpcif/6/D8u++PSvw0JJQj1L+gw+yr9ncLi2ugRUhUWbVycOxKyhaSkvK4PKsSBv
PGQjPVzzOGwCndB1uj/90tFyeuMhE4CVNpL6NvtXldT/Qjpta/hAdXjtYUj/fu9bz23ndawn6NHe
PmhLHqapsAlvQSwL0tVEnbDifRbVbdme0qD84Qs2Q6S4iE5JaqvISq130fnD9jsgcfoCo8uU1IG5
5YtWhX1QerdUrbda0kj8y7dK9PD/qPcekkKU36gCkID7f4G7rizoS3yzjRqhfzYY4jGCkukwVW6M
CnYk0LOfI+UHECrB8DPX+zJ2lmJ4/KwrY3z08u96UqISVo6AIhzOJAQXTwM2vr0rIz10jqBs0AmC
7OnDYWd5Cr34rq9qBvtLL+PkAmy1wyVn+dBhZ/u3sIJBysP+Ynfdg7HW9JXituMW0ohzd0u7MBM6
8eIsN07so83TVi1GWXT4gBRHgEeK66W3a/80oeUvGiBsiyWXhN43l6kz/hFJ64e1QP7sOurP3pJb
yJrIj/cyGu30uUkZzPf2RU64gop0elHB+rRjqo29xTqlQ5iN8x3qkf5zGzBy38pjs09fBvN9p6A6
T3/Mc1kwFPOJ9q/F9tGp+WgZ7rNZXqZinA5jytbkaUEVJ81HMxfngaEryO36WAzGt0CY32qPtBDl
pe1/VYOCsaI3qsM4kqKimOR9r1kiIkVkvH8B++WJ/Ox5ppMK1wnMsdOMMWqC7kvfGecpHx7cYtCO
mZc+ePTO98kLg1kLPhWZc1C2EQ6SiUVf14Mk/jveZ/3KhdJloyaiLzIAK8+465DXrKhKjmC/fSRL
2kmx9dtTkF/z1bzTideAthpYzHLM50WENVvpz6gO+i/757QdeZstrkORrfKoba8LCWvoS/PejtJ5
yg87Uma2WncYSVgJ14D0Kc+RMiYA9jva2DQ2nIo1vPbcxu7crce0W8fYbyoAMMP7rmyGb9G7WYxd
5kBw+3Lka5zCEQ0joatlnE8Ji3vzlCKOYED2j/mn1Cm6yyyyd93rEiKuBsYQdU1L+qKuh8huypYO
lNwkk8EhSmsUG+bKJOCrgjiETbHgazPjPfG/eKex8UPBujprb5rMeMyQ+lxyEuJe10wepHU2J1t/
MS2iHCdCQtuBWZ+FkOd9qDUyJcNwDNbq2Fngb7mt6lOujSwK7vybYy/BPQ1W5GuFjERS3gFWukM2
jJHp1X3suMsY0z+Hey/vKA1pBrvgIjx52M9gR6O9G9ZQOMejykOcrBVml964uB1tVr6Cx4fdPFCX
RFV9XLXjMKNvMWFTyraF3OVG8jXnddFDqlQXqZoXkrkStl9ml1o6Q6RPLCrdz8De2m+0S8PGzYie
zYuGFgN80LNmeh/y8T4eh6WUh7xuS5SClgEGxwri/csgbI4GqyxJstkFFT7Jppz3qsu/7cdT95uv
pVdUsbWBMV7PMo51zUKm8HNpk0qxdwlms4UP6gH3+vNU6UE8oLE95J11Ki3CRwZpH5H9om9kWxZM
SRdOG8cxbPoe4N2z0QXLyR745JOtXYQ5To9eEDu97D8pceVrI3Un9YIoH9v1uBbJJ+APAzmLcULX
kkejkZ2dteBDSaP6QFNMItOvLYGBWZvTv/gJGIiiTSg0JwCZDRhli4HbbtUuoJ7H/UdPnrnzJYJF
xjshGiq205JQkcVc5chLvfy2YwBC+sst7372izfcncaP7K07chrKctBBj4F72KcApYMVQBA1zfMO
j+6QS1GzKTCbh/q8wh6Z2zoNpZg7NtYP3AJewi2Ib5F2EOp5yYrjf8bZtUmS1EH7miU5F4DVZTup
EJLTiPo8qw/79z9iKQmn2nwLHK2/a7lcD5plVyC6/hdXlkBMvdEcVTYmIZcuqMVKNsx2eeyFuN0o
qmkFdWqa/l1YygTDE95JzwkY7LchIFsencVurunsvRVt+gu/JYuDhg32M7ctbGVYWNAbXIoeghYW
eNQQY3Ke6YP9N3IhkIO5ABlB24VzKHoRXGWp/6xqrQvLPvOu68iUlqR1HU8bnioTdmdUgXucQEXj
rOiZ7Ws4NQtxOmRNvNBCxpl0r66ZS9B7f1P1lEZkDk9GbQxhIZL10GTdmcayu9jTUL2KGsh3g70k
ZrWosZIna6GkYFuzD26ePSb+gRVatFq++a0HPP248bK5zXGq0tyzeHouNcEtnnNbOyvAfyKepQgT
73lhd3reZWG9uPPz6BEBmkzv5TivUc1a47iYUSfvxGE5J1dVG/Kxld9SV1fn/dypBJxQqN9NNWfn
zFTWDd9i96Flk1RycxqbeNgwGDTTAvA+1HUc/o+jOeRAFl7NQ924yWAXAxjT58kycaNs3fteutnr
TgqEsgH/mN42zF2663SQenlRNrSFZOkFj1krw9bs+EOy/EfSbE8qT6L9cWiaG/W6ZV3YMvbcLV+L
Kg14oOzATl32MRfW1ZMD9XBpfu+c6qQtb2kr34uaE7bfzk5WTFHvFrT7rWhjJ+jTs+uV767GvxIj
bg8dLvnB9rOHqRENGQf61caJcVmCSl4A0LyDxaJ5RhguTWvpb0H3Xy+6q5p/Ftf0IVRA0oyRnqnO
UEaYibWgPojlZAFDVEn3aQz+UQ2qZDulQ1nm4GubmI/9QmUtgqIOLXNOwymByej8qu5Ce6ORoGg+
2VXwtUxZkGWK9x0b3+/w/ceSs8dM5OhT6KxWc6gF+F6t9U5caBWRFxu3quZZXpqBiaJ1e+1o9Igk
tSF9TqDST5aXuudkYSkNSj1BTbJ1jfq8EPzpQS2Z1Xeesbqt3smwxHTwZzUdc8aolZCHW9GkkWvW
4lFVxhctsJJrRad4LOggwv2xZflUnzEnRX3LHbehUImD+N8fvNDr0MgbuA37cjh1Gyw2iSVuc5Wc
93PjBTy5vdpNVunFOeN+hIdzIl7uQyrZoti77zVtqpz8kFipDEkKd0/deX/LgqcOeRcx3WUdFkb1
zfPetbl3f83TfGQpeYTWmiYQOHafGvdRaAfGcUm3oZoomp1rhWuq/3EIggpnpFuI4DS2k20yUW/5
uXjEsw4C4G6xeQhzZxGBzocNCfQeiFG0u9iqk0vRcA+tLLHoCNALd8JQl8D2WBNJ6BXBDcNyv9Ds
JW9Zg06sEYKta0p9VaMqSZsDr7FrmIW9X3JJ+/KLxr3MS/IN8UR2sLcassPWwuGSt0yo4077nO0H
HxMcUvAfGS/WhkMSY4I/ehFn0ik3IRfvIQLCHyLTfuVNKy99DYQpN5x8rHPjoKbsXFqjFyXLcDTn
pxZP+ce4qHX8r2CNdTiXRALqbGbay7hYyvawfmXX8E9Rt0FkN5Sb/b9kdv/U5p6L/9zQY2aXk/k5
heK9b0qOItfHKIuTTYzg1xnmzUKGlajBGlX1zHg4RzWLLvffbWdHchE8W6aZhPvbUPfayUMcEK05
5oQ0af4MINCD8I0zGTQAAJP7hivkalalc7Jt8eZq4poDRcaryXeWbcCbXnoXl1KS5WI6+nV+Vqy8
CkfEWMf9aASd+E2QUHb6r6cIzq9P78Va5/j9OddIU3kMmnwrxT99ObGZcxMxzMbyz5gt5mV2uMg9
ffrdsMIwDLhZThKqLWoG+WrMxWPJTsNzpuFn0NnlcvVToHKXCNa+PDftwLnaKLmyGp/mZpnP80ZQ
7LDGxxTjkbvjTO1j0WaHfutoJsP5KQbScA00W5uoa++cyo1u3yqpLAn62v//YB1vg9+mAEgco9RT
P1vX+PEBNPeIMzxHZ+WL0iMYa3b+1iXx54T7nPfaU5TBb6fuvxWmjj7YK424M8c/+ytpafKn5051
JKcVR9foWpFU/alH08dolz4k9XxlxEaJQNXACTYdlFEeybLpv1gBHb4zmu8LnT/zmv9rh4qRCWJg
NZujDceoOXRhbUK53SuENfr3FkTmSk1W8bIWl/3zlZlFLI2mirjBx4LOsnHDvdFYhhJJMhaZzEve
9hYz33qHvRmVsHM3FCiAfWztixdfK89iazPY5wc7lfbXJXSMYYlazwoXd/miSyGONvtQp9HzL6qb
fu8joevJpySnyyOaI7kGGZaZrnfhyNMmJmc5TsAGDiIPCF5XG0XNkfE39VI3FS9VzUhTuP0RSrG7
EMr4lXR6GZltRhfiEtLsQs7uYtW8HiJpmaBIgx/v5EkuD9WMAq+fevqOPjvm68gZRbr7IaTstm+t
WrsUamS4pZOPUqEZcLoN4tJ55nFkRffJT/ADZ71CG2F2EkEWJlll9k95JX71PhCdNWkYkvL+Mg7j
IdXcMnLZn35M2unVS9KesR+NxOw+LLjf475TPDI9eTUNqS5zF7znI7CaY8sTr9x0E80/ms3/oE3z
yUVEfcvNU2GiPZcgmy3X1dnmM48Z8giHiJEjKi9UXI0f7r+xUTMRpfnsxwYCuhhLGvenA2RIPuYS
mR3dbT+mLGVBfZX443psCi/HFjYB7ihdRoVVfN3fkbUktzfRjPe9UZLa+CsvLHXx1dlcAE21YZtJ
mqI4E7Dx+jGpOP3K+D18CibqSLJ17c5SPzaTeppG5kMzy7kHfOPFHorIXf0fFTaTk+bXxj09BQJZ
ZajTbIXCKCOdEM4aHZxbIf/VujOn+y5SVMuWgxes8AbvQZe8Yosrku6wcoQOwuICMtTqx8plpfS6
VpBJI+3DokkGSR/vv3J8+GaSPefKLG7OwIPuyrc8cWmnWuRYRLMNYTLDGQ9gXKY/UHvGeozaBWVR
0a28BhsbTY6Ddk8dRW5KN1/YdxUKJJXP+9eszIFutnN/LcLdzhjcXd8RyEQixHhYLfW2941C1q9Q
8CkYf49SJHHno1LltZrsNxsr5RfhB0NcV/WhXRd1XNicedU0Jw3bVhA+tqk7pLnwOCnbcVf6xLAT
jLrN5AZ/EGoArA5IZ8HNTyr1tdgV9cUfW4RFYobL9cv85HRYUxo2cW+04LRpFtYkK2LWpkjcaI1x
64LCOoz2bG+YRRD6YD6fnS6/oozPXgqHdTtSHx/cxUYtSWWqVN6eCtH6T0vv/HBUAUZYa/aD4/Hf
6yJ79lajJ1eC27SczJ79XEyQvn8RYsXtWJwadtJHDieCZKnWiDm75kHzCveWyfnaoXljiZ+6rrV5
FyBq52FZDUbe/I/begQ26yQytatYTtna3AuduXy4LIvdxqbb5CetbJ9bS/BvPIy+ialCy09g5bQ5
OKRqefLZi3acrDQWVflz2mTFRjHYlwBeblmWt9JocT+gV73WM/LQ6cEyuvI4+ZNzbpKASaDmPNt9
A6ZGDteT1qsDhg+ybbtJ3HjAKh7w4GBncvDaa9WtBkWYrQBbi7tt6FsF4SzDFCuD+8rIOMQaWRWM
l8Onye5A+7pu4mmwLNkom/HI3kKuvH66eEvQfSbRB1UkazDNZPXPBOMCX1TOFwiEuvxSBeXwdW2D
LNwvRjPRj+3iNcfAZJfRoOnoF4jfIBphPhgauDyQ51nTWtzAsvm+e4ZQGxzGJauBvjWfVg8YykZH
ftILcR9E9jWB3f1Ub8CnX3fvnvHJqez0YK4TjH4yrK+6ucYou+8lbf1Dlgz1+9AimsJtfKtKPT3X
BKa9rc2NxCkG+q7LL9VQOa/cvlmMN7GKXOX9mLUh+6R8SgEsvR+hP8qfJ2yXPeLiSl/Ts51RjInp
y0ETxhp+RSW3hl2sjbmWx1SxDVzpUCKZEqwumB9T4oRvpbcZB7aXuQAdZB/Yye8y7a0ySHP1Lf74
dcDlLJrkYjbinqq+O1VNUrEXsFYnCXIbzim+Ts9c2nMBIRuqtfAjn/A1qO0BiVf2IkxYTzZTPRSj
jshRr4aXCbmQV1wsPcvvtREUmF4hx6n6dwYpgsmFdjabIXuqklUPN99AbChbO049m9TJLJnPuiBm
bi7rk+1NPbL+SYecsCPiH/VzTjrgXVoyYSOXubwuzuyioR891FzDGbSiPw6G9K9Ejn/z+sp/q3tP
P8nWWc5+bWZR6q3LTbnuvdJc62kBNHpaZXIfFO1y7Y7GA2OJ+jyp7J7mlf9MokiWA8wtUgR3NRVa
VCf5tpKHDQmipI/bQHKE3GV/HLNgQKZXetf9L65gl3JXqHNVmt61JeI+xuOphTlBmDdNX8tIFX0V
8x0kt7Ug2hu5bHUyRUkx6dM7J4is7e1hrZZfnauUxJyy7euLpXnTvZHZS7/iCpg4D8dGVPUr6dKw
7LOnzvVKu0kQ3HpxNZhvv+CFxl8/0bmYn5LVTm772VF2+70zZzRrqWMcu0H/3Qca2l0djhx+0T3W
ZC8Rz+xMj/5QzI/VmKl415u46Ui+NGeA/Drt2e8x8q96sD4WBYkcrPR6rQtf/yrhawKSA8MiqY3H
tcuep9ZNLwrvGdzdpp3go2f2OGI4GZyzn6/udjQufV70z4BHb8PCM0nTwnyxJuRs5o8VpcDTLmcb
O5mf205OyJS85HOJqD0q6tcCCf1rb+tMJpNRnFZ3oDautEqEMdV35KDZrWJCAaUjpUn3zfe5EM4h
bedzqoIFHWoXzyKRR5G2VVSigXwCdWZdq15ewcUPpHCe9NFMjn5eyzAdtORh9vTLwCKNuHM67Vnp
+XGU3S8wYgs1uxHpi5c/uEJ7rYT7JysK8bCoxv1k2AMQ4vjgqWR9qBtFNKZsp4MzoiBYfd6H1tZv
XlOaV+AA5yiY955TMs+mPqnuDezBff870TB4skWnPDXupnjYxQ6TjuTTb3vjwRG58WDWbyOikFvh
uPVddRYSr2bmF1jtaodZlq7xsBjUbuaBOyP1EXYX0tSV+ikAwriRF8YwgLrjrDp68YKQAtY9z88F
CN1gp5dFsrjNXX85MGcEn2jDhZUV72Ls7LuBJuCY4eoM0vGH1NfiqVKeiTq5VlHGptdHUm6a2O5a
L/LGJIlZ/2zzCnrzfbwYk9+/0AYMLytJXp520NdqfJ1n9CxaulwQVrgwcYhhe1F7D1hIMuLn/fJs
Szkd7HwSx0lLNy0Xm386Uj1ODBjlE6cauwMZ7lPiNOcaHPgRUjx5tFRD8mgp5gv+9Xhw2+rZmIct
tMBlV6MGc6qEMx0tL0P2uoovssx/1o4P9InCHLZyZLpLMEluDtVpxt2XTxxO3XhoZyw+xKuWj4MJ
1lIy5HdK1BHCSCbDFP323k1NqVThMN7wqgSMBIWsh5it5d2lNkBCc7eJq9mdof/piPHooKpyHSYL
8iuae7OpyV1FO7x3pyzTVBFE4Fs7Fc6DvQyPawBqhvhIQyau/5wLaX2Z8Gxq5SFvdfMlc70qanJ/
PGhA8gcwP8z74/wYtOWzxyTTj0bxm5sZTOKgdwhV2k37uCN2Ui4/bF/596pd/Q9qZ6TAR13wZCc6
btsG5GHTUR3LQQuipJPfbLuxb0Wdw9AxoIoluQxm3fyApsxc0Gc2nfpXLMRRPQQIAaZ5s04WtOx9
cw40/cJ10DK/gR7ss+2ib7YFsBNsK+1XaCp8YaQrqxwJlrYiBDVqR0QyO48zcrWGGJQL0G+8c+2r
5r71MypSAo36cykX0qnaJGr8Z+tTMhja02j+cfxXS7wXwh+fimGmqdKDkNXcyZvyvYOppsvoWPU1
q2DzGOrghiXQFtH/Pvo0F8mg0r4gp2xjI0kBMpz8BUIle0p9yKXN3SU1frbKEQFlgmOLm9NgNBgM
jGFEFQzujBuLEnypyzekBCcfM57FYo8Hz58PzB3zydSnB+JsTga91qdW1xeKQZUchNL9ENN/etfs
7oBm/8kKenmx+vKp7Zb+pOvqT7kaKz2GjSIdHgbWj0WhunGbUWWF3ZIlUSZVEQERfq39kqXnYwkw
kuXzydCaW5OO+X3/i6NxDxozc4MqodlQ+x1HDS1pZ9j1Y0mOxNRV+i11Lf2Gk4o+VDp/oLWG6wj8
Qghje51x/xy8ARVy0jvyOozGZ5+Yj2ezkahDZ1To4zzmp7pZVpaCL3aYapP2rNE6V+9k05cHM2ib
879w6XsQ0H9KFLAosZCSDDTb4mXadDn/TbfU9kLOvt7zzbD+dtIlXeMmjYf5YYtXhzXB+rpbffAP
FKSm2D/oSvC3VMXLDoH2rk0Na4bvIINDlGtNLGW1PCQLfHit8vRUWTB/DopAwrLEl9JCqs0f8K1K
LT12SdmnX/bXuClAdUrhfulyUTzi+on315sLHRTL6f4Z8ZtEHzr/tHupq+UL6fSc6A2VV2ySRnVA
kQia9YzX/KXWiANpINxcguGiun1ALID+swV7F+27qOv65Oy44qYDNjUmCtv+YjjW+w66NnQmoa2L
t6zz/qxGah2GYhpZoItY1dEGJCXbvGbnrWI1xXr3rUoc8byRF1D2d5sFNUfhA07UBjGJEzE31Z9d
fz4nhXaytuBZK39uhelBjUz+3YPmE1ZHYwk6iGPeIj9Ffssl6MjGSHN/CoQFaOFLTfOvhS+/dkv5
4vczWbZoi+PMsX60ONioPOXvHTNqM49sgdU/DuX8zWrq5l+85Ma+QvSvMwMyZqMcY5cpKqi/tG6F
CTyro4mNdhTQIBR0Sevx0Ci0sIujX5JEPHb8que+JGFKCPKQErLEc8LJGmf1LmnC1na7mtASqYxn
ohSiPeYT+sHmzehw01iN3b1YWY4gbtsGuWMPSafs4zrL1/32cUlyqnz1rZnpcHLWqZwNo0fLnbVa
KBA2sHSv1WO/rP7pEgNO3h6Ha2P0WajSBAy5FCqqDCRiuWInYDX2T9r4lRYX7ejKVOD6YgWlJlG7
FA2RCpnxrUs1dQVoulfwc2EqAfllBxtaG0Z12YHa3RrB4Gcq13xHl05E6HfDzlKCebZLy+PjzY3z
LHrngs0Cp4InrU/fquwBm0tylZZ/s6RTcVnZ/anSsEcD1H7O/ArdBx6bpes2oD3jp10ZNJBrjaQz
lBMNQeYhy1ImwLNhjafcVN86jCEh48B0cPGz4UZeMRykNIwzCeJuZT95TQ9x3lVXNNIFfwM+mDA5
HDUZDcvBnrPgtgtse9/8k1fL1/0fgm79agn7z/7mN0XyNm7+kE22iMaRWqHNSbw3rcn2A6PJRl/V
fRBz5LVfbHe0w6rYYCTWxzht8FwuXUZ6uXY2Zu+dHs7AOyQLgmoWSMmsQ9DBLOnC/jRytKKeVqze
JMN52XxzjAWeZ8OkfJ7ltRRGzHbC+QB4/Jpt4HebpOIw1dkXVRgv02KSFZyYv1JC0zeMtrsoT36F
gDsCzV33e1LTkFymDa8+M2XpNG+TNXwoDczG1s6e3f92tNn+lwps/Q/tKvFoPgvjN+0jK8/+jp9z
M3fIMjtbI6vorobFGr66TFy4I28NpYdryy/WL+QDNYxN6avpOR80JPREcq4KvTuxFve4Px6e2qFW
3e9MIc90mKgiP0D/r6eXSbsaqMyQ3cDR7L4Celdw45qFM44N1m+vb7sE4l9ul78yv3RKh257GJ6Q
p2OE9f7S4/V1HXDZojPLNOdcJutlXMUbJgH26wVVd5ZrglEAbpR8Rh8z/RgcJnsRt0obuR4zgBOl
/ZuHz9oEyv9RvPhM/4+6M0eyHFmz81a4AZRhHtSLOw8xR0ZmKrCcyjEDjhmQmq1QoEaZElfQItuM
5Brq7YifI1631UsWWf0EmpFClllVWmRF3gDc/+Gc7wAssCwzUGHsPwtNJfEFZWIJUFvecKvreKbx
n5LHJEu/R6bWH3Xr87qLWtd063hzLTcTxp4hRpFrkngj/hUXS4vxzUJgnnrNr1MUfZ0AxB3qis2F
cO5Noyo2vVpk1PWXvBzIjTEa9jUoEnMwx5uGDIcNm/L6TySQK3jy57+e5fE8Ic+2QGj9rE9lkWjE
LajZtp4/ZNKttiaZCttsWsTBJiuBwyCbws45rAPSdRWy3oUeKaEIShtxytQQOBPZs826FkPwYfVj
dR42EoTVYb7E3/7kMVHa3p++ZwufJxDsQEnLf9aUSzOf0oa7N9T1wt10+p1fs5P2jekhEW2wg6rV
HJvIxAY7L/Wx1tWowopeNEGdki7Nn6GOwSn8wTfkmqTM8ezynKzP0O+KIsPr2jZlVaXUjSb+ms7Z
5ZwGZ810z7w+gj1vl1zQKpWhBOG8RRylf10JGKvcL0Ymh4N3CPbCQYEyxijzm3L4sH7kzGZuuYE6
ovU+VkYJUgez2pZ0ZpRzKMjSEfiEIe0OwUBmnZpJe8yUKtCKvgqdlglO+CVrJqaU5YIayF/0e11W
J9Mof6SNYDaqjkR+Red1rOwV7I0VF2Ut4tKqzLbKqD938r62ZHQ/kUbVWihCSo3eLqIF2hhxQTzN
MPpb9qVAU7D7tlX2JXNi/TKCBgJqV2ovc+C9suLDNLZEw1GmY/tWxuOnqhi787pv6M1C3xnMyuHF
cPQAwDykzhN4of51kuK703Qle6G0uhDGjOTZ8M7rZ4dJv9z0AwxF4db2uf0RiJyQBWscPpp9+4FZ
OHdV/ix9HPJwU2606L9OFOON7XWXKrBKynJGFnqQyUvDNr7IreU6FUN5leRqY0nT9t6cxuGweOKB
gK6nSiICJnj+WKpODJjHxikna1c2DWVCJQDMVghiqHS+2e23xg/yWyOUfFAXKdGwmNIdpys2i6mh
Se9sVj06c63RPDiJgoS4AX3sjMia4vO+aNChGEN817jzQ4yCfcO/IOUSwt/GiR1spTST87oMXcpG
2zl2jLCOFhVDtNn58/uuWW8szCH+iTI9jJv+MJl+gLeelspM03GnpObMy1dMgMk8bGS3fAbdvSmU
iZD/MzMJ0NyojZMbLHd6fyWAnpRNrk+H4d2ZhGPjhDSQu6bQXgar+BS3lPCr3mKVVo8tThwxV7ex
s78aVcL8kk3bRD/FxFG72jAet1nHPjkwr8RhDoPYoDsgIlJBDUrWp5vBfpeyKAnYqgXr9QHkBZc2
7kRrO4xu+yY5nHuUoKGjBd3F/JAV0niXwyURfpP1UV/b47W+Z3gYHJpSu2VN+a0xsNW5/GoCpERt
Vxmhk5iPwxIPu1oDhueBgtnMAi0PeqPQy+XdeuBrSwD8LxnPnEf7dIzNq28Ohyxwov0qpMDuzN/G
6gFKLsuD0M+BiR2L3egnhygXrJ29hM4ITmDQv8kRc2ZuPuB1Su+cWj6IvtfPRoylKtGcvc4yMJRw
FPdyWW5LRtVXTq6zmxvrRZrVIWP0/gDw79q0KHrqLoNe6Qp73zfyCGl8Cl1MzCf65ePQw7IRwiqP
Q4TjFOXJKuJNTDsJpUCSm5vuPu/tT6kdAKdBCXOQWoV+pu8/xDWzHsuOvhXWXS9nEvuGVu6djDFt
HeRaCDKbAU4zn1o1XDTxJbJC1ZguTHsnjZ8sr2IjEE0Hdm7kUGviVTHKGns82RUixmbsv0VJUVz6
pbyRcXCqRkIE0/xGaX+wpT09FJnd74pFPLP0Hk/qpz+39tW1pHUycEE4xWHdIAAoeLMAVd5X7KdE
rRoN7Pks4OLlWRrUwRZGK58sqr2Z2jgmPVTavh29NagfGWlc3QbWSFJFLLUjTDUeGpoNEMZDjkX3
KmR5yU0hHgfLkucC+6INZqGIDUzRxjxeKyP+oC9YN41ox/gciFaNEMQuDObr/de1nlo9aIMSN1n4
uJ8ow9RaEafcenh39fh16C1GKSzS192NrOWPZak/Q6g1NuSciFNaJ9e1jJOR803XWhcRvuMfjuWC
pJQ9xJe1SJVMGplGOtuZfITziOMlKYKNUS3n2dDrdw9dlCiVTpHJ7cq/mnzelcTwX8DiMWmqWSvF
hDsWvYY7Wm92xs4oJNR2iZq2H/qTLbpTrJR6hQ9E3lVAVH+Y7swJnccgXvtOLZ+t3sXlVedERS67
rF443NUt9a/SqvUK8EfvMR3ZXBKEtwX2t08D4D9rh/BXQYpxbDQkiq06lRAOWCN0MRdF4VqXrE1V
37HN0iNUAX7AZCBFyr1O1NaijFnzYUFOs4vLlp+n/KEVU3sclNuzUH1GarpQyDgBT6VVfY6kPm0N
V971QWqcaTS2js+blbomQzS1oe/r6apE9TLNumOdfu8J8Y2iKQ4NIW7F7LfnDipH15XDMUa9MlKw
HjTTJ19G5pdIIV1EgNQbdtqmC8j/7RD1rmPPVVydxCzsMxGx+wanlg79p3V8IYP55uK52a5mezH1
z5lJqRULWrFW2ctXVEJqktsxBNSguoVVK1/gaKSJxs9RfVzrrkJDRI62mAWOv5zWs9GEwXR27cq7
gWkkpqFP7g1EcaUagCguI/esqiFAnr177s2OaoTGmhqx/FTYSMZzjSkKsDu2zYp0lVZ2mFTsIhY/
+b70tkvKQ+0CVvLtY1OmX2c9C0IElpclmQgVJd9S4y3nyAcuwrYvYEc3dm2xNQvrguk8OOjl8KBr
VnLJ0yZAtYAeUR+gBEVkXeJE2yzpFAFd8PLDql6x8whrhp2eupEYqrpjrdfbMKVbRHYWNhlWLL8q
pRmTj2Xft05Y2yLajn3Achsx//rMOHONsGoRPzqXAar3kkVlfWAe8L3IRM+HweJKMp1CzhS3TCr7
V1AZ+jR4u36Jkd2jEFK1TlFgkAqmWV5K61sjp+LBfgyeF10zrlJZP1lVvhhpBLlAjajWizOXGUTq
VDMu5Nke6lZvkOQsl1pJQiG8l9vCL94sSYLpMNbnwr93mFXfHH+6pygZz4Zhm1CKXAJO50bsSzNl
zdYh9kPnuDHqND/XpnFHUte8reMWJC5/7Cqci/z8ra2NkjveRZGxdEdZJoSkMb+qdEs+6mP1TUvL
k/qlRqs0zZZ/Lqz2a8YvSTDUgx6VdznXWrMIE30kZwMYgk9aVJf7VVmVMr4AQ3IsRhAb03hClR0c
phnBScrCdNNEZXRexSlOqt+Ppb/wYe4SjzMSycaPsp6v64isq5glx51Fq25X6WkU6cs4if6EAPRl
aCmlxhpc0mx/7wvDPDC5KEJp+GrYvEPwOt3NNaIngFUX19SZ4TATPMGvmhGrNdXqSF/HdAhkXKb/
3n6VcrWjRsKOT1EmnOQ8zMvL+nU9T94ZdZR1AvR2SyLfPMZldFzLylgQXNV56FmWnLl/HsMiYBwN
gEnX8KsUvFOIK+J9U2Pd9jxMp5WdPkZ+SuUgm50NIXKf1nFyC2jgDlGgfRFzrtg2HYAgJ/f3mZNy
u3soMlehl4vHgQE48plIc4/+zkhS+6EoFhIAlNNhVcuuLatduAgVEfM4Cag5XXMe4zmu7iwhd8U0
p3vs4dzlVUpZ1sWHVfY1KeZdzzNrwY9eBKsbJR0RE5JsuAWV9lcKZDbUu2EytHftflADEV0ieUii
mV0O17kx9PFufb1McF+fp646rncZppZDYbQowBD0gLAbNqnNFmdlesw+ezmr1TZ+hk1TBYJRqHZS
WFtnQK+8/nRKJJlJPLXvr27Xc4qkaXJb32aONLa1FUuwhWuIVa+SflVNhuGIcnOEL7IbcsQwXuue
Fj91QtvR9quPvIlLJ9R7oyCV5jOWQBHy8HYHTFe39ffbjq5lIToCXSCuLZZsalQtDuj/y+0w8+7A
hjv3nGZdTerKqphN7PIxhkn1gBK0c4IO5gDs+cyxP7ex2Zyx9VIJ0AfmhFJ4CeXmWkshT5Ijjp9s
iJ8Zj206vvWbcMVu6lmR2bNFeorwJjMcceP2lQ8KpPWyKzavaOPaRIwbUVHRJxCVhEX3QxqwPBk6
iu04jw6RHd3W92qdPw56s6Bv5WuIRRM3iIbiaKoiW5Vl63WxumomLBu0be0R4p9ClTToSbRTPvXB
UY/MdyvYNPPYDUUwXT3ivhxZ23fuKLAWSLZmhS2/wMxIzhrpLyk75McMHOfUC87VxPhuL4XzYDpI
rCqvfTMygEmkG/PDCfLvXYbIIbIv6+0v7HHelr18SgaXlMZFY3WrtOTrKyG5Lg5GxT3kVbRqzARd
P3iQtnddWVFGkYuNHUS3QYqnVSroz85bkzszlG3UnCgq4bCCtLOs8wromhhdnsGZPI94Kk5JPd1p
iEBQc8Rf0qQ7pvp8aNpJv8s8liQKgLGUbrdBYpwf04CVvTL2rPMfmxlW22Z3MZt0ftbpMxi3/JIZ
0x47ZhG6vfXI8vetjcyY+hS9qAhmuYuMnBYxKZ9Wq5GrvJSJM4MR0h1ahIifmbUM8dbKAKnooBnC
ui6VN8CXZyYSJUjVkltxP2CN2zcM0DpTTneoO17I3RaX3qGhn6rhZGh1v9cyZzqttIbMjmBwZfHr
amKYbKM+RJ3nha7dBKxlxiBEbVFvo7Gy9gyex03cOAxClK2XiUZ1XALrcXHaimYgHvkOnDzUagbM
bTTvOmtGQpNWRHOCYN5imV42BVePXcNgCKDKvIv3Y1MgGh0ZqJcaIhicTV8HWJjHZtAPAy38VdLC
ACffwqCAW2zBQza8koFLr5C88fB9ENA5FNJiPVd0Yd9K3b6ILNfoRnnBW7u3tswGLnME7AOAw5tW
xX5YzvNtZZusNWbp03UnpBet99bgLQ+5AjX1CSsmuL/Q7Iec2j+6rKCPrMGaM1UfpGKj9HP/TMLn
tPOHpNoWWs3oLLG+0/K9Fg2fUWdwlDtAgrejaWc3+jsDoIN8qqOWRnU0348BdwrY8lB63hURvqUs
5ZrN/MI9GDUv+qOq+w6xMEe2xXl16RNWAy4vN6oCjoEUMc3kjfck47KJZSYLTk7YRzdSU2TlbDFQ
WO2X5CEbuI+SjEbdZG+R1DiCwC+zU2mnlyA1rUNJH9T3TvOugu96K9/H6i0nHCB0xvP66qyz9TKV
KKeSb1VE8zhX6QXHYXVHe/UnyNY/GtZaIF9cNk0qecz8iT6Z500fTJ3ObVi2O0z+lCXxN0OtaTLw
jucqnBTWZr38V6we61918eP54L8/WEnwqVAUqQKgcJl+0DxNHLGuH9Hn6cR6bmJcUuanpOBu1MXg
7mL4qIz8c3qsJTM3rRmxDnGah3wusqut/6mTecXn/Tz5BKkIGMk3yGz8+e9ndzmQGcec4G55H3Ei
YlDJl5M++i+pQdcGzJREWp0Jub/Abrb0bEEhZ99WyUQasGSBNnDWSrdh+ZbZZ82n7vEaDY97mp0m
u91PiBkfW5TV+INB0JIquNeQb3Te2R1QV86dc5pjOIfElJ3WGsJ3p8eCC0r9P6DoFP5Vby6JY6Ja
YUa0Vc2OoDEwZfHE7NE4dUV54dKsdjG56eA+8q2OgmLbZ64GXNu9W+wekQy+ckcpE/ShoJx7yL2I
acOcljtN09MQgecmL9r+IAebykr08pKV1hHWEwahisO9AscF1XIoLvBSruWE3IIBHneQ22ePU6uF
VeYRCawAIDAFz7J1X7Q5OJpYMI6BkFXYEvS6WXt0HwGsE6FVDvrPlmIaZjEfv93MxkYf2ug6AQNN
7vEVF8H4NGKmRcjabOsA24HIqqsZjyRAqGrHouypTbPYEMghNgOBIBh3I0IZS7I5Wn++xWPiIgmt
nDsco2ir0F0de9/5ik8bB4CqV/O0xrkOWspArhSWXpduZ4MsSy2duPXsg2nVFWLIMtoPYFYPKWel
VxfeTh8ouIUdMaHP2101Wu+DwUThIrsZAkNmb2U1fUTGk/3J8tf8g/WJhyGI/YJt8fj5P72RkJ7M
MWFu+g78YfRcMGJb4t2k9RT6RDfvjWZCEMq3Qhor/CslwV//tgYiqlaNTiv0vBvdawGc9cY1nYZD
rs845Bs92nRp8D2nVdgC65F/wmO1fs4V4+wjvhsKm8LCo7JZw6d/N9fn/i/p9oGnrWi12OvdXTQP
1NTBfNdiKMtbXz4XNtVNr9EHcoFMId30fqlQgMJn49mH+8SDpl2aphNhPonv2pJDA3MwGvts2rAx
4lDMATuBj/fwH8mnKE29Y+yd1v2A34Lk7v3ExcEAYsqyJzJoW16l5ZzU6EBkAg9NrzHfvXsX3Pyz
ttDd0j0gLXb1+07xwhD+qbILX3eeTty12nGWSXW17c+mVj/4ovhojtnMgFy8pqb/2W+RHq6Ayr7j
JMgphrY864esJo+kbkHoEV6S/OpSqOIcNJ4x0N4U200GmGlLflALAfKrtbMkgdpvxYOgwsepCdLI
nt2cEfmHihzraW5HnB/uDxasTHDnLxhuS+ZlwKmzt1SOtD2n1fi2DkUEbMoqQzeuptD7rg5iBOKP
bjAd1yVvqnhepNvkvMk7pyk9nPBnM6AKUmQ9pqV4SxWvailxgSFzfW8RJpmdmfLht1JrrrRDPT7i
kFBCD5EYCPjTptiMnUU1ovCt6wiyViowRXdsA46fMh2ZHdRlvVk67bs1Wt6lsmJvK+IflfA+pSI6
DcSm8JLm091C22BgnH4frmcmgNkZ/a3tNG9xBh10rasdJRHzJKOqLGOGqogKI3rdjV0nT+sGPTUV
5qPSQ2P0vA2kCoQRI/NZ1o20JuqDn8tXhlPJOfd95AVJsmN7EaMMsuZLt7DQZjhFMLv72IO/P64N
bGvtTbPCkaq+vKyjco9avImH6SHmAtRBtkY6uwslg8mKFGVBrvZE5mc/HZsD2g6u2yo+r18tPcnE
qRle4vpcdvwJMHY3c6e7p6BEJ4bTZMFlcGAFxWAljgrCDGxamSQx6A8g/jvDFWILVElvPKEO5uZV
xui6wa7FqvTRYqkCOiR/EgvjrTW9AiiFFboWUV7QEnYYrg0vC/a8QLc1sSJl1kP5sYDzbAalAHXf
AwBSJQ7wDPwb768hwgTRoVZcap/qCk1AluIr0PtpKwOwJKtDsOmsGBZg9EkskL7RHaPq0z0cb1GD
M7Ax4ju59AQ+BC/QQv4Kso8UjG3qHC20BabStfp37fgyc0XttXJAic0wAJnFe6O6PgTriFMHG7ut
c4KK1l2XzoC7shMl8FR/YMTUxhEkG6iJmU18YThG3V3UcZRGLtFJmRY8TCKB2uCNw7G1iie5oI5e
yuhVF7SGbY7tpHWjm+jQl7HLwYc/VJeyar9q04zw0vcwHqYzA30f+3k4MBV6WGLmfZbUtRdvaL/H
zZRdWrwkay0Q6Lhqe2g0d7FoPyXBnLxX7XXinvTJMJ9IQnqF9RkDKpLB1lVaz8bCcet0PL1x3iD1
G5h1Ch1jYYu2cCnc6hCnVbf1JPzjYuhuooxP1dQ4z/hd93Wqho+1je6Y7eGfcWNWLMzfVluEnVuB
7TiW7RDc+xMmbKnNESYvz2sHTAW3K+PbbLaNO0PFew0gIugrgnZfqC1HnS6fY2wfLy6DNjhv43mU
NFUiYXDlcOsL7GgvBrROrQXuuBSFQX+T6pfMsr952rSjf6/OLcpq3lJkwqV9hBwFYyKjeQjshKQn
zDVbf8RJoJGlcdTcHgVj6bxq2meRJM6WYYKHwCxO9yVjlkPtCbTwxd1Axvp9Z1KuZIt37iq6FuKg
yEHOAMKoiVcW2zZEEq8Ja9Hbu7RgC6MmI+tv2kr/K4asOdd98TSOiHZj9dxb1ms9avm7gwzX6DnX
mH62BKkpnmV+GNPqzV5o09YZgVfgZdJyvl1LC43E/bzCU1B6lNvIhiflPLFtXnarXb7OnWjXoCT0
KjEf1vNkVLCNdYjfm1lYmsF9SyscpomKs5nYErReuGqpJFhKzDBtaM1Zs13HLOPsRTSe+bZAwBUt
yZ3pMMtcz3erbIuLEwXLxqz61yCth4sXfeuNV5lxeSTOQD4u03SIEGiYIO3el6qos5XKeNVlVIAK
a5OxS8ekrmmXt0kMMjSaGrOUJvbkmawF5MpWhLLeE7YZP67rx3WDqtXDuDO17ARt7WuNVzUspUDm
netsuqL85sxM9Xu25e8CnLnP2tBsV1Nzh26Y/aRwMPMjySmzoj8Iu+HdU3qddUQnRvy6fj+eTI76
u8glyauKo/zQ6NV+iZ0H9r+MHhMGvwz2EXIkI4kiylWLAo5RrGVdpW6NG095kNtp+D41CfIaYbxb
UBdzckNraZQ+OuabSRhHRJn8TrXDJiJCtDJafQUUab+Mk3WMTE8gqyyBHtdudl3VIH9XmtYfB2X9
TbLWvylw65Z8Y/ZT/dr9f5C5RTaFOp1+J51RuV5/G7z1n377H3/593/5R/75H37773/5j7/987/7
7b/89l9/+2/8h3/4fRbXv/5Z/xLI5f1CsQ4c0WfR4rseRf17IhdN5y+6GSj9mY6j3HRRaKnND4lc
mv+Lhb6TzCCEMByWK1Xxr5FcWvALomHdDdB+gsEzCb/8ezK5+L/+jeDGdwMVH2PajsufpTDzquv4
XWE+eVEJppYtmuiK8RyUvUMNotESJRqXTBca+Ty8eQrg20l9DqOCaIxqKk4Gd9xiy4cl/eLg+a/n
NLkfYy3YjmP9g8nuyEvolhem8Ugf+rOVO1cmmXuPkeRF8wPB3Nh8iHLvWnujuODUepYVAxsszkaY
Dd180cenZajd+zlKv47xR5kwGjMAAetOXjABZrnRDgNYpkBgb4Sv5/Yn5Fbxqa5oEZMI+fEQpM0G
xTknSWm9DstR4qU8WKY4zUblI6eCtjK63BWiiRBANczhqT2rYVpurWY8d0sfJnqeP2m9SwRAPFOi
M6HA26KKLXx5Y6/bWCqS5qjNPpuaFvuslKjw0+QDU7dfsYihfQ6cy2QHyuRGGmCdNfM245PZkN1L
9s3wVufZF41P8jRwg2CUI9Ah3vd2yv4XZ8XO74wv/kxkYXnosm81PHDMyLD7Z/se7nd1080y2fNx
hdMwwPvDUiZbPT+BWeUwHgDPsPe+2JZ7bHXQSNNCdSADA+FqrCOUygz9xGrikvUa+qYxkzc7H17Z
2UgIA3oY6c4bZVmx6/zohWz6aZcOn373Gj28lwC/zwvz/ugB5PVzFZvHRotm/9TWVkaUAUOs64sW
KQp4thBcMlBZJ0tDn0pRep6XCpc3PVdk5dPF8eUHtOA24MTgdYmBg5lNcpdJLiMd6ciutTtnayxC
PHmD+GZ040vZjxY66UbfVshk4wEgoO/rj0Nf/prUbrupUz/btajkqOaLsKPO2yzMa960+3Yijigd
jJcZYz4XQIwkAhOwKHeBoenPM27AOS9OPO76o665r/momwdtqmrAPgDHAky2uCKreWP1uD9z3/pI
U2duA2vZem6c7nyzirbeIgn1clGC4U4DOtWl8RG8BTNZt1qOcyw6ArjqEYfSZ4cHtTWxC0i4LmHQ
wwT0TQYxSyM3JF2Wx7xLbxpW0VPp8nd2I+ut1zznwiBbZ2MC1aPxIzzfclsQWIZt2T3mxOSGvqj0
Y4A03CCs7MHSgQtqvcl0CB+z6/bhvFBuKREtDRz2O1T5MJZsPd+7s6VjZk2+TWWVHXXXLe/FJK5t
C6ZdZMS8lJHSPWtGBkTc+dAk+tOiT+bjgjzW4Bg5FmmJqs5x+/2sajtrohFZ4JS+iDwh3dTo7I0X
F7ixRkK4q+rXhfn9seltzMED3b8By4C2Y36w8gGgge0Q7Dz9mJo4uOWtZLdNqKsoLdZBhmj3KdqI
a6z+ISvjR6U8re2IFBX9xNUbZv2pd5PntMkGfkJGHAYl0T5c9liB9DGvw2CiWxTLnJzYZ3yOrOQG
Dn66+ITR4lqCil6X5nlpNIYao5rlI36YNL5JvTbt44D8OhQ9soZaj75my7KZ+jFnWtCHwULa2Bgb
2mMTw6ks02tTCKjMrnpiywoAeaqchfvG3GpYFCHUor8ZJBLzPL36fPVZuDx77tRd08CCjDfwNYvm
7gcxpy8WhQLrlMrfCvkcpX1xN2a2g6Fmpihqp+pRb7Ro2+nevSsafzegjMUdjFMRawOyiglHtJ1C
K0knGY5ekB5tuBP70vCvmjZY9yPDoiU1zR2e3te5s5LrKEBbO5LNh0Brv/cXjiLH64ptrBXLKSOR
wUXZdFoyd7oKG5CbSDANaFhsnouBiEBi/pJrlONMyoiQ30adbZ4Nryg+JGOyl47SeLV9fRpNwLjt
rCOw9v3PnsVkumy1hBCnUe7AFnA/ZJLti1Vtu8YbDib9AVmAyBjz3rkKIfRtLXjx/TlhQBm5+45v
/ugY3UJwaeBfR8dGikbcTbaY3dXgTQ11F4PaAqQNJZhnbtwedkxD4OwTz5S1zzVZ454U+kHAg5v8
yHnuI/9zl8/RRkuI6SuYFm/sKXLQ4xfHtJbGJVf/CNjEwZl3b/085oQR+PeSFTfyBusVH+ZwdQh6
Y5PR7Loiri5Y9Zj6S/bBKYrBtnl0MiYQHnthPu5vMmsnzH26dxzwm21jnwMm1wRbnr5lwNHH+S5L
o4pkSHCJAz7vISJ60bc5RiHH0umiPQShTSBcXHRH32D4jkPo0MXTrwxM7mwSfLeGsPcNc7ltU3dG
WC7deO8YchdQcCvcTXxiiYx22NeNbW+KYc9A/ZxnwQTpgh9NgiMKpV3Aaxzg2QyIwF1guq0qE1/X
RvqKJw8d0Ubab/gf81sUA/8mRuhrmxA9Erfl1SiHnvrA+jK7RXdnPSGRya6RJveeJXiR2/aE3Frs
8BVlpzJ9qdM3KTFrRGw7AflrXejOCiaxMLLPPNTWhj5f/MTbu0AyQq8tPuOxAzWiy8cOg+rFL9Mt
wCxW0+1bbiMA8NJluxik1SmRvIzj+TU3fU4ee74hpWSOrqnYS795CZJMZ0mIX2JQ7orEtnCDNOkt
8qzPkW3dD2DyNp4/ftTNDxKGkGssUPRjQpdMszxNpjnsUgEXIc7gxsiUbmCJuSJoGngy8JkYGH0B
Kzgt4YsxW1FN3AadHzUvoO/YwBewW1xihRrWm+EwdGa+HRz6IKpYtE6C4Znw9H0MdosTG3a2/qkr
JhFqDgq2VTwoM+6CpNLavbRY0nSWv3MDsKUoXwhh7kGWAeAcNvZifO9NTLat7lnbvoWkXGeCEW8V
M/NrWNE2FtNVs/1YV91VmWDn3oPHX7Fa5sEkA6LZ9JbImH16T2My6pc+JmMEtTAmwzS6J687S3mw
a8cLYZUwwGBlAQWT/Bt+xltSfEqkQ4W9E0lXIrhGIld5A88nOaF91ZAb0iyfKGDgEVLO8n2MW3sw
37gQl3NWjMSgeZSSWoGOzDJMkyPuk5/37rlzrZfYdLRd4xXnofG9De6ojy5ar02aSSg6Mx6GPj1E
WEm25Ujix2KRJjrOeCbrCfJsU568WnudswynnetWod9V91FascAoaRbTEnekpohYJZl9VnRXtuPR
Ks1x68bZ3pTVtfU1FY/ew9hIzOUcDMLeGhZpQWla93j6JUEhBnVeFnUVKdite9SiAB6SIISSWV9y
6W3Gi0FfYHRkgHoWlmNSy/baJcLziIDCR9qErAVUzBwdJpa+G2ngtSdNTIN1iwTRMgz9OPXmJRsx
EZkNuj7DYpaNd3J8suZNZY5UuI11N3IabKw5sm+tR/WCowwREKAI/PzBU2Wk89E0HwJpZjuna02O
LPu5dpBKyQH1LeyuKqbuMaK9i9YU8/6tns3XKK82el+GuvWD6LPHvDd2ieE+I9S+Ec6lh4AqUTs7
2ODspicw3j3iv3Y2GJf6A0CP3YQFLWz77iIDMZ/tBKUj8q1NDQFlzwV0ZW2/hFnhXpaov01Dj/QL
xoc0jAe91Fgw2DBvObMs1z0vVt+/JEWUhyMr003jBfYpG9g7xFR6qLOey8hZ0FNGvD7QWM1MAAPK
o+9l6YyHou/IdjfKKwYUvN+ID+JHLfli2aDvhtj7bowmuZwpSTXLtXagrRPg9bEbq5NeIF3rfW7Q
tJy2AijCLiZoZHSXUIhk2DouYpyoKBHeldNZIBc9mzO2qgnKQtlDm8FHHlxtB0lXZZ4aWRfKk3AN
SuLip6J+ikliLtpdYYW9ufFR4vJfcGRHCMqv9lSGyRCQVwxhC6kYosUCS10Ul1er1NB2p6+eCbQe
VpmzkULs6crubEMeuEICrwaGV5c7o8whwrlteiHtPMzFFW4djtwueKbpfDXwwIX1TpMe2FhEfhwk
6kqdz9XKHp45QzyDHYxO0Z2S4OGmuI1lZZuYWk3Mo3Vwtlos5cwLDybVAfO7TVKhbNIHPoVKEsDa
paw4yVshQ6Lca7rBUVZo3wpHXHneEsmu1UCmVDbmh8hUKcz6dmgiENV18UVLrB3uGaIxUa3MvSx3
o+N9zoiqKEwk9e6ofRun+JRX2a9z5OAU0ZcfempdAlIjBHmSUqmdSoNwXXuBosFv4MPhBAYs/X/u
on7aDdLFQ+9nUAApIqCDMvSfmqhFd5q8ceRwEQhfUuJTibZCCKpGuvm1afrP2WC1m1lylLUCl94L
sbT6fhryLixVEYCGdzb8bFvMBfiA0BrDKYnphSfaI1FznfxfmTT9b4dI/6Z51P+D6e5UHL/7wf6v
U6b//Ns//fbPjJT+kUnTP/1+rLR+4ftIyXZ+sXQdVxLmKdKkA/UsvI+U+B3dgMDL42D5NkkOvxsp
kQzvIuQgbdwGj8RwiW/kX0ZKhvWLrjOEIq/OwKdqe3/XSMn6n9ydSY7kWLqdV8QSecnLBhA0sL53
NzPvJ0R4RDj79rIfvZGm2oQWoYn2oNqRPka+h8qKeqiaaCQg4QjPTA+3jpd/c853Zp/b32b9DLSE
7eAcYt3rzZP+X6vgP02UDEdDTxhCtgRDvpHVq8zZB7KS3bu0iE2XzPaG8db16UtsgbvyYV0mmGFS
/EtL8d5nUbZYCJhWmn1oK7UxiSVjfo1RcSMQTtiOewizwFgYFS6H/JnrAZRIkn2FY3wlPOJkcdRE
IMoK54rq9vuf3o//ZFxh/n1YxvzkoO7wGnp8IcL+d9N+gzzajf3exWE47jr9Ubf8laVn4B3RmeZY
yCdaL3JD2fwFbJHqjzGY7qFWPWVJebDq+JkKh7upT0RVivfdOGEGJpHdGAQziZ7zP96ykfHE0dGM
ZZNuojBnvSg4WtIHs1SPqi0OY4NfyQEBVnxFhf0vjpLZQf737x5PkLPE80CnWLr8bR5Y1TQLSNwZ
BQw1Kv7oMRwBWDrteTS9Qx5Z2zItHochDxf//JX9Jbj5/RdLTI2GcGY/7u/JCD4I+VINjPwN86UI
6q3R5Mda+ceejsPsXqaUm5FFml8BV3tiaZ7rRz3DHKCF29CVC9HXcDjRrreX3upWSXX/54/Pno/Q
f3h8xLC6OFd5hNZvyQeD5wCySWABFzCHpBreqnzcZvqBiQgbhvE0OOYRgspFHxgiReEGxs3ZUclW
r3+IztiONCTF0Bzi9i01A/LsU1Sl9p7p/lvSVG8yiK48K0Jo5iQqf1ciJY3NvR4z/yjNp2r0Lrgw
vcnAuVY274KOZzW2w6EKtVeji48qjrdC4d0mmahW1qETzpFxxdo5Tci09EtRmjfTcJGABOHG1u1v
Ispe6yx7iHG6GL6zaTKiBum+PDt90KN/MeWznN/GzL+uG9ewoBbME+1/WADqLnj0PMEL55E/Jxvn
6mAybsBjQ0s7CwPhpPXJOPWqddGz8PLvceh/eKP1FoA8hNxgFuVTpofPUt8AqN5PurOaQuOEM+sT
xesOWvSy9uVKN4NNbVsfiTK2kdq4qYUcbVqmzKxivVwHxPw2IzMcezxaUHvSpmNZHD7RqGbs01pF
6kIdIDmankK7+xYj0OyM7GhJNDEOWvVe7QQT7iD2JI0EenWk8khSEYZp727rboLi0+szCnLnXITd
uWcaiRR8o+LyMmTpQTFdSvio+o22lScQSjtbL08e8mU9BX0fvGsBWEclgJqUjz6/42YU9g9Zo2Xy
ptWA3UPFMAstZ9X4xoUSd18hLfVodrx02erywdWLrTsbT2LiAxqYFbbx2fQp3zP0AO/q5PpS6BoO
iHPftw8R3UJYUzW9OXV3VCH4jDg8d4baYhU50x5jjLeXhBetGhJIXL84FdF4zDWkToG1tqZig62I
HbNRLuy0OoRQCQcGE4MzJzp6OwRKdNXjAzgK8OTTIWCP5TXG/ufUl2czri+RFW/x+S2sBsVMU7Vn
LXK/icr/5kGhyMliia4aNsBBZK8tiIZYrHRW2YuwKA4DWkuNsEEoiccURCWpAtsuRwIdIPjuGYyl
ikaoeIj64LmqE3x4J6r7Q0aJmcWY+IJgHVjm5mfWFo+xTn5C4+wlCcKxHXzlrQOX4maVcoOK030S
XfHoy/oeD9bWn8q7YyfrEA6+00GxZCl89eEm/kou1OIfTmfvQ84fx8MNaHhPjW291sYzNdQ1k0yG
JnebDOEPmzXLyNrdNFHEOtlpqujRHct5qip5iWcZVzecyin5oTnVG+De9SQQw86nLmnqDiCPTr1i
ArpYtC3SyD+UKB+LMTt5Q3AR+jIpcLW9lWvD4DMCw1dg2WQPgWA6XsTYugizcDYO7WVh0NtWxZ2h
QohhYMzsSwzvAKn4ydCeSxcDVuM+WXX02fj5HQTTxqnlNsnHl1QJBYMKm3LLWrJAcKMNK4VcKZz0
F/hEu6LKPjVHh31kcyFWdwIx10EbfgqrumYhdL7EfwKy+xn7TCzMbO018Sdok0slWJQn/rdZ/lva
7RlM6VqOxpXehSG3VBcq601r17sOnpScx4llGm4zt7jXLk0oPe5kJ8/dt77l85izjM0rB953smpx
smljddFRqE/el11VPzNR3Ku8f6Gb0Rd9QN+bcV91aShQZUCNv/VHdLqfyC8BCVnXYUhPbdqfwfpf
ZF3dVWa91D9t28ERVdOH9cfAvVhe8+pGHtr7ZhXNcXl40pD3pIs0r96KKPxBvhD2Ej95Bv1JJl3W
7XynPPbSfQrM6GuoGGiQU4v82UEsVDySfb2uI+PYRelHEaanWdbInEIlcl/nBUGNiCQCob8ko/+U
eWKrp+W2cMq9ZrUubp6RrOq5lLCos+JJAFES+hdxbAnzqvzTr2WyomyJpgoFgT2KZZi6xzlmbuFU
rrau8EeydlnRd+SLzrHAVWKzJeQlWYXGWnfTe61qhPgj0Z7CugrduRQi/pK6vdFL+2lQApOM/ATk
ue8TsdcaZykmognjRDvoqXYQAyeM63rFMloZKn6Bk7Rt3X5XAOgNCkYy5m2yYZg70ybUExJLUPfV
5T1Fx+8QhzPVzFm0Y1+gfXXsg4+IrIuaF8vIdjLoEFtHr4U2PXQsCRfAERdo1xbh4L6Ouf9lRdWq
capr7RlnRUxBfB6M4lYG1Vro9bjIvtlRSrmqPRhj8eSYHoqymuxfdG8jOKLejS61mTAN9iB/CLaS
8S4CEtBU4zYKo6tOszuk76UKd0PDNSbwK2NCNPX4hh5iN5lkz8j0KjqPJHleWpJ2wOmdZBaey8jF
TZzsgRX7KAhsL9635bTV/OFJpPaj32aHhvvAPy9vWBv/Y3lD42DYBArYkIV+o1FlZdzHtOrkesQs
/tSLC4XA7x5yJjxTPa3EUDKO00kaDOitTeZY6765Wvpnrz0Bg0bx8vPXA/p/LUb4/65FnKVT/+W/
/Vc63OBn8Y8d4v/867/RI/7vv/73//O//vo//twhzj/3R4Po/UVaHlIX25K0ezq94H80iJr8C7NB
V8D6oIGkzp9V8f8uOpDGX3SXvpKezSDA7ZdS4d8bRMv4Cxn0jo0U6Fd7iFThPx7gv7dM6rfv/7zx
/S2aTVIbWq6jzxtf2gvL+f2TllSSiOCSC5yOjx7KHJgTNziK6k6EJ2KmQhiRtbkpmCbdC5fFQP5h
xpjX8ZzhySKId7ywu8IbPiFK+NOL+Z+0d//42CSaCoMZKAQSnVdxvkr+1Lvq2EgaVShCaOYYWagB
DAz95rEKgd9hyVlQAAngib0JZllMzsmrOm0HsEJbeiPS6U6faektmN4gZt3+zx/cb70nLxWCTWpo
yds7/zO38H9+cEUl8XnoSbvwymlYWMrESjd19YUkHNgF732jh5fY9DJmV6SQB6Vm3RNNYhx77squ
uLT1t5Kt2kZzwYTX8kDEJElyPtYCNqjVHoa/ufKVCvZDWTM0hZ2CNJVTIBp1qFhWsCT1yz6YQ0gE
OxyCbspZBnRZodOReIyJ+5lkyhfPC7xNZOrUHLzX/+JF+O2cml8Ez6CLIGfQsuAM/B44aqJK85uA
lewfv1oP9D0bvl+Iu9ApnAsakEWaWk+CVLBnNzaOWOxdfB2YO349m0zp0bnxvZobNJJ5GRq3f/42
/eqQ/9Yo8ghtYTFFwRTMxYS8hgvzz29TRNZ3HNYa3LBOUlH8EjsS8nemBpzOhaitTem4GMxc6oPZ
JJqlxLJ10hjgNCb9ZkhRGJKBXlziiSy8SUHMH4aWwjsZ5T2Msk+vth9SAA6UZcA9MfafpZY+EiBk
3Dwz3AZ9Nh7hwOYs8+bQRX+QRL6nK0jA+jIUOev5eEouZRSbz7qRY8d30PS2jSD+dKpJfw6WgZka
n/CanlWYdw9NVK1d3Yw2vgmEuvRkfPMSLyRthnCXkrIcj0f2ZLbT9PAvXsq/n7b8einnrFuSiji0
OK1+G0bATINqY8PeDMP6Rzdjn5WMsEDDKS4mgjfGUj76uZE/1nWIpJyy96FM1Jde+f0D6kWwyA2x
mpkX51siim+lXtTnzPY++Fl720JOO7Ou/CyIhzobA17ZCZcwsEPE9YVraecCtczf3g4wRGLvxWm+
TmGu3gfRlBu7btH+a1Cm+xPQPPkYELw7yeIiWV8TzfWUd2b1Pjkj83UCJheU8vDOS9FsXLeKNkm+
12dsomPX164b8gc68ns0Ie0GKlteqNB+eOnwnLqDcQhkG/wh+Pvj3vGfHHcSudnf3faBI6H7wtw1
85ZcaWL0+vsPa4YfwhskbkijZ6lJsoK5qBvvMqDRqFiYLzRjUgj2pdiCVlzhnaQOmi5+Ys463FNU
YIfQDNsEfWB8uJmHwafLzqX8XoPAZXPLJhMIgrMYcVzEkeegyhCIKw0N/FlpfNYBtGw5jBb7LvFF
qgYKJeG/D31KPg0JIpMBbCCUCR1Hj46V3FPWTl59siuiVFldLH226Av+rxMgR3Fs0/Yp1Egnqcka
mgp5c2P3mXAAguW1j0qf7N2MPV8NjOFAUW+DsjqYLSJ8JA5S0iPlMru05Vr247oOY9AdYX1zgApF
cxAofffRUshm2awgh7mFWX9lUpAijqlO2HnTleWbazNxPzGf8pal9yQMXqnaVgZ2N40tnOvRKdeB
8ayS+u4Yd3zOEFs8x1+m8PdCmDBLKWIg8N23YrypDH7zxLGLlHl4yMKvDvfPi2FhM0PxjJhKHifP
eHQ1Ld57euSRg5Kb+x5t/qIrZHOuCd/YhKkJ079Q+ZWGWuhufJPJw+BqzfTod2RkZ5BJSnChNr1i
zoPgFDBWmhbBCrFdn63TKNYG9M9HoQfb0tW+9ZnubVQ9AokfxUOM4uWPL5KimdfPeShKUeygIk5v
wivxXrRgCdAfHqwpSElqtHAFE5i1br2wfHDGIN6alSFPRqE8AmnyRwn3DagP+emSxPpHqMvonJ0U
v3I4fdGbuD96lE9GCp7GJuJKM8KHX1+8xrfgHvAqBz7jIqPzT13mA5Owc1gZ/AUZAFqfsfEvX36B
pbYcEuunlbyWTMTChcjKfTKMwY/ST99jry0+IqnoP9LCepk1j0vXkv3d7fwVgjv71Fq5uuh6uhxy
I3tSJGWyJoG45AD/SmnjQ717t/CNXIwOIiUcZ7gh5tHxhu6x0Rr2iCQwCRuFQ1KVmygggKQCwQEb
KFDPmuO9qLFHu1xP9bpEX/A4cb/3ZvVCLRvaGYaQTTAUl6rNMcIzVF3ZNd44Ztd7D/zoMnPlSIpa
MQD6hobQjqW4180Iu43P0LPlB98GR8xUFnFF+x8/YjlT5Jl3bMxyNqxWU3/9+k7Fbin/+A9VtvDz
3jpMegi1oVCmdvjji9AulRlkIWcHirJwvsarqMQvQ7xYW0SPIsnQhIl2NhTr3aLKQ+/Vg4k9JN4a
TZ+/Jo7yUGDbJwYWJi15Ov2SxeO4MZVguKUPbP2irq+XDk7O0x9fpO2CoVuCxW27Yo6EbJvz377g
HU12XRGqhVfx5sx2q0Ak/ZuvdHuHvxdVZx6Kg0YQ0ymxQhMahYVgXeAzQxV5jXWeoAhK3JJp6+Oa
sl4ig2Vt8xOiG+CQKLnm/Vg/OBlh0DKxNFLojZNRGeKb3W2KIew+MZWQW0cupwLi1uLAwD56KktL
HqxYLX59l5NXuPrDK2NK8C6duromtp24k2f0A/W1qXDjR80cdEu0BQKsADjFVK3qthA78g6+VIa7
gQIHTUElXxks3MsRu25uWeNbiT90KfxRQlwm7Wmh663aZjMTmTSkBsFUN+50EglzTREPJ6f+pmJy
boLG0rdDu9JSr3zXm/6nUavPSPTqITSpVgwJ5EkD8HFgWmXBnsnENVCIWoe6uSUR5D273iKSU7cE
drJqvFsalLfctGbRT9E8doHePAIq4+X1BYGPXu4dogbSHTqstWNBBiKEJ0c8n30noCY5DbEv9qL3
13oBmg2oHorHbo5Hid5IfP/FIF0O1pwRiIQ4fKN5HT82tdnkT3hfdAhVhYZDj2+TjKi2AmLBDSPN
z47gxIdsmkBaA+t2Q+uudyV64/lL6zgCYWKVvpgNM9ec+eBpqNmS1i1KBexm1dbyRlAUyMqqBYsG
gsZn76fl+t901yzOqIuo9OzI4hTNrbXd5/rOGimpxtrqbsIZi0ON3nqesHU3LQ4y4ljT1w4B5K3Q
2vbmgAtZAdWFi9TNngkrRCmHDvc4JjmhNTFTep3i89jX3bAdQ27XXoseLNIsxYxq/uOv73/9yc1z
cg+MZD0UbfCY9hEzlvmpQSpjKcxc0qy6b0aMY4rV0waCF1ypWpxwAWWrMkrAoVK8rHz80ztzBoZx
dXhbxEKEVBuDtinBIW0GbkYkvvtq4afwuiAk11vG67NqjtpzYtTmYsFfcB2vOzGJM5VOvSUA+4XQ
LOeqDZNz9VLS9LjT/fj1PPWg3Lexmz063EgQY4G58CKnvk5dkq2sKtwaAnxh1Zfmc1iUNJE56CA/
VQ9efxCGrDZRSgpF5bj5qUOjlJVTd9CqDP+wnnPAjj2CJPbyT/6cI2tEAMiDJgSG6gQeyisoaBkE
tHswrEZhEgRACOpqXGec7YtYMQaNqvBpggzHLa27xRPUm8xFLxHH7rWEA8Kaoc/3YQVarEIwsu1J
rKhLvbw2bnBUdtueQGajlwzK94yUIkm0kOiex7x0D9bg1pvGldmmKIDtta6ZXpj0SsZ3wH7CZrx7
tAtnrsYCk8/PpjTs1wRKL6OZIX2sxaxCyXQFzS2MVjn2WF329ebX/57VwA0De64+VP/ZGlN0qipR
3clb/CjGCJNgE9X3FkkIrgO5or0pNq2LMpSSFIhX/NOd9IIgjoc4noaHCv5SBE8m565Sjpn6jvwT
t2YRPpmyR55iwXyuWnlQY3epO5TJDkL4s5Pi4a7n/RkNSBqE1SbonfcobpoF5jBYOnn3mDPNOE4l
SL2JOKvUrG8WN9IDJQqqQFUgrOuSk+6VxgJh4AIGNzKQhJRKRLvWMg6tD2uIQe7CsyYeiRIRKBHi
ePfBhEOFIIxWa8i9FWLa6Kx7lKZpfe7DOEG22p1VV1wV2T3MGxQOn8ncDOjrV0hIXmIjkCdFd42z
MiFsXIm7HZsvJp/6I68da4CNjapzGafojCzSNEsQ7PhROwIufHAXJhFoa1cahBpO3afH3xMEHXJJ
lshBmPKuaRnUGW3TwIUin7Yvfe08YuL3dHpCp806GHoIT6NmGNdTOT7YLgUz8b6rnHn5zmoBEzpo
v5VMCIQiWntQkoBenKIeCIdLG9yiFlmV8DSK2Jz9Yi60Y2m6w7YoHnQ0m26pgishFT3OZqmo9+q1
2d7xYEGwHb60WDc3XXrw9fCEfIANLMUdEDwdeTsiGD/pUNuM44dOTu8N5LwGB8IqbgwBnANB8kgZ
Cx5KG/bXaoKKUJrlsUnKTSN892BHc81GDEiI9z7s8wdaEe6GJMas6mMV6R2OvxWAJ4v8dgKPo8G/
2+yfdhrY0QAp4cqGJSBzzyFDN/3ZjsGFhMjoMlCY1UObbwSBqMTnEppQy2XU6NNuSH9MHkHIQaif
cpM9XyALNlVutxo6zrBmGObV7Kkdk6WahYHOyKfdDcn/8eP+yWgVzB/v3eHesqijknG5Y7k73yhe
4zTscZwgQE5CypikRitff9QmXJ5I+sQTqXc6a07JXmNGrfBzpeNPb0Qa0fckq+rGi8ycfgljCcWm
Vp5b3b2KHt2TMP0S3HR2DhLvjC322WnI1+oL6W8rFT/ELPPXkbC/Wg6RNQS4kd9LtTYa77kpGkyS
8Vs0akiQiNzYwOk6mK4Ge9sf0lVuTYfKhlhMb9qdxrR/VMn33mYz56XZw5h8goggCVFawz3L9Q/9
ueVzv/N60qRIB1vmHlZnPYT4VFbT6ex3YjX4lbtqHUQNVm4/tHIoTi4qMCwx06frjjtlE3FjVMpF
FBhI1ngkNZFawMSGFooYg7SUCVnO1TBrTW/GSIOWIGwdyTLgKM+J/RLNHqk85sUSl7ADLeYSJ+5Z
GeWT9LpqY1cmwM+2wkYZoVfj42zWAyuibkSgbjBpzMdjEDTwkzjqdbtaCAvNNRD1n3GUbMFWQOhh
V4Jmn1gRskmOCh4mGl/FNl4r9kz5nqPMehwHMu66liSFvPB+xuyUW8RVG11lwTZ/cgTg3LARH9gq
SpLmQnuF5vOqB8zSW6UWCq3VoRxRHnYdS56JtTiRw0SY0mKmU/kUQNJCaEhkqqnck5chmZmMuEY5
FoNbqg9Z1rVbJvbPOWLPuwekDHSgumlJ0C9Hu/HWbkb4Gg5ihTl5aYeM7YYxWYBQa/dzTxRrFakZ
OolRdsxFkmhLhsL4mVy4URNmBJwOrbaAqUGQLjdvO/BvMYEnR1ZmPoqyAUgQ53/Ysm52YKjlQY59
EWi6h+r/CPiLAAqvJ7lpNtgwW1iVumTBP5D/m7inmRbD3cA8gsrxr3lpXymqdKEV31zLvQ50cKJI
XyfkOzHkLxwhJKVJp863o0s14po5jhwrP6uUQWymYLPkPc3UJKctS1SGgfAiwq76Xng9t0YaKj6T
UPrwcy5zvy6hzxYxAPI2OSOqY7NmvZoFCYFu1pYUy+mwC5vhe6VbNgdCtU+cgBiMMgOt5F5kPHsa
uvyHbuCzHQu5QAAsccujyXWLjLkQjxw1LcUdioLBrMYlnxC1bDxeVuxuUK/YuKqJIyJP4jmbYI9T
gzWLHRIYw6YwKkL+JtshsiOv4IT5+g5wwTEBMLMfURMsZD0CINZlBfqYvXkd5Aezke8MBYqFmD4U
KSlb7MHtpgkghwkHCaL0yMX2M9LnJ3IipmxXSj+55YW9LttXqLZoGfsCqcQkr65PmRxQx8HEIfbL
FWhdB0leGiYFzkZDLhMQc4sxVOOCoR1B1AOw6FznNcgI1Vk16IjXIotJ2OUsRdqM3tMheEJj8dW7
w85ghYmtgBad9nlVQ5lEtYBTvR6jt1pfhF1XzmtmrltNbOzOALsTFt6mpEIfhinba4jysda8d9oq
CeTPMcqqpYRkwQLUdtN9URMD7tt3ZwppYXrMhEZn7C0zA8touxsse4IwnddUJKgsioxn46ptrFO/
tmQA9CREL9zRQ38cw39hsHBzyvEaxAhx3MRAN2BzJIg8lqvJ5yzrI1Bc8TkAGQAfx28Wbs+IXaKB
l8gw1kFMRHoD5Yw0ZO7dNqFViaJnKQtr1jHpig92m6yM0l7rKMFxJPjIWLCGGEwBbTtkAsm6IXJJ
hI5h6pUyTCHiOhvc0fXSTc1yq4dVgmuoaFdTgykQTUWttsJA39pDEVoPmYdFS6kjoyH7zFiYvFKi
siFTgBhmGmzpBOG4YYS+dngdPW7wZc5r19bhwnRp0aIiIoveiVauPnFLEfZpsuJ+pZtACmuDyijB
D7KWlLW9wVXhlu7GQILKeVqAs4i6bpXOn0o7R3nuWt2HyLqjJdIPIBygF3KNRyALPiqVdQ4t+F0d
OwfXvjejYW0sVwdD4y7B5oVLgZ89lPOBxtDcEhA8THdmPQJOiV9Js//UNaddRVHzlI3OvWmrlzBv
fegnebmmSVoRnGps5OQYO0LdNU0E3Bp8fI6Embn+sHMbBHlWTuL0KPNiHUv9E6Osv6pqA3uRPZd1
OmNuPE33pvM3FKc2aeAeCLGG3mGiDgLvCgKixEpU96jJYYeSsxeNK4vTgcM/oNcCRe8LRNzKMYJV
MxAWmuXVyY3Fsxb6ziItwbUkvZMDDcSp2IJZM7S24AbkaIcu5IxzLYNrCOSjQiW9tAPYLXlHHqhv
ck/NomDtxmpmFYO0TnBEdVr3bHpxcwgDris5GeveUMlKZbS6VbegnkXXw8/vsNTAoetBMoiYpARf
IY2grD4psteV3lBCSrNjmcNvn9ikr4lgW8Nfv1DpMw5EF1z2cPnapoiWGQdfP3EnJGevNBngANUh
6D1U/IaGXEsoelY5vldu/6iXTFcCZrpMYuRVjcMDUdmHSJJbUmoCuf2mG30I0SJ00K+jwfdbtuS2
5EhLFJjRUpHxiw/ZZjO1MezJgg6ItdGsnjwDZlAUcC/ho1RV6KwkCDvQzVjoKT8PmlnQXNRz1qsb
wO9LsWQ0SUCAZe3mRwNE3lE6PvqYgAOw7r1dMFn1rm/BJpHwCc+NzM9Q+BhhC3gwCba/TRoMC70G
Ams11XvF+3MezHYPs3/va3mxjZAwnYdkWnZjFh9qVaKXqt4b9PUHo8GkVtoZFz1KxoVmHGgjxxez
RnDmlIa5lLSXPmnDOJ0D7ZH2Mtolsgg31sywgYvrgBG4iDzZY9frFrU9tQt2SY+D/ZhMOBdb1XwF
9oBf0w4vUgSrVvafmqwvNAcr5HCUvRc0rgQyd8U38HXtelbQUGiAEyJYqTmHrfVGcsI3J5mzOjY2
kXaLSa3j0Pk+jPwrM812rj3uZzpCO3JS28VTW8nvVGM3Ar0FN3ZMmj+hq4RsBt5LPuDKtNZu0L0o
0DwLGTinKqtwm85PshryJ1Y8BhInZ2H35K8M+mRwUwb9MyYYBAz6Yxn/bLP4NlbiZBB9DB239OW6
G1PGymTzONjSu5LZpP297K1P1aEddIK4gNZZMK8F8/jdGbiesnR4JdHMXlIyPDUAXbYSf++IfpQu
flwJO1uRQtEv7IynmXjGj9AamCcaT4zA+NxxjnegH0FD5EvAu9mahLv3OB5D8ELchJoKZ/nYGsvO
Kf0VQxNsVM9NMTDf1+cLI3qwHrsiLw/ENalFl8JchWn21DjNg5ZdcalS2fZ1vWg8dB6x28k9AO07
cUwvqaMxSh7KSz0Ln2ryLCn9aCtarZ6zZJRFSn3zPamaFyeCoMWQab75WZwr3d3Pk/oshbYLjRb0
oyNRcaQdOxTDJFhUS8USzs6hV2SBF53x5UU2ybAsAReILZ1ebRIWaqoedNZfMDOU5bRMv2eaC8rW
xrMlqaPWJ7XOsKnDT9ZJa7N3iTv6ruQ8abGJAQ4Zy0PsnGl4jb4MaupSzZnvrzFg8A46fc8OLufu
shg8n9M+pTRPPRIUo6z42Uz+3h4U9uZhE/fypWF+zuMp60WKHWaRJL7LUU1GZwi1gHCN4OKHAgEm
B9iVYE2wLo+jXrTnNEB7V/GzzSg2PNvslJNgpEfVR+/DticU8kFXpDQMVvqTnMt9ryfffNpTivPh
raQ/BXZvM8VgT78Gt5QhJsTF5pE5ETfRQERFRgCsTVNemBNreTEeM+Vrr75JGLCpqMF8LTpIu3+1
+u7oObhw4WISUpowAq7M5jaKqNxoBoyzWGLAbVjBnlT3zL08IImSbDHMzE7z2agIeqiV3Ahwh1Qb
JC8VXLPtJF5yNyaZJBwBmXU1N8k5tzQNB7xv4xBtHFQgnBLtS1jRvvpkNjPNjrZT+M2qbTrBGiPa
GBJ+yBbCySt6Ip8QGxbGfMiEqk4m8TuZzKBuAr1peiR7YmnOSsg08OxVXod3n9DihSrjbsHr7d5B
iP9AtgkaIZ3e4hREdIK63OmPbnHARcPh2ThoPOO3YTQZB9f3JpX6ShjJpogq7dGaEN+Rs65W1ujf
lGg7kmXzWyFYAHiKsM2kXoBMGJdjB78iHIatZTSzBtpkRFAUGbla+O/Ju6cTTNoD6pF4VUk+WPjP
siUv/cGzSWLJjP7SOfrBbp+JTes3GLHkwrKRmzaBx2TBpVjqyO2sA2fBiRVvKkYqbovqgpXxquL4
tfzy27xn9K03MyA5VljSJ+YChJulvVbO4JPeQvSB24sVup0v2FLFLhs1UhscYm+74MjSvV/kRCQX
eWo+1NrZbNsDeZrkLmOGLQd9pWpnXfruhmQ5PBQE8EKqtlYZOCS/9d9SJ5wrZv8rYCzTC+7zXdMv
amhpT5JKVTeuWSffCmviXpRYw1I19UprZUkBEFOpMz5Dc7wZjRqlzdUvPLGODQ4h3twb6c0BxUv8
bjvU/jxiD98wgujqViDrXKDoeYN4WRT22YhmO0ZF8iJsvPM45Tu3gl2AI1Iykug3hKm84in9nlb1
S+KWyAkUbkVGR0uciAiPo/IxT+PVEOEXj3zQ0VlHdTL0ybHr4ifbVzdq0qU/AM4H0Us0CPu6DYjs
fO6fzMQOYa9hmpUmm76+h/kW5znliIsjrUb+IExsoQLmwCKz2mJdeOB2ZIPJOygRE7WJ2T8EZc50
LJ54u0YyhzFlxIScMLqLEwJV4kuRk/5O5i7U4Q5E0FBWYP1m2zbrQn8oi2WxsHp0ioHTpZsUPfTo
vYYhgnffM3YFIwnGEm3MYBZndhUjvPV6CNqGuCOACA6ZNnNQ0+DJoxlbSYljfMJi51ks+YwmhA2O
5jxKTTJgEOJw/eLi1pWz4mmigeSYPxsM9rSQMW6imDT2bjE8lrnaBoN/m5ySFwmWUIwrcJEyrvaM
aHrVNplCacLMj5Q+Z0k7clOa82GL5oujwVlySKZ4dbnQvMx4S5krL2WTJ+s4PoIEztFNLszZnFrp
T6NjbEONUQBp9gmy3/Y9nTCwp+Qd9Wgq49E7MQjFjmxN/qrgdmWRPev7IBg/RZka21IWX3aHQ7PV
dH9dDQFcPUQfKftVz0mhrTRz62Lr+9Clev2/TJ3HcuRI2myfCGYQEQFgm1ozmWRR1AZWLAGtAhpP
fw/Y9tvcTU6xh91FkYj4hPtxNqIrxGzeXqUx52Z+soz5QMDwvxBj5dqMGcEF1rAeIF9mMa3YGLXq
MOMyoXPl4a/zPoO9VHV0HexSgvtgB1+9Zl/mlozRCoUkIIP3sIdm8zMxi203sO3zZN2eshlYG+iP
reLtcBoxYpQzmIIEvNg+CdJVOam9C0b+Yk0EO0T2L3gaPGgmyxeFI5WJH37MjeqbY70QVaf2Nwo4
MndhAjH27X5EPBnSosrDYGlfbSe7RJsylT9hp5ZvUQ4gssm71YBBbA/Fs9nWyehvOqdHvWKC5Btj
VoSARmTq2rewtJba+FM6RnHs70GLx2hixrUaW/1KxS+4qFXPb0NpoBXoqSqBlWXQI/+xwriFpJcD
rsZiPl9cesltmPtIrqJ/JZulxl6Uyo6xanQrXgpRn10Ift//C0WUKqaJNlrrd6PO6MRE1a5a1kdG
n7cnOWm194vsRUbJc5rmLiUT21G2LNvBq4hG8VtjN59nRvJe7rEUKxO0FthVVh2yHO0D8VIh9qc2
iNNTQ34DypxzN/SnXECNUCxReXgTsFnGsaznX7LE4R2aFO3ziiXOKsxF/pE27IFT+0ZHX/f+NaN5
tFT4OyL4aIqMJQEX+UHMvYf/34p3bLFhiEUeSqhK8I4ElDeKv7Tcm8Zigs8opDSea/WRhJZCN4jK
o+1m+TSG2V7hdZhMQg999POur16inIGQcsH3Ljo+vy2agwn7cgVlbY3p+7UNgmyLMLrfTt4QrelQ
CXjN9N8qqxml1R2JcWwVfSbSfPoHKv1ya6XGjHq6N7ZViQgiiYeNx773qF+rNKquduUf00xD9O6A
UPNu4jD51WfFHTAvtKZ+oNnS9PLwg6nB7WyL2B4idgNhvCMeaS+j+oouzLgM3kfdEOVtk4YGxikk
xrzunkhDlxdf/SGazT25uvkV+i9RSdQvslLvlGllXqWZv82a92UsvQF9RoRd2A+fI82EozE78yOx
8zdD2oesqsq937Lxre6Cums9lMO8olr+kwJDqNV7YyBJgeGAGVKe7Go+myQ3XDr69Kj7CmVIIRcg
gIvJcgGKHv/Jp3WycAsApZBVUvREtOtLBkl+Y6ac1XGj1yCV/unIi45RNodbth7r2q/wcsf9rZDy
MNbl4l8Y7rByk5WriO10R8M6+Do4V91AxmYxsspEAeDIp4JY+V/kBEGmDamnUtzGzyN8H4/jngWx
eUp13J8iHQZbZ4RY2LpnXHGnvLPAT9kII0TzrhYQOvjbtTG3N0RwuyqHBo9b19l4YW0yky4UwdRM
hOGfzDtTLCFenlk8W0h0VpaCDOEoLJVVaey0QduRZoTcCcg4LcEYK8cglp18qFXTuLCfCsKhCu+z
ZsV4bnH8QWrCmG1H46Yk6EHNxr8sie/WFO0H3tg7s24OycyerRxqno05A5/LbdiOoKVmW9ZH9vXr
eZjJjPE9FHFluGv1uUrHnxxX3rrP7OcC4Au4kDTdZaV0MOx59nXh96dZy5fa7joU9YOMCWxUlAGO
ybhXBVztCTVt02bRmiiES5LbI3ToItg0P6ZEkY2XfU2gflaqk1eHSR4adg+1FDPidb9MZY20mRnu
r0bXI2tJTj+g+E3QhleLXT8BTLYKvG2zxH1nifFVWLB/q0ixiaWli8ixA+brNcyjTuRRo4jI3IoH
fXyOjPbO3tje23XyK569J5+xEyOakGmtze65Kx+l6K5Nl8ZYOWvEJ/CEWHd+jWNyn0rD3Ax0fAiL
aQdNB/JfAvEzMLsrMRgUJ76+mQZ+x6Q7uZFgfeXb+cWQwQ2l1AMYAyQvQhGUmj86ftFlZJor/wNU
xhjobVeTdicMx70WxJlsEG0Q8by0qm2TvrXtfKuzekMOnF5hofxhzCeyMt44JvDBEHvbskI8kVib
UibBtBxNDqu483C2XoXwT9nI2rZJNNfYdG2X+GTDucRkF2xZ+L3OfVKcRK3P3ZT4R5W6f8hKQA9n
UehivcE9lbvmGoFIgzKse1f2RKdac/8mMc6jUo9I8gL0NaHTHwuTsXhMCjAwcX+PtBJ5sSEeUl5A
mockHQYMf6vuUDb5wUyJx0qRbR3of9cBWjNcH4ThDQppjznlgGNVW69EXN6lmR087f+iOCOPT1U+
W5IcsRFF1yqsuQcgslS7XLis9YwdzCu10cSErzph/81UbBxijb5Q+59w0hlsL5NTlN/FVtA9dYjy
CnQwXEZYmtwciH7jGnetrL0akUFCWqBu5B5DQnByGCMxbjTOjdDvYejzpvUJkMxd7ziRZbiW6GBi
OWVIgYJjTCxhEbJlm0Lqs5xMGbSW8uBEBy9DqpjXxu8ycgH1kXI6JvLMcAesAg6tbY2qfjUM5ZPF
2DOIC3/dlbKCjFWkuKbjN375hECCjd3avXgMconDHUF85RbwdqQPtB8Ec3HywjAhsHLEesVyFER9
EqwhRPmsz2MeUvBF+XCVC61CzX/z2LpyHk+bGnEmzwD+TPe9lYTDe6FzjDp6S9IatmFT11TtORVg
9OKJsNp4VfHbI7UkroSAm83SqZ4QIqXOrTaS554IrJ0/xKwdBVPIDFw3sVaP3DT+BU2h7kxkrdrd
56xLM8w7SAxQORIsuSI+qAnkzTOJWcxTds05N0cbESZJDLjeT0VDgYgeyg7IBaCEuiRySDatCnd0
cK9W7v2au+wvKxgwykbRoSCBippZJ/ooAf3FcddmWPyptXp1R5ASmIeiFUvPfRT98gVShLgj62nO
vJZjKOwOiXK2YIFvzpxXT4zB+0nWe53laHscckKcFFL03448ArdoxL4FEsQ6pRPrziOW2WaKyO6H
YQSJz1w1frFNlsdV1PVCZivomTC+hmgBhz4A68LXLOLmhwoHvXUjTu+a7boxBM8JVJOjvRSnwvvS
zniJlnbVR0G9dbv5UJr6nM7Zv7h23F1DvuLcYhkNblGFZBqJy5+iIzix7z8pzJAoDcOmF0VBBUlS
gqqfxyQhRZVZAddRRhKgKcGVg/uL8DXH9K3Iftj7pDM+wDFOmPxX7yljRjMQxU4SQcOEo9t2jj+t
i1agUbDL/CD690DHwRa9drlKIanUsQ8CzynPY0xZSgw836/Zb4Kwbld5Z19SNTxKE/t21WrANV39
Ofmso6rJGFewzS8G3omG/MHIcCh8evVWsyRnRfaRRv9IaAsPw8CV3kdfUzOXhIhjrnAA3fIgyn0Q
+wwIM40VEKULRsP0X125GLIJystF/1TCDUR2ezYyM9+NsntwZXDQEWqZNMLaqMr5PbkRqhaPB7pH
gT6Svjdj4+uX3XM3/8gX8l5Uw1SXUfQxCVGtK91SleHDQ33U2tHfLjLOMx4WlCjuvwLcl+aN0LUd
AmNRolWwaedHLocNa1+CS5chsln8FsWzfssFoYjtDz2YFwKF3CUuHaGxF/5ipTf4ETrapPsJeIBS
dQQ8Jeo0RvzuN5t+SNlogCSMfIyLiaPQ1KZnRlBbDJw8NFr+8iNKTexIh2QC7+YZ8TVfBuJtkVi7
oe00v6XxHzlMqOKC9MPLwFjv3JkvWI4wP4fQW5V+/eUJ87PRobEvnJHyovK3CWkU61Kpr5TlERE8
8/tcoxMYmXIZOQpYPeJ77gvrVze2TwFSRAs281FWqK4YA1VMwaK3oNM7C+XTxuD5bALWL900vnU9
azSsJc32gcT5AyqRv8qkm+7qEe2eOzJ2nUxxYhYf3+LEeNhjvJE80PhKu+D9ex/eGNOL1Y4/sy4n
iSdxSQXr9F+2/2/81LJNi/6GDBicvlaSkJpplgG2htxar8e3yvGfyEm8RW7q7kAla8QO8lhCTmAp
yBvQKc1sPysaWla81YZj92SELLmoW22KmZJ1gMnBRm7R0U6TN6DGxjryq34TewJIJpXJvuHroTiM
sIWrD8JG0/XI6Vf25muhyz/9Ej5ENO6ztmnTO394W47a1XT1nHRZRkhuRXY7jtu+2wKopOW1dzNZ
NV75sFvma11efBplh2S47/7MmqYL/yvJpxw1V9gg53nGMTsYAiI7eQEEUdmroOzGVd/dEi/8B4fw
i2nhA77qzHOPtlg7QMsMPPoHEg2cZBkNB/APpBpZ+CZbd0SWlLYm10gpvqT1OpSgqy23eWaj1a3z
bnjEHmnAKrzA6N0F9ORIsWnvUgzVwVD8cImsgQgd7b0WCL2Oz0OH4rpIIx4VM9tkLkmbxnteFC9e
ablMnWf6nomnP6jPyTyhkXG2wuU7qHOO1bq+FMCZEFviOE6b9qDD9OxriuLKsQ92VQ/IyugpG7+G
h0BqK1KCuzkhrWH9fDL52UNrP5lqDHc+eYHr0WLm69T1j0Y7X6jAOFojn7tfF+xfc7ZGil1E4HOu
xUm+YRXE6NTAdD82pYETv770qOXaPu6Ohj8sKyJWMNp6HtMUxiWY871JH2IlMehryv91F6pHVACm
mwN6iFK59wLtvRDE1oMmpqvw6x8M4JmZzjzWvfqqWyDjzqiR5dXWK04Bqowk2eg0eWDJesS8i6jf
NVPE+TWwQVdWMuSCZXqCS+mK8ZkQl4D6Yi4ZNdRp+AHZRe2Gcb7FVfJWplv2o9kRP89+Zut21p59
goND2hA+BWoVLlfl1ed8yXAxMKAnI1HaGKjiddPN1cZ2M30uC+SxndE/Vcj6d4jGOf6MU1NTPUlz
erX5vZjuiJh3rK11GRbhbdFDly7KV137T7NnUMRwD/Z0UFOEoJ9ruxGEEVsp6yCbhhJy8pflzGo/
eGmxHidk8T1VKFd7ZqK7nkLSBYT3sw7BLSVGwdg7LeGAu8gBElz6HnOmk5LmlbxWBtbs7mufWLck
+lIO8pZqaay03d5bi6bLYz25CmYi8fKGrVVbXVxn/LTdcTh0+Nz6EFhtIeuPOshvKvPD7dwV1M07
ij13sq6V6LudZyQYCRNrm0xg65CKjJhU9M9qUfaj8V13EQh1JZsKKASZHl63yWCC2nM+nebiTTjF
sOsTftBYDe5Kq36fuoRcO8WfBncP9qX8h/Tml2aAbWt7/MWzCRafJg5BowvreDjQQb+2wn6ZZx2u
55RCp2zb93aCmR7rp7jGz8GVsA0G6y2S/Xtf16ztTAOOslEda8V+Ccbjxo3cN9eG/iPmT2bk0TpO
21tWDk8eIQ6cFPkOC1EAFYZD1hj5JdQo36VlrQOKtrU5UMjWICN09y5d2V9RRfjruWXu4bn92hLl
ocxnZ2v7Auri3MSEm8SPHu0w//+09TKTOhWPqEcJsZpEt1Gc9KuK6oCSbHynksIwxkVWhdympMlm
XPh+BO5uQiZp/WPxxjEVpwi1xPtoaXK1nQSR1PCwYoadjIuKS+74h8G/GZodF+g9xv5fUVY8q1Rg
aR+YMvbQ5PREZLrByhDiItw+nRnvCnfTTrgQSSLKa8dLrpFXAwxZIKgMUw5yZPU/Y5gfuYwZIfn5
2q19inxxHQJk9i1sAhHkaq18RaWheANVVLFuYq36hla1kzxgPRkazEmVxSQLa2CLlIhyda4OBUKC
0BjYPqExWSOD+e203i3peEsrwGmCbUeBKhSJJUI0pKekUlAol02o9tlya+MqTNeIQplBeAPV+4AE
wkmZuc8NYbWqv7O9iVcBs7s1SfA73wCpAKqF2Wv3e8TDuiuM6svJey75f/DP07XZAPTVQSQwz8bG
NnEj0usKSqelfM4NeiVjZJPRJfHJq3z2YNnE3Ff8xsZiXPNmvE707wf0+j9Y3LBYcrdtmyJOzO7R
0NyiVlIFmusqH2+YU7LndI6fpyIRJ6dKXnrjNvrjw+2mkg4oPkfplJMrE+zpGVx45fEHgUTecUz1
NtfpdUohr9Q6MnfoLdyzWSbBfhKNsSJMDVeB857aUbGn3NxXBczbHvMdO+WsoeWt5C1D2AgWA3KN
Sn3OVWYy8k3iCttnGee1H4drLxyAOiTjU4y0k8Oo+upRaLYhj6OaN3qJX5EKnEFo9RuBTXElcgJj
vDh/5JFkF0yUiRe5P5PMOYg0nxgEIfciU/Q6Dg6RpuP45ZJnqDxodFl4GhimL+/9h4hDGEdkX5rS
OxbjBTrXPnMTvQt8BjZd8jbOcbP1hlVikz4Rdt6FICdMsV557HtkNiwtt1HUdxcvb8iTyJO9i5MN
oam79pqYP1hZ+BKiJ5/UtDGDiFRVhCIkl+enqfwRz53Bqk/BeI/qC8l5a6uLnI2hvw3bTxVwxr2Q
fK+teUbfU2wVbEjmfOk2bgIq0Jlx7Fjlx0gUBz6HJjLpNSwohznNoi6uYWfuMovLPvG8a021vshi
xKla1gJV3z2nEYpZlqnLthS6OWcAia8YJRxYVhNeHMQVNrUrPMKuC34W6H/WwlCfmF58ROOj/8+V
ufPWsl5zEvIph0nusw75QDxPV6OL77kpmO5A2F7xGD6RYroanTxZ915r7nw3fMmzVB2divqmdH6l
sce4wTKNnSVEjeQoPuZ4RbcJ9IslYGqvsRlsh6L2ee4gfhj0GKm5y8PkZLTxnRDsmNsxWfaV/MI8
xQ8aO5gFZuqXOcg/mYNpOWFEagQiO/M1oa2UdnEArzvR5GNI8RgEjOYBbk1/RnmyL2A+1bjVyY50
QPNY3xPM3zgnHi0V3q7hal2bFNjSgBkM/AmI+3bSboOseQSfCvycSDAKZIsZyWrKX9mj4dNfdpn1
pL90XiIGBT5EGUV14uTZto2Tam1NX55N0xXjjVrVqBLYJkyfstIFoi5dM8BLT0FXITSR5kFyaZct
zo6SIfi2kb4GqMKekVAdUuUywo9zKk0s+UiAI2NTWi0dmL9A7QzL2ReDtQM4EK78pkI6CHptZ5BZ
Py85JBXRCtu5yXrWZgrKictf5lBS2ehNbbP8xd8moMmV8MdoZkeykEnyriZgPhF/28py4ivelqxC
02in9h/jO3cvOBUcOrzX5r3p3EumfcyXuniDhmLYVV30o9PqX5TWdwQY5pggkjd6fSNPjlNEcJkg
MPXHc03uSRoTTizENmpYawCmNdnrtFezsT+rnjePyafNSXexgu4yGbZ+ygxyESxFKZa2+oOoBWer
/RiQj+Wim+om7nSUjeOrRa23Rs4PlserHzbrBoJzXZQXqXjFnfc3cUR0FPim6IXt/WQzXGeYivtw
GLynZMFpMv4/4Hj4NJCOISfy7OSWMgYhwBwetZlG6S20WNmOaXS3jFCKg1FgbdGLa3QGo7jyFVOV
tNHRUwFNG2Sxv5cQa9kVpMXz0OMVaXtyUWk0GR5FJ9Qm1Vp0wRKMWj8PASBrlEnPpWivwUggeRW0
DbDdanrtRG2w3Wc+wqr2xBVbg6My8JSgEyJL4JxlZBT5hcEGKQSIg0OvJRJDj7ncFm3yN09dMqD9
eVw6yvTgSOQF5H896Ho0soChWOOaj3/W6QBWdhDjE7T/9pa2zk/BWrzI4NtrQiBS/RtdIHEXcgQi
7ht3dhhflRqx1Cwf9WQwTtL2z2Vamdcm9sNdz2Q7YLFyaDG01+OAaFISOl9rxjgRgtstExAUimky
bfvZKEhBKhsbJWeYHZDE+zu2GBMQw5ro6+Xl+0+9ZYYn3QfX//1zbYh8jxGfDN8rXVbzUissPjMK
/nWH8MVChPMQI0oi8qn3TS/Q8rd2uGeeDL8n8oNj1upoT+YxZADAZ2tET+GGZPLujqCQZI+Yz8N5
xMYlTX41vrS3lPzW1mBIusJu4+FSjIkUb6m5R288QkjY8DznX6j+OesQwKUke75O+Yxe3ln678aV
r3bh/9RxvNQ/9vzmZCwMTCuNb6Ko5reC022I8/YRD676YXvEPiDlY70ZPztgOb7/ldKzvMsw+S1z
WT09YBqQUS+Lk0tU5X8ZJf/fh1x7N7C4b7qz++ec4OTQKh5yeUHQUR4R+3yZCCWcqRO3wPTKszMN
+z4ckalZ/rkzVHjr8ta99Y4DFGOE2I8K8xwUC7XYNsFRzo5aRbl3GqICLf7sZle/XcKZLHm25kCe
eeL5wY6cu3Hmuuf/vYx96p37xEPU5ZLJhWeCGaUn2iOmPPEooILfLFcd/Dq3iXfSwwFiffajwt2e
BqPzGAcz+wFQ5SbSwXnySSq5Kbt/qyd+8Ypo8INujfEhIbE8F8E72Ynjo5kIOBb5EkZuJ+7VgMW/
Z8W6bXrvUUmCe6n0gz8WT69HMjeYzQAz95zKhWGV7WbltlslveAgFymTi24E6p/XH4ikqz+rhIvQ
0/k7BrNT2fvQzTB6gOeMrc8Ys/iqBJWMq3bBkfsW8L+gYXcVN8+Z4/3+Zmgg0Ftsvj/itMSoCqTA
xUjM6H/ykVymtiwOdWQlh64V5uX75Tuf738fWqwAiI2qDhbDsIMx+D5SKJTIft7/8In/uHo+2y6J
9GHTiUYi3zPJrVChiZhGDW92rUmP4JI+KrHEQ4MFzx1ZX//34ga8qYt6+X6LIwBZC43I/72Eizx1
8M2rRjd8JK0QizzKWJIwB2gGSjjRGiMVYV2LxTIb2vaCZmnbIS25pXG3fLvVWYWsHFdmiZFI+ijG
kUZl0UXlzQFLengQTi1PZLVZ3vb7jz1pYzl+2nXjA4ywhhL6X2hzQUhwLE3VPE8Z8jt40/lpWDgt
hgq+oAhVe0t41tkbZuucGB92BTlh6/dD8IOL3VjxLLfPNGzoWJIFFoSkqrrIifTpotiYBsNZckfM
dSmL9Ml1mJ3N7BwsbpvvTUIdtyeSy0kXyqoLwvrur+2A78yFei7N+aO0p2rhbZsP8krXyNO9bT7O
xt6WNxf/0BvfXIclYxzIXIQlmQji1TsTz2qGXcLo0B3XTE69wv81DlF8ltjGWS5MrAoDm3DFeDr2
WAgoGyLamLwqFxfLEdQPcrvREk9VVXgHO6cSz7H1rd0iR3+3/By+X0ITCU5XE0AoTMqPxSzc2+qK
ot4+isUDHgbMaOMYe55lwRgFPyp2afv532GR4R6Yl1B5kWRvbGCYEywUmBpFwcacybX+/s2bc9MR
Kk54qnBgcS5WovrM7kpDxNTWW4ozieWXk99ZNAqi1IKKikjVm3R08IinxTUxkmjrjdF4NvHdrIdl
4tqwnkVq4p/R+gZny8b1Oi+U88Q2sQin3QMBeYTITIYPFHPHcQy5wMnUAa4J0c433PhsoKoYOpec
Er2v1E1pSz//9zKU1VMMiTIDW4AEoL4PzEDuCWHBzLNjotjm+VNVyjm0Mij2NqUfkzL3njcukl6z
G1AMz9VlJn6Pk2w8JpWTvfGLik6hbUQ7PAH5Iaut0+A45ttG5K08hzEUY/I24NKVukauKD7TamBA
qJyBvZN61Srsf1SuJlNnpq5shfNuxRqvIFeqKGS/BylQvliStRGbhbg1ujc3Zdw79Dmalyz/cEZH
bZqmyo6yTd5iZwYBMdkv2hriW8abKIT38jVn4g7VvjqGFtsdLx3Sd0GNtTWmptghk1uH85ydndnL
aEQ9bL0QdlCa86FXe/VhHoiKH511CWzlOMz0QMjdObVLPDJdQWBfMNmb1HXlvawFM+GhgRZf1nrf
oQS/ZYg8b5hI+Fo68w8Iq3mLDQGhCy3ChpV5ftFRhS7JBQz4jWNKMy+8M9bDUcqgaz/LSb7qeFyg
gNi2wJGnFwCW/l7HLqVSPp4FAK4tjyNLraSdbqn3hnlxIHueTNBsQCaap4Z14Sls/OitNUvjSiHa
vzpGR1NdPfeTZ28ZGFGbqEhi6pmGFB4zoWPfb3srI/Rr8Npf0mjli0j+DMR7rSSD6QrRBXQfvHI2
QkjOiQibXJ7Q6JbJtV4AD/hQ7fN/h08KfqFbcEUMDl8ZujJKDIYGNU5UPgnQpYxhFt5kOf1USD5s
x8+2emklxg5O1Expd+KtmQV8SmexjxmOUZ6a98Jo/1gZsqwqdKyLjomtRaQlX+w6JfK6X4RZYBsE
1lXw77g9/DE9gQ0oyGgj9sVAYYPSH6MB8QT/3MpBi8V3eZ3MIr8CGDQPOncevY3tqNEFfqGyD87R
4BxjlX3bkBnk9cBMlGdChyklZXzhY6JV8XaIsf6XaExWWMjszfcvNvD6h2MO+ODrfD6DlnT2mCeJ
r7QIL+LADjAQ+bTAUWdcImcqlsOBMajZQFIWVGCJCpBMNNXvxuaSD2kCvk+ojrNwRwX8D7ajT8qW
B65kdvEatF5wtKLCWOM4mimKBwwQRAGFqyj+DCFcvJQhA2yKP/fo0p+szd6xYD7wQgjoshLmhE4e
PaKkJ6/xabg4+gzfyXCKg3u0ssw8jRkT8gqq2hgBrrAYCX4f/lM0p2vZ8Bx4GVKL0O+s8/fLuIQb
9H5OXlzrUyanVsyeXhtyH4nhAw0H5jAdcYb4EjpS1KJl9mzrFLFK3E5qnC/D8jK2XnNqGXXKADoD
fbQ7nZJlpJc6yU0xu1MGNVHIZuiJi35B8CoyRpP8I4NRdsVdUpwKtD6rxlEmDymxBMqtey5ZFBQS
t98+a5r5NpVLGT2Ed2A//r4MLfFf79NAgPtRAL9YTI1vwA0kgGDVPBfzQSuqv+8jZ4yak+xaQuqs
7CmYgvYonYHBYKTBYQ8JemKOon3bEodnoHsl9ZbpMeMwVjFBDpg1tchnD6tLjR7ggQTcWFd81j50
0KHrolD7JTAviyg+mj5pgdyqgV4se8k5eDYYmoY3Cpp6l2lyid1EwdLppwtmF0jHQSN3GEDcR+9x
QMzp0tPLmGZTRSSbESFhZ+CNg/4gdB89CkC2aPlowRN3PRM5eGm0iHbOQr/47ysf4+HnuJyAyHfv
s7SpMScaHNAREaCdpcQzkAfXCSa3QlfjxlweGQsjxyFbPiSmLNpPRlyvkZoEZ/4AN5moFl0XUD4T
VM2WbDoqvhJ2WROg3WwZCsYmGWB0/3tVIfrG+ZxeWHsmx7Au3kvBoHKMPOeU5Cq58F+k/a0rcTPd
jGy5rB0xA+VvHk65A27BjNYfDI43oZwnKzy8JhC8YH5f+uFzmDv3SZbML0wmlSFGvafvZ861K2uT
uK17DQZRnCLT/qET+zQYo/k+IKjatZ14wUSrnwSTahse7hVzLsMxwCd3leXZpq7LRcWLVyRHgWzl
4c98nmA4+dl88MyaJ5UHloFgMl6+/9REl1F9LV6gWYXxE64vdbcoS+8qRdVXF+cxCyxkPv/3j5HH
AWYCu5aNOW38KLdJqkmJzEiJHBxZbogJ25uxcm6qZTFGp+Ackt537lZT7yaasytTtH1TJ9UlWbgl
WBCCs6u7g3A1JQ9si03R6xS83pJRhEaQ42wzO5N6NcveO2P6UeuYOfbn1Lsb7rpt7hfq2WMqve9a
zAJaVRX7yji4TLKrz/as+7uXlPkRED7otT7s798vteVcQzP/a2bzs8hddt4Ul7413rNgDs791MCh
kiht/KkiB6w9l4kszjrp/Gepht33ZTDMNdlg309ZV4oP2GZPJNOLm9Wm6WstXX4Zoe1t0AKLPfzP
9Oj4Um5GAFDomifoRLpbexWRPnaXQdYZeapnvE/nsrJYmfsNxR/0POSSdvFIytn4ZPrJzkKqcK+K
OSEgFDNVrZPFSaXD2/eLcqzwBjN8OulUH1m6EvZTEYPNABHuZ+yMiDXsxHjmyaOWSIOHbyHRszq0
vqU71ywM8UwntTVvjNA3tjDi04cjXjOAcSi8FfchtKCWLeneLj2GKVWdUkKnwjp3FiufxOKu1gyd
yJMqg100EY3ncmivouU9jQcWcAMIDELj1FqHujnNMaDncXlRXfbJoTBy5ZCjWbllvfOrGXM3OozX
iaqhkx0r0tFrdtXQ+QdsN8+qsYJzZ9MBklFunRq8p6t4+ZucRYRXu/VPIoHIS3a66AVANBJJgiUP
fd8DskE8tUcyhDLXdPGxM2rauSCAkL462X1Q4taHmdzKyJ92OmiyOzzf2zcIKu3Hbhf35nSOO0Rb
ZSxcAkPZCaisgbGmi7e6q4fwKGXloavoIV23WXlGJBZuen8e1ga906rq2n5XMTkldTC/5bnsn7E9
VfsFDYN0yL4GsXxmxNO8ODOzjDjJ/lL6Dp8p3iRCrDOAeD43KyAlw5rovWyw8Nbg/0smR1/aCBB3
6bO3Yr9LQiU5QqucmPeNNXn1XRAdtjfxZ560ioBdTKHD5N1YG0mRPxGt5G2MxAbYpT1v9f2ldwy0
GVNm0eb7Qww2nGhFxJy3RVqBAIkQwoLGsFPYmviarniOGbfb/qYcpDinllvin3aQwioD7XQAgjx1
A+fGsQv6oQa22OfYbJPRaO59C1HMCXF6VK3/5gjKipZuj5hRD3XCoqhfO7ZWF8o1dZFOEB/HKH9R
dXlIAz++z4UVvjpDxAXUJMbeArG8Ki2i2cyorXdRJNnHQ9nvTDv+QEUKmAKB5m0ajV+JaoxtLmVx
H9xo/32gGmAnU0sNDCCeK1IMz8qd04sRqStS92WeunyXMaYTyZ2yMSyEIXPnNK/fdKU6Ow7+KG6Q
ksQFLRicCVeEV2HH7Pb9/8fdmew4smXZ9VcKOZa9sv6aAZUakDT2jZPe+8Tg4Y31fW8jfYCAmtdE
v6CJRpL+IfVHWsbIUjT58CITmggCHvjCu3AGaXbvPefsvTbTYlSpdTHc6GaknSLr2TWmtNuymwuV
bK04aI6KktCxqvkdGAgZulC90FLRtO1Q7fIEfnvfyw0mi7PctExBp+RdqpYZHRPpqDT1rZ27EQum
8VSZw7gxfFzH/I0tg/INda27+FpoqWk5H2kU4H6xvVVpxZNm0066tcLckmALi02NdZpmMrhGbXwZ
RrAaVwxUo9o3uSZ7u8Q1/K0Zc1T3yHdSvfijaNqFZ4TopEHIVo4RE/RpKpl9Ut0gPNiBDICD0rdU
W8AM+riubFQ5COOzRUfpsr1y20xNPBfEdZOWOzROVVj1HuLog48B8hhOD2Zlnnq9TLcFPBHN61aa
iI0TN0AHYmhqZOLjS7ZFZdJyLMz3Ss3ALUSdfzt8abBzLOOU75TkZtwpZuOIlj0mh8M51Ir0UGj0
yGA+ecxBlQe3TrwbIEnB41yj37wrSjVeqogOlkkIOutqRU6H1D80rGtx+iqge9QK2sp5pQTW6duH
SaG3Wx0001fyWSS39ipnjIuTJ3ZXvjlPmzq/V1S0t4YkDU4DpIU3lDAWXa6tlWqz+VYRsuRsOlC0
UeGBIghxvQb5veyNW8kPUYXFt5Ni9YjBP7i5PkQDBwIzyrUdnmTpHnHQLJFvpFr4XwC2MoL1qg81
wpvYSpGxJi2WNpu+8juP/hGMKygC2P4WLnEN3MF24RAm6PK+5DTcx6Fpt+5H0WUtGZ51/cSEmnvV
ehIVxtM8dpNb28r3puxTh5fpuHQjW0f5XZRrQ27Lc5ySYqFMdcogP2eyxvtlBxcyTLBnVO1dFLXr
dJSA2RVIAizfqLaNVXjsO8ZwoOzylp4OHs41G3eLKBwzjoBqqEnlU0mA28ZFX3UKKI7ncWxDT+v1
cRcF7iedKjTjtg1pjUWTxRj9GYnOFtqhJj1K/dbo5AIsC4xlSSLtECVWKM0kXd3rEkyPRDFfU1GM
FyPQjmBW9ZOCsl+Bivv1oxiDrKbE2ZK83uFpTC+0UMVzasg0U/u4W2p9JZ4bekOwJ417+mnYVPVH
MHitkw1Cu01CqIYS4/MdFAMwsMw8myB+1shU2JSYeBZT0ALBncOthA9qcf1TEDIovP6po+WHP7dz
9BqZcmgE6vn6oAclikGBimn6VNNb8XGay5amxZCyqHccFpNLnYzyTcCO3YQVQFN2cE7L5QBwoJXR
iU0Pow1ggF50PedMce7MRF7qEfN/OHYZEh0s+RaagT0SIzELdRANZufbm8QfFZw0VAR1pzH/lbpD
ZvV7ZUTQqasch/pmQ3Ea7vTpNFF0lD12Gd2ZEI+eYZA84jOWOAyAqAiUuD5EA6dvgg78dQx2mvAr
FOwalBSsEOKjwGJz03KUzr13Wo/B+frA2FZf+9MTEqlm38ifvcDyGUheezY0PIk+HfszqmWqy+lU
FvXwVTKFjFcvTN4itLD02KvoVGAmWFDXvnWZmd+1UkOk3wSfjl0bephpEqyt3Rgoz0TcNoias8Uo
2x99lZDlJ7z8cUGMB/s/9vKLWfMi5j1Ih2y6SbKoOFNeeV/alvNYCQcKfUK1Ekae3Bchk3sUBwoy
6gBRIbgKeaydvpcwLVTk2tNn1CHAjAbXqQe+oB6Qf8QtuMEW5aADedXY94S6hxE5JxHutrnmf5So
mXclJwSDdNtUxv97PQe3WXWEhkwBIDW2jngrN9koKbhk6xXbMrJdgeqU3pvrtL0c7oreJheJtBwX
Lsc+b3MidV1/x0hoCSPW3vhTt0wZ/Wx93TiqAImLy8nbiaVs28bd8KTLaT2vEptxB4eLSILUTCoO
WTUGOr2RaDbeetfYYsFS+f0fcgEopOvt8s5ALQnZJNmpSiLB4nbMwutmsYweYBgy5U5gTnLCulKW
1w9bNYWhViq3YLjgIVpM0w1iKr4UeXsKtDZ76Kq8XFWShQy7rMM73xpetUoxjlVkJDP8Z/oxGXA3
pWhq1tmIZG/RZD1Jv4N8YBaMM2TqixZkSp4nkAx1I5+TDK8696oZb2ETASYLBN/i1dK6TXg7E6nZ
q3Y/ABakF5rEtfEqh8MXzqfFpUbVbI/VieUuXwPwTJAS59WJ1E8Ls1KQrxKV3jiNKBzLE2RcryjI
gCHjQhzoPHej9RBK2qEZzeStgprl6eoSJJB84dyuXBBTIPOXUV6TpMLBA8bAucwmGWRhR69K1qza
gkOjrDF9sEryMludXNdxelkT0e9aC8iQhoQOOWyjLnOt+IItBGcgkTgsPYTHMeZdeKNob2X6NiRD
a48McRGwKFjkvSpUd7RYEmfEjXvT5x8WI7A5nJDukUMAbGohCn1l9bzBQZY1y0bNAlJrh+BAPhKT
0m8fE8xyW9K0WF8/9e3z1z9lfs1MRQKrZCdutwRmQ2ipK4/Hbw+iArQtTPc9lLx6ff28b7Y9QwLl
Q1brSFoPNKF3Perl3WBW6sZtdOUCg7S9b15LFYUgDgKcmmU93PBKM62zyDtmVStPbgoyya7t4KkF
j7TwfD3aKBMvv6yrNaavNRlm3g1EFOPiuu6BzWF4ahmEcs5QgI9l9m0WIuVRtfdMw1fhyY1+r4Zs
8AEJWaYC+utaryLJ1zdNL5YZc1tuN1RzlU3L8NqUKGS4HwOemEuhSfU5clfKA3zq5i0fFBJ6Q7oJ
ipnFO6QUXA4mXMiWXt31oZN7OBsIbHnB72kLbOyssQ9iepBaOZcXfaV+cl0SQe+pmbz4+hUc0quq
I4zn23eD+xrBBYwcQ9oqv+nF+E7DQ91cP7o+FMzD1myHBHu3mZJjh0LLVZr9zlTKbKFruC5bnL/I
B0ptS9v8XEWufrp+6voQZ77CzQ9u56cvCLe+V8ziVOagt63a9w/SqHkQV+JHayyabSu3usOrO3LQ
Uj+7cCiecS/R/R89c1MYSfI8LOJpfpnpprIRZX7DYZXOsFD1S6W1VN+joj+gmOEKk+T8PhDpZSyt
Zdbkw0tn2pWDVZvBNry+DWy65YCj93bsMvZod9CW19N1mO5QSc+zwNO2dVygd6xjaRYPZOriFGVJ
p1f1rls+FZia1muPfCp6y9InHKvJeFdm0G208lGW5Y3kAc+qlOwWIks113I+AjnK0BtQEyP0EcvY
LCz1myj05oWsffbmI61/SlNVhKu4xgXI+RJpsh4S1xq24VZTkU5LcrkVk/uYkZaNjjCe1lQ0qoI2
Quk/U1bIWPJJ5R31RqAK0FCCkLwIDw0j6FgupfCLxiR4rQUWoDsm44hWFr6ApGqGuM9tjpsWmjmG
2xg6cmCKoFmynaxVN25XI2mq/HyeDWira26QrHMnYiCSYEPSiFq1+xlDZI1sVSpRqZnsaXTpkL3X
Z9MtGIZPP5iC/KRFETm2ZL2lU/dTbxDlM+KfN0oJt4PC0Ckqzmy+T43cee89/W+Dc+YcfzBTGiDF
ZZsWRxxXMI1p77n2adCkECCmZW1kkxghHWQJA1Ay2A1tZcFUmVtlAaKk39PDbE8J5rUs1ItZkY81
xlRBmHSe+M5oUFo3yNFsks73DYYXM+QAxU5GNBdtG49+LFKIyfqpD88u8rdZKiv5YciRKnt63a5r
7Mhxhy2UBuS2r/TkPNYsFwHz3FynFTZZ4G09JC4+2VdNui+8qpvXnNNno6ZBwQjYI+m/kXP4Ubok
jnCmBrCbeTeNpNl7mYCR3GoAqrRU+UGOU5vTDB1LuZ8FDTZeXyA7b7JNqMirrCf4RLcqaZkZMlif
oC9Y8DF1GdDo53VSvMgyAIm4JYjYU3PXcfWc76C1KSnHQET53PfQsJqopHtT018kuZ2Tsx3OqzEE
HqxUmwQlxzoLcGi22o3P7Pbe8k18F0NDrw3puiYQLRpEfaIVpvk9EUUJe5ykV+xoFEFLOersTdGq
J3ow8Yph5EwCyb9xsyDYtFPMNzXNwiJnAKMX+LUxBgIyuNazXyake2nkMY26WAf5wvc/XHzjFxfC
ZdfkwWZsYAXoFv/kGnvgNq3xKHihMosn2TdeGaPGPgWEdtGmItp3EBlLr6ZdiumoGBpwLx4Rkn3O
+HmYlRmxoLUZXaAbMLlK2ncwdi9AOAYQilq9zIv+1OeY5DCIxhPHUkGZtRhE/2zpPmTESFiTynlr
GdE9gj3dgXjGWtRycO2MD4ooR1WNdxNNxMI2R440/VIfI4Ly2qqehqTRwqQInqlNrmMlS5ay1rpb
t0A0GQOMY9IHbhEEIaO+kUOcltxHEqPjVPOecajSasw+yGPRl6JTm5OGjlTo0BLHvP7AcW485CyU
ma2txtF9DBPMouXAoNLAiLntA/VZEtjoMtO48QIlwTSHAVvy9Y9ACF5pX3qxaZQu075ZC78951CF
ORaTXF/is9gqJAKebCqkfLT3CmX/i+bXq7AOhaOw9oKK4nrTi4/Kaj/ciCkkmSHNvPXIxMiHYgVa
4NUX6ZfeiCcQyARGgro+91FzHbLpVrBkTXEMeLKIXtpyAwz4cWRbbgmZcBpxl9M/OGkhBH5PBbUA
xX6p+pm+DwIX4XTZA1AhsYYNgKVKzSHbaPC+CnTa5oAjQm7jeFYRg9h2OkkG7bwy8y9EwxwDzSR4
cLToGYcAjuhqAIoso/dqAvuYzBHp4irFQimJSJSNTS1LzbbpzNOQ6vtcQQbPjOjGIl97pttjsKlV
k/xubJ7ICDhyAAVFadAeGrKpZlGI9FtukwsJOnje3fylLdBhDAUmUHdsi4Wvqs5YpvoW+iGi53CX
gh6f1DxHwjtv7KYOnNz0dlGhfEq0fpy0y9dRRwhdOVju1uTWo6kzjgsM/B2dnZJjR9Yh/G5QIwNe
/5SAP4L+sndFbQVo0uVHrqTHIoBbiHZuaZlwUPRKEdxqXQqelVesUspFpqLi0zMUaZIBT6RJ3mGu
wSoM5mnhYaZWVHC7D1UOUDZOmtuokOxt7Z6KEqc1PpF8jqoUFZLBBMOOQA72nTjFBUSawevQwLHu
LLUbqWLvoMfkXUobraTKQJ7znrrRKineYDLExe+XezlO7SOBT4HjWoQ16JfGIwECsvphVLnXlHII
D1IvffZxfcpxn61ymfiIoVM+8zR9pPOCLsqNPvOmvU/L8akc1aPm42XHopPryJ85EU6kUw3ujU2R
HUEyLovnvgZN08jdUzGYYqtUeNM6Po+xFq5tzIlxVLh3/GzYnu0xYxBfy+k6Edwfol4zYXdER/wh
t9YtQB+qjLiiyBowFECIQzy/Cgep24ZIwqwwNTfgp/em6I4m6v8tOgW44G6wTeyehAoPp0ktFem2
CYJmmaRcSxFu1H6gznCL5Bh15hIjw/voyTd1mxM8m6kHq4q2RemtzSBVHq1JHoJMJ0YuHbzYdsCT
CqRFyNduO9dLaVqxrKOZU2nhzjIpCJe95spHdbgflAFxqb83hIw4MWMNVjUsSqqOXgR+uiRf8OHh
XccNve6D9IsNxyeUGuEYdTKXZZVus5rVK0vl5FFIHSF9g4e+rDacBnfzQc+p31NwUGapIhdBMtJm
yQctwvbY1mhbdTIUaGDN7cmOj8hyAZ/1PJrEX4wiPLeYwNx+P9Zf0pwQicTUl1Uir/LYe3Hl/D01
etRMYBFovcOFUMJjKuvRmoHCLJJWktTQ4JW82FHxX6yYtJxbSX2AUhda2Rc1zF+Cvn3LewNlDZac
Jc3aDjHzcOhKELEizj9x5H2GWnrGDYUTgZnA2uo5Eba1zXjfDvItYdT5ljMTI+RDgf9lltsQfrSS
fAGEiMbSYlZxl/fqowJdGCt3Wi7oLscu4O00ylwsz+MFcS0O6ihdRwFgUr+1zsR0R5QDNkgmYBSO
anWIwAwUZIbezOu83yQt3VmhkA/jchC8lDqzA0WGZ9kvohBbOaOrc6CAQ2hon84Nw9vVZaVvOqld
mZWYm6U17sskQl1V2ubJyOnejicfkex720lnDOBORwLYfc3KVU4AStW847KujgUy+zGG8mu21rL7
rD2ldlQdqEONiiRDKVy3dr7JVcwqeu/vwyrjofBWAnvsiF/rYHO4mtVRS75Fbi5LIwHQKMmvlpcr
pzxx5RP47tqSvLUNQ3KrpNESNRVHn2F88EcIo6UevWD5kW51pao3HmKXWe+ajzVju0XkKhcaCCZi
NCNeozQx1kNlgVMgEkdwl6wZ1EI3ziGTuFrfnRJcrUlSa1vK5f/gdwyG9GhCqNTpEqxltynwooYe
qT6DTBcMxlyAqV2iIWJ0CNWJiUm8/IjVT7szs3zXCmhYvbZA3aNqyHl75UQsbrhOA7Ghll5msc1w
hVHm2otIUcjGixm5FPI6PcfhV6GZJulYWTx4Wbp5//Of6A9ZmkqKL2nwQjUg301f/y4uEOGVAL+H
QbscSZqxGsA5fqQLxyJRh+kXuhLBjoho0EudipcadTMKgbSxbtXB+OJVc0sNNIZmKE+ioD/+cXqa
+jfZXpZmyPwCRcMOaTKC/fHZgYqh9hlqnp3HvhGRX4zrLXbPjbHEXMhLWYlgaSSyk0T6cFG0GmVD
8Ggo/oFtR1pWOVQ9um97rANEpFasJKlKZzmR1sR/yI8jPh68yPkvQsl0ZQrI++FVJWPdtFQhTE2W
BW20H593WZmgf+IG9N51YAKHNjri90Z/Zg/mHp1WcmFxesVKmq5HTlhfNTHwcuCDSTrJQbjnGFwb
HX24clhKQ2luO8uutmXfOqiRojtdje48e0iWHrphhlbNklW8Qe+YyBcsjvKlwdglVTDoRszapFhA
RpALC0hj/NDKRrtv0rDDS1ypsB8Mf2HUIEExKwGD1IkzyDLwAq4V7BF8JzsvG/tFgYuCg5LmNG6R
3dRkE9/yAuiAu0iAkHJAX6SEMwtX6FDGchrsAriHc/RzBtbJLmDJ7mHS1GHAqgitbV2B5YIhh/ep
yC2Ld9eAylZgQ6fWqndtCpkoCohVZw/VN5ndOCDYWBvUyN56GAIhzoK05e9Q8Tmp0irMtOowmpm/
0v3BIwRYr5fo6YutkUsw+KeH64dg1B9CdIzLb5+K/dRf0jt7gNXAXKwm3nqieUTO9VuuP3/9UeGb
5BiQG6O7o38yp4cixQKsqs1+LHMsGBmlqQKme2ENKeNNxkysAepb0VXWDYL/WTE1E0uvs27pDhHu
oQA7V6l+orYegKTzQFZyB+UWZT4GtuO19ZUr2rBRWqQkHo0Mp5fSmCN4QxRJQCZzlOHNvT6YinmP
Hllf4ZUKHdw8GaSVQqztSnqrwjbBhwzpg9DLbHv9UI+C08A4xqrkfjsmyaWpjWJNr5Y+qnQca3Kx
Rk09tDZSUAhiTwpnwc3gaxDblZwMYfjT874azLNa5kg3LJIewE64++tDWsRAKkQF1lT3pX0iZ5yJ
5ZrkGM5Z57LLtfsAoKIthePtmKYqgsJRXXicpRTfEy+erXb4tkCgaB4ZPWrPqKkuurkZkFwT0/Fm
xonCf+C9sEf9Rs0PkWVbp1rN9JtqOIpIl5ZGU9tbq0dQ0JU14FrN7CmpDW1LGg2U97wc9jc9V+Ue
j3KJytnw4AdUZb1kBOI2s1EE+r6mLpOmYSlWL1LoJx0mmy0dmHHXS156JFCsYHxYfgAdJctUJDWe
jHyuFp2y7TUbL6k6SBe6JYxF6YbOaVGGNKqJU0gLpZ9H031ST3dH6tieGa9J8sse2zyNZh7jLa1M
8osOVhBOxkiUwgQSYKJk7w0MEE7Hck6iVgEZn4wxwLryk6UAvtBbFXsWHOub2MMtkKWZWPjmVMME
MbS+SiBkGxNC2EVfblXstjOSF6qkgi5bWhipQ/QVjGOD7WB57xU7BOqUYT+OOkpeWPWqWhCUYWab
2grLjWrnHM3pfq2lIaiOgVvhJc1QkrmFzcRk+lzIekN+GdaTsrIoVThCowC1ioL3VdJ2QrKPBM1F
PNvc36OheHONqGeYfeDQoO9d3UC+GqfPzOGNnXA7D9pRiSEwqhKn1LFEDtSe7pQIq+U65YmcVk5A
CteqT1IEGJLygZpiePInXLqdJTpswY4BDozgyuixGqMGT5BSofO0bP8T1666Zm6ZbxIokouO5WZe
DRJMz07Ob0Jt9NZYZncitquTFpQGh9U8um98bhGp3mZ6Eu8RF4bLtrLkoyRoc1ilHW81gYpXz7qD
hgscS6pGqEsWQrYZtpEVhs/NBHAeokYQY6DQ1UDvgB0dLYfqNl+uPiACX8dZKD0SN9DDqNpaA6Ig
+LFG84Dad0fDzV7bSS9WgVx/tn6bnIO4L46pIotZrWnNEQWj7gy1FuyNLhrWrdo+Zy2dj7bDLNyL
fpFgzBxcs3qs0qdAR7LradQYZRdnnE8gYMbtsTaaaboiZSvsGu3JMu2t6yuHgAiVk+vq0mZIrZJA
EX8muxpnB6hZR85STORGqg6lSyX8b2W7TLJmekGnUaWGMU0iTIH+v/mewxbahx3UqNrzum05Peh0
0OZNqxoONBN2UFEoa4Ztyd0InXstKDjIBuKoqLmgmWIVxhBozE1APsZCol3wRWrXIHbSHb2aYpUY
7jj3BtRK9PhRWifJQedVeEw6F6Cp6/ZbBrXq18Tff/4hpfRrgPRblg9lQOPwpw//412W8N+/TD/z
f77nGjn97aP/74LAMd5+d9772yTw/0IO+H//X//5L/+DJPD/9Jf/+n0W+PVHv4aBS4qp/ibrskZT
EES+bk1/a/dR1X/+0/VLimzrBr1tjf9pyrc08N8sGzKdbVpkhVscU/gp1IC1/+c/Gb+R3m0ZsmyZ
EKEUTJX/UBr4FDD77bDHX6MyBrZx2sjgVPHq/3TY86I+jlFH+mf71NFmh1NmkVCBolC7M7xD/tCH
vzgW27/4hT+laEMNFG0w8AsFc+3sBKQX4l/iX4wGqwWBt9Lsu7fld0J2VV6qP/wXTl//rkiIbDe3
gdP6Z6XY+ORAQo/1GVMj+5wz/EwCirkZkYk0PM+A4MlfRX3ilougWnMEZhnAhe/SBeUOVue/eGo/
5Sv/zYtv/PjUKpUss9zN/HOp49l+YITMgGe0Zy8xI7hgk1cbsEQZ3Qz/XGufZvNaD49+sSbNQRM4
Ly+CZy1DA0ocjLEedM8auJnqZLnzx09UcCX+4Wv4cynTVjjWpdg/j7eA+SR4aXPadYf6KXiUFvq6
vGfvG2YgxADC0sIbQocRR7YB50ToSfzp3dc3gzXXyyWDdozURBeomMKOCmLBJdDVcVVejNd8xOsy
s+GJzSAEDfrsTRtnGmrc29axZvQT58Gt/T5U8yJdKg+289Y/1lvzzbrLDsAm7+nHyyQZuWz48/zj
j18Axfz9V0A3ZRMPndCMn5LpfcvIBMA6/5ynJ+tF6VZApEplP+YHSpywdpBrhM/2G8219gOPdPRp
ktrSz4ACZjPxrj6G9/BOmKzDryKpF9PjIMhvmOcNgO+Zr79DUnOGCKOBjfiTOZ5+bG4R3GAhkhUa
EB2YplU70NZY9iHuwPSoZm9FCqSVIfzMADxnLNBcMChRSRrfY+lTsG238wRpfPnUp8+cN5iZG/Ui
HlYA3uLwOHzxoW4kJziQzTa8F9227ebg2IIIK/8MMgkAnMmjT2dB8O8pyFCBrG8TOjDL6fQiIVHm
evEiGS+4zWyPf7ikL7DgecmraAhsQGxlzkrYxwzUlJVRv4YxAxqiJjGpji+AQ2dAnnPS6hIkxEaQ
LUiCM0xM6zDsqmMmrUAjIzok5uiExm6kUR4C3VOqloGUw9idM8iqkW/V/agRN4j5g873LB9usWrg
NSJ6gME8f55YlLX1msLD940bCy1wfI79h0ge52IzBij7lVeEKlqVwlDa5t6t2PjtL4LUxe+vQd+u
nmkh+G4NMozWEIEU+VRVuLe3ZHbI8iG1Vh6HP3RZsOgWKniNiAupkw9dg59kn8rLOj6HhPQgQug6
AkaGLxHS50/cMz4pmqcWSjyTRYbnjruZIt84sDPif8IW1uHwn1Aws4lxSLLQShrmgKbHbgFqTxIz
9IlmMfMi1pt9VDv1EcnLHMzZPHjyX1HBEUulqU71PCRzdZrOz3qwXKuin1Ha2R/Wlxru4Lz8xU2m
/dgw+fe96NurNG0d371K+Dp6i8rVPxNCF5BgdWs/egg6OYiBp12hV8JpnPVO1q/z8pLY76i/5rgu
UPAui7voTelo/KyJrq5bGt9r5ET2HUKbYliQ+kNqr8zE7I+XBf0Xz9j8Kb5dYnog7IBnPKlydlzA
8OBMuoz9XG5Y/RwkCxIncnIo3U1ZXqzq2R4OGCLNJ+NhagZTZABifOUWVnynfiO4iny+qj+hZS5c
pu9L7LwqFORg4XdzLKzZDm1YwIwE+Ij4ReNH/b2jgMDhZFgKRwHV+mk3Am1Cx4kk37P1Er0yqV0H
2MVegWuwA2meY30yLoVqiLELwyTFHJ2CmC4kkNj7P35Z6eP9zn7z/VP5ab+JpbpvbFvyzqN96MMv
EH9tSvZF0i08EJEqsm6il5YWFemi3cSMUoEL0YQBOm/PBWPxHRgo7bU7kQClAFaWyCl+6PS72niH
Nzg0S/vGoDPN2FphQIXMkgzFBxrrXE9AQ6Y77lkMD3B5a83B3Y3Pqsvng+MHmF+4HPu1OdwL4CeB
z9pWO4OyBYMZPTScX+ogn5vDoXCPdnG24oWCVNWeq/k20ZyoW1pUAzWOqH3+Hg8IqRcgKWmtG8o2
t29sOD6pecBY19AYz+vdqC/JG7dHjiuOXG8G6vpVwNGAEsOO39SpqRK9iBdp3PRz9U0MSA8udrTp
txUYEd9JLHbSiNGOU1mAnx0zwbC4QHNrybvqzQzumRoLfEeFg4YsUWfePVmbzIQ+4g8YavTgBWL9
YIb5DGKOJ8N9nU3eYQjmLLQoDJUFvAjCIqDpC4D39AeX4b3/wV/hon1APa3e4z93g6Mikye5hzmj
Ar8dl+qdr63xWiF6qJneffjALZjE6TO2CrTqSO0YuKELDRzy/Lr2oHUPYlhbyoI4IpGvyTJnCMDb
vrqK0WgFLDAPFBG5HA5P2rDgrRrExJ7YGDj+zqKAaVh7yzuBdZVUINhYFI16svnjq/Z3l6/vL9qf
jgg9HkCNthb3z2FE5HHI7+RiL9O69yA7JnQqgYP0T4zYNSiqUG9lB58/4sUqXgMsM1mYs0PL5ikB
IZiTVhbj8Fj20RGqVC05Bm1B7xcHUO339qXvn/JP+1Ib0El2UT+do4cSLpi16C1E8/iXWGnaZfy8
KXcmvtNgH4fbJHTIH/cfjYOFOgbRgzdvlSUzKTYwLJ+DI25zNEkZZ4RZ6Bho8X7xbI3ff7aGYeuo
hE1zKqW+3x8MKQyyore8c7cN+k16AjITTa3Ju5G2bDG4C6OpVuowszm8ePgUPScosnlVXUSxALmV
u7uIdtCZYM+yva8QAOoXI33XehIJwpmMjApGIcdRQoPm3HMVzVix7oAVjzPcthmoLgIaqk2j8Q3M
VxYELLDJYkpZ0zwMKf2TB5k1vV9dr6t/qAD/+6rrv++7HoMoyD/eg9ef6/kfyntaAH99hlPp+8MH
IHCCejij+hkuH1UT19dWgPeRTd/5937xnz6uf8vdkH/8+U9vWZOC/L18eLS2fqikERCbxDF8dyf+
TSV+8yrFgfTmB69SVTW//9Nfi3Fh/2YSHmjbQsHcyw7HIf9rLc5X+E0WwyQeNftapadoeam3Ne03
pkW6sAUdSX5EZVv8aymuqb8ZqkA5ItBukvMrrH+oFL/WEN9qcUlVdKHrGhSNH69rGzs9mFspXCtR
rB67wNcWmZmq2whQwq0IE4ucC7P0DkKmN77JGpWo19ELZ6EcdmdBYsq2nHqoBhHDW2+Mn8KueoFI
UR3zTnAqSZM7s2ynOM4EPVhn4N5ISBFyqRnxx1MxYH3eMlMXF18jUoHboDdv9Tb16jmm+HRbJikJ
ke0QkHhSDmjBgNKqZnVXpPGL6zF9tUaNUF03x9tnQVvUkyGa0YcVrA9DSWUCytH3IA2pTE+Vqgrh
2MrZATH4sM5yt4dLaZNnGXXyx+BTdhuV1L0ZQereIlRPz36iGrj1B9N8IVxF3XrRiIqn4J6GJPSu
NBKJIsyf0QClWhwsKqa/D1LXm+jNkog6QhB8MKTpWyK7wzwe48cSU+udDZbcie0sW5c6ISBw3nv4
04qyTj1GgkU2aE5lqmhCYlKrfCUVCwVFEDuHzB8jF929wdWElzu1b6c5M9r1Gv6ECiJ8Zuq2dyyF
UB0pKP2z1uXNW6VJ6FBCLqIYxjSDC5Ve6LZoM6g3CeQ3gzDnlQ5lKlyEbptscwMfCk5JlDNxQviE
QMcziyNgcr4ZNTgKs/Sg1yaHS66Co2mV7WMTtJyPJVdczNC3T0PP4R7Zq3tvY0DYgAyg0PCLcuob
xqcxz6Kj3RcaBF892wco0VjfcqUm2ho1bJPbNEZCxIOJSXFiqkwDeoOJjU6L15HlYpQcGCXBBppF
/tEOagWt2iU6xbY4OHE1b2G8qBgMyvzQA3SdYdhmLpVB223d3jsHJXy7WoToKInTXmuEri3cofqA
JhQdGx1Wn/DVbv2Pr6T/N63M/xcXSJUi6Z+/X4D/urAeXxMW1r/821/+21/+Jx3Kf/1hXZx+6OuS
qCt0Gk1BD1A2WRlpQv77ksi6x+Uu21OvkftRZnH7p78uicZvsqbpKi1IA+CwbU0tt78uiZL+GxJn
IWQ+r6iqpujGP7Im/rTjm6atYZTSLZ6ABdx4Wnu/3/Fltw4q2SXpQCpM1LZ1emFU9eW7V+T3GoTq
j9WG0HSOFAzobVXBSGNoNq/B97/Fgw+nJiMcQpq5beswGoqGBbCz6EnAYVMWvha2yzFL9Vcpdxkt
J00ByK8nTocYP1u3ObXXYrwvdb3PZ1XQ5ACfmtyzptBMfjtTOFBCHup/jGe+CqIiHQasUXhDobiz
JwwGZXuOJnfe24WOsLqSPbHI+/9N3ZlkOY4zW3ortQHWYd9M3SW5S3J5F+HRTXgyo2Hf91zVG9RC
akn1AfR0KpSRkfW/2ZvgAAYzgJIoEjCY3Wuk00M/VN607xgMMu5EnYr+B0S5jXHnKX6swKrSNaBL
uwAQE6mmFPBtktJi25/0bAJqmK+WTPm68KKP0HdDfTcB8ZodAKD9w4WXBupEjp8qYHa90QEZhcDX
CDx0b9P3npPdVn1J9AK8qgGcaNnsx/21l/v+98lvZijsiQntj36SlBU5V/BIajBJ2oMONwZoKDX4
dhlHzRDPxsFkf7Hcpu/JdwD2uPpDjZS88b42vQ1VHQyJXhVl11ELpzUk3ZE2dH+qJLfWwDzYcWkK
b1UbO7u0jCfncQhsgBy6IeugBvbMfNgGZc+RnJE5vXXkiBQSjMgPsvi2TsndhoqybKtHrRQUhKQt
mIQ0Vb0D1RsgMI31EbSniDhzw8ua+kAOllvZRGlUMxuTorDqqcWFVTvtXo0mA2JlrzDDDZlNDqCm
bgfLQZXGAec3xawCoh7rtkP0ge4E7O6K6AmOIKN8yBumSoD01w3hlDLzb+DsM8rgq/ptlw5gYzam
qjxooI29g0NvzLeAwGodGJxW7+Bx4Zy3ye+73ssJ4QHZNKwA1LPrEUwf3SNegBxRQn6eRo2sb/8u
rwdr+tTCNkOcbthPhMmB2okTz5gJDKvI2r8247yHbtTXJuiJ29HNwSZzUwJ/oI2z0qfItwp4wRTH
avd9xtHYVe/MDTSnBvy71bVSAUvvs0+wU224LZy8j72jSnZW8mA1eU349+D54W5I6sbYBNMALyTA
tiabYqskA5/8cJUgPu53b2dbeSACAGOc/4CGEE8aN105PNS9QXpKq9qESXcmkCoPBU4EcIz6sgCF
sjd6dZvUOQSD7VhVwLm6VQeJUKDYKb4us2ny69QzSeYy8eQC30muNJkxZt71O1f13WZbTySdgRXb
J4Szpxb5+GXr8DfU9QkPQWJnyYQOfzHQchs7+mYQE2N9MKJRB0cCFwrJ2JBSNuTTa27BG1+Z/eqZ
uCjTvZkNK3S2YVJb5Vc7EA8UnpflfOoFtMJdpEfERUXWRG6ERgpTdNJr4onfT+AHunt77DVIhrWY
VZU2txCABJE3/bBJQajudV3l+UL6qT7tzc7mqEC39W66jojYhZUNKLm6vEo6q9OfjLS3nWPizk32
tW9brghPX2GQOuAR/gWCpO+CHtqR7naT5RauE8juYovock0xow8mi09A0aEBAoGx+ZpkQWSWJEim
nAvf60mpVhOZRAEpwKYWB/NDVCcE2s5jCvYDSKN4QWBTVfPDnLSgCPWe61T6JgP3b1a+x7luZe12
Zo1jfv79g1w4hdbls8sZFrEyjq65nkXElVyo//QYbxLFsHUOUQDSggbIn8hFVafvU+FDCFPgufr9
dBdxUst8hsaLkGM4W7PMi2V7wCqoG0bm64b4z6IZ7gcDPoTU3RDkdV2HJsBvPB/gSXcAGalK9YPt
dXf88w74BN7//lqEa+Hyo/NKVg1HtQiGM3m/n3/0ifRfAXQEIK3nNAFHK8MXvRmj8GqaZuOelWj3
VclaCNh/P+2Fy/D1K4C4AZRSVde8y1MRKwb4lzgZds+NzfYEur+6966NNH+JoA3hDwre8HA1wDkY
jw9z/Vi5P3IQhxwc1zoIu20fX+mwVVyR4gv4xrABJ/3p95f48wqCK3Q13ui662gWOzxeGz9/M7VK
AGXHvXrVVsT5QEn8zali719uhV9NYtquyTJY5z64/PqDWPdIzsXT44koBcJxcqNYvAA/ncL/r7zL
HosobxuOeS9/YT6HZao2KxSH1Ypz4VyCi7JN5wnK0LkxnBvInEhlIvHhdiAwcvsff2V8DDaj/InY
9WoXUyUwn0LpHMEHNCjNrRtDlGL72X/+eZjEFctIAOD/9rvA1JMNU8zvEo9tcGONpfZesSP1EDRq
8t+ZytZY5KqmpvN3/fkWMHqj6aqQz1ODlOq2XwD2SYgB//2X9ovfhxN7fFLEj/PsUS9WqgFB8kWV
gqlvWmH3IZtjHqc+mUdAZE7kyv1+sr/fb7rG/sl2VJ2QAuNyWVy5YEgRwMehF76CD6UhzowcoJd+
P4v4nX96qLg6zxTxx/EMQ9wJP39vOclCRVRyy/n1+JABCUaIGDAN9Qi7fACyk+L74f4/n9LUdcfU
eS9z1nrxHPMVYIbNzGXKLtsajrbvcvy1+B/VBOc3uaj/8tz8+6+mG6bBd2jrPMJ4kP38EY0WSqgy
BAE7L4fPIAJ91q36Q97k//Jm+tU0FuHJhCmzjdHsi28SyrW4tUVYZMI6Kz6khYaPfBonos8y3sva
v3yLf3sRMgVRJY6BJ4vd3eW3iItixEuRQGtUOSDldyaUyXCZpRxwRKTzjG7kvvv976aJT3B5r9is
wPh4Jr4ydn0/vYDakmWQGnL7Qymu7PoQlvfrwrSgoSmtgQDtDqeRBYReBRIeqH3dFwg1UuB50oBk
HAA+WeSH5DH6YFpo/en3F/erb992DZd4ZtvTeUf+fG2FVpFbBLPolTHV4CBZMWscchd4d21bIlaj
ze+n+3k3yRsHQEJNBNSAko8L6PJlMPJE1ipbfBWEjF0TNkxyxhx8tMYZ6vX+Ses0wJbNfzm8+9sT
QfzkDjez5/JX/dvroS9Iyq8sFgDVbAZbjTDF50FR9Wf50V4dvY/LD3oR/HXR/P+JBbv5Xgj3Q/M/
wMFs8IT5rfvkv3Cf/Nf//T8/B3gJq9f4LkvHp8zChyxqB18Fi6C/HCggdvGmeXWZuMb/1kzVdU3D
Axqe97j+5jLBBWNzaxqqxZEGHf+Rw8Rwfv7zm45rAX/MbWebJMLimxG359khOoTpJMGWjfNiez7u
NKvtSUMenSPLHwMYvbmASIbM/q1CctaxHgoHRGC6O26sdnemCcqo307D0fRC2BllB6CYzmtbGsoh
ln63BNcVVyvnIXIe2QXweN/v1znSxPzBrrnczZWqh3DB/nUF9aT+NceqrYaGfiAXiWdzT7x5R9LY
HtfGDciZyZ0Eg8oEEqOsXch8hX17WxfzVnZIvbyPqt3c8zwETEU9+m+F3jcKKYyi3esBJ25CZ+2W
NVMBUoMwjVI9OmXdkxuMI726WuphUZ1Cix3xIvQGA8BVMZzUD4c5PZjQdjog4p3SkVwDC+6Sz3WW
kSNY1OpdVqvG+5Z4rzHPu89zrFq71ADrVDZjAoIHGJxeaiLTj3kdAQ09PI6kShyJtn4syLC+6eYq
gzU4zI6KQFuEpyillNJiGuBOdZqZ4BApOOuT7UbYWiK53gqgSyQaHHwWOZacw5VDre11KlmTOrJX
Ns9GbHJw7nzSnH6vt5pdzCE7pGz5CHImKQzKxNmmTvNDtpZeWV0+2plgUXB8UNb6zgfkptt0duv8
EfdADJD1Xt/ps6U+mno6ECvlOn/gr/pDL/X83ZRBK9+Qbr4l/TQjMx6uAGVM/rS7zN2Hapg/KrMo
lKLYs9+F31bI1o4uzf8k8ZFQIiHPtCYn8igo9qkKVgoIztmiKzvEuF4BDYlOHuyGzA/naUoi54mP
sw/KWIGQiFYcl+0jcBhXjQX4NADu0Pu4kfdJ6sfCiGzI8YacaLjThYHswF1JsIlRK9t1XKPPW7wF
+QCtT9Y+aHEOIISenty2SU9aS+x2pM1fNCFa5WoaZGdNMCLCay3nrHTVk8oDp80Q0oihSN+Ao5PT
F9mx6slOkOOSbQ8ZwwC74I8kiiYOBqyOTPTJeQjdxn2uOkANoxpwyEz2RkH9mHvxcHJZzj1PbWft
dYFgLJVlYamcz+RuR9qrGMCfRwvAkvarNCBrz33WDXKUyIwADUVoEHurnGKjh5qLliya2dOvW1J3
bhQHWTSZzSMcoxCw/aVh5gHI7C17XYPhngLtDp8uMaWG3x6aiD8usBN/tWVtLf5FR3ZL7WWctX0x
xNqUtX/U04z0k5b2ZPD94orKmtQbaTor0Z9K7ZiwFiogdIlC0UqAocwAShzZHpX2YxeCIX2hEtQk
OV6FOtrNrDR7AQ2yqqxDXchYzVfX5gQywdohp1ybq61ZfRrIOT/KWVbxMrVs8/91t2FNIKVsrooJ
2P/XrloUNzl5ydtJScobCaIdmdNrszI77VTbeLSy2E8f6m5OH0xDce46AGZkS8rhzrQOZ0uJ17XU
+Y5+WQmui2Ze1baKs0bl0IU0QYPt6c+vakvzzKq1yuklL2J3r5jJQ51Z+meHq7nus7x4Iim6v1Gz
Zjp0jhGfzFBVxZ9mfO8mVU+s42h8DQ3AwmLT/GGmgGoHX7MU2CvTAFgjtQ9+lGWgzPfZMZkCSHpl
VQql2kVT6TteG1Iou1drKVPIwhIjczI4XzddQPi0rbCuEEWfZB7Yz0npHkuFDfAucLV5V3Xjn2zi
YKuTPav6orMKJ3N+KtJevZEqcwbCYqsROqoU9buQ/OtDW9XNgwTFqUVNyHXyrA9SJAsz1Be51F9F
svbzOHKIN/k6DpS7ArS8bd/FYk6pIXXl7EI+ZdCbRDFn6boNxBov/vwoC+g9XmsXsjhqOTlNUoWS
xA2UWCFe9bPOgbcUJort0lXOr/a/bi+6cmw5itR3vd7bm6x0zod/uySpskwpZCScEj85eiBCkIh3
BC4jXIoun0iiku24DP6qrv0wg/3RwjK8W0VtpIfHi2Fk74WsE5PEEWe+//LPIQ+Cv8ZPfx1COFy8
uYRq4Gxh4f3zXwfcWoB6QGx6sTO7m/z306xn1zlgu92mgQbm1NYVwVR9/9L5U3mraHma3EhZ0g7D
TVF7X+cGkNlF2U9iQqFJln5Ryrq8lQOETujuzBgUmh6ucjKzDBKWUlMrd7Wu+/eZQAcvRa0kMe02
DMmobooSRSmU3Y7J4ddMwKdsXQ4j9RYTzxrT2zZEXTNH0A6ARI2hfzn5jWqcNDVnz6wYXxNg2u/O
RFLFneeekEAQKqq5ME9SttpKWdBwDhmXPCLXjmVQ2c7yb4UbToTUiXmKblYmok0gFJWjsgYlntEn
W9n3bPh9iKHYe2YTPkAfXG5a6CY+jb7/CFWV/10bql3JJv6PXIVRXPfb+qluIv9mrjmwsNPo1SiJ
5vmT7ruPraF9TVIDCGyB3ZuYN76mFguGr5TgTu+qjay64YyrJIB2RDYDgfM7gLl7p+BEgZrAdVnj
gWWy6d2RMxKzBA3X5xT3taqLthQqaflaW2V+AfY0LC572Tm3TgNLOGrLWLL9t+qFqhzb6ar7xpgg
TxFDnF2JnKoCLgLy1B6iOEhu7ktwIiHkBEsgyl3e0H5f3rMEnY0NOM36lZmp/a5yTRHbKtRlP58N
RMx2BJI1cJ7aQKn3w9BCzZg70E0BvmlvPKUnomMqxuGGhA117ycVjACiGUQwPTV2upmyyYEshdZi
DHXfFFfZyXXgZ98MAm5lhPdnU+eAUN5EU5XfhlFQEbeYgWeQs6Ujc68FF3+qE2eztIMxr7dQRtgb
MI0H0gTe2oOW1Nw2DeC+/UgQalo/k+qt36mNrl3XKceTQ9t8yaqxfgY6F454DjHxMwbTl9zvzvTZ
nZzpq3P1fRQHXi1Mk5zsGRVLE8v5nOpmdJqc7rUAOhxCHdkelMHZRgWhU7J5obg2dactNwDnmNcX
ekmplWBIignGlnhjDRA1uPqE8Gwa2a+O8B52fevv1ktZZ1hlXtoRgmO++DOc9OQe1o+BonNI4gOf
7pUEeDmEQy0y2Rul6b3vReaxs2dOh5s0bXd1ksEOIvQU1Ws9En/3pWuqD4tK6yX84JM+beXIvs/w
rQpAsOLMNwFkubAqKtpW5HqTigI0HVFIn4KxUJ/Bke/vIoO84MA0FjlAn/NzkCNf9R30Qw251O/4
n14H+gH+g+Y+hziKrG3oezzj45wM3GFRql5VAvEx4yB3x10V3+h2ZX4sWe1caWrUvhlJLU61X41y
qzVuS0Vvby0n5gjEJC/LNa2HEui4z7MKCiuU0v5TUs32TlXridddQL6tkei7Llay58pTS7glgevy
IROCdsV6h1/OehcUwZeBp8edFAHY2AIXpQdbR2gYg5c/VHF0TEES29ht6QoYqPqU6X516luj3zmT
CeJopEQ9EHwIrRiENGMgx1P3wz+BZXL32QQ+APEZbP5isflbN4rLbpHNn9RbN4VStxrxu6+6slds
Ks23Dehibpj5XurK/ehq8LZZ5RnI/LBCver1qkL7bTy5SZXb0IvxpEbNSQNALFkONHvGI1oUoBan
1Pb1NLxKTHBB+qs5IbIDpqeSjCO+q81qkZcu/Wv7n0aQI9ogXt7wzbPUYqubffWN4WVSgvHYCS6y
cpjqp1Wk2TyLRJPz/eEYSmxx0QSIfTxrSnvFFMjj/2SrAUZHPlYLCNxVUbi3EYfdp0HV2AQp8XMk
ybuyOb+B/VDjwB0uL9lRKX1yTXBDcitlssDFD6Z0Yt4vor8GWo20fxoIui2NoDvjuxM66qEIE+fe
JDtwo3ix+yUKxi1MrfY3r2l/5N0QvBjeMO4iGKEX1TAkqORNVYn9RbWx4nPVdOqce1DwSZKqpotR
pSrwkyP4eFxAFEX1Le+A4XrdKMxgKl5ljapt5RYhyS3LgSOAncHZ7uFss/HrqhyP0E/Yxd6GWrYl
cpsix8vWatOQDWRA7gzrBd+rX0B1rI3WO1mwLv8AD29zSmANeZe5sNXCDFJuZWeW28a9RZL3qj/H
9QdAtJtTvHf30J2WH5M6flENtX3UiS14icyPxO+UH3G3J/e+W4CuK5puA+NYC5X1Nsy78mM9ECZv
dT200cNcfHTt/CVV8dCEVuG+EIIrbWYga5chQKbp9vBS1DdtoN84xmD+aL32Flfj+AeErgG80CnA
oUU/7XSgeo5lWbtHLYRTQs0L5ZnAZ/9q7hzrjxpz7y9zP4ynS3OD+Mxd3onMIjwWSTD4B02rPPcq
b1xiXUG+5J8KJ9UifNPpoGqHK2bKH6VeU4vc14gcFAgbAuMl5+4Fxk37JFtgBs73kE1+MgQXjewT
rUUza5c+2TJ08GkCPXxISSOAvQ3aL3zE9407AUY4Bm52JzqkbBYdq4rep/mdy1qgSvVzudSQnSrZ
paASmSeOL02vJu+Hl08DKINBfP9galtN/+yOffmhY53J6Zv/Pa2/qqEXf0sL3kPl2Nfves6nd3wJ
4bEzyb5IPYiw5tk9synbP9OqSb7FwqYDA/u2rDrBJE+Y9vxYB0m2Jd0g36Xi7hvsPjvx+P/oJpb5
TorwgZID0nr3g7hjCWpOtzYJnot+66eLfuQCyzH4s7411GF6VKrkPZzkxUdO3IJDV8EaHYi7ztP7
HJBBJ7qVvRa33ZUHWshJ9nbDNzgn9Je3IaTUYqt+YKXhX0sbrXbybTg20S131rseBu/90FkGG6be
OAFlYm+GJAaoYPTYB0ih7NbG2Dw1ufWOaC/nVsqlSHbKItN8l3hmDSwaVFf5qhvpA1xPej5fy17Z
scwj22J0S4zeg1x9G4C6+F4FUzLBaQMiA7WgTorLmgIW5yIL2TwsNdXIi/cdZ4yGozdHzmSbI2cb
zdHJWzYEsr1UpXToFaSyqpQwaBaqtpctWaxD/NpEKonYt2MapeWuqrLqNtCH5oEP2zxUdgeZlwfH
iYQ479kXPMja2iH1pMXa0WfAzcvmOhSH0t6N7FiVL+ZYldeh5OTrvITzE3ETm81x0ra6+PemnRO/
DOcNAtZ0llsv0KTKHolMnZldDITeFjoQ46UQDWzWHmGTxSOxAXlIKDyAfsbBU2A+SGdYoXw70/YT
ONhd2Rf3q1zWxt77ljdlDy9RKpDB3+jbjL6Mg43pmyoJ7SI7V1AArN2ytugs1Z+7CeN7NgtNM8Ov
pDPE+7Bq50P8VgBDMMPn0JB214zAGA0tAMiiV+otbT3SX02k9tp9MYzU+/UQUEt0ENeKyaSRVJXN
pK/AwwRl68YDuoeEpEYhpTOBhAmUjydXJ3OhVOOTbIWj1jyC0AvUPwqc7CtPVll9IxGiTP+I9eie
BwfEzOKOk2yhsagVMSyuQzQat7JDymTv2lFIrhopdHyRAym0x0FQ963C0jeNW9mUhRzHAExL1XQe
YnV1Y7h2C+afNzmnWhQGERx7356fyCtwTlLuStID2S7BRL5SS/J5pfJZd+PB+yLspKxsf1huPnzR
VA04itL7lGmDte3VzjhkbqA/qnViX7VDleHe13dZ6bhnGlbU/IuGHMNIOZsHpC37Wpt4eMo5PMRe
7h5Ma3APYLa81ubOJ+d9bctuqXghg+p0Aj9RWMtCf6sFheiR7aUq+wmJMK8BH88IZH6bNozAQz9r
v13GmUzqyCHOpjy7zLPp1quRNXnFftXD1peWHxfRxYyr3tmIar1VWlJbEhDISNwfkurUllE5goFl
94fKc3ZS5k92ecq6rjrhC3AIG84nckMJRCekTTuVVqHRCzpwn3pHKe9E54BDAHBgADwPrCcPIdiO
IAMI5aUaZC6kWzrQrhdjyaYssqJg4c4JxXaVyRHkxAYZwJWqZHtr7qocqIDOPsiim6d+O2ZJSP61
YfObZz0QA6K66iRmYmkAeyE0RHHWLqBFZrgyHPgdxaDL+H3E3hCY9jp9cmrYIJvcrJ8qUfjZdGdp
iXMnRZJgo/VmaKk75062pFxoEbV4KZKGsxbD/iiYOYTWavg2/CKKS2ffF9AD24Bt3Se+3l+zPOqB
Xgs0qAmHWb+yw1q7L+MtwXnp/Qxuni7iVLR7FwS5XQDHPEnTQihN5DBunT0HoWXupekyCsCLw17z
mvfSdhlGKqtsvK803gG7s+k607dPHUs2eQXSRA7fdX257awcjlgNcLgeDOBbA9fjoVXEWqvtJwCQ
dacvD6oolrbRm39VZZdsSyvZlAWxEiRwasMEsQm/nSN//zqeQEZOjBnqrEmF81F0TVDPATgtu87V
zutyDFkMUnuxUfkPLPfL2i9lZ1PK9uhp08Ygk+a6C9XxURZ2GOZ3jlHeyVagVAIt1e6e9Mxl2VL5
cADmcZVsRRLcBpAh6MC0ycjuPEwISqE5GhDl9SnLNbXwhm0aOspjVmfBU5co/s5OhvZaymRh9nZ0
0Kr4h2wVQk3h4XlKcTdKo1VVN79AZ2Q+rJptHjwbVqYfV81KCch7cHOgBd/mVfk/bOS1yPFlxxxm
yj9eSx31wP5M9bxcR6On4E9IM67B1ILxzs9AdlDjFnhaiIDtQ1co5OOagWkdbFHMNuRNV7Lq2RbY
5G3aW4czA9m1tHMjLHeTlX2UskkOuvRcDrX0SelanE0l518uRV6VVDqbVF5EXdcJCGXJxwbCvY02
RtXndoJg1+dh8xBAkPzUtN6LlKdVP2+7GXJMaG7Kz3n+YwRH/WNQAaAJhGlOiD3WvbC27PrVGl6w
F6k+NNrMmu6ZHBDAZW2YSAE8aYdjLauqrwsPCW34V8Zj1rf0T0K49ngp2NXZpN6fmbRg0Pmwmv+T
9TJQ6oXfeUHDbioGl9MsHWvbnkA/3MmB1mnfZjy70moKm63faZBblwbnDl1ZHaeeW4zYQjbzHNLd
SFneBHS8qcjmWqwqZVVhu7YvdIgGH4EtinFliwFl4akdPJtLKWdYu9ZxrDjVAM4Nm5u67juTqB4O
kcJcB6fNa0JlA72rvxkNI94s/YamxQ+2Fw2EVAc490Ic+JsB1+dJZwGohzW9ZZA8NLENUkDeT7ez
zop3MU5BsfGiyNjnaQtOqUm6KyXJIscqs7qNrQAftwjdWEGhd0n02ZVSeTFZStXqsnC3aAJmHB2h
PfhmZLq7TUY8nbJYRlh0/m61jLDI5Qi9vUl6VzucT39uvFzEckHyihO2F5uZtN2q5QTJz3bebI2P
s+Lk0MByWBDBZ7z1m+RzD5z1QXbKwgdBdzvW8LfDJSxoETNyYEenuQknkBqlhTO0Ed9pWtnqFnpa
znWgR9oGSWlezYNZwydPQaB+c2eLoqrdDnYmUV16hLZSCya8IRraMxvZrbV9314t5kIzbND89UBv
Qy6DqzCMy6sotAJauzjolXdR0ULNIWASLfzl944oZDMcnJ3NCQSBefOraEFT1I1sR65JeL3qyg6p
1wA0zc7fPMaJ+d1zZ/+GfHDnFEaec5I1cu3gjXFH4N3eOnS5dtercjjocbjHVwk5WSNW8UtV2kwN
f1wpJBXRIXyYzEAlApy6GeP4VGvkrfe2/jKTvPCUByFHCqrx0o+x9qRX0a2koPSjXnsyaamCkDKI
aYm+1e5N883OzawjIP7bTCkjDmPCzDrIwnK719oIXOyZrAzVJL+SQqnTOYm2bTikutYdoxth+jBq
ks4hcWP/wJ6MlhTVc/taW2U88z66mhvfKn3YnKTGhVqXi5ymrgIYSdifTUFm9ae6cHgcX9Wt+WzG
IZTvVe29jzQFNOQmmw9mbXr3o+EqvKcM5Yuhlotrd9UlPWLmJMObFt1cG4DccY5Z1DePVRsrhx6Y
z63v5+VndzC2YTxnXx1C3K9+q1G4k3dVpvY/j7FqRC0IZmUzGNWfQwyZAuHSOt9cxAkOXqkX2QzY
o171Zq+/dGlpXPa2Ki6zVbkWzVVZ9q5NObJE1rVVXT+utsm32cv0nbzR17vdasyGVz+cAb/4A1lR
2F8B/ZHfXPyDGvh+DwaoALELriERl7aeFffkiv5pJAL8dlYTaM9pZk7b3oa2B5i0NQV/aqK351zs
3p7TmqRGVKqOg8cLmTSzgHSFGTHrYeDIlXYXFPXImWQLj7k/A1CuRTWcdZMd7tQS3FbZHafA6MB7
/w5/pLspxsS+lSdgRA+990BwfGziOHgfW81Oius4DI/GTJiQbP6TESC/sBMMXcSjoM/fOTjQpcum
0uP8XROQew80gQU4DTFcsCaF14Nt80ozI+WUTaZ/qhK4bUHiGdtbTR0+S5ksVpVUKI9Tv0t6Kzku
BqueVYIXBMbvvFllq62aTf5eHZ27xWw24MpoMu/B0OLwLoIr5K6L2vBONhdZykEmCO4NnHuorB2y
tir/ypZYkqdCkG7/o6m0WseUw/lgftyMRvf4yyHFRUi1X5kCe4ELnSfPdu1dL1Fp7WZjq0VzE1eN
uTHs2L5RxVPUtEZz03WutQSqyV7Z1MSTc23KMLZV+T+yTfPIPmRK+j03nKT5ntu6fsjG2s0Ia66J
HJut2zNZoyo6gYK8CiDy6grj0MNaZ7ZE22AWRqAtTv7gwqVatPPnCT/BHMUnPwDIFvgsllEZkeq7
XO3VU2wTvAaSRwr2nWi7QGvkJl4XKXIGZ17kspl5KT4GuEqEeufF46ulbM+pM+yNwj79ylIOVEdT
uwsrED0jN42uQ6O1STuE2FJ1e8iMLVElkvq8WGVlM4X7SutuFg7kVW9VWYYJx1Hf5xVeB32cTyo4
FxAbdv4maerwIXbGZ4JywwOp5xmuEyGbk8C+9uyg3NaKFj5ImSyK3rJhB4Nx50xbMfhKQEMG+8y3
g9vE7J+Drg4Pq5kcxW0coOH0rNw2eQ8oF44UweiZvS8n5x1nYdG9bFWwPW/CilBm2SzswtzzpwNK
2uiy97DntU9Z3280t3OImmw4AP/ZtJx6oLmEbg9N7ZmpFsSdNJWdbzNPtRLeg+CSv8cP1m0uzFVe
dsvMhjCvx+5sZq+rnF2iZF96N5kIpaEwo+61Jpsk2Y+XMqmijfpXazbL3T+aBiDfENb1NvI6fO1H
1b/EqsksubNINVYJuqqrGgDAZOtZ3mWkWpVy95iASj8v79Ic223gQelTjyZI8doPV4nML7Fh/iii
0HqfqOO0sYB42Dd6YDyHowlVn3BztnX9EIzh+AESt2qnDMAxViD45II/XBa1bsfDVRP2r207grut
DdPyOtEiOCXeFGVtla16fjDBxA7F2TXwD90V+1J3V7Vufm/KV5qsOmYEPZQGL4psduKluHSIV2lU
gzQQmfAtiHtN3glJ31t39mh95Tg7e7/cedXH2tO9Z9nQs3G80oPKOchmNnjdrqjhJCm0WuHdVASQ
+Tb5Y1U60MEBnHEdy5CGQETWl/UAYZnZgrfn1v+SNmb/nDcGDJPLigloEDJ2yKIz3ItMmipyihgc
i/5JKXSXcLM0OvC+LPGTGM7HMlP2BljcX42kGa+4CbRdqBZ2cuKNEYJiAJiSDEfIfWJip8J6JmSN
+AN9DtxjbzVPYaIHj14Ibr2s6fUM002uJjvw9cNH8jpfO6x0U8Ke8+D1bkzcRso8g1PnHMljb7dT
4l4FVfTRgoD1sDQNO1QOHDA9yZGcrmkBcOQNL/dQEBG2N07fK1fLHqrkpP8h7vfLBstMpsfAolAL
oGpJIG9vFzVp1gz8IHGi46Fie2M/OMpittrqwszKq/YWL53YobV4Zf8l9tO5/Fk4hSftFThtCsPl
v/Vz6Kc3ArsSmQZYqnNHmFXTtfZVk+TxwVLNlzKJiX2SMlx/4c1YFc7VRMhuvG3DBC7S2NY2uRYN
ezcJrSreRWY6XVtKEz1m8LQ/wFwS5L4GoUFPwKSijKBliU5ZFIoRPRr+cJzc3j+ucsOv/NsULx38
7OiSmFtBD6YSrJdNUXW7KtZlZtz5hnGDW485bO7uqyLRr0dNT66hAc0/BAHwu37hFh+CcSTNQ63q
D8ScwFXhjM2HcUq+eUa9kWEwgwiIGfus3FjBpGxlU3ZIGRF0ynaJeTHnutzAO6sAfijuwaEOX22k
utWUzdMquxgnqE1lK/XSIrOuezurOMDOxlNV2CA+On5FoKA7nM4Kwdomm1Il1C04A4SFlElbeO5A
KG5bgRkpRvBk6OE6hDQcRM+ZYQ8BMggVDO43vLQA68qa6KbKaufeSGboxj2CJAajyB/yyM8elGbO
KUbv1myqb1IuCykPISg+prW6T3XFNa9cP4/uSOz8HnJeCKJ/Gd+awm/e67V6XxSheu8WkUFE6Qyp
+U9y2fRNPqKr1P1GGsiiFaayFuggzoBidFQHkHoKm0R0pwv9+aoKJ+WUEzACbBqwormT0xRF5mh0
N6J7kcrqWVctAkHbyHF2UjjEHJ/Af5pcK6yOn5uK46rOaka2OoP23Lt9et9PHXxDycxJY6tZG4G4
s1vadlrBXxn0j9J2GAvrtppm5aoSZNApBC//kvZwmaDo6uCU2OTieI5Iu3YtMiHPExSbSmX3lWfW
ozVNIww+feCad/VYW+88v202uhbmN0GpmO+KWreOg82JteyVst4MdmyqksNIVCLG8djvISeD/1O8
I2TQGnwRxj5px68yom2NbeNFBjmc6kNTn8y2ATbGIJ6jPe5FDTaUXRUPfwaacPxJWc8irbwqhE/Q
/X+sfVlz3LjS7C9iBMGdr73v3VosyXphWPYMCa4Ad/LXf4mibMoanzknbtwXBFEoAK2lSaKqMrMf
5JGuqEnC8efIbCQfRMWyQ5BWG8a1+Ea5cq5pOGjK5EYnrxA9GqMMu+ZEVwO1ZNOY6lXgF9h6Lgow
tMTxcY/Sup1elebFyUpwqjtW/5jnrgEGKl5/K2x5GhvIvy/s+AZ0efu3G/TPJmTsXwIdUf9aJs09
IhnJZuyFdsK5M979+82YsMwfX27wt3Q8DwhzwF8BgHU//S3DapB1UQftXe40eHtZRH1wRWENg8Ah
VNAsO3X3WeiXuzLPyytCBOOK2Vn6BEKidOH7lfiBl81layGbsjC7/FD0HAVNCjFtgN3oIQTMGlhm
/c11wV0Hdep23fm++V5qSOWC+PpUcpVAAgkCeAV4hlQpIpUaTvWIKUoPIb2RnCDZ538D1dM6TdLi
a9iY+hqsUsHBN7Tq1voo+4u0vl+JpG+hzgl5KZDR4k3Kk2N/ktFmMmXqHcp0n/79t4hP/Q/QrsUA
hGFA7Zs+WAKIWvYDaDeDLIfILS981rQW1N02vpucf6HQmVF+6PwcocAZOglQCV8opgYW+mlOn4C4
242gjNSkxa3O8GU3OIiNS6NOV4GVxNtM9tFDDcksGqUeSLOiB8QmP3okVTt50CC5daYiYXYMPq1B
OxQggM5Am+oABtS3g3cUAcoaNh5hgegygjIeN81sD5LGvlx4Xg9mSC3U90MbWLvWHz1whBlNuoQc
MpiI2qHc1dRvtUss/eou9TugCO3CXLlSF3hAoxSqE4G/BXFauTZVeR4PhQslZzs90Gha2fcD2LnX
eVzay7yNvAe38LOlFxUAVWYMVLUgNdv7TQXUiBrtXB7ca+BdV2Nk8Qtk1EQRdYfOqr0Hj2M/IPv9
ZVa76XWIxQawSnloEL85aKUEj/3UZ+4fLmmoBBLqQFcDt6HKRP3pEtKe5QFSVZhKl7Rq4gVAUFYD
6Ng6pUwpR30B4VrrJlUzJHoHFIG5BPOPeaMmy6IFABhAx6ZFcRI89fd26EX7IuXF2S+UnLIZxHcs
YSDbH/L+C/KF4NcKi+a1K5tH0Ufgdnch6AUVRWCbrXDLoJPDnbBCHpuVd9Cgq046yECoV6LoEsUo
BnRNYQp/eZm+qE4mJn4y/ZpoGbV5klDGQzFg3q71SmYnvGHH58FiPhTWu/aFNcmZNHUSR7uP6z57
nl2lcs3TzsdZNmhfoPODp2bq/ijViSL3kotpjDekVaqz0+FQALopZ1um9TfqzfaqyOt2Bcbizhn5
5KqPApINuZpKflba/93nfrntoTKEqgd70FY9VIc2LdKPSydHENcRHQcu1o9XSKm3byAZAgFgWb/i
JGCgUs9BgCPL+L0fo6gjQnXbG1LnL1qOArUUsNKdV0A0yapr/7kQbEsO89pt4uCDgf/u39dGDTIe
9ynPQVEIpXIw5QFKCymna+Ml4wknyQbxSo29Od0SlAXpWwY60NUYd/7Ryxz/Ct7VYNHoYOnOg2FY
lzbq97NRgH1WNXRFNmraQdoZeHT+6dODJ3U/lt3VywJjrbso5kujIbrIzr7rQDr4QKaqZndlm/GL
BpT7g85SELhxC8wBqiudPAIewsXZCL1CdOOhc4IL1H31BlxSUAEeUgPw0hBssSADQG22CQUOl7fj
NJxlIAyYujTMUrOB+CYm0gjZpuFpjS5HBFfjGuK7BRJS+Gyv4LvES1zN6rOvoy6jxMvwKmlY91Ww
YluVGv+hBV22sIu+eYhTO9hCPGrc4bWjuW+8DEcm5fL7anql1ecq1MdTmCTBKmzs9mvliy0QnN15
MCOxBa3absRCbyjeHpYI/QUoaY2HC1i3ILLQ9fwtRoEqMF79ExclVAQzu9/6o3Fyap+dK7OuT4Op
X2RW47W4hRTmOQn4Dqim4i4G1d4d9NLCq5WBO52V7yaIvVY3HFZpHMc83M+abhdnNkJjkWT2Ufi5
c6QrajQcRJZ9GMWrAUVLHwaoC8WU70bEATlya/ecgNBrFedmtmKIX51N1YgoRWKJ+tA6jt0zedLQ
7EQTg2TIVg3UZt7nkKOd58dK1s+DbS9yqxVvsQ1hWCQyvGuUeva+G7iSuNCtB64B5ho6ufMDDHiT
b4izxgdf7rBq0wAWlUfFAeWK/ZmaKQyPA9awQAE8CpEwSjYa5SqGH9FomzvhYeiyaS4HTgHQYQhw
DQsaCXpolatVbV4eLL0ztjZekg4ycuUhQPnLuKTLVNME9MLVEDV6osl0Mbla4t1/Hv7gPnmGmi/X
VYO8Jo6t9X2rp/W9nsX5wrXT+kDdpGjiG3f0JfWoKdMq30Lk3Vk2JQSw8d+noS6GO1ejwnM1BZkI
EFR4+UTpO+j6k5w/tmmN2vks+Woird0HxRp3WoRB0rz6ErviaDLNebVw/oM2TFccR8bNB6OWD2Rn
KEJapkXTneqwje9rqX+3lb8uNND7ehBNDjwUOxe9Su2L3nntOm4uojHLr33sxdcMd1iUabv3Ii/2
XisDoHRCsdcH4xibYXAKlMkt9OA0d+mKbMATOiD1nLxoNvlTM3tJZ0CRvF7uyO4XpXl0snHta1a/
jKuSvwVQYJNlU0Bs3IGAtNUHW6C6hyc3Cg48K7ddaG6hdd1k3+NnqAYGxyZ34h5PHSgwtHh91TTH
3oS+17waxaaHYu83sDgmm5hbMWQxnewpkdAhrIrsm+NFD1otz27SfUe1Lz5Izaz7vivSk9+3X9sy
su9r1YQDjmyDaKJNKbQVKkGdcmFokXbURiuYmjDyYaR+pFXxOkNCHAGgn8OfHTm5A3ZeblNLfo8j
Z0S9I1AtHlUY5Qkz8N32HLwjq/okmQMnAKGiViW31+TdFO5P77HNjK2mtBwLEYlgYV7tqa4fH8Jf
JnhlWc1l/hMSAOrk/xghPABzAQoog4HjDbG80lwXSWEd75+/rZWLIGSIvcNbtHhHI8/JiNs+ZCu6
3t8HVb1xWjf9rkPNeGH3w3hrS2YfshyCViZYYb7irrihYCt5BK4N4HxQnABOrO9Fi1QZSiPCPTO1
6l63a+0OcB0zt/V0iadCs8tkx5c0+KcJg5oQg82s1PRzj7BE5vT1Ka/cGuqUJhJ7PsQ1qUsD1AAJ
2JxmP7pK1QyWOhwvIK6Jt/Gfq9DA3O08x6yRfMEws4sjY9zfzevNfjStNpp11w4Qs7L1G7h8uuNU
W4aMSbQ2i9BcUXma5w7QhB1xTymBO147SRxDtrH0nu0geYFwZntjWsYfQw9MiyCUe86sREdUsnKW
rvLypI3YleezPY0iGXsMosS6L8fQuNP88WZVpv4EfRow0vyenwED0A/GknrTFLEz5W0+5HHyHGQd
G8rSUIoHsqY/IrcHndEQPGRGI7dRM8YNMjrI94CvPKg2flS8u3gqHQSuvXYXy/EYDgpP7JqvgqMA
I1I442i0cn+D+JlzGlHlDYmrqMGzMAMDQ+Q1bzHHw5xGUYgHBFwnXgvAT6a503LTKM1oCu+qCTPe
Wk3fHRg3wj2KeKC1gh41HVhcpisoG/2LLVKj5DLi7JItKtyDoFBfdwsyFvjWgw+Xg1gZpBjqOinc
g2xKB2qh7niy4lSHPHL05IBwb0u92W6owU82iHkB2ogyDoDiMUrOrdW8X32yOQNYgIHUNNafBuY9
5gWKRIPcIAgBV+T8afOhBhIbmMwNEPYlHnZp/IoQjgQSbExRS6zr9x3zvyDdkLwO0mlXCSiTD1lo
WDeRjgASu+neTK03yIY1EV5L37uCqB5KxSVh/LRZsutQ+K54JGxrnKb9yUa8EBMhRQp2Gg1H942D
co91UqT19D0ZSjnglIbfE6heD1MVZ51p/a0S3aMLLp0jfZ2ooamglHqfSrZAg0x5j7cQmlSAJGSb
RO24LHAoXceo2dkKhaIdrR7iTMLyLh7K0p6a6qVUZk9DlJmbjr1wSm4+z5Ooi+jcp0mYBzFSdvgQ
1/JYHvF9K60fvUChwhQWo2DXp1gYwowogfLrfvVpYHaeJmuqjI8Ca1PMzPLFus7AKG7awFoL1Fjv
iq6yH3PGio1f51AMim370eQgHLBMSyypK8B3eXZD7yv5MmDI78s0QOwTMyeHwV4HGe/upsU6PVo4
Fn4d1P3/sVVjLkOvZlOglqKvUxiXgrdtdCkS39p/MP0K6pqarFYtg74DzZobcrYTvG8ClHCc7TYF
ianPRTwtPI/SFU39nkUo7BB51iAwj1w9aA4b6xKOhX9yS447tW1emiwIzQVdAt7WL7sibNbkN01J
IEAN+Quovqm55EdNiGKyi4OE3jLJqmb9aaAthw97kG/AMeHTPjQQ1vVraNRQBfddd1EJuz9N/6zG
34Ge8CdNRvHVbf1w+qctda/fWoHprskLD5M/TQoRs90XYfdX2eNNlldh+8gGyzq7Vv+MKpv2EdWB
7aNrLhrQPU6dsqvemsxMVeFg+4iX92IVIwazpa6BoNiO1ppGUdZJa1GPFsRaaWzFj7RXlrRvLWm3
Gf42GIW0DwwfWzdxa57YFOxVCkTiYwPKy6UWddVe1E3ypWsicDRqY7rNzCj50lqls7FtYFbTiEGI
EWe8XQumepRAo6t7TXtEpckAkTN0tcgVlyaH6K+aKi2jvUNUcUM9LwTUt9+QH22EoOymF2UBgiN+
GN0uvFlNBXSWzu6g1MLuYldzTj6EQMBnxe7IHjR5dAAANoXe+U833Az0rWd5IIBVtsSGFHQ+Bodi
KLzViAziWqg3JF29Fw0o3hIi889kamrgP1Ee8ERj1NAkjxfumrpIhFT3EeideOJ556Hp/DMH1R/i
sbEH3bk2ZzjTOyFfCqU+T118kuhj10v4ssoM40sQs/8iVot49meiGRDgOgaIFC0LFN+A+/2erSiT
2nbSuCufwD82rC3kN/H4b15Ki/e7Iu/LTSGN4VXg7O+abvMSaE63s5ksN7GejK8O/Jtf/rP9d3+p
1mnDYnit8fz+5E/r/9qX1vct891fre8KNwFxtt7vi6zMTxGK9ZCmC4sXCLGPqy71+30CxPlLb4tt
3HvpY+bw/lr6YDkke8ASKJhCimJLs4xRfHM7Q95a4RQPUAc49GoxE+m4nTXgH5e6mg0Vyb4TPo6J
RfOMED9NjqIBKZsQcgy0NBiqyhWgvjrq7Zl3wIuXdqZGisI5JpBQnU2aDmGhBfU7JVrXxYDaqgkf
Bgz8IdYjq8WyScz3pVA/wJZ2jjNBqOt4WbVHsRtbM3u2dURqyqDhFwTj8mccdnECGvsvKH90bi0T
92Q22rg6DAhXIOMy5M8ZUGBr7oUjSn+wBsK/3QLC9cmZRiE+skqsH0nZsuOHmoipRmLhakV2YVRD
iGpw1XGpJsLMpLmyFhyozItL9YN/miBUPaEsrb/zqq21BR6IYO7r9HrNAd5FOs7EcawILKiEM+7e
UA7r4kU9CCEfUEMKD6a48eCHlAz46zIGbhnVHRrIu3YlBBfcIULXr90bedP6onWgXvjLNu9By5Nf
GPTRmbeQTlY7kokmqH342LHL9PGmfUAoM30WcnZdiBPkdXmJEYRKhV+eQqSiT7m6agAJhLiB6qfO
gCJs4G74LoLj7DNPIdvk/GuZJkpQTqyLacKH9Wa/HLmmg9fWKzMqRm9pVCBD1IG5WzggbzmGupVA
0WMMxZGa3Brer9o2w8iHvvKZ3GkmuYMKShx7iLSCcsfafbKTx4gjyH/hFmbWP4ivbBdfFRuvw57t
2N5nvW5uR7Xh933wpdJByFQuvSJ+s8fSxWs90gCUGeCDpq+hJoMn26/UgC+Yfxi0/mk20ZUw/vLx
H4QSkJ9JBNTooTyOVrR9hLLec7PxWDVbq0jyFeVhUfns3bjvr5yxS8sld8CTgCrA9ogMl/3wJ2cU
E60sck798qNznkPNAql4BBCRvlAEH9RwaSQHPDPfbVSWUFrI/DZpHYFP2i/vPtmoSwM0l/xoqT/Z
5rm0B9Sp5NpGmdaqAQYe1AsoOVdxyoICl7GKa1IfRSX50kGCBBqAGB6H1BpXvV9NUz54p1YHVCy5
+0h+rhFNQ/YzUgv9vgOtPU38tMO0BBnBavA+D8ssaUob6K9G0LyZoLN2V3Veneo2QtRe1UPPddLF
6Ggb1weekmzgUojeQQdNL6cZzoAq15XVFOE2dlCfiS8197ZqwUxI46Dost0VeDrD7bzOtFjZNRde
AV4HnGEqfRzKzCZ6oKaA9CVgDeWFeuRhaNa7h7Sc6AFyKJ89sqb6b7zkBolCfkhRu6D9RtoI3Ni6
4kQ39E9McZET6BXeeesn1gL12rWJd8TR6Blch9DNScFAHBiIV7wNrHfAkYXSK6iyQy5EK9fc0qMH
pLWSi9v2Z+r1ZoFPXqfFMgBmZUc2T3mALWnyYFbIH1wf/yUuqjZ2AYrCju9f1WHZp7F3CaT7d4WY
5zMEd81dVqH8l7oAdlQrzWrkHid4UIokHaixEnZliWc/SW9JVseovQsEaKYVEtQd7lwXFcM0SCt4
Yyb3kErq9hWIdqby8jYA4kbGmbucqs+pn7HWhZg3QtWNoQrWmxBityCWWlSq3DDm6TEzte7Z5BLZ
3Khx92Ycu3fgz3v3yBi4JSHcdmdW+qFRp1sLYiN7Q8i/DRHH1Vpk1UqEeOXXAhU1tIfIWNq+YmFW
x+NeNSIvzb2I688zjKzbvP/WxtqXWy1n2rX1NQEhgAxKylpwpYbsNSJSiD9r+opsg5DaNBpENmAt
RXia7R7g8oc8r1905dW0kEHy4iwDX6VMt60dO8vccOW9mSTyXk9saNS2ur0HNF3eS65EEwt2GVIt
u4FczUVwOm62Qc5Ap5LJ/IZvKYKwTnQij9leJ727CE3ZbMktbXoTWQDbWddgw1jFlYG35UKkp7yO
cuRufeelxIMUujnxjwEx1sUw1vwR6cVxW1vqbMBj/w7KfUBTKJfEj6E041TfaDUjq/yzYwzpCbfJ
fJ2r1QRWS3Dy/GFWkDpATps/praGgH8mfzCzem21PL3248ieOP5FMp5pD0Vlho8js5ZFk7Gn0D9B
TmY9Ini6GviA/0DVdKrJOxUg5bgfUq/PvYs2eu8eiQERgiZs0t00CmYuE9riACQIjuw6LUAjXIse
gR33DvQcMgCs03ukgOankuCQOBqS0kQWwgm1BYKu4Be1UbvHeKL6ml2chiw4Td1fy/iV5Z4nW5CW
UElybHM7L1vmASAqjrY1kBq5CwOwhAHerX/jSb5xtVD7C6pwd3krh5eqi+VKtnV4rX1z3NdB4qvb
5edJ0M4M/nKi9K62BjCxlQ5ztvGQ/10Js9xTqiZscWTT/POcleldvNr1FW4qvAHuZenifw6ixVGE
f8h04+epdcUfyLpWeZ4eA2u84DXYusrKMSd7jyTfBsIZ9XIeoFGck4AeTgPtwyI0UNf2bsD77Wle
HIh++wSg5IYc5oU6iWiT1vbGYvYlF1ZYkL/Me3f9aSBg9b2H0y2+ej8/Ju5n/cX2vn1aW49w+4o5
qDNDUSNfQMNR2fQrvKgrKsGf8+nHH6X3V2mW6f6TXY93wEnG19ksNJ4eWJU9zSZaQaYO1OJcD3rc
vy/dOmDFby3pbOeB6Yf02hVPO3mef0akYI1jEYMjUv1NZrtZhjqIl8L0w+K0BgK66VIW1fj5rzBm
+tETGTvOi2So7jyDY241/6aQN4g3MvWSJdhUjbMX+N/0Jgl3GRSmwH6tbFHHcFm+gKKmO5MFkhvG
efKwS1Cagpn0hWzA1ho4MngZBA6FXqwMu1Xa8mo+TaTx/7jRvETwhTYjw/QZ6IOohjZEifTLvGAv
mm6V+FCek75IzhKCZWBNZBBPVJVZymSC64VvhxZxV+HU5wSwvXoV8zA5Z23Ud6DOCMo1Q6324sMQ
jVPj4nu+KBNbX9s4/r7PnIehoncEMVa/n3ZmVo1jHQ2bLDPxFKumXhr4S+DG/nJ8K93STZ8eBGPv
rRngZNdGPQdyaLYeUYRTjvIgpPgaJ1p9i/3ivdHt8ZZ7EG+f7X1rJqCCdPHmRm5qQupr5jVD0kFZ
uhDsY4NqAoGKJJ8DuD8P0E7QIvw6b0IT1E5NOGKnX5uHvg+iXrUTrUYDUekiel7gjIV3WeREi/E+
hajcPTgX+rUZhCj5t/V3Wxj1e7+3uwt55M4wHiDqkC2oS00f2hlejxq5o1meEXR3AmzzakVqgF8P
t2D/D1ezzWqNZ9bw4kQmrQT/Z1Ykj9SjDyQ44nAe6Kc286QYIm5DDjIDMrW2bezAwwJiALUVzeok
eJL8PMoOZEsCN7z2Rred15h/xvnndtthz9P248+YaWDpmWcFtp4tTZ/JHc3SUPt2h5v2vLFgRrjV
kij68DP2sf7hZzQiyzjJdo8SDuk2x7L4brsPjgGIdaCysKBwsEsUM6OMnPqOlwZwQrdM+pFDgvmR
oY4fcpYqjzt5k2OD9XaGWdkAGrDxsQLAbyhbcYuipn2o8T1DDBg8OdT1nVG/phrfZaDbfAjcqH3A
0xBgBdMWB+r6kWvv09qxFgDZ+mKpZ+6aiUTctBDL6SgKATWogYi6mkvLeSLZ0SDtQMs17fsHqjpA
mCg7EjrIE7oQAdpSnmQi1ua/jN3QttGahe2705SNSRpbLoqJXI21A/i/L51nRVuCq7h55+9rvd7N
+JZPMJbZzQNJ2wxvITuUQN9RMdSVCPjt8V75wQ0VJKj5pGm0RdIANQ1qsA7hdAhf5x50m6gMuYj1
cWc5ol1St809do9/SDoVkwWBDXMRoMr5gBAozsK++w9/nt+TKzXQVgRrtFr/T/6BRAk3/OlcPa0f
oeKSPo/nRPHJi+P7JraCgy1TZi8dS4AUDuSzLvgwPlwDzx0cqOmUc2I3w0LyZlx9dPrndR4BTELT
Po7Ni00bRbqLTWNqceJ8w2MQNIOuA0JrXRpHOwGPgVFFxtTov67IRqPk96lr+oVcxCYDt5ia8Sc/
Gvj3PaAscz/IpN7StpU9WFD5VOv9Dx+D/EQFQuBUGPv5x/jTjn+y0Ra1XvFjHR/+hx9idilFim/D
9CPH5riDUvn+P+5A06gJw2Jj6LXcj0qqh6mmUhI/oTroAl19qANz2JGJBj+50UA1KDGeeS4PPLkF
cfDjNPpruXkVuqItZpd5+SD260VeGtV6GqXl/30yrWXpYLfQs+v8ST592nkLurLAHIfytMrbcBZt
7doLLpSDAGGyPBpM/PiQgzBaUNVC3Wgz20zIECZhrv1pUiEzbanZsbtIIT58zlVj2Vp3LmoEvpmF
Si/VAxEsKn+60YKQpVXtOmP8An72+BbrRXyDtI/IOnmHqKO8S/xcv3FQ2qgOmcXQpXfyWP5yIWvd
Lf3C9G/kZ4pRbuwWzyYLhY3rJrLGBVWkU5OoW1xoyLxa/WlYEjqQatrd2Iw3wDAg1eZwb+NVWf88
RtWeuQV7q+MhAAJm9K7jEGvHKirsVV3l4q1OF+TQ6QhM575Xo8DYLK9gMQDBgmbrb4MjttBay14E
npdQUYJ4cJ8F2QOIHP+mmTzJ3lIjsB885Jf2tHeuWR3t7UCB8PPeec/tFeg/572hG/W+NxLb5bXy
8LbN6opfXRekSmGJ3KyQ5jdNMrAllHV7TYFiOVgsBxN3lRePUKdOFmECZlzWGZMvOKZNxMb5uy80
j0sUzAX3hK8OWkhmjTxxd9RNwW+9KsIKrNljjXSTGp27QxXxD87zXBRNtJe61wIUzBQFsDd5+Nrr
oMmHsiOi1056qVjqLchuIva7qHK9vHie1961WvZdKn/czlGbjyTsEef+7AsEAxCUgF36tbdu48je
pZZWfM1aEHXAbKFueptYTo+6fFCGQm9CLuPRsi8+WMZXVoEjlscb+1LlXW4CvRiX5wLAl6lLI6ny
BsoO1eCaDgVlcqQRoOuQpvbZgRYkv2k0sCAyFTCTbVHBIzyUQrjeDrGlb9NaZY5s4eCUj7I2xr0T
4tgH1c/wKJYeQ8ilqXl9z2pu79pK+AvqUgNVgGDRhomx83VprbLYNVa1Hxn7qo2GJf1hCiTJ9o3q
Eg5+7tLfibp1mH107gNkwee5NDo701I0WqqN/oe5VZiuujay7oxClrvO9uItQkrVS9sHqwylc99Q
VJqs7KjXT2NUIHyEFM2CBjRbPLu94z/0dmrtBSQl1kZauK98ANsHJhadyddB2oVH18+z+7g31wUP
L9ARGV51G9X6+lCZ0Igykjs3r1DaoWjcizzJgaTg7wNG2r4P1GGYTzO8EFEoE2xrqCE0hRkhkamb
qNQMUCyhrqgx6hKYmLqolvNAqst/+E3OSf83l8yfViK3P605+fpH7vfRibyCqgBsmOxzA+UCbYui
uEeL+zWKQYDesIC2d8E02SE0HbBdXoO/YKEnjX/lxZCt7Q44x5Lb/pWaBF/066iZd90o3MNsrwLJ
jq3enshE0+kK6tX472KtseCIJtRlhxubK6W+0KKo2BtO7idLuzlLaO8gChrn92CjRYW6AeLwqats
DpBFKyce/fVs6/AW6HayOdlJm9/bIuNXUHJtZodQ4yCFjttm2aXS3jd2GS4BKeyP+PRQkh5j42vt
RKjtDVGvXxVGc3OqmoPQhrGvXLAMeNA6PsaMiac80FZk10cr3g6RyLdCzS9xAAfIrXvKeK4d0taE
uJGyu+CfA74ctXdIs1rXUupApMYAYJklygLSERp1RTYUV9bk/jFkbrhGGMZ8tVGIbQxl9v3/zYOp
Nczf1qj7u1oO9VRanthlXkL4osyjqeDcCsevQGvbG12Vn+te+vd/gWA5v4vdWh60ZpHd16ElYypd
XUojfEBgicwyocNhJw9NZW4y0CIsjT7vnxwttDZRWkQbm+n9U1GJfhUg57Oj0dZCFrxMGV5O1WgQ
yJcCKiRXGixGYxUMYfdQjF3w6GThYjJ3FY7tsbjRlBGP01Ou9UAwoOry3sO5Z2krMFYiLUSae3Yg
4BU10pLtMhB2gkpTILh8ixsg0x0nD5rkgr9hqeFOsxtCv0e1kQB84Xfwf8NAlNdn+bCZB+jAg0B5
Ua3m4ZJeGOi41I1hth5DHGt0P5HHOmzksVUNdYUvAIdsB/tmmUxsZxe6mv1oGtm6xuE7bTAOs+8n
t5LWpGFvMG94kLwvPPu9b6s+huXKjec27g56XyCcmTeiz5zoDt8IAxj6BCm5a8TwLEQCqtg4Om/i
daQVfyGFGePWC5fZb+zBxW6Vw8lIoR9fd3qwBuhAaXtrLDsNSDaMTWdvJKQKTtRYkXePg49KbIX2
kitGV5ydvYPm2/rWTHKwADSahXo30MMi4pQFyOzDpyN2WbLmDImgxWeHIQTEbkdWmtAjul61mfNQ
mhU/x3r8LQd70aMlrfTRR5lQr4finkxFg6+YaXnZoQUX6WMooYHrgKrf7LzoxlQD+H+N0HFZL7u+
j27UhF3Obxr37oqRAx+ZstwDqqCNDq5Vfv3kBkYQDbnY5vrvX0fzs76Tp4N0wfccH7LyvvFPQOTI
hWFzMAZ+GWXkr8bBNfdRGCDf/hOvwQr2jtwgW5gj9aQ8JkDG7EcYDhoF/dZxAmp8wnW0rjT3St9m
bIsOxHFNBHoQWuGDO1cIEB9kpGulz7GclyBHGiWbxDvp2owRzP80MK01r/D5B1Dr0xRyAbng+wp/
2olc5k1oWk2yASH4pobCuGvrIQDJrHn2Y924c1VjgjNvzwCyWYimeuTSUcUoCaRRbAhcoIKwQAHT
lXoF85sTEBgPgOZB36KJbGTj7DRbzRNSbAfYsRnsaAYN/IdFyEGWmrcDG1K3hRRTu+0rPPBtxXZo
KFZEamSYekcwVm3d3+3kBlQzgI4Qrpn9eSCTa47KtsUYW+VuHqAJqJ7MV5El3NW8HA3M+5sChcex
VYgNDZCfy3BQVh+iBWWGBTyXYnbMQECXqs3Jb95o3hxlsFwDbxeQT7Tn7ENXjjW2WzB8NyjWws+M
2vn4MIJjcgt4fIWjStgYh64o3Gwx8S6pPoQRjAN1e2YP/hH8xcah98Z8j/qQRQ2KDFQ3UUtOsztD
1HYZDYD7DYMMjjjS2ttSZzfqZeCaBDexGuA5XjQWdEkNijPMHcCV+w8DMTgsj7NLnEfBkWwJTe54
YOwHQAQ6teDslwYhwpbU/zwlbjrrEIO4g6ZMy0yOaqu0w03mfeKvrcvOcI/uhz3yMB9w1DLCfsWr
Afy+SYzC+3ZA0Kk38xBccT/FapDOKHwUnw3dfojHfaTVbfyAevNmEdZRuGmTFKX95E5ocpQygswY
lXRm75ji0gOk63laeBxNQA/cFMXESB1o1UK4Xn7STGC/VnQ5WZnWXqrGETunHHMkI1sc2T5c4mBQ
b0CZ/dsipVqJnGghupptEFy+mCgM3X0wzctaZhiCo/LXZ6PJmSNv3uiEez8CbmahVZCQy7mO6Kd9
/GDiXQB9ORyWz8gzZps0FGyR96ExrGgGNZ3hpItBpumWHBnOk+uwBprILRsT4IHEPMWg+ZquAHC8
DxBG382mJICo2UrkeX2S3lfPM9e6lniAEtvuXTegIjVjabag7jh2HiIj0GEeRj9fkY0av3P6ZYAI
93a2eXn1KpOoPCI+C8D4gLON7g3VjTycFLgygbD27N/UNoJnI7JIs83uagP8ncJazZ+ptUSyLJMo
3JFf6HTJKQitkwTi5piNWvN/jF3Xcty6sv0iVDGABPnKyVmyJKcXliNzzvj6u9CUxbH2PufcFxbQ
3WiO7BkQ7LDWPradPc0KJbLG0SyBW5B0yAXi6EoaupikoeFkx7xEZhP2ZOQUJjg7gDO+oYWLYpm+
d0FzutzdFt+Kdq+Q9u/uJco8/B/wVTp/B03g6IYFeAfhmK7jCsDuvKufQTIIpftGZTx16HbZAP/x
oe8n/ydQCfdRFQBSo5dAYkZJWgQ+zENg4EDijd0VOagi8pIqXwMewv9tx9ohc2rjZ5kbj+jSHr6b
df9d50Z5Ra/Br2Jo86uGFh0gMgHGpDH6YFf4qNlz1CsTGAYQMPdL6blVVR00LSs+kKIbdyHK9B7n
CQIgRwNJJG9ZZDuAFYvKtNgm6N/xrK4090ln+I81r76lllOeDPRJxSvkUwOcOR5nnWE355hNH3Ts
Aeh1jtDSiiV6rw27osi6VWlLEa+QO2Gr3m+NbWtV/iPQedljlRXfbJFWp6Gu8602lPU6Umv/6R94
3R/meyMa9urXNp4qQ4oHWrK4p7vTPdSnzgcnQi7V1gFelPuxhbOLbykYb9tEZ57Ge5T5ifCl6Hiz
bqLW34V6ASiJYMq3tQkcfZom6djtBwdYKFOlRy8oJkGDsW8bQKeEcdABuE2T7DPT1GxM+0dtAr6V
0tHFubaAZnqmsV89tbzIjt1Y4vA1jDu0KPJjqy5WVaAjVaZoS7Zq/Gd2GfZ+0hS19M0VkLyhT4a+
1vakQ3wNFTuoG3KA1gQH8zCR/TcQF7qb2d9s+eduy7q7WwI1KsoBuqpuT2LRVen/+mUY5t+l4fhl
oLJMty3dBPQJysve4YPJGs2Dg6yGJ2G/iCgV8do31HMCNKpemTjRmS4I7QBN4f3QRinYGbmj4jS5
D5wmI8pDgJ/9L+vMoHyaCkCTtqyLZ6//ajffiscV3iHhe0VG5HywgXC9nvUGQ9sTQhYoB0/s8SPC
4P5+0BH2oTJJ1mn1ubWmG1VOUpWk+0c0I5rRtHGGGwFHkRmJAI9wIxck+tsPmTpuNbu26gIU0zN+
E0Bwr22C3zCYi5wjUOO+08yWzfQYR3l4qCYGQvE6RivLaCXNzo1aRKNoRTEWh7oZ0PyWaBywMLqF
IjWWPdkcgAe7Anm3LkYr49iATw7EMmmwBnYHAxZp6F9j1kwHzY7xiHYC7RaatXarTFSt5WEQzLJF
URhjtirNtN+SLIqmEV/rSZ3c8IxIp+z+ssiKNv0W9DhhLKLFdpGhgSU5N8D7arzOwIaKNq1uuxii
OSI7/ff3K8Rc//HddQFtZ+NLyy3O/7GrJ8iA4qRQlU8lIfzicHkKp4af8e7AzzRCy/n9lBRgXf/W
degSnmfKNoolAAGXtQVD9yaiWHeid+5i9CoDKUG3s4022KjqUm60oAcUalBwHL5T/xJW+ee2YdZz
xwz3gxUNngZMxGccoa1n0ENv7agpHknkcsTfIr0azzQFoahY1WC33NMU0J/tFtXFw6Zhtf2s5SM/
BBVCieSpt8xo2/rayLKNMCIkryugTEfqQiO6IKTAjyAqtY71pACmabhoaEQyMlzWkRtsjGnuLS6W
de/coCO52gCrO5r9L74M8kDr9FagJyobm4ur8vFpDrzWEWepeTY52toOO2NL03ZIsqtZlTeaBVQd
wNsYAK/heEpVPUCLLR3EyMB1IK1bVihstRGYV0wtem9+azJAL44TQ2mQE/TptE4+GTk6f8iALmWQ
GxccxlGBpA/FnjfsM8mntsYija58yIt1lOOZtayjEa2jEeB//9fe/I9wHvZkBDYMDowMy+JzVfBd
OC9OOrTK22bzNFlSeHaMgru2LP1LPqTylPdgMfc11Em+yWlEF2008IbsWPlukS12bhl2O40hs71o
yfEyFaG2kVlan97J6Y4SkS2Vcse2o+69OKaRb3QSCVtjVi7rlw9bAj/LS+zpv3y6ETAid3/xspZu
oT6dXXb1abn/8iH6SJZrZnWvn46WLp8C5d/yJEd9TaKxYjjb4MSXhu63A7gQxDeBvOgGPHkVXl5F
8tQX/XcJRKhvWpohbAaAKIAn8ujscEDSCNn0a1vU40aIoB23YFbna7D/oMCLF0X0w5XoV2co2Rro
uegaU3SeLSv1iOzKcFMFgTjYGtfTTyRjUTN4gNtsNmJwq+jHFKF7RoA52QMhSc0eAYVWb7SptPFS
Y1X7Jqi/j6pLpylkdu3UhaZTiBdAnIoeFxHJ29HNrqj7FMemsfYkArIxcBVo6KZuftb9fkWzdy6b
Bi9aQbMh3eJ2sQqGTyHwI9E0J/g2r+thGzR8urhVN118/JguUcmAn9JX6bYqAOe4I80YtL+00ZI7
nw3VBOChDNHpxJhuTgu6VzJJ20iC2bnMx3XaTRs2gLkd1enlH2uOnC2ovy4o967RI2DkYvO/HjXv
OlYcHT9E4JQLruH9AY+bdx10ACYFbx/AhJ7KmHdnVLODBMBsDi7eC/B6VQxnG1DfnUdzEecYFhxd
vCEHVeViRCP8zwzn2cZRK+flpr3HbtocaLbIl7XzDchr6+Pd//1dye1iTqO3z1kOoJ4JLHDhhY7z
WxS++5xq+rTNrEoegYvqXE1UIK/Ra+d/bVI0kTSG/TOGKddGYP5XzrTFK8SrqcYKHELMxP+qZzUg
OzP7J2JQkZVpqnJBrBcW36T34wd3M7PySkDd0ii3Yj5bLuCGaY8Sg1fLnth9FyufudfXMqYeGDwb
lsclYF/QxEAXywgvBRoGrjSzLdmDc8QuZotQtT9UjJ3fWRTMLxQGLzDl/kVLd0AJWlKgRf8f3mlt
wcF5gid/AlLqF46u1GQVoAfx6JoB3uRZGHwQWht8SLJAbOLalF7ogpUTG8kplYMCyM0R8lNTwpgr
xkDW8/xuiLReFK3rNl4BVKA4kvkIbmH9kYbzJRqblZuAMYSmnfffv/mmIf5xyrJcVEEarjDwFq2j
hfTv5tEhdYomydzyieuFc/StgoOzbtLXSdjmiMwmxo0unV7Ic+7a2xCPs9tsppfM3xWZbD0z7otk
M4p4WPcW4pm0xPe718VgBsi9QTTdfnFIWnUjRMb+caMgQc3H23JaRDdDZ1zr0bS2v8dd3Z8prkzx
Z2y3xSnBg4lEdLkLtOs5z0m7xKoB1w4kJZq/ae9WmDJG25RpAO5P0TeZQLnB+5oaIn5uHwt1oZFj
W2BzIk2mTdpOC507rSTyJlBh2ceWGKFo4Syl5RPxQi0+E1mAfQRY++h2KUBSiss0uqrfjbdbXwtZ
PGtw4A/Q3uzuyaQj41HgRYTmpRb8GngBJCDW74bISpENAwx2qy4zI4Tq+1TKNo4y5MsgB2oyqoJa
ML8OOViehO/KHbX9mClySsPYNBeaZk68QumX+zy2bvFoonAIrb3oFULi5ZgNAJwhK/LBhkabfcRN
cu9DygQYfqb7XAqQMwQsrNECOQKSozZRb00XAMon5zIN6w1A51A7rhQky8o6OdtVO6FPXNnQnNS6
5fOV7zdghI/Q0DZVeGCMnY23FlKXb77fOaMpLYnVrd555XQrsrm71BxAU2hwAapkfaC/uJz8L1Gf
mrfAYsZHbJX0zwIiHesa1E0AsGp0VEkNZQFaw601ivQBAdyGgMllztdA9vkXy08BdV+W7bOG9koU
NQ3JQxgzttVE3JwRJ7UOoe4khwHUkpcUOdFtWbfBo9kX1TqVefvCy85AXiipvya6eG6BRPMraNGB
maKy3RtdHySyXfTbRagMgYdzBG6vE3V8ZHGAgtQaIaO5v6PPwO+EH1h8oB4QS1TOY5dtaEILoh6I
cChuiO+gu3Jh/0AljgnMtlEUu76YpjU1vYfciZCEaaY1dciXRns/zY1abA03yna9PzTPfpl/a1GH
9cPPnc9I8fNnq6j8nT46yf5vg6H8AoJk81QTVbOmkJVwOIsuZvz9TgSEv+I6TqDn5h2Ct1b8vQ8C
BComLQec4/Sd9LGB44ZjAuOI9gPsC25TFXOyixJnM7Aa7Sp/lPe4an9WgVr+dRVJlq0Itcv8AHbj
Y28kTG4jVNigvhxoBB6oiPMzkNiKsw26swpFxMeEFImyIW2uacEGiDw2DhtoxECNTjauc4l4Ea2T
be9oCsytODstEBB8jW8FR3dgyGztJcc/rZcVTv5749pN9rsfyxiNbrl8iXsTsQQzyy6pVTrAgInZ
Vs84gor4B/dkY4L8oW6qralwhYwaIU+rPwdSQQ0FHVCHSF5jQ1rXemWt9BFVneu+HDZ6FhQHZK4A
2GYIUBsvF6loiGmKOjnpRU1qrytzlK+G/7rmTn83JCd2V/9uTDF4lUh/I3koC69iPDlpaQNYCZOF
6Yn5PUhflJAuJGvCthYrGlY0bKfw5nAdUGmdC0qyqvtNHeATcyNjmwPhGJRaQAA5t/mKFU2b4Sil
ZLNR2GDYjGWAAHzrIZ2jNKSf1ztOxA4Z3iImG1hv9xq3KFGdk4M2TaE3x4TZnNL1n+NGOqgbCBQU
tFubR6YbEaDPBMK4BALtpClwPUmdxvmuiaP+6ABPC9/qwslQYaEna0TCzYujsi3omBJ49Km51gFl
QItC1Oo1Y73LC7M/pUG3TofOmZALxFvBPAxLYaIcAG8/8zwmA7yTI4ELtDzPt/XcQ9FHCICWcLh1
iHrdaKRZieZJC+XNNHXxaLIRb8h/Bw7CemQHJh8G2ERregCyrn6cTcgaSYktKITH8+KP5AygfN00
XRdxm+ERVpU/Itvo7+5u1HjpQfvarrLHwNPbpPKoRD1Ow/LKo+KBqtapNL4Lsyc9ru3LXPM+6PYm
10Lgjaoa+UIYgHkLqwcypUVv9iRKTWFv/EmMQOAwX+2V/7n73EyLp4kFr76TN99ki8LjAidtblff
DRYbq0kHhUToshHFZch802UI+qNEFdRlnpV1ebVrJEOVAaW2WZHbO1YOFRqY/iz6T46qInMvtArh
/9kRjrP22kShx6bzg70+jhbScU0987gqkd/m1oUoXIkAVonKyuUXNvGf2Ozw6RTta6yxnaMsyYg8
/O3PnKpNZ+KdkVDP0zLB+TZFESi9LNAFQPQZesiqWUR46SRXVESrBqQBW9ZL4Xh64WcX4ARvF/x0
siOflbLLJvQsILEFfyhh3La2yYqNo9zQLZd1ZKJckYP5DWX5aO/slCvpBy9Dwa9uXPYnkXSbqsvB
DF1M/clJDaf0rL5wweiIdOPJjP3Sx6kEw1lKi2iuVo4jOKVnxd2iVy+6c9DQHnOyFOQXvpooevdT
ZzfwfgCDx9tcMwZ0szQImt8SHWdFdHiK3SwMre48Zlye/DJ5SQ2rO06qrThrNfQnTwAJGRyAyKpu
ZWD6vLYspw4O8vg9s7lbeVHEer0PGr0/LyLHAuOj2Ylv5INPKE5AiNhoVy5zqi3dxsgVZ0gJrt1O
wxOkRRfLmUad3Qz4cEA0dHot8UhhGQNer0k9D3mBjY3HCIOSsOmGS9LaGvDa4WbxRaN3som3zdZX
riPwg6J2MR7AEcZBMrYxkQs5ObmbPQih44OB4vZHNCSb9G8Lu/DbvZyq8KyBodczjUz8LIMnP/Yb
sKqY+SrIYxM7UYkkZ5BxMJM64kMdW4NXFKb9ZorMaI5S3m3rongeMO5tJdaNtY2npv0+VqJZ+60e
XNwoja5uWTgrYm35y8ACdvzFsPXba/cRsOkM7BaJ/IwSe6CW1OHPApUk29Jko/mpDJOfpRuJrWOh
lnNtCrNZT8A7WJGx73MAm7ytI0OaZQq5BPA7f7T9MlQes1RM2yHeyFhMYBvL5AONsuAn6KLLG03o
grJdMG6JugFJAqxmU7dP9kMY41GglstulA+T7TYP1ofFFZnrUTegD1ACcfjN0olEsssR2cKLRwoO
DS3KfRQygDlL3aDq+hr11wgkeYBG6A99BL4eEyV8G6EQUOiC0MrrSLpOWnqL5p26l/qDOqnv3slp
+n7t4nXxRzLfRTTaSAp9xXJxwf6CVBrOZCBONnRtFQ4VuIxb9FB6+ijFzrVy25vnyISEVzSz4W1a
mY/CNB+aENu+ckEzuixuZrdgEn1105nMBmQDaMk0NzBfenDo1YpMz1Cz9q+Zg5IqW9HumaFmvCBk
O1vSTK0TffM0Nn2/D1WkD58PTF9q5KuYX1ynJX5caNYjBclISxemIoIJsnnrtq261eLgnV0egLGF
j2JYL2sXB71TPjCZf7KTBkkYPzf2jVVkH6xByz6gz32FsoD0gURxD3LHuAOBe2h5ZWxvUoM7txpF
lE+qMWWXSUS1bIX9UZtR+ITz7sYGZv6NRIsFLSDZm4/FIh/aVx9vFuTj3+5CFv/1LmWH8jSjGErU
umnFFXwrXzg6Mvc061HeD25OpUCV2KyodaEfnM5wtoXstBWAl/T13WvJ/DrStKm2an1LX8/FfCB4
8gonioFnLuvY2QVhuwsNFB8BGgyo7ShV9jcss4IvqO/fJgCYfQEJMh6/OWfqRxZ+AZCluRpzfzz1
k51/KuLYQ+I6/DIEcXlgaRDPy3UpkReqB/cGynL7UTjdC7nNhjTZWmnn72jV212EwdMLyjaZR2a9
CdBC+dddSE53wcvzxnDdA5oSvsisSz74fZSA5d0FWxBeYdc0nRUyRNmUNmoHkgFi4oEPoXtunR8G
kDYeSDp2iXFSvkK0TiKu9+Znno9B2nlhVWoHe2jtDXPRIZKAAytjQn/O2y462g5wDLG75t9ifcRG
4gdfplHrUUDry13nm/wzKmc9MtDaodqAfCo/AmS6e7bc7NGK/ewbqMHlKuvK8sICfcR3HJh3pJhY
X3nS0TiQi8Bcy/sE2LaIMlSyyb/9/THA4oBzh5Krj6Fi3OdsGIYtODqOcTrIm8B/25PlDu06Rwnh
bp4OWggcOwvkCUrrCOnjXPoUitj6QJIa0IFARqvaA00b9EXuEeIZVjQtk4g/4o1xnpFoAoiqp2kC
HUKWZw0DyA3UhUas+zm5gMGmCc63r2IkDJMrG0EmPQ38sMjJjC5Nr4H62x7iHdm+W89AoAcoxd5d
L4rFjmU4s0/I8a4Wz2jQH9EloXfuTtjG7+VGiwnD7/E4NcBuoE8X2pM2/zksrcJrtFssI3A6XBr/
OB9xp7w5gJ++8kBE34Ur4E6/zjn/kftFixrgomQ4rbFU6NuedTWOW4rT2erHcKXrNV+TkC48bhx9
6+KdOyliwB0n6HXHsfUjC/wNWDemr77geJFUcvGXPHAgJ/vGRLh+nBDZUYtAATx9FfY0IlnRjAcn
b2dnJF8Wvd0kx7vbKbWmahepjn1ulofGsvVzrzr/STT6TbXBG2O7jhRIAMmGsKquY4B9PpYg+CVZ
VE46WjQAOzlPlbHIBpySpyjxgKSoA51beVX3CJNRPy92TZRXG/ST4R7qU9DFrbXqCmZvlK1DZAVS
4uuDzr8QGfrPZtj/QtkjUhBW7z52tv0EEiv7cxkKuTVLUe6YhFVWdACi4Dq6HMBAAE6Bi5uMyZX2
7ybLxn035sVKn3TkDVAKeYlakVxpJ3+vDYFD/U7bo2RkhXyKKor+47lq3DOIFdOzO3TtRgds/LqP
nQzEKDnQydUoyr+0fhDeumh8FVc9UoKLKVkF6RRsUinEqnNbbfDSKUovJrBJBg97/SPHsWpvt016
cdtMRrtRRzDC4YgJKrs7YxHJLy3Q37cpzgsnXSA2UwRiRGsE4gogYtHXVt5OJSJhbXO6G/Ys/tmP
+GYioNSfQ4GLVhX6VrO7ACddxOFJMU6tDyY/NXf8rM3Xic0/xlk17WjJGIHEPDiUogOYV8Z/oD4b
pGwS2K8E6aqLqTkNaYrdwii8pHGdPc5iw0OrLiO+YbtQs4MVTUmBVFaOw6W3SGjkIuLr6Ulo7BYF
3A57V8fTwcbmukNtDiBFxnSt50KEXh7FHn5NTeyFybqNnDDxAPOgyyaFBD3OaJ9BXW2N+KVTDKnC
pBS72m6NX3VSnkfXLX6mJX+seuZ8B1PAZ55r4zfwQ/7iYO/6automGh7MF4hL4/4djA1K58l/nZw
2/jZQa0tBUVpJtHp1KAr8+VNR/HTZfamU5b/v3U1yNzsJgdCdReBKFuG6AtpEJJCsX32A0nJ6WuI
F61VldnBReamT/Kkd1/lKAYP/6PcmerZnvxYnL33Q3I9cHsPpOk7xqMbtSxaE3gfQiu6US+kULO/
dYEb3IhNmCzVbFmX6MmN+iCNCaRiSpeOg3kGrG23kqgiX01MTz7VyZB7gDerv2O7PiVplACRL9x0
OVitPQkgtb7I9B+ZC9wjLqvPeOqVK8as4QkpeoTG0ubBHKIPpt46n5N6dFcMsJsPJq/zvZlP06FN
ne46ILW2jttYfiz8/JeN585vACT5Yf/barPfeFPvPva+K9ZGnWbX4BFfdxy+Rst80FCIucoKw/7U
2NM3tVn/biY8fEJkCUBS8yitzvwiBqtaCRZVH2Rf99uYu9m5RsMgzh/mvR+Lx+KTmw9vfvR+hJ8K
0RhdoNhGRq3chx2ao2UrxJdgGFJvVKNYyYKxdL4s2mX03+3eaf+jP7JDYyyAxHobEIPcAeN04abo
RyrNl8DX76eLtlb87XVtvWppumhZNQHrCdxTgPeMU+eAuH19rGpUutPbL9qLN3ab4GuPtP8u5S2w
X9QFAf8X9AizE82mJBKPNui0xoRhQ1YT2+guopWneaZqwLOKRYcmQqnQ3Rpwvm2CmiHLrVaRotBE
uqLb2WoZKfo+felQYH7nLhJnuh2tqe2gR4s+ap3Uh2td2zroKKH0zFHnN+1LgO/ZzdErfiOBY6f9
oR6s7zWIQsVs1OX4/iGZP62zsGEJQGGL3+BFTA5jW/vJ5tWHkDG4JN7Wz6bL0oGhG9SW7QF/UXKi
C1eBc5vC6QFD+Jzmi1oGNgLt/lhgiyzMPSkWu7xtnGMDJG/lbjZ9Z7F4otHinZy8k/UDrxEeafsH
O6zWFIDBlzry4joYn6NBWFu3j6tjwJ38htwK2Fzk2H4LWbWmCEzWWijxFnJ4LpIIAE9xvqJaRqTH
igSd8X9qI6s8QOYQKNezmkobSdt2VnKmEXiEFaXl2zyM9GOOFAcw2PTPeYX6IRoFZvk6itRoKEb9
M40W7aRk7+wWL3lUHofe+SlAtb3KMsPAcZzh2UvRGXBOIKDDA2CJdwMz5oDOHOVB8gSNsQESrkIv
3NsEjlCvyNB2ZKkpyXjJ7WsUvZCkQnfbLNaqGgWgMg1XpBiQla8svbnQGhf8hGCRYK9+aNVoR0L5
oUnU58+oBBif2aNtBT46FUXqgaggeIkqZm96dCCcs7hlJy3TQ7Rx8Om5zFU7pqvrv9hjOQ73a+ox
FRvgEjbHfJDgOUIdSFn30hORLQ40lXgIn6WDPXtSBR7131o0L6D0FvR3VBdsZv0znuf6Cfkq0Mp2
Lb4zakr1v3TJNXknokUNrHSNa6elelhZVW1/L/rbl2gS1D2Fuo4apvhKrIgyDaqHCtEcmuHAPc+I
F9HJ63lm5Zr58rfl24x0b5bI+Djr2CiCa1OXD5rsomfRWvUp9IFh6YaZ/KrkbRFFz24efQydMN2N
6OS4glvj9TJ1SEojGgsm9iFgmmLdeNXYlg0gRtfoV4tsWQzGYKAdWnE2a0kBJAsXb1Ql4rJpk7je
Yo094dUrOi+H7eT+daciiZsDIA2fMpS9XXNDb1bRGFubedqO/pVGPBqsvR80P97JaVrieRwi7nUO
rKAEQoM77hXW6UPMW5zhI9Z6NMUGND3QKI1ATg2kKZKEij16MvF1aCZEhhbTiaXjHk1yiI0qkzsF
TqhBkm401+TAMy7b9CU2huY2DsMIfCi9vBZW7h5DJZMksyCrHR+FICxFZJ6DcPX2JrPrzAGiKKjc
DNRXRsF4ErbVfKBL67pAKxx69AS+yUxefHTSvEDQHBRafy8ikaGDhIAWNfgenJrcRsnCukAyepWX
qBLAfw7ql+ehiBlwVrMcVYCLEG2s5gas5jj4qArr6O3CZPJogElrT8a6iF6V76a63rNDULpbktPy
+W7v3C03j6jCmizvPgfdAOmaRxdvi9u0tEb0ugaa46CB3LLWzLQVy02cPxe6VhxLUGginoqpoVvJ
h8R18IfmollVTf25Y2530eMhfwbcurWehLxfOvkA9qKlSdfJh6RrfvYcXQWTaPpnUAgZ62RMsx1N
O61HPSAHmDhNTeDlXtvQeKQZXbT8m8/86AklTv2ziXMtgBr/OMvBfzA7ixX3w78500FlpY+M4fVO
oiAHPQKoUsA3Q+tCVJZVqgqY5ilHBtNyfH3n8goR4TcFjQrmsu1UYdO/WyzRGYK9EyzEkQjc0+yR
9J2OYptBtNnWF3WAEE/5iU9To19LK3JWKcszFPE5wBZDYyiwD50CQ66GPOIfIiMa9s2AGhwUCkPW
KnxEPKg5SJEqoF9gFgy62YNYCQ2FIjQqr0Sn/IWMyzCrox3XDIR0Y3B8zLeZ74BWFTkAEZ5v6xF0
ozJLjP5Yozfg0AXWYbnXfG8chbJN1Om+FyueRL22bkap2uGBZtR5uqtNZ0sPXy+k0ZRaZD87pLhP
fZ3jAU0iUpLtMkUpR+gFNV5zK4lyZG9x1Qn5IShEcQRGRbaLBzB08kAg1qgucTCkD37nnEtQTJ8W
EUMucjeg8dUji2WB3zgfUPfuHhdRkfTaPgb/hdeHWXbnVzjB1zJOIzA426YDIBXA5g7G9NtQdw4y
JaunLvS45eSHPh+446U48h47wAmTe/JHH8AJAhDdjqinpCkpMmALgDl+epRJAlckc1qBOA7y1LvF
QRY07OTG1gkUvdEKCOP9jlK95VBjp0Ur8hwL84FkfOvwQMZ2g+2WtGpKtpQuRq/KvGC2oOnk8tmC
zMjH4vLNhzVMz4nhax8HE7HTvuHhR9EngEED4dNDk49si3B3cC5AVXCMtD7fW8BTvaL5Kd8MjSOe
kItHLEFj/IsFRhKmucPXJEsKz3aaEdzYMX8YVOolLEG8ogcTkpqUj+kKpODBV7qpq9Bs0R1SXoSY
svOs1Z1crsgDmoSRvWEFVpesBC6Vj7cucxrNLRKvze3uAox2fOFTHwx8EunbafxsO9UAxPKwR4UQ
Qin4LN2ZpjQiWW27lwINcwBdA9UPyntgNw/JcFSL+yIKwcibf1iW3Zlk4Hk6FagPaZCnRaAI9WVa
oxUPWtLqHqC0w+9abT3H6Ap/7hI3O8R12237tuq/6EG4AgbLuqoi97GvwvwZZDFn4SD5zNH1/xxl
3EYITC/2pMwmQIhPLYCP4rEABsQUhg9mBoc0UwvelpO92Up75VZJuQ8RekcQHkW4VSxODvAePiBD
4DzEsfnRkDro3NpY39VdzDY0jQzU0iV5lYPUHuwD4JnyuDIrUMVxMgWi1nRcB4gIYBSNEHcwgeJy
Ftw+9dhpH/q66lH3lDiXgNnBmWQFGpMf0G+LSGSDqD9NSTEx7E8AJf+aKYsR3ECHGsRfTBV6UjFn
UIIv27OobNSQk33E9l/zFVWCklWQgsWgYoiF5bIElQ4JST0vmlAL4m5mN+RxMaARXSpy+u93yScT
cYsAOBuXkYqbmIVft7rEwRidhrdp2gugkxt5j60JiphF8amKi6rwZuvI/jNMEHXe1WP5STixsweh
IgqFFRK8EdjdugM39CFSU2RyvrWy6W5l4Qaf8o/MbopPQR8CBU2Pf9EKkGuLOwd5ybp1oxyQdtLE
7CDg4DHwgdi5kgrXJUbXkbNio5HupCsegeFYnRp1IS1d3snmFaTBFwivHYvlLFS+ahR0L/J5iUj4
EZgJzi400XS0crAZFp47jeHJMhH1lOWob2ZhVSBvhm64Pn01uF8xj2ndbOGMAE3VQAawQ1/s6VW2
OCf1vXT2jkrN8ERe5rlQH2T5NE1rIiahbO7Wk5rmpJkXkpBW+3TT+U/obA0MiBkCYWGM6GevoPKJ
5s2ZQDUx+eN1JlskmW8BwxZ4zK8EjM0E+JMIWPNrooKjtf9p2ZA3/EQWZDsy4SAOa4uZk468uw6z
T+gYudKMLmSr7krLgfOinZIynPdE2voo5Ew7XwsgSFNj6ORWW+IiJyUFqWlECqu05NYSUTiHrBcF
rV2my9oYzYUIFCY7medAjHx3j8V9gp3sgPJm1ET92cXnFXTfd8sSu3OQBUVwcnGwfPB3Mg4wvVNn
7999Or8Bwd3dn0G3qAXo3EpkCOeHiV+O2wblVOdWJR5kAIYlx97P+QXUCwFBx/W7NYqAk00pceYG
srE54GkOCvoCWspZLCa0ruQxW1mNxVf08AoBR+VlTjLuaEoXetL5wuy8xE0QkldPv0JY4tTnlQCE
53Cz3UACRcTObsvFYTFKNELN3y0yGk12M6J6azI3i2Lo0/ymyzjfjFHiA2wBU9KSogSR8s5VrCHv
VqSoWkE5df7yTi41bp1lPq0XH2zA8x0Na48cNDtXciujk1kO6Y0HZX0B8dQ69Tv/loEZ+0Yjv2un
DRKFbDVpg8w2GdOe8BfL42JXNmDzrCv3HJqfeNrKURyrBlFAO2zD0fOBtn9ZLnpnAapWTxmy9Did
7UgDEBxnH6BIws+sV+OwsAIkpcv+dQ4s/9d1tMKR3Y9yAK+IrqPz3tMKc1OG6FEDAFV57rGNWwdu
98WZ5jboulfgw9FXqO8tzoui0xkWL3NSu43RHrmprcpAoj0PNVH52rJLNLL2LmKIfjMhq4NirFMn
gd6zpyFd3MjUDnGDdKAybJkPQxouJjRCfdofF2afVGK16BdzPjBo4kjDa0jND2QyW98tJ6nEcwMQ
d+oT0fLZalSfgYST1B7+j7LvWo5bZ7p9IlaRAJhuJ0eNgm3JumHZsjcTmDOf/l9oyuJ4tre/c25Q
QCdQ0oiD0L3WEFj4piHDeQoN6aTujsbTT+VjSWMgX26b2FioaHrRYfPaW9aRGk2PnINkz6RE3XSJ
UiD8UwI8TplUzP/VnXRS97KNz9k/pDbbYQSEt7IcHbHuUvyBeBSDuUY1amMyNQ2WjE6Yd+DC+U1e
ICf7ymxyULIeabQL33Ia2t2cbmJajjw3jQe+ZDsRxwpgi2AAMLC3C0YXrM8oP+1xJnogBTWzHQ0T
5KsVSEiE341ayAzFTENZLElB8abQN4azM9nMwxKfZ4lDEyAY/vZUV1HIg/TkliBhYDUa8iR8JFu3
shteQgawgTAFdVzYhMMLK54rLZPPEagdTq4sJeogIMbx1LuVjX/b0wgo2GXlYL1sllXw1Y9zMK9x
IKd6iV0+2RnuZJVcNABzBbxluCWzJAGLkJ0PT7HfFXcSh1ILv0POiBxktopBQnewg0Z/idkkBgxV
eGhNr1+RFYC/ykXogF2099piabhmdRqG7vPopaisaSMA16iG5NTIoL4ekkz3sCJX+/HZ7D9trQL1
l2VdYf+MqaihGWiuP8natI92IC9++M+QN4+U9bqxxqFhC7rIX8+qiyhdJRLL3/EJlHHWAaAE0ZGa
svXwrm266Eg9FJfznSXB+KoswAX5bkbDxivqDGnwEN64kexPLrMdWKSqd+ceyEE7Mw+nSW7izcNo
QGKr1g47kE66B7CSuQfqgabyvVfirQiOADWeujd68rEL99pbxzHSIjLAyHejIGPGsVJH5fqvCcnm
ZjhN9d/mV3q7B6iujjL5NfL7AZ6Ea+AF0d+CLBGrZTDZoAW8TnEk6UyPO+n/OE5VpLrgAN4h94m1
1zcaTEUOFM/NAFjQWTup2TjBtlHR3FSAMLcqE/jQuTf659rpsFP70EyGpGGZC8AFBrws8iEZNTop
ZOrFW0BgRIuoBkaij2/VBSovwRlmaNm+QOnxsXZbjmJW4f1LbRfysQ485DHFA2ozy6rdhGprPq9p
kE0QLofI6ac9+6xI9c5fosxWnxSyrnD4GwrHw5u24JvMzyoUtYOTIQr8FxR4ew8470K+ikzwhV5o
xpKGpLCRxAIkTcvZmLHmTnb4Bnj1irE8khnJq/7k1UX4QIMoHsSJFd6lLzVUZo1ppG1lPoLaRc1C
JrrO6xXz3GgKG7Z5hozuIQXInH7xgKILMC9UL+CP0K672HLW4Ik3nwBWAphe7j5pmSaeSPRhnykD
s9Ku7XGIDcCFwX6iYB/2duiVdzQie8bxx5bdNEVm94ymGOIciK62210ic6hw0tp4qCipwczXxxxZ
Vt1oHKkB4ic74iC2W9ZaAvr2D8WVYVXyyF+R6ko6O+moCz/y1kX1UjiADqTMwflkoOjqXJctP7eg
21oICfb0rjH5eVbQELe81snLn2hA9rMV9bygDzb4nIBQintvYzlqG7o+nIFTJkiV+RqSEFdsrz/k
riZ28y3kZDf7ZQriwR7sXcNqFCAUGu7oLCQfIRmmj9vjVbfnfbEKYldbYHnWHvVwkOaJvPR87Jc4
+I9x4gpMZyynFJydmbveEQcAYPigrhHc2zGI1kgppAb5bEc91C55k/qXQ17h11ancbLBCWufbQuA
aZ1jPb9L0rIC7n8CeHacKaE+c6jXHeegFWNWvdOy5roX1mEzyfyP3o3d8LtvZzTYUqTtt2LUARKR
cA8rcB0nj24DlDe9c38bl5Y6OJIpkvbIPmz5EhV3hEaS2zhiLXGLSCOt6HHLFQXJehraJk4HR1D4
ALEXWSOhj2zPTDZ7QilJQTB0aCwf1KEK0oQ8QBV0kBy7BU+RloQa1p0Ujiw6vZnCEeZJNvbAKrTx
2ymqSNsjqeilRFW3vQjSyAW7T+kuE1no60FhSuuqIUVf6BvUrVhAvDffRR/+ZDDL5xikqEesPN5h
Rd2+aA9zOa1M/RG4UFnyJejMckvFrze1sTQkxexGMuU16H61vZFfleOSnW3r5xZJVjsK4trFF1Yq
9B5V2DvZUneOwkD3ukqqHof+VwVzUjKV2+PvqQSOmquiOho7t9VyU+XcrKOeCpSmhb+fKuomG1vV
50mUmrqo5tWe/l6E7+ruLdKR41qAd9Z117Fd02Q3NfgOtttaBpCBp7SO2l2odiR2U6KpBMjupq4a
zxozUuvSONuTcpbTULhAnVrMbtKzMAZPENqpP+umKTID5dgR15FQ8zH5tRfZm+oR/hyFO64MN2SQ
I092G2rl9BMgjVrsndI8JCPzLhXuax7isP0Wy7j42nRdsmYlsj9pGODmywOLXcf99KB3GsB8lBVw
/WJU7AXaxS+FnL2jggGcSXmXNnILPBfbEdxAGosx8N0tUUtNDFS1n+61wcFSQOWNzgpw7eFkIzVO
szzjAqmttVutSEaNVo4gOmhwqWgkyFgl2TSPi2Ti2U7i6nGfjHjxzaRapE31au+Yrn6a5YWaJ0+A
fjezarXMK2ge4HJgHnrOHtd3iwHoXNM8dfEEbNTizjdwcqLwIL6FzH5SWeufnDiu9gn2VhvdcJLX
KnojfW2iYsbwhofGxOdKgWX4qqnKhC2Zo5tbksU+kxdlQcSgJCqUBT6y7xaa7oPkpG52/RiPi9h0
gFdDAIO8+YkphvsJXhDnCmffHe4EARY6ctC2qD9AeavCHSSIQJH4YDVJtWwzYQ4q4MFaY/9Eg8YP
ZEHyX2EnCW8V+Et/N4dB3tN76BnXcA49x/k9NMmxl4gMANs5YTsiG5RasMcODagm6+BUh/s6DI3T
JJrUTS30EzX4XgtOXbGnQW4CjAJrV7a2nVCeOlRyBCFg/PHVH+M6RIlUz/zo3cg8bHeObgW8hl9W
swHJRNPq72oaD2VeHxJAywEix91VY6e/loBcCL2hfM2bFkz0icbvZREmu0oDtYmDst6LD9qUFdK1
5QtOhz8ZQ47CwBSIYyD4lNsOiduoEtetz2OVWRvUVujrxAnsz4PGmg1KfbxJW5mgY6m1Id9oHoxx
MWGuy1zoG/L1NFwzDmbXr0ygYzDpJ2eeM3muIyFQM6e6JBxr4SwrLHZXPCiSSUbaooxhSDaN423B
kRsfdBVmjjX1lFtnA1WUJ+bTrKRw9djx9yBIHQY5Wrls3gYgN65rbOYuelR5oJpNjedsTDVcK7X8
Qk08sOaCi7/JgGwbJPDuR1t84xVzrQWZjVLINdAt0tWVsG5whaMFVbwjG0R3z5IjyTtOnFWW+v1B
2mn6mbfagbL3k8F3Vkg16wHcoaefE2z7OJagR5RbZCu3qsbVwBP3mAWedV/h6ntRdX343e/HF33M
cWfZ6PoeRULRZmyb5NVtkS2sDMhzxE89eWqD2S6Q9xYiV7B/Ab6cM3kGWL9uQob3g/IkA/LMm6jZ
CLBQOBWSKhdJpaFAIs/3zZAE99TwHFmTNmDZy0pW6Zoj9RwMLeDmm02oh7WUOhAx7vBiRaSqCtLt
AHhjgKKOoI+ZbDL9ezlKtm8VnDuJZCG7Y215ZxJNTyEj01wC7cBGAtkvO8+3YyTyiNJnOysDiUsJ
6mhtadWOfiwNCcJ7G9vmBSDqUT2SKwFJSW/l0TpmXbOfRZP17XjyJimFkKl8bBQ5F4lGABqvcfcO
ijqVPc9VU1i5sxxAFrycZUjRrY7U/EmmKxgEXPkfS9/2tqhzQM492ZHHHHS0ceQzy/4ej7Sz8U08
GsbR+BLjW+mU5xHefqMlDUCqOPopiO3okCTumkYk592gT0qS6cqMeo0RxQdABq09s1+EwcaRoK7M
sfY69nEcTD2SWUpBPeZ6Yba4Uf/J5UZmowIoW+SmUyzDwTCWpKaIFGu09Qi7FCAK41KmPlLjKphj
MBYZqmgYQhoTrPE8nK1xHhjjwj6KV2SHShd+yMHi8Wpw940HQfdUcQ//CShvA2VXkbwAexkZYwJb
cFcAalhKJNGEg/VoIW11G42xBPSvx++Fg0TTKOvat167N4zG+kGmNS43r0xtOxeTaSyDW1MWA7Ek
AgRtwrhcYC8T4q1uBMBUQMoE9XJw6621PtOWNwrgLIq9VdifyBbcHglg4pUvc59RkumdJ9EQdneA
YxwPPQiermYg03mGpMEtwCyjHs0gB/fTLJ+fC7MwkKCcSWebMgU8/e8/Q1IF/tJLgf+7KXIQjwIA
56zqAw8ExkJILoOCc6GeJ+1JOYtmM2D2T0oyneVk+3tYUuagl7+j3odywoqZXT9CzqLZVXmNg+cf
Wh0Zf7j3SE740kNlsYYUgUzxGnXCvqAWJ/5U2WGBKhxUd5McOCyXvK/7M+4U3CXxhviRupCm7u2Y
CEKuKEZo7Hi2vhYgxUHh1C9qk5lJhGQT5YhjNfFemNHaj1umfya/ElXAC1B1RuFe8OA7buP7OFzW
IXZTtJzpkThz8g1tKZHteZjWP7QUmrV2FerNwnHdyWZaQlUfqyOKEDu1tuVt7oCWPKg2fZTz5xQl
0QDoDItzODL+POKoCNd1z6FT4W+BNKsFWeH6wt/+yYm0ODL+k5OnnJiaaRRYtzdO1yGVFGiB1FTI
BDtYXrbuiTqTZJ6h+OdIY6JQIFLcMzGACP2tjRNKwNaAp6yysNAKo+ZAPWqqWMO/4TymXqQMS1FD
40fjNnMje0t+k+yqS+Y3IRPW14fbuNN4aqcos2tVOUwCSfgPT0Kh48DBuWSQuqskrry7krN7LWeg
Vqk8ky9IBkYVlAzkPJlMSDYpUFh/7LP+MIv66qAlIOLEfWjtLUebtccsZx7OmIDKherVCDChvt8d
CxKSvldGMvcqb0kqI0jNFRuC9o4n3TYNssBfMCPHJkvzUOqSj0v8pwCaSqDqlXnMDpHNe+8EGUpK
TdA9xxwoprlveXsv9JLDaJrXzZ9kFUoHkTluvNvRcHYjxY3MxeoHd8aVXN4oyO1mjtlkmiNjJ08z
tQ141MpDxKLywHFkAkoGNZ66VWAXhwwLCLkgg9mUhrPM1upYX5JaD/TovTsFIavbIFdWrHW3XaaZ
uFu1/XvgzGX7Gty2i4bWTkpGiphH+CYoABJf0tpOKRwtR11laCwsWrPVSpFwE8hQNaCmKACKZyNn
0Y3jwQ8AjupLDTfMuAa7IAP/gp298dUs2YAEJi15qOu+3ZaJ7A/6EMsz0BTHtQEksE+RbeHdkabm
GwgQ8aWGAiShd0+s9f+pkGy4QwkR0t8aGyfmKNp4G2Ub7achaYAH/C1Kh+JaFoHtpzTTfh+53YiD
dpV/7TrVs1NmAjUwiEeiEDu7Sy2rz6NZau/+JHPb5qlC3fyBbKkBKW0FQmL+UCZ2PcmzIj38/cRH
sH8BjroWN5htugIcza7F9N9RFyMr6UxwxpWPditUZoQW3/VYBd9VtgZuTCDzrFo1NPu8ZiuzSOXG
7sE+L5ABCzBXpSJ9YUb5TmuN7xRBFFnDVm5iiMNoIf8EhQ76FLtLBe7zEhc15euuM38KZNje6Uzc
21UZHJgaaWEs7kheZ0m/lc5QIA3I8/mCNGSTM+ueOWFwmBQk89q631oj/n8zu0Eu20foJvuCgkM3
Ss5GOa46y4i/Dm5urbOyHA8lIAkeshgl1qPO/Tc/jA52GDJU7SXAlRWesUdWXvHo+3Y2WWSDf493
S/altHiKWmwZYTPGalxviP1gY79IuBJzQ/gTWh4PZ42FyDzsrSMpSQ4kLcC9gUyvPbtrIUqgqZGc
LNrIxQWDvbFGrTobIe/dldWbQM4bqmaDc3LgjoCqni/syNW2resDiVkJ59cm9dzwtWqldaZB+WFA
kdJkbDY39sUI/gWKNk1Jakv/OgcBc+Vn3fA+OUUu7qTt8Ts7uBRd75wtJZnFAFtFUlUGrIormbIn
u6GanCgCNUg/F3cDkONWkXIimeDxSz2kck9KEsERhBHOmQa5XzuHOMyONKIZ/RIIG2TecE9jC9KU
/HY2eiaaLUNR8zQbmZLi1yMGgdeh/COJY6Qg+DgD/aCBilPne9K0GRbgQLly/SZ/SIxpQBKgBwH+
oAdmEA2pyWsUYRrGiJOa/4gTIpv7UobYhKtScRsZoKBfvzMNq7nDyUp7V5R6vWe1/dSAVMJYkJYa
o8zTdSyQ9kt2+AL+pTZ0F++7wAy2c6ygrnBC6ThyDW4U5xhP5Vu1G5UrwwcSFqHwTAA8VO1FYyNH
6WplSmBkKaifCZQnU1A9U5ek1Fgyvba8CmToLYr/RbWdjWkCit02SHlGxokEchd/pVUctlRA7iin
Uy+S3CwFaVFIshLv6w9TEs8rwgxArtkqcRdc/gzGyMCCs89q/WRLwFrI/P1OlW5XwZ9mnpDZDhw0
hqIaNy+bjcOTGNnlUKASe90WOUCvhqpAZdyoHykBrdDT9JBZ9guNpkQ17rKvGfI5sA0RRYmyNOQ8
fZJL6jMlCLPg2ZCDczYsr/vkVUCgMSs57NIi3uXYcV5EgZwuPUruGVDfgHUB8k8Q28ZiYyZgOq8i
0KkP2YGDG+WBJAMA2beAMBiXNCyUgRTGV9bK8EQiZqTViSXBsx2MHDwNohHLlo3NlrRIljbWfAT9
SOJowZYDpmRK/3JVGtecyzUlhtU6Xp1aau5uU70owWuOMPuRgpopgtDlgxH65i51w2/cwX1VDKTA
R7tLhpWRA96MhqGSleaw7JI4v++TfnhsWtAUATOBL0hJsqQAx3MdZf0eSD0aKqf7YCEbCYB11XRh
894zqz6T2Cz/Gs820Yf17NIYoMSZ4tyoZ5s5gmM6+WHsI7YebMCKO5mHnN5Br5c+zp+DZVCgludq
XJVVsm1kV6PiU+nncdYN5YOo8uphjoES7vKh4kW80ZF8udYkEKgba/wM5EMcFrTOCBQdkb6GY/II
fsP6KZFGeRKJArRRcjzWPxo4uR/81I3uShdlASSvLZx5ShwbXYDarF3sokHCFKq8Xgf8HZBu7HZn
XVrg62H+NxF06envaxADB/83104MF04Af3cdMItyW9xCPxuWKtK0ZPPYlxXOc21bO+Sq6ZnwQCJB
4wY1Bsgy3CTuoB1IJFBjlC5ux5PPpJv6gxkDEfPDjXqydeA76WmqxhD9HP/GZYpGk5L37Zg05PPv
2Sk6CG2/Af233mgAc974XukvNKcxAIUH8LT3bpLm/pmk1DRupm1cIb6EJcNRogD8zdEARJZ/pm5t
ZfAMksjdjkl0Ry4yb/zyYfLOcR8yWO1murlsi72T8P5YJ8mQvP0a0UUndvKvZhMml9ZOjDWq/rId
98vhpW/KQ15m+hPwKLJLG+CfgORkVn6YDVp1YEgEfcJy6NqMs3gJKhWcUdBbNBZI9HSL/CTUyzZS
WSyBarQOSK9KDhryaseQSoaKUHzyszhIDhzskYua6mVpDHBOfzH9o8xjMqf/DAMMSJMPDUlBsjAw
/QX9L82xKRYNSVEkoE0eup+MDS0YDmXwFJZN9gA2pUXLLRT3Bl2tr0xA/WyITzZWWiPpkMsQQhsp
Lfn6No594wKEZ6zwnziPw93Qg5mehh5jPq7JgHVSW/hSVxb9EDQ7u2P5kpQks9vwLjG5diYRkkfN
Hb69AP9NITux7JHcaSRGuszttH8ORc/WfoMKFD83+mdbtjhDk1FzJ6yqfMSHZ52N/p4D+/AFlQNy
w6I+PbhlWD4Ao2XEXxUfif83C+lbwW6oNP2U4vYvBp3gSwSQozXLW+QOR051QkZyuUYdT/scZvqD
UCiFjswm09CognXay2tTvLMn01yhFCrTBuh8A2+ekThkbCyr7IJlmA4CPDW/j4M+Q41NkB80LM6W
gANlD2zwra3P7BEVoE6Meq8kWQGDNv6KE7JzbtniZwtMvoI1xSsbhFjmZhbeRxp3d01lNjsjVIAY
vtMuK1TTfZOOsynLOtlZSPJc+SWSJwNmBoB9T418b8lkRzJTJSlTj6seDXVKaSYhNVbrf+fA4N2Q
CYlAegcYDBOQduCiRQYzgG32RAhFhd+9p/+S0cd/HpOaDEkG4KsYlOuOcw7tBrvedWvqQJXpPPUR
qOXFiQv+BDzYPVP/035kF7tMy0fcmbn9C263kD7bhVdmQpl54Ne5MgNEdAIk/nDt44tzN+io2g65
bX+2RWbuLIa9+ahnzuew09WvpO9XKIl1PteaNLZYG3qrYjCcz3oNuPgmz6o1+epxrG/MqrXW5Jv6
JfIXgdi/IW2SYRlSFQkYg5WvaWFp6yLDZUtapL5bq6EDzCANS5BcrSy9qFGC1uZrnoNpro5qnP+L
UN2mqasAZui/ujnoZlAdo24EMs1YVdLTdmROhpPPrTuNI5WSHiEdFWfwgD8lZk9JPJyqCTlPNzj4
CyZCTlLwCtm4V2MSIqG1WhB7BGEI8LTbtMw0LjQCHXKzLYD9vIz7HvhNSlt/aHulBXG5e8U5kYXt
puhBjjD7c2UxQRJ8RJfc8Z+quLv2/31+YrAIRWhuciTdO5m+DaqgeQ7aFLfJKNTFIfpYPxfyDGSF
6ktSjMMl6bVvJK0FauRZZIkVDVH2EgEBJbL2k084PvZt492PaWV9EoBzpMixay+D2q+yeJ+AlqVQ
kPhpDkB9arIqwnGwDdKDWYF9IHAvaKy1NVAzyLJn2btlYgfxaTanIZnMMr8wwSkisSQaSvGVUqsT
BtDfKPHSLQ0dp3nMGoUmZHbmvbKiNG0XYH5XVoFVTVZD4Jj3wJufYpGVE+FgIHTd4eXD6iNWr1K+
aUayouG/rcg5dYJLP3RbS+XBzR804n/9k6xNgnbFyxiUCB+fSvqQTp9XElb00Z31jms3K6/BdwuF
nSxDySWSBWNr0SGz7wmpV49ICOPnLNDHJ5TdYfsXJNaKlPVom/dtOq6CBkUkKLhodICu4XuYtF2A
lBNst/xlF6hbSR4XSG6QYMtWoUxgta5GJOFtybiITfOUWN3XKZSatspjcTat9L+nnZTKosFp4tXU
duqA5GbQtOmHoBnU9G0GbFYzj5sDuf7pGdp8/Er2tor78eM7XR7eZT7bNyqxsa/s5ki9Sg3/LusC
VAZjgYm6IOX2/+X7pznyCv8HeZyk65vJLcq/JJfC6ZEBpNUo7LAjLJvsOrzHOVnwiEOAp0Q41suo
pzrOi8d822cO6tyLNMbW1uXg+MUrVMfm9JEaT2Itx0QY7eowwi1lVQQHDsTccy7G4LEMwOojtHBT
qhGJcAqEPWHsCQB3IogMWw158nm4cv1dGlmAvTLbYgsuOvstb+ufWWDVL0NSZTi3dYYnzcVzpDIt
Lrw2wVmKbNVjZ6A+oh+RmlnjAvfOsfDF0cg6eaxM7JmbpLS/RL0OmGvDj76PvXsqAU7tL/7XfJmX
jU9hEsbrOizAPmo2gDRU1Z1eNeK1R11AUL8B2EpuXMvOj9SQnHo8DX7ZzWrq2R/WU6yKh/06RzEv
A8Xg0sgCeW+xwNyBCtjYIekkv29SzpZNkVWvoEza49vO/ZkV46koRf8V3F/aMgDl8AU/YbzXxw5k
pHrgb8su3eBGyb1QA8Jy99KaGluD0s3Guuk3xRiHr0DUscFZ/Utedp53+j2Gpw4hA7fOV53ij5co
vTsPqudIsLDkjfiBKxzRrUhGJoFrjFtd2j9k50XgLPlwq0BnfDArlcEIV2VBuqYtYDZHd5HsQ4Fp
rlke9gMqVObo6knIJLUN5O1+PA95pDT3HOHDLfZKAFFg2zsgyQ4Tqcdwhy43Dx8Bpnix7qTLEkuK
pe+A+kK3xHNeA5FLj0zv3m67/OLbAGlQI5LjU+vdM7C9uwbQ9AGgYmsL7FhCJJswtic7aiy815Zc
B7Z4XaWwARVhscGGwV7ONmE3jPt+1CIAUSA+KViPPHTXczfTiOIzO10YUV9faHJ6jEIGz2Y0+sfJ
zKmGndCBvB534OlZtLYn71LxaKCWAJ8R/7rR+nTfOCDRu5E7MXK484hjfaUcUrPRUXJog4Yva10U
2H5EoaBIN7A2pR9ai1kB5JtuWyeeOI8G0vfGVER3UhfdOchibRnVMf+uix+uKL3X0jKytV16yREV
uOzeiSO2GDqDfUcu2SmqWvOL7Hmy9QA2smuyNPuk8/ZroCJkWgkoxF4CBL2Puj2K1YA4W7fyBZCz
23wo/sGm5JEDcuA+LJDXHLUgxx4rNm58NSRZ3xvDVo44CGl7U9yTsWYU7bmI4i2NuImMMqPjwHGT
rXdALvF7M7jcTFVGMlDwlEZ8qGnIysHfhoO4v3FDJtp/RBlDlKohxR+xrrpTsFQXQG783ZU0PTlR
N+n9hwj5XRuy03n20xllv/a9oT2Asro92KoBdRS2BtQFLjW6pI+oS1Y0Jj31ZvfJZlbP1leaKebV
TPPM5Hk70RyOehYff4JQzvIAZheCQH2uppkKcLpaioWZsWHSpKo056oKJxauf55tptIcEgZGjiqd
/9bPE1GPYvCPeWatMQL+TACZeFnUyAbOB3z6mCiDvcyMaMsjPfkCwkAgr0TJ218tBm2Uk8WQl58F
voJ2ReyiCm+o2lfDdh+Z07ZPkV97RxfAkivcWbavfKy+VEJ3Hv0CW23bLM0lyfNYvg5VVDyCfsk5
VZbWLynOaFU/MtPmD7EHDNkULHqT3MhMQFAmqXwYjPGrJsNkAWis8kCN/dH7k8xORYPPj7KJ4/zt
f5wEGrf86UwXlsMEal0Aq4gnu6E/jKo+dL2hcR+wGqhP4IKOzgDvj87UAyLEey9B8pIE1duO5P9p
xrI3OZTAh1EhpM4rcCMnLALQIgJlsqwOdYH7BjWa5TfRDFQtbbPK+GcyA8tVtyCT2c0AX/sqTQFk
daOYh9Qz1Kc3CUZ9ffUsYItIl8jWyFdOz/ItR63aasLuzXxzHfXqC53V/aMEIVZhmEdqDF/r9omW
rw3Apk8iaZYpyjOVSZyYCSp7P1RZ6NfH0FhxUGPjZDf3h6OswYx+oi41QdYE29TQPo1tPhxneeGJ
bWAa4aHEugQV9dwszrUG/mOBbDgaUdNrKBdY5VjVobim/Ilv+WYrQWBzJm3V6EB4ojEHcj/YCcHM
MQXss7jcRhEqWr0hfxvqJL+0Msmed9z28+cYX3eXyGNvXTdmz6JO/T24jAewSEBZcIbqixak1zQs
+f8ohhD2vw6lbR2H0ZYwbQsVEfpNLURWWKM/IH32wYlsOX5pa0c7WAxcdcRaV2pYVmAblm1nmZ+4
wMoH2d27ZqK3G8GbFzcOO1cZM3CwDpxbHHZ2C1N446XXE3n5kwIE2uUuKsscmyac/PouToupoWFH
p7+m0tyomY8dPJC+XmY5uKp81PDkwb7DLc5do5ocVykoIej1LQ2BH1tu/v7PbPJ///64yQxU2Nmu
MHX35n/ZzDsr7MQoHizffYjxmTiXAAc8WmWDSy5VWSnV65qaxsDvDYgJclnGPFyDHNL40tkNwOl9
7aeH1Yhj+AIst8DRCUQePGmV52xYq1uH1gz7s50AKcgRqFO7ymOb8s8oFU1wgIotKD9tTlejPDfb
DupdmPLdrd0omI/8am4uA571SF9DDoDnR+nRCXK8O3IN3KVMRl/SJvwZ1sL7qeWfg0hUP2qATAME
LB5A75CPGyfC5uLvv1hsCG5/swa3DVd9NF0Q9zmWuk654muWQZj2JZJgHqziSxtF8R2WB8UhDIAu
HuY48o3LwVvYZe58R0UwgHvxS5S+96Uq8ubZ6XHmZ+sxMpaRdbCIe885iVDHObeXAh47NuUryai5
spm6hf61MccnD4UXuF8DlzFqIrGd0IwvKNMIdpllVVtcJDnPTZsgNVzRGaMCdIlliXdKAS57cUC3
sEgT/g+ITbJtHIPPfBmZ9nBw/HE48KwYsPrJWbuz1JiE1GDj6oDxs8YtBU/fXQBpVSTI5oNhk3gl
3pYqkF2hdnfpdr5c4+PHF07TVMe0rO8KbmkXA3VTSP+ueYj9Q9qukWHrJesyMXBF5llnG+ewQAaS
yFJyu2yHpMhqMZl0QwFyNx+FJBSHbIzC26W1NmL6mqOWHvV2Z91r23UeDeHScDi4wVVDiskmA7zX
QhRetZnVsw31ysLHkzvZ8UZOQ7evk0PZWXuKSSJqZBkoFnHL19d50WuLP/mSDIuacYHSG0Dmqkcr
287Y1138w7F1AaaO2kSxROkf+QiaaVziZ58C38sWUR81PwFiYYdJ8wPglnxhgijzmAFRXJPLUUf6
Iq4T9X4BODvUmGadA6Zqj7fgUkHuilfk9VmBxa1Rq5gt3Xysz37M9WTr4jexA5rgZ6+ra3bQhpaf
AuMwjcY4+xGGwdfCDWNU8rAO157RcKlyQDF6bR8+hDrYi1yu6Y9BX8U4xzLzT+CFa5cSTBhfhNWA
4Kh0x7NmttZm0Lx626SMn0puDLse17pHkJZae2H37j6XWXKMrEhtMuRPn7XNAoQU2WFucL8PNNwg
6XXkbvzS4OMfZbt5TD0UsOACnrrkdKOeZQKQxlhMqWip8CK5mFW3ga5Mr7pXXlP31m0OePXkU3dW
XT3v/KhXs1x1I/p5yfVqwiuDqy7FmmeJyzF8/1XNwquprzyvfqw/PtAcGeCczv7vr1fOzNvXKxO2
4PjuB/iPjqqXmy9+1+9BklyK8KECGzKgwAAn19j9o5clSJ80/fridk1/rOT4Nlj1m2kJ/g/wJDPx
T5ZEb7XjR8+5h/MJT1TxpSt0d2clurfrnSq66A5Ixy3w0D13cDUcfEJtq+A7T3feNJM1X43AtVZ1
Hbj7orTZS+tuGitrvsouC/ZuWzRrsopl/7numMSqkIH6jWE1kfRWf+eLABcemT4ieznMV6mb/x9l
X9LdqM6t/V/unLXoEYM7wbi3EztNpZmwUskpBEgC0aNffx/kOuVU3vPW+b4JC21tyY5jA9p6GvHA
YRx2U1XduRlC/uDkI3+QxFy2o5GedctnJkM13Om23ZwRGo1aByh/xXqAoUrIy5fNWU+mBwTeDKSE
MgRU2/EoOQO6TK+sbzgoELbC71+HNADLopWIh5KYn+BVusOAPsY8gGTraUohqe15xXnK8uJcMDMe
4ewKFxcypgtZFKecAeupO1nXFWeeQnXbtFHIwloWKUaYJ5EN6ss6n7t1jh/0IAYlYbFyGjWlKOko
7DwlZFZFRo5+OZuABk9Cp1tc5iF4MN0ktIQayJyjX3Ay62QHdvXz5d1Q1VbHhtegDHXj6adUalGQ
jVtJ7AnVZZ/sOxsqpvD/vanmlg5dD/8Uu4z9NQykjmTvE5bsncw0V6VvBFHO7PAxK/uFW1XQiBmJ
szWh7hC3UzA+ZxOQTyU4r0edVlHoEMxxyk1nC4FsfCX4uLvipDSK6gKIcgPchW1jeNO9EO9r/VWQ
ZAV4qtVTmdkfeDR2zqKDM6vllt1Cc8fmuAOY4j/FeZv+YzwJoBltwSN3oSXUtJia6WRQ506L24ui
GzQewFTpqxnDnMC2aCrqcKMoKYFhnttarM3gACS58F24xAJKS+wt1FkMktoHLC+MZzE4B7g5lX8Z
hrqBrOTwzHMGcUCvBWKwIRQrIa9diUyaD+loFxEEE7Gqtu3XLhuCx5B1ZVQnffg+kCweGzr7FzQU
jiRZ+JaGuPEpPhUPDBXbZZ2U9rE1G0i89cm4CUOS3eZA7MYEj+dbHtTPXADtCdtPf5/Pukn6TMdI
WoJ+N5gO7qx/d/jcrlC2m4dcTnWmbn+aZ4LXrj/5VfwpsZZArQLws8j1yo/Oi8C6SbAe1Kf60ArY
DhWlD86YWQsaN6b7BHW6FgbAytuNHfF2mWT+TjeLErYwWEz+3c4NC+1+Trpk/hpDdY8OXrt1s/Va
1Cqbl8YS4caaV2yJ8t6LmotbvWD7yFjCnzLUFW/DkL/rmD04sH/NmjHWKz6nIFOMhw3jshwkGA/9
Af5z/OS7ApXPsbpNygIbCUfXh5MDlH7tDFrsKRiq+uCanoU7q0x/touZ6yCqEkHdX33JvI780n3t
0FPo5nVaVSbT4s93IqySvt6JHALIlWc6oUVs0/66hAohUQqIQN6faZZKPBZKv0eFkMnvzIYw/ixX
PzrioeVB+KRkMcW58gzYMdlr3MBSEG5xcIl8LaGssA2Y/TOk414DPkRjDyL+0sG6Kt2hsnb3JU4g
9X8LM4d4DCHMredoM3PpUHsDlJAJtAVQ/olIqme4jnarAUCxtW4WwfgUWk14cp28uxOBeUPDWj73
FNAKxbha6qaE73pE8IhwY3dp/4hLJ3xnkdbAz2A3dQU0mSZPPssRbNqiqvy97vXyReWEwVPb0Q7i
dXTd5/gCizgj4znP8nw92hMk4UFENvc5728gqFmdOGxPL4cONiqRb3XDRvolCyNuDeEWon3fdcol
RgP3ldRVtrs0CxhjbUBDaCM2z3WdkHndMZBlsbGI+ZD1PrBs1LjLfLc+tkXFABFiwYuRobxdBWCm
Y0NgOhe59+bYlLykoFzEAXgeu0HhckSgRyCVCl4g1eGtSNKugNEZFtdKQ5vCYliXF1KGNZBvqX6t
m9cOnax7e2yXrXXHlwmwjuQRzzPU6rHi3ma2umlnDhU+Y+vQzeRz3byc9ZUPCL9ZLq8x3dHMefpM
H0Y2jhsbOvHNsoCk4d2QK3lnDGG5TebiCOkmSJqN3dAvapPb60vb4/2CCHjv6Gwgg/tNyU/QHYKT
CsDLEPwLHABvWir2Vlp7m0uzb93yUJMCPTpJt/VZmDCs/oiE90cgZ3HBeY5LJrU6tZEVVVHoWMYy
oWx4Hr1grVFQhbLsSNKenqXM+53KzTrqQ0gb4OEC/8HcCG4gtGuhrFXYsEYtsu9kZGvKwBfA5nC9
boA42oSjYN/KWh10gupTDsooXOmuIzMzze/BTMmjMoV+a+/QH1bTPIueJc8J62soOnnOXR1A9AjI
jv7otKTemiRlWxRf3aPLlbNswaS/7wPoJXmDlC/Z2HyTfdb/cMKHQdnTuqQ52QLJGXudEs91ClSQ
quppDc5T81xgf9cjZvfWY8EXm6XF9yatLWDFUJSuefc2lsqJTKBqF9xM+wXuv3hOm6FtbV5ROybu
mN+ENUT+ADrfZT0LxR7Fh7YesE0492WNTO24dcdTQID39igI4zBKMUJs9WQcm33GrYKd41sP26PF
4NjdTWND2rXhgCSjTGC/BbDVFoltPDDQvLa9KsXKM0LzNcgPhtfYbzkBTiZpFwJYSmiJ4Hd1EQsO
+jxd1jZrIgpCf3fSPayHteGrn9T5vqAN8nsh/I2jLCzUcftdDG2yG2AzsrZG8MFR3Q6a3QRP1ObD
pNDrMqCBt+isogWHvmP+ve73CbZXos7np0bxNOLYPvbHDLvruec9mEJ9VIww+JYw/wHoyHFRpaTY
XjqxHb4EFCdcQsref7AcwreiqYdFOCd7mVEe1WjhTodW4NbFnQ9SsB6pQwDR/PmVSIirvZ7L/G+v
pGfLoKf2317pksCAq/r1N8FO4sMDeYc5vrmyKzikufPBAJ7zcpZA9AsCbXNbHy7ta5ICoelTejkt
uqnJPkX0qE9ZkCZbULP0Czi8eg8+gKfLcjYRxNIGVIwi/Qbz4nT3e5xljvE44ontn+INFM92TkXF
0qrTd3xFjYj6EnrXJMGsifFctljnhU02HvI5Dj0q+Bw22QsUVaZ/itOpH+8awOIu+R2WLxZ2loFB
NKmbLjieyaPMBAq3g9UdJDrslK0sF+70l7Y1dN2hGwRubvo01frq7cjAgCurlY45omA/u5nyMYlX
Z9DBzD6Pu3TodH2onaReSlgogAsKxXYdu+RoAfbLK3JF3+ATWqwv70Vn1p6E+KEFSs1aNMndBU+F
O1MDV+ddrdFXOqYPbMZqXZufYixbp4PRbDkk36Ew9dqUeY21Wtg8E5gwKCwSwR2S7g2ufGWk427L
nSWxZb7hZt0+h3WAFTUYDm3b9HAmzN+wrdA+lzbAKYnlJis9SPbqmY2TD+c9u7qzJv+26poMJIlW
rMqcqb0+wEF82gz4SegWldjvLjoOiPsIy0dgrysEdBT6JGiTwfk5UAeFDKEa0xtFfBmkg8RpoKar
58NdvFp7qBrClEIQ9mopq7r1msFCjRWODCD4Oumyh7bdgpmCw6YK3dcDlnAh1mpNBRH/xk2Xadlb
cd5WPYjQjZcuB1RzFyVU6OJk3rwtAHVdSyIOBGAedxnCWW7nQO/dXepuMPbAATO+RntWpQ86QQ8g
Y2AAHKraZdKG3nqWeDybgfsDGsTjK2NpvTAnoz1qpngn6jIeAB+KfUrq22kMXqXXGd8Ac8x2pIFQ
t2624NAugckAYQT2TN86B+TfpHTBx52TPcVu+1Dw86Sy8BHGe96cpCcUqfeqW3pCzxT+QjdtgCAu
E+qmUUGCCY6YkZ5Uh+ZJS9CKzjCtDx+Fe6Nf+fd3OYR4atOTfnmXugnTs/zTuzQdsG2ADb1M6KJc
LKv06fd3mVGVLIqM9/BmwPI8F+37UDC10it2vcbXcX32L7FRfh16HY9rLtT5Pc9YGmE5gfkN+H9n
ScBBuxHspSl190yO2AX51WuwYbYa4rkRL1zRVy9D4Ltb2SRBLItawl+v+gHMEO7G2TSd8grbFZAS
fKk6BldseKTDPhnNDS6NP4f2SY716TwUy4EfXsfGE0Rkhi0E5qoNPgBrdz0oALN3lew9f6mD+ElC
lVef0tYsa9gw/J1vWcBRJe345Jh95oDm3CxCA+pX8LUDHEdEpWVAp2MWlC8a/AwOuPpDARYirekq
ZeDsyCkU61EE9S1ol2KTjhTfCQp7wouvUSW53AwMzHQ6E3BHxdBTjl67AaWg+BnUo2cXpCoHsw8X
4zy6JGprpHEIFAjAFFZtA4pbVWGfmajk09ANgApj6y7zLX+Zmy7bQln+UzxXgKQB48K2/hxXWMNi
0Tu9sjmu8zs/kzvghUhUzEz/FiDyzDacLWyR0qMOiVkuYMLlDlCF31J0h1NAotZhLZ4cINhMoS8b
Qy7TWgN278ckt0iMZ6H21FKnPYEr2hxncaskzGCDqztIC3ln7HSYG+Y0EPbKLFbHQQPrrGysDi0v
Oe5Q82lftVCV8PPlJeZOAt0SH2v8KZMm0wGFfLXR3aXyQeGYB3/N7gnrFq5fijgV2KeLdP+nUz1I
D7dKbA1N9nfXaD2A8qZp4aqp2+imCqYKtXjPjHRTlL53n5JXP/Dauy/5eJr27s0++JmPgn22ACNC
NtlawSR2y8JJ3aaFa0AHkd6WTqhudUgfiAskMgFJJrrGdIqyYSCfQUon1h3XYbg6JhG+tuHqGuPz
pKOwHrue5LvrTO1Ymrc2yOfwBU1vrhPVmU8OWdUvryF9lgYOg7+n83GdWsdhNl+slFW3C91UGeCQ
sBHB5Xgavekyi+7RL+j0M76jdbuNjum59DuspmwbFDasaX59CMTkxg3F6utXRGcyHxIjmTt9+qT0
1AaU/NfYOVGg04PYatZpuMs5A4ILLIw3X1nbfshgFQXdl0XXpOojq4wscgzsF1oBjBEDoKROlIC1
MTQGJKp6dzg0ditX1C6AwiaDhPsxnILNzrmTzTSkEXjaoEllUGzwseeYV/4zaJwTtpQs79znpb3y
hwD+flUPT4qxatcGsDunsS6yWGCpZVXuuOY9lPNde8itSJ82I1/7MEvef4oVc84E6UuzEu5ep9Wz
XouOo+xdrUyoQGNVqRYhoeM322uniFeN8WIx7zUZW+td5c2uDCaVRihEoP4kXVhFpj9abHxBeaKn
uwTqo+9JL15DLNxeW2higSpA7ZsaBE1zZkIHhqgAPcm6qNU8Zh0sdLndMm+MQsldIEG49uZDV5re
v4gDBNbX8pMLOp7rWvgZ2bbzHxshvkdT5QZFeybSeNRyrlqutZnlW/UZy9IcLveTh+2EGRMNXvz+
mvdPsevY0C3qfcKB8S8/tKvqSOrk+KvVzy2j4B/anlX3zS0O72O4f7V42QoCwDagifFEemdVz+K/
oTC7A6B870pL94Kwuyk7y7l1IY+9aC1uLn04iJBDOslg2cxv/hMm5op6uQQzKzUXhVUZyzzxO4ie
GwU8uwPvrNzyA/rK1hkWb0WEp53qMKHGsoSrLn3sbdx+2ga3WPraFYb5V8W7KsoldCdMt85WTW4n
+5Rz8i/FQv+rdCc2rbBfBSsxz/JCyydfdq0g4pDlRtNX5wZcS3gDAtxt3je99QondP6eE/NFdYP1
4OHvWA+izzcWp8PDnxKwdshvJtORBzEA9o098w4/TNxYteWgvl06bgvuVUHa1TUmsZW8rWR34j4o
BIKXYMhnufMosJSLOKQ/wUK07Uvz2gvxHT/CxuxcjmtPhnEYXSO/yzIzvyPETracehW4vmjqjsRV
fmyagbO8xoyh/O60Uu51KGnrFHDSBbYIUAgPhefthzHzIcOFs8RUCHa/2tfuumnvqKCgXUARfv/n
gq7r/AdywwNkw/e9AGpLIZw7v/yTaOvmuaVkfypMVGntWe6i6gAGSEoJabrOLAi2qLMNbR38kGQH
O5prd8IUdaI2a6wDShcxXMTICqieIR5zs7+ng8/uJusFNav+vktED96mBaRNXfQb3bSs0dvbTQgp
lrnXh9TzPVQ5odJIw6MeVZQVWeWN+Q0bTXmkQ6Xg/M72nnVDv87UwNz6OivFrTVm8KaOKcMXpWxb
2UYNFlYHQHbqgz7L556QF3e5VyRr3brk6SG6rfOCoXotaV/jKmtMq4pBx6xC5ebFdlzAxVjzhN3E
btdwc8K+F7FeUmN696yanR1J5e2kUJxwh856ycfBWdQQ9t6DxMweC0ds9Dx6WhPg9XXSPwZiN9iF
oVa5gtTylLviYBjYC4NP+LaBOJB11DF9EFjg4U4ws6Tn5Ms43aMHi9IxmmgeLYqwgwvePG2Vi2Cj
Arj1TWyEUxlqhVPZdhHKa8bJqDsPfvf4L+oOwr+nCrh/O2voyhGesw3d3Ln/h4GN5Xh7b2pR/a+c
4TUc3sMsjDypshsN6pez5jKQDuFmCIBEvwL9dQdkPiHix/Br/dLx+yS60w+75OskteMV+5IUrw4W
aiP4fU+dArUDD9MoaM0Px3O8n+PDHCe/xa/5ACV9yrcH13yqFDZ5jIAZSzb7vf/D/D53Kd42x766
58F4OHXFGtcE+J9TXBVXWoXi4j4891B3mLZaYaJoe+hidg5K6enBpaR6akY6rUbm2FtBK3rHU6eJ
stHj778ywgAcJ52RoJBzJyxoT+sMiC4dUFX8wxylk8fpyA453Na3+hIJoD/s6OYFBx/FN0Dbg+1g
GT1dzk02p43aqPVXyqeYvqj+GnZxcCVYiS8TPEdBLN3zaBFfLJLg91fFORD5y1RbKDFD8lvp3mk5
Cu2Y1GUjPyVzGp3TWDt6R2gUpZAGycMJOKd2upnKsDXupfDTDQjCIVZXqjJ25PeDS4IjIFLN+hp3
BSBAUJVKQdwHCXfnSwY9wGZHa9CPI61XqcGLyUx697U2pg7qtj4j5XGYev8IB4/EsYqbWnnOTY5n
Pcj+hKkbB3ZdxDqoDwB8oQc2Cl5fFzdpDskgHcfeNRSE5gHM6Td9l+HVf23D6zW5NTkeNkaBs6ij
y7kOc8/gAC4MwfLPa/ipgsph3YP5TS0201OmuouVY/rYus6kB91AtKXRw6fNTowIOGwovJL6COZ0
P0aKGGRpFyUcVnRbd/XTVB/1Ga6F3Z6E4yLTvboDEsY/e3UT5Jm72k+AQywgoZrNP/z5IJx+pr8l
g7kAeSKJddDxy+ymr0Ic8mjAYyKu/x6LshyPXgugqiDKh+qZtkGwlCtA2SzbtW6ajRz3Nn6yEYV1
wF3iHJOEtTWUlcA8vx5QnJexSLxikRq/ulvWgp0uZ18hnanblzMFD70I95QHo0/rdQjVtd0E8IpV
osYeQLk/dQ7m1Np43shqyOTPpyjmlXEpLbWwYfEJ/s21vy4d+yAB0I6qpDeXn/qBgPt7fMmyu4BO
YvOpWw/81MYuZDRA0njPPE3xmV8CfHT78mb0K8LCp9uloYtd119TX95lD/3SdTD4L19G6Gal/xBs
aKZLW9TpYmoguO84vh1Bb9q61QfH7BJUuF0YJlT2JaTjRWCnW8mx1rl21HOK3zblUpXg2BJTuT44
MAgGIgSEduqBcZtnBrVGRn9+egn+AxDtE/hKw2DV9n3XtL6C80fmF3YDJNEJ6g+gecGZ7dbxymYz
eGTAQtKHo4ZQYVy4Tf6NhwB3MEBM/0rhQwXE/4+p756w1EifbStl8dDhCpg6tFiwAltD7tSyYz5L
Mo4O9KSb8Js5kvamGwP8KOewN7g5+DRTudJNPSj766d0ZLOVoBM8ToHctxkLTjVwANeW7qM9ZG7n
vpLA+h0PVYDDY6fiVh/gjPOCx4J+mzmlv0taPu5RboYoNXQMsGfTQSreh+xcYbX5R1n+BWJI9d0a
3XARiGq6yVQ4gULlTMsuSIwnfJ8PfUjyDyOt36lp+A+dMz1MPhXjGQynYetZE1QfM9ItEsItAN+V
eQhFaB6+NCFWpjZ//hfaXxcJrh8QrA2I4wNv49paDe4TcjixRnzF8VzxMIIJDPVk60CHAdL2zjCu
ulCBHTdm8sVsnWUqTOvR7yZ2gCnJsDB6pAUzFIkBc3acQtOBuIV18Cq1DUZuy+9mWuNZdgRpLBid
uHd7+5G7B0iPNi/AOOywjVI9hmM27JjwYaGiLPIv30/L/rpexQoImGh4XkBKxgod84uWHWxE/bRM
uvQhqOqlA1v6jjgZVDpEe5+azgZF0uCpg5rPzu5cIIbgnvaUQos0buF2sNO9Gcm2WT3J+7EBO8YE
O1Rn1apVmymB9NNDBzmoU+MoDst30cVmZtLvTqCikrvuS1CmcgVeSbMdU0BnjUx+0wmliRKJA6Og
E2TbedwySJxXY4EFDC/vHOKLu4bRdBOUZrm4xlBYyBe+2cMddk7RHVOfL0LXYieb0XpNg8aCixiQ
uNBPf9cJJRMTZBdKKwpp1hxCIjN7BcDDuILwLY1wQRraCHo7T1CHBahKEP8F0m1LPPZiC8yE6npg
wz/EqyfyzTehEzHHRe+qJQnbbjtyj+0kHcHbHnfF/MOcVJnj64Biim4GVi1W4VSxtdZKlWkDVTof
Yifwk/G/Aejq4Qb9NAGKvbfxxyZj8R3sgbRaUselUTLLRWZ+8j6EhcAyrDllFoTAPMgURVVVmA+N
Mkjcl1N9W4MmtjZoEO46lal9ijLBOuAZP1mFsU9t4IDSWuaHYYo70+sPnd8McK3HGQg3P890DFRP
lM5dG5rOIW9BUYYM9p9/dDBM/VJHcSFBSZyZ2WTiwhno/k+/umZk7VSWnD4A5sH3gnn2ETaUm0o7
wujmlENkjiYwgElE7hx50274yJtzAXj5bZqWizTN+lPJybgsS7c/pQX+Z/pMxz71Nj48neqeLFqb
h/esbJfujL2Cjvt0UDBAjuy52UDIZN1kdb7SvV0zVQsZQMtO905mt+fc5XfgPgFAMLneOuHWrsls
66Z2fXrPiqHYVGXXL3yno/e0FtPBl+R7IkXEepM/Jl3tn5mVHrCBYnyD4Q49FPAXjnSTeU23tiHW
tdTNGttFwIlnaqubNBv+ksJwIQiNofOMsGQguwsJZ4Bl+3iGQ2/SbstkFpGruqW+IwD/WiyIp8je
19+woVkMvuCPw5QFt23tv+ksf2ywup4HeVYbKdgVtdsmGNziCPDKvXAhU5km0A6F35bcYR0FdxzL
Lp8t/PydqYZMjmkD5IRqpkNIUD2XCqAsMxmalUl6cK48rE324PZ4e6vPUGBoVFlBDQWKrokVchpf
+0thvdt5lePZOOzrfZt6a3d+8Cvm/3qYBfU5KMibxQMYlvwKJaP3BqYgHq+1LI4w7EtTD9Jpv0LT
6IIvoTfPJ0Egq1r107aC7RcYH3gFnaxSAU70NJsJzy9Yuq636qB8A6+kEnL+pP8IDU9GU1OkjybQ
Tktg5upjl9Juhx20cQ0DBXGuk9lP283IS9GxG8Ir6wd4rABgUfFe8ERFATcSqP6jjOZinQNs0cj2
ApfplQJw4s4LJOAx+P6+Melti9wNnqgvdvgvu0faMu/YVQHO5uZoiiDCOjpc6pifNhJLrcHCAzNZ
+sqxnv0xl6iL584swzrcjT+qBHvpMPnwPiBltlDO4L/V0rMh/OOOtw7l2Q5vDj6m2GN/0LmC5jKS
gQ3RpsGtD+Z8qGrStVFvdChn4GJU52a+1q1LigKqYRBpMZ4TAh836EDaq5E7Xax/Kfr3Ybd8YdaS
nCAKIM+t/r7B0kT9XKqBq7xMFOuP17Wa4YT1CqzQYaFXbXK6yQfPWXZAFTxRCVeL+cvoFlhb2aFR
whWgGrdGU5HYxtdVrEkq69XldTwvM7fwo4fBSwr2ewutvziVTN1x7O25hnzQd2rmvlSEXxuQd5EP
+sEJaboHTnrNwed8/sFkYfAaGneQ4IFgckPhRjEq+cN1scBW0HQIA/HN41335tUAaidFzl5Y8q2z
D1dDdT+BusvI62RlSeQMXa6+lVbWxaVn2beDmlCehFv4Di5v2RF7AWSZ9Ul735VNEsFuJ3trUBqf
v11Vz4pzNZcXKePQwPu7NZnFruShCcsMhbvDXLW0IX22JElK42xuOvOS/NqhCKMx7ifYMeznFfs1
WyfqIQysyyyX43LALuBOlBSKr/NZKvs6VrM4pi5D8FkR8ypvealKdObeL2ATp+OE2WKBP9CNjAGX
9L4b0u2QBubLj5AM6mU0h2xrSz4sDVpZLwWTZ+WU2X1DMvMI2VFomszJrE7pwpvK8YjCGLvHheEU
zvlwqByXhFVFFBSpB8A7tkCoTauFUmDENuM3wxP+B23g6mHJNL0HBNte9/1Ubn2stURptnsjdxn8
MtLgmOZAuOkzHRvmWDbH9JmOZcSDsVFanv8fcv88pzHIz6+o5zNy4xvndIyrWWbVz6bhNoPj2aU1
i6i6VNqbQsBwTcf0AZpPNLZmLZNrDHXjkzP7EoJLoWJLZBV0VLH7MrrjQ4Jl4gZA43RjF4564G34
0gySv/9rAgNgFUIBkS/s/AMV2y2V2JOCsBYwRlZQHOySJ0czlSKe8rx9M+Dj2Bs8/whq7GUqPGWd
RTlAHWUA6WLkZfYQcnCzG4e6t21iepFVtx4WHtitzLgoHwVNHVwu3QLu9miasOONYWPbr7FZUT1y
luS4eLN0pXtd7qu154V2rHv9BE4qPYq4C5FBPqTkfoLdVNwKKzxT4zc3TtiQH8vv0E6O+oT7HzA8
BHUgKfz7Eljd9Qjxxq3ODQtobAfA6n7JrYBdv5dzbj/nhqEM/oVU6n9dg6J87niwnfIsQvzQM79Q
H7vWysyQdvb95d6G3ex1lRfByvQ6+iABN4ig3V78NeXvMh/qd0jx4wMXbnkeC0D0ARYZNqYc5TmX
bb4IuqB9J/XrZQgoLxHxCuPe4y3YpaPX7BzcOm5cuFzHWVvnr6RvNjrXmMTthB/t9zGDfw2pSX1v
jZa3AS90U1gWbA2gL2tCjPgNRhwPvWWJh6QCpyfEMnGp4zZM+Zgl3oZuorgTin7bhcEBUr90PySj
u4S+Xn4y3PrnGXatYLmcGtlJFK67nOazNHkpbQdwjNbOl1q6Ct/dLqpB/MTWoec+2LyBuRXMg7MB
1VWdpqjZ/cvjbfj7mtKzQrClYEdiYmnpmFiCfeH52thGhq1DCToMwPvYsvd34NH4O31m/Tq7xlq8
BUjgic0/5V7TruP/v2IAV2PbAKLv2kPvYswXzqZ5uq3t87qcPUyiTVZf4jpDxy7DdPtivqdPr/16
mosh3zxZX5gJZNH/fhGm3QAvTn1d+t0L87aF1Kow01hgc3xX/X4o8MSwGxoCEM3c0TbKw5rpV47u
gSyAvx3bx2v4yyjdoWP6DKhml0fX9n8dd00h4K1fTGp1IbUgRbPMoQ+5uNjV+tKLaAASt6j5vwjA
2rZmLM+q2nCi+/jf//GwLoKtpx84qE3Ylm9+ZTS7o7JJ6dbBSVgOyrljLHqPf+QiSfFMn0pIzzJv
44RmsRkTr7yzfeC0wSnGNQoXNy75x6R6KG66Rw0QTdscq4a6M08cfTdZQilwBECOgk8OkBHLf3Yw
A+4RuoPCdhj4oGQ4YatANdiw5YW5heBSAy0o3pjYbimDkzeq4OQ2gmxoDWLwNSbr1jhmk1oC/d4Z
kc6DDdnKtZlz1C19COCtE9mTtEA3SIKTHs+gHrJUtCOxTnHml3A6I7i8hI7pvD7oz+msRKyYtSoM
i9ynKTVOYU0BkR6dp76wgs3sOB/rZm5QtRDBmOx08z8Hgd3WRoKR96sGKjz7pqDwTixv2aEM+me4
KwDeDH0slGdR/pF4NoulCwwtSArBcyEXA1h8LxMEc8ABH7OlLh45iXwH5ig8lQnnJ+yKgas3F5X0
6FnZB+xjx43rUE7H0jMAVBVV/ujggTPiPiDXA+ygILDi/iB1ePbbIn9RlgH5T265J/gruutecr7r
SPpzOOqeP4eroL7LC36kAjs0kEA6W2aYnscsYI95YcG2FOGs7acj9p/q6LLwdTJvLRWI4Lq3DlIX
cuN2vdO9bdKenXmO/u85gAKKkmwIHUiY+RBQcDoz7q0e+MhZGALPYqA4cBmUN4Os8KVxZRp7QFes
L26d4EpB/w6i8EXAH2B0xR9GAC6jcXLaQ+N0YGeCfAnaBBMrncJQKt9zXKrg5IhkCLa097Aq1g2d
L9MS1WG7NreJtgNtXDKsunwsLnW8oIeoadgAOy1ZcLANIRb6XxF4KVvAOsw4DGpQD/hLtvofDF55
uma5LNa6KjgPd83evaHluNP8kYvyRT7vNAFCEV8ZJzTJBNyPnvTHUM8JjoQ5vW7qw0Uagwj359Ch
BkndV02/NbxiBEMbB9ulYicV33Z+9zOk48PcLGiGz9tvoePgorYPupNa6w/CErzHJiBYJfojqWuD
nl3ouOmWznCT8WySsb3RLT2cZ+F0Gc77rt/WWE5EIemXioQ73pUwy+2a9raQcH+R1JmeKwNIA6DB
2cabCZjw49qLinT3JWgpt1Qm8DNyC/XM4dr1X9NSSQsoD2J4Pc+G5QabkgTfJOqkfFWCErj3OinJ
Ik8qkP9h4F3BJBWnX9uNm9Eq0gMup3i0eCy6Cbbe8ySXmB5ZVD0M4fTpp0G67QsITfnQiJs8/6h8
eGxADoKsgv8j7cq65MSZ7C/iHBCbeE1yJ7N2u+x+4djdbgRi3+HXz1VQLsr5uWd6Zl50FIsCyq4C
pIi4t0UOzlYDzVgJ5ginLfh5NORh1QMtGxSB7RS1ftaEyY78kLNGLobWoUtkvJoqIYHooxtDTy4k
W4D/2HbI6aA2A1vCbSxFAYKTcTyEYfbXSoxQxTgiAqAsEGTVpz8Zhk7PN1XD5Jl0NDTjwczS/nER
wjAJ/ilOF/3VzmH96rIZf+eabgSSl/XnJhRbFB9UX1WJ2VF6Y7a3lYhz5nur1eJnAAPkd0MO+JZh
csuv63KOr8RnMNscoi7/kUl3QqU/ODTLaEBp/JRJsHcypFZXmWbko1aAN23ekx/ppeE4G4DgTtuB
IbsgtTB8pllb1toyq99npZDiNIcO0AMjmQMqpqkO+EIxX/GLcyAyRsdjzEfXi34dy5nfdTP41+k4
2q6si9k1EnXcPFtWAqXbfBXyZRyBaqXu/ubnWEWyssmJjyOgFdK5ZGeUqrOzFwPA0C/qHB8eqUTm
cO7DGGdzsC9KO7RgIl9DlQwv8tuC9zDcTAAlObZ/EegWIXzVyNpvWDI2+xWIi6C8bsROJA+WC/JQ
DR0qYwfYHRoaQA0tMxI71oCseOqvN/obX0v1FQk0Nu7RafVxPa8b62hXffswNFPhS3swwawgwxez
CQ/0GG27MDvwugv39LT1coaaYKd7AXNHcs1AmrY8hdflsTuEL2h2OojwW86N8Ylq3lx8F2hl+qlR
2ayfAlXKQZAoM/v00w1VWF/Gku9QOoJWfot/Tt0pezRQlfKEY4AJpIFA5iCRhlKbap+3aahyve0T
6bBodHC8gbJq5OUGK/T7MsbJfyI+F/ogntGVJC8x6V2Go/LUbLcRvuIBwY1qmUsNxt8Gz8AR57xh
VG4jFoGOXIn6FKt6M34PlmG4kI78rCb9Rc7Ya4gNcEAeFHQJp8Lf6JarAbYMXdDA4tzM6JE/Ik8y
BTTUcgbO1Sozwr1aZc2Y3jwnlHLuY2f+QcZVv0TwwsLHsfQ35GbBfZh37VPfxu3ThM6OjZfYxZnE
TneLBwstxyTRADah6nCzynSaP6RADb6+GfAiR6mGjOXBQbJsN43YcVd5LO07wxz2sTYOZ62t2+mM
DPwO4GLlY+Lk/Fk1rSC9Yn56l1jvsEUCND9+4o/SavvfrSu6SkfWSfP8TmfxFxfEjsLsX9vEyK6p
cJG5VuoGtfU79A+A4FeJ9uw9geqve8TOqX9yZHslL3y08qNutxqSMPACgFeMSgFRIxOzhLb0sn+1
tPAtNNoZ02emTWMwOVl7N6gB9MAhMC1A+5tGlW7gy1y9yXve3BXgIKqMqDgpVj928Fqkt2o3uZLH
4hxGaRdMnrfPZ1SXb5e11ezisN2IwQUpdIb6ZfDcM0NjftrNBi6gYtP188F9u/RyhfcLkks21Khn
rEztgM++QxRFDg7osvixEsOzDRgAND1z7+gZob2djMZ6Hcxe90tQIp1Bt2e+lkBvpUWgEo0f854B
y/eLg33B0Wjdo8vRpo//0YkHPTbey4C/GA+Z5nlGV6pSRjR1KnZBwUvxtmZ1v42xyHkoPN+Kx9En
T4pJMzPNUCa9Ll8t73e1XHB1odkSlqaLve7dNtDRsOmld15oaYcVii5W0AQEWnejI8ON7n19pRAU
yIMGlH8/RTwBILBrmg98LEsfQCrRgUSG6paHInIKJEdRm0o6Goxkyq+eFx+R5QPgJ+kizk6MZfwy
uvgl3HhF+haKolQGOkAm4FnYXmHuOwFQnz4SyWNfVTG6ywmqgKOK1DAAFaMGL3OsAJUCiwfpFefJ
nZXiH1stooH0cfxnNUf2/aruY+1iDd54WVWlDqJMFBKiR0SFJ8PU5UBQSkR5WK+rl5W9BYNesQME
RRX5prpfe0bNzBqL7hd/dc1m1ckhsYMkdh7XH6svXLTqtWifTNrXsBzSr6xDax4TJhKUSnS60tfF
MH82ysIKWtR3+Vzpy7blG2SFxquNfcZLiRCkl3MrDxVwnva0XJQDwJVL9xmNRC42Yo61IT36dB3f
iqzhVPbhRjPH4V7DceI9erFrX/Aq24cDh+7d0AJ2c2P0lXYgA1dWmpWD+cnOweC6+pI+dpAXAevS
5UYPijngNXl3qzqa4+7aWYpGELexXFfdCx4pUeBV7R0bWXdlJrB7AC0BgObm40A6V1Gtk4Gb2y4f
rOB3rsVvVvIJFRUdr/Zr2NUNndpGc3vVAfmQQy3mrzeXuBEnWktRM6TEtmBgdFCNinsf54afBZpv
RgvINqjoTTaEz0IDwbXMwC9o0mK6W/V6jRZ+NNrO+MPQxwcCZ5FI+96uzyxkegDTlAMh3nAuAnVm
aJWZZLQfjLTbRNNU4kyE1c7Feh/GKKt61MwbpxHYDCcy0OrFe5H7Cg1g7fCdWAy02TOfcE5BggC8
2XNT2/WOoWNoR7pmLK2nNF0cSJN3M5hKmKbvyN/CM/mpQiu5Ikoo9dbBRl22m6IdwajHQ3mMR55s
LL1O8TxDE0tlNPj6RQkFGPAwZMqvmmsk8Aet3JOucVDDiH0aFkdqMaiaIOM0NQaoNcMuf9Og+tIK
MxmsA/tVJIMX9jKoGudL10XNflWtq4zQQzuKclt1NPvHcLRidaa1ogXxl9uhbrTRc3zx9GCkAopV
f+hcQPNg14D6hF4D1ASQpXM/t5v6scmt+hEQeG86EslAurbeA0LrWMfudQYP89lQQxGaYBChKQ3m
KIFqHZtVeF6mq2lxzd3IwaZv4m8BPnhNc1cfVHhag6c4O3Z6s89sC81qeKfit9Y2Lyj0wsEbTcs4
BnZOFWuP+A4vgUsTo0aJWxFSYTRV7tEEgBMHidJzAmYRu09hTbAH2bMBxw/Ui0dDKzjYCjt+rJmD
lj3SUd8edfT96kJ6UrmgWDoYsfPkaQKboGk2kE2vDIDvQqRZoUSa/U78F8vMMTMyYLEMr11YPPe5
aRxbbNbuOB+0bW3o5SdU+eE5AoqpP5lZ461R4BexTzJAREzjd42jrnWye+NlsN1iZ3RA7/a6rASb
WcOPk5brSyQ0Y5afQDPYgGqmAJdvj5cL6GCsS9mObwOgKtgubtxpQzqyuih2K7ck58qxBcrNpp5S
e6+DGRy9tYlroV6n4uV27BT1BeDXSCIDhRibMobjr8EXpQb67SOqgUD5gdoKpm/bMtIvIov6QGv+
znN0CGxIRYPeFgnQy8Xe0PDAjsNSv5B+8ZNKBoYYlghk0D3gwp1JZ4NYMD6Tp8QxSgjrCeztVt2d
41Zg74vG9uGMzTgwROy8bY8N2InPqE4JTfDYTMpB2f5DS4pu7lwjIIc1zOo/gKfV8MkT4PDSnzgy
2p2VN8Bu8epl6Ad2187o4rzRk5jiGCoHd+p19Se9bSfthVudf6MnERSxSFHF5tMiAUp0U/QWiER8
fOLnV6HN7QhQSlRynbRi6gN05t2j9nE4hEnZB1wNNDNr9MHvUXTRfZTJDqqV+6ZDQ6Gtx2Xokzs5
UsAI+c7QXwORBYRLHmgafi70UkAPbchnmdJK8uSGC9AvN22XN0DYYs+KNv47ehXMnaiPszMAeMUs
UM6k3h+2pQWNOWX+EIKBOIy6/jkqM3nQpqpCkZjon1NRzk8Tfj8zB+eFpEnxiRhbDTBglAjG5uSC
avi/SELZDNzKCul2fCQtEmp4l4Ak4ux/DNAI+aUPweCFMiYB/AA+XO08w2GaGkikYYiAPsKVy4g2
wmG7WArgr5BllPgengbw2mJj+TPEunCNvVrXC6wRxlE9CpbYKgz5TOrSawSpG1/G1jQOhBrExxhQ
h/jKWhGBbgCCCD6IfMUI/FTlu6poFYk0IzcS331JTyEl/uzOb0eoTgcGgCJuXnDqgzrGmQsU4oRe
MFph+ey65UtOwCHv+sKYymfl7zIbyDCjQH+og4S8Mxd+W1qHusEWBqFa4KhhZg2yw6+0xsrNKtNs
UZJ9XUPiPJkVIGF1YDu8ByODM47mW5xSWci8KFeZlOQuzdE4co0t97Tqb2+H7nYJY4/4q9A900Ib
YGJUBubgNCGIYwJBJpEG1NH5oV7pp1VFsw84yiQ3iVkFC4zyKq9rVmhlFbDpBsfX9C8aHuyfvcnb
ZXpuf3X70NxXWmYcSIxBepYVlvnaaFl0tlsgEZB+YunnGd+hT42eRGChxq6C9HleAFAFjF1X7hrs
SRTRC7MT56vLUSDRqHfFYBh3HChGd+UcGXdxq/9V2nl/jPAcdFFvnRtnEySojvJYdJ1jtegczifs
/h2dgQntZ4TEN0Ixv7lZOdN3s6PhzEytxdEhclg0bdEnUCcGmOoHnMdt6LqotpvAGNf9OSMtc9fp
LRA/kSdzL71mx0EM1PhgkqwEBtG7TMo8KfD1SVMayLx4kowdReUn8aTKP/5tjDWQGeFkzdRRPJ+D
Cb2btWkjcSq2Q+Fb4aM6JAQK+4AuD8dhX4ccn2xho5tXKT1zArSA0IMY7D3kUc2FdaUZudCsn7K3
UCTSkJePMftMnZht39yVYkqv1LlZNkzco/doRzYaKry9jvkEKM9V10yd47dCiMOq+zUQYPeHq5E7
B1S8AWFMInWFAuZg6D0ZOD1yNz5NOy2cig1Nyc67Wgazh9I5e8q87ZTZOg7yho/D/0qHhMTbWlrW
nqcpxLv/PeK/CFaCYypD2RlugqLpHPvvOu+vrdt2+0LEaBmTofPYhl23iVU7b9VI4F3Zw2tW5N3e
CXUGjC4D518MxLdmNohz3ET9iwzDfB+BX3YX1zbEIorRe1yNG7LqgB969EDEPgID5oUGQJmfkHVI
HshfN2qUmjHspclo4zNhidZIrz1FWQjkubwF6JMLYIRg1kBsSbNVRAFBB4LJON6RjrmsCXQ15CBC
llV8bSYbXPNqcMB3hxz6U8lb5OZIVSfpBrtW57Loelmf0Opinj2zxNcdz9GI5RpxQNjyH8DkR7Ch
A/PmTPpCcYSsRpFzwFw3nuHHgAeNOld8b+QEYt6oye95OlbXHE10Pp6X8XcgXe1y0J5/6fIc72lH
ApWc4/hVyOmOHNwYGyJaGaKSN/b06loqlICiB61jM6Tf8C1a3IlJFHeTmrlmMZ3eUsGo/rG1Tdt1
QBohXCf1v3HBpz8AmAAk3128dPIOsyWfSdJiqFpCkfrgOEy89CNz7rcfTGE7VsekSJ4KlYimIYlQ
qDk2tnOg5PRqoFlv1D84r+VxkRS04LJKT8s7s3G/tZrsFmOiVHYlDfBhInXfONOEl2binXPbbV56
23QV7rezm6q+eUHJfYi0kJg2ZE2BZP+IR40/iXRufdRg3vGSJfdhXrQvllONvjm6/Ei+up32hwo1
x1skJXHmUolThLLcajM3ggVEgHsri9pNTzj435N19ZvtFi9iUi6DVwIlwpHiEha6xHu17YsXJivV
MQKycdXSdl2HDAA2i9jhsDUAtujisepvfXug2vXSOmQWfh1+5/YvrmW1yEgCbQhkuLM9bqy5incr
n8NvuSBWbogbc6UiMBWBDFpJ/4yAlEJ94QjC0FivXyXSGUAWdVzv0jQ9oPpzGxn/JtuBZsACA+6c
hpdlCqic8EKyNMARp8Xe2eP4ct7S4jd3Pv8Aza88LCJFXMxqMc0MLky/iqpiSwHd0CgvOrB7PDYU
G3TuyKDFtqsADhoe1qyzk4CUhrJM5ERKMqf2/MMopKs6fvD4/22ID9GWKfnGER4G6GdO9+CE/Uyt
LpVgHlqkq+wi2lx7Kpvms1QdyX02/lb/G3+KU7zHSc25PlVA6ATG9rhVGYdPaDWykUsatrMXmatk
KCmb5sUGSJE36dd1qJy4ibKuU7b0oNXRvEZdr6isq6+6/iq92+jeXBSK9CzPo40oq60ptW6TNJUb
ojWvyoJODYadJ8m+ncDoMepzFtCMd6mN1oF3J7ATTwBSmK8OGdwG0Bmb1V0HpBHaZMdiy9uhuRZm
3+0lagpQ1Z01V9LRbGyc5kqzZorqQKuxEVQLHDXQzK3AX74s06s5MEHYc1p0axSa1eBhx8kWGihv
DOs16DbczEPaXt3GaqAVdM3326g9QMb1ZYfWpVm3zkZjV/qRpiZNvc6zzuicLd+0ZHJ6LUa1mV1b
ZzcdUapGU3vWa+B9AjrBHws++rSU15oN/iIVZQmoc0Nu0FFrA3ZF5A89l9kxqydAlk8lByeHUqLr
F9B9GhBwAMT1QCo8jt/8SKSBrKIGLANnIlj1FNPjHWIaTb6sJ6vyzZBlC8IZVyEV9oc/r698w352
OTgX3vzW9U7ppUfDNvoNXXU1vPuu+jWmxAN7xxR/nrZhktW7gTrlgd+NX4DcLXf90kgfqpOBD/Kk
0iZjGm5RNrLDjzMFVtxNAc0WcZzBQ7daNAOoXEbV4HGkMK5lpYCv1UDi73TkMljTpwVD+933ZimJ
tJ7CycjpDsBQ87rkJMso3WiAGsPey7nyvBYouREfhw+6wYtOwuSLh5XMoGgCqSCezfjrtE37ucgK
/QHIxzvq3qaBs0Ju6jhnwaIberBL4RMFHcxAytGImRV9mRXXMtW/Xl+RWGTg60NpOFPdJfIZxb7h
99VeluCnfAOXmULN2g4iL+5zkDwenLHuLpwl9SmWdXjivWYGRtJah8kA6HIPhONd4RXDI+sZagPy
zH0RMQe4Jx/6L4UlY6DEJN33qZd37TSwv1uwtjJ3HFF3OHx2NMXkqUfZ2Rj08c9KG7/r3B2+xhEO
03PgWgBS0PV8gXt4EuXU7tbbQtWfggNyq+W2gGAP5EwrfbstAKRzFB8y9DABq+mUydp5sgzVSz+w
C3ipnKc2Np2nSjFyGSU6GtMMj207idhjlryQjbwSnI/sJEDrduRABqsat0CNTR7II0Kn1FGzisan
i5BO2MMn1qAphvzxLcvPs4taBopBHh065DbOCC5JEtsO9LMxTlfXq9g5j7ZhEYOgTN3uZNTs0WPP
SIZPaDeYgI0B0GDxyqYQ+/BEfxQK5UIXwB3uQyTa8c4HxIfWZId3D6vrUx+dZ95+4GmPGnVrrnF8
jn4WmhWgpERZR6X5JCI/3yyG1a9DW97/AG1koJ78lw5K1Ae7KPpHlbBpweigcAn2jx2Uuge4YmwQ
Hmo7AQM5GswZT4dNL9L0G+ilHmbQuf/tVABUnhMuUCc4b5mXxT9CV//SV6n+FdlGvqm8znxx637e
drNVP2RAKkKBPJrSpJiQawK99olxX1aJOFIBJOpUN0mZxq9unGRBKpxoS/q6BnOSIR3rbqpFD37b
9JkqffQidHdGw0AphcOkzAFJsgW6gK8eGjhbHBd+78CBstVQUI2/96m4HxM79mtlyNgcoFxs/pwD
ERB7Jf1spAD7QSGJg1Rqm9+7mnmfaLnzwseqfekzP1UCaXpLXHCcG94XjWu/eHHz1A3zZqhE/uLo
UXqXFuUzSZ1SsYltkdutH/EsyF4GGaMiwxHsVJtt/jKnaXvQ0ee+pQWurKd9MtVxkM52cZda5oCa
YjvbOfj4N7eeJos7EBkMfqqUZjZ/K3j+dyMtkXWbDABem37qtY3e1vqRUW2SfarQCvtUqrojKzSd
Y1KVfKOrSiUayN/OZ/3Y6gK1TFVQGlnxlM04VJmQArQz10fXYYJSY4ljOQVATAOJkVQAxKiewF60
Zpjm/fR3V3ToPFSOszKQ9WbdP4pLKFpG8dAL/ben/+gMhSYH/lZmF+7Z8DTnw7DqkDN3gPf437nQ
2n/h9y9cOJBbDtjAXv6F73rZZsZre7PIv97pTZhquICC2Ty7BlCxAJXcBjSjQToM/IJqoBnpysny
9mmTfVpVN0tXw81S8sPrHoeta2Q7AtyLa/zVx4lQYLhVoEBM0E2HgWb/H11delsTxBKnym3/I5yd
pQ7gupNhZ7j64Ned8P7oe3z1FGP4o3MEOEbq4itH7/m2H7vx3hqN7ITHa3lM9dh5yKfuLhuai7T7
PRh9AL8Vl6h8rjQFzySO3qw5wLIT+H3vlAa2xcsMh31ZARneTJ0AeGQ52E3spzQS/ffKnr5NeOD9
4eUCJBZdKJ/w1TLuQ6Tor+vggufvymUUX8evN9pVpFmnpZo/4DG25aIV44ZWClAdjZu39QBDg94C
4q0v28ZwkJgYhLMDcCXa7IByd6Y+oz5/crBheAWOY3XR8Snqk5q8uMX/xheus/SiGW7E/dBEJ4VU
jWtoVg63Pf7HD3bTlp+0ESAC0sq8HbKWxSfDdY1DB7SJZW1TOG99bLQW8NlJAGIwEMOqtYaHU6XQ
cnHeodYCCCPGg9H5I59z70/LsO9BvBq/Sluk+xlNlGecdnE8Xa0S2CwW/9OY9lOUyz+7frT8su3t
u7LRwYgJ8NYtzrp8vDhHvFaBJuvpeO/g4NR7QH4wuxNc7FZV6EGvVHUuszvyImOod1K9fMfTqtM6
lAN6KT4iwF7tPZBfVuGt7DAn98mPwims/MArnJd1KU+c8kEkB1tyEE/hxJPhuAXblnG+9p5l4YNv
Hpodvo9Ak6GUNHRaPozbtrIBwAvSku1UZXhG8X7AB7+bdvtbT+CrvgjHM46LI9ojtjV6cgLys4CX
e2Wlbh1723bU0Xo7FFtbbAU6tb9YSY9fXtZ2IEuopy8ZA59iGncyINHJtp5TiC+6KdxgKsoO1ZYl
+D9qBygjcS/PzYAGYbzPC/RnhhKQSWhbtXDbUTuZ33LgXvuO7XX3q29Vdm++AP0zXhthnBaQBXCm
JNsmBVm6p1rdGarhzyMKkOVVn8rLyIdvMchGQWmLwc3bt6GPtI8iWcmPXH4nkoFcHE3apxg9uGMH
0AGAwIXy0jvYKPP8c6aQ01Mc+iJzrqa1qcsLeaT5COR1lAmPrgekp43GveRRhG6y9QYeXWlwJLDi
toapl3uL96g/a6Y2OpSVDE+ibzgqqorMRtmkBIQga/ugdusqBBwEprzSkCBdTYtcFpztdBf3SpZF
Sf4fZDRnd0itzkiSGazu0RYh3Usn0B9mZuj0+KD0rNa9kFnrGUh3cETiHLgbspPBvGeqNsYWpH2q
XHQ+1WFn7Dp616MS/9qh+/ZKLpE3TBe1wKQPh9WZrJOGL9S8Ns5rHfggKxz0SoBsJUYRfqCOpipx
8lsIocukGDdVj3rSmjs+8vlFUKq+iXUgHaMGjN+Z0d/35h26HRicihnNySrC6oxsRzDg8/pwo78N
mqmrf1gW69k+HQb5kLfA0O/BKVdiog2gmLMAO4D/+WUiRmjefZRpcB3jNQOullvteW/xzVJR2dd/
J9ICatJKD0yGm5LKm8rL97URWNX3JFHR5ocoSO6j/A5bDuPOmrXqjIOBMaChNOUYpIn5Jk4FisJk
KXY3ehJpAfneiGukGpwg1YbMYMz1x14D35a6GHIQb5cg8Xe61cUpJz9iTnFu1N9a0gFyLHFRMk9i
rv4Ipz4GwhzJy3SsjL9Z1fZ70ukjO/ImHo6iL5FLdaISFRANHoMk0wwgF1XwjzoGTJvA/fQ7z3Vh
bXrdbnTsFo8N9C+sLQoSJBO7VhEn3xhIXHUA4tk1SWTi5OKX9ZpM8AKPVZQK7UdLlHUtUkY1GAqz
FtSafEgNH6VsYBiXRnOZypDtzTD8Qap1AMxYc1lFmtlqQVNqYod2AdS0qyCrYRVv1s6o1gBgZ4Rm
ORWALrs6k47E1RBhJ7UBPF23y/NK2ybd7J5r9JWejEH2eyaqHh8hdWD3bvpnnWE3AnRF/tjloPsM
udftsRHsX5lbBo3q8icPFNYPx7c/ICMHr857wTCVCi9Vw/9YMNxTAfFN3TFVEVMZciNFvQPcKQ/C
PvICD+dhAYkuSJGARvhuCXH+dxqA1rS60AoaUNCcHwoPpLY4rnV8ZoBDo008fHdPhrFDT479ih/l
alos/qvxxu8taDJeBJpTDpaZD6cJO+jH1EpRp6s8LO1HhyLE7zh6CH2nxUFNPDThmUV9vy1ykX2a
Slc7Ms+wfBITwDIGTWIzwHnr6Scmwbw8ldFfZKynIX1oODJYaqUXtfFzZzqAbmyzT6QqgOacmkAR
0IChLp3wxcZ55TVWfY1WOeIrZEizQ6uaIHnmaSdhSCDUK+uQAUrImXsfr0EwN6nKRBDARvseaert
UqM49N2bTKWHQIBpkHzmf7yhZHocxV/UPYZk4nickA3EUcDPjjKtQauD5obunnQ0OKN1j9KR8EJS
LLLqvuDahza0m0DkBtK88EOgAV9/9kIMAhSaHMXl+byJmcwfQBLgYdPrhPdDn9TBIuIUKUSdZfXm
U7Mex7nKx/YywPiXhPdZ9/3rlA7TlwF9/6gzTV+KWrfvZjmiCkrpm0JvdtrUzKBBgDj9dAM1tH0n
uvEPnGb3Qdnp+MySVXEXWyH29VlintPRPpHeEjIGcYz0Xhvwnwadk0uALBag0lX9s4ntsn3W9+0C
HAXC4cSXgA9fgKPqRJ5KgLQ9eaOsnnMjO1AfbY8WQYBPNd7SdEsxRMza/ah43U1PJn7iWeJsoPkM
X7lFtl0hVByjGQ553X0OQwsHUgSfskC+0tQogWczob5epKB+AcPg+EAD2KUBwQ8gaUtOD8LGQGrL
rkBy0OI04YMruikPaOCJcbL1048hB31vWcsiUts2sG9rb7hzy7m7NCAm0+KpPQP/rruQCv8l+O3n
+BNIuIcHOMk4kZgPept/JunGb9WRgUJJrY/9vLVxuqriWdEIyh8yL9N1jdfJ5Rb+w2e9DF1eS9LP
FHu5L7rFNYxwX/LEq0SIWucy1/dGnD/EeiWvoGBtn9pkEtfJth56PUX7kxrCaKh2RVw3OxIdx26e
MlE+2Fb0toih3u0qHLYsqhMgRDte720GdRJPg62O42lW4pw3MMCrZg4aO5A+0swE9GTkMoIRfFkn
gF7yy/R90Rox5I3YTEOIrz8V9sMS8lkdB4pLl5DSQZVRZh4+6JYpuaNBFzezruyQSEfGP0TSXrYn
bOfRjWVK0zew+VxEsPmYYI6C1VS5PhJXKzn/H9cCkshFr1txZCjV2Y2UC0kUlBFaGwCPqpQLRDBB
CadNg/4PtK7tVgTi1UDeQi0m3T8aStVJ0cwARYuRqqvRgTagEHNHbaTZlaHZBcBdTrOrNamf7S7v
n0wcHaKJNY6/R1xLNqh2xvFEg/ezXYv3hWNquN/iImqXhQWaxR/Mhr/o2iEpmu5qFWjBGBI3GrYk
95M4TG0Gcng9QjobrbgdKsrVlDXirxi05+gxVLrU00A6rkKA6Bi9kHGf7xbHRfke3JiBkts3bu3T
tdarrn45qlnRuY8fp5h1XEqd8RycwfvRgdEtoMH0QlT7J7IvdzJBxrB2pI7EEihGAptMNGUC2Dv7
FgDhcQto7kWk9Wg4mjV/jecMOnZ9elGWOwfluBuyLMrVqUcNbfAhiBfHWIQzqUOBw6AjOX64LrmT
Ugep4X4Y5z9GgewgUzVhNOtiJABXHUMJyuwyeSLVql/FXq1fxd+5kO5f+NFdqCuCwPg/rpiVUYGE
sbqaDfIEv7NFskMfqX51sq81uikW0GdT4eiTaAAtBUwjHjgAlXU10CLP+rJqnFzXGNiDGh8Mbejl
FC2QHBLrRPB9NBBan/sO6bfqblxIRIvLlpWuuazvUFa+AAGuvrK0u21q9d4RHd9gCDXmpxoJg6uu
48WYmhr7CiY54QMtcrryataemi5+Iv2c2dVODnV9mrJIAxj/gdS8Gvqj2wLuKUOtwFeAsAUxdgwv
MnL7C34TcS5PUetu2OBELbrnOCN6nBMTlU24Gg5X0ZnjuAM6sev4FU1Piz8fw/bQgGttX6iwOnDq
kP1KPss5TNEv36TbucCfs2aXgH+Udbafyljb8snNn0OrRoW4tQijkRfPViuGba1V1p4cBD4R79Gi
dmysuXgmlWTglsg7jR9JNBI5XFzT+UoSDbmi++Bo1wko5Dyb/FTYQBwlazEO1UNZ4Asy9b7mHJDS
M4GwiAZg9GBjKfeL7MZoRMtYDYRVliMr0Zb4asHR0yNhrLTAX5ajK+4JbCVSIMQAWV1hWlRwR5/m
M9lJLyUId1Qh8Z50C8KLughD1Y+/6uhCeDxuUxyW2iU6GmQ4hwHggsKAxNaYFXc4jWRa7I4nd1qt
z8CM+LnmZiGJzGyng25HL307IZuoBvDP2TisQRkL4DSanQPA4jddZCXA0F7spira7rT2lRbqwrPQ
jkV28J9MG0/rvG2TDdaZ482yDDO6+88Z9iI5sMswJQv5eAVgMxflB/uHaQx+GtNfQ3GQdaEPwHkV
usW3jkBZap3dW/WYoqbTTa+zGmi2iiCutgB4h9ol8it7xxw2NBVAOuN6mJ0XgxYe+wqkIWu4NQjN
UOgHvoFO3utJCmpzda2YP7PIyy83njfXJP81LM0SIOyOOXjiGXfaedN4k4uqkcE6Iu/7iSTbKtzr
YOsWMo/Z+Hfo4FvHTfvuzZnMHPibtGJxruV0xVcgYBraJ5SSlBtK3qa6fe2qlH/OhW3tddF1J/Io
I5DM0F723cPKJ2vvFuyjB+2H8TlwTRLLvY2ha8if2uOBzuxTlzlbt9abE4ngQdsa1tx8qqLEvjoK
spv04H9y0IPPAXis9hs6iNZv3Hql9ywc/P+Tm6Wi0XKK9utFhzFql4sCG/Dtouu9UXB1UXKrNSQV
TA5eBNmk4yY0iukxmQwBINcSf6R25b66tndqY5nhtByHgGPqgSb63cNJgd1UZRHfUqFyzXIgUTg4
3FsrkEeGU3LQaQMHUlHR0BAC6VzPzfmBVk0jaFYGPfmyOmT4p/ofAo0sRW94C+g/m/H5lOm6wuYD
D5qjhk76onebZ9L0Y5b7mgaESGJBW/2J+IxcjGLx71sjEFE6H+XctYrexNw2+Am+9cU3+l1xUEni
xyD0vfsHBy3TJl9Y9ZuDgw13ARwYrxpQOICUwJNpAzinBTzrnwWfz/9F2pctuY0r234RI0hwfiU1
SzXbrm6/MLq9uznPAwh+/V1IygVZXb3vOXEejAAyEyClkkkMK9dy+k579+JF2+Z2bZz0qu6elxJC
qBQB6YFQjHn0CuXi58LMsktjgv2I7pg+ipbV+wkT5GcyAYELQXMgfHZJBEmlGOf/WzdHJm3kltY5
GUGvDn7Ln20yUmHaPAID8mgEykY1bZBdqPpZP8iC2JhNQlgShALQ7gQChf3tz313IMmtVXdLynL5
pZYdS4f/RibgfeVBvRuZj65h/42VQncgoa5VsytuqpyCWQEpGExx4h09tSFfgWe+erLftOsOMtdZ
+kgviPUR35fuP18QnEEuy+b+qTHMEMzjyaOCdTkiT5CE6pogcdB+4sJkHDiyYmQlSFtXQ8kQR24t
3v7hiDel/thH0LXIHJ7ujC5pQKHtjvlD5c+7mE/9abVlAzLveygy8hxcC6sNeOxip2EpDMiY+fzf
6bNxBipJHX9hh/NNz9B10/Vdpuv+Pa+7lQwgsJqH+GmaAEysXG0K8hqYsJI55XaQ+/6lGWvazgGb
KV4cPgtdTYCCCnJ/HEAwpl3WKvltywIMMrGncDX6DNP2WfOqmtKS9wQTIEiAwgr8K3Rg5Ha6wVlu
HqoedwOsUIS7sfwO8riWlzzEyN3Hm3opf7+rWeZU/Z702PquIB1w7+3b6m1Oq2LHtEQ7a4sVAT7S
dNOulWInZGy0BvCDPA7Iq+zUpMIy5qe+LdkzE1CozJfvvPWTvTU45t7WfO9319pi98cORNJjGWY1
yGWW0DHCjyXVK0hdjFeymA6mgiAFxvacDCg9qB7mSWkGhE3jUnjEGse/bBGnoM0sGtDezrobajgA
3pKxLbv0CZyf6ROOD419AsgsHsSwrdFFV6QPej+GZJt9H5tRRQ46IKBoHqlATrUVLqDx3wIe07AA
2/1XDxIvsWXqjueFHBSt+7045nX3ttrwpxOP1AN7aFGIRDB3cz+MB1qEIs+BhElaKIlqTX8AnXL8
OPnNteiwsIvGHgevsKQxlqQ4gUZVrksDubG3aZrkmOTAymNi/DUbWn4CG4a3wVm4+G7N7knv9for
eM34KeXgAyQlJGmffMyQexz/70nkzrOQbIwdVP2Es1AoZeo1WBE5CK3I28Rd9FIzHuh2pL0yJGzo
FWfHaHDFxo31NHQaZCHsshSEIQ4mQHQ6lhhNygOz6kwQZgxIzpVJE4PHcaEmjaCAHmv9oVjGMtSK
0j4mUuN8HlMOXoh+2FFTGPFyYC7+rDXv7S9MF/yCXGAgsmQTdIrVy6zpa6yWon8hxqDHue4rBXCW
/TY1evRAg9GlymaA7pfuPpB6HBXCj5dsM+LA17E3OfJvwx4MBk9AKgxPHsOJEzhWTmTSGRe4b7AE
niHAt9rshIH2WRY19PjOOGo4kaka8YSbh7Q8RL4eklxemQNipYvCeGpiQyATcKm2YJB1IAYL6QbH
tfTA4AVypwCre48mc7k4kgjfrUBivlRgkTeAfKxDz5xvvLb0Ul99ht4kuPPnd3zdy4WYwlVfjzOO
t67FAs2oinyPLFsQj02+u7UjhlOcQRJaUYHt3vqhrkUN5DF2z8gbN1a6Tx0btBlZsuzdKgUtlZbp
36LSPrkyr0VHMl+YsJY/6tGMHLu0m0PKhBG9cXBmUb2PQ1kCBT8tu3VtksoFC72KqLAKDTi2HrIv
W3OQj09aupimeHQhY32wcZB2BMzwQSXmCIfhzJrScHSINR0BRFy9Kj2n4XkOgTXLjx9aeUK7JPjx
jCOIGHqkhT+Z8uFBtaZNcZQeTzvXLipr9ZJjRAZy5AHppWLJHhkdiGAc5B1TUxVJXVkgbMMl5K7z
ManB4xct08DqUGMgL+tJKkIWvNZ34C1yjhOSWi4TKUpIe2N0vALBB6qlW05bu9SWQMX4JC6h2sC9
QTCXaUNYYQNsM0OS7820U2w1Mx1cF2hRYdnDn33vLRcghTEFjOxlV6Xdf5Kx/OqmE96yTp/qWOBR
SbmwsGkmzuP0PgfH21hFF0/DLyAzq/mrgTQu7Cro81ecK11ri7QNAK2ehpx5O5UYp/LkinheQIch
U+qUezJHcFLPGv6W0nGTW2dHYEO7hqueSHbHT8Fi28VIoZSTQWJsSZNpm1WQvymWvmXIZ5NG6W6X
/Du4MJ0DmXLLxIMc2dTFJYmsjQqjWoQsASPDBeXvhYq+7N4aXneHTJpGeniRQ/0KP0LW35r67VEc
R75LN05gca5cdoJkBzuVsjaOmlNCtQrVXlXJPyS5iXPH4RP/kpJ2kRzlprqOdTOsGqYuq6c4dbTd
/ZVuulM0uL1PEwY6RL/KB5GGEGSg9Mvoiq+A/jt7ZaIaFaQ3RF1Xr+D3sYkADYidlBAx1EBFrIG2
7rGfKxz+5N97EAR9ZZyPz/jOvpAVB6o+9D7LGPRaTv3eLlaxTb22OJBXdyEGzpGgjt1cQMt9/5VB
jS5IMF3A+hbLYlogr4thMJc/z24GhQG5hCavimP2gpUHklKgolvl2yTr8AgqaW82eqqIq6T9tQk5
OrlzGz2xDBmRoQweXKcIoJ5q5w9NBpS0E6W1dwRNsYWTJafYXhUEIXORLJKhLeQCUsvE20GkHkTj
QRreiZX0W5bVeKyR+8oBAkZFjAQXGalQ1B/KptvcC7hR9dtV7lsNvraRcnw7zmqkgTDPRYqbjZNv
YecxEBdCO3WuqwGAgRrZuix91xprAN4QdpzHXSNmZkUViD3+2c0SrVYBeIjIm6oaW40xDV2C/+Uk
p433EjKn5IQTILptZgh+rKpBB8JZzkdVsRpZ7rzqcd7tzWTsAzMRzVZR8t3x7ymH4uT7LIT3gFbl
2FtMRxAW9pr9RTOm6jLnooQGL5pllvjPTeruG6hATWEx/QUEffOm2wJIaSv+lnbg76fIXlgpzrk1
KJ/LjhDeabcgK17wzuicL2aW9wfbyuJNkS3iKXeSYzoLcCMAsscfUj0HaDJNm52owHvKZQH0ViZw
UIFql+N1Rm6KpsLppwxp48bXGDK3Z1fHNirI9YyvkWv+4fYMnBE232uznX1nWd9sALRvHv0aGwGt
N7y3UMyWSbAOsjdQU8WNzRR+yHM7Du3Ysu+Db+I+BgB37O1Qn11DOBH++6nLfRajhoYm3o9rukhX
I18X3we0sOU6Ayf8TZjxkT+U3lC+pKdVW6eJQQGwJN+jkTXbGQwv56ke7CfLgHizaXbIiNTyJhxG
EKwWklsVqSrsIPoSSqqSblUWVKNi8TLRB6pN3ZhhA8b4s8dn3e5sTRY/5+CbeopLXp1bCBCGzGmt
d/AcxdvIrfSDBpGJ906U30yeG9jW0OovUFjD7ffJ0wj5gH0uCSy9wgUzpqxR0YNZaTObbFo5Mlcq
TKK7VEyXqt/qHrU9m11g+D6GumHU1AsnxZ4I8mQSLp699DwCMvrScNG9/LRQw+6b/mXAOayMIQuX
geLaixpk9ktXxfwyjp95X/3J6mImVx14s+ej/0SSsXxamrNwxaMhTcoOAV62iarG2oxYZSN7IPYf
ahYPkM1ZHDDdW+bRx2wZEHIQKtKhKTV9ZDhgBYksyEHo1eqlA1fyOgXEpcmbIc+r8UFbI1Wls7kp
jo6ReOG6YADC5dj2AiR1mVss3zQQeG9ACGE/sdmw1sJiyQsyjSFb8GH3oT74YDVJSFHKPg+Vv89F
DsYy2V05sjGxQ5H25rb3KufAau23ITJZsnOjLjt7ZW2XX2eHdSGoFHEv1G6KogqFG1V5foA4QItk
V308zZ7lFoGRgtSQF1G9nWMHsDE7igPQb4G0eNaSY9TZABzboBSL8jl55wPEds3YnDaebDI8arZ1
xZBy5GbJe9aAvsirk/KBmtqMRzXgXm8mtKPfOKRwO0hYpMaXxEDOP2jgJrapM8A6uxLpx9PkJqEv
9/+72fCXwyDPA+SWOGYgXeZtqYobc8w1ivxrKLky2vWnqhW7ZeBZVroVsv+IvTBvS0OTOwFbDRBd
TbaNHI6JXVuJ+JxAVcYJ76seBfiFG5/Xagtg19HF2f/nkczS3n2RurX5qsVzBd6HBNClKsbm56JP
WoipeJ1vBpeZIVI1zXOjv4o+ASPWYjpPDpS8vnNMqbF32S7Y9NDbHfRYhguDUskJucPLPsJ69Fkv
ISlYxgt/1/Lphw6A118YxylbQFzdzZBCuiqFnKAhEQOyxQGeVC3BcqS/gaJEl6kwKU5tDrhHEAXL
JmXLQGnECpCLlh7JZgE99eJBbLNvjKcF+08FZoQ4HU/wHq97UztRsbbJddMeLSDQg9VnMYeFU45f
G0UN2EE7q3hlo+7KUUNk+ejlCegKdlUE1stCN3a91ApkXjZuzQTqyotmT98+sfNoip7cOG/3OYFS
E8kJKpbIPoMdzj5T88ZD7aXaDSUoaCgsjao3YcXIVPqIJ/unPX92H7ExcnMB2+CvPUSMHRcq0Ike
gPnbucRmTf+BISvl63YDXgoYbXvZQzXHP7I5s6BMljvxydCqHWVBN8007kVrPjqGd02MBtFdeaai
XhqnDiiO3GSkJtXIlsyQUMXfAn0oL5pqVHiTnYTu3FbJppsrMAcHfieyTTZn6ZmKlvfX2p0tmp3k
DOk4HJ23dYPyLpz8BdOBPrcjkKvLcW4C155+l/1WIyNWig8Iz4eGQ4kZPdLj7qTDjXwudok389Wh
Hv28yf5Osxl6jsAXPSFP038qy8V4kGOU2ngasg4zIMm2gN327qHvo27Gji7aIMLbWD1eaDc2iiGv
yb06XFIo6g41xOiDgbfoSP5J84qDaxbvFCgYNIZxEPCHgtfOBNtdxmoGOchzbIw1ztUknleFED7X
w977iuSlprKtXfD/ZTcMZXoEN/EdPokMK/CoayLvNPv3iCfCErHI/RPkOj+Q8uqdqSic4Vq7t6Wa
DeoGZIyruOrX4H/vS8Pr0wlPcCTQydZdrC38YhtH9bg+Neh/+PpkWJ8S9P++lA8Ug54tFNDtuDb5
J/U4oAAKvX22rPW7R4obQ4+qK3BOCgZY7H1TEvZadSyGXMTKOpLNz8sMGQ6UuE3fqjcBjlM57Ae0
QcXeK6E+qcS9Ml1vQwObHntngSYYOZLCOZjQw3skU7I4/kMVdSfsOkx5SINALDVsTGixmVIUEwnQ
UE/PvWjPJS4RjPPy1NVwHsgL7jNIxwzTV08brefS1F5jCYg0LGgRiNxDXqLXZts6M+N4fNJsCIPQ
RuSU8B9tiy0v2nj0Iclig31nuLFRGG1ESvvQY/NMmaj2YacoMlEhx1bxqlPFsEGWdifTmewdnWff
HWrTsXUt3OXiu/u7k3byqWPu1hmSHdZ2IJD/9VhexZHDR45zQBeMjTQ9Wr37Df+ML1leW1tMJdKd
I5sxUrdBEcubkLx9YvWPhgBfsDsaXybIFn4RkGaRkWSZHecZYq7+I3UuR5GGArKcx8Qb9OfegIZU
m+ANNOp8SwmsGeDBFy+LISmINWsfDj34FiP9jdJZ+zHDKVrbQq9RZsJicyzb2WV3ypxG366Y0lW/
zwEvfFAmtgChIZLbcX/2g0KkJhZfHQRA9Vu7ORa6Kc/zI4i0Ja22HQqOtBxviDZkTHQX/KVUHTMr
AukDIlsIw621BUeG2lZ5bgYiI9jh5yPvvFWXQYkzKN2IO1vt+N2m8UBJT45KLoyoRoVOCyPVJmUH
gDBuu5DXHQtn44HQYeNmXeUdrWgE1C1m4NuXspiVBPc3KSvtB5zSNjtMBvKgJa1M8ju2g62VCY/Y
1aWD4AxMA7Irr4Vv7KhXrYk8WNuO1Cu2Yhw3iBygXqxz4rNLUz1QtGGqp9rMx7ZNsPrITAEzRP/O
+nfA7pxTTBNH1c+Rnddu1AGSbn8BhJHu4qjFw5weOBM9ZdLsxSht6+QT8PPGYelRE3aNW+4y35zO
yRCDDngeuzcq/Dz9WthT+UCtXnjevu8iM6Qmk2ETdqMMc3FfyAQB5GTbt8hC1IYUB1FQeH6CAMOO
nIvhYC8T2MJgTFhzJBtdVMc2MZvELsaOI3Z8E2u+iMh3rJ09Ocg3tbArN+Seha1qeKqk0qpNPGSQ
edBB6yVtN452HJEsbCTiUjXRCOGOpNuQrStinJZlXuACtv4bNGqf/dpPX4e5m15Ka3pD7kv9G94n
zn7QwPeUl0uFmYKJ/1rR1D5q86B/rROOqQt6160vIN0Lsg1qYoWHhUKyJOe1mXRBmnrNt7wQ9kM0
I3eLRostgbP+OK4O1JS3AKQ8tHJdsexiy0GWoSyqhiP5aEKqPTTfnNWhYfMA5yYFEqF7B2d5MiRz
LJMFa7SZNZu6jmYsRTMY1ThLbwS2PicPblmwdWhylnE17SBD5Qbj4GbuBknrxuOolW9i4QaeD7JF
Q9l9Xx2XOn2nC5GDhmLQ3RRsfKqtcdtGafZgNvhbG7KIkHJ6mgvthUwc0uLQsPQAcRzwLtmoOKpZ
Y/3n1BnimIJp9WnEHvITaLynRwYMBQUouzb4y54nPfAyMlYNlEG4M/SixNipYPJ+3FwSzY8zMoEP
ZsS6M+gXrwX28CXC6KNNNRVjzNj88yAsoEwqlmw4nLod7y6OvHc2GiBuPfzpkAII7eSfA3wWZ9n2
dKw7qCvK5A+tt+1tPklIJm39qva6UQwCRBuK4zlEeiV/NfWBTtY/bBQ3YLa10bKpf6FgGkv1FR/X
U7b/Pl4GTGSIE0ykeUEb2mE3MlokqOXYZnOO52hHwllE2LYKi5Ejs7TdGiYVx5QC1wTNX9VLdaXa
r04a0vDiw9z5zUmdJtYVh3BYpWOb/NcTRsyY2hF8ZNBjawx2UN71xJHaSAi/7cyaCWlH5JH9gD9i
BxzrdeOGbE7s/g1F274FWWHmP/DUbSFQNkXg8ZEEA5kkE6Ba2ugeGKTEBaTft3ZyUlF6GZgC7rop
Nw1FnckWIYEpiKIB0KKPa6hgR15cNU0iIaD2v14eaUoax1GYirrppYa6u43PLj54s4/MaQag+a+3
oYLdZTagTfjrnd811Z0afv685PW4V+NRrPo2yEG2mr7Ff3Xn8s9g4c9APRYwYGDp1gfWBPrFQa4f
zXQGfSm1NTZYoO6UVipu2gZFrbFaN+phKcw+ZBYO/ZCgHl07rG1Hjh1lGqhS125kcGenSXZUVRfH
tK6dpeSo7LKOvnYRVot1qZjdbVTix+tWy2ObLdMX0/BECKJBF79JNEWOxDTGWqgbymZesP4CjZYU
ZFXa9MVK/ewNG/Hko0IO1k0DxKxA3QSOXS4kbcNYmy9ULE70rgN0fFamTKpu23H2pAnNfOFO2z5n
7G/ldzEPwry1eFambtC64zL4A7iP9OvIDNyzOyy7kLAmx6FgcIFNm5J7Pg4vcQfksDzPCUA9MB3I
BvGDFtKOtNPoQ5FUIEWmxZ5fCq05D6/qtT1WqXU2IwsbYGBYawPVJmPKJvPsJ7MGT7Fp6qY/35go
hApDjkC1NZiCFhFb++t+keH7ZhDX3+xu8THBqzHvAJ4CGiyzPQNcWXMjcKDNtsXy3btYuVM3Jw+8
GDtQasTIqmJG+VYYa299Af+lBqGLDejqQCovIPJzSfBWvXgD87blKDkNNO1qU96Kl9kUUGAcL+By
cE1AYgCbmgIKyoBtaDaWP9UXINdphNXbIS0+MK3Z2Y40h508fBY9niAsLmevNLsFAUIrMbKOGSBR
sdwaA9Ll1jkz+aMhTY6YaTw2RR09GwNOHbumXFvWuETPoscjuNUZEvJkBBWmAWSN4WOerWy5z5An
2lpGSN081/OfXW3OT4xnf5GJYq0JP3ubaeHaklegWjzkW2cq2c9fMXSXvEC958oZfLzjgIksvfbo
PefORhwaGp4F6r1pf9hSAcGFKfdtHKvaNoQreweCXGnVBdQ2UwPV2dYufiUnGNQkzySzJbSOmYEP
DOHOKUT1PEG5FWlUg7vDES7QilYzgcZ/V2XM+N02eRs6qdG/Otzod4uo+4tvj+apaRp9r3e9fgQC
V4TOrO8Jl7OCc9rSDpfS1JENC6wOFCf7J6NebiJS7ICHs4ygDh8Rce/k4bCAyVpBORzGY+C6JPKD
4CC+HqVA/eR8RzFX5IcEitxEZmYEYlhLPKpxsIqZIa1NmdcgjmChAWmqs8eXa2HPOehLVVu4bDwD
qE1h5kfsTS8Tp+1aShqlM9C623GwoGqQpsZlsCGuqZfziUxUQMgAeAFZaJYLRBbFNRAUPDbGdLqx
rVVweZZ73gDw+4JF2x+0Ai5riJ2VsTi6+B3bD2T71REXcTq8zpItTAaD1QMalyP+Zr2O5DSbJ1uI
CECg1e2GI/VcF+MG0JuTD8WQm3xPgHOwikwHIEBd6IGs2aKjD73PqvRn5BsvGpJEXX26+MhxPHMj
+cUW1/xC3miIJjwkUFBtgUQlsossvqEm5B7xx1WBbfJV1F19aWa3GTc+ZkdBlkKHV5OMOwUWk5A4
4hAiM2L9IapsOVlq9B1Y1RxIURvpI3NNF+86r/jRdHv83+j+RBr0AA1MYe9rNqQYCHTbDaabAnJI
LZi3jWafAUsFJCBYuckb1yCyDgRSgg/QmXpNqYlv8OqmGORlG2Doiq0NOXwIYByuQAYsWQA3ljRY
LiAWR6pyb8YWFzam5iBh4MJe2+TKAdossXAfIADXj7t4qjIoaKOI8JMH9bTV1wG1x7GNHJyNlPpx
1J2A3FFU4Oirky/0tap6iqfIBj0IAQyr1uWXItpegYYSc+j0dgVAhXSIHA9et+xvwYg/HdR9pfSY
o6IHf2Fr7hMgVByviM4GCFR2LC6zIEl8oKzJ2Emcwn07WgBUIE8eYzOI+lBTOVTnO9s6FjctsUls
1jXLG1KupIpMV7/5CdvZbl6e0lT4F9sY2g5JBKgaK8WulBpoGNveeCDSwqZgNJxlq+sDg5aimbZr
/9jEdGvskT0oh6CixEZ04LpjvaXN/HX3ft24p83+tfoPn2ZE0R7fzukfQXK2ZhSzwGmbrC6deZJ4
4oNCcfjyu1JNLEUtEKxjy5YcmOTjmybgsd20qFIktVeEiOxdp44F1bmFhXcOFVy6YEawrwA30noA
GeSfVo7FhcYMgN5uAXDkz/X0x5yDbfjWT54Ksr7YS8KxIz2hXRdHRqYwflsfyOtT+w6gR8/z1u7f
sYLme/WUVs/5O5ufGyF3JxyGFThB7hkHN0NrNBvexV0VkJGK/21bl6xyqvv/bwxDcs1REN1CzpsD
9v+wNIm08axUUO40Vcj7P7CNZS/CJs+MVZSFBFZUN6r9r2x4f1/HW7VZpDpMWZTY9x3sI21/qs1S
EYGusvHsYascYLb6uaH66eYp7a3ee6y5hexUN4qdV03F0c8b7+zKonU096b4zJamwAYiCw+8Qf8W
/N/Hm7x0N3VuDyLonxebIUwyl6z9k1f5ayuFkGpZUM1l4PmkWuMziItbzA2VDSnlUD+6C9QLoD+n
KD6SnQoazyBNJWpD5qQ9QsXwpIaiWgEu+l03FiMSzEHV3rNNKo9kK7vDfO2GGcjD+4d3ebYtyENB
a5XIgfISm+m38XKQ9KOTGuhm4LUPIPLIvkyA5XLSpcBrETzsPehMflEFS6VAWFP4y1U7jNokCjbV
79Vcgj5Cqout/W6qn/YjP3W2l0rYoRIXA0fUeILCEhLYxSb1geIn0nGiG1+pwztfMpOTgQpOjOOA
LE6QmaA6makbKNu0LZ+dH2Qi0nGyr9Eqbh0Z6YNJulPWf4zpFNmjV+PIWd0Tjam6zPKl+6zJE2As
0XD2S9W4NatrldpUAF8AQRLyRGCvPVM7nnVtW83pj7u4qmZgnFHGElyj+ysriWFazy4YQp7GIfUe
e6ifykZr+SDWo5pXRjs+YelADsN3dDfIChz+uQWEl8hYRtACMobF7vH/xLEasL7X4PWJm2lDN5c1
bpzs1o/kd0DhB3S76obUR6LazSdePyKF5+XMAB/FoBRUArZ4nXq7JTaQtSk/T9BYgBR82iNr2crx
TkQW9urR534eLmSlSEtLirNIwboakhGCNQCSQ11u6ZDwDHlkfi6tSEA1GVM4P+nwv4cmaU4cjfu6
gPD7alRTPJr6teXsgP4u87f3Handen8Mfb1ctLpowwUpjpsUeV7nWZ7t5p49YUf9o001Ksyxg/aO
DyJk6VQFdVtk3zubalbOXG0hEIp0yY84aHHjhMsdAO119GnaFpnulID5tgCduoX3DsKIanqmCSAS
iQbgEBop0oN1OaXlZ61lQRAO2tqYs4HXk4xeGuXnPGMgkBlt7LOnOeh1cXCxBmYUSEZsG4KJRZjX
wBGy2ttIQKDQA0HsAQrKzzfpK1xmhymSuF9DlJ166Djm4AFygPt9lm+Wdih/X6rpVNem8x9gM7+x
yuDfJiO3t5PlsDNIzPWHZBL6RvgguEYuabWutWqcIddImBLYI+vKo1p/zdaoXwxsrehF1V2SmLGN
hay5b0VS/M0AIPm7acFND2Y3fI/fe41P7+VYdZt8HKanYa4MTPzBLdotZQKho3oTzxNU9z4RBwMh
NX9ocX4dTokhhfmwGEZ2z08BMerSMoev7nvHh9BXU2o8pIvQgJ9eSV5E3cd64Y8BqEmj0H1QcxUl
W29BBlbyIsq9jiB1zNRY6j7oVlVfCiGbClHeu89FF0rlV6Yc91f7+E7UyGq8NfjjA1NTeWnQCHkV
x8XBQvHjU6mLrX+Glj7bx4Vu/jZqLHWrN9+WGkh9WDBDQ8aok2SnH4wcMbAlyEQDglaacsWgsZJp
EN/GWl19a30CH/WVaYP63ZGDgKkFJ3oOEHKgTXlYJkiaAv2NpENJYtBOrJ121LYpM+jXmH+4KTL2
vQdDjrN2IRvyP5HCSGP+GgM0XXR2IWgECRN/TQ9Z80E4co4K8TozLLxVhsgizX3UsH3pjGVwn2dS
dCUI8HIXO0fU34ROtK4LcFiYrT+DNKApMMUBh/Z6PzcfjKpUUFBbAsZC9xZnGTKiqEruscxfdejX
7CIDCXy2pFZmckZPtTubltkDQIkyBsSy436wB4DO0FJx1ARQ7DoUNf8vNguSnJsOO09YZs5XTDKo
abVTIv4kywo51qRTRXQgUelvesQFkDN5D0mBOO5KAPE/8M04Y08uN2OYGRQqeIPv1ZTiT13atXt/
Tl68KZKyKlI9aq2S+8bKJyTy4j0ZaVsfVMVBOm0twL6fkgZUHXFcllbg1s3vDfLNj2QjLxVRxOqN
g2TTzZ0jW4b5UGJPKlDBVNNMmaN0vYIBeuPMc9omeZnLdNkSH6oWQ84tKGr/h47drB3Z5t4dz6Nk
W6XanQ1Ez+ix9vMaSCHPwsKRhC+w/95xII0EoOBbaru2Ge2XfhqT7VJA6ujef9+e+rHaLT2Lv0ZL
H21dY2wPFm/a38EgDAkRAZKIWm/OFRLDwmoy29+hEMKRx2Tqjx1Epl9Bk/qKg0Xv0fXamYudxmsg
pLEL6O6rwirPme1vdGyUH6lVgTsISBvpECUS1LnN3DpYXdLIpZE8ZMNhR4R5kaPPhzEe92uTPFrV
VmeN5T97U8eb0TVQxbrIj8OYi9VA17x1Qfh0N3qhYYuHrraOTP6UrrmG0t0tNR6PSx+X2/Uicsyb
4deu6p4paL2z9SPKi6pPKL+PDNPr4zpEYqY4X+8xQdGmAfjhlUSUyH4LySfq534KSHdS78hDBTkg
bIeVTukm4NWTZKTK3ZdOGjTQw9qtMeTpsui3tjPdndoDphrt+AJkjsdU1OPZ9bFjrLaCb/aO61Tg
J6VcFK563znUBT4bNoJeWdDo8bzRfehKKvFHcPv/1ZqmtiX7vYakiiP3XV/VpBqJVVJNDrrIB8Cd
XSlZqliy4VAb3KzKrfqRzdezt47X8cXLbesNCgctoAVds+eUflnaxtksK1Ahd3nRSazKFv9N/dMU
GS8G0OIPetJukSGv1dt+BMOSHydYsRCfgrO0qzuRIjxUlFIUR8VpE9BUAbDKEyTFutAQyWJ0f+Tg
n/RB0nVanwWZt7zdNCEk9QaNChxmaekzMQVPFggLA0UavHIKQ5AY1nt+4bUNfaGjV/nVQVEcU80q
6+8TMtyQl4d81BEZBj+XbKBJizapl/HN3VrOtvTngi3aSdnBBmKeowTzANm9TdtuxyagaeISR4QG
7TabcuOZlXw+ddkb2XUSVEDqupOB7hTo6jKGpgWPZM4Uy7VNATWekDKlkrqbH6i2plQlnSR8lW5K
trrJs1qTr37tTQlY1Ju8iVuU4XXZqnVTs9NM6Iu2y/wIgoLh2ZEF0+pmMzVi3BoWkh6CmEF6D0RX
QEpkwzMVFByl4ALsjak/KkfuThZg6YUlDwnRlwLj1APFgw7mGQcbIrQrIovZssCGnoGlj2zaLHqs
gM0//dRoTx4YpA9JC6w0QEkCALUB+qRNuQTY/wDFpTPUzynkWSSxpWdrVQQSlkwPJtBiQVIAEUU0
gfJynNk+zcDDSrY5NuKtqQNEbgK49ZC6g/vgQYdg60puBQFe1AW6HzZYiTr8+fosay5NUqCpD04d
cvCEPGhZHgiwgKcBEvGvNWnj0Ap7xt86wyIRNMcDaW7GvCywMEVbFf7sdC5InGEk94Ikl4DFXrlR
tk+jvRSPU1DKdidRMG0DFCjfM3D2fqUmZm98b0wO+BalF2mr802TvKZYuq/NDzV4LjOY6SZKNyrD
pa+89cYSfJWYC8t7pJi7OyspvZk6fvo5+QBhVUhfzOuSS03racXAPbxRQfD8/Nn6gWxVBHUoqJ8/
f66+/LP/unJwwQO0cP84loP7OJmm+2gRRx6kFcJBNslGXt/LugfgLQKyqw7U9ME0JnfdtR05Yruf
TNDVlMbBttP/3AXTmDzGoUTOwRArLy1qbP344PreTyJt8RyC8JtVAiKJ7arkEWe7hR5Esqr7yM5u
6m9JWiSPtulbHABkoCObJT+SzUfew7UD5sVWaLXC3pDR9ZfB2KihS0zPQsxuqpC+Y1ogrd8Kjxuw
W0z++92Xvy6nyOvBS1+3WlepYKNPatBha2sEhTWSNDhp2AUqQe4ZGjmQatNBmZwAghfLgmqTMei7
iqX4zyq9xtDwRxWngzEnLIbGByYADuqhvH5Sn0xMOU9kVwOPeb/sjKyckB5lIrkYYogkiU3i2OsR
iTy/XTkBqP0Rd2O7qa69f45Fw2RLjWwM6ty314vUOccJlRBzz8KhcvND12jg58288nmQBdVAz/V7
FGfFiVrI7K6eLSCuD6xNIXL/EUYOPre/awIvujGdy2cyNX4KimkZuxjNl0g48XF9iqsU2rkD9rKv
XXOr3gT0QKeCnu8UYgyJJRU0+PqyIEe1vlB4jOyrpbq6r0Z5BQpXF6AmXQVv9ael8Z5yTcMEi3kg
4Y+4XwdrO4EcxkPemGwJag2aUE3tnDO9QyTSUkFhIt0eaxPQ1JnDhprkWLuYI8/PdjXsbgej66Qm
jqtF0i37m9GEOyFvwf87bb7TTOZmWtXQTIemP5ZpIpflZv5Dsf+Psi/bjhtXsv2Vs85zczU4k726
70POs1KSbcn1wqWyXZznEfj6uxGUhXS269xzX1CICZllSSSAiNib5NAN8Is1fLtxsRNcQtWoA0V/
UtYx3OROlbNIPdz9lvTET+S7IZLDOIEDI+nKLUj1gBv3oacZ6ZgZPjCkyxmKQ72Tn3TGMpbAsqEc
+gE4M6nV5IC+hmgiW3tjaFwcz0lHwwCqpYfGHcudMtAqFKsMhYZ64Tnubn3yBiTj6xikIJAFLHy4
6sbGQiUaBnDTW8BlNYtjy/6XsQc837GVA/ni9IjqZJLJwpALWADtJt2QWTkq0S1dhCiZZjRobtOv
hRW284LKoJzn4NDn38GFY69HNxAHGvBvP+JqVcoA/B5yQOKAcHp0DUzN2BDyh/PT4d0EV4vV7WJo
0Mx5Y56D+nlpGU+rqiBaTok3H0+WOfz+4+/8e/piFEqDG2yAdl4dAslh6c7MlyjEOfiSL/NGto1s
2oK+7zjrvDt3CqcYmpGZZspgpSBJQzYa62JTA4wJms5aFYQ6d3QqWsYnVdSWlH64LEpUA3MqjPv7
MrbZToVxo7CbQ1GP+L1GXRyFqIK53xbQjbR4abs9wEWzI4AnXniFFyZqVIYTk+zPxPRMA9E904wM
AWBlDk3Nl3f63/nSckNkeCtQ4GiLv13zLvbj64AUojihi7TTeiD0pV58ws32OG1oak1Zcmpz8wTW
pG7nxMUYy17XeMlawVcCxZBgTZUxXB9bpPOku4tcQrIa9TADYJefAJjKFNqjWs728fsMHpFFnOu1
vrdGU1+gzDUAtsuI+zUU8Zkrt0LjwCzfPYIi/VNmmO7p5rlFTyUKQ5uauVQPLpqBYM89z7Po802o
cqPQluUmyhTgO38sPQznz37/RPVFZg9kHnFRgReHhofpso64di7c4nYYx8Q6OKLZKb3dR4FYkNzY
4yNOCdX+d6FNp+mrJhYOynt+WZOcgWhiqoWzDw8eo45hYbrsUUOLzl6Fzh/byUXjur9d9NSg/wEX
kQYwbTLHMA7ouDMOk45GQfQOYjqb8rAHRo5ttu6a46ixc+t8bXh2awI+DU5kptlNjDf1zD8q0+yP
DtpFWLeRX4OBWjfRZxGCgDzEgelY28Ma8DElqhcx1J1XXEj8MJKr0tOMjED0Wt/paQ0y4kUyG+/C
NbCZLSavb1Bl6i5S04+vUeeFTwUY6U+OzR9YXEZPs0qU3ZZrLXgHpAcNWjwJHCCAqIik4Ltf7OhX
Hukm2KTh1qZpdfX1caGCUp0H+zFJcaA3mzRdAqetWhstzwEM83MRo8fbGm0+9p7iyKBH7sI1yuQ6
DAPDsyQtxgG03bLoESWUp0GSB2i4y9oVrHgkibdZZW7IahKrQG217XKMkhb31j9DbG0YvLPpTRsT
jYr72XGO6by4WPHGrjdtEIKlIrfdq44e/mvZoZ0GFFrtmnSzoR7znWZjH6x0pWUkAFVI9ko1+Z0L
fA0bjZyTuJCeVAYgWkE9Zzb7UH6MC8QrfQTOnvzNYOOU4aHQTdswB3nKQrU6GNKCZNm0Jccbs83Z
LzFMEyHafT60nVz4rquCrGo1+ph5SbLoOY6YN+0XcgXyUav+9C7xLelb2zqbwOr2a9+GDLxdseoW
nha2qFT6ADzDFQ1IvfFMJugyZQDytXkuDNxC/IqQRiKaqp/ReBTsSSrFiLtyQNihDhEI/mtSploh
du1cw25kvQ0Y2BD7Xqu8+J3jHSwJlYcK+hFk06KedYUNopAF6tlmP6tO/ANF0fAbPak+1iV/Uql1
STeL9ImASwSK0hG3Y+URvIvsgQYf1eQP/YbmetC9a01wYB09f7ooRzIaQ9RvgbeNa4yPFYSMcsZe
4G2iG6s7Q4tONTyHEr5Vq1OEhku/CsCjR2S463PTeStultGz0CrUu5X9eCCxZYD9zYfxe2Sx6JlU
QKNEGZxm3HpkufhORhD+hM+tgYIZWoOioqa0jx8e5NaU0bVDt2gFEJABGHB7O8OziIY6MN5nShcP
TQTMDpTokK79cLlzLuug2FRxCQTaj/XUoqKzJFF3DERrF7WdFKuWUn4qFqnym68npunlvdY/i8N+
D6B5vCvohSGHRA5ghAC0GCnBg413TVChyBG88rNEBhtlbHjrfwSqdUr5jiID6W4Wa9W6yCPW5vLO
lYJunOYPyt2HuAGlHKh5zQNDG8Uhqn7OlE4HxMiq0Xvw8kgXZWic3s9nJVnuzP9fOrUqhaVDGPxb
S+tgEhi1CEXEFUA4YtRDR3Hwxcqdbl8OjK1zu710VV2dwJtyImwc1xun64cEMMdZIhidKMRzOstR
J2fEY1nu5z5Y4AYdncGI9z5I5kh10z5bteZbCorIOj3GOBmjyAzPuZABfKrSyj1J6o1ML2PdGmyU
otcoWfv5Zlcv+g8jqe7C/3ZZFog9/k61bh+Efru1BEdXkBz0Af1BQg4kJuH0Y4oyfU0SwxXDrCeR
3CiAxH9DF1pZDUQVufz7B5mQKVCtoz7dsLE9EUAGAsHThNodUIb4WRYA18fSoxWXuo6Z4EdCnsI9
0sCdvtz6bf5ZqVDPaESreQWaKlNaoCFJhD1fKd2N+9hwvdvQ56BsfVWbHu6mGSDe0xiFOTNsCWGQ
KOySG5ySO6gT5aNCaDb4wa4w3XJHHqS6CyUdwZ7Ud1ApKuS3Ph9Lk/XuGzS9g45d03oj+BbXHLCx
pCkNBbCnXB6fSCgrrxrQPes4p3nam02zmgp0h6kImt0vE4OmssQ5R7nde+gTeAp+txR9XG2L51KS
7rV+lZ55PyDpKsKvFZp14q1piRTwhxiMiEcrY2DhqsSFztnP9AnIvl7JR9AMIDB3p6+NgVI88lZx
ZFS617jA3ouUN+uQHIieg8ELO4ll6Vr1YWxizXnJQKdbpr44xRGeHdzu+s/CRHISieLgB1D/cBLJ
fmSx1y7syM8+VcIrNy0AnFFhz7ptOMUC2IlahhYegEOtwdOTAek6NwB71IFrHBi4b05pAQoM5fJg
dAgbdz3L0juwE9TpWmWyytM2uKBOPrjQLNYSNFuhgG1DurasbLBvVtiHFSUgBZXjbOkBdJU3/aWR
C8wqWkFDPmYzy7QsH7FjpBVmpVon5msw64G/WX4P+qCYAyx9VTX+1mFtfAJVWgsKczSr6UAcOU3x
y/0xlE6QKVoLkXWaLCDgjjjSqiNob/ACZ8aIL9wmRBuF3FnQXqAv222KTcwDqXCZJbYpc+2l2l5E
QLfJihb0t3IrQR5qDYqSayTSg6TGK4AGLD9FNyW/oEAG7a4ALulj/WAAxYT0VDpHhXE0KN9f3ZQH
TswpwJDQwNH7A7C1wOq8QelGj27n2Bbo7J28DdPMGmBV9jTuMuCGbIvK3jlc6Aca2kn40ywzs0J1
Ydd6OgBY4xhICh9eyp/MN57zlOxkUp40882x8o5KadZ4rwAjKXS3oeHsKMQUlrNwaqD6qtyPxwve
nZSsElsANEL5J1nmrFHLq3Sd6SjvmNNEQw6e66EJVgARxI2GmwcXNVRIJZwT/koaXhTo/+UT6uCN
rta2pGwd0Bgt+gSUlUCPCxZBmF/6oDg4EtSRBiRynRvxTtdleMX+axeK4EkHZEe16t0yJFofnzkE
WbPXKncO+NvlsxCNRc1UgmVI3viBT8Y6NPILkWhgZ1YslIVmZCZHEmmIZbASyYqiFgQrx7s4NuAm
e7DZH8rjbqmGM9wQqm9jt2+2iSs4qtBVXVWObiwyjmqOuftqbrpqp9rZGm79nep1Z91sbxsUOTei
B2MS9XJ1gE0ARRDyyRUBowxa3+Cqr4wAM1TiimFE4+eKlFaC3/QN8lNgEZfUqYmWufrGlU2lsxdF
AafOXdz4z+v1Nd+kBrbTYwXcByBS52gTQ/YpK+vhEsncFIm6wUCdjT3imnRkVX4m657i1hBgCf0Z
SjOeA9Sk18N5SWWkNdQH9o0TohKxzLdgAnVOQ5oV/qZJXA+MrHwr0qSvV+jEcU7z1KlSsah5bK71
yTGryygB1hjIr4OIT6jPwLNqoXegpaYYWrKJO7Sg8+Hp5kfXJ0L31uqHfPM7dWOy/firIwSql2q8
15b0Q58XufuluImZf8FKGxDUesj9VSPRUqysAOyKw5sftue4m1kki+Ok04lmgYRZITELc7zMygxE
JB86cmlyHL/mFcMYUDJ1/Ad56MDT7dFHjk9SEXWHPqsuYJOW43XGij2TCDoRnjpdonWH+feEfg8A
h43WyASWFkVoh5tfEy5DSE7xddYRiLYD8DaikZF14RK1MPGW86BdIgcMWUM6YQ/MI7CPk2zEjS4z
+E+j7rfhctDH/lIE9io0zeTRbNrkcQyj5LFJ8L9U6dcxbvoQaJBsCzB0diYbuTJvfA0mFhxmj35g
HO9sxne0Bg0oakfC12+nzfxZDc4Q6wbFEvOHafhJXILIXxiVAYYo9Drg5tRtUC4XgotQ6tyuhUGK
NCNdVePig5v8eOdGRiajusyatmPK/vzbNciQjiJYxIxd7CTv8e+goXLPnOJypaUTuATvZJ6l3724
F6fJqftrK6qzIbFMhZSmpsHWDuyQbaDPNqeJ2CnFvyioK/V+m2b4c+59/MJuXU80/kPW6ihlC0EW
oHEh23mtEwrGvR32ucB+DyTqNw0o82EnESTZJhjBEwxKiGZh1pW586lKBNDQ2dYEnM1SIxmw3d1D
br648QTMasfB3ecQWZ/y0mvWig53qif0IE3DA6lsI3ZOGS42SSJe3cKYrI3ZdzhLSF5dGhzbdvFE
cFBBYOjYdPCs2vSoq7t2smQqHlmHPTZE0qEwKrzmg/ucRyNe+FJPqt4C52Po6J/IdVZJY4l6haWp
DXgttn7qLYRnBw/pkhyGaYqumhZn5yRu1p1plAe3r86swu+t6We3Q5CEzWYAKOzizqBLP90HQG8M
LK+1spKBRNDfvJimEexoYW9yu5vVO+vc2Iyd79Xyy4D65Ww6oHDM0HzO09gFJ3PnPgIlaTOg9/dC
EsuFeAjAawtUmi5ZxkGILGyvfSd/p7Hdx14fwi0OejIvgnAydB1IYat07DcFrv4T/GmDOYlnLDlQ
CPgScG5wXHsdJAPen5ZZ2wcaJi8C9qsQNvBnMSNdU3l/ocprWhvKDX1KwG6XfiqMZnexdyK5qGVU
7N8u5bHMwxk+TwGO69eAWqQWGzWM47AEaUK/j9MS/dNk8Avb8nfUluPgZrNckNaiadmiGNvoiy/h
iHrloo3RzCSbt+dubZrS0OCKMQmQ36IublLhiFieccCvVz26UBY1mo98vjVDNC7j7RXXX91+AhIU
Aw5xK1j11c+rH0CE0a8CT8rrmAd/kVpntrMK+9HZ26WZfR3WvsfyPapZUDsBUplV2RSSpsUyXwBM
f7YHkT75NdefzK48dkFtvqRpE4NiFTCztlvWn32QIgon008889gJHZVsnpHOTY3xyPxvymYETb32
fV0HRVNbXI3qBWXR4NuRtYqBwGCYdrueBB5npKMB55sfphjtbQUwrn3EB7BcWCFOnRjQQAJ6GCVP
xTi7gJcIhvTD8TcuSkWzRI+jcxMN7yvTSiPazEUFEBMALHRy6CWWgk2oCyTPU2ds/moaSS9Jnby9
pOcgTxVDugK5Ssn5fJ1jQwBPo6SkXJtGA9xXYWG30vpobzDwFwOMd+5Ul9QHXgEQmMlFl34O8i9r
nBSNtSZrFgGWkevPRd2xYZ2XB9qwAxZmwqWqyLd5N93u9SMQDW7FyKbFvNG/2d7TlNyHqlgwf3rU
gFABbkpg/2quD35iY9wSCDCpYnSNb6pEtCsSydBm6bceF19r3vJoPZhlu+nTQn8Bxt3B4E3+LRsH
pNeEaz7mURLs/98eAJkplxbTxdZKLf1Ig2gjY579a10v4mck/eubUD3QvlmaxwCHG793Tf3aYIVj
/BdjGKYvfAisNbikzWPo6T/mFlk/sOPDWMsuZANAhThLOSc1oO0LP0POcZUzoavgJFpQnUN15wHk
7FudOcao1wnbYttHbALeiDZdOeBQtm1oO4tOimQA3UZxBToFCaFWlwEqMJBVLSI/2QFt/BOygs/G
B5r4YJcOSj009Lh/6GgWjRYSf4ZmA8b9J/Q4zfqiW5agcjqDOwvA0G7tA0cyi68DiSKIFmaDwvVY
ROVpAgTxqbC7EhmBaJVKFelRhlRkq5spjlnugoGUcuV3PkzkmlSpBtAmR2/A1jCgEDAC0GEvIb3n
mXz034jSUGdBtHJby5udy0YA1JC87bpMUCXw6xKNFEnnMQOQtb1ccnAsH0R0cnqjrWkpFcByoGq8
gxQ5AbA76W5vvnf8W/hkdU94d7Wo7gS1EhvoVAvq5e+cx8ZYen1Wv7YJMhN+q7/4meWMqzKOo00e
BiOQhSp+vKOhaFKB7tUClMXoGbL9xSyTp6jRCb5B7keAW5fxg+Fk3/2cB88owO92jFv6tvWi/PMQ
lF+SMMm/oa/+ezwFf++AFgOgDWf2tgiG7WD36MGx9CQ6tYOBJhs5C0MvRWnRh0xK1oDPNXXNfn1n
mOIuAjwsBvKbaEWShxTnC1QOb4e27XdD5B28keFurgZT8pzSn2VK7M/Ze8rmazXrzCVNkSwA3gJN
5+qAeSozQB2TNQVz2NChvmPUWYAtykfAPO31Tt/1eYDtT9gPz8BDBC4HSOlBKg/syVYMIDlPrTUZ
nak2H3zT3pIxjOBfpBa4a/E7fyBd4evuvmw9E1cnsDrYchlVtL45UwcJTuLCQcXJCQ9cHcQ3XvQ5
GjbELUBCX26Id+CnhUkM958CWRwBrIUiBueiW3RoWEJ1H8bK1U3AhCMLE/oAU6E2J2pwynB1nOyH
oU3XpTCDhY4eIBDBgcS3Wgj3eRDIg9lom1nYEp+bRC4RwnseIc8mrTR0HzNlID+/zwAq/q9DaP3Y
ivZNUQ6o8Az5a+KluJBtykuM1Oul9VC4AJiSwjpKA0BCkTKvQXc5m0ccKo8ZDCmYHbaVH6YLF0iz
RzP7QW2uqut1Rg5SaEM/3W7AhchIYYQ/RCIuBwa5mukuK2ydzvfFGr3gZ43vf5ce0qStdm+STio4
RH7s7CYHyjmBHPCb6BIApkqcDAVpUSTd2mZmvlcqhXLhZ4Zs6Sr5AN6bX8JI1/g2WzLftAAMV49T
JBEVmkchYSLNvnobe1T4urjnjpZO2N6KiejfdC4csE7h92H54VwXgKgE4Uij4isjjR+DDF1esbEf
fIAr864v/zDMH1HvRn9yAbZpI67dY4+Cl2vPUDtcmm305xiEXyNgLjxbuKvf+491M/SozALvWN4l
ydXAhXGGJ80zqTSh/2WXLchWpKpDW9ZmRLIABYUQNYApK3/yiHvrxr/VWLCxA1SFeeBROo41b9fu
FL6Mg9uc2lRnT8Jti1Ocp6+l7fN82ZuVvQxQlLLVw0h/ioC/8IScBNlGKwZslOy0p0gaAIn+Yjr+
tCy9eufK7icQSetHmimR8RBdg5Zur+8MSlTOY5yVhwgMTlQJjnsQjkzpp8RwQYzxU2qKaipReiL/
LMJqSViaVNKh6jqS0Fo4JsC1VUWJcgsbczG0GZNkAxwkD0DwFsJ/GORgAEgB0MfawZGwCaSfcP97
DAztSCqlr0MWgIOtH1ek87nDtgJEodNjynzjgH4xdx3rGTt4wGO7TkZgLTrh5N8CJ9o2rGzPXo9H
9kyzAJ7jbhU4YIElsgTiUvgdtQJZlQsvdLHsUlSPKVSgkGCASO4s/KRxuS5hlwzNXfWtAX7dD7pS
hQqkdDNykJK9xHmPUwBBNANGrqwjHNjebuzkGvrdRiRseMbV+PAsAMckkZmD/SR1joeKczt1xGK2
Sl08dVsLRLIPpMoNFLpjPzStScy6xsZjuKl2XYQL6jZgTzQMftNtwBk3rrqoZPmy0OtLhQ7H81DW
+lNvmUCYtpr4JqL2jXypA9FqRwvgIBU9yjW5LfRl67GvoTcaKzcytWMcjOnVnnJnMaJN4k8tiJCu
s9ovWp5gwyCqeAdIev1zUnZXcgANoFhErLauheX3xzYT4bpgXvRni0ZbuQItzafYX01tL/Dv9KeW
xfF1fraE/tvfSrH/VmddfOV9hGcU4nSz+9MDWsOmrcCmCQjXEjdRclNEMg0ODybvBFCVi8htc0u6
uu+ohLNZt4FVvGTjJ+L4Ds1IHCLHjAGu4vNX13WzZV+47WkCo/yL5d14xbYHrz7mr0aE7jDl1VWf
SY2qW36orCiZvUSRvnvlPtiLXJZvJl0MoECO0a5eT9FzYJjGper5gblhFq1qiWyPoycdQudj68By
vmV99qaOqPcHXXIRYXnjQmdXkGljf6eFp0gSXiA/gzuM7IGESrJf6BWIWpFiBT6ddFAGVrXoMsNd
xzZ1M91dBEm9SND2yEuUzujDWtUG35X/CvTxosV9+npXQkwBKbo08VEJmtdIdvPcByDlFAJdGojG
i7u1btw1ES1xyeYcKE6tjURMsUIzHLajWTUu7LCPrwAT85C+7usld6zkDXRHL63Iq+cgB8tWoTs6
yhmgT3m5TQbP/uKh1GJnAJNnk4EZ+030S08M7A8g79mbjrnVDjRE5gtuSVZkByNgvNZwSXwYiib9
NHrdE61nhTnAY4c8PxeN5Vy1UcN+R36QwVr0OId2fEXz7KHIB4A8CSSu7arir3nXOmsgjsY730rF
q1uzoyGC6rnurOkBfdHIb0fmuxtvxnhH4q9uLLMfrSZfYQ+wwaWk/amfouqCC4N+5rCPA+RPw7EI
9/QrasENtKI6inCHcmXFpvbsFM2XqBD2W+WCXNm3MvNhbMf8zH08SslgR9mua7rkxauFv82Bab7l
AJp9CSdrTQ5JFafogazECcAq7dUqkUDmPLXfUOX7FqPB+tkwk/bQOkink95BKyKKc97CXHPWlV25
+86qtWd76r4ESLRHBd7mE5jonjpLTMvKQ1l6/EFwz9P0yEZwIJCqK6L+UuGBlCQGeDSKBsnwAT/f
ZQr64xSJeyyQg8D4ZgHckv07C9DyQde1l9jKNq3EoI477Ktzjx9RlV6ee6kiPYk0JDXaQTt3KpdK
RzPlx0XWnCYG7t5m5QXBeFCbTFCtu+WK9ps0fLi4xK3qENuq2p1++OAebzqUVvRXmDq4tv3YiNOW
PCZOH9qT0x6czEqk2eyjdvBhFsTLwZ2ilXKkOMsJQLs1538MDZAGboF+4dBr63UkO2os2VGTyJkt
Da4GxikykI6syjDKBhvSKQOKON4jwtiVpZ5JilNZa5Uo/KMGIcNM3WUCusNDqjXetWlTdLfKOyVj
wg3PqOmvaRn56995RE6zrdAI+2pqDjqYY61ZBYFlbMEBsx/bVIBkeAi0VepF7joCjmaOPXG1yl0v
ujZ1qj8NZRHveVujboS8UQpZo5anLw9hb7GnUEumi1wr5AXyWFXRbjx5Wauuc+c73cQwN/qEm+vg
w+pGHRCNlCO3i4vTo96NVJ41JstiwoWoYyFFH0uyUppZ+OXpkDFSahA3oKKjzXO+6rHbXk7oIBLI
lvwMQwQ66JBjkpSmoFRGOy0Zh6l5j2ikhcxkcHLx+n58wL5dX+HnYV0IIQk1N+YqsrV0hePxT9gk
gkRC9qWJgSFMbjOmUiqdPTvNVqS8iYAzt4NsdtbHOLm8N0Tn9b5rjX6LEzg2bom4ernl/9WNb64X
2rLIeFij23r6DrSnN9vTtdcGjc/LvBvDTyG2eaAXd8SDncU4RPSVjX7vtD0wUDnshFGhDSJvvPWQ
lsPGrnMkT1Md9CGSQwRAVt6+0oK1UpGehslyp25xI3eDwEs0PysVIS9TbMTQFoaKtwkt5aiyDzMW
X/DNs8+9loItyh5fJy1p967VOKt+asZXBrRnwEAn4szAO/TZm5BqlW65a4OFKPFAE6Hl02vp+WhB
1KwG93fodNsHThksS6AunJMSRbIsxsOub3WgUqH218uKdB+wBm0d5EKDloS4/K9Tc9k6rTVsKQ74
mvLh7rBVNBqX0vK/1BGe916Pt6Yhe5kzgWcribrsdFYiWUvpHEhnJp3vYskapekKmC3I5FYu4B/m
MULVy8/56JQf8xzsHQ4zUAvj9/qRBlNe/SpR6W7jSPsRPH/G/7KTU9LgyMOj9BgVoXnWpwH3hyyM
tr4OABTsiqCkwZMQuBmKIzt9VigtlVykFUhNMiTvQeX7m8hudHH3iU5zvCx/LkklHTkO3xzV9aBt
twF5Rh+jXNBNHK9DC20/ox2USxfoecgqgLkjq6LhIZHD2COb74fAMCYDDej4GR6KFCjiUeX1u7uI
mCevCV77+7uAEKlxr8DBWK1BM21sNkHMxxNJbYLE5iJ204WDK4GL8i0MHRVCqMDpYomaLwfckQGi
F/vZWSRdkOUSp1cqyXzjjQ1c54KO/oMtK2R+AQJJ5A6JPIsMveE/90PUnEiF7utk5cch8Gkax12b
FpJJAOUpz8iL4GFKUzXoPdvqmVYelIpmrnwGz7qE3a5CBl9a02IX4w7nyQ8G/O1rDTLC8mCH88uw
z3PsZUCnCTIe3x9WOto5r3T2Y7i8XzuRC3YAkLg+W3pYPOTC30dDD7bZu6VYVQ/7oTT8RTfhzyNP
DWebt8EONUDRM0gWo2erc3CNA76ebW05KPdv8/gh07zZg4df0QnnZMCeCgIA+VXgDAP5TQDcJuag
dL5kwYnkIsPPr/fDYU2iAYZUbUNmjk3wCle79ZJEr4gQ6MpAFe2W0zfL0pqdKkmkYkbfMPDTS8ty
i5cpilPyjiXb0UVXDi8jbS5XbEOwZpVj9hp3Gd4VQ2ZaF5z5rIvt53+hoKzdkaT0+TDFe/w1fGV6
a10MOQTghT2HtZt/Kd3+S4qkF8qAFhNxY5ae+bnBzuA16DSxNIyYPwI4w8f/XCCOfWKP4AootE2D
yEe0GeO8y0vztZjaL1MU1XKdoZmcr0IznulKAfUIL7U1BhuS1KCYHUlX+YUzU0TeudSdfx/voDq1
B6QqHeUcJJ7GxXzcaxJtUTQoLSGLOgLiks5dBiCCkTQc7YNhoRzSxr2YYlZDc6p+AjXxNjcAWaE1
ubedaSE4+uNDsLSuALE+fHJ4qp+TnL+yMg66Jd4gmVN8IjYJVHcA8aWszhTnC/P3ywye5JJq/Gzv
pu24i/VIbJF7aj4bfQP+0BR5Ay35oaeW8zw7OANeIw6u+JiZbHW/+UY87y6VhxApPLG900CWDz9S
tSgOW4m8sfE2qMs6AuVGYl1NORQ6/2EBgGc/uqZ5JX3Ql96qioW2Ujpe4pXpm/jJ4vJACxYsD9jV
Qx8zgkbXgsbq9JuFPBs4mxN2EGCGNoS77kTsH0bD9g40a34jKhfyAwTle4QKK5N20UQm2ytfd2xe
kLetNziOMxTb/voRyo8+UYk0u/sWFHvnN4EAbmEOTbl0JMBi1yKLlRees7GkCN60cR7ISjrlgp8Z
8G4aiQioHGMOvExagULaTrR7/GBBRjJ5Yse1iu9ZY6O+xO+GdeszENlZ2MWYZhb96SbGrndDUNda
PurtPN3+Bupk8DZNrvm5xjdd+ZmvXWglQIfyfTYkoKrwi2FtoPjt4kdZvqMnvxP4CYq/xWd68tNQ
Wrza2GXQrGYGRVeWMoOmHCVpdjSmyykyF6YWl1fyNtsiVQvoCeDWNOAM2xoArpwO9Hf4n44KPp5X
BK9Bww3gSVi5fxh95l5SLdSfQN3e12b0TEOFY+DaTixjnaCc6Rl70PahKt7KInOwG8W+Z9UFQJWf
ZW4DlH0CXNMBvKGwAztxwVMnePDiWHvkLr6F1wn0/dfBY9IbwaNXgnu3MJGVIZEMvsjFKmttf01R
VuMmD+iRZCjJQ941OgW+mx1xHD6Zpd0+tFP/PpSena39PN2Efamf3Nrjq8FPvLdpfGzHOv/mA+gd
37joL74VgIbBwHfPI9QG6m5WbybXw2Pe8XFADdzGWaryNcCLIZdMNWk0FCjM8AVv9rUYzXcDuG3z
uRLOGLm+wY/jC6sN7CMM94h+D1nolXXu0cGXGvaFA1Rqki1wj6x4r7fLskUl8jCgrdMN/qjMFHce
QtYREk0fzRrQrO6BY3YOs+Q7iJWbz/UQNBtNcA/X5RWw9MY6WzluOP5RZMNGSwLnu3S1LaeeXeOh
FKgRS+wDMlvDZUyASeAA+PWlmli69VNebDJhmC/Cxw2KEGVyJit+mnnhO19UUMrs8ipEFaERWQLu
AXfOrxa90Q1H3AOdciBqomL/Q9dJuL5ZvvWf5xMQDI5RDk4802vs04i/sWWciPxbnX52uWe8GQJb
9jIuptOY6NMlAybWsgZM/YalEeCKZU7Il5Dm9lDiS5AcyGwRzUAvCgLwSZ+WyuBRRknJNLtfoqpD
vtFF/Q3/KhGa0gGjowbS+RIEN2wzb4V38LuVDAmLH6Ohi3a6l3Ck/XsbSR0gkpx6XoFyqkbVAemw
b3o30EyQN01LjrdKbqdgHB9iAIXVBfKXkjkeOZLmUVaizjpL8ssrHbbGyb7THaSzlA+ZSy/XLnYR
oqopmJ6B2cQ31RggsZmmyVmrvRqMTVr8JXGSH43sOdGMT4Oltd8r9KAtUIvFn0HIwzfGVBTHNEVe
GbX9nw1tbM8ciT/11bKomFXqm5Gqcry9j23b5Z//+M//89/fpv8Kf5TXMuNhWfyj6PMrfrxd+z//
1Jn3z39Us37//X/+iVJG8PJYvuvhvyYowC1p//b2FBehdP+PKGuaouhK85Kj8nVLUDsEq6Ob2Ybp
6HFUKkLeUeKMvhODpwXP8o2bdvEMyEMed2A/g+8D4FW3DFT3BenJdoBzECOzuMTrND3hjhk/ZpqC
xCFFXRh8SKQBVBfpsk/ZY8wta1kiX/kGjvIl/vmd7xz8QYu80qpPGnJQG9ba2cHIefdgWimeCQbg
34j6R7Nxu4+zXribGfVIxsky3GWUvVTyzMCHnUywCJ042hE5Hg/Wwl/N778kTJNNpTEGzogKBYkk
N1Lmzv/l7Lua5MS9tz8RVZLIt03nMDn6hrI9XpIAEUT69P+H07PT49ld/+p9bygkHdFtDw3SOU/I
7X4JsLRxzPBwA+nytvA8cZvEsEKvR/eaWmaeDNddqwM3QsEg6CDpdgBt/OESb/aZvYXPIijfFJI3
cb7OnbBc0gXoAI+hdCmGoVk3H5/DYGi+ELEb7c6XTgrrDiJn8kiXZtxKrno/gUKVH99TfaGryiuJ
leyJWqliHG4/KF24YV8Gf77TXPaPGw3oUg94Ace3XC5M5/cbrZZ2NGaRP10xV0QH8lFy6kHFZ/Ol
s7tSCXZfkiC9ch6G88wBSrqFPrfjjpfx8vcYNqmwWYOTiacbSRgyvF537dhGi3AU+Q0pGtJA1g4/
IR1m7lAugF3TmPDViJtqbUSLPB3dH8X8IhOtpU4xrOtPPjfxXQC8BLzRXp81vu1YJ1dOtSsHULI2
kQlluqjxrGUL9fC1CV0jsL2q1Aio2gRVUEDSqbRUWxKOomN+7UiUWc4t6AlPmzqS1RHGodVVKwAW
pM3cvHsrzaIKYDLanrdvHxFs5HkZyLjBqJW8j0b2tz//qfDT//q3gsEPHgYmAB8+lEfdefzTQ6Hr
jKHMLW+4AiwzDIbJO7q+MO5F1XjHybNUoLqIv2ITai5A3VVX2szUnSOMR+oPYyNdTaU57ZAlFC+x
sbd6zV9B6eu3YyLCFUU52H46lXRXkW7arSVVc10Ad7KaC60BNVN/aq7j+aAz8/OAAjPvpCdUkGue
Bun8xg3hfLcqIhVtx1SZz30CXUIfYJuicdQj09BqnKPGejDgFYNJoZ5eeNS0oAZngE8xPHeWhln7
AS15S99DBjb282XDvWPIWf+qtREGjdub14lXxzs4zuG/H7vZG84rcMeqafpWxslOzQ//srCP1lis
UiPGeO81d74TZ4vSa/memtwfresh75AYBR49qL082oDMEsLSSRk7I3WRMU/Ey6jC9Md8Aj3e7EeC
k37umU+o52OoYNMlBkMbXsjqQLvFy4H2jchEuEs495QBDZh41Kz/fPdYrvX17jEdBwgF2CiYAm8V
euV8untGkblZFNvplQHEXVA5nnWyxYiflA/v5dbkb8NMSKIuGqR+ahYpyw9mzFZf+qlJh7jv2qWr
S+N83X+La3m2GxgYJeX8yZep9AnjAJMgN+PPX/rpO7iF1+1TFW1snXp7cz6wHLUxMH8cdz8YA05p
6HxKvdSmM2hMePtL39cYutxlmM5ANtxGYPduZR/f4+ck1u+f95+X+vQlLtf6cumvn0yB9O3OV6fw
y/fOITCbz5996f8Ud/mUy2UufYORPDpd26xD/On2fpbBEI5O6ZDCO2mP7R3bX/ro7EsfqusDFBXm
S9DhU5sucW67VQKFphZpqH+7xr/10ccADIhV+pfhGCJ1i8qoizX3gW/gZfgLmDuUI/3pqZU19Cgs
1Z+cYXL3gGPC0881knuUAaCTCMTAz9k6RbZW+Isr/h26qdOT4/V/T5oXKZUaunWr3BPW8BJapFwW
gVs0E/gvSNgZhRFfZb194vQ8H+fRUmfvo3mnEhpFpTi+pwmTjj/Pp4gE8xkKcuvey5L1AFjF0RWm
DMoO0tl1grf4IDLYb3EtHrQ2ATlS1SvWh8kmM8HZ7kdXvYrC2ToD5w80ffSAbbDnsMt0H/9mmo4q
VgyTZezrzkA7bjB/CVNx/Fs/MHZnzB2NeFysK7fQy84q5Qtruiu3Ec4bCq233Mj6ZwvCPKu+sFpo
ShfeMTfNeJU3Qr74Q3sJrVJYVrSx9+hVyrryGxeCPC10P+eWdEMTQksTkoXOyFkAUHy1ojgaoQPo
Y+CkY8aX/gle4wEb62klemDxjTFqz1WuS+XsUuDqHRsr0hyLkrlIdq6fUVxnAomnw/R9Ls34Uhyb
5+INAwMOI96QVWCWGyBO0mmH8lq74Ha0atok3VNfqXxQ32hAuZOxw3vDgTfL5CsAb2ZGcWVXfE9n
9tyks8uAnvnHHfGP6ZSiLaINUxCo1GAQX2bqSqrF6DcAWPtTt3bz9qc9r7oq3r8fpi6BqxK1GXJ8
9ULP5peX8aGUQDbkwMcUM4OCDs1MjaiJb0HtAZC1hQiZs8pm+MolEAxCYxch8X7+F9M/PvGwuHHw
4Dh7Jebzf8j5P42n7yP0PwU8Cg/SdkaFdbo8FK18P1ShD2XpS5uGRzGDVamT2jB3ESssBJPFeeT/
5xrnqzlNvU4NZmYnL1cSaWMI0Rq+798gV9rvOdanq5EDzAGkxoYA1BRR4bdyIzzI8VAEg4DmQtVF
vgQywD5CcnXX+53eUYsO/tx/aYJMqPdVVAPnCqagsqIS/BA2rEZTV9WCtE6cRI+Hc5tO48ou1JpO
6ZCjzs2q0lxDPFaXO+qjq9FZEqoZMj5f3Ya4L9KsTnssGmzK0wZYmVsauXwOzUGaugbArzfSoO55
uSOY5QgJgV3lwkOcUJrU168bO2T3dG4z7O4o3JsFzsGB+hweNV0TOKFUAWSjfUcsdNe9TdzEJ2G9
viGKYjJBfoyafEY6m42Vr9p5dJqbNCpSWW6IwTjmYQ5tcvGHuZdgmuvZYl9G0lvUoPkesvk+s5CR
h3s0qvhg/My9TE0FSmPgIQbUlmBXgs81D9EhFXm36iMbRcI5kvr6IomyNbXpopfo85Sw75Z/Xppx
xr8uzSwPLEAhHPg2ct905qXbp6WZy2LDQVpCnADfStud98rSF9Otggu69Aso9QI2/c8Q1IaN3XyR
WOBX24bwDg67a+SWylPHZAv+s+cfM7+/zfXQ3lGXFqpc2brRK2rSwL9MKsLxlgLo0MyT3HnS5UIf
k3qrqxZYsMvztk9ZUJ8rpfeD9n85nCQgmz7F8QLP4WpHnVzgoZ8OXQdyXO4Z0eofNh542/h4Xu57
MvUgOHxBSHg6FfBVW7tWqvBCK1Cvy7w3S7lYEZTjcxlBRkFAE+TWhMj3Oot0dGygSQh/zNbapJNp
X3fYuwPEyp3HaBhrlOB674d2IC6NJHIEhL238PuNjx3GATRBGLReapEyzfyl1WCHGJd2NCwuBcpz
uxWo+c4TE5hv//kG8v+xMbQ8x3I85jDugvsivmSL0rBsK/x0u1PkQ/QnMsHwXVRTBc5rKQPTjNA0
qhwu1K5XQPYLjBMofSsYqcncWlInHQz8MhnSS1O4hHFrE4QlN1eubU5YJEHHb0EFrFRDQ1kX0xRQ
E7avwAzNB4q+DOA/ob2mkMsAxdGMy6Xi2bqLKbv4FjYlip5gotz3iQF7ZS+B0ZjjgEAFUlYQMhv8
s/wFighqa6NsFzRz+lV/WKbQGfWBZ5JtHKO8JyuVS/+/xX4KkaFYd303LdJxTIKxydlROZb31Ji/
nBn3J+FNui9cVOza0R1eKKqOe3YEEcd/sotf1hxVjYDMRTYKchSFrdgsa4prURSuRd2XKJpE1+LQ
2jr++c7glv310YJSscNN7lquBz96/iVnICAYqWPf0idrarxgmpW16RCnHJaCDjRyLn10lo9DAAmW
9CoeQthMUBzHW+5THHZg+Y1bj0hINemV9pJo12urWZRK5vf4rVOZncrnHnbSQSJSZ0N9wOazo9ul
386V98mpn43aNI4U23JI8Ej8+ZcUWxdVdV8cz5F9HPmBrmvzfB2NJd6xSdtXLwOAMhiT/MVzoRpN
12FaTJtKtAZUbtx6WY5Ws2sglw5gM/d3o2tkT8izbMpKjN96HX/uV6BHUb+vis/9c3zKsulbKMdX
w27uW9u6AvW8vcM+NLzxePmcIF304jRuuZnVB9eSt9WLGVmnd1BUalqAjUVvJUQbToS7mVtTFIUn
AuV8jNlTKx4/WgTJ+Wh9zIOE4Ker0DU/5kFtITxRq4jS8yfkGYCdUQQQ63yp/5osEf6nr0df9uMr
UOTH15u8JhgKDUKYdO3Zdl4oF4axnnFtdH0OJ2Zb3UfYVSF116r7gjnvfZfRyxnFGV1j/o/fgv81
1Tkn1T3bdTkelUh/2F9+CroHOD/Ke3lSLhhjvO2wzKcK1LksBemyjbDaCUYIf9enTL9CldwejsZU
owIB9kkA0SznwTCi7IRf1q8ote0Ha/TC29YZli6XzoM/H0DrhifHmN9RgO9WP1PmVKdzawDpvNNt
uaNQlD6BaYx5tKYmF9m4Elb/Cp0SuYCaoXmrC23e1k2Tb4bYAKx27qNDG1f+Mqtdvbr0GTrMgjF2
3Y1t2+9xgPi+Ce3be226SDQD0rqRYaSuaFbeFPltiWXQ/CnUg0xcdQJo83C5gtnJaH/5Rpltx4Ao
RMV+YqCClk1j34Bq18+50hTZ8GL6Pmrg95pQPvtpkmzrLik3lWLiRYYsoAC4ZIvlYIN1MCDVcmd6
uG1ogC7peoFhxEhEL4pQurv/8VQ0vz4VBRcOY8IyLcsCN4DNt8qnBVfVJdEAEybjGNtQU7+QSGxU
+WzUes6G1Zf+C5nkSx/sudul50WgsIDFtojzaPok53oh88QlzAmYb43n0csAacaKHJYINPcyYAKE
wxc0YieyBQ20uWkJuVwyIJ+yFFipZj61gG5d+1Y0LmjYQJIx29Ap7KZ3oYiiPb5bt2c+1gN5aagX
BQ2ooEzsYl3q7qrEo/stsusvJ/PQkKrmbZraL0MDeqZ56LcY1ETkwrSHaluvHL9S1yTX6tHKoVpS
z7lB/fWKY5l+/VsPEGvpomEzcKH026CYqe/5rHVFh2Jy+DGF0lFLalbIy0KZJHPFj6o03O2nuHma
C5DzquOxDiYPaGRe13zVJyBBmePuomOTKKXbBckjka7N5TCzO6derbsZLxCqOr63e/jpYXkHmOvc
gmPFNkSeB79k7YCOCmdmKWFl2APDXy/olA7F3ElnnjdB9CLVzurrQDfe//kGd8wvb33BXTzgbAfM
NW6a9tdKgdNMUPNzAQYoohIZIhDaH/vSelGpcJrgDi5U8iGBJtKDLji4tHZqH1pT5w9ZqoB2TCsb
eidoMgOOFMBg5gA8OSBWaH9WxGyRVEgl8wEHyaoNFXHoAFv27BhX6YHW8VTmoX6myh2IDNlwy2Qa
buxEG62apXRWsfE2tHgs4en3PbJTlHeBPgZx8aNJo9iwf28/isTZ3xHnejBFQIX4NsGe71yHgS4Q
BzoTJSWq3HhmwY+9L58Hyvl1puZwHeveR9N24EeN0coH5ebPfwVk1v/xZ/Dxm/YF5z6H/vE/imuO
aXtY8iNT0mXWBBoilMmnIMq6JoYuIqvA0Ins4Wc1svSqxpb6Xsh8Ba1W2PoAgnRvqNjEVkx3qL5U
WLokfFqVfuTdpQU480PhmrAoaLy7TBndMcNiCvKXXRFMfpXCDdEXWwouGGQHofSz7bJqKIK6G/Ol
KqJwPYXMvVPStNeAarvs+5QU7NaaunYNATy9nZIQq1mIZzSoX36LY9UiFT0gM1734wu4ZAuJPdq5
/xIvkeO59P8eT9cpdPbWezDQID4rg9fwxkJmKLCJy3pp03CRQ7HP7kQIH99BHaMUB3ssYCg1OTik
Rr8rS7mhLhq8hAmJhyYQ34gTCcjbnvayQ9nbDGhGHEyQaa50yR5UXXa7XqZqYxcmtqlRNLULX7Lm
6NHp0Mp0o8f6+7kJj6fbcqqi9Sgh7b8wkFHYF5PP9tgu4Mzy0UntT6efQs+nnwLO0+YLXC51nkoj
caNh8FIBNakqfkgS/dqNsblu0xY6TmI0cKQRgCH54VP7HD7PobPahExDjwfX6tyk6eeLwKAUslxq
8T9ufc//cu+jUMlhwM2Q7ACQAczqLzkNCM1JbFQ7sR50plHYc/SOt01009vYOjrcFd+zpl4C2SF/
OXb6K7Na/ZhacbauICZ1wGwO8xthLg1v7F8mWVyNroV3EfL5Xgii6Qhy1jN0P5OVGlm+pablwiwi
7lxANeZRM7bmyrxxDxQ/v4NqyTkqbqzqaPWOteicQS7VkE+7ZvwWce08cm/obnRiPmA5op6HOg93
Zu8ZQZo75XNsqHxlSpZtaVR1yTOqrwQmIwgZN2Cv3Md31NPC8hNsEfApYysvAOtj50E2VPk2jqC/
6guZoTbw92FQw3PV8WLj4WFxjJQHy4t50Gy9vllc2jRMI3DnhVePGUFZwS5tqDmgil/4jYVSQFw+
9mOeB/lke0/DjNiyRzm9WKgwgrwXNd+MtofjRlP8KHN2r6cme1MKDFsWJn/1jVoLNqQxVHmQoo+s
Il2keZANLH9qmawXoZj6Z8/Vh6qS+i5yS+NOmxIrDXR3UxnvmsF4YnZzhKlAX25sZ4JFUphzAPya
YzF1KOwKAJsWdlZma603huLhTzCqEuQjpvRWxpm/TUcZbZnH9Z0Hd8sFxx/njfNNlOb/CPWGPIWw
v4Vt6xyP2sOXeBc03/OlReJ5W4HyyPnSv4WmZmQ/RNr7mUw1O8a5HlcMqY5HozD/Kv3K+WX3T5J1
BRY9UDDAC1DeG+AO4xGTPAKz6C98V/i7GiXhB2BYQeWYzBplFikfOqnYlSGMa8g4jg1yKfG2MSJ1
o2xdBsKq8g1h/XqjP5ZJBFehGfnn8hgsFKW6o5O35sa1w1cpDfbEh+G7bUTGLwegMJS8rZ9FXZqL
ptbJvZVW3ho0fXcfl+lwsp0kXRXzJEipf3fnSUMNPYmhf5/URx0Ikm0HMaFZMTbrvLtQmQXc3eZW
4hc7GFfCaXJu/h4hMtGcEqO6GU0gmaXoTmdG8EfTpcd53MLpzNHDCRLTA4SGlICKZJlwdWulbcc3
GjVA8HgqF78N5lxDTXA6dG5+pC4JOCwkNWQzrhyAJgFMMpzraD5QcOHiDpW5jLGekw2oXUYd7YXu
YN0A/GUyH3qv3EMNwzlRl2GE/BpKYbgQxqjLiuJk33jQLL1M4qNvrepImzBMRxxroXozmECGNfrE
rNAGnhsHOkOSwcFvD24lGtD07cB7pC5nMGnSRnwJtKxeG/Ni0RNxdWsC8EZPBjoA9c+Xvs/0miZE
qITdQsTvUwRdIy9L2MTn3wSetg9eFBf7anDgdEjNts2vuwEgUdyiGh6jK13Z2QONWU4GtpJfXlHL
rbFOhSTmrg15daNT1D5YVPFl0bcA3LoSXhG1ocTu3G6LV3uCIcc4EzlTbU2HtLNfz2OXuTQquzq7
u8ynPmNKxmuQzbDbYXCD9JwffYmvnPZRfddmEGBoM0Ptp8nMrgoY8y0LU+jnqbKf6AYdMYl9TMpN
Vt2F0t9oMYTXlcjzK0cZB4jZW3d0yL20XE5G4a+kresrrmX2FHtpACaxcw+B1fgJKrx6zJ7y2GD3
PW+hh4GQIhrb28lq9jSBsVpeO3hPlL5I7ydQ4e5DT40LIFiiPTWV7XmHWmVv1BrmiN6el8VNFcHg
OFlGXRmvWy8NtwOYa7dpN6UBcyv3p53u6Nk1FHAuNGu7uysmYWwo1NFOfA4tIRv+05+2us2yhRW6
9w3sNh8LVcQoJHnw8s6FeASCHsXYFLKOpLtPo5dmbjS/Bc9zTU+dYJ3gHOoucha5aYhXIJIzAKGc
8uQlqr5PC2Cx5n4DiuAr1EWQ5aj85hUmZRn+b1esLIut1uDnVTCU+z6UxlYZlvirssdNA7Ts9yar
QIIYKvdu8OtxbQ+pgPVWayAvW6arJJLbJLTl1i6Y+QhHMjBt+jjfkuMmdI76JeiL76Myz/plAe2J
JQtFtoRw6LCs4NzwOBR5tjWG7nPTn5s188Rjabfvo5cmzVWW1Pelwsuxj72Daeagijlxv4QeTfia
dNUmqvrxrSvdXyMyDA9YgzrrBKvJfYc047WrkWnJU1/8SPtfFClkNS6m0sBfsAxNiOjDtae2VLUf
RAKSq07aQM1N6ouy+P3sz31qgmVhNAAjDFh5wGcUNBMol22m+dSz4UzZFxD8xocBHx3L5ERndMiT
tl65YyuWrGfNnRYCvLuifOkrJMj5BNOjVvHyxS1h151WpXfK8zp5AtQOsGaERV5p7WXTeUE3Zq8j
NtzGfV8pvrY1yoqusIdvbYIEsGGw/kooVt7QQI8N5TcGsfCF1xjvA1CMQ01yzqfSwGUGDfi2t8gm
K7+NPexV7CrdYXHmXVErnHcpYdSlATXpYDTtE5aOTyMe8ygn5n8RruALVKD34tfK18nu0t8k2Q0A
IeWaGZaxMoBnfCg80Cgkc5xfQKPPaBIoIcFCsIM+BOAnw8pM1jAvdm78zgdls4iNl97277ju3b/8
4a2qEuPNcZDVqPF/9WgMbrTSni6uSmQ5dkJEATB3em8DFn4Cnc3DmhSkW5T6jz3omG+sV/eGV2bP
YYLHL0+cvRkryBuVqvg5deW2HaGWijfYSVnQzgWxvr8ZlQy/dZzD5DSDNmNped1yxHrkJh96CT1v
8dy4VnlDh7qr2BoA/xrwt7/76GzqM3Bwev906Yc4F18VsJRBsee3WCs5jEnRX5cd7vUFn7gfoKK1
wGpfBNxQAOj5vvyRM1gzWy6odMjQyJNhJbeQ8Z/uqIsNTC9tEXVratJABccm3Y3g+cxhgH46AOXx
cNGYcQeyNp43uZZY06bshvX+ePBD+ESniVv8iB9iu+h+JENiA/jnuYd4qNRNjzTeop9E94P1zmkA
1xUK4E21ttJQhQHJJ51PM2alW8hZHGyWYOSitvRFgek8TEJLZx0mU0ZgXhnFQVuOXhV+7J5QknSD
UdrtasoUNHovbavnzcp2E+j6uPBozn2jOerSSZ9lnWzNQvp3hT+y+6YSK7z70mdDx9HJ7ZCwoyZw
bvamb2SzKsYiezbBCUQWtwKXfQ4WpvmtTROQQedB11505mBgdZPGt0WfoVQGrNBjAaOgJW7z8ibD
4mwzAlMErVEuUec12VZ2IErr1LFXnI2oUUwxmAVWPjyDKATBm7FRPw2r2KZIvOIGlJA4Uz2Kmzy/
FsBEfHdyOSyGOLEek8Yol33ZuTeT7fO10aPYNU3M3PWRFwMKMWpQl7GIL2E5f5vGDiyZTR8Ia5hG
lmncHCGvAWL2fHY5AIBbrWsfT4wG/uTm0oIb5tJN0mIJLnsOzAnWu+e20qy8ggcAgqizkuWsd41O
7BjaY1PLh4jBoaSf8xgMkkF33eB+T/IeGxkQf6AMBemvzM7+ohYd2gaiPKYdVjuKTyFZdBWa8hxv
GKV71wNGvlTOkMDLwW0Dz1PDvkmrcckqVu4LZnUvNoR4QBt+bWyBHP7QFqsuHavXtEy+++VQ3Lop
0MDtYI/rkMMCHnuH8pUPWO9pIOb2QzX4L4DMuXP3pG22Gz0F1js1WftX1IUdVIsNE0+l+s3D0uDV
0XmyGpq020VtU7529mrwY/ZSmHW5zyzcCdQN6Gu+gFoSv2aajbfw3X3JNIM7A0zVjp4JI/IJUO0t
GCnOC+QrVgM0qB7x82pPeebPZgWT/dLP1U0Bwui+y2LnZeyX0ovKl6pj5cEbYfpA3U2YQW3H8uDr
AXVTJKIMuQoh+vAEZ1T7SVU6unWm6pq6rNhNjwJ7qwU1PYhKb4u4jM4TkiaJVh1e/VsapThnUtWm
cSFwE1bTSxLHwyEdBO6v+ZDBEKcAD+qmnxWPHd0WVzH3N5cAVbfuzlVmCRDB35PA/63XI2BSS5kB
iB5AxAFL9ln4mK5CgW6W/1XqCeqN8zTqj6ERWoAouWwtSy7N2IGbQxiV/dHBFhoK66YPrLqU/cJy
QCBZ+m3YHXmBrMPak8mW29Owo76JAwZ9PqU5YQpxGRqhq9FZn/hIMmAHk8De8AYoEAjRGHH/zbTz
JMA/Or6Keh6CRWnBL30ecBPcZC43xpMGrusWntZ/mWXffwPaSQciNLJT7Snjtk7Ej/OF9Lyyzu91
tJKxN111hQURm9SYcwQwzYPuQyeAxcBpqtqnooeE46e+yIB5gvCiA82FysXgLFlqogjkCmtJ0yKz
g09HDQ2ifk7WctcNeJPH12qm9nx0MduNru2Z3kP9LHqPoq7JhnCiqNxuA7BbieV4gwJIM4Fi40l1
XzNbHkwBcz7P5akKart84oYNijQFA8e5FXpsAzfWmQraUSzx+d0NjeagmKzNsspWMYSQIQ+eyjvL
ujuHQnriB7jyz8LJ1PmTcxOGL1YCkOD8wXSFulTvX+Z8QZ4AEj1/GWrSoUzrT1+ollGzBe+iDegj
6Uq/fynt6mPURqcp9rObMC7lTcosLB6Qzuog0nFz6dcN74MWZPX1ZcCLx+oKdqsLCqN+CYluUHc8
AagPHomVEC1sHjyJTQyaPqzSTnCLuiubBFliXmPZiXxQsqVR12LhNeT7VpbVHsqir/fw1TDhp82y
lZ3BUmqXV/WA4kDsbjQQessQuPo16QnSYZChXFYVSz/1SZ9DXyiP5bqMHXHtjXJVW0O9bqHS/+S0
4h5En+TNSvgDTAoLZFcivc6x3NnDYz65SWIT6+o5osc/SJXsJ2/sPrBFq6+hiObuocCUrBPwG57K
1Lyp0z5547b3bCMr+dhJBpfKvK7XIMgjm97G1x7Em6CcPT84E/tG9HH4qzbBM0SZ6XvvxFUgsKS4
5bIKN8CVjjualIZaLaWYpheJSUU5hL+6Vq3dpho/TQLOMtz086QCSMrrPmFqmc6TPj4JJc41FN9G
S742/shXwsj8vSvwW696rKWJit1H/urPESMi6v+6Biq28mecQU98jsgGA0a6kTyF1Ss4S/kNHURe
FTdVCAvOMhPtKucZEFhWp+NrhEE5Eut9isuBaAmgu+dlaXsF9ru3tMpWPhkyTxaFwfkvWLVDu9CE
srv33ILN+2xPTC4Ha3Su+Wg0W25AGYFmQ9b8fbY/z2ZMio/Z4HM82yPSHnj8QZ5IO1At88LxW6GS
Gg8jU97wyJ6uaCCd+vEbCJ24Zzn+skqyjQGBgFXsQmSnlaIyl+KuScA6y8Q6tpsMFLE2e/W8R9qy
1AMWMCDzZlh3u9mr87n7t2jax1B02nPo6DXVq46A99jheVoc2/lglXA/aXwXa9KmrLc897FhivD4
wPouk3fQ6DQ39lDYm2reoU68/OkyPME7qxOPVlV/agm0Mgg7XNXzTneOpFZc6+FnYdz72IpcmyZX
j2DaBhP2EM9RlInD5EMoi5q6lxmArCnUceZRw8oeM9m7N74u7Huhi00nfOcZjvBQuBOVE2iZIm85
ODzo5+9LRucX53TWgr3UcjNbACiJJa8ynebcpkDyTxeqaI5VgdUrlNtSpA8h4+kJP72FCg6EP4AV
pS4HunPgpOfqQEKf0CCaNl8mRHa+JPApxHWAdBZNtqxKZ8KKkE3HKIy7K/CgOBJXuK/b/L43pf0d
bGkQs9tqOhYV0Ou4AfDGiPPX3h77LblaIW0xLhvTH9aUshR+nt42YPqlo8Ib8zIKHF2ychITQqEg
O2InpYcNxCzVS6X7B1T16tshZ8Yt9EohaabUCwAcUCgzDHtFUVBOUeA1h/AMhQjcQqquPvSjCREw
XMIpbGPHXK9aNnMzg35J4GgDWZG56d76uNi+4nM4soR7BX++86HC4qlYXNq8BMOFmrVnYQdYmfkK
m393f5lXNDHUI5LhShSoZVfIne0gS1cD0ZmoWz+/C4e+vqMeCTuOLYTK0oCaNDDFUbhQRSJmLbv3
uKJchyM2znYG3mLu6THoIaodoZLuFTuYAalFBC3WWzqglJcd+6K6Tj2wvJAlavprIbD4oib3IXos
M1EGzIIchpnYXcBFYg2LVPntiQ4ViOunaWQw4vX9N+oK1dSePsW5YZocyipCGRSxFCKRy9mlLML+
g4Mmbs619TALvT0dvI+zryMUHjsjGBV4HwYUTX10do4eE21uIhdUo6iE4k0E2Tk6+7fm/1Ofn3aQ
DXDtdHm5HuwOFNA47M7IoWJAB6Qk+lM5Sz4oIPrwnIU30ccgRMDfw6hvhF7NQRpOQPE0M+oiyEHQ
Keur9JjDn5ViaWpvRwJ+LkU8wXUhAr7zQh8GbjRc6jqOA+IQO6Rd55J2nQFsFfy15wDkB6NzgFWZ
HVLRpgcmRBG2J2xs8ruEGdmt1QD45HlZ4LUwpwDDAOIcVuYeU7z3VVT6m2RszJUHkeGXyIB+vq79
/tQjkfochocGP8yXOuLpsRRzsjJWyUtXphC27ot4R81QD0dpQLpNQ3Mdi3V+b+dt/tRY30Jz6K/z
AnUZsFjFhpq24qmzCLXxkniM76jP7b3+2p8Pual2BsocB2pR/wBx4ysTGk9G5ZvPYL7Gh2mIx4Ca
uvagWgL0xRYLVRMlSPbgCxf+1dmWA+u/5DDLuNJd2ZuLHEI0EMZu7mpRYtKoBwiRFsVeAA5+sLAJ
wWtjLr/mjskOt1ndPevOsEEO6P+Pr/NabhvZ1vAToQqxAdyCYBZJZUu+QdkeGzmHBvD05wOkvTUz
u+pcGMVONMWA7rXWH8LHWQ3kw9z5SovjdxFn4WOZ9NGZ/BXOv4yj0BA+1n2a7QbH4f1fZqwDUXJ1
tYcqsV/IWFb3iD+Er+X4lC4VTL11i2urlvhbL80JqM1hqqgSrU13SUREqWEd1+byFLZQh11hS3cb
1xrCk72pvWFT9HF6mlu5M5Rp+DG2Rr2x4rl8CMZQ2ROCjcdYN+Jb+t9FQTZ8LConTMGXRQZpnYKT
1yIbve4Y+YBHpRvlD2vLyGTsd3msUQ9lT7EcrJNV+KfeumDtK/BQ/Fowhc19Z0szvfRm/tKFya98
QWw2aTBshN4ll9DsrQdSWX9VS6bSBsuyGZSuuAytqT70kfF7na93WrMJDcpbcxEOD7WTQERenggH
Swi2YzteNGBDiBEBqwEiYSI/4rg7jXT53XopxvDq2j11Rmf47Fr712ZrlXLwhqnofA3F1c2/5sQ6
BgN+IO36JHJnu67L06YF+mGk/GBHR0OVu3tVRxMgtBRL3oiTcq1p5cEZpHpEGzG/hnZEkKclwUve
w291AGf+7iDcJ6b555+r7caMPlZHwvz76qELoRS12uSvSRg9hZEem0F5xfJV3yguh8sBRS/NW9Mx
dReJLQzSX53bu5upDvBBJtA/mLktDxyYKKkbEfu03lbP7mhdJ2c8rhag1tzcZZGrvTfLwrmbKQTa
9ufCqJ+GezchbB0dtzzDGWuh5C5q8tEiLN/Y84MkBX38OPupNorzS1+/9H2cD3mHP5rrYEaZ6Bia
idyKYlvHjn0vRCMjNCn/3uodX0FF5j4d8/YhXy70QNf51sq4upWKkdyILXLPCJvpjdTctG2FJNBb
mn2gHisy70/rtKCkalia5vQWmKm1CetyA+tAf7Fy3ltoR/JuLYMY/2yuo05SyTuUJkNMk3p2gNx8
ndQqfaHey8nSbElAFUn0XBUGst/Icefj/GrU+ucEXUElc8YUTwHc+FBTy7qfuifRaM3DV88QgY4P
+fPXcVrrUKv1wR4TIMVzYpvpgsRQPETFIVveCUsdPvuquCoOazP477y1T49Vslf1VcrEeYz77CQr
it9ra3RS5dCMMVtgZ8hiY0nnfQ7y/G4d1e0WpFEB2VoRA765y8l5ANB1XJvrQXptQhGdNl/NdbQQ
O91orfSC1MH9yjFI+W/OdtMfVp7B2rU+itxGOedA98jUwokoZM2tOokOFZvMIRbBCHy3/N5HUfEL
msp70bnz8zpBlVF8GFCLeCbM+5iQacF77cjPCeszRFJPvaALirv/nTUqdXQg6vx8Gpv/xwgnKA3/
eZqvCesLafPmu26ggUxkJXZNq1ifsEJDpERmugVeQ3D8+gAXpqO+q2CkHP/Vv0IN176PZWs7cPT9
XEBH2ve5pj1oeWdd0I1TPAM2xHvlIuSS62N6dQc1euRo+SZJyf//ACFddZ1/gXBNG58oG3ctw3JN
WAr/Zq3EKAVCXaisI3vdfIjKARStq+XFqSX6mD4eZnwM1EyWXhKnw7FCJk/T+3BnllSxtbF2n9so
WGojMwgBVZgk9+iLuqKE2rP4IGWG+wyikN0mBQBtK+qwwRNPT53ndWY8x2dbgxWhLxNbLMTRfTbz
u3UwVXS8ch3HPKxNaifKlqSUsl0nx6Oq+k7ovCP4Y0KWARhu4QpLTocs+9o0LMpejSJ29dBQYlxm
aLzYDnvfp7UVF+nrYI3ldW21CHTBljCTU9/DQNFIlZ8w/RiPI4ktP4KBcOglKCUXi0aft0gexs4W
L3nDvl3OifsxqocuAi5xXx3XyTPWbppTYVSV63R1c/cyFHnrC7CWFJxpuipUWF5Xtue01r2Azwh3
kezz3TqqZ32wK3NZE/cwWTGUYD+C5kQ4GqXrGafZA1m/5GIvF87KyQVdI/eEDLW/tpxc/+xfp331
ERy6npoSTjh2+RssHsrMy0XEZfXx6KtP0/T7Mbbtw1cXCacSZSoua1/QWvNOcg8igfGPgXVUmUAG
sl03J9IYkJ+W/4etVm7cEJHa2UqfYuzMLuiEBxI5X4hARpIX3tr5t5GvtoyjN9cWIZJ6rPu6fDyD
kTf2QTH7e23UP0fnEjdwAuB0p8+5+jhFm6I2y8e1kXKz20+ROW3WJh4t6mMm6l/aAPhi7VrrbqWV
PljDpH4sKhI+xDlaiu5LX9dF+BkOWMTyBSPbeRNdntyFkZSPpKOy45x3prc210tqYqNQNXZ8BB4v
H3EajR/yPPzbDJQfc7QCUfRZF7jLtDiuflvjXJ/XLr0symttDae1tT7PWJdya9tJuV37yg7fcauy
3F1eztilTPMlj6v+MWosxEAN82VtVY4KzCttoaIVZUgGkBnrxZqLI5SN4bq2OnWmUpg2P9f5a1eh
ueg8N/arkUqKRqrTfh/MvxTZG0j0hvOhjPLOy6M64Nuud35bO+pLZo+GP2p43vdO/t1qSgUh77rY
Y4o7boq8rzagc/uNNmv3seSkoBgz2bKuUd8HLb7gluk+xbYRIrg2/5iVvN03JkZfGE7OW9F0w2Ec
2+gYQKo4Z2N3IodwGbsxOahFKC5IOyb7kUP1NnEG+9q4xkvZ2O3e6QgxXF6Eq7XZsRWjtXVl65xl
k+9rYbZ3SnGRTYb/CniewV9qSWUnxUHLkh0aLOkhqa1kX5dZ+e7AA6imOcZGJxIPahABWVSV8QS3
jIqko73WKCH/UHJ4IFplqtdKqS1ANSHnIAeJDRhT2rYbM/OW5vOmmvTwcb1YCmqIMyAHnvw/fSAt
021TWQ0QzP/0SbesvEjJgqNZxNHH2rA1SDFk2f06TQXKdkd1+/a1SK0Vyb0HqbSvRenUcN/S7GS/
9k2FlWBn654RLiB8MdqpPlESrU8f7XJBXqzt9SIUS9mFk3pXDxRovI+rXhTVSbOHCgHyQVO3a1sf
zOq0PiIkZuq8jLfrqrX3c6laIUybU/9Zd6J1kwqTID+tl7Xvq/nV9695ybqXrcMfD7/Gv56CHys6
vWv742GeD8pxQHNqDsrT2OLZtl7iEA/QdLkkNtrU3tpeR9bOrzlfS9aBNG5gonwN//spvlZ/zhz6
Zl8bDUJzdezBlXYeFL3rnuJsOOZp/xfwwfmmDjo2oEOo+1i8BbtBy4OnOcuxNyKL89syf1fo+v2a
ZYz6RWxHD9wHzUPlttVhriLzAYpY4JVxl/5VOIfE0JLfdT4OnqoE+RNcgXZfapl5NJRMh1OiGcAu
7PYH4lD+rLrlAV/mnnRNg2jqVMxnY66yFyONj1avOO9RNsQ7J2xA/UkhtyygXhwm4YvW88vs2+Rn
Rx3wRUf010azmXJn1r2jwrwde1N5ke1coyFsIe9ry7PAQPoczUN2bsytnnfT0c2KpeRKxoNEZeEb
onEPll4c4zkxjn2INzIYsvpcCeNtAT2sN/ZkyTs6BIJ+8MLuCctZdMKzFS1+TxoKdryhj0mMg8Vk
iitp08Qbzaw7cfPD5V4mewcRyUnp2m2dL4Xxqsv9HnAZTqKhSgEMxDTfm/Q4KZje2LIHVKs62ZGV
jygg9wfIamTKcNQGMmuLnwOLErh8XjRGWF6mtX1jX9nkigQwM9m/5zB5MF3FpIaQbEyZoh4uox+E
WNsE8wCPtHR2LatQXrENpiRHYPgD1t85iPFIRXi0PBQB+sIzQuhPA0A2t6Gu7sT9rwpMAuFsMzwY
CgW+bErGXRJoyiuIA1RW3PpOz6ip5kFhbmJOT+dcRgiWTFvugtpmzvnCYGKD6mA0zH6tl/sWbgNG
YhSz7bq8ESsmXtOFCD/ghuRrlJJug2biYmNtKHZXvmwFXNLYdK9CV9/A/XUU0RvHq51CHBPKZZso
1P+yxZie8I5IUZV5criN2WlZnIYEPLVSqQumLqyOpYFSnKnGNSmmSj0IJT+ZcqEni8pzF+aWqxf4
smbFfLVFnJ0wmyJziWtAV3uuKsCNjU7wra+rBLtI135KjjHnSm1WyfM3LocTKyfdGwP9VB1jPyXT
C2ISxVNxtGT8MHQCDbqBg+6KvonIO+1E2nCUnxVn2+Scwib9lvW9cgoMLKnGfATaV+U/0AbJNgky
oic0Lu76ZHxAGKTZiQelK1HfyKeY233a3+lIuATQyH73CfqfbURqYr3UbpP5E9KtEyZ0XhVWiLFW
ctPXuXvIQK4cLAU3ATPTxVZAYECaTLxjcbyxkXgAJP/ESajb1fpYntaL7sbVx6O1qVSiPLnLZW2G
bppwG//v7H8NZ2ToqPlLzyCmPK3KuoR2U/HRbovyZ2T9tJGt1aLI3mRhj3JEnumn2Yzwxy4532bR
S7p4CQJY/q7OppcG3EUABWf1yZ1Gd96sD0E9vwg9qnZRNRonmQgDoRdT+qZbjODfjgGYaa+MBjIk
sjnECWqhsUWJ3UNUbpOWTbVJkp5dvwFDXDuw9xClm2w127hFP+ME7gE04vZuJJSpx/xBSJXvt+qp
+pQem0YU2mbM8lc7t8uPV+C4EO3U6jh1L3VVjCc3lONJWS6u6md15BydcihO+DhhY7iEUOsjNBEj
GC2kMD0RKpovZQQ5MJE9fkpm//FosIZfMGOeo7wRXq2mvAP1ssWSlbP2EzuCq6gNX3OEtuc4RaQy
U04ISgQflyAuY1/J8P5Q09Y6t9jrxfxh6+enmfWrBZp325FmOclpLk4cgHrYL6dWL8yjaQHwEFpO
jIZ5CuCnvtiaKl5LmpNNp9LNv+NKa8HlTiaKGYtpc1Jjx4xU9YlfKfYHvLEmcnIiiQGuTnghufZ+
/cNwi9I2RZWD/4j1+RTX3Xyyuvo6kT7f2ZZTnchX1CfO8s7eTmIOJIV6SoOJPHlT4W+3vE2fT8Tb
tD7KivqzL3Wy5tgZxH2B1DLg+Fh2haUDhlRt5l0rrAejRFguw2PMm5WoPa0XR63bU59G2n5q4IJR
xOLsXiK1j3vNKY+D72MZPDQ1eMAqrLtNoms+KLSz0yBpGDhnzRpPYZw/JjUoNAMcyHEIm1NdkJbX
bOu9EUpwQUoDbmpSPJRJPp47U/uJ/U/maa0855RrIfGFGLaJAiEO/FJ8ASQhVbvHOm1DXwhORE2V
4bOOAzy8NZvKa42OVgJuEvDi66QH+W5AmMvXXLvZhlat+0qMWiT/hx8qFT84LHiKwPmRKiTALdE9
TWU1+mMVOixxg02j65En5i7bRUT2YjblU2RTXR2nART6kgBbiqupJbJdYzsIckzqVgnsbhfpie1N
4O53nbXYrqX5rk2BV7qEVT4/KpcSVGMdwCLjOOZiKW9ZmNFHbsQmkT8A+ox9Q4WIrYSjdYCAdHND
X2lQpsclT/O1oBj3EKIhmFqjvo0Ef08SzeQ7R80LuePjhKvzV/acZcgy5cF9hrYerBBX2Ydxdj8m
VnfA0uVOBIo4p1F1RPk3P2GwsO9ReFkogDb6OW62ywQs1iZokcqZyxmTKqW6K5TwmsZ5tUmbRt1y
bxVbVMCBednZqxUG6lYkkIsSpUalYgwFQqbZVrp6tRFZHm5TJ3zNzb7dSQo/od2NVza7G7+h5lxg
SNrbw92yrXp2776rmNz7MSUdONkG2BFO3b6j2lQrNe374OSq13VNdAK4jYWbmHzUW7PDMMTp1u67
3neRyGyQVywigxq/a96wJIQsVLomLJsMS9wWKDlOs3t+nxjntuWDXlYwFJp2y4eFsJqTW/tMDNtR
6i0sGKxRKCLxpc7F2YpiPlclSR5nWNwb3TjOJA93BBPX5fR/18YkxLNpLI+aMRAaDCq1So7k6TwB
3e/Z6Kls4OaDZoQ1mvKMi8ufZOpzsPoBzsiDCSrGTH0QfcGWClV+AqqLr3TK5ufKW5hOtmcp8+hV
oN/vsv6+nbGtUCv+/m5K/8JjsNhqsEwvimXVHhmYP66ZOHdj1rwQTJ3nVp88y2qDrXTUW5LEuVe5
815XXDzgI1yutM49WRqQ9woVqmuaOLvUVdJr517GUAs9THjjJ7sYA8KfzDo4ymD75JAsKD/dfWI6
po/BzwZRV/ekxfEGGRICODcILpnQFI52en+t60a5zdZUeUB79RI1GCXr8eFWqu9lqekerPXmXsqX
MsuyTSWzas+BT9tyjpKoJVl3Iousg2XjraZoza9x4rgSkxqBZphek8yqD9N4SxMOxxbCCPvGspOz
yFTK49HFdoeWkiBqwUPl3KJR5faEEdm+kyCSUMXgOxKk9qWeVe76cy/8VJraNis5Uckhd/zQzfVN
1xuVpwGA242V66H4Yj/CONJAyZf+gADesnFbCBAjcVQPGQIXdWNtSG35dg5mD+KV4um9tbwotEyG
4p6CC341YdBuNb01eLv5nuSC0qSSxqjK17bY9jOK4w5/folOeu1EiyUltf2I4rLukJbTzMGfK/d1
SnW2aBVIQzhXOym07zp0Lz+YKdfGGqjQsoqzWzmCNQQPvQnVERYnm/zGKKxqIyPgCB2HaRxiSGZP
0h5PMtfu9bBvdjnb8y13C1gVMKU9NoHoPgzLlzAVd0MxXXvSy9fZHSckCij0VXIXOIP7YFrDPkNd
26vz2tiifWB7TR3nt0mZDCT/sYSbsWNEiENMO4w7nwD+t1vHQMGoVHCSKPJuJ4C67uIcxIURtraf
Rk24McwRVCCREx8EwX4wqziGxCXKYBU2GK2Ea5g6L3NpKs9uotyDkz7rVSYupD6Gna4mBECilVct
6nZOWmnnaGn1XSyvIjfkVVVC6ySq+STTghlxBNqZO8Qmg/E55woEJVe/Yh+gX3PYa36rqiR5lyY3
7dM4Je09zrIjuPW5fgtN8NVdVbdvVSWl1xt9/za2vEp42cMbOd0B4GQ4voXs2R48RtiQRCRe7PTq
m1ZMuCSnFDfdOcWBrxiMt7YXKAjyhX4zc7JIkC3sN+BSmIGQZ3rj+EH0UwWWP3baeCR2hAkI2v+N
eIdvVNNp35J2BvRqmNG3IcYuwAjy4bWKomxjp9J5aWIFYKd6kE1fv4giHjed2lnPUV/AeB7D6jnO
uStPgrqZjdbyYWzbws8QLnyEAkcEaJohCIyLngAN1hoQ2pYGrGxubP3mClnvQh02KGzEcD/GzXRB
hQOFq6yb7kq7kQezlDDtAGkdO7vFFyca8pNSDdbRATwAv8oJDsqURXedSLLDJGvj1AGm3OKas6kT
yz7CI0Sv1jB5SQhx+7Jos20Xq4Sxcf+QTeq+DNv8HoR2c+ikGyz8D+tKsfW5SaNom8wVWlxx4wMS
UiHFp16GD66IzbsBXSeiIO0X8i+voHb/YClA4oXDv6rXx5TzA+jc3B9r2BQjgXiPnu15juTnZUiV
U8FrwVjOwc8mRczDjcZ9Y0+vHTKxvhUgVefgz7WLJbYXyBXVZ6ITLymgV2i2Nh4K3V3N12bPMfRx
Mw3NgAoboURiGfJoyvzRdN8dW4WOpUy/I8wOTuguZ5Fy6JUwuTVZQTDhYmcDPdGrLKt/cfAP8wKg
A/uhqXeY+s5npdGBnSsGwXjbXYdYOrvQLXTPFpPwlgLBoN/lOtUQnGBUzjHpmwZ+3K/d/GghOHAy
Bm6ocR5hLW+U16h348eJcrunZdFrZbcQDzxDzuBt+lMVK9ohUuIHNi5fmsm40aYu8XS1+VNOG000
JdiQ7g8JWclu3oFyU2NsLkMEsfMZ09C56FFRaxvMd+10XwbaG733Y6q0W4UskKUod5md7awK/KTC
IfCjaiOXqDErX0gAEFIa3R0JQYcUaLFrhixGZeddL3Njx/3xuR6KYqPnibz0fOEpO6LvnQ/T3u6b
9JwbAFVlhZlUIuTLmNViHwZBh0vd8F1tS1IKaAriV8y9bwyGS0xqQARtu2lhvW6p0r/nVgcfyOhf
wmCKQXh42QzPr28C8iMxO5NSVduy0+xtZrPx1/3vlIr5Fgwq1Y5SRM+ts6uzNN6U6uDeiP0J1czr
XPXUdUV8SlDBvi85SYtk+KXoPb9EJxXHMOg9Tdio9/4cbZJm1MI5cY79+4ONO+FfLpy0RMFp0NIh
ThQhzlZaCtFpTDb8Kt0HUaOB0enT72YqjH0qlzcEcevbZF+4ZbQxSU9tnG6hG+s7WcztqcV3FNCc
1hBAkCvI61aSKiJFkTcYK4uxuam6yhc8dok7qomQo6jMEk1HtT9yEB720zq8jjSQnvRt1SbMXzs+
nuBvY+uz6Ll6MmM8boX9J62D5jj0CnWTxtmo0FBOBt4SHlADINiVKg61kKgWEUNi/n7SItTAjGmb
UsR6jAJxzQar38RdD4yrqJCRovz4AnXV9Qykw80i3coOariSFtwsQQuRv9krhbB/hQm1/6Bo2AhK
rBLnkhx+0D/NcZzDW3QUL20N4vxKnquo8/uhv6e8Vi2CmXBQNQCmwugf+hmjNqFXJkSybhuFxyhM
G8LcgHclNWtPhWq6NfM0305gggoETR7LjP0qq67KZB7xU+0OlWkZvmo2qFQE0XOf45+p2yfkpbSX
PntWQeX4aRI2yE3I3yY13/0w18mhVjHjmTX2txloE/4KW6iaSISMwBwUZboGeDMApWlf4qChMhf8
CWRRPKvB8IP4rt9zEt9NIaKZkeC3WFXpVbRGe+woQG1cIbZDoL4Th0cbJ+/nbW8HBLut812bi+ww
K4rcGMlA6cjAXxBX8dCropTvVfOKFVRI/NT+bmTZe3YyP1tVukuLt7qMzB9B3V1EU6u47KWbfPoW
5nnpGZEVo7pZPqIf2e/s2H40xuxbWdR7EbcAkbWXoO9+F/iubfrwhxpPf5y4KThRuAhXTWFIXS5W
z45m3FwrPrZ1v1ex2fpRx+8BcqEbU8/Qy+KzKDtSKQp+2TutNrptYhXw8OO/ugHkIUFZd5HYSgLW
yRLAgjXO2q7canHb+op+oo6QpwGIZyv40y7YLAsDBi9JYaANPZk3vrkx4vWgaf06cTo4yJw+8GHY
uDMugEYffFc7afiVNTlen8/fM94YLQ2IR/r7sjbc3ZhX0X0wmpZnx9fSFX5M4Pxmt+PREhLXKohz
e3OeXxQHB7iFRrpPsCzN0849kI7Gn3EIfyh2/l6qRngsgqB8DJv0FxJ8o+doWI/ruHv/tLlBcHyw
MS6l1OeFAaZMsztkOMFwgz9w6k6PKT6f0uHkVZJSQ78aNkAFnv8QqaizpqO7qY2q8GNF4ikOzWkX
g7/ZzaRc/EUvyy9Kc7yuj4yOdKsNI02VJbySoBmg8DTxQ5AVx7Ct7IMQQtmUSaVcDcSkbdsVOyvj
jSzHzLjW8WRdKEuhU9OR1sVUhmAiS+flvKS8GrMKXT0U2UG32uheScoEomkkLkroZtoNWHRLhgUZ
FhQfZuSkJtT8ypz62hNIgg3Vk/6uCwNqPClqLdaqlDWElNHREEyBtg/RRR24C5tzlt1h/w6FByrr
prRnZPM6gYJUFJNAl8lvFaIYp/WI3J+GacvOdWITQmFdkgucKEiRv1C8zk3wnF+8M5swb874ZRD0
LIxmDAnqc6/jv7wie9SERPXX5HV0bXKg3FhJOW8yErlLYRj1UfBqyOGpkdzlY+DeBD4pHxcZoHfQ
tLevbt3QlL06gxzr5tm94dn+ORVVXgGwGdqKVvWth/IhpUIyhdwg4aPDd5jeWkP7Q2nNuU0NvMRm
QhZi6V5nCYcjRA0UaZ3lEGbd5tZyHnVruKzdgjOk7VL5S+HIrYYtq+1KL+v0kmHnzOmTuNNu1PRS
LubMWtI+AEZvH9auZQbpIuzf1+byHEaqH6HsR2zVln2/XvT8d43p7y2FWqt4Kp8JiIH49DUht43E
x5TJ3XLkAqRiZs64j0YtXKxqWEJhtbwbEJlYlxTVXPkiSSkkieSNU9X0VHVTg2NA0m35bs0/tODS
NNPw3Y6mdlcbc3RE63t6McVwWcejSZWkhVTzUmhtd7PxAUUQiIWQSN6cqr30I4COya2hk7Up9UkA
znvFTb6hWRvt50SlSDSCmAxQM3814uatLRTrryQGxTebw3upc9SCQdzfZQHYUhU+DqoCGyF6GJnJ
4oU9Oh1aYqZ9XUfDsm8uVtZePoyxIwj8e81Vjc246DOYWpReQfE8D6rwFeCZj/WCnCo16LNLa+UV
LK2pSfXHlYHw35mfGCvhm7gh+Uln3ExCIFIXkX4OaxsPv9nqwKjmhnaedK04fHYu49py+ZqejCI+
xqq1Wx1iQOuK84d1zGgU7Z4U+tM6AP8Qq5j1YagXpKfKOYYOPsYzZ6xaOvads/p+aHaxidrGOJOG
r62T8Z/mBL9i8oS9a5uDbTvufVBI4KT6rG3cpbleoKmlp6nMf391hdi7Lsr0G5Q4TAWlFuZGHUms
Brfjr2kjrmWeU/SLRnEZ3Ktk/u9nh0xd7JbVbp23DqQTko3BTBrmR4Kup6yifHxI81i/SNSz/JwM
qq9HTXLTNC25rY/G2DD3ujOh2vTPgUnMxV1qZbu1X87pYH5MaYnB6wI40fokXTP0KIgOM/JSahiT
XuPpvy6KUDu/gj/i9f34WxFt+a0YZ2tbOUO7X9G846SPXg0D57KO1lGwEbYyPONTpz44fXKNF0Rw
Sr7/FA4NwBgQu0Rx7rQt4efvalk3u0GX6mtXkDqNLYUz39JU4d15gWnFl7XJ+3On92r/sLYmtkch
XzVUsh7QIz6vnW3XlJekRWRgsl31lYBIHo02CvFSTtTXaMK0J4Q67aF5/Et31fw5b4eaDxT8CkJT
iNRFUw5+xvTwg0bNTkbGW1mC113nqs5MNqmPnd061zLyz6VDHRUfSwktP5cOg/WxNMFX59nuLEEJ
2bYR/VvmkjWBCN9QhFyKxrXda89mEKY31xlv5dJyq1h7nnGLza34o5EX6gu3qOy6DnHB6wpiCDrr
TNd7IFWT7NTtOhoXUXqC06h4Eapqm5AU4c022qusZfaW51oE/Ldz+EGE3R1wxmY7zePwreKbht6u
+OufU4Wjf04dVEzP/jlVTv1Vq651eoijCvhcH9b34OgEcKHyL3WMazLtU7glBp7Q8YUI1v/JNRm+
VwPyVwVnGn+dtC4OZFPfw3EV95aZ/W0xPFMMJZfnaohDrfjvq9fn1GGAe+tqqyFjN9RYLwUjILVW
QRBEiwP33omUHvsw6sv1rO8Fme7fo25c3bmM3xvUHRZuTXtTDYGJZdlRR7HhOKmDJDkyS32zNifs
3h4tUX4Mch+xnoZUopQZzvC4Q4USbmJn82ua3aCctTfhGvXBDNUM1qqOxPXaCc0EVldACGQs/kdr
39SYxpI1YA+H5OiFfRHfNdLNnxWZqdsu6ZTt2ixaDb5yCApGT8b8GTEa58mB/rA01glmRZaOet/d
VLTtyVJV4msYRG9dyMG7bUz9tG7QAopz23Xf2ElqgHidfq8S3RfarFwB7BsvyZC8sikpMHdpLWNm
ESjXGBjsscYy3Q9Ty+Nf8BsPpHd91AKO9kZAdn8w2cGyRbFujjAOd8xHCytLL1P69pfBTUYr2vuq
lUb9UybjvWn7IXfd1Ct0/MUpTVJoJl2bfzxQMNtIPUww/neOKm382Do3PSq2VA9DS+q9XVhuOe5v
B7VGyHNyi+r88V+ZQgzcUP40Bkkiufz+ZjP8CWsuvKxdhUNRiHQJGL9lEHVX7YR18gwLmwULgekR
tR5P5JGnkLj7HmsLLR5t2zs37cL7Ns9scuBR+3PsHYRUouy1tHoHpyrX2ovOrV6LvLiQ02x/tghJ
e4WpOLc2a+q7jgDZr01kaosBKsDqoodN93Botexx6HMy5Hb1R1rFodSb+o9KvuyfD5Y5a8/IA2lD
F1dwVr23A9fy88rqjuVyAKP059cVEnidSk0hBSLmrV+DaUiEn8ioP67Nf06DfvY5bWzf9Nj9JjtL
Rlt1TFPS/DOqYKMkV6IQAS+qCSuKf31kd6Htm5qK5AySDj7Vg+ZoYtDhp1mhP/zrES/vs88oZHV2
cHe9D5VwNxN3PbaLMtHSag21fIRaokMv14Fi9wBscIUzFHT1TfuZQ491ygAd+OXCvoia6S6P/o+z
89pyI8fW9BPFWuHNLb1NMjOVTjexpJIU3vt4+vkAZouq6j5neuYGFdgAqCSLjAD2/g24Gwnbbl1f
2aUAKa+aXrfLCCeaDY86MCodZNszKaFNoIb5NVIxlkykqUeuhsUmmjLy/i38sm0zcd9B+QHmU15i
eWh7YPqAa7TqThlGjjqhS4l9BG9+QjgKlVnraJfT9NBC8wH+xpVsONeMG7tEbcT8HbuPjphPU3h1
xq2MlS75ePkCxtjbZyM6Nb2ho0wyoAoRBdFTNpfTsbV3n0aKA8Vq8M49PuEocpa6jixnkFsH4DUn
GZJN3/gWViUliqDmPB3uc+WVOs/jahJPe9kFyuTtOqcIYZ4iQp0bzUYbOADirIwGGhVv1NlbCoH0
ZANhpdwjGjvc5ssY2KocWUMauUrGXFI2CzXPKjRJWIv0Q3px+nztDgU5rt648A7UpxmZrX1b4qxS
h4WaLZuu48xVDwqe6JX2lJrI/CDIs2vlaAhDfJ3piroW2WfcDHm9RA/7SwJ8O1UcpLA65wSm9qKM
swNvIXceU02BF5xEgBBEVw6MtV+y0MfYKe3aeKmEvrcwQ9j2QZt2FDFNH7kSE9Fu8TKeaOzHlAPu
7SWjHE1RWBPJBoqoUrTOAyYV/Gqs5H/usfcBvEAuRT47ImWKTkWB9cs2UZxw1eBCumrYE+ISg1LD
ykGkhrpiUZ9xtq1uzZi1S56y+Mj+jmNyEPWrssRsMvQMXMTF5LaYKGjc1/lm7WzLTP96D8mr28vE
a9vchHUdXFv95/18JiN29vN2POuaILhm2a+bo+acWxopicCiPjz4SrvWNbR+cF5WVlJ7GvXEPTlH
f5eV40zeHns+M2mrTWNO4VZ2k8jPKQJpFfrhevA2uRtkoo03A9bMyRqdeju1iHpI6S4e2F9uNwLw
+fyLgTW2D1nqvmSFbp8qYaRlWda079PRWFRGFD6DOOC3T7ZqpZlB9DyTul7FwZBtI9SLnqPajK6c
89eRJPPaQqsFVtLnqFFhsu7zDZVz0xTVm94zuj8YjsCt+o0WQNK4u6TKK9nIe3udfWTB5KwVct2H
UTP0M+LZCjwrhDSzLPwqeUstWB32af1fydCTGYh8+ykmb7ZFIu7YNrG/Cri7P5sIRe7HAKhaIkjS
o2C64YuUAxN8lhHy+PnS5vS7z2aUP4rAeCWhNwTT+D02RsRReX/nJkfMB413j7KcoIuwL3SC6Y8J
fTsrZzOgWqTWU/vUoDuxzC2TvCmS/8k+e+igI1/wh0yWISiEvxISynA/wq+oKpZrck79ETJFuFJG
z3vwEQtid6LVzyGb+p0325R2J+xQps56KucxObktZ/BYHzC2d7peKIth1eGnzUU2/2lAxjILlUUq
5PbGzT30NQ21XYTqJI7JdGVMXslGmWb1lAamCtA8N5IzxazXWODRHdtqnmSTqNpSKaPo2gkzG2yX
2kPkgOaSgzLmVOjVWAJWrjj+R2Aa01e/T9FZDocvSpBFR1hr4wrCIdy+Kr/FXQEQSRrlM+4yvxXz
bRHPRDxGPXWfOS1SFl4QLwCBOQ9lotSvZvoGacZ4C5EZRyEAQVYnVeCH6n2wwSir2Vqiq47eo1oG
+fxKzsNeeQ05SvLQ4bOnV8HzT4bxpWtrMuc3tW3QNB7AGGVsA6q6ro3XMnieoisRrLX0b4WD3kDd
ZM4f8TZTb/FIbffK0INLt3P7orQeFhpOon64SneSu2sdC6jYD4avmVEhDqMXw9Xs1H6HgrmyM+zi
nHi4v4TYsSP/auOPDsILeW7XejBNfbAAwyBUaiB8IGMU3thAG02J0oWaRPDUSuWHwTer/eIYrfWk
D2zSuq69sUsBZqjHScWTSh5P0wzL73ruTD4rzqGU/lCey9MMjzG6TuZuNKv2zkprPmv8Fk9N6cUr
pXXC70g6sHOiJJsnlJQQUKTQhBnti1o4j25SRd9VfbQXqjNaFy0tok+mGAyvaRforbHmEOSsaqcn
8aKmZokafKfsNdWNn2RTeydLNYBP1UXy1Hl+ebS1/rsckiELCy1KHVBO+hhXlFBHOMcjlckdZsyu
MjYJ0xVINd/xJHXhniC54iUI8UbjJFyoc2M4u5QiSnXyd7fYXMAVCKPoUKjwnoNEsx7vV3NWuqtw
LK3HgC3sakZP+YDVxEOkWRmiKd64LnUnXkHOzq+xnnw2HpSAUgnsBxkXkrRL3cMGYATSt4jiRHuc
ekQLwtSoNr4J7dkTwHhxx7nPSIPxc4ZR1OZbUhS3GTpFlkXRqMc+w4rAlYxx+4+Wk/Sw0XCwB8rc
YaqznhpHJWvlB5zEjSnYB13/Uc+W8YCypvkQ58ISKFXmn0jHdLsqao0diYyf6MP05yZp1q1tKMU6
VZR+6XKKQq3gX5bCrYbDu5ahfRjXMMYcw7iaUWxeddFM/rhV4pLHchspPuUlnrx1p9cwMpgnm6it
/E3umojBiBUy5iujCXM9P6SmDwwSOQqOlz6p3q0rDA/JPvHXKo6yyCbVP8mYdDmUsoVlM7ZrUtPT
UsZ0k61KZpvV96Rvv7mRlrwoEZ9HiqR6gHYYAl+Zv5JdhYo1ySiTezuOFDyJsatv9JCHDMJwSwgO
OXp6zcA51g+oOYwhcnJ9RVGg6t3dbbgep0WEFF8GPxsute6t5R5Bifvm8R67Z20LMa/pBaxUpm3n
UShYiP59byHX9WXtrlpVc6/y3qV5mLBPs3M2xZ2s8AYTLmXJ70nezSYrvMhRORcdeXOHGxm6s8AU
wKdQgBVegjfzQBNC8M1aEATeEiHMYXUfGO2suc3T+nFe98LpZNCHDmmsad0J0akwUSgh3G6ZYRVR
O27YS2OHRckTS58vuB/bGwwZnJUhzuOUFarzVDcfnTjIN6LJqnlhNU2Jgh/zQ00zoAPa21jvFNg7
4P5DhAmu85x+XslYLGKjiMWDVWD6WZl/VQ2Y4MYbw4MlfL05vlQnAOgfWTWGz47VPqBCjyX1MHDP
9LgPnFUKDf2ACUFc+yBAYRVvpM6r5rg2UivhuJGisPeuFIWF4u+sp5G6ptfCt+jxEaE60T92wreC
0xRiS4jsrGRXKg0jGUClI902kipvcGyaX2sT1IXXpnO3KA1+VBaYtxWFKu0kH8TykWwbJsPU/X+y
9XQW5Nm+YUfgXiolTF4AON3EESwb3x9EBKmTC+mEjsLf2lI0qp1CKwE789uiVuv+nxZNQa4d+1q8
wQrBF7m3DIAS7WVXCr9iOP/ZlaPh9LduUrmkF8TaRMejsAri14x3vSpdNBMzwdG2i2aRRvX8qiqW
Az8J3IkyRtnG1OZgnymcLr3SqJ+KkQSN5qG8auKH9L3giMkjJrc5knCGMZHNs4onb2Jn4IkBD/Kq
gg+f/BNn9J4f1FB7l39h0c/qgzNDIoei8IIe+D/HYLq/h/WYASh1KGZaTc3OAVKiWeZQ9fMeuwxs
sQC5z726lxpcck6f4g3xn2KuKOTIKWFvt9t+AOcYruZIQ405qy7kONyLJapQ8iqJSGLnMdi8fwyk
SXruECc53uMFSLOjOcW7DM0MmUuVGVTLaA4o7lJWEGlb7PHAr6v2sJOJ2hiXzR04HmMpF0xKp12y
yTjMeVIeUPQellqaII9uB+HeUlrrOfd1bc+5BX05Cs7PRWFbzyidlmpWIQ1EhOf29xjgXoAuwffI
XoJKzP4KseZeqlHunSlwp+c0HqqVgwfFspXff0z53kOxl7XLKjpT2US2i57cysp4m6i3uAyN8uf6
95icJlf9fg05dwBZdXshZHTW4HCuoGtB7kb5XwPH8MVotTWFzyE48t2c15mpkDtlRu8al1tOrNba
Nay08SybqKjHcyAa2SX3vY0t4OcjGNCFCYgcEcRD2WQgUoTiXi/uhz4ouXCYrqYQ3JNhIm7mTNe7
oQoRo3K3iDOQJobmxA6pA/l3y7+oZWnsHGiZC5mekVkY2YyWD1Un7g7+5L1pwxRidkpCL4+8h/vz
RHfSlU9x/EE+PmQTQZNKreYzJKf+Xng7ropuozeHVq8BpmXKeB3rarrqTQE9EEzFRsbsQZuu0A6g
3yQtxzkx71a2dUDWGCr7C73+Pk54R0QhG/ZK1V6o0BQHzlXRWuagRFzr8s944qTRGob1/PXv82U8
Y5d/BSMXL5JQPbVpaD6PQa+dlQncvMx624qJQp/npCcE4PQXlY3lLWleU8NG7GbcyCz4XJH3UrDm
bXPglG2F4tmqbw6AtcKHW8/CEGeV2WiKK2Iv5Fbp0+1WjS/SC6rH6iOSmcrqjysy4QibV+tRkxnJ
aVjOo6a+R2n+ocV6/MvuP9ROuFeWwOTyNDa+DToIjnS07C9NVyirovf8B0UBqzfOXiyQBgb11KAC
m94DJHFhuv7izeBQpRZ2cm7mGahar1mvoRf7G2wsIMXLrpokK69zm70cNQcHreXM1c9VWVivAvte
ZrX31Luh/qVv9YVcBFI1u2SB9VWugf80H9Sy75YWvI0HL0SrURhAcZStVv3QoKovbZ9kUG1RcI+T
+iJ7srlbRrnGeKziXjnc4+aY6RSkwUnUYOUtYOObKI+530WWd5FXQWgsoolD3z1utYaz8yY9XsgY
8FDvoolGvkjl1tQyguhKenqq2AYK7ImSpjupSSxFhzP1mEyuehxdrdqi5/9e1y5CXdKEKlZSKBXS
daoLvNtwMlCUXMmYGUPY3QSgOVbT1JfIh6wGXTUPneKTiIx7NTneLlNxOfRecpRXsrEGIM3LWz8Y
Z37BYtItijuB5tTmwZ9t/tzZO1a5WT/KZwgwuLhxosd/j9weOeWvHpeuR0ylqOszWfbkU+X/slyh
WL+LkhaDhqYOL16KIG08U7mV3VrRQpKKDECiKQ+xCS7HnK1gR1lkMWcI2efzkEHMkmuLpAE0hM3j
fZkcSFV0Ke0ww+w+GAGiq+NVNkZI9nlAIaoV94l73OqCPcUP5xQoAvERBChE3pfKyXKpEyevctUk
bkXy6vdSzOXYiZcJOpFyqdtq077gF8e2zjNIiSsOVYM43t+6ilbglBpRE2fQajXzib8cQSlPDSiy
luZTIRpcE7qSXbqc5QKdwwEh1JdyTM4CwfcMRcA9yZ6KBv1R1TsgjGK1XJVY068MhiSpB3M/iNxT
UDtw81pkjKR8EinJ9Bn9KDkmI5hVQAP6/5mf9oMPwzYadw6AnbU9DNZGF2I3tu9OkFrKP7v3UTlZ
jqpisism30fva6VFpuLq4JEq7Kqku+U/1t679383DEBKV7qzjUW2ukpVzoCttsBYm2S1Mzn5pm2h
WhaDOWVA8/1T4zXu2RVyCibGjocEwe2FIZPVpfTUqsNpN6C++2g63w0jz3eaS0VKKkZq01c0jpT3
Lgn+DEfhty7Llff7bKlGGYTf/jFbhsf+G8wL/zbbDF0D43B4wqB0DzBEijc4Ok9V6Ql1oqh6CeAH
yLDdJfoZ2ddq0XZl+QY23NlOvtdgPdQVb0oW2svba2RfnToO9yaiVjFSGnzbWxOmhdWa8QN2HThG
DJr1Ys7sWhG7L35a6bNU+cw1/aUPwvq9ihLy3eWQXBUysLuahPDe+b1a+73aLsf8pzs+52lh/hKr
Y8TI3uOANONcOsk1g7a2G3rnc3WgQXP0cQbVrAG/HD8Ew+j444ejYcJk6urPBtYet1r08kdMo2at
9n5wJ/uqoBv63o4YHQ0qQJ/BoojRkOh60Mxc2aKC7h1aE0yWExvzNjSN9qJyzFo1bZJ+SaY3D5gZ
1nZt/AMVgQWgV+WbEynBSmQ9H/JeN4+qa3Z4ZoXFu+m2R7fxgRtiVoVG1fgFSZtyW1kUVNIJO5EY
NAFQyCTe28CsqdmV4TFOsCMRSKdUi5wrmGD9Oh4iLwW1NHktYb38EjpzcbzFkOXtl3PDj0WO3laa
6JrgQj2BexXrqhF2kR2gZ6mcXSUyvwae9ktepIZ5uwCT8ktTVeOruPiv54jls1j1t9f59+W/56jY
u/dGGDxZvtOjrha+a/HAmRmNyi8NpywkvOMn2bMTWEKxY+cHU4/zL2SQ2TZAF1u5/tifAZwnKyPB
oklC6ty+e/YdSJrijhBTtnv+PUax+TYmsXhyTGOd7BX/Wof8BviUMSqOVlYlW+xD4efBQ3yx5+ZB
Hsrm0g+XJc4Sl4TyyrlApmwZoEX4XUV9hNxM84pk2WIW7MO0GMFbFCRfY3EFevbzSsbkqJyH7MH/
Mnp/FZI6kJfCqd1PkMbR5NA+es8hYapH9c6MBu2jMR6rWG3fw1Ax9/7EvyxnVVP3ZlHmJi+h9w9B
Cg1Rxinc4NOd1PpJz/hoW/hZg+dFqPrX2pM36N7CLrrmaum1guxgrmJtoJYfQamhCoK/E47byhqZ
3nntdWW9kzVm6h37oSbR2uMqcKn6KruVokOgdbdpsmItprHNNp5xcU4vNYInt2mzhzh04mZLVQkN
AcMstgVaz//z1f8+z0019Wj6/tJpjGJLLuO/f6VGNdx1iEgRsoHNpcFXZNmgtrYp2gZrrRSG4qKZ
8LOQEIsgzPqtfP962F6VXqme0iHtrogrfnc1tz0ZFXVOQ220E1zd77LAI4s4gWrvQ82AMihqPqVg
thogTDay3IN4Y7cIAVttoSoA1TTVfCPLbBKtKq9AXxcP0Hxs/DC6P0elM6ycpzXmeupRFxZWWp5m
kTVWrGQ8y76jkANQ4YltUqcgIYp/1S41veAsm8KfgzOpkqUaeCjS/I4PJLh3mlFT2Yiak3Q8ruS+
tIh3vaLZRxmSjdb2fbvoWjVYOUU7Iu8D1BSTtvrZ1PjMSGOgt4fh81XrwhZ6Se18VyC/9MIDBWdT
Pdef5OcKe5jcmBdPt485srQLx7nuqeiBFEEW+KvS9XmR252ggYGX9jb3GnwT68KHSPslC++y5q7C
+tcXvlony8ouwMyW/yri3+fk3CfzqfBOslSPkV+z8tXE3lp+/6J3jvE617W+BuPoHIOSW9EQNQaF
dV15B4Z27PMo+6a5SIeWMHeQecyWVmE1F3eInOlL+8WqBlRRQp+NsGmrwbZBcnQpJQOleKCMpVU+
LvFs3EDz707qNBfWOekrSKTSTBVVBChvnAh2xpzVbOk94yqbwa+7y2yi7AdH/xZHF/U110cXHn1h
3mapYtdpFEDK7rGmjd1dQbG7qH5JzTtVH/i6G4kV7sKwKWFS6lRtRCOH5UAk4OQqHKtliVTmVvp6
NZ2u7XQD+PskkKYyVno9j8dIo0wjoargj6+Z41knOSXCsu0yOEiHiAU4CgE9l0Ai1Onay+14P801
kA1ziOfXKtrXbeI1mz5Ppv3c5GtchnokG2cOKq1GIriGQYo482lK4ZJqnfcFx6xhC5txbBYyJqfY
VQsZL6v9aDd2zvMkkzS64ugH15iQ/RBK1p6VGAfLHi69SMtUOlY4sZYgE7McHdxH5SchPjEfodmb
aKAMyc9KxL0K8bF76Pf8f8Yj0Is26eAlnhh86n7fzA+JL6h2/BG/e+JvGEclXuADNKAGBRRHu8qM
TRxRnx3D683d9l89qgDNOipEdp4ty8W20SNQugxfKNHNsrQ9Aiw53t656k8QLkJ/LzW7MUe73mAL
md6fZQ6m0+AEhKTCdrnMInq+SY2gdfrdJ2BAjLcaGCeZn+F/FVL6fR0KayDk2cIWoqW8HOM5WblG
D5JPjDhljzG1uLo3MgbwWPVIo4khFc7z5vNH3oTehwzeXhNFFdStXTwMZPAfLye7nvgn1M5chiRM
j/dpU1fV+wj6Q7TVFH0xxZp6GGx91PfCoGKdFzqV7muO9hX52N//HXgQiP70+d/f4y76b4jj8Pfo
O1LV7g2p3megJKMs91Y3IDpJAWfXB1pDloM9npyI7L539lpzfYOzB2IgAIIzUfY4x3IH582mkFLW
ML5CXXeJC6a9AlKjD99sPf0a6c6w6fS2P7Zj0h9ha1Y+UnFZCT2oxDVG6AWrQj9YXt0bxaewajvT
7h76T9NkDABQDy4Ms20JIpKNXvjc2sHWLu8xeZXnU3uqSJrd4xK6hHKD/5A2BVSYOkYKCkhTF5j2
HkkLUA4+/xdi07OWZgWhzp58y1npLfW71vuVAsQzFuFch2s3U9RV1o2YFCFdpxqjfelFPX82CvWg
5nOykIMy5iUm5BXXDbeyi2nyOw5XLvXp2euGG0ZVD/y15UOzsQw1x3QI3QKZhutCwGQZKuHn3MAZ
MHDLUzgMFYkxBYyygZudH0z+wrIdaysfyAGK0LtqTt7uD+r78/jvg/d4NdQbn8LXoYeceWOIGIi2
nXW8Mj75I6TUznJUFXQS0tx/jnaie18rR9Ewep6Dsv2mY5EBfRLOudx+sfsmbRZMT6NCdTmI4h/x
hFFt3Q/jMRg5Opz6IU4eLNwEl+wU916B/SdO0BBLo/GjE/BbV3cMfA8hQASN3+7UuJ2vVg68wFBD
9atY5A/9UdPIQMv86uA783kMFVjGIgvyOzUbuun30UcpSYZkE8RiK53NmNoY5fCQeMMqKvFXpUL5
SUsZKKtYFn4jcm8w6gomEI1bPBhOc5sm32UwxAFSwfO/TVPKUXuoBODSR5fSGR/lIyceE2Fo5v+Q
PdkkpFzXXSkUkYVZpYzVuKwuHFXPDp+Ol+a6NLGP8aGo31LJ8k3EYf6WxZl+CGV2KMMAbT27JLDv
7zOODOVUmKj+iY/ErCdv5SuOu5LPcBhwFyASmA/yk789sHMPepFL/nUjZ8indmFG4Q4UjnF7zMvY
oLEprBF4vO8I9NYt0UbUdKrPtZbM2x65kgfwGdSz0h5sSwwsK5l6b5tW7k/5YOj6aVdTZj/K3m0f
0MbjHzG5DYD9WS8Hk0PFYw2xEALEwjBrF0+hwd5PNk80nrX9m1s06OADCPhPM/Cw698grvwxo2mE
jqjVotQltjVRrLinQlP3RpSwpZFvM5/jXZOiwX1/m2UGTsnrgHTeY3Bjwi129tjBiK1PwrNuP7sx
vGGl/T4Mef2iT2TYYZpTDuma+kLtFowf1g9k0aYF/Kzxx9S4fMPsFnYTBq6k31x7x0c6Prb8D7tN
EY6Zau79JV960HVRdHDhJhh2gFt79J7pCDriZdcean6QB7sKmo2DgyjSfFn/pQ/78ZjhybWo4rn/
UqO9/TQHWKAWkd8u/bQ9NVo7XRor8SDnq9PKNvm2BbGZPtZw3A6dBjglj9UKpmW7k3UiZOg/Z7Ri
RvPfzUi6rELHoPvjNby5bNcqTnFLMBfJ1tXidJnbcFwAy/r1RYk/usmBEZdM0GL9MDZ3t9EONvXK
rJJNphek8VrTeFNQCl3GgR2ddC8130yKT9lUdC8T0PQL2bS/5KwiKL2tZXQs4i3w1qYjDols6YoA
HwF5afcKX3tsnuC4CG8BtDM2fSS46UJsXC0Ub9UFJcIvonvHL0sV8lSzPASuEnN5H6g7IM4WSbOV
73jZyhtgCKepsXeswQPQDYoEsnMesG/EDAeSshAEwQwHy8VdbOTmi6F1/R6NDFTunaB8G3KQN8WU
Trsw78o3NQYXp0WG+iBHQwv65jy8wlt0L71pv3duhE8N5gcLtcIn1FZC75vl6wfTyvBSzYaPyUvT
X402v2MyZ73PbdSx8zTbp5ADzAYgbXh2c83eu7mq7qJ+GKCQGOlKhWUQ43O5kW5Z0iRLT3PuqiKG
9gE14DxoPvuDKPnJiTJmYzdxWydjvj2gJ6Hr3UZCJdoUTIreWmykHdc/zdHsn6ZKD1bQaZUlQhF2
z2k3U05yONNRE0d6dDmp7leU4JzLvamtOlnZAxYuMuZ2nKzAL4QnjOG1430eKubzMY9bxOZYn6Z2
uCh8d250bBpRJQnUPj53drmuyMpcED2yLvJqGOpkyynWFSJznzGv1PtDHVs/psha6khIv5DNwEVk
jkz0qrzxvZuQSDV7S92bQpjdQ0UQ4a/nT/COqBTL+rEsLBuxvuWnEFxlz9IidYVXjLeRReV6BDGe
KfEvWZLGwvEb1THnrIlGXqmt+u5nXrsLyf+1W07o4U5tvO+R037OaNVq2iDVxdnTa4ZdwhGSDeMA
ycIuJqrZg7aNwGSeb1205cnbFkW9knPy0mmudt3irJNhnZ37Dk9gBOrG0M4+8imzEDyYx2OdDPZr
OaKimTTZByTaaTcPiPmYOoYalJ/GBXSdZjcbLJ2k7DsypPWtT6aSr5GvG8+mr31MpqW/jvn84jQ6
lut9fOQHGHwkia+vEsAhZ2tMnePs5zrVG1S2VM8wPTxI7UoBSzZ21WoMsWQuWuPQ5bUBCAta74nb
RLIOOoOyt5xj6rV9gjkzbLkVztAEVOSQdDOC6F18Yd/4mb245ytIOSfo+wGWPvnql8lCOcyJ1yhs
9Xs75Xe0nR01AimRYFtjFs75FoQOgak4czYJFKFFibXPWZp4DPxETaN+A3YQPSQdmXMZLlWIY1rv
9BvZlYtCramXVj+6S3l4yp1Kcb3FyP+TDdm2bj+n2nPKLf45rflgChM5FAHQ/WpXxvOEO+Qf8UY8
p/8+f+YkvEp77xafUCuK862e+JD75Sk3FWfg/HeD+rc4+soW5gaEF8w2NvDTkNu1+5cOysrBR3Ns
Jf8prfX3gzMPLyhUVn/ExfyQmojATjfnvObQbvjmo+W44XNpTnt5Z29ND+pc5wAapYb/hn50z5mT
U4ZdpsnjJ8gKrXgMNzQrhZtlqqc2isAMmQ5qOmlDQWsALHvD/Mlh2dhpbgGUz/Tqu186/r5C+2Dl
ZNmw9YTAwRziUz7VFrjQxIE/VbrpY4K/ZGt0UP9EKNUqimTsfeR8Fa1mvS4PKYmC0z+fMbKPMJtG
AqhGbdNX4o2qN8pyiGr9Af1QJBe1mLS0ZQAwUbphB50WW+exxpPEascn3+VXRWeGOH9IVP2v3DGD
c9QVzXKqcRiU3XuTUPw/yy7+tmh6gG3couw0QBRw+SQsjuabikrSnprMmzNGKT+UKt7aAjaXKzBc
VM/hICMwwIWif+/sTkUXH8iHBInemzptQWzUzrd7SF5hkDOe0d4Yz7aRomJomrcZKIE8h6aNn1uZ
7VutmT5GWHEroMXuuel6jpkaavpRrmavvqm+YyJn/6BiRWEjPOlK86YZSvNUjXVLaTH4VQRxepSh
Aku3Szvmm1lMkCHb8tVNnCjZKg87A8m6oVkHY5ngKmEFS4mHLWcV17l4svd4VDWnCJEDd2HkPxTE
wrVacx45ejj7KnK6zTw2+DKm5VEi14GTdQtbFAeQcOMOG4QPSd5AEg2Ml1rVEc2jZ1Cxv/WQd/rL
CJHqGf0JwS0J+Gk4zS5GNT6Goa4/TREwXzfXBa4YtBpqmPsaAS2AxXSjsYtWWupGB/kDEIusyUKt
wnTRGx5CgHuzZxdHDlSnm0MwWS/+0jA8IcuTXTqZ4Ru0DVKRQteOT09+QrrjT0vDU8bt/WO1yhGI
sjtfZQixn+AQJMgdTk1ckboFo5PjPAJy2qrWw+SUH0ozf3iK0T6GtaZfHJ4ECxlHOxF9cD9sD21s
5+9Nf3aGsvpw3C+9jsd1mCbTe2rwpyuQRM7Qff0X5LFucSupzD01BjQaYmc1Fmr9kI/gY1/lbSVA
nEKiH5SocDimIX8BCkJGJDIi1jRvM09xuPzHQF6isNTXar2TA7rnBzvf8s2Djr7aGFQvsn5jpctw
oiPPxYygd1m9IEk5P2gacBeR+bbNRy1w1VPAT6/YDgYuJY1WademqlKhppv9rLF6yALzl6oMLzbf
vPcRvRVkJ/X06qHVtGsN09jjERA/DCm2L5h0KJcxR5PKQhnjTGG1OZVD9cLxEFFWxQz91dzU1rrH
Fu9JNhpZBTuJ7XOWd4hkun64cyNLT84gObStmbmP0DXUi/xGxqn9yNdPJdfKd1CMyR6QN+9p1uZ1
MGSb2uLOPzkKlsMje0stye1DjjrURjfD/AXS0o/Bz+wfYupgNtmyCBO7+o7BT7LvSYU9FFr8alVl
cOvh+lo8yPgoBq06fPWpF+5lPAFGrC3s5EdtmG+1NzmkYmgMnqGwKMXlAGhxClQ+Zx6gctBN+24G
4KRWKx3P1FWBVs3mBke60fCcpH7FTb1aRR5bIPk/0mmnP7v3UVnQM7DjW/ZjcNLzhLf7t28QKt3G
CvAuqkF/H8j18qH3gvp4jze5Wx/Fa3hTXWyqGVO7vrOM8yiarC4VlE1jChYpHJI/Yrc5jZPtgkn5
kAOySeQKeYksRL7MY6dcd3X/+YLRFnNyUEGhYc3fnc4yd75QOAr7BoVJ8XOMQgdzKE+FtdK44Ysa
TlsZJ31P0QoPr43sotR1iPOk/oIHQXqWy2sneL0JCHhlcFYHPXQ+ptCDD8IL4r18TPyyOHJED5Au
clWAvn1XxRyEgwj0KuMt6YNyIS//6N8W/DHmuaq+MIyy2CGp6V4cpb3K72USdu4FyNtVw4TxNMZD
hngfYnZZVpbnZsw5CdX10q0s6wvOms1j6cwohMPJmKpAPdik1JaGq5ZvPorA6xaLh61c1P3SO8AF
81FimGPds65VAhnS71FN6Sbr+nss8Av71uMVOJFo4cNQQh1tayU5IJ9ukHjQDqDALXRux+ApzrKH
VITRKp/3hg9U2evm5upWKDuYM5527wqapw2Kgg/+bI3X2M56buHhh2Im01WGbvGk2zYcCc8hBbVb
nLcar7jbkw9CAOR8q9GEQ37Qen+HsZfybs1Juo7zuDh5CKLiIZKVK5Ni8zfLRCA3zIAStPDmPIO/
lNOIu+NxqG0NS8E1InNRVjP16IfrKjt2V/7+tg1qHcNbs5nzD20ePrcT6n9rvUd9yTDbcvfHUTUi
Nzuax7nlYHQoRx0mqJVbJyNGjFpT4wd5i6JGF5/UYnqTtygZKlQNEhS51tudTLPj6jx0zamO9R0J
NuOjnaOOxFUTPLiFVx9ZjcEOhMdXzA8//g9r59XcOI+l4V/EKuZwq2hZknPsG1a7A3PO/PX7AHJb
/jy9MztVe8MigANStmUSOOcNciPwEVqBnkVFPXoPbXw/2IxGEj6hNX8O9frKOcxG8kuuiDCoDk7L
IsdUrmDhOxfnlZJcLk22Bj1lSmDXfzBWSuWhCvzkWnJYJGuldox67UxeAUoXXkuZa1eK0roXta8D
mXOCCqlmDJnWYeOAmysHpb9E+ujbNPBXDcOuv598Pb53MebL7B6QQdjfi3frMp0jdyubXqLiLDgF
32VLzmmK5mmKp/goJ3mZ3yI2l8Urypkq9jGzuiYvHRzbGY4LWQvcO0XJVR7kgDwjbRce7CxTKPx7
E57Rsf6zXwdinWXGFaJ/veHeliYcVtcDRDWrWNKlKcsic8jTdVKDUsdV6AGGUPDjHyeYeYSyh53G
6cQtK+fZSrNt2eHNztPGuk3cFnggXuvrwW/Dtxoeb9fioGBR97dYUlzqFuKqnTn+kuNyoo0+1rJs
9PQaod6dw9rwzgmG7l4T0qny/3/mXVhiC7NQhNxINwvIV4dYgRwtUuRN7TbjATBG0WOhmus2B48E
CQ9dh3Bb93jkGkPrverhqVtFhnWrJul7N9Gz4mPU5msDMmiPjXhysFfoHmhIBQTZiEyUNGPjsYeh
IUYkH/1PI/BrpCnxKro98cytrgBIZ0PIwSb1m5siuJCww7lydB5lAAAB6aK1+eA27W8EkqfvluaT
gRmfG8yULmaqh8cCSYRiO9HX8TpKSJ4/TGCTYEyGxVGi1GQT3ebiKFFqc424mBxlb6pvujjJVqaF
fdOgq93ewVP2PouVm4p7Kg9R3Z2aWuKM32RY4b2pMxiYuURjViRf+VO9UuHVHqKox2pR7+KLsFYR
b/Tb8cI2tRGvdbaFYkchD6mXWCu9sspNLfi1CEdPZHnfI2oTBm4uInJ7KlFqZFboVA/oPee3hok2
SWNEzZH1Vvxgu0gNC4EPHFbMTdOl7baZwZKEtrVxWfU8ak7fHeKsRr6utxu0hkRCudC1KzBs4X1i
sgfwfeS5Tka8U6OsghpTGDkaidFAYVR6+KaGG9zPTbCeKzu5mewm3yU+Oe8nKvXJRZgiFmOouBWc
IKkFYn/ULGg7krYk28in/mnPvbnqZlSa4YK7ACDh4galgtZphrKTbEoIpIXdET4D97In80oELUV8
LOItDVuIc7wMcdu/xhtZniyiEDvQWli49o6hr5S8mUlYeFO/OWGoi2SISIvaJF60SDnMaT4dcAuU
+9tc9dKLksrWMhLbXaN1cngZzkHugOWe18lnXEmq9EbGW5gFsmAx7Qsbads9BeVX7OgFhlitHuIK
L1uvAEGLRGODB+OU1Otc1eal3bCWO30EPbNnaBisUmSGER0nGHMIAPDEWwVs4ZHz0upbFxGSqz51
BLSNz6340akpB2WYjFAya1XDlN7WRg13XywsxxpDCi8zjXUUeeRmPtaX8oz/onzveyZcdtadpyXn
adrU7PRktqnwNRHyY/w22ymANjw348ZEEZ1yNn2fDsWACljuNaeQ88A0onC14PtvHMzUfPMzat2y
JlJYQXuCQXSRhni/GJA1fyeHMAqHk07Hj4ZTtKyWyGFPFE/lgKdhsvWrcNMKp2Msb65RADG3gwX1
Qf7BWqPWruIiuoHv4qBu6ZQblASt059OAdm5zMKp3A3JGNxMISYiwzT9DFUFmXWxho9Q9DdWep4h
1vwcxWCl3sAkTjAt2OSHfEFWsUoR+Use4MQilcMNNcXT8Dk5IKOrbFaXLjJjp+3BFCr1vue1KW/7
aceAKwsrggjxG/lRXHPR2EZ89CtEgd28UjamjbAcuqpii+2MP8A9sdkd/F+aBUc5qOwnFGeC9Zg2
8W5AhHAdC90dCclKUzc4grldDVWJAoNsKkq9khEpYH/XzYR2bGReycNQ9b9z0hcX5y4VbNRVMIXx
Dmrli+zPMw0OgV0LQ9/g6FZZeJRniHvNazNDOOrcJwdM3YqWZVlOmzQPsr0e9S/n73STIVuHENxL
JP4RInTKIalKTjaEGf57ld7do2yZUE8vKAL5aO+O7OZ/2YiLF6P/K7Kg5KmDmzwOiH+v9cJoDqoG
VLQxvRmbdXDZmjEhaOHa8Qkz5iEbdZzj+kkCyiSMzMc9LctR84AoOy7SrrQ3+T0C+CFY36K7zobo
zTQjsVQP0x1KGf1KNluQOqs8KN0L2XR85afjTtG1bOX3s2fhRSjTInOPMFRrI8yTGTrmZ0I3aS4K
A325G8MYknpZCe2kTOujS6mzRBkxX3ahvlEHsz5ItoJkNMiz06GycNFWogfZfw5TdL9eG3lVQ/Aq
mitc69enQsaXZhrUF4PpZcs+a4J7HijxkpLB9A3pvOPUhA2k1yFcOMCmfs3G+DvlX+MZp/QCoqsS
UeBpnS3ipu2lkXgm/mk4pemlkm3sof6VdrmX7uyM1Gli1d97fRqH7zPAeBSiYEcKdAXLyPfDuVlE
E4li2c79CVcRdhh/i5N9erdGQSE4yueULR5WUM51HoClu5APpvMDTI7KZuAF+hoziPeQ80BjoR6i
mddBNRVrH5bsCiXa/CbT0MyRZ3F0rUROeX3u5jH0OVSZif8T2llp9Sm0TaMbMKBXmKJOt0mvqJvB
tfKDMg/TZai2Pu9tLBG6ttBXlHj7x74fusXMiuyt5RF/Ihf5lrYw7LxE4Xb84eIv91wPlbnsahe3
AJKCeDpU9jIEX/CmIMyRDiQha8CHGz/q/Z1e6OYdm2L21CICPtMPVPKH+8Qru53nzwhA653x0pnU
RkTAhIESJI+xvEIHTz86Ns8y4OTKweWheVQE0Oh86NrXrpmyw7lHnn0KhdW1wndsXJ77yFKtHGqC
N1HdlJvOA6xi2fl83+PteOOh0Qmceb4fVGe6LxurZ+epjZeyaZdKuNNZ24AKDNtqafRPmj7Ud3LQ
FHuRMSXbLZus2njAzdbbKdRv0elU4B/JwdphTdZmwR5AL+aVJLyukPBC2DmKW/SB8a+Gm0rSW7Rm
LeIgQuJ56C7mJPkp+08HOQvDnGI5z4nJqkrNLwswUwu7YAvo6l533fEfuYJh0z8jZg0KKbB+p8nS
UtT8NyrkiMf485PnmTqJoNq8AqaHr3us9utT+msmHZn7q0Q4WXlD5SLMDto29rzphYI8ovE4c+7j
Lppe3HidiajJwXL9FCW6TTIl/4xSokr5fK2PqLlHylte688d6yhc+Rk8R2VauRnSufMYm3ddEcdb
9JKhHIjmDFjoroepjiPsfIz6npYzYaym2eUCzxrY4goe5njg6vouEMNhMPRXWt9eyvmnGUWDiU83
DZsUJUtmTKuhxwPnxKMeC1AvZY9pTjKO5PBj8j1C+r3A0l0ugYHuo0+DErccTsVw6Ifvw2R8YFGK
2e6E0U2sV7c9Vq4aQncttMqBkuSXWgB4371tt9buy6v9XAvAZmRf5rq1k+sFGVbFynA5oqjzt7JF
ohk3c2+rFzVuYMNChgB7wUVBbtg/huWAHhcFNh+iIiJHEao8TZ5ICP+Zge8qSuzszNGqTfZzgE73
6VS2S9Epz7pXXCeVS3luKmF66rWVnPhzlBz+EiObgdJDbkuT1yzz6tOPNvT5LyNGFZz64Hv64W8/
sshSqGmfnybJH+Scr5AThixHB9qZUIIsA+HOpLqgEoJi10V6uAcQ9X7AnoNRZB+CcHPurd1Kw7dW
hJ4C5JBQjMkcDD+N0to2Agi17Ob8STULG5R269xOScTBR22cxeKpEfG9jV3r8hTuj0G+Q6YaTXsR
H4uD2hikrtpIX8kZciAIlHzpiNv0ldJf+KUijHPALQjHA73ZO3mLRYzb+0hDu0YLxkf0ZnYS4NSi
eOuvI5aMh2RBDWhY+UlTXreJUYEJibMfNaX/PC71bwOQq/UcZy50BEqnHtDiXWHoi0r14lssTQ1A
RthLbd7X98rwHfmC5NlP+nLXCwsTKXGj4jPvBGO2qChzbPLB8cHU1JlzoU/p5Vz21EI111pPUYL7
3IitWVljb1fYNl9YRy782o5v4uAi+8AL3VgIExGRSGDhmmASCS2b3EHs66zOqrXMHcgRGueRP2F/
5sABJAWS5Ablq15wQ9txIbG7kmBdTfBFhwghct8U8IzxI0YOSya2ref/Mg8JEqzDjebeJ6X3YAfO
iz7V2Q9vKtB7r5qHrKd+AYbK2xZNESysAsQeda/oEowednDt5D5PucV7hxxBjj7GwrWt4fY/R3RW
9tjUcYvFZddcnzR8RvhLfQ8qxNVCQMxS+kf0IaqrHL7EqaIvx6h9G6oNm3vQ+5tcK4NDqIzFgUW1
s+6TWnkwDHgk2J/7vyycvDXjlzG6qHRqlfqQijlTOAcHtHiKgz+YDlBp33+ALfE+pzt8mSPv4w14
TsZu9KTxgD+CUdXW6Hdg8CmKAN3oUQRAN9cg10l7HvJf4ZiwNxMtP9H8aSHnsZnPD1OBecxHrOw/
hZj+cIUK6M5z+wtN6+yfiW69FggBobmphZumUqt9Zwwh3gCgNKjVmq8itMrneeGn2W8qc16D87LT
t1uUXac1b2vsJjSUdHgq1vdxbX3PNTd8K3GXXwyjVt5itTvsA9QZVzIdF2k3lAasb3FjvEZxb4Jb
0qYL1UdYJhIvRVzPStIYOCkg0RQ/5B75QyVudoHqmFBSKb/xxkIKvtGcamWHFUtRezKf2g4sNMhv
oPNFgK5iOmWIK4I7TFaJTtZ8jhT0fxloOys5CMe25eyW1j7UzPvG8KO7AbrfNWl83FtQ8X8dQgx7
Kn/qdrJpl6++Tp4sqHI00VOkJnmihK/hQFLTtYzmGMWu8YBPzlb2o1HHczDx2ESLi4mbuKCgFoim
2xd10ft7ebDd1EcU2nxvVlMMw6fTMdf6CKlBbUQrdxwXA598PZV+d9/w6LhsR5zkZFOf9Z6FHF4x
QaJcgVnp77WizLCgw0xHDmIXRFLOspdyUE5Kej3AUkwpdr7ZsYMxq5Gv0oxBntM7d0o1JDvoFeE2
rJLmya7ZglR589i7+nDZCPc6oV9YioNr+9ElD4yUV4Vr38qBXFXAiHvoWWi+3sTLUIgUIvoSbk/t
zNV+JkXnXPpSzlDMQ7x5abaxei2vguKZfjXExWZQumLTQ5O9xE3qZxsl2Q8cB55Cv8gfzb7Stq3N
kyOOZ/++Noq/BVRj1l3kPZlJzUk2qYktLDS/X5Hvg5/0wEKavQ+TPzXeogHsexdE+uPQYMMaZHwh
Yt5b27LNdaQ/xviAvDpcEWNobmfI5oDVdP0ZnZSfiBUMV6Wo+Mjncdh3ayP2upOeqDUNqCcM3W08
PqKpH2H1oxcgq1P3ubftnfyhYKKwE06RQ+5znEVYneUHVaAQXNhJhRoaN7KVV5a3cyMbcXwxCJij
vUOgYVyOZahuz32YBX6dZRl6s5ATZJg12vgBsX75X2f1OSUdCMGNgJNSQD7POLXFPeqp2/O08A+A
I8P7ofDmjeXBmFGHlAUjnlf8Mzl89dgPgAiJ1U1ILoUFrICEjIySyQtuG209kJB8tnr2HaE64JTU
eYfQRdSqF0pSc6pSFDPSBEdLHhAGYUYajp/CZL8M6zIkH6jeTi8VAFkZFmjJ+9XGj6s54mqyKcJK
8OaLGXjx0TfZw6eyAskL49mmYLQZHUS0wOOxFVBCYcPrBtca9gWPvp4uZb+V9M1+QlBomYSs8tt2
0lb6VBY7OTryw1SoVd7Z02je2v4ILIaL6TF1V0hfwVo2y5l6uOLW/l42g/43nrUV+BU+kB9YK0TQ
7EUdo8Y8B1n8gpoa0g5m/TQhrHaFKHeLVGAVvdQj4rV5X0xb5CSiF91NXjXF7G+c3KVeVCY72d1q
1bTLRpxc5KQqGOESlv64l6P/vLYaFyzZxT2bzPp8bWT2Xzun7W+Sthj+dm1dfIJ+FjzFj2t3+Ys6
kGMzjMPsGCEKLRxUtX0/M0qeI46hSBGz8CobczwbZSCyGf4qNRKE/UQ0AquMyNmjmza7qOtuYd5G
V6bWdtpKToETtFCG0DwMZmVdIOT6FKH6icynklI+RC6pV2sLb6G2zC+UomT377faSsZYnuUe9UOH
EXu2NzT3Fc8s5B7EdHlIPs7M2U5XZF7yzBw3uZBeCl3WLr0T3jrmoN2aqXLP7hldpLBBJqHEJUlC
OqmtfYmSk2WUiro9OqiOuUx5Zl26Vf0zH6z4uzgp/5yYpApkjzyZw+6nPNH+nIjg/yrmP91CXhB0
6ZHfKUtEBS0sZSinCxYA40uRjxdp3kYPXSYqUFpULmS/DPMNhAZsFk8vvFwuQj+NH8Cp/UuYJ64m
w9S++xRW9QqbphBZ6fPVPm46TajVj/+8muup7Vre1KLMtSoV7IvDCCOyZILfIAtZsmmZrXKQZa6U
x8tpVMotnEelkMOk2P+vc+XHkDeSV6YurhzO9z1/yPN95ejw8TGmqO238AqdZWK5YCY872jFg3mt
KrZ5Lc/iBi8UPzFHjFrEQN9FzqLydHWRz+24lYG67GzqapXadXM8T/6/XlTcLShS8/p84TZPMLKV
9/y48Knvv7monJ8CrDt92k8X1UASq074+dOGBooDgaGcfgWn2K8//sfvRV7UtdVxKz/4+Wf+dxf+
dP/ct7O10a2kAH4fJs9dGavYFiK/p7h46JLtDLeyCRkOwEdW41w5CDm+svVvy4j6iFDikxGFHn6a
jt3nv0x3q/zz9MYulvJiH9NxIJkXZdyox6AjiWkLkHNifM/mKfpBlZRtLIrUaEa60AkxcNyWfp/c
B5Sd/xKa2M176GjDx5Ghk1b9SoZhaTpR+mgUprlOZ6gfeLG6e4B/wE9xq3uYRe6trqeBHcmi5WH/
q0APip4s27YsjxaaKGvM4mCUvb/UBxNzMVEHseoe7hxqgCZOr/cyTPY7gYXNjqJTMu2xa+lQZd3L
s/PBwAOBmqP7HnIe+BIsm75rlMvMAQtIFXg4Jn4N4yHw3lAYbhBG+dOMgXMX4Fcd/P56ZV4XVBTQ
EElBDEX5JOwgh0sWj9a9j5IYUDkcuE0h5oaAZHpHUh4y8m80EuMHKMDtQ608yW23bJTKk9yQF6jU
/nMkmT6FfZ0j0QB8//51jlxomqbRPKjNs7y0nQfuxlMcdO+np/9m4l8/E/5g+jIccfJU1a5YyrcT
hgXKEll/81K+wxDzZEHWPwNDyw6eO/HtFGyFsDQ/R2naEU5t/8z25T1Kneu3tJ1zUHBqhIDlqO08
1bfu48F/oaAUvnUqkK3ZGFyUTiGzTzPifVL8Ni5+japbfBvFRPiY2q5B/ODeDd0XOQ6S5fPEOKjQ
wxFX7PPfcuIACnYTGU/NbPWXTeJjZo62ErgZDWKVxStz9J/kN1iJvJ9tGSRPlAiqte4OyZHdEhad
f5lTjU/SmuJjTi/mtGGeHMeqyPZOa8wbvbhoTEXfsOiocBNyrX2f9aaQT0DOveZ/LKSq9pqqSLlA
QQkWXr0oy8IX36eXEj2BF2zmzWWvdtmtMcfJdk7wQTYyIb4KlhflcXX21rMpfCHHMblunFGjCD7E
P0pzJ5FcSpTGyygepxuW/d6uQ1d2k2Hv9GiX3ouM0Cz9ujBAapbddyWfjJtEMN3mEkM2rAAo3tKS
/UVYYEww81ot1ZZluoLP5MZMNX8ph+XBVg2q95lyW8uQOH4ebYy9AUXER6Mp7F3VB+oFpY7pyvLM
dO06cfPQTNjihKD2viM8dCxqsT9L2Mebpvq7LKYnp0/i12nS6mUKsv8uMPhrtpmLWUnX1xv5vy0P
uV2OCM3yr+4Ub1aUt4cSBbadygJiEZCUaO+nCdV/71rpSeW9IU9aoFIveLxS1zaOu22kufPekUxf
1PDKjdPFCj6Ys3lFWVlDqTUK9nENOHLqWozUgEgmjj5exCia3Ruu9guBjOImSJJpWej9Emor5b1/
nhXmhAJQkHR4xoqzf46yXKSPTeT76D/jCrXh8eTilypmfY0NmRXL+f+85tc7/m9xQXnInECt3gBY
pxBdTPWOtzkie80wom5M07ay7nos8LlPsQNd+tXcryPW1OuhSWjjlbZt2ARey+ChCtDsUkks1lWi
3SHUlW0NhFbXJTUWhBG/k9zz1kVi9LswC8tHfbaOMGya75abIDCPbNXRho94g99Tt5ADacbDdhrt
7jbHF/VQ2lifyyspTrkDBd6gR15aF21l9psmdYxvprlqK0B8aMZU29HmnQOJ75EMLBIKafVTQuLz
UHO2RWbNa8kYsZsgFPu79CDx82JSA2KqCKnqIRs1sxo7nQVlDT86pm+UfQFY1k+jidNQt3E1cHb6
uFZrtwHyA24dR4LdPPs2ngEUsWEjozjT+NU93mQY41S/cjuxf2iBcqyqhid8ZfIv1hugFCYgrnHq
sZQIVDyl4v1olKBAfNtb4gdZX1lzAGafBNa6s43qtTTDbZ7Fzo9ZV6BMOOV858yoFrOP0raxVld4
Q+W/rDn2b5wwQ+Y4htWh69ZbE9Tknb3affADPV0PVVNe6WqQ7nRXCXaDPXbsTO1obeV69GiVBjay
/Ep+KLOPXedARVtcqUnz+V38PcKAA1W1JlnqRm+TqBrDqyKc0ME0R/u7xdbX5ZH5RJW8u7DmETvE
oHFeQspR5oWXHSX0dhhL48Gzj1ItWDaAscmRGUE1MfIpLDtKgO74PvKPOTpkTBhiPBGTEW2U0urW
lFr0V9LqK8nOGOoqXFZYeN7854g5KvI9yPo6bBGOWuAPi1lIjmF0gFXmwO8EQYyNy6VfJrgQm2SA
16TlZguUMRtPEWk17NUqLJ8rzOw3pNg6VmyjdqcYSvoeUdi3bV66j9iPd9ukJWuq1aZ/7wb5j9NN
uvm1DefhQaOYe9EAUtwijO4sLcEeBOR3kxlOeBc4aXPbGsMDtdvyRdWQEiM5wdtUNDX4eoshT7yr
zA2th5oEr+wv9MrZDYrWwiCxyhdUCyghsUY7yFHvpUDP76XTAINUKi7xoesVL50l5eracSfnQCfb
6INSPbBNLK8VF01hbK2zx0IbTUiTBbLZt7xF1wUelvifcjbrA2dhbn/qi5MGO/YSqbhzoQ7f63KV
FROPio/SmCx8yaY9FuGh6x40qEmHSp9J4uXZQzeWEFZEF2DmlrqLOD2HnJvyzFVwsu7gta2+DKRq
MaCtjsk2RrfwQvKqHPeIWI/7JgnGveXCNjx1RnW2rDTd3cmBc4iccYqTI46cch4/h4McdZF0CIbV
p2vLUy9NvAWKi9MqqjRrz0PF2suz8+Hcl4TxI4lb6ohWndeLv4Wc+5rG/xPTWsFp3jSOP1v4my81
llwVvobfijRTr0vzNlZG8DWlYe5ypDBPMK25yzCgTzL8wYB4nUu58kz2iQgb1NVB1nNlvzy8ewf8
GT0PfC0bezfvrE3LN9IdOSHjpHSPyyWWPK2rrs59HfwhSO/Kd/1DEF8ONtrGG5XkpKwve+ALJTyQ
m3Y390JAmMztpnFRsYYm1adbSlrV4tSOprC40py6uBo/RmQfbPRAw6VQL67knNjEfvLUGcLyXccd
Guu4y1z7TRe+uM4Qr9UWqYux6wbc2BLIw2CYni3fupGodfi+1wgovYe2yYAzR0hC24Ej+pfQWlPs
JXtdeLPC0CTWh+baCi1r6cS4xZ+Fnk/6zqS8yBUwcA7+MiAvkBbxvGz6KUFEH7SixPkMQMOW8wDu
Fm4gyETZeYYrWnozLu2gAkj5F4Cj7Dtf4XxVCRcanGncs0dcmWXabfMR4Knm2vkdPJ/8LoF2i3+b
YvMuy4o7N+nzu3p+a+zAu5GNavCsyyrD0sKxdOT1dYrrQOdDdz2UnZIsqeTf25kxHOTlIsCdV9Dh
NrIlL3C+awrcfV31kM7PCv5S2v/c9AqB8fPMeHmW9pejDSqUWeZ3l6FXe7BtJWO97q0feG+kuzYw
7IWXp9pGavt22LtcyTMraMwtskrlQjbPYsCnuO5oqUNyCpU98mCCbV1QnpIvuxGQ6jKZNIy0hbGZ
bHp12+zkS9Ic5vfRczMSwU2uWjtHF0s/v8YCJRx/gXt6S402eYkyR1tOc2beelorcKukA/zabS91
Hy/gEKtBNKlsE1+0rnzE5XBYzNNYvE01BpsaTOJFWVM2SCP8fCSUvQcW4DT9QzqX3VrvMqREmqAH
tE7xAZo+NSoxqsGDu+mUmn9dBk8TSIp3fjOdpmtVMFCghMmZhWF2oytwaaq8QsnZHqHxFThb1rl/
AS5nXsom8DjtqFvaq2x1etndty6ZDCKDRNMeCqM/xIqqX5+iE+Czud9Pl5EY1LuwWtfNaK4jKgJS
QsHCJWFZOm19KZtYQtwaqhfcYhSUPcbOzHsM3YWqj+cjvmT1YhxmTE1xlN56c9ive94fB2Oof+ch
ECp5MAq33Y0Z28YelYFzf/oRIfvkKMKl2Gqqvr+u54rn0scMOfCleZ4GiI7kPIz+1Zc4GXK+kWOD
vFlko/bqQwXYnj/L+ebni8pLnZoN6JK8QaZbfOR/fwtL/LQdTDYkTTv87ECDNEptP2RTbi87Y9Iu
+kaxSKyo9UbH/matwl59CCJF3+U8C5ayCVffPSq6/SJbuDPad0mvLuTMVkxXA1D0gVvdygDF90Es
mfZ0iGYL/cCS30alTPURyPoawz6MFqcsvOnEIQFwtZrNUFvJphyQIfrcb0wXrN55QqhBvabUCrlN
XOR0GJFBq9u8xQQlzi9kn7xS8eeGuhOu+5OLwZi0B0SmouWpXOq5mLFRVRrXp3bp8RZiXe1dnOun
jaodQIQjaCaqqWQWsltkBE7xuYLeXBXr97I4KwOCBv080vTIlFq6cgXFaMneuD5IYCu6yULSm+zH
ZVu5J/FuOaq3PdqJ8vQUI08/AiU0tpaTTwMCTBsk+Gs4c2Cu+tGMyw2oA5Qb2uDSMAJMc5symPad
OUflRp4C3Z32oaJBokd8jIQagqQbqJ7bwnWhd00KzwQUVywbi/kCIZMqXhTQaiOESoCw9y36mOe+
EeHG8+j57P8S1/9lrrjeEIDAkBbJQaKjtsq2LSgL7fXLWdEk+uuomtlirvR/GR1F3yxG/32cHCVh
8R735R7n+36Ni9BgKxDiF7lKqQMyWu0KW4OIOjv5SrzXkxWsbrQrRbPJG9g/nYO5fdhl9VIEO7ke
3kpVkXOwvBwU5fdgOaq331hwdTelZu50fL2f4noYr2Bu/CjdqXmK8L7bq/aEJpEYjHDB26mam0L2
ZDS1E4eSvOas5WjuWdj2ZTZiACK4G2eBCQjLS5aU9VMeKyA81THgsS1G4/bORJP3RraGJofibY33
oee0j+B1ZG+Rt/atj2pON7kePFqkbBSjjjZKHnUHCrTZHmMzHJIoVN6pUcGexmiNb+js7B1jMH8b
Xb/O0aZ9g0SPtRN5p3vT6qJ1E9wJsTwszIP8kGtokIiWriCiAr4A/rFsx5PeUtGd4vWpKRRU5Nkw
Ks5lExnbU3YpUIZp1U4DgnGDBnMP7Wg89borM5qR6ZzRdYyWbmjce05ig1DTqnBD+oBlqFxr+cr8
O1M175K1Trtgn5nspQOJpRbFph7mei2bQav0WIUOv2ecNqA0WXst88t76V0yT9c2BO3vtsfSIapK
+zHOjHHVeIZ1HZatCd9Tsy6VogsOVghWv9XNAlpW5S7bwhmfq9T/NSCf+7MJiqXrCWsGzRm2ftna
D8PAktp1J3g3U7GTeRQv1W8QsB1vUS4t7+dcvwg75Alm1x2gOQCblbkYOSnHmTipgd3Wy7BKcW4v
Gxjere4cuylwj+dm4VYLP7Hbw1wp5gyukbgqDoJ1YhnDsg7zYZ0UqrvAsKw++IH604gCnPvGGdN7
n/3wwZank62XGCen1Tp1+Bz16BwB+HA3cVbUQT+LXzDvGi9ooFPTaaspL5ywgVbu8cVFPMFZ+q79
zW6r8TJsZv+2oHJyNTQmaKtKuZVdYe85FzPUiYUZKP6tHHDSzlvpQcN+W/TJQ1nZ1SLxgcGN1HVi
YZi4yqq4vg6Q3l5mKt/yeiKRGZS/GjxqF53d249agtV2VbXJlYFW5C5uLDZwIfnZVejO1YtbOo+W
6+a/+xrw+06JoWyiMjijX6GO5FPREist7PI0Kw5vGz/GkopsAtJTAItBi51DnTRQ+DeNlYss6UO8
SP+EclVDcdOHyJynRVL4wyYq8GPqxzpTodhFS5RI7m0s2jAwUeu1XmnTsaXGgtRZZ20BzRq8dRNr
6fukeiG93sKjMn8rCA/7kdL+TAUlJcnLattUWrfCn6xiH9/aF07t1pBgsbyX6ZtMs+9Uh5/2HBEg
s/IpwjLdu5Y/1mM+6Czd8AXZfuIJURWA78EuEd1HfBtICz/nmmMgQVQpqzZM8YQaM+uh6yP+r4TG
IzKpxpGvxyET+o+yqzEUbYWE+jLUvGANJXK8M4p6ugsVhbSDYx1lF+jKbu8a7U++iEWGphXqTrbr
NVsZK0NQYddaXuuyEcRTdWHoaPzLpjwo4FZRaMRYXk7y+jq+drBlOEfkNZxVs4rD0+fQO/c5FgAJ
YKU9aGA7vbI0pbpqYCcueyuK3gJf2aloQzxBg7C3RW/pW159wXPqAmkVAXLm4AMObtVx4fEf/29V
U9Etspaz7VcrGScPn8RXSasaB73c+q2tbMBt4kycR5+cRku8bBAKLLpLKVPdINB1AQFSXUpGUYOf
zl0M3yILKAD1wPhQckJGBWkXAPo4k2910SxxJ137PE94pCGrch6V2gFyFBUb0rUfwbKZZE2xJRmK
Ja9bHF111n+Kkxy0rTwJgiy4zxOb3NsiYsNhW6uim90nw7SpraOMeZzdqD6A0onXfdTErw14iEGB
XT/GuKc7GrXPVveNLSgU+6Ks8+TO7jG7kyHsSvFon52HXGdtYxi6u4qoPTwbnmOspsCaLmRzaiHz
dBAxj7Lpme2a5656X+h6de+ZDX8lTXma8X48xvi+L2TTN/vmQl6yNvj1vuvYRoY7HP6HsvNYkhtZ
1vQTwQxabFOL0sUS5AbGZrOhtcbT3w+edZjVPJyZOxsYIsIDmUUigQj3X9gQFsACqt2jnWbtORtc
nBs7VOUVHSysrnyzkBnZxoMSkcms8mfT8P4qEWR4T/FrQNu6e49xtafUpLYPw3LorBoJRrc8X/vN
vM5ZO8c61Api5dCPkXufFLtrj5yNaYxcYgXH8zqQUhI56XP5nnf6tOEfu13rgebM+SqtNexP6gA4
Px7tWHmEZrQvkPIeph24VGslSsAIpUznwClepDVpcfP47656sZFRhvkSJa1/T9Rj0uzrX5OUxYlw
Kkf1Los/HK2R1XvKJ90/isjsVXPW9WZ/U2VIBMlAU5Q4+6U2cLrUCX8PLjNbv8vm73FIwt1QzxdB
AHmZAZCrsw1L0gSpml3iDv/gqWafddezzvVy1tQgVlefTmUoGgb77FMdPBRmcytdgQJk1BpYzYSJ
ir1v1GVH1AEQjolpBjavGvWVrL79LB1z2wVoUmJLN4wZCw+828ZwY9ZlsTKxWT0nbN5RhfjXGdbW
H30AbP5r9Doj8FMkG9UJdO4f4obyoa/NiNIjAf/3UPnAa9xvX0c+MDCsd4QNxlPhN8qtHCoP+SJN
aSfsV4GVXAcuzXBkxZgUACx/zfgtjtcpHpf67bUbo3FnXeN0xhOiqmMFeEFZUaidqrOcxcFc4nm4
tC+n13HMENq1EVvGZY4MuCkJ4pWcymHSI/cQFdqhnWfvvuzN+g4mwyqEo5ltU1wPd1M04M282OFJ
iJyFI2KfSLAah+tAk3SXuf1ypWu/XKR06nz920DW12CjlovIgFy96lOyFihaO7P6tXKwSoyzpjwk
dVhuxUhxTpRi3cSRehZhOs/KNqGS2l8MEwb9HyZJlO8Af+HX+3+cFFi1+Vja7k/qKNgUuB7qJVRz
RizIv8WwKzae7VS3ujoaNzW6NvzyQu2rMXo7de7iv8OaB0cf4QOgIQ5+SFQHQXH4HE+lkYAk1ZwG
nZBsPnYDli3D8oism8y8z9FxX436vMgY9bddYKevql76wMA9fW+1/fRqefZZAtogC9dpFnX3VTjZ
N6peZCyyk+ov5IpWOR/6jTK7sp2guBy1YQyeeVz+lJnWQiW0qll9avsC59axtdCvTvpvJrI9EkGy
q0brkkGY3ugEFeGXeLQuDhi5Fo0HTcf6pVpAdLOO25buwsGyBzX80iXmQfolbDLwsbIWqJ7qaqDu
OtxnfNsJ5Gq/hYmksbZc7d9hepq9szjFFJrdy30yISynVmO/wUkM+oUkla+dklSWXPR1wADQjpgf
OetrktqLMZHOKsjwporqLT+VaV9YtbGv0tB+izpjS7p//q74qDd1ELZuVEUpH60wK1ZhM6nfqQIh
SFCgkNvpJhrGIOI2MmPqcHfnN/lOcbJC3eYUOZaPgomtv0Cq8C5NkfG6Ni/KUAa7Ls/y/IsW9tjE
zakfnhvcvVZd7GYPdjrlD/Pilgym+yVJ6+l07TdwSTxILP+t6MeN/4q79HW68REzZNUEhcyItv5o
gbtXoeIUvHturs0Y0z1pepHDm3Y5JGPWPHJzr820zu4hUjuPLNitYzlBkbLSDpZWStJ4Z3l5tQna
tIvXcwFkEOeHcn9pK5X+XRnww0Q8wnlkweU8ZljwjlUYPsgFYZtXd8gm7WVM40m0LYLK3xdau1eL
cv5nORlT63LS/+fkv4ekR+2N7TwO0Sf39SwciyP7uu9yQ8zihvCrT+4eDEVx7+YzPsVJ8NA63EJe
8b/oB5oC5MNz6kvxQmoPke4vr2LtQWoSl+23lDZSiBVHX58f7J4S96pedBpmZRx2QV9o637IppXq
YGiUWmH6EsYlymzA2MUQuUYu5mKIbOvqdgz9k32S/UqFVeWmtx311u+09hZDEramURf+qI/I37Wr
j5dHAQvhEAPgKVZelGVnoD9LZTJq0SFZOoOkz85ywNL540yan4Y/Tb+G21o478wGSFw4KbcoVPMS
ww5SuZ090i5BXio7GXFtLA02ziICG2RwFiTmEi7jhW9ot1TOpXHpMdxVgCDKg49CFZI6zp0QEEKA
qGfb6n5cOQk16s0b/q26nUTMwVie3C6700s0ktDLR7diKWOggvaf5kJ+y6L5oylou2tTEHKfgn/N
zRfDKTU3c9ROo5RMJ9ShtILRWBbzlG60yC+wCOA3uMMLT18lFaWfFkyafTSnvLyhEJwAiZ8Db4eE
xV+Xpr6MoO+U2kd039Ac8PO941bOLgoi68WZfSpAYDAyvXvpa9d5ib3Q3oEmMo5wv9PHiP+9Vbzg
OXL4jR4ogu9B26CD02rZrQZ9EUWmcdwE6Bp/a8dmTY/9o5xaXOt9LX+shkw/usbo7ObSGo9DCyWk
6vJvNomDv+22OAy2b3+tFcQpHMhOaI2q5bnpSIUhnOm9/AoF6HQJ7Uzzz6GGX16uGlofoc0S2g3q
x1VLe/x01ZRUFXsQkA7FPN44iPkcWAE8Iarq5Zto6ZMBOYxqOd6g2jreZLax1ZoRpszSpQcJ9Mrf
T6dkcb2MsnEjk/90rctEl13rATucNep22M73q8kN0sVo0HhJ8Tdhy9glN/3iWnwdFYNjGS07I7lh
E/ERPPplvOkd1O6WH5oC8hHgWGpmZ3/5NUpnbg7jyinZBF77EvlxyrAcZOS3eZ9iwMv3K/zsw+7o
lrqxLxfYVAKBZu9mNYvHzlSfLgcTsJ7dzjfSwgtCOTdG8u0Cypp6IICdrk17GUU5v3hCZFIuJj1p
niFkWmXKGvEOPATDIX2p/321iqtdIF3Xq8kFym6CmB6vY8F/FWysd6376CZDva+Lqn1Ia7Qrosgd
XycDbq4XVsaPuGq3rRQB7dDe2FYV/K35GLHWpW69qmGRIs6uqg957mR7K1H7c2l45ZkyQb1vHRvm
x1hgYMhW414OVTo5OM/2+fbaF5ROeF94iru3Y8STfxvgbtJ5vrKN/nURmSBNzUufQ9v2j9KS/nYK
DwWQmlOW2I8htJRm3VXBQY8A94wVYiBzm5rsgrzqABs5+uLpSnycHbtcy2jnO9WjPrds2Ov4S6RM
0Rd/Ut6zyC4AhhIfT3x5jM7qnQx2ljue9ZLvnXRmgxFaCECz658vg6CX4fj4KnxTpnamHux1m4qz
NJ0eBWEU+h6lVYfR12QRbo+oWO38NJ0fJ/IOG8Rx0RYnZbyyEUn4xlr5Cxo8809H89bAlOAUZWG0
0tLB/yft6vuyzPTvc2VWqwJBnFcc03Tw5/70xNpz3HpqbdxhwWEjZ47KXu3O82lgnX0YPN+5DZZP
jg04Tn0Ssj9UKHIafencIZlu7ivD7DC0I+Vr9oAmzdYyb7PCjHfYvvePfRinG7fptJc2SdDbd7vq
m1PML0Ezdz/9MkeGN+C7tuPfiadEwUpRzbtJK+3v6KOysNGT8C0G97AuY01/kk8uMhCvipbpm47c
mLEpWZkj4cELUm26c9164YPVUzxWhsSnYG4EX82osMnMwFHPy7YHvj8fLJySv2ZKoaIDU6C1soTl
SIOpqlU99XXe3UMPZpG59IPRcjaZHqtHZ5k1WtzVmv3WLqQ2QwvBK6WdsRbe2lQgeDVpg34uQjt/
t3EZXmhujtcXZ60vjbWQ4CSqh4gIHSkv3i0MfH9FUTMz1sJmu0bJtdzswqADW1iAnycKPUp1H3Zj
yj0JHCSvVGtdxBb/N8tyWw79smqyJ7J11wEJDpYZ14FJlmLSWf7hMjHs4DN8/gfZTdhW4qwGB28M
oITJa4GciPT7ne0cG9sfUA3HMgRRxxbD3qD/YnrsVz0je4JR3H8ZshCyq6pqZxl0dMCjgWtpO4EC
oNTWH9G6RKJimVqbWXtv2vmtDAaFohxQyNHWLO+cS94rN/1u79fOvJU02JjyUE99bTpKs1b0n1Wf
WHfSMtJipTRhxkJOdR5nCLuSYBuqLrwpQxPJtcKmul85FsuvvA2rFy1+8am+BashnO5bFOu+aXhH
r9um1p40iAO7xiyHGw0pwBPKvOqeP7B9MNo53tQsD96MPvjbybL83SG9hUMOmSQ03Nckc+amX7m6
2m76GEaUHUzRSim8DhW8KNtRXipuHASAziRsnV2NF8XTjPsOFbRSQZS3PHm6af7j6DGShm77Fxe1
Vl5XKltntlW40aW7y0rS2rJjoSiBzcRYZIeqic0b2Z3IgMQ5KO5c4grZvExzfgh1C07fsouRfU89
Yvydh+6x7TEkEZUxR0TIal4Kuz92dnXsri5BEn+NHGpuEE/J21MOIfC+Q7Pw37YXeoF4A+KpZHcX
KwwDSblTHA9fI+xTD27P1q6rDOQC6zh6nufppo+88k66as34iAjNRRgjqtSbxpw+Ro3QCw69bptn
J4ws3JsS7TXriv5QWwap/dJQX/OpUrcRbjV7Ge1C8umOYfYnGc2i8h/UIdo7GSzxvAliI3g2EmR1
I+Xn5QpFk7HHKJ4vLY2XOFoSfJpKPc6psWhHDqQ/KV6WriWNfW1KGtvR+DQZlTT2p6Ykuf8wN4v5
/UmS+1NwqLK0Xi6VLKPyQTk23vuQr+JkoX3OFcoTUp3LcBHYgt9NDlLS0+Lse9I43r2qVtGLU7Pq
WDT2Xa9k6xfGwQ5QkfnWx84ZQOxA0WUsn9Rx8W4ajTc/KnHZCtx8Y1H7eXNcJ0GY3/SPbR2dsDWF
aqgaR8e2midY4e1Tmofxzp8TDe4qfXKwzeCrGqneWVqqZSOwzKQ050eYF92D4vrTty+tno7fQmVA
6NAw6v2UpefZLvBPxzEEdavW+mLjBbSqrNH7ydsItbMpHfKVVQbOlwiO3TbJ5/QGdevkZlEzdKf5
fkqdbpuVQFQGscSTdhkiEXTZlJaxn+6TNCzXtp0/4kTe3YnI4VBghDy1PIulacVee8w9JV2LyF6O
reejb+vbMuYNj9Ji+Zh4C/XYxHTT/eVwefW6nBeghSbgjGA2tK1rOShaXTvllDwWqWI5zVkZXoKu
13BUfARMDLQR7yy2Y1wabzoPxrVfqPNZmlFabJAUsr4MJQrkal9+taLEfHNVozx4gXeYJveZquQp
XngiYm0kZ9E87cO4q2+v/ZkK8MQz6vqTK1Jpqv7OrxU4a8t8OcCoMG/6uDi5GVZsYbykcBb9Sio6
5sYJbWMnonJmh1RnM3k/MteFq4X2HFYg0BKlNHSNlanqTMFuiZVB6QpRlAtc27j3jGp6uGA7kqn1
biSJYGaevZ/nplld/otDW/toy3BnAOFDlelvUY2HZpZuqc5UF83v1IHAu6rt+Lnm9X9qdIdmmKXR
jYatmsyoIsu7r4sawl1j1of+vfZyBYbP4D9SYNHOvHneh8L1H0GN+Y898po7uK/WWvokFnAQapyF
ne+lTw7o7b0EXhsiWMCFplA1Hv1vYYD47kVyHU2ZZB12Ff8ptTawIOCsmNxhHy9nqNN8nEnfdRQs
T4wYZeKc/ZaNVzPX7ZaMv/NQY2Pw4OASQV2711nQ00dNnYFKjW6DqjhKFyIgrcKLC4/uTlfvLhFL
rFHCtHOtuTle+0qzHjEL52mMsR/OqpCh4/o2M6wKkwe1Ri5haVM80089G9lPfRJTSUwVxF9cHcVL
6aurohlXl8igcM3N9bqWget2hRSS2rE1NpVUufdGdoztUGU/fAz5kk61vpZ5hvPUHyKUATuRIbIv
EY3KHRCy6HzsuvirF+nKa2Xj2ebFOTLcsJpOkx4Ah9e74rkyoLl6BYYRHvIi2eT8rCqdfdpwXGml
6V4sCUQp3qhZeiq1Cw9H7ivp9NRYW1mWNUMIQ35e7ikZuMy+3HLXmTIukdfZje72CA/59aseZJsK
WaW3VHOjY+NjONx58SIPJbKlbGNK6HohojYtgNXNFJv5DfhqMsZoRK6avELOVDo/jUs8dlOkVKpg
b9r6cJSQS3RjAYlPrBA0pdOe5WCO8FlWsx2b5Uo6MhVRZdtYTKyl05aAS9jlPCim9mwOSXf+PCaT
I7YhZaEHx8/xUdGhcgZKpD0PNRvfReVoI5DtBFgOCulIeznguQXULf0C4m56dZ8BaTn/1i8Rmolm
0DJTBq/T2xFrDMXy/g68TjsbCSZScvanpvQppUMpV07LxPM2ccgNIvOUdMBhaPIfePP255G3ybkF
knc5k75mGbiO/qlP0x2sNopx91usis6JTg5rrGwyxGp7SGZQ1awt8/vOHIyDzqrxxnJ79wZ1wsLf
lS2IpQyXr7XVWiHKl/YwHXHctMgE5FP0M3PVGPE9/V3olLzr1ljZZT+secGC8WN6AtANi9Gch1Nd
z+4tXDR3g61Fzu/IzDelZ8VPc4v9kD9X6m5uWJGvyyJ4Uhpj5iukmB9icHJflXBNl1g5aMFgH8Ar
Wytp4sDsbsIecD8KlzyDx/oeJIbxUlnDM5vz+l5fFj3LmLRkDIblp9avMYlc5pmVc9v3YwoA0xhu
r5yFK78BUZifwayO8GqIkMNVr06aS0Rbw8MnqejvEt0NjqnT3PH40V9qVcU4J6jv6iXpFM1l/vBr
rEyc+AZ7AGgXJGktHUfiTnUKqnst6qvSmTu5cqvXSbkfyVvCkqF5HbAkr6viwmY1ORr2DF665LSJ
AnbUR9FvGvRNGVnt924ep21oO/XJw7rjSRnUnzLuZYvAc5DbjwHMzTOehNG2HCD74GJhrh1UCM+j
66IpHjf3csA6srmXfrYn54sylwz86pOI64RKgZOFxAkGKQi25hifvlcaujxeZbfcoDQdxz4mkQqM
Lci0hxLdjSHE2LBVA33vxKOHMjRRqH0v26aOW0yPIUar38ikIUySt/pZLm0jz33oxm7eWEuBtOiN
MyAQ81yZHs4SS5eHftfJ1X2EbOiSQ7fUR+tA7fE8Uijl/4olg6yuTbbZK1CsxTYOFCCYUbRYkrXW
1zkzvmSpNf1TV69s6CjfVbN1YJ1q/TWEGTXddmpfxyFYUmGu+2CYvCaGos9uiiasT6UD9IcirHYn
1y77KFpPdpiPj6MTtvfIbPqHAIOZ7cAT8RsZ8zVVVe2Ne8Q/lIrDVk+3xm8K/XFRJ7dIs713LUZX
zXKQMzk4vbLqUlc5iQGWdI1mp6I4SmVsqtV0J399iBC5xyruVv54+bcr/Wo4RtHwQ7rwE1JRnbBS
bV0mkbKVTjmY1jSu7Ch7MYAC3tdNsHGdNL2NFi1l6cIqASDa5B9QqDSdTW8NDxA/2RCw9XSABkfD
XtFA/ZGyrXFX3EXjYGFSrJKlydrhq0etCn/Jd3RBolNj+mhOZ0r/tTHCv7VxUB5UtUa1ou5Y3S/h
KGWmG2cKojOK7OarbU9rtLOHr+RvzP2MftNOphdhc9JrtftiVopxA4mqWst0ZGx5pmH/dVt0SvSs
+xjPLpeVL6Xk7ox2uq1zi2ENtmgtr3FFw5trUXCSA8zSGfvIJzFVGuNcOSRRgovCr4A/TZqdyySJ
8mMFRw83/5gkF3KcmXJzz4pe9+I3BUfHcxP31ROLuJ9pkTXfu87B0bzT1HscO9xbj5t+3bAz+h4n
/VOqNtUXOOLJqayifisTrPmH4gNcBgIW7KNeyw6A55u3vEt3Ms8Ko3GjojNxDlu45jMajgdxpUTD
2qZEEFuUvv5lV1mtHHRZHqa4qW4uJWP8OPF1XF6+6nKIHf/sAYQ9SStQXeemQRErzGPWOl7ubKch
wAdqadayus5S+3vnqdpR+niEefeurqe3ZtpupWtalklsZ9lkzwaOXgoCUPIl5SDpA7ubnpxEUU7y
bS9/QRAUhwTRQAOhgDQ0X4QyUwR+cP+rVc9FeB9V9ouQbaSFt8ClNWRzKJEz6A/84qocjVe9Uaj8
FvqEnkhhvku6qqsrEOwUmG4kl+XHnrbxTGQ/ZdSihntosTC/ZLpKbB3u7BI48kKSkQO5xzZzkues
m4OzXYT9qgUVROpNYRfVFyj0laSVZECaACGq58Tpbk1j4iU+q/WzPdYhtVBYITIoYcm+RCgbETuu
YAdFu5k9/LEk3Cni6c5rxpvr9eQji5jynYLe7BCF2YORkOUecnNGLDvxvmiJlR/jGHc6aS5y3Dfo
WJOZX0bNsXIfGr08SEsOnrl3LDzzpEGt9A5Z6vleWpbttBhm1ayulsmWPkUbv+0ASS5N+eBp3Fvm
e+/myHTPaqLu+wLfjAX3DoiyjtW9A7V8a45xvcb612S5VdgI4jTKiZ821QuISQUCaBmON12DfEML
S0ypGpipfZVhDOIV52HB1/ECf/BVx31wtDZ/reF8p4XyWkwW/MjRepdWn83FybB6fS3NrgsXx1Sy
b5fY5YLRWN8gq9ff9eFc3uUKtpiIezXb1o6BOMY5loKhMSKwz8Erw25nYWWF3Fo0PVhtNN3qFPmo
H7HSgQBAbgPwCg8BmtD/PpqSKupq5b+aZqR9BP82V4JltM9jC0M3s96ytc1u0dNNbxvfSm/dujZv
JnUj3dJzHeuWAOnjvk92GqbtKxn97RrXOABuGXrDvb77LW5QG9D4yrDPQsXpWSvb8QyFb2r2rUaR
RMr+l/zLtfMT+EQP7WZPhX9eHqBdyJYY2QJhdJSd4+Mdsh0sP7wd5qzFqO6jlY9qLa1K9RKENcZt
iXTrLYQud+M41vw+5PONtZRb01x77qomestdb9i6tRbfFEo2bRrX/Nkv1muubg5b7M3hGC1NMTaK
4/qpyR3rRroMqG63QWjcyZjnhtgBidtOU3RvjQLWtcMHbXY89bWAyn9LwTlddfqgvpZVRuZM0cy1
jHaNYS33Vbizg1p7rVQDQ9PGUQ4yWoYzb+HZnW/G5VKzltwHXuY9yGCWHLy0d19+fVwPq5BH+ilz
vQBdxKF86356+qC8ppPf35NR+m4uov2zhSljrLbdRprKZGqwpksQ761WvDnd8NOxFOdIOVvZlmNq
b5xioPQ4mzmC0J1ms9ybyn4VIm/LphM/QpwVycYGgb3Ru6NBXg+ofwaRaMAE42xFHXShIB7Zmyyn
jtdiutKSSfM8jQJZqb+JOevFvBVMa72F7W6TxFg+T4ZGpNxZICol/qv2oo7dWTd7yS24E26PdpEG
60/ZAzmVw0T24MzKeyUtQ0XvYi+niVL9NYEuvFxFuj5lJyhuAeO56BbbPHw2LR66j+romo9dhhly
pqv6rkwbcON2k5Pn9xLneGlnTnrq2lm7lei+KxsYBeugBuW8dsoJMbPCub2E5i1wmLKljiyxckDy
qth5Vl5gysmn2Zn7F+ol30evJVET4ouOcs9t7KUdy7+Q16IaZPpB6xL3QUIC1wi2EV8RL1/LeQiW
w0JoOQy1iS/qchUZ6NzZXywot9cu6ddCFqZbn8rUWzvF1Q7OQMifU82POHQOKy1A6zfM05NEZHFV
7fg9BicADvNjomLgQm49//+JCDPYCVHGhttyNe5d1dmkjgaw5XKczCg6Wor2/Antcjnll7AvciM4
X9AuAmNJ7R4JKRM+mVLseOynX2wDNJqF9NPPNiLFXfg/28JCIb3JuxfWpsB7fHL3iJVp57q2il1Q
xNkXntkfk2zEYVvT/+nVsNfKTMV0nN3VNqjM+WYotY9JumJlZwsmyYWpj5xWuctIUF85+r/z+LWF
/i98f/w1s3qVIM/PL1C54alWb/ywtF67Hkq0aSjBTx2pZP6RyZMDoLipytr95nqKspq8oHzOe94W
gHBQp0t9JPbdIThgg+rcy5XgA+E9ErTqKQagfCpD7Xs5TPWjsJvTpQtBlUuXWHlL1NIlLQmVLr3D
mqrhVpauKcv/ykfcJ2GI7CRRlUuyq7cUfZtzf1N3YgF36ZyT6Fucts7xmvsaSv7SNk93gVefCtvX
BwCAdgTk86LNgbdacsDMeK+l/fyd926E83o/30SZqT84AzRXGYiSKITo7ydPbhORW6pVA+kLZqQ+
TucQS9+zAXWzHCLzoZ7s6K1lp6ChQbVqmyLG/NzoH+q5PwrrtF+opwXOPKSxn6XHrqrnlFLenfBQ
pwSdEOjU9UkGqwEhgCoznZ1MjDonOuC3Dlh0IcTy9HXPZobimsxFjiPfOl6MrVrs/mgiJTpe0ta/
KP9pa33qv7wHG0O/9F3wdAKz5Inxo53mL7kCkclpw/BWDlGkvFdVYe2vXSyjwtsp0RA8yQuQM+gB
gKlQCw+d8qtdXGEoO6trs1OyGMpJf+8UP22fx9kwu+p2LjRvg8JK/CSHrOVhlyRxfHKW7I70pcbB
aoL2URpToKXncLB+XOdM5vDiQO8I/0lQSVgNYtKllNqbBtHwOdJTKgTQaxBEK1nAmVYJ4LHjMWWq
4TM8VAMz26Qj87eMplMFmcSwUZOg7NmK3S1ruQzIZeGisjKiTuv01t+pcVMthkBj1Qer1urMF9WJ
hi0oAedGdeHy6EXQ7bKwBWwZ+XdoxumbNK6nnT528I+6Orm3Z6BkS0sORZoYq66jwiFNx4i9EwzH
ciVNmaXZ+oPSJM6tdPVW2O3dygVvv1xEaaMa27Xj5Hfz06zZ9bOrVqRvSn3bBfq0F9fJ3LUe/EwZ
HtM5qag0zgdxnfTbZDxpLQUraVYpXL16ka79f05yU7h601Imuk7KqTrzqtK1dYXOPi654B/EfRoF
tOg46GkOCL7Gm9prmmdI2/aMEs7vsUPTR8cZlcR1gFPCcxdaEhvHJmkgz+ZJiHirslFB7VX5AxBF
dxujv7iDTdHz8MUrJXExDNk7i3dKauAlntb28Xe+kbSpP2Y7BZrnyg5bKo2/B/GtT0VDPtTPrP9c
9vpZao1Zp+GOqpJtawWYgMM+/XDBuxvZSz+H9kM5IE/qG8lOui23iM+ZH45rgcGnU+xv7Aayw69J
aq1jJppjUKfN8e+TJMpNUc2SSZFZaetU7cdz6ACg10YEX7E9IZVfJs/1ws/L8sw4GJRaH3sYx6yp
CEF2YaVR2PzLUwdj3WAmfF/oEc9vvch3Bgyr1773XgYlaP7m3UzurpvevBGD36Ru9HMZGZjUgn/a
xPgVfV8+mKpcd3BKXuhOlsBh8spsa2nq+Dr1CcYDFUBtfcyRyLOxeMkatT/J6NyjAGRGgX8ro5Ua
nBpPdx9l0N6X09gi810nT6zFjxJiVk1yF8ZobTnL5ees0U65z5ZNpsiHh52qryszP5huanwrfeTU
F1NK1+p+JhSWXwo3R8XFd4xTp+A/FUO43fwKHabW+dsn1CFr8sdQJ1c/XfVXaDx0H1dV+mHRybM/
XTVH+1fXk/IJI4tip7e5sicriYc1qFU9jMpXsFTGGVt1A6PBofqaJR1Z3TBM79DEyZ65ie8l/jo9
HAhDjf6P02t7/JhumFYq0+WyvufAtUqghDfF5jcpEc/oXIw802dREGl03zRAsoz+XVQZsDa64SwD
rT1DUhqLFg/qiV9gL+2PQBz5UE14/jRZ5vy6wm8fqeNKuglAw12+i5lB/Zup+K/icaaaHpkt6nq/
nyZjMaywojU3Mp5pSnCWs1nXP86ufZ9my7Dnoinw8b4CN7up3Hy6S/zAw4ZZ20rrerCAyN/Bxi23
qW1MPKGIBSvMb0hOnQr2pDWFR+6n6e7TtNhH2MMdyDQDlZL3sD+iUeOhNLGTpgwIat0wyNZdBy7v
5bxhb+KlMIw+7Vel041Mf3e9rFzCXa79vxiQ4Iin3OhlyjnT/epWSVkhlaF+kpYccrWgvLoMyqGZ
gh6bNNXc/DaQm2p1K30JFz4gqfyMTBT12LaAabOSyX2B1crkxqgtLlWv6+Fa/xrsgjLXtX2NgXmK
tHQY15fJSl01O5jaSMcsVrSymkA+aTHxWRYWWc7/Um2EJDxkASKdueJk8HXqBttrLfUvM3u/SE7m
0O8g2zaU6fCFEXOYiwWMDzUrVLPw5FR9pt/I8MVM5jJel9FdB8Ua97BUD4H65zEbzwjTDIPM5hmg
lmev/Y5eGaqQKClj3B66rvKBgyzhEqiTqzwWY72yxqG1d5JdN5UGtU+kDnaScQcdPXUrp4lUYM9L
4v0alPY2QWHuFDj21t/TSkmQqTEwK4s9dsNzq79cmyJtLc3Mg8SoL5yW66hIW1+bF3/XKAS1npNH
QVKzyN0nqK3pq/tk20PzqmVO9xS31b404+aVPHyMdbb3fhlT7eWLmCp/BoMz+gnHlJoIiStmNoEB
OmEcWSUto+VIxkXRh34vo2Xi8uxzJpYOy2huYAIUhn53I6OwSV6RT+wRGGNwkaCXLxYbhXeca2X4
EOWSGmzUNchtRn6yvTQXYa4Pja5lxCnNj5Ey0kCB8pd+dP4u5HUdkcKvXO2PF5KRmSzn+uKZpcQw
73G1NvXvnuo+TrYNFKZ2y40xoSspTThJ5kPWWO4hRolmZSxNGVBTtYPb/0Ma11CsUF+Brzon6Rpn
C/NEG48ZiwzfAWivf7YH1z/rVomAohEPwCNIgkFMHzFCXvpQ/TyqVvk36i9rAfKoSq6c2dwh/rIA
eNIZ8U6nZ3OHRI/xltvjX6WlGfet2pYvy6Shapu1Pbbls1WqG98di+8VWOW1hrDbsngAlkeFeKez
J/2ixm64wrbHXRQ4CJnsjpwpbi74/zZPMHXYVSJKGcEs3xbV0B/6CcP5BoGkLizTt7pX4nMc2+FG
+mV6AoMmd2Id8eZmUVwOxwAZagu5NWxvETNz0vnV92z7rq/0U6wWGieA/fxBSw5alEBvl/Ttr1Ef
VNkzWr3JYV5GJTiwxoalx0iLF3IYx1CcXpV6gP/PyaWHobBZej7HDAClt32q4ESSKeMDyZqUEoiv
AY+GPMK+HtZXMsfvXaiOD27lZ/6qBp0eG//D2HntyK1r6/qJBCiH28rVFTq6HW4EL89p5Zz19Psj
1dPy9Fl748CAIJKDqm63SiLH+IMe32SfVVG6AP5y6cnL7R3fUFnA/FNlXIplJiqfLG7Pa3/ME+MG
URIjYMqQa7/jd7sJLNGMJXvQIdeVJWZyaAN272k+Vqi/qPOmEZCW/xIhbBSffXws1gjNRAlcT0MN
Yd+suvU12ge/iKGS8Jn4hb9H20hf2KUrO9SKgx9q1E5nSSKV/VTuJ2AxeXiPzeKvqNfn72xcIVCV
VfFkBL1yDWLF2VLHmr/7w3Aek3JEfxmDF8NIvUNtOfVXVx83MkAJsbMuozq8kGpRX7Qgfuzkng2k
DQjtqupeNb/6LqUKILM3LPGV7LmMKYP5Jlp0rdAwGJSXxAn1b7oZePuyH70zUubHxcc+NaifU3Ya
tkhOpF+zDgi/VGYmW2iWpvfTqrMvfWY2X5oWAYmM7M4zEhsJmDYLlrve2ZdYxS6m8zx7UXguxwSN
12JGe5GS82s+6vVOsRL7EIr9qIm02FOlStXm6pbGQ7vvLOsEh7kLt97ozzcHGREoinD/oNv816bb
6oeB18ynBLAogsT+fAQAk3zLkZJKMOEmPZqytEbzU3ZzM4bUfb79ES3uUSqsrwoE1O2Q1Y+qFeJ/
PvqdB7SDh/rSNk32Yphh9acVgBEHxV7HCe5RdjWjFdzEBTI1VjaJoqtHb9Kzp0C4fQJZe3M7vrKp
sP2UXYne9yd3QCHOH3Mqknw7E6ATqOqIF31MChAnGmUvm+uAbEYowKGR5WmHoWzCx5jFzQbbIqjH
OoUCIwPKJJtuhUu2kujTFS8K43Nm/jWTbXj3cm1v24HVIAYUaci9Q58cpwTICfY6R9m01P6jLxd9
vgiJGnWvk+vbDcL5th0UH+4V+gJuYpmvsg9Z0Vpp3BfZUw8uD9KCXaJVhE9a34dXuGD1gw3cDMmI
cvpm2fFDGw/hsTGp8r03AwoSuorvKyCG6YiQbYQGrK5uZyPuv4Z18pRmgflzjKOtHnr+D3/s0Odq
QvOtUspx79swTQzHjLZ50+LRaZb3WLVxGaM0kWwC32gunhP2r0FrWqehUoutX4KM3g7ARwfQ9s9p
ZvevUD+NnWc5MP5C2ChDiE6IuJSPl/hm8OFCruSByA7cPW40w1YSA+TAwjSYbGcfOCPfJt7ht8wb
tyip89pqMkiXEN/9y2/tWvUpK9jJUfbJg1V6eGUl3CB66T96s8XjtLPKh9CavwVWMj05fckD1x20
Q0ja6SYjlrCaHUuc5i5Ws8QNdqQfY1PFs1gP+ovTo1It7kd5G8rbMzZZxyR64pDA/+fWBHPWXbIm
f5QRa78ba+omBtm73NlyYDCt5DLpJy/SHsirB7dKF/aTmVCnHUHgUY7Vu+FMnv9B9slDIkb/W8hA
rfAKIp2lYky5Xi3uC4dFQz7qCk5v03fhfyDoaIcy0kuhiBN8Qnbew9+IBG2MWPNbPwl2UG6/h6JF
NTJ9caElyTEZr48/TLSwX5twUN6cKX3M0fV/lENOg9RBrqPOLMNVk3q7PeQegH+upWrQWG0hyidH
JzsLT27mlDtlJBP5ISgyT3WIclKOYYOCF8suVvtgV0E1vqH4bywHBFPwt1Pc7I4PxXSWA36jGrc1
zg0BzRqV+rDErnODtji2uXWRBVS1VEkDOT4PHlGRdcb4WGctqAzVcXjkmsCu6R6jVr/NfV9sZHNG
m/kUddgMyGY6AtZUxjwHpJFpd8sGW+NXbbGR63uWucjTpOQBJxvi89JcF/i/tX/bHyyncINwDdat
C5ZRyVUezDSamo07VhSC2hbBM9mWQzNvJCqdvWvuq9gxj56WQpbD9e8i7bbCCMYSaJ94I5uDAw8Q
0XLn3D+48zhj7J2Y9zgvA2NT4KgCUIn3jewMYkZqdvN3oBXFbTHNHkntsAcqfQcTN+c5FFLCk6gl
yLNY1hJkezmVvbXUBwa3Px7FHJ1S3e6DqRyHIQgLnnc5Jp/vNcohR8cvvX0qmrgwpzt/yqrzxJf4
HYP4XNSp5pts9g1edKClXkoXUQivwRNUTJrsunoMovCbDIJmjxa6+IAQUbhzAdL54AEHwnakym96
g3LsNmpqCyZA91ki65TBKnd95HenHtYZqi/+R3MdLWq9OwEODbZ5UvEymLzaPsmFXaRf0VTRH5dl
3TBowZYvYH2Ua7iPhZzTn6y66zZyQi+Wg3KAqbGVGHydxOoPHECwLeekhkVWFcjUsPo++SRyN45c
Mbo8lR6n6ZLbNQ+yvqEai3s5ToHdzsqm5CjNzE19cMmPgEcwpJ059Q/8F4pg76hpwNQ+Ogn+Mgah
4iPkT5H/rKHQPi0fYhRkyx0LS3P5Y8ofeJ21/KAYg/Kw/MH3slx+DxkV9LZFATY0l99cTqc0Fp08
q3lOze4cQ0TihS1k8KQinpS8w49hk0B5uxbw7P/RxxOBbO6VXaS4w9YAy3KKnM4gm1oqiIJFaQAF
zVDKcyNwkWtT/rnyzjGXUYmTXJtydA22eYV+dn33W+dVDhodzcG3TOw1DCs5lMPs/wccI+s5YEQQ
yeEP1bbZ3FGmjc565cbnohuqux66eBXEpvcWtA5QadzrzrqfgoW2YY6biRvfJHTUt9WEJ1ya3CRa
VI7K5iywF4HD6BpsBeozxElsvxvrEcH2+plt4je562nJVADaCLKzPZTV18F+oI7Huw0F0GEnu0q8
NzeGHdtnXUndvdY5fXGE34UJbkbZm037xBwf7uBU41sjbyx5F6TDDsna+OM2wNnGpfCUz7/dxgoo
YDZlTNPqYB+qBdxz0PdZuLMqJzklE1h4XuM6slqsX5AOmwcempUOmga1JATxumtt6jfQDu0hAqG/
7GbUKAUKSC4diqlf+aelHedddAcrTkIXlOXSJyfCTbpE0/dMCFhIKYvJ6D5PHaBS2QJS3TxnQfU5
H+PqsshhODVINNH0FS09Iw6nAthBaAZwd+vuMqVUNxIx8Cd4AOQRejxuZ8x7d0CFNKqrUxsWoML9
GluSTFfUfY+C3UvS+OqLA2FXc3u8Q0RrKHmCKYaOkl8BXGTbhnW34UmtnAOKIC9Rbjp3cb0cK/qd
Mww4euzwTgDgljjqE5sDOGNa/yYPUGAPfax6T7LlmJa+UWJXfZDNYFKtvdlW/l4287rqHmZj5jvs
hcOb3jTNIR4a80HHFO6R9W+wHUMy3UDDEjDO9MkDgEV9X0TqsNU0LX5sYhu3FZaZw7mPus+ybw0O
FKW7ZzVvc8vmnT4kj8Cqx4dlEvkB7ZpgeydRRf04mg+FpQQLa0zCg2RzARk19u+jzb+bnWiWaCZv
c8Mpr4mvJfM79Uxtj8Id73rFJ7eC7o5QM/KdQyk0l9ZDJwSaEjA2BwBlPe8uRhW1psQvT81BtW/W
/bce2S1nyWuqE3wdbaC4AZkZPFCW+LcotL0bFlU6DiYVdXE5IjtTRSGoTpDCgBR2Mcq5Vfk6Ed5G
4bADQqQAu+m923odOWqqLF15I6NDRuxvl5Knld9Wm9AhQyybcu5UNidbMZqjOXkw6pwGWUjqCLbZ
ZufGsv1dLYyW/AH8zoDCwoNutuzZpjFanvXLAzxtuy1/qO4uv/nyoCbewNeiHA/Leyzygo7HK9Xb
KMw/f8josw2ybqWpZVswufmpEyAleYBUSfJnfk7zrn1JKqdAbF+Hny0CEip216rrXUqic3iuJkt5
sdo2Ebmg7Eeg6E8z+L53q8jjY4Fwdpp77lGJ2uYWsw/eT6ltgsOwbKGc0n+3m+5heU7rMZ7IWdj8
1eDEAnuXa4StKnzqjeaxS/lyDYlK7cFWsL13UMWqkhirYhXr4NTrwIdaLhSyOnUfMgoSx27w1We4
eC3erV72bTCim9xBtWhYFCZ5EUsHFwZm8Ks6tM1eSQJ+Nyebbq7uDafAnOvrDDxn7urD1GYGa2LQ
4qJgspzJphz4o6/0bQXtK/5A60Cl1D5/eXEFOY+iMu31suu1h5KP9c30tA7Ky2jqoD44zc8ywNg4
E47HnXA3nnuvPWbTgA7uv/r7YGQ9KUMKPxNyg9mbEwfRzezT/jyToWZJSIlF9slDwX7wJs/S2DOw
HBy+ytZvcWuIMlBNTdQKbZQ/LrNeywo8Z2frfUHejg9eB/5oalNrbDtHKXfrgBoM0dZMMnNHVcIH
CRCho46PEJoXOqoFumc+yAF5UGEpIIQvj7LDEoHyjCdMcamQy3YnewtPu99aKhvoAvtxgAJCRWfV
6JBn/7tQhxxG9u9D+mOdt04h9R1tyxBMql2VW7PgXg8aNEMFnS8g+ftsOudYSdB8naHqRZaZX7TY
/y5bsj/UVfWgI++3k33yMGdpuwUmMgFk5TqyL4M3KC+NJV+wcVxACtPBsnz3ARZBffFLSsH6zGaA
bZ15lz5XHmAeLEWS4WDJEdL20XXWVQCrl87C7qSK72ZJCmDBF+fqz3HsWM0Kln2q6wMMaL9dkMma
78ynTMeERY5Syi3uuqcsM2PB4Y/6mxZZxq4vC3eHX1d/t22rv6N2OdzN2Pzbca38JLtM0b8MirC0
3Je2FiyR68SeBc5JHcsv8gqaz7+NnORT+tvZ2Zzs1mso3TvWKazoxR5qOyklAiEGlsW5hV5I3vgn
bdLAgBRqQ/rVcLeG8SwXkn1hbtkAJ69yy+BzU8qW3yvuxtQCk//iUW+rbYDmMGSXYfSWU+r4aGzJ
3uW0iXV9r3o1isZrFGXG5sLSczoZvVFsVxh6l+v9IcdWYWtkgBzWAT3HXCksq1sbdq+9Bt9OlhWH
1oFmM8FZVUN9kU5b+7XK8K5KpC39shgoC4m/+mVXW48ovJZA2tZSbc+614GqgxtY5t/X/qmnmgJU
Z9yvfTJER6MGcI/yde33XBJEOJdofK8EPhadeR3ZtDz5anv4JGe1O95KzTEv5qwYez8dZ1RK03eT
LOJfIlSAfX4LHfzEugDR/AhFg+y9LAxbhgYgqw98M8r+HcO9uNKKq8SaSUQafJrj6FT27d9dpsIS
QSLPZL+lekvU2vVr4gpSE11y4pxipxLWfbmfRuCom0kZq/OoqvfVAgWg8XiTCmKyz0vs6txZE3cz
deJlljyVh6qK6vPoD/daaIqt/Qn2GBd4gDul1lN14xd9eJ/Zde1ao+x+73TFiKuY4Snq07+WaIR2
hIuyEObyW/jcRHhAiO5hlCIoKieIQ+ulXzSWwae1P/az/lCKrMDYBcVtbkvQTUqxnRrS6zvZ5yWx
MP0EqrBtrCpCFYDApTOreeFsiglRU5VJgZ6nyVGOy8MQgHSHeIOeOrzc2zrwMdusvFM++FBvgm0S
BcmNfHNyK/twpPL7qx27mIxBkCg2rVcmNzkwWiEMBXnad7mQ04KhtUysRdCUJ3m708W3COmCs5/C
CVou6cpTpRG/578+Ft2HOivqh55C9GVS5+zSTWF2kU15JvtYoqAH9d9i8M4gf2604J65QDQaxMnT
9Qq6q7nIu5s5xS4bwfJ50C5q33T3IoXjOGRp8p8GeKnb+NFfVu7ZaPio5TN1kuZMIjc/2nqhv0VO
+peMsHP/UupZ8gUpcpRoWAPJnMco9KqQxcGniz21/u+mKpqgMD5GPcP9CDbsuj+jFKrzHY5cPd5r
oM4fXMSwjmVeDsDzUqpskRF8UwfnZlmkpKNW2drojf1oE23EPzwv3yoMy/dTl3pXfaoACizXa4y6
3PYqQFU3FbupGA1dKbUr+9hQVeg4iJ3mKGKUivaiyysCmxqUgOzLZYycQ/oIq/RFbNWiPLlNvSZU
dtQk9Q2IQOWgi91P5FfsjcTZhP7hPvEj9yPQQG70pOrTDxb5HyEyTi0a/Rb1GTBAqzc3sk8eYnar
WdvnF9mKZh36aZPa+7aFVjeCqbp2UcR6o2jP2MFg6vKrS0bIQYxJMsriLxlrnkPmWeZuHskzbM0O
5U9TG59LwboZm04YJoCphDr+DfqRvo2coHqqWrw0BxXhA79rsC2JImcbpJH7lRQqInuB/zdovV2Q
TNd8VmqcuiGmhkU93rq+QsFQslhjtLqiMm/El+6fPhkoD8qgv8u5K+N1mbtcJkMIRVxZnUvuNthl
W4nDkIiNIak+8J+yjx2Dw+od/hxojhXSsTblmfp71G/IjjUM7bv1OvIzogSZ1GjQ570ni2YjeP4z
Oxab3Qa/cKeG24Qk4EW21t8DlO38AKf5R2ReI10v3puqj57MvPmcxW7xOSFffg4AzOxA2Baf7WZU
QOLmEKRFs7OaeKOzL7nLphPeWBzFlNccZYMmK1J4VmQdpVaTNllYRtT2C89w5dEvs5+yu4fNeBh/
RSFL9FuUNsS/RdktWeDI86YvvABvYJI/rtUZwU+p/7RcSx/VQ2n4mBVVRvZWYMy6M7MwPrZelaFA
5ocPUVa4AMoZ7bvKefYwYZSDgehK3fbddcjhlNXfLTCLY5Hkw7GDCf7WmHOw6YVy+TSGaM7E2hfI
6uV+nqvwWmhBBGSs5T/KHqfv0BaWUKQCUAxNcvN56k1goF3js1ATizE37tNNJepesDUBU4eI504p
Pq1ujlJw8TNAZxFn1f65SMJwPw7ex9n862wdXc+QKBqeR1Dt+/+PuGICBcFr+OhnZql/dsd4S1Vo
AssI9ltFAmIbo2f0tdeylwUn71XH2Rn7n/nQfKsVzNj00HfBVQTuU4neO77Z0EixBojQLeQ6haJW
GzMTNr0t5hybugfG+9jZr0uRuWeHbJldi2po0lw7r2s+IS90YGWPcedgdsferPWDCzzuqwAttZUX
vEVoU9/s2qfYJfrVdOatPlUVcNpiOBvYpjzPU37Vi8p6N9xIvaLILgSGDfLuUzGc0DUFHSya2HzC
elEK4yiDp2qgSmvj2CJHg3J8yfuwe5KDpn7o+MO/N32BXZUbviErrV7NfnILVgL9eewdXkS5p15t
w5w7SuSgfee6Vqp2V0Bemv4KkrHeB6p6KupcP7QGbL7Uw1ILApi2iRIne7M1a3yp8mwjB6U0DjSY
71ZAhlV2aR64w3oO2IGbwaEvm+pLxtbNrfvpGzhclhK+bl3IjTSPzTix3XL94GBANNkvBJwxJclM
MvV11RKR9JzS6im5/9IXITF2yBFCfPhdMEQGWn02bJM+NbDPsUDKiYOc56c+axgKqxa7dGxMd8XQ
WG+GrSmXwUpLTCks6y2vm/kJucCTbCkRXZhPF1E3v8oeNYvfVJxAAY0zpGuIpTh2WDzIa2k96cga
38CDbMpPasMIuhNWdlQU49xW9xPl4tWkKcHTM2PDBXauyNL5AN2tvgKjchFOE+pAeOeKerEYH90a
lXDRKYNiBY7MQRVt2al38UfMMmeNzFObRM+cHPHWSy5pr/ctFW9O54D7EVCgdtb7Mj6ZSk5TjsiD
l1umd9JM3TmpFOfDqpsvcDwwGJenUJJh9mk9PtpxVp//HP4tcjkdIkfh9ThNm6XtD8Z8QathUrby
1K+wv8DE65xbv2wvjSEvwl2R1oDdGh1FPVHyospahouRpmzLwxIpT+se4prZzPFGEm1kH5qnbnNA
uuAfQkQAi3vBoHVKPJ/cKfkmkWJ/CIfojTrJwQVbto7+GljhZ+tgmLnTKY3zb4uVpLywjPMUHVOX
rOU+QM0KfBDLfrVD/5P8mZLs3Sblu9N0N2PUzEe1DaxHmGo5yafyvkToThIcsHyftmuIq1Xm43op
1A62wCx21pyxpR/16MEkx7DxJqV/cwYnfYqL+SwHZVc3FnvXs5vnKp77Ny+wkYnxIFbJwWnIxn2B
fsGhG9Xh3usQz0xbyId5SbiXpW78U4s70FeSCeLMSq/BGEH72QZj7jxKl5XeAxYzlJOHUBj6YNJ+
JfBKdBZ1Tz8tIXJg42Xd8PBhAzE5oXbuMTOWqmNxQkK9CBJ3K5uGnYy7uAjqZVTt0yffHrTnIlL0
Z7MU3BvnH31nP0TkQUgxmn2IzJHQd5bNfm4njPgghg6Q/dHZRgo6zPdSCnoJnaC/AMSfvrghUp2G
ZvnkIgn744oiDA+k6csqLF1qiAAZsc33DZX1bFCqm2kZ1iu2Xgkka6pHkmbRdwhjohKzDAaCTWG7
w3vZlfVNBsh4MIAAaAUtAwkD8+7Nww1JZutVdmkTiRNPCzdNwaVDgbPguz09QSU00dRDRccXSAx5
MFXNOXdJ9PfaJc/QO9o1ZuffZEteo+STtpYj2BfianIA9z3nbDXKX7JLhv2abkwk5pcPRhS50Mp6
gTEj/GSjXwgnVAKSFxzyimZWy6S6Tvrn35DJK8A5EVBnBG1Q0Pfr7LjMXbHOSUYBtuTGACJF1jfJ
r5E2a5ei9FAkSUVaWPMuieiS49IL1CtmcPCyzaDqVger/g+vDO2yFMt8t377o9kZkEiX0WrI3zrD
Sc7paOjPTQcLpxRgeFlbLCvursaJ/tWs4e3IUqMMlqOy1FiLYDkXNUL/RdWwQAbcBsCCghqqDVH0
TaRQYF7E5k1tRm3aTXabszoOKnbwjCiI3U+bZU7W+FtUcDWZdlnmZKystmFWIwJ8LqPiVWaQkr6D
oJMm8WHhVa9tmYuSMfIst6d6y64r+giUbTlRDq+ZK2jUAN5k6shOyc6WLsWgRX5IyhH5quVefc3N
HxCLOiRSsGjw1BdB6T0ZUpbItHBXW+ahxXYGuPcgUzsymZM2rQE/suxOa7qnisePvtCK2XZqtri7
urA7KaZoN7/GO82mvV7jz/bCc8wQEbNDzziUFguksnXf/Q6fWXkIyYbfFcV17pMePjamVj9gTYcO
agb87T5htLJ3NfLTMlj2ybOmILkajcd1ujxbrtsg3sJWsT4kFUlFECt8mPxo1Mnee697zAbVHMJd
U5YGRnVWUJLwS4sLf63iIs/WQ+V74cfwHzG1XTMS9Fry0AuRRXGFNcSIMEnTm/Qq303rC6prnVdV
DYrzb87IclQMGCRxzh8gawHc/jWAM9w/M9ZLKYAi5Az5XkR3oDjVOsDBodB8XMmTCN/lLv00V2hE
kUe7Ox1a/HOq6i9Y0W21PtQwhsvPIkP7JiOrhvxgMmfPsgUS53M2lvUyD0MRdMKRkbnIQQygBpR1
0GyUV+2s0Nm5PaICclSpELD3BC5KNnUTdejERHG3kD9QVCF4pdfsDkVT/rj1jOpy6M5oPkX5Fb4T
SCPk2OJL5xtQDTJ//qfDbcb/+NAKD78Fab4aX5b2Eun5vHG3WKHF5LjUauvouXmt2tG8minGfBFF
nEK0NEXj1wI//c+pjNHB36Mb3UZ72VwnT00Z9Zu104urLWCD4CK7ltE1WlGB+imexu1/dCaSlB72
a9fQUXvE4/x+OVv7zKaGz+SkGEXHOV5v/2ugnGz2Fwp8OBiJKw0IjZwnpZlQ6+8QlrKsc0iSf0IW
IsGXwbKH5fBr1Nd4jVGjYiCWgSBBLzDSrzwgjOaAWGgDq6UIX137P3oRa88SnltqXX5QYW7u5Jg8
eOUPVQTIBtqwHwEyPtD6T3ZItrfdCY74Zv2tW7xYdmaX4Qsn/jtA2SJ6vP5XyEBX/GbybNbdjY6+
wcPav8xY29oQ7OogS14G29Wmkzf11bnN5+deEdw3o7mnU519STOcASMt8K6OE7RXty3qfTHjZVki
RNajjbM18B2/la5lvfST/YqAs/OVUmsAJmZ2zwN8/88YVG2aeXa+ZkU3HjMqJeAOCLPB1Xk5Zjdd
pmkPcKQxqRdhUaF9KyzUJ9G7JZGpo3Qk46FyxigtJsMN+5zdZIEB7/3oslBrfjvtRi/clgpiObJz
gdaBb45/D116WQCN+2RQlZNhYiQ4wEM4GKJorqjtT1fV/UctrJ0XckQ31+vq58ZB7fQWuJEPkyaz
r3MGugG4Fwz5aYxfmyh3N4anFnuMEef8QcVb+LCgE3p/ovo1Gp9VfTNBrPwcO0mMUhFutiRcjc9G
W7mHDqQqqWuawWAMG1vDHWiILUpqvNz3U2wI3j0p3bBzsZ6KEQLDXs7FyD3YJCX/X5NHegFBr01T
1TUfZwb7vjPiR89Jg1NM6eZBC13rAn4vOfpgxQXLpN4hvul8QqCjRXHZVuCG5dYOYrTFWqQne1pp
ZL+QcMERTJ7KQ9zoFXskP9qtfXJO5HjGpqrcbutjFP00JJp+73kSrWhZeTaofrgb8JBkb/8PjLbX
Kv0+IFItu1bIrDLF0W+xaAOb5wr8wUnqzwUFjsleOF1XwbopEsp2ZofLzoTUPK71va3u5HhU+UAi
Q+fnHxp3spnOcbbPphoH1hUOIsEfHop6WzDe3V425WGJmbqwENDA763dmD2JHMAkoa1vfQHfSCvA
0jF7aClQKg/55zT31ae1wwK6MlW9QkYDOVSpeIrAw7wNfXVa5plCExWgo33Qw76DU0NT9mVmWl0S
R3mVXXIqfMNvmRkjS5QFoMZDV3kfkKE/zFPXHGSz08FZVz0KDLLpNtonI/OjJ9nyXhBcNt8Tv+qe
Mq17ra1OeY+b0XuQ10MsBbWyEFH9ZHiem179IU6KIlhOxv+n5/+ICYam/RKRQ5vdAA3+uHq3AQDu
Dejy19Qa8qubRODDAGN9atzwx+Ah42/AXUYJvPpPl1MWnw0/wNaoh04YzPrJbzoUgAul2ZpoM38v
ubPDKun+jmr/W+3m3d3oQF1PLpvw2NWz7z6Mb8ydDOtRsdlFqZEDaAQjwO9qYH/ywc+jcNWjR+EK
8506zb9PkbkbgZJ9tqkuniwwsscKtYevpvUkL1grqrM353w4o9Y9fopDyG3ig0rVCFA/qTs8EKvx
2faAZHtIRL0lwXhubcM+haHdbKZ0ZCvbdKB9OsXcyz+nvCfkX5dN9yGPO/O2/K3FvWJFQ4dQ3qif
1r46TIK9OVGFV+Xl6l+Xt+aZQo8fnRf/obXWGA+wvNxZO8rK4dq/lBnF6DCRaJWjQWc+Arsqdk2g
lrcpDcd9nBbmm1Ng56fqcfBXRoaRB5L5c27Sp6D0uq+GbqrbnMXTM7UKkM98RR4620y2iaHpj6bl
Z5uwN923AHTPPvbm7JpVWXRF7EbZu6qjvxVuRRW4qpy/gx0yRtkn1E7unkga+iKbOLfoVkUkF/du
m5JD9N1MW0ZQVKftyMhOiKGIoHUieaIeLmVlHoWsz1qamzw7ObejCmuJsttaayvnklLWGidH1hjZ
xAD2n2LeWuGTIzkFuQ2Ah6/D2AZbCb6QMIyMr9BucvOQ76gFuy4vSvzCUZ57kDESzVElKhhNO3mS
XWPUNLeJpByOeQ5mKrxvTrx+AvwgyuSomFp1zws17/9SYkX/ZmR6v8dSMYSNNRlP8lDC27zpWX6s
kZBbumR/6kwPFSu8ayTUtGWXbWKkjPcE0mViuhyovKQ9ykvyKMM8BB5aMPqOuyndYU9GvL0hcJU9
TULXf5j85tCTa9120Zg9rQP/jpWDqgE40MecZSvDtD6Hrqgk8xWRRcEZsf8qhHrOoJglonJKf8zD
vj8bzVg9JS5J9xTlwRfV0V77ofYeaq/R841TeZAamtHx92qr/nMqA5ZeGbDEtiRDKZDG/U52yqDK
92trixV4cU6RfWnDBPieVln+tXRf4VV5N9zRvNsY4JW7M4S46qTx0s+dEreIeqyG02xUX2SgR3Ea
CIa4wFi7l6BuI4z3RFw6DdHeMvhPkjEzREreX/n4oFi5eqihtIpFyvA17yO0QePsx4gcFprgefbk
oAeBH2kglzFLhATP2Y72e0QJJnhjAIMPnT76EjlmJxS1vRvWvcO766HJQDcverTDNfTt3NaLvvi9
Ne0qb+zOctTSjTP3VvXapZ361Jnxl6KIoi+4dGnH0nGhblsYMX4IMmrRZXCa4LGu9OTq1qO7M9kJ
f+/B2klBJgWqG7viEJ4nz4+99Maruwi4buzc+aXxVYqDz90AFlYTDGTVSv4Ya5XWuf9f8/DmGA4a
a3EcAJ3iHprBYxtELvm7sbjbelbcZb88+/dgkHkhsCARIgaQzXHPrZi1Th2aTDuNY/rVyVGiGbQS
OXfQEZ7ARIRGjK2VOEM0FWZeE3q7PwZkcDQU3RErpGSzzlivIn6/a5L9vfZwQ/QaSeb0Za7b8oyC
WrEra78449yISGaSzI9hk+vHuSnjSzn17SVRy+444guO5iEiuCq/ySc1xmLbnfrhexnnN2xIhJzs
e4W5RrCpreSxzNXgO8Z0+sYGAf/Wm/BbwCazJ643ve5rj8uhUfVHfOWmnaJ35u6PgQQEOJQK8imR
4hk25DIR7cZ7YwC/t/QFvW9cXVRYUTjVHx11xqYgUeroJD9Jdk5G9gM8TrkFPA0ETYmS7u7zc7W5
eV+6Ut9FkKNJy10cBTN2LDQRhJ8Qi0YHjuVxOgEPE2AaTfd/AAXXedaL1lCwm1tfeFhJ/DASsEyy
S05YX4SxmX52g6Q6yrR9aOg/Iw2zYdkiAci6WJ6uhz/FteK8+ajcOe1LLWSALKwnizSyv2e2StZD
sYZn03Wt44S66tmeO+cOALZhD+jWX4ZWecYdyscq2zfPAWCovBn6Hwra2WIDVL3pHgaIPSZUV9Xr
9QfspWCYpH77TJIdNQZEE78GWY4soGn8jHEBQHz7Ja1H/TZI+4k+0jZ/NJsqzI+eqmdkFBBUj0nP
n1rxSJfP5ViYUjaa+Uk+4NfH+horB9ZY1J4+ydbaL2OTCB9JN8J76ab5yCehDoAvTRbOW6eCRiWb
jjZH18YJ/patCRbYK+z1lzZWp1vv5/2rYWXx0YEejrI8g72djy9xsIy5cKG2M5DPo5Ia9iPGYLtV
H9dvLBiTk+1tqfGrKbwQ4ehXJ+pDNdbty9y/T1bY3pM5QGzY9KMTaVt8ikMd0JzoWwdsFjybuqo/
+lpxVuVGdApx/N6swbwsXD8ZrxK61BWWjYtP8G1BPP0BZ5LApmYO+MuF/oJ/miR+igTEnvVkvpFV
d8VOFNiYc7KZitxBifetBJjwalHXewsGbEy9OVYvMnQ0/4e071qSFFe7fSIiAAkEt0l6n2Wn+oao
diCcAGEET/8vlD1NT+3uHXPOviGQQUlCJkjft0zqg6xgWBPdx17BKtZZ6Zvimt0Lc8dur0t6AwCM
tQ1dfKv5Fg/G2pdDBAUBB2+P3S+AROBQwaK1AOa6oxbjFMpZCzLBFDWW0WKKJTtEKBmMOPpxX9Hc
DDyIQW6gCwHvIAZF4dyq1RWM7ubBLCnfNyzCvyo1UfQHeilDqGHwBoCrGRin/6mj/h87jazWyG70
sC/5+b++T191kz7SsSBZnTqgCk5JY3Nsvyun6Y86QwzZ2nqVeFTcE8x1KtID6LUgZU355lpA/MoK
DyJz0xtSQMsWbmhABbEsXOZFDMjST2zsjJLNhgclbOekIbMILMWbTuuMYSpLLJC5ssmSRJN986Md
NuOjrjAyMw1aT0LmdmoPOcf8ZupuQ90JlPcpET29lti0qRqvgMblKkuVc6KDwDtLV+lNBg/nqV4X
Ivg436EDtY9/UxkNh3kzdiWIYwlRB1G3ogJ1EGW3ryHaXYq97qer5iP0nq9MZJLKcy8JP7QsroAD
hfh4C8QULGGK+K+4yD8BHNbjOv+gT1FWPyia92+xNzHwwih9UPUwrDsrhrh80/JD43fbpqJ0AZPz
8Kw3GUgzZ6Nj4brmpXVv0HW6VTjecG7hPMThybzUVY3vIDKGTPxGUL/YghoEiy1H1jcRUjgd98hb
31MnupzW5d/lpO6LvS6zCgiqIJ/667KcWEoV7eA0IqNqPZhIoVCnC9+kV0LME3qMSdbtfWQQPik5
6ZJALvuqxGjBxw6GygYd+fWfB6lJ+XE6KEdM79M4HeT/5iAFdW5YJSQNlEkRAa9twz4jUhdUJfxP
TLtA2D7BIhIiDNEJxCWsCadN62cAbLtRup3rIsATIVhU90tdpwdwQNHadQ5Y3dW0ntR1VjFZjDIk
ESQsFECkxUbv6U2UE1g2uhXeGJb5o8FSkQk4w99FxBQn5eF+cnrBsbpBd5lHKZ08WzQUwM657sMo
pewhLFI24Pn/PfA8CIt6DzTa41yjx5nPtaqNdMfJeP1Qn/ZY/I9lkuyq6Y5SdwKlgOtyv99eqH4t
Eixm+r5uz7pva38bSJ/dAErs9iUIsIu7X2boQrOO046BOwm/TddW9ZUYKrj7X/bgFK57KtlyNtAE
lWsPocTyjMW0+YC1zI6IzNndIRIaPHFHYFRLASmiO7Ki7muECnxrO1ocGlO5by0Sq7FhJdsM53kz
9mQ4C7aqfMHPuqtu09UjsEKbpAJZZO7PYX1oA3CO4bifAx8zHT836xFUvNbDzdV6T1j1r8N9+LB5
SKDyr/hPJPt7ZinxfLYzOHn4kJ3SuSiAQR8y3WHKbs3pqTalxiqK/TyY01lz6z1bNZd1aoxPvUkb
Giv9QbqV1QFEv8Or4Yaf3ay39vdc2yQ/ihT4F12lU3p6M1U1EgZM9wwdBDTuxRnQDdqwwaxrHhXR
ZTRY/Ex7rE6R6WcHbgn+nNYwdiZgyOx0K0vGahUlNV3rIpzZkftRlrPUna0RiWyD1SLQrT0IZIBg
4ecaTUN1dW8Ad+EgnYxSFWfWY+l80k33weCo4o945+hSReWDPqvMApodAcpXhV8XSDxV/JWS3gRa
YyrCw5Yf77uwZ8IulAuPeg9alPwIMZAGcWwAJoXz2YqJuwed+MeGTEVnbKsCAFxUmr7hQurVK3+U
+zqq/3NXd70fpQf4bXn+JN3HAjQlgOxzhyDE36fA9AfrMmODCSvIetEYYXRMJXLWPlXxcS7yqa4c
hxRkQFtdO6v3Nh+6IOmYycW9jx5CH8MUSeDGAmuQaWh9iG78MLSumxt0P0SKPqfEI+u5vkSwVt7P
ssy7ce1ZOTREgaTZJzBC3Ou93xX/l7oPI//3oeI/nUYm4zBdzCf434dJ8x7vk9/1+ePZ+HYJ1ukw
XPVR94+7DwMawD8++te23w338VR/7f9Lmz70/gm/1OpPv38iXMTA7NUV/3FO//5zf/10PYw+VKYt
/AzmseeWue7jWf060v/w+XkG0MPHG/RL+ZeP/WVXn9bvy7U94nnFwgpLUl7sy2mj93rHyT8Wf9dF
95vwZHu998dj5y5zvw+f9seh/sWxH4aaz3T+tD8O/+HYf/Fp/+9D/fG6tIZxg0A3RM+nS//Hs50b
/uezNeCmkoKp8I87/S++9B+vKdz9EAH7t9dkHma+Jr879v/zevxxqD9+2m+vx3yW85X/49B/7DI3
fLjc81AuNMl4GkHUpYXtnbcYMIE4D1g9B04v4T0KXLkF2CEq4wkd07Wg26ci91e6o66bW/suAddh
ap0b7iMAyYoW4gBxOw0DseYfA+piBKWeAFJ7cJMYSzhWyHpZEWWejKhQx1REBuQn2PDmIcHdFNx+
9mEwDPicSS7dtPG56x2TjEH5HiW94aCxY9GfD5siSiZVJWm49yOiAWC2lLbWvbfuqA9BDAJZSVHu
5wFco48ukHL+MK5PRiioZfABDZUfvUhpuYuiH9tD1ZP4BSngCvnkwj0mqopfXG/4ArVmeApNpSKB
mANohxddAg4eyoEgFOlSSUZEoKAZpEeNskez9/lCQJ9gXdbVZDQFMaz9L7s0jGo7UIAP/ajt5l3d
F+EPCTG5BIIxHLhCgMMd6DRDZWLpuaGxCf+KvJa85DBzRl6ofOzMNHpVjeft4ziBD3xNIGQUYnlN
VN6sdassVRfw1LD2utVW/FkhoXZ1Qxf4CyQ1rSkdKiDxusiBbn8Hse0LxJesh9hMoKIe88kLoejf
WaECpCb4Jq/hgRUS1V8YFGwvMGHY866gB98sbb4iBqQFIDVznnuUEIY5S+td17jo4ELOufMPTQND
1Gmcspt0hBHq3sLSwz8hMPkSAgYBVymzfwohDGQI/sQQeYDJ3RHBBramMD2/uD4Fdq+Bjt6IgAyL
hfsMozMbYo19DoNAFF0X4WjIRAFUNBWr2As3gJ3bS0jLO8+uA5tMGLSEP1qhK7kZo7QAKQidiYKO
bg4U7kp3LgZwZSCh5PxoHcZqnXSKr3XnYgR9wIJCy1p3ppSSFVQM7HsrYKjtyvK7CJKwJkY2rWyV
QQJkozsLUflLOpjWRn8FgqAW/JSMaKtHzmxfLrFsllt9LCXAZovOIVvXgGuXU8WI+ON04dvUFccS
8YRX34Vri4dl5likxqNvOLBInKpjWp4SqpCzHcfklfSSb520yla6NTZhNW9AfX6nWyGh9xVsm/BM
Rdmf/CY8m51KlsyzQhiAG/VTC7Lm1iM9hHemoiCNdS5y72qooX4ibS2fuiEPokSkD0ltvFBAzQ6g
qY0bKlIRdA1VcKLrYUveFf0+9d0ClmP5F2gBpg8NYOKbfALPZ3YJ1h4f+mQNjD90VnzHeu1SaCON
dl4fdbElFLYNeCXSyUMnHMSTAJe0ZAB4l9IQT46ZQjEUIgj7LAUzC/+XcF0J5QL6R85DVlNoEdn0
RoDx3XUuxJV0XQyK8Y2ZUbeuImh06zq9ETn0qJrUR0BoOlb3sytE5ZEczyBki6F0g137F9l15pH7
STw5nD2MpIe0hQXWRcr2dsvxcw5dheCyL7BlUPs/6I1u4vjr3ouNmb8PErZkMYBJfIR5opNU8SMg
2lj9Mdm+ZEog9QHTy0+iFW+QWYJQz+DAgUeKZtVEdFgjs1CBNbOfN3YqJfyrp8omlD9aQsSpF2kL
/ThFRH2Ouq9t3KUnuLq/qdrPN24N5bSRhxQIUHsZQ4bH8uwjDB/Ha+KoJW/dbJsNst4w0UQ3LP2d
wDZKehWZeS7AO13GwGVvuszd11SCZgucREBSOW5bT+wz2rCbWzvsZqSAM9sj4r66zhIUUph45Cxk
PCQ3y2KbBDqDpxwXWPVZuIOGpAE5PGxqGlUbg0X5AioKxok5brdWSSsXQF01DfS2wVG57wqBLHPZ
demqgTLIsZ3YLnpP9/EQI141ZpEGXYx4kgXQQ9HTS15w86prEGKYDE1iBjQcOuiG2jcVRAihLq3r
KLNSpOcKmFdMGXFFvxSwhTzPtvduA18xDszLUtfpTVH4xZWwZ/iqpxcPaaxrQYICJuFPXkqfEsgh
nKusqZ/7CQbqgJB2MmRUP0NLD0xvcIAgGYTFeSgicfOtWtyw7NgMieGePEgaAAsAOUX86R4mAciH
ko32kpWmsYynbOBYqmKXRsBg0Ji3k9zvAlDCehXWnht4UdQfvCbZZ5Xybq3nK7AlYnsVSp69dUb6
V1MZ/S0ealxKCJciC1rnC8swkDEqyABFyuGd9mG7cQCWeUAOOKbmsotG95tnuFfY90B+I58yhjWB
jL1N1S7zEIKgTVI86jpgu06dXUENscQ7MEtFsSW8Go/mYNAN0iKJHwPLkTvk2tZCLKGNyF+Y7OUC
TnUSyB156lhPFrVn90iEDOyoN6aER+Bc1HtUsHyLqPRjUbWQQdd1nTMl/lyilhlx2HqAK1kAQvVw
HDx4fUe+DUdIZmV/wZMp8FOjCCBoy7Zp5VrP8B5Llj2BoEZEDecWZkYAk6hx37nTFarhBreqjCxf
GG3yPMRTlBrpXbtW6rszNO/Ebe1XEfnA2zUZ30K2pVi7AAy76gIrVHWJMf/a0aZRMFSPraUoUxK4
UK8/kbwO94OEYP1oHyHkCzEUr3zkJl11hgRuYXA/0Y5kR2dEpDKMYDvERFmcFEiKq77rx1ejgZ2D
tcGbxDYWRUH8K1umjnKveh+sWP9aOdZVGMoFjhalKKzRJ6H+AohiupnrhpqVq8iS1lIfpRusZDS3
yoK65VwHhbxyCdrjW2lipVwCmPUcZtm3jLfWN8evF6NoJdKfvb8AFaV4aDlETpVvwuvdRiROdAYo
fKkPJ9WieCtg3ln6Cb12yIZcvYx9GzyreGtaK1rZtOt3tO6QPSgbPM5CAUJvVzw0zKFPdesBWwX0
G+u85txgWgHRbaDpnJ6Db542YqlbixBu5vFY2Rujb7KTXSln0QG6KSkkNt1ub1mNvGYQEHoaBVib
LncUsEnM28Z9Fa08IEKWymzci4KO5MYcEwGXYt+FSxtIRo2SW6uXYsMqkd9iUAsh5lZEX/LI3VdF
176mWY1YXk77nVnkw4PX4/Goe5h8uDlR7z+bcQPTF5CKttwqoydIA3/OfMjqsbwbzrCcT1aZbJOD
5Uj31ngMs02I2H3OZf/Npz176OAJg9kkRMhr063ei3LN4JC2sOBk+ET64RT5vfWX5RTWchiJc8Kv
XhwgnVSsvYIDOB9DMi8SsLoqhQpyydLPBSg9k7KCvHoJ1DiYqg9l1ggE85N2XXaWfHBjUkJsqmFv
Q+xeRxmDKJC7J8vNk++jIz+D+WW/jsyLlj1SP9fEhv88k4a5gWIbBDQ4dBpjJF+MNgWZnViAn5H6
DNXy8ntHJnl6ExJqgwOVqjJ/tMza/eakzooxYr0Lv68COEblN9NNkq3psGpXCjtbtWWbBk2IH6rd
OnQ7MZCuvG5J0FiFhJWUAjgC4DRM+aBQm9VvuJd8ySO/gQd2Xe/aDqMBawiSQO1U+NPfUkiMPYH9
yCB/wCEIVzViZUEL4mKLIYSav/COUQGeY447ty9AjMcDtwLKtI+u0K4GXN3CaimBu/WlSp1h7XPI
x0ehW2+qsI5OzC7zLQze/YMv0mTnxrG3r0r+3XUhG2Mq4zhhXaGmYEP4vax2uqTr9aafeszd2th9
T1PSbeaquVscde3KTxVespI5T7ldBNWY9w/FVIL35DuJ7eHUOy2MrGK7DghgYDtd9AbzgHTe59Gm
+RnebuUVHihR0AqZb3QxM9rymtnAt7oUIfaph67SjcjoAzNotCFACVkFjDEEiQoedctq6JtFKol3
7HnXP3f0UbWJ/A4CXoAXEsAk/M0SnlbhgnwEMnjXMWk+F70FbJRPvrZQz2Z5A63rxLnkcriKPvb3
UX92QMwPzMR9EF4Ec0HkBb2gg7n8BHsDXjmfau+7eFUMQR6N5Rpep+3OIYAXCOVVLzbzoXtBgMzV
RV8V3UpJrJljm6kFw6ziZoNkcfNArFt0ljPs5joxpp9bxdh+HML+putTGt8ctxZgZ+AlHfSKbTMo
DJ50I7x3v0KuNwe0toDwfC+7lwzCIHsFpcMADscSK/jkue8yuLSHw3PIRLH0YvlJQyOhcGZBrMmA
jYQu6w0Aaqgs42hTxgSm9Oii6zXWEraN3s7y21NltvGBGEBrGyGevZjVqIVjd/2ZlYXxEA7uBf/p
/E20UP6F3Q3gLlPRb/1ViFmpoEfDzTlmU4kadiOPHmBlURxj/5vIk+TQJbQ4Kqe+WkkpT0VkMXic
WuCqW+azWfvZpRX1U+lCMqT3yuvYl391bLBOwhHWCeRXZ5UYRh20UZzcwpQ8lJVpHfqppDfJkOH7
ed1ew6082JnBinvCcZVZu3csG4a0jgBvIWO4n7AkZg7+8U3aX2vY1n+2So8vIhh/XIqw/avlxF0P
RavwG8jo65BJ+CkO/iF0eLGqqnBPaaq2KVYOB+E4bCMbGMipFLEAhvxRmXtsGXX51m/8WyKE/x0Q
n850QDmMenAuQK78ojyClTVgQK8umIBBhxzTxsXnABkCTVwrpO1nWrivRg2JLkjtL4pSQCo3gl+I
bbXjOwvNi8QD8sHzQ0hLOXjDLqDuC4jnUEVBJ0ZwdwWCipPSxMrwXAmIxgAnOmLWh0iESIvyyv9r
JHDEtdeF4N13o+tXBdaf0cIQ7zS7gKftHPSmV9w9wKcaD6KkuqkeEuZj08eBDXbJlzQnyzQc7LfI
LU8udOax9oLQPTj/4WbMPPcVMBgQsLv63S0ZVuoWLHOrdiAPQ1V/BnE03GIuZ21jIRdZ2PGvcLjo
Fx0vozW3Oa5nW3WPStWfMl4DRAqk5WM42gb0p2D9i2fNDpyYcAuvKXGGEWu5Ai4GEmIyuRKzgj6A
HQ+vJAdE0SfSf2ur+msD3M/nPOlufGTgMVW5fTY57Gv8ihvnzm1ySLFlX0XaOG+E8xqL7dDfp/AR
uLI4fvKgSQyHPuuljl3rAnjfiy5VfSUx+ciaRWmLKaNYX2YsETchhsplkayHHLNmc4A7VR6bTyVV
3sLkfnNoYd6xbIrQgUuNCNeFBIVDwMhuCcUvtZ7StDsxpTj9rwrWyTeoXoYOYWcRuf4iRSxr7RcM
kxY8quVlrnSmYhi37hJp0XLhQtIP9mNQ0QNxCu7TLaR7O8DXzKr/BOSo+w7MxX1nqvnZJNjo/LOP
mSr3naEz9GhUAM+G4qxsFS/wfxPAjrjsmlf0S9+G1ZtpJvEqsqXaaSsrkPTdGkpmC9rFdImvgAgP
AToKRtdduIthTXCpFQhCEO+LP8dYFYqh8p9d361Ae6f5puKe/5r7YNzLmn9GAI0G8NXqTjWYG3W9
1IrDWoZY72kVYoP07rEQLx+q566YPAXQSIPEfccXfjz5edgRQjTdIFdqMi33csbx08yy3ZCa+dXO
q+Kacgduu2n1rntghTtR32MPaEXQE4t1RCLwM2AcdA0r20Lwcqw2ceEPj2FVw7p+ki1TcBW080F8
xkQTJFFEz/tRvA4+Alw+44i7sah8Te08WYZRSXe6lZrtiyEbLD95lrxk/U3XhnZVnVMPGsNhK4D7
gORGs/MboNbAoi2WXU5ATpk0NEHDoF+A6sREELd0MPDiMkIj2+BExYPe1IRuhi6xzrpU2FyuYSG9
zWLYgfmOi58izPc+2dHWMOLmfXRswM+IZe2cOPSfyrS7QOy8eQd6TQUgt/Qnb4jYcRxyvoy8Jn1j
IlprYLNtgWNlASgEFz/C8O+CPO0/e4wOfqI9F84e5MNn2+D2AdxJshRExp8z4xWEgP4TodxYgYDq
7iDvWKxq3jqLGvRJLNYKJ+hgY/0oIIN4GyALS43GeWxZgyk9ke9EOAAE2nW1yo0CJGd8y8VAQPQp
M7PEXMCDXpcm+cpUrisZ7y0oJJxH35cvpRsfAElRNyzVm5ecXoqoqJ4ZgpyP+IeBVIFa107DyxgO
j2WBqxC5Wbe0I1XBdN7My0VjGWLTeZVzgDdzAf4nLKDARnnQG8uHVIVMIJOFuWGXBh6omsuoUtna
HWGOqftUvQdcowmdr+mwfrDa6zRI3MG+HR6WsGD4ycdyTAAiR6+NcInA0dIboOqSfZj6b3dLjta9
GCIRoCPHuOSGw195GsIqA4Ktr7qusOFp/WFPtxbC/bWfIcDzEV6xsAfjL65dG0lND4bfJxfAMR3E
LtNkFYNJsSaTaMHYJ/Fp6guERhKUdp+uHc32mOcsmhzCMkzAuKReoBsM00aoAFM5Qy2Bzuse9B5D
ZPe+5//c+10rFJNPTP9FusjE1JEtXGgTfs0LBO3MMHUfodudb4YSC7jSpXC8HSGKwUYuPk99wTin
WBdODh0GKDCkpcCYEwLEdeuOF8gP93iuQtWodyBjRaeG+p8N+gibm5ekS15i1gBUxBPyzKEdttFF
mdv2M9Y79qYSyKaDL7gc4V69N4ChvRpNXAaitJKv2TenJPSLA/YE3OSx7GhGbu85kHlrjxHzJUzH
ByOCXBMJ++dixONCNrSDrksrV2HuPfPKZCUYkjEszQ2TpKeiSOIzyUp5wb1pd0YdferMECVdNW0i
LBV23OOfdFUeV+U2pnAXwO8Sf8yo/AK7An5KLU4PdiFaxCqvvduqE9dUW1DS1AmeNygDPbKHkK+b
48+2iWGcBSE3xNJrMGoDq8ECcY2Hx7gfgJbsJsIItyECTUu/emQW7zZ2BIegHOT9azKB6rwB9KLe
GAqIFuDhDZqg/VzaHVv2BbU22gltgGTx0mTw5dZeZ7pVTZ3NqXM9dZYSEHk7Vfzii1BeZWRvFZMQ
OpkUT3MVwgs2y268hpwpfrGTZ1XF9roRqGfAcSUyB7q16f1iP8oSKlvToX6HLA4UagMZduQ574xs
3WQyg2MH7jqEF/P1GNXlSjjZAi6ZeF75rXMA1xIOmVNRP8NMI1pDi7u/6qo86uQyjT38SNmkPSNA
DTKtRN7Mji7xsrPPs5LeVBVFGTmXzO+vaZQGpgtmKUI1xZPCXO2WEFjfatQxycIXo/HME51wxxQ/
wGUpSbzRReXydK8PNRSU5wqwaxcxGESIFo/p0SQU6sJzOSfNuAQeB/IHU/PcwElegjACGW2TwatD
JslwcBBAe3YsPIShiYzYBclhgIqEZ8nK+OsYfbeYML5lIA+SwoBFXNMAE0ui+kQGHh0yBiSWI+Py
MRcpkqSjG32V/fdGltC9+/sYmo/5Cp7e9cmsBdnx9NaFfn3Dsq4M4AsjN/cnvS5bPhBxzdTsU6Yw
LRnVksghX5rU5WuNQNUbJO0gryTNH3UaW6r79UBdrcfpduh+ocDS0ibSwR8MudPAMIAFLcJGPEUU
+FO9x3/uza1Gj6wETUyEVsGla/rWu5SO8DF7irrPGWUIJkj7JWnAnxpbLjCFduvntg4RckcHxWCk
B43A6KbSXiAyBF+8weEEr7217kBDe4AyXGHsKXsaJlttsMCR4CA7eBnm94KuRm4i2RJBkWSaes1d
G0q9RcLLbKMboJMP174MvpglYTAPMR70fFVfaNxO70A60FKn66rrdRWX7OF+6XXRQQ/dSCdLcD9s
2CEEqyEl7KjnQtyn8T70LT/QRZtJsZIQMtjqSRBR8JCmAzigutVrv+c0sp6tyh+vQ+s85pnR7Qqf
g/md9VAdA6tAINoOz+Dw517emEi81OSg6/Vm7qaLeZJCAEkWVTA3QBIy2xA+ZgsthBu1YXdCgnNx
N0TVdVoTF+9Kjvw3pI513dzgxQi2uUDMB3Mdgrbmrk+SdwFdT8tfmI13oQ2iKxqKrhHqGrDOQdTb
wy/yrKt0o67Xez2oFZDvAQ3kF/nnn0foLrktYrKYe1dTbz0W6Yp1PdHXtO6iCrNqTyAXPUs66vpU
+3NBew34b7DZgPsEUBbB3a/QFxg3Ch6tm5ZG6pW24+YelgTkPIh46pyKtqZnRlqg2ksLPkYsOo5A
kb2Y8Zhs/RHEQNr5a0yQzANvhbctht48GF30H3tYQnvb3/WLnOjY6Hf1AKkpdcPkG5o94mgI6CHp
CQmb8hKhM4Q7PSFxeUm3UWjJQLf2BoP6nK8uMN/yoGWGdwWmkyDFT0X96gCFsMUaE0X9YlFF0gVS
wmaBZDGfKCiA/xuwXYaWW3LUH+Fw01hnPp4tupX4VXblZr6hZUQvDpJhdwXUgZ7iRlrHHwKoKBrA
OBx1o51BAnyAxtoGkQL50PoNyFWZH0NNDUUoODUPIr0hsVffdE3aNNP7HOr2us3IcwjV+i6k5jK4
Amf0TSKHL1adPS1CvDzaadJ/4Y7G2uJFC0YqEiQsDaEk3lDyKngMFTTePVUmAcHc6V6bsCKvrJ8E
BjOSrKIWveq6aRFR7En1+f5KR2jdhMQBb8Pbvbog5JJX9vCpwjJ1GeZ+dRhb2F/HVXI1hXOofui4
ZpN+gTP6xdkKW2NTscFdJ0gCf/LgA9nDY9pVJVnnw/Hubph0cIdpIWyW1Llz9MFQXYok8Z8FhepR
ixOAQ/iTFlaCUxRyITS5l6Y2XbKdhjz/7KlFlubS32225VBYxEBESDswkcFVgcphpFlRFwaUrWDn
toao1aQ0rjc9Zqs/eoDBCYtK6P+0kt576IPmMfQBzIB8z88xhpSSq7KRPbRAFwBhKN0biWU91VyO
q9BQxRoBEAtqEUO1AzREBrrVLVV67rrwOU7R14Q/4pPFVrpJd2/q8mJ2LLvce1vQpiHQat6bYRDF
ky4R/BYXDVPZlun4QuWAGmu1plw7EwGPTJtqUrPuY08dMKEKdKmaJKzve1Oj7oY4njqARP+jx1Sf
Vrxd8AJWuAMvvaCKK6jRm7Da6xgAA4NXv0NWbjw5UWFuh95/aofMPOkqBraCWjpx4kNqL3HwvBlA
Xam6KWBQ3uAOM4CqWJpmftJ/gHEQxhEzrJv+/esqKL5Bu9RG3mf+0/zmIKRF7v8h3cuH5eUqNFWz
sguEZoP/dkAcjvJh/pT5k38exFLRbWWFB1CXF+Weggm6l25X7nWRmDYspwsuA6QTKMyaFSaIcihW
Ln55SwfuaasyhpIIArWBAL0yX/X4By6YJN3WVspmCEby8Wz43+4lQof86PXdzkQQbh3ZOU5/eqPr
t7d++TvcyhdVXuNi/2xQfd+eOzwwdA+aQUCJu36ybpHbuiqlojV+bFYwmshq1EMeX3XDQJwrXFr5
wRp8fhY58u7dwK+eTIydb0IQkRNMj9VUJ5HNt/zcDzoo8ASVLYW3h7YCcm+5aNaRCT3ZZUJC85RP
FBIukgPDJAJSDqRYOBHW6svMrMhRmpD9BVst7GDG178JPJqOFOTjpRtlyB+XEPBBDoEhgptWZ70x
YEB532sae8MicAztwVMBmNj1eSgcRFTiEBQZXkIokmE5twR5qz43ETxzQEaCiHVnjMtY1dWjLSvY
PIdm+WzYJAkiSutX4WAliIluc0ozHgdxA2OGBLA3QD9a/JDpAMt3D/KeCBwhmRR+GmAYtOypVb4Y
JdwUKvkldMLxShpqbjwIZawBafMW3kjbU+qzx9QFgViqstwUCBEtC5kGcSQGcCaxSXNLrU0O03Nd
B+Mp9ZCH6ikTiYmcFGxWKxBxuZEAa2g2tbxgbl9GCStWsH9oV9wz0mVlEKw2Q57cN3HtrxXrwuMQ
wvvc8eHPZUJFfa83GQDE0OvMxSkC729ptrmCEo/jv1QIhSystM5PdlSEL4mVbyC0GoHZiEdw6MdL
3SuiiKx0YDsuiID5Y2QpsevEIO6tFIQduDAlCtMHjFGnlrdgvaoWuZ3ZAbPyYh9BrH4Pvakfe3Od
bkjERM7WzcwGlA4YJnTXG91zPnCum7voPUjrF4AksmHV2t2ngSgXoTaOUUTl/nMXWSiciseBrh0n
9LQu6656T9cZQwOi7zMox83G9nm59yvV7dymfCKhb6/n0+dprIJ6gC5VIwBCVMaB2pPFF+AL+34C
+pMJCu6OzldhuSXAG7Gz8J3ICPCwaKYnRrOvpIcg31xOpAtJiqLIdz2gDgjzwkGwNpHD1vQAPWg/
2on8y5qGRiYOWeMGGJR9aQ1niYw+4KXVqqZxC9G1NtmyBPO6RAD7EThjAc6AG5Vg/sJaoLjfEX3p
9CXWm3unsLFxS+77ulr3n7tiXehulQHXsLQr8q2ccMqD5eT5Vl9AgUdrA1olbkDfIukLU9PpskMj
ooCrVUGq60BOPW+RI5jq58uvb6auu9+iuXlumev03rzR92UufujXchP3vIndcEshywAPC6TzcYPn
bob+VehyC1TRcD/pDMjPIUBmp4IqTdYBw4oznjfzueu6qG29Hwfqsr4yc2+99+GQD8Vfvvh8nNXV
OHnYEWLlmqqnhBJvXOlfQMPsbAw68PqXkNVAFKpxVLbStwvB7mI/3+i5qOvmOzoXDaMEIG2+4brl
43G+5y+LEpQpHtkCuBqzNJFibQTkP7CpkaPD7zk35BjoCjyJmh+7NAe0Gc4sT0OHsKASewfP7n2N
9D1+nNPu/zF2XktyK1l3fpWJuRZC8EahXxcAynZ3tWfz8AZBcwjvPZ5eHxIcVk+LI+kmA5lIZKGA
RJq991pLJCjP1u/zeQwldN9BRyrez/VxvfvMt8Pt6RaNuRucYGep32ebxf4QMmuvSbI+D239nT9l
/1QmrhAnxGXXrCjDIvarKXnEOSxL488hdW63L1V8kyLp14FAHFkCtCPy4kP+U50/lUElwWu5nvn4
C+KMaHb7hTknNrCpE49IO6xA69++vlPxEYsX+6HsmhVHHy77U9l/bOra/IfLIseqMdmEgxuvY2Qs
ozn563DND2sPEmPmuzMVm+oMbgtOzXnOobhU5LdGREu/L58Jt0DN7XehOFKHejm0fXYUjdcwhvqL
tpOgu9y+Z/GZiqHrOil8KLt+ydd6fyorlRW5IbqiqHhtRpRds9dmRJe+ZsXR9sVfCz/81LWZP/3S
oKgwBoavmdbBxrzOptvo9/FQXPuucJuJP5aKCu9qicNrpSiuh2UbyEcxxr77LVHrY6usvIrTEHy/
DhrGGhR2zabrwCJGF1EmsuLo/7eeuFZcluqZvyRqe9yG1eutb8O6uL//41C8j1iM5OIwJNSJAJ6v
1wchphrRt3sF5R9tAPwuhyGdWQxhGQ617kYMEiKfE7a4BlD+HuJqlEb67vU6tIq2/jjcrhP19UMT
VT7Uu35j4kQSOhL+7VneJvkP3/GHa4Ncwooln7ebN4vvcyWXp3XxvniQh8BoN+K4UJdsr2No4RgV
+38t1t4tDyKxwBA3ck3EXVthgqq4tjNxbuzFw7iO/CL7oUwVT5HoNbE4a6NI3olvthCHNuHRRx3r
10Ga9C8zge2LJ1ZbqAhJwP3Wr15UD5z+ZYxgVY1b+90adLt78R7bQZF+LTUzsQDd3qlYgIrDrTNf
33SLLK8U9OZRdBrI+jJfWooZ8tDfT0T84+1VisJ3+d+vkXg+rVmm07UzbX3s95pXNC9+9tpbxZEo
E2f/lBVlf2oqU1sd2hRfX/f24uZE1S4tP4dEw7JnqP1tuNVqdngQCzhE8bKFS4fZhT7l735d3YmR
SByhGvE+W0Z5vjNz5WeoqfU57bFCEplXnwMYNY9BjKXhbqht2HcifDCKtMCZMNTHd1Maq2Jmt+ss
KabGqUzSxRvLEpArfgSX6IPv1wcjjkTSGkT/a0W3b9X7PgG9f52jJQKZ90QqXkRFaTIUH91e9kHA
qWl6nZUzogqPLVAnGLmINUYoIY7Np7p1gJJP9UGMOUuTsZQpQZDvBh6Z6L3iy3aMnsloMU32+X34
lwRrHRKcVe72bWv4oorSwu0PDSIT8JboDb/fTYovnqRIWAvBnWGdxF2KN7MNVTMCubDm2c+irE5i
x8XE8mAa848IVM2J6z68mGyUcnziP8QnnpXRTkmGjhtxPHlSz+IzaZz+mPaYiJZlumGhlGOVU1Hf
LL8xY6Q7zI2wya+v+3p/EnHPO0guvqKH9Epwh7RrkYxYvA4ZilMiY65DEyxzobL9a3IcbWe0c31m
oafv6ACfxc2/29VtC+t3pdunJpbb1/49tna9hkpgWfi9Zrs+RcVK8Yx03VF8XtsjW/eWom+LRj6M
Qdv3LQo/XFJJuG2jCnpE9uIzYk9I3oiFaVDsSx12aNSx8B0iLsUgD/rLzUe7389T9agPOnYgokSB
7R+NMX/EceYqcNnkYXBrJqmXL92jmT+UsWPtxK+mUHquHkcXuvR9WLHvpgfRWdaPC1op1zAqhPvU
o1S2bE8y/aRHjbZtUrdd7LayEB+i+M6vi4MPZZrYLYg62+GH8yL7nxcY2zWiG+C+3ctpGRzaeNyD
IrO27dJ/XH2YWgPvdtEetoFW4zFmn5suMg7XvlqYukfM0HgURXjUmU/EmLIdilKRF0ciMUOJSiEK
Fqwfx72uLpBvoOejt8buOnBsy2DRe38vudXSbE5pM5Xo02L9+G2HEN1kSszQ7ZH2BjWTvfsAr6Oo
+Ci39YyzyMmRMQXzouE5eTQdRY8kAGYGaqB6EE0EB0XJ9uLzE28cT5urDrF9FF2vW4atgvjtDKOb
X5TNsi0VxZ19+N0/lUW9s7pm49tuYGb2qsmU90Rx3W/DWTMOe7grH8Rti9bMNiwPeffLnCJatKZW
xoQUfVGjQll2lrTgzc8OCzzJ4vy7GV7c9zZRbl+PmNW2z0n8Q0Np4/PybDa63zVSebxaPvJBU/1+
UQr33YJYVlHArHS92Lr1uy747lDcvJ4WpR92Wm+6LSxwxzK3mCSIOdhnCb1QzPFi/9uq2NQkvNlh
Fe/BXXanZHiul9g8ZK2+1wqLtanoTVabRQBvOqjTu29Bs2qQ1LUK2/y6sxZfhPhhZCoXHD8E4127
n+hYH7toO/ZPeRn4yNMelyZakXf/slq9e4LbE10nf3EknqJMoLfbTh36ub+HLb0vZ7+sY4a93ysF
opHOg56/MdJjC4JhbV0SGYUZHycCCtCPZBQWe9DtUCz0Jj0ycTesbbw7XIIKI0EdxAj5xUcdRktf
1BY9OAprHq3Id5DIr6i3bYkjfu/doHP96huWe34+her2kMSjaaO486tChd5a7OoNDAlznZ4G0HKL
pyfqtFdxYIvPVcu7Z0NPCITZ5v4REwLaFF/eLblmwtd2aQ/7Fzbn2fQcHMGYetWWh2GiCLb+w1+P
qv/aLQ0MuWINKrqleMzc1TmCe39VFHD6w/X5OwqOpGSd765l21q2W/8X5IjqZgMplPqHAZ/3LsPO
dirye9ElRG+QnHnhsx69cQEkdES/hWggRiTxy+ZkxbvIgunx3VcjDrekNNxMra1jvvYYLHLOrkb9
5lRBX7wuYKVGPmgKYKBpxuyO7Ly+7f0NKwdNGcmsytZBTrwOcaQ2sDJCWP97JN1uSpzbOo2SystO
HIpCkYi3Jo40fNle8Lfd5dZj1Zc+HvC/UElSt02dHesF4WpSNRIUqgeob43/stlZfScdWqvqVW+E
ilI8mW1lJ8YjvSZw/SgON0OlePnb4WS34dnQv3VBNp6uez0UD1iI6WbtftgEzl0AKeuSwaKpLM/g
P/NdmM1uZuaE3WFSiuSfevQy4fA8zgdjfY9Q+xBEIPqJGLa2V2wRh+umN72+mh/EGnC1o2ZrUqzJ
AgneLg6zT6JIJHp9M6AGcBLVi+jBcbjlbF0FT+sXaXYNYhP5q7x8HaLbqblXgYD6SbEfKv1+6DQi
WyTcqpZFbESrTJ5iAnNhsRBm9VEnHhzazcjVGzqPiaNvx2ard6VGQTuTaMJ7zTbT+37RtBM8qw/h
qsQVJ8VyCKT4B8Fspl9Ig+Q7NWzAIYFJGPOtFld7WL7AnWp4nd78ylYVziy4iDQvDg0fXH52Tno7
OmqaJh3MIM6B1+KoKBdbe+yrpmK+jHGgrlmUdt5i1Wj26hK7iIQGD8v8smho5RXE/T3kGeFOspNb
qPHgfhukmQYJzHP2MZDF53T+2RI3/VANlflgdPQVKWt6oNsxTM127HxqgbD6RN3KjHCSu+mB1mFA
l5rBoUohUMxuvkWn+qZg89DKkKuosADEkqwTp2Bc7GRxuFE/dqZot/TaUQqb5Eulvy1aJB+Q/TX9
dJSelDSEI04CN6O1flFU2psZ/TWAHGrX9TAKSkgFrE5NZG1x/P9sx/wA/SVY76H5qSErJ3mJwtKW
SEufgM/Fh9Is9Oosqf1l3iupupxlO/kU9xOgphxJJPjcZbdJynFv6npyOygoV6+aPoVk8q2W5qUI
Q7eaGRx704bM30i6g4I0op8llYZwcVicikV54X6080RYwdkJcD3y/ZXBAAIzFymhcBK4IMNBYK3h
9wQYUSRjRmByvaiDZ64tiGYsUdvufiwFSAUk27NXp/w6VQBzZme0XuO2/mSoHfjRLsnvu3EiQjJa
7Is5zoWnx0a7u07w2zYKEvzUX0A/eD3kqlZfFRe43Lwx5CGg/Hujrq9UWwkrQivKfDFv93rgeLmp
zZ7ZO9Mli5TAC6CL9O01K2vyA+iEihAf9STlaMGjeoi7K1bnHSI/qtemwLKALvREE1fKXi3gkFyQ
bagPhZO5md0r6GWm/TGvBijo4yn1wz41fWtpgJnKsYuCb3i5Jj3Yq7NT5ASp8XZrHZ8Z+9MVc3Y3
B4aCDA9cboPUPCIEAY6vmTRkyjzYu2NPdYzI7Wzz0emL5AbvSuASlksktTSAR7DaFNv2Y9ApCeiO
KYEO8dKNRNtuyaybqMWWD0mmGihtxZ+6IUM4u6sMt7bzU2qliACEFrqoKJQQVi9FF7sKu8dFb7rH
Nml2wwApnchpxaTc5qN2yqsmvU3XJLOgxW/mh6UEzqM7E7G44d/EhhSPy5Iem9KazlOq7P424BQl
oMw+Jeqg3UCIXx8h23enqS49IMERAswGcxCem/1s06FsyDF8PagmV6oX42I0w8G08vbUjCVBZUx8
N+LomlRBDFJIS3dmj3bqOE2uDVnlQ0CuC2TdbyyjhI/XfikRCyKSIbs4Rtl4jQ27rrGkzlGp5daH
ghBoo5GH50gbvLCype9p6ZxtlEdnKDs6uQu+Q3CfEoLQgJkp504/JEly0MoSlK7R25+TNH5WSjQ0
pSUcUK1rcepZcA2MSFhAsFzJbldHUImvJPhSURlHNPhwVcHk53VlEeKsmyEgjCvUKk0pPGd96BXF
8qXplMDNMsAF0Qh1aa0/60ZTvYCHBZTuAEKteI15b4Y7Kwg0t+r7L0NQomaUpV+kJtnJ5lRDwRFj
Fkj7mL/t3FZJ/1WPyxjGjABlmYC+ZJr43OPCPE01xMJ00fKU5mqLTJHzFOXd/dzP3bEH5OeNSBzc
gnJ7qgec0JLkuAl+/oupyJKb90TFgupdaQEYp7GayJ6BEGyXSpaXmhTHGo7PBkRu93en5J7Chg90
GuFiSWAfunUd0EIljGthhUgQBHG0ayBwDvEusOIh5ql3SEKmsuZXYeQ6CZSfSm8BGlo7I3GgvatC
2usReu+4Sx0+1Wo/H5y8a1yzJJZFRQs3LSwDpziPTynyV2Lqc6jlUb4z/C5PO1ShpkdMrZNumXet
HsBU2ALogVM7dlXVmDxDJ/isze8sLak+RVL3XQHOdhOQ119Z/nKvaPDV/N06YDBrOgnu2VYaiRIH
KxWqYbBLCxe3gFtIurETWtCL9i+N6AGkYq9OMCg0rTekOrvAtPL7ccBgmpcM2Wlpeb0E7FsCEDBk
terqsmI8KKH55ji6cZba2nhAbfznICft3jJ1dA1TT6tj/djkWBOS+McIIzPyGPmbWY/N0Zgfct1W
9joKJB7uLz5TIp5dEEfauVIX1evkh6yqOo/h0L7NeuVbPMywQfQJwWtBm+3KpkxezSVgv4H7HzuG
gkNM0apbxUS/OlPsE2Gs2Cy0OTxboLFuZUWqkZCH6VgZgCstwFpyzEKq8jSvdDZ931ymslaeiils
zoTm/kwhiCgNbwJ+dehN6aLkX+vGlF8h1p1PUV7WvqlI4yFVMD4a3WDeWWtS6P1j09c3ZRCpp7aJ
QHWk6kxMn/ytqkILGI+i7foCZzukna7cpDjKCZK7MVpoIAwpIXSzib0azXsv0yBq1crC8fiWQeQa
5tfIML+VQZjtU6dQdo5ij3st6Y6LWZWeMegRWLxxItijq307n5xT3lSHtmFV1gDiYyd2lKB1v2Wx
GniJOj9k5tShiJ326IUrzk5OYEgBZt3dWnyJx1oyX7uhrh/NSMIsNKl+BsxmJ42oey2d+pYi3srM
NhM7qRPppjVpu6MfNOexM9NjWGg7FcuoFBrqzsnU53IalhsVUSg3Myb5MQvxswalels0CDwYizTS
wxC9y6oxOlvqD+iIpUtnZAH7RhnujVSemAWGN2CzYHpj+0xoORoIv5PErpaGpSeFswNnEu0AKl9e
ivhTMM6Dq7WJvM+DULs1ZlRZ23nMPTu9k6PWeViGx0onJrcF5kBwLVYbRCf8oeYNLZPW71lSZMXc
QWivoZGGtvAe6BU+OwPVqSGyn23WrqWEQTRuoZdRtddsQLC9H0b7tMpe+sQTSHTi7FRq8kVqrMbP
aqlyDZRyeDvhMZa9qeGzWxBA85VKuzHkyNgR1uOB70f2s7HiQ4nXq2/LCWiC8nN0Rn2f9b10Rhxq
9pXYhkq0XYfZRM3d3PlCgITX6gWeEvTu/XxAP1iuGRGnsjmhFQK6CY0uVkfHFCUxLzPKZ6VNZj/H
Mms59bdE0aERAqTiOtVwJ6EX1mgBWGGzfst0GSd0kd02VWvfIXlno2yVdvuohRsH3S7CKeWxIu5p
V4eEuc1hfmdPDQDrRh+r8zxqr0YTDdyJPgH1N6vLQozxKZotQuiNvH1WFLN5Tln3yrma3IuigfUa
9NzIH4uTQ5WOT4EByU80wNTgJJIXtvaEiYorjXxe7iSledKnvnkm9knbOXPIisoBpBEqRbovKwlN
E2Qo6qkPToxo/DCR8ms8vnTTj5N8aZOAoH67hp6K1+eLyqJMU3xz0hyCQUGhQZT8qHVSc7KNCq9v
l/HIjbaDgKNOIr8Lm2+TWcCvPTn5xawHS3YnOUQKo0ye3pWJQyvLlrMWlWeRE5fxkaPRZM63yGrh
uhjG4QDQQX4y5W56snxxLBIjbOHRHTHdXctqxfzch0Fy6xDD9VTH8gT96Ph6rTAOXehnDQRc1zKz
3/9AKp3g8YEYeFuWg7PqpH9DxBA+EQgVPvWoYu9T8Nj+tUxrasBrLYF7hZrFRII19mEM7PYirlhK
bbmw1jqInEi6dsSqPKs6/dUOn0zb9lWriB+GBjoO1dTSkwrG5akMMu2uN+d7kRNJa8BtW4M6OIqs
XCTzZVq4ybW+qtbhc9cDWkCB2TqIMtAE/T0QhgOr+LUG1eYaJSUwuOVWo1by5qHVUTDb2qAGAdi9
r49ofYuyrJBqv8ilYFf3Pyupt54AhFpPTj9MOzuPW8Te0ZshIn9CX0eKHkWVOIeZt2DC9uROJcac
+NvbtmCZaxLp9qS2I84c9M9cUXlLxnElES+CYxWCuS577XlU0VtmETB41pqdrDx+rpKDPJrac8p6
5llemtBDCqM/iQojm6hTskiId6/1RRXYU9LAYcMbTvopN9X4Saqc4qzM0B9kaRM/JWtSraGljZ6X
WKrIisSO2KHWhFWesYhVKbIyUGkAuB9kvfQIKNRfKsRbvFxTWTE2hfbCYm7cGQoKoOIsD8g5rtB6
r3QW7SVMzfKunKrvoi4SR9NTUEfbuXT8IfNY5iWqkfQ209uiS36mMDYAkG6icxNY7T0uLvV5SqJ8
FwFkzRA+8ZK56p9bY0zvJYsN/5oTiVOuqplBNW5lQahrAFjZewQqemT2mnRquQf7nTxsVyGOtGOA
nnfipIws70ONzvu1yd4pTJd4UuUkylD1ms/Ryu4vLhBlwQDAPwLBtdWwcQ8UyFTuRHbS4+pxCkC7
rXdZIJ15n0vxUe2dxDOhzzv1ii4/Vx0h8bLGxqyxU+UZk5fyPDn0rUHrHkWRGZsIrS9mfhAXBJM5
3A7a9I1FkfIsirLEudMrPgyRs1XLJIBJGnYiG5s8LLkednWZHGu1Ue4cvR2f9HGC6aNS/2JyHJ9E
stgJyjBGp6wT5q+yyrG9pVTih63GXNr4FYiz1/AFHBILArqoR6JaUYLob224E4wp5Sx/A5itfeIB
2L6kF+lFrw0o/iJFOQDD7h6lDpW5slOdL3MdnfRlqX6iXH2eCim+G53ke7ByMTsss2+tNTFrK3Br
UMX3mobfpK7L9rmvkr/mSuKxhdpCLy+g4qhNX3LiyC+AJl9SV5gIogYWj0nJ670s6Y2rG7l0tBuv
mNRLPSiQyTWxc7Se+z7fOdIX4hT1e+QWGxy0AM0nUyk/tbpz4tsM91Yg1a4FscNQKE+WDUFF973N
kHQaYemCHNrC/BHZj8UA+YvuaBXU0KFzlN+KlsDhUPZnRJOf+ev7RjHjh5LxcUnVJwI8Zx/wrcPW
0ZnujKVWdulswBSyJJ4daemXIR3N/dgkmBvKAverYe1QVVYQccTm2k2RfqOBFdWa+O+xV+VzWFnf
7Ta9WUon3qnLAoJGrbO30DzItsraDrGsEiuw5yS1/EnOLGkfJbGFzzdP77tY+gHiETaZOobpzyLG
MvrOt6F+KoPpQe/rV13J55eyzSS0FOtv1ZTLp3QVgWA/icomKpInxeqgLIMajcVor7pJmiYPBZAx
Yrbl4KszngPThOphyPItURAOrqUJXrG4WlyxnM60pkAeA3dhPC0vow6voYX4azoVyQXNnYQVolns
lE5p90dIRuMfFuQenlzF5n0BScbqADZZtlU/tDmaPrWz9ZQaRvhDyZNPhWEjL5XD/wW0BM+DXkc3
Sj0FZ2tosmOjT9UFqvYSDwo0nKxDw2clNwovJgD4L8eSXq2hWn4qEM9Yq/JREWS4neEmQN19dsek
yl7tetb9JY7aI0wCimuwNUCQtW6bM9SDLM1CGVGStEJTMAqGh37ou5cuMLuXeYWImfnwJHKZWrAl
jeTlRmQnVal2lVr1e5EdEQ87ZSAE3L4r+pfUXCc08KPX1upC2qeqZTyI+kpsmUjUGhVcffyUoaf5
PhqTaSeyDvjRG/Q12DuuZ6OGqd8wZriLyIkEnbGLrY+Y0NYi6ndgBCCoF1mzG4HkEdPuiyxSOMtt
iAX/V2tWrq8zmDgn7s+orLfFLNQ7ce/BaCb+gPN9qzHnDbtwZ8ZKsf5UyXxxyYziVeS6YQ79SE8z
N5yD6H5AWe2eoIXUzZOuwOpAmUiSIVB8ZQ4J+WhMyZ9B06NrKIf3iAPDuQ+D6r0kS8XZqvWHD+Ui
G4FENYZlvh06jASuKAuHjpUKge17cf2I74cYeyfZ9UPtXOaplg/NhN2x1Sw6tCgUCdpy7iDzYV+L
MBA6l5KAeq+bEmtrQJwVJzSA8acsGz6jSn+Rm2pgY6WWGh70yLx00fwy2/Jyelc2g1Has6OFcGCt
UqiNeVHaiEssghss1t23W5bdCUpF+Rgd1+kHJ1BreIR11Oy+1mu0thwu2PNFRiSQ/3ASShIE5uYO
h4vIi1PqPOc3MYgkNVfNi74mW1MEF+fuqCrWQRT28POBT2+HfVJnywWmW/UMWg2JU3KiSG3UYzgY
y8MUzScgljU8O6P+CmSfdVAvbznk/A6s+oLHLnL019RI9vVilk+iZqPkuyWbli0Xz7Xfxouz5Soi
cVGrKp9FTZTA3WZp5uc4qIzXXmXjqPfOdi5rfqgBm9PFMewb6ICq1ypX9lY0KY/ZaJevEljsPk3a
e3EOClI4ytDOvmuyKt/rKe4G3W6eSrR+B8ONVeIUNdMmtlNKW9wAOKiz0PLjoXpOFlTt2mjRnohp
Z8eQyKvpc26OUFUUHnz/9H+6Xsbm7qgO2FXmQQldzUboSKvK+uT0M1OgJpsPIJCUW2Nq77QVP53O
dngeJ7g7RVYpSxVaGZPFmkGYR4K44ARRjQezou1HhI4eUmjMDtL8pUma+HvI+s+Dp6x9cGAWdMHz
p5AQWtWBD+iT3cIpWEpJsauUpfeKfAW3FMVNBV4ctiW4QZLnWumN7/SPE5sq43XQsSmE4GOjLJXe
CPAH54dW6TL1RYxNeXaTi63aeugOKEQ2tir/nUrSnRNozffcST7XgoZsRjerzZHrw7CqHRHG+o54
yZMRqjGsw3VKjICS3odaoN05FR17LUrWRBzZcqIdAIIkbgDSC1al4BkElytNrXNAzXp5mcruYXDq
8muCLxFETK64GuRKnpVJHWx6Snerqo3lL5oFabFVz0QNSjHW+ebNMp37PDiYedoQEUMSIyoFNskv
C0lCdEsrvGjIn7MZsEtZIT+e6f2+V+xqlzP2eeEwjke5CC2vMhMV4pCy2TcTorVjEUSvxZAqR1MF
vm/OQ4pYRn3I8j7emdqpqsbmBWIp5pge0kooVh9FrnOCT700dRfTMrPXOYYWCjQSgO01m0pR7+nK
NJ+mGQtkFzJ6jpn8FqSDdiiWvH9VIfPYtZppEBs5ms8plLoYO9Ydc0OM+vCYx2r2ok5hfAitIduZ
Wbv/5z/++//6n9+n/xH+XcLNOodl8Y+iX2ODiq79r39q+j//UW3Fpx//9U+DVbwOEtXSEJe0FNlS
1/Pfvz7FRUht5b/hZwZrkUTxsbfmt0w2z4LKtF5kmyeoToHL5FIimrvmpzAqbtc6alz+FRoL81pV
K48hA79f5ou8HYmyUs8Dwig4G6G3x5tEdVTUg6wQTmCwzhvbzrxy7FTw37I1M/Kj4NcRCYsHFh15
+yRqtLbp/t//uGn8+x9XTf65waJLtVTb0GVV/vc/rjsWGGaguXfNhjxN7NiPrKzywknRX5PfR4AN
f5Vdj/5jvVIHO+/EwfBYBC+weWd/LXmcHp0Y1q10Gecvdv1ammhQKmtxbCnqXoq0+g5SzAxh4zDA
tmpLt8DDu0/6ILsJdF6IeoIuVma99RPHmT+rjf1tU+ADDDffG+hEY28O7NElSqC5C3MAfIQlaA/o
ACaXQQ1jL1l/2gE26KLcqT70CJG/OyGuCPrk1xUzI+p2RZDRVDhwYgnlX1dAMzx/yZKEpnTr/9EZ
Hcf8+FJUrJ7IEUAuYSimbdr//lI6AKGjZpYzOsUZZoppgFmvie3yRiQzLCA38ppkzP4VJAUcrl/Q
VJjhSVSR8r66McuGsx/zW+31EnHmmm0DHKF6IEVuDlYRsnX0+koIPO/Z5JX34qizUskvI8ijP5xY
wrzfR5UKLHO9Ii3CaruixOl2DC0bPt3fTWVre9EcxGdW7c/X1kUNgpTL20Jb9u/aWK80TVO59DlM
5/+6GdGMuAb1M3bsQBZDHHA3STFNl7rK431plRHQzRyH6FpG1G6GZtTMEqmyzfo1V4bSLfNZ+zEZ
MW5lXf8ZVwXs94P5uTICy1NqZXqYxsXBlJ10OyUMbuCEbzW/acovyTjOx8h0YHP5QxYHy4y1aVW2
y83Ak/iO4fJDb3ZyVNmVnZWQhJ2dc8/SVXG5r+XQayphv/Q0a7bvtxrIhyuHvlpkFzIW6ooLfl8F
wdFy6ORqhKJJW8WONe27FQ/EOgTAmjxrVgqfCFP5VsWfhFw0G7Zbkb+eFmVKRkzYXlIViBO1vidu
ZYDQuUTtq/TtFipDBj9aCWyrvqkmafqrzQmAVXUJJ5CaJne1VjT+AKv3t54FeJzm3/u1grxWyHM9
OCkJXBgCGt32gbV3sDPiDrXRMb3ipQlq5gkx1UEj5sDqvWKlRfKu4vX0FYQtC91EhE4DP1OS3Csq
p7kl4P1NihbkiUVOXyhak97Ohg5OwbWKVRhHNWQXOGkWoqJF/FilkxvMxVB405zVOxSQlx2s7faT
qKIub1olrSgb+PpXIqfA1iW/Lcd+jW0wniFus27Hqv2iLWPG7n6wziWh0uyrTRQg1RHEaYZfceTh
n7GfPIiiyBkXOLxzC4Ciozwy9C3RLrfAaiS983S9Shzh0k3OsAG/fCjvW6gcEnV8fdekVs4G8Er7
k/jRSspmSMIYcE59VnwWZVsj632NIwY8OdX/MqJwjnZta9arXPLXocMAdq2WOUR02nrwzamd8JBl
UCugHmrdtc5s3dVrEksYxytiMT6UixqiLI2JesCN2uysbOh/NRARz3s3KMp2raj87ux2Mcq523Wi
smhLIwba09SywBgSn02lLb5pIeG/Tt7Lr100TH616gePUz8dpiHJb2Zohm6KZKwPiVlXD9gmIbzr
gvBTbaMZ2RaV8i0z2QkEYxzBIge/JOHffzuF9pkFifN5LiYcrWleX9SpZicMEXoZqLDkztpbvko9
ikSUiyNY7fZymCe3IjeAdYC8u3WI1Sm6Zie8TNfLBr0nzDcw3rZ61xNrKwVEvFsrRrqvCGpaCRZk
ZiBvsCxWgWvWMmznssxgatecviZSDXL9WgPm++ASpv2pWdkaRLVrDVH27200K2UDG/4fRg7YwepT
DCzBbTv1Lfh5jf6UW9lWJnjlrGHSvMXpLGgO0Rz3pVXhftTgVw+Ii5JWaXtHqNxvp4NV2349nU9Y
xzJL/wpV1Z3SDn20wxEf32hJdlcZGR7TvGEDDYj3dlw7JPE2GoRtcXLQg6y9F4k4QfghIgqhHR9Y
RHJZtPbta2EpvgG1mP2G4NazkpQ1ZEYrZ75IRjl4g8uoOVSN3a/+b07ogMWV/TzCuO8U9lsMhytY
7t/XEa1vcZoLlfXCrXamMtdNcRB55hBHT12aeCOaxC8o2BUvVq28RYkKiYQj5y+dDiulJI/SvtG6
4qVBh/YsKx0qGGtd3DrRU80mTpwUF/z75VKsyQBGG2KFRuCpOoa+3p7mz0h346Gb5JcAzooLswCE
CWu5slZjw+McxzXbNsYenIH8ktTYu7VsvNVzPI2RLM2fTQhadoNWOkc2T1uLydpiZQa/WhTl4odF
NSlXP8/ZCLGZAv1XggE0KvrqTVnJ+tMgnl0sk9UbwQCrJ30wdyJr1QSeBMliwcfEWTt17qCQUh9F
G2Ue+qJ4Zll+l69tqL/biMvKJATZ9OsMkosrgVAPfcI66W9F13Il1jRPCXKID608uHTAxzV3ytvu
ZBjZ25ZdIpMA+LFFuXzM7isifwJjuBSNhbgASqUXO11AfMi9hgNptR5ijUCJvtWng9pai+Rn5Yi0
SDGEO9YVkTdEfbvvByu8F4lqEReIlAdgiDwixNnOZ56kehxslH5EDafNU6JjUvMrHpH/zdh5LbmN
c+36ilgFZvJUqaVWq3Nw+4Rle2aYc+bV7weQx2r3zJ7vP2ERwALVQSSBtd4QHs5NNaKPCM/7acpL
VkbjQRSdpyQaENeBh7wKu/Sr5tL9lVpg4ygfYPE8dstVatksRwCNpYeg1Z4HJKBuAy0tb88DfkJR
czA83o8S7SQPc++gcWaH1jroIdp96Msl/oQUwN8xakhN/BWtWshEHBvc2K/9rTlnsELkPcu7qr1T
t+fPXtWB7AZ3LYrK5VjdhTHyEyt1X4PHHMkEx7H9Qv1M2zSdE56ycMSZmLI3qux1Npl7T4/7E9LF
20Fo7NEiqfuIZjVQPTfqdtg601lQYlMxOS+Le9R783srTJcr2w1QLw4WvqtS2emT2lPpYRvhBs1B
RVwOnTci/u/41xOymIHfkpPOSfokPToJsjX09vxMmvQUZCkGQ7LL6YwQ5lATXqvBwBiDLUs1Z6tG
l6TpNxT1/qiALFOTTof3dphZa9siPJZl778ONjUwex7ek1LzgVKybVdhiRfe8EwOScP22YlsNMAL
Gab5bbyeuqFidxewr8Ybyin4AlcCSe40S/rHsNZfhlk0PNeb7hHleOPkCvcGbcPusZAHra7FFque
GJze332G0T4aoW2DoKAr81DeKVpqFeCCRkPYL5MrumdPf1eNoc6CJ3BDZOQYsvmfPLVo0DXcby+U
Y4JHt2g350ivHR55InFnBw4GOCRSEHSLZfpEQ2Ac4HExsIjXR4zJ2cilwuDbzCPsroNwcTfn8whi
w/Re2FW89HLFqg7I0fA2mqye142LhTnS63IhbE+ARXYa2cUrGzFlNBdJxKZR8ZqUenJlWE10qGdb
ozCI+UESYuuTBg7fKJG/hqX3M6Kas/Cp7ur/c4T8lMAW/tFIRbXFfYzEp52LqzhpcW0YuiA6RROC
QOkUltucl/gmr4N5O0RTcg/HILlvIy+57w/Q6LQ71asOQHXMrTBYdP+8kIyfkwGMY+3cfIhLAvtK
czKx6rl7yu2cOO8kc6JrddlznJMgtKE7b+eICnErGFracoU87/DzRxybYfdz2K5+/ojntnaNwLJ2
d7lc6o/mFhQtVvXqEzVpbi1/KCObQsTCXbxuyuErOZn2VqlDypao6w+tNNLaWyUQatnTeUzJSpZW
+2/zfo11UQm9gSpFb7t857rxe+IP7AFkyxjacO9BogVjS3Oyy1ek8NNTM2+LoPUe50QMTwMp6k0C
r+VqQFPuabZn7iNfe/ZTA35TEy3f0zbHckcOJmH284Ln0dHaIt3HhSp00QrDya4cRLmOqTPf95GY
7rtcm85nCASxcK7iG0yPfvbXJogTUYpoe4ldIH0cNWe8V2GX/l/Ts0BzdlZejTtvGlMwV4v2rrKe
6uzS9+msWqLw60IZ8DzDQxkH8OmxWyrrNE6z8ZoZmNW42vRYZuyZy+nNbTLjVb7676tIPPUypi8c
85hpjrdynKQ4UURotxY66Y9QO290KSW/jDkQtChkRyp107TFyzZ6UPnUb2jSguA3wf5phjvDMrBW
E3EVUB+shuPEbx68UPwAKIP12dpjiUVawyzS/exKieusAjAgupMjf7BR+AfK1dGjY1XaS9Jfqd4k
auz7ptXuVKvNxuYmMjNUbOWUTAxiX/G03qhmF+bQE0VUnqcWNmDAIq7ENXUMb685bDKtGtGjVWjO
LCha/GqmocIOpRXLdFNX0+bcbPB1v40M/884xWqIZ14lDdKwzfExsR+bdryjNDjeJWGLN4EI3VUv
+y4DM/+47SR0a33pU2dZPQLfDUNv82nAE2Oznr0uo1T726VM/GJWqUsyQX2kGlWfpkXNd4Dd9UH1
g01dwFQty9ae3wMkpvluu8WNOmu9FOUtdRr2jIDEDbsVeFHIFos/AwinUw2rQ6KG1emQ2yTmMHzf
mKJMT8bY38NFtfeqFVK4PhWNfHartjm5/jFcoMDKATWa2fiN/XfWE4uKzxk202e36wnb9m1ft4xP
GTbXw0hurOZYqqNOVMcwWsvHYEKqmsKCaqpDhwSjU4vxNu+nDqTIaB47YaIRTPx/TopK29kBGWpX
MXvADRr5w1bJUKsDuZLg1o1+XHrO3b9CgwGjGFT7CPOjH25brRM73+B8Qnmxc8PnyrOR25jK8so3
i+g56R2K7hgRr9ToglHdE/rNckh1xF1EakNrITzIPuG1Gc80EK1qtIk7/7bunJNqqVlYOZ0GAMhX
fQDjB+pB+LI4fOVtCgTXjT6ELwjaVhs2yDG4fpoIKdc76rOUEGSwnnjO3ixmW9IWwpcJ/bVjLNeS
KrhqjfoO54f7c2wLJC4fyaRqDgLyfcZbLHXaR/Uxi56/2Fow3qrQQeee5bWfHtV1nAgqY6/la9Hi
hmCABnrhlRqCcvitqUZ1KWSpRoFBfgxuuuZj89/mokm9GtIB9acAM/V1OoincETI3I/d5oGEWPsg
u+w8ssEH5Mi4yv5KGOcuv4MbU6XUZQ2KD2j/QdkD5rWmusbqXKrOLfIQxeBx9Mn7SwVc+tmrDWuj
DACJK7VadZFf8y/BUSswIl1Ev8m6zH6yvca7ScfkK6hh+0l1GaxVtbYp77zUtp7Sdg63YEe63SVe
08KvqlU3iQ7GsF1RVhpPDuBqtnBS+NCRh2AAXpXNuHUtKvumgopO93cDex+8cKKconglvzjl/LWN
A6wtsOS7G/yG+n0GbqSQEpgdSdHzgJoRO/xzLzOw6Jux5cwdcnCRQDQs5L87HFhs+c+QkIyXrvjQ
+HtEhdXaXoX9PWdq40dhWD611A5mkT2ab3oyl+CfSQCpPT4bgnJ/VizG1uuLev2rlQFetDvNEcGd
ahW5iyyLPKimGpARagmgFgmA7cADocx3rZrqDKlwffVzWfD35dQnAEf9eTkVHPNFv/MCnhs2d7IT
DdyVEXjyvnOyNW8O79lNajwDzembaplDnt5T04GBULkSUDrHz4M2CBZYeg6XiyYoi+ouYnFRVNgi
rNMlPmWmG9+Z1GOetdCoNuj/jFdDrcXPSyOSa6AyDhVjppppXtzM87SZfQePoCi6GWoQ0lijJpVq
YiHHfg2rsvzqv5/Oumt8fjq71OGwVjAtHZVw43NRyqySCtlTdiVRqFXXpsHWxau0P/xA22kj6uCr
Rbueegvrmg5+nt1YWbhaQGfnbIh/8Hj4Zml++NWy+H5R27JfW4FEbVBo9tMsBQyLPAUwCc93V3lt
j0FusEDodhJe3nV/COslvNZRxwDnGyT7YRIWu88CjQJNK+8tLQq3ZhN1ayMfun3AcnPtNtPw5nk8
wrBHrL7bWXiKfGcOQR08iq6K41U9htvaz+M/TWd8s0y55NLhrhix276MPmqNFKTLh7lDfjiuK3DE
pYY5zKS3GOCNy7FfJmBrYaLdsudEiDNl1Z2h4XRwbNs4JpjkYZ0DQsoCwLR3TTwUVXOC7Qfhd7Kv
VLMoqWgNbMCPqomyxCtoe+NOtRKvXyVlZz07zZA+NVECm5ArhmYjgdI2tBPZHEv92sodq/5u2xZE
p1WHKOgqiioWZH1ab5UgMOhCe1U6S31U6sHtr+YYkXYlyfgUBPlDP+XTWzaN9Xbsl+6mdmPvxihD
nEHNPP1CceBW13tk8ENEyxN7fAvYFWwHvMluBuBnN04MtQUZk/U8NuOVsidRJVLTLKg16ABnAD9Q
q5VeJpqfO+hkpiMcIZoq+FdcYta406D6uEIFc9pqaFLulBqualrt5O6UcO5ldJGPIk80OCtqcXqj
3juRpaEOVUVPqtWzTL20nCUE00hK00uhV0KLXHWLw37S4m3HBti7bb0Rgyjq35tpyotvGAj+XyOS
Cjm2Oa/8f7tGgoLdzX/fmqYu68EfCuW8I0xuSAtdeN33WUPJ0uWHQrkIRDbAU7PA5Y8uRn/pcHTE
BNS3N7rhGKd6uk28BBEO2Wzlwa011uuqfY5Uk3TdFMVuco3hqNpqJjt8ik2Xa/pZEK8xDilwag4F
rm8c2FAuR9W0q2aA3P+rUw2noME3TuGUaxXomD4x6vQy8dN11MC5zwJeSbkaCdWBdI6q9isgAMZY
4DHjdNir5qTcUNPZvJZxZ1SAI51OVdxIBhnKn4IKyBjdEM8RSpos6CzpQzrKLUIw/6X0nCezBfWi
h91JZNn0INLx3D/HVBtU/6LbIyDe+a9SvjRBHH7sl/FGp32NWIjvnarQTxoYsJM6wy1GnCJ87iC9
f+jWB3chmRr7A2Si5laFovXU3SA6fx/arGiceEKGskV9PadaunENxHdVUx2qvoWdr80Ic4L5oZS1
bEhOZWTGpb+CQb0vwTwKZwQzR9yzNh+6xIagRqya4ArxQgrUOV2mp7WXXan4OYu0Q65h8KSaekTy
w/MGgMrNYJ6m3jZPo+tu8qxvj6KdYKAYkv8bN3YHOsd6U2HD5GvzSkt1QD4mu1AWwm26VZPV4UMQ
y9TzxVSfutYlTl3Vq4031a8Ltz1ooXUjBpywV4amtcfLAXJc96GJayNNMeHDGBibS5g6U7HnCHmR
T1NVyOfPUDEYSnpbu0BPaCiwbl1dJnaq3WoJverCamiOIxY1Mf67cdU/pqlnHnAxHuDCiv6xlYdF
QN8S2FXsVVMNlP0aBd/oUU2C3G7sK9OWXtXhcO5bgsgC9bCkBxWv2Un7YLfnMa+errLENUHyUeC2
lrb9BrH8OrAtDDUxa1rrhd//EQog1L0YqtcQhuFGN+LhLq79co8jMMzVONqHDlsSH4V2rCBK7atA
AnqRb4OyCv7yjcB7zlF23xWsYdn2EDqanrZ2aif4uiw4UspQL0bFm4JpM1bmS15pM0hG78tgDcaL
A9zqlnXEl8vY5NtfasDJqBlXyyXyX+bJSF7P/j2seuBI+LuwoJpPiTk3yMZUIwl2+i4DthxVTa+b
520KaZX6v7S7Vp09Ojzbummarabn3m6MGxeL1Ho8GZ3ksiL7+tp2+rdOmnv0cbWKUsv64VuxCdun
jJ8CE7wxhpGRJ70YZq1nxSAPkW62GONQyF59PlXjmmA8VePnSXXYnWdepn+IUadxF/wP9JH9+W3i
CstyDMeCu6K7CBh8gl0Ns2M3buK1N9CNqeV60XWh9/DJi4F9lmqXmIX/bNc5y+pKjs/K+UUezCye
9i6UlsYww70qanpSQx4JmoM+wiJm4YxKfQ6bDb+z0ZdeZa2bIOJg7y47IztNYDCC/+MVzdYoD5L4
qk7S8byVAjpQ3nsTVTX2yGbSUD2RDhry4ERqZy1PkWefsboDc+9SWDl5H0Zk+zwnxikSUz2srixx
/O9X8z9SGi7ZeYAHyJi4wgfF9unNjONorfekCW6WvLENCBEpbNnzO8xDU3xd+Hmw0/EG8VbzQgbc
G+afbyn16qK+cu2M7nVj3eF7Y70FXhTcQKAmQ70Y5luIfPVuriAwqdFWmrflbAFvZ39YXv85KTfg
VUJMKfejNEDBPaJdjVpYHipp6af6YJ425z67hfilBkLzt7hezr30dZXR4BwflQ0Ob5bX7VyXfKQf
5o+Wb6BAgLE3VDvHfc+LFAyZ6XlUWrsan9oFiW36+zyDC03159pGa/3N76v12AfOO6py/GLkNK9U
UwDHRKYvfvMjUV/HYMI2arr8OJHr2eOQRtH541R8k8FyVR+XB4AY//sfy4vk05rLFY7NssvTbdNw
TdP6lKxKhxrpD3usbvxmBB1src8GGVpixHcTTWWQodyQ/P9PVxDjGZiAuyalyiR5DXUPna01zDC5
kxGqNdb1HoZleWQ5jXBO0Kc7A8TXl2QgFcY+6Ae43wVmQ1g/JFNDRNmC42iKL04kHqBStQ9jFQ9P
sRHt1RcHgo/grl34REQ43voZz2VK1OlBNZPE+DBJR+OiNGGStXPf7RJki4/Z74dWXxx4vLKznZZ8
b3fj6d/iLn21KE4tlSDnK0WocRVT97hNHMvcI1n4RbXqzChv1Rl6CeVtJAdZc31ZZEt1XcLUzIXB
c39gPkyARFZef6vW9B5aKfChteaW6pp5Iyr81uukCr8v6Tmg1ahEwzBrbiNcC/4zwAnq6oD53ia2
LFfk+//+Vv0DY+iauuFB6rJ107IAv356XBTkbzocxaPjHJvU0yDmDtd5n+qvneViZCv6Z7walqcg
MTZRZYpXTEf8W6MuvgeStNM1kw9YoSjXag5mBvMVIr3NVsXONbBXPiHZn68IV4R6JvqIaq7ceIpA
ctH+/jgRuBtz6pYbVbZVh7iclo2vJeH20pf5hnPnYw8li7uqfKvOMmF8DFUDKrQd16rSO4woUNgW
KjrcPlVAld2q681QifagfJOc2nrvBp5hycjvT2FO9WoIFtyGA7lo5bWEVIm+XxAe2KjR7PdLVK5+
vkSvT+oSugQrxJb4eQk1R7SuOF8ilOiIy08Bof2vRQThQQGbFMSJGse94aG0d4ZCXSBUkW+gXYIv
6Ephri4DRpT+j0SMJ78DHzd7wMhBn5psknTHEECFf9/sOXVkOUu1tNfkm5qtSqH2csNf+h6be5lv
bX9vgkf9OWoXwoTf8Hdw21jffaF7WBXjWdkJke3CwJfmiAHsdyt9S2WactInMpfknl0bzL3qEknw
M14NpsB3T0kXv6nWr/iCZQZG4vKCdTOuSwTjy6B00K1prCDepzBv0cKAMt1P5lcEM9oPRrUQvVrV
r6JGO6tusYFdm51X7NzRSJG+YzuTJsbyDdM9NllW8Fc+1zvkuYbvmC4jSZGn7hP8EG+bOgOpid4V
1xRo+ys8KWL5ODTWgTMn7yZW90VdBn+12VfY2PmfEw/hlY1AwGsWO84m831Yy2kbHiLH1e6LxvrS
VZr7RdQBmpGxcK/KYXK/YDt/0IopfQ4TR/sf/3LT/PQv93Sccy3Xsg3H8P+JB0+n0dKXggqVN3ik
gWbt1OvInmcRjLq58LST6rscgp7lurBQzpKxl4NGyn9j1Eg5jeX8Ok6L/ScK8jAkKfzD7W9hnTjB
H3Ojfw3CLno3JlYo4JetpyX20m0L5fuu0Tx4v/2UHaOuSo5zZOKUZwCZLP/Hs5C04j9+a8MULl9A
07VcFk+fvuipbQ6kRMvmaJWzc+O2nruHQ9EcurAMbyfPlqtzvXvWfDK5qWEk30Wn7+sakdqVXiHh
4y/ajyJfMAFtwRMapiZwBMHlvnCqZj/PnndgnVufMuR5QDf0C/za3F/FuUGqciFfpa4U9WwexjL8
cynzaOV0tvc6hzYyAPyJ74Uxwi4fkuGaZJxxY0fQfZy2tyEZBdk6ABD71XP1Ozu3sbI2tPvBC6K/
/Cz/jtyz/TYvgJDVJeIib5o77sThOtWm+ar00FmsCwvWkDxoRv0ffSpEBau4Ks4B3Npt82BWBl5G
uEPvtGlsHsEo2ktjPKBm0jw6PMoPqcBRXY1F0+zdZhNZMP6VKMpQ6QAiPQ/f+Bvc1QO4L1RcXwL4
gnxPZsrorTegyWF/C2q+J2yn8bemTnS7NJCYozz+elk8lu0AAMFIv6qlpFo7/t5VpGDPysApr8Ko
WWOYw3fx97PETEWEWEW9DtFX+W10y74NLIzRjO2j2kbKFgJ3H1pqTG0qi3LZWjJSbSp/zWvlFlOO
qXlqDDOc8zX/57xfV/k1T10FKoMPJcucEO+a56Ora3hOFQIFkb4yzn2hV87Hy0HFXZrqTPUNmb9D
VSfYj6NW1lAHuF6ZYcJkzYP0KuYqzVz/4Ql3Pgh3Kh5drXSu4iiC+SqbOKwVj6kO6j7ylm6v+jrZ
xy2w8o28uldd5IeqY2y1P1SrDxOYAEIXVwUmLEczXMjfkblSB1xKSVapU6zE66uePDEbLJnnyhZx
wseLYdXu9Qi4+oyU3Ic5lwuFaZmvPDdDeCJuMKfWW9KJYIFPzugFxwkbmWtoiuhOsbIshzScD11f
iV0FgXad+qa7CtyuOsxmGT2loZed+qJ6iiwRPaH7Ej5dIlRfLiMAFD+peHXgufOv10jc8pas10tv
x/F3Exk9N5msL0Ho2rvRs+x91ejpSxUUDyogQql1BcfTuCsS17tZNGRbFiQBv9d6txGsCr5AlUJ7
u9fLA4sPLNfCPtiRcitZRdLUsVdHYCTbeE0OBF128VT8GaEGVd/vEeoas2WXCDClzW0jnCcwoyPC
nDEpxKRr7lE6a1EBMb3vFVJAEUipP7xWa1fwdJBumqafsdUc2TdTl+9jNN/Ws8ua3Mo61JlD7U8k
bEGKYp7e+V20mQp7vmvhphyoAtZ7w6+s+1ROGuWkbur3tpF3jw6AZ/4xGCuV6HSLwrG/DE4WXKX2
FO0akoxfIm35Oi+ae2/GTvXgadab6g6bUQPTaFKezsUd4pNoHtXug5FozkNX2u51Vdp/NCPgmjXA
OPD6sPwDL/GQJMuS9xR3dKN6N3JrOej4x22yLMX1vTH+KLPKvNeqoSVfgPmVCsPN2d6YdeuhMmDG
TC6WdHj779U8sgyf32CGwSbRsn3XNnxJHvp9qYZxVjWVhp4cO38w82ylj3PyJYmyregzVAEoW229
aPJ+OCnKtI3VGq+iG3O2tSmkTj+qrmzTao/BMnAgiXHVAJS/76xsz31Gmc3I2xcgdMl1qxtQ0Yel
hYa+kPAvErFKZbPGsvamsTFX8ouwe+lEP92y7n5TU70C//bSC09qJkJgGiJ+/lZN7AVCRsX4R0c1
B1ZqhDk0vEKYJhz6JayOQzyS+Lq0jTyG13Rpa3Z3I5x0bDIMigd9PSReTiZ+yu87x8ivYAJoK9V3
ORhpc212SUUtiVh1+BBr99ZtnWnvYa4h9tbEUHzyzoh2UZoEK6qWYmZZOSMPyW8PLBGF1GPN85Zy
bnjKXSs8JXoMZlmeXQ4LlZUj7pPA5v/uVxM+xaowG0L5xp4yFOaCRvfuZ908taVe3nisHbQVdx/a
N8XkXTmqjXdcu+W5Mf+c40LHRkQrxRy95+dchZhnw2z1d+pi5zlsDteha863vgj9ezVQ47y3EnFh
Asp6tDr4BMonbxnJ4HbO+JhiyoqbnAQrFLBpNnY+JuQzf3X243iNeopG5kDiGSRaAej+ee6lS/XX
Ado3VuIa6/9xH3yuHHus41jAeh63Ayx351NCcYQRF5rdjGOecjuvSSaTQs7Zp0b1XeQX8WNfm9FT
qcXRLi9sdpf+gmd2mE4Pjprx3z+P9XkHBbNSd11D+FS0BSSsTwvLJEaCngSZfR27IruZgTjwVeWg
zi5NRN3Ah8wVKTY5ypOm3/lehWBtMZv3o+6K28bF31K2LgfP6aHGRvPx0oWOrb9uEsq3cW6SaR41
p9oXcI5W8eCb92ntU8BV5qJNNxl7P4WoWUHU3CmulTK4VGcXgpVlib9DJEVLjX44yL4xMh//++8m
/zifHmi+63rCIaOpezbL0c9/OeiyEzyjrr4uHNa/Ns9Sexs4Yjy1cWK+sDsJV6rZ5QbW8Q1KGCYC
fyhgDuZLIShYI/U4bhqH7JTbRdGpxDXdbcz86BVNhGQeXRTg5P0r206uPYp08h6iKvCvZmMoto3d
a6+GmLtNOmnRQTU1V6Sr1JqTW9XMSn2NPE3zXLcV5P/c2TuRp5ENFYCNMR4ExEHTi38IdJAQCW+y
dSL90Z2kEnclsIzZxW0dGd7hmZtsHUe99qACQpSwVnNZD0c1mKCduk2ybtqp0UVPdRha+QRpSVtB
UCzf4OUFu4bi/u5MrQicYt0nPMzVKHuHa1yrm8cwLZDTLNyt4lLwOOtJQZEQ6ZLEPEYQJFGNTTTr
B7XLPxKpXWT6iDrOGLOU6+YtyRrnUeXYzTxYtkNg7vS6NzdOl0USR/waOqYBFqqI7qNyZDE1m+E7
Lm/ZdgbZdgCYGL1rIbWzIU/e2iHWj1Vj6Gs1ncwBskx5E7Mgg14OBnWng01lY6iF+2EMuF1HACnW
aJHD0fJg38djhvIomaBcgfv1Nn335gr1b9Vc+iheJQ7ydI3mV1eQU2ZABdaDQG3nUcyhca9101fV
bc0TGv9xBi9M8oyH3Hkw4zBm0UpU1E9fRzkZEZFhp67VR/NVQNKZPZZkX7WZtdbCfniKIg5Gt7Es
vkyqgdlnhqbXgESRHNOwMj0Bc31JheNX66nXvo2j2d0EbjQgoyS2thPr22VO2B2bff5cVzE6o4n+
aHg9d3/gaZuBcu0Dwr75s/BLtf9ZDv5YQBdqq+EKs+hiFXvzrWZrRbDS4sm6Lp3xNVjs6V4dNCtF
cjN19nnueDfnsDw2Acij67FFwoIcgxnbSKc0cf3qst/dFYFfbFCsc95H9H1KP0kfMlFotz7cl5U1
te67JRL2SxaM7c7Muicvbu8jmW2PAyRjUFnsD/kUD1/m6kVdJk5K/0oznWmnmqHJXx9FyZcOMNkx
da0C4RSYaxEPyhXJA18nE1z7OyRifpybYVdF6xx9QQeB9LDTD3ofwcjLoplXtK4/mz0aYHEQLGtl
+Ou1kTgZpf+uWtbkd08RtqUJkaqH2+6mcDTjTk22rQwt+aJe0DvEXBiDvWbTLMPaosi6Re+mfVS2
tjoklKbR2ILILuGE000hymcSXnjkYtgZbtUEH+GsvnOt13C2hxVZAz4lLOI7KTW6arJh/qoGEN4w
72bovneiNT8OGHKGpuX/mHEZaOSl0sEHaZdUW8Nvov5QUsmIUtfDFCUpb8tS/OMs+TU6OUi9RaJ0
0tMM7HrNEp4cf9C+wjzAhqg26lOYNqgQWJJYRlqTf3Cqs1Oqoj9c7U/42MGfEXWBYUh/zjFLCPhU
5kIWcY2FuHbLHNsTq6C1LnNQuvgxzG1wPQakhzuPcg6sevegeY0DB8zpV+1Y5z86LzriVjC9XSKw
DXceRIz57e8Rjb0MW/DxfzVTHUr+35L/sC232/UtSRFXn59A7Ol3aVjrSPzh+zz3tnhvw5YnT1+N
J9yX8ycTB1oNea33IijmLaqL2j4aafobUVTTu6GZycHTgfOqyWy+Hny0/Z5GwPsjSIxd1qLbmQKa
ewp1/uW1a5t/ONlJ/ZmyFqAaawX7JfejYRuME3u4CEF0ilGbeZr3Dd8e9ndkQQd5aBGY7SwUblWX
39flBhhue6UynYDQ5uPsmhikjfoP13eTrQV6cHXmH5fmfnIggSpustBJd7jkJvdnqnKgu1i5j3vb
b+8CgPrtqoRPdZPNeXpzbvfhJNG6vZ0CTMpgNJljtuu6peXnGZPlFa4l8Acb03AteNSDYHw2JCaz
MJ+Mfv7ZwGQyGJvgJhiEgU5XO5r1d8wIsgVF97J6LXL4O3ZvRieYdeZbU+JWHVqvQ2FPt85gIwQh
u/HizK+yALWo0US+EPxttO5MHnFONc+3eYHIKDS3ZKOaluxTZ+rQWfP9mPr+QWQxtVDVF3l5cN2E
8fW5r4HmdrDhCO/1AAE8kqzR9zgynjtqBc+9NuZUCPx+J7oE0pWDI6UMaHGx2LiQUW9K2DL3A5ze
aUp4G2t1/zSiYrWFp8ZGuQ+mvW648XVYQq+EfCJ2TtmVD3Wraeu5CpzXGuke3vOgwRZJ0EvaIlpV
wL88K0/+CjPtVavj9t3CVGudZyWrr3kKAE2xaIjTamQ9qGl7YCrDs2jhvY5aam/UqJ3xrqRuijCs
HE212n8MBxJbcuogD5Fr3g8hFY5p6cY1rNlo3/PYwrnZPmZDkz7OlpY8WhrE1rpFTUA1zwOegTOL
nKD61MFY5quBGtCtak1Zi1qtjooLdUuU3gEwkMwP6+dMt64UwTSoFgN79bLeKiKppXd/lvabjrfI
k1dg3pGLWb8hERVcs3FIEdHR7Qfwls3aKsv2a1L0N745Wn+hXLDpmzz6MQLSX2lWaF0jsP3DRhTo
yf1essR9Uud+OGZrIP/5wZVDQzxhkNGV4VqNVqPo1wL5miu1/h1dBP6rin3oZRGsFrxW04/72Muo
MeOkw0IGmnhRFz/PYvpGIKcADBJgtersEvf7aGw1FjYAQ3vl1q217zLtLpPMw8shnQuWrJKSKNLF
PDSuvQ9zLJriBpHmYWrgjKVm/lt7CFoXER0+23exLPJPHlTTkz+y607NOTw56VK2m3iKWMs67ikN
/R96kDRvk708m50on0r+3seUhdsmk2+TiG+JGHncLwiyHxEnijYoOiaHERjCGlBL6PM1KKOvVg9h
9mWqjW+LG3Tdkzsv+crxezS4ZPXeDBFSXyrsGCI7AdXRm2C14tlCoUwOn1O1lz7dkcgPOUfFqEt4
cTUf0MmydnXiAMWXqHK/pgptgnPAzsOO9k5GJqwJcuuYdxvsY9KbSj7RevkA+9RUA5e+agLGWujD
oZ0RoXfnUXvxAYOjfzqTWg7y7RCbUtXK/9AfzNbHfi8q9upPdon3baRQWh7NkdHemfIQBghnePV4
UF2trEH96p8owB5UlxFn3U7InBL6ZXgtNF143xRG+qDbxrchmet3wB3ZFn08PLhU1qndoaW0fGFN
nF97mlg2k4xik5ysJlg/TfNUs4TBLxqN8fS+z5JvZMLMlWjYXAiJZM2mzlzpeTQcFV5ejaom/xTz
5dJUoyp4lnNN+bxXzTFounXA/2OtFqZJ25pbN42ohsl16kK95agWpqpZCpDnzqFKDKdde3Gdrcoi
949ZSDKuKRFAiWuEIPQFJYlFHlRTHaqirlbd7C/bDLgB6kkyUB1UoJqShbxyk7y0WBmalWjYcwm0
QGyQPycND08XNOjGyVkyKmwCDM+TFScJNNjQfHQciuESozDEbXItQUD4F/IKQj2l3lRJfT9VUT49
nJdKqfD+H2XntRw3sqzrJ0IEvLlt79g0okRqbhAya+C9x9PvD9katkZ7nYh9bhCorAKapoGqyvwN
FiXznD+UpMm3cBf1VwBc7UpVeu9HF6Zrm9nsbwN8Fv7w49cWpwDcm634mbL7iHGu0p2msfg264sx
AiW5NQCy7Ic3XWx1ir5X0TTgFmlbF2eMyut9QFNeoniIv88oqP4+QE9extnmrYIhOCIXRf4aJv2j
fCtVI0dZ+H/HtR55Er43BThd/lHLePnWawh6Y2bFTFP47tzoUMrc6DIow5nsc/ggBR+pBC0hA1fE
h0zwWh/NeUFmJVbjXdvOU7BlRa3tYfQztjDUUr9POYugBaIHMbkFFdgVnzpMZLCssLujVwb5YQoy
G/a8hfIbCyANnf/SzX+f2fV02OWNqp/vk73M/QkboGOGYqrEjcD4Z9qHSquvmcrTrdwpd9KKF7A5
reT94849y7tmKrb3ytEfMXkR2R/jpCmD/4yxxERXBr4zFhjFca6UbyxEm8ebJgUedzgbGO5/jQ2L
vMVd1CKuCnXvG5/6nG9O73rx95aFKlg3+6c1jUjkjLP3KbDbZG8mC5HS1s1HH2zO2nLLo9VbxhMi
/FCPpqp9ggPNLGonSKwYTJJAeBS2pBMSxinMhAJuyCsiQM5q9qf2rxbZvjpaltCa9WtNkjcB/k59
/L2b+M3CcHA+j3P6ZfRNxLnGtNsLRD5sjXDb1H67l5WhNKVX1ob3pgDom9j7Nfj/69r7neWD7teG
//4x5HP5E7rX28KzIWkI+K9BrWeRqgFa0aJWqY/5A1yxP5AUN8jFuAgPg8IeN4LK8MC+nCezPWBA
ar3OGimzqiufZ2uyXhsbtZjcxZykWzrjGcmfvp3VgzQdN+clPZYjdmEM9hCxPuL3kiPKSFMbMu8h
bXmDL602zt2X1B/xI+NG8lEJCkMD/Nx0QkmFurDz6i3beWyDpic5c1P7W9mbKfqxJbt+S62VbVIp
3tqXLADS5tMDss+7pletE7glC9uXBu7fIu2RIYkHaTcvHhS7ib4M/FS9izoIKTn7mOLxc/vrMdk/
Y1wAl7wKeBkajmOfQiyHfDya4k950QbrwcWhrShdJOllZOo9mDayCmUw7ittSJ4Mv8bTyoJiT5UO
k3DUR3+kbbkbAKFAJOmijQMI9WeB5RTPjp68xZUSbCwv955Gpw/3S9HiPGhGdJZ7ur1SrBvFcy45
yprr3CbrNLqdftQqMjlU2udPkBGqlb08MJoxsB8shufMw4HCarWzg1QHmtAejA29LNGgI/eVViP1
vOWgmStqcVbygJNp9dlL7GONQdSzsNAH1Tm6MKyehWk+aOatr8ucahe1cDowow22qW1l5zkw9Wfb
NjBnXPYNtef+hL/kvxhNUJ4cZ6Ca7LblN0XbNUv5T20g6KCq82wUrXZ7pFCUYB26NOWLL81pUmku
0++9KY9Um8buRg3balfE3qpYgJb9ssaqIvvZN5TgIi2JMzfBwJnCi7Q+QlpShpB+uUaGLqPkQlKG
5WOtRZ87BYKfbdcgCfWmwA1oGP/VjnhLrFA7tX4q8T5vJvJv+fTr5CPy+4lSqB4WEjEyAObMYndE
nlgHCYZjzFV+BvlpJEQe+BrIGtLXGLE0778jWn4kvNzAo+6HCtlc1RdQZ6az8fvI3rbBVK7Rjo3c
vZ7OG1Iy1nC72Fygp4v3Ex5Gw+0T5aZLqIaTfhv1EZIL73+gMKq2EgqXf1OlqKBdK8Q6K894Y4rw
Nkt28CBNRKo+k8Wzn/ykjSDwpjsJax7EoE0KZeaxtbXlp01ekMRk/8W79QAYyF1JTA4p0+kaUyJr
d48BuX+KwtwB9stVeRgXj9pIGoTHAPBzqCvrkULCPlu+1t5kAaBTgiVNBsVCcj5dkT7DsOYLP5fN
IVv4q0Ji7ZzxV+xOczXimuTUTSiyYaljKOZOmUnQUuKov7bxk6Sh6jHDfmsJZ2Naf4XvLWEZTTLP
lRSACp050rSfzUKL6Uo8fNW6OSuBkn2DPuORKptGJNYa/nfswh9KzwtPXhFlBzOy58fKUfsN7tv9
l2aBUPWKZV91NfkbPpZ5nRDlIyHmO3tp9ujGQ9ZXcGXXB/eTOVHdkw45zD529mmivrr4BTx7WNaE
gYcQrekkSJYElXe67SC1wdv3Fpro0rT0JNjcMiHsZ3YCnMUm0IMsDpRSmnKw0/lX7A5ZD/P6V0wg
u+S8jX2RdOGhVk3sgUqK/pVnxS9y8NV4gzig+nhrKYhmNaH5LC0HM8MXlK+13Tig2nmPGTn6MRWP
QUpVdBfFmJrJAfr6r7Me0j0+fw+RCXIHkQxG6JDm9q6Hm/d9bOpFdPclhYB8uZVlxogzDxifjiJn
lufpeImhCJWLGtrUGIO3yZryW2xWwVE0zJqiRGopC3N160Qg8ySYJJO9661KO3hOFB/MkkWLNqv1
J7cv6k9jhBZAiaZOynbpkxGxBfNJ1m2lExl+lE1UZSudchEA5Aj/EyM6yghEG40z+QBWLx+3zFz/
iz6CZ7eXD1CWD+XfcymqHE6wHqkrB7GATRW2NTZWpMjPThN07cVQwvTs5pbpUU0lKgcJykUYEEC+
c/w8SQ4gSdRjOvT8gnibRrs6ytptZE4tWt/UHhPL/0+ZWW+WqRZvsYV9olLGwbUNVJTIeocMl6v0
L24WAjRsyWfYQ7nuFsqHOTlvepsXb1UFPVAuys2DTXJ0MmBlNYOWPsUjtQg5qB3PXaGi2ElE+kx2
ldssRQEHL5xfo6RXG0vUcmrter9FmAYeHqsDFLVlrB9YgKS1DEdawMyfih5BzIVEP6bjb62PPoGD
Yq/yk2UQq/qOx6dJev0VLvO8tb0pfhgNkOCzUiCVZirDs1VE3VpDbP2vTNMvhRpof6ugFCBmWt9V
6F8reMcA5aI03c1VXFycvu/OQTcYu7gDSDnWLmh2Ux++NVZ58B17/qwH7ZvTu90aD2gUPUZUGc0i
jk+zh71TvTTl0CbPrqfoL9K4j8dw1vykL+MjjeyE9M6G9wmj8uwBNPV2bhL/0VyU9awCwISWhuFG
qmEinldRvxmq3n+UkJ8CMmviLKSWoWXYx/zv3mrphTrJa3q5ezPj+WYXzbeUtO0OS6v4S1ZP7142
6z81zE5KstlfC4AtAA7w+jEoex5qp0d7MK8/J5lvPAVIJr/WGK6VSxit4Pis+P2wtuvIeHND29+Q
68NXzIXrTK2pYqkCBPkNYgFZBa0eeNPm7mGYnPKrlb4X5eC81UqunXiYQHEu4WrIEfJu3eaRt6X5
DAb6zbbK9yKc3zwzmd8LG0KCU08vHS61T9Cyf1ahwe+Ah8xOCWBZ90XYoP9utLu5v2Z6aL/I65Ri
LxorZq0fpJk5QXiaYa+uBiO0PhWFbX1ifD7sqGlXD4nOGvbU4N6wSZomXukpGFz5JdUStoICEGwv
f4KShOiq6nL1almD+iWarxKmiumjP8RF8HZ2DhPoMO28+cKO+qnSe1jDCNPlT6ZZAS1jG3RIYd5A
mnEhvi9jFk7E2m9i6yzo8kiJbchY6rC/Q9L5Y7jnLvwFaA/0sTzeCjM11oraBM4CRa3o+xwrkJkC
pXgpPUp1mUkZSzLMwUrx8+A7jrj1tkhU/UQqs36RCwOdeqOT59Gxqd365YWMfvuiLUUogDTGAXo+
KFupQpkVzkYt66qDbc3WsxXix7nwbMySZJrfP9zycUuzMKfhQXazs92Zm3KeJ1ifWXEFZVUgU8eB
zXKyjozI2N5jFRDp33otpyDxswy+d8hgudZZeqVDDhQYfo27997vrNrh0ehJokTF8O7qHU+QHw8z
YvnAqOI6jj41fjXgy2muzVrD3Dcz6xsgPZtNc4XYItWJBZ/u1C56fUuvvLukee+Vwf+Ha5HfBF92
r6JiELntUhBrruy4QpRL1gMw6Z2UV2Vc57rKcWjHH9IqoW2eS7N5jvOSxUiJfj1aHe64LhA1d/cu
lqTwM71LjTDhNccHcpt2Sro2msz5h+0ixJexo8TnFlT+ldHyx+NYOBh7cgFZmjFOvgiSqcnmdp9Z
YBal6XUF396ydc+4vrMHWBBPjZ7FawAF00HXanS32/Jrqedug1EQaEtXK1+kqDz3pAbB6kAVXFJ5
AQmpnTew1JVeHptj1FBKEalPx9A7/LnyFldFtD4l5i8in3Jwl7PINuND4xjP01T5pG489JRL+7Hz
M48NG8DLe7zqEUPfSdBXx2KH21wyfxn14rHLKx8p5tjfGwHvx9LXLjpbgU9uPcFcgwy2Qn18ekf6
Ff3AyI8ehCMCqzPbOwt4Sp7ZO4OkbKrT8nxeLKfKD6bbR6s/EsSSQ5ZY4brvVLfi/T23fB87thaQ
QnKSG7Dd/eMQ4t38a7My9o81/41b02GJZO3suHPICQT+zirL6b0u1c9TUnbPba2Wz83QfpFwSUJ7
AxfiEHcTcnkqztefGjfon7wCi27RGY5DtKuLybGXWivzHW/FfW3jG6917BIRiXUs5/ieIRD0GeNK
1ji8j6PMG49KnBloedNsM16FIwzzB42yB8q26PklBe47pVqsSw13n5VaZsGjpzvKtfSnzy5wnuM9
hBBi8Og7Tr/hQR02Mkx6pcMYZhbe2vDZBLID0mQZLEMGVI3kY2QsyI2ATCkHNg3WqrNTC7ohzdtl
zdIulp7fgh8/pNw056vXAVCzk9I9l7binOe0dc7PcnoPSvO/xf4YYlq2zkOJute9w/249T32x/1Y
oY8HdvWXqF8co1yE4G7ppFvGKVXNDEUEbys5pVvs1i/jsVczb123oLB75Brq9dtfxKAlc3XPWN0/
h1T3tEPAW8VIb9RYxQzBHsKB/cIrElZOWXc/QKuRWWJdaSNBolaz+6Xx0S7Fjtd4iBr8afuYdWFd
lcEb1LCDos0WsL8yfcUScSOQpzlL/QeTV9BKmvVkeIc4IxctzbFqky0+uWxmFvRU3mcTiZ7YviR1
6JyC3p63AVppZzm4KoLigYMjjHQMdoCMiARvp7dBaUraX06dcarOiBn8uvzWjTf1Th+LYMPka/Jn
+Wfj5LRdsoEoNO9kmyQdnd68NHCvLxIKk8AE+muv7xe1AwsgudFshs8RUJSLzIpBTBID1bRsreCX
jZrZR7uTepW0y7SgIKb75pXNy0YSxGGNG6/E7/liGYv6ZLaWW/9xf6mJuXVMDpxy/Z7MrMbuoap3
IXRvEhyJpR1nxft7rKvp6RZrHKT0cIVDHX/RFFwOkzVfwzRbpkqI76tUjpY1Jusk89rtsOgo3IK8
3JBUWA561q5DUtBnad0uvA3U2/DQa+43aQURoBAj64N1m5MewbkU7Y86cK1tZjtRuI16e7StDV6d
fwILBEyQM4OfBrVGPuoDayDYg1xXikNhaX8Dc572lV76+5qX9hdUSE5B54TfMVOp1qFeDVfVH4Mr
FrXj2kuq6Dt18QP0//ytyIqYnI33ZGMFxxoIoShTM7wnA8s71Rm8VwlN/aEtvORVIk6SXQEITI/S
BRi8W/VDpp6l01LZVWeJUqJkxr0ay653GB3MW+nVsOg6VuggrqW34gV10UxIK7cbG0cgE6XvPM/j
qGxHO2susFxQlg7Mp7IvxzOiLegbgaO9jO6iSi/tvuJ29VK4ZDrcJwoWP05Wgj+Wtquyq7UKozSQ
AyZ3Z6D0s6pJ7eOs2llfcrTJVwpfcoAsNOO+O+QYzrwo/GM+889iBUu4juLp0RmLd5KF1pfEa7xT
F4NGk84wzNJ9WbXWVppRhwtpEKnJ0Q2RkkvimO2imuySNCy3gklp0Qa5oqcNvgW8SrAw8Pxw+lK3
3WLBUXVnM2r+Eu67sOLlTA7sEtcAKevzPf4bmb7KwmQ7g7xmnb1w6xcGfdZb5dFQx3MPMpzqTdRN
v057N5moBI7tARjZUVotTOXieBvDKvV8S2MbczfuAjtonn03wRCs7NnANwHJzHsbdIRx9T1jrSyV
cymfyyEz0vhkROP+XlaXeIf93rrsA9xdSDg8tmCazYG91zoKuuAUmHgdJJ3uP8vB1X0Dy+jS3EQf
sTAlBd8vTqYyRDraKjzF/UyVfhkWx4V96LL2P2hWbYPOVF/koATsrFuUXwBRuHO2nhR/P1K2u0qv
X1ne0dGSfnW/ok0Bl6F/gJZxlWgvwwQJdyi6bRzo8TmKtc+yJrtTrn9jW0uQ99LFyeLm8Mc4q7Pc
LXiPaqXi+DesdHesNrWC19NdVRkAHj2d7rzfgNZFELTHyvTcR2dxtKijkH3+bA5ra2lKTHpdN/wb
imBxvMdJ3MH/wf1MBjDZUt5QxytKZhr71Ly85kqTnoZabdmCt8mLnSC7PJbd/F2dsGYsRv8/XjZ9
9rTcehz6yVjLxk0WhjrQsk1s9qgEfJCMpeMYUp59mirvogE4IUHlWQezHcwr1sneBmfj/nNKwXk1
otv2Q0MnDeAumifoJ+6psjffO0WfV6yPxleli2pQkRALzdhqju0QzmgosuyKUS6UdIBV8tdED+uW
SkDPAsl/ZNuwbQpHKgSgzIej7pdqfnJVo1u7GkuvDi3m/GTioobqH4VxdXyXRsgMdRmayFlVGakc
1Cv1FpD56JzzsscmPs39bp1hfreWICZyOlmJpf92Wg+Fc5aDBOFZHPwqUg4Sut1NTn8bPQYkxPRo
frARmqxXv93MyvA178YQ39slC4uAW78OmMm2koqVmJxFWWxe9HFct5K7vaVs6/SHHutoRVvdsHXG
ZvrqdgEKuWH+g/khWJepmz6B/kvO/2XE6KTBWk/G9GkhXZ59fbbXetXm1xHBhae6ThUmNSx6pSkH
dURjSEuMFz2KTSpQDJPD3PsrXfPIN3/ESbqPKxgS3UFGVEVy1RPPOmWL2PyYPFjqkFzzlidTInJw
U3yjKqXWdjbfRW+DgKyxp3RTruY8x4mzzca/bpueGJFwWDElKyyTM9lTKMF/adv95GO4ugBoOrZw
m6T1P09MB7epxYeJkOGOzawDUgtl47H7Gappce4RPFhpKutLoEZHHl3jxPqoNjayT+eddlSXmKbM
gba6ZwV0BvPmMk73zf4sQ5Yr5C4R/tXGLY/wcef7tv/fd7p9hKHAItX56KLMjjLr6yBzUNoL06sx
WPUV+aLmNuvDcTqpVW99CfFX2at9p+/x84zeeic5dpOLOpRePRu+rV+jJHu/JSf7Qb/GRvxbK2ce
nKjqHQwvwGBeq9Aij82w2arW4K5q3YYfkJRGdZnyxxvuYXQsrM1nlpWVieFUyvvi1sZ+inb30X/D
RFiW/mu8ICYgPBVPvn51DXPGPUCOsj+W7bIZ5t4eKe9XCXVdPW8pj+T8SZBejQCdolkBR1d+kHtM
mgK5kBi+EWhhLaRc+USrtY2VxKR5v9ZpOrTWBJ8x43B1aqu53Cc4HO9kjwgy/q9sdgHA84u9BKX3
nE0pGOUbMqPQ2WbXQA+Ej1CR9jxABFw4fYDGtFnTr6CKn4elJaFJ+Rm4eGFLg5c82KS5KG/0hzRM
zE1YZ8leWXRZaq2/uHNM+h7dzN8mCEQWrYd4Gm/zw33iCDx05OyBt5hMEPeOtnmJkVQdmHdeCjO1
n0fXfAqdPnqn1WHzMpFKab3o3S4sJuC8cS+LEu5bdsRgOnqvlEa7RK1OnWy5psdnfTtFgXqQXkr6
zJzc2S9fb3W01hnM5MFp3o3AV/Zd7GqvltF/BcqW/eAx+WsAKPI6Q3E9YGQ247jRfcuXFZjmp8Vq
bNl9y4KsowqTOJr5AgjMee0mEv3Lqs3yYW1jef9VrkGfzTgNztzcVm16FYZ7o/Xc26qNzBryn6Ve
Hnn9Biz/OrhWqP/ypQZh0A2sC8aAFGa7QAyyCG9k9Lu/9EvLTxF/1Bd3U0fJl7VRtY/MInyWzhRp
2FVR1LxAlrEJ6fD1UBWsp5em4SjDYh8GEy0vJlS6QYXI61Bnub0KRgfvq4+XKOQ1dae4VJPub1Gj
CutLxH8fRJb5dI87hUuNtbEeJCRv6aY3nA1zfIFjVPUti3NjD+6geGAZlCTsefHaGHXzTUb4S4ef
W1W3GdkoblhVOZgjpt98Ngf7W4cMlAPWh6iPxc4bUrGoh97uIBcHYfEtdNKGlHAGnDnIIPvr5pQf
Kx+wOnjXZdPmm/nzAE3ycntNj2b6XIPcYTlPSd1Fm+LiVe4ZlfMAtHBdsaiVUwAD5VYZxxBOSFCg
c8ehW7p/GzPp2SZ3IuYut0/PNQ6sj/jEeHsvy7JD0aT1q+dM35C7y36ExvxeT639CjSSgrcF4/Zj
gMjUVOX47qdp/jJ4WbLNF0IiDjzBg5xNwmpMFgojjMJ4yvoL5KoA94Gf1A/IROfju4Y7/db1wYua
Gt+fwimTjaKl+jcPZkBZavHPCVmZVeeV2jPJgeRoFypS7LlSkklQ/ta9zn/CAZUajxN8CVAy/QTk
OL1YLaLvaqyjQsyudfFUapDM5P01WOOJQuBVYshOMZN+HJxuuERdZZ/uIRnWekqz8TCNBg/KBQYy
PZAp9rbZVevGy5MfafStx2nip1YtT9nox58UjRpFgK3GUaP88YTrBKphLjjryu4fcNkqP8G4P3rL
SyPH4OWooyCwkSZp9xplR18/S7Pqv8VxP33J0Th48DmFg8ZFkAxwPMEsZy+jkIJ7s41eewoTmwWE
M7/5i+C94isdSjmcUXHob2cIP7wNqmvsJG6JOv59iCeS+Eox9ecsHJJzF+F9GGTloRLBatTbrBUM
8X+1c9IKuMECPe4GE5p/7+E+uoBKQiOczxaWmTAVgIfemwIAlcHSW2WBwTon+iz89hhjhJjlGlta
SOXJMPVHvyD3Lp1yCP8ZIS0TNbYjVNpfI8K07Q7JGAM/CubvblINZ8e2mhcl7M2rGln7bpFclxBQ
gHpXlXa7uceWi8rO3vTNm77YDfRm95UUTvoEsd9+zZp80y0+A6mSIyCKIc5aaU3jzYQ5t9XDEYZk
iFtwXIzNjiezQEmmDXeait7dzcIvgK6B18gSXTITIJAZ1C4HOYvhGdhYgezrGDe3EcHSL8j/zPti
YqUqzWJ5JVeZ1R6laVfgHVBxm663we60CsmGv8J6iF6mTjlpfh+81exALry+MMXx54NW9T98I1Hw
9ID/2E2eulEKz8ezGsJjr0SoaklzoUNKc5w1YzXrKk5w57JKX+4LLjlD0BzXk8Gad7KAM8Wr8N6D
M6pKbZxiTlqHeO0WuXbGMGueg+Gb7fvjlrdKeypiFEi8NPpbFmumgQSyGgUuprDAtDADi7d5z0K9
xnHEJeugxuqXzsq0q9KhACn4F5uS/H5wc+p2ApopEwTnpsG/SJOL7B5/3shvoAosOzIlVIxrjPqR
tO6bNL81IpxyWDLdYkthLdZGWCNUEH3klI92YDGXC7hjSDYm5g03coDtKflat4Pw2FXfSvTi9iX2
SA+KWvszrkCcki9v132N82yXGMqDxPTCwDWmpO53QGPg7VdzGX0fozjJ1s664YxlZrBznaCHrtZh
iOSVZDrlVCWFBQybQ7/0/LfY0FFxSM3p5Y+xpdxFgn52KavaBZpf+2uMJiiLTCrZ9SxOLhj5zm+x
fiqXVL9rVTiu9Y51ifUkfyrzYVXlw3SVViohpdC3tlUGG4m13rRkkXqmwo68bdEE1XmURO29LcEk
mPmd5PQ2KKqNNW8XbNqXawINys8KZOGve0gQh98qm8bHsnOUVVk02W8VVF1PqgslmZPsvmWDTiJt
QIzd8VYy2WP6meMVeblP3hK+N7ugyzcBWlXre8dtvg8RXvoH3OyZebTtKoyZo38Dyu9NObuBzm8o
c8GfJ3XJF2K5EKyvmVM368N4m7LBdooV7lUTUn1JtP19wSqL0z4BB1mnbrSV5v3goEGiOL1/VlEc
cFZZklsntYxf5jCpHzAkYq+Lcww73PHJ09qf2uS4x7uPTKvg+5E6aO3KMDD601PSmA62KL+unAe7
P5rAvLy9VrjJ18AuSBjOUbFNApYxjh++5Zmr7YEQ2Ht/gLSo+OlJkIsZC7A1oAeMeOwxwWseYy0R
JFGT5MjCd94qYZzs3bhvz50xq+t2csb3EI/xNaS84Twoev+OWYOlFK94cuxLPRqevBH+60KtTRQy
q/kAblj4uLOnPQ1FXrwsvlxM1enM+xDR1y+K135HkKzdo3pQ78Uq4GLa3fCXvQT1qqn3YizwVYLZ
iPVO5cOv1QarfYARrcCUA+uANFLD4heATzi29We7VXc30ANi8PtBjYxbs8qLs9PV8Sf4N7caQsau
B80t8yQVg9iu/Gfnei8vjI3Zn1hixOCmmYXXMA/wcy3ceivjG8Mcr7+srCIqQJhZYDNNwvdeIJWz
+35QCqnSrJYUT4imqWDE7h+p85XbAC5SQTVT+ZCOBR/mL0AxCZHm1x6tINzcLxKImdyox1lhowvQ
NXHZE1Xh0CRf/CAIXmCA3ObucJ52MXjBR5m268ro9k4QeOvbnL5M9vH/Y4SsBKqxSC8sGi43uHFe
f3NLb3rqJj19mZLsWcI2FaR9i0ndbijQvHD4X21EwGNahLahuhgdfjb9UrmWyLwImygNXhcSy5i8
c1dTH5Jg/BIsZE3Xj6JtXmX6UQW6+d71D3MH1bPGifxQokW8k2Zh9ZcqyaNXfcLMzMssWMzL1R1o
YBgxan3tWEW9LHctw6953WbJz4FX9K5U6vLQBg7rS9h+e/Fr7JxeRdwUeSppmmNRPustHj2lA3cb
mNGLi4nHFce0/LW12vMgZBL0Qg0sXfAwsT13PBYxm0RLZ+pN9SndVksTfY7prHe42UuvVqnxS8nm
TDrlUMfI6rBzf5QWXwTwtAhn6bOh4YGWTufU8Y2rW5Wk3MIKZlUR/y0hS59BI9jSYWVfcT8NjxO+
Pvg7KK9BEBXVZ3jc1drfl105/QX4utoPndntjcTo/vL3AbPoX9Syqv2sIncnURJaQf+fGWFru3S8
Zle0kfMMmxcxWL8OnuK0KA9WVAArVPnzdyioXFB2Ygk/JsGuaVT4gktHbzfDRc4AHMA5kPbttLLr
U+ro8dHWhwCl+eXq+zWoWhjZ4lAwhLHzrHbGT0HUOImfr1w3QJTMrfMz79lgKxgcy90Z7lB8Azyt
bWPLKE4NANJTb6GzjW44cr4LgBwJ2FUbVfX3sdVHiEqp/ziZo3n0sf7YN2lvfJKxZXf1OzwkfdXC
zSDJ3IuW2Vh0ZsMa647xYqFbcTGWgz2j7bxrXL9dAe0DmtNaYXNNPdzftJDlTW/1Y4+GBcQ01cOz
TplT/cKa3UZyQQEJ4DRnFvgYdUmHUU7N2VoOfm2cIvKT+8gn+7V2/To+F8qsuQc5tfywRQuzTupD
06PQio/qmRw14jZyanlpx+Q11+2RUuhv2XtDczo8xvXVLY2fLGzFUCvJ6MvpR/ef9ojSTuEsZsGM
BJlnhgfQye+ZYVUYmfxzYKvbjCtpTx5l27SnYmP1vw/B3Lm+XVG1U7Z2Y9aWv112vxccrGyXUUfo
nBT9thhAMCJwAMGNCkNSMymOArLpJLOcell+kIES9Bf48A2is4xWVTc/GkumWnrlMAxdfqiRj1lJ
hx5axxqg92lS1f46LAc3MGIy6qW3TRHwuN475MwPi1PSsFuVzjBUsDRchrWqYp8tBQ2GpSVxGS/N
TmOOmgNEqKQpHW4V8liG0PxqEG+PcPy/4C+B0l5Th49ykHhuQY4u8Q8CK/fvDlUtDlZSYnO8dMhg
OTPiMrta+TXHs828dUrcmfIDfE/MCVPj8EceV7YQaae+p1QkDtKSw33P0QXTOzZ47n4sySC8ml6U
rW+ZFPxhn93GSTbBbEVXJSmDS+L65ZaU2PzOY35yGz/6qXVsmQCLFq8UUTE2jJsYU4BJf+68UV/J
EERAycJo8ze5G4nYet3OfrEvAkfboL6kfNbmGOfxpot/VqG1hhpNhaYFRoXfrfHNzADBV7ahfEJz
AtuBop5IiKjGURk9psbSyB5TtZgX+OIxCFnvxbnmnoUS0k4CFYx+b3ZuDQxl2avJYGh8vzfnWhtX
VWr1J6SxtHVgwRPDNm4tbBWAh+xvrC58tf0g2gfAYE68HqKTHlBdnMaMclDXnS0bg1pjOciZq/XZ
OZ3Z5OfJcK26/ldcOuvOSHe1Su1CmvdeuT7Q0A1oqEXv7r33u3x8YM12s2Nd/sm2sZhpnLY74m8R
fK1rVCyS4S1jGj/7XWOvJWzxrmAN4dUPMIKtV+Ame2uRgPFGHGkAgoPqWq520+hVadXwpanQujAd
/FOdZZhVIJbgTuGj5EMkuXHPjPwfYjIk12fl6JQ2isakUm55kqF7DudYo5IGjcRq+EIX44mKDmtu
O2bNyBog3f2RTNYLd52knfZwj+cpIntLdVJW8IGl7CjeVac5ibtq4ya1cyhC96FPUkDm8FHhRdUL
gyrv0FO00nLc3Ubqlo2G3YgEBmqZ01Nlt89o/7ZnoXbJIc/zZKvj3bu5c76oIWcXE9MOuehG9Cq4
1Fwuldj9Ug1zh02c8A5gf/brMum9j1s+tVXLQ4nkzFk4daUfIk0bJ+WDNOuPphCPEi/51SvN33oX
zrC46dyvlcFqZhcPwlK6D060stvO6sRvt3gDuyyJlT7ceosBsLX5rRHu8W3CGNyNKdGReGD7npja
+X6Ym1D/vclPAULgY0xWkDLC/v3HLB3q3EebvKkc6HQqNYrnUB/9kwmDeYMOyPRXHAwPaofQdBPX
9V62qn/sXGXzGy5IJumVg91k6bZtPVTXPjp62Srf2zJQLm5rA4kY0LaIW2KpVi8+a9jW+Qc2Ec/S
kriYrknzPqI32udpBPOwunfIOGXW/UNvIWV2N2yTIdWEYWuYOkeyQa+CVrcNYOxMdzwYTdKSiKNJ
xhb7Wad6lZYckGakNDJjlC1XtUUbPiz3uI+Qe6AL8useMmK5x/1T7ve4f8pyD8gpznkqzf+ouRa8
eqn72QYE8YArXPgaVRDsp36udtIZgZU9YxOCL9LSKzEFpGZBbeNFQh673PWcRvOxX0bUqN+RMQOW
K71VWDRP1WJ6+HE53JB9Y0EPXFjaabX1rfx/KDuv5biRbU2/yol9PYiBNxNz5qIsq1hFK4lq3SBk
uuG9x9PPhwW2Sq1zZkfMDQKZuRJkkSggc63fhH8hE0HdCQvzT2qsmRSpW/WhUKaSbZc3ATIq50e+
jFRivUx7i+f5D4+U4dlECqT61gSQDFOq3Ybz5hYm6S3Xn75UBlX8eUpwWUfztJ1j1MQW8+KGfkfx
6U+b8l5FFoRbGs0AzfDzg2DC0hjep6FpOOdKSZc82D/aMu7ag7cVbJmZBy+h6cQ70CyjtfGrbDxP
ZfBs+gVfnD7qecSV/hOfQf04OCk75do2tmlTR99sz+K539tvClaqx3ToirsstsJP7GSvEtAC7t+y
E8Z+DMsdjHuCk9PCUHH5N127EIMyxLGcfep69Sc3nt+GqXV+dIZ9is2i+cNRumnnL6Ganc33U+f/
Eipaof8M5ZUZnTtyHwU35cUt2nKv+qX2eYAEkWht/MN1jADWcZd/QHxuOLr+HJ1gGZmYgcQoIS0h
ZeJu0tAZv+azlbL8GcIHFoIhuaLPjZnnW+o4gPWsvviiNKF337TK+JKpbnkNK+XR4s3/Il0Kdgy7
0rGjw98T8j0QPPVRRkEuIi1TAD8vejVnBzdayobqq3Enw6Zh5+w/vq5TFU8LQVZhUyODQYumSkON
+oDKfnTXzXoGqkCLH5u655mQpL16aRsUtJc+zB96cx1WPXwgKy/HxriJFJ6F3MKh0ZvHHlHR95go
U1VWexW31G2i/BilR5pDwWgnRJju4qoqdGEyTCd7SpAtHzT25Ut2KWnNclfl9rBX/AV1mKusV13g
5X4V5I9+iYFg7BXtE4pPIV8XrztJc4LN9IRIjn5E1RXwtTSXOBlI8LpW4NLg5LmELf2BGqFLm8E8
iV0XQqLKDXTJHessE9a4vgHd2OQu4Pq+89JDNbn+WVNn/9yhCgULfmmjm34d0rphdfKzLzKq90CJ
lrhfhisqh8pehm6HwjdUa+s1Sb58gVI4OREr+zJxVJyvdcs924HeJ5cQJpnPTX7kYY/1PCkMEhG8
6LeTHkMtVwznKmeRZvuoMM2vt/7UHEDvhjwxri0uxZsszcajneTGvIuXTk2b1inS+mVgUNxwY3n+
cJQRueLQsROyC+rYJM9ihFG2WTF2+L+H43XtSXNjWNtAPHKnuyIrM15TiZYxOfRAGBmTebded+7K
e8v39q2bIniqWBRZsYp/aZUqQBjoYBQwkgDOIR/sB0oES3lpK2r/WtajvdjLqC8qCkP3xeh8bUKE
P7ZsNCZwo017jIedZHIkf4NfqHs0cGXaSNKnFOs0FEEep7Zr7yWkXXI/Vte6xywP1V/kXOUqS2xb
pu+xkNjv+SzedWyTZmPodnKWX0a3Bu2BSs4pbnz1RboGC8YZbx0TdiG/7oBGyouJJVVil1hxLl2B
A6DEBdK6uc2iDPu9MX/k7UwBR0/957oJP3vtpP5BcsPfWYONitnUFZ+z+GPRB9offaPxTG0gJ2E6
qf1BkgOxxbT6kI/lfNEio93KbN8oqJPAlXvI0+5xdFFjGDYrWo5cLTdm4LhnttDKRlu4LdAo35v6
wsu7NWX0FiymjE6EB2Jaz5Axy9k4ZmmrUpruQHzDHfuqmM2eN6H/pxJPiJvP+ecyCBANGVKqb0lv
nUZUUrbFDFBiZq9y7kervkYJPOOgt5wPdlo0m0T34h9IBmwcszD/imPtyRmU6o9c87Rthc0VhCpH
PToe2viO1cDHd4LuzJtPOQWp2f5+loDXO/d1oJz+fRzLpeIwIDOFW7dWP6OCDLvv2yigztZPl0ZY
liOSvInBij9oLAPxKpSKwXyd16LXemxa99JhefwLnsn6yX7SEv9SLjNuG9oVD7UMpLxxDl7qLf8t
vww/wls8hHpg/ZWGGKpS4f5qoU287a2uemmLyD6oodXcQ5bNL3mlZAeN3Nbr7LvWRjXJMC3THbDP
eypO+UG1IX38wFX9xcaPopg962Tn/gShj2aKwOUmpRDwwOquRlZ7wRcvVbLbQRu616B1AN8v/WVq
+ofMM92tE4DysIDyrYvyW1OW+9KskjC6iuzArfnLKEXoq6z+ZbQv1L/eubCNo1DvdjLP3+eu6Z2d
FBrLnZymS3uYRjQo5NTPYvc9KkA355yUbJZiY34eMCPJIW3TN1ihfwa0YR+KYXh1hhnxhuVgjgmL
fDlVTfe98zYsfYNi/KGXrY6Rx9/TWjuCpW8GmC3WrErOsCnwLfXm9n5MWvuxUlIo4KOVfY8cNglq
ZT54jv4NGK726JoKEpAupDMbcqINmJXOYWDrFiS2e6jHUn+UPjlYc/Dg2uzJrarke1OPiv5g288S
1f4MRYkY4rA5f7nNlsHWcigvVvZL0dUkSP+GfSUtHip50l5WuJk0l4gMW+e2QPwGnhYI0OUgu811
4+mnOYW0Pj5I3y0kL6mMbW5tpKHhe8Hk2UtghQg2JeLJQxLMB//opoV51lWYhm5eZPsh8Wtk5ZN4
f3OrBjviPfbzfM7LXLlHVwhCToxj352pBSY0Sx6/f2Y4OA2C4Q79sqw2wwLflsMv7V9OZcgp9OI8
LrJPI7Adbxh2henH3xYfiV4BmmK54CmxPqhgpSbNCUPk/DhqOgKeff9DIhwHRhBi8Z9zECn7vCx0
Mp959+BomrLVdJb6iqUATHPSfAvHrbxAbq/f7GRxeIKhZQzaeXHQ2knzv0ZF0Ag+I5X6HhUtUrIS
RV2uuoA5lmtJtz9Y2hm3kRBBfS59i6q6pxQa2ymJhvhFAWCFtYEWfnNzADg21XXWqNF8RkGk3fdJ
a32tP6pBEn0zjAR5YN1wz+a8qyN2+9BvocU5cQdfb2HeySFSWojZqeLtb33k2GDoLdHSh0QvuEQJ
jPvU3/tF4hzHwv/4/9Q2z3sVqLcP//Cmay5nCLkG11UhParQjJGYeEEVdUNQ3xvIpiPulBoDMCHy
0+HBWVLVwMzJT5uSpZaOUNLYUQmOHaNJZ4cBLRr3krFOluT1OsHRNSi1sa4Do65y/YKI4FHpO/VO
q/UJSO2SLkcgihx5B+oMraQajcbasu9gl7G+GafPvIji04y65D5QFSjLVYJXWJunD+jBjg9j45Gj
MPpjOCB/L5ohIgly67tplbSW/x4nIRJ8i5M+CZa+iU0C2b+FVHSLuV3/dq14wMawzFqdYiL6RUIM
Ew7ZnGjxrs2haEtTBlbyWKWr6jX6dgs1Kz/bjFaQHbqJ7S60r9i+dzHi2PiK1e5tIML30idnclDx
y2oOcmpEGl+/W3ig50W9kSHNC9NukVT7k2VKdQiXQrocEqmUyykidEyfFk03EJ8feGlUeL4S+EtM
3fjE3KbLmUyRs5/z1ilsAt5/jJON34uRVwe7QO5fuZURxXLOC/5AbnHpWkedFXW73PgwKJxzBvFp
ve/Xcb5YDVl4/Goco23u+54EwK+no208l5GXH3U0g+4lxgizQr/IqRba2TkYo5nFxuTUHn+VMGs2
da+HlyFqUdf5eeayDlag0p1+649lxi3uNjf2uG+rYUkl/rzKLU4JyDmiu/IPsYp8RgpkEa9Q06aL
DrHieAe9UV6Kn4IWv2hdoBdFOBvBcdvLGzLkG7H7naHTYRB1T+575eYIQScR4GWn4ZcxAHjdS6eL
HcX+Xb0d6nq5bRRoBm3Q53dSqESt0DqGBt4k0hyKKb2SiPxmzVn/ISj9+AN7QhmSg1Jpb94wm1dp
ybUiX/mgupqx7/pYebOrYhuDNP8Cazo+jJOFfyd4TIwo9CNkU2sTLZvOMJ7B9MbsRnloqQ/S1y9b
UgUkxA5H5GEfyW50XnajGbvRBMFeXMqXzW7ZaR3gWaJl3vTz0h5vcCwJrJM+auajHPgA9qbse26U
pc/RKvNxbgPr0fPNvelVaBD8jE2R2bhvzfH+1iVnRkoKzOk7LJ+XWCAyJcZZVr+DhQdEEsSXvkUH
bsIwhX2dHNo4sC55qfXsiPVoI3LwVKn7OwNgMhkBbOn6TMt2sT1OJ2nGpvc2dlnwFDlx80kpzuHi
Tle7WQfyzqmiL7YbkWvM0GaeEoq5vdGDafc6Vmpm6/C+5TDV8V9DlBpnaUl/OXnbJHfZxS2TUAN0
Hsg47BvLavET02GvhFqBrNkyXSZQMx4PkY7sosxw256iZRJabP3TPqxOdY4+2Aa/Z8zSl8PaNuCT
WwoMciCVebqTkfU0mcOCFXZlHqwq/JFgLMkmZemLCDqYZa7z1kJbAhDAkn0VtddAt6pdEyOeduu7
uR2IPqyEVEvIbGfcY+74EpI9O8cuLFSR9AaX+BGcSvoaFHN4yTAxRKkRRdWf/amDzNZ/04/KVngJ
2+ShHANU1RzIup2r70UM9qYN27gDtARpm56v4abGe08BAR8cb5Ey22cRvoM84JILUtlLCyfTAzep
t1sz53vDTDC2otED24CKRWp+kz7R6elF5Kf2wfaak36x60rfxeVknrER+F4EXvk1tMr1JP775OfQ
coIXWPVVenQr/2I5X0p/uLYLQjGt6/ZpaQmaMf9H6+dYBj1z6/N3Oq1ABSMf/1JQx8eHdFH2KmLU
aKfY/CxYhsi18djM70RtMdaRXARa09ULg9xPAev/FFf8u1tiJFoCSPdL9DgM5E//6wUkshnBJzhF
/ledzKxcTSiIrlmmd2pfTveKNk33cmYaAaNrDO4SqbKV7iZPzLtiUKCrEK4zmUxJitsqdnvvF/xl
ogTdDrerSx8EO8RIs8+T39bnCDXQnRTT2kgHZFghod3h0fiqq+VV+sMxU8AIJSG3CDU303AujY8Q
Prv//qG2R+r4S38S9PXOmKv2jFCy8vmHdBohvzFF7iPK8DHERRa2rKWxsrDYhyyglrdC/yjd+QQl
JIH+vH5e+UXXDyan65/l9kHWP42GcD8KOHwgCepRZtprVZNvsiEa2s08mPXFiBtXOxhe9VGZavXo
hlFzSUt2JzbK+azzD6igWK+4I1uvquE5G9Az1gmXbvN1qiGo545dbmW0jSA4dOWehL7t1VsEqRAA
v0wIjF80yze3vt9Y29pQUQ3+OXBrpnkwNxucVeY7J9DOAX7G9rbMp+D+3526iOaDZh7iYgPOfz7P
3V667KVfzuQSclYhi3tAoxNpoBmJ7Xf+SxMdQNApF6k0SgUyMnr7hJb4F9Mc2GLJQG+4yE4GpbFf
O4skfjLLFkNb0LjVDoXeTR7v8gyfphkpDHMTItz8GM/jNz56cGrGNH2sloPFV+lRU2v0FKzFcn5p
Oq0FVrvAx2SfAOajUOFQA55iA1dg0//+22TKCjaYHPQeEwD8GxmVy1Sjt5XfQLpI2ZzQs1AvhqeH
90Zhf2ibUnvqx0LzN65v7jrFDx9aaab5nG7LpEyPRearTyYiiE9ISFlgGdn59cs8mZzmrv+AnM57
l8wty/Zr6gzlWcLk4JL/2MMj0Xa3Puqp628BSmbhTHmfxqZGq9cz8mO8VG1qdBPS8ov0Yrjys9ew
9eJLoqLrK71dGS2xs94rz1iZ15umQOClGQf9S9nX19YJwDIUCPfjJpv92UegEECh+p/yTi93cewq
j5Hde3jddfU5rFXn4ug1uAucB17lSmbDijLt06qJQMyCpA6XkkmCTc3BVNz0A9ubdLGGsX60xbzN
u9n6OiisFLwsHh+bRXQ3ivtv7chGsbZ1FFFNGxSfEZXPadEhfhShcLUUBHFdQdptiZDmzwhpyaQh
MdRdk0dPDaYo66OhVPxPZjtnz3z9hucoCddHg97ijVBHqnWQjfJY2p/MrMqfI+Chv0WhXGXhfoT7
QhanrMaWZ3mYBS9akjdotdCSLmN5rFM8eel6v/6lP+tRwGoGzAaGxVRwmgJ72A12N17RFx6vXoaG
ax7ZJDxRnNzjMjSGGOw5z11gFOv+5LYB+WVDEmdW9r5/WU+zZDFroay98XCO30xw359ql7ydCoFu
LzKiZtKTQeZdu+iMmnWXIJIQzkecUsd9bmjW3bBodcfjV20cjbfInY2z3WsFACj85EKbd4ibtCUF
RM15jkwAPovtXJtYoAQG5YNhg68wyBM9J/qi5OOSAtSywH9W+cir7mmKQpE//0B04T0y9tL3SJSF
gK+aZB0Fc4JDhduqP5p5p5NuuK68h5XioH0a7Ca/4qUGM0KYECv/QfsU+lGOCwoOeYjuXQVToJpf
4sKpHl32Ev6mdCveE6y3jitEQekCC7zVkrdbtWrjWDki9wkKw7PTi7CXwOPXUC+d+CUyU+2U2cN8
gFGWvZGsudilxZ5TnLpQNSAvWBRvGYTiC4QO9YUbobj0hfMWCCEeMxZrizxCc5RR21Lnlx9yKgcS
thUIqsTZ9k1C6SJRqzfSNDAha+USmwAuNskw51tce+a9pySwPbzO2Q5qvwhrUOvNSeQ8wXYMHzTD
jLay9kva+X1Ap9rxMLB23pq1GWEKu+jJFhXq+7mvvVKpKTfIUDs/2oGkf5G23xQYdNs+yqhABqF5
KrS5OEas9XawMuedlg/DvamO5U4eL2ZSPeuB4bxKf8v+hqQPBeef/WAsryiL1d9dM83fyqJX8lPr
UKRy1Da/ApZGOG0pG5CJy69jDQ5Mygb9tLEQjnkAKOLfKyxvBcf1O9xrGQxcWOcLB+aG9IoGrzyj
KJGhcLUfFm6V2lCSNXKvxAg1j+/GMrXvGqOBF4z0HBoy1Hpea79E3msYtQfHte1raVAaVVokPzBi
PFpd0b1hZ9EfazSQlnun+eQYQFqLOX8CdzBs+iktdnDbTaDqtvamVd+bWUWrzmusuywYJ6p4NA00
lUgYu8/FIiJV+3210cYIMPgyu4kQJrKgwryTdiNIKFBUurs1y6pa+Xt7Jf3y+H5v/xKvG2p3p2eD
sR3bckIQMgaLASR91+tozzldERwSp7YPE4abn4xYowzBm/gko+QYEpTbc+sqo05s3hl9Ur5kg2Mj
tH0nQZCunCetqh6lZdjRBKY6pOq3XB9vDHKsKdq7ObyIznI6bBu87FX9DkC1f+2Xg5kjb6mjU3WU
Zl+7M8js4ou0ZIrbRG+OqQa4qBEPhKk/xsgs7qLCM+5w/6IKutThKqOAPpGE1VbqddIndbjBs4Es
oBF/61eUUDssKdDVllFiZTRPAN4usdKVpz6Y22pi88/ffAty/mOVjxPGrOAZ8BiO16Yd4QlF5WAE
kZ/7D1bZfJISBBVK/8FVyk9SrnBDz5MxqVZYS6RDpKCP/pt5y1Uk0i8grlrUxw6Rmh1l+SiLRl9B
sd6xw/giy8zQD4Ojl4/jTkZZlaZPs/E26FgKL5rLciiRtb762nC8Jfxs9Pika8334QXhYWXeH/3a
Q8EmKdK7VC/e/IWZlobmcNe3YwwKEt6aFQIhb0KtJvNJE4Ls3myi/kNuRv2ThaVEFf3B4sf/0x3+
TIBu/MgU3JbC2SpfYYcZhwgc+z0bIJTeAmtxrkibT75dfvfiad65AU4MyIIXwFdxb411zT46IjoD
fvwfbRlPl/Eu1fkKV9BF/qa/znVfbISQV4Vd84KHCk+fcrpKV60UyCvG+qsQ+OQQLJVX0pDowi48
v/Xw/zmpDCk2jsLGVcNHr5j5dbLY2cdN555c0TvQO7fdvTN0e0DcByf22N0VbQVwZVI+WnCoJf9r
u7Z5QlVn2jUTaxbMGKL5Ux2CDkxJDO1E/kTk6VbhvX7aUaPFbdk2rCNM+lfbLJxrFHnwbZYzeFMc
Kh7+YdlO+98GJGSgzoJ/k7OTVp7hUpeOiISkk2nvQ+TZ9kKgEH9hzzwgONKA8IFvoZXaXUO58Kxh
mDZtbhCxMfdPXlBGZwF9zTIqpwIlIw0AuH/8x+h6hWVE5smlBidW9ya2r6z2HV5SqgKW36n6TL8Y
/feRlzsi8mQ+WVmwmDfkdEmUtlqBFCCbjAbQprZpAujhWT/pu/VmkvboGfquAMCtHm/j6800JP3D
KniRjR7cEw0hj6Bvlft41tRDl5jBi4r3KFxco/ljMNyXWFSj+fslhaX+5Tv9HyrSxJ/TMIffXUfB
c4p93nEcnOFutPTv89i9toKkauwGcxGa6/fQinXrvtOH16hUtnOrrzoCKx505O+14X/Js1X2Wa4S
Rw84164brrUvTbBsYbVTIzBuAL4Mmg/DOKpv3Y7np/FGsU7HMyPvgJR4xhsmuOohMhrjIKO1i82W
GVrARqwOjLZZoqnQeRHKcSZ2A4vdtKlN4b3d4hwr/33p6+s43hg2MHlpGqrzHiJNOchVjkCJhztt
VhP1WIf2l9kbi3fUK59EI/+VbKskG3dVipAVGtVtcBQSuBxuI7c+ORuEIi6nWodBAmLH0Jgi7awP
zikO4WI5rvGnrqiXpLKDH3kCBAYGJ0iz5FufKvoXu8rRGOjz5I86gAo/t6DGtAaoEYyx+FPgI+U3
ktj+MJS6t7W7FKqmznIjTdlRzSGPxawcHzTPyh4ogFF+rQPza9q7xzRb0HwQ8aOuVr/2HutyPWvs
F4BL46HiF74vJp7xdk1JWGTHWqVLToo+3okemXTJIVvcg+TsNiACZtIcTCM79Wlyd+uqlOlTOLg9
1Jmuf52gynYJttPeYu0I4SnZ+6EPSmBpwiiPH9OwP/uUERDeAjVNKRmj3DSz+1f0/OqTry1F5eVK
JVkQ9onG4vIB5FX7CXS9QV6DytGrTQwG72C6+R832Kuc/RKXcF+1iG/Mn8iYGMsOz0Olss6V8Fm2
dEmPXB58NW6HZUcofTrClbo7h8/SxY2KxGDGq08GJwTVLxBsPyGpmn+InHwm7QRvvo94X7k6brYT
axbhQ+U4s2zBSFQnw1OzDxH41+M4G9lOUQfloFd2sS2UwCvgfUWoh/rdAfOr4Lz2+Wn9mveD8ehs
SsMsEP7JLCw0bMqByxrONrS/8qoYQDca89NgWX9KN9Uyj6e0o5+MvAg/9FV1/M2G2Io0mDbBDId3
qVvLATmc/mEME2xxrfcu6c/KQD90tZFu+ef3QNQWixqHnNFFZMBWdy1XrXGYIc22FZWwwIp4itt5
vukQd6B+DrO+LOprNzvBE0/B8KleDmYReVvTAlwgA9InoxHYenVBdyzxcgk7UHlAGOD4f7tGUqjf
xsLTTjJRBg19+Igkn3Gn9eSLCxcHP6nLrIfMQhZjkdCQQ2I3DsAS53TrkrNb7Ueag6X/VfsvUIbz
u3WHp4XJfMyD0d2sCHNtnKKn3NzZGI01ezRiEIBconunOb5bdhpsYMBd59br0AT2axR+bht/eJGe
NB9G0BXNcCdjQTnlZ6V0SYQHICzXPRTY5/lwg3zk0cTtf2sL1OMXcEjb5J8oOgXHW4g+YreM9U16
EkM8dCAtoOiviNmiVxMUAZZ8oXqRsdx3xt1Uzs1RRiMX1foonJDbBTj+QbHU6mGKtHVqPWn1JmsW
LPQYmFt0JHKKN4sni01O45S5yZ8huhjNnlQOgPxYua5/Q4wz9+mMtmldaDb1Z4A6KZjHpzIo64cY
1voNziP9Kp8EDhqxHqogv8SSCfkl1l/McW+xUzn+BcQb+DESU0bxABd7PCqTUrA8JKWr+dn3Jhir
p9qMuxdwlI/SHdXxe5TgHvS5/DXK0B+lO6RK4SN6twurxkDWZ/TOuo8HKctbA/xE2WzJeJdfgsa8
ZAnGfW0/7Axdib+HhTvz5YjCD1nSuXu8CDEanlCXRM22fbFRbTyFndcsVhPNixxGXq6sOnr1CGcE
r9XYhRiJ8vVTvKDZO9s213qbHbMRj815vpOim9TPpAbXAVwd0e+6dc+mH+CP3L9J0K2/iJx0r2Fe
tbsN9Fhw/13UrBofQlxZuDsfVMUWBSQMEAc8FtYzLZoecIh9SS3kcm/9MqizD7n3uc1Dc3FgkD45
xC6c0c7R/2Jv2z3mDkjF0obVRZ7pbVT7+Z70TLLFg6N8q0Z0QW0lwmzDboo3GHLuxknN7CKjwWwe
PG2Kn7sUTU5rlxZ+spcUzTyEP6yw8k/C/xBOyQz78mA5nrVd70g3UOwrvI11goSkI87LCrLFmB1j
JpXbvnOVs0gp3OsQaOg3xbN7nZYzEg/ur6Ox+Yl8U7DFpN78jBLJTvxufNaqu6Ae3cuoVfqj65O5
F7r5qGAMWGvJx8HFDcNvWusQANHe2n3rnMDRmdtAafyjH/CC5LXQXgaslOXdKu/MKJo/IkqXX6Vl
LP7L2givUN6vxuLOzG8gY3JwMbwCnpWHfDOGhPR7bYXHPu+M53Y52K6XY5Ct2qdg5g26bTLz0gD3
va5NTzlRBvSfJNYqeHn41nCQ6QXQzue5DIN7Sxu/vYdHi581acut1rVsD8hJTXutRjban5arp4qv
buU3kNl21b9Nho4BxVKizEiQbZ22DPa36qTUJG/NW4jrJCQ+ZQSoDZUAqXe6WqPtprnSlyRbb1Rv
YTo8s0YgI11PZ0y0y79mrf3aliMaSJXpb3NWEYiAlQtWAT/OyK4yyq8QSvLcKF+g+FbbsnNASXnF
RZuHGqdB0rw2iyrrOE/O7xXtaSiiXRLwEJTv1O0Ad+UD28TqLF3yTXUC/pqG/0N6KPAgYhjUmPrp
s1dspLN2lN3g+YhhGSOsq3z2vbs+ra/GooOInGvVb9bTddjAlLLnfkAVZAmHQU6VLkYxOyid8NGY
w3qjKKV+NBBwfBzQ6TM384SiVWwouMctnWvgcmZQ/T0rev78S7CcNhZCj3PSXm+xjqtYd43rfBRI
k0CY4ixwtwM1520ukCcEvuJ7GZbDCmsShNNtzi+wqFv42inXlPCsQb6bD/YVB+EftuzjI7K+KPiO
P9Rllx+jcYlIE7mGhxH7EBlY45K/49xqju4Mdfwx/JQHbrlZrhqF86sSGT9MII1HGYxFW1hOp0hP
L22rbm6xv813QiyvrDLHLeznhac4PGno7F0ap1cecTCRZ9SNn9aF1bgpLb+8uw00rC6OJbiFjfR1
jjc/VslV7vUCNgl2XtOLT4XWOhu1QlPrXmrcm4ujHeba5V//8T//z//+Pv6v4M/iqUh54ef/kXfZ
U4F4ffOf/7Ktf/1HuXaffvznvyzdc9nOOJauo6blmqauMv796wsKOURr/wNQ9FhEQZ6ewXZneytK
oNC5fMmX3Khk0CVzbsDQJV2tv444vTR6On7QeXufcA1z99isz1/lQLnS3ZOi0E5xXk8fPKtGXmeh
tGpaisJ/OT1oPvjwehiRxjVj9Svqpy/j2Ol3ejLb8NkGaA1n9PPMM4J296VDXg/78sVVAJ/wDdb0
/sHOVUXH6i8PLqhDHihpU0bCHXfN0AWjj11ABQNcy6MerMTSjFLkllScIpzCirekImIcKzgkE/ro
wMrSI3CHZO2LpuhqK9z/ElFUs/0w4nx8mwSCNLuTC6UpzvP//r/h6v/8bxiq6iHNTrbGci1D4//x
z/9GmhikXcBdnNMEnM9kBfVT6tY1BUOt2eG2W+6lTw74R2jXsonXLnTkYG11wK91s4l3VFzRd0mr
4RE+Tb8eMOTIwYoWvHcBViPukoYDKOVOO07R0ET7tql+oNu7e5f5KN3GfVDaMdiGKtllRLGgN97a
FBqoYM1B81gvZzKgV+QHpM/NHYAIXYu3nnSus0ur1VEMOKaW4UNFZsO4bjFzFDPm4n3DqbS861PN
eN9wIhcYgzqqzxIqkyazYdMZdsZZXoFwKprT7ZJrH5dMa89+kpZcsivG+CBN9PziRxSL1j2rXFcu
CVbaWH+MXNLTFR+NNza9Ol+gu3//rzZU47f/teY5Dl850sSGBXJc/e2bpyiugdlYHt5Fpaqdx9Ql
b9/gDqGnaADjYODu2nACz+MXpOukPXWpDTfmVZ9i66EzSwzzGvxzt0ha1fu17UVKc/EQdnOi7u+Y
uuG/MMbo5Rp56TyEoL/vai0byKQn3ofJS75gkzd/N+bsAyZK3scJkbKDoXT9aa4C+5lnPc8wt1O/
B20LNyBs/vBDKoUzGcl7rHR8hB8ajDvnYf6O3Fw7TNF327e9bVZ3+YPujziNc79DsbFqKIWQ/Ex+
WhI09sazBuVpTvIUUXqkPUwvfUUaNTgbkOEe5aDWpBvCPGkQJ51dOLTQt6RPRkc96g5dZwTbuu/b
xfaQeWFBNgJfu+val48L87LX9VMwjP0uGZKIt3+KxrWvt+ShuPXhp6OGIwednEJjs62V1uwM49W2
xvub4LWFdB7+yjy914uMLmXmhkXE/nYRq0ADAwhCvF44rarqRA4sw00w1kgO4nTA412jjBRr5UOW
4ks0JHqJ7UlVPpRLXwsbndeca/8ZtlF8t0bLiNnGb77TAQuRucsMmSZNGLmPygCQT7rWi8ipVjgn
rW8NiCoGF5Y+uYqnG58KOzpafRzf9zOAhfHnQbcLJA1QlAdLTBn9twFphkELi6YCVixNmXGLM23F
OGXo1v7Wf2t2KJ05Hm5m/930wZ5gjWUAIGWC0+nzLgyRrL3RvNTa2blKmN0HyNFSKBeC2EIbWwb8
ZeDWtZLKrGvmsoVUvyhFNn7tosraNE05Pmpmal7ryu23MjBn8wPi9PlHx5qrU9ymCXpyZfYV4UwZ
xyC+22ilcaciOvJAErJ9cEaHA+D3vQkqf2stTRdAhIkIPSVtFeDEwQpAlu9kjlrljwZe2SfTdXVt
I+FWxI4clNNyOelYx/yqtk+m3T6tQXINvAjyA2xOdyPRPfztOzbGZP/J6MavZX/n6BjvlZ1+acgx
o+Tvms+JgYCQFq2NmKz91ejSkwx1S5Dd8+Wj0JfhfkZT+kz2X5QWYSNLUwbMRdEZL42U1DZx0qeT
/cDFfsjX68lFSy1gmbZAdpafLrFDDFItaJ9rY7ZAIhvztQwQnrKBgExkLUNFR82hg2qH3+yMhW1c
GY+9rxqPclZl5ryxdXc6RsjS2UBBGPbU4tBMjnlZ+xwlbi8pC3gZXPuGhgIFpFtgQ/IDZKixRh0S
Me4P0vzlp6QkR8akPo/LD5b+bB7gjfaLL5sHYGfpL4uJfGAf/lj7gHde//0rQne9314Ruuq6Hn5t
juVxalrLcuGXxRnPe90hiWUcMf5YEF+praWHsTG78rN/isdqOCPD5T+ZCmKk7VBl301VPVZYG32u
TV4lVfF/mTuT3TbWtL/fSuPs66TmAUh/i2KRRVGyZsmSNwXJlmue51oFWQf4FtnmFgJ8CBCkkyC5
Bvcd5Vf06bZcLYr5nE2Ac2SySNbwzu/z/Ifp9TcI9QwPRYqJWVZJFuMBCfSyG9BgN2u4wDMrbwqa
drX/dC86vf90amEKa5movPqyZaDoS9e6NCeh2dRhHzITmVDA47GYx1gT/ZhykK+i+c+gAIiK8Ore
7o8FYXUf9pV8Opj6cwydc4eksXz1/Y8ouDiwR+f7d/uv71/tzyPFDR/wDQR39EtWucWpNGu9K1bQ
VvYUoRVdCtI8J6L6Xo8iB7+/nN/7CQyaNz9BpdGa5NdfmL+/P/M0n37/o/3b/av9sf3blrXn2vN8
LGv+fgWUMphnX13s0Lk0ub8ihSC6P873/e7mH7y++R/PkQdZvW0U6fTHbX3/yY+v7O8rSaMTOQXi
F1m694FtkmIPkpE+mnjRrWDb9KcgEo370QJJzsIedZlx2EgzNWWvsvRKe+m76hIjHArB8xbvxx9k
/ZTVqJkle36ILPsPfpxisFCn2Cw+0boa/83WN1Yt/P5LvVM+o2rhnYxygesbJJgKoyxZXBnC7AI3
qQnxqLSxkf3r8sZ8ICZSbMdIHDYoViHc1b3ErWB8P2z2cebope65qdQrnT2lMU6+wSBYZ2Ff5ptu
Jn/s30bzsf2r79/Ui8I7ayTyha1eqaf7maU2SsTlA8n9Ps/s+cZaKwMjD2X5xRvF4Y9P5olm/51Q
U+pV1WpI9rHucpXGwG9ViZKPumm47ZirT7plmCtsD/0PWOn6l2VEVLjwNOXJg2Xao35z02gDlghY
5a33x+mlfttXTxomWOugzLSTRFHj21hI8Uuc/PVUkR5iGzwT02Os8kS/rcFoIJX2/aBJzzrt0LzZ
H8NZXT1vFI+t0xiKls1QWMPO5OD+4zKywJhYwPJt9fs/Q9jGblEJ3qmp1NEuLnNiE51YkenLqg0Q
0/iKAb9wwH3Ud3mbKthDyPEnPS3vwSxh9jEkDjZ/w+kQ4I/aCoJ0rmcy+fIhZylnifL592MpW1I7
7LuTiNH/tGnLPz6o5ldqhok85EZa3/57+4P735FJ+uyHuI6UbeCfR9HZ3qHWR0lc9LTgXI7guoGZ
FTb7t8AYoShVeehOjNfne+fagJn6xIv8Trj5HpiXLLUB0lNf7sGSQyxUThxl9anCT27n43vk0v54
VOeX+6H+3/y0D6/3+/LPeUH63Q+axdt/cl/y86f0pf6386/+/q2ff/NPt3nKf+9+5UP4ucrr/Guz
/NZP5+Xqf9yd89Q8/fRmnTVhM161LyhFvNRt0vwtnjB/8//2wz+97M9yOxYvf/7tc95mzXw2P8yz
3/74aI4/6Mx4fw9XzKf/47O5IP7827f//O1/fPsv3/7lr//+2//+67/79pdv//Ltf/71P3z7Xxz5
5z99+4989Bfe/Ne//vPylC9PdUP0QvpdAUEoi6Iuyxo7ai7Wv8yfaL/rEosqy9RkeNuaaJm//Qm+
VxP8+Tfld4OjmmXpzLiSJVrMuXXezh8J0u+QvBXdshQN0WlD1PTf/lY0f4Ravtfp26EXydR/mt4N
toRcWpNETWHq5ybn6f/V9F7CIbcMMrqTap4R+YrJsCKxoSjZdd1p6lkH60jdeSa6OzYgK5IuZ1Ej
4W/aDLtObG7aVDQI1ATgE0GuGXlerFDUzNbVJfogyYkoij3K4IZ10lpBbhcxIfCyJVxSN3FqT+ZJ
HuvRGdaE+LnVPqsyFUuoLPmKvLy6ixUQMdAPpfXQkl8WTZjeZqRdy6h/K5Z5Kci4r7A62Zh9L22M
NDPRJkeoyUP7Wi0kVwurGFvEIXY63bgwFU+5HlIPVqKsDJtMyqR1lQq4P8IJJ+6PBP1JAAhhk+AQ
m+PvGszZfVY1mRsSYfYbtEgzScrWo2SVrlwHaynJEYaumtCVU+tuUrSVIJBxBSCEQAVIiNwrbFkp
wxPA0HWSvgh9lq0AQF53g36RlU1o7wEEbOY+CmIrkpyDRZCnSn5CpB+nn5gluZKQ207HdnIRy7qa
JuO+UDt0UAoxPxlRrLQViGEoeTJJqboEr0dt7oy+/SjrfYxvnpSfypG3Cswo2GpF4m9VQ/jQQ+hp
utY7TUQ8rabpdn+2gtmrTUZwpiA5CXjBZAwxpKTE0IqJyxh6Drpbke/fN21RfBxwbKlo8qck30O3
uKYeicJIRHmV+CsphXMIWs2d3ouTHeliY+/LSdC9Z5H1+UaW4OOiaLgFkhXaqXpdxXLwAEebBAFZ
l1Zo12pylnimghecdakPhXLayTVGQ3EEzrTzPxTpdIsXx508O1J1wU06ZOZVZa0rKzC3TIOfcANV
URJNGOojvMaRHVe3ponCAHbUpkvKc3SsotdOM1I/TpuoZ2YkiQCbYhGMcTdtogwzatMoPyGZla1R
hX9pUmu6hMu4LfTEc+jC9SqUPDaPRbqxvCE/scx7uark7+PyT8Py6/CoJC27KDWnaJqhz/9KsrgI
yE06ra5VTGhK3G5oVAGJO/M+BPZ3VddcVohNkH+F6GQ4eN0pZSkTyuhC99Ww90aUVjN+DhYxVLBn
NFQY54omS4Y+j5uvhwpzaJNcMnDuLZqzWMufzdiIVurQXLM6uQ98uHJNC8hGKpXeLgJ5DSAVO6fO
ylaBIZCPHB469nWkjcXP4xQ+RxqSHggo4GKGb2plhNdB5KHqGK3qXN7pSQhbD4x5el7iOkEOW893
1vynEf0U+nt6oeJKvhoC9cXX22KjBxY+Nxj8xLlxbxbAD2QlIQYz76/UIoVWmVe7SuqBJ89/EqHG
jMOLX2IjUFZ9VREMRGwAUI1k8WmZgpSfX9WsYVyzTk+HfHwSWSMFhqZDOI7znZKY2S6cX/14209G
tBsu9kczbBkSe/9y/9Vu6kS6avGp2H+wP6bIKIyO0yqCwoqoUqvvRCPc5KkZbQm8lzuMLKo5BF9+
/7N/K+P+DHDccs0VchvVStSuRDPmTRCHdlAPn4cSu5tEagR3TLKd1SCegfiKAlXQU7V1BwACM4l7
pWnCDcIDk4NXHF7m5rhuElKjaW/exuUM2/IR6Y2LfmtFQblTO7UAt9aBT/77W4jdKvSUrWFkw6pP
s2I3zn/2rywNFQBhCE4SXxN3IfCVXZijtmGZprkiB4zsV+Y3u/2rH39iVVkT40BgIo5esq7s16bZ
1rv9n9yyrsBI4K9XkRXrs8FGunpEskd/8LQ03FhF1u5aGHsi8FfLgHDaPWXCOHORk9ie9AaiRzxO
2W4sy8BRkXm2vWqSdjj7QWKBoGdH/UPui+pJCgh9h5WGByYLE9IxI0EmxwiKcxjp12lXWWFGPms8
U5E4s4XQx5x2MkTcMlBiQHSDxhf0IDuLILMzOVR3mlU/hCmDhR7FX9FBOds/UTEXg1ZZQOH37zd+
JnQzDix20FnXTuvEBOCY6C5Adcn1pJTazDuW6FNmxbbdd+3XRMfUzxgrd9DwQa6rNrGVToDVoMP7
kR8L3ztr5/Zu4Hqb2PuXw9ymrKr0HXkUUC+ux3LXIDm327+StMymRamB3550DbU2CrJIMvJTJOYB
7Whu7/s/fd388SohO+ukqg6fb+4SPz7wE0jg8PUyp4diuEbL6N5j3g+mSdupUu85EfQD20cnSSKh
FW1TdZjclhTBrpvryfIFqmz/XtUG12p7Y2MNzFO+qqEvrCZbj+3WHkA5K1SSGPXWtRfe7X+BLpkH
JjyIU0Kl8jqSuJCMscSovFgZBGLJYgazrIJgoyOUhm1O1cce82OVzKwZ3Kf9jZ5Yd3IGgBLjjLiV
n2Ckf5owIVilkX5rosYP3Z+RKMqwuqBvO2KGvylw+C2a9oozZoZNCJ8BZSh6OxqfNF/2HTXUUztq
ngPVK9dyjIRMOQWBHbMc2IIKawh6gW4B8mL3SLPZUhhiy0Qc1pX8VFthh022BMEuR2W2A5gLIka2
iY2f+6Fw47HhRtTDPPHhjUlwP5lYsQzQdK6E3CuR9+nOa03XMqbPGZnyuA7jlR/3l1aoziBT4qDA
UFZGm10Q+vXWGC6d9J2QrwvMZRhQTURTr0fw67biM7ILCnKvWiw8tkADXJZQk1KYjjZ0GY7sAysj
vV2jO1g4rAyYKFlMJaQjrhBMiBmFRgSH4S/H20mq1XOjER3fGOtda+HGvF+PIDJbuIKPcpbYtRqI
kbTZZGklObEkqWsP/6sq5PPZhc6E32jiRmkkyBmIiIEmoQrzujpj5TcG0gd5GlUsGgXZQWdAvaw+
ybXFwseQx21VibqtGULx2FcjCYouotDKKwl0uMs887mXS8ILJPudALlqNEVPZCxGAN4Jd5htdZup
yr/sb5dHk05RxNzEWfBokjDmTnRHmuT8JAn8u4wFwnqc2hqHXZRvO8tocQnOmlPTb6ITv9lKKi4d
ZTZNTKICqRMpYQBTIXEC+cHwWkj4TaGdCqzBhLAi/WdFj16aGZiExp9KAQ/LMoDk0uVa5gCv0x+y
EveprRJmwXndFkx1gam7sYrci56kPE7eQcwThx0ybfEZYdgbObQiRxp8xfH8NIGUpiDdprwIeS2t
m7yOHZlgvm1KQvhRxx5Dd9PKy09Vj4VmE1TTqsvADet6H7olISAnIrq2L6v9ITHRBtiCzVc1eNIV
mXbkN8Y2jM6SeohOi5j162DOhA7lNCI/Ru6wbHdVAq4y6LeJ1eeu1mcyazfJ2FqDlK/xIFhJtM8q
HT5KWWBD/9IMrdn67cdyqI1dzSrDw30pBvUq5Ip22uPRsEbz2wJS4rUtim1WsBvmg6aa4u6ByCMJ
795BGoN2Z1a3+3VfKEC1wtJRPikFqkyvzI8mt/MhqD5J/pZQv7ZF8nvaxn75WVNvuDPSNsGunRqJ
Yq8uxTSCyuWXd4WGj2AY6eUspmgPgz6j0EOnGjDK6hsn8Ec2Re3dbHvFMrW0bDVXHlUgr9txZAtQ
d/oHEdbGMKkftKEotyP7R9sQ0KtJ87whuF2tjbqKbc+H39XDhNpsSz/FZMISlVsDCfMmAhmHZOi6
6DPHrLTGAW2NX5YaPLeR6G9aJpWTPpacJGqyy5m/AW4gcgUpszDp07/mmoqHSRBu0BOInZoutDJz
jFeFLxbDMiktfIUbc01nrXZ6bLwkdX2GhOKu9Kv1+ytR+eeFqCkaIAZUSRRljbHdNIxFSDpWBpVs
1BfMMGrkhL9qgzBsVHzqa1FDbeQyJFG4TtTwHIMsfZ0b+VcxL+Zk7VNv4itdpp4NahmYeig+RKGi
ObGSb8uANUJZ+QWtJevh6yffUQ7/qvDK/0vk5KeAzKE4zf+H4RX8DV5V7z/GV/7THFHh///+7b99
+8vPYZT9T/8WR7F+n3ceqiGSp6X62QR9j6NY1u/s6nVDNAxd0Q3J/BFHMX5XDInYhiibpmJJkkRD
+iOOIv4OfYXoi6WLsiTzY/Ia/4o4ys8IFkHGl1o1ONccXXkVPUmzFGsjRatd9M8Bqk2OKqX3FhJz
r4rkjb0XJUbqYMbNzAGqH6efL/vq9HVhNhPI68Yd9NjOpcyGSY/Q9q0oAkzw0t37V5n3kW9dZbG/
BPsZqH7YNe4EGVw3jE2QWEf2sNTBm6eee/KrB4gbtAj6vsVGWL71Wmldxy9Je6kXw+lknIutb7//
BIeqYTEgGOroY1NWNi4hENtLcbpiHh2zYwPPz7GyH9Uwb9BfPYUVgBgIFE7vlUyAUbJKRHytG1vJ
n37t/hcwDJi7KsCivCHQDKhOTggbkWHGneX90799/8QVf77/kcWmYTYFrbSLSF0UClRV1fQhkofl
CnlO4QiuRH67JWlzSPN1QeEMqcr449Zuv0IkVHaIX2dfssd4DdDHVp3EHlbtmfe5ZYlHMhrXgU3q
gLiyoXAdmSPebgmaNfekV1WVFp4qh1Vdu2WgfowExJNzKG7WcCQYcqgkF/09YNuHaUdZu5pKiq2L
/ItSZwNdD9JDG7dHOs2hiyx6fdAThmNOr13Rwt258G1vEtm73Jte/IuPsejxtR/4bI7b2u0CcT2W
gVvr/rbPiHwJ/rGKmNvuP44qmrXo+kJqKgOQodotGlSg7Wr0/a02ofFjK4PhnXZ4FXyNg0i9kOoy
2tbllCBYL4YOuLAJB5kubm1kzbWH1hzMR19ixdZPsbiyCA7sohpe8ioOC+NpRF3xxkK5cSMMenQn
1jlasCHqDhrujINkASBS0NnwUTbZVGWcuCFSu7sQ0Qwg9Risn7R1h/sOWIu1qQ3NSdw2oTMIxEAn
MdOuwqDqLjBJC3Y+sPkvYaKZbM3wuYrsqJAN+AtCfqZ4dfShHoSSFUSg1/dN6U2XwASy+1/qv/sU
/atGXdaanE3DUONEmtsx4ZOmv0MjwC7r0/cvcKDfzlPo617TKqMRG3KC/LOUVyuJPSiBkvT8/ZPP
o8wbDcFcdMmpaL06zbLaVRT9ixUGL0E2fcir8AV611NX13eeVLuqVdy9f7lDvWcxF4hdPFZWxxiE
Uhg6pC9D84KyOWGSI3PNofMvJoM8QfgvqBlhKu9Z0FIXbnSAVWCqh6v3H+BAZViLyaBGW6xSMAFx
C8u81tGHaKPoWKc8UBXzM71qSLWOJNvQMRFMrbLSBWllSduEwPH7N36gZMzluDVlZgbYuHZNyV8b
qK8yq9lGCScRncr3L3GgbMz5+KsHGGoMQpGqY2gsPawjfC/cCKOSHOkGi4j73yZ6zVyMWbKQFeBV
fZrqNLFzyEAdser0oJOUvo2sf77qLHHcoeMFQrmDgKeGtXFNpkM/MoPORfVWX1k03njUqyHy8toN
Ug0niWZbTtF6yq1fWmdo5qLthm0fw3ag/om7b+op/1gF3mdIQEdAQ4dqZ9Fyo7rIVCMZaxex7XVH
JLI1kyOdYh4s3igYY7GEMQ1pmhqtZ6CIgpVnrCA9aSoB/7p2AEge6doH7t9YDINpPUAjiRlnB8Qt
YgSAoyMFc6BnGIsh0EvhXSfzicEfnDbxI5E+XJKRvFGOtJtDxbPo2MUAKWdU8ABECPYswyUX1fRr
glSf2iQ7Ayl3pIMcKqBFD9dFadICkE9uORNDBr+6DfI+P1L6B9q+sejbEu5cVmegNRPXxDqm7AYC
G7ueMjsydhyqhEXnToCI4jNMGZU+xqgyDtFVEK26dLzoq/jm/fHp0DMs+i/Jq6QNLCZSL38u48me
hsdZKPP9kx96gGXvVYqiR6G6dgEVEM6U3RB6IoRc5JPqI5SMQxW86MEFMTyvbulmLGh0sVtl0nik
9A+UzDJ5OJqRXBopkwMmNKuZh211MHCjI0Vz4L71Rc9VVRGVB52iqcaELVqTuXqtf3m/2OW58t4Y
e+Z4xutJx4/bylIlbr3pY0w9RQ2Niy5HF6cJcEgTBjm4UuokeUZOK97GFcmrJiKQiIOotYU+2d3A
PRGfRrNDQiSqO6fpfHxLfd13wtSEOuVJ3emk+oBktWjaEYWtjwyaBxqMvhgVxjCIG9JD1CZYB1YV
60jMnjr4QjZiYr82tO25Pa9m5LYCRUkCs3Gz8aOgPwXStO4Bd6WEAt8v/kMPsRgWYhlJD8PsYc95
iR1X57MbZDxGwPDHI8V0qGkuBoZsgCSJZD7b+z40H7Iml8ACZ9b1UGb+1/cf4lD7XIwL0ItE6MFc
ogm6CUA5emZPitWnzvunP1RGi5Ehs8xEleK4cXvjtJNGIDb1qiBAkUXx5v0rHHqAxcBQ6/ASE/gb
LmolN2mhOZHYHTn1gZufEVKvu1cVjSDGAf26ukCoPT3XvWw1SXSOUf21CtaWowNZT3JvPk2ohvoQ
eA4ziy0F4ZHSPzD5aovxASl/oCJZ2Lh4T0j9YI/NozKkJNsfeuP2/eI/0EQBff1URnA9UmQHoZCi
nwpMp0bYL7+c1PLm/dPPBfHGCKfNl33ViSch7JS6SRs3jvvxo5fG0tarYusefkC0LZootRvRk85Q
l+iOTDSHKn1uZ6+uGMkYaqF8ykrbD5513wdRTw7fjn3RKWGlHJkWDtXMomdLbaCMlqHXeHVJdii2
tqY/6YXlRNqAmuSRRznQNZYAec/yzWmULdYVcoXKc5N9sqo+O/IEh8pp0bOLLEzSsqGcwvy+U+8R
FN4O7afJr450jUPnX/TrIVcUVUs4vxBMzUpU0dqGSEcC9aSU+l9bnKqLDl6yb1I9YFZu1jzITM9j
ZCB0dVlPXzPZP/IcBypBXXRxPfG9phC5BkH4wtbC9jnAK+f93nGg86mL/q1MvaD38/1H+UUAp8wf
x5UlPrx/8gNNVF307CDr9RQvYHo2GgcwKVe9dG+GvRPOKCPl7tcusujfSdRJ+NwRwNaMwlWywjXT
6RnVyc4eu+ypn9DtfP9Ch4pq0a0DJR6QYZNrdwTcgciwXXmJA3/kyOkP1fKiPxtNNkwk+eaa0M5U
qz/JMUb5tTuXfx6QCIcGY94QiWogXEpj6pRatS5S1Xn/9IdCC+qiI+PD05VQb9kbwyB56NCeRaQU
ghiEWPkGqwBHq6ZxgCAQWZdSEtW7NKJ6FBF83Pt3cCAMpy56ulCAHwhRMHAVcstPxoiGwHpKXTWH
xe8k/ZGrHKghZdHXxwANsCpiJaIaubmT2w6xdK+Xj5TigealLHq51oNQFQLqf+izU1A4X+NMuCmN
9vr9Ijp084uObmFiqjcjSjVAdc7hHMZOCc7hyL0f6OjKoqOHaa+Nlk5wBJzpZlRwukHCOGDzJrf2
rGH2/iMcGM+VRU+HEQgpHtFYt6lib62zlV4nuMlsm15ovpQwDY48zZxCfWvJoMxl+GoCn/BGGKMp
xIJEK09ymC6yMG6tUTwdfWETDdraCpOPRjXZKdmeDrPbqa0whbl7/zH3l3ljxaIsRgJw5JilxFPp
ik1cTttcjiPFFqu9+a3lw7tR4fvabeprHxS1QA4PH2MgMhoexqYqmthsa/FjLArmVw98xQrPc/my
DVLxIsU6ej2KYrOjKbOVhGHogBJp7FbtPnWqAhEzDIWvY1RhdRRGsrUWpmq4Vy1TsTtsYzdd7+v3
WBz0K7O3pvuilCGEjKlXHqnhua2/9eSLgSpDxQPE2FC6JIa5g7y6G7Nx5+XDNhvjywmycBHkv7a5
UxaDVqGlQjlGfuWGYaOvZV34KsnaVWJIX5va//R+VR7qF4txCQL0NJYAiFwAjJADCkYjlINTjB3l
bSKIpAfBHB8pO+nAxZZsB4t2o5qhmAEce8bsCNCrtjMUIHSiugvY28t+iOIBovZ17wwdMH4LueKB
gIUfOUKibWqtWFlYBbz/6AeGM3kxnCnkZbMi7DPXN1Ew95Umdma8qt3LydF559ATz8df9dM2MoKg
TaTMxaVHAI+XSNvRkvHjMXXlEkX1cDO0IHTqSlBRTk8MWzNF9HIL4GeViKYRJnuaGycJkB/VlD/K
Mq8s/Bnd94vg0DgiL4bFQK0KBYwUeTnIk24dd8YXD9eLe133BkCwQbTNkWxewe6UQLYyKZ4kgxK5
eq7VjpxbfmYrEXz+9+/mwOgpL0bPSa1MX9OrHqWe0Pbycq0YIsGqEWvGp/evIM3d9I3uu0+dv6qP
UJx1iacqcUUt6fE+UMMhtzEE9T5HrDEvBKsGkltKovRFoGTYT0oQVy1lVLItSmTtWurq6sjG5VDT
WIyhgVjNEEZTItmQX4y9BJ0fBBgGKnoq3YLNPtLpDl1mMWB5Ve/pejHBoA8NhdilkH6IBETZe7Mx
VjypKNqWhC3X+wV86GqLIQt997iGoSm7UaEgWK8IwXk39MVZKunamZEZoFOF3hiO5Dbn2e6t2lwM
XpoFrzLNTdkdWNptxZngCvrsyOgrHTi7tFhMVUmDDIoYKW6XW8Y2ABKwbX0B+j+Mc2mlCqK/bQk+
3JQl6gmDImMIJLSzYmsvrBMv80DSe7AykW8+Fmc9MPlIixGrmZohG+tWcRHfx031TJSFr+iS2vrY
r6QoeSAp9341HrrQXL2vuolSi5nfW4lCJi461/MbZYpXmho4eofsOpFVRxPiI0vWAy1GWoxAGgQq
xWp8xYXAuwkNbZ3mGlTkxDGt5nzIf62zSYuhpU69KlECXXa9ICKurg5Y2kxYHwxN9KgE7XMvNd6R
LnCo2czHX5edPGlVUqu4SBdFYIeW6NuNKW/er5hDJ18MGiiBFH3QBEh8lVF4nfhTdIpOvPyLpbQY
KwLE1RohJbVhhNawmYAqXQa1VZ3opWdddUNp3ClDnX18/1EOVfxiqCDgVKZdOCbkq2Ug+olXWNgq
jEp4J2l6t1UzreqdttUk5/3rHYJHSYvRIhkxyrSyondVv3n05eK6HTtbV26J8ZxAPXIBhF8o/XiC
1jqGDeq66NTVhLqMbPhf6QwrBB/XuQgvvVTWoSjS7RALJp2CmCuDWuICzD0y9CjzLb0xsImLoQeF
+CCNRK1zVWSU0fuuCnSp+1ytVm3jIc2lCPkpUAJnslonMya3txQ2r/iLbftS6B5ytfnShIruY5Yc
wmLU1dhpvDRaiWnFMovlVLlh7VFvPZY+uBmjLZgSMlh7gp66jScjFG8V5T2Shd5NH0zahVJEoW/L
MVV0pDb2pf7WIy7Gsr4e0ylAlNUVkcXceDGKnWscmLHTHFK/QliwtswPSCX2N6KZZ906YMvzWavU
6VhY+kD7E+fjr/uppoPHlvLE7SQN2mpf56cDNGEZhpz3Zcra8U60Jks6Mg0fWNssoaqe2oOxMobM
DaDuhoK8YVl4JwTGidpkF+838INFuhjkIjUMB/jGDTGmzu27+k5Kik2IAwKaj1gZyZ6M4QGkXjEe
L1Oh/fL+ZQ/MFUt+ZCnIKnrUYuumSuZBwQqhRE6jBm8EnQ5jCMTzVvSTa7EUhiNleWAQ3Mtqvaq5
pNPELPaC1o197UkxRuMB+ZFjwbq5sN5ql4sxELF4pWh0oXHRT25xMDYKaM6lKJ77WVhev19khxrD
YuhL0PZERcDb56PwU2Lf/CHUoL4B17GsD+gdxdWRojp0pcWY55dFjsuOkNHIRRCTRXmlD8G2Uq1p
1SfBkZH87SJTlwBXjJpCXc9mo0hDt9xsEi1nxD/QbiPi/r9SYmznf+6seSSSHQzYq7Vsg1xlrMeN
ClkDInwvXGv+KB1ZjRwIFKrWog/Vko8Afgsau+rgwa7UaI3vaL9uZiELhHOElTmm0YZ135ZN884s
PgZTqR0bE7V9oO4fW5+6BNDioNOkHjBqF2xm+eI3+nSRop6e23kojdBOS/WkkMf8rp0guvnsHHaW
FI2omqqiXUSJv4LpGGKH0Tf9R2ukAcv6WpCkm8HPNgNiTV7/OZ6SDRKW+CoGgo1Vq90l1mkqFU4d
t26dfwDLj+K2vJ4GcD6J7Fhht4qbZG0AJ0aY7oppCd5W/cH0zHvEcVZqYjlAziAqQpszM3+HgWeM
j1tnS9YlEhtrBevSpAle0OeayWWwOtnGN/BhK/hVEsIzRTGsoKrtYOS4RpB9YFZCx/AhGsDf6l5n
R/ioRjnqbR42M5H2GED+M7SEnFJ9p1uFMxXGl7QVZ19xeMeeYIvQtHoQgYKKH7aHq9govkT6nZD7
a1w0d8YoOVbSbZMZyzmHMxNkL5vrZIJMKtZSA0Mwx4QQ8j7sfNQNNukkX4D/33jqLvGeU0W6RLbu
Ua0L7CQuOmZGMascKbnsk6+q9yXEgzbS48FO2T63UgTMrwJS3sN5rVY++2gZG8XKr858o32ZrbFL
oVhNgrXTvK0uwRbU3EaOV6N1W0Ni9MzSSeOrOHwQOjhX6QXaXrdxrrr1BN1IvlW8yfZhHuVFiwHC
Ywjwr4BtWNb6piyzEyVkhg8z3YE4jUA6VsksenC7dfzkpc9KrEqvUtG/Ise1KVGXLfIUz04PXzVz
ZVbpejAuTVXe9QkuA9Se0A7PCqZkOXKLnjKcIF59BoDNrvydXD/kY7fWk9iVM2h8MJh767nNvngi
DibZdF2axqoIUUMg+Fq/QFMnKHjayOGu6C88KGaECysM+dpNI54OzT2io6farE89fUrk+FLBd73/
lKKmYCYXQdikKzUUnNR3x0a1tiwTPjQ6+RTtRJGgcYZqi5JoillUw0DXXlVJ5pTeC8GuVeNpZ2jH
d26j9Cc6TVYXaSi+vjW9KFzl3q3aXmdidOUx7hMY4BJYiATqVrDabWogWiQ3V8hNX1ToBZew4IgT
6HbeEq0Smmij4Qbc1eWJYD3nMz1e7c7UPri0zK+NUdtaL7sBZEZTl2jUCch4dYVUBkB9ojph6CBb
Bv+xXZXs1v1wU8umW6DcYSPPtJs07xHcM9EKBJCFWrY786Vi1dehv7UyxfZWAs5TY9XqVxlrQg0q
rfBlgtXI6g9dcgJ5xXVpaCurFLd5pakEVQg3FVp0Kokja1rDlrzADdBxtBUEk3HHxXgIJvdtY0gz
oTk7y1RyYnn+QhDLFnCDNcwLsbjK48vGRPctGS8KY3LafrLJBaLs1doDSDIvQeo/OMlHGmtj2D2E
v6R+bAb1LMunTay026QJ11MPJ6IYALZ9rJTqYpimR6k/k0KmLMBo46VenjdxvBriblU1D5mVIJqU
nTZCvwYcvjPkaBehWCd05iabNETP0BaRDceX61Wq+DtN156lgiVkSVipOje058SK1oI2mxA+B2O6
QS5yE8aSq6BuYUnpLZzAK8SMHEEgBxEHTi9S7J26huL4ecqgyKaItovEUJLUBlNoNwoOfP5KLOg8
2rMefhnkx0CeNUGQ1kIrxC49HIep0SnGkEYbvCtNgMiMgv3G05WVMetTWY9d161EM/qIvEY1gWof
eF4cq0bPVlFxoBHo20D+P5ydx3LkurJFv4gR9ASnxbIqebVMa8JooyZBEgQNaL/+rbqjdxWnjyLu
XN1VRQMkMvdeOzjabrUl6u0Y6DfhyPOciUOgvlcAGB2n+xhWdQwXeTUJ+qqpchIj0iuzvLXtcKhA
Vxh9zuY7ex2/de1N3Vkbq7khe/cdmkxiw4jRgXtVR3HSgB+3QXG5CkCuzyq3QMvkoFNPORzyLCnD
ZZu7cKA4tEkD/HWxd2tzGwvOS/73GYyUrlhs/A/CYTc2dailf8/VPZzFrRPVL1n55mdOEmoDkQAU
c7nAoM83Oc/DIhviYoar3Pb2Y9QkU30Jfa92S/4hOi6D+KGL+gX+880MzqLJpuul5Za0kbnC7w9e
bNiV1cArSXBbZ29ZGg4tS0XtVXdQFH84dbl3c57uwYBLD+cbq2KZcMUZZMsppafjldFKvrOb5BVv
6Bwes6ZI8jh9X4pvqg8TW4ZJnq37hpjYPODYF5kPyJEnHAcJro4D+sMk7Ch9Zbxb+xnA2qs9Zacc
VPDg6vvRZjSb9USonvE67ESK1cG5VgM3p62KpPXcQ9X+cIcfqir2+XLJt+kTLXhyqTsaW7LAYTrm
o0v5i3DpTWF/c5vAVhtcafijbFK/X2U8SNyyNpw3R3g+lomgoM/XFSY9R2jExKbSmpRRnLe3TZk3
23y0uYT2GAScu3P1YU+j/eT2s9qmbg1dxib9rer4Beg1C2Be69yf6RMP17PVB942IAn5UeVZcQml
ck6lVWIEc2LZXZUc3vR26t38SjrkHm6WKKvGxF9kdl67oMOU248xkm7nghkS0TauS3lkEBzNCSNg
/0+Bl/tUGVfxZtJeCzZ2ISeRtKETnmI7eMHHLK67fO3vGhgwmMmrSH/L5xqup3UsWvs6nNWpy6zq
3JGJtSb9Wrf3i8bwzADNPozUSLsMWf7Oj4S9Qevxk2ie5yXOL9unHndN1p3ayvs50vY+hx73Qbus
TFriCVqRWffFH8CMt36XJpGjj2vUn3FsI76X/X60tH4uMvt6JLQMniWXT4fXTHSm3VrLtyytOKH3
5WTwFq97Iyd1283Tnbu0zW4OfPu2WIun+aLHweJy7ZbDvnQHvMTR2CVB64oN/naDjQw1eeHZ3xE3
7nTVDlu7Mg9lLBQm5tDf4FR8DhYRwjIjgbEU4U0Vw8OtHRa4Kh6fpzx/lV1sn2AyWUmbDWANQmiN
uAfJkCkfV4IlHNc5yQrelPCvgzg8eRqHMwrbNyn0bobbzO4ZlokpmDa2uKvxS7UMeaZ84xTdkPDt
+A+b4nFyyXk25qgd/z7S9W1bxkfpWdtmsF/HtpbJQlHtoB1JHLFg919ea4exjMzFm4lGsjRy+ykS
7QkbmMJe5OxaQd3iBBuvLPYyx89PNBYU/Q1ZovW57eE/OO3yLs0l7A43dG7A8l44N0RZ20crAyMu
h+eUZL2kCoLfeIzSLV3WmHWqMc6mHjVKuNGGYy3qrthHq/Z/aQkwRkgjCd0ZIyhScZaXIPbTku3R
iCLcuHFDXWGl69xiUvPyfBcMg1TQEHO3fhz6KlKJJXwOR72DUg1/fAOJb3IhO+Q90HSIR6/VGnfA
LdMRp/+wgIHiX/vFR+RpYAJVrOt9FVsO5JnFO/uiGZat13QdKYUZgdOARlrvJyTAEi29LtokzFYS
DId1DL2tV1liX5TKvhYkUAPhKApC30ihuBHOSmHaC/fRGIQ2Ix73xOE/SHhfSqLnUjE1x6lbpx+O
e2k7j8VCPI7qpnDritbah2W5kowehVViTROw0mJdY6AoPXk5wu5tGDG5XV5BOw2JDpDmXEJ6ZfQG
cCVimc267oz5rmp2Leg9ms1ctfGXX05FfhCWj1hi8US5JxoVIoJn1uugrWx20cB0SavyloxTh0yu
TTDOBY8hrQ7+FsizLCe1A5Gb3xRkiRxFPgyPEyAgVvcpbEJAOBFAZCtGwrwhHLBsWS4r4IyxT43a
xCHojtgCj2aXbapPPkF3+mrw3NKcxhnHReIthJGwVOcNUTTZvNaHqOhrs8tT+yOqbP3UsPwE23gx
hdw3Lmc4lCVWlW1WAtwUjETUi8eFNLocGnQQ3XF+xoMqqWAoNJTXXkMyhO8ThIqkmCVbObEx7XfI
1uVkuony1nrJ6sa97XOO9zCwnR9AFJEwLRZS5t6x1WMQeARTKBVjsg99n0tOQKO5D1MH4jbPM0A3
4BZBFklqlti3r8bIX9FoOgMcDebDRy/oimfRpOIOumm/y9QyPzbcCKjgvj8/oBkdrCRUqb4DMBrf
BQPoTBPa9q6Jh/4ojEP5EyxQyQBr3uAPhQw5z+OT7Jw8mfzVfpgyDi6JzU6+V1p2hyVbuiump/Ks
QhfJrt1W1l6ILvyYCqd4JLsjuoWwqH7OllI7zRyP3+SGdeJeyklv9MF0xU1+QdIFWDhr1xB2xTzm
AE+N/NBFLsSc+N15zaE5haJr9p0N04MDhO/MbAP5Oab2jwL4ufDfy+Z6KnzIHZD1yuIkCpEVwL8d
An/acrzSwDmfhnJMr7N6yvaFCqtzL7PpW5b36b67lKkBuEzedELE/lDfVNtB9T+XagBiM5n7Weic
sh7JWWANw3kJPRIQyYXuzUPGEWQT5heKlgdPwyFflcJT/nGW5qYM1vy9CKYfa5RyNrUZy+SEW7nu
0HKMhSnKT0iGfM32U2ie7TLXCUjQ/rblCYZABxjUhAZW0urbO5u/Y4XuXgvQq4lT1y8W3npiGoeA
SVdIfWI7J5i73mHohuno5mRKipaENIWbMPXgo6fpkCatsLMbTWhXUrSrh4NWfrQpq1IR5q9EmuAO
J0X+JpDxiJpVTvs2VeqOHGp5LQx0JpJ0190Yu/EF4LuAXVnm7ZgN1hZINh3sZnmaSJT4HUdKPFuC
XvS8+OKWl5DsbqsXSVkXWWLqaHiaGyFPUMXjo16NSNYsEnvde+Eusov0MUX7dYZARercxFXxKvDz
oQ5f9dARy5TXaVJUTfs9zVwL1pi77r2GCHu3xqBfcxQsEVklegHrLai0B5+DpxtYYmMTBr6JUjyc
UWPV38Y8T29MsbjQg6yaIh4QYayC8UqOqtxMKQ4tmHbp9exW8spt+ulRagvVTEa2+6ZTAce5LKAt
M60fSxNCbF2tV1N5FXP5on/SjFRPylXrYdXVRJ5db7HYY5wNA6luLBO2oMTsEU/xWJ0mgCoEwHFb
ivyxUJBqAEDKXWPIISGdeXj389G8VbMd4Y9q74rL+jHoqUmYHY/bMI/GRFXN22pVJPAGuOTbvM1u
0rULD1VZxyh7uMgcw7xbb2oK0Ou2szG1F+wyjkjQ+uP82pSzd+1lQ7ZFXyCA/riIkgI/3Np5kwGa
dKDiFHMvkymcXivXV0lbj3MS1zG7Our6TetO6zZoOenXmfpTKfvb4A0PsxOYhHHhvRyGX/YovR11
/QPW5xBBTr4muVOrHVIP+ZzbMZ1cxNVAwLznSkT1k4/jaddDVdvqoXowHbuocj11CMYICHXcfytZ
EmH20lPhhyAYW0S7Wxp11ZlBnKbcTnfWPP6Y5OpsfT/l1WUGvSnz7qfdDuvd6vjHOE0ZbSpXvzgl
zKm+Xx2UBLZznMbsQ4YDHDOdd3eLcYj/LnQN7hwdfuGIk0SXs1NYBHd2F2UIEvNiZ+vgxcCBusn9
WR9rUKCJmlsIcE7TUO9PL52CeefOBaVm6HL2IHDLyYvbWQKI8uJwOI5DzOabWvFtlRFoxfp28sPG
OksoaLBxMKSm+iMjSDkRalTXgSk6pkttC7qycve+dsShrgtx7qzLxi0gj+mV9GknM3fUYSdeG9KV
WEs8i/Wuc8Vv2VvdPV/+XkfmpnZ6VR7HVlN0FWElgObU6o6mjwsYp5zXDBzf/DBi90k4eTUPXrBO
vzlMuDwguo/cxCEy60eGpHnZTLnsTxF9hl27NOm6m0OBUp7QowdbRwuAocX66Fs3SqRX+Y8r+Lft
OmcQk4e82XEOhYw61tMp7nQMsonAxBqb0cbNccunrZPfz+gdScMczVNLxtUzR0QyUINxQJsEWtD5
HTZRtqck6MkikuV9rj/KwGuPauTYWBq5HmYw0Wzgjp8si/s2u2W1dXKbs3NM8XRWdSVyyng7Jte7
VN8sirhniFPdvnAmP8EnH29kS7jV4s7V3i3yLN0xgej/mHKpwUOlObl+sy4DEGgTIQddz+kqroGQ
MeUriu9+NkJ46CHhJawN7Ca5Z2/SMbfeO79UdO60Qx8odR7zRqlngl+iR9NHeu/MbnjqeovFtbbc
c56TvebFA6vRJBebaSd9YOCFa+zvRCdSeAJEJr6P+bjoDfGsACqDJaR944wpDq2ZI0BdFkwvZc95
jtgFv7uB8TYhLIIrxuoBhtJZUy+xZ98GJ2SHD07GrdvB6YoPwCxgc5m63eQO1/xyGhsO8MSyqyaa
3V1UFzyFIUvJubGc6Hn1NWNZaUv6hnZq2jfP1v7vkISjIckVNjKqG9pfVpmRZ9rG9rXFUOFZkZZz
M0qd/ijcPqz3w6SUPthK0tNr85ldCziYegEG1zZJIxpqaF7jvAR9Fg1hAnzRXXe41DDCrk08tw/w
EGR3oyttnUdC2YDbmQqirMxpJaJtRQ7SjFZBxoPC5jyJNVI3S9CER2N5eGoLYsI0C5OXuDYXO7EI
0bsd26i6ctpR/g4Ljh0bkenirEY/+yXH0cB4K/V30Gcx73AATYAYsHS8sSc5Ao5MHY7F2pKScJSy
TSTeku3o4pSgWbCEzg52uFdv+sjSvOW99KI7jMTZCwjAgjROaX6ZvHKeyeMLfs+jF5F4qvPbNMs0
UTrtdM/FbZ+qwmXbq2KPU0apiu04L8vGQLS5eIrWlEC9yNvmosJOXYXhrZkh0oRQnl66wA53Zgzr
a9dyvFdl6vQtDAPvY4xUXgMQ86om8VaxDiRTyvA6tHQMKowkq1+u00Yw1KLyvl49Q/B5KHeyTK+D
ol5/TrFtnz07Hq7XNJLbIJg6csMla3sbz/ExM331q5ZD9R2MiuAbZNM67LOJzgb9Yivr7k3h2yop
ImORAMojfJjagkJ0nLOfMlJy21q13IPrca/nGE6mPfYgO9X4R9K1YAOBu7MZp4srTwV02ViXH4mV
LjdjsJ4gLOZbE6g2iee5o/VXvOp04RFKXycMRhrzwXHU/Is8jIYdMUpbxZF8BzRrJFegskHQyW1B
aAZCZvQKwo74gFFch+1wXw/lGVhrsxn11G/WsiO1Scp6O05sNZrDyVZpNmyTEvVbrDZd/rJ9rof0
IAbr6FQxXbwxeoja9pFBsoNorPLJFVrZ9uaYZillWC7bdzMV5cPF8Kzd+ZqjBIS6EfDf1Pz2x+W7
6ztPeuFLuS11tfa3gSiv08m/tq3x0FWgP6IF0mrBubiUH5FTHMXY0Rmic4w6YVw5WU1ZA7ygVsN5
VMU9jfCjGxXVNUlFzQawJCWtq0La4LyFS9oy+ahH/6ay3tvxPGrrReX5loYN47syu1hE5SFOm/eo
AIJJhKccaDvOThifja2uvDY+MCs4DJhBw3E5sEIJIjjFM93DvVdJTqOKXdm7s6reSuaaop0BTshL
vR6WJUenWaibfjCAR904ONBaHd+CIFzbLyQ/f5uuXka7/2/a3ehMW7pZhsPsd9YxYoNn3PGfIp3+
1b9PV/95oM4J778/Ig1iUtnIfDnYcrZPwWr8nV3M6//4Az5plsQw0HibfNJUe2tIGstDYdlfsODx
6n0xtv3nMbcffxraI+yxJhYtc/LIUd+ZUFjbYOnVPo+8+a7xqux/Ekj58afBvQchcSQ+ojsRZFAd
WhoQhLpW+tH3lmnnj2G287XbPf37XflngQrxYP99V8DrTKINluGkWbyw9F6oCMsAfgEgJU7xzQIQ
4Ivx+l+esc+Im0y5to7doj/lne5ow2fj8BANq/0ifFk9//vP+ctD9plyg6o8aGEnjqeqyptvY+AG
yTKG3fHf//f/qDL/YXL+mXPTLrEqfC2GUxsPlCZVCeZzsL4vwo73zuLTnWor6rWyZFuYic0LZJrv
yDQMtz6S81NA+tPDGMp2N3qzYTxsh5tcOvmuTkMgkAWCy3//on95VMWntwEkrUb0O/I9J9e5LgoX
hqjnm/fGvyhG3fIrMcHfbumnV4LCXffDXA0nzqOGSrFeX1NvBRAedEvxxbrxt8/4tDQVa901Y5B7
J6s2Lk0aypUnH9MCe2WffvFo/kfc+k839vLh/2/9GyaQ8kuX6xMItfCqBFJ4GeLXV67qCtKY6/It
5pC3UnM38SuDmPSuGjEfWlm97lqKtW/4Zjm2ZkWw9mDE2axWEm6JQVeyPRaESf5vRnaUef/9RYtG
o+cOeV9DhF5X+BZvjOxYjRZmGf/bs/Np+aFK0mQ98AljnB0jaleEFx7jmLHfC3f8CuL2z4IuX3xa
dyaX4Ek99Kw7juUuTHGZRJimKx/yheqo0t6l5R9D/s6ZVHxxl//ZHud/BszglvfarB6GU+HM1reI
IArcH17RgQFTDHkLx30PnNFnxllOzq2whuV/01Qz5fnvuxYrxcAC5u0J7Q1BHJ5fdGcRmYI086Xk
/Udq6X+j9Um/uyw4RO3+/Vb+xYngf4bSxBRgXsbQ8jQhJ11irzwParFCZoQZsOeuB68ddrI7p2PR
bUHv1LR4dEPsUK2pIlvzlWXwL6pBP/r0Elcg5gNg7OYksKGfw74AtOtFjlNsQvLDk3yp1basUkLB
XGrOjTdR0DLckGSXf3Ep/rIzRJ/ecNMbNE2EtZ7oibmvIu1ds63qgAOlY3WMmTH/nuPO93+LDLB6
Yhw1v4Tj4FQkzWpnmxbTeLQdJLqMnYhk+Mqu9Jf99zMRx79EtY6YyE4VW8ArYefldqX/lEg92ls/
lR0Dh7j7Yin92wvwaVuwtcwbSVLuqSgt/9wQypg4nJKuApldAHvRejJpXu7rFixD7mTFF9fe+9uP
/LRNFAO5csMIatwwZNg1fW9uVB8rcNTkMmRRG4yJDpEGq2aMwFkPKCyaVbwHNCGue1jGh7RwkAtl
dn1lL3n4SFi72tkcbb9nU+1ADJmrK2XQZK30o6Kd1H31Mst8flnS2H1p5oDGpokCfVcTnn0/r5He
MRQhG72xypvFZCiW1o4kgGwJCRb1mKGGTHCvvGkIbooqjfdfPIOXJfQfdpnPCJtpMr29BkVwKjlE
RxtfrOaX69fKTjqrFs8qLQgsEVo8zyFRn6jQenFfBzq+Uil12heroPe3b3G5S/9vr4u59IHvD/5J
xETlJIPLi8gbB0U7oVmQ/abKlSWSktSo7TJlpFTEzbxTikEv3j27267dKGNSOYbmQ0spXlbFoXAz
gJIWm4LxP6MQhks3KDnc75MlxG2ZyuopMqwp8H+rQy69moS4ZlY/xLrKfqutIb+r56H8iQZQPQwj
E2B6H9EX8Nu/VBDhpx0tW6M8JGXYIf55MXsR2S1pMistx8GM2y9u7V/2s+jTZ2iLQZw/juupHdP6
V5q15qRAioPztdbA3vioOt+DkNDOxlH2YZKD++F7JSHQ02qeXBNBezBeALi/Ht0Ef0SwmesQ5mDc
2Pb3wTHmiy/6l8ow+rTvpsql90o5crK181BwAEXps288f2tIQfniCftbmfwZBFUXkScLjLQnoa1q
PPQIT+qkc+V81RSDp7Y0ka0Hi7yql5JEAkm1mNnPjFrsZ2pW8XOi0XcUbYmzRSC8K5KucZENWna/
7HzfNq+jBRGfKLpq+fbvt+8/7r9/ejM/7U/M2PNqLVOKTNpqR9y2UbtJLUs9RsswnQ0qV7mpfdd6
pXnjH7GSeo9B05anNRPOAzMTkmIi011bhSdO1dSS/608Naeb0iskcmJbf3cXt3xI1yIKt144LDun
hXJncYInwIJgGHmaIpqt//5z/nKTPwObUuuy5DHS4et586/IW+qfsrNQNSwBM0eNQ/SLlf1vb5b/
30vJHNSmnQgSP3neat0z1HW+t3GfvmHjaa0vnqa/fcanJ5Z6CF2vJoNPl8N8QHk87vBKxvsuU18x
Mx3vP/vtPz0An7ZGMRu3HaIwP8ZZWxbbyPOH1wy0zC6auvQ5EKq8RdzOEJM4uuGxJWhBbSTRgL90
odenru2tYxwxGbtgnT2Sj9PeO5RtPfsbSU4SjzgzxetqIhZ2O5RL1O0d5lw3lRfbPtlmhsprKawZ
rH/HAQJCpbE2dOKGP2mhlzDxa69BHYgY/T7oa/ujiTrnNKZF3hAjrJkT572PbLlZx/ldz9p9cnVd
vsAtDwXAkTlmptCv08mvh3nHHofRGaL5Y6p8+4EGMu1LqxVJgUrrjxRG74wzT5SmUWbdDZRALE19
2prt0Hvt+0xERMmMyLbIay4cOvGBbX9rG7P4m3odgOQ6Ynxumi69saLC+0bu7Xq9DLK7a0p7pCsj
fLRwcvUsP0EqN56bKGyZMXb5DV9iuM8a1GUAgmziGMrLn2osT29tSEgbrUU1/1kCRPGbuWybaFOF
y3gsKlitzOvS9MaRvfexLiOrqU3E7E2IdumOwAbvtY/87Ji1yBeYzcQd2k2qy1+WKpxzjRfpLSYW
4DVaav3gGc87xGHTEyDazcF14C/WZu56590dXYbsvucfUsLKiUVqvY4OoNdfp16EmBfj5B9A4qjo
KnHlZzr7KKkw0OxS1tznizHPJvCWF3shIif1MkK9gg6FV1SWvxoXNpz04uXRNZN3HSlNP73Nounk
CGLoSOzw3zV+B73Juyb9Ni1hQOJ93flPcaXEfdzKqqURazouMB7Hq66fEAtmsVfxV/ZySagp+5tq
WfSJhdW7IxKUsXq5UI7lgVMEsG0dq9iy+RBsZ6ym2q9pRiigu0S71Ad1dRTEvG2DMDXYIfLi1RDP
Ry/avUSQ+/QBLqKFuH+htjY/8qVPiyslG08gKhwQvEeWCSp8AF5U75fGpgFbUO9tJxOL/FhkfnDt
eR28kmGw0+dwQv+xTx2Z3hDvhXTcKyh+wmDJ+8RaTD9sXX9Gc5YSKZWj0HZpyetKdVfGIZSEaCRh
bugrCeCSrrI3lPiL2PI8iRfRi5UvTUkZbGS1NMdM9k3PqX1Oz5JUoe9RSaj52k5px3yT2K2uZIi0
6eY4vs6kSZ9G1H8XG3V2btH6nvM2KE9uUXtmO/nG+ImlOjEchzyd1AayXHUbEZV+KtKh+RGMK+pI
CjlrL2tJWlc2e8tvl7EoCblhA0w3vLjk5m6bG+3+RtBhw5+ePfJvy1Z5z1gN+h8Ke162daysecAN
UfwKHC8989jJYhteyvfS+NHNuEBY69amQmbFjJKiR/yCz+L/aEgaCjaZWtdDxzzrSKTTaCVj2Ys7
RRfnm3Hk+uJLJHkRVdnbHGN6YgfpX9y1NjkaAegTm3qmgY+QiUikTdUhYWBA6wbbEZn50Vql4+4G
1D8xytw6/6nsod0vTtDuDUHB07YqHZvKpnPXV3fKh4+BRORmG4xlW236oZv+WIXIT8xNVyYSUpPU
xatNkhgddLX6408dtctrwCvyKu3UulN5M9xYuR+/AtWfPwQqxn03DnaYML1zbiMhIiTpy0rBNTTZ
x5C5BoY4Gsl3MvUElllT+rtoTuPnOqr6Y0ciyn08mOpsVVq8rqNUd5MOgydZjUW7jZohfhJjHLib
WLvmvfbRIV+mjzSNahuJpETjLuYiujzpmdXxV2nF9Q5iedZ26VRkjjmQmF03GwmjtJf5HCtaHKie
136zAGlGvr6sJLeVonkOVL9gnc9YRsuuei5mGWGNWYx8ScWKOJXksvo4Wct6tsl4aRPXjdcgadqL
5qvKO+SRtjX0FsmFxO/sc19g85haZZMaN9t9tzGOTxDS2Cr92qfZmB2rwVvgs1dt+NzFs3tc80h/
EHZqdgHXCp2IIeRrEy26vw9LVb66VEy/4jRCkSOImmJAnU/fewLcfuWrs2DjcNL5OYc2f9Mvvf69
Ivp+dOVQ38QV0jdUiUNHH1QU3W3aKHntTiHjXySFU7R1xKSmbRfEIwLlmX5A6jV8fa7TUG8BRHFX
DbdSbxgyhzduSJTjJX/9CvRO/TMa0Eg6dm3TYjHZgjvasCNvU1Rth9rlW26U02FTSIduJ2rLPKmw
0zVfv0fCEsbzSuKe9u5LH7kse4R/R+aRQnPQwykpOe9IBP1LA80zUA8Y8O0fgM/9I9Wz3q5rKTAo
dOst8T7QRjLl3NecRpPestWpVEuNDCyX16FT2KdVI70I67LaCxyv59m33LuiHsvbbkS5kZuGDg37
skrQyFhvVYun2JkWIakco/HguEBoEjzNvt6ogkR7lFeGma9w0QcOWm2ZT9Q7GfY8jL4riOnzu20a
BuFVFbvsKqFqnuNwNsu+x2xCoR1h7x/oC+m7NCchnhikNEuJRRrD54bpLzluYcmKGHaIgB2HnXKD
TnJ9d+VlPB/kMw6SFR1Hi24UmfIcp8VdI2k1VSsK5iZrkAw0TuO91aKpb3Vq4V+iWlkQ20SBn2h0
Iyi4bCt/VJTLd9ws+cMzGVaUsDL9rTfaUmyEW8cn6mbxpoKYNVxXor8VegQqM6RExCRV2oWP0sTZ
zl6d9aFHZ3HyvUZSILlB2yWj7afPmVjqbxPYBEzKgZAY4Ir6uWuIfXUWq+N1a/pHUgnlfWGJ6WoJ
KxTqTtYvdwMToJduUTFWnt46z8pedmOTRj/6mOV/Q5SLc2h5A/c2nSw8BFw/txISVSKU2C71+QGL
k+3nFsg4O0CbWGtjJw3zTkw6kbkcAKf9sBCdS+5d/DqUk//UadE/xW59SS633be6Ccq93bvNIZz7
cidKvAaCJNRpcdGG5ShjtkDmfLRlOKYeQ3/Jb7PFb5N+yJxjFtqlt+ljlxKlrfxBbwuk6Rs+P75b
A8e670K3zQ6IYIJ5I/1ZUbaG3BnEO8a949lRaltob1ivdVSOzzIszPBtGdHq7fzUXiOERKr4rqPM
e09bN/xmNUHubnLbZP6G3dXXyLpsegQB2vNpSxSDEzF+HeaTJIKPfmM8K5Bvk+l+6Mi3mqdojuQh
Hzr1S6HtRmiiU6kTdlP4QYpcrgsCymEZHxfStYfMNngYMsQYz1azzuI4+nbsbZaFPj2qimHXB2bY
CSf1n3Sed1uVjwPCxHiyb8iRrfejwNCwQRBNAMO69lRG8yIR6Kolfx0pl/epO1qYZiwm15hnkwWV
5q4X7bwzkesd7SojnVyGXvBniDKMTnyro1R0dJELB6diNnMyYvX+UUg8anldq0e9yOm5YwU+RH3v
3nheG4ndYPvlW0Wm2x267/Yl7Zr1leSe/DRnTnkVRJ08VbpET1jUzsXMSOahw95y5c/t+KNtveoh
K6KXFkfXK0ukOiH1suinsynpQNfvw6zX27qdlj3bdvqtNZl9ZRupz1Mflkd7xZQWSbFiN+pFfEyH
0T35nZs949OInx02OtaLxeOCdtU+nwdGHEuAkCoL3OyUcYF2y9AiqQgB30rUiGp5yHxZIFZSen0M
BEstFrZ89fBgzNHHMrAiFIRVfhANiQdpXoZA77zBQeoWBtN5sKtyV7YuGvdIdZgPdeqwWuSiMzTG
mpTDRieDnTZx87B0RoiLRrK96uw6P1q2jfYyZUPcchqS8mq1XPdq8fPhtm1XfcT5iUGNE0X9f9Sd
R3LkWrrft/Ki52jBm8GbpLfMZLJoqiaIsvDuwGOkPWgr0vDtobUj/XBYt1iXT31bitBEEwSOATKZ
BI75vr8xFsJFBmHq0uFD57nxBSy5f8xICgWolWrurRh6XgIsG1fork+PU2glL0o4qB/SUvO2IOOb
fGnhWnVrIkTFfLU1ToUicHZVtA5QuN0s+7I2D64CnIzR2oegx9Sw93rR3IOkxMsoneJvQS2Y48Je
WeLKDEQVoA7OE+hFDMMINBEEfXbWTAvHV1go67TzmS8ZHZpTmTUeXJ0Ro0trSNNN5JsT8tWtQCy4
QSwmbNzyIkDFqgsCi5gzukYPYbQolXOtaOHNbgzzaPSA3VOAy0crDfUL+J505TGGFsLt9i7qzw+R
FeXA2UPg5wvEMvtrgNntNs5bCCYmO5195oTl97A3NciyY/xNycrkmRm7DBBi9dDE1kxjp/dsQXo9
cA9uHAxPTev0u97TQzym+/g2QAv1AFInMQoJkFaSpQoMzgHXpTgwB+APA3fNP/aR4u4UoveslSFK
LKbaHmYPyrxUAap1igbqXfc+GYNinwMHe8qmG+pd7g9zULWvChVDVHXcis6PPgzCqDatJYwnYSvp
lu3/uCY3MO0A0FSfR0T3WcuGJaKKPKBA65tMdNy+ci5Mrt0JFoH3pQoUY+fB11IOkA8GAWAoDr+F
TthBW0rM4OCkA6bqOCftcViOvnpOpHzxgnhcg/QtliZB4e7A+irHmAV0zLkvEx2mjPB2jlHq5JPZ
erh6WDxWLOyYWeDyQbcrUQ9RoOMY9RSvmL+iHYajvOGBpn0bMDX/FsfssacuMZeAZQIHG6jC35iI
4X2A75Bf/CIkweULwOiz3am2xAfVWRNVSPZ8qjjrwlEPPAwurEJXYEFK5srVAYXwTDX7AclPgKmQ
CN3ArSBRg4tDVC31hsdKU5JrBdxmFSV2dYY7gGYrKOQN2l4avol+cHQCm3exNr1Pjj405Sq1s8hb
2FUIUbXFpFss6lrL01XBRB+wgdYgAUZGfyd6PQzIQ5bFqUsm8BBZkPEOCa1bdPkQrkNW27cwmZpN
iff41a/z6ZiybjyL1u1Plcr2rje96CWaMB0tEgOhFUOPlxZOFlsRhtoyVSx/7YUkAeFbjMC5y2mr
EwXfGoDqALf1I49mbhPeFQlYc/JEQQLNVcUsfus6XgpkVOnjrZrYyr6rAgjFds8eFHnCQxDH5SrW
ouGWedDlwgHmV+ADQDTy3t3ZSTScR6eHY48xUrTNq847tnWIc2xuO1w4iPCI5Do7Xtv3t2PhW1el
xeOciBNcJDZ56V0O8OA+aHztUCkG+JFkiGbcvH6xrFh8s4CFZ2ezc/WLN9oNgpGGsJ+SNms+mpqm
f+lFXG/6yMuPjN7wsHHvLZtF2AEd32D6MkVLwZD6NRtrlQydVcXHZBysbSWiao/dKzpHRq1/TO1Z
wzpAqgFWd6rwj7NIvH3vxrq709oo3wNe5A1KPcvDWJL10U1NWLPW+eDlOxSKp1UUZ92N3QfsGCsJ
hnWCkMSGPWUPd31yDqRtlbWfjd7BdLL+YzkpwT2rnWYzxZ6yavrUPE+NCF8IdprhUmDwvY58K2GO
DUmsWD5qjnUefRdJo49L07DMO9PL0pYEtzCPSFIVz6bR5TujAQEdaJkO0Q+1hkURWzrY2Km8ar2d
j+tICP0u13omTUdXTh3mylvbVtt9w6qrJ0zjNRfUoKYLehUa3p/98BghlOMtRzfzTqB22wWDr7lO
nMIF1VAqDjpARXIplCnAVBfpPnJW2CSCBh0IgYLxLVAkGNSmI3MKmH/ZO1MOj9AonhkD1UtPBG1f
t7l7tVhBfIw10SwFROt71+u0tRn7zkMjIqVfaZUL6rNR7UeviIGYBZmdHIsq6ckAR6BaGuxliTIK
Aw5Hqa6TabLumWGsWx1LkkwajM9EwrV2NbGdW0LbjGMo24G2aRPAfL2RGbtEGfJjKtTsPmojAyIb
7LkYdtsxHXJtaTFIzhBSBpEp1W6Qa9IbEN3oW5Bn5rGqoulrAtcdKvswWQ+gAH0I5d249vNeW4TV
OH1lNTmjJL1+DQLTXJuEW1eRqvgrxy5cgEs1Esg8w4cuBE8OjF1f9lAO1nkFmVgVNT7fY2NMdwlK
Ek8K42C4HNsi3kbG0G0UIdoLck3DFVXraS3ioegXblWy7kqIB9th564VFbwwX6WNtomDtauXZOmd
UOyAQd5NbgP+TvEisM34qXEH0IJhA1gRzkCzUnx7ZE3mRh+iLOvvQADVxKY6SLW5yf6Z/CWhoDyY
1uGQZO4uLgjOofGQJh+8QGm/6qi2nPwpKMOV2vPEngEr+qw6s95ZNqVBqLBPzPZS+ay6l3iZ+7y/
mM03GhjGfqhRUQDQlR2d2Gvdo2LojrkqC1ODIGAymHXCTa9GC5y9sTT7MUwCaLIkwfExhmSEclPT
bww/V3aZ2vS7uldg9rXE804xYU9l2Rfe8NQnKgDhtAB3pAnHuiPG6z+wJNJuqY7AByL0rIHIBmvr
IAoCvLVmi+pFaUfJJwKNIc+riAEb93bsbVWdeXoFAyLVCP301bIEV7Ql+NcpRwy08H/PU9v5MsxY
YehzwV5vhXFv9+XoXRpFUVdahwDVB6OzFW8TapEKT8/QDax0O2cixqcZuh08dMiEfI6iadiyg2bT
rQ+oz5zbQXUbgnt1+qwpNr64UBCK4BGJZ7tcdYliEc1N/O4Mu5wIoYmne07yauETOl+Gkc4C2kM1
dyAPcCy7dN6lWxYSJTrUEkVY4RKpBttaq4Hqdydb9cdsFwgmT7Ywnu74wd704dQo6BkAHlMthdhQ
DxxinSSVGyOeoAXnyoKSddOMqHj0K+IaK0eEHmjmERLXMixiYoxeG1bfsrhu1VUeilHwAxFWOFQD
eNaFMSpju4Z4YtBd9NjYk1sflWUSZiSlDG/qo4VOmvyRuF/ULyuHFfnWVoe8P5AjgU4T9H2mfCqy
ErEfHYUDpuLuG3IBpvMxj0HvI61aKqgVZJEVbw1bhGi/al057buu1x4iVmLqBk33pF8wA6QTMQ3B
fCzC1lxFk9AvU1DbuD4XGKQRCev022Al9mfdYmUAxHmMLqat8Y+fRg+7vjxHsSOKN6Lmoa3BHz/B
ZUlWxuxb7/TteNB9n70NMN2Ni/WasYR+Q8x8MGuLOEAco+Zipnqxy0zFXzusxZBJsFM2iHD84TxM
SbKpxRTcgO/H1ULwoB0gEQbbAeT/gyjHdNNq1hSsSGs3d5UT1vaOYEoAex+68Tozu+pj7YzNdwKt
9UavfROXQkKLXUDGh4RvEhEk0hPYqno8LuwA+m+pWNNKtEEK0dsmZHaXRsPwozJnZHkb9CovaR7d
TQWroEidSK7XehBuGd1wLsV7YdvFk/kp7GP0YYBnf8rDBLiiASLiHPtl+wlETHIxeD1voRvXBP7c
6vuUQBop2mjaQO/BBtqIsX4vpjJcYtHYryHsJ4dQuD3bMdIyn8wY/dSpb8rv+hSQN9Ai6ANwQZAN
ZKlkx/rJrJTxu0GEx1oaYigfYaeGm64aEImAxn0TJgFcJ8jdA9Gb7iuzQU981BCMK/yTkkOn2NXn
zkvCY2I3kI76zC70hRlq/QsACjNkJkS+fQYhQkARI2G8FoG67yV7wEm3FpYJ9V8sQvT3iTNp5ZGw
gneAMNRms8+8+tDkLYOV75bdyvKjOiBYEcKWmPxyDaPJITZsT7eahO5pBHH41fKdgC+ZgXboO6Vx
F1Wk14e8GQxkVERJKMYneZYrLcbwefhDZ9m1JsQ7T4UjIfEmcN12abpp8VXphP7ZjovwUOJF/RnT
4+QrmpT1ruoGcEa+byurNp21Wf46I/zPkqjvEDh159cDexnYOEPq7Kam1u6IamZ7Z36E5Uf8vzbB
/v/I3nr2Nf0vfzhH/2d36//2P//rP/7HP/5DOlz/xz/++3uH6/nqV4NrRdP+bmq6ibW56lmOasw4
vVeHa8XR/+4YUPJQ5YGVqBNM+9u/5YBmw3//m2v83XJQIXaQZbZsRLZo+mlxbXl/ZxlMZMGzgYLy
Hv3fGFxLCbW33DdW2Y49L5e4EYl6SOjvsvmF3YyoXcT92Z0+pnVQHcfSINCtx926VZCdydF6Khey
Uh7UMSLDJ09DGAvHt2tkXT9f/dZbnpW2zeDX9Ke868pZ9hm+I3KzTEaNqx5fT+tsUo9xDjIvkZtx
WVRK9egoRA4Xsvm309eLWAewALH8ahVVVbyxU69GDmB0TvJgWSHUEXnKy0vYT0dUJ0vS8ZgmhVoc
tNp1TkrE21mOCILKjtUMBDvkCIfu9RDlpvlmv92nyXuLDxvsj/aUjdtERMVq5PviONuKU2SzEXQj
jxGMkjzoDWH0xWtrWbbNYuxNECPzjnHuqM6lkvThzz5WFW3aph2OVjmOd5Nun2IVtlWg20gsxCWL
pfgyJlH4AW0e+8jWPgDCoxWf7Hb45LAkvzVswLeDAsIrSLrsyK7UPaRIM7HuPMoaqN35v0BY8TD/
Cdo2P0OOaQHc1JGvtpH/efcMOQx5tWc62tlO9GGTGX5zYJfdHGpgZmhKIFh0IFrWHmSLLMqzKCNi
hYptjeaaWx7kQU/V8pCy0CDoNFf+dirLBLAgyAwRBNZgUO8IjEekXC/y0PZaeilgdPZu6RJvsog3
NW1iLeMIpYPA2XqWckpZZ9eLYARombVEZlTrUyyGBTFV9UWM7OzqVLU2rW/nj+gDbOK+/TySMdyG
MZikIHP9lc4a/WS50KJ81XJRT/mjKOtyovUI9OrPsvTW+NZXsXSU0vwoWPWonjMij4h7zWsVNx0P
qkVibPFW1uAM6ktZfm2SvVhgjoeubP7oaszXv10kz37r07DX3TeRuVRZ1F7qmohAWrsr3nrz0sBA
w7bHxtojntAoLXt32Mcdea8UA7zLOPXfibSI+6ZEkGKc4NKng22zp/vjkDmx81vRcUp3GY01eO65
Cx40yHnABF3bZkeuMs/JobZBwsvaIR8Vm/6hmw86qSoIKAmSZLE774acGRUOq28I2vHeMlt35UbJ
v4IXmfMU+KfRD5Ei3WZwNk3XsOD2/RnL1A2q4w+WkZ41ndfR7gM8QhL/KJDkYnY2u6UTfwrYWjyg
7a7syj5ArDcgWqkzVfe98bli9XhnIbOB4sp8OhV1tpv89ttrnVci1iS0B027D8ZIPKgG4ctRVVEq
tDVQxVMfdoepSTgdkP5e53o3kCm3bpVIm7MRDOET+7GXOs3ucrPvNoMWN8EW34/gHGVGgql1dJYl
HtDfprPr60/wb3mbXYsob+p//5s1A0Lf/zKO5jAvqPMU9X5eMMaqGAc3TUEWiJ3vKeEJoqQwkrxB
lGw+JlDDT51QytNrWZ4GnfEME0ZsA6NEuqZgC+EoZrlAlokIfNx+SSKkI+Avf2OFzzCm1MdecepL
MBneNekqiJ6jcsiUUjkIVD/yhTwdDAd9OXlao0aRE0ii1+vpbx0Qp+2XOmY7YoBOoLiNuCtGUs0g
eJDcGfTYItpiEV+ruo3nOu1Fs3ACXrhe8JgHnbcLve9JxeZtMcRmfgrLRPl5isNYftJKtd6w6STp
LYJi/9c/t6Rc/f5zm2xrkQC2DFc1LX7xdw+iHzexbrr9PCXA0UaaRD+8HUpV+VkcigIdgLey7NPJ
ynfdX3vKSqDtm2jQ8t1bF3n27jZEQ9jezJ9c82V//5RSIDGoApFChFFpTuwhBCpOVbw2207F1qK1
klOvlYyrWpYR1BYZeiN1naxkSzy6c1jHjdKfnQYlz/eOHe1e6+TV88EEUPbzmreWJkC2C97pJZS3
ceRt5t5KrHhrE+8jqNfFxGyu1+gCIFx+kGV7rpRFXkl9w/COXU0zNY96Whx8qzna1agg5FYQ5XbS
yNqjUZSvWi2AJzCfybq2nJ5cHRwEcuKX1jbWVRN7J1H05k7t44ssAWl1T/KsjlAw+xfPxfuplefC
ZXLVPN3WDVjF79bwg2cF5HAM59CTg17lU69fAzbSsHXxJGUTZUBRpk6bNKI0ZGnJnaCv0wZGOLIT
RwMqs6ryrnVZx4QKi6u5hFAlWhWyoTCL8FSzpsm7oLzrE3LMUxH8yNpWObRVEJAQ4ywlgArMpEbh
9F1LBwkc2wKrJUUUTnstA5u/sIuMAI4OfstzseBcCpSfDmK0nYPdsh4ZFVyeYBE/e7rwDkk2eUfF
Lr0jwX9y53qsrmTx7SAG92eXtzrWDt6RtOjU7lUSjier7MtDZbsrx3GHE1QiJBXkaTNCe9jAskH7
sWgZwjEmJKNKp1ytk22pmZ/E4Mdbs66eidj7x8SfyAP6gS3mCP7PMoKKP8/e6uJw0JaO5aEM504r
ddQyZHBKZK9KP7u3jDYEOeZ3KOuZPbEifV92OgNPVfXl6q8fEuf9LGbZGuO0rSOga2gqC/k/z2Kp
QahmAI64b4F+IG+DEIVYE4HwtkUNKM3VjRbxc1c5DSWs5ZpkMPk172nSWutYI8/OiE4RRnq7bVwb
/1vZmlc5Eioq8SyvIzjjTWJFXlDcpio8MKIC6JhLStsxNnrlkyzhElffkBwIsKgI9bWskwf2Nuux
KMY7pzLZt7vBSojMu2ZsCf5ZqYYvfV/NB3r36uBdAT2tunHynlBnDVsn/BLVebDWiNscUbbR7jU3
QmeSYOMXV+2/pX2j3DI9/xDmoG8IWJyzONkCmBqu8uCbqJVjmPfR8cvm8FaP7qYFAriJVrai/Su0
McHEdxMre0BXg/tvu46hGd77xXJj4CuFa+y0L5OxXBOZyU5F4DLAylMlLDllls9PBMf9dVmwJQrn
oqx7392NiZYCry1ROfCifAF2Lty87ySvlPfozMphEVgzEc47D/SxjB34pZMmtymyTh6yPuobVif0
sRFDgYhfG7uozE5vXWS98XadLL9eMd914K6ylE+iPilZFx/80ljHfl3fZbk+auAIPYbbjndNFmWL
bXtwc9IfslAR2r7DKaK+k0Ul9cx9YvVXg7zPa9VbY9I6/iYb+g5Azh8XvF3PZlJbNSIGzji3ygZ5
T1kcUe9aWA5rUtlQdDbUjSBGfavTjZVwhLubyr57HiP3Y9GV3kU0KIIE+Q9Z6xB+PjtROUt00CnK
vHBbTsSaZFGYYLo9qKSrsTPdQ9brzlUfekhLokIjksWtwkIKrSBU2kl8zs2yD8gB5Oby8GCbBUnw
tGsntAG0dq/0+uW1KFsgKThnMR+mBqkNwOlL20en1M/RIJEHYHrqyek1p1ihekdAGcEHhGDEMveT
/pghGnfO1UKcJ1Y23arPzAjESlyuZYs8NAWr+YU8HUbN3lqF8+m1bjQcsdP0BvBhpIb34IY3kxbq
H6ax0OBhI+TFBHyTpdIm28HfDOx8bsQdEQXQKgx2sugzcG01iFIrWdTbj37VpxfIR3egXdGWHEtg
HqUw2VpNLfkgNcyvuADMlY352ifT6vwqG37r10Z3SuaJK5BE/wSWBEhx6CpP7JfSnRqROZFFD2YQ
YoymtZNFzeCnzKBLnWWR/f1KUzsEfXpYTuk8PchDJcdzos7RUQk/tNrEjBHp/Q01UCC1UcqAl1rQ
pCPki0BaYOu2AooLIBOW9qqM1C+oGdW7LnfEpe37nwcN9ImWJpd31YAR1aHSUST7U++hfNYrth3y
+rTv8QlqmsOoo7uoK4ZzJvMem7xSKQArHqC5SjZCiB1XorDAJDmN87O5CFOeMi4xpzx97fezau4D
U+E+RFWVtcNwRvemfz0EyJGfTQtrLYf3Vo+MXcXzsEe3ir/ccD3rSDKFvzzV0ErRy+kq2npEmlRT
b/KgDshClwLaiiz6vVldWqbJumoQSfHREVy31VivCyyZsuUQIJ4q9GFvOh3a2MmHqDH973nbfLdM
9kqaghaLMwgS4LGWH/GnGDe6BVWjcO2XNiHhhZU74W8OHamYi2YbyPeYqb+Wdfzz2InMh7cGWSdb
ZcOsA/DbFQVGtwfPU4rkM0bBxRJt9MDA4S60yF33OisQsn7bVNUOfR5+jlQCTqg5FneqI4o7z0aN
Th3so4lMp7FCd/i1bqoK+4gqv0DXZu4892vnfrIEjeTn9SHyOou/Xklo1rxU+G0fYjiGAZgK4CVx
alV33s9OihV7mYh6fzOkrCDZrZTPRVAeE/DpyAZ2zoMfTeuYiPxz4kbjyRE+4MIhL5/zxg4AQ6CB
HHZhhfxSEQEQ5Jdmvf1M0s/cQwsDePirzkO/ZR/Ov7asiuez3E6RGEaQceq71zZZ/esaeZ9+/tfJ
ql/1/CYg7n/d61e9bcCIkCUIGyO2g325IJ7YQH5tUnSNs+LmJl1+8zodzSsAfhtZlA0WkuwdE/gJ
9c78VoJYuUsmdSdLsledNQlIKAtDkl83mkK0VxPwKXvZxc+TD3P4d6t6SXWUB1QHq2MzH9B1DFDS
s7KVbKhjo0Jl1g+jvSxnIdxZmOPr0FTDB9wNdcRNLG0/Iuv2YE6ZcWrC8SlGNK5gQ53pGJ8P2l52
VqHFbnSVnKFfN8bCxdjynkU+4uBt4q1KbRrXsg51NP/eQZMPKFcFXHEuygayzDCWMnGRV2Wkpe8K
EzE4p0o3fZeRC/U9cY9gY3UqB2JIms0q7ldRNjZzj9RFZHTugR4pPeI/ikU/invZTVYBPbyYkDJQ
14tOwgHyqPYFeStA+rgfFJ4LVkclQ2bk2YD21NxUIzb62iQrRV4OxVZWQoH70Klo+8ejjWx4yxLe
au+DCe+LA/C4+l8ESjRcRN+tv03V0xyiSABmYDLM4fQ/r799XQxGj0rINnQA5ZA5OyqT9gWvIev+
9aD12jbAEXEZw/+MkaLTlFViEsQEfoo0t9lbCks3M9u9tquV81T3Qj++3UKAhCbV7lxkFepDROaB
9O20srjEtWYejFCvL0Bv60td4fSN+MAlQ2DhUFgI6MmqX/VRjt1EYaWID/+5bjS6XdtFKDJroX/R
LeFdWjXHiAO92rUsvjWMCphkpVNOwtC9i54U1j4ouwfYXtpRHhAh0I/QRzAOkKcmcU9Sr2N7RVBz
2sq6BEHYMr7iPxF8HGfiXeLnqKjNxWJGXBtwuvmrqxP+xig25Hb40UMaAnkXvT4F5hA9IUK80kUd
fgRDMe5KTIHW8vKhYnCyv8Ecbx4UvWkeiPShTaYPV3RZmwfXVhDmhsS2lj10stjX0CrXslFWwYoC
vD60OfrqXACYj1FQQKqSra+HLLxv+sw5yw+wRiUDgAKpTzb6tlk9kMr1Owi9OVCRlaXPrrrzzaIw
Ns5jb93LngC91zZrlqtrKZ8mNh+ENlTrQc3jfhOwJ0bkPLAfbESaLqk2HAQ6zWLJJPf5f9dXXmro
4svkas4qL7ps4yLG/gQC9qbC1PuG6caj6Y3RU4At68YifHYQThJf01EpcK6jB39jp/XmVzVbGQmK
ywhZuNcpHaZdrZjTThYjA1E2uFjpF1sPIAm5zXdfi7+QOU2eCqgZ61yzyWzMB77ILKFIgxGFX2Kw
4Ps+CtSVSKIGvGOKvZhC3B3h9apbJeBxN1PWJje/i5Kb8KLn3C98tCooacrUXVtiTwEC/32C9LLn
Tvdqa2UPrCRh8ZrGc+Aq7QFJGmcpiypotRXMC8iGQXhHkqI6mp0y+Ve3U9RDbNRV/GPgS6J33j2k
dositZvaO1lskhpW5oxj7i30Y5d1Xt4NgSPuQDt3D7iejJvSyc2VLOrwPhdqVmWvr5R8Ed1Q0bbO
gGPIMLLNXb8vhwSmti2reqgUf7y3CZrda2HNCrCZdWz8yrpqCG4+ziWbIPnVylXjMfC11zZd5IZs
K1m+vrY16Hb/n18n76nOd/mr6+ZPl5/w6/PkJ7AeLi+q3X6erJsL5vcLEdx0NbGwPEfkTAihZgZq
ApH5qXH6JeEt7WsAEB55b9e9NqMSHfxIg/Wn2saTlYir7AFL65tjVOLDUCnmFt3mcRdqYfSAQD30
k/keaBgeHJzWX2DrWJgAiccp6qttbHbDURExVAwGsnsr8eBZjJX5Yk7Nkz4U6B2/+G5Bwh9ozaM9
dPZLaFbqElD3cB8rlrdRvGw6ytvYreu/3qYCePB2G4I53Ob8dpsCFOqyR4f2mCEcO2v3/sW9PIFt
hvxKrlI8ze8Q96pRVFxl8FkPdmoYSOjbD2HC+y/fZBbQl0mxBSvG3HpAwXEiSTKb1xQzgibykL+t
UJB7FO5slNKrP4uyVRZrdEznfVe3z7062I+TYQGXH5FYmfBIXIow63ZlVTQ3eTCnJSosX6DfMzga
1gMwlgaCFXuHoFTgpZCaeFDZBKnold96z48eRJR9jDt9+tzVI37nWaJePRHqJ1HjbiIbkj7adYqu
PM3Uul1hD8mWzZj30oJylB1MJbJW0C9PtpXH59cFN9BBxanUs1x0vy3OWbsS7VVVBs+e2Us2VAIR
yn7swNPE+Y6AMCO5ErPRIwnwWVGVH2WXFzfFA7GFZCYRTR6WhwS3UU/tk0dlPmBfQAzFyB9scNCP
sVWdXU/3L7JDm3fhog7j4Cwbi7EKsStxxUEWFQV/Jrx34GY4ca1fmb/Y0Aeq/XXGGZmhoX3Oc2Dq
CKbrRAEr21ylpSU+xc2wyu3E/moFOQTRojPu8TwRe99kTVm6efEIw/Sj7IFG983ImjN7mO4R5QyS
522kfxp+nQWW8kNW/TqRvUI8gT79qno9uSRmbV+mzA0fB9NBmAP+c16W6EmhhLMw56I1Bsa2mIx+
Paf3n8Hqk36EVAzady0my7hr8wZ9msqdlgoIRnY30I/zpIvOZa6DCU7j0r5TSzSyntgBZcRCGnHO
MGt4PZSAG/dIrh7f6lODH1z2eKur7QmAHJJuXebOwYdf12NloWwhlf9gWPGv8jAYuPL0aitWitX8
rFPgC+2Q60b8ce4nGzxm+bOahvu3KnlWJl/6rNSg/JGDkj1z23+q0io4hrnzDBnYO3i+/uJaoX0w
QbJfy7TwrxHr5mWuKtF2gIyFTiZhtXUTBwU7OZplx1R3SNJVHcKOyNkri8xV6nPkJzvXcb3X2yhV
z7IvbaA2u3fIAiG0KWOilPS5lP6pBDSv5/lz7zwraa+qFtf343zoxjsIoto2UXSnu9lwmy4VgOZr
kkP+bXt72MZ6kl/loQaEfUSZ8QTxB5UNXHhqR/sQxHZ9s4Z8ac+l0mk1BuBshz6FfpUl9ME6cpMV
c+LcmDsFPD8vTbeyqDtpgfw0O/1cm/XNMSWrrCzZBkk9fChxE7aVUnwrErEb9K7+6AUGtiHZpJy8
Gv5XogSMgUGefNSDfC+7Ci//3iKJ8sEFs7dBB9lGRqpqrh4UELQyg/xbvk2Bja5MzdA3upf0B6eG
Y4O1k3WQxUo3tgOMsXNUiOEsz0JINePiV+fKUGvroGVud1CYa2QXrRo2ZjU6R6HrGNnMB7/LcvxZ
Sxtwbf2zTp7lFYDaOI+27+plESA6+svqsO9qiPcAT7j07U5jESp3su61QTV+u9PYBuamCi19A4br
c1YM/vcR+GMCpP0rjiIGo38WP0xQ6dBMCt0DPNnuPJgAz9DgmJ5+XdTkuM3xcH71M2+eMrgINryz
acMIhata/4YQqf4UF0gtB2J8idK4OKgJjCc2e+OLhz7BMkprePr/uZs+d8v+3K0fQuOpQP5G1gOj
yw9ZGzxbGuTycDLrp8nA41qgP/S1QjC1IIQfQP6tV36S4+Hkk6GLkyF4ZtCOVpDErCuCUPHWUa3p
6Op2ehzQJ/atKWpcNuvIRmAvf41Gu/6hlgCqg8b+Mum+hXFZGj8MOFkA3sy6o6lm7UkvK28dYwH2
QR2SdhEmYf0txBwBXmT9ww7qZyyq9Oe+SNtVl0XhJY5nYcd82MUIUiGOpY+fXOurmqrui9VgxzPG
/rDpg2L8FJffZLUfeu+qhwEayzRMzQ3zzXqt2H2903w1fxGpeucjBXyrRzu7D4bosdSt7MWrY7aJ
ehdsZJGMFmK7bFTuuqyrHu0pXMmrO4g5zD5atKqrPH/xMhX2Mgrvxy4x8lsdmUw82mAehrg0nguz
32IdpD4AssjuMYy4WVFiPkfEo/ZR2Rqr2MkfUT60Dj2Wz+ssN5Sl6aAyvNARartERWrs0MD5Lku1
6FoEP7q0Oxs1iuZzj7cDWZ/kglwJqd2xPcp6Z66S9V0KDL3D2gcr0hG/HCgC40sZfgsYqJ8McIqn
CvvBpaxusd+Avjc1hy7tx5dk/PpPeyHB/PNe0fjV0ELlKdex0jQABO/0FNZm4LjhFsEQJrG05QNK
ZI5XZWg1m9eylmECFlSYBSpIhN1Xfu7cR6PYeHqv3cELd+47mImXvsE7b27LEeTHjW46KVDMthpb
7SNg+eaY90axZQIdr03YZquKt/QJ2mICX6Dwvtp9tGZS4HFnB7kue+F8zRzU3Lt6R+4ue4RvoMBl
KIo7xJnVfefU5W5ivXa1pzZeWVmfvqT/i7LzWpIbV7r1EzGC3tyW99Ve5oYhM5sW9P7pz0dUT5ek
rf1HnItBMBMJdKummiQyc62lqW+k/NGtKq4WR+4F4u/qss+84JjpWrNXcvW/rsaP2f8Zp3TmZ9ol
6mfAsp9amImeOhHr5zD3w+WgjwpN3fRONCI1L+VUQM08uv8klFS/jPoYrpRUHY9+Gwevo+aBDiPe
dk0bdJpr85dj5l+adBM4QfC1cMpwh9Btv0k71X0G3n6hdIYY1ZjABx4pBySGq1U9Tc6XXG1+xGlU
PZpaYvFI9OD810P3S9/Snw1zLQw6/iCeeRd+LOd4nnhizY+GaU5Ps896+cMMFfML2m55hIZHCqNZ
Ca/JqjWQdpmkbx58IzKPgV9S8MaSkzbca7eruvDQX6otqBJn362CmkZTsxW0UN92vq+Ti3WDDkNy
cUXa6DuzGOvjfeCe0/xvUyOheZzmQa7I4xQ+kj5bCy/64fZAlfkvfXUturMojyfHcTarWTTR0St3
J2eDYQT5T1f8Rs5alNY3VWVma2nqZuzuXMVFX87O0lc+eTjeM3Dhclb+jCYPftyssm+plyRHGQqe
qn8OUAGVc9B7iNekAOaiF2Cjg6RYmUNbPXOW0JYKt/OdNMs6D8+Aet+kpc8RqQX7LxIR6lH6vBDi
hcxMeZeZW8lnIYENUIXg4baibMNNUIYpgCtNX6Airl4j1X6CGtH7LHp0JgK+/A+OyNxtDB7u0Aat
DuNEU6yzOi9enUQUvJPm008A0wv5V6MZ7i/LeRmbHihGvS+H2ERH2GQq1pYWtVuj4s9LiULrRA87
bQSaOrzpXdXvgyhRwPxiirE1N5Scg42cNSprWMVWMO3kbGcqDq0omn6Us0XdfM6BYlz1IRveBmqR
hVn3z35peC+8lC76GcRUNmO5m2yky4KKX1pWD7XS1NAVUtS1zbvgp7h0yiVsKOVRzk4hXDb0tD6T
qK2edFIC0h1FmnYIE06aclEQZNl6gtXsVsTMadFYQNa0DtIBABaU/wcQPYhUzSknOUzTpzYrhydp
DCIDJ5q6/U4eQINifI+PrFAgVSM+DZE+PFlJiJy7DuyaglK497xAXUdggA1U0MDaAc9FQxdKq198
Co+hS6TqzVJGm3ygF30e5AScnOqpNpAIml1aV6rHegoOPTDzl6GxLm3buJfKaLIXSCaiVTYjKuUk
ihrxPh3IFsrZMRHWvoN/Y2G2fXyMdNvZpEr+PLXIk0qX0mbvV9J3N30PVqzbMun825I+11V0y+Cs
66oXPeq1LyAMi52r5cnGnM1AAwgW2wV4wkw9FenULDPIn79AXIAm4KiOFKN9f+bj+iSXax40bUVi
15yhKrHKEaFcFk2cHpNJNz4BMF33hZ6CX26MhxFNNPkwd8ZI32lJTk55jpKLXJD9Rzn734tklICN
MZp7dprQMg+tADjXuqF1uJvyqppn5RUY3AQVYW0rY9Gv4lt6D/6/1/6xldzhD5/DU2VdzNQJXhd4
RyvrwAPLS3dwp2pR0lMyiULfA3tLo5UvnbepXxYIAzVRULSg8+Zd5EAbwoQ0lNyw1fx+m+XuU1Eo
K0oKQTDCdJM7izqiPWcxer16EaELl4sHsjNLkebuxLtL+mszH3d2kP+4+29Lw5a/+d7hPmY0qG+s
irboL/1Bk4Zc6hghaqwjTU5UPvhh1cfOVAa+tRrazXLT236GTkfuGOhPEZoEVdXwfUk8JblQh5jA
FtOxNfoGNDizJSfkUDXlXssC4xDNsXe/o2rJRXTmzzAV8c6Uq+4hNh/usoxKl4zqx4+Ql3XrdyvT
pJR/j76t5kxTo7LbgMyRu8mfAJFQeqkz+6m3i27RUmVbd2hGPsE01TwltXcFkUpH6ewyHHSeTDN4
lHPSFWo0xMhFsy5Iuqxa50oCWvyxoJmXywV2bxYQcbj1+r7Jx0+xY15mYm6rcA8ALjc3ceE15zL1
P0eDH+1uVp61Z0OH9mQh7cjh65Mn7FrPM9InB0FT/LCYVJGuA1UXaAANv07L6HJeQmuru4V+4+tt
V+mTO8gQ5CbLY5jGK+n/JUTO1sgQLqIehGOD7LxpOECK5t/ZV3z0flAwQ0hxHqxx/E8x8vXwaJg8
G2A7upWcnaYM3fEcXW85I322I5BrkjbtuNZmbOmRujnl/PvmETVq6LQ2MrAPkjcAK1Scg7F4Rr8G
rkC9ufhuWoCeorqrKSN0ghnKXcuueJmminy9nBycZE1fbrDxLCt/BqvWz62JgK1YKTfz+7xFe72n
p3j2uUk4tzInb3JSLkJBKl0o1eeGkvNOVrU8hEosqHX0L2Ntd4gW/FbR6mrr5pexsqAl0+kf8b/s
0fwbew+TVx/+eyJe+oXr3PaW1u330IslULJrVIr4xEtY9SizML1dP/7FNbluRDmnqx9laOO0j9Il
LZm54fj6t4VyL7nzx0LRTX/dS27zEXXfXv5Yyypv2/++1zD/Xr+75EK518c/qJuMry76B7C5kWP6
cMtIaX38C/6y3//6NP6y1//HB9QNIJk9O/xmd/nWahzzqsCF/+x7mdjYgYlMxvy2qXSW95hk/8g5
6bFyaDHssHdAEhPQJVV+zmdSjNmaqFM9VxnEGCjZtbc31JK031o0oMR5Gi99sntn2CGHAUbaZuhW
emac6oRvo5wZqSufbxNNQ58Kr608zGR4iuTw+0qQLtOGshF0WbMTkbX67A75OZm0DuFfWz2nmn2I
9MZ7hHCFoeXtXhGlTlvRv74h5Z2+gE94LUPkBJQUBhgLwKe3ZfNaeqCPhVeMZ+kKXbKFqOAu9EZ3
H+UiveEkQWfK97troMlmQ3++DVMAYXJlWws6BhPU3u++yXyCJuzcukF2leUomGdepCVLVR+WnFPq
/jYnS0ezVWZ6dv098lbi6tKnBrYaEb3UsK19jVxjFkOa3KOWa/MZI3pJO+9XfxJDngdK92y4enyp
hZotPeDq60Cr44sc0KZMbldBkzfroDGL5Z8Tc3ABn8VussxvvyyY/dIsPPqPoaZe/XXfOcyr9WXd
8Sclf5FbGGrUR4WSZk7BQgAk99TDVAvushnaWAiddv9eSm8cC0VfyqioUVDvkpc3rwwIjMrXl/QL
7PgXutth3iqSPidAX9qpY3PV2Y57lEOdpt5x1NW23dydmVDIt+Ttxu8atd9HGTfuGajN61Qwefk6
s9R+QeIe721O7nK7TH169kMIAIDYa5eqsDlnCv0IGWrsrEQ1tds2hD65bWrHhh5B/Cw4ru9u0xDO
NQclVM9drtMLA/OToAE4QNxRrm7KxD9P1bGg/RwEvdy/RAQOBlJnVmFPTghjRxv0d9JFO3f+S58Y
xfuVYuojVB1q8hkdamtXIf2609WctE4Af/nMaALPeNh7Z7v58ouLRtvwWlbDS5uN1l5GDcJhQaeO
Pi0ZtbNqg3VY2M0a7Bga9uhNXwJYgi4WYpO3wUwzFwR2i2DZ7xMy2NWUc2JH6UGnDUlDX5wNPD03
z8q4l3tIz303dFrDveqab71TRtDFq69KrRpnOQS54o+Lwhm/65Hib3/xycsKld9jAkGZtLyPZdJU
chf67TpXlm3NC7RDThpZw+DcJ7yCQbQSnKV5H2SYHtOiPIfdB6cR1pq7bLu0G7eiZLjVZNe7AHiH
lmTrrGmoC5/lZD+8T/IJjAsnqL+lcFve6hc6OKrrbN5KHdK0lOlX001/M/9Y6zOrgapcNPx9H6jt
Tc8Ui/VlKdp4p0Io8azrQjs6PKNhLWVW+vq0PiJTG1yli44gxKgam0KXT0QYGu2168v9PV6g/LRo
YzU/3pabXrPzY45ITfcFgtkQvU8SPhdROvnF9sGUB2ZB+jgYMO8T85WcTdE+QmOAetlKTncBGs2x
dM4xf677fUPIUstlqA9Tu0oixdggKoTw5jBCZq/Bob++2YFVjtep2EG9Ih5urtYZ30Nk8cfK3GBt
DIgOaU7ICROaph9h77obGBbrEzQS1W0IjBwmWg5l8Kf08C3ApAjorTQ/TTBjohbvIrHrAPbyp7Rf
mHUwnt2oV/cu1J6L1CUbFOuBSfk2tS45yYdlXFfR92Dudc8LSt+Tm+wQoqy3vW4mL57/o3OT8SgH
M2rfr/6n7x7SGkO/cfPgm2rDnU2XklVz+PnzDVGfAIgWxq1HSr7KyYGy9S9+qgpiNYE5O2S5d45t
t/gWxBRnPV1LXjU61lc0odh8d8phq49IqKdpDci/0cdtU+vGVRO+vhI+pdWuC7QFXBHiG9XoSxjr
L6pGB15baSOqxo21kZl52zcpi7QdBNbO0H9yHm6ndRAX595OOvrIOMvLNQ1/dptoNu9r4HHrP0FH
TTsmrIOFf4lTgW55BLa6EV330uZd/QwVjzRug1E+K1FQz9UE5stAX456pe9U0uKHKpj0VQKhXuAa
zSPdkA0l8nwnf9GYVPdBQ2RrKX8lc6BNu+7MdC9NizY/uSga0+a5MIqddAPYfl+kceY+tTHyekqq
W8fQGD7BTRc8jbC3PpUwJG9gk48gdcMnB8RKYnrQjWR39xWIVBre4J7lqth1Aqrz6vq+kR8aCtwb
IdSTHxvpbqjBkcaD5u5rUvU/E3S+B8RwwCZ2gViXog5O5O1C5Nih6jxJm8Q7uogxBbSxzSIgFnOQ
Y4oa2vuPIEhGBWgn04cA8SNIDYOcP445XkaG0KMdc14uEFcbvtZG0R57s+vDtRclR2kCduV8Y7av
oHhTIHRl9iAHP9OyB2GINcmc/ixdU2U1h2DoHwsYBK0zsk3WJqTPzTUSd5WgdhFZ4MJEWOmbfK5Z
Oe5rXhvplyJLkx1Jynd3Fr+2CECqFOa6yFHJjArtCfxZy7dO9ff2bKJx5l6UEVHdOaLprrOK8aHR
tQKO9KHjd/9jiH13ZyXdus+CbdttHAdadrt/a7j3k+Oc4J7LquyrjcYyBF06ko1Dth60f9TBqM5y
UHiHvV2FXoCypiYq5KDT5tindMIBrPj1hlt55MtBbm/iqotPWe0vR6fzzhC+8aKanmFgMVsEhRU4
bOizXcvJwjRKdaVGWnvwIM6WPiWwPR5xkC8uXN8RJ6f1VrwHmV9btzKWPprhJ1WvgieqMT/zQDG/
Dh7vkDTGg3YXGQ0DSBmB12ZBrLYeoPWUpt7WpFsraFRg59457Qt6Xz/MsQ4o4ad1fJuN5aw0LbgZ
b+ZHcERp8jHo4+CoBcE/uRp54Mn6YD1Ae/3S+mZ4HNEkhTDI0F5cRHYfPNXZy8mgxRXU7QJqGvtJ
ukQS/SyNLDlLy4XMymLJMUvVaOVwJ6U4ZgfqJmzT/OR0NUx88rKDyE9NYTSSswBjwIHDer3OEh7Z
QxXbJwupbjpsym/y/Vyn2W/Zzf6qA3qRGvlrmhk9nwNSN4tMjlA4NoCBimgppzJHs3peX2cyShpL
+Ntr9w1CCw+9L+ql3QnvOyX/haa19k+vBpYLGi6nZFVS3PyIzSjGLXm0uTK2NFrztVBJUmawZWZz
DZ1Gpj0JlO4rxQNatfyxe1CLpN9Fmevv7Ni3r7VJgTrts+7Rt2uKnHRlQfdCf5Vh690ZmXY4qP3u
3ZSzjdD126yvQI4+oJZwjjo6JZCwrzZKBCOgDy/B40Q6EGh7lP3I/fpgGb7x6W8RIrS8Sz51GfUH
8uNp/4kPgNrEbMhB5sMttJhBhrV0yP4+IRPog/YmF/GSFBq3ffQwfF8AnadYNHasQKw9l4crnr6W
5T/U4eQ9d9m0SefnjImuwiFVgbPGs6kMo7Pyo96h7P3rIsMQ3nMNvfp90QBiVkmrazF3eFtzT7dn
0zmUeKJbhbIJvAyq/7ZRQO1Wck0/942TJDXW0gc1aPUoffd9wCcFkHAQkkCURPdXbV5g6vYPIdob
V88pk1lGoaWVLe/PSoHvNgE95iUdTrdFfu/2195wwtOQTrsorBAUGIda29de+KWBlTVaG5oybCto
7dCfJfi2Dh5Oc21AV7mUO9Olxk9zqbStQGyEaxGPw1WGyyFotbdBTBAFq2InPw75j1RVpJhpXsnA
o/I5yX+k0QkIhKE3vPlksIyTPvkRyGDtI+72eUrbmNfdP6v7OrlE7pV9r7ml76IkOpl6ZZ/CVrNP
wTiSqL3b8krPkZyI3LHcSHMIRPkeEy2hzm0uvNZ1e3o/eK0uqR3B2ttdkFbuLqkSKrA0U1oY5Yx0
yqGm6QawtWdsqyyB0rPtusttteF8KTwI/6G3ABGn6tHnqn2o1dqjQbJSwbXx+Uv3RBF6XRele4si
i//aJqlCGXBSntAFOsqoLi6y/aTDyl9VLtSxXVovJ9s2HuxQmA9d7Wknd+ToPbvM2SX9lSe2fQ35
o/TLoVCg3URGudlSAdaXSdROG8B4LbfuKoFjZeCrDT3/492XDKJ+FPMgfXU9AjedQ+SQpEmHJrLv
LV03KO3LzF/yUkaNCjaqVs95P+hHIxystRfn/duYmm9lbtg/oag/0HggvvzP0KK33xSYDH5yBCWH
27yHBob+664icLq3OTSfd63+e9ei6T0Ib/IlBIzOgx6bOtxyXbYui5x309kHdXWzK1Jkq+8+WEPr
8wi3ijFHyDA5ROWwUuDzvpS27zwYIgxQyEyehslwNnECo1Bq+OpZWLl2rmFmHsHbcemNvbc0oP+F
As3/1yk0lczYHD7GdD+SCxi2Mlr6flndptQ8Y08D00xljUbsed9Ub+1Dp8EI6U7a0Sal9N476lin
3JlUKLa7A6xv2VMCJfyT0Zc+ZQ3NW0pTTmi6Oi1aoyiQ2iCEd5zsKdWOHA/rR2c2coTaDjGwvYWc
k1Fp4GkrvU2VtQyRE0JVnjTV4xY07+PlmX+BKXZz/+mQSI1bbUj620+Xi+B19gGHNOPu/tPVWl/0
WhUfVC98CXt9OsuhMumXWZQ096I8SfZ+ntD5EPhf4cz49QjiEmmOQ6DelsS1Yu+8KXyGlUk91zb0
Nl4WnLzWgCShsw5TOA0XOditN1yinDoBfD6kw37z2yXs+1ECy5hPLlKm87LY7I4jKLaFzPxF0Iof
fcGz2wjQ2x6U0D7p832ozVGCuZt+1nkrJ4JsR/ruE/e4u6+i3KBPHh3/83Zy6OYrt3U2kD3YF1CI
/cIizQSDrB0+h32Un5py+HrLU8zJimmOCHhROEjfR0QFWuHZC7xmH4Wihw160B5QZIIVMBTT17Kh
DVjXdPj5GlSgypkYzl/4ZMYXdGjCQmQ47tnx/pFGDT/3VV65tp1eJ5Uy4ODnp7tLXk15/J+uDI3d
H36Y99ql4huPehnSuw0oh7pkwf2y7zeFBN/QGrYbUcPZ2l5VLivLpmHSSqwHO+itBy9WIIAWXrls
yQAoCxes18kvvZMMkQONhDEo4H6rpwFgHMPYQwTBGVay20QzBhFFM5AXnbFvU700VhqAuwvk9zef
DAvplAQzhqSUTKV1TWXvI79++TPjhsb7pPItj53ReKJZo1hU9aS/wXzlL3t40B49rcs3cW5m5zBu
833l18FWVSswPxMHdGFaP0fup/MrR3O6DyIN2hOdfp6+ieur6xvqUU7yfopKiz5+h9peO3TzEMCM
JGi94tIep3cndLT6zeSXZnrUw2LjpOLN6Q3eKkn/H+uqzCraFzP7/dKrvlD1tSFuAuYKoVKwjcoe
hCyfl9bVyZvbBvbWReAJWJDrvbpaenWqoPvuFRxTRZ0MDyW0U0ffBZTnuEX1PVjL+cCr7JUzNdYx
p+BAtSkYN3Qp9KdOtbpT3nzJkBk4ej25bp6MuDq7fp+8h/kKYtNhmNToXxByn4jNczGp7SFVovjo
+lV8pKswPt5N6bPnCXklB+FPNEPQQkx6NEL5KJf2H0H9VD36osqOpFKCJz+N/lFHzz9ICx7V8Akk
hZZ106P09F2nHqPY+yynbkExB714rNPVfQ2ykeGyR6hrJ31yiLUagYIiukhLtT374mv55r4RGBln
B3z/k3DqbUMl81rNg7yy5hc66lnmbcId/NJBReszvW86ibrKvkZm6Fzhimj2gJV+/LF8BJm/crIR
Qqs59rbcNYyH0IS95303qHZPUUwPiBFAIVVGEF+s8hrwpITko9/zDs5XXKGd7iYFpZchvIooA3ru
Bua0ytSfZqxqJ0Ex6TyR45xWuYsyrcWDbC1bcrza8i/ZNL6DxmaYiOujYxT66TnhCL7lvjfjPEZy
0W3OS2Kdf5eWHFJH8yeIfpkd/Y7uMD08jZmL5MXsug+xHgqYnKZ+rc/CYeVUfzaR93pOR3cxVq7x
aM8WzMsOhMAlbWCzWTWKBZdTf846KG6LQpQbwStETP86HE48+bx9ZVnYtVBoZLa7S2Q2zuMQRM61
5P56C/Y4hB1d5NISOZlEziOHkBQagvIZLv+3xAFbvlCTlu4CbfjkQZt8GGcrzGLv6taZdsr4FoCn
yARlF+ij+SoHq9syGSNC9a/LzLHaOpnPydfS96Wvexx0G9rm/UrvIH3hUjcVuvQzC/LOu09eynBH
43bsoYu6ktFy8AMa4W82AlLkY1pIXO/TDlAZOieoX0DfcIicNjm7wE12Dmzf0jKUJDnLq2CeHKlg
8PyCsWoVgvdEWBfnPbAjvfqLGXd08rVohdCU+VucXJGFMPMscu5+peNbRyWfOQMmaMmAKAEsMlHR
MocTVIrDSddCvnEfZhZmSkbTqx0vaI+ETnuegVB/uMVYaSZa2oX/XWP5prVOR9jQGxVewIXcEtR3
6Zf5tZkm79ro6ottTd3BBv57lcNYx8XJ0ZM9HYn8D5e+zhQwVbQ8F35xonXzEpIVOnTzTn9bS+/t
SoHVP4kuca0WqwlsxqsTZq+GgH7AtyrlFUztuWut6aEoMt5bxghZpFEsJEDShpF2YcPU+lh2ZrUv
hz7ftk6svVSF/lNGgEQ8UkYTn0PhdWtFy5G/FmFNpsF2TFSBvHqnNipEkT0MSLrh0zMv7dul9FbU
FFHeonP8FvXXeNtB1CsNPZ4fvwciOVquSy9GoIg6zjZurO8KPAxnObhF935193V1C1oB8rq7649Y
zy+nLVR63+XyiBw7tfB5z/t2ut7T8pm8b5L5/aUeWhje6kJ7aAAGr+rcT9bSBIKmPQgH0iZg79/u
LnlVDSP8iLwdhxBAwAmVT3zeNK9sC+GrDzIkEPMtgNPdUppyQhU8ElwF+Y15c2MUWwGTGW1+mQL7
evxgzaSaAMKHS+lmdN7NAze2ZAVpmbZSy6ZA5G2eloHGWByyIXcPoRN8HcMETgPJDOW45U71RjJV
EIGMMy9UKYlAhPA7kElz694QWsOpLcLPKDkYZ4vu2Be/CKGJnnqxK+Ope4mG0d7mwkF7fZ7NWiM7
I9L7TU6W3B5PmhJ90ypIxnTFjq/mPPQcyrj9Q0V+n5BXQzVmuxhtooU0vQkCEXkVDop9mnieyk1g
76N9X27VTuFWceD+orvAOrfx5yIbg6ObOsHRngd59Tff30KGtAVZGE+r/3spwkFgCXR9nbZwijUz
uxi5adjFPkx51UpKMTktbRkjBzFH35fcfGrVQYumaYv7hFwbqyMMtm4L6m8w0KkAuZHvwy6nm03Y
znJQJ8E7mxUru3YqxRGGLXGUV9M8A4HAxnTo4fY0uPo1FT6E0oG8ZZVlqX4BaTbn3USVOKeiDWEP
KbKnURtfFAqIXxJHM2Dkn3GrPSbJ+EWbeiVAuy44mgKZ7QFpnKdssrZN4k7Hah5ikY3FXtpWjzQA
j4B+E/V6tHekKYO00PaLjQy6XVZ19mbYybjXtJJyYFr41OH7xKHdQOUoMiVZ9lDWAiopyz8OsyVd
9zhpWq2VokrcFcdCuPu6sNo3Gha7nRLNAKPa7L7A3su5IVa/zUos60atlAPSmcYTn/sPD235b6LJ
eVaEQ/pArWmhZnX4MDk+UHdVz7JlHyAjGgTx6VY1beYKqSx3xqhbVNCEnqQl/QFHtAWYpXxZG462
NOwg3QWJPz7naj0dwevGC6F6n+NoSK60dFjHEQK+BeKvzRvJhYjybSCowWImk4cyJCgQeuBTc2m5
o7FJJQpLRcskz0SzQ+bLv0ifvBJC+xSYHlROIU3FzvzoseahND33avnDWyr67HD3w6fTnxTf3cqA
As6ifafDumFWivcY+DQVxmZSkSgMEJOoe5h1ZlBtE4XJLjCVLwDKr2asmA7SSZF90iBlosrgo0Co
gaPTZ9h3kRvVQg0BMFlTo7+OPr0Z0rzPdkifnqQpZ6WpNqBt2txO4v+AoShBTWT+zlL0aSVBna6L
0iKNRDE8OkA+88j4PkRuddWyNvnU7YZ+yj/ZmqmsVV6TebT+mBz6hyTzBM2p4JFQSbxTUzQUAw56
T195PwawWxTeWMCLolJe8xrrxoCRBr2+yoIYBjDJgBFWFVrDYT8hgABLhpVy/wtC82GIvRA4Lmjx
wCqiV/q1+iUSL+FrEATD8j4rr6QPVUEQEA7QR/QEfD5mvV+OwzRs3K5AQI+8YLuvQhRgFUvBdn92
Zi4gNJuqE5VPfd+02sb3TViapU+AXWoWovCqW4x0ahZ80B2Bf/j7ykHbXfBHD8ctlFZbY6YRKOrp
cbDDdi18oe5UBLLONA8l6wCuSkQE0+hs1wpVc6jCo0OTRCQYs6rbZEJNn6csR8OT+sR3T4nWPkKj
//Ec49wMXkyfgWnyCOEnlC6gc2qTzS6miHiOEVJYdo1UYOOgURUJFMQjlR2TF+XDmEZ0kNnzs8/l
G0GXtw/9nzteeldkO9i8k6lfgOHpOWWZyjVuGuU6OOHnKIuTg7SkP8wS+xBzcoVgKYetyLPiJ5oZ
kqcphkFTG+ihmSBWTZaR+2KkDrqCWXcJVAtVy5n/KrEqDs/y8pchzD9lHufmuwuGYQsyv8yZoQ1H
KPymax1yb3Fjpd9aatTG69AdH2u4IA7xPCtDOFuR4FNDehJa+pwb19knAXlqQx9VimOhCnRjejFb
UrNBs+FmqTyageI/ejkUD4mufZWW9IsyMjdj7vjLsJ78W5gFP/9SLbNuK+O6svavHdhmbubus2nB
9hOHQtuYo198jsd2k1Nh/x4qPqWryJwuiudVZ9DDylIe7xOEYJES4e8/R03LCCZxaFPRHsGefA4U
3QQ+ORjfctRCa1k6TSdz2fRa/LOJUqpTfhm8aTF6ayNtPRQlrHY3dYUJL1CkH5TBeK1NNBJI7s/E
imEco5CMdOqtVuCNZML+tLt5XjFngh6kpOKDXE9vsr0uJl/A6Uk9OtLSi8up5JhpCQ8Wu0XOrqoo
L7UO1MeuOwSHW7kJ/tRnGyTyvilb21nZakdquLSjxYj84NdI68WqFZZybnkhI8uI7rg56MZnMzb2
PcLcPzuDJFcTiOSlUoJxG9CQuRcxEhuFxeHCUcL5Jjogua4KSz1IW15l1FPfndKWAwRz8Zp+nmsJ
4HzMTbe6NU6ZhZqvFC1G+3oI9HE1uleVg/BetbuGroghmQ79PMgrOaCp3a7tOOwWNxarUiNp2Trh
jeKqB7t1Y6Rqam7kmROsJRnVIFkKPnz3MElJJf3zHrQKuLQKtps7wyqaW+juSlsONzu0a2SIkuaH
NY32oYQXIlvonWMfpK3xOnLQ+QDfnXz09sEvOz67sXaXdLvADOqgtYZAaH/tUAu/yquYNP+S7idl
LX1BqQb2Av3wcdGA19veA2W0F+Y/sjrJ9n/4yTSdS7Mzt4E3PeR28bXWsobDcWC8OkWGQH0SLVyt
9TdV6dXHAB3AbTqm+pXqmLVSwsh4oZ+ALgh0bbd9pyES08Yo1FJf+CqvkAwabld3X3H3GbVDCUGB
8aottEcvGS4QuNafPJ9af+cEJj3nmJCxwKeVoI5SCav+RBNFAtWj6C7SNHyaohL3zWtEcSWB91Ou
qQybe1jl2isZZKl2vELBzdpLE0XjZ0HDfagXyqWBY/ohHhGubvT6s7TkkNWZTyegYe4CpfOQFzC9
QzoPHjVFHizdFpACBXzSXBsvLubGE017McfG2buIoS/lbBaq1iUL1Edp3RZc0MLtXkJP5Kga08lm
qpr10NKSsxGgnUc/vNJkRGNy7G0rOvuvaA4XV32Kwh0kcGi32bDjL8iBFldDjYd93amfRQani3SV
meftU834apfIHI9mlGwtUZa096loWGnaqaaA/yxdHRLWCygaw4PXpBHtJCdwI4m+dtWyPsjBskx7
y1kampQsPrhV8amv1G5Dl1C9bIUyPMAsMD7AcfyaFZoHHgmXHHhwtevACmruG//6igr2s1kuUS6a
5pVysmB5L/z/Wk65pFqRi+SYHMfjsolhWpMD+g5VsShD+KnRD0ugb2CGrre6WDhtwNQtQLodspud
Tv+kxBO0VsKTBcYLDqH/cvf8MdGhgJu5hrLvRR0pQKc4YUx1VHYnefiQ54zJKF3uRHaHNhl5tUIk
i8jKxofSqQD9ZToJbxvgMGqAaXi2imzXjE4EG6LffUKXiNywLCXmE6BhK1WMTzYvL6FZWK8ZMPAr
+sD/SLc6kQikXcJYT+YwrrUsjFfqnMPPYPvaARb9AlUi7TXhBzmhnLDT9osMk35JUCiv5KTLpLR+
YSScl8tJaFCWwdjsWiPvD0Cj+0MTBO9XWjv8anpdT4Y+jp7canK8ncIX5xjZ1eewGst96nfjQ9G9
UMPqro58o7Mj2sOmcuLxO7o8zez6pS6ySN2TeKz2MVrGBi8oaCrTlMOTyYwPwFT39B8Ex16LisX/
o+y8ltw2tjX8RKhCDreMM+QEybaCfYPylr2Rc8bTnw8LowFNy659brq6V2hQGhJorPD/7eAPH4rO
/+rSaPmVSsnpTFMKP7wWisjQ0UG2T7KQ1sSk/VxR0kHeNPrqFt50HcOwpXAZLw+cgkPvUkg7ReEv
kBZlh0mH820eC3Jey0xdhk22LdM698rdtsbfNXN9N3PYb/L2NVHKksd9lX1rxnivm9P4G8GsGABM
l2IbNeFgx08+7QC19n0KDuIm6H+B1hBc+wxy9FXbgMKc2d5OlCLShuglSa3sxaeIqSfiGNfVmSb3
vP4IUH4Ln2RQHd2BFKkMDnWFe3V0uOZU/TemUvUbhWu/NGo7fCoKym5gvG/Pjm7UF3+B3SrjP2bX
TsCQ9oJX3h+WOpnK+GLM3XDOjNw7tlocHT0A7A797AQf6uLQAFv7ajdeQsrMnrRTokCo201Z+MHp
coRqH3+pRqUgjIeDDFpqKhfb7j8uf8j8mMc8y+o6v3h76ulgEc/bqTgPWft7QJHRVavNc+MuX2tJ
Ycnwrpjl21/637NcMQes64yHpLbmVK0fetf6Y33al035jeskj4NGjRqNHX9dVjnRDLMpwcGhq9mB
6e3ZWgaZJW5okdcGER34GWufDjPUXiLcDHs3e6hDqixFfmPiqbZzpnbyDzXWLRir2erGpNeqdlfb
oNtvmsAkgzLO3GLbdO52BJ/VJ2ssH8YCNElZGf3kFjAxLwoDNF1OUsVDQ0XXIzf8+GlSz21dFc/Z
TD11plHQ7NMlPO5ECPIUU5CexqcxelpXoojM6QsgGZRuAd/FMT/p/iySq2NXNYy4NUGn2Bl/AoV4
OPt+ZD1OpgvlPDevQ1ul4W+G0zyKTxpXH5Oy4vc2DMfUT/6suqknUe73PyWG+0dOLOUqIovo6otr
u4+ymuJq+Mm3gQFqQB0+VmMTf9Tt/1CHq37UIfw9auRnD7K0OVXuFAPujGhBu4yeOaBbH5NlPg65
ctVa86yM/jEz6ujLEEM9ajUDv/qy7/ZeoFkXcsbNaUGbBdNO4aQKkOeK66nV5F8T99UHUuLiFX0O
5w08qJZmPvpZlO1VDbZkDfi/fdGPM1HBKH5WExpCvYfGjj5PpgNj3JLUpH4WskLfdQ61C9YJlTU+
8OvLS5QM8/KGtC03WdC8TiWsaSLRFqt/NL1zrzxymmW4xFPCq6c4L46nuNzBCYAlx2khw4jnsHiS
WV4Y5PBlTX1Z8cS79Xx18oso/dajanBTrr6WwVuEpfw+0EHfB8k3DToOav2n5DWo3Ohahyr3h8zO
v1Bs+SpvAcDsfXX4qn2KwFc9hUHsPwJE0IINCpK2lk6AcQfc3UGaq579Sem/5Faw6/rB/tQD1ffa
9dOvYmWYjfcAhTYZ68XJ4qX64NLO8yhLCB0/OI4Gi7jT0sU4easV6db6ZLfhhzwAsCwm6vhot2YM
gXoQHZW5sD5xKKPmsxzzP8fqF5551n/dePpU1W79tY7APYM3K1291VE1HgnfxC8cM9+8az1KuU/D
f453lgLpEdk7cy6/JHkW/0KzcvhoZbF1qi0eSNkMqii9y/8pO5r/naq3XjQwJ58TzQ0pqEMBaT0B
t6D4bYYDFpTOsr44LizS4wh/uJ/q+qGazP417XrlXATOSAAgKZ9sKLBOHgUiHzPPN/aWpftfnKT+
RhVW9WdI2fuKzjOq5LY6I7oYASSRRl1wRrahSbr2ozNcFd6gSATD7bisLGq3IL4PyrjabTbretVB
WTNeRdVoGtAzIQABslyNZBe/BB+hGbyU2lsrBDGJgV9T+GKPr4ob5c+y2MTQFUYv4Qy6RJO5+vlO
Icaj0euH0QP63l12c6wqU8lGReFjnUA7SoKhha+Wp8lzGrvW56CIm6cooGNnIg75OTWq6sE2eucg
Wg9Ir2MZz95ZtFFbu7uA+8RVtI3jftA7V//QeECPR2GRPCQOX5qysi5Jo4fPfXhqLUB5KA0KnaPX
0k2aJ3n/FJT1swfAVbDvjFJ/9T1KQaroY6dpEcEOhgSUjBh0y5fVKrfKjwQHnWuUNzRvzwqwmEpj
xI9iLL68BE17ALLN07aLQRLrOPS6fbAnUN24FYX5uefrvycD2D6Ta6X+aAkxzUPqHmMgzY8+QAY/
O/HYfpiC/kj6Hty+ySIDlg6u/ijGCq96F0MFRa8EvvDJL2mgBi/jj9apoCemLHcFoJWT8iI3bf7v
Rb4dnt/l2dDVVy92H8zE1K4yzE1IGucHy8CMdV563Gy32lktbFP30xvHTQ/JlA7drpXBI8/magF6
S6WqHtwZ35MTvFbZ+3iMs72kFmSY5b18y0v8eC2mkq1YkxmyVjPgrlMC7LAvkvZ1LSHOMZ6trvHq
8zQ67U4bKFbRyOU++4lGu5dM4dAxnpPdGOQ6lcV1erV50aMN/A1QL/isU1/0N/y8qgA2T7etltar
pDltAHqbp8ho2J9PxcgPVxS1Chfa6BXaY8Fp97WLnE9SvVUnDY8Hy1xXontfiW6xlLIvUFNXS+n+
fLeso8w+UmHhHaUnNwRabmqi8VX6bw3INk+eEXoHUdpZlv0EKJbo1oEf197QgUuVVl3b7/tn345+
FqX4JA5MczkU61coln7j5vpzlxgKhf3N28DRjiB58yziHEZm2HEDTd3Fftss9DDKs15Af7sTPWjD
w6mlkICj00qBcxOQEQqcm/VNgEZUss6XXNXKjnOjlyntHv5uCjKbc0QLxBihqAq8ygaiemcfW7zO
RJoNuAz8fU7hEE2RqRdB4dep01KaS/rbae0WtBUy7gmPQX0qd4IiZC64QwIltC1FtiEQKRrFVGkS
OnsxEWOq2XxqBv3pIG3dRmaEHwzzWy7Yg7JSy29bl7bkd4LijxWb0Hqzlhb0v/jfSdhj7f+THUkr
dJoLDIbau6fIaZ1nY+EnkFmXRC7EY/YFbr/sssmHyoKiYNA7yI7UZNxtxtsG2rLL4kv8JKOC4vvG
OezXO1Mlypk5mf8yzHa5J5tFk/eyhM+VYsxllnmT+lDbyZ90uo307CyyNG/31AqHl9wPogHmaj8M
XoLOVH9K8znd8RKvX8oq0X6qF0WoVk/1shIL15z0Q5r7AGEtDjKQ0tiVHbnsfkzdfZ324xoEsRv9
UxLA9lSUIaQkVab3R7UyqoOrqiQvqNUBK9GrH0lSEOItIFvs/YrCLMGmWaf838Qrso3A29yj2Ijw
DulG4G1smpn2RUejWrsPSvqxwIVsubEUxoKR+H01u7M9HOCdyjjke+56X0kb88irpXWRW8iP4Dy9
eGr3LQWZB7np3N2DRDaTYnrwC+cXWWFaPkAKsrAZOSHU7Tc4oOI9Tx8MKpaexPpHm4J0CxL/1Hvr
vbKRG6IYJguYKF0BFxCOnotapSfPSV62AvtFVCyiNYa+LENlSF7UDEBJP4rbvd4m7dPUNn+s+T0t
nx86TbdeJb1n8iw5gErIuzhckHRSU4U0L/VI2USdWq59Eskmts3OWwhZQtCRMJUha6ffZ+hNzlKA
nyx/ezWgx1aWUrgvMxnW8vw0qIj+a/XhRlZXwIQppsZ5EHIvkMM4CCxZAVmGRXpag/7vyzVH4NAO
ew7UETDGlr/aZCrxTzJYsACBLqLp55QyolVm06hjenXyIhahYUYvDSdeGil8Tm1jzG+FhnKOwAK8
yWNfvRoGLVnypXpfOmnnH3rAoKDD1sJXGYwpiF6TgJBw4ejW6U6Rp2EGUzV5rzvFAPoJIQyyGO87
KXQv7bzRBBz0PbxlN+2FhPt8kfBWJnEAiWO5KGISMI/F8C1dyHFkILJSrzNZBmr3rVAoh7mTyzIz
1erZ9DkrDXBKU3/OJnd2kFbH+ykhokPZEGzhHEO+OT6MkmM6/ZpZ6XDUdDCfaL5OP2hO/j9buL5/
sAsoksrAfVZmk/qUrCS12DftcPF1dVfmLb1e0J6TYq/BGDUX3AQZrNoyrnVrHVS6G1aRyAGL7fGj
s7zWoHpcl5ubXVpf4VWnweWvbtqCuwBufELBp6UeN4fNrjCD8jiQzdiLVhSN5n5wKZx83CBbi8Em
S53FlxXZdVnCZBFd1juRQLYGC74rr62rIpMGM5GJ1vdMYH/LvTfkcPpm1UXxQ/25tlvtuc6g+93N
FehiYODC/W4gWxQ62KvTTtZar4XnbIQOvuoJHh9EL1uYqmrsaxe+OjGUYSzSaFrgbr6Gc1HzGGEz
Uaw7rutyr3GAORrV6D1q7Rj8ZLv+L245pL8WpuUd9XEsKMOK0l/hNj9oJFuIQ0YxpHYTOVqIAk6Z
WqbnqgiafdGOyhVqR/vLDAD6gqkJMq4CXLHxuTPzj6NDYaoexXALpNX86OZVtBOZDH6oth9MoGlb
IAVWuWb737yBJKEYaFN7cC3XogGFaJEwSVlFSKMW5yXQ/7/LZEbgn1iSFLTKWgx913ozvKt0vXPe
dtUJFj5qwN5JuC7fAnRT9vvQjzHN0oStRSkhPFl+163Rvs0i1X4fK0rbxXwTiyM62W/T/X2/Qc3J
JRj5WTPdt8CoREdlmagOFL4y9Vvn5MPc8jhSilqdtjDqj/w2raW6t27WmPD2Iuq2Nmhxk6lvRuPR
Jf8BS9LCE02naf0kLNL3rNJmQlyBOsziJDai3gxluQ628nnqQ+M0EjMlqM2gB5BYyQxo8b/J/le7
kIoukDLss2wXtO4fs2O5Jypasueu4eCwk6kMJoWEhQaHdml72fMml5nI5trn/J0FDyK69xeTNrKB
7yd9SUKOa2y+MhvkkhyndmlsqleLdw5SYeDcudN8qIyUVwVKA4EwYUbhilfsZCoDWQUwVgAPLhbt
Jv+hsWzjLekdUW+7/qNMh59zp0bUwm3G4isehaFlF6v/xiFUVfZA3szXsKW3NIZbFVZySsC6pWQs
hcinfJSp2Og85Q9WRQVOPUCuQAtuqkIyhGUP99WOBtriuDRlX5zBNy6Vrt0OxV+Xor2TbW6yi5jc
yVJ4pEktZKATLddQfTrJIcH6+zW3rRW3Lo5gFww7Z0HBsBTjIchAXK9aN3+hymOBUljqxapZXxW3
ssWma6yHphldQEAXs0UkO8lsUWrhCNVHvbP7hBDQ0HsEphO7jRYk2uRaxXrzNk0DKEJ3RrnkGo2Q
HtImBk1BBV5cVSbg+8NC0SjbyYGwy8ZxOttG+h9QptEYNSdlaxneLJtQoakIFs7VR/SOmYPsvCDm
yedTotmmrae1gZn5+wcXLeCLNsCg/ItkMKcFc8SksIJ6fjTrevsXbzvea1IlznYx9cAnEKvba904
wNEOSbfO4lLRoWhe1utU9LMdQ9y82StW90drxelJtCJfTWRdD5BR7Nfpsjv9Cu11dOPHaRqjS+c5
wSFw/eowLtGMfvRoIlQkxlFr+sXISeSJpqt7QA2XCIgsQWucHt2Uo/giLyK6SUDOPFbaYF23wfIt
qtX75AvFMMH5Tv6PS0rcrau4iomHf0gB2+q/yRXPAT9Cp0t2mBNgsSOz5zvgWPW5rnvKafWwjl/p
e/cOEf+DhxuhRurhIYVgd7WBPCp+NQQym9ziczBWvH7iK3JbcdVrkOTnqCy5ybuVRb6IjNN+u20D
x9U8bcv1aSBrj97IwxQr8f7u4TAXvMxpRV/BOV6OTwYXAA+gsnceWeELYFELU+48kvNBa3FezA+y
pqrA3RVdEsPgjVpkN2oxH9WgPKfx+Jto84bqlRI0UcFmyhfQJplR1zk2FBctCE3zNNV7sBa5CGyU
CacmWn12YiaDIDrRS5bvXVOHMVDRqASlIwTKDk0JrjKbdT24kt9awEsXzc20cPOYMl/xEgclMJtd
o9KuHTs0O5hL48QCN7PORDZnkX8ZaT2/k4eLw+ZVjkZGE1kKbvxfFWKy+U7kRsgL9OVxu9hglfED
Tci/Sc1Poy5pOHv4KvVBNLoMcHAtMrWYv4rFLDVD73b/KJMNhD6PmO7NnuIwpaB7ALQHxxVwaBz7
5l9adRoALVT/K13SMKT4pz4Z5pMaltFXHwSHXakRXSbwkFM8AFNqnsRflSAwL2HX2MQCYuVTD2dz
ujAR8PKwjCHHI38Z6EP4U21S4yir1cYhr2jtRbANtjjKmkT/m/emFtm6+WajJL67XmaTxeAxnBWa
+UVkwcjqH9fLeiOUZbt1LsoUhuKHybZPSulAQBZ4nXY1lliyzGSA7ec3GHjmk8gHu/hud+Pyt+m7
02ovrtZf990uc2MjV2w96zdSVZTRLh/nZu8fuqzeYxcEtCj+rDsUXynK+Ete68FzSI5u72Z6+Su4
OSTQbc16Msfc/oUm6weR575Cv7o7ugcIe6gF+m2A1oSuYQqrHV7YF2SV8lc/dj9ULsC4wDk0L2ql
QfmzyO2mc/Z+OZDeaX5OHSM5KHmsXmRwg0a9RLDuZrv7tag2y02dAPLx5rPZrHtsazF3jAj68m2P
O3WwXffGvEoCdx/SwbAP9NGBrQW+8cA38kNgNxao5chkKBc28sGtunwVylo0wlMus1CD0+reZ9vC
bGG+vlf/cEvxgZmFaiKVcMnmt1112/bmqvJR7mxW9Wx7/SOJt10WdPoltXX9YvKqZexl2qq6ncEW
WDjQvy8GMuSLlei3pcwqVXkzkeXqJ9a+Nh7MrjEexE1EDYAbvAq/u4jQaayaKjt4DWHC3HlLkaZU
ZspMKjFlVliVdtmWq3UphZubjy97rLp7220/2Wpbbu7ObJyrvg6ou6Y+dDMLdJssvmP2+4lymgIS
XopDT+3QRFc/VkqAvnstutrLIEItGqtiB+otKPsi0Ikmn3Kz/+3Gc/OhTsd4M1z3v9m5pEvxSmmK
QYnL+LUNSG01TvWBn3PxTE8xpRY1j8ndts75kRI3jJTTJruxkR1g61l3EBNPSjRkKsPsUyzLXcWH
AYULpE33Z9ZN1dltm/SZrB6NQksToCx7bZ7bA0nH9NmoedqP2aMstEUyOS7HW7Gj3TujF9FQQEAu
4eJc1CplVaBt6u6uLdTieYwIVQ/WaO23Dy6z9dPLZ1nCF25qPG0f9ubD+zmllHHUWvsb4dRUVXfI
s/M0TPqTDslPk49DVZ5onPUPZD+na1Z3RbWTqQwURE/XYhPKWjS7MjbG62Z05yPL1RFM7Gk1FKFh
BGW1u3G/kd5tsvoHWkdIRu2/6kA3no2lpyeZqdGQwVyKBi1ggFZFKWSc9ZIp3YRi2C6yO8UmE5Nt
/zDVju1MV0HpuDnFEgx2Pb8N9CIHLel21oT6Z5qW1G7nV1mx2kxZT+nGZg5Q5XhobS3Z63JO++Fp
jX6+gLv5RMPNcs6TY1zX/QWic1vSDGc9Ery3zYchh+KiJoXzNFHlw3fBxlumwdByNOxLYE7zOl1t
iGEm0Ix+t5bZ6mIC793sFusmjd+s73eMsqqcTjYtl2LjJllFx9+yJUDTI0147SfP7mgMyzVKYqMa
IOGgd2boRUsvfJm7bt7rKR2mIaTh4KNlxfzUT4FlnYi0tARqTZorAtsA1Q/GuaesC7FS65ZU5dB/
XjcRTZtb3SU3xgUlko3lGqIos19N0HYADFt2iRaWvimtHmN7BOBgGXrPSKiMo3K7gWSh3YnwZqo1
nYbUp3NGU4nOLz5FUbx5J7yJAQzYwzMsQmN84binXcVMlG/+i9t2URPetIc2SK7itPqL9d32fQtG
NOwGJwoFyaZnc6lfoMDlifLXgWSCfqmt4E1RZe536393ES0VUCZPHfFZ57Kd6G6lY2JebafXzsZy
Iy/Slht7s9zjZS2zbdhkjjwBRLP6bCpr2WjySpcaoGy3yX+0jcj+B5Oby/1oGzcFZXXokv+K8sb4
x9MfbXHvqcrTTKT1kPo7b+hSvkzf/2P++T/q5pJDTads7pbOLk9BXKHzuYNGG1oukAuBk7DfB/pQ
EG5rsZwgtIfvaHESd1FHOvD+63ayFrXMtkts+9zse3dFsbmT3V1K60rnZNUgPCyfc/sI/3hJMVk/
oLjcXH273Prvv7tUQ6YejAG1MYNoZyhm9QBJsX21l3jDrI79o20NgEew2gYj0miPkrUYt+8eah+h
+avfaq3OhOFPq36ViJVj9OvugZ4X9Y6XBGpAYAs7rl/lQOP0I1MZiuVwUi2DLt8RWc9yRNr01NmF
Rz0d6tVx2vYo2qgJT2JZa4VlQ9S9/PCW/WS27iTrm/17CmBsWLD2RuVQSxiTnZKhsrW32b/LtCoE
eFNsjNH/n1z+163v7O6W/69Peed7t9y2UuHw20eRqh7sODgR6KbJWe0Bx8osnhaAUxfAtOU7KoBB
0PZieuNlKjYJ2FQP8+D9MieAXu36KSWlvTjLYFuQCTcNsE+bbN2VXHQPU5XuHmQvJXB0CIzkCk3+
X0JS+SGPIHtYTo8yNMv5bq0E5hhWU4ej/ymyblFUMWeeg2X9h2OzdY2NiIZcYppbo6+9xHbruffJ
IoERsSjFQpUAbwOGyZONQsxEITNBVhavv265thG/K4Yun8/GkH0DH4WA7jJoidqcmsb+Cuw/PDhK
TmBXFGU+9NFJmgxWqaGE6eojer+6+hUkR11lhD8Tb1UeR6WfFmhh0KNCyzknoFqcAUzKnjoCVk+B
UhGTTLMdxXZ8l0UmWrrq3kxEtqoHx0uO/mDrO7HxJgXa1W0z8dmW4jjP5X+aJHVPIk9UglCdQZH3
EDtUKBpe2r1YpMu6ci6vKqDrLy6VZC8iD5qhf1JA676Ti1K1XAjZIuinNofa6S1tgWrVDw0NJ4fV
cNnUsayLGoQgAv81Z7Sli0Sx5ZFk6Zqg3FLzBTBvEV032zuzzdXK8le4CNtz2JcV6ABBdVW677PR
DkCLggzpF7vK/JNoxW4zuZG1HINd6IKNUTPpZ22Uk673/rpU28B6FYVdNBlI4vl0kuWmMCrzcUj1
4GkTqU48P7lQOpIW3SWF5l4kACYzGSRQ5S3RKpltiju7wHRnAD4XQ7G5c9m22XblgBKSAAxLmgyk
ndxwlfIkfMwD0FnPpa0BYDRADK/7AFJQdvfaVXpKxCEfTkrnmZekokBHL2i/2slUBjg6qEt9H8SQ
aqQ32eZX1BDL1PUY7kWWK2TFdpt624ve6u8a2Yf6g+JSRo81j4CrDP5SlmC76dtSZLqh16dimP6r
TYZVA6OGiSg2ux/J3t3+3Xa9ImFvHrDLdaGu6w5eE7kngXUPsrJ9KvPgm6wE/Z2ulFcbPD8QKoGS
z3h75E1cDVeg+IQmhA90u6/eYh9oVI+qijVexKGq4uixiluwSRJ7/jmd4bVz0vIMhV3y0aef9jXy
deLhdCj9Cl6tsW+Cho8Fn84ntwYaYMi1X5PEnU69CUqVmPFmsCuKsf5iNm1HndVBs3rott/7dSTR
XEQTgUsRDqHxPZd8k1amXjg4qJla7cXoRvO3Ke85j35jB48WRCtPMhjvM11ronZHwTQcrgFlF4tC
G/Q2BZfqfepkLYQDpavuW7BM2l1Q86p5o5dpSD/EBVL3fahbYbsTWRXMnE7FXK14+IlwpkN9p3da
CfAA+6w2apfOj9ZQV9S5w0z47FUelSiRznd1ga/Kezs6UeVjrwBXIlsBrxIr9Z9oG9gAru5Ar+gS
ieHbpf31BiHr/7OpSwJZPbRa+HvvZZRvmcPwKW/T4lr5Xgg54TKVobb5Vd+sk74rruTM2j2cx1Sl
vxuKQpalD0RTSr/C2i9ip4NHn+DSNULBUUz7W/W7YlWW91guoHhtNRr0d80+bKFlHK2G+aKZLN2h
HZvGrifxlsGl87SiOv88C96eGMo+MViTJ82Yot1KRTILmckyrAwnc9oQ/BNek9Khewy08Zx2IPTC
VbKqZb1yn4j5m6vs8s6QIvZAanynTfkXe9sB5y+1wObR6vEig2n1Hu0lDbXWFGYmGf9Vi85u1DeD
zVRkECRgudms64VkUhtA9lq3oz7vzduzdMM8rkb/uOfdJbbl+oEAMBwvAGKqMKUMj7m8Mi+vxzKT
YZCX6W2dvKub5RW6ljfhTS2zdNlHZqAS8XI9pb8DsWWs+4ubKLet7rxkuZnEM9QKStHBNOq1BNeW
QgJVL6kmWAoSZOZEEVEt29S8s612z3cmyWT3b+ULRqYPyn7dqF3c524yd00MMlpshBY/aq3vwNBY
VLe2cpXhV3dcUtXyMcREttg+xjRlNrA4i7MIpxgI0ciMKO6WzUV49+EMK9OPdQXyQW3loXEsoxhQ
eBMujdessduL78XR8IdIaROittyw6JI07XQ8QCHe6sGr6KjL6i6a2XuPk9KEfUYZFag3F7+sjOeI
EojntgQqp6QxeiVwUaiOBISLAdAysGd1/VnIWiKhd1ltutAIoVXltjUEFhzUUXwBH3lnEUIud4aj
N1c4Gpqrtsy25b1abCItHWF0MiLKaFUye/f3mTjuvySBA8H1cpvZ7jA3d6ZM7ke6FZS7Te8Z5Sdw
67MzWOnBE+DYwZPM7pZRyjM3brv5mEY+9Aqbjcz8gRzjYfPxKHA1pwnUDzZdPTrOPPht3gNHuWs5
PbTtoF7I9KmANLTKufHMs6xE3r8rN5nMfrQkTguw26b+kc2dTPbfPsHm+++y9WNpHZwOhkqBKWUo
ME1KNFcCuRLmpdwIRBD1RSQySKw4zq90ys6reAsAs4kLKcxLX9TUC2j1Rd4SnDSiFRKa7Z0ibxjb
u8j2cnH3rtGSCdylOYfKmxeZmzeX7cWmdkPj6qonkcigJyl4ZUCuOREvYnfB8DDO6se8SujW/YfA
uzhIhJ67y4K8CnyQ/MNTq/jkj4C3yb/XrAaS5VVYr7Lt/0e077Yi3/5P3+WbCDbR+qx3EEQBpq9e
9RS63v06rdSgepTp0KZPIXA2D6NTj/QULZajU1nKHox9SjUq/7vUL5cpUBn23piKYd0ptAGgHZcC
LPGEoziqHolMLgz3s//A2378E3zFCtjIafcwLjXWIuuM9pgUdfoqq6SxoudU8V9kBfV2+Rz29M57
k/NM97TzLDNTMaYL9Mzs6jnPsB2/yd20p1lCSwsYlNW989EzVFI7CwVx1lHdOihT+6QtS+64P5m6
k37QYUP6rFnqLq3t7hdNH/2fg1CFUwGjtE3huFHGT+KSDk7wpCWzwQsVSup7wFsdxvogWtOfH9yO
fv8CZMd+pzWu8wSSgvNkx7yRRjHtDCxEbNl2e2shmo4qMJBl/P64uYpi85OZbinFQ5ZYP8nKXjbd
zO5stcSB1Ed3H+62NCPtkpiQdFVyZHRy5XmOQIKxKjqzQsBR80Ukw6BBem9QHHASW6BM6ReSKVDD
pKfaBuSV8WQYcfvqRg5wEV5YfYTFNvS7cN8q8GZbavV7Eswa1BIfM9jDrLMbuu0pS0E4pLNgepEh
BUkJJrSEmHenN9pZmbrpOhTaBdx167Nd1I+B6hc/gTXDj6GDij2yP7tpaL12s/ZZbBTKAK/KFEKY
3mvW59H1ynNr6pROLTvAf0phb6v4D6qlvo7BnDzmS0JEBvCqEvDEtCeV5+iDiAbJz9yZUMP/5iGK
0JqfSsfp4Hx7l+tRD6azTQDSUvuaPsYit55dm59YDQBFn5rNYQUAkO7+Vm8fbF8fngQEoFmQANIq
dx8mepfAZVwwAUSYuYCcmy6d8RsygJHPznOhGfBMFeqZckAIy6OCmm76H5KrDOUy89O60qFwgYLV
zpRg344UQlXfJscC4ZUckOvOOgdKT7/SNdUFB5nGy1pmom6c0IXCUYwKXiWTVFN2N0Ix2nysqocY
736dm8EvjZEX523fu2t1dew9Vpmxn9qkmE5mPEzHKfE4hKQjXdDcF8kHrYnQQdEeDfjAMmqJyOXz
nsh07grjcr9eVSK9cbiZikpcLW2qj2AghLub/W78GwDh3y5opEcLqgCKxv35ZmiWx/Po6H1GcTma
t/WPbL7L/t3EhKVn3f/f7TzfoiZlvSbwAwdPhyPnRx9BNiw0kGeN1P/ZaJz0lEaZ8WAT7zq6kWXt
VV6EKcxzX8rIeoMUDpc2nT7NNZqZwMJq+/AhTc0MKzr2pE1PZpBL0wMk0yQxaGWLz9YCOB+57ceK
9pBnWWlVHz3yRKJubFG+WxiF+edoDvOBLu7wuiFxykxkOtU8QPi8q/uq+zkuTd4b+3a6ugV8anNr
WvvOfwgaIlc0J7XdTqZaGz1DGmw9AMkcRBdYaVp6u/PiUC+sVVPUdIDSejtZbYO58F7941IUfAeB
yEx7KgyjpScKHApADkeYWhuDLvrBudp5Nj7rfRtc6HiG8G0IXtUyC17TatTP5qDyEvAuk5liRTmk
10934lx3w6OWAo4kPZVrp2XRDvY+G+nYXdfSjgnTGRWES1evWI5Bcwo9zugAU3ePvkVNODnpZ53C
RPBsl+m65rLP1m834mShYo6WQQxSDvZOpluPm0gsRCkyvVRKCCsLjcqz79uKoq3a8KlOg892/Dvx
LjrD3MB7NWbNPyg+b95eNzng2A7qPhnS9uikbWfQV+85L2pJl9dYek+yEruoj+IHQLS8A7B03rkd
+/lSmSkXeMiUlmRBM1cqTz7OTqlmuUdt4XlIF0oNUQxa6+8t04exJQw16n8r7Sozm9YS7rJmdNxk
oojSgr9SIqMIMmc8t6V5Mc3Rhn+qMT6ALRt49odghhth5xbpZz90g6vIYFSwKTSjg5UA1sGxVe3Y
C6iKYxOg0H1bo21qgA7NJl8ELqBj8SOix5Ff4gT0wnPtnkk2w9E9z9MXuNz+MVF0kyMSm5t1MsJ2
vb/zBLMzOaSFEcByB6wFJcj5k6InxYk25YTKje8yUdRgQbQU5GMjgxXVxZOhBVTajOnDMPh+tTN8
QKAnmWrL1CwN0NdHQA2XkqymmXlFl+k2JEuJFhFU6rQWG1kaE2ABnUeBkNsP5m5ww5R7QhDvOTMa
+yIN+HO/DwbQVeTJ39cyM7xivoANwCGx0b+rSxh3otKwHkLNaC6KypBQ0w4whdI1l4l/3kVmq1D0
YinC0I3oel2nd+5iFMlOm71sx6+c7bfLBeFJLQjS+3UyXCQ5JjP5s8gsfM8Lbop/lIlJ4fbhW17w
zmVb/tBwu/wP1UHjevvKrFyKez3tQXGoUAng8dzLn8k0q8I5yrSSyrvtD3pjJX9M0dRSQvfDNck/
vhWiyqRcb/kaEM2pjP22tkOKSzg3Pa7Wolht7hzz5NT4sXMd7KyB7QPehcAIHqhRHo0v70slCaL2
J0Uzf9P9mmYdS40JOrpUhDmGR3yBoVfplljXQR76q3CKdKBpx4QQjt/wGNzMc/At6nWt1DFG4rTa
631sntyh+j2v/X07ddBd0+He74wFTX+dVi3kCTaYRCl4ho+yUkhWPU1uovWwbzMVYdyXyd7xBv8w
+kp1AqYx7chhDr6yl6ZOaeeUWc6f72SNcOFtiq0VdNNuAGfQs5QPveOU4A9DnzqOXXUMVXf8kGme
TxyflsDc10Ebs6cvghw8NL5FI90CJ6wB6qPRwvJUF+V3GXdmels7+kEEbNgIzW9uW9PHs4CijQs8
Wr8MMhPZ3XIzUf6PsS9bkhQHlv0izBA7r0mS+1Lb9PaCdffMsAgEiJ2vv66gpqnJ6XPPeZFJoZAq
u6oTpAgPdwN7oyIG6wzFo7busNriJr/0cv4EIeTuArYZyEkqxZFmGNMfadG+Tb01vjlg99t1feYG
YGwvwXejfR3wrj2DmBGAgKwE+jFTCiE0XhvymX45WpDZBbVKNgZ1XSbPex2vl2fquvqcPKPi4IjK
dySI1ayvTKls/sSbv2hlucch3vRfWseD9BviaE1pGgA7ZdLdgc2eh3WCqDVeNaDaXO7bWRRvk6ZA
OTFdr+lmjkMSBNXf7+fqqr7M+WcU4MvTegKgl/96DLAafW8aeX14sC+8Dqvfw+mBaB0elpCtS/ei
NUFH55rCCMyynk7gHalwioznCTQSokY0Wllp7CjjMk/GtSlSsNMsnss8ubq03p2s8cClvSUbbTSh
MgUSpGo7GtNGHz4Dzei2tIJJh3wxgvdtMwNtoLKXjgJHt7J57622yCq6rcc0Halh3OdB/QUfMHlq
VkBrPlhpvEyRF7MyLIgKHDpxvNBC02PfHM/P9kbtyQuwB4GhoTAYiW9gcOr4KAA7oJF0XQ2MDTVY
T6nbamKnsXg8e5Cx4QAMXHDr8cDej6MRNZnJlLrbqG9pGIm0NzeZtPxzygGrV6el5eCEVBUwquXk
BhzYm8IBxBUZk/qJmtzz090oQA++2kQJdK4YASPWjTuZjepzn/jdZWxAIOLMsRem0PcALHZoroiC
NleaoB7ZkMkYgTP38K2Cx4Ob0Y7jCGGHfj9o+Q0Kis4+NobmnqrGjHKweDXFCw5+Elv83i60fEJm
W/mC0R5fIPxPpxE1tJHag+zQreuDoumsbaNF8QUc9GxGga2P3IM9vZANQDCtuVI3Kh1onnNxajoo
HlkF4szU0FAKUKXgEPZjyRQIF1g+lZeonRaY8HZB9CkDpRg+jCEZbZyW8eJLy2iXQUx4j4Kvcd72
WvQzt5wvRcfZJzC4V+dat9IgqUz9U6+P3n526yzkXvfNAo/1RXRg/BvZH+aAonEaVCB3Q74++oNG
DYi0XnhWzTu3HRBmVu5ki0dNA1VM1hxivXxzgHqB9PwE0UnOik0EgcAjDUlNEexcxUak7N1GJBHQ
pnq3rZwRU2m/lNztwWzAAH4pYnnuFJdor/jhHKISXcc0TTO/s/llV1fLFlwbGOrujT7wiah0XbNs
+T+PaaaC1rNrxEfLGKBC0GgcbMV6HPZ11myXce26KQSuTQeSwWre01DVNvC7YXuIumbRPUERCEoJ
Em6eMuraqpiTxtQsQ6kYmD6MlTsNPyxnmuEcUIK6Xf0gZIuqHBm9RJqlh6xDLmnJ1f8bHfA7m0Xp
fJFpetgUTb0hBMCjo1PO21mCBsS3LahPIvMucNqEHkpAXV9x9KF8BgolNE49U5w8zTPn8IPr5A3W
1gdbTNBmDNotXB+2dSWsTw7CUOGE69tOghjrKUbY7xkSF/Em9wGKNmWTPVNTDLO2qSPH2q82rU6q
rQmZqVBMibsFvtSHsIcd3e1Uq1HinoStw7U7magBR1QbgiIAfGtD7EHfQTlPFnsqPVD2kbPti/5g
Ob67Gfta34C8pr9UKtrX5NqFFU73zCq3/DQj+qpCgu08gG830Z8dGrkiP/ki+qOIndAy7enSlurA
9KEbx5EE/rmLNtLzohMUCecLM2vYcMqbL75qyJ2GctC+jm4Hwu1f9g87LntlHSh4IEEMSDTt/bDP
4u+CfyLMhhQhv/VjLf5koJ87axr+NDlK+1af9bN8+MHGDdxkyInTP279aLnDiz0HzybijcNVTu60
7fTRQMEIB90NGdcZqPwYgU1xjAEH36E1zB2YJtsnRCPaY+OwZAOOdOYDAwejMwwnUZjtJfXL9gmX
7/apKfBGAqa83JKNGrNI51uVuMuiiuGguRkHkMHHQH/vV7920iFiHA/JJgVh6tM6sf6cX3a3EP/6
OWpCE8A0SRBjoOB6QFRfRH8JKBq/ZhqbDk7Cx/1sJv0fU2u9gYOn+Fl07m8dMvA22x5YLXUR5GPv
/BmnSNeDtTJ+c6wp3SdzDOLjemB3N4LsWzOa+ibJwR1hpyqW7SE61cmk3aVF84NGq52G1CRRhZoL
6iK4Xm4rJwJRkuL1iiZ32Mqk0AJNlwjSrzxfPuTtT55lozAefqudemSbjeluGOV0tEpRBjhjZDsK
JFNwGdU5gOjYEF2awTpLpjJJ65OROZ/ItAanUY0sAuaZSIWpWDXNxmWk35shWMLVowvGAxWH+zdl
Jw3rWX5VpdxIz/7D7Ek0nOuQeg9LV5taL3MQha2mMXWjfaIhNatEkwtjtpXO7nYh/RmLyL4NQ/c4
XEh/Imj+kjO9+qxsbs8sNV8oGyGVqG/FcYB6zFBAGft1yM3hmFooB1oSGG2eI0Gr4VAzgR/EAQPM
EgEUIuFhPnolYAD4jnEwQm1Fn0/QVQDGx1BNZIJLBUd40B6r4Qr+oSHBgOwm2/dOnV2AANTviQ3i
wqYGzSoNJ3dmd+qJHhI2NkKbblyxu68aUTU+MEhyavwgTVKQEQP9WgGDgLpkszw3DeCQKJV+0wWL
3zQx8lvC6hc8dpPFNMjyyEso0yHAJYO0L50QQvPDZXSgvUjqignPIaGVA4uptBrJTg0HCgHqZzjP
giX9ZBZDtzFTaziPffnp/58wpsTypArZ6qpNAr0sm+0HnpVVOHByIQjqFcW8JZIWYlehhoN5eI/T
6Ze4rAUKIhCmnosEKeZ/Dz/YNNATx5owt2Sjhg8D3/neAFJ0dXAeslydnuUQ2qjxRVEJjss0gUyc
f/f1oHcSEPn7DQeNFJSo1qZNZegnDtguf9ltDcJWtanEoUdIWD9MyEZpV3WAc9CEmyftXmjusPHl
UN8t0EGHjguoVGTwGkT2qVvfsypnu7QX2uJDjp7b1CGqkSe8+ib9ZRZ5G9SdnEOpXmKyivULSyXq
dtYx9boRmOSmh/zmTNOObsD91xqjSn4Okyl2dF30SotBQqFIOxT1IseGI4MdcBV3tgwLmQS6Jk6y
8w+JPm1tREtPcTKMJ/NXj4Y0QbYhbQFeWsc0vS5Zd1ht1Gs5dIh0/a8H8+r/8BP1IZmWj0Ir1mXr
CjAi//NRHnxo+LvPSDbD65yjLu8m9/EPVY3ed3IDJWYnwiV01APG9DaAuiUSxtA2eE1EiUfvyOSm
SvT5lWzSMkBUpXHUOzb66zCDerlxp2pHk3os8o3sPXBqa3r+ylnzjbXZ9N3DgWvTgPToDm4+HTCc
i1UYOgCd1Y/Z6rSDyYYEbAz/NENkdKg6QyXbaqNeYvbOwbCin6s9rtzkblWef0P0AOJiByW0sJlQ
L/Wk2W301A69BpYQnSEjbJjoSrcK8Y5l2ypuLQ0lIcVwcMoCDBjKnRZCSnS6SJFeBLmQTSnOFfiq
DZn3h8iK/ECh5jUSnf6KSdseHsG9Af4hFZEmO7llFQdXM42LUtE227Fn43gHrtixzSPUCgJOHOuJ
eKKmBbHvycybT/5kFIuJ7Ja6kFiI1R8ivORAogjaAijNiE85a8RT7mTjaRD4DaPCBwWG7ihPeKIC
Lo9q83M++T+yqSrKwOoBAl1nywmSZJ3rhW5U49gK8WbwOpF08Nr4VpQipYlY3GpL1G9/UI+EUmjZ
9mGiEXgbNVb0iezDaCY7q+YAQPw6daynC8jIcHAaN7mzzWvg3smnMtxxOZ5MDpt3c5R+7aakOE81
5LKgqiGzzZgYUxiTqBxNjSTv0CoVuV41+DpdQFEJ1HumHtighr+5CnggXCsGb3OaXKEG18V7NVHb
ERLcLGvj/Trt5dCzbfJ7ZYB2AjTsk7M1nWo8z0m1t2PpQzeuw0nKt+x66yAlClZFx5hv5VwdxIT7
5tSZo7PVkS44uANAgDQUZaLf2ADqUQjLil07zD1EiNU6aqxj59r97YM5Q3ATcO8hMFmZH/FXmO74
7iZbUHOCLkC3rxMro7/iocHnH51vkVeOQdbbeHFAXWzzgQ6cusQVnrcgXo5sKA38dpqMRB7e9wjy
RTHfmaLYutM3z6rmT7yOPKTSiupol5r+YhsVKChm8MFNSV4GbpOqetZu6gCrAhl4a+mXETVhlzZN
GcIeBrj3/Rx/77722g0UcPpL61jxZgQnxs7viv5Sex4wsWpi8XGVkWY6py1Pnm8i1ATTaqcVv7NB
Kw50cjW4CP4PzvQj8TjYTmNSnx4+yvojqKd1wLp6hvyLNT2EBxNHe0v1cWOCsfCcjWXxZoLLLfQb
oYcG8LNvsx+nl1EwnHKMygF947RxEF97de6WvklT1zhoWsy/ZLUGQDEEmhzkj3aQ2P1ghxrxAJCU
L4Act/Lq81y0EK1tEtAIQmhjj4C7POCO/GkZMq8V52aGano2Fz+hMrOJlYSMBViWin37ZzftwXhU
mTM008APuRsbtzt3I+/PAG30S2+1SV8vI+QjwLRgGFAfXmdmd3IPmdnU2d/5CPZ3XYOEltna0aud
OU/QNJu+DQart2S3lR3hzsUOxdx3e2TmGhRsjEMk673Umu7qqCx812rpsTFAikeq8WTLovGZPMhk
qLQ97j7ahiapif3+2cJ75HGPCfrLlgOd0EmFD0s3HsCg5+bNxkmifqdnLRg66y4T4eyj2hrBqubq
q8ZcAoWq26egeOmc6JyYEVY7g2z2fV7/XZiAKVHDVU+kabVDqVS/Qd0W+J/Xaer5s0iupf9ozhUf
atMp5mfIjJUbX/fYjoyV3dfXD1vlav9c7U/7kQ/1ltVxNybX1n7cf+RJAlgFNHaWAoUHUjx75ChV
yMZkD8aBGOzYqojhsZ5hcXqod6AhdIn2dQUZJVoiCg7obuIdvRp8XSDkuuCCxq6xlhjXjtgem7mT
R0S77rlMLFBsq+n3bhTHiJCBJyJV7h/WkFOq4F3QBo73NESBGpQxCsC3f0FnJ0LJOtXchKwF49qK
l119qEcNAWsfXB78lg1Xn99tTds8rKNh3FffIDdc7fyCMwiejlZ+XrpZ0hWIZlU+7tKV7ga9mlq6
jXrXfbA6tRkhQK4crKHPz1U593uhl7fV9J/taaqhnZeu2nOECjbQKmqj5cdBYDWbGYNMwT97F6lr
B3HcyGCKtPaco3Sv2iRZ1Z2Z5+ZiR1YkE+Io8PvqVKFI8VCOo11taIaaD+PFk6yZ2iSj/SBOOQc4
zM/BMl7nH9d/2MrtQP9laSAAqfRMA3snxAt41DQ3DViZm4EXPttECe82thEn+3UmVT405IN5l7Pt
HmmFrMz3tTTJ9K9VhypKmltX+7PmnBHfD1fT8qO0pmAH3Ee/rRP0kyIbxVYJ8vypARS1IjQ659aX
ogJoavZchCFUM/7q1dDDqzeLG6DH9YbmaUy9dASZQDKm93XJus0HN/XDxrxHFHadXj+B2Uq+5V5V
BDS7ONI0jWmf5ZOsazp7yANAsPCCm1El7DMgyEmteRFmhoKngbBbsnUi2VzItog36yipOLRF9iMz
7Wof8ZpdrcGKd5MbuUdHeuLVjM2f4DYSPzQ5KEy/A9ytabNTH2UgzEKA7LuZgQEODlB9xrmQM3Yu
KwFGex+Y/EL/OduT/ZYDkfgy2Om2aTT7jUyV0Wz1BFyuNOKzjlCimV9p5M7jGJhez49Skw7eyVIL
Na3xw04tx8FJHONaC1oc/U/0Eudc5KGedGDurRPx1mepg+pLB3gc9U63waz5YttfaED+aTH8NCzh
XOidP8okD2cGdTXyQEQZAoG9MW5oM7xPoWXr+htkwKvPpicQEdKgd4fEo31IUad57KsyulmliWCC
PjifGlv/s5zG4W//qeSD9XfXO98dEBovayHXUt0zLXY+rGXeOG9d11/W4j9ltAEiBBFLhXpOkXwO
h6iIwxX1bDlAPeByXaAM3ICEaN2Ell9Mz7SgHVF3nkn7O+uzGei58huIypIfUMYBGao/ps+4kBt4
viQmGDwwIeMvWSO1N1ArmgGbdfkKyg//HFfWX8WgVDTGrPkiptK6eEDNv+omtLMTBD7ffZXNaL1N
0Q31c9549asWz4gegAcrpAUMp4enjMvQjloelHoUhXY1dxdXNYMqpirVQZJ6ZIscwYJJlV7RROb5
UGWw4tFpN0ufvJD3Pk7FWB3Xfai37q0n9nRMkTfEJ64uaYXkaI+nTxohVJanuHpRt8973kI9fawu
NLaVs2mIeJN1DcDJaki2/6yhKVST4pRlI8TyYbVa0409VNpa40C8e8TDh+qV+Ew9sq0sfczqKkj7
uV8e7OT7u6UPNiv/qk6p5xZE3gOC6RbCRkC/bwZe4wZl+TG0GvwUaiNgyF7Gqw/ZWJLjyg+81f/G
rEb0a13nf0K+NNpBUz4FdFAH4bulA6lZTPwUZy7E+dR9lhqt1L4BH1lcctOLAdd0+AkMoe8erpbv
daes+XcdejmbErhRCCdWGU5X0jmstxEjNxH4pfGvWbqmQLsaEhCJ6eH/P77pkGvdGUiCPtE3N9Za
BE9HVoJxHZPZYFr7mOc5gH94SBjRwG5A0dx7oLCb4NdS8hX4/x7wti2PyzMA3+O9xut8WzIHooda
eypTo7CvODOEmezdfenNe9/1/CdqdFOCuKuNvurT+G4ygXi751a/IQfIgiGwofXt3rc0cHGrleQ7
QhoGmsx+eSwhY7jsNkU8B4224SH5BWqCwku7kIqZqGSJKpp8265xEtS3q4l65OZSIRSNdTxGl2oo
PcMjrHdicM/EDRTooixEDDnD7Rv8SWSj6pr518RSTkK1NY5lZaF0oFydDCKonVrcfR6LOxgsxH0Y
IHPQxuChN93MtzalmjYrcJQLkf0gP0RoMaEV0jhrbXxc11KvUPU53Nuv5mUjaBNvC3u2L7Tj+lM1
rXhNIX4HcVB8htU+zaLZmMwGPvTXRNJHfK8VUDVkpq6dC175YczbAmUlUgPTPmw0QcO1IRvNko2G
nVZNgRV3fkA2lGBpctmGxhI6Se/jdWGNkm3Z1s3ud1uDXakLq4I5R5sDRG5VTvvF8PQ0iOZ8emtT
v0OsP06fTRwAd470vSuksgW03mdwkaCI5RAxeS9Z5G4qsxdPCbOLJ/CxiCencc4mru4Xstt42IZQ
Q4IgF6nZ+YqWPDZ1FBxD8TNcjLy1m1DqAIwROKJDocyN/4M8xdveu6FgagKZKjDFalS5IfCd7qKx
AvXWMB3m76SjsmqmfBg+6K/QTDMjHoN/NfRYUGFeAjkze9s0FRPoojgikX01NoFpI9ncG1K/kY0a
S83i4/SuwxczOQgwId9ADQAiUjCEbFbbspvao04QKORQzSRfgBbTwEXWA5EgsKFRM9c+r3bNKZvo
qm1l1a4vcQPwnCoHnXBn3VDdhKhUHH1nGaiTtZRbt9U+R0A/cjP9SSaaJH/qtXP8w1SLVhO5lZW5
c10Hsgoq9FWoIJhM+njpkQ1/nH3JQQFMk9SsvjT0K+OzUfZ/4kUkjnNXlJDmM7elnvFXUG2dQB/g
XGLkuS6I1PaHhrEnMq126mnjhHM8+c0FlD0zB5xANDPERQ0QotpmXePGZn9wdfN/26upOapIwXC7
1TRxXvCUs43iJWfKvkgLKa54jBA27TOveBrB92xEYGmZuBBPHSgun7jrljvyq2YdCWXyKzt78QMt
gr2NtEnF4v5hwljZMfDEAyfGAwtGPVR1GEURhBgVjca6jugxQOv7wiPUbn2KOcCTsdHcjXiszW2i
lzbkRFl3dPBIOXoQnkA5E7Pu1MyKM0OaSLvWSAVuHyY00/tu6PF0JLvLauteFqil7fDtnczvA9e0
fW3hBMsGr3kBGrB90S0ugTy3oz3ZqIm1PyYe82fwC3IQoe3pV0G/qSTuQfbqJkcy0e+N7PUQpYDh
zv/xBb/g4jugoA24eu5DBsMtQtnFzcGRqfnZZfoXqKyXT9Jw2RtUURGV6c3PQgptj2J6SJ9MT90A
0QubiL0R3b4ubN4gaMivgAzE+7mFTMpiXIi/yZWaIomQ8R6h/rbMa/PQnaRozoZtJpeCQxEyQT3g
lzLy7W0Sc34syzT9Us8KNF65L7oxpM9tz/8gLyCBon3GIKlMQ7MuZ1DVdcO15yPeSVoeHV0mLABb
Kr5fztnqsA3o0DXBQfZKZ23PMr1b0dY7bkQdVKWrtjzUsbgJf7iBPRrU504NWov1LCllPes7Oghy
CLvumO6LzXqCbLmWVi8be9IhA0mugNptROzYx/+R4YW4XogJZnWZoJmgDbW+kMus9t/5kq2HNl1U
ge4czOsVs85uixCvOYJi3G6AAkSgx731punebAjRbCBT2u2nMvVuNEFN3XJ+QKgpW5zXFa1aBu5N
FGE4SlIXO1FD66PYv+H6NDdGoANyicZIQ9QMoICx4pBQs0gB0VX6iGk9MsiJk7kboY5I1mUMOcid
203pkWx1Ub3PLmvIm4w6FHVDhOUQp1fRPd9Js6OUxR1sdLN+IlsvsqNrzMnpQ5Ru6RqKhnNANmdL
jm6ZIuqqe68GLnFb7mryCLYf87Pf+fex7Nlz3zP+6mbVYq5dvTkN1ggmDeWVT9XHRcXo3n1ZGM9R
Wy2LYq1MNxAgKHJ/Dx6lgCGs/hWFa93GaSwPZIdD9ZJlyVsz69VXCGvZoYN482FWbvbUbSCfqz/H
SDJOON2OZnvj7rwbgNr8FoGBOBxcm0GKvB0+CTa9212QV6GIV982iW2dOtX0BdQdlp6X2B+HaqJ/
sD0Mf7k8bPV/2J5ckK1t8CP3djZYd2p0zbHubYvTGce16vAwEZt/Vl3d31YzhJLq0yjdNzJ1iIbe
nfrwIOHBc17tpbC/rHzwC2f86ielEgoRwAbtzSz6QhzxFdmoS43R9n27oS45DsxdHFv1rWq0vtvP
Wps847dv36yZBSne3s+jMlEvBbd6jKDHfTV5ZvqM9xQkKX+5ct1CToZ7iCwoGzVTavkBrjLljob0
U+pp8MKyMwskFfo8DlDdKg+dg3Jbqzk1vXPus67ce4MXX9fGrYsEkfIOV8Q5tf6MC1buyVY6Di6H
5ChL/pnSl5SqpLxm1gBUqkueAJ2AzCdNjBqQHG6bo64Wpk7X8BpuKpxVs1om0BRVWU9nAggZhClH
fBkwHc3wXPdCbkpe29jYMl54F19VKVhe712StOogAjy8dGV5EI5T3BFGFXfqTWOe3/9cjXE+FMuM
Pvv7uQGWeTWRG1AgP107Am5a7UQNeYwtUs6gEwKRg5pYV6VxMm6hazFtVxt9AJ5Pw062fRysW+Vq
re4Y0SFq7J9DYSOFTs4AFjlniI0cHjZZ/gFW16GSbZyOjarcm1U1n2e42q2vOcrdS78+mLz3DpXV
vPUJkKHUxKk/45BNmNKe8KOWQpauDpNxHJ2kzHUEhhhqAaySPw9QnztArQG3zkznz2RzjFypztRf
fJa3J86tn6VyRQnKeOURP9iNnz03yZQ997HbPbXyANHVLgbuEPbCjYAKz3hQND1iZkCs9dYESvWk
vK3FIFQ0ws33uch8LlL5yak957myU/epnp+svGszQBnwfx94lj+W4RDVzl6aQgTkKyPhPksZm9uo
6s2QhjSBytkR6VIvP5ogWwb4Oi+3Zdexu+mAHrjtmhZSDBhqpc3uSYXGG7p527Dc3NoCojqsAbGH
VLUTRRSbSGM6HpAsaowzVHFIzOEF2F3vmHpzDYkmnhfGpk7j5gxs03hgozxoedWcwW8ChI+hLiw0
pob8Wm8cq2XJ76ZXW6E/VwVKEXJIgXQR4voRMmbXWKHLRcvee3Gaj5joAq0AxQwKUjELXB665CMh
zIfbtns0GkAMoZH1FaWhyWuV8s/x7LsnXx257JmjOgB1cvNoyqvtmt24oS5T46FmceCZvAlRlIQZ
MiIniSyXasDqpO2gAcZRGvmPrbHUX4HGiY4smUgCGgBoCWT8LzcaZlaCJHo65bgVInBQQfh+M7Ok
vxSl7C/UW5vVBlo9sUt5gYJIQAKFkf8N/AEOJnFjnwfVUE9zOqXkWwETKMzURtUgt0IbAR6cq/Qc
dJ7KuDQ0Xpa3CaaoS1Mtfjfgd+iqkOoDYy3bC6Ho/uoBxSVkY3aEwhGqCvRVaSD1LL2bThm+p0aB
uvsV8eLxdN5B9BAAOoW+oAmFmw8huZ1tWT3nQValxgEn/OQVl7voCizyjWqZGwZ9TWROwN0VTQfw
bmWAnabO2RfgP61Guw1nx4QSrrJZhQZcurjSe983UMLd+z17MlwDF+EEFApgTJ++0YQLZVKoLaX7
tvFAc8cVZU+C4DpKZlW3TO3efZXARW9ms4txmU80sM8iYHBamyntPNBjqlIqMuLamG4EYz0SLlV5
rrz4Y9NaKXi6VuODT6GWzL3rAd8OnAuq0eZTbrvTKanbGRw1GK42aHfgN0Ljkpf3NkGpyO/8VhuX
tXksve+VcLtrW4ruqo8TrlM0lhkC7I4E9bEYkX1WDd7M4gr6WWDqswkl6jEQOjJBk4xXQQJ5OZAy
18h07f3olM9N2u88f4LEQ6o1rz1OCxCczIYj2YAS107IUpcocKvCHEKnV95qEEgyU+hm+x1A+D63
9TSMOE7fI9QaZTHKGxBYAP91fb5pTTc/6CxCWHF6WcMdFKZA5Zw8ObN5fYiA0LBWAKBx1A+Th1hO
DToUZJeLobyj1mbYNnWib4fJxR/YHzM7xHt/CGTpoM5Ps8QxLzT7xRZevI3KNEeEQTovdhYbz3P/
RgNyyADsDjmgF6Hsa7zgfbD+KbhuVtgFvlOqmyiEroczwt4y26fVVNgS1Lw5dHiPuIvtiD+UmoSD
F3cZN5X3JvyYnzKjyAAgQM0TFMQbRRvy/lriwgNwwZNv9JIiOxPJdEh9aDbp8YBLTB1BRwhRbz7h
0US9Nje+22ZjHQE68EPTB1+r0Wv8GZKmeC+WhREY8fANcdsKMBQ+PjPHGp5dW5ggf8xvLfPNA+oC
h0DoTrHzGr0AGiEe2B4s79HR16JTISc9cCz/zXeLXoHYf3iWq38RNSgSekNje4h75i9Rys/QE2Zb
AT6crRJluSeqmZKmv0PYAZVwTDLAVGDLNLM6cw31A33GjoUWFV+mGRAjN3H4VU+L/LmJXb5JDJyZ
QWiCqhVhXcpaNz80LbQ8LhF+6bblyvM6Sb4sZlG3KQa3hu5DHNIz1ffmv/U8QvJYPWHp4UjP1ome
mOtj9nFaeUvu3Kyeb6FVyvZG7GW3uSz4jXrU4KaLUhLex6GuZs1BAsXq2GKPZNR4LYdiwDkX6KyW
voRcfeFIllJKlMKZrIvulShUeneOztR4I4BDR+pCoxl88/piT5VHtE6iCjk61zHOp92YfWn16o3K
ShsctyF2x6G9OpXRnnc9O1NJKjVkryPTDzzUhIZkE8qXJlCbah4tR76RfWzMwd8O2KRQm5DHutO6
Se3121r32xe7ZCjyHCBACH1Y7Y8ECOtLKsppU6ghqpD9k9BAH9rY2Yy0Bih2AM0YVUM9C8htEIVl
RbjaUl3klxJVGGDK/OVIxmJ08kttTc8447h7mlzt1LN0PC41iVJmxOW6AJXz/RYkHPaFZyh41UGQ
KCpfgu8GDVVHUw/f/b89T2O7Bzv+Nw/tBicBtDRVZN1Xjxtiv65dl6SOGY4Mlc1UMRJPPW4wojwA
yTZeyfShAWXSlTwqrzgsdmCqtsjYy+36qsV/LCSM46mCMDNev5qWF9ZGt1D40+nGeYBCtYXEwPD+
YtbcLBwUyHo1DcX4zR5TebRH6DxFbOgOa6UgFRlC7vd9ggLkNEsTtAK99xVL5SEZ/aj8zzY04blF
DihA70OFSbHtmCv7Mj0dRyLm8WrEGIHRB4mH4+LZa3LcFVjXHKGDbp6T2TfP1MNdy5G7CpFVsHHJ
A9kc8EnInY3/sotPL1L80hDYCKgQE5ByPUT4w90stZYP1ZmVqKALzsFPElVpdBtrP0Q80D5BNQj/
Tahak+o2i9SaN3kDCClOTS+xYVQHs5+Q0QOMH2qoSQO8YeqaO4nK2iOlHSKvYJdlltRQaUwz//b7
kKmg2W2vDja1Ox5RP6Pj21MUJ/G5R+3trvNEWYQtQCsVMvRXpoSkSU0688z8CP0yQB3JJTLjPtA5
oJ3kk7sQWdtMFoLPeG3+dl0tfb4dJNgsqV4kd632mrfsuFSE0BCPouNSPkJDHNCPi2Y0wKr/cVZr
aSdgbzfgxd3MKsTt5JN40pFcq2e3vJGJmqKsvVBvbTegIcB5xRP1hir/4Ev2rDQhbAWmJlcld+hX
tvy+1R+CfsmZRDa80n7SL3/9tdNwcVV/GqcBQ49rI8/lRz8S6Cpep6lkb1MNeH6sufOBhi40qqBR
M6chDVkkI4CNRkRzgQZ5szWdPw1DC/VwjMhjrgW0IqM7syXi5zL9kedVUOIN9XXuq2EX53l+xB93
fotY/kYOIEDBHcyo/bslbnYPjtw1yULJFGpiYDStHKetNaMyigJIJB5poWeNySVrygSlMBbAhOs4
iUBJ3nR/0qSm1Xi3U/dxXNK6rMxFMOr2BjhO8DTb8/CEasQqSLI8/zkbXxkeZX+6eKBtyqgG4aSt
xYBU+8nrzCwgBXBACemCluUxu/i+VnI8W3OUhSggdU91XjhSJblm72lETUyFXevYUvBsGib6AM57
1AoFlPhhPU7nrW/hEvHfvBHZVrcBD941bzSmfrwHgTaKbXqtuXTR/Dr9kjJH5UEPzqcCLPdDO/AA
5YMGAmYS0ivKh/TNEY+AECF/ZnqZXwaVYvfmvA70hhfHTg1No3T3LPYz8KQjH5+Wtv3/CPuuZcd1
LMtfqajnYQwAgiDZMd0PoryXjtV5YaSlAz1ov34Wobypc7Orq18Y3Bug8qQMCey9zDFM65OOGL1Z
EXNWcZIMJzPg4bwwaXHrlXOwjcD4kTnVenQy+yOvot5DkdRYunCnxutB77KAvPG6B1UPt9Ao6tcO
yqOzcrDAH9RJewT5iGA5MaQ+5sDBScwjKp251TTqDBRpcy4Z9ggZqG0prRe1gW7B1Dr9dGiSVU98
Y1+wFtUs562g8RsMJ+P3WEUtGi9VvMTTJXqPRvSBR0Bojlaq0tcQTU3g0KP3SRt+lwLO5elpUg7N
nDogT+vR2O3XbWDsLOnwOR2jC/bldA8VRLoHABhVCKHh2joRyKhcT3OgbYFb6n1cz/chDC2xWYLj
jQsXrjHZu4mEBarsWHSEaJLBv3OTnmrOgrPIAXJ2iMoO8M00X4oCtX0dWhn5HOrRx2QyTX6EoW8m
K6wcx3nRV+pakL4DZ2EkG2Ia9dXtQOr1+YcegzZgfU26wIdoXFCKo0hRh4rCfAGF0vbZ8s1mF7QA
veowbAz30qXC01FUWe1zVEKqYAQzDY2u9rk3I+k1uOmsf3WdLSrwZfvdudVntISUXgQxiQU4S8MO
jk6gR4K4iXICMF8GjO+cYZG5vpqFcHQ96EMhyvKAUkDrhZBrnOscwR98GKbDI7Qyam8y09jovJ6h
B/8IQc25wUHXh28zXlfPeLyGnqugpbYca7xxfwzo0E8LiHjCnK0HjlQVsRdkVnYMoobNDRqPb2kY
oi9p+T9sASM/7Na+ulGAal2WN6chiT46Xj4P00NQq7CR6SxPigyW5EO+0LnHAJStN7hLZft7npBF
Iju6ga4G3Y2WAupYn97jOmQ7kwhAoEc5SXNgypQKysk08s9L/ry6K0HJ9ku51ddwGsjFRPH28hrS
EwA5fNTA5CwTIDPWOgzQxG/9W1Czcm0QI19K1kQfiQiWcRfmr5C6GLYQ/sW+asrn1vgcDEZ5jMZh
VVkxPZc+wIeljeYiMRp6NqSgZwu6AZshsxLsfv/K6TPslBsYWJ31lURw7A1zAjJHUsxVFcDiOFZ0
OwmufMG6CYUzaMA9mZC9W1LAFfcQbgx2BaxhV2aSFJc0sImX0aydE9AAPf3GYHl4TqoUHV4bjmMl
a7BeGRw88qYIdjNy7k42Y6N2GEuDNl1AEw6cHG1IpmfpcYWPCXzgMJ07MVfzJjWDYyNJtat8P1ii
gxK8lg2HIyUT30U5YkXtmLe+cn9NlVFVwa9NYrk2TbV8equSop47paoXahKBkxMZj5IQGiNpbcJl
ZTo0vPU/x6Me11MZs9IVAMgnPfFxiR68z7N6uK2ncfjiGu4PabTZtR8juusbbIwcN6m/9LVa9q5d
vEESJF8Hbj/ZrnJ+G6sPPd6a4FHitaCDFbXqOaj8i92M9ZcR/gFeUo2rOLMUiDfjNwGNy63s0/qi
xTSjhH0bfIEaXFWRFbc6B8XzCL4SsZs5Wx2HBXlnLG7nkPTcJHUVnka7bfy5O6zHGgjkezQoQDOH
LFX4auL2gadTdciH8ZWRxL+qPsv2Ofy4PYOZ9Fg74zddDdEHK0nxNWWoZD0KJpE01bxAAxVvPAD/
kxGwr91/9amavOH0Ge70+W4onnRQFK3cdJb5onLKXwZpQGO+ZdHP7k1ZUf0zbsjPEk4Wr2jYhri/
Dc6hbSy5VWocVxWc9C5hg3eLJhH76FoA8qaLwABZj7Cj+IL3I/fKNhAX0w/B28sY2reFAbNa7tSg
LDlgoY+qr8764LSRucvguJ27fuPOdA5EowhV07Lc1J3zax6k3ytop0Ei4ZHTk2M/hd3vaO8f+azo
CLTGKZQXyrQ664EuJ1/HqgAsDPoBG6sFbjmG4OqTW4O4YFnpJNRHVDlHl/SlqSw2KwDoxc4jTE9x
mUxkstFYA6YRntIqQXeH2P5rq/g3k+fk5+hlTm68hg2FOjtUoVERquvLqCTA4EO6M6ygvug8E9mn
FDhnBRot0KbWbYZ6oHO3lTB9jBN28qdDEhrDnqLA51o5FzM9DTKHKOwJdBP1PJ27HySaxqG0BH7P
uPY+WVoh/qddu8o7MOlcnmBPnHTHsmlRMBZgoEGFgW7yLLqikvIr9RisCDypbUiJeKNZGhDj/T2H
tiiRE5QJV42VQmDZT37op7TV4N8qUzBN9RNcHxJ4fwIdJqKtDlvIRp4JM2c60leVMPRYgcfx+aoi
hYyrgQICtJYjZwUauL0qaJJtejSUZraw6qs+jOjMeHkJbEVDpLrnumod25Jd9AR01dMNG3EHFKAY
Si8dLOkpJn9dIIf4R1zAdJ7xcBKDmyTgPp0WkzzgPRYVAffVvEG/d7ymimO/axP5LewiD0QBcPOI
eg+xjsCjSZ5ZCOci6MEVDIVyBevxKYzQhvPwOOfe/UepnR7T6UdbOulCZhBggzk9MBT6h0v1cBFD
HrTPTK/ofR9Uruw7abDWxIdNj4OQ9IivOz2igtAsfTFiDzrl7nOziLzYTnl2agqPQ9woQMFEA63I
7XMRFgO6rwwSyb9zVlLIVeUGF+aMatWhqPzGFUQhGzv8aoLf5/GQ8AMUpM1jUNQQhTTr8GvhGLsS
UrpeqJS7NUqC7QSpo5PPDPzGxk3cymiBGw5PPLihwP1I9FDBwo77muaonfrFpZoCnYF9VgXF7ARM
3ZIUHhwFyNX8OTI+/IhNiAckoeieoZwdLV38uDyfD2l3pHYGdeDcbJbK6NJNbQwd9gb8eYwIwOkF
o6hKtB34G9H7vZoSWVAMCSzQa+9KmKiAhjPqD/89xn/k6lsAyojY5nsxFUjHugAdK1M93zOoo6Wu
b26LKbKx7S3meo6eHTtYFtrjFws/XZRnWFFuB9ZmGyXBE7MNbEPLKl8Q1kMtagrLBiwffaYPRPZY
X+Wq9cykzI/UN6H1PVYg4ApnWKOilM2pG5gvsJ38HKoQsiKP0RD070XcDF+atmpnnW2aZxrF/Jwm
fXDqoTzwSJlTviytJxS6+rWSjjhQYYYvZbosicNeoi6JXvJ0WU8B7FPHa9++1HW2E0binK1RsZfR
yO8RawV7ySz5Kfo9ZiRm8jyABZEDPVWZxmsxFPZJdKi/kCR4a9uw2Tq0RaF3GuzyOIfYS8SXYBV/
ZY0j5oBZGhdwur8ROxg+LG5MVaguOOi8KJNvSet+zo8uWH9d73a4kaF5Nr1pWZAZV4DN5ywk7GUI
bF9HIG9i5zKN/Z6px6aIYf36QlAC24+Ds2p7m3rKwQIoAA7tnayrSqn3scmGXQE1YAz1wztXCYXs
gVUDV48QDY8kad9HFvW7JEtGL5DJ8M4MbFkcGgQrszawwYPrBvhVQAjtdDzi+7ErYEINJ4pp/FOs
WPgs8fSDc091M6MkPzwOBHiPTyEIETcVhLiJ/j2PHVWEhwW8CvUDCwW4Fmzi0UR97q+H2CP3eIqN
PYSN7az3OPRAbpU7eU6w6ksH/cZFEzXVFhb1xlNo5c96yRWWXe4RIeQRAtYVAN6BmOkBFhpf4ShL
rgLv6474YOz70xoOfumL2DfPagSmUKFUeega69eBgnJ/iCvsaEEHGZayKgz48+mjnpTv8iEg9wv0
pZWJJZBRt/dbqr7ttmyM9zt9+lggfbrvfjotExdT5ZD+WkY95lvQg7EJhzNL4NzSqGsPeYxGVxry
GMQkEqzLKXT7OgDbBTULPSoip0G7NfzQgzGNswMfCBZHXjbG8BKz4X41tQj0odUal2OFqm82YvfZ
oXM70yO+gtUTj+JwocO8VTYwhgYYVZz0XsfbeB2wVj7lThYeeUaOoNHJJxddwSc/UfYswuNyo3PW
GKr9GCQfaAbMrTp0rp0L+GLWwrDAKF3zTaR+tbTxv1jpEFR8EFaDAXgNHr9DsziCi4lT7iPirgXN
3RNxBbFxW2nLBXCMMDieko8DGK0vgcH4PIqhzm8apn2IbGUDkBA59zOZjQTCN4k970oLfgp6WE+U
XfyeQuPYi9NR7msI7e2agPElmPX11YIMqCctK/5iCXNj85z/9NN2WbEy/zpMVrJZ2RNQoM0Wqssa
cKIPiUnoprXa80O99IFGaeLcWndG+1MEeRYns57ALbutnUocAQaJQdNEuQ2U5fbijxOIZyxKazuK
8dJQLInywJXrchyhDzCxWXzcyBIq+UkTWQzXrVfDAFHWB9WF5rA9w19/CicyjJ6Rmanv3eUcfl9/
fzXO6tUfo3YsQOBDk8x7wHgNiqZYnprVUkN47wOj1R6Cvlg8oL36rITEzH2uDo2wUWtgL1oP/mCg
z2C1OIu6iDwJlPHPHW03ThPvOp4Xr4091ms/kOGqc3z+7ri2V/bC+iIC1cyx7gj2IyRkL4FdVTNI
EAVLgQrdvJ6qU7oipQ9OGm/CMmw3j9KVmkQF9KDOPcJprkRJY/NI6Wn6JbuK/qxSbP/Qyp54HUUE
6zl4udgz3wbFwQIRzJqFblCuaishWP9MsZtU1QlWrnwFH051D51puh7IjTRbK3gYzXTO1pdEA2XY
2Ing80s4CUk3uJ191RP1P6hfQdWCbVB2fXu8qM5nJs+21hg83V9T59ohhpZFd0JRJP0ICxQvABr6
3nCsI1rLt54s1fQrrAPkpm+H/IL+jzujZVR9J2pLG6v8hkpdA9pdZp1M6JVuDSjogEtG2hc7rT6C
6cWwsdt36Vi++ydjqbVLtGrJ6DjlWqFG/lA9+SS9rafg/psBeYPy3CwEqnrWmRCpvMd6CFC+0htG
11qXcnhS+D9cbRX6h7zHetk2RnKDopL0jMxOD5Yz9E8hFEZ1fmCAh4R1ytdQAKM3LAFymmEJWolT
VaNoru/vzfQkuN/1dQxhmo8oxC/t8Yi4Pw3yxKW7ljr3y+45kYtlYRF/X1TTmsAwWk9rxmlVN5rb
0FWaW4PgJapJrvJCI8f7pqXlxrGytsCcvGhBOT3fz2S0N0KwNid80ePwsAPQuT/CR66v4hB4Ufni
+CuIIHqppWpyFkUuj1hKwg/OhkALPics/n6fdUPgCXD09n/kS8nyYy6hjjAN6vmy8AM606eWDXEm
12rvAxXvjUXKBfWAZU+OkW/tW1OyzEtKxYCdK9mqt0r3WtkUuxhJ5vfRArJy89zKatyjMCqhm3sd
bFAXEdwzRc8XuVOFC+OLlnbppmaEPtzDHmK5d3G5P4b1HNu0atAf3HzRGrDjxvN/F06islAYsY+G
4QAlTqEOZdjAGOpcOunT6rMokA1skFx8I6cr9GQ9oMMsNzwb4jL7pDQBl9EDjRFn89iJTFBI8Mq8
kadBCWdflCkBqqj4xtOOXoOGk2tCoDLqxLa90mEQVuISgmM0jemDCXT2Eg4ycg6gDr0SF1rebQid
3ZCP1V6F0EhFozSdWt86ow++z7GBD+3hJUCLjUIHk0DXyo+Ldmf4WOfpM3g7TotBBhNJF4rEnk46
05y7ltojFpR9pawA7Ey3bRh8f8CPy9cdLKs38EkDlAV4YLjqoKnzOOjc72lhDHwD72m5gBLf6JEG
TQ7tlfbwUNNnOlfBkIrEQBnolHZe0x5sOnSULdZj6zw98qRQwJMDgmOQNIBW5jgcO9hUvvaALFDS
+c8OJHauPeqFw5ROGRifWCNBY2wKC9C6V07vtAujADQq8o1uU038YnjO7MEQ5U8Dq50llyaZl31l
PXVZZ5xEaK90BNaX9fT3+aENh189Xw8GlfCxSnHv8/VF0/xken0dPebbYxIt0zaH1c1Ukc/cpuhn
AAx+w1yy0rmUE8h4TKOcg2MwaxjAVBAPorOWMMR66HEQHYhUv5aBubVVWcbRAIqHX+U8vU79FN+r
AuAzQ7R0mqrH70vWEZCfBI156KEq6MoAVJNvBIc4fGDFbYgd1d9j1YXFBnfpaqaowPhjvt9GWGCb
hlibU3WgpkF0CDiEgKaol/icZlOxRrrgyOlyQil8+yxjcPzHFKKcOqcnuyrt56Tv1ULneocecsD0
zkrh8ZY7L3iDsksPlAUWe8ZrQ0pgVXt8EXVIBsh8SzH44JZiNJS9gKxbF26HlANAO6jil8J8BTFE
LPv3D735VN/+2gD4OBcicn+gi/Uabxq00pLsW5/JFZCrqMz3McTYuxqy7NOZPviARd9zfUb6VdSF
h8fg/zj3X01x3Lxfhk2SAiDjYu3eFCC7RKReFxFFlQsCkPuOZNUyKYrw2nBgtVI3q97DCrYlvWI/
+MQGKlM4IgOBvBlrh654WLOt2zkQkSHDrWwduHBDyRnKiWb9HFXlCwmS6Gus4DFmZm55zv223MvY
qOZ6wMfKISfpcDNh9LCsTZGD3RKrx5UOpwQWi6iaVTUpt4Y12TeTIP3ICnVSdlAHMA55AVMW7jlZ
9r1mRL3VrojnoZ/X54oruup7g2yxH4CSXGhsg9RFQzHOGHSEQ7KLO7AheQ0D8CBS3aYIYDVVTGy1
KCE4WGaJpxS4bDqnD7J+VhnuI+D7oA3XqAtEpYNFFQ0V1LAiLMAziNMsUOT9K36Mj5YAIkwk/YF0
QMvYFHeVknU93DBFtuJoab3HrLgOee9fCmgk4wvt3HT6MUtB+vGd8epqjNK/iGg4hnFJvlXQyjsJ
k7hny3vy/Sp4hVBSeWAu9rp6909RG5ijOWNtSGd2c0m6cac68iME//OJ+wNKLrXbr2KDqBdhuODr
Jum3fzEhFXwySiWooaPOtx+kA/Zth1JG1vpQPZhCPWB2A9nL1H0zSAxTPL8fFgQreLCVifWUtql9
gL78tR5t/jTamfUkyvZsEnwfC60URWDUtYYpbgjnGyepZ9CSC4Efw4HTONyzyncgiNvz+R8DOtRT
9OTWagCV0DH0PfJtYAIwWgqoJYNU09tJuHS7LHtW6KPvAoY6XpLY6XMpUv4UU0+P6UwaM6h8u7Hc
65xBwmHB0ipEiw/zH5ffX20Q5tMIuwuzSZ9p3LRPUbzAujHZt2G9hLTYsEmnDT2+bMle53UISAJu
uWkPhjD4N+2snKp6fc3aOe6TjQd7Hr6nBnDn9xF7Kgne49oxLwCJlWud09cNukxoTxVDHUs3j7YW
UN36ZXQq7CchPNg2zIsxAxisNHxI+BVAqDM/R0cglJdBAb3ZYJv43cwgX9d232zSKC8bAGQJOEBL
Y+TTZRDS6mU0ky8GMFLfi7reofzZvou+TBeQzKr26DcqSA3EZ19gwzlyCjBqmagbtN4kNFhuFnHj
9VCgc6bDqA6XMap6r22tOICp4K/F0zSoY753kS0BPhysg2OpwNPzQTNlk9/aeDRAJ7sA6f9d56sC
bqMxy8iS0hib/awHTKYe2w28Ln6dWVMO8ojtBqqA/9uoNc3Tr0IsfpAlg0jLVM+qM3hixHEP5bzf
VTCw5EPItD3i7qsCB3OvM00MoE8mimCfqtycuYVU59xWfIddjZjHiWi+3mzbr78qkjpz7HQYlqI5
ULkSZHI9zGsX4NTKeIHIpbOSTAGmPSoUKmNnlw3qNKBGftYHK0z52UnKObVVgXr9X3n8ykwsV7tw
/cihhFxC97XlXluxQyGHm6b1SRm8xbmwLgw9xZNrUKjoTrQ+t2sKkMhbtk3b0XqT7KbTPK3ttWSi
W+hwujq1pbhgF1adSjD3P11t4+/fumVX7RM23qyC1i/SbpdAa5e3vohhmZC0bGlIt7h1mdpBHCGA
TDUH3r0KoD8x5eOaKs820bnWl4PajFItLi9jp/l0OXD0OwgvBM8jrbEqRuEgN2xolpBklQxmcHMq
d8elRZ7qlBXHLCrBSJ7ybWPm89r0+61hd/y9/qqzqT2kWxcFgLkOI98GBcAtzeOI7zWUVKAppiua
cNR0DnExQJIXb7WHNYtzSIdx9ahl6hmVTVbWOIDxQPmszJ0COpHsLKAUtAO2580u+USGiNti5/Dq
rc54dcmsurrolI9UOaVGu/BnYPwAxtSAnGB3Q75zrRAsBn0qRx83bVrfPuX0xE/x/VRnrTSpHM8Z
7Hxn1eMs5yBUuKNg38JmTroh+habpeNF6LgfA8gj7f0UhABSp9atphDUbyr2LfftYeai6XcRqVIA
CtXhCuQr41kJDzZfFcDCVnwBWi7ADhBwIimV9SWFiOIQBdZ7QlDPidHIA0AjXDUuTV8Yia5QxCu+
ug4U7/3QHc5ZXopdIiBDqQfwbQkBvP1i97IC22ziD2GNeokV3gU9QSbsZnPbecIfUm0i/CiXcd0a
74o291dI/Vp4fpsOBzhAQ0DWLytwYqujjTvvCjB8EOctWJythgJNRZEWEr4yU2wFaBfe4wFd1JU5
xfdVIPzNAEjvwcxrSgf8LX8cTx1J5QncKYoVJNoIjwFAJeQp9hs6q2T7a4AnxXiS08AfV+iBwLcx
UFQUAnToPOiXciJF5xU0JzaS0ZfBMMSNAkM/h+oNClJo2rxxoGzMqLFvTVdUq7jLo1WUOvatHVAT
hHXbawWB5G2lXDLXeV7274Xyg2tdZvII8oGYVcUAXpphdGticmMNwtvgdU5Jnw3bZQfuJzcd+crq
nwjgUNOQPhSmu8fbT06GMulzBtH9WR67cAXDQ3LTMGeY7o79gba2uxMOIO5TdNebBGUAhlTgNdzD
v8/jltEdYHH6Vg+jOvZdxNfRxFMhIPO8U3yFZ2nVdns2hWiD+cqFzAS8WkHu94GwntKAWNQLlKrK
tQ77zrmEwq6WcGlrV6lm0mhMPxRXPWzdu12b0i5fRTnohwKao0CfYavhF7uMAA9EUJ67duBeQf7f
zg/YmtMNttJ83ZR+fcQ9uFgAvSmfLQE/WGGO/kcdGwfbBTR5Vg0rWRT1WQ4ogYICCGJk61fn1HWK
fVck9Xw0h+irL2ysb6LxZjj019o7qGPzPL0LQwC+VB5SoEPwvjwOQVwO+8IC/i7v8f72PQj1QuLb
O50K08FXr5MVms6ZmlHWGBfFer7xXTBIXQAL3pgACt2pzK8xVH5ToGmgms6fG6jzLxg8FvaVEaT7
ho3uIg5T+9mVeTbrJ/HYnz1klH+4VZjPmCFgjB4CgNUXxqsMfOMV3L92m0t8iXQI5xpoGXaxudRh
YjbQfo+acom6ifQYkd3CcJ3oFhvOl7SM/XPcuuPZjrPvJuPxLVaqXNiosa3x1ECILpHdpvEbwxcZ
bvYj9/TVblc4M6iEdYfGzprn3v41X1WmWvVFQpb6ckrkqcRD5ynrKgbRFDTNxHVAwfEati2/tjCW
Mdpa7HVUBjloMiNEonVoNJjRO9zBA6sNN/qqvrOhZ84d3Bb+eg2s1925oSBxPtQ2v794D7eGKi2X
LAwhFcfH93jshg8SZZYnRN7uoSBIrvKv/DDlnd/5ab7v+MNHD7S716vh1/wGv2QJb6QtFuvVvG8V
fMm4A81tszNeYzxFvNDi4S6bPhO4813R9h/PTVUOrwVWXFM2h0jSafCd++fWD+2RZvgNW1CPeWsc
koCAxoABIHR4zWJosDLzjdHK38dNBELSFEaFD+wXNHPg/I2wckEH+B8uakx/0nPGS+uLrEbkeIoU
/+oitDzEk0/tdeYMxqq1QuhfxalxasvA9Do8AD8Kmy2jPm5+QPn0pWj69K2JI4guJIk8pHk07mLJ
42WdsOjF7ctoZqLR/yMx5awpDGNhZSFaJIZtQb0aB0u1Yg9wF0hpoJh4A5Ni7wZVWc71MJlig9iA
8gNwF3Emli7qW9ex6sAnBcDzKx/6BQHsBIq2ybECEvFWGbCmatKuPxdWJtemafXA2Nf02OUdm7l+
fHFkVp1S2ww2ULSn6xyV1BOUscN5WAj2nlBYSZGh/tlRNHjtNP82xLjQZ6x5QosLdwgUkWe0gRbR
UAdO6Nmy90bcm2BCNYWJDQ28soG5RddeLFblF+j+Eau5RIlsLyZMWM+ZH2DrNUVTPiaw0zFLhUWa
WHPiVM9g6lXPNVdriMeU53tqBL7bAKRrowdDB/58AFnZcz3K7QwbSRL81IMCvJfn73oAZq0VXiDd
+crfQEVUvYY069a1EduTtgtMjroabAg1fsngawuFEOpvsbHgV44dsc67Ywp3gz6QwCvyZAOQBZR7
VP98rzcRwskuJeOvsFDtPbxXq0IHnbppsuVA3abvurlp+f5WkoHuY6bcRcJ640kJrER4ScHTT9lc
mBBMLFz80HhVfbgOnCNomP+A/XQ+qx3snENuQuKC0jejNczrRHXZ63zeFMPH0Ig3N+PW0q67dD5I
F5ufWHw08G6AXZmfYM/fussOLiY7LH8rCL/jR2QSZ3hyVcBn3CDs2scEdu+ZCwVvptodhdYXSCXT
qZrklocU9HIljWbW5v5N96weLaxPGG09khCi5iCsNp4OH7P/6JDpMJ0mmyz+PPlTh43VJXQn49rT
bDdNaCtaqCpPHXQUxY3amPfgPd75b3o4yLsGnuwT9S2b5jjTnI6mMBwWfeKhKmOOszAU7kEfSgVv
YCOx+wX21v4hJhWG9WlD7XoDwezzp9z9VPHuiqp8svnzxbCg5aA5ZIGnX1sWQ3do44Ux6febENqB
s2r5Q4v268Oo4OReOSGIDKZ7F/jX+dKJFnkUZ8fH1C6ElU+RxWKjX0xfkJqo5trSKpY6x2qOImoK
KXnw+wW4j9NbgB+Vj3UQdpq2Wbq/SIN6hEtjjOaP8U8XQYnZ8nKn5uAGNibW17W/K0iYnrnLrRmo
Je1XQYuDCdWLV0Og8TJAJmvNq8Z8sYrkrCco0DpnDm7cZz9LIVzj+Ma8bn8GtGYLZibOsq8Y2nwx
gcGzGLcEILWtDq2QOx51459FOSSzIorNl55kyUGHPn4yz7S/oOwDqiysteY0ysLbGPj1DIpQ4mib
HRQYI3r0wRm7dVUhloqRdKXDpO3QJcHKh/iwJ72/ufBCCZK8vr/V+m3lGchSqI75m2iMrUkvw+He
6E4mRDrG325RaPX1AwVvOQskbCt82xMJBaZ/yukDtUt5CuJkWIa9688eA/oKLG2TLXagV533VWbN
miobli12PEdhWVsQR+i2nyKd0mdjCqeiNJ/rIEp7dYxQOD3qsEtjY1OgH6Tz9xm/B/HOsCV8FCHl
/junz/Rk3OuSuZtBWP6R02eyhp2rgT9kDmuAbCYgzrrSSEriQ9p4hrIcYJh2NnOFGx00+PI+AMYq
26D9eJlIldZcj+BlkoXFY0BqXWie/PMf//e//t+3/j+CH/k5R2c9z/6RNek5h8N4/Z//NJ1//gP9
xCm9+f6f/7RMmzuWDeil4DZllFOG8W9frlEWYDb9P4VlRkOTs3bZQClxaTkjwxfur0M4GofGjcJt
GpguVJo6lNjs4FQDFeylUoorFEizZQBTK4g2mqgTq/6H2SbRK/7mGcwKOuhLqBTr/wZkuTmbpCTd
IgGYzjH53oVC59xInWXnQ3kL3Ur6BrWn70lvn6ArG60d0fYXfQiCL2hrFWdUzZpZRtDl+vdvgkv+
25vgujYhFmOUmQz9kb+/CRb+Ahv3+GppAt1uzCtnzLyhC9ttKHgDCGsUooEFA8Y45+NWdLCvD3Oy
sHvSHNoCRj6V6Fe2BCGVhbCh723nUNmpeWdjubh7zQCZaFdNGm4sa3QWRiugjNz7HcR4VQf9U8iK
oUbueyJPXpLeHTYjC34Ewu+wHs7dPb5+N7i3ykUQ2u01dupilg8wBbZr50rpPOrbEAWHwtwDJsrX
dYjFDkMnPKjME8S4rzwz2MlihrOBxvc7fp7miWUUq62632Ldm58pfBxB2ZV7mP+oed0X7FSEeboB
ovujbPvxYHf2eLCmg18WCitSlcxYjkZeVvvGG9Qo8OGiyr8tUQZ/53W/ahuIQ5hDCCh3gibFlO4q
TuEHC0qivqgyAaQhNetRnTGyN8h0pKIzsDaEA4WJcmVbWMGTKseZ0eQzaRrsJqUNMz8OQOS///SZ
+OPTdwRkdigsgphpchMKa3//9G1H1nntD2o5xCRddpN69/D7ILLa8cbYbTzJAjmLWR17edRVC6Ht
6Xo7Aw19VgrDRq3srwMLbXx0vfutKHkB68MimWWm/6oSOHLBMSc8jr4RHB2TBseKx3L27/9DYvq6
fv5NOwK/aAca+cw2XWFa03/4029aSROrYVSwl9XYQxwqZfFBH8IogA4AsMwzfNHE8v9zdiZJciPb
et6KrOa4Qg93M903iD4iI7JjJrsJLJkk0cPRdyNJG5CWItNIZtpE3R3pA1hVJJMlUk9lZWAA0SQA
d7gfP+dvlmND0gZXUne3EJjyV6UbVpsybP1dVQ7ZK6BTLXj+6KDXMpvdHfrzmCOyLZC8WFMlk8ht
Su/i2sq7NHL0LtW8cbP4s2OgrGNoKGoSLtrRJe0+TtGICKguxPXyqsW7hpSOoH44v7Fs0DjAnmGU
HkJB81fDGFNIhEEZJ3onvO6fazvGWbR1x1scpsQVTRLc9bJVOxR/klXZZeUrsKyAE+k0ndFBI7RU
dlb+6Cab5eWy6aSNARpi6N8cI5MAGsHKEbn4eWt43g+tIXRMIW0GMNch0fWiNXxwPWjTp/i6urq8
IZkez6WIbIYZLhuC12qrJjtfFxTX7rpGSJSuh1M2X5w+Alr3Jl1tXc1Ge8Wva+tgixG1MHeTh1AS
zN4WV6KJamzaXB5oP+q3YeFf6fiyHvQM+V84Y+vOcpDaiDcaTJmNGNJsHzuD9xDHwbgPGyAt5PeM
Q1BLbVXMY70qPO8QGs2HJtAs68ux5Q2nEptOti21FD6mkWPYJFRv1iJADCgAuL5ViWleUq3otp6O
0VxENRpiEgzYSQNBS6S4IpEQrSsDHag8A/KTJf39gAXOCgUNa9NiNwEZtGvvmwLZWS/ESUlPssOU
Nea2msvfjeGDEB5dppio7iGQh2awkiwlyCu3YtrEc59MR+3dzxvybx4rYZhgnU3MTHXXkXNDf/NY
GRgU9WRjql0gyj2IRHllBK5ZrepBSMRM2G+yqtozzjyUXVwc+iRGAKqvUoq3KGZgO/Lny9CMq9Ny
sBBIbSDTOW60GGsaZQMaX14tm1qT3g41xEsQukDBvrzRhM5eFgc12sU+dAvzEFRMtaON2xRgruGm
AgVJCWrcthS5zstmMLzs3Cu8LmEyg23Vj5HpfhjGBsC6miWVNFfvzqHHZtl1q22DJ9JJGiK7+rqZ
fAsQaQCKm5FOrXyra46Sqp3X+9apNI0ZF++DBKXBexM6Gj5x0wFSv/OL+dp7OV8LF3kzkwlbMM4J
x3jREjYgQa2cgpLEghlh0D5h4uT4UBRb5GocTQR3viW6VWw4iKlLt8b3AS06B7VfGx7UtVb7PC1B
WG5RxdGZneeD0DvTa5VVlIP6zlkTtk1rx9G6g56ICHOCumY9aYjHVDccjLjyIiJ5yh01RO7uulmX
DS314MbLjOJaL4+Io6oLKRx1ySaIpLlJ9okgc4MtW/9gosb3YHnRiTiNgLl18y/0uW/ocl/IbwsP
bjlapnQmy42uFqalPVZ7UbOILyLnD6KmDFPiemN4M2uteqvlY0Ojgk2XWowIeSxvvn74r+97RAwr
HArGPdxndZvF+uXnT80PsRVt5ehCd2gv0t2W9SLADKXdxqZ055UWXBrMc/2dMdr9Q6um4Ajpo19P
824cBBfE+w/LDMJQYW61EYFot1KrRS1ymLUkTYtqPziA7DRIagpCwvZotojXaa9cZJUOXWz7p2UD
yVU7DVYGAcclewJfUd5bDnJ/uGh8CPXoWCOpekQSDfApzsA1ZSkg+sgo27J67dAsBDTNJtW06eB2
lncSoVYjVtB2J+ml327ypJGUaf46uHzGbxD3hVKzj+b4cZgjyWneLLtfj+Ft46XoSv35ma9vp03y
OayL9hgOsSDxzpxGFZtqrcSKsc5gNpg2TkZtY3RqJ6ONMftCelGSb1RDoVywOIR20oSrbvYprZTt
70SkxnXpEukZOmthT8/9a7Rz3qYOQEsCE++oF8K4dxMsolX+/ue9wHD/5pFlgWFLz7WF55ryRTdo
qzEdvUa0uyzO/bUXtdah8aAZbUtLXOG/Cb4uLRQ2AK69jo0pBCyCJUnclc9LjKxEVM1p6AfMf/uT
ocKBYY8UT1aP9+DsEbEcyxOC5+EpRJFmHkWXTWSqdueVybvQa4brpuAWJggtgOGaLiKdMsauueV6
PTphWNnaDUB0cwhWnTtMZwi6f2yW3czqSdJNyP3VfX0e3aw+M6nehloU7d0hR/atT9P7wUCoHpWg
aDVqlnFKDYkn62R+oKozbI1qXc5MBCjeGxLg8hgQlR7YbCcquDSEexCMYGmZuid3Xk+QMw1OwUQu
c6A0qJKuO1mZ3l0gJ+/NtphOARnlTeAbGdlp2W6HLsILJoeGEYaKhDj6PpWlJ+cvxyej3Ru2H6z9
LK42bTQHZ3P/MCLtLPQqOzZJM2QbfG9rXNlgneYIM+1dVVrrRjcrlthWftU0taYQ6aFYlAfmuUPV
sVTI7Y4+Op70x2MWSP+UB7Cxu1APYbrMnuDzJoS6cjLkCFKQiCRi1ruykwBEV+U11VUy73feaB2r
hhyO49UPYam913xVzPix+qGazGqDSs20D8hBACcG7KfRyld9JZJVX9t1sY7rCh1Dvbnohlu9mmpU
tNDDE2ukobElEf0rHfh3NQTlq8BFHroJ6+kokZzZgU/YQMYucRVnE7FOOS27ss/uSJN0l9FKn8i7
wL1LvOahCV/ns2kpHRWA6l/+24T1HmUobARDF4etIDMJEdioGDmRnz9RlvNjWCkcx+M/NsSV88L+
m2gkKEcNcqsDvKUe6+fCnu7JO7NYnTdVk7enZTcYbiAkW3CTg3M9lFsdw8z9FHRgMOGO7/HD6VcK
67lLOK9aB6+Tl2XXmNA+0pDe6VDBuMoHc2O65bhTXkUg1+TVtoydeGvr8fQQeSC620keosmJzgmh
9moqWO4Xuq+vxfoXl2383WULx6S+TBDgSuv7y26ECkiiQf2DiNbt3MnuKT9M0Tn2qk82ZhlOXq4z
10v2sT26a6lRi1s23vxq0myGORMVDvyR7XkBF6b6B6rDKLShNn3Cp9s4NoMpHif4ziCD6LRMi6dm
jqSMJAUGH7hPsKfivUm9GuY+mwDf619cpf3jklQIz2Pa9PDhsEkHfX+VXm42PprTKN4Nhra3Uju6
duZNOXbevi+Z9/ykPY9JSPal40Fddo0ATx0lrOtCVfraAom2cNXWbd7f9ehLXceBpR0yD6STY0/6
UU4QhFXdCNj3bAIrvHKoFl4te0U7IniOZMkqSsvsTQ9ROqI0fW21kuJG5bSrEAL9Y89S5HrSb+po
R9j91OTm+DqsRbxNu5ZpJQIMZxT8aaSs1XVYrhxBXvnf3yUk0x0dwkJQXop56vnmSVBWGtia6BtU
q03I2nmAT8m8wQSAlBSpl12OWMCpQF5sBXXN3XMYYRlvW8CcudIHoEH4gSLalsX+ZrA6cWu3EBx5
k8R9fQZ26+8jyyhvJ6xBb+MKn6eholVsR60LvX0r4re25YznNqnV1kJ7GCLGL67RnqfH75f0eBbp
LDzIUej0/BcZKqMcil6Iotn5ZLL2JpVZh8pG2a/rlhJ406YgbOYNch6U9Vqu+esxPH2Mte6k5jro
s/TKGqSxpfsx2bZVfZmpsXlJQqqLfGjc12MaO5C1XAC2aCRHF3QkeADAsS2GR16ORGmPBQGi7Chr
m8FYbvwgB6Q7Q+sqV+WbwWubbeJCjZVl0x7MmRkaBulBJeV1YPvbWPOd/4/nRbrcZNshf6Nzg150
gSRp82GUMBUoo5/hY5pnW6FpXJdGt+4942bSyv4Kd2S1Tj03uHYA1x4aP3uDM0QIUDZrh41jZSUq
i9ON7djYEBpFllO36ZxTJBIwF8K+ywqgh87wrOLCezU0j1DAR2KRcjxNOELBtzIe6wSVLFB5zUEY
2tEP6205pv4GxxMwQWFn3Ob98C4unS1wkfTZNnKKS8L+1CXqujSpPBWeOmnNOwpowlul9i9SXdbf
5CKk5zBqmrYN9f3lo4I+FVcV9vUO3EGAUwTnb9vYZOvzRSyvlmOUImcudo9/WnJy0V961YLOJ7aX
m5spmIOzZJoOOfSOK+GmW58FxGlxhYKfAXpUO1l6aVIvaJpDn9qnApTkVYGH7N5W+QOwK/dkOKQd
vT5apRXV2kkrDqaQ002lBF3cxVaswfnxF8tG88erBxMtdbK8UhceYej3vWQqcr2oHDIxXYCmExRP
j7rfCILETG5m09BXAIzuwiQhBLJNdawyFZ40C2+2EqhUa2BDtsA47VogY62Gva+68DqM0vAaCOa1
HrSfezN2znnddoeQFoTmrVjepGhTuEOmXQsYpLufD37LTPD9wABZxCLVxzxhOiyHv7+maDKiypyK
eofihL1ubLEFLpidqtSxzrVS4qTgHQ/k2s4Nejgk4p0/NjLFesBywqPuOUDdMm24nUAc3FZ1ZF60
6MxgiJ3cKM9fN6J1tpOLrrSJYqUuMWBLMH0MEW0Hd562q+Ul5NYBUDsbjAVBk0XDXpcsgmYWF8SN
4Nw7GbWzOD11RVuuo6C9OGSnDgsJpk5rb9OaCrBFZav7OkEoskrOM1FrK8l0rVRuUWKtvXXoN/18
qUhK65p50nwvQ7AbcaUws8LrRDOQysWYahUafXBrtlP8ZVO14bNBrfEX47M1hx0vm8Eks2PaQgj+
edEMLdr/iHQANk64XcMmydCHxSAK/dEU1c/u2Zy6t6FXaXBgTO1a2qxTtVacyV9BemoHSp2TOE5M
9kfE8z5MpGrOy2b461VLcglZp9LbOqYVn2DwUt1t4zMi1PE5rsYHKnDxBWR/C6u2CldNTrodPAZi
2OXdLzrd31yt4QpDJ/iUFE2Wxd43M66dhV6Ly2e1663JWFcBCNNWej3QC5Hsgqsx95GPl9nnMQjv
xnzvZFZ5jksqjiM9QYOzcozhOIcVGq6Vd+w1lV1PrttRb2zVsUbQ2u9Uvg4yt92jL05yrR/eeHGK
VyeuHWsKNdV66jq5l1YWbyJcnFgo6glrezaUuhpEzfEEGhEcPPXzBjiQ3HkKYFTEamLZKEAPF1Eg
0jWNs7dXgXFf3yAkN45wfarkPsD1x+tFd4vEu3vAND7ZqHnN4Mq+2bj59Now8SaOJlWw1DS7oxtq
6KC7Kppzp+42L0lUJ/C1ftHT7B8DYBJu1nzTqVPptjNHCt/c+yJkDWqjfL+bekyVZ6aKPjn9IXTd
3ahkupa1QTHKRXTKGIrnxhPdTWQhJeKKHaJi2Zscib1NqQzyloX3VFjKmsNbymqdftEmcDdoO1KT
A5MonbJeeT5O7Jo+Hjt5q0e+jf+aPFr4qR/hMWAp2ertyQIEVXbKOjjaYK1LRDAsR25H5ZJQTzNu
jWZvysrND90QPv/7uyKjnucZrmVwU17mFZBM74qiyKod9EZOAN/JKmufEruEOWZiLpjq4hz4QXxj
+KmxRolE7IUU8SsXd+9zhXVXoOeHxeagKcrw4GVL+d91z7VkPT1NebHuodKUhasenQkdJ5wug82A
UlCQjx8aCjGHJQwAm5ueABWP0WidPEvdyRT2BevkuFopiYy0laTgFFqDlSTccPCO9b6s0bavU4h7
vkmlbI4u+9F67yOXsFvyXYufSjkk2R4G5yUqBusEo0XbIvmRrGSpoehmGuNe9WTKMxTvtq03inuY
beJ+irc1+TYWDOZVB5/ggkB38Yuwy/mx0ERRwzYMwKbzuPcy7JJFPJJY02a0HEwxZ8juvaD6mA3o
gERtwWgdAv6yAS5eAEzqR8vXr6rUbg+159gr8jvRrVN1D0AJz1EmYfxEGd7X0jzovdsf0I+l1CbK
t1iLJxvms4lK57vYtK1XOQ9pl9sfMuVElyTQbx1giZtRQAplDnpTUW4+dakXg3ksMGIOSlgnhY0/
xhSQPhQUWoOSuT/7YA/JAICbfIeXGPVZjIG8mvLuVQjD4ixJknixjSa5nyUQatiYKJ+QMrJANZik
Z37el5fb9WIS8SjiWFTkib8ZqL5/tCm5tiVVeB7txmU5Tclr26KZ0LblBM6GVVhUap8GUb5TvRGz
/oi5w53X7MgNg9unjc1ePgDbY0hWpUka6HWQxpSdpw48QZ7sDL4P86gqDra9rYl3N35V+W8zllUr
NZWEYQjdWMYQMlvPZrLN4N6USX1pLOikVWDQqhBloyq++vmFO/Ps+N2FU3yXhuVYVMnQOH8ZmPE0
qWLo6Efu5OyMfGyvcIC1gNvhMVpG0a4BZ7VOetmt67HHQK7g+YwhpFKkj5JNOaAMhC6J9SoZHyZg
n3ukhLJDE1i3TdLrqx50OF41KULQZo+7iUySHfrGu8HDHKYE6XQ9asMupjyAZ2zk7Ma2xHme8bSh
1lGCG0QCW8rxmT9ovhkmE1NFc+1wd57ryrtDV11DumxMd8jldNtQ6/NXmbMyZ6OHXDjZyQY/1cdy
h7sk8lFluPUHxZJzqCy8EGL8poTsyD2phwoQ6AmQhX1qSq/6RfArfsgXsTZ2veVxdR2GnhcryBlA
GwMhT3eBJNthl/JS+Lq8uC2hlQ/aZ73sEpkYZFNjTV4AO9sXE1ocn9KRe5kwg+XlsvGdOoUsn/fb
L8dQJd0WRI/ryInzu9yE4udrTruz0i6/W45BJwK0yZpxS5zvX1oDNMRGs/G5ixVMBbfNp9tEwkkn
7tSf7eCE2CKpurKzb2VqdRv4CSGqC/iC6I0uT11fydPyqh2mm0S48f7rcRP8KlJl8+dGt/5sdnZ/
MzKFrBB6zl4BCHR2TabJE9j65hI6eDnnztS9zoP2g2rq5Fj1MahLlhDMXxGg8MIY261mxd7rsevQ
YEXr4FBlvvcaCW4IbJ1ZX7pwUGdIUq9FpVuUmvJ4nWrecMrhb6xQfVMXYTunQgqDpEqnLohTJMme
Vip28awm6lKEBR5P9egXg4rx45rPo0bmGp6jA9w3LfEiNEWOr9AsN4t242iHcHpBcjZl+gaqXIUC
LpSckXn9nVs+WjAanqSbTRQ6Kv9YgHJ+0CL/tras6smGxrW2hKlfzGxCbIyinh+HGCOoGjWA0svX
Bn7O71g5PoxVkASrtKSlZ1S9SCbcyQznvRtGUAh1M3gIGrginiaLK8NpNiTqilchIj92FpV4YbIH
okntpdGga9mr6oZgcwekBBqpltnRFnNWfV3M6lm4UaPhpbnBNsajxMCx+YG0l/U477FcSi5G3b0Z
Sy166Izkgxgg/H/Z642WRazPTZnf1IZOXmHlkKyW3V6QMSuzbi3z0bqVVuD7REVPTht2N0FmsQcj
oFpZlYzgm2iQ0sjCfyFmOmnPsiSMEc5b6JiSBNGqm1Zias0dEr/iDt3/kiSE073XIu2qoV9/bjV/
4yaa+GCRIYA8SnYhrmttmzCdnxufvJztQ4v2kLV78XVK59iF8/UwbuUHu4aRIjI/PWS1qwFGjoBv
JnlwW0WRS4q79s+uzIOj2Sb5qZ/kcMWY7u1REm6vS69ztw46v3c86+nGqtviMXUQXc3aUb0DxvIc
6vH4DBT3SHfA2rPl5DVgblwoVU2cPz75bnmPomF1dq32Q1aHaQYTOxpOkVENFOx4lfz1agggk/98
FjHcH9b3woBSQzhIpsyQ0n6RCMzdcOo8W/e3cD36jRM6kCAiNAQXyaQvYkp1BKzQJUqis5AI26Sg
j/D7uF8+0rtjeCxL8VDPAvlfN+W8K6VVn0AJrb4eXyT0nfBPjfxl10QDqfzymWX/66f7Ig7XUEaa
zYs39EJ6K3SNxk0z62d0f22+ana/OJZqgXkq2oduEdjI8HvaUOp+Sn0zPlT4OO26eCRKKJpbYZr+
veal1bVr1zq+IBx3yHaurQwytdUHw3UxMskFuYEku6rGj31nnQYjN4GF0qeeQytQ+2URvmz61kWr
cHmZzbFTUZs1fjWs0fGQKU5RTWw159WbJG/WqJ+DDjG9yjklaD3D60bKeeoRT0E2n8XDyAqv3uVo
Fa78YHytTJmfu1nR0W+UhqFmc0VeroHqwaHGwL9ubBCJigvD3HejLWFBW4cR78n3foQCW6KXxi0r
wPpQk144WlVp3HRxEmw0nYGmjNsneGr1oYz013rnuawM9SJfoXEAYs9lfk4bZMLDIAKkMjOxs+pB
tMp+gtSib/y+CQ5dGMOvsRTZTMJTj1xkz+PVxFtqc+h7W82fRtkzzlEF3oCCm2fWV8a8Wd728mZe
bM77XRqeerSsD8sbRjVB+81yIJ/cdFyyLW0N38kqrkMRQSjedBQf5K6xmHZdV5Qk0bMUjRfdM/pq
VczAsy8vDfy1j3Hr7aYs5h03IZ+/vP3NZ5aXaRL54cYaKAYMdlBul4POAMr050/lj9OPMCyApWTc
LM91CWy/D2qZKyOzDnR8oh192hpIG9wYyHfZKxc3UT03BUU7sq8vLQr8rWX65i4trfaA8q5/tWwS
bYQ9qmkEDFFBpnTyCY2Xlygdh+mqMAeS1Xg9nJaDy6tBBws2Od4mtdM9qzJqm/MGYZszdzh4pcez
J47vmK/1qso2QHOHWwN5wf1yI/7jd1DbeoHePqtirPD9a17s/tuDyvj/P83f+esz33/j3/af1PVT
9qn+6Ycu0XOlavW5efmp736Zv/7H2W2emqfvdrZ5wyNx136qxvtPdZs2f0KG50/+v775Hz4tv/Iw
Fp/++duzavNm/rUgUvlvf7w1Q4xnRPFfiOT55/94b77Kf/72+3///X/+67/867/+6z///j9+/9+/
/69//beX3/30VDf8iiv+ATlECumaNnDlGaLbf5rfke4/hC6pejiOcBC0I+4lAdSE//xNk/9gTWE6
fEWA2WJZz5dq1S7v2dY/ZiweGCISp0wWpvnbn/fg9svS5Evj/V9g1PPS7OsKxnUMk1MzwI+awnPI
A85T0zdZGa+MSjduxujNrOxCnuimN9VexcPd0JuvLFFt7UEedFbxhKX9zs7i5QNJ5B1VFt3USkIW
zPd9KA9gse/yPlg1AyRPpHyTSF4YS1Zg4062Jl/XqbjUSbdTjv8OGYKrCTLO1MpLbgaI+bTO2arl
IU6Gx9jtH79pmj+u+luwOOv6v7tMUFeGjoDOjJX+/jKpawtWjHlE3UReaq97q/ISuIMxW3BALPP9
dT2gry9G9B5DHL18zj0a7nBgPjAXHGyLa838C/Jy8JxHbkbfv7UnfMZsSJvIxoALp6LQvq2xWktK
f93LfK9bzlHV9onOcRC4AdZt+1b37aNIAcB3+XM/WR9hBmwCwz4FiTyMuneV2SFRor/WMaEQ40OQ
wBrjPgoNO69KHHo7vIHetZk/Uktc+1hz6cI51oglBJo4KGmfAVl+rod4myiyQoLTIqNiOwN+YeFB
wLukTS7EVQdrSh60MnlAgW3lsT6iaohVX7KdWnVLVYqkmQ17loLP5BzzTnu9HLPibVf1d1M4PKKE
vZ+68FAnzlUX8tzDstd7Ji39c6XULSCX2zqLQHyjt1hnxW2tJ6Aiu7supKOp8Cae5Mcuk4dsMI4J
2k+/aPIFS/ddzybPCz4LtJ10LAEM9vsmt5B+8Pq4Mh7t2tnamPjoTXRIkv6t0tu1EZ09v/ok0PVb
94Pa22XwJqnHR1G7RxHwr+ce65iau+gAgDunukcWrnTPeuUeAz1+TLyQmbLFdUkCCqFtI3pSQriQ
8jlB7iNwbaZJxZPR3ymPlqv8d0nmHAVKj0pap7mj6Cjv95InZOjvaryqE527lCbbfrRPAo0HCexm
0oJN7Tr3YuTzibwkLq0p5x5Q3M5/LLCdLVr1q/nEEtHtAqIefENu5p6rw8LtaS0KYnf1FB70UFxE
nt+qKX6YW1zk7HM+gR3kq478hGpAVnQjFH4oiwIEC5VU4kk6k4KsuJri6AD8HQpAHN3MIhTW3LMd
fojHZW5WapWbnjKL7VqnpAkPuZk8UF+9i8fw0BN0KJ+uM4Ci4rvJhNyB07ypiu5U6/ltZdHtAi5S
OUdCXvR+2/BGRIDMuzB96FDi7XKFZ4p75K9zuvavYLLW9wlqsPRo3rDSnEuMjNi28WLCJ+vaRngU
24/K5+Hs04f5HoLu2eoo8Als5xKLe0iguPw7P6A9bYkbJpglDMO5dNptGQlrXvOU1qRJgf0/zJc6
n3yVDo9Tom5zJFKCTu31vLglHjzN4vNamjz8/AlgIvh+aCexbDBJSHRBYQlI60XipLMimOCZazwm
WXTo4U0FU/oApZn+aJ/qUn5UkE7na5n7lu1o73BsOPWNvZ1HGnSwniibHSfVva0M5z7HqmKtueGN
Kluqb/mXIOO7GOPbEVrON/fbp5WTZWC2SWFQg4LS8+Jp1QoXpFbsG499NOnbXm/1t/MzG4/t2ymp
+l0SZs2qmkdQAREcx0pKwXAI6Grh+96tSvzdpbGqbapLNTiAHbYJs+o8ipRBTEI37cw3pYY7itch
7xCnSG/0BRBzvazJDshAzlZA7+x+zv3WzAzBGMNVRxM7GVM+iuLtSjXmZz3rtRVJFtp3xp/auISu
mRtf2772Dhyat4GTLhlQRve9nZCtsxNwmHXF46tH3obRO1+JgZ+w9Rm9yqCua1S8SGyxJ2eHPJk+
12hS1Kz4mYjGJztM8rU1Bu+FyYg8OtF1ZIXTfhowgEQY8HkeUONieNRczj4KdPph8tBI0qHy6ctv
V/7rvMyfC4EOe9nHW9I36YqABZdQBmfEkZanV/SFAujKKVsNTxelo3BlT2BLVIErRI+D0J5V+GtR
Rvmmd+IH6sU1kP34PfDxp8Rp3kZtjgNbotzVz3vxD8P43DE8MkAzAtMCQ/Ji5u4K189HqemPAUXc
OvY/1g5Ds+8e9WnmkbnneaTslX2ap10l2zsVhzc2QkBaged3pyBh9ncVo9/Pz8v8Hhc6jxYWpRvH
cwGHEry97LB5ZkbB5Fdfzku3ureId6G76JzszvwcOIz8KMuLaHisY3lZ5uzBurJDjQXXAM2KCVhT
BBcktEF4HTw+SNHz5ucn+Tc3zzLwDBXgBgwpPPkiMY/aqu1GqMs/CothK+t3c2Rnh/GNHWQPc9xh
R9prEdAZsGW2W3urV/QHzk9rGeEt5x7F4J1W2r/I7f3NzSNl7tGYPOiuJ1/ePAjamhjbqV3OS1fM
y3qagrh073FivEocWpTIoA7aga7IpNf3j7ZL0xpYnKnaOdcOp6j6O0vCstD8Zq3F7rkjOPr5/XtR
HZ8bmcWdZXsYW8xlDf3F/YsnHzBOM1WPMPJR0iBG6AmCFREjU2+vMT1M/ds5glSpPMwdcY4J5ilX
d5gaAi6B+6cCOq5JkKYFh8Bi6if4zZmi85ApoM9vUbk8xbW8wPVfWwUBHZKF83GtoeP2zn3sOr8I
jkzrx94Lb1KfqxfU/EFnvQz7A9PATUOqx34iPz6PjJvSKeqTUuq50vqPRZhoaJCVI2V90JBJy/NW
+B9h9XibRGMoJgmhb2MsyAgNwmSTAFLbE3nWa9UEbxTCDxXDB4YzAq1xCltuaW9BMT32I9DEiirg
upu0d3PcIHzcta2QlIzs3afaJzxxgpuwat5po7Vr6mrbTUa87mP9M/Pt4+w2RFxF7A5aFic5I90m
MzNV8LjvgpYnCq+2ld4xGSjqNuugYt4KakQMglHEm9pLceWZGAIDrUbJT6P/6HambxIxPokgm/aK
3Om2L6Ai2ibTik25bhW0urVJmjRA7kHx2QF1ItH15StQSViJpfxcXYxPqiBIwucLy3UoCd20jPE1
PuajfD3HAanf92v04MpVNc03xwZrQk4AULITSvKf3Y42yTeJroVbMZrddY3ghwpykpfiYxJOT7XH
v5p30bGD2szzjl6oW1vL5SkJu7c1cpYIZnWPAFXi1dyrvKISe30quPeZ6tbKtFK0SQmpWOyw8bLb
GkTzRvEYUaDiKpTJ/ah7/n5g5d2K/DHDVeZ9VAPgQNT37V1QUGZJmvYtzDAmwJ7xTCVcNt6YJMQj
YkiSTSvWYU8K16VVYgfFqneDmz5jjlMyfrCIKFa6yjgxyVSsUhWvEpnf1iN1DiggIdPdHAGU/HKv
+BuKmuAGK25QDQUNHUd8CwE+psWWMHlU9DuXE7Akv4tUUryqahaWczSwRI+ar3/uRv2zjqzWCuZr
tdZN31rXQrewNwlvGtCqnMVkrrsoeK85/utEpA0268H7HMLRbqpCUneoWFAvqbq1NkyzVhgRPoFI
gjdjl5/0sQvR6RIHT8KT1AUtOvXyY2yNT5TG7pkQiKgt/qhqw/dTNMceEeOtQ+5wja5Ps7UD9dwR
KF80i47AWWHpXuPIJjIGRMgH+3py7/WCB6X3xxICgeHDQjc/dxYIrWBiaBJReJiGfjTmNqtZo+XP
iQoi1j3cXhHS23q/vQssblSN8CEtwavJ4zlk1tDX8zocLBtdhKQYYbrxuR+ddu81MDHmC0N78Wqa
CGEse9B3Px9kl7j6+9DPRTNmgYKRh9DFHJd/k4IAMqyXmdGqR9HSxV1WsjbZBAgzQe6dk4IFGfGp
CtxzUNE7E2vu4KwvjBgpzX43L1Hz1CG/GQLFsrc/P7kXqJV5BqDoaBJJM4M6DJYvgmhC87mubKpH
vWRKp7pop8PdHG1Vs5duzQg+MHPpgXM1LyODHOa3QfcBAX7su/C9Tej2JdRmLmBFLAL7Xnj0duaC
uiVJgvOiKJxjMOR7NQ4o5HLpLA8yx70dVXmZQ/F6tO9xQgfBoZhMgCXF3BMP1FFlc8nIgXZRhLNk
9wuw1LJAftEuTH5khoBdkhR+CQ3DqDrS+7ajXeiGfUZkYzoECPpT4HOlRvIwZ3/UvNapmPxoI5DA
R4FM4JzxSUwLX3Rx8Qg8QOmeNY2EiCEuORBSipSHiu9ONb2K9dTPm8z9cR23pLVczlwH3WG86E//
h7NzbW5Ty5rwH3qp4s7mqy/xLY5jxc7ti8rHmSCBBBIgQPz69+mtJBVLLuvM1HgUHdtxMOy99lq9
uns5WRcw7rqsHok94onTaQ8cxwrFFye9503PwoZdkTl4dBdjcV51g//BJPX6Tr8cifBz2MLicsft
o8tkoFNT+4S2tHhQscDAzc3q3O3G4tQF5OenEDA6BeyNQpqPcYspzI9wNv4EP9BY5v6ehwu7kenN
jDyni9Mzwp35bT2JTlziQ+6CDBhiLEPuTnBxvHVLbLWKmigSbsrVh2zJdSYuAWjpLHHwygeGDtZE
Z5han1UGhwnlu03buwhOAIQBAkzs/bQn7GL6I5lTcSQjc+Qc7hfStWPpXKjibH+lBB5yRnI5H4LB
Xo5eL4rlOoBj/IiI4102J00KgUka9sIyuskcKmHANdwILvu+fDYxYABunVpBlZnducSeSqlQTPyh
pXRr0vzcddgXa5ZQwd6Y9eDtLfUgR0jTlR+FUknwIRgiL9NbwQs8sguk45fYLwJPVBdab0qobTJF
glnlzjenJUlcRudOnl6WbLTjZSyg6Su3AsmgQdcCsoq92ctglgedm01zb/HY+BRGCSHbYUYMWcGa
47RZN+/cjESlmuE4Aw//vU2/in58ykQISVacXD5Ob8G4fO7DeXuO8U1Gx7iPz6uSVKdPtwuwJjCp
ysUfZ8j8k74NKCfW3Du4R/d1uH1you6+aaLVKc23Bw6t4cQ0DLIFv33MG5ZkgZh+CBum2vqsrGZK
iVKvPuYOZ1flQlIp3J/QXb/nXv/orVJckDb9cMpo2/UFkYlCNaFUCQeq8RnjI7N5ibFy6IT9f1Qg
G1oiLD6/+t5jKwV5pV6dN4YJiKeNF6+/GTogHP7t5qZZLDY/w43nouwRHDbnpTfuz4xEhbSxba8j
v2lO3ZTcrG8K8qqMpK8qON/dmN8GGrP7LqtTRk94pNZrPtVQy7ojWZnxmcV04mra4aVJmAXJ0V1R
UGex2z8CJATkfdPmY7/ksO29Iv2RbfJPtHXhNvBN/fK5Sqh8exflZDOdlWfhLCiZz5f8Y3K2dxMm
PxrSh9OCB3SiRRquoWY3DSkVrbwV+Sg5ppBYPEAeSYdK/gqJqwemldeAF8aluFaGyDRgKCslOxWQ
sJiZH06r5IoDrpj1oFAGYXqbP9jYv8txfL5eZqSlvTP95i7LjxZSyKr8rur4UhazbKYhA2coIepg
jRmgS/buor/FuZooAZYLP56ZUiB8y+esWjz38zW3ii1YKK8qWq5YRVaYOd+Can5H3CwZI0tF7ZEw
2FCU9dX0o+tN85MRzLGMq/hjTV7q+ApJA3X4SELBr/az3nA7TZ/8COvxZ71VMESpcjIyDZqBUlN6
yj5PLfeJbPmaRCMLuQs586WLLaBMmDXmvMGtm/x/dgfgfVtMPbKrvPsaCq8xS0bJJ2i/gg049hb/
OT290SG7DWfAOI3b9e/oIM2vzSyeUDaUuGF0DlZGrKM8xPk9yMri5zhfb75lmAOdJnjinMKFhxS1
VIBuydwxTPpWyKe1WBKOXW8OnNTyOxiHNTDj8xWjWmFE4txQk5sGwEAdfhkZ7MmTol+2IE36xRYk
tCODxL4xwJwJ49BWT7uguxdgHCw4G5QpYqI/4PlLzoxSkNlWmeudkThTS8RkaeqJqENjo4dZ8ZOT
hNqrNlpKzLZjwI7zrSniibN21pclwxhv5nG+vFzlTkZ+kBXPdumBZD5mBSulmbVfqV0LLEG4l+OC
X93eGLTOfDHkBMmYSAGNKf3BMHNiFelFP5r0tN7m8/MgBR4mKUgyHmpjqo9jPj7lJcjmQETJGBh7
moxIf2tcYDGgweXu/1DYrOsibBePhcdTgM9EFbAC3C4WwFBF6JCuj3SQ6roga11R4jOdlPSItfR2
erDX191ldLbXhW0OrMV4D+at121BJp0uHrO5UD0g6cqb3wlTh+N3LVy2cB/Qmr3T4nIXJHbU/Wpe
ZFOaQPxZuaSmOFEK6jUV+T0zyIWfuPQBsoaqdh0CY5DbcSy5HTsfXKXIgYgBLoqCJtjagB1MmfMK
lh0S7mweNzVHEKrXanwm9tG+9iC70rDYT12LYM1UiJipLRGH6pbb3DNk3mQJSVo8MS0NhC17SG0s
t1l9RB5AByKaqHVFFWnRbQr00wpWLjVycNPD8yUERO/DbngCKOJMZWOOnMfL7qsArCadosFdf+lM
yFSaY1nGq/lomujXScg0Y7MHxnQjfsADVhSPQiN6mJRur+QNcGW2+mjxbRC4Io2vQkM2IcyeTAMQ
GRo4/ZccsIuBXArFtqFBsp2l1KUVDwV8vo7DmwRuodpWby84T9e1lx1RQ+D5kDDDk8ew9xycOuk9
J2+XOxCJvgINqWstoqIBTCZ3V0PQVOTPJrukLL0xETd7S0O0yr6rN9CZ6Ih71ms1VwLwQ2cATRE4
5t4mGEeHU2obFI+bxHyEKnvFfbwWsGXBLLIxLW4taCGXbh1xnf2d27MhtnQDyeG3i819mzISvA+O
GC+8fm10oiNS9zDyvH02FK5zdFLiwq5bd776KGQ1TBYPqgVDcr5w5f5sKL/cDfdpnT8grL03NRsW
vzGnmN9pP2FDcUnH90jwiF6pLUju6L3DGIyTAx1asEL4ukGq/lg4nOSNqy7h9rHHr5nvv9I20kIU
RC10MFwz6xd7rMonsRlpE2yDT9nK3KsjDIRxoUIpC4o7zNIf2xXG3kwqDfPtDe50jIXg57ANmwhn
korN1tCUWeDB3oK7LWI6YcNjuGCr0lKH6HhjmzUjfTiajvAYIdHTX5vNL7ttf6Ziq8RyJ6d5WPdI
Idic7vpd4n95e6lbNefeUk98quQ0YXVhNbNXegXRKl/kPreHXvfspKLZeJq5NCPdiKjJhjXjk7uO
MK+vnoXVYU5xqu653Qj18+hQL4YzhO0NE6+kZAD1sL03eqJtBfzVXLh0nKs1a3PGrR/RsGYgYGb+
YDrWwopbmlBNEZOaMqJ5u1u//chJbpNtUmHsDrJsfpfVVB/D8rmYZpf0wxg2QZxIOEOTCIkcNW1H
Dfu730dnwcxA50z3iM/Uh62BSYafq7vi9O2A+esFiZABzMmTk5ofUCT0v0EyKYzOlQQ2HTBogrpn
iN9jH3SjBYpDFZOKYQhEs/lphbFz09F7j7ZPuIdfYu0KNzO60Xvdlbcf0yuwdpwgOna9hK4ApIi9
x9TVHrmynxePIncoCzH59FYtb3XaeLocXfFE3c++mF5S07IgaaHDg8BeFO44Z4TuEHdV5VoIZI2/
0GfdoWrewZmA37GhbVBF5wmoQNeCFHiUb3H+UK4pUX5V/vm2O4YkvVJ8JbQ6Iw4HF+jednj/QpKC
qI+2q3GTc8O1Ael8bzkJ2JRAK/dN2tEVHB4ttWIJVYPubO9xrSttMjq0tJhHfp+uOtaJ3fMqtCkH
nB3ICChNPGkkXhaFDMp2Gsx0uK41CwJbMmNEjGiH+36LkIy6DIi/6lmV6DxI8e4tLLHK77I18FFW
3Reli/8aNTXd/Z6Sv9843zL0OlXOil8BEdGip63zoO4+o8LPQ4eSCtioXzHYnYxWxAwFBjXpVQEr
QIzwRhQQ3l5br7ScYrxmkA+xukzIKnv5uyazvnXMpkRhDxEgm6UXuJp+0umijR5yoplqcwVL5yOp
0TvxWMJsdqeqXuyCJCBdLpsCz4z/aXHQYYYP4sKf8sxeZd416ygGRckBKQAjBAlMgRRzbjJwlimJ
phy1xZrWU07ZCDVCybKiatn190IYaR18/BeQwSvpAcyrJA0RkbBE9jUkY9Kb5co380fVPzYdJVoC
smB9AQ9l7N+52/ml6CQNraiTHsjaZmfKFeAfCDASQFIkHAEwdXJyCqSXyPg2p2owitYhlk1AHuT8
Tzkmpjh4GHg+pCu4ai+ftoMsjY5+sLupWtniGMCRgE0El8BCACF3m/rSbNmGPmFtIHzMCCdwCCDK
nBcNuL9uO0otsrTofTabfm5mBEn2q5DN3InkBX2fO7jqQjBRDAHQ31w40+7+yOKVY+L++UUxbFDD
qitm9PW/AkiyjXqkMdOZbTb3Hlgsa8SSvwDgzTi/xKb4sjCwEIAudRRlyATpfbRfszp6z3C8j8Kl
nJwFA/HrOLaZvHqB0CNwSIzgsiV7izhZdpgQOOHsMQypVwZkzQVqzZbDFuOYK1UoRBQn/IKJ7Ucx
blTO9JvquYo4TiFh9RvhUMILApGUxgi3ldmH+Szh0KTCKdiiCv90N6GU3Yr8os/vfrYfnAkFVitZ
PzYsRamCmUFLVEQ61RFMw7xT4uL6qo25BVkDhE/nipGa14Lwqy3Ld8ntmm5/hi1Vt7hQ45p60ybl
EJOyhu9QhbRhfZDUiZPUt6o+1zd0sO+qwVyGGwrFjlDO4g+K4SPD1mwuJbAhM5v7cE1YXPBzVgCC
sL86pkycKhFyOtg2FK9vL5voladCXs44K0NLlax1bxeMQbPdmnKxeMTs/tLkFFbD9IdinjgKhqrC
HfjcDGx0RcjhLLWtACiBeZict4tPLsmqkhB3ReXYiRjGviDZ1V9VstvPsCFkcsnVjuPQndlMR0Uy
cZNC+RwiyqWLQ3boZ3fZrLtXpi5CFYNtvtZbkPYpf1ZivrCJFFu1fIqOzkWOFlingBaIuEli9Ck4
qh52Yy8+CTa3wk0Taimljk2+vKXndeTkts6eLzceHI9QQJQfpJ5rE8u/Nh4k6mzqb73sUYtW/75b
bB8ti4JTQzVJVhAc6Qm5HexMbN/dmjlNls0wbDCQ7L9iInnF8qTjFb9HLfuMVOSb23iPlQ8esyR/
BmZXsaX7q5Wp3avyFqI59AzAGArawWsvkjT4oL6SSE8mmZ4U5ZJ/B8IWx20/TT8XjnC+0JLXaI6x
oGySRhtDh7sO8sYHCmKPAZx1qFfD611NQn0SHiO2WtH0/n1LkDnCmyLdPtBI0enAi7uvsj9EigpD
0ZMk7R/1lAemdTu5+Q9soitRYDJ6WGEDQ4FtrK/TWr0oYqgrFZ2qgFMQbMD20KGGhhuiR8I+Ksxl
0XEsF1AUxHPSNjY13XKCd1WVF3G9OI+D4iLERpHBALequKFZwmEgRoqumNXhuU2fwUCKLJpo1xoH
ICoF3UqyqD8f/WjCpOd3dcZ1UoAnM7rSb+9RX3nH3p3CBBPzDAgxPoXbfl6S9IFnpu70Qb90luIs
1PGElPRSQtomhM5/EWzVl7PlBDCGXTn8kowXm6hBDwn4tA5SWg+0GLBcVfKWudn3hIG2b1+wpWDs
XTDk1QCrAlJ0zCL3YIO8792mLWfLXVDhaO0LkliITwokSgZF67R8Uwi22gmGjpIx6kY6/FL1s+Wn
ZD01DwfXIg9xPjrltJ64kAbEVWmw1NQOUDDpktl4mubuh8z5R3RGJez6nUX6BRR+p9+9am77fvqt
CuGoQWEJYK0mZfrDcnCUF4nTJH6mOCvisbx9P157gDGtSIIOreIEd8aXZ3Me5F4xJtPFY0VqIzxY
sIByIyM8ccHB9Is+5EJgbqiw9CzDmGBJ9Sz8rW85onPYpZDRRRBTG0lJhtMVDzkJyJHrPaTYIB1x
ES4iYIH2f5DXRcTY9SKNH/oBiGfVgyeWH7X7iiq6UStV4a1w+T0Ib/3SIUqBBTamf1LTy635Zn8H
2V+JxqbS5Dio9gqggeIMBxYoYvgbInR5eVfr9Rz1TjyNH8JAqTmMSoNhLVEf5i7+Y6duQ6WSVZv1
GWIG9j8sBhkxA48D1Dfz6DmmgD1BRTOCEdKrCQcQbNuVYEQajIdx8VzhaNsz8vjctl2rsqBbiUb1
dFb3ybtq6LA0rZQDqp2iZ+Rsy2cnZ8gPNm6c2vSwhnJ2UVEHwwmOQEVQMJ8k8fZJlZqT0HYotkXC
eGSa8kP/6GKadRHMqarLjGtBmLiI2tscEdRVzulyrN45PPtTjiwyeD8iEPuWhfvXydUFy+kw0D5/
8PAMrNv1lbZiH6oBgEgC/u1VthK7B6s6H1/QTRbZnN3SnGmymBkEV9JjBZMuFa3gGNnrsCIL2S3U
+Qk0Nh865d4jZswRHelVPTwo/BcjaQXVvgofq2wYRQKEB8wG+A1JqXefmeBax6BqCG0QVYtvb5BD
nI/r4prImgxO/gcO/kGWbxkvthwelFFKJUA6et40FDzUD8vW/Tid+h/sRiajzJYUQKrY3eAa2e9D
te3vRm5uCfGuM9PPb1/bnuMSFXsI4dRLUnyXgLIOueAYnLZwkMMHdbSbkswt5R711DcpOCTZrq4x
ZIpTvyLBjaKJlBiG870R4UewHjj5jtJLAtAtKYU9chDlri6yCS58BMBSkaAzT9jckV/gIPqI+RC4
yB5iL4wpyF/u67zs12pAeQ9QUs9tU2OBuCDrv5o4nqjidafbJ93cYk60zGX5AhBWAu4DJyjau/7w
lGObErBA1DAfA/Pj7Ws8XJicbdjB4MQDzQSSibbW31unKweiiL8B2KXOIKJXLsUjh1cDGF+4VOLQ
BFTs2ihOadgUJKdJ+7X0wTTTHYnkeFG751nHw+e6IvF7McRAGmVPor+vyw/hMceM+JIUqFnB01gD
j21EX8DFl8g0dpuv4ZZSJ6EjtHafCp9kVUSPjN6i1eOQB22L4B8/988sMxCtTMkEra76HJbUVx25
ZUvGyLcxAfsuHLG1AIaaZ4xP75r7EmmVKFdK30eEBuEYvddJpcUu0oxgtUW2uInS9N3bzyQ8CGek
G2jWIIB7fhxTzuw9k7wdZgixNw82EReteYX6ha5X7/G7AyDQvLDFgigeqhHVbGlX/teECRMiA1ml
ExvVcbyb1SzBhZAcEtKm6n280u9m/ZqusHpNqFWEHzYzn1bgBmIvvCeeuJUfqKCxMAYwq8CAYrn4
Zx7BOUBZpFBUwGQHUHtQhagKL6D47JZAHayYHJgY5ut/Hei5MzGWlrTzDLK7cC+BrEmOfR52g8h6
B+I1C/epCXjyC0CKaZudjDTWtk9ZzE1SBAjjc3QK97q8BHjJsrTm6WVC6nWcqnzYZQJtY9nC1jIe
b6yb/1+LNsiiTTyNimr34EJmga2XZIEU+Iv1Nda7H7J2/j5rtrdiJhRNOJk77ad06C4Ztm3ZWMdT
IOQbrJYXOSw4LFZbIWmQYqpdbX9d1FjD6ffnDRwGjpJwvOWjKC6rxRmvzK3iY/eG12ZBt1ef5A0f
7vfKv+VPXndvBB9SJrvLy+Zb1T1Xwy0f/BeCjxBNQnYa9uf6Orn7U/PNPPGGL/HaxA/NN7pUu2/8
86rv5Ujsb/Ut/e83sPL++mB67O4/C+eCN7j5Q8myokbXoOa94DVc3fLafOOFD5PqtZ+d7T52n+GT
/Cevf3+UC31PQvaaXkDjPCuHW/6DGo03vFI5/nr9XmeXDvMP8rPxu/7sbncffJqfwTft/tr4nbf2
Rd+5+wHDw+7N7q/z1/Sjdq/5Ge/d72YyH89c/ROU+W9HksPjHU6nFxo1ygQQ7ls2YqQ8W+KZQSVZ
0vI0O0maooV0dNkMRw83+aRooT1fhf5lY0ZYNLRfAginOiEHOlUojv4FSK1a4eW69CmWOXfgdNL/
tJNV/lqX3bJbJYhbSS2RRhX13OJ8Ot6l82vm41NYQqBFedDEwKw0NoRIiX5Z9NGVhCVdzSkQbb7+
i4180MQwvnZxyMHD1uHtywgMq3FKhYPGRieMW5FqIBMT7NEUDiweTpkC7oEB5EHO1ywAgDgVsxod
EHWhTmvFyJxT/cjzfO26Yg4vRH0IhtnXL6+rZF4n1WiBnI32u67LVLRmt7PvwkRtnotYlWEiCAfR
uIKfVyHC39FcOluaPnTCdGr9i/b6a88yJu+2RWHMhIuX19UxHDBicPD8oci5R2Cc1Tb7kq02p8i0
mF9bXKmul/xRTSulkOqYrpP2UxxvLnNSN+moxPcAnz92ZhzcM4lcOIV9D80xram9DCdYdTXKptX4
Saem0sjCQXpcAL9OOUVpY/YjBli+/0FolGpTtCKnTbfFQnD6GUrnnbq8IL5HAEubWb1Y/7ouOIou
jxLN3X6Tpl6YtC6dbPwk8njRQu/tUW0iDXQ30x+Zt4ZSMTJGb4GDQ0jMo0toBTowD8GBpP3OPLRw
6Y9Q9PLOGb8s+vV710WvhoTQVAN/gtgGIJpZ8sNNoCDqpmcbEc+q2V0NVmfhWHIptQorpz6bGgo2
NAtqU4m86Syoht9ewlG0v+2p07Bhw6orQFXvp3t9zzpZ5VmCUSL9KO+niNwZQ5Yfq54OVU9ufJtl
zWKCvf74A7pB8GyqKT3O1MAmRkndtp+aEWJaH/guZxkUhEIikwSevqJEUaLJQEgen+FbyS8+9eY3
RQBomFUUrlvMud9NK8zyoRUazL6n69OWkvKsm47ODbuX4hHBZrY9CTEauscYHjEGFnCT6egvz4L1
OPuS56b7EPiMZmcAB+T9bbS6hecFLW2DIrBIUOYFKSrZFGo5c4S+GmyXT8cMaD2p6uH9/1GKeclm
vd5+MjDpTlAl/ETvXqCLGX++fZ8P5V2pQAUca+lrGeq7PejKQcZSDXU4sLwgQSRUSevZdxLeWxOX
P5AsGGf7JGF0E8HWcxcsm0S4Nf0DFgfdxfMRS0SFMYjcW3QeYBHBMW3X3vQs0hGMdiAqYC0G7uwe
GNDWaJOMSbfDJxtn58R9BP7hFE5YkUOLUm+k6dIfLtB54YOYFeNTTwtB/SsV8yIKhN4G1A3qNknj
aRGhgMna8afacGWdfdf5UCaw6NDlxafH06vgcDnTNMRJU8sZh5L9kyLHIdw3WT18KqjTGNL9xe0g
TCQANtrKKqrChmp1DbcLBFCwITyli3lbE56HR0x2P/atVq9H6U9juclpEIiaok6cBcpqgv1ieCo8
VpkJ2q/9WF7M5vFt2lWrE4YWkzvSi0uVcQQgzhADxnk0eXsx2ZbW37EqQSzkMoLKOiQpbL2M76h/
tttFGcxZtrQlWExsy1vG3lmKV9PSWZynPwzxu0f0oopWT0ZNKVUsZsb6V6WBn158svDxRU5o09BE
rRb9vVXsJVlLyYFKDH+fhxDk2y0gzloRH4+achjEa27x74AyBHifXrvawr/hTglRSpf7UEKXzemU
QF8X88gWzXX6o5wRxumyBGHxkKzRhc2oAWB7qYxh2O1DAPkzoRiUoqOkQWoJOkX2vcYy5rRuxY4N
Nl/VWOhzDjDC5W84UIeWWBZORTyQGkpikLfv/gHqurv7BmyQcx/b1v2t3Pk1Xmju/BPWlleiqDTV
9lF3111g1CXlI2QxEdgaF+ov5KwGPINxyvccigjlcA+AmxR31fWiY/jQElo5fOs6HyZOFd4fJ7a9
dr2eHwHauOIJwtB6uVrGLhwxeW93q0UdXKHmthXX91/FMwrnA/wsep2eXDfoF6VQVujvNFsIRC0L
H+UlcO61GI+qXXcClv7eAnRHgaaDLDmB6sBwIU88TeJAup/t5USIsI3DievRzxQ/CpcKep2UwxyG
ShEguv/MHBpUIGAifFkfj5EdWc2Xz51HHgrenXgsEfLVI09/H0Xi6shd6ODTkwMb3vfsxTe9DJOm
9SbKX2Q5oTy+205/ZoE52wxYOpvatuaU96lv4pbDk1AkdW3bwLlm7CO+u5eOC8QOm0py9bcv0TtA
LCQOj5l/SdYMNc+3UfKvXH7k0mDVT92JRZH+qi4pJ6k0M+/2T5m5e09VyZtdmcmrCR54pYbcve6+
2RAvi0vK1d1/8p6PNPnHiZ6z1TM/doF/XHvBJ/WjMIThnes/iJHKJ3Y/fveD/5Sx/HhlfZSb/Fuq
Xblb9oOSdFeGKgPhAwcDhMJ8kjf9A+/3ylDVTFSWu/qTN3xQhYZbmAhZbf86cN6fb/hdmto//5Sl
vNH31re7z/wpUfnPXZW6q0955T/FIOLn7b725y/s/s7u+3jfbfWz7G4Zbvnsro5VUcpjXzxTd/75
qPsH3lNx6mOuu3m8+rRjZF4eG7FJDAJzqk+21z4XLHFgI29QDTNFVI+MB7oDH3jdLn9OAfXsM+WV
VtnugfGehyQzoB0Moa/9xiN+fYYzlR/GF7jov5fG7luLYamFwE/bPXve/MEvePMLwvgFXczY2VoE
UXPaVVe/nn1/u3vkBQfGDnrYvfbtLatAAMSfBxvOkZrukAdu/O75/HnlgfBwed195s9T4jt37wX5
6mutnhpvgEyqBy0j+1N5w6d/L53dz+Dn/XnTYCX555/gDa3B3StgBB3EoHzmqeeuxR9y/Yu/QAmB
GHzFyfV1UIfdK1/k/Z+P3X/CYzm+KvbrMUneETPSkQOXgOUT750O0Wwti9h+otNMXXDbM6SgCdG6
mC0wvgMdHEHR75pfVOzKR9kLrUcAnigS/0OdqCuiBxcyfgxyu9lHXR136U8xLOkm0njgM4sKkX6u
QFII+W4DYwoKeNViMrKkdw7JT30y6xsASp7DaOgYAIrk+5iG4ACi14WRKSv++yFoxN5xmgdN1fvd
dDOpFouHuMmZS7r+qePfRHDXMTqYbuIP0/lnTGKvqs3i2Y3gzHHPTA3DlS8rie8w5zgS9F95jiSE
lBfsbw7OA1+LdVxvvWXPZXWUprS0RFil08EBiVkXvXkZZ+lZqqVl5pAiF+SHsDyUm6OCvBbb4Lhk
9vB2QcVAU8L4Wo5GbtxetpTUZrUdi2QzUatNNBZpR9TnVeTP8IpqsuFRrAqRH8VUUnakZrrFbgBi
lUAeJyhZnOFFMNR14RmHQ6OPz+i+QTdjQ7p0LKLNpMnl5IYhLJS7HXYPvg9HmYOIStiNpdbfQpgx
3ZlyXdlVKOu0HmEsxxzl7gh9oF6SEB95pvs4jrqnpPpwRoENKc/3sJJyQInmLasWzoGYbHSjEY9W
bnZVrWcPEo+KwFtsvGuXoaMi8bpxCf60eDY+jWOlbYlLIgTIFKyOMXgPKlrb2k2x5KN9isT1oJlv
VkWGEX3LgoNfAyJAo5JQV6PC7MPsS+IV17NZFJG0kahhesd9psvBwgu2d9tNNmNSDzPvDL5b6gT4
zs/AWZ86mXus8haCsfegATgouV2q+RjnwL0Apw5UW5l6YgF3+IHaGE0JwElXOkORa7XbNCwK1FoF
7hxkTrhlJD+KEpH5mo0Ci0zECFV3JSWS2JfHyS0HxTf3E6N4w3pktnCE6n/vOn2UwFgPrgGeSNGR
TOwY0QlvaE4LIQsjdg71hept7WQJPgrMGJCu0S0WKRAIVHJ6K6+iY+22rNcYOx1CtWqo2pcCrWeh
Hk+MD7otun6KIjILn4oYDc3L689z0tEtcoeJ2mTizpnFr7JoK4UnJ4lsfyxvDJGRaaBFyeEQRE+i
HkVF9fX++x2UwgMjIAJsgG4oav6VCecQl8MKk/bdRf1iBfUL7iUmWaqUG5g5IaJoWTXKT6fI6ZYg
0tdtk0i/btHzOTnQ6XH4+LVHnob4KAQ0fEGGkj3wrTPdNMYxqZzILEGqYy1NcZR0zknWo66vbH+q
IQAuDC/6nhjOUlUstx4/LohgAFehgw9QQ16ygV9U1R5iKx4E7riE7vEfD9fmnjkEYrRlKTir7PDo
qMqUsurAW4fufVaWDF0GE6YYz5zwXGeGVcVt8EhCmmVcsJAK4ne/FSAAyCCvtzkHCoLcvkM3u4XU
lvOYcevSbWQU770412rTioEp/oTStcadJbueKLCcNUsA37T9UIAWIab2B/MvCkGXi5BFIRCxqxtq
cmQTcmXi9MrK2Z1d3gHQAdyBpIfSSa2tddTBVKvi9fWG6aE8ZkEBglcVqaULddzuXtITRW8x/+Xs
mDP5gt1hx6JgBdmftZv2nRdUtlMnIrdYVsN6CXG8vteBz7a7LUtMeCBr6GRzKlwUTXQ79CS8PZwB
BDiFC7MX/q51tALOGBt2n2hPx4GJ1440S5lH2Qi7gRl6Lxe7gwiripNlNeGPiW1GL/qvbkYasEAz
wS8m1Z/kmCrs1SLpt+ZSmI0EOIpq+qXVUBcJQ7zyI5tR//5eJGYHYh7lS3RAIfLy+vLVppohzyx3
EQ61ovBmlJP3hvhEmvSuGbdPisBaimIDEbEf1SsW40aR97jD4ev3DBSHPjZWh0yIfnlNXRwD+FVJ
OdHDRbJ6Gw7ojuSlhhRVqWaBm4IWaVECOylPUQQT6U9LXCtQOaeYsV2Lq84GV6W375r/yvkFcAxz
BX9vODgHpMeC6Ma8r3KiZab9LUhTq+d3010bW9wbTHxQTfF+RhcixBemX0JNhKlZrOiILfFx1WZR
20nWWsczgkPgJpDGCOYSkh48cvaDbeesht29XGTV9iSfzu/FhhAqpjwly7LvyKadsLlSqmIlJWQD
fU7gJVIEKC2ZKfZZBkTH0+NXQq3B8tEDE05oRlBQvHzOZVnjCr1aVZMmIt1ceZCip+dZhotC1WFr
GfHQQcB2MZFr5XRdevHNBhKvvDfERJdOuVrTrhEyLzqQccOJTOGCkmMCkDWB6SBnoH+B6BzuHMaR
I02jLQvSDDL28uqJTPhmYBWghP58J4ihgZyR2GMQLFqQdrd0f/2MC7SBmDPMNtFZEOUC5iCY3tsL
02buL7ezTPSQzGG57IKF7uF0SVFt03EZ7i5KGgltHVUc1WI4q7YSUyB07Bez7/pk40STKqLl9+s2
G4+GR9I01CbNddWiCoW/2+DVoaMlq6G3wR5SR6Siz6Fukv6yRVgRgClV+82sAed+1OOQue8YUouW
+PcBRltGFKFfJ0KCJl2mh/Kl7ebbkwRP295B6lzAh90grkGNyIlxLfsUCcLEpBK7VHUHHBhr2SNP
IvFvqpJjBAlm3hAQdJa8fVtf2e/QA1BFMz+Etre7X5Dn1EHpikmENko2G1SHFSRnjHfVbqkW0ObY
SCKSh4FzTsQ603EpwoC0mEqprCftXL5gdEo7QxUM4XOaH3n8r+1230QkehSc7PiD/H8TjV7trQsL
hPbZ7LtgWncJ9cujyAtkRMaaxP+oD6E6OeH7aqRyQq5z8ptpbC22/lXVeYB5I4qn5IQqLqE/VAv1
if7K++rZOqFvvJmRJ3MhoAfqkHTbBXyt5Y2cCioUddo4IW6Ptm+VtqeW75emn9VyUzjSalDisEq+
pE1wEchGL4C3ddw68+Bm6noDH3ROooUYK5CX1zsucWhdxVFmK72qV3Ucv5fctJknwHVkfT1JNZQ5
61UXotqXiNYsISu2ZDCE1wQ3XqtoWxytoLSR/97oXJx03WSo2FExqmPvZjJzYb6Z4Q9Dckx6SgOh
8PB5k82y8WHB1RH/5y4iYg1pfmlvZjFBXSqJnDDJvlE970ToQuawGqewFeGwaZ8eP9BtmbR/sZiZ
4xIK0VPQw8s7SS+b4fTliotNcHDp5+9MeZPNk/dWLY94S5qsYsb1u6iuFZikx/rN1VDPTLJocSKU
4YnWWgz8nIbfKSHblEIdNiiOhkjup3Dmd+I8Tu2Joq4SKiUsejhiZUpwpN+Tzuqtcvy0WVwxPP7Y
yMqD2ktPCJgfVQTMiuiAIFP6Y9Yu2vX0Xg1BgQSiZhYDYklo8jCh6W1T41iAMyNYYBBQ+OFklNuG
9YpzPjvMPvlv4QtdVYQIMo7J9lxs9V8+iq5e4lVStNN7Vd7Vr0LW+l4NVCiYAIjiL+GRIgRD+T7M
GBK3gRm3otAmHaPHO6mL1ft8UR1TImgV7K+Svy7NGoX8FR/yYOljoVtN79XFMTU9YlaD9SzwohuG
0kwKn9Us1IwucLGOJmk+npZeA9JCeurByGzQP6mgKXEoFSuFQiJ3+keZaM3i5qLtj+SBrz5jcEcP
nmYMSLA/qLPbyLaiD1J7yRJgqrNSBGT6NeZX1GRaoPL0kIK4IozpLICLcGOJYxR6/wPRiAHdsNho
gbL6FML2MnqsGcEjluX03iqboznTD1hzBAXETO8QcjCqmuYz9ZUU8ZnBiZ8NIz8CHbZW9s/XVG2U
5TFA9CDjs9dGVA3jSGT6A3FMRfO+yJMU0s1O9KlHrNWnYrYnCZBak4mHF/EsvanWsLupzH6Xofi/
I6sUCQ/PA7rZOlO1VWzSz+OXLbtTQHqDYCtD7rdzgMPjQPfVcEcZBQzfbR9jrofZgpnTbnpv6daC
1ayL4m5p9vimCwSw9xaCgZpfkuKZLR40m6GwImfxhUqs5HBcPbJ3DhciWT5rMGbwHIQRqL8vt3XS
t8M8Xy6n9/KvkMWjBAoC0rxhnDj1CKMLtgHdGpn8qwZOw/bZiZIPgqFwz7o7DqUcRn1dE5x5mqpo
/lC0v7ymrov6xbwsdvvZTSiUxJ3nDGWmfXBluuWJZjNI5i6FsAjskhspxAuGZiUARXO6NwwjwQDx
l0GrSlDtcfXAleyLJixlmD3RUOz2C3hLSgltXUU8kyLU6aBdi4pIh1D0toSdILW59Regt3VkpezD
/qzymBycfDFE/4Uv58tffBxms3I1n6b3RQR5HvMVCQb0e6kbYaVtM3afGvoS06pVAvD2u+63PGcq
l+NiiwPYX9flRWgw6UEDRuxDW+Mq6lH/ZsoZuNcGyAp1jbp9AjA1OUD9ewE6ymUkOLX09oHs1abW
6a3lhJtj3Zu9MadxZK+LBg4ZAnlhvO/zUZetv6h6dpauq2jQJMNTEXijM6qgE9AjYNBIjGxAs8Tg
l3TKHK75WdlfdfPhymrLudMmGq4yDyUD8cQs6R1UzHWQ+lAIgQKdjJQsxtlJBQhWBAMn8+Sjp+DB
0YfNhjUScskUFsmPYVlcje3wXl+XOk/Ac7vsb81y/cG2F/j7Et7IgS6ouuty3VKpyOcVsU8qY8ej
PJd9LpW9VWik4BEwAgJG1culVcbRtKagJ4AO3BIYwVaIhLpQGnjmhdOHB/MXpss1S6CnfNqlG6hu
obXsq/lTZlhi4XKWCuOVmMt2gjAx0lYZqfaObIn9YtleNxwNDAtIABlj+PK6g267msPx46CEpKlp
JcryrGsEeKKYUarudc2W+YopjnTx4nHJsk3dJjG33r6mg2bJ7pqYV8//wHD2B0+Uy3Scz6IV95KD
r02y/+TkYKKkIQSbZBkm4dh5zk746rmZyprQZ3n8Sibl7gAr6lyi6mTE9r14mM9zO2Pl7at8ddNC
faWxGZBGHkT2OkL2hrs3V7kEDyFIynOjaYHxUfMIWsp696flgLc0Fxp4Lfi3ZT0a0hauG8BSOYPN
RLb09nUdqI909yIrMgHU9N19pKFe+dPIjK5B7s6woVLGeOS3WTG/LYLsXNtAfqeKuGGCww3nOmnd
deNTjxJNaJbJfhuaAgYcjKA4r7jKKnM+p/3yAszqrA92KljtObX2tBbqFhMAcjp6L/hB/9IkrTCY
QMZiB4FMcaznjiRMczuRn4/TwZcTke24zve1dICWEL7LVjxg9m2Hncoz3SZqcMnC0lV4lapZZ749
S0umfFDNSmC+XTc/Ymd2rV64cEnT5O825fSjNAPBfHO6iObXK2d+JMk/sKDTswHsC6Bd0keFEfdy
t6GZd7FuX5h7x33fRrMryXprn00+UrxyHkmSbOndlHyIuq5tmUgxIgm8UIx2Pt7WdNFti5CGgLsJ
Jzp0VUYJuR8HfDN0oL69plD8cWEvSgAagpj908bn/AxAV19eeNI3Xe6bKrmXZXVWZl/6EJvjfIvh
MDaZMltQJ0YKA12+mJO9g8oAsFV1gvSDSii10NRRUTys3OV1xZTgPs+o3Ukp1ih1suza1l7o2txW
5lvEnjS41rQDlexiVchOyh2UeaRkHtYbAEyrD9rTrCX7kIVX2J4K4gkb+Jy/gHxBf/A1zjVPYWfI
2eK3T1izNE6wQMPcd1kaauaRUDdVvmGefVc2IGJas8bgBzeoKgd8A1/SnCVXBs6/04WKYcZq3Ahd
k8rfVO1XmfYTIi6kgGeozE3jDFbeJV6jaiLpOaVWUXKss0nuGjqbbBKOrVaY8Y8Br2cdc+rNwCQj
6KGYFEPFfVQTRnxIGfw1XnW69iB207hWp0u6PxUwatrY7ymuwaAftErUtbD2IBw7TQVtEJ04e+hW
4F7VgCxjOC62neiK4ofWPpa30INVJ1tXrNV8zgAj2XvtMBfbIWNvS0QrFKFkMZzKDyvzeAw8QBWA
ChK6AQoSSUuhiijzyBJ9JbcjU8EhEYk/Ccv+ti9XMydBqZFQ1bMgQf01Ws3KhWQaRCfLcCJopJr6
Jf/P2bk2t2lub/8LbWYQIAFvJefcHNw6qds3mk7yBHFGIIHg0z+/a8nuv0Yea+/OdNwkzgHBzX2v
dZ1Wd6BA5eabGpbxKcq00r6U4WJ++bouEEpeeVyqTFJasSEtl/PuJDuFpz47jWxH3H2TdNAE1HvS
G3tYR14UIB7OMjl88+p70MBRBgjWz5mTgCcTtAQHx3Aov2dEuijqoi+94tVU8aq/fK0XE6y4VlBq
7h6vOZ67ufxkGqegYP5FaNpvJWQqh0YFjIKXFCaje5gfFQ7IscIwo/tHSF2pKOJBrUrDh6LsKwV6
SFahikYJdxPtrRoLCUPUJShcTGOtTASulX01A+O5M5rFCxpHVmUIxjnbb8P9wXPrpF/xVrIYOOqK
vIdFJwUIHsotITcGKlHa7Xx7fF0HwAAr0nm15eiinbZ/24eMJKyqa4KQ504pjQoLBUFpQvVsQ61a
9o2orla3cpBFAdM3SIhS7aUlIUW9SxGjLT8vuLPL8We049afpPMlFxAIU1HJVUJDfXXJPnvXSGLn
nJKu2JurdqsjXetw3C9vJa7Q466X7O2l+2nIV4QPQKrBH0vvE2jgF/W3ED4xCs1QfyqyLSbD/O66
Cmn5zCsOWbuAfIwYsXZB7vleU/Rh2S2tl06OtG4HzpQTr9COARrq+mW6EIs/NfSwO4p/yYof8DQ1
32bC5qAyB/7DB3kM81Gxoiy5nD3KvA0Phxc5hbeSF4x1fH+Mh3eYcG7IN//Dxhxh5ZPZeugJ9mFZ
u7501SwfSwcqRv6fkrfCei8SyDMiOHOV+WAkGZAZin8GdZwwCMiipYEQ5XZ8lSYDE6+vFdUXscV6
t4mRQHoEN8b7MFtwfT2Eh0PDzUsCokK4ecJ51fueFT2c6sgkNFVQtUWUUa5m27cSvMv9oHQCfa8L
uOEA7IgKyEBn/9RBTYy4EfhYqfsB3pn+3cenLOpHopAJAY6lqbLnyy5mI6t8ECHAjeuBJDZQY1ap
kAoBta8i0CNb42ml4qfbEeoyOS8Se+YnXqQl8Ws0D+4JT4TAVB4oofoYIfX0A5cKizbUrPTl9FMF
uoODwqopJfQQ6CxjOHMXiGRCO7LFdvTy1vtcz4PaSgxhDEQBsTG77Jr2LNrvgltTcK5okhUt5IL9
UigxTEIuop4dX/4apXhp8Idya7WWdK6rvBaF6Vfk9jW0SNY/8shevs4L55+Wkdodl/BfjUOdgZiI
otLw6Dn+Lan8H+sazxA97nAkuV9qu4YcKPwRJgfQazQArlLbmWOXbijiqJVGBXrkmyaZyikbLcj4
VkiD6AJtJgKS7N1C9y/MZYKhlzVINYNAAtGVPnHHa0O80UNqKpCqnBCS9HphcTHBhU8ccxqCihLs
QIc/ezK90zZNN/ThbeewK5OSJ82v/EOSbAn4MM6DT3uOQZHWlmIdWVxNyoSK+IHCQjxJXoc/bBdH
UCDHi0WSaKgtnZR8rtK+O/WZHldKg80S5a6ez05eLmRLGR2ZuFnJ7PTYNcSsSpDZBRTDLz9qgyxm
bxIaVLhq+ErOqnnNn+3zqOWEWpF0NXWbyMEJZQU97KWpKHjwqq8CBGnaS2rGoiqOaGjZR5jCo95G
w7yEEWk8akduH8NcqWrRVWlhK4pfsKzrsrY55Uwq8DDLJhoP93UA80KqiOSFhG3d1Yz2Xsu0rPI5
8vjA3agRfvFb+ensnATYldYpWAFEpwhVHY2kOmw0jjTZAaYr14/vCZOsVn/Gu5xjrPwiR4zsOmbO
JqtOO1hGxIb65EPpfPan5lW9YD4I9bA00s6SIk01tkMu903WE67ab2FsXr7/zzXySEUjTmFRxyR7
Pt0S2nxZp6SuUyIgaLVYRdJ1RSTKCSM/l7ti8fcaGEfJIOM5ZYFuR0AbYP0JVW+H2EZNj3ZrZZu7
efhuqJI/JRbQolRi5iMmrvJCwmsNF9J9VhqvWvyzgB0tGEWTT0+kF03pu6YVgxJ2XKZ7vfzhLV9m
vvggo0OB1BDmcyHPFBdHcq4cahCmkqC4+xANA9IIPlxJ7FpyogvpTiwonfjaXs4tIUmRbKLMA1B0
EmgG+f8/sFK+LWK8oxnywG3PeM/4o436IHJf8x4VYGPsC0WNhqUpavJQN/k6fq2yN6iwKD/ybpJc
W1MKjp2H23eLPvtNYrWACRXKM9OrqjHU8je4e1YVi1FPwCZOKMsuInZVXaISacSNal2b4oggxkfa
RPGfKlzExuuAVAEjIF71q6RLmsOoVpQpXhsNmKiYBW2JlugfM7hXgcGaZEU1AMBNl8YuHaFLtO68
uJEbcNqTfoWQUAS9Us9l+9cQEf0xilClWb9XlrMEftfVrwbgzR+u2GZweIZz+vPQMH/yuy1ajuDW
bfNX/Rh+blyHIw1AWZKg6KAMOkILHjOmxN/Q2qHVqUHUmF9n6kt1EQ/tZXSEgaZ3rg8oypB8w+yx
sqGY1X6cqfTTV90WbZ/yVQodrPDFhWwcestfXrw2Dfzi86HvQj3FmQEp9fTNddokKdydx+dT+hOq
FDcBGJFmDrJFge9CGiz6BROh20grx+QV5R6YwpZ+xOZ8CyWWNHTI7sScqo5U7inM4g+tFcVCqtCq
ENw55GRoXWizrRKUY/9FsMQzGBDmEjoCiiqo8/n8hCmss8kvl4EBi9LWDQFm5yEPf9GoUgvWpyxU
UkIH4inyEnCl25g4hHNcx9Z1MchzkFoswTIkICwF6OLTe+2T1lClRBEacwm0Z2O6hxWQLHpOyRVk
m4hIextoMYX2KDtVejoNtFMgvphfkQ5ELaBwRXTKrql3Qq4jSSnZDqRIeHmJPEO4LhApsr25RKsx
RGGuvDgE3SJb7HyDBRTf/nhcWqqf5sqj6LJNTUBsJOBU7LrNBAUwhJT5Zj6e7Bx23CMhsqGRIOYZ
u6BwTPXaJrFjfujLV38Rt4rcSqJU8oN9WrHVPEa4XwadMyS9RxVYf2FG6F91k3EkciaZibKqEw4c
CmXxF+xiEuirZBD+p0h4c0sRpC89kQpaAXE66e19Rs2mtBLVjQpGG3bsv/kiwkjPuOM9Ab3Z9FPj
hURIWEL/Q5a5TYwTSBich1x2zQRZ0ZG2hoyNvmS7On4jefBG3mm9l9pSJV7Sq6R82wmbFNbUbxN7
iL9MPlWMYn35tj1DBj+9bfOHvsUZ0UTkM2hL1x7rogJLYtbnSJ0PKZYO5evj2H7SiZw37odg0VHy
gPT9rbEDDH75oqyzeLpZAU4tUCUgTHOJxpzXt+WuDvN89G4lmZVgSRcl/5ipOjgYHj3zdcmoJ7q3
97L75Mg3khWHlMIJB4IHlUGsdtDsFQx2kS7FAMcOQgakReIAeYVs5DJCG0FyyvG2QRw6imsoZ45L
d4De3DM2CTxBFbHQec1IkD5PmKaqYhN19qwn3PyTWjolOYozvg7UPPuiLunHUOfY2zq7PVWyO1C0
5t6tJEkWW9MifjnCd+LXt1lIqi4D9mEllAHscU7T/JJcv84LpDEsa6EKVnYyg1tNi01EsoaSpq0q
SKskF03Kyf9iiPtcEK03dUlwDIcQqB4OvKfbI7riQxA1kWe8pA294enae0jwIPvqh+7AAAy163wK
5cpZgwkapu1ROLPmTiixyLhUFGvOVk7B64DYJbjDhWLpiVTtkhOk0+cfIqN2H+V1lrbcZ52ZmAU4
8j4OKxaMWgZoPLUK4sHN+gZhjATlXsoSaQYq3h2piturDe8z+C1CaGg0Cb9izvOZLgtJ1YnQtmBh
BGmzzb7s69Ub12FBL4u70JveHk71bym46cZznN+Yy/5hyFkHyDcN94GPUGshRiBv9h/SMP1VQaP+
RK7Hyy+yIdyzFxlYB+Tb41TBbT9bqZk3xYvtqVmcFWTyFDmCEUj17SA0Bk4IjUy0wSfCNJzox7kf
d76JpZRS38RQuO95BF8Na6SEPQ/c5BZr0K4WLYkkH6cSXTx6f/NIvfwxnkEf4dDlfuSAwSA192b2
+4z4wHBYGDJKef/KgnbwQPK7cYiAKDC0Xbpno2WkPdQ4qZhAYbYmnYFmzqCGunJdKiTmtxet6QoM
jVFMF0kLDkBpUa0K91bjojqv/OxWHv5fAWJkH8lXeMD/fTzea4Hme5wsBNJIrK+3R329CgsBfRm9
7svXdpHkwluuaFZ6dApq7I8zcA/B/jiF7omCE3FGO+3fFe/UsAqLiYL0rZT6qh7UGKrzELYsGI+x
d+n6EO0D7ilcmRojqC6pE/C6bqF6sXXBRKpTUCcg5YuKTjUoKo3OAWYkelPZJlHy2vd/OzbTN+Rq
V+qN59aEz+bAe8i9X/H/p5sDk9WJJB8zSs+EVrdevHHT2IaySCAzMJ1ZO5j4B6mOACdfyUmkbEcV
/20R/5gW7ps+Dv58+b4b9jNbE/6S9B2UE8QA4Ql/el1ZmYZBudj6bFqpEbhSfYhil8eb1JBXj6Cz
+i95UHXIayOzIWk+4GrYQfSmf7gndl5hRe1314Hwo+YbiNQSIQA89ZF4auoBMnfY4x4FGepxVWSJ
eFVXr+8rTEWcsYQ1OozhlhBWpaoX4UbhSFXwZIxbq05AGMIzJoekf45VsVPq/eXbtDhR/pCQOJ1b
mhCg+WZyFWkjE864Grv7oFh9UHUlelb6C/1fuj/NQdOI45dv9jNA3ILbFqJEYjQUaSez6qmK9t20
3Ha+Vfqy0MqTmnvbH13MPpdnGY47TeIrUdfTJu/q4lUVlW9kk3jcNoRDaZaPimuJGqSldXfAbw4v
Bb0AnMOv0lRJqShxrd4ABanuw/JmLIOQmeca3Ilb9FH6UJU1o7QUWo60laa9Irh/fR3Wfu4NYFPH
msnqD2KMLU9XmrMLhmUV8eH1oJS41rWMhMA84LIV6+PIeqWz29wfnD6W6ofaROEbIaZhtb3/StQq
Iz2XxQuA4H0uHG2bk+sch6V3a7H4R5ZsvPgpoEkMW36ibRFRlDB9AaoeDpHG0Dne1pVYdRAkArJs
oLu/5Ezk6l9eMs8Vb7ir1Bmyc1DAze6av6/owqMD1Q9MVufnr4HIsDIjcBdwSWUqDb7GhA2riPyG
Hv8SwUzZfr1tmaZWMBtd4zlB1cCJbDIY/gH/RHttFy0pmQBnHTga1/XyxT/3yFeoRMQfw8Vy5swe
edH4wT6LFqZTr1e8Y6nPcE3tGuoPgQ5EU8keJg2Z5IoG4OXDVzOy4580fya15ZULuwQCFiu2PSW+
By5ZBao5/1Gq9bsipVrrHk7oFF3WHsUTZVqyyu+MJlaeE12q9Boy2gykTSi3OqTenKQclvvr5Yt6
hvfhooiDZVAWDSeHxdOLwsx0aKIwWcBv8Vgj7hZ6RKmr9YKoCBJ4KAnIrurfLPL9Jx0bth2zPrsT
ggrR1kesCQNjonf76X22jN5PSe3eZBWBXnZyA3q+fNnPPmRkAdxHqnOe86w+7w+rZnUiaNGKNiUk
meEeJ6BoOanIIiK/pBNMFpiCH/BtJVGI9TDdCPiEpru+fF3PvjlYq8gSoZ502dWe3k4m0aaLzBlc
sq+gS+PT133uMnw9A3tLfrd4OAhM0zAKvWcD7NzwteskUDnAnurn0FMrdSRoC/Ju0Ipx+uQMmaKB
fCUhQ7ufDjf9rvp+/bW/8KlSDqla96RlB4BbzG5quBvHXbA/TLeaXGrIeTUyzX2LikfjL+QMi982
0eJL3Pbv6nZg/vQRXy2aEI7HkDJTKhkT5IC0+0H5/eWb+9xDR2PvUqpBr0u4Pru5MWFLwypzzyWu
iGzCsNWUaVsaiD3ROa8ccFhBG/mqE6dmuJH8S6q8xJ1eF15ezJnjvunlCehzqCPxBD29LiftCi+f
dixGyD1FoUpCJ8qLUx+airjqCbcMeDeWnded6/4lgNy0NQyfh5pEJQpRl5TIVxZEzQF8R9MST2ty
45LrF+zgwPWG2ScR15A462lgGrjQ5xJFudoLTTVnIHHMqKHoR1Z7PIflgPpJZPE1iuUZFQYodLRi
J2OtgG3Oz4dVPDR9w0KRrE0ftHbw+nurmzTY3rgsdFp5hbzJ1BJgent08KvqEW4kBkRKqX/XD0ck
0dEMYxYlbGh2acRP9WkUplwa1ZbQVsH/wo2lC7eCPufaOFMf44bE1kgLaCwNxb2g4f5/j85hjUTy
f5OOtwIwms/BmcjGm1LHP92m+eEm7Yh7chGDYTc9a63yu1UyfPFChyxTQARweIuo8YNfTQbEkgCj
wG56VaL4THuGsVZDA7myS0FN2x0iiFQSF7ra+TNxNVT+MalPInoGzQjdkA/WAswR0Sc+fKLQX8FU
CsGbnO1dvx0+h3hEX37jTV0xaxSUYg5UiqpekeZP36ywWwzBqoKsNXqfeASxK+gMXtc7QLVHDZ3G
n6mz1SMVOyRmmMHzeC137/6ONwUTk6yiaKbdutl6DH+4dsCb1+zp1WrCEU8ZpapsCbO2pi/9dI+K
croVFyQBkPoMP0e0qdlHwi13Lng6g1fpQfKMcS6rvXu7SrcdoWMn4jGpqjsYYKo9ayYzkgiRRyoE
O2HOnXdK36/qI5JgoAdmJ0+TJn+jCL5urbj0tuK5VYPGfBBQsIv0TwifxW7vn8Yzew/9wqH3jlGX
uJnBodnmVa8Iv9SrZMGlnGdS74gvJrfzXt6DxNtvIFg/dLV7ty8PH/yci1WdkR1Xzf8OEntcLtQn
IBjCg7npgl6+jZbtltRJbrYQziHhaklhkarC5jZJ8UnZ6Yb4vJn+UE8TSQGmlqClx8p0XXp1Mc+E
jBpGcoaQ0ahTBIc+Xb88oSDYHun/pOCRO1ErQGMd5KEUWidJaHQiIhPIXvjwEFFdsZxlEk2YaPA4
KKpusAFJE6uFIbxXbFa/omnKTohHEZvLFNjTl738Bj5z5vIJIkIrlmTJowWcremqJ8p9WyjX9iGy
XVrrR0a8w8KunEyz0+tqKVyTQLNdAaEBnMUPSGZxnVVbXgK0HsAG0W1MC0EmOi+mq6bx4tb32BlW
WPGZ/ZcESECm472EwGL+BXabEPgEZyG1fo/oJqAJYAeRtD2PcDUeldPA35GXdwJ0dWYNNS1+4rFW
SO0xXEr52sKoO7TR7C7K2Jaa0AiwCgWiw4YdVoQsHy2uRhhW13SowYhHyI8obziv+wE8qOWslpqz
h48V0qFMVidrk3XWl6+vn4XPFKMeZT1FPYYQ7MrzV2Jyx9EbdmRfJHH1PQoJOqVn22gDOkYZGT3j
R3uLGWwroGQ48HZqHpFJxWH1/0ZMfFoRCLOKvXBT+eGe610gHafHJw1EyJbNt716ZpohfbafgmQS
pYE2mZdofpYD/O0iSAAwh8f9U7wPHi+NJ5iIIRPtovU4HJPfFQL5SMVYLB2KD0Gb4iY1+1j7sObP
KehKNI3uh9aHtHzS50l/42ouCqWYelfzscFz++Fuc1jEyjV5L42jZEkDyJ5kS9oILYh3QIyl+q1e
ArDD6IiIkjDSlZO3BJSSQIt9x3JKEDvIHaLuhClem9I7EmjKeoKjCvCzRzvWjmasm8VpH6w24na6
PeI5xU0IKVIQkR+DKiJa97xNcppehwjxlaivTUyHJaNafwqo6icE6oDadOa/R9PeRleeNz2ASD5u
6KB5R+hyXQ/73HGos5Byx1uC/s5DJnofdvMwkXcVMPVSt16vntrLoRrX8ow6bfaq8LK3qh6FJmgT
ROG08YPs8zLdIgmFiuVdbjZ061/1UPBO3ovb75hXkZTDTdiAyYHSWkpwQK3b8/JO1TVzkGmG5iuR
F0ned87Fi308jKdFEZfN8bZNgnVT/aEiX83xI5yWMa3ScanCWRTMRcB+zKfF+OdO2x8iKQU2Bh6+
Itypk0N1AnMt1Z/pS7AQSXY0tMxOU7q/WkB3YiVSJVMTBOvOI1JNR5c0GlGLrCs4uq8fI+Ocg/Tv
LMQKqRIpPIIU9WNaFZxIZ7mjHSPCMmVXgJliA6QaOq8Adegq3YzDlPsPwYHhnQmJ5sZWuNv31Wp6
9x+nOIIy77kNkkVpVKkg7v/9wMHqQ6q6zPzPZHJGU+G6h+hgnb2EH8oHE7NtQ9GBWesTWDDvmNhv
vaSPwiJ3XL4TUlIB5kr4eOW6LgtlD7M0QaFwRDHDrGdE29Qf/Gxbno63fbt/d8jbb5EIzVMGjfvg
OIVI+NAvinK9rFtCCLky0l8UnxFFp7/OY2Hhgzjc/ats9DMdGZpdgpGQlhJmyrn4tNBot+mwc+Ly
YEi/Ela1xVnbKR4Dc190oNWUj0P4toqIGrI50DhGXCpyRziwiMS8HSGFr3JAlyQlE7a5ccrnRA86
B5mcNnB2eT8cMLvypke7j4njIvoGhfUayGCPn5/dkrZe4X80YFcFhISs5jJHsf/vihslCiBVxYjI
Wps902wscdc4XWfosIxkFhYG4KHQfjWxpkFlR9VaU1MWMPz3UXOq1kfkOZ3yjytrzRzVs/2Gi3IZ
gcfQK6jdGYbZj52zGtNVZ+y5oCPZw2SUFLObMGQl6Fcfcy8hYAgWg/ArCxcBRja7WIF6J01+T/bj
Wsyu8UzafkFz5FdUUr6qxhbfGuG1jJAUtSYZWQYXorNFwh3xwj27NEeRs1Zxpb9aaTHS8OqfU/SH
GFJNGddhaKISZr2YKJDEHTMI0M5YlhkHdLCXqAi6BGQuIkVPKKxQL4gFXPwlPJpMeXhJSnRbvOdn
aSL1iA7FIR0+ukEKfMtGV0qEjhZau97JrZi75N9ZbjwZeKvOIw09/y2PmSEMbtYSCZUs8FgRtKkY
MOkjZNzKpJFBB2cxqxA4jsurgApQBgPBE0A0JhAXVqh+0k3QrfJ7zHUT/Qtoy0PPhN5gtQhVZ8/e
37Bn8ou7b88rUbkCovGBV81mIKGmzE06AjT+15pDnEAo175K66HwDU1Evq63spb1YiHKconUKg5h
S5/uK9l0ylLnVHQwAYufwwDkBkeR+3DjlP6u4vT6j27C8+hgC+Vm6sScxcf7GoJngA7SFCBNy1XV
KQOgadqhNZS4JaRBeiWdfrLr1x2R+1Bw47Jdp+FElDYeGRpfnViCkATVqOqutmxV7UrY2V51OWAf
TkHkIT/Rbfkb7xB/6Pbpl5XrZevu9GuyOmwkhdE4SFmv1SlNtKoBUzrUCVQQ41mvsuPfPVZOC2R/
it80ZdM/IP8p6vu82UbtrVL/JFVTIoRJ/5FTrcWkiMF0exLJqG7gwO6kWpwcxjhPHvsyN9iYMUnE
Xt5jLKjx6ZMFhYITDDw4EmqBWWvqpMHBKYsFlyYONufdPtTfZQLS9lARmqBVqC1DQ9RFAnQFRCm3
rlO2q1wtOVomQdXc/K+6dA0tFpipFGN3ArKGMldEgTZNSSNstCIifsuxS5Ab+7y/zHZ8ZcoD8EtV
Ii9/SsLrWKAXH5PeFfUBY0UJEnu6gNto78Xd0LVnbFb+OzKCcT1haHZ9yqrES+O1oUlDiWEkSgk1
llJBIWO9n42bevTYIFOojOhAQaT3st7i1dy12eGmLRpvPThkE/tDsryhoG7JlWZ/Cwh/ypOWP1Qz
CTqP1B/4TieCnd2UqEwwf/6yFL8QL97G+oEhXWwShwKW6o5pNtTKTf3d1nrIluk7TNxNDlJx54tu
YwKy2imy9RBSg2j4MimX/Hpy8m+C047sY9bebr0s6/JVXqC17/LwR+fylkaIOomneBWVVJIwCYHs
aHtAZnEleUzWbxBtdxt5Q6oQiXoe0CXv9gH7KbCtI63wKqs23SE7rG1kJtBPxqge/+T6TE8Ytmj7
HXdTOMds4xMcsg5QKG3yBQlCR/Tnbcuhwj+QbgJMQ0PPxwoWDHd33OWtV/ifi+U6aeqI/pS2Yahp
SjEXf9WpUDeSi4soNjFVVlWbdmQdTT2319lzkNWYEtfBaSzX22r//+oD/5yfwjtWrr4Qo/ry8npG
0AnkDwYOqUBEIRnAT1cXyT/LdhcU+9ukhzmjG9UhqWI1SUsOMcE0Z9GCWpsEN5jgMjl29F7UDCsS
1qOXStCZ/BkasEmgJXFP+CbiTe/k63bHs3PitdyNScI/Q5+jqLtALukHGDZD3/M3uM5uqpAYBbXJ
QCbR5NkryptGM7zLxje7KfisZlkOc3MkZziR+nItIFyV6rTljsomeT3a5xlMl3tGzoCLfBcm5yLB
Mw9Gp5oG7tmDYj7Z8qGWLGz36OFpUitUSppPKcHpr7tmwSb46zhAv6nF0QiW3CVsVKKD6QhbLpW6
hPvXIyiN9ZrtIABNFGMYmZZo02e0Ldth3NRt35i7V2k7w7H+rslOJIB+GFKUE8iDABvvVO5LuKQj
2SLPQMamq3HTl8pt0E1a6oAPSw4/mOfTNecfi8PQN35rds4I5EuSJTWjSpuR5TQIxzdDupHGKp/c
dX4Y3yvO0aAd7Cmy7aiHVmciMYEwLf1c9JKkKEryvG5euOxQFO0XLHlLpKvES/n0svvdKXLSvmmp
tVE7KAqBikA1oZkldSzEizdNc/gUhwfE5N+lLRmWkt8ErxzcRVLHaEVKmv3yW3xpIuTSzLuNCBD0
eC4SIZq3KZdZvbc4vwHRdTLh8zxRdRMyGjWYYwBX4E4IakyGNTgZ+23DJFd3uCudxafOpZzscM+C
xzs1Qw0lhvAZyv7yZV6e2HLok7yHEpvnf0HPVtv8UDb1uLceL2+UUJJyZKiq0j2NPFIhvPGtyosO
klEwnggmUz3A5dS7kajM5k9tQYZPsaMal5MMiOEjDUNA4kqzI8ONS4SfTHf1dvtHC/urNF8ZzyfA
9MfYBQsiuVozPfs0VJQIdYZAnzfaflRkS3e339/ym34ZjkS8GlxHHysU/6zmp4ii2RZILr2EiYUH
OdApBSWY0BVKNlgh4fcRy1/3qlxy5TwMRFWMd7BhdvMwTX+3ipq27rhKTimZOCVhk1/2Uf5touAc
iV3A68XOLjhGomzjPymltEosUJwP0W6jK0aJS9xe10ccsUwScPpzLj/zD+GOuY/nXVYC5kcPtzRv
Vi3Ac0r4pKVgeABJdBEBZGq7W46aDGGUjAgvL2LvuQtDZAuhhzIxRqY663Scsk28U3lqwJh4tKj1
/xIcHiWkZAVMj84IGOn2ZXWTF4x3UmZvuNszaYmwwY2bbZtNRzGBKpe6RA1jkNIKoF9p1twLcEL4
8nqH3GeRgMhVh764QQFUEXqyYDxAiRUT6JhmpUH5NkGwv84WPf9KRp0QTWUKIa13o7+XDM8teJgO
M2GYK7lWnFS4599yMrL688X0V7IvQcPpWxWfN/W00nlPfdhFDrS9JZxEjk+ZRrki2U7INtKnmABD
cNyE/B6S5vGXqU5UEJLxQiNyIG4aOzf9ExKGYKQ0ZFYkdr0ln4mWCiywVAEJVPV2WCT567yJ3U3G
8JNNkKK/YRF+ZWrfDYszXTMQs3k1rA71beKO25scA1tdqlYcGSfac8T2I5r0Otqy4ZU5x2+HJWDA
40eFiQFp2FEzde4yIROWmi8auL+dIn/VBgIC4K5eoUXpWmq9CCUWTwYoXe7UjgWwqUsueVhieh34
e049YkinyffsnP3hpoYU6jqeZrQo9xxWWGE9Zq+1FU8jyDXdY8ek0BZFosf5VlBXKpEoyBSl3XDv
koIfDRGy3EmU4opqNkn3HglMq/ScrZf7jMoVmzYchWGkgtHpcV8n/dFFCHi8t4ISDMytox9hSsPV
R8AM7OvrcKTBicZoQVRH3r8NBnjCYUQ6tCJXOMQagB/y6Hxoa8mblkQ2AJj6E9ZssSuVR89AEFmw
zvZC3Bzw3IDaZmq5V6EWarDg3xiK4+rLFMfphzqN8Tb6zf4mTaP7sux+HcJxWpNwG72plty6MAWU
WQCC58vTX0PklNwCrig68hRxQ/FbIegHlMiM4i6wYcYZjLFcvngY1nlQfcm2PNeMZo1ZpcnrNkTA
TqxHrJ5khyjdnZiZUmcICXdN9MqhmwemZqhqtW33zAcBusRu7qR4mRml6L6dRn949Z/e8Q/J4JbN
bbJQi7Bl6Sc8n5s8xBYK8u307s9sMXzFB76/ccfoB4NbcBUf82uW10t3kIBF7cKc3Cto6BlD2Qel
u/f5wGeaAVWQEb+AVMlUfbcZlChijNDDNG6B3MjA5FxDYB6sezjs61KqywhAXRRGfwpG8FiUnk+r
HVJph9qf4touyqyMD+DdI4om3V+El6uLmUXBURCNd+KFFYgma6BYLZsQoGB7KmL3yLYTqWkWhpsf
8HORYmCQGfSS4H6LcAI8UPRxneI3qP6PwRtS+jmxxjqAVPP1JEm18JshgRmK+Bf2aYHLiK+xneV3
isyzxgHYKdNKCU/xD3UPvn6BsvzlYyG6oHMVi0CbHkumy6k6rw5PceNvva42qg82kmQZBbuC/Nfs
J+BJUhnlTAqPlopT5N6hzc2RmXUjwArlmWk6IX7YH++VGpfkDLijL08aigghlvw90ZI3Nm9InxJ6
WBfTpyCe/nSXCJ1xwQrSEKKoNFErfSgmOrdj28/eSN6d7dj7HDS9NJ0gvwu25cxhv5JSWG2AQn6E
XslwJ1eWhjh1cfgji9lcdKJKVvqoGX+E+IR/plu4BBg4yGgZclSHaxSQlVm0h6aLBx2pV8Rqae8Q
GyrCyfAsdAshYOp//KAoE2AE7mCTfVY/6DKY5+Wn9NzZTd4h03eWDAG75GamfYlkfFtXZ4EL+FC3
ZJFVOFnZaMXcabKr/ASgWV/NNB7zfwp4lZCSq/kxJ44SW16+sOdKYwUxhlwXRcVFbrEzZDF7elPd
1ksOlhVG6HykEYdhiKrhnk75c92zUybLiMO38d+Ia9WpU2/H3/IiTwmfedDZkLqVBuHtYZl9Vafp
Zuxc+PoFAQv4F4+vD6LAf9nPNMRYjbYAOmk6xsR7PyY7UAf0/FfTaC71JDEwInS+FDkUZxfTV1be
IfVOx/KWuJZXxzHlZoORsF/kXrkesPxPAO6Wzy2tFOpIy2ajZjcvOBWfG2/djc1PjrZf8qr6KM2p
EtSVq+bmIDooHRGsVt/1Cf+L+k/d6ZNuWp+ArFYgE2lM5wLZtqZWTQ9peas7R4H9M0AvmPQc59ru
FDssnONxdnziExwgUzrIveQU3QRkBb+pNoQJroBJusoTON7LC+q58j6m6afLZv4eVvRZkx3y8pXZ
6BcmIxQLKbmB9iWxfrXQErprWRnlxY1aFCKSOYqB5V5GQHVMUYk+KtPARjj8Gz5SswFR7VFZET22
CvynJ0w/uc0xbrviVvFy2h0VjibGL5mANuFkXE0Bioi9wwSxWZ4YC0yTL2JNa7hN+3tJBryi/5yM
/bWN4oIs5eLIvSUDBXPi0vdn2/lUNgME7zK321czEsu8JgMCyDMsQaaddBOEkhqS/LhlulHuUiyg
nThyRGOdkaHE2f7vokfZ5LB2MsgQBBxa/+m9C4dVE+WrMbulFL6XOVUKBNsxaOEtuClB4IG3oj5R
3yesP+kOlod77csaKD3RfTbV4v0yaK5GGl0g1lwcxJ/cfMzoQPny9OKqree3TuzszCT+qFaRrF0N
vbk5QzYv5kwppHGs87erYvvm8cCh2sXwd7g3AxcvktWmiJe8qHhzWkXXnrMI0qdvM3TVysPGgvWQ
bn12rX5bN4HjRM6X4MRZK7NFVKPF70hzxWuhVfiYJGlzgkiKM3nY6sQQG8TLnJrXAbtnAAQmAsCb
MgsSdxkMx9Mb2I6D7+Wlu/wyDPgAaM05FwluIYOVOsC6OV1cn/nv4cR/fxzxom2mcUiuS+7dse43
lhIVYC5GfSqbzZUNxmyl/7h1RFZFjEI1RQEEDHKvp1fp8JAdn3X0xm23yU3uHaI3tQ/VwBAe6pM9
zVOwoG/Q5m484IF5cjXsOQNDmCuE9sLd49wy7pfiJOjUB+9BQi2HDe7WORxeTe/ciZLRFBNCSZlA
eW9Dwyl1OuowACSOhgY2jr3D0msf3BNiKMTpKu6/PnFmaxhVvUTSKVs5+4cSKR/PQIWlCHA2UQ7T
n1RcWrkIZiTErvVJC8HqUHX5XRG17xfD+lgVm+OxIejs61Qnd+ZposrtmdXgE4YRIpORgVZZk8pD
yzxd/L5/bX+tDLQM8bLQ8xE43VKw2Z2ZF+t3RJPB1eu6TS/EmDitOJKiGRUANvAAtZtpRSEzAC9C
j7oc/YvmlI4QJbLXyx4kZGTIa7irEqMqNyEqyBGkylH+luX7xjygfNRjAIeuSYPa6BFZAm1OS24K
oSV5SvCz9YknNoYlIHf4XllxiLTe5137ta623yzOBm18m4NL4DijxKz4J6jizY4GKC9rv/bsnkEo
EkXovQ5rSlAj8a2y3Jc1MUuQILLD5zFED7TrWH8vdzXcOoGUDwLOjsyY6pTfSZQpc76BqgTYaHSd
0aNXh4XPzeBa61Qsrt5JYBgmdjxd60AeI8LmFXVXjPEBr+3fACvsr0sidp5TIwco2qKQMWLgOugd
UGQiCGDEXXcC1+e+WsMtTVsLQVKBIFyXlZLc/XRH41KFTcPkMGSMyQMWpvgPxhalSh6lVAVvmF+d
55o3zeRqJiLLTsCPzj/nG653x9fzLGq+MnKar3//gHnW/Jiv0V985/wfP2MY9cJbt1skQ/rm38PP
zz/mt9mfOH+Tr3z//GMNsfb1D9jrztuOlCys75eaZK6QW0aWu6V+EmHR+W7/13f41R1yKU275qvf
3CycDQOv3dOdvuo3fGfMNT/oBv0Kk67PX/OemHkImI/MOuerRroEjf2k0Szqv/87D63++6f84DzZ
/PwDJlOfZ2F37d15SjVfz/+REcMP+lHTqxldzdfzr0xs0xpbff7KLzPguj3QJLd3yZcErPJx5LXb
3Z3/hLgWjTzXHzyPv+bvo6niu2SMnb/yU/5zoA2/8Gv64eNQdJ7reTA2v/CP75B8xW/5ezD2+QcR
tpXk7fnrlbPA/JT/dxaQjafDgLcjoAuGTJz7aaql5+97p+RWb+MfAnbAOwVwKegSIf4CnJFa18Zs
RSPpqu4IbBi5wG15uD8SryEoqAdOdf0S+joDgjTbVrKHOkxFRecLAhwT2AKwir+osoFsWuC3vGgS
Yt9oKhE/xiCqRPONuz/Nm1AvADgRQVGyMbsmSb2f7oLWWVkvxnh3ndO9b49gA51Hb50X4Q1elmpT
VVDYmltdD/oLxjR+ne/4Zj0xpC1mf9Yv5z5YLHauEQpStX8BPutuu94i6pnXAATIkAmsBl2df885
RTd5ua9f54cYGKTtjh+a5fa4Dlar3bod8uFznggtXqgbWkHO572wt0Dt/sifMFZdxsXWzYHwJpjo
gRl2OfpTIKx+E0TEQznEQx0a3jRvx1UFfN/qeliSYB9NWGC23/q2+u43iFTIAh19t3/bDPv7vqSz
HAqNHqpPf8FeADIH4K3hwAHrLoT0A4eqewH43t4EKX8zxyj/fMpv9UdAqLzGDIjKOgCG3VQukLEP
zEKwJZ30CZrT/gbjsAcP5p2so/1N3vGnWVfuxgr9fAsMi3CAJrfnt1ArEvC/4K+zbNXkMP20cy7W
48pQuh+wFx6n4m3WdBEDT7MaFyLtbnX6C9iHhNr+j6p2ujf0DMc/UIpSbY5pdRO16eEdngCA4R3F
aAnCmCxBRaWO0lkaNQS5Jge0BB3T7pwIP5q7A4uswcnzLlwA3Hb7t0GBfDWPkDnnWQ7SHxb7NRoa
bjjHx7o7LlebLMPk48Qrf73cL+5t2us0gE6nfHK34pZkJx7uFBbN3bWX8ckBoHdR+k68Y8ycw7Rh
dvp/HAC+f2orqMj8F8utVG+gKYPSCSliSpFdsm0qB3Dw4c2EKdKcmplE90QIjixk/0VC/1MVJVe2
pJtyY6a7hlwaaiyu/B9XVlWnImxWffFJZITEBkOO2+WANaMBG9OcObRWSmVWBQQ39tUgQg5Pme1t
gCQNw3VmN5It9MnupetiaiRcD4AnjP7sug7MtsDaUHyKtnRPFB1SCcrWpoYlOWJ8AcUSwkbtxAn3
YCumnj1rxOhWsWzK7HII89tsUb+SDH9AY6dfEzATEX0eBGhTIFnzvMc0035KCFGyZLds+OyWv9TA
H2iRNRdu2B03NvSlIMyBus5tCLPqAf0fIoVQ5dz25H0pgFDRDAq1k7NG/jbNVLM5cg+2ICnjJScX
FSlqnarulUARpQlI+y0VodT0llOCcFKz5uoFg3D3D/Mjoh0JdgqAArSrNj6JuVIQaKFIuiDl2TKp
3p6O/bri4PaxR3LP7OVP6i8vr+yZp8vWz5KIG6S4yyWhTHM7SLbroYjGcDLoxSXqfZBGGLWHXH5C
7kzBydCqBIukMrSVMQVbbIOfVIjqzpiIi0ypie/r05ufZcd6p8l8+Xpn85bserXMsaavANNDE0L8
Y72zVw+dn+bbT+rjhHAIFJcQtktT1kr5pm9MPqaR8FEE5lfXIJHk9VhXA8JrmXoUL/oMaCe/KsbO
LAX40Yct83PQF2qfUkqgEEoBIkog0qwWqcnLdoV06ngrnzjptO8VXyQrsZ6RGcau6rhndvzzZwZu
ovVf0FQHc+FvFRwWfeF7fGY8EklMB4Zwl7Fsv52K4mZ3ql+HbvI2TWv0lLRH0NvqckTfKjoz8HCf
HEj2wfZMtNdNvE/ZTVlmOCRkgRGSUo3XktBmgp7La56hKU7mtis/7blnAbpZMABl1yUoPCzPAgmF
RYrGuPBQCycoERhOyLmB5DtRenRDpY+dQ1YZHC/NRkMPtGOpGbw+uWcWh/JwtYLMlInjE5n1dLfK
wF3cuil2OGEUetffC9kLGnfL7Rq+w7jBlMMcIksUF5MEKEEYvaFIgXOAEimH0faXfmIGvbSPuHXl
erOIXAw/HQ406enM8ZzDyFI4W4asgvJFCiBwlkoh2Z03IAmzbJOhCldz1OMu0qiK7PokeGFus22a
twgLMpkeSF/nSsiwZY7Wqd86n+RFHBYLfIYCGbDPPw5T1fshdYimEYgFgQOAUqdNlg4ncPz3Gj6u
rNY2wGd3PSrqmQMOQBhtC0i+i2JztpD83RJivqidTzp6k4Y7HwDgKIecXJqgBpKj8xXbqVIjqPAZ
FtWXvGXtEGM1hRq/C26NSPrljei5jRNoi3B0Mltw9c4RucxN4vYI3f65O1E5cvAmERUzceIc/fDm
dYRSCLGkFGtSqilKRpFgCg+q0+Fm0R++ZfniS7Jj/CU14FpEgsRC4YjpMxjeHIvp7cuXPGNqzqtc
8BLznOkq0No9XeV+25ZVWqwQGSpk6v+zdqZLTmtbtn6howj1kv9mA5lkQ88B/igoOFu2ZEuWZLVP
X99YxlWZsm+aIm7EDjYJCSyrWWvOMUcDe1+akHSAuMaBRC9yJ5QTyciXGNKcNLv5iMs2/s7pwECJ
3xdX4XytcOpSAlmTmqqoJS+Y28JNeRS0lAbJoySatjf90FsoS8lc2jDOIzHCSgTOJiSRR4zBNpea
aZfQmAbbMqmhTdyEEmCUByUNUo0OQ6O180SfGd3OXEmFezACALoA0p5rRLoAzNxbbe4VfqfdGA3D
Gzfp78euZ9ZHzy3nZNANdq4lRAUo1QleZfGj7OaFM8kgQyenoJspGX/wdxWXlW39SrZlfrvbBZce
NCFvS9f0Bz6vutGztx5vSpRLAjUwHpi9UwX11GIYhvxeUyF5eoinhADhNs3RoS85OTn0RAkWRVCH
igbShuK9j3dnK9D8y4isFt4bozlfw1GRY1yxpr6Pdmzmioo/8wTPmNv7C0+9D0cU1wSETbMBx+QN
HfTRfnWfrv015zA86q6ji+pDe0UQ9/a/TOZWSgDn1RRy9dWl+nb5s7SBQvVpDLkwoC3SRt1smcmY
pAI8p/1CPZhmtcix89SCHgADqK/V60JZuixrelLRc/WG7DkzJY9qk0+vmx1dTLPkM/sr+jQfd9BL
O6cXAfmjpVvTd3ZF/GaXMIjNM/sGWk5B20IFGFdqR+NwhcC2Fv7HGkyHFK1BN/3C+Uc6jmbKy1fI
1j+l5fRP7fE7EJv/yVZ59doKJngwGebBxJSlV92WHtIAflOpybQ40flF5tXZFRpZGCcOna03BPFt
VoFqyhred6Z/mqheM8oUaaPmj21gPl6GO0JxfUZtS04su1bDlsIAitY2FPd0Pb0uowWoQYg4TBk6
Xcu/DCoKvQQNUOqjDNm6PMHgnya2TNSZuBCRHgSvx2cWochn9dcanZBBJ3FDVV1sfeDudZD97MPE
vXAcpOPUOhyA+YRnaclbVTdnJ3vuiWMQuQPDJ4gZwt3nXVS8zLdLpB/3qir3xseaAfFyxEwvdPTL
4ZOpsTqXfsP3JPQRoEY6FTUkkMRBesqUDC/kJaxQDtRG8ACfXfoikUvkPNuJQSU7Yb179facd9OM
Urt/Q3hlXU8GSAA3c7+ebeNTIOWre7Uj7ZS8qoJ1b+aoxqwNqZSvnHrYJSpJTJmiaNyGB09cTo1g
MtrGoYl/LqzFuVPz+aT39+pg+cm3A4vFOQOxa0tEIclAxwOCpwttHOamEMkPhmKUgrh+vPJjukIx
OVETMbo2bppoVvcumlSuuCipt1KswPkOg4PnxO4ImRpGdYjWlBPp+TE51evdkG79lUm7ySt6iMaR
yANvFhVFhlzi8UoXy0V2se0gnHPGT/h0iGsu/nrXL+/hFl7K2kkiGW7IJ35dLfgbCWbsnMcYMh6B
wFhry/iBs1Uekv1iqTr5WqpwncUxTBKbvEoITrcivuX29p0cMjW10PeaJAxopEZNPvIaxfEvja5s
y/sgG6Z+I4Gfut+fDdWZrEmNMTo/b/BY61UKtOwqPYNV8g7EFjLZDZo60PooycvK2Ko0jzPKRkZI
4vt0O/jQmsFoc1IwRENleCu5gjTtokVoHm/4KuifozXTqczhnZCOLhrpKZnaiJKblMm7MlxfTgib
O9YvSnftcGk9rqjYE2IvWAETAHLIjHyB104Mi391XlL6ccZBoAILKFynpOySXz5wZj6wv59XucYp
SpxENG0cT9pNz1tusqXr8s8M1PpqY4BZVDrJLzHFTUBCSNvrPtoRz2+PmanaGVzSFYalwRIt4rWh
H0Gw91sYWRjaNiMmtiMFAP9XecWw+bOmW5rfnD/tT+8Iovy6IXlPzhxIrtutOyx4z942Oe39AJki
7b+a8SFTghj76Aa+hNaaYheutvjgzGTiAikV1dqKGPZ/Zn4cri8NCO5hID9zlr1HBHc7bsLFo4nu
arxXqJRAK5dU0JrHyqtYw2JV0KaroqlF7vSp2fK0oqyQCYK409aOtnDnfURYdJ/BVH/5KThVOMOs
gbDnB7RKlHzPn4JoZ+fNaohWUqy9KnuUFRA+RKn3QaONeSBr1NsldZu5ux4vJUWz7GonBt46wM5b
boXPCXK/rx4GfRxcXqRa9Pm6rBR7maprAQYG8WbYQEKeUryUBYaIDeCX44XS2vWkmlxMLArUoii+
Ih+48zI9RCWm0BcJSUVYESSWeosvvYJiAT38iVQTnlK92tKHi59h4jNQNP3P5wdIOBDvzZGiuDpI
RKoSQYvNFFgSE/154wOjCQ0CdM0ouwUbA9S0aKQqUyS7T9KiqHAipyt4MKosNOigSRhriMDfnc/k
PNFkxqhQwHllDIou8/mF9HgK23xTLx7VeTD/eCeKlD6ccQ2EayszG+1vejUOzurqNTzUmpiqXWeo
XFFvnmFAnnzwsGf1F4DPzEnnSchZQ+MKTM5FZ9uRcZk8JmRyr9dXN9nMr7GGELbZk2Ogl0O4pemD
2NKFZf6BgvK4XvJRagU8dSyOZnJWZHjBFHVluk0e/RAyfRf/WxkqynISHG7Uu/zbJZoh42QfMEPA
q8M4HwTYvbbLt8JyxGH24vahjoczfcJstqwXw0dYhE5E9rb43cyO8NLf4ljYFtajU1dKtbv2h/Wn
aVxcOa6Hlx7btNKOcHuUvVZcBh+cbXJVe8sHhWJJstonmL+x9QVb6/U69X/InpQa7+rljeUEsgeV
jEWi2WLIHMxZKVNfdB0cGl5g3FnUjTfl+FnkN9is1xovqO5Edf5GxCi9pBJnGC4D3XmJu7jU7Cbk
i+uq7dqMPvl+y7b/0aYj6t+ZNR+/K9x5sLJYYIzwyOfvSgd9dQlz33q0K4gJcjATp/AA7ws2Lj3a
kTjEV5erLBMzrVqdr9kaeJPzBcyMjqBp9Oqicwjj1gGoQ0bbhRSHohxOCdOy8zS5mTejeTzcEIZS
AJtPGZ3zx7dMXNgHWQZFFVBSgbok5IjlrBk6e9t13tBjiQOTrMLXm2n3Vup2LOC/CgUXByy1dozY
aPgaN/7V48lGLtTnvGSwAGxM6/KtKeJf9Zj8xwqbG0GtYv1pUih7HWlO0/WIJoEaC5jcctgVaQ8a
xpWqbl6+YSc2ESYRYUBQIaRF9M6zlyFbrhOvqzbLe+WJqJyUwxFKh7cxySzGBA12jU7YniQXgRO6
BbKZNYRK7dKyAuJ0O7OuE5sIIyvlvGt7s+dpM3WxtPrQWWfw2tG7Gv9p60JQ1AESPuhkFadgrPyI
KzKnK2MHbXK4L/HYADnEqDmy8mwrdWqBuFRHWBzwnOMk9/xJp1p1t7UTZKb4gybF086wQQQerVCm
BaqqBbhr+0X/cxUHaOUPPvVEUuI9xLuIgt3PL4rkw8sX8MTxr9yY/13frDitw82q8fAwvquD/CKI
ahAn0GkR4nU8/O/dpYYCgZ62/c3U716jJH6QOw2mmK/MUCSCOQh7qwdaNwMeiDSyNVM3YMxodbaL
VaQCIa0FVyr/jCrLL5cNlX7yRVFe8QirCgBbfUK0QNgPeG1VfPdEFu+VmlE97saEa8XsdMIpuHAR
TXoiUempFHNMfbHpKzQHG6iZuHSqbQw67sS0fWDNO4YWXFb9Ay9f0FNvirip5Ggx44UnMHtTCmg+
63HBcGkR7x7qVxJBy5pKtF6bTmcbtF9gt+LESZMDyqxRqkZCxjQJywbVx3Lf+ptVhRHFsRDH0KSR
PulBaqsO8RlytwYeVZV3UO3Fv218GoBOQfTCmAVGLMrlRTauXhkEnNYqjVYPYxt8PLOu4z4Z0j9n
K/7A8I2PEo7rfumu7GW7FPjxhoC5O/kWSh0rCrTe3RJXeI1kDwitPdHzaPTEAaURIftecfHyombR
rGZrN3ZCLiAbvH97VhIn63I7dm68ul9O6dswTy6S0L2swup1EMqPosDGgMeJWbQVAXuhcOkdqgOj
IVNIkiIx5CTjJ/AQdAj07M+y4xAwqCNMdiSS4akaVrHQoPWHcEkXmPaYkFDW6P/C6RQ1JB+8rOCv
UV3b9oszj8bMzG//aT0odEBWeA174ewgm9q8a7PFsG9MjLloguspgxG9/GpM7BZ80bZF8ODtjeEK
XEKDhFSBP1Hv8TFIptG0U3EFui3diIyB7V7yy70WcmSqA9JhhP+KtHv5fhkNz3MoGjM/nGRYPBsZ
iPRsj60zD0bwcntvsH+YFfEKM8yB1iridsBh8LF/uuDd4KNQsikGgli2vEeXKdsiSem1tzQJdhTq
ODbW4qaa8Dzq4FrmgYFkKZctABx/xx9E7HzJc/AWky40grDi4yWkIxA7gGA2dCQRi1fZ2N8M/paO
B5zbrTG7x9skRhDXW8m3OI9/Gb+JBoW37rHefs3uZcRtLTEOmXxuuAH414Cm3YBjBodojIOKURKR
Whgjohb0Gk+QSak0oyl57IrNtVAT4YTZBPPRzrFe4K02IwMszUy6/BLvzE6YiCztIggD8CRFu1VZ
EcGImOJzza+nTe/oDlFBwCdyjVf98ztkNandNlMTP8rDRAdMWYphgrxE5cQUf+QZe5tyySXhQXV5
pam8SgzZUDXd8FkmmjZ+mUaRa9/G0GhiQga1G6QJtCTjhhbwxQ5hP4eOsYYBIZKGapr08iz/hBLO
IX7qkwntZZJAIeLMur4iCvN+TGtGi6jdVMiq+u5G2P0DBS0FSeYPF+tdfBvhhAe6+2AIZQQYH6Kr
rDXdakWxq+G2AD3VB/aaUlGtq4A9ADxtMrKgk9b7oLTwCmaSjKa8sr1ZtO5rw1ZgpmnIwRS+aLQx
QDGeY/R43F/xrlVF6xGvEIHGkNeRxZgWi9Y0ZoGa4/hdCXCOchg9t4bqOt8baNEx7sF5woBBHGgx
OASmGFUKcyjMNHjyQB0BU3LI7XsoijmGJiNqKPMFowhAYjVGtsU31Xw6XMyN3wXnSxxSBVHTik4v
ZMFEGAjrRGugyWxJwpXCcETboem6FiYmUzfMdTB9YXpjhJcguvtcDaAIFcNQYmRnWQ6YSgMDiVtR
U8bUG5BhwUA4wuEogs8wgBV0ATmgoFr+oX/EhK1MOBraAGzapAlaIbjrV506N96uQkUH90FWZvyZ
f0U+sWu+y2PQg0T0qOI1dhTg0GyjXy9vdzNd6n7DluUvY2OgpCOhe9GDcxG3W96bebv+rWrLNQVF
XbA1G98nyhpTYNTBJ7v2/mM7GEkwkiu9VXoxLlrj3vbyqmYZm79XpVNEcksBIc9f8SkfB4K8/eU9
j9cD7/sPOad4jAfsihOdVtSPaNrELAWT0zYpWYDafAkuTfVBRWgIZjskMXRBakXVPUD8uixh+/8P
dEIKTjpmn9TcdZCKkDrciWol49uXP9MJ1JMjheGsK28RqpTZ0Vg79eT0U5c8HmacKZn22r6gEt4p
4VdjWrE3xHzks31WEKoYGyYQotj83CPgKPsW/0cHsP31VpYphZOueTRbWxbbSLBX7eLRXuDQREUn
t5YUyaTJVABgl6GFsnT1IJjxktyydnhDCOvkRZGl6B9wLTT3nW/1sR2iHGM4DD9AG+bTStMPm9Kz
VsA6HKnqiwXrVHX8yt1u72LumeAmpjaGZCQPC8VDafZu9jV66XHj48Q+3WRUDS/fz5m38/6akUga
SqWFM735/Sdr61yci8vlQM/eU5FBVNMuoz7MuLYJ4pGn/3JDyebge8IGrF286fLrfMeZ1Tbri7Ft
b5uRjCP2KNGP2PTe5CM2awFPLKe4Muw11BOKq18zA6iQ4qiApotwN1ZaOn28XGgMO8mc/jxBDPK3
HMYDf4emFNqWpNOY8G018bpQr6SR0UDEAF98z/krdIJyRcIbRxm0y4i28AhL99f9uukZiWj71Gkk
lDp1ORGQOB1MFmUw3AfTP3E2MJeq0bSAzorLD09J2Yrajj1YNdKzTjmHb9RQLmb2X70DeJAwqETR
5rpzNWBR2qSeFkX0qMmKugcdvgrk0b7S11AqmKBoU9dEQmWqOaKy/nMN7CkbMvlL/wHkeuIdYLOg
r4ZwBylyDgUXG7RHKdQRMz9VUWCSeUWOMExVmZsrQIzHpgHX1O3dVNPt2G34ENRhbHqQYf8DWfeV
DKlffglmKjbzEnDKU4Ut2NngHs06/m708rEZ0wye2shm7N2KuHHIRZNWFkjkjXmsiVHqCfJcL662
lfeoJ1jZEdqXZX6JF8XrGuz/r6B0nyAWl7XCjoJLNyuqIoiKNeoEIGlqdTtGBMClE3xm5iQpS6Sm
VQUgR8C8gQuAxEpdoSaQqvQEtWqSeubSnehWWVfo4YNLAcrO+3xvy5IpBjGo6aJxoXlT5lhX2Jtx
TVGTZ4+yOuTK0gOItoWcHOcXHFMgjPQP6UJkjRioIt0tvsSd3V/7TAVlK4JWIot+lWB5WBBNawqb
FIu9mjniJWng8XU0dIt7hqVIt2Jqipc/0SkUE2l7DC0OPkkEzD37RFm8xVow3T7G7fSjRglwsYgb
/9IMz1Sfm4N6TXcTD6jAJBY1PMslDEchybgHNCueElXcPeR8SfIFH+s+CMWU0t0pNvd1vLuXyE1f
7zkyuG/GxK9qLBgxgrqrnfi/uu5btB81aP6m+OwJ6cDLn/hU9fTsE88ef2ttrXfTbtga8q9GRL0D
H1C51KSa5x47Oe1Pn1AMsl+ojShHEhzYzUS8EF0gQpT98pr8E/vF0zWZJuPJuVQHzhLlZVk8lknx
k0oY0U1P2lnj71zASmqm0ktgThZobeyOX+td/+OuzL8WhfUuZYSDI2RVvcaMB38bzBIZa24byLth
88bf6plL8H2xM75s4Ir0QG8XcYJcn0J+8SoOBv2t8v1gRr4KukcbLcZF0+NpEy+LgTqtLz/nwXJ3
CyWku1nHOP3k/uKbxZreZt1QfZRZetTBR8iofC/TBmiuyREvdnCer+pFtX43ESx3n6UM516+cqfQ
NkpNmLWUaSqGZlUn2QZVgA1n8ahGUuW+qg1NJ5WEIrxNJBBVZ2J2SlMhOwJpmVOQQHXdEQ6Yf4Ah
menVrAx6trCZgLnOk6pKdqva9IXK6xLLr8zSf0NzoIVilhqThSbUq4m6r3UNoUG2UC1NJP2fmB6q
S2K8VkQVkiGJQUxBj4SE9WKAMrLzMyYACvtiBnpA7wyncVSfVjLH82TQotFIvN+x5b6latAMqThs
hD6IgTFRqxzy8/7iHoWM0Rzfx10QbPT5HtPlKa899uWPfKpreeOqmJLftKpBJSdJxuFDD1FDKdGt
TmkZxVtj/16NpFq681E0MysGcxAyvFHsV8Qhc+Ql4DnEIW6hgd5biBhH762MI8xslIsvlYmh3tI9
birvJqnsV7LXlOGaKItySFZHJflxRLreHxTSuizPniAAZJEaQpf9eRHPB/MZQoLIa0PXMG19NkYV
p3q0VXqasGs8Ow0tmNJLLtRqPEx7/XsSplsqgODM7Tw6BBWVRoHIpNtlgjffrLzSbUZSJv23RZxf
Ld3uix7YxW64seLCuDfLuaKCHbipA7zEQLsoB4s8u61L+9Z05zzsL6/pGMNkTWIwENfCD3Asnj9i
3gZmXhDX+TuBKKLYSHduxkAUenZF7U7GpPISjIf4lscOLFVUFYMpAXzkKYa50Og1TYQo9FmhXRGN
aV1SviqNRNroDtLmeXDseA9j8XRK4OCyPCDo6fnii2Bq66RyfTO/0/vRV/iTIWmSz5SteEYBxgfy
/4EZJTs9Y8YQgk9KXv0HI/oTj+ACxzc6THVLkKufryxaD/7GDdf9vZyBZHhgrEBgKClF4gApqfo3
PhsIXDTA2QfNc7VgfilP8A8ovEfnJb29F7Ak2nImLHMGoFUVqyRt8xHyGsQtmTq5bKp9DT0uI1TQ
EfEYBAQpnWxK7BZmbTu4r6sFKZNUKDIjtXbOB+y5bs8Tu43B9fMXl6wEXEh4O1xB6lr9k9O82A7h
Albe5h6+0gMjQcYDixv5behFMYAmLzAej1fRYvvQy6KO5BlN05R+2dORmHkHZZVyWoSZ9UsRKxED
qnk003lsdPxlc9W68WfBH2BQMHbJUPyDduEI4GQEQlKaUFuf53TuUutxWKSb3TbeT5d/n7Cij8gO
ChCCGbdoagzdlEGiST2WaDghkuApqYd6Xo3nPQg5It9YlMhwAZnpFVAnZNB93j35uKplzSjR0FYw
U/Lwk3p+BzLfTYhL2/DcEk+dr+gJmVeWHRjSBJbKYAD+FbpfCAZMfjWOl0jtQMUVHpHiLL2ntcEm
MBZv3A4JiYQz68gUWKqDGAeoT5QdnwXOTsvuYYrXbzSFUMGYoWbT/qvho9B7OQv8gYhEBev8cQOA
DuiBaeeORntW5WbuJiyaz+J/2Nvklx4nL1y+WYerr3m3NQGFe6AKKiGNkZniIHoQymkCqe0eTFbJ
RHjPxk3xbuVVr4rt5loVb4G9REb1oS7PQKog0aohzndX5kmafRC0eJpQehE8w7lxSRYN1VTE7kj4
yYqoUniECCIk9RKJqgudV0tnuDcKAkM1Y1Dq1wAOAw4jFDDqqPsdu/pgfdNgTVo1wV3ii3qwlUWS
UGaR9G95Hjws24FN3fpSR/1nyXv+ZhQcOUSJoexAEwkWZh7TJxsBG1+7dKjf76TyVBurOaHgedNh
oy5RNLgof5paTN3q1ZC3/yXeSocnhDIFJ3fxIYvcM23sMaz5fF3BrDa14qjELcCd7oZxd5l529ci
3+ipUclpb3Djj/LvfRV+MZCrdLJg4DLa196zD5oHpZALVATt6cxRfry304k6bJyhseybc8+9cb3p
B78c7tT7i0aXrhgTUc2rFdUIQztoakFUBn0zE2J2c0V/COuUlseUaL83S2VcWjnmqAM0MbmbIGRW
apqobXv6NzO36mw5cnxu4o2LEAlUFv6Y683KkWjs0g2HjPsgK3ShaL21XzeGBvR2CveCU2d8ASFL
HugygBvGHkZQmjAhcbOMLY6JmAiuDdEx5jioIRgBVvYE0gvAOs/POm6Sib57+gFmR9jkudbOLasJ
n2fOUI6wA13gKbgc9+1XgcuapKDr5/viB2NkABXoPM33xFPLmkKKJI5V4RWzxj1zuxyj73iUDyAk
KyBUTN6km5a/lmgMvV/+27cK0ololmSFH4z/QCe4tBcTXuTJlwmnxixuv3Zx8uXMQ6tC6PnW9Wxt
BnN78qYTEYkfK8fonTiWhhGgGz6BA1GLao0SHApni3ccRBgQmQwg6hPtVmp7fLzScRUEeN4RBgiG
qjNTkmDJ/jWk1VDdSs4t/ETt+Wzh8xiWKFhVJY38cKfDQwjqwfdPALjfECNCsWzQNm60H+FDT5Mh
cpKIjZFHT4mfxB/wzU+8QahJEWcxe/EiN55NEbpy6NJkVwx3xSa7CqrxHj7htUzHDxBUStQLeJrZ
OjV81AMoSYCx/0KyEFHgU9+d45sd705gDUyBMRMU1XIeOFXku7xN3Gp/RmlL32tdIcIdqNBwDT7p
gpm9U2lpVAgiwonkY4zcUTNoGzrf0B4ju5EWx1CIFkj756zsQc5AYvRUsLjtitFLjOErcYQwQMuQ
pxIxhqpinTmSSO9C7CTwz9m8U4mpyyeyecdegxEYuXdAI+fzp07eVjpt2MgUZ+F8vBA1685bOk5/
p41RfAtDNBPmLGQxZPwL3zQfqd07ykYvxHy5fi+ShCFGBNk/hW8Zn4SX399Tr4HL68ncauEGC0rG
5wVjsZs6Z6h8614QRRrAfyGNxfCQ6QMN4kmVrQPGECkokwQjCaJQnyiw0+pw5zgvXD6u7bijnNYg
zgpnMA4ZT/cVmL34viQOcAl6QbL97FI+PEweTa8AhmKzN+BlA+KWSSuIW7Txn27llBJi19cypQ7h
dGSL9CrDqvn/wyJnj920bWHJuhvnTtW2ABSSVIjzrMC/Oe3igBbBh6sgFy475+xdK+aZt0KVzuQz
QMCLsWNYY9XOh8zKv//BgfzydaRceX5/sx7b+mS19h4MhzCkEkMRrGfOZ4gh60O5iOi5E1bAM4A9
2h5jMSO8BQNnHEN0Tgv70boN24A32eqo1NhqRNkTY0BnuMQOE1WUmAdnntNj7EXPQ8DsAS0RU7pZ
5VaTCpP3nTOailIkJoNrkOgjezgRNeyG4SpDd43itFbtPB6D2AhKdYaK63ze0/HIULsOQ1UNRmI5
cz6/tlOUWZO7XCQoYcMP2nF8YuK022jgb5ICLfAVdh7ROA78E1OhMwzQ2FNbtiRjYjF5DTFay/0A
R77pL18/o8GcndOgaZrlQz2HqDB7VLtky2jOD3syqZCIYtyE/Xw+emyM4OJr+DAN+tzYQgTrp1mC
2NeJL42EN98lINuZ513FjEwu7VrGUWhU8WTJ0TvBpEpRqF2Wg34GXTHc7d5XYedfNN7Ig4Cwk2HH
xt4RxLTbFreFhy1Y7fJOFi6NTtttW0ymFghTU/7i3qId4a2HyA2PCKnDRb9QkICH3bo/QXX1082n
huh2W+kAfbVGmcejW2PKZaeQLVwtQgy91HWwUKpSvAy6r+m2GjH4hmbDBn1ZrslJwu+G2buLZtUY
VSFYvI52WXQVrRg6L2VMGLbfQnVMsg1M8dG69tAhRsQOdEvEEKQwq8gqLQSr3oq/sIeQcemVtPjS
ppV4zL42GmJVCXG8ml5PG/zu7QI9pE9sDHrj1LmMFuPu6l9dkHVtsORsIG7q/UTZYW/ODn9OnT8+
SgmbqtxBfT+rIb1x0TSuP9h3ktwt++rWWiwQh7HXh/mnXTU81m3xZu8OBKdxkDEAOvuJ2BX8ACLe
r8wjre8sg/Hk+cPEGPqljBWOzIuziGid3HfsOxETVDOqVpSYQINsuI0PCpBm1PGByuJagijfQlwF
lGUSdxmz7zni596XUzU3rEpEQyiHHCD8GTRZw0Vf9xiAmWasaUP8ihCGmVwYFMhm44SlIZzKxnz5
whh5sjsakgKIR0eFm1GEKQIySs8h0ccKHXYeHBOhThMHDE4+gydRNuEIavWkfnJqb9LkekwnAxgo
+NzE7Bh6EYaVVfw+btLXImUI3hGxUuT/JmfxyfBDhIyD+fb50+f03X2yztmuU682dIShlRKPyl2V
ABS/DPkNGdCPAYiPaFOa3RTbGoFmGpMK6/PxvpECoAaFiih2X94NDUw63w0Dl24KAgWFz1yxTqWI
9mCb7LsWt09vk8b9EI/IWGDxunhpVDumigitJbsTUV2qKw2LDNxcnUtzPaaQcT+frmd2kkRNMLSM
PHgLBABxugnRTbGTEE2xBy8R+K57redJNKwyJXF8QNq3clEMo7BjLi2qWE7sqNAt0SXler9Jo2ty
mj5omNRzqthLTh4UxiK3H6Y4Yiz/jXBGnwnonF4GUDicU44If4qXXlTsr7GAYHsHqQZloMFamH6n
OdgQELqoUFqzsBYpskT+UWWpnVDjwZfvvQHTZvfeo4iAZYEECxn9/JmEOlYuJho/e8IguHHq9i7f
2CGTXfjGIlY2FScRSSoYFtcrDD/jwgK6gNKIuwtjiRHydB4gNrJdzsOiaaubKeY88wZ8HIR0ctJA
as9xjGwijrJ4hD3dVxygtg2doCzY/RU8kFfYYhiDxsYTsdyvY4JcsYfoPZyTYMZ/TNPga49V8MeS
iFL+Hs6OtMEnPdFDYOM8WY4cjk1Dmpal47DBCzzsp0e43q0OP4dhGRi7BeQsulfcDJ9jBzI7xylE
oU6eHsGuIpqr+JlG2lrJ//yUrpADxbb42hjpvI131fo+JjDobbrqsodymxS3vrMZLptoXHD1FALj
E22Scc7CaEXMXmKi2K8Vp+KhaamL7eNqaVlvkizcpBfxtFxdWwsh4fRaOOrYVwVItLXA42lIsqtx
Y23uKzw6brbeDuuNdvFLxTxE5vEyK9b2TbTh4uJ5s718+bEwGXmzx4I2gwwwtJko1Y8w2EVQBnns
t2/TdtvB8CcjAyqn35Gyi6zNpOcuQTMIBBYlUnuZoK20Gd5jslRdLMPwhzRAcc85JWTTjDDIFIwL
iB9yEZNvzYDcQYMZTE2+5hvmHC1zeZpPQhNux2J8Z6YCWBCoKfAAk0Sx1XxfbMJOAU0ST5hnVEUG
74kJxYOGWWeQEP5gozzR9RMxp1BTFY9MFp6XuOgLvNS2VzZlN2NYoCcINdeN42GixvEMDpn3u1f2
ujEY5MFzXpuP4DvptxW5MREHAox/Joj02HYEzJy7xbzDg1/vzmW09VTmtp2N2b3d8tbkLX6nvC0l
B3LlPtg7aRKSrrpJV2vcS/s6fr0areRidFbOXZNizyciSGMvy1d+Tc8oNQE60eoKl/vmOut5oxu/
Xt8XJGdd9sHii7H+FCiFVbrzo6t52+tgnFYXUXFRjWfA4BMjAXh9cOuZ7rKFIp9/fuG9pbfrQubv
D7ICl2udv8StHA2GclEMKZgZt2bhh51fsw0JPdQLCRQWSeLg/xGv4Nrh2a26SQTASUW8SpQibS9F
3weyxd2GM2SS2KWIh4s/mKdpybM3jIklgwFEu+y8RzFlsVeGY7IYcIDj0AcWNOnbG0IU6DgJzriU
RsVwd2VsCf/JV0p1QmZhp55e2UvyWKkJMVBBGkHDmkju8XzK9Zc3g1N1C11mAEsQtqmDYeLzq4//
XtrGo9ff9Q2kGsBBw4j9LV1U/o06Op2nMXqUdAOKJIoxIFyHI5X48R3+Ihld9Zl1neiCmfqq14T8
SXbm7HWc/GU77qrGudOkTVYKzQR1RhlhMCdlkt6TvaR6Sui0hlpN2bBd8pvS/QkyL1CDvryoU20w
jEDuLOcpSSRzusYEUl4NEffVPKrc1w46Z5C69wfE0piP4oOl9lCKMC1QTirxjvQtGzgE4SMewO+m
wH1UVLI4yU3IwCU8Z4F1qnBmrbh1QpqiC58zDjo3daYV8ixEEASBT6yJybQJ4D6EK6jEZ0yR47Tv
TOOtVZZ7m6IuuOpXGxpH8cU2PzsKs8iS9Rj+xfa5LIOT62TDDaW/d6CDzm50XbTdkKfdeKfJozQx
/np4b+IEoKhqvXLGMdIgYA8VfTYaJwPNDXv0XBNnPZCGv4e/oJUxRsnOFtJax/ydxoeeVwRNu4x+
Zy/KkkNy3CxAwLRNyVsQGwPNrPD3I+oMqjbSPwywCgbHsCBlBqvy3oBzlK1S8kyy+pIS7eXH8pjk
xASS/g38kFeZKl/v0hMEkb+2LqqdTf1J3Yy5zQPvMjv5iiIJUIAKDSaHn7ufmiS6kgJ5RVO8st8Z
82WudvtaC1U/J3tGK5NN9bm6/+Q+w/I4V30s2ZAOzNY4jtYmdKj7tQn3efpvoXPMSt/YUm4ZiwVM
e5tUDD7th4yaoBQJgpMvyjQEHzp+v4jOtr+nNhqYVyGuzcht6ISfLwzaut3jgrAjURl4eoEzM/CW
Npq+x/B1AOiXilksDSyBVcn0WfJlf95Ls0lFdx4qOFGLhE/XNIOqOypqu5rGFt8amCU0ST4OUcoG
1XuQWpufUrproKz1xBuOQ6KcddyZBpcmR6M5Y4WCFOxvHrYn12v2sHUhe4E11S3NGy55m+X30it/
av8ryuxm7SAXA8KA6XqT1zg5SSCuztJeJZdOYT/aq43J2bBslFrypsPh4cwCT7yovA9ihEBDjMNw
hp9GBHIuCf6mw0RoIsK26KLGdmJFIK8NXWekc6SDFH1FUbUSpkg4rgwQ2QRocvNX4y7sPyEjwlkx
pmuzddXrMYV6DITexOBe+YjPCVwNHrKYzdVn6C3lp9Yk3FQ1jLymI/S5GmIb0bsH3Hf+qD0xUnq+
sBnEUng7Z9wVE/NBgCkNnW1XXmZQaERfLeruw651ZFnIPaVegc9qZIGHDEw/h/Gj+reEC+YhB14K
Fj939p7YQFglzBfEFhLez2+r1djJylnGw50YV0YLhSmapI/a3YyBOfij1NdqsuVNpB1YmgGRQ2qA
VNmcnIfG/x/rkh8guxuDzNnVq2MCBpb9wjY8AHHNdc6KAGI8Zxk9yFg9l0cZjl56FfocfgKRfYqg
yYDMD9XpmdfgeF/jekWwuqBMw++bjxGKPsQua3AdbGook+H12VsaY8YI2GsZQEJm76o7tSYZdEuW
IlKK+hjxts5zDY1W5/kZCv4JpZRbIC7kvI/BtbxMJ85W82r2lvVFBacZISi+DXZczEGOaTBJI2jS
jZoWbVZfgk2IJ9SsQQKWllNeFVaDfSSvEcBJw1kvBbbM8FQIpvH6Z+Z69zv/kyGnreAD8WpdqfbS
dLshYuIyXpGkq7PZBN8zX4s8KJaIMV5750Op9WbPPjYiOWi0oRszTo5nWyYRqGvasMzZT0Sh18nd
QowG1bSapAgBLju5hQKWcKSUJAlr54wjmQagfz54XcAaKC4kOBRtywNRPI9kHrvsRkjsfXSk+CMQ
c3YUEW+voyZZejTCcKVTxgT7/IKJo5onR01YyujbJ+xSgzWx0mMHXhn9idGGiSzHwMckVbNIlRWq
0KR3I4gE1XtzzmnoBIKNo4F02YzLItqF+RFeO2UYNwv7zrjsMtn1UZUf/Nwl+VCrJTniwZzhsHVp
ocIWTEwX997kK595D4/PchYXxxFTe8l5j8fhUb/rW+EKsjbZdQSKca6n1qUZ8AD+CfSMHUBqatt4
icIQkbLQkjLaXRr9KxxbPvlntHHnwOHjoxIWHjl2zkIUebr557UP7KXGartqMhxKw7HFE6a3MZDE
o6BnZGsiOaFQk4r76ZASp4tWwLPs0CwoH/0PgpSOR7lYmCHAIkUJQhH2S8/XVSxtns22du5sRsdC
hKR7l/bVMGvRpckpU/2VEp+IVn0Yht1npc1r/zL6MPYvRVMNb+lQz9zQ48WBxITKiAM7g/k72/AL
JiJWsM7gTfVsH2z4MoWS2EM+Ew0te1kxqrfxrUm5cliJEA7RvjfEH9XZe2nuXpSiNvWvjiS2fZuX
2MPNkR13NtGxypheKsqYIPMGy59AZzktoHmBIdK80QurTAzpukxPPzFxslFqIXXWZFaZBRNj/DNX
7vhxA19D1ObSmDpOfIRHx1PYJN5qZPaxTw0ut8vvVDygO7SmMGnFWVF5oRmOGGeyARR+vz8qOTJ5
Tc6za08c4XQk4GqMBzgneVGfP26ZcrHHIU3VN702k7ka7J51GTmiMgdwEzzYNkpYo+PSxwraTN1x
+xIW/gf72onrhc4BJ0nY+dCR5rnGBXOFoU42wyeZXmpdYgIY12QMOfOA2TDr0mZsTOO97rOMQ/Oe
Xg5KZJRPP6IKKOS8C+JxaUEPF7Cja12KEJ1dL2uooCkXtqGLy/1YuS0HzqvgBEmZev5dlRf5lq2M
V1NkMs2VvMT69gczmFNrClRUCEckH3bWMhWM54fUSoc7ya38NbGwItz3bGEWOF+O7aIog80OoweG
LynSREGEWlTNLICZvHjcZ0GD483fTHvRreATBYF7vpGNldekm0yA0eJmyJtP0QauE8CLIbaCXfpb
ePW05BK5Snxb+gDKXvapqxc3rZ3dNcvqymTsBX9RUPtAfgtkdXFAGPacSVYkebpqV95gBMzyP28C
gS37eXSKNa00PuKvHryrD8Jg89RLsoW51nkO6Cz9HMkWDlYhbGmGqZpLz9fVBTY8xRwauIKy+hbX
lDyQKw/u7LIr8Qm96EnKUQaLYVg2ZJ0wqxCrR7HlUUj72yNPZeV5xBWuyp9iyJeBptktdA4CwO0N
IERGGNBqDa2UTRCbxAzi9rJ03+Qp5zASgDhhSAf4abSicvhBCqBWUc4mRhCbLHABIIdKDYY0YsoR
kEmFdigZlSqpobAZb1D+7PMRFzda1cu76iwL9Pf1gobMRQORRMMxexvxSnecuh7eynen7JjdY1wh
jUyKh7caI+M/eGg4NZKUo5s8DGxFnkMRROFr58kvAVo+CQoq86TxsDsIM3xwubYt6uIjqNBlFC/u
QwB0y6We3ltLxjZoF/QJGbplv+1NRSDPXdj89cXWdd4aMwGfWbxsZCUlQoigLldqC0EXgu6MeTC/
X2CTZ2WcoOohZeKiTVlGOpusJruu+iAk/OVLeEyFRjqG57GDdJEJBK3c80tYBBhX2V1dPurfUm+J
guXjdt1+FD4aE7QhhzJovZd5493JMDsOcGZe+nfj4H9CQv2f85vsseUnrULogIeCYyiMdn4oJSsw
yHhTPvorqSnDD8tlWhEOV17JXKWvMQNBIZRbgCzyPCxtBm9gj+oyVanl/RNiC/dbJqqZzAi20VVC
GKQ0sZN9zn3j+CjFEIziCJgU13aEoLNteAqqhJSzRcPDCKFlBQGPbVgTtLTlCvJqMn79JkOEA9FO
JdEB5dMaO+Qdf2DWflS0gVjhz0hvqTYMIejzO9x1NnGIEboToXya7im0WeiBBkmqwEW+aergw5i7
14Q7G+8O42Y8xqYr1uMpYlAfedeJtzlXGp1eH9pGAHve5Dnn2GqyeNFY4XhnL6qL0k3fC7HXGkVQ
lZREtu9CYIx9Uby8yO0a7/A9zUVzVUNW1ARS6Mt5+HZ+kElyCWWWYDuOMs8zTeMTiNlbTK2TM+LG
3EsuUuEHu6HoRVEv4pLoxk2EpTwHmWrdcqf/7yUuxg6e0AZlBfxhmXSkwzaLQweGXJB2FUnG85vr
OQ1u4MPkG4E4Oat5jmXJ7x/JReVLolH3P/Lk75NS+Ql5py4cW/2nANTvmn43TA4fkArHP9im+IZh
H3XK98IBJFJ1H4tK8Kn5Bb6HX9jHoOon3+If5rd+/4SfyxdCv0FIKl+RecovEIy6/1N8qW9BxkAA
ab9TPCrfSQAdyVvf+IJf5Ufzq9N3Vma+JMaUn/AvwEnQD8SkklTafDMppkSe8rX56fSdL/hvH3Wq
IFSiTsk35Ud+iVpIoaXfzQ+/v+DkShV2uv+REFOTcMpXtr6N//iaCFv9BF/OHgxF37r/FczOpu9P
f4Gf8439qGzUM7u1sT16iqdwv2GjUhezPTKtNwSHpw/jhgMsy7ryk19i01zu8ECLq2FJUgYklL6E
GZmP1uoO7AK24uC1r2kRKzJv3VTBycyXHewTXE1H8BPF9xw/USw+3khXFw+YWtV0GS7wiziQIrzG
QaGgyRXTE8hITQP/gzegqfqvsetsLzZ1nl+OWUsqOF1pTXZpTZRog5z8qrRhWEyKcYDyBBk16b37
MtayPDJZxWfx44KclzxcX5toU8NzsQfianARhhPakLI1tVVz4wy195FPCcGtK4pvaVOPt+U42ogl
+MdSS3h3trV5zNvupm/S7/aW9eLz0dPZEcLiBy2hMiA2t0nrFbdJWjnpJacPFNdi2pDvCuvgY86R
dJkm1fYRi+HFexs2g4n26xe/TNxTAxz136yd2Zab2Ja1n4gx6CTgVtHYEQ5HuAm3Nxo+dgWtQAIE
gqf/v7llZTmQ/pBPjrqoU648WZkIdrPWXLNpuK8Wof4U54MNowCrlD50eH5mM/aOrU7eQnnRrJTj
spKbH3+r38OSGYnBwZ/yKcex9SIoxxbyB3xSXI9hsc5kCGiYxInrX+fR1v9k21V013cwyRu86fkn
LueXOa4tF30BA7XMxu6SqCQXi1gcKZp405P4kbRXcWl9KwtYNHXHjzdJpyBwPzQWtNfMiENa8svR
IY22bgmcEN/ND1Cwr8v1Vbim8YXWHTrKFx2Zw/tzaEBjWnewXdPqervqP7dLP1rgSYTzXoAxHcOj
JzXMkoh2PVSjcoeRS7nzilddAqOiBMxTJufFuO3SuyAta34AkZJ10iav7JFg1GptJRfs0JGUHpZF
X4gEwMq5QH2AKDjm3cUef6328ITWP3xZpukCmYpDQcu7zJaQi7yGd+kxY7gMWjw4vL6FEFLxkN6O
Z7IszQ7GNMVYSs6VFfwsa8NOObM3p/eY2ZpctcCHqLePMlG8wNrC+OpXd5E1XmUrToA5Ai7K78PY
3ge0hIBzs/tQtvcCR6RMETNcl5iUFgfDjvPd2NGoWQ/HgFRWtFgb2JEuuT/PjVm33FjeGmswYCK5
DBP8+AbtBz3PPtWM4zwmUdf2euSRFnmhc+e+WVlXe79Nzs62/bJMZ/DIUhzW6X7oM86P7o/KUZp+
Un3BXhkpgEscaUrXmdONKwc/aSBDWevlOfws4/KI3yEjQOTOdIzbt407u0m20UO53T5qBM5k7rNi
Qc+rEgzP9vmZG0YhXIJI9yzuapN3183geXSWv7dVU4lsW7CQNPczpSigUZ8T8gz/Il7vA9jUb4cx
vQFtbe+1F1KUyaFkTHB+B9hR5ae4RqN8W+3FuR6o8ssr0rgbvfTgWrF/fHQFIltu2aHUTwDcNRyX
ke8ch9+DNqQf2AfG+9bmhFIxWGGrsvBnyN3X2ZVpy39XNHvAZ/ihuAQ5qQhoUdCNooaydfTr7/BQ
g3f+/38DRezz3zCOS3KSWXRILmDIlVAkDQHBH38IQZNIX8MQzTWV9iN+lAYj0uub8DC5LAlBVYMf
BoTLCgvcJ53l/FCTO/YPIwlCn9I9hOUbMXxEKHMQEuwimCRX6DV0LDV0qvYM4j8nDZokIBGCRLqG
7PFhrBV2qvdC+4smV1BB1zIFoNdW5J5IQ5qb6/cEuIJmZIxonPEvxq7aTBAPQloyakMGYpN3t1r3
g2PNV/d5RltcxV8EVAmCEZlYrjQCHRkVM6YGe8ffguhyCogtaOhvE0UNDnFRcs6clSeOo4hIB2za
XGxzqGYmvZJnhU1vh3hI6C3kuAIpfEJpMerRs7X7mktoA41jP2QRDUEBAqK/iIMlJY14zbPceUiG
6g30nWyhR/1X75AnnTF6BfAjBXi6+bM0nM96LJ+MY2AfA9qS2Ep0ZfVTvr0hHip5JwsTGLwLAsLg
FYNkwcnGvRJMGTTEZayn7uk8eHs0ruIcBxx1eSwM2Xmfk84Ou9dtYC+V0aBDfc4G1v4mmFTdSbwt
fy67/h2X7rXxTxKXA38lzQHFIVo7Keax8+8KwNVMVi4wGrcrZMrIrs/aJJ843KXygwODK1/oATc8
X49eYy3X7rbN7g48IvmtqMvLOUtEbNMNKcsfk7EjkvbvjKAuzB/N4Q5k+PIZaUZ6z88XmE2wAIGY
Ad3gtj1/pmAX2Wkb++67+ThcQsUEWAMjI7dHLu2y/MhH+qU+sJ7M9a1AVXolaSaF9kqYRBMD1xtJ
wV70rsUQQOFZIR4iLD7OMTeJW1LuxeqNV3yEzCLLDbBT8L4OK584ZIlyegdXs13+IMORvIT9zS2i
L2YCuGHbyqJAU56goYDL+LdrZqspqM1uJUIgXzjzYQY9VkM18CzcwTV6rEf0XrJ/GGPgYBEqjetP
PXL2sC6FNWXdhpI/rt6p8iiLLSxs/gwkII2aDvvzRB+DSj978VAJydqSPT4jemZxz198N6BXdbM6
w2sKFB2QJ6xUKsG6gHhUwmuVc3RU9TdBbF+IGIf+/WcYk/2yISE5VGvCK6K6zRsOZKYQZCj87Frn
pi0Tc4Rr8TQtVe/+bwA0oko3EoSCAAqItjIy7OFga+ycbONFmb2XO4RPWpoCnLQQAZBpkPeXeIwk
m6AhCEgc3sSSCRBTXk+VjdWi98ur0kUsyRhbvb6MvjnpS0ziMAndPSotKp5373sbl07gP5/vKat0
CZwUCaqvETKqMdbFmhEJldZ0TYEBcuvSTEpKTF3DclsRO0aMHS2IA374FxNxLf/pVwKSMSBhQDDa
BMXv4hw5w8wiTDR1XtmtQgiZK6Az6PPla4l0Q9zBQru4qdqBaSBrEfdtWQsKCDFcWZ4PGdOjxLll
En/3WOwvb2EDUR4/IzAh01LmzNMMkiD34hWvw76LcxDgHgJPD/nztRpWVY7NwD61Ab0hWZiJeFr9
FDLOrIEOAyKSv6Muh32pUY6YIpUNGKI4wzDGuaBb3mnO01TLX/aKWrTOHoxpld243zA7/2mh+Vug
easujCV1tKKVGikc3Kb+RaH7aVTuAds+rLDgwu/6QkWCIeYATYZyusfoXbmNhkwELUMaUU21QnyG
LqtUyX6g9FA5ZPLQzenuJFLUrEtHtjGxwRpJcYCyK7Hb7qvXnaWquqfWQQhvBfeaEC3V5Kop/W2U
budbrkEipgUi5ksNJiBwyHZsB/l+nPW3xqBmBao4Qn+jBDN+18z14zZ7LGK6NadlxSOF7nB94H6R
Yfn5gZipa6YLAjQeDTHNZRhM/VVHOvhmSOg4D9UFzusoYUMuP4x0K0Q/C1G9dfOEdvVu2Tndhbt2
b4FvHzQ1EOTtozKW+7sOZuOE5MKsJ87b+BxE9lXW2pe6puydBx02hRgCXK6SmVlqU6evDAiQLUFO
c/yXYY4IpczWIJTccdaquautm5f3wREA7TBYJrtIxlAUflhGPj9RCbqro9ZDKqFyoEkAKUm68D1R
O1WesguYMfCBsRqnjOVUM7nV6BnVexr7GD3aWTq2P51P6rnQ3DCcZGqKt95k7XSbXVFFuE4/yBVB
MTa69jWOyi3rsZ9VgOUuTif2D4hOV0bZkIu5a1OryrAHlFU8sp6D9Geznt3LELcpCbyPU+ubKm91
IXm0XMhBR2Tkw8QzlkiHPHGl6SrtXOIP8OQrjWL7EIaJh6kVY+QyBluGMKkv1M+23wZ/9vMvfPCO
cGS9BppvLjzuPWjfk8+TV7njFOpk+PfEKeYpM6kjJGjpKYMAukk3uxLYJAp95Uh4zP+oUKC/VRbo
WEe/zFLiZv7v1w4KWPoEWB32cehsjRy7ygicvWtKaDDQbs3wghbXgNzQalWkqILRYWRiNigZNbuS
TbJaHFNgnB1P+SfOHaxIIGRFCJpxBpiuHfwA/BYN/kPvkioNd7qZc77nEkNAlZMxlgJc98NRphgI
SUUl5TYGZzYzU4V3xTl6LizQRNRSArERZeGfZZivDRXZbz2iHImkm9W7LompUbsmB4QR0MYw8hpa
UIYTOjxkR7f3qmNkxu/XIjrzTU7sG+TSVMumPsLT/fmCGUMf+W/CfaN9I5ttceYUKBHmyN3RVbLA
bw9yLFPtEPmpm8VjYKJh0vm9fOqMibBwhMmoUp6L4PkzlX3dtk5UUsJjX6V7QHwzuWoraVElfI55
moE/OAtFSTysFdUrtcNxKHO1s1pfQ4GdHPnAbnDM5jJ2ojGaPNfGn+0wlsoM1KESXtQpVZSCVfRn
PPvfJ75/LeqZSZ+XaiFdPRLeCCW0/FkNFGsC5ZRShzBXXvlGNyJvPY0dTRYYpBI53v9z2IPvyFFO
424R68RdE7dCIb1BCvsPanPWUG0y6NX5JYxIocVgxXQJjZo2jiRmzLKEVUCAvPcCJvkCWVQplcpk
D2B0EQjdXKiF1JhW4SKijqpKlkjKmjFsPrP4TpxWgF6AUrh22nCPJy+0g/1S1hlZAgcPyn7OxxZh
k6pZl4m9oxDgEWXvZLdMXDll+4yLZ80JjLNTDcZQ+8OPv0jFm5KDOEOJ6INWwvZAuDgdgtS7loNi
vUnNRac0Enlc5x38Y5MkrT6SzaGY+qV/I+upaov+CEq5vos2tXyuz5PPjpKQzXMBl2KcBHx5xN3L
tpsdaBvvzOAtIp9BwRcJLe4wle4txiNUzLqe+hX2U9y2EjNUuCjZqE5NvDDVhgze1KDDYLmFIvjW
svtLiRvKkPGx1X5VxW9c6vgAHf71L394Uxw930murWBvqWmELEzQztovHOQT3r7SOwT5ymtWkS8h
Oe+8THaKpkHQxAwD3TTClEogDKr4dOeqbdENrqRdUIlb9cdhJ4azNScIE2yXo1sQlFyH2GIX2gV5
qm6NPJRZ2r8q+5D87O59ZffoiKmJJYoR6CiRm8gW6naUUKM+Vb2rrnhVxf1mfNJVXrr2U02wz8vv
58QJCHAB/8DQJsLZkRfaMikqRlg5JyAkTEVIFBhw6gQ8FCtefW9b9a2Gm+7KvVkV43t9S3OD86sV
KnAe4T9RZfFcrDzMp8D57WkXZCXuel/9CVxBc/JWHiA6+cS4bm1Ai7IOv8oqy8LawFxnqOMyf367
dpkzGdtBuHUVdoNt4Gtk5X0Q09mmyZAZizinxt5mCw9EaASccxEoORc/Cc8mA/ezvdv9ULEcJnuu
f084lOHxas/hhaqmcDNUt0VfXgY0r0r/qGFRnzenPPJIxVmN0DdaABpCHCCm2oRx10WpV3rEvkU0
qMwsc/i9sRt/qZNP62C5EOAo7zAfZYysU43i1rO+hRl1whxIDKqcOscKg1ChCyoujZVqD67jQzjZ
UlQiGxA9XfIPDfkDemEdf8YfhAUvyGpV2a/acQsR3H4KYk1Dz+qSDI96umUBBygpkUhrfPL88suW
FRC3RwK77AwN6ZVp4EKXTTgDG8khNSMmlEWvrMl3ZXzvpZdleJethmuPpFYVpJhTfCLfCHOe6r1V
Dh/VLfeEsfolFOlq/aDVLOKKCXnzN8wwuEBlVMrF+WAmlXTFX+3avern7g+FVahz8kmYihM2MRoj
u0Z3oHZVJawXde//xcb88y3o1vhj2hHgfDSUfkNyGtJ9sabU/mhj6qeI2BXHtEPwQ9QX/GPqCNOt
xLBQahStxPPdqDFXO/46nBdMxGfwbyZtWdDNBnhT+erB2KOMa3+hq1RfhExE5tzMjsKUefocoAej
FoHe3djeFraHzTDnmwpaXwmgCtZeRk25mHfDXdVy9QIO4rPyqG2oOaL+Wo07NNjabaCkO/QGetnC
jdT0CO4LtuStnXnzWl+TX4jVkSBdXcfg5M/fvDd4xa5Z53Q20PDavn/M8vKTms7CSr9ao/XjIFGX
vlEPam/gYAzlT5F0z2cXnzqilWvJJQwrBt+uyfOQT5NEmzwpjIYwzvC9wnG8x02O2wklDUd1jJCa
FSiYRUUqaRQ/w7D9qqGCuP1aCSUg7pn3dFy3QLP+47kmHWA9Z29iw1Uwd+E2zAD32I6GicXpbGoq
aXqgSRqIEa+OKoo+a5igBl3PZSzOzgvOTz2XuivFF85EYnv+/booaos2SFYPRqcBrV+Fc0zWlrQQ
Yq5pGeJnBV+UcnUgow9zGXXTSl7YD635juet+E8+FzW9uE3MrU1z+MeOLkc3xYuyLow+VfNLY1uY
/i9zTXiT9GWGbA1Yk2ccyNgW/tOY4hufUWCc+Y7HjZlLfhREfgbd4oRNdnTdlevEq8I90KLGTClS
Db7xhlHHd8KEyTwXEhMqJDYmTbw4tdYaAJTa9PwpczxRY5TGKAheEEU7+nw10n++KxrJZjvaALUj
F1UkCJGU7QaSUEyom0TlhhHezq7zBNRltL7pOBGTuO7rj4VX4q32Ww/Kghvj+Ye64HI+izQcM9Z4
UJ/DkPopjOA4TzanF+5Yblm2elCkddMxkpVDhFS+cVbRRcEDZMpaxuVP+VaIs6giVBbOB9h5z0zl
mkYVL6PyfWVCAwXDHXj2Ue38ASaXnIwkuQ+m1OwoM3ElUMdySIzTda02fizaV+PgvVbbrGNTyGG2
hZM5cL1rgnteSnBqdcOMB7amveKwmrb35dIjy2u7X90mLpNCUhNanVKCgiRXMSYz6rA0hMjwlsPy
e//bZPnN6j57GpwqJOUdZzI5+FLT5L0yy/J0PjLxtGOUkw7vndRNTvC3trt+J68hnZ7isYR0uLkV
/gozjPtihxvKKH96/hDP7vtlifIHJVBPAx4gZum5/s2gmXbWiGll9ScjVKW9xD29AyLktnNezZMd
cCSyEguvJrVpXhZ/r+3VxpjKdkTyinxikrFV38hEW0iHHABUzZwvsI4ZIKxZfShERU6EAmqyZoNZ
6eVdPMtNw1kxy5NntApKsbZAjbmoIY33GQymFiRi4Vkbo8/KE8AyNKZKCTjYauoiHjnnAwCpehf+
Un/dJNk1T3Bt1X9BGWTjTy/nP59dy/CPgyHj0rGLXUhYW8s0HftSDTc1vdEM08ZcQH2n2DQ62JUP
Imtm06swvRZVOsAfVOSFlw/RoxRqWR+T+gLNh4Ew49fpcxVRugvsqrxjrGmSTNWniAIg5ZFQRy1/
WeMfBsOKSBVeouMhHPFUlBwiH5hpGtbHvHwnz6Q4YWBCUrPMm6UWlQNV4Aw/Ar//ZGWoRjH0M/SL
jv8OlYeaIYHIWnBGA3u2PD9VjqA0UcYEViTgJtPVU4RLJysTBrusUKNlIh1Yijlz5ePOKhcfM2eo
kPAy6BHeq01u5Mj0EJIjKzLs5S9wJH7fB0shkibJA17TkTl2FQftFsH7g/z7OXBuzYrWiSyxlbQi
B0BeJ62ZnnJlgF990vhTS0VtbVVZ30xxKffdsy/v1NZzcWjEIwUrRJCJyV07btoewbKGBwnWtcre
8kcIn4Jhq0FsILy5RB9oQAXEAAoLPNuAffId5mYS0wmbkuEgTQ41KelLaNDFdVE4bj6j5luRT+XL
Nv2/lhnpBfu4z6EX4y0fSaDqMquLMKoA1amLBdqhJUV1zYe3ktdY2hLaDQZkVq954n2ciHBARUPJ
kUTGM/XqLNqvFTc5E2ADosqCgAOp7UjH2ZTrtpknKRl1yjNBZ6R5uGwlm0JSRCpjsoj1tkIn+CX3
Hk2y1LsdoP6Xl6Kvrzh9IM4BxwW/tYP59DCok7L3ilnKIcVpKINq4ROMRa7E3dp03mLIlCc6fBvR
e1gb9NdsDxnRc1h/6LfuU+8gcfIVwt5jf294LvPt+3VnXVvuNuAvAlRQHgj5l1IQUu6TX8AXcxnT
o8D0veFJmJvOPsMuYgIv8xXLtV9bXvJGj6W8kwyDj5d/+jGJh0XC5e+hzYhAWqfFt7eZ+wWiwcKE
tgpRV/FtyqEtRZxFwAKe+nuVKHcOVAUVvH+yR31MKGSgJWWmLhm75aRD+ysXy3oF0PzyAx9Z7rCq
kRuwspkGI2edT7qFkTddNqVjEY/IRYi7QtgtYTWuHv2dTNTmF6EXX/hypHCZWctlgR3oF9aXxm8e
jEKZ0Ult4TlQI54g4u4MgnnqXMNnFmyYqSONg2Ge/HHjlZhCx05Sp+hFOQsoYPyawCkqYL8lMRAe
AEtHJQyUGN17hthHkZ5G+cO27xciNHpGtyYiFGwL91wjeOQEqlcIQdiVUtmFKjwp1rNtUW+GOFob
SEDLnTylRz1pU/RfqyU4sRApSi15vKmZkEjexj3JTHt0eMmttMKMJx8YlHIf0pipRBTQrZLWA0jo
GIyp89dWsj2yIVjTmsDIclB46ZllcaIpYk5HDhkGCrhZTSdDQZLUEcrr7C4mI0KgvGHxH0SVyS5+
MzarJyn91XiEjNrYbMTFg/6JJgeGbC3PvehTXRFbRsyQyFde0gTM7nK7LcgzcM1YqGp1XwScdjKB
tTNs0vFsgfb8qmqgwTZQcCoPMAtXNYw5QaKVScyGivvuvTrKDNlx7bBugwjlWb07D6ScaAlI5EY7
Rl8JtWiq5sm8XdYOmyXnspx0FfxF9LkgW0FYmh1oLeh7G1oYcwLFHGqwYVhAnFfyyvkLU4JTQwF6
NjjkHpoT0O9Jr1Kv4qqznYwtFYBQUEQK1w+xyInL+ItPdbOoht17gfxQPR7UoBX+9jZBenZpsIPZ
o3SqppnT9EDGtxpkmiWv2BCwr5ABIU6jb8zfDxM3x57KeCiFG7gxPW0dt3wF80kTcvM3gqNrIsyk
mvrbYSxs3BOZlx5YP6pu5abSJ5Bm4KlcaFuhQhgWGOhpDYgv2W+ZZzmUnODcGk4Yu0WKMnFjlX0u
ytA2Sj666+GWxvtGQ+SGQk3kCeHe+Hdd2QV4N3M/DTllk9+L4RWLs6DrJPqcJ+Ev4xtBGhrly9tV
eB1V1iX5ScT98K8QBVKcfCCC2Tq7TbydZw5HkTKERYlUJS62/FAM9sLf2HkUrmCFGoFIOBpX45My
afdbn/SSQTNGEEEBNAqrG9egzx08B6u1PnvV7saau9eHaWUKCcntqJTonTVettHSGfibEY16PRXe
spTRnlDV5+14k7xRI20HW5XJvd+M12k1fjDs8AFK/pYKR+Zv9pZPOQbQCXkMef5oaOmU3qt1MbsW
+CwG8PmRyKmLAMQF1hK0GKhWU6ghcPpdlwRLdEfK9/P5VZlw8YEFBxnf0AKBfn06hBDkPo/2WdVq
R3MMADXU1V3ahfaTnCEEcImT+PK5ear0gRNLjQh6P4OBMbkLxmRddF6zyu62TGHcfngUWKnWXtNe
CbS03aTgkWlizX0FznMRRt1Xw+xhV2kCr2O2n3HLwRARnb2Caae8kYqgJtJvt1+bYPWud6GTQHfQ
wLGPCjgz/Ze4p7UYd5/ULslNTWx2cd9NFjtuv6rsA8j1/w6v50zmt8svFPeJSVtUrubWrizAGbb2
7mZZRtScoKFLSJ7W9mPVbK9mjX+TFbgMqjF1suu+XaeLg9hTsxXm/Vd/AYCIUzIpRrE2CZgxY8NC
FTGlBMdQaR16MirGFZ7vEEe5nfeUEzpn9qsZgwPS6EQ2lBP4DKLX66/Lf1kpBRrzK+1FY3/BgPQm
CizgTCgA7NmrEhaMS+zPONo09heRZuTc0T7QCE+wRkAWc+ygSMAOXzTBJsB7WVeSahRE2xnmDcD6
nJYvL8pTLSuyAQfrXRjR8IEm96YX9qXfb4JkP0sRZQvap4CDA5VMt6a014oBMpZCus8Z8pgwAfqE
jKRp4WhnnuuYleD6irChumM/4ws8ATPqGfSPeMzu2hZBeJF+suFrGsN+rhyMfV/JuCHk1KPip9Ij
bErOzDrURPzSbMSS+94yzi6sWX1mK58q5UGEMXjkpbkQqSa3ZDZfdZu+q+Al1GxRKmORNDw464aQ
h/lVXCXfdTlpah7OyeJu4FAwYxUxLwSgUHkXj8tv4pE0890PTtCH0eXc/Cv/tpPnYwSLCOsouNhH
/Smw3bDKm5AZKRCM3O/o92/7nOOkQrnuRT/sPPyoAWjPcSS6irFEILotJzwbCeTHuLNuyiSxFjom
6ll6Uw/O5zOf/FRNxKcmbxQ/Q5niPv/kuIbUbRfAPJWZm5+g+YE9yCZ6CDGRUx0gv/aw4kXO27c+
SKSYUJBGPhgBDpsKxte7VZxdn3muk0uRry3khJHr1DxzXHftQJT4fgjQ9xXCi8QMdEILgezAGUyb
45Xxm91sfa0TQG4w4vn4sfVNPIYO6rkIsH8xODlRi89IexKdTy3QEYfDwyDTXcLS0ig03tJPgDhJ
D+ATeSZ5gWpI+S0aaQGQuQoZweBoGEHHlp/PM8mPnMroeWawJRDSMwNlTD0BcoIqyHbx2k/vxMEV
3K0pqBEkpcGHhvwRGY4K7jZmdurHds5ivqt/GS0S8v5saF4HFA3nRT5HJuN6NngIHmok+gTQyOdr
LGuKJqdMyk0+lmAF+umPebRmMywBbfiz0/xHvaI9k6MOITOqhUQXFOMpt1bvREo1AAJnoIbfClRR
dSZKgCJCqiVF63r2Rqe7iBk66aWcfXlRnmAgubD1WZBqIGjHJsWERWpA29II3vfJ7FYFQ1XAvwHa
E/JkaIQ0m2JLqeJFyfQ1t8Xs4GynqpUxqPr2ZksjFPlMkRA3OApYJ0BV1CmxkOJ5eyHLS3WSwlUJ
lz/D5z91+aD8VJY6eCGDkQkyXG6cPAyzmWdW757eBV9Ikpzdxl/4EW2QkF9DNBS3fD9ByF0CChAB
fzeKZwjm58HIU2uYqV8YYGcE8wdId7JONojQ461P3w4Yqf6sauk/SPAQe1d1pB7KqNVkykg/LkzG
DCSBq7yKnFxR+TyWB7Xdy5/+1FsLPS5rMYsDBt86E/5APawcbxJ3bXvmnDT0B8w4lcJiPCXxNNKI
QsNlYQUCcPfLFZNQziIVH39ZSpw4J/HztYmdA/BgLjnZW6PnpGO4ZDDZ5EB1hFCpSooH7OneHJyg
MFb5pd11uK+bhharWF3XbvZZLZCuv/O2qqd2PaI+bpYIAG6Ou8fzN5Y5brpa1hlMLqywkLBf91ty
a2ZYFUL39Ibq4263M3/u65/NsPylAapoQrJgEq5lXiIoslyAVJaKFWXOA2pozGpuumzACIKxgrAD
TJJEWvuLw0tVxaRc5WfIAonaiP+YbJdsFc9qwCaYmsD4TUcHmtr3eTGQ6sEknyrTJwZYgfB5BXUJ
rxezQP3VW39V3wpAEOXZBC3BeNUCFfW53HivMOS/8BCbLYL+rMf9iVv9z4c2IeN/rFZMae28iAF8
1fdGy+6qbm8FeurVxyxWwy6NOEvF0Gh2P+RKpfmglw0LEL+Hzq3v5ZD0X28iTN3IT2OGzrAB0ezz
JTGmflyvBi0Jyn6baijARcCxm4fZbHdn7SC4AVBwhKsdlgBY7VTu6vOnr7NigD60/v5/8FiTVslb
1rN6V9CRHArJJqPspV1iDHIrryubIrGK4yu7ham18m83Q/Z9aOwPBrqCO5kRAPev2gReF40SnsRU
aCBEz19X2QJnhxtel85DkexUPIoHKVa1jM1lK6RKXMyxg+OVcEhjbA4zSbPFv2gTjusfnos+gUpc
9ca0NguKvs7ssV7dqX/u+wL0ifcEIckOoIGt8Z2GHaWBlr6hBlr6hvvnQg5SWJ+lpHp5aZ0Yqz9/
psnSCkqn8Gx87e7k1NqP5PNVM0zefP4g+ohOxT7EEY8mpgtp0Bl+jLCCR1oEg6haPdEsXNw22jug
nx4oqWqo5CyKC3ph+VoacPWQZ238PiTS4OpReV4WtItIrhdiMxolhBQRBHDEOwZiWBfpPmgwOO04
5uRI0TnARIreVA3zF4kSWhzPzy2Et+RbwBrzGfBNeQaZ67exW+cFDE0uTZf3EGPnYq96Atc4BMDt
RNiTCvNAO5LsPsfrkXvjE1jjlWjmAo/3dqzMSWEBCO1++cuduPWF0zPCgx7F1Gyaqlfjntw7ffUH
sXAsHtfLACuEBAuBdfM+XFqvNU6QSF3YoIa4OrHsFZwHM12mctrX+uda9RMDUp5uLmMP9p97ZOAG
Tb+IrH79e3QmlQiAagkpUwNHGXKbDM04IGAc7Rs9iRwqZexnZkgYugm8lOFDT1q6kRr+vtKEKZvs
18z6m37g+AYAlyP2hmIKi2Bqg+dnR5BjiBqthYDSLKvm1txLdilmmisgGODTXFXg8RrYyjhD1loH
yWzG7zg/tJ3r3ztZluhbTD/AqcmQ9Plzjd7O2eG9W9wDHhKWmEThTY1zytu4gEvlkX4c5olzUQSJ
jR6jGC7DLRLktiGc1tpuMLXqYV3bWBfl6QY3ohl0T2wwg8sYD5BFPLBLYycrgMJJ4ozHdXNdBVVD
PvZ6uIl7ZByVzHOYvm5eVR0OO93KebKjxH1LOGd4U63jGqY2inI/5T9CfCZeQ0Zn56xBWeVZ2HYN
1k59i3CUf1i3AvgeFcvRURxXJX+pjsJi4THpX1itssFCmr9qmC/sjFec2zgXBat09jpfgVjHPHKe
NEQnjzL7QbjZtRqUuHhNjeuZf91Vm83ly7vtRFXGPBrqtgyYBKJMaux6YCfGdji8FwVL/HVZ6Wnc
kNvLt6rp1dMKMBYSp/5Rp4Xcw4XhGnoXrNh/DCt7QHNgKtC7T7IGNCYdJJbt4z33J4f8TzMn/PXy
7zg2O3D4HQ7gAFsyxD5iUpZ5Fq3iKm8Bg4DcBQY1lbTr3I/ofm1kh9KS667W3agDQ2evevAD68PQ
n15+qGNHmMlDTRY3utM4lLnzvUT3fgDKCAPVID6ySOaWEBK12f0nLeMbtYZ6d3PwWebvhGTyAtOU
BOAlNvYadcg7vK4sclzFP9Yl0b4tmltNJqSrPD+IMmyPyeaMMPuWCbXwtamNstWt3bRfrqP7NrYp
ItZXMqE2B4eNbTE9t4Q05iplsqPgC1i9r4jTA23jkEspAAA+2uXmoSgBZXJcT1Ak5BuPgftwr+mJ
5L2BiheuFym3BRmqdtfQ9Lyczj1RqESo6gHhwhkRD1PJbrbLZ0EMjmkYwUJ8zcAfkc0+rQDBMo2Z
pH5kT5vf1mPGEI7hr9l69TDr84W0NpIqaCaTB/6Hrib9CcROvYZYpmEDMMfg4l+kxzi0538+++QA
t/B2X3bzilQBbVRwBeZGWIz5jPWYRMoY0fhGk4rXr1Ez4duiiYo5vQkC7JCT/IUE68TpzUMxvsEM
jeJv6jo8rurluF5x+4kgYiKV/NFe0HouYvjMpnDa7AeUYoTqbRpe0xbtCjxwn+wdwlSdBVFpD8Fm
e1PuqhspOzVkO//5T50R2BXIWga8BXrh5Kzr5pusgvNHuwHgjwHbtQaSWr6igGqCoMgBKbZ1VyOM
emMHwSvjCo5sPSjct17qvz9zRAhCn24xvAXh5AnGJutrcv8lG2/VBQ6Zyb/pHWor7cT+8Y+UQtw8
4H/zXMi9BBMJuCbv/mOz272SmYysMJiVvSvb4Ivioc88o/qdo2cUy5nUEcP0eP6M2RYLvXUzB6+T
IZQKHUlyG0wecp+LgT0gGb+4qTpg1fOqPI6xo+POZILGOEUSBHVv/RbmaELTy+zasqCycUB4aP97
F7Qmovt7+dGx5D7x7BFuYip7sYmdOpx1XV6HbTQvDOrgN0YeZ+i1ajnjJa5s3jdvG5LPl1wKsQu2
BEfEs89Le3OlQZToADk6BVlfScjqYyreEOcuyHkXj5hAO8bhWCb3GnEaOxNlscHjzxGAGAMAtFti
9TINhhQDSgm9U424AL4OEwRRnUSMXOc9vjvjjbJKqhV1hhErRABwAL0w60hflFS21yRqqKOv3rr5
yknZwEfC1i+uaWcQOPqgdU2mqCs5p1Aei8XQwGqLcf4WKi6PdLUpQsikXVlW/Rs7XtO2yAwKzTtg
qZg4YrfkkYwYO651Tmr1Nd2KMkawQA11bX8rMZqmv0PvdJGP5TvRpvMw+PW/9SwwiYdRF0MYw3FH
I6hhvdRcwpp3bfMuSbunrOSRRRsdmXGdWQXHxa/iAESmwHVIOOfzBWzRF5ddPa7u1drJEsEQPUZU
KjV3FqZSuofldyvSWoy8R67LGJY86jVJ/Fnu7KfzKTUnQEQ8ZvDjAQOhr3emg4MsH/3USYPC2HzI
SEg+vFLOHDRUOSxPFeX6lAI4xaIUYVEvt0QiJ3HjX0B1xyAivQ08OVJO5gRbTW0APK+dVeUy5FAa
uGcw8tBO0GIUMU4rWePZxmFOCeBJop6ho/glUzgc1sydCYSlFDNZLhrbC1W0uR++FfIZeu1Xy4Np
qRR0DbvxUjkP1DFTONr6+hURUCOWYnz9SUlY0gO7GZTDvYlKTFkLfCwkXk9qK20+hjGhutDnBNKV
byRs4pizyxojwgSiR8KmS6uB23CpoU6AO7eh1gBIL33vPi225PhyiXBCVBvmoZDH1PhVLUMglEYx
xG8/4rv1WLjEkfNUEWMmPrKQJNkpiJ2vubXvYPedItmC0iKCvpFUF4wttyzGmkVA8aTbSCw0LUqL
ThHjUEkP+X+CxKz5ZTwbnnJ79wNpVLqY+9tXGpWo50yL4qYIwwexsFVqKeW22LQP66SjJqbGb8GT
uA8DMAttdqksZfEsAolOadl8GwQkBcsBNdEYo3GDlBLkUtumWcOZo7Y21szo6ffvlROfauRw8sjr
rvfC1+LaitrKkf2rG1Y/PcYgEqUK9jDcT3m8lchDm/llFm5YfkCUuDMFXCsBQSwyhpOpjfAsayb0
xnnqWpwjODo6AoOhwI9nbpIT3DbIdmxUZz4PFco4LR6iTVnQ5y/vVX/p9JZGJh/5M7WwhNq7pX37
H+Eo4ijo2wmeOBSMXrF53AzNtQgg1pq7DtTrfMF+ZOWOvZ8ydtDpoyvjUNFt+AfOC+19dPN4zYgZ
Z68DIqFMFsPyB7U0+Swgc/EWZhfSKTFc5X8iZE73tAgpIh/r6wucNsSU5eyD9qn4H+eBqRN4D2bf
nDYMUgRPTWlD46aeueFuEAgMQAeTUe5j8Q4VlepaKkHfN66ZTAE5VZpir8zR9SH2Q5c4T8ZMh3v5
L8aoJ24OgNYZDnowyoO5PengPCSKdHEz796Mw+ngNNqV0t4euTGYOEpvEwJfyoxIpZk0cfIfHfnv
rcr6rKgG3e1nbjTdWM9LMupAMKiIuA/8/aYj1IAJWJquw+heeutYGaGAmlIN9QG2svtyDAyYPSWF
9eglbyOKBhXc4i9ihowyWtUHm3v3AD33XFl74uylGwAg81HhcoVMzl6rS5rdNsxLM+IVfCD7UJGC
NboT7KQj1kaPnkunLhooT8IkkIxpmHFperMcNtcqGgNoB74V3G0T+czs4LUxCOWW6ULkTOex7KMk
e3YQhEtitJg7zkgPmj44pMZs3Yh6Cf9BfMcqc5/UzKhkCGb1j8Kuvvcu51/Ax1fuBVRaeUxIrO+j
bhc+YvwmOPolfjX6GUxMdIdIOhfjXFX5nPQQDOWU4zc/5aOh+0g06Zzul8HcrVFOWxhexVTSVNR5
Cp0wSufvrXYkrQ1FffpTkh2ZOzQwgJS+DWiK9zsTpgS6Pc2f2gJNzc04QDxJlAUaLMvuxGSIM17R
mCJeO0+B/FMwOJTFhbVsL8Qd3FcX4esl10VZ1sZDV2Z4kivJNkUTd8HY0qaGefN6tKoPat3UAcsI
JtyBcChPC31L768v4yZeMIW6cpJf2r66ZdQHiLxkzZafX94ixjJlskXUVTE6xqXOA/N8fhZ2fust
007eOXR7zRa1E+QlaDe3+6EXTQtnn/KmceXPLSKMUImIeKiUbnUCcvj0A+fJ8OQAkhSDpHpMQE0z
YtLqZ8CBUQyOvvrJT11f2Iii4PI8oi97X3XlvflM8nTgWhQSYoerd5piVjnfhzZToxoxG3Th28vy
Q5iuPxptPzzqr/vFr/uMD4ZDmk5enci1tUE+aV+qlBUcw0v90sDpMJEW6vKR1hvXH8qUGHGqHY4/
SpB8deeSb6hMEd9ZJ632T+W2F3uLccEFFSlFupwhypznIJ7+JMhNQJOwM2IM/PyTePkOgChlcG8+
ieEQY59qmkgmWUIc7dHi9Ho8kFDMfBS5lvkBImcCXGtMoxmJeB72Vt6SnCwtah9ifk0AK6vN4DlQ
GPS/GzAlXXU1aejtdn4tbl1hxdmibOO38YaCWzu59/AvKjAtoD6lqtBVowI2hAYoFDPeUsDKNEWT
3WZZGka2cjdlYcmQ5DpfyRqeOkgMuH5Z/NRhpeZOZGKDOeLL4K/GJ/VCovGqFhrC8WGzHMmbR3op
YUyWjD9qh+In41gsoYAJV5FKpQxwV6GuUCX28j45QWLRJCOaMVTU0GUaG2h1VcmZuAvv95Iv3Brx
Gz+wLdTqSvylhl8MWIsQhrEsOHIon+cFbFclwXTorXlRfYCfsXDVvGguqnD+Rh4x+r8zF3iSA0U1
m+jKf8EVOXFRK1neXNZMt6Z8DK9auWnXWsw3+ui13tiB77Q/IHWIUmnrsMOOQpvQgE+qdqTT0JKX
fge+xpm3e4yQcTnDXeEIgjNAs/d8yQd+3g/bJoqYHf8+hXzuC+HphD/3DdEQ4RofUoBHJhfkQy/i
OP6umbfBoHYkIPgQxkQJGmnWFs1OlTmDAlHH6hhn2r9oS0+0fyA9SG9xX0euZiRJf1SR3dikiVt5
m3spKIWlV0us9Tf4mbjYdTLXEtNftYWcDY1Bgbxf+c5GN8CUMMMjfO8O350rLE58Z56NSoDGmXt6
SmO2mj4gga0NDaRud5zq4/KXqlvh/JrMqv2Uw1GDaNnePcqrTmJFshRpqBhp0UmDTn0SbVH2RXWC
kkFzNznGiAeutakuVaXReQzyBAQNEIEcn/cKu5JZ/vP1kKVb24s9KnTfi78rk9pQH+htcHi7zZPg
g7FuSrnMB+2uBLgG2Mw0qJw8MSYvNLvxZTMGv/TGxYSQQ9MBMA+T+YfOk9I7KWipzh4WerzJpTqD
QW5DCObQONKHlmXrQunNwvu4GBbBJvswy4d7dT+qP/NqBeqkguR33SO3qWD8VK5j42Nhlgs1cjPg
ATLQdMCE2VufQwHgRPfA0M5svxNLmXbNYXihtYK72vPX7RWZV+ZOsbmX7qHYZvflvLnWTWGKAKia
PdL7RdhSkK6xJ05w4SHlbZ/RQCQL+zCMoPI7ZGRXMfM7lOXYaFYL+RCpVDW9+mof0+6JFJ03TxQd
/z1HD/CSOF+oHzTu0RQl7kZo0FnSBvcNOmoyGT7JL1KXWw+rVeWhJkdNMhPWdyXRCKK8O4FXAdZx
owweuETPI8PG1un5cpizjAl0pSNGpDglQHZpXPRFEGBeAIIgTpdBUOg39WyS3Zqtx2paiDihy72L
dhhwUgbr3R++g5pmBhjSklb9QHoNmIFMPGLerLGLAHgVFlHDTtDCE/WrgbXGgOHqgCuq5jnPuaHJ
O1rx/ES0jXL2hxQ9FYl5GYDASqWJH2g+65Lco4iVXqNZ2YoG3hYVUJR/9XfEovQRxIp9f0i93uxC
/7pMswGz4ja6zfOhuPMISLnwO2Rxaxtburat71HTPlmx/WQHhL8IHCaiy1lUDt7WEe4HjZvbl/3M
CslWAVL3bCUaAHD4y9G+rhJw4sxCn1+6S0IMSfyxY7Zh42GOZaolsiL85ee64G4JVoSxZB2aOgVV
LLIQ+rGDUKLx+esjvGsKJTgv61W7qCzyXfoVTaOGEWWM3rcEBb3eLmuwoy7+n6zEXk7EB9tjQB8w
JIsHpu/hoEShjh+fo4YlMA5BiWM/+etofNP78Rd7qZ8GnGjnLFXhvU2WofGzlR/Ki8o3nMeBLC78
LWHcfb56RDZOBFCf/z/OznS5bSTb1i/UiEgCIIa/okbPk1x2/WG47TJGYiampz/fStnnlsgKqc7t
7upu2ZYMAonMvddeQ3EtqKVoiPPxlXHUrxUGd4DWK3V3He0lZcb4z8ZwMvVfdsmCC3hHio11m/TN
/F5YphczCM72HLzDiGgh41vMxEHa92VIVgs7r7QjquX9tlpIr2DDYrf1x623M42D+fRxuQzxP+Rx
TB+Hvu7fTCu/J5VJN3KX06E0F2D6r/I98TgVHcEFiUI7cODqrjiUKfZ0DESOCOajSDRIWhCVoX1c
kP2UpDnmxhGVn9ZJ1Cb5Xe3zrIDc6Ou5OvTUdFZ+xSSI9YS9NXfPSkKwrl6ZCocjODrxO/hp96QK
1SvrplOiRpUQomSFRznRSWuYuZfpPgYAPYbkUzFBuOp5pm+nThomniBhcBHcCDEsij1DOp/vv0pm
9yfKz9e1xzofPeAEnw4JCjF9bPW9xkbGd6LoTkqbfHHL2wpHmAvmIOnFcW92RzRsF1V9nHez1/5l
ldaOJGpVvgtM/bUj32hVUYlAAf+8YRPuprKpIH6o20pZXar1E+CBnQn17JyuvZSwYyIvDnIg0et0
7uGlKTtcwcfthANV6/+E/cDZlC3lu9rN5rddJ9VCPqIpNTRtdV5/D3NijWhOqOALd0BDqe+fCcy6
TJYejCJr2hv7SQQ8olciKBTf1wmXrsuiYDPwQ5TwSeyXN1Gm1Rk4/VVUEvlU7PWA8wAT3G1D5pqy
AfyaKnkqiwoP70N7QyhoswsbOB6FXzMfKvgULuy1azdtWJVroJrwwE3xj+w400Cwed3U3s1hP5dX
jBUYLS2H7a0iGqOuTK4TJl4XRcF39cxCrkkjJHhszwMoMhfeyUARSXptfNEHIRyVbibWLEO5lsoq
3WO9+hnbHKjO/jLK+Pthhn+wLoY06JOjbMoNHzBn0xlrFSiGnxzhNn3Rpse/DiA7l17Aci2CqmVu
Vv4xJQVTq+II7a5M96/8mqszR5boQ14MaBRWXHxpIlL9ZsxEhuELjH8+c6iNaermi4I0Zz7MdC94
xZkIZCWekI+TuCxxLrFO82xXNHzi2oVyIwS8dtvgT/9gyivniAaUFcYQi7fBLEiJjcO7Wfi0XLbZ
nurDd73gZst6ZTsZ7jZzk+48Bl3cGie6zjEmyh2+ca3ZIckKo6fseWh9C90sd/i1pGLzsWFjUee8
78sxI9PHi3f9GJvdOOGtpJSwIJ6zy67wBnK7JnMVNvzIyvBS9gbMZj8YegIutOrxtfFdngL2NFjS
G5GBeDN8d3IIlYyjawSsZPVuGcTRZEJAiofmqp9hA4iXI4iihrC6o9nkKGJe0E0FYVwtO7hZnHq3
9Tswi2rLFY/ztylnVfl7gu36Q9ve0H0Ul3WsV02/RruurVd/uVZ4zy8lG1QBWgk9pHgWClcBogYB
C9k/N5mBAemSF80m+GNqNC1uMPGftQU6bOzJyveFfO7o4DdMi/gvbHzYgNcGckmH3K73eRKZWNTJ
9npZsRkfcYIP/bdmc1gu99t6uMqqhDS4lBeo0yEXMsivNtK+Dku/y5c2ulk3xI8hZEpvjssxgh7b
GjpYMozKYbNrx7EhsU1rG85gUUHV6ocwuzMhbyhdTnAZpbN3ZxYWpAhgpA4Uu9o+lGwtwf0K85bT
0SN9jiQ5b+FvHspxc9EMxRsZxnp9GO+ckMzulVvrDNy4Kvd4V+tDD6TZpDdhqFUbrPxav8+Bh9b5
dhOOORjhmN10x320s/Ypw2SuOYYNemw2ceJto6s5WQJCCHjP833g43DfjLdVC6+t3xJf4Ofh+DoK
ibDzcELZwYHBxTju57veIWDssl7RvNa0Ty/5TMFFRYdxVafr4dYb3U8hTB/7XKd0nGO8XMpmywBp
DS+ypDjcVcDg104w7y+9hLIjPFTrO8dVmtwh3d5u3OmzO2ycyxoz24suQoDcRdQHTtk3b/xu7Xdh
cYwxZtm0NxtILETdRs3OieGLFUfeImdhK117CpPoOH6xX7HkKTmCOmLmwFv9H2Ybh8yZOXv6Pf/g
lpbMrK++iPoPU1kX133YM8N2eVhSXSf9JrqbtkVE3tG8ffmfKu9xBivzEHKaKXbWC9KieBPJ0DuJ
eHMGOLv6MMAqHFAfdJufkyH9b1W6Yd2sP2vmPzsIQ8FzFLzNWYUJbQ1hLhCllG1n6s+xjzdlPbgI
0x9M133DB5MyQtzuxGcB/eYlKZJNIxGpF0GqP1l0NyJOsG9QmKXMbbB5zIv4h71nIlY83U/ZiOfH
BT9kFUJ3XfoRGpFTsa43I1VthwDbCaABwRgPwRRydaXvS/C+s2iaeLFEgHkZxzi4pWLBktb9gJOr
tTCRsSD9+Wt1CBqTyvjQJ2XD8nBmakdk7Lu5raxOCh7JTYTDrUZRVrISQEdOm+9N4d7kK+d+5HwV
wdbSlukuk6j+cpV4608ZjTpF8qcQJ0UjyiZarJ8ooYKdIUmog1Doo/yKZEVjmzpGpcCj9/JaDDn7
rVZYSg0JoGlnn76fGxt4dHJDidJGR4R/Lvf0zOssJcAsa6vMotSiJqiRjuAPW0NBpGQat2vMLld8
Yb59AflVUumxgjkiFyhCtX3vwdTEvhIaSuqo1BORUkHIk0gC4wpPK6m/C1tMu+itm607vySzXGZ/
dMDKXBE5UU9GYxqbaQGjeT167wEQL9RzKu1b1hHy0pLCyY4p8KqNJrbtBaUTDj8i0EVV/EMIzBF5
bmCOryyPRCMQGwiQk3lpOfHkscgjqD5yVNWk/lKVYHNc80ycqbif8cC4UI8nnomCPeTPnUQq6rk6
/mRPmBQbGuYsCgZiPD5toazsH5Jupbuf4+zV6nk34nTUHjt+hpMmuvvkVwyH5RriEKnbo5sbkiO5
3TsJiZWQKmkBnn7c0XkzGRGuoD4ehrsPv+IxHJGvDBNweYeSQB8vXFUTd6vOxIVAVpWCbMSpFypU
uNSoMk3WAxFbVFLSPCPhOMRODpqu7Z8pRG0QAB7rhRDxXywRnW3KPOy3mCszaqqPHCFTqn6OhSRB
jVLVxRkSB8ZmwXGYFg4uLcRj1BuGCwvA34SxQQnZF/FCj/5HZumCPIT6RhmbN6Q52TTrZ0pSpnG3
BA4JKnoChit+ZYaAxGQhhBnpGIJPGPWP6XEnX0GNLzRpERGkglIgurnUnGTkVju9kAr2sxzdIbzq
xuKdnUBDrZCsUx2jGtgOHxnN/UXRCXNOkKcf2TlHB+slYGWoQ1uU8IiiHz+yMdgXAbF+m3eC4jU0
sVk2CFyEIAl0lGzCcnQgDepOS03uO5gGsP2IXuXBg/0XSNwZssXEHP5hQH+w9Rm1nmjzHRNn0zr5
JC+jOe1H1WLMzTkL3vtUUayYXq7Uk0HBPTBbmamxJZfUHKou9197CEl00OO9IC3thDJN0aZnxxCy
Z2ZwnXXmJs29V7Ii0yjm+bTP8+k/NCPqPG4tMuUA+enj2+sEY2MmUxUgSJwR8M8J4GXiUX5qi/Eq
C1m7GqHiy/CLBRUdQd/EZ5HT92YamY8xqGRw+ryzlX82ZGe4jsMBmSBwyqnmTiaI1OZVyNHE2wp4
KO95FQbKQpNPIpDQTq+I9J7CbA3DVMt9Zx4cyXlc57Tutp0KcobZ94b3RLQQwXTC9aGL2Iwc8SXt
+6MUvl/GYnKwETNQ09Tf8JppIScxfBbXOPGJTRKriWwAkXb0ZuULE3MmuWIgaPgkOxjNM//P7wTY
O9x2HAJcYL9YFc3fBgS54011iqLQPrQ6x4rDQ60hj20lnfZSk/DhqWbfF8R4Rhtwmn6ir9siBWDK
pUAtyUmeT/05H2bBpEUjh1cF4wGUiSdMv9xpozKROZI2WI2BJMmZggfaZ99xyDV5g+qDHqbbzldp
41GKInyxnG/tg9P9kPv/9ZaBRFaAODd+70J+38njUpiqjW00MI0Y12tIuq/L674NnpnJbazy8VFZ
wOeQ2VscQrrl3ydvd7XNl25/jMtXRbHS23aXaZu/C+nwpgdXUZQXL/p8/0NuNUXPXBu2gVZhYoCz
xGw3Pb8BO5c59HdRFGSoP4m7qS3LH5YHeE6CexGgtZfVh+ytP8OME7tFxjY+DfV4FOUUf9wDZ0G8
XJvt8UuxQFXgGYstjfDdEuXtiXzUM+/+mOLNG235nstpU6X8VRkYlYD+vPLfrav3w1kWznOo8lQI
lsiTVm/8wUX3n1+tHWNeDK/lq9a1yHjFy6aL1XaqpB2RFPQU9Ov9zDEWYi7FiZkEh++FeGPRIo19
jFksljAShjN950Pf63TpHDzF2MxEcf0dwyVbPO3PXsXlKsFCRsjajVSNyT1BMzdkSgCu5M+qCtVH
qTrz3nO69x5SrqffLsskO3v2MXKcTbDBHeF02/GCuQpgyT2cOOJQKF5CT2aMqFETlCMgEP4BJMqn
5MafWz4nOgL7KH4tFqnxKRymDcuZsXjvMW/MfQHub/oQUybZymj1AA7LIkEqbC2BZKhui03wRsf5
b665ym1h8XZYlseUDDfR9rI+mLvSS2+8aU8EFADN1KqvPM43fdBCnwVYUAmmebdTfpeRiUrz379W
ODeaxdmFA/1ACY0YtH1WNQHueWu9uzNawmSD8bClIqRvQ8oPucgmy4M5uyVMo4J5+safy3U46UNS
fMljYb+nRDvZ1spynw11CRNNBlYkQtrUJbZY0TvlPWzlIivTDZ/7KjsHF/oBzYHonkbdaz3TqsoG
tS4RjNUTbg46W8X6s4Zk87K/1GElk1HRXkXAeOZDnNcFsBRDZrcQ1uBfncrsvdSD/lN4/Wt10nbO
QETjbdEcblRrintqR3XN9IWvXwiD1Z79W4yUHGCbwwWU0ZBYSrZuh971Q2rwqaQfVuh9F8BE0CvE
jiMW6v/PPB8xIIKDGOodwxcmMCfPIt8sbV+7y/t6A4eCOa82bxnGyYdGG5rCMHpiP9l5rDa8T9d3
rL3Psgao8uGD02ev4MI9M8+3pkKPX07mn9QD3F2IlqCSj69r3NLAuCt9iJLb1E1aW1ydyQnGFBrq
i3qpoXkR8hZKT/w7/kizWd+Aj9gAKc2rxHlVbSFujtS4xRJOjPJCmmG5APHzVqp8+ODE20LzpQUw
ORNiCQWnFtwp6YS+AbxPg/mpGDDrrugCO+n81Z7sWzAWxxTRclWeiHMkD48o5RggQdm2T9awtwPj
lw8JygUMTadd06Xva/9w6/bFzXRMdwjT0SHSaFsH6YUtXRFBlihD7Ihvph/92B6uRISUP6r4whIO
6C+ySW+T4EhYyh51tAbuHXlTyC6gknXIJNhnVaysKR4U7vLx6ZfiH4p4jasp5eD+03Wdpt+uWVMu
+MZ4ryXEi8r9D1lFydXI4uGiM2jLU0s5JVym9IHWhhduiKa64yJuAIzr8v/unkpaToB+aiNNMSX9
yXpaqwF0tjQMhdD9SPjxm2ljg8OBe0SMFDbix/vPIAi34ltY0h0N3rqJf4gIIoNz+ZzkWOU8fef+
oaAClEDdJYmJByHytP1J58BgHGfeKT9Ah86D/SxSgIDkRIIPbO5ryDyPcztp4LiwvSmMVC0m6+td
MtDWa11NTH5NG7IwGBhwdqs5rDnbN9Hr0WVfFHEtVFXYPvfSnjuFuQg2CKsLiChBA3RKi67qYFu2
W694HflE+YmRxcSMJnX9WNc+U05KJLjNqlcnP053cUTlvRnuId4zXwP8zShkyclSeaLtZYXzNWKL
uamH6yyLXnjPBsCeD9bJfIXGrbuOSgGvwsfbzOp6+9nss5mpM1PlqmYuUG+2pCT3EZ1FzG7gtyIu
rGCZ4jYmPiUuPDYhaTXccqXY2LAGHc0TFHu7bGj1ljrZLd6GyCqw/wPvv4zFSdxlIJPgaKmUKRiM
IAqM+mCDWqt2+leaG8Foo/ccTfOcsg4ZUHwS8jRiN/A3J4duOHpMy9J6xgWNqUMRz/fybDcJZbr1
bqO9isiuKsA3IKZd9QrHZN1YpMgS7xbWUAqAh1pJ8I/eiRzGut5bmxrJOSGq4NPvhY2LeHwOxDHE
khguDCsLw/nHD6hb16NftJsB80CY9BqHJOYbaYFYMsvRrW+gmjZ/WfdxEahWTFMjw75DVqL6JIvN
bf2Pk3P8S1AzYlkmzdTSATW1Q80J8qvKQvoQn5QFVVBiNskMazLw9HHMFDKWRDANU3ETjzxL34M8
YTab7/7IoAeq4pUZRFaBQWTBOUpqVb35HDY7gHq8/iN8DSkiqatE6pWqJIfeqtLkeTL9OXjMvWIT
AU1BeivD6JN7xvsUcfZFr8QwLAqc70Xm6EN4tnvGyWJAiRmQrZs/g9RMF37dAvADDukuKFJKke/1
wCyFG81HblST0/VO8JB14FmOdE31LiZMLTVhEvkQYMGrYrnbHsvvBtsz5l4ZBQ+YGOyFpOYGijCl
t8XOCFXsmn3448HuAjTYhXtnCSgwnmFmqwr/3YB05aG+rqAr7NSRP9g3KKgUjroJX/AP8XnlZeeL
r77/zADh+1gzvhfJOt8z3Ht6UZ6DKVqMikNkbXKg2N//W18Ol6N21iHa/D+TB8BkK3BFYKuWLSm4
ZTYeBOZeT+SRPiwz2PfqtATPrQ04kYBIBak/fXXnOdFc3RaFJlAP1F+8/B4//hWTprRwOmP1WFHI
i76Nb106tj4frvwQmVGBcppnotbFrxgzZ/srGzhAdyocqEgZXj9QIsD8baAn5gPwFzcXhjrLugQ5
GKkBFU0I/jh1KGCVEdrAIGbd/xacAW5jM44IFczRWuIk0F/clE67n8x//wWh8gz21Sf3kaHF+vQY
zz7+5Hm6n3B2i0YbmS6QK5oQW6lmxAfAGoUArgljBewj2pWDsWV3HrUPIxfCjE/77/NR7pZs+GgT
03VtIzk/IPIDTXx8Xd0SBeW4D0bwSgYsdURtWjsagPnUoz0qNT/ZwApgcGs8hmt1AMrTZ/UACYsz
dFmHYbevg44ePob9TuDWvR+0DBXGZL2eZqbyxHPADNGI1GTwgqaCM8sfDstuGIPDrgrG4pIxX0B6
OceuaTUWGAiu32eYgW1IDN9HF/2gSjOBLYPEQfQEKCaKZ4uWOr1hsv+2xgcUZhNHovXNqBdkYwfC
35XmnPEHtQdYtDOK2Qt7k9bXtQ2GZwHx//hIPkkmlCby4WgFIDSchn4IRnqAKGMivurcsroUsxsh
n/k1qE5oUr3Dur+kqPkxjapuKY7rUvQJKllVE6Yavvg+820/YmPGgru98dh3ryE+MkOHNW0r8L4U
j2DgVtvJXcXhJnA7bAERwxWCVOFkL33DDlkNzteqZwPJEwgrT7+e5+p4LQaiG2m3FEdqThZpl4SM
6/bA8somtAuUg6wumSMpi3GCEw4BVbukBo8aqAgKUTmk9ANtGc9HuAVnCCzXZENrqMl4d8ITGKzb
Lk6wn6sDMSi5mP7z8SNKLe/GdORmzIyuQCwYjor/UbJKrYwDLbIoF2EGMafbwvKQ6hsxYU6CzeZn
NMk7Jml7xix0jgYOBFt/wIh9W17hSjmy88AqSjYuU6MG1gaL41O0wsATRlv3rrlOaB52JuAn9zMr
ahryGMNkGKIpzT/OD/DNnHSBWETRNnaYwa1MoemfKSbRO7IZQWSLYR4VGoPVpTC5BoDbb9tbw9iL
oHQW4erxR9eSg2Xkp67gcWPsfE0izcjEZEkI/eNFS9+OVK91JTogaOhu3HDJQoyLCTfphDUVrhBU
nlkq5/sZqjMfuicMInVUJzt5VwyOWw6YixY0SDTEr7WTSydjg47wk7PLJeF/xVdOAOcAgwzDfiFn
D2R7hjjPku3/4fyTkoH23GMeEgHhPN7PYJzR0zVTRkIxzVQAQINoqzZAo+z+diRJ9ah6QC7ARUEF
0FI1iWuh6kcDVaEaIWqtDo7B0zfNMv0fb7bSjjJWwVYXWZydBP/tcB4R2jirz02znZTqQOa0Zs9B
wADOB9mU1kKCFnVVEBXe5VHP0RjeTTO8FhiPPxVForgEe65B8rXZitg2YQ1yKTMyeWpoemDZhuQw
W+W1/DoBaTVdmAKsIwoqoVJEbSSWFzKGyw3A1ZgyclMN42lv7YGMLnTvPLwMFWqhQtqmIZLp9i8k
oOfrSdoNqxfchh59wOPn5mSh42Qe5r4yG/qdPNjPoJwobHwsKX+DkjK+UMLXVAOo5csdZpe7qXHt
cKoLn/N3PX9k9IwoxwMk8IjhYe0/vq4qRrLdHL30TeKyYVTrBpFQWq94g0T1vel1oimNbEoi6KOM
6d5ZjgiIdgtiwoYDbM5dLTkyrOFaNCxA6kJvoqGEawVT59KPnYMlIGDsBz+NBLd6mJilwCsjp2z4
wjgjv/NbfljvHKC7VvM3hQXUkH1hKJldduzaqyFrsl3YUQdJcjrVPEK/YjuJHAhWfTB8ETHUk4yW
TSS/xLTFh9FmNt/iLoqu0MTVz8bWnD5SEA3KPLPFHhccG8bI41vXYT3KbrzHcVI6Ssam4ob8thCQ
yFENnSD6RPidxmGJ6B1MWNgiVIkKJv0XpdjZkYIHmsyM2CUINXc56h5fmHcMlulA2AVKXnikCa5F
u6Qp4+tioeM0K2QfOReuI1WJZXxHPjRm9GPezg+UfFEtHoxmUfQwv+09SE6F26c3xYxFpAP5yBg2
XYB2h/ZFRM+KTiVDYLc7OsmbukZMalgyvTeD7jn796ahFzOO9yFq+asjZidKkQDTd3BC6xeq8VoF
gV/tmXKgSFjG4RLLtnuzpNlV3sUJTa7aIKQUsCV4q7dAKUnTGvxS+cl9QWlr/dLqEaIuFc2Fk7Mo
i5wjD3Fj7eMQC7pkHH1vghypGFnWZgvDrG+Y2xW+k91Fje0izfEmcs03a02ScMZe10luboxaBrOB
0sasarhMRlV7Wxi0ReFPVz69OXcie5tMHIA98xd7R8AqII+67DzSiCQ+5NVWP0ZccgVjFdtk/x4H
DvOhWNir9mZeYBBX7XXPuUM/yEdIMndPpNjh+DJZ1hwRM1cAG5n+BsLJTbTwrqGxSW9NOwMuDGB9
m2ZA2MeP8488v+TYwaesVpxVjpsekgLnbDQaLtk13PoZVlUyoNcLVAQWzYMBh63zoFgG/006xAor
x7GsLPyJ09gr6UwTf4Jzt1C6MTjFzERUV8ux9w/l/jrY+/t7r6fAGInvuQRZwO4uG+ZX3qBdLYJt
OmVQcidDOeksDKScfWHY3qj5nGyNjxfVIZs/MzWC++cUx5851psQ7jiRL0I8BlAtbQ/x9dA29cdt
PBxfrN6ycIld5n1dUxzvdk7OHRJlqK7hPa/77M3SB3jYhumLUKz9bt+Mu/9Am4pqt/Ocl9ZmOaSe
MMNz0KKqhL8fiLyJVJnwngw3FDnUSXEXFnAjl7k9Wi6Zej5VERpQSNLaJvu7o0k+ifFmnbI5BcRf
iMgwZst4YQOy5SFFa38lJdQyOx/nKXxwsJEdWoQCRjZiMHlG/7kh3Vmuqi4eeI6SFG8ApkUng2aH
5ZJXTb6+o94yZX4nspQnnrHQccH/0trKHlgRatYdK9zvam7PzgZQ4fOiGBoZpMqvx2eoqc2wxgtY
m2Mt0cAEX0t2B6zdT3LWkZOknCMFecizQdM566SjEJkEYuCRxU6xJfdGkZwwFodG/avXtarZiU3t
X4yc/ulBkkYtmzhpSE/z7cY5c7y487GLAdexlIRj+me7rq/cwX8vVEutro+EesoYBsskKeaEmngo
MgahVryyA0ZMYUd8bVSTdNRpGu5ug+66cJ1XEuRZuxPmtE+XZf90HmwDUlFIL/PxhDu9eMdt4qGF
mv2OQCowImwKEgARKNpcYr0gEwlntkZNoOxsvfd4oQt5FRUBm29A0vguC+cQsMGb3vZbp7/jlQGt
begMi7RN3ydH3jh1FrsD7dXLoCCjfZw3sODzz73rg9OlFO5FOn7pZ0r1fjniB5RzpGCLQG2xh+XJ
E4VVIaM0+RBtx/dYwkNsbbgwL06GK6YIjIdGrr8fnOTStj4ivjtLSa/B+QTmSMwOrvSfooWaIoW8
cDgU14RydK/ykm9OKg7DenF/GhgmmjlXILA7fFVqMoyQL9hIxX7/Y/WwgdrC/fUctsa5MRw/LNWQ
5ff0czlLy+AF47WigjBgrAwzT3YHLIjgNUfh8k7D2ITgHcuBWTTZFnAifxBAOSXvKFpcsk5/KsHx
w9dS94pBIADbqsdYUBbSEtX9mas8L3PQ9mIUwWQpIl7n1G49PAyQOw/R8sk6Jem1z5qXSVh+EIB7
PPrvF9+gq2EEL9AXNl2fxXdm6u8tiYLxZQQFUhUtM35GxdEdkaYfBMN6e5V8I1ZPovFwQv87B7+z
rp/bjO82bJkNilpGDSf7WIfK4ujG5NWKPHA04Wc3iF7q4uVkI2qb2iUNDRUj99uzWCO8Mjm83Xhb
VFvjc6JNIQ0nB0OIk7VYki7/ObWfYmDWY23mPeT/Th2KtF92c3JNUmCYlOhFFmKawI1jeGc1v9xM
TXaKXLQPRePwNQYiutYcrpYZUE43QGngyMp3UlDMM4tBbcrJdUfge9DxgDkxHDu5l+u29YaowXFC
pEYLYkbQcuHu1iNbvGzhE3BsQCKbT8KYKzkwz6M1pja6RcqBWEBTUHToNHWipMgwzhmpExhOPn2t
tnV5fK0S+7tRzPCCf52q/sPMKdOpPEQvpwYpYp9j6FWsx5GqsUJzEqDv6Vw0Ll5YM7GDB3hJJFRx
iaMFAqYte0XEKBf0GGVVUsLGU2xbv7jAs14RE4dB/WkOaY7kb5uQD0orN6V8fzLyukoWEXUrwOCW
sz6jYY1GtDwd/gsXaY/hWT8ufxAAndI/OZ/Z1r4U2aH5TEdBiZT0iCgGhx3Ng8Nb0IS8gOqE7Gll
BFOrhMxqhBASZEGFQuEUNgXgMXARPKGpLb/3UzrcmTTH8Rcg8m5y+/a27sIVytrG/9RnbXpj8sW/
rwATkNke87feSF2X7Yfj7pjPHd1xfjBoKfBfLIZ5uMT0PHuTd+u3qKS1jhxAnWrME1TEiFVuu00S
vKidTXnjk4V8kxipPvwSQChFPQKyR812dNaXBJNGd1a793wf654uzEBifgiMlBOccZtTk1/EIIQG
tkv22o7uU4T8+NCK56VFKpKQFunvXtvfQxNnwcmAoC/hS2PXJma8vNySjn9SjLvILxMe8C+CNU6L
CVptDuEIggW4Eo33SX8WNl2Wds1cyYP1hTxzlaWiay0wFZCxUU+fz8d81WXL5zlOX2ubl4EodSzO
yfOr5221zoigav8xOVVizRZe3ml8QrWOIdSfbfVKhVy0p4BJJI4C+OpX8BvmddphxJDVkFQ3RS5m
CBXB07FOEBn/N1tYNa6I9H4E3xkvHc2tNC6fAF5/17VKvRDJ3qfqkX2QtreJqZN4UrLUELsaGai1
6YaBfa84IcWK+AVGetX4pY4Z+orGIeKOMEJZPYXgouJQPb2PnI1vuTUR8QKcglR+DDh0QP4N1XKw
ZWv3Yc/j4piWIMRWUIw18LwGwId8OQHFNbx/UqlzliB5dS4iIDYxR4oKaxWv/O5vRBLoGZExltEE
MhcQrzm7x2rMn40BtgzVv29/6NUNQDEnt/FcoIqTUeQagWpRv4VvlA40GPcWCsW9jgTx+aKNNqcD
42grulgx0dnAJiX4TwSkaZreizPqI26JZrolWOr3PSM+eb5pTivP0z53LqacU2j4NI/+erG6LmEl
PEJOLuF88jss98frMY34wZB4t6BC4vlZtyHWhhaWbLgtn4+hsPXOOtIDifbImola/gKoIRF2eFI6
mJA2VeeJmSPUF8NPnYE16QRyA6j3yGKUYXukoyiAGETL1UGJ8P0hAMqMjG5g4UkbAVlNQ2HhtApn
FvGSrvPtCt1TWKCYhpZ8oFmtHDJ0C2EQ2HhyOzSFp1SVnLA0Neq+lNBRqZZ9vg07c+XjOZJgDWRI
qIxoeycwk5cNeWtqN3yj3UIt7TRhqUWySTTjywN7OhpojW2F6HI/6IyYfbz0Z6H1vKG/JhjWSpMn
2LHly97PM87Xp9+TMxuB0ws9gTjzfXhsWmY3L5UBLt6lw9510cTBR32BXvdL4kGuIc4Qj3hh0gCh
+HpMtfkpwrheeeNzvPkr0EUNtC5DZXmwa2MoeEGMzKWQsU4LX0uCwOhQQJGVpeZNlVwDOZC0zB51
AGlyWENOW3xS3HK4n4tnRgRnR05I9U7cZBR6eCWGZ2g3JJ7Sq5oNYezwT6NeMTmY00ElTlYoxRgB
WD6fl+FeLXIHo09aCMNUWhIKORFqGXas6T4Ee9KysuNpzUGfLYbOeg1drLoM8hdxC+GiH29i3SGu
s32PVPHv56MUNhjJ8H4wWhbhEF9PxWMEwfh2mdybBDYNwqWftmfN129Ojk0TDyasLtrlw9PLx7I2
H+1XHIoMNWCFo73DqOOkGwqjeK3WrGKb9afqRbSlyzM503Dc2ZHqOv3npD9QJtEdmeP+h0GsfimL
Jt/HmiwUMJYAC057VIw+b/nUe3frqOHQwtvhRUCU/hH4q1jZm6eIgSWmrj9rpoW3Ea4XuyhC90l9
kb2sUzBNppk/sTTaAE2an9GWuARb+oQYZl3W9cbdec5xuumyoH9R7RG42tSVMQfDKsYAUf4EZOXk
gGAzvgcXizvktxpwrYW6aoDJxKUkzT2A4c59NihAO/vjO4loBj9oPDLRWnKVj591Xm/SwAxl82a7
Sb4Ch19bcIITWk2PNRFaN8jaNi/tYYV5orZxTVXYYb/YKLZfZlGVxOZPP+Z/eGtCWamAmMcGk/Lw
5OLWYDvuj4u/EFHKBMbiz+Jni+Evk0CNQgpx3IUZqaCt2dREthSIbk3GxAISGqYWX37OTk1OC65b
a7/9IF7709d7NnALXeSgW2iBhnBQYLDTZTmmJpwoPT7JRcFfD68YswVURJz5Au5AqF7ANb+KWig1
0PBFRLLjCHEF1+rVwbQvpOWS4eDTV3ZGoMNjjvIRjzmL0GHJ8vgxj80SHA9TQY8F110GmeLXKu89
ysy3YhKmvyZ/yNCq2Av/wKNERbCMl23nWzBHkbYBw96LsD6g/USSprAfyqoeSjdJyFdyDJTCS1Ip
HegAwfotyNe8cB34UZ5TSGBaSyHRBLdyr3n6U57xWvmUGO/D9ebuw2o9dZNaY+94XIfD+uBujgg0
IURLzvG2mGevt+nd1KPg0zeCGVQ+qlzspKwAaBRC+i+8l9XpPnrJ2PW5Hjp1ohEDf6si/29VIa9+
1ydDQHOIqFLqX7kQUnF9ENd80xcf14PLSlYxT60Ebsnc9pMYw8fC3ByC/FqubGGxflvp7p/f8C3h
8/T6Qq4OijyYJSfU4+sL082Mrq8AYegpsSnuxGqVqfX/luli9LNKVYKrcvW3EE104lK4ioYImv9d
K7ooVV6sUHMhzcv7VVNuDZMtzIBASOqrHCqsYGA4CJ9EuxuBpgVM2aaBHxombHwhqcbPrI6zrU79
CpGkG/TlrBN77P3tKTj9AX8MYM8Pgs6kKI3I/EkO7bd+O3yyXF2KABu8DjlcHwDQEhYLYhu4yrdT
6F1WRC7nPKbnjZWsidzjRwDuFAHyGPzEuMoTugmZ694xHmJD/jmdCyWwNZiD6aULw1rke7Fgfb2F
qZfNout+shhxjbkcS2P0ik8duh0tjcLFbWcMPz59886M2pDp4hcfERSh/wps4/O3m9dNVRpkjWco
Ftl0aWxUkWuJTHjT9AcsNaT+kw+MnWaiqZ48WBgoktmepQCpeeP2zF99THf9dPEunWV6b3M84+k+
pPnpi+1LaMbABSHOAs/j8ue7Ax8hhkFsQNJc1Q4nqzw7xiQ/znwEta05Hme00mI+s3mRd7F800DF
7s+Of6d2QJlP2h1kslu5mPHM2CU9j5PpFHv86GFAIG7aAkcYludJLeztwzqDIcijRxQs1zA/Isvz
l2q995Z7W+lWYfM1bs0fls6HjksCIpxS/jJD8VJ9iequDiFKl+GdA1z69XmbZQuMnF5pSF46sSH4
Y56Zfhfjsd14y3H7Xmnxo7H21PVQfxc4Z0E+YuMozb5puF10O2gCt34fW8NbKeV7b/9DSLX0Q/6M
YUKn5YPyACWObVK28AEku6PJJTb2ykwo6jnaEYV9EL6JZ8aP3156uFK9TYLwXWS+xITCbvsjaFp4
VdA7sH3RCDxsT1wXS0uusgkiBiSBV96wv/a6+a1M3wWCaiJkxVk+AWQMJIQkRK3/oYZfQM/KCS3Q
B/Gj5B3yF9SKkGxTf1g9hI48K06lKLbuLRZ3YLL7MKVBJkHTp6Bam+bDH6qAPYFuL595Q88PGSqk
mFQ7H2c8cnhPevhx9nlFnTl/LwlNLS7FROckKbs9xTWHTjjGpcFVOy65omjxhuGggWmqhS/L/all
wtKzjxBPYBm8Bd8ojwSpmiQjVd1kVeiqpZQg/TxxSefN6TpjhBBuMPQOmCR4J29qWzCKpcR6qV46
GPObZamv/tclA7AN1uWbaFNfiwCjLlYFqTo9bYZqjOTq/7xbpc3vObsuZvoieskf9uSczI+bzRL1
/vxybKaL2V/ZIcAq9rQFEZXVwu2WfYe0phN8tAudnoqIULsE6Lxb+vaV4kWVNV3jQGjTXgVUxZkQ
r5eRPpn0IrRNYhbKHKKfgBv5GgbMTqTfKGA548j7u6LB+wktI48VYEy4klwoBJypxtSjnOCQVCOd
LtnbWKi91YqVJFoTIN2pkN3Xbh3QoQWDiDksmajdCw/si2wzpuRalFyDgUpilp+SahdMWVX+51u2
HJx4laZkyuCDrDfyGox6Jr5KcRy+2DecGVOIlzQhbhLneFIsyMRYmTd+Grw8lq+dNflTVYIoZ1A+
3jpbRD4tFP/t8CXvYO/9GlSE0D6efnMYRpyvNyiePALuHNqFM6Xj3LadU2f9axH4DJPpaQJqkgcz
kmHVkDrbdL36VA+lDCpMCJAMBe70qpH2gpEOewNqSKsKQkc4edwtvhdrmBdWBw5zX5uSXjbji93E
6CMenFtCFOHfz/cqTuVZLlkTzBT8z7kY3lYBHpboVBzAuGh7cDy0bhOwopmSEx9KO8GoxxBbriF4
nyevs8pcHPz2pR3+qVtDaSbNIkX9J8EJE54TCWxEff9v5vjkLj8lb5XaZcoCbwch56uQfI89WHoq
qd0gdLzX1FM7gfzgte2bHlO1ukj/LDw2apWqOtJ1eyLkOPstagyMbxC+/iY/FQtkAA46uaEzlYAc
ArFtxf5eW6N8OSUs+Bf9wXkFGGm0J+WT9R05eX+7eeT+dRvDkAahBReg5wYfHA9RHGbgX6ANokng
aBGOaFY8IaTVs96bPYXrXL9bt3SSPBRLDHxmHf7DtudzsqIwQxbC8PFkB/fiCeOszIQYIUMQAOv/
dVC+ULqSPdeIPPch4IrW0A9gxcx8RBDLGzANTfEESHZM/p65sH+4b9D+aFyQaNDBnE7Hcjo4J599
LswRPZeJCZzK1xKo/E7mqX1D7EhpR6OyiB3WBU/8zQ33EwB4urchHwwEnqew2ZHsyaa83bo4U2xA
15h0nIAEeFLsnRGXpDdzlr/LK++LhIzaHmUAoAmJ2CQqL8R6xeFvtwT5ZbaOb3y2wMQFAkZhYJ2j
6FXaMdnFS3Dr1biN8rIqOK5YkeSBAK8CcmfY5hyGo3f4/vRNtofao8+BJg9adwDBO+bpn+pBGJPU
CCOPxrKI26HqrvZRh/qJ+ifm8TfogySXEl9GLg4Kn5wwwsY5LXwz9TjdwSRJDmysip6J5IjVcTBS
vKzNx2ZT/JXsId33OZUNFvcY034Sb9Z+7lCidfBxv8S+NLwvjg7kfsQFsggQ9V6+MnLMld5Tr7BT
CufiXcjxWX36LpxDPiw0HbDgKDLUODWA6uIuPrZhO+AbQ7vpstsxZ7DKtxBQV+7VaGVtkGwQ/dB4
4YH+jVR+2vJxUw4QHhM/5IvdQ+j1NT3G+nTX/veZSz17K5BugTSiMWK2ClB1svDy/BCaaEoGtKrS
YQHSyaxFx4AgBz0jvSkwWSCjEEUCbwJWI4Up7yhf40/BHWeEpUmEcXD2Y2uWcZNUwvKNEmotiaUm
9h0mDQpz77rtM1CqpwHi42XHkB6UDc4WOilepJNay4m95OBWEba7vA6yIUa03Rude981CLDBRPX2
Q9O1r9dovLJN068Jnsbctee/jfbzjR8PO5sJwRxU2uv/Ie1cu9u0tjX8hw5jIC4CfXXiXJxYTlI7
TfpFI213kEACCQRI/PrzvJMotZGOye4ZI9tVE+8Gw2KtOd/5XoybDCNNEItOunaz+KqmSqQJxq/3
qgVMLG/uJzwmHtXzDyg4208hMIXYF8BHYd8C4nz6o+XbWbxblju9HuwGyCj1bDLSVpxVQrIc3ULE
i6X8PkzFtH1qviWSQcIsWmeWjnJh3jq+MzZ/s/uAtM6R7H5P0U7vnfqlyQnFtJjBPxLxRj67GjFp
75NtkxWptL9CyGVMF3f8LVC/5AprCRsL8A/KvZbuSfMtRVxo6j3eAp9pzjhcBE5i7SerJCLWBnek
2NVsopvpnGzsW5mnqAXL0uhNslm+gNZyIxm/FgGGpYBjXkHpRrMCxKtIOEHAAabketQLWNlwDHEk
6kSGzbFU5pBy49enkGc5pWoAdwq+TREvrVfxtQpQn8yLFImxBP+qF4oFlQ8/+S+2E2ed0eCnHsJv
2dEnWC5fzFt6ZNObebO3+OUw06cpJQ+jCr33DNNQnxxvZPWwCFcfUWFhua2mQi/gSdSjo//5VXqO
/OjqYlA1SP+hGw4ReBRQ+cY5bL25FZ8MDml9b9q1jxALbEL9gxUlDDdlaCbLMZNv9SZxVfNR6Rki
INgC5oZqvvj8JVoS6HCP4B0iowT2GW/ToDDp/MVikkZxYGFfuoHW62jQL1AwIQ6oaP5S515Mt29c
r3mv0tKdYrVGI66OR25QGus7jX8bhgyP4K7EVf7B6fLf6ln+SmL3UnSVFEXFDHvhZVx+1Dthgir4
X2ox1ICO/GBnhT/3nkKL4AHoddQ3Q+glCCuEt+5izosBDZH3gco0YrdT4ykRskEUwEQJbhaCMhjP
vUu2/A9RpaKkJBpV9EOWyXqPPk3LB2nUQ7LIXhM8RxAAChr6Nr3oMnkyP3PJ+vFTff6HOce3+GHo
/1GGcWwy0hm+3G57bLYbL5wnHccmR6dwFWEnci9s2VSMOMz722IyI8GvumbDtzpmDo7zNWohQq7H
hK5nnDptOpQ1WDfNIiq0oTzKrzHSztrAsSNdPjvujMFcUtFeVXAfYDBLuF4weTVzDNwFJMDG8of8
HdATmlbty8/frAt1BrF1E5jdwK0Sbg1uFpxQZ48x636eEe8mSZwlmXFMq2m3JQs+kuV0XOoI6Lok
pJZvQ4CSSMi2yIgCBqmWrxUdqhG/KsNo1GTlfKrP7JjtxwtmVIg8uOG1+qtou/QapvqusGAcj+Ao
iUGp/EVtEO4CJrOiwzIMz1i2uG2zfNVGwv2cdvWbnVfP+2yMIwSGNFK+651MQEfuqoCZwUYhqiLX
KJR9MlyC/i6qi21Zx3NkD7hncXUUExrXyYxByl5BIUXdzNuihCPOCYEeK4SQm8vHAfG1zkc9+W6B
1SGmmoqhkQ7LqH+QK56/XptkD68XwJV5EaBmhNvs0/Ow2R8W++khnNrJYI086KWMCbQ6zWCGVaCE
JIE8PUcJ+o7P5Ft2UT8QcJkXBAGQzoHymP2rpTeQnEfpvzGdcMt8QydhtcP+RdZPuEJquGPkdEaA
ol3ga/lCP68JztWAV9PyQ7aevKNBfyUegBXrWoLQ0DSb6PksgmE508RHUZmrHjua1l80B9B/RC93
P6M9POQJLh6s51NdfQx9SJ9rgztckihUfZjiIOSg8cA5XNwPe0cjuv9caA4mq8jg/8cJ0nxfRJhj
6Y7IkEBlrQFHYDxdBklhCihQoFymftR1abN5/smdGbGwqUAv/ufJDd6JHOeaCFf36J0BEVHuvtHx
sK2qzwd/fSMCNjKmeyHpAW5e0unYSw1KVhCkaRMJdmRJBZeLAhsTMc2BUVAeJWtsqhAbwJPkhMoS
biu313JCxw//CyXqkx9jUJrkpVfjsR6FFqhovR7kJl6cmyyEAyIrvqmICOj624J9B2dejbMF6Amb
lQuvcBaNT0bur/7iszcDAxKSYpj5uGdS49UEafjMoXaO8DxF/G79JqZoqPaQPWP+BRQuSw4Bj2ah
IEhLTN7TBinksIVmL8Kk1lJSb1/X5XJ/JSmbvxW0iIsKEUPjNLxLRyF8hv64AQkfqtq6dluG247u
xGqqHzbCeOJ/gXJzra7lpKCUx5EAZE2l1OfrbelJArL3HKMZXyqk2GXIiJcbRXg2CE6JyHD9A6Cx
rktvnLqPwMdjQDi9NpLcP1wtd8lcr5VyZU8hkdURxUS7RFxgZFTaDHePvF72EJ3G62wvB5phFoc6
dssSZLvtDkQY9LlOQHSacGtD1Tbw7wrZaIoHZojshTyns3bL2R3z/SaMLVyIZAymf8sWa0SMymjJ
XXBfBY61R+Ys4juCsMnLWnIeAQ2nMlYCbksJZdd/fk1fXBVC7SON4IlsGjTsnb/zvXTRLXoSxA+7
YdwZfpf1m9inikB0Hd4xVoXxR5gZaVUInlSsVLSmRP2FeceFBgX4IMKvGdoenwZlKDznulhQWlqe
EfN1w42nh9UL5jxzoKqrHS8axuffpHeyFhNj76JwoL7uXtl4nRscsVtYAvAoq/XijWO0BBpB7Q9f
enB95ey4jZJJvJurRbRdSo7lOABqImEuNOIz6rzT0aRJW5vSaS0h1yFP0C4lIvB4ZXQmO9MpwD2D
u4A/YQgM+PT87uKZV5VrJ5hLKc0L8WewnxDuC+VmBwaoBG5GqqrrdbKZyRnucTY6gTqkPUAtrYom
6edEKmQ13lnQLnuULCtMSIMcV+e1xiLqZtXHuzXkdtlDSavrltTSFC6i5ekNLIl9UJ60RhlCbBQ+
pmNwl3UPSb758AtGr5cKL2bbZHvCMJyEw6WdrqvJJJuiNaCANJq4YLOMfKACyoIGCRos2H7iEseN
8XhVUYBQV+iBSTUnxeyJVlgyQ9LQskmz+wYw/Be4GJfOPbBOy8PFsXkYJJxOVohgp2RvaiMM1kou
wLqVwbxsnzgyqJ6w2BCKmSFhsh16QrEjd1RZYp9Kw/Et2u7U8OADhg2jGCo3HNrBJlH662wWLLLO
lNoqto1wjwxMnmIKOxd7RDOi3iwdbI75J60PeWPMfGYhphivNGBLiXHtGsJ4hD01lCJLRLk+eBOI
tHlkI6t2qXJ1yKsxK6Lw/co9fjh6k7kgJc2txWS2+8AZr4emxE17uxaBkXeFpQlh0pwsnmHMotWn
GajNqBpmAaOz2TPyP68c1VIY6X3jxxrCFc1xdaCQzUh5+ghM9kFghZG0J0Blx81VHCDccyhwaU+q
Bg8wpmDtUfNOYglAPVG5Hq5EH1IlLAGQCtwYkuXLimvV6xZvor/jPdNIXkvjQlH46AcUlchMo7e8
ev6BusHV8sQ6Rg2CoB1/9Zf5pVOu5UTEqq5QHHqnjC0Z1Im74exkgdsq33A0E/0CmgB9SL0uAiLa
Sm3zjzgy6W4FTSZySwuKVPeDGuCDeDwuxN6E3HuXrNaAQaz5UgIWyIXCnOjYMTXLka4kb6GfRlPW
OAqFcQjw0l4eC1unruOUnpgr2aOLjFJsjma4C7/T/EvyRobtb6blmtxf5ZwqXaNMPsReQp8Gh6sK
PrWMkOWdn6PGxVftnefvymtn444BYUKRBm8eVyaOIsYg0IwGU/+GeUUS7ztS/eCcxyd+TrIAUcJG
n6KNvfbmpCpQ6RA48PlByU9MDN01FZcNDdfzpUOgg+Ts2mC8mC8fTneDRtGZdc7R2RU0ii2zeVnY
caDYulcUMjCG+CoK7UM5Jm3HjcgfHUbt0imWBOQmMx47tBhJd3SnEZ6ijgJw0ZI3FIkJsIb5gslo
sU22qbQA9XBGT0TpIE61WQ4Rxct286JdgDRTO9n4FOK4dMLjW6KvLW/4w5uzDYwM1k082BLzIop2
xUKpkQ6vJSkFmv5pJiMwKwtI1GOS1lE3ybRT3bKSGOSXnR0UoYF7Axy2igPQ2NOEdbgvXb/BGyLh
4PXZ1nWyCvsJlg1E2Xy+2O7qq6KAsstBhOAPqdiX5x/oOcedbYwOElYmMSNUD4MHmnvrg0/aECUN
G4fNotEdaBQsUaV05zF9dEbbW6Aj2TMLE7CP83mBn/hG3jEYUIDjd9x1OyK5E89fYXjhSCdmUYRW
ikIsfAa7Scmr4JeU/XPZLiupT2WErtTu8HQBPaQy9MeEEcDDCKTvRCvRCjGpi7pGXgWpw0QsbT1E
iTw5o2GRsCc2kFagop0kCTmm1eu6nf6m2WDg4BVHzaNY5oTRt3F78RVMwT6kKAtWzAgkqyDZoUub
L2Ifpul/2n15tcrLN02AupA3Reekqh0tEvXkgnSfv00X9zPULrjuE4GL6n5wm7rZqlwevYTzmnmM
skAr8jZNILfsNSNyRhZ4l1X091pxmrfhsqoUlZ4rREdEYzJyXRd2M/yQERrOxOqEXPv0MIg4evcJ
EncOd07IFBbfBlEL5aW41cLqBHyqcdYcUIixYuohdyF3JnQcNg7RoFhnRPHfclj8Fxc3IeyG7RZq
Mv5LTy+uW64ILOiC3cd9Udzl0+y1Ek40tbT4BsK1qat/6+od0xDgJ4i9VvPClnMnSLBhmxqczQRn
HJO/VGDQmzEKIQ9YJqjDazsW1J0z7/BexwBmuw+KrlZNH6y974UvljqSjgbfEmNsiFJTHTGVILBY
9BvpFtyOGSSEe30WRlHAPGiZOwmnUmkhxF71h1GWwXIzSMHSTDoFI1ZwjQgTYU3+xZpRX9oQK6uD
RU1zEB6uQLnfQZSAZ4mrapzvIJK4YJc4CxnIyrhMcckpBczzz+2cqA2nHZI23lCsYBQ6gyOyXK8A
ilP8alU2ayeWvLA4kiMasTPT3lecACq9NJdpeV8VKSXPkqSl7KEKUfUhHZiSbrKUn8C4XrL+2srF
jjcDjTi5VJDXSNYpF0tYFd276SYgmSa/a5be2oakNq/hhpQhxm3pZMxp6gLiPaMOYOOjScf413CU
R0UKSML+sHfSxPq6gmvDJJwiBO27bLgkID0RT+T+gWne3yI74Fv4gc3vIYCRPEt+k8+lEQKZIhzz
5UObltfPP48Lmw/XyeyO8wP+LoKpp+8R2BuUjg1BxMaKZvM54cSS4it5Qepc7cdm9w/SIXWuub6B
3kVsANYXj54d50IUsC9ltRBMCavEG15XiY8MgpAg5uygooDqru6qOKIHpC+W7YiV5BARVIHqlrUu
WQ4l5wTJrCJ3amTVQXUa15pe4LnwN/NykJvmSSc7uGdNUbt4yXjB3ETBsFks4gvCnBhPWs/x0sFb
mrm0bAqOFKncyxZkWRI5EbXyVXTnRN9bXkppEWQdITt3Ud9UEYqzq6JaHoRdzALe+rdiP9pshFUi
Q2cl5ihRw/wwwE6kVe7ojKnaSBS2aQ7E3l/CLAw5fVpNzRg5wjKk9nYnjFSfrpnGqZdu3STYApwI
F5ovkluxC/YPu2DxvkUZprlJgXc843X4oewyCnERjCb0RXM9veRGvWfr08NUiWXENcZPG1wg65UD
tC8+6eFBJEKREHS3ZL6hWkZbYJTe7rvyRbD+qulC6yOjJignqBWPDEM0hVPkYrwaE14lXQqkYa6i
j89iNK7NMQJe6WoMaijuBOlK32Lu/SK/7I8PGkhAUkeYAApBzLl2F0Y5NxHhnVcpsyClQZkYVqKQ
XwiUO8cZKKAQZDEAR8eIwuLpzXbipp4cJlk8F+dfpkR27360ZEptUyuun077h5BrtddCGSwORTU8
AyAZSD6/cZhEfrAIYhcmBioxT93YYBGUEUx6iFuhbXAmp6D8FOe/KKA7pbATZ1Bo+LvVFWuS1y7q
j3YHWQNqIyuuyUIMmLJr71Z3jPIaVSvOo/hCq6JxEyhiMFlV1uqJdkzhx+/x9Lw94B7THzDvkxRz
aAfgbBKIwdWEGQYVmNFsOKzllCrqkElA2eCmbnBFhEVLyNb0U7mtXx6CI1g2yTs6qvTT6pAWMCyU
QKdSuZx8PFS46cJqFhvZ9VDriD2NFglzoi8CSDRCMx/arE9GL1fNFwl0ZE9vRBRKFEWtS+8lEKnF
3d0wJMBcuFsPxmhmPyBpFrpO81HOMs6i+Vjv8reUvQ+SK3UMONTFqY4V9iOGs7+iIEAd/fyqMEeU
4aoAEqMHpgXH6WVQy6aTxSpJALCtyzwBCOoc1acH7fIPie0LBnSaa5kcnnFGjtuiVqhKgrjZXEUU
ONKwieOKwR5Gu0S32LKH+XTyUahahFpS9GUwL9S3aj0FTNBs1FSiB8fRFnouPvgQA3WS2oyeMlqg
p9KHswm93xLmpDxDk7L52PEcxb1zGqVD1Bg9gicAlzJAv5bVpobmghIE0YhemTIiHS8fL75ZCJRA
NuDmCa9++sb7+W5dOlEZv9OwvN1iqRJMKeRQmIeL15s2vJPAXJiehlhuivIxzmDo6RAy2h66UlEM
NeQV2i7TSRGrvSOtzSJe12/A+NifIepJKRLgMaENzRzRmXCMA26XaqEY7lrMbj3l5RoOB5rDZtrE
bVTaiFBbhTgpyQLnmMP6PiHzSBMWjYskYVKmiQJh9WKI/t94aXq1ROdmIxZKXCLHMcRdv2vCeqTj
OYuVwKKE0YBYZUjEQHIGBzvRVmx2NJ73WnlmaA7lTv9stxTtSMVsUK6KeTX7W286SNeN1ptgTiYL
13Lot8azZD/uejVHhAVAg+9NBCnn+bftUvFGxSbHOsx7Y2RhT1dK54aHJiSh/L3cGmrfeTguiAZu
GVfJvVFVs3BZUZmCzHeBxQo8KzZ/mVpiX2+vvDSERL6Zj1NmLj7zKSYOeMjhHArc/fTSGjjc1Eng
mK5DxD3PuSIN5qXamW3c3nTxinMLWBkI0XJF9v47USuXMSpp3+eJy+1JdH8BQ0KipMSQHmacG3Y+
iJdelJgozJMiBq5Ds4D0SLw8/JmYd2mF/gG7lT0ucXLIbcps3m2+ZREVSoZHkr10dGiawcp92JXA
XS6ewSF6HQM+aMQtHwpLWmqhFarkEOatLA5xRoVCpODnYkeOLAZtC0+2Xn4MKgUoYNzvCZOuwR3v
2iRarY7xfJ1VL9Nk+8ZiYBVRQZSc68H0YpNU0bTcvN3Okte63z/hNzF0f8jgx5EEa3jPLo0miHqe
FD/cWZ5eWukky9kCzRdNBprVBZcBzVhnOkJNYkiT3wsXtgbzY9FUC7yd3AxPCfb21qeag2EsGFGS
GrW7in5T5WaNEVb6EXqiFGnp87fznF6l2gbLLwQDMOwwtXx6zexnacT6nWHxmiHc58TC31MAlKV6
/Mg7FmNQQzjtBRoDqM4py+bd1svpQRdfJc8Tf07As1R2YnTnuzHc+Sy7BCXjBONNWEv07cDiw2td
1aucKC9mUQkbaQPPXjdXnYeSEver9GO5OPxHP4CUXWICaqoQVEwXBVKLLg3kpKZUG5xwfpUyQtSE
noiwaRxZ+WqLUCZllvoTaQo1rxEGJANu7X6iDSteJ6iRHTD4IgHr7zQI/uo5kgDAIsNRzUt31Obs
srPmiwDiroONL+NZmc7/j1+7xYLr44yriec53OsIHnnA2oEGi3ISunDRQoISZMIxeMC+s472W8p+
LUo1JXKzsZBmeLzGedeOjzMHKQfQQ2kpIYq/0zBLL5F+XsmNVLvlE+dm7fBGAatmU956kRfE/NP4
VNEgz1/5Od92Sn+JT7sPSQ3i55ADjeXLOq0QQxiGIh6Xvem5+81NeFjxq0OBxcGifGluf1xr4cLJ
Z1oqLksFN1/0NAltNdb2ecjPX543vLGSF2JKBpwJUs/9HYy0o0MdVjt8l22IpEmDdI9acDryRU8V
n4mMzbdU3J+EbbbAsaqXNcklKfhDhecCpPUXATFkUu2p5tV0V0JX1V2ahP0CpDjstGIAO+YjgOls
onCBBx1NBMTrrd1iO4+XmpXyVuNSmFFyFlQdov3Zm84pjgu3mZZLtiZNrSg3EtaLYTU+aT5zGpKO
lDuKoTqcd0yuhvVg3bB7040Y+zQ5oNIQnui6uINqPOeS/yiVn+6qqJQGF5rbAa7iiH0KBoniXesY
4rW+VnEl78e44vfw5FF5rNPW2E7cafn1iFercZ7uuPYuzaVkdFDWEAfRzQnMj0oom88vnTOirf2o
ARG0AeohYCktrUeoWdcuonTpENArNnO1QAxKpIekJ0YAZgMNZhuCOCjHaSZFbiuOsDIIELTQYBjW
45LZM3WWrgmnHvxbAHM5EgaHVzphpBiTp2WZ7BqA+d7mzT50P+lMldBbTGpXysbUpwgv34lVLVJF
QrC5GPhq0Sxne9E8HLIOcery5UkhIUmmbAM6WjyZKok9HnX5x6YYOyTOikUG3ehDOSRwd0MGN9Ql
+ZstONKWGZiGx8ESrWO1DmF7M81DRHAa5IsobLEEITeYvS3b4a4oDUEHxVp42vgdPhPwcGVAwsAI
8Ffk2qsX89FTd/yj52NuWRqUINo3RLsGi6jpJ4Wl6y0MIvKj4/rbkRhD8KCWbJrmbYGkQUEyJU4O
bHJK62azEKNAWekaqQoQKurZZ1Pz0PVpeKLNxK2nvxMn9RZP8elVlOFy1Os54HsmkF4Qhz6/rs9m
dTjT087Blwv4n6yxn/6Evle2JBE1zB9nBaPDGWA//a+MijSsEwdJ5DKzBTwy1Q/WaFPMnAaVgXZs
1RAiFGuZi/+mJm2c/Hx2sNhlyhgRQhLzuiHWlKarQ4KPcGksrgLjcAtgSTxQPL2EtOA3Qpzk0Poz
j46+OPZJ7lG6kcoy4z7zZmjaMI69jl3isEUriy0cNGeBVnIT7q78af2hJSWD1gZoAWRY72S7R4Hs
J7ebFOt4Z/EWqV51ZWaXVGQt/bvga809JN4aX86XLxG/SxYyFh24KT592OXBXZXbYMvDxsbAtCbk
fygHTmaDGTM9ZYNI0pml5EUt4Ail17smfLNLl/8RtGNqHVUP6sYBNZ5fi2fIuj3kR5c32M+cxAvT
eBfueqIVUFBwhBXBvpagghGUpctrYbVq6mpHMuBBFZAYy5xeRbdunah6v3Bt+rsf12S6NtIcEbsJ
QYIa9/TWqbhdpJm/M6SAyS7+19P1RmKbj+6BU2ALkCT615GCs0OWny3w0K7cku8Lka9A+vk7LptX
i0LH3OZecKET8n0jt3BY4Qwvc/CEqWV2NRKQ3TzeQ0rdLOs/ObnvVTvP1s0nGoB7s24n2qN1IQeo
CxB/OCL2UBqncSTgrFsZXNFs0AHkyYIeaw+/UTRCiUFUEgYzl+iIRsEME0aKGqiJ48GLeRofioPi
Uv9eZcQPForTypDWizCq2bL6btepP9XBmNUH2oRLT5oZqQpZ1DVDa+U8X7qs/bict0cGn/jA3mcZ
wChTsZePP1SEPlSkHWf61X/gK9/Er2RyGxN5qe/n94pvxbf+j/j680MA5sCfNX/xfe4GPBqa1a3K
9/wlXwe/EvyM29uKc4JdF4zwK//kN/rf5kNQ6w/51X8g+JrPGIIG21vuEF/j4p4P7fIlKkL+3/Hr
/iNff36IZ/rN/isfrKwtb/n3iHNg9johbFv/QrfBmZav2aMwZH/JZz70v1Mm/P5fToOyRL/Dv/af
+fDzFzeSz9xavj6/9s8ytbXSAvVNgXAnAL2nr2heT+HO1YfNvDseu1fbaYecPmRlNYxxp8yeWgKy
6k31Abep7GoTlYywF1eaS/BdBKMgLlOqUZZO7t3jwYw5ZGopqMdekxUAP2SkZoWXBjYTKabahGaN
NPdnLHb7IYAiEGgzUcG6aPBDJKtgup90WLBwo13yYl/igb2/xmt59qLdctxJN2um5C7cN84UGzwR
Ja+MA9EwcLD4u9jkX6ttxgpz2IWCzMtID/IBYjH+EsYs0JX82jt/Q6iRMLdG2ULlGmNE/otOmv8V
RQhuq/zw/uitXjz/nC5u82gfptQcgXjZwx0BIP2wnW55wabOZwkB1epL0i3Ro1KoNJMTdVOOpDHz
DSHc7Rq/MKJ3MYzHOwdASC3i+MDlDHKz+//PxQ23Kz/3o/V2cejmbqvzJn5Fija8Ui6QefA1meUi
GBIIqsr6R0KUKmmF+ipEg3EgpuI0hLQoNubixOoYhjR4Lgd7OAOACuJtS3vZyWQ1J1VgHNc678z0
Ljz6MYbtSpSECIDLbd/pcn+LlKjYAhzG5+hihAMDkTqbNURNjjkOUgYbWzhJ9T4K8i/yb5CyXK5F
NiDK+S6P08z0jbYL0YshulL7kG/d39aHGJpZ9amYAYy3zufZYXs3aeLX3U7emlijv2hW3LeGCihF
pvByZE3ptRgez1i8uQhpcbRkaQ1eG9rnDn8Jft6AyTV2qhLGuTQGQa4IIjSQCsSrEqH3qshp64m0
bRj5GGhv18dqe/6qzqDmfjH9c1WDp5Dvg023O5a5jeNzz3uzrgHA8P+TU1fMmdsuSSNi1lZElAK6
tSoGtZ40QJfPdq9EwlYIwqrMofbp4W7mLe6fv9DLryTpMlOPEofAvWHZUGwhJ4XL3XwZeF+c3CPQ
mTEjS0YjclOhwbfYhPnDzgGwp2nETFup2kUOjX+FnEeMfIpCsYBHLu3Sk0W6TXSEB+eLwuDpk406
pw2h8flzGQpIyB54jGZw/VZfqOk8/C5k/8wbwWiM3A3uIRGXwkxNxAUN7/91TegCnl5T6baw6lcJ
hSrotJE21+43USsMpNzKzxP6n8cWalO82eyzQEf5nKhwQbFLUBM+HyNXNUSJtNqwFQYgQrwHLjC4
qs7ZuvtpWtBG73jH1a1mnjJMhBEKPIXFkAi9jllr0mTIFMOtCHmjNpW5xwkXHE9/vVhTPbq0ocil
ceJglS3YjvAP/FtFYKLGo5pNjcvOH9L4QikD8pRhktoOJpkPrb8OFGXKbYQrIdM0p+AWMkcW+f/5
u3fxXX18icMdZB/t0ymnkFkFaBIQ7xhQMBemCHilSa7wVlmhVwHzYta79cXgg/EasyCZ4SYtENVU
mQyY4QgNFKVYuu+RK9WKH+51j690sKs4qzpabJaON5dPTOGStQbxdBdHnzdZTscbfhL0Y6TU4wLT
K9BNRDWWUVKA+QNArJbZm7U3uRFJRLj/+PlzDpdpLYZAIyIZMmabPH1D0vWh3e/csIQkxfWRVy4+
N1XYaw2ozJCLv1dmW8L2YoxuW3LrYE7RAsNI0lYSoU95/sZd3OWmPp3vBD8yhIuDiypJxoWdmVd2
KIpK4y7db5O2xDlp99aUSSxA1UhCbFQL2o1zg08wB14uc0LwiAtQZOc4+/Acy+OGYZ1qxDwKv6FD
UTPbJkV0FA+cyiArU4oe1wwrJQsTe0s4nNhmMIjv1A+LcylWok5qEfdNvEwxq+PEtCyzHCIS1rdK
7ywxutvzM52GU+rhIcD8gmPUpU3o0c8RDjahdMY8Z7Wvj72/ORMAK+zYghIN/6kwoZIxmKZuZfar
Jq8l1EeaQA3TlBglW54TQcj8cdjeNQWWta8wMBgB13JSkdAyWjtjDfTF64dwyLCSWSURHE8Xrr/f
7pwcgeVcIUUgR5A1t+43ibF7fIlhZcr2bRkZU2qjBp84Bk02uGZw4bjudx8pxTj54gJKygp5dGWD
1dtt6yItM59XqtQhODP3pqQmuYRBtGxkTgOgkyeOBD1SMCUT4unQ5MkBZnyocvm6GFMxj/RDBr0D
1CZNib/ws0yvOq825ssGi8oTDLWZsf1X8t9jLs3KlFto0YE8aB+q4uCTX7G0SRkd15VcvLBIeeNi
TpDUOyhqSoIuwnxVCbxl3AhbRXIhnYTS7VkOAIozC7NtY6gIwe0JRjoVXXJ8Gw+SuHgYRuzD0LoQ
8iNqerrEnMmR9J44A0oCshI/op1MvrcTkBF8KPWaaKWhjoOzAffQI2Mc5bcxrCLZpsIX6nBQkf7f
xpLju/fFJgi2ATbOvAe4+g3PwjLF0LnDB9TqmwnhxtChxXaTYVO2CD/BipP/97XqLwYKNyb1hGWI
Lf/rWHcVApNQ4oB60Myr2OU1dZZcWkV3F9AQGNsAW2ipW/xg1OH+4nb/+KcYnJM+gWMFj5m5uAxo
5FiwTn43qeCu/QLU/Enbp2TJmiqIKwPT4pao3X2PffDWSIFiY2F/9Cy6tM88vrjBPtkE62JWHlYw
j1gEor2pLTA79fXCkldcJrQijskXBTzqq0bXwiHMtQd1XgptLxr1Q7n40jAGkMCf6bNnf/5o4kFO
+MJfeuRT1NvJm5Xw1319p6Z8Xy95SRlB8hbrMWtkq348TsBEqtVdc2xfzursNox2LzU7+u/Pbk45
9ph4OvUYxgzvVzwp/a5xqSC36X/ilffJxafFigpGRBJ9ibhZoNCpyuZ1EbdvM2fzQbM4hbBIkqKu
W9bNv2BBr41kUJA9vrZhi9Ik/n62TuODUQtl8S5IPT5CeJgwmt8pcJZykrohmzFCLiCM0H8KDZai
QTEp3QHBmjJsfsGX88JCe3Jxg13QXyeQCUIw/2wHIkyy2R86M7QNnmAWuYvAyHhwa/8dNt533l5j
HdQZDJfT2JunTfN63AXj0koD/gGxI9UhhjIweKJl65YtJHvODV5Po978cN6RlkJ0bFPy/gg6Esyg
cbC26J+7nyTg6Zi46BJgzbSPlhIskQsbhqd3a87Z1ZHmbtaU12Uz+dP1uHHBDi7QosendHHanwOm
6hrgqSN2k9VNEXWIaTCN3dMEyNs+9xDOopQXZijq6HhVcKlt4Woj0ZdQI/DmDg6TY7WdBF3TzosW
RhunrynxAdLMFld+jvBl9lM/v8oniaFpYgTWm8mtt/c/SmZnoCYDbF2gMZm5reNdy8XHTaKk6m8V
uWen8TbZ4Q+RHY2aL55oMuMiPdJ5eAlaNg8xspUQkK3gsgNQanMRC0CDHTPhgW0/fgP/j+uC+yXV
LtqoISfELx2miwiLddZpJkZvd6NTQtCHMIZkFX8IdiXmVXRP25p8pO21CcOxFs7xARF7SrzmkQ3v
0ntLj/LzugYkoHQxweN/6bdzMc3h9ABItvO2o6xaxx/iI6GEmhgAv0jHrnl+gQE1UK4VLzxzUbV9
ZAP/5rJgJIJQg7eBuzxdb11Yxtv1Iux9HxW0JN6WFCXy+FDjKR8SS0z+oWwTEqozS9elqVcTLz7L
hvj56zrLUAD8AC7/57oGJYuzpDbOl3Xb4+b0dmJl64WVRlYIVoDkImmBi3CNkppTZ6sLfm9kQybv
MpkAsLYoEKBKUBowflRmykad3MtzS1TZ8frZiqnh6YGhC5YIlKpsOcP6+VBtvUUVZPOsPEDlcI/u
dR5SL+F/mfxeUjG9imdElQfL/PiignL8Ng6q7XWTEpWbuMEaPzIlRawIEm5L4sFDlI3Fpl5/Tdr0
+CKYORvS7ohZwnlr9cKtS8TC0NOTdrd7mVWohdv9ZH1dAZ0yWchiWiuCgZMwJYLGbclxarPqVbLJ
/ff2LSS6BWQKkjCBI90njUdIKP14xCL3RZdR0jmraPHNIWb1Nf7O6zcjz1iv4tmdggQNi4sIWZgZ
T9ceIdnxMtnt3LlY94t08sHL1x8D6qVk6n4PVvj3JA4Gd5jtH5PZwyKsUa31KDWOAjdy4BAXKsI3
0Xh+zuF3ibojb+tf/cL5dmGOKEILTOOJfB2HFGgnmy3ibFZ4dML94FM7s7tiQDhb4IIHi0g9GxRN
K/GVGgCvHH4MukICl5m2z1bT2/XaZTAbvRjv1C+Vx+AMkxhvTE5f+OVP7yZz8jRrvPXREAdL54TI
bwW+3mYzLMBBAouVKtrgMkRpbLnBEOAw0DUhLdefNiwm+ZmMPGrV5meP+ufFwR9+enHdFhXCvt4d
wbhow+k8pMkCaGfesLkyZhAamGzL79FcJiUSVGCBmIBjWXeb3wr1fLYH2FQ682bxWSbZgvqlLhGU
khXTT+Od0+XThKExJFwOOTT5T6/bQYgNMuwfrEnXXEsTyKAB7WfM0ocEAjFhzyRcTs4bBXEQ5mMJ
/VpUH4lbf+GUu7gYpdkgKI8aeijJd9YEeKCMg9mDMA75PfHjzupuP2v/XG3WD/tmj88cNSrhBy6T
npP0R9I1t8w/sO1+6trZ39oXex+Ef3XcQa6YUKvSE4fRoBpMN06yrzYBR9yGh+1Qx+BXc/KLlBA1
KaFhgnVJONK6s89yCRCblWnGd/lDWmg1uNLzC9Gyv4cL8fF1Dd4Sfx36hJ8f+ipVb4mGS8UO2TnY
lrHuecjxjmwvZmqS5Wk8UbUOIx8CGH8A23rL1SKLOqoeReiReWI5hEBiKWta6QLvN6e6V3CwklbV
55t/CW2zyiDzqQB/LP38c7kj5gvplCz9UfjdaeKYEfFpHtAyfRD5MMUCTrwO01jFtNe/YMtyCeeF
ewrog5gYkdpk8J5G4SrLUyKde++OLZUcBFCNpwX+nEApVXWincgwXZbVGm5Z60NO9S8QsfRIzh6Z
h18B54FmzIOKztks11UzyygFYJzEa9rqR/YTopBrqZs+aw1WzoBTvFK1iRaNUZCwi9u77EZ1Sjy/
nC7uD1jUMTKCSYoF++Dayjivc8qAibl9ZR1LyOF9RC2lpWJGl+gLZeHD0rq36wLEa930XgowtYqC
RJ3JWGbo5ecI2wXbDtnLGXP6UdufO/nUrfezidGbzFqdmFCVTsqzzpQDqL3htFYlztBESxclO/iy
5Bt+obG+UANjzYq0dMY9A40dIDgRjndRXW/39iTl/CKB40nt1E8RUKhrTI1rtkDvCptTfPs/qGc4
+br/wi6vXXywwhCMENOky8IQbHhdK/iqPnF9drRrkKCwjYTkpSLd3MscISbAUyQ1sZmzlPkuc1Kl
pKq/alaM/6N/AygxJI09lj21hm/H/eMnSI1LOMQB0hx9jAClomHWJ1SR8lCooshzxmnf4icn0n2G
46UQJZEOezdRomao3v/7JQ/XPma+TvQGJ+Ogvm3awy7pggBNHxe1Xde3/iSHxcEDqje3y+3kNxNA
M5lXPooeoMnpwATMiAxRhiYu48zXS0v+8XUNkf50v8jbI0aceOmyqyv5gcmKGj89ROn95BakKYWO
al6BL4GDjv+EpUN1/XfdFYUN9TGlDFklZ+XDxqkKCnC2Bwxe8vX65pAer4PE+240OegM8j0QXiPY
2pjb2OOp8ysOmJUj+enWu+uuju9GnuGFLZXOmMNZnDhAkcHpDKFqOy2m1aE3UeQEVK54fAQMRkCs
xj3bUSdqi2fSJLNMrStji7oYpYlvi8OSSpt/YbpF5zfFNA3GV+RRaE8HJRfHD9guW6KJI0QQyPbI
DmDsZNi8rvI/j0XF+0izrEOXkbfex427vp6m4a2zp2nwqS4UsTRyzy5sXsiMaVeiaRRgWjac1+Bo
VUSrDZXAjOmVkhCQwcpFRSNQ+QplnP66KPMvzgAakOe1kIBPLFsJC8tyrKK5dARxPTYAhUfNCPBp
iRp1k4lTlvCUw2b6wsGJAA0Zo0R2iUPm3kCXgYeJpTEp4mlbkArNBTI/ruPpNdK+mxJljIxlf6FG
vbDIpHDBtwGJDrjg4Ib5ATyvttzDFLWsPm7UDOYbY4YbHtudxvAKpW1ZRe7u+C3ek9jstnBrNeFs
ayzLGnLgOI1UCf7C5V1oSWLfVMJMj3meg+7T8Ys4qCcy51MJTbiRrip22ewpJ8SRKvD8TraLr6JF
qeEscSS0lgNUpFzSJ/3XC0yIFT7C4H94KZ7N2ImRzpfrdG+jVqmZkh9U6QAzfTEWJKvUeNVdUt8w
ztaLKUXbyXIVLdt30Rj/1XVN6TJQWMUU9E8XWL53U69yKteiQTSoVKthLP0Wg+8lEYbAMNLDS4sa
lKuHZLf8U6l/2Wx7W2dfG4ZK49q0C7guWmQ2MJyZOB1xiBhcVpZX6WG3csxKQTIhC1qQRS08ObS9
GSBJi/2StjOTeqMDPJ3fVdhmL+RIXx6c+R7rxb7yAVBYyg9R620M0bL94WmREaD+U2IpMDkuaoM9
N6rT2quLaErkAOsNBU4W07adjKSM+olO2Z5v6LXXbZi6bwzbkQ2JRHBXRkqvODBIZ243PAfErn2e
Mw9gP4kIjdx0V0zIUHQE7zXQodeZL8vlxwaqbF6538t00l35LtUddjxmkacNqYnVcsnEBXDM72bd
uyat8htnR7boyFo671uf3IThIe1jVjRdbNYzAynUctksF19M7VmyyUtqbg5cUVH8FEFuc7wfdIdk
5Xy1tT4RqRV9yihOcaGIgCyHfGbKloAE64wuug/2+LfPMvNaVT1vkhQ58gfY4gSADRqHqorQcDHB
AEUcjH6Gx9yHfMh/NfLhoqgE0TPjKUg98XSlpx7uYhQZGaJkZKJsDDKsNf8upI0BxCRdl2AyMQW0
wccNMynyOzWa1Q4q4lK6GtN3XNAaBYCcIbMVWNrKyRlcV5o32WS2b6xsXnq7OX72v+PqD6hTfFh6
07s8SF65W3TpGMfYBoFLpvJDlVOoGFABJP6KecoGkKRmtsIm8vyCOzNaUKeBN1qMOobDEUnU4Bqb
HfX5cr2YZyl5jNUNTMNrOx+5zHgLMJaAO3FWyswNc4svcmjOuFWBX94kbf5WfPI2JW5DyuGg+CCN
ol/x3okVMt5Q2rMc7BKyhoEbiWUZDe9gV+MoDYv4kG+4X1i8YAhhvuAHWJs8a7SbyFix6wc7UYph
u1j/mc0OvyGlI4GQ1BJj3EGqkduNFqhqI9O4HpiIY9x26jr9GZujhkKVD6WWBGU1MaJH1C9Ct3g1
8gx00J/9TNjfYjpI9QSS/PQZdEGXhdGi6Q2X3Rj6gQxvMwd7YD7jsCZzBrlr9aEwVE7iEWFJdYJ5
xWLvNyhGNCIUAgT44VjTPLuwOVGpc8pRttDcuIOKgGzJeuFU6XSO7SbcNdKZpRP5+ZUPrnePFoQP
fO2lIb3+g8+xNCGFd9t/5UOxR+S0fFMcbvmFsgMhiPQdGYMx7LR/fNYHE4L0oo+fuo9e8WHZs/Fr
NnQUHv3Xn/KOx5qP7g/+LTFxR1UyEXnd/dFLP/75J7/ZHEFJXpb8bMw4EYHwtRd85IdbhB38K9s/
n1Fy6LP9Dp/5wNfHv3rNx/OL5II0k1ZEZc8UPRZsmsHAB0huudgfktCI+rCT3ra1/17tG5lPf4lN
JMNU2XtIfZxgCC27voqTQFVRtum+AbK9EjCnk0MOCUmFi3ICRUneASv+pzIOzy6ZFCqrA6nXG0sP
Ab0yDstxyjgofjuu98aS7cIbIDtCoz1jsDUohfPa24fBeuebgyrLx0iBKI3cexRJ/JI/wc/lxdrq
f8X+/eMFJfSUtZN5TIAOEOG1kPql1euN+NwvrfgbH3/+Yonpu36qi1hxV8nhhX7DfrHm+FB9RWHE
t7LK+MDy47MsGVhBe+yfcIzTyuYXfy+rnQ/Im/SvsvzQ5PLHEuev6hd6f339V76hv7L+gz63ukD+
pv739Rpk+osff+BS+t+0a3vyRvTX9POl4EO2AzjSO8AHvroOnD5TR/VfWf78MS8Hf9a/KHzltcE3
BQWiRFP9L77v8Qd7lU5feH+K6lbvDy/Jz1eo10b1rxCvitO++K4Xy8MMU+9Z/wLxTf0LxAfenv5f
+w/xSt/j/qFvtO/q367+q1/f8ud8ZaV0f+hCYIrxD37x6nI1vMZcr3735wXxofuDL/zXHn/t/5W/
hd/U32VvNb/Z/6U/P5yuhX/2l8Dfzx/ymavg1/Nv/YWhFaQ5j4mVmEA4HQ5KG39aVuvJssruiq6r
XlgKt07jIgHnWjZf3JAjisGu3E6ENgeRwHMIo7gG8A49+HsKCFBnAeedMxacc+kwxisX/BYFCjOr
4ZSl9NZ1vqtCprgBh05Uv21n63fyCQlwsk6BlDqgG/n0yrdHKnIFYyWYnjCshipJ0QOjxLIO1bIJ
DxNTSEwSMaySNvlUoeKXIUW7TvEt6gkS5ZT/KK74wlnGBZyXbjm9HH8JBBMZpA5uuePNVqS9BBtY
aNIE0b4BdLZB8nuyS/4wh1h8dE9gp0ofncJm3UAJJLngKejIwZhxpAc2esugVFCRi9MudB3yPQZH
cHmEMu5n67VdXJInv8c1rmNJR+1NrejS/MjzwOxPlE85Yfn/L2dn2iS1ka3hP2RFqLTra1Uv0IAx
GDDMFwUDQ5aWkkr78uvv82bbc91F3+6ZGzG2h61QKTNPnuVdKDTNjkpdHml0r6yyK2/OdiGFQ5Y+
gjox6LoI5iHWuCQWhYjS9pFudm24YuDbzbjMBG3zDRkT3OBbHWMBMDhQDGec9jkuzE8StSSnERk0
BCf06/i6F4lRMQfrnPK5JPPbV/mjl0iWCW4rmVqLpcEdo0SKEXXw7XNyHm7MjvUIMpDVKD+gBymk
uElcInh9bXWHufC6k3cXxrsf0qOOj9F7rZcybLlaabOafPjSj93vsh6osRq41+ZGk5r+1fNN/0eQ
HFRTlFToy/FP8FO/uPP90zA3eAhj/Vq0uz/q7vO4YnMICssUOCEkkFqCDNErNZFlfGbOOCdLTKQf
wXMkx48k43+4O9GuITqT799Z+vXCXIAmUo2QCwYT278QgUYw8zk5+0eeH9AxaHVafyhnI8L6MHv1
56j1lqzj+WnES1PcbDjg4eeshfrLikiS+1ID0K6jXHpp5dlAJ7rrRMBmPmwA4hHePsjopZ651/S2
nR3OcnZVSEFSFHifrdEuu4Occ7JunpyRC8NYWr0Pn74+4u8UHDNyQ3LmfsTgkNPeU09YnAUnXsrm
Yj9ajsQUfzco2yKjY7sjqLvWDCbZUs/C8iwq+m8nXQ+WUrSSbgMKZBp3+VrHjARuTPo3glNYrRlV
f1KYT1o2RFOggwezvNTcKiLzoz8gVQM1qUXltNGWsa0Eri340aOzobOfwKwz0Z+CjFoODZjNiVBl
jgxvEIkSvl9COgGVZwkiSJwuO6tAdFWavqrmpd0hBJGWq4MH4DNscQPMNCT2G0fr1+cbuZcNrfs3
IhcVfIMgfFlo4N8mPg5laus2fYaFM8o7CXPokhjnVqh3S5JAvSxpoaORfi1GlaawqvP+rVTGnEzc
/zL2X6lLovGBU4wAeeDxPdvOClWIXq6fiJnEaMb7kOsfbiznnLReF2b5O+nYJkyKJbVoxcB4VkFR
NfDXXVgulJhQZVEEuJtnZlgij/xp6KIFMyUiEAzihQrRn/m3AQiwURTYbuYTK+vC0LaAPe5FDb10
PzGz+CBgYZAAoxfARsaAEx4qdtv+NZhG6eGuWejCIxSrUK5ygvuCuwCeihxJKxpN3HCyhhLFUOae
6uHotD/PWbL9hoevDS15oj7G5RCWfmqK1x0335T5LPLuSIadVfn1NCDEUkaUwt7GxRcDau+dT1bx
rzyiGIMBiX8lPe8CW0Z6JbyOeEu+uz4ostnQv9gi5vBFPx3KmMvOybfxttiO8ZXJJWItWjDaBk6T
Da8Wf91jnOEfzK4sb5okPR7cnE52sABIX0TXHurjuzkcUXNwt+p6jo/roR36Yr+ehwBprKb6EiR4
/k3R4l5PTZC8LN22eq36KY5gBjOCy65iBu/PJAZW6fqp93aRGMRRBOIlLTJE/eh/7JCbCGQFV3Y2
PZDSBX3MnfevcAYRB0anzNvh5bnL/P2ISN281G9rTIMEdhEtXvFMI7lYnE6JnjqG2I0To9qKYiUx
UDnoUhZsoDuRdZD3aJMqJCUD7PGUO8AfsLE6Y2VebF/VZU70vVFpKMEbJJ1hdcDXzM7q3vRNf7yV
6I7o771BTWon6geJn9XHGpavpsHRgFairEqk+tWP8Xe3QSZDDGJUJb/vwv63c2jw2z59Ex5TFowo
pEOolDj/LGES/QzIEcELbA6JlJbENe7lFpHUQlXAehGgehAv4z+Px8HscTZ4L0VfqaG5Pn+fGZxk
n/jLV4XI4px+F0Kh4yL+7zJ/op0OApp4XE7g/y9RHdsID7RL89J6R5U1qA5WTd3w/khi0Exy76vJ
A2TGhbi39X3R1FaRWVgFZ+AblWgc1RW/VYn40w946a1w/4B2oozyaUJb4mGA24Ki2hUn3K2Tjj59
kBdU2yVPs2+D3lxDfv8j2TXbbXIiPouJ4k/M4buO09QnrD/S5XsfYsWhXDAIRcCZVv0CdcCEwU2f
g4eavB/9EIW/l06C8Uvoo0J2rK/KITgfygahz2xwr5MzK9LE+hQUDvuMVW5wugb7zcWcBFouLih/
XamdAHPstxlMtbTIO+4Jn9Pdz8vXpj9920G63mdRiAuFhDETSDF13ExQW5/VrLlU5bMvDsVAiBEe
/DFyp4sXV7fOUPVO/k739FzF+JUN0a2dxtO6EbvNDrM07gN4L09M+UzMORVRDI4X/JTclOyX1VYu
jpADwX9IO70M0ED01zdFNfzhg9J/esn/jycPoTAINcMg+vLJj+7YhsmG8jmpcky/KKax3hz/oWmX
O91T6GUkjKrQ+walBx1GnWJ7kQzJ9yZE/5DRr+SOdZpVmPfRfbO7oDgRYeW/H03fv3HE7EhTY2sH
8vC5iyzzi35oyzfqK0lgUklesICvIXVRX1iFk1gNU2YOQ76+Vx9M4HJlM6IS5i32B9Xx5dPv85Hk
E2XGvz3XRfK59X3lem1yeqPLVJCMssb2IWIDCOlJeLIpM706gd1UqGlwofd2PzKHECdZpezZlF7r
eHmZAMmg60CnEbXoiyb7li3rbkH+7J0EOZuYKByK2c3zUAC65fpxHgUKFMaG2NIHUmNxvmgUJdcp
yyhmoVUblz05oQoo4acltTcdiVlSFn36VV7OWuwS0yYhUaaJjsLbBTDPX7eqauE8vBZJXOL8VBaf
jZdjsYTOpYECZGk2ENyS3fr1L2CXK6NZN+5QDWAaOIeEDkm3Ow3ykcwRnpcku6yWfnrOiyWP+52T
F9u8IZCOY4YwlaR8koNXmii+8183qSu+F/TDeyjTPTI5OYEDmMFK8rAN5q62kvoTciWCqZWmILWU
DMTzJYmdrVxuC3IySgnGfzuSvofHqA6PU3msh/lNiWbdnXtGRjpo8dGBiVOuJflUe1oZs6z1nYRW
EOA575N+/uzOGDQ0AVHCcB01zan4PXB2LhTVU3lTeyY/OJ0gWllmrrAHMx9F+N0kT9RG7+mBmKs5
nLrXZZOeSY65FSbSvN5VLVylN24dMzQ7Lf5rWwrt2F49xfJ12aF/UitBSMjRzOQlL20iLPRXMJBd
JC1b080Js/1ZYUhZR7n96DOoARq8QO6oqburCVkzpuH+tPNJ+vgs94xM19xuPzaXHEayILPUDXET
mmvzj2SDUCByd7CSB/Zn5tJllCA3QzvOybhS3CL5Xp8YSvroHtYt0n4NZjOHLY+Cm2VVg35cfu8a
SNdmrpLrpuYGCjxoCclJzc2oxru3DdODv5Do+iO8hmeOku6fi2WmQ09VDBdHBf3FSBA/idNYLgC/
+gX/RdymBPxoEmquoEPXj36QuDiaVyoRExJqBiDjFMeXx/PvQUyE9/Ta2SISLVXqK+ZrjRrP3uHu
8OcEPOCz8KPLZqRO1t8f+xKaS6dmmE6IZb1uRmQIk4ac3i2y8yFotXBlg3SxcV2QWij092H6vWla
Xn2bVremzaJXQQqxs0los5QeeIIKdgd8JJzkM8Sy0IdETytFjsrs8vLK6cgrQYv6h6DwkTYcuVEq
ehbzcfcjSekOtvw6eciHEojpvtmcI3xcWmZJQiK7Y8Ob3v3t5CbVTTEg3dp00FrYJAFOAfEMrF/q
RNo4Iu02fcu3CcmPx9DbXnilNwCiJWcu224gjU/zV/O5h0FxckvCb1FelRsZfT/Nn8uRg9dv/A3u
ER0+RDs4LuBiMOhqr+y+whWev88lCPKJvKWNHKmI+erlEpkrs+BOkOLtXrin+AptH8qwFp1OaphP
pif9Qpy/Z8hac5giJjFuxLlDTI7nCNi0LhPVQ9DEZu/3fDhqjBGgWZ4mOJ++FQVnp4OJdh2P4flN
t2DlWcK89qVfxFWIOMb5VL2fUbe82kw1oH3AYtBGKm+Mq3pWfAeXZNKteFFuU7pX4N8AeCXYSvkb
GaEz5unNliTf/Zi31e3W8lBnGkznXYvqNqwstE4ZE0zti20XzNd1yjIJi1Oi3b3vcp7Wa5oKUTIX
viYgYkxmOJTxbvFfbumuf9+lxYYe7/rVgJDBysqfr58+iZdmifdbGtJZ6jFt/RnjGrfLzF9OayXu
pi9HU/OGuTDO9AfwjxVfb/ZRDAOovIbHm+w8X8M/d3F9JHCJGaQmgAQIUDZF3Gwg3Ami1YHXVdmm
RJdU9JMI3zqPMmTUBSQDxg4ajP77vJ36YzkkcpzIE0gpBcTnRdkw5Z6znoAEQrCyrFKLbHGrgpMm
t0SSCqujoP8eET2krzHvEDKvqXKqeLeP8uOr0XFulAXFJ2oISeTU1Qp/bbSjSSdyvtQLEtDpc2nR
Y+kaQI4wRCoO9BmUl4f3nzO3cWnmo/daF5QQjrOD2Iuc7spYYvgcLriAkHNkpCB5psC7lznVvawu
s8x0nlcbupyeaptQgYEjZGBBunapJ7wF8+r3Ze3e27bAFUtoqpqWrohTAHABwaTmprieyuMEF1W+
3jNGkYmdbD9khSXytlBTASg5CZYEJTk6ebHAPEENzA+UUUmRRxt1vwzd71YDiL71O0gJ79U9EvPR
X1BvJ80TQbT2sk9PH4hLdor9pjT+XJYhAn0UXl5N/XJM27UnywMyKfhR2YAxLQj1JkQUhN2tqYBK
KLFaXeMcZky6G6YUMw5fTYiCw4mOG2ZgJq8x9Y6ZfjM0htIpT6wmJPYEjMuEOJa2dYKPqJV6EPpY
kg6DofFoEy3xSwIMfhy6YYDc01Nw2xyPeGVCXQCNIe0rEY2bmMygRtobU4ADYlDuQS35CeKi9Aye
78Y/ukfxuUPEImacgObGwz3q++1yrLzz+Y1VTUFHR3hS2zaAdmx9DDX7YcapACq+jSWMaeUoQZyG
o/+nvcfTK/fYsUepS+M02qEST3n4XEVAFzmaE++1Sh2h++Q8Kq8DnXqzY4Fgm4ZLcOgm38PAm4tv
uFcCUdtGw6nMOd+OQXZrRW9zBBGB4xQoOolb4DvctbQRngccWW7DRTaEMiX/w/aQ8HoZr2iPljvy
NjrsPLi66m7E9Wow37R6AmBhxRmcq+qb1bTOqm8dmCGtsA7ffwDB05u6fCBGRaSHrDDmOBdvEqr5
0pWhCy6CCsJtQD7Jh5UoJECNTK2sDRmHXipDGquI6iMNblGQhEtXdNxgZz29woScnx4MoqrkgjU4
ZSZ0cTjjcHLb8OQNb4J59l8nR7lqbnSAgsHxD1PBlayhRdLshisS5vSuP/L//E2TBxqxNpPSKbS3
7Mk3n2I/aWipIgQan5RGOTZnhgVc7vpDv1EN9Ot4vi4LRNuH1KA8wNVfVhIvGJyZlC/z3nUzKYJT
camvalKdgvHWdblrSlRSb2WIKiNc05ThoSxIk0Ie111pmTYx901KGFUscU9NC3SCxK+aBmoaDEkO
diC3VWiOyo8W2Z8aTQfSg7qAj9yjlvDCxM23PiaD7kdQTz6MuUU5fdyvd02b+AAm45Q0j/RhnMfb
cqN3FUTVt2Ck75643OWt86VhY181ZxhycFeclCSUy73ELIY4dEzMtq/76tfS5ORey/K12IDD5dJh
3pFBzrHTIr5IHtdsZGjBmWLC7TQkXEnPy6Byr5KQSoZf4GM9EgcZTOqyDZxTY6P6VJ2Ta/UdmlML
yQ6Izm1/4qODjToGkeLjwZYjppz5zobgFpT0e8quxZRjelfU3QH2/O7a9ZhKnhcqPhIwONlKNwfq
NLkk3tfcPala2Rtvz7SazPnMx/cRo8QgoiKPqyQ6FHEec51J3DLyAzpi6iMe6SfLqLPpp+yqHsLq
thiT/BWZBXsj4bsluWRdGw2IY7jfzQ6e91yQm24ef74Jig9Wl6nlrSSn8/F2Ogf+bTeQAIu2//QB
uSS+c3l58uFIQdVzW/8steUveTPV1FUq8ZvM+SQHJXV9Ejy1+pJdmZgYCIWcGnHhqXfBmzDcriwT
mKkeKMEPjE3vRKoMRP7uveS7qo1ygHwF2lLmHUFOTiurqSAjnY/0bcm0QINo/qOOdRfiR1Uwcooh
EtdwMw1Jb+7vp07lGYpZpMivd0v8xY+ZYCiE+e5zQMJLRSj7JqBR4uRABSPY6cPLAGJMfRp2pWTE
mdqo1b8rPNxdUC62Y1fZ2y9kHoxdhWyx2T215weTsB0CbNL+8oqUbvw0zFcbJN6nV+t+8vswzjJ2
FSgTPy88ES75LN24dIN3Gjf86vv2KoiO7qtkJWL1ob99L3dbSm5NBwTh8/OBGn1FhYAyrlm35h0k
x/mj1SmIOyb0TZVD7S2KX9mwFfVS0SEx4PaHxMNmtBnKmRkvxducFs5XWPv1v2zuVhZZf9c4dWnR
M7YhMJ0XJArO+PAFTkQE8Yk6c8zf6u7OA3MXMwOeJ+r147LgUzeHn8rBb+mJt5SFc76y2AtP2Hxz
cqe/xpCw3mNEe8tuXW4mH0i7fGFcl0lZnFKPbRGnZ14mfj5qqTCZstJnz2uwI/Q4+oC7cPNQLKfk
whiWA81Apsc3hmKxbNDCLXvez+qX7yJv/FfQhMc/5LdQhBy9OmamN7U8RRlzb/cNnzOHawsxje9k
JbcW6uR5ZlfOPRb2xpmbV31OWyYnyrvRmWleBfeqOxJpOz6sjoLzdYr0OrA/qjkzE65NS9hK1tl/
OS9EGKIxUyYH6JRHJMZJZPwxG3aUKetvUj5xR7VYDY+SAIt+4XZn/lVHyee+XL8OPR2uznW5WHxy
PA0SPOpKUxOlIyKtjF2SichhXC4fDLgzdD0R/i1n+lDH8O2cLe6+yf3qNjHBe3PqmlcG3Z2DsyKf
imCorfGh+nPTlXnn0jLnIqPcWPaIUJzBXg9845EAX5zMDYIe6Y0V+S4lSDD72Sd3U8cipcgzkaQy
fNihqvsIH/RAavpHLkiZPRN/fohF73Uf0EniHbI9pqS/pgTzAAdye3QjFTzLEjE8Ic1lqX4APj4f
4vnU3gYYoGJdScpl6K06BYU9Jj1IaKBKx9SU3+8C8k/i1r2CMMqYVKCpnqXse/sFiD490wnaRlQY
tSbXqKEliESxYtEX+smMgfwsARKvqyJ0oiuVFFKNdjceH0xEe5s0Jxy9I9Pe9qPJr/uK8B04LS9U
8cE/MjgGhr7e9SMNsybmTSeYXV9RyPtvg4C7ZRjW4/7YR99ng0ZrH7nVtp8TlkZk9Dlr1pe0IsoD
oP7gpukiIBdrcXzXlFyjpizTuyQfus/nuXS/Td0U05RcxtsGWPrvwazJcJqhoTIyp2pc4Hgm66+L
VN8btcOD36fzVRT0236pyj8YQdFVWznjxbKUhySYPm9lOx0mB6qH06KteNY5MXyjezlpAt0eMwZa
bOQm7pk7jayjvS0DWhY0tSMAG2oSOpxId3QMs3HciRPDR6q/WR4H+ipR/bHfBvLGqOaPa95mqKlI
q+jtj9l3mXfMx3OPCCwpE8C7t2bil/sKoMlcfytznY+UHMk987FM6Nl/Q8tjRdn2qnclAkw+fUhW
ttIWq5V12qg4PZxJmvO5xeKSnkWVN4zXaS9RcyHCslLZG+gSAG/VVurYwKWfkLlgTHqrRoefE17k
212OGBIHBee6b9PvmIp8MhU/mIqNjSiUmEzMC1jJvkAyNc/V5D3atm3GA1buCzp59Jc2HrWB72PW
mnNRe/5bt2qT22Rm0diLuQwI+R6YxdyUW5r8ejw529vutK3fmnYZSBbGuP3n7EXHkTSIwbQ57Q7e
iVasm/PVTai9W4zt72bYteYQt1VOg60qbzqlIo5L+2vXTC/iJf3ue1XxWboOQU6DMOg2nolNvJ3d
4apJeBnuyLbHxDE9FD7tcwcpvCljJKMW5ubQ4CMtXO/clDyvbjlPPD5CfxuifiUje7XKy4HdMJ8G
HzhMV72P42N7E55SXCjz0HvHKIe1NzHDUDM72wtQST3CDAtWD8cseOE0Z3LHjS4cjlBpfj/+dh3/
fRORS5UGoVWfjLQJlAw2/GhNexkKV7/N9Y7WapNJUh77jZYQ11W1uYlbzmInoX63o5LiK3whmUaw
Z8Rv12VLxgWd8OBIbJwW+oC8HBqwRnL4NpnNSd8WP/wOdbs/TLOa4CUHpcF0T0RN2zuMM7ZmbSgz
dxXy7nv7QT7B4sAhPBqOkJed8CwparLrhBTbozoBK4Nmr6c81U8oSGG84yTlaHbBhE7dT9NPxRtn
wW8S5zXaOwl91M0wXlpqNjHQkNu+npqP5M/syMX8o941yfXcsq8JIv7LqSFG2usPYFtDFa6jIz/T
HSKiTKFvo8XbruaFC524iolFUBPiTNrn9B+z4APTfMqPsnaG4iroqLHiafJf+v7YvNqyNIdexJv1
t/P6ku9bfD6O6+5q52/tXWnIW8hiNnPoSi4Ycwb9mG182ORPDv5FDaJHS7Ue8qwZrzty7Rtad9lb
viBlDV0KDkvpf3PQgAFA5Pm31TrM+xNfH28MLttuZVtT9ncgAOjLudHy0ZnIiKasZ4WPptr+mZ6i
4Den1wdkdUqSwC9sfl+9jk9zv3K0MQrPOGnFWZ838pDbOSAsdzF3aJcQHH/pzlHXrhSXr2Gxx1eT
Q+QQuOuXeojbcJcd59cGOUc26ki4OtIUKjqipO33/tLlATVJ3o2vgzT7FNSUMk1OIPJycjPkV/yJ
yNrhj7Wf5uNwbTX7g3n78UsX+l45dtuEZCqxuNn4CszqGwF72ts6TLOvsU8S8ks9tgQ0v5leg2yu
99WaZi8KhjQAaUBUzWa4bmLeicCObZL3P1o3owvv6dZZyxWOEtGpBA5wZWjt8Nt4QTrj86Z6YEdC
14S7H7Y6aHACuzY1P2/nFWKGud0S/RFrcNCFpEYO5J2r5oiPtw+mws+iZr9tp/JtN9bjK2QeuOQj
9KqgOeX3f2DS3CxJS+9NgMQTpl7cJ0ezvK7TZXr1y0Qm3gTVeX6dts3pMLVJuq92uIocTVg/M356
pOECu53qyE+E/2KfPSwOtrQpHNATAF8ANUgEoyzdr9ojdOTupGomvqeFBqHW0+RIHY3SbQSEKW3V
Z/satnt6WQdgOkfbMcX47ydee92eGG6wpZE0QjJVRWmSA2KgXBPesoNd42TZpwKgpPAcUsaQx4eA
UAGiwOhEvFLlJka+uCNAeNWjaRb3h+0yomprfw4tBjtUhz6XtJymnrmkYCBCyEuYQa6Hlgqeg1SI
yO1q3DrxW7UKYIy91SVrRtzHaUDNWD2IvFsaGpGgIgUJsppQIR0z6GSC1ArxKORAk5OBWJObDIwt
soSQXL/E1sePPqgBEcUTirf5fD/dKhX89GYDhp8iN8AsuygDu105ZDuvcN+ZEfgDKx1UvLABKInI
htCXZJI0E4otXIP2m+ssVm9IcE8LfVx5sTyrk4FZB74hi3V9sb9sukVFsFMFeu8CoKl8tuAz4Wl8
OtcIaEloWLtIHTJ1sdXyVmSQYI5UQvuB9iNuJoo0bqqeAoJ6MzDqzBQHT1f+nxwq6bCowpaIrsQI
hWMpmTwfK4Ja9DJeSdRF6OxM+r1mRbVCWwZ9P6UM84PnEBGXPAYV2RFSMgG1K05+u0tkc0yo6Nd1
3b0WZrgPphdlUXy3OhbkUyJfiBiGdNDNtvof/zLSFBkMeuVvFq4B4siqXyHP83Rx/UiX2iPKcMwj
CQPRFn54xuvwfBzmaSxfy1jdTlLko3nCVIIOyAr+cjwF2CNo+gk6FRCvWatvFagByNnVb127fLRt
6ud1gX5urlLtQ5bH8AxgFu3qhw/mD2tRbQsPNkfzu2iJP+WpRx6J/HPQEyGNMXduDwESiTiRLHSy
ZiQssJioGBnicQMIa5LnC+Hg6Xf2CDL24aNdxEUnqBIiD46cIvpJyV9EvySn0xpOFJ0MdzLiCuAh
+Zho10toNBEemJMkPRW1Mi0JEDCMFI6t5uzMiaAbJAMPF/knq6o1EWKY7lt2JbtehIJ+QrPapzcn
sGQ3I7UJ3ducTt9EU5bzqpBJcivT4EO/J0/S3zGEvJW0vdj1mib+v8YdD1/K5UYq3biZ3a35oE0u
AKo8oeczTBHIgAbaixi/+mIWBXqCZCR4JA62goF0sCNFIvoPYD5C5z8MbT7IKS9FuFkXx0+e1Yi6
Hkd/ZQxT6PpmyHRv/AT3G1F2VTTiKqPZjJwH+uJ9xM0d9d2bfOzeBDsAyoI4iiThyrDEGz6LjiPj
T5w2azqiYJMGsoRuoq4U0lP4+xr5dIG0/nuJC2JJAGIRYRffdREZu2ztb2nYm2nInXcCBZsRIDrE
UwGqGm4HcaISQ0clQFxI82ZtmL/LsxYSVFCvker1mTbdpSCBnowrmSkMgUTE2It5l+OUzpqnRYQi
SUWmFd1aiL0H/ouT2JwmJiQ5Kspoip9AxK/FB2ULmtjVaMbqIpQd8tMn9ZHoFpDAQE+HvES/9ycR
h2PbpmM2htgVc5tLj4B7ze0wBbG3P6eX+1Rz4gT7bux8PjJN+qALWhFEM7iYK0ZDi6efy9o9P9yU
PBeTIyCQfrxDTOVhcKujFbBh7xT/zmSU+ErbT1oJIqrKMc7dTqhl8WN8PAXjAgn/QdrsMz4W/Z9T
JXcoGKoOB8shEBIcpnwwOV+ssg9QAgv53KaPaDHfi1RCLU4MWU0CLl8JcNOCpz/zpbGQEZmmZtzS
ocIjudltIGmnOccYBy0VAbJj1MX0OgSRs7YYkLIKmt7cogGVA/Xg0y/qsU0VxsCJIt0BCTfowxfl
90FXp4BTXhsXXTEGlYisXNtJMhLhAuKW9HeDTrucqwm1IGt3RATidL4tCJ//vVSWNvqDZ7oI/7Uz
nSueNYf5xxGUKOOfYT7BPUELJO8BAd81tJYvVLOBDSaFrhEqtlYY0HnEAnj6XV0KSPz0XBcRuJjr
4kQroH4/93TtGUfOtIX2AEXvAlQ4rMG4Js9pdge+/6O6pIL0Z6fkZbsw+WPyrO6HvUgLGm3Y60pk
WpKEwqzXyfLc4v58xQesK7665PMUM5a48zcaUVGmbjOc++UNGkr1oZ8YRTskQ8ITaoDK7IEBao2I
8HxlVceY+2vGVC4Ap8bth+DWAv08f5k99ip5sshz4yRhsHsps+cvXb3NdNPfSKHN9Sp4TSGYatAL
Bo8twHR3Vg5tGj8f1/z3LgkAcbHOrLWojL1L/mnlx5aPVoYJ0RNZqElu3pnmq+f3pAXVXgSUCEA1
sY5nTpn5Pjwnzgp+ZI7z4J1uX8Ex1H2TAMVuLF50UgYhrZMznQKfAnKS72gtY5Gu1yzUTOOMv89D
97LZul/d4YvA7kq8m5jvRXCeVxLseQWQwoFTdGL2y/DDJWNWTq5elyjPgjLp6LlV/D3gr6WZ/1H5
vC7Ms7O+QBrwN18zy6nRv5RwCykgNLiu5UkfhcW5wBwbb1dSGrL/loWQdE1iargCzMh04k3+R6Yy
jy59KsS1T6UJ9PriFPnrMCRLPNOBV9GbQu0Ed5nQDpa8qqi7AbL6/Y7EjGJ/hhwtZtgMJbJhhXWN
SA2yTGhfWhl5SA8xoqz07uGmpOtXFUZPn/tH0lGEdQFcY6BHXIKq8nDtYy8DJBv3G7Y3KMLYGU72
nVj+JqmB/KqAQ4tVgChNlaVZmRzPb82QgPKDe4FXiuaYPaIttJk/q4p1YWmZmGzJjFp48lKKKAlV
SCCfBtZBjiBKtmV2p9RNt5DUeq2DEoFZp3JzqVjRJYsbagd+n4QjJA5L2/1FwSsrQK5K81Fc2wnB
+eeCi3b8xYmIXeDnpEjYAHn+BWuzCBOD6nC2vjH4MjYRW5KiZkvGFwOdJzNTiMHWt8ZAmVrc08eq
P/3D77a77XTfS0BQ+benV+qxvYXJfOTuPMQoAfRerFQX04aLQ2d9566ogACYsvwvrn5NlnUYLXMS
+XeRpUUlsubtSOiI8iqpGaVO0lJTiiIaoNKnGGFGaWQVaMo+/byPpU8Y2sKMCfww2iGJ83Bn+VWV
glE7URyG87uAcYlkh/sdGC3QiqUP9YeCVLsIl56DynexSXQD/8VGt+e4BWj6zIP9nNQHMTuehsWO
RmB8qQzgV2d/8n1n92arz/uwda4ktNuvGd3g8trmduRKypO03bfs8+RWr6TKkPTS5CY7oP8iTVub
6TxrVfDoOu8AAeLkRVOFsfrFe0PRbfLHKAd6E72X+Gh5AlqFnpPwBUrxdColPSUMnCwCXHyoNGOf
C9oorLuuOQubkDaW7AfVovBxcLR8AlBOz7zPR25i3uf/PvDFxpwq35n6pSxeq6qIS+dl2nvXAgFI
TyzxOeHIW9gHBJSS1BDwVnCVG5Upnri66qJkQFLIeya0PQK7ZZ1RPMQ5j6QLCvbDF9lF5WTikXGo
DnF/opYASFjGrPORiRhcXVCC+QJamu0Z0EEV4Ra4+Re1ipoM4ssGGQY+2pxNV3ND6yjFGoU6OdZ4
eDp96yFYKyBJmUPsY2TBgLHeW9QVor3Tznr6VV/qRpClcfZR1aMgBdXw05mq/Wgapi2FTX5uzI0b
MJg3VQncoCdyBw6wqBKO1lUPjm1fzGfnMATJP4JQLeYB4H8J+QF3PqqFEz2AZBAGaE4/bcdsYY7a
wAOPazASzGEajxsWRuBnKXYkOZggd3NWg5czcyFTMBihqX28I1j1d7VLS8USQOK5Mjd+xAypBnZy
UyMxuNfbiZ91k3wEpUYBJJsRsnvsBy9v2nozY0926L9RvtrM/HOEeqiWgclP8KVVx25MBoWfPpOQ
jm+RzEZfFXdqLjOqtZty5fsayG3yNOBKvq99+b1SW1UDzWJuJFZSzu+6XXcbbtudSlDbo03TT6ab
3lniKZfYQtxFgADSSnt6NbQOck6i1OlNMK3Yq82lK0FHWWAyaSo4Fa9YBb96zxIL9mHwP71fHmke
PnxLF61ZqDsjEdjz3+ygvnQpY0HoSMLJ2qPJzd7TbC84ervhN/WMRPCTLqkthGgBxT5FEJikCUzS
049mk8qHV6weDa5XwgWBz/FF0hmOUbGLElP/mg+kfZZ8yugeh1m6gclRHCFxvvs82+1dSSvTqsDU
0JOIRsFEsgPysJfZybYTumWDxGEGSt0OpF4Om1wHGfy0IZ9lzKdWvAW6qWQv24LpDPCAOzjqAVBi
tXfDYb2bSZOurM9sn4VMrSXNUSIVAaLnKnBoMndYRIsGdMTomPk8BDBK3BPBrWAqOk8ADoDgQARZ
2Pe8WQ/3k6C/xZoAKpEgcIyRtr0zcTRMAfUnafMaMNzuR+EA06kb8tka261ihR6GfONBwjAAY94H
Ldgi6VNY6AcTxm9xzsgZfZTpDCnGZ7YQL8zbFmw69r84aLDUU7edfg1qsF++AXsY5ED7nl5AX/fQ
Uwt4gRP1d03VdMlWW7GvICZ7FAVdcCLdoTNJNlbeVgJMOGH1KNQzcwMAYtYDVHp4TE08Dhp+Z2UE
mlEMQ8Gtyx1wOEpMgbUFGBM/VsXBRrPN1kD0F57+Nv/HduQSQ7SAVPhSs72b8sQ1PSclGfGqMaYE
AQMWCRfpcXrRDZl7SHYAqoLtDG6zYwg/T3Df6Mx/VFFn4RPFijKAMlYNgg1LRDhavV+DlTJUsSgR
C1/f1XgLmZD0YMQ0mgfGtmUGP67B6+I2CIfuteuzISwrOlglDrYBUE3wyb3K1vH65J+6A2N28FaR
xksAWiy4FEmfAgcU7ipaKagW5YepZI7ar9wNwGpSwGuGkb0BVFCQHrEbAT4xhMquIB1UL2LANjcq
i+cJHptZNv82Cc8wv4SBVndGM0h3Yt/LjoZ4T9mPGRawQ77fnAICCU7EOzMAfvVFzHPZ3bXLju86
LhqHAe5+O/F3iKXy9Oo9kmsqmPx79S5po46TLjxiECD/QucCMW3LS5e/he3RMhNT1JfgpRIkaYdC
cgL6MtAW38g4rYYIBJT4ObToI2PHh092kQVPxTHssiq9T0LYy7wqxO37GaET1TQh1kfoUkohh33y
VgIj4JU/y1rBSs4RqtUC72vWS4zXxqWlsIteei3wh8w11yq9lFBrLqbLrvFI8onizHm/4e1x6J3h
cxGv16s7HM5ViyJCfSMqSAK4EFokEKSMhExDMWp2HUjXD19qTCO4uTCazRh9y/vx9cavSygkZgxh
jtknS0SSAIsyuA1IocqIeP2gIaS44XNIzObdxg51K7Lzz/Obd48wZni5eGVIQJ1z+xMAtT4eo9Pm
hjiYEC7vbcOruUbHgaqBcgP+lIHYF4TITI1svznG0E4FdbcRtAESAMpjAEw34sfccQsIU2CQ/Fea
ANZokIYFmDRAXBoGOS65xPYmruiszvQ1TQJB0T1zjN0E3GcfhK/mI8hmWDpq+cDvHS3sieEA2xEW
M/E9yEDzW8JrvDK5dxv+YIEEA6hJhOGSHHCWvNJawJHzIjTXwuZIT7+mZf3VHenACKJhHASDjeab
upjQDSci8fQWCJFAggZhgG5Iw3aC1mCOyuSG9nyd1KJAhkClzCKYUDBw/AcwTvPKcFb9XBrGPHkJ
sNsivkBA8nRiy8nrdPLIGWc0W14dPWfaj4GzHKDPgufR1Kz2iGL2UPWn4bNbMyWF/c7ft+PJhlKN
G3K1lkuQfoTPhQQiNKCFcyinJH8ZrJN7E9MKveqj5WtdgrqMTz3g1xBLwiz01v1qTg19huZ8XYTh
e1rGyfVUI8Lij+BkIB/s+DQirtswKy4AWO4ldSKiAu0N8IYLix5QsJEu8y3Q3AN2p0WLC/D65McD
Nzoy3kmsexWHkIVHsYgfa0VznuP3zkoWKEg5kbf5aBLdSDAQAWxEz92sPxeobGsNHVDkQPA+vug+
1EvVRUPWRW+AZL5SNGtc8NWQl7QM6naBiX8JOQ89oerDX8woybUkDj4jE//FlQX+JhuaaYAm7Lqj
hDHvEy4ykuo/V8Jg2ALzq1brB8uxRAIt7uJfycinN6yqmckxUHdhcAPrDZC2VEoK9r6ytP9PDP/f
b33ZL4jXLjvGJTACNXzUhUyq9aMGnqpzaVy90gxQuuGaAdrMQI9PI0lqv6Imi4r1HzAdFaF/ynP+
9lzewzKSazFNnRlyjuAN7hlkpceKMKDVSYVt9MqOW+z1wgC2RKkKJIEa4YCnb/qF9IZIKAdh9TWc
pv7GCA2kAJPZp1+g93Mdrm0TxCxGwvO6+vW/d8SH8zZT80X4rVN70DAA0PquTgPcSrDMFBBJbqBk
yLAtuObLIgdLvP2qsapL6dq70V2dD+/SYvqqx5eKoCufDqkE2hp4QoiKJr/mwGKeoov0jDJJ8OhX
iENXNTviA7bq+9tXwAXM8XfHpLLmqoFHgNZlZ+duKzcj21ttdE0rRXOUtIakwtRYauSny8/LTdxK
aTLWUaEGrYj7jkpf9JcJD4aFuOmjWMc1JycSmZnZhRKvVuQ50f5mRhii+6lRYXq6syBy1JfXr1lj
ZRLb2QMYKOCIlaXCaBrGEDOP/vXTq/p4avO3V3Kx/TbPrXP0Q07W2V3+DapxRa9gnAxIXF+XcZ5Z
eMoAO0163QbbLUk+WktNyLcTgkzxmHx/5sEejVL0zGORpgOGtg+3m18vTTbnGzmXopQs57UOmhi5
HMiAfpNkigP0q7n53jInvb5fD0ZcC/x0tX/VLYm5o2DIcTqey+kf4adwIJIEKi1qY7TlLxpA9emY
GpyBUzRfSLkQ6VDHFMQV98EOLGQLERBnsv+h7MyW20aybv1CBxGYh1vNkjVYatvlqhuEy9UGCYAA
iRl4+vOtZNu/RSrE7gi3SlbLEkgkMvde01Yat1gIk8ZN1onevmIkiallZXmxuUgTDsXbfOIt1Ft0
tLUkpPCAVIBkGCjwt+U+YIbYbldxbObTxCThtc2+NVeH1JaaP09rHILCsO2JlTUpWRRm8qManYpw
DjpIxOUnjU7Bmw/jb1d3AB5UeRfXS1hsGSFL8JcE4jkmCMgzChXq1M1uc7vunZuJeKV8/CI4vkJE
bTr5bMFR7XBOtKEKJU+VGAZWn9w7DZg2YxrxAkhNJ5AVlQG9PVobhVrXpJ5IU5dZHYENM/WFz6Oq
cyGMzyUkkpdIXYaJTlJUpg1boPl/onKzgt1Kz24R4KQDDSg01ZjAouosh5Mx1Z+io4goul1Wzbmi
gRZmcJto3TY9cZS/vQR/ew8PjvKo30RbKxljM9/Vr2LYEDJN6IOLVfQil7zu7q/UPyhfxXdr5Un0
J3BRWj6tvjbfPITzcHtiBb51jxG2RMyLDqOA3J3XDzGwVpeh63A4L9g7sZZL41J4WIJQhYjqk51A
Sk0B9Qy6eRJ788uE9h/hzWmlypttEw9s7EIdEPd3GJDrle6u5jQDU4aS1HXJCC5NiJy4RgmHglOU
vtRS6JtpVWGDQuvDGNm340qoLt8PpZ4V/D3BKLlEj1JL9Uny4m7+np27nbe9yxg9YyRHGQGtNd5O
QpkNLUc5UWdURYAQmjmWb5PnLvGuNZ1dxRFxFmb4gKomEypItzUy+bAagIIn9mXtaBr+pX5U9Ykk
FgLVYEy49dzeYWIUEGAk2eNi+gWLi5cRRymoXqfMaammqRwPNxziXQM/wEkQ2Id9clPW1jIEPchK
QErAViwdijPFUOj8VLyAoNRsIABIZ92AnMyy0y9dRvkP1S/p7EhK6c/s3j1ZQigxG308UoMr+iNC
lalw+SYrLgWB686YOVI0N9m8+iseCMFzaYp+JXiRMj2t/M/WJu1lbLqVYs1vaBVUTdWZ9+82i67a
gaqV8OIqpXMIdiHaYfz4oCm1j4CD5EvFzuqpqQZKLKMKYg/FMpk1UCOUYLbxinraaVjLdkjhb9f0
up3AbL5P908G9b2LJS6/iz7RASBOL0Kjq0iK1la6GVcRnYqleHO7jSN8pYChxIkd1j7MYO3qFYld
z6Irei+lxcod74pAm/W5wS41RqooYN7RiY4Y72la8fjgvbSZJCw0ZhDqAiHpb9G9VqAyRO2BdK5g
s7BYX2TNJvmz7XGfIORaM3qWjg3uWd82AlpaZCLJIQcfAo2g4JhiQ/ymLHp1SQDGenlu08F5qLIV
yJIcTCRpnpOEZaKCkyuw0S9GFOvCx/opoVARBsPzJSVIkxZ7Xl3NQL5nXrTCJLLeuThC0vFsGLb2
19xqyo/DulpfjxEA19DQITYp/cf7u90b2ULMddY0WcrjmOSig4LAygdn3Hh29Jwl1XelBLd98MH4
o5RE3VpAd5DLQkVM4LTGucDvGZE6QWhxjf8ZjD7d9jdp37OoOIMI05WmT3OgGg5sj+A0LfpdsTpb
t+65HieZ9ZXwJi3C6akLRoZ28EyTP8jwFwI1GJ5zOOArH/oktaArTfpc7aBsomP0d7hL6zr7Q/VY
y+Sn0aFIYA4EScKbMyMbBvnHZfbVfA2tk3Yjf0m/1HnNpro8CTySwlJZu1In6HCVToWi+7MOqMyJ
bwbKFEVuD2g9hoqKEzDKq4AL2aRztk5BQtsLYhFPkAdvHauvXvPBsZU365gdNfSNzmJEL2qnUHpm
WBesRYyzx4d/UeYHRr9He4NUj/u0AZUKKQQ0GmMg48uc+evgquk2VydW2htNY4DNgPDPiMk8MOCv
z1UvrL0Fg0/90O4QJLEINDBV+2xfzLd9AEhLU4vu7aL1WtOZK21v7r1rwgfWZ+ManyQXLy1Fa1zt
PYwp9LhOXnc93oIZmhujGxAVYIOLmoGo44O12xcMhoZ7/1W9kc7H1FDqfZ8niOlt8UEv4hEfHW7i
zAbqp5DW80NBrYzYxXX+lY9nInvrCaEhbKhARtOloyLV9rsZgvt1ipYN5toocyj1Il70+5f4VrtE
ciCiSOppRJJH2ZZri82M4/leOIlmnBpJtRl5R3dOMUWmw6XWvZ5qMXyKN8T4dW3KafV3FFunT96j
6+LZtBG4Rj6j+Hj/jkSblVMMVh1vnvTW/bLDkGpDh0Kpz9uJTF6tuAJr+O9n6RF1JOmZkkxGFcF/
oXA+VLpAaVH/BZF2EPAmk1/+WwuSr9M48eZifV8kyT/tDJipIA4CqWAFVAYO4KO1QPyROCBUVpcF
8Jti+bMGKGhkD2nokZH12BO5QiWxYjJPjB1INDMg0ECz62zx1aCObhyWZ4Nw5n+85XoJLoH19KH0
UWzwr581EhDgu3OLhzxBFMHm17bUsIhiaoata0nGNWdZtP0qYbNPnlMY7h5Dp75obYTu3h7ZOg1o
AUIftHfmwmDsjQCGFM6DTcAanS6Kt0tohoPbCe9tHADf2hUZZjhiP2UFAEfRKN86gZ1fInyMrU18
IsGGnMUxvR08PHCtHGstMxIUrpP5nPshj9ysyIjwZcxdm20NdNtXXNrIQKkLIdXGLGhS59o1GwTz
tjnoe5q4cSJQOnaBSI3E004BVeR0w8/kYbbEk2aRcAT5SHUoWVAKMoLYL3w2KnVCJTEF76CUbIR/
FzE1I7ldAKFLgrnP/IJsxeWKUqkq+Cw1j8YEP7r8knhN6WI2a7PWohqjqN1C+45r6PuiJmymaDDP
geuN/65V6i1r3i2/mEgvkEO4zbhwae3jsCMuZcfyLEhvxhTBdAQFyeUJnrccz+F1a03fBgHjJgAh
czFGLmv9viLHek8uet545Y2JMDAzAP3MtT5kfZ/claR8MRnAac/aCv459kDPsxV1mOp/M6MwZqu9
Vu+mdTbMIv4r7mM2I8GIZzyLSVpiy4yJNlB+Zq2aSNkEmReUCAOpb2IXQK4M5q+bsvqakwgAZEMR
hW2r6qitxq0iDG1yA4pcYYI5n40lBvJ6A+odVxR2RWmtcE7y9mb8qCgLnPMuqn6YbGbkkKNzOdXN
PemWLXab6e+4i/+AR0JsV0NPtvX32CGZIk+F1EdjfO+u+492136rG8SAXVOfpeNwOSzTSzSwEKOG
8r72Ec7GcCv5SFBPQ3weNQbMu11ua+ItVtsvLSa5c9+CGDG22JZHALJxR0jPinwNE9fiFayuuuNu
+DkrsY2UmVGU2MH7hDEY+LftAjZnSCET1U941bC7aTeskdrS98/rnN6MZdqC/V/6OW+HbeU4bMkp
xNTX24QHgWNruEarGjKzYVDrknVgTwMMToJ7sw2VN7FqPaYdVDsioKDkg369Qro/j09xCzeY5bCg
vjf/8J0Ma13MiluBJNhVtfFAJZV0kPN/EAFZXhcrP3lGfoWB2slxs/blRIzplnSDcbV8LBbEBAQA
PrdzFjDrUnetWWdXWUkkAbNdeGHBFK3hG5YfvNXYd4c8peYalvP1FjTec3kM6pGcesvDLGI22SKo
JV2q5PuqGmIBqAKIiud7mmBI7onSrq+sAgLJngg/YKhIdlWENgGNDd9s1ZTgDRvEuQ18ch+ttCvI
3rxsKNjHLZfAyE1mBjCvtgjy4MxPyn8UqNtyCF3662X7j40Z/r5Ku+2jx0CU88ZTGNCIBV1yhkjC
ohOb/CFUpr2UUz3G0UXlFxzmd1V1OMZWumyfwJAu/YkiL5SIC216MaPeQ5uuQlaluw5RdZCag2GX
3DITYYqUVhGDCoY8raI9nHBDy4Y/BB8DKChK9MgUTr+dokNUks+SdLXI/iczZDd3fwikbTuUszgi
jCYT3kIwdLZDXGBktQj5TN4g2PY+K0W6Q8SlE7Ez+EkASIi8AJcure57NTg8jeljk0SEsBLGSh0l
qWwDLKkIMb0nipTwfGLB6DZOBxQeKRP1KtHRUVcjuIIeOzhorU1F8r87zcZ4YvJripGHV7my0iTa
OCbrGLVJKzuT2BqZYzSsU0pUIytSmCwKyqjFvQrMl2EbUN3ldfCybKan666jktVcs+vaNgyRoioP
ZEZVERQWgR8za5frgRQpWvTNxGZo2cjVK5CrGtOnqSBTDDTGX5V39bD70HY44VbcCBcBJTv3QKZi
hSJIspv31/aR9uTwGg+Q9CrP/d02Cedn5XTLFyLnPavtxjBgAcEEKR0dgWP2iHIIyb3gFNzlN3I7
SOAgPNWk+tCLm4RE+MJiPX+WjVooVLHW9BhCbX8ZhFA1r/g59H0SZtYzhZGyISFMjFrQB5IhS4zs
tPGz2BKTioMASqy273fknQGH4FezCpBU5pCbYWVI5QoLFY8BzRkx0ibI+FEAiIeQ8XBQkaIBDCoj
Bfsqqt3gFZr9ABQzL/bn3a43AtuBFkhtpOZVyb5DwQ8Io2nsyICQIpzGu4/sQroNGDfYYCQKxvT3
uo4cqCOGjuEjj6a7qUGpyO3WwibhhMlTzmc9l3K9hLZ7PacEo9NBiCBAACENnxDw91fG4TBl9hV+
lhfSy0isfMRg5Hw56Hbefo6wbNN2RsHTdhCjAduf4jNjH2FVoArKwlCkok0lsBT87AhApRhv8V4Z
GMcY2DU3KC2J9aXHMM9kCXOEvk7cl+6UoRmgwOs++aLdCmUpsxlkQnK14RBazx4rX0+0QwGX7uFK
rYHT1KvBY36HNszLB5vGl0WQwFEXbTVd1a6T3fKsicBjAZoBw5S7689B347KAPkgsadGo7UFdYfR
+MiVErJyyUXTJBIwATNoRHNWx3zznaE5T3uxEmhskfdfIxsNIXuA1Nwm3DW0L6v16sEDxqjHZwE6
py03R0OQ9MpwdPPa2JpIYT9Ya00yxenoLstzESnnnqnsHQDUDstFprxFpCT2hn4MmQqJDUiBlOaH
cGzFioPx1t4kDEaeO9O3RnRX9JAksmGH2Hx/fxUaD8jhbcA3GkvMjw0yOLhYi05/wfsPiQyaLd2B
mXMUoUzX4CZZkjUdE5TUzHBrwX01tEnpuYo8sImA11NTtB5KcJ1q/ot6RCUSeD1RKpVL+Zzz3e9f
tgFMjy87JEkTUIyQ4gM+3Oo2HUaVmbGGuERMwmY2fq07FMItqknpY0ZAoH3yFuuKqoPgZLaoWIBK
6wMRUCxkDWW/CadugxQNaY93BfopwiKbs/yEu07supPXI8WCDFh4Ymgr5eayldmEfcnUVy0hgf6C
17LlWOkQ0Y0pZx9Jt/lEf9Coq1laOh3pB8VINKHFD3VxOU3kOlBPRTJekgo3Xi5M4PCgTE6UWG+v
SbS4BJIytMw5nAtgNcmYrdmTH3+6+c3UIVSF3/1BXkBF8CJ/JzryeixrEn3E3IFWaJY4QqUI0zD6
zy1bCJT5MCJsFmyBbCYintjD1vj+/T0KYtQzRNFFvghhtMj7D9prpOp5u6Zw3lspE5YlbmY/oq8W
pILxSkeoJDLiNqQX0Axmo+xUPqlJGmYHkTJT4y6MDZojr+0JrDLD1GCs5UKLW2LrQt05GtylW74t
khPK7NjjswH7HQf6AMkDaEBefg1ux2CG/P1GE5Z0UirZJPeIiSBy4v334cjnoPchIHnDRfrBf4+E
MwRxt8FmLO6zNH2sl82TobmVJJtSJqM8k5B5lVZXyKGvSLAhjw9zi7AbEXttD/WBIDJmTrD0DvYO
tFoiTyJMtN0rA0O63GE9n3kkoGj7lx9R7pwcO9/piIRQMOLhg0udyUOLri9A3f/6IM5T4i5q0nof
TTQuB78wPIWAJGV2bcXWs2o2pUQLrSfc46qo4O1aup/7eqZt9geCAzZsVTMHAwi/xDpxQBNrN6AP
IqsM50+rPcriAYBlnNAwm/UOnbSq04Vx7m1P3ZIMn+Xb104rSaVvld81DmFpGJ/g5JfS9AhbRij4
UUnH8jFlGzolrC0efI38AXvrjfNDghpyIY0xdt4wqmAXGc+I+IEIb7RKHemoxTO9v0TeqNxZIszc
AxmF/kAk9Pod5aju1qXTQUND8Wn6pr/BnsOBKtJTxZ58icqhEWxuThzSaHmmMWjlep6ZtoVOjFS0
D9LDKXm4Qj0xkOsim7Tmnrx/wW/ApQB6kUYEksDFZR+YoBYryJLJi5gTh1lcaT3AtnccTy8mw2Ph
GMRZyDx4gnPYcKWpXGBgYe8k6TWVCue/6sf//bqI0cRxokbPS5wDOW8O8FBmi84UvL06ChnCcC0I
zWZTUOy6njXzaJXQlTCUPykUyWalpFPoxulC0SStHDwy7IC8ZcYUffR+5cjrkd/PIcGh7NBC5v3w
RSoXRJ+3Y8Oppk1QrjEphlTzy7dpbDAkVBj1TjYxEZZWTgorM++lIRCZ0lE8+IjUC9UCFRZOXXhW
whwu661MD8ooIoNDSp59BQkivPs0xpvvOhqcNr1o+t2TTgWSL68UNxJY1XPnpneSgVeA8SKPGnZn
cbZWuvneIEg2uyUDw0xi9IlbqGrl6K2K1MQCGyvZ4fWzkO/61bZLehBv9CCU/BfkEk3PyjDXW2Rm
EqKl/pVYg3HypxQszoghQ1ilulB9SARl9v7FHSmaGUiAdziIQ7D4JMYe8/riqqgpiqgvq0cTgK0n
VXOP7AGIAwUisDwT0HhcM69APz59EcLt0zyPrCwdYgLnFSIg/QyORhsUF3kbYia7Hj6OQ3uh+kRa
RBFHY2H9ue7yq2LjXi+85Hblf0iX+qaO/lJbo4D2aoVaVi/1tJft+BHnpQK9sBtFni+hx+uXauU1
OfaJBeRKeyd5h5IQ5JGWj9WWTweGaERIgEXh2bAhMzUVbOTCwjQnE+6f003Hm9cFTRwwfCpGvnkY
zN60PKqkfWwetT7ELWpicVgR67dOYT2R4mDmslEAMsLpSsp5P6ODqldPzja5nTberYYrKgHj/aXx
1nWh2HAUscXcITKXXr9fXhNMa3dJkg9FhE+Ra5LiV9J2AwF3WBto7dSoa2KNyEJJqaU9iTNPszb+
0cl9mkF687qUQmIzfZduJvZeX9fQIxr1SVt/1Fat+Z6mDBOAAAXABiJlFxonugCTkaKzhBspA7IK
KT31Ug2crg+PxC6aLgtPGevcI1jGWN9/A+UaGzNLTtAmvBAKlKR78efkWf08UjRMsvSH5Aeesc/f
mscl7EEnoh1WMBQwhDRooIZRFtmqHCZg8mxTfCIU9YN0Rb6STKVKBkfBBSCn04yvcKZSzxbYcrA/
CBUqLMIRSO7w0Yyw5hC2NY/juuW8be7kxdbxoDrDKEzxk6pcVrE50AJ4FRsjwCZUCtpKbbQSOhMg
p2KhKej/1a8OzI5pmPdJLiADc/RmIpJCgaDKI0feKKt8hG9Dh48ZVsEhZRyHGS38NH3y5vBDs30w
oAFjaSKoPfTJl6kDoBv6/I6W7uzEUtZSfbUFU6tyjBI5oZLEPQwd6LoS+NrKNo/z1mNO9/S82q4+
eO5yq72sYOB8HgcfCYH+KPMXldznjLj1bb25g3J/kh+RkZUnHq/jEolrcontcKg3yTQLD0C4JWvs
LVn/W7OMpThTpKfmMUhsj/n1TAMSScK+isU0cuOFNUseYtJFsFzH8/StbQFL/Np5sDfrW3XmQzM+
K3ZPd+D9N/H4yHfcgJ48iVBz+Tx9B1354lH2j+6AMJgJPG0Ep6OB3cjhNDta9ZzCCSW28m1eCOtI
S17jnVhFdMDENi8A6AsHNc151CfPydq/VquiaUIq99T4qMbVPmwem4r9GSRSskVV3oSJfszm5MX4
a5EdxWV8y5nyLyWq1SlxHpF0qWvOSxKQC6yJmpligsdACBRns5DRJ7rdBBhK9M/mYQWnl5sZsnqw
3jD2sRcQesmkjUPyHX47KDx34t5uSxI/I2zT8Qb6QxETkNvEh1ewQ24fX48FAJqQrcJMoRKZUckv
1Igl04TTbLPzz7J0sS9HipYLZM7VeVWSpwwzSFo4eazTN0OYeT7vLOGnuKhBdBRruP+bb5RvgJjk
4T7IwIonrGYnGeCj04FCNx53N36NL7mBPc2i8cl3p/g8TlhZ8C84ti0EuJnP9sMMMjhT/D3n+5F8
LjC26hd53G2f6NyaQUVxqokJNknJvt80hLwxUGwlgIP0vXjoeMkuQbUMTIMNWhgJCSQibRxfZtep
3TxHfJYiSyWvue1cbFUrzI8oMRkutsCuGWQnVSi0g4XH7vAtbrx+fed2yaMMa+R8d2V1t8nJkYp3
JIAoVHkYuXqJC/NEAfBrmPF6N7mPUQttu4eDLBw6eQ08V4GM1NPmexwMpLD3NmAnVJzxssA54UGt
GGHIS8TT1F56eIjOohGGMtoxk2xgwgaaGTigNqdHq6CuW56SG7QO9nmdVd8FfJs5ZJaffdr2iXy6
TBXmMBVpZDsaRLuFB2wWVsugMtoMDx5rg1hteZg2OJKsLRwkAcj5xTBCM3q9MnN58KNSJ0eFs3PR
KKeIVjxHUS09xY98QAwxWFzf+9uCe1Tesi2Q9u/To9i+KpjXx7HVMgGud5vkUWkMeqJGXCCKMDWo
CIiMjiKjsuTQkCBb3TEuuJdsyV6CdHpufO9Sd7Wc+j8IhEJ94BvPld0zQpltYViVuD8BAqg3RTAM
ASnsS/73+6/jKOqA4tAh3Qn9b6QKMTzc3roNCc3B4N/LM885gH5biiFpwWtUDyZON8SRq6oDkdtl
7LJNY5eUNL0l0EMvDUoWyQEHYVHwPyJHpBI3wZ8eftbaJi8/FqlL/0PiKgQtJ7K9Qj+gTneYKRrS
vcdWr1vtjdocAcX5jrt32sJzDOXISBHiZcQXD7LlHNRS3jTVVrOTwIoXHY+0cHgrxPZo4pdu4k/F
bdHgcwetjz0uxMcALoJRCOuoQGuKfMOxWCBX0XSmJkB3TwCECBlGRHwXcq858ZJiaYBLM/KD5C97
/zYeZUvxOpgigUvEA4BwEvOKfyvC8k3TzXGG9ovtEksAPEW5aj5WAcZl3TUlqGoXVpXSRIxtBo0z
bhC+Jr8VFhOsaTZnG+0/LFysrXmbfY3T9LP0mppH2i50SBZ332UU1pZmlTwlWU6Ue2MAPLkMKD85
x8hJoSVnL14t8b8wcH81PgKyXajDsAVyQGoOpoYuKBJO7qeiVML5iA6PKk1dkw60isx5DWYVCICb
68kag/MqWN9HW9QiAsYG/Brvv5Fv1Cd+THuPllA9ItFir5/ryI683ZAN9kepnCTfUGJNNrkMeSOs
SUQmbZHgG00Fq8f5h45hqOjzdk2LYg0XGn+uuy8CwYvYykTiNI1ZyDzheKPfv+I3elmuOMGVzehC
ppAecRxkbVn57BOYUWBLxCGl0CK329y6aXA+kquugkXNQruF1NLd85kLx5bOLWQYHIZaZWcikdiB
i8fQIBo7XWxjoD8cMLn1p57ImGCvQoJ2QktVJUq0ragAKGXGR8Ax14X/CeP9lXYPPbFG0059/P6L
PTLfsc5/f7HuQeNu2d1m1ZSzDzCEL1P7ETZuVWNZgoECnDnW5A+1t61FLZHUw5MXdijnYe2hqZSU
ZlR/tEdWnN9t68koav0SgJISHBEDaItANwM+AF2erijfeg0MA8cYQJgPT+qhxqIZKHdXu4gtlw5T
E43UlWvXGUe6EpacOnTNBSc+5noPOcBXMxs81mCvceGRmxhCJZOSgQyn0MMhjK5EdI8FI6wUSBG3
Cq4X6bXIJvz+jXij1pM+hGAnGwA5SKKD82/xWclT7nQPMitIPxRX3X1dZw0xl7hiU16VTgZk0fKY
au9ocykC+P+Q53LQQGNw/OeqfsDylFz2M0xL+KIkCzHhMEXCpsFoRZnuRuYGx030j0gf0XLjUl2b
wn+CIbL+jjWeS1uIcpiEny7Z+irv2/vGPdUUmGX2utINbE4OdKauE7DtHpyaRLlwbrrFzkReGmlh
oeEXbBGCisxYTu6BggIEfdvl/M31rYfUde6zNdIZLtKQFRyXSzB/UypN+u/tFP75/k061ss4XGai
chwZMUXKAR5dRTO0wrB0D+pdskGyLmZ91xPDfpQzCCzzIfN5dvL8KWzK881qIIMbIB9CQ6hCYmWX
TNy4EU0zzh0tOxo0q/ggTHNM/Xs2pcuoSK5J/sc+BmonES35wgy+dcBHKlTu5PfYafSP6Bp1zWoq
/4vz/IjJoMUlatekVPJgHC5Gq7R3ZRf6y708zcryUjEmqNHPNp9EU4cTSsuYiiWG0ZD61q7pDzj5
7sQBF1uKX5PaykNjr9j5Vum5N1t/BV3/hz1QucRu9VGs/ajsQ84xGVn8FY+cdno9chqtdTpwwxVI
erDOGJ6KuN0lIBmwUi/8t2N9qdt01yzBxvizxlS6xDXYZF3DvGwJMVA0mcoTzVXkoLSLDfOM0EAW
EXuZDE8mW5bcx32CAJSwWFNrxm8kJDllc+feaiakpqu9v/qO3AMOdwWoKmYNArLiDX198UPleQzy
iIr7eOwA7xcFCiOOZbyNMguVLG8XRrQJIUQhbEzQHCtG0LyD2kRvoBDCaOM/V9buqqKJeP8KI50W
h28vDSshAHB7CUl1r68QdxBjZvpsfIgDJM2kVhB/bKrahZJOrFi1af4uNyOSe2ixgZtP3OadzleV
cAIu44WdjyNIGpa2xb9JTL/JcjTDniNr+aAKmGfJ6LTgA3RDdGMEuRBPwmQ74C8gYGm9hWDhQf4k
dDGs/txtApk6MViz2ekAVuaHzqbdrrhtvfKzEv2UHs3miWAGLXLkfZD7Uukyetr8khZE5mwboSYF
qgJAhTbUzLIitRhB+UgFW+y9uHJrSCugStXkdlDwN+3J1AUzdPboPQ84OiKkJnA8B3uS5aVdjj52
edDpJ/CHYSFXvo/9kPrkrA3Q2Iojlv4qyPvLstgRk0XCGENPgeyJ1wg5SoTKmSmL2Iy/6ttb+EeD
2PPPjPUADvin8U9sipF0sIWp/WDuGhlIwEja00S8mYPG5fSQ5kqoqYk7p2rXUy3TQjx3XwUh5jvU
tY0KC8+3f1hZeeW03Y3ISYPig7EuTGCWUz2nC1JYgglyP5nqdTTZV48WxkKkmqBoCpN9vXAjF3Pc
doK3A2ujFCKeAi+mlXYoaYlUpraWLUO8vBkCxQHcL3/NaWc8S7FDHQ+bq2Dy9aq/wplwKwB2JIDI
J3deeZH7Oml1s/Gty9DPiVKi7aF3sNXqQFdqbr2CRpVAkzGdWiVhm6bIzigRZ3BWnudi5G3elc33
2Xb/GRqtrPA+D4m03oQvMB57mPTke/PWthMxHcPH3gftQVX8+r3JR6tgX+yWB7WsprySehXm2nTm
4p9stv2OHROOUMqZjIEghVO9+PWIs5TjsEGzziPUJNaPpVhO6AjeAPJpO0M/wBLhozk7NPRXll+u
qT2XjzKHql4X5QQegjUAOHzE/6EoV5258Rpyk0ZTNYOkYcbLbwMJkGq7VKcCJs0vfv1khoTEYVlF
hKSa5oD5qKKNt3KaOTBuLz2dWkDKRNGbJzgzCv3d2dRv/vA5OH7qf2tn/mGVy5dVtfu3j+vDjNEL
SCcekvxOPLwcrkpVEy+iSelYJJ42ZXpbjN6DZDjv7+mB9o/DV6FAF1XXEdvMwf6S96uVU3Wz/VH4
RYsUKWqQZjA/FB0EkSs5KCFR5n8X3To7s0uYbtx7BV26HYPhYPiwHYqBrOt3F9ls1zT63BicZaCR
VOBFrzgrJGN2v63/HrfdgiAwkRYi5ztqKawAN5iD6K9Xz0UDSodqbndRwLFKtkANM16PK/uJDUVz
51L2oab1bsf19kcW5cNlzXeeFT2AX2Fa9zz94rn0kEp2imZy0lQuKqfZmHxU40sJHWUgprnat/ff
yzeWasT6JPkxcTywusPhQprMurKmdnjQI6tBPr5NQ5zwvhI9l/VsjrDcBXpMDURRQr3JxVijzyA8
z+TeojZuUE6fuC7n+CajA6ciIjoYmIKkzoNnvIO5zuuBaYT0vFRoYLBekItdAV7I5ZKQxaWeWpsb
UOQ4F8bVddKW9aW3SsObMSNM3Wfw90XbcmcY53YOs9Wes3EQ9xnE7QtJCTl5g4LbdwG+kB6zjB6B
OGHAlrFXS71mFyCPvsORsgUG9WNMCYwz/LNRIRDtoIATQuCQVmYX7QZjCfaUH3YFEtDarLExZjSY
H++2j2aEo92CgMhUzYhUImSYTXmZjyQsGnSzGJdvY80VmsylpROwPOCNAHmjtUcXVYfgvWismLpm
zz/idFveF37N+UBjK9mll1CHaPJIVNAvM0+gnYBKs5RRnKbuSijaTbboUnvjZZ4HSBqUsWhCp2Kv
Gs9Cu0kxKnEARg3gajZhpWJCF7r0Xk/IjHRNSdwiH8aJi7GW7K8cjskKaFwRNi0NAH8UsbRzxqEx
uAEIGd/aj2gHgm5FVCTRGLR3y9B/TYshP8Ol2V42VsksaRtl6hIuF7nPj1hIlskDF9dexu8l+xTd
oEY0jyVSvXyLpoh8pbP3F5zRuL3aVAgJRutH0eJE6AZMAOhvdXg0W2VcJcz/My31z4gTWCtV4GrT
lXCSDcywdKdPSi1QqoaQo6KHB2BiDHZeMnQ0Cglx0oq+VkyWfAcJvhRTk1H5Ks7fYmSqarch9s/I
A0DVzQ6KakAiN/2XEZc/Fgwj77/AY+3p6xd4qAUDbG5ZiYuzdzczMFGYhNFDqD9COaWS3SdF1ej3
Grr2rCCDrXV5r4Vyi6RXeSmIt+1Q8Fld9X2hzrvQGjB6Zoq44eRpfxRlhB07CNnsQ4EQvnOYb1qF
DjDVdjt/lJrTdLcW1hAE+AI+pGSSOmcOvEuvma40qaMmnUwmDnssLhswPP070zLiHK4DpXBEtwHW
nCFYf5X+VMmZ0nzUGWCTpAgZM+GH/jwpc3iN6jqMv82rz2p0JfeRhFjWbTmIs1jS7uBeJbnaLUQN
l0K8xc0pGP90DOLxhs27gfAsRkOM/ZXy8PW+WJX2tlimePcoYFtaXAnUpVjX9ICWpaQpVmJTf854
kXgWO9CDCQOHtRDFrfSx95fXMcuABAihB2cy2zbyigNUdel3YbJxI0oLbLkCiLC9P6hn0p46sJMT
mMjOYK+RWiT9pd86zDHlXlFZT6lz6ZUNR07EsAMAMqQhPIU4NaE3VYTYLfX4yDULfFYrpJZIrZBm
TQoHGqRhU7h0mnyBqJUQ5lr6onxhF5YB4r/wwxx1lvganCiKvMSLQ7KRDmopb+sMDj7H0jTuSgvQ
cpSeW3jL2ICM2bwJ+FBDanUjdNlbksdS0X3x/INw2ZuQZDPW/03S2s8do3tPq12O2W2PuxvKAJEg
LcFD9nrBeP7obpgm6RmVVhxNn9to+Kq4Fj0qfkBlo7T2jITcGquVgjD8qP3Shn+0ZfKPQsFM5q82
hkLvJpz4ucFcfIMw66lh3Y8ce2vdJILJix1ezXH6VvdUOtoB1T60MVp1UBQT30D3IimnvcA7ZvXy
Y/Q5K+eKnP3qWbdR3ZpOMsHSTYCTTgJQQZ7qtaQV8xjl6hGxYDUY5d5fyGahvjoIeL9IBYcpk3aB
T16/X3kKz7jNJqKkPLDbHHUnJSMGSfdsVeyeTTdRAEyjPi4qzjXkJHcxNZAUgfFOxYKevbLH4Qrh
r8KJc0E2/njNCzEYrwb5oTVhMuhN3aJ2p3ryE4BPMAN8UowZplvWaNYiUIGBWLDY0clCNgj9NVsL
taK37TFzYgbyXOuLuvqBIRi8q/5Z7gK5DKjGFS+njkwGNslVmy65KBkLbGQwFmKwM7DZm2WYvwk8
NHE0fJfsicaI41PQE2CuntMeOZbYIU+Pyznez0CNQsZDoMDwkBmZfeW3c9ez1s1EjVG9aN/w2/KT
eiUjKUdooR4uZrYXya2fM1TkRjUpQRauKWHAAo9kJTstxjpulbga9A1MK4P7DdzD/nvBXj32QZ89
Gi+8IUkH8FRETxofJ4ukHXPYG7SQHk6ANsQhGEx77qTBh8QLb0x8ocb8qrPL8E0C45pUBFX1jMR9
cfIZ1ydUC2OxpA63MvvH+6uZvYLl+no5Q/8SNuEnHpQXtqyD5dx4q9neTTkukhaCPaV+VKphS/dM
+g0VdOjNcJztbYMnqy0ZU47IjASQBdeWJ9YdnT4K8eyq2KIY6CnPaq/+vuzgKbSRGF2pZsW0xJVc
jK5HvoFD17Ald7XlFyESh8iPReeJhdqnmDVb+yZuSCa3867/YGba+6FxOoNME/zUasYtbRWzgono
i1Pp0xmFiEfL8J7kfPpXcUiJKqaktWnY6g0O4DqiOdPE8qyg8sxiCk64Uo6Rbf/Vb3HWF0ATY5P+
uYo28cXWWn3EzttxXcC/JnAVcwQod8rYYjtgMy7mxKeUiyEH4TT9kX27KUcQj7rIzjV/qwiXbxER
KU1PWr8pXb2WRgMx2OcipOorKp5EYQ++avOs1sYPwywHS9xjMx7xnavWBk8s2QqbmP2kiMgLssuC
dOdaGak1QRAeJBedCCnQo83AcCtANZ7xEpcSv3GT80vGDQDRTPdQocUQ1JmVBB8UKSyxwHhyHD7v
TcwcxLg3MHl7w+ZfVjW2Z/+vIYEonqB67n1fLcQagYoiSuFpTyitjnMcPBZjiMwKbt6jNDtYjB5m
j8laJQygA4okvJdJPvX3wl69FK39Lw1XKwo4dPSNGtjBUWqVnOtQgMY6A0Us7bqm+kngTwPzoigP
YfKGoQJn+TleyeA/oOZICg2opZpc+m2bzsJYNXA1lwxo8Jz0uUA5ZCJ7ILN1d7CBfhbIVRNMpYGD
RtVixh1k841ftezIcCodBQi0sF0KgB+ed0H0HDrWH/K36jRbRj0R3ofWo2CGLtamqvhvaQpP+4mP
RgSjdKboQmbLkB0I4sP3NZ/HoSstT6MwES1h2DA+RqM9B5oxidYht1YCu3hNPpomtG2H5wbeP4/p
3yEW3t93UKse7zuBxyAsrgc7KBf1et8ZGtudmPm3F4crCQVuhrtL7DMf+ZM5+oSP+z9teRN7n/jI
H3ujjz6N8fCviW30L76xLgn6IXzg/z7yV77Ox98/0fc0pIGX6LP18/cf+RV88usX8U38/N8/xt/2
XwCv0k8j2KlwkQZPMFwXLEcuSB/NH6gEuRP4D3/nY4uXl6I00x+/11/1yfqCz43Of0OJi7jphh8W
Y5DM86vyip8Kp84/2/94Pl9ZF9XT/mv88/0P5K98zkc/pQMbP+nn9g+amSw4vTeCFCETPrmSFvqM
Bzu+xjHAJ1nzf3/ahm71um4x0j3sP8ntT37yN5/zpyovnOU8+iGfkm2lZ/xLvo+v8jGiOufzSX9t
ALP4O80Uf0GexSe//rCxnOXR41AVDOH4vv/yr+9qpnO+vv8X1vDAJ/pjPvH6/1yQypr9PxtXFyIp
+Mv+B/CRz/kXv36e+QH6JXzCx4ZREpk+P/iEBcBXTq3pN5a0xkYBDzE0xokO2K5lAKmNOQUQHrAD
KBaYhnIsECIIK4NhpUzBNQ6TP9Kq0LeMObQ2dhoiWKLzYdpeid5pCE+oeCvZitDM//P+Nb5RTrnM
6CEiB60Q7clhG5YD6Qx9aK3vZfRVOpLRO7mcDgVBtzhLbah06SRM5fKfdl7M088WVjMw/gsvwPF2
QE8mT51LmJR0TK+3A6+PyDaf2+qxy+KHZg4vZa1hij3vIds6DJnYIFlFVTLXE6n4kFeyi9RtwJxc
eDqEcmqpTwuCjma7GBuA7HHYiEMIzcP7Sr3fOUlLpcHtkWBZyQY+9r2zvdiXNw1YRqSJIhhGG3/U
8B86fD9PDrhAlJo4Vnjz9+/oUSodb5unEYhCQ7ElHfaZee3hXM299T1qC+OiUGMtSb0mz4gzs10a
L7+bz7I1smLkXZIsG5JhTf02xti6KOW7VXFbtcsX8TvamDIlTbFGFfAxDkAbSNuU4KU+Y4y7c9Wq
yvgAfWPqzgwe3fHTVGxLZaas4YX6dxj6i36Znk4beI4LV7zqcF8OYjcUWehQXq+YwW69EQJoQ0am
sFa6TvAq9WJGu4BeX8Z0o2jSsWbuDnHsCsjYE6DEyreqkeAl1nkE97W6k8Wuqk5BH8fIGleK2B2S
DlYicE0cwm8tDBl6ab4bGlBe7pD4ZbuQF5BMcyCZletfR4GHLAuFp/EuQ6zFaLD2Xjvvrmq8P8so
uzUDkMRIUtNIkqSmQDiKlbO0TgPsUu+86gvMRSMoczAp44I5XPRlPw1JFlrGGho3AP4a/KnZt8yb
F56pDIA9UQhsyRBj+f5FU6uREeGzH0VxSv5lLPCH14UgAsAPYwP82cFGMWS7oHBDZleqRDSlf4me
BTWEarq4IriB68r67ybyl1W4T8ijW87pt1XrFn5CsDyWeuxeksAAxVwWeIZjG1EIc/ToMHh2yF61
V+NXmZyNxILpb20wfcrK6VbFooZ5rXhTFs+7NUyOaFClm8t5o23JYBrYvIotKgGN+QZj1KRiefVG
TMBoNj7LAKzxBlFB96OdQu3qPFR3/tg9SP24CNc6nYlwzI9K8QrFxXZGPCfxCK8fnQafyLSOJkqG
AKPCyDaB7ZcoIE17uCJd0KC96OUEUdQ8zWOgKoJX7eQvcVB9kJ1owWsxEKEjLen/uqOFARM9uS40
AmIhD6ltzMeTTX4WMcKwWkyIuBJX0yNZMrJj0Fx7BGnaO54YRUDnf2eeHIaK2Go8NV1l3u6umUV/
m21ANIR1ykTfrsDoN6wBKH8l8duFj4uP+SEBrdf/5+xMm5s29zb+hR7NyNZ2+22cBEKAAA0t8MZD
4VS7ZGuXPv3zu243HGIzSU+nGdcJjiPr3v7LtcTj8D6yJqAT6dTgk6lnMQOwtDTx1VfJO9KpgdFf
+82W8v67rAjfwiG+efrzn4mnkgEJi81uweeHPnkSGjeNt0emC40jq2DIeaO+W9xirSK3T+KPr5qm
PrJUI1Uctr0ra2fM91INGJGuk/8OhJHfVe8UmsHOPtYMwZ5tDhFzQMS+lxqJdJIDLzpcrJLvKsBF
cvBSx+bpD3U+58IQMI2Q1uIhgtV6POf4SZIPyX6EsUpphCqvFEbygfovNVoFHpJlFO9L8jh5F303
AzhqAGSCydF9ei/vcaX4MgCUM8wz13e23+n6OLTWOBgSgGxO0Iy4/dHhbQijxeuVnKWtM0EwGzGf
EMIKk2MAD+x5iKLb/C8DBIFtT0YmoEanFsTzPOjzY47rUtiBDRnhHq2nx/dtaEF5rZUfhQmqGDNu
CDQ3NvQCVflogRopBrEVcczzWjQfJa2k3pJ1ekWaPeKeCZuiNNRW/Ti0m1X89pn7dxbA6TpVRyZQ
Cj0A1CfX2YwZiiYb8ri2+wgx633ZtDfrrr2RcWa+q+/jwGwFaZD7ndaf/CDi0bws4/UfBVrEtlaH
UXmEXMIz13Y6tut1CC9RXF/iBGG6H19bhtbIHIZFeOvG0igAHBhuXrYjLgC6d3vBLWjJ2vocKBfV
WdXMUVVORECP0raXVt+e7xGcESfXuMsGa+gXFN6BSp6CSAc5nXHQrW8B7lNjWiijRWIR0Rxmc6pQ
N8wXIPlS9aeMtdrmG3mLCA6QDxjqxXtq7CbBOM9pwCmIZDlucPoxh2zzlo+DSOUBpz4E8POFog1I
NQp3Y57djCs6d9YmyRhsA5aVyEEdATdLFLYGYVGbqbaX7agweeyBPixbM0HSEbdD8ZS7q/BoM+CO
rcYRCxfmZMmF6ZXHFsaKPdVdAd5VYYxLYu9sqH55e7hUA53CC3HQpYBiYanDDBCdmkD5n/rAxcm/
ut7ndNNjdAbrGpgicsfCn+Nz1IKdgwCWUgnzS0pkpF2QQaMeI0wY/xdUuc2Vs7aqhtQ0m4BPx92j
a1+Fy22DzBNCL9Mf//MkA2ar/Y25jzrdGdax0/1c73uMOWAGohXlAzqSo5VaWNKdtZNMfYEHuoQK
QAICK7U68nygf4fPWVOeCbMxySJPV8QKJVw2Qpj+HH4m7m7NCujuLNwOKYo8YrKNfv1tXAFl7DlK
lfT56MYYjLHHAT8zGgotnHIQs94rbcDNBoIYGGUkYD9KRqBaP3dA/PoyqfGvfFhVJKcni3RwZ1LT
vWmRvIouk+bTA4hctX6FYJIisYLh6FDQmCEGRUIt7HAPqa3UXbbnDJlq9hPnsl63Nwe3e24fOd3j
BMGVkhRJKpp8uGk+vpNgqdPZmcb+TgezElRc/6iCs0o5A0TUlADhCCr4Qh5fkjASOl9kIG3CDY2+
aiJiqlla0dh/+l8noAf5B3M2DMs91ftOTgoPWnWz3jvdnU4wuEJg8Y9RcQ4kooX5rU5c7cG2oX8t
dgeUpk8Uca8FODiGm2ImkfM9fWFn/pXctoiroqYLHguE9klVl8wnXTX7oLNNJpVofeoNFm9YEdcQ
Z5qIFSrYq4CJhN+v+iJ8AUNQPUAya4tr5lSzpmZaNNnkXXSj/4cYGjI/UC/QoukJ46220+LQSnYc
rD6j5+hBZxUUPg1lVOIVAjM6IKf0IIfi+D4fwpkKD2U+KNXCSMgVXBnH0YAZJDOXq4xZRIWcRrRw
HQNqC6pQSKtd7Lqn7/KZqJ69LpApgUoodHNPEjavKdwKP1QWMKlGLMu9MYRwS/lkDNXugCM/QgSV
swPa7Hc11HVwZgJzgkNwuZGI6ju7527XmdbVmv63x9HIdW347/SI83JkC2anmm8FYFILXIBfSSaq
MCaSszAJFJz+A57tXTVE28TdvOhm/2XoxgC5huu+H292TvdFWjPCUIg3r0F/XtvlF0NLEwy8LHZY
6CywCT1e38O+WfebbuPe0kW5k7+JhLmPJG/ovTWU4JFjz5pluAvFe4wyJCNgkb/0UQeD/HVlnBsn
eC7t/eWlBZwvLiiKjTGno0t9Zzlk7nq2CqRujsokIJeH2pgEJFXDUSKkw1m1MYM22IWEs6SXJfkC
xafPF/I9lVl+zsc1vogL4EzF8LpU7h7fs8wbx2q3jmeUYcGazEDLBAbzk/7FPijAgVGkqOaPQEJf
WpBUHN8EM9WOYV2ijijfxT2TcwTbsD2qdRuMVEdv97uoQKIGKoE2JevaR9pM/BGRYVHhk9u1lxIp
aDl5CxnbtPGTiySDfsTeJhQSWo82Mo9QRRMi+n9ecDRpJdMHwIO4PDo5V6nBrJxgH063IidapA1Y
I9EjRfj20WlUxqmNQNmCJb6iLCFUscQiIrxbZCDw9DWdsUU0GrhwIbgD4Scid3s8GhFwq3Xb+6tb
nVDaaiU7pcqIVpvKzzZzdksqY5AvxoRUp4W4SI0PzPZHYSu0JSjyzX10RAEIaBdVre8oRYVmFjvY
82nOWY1VF248LplQOPAo6z2+cG/sV/0YFcuxLg0une76NsdhUfAgOGJ3QprEIdJYQOtthM7Oqukd
444hRoS2LzFEM6AAT9/UX609NlTwS67P9YVnbL3Q5DM+u9PrGJ6sauamIf0uotdiT9lCKrh4lexY
f1eyhBWe8kFxV0WfgaMtC5/b8c/qitwzMnNYXejx++Q4J+HIsribcVWlA2yyEBgitXzKc7oua1qn
cAk4jGRUhJOqGvdb0S6fY7lFeMDTJkofFKDUT7Fu2eoMi6iqBSa5ufxiCJ3n5qeG8WS3eHTJp7tF
YtbxAj0fYhxVAG/4ZO2DLTRfhWkUlVXKQO8CzhZpdgifoAUpBL+4ReYrpmahcoaCFostJhoFs/7t
eV7Q+WnKMaAg3otcqBSIYT+ej8MhWqfDoWlx/Vn9pcVtS2QzPco0urH6y1zj6Empu78eA8ospNeW
fckR9Q9N7LShPLp5MJIJOGhBgDmB3HAy3oh8HLwQeVxkY0izoRzlE4sbPITGWDCYuGT/Jyy298kF
U4KggN36Ce+tWv//ujC4oCCIzGZtCO8oxz6+SZXbDFXchi7cSxB5hEKiPwo9qZw6zkEasDe3O0Mr
9Ih1FR7poZFkoazCPQiC+fSFnUecujAMOjEoIfgwpzwGbz/FvrdEnJawilTMIdO5qmfwymrJicnV
rqhAsb2Btv/uFxj7humLchKFPyWLduPoexOY8qKrCAAmQCBod0gQHrYWdga6p5lE05r5a5WSt2Yl
UGrCnM9+zN9QC6EBM/r0hzpPkPhQshKDOwLdBxeOx3c7y+p8RX3yeLclfR4H8RcJMEiBzmZItpdP
oRqKhQ9aQVIc42A+1H796QGFKgqjtODqPL/pw/3109d4VrpE+nsVUrdka6K5CM7m8TWqeFE5XrzG
NyB4BXX25T5PEPieP66zg3dZ+jmF7x0wiuKTTylermMioBkEr9sKLZsZDfkNIB3p+gmIIKCfeOZr
5/AmGOtbzRmZbArv14CZVLJSkdFE4K2lDWNJ9qrQPv2xzoqX+lgwSUKPyiA4Seso9lMK7ZVdURDH
cuullADNAZE/ZrtsW1yOAqitZMt4UqN+K3dEcWCQqFVr0sYisqX1iRWRr/aIC0R3e/oCzyzNuECA
M3BEQc0wAKdyFsyXappRVbh35wnEaSKYHCI7NVUvJGRdVVBkU2WYnTC1IYaCSnIRBULL3DIf4zX/
LKNVgxUwpEQQA+k3FzF8EqEPJsPmxV0zqRqxIay+p6mhuJTYLcQBXmj+3itetEFSX9fCHanGLMhn
61mnEsQgKmozRxzVBkqBVW8A1gR4ghVMpUru1MBsNlXoXxSS/11V7QwI9vCqzYNwW7kUloYOBeNl
8d0LLxjT1zhaV5xQ8ebaExaymYChRw7F/3/QANapdLLx0myijALeE87i+uTUivZdNNWLIYdJqcup
N6T9RNGJ+FpH4k9KBKrSsFphcUKckgGpEhufdn6G3IWO1KcH/TxmgpBgKGsGIf1fDoWTmIl53vZV
Gyy3mNL8BiL0ytRsCviY+4g/jvnyWxunSHFz3lf+B3o6H0Vg5DVonsEuABKtFl3V0q0F0vTMtZ2V
XBHthL2C2REUT2DQJ0dD01QeokkdPCfOKsUmtNnQYWPjpeQqkZiYcrXyFbXMleYpr9fZbsEebGQS
f3n+ZPjFuQ5tEm4bZwIEMXd1miUvHQXX3BuPAQjnepru3x4OxXtTzrc1auQ6sqglv1bsoXHMe/BQ
OkfJ7kUGfZ67fh5fUvH6+ZpONk2v4J44oTtih0KV8G86oMpexgVoZFut6CQIXvBQVaDBqJpHXY2X
is0XWp7Px+Q2dXs87bksMmI2dCYaCn+PN3PP9KZr/WkEgUmlQzE5ZXN7eHLoIFj1ol7PyGJx5kvk
tkbZSifkG4sqlCKwFEfwVETDZ3rhx7Qrdqpqw/xhA72j0vZBih3mUCL6hULqhOQebasxrL65a3nQ
UL3SH3RTtqg1el0PCpEiDdhS9ojyE2ZDN7jQ3OjMs5CVgCK1fMuxp/3mzuZDiwbElcSCxeDFQrG7
NE70XeBgRUttOFyxW75C5Ol347BRHeAt2W7gOJfrtwb83ku/42eyWGic3dd6SJuts3vOmeJXcyBU
DokILzcbe5PH99pZBUnpe+VyK4wJkkJIYlGxV2lJWql4TN6JaKdJIPq4Skt+v8kuH1QNZQIl7ODz
ae6ZUtIaNCYVRYO+AjgAMDCPr2zJ064MguF4ZaOcTEUMsP7J4gKggpZ45bthhQwjVygUQ7ynrMzm
KCCGFZCGcSKG0BHuBLQQhLbq3g8t7zoAclumIOBL2+lrne6TTFca4D4wE35/Zms6q1jwgehBeuhe
U8LjPj7+QM4mGdp+X0woLhM3OeqWAsdoki+S+FQRr5V9Wg2SZZzBGcWsf2KUGrHPC3qCJEuSYkE4
ckR3DIDBgALv01d4pkDELafEo7YfeGzc2U82hKaqF2dBXc+2ElQzUy8ycMwHJyDBTKFnkG1YKUxl
SbKsturwAEdUbxbxyLJu6dIb01+n6x1wOXxsWF0qVTiHZxEuCj1Pdgp2VKKMkCiJAv7J7KWsNJXj
vJ4s10VgkTymdxWvdtfMqWKrFRutCNvcWsYmkHjYRzL30oSIgEoyC0sSXoO4HgCKiNO/K942jve2
Laevcs5QLi2uh3JpzXJpWYni8cxtP8+vQhdpUALsQAY2p5DUKCgCusC9i/QRvCJa1M2ufwGI9a0P
VUgt6qNuN3BjH3cr0mSLRUupvSH8FHt4lKIrKh1R1akE0xFyoEko9kD3QOuREIYyHEWhZ65b0+Hx
3dd1o8PDvfdYYKeJwVQkZXAYOGuxXwe8ATzfR3knTtGhpiky4htax0QEPRGTJooMbOR+BB/z5eTS
QKFaWNGnC+GZA94RWUTGL+r3BNP+Ltit24t/wexY++E6QsqW6iEVDGwQHq9DL2WbHuE433OxVzKN
t4RDUChc46uHlFZgG6XYdgfHVlSQBVkcWt1qKBHP385fbMU4WaDzSTGT2IVP/fi6ssNmandOPL4W
J0bn1kPoIvsTlc101gD/kEX6ldX+4rqE8fFwEVcXWwy6DBD408NsZTFOhtmDU4Yk8WrDxZ3G+Evu
Vqt5WeY7sXFoqbxKx5IyPnCAWbns+B4Y5JXgAdp/SVReWY4jcktafi0QVCsyQtkg3oyvc7MDSolk
7iDZN8qB1CWFW25ZXpLPFbNGrRklCa2IBsvq8AGK8Fa6EAYmJbV56vYU4AzgUAVtQ0gz2iLH8U+R
tob+QUR1idcvQ/5mab5EOVC9Ifquyrlawwpe7GJBm1T4DoGJFGhFEKa8wPn8f17fg3U5TPNdDS/6
sFpdNSHztnj/9L39RcFA+tgEhWgHEeSvT+qmULOjmX8YXkfRdKX7JlisFDUGtirBXa27bEC59MCJ
fMgIrVdX6k/J40BhrHihCv2F/VKZIAeX1PXDTTId/quxsk4u4xAZGz6h4L1qpIbjsn36s9hrPZkn
FIcopwbqA3mnoXfWtgW87036ziJtZPmoqMyyD0WiMQm8eFWORgdtMEAQ8YHdLcGwA/KqhadlfAT0
Z0yNGwPROZKmn4evQQUUEE0eq+lhDjQX5KkizsIwQ+tlZ/sHrWudG2cfBYG09UYC5hQUTpZi1qyX
ci42tuGqYTGp+1VSwUetN1QJE1oILcBayZOInyuiHPh3ytsovsz0AOCdq+ZhVRc1kCqMV+j1Sofi
6Rt/3gohnrCHNloJiC6fMgO9NVaS+2TEjBD891GCL+kvYB7H8OI5LTIMrkBrInTJmtKHQKNOEgpK
h2r6R+pz2o5Yx0GNc5dlVRPKWlY1XjhaUBUIL1mk6/kActHpyLe1W/sDsFCoriqvETITiaMhgBXp
3dpgDAllsBnZLWEOPPOhhds6HSLABREacGimU4d+PERVv5/S+LAfX0uGIgeLCZcIHwtUUAHAC8Dd
u/0f89hciroY+xV1He93awsjFi/6bHGMKSt1IKJxzGXBpBXfsoUGCtp22ibqNfmre7itnfmL3TKA
eErD8vk+9a82fvrTAuhSyyTePTmQojrN93PlJ+84Ru8tCxbM/lFfXBAhCiEL/DDy6XhGspYav3Iw
QevUAFRbMipAPXv/IpcGU+WtPOzSfDinpwdlBripKXo8Vx54BW5FcE2bnIPpSvC/4+ThYOqZGACc
20P1Tp5pD5N/YXU/L032i/oDbAewmhHeIWCrTusPzuYwulObl5afuK4kOYlGPlJMsujYleHrkk1O
gYb0gKz5i0ypAnWoDYgSDklxi5iWz8OXbUnmZFoCEY6QTRMu7WwsvSELVslQHd7lIwceGEpJYNo+
A4vO8hzUZ3D7bYtgnbRMlbyYmPxzEPcJQQCKeBLzFD2efPXeHTmyfB/hCYIPohlbto5WCA0/e9Kf
N3YAIm5QW6HQi/4oUkYna2q3Luoucpc7oaOU/7ZoW9VjymSM/1BWLStCTvkrlxuItDTxHtVUofbl
A66tryz7y7BxXroe20dHpwfujkj+1l+Ryo+4CE9vBL9IWsBEgFklV8SZ8yx69owzegkKfHfjiru5
Q3QUULGKA+4arWCyfZXaxY0TSd8lMrY5C0Zd8luT4psNJtiurX4lJWp18wT0bOCF/gMQ9HmFStk2
9XRmHPmWFVX9uaZbRaus76rlTipvAhvJ59GUHI5SiZLCj0SY8o1Eik35TtTidvbBP/sfFNUoANXw
ewT6z5zgZxRz/KVY8Gg2MmyQBk4B0I4HaH1KvdXLugm8F3A6kR4aHG9rCbdxV5VbH2F/tGp2+zf+
wfde5AEoPvFuYciQuqYyqk69/gU+DHQtYkIAUxDDuesywOoyznBPhYhrZWnIGLEQ3lG6ZaVQ3JzR
FUUeIb+myaa2PSjABAlys5YPb+JTOGvC5QNSRriPrmSjHfFbSELvt+NINx7wCbbAON3EcDMv/Kxs
r4swzS4K8twLK86t6MdNYa2aEF4tHVfu+ooaDXIIEvMmnujcv7KAtzY1mL22c+LLqIbp3rgMBcxO
g8g01t3NBoc2KxzhLVSGPRqwF6DLYK14q/jCM3g8NxtKzEv3vILd+aH3eIBOTgovL+YS7dHmnXHC
tzBHPsRd8kUOiY1gk2W5/F6XCTpY8J+hcImpISGtfEdpB+hTjhqbOSCFCsFAAIkH/wORx4U0lhdQ
XJLhy23UpGRwNBaMdHMMcbEN0yBArcruY7VgAtLQrMcPjdqArawIk+zUwH90EqgeEDdUoyP2Bfio
vkCZZqE8RqJnW6hyjHOWL09vBmdHA6eB7AvJo0ii8JM8uUGDWyKhE1SywaJ18NA+JbdTn0rVLOWg
NQtc9AJZuyhu1tGQd3R0UNPR8lKvBImjZ5ylgtM0n/6Nqq3I+bBf8XUSVDYlKKdpcifat3DCXXIe
CV0wDVVg1DFuBYyl0sCOWyOEo/K1EPeK2TRGOj6kxy51ubGa0WGCpubTWrHbNOdyDlRJkGyB11QQ
k0GjFYTAAK02MBfY2ykwYV7S0Bmi+C3jIMHEVGj2KN5L48s6KxNo+CGgDF6jgEMNsnFPzgU45kH6
0cU0TUgXYaN00P8LXBRlKEQvwCoj4wky6jTGa4IeWnG7nl+rOKm7pC6qBRqQ8QraKjVsCUhrSxcA
Qn5cKtqIzyjdP/Xtni9NWuzYz4e8rgu4COAb3+fIjE7PyZhSftI74726jfJvdDHIqjOqeMgnQxEh
c6fbe+glFHklwUMIRbdqPAiTHkfUqyVFamsknImK8BRy6wXWQQYEhYJWmblagr5qEVLGVrHEanw7
HiJNyKjTTLN6kVL1GYB6DLttNouj2tNqAfBJPI9e5ScJORXr8jW2Em8kbWpt6zrQ1f8ghDif5Cpw
rjDeIjIjedK//3S6VUPmIV3Ujfe6JaLIC/ZucSsBFVx6rLf4IiBTynYVF3K9IYHLgaj4KC2TKm5V
ktN6FAtDveOC/T5YZR9VhnvAu2md/As9J40qBCWcgYkmEMk+qc8uuzJxoIcXdzbcRWCl9qX9QAik
IRybb3HBmkNSwnYH2Fs48z4B12VDYe0pmyX7JXkHqzPMSEDU32L5qfBzw2YnTpPWonoEct1VbJc3
xMxTsMeMnZwE61fxggQ+o7P1XQpQyi6F4ooTJLURutTOmeXuux0aMdvB5PcRqjeejIpEiZIqwdP7
6RmKEtgshWqxUyIwZ3RlToZz59E0dpMCOBTpHUaNyrIE/9N+ZM3mJByZEuYSxmoSz9Hy4TAaCrLk
w6q2oDoljLlqU5p34ewjyFve/AO2hfb2n1cl17qBA0LoGqzDNWDUk2udit2+jCLmvIGNougVFTRF
rGpLqvwrxzcVru0BBaRHrVJBeuRUQ1v3TqaXz9w/1exOrykCGQtiF8YFyqCPr6nxgmLPvla/64fy
1TzVmHRz7ySBSq1MdR4VS219TyhumEi6h/XYXJTD7l4jrzK0rvNY0ILkSh6urFqSlv8iFdU9xJID
qDGQDxKAk/HOILGE08GRFhbnEDuacHy5S9pHo0coeAMD1LLZOCEkDqrW6XG3FVuKmhUwvaYkM3j6
Rp4hIXRhXJTExXA+iU7Rz14Ztn3a1cW72Cc1gceqVF881tpV+S8GQQAWQwee/MYVcoxB8U2JcrOa
Xw1u/lY4fZ2yToidQ/CcR6tN0h+PNBseTXqUeRC7QEPk8UhHfprndH4PVg2upmInnqdOblWVJb8Y
xzRWqUvYzYJIX1I9+pkMK+JGEUF8BzkOZxaavwVxqso10maGK3vjkt2r1Cc6tTtCJEU7bBfO24M/
fhZKrQ+W6yb85O0DK8U8Bki2MqtlVLeY9NVQe7+x0dwICt4A2OX0WHAsEpKMbJ0OqMJB7dJa2rJq
1I0SQm8gZLKesLDvPf+5lpgVET+5aahpupHMAcGXnR6kWdJPrb8U40eV4i2uXUrMIrDITmc0EFgm
Krcb5JrBlNcz1BEu0LKnVlx8QwgPFK+mcaB66LiPXkM1eqk2pv5vI4aIeRuv/xIhxio27+avRq49
tngq2gmk2LFY/pJtvXJtqZSrljWU4EDJbMVFV17O649mwRzC+qNSx1LYIb3h2EBdwUdLCwFPjO3R
QYTKJHhsTYV6d1y0qh9J7i6u2Gy4u/Ba70l+zIViGCSaLvSmY8aJiLy29n4VfGwoTUyji7J6mlr5
aGPpNLJaNBQXdfv+QRn0rDwdrfFB3cDFBpIojYTTkHVz8KZilbTvRqxyEDWxj2hY8JwvK4CiH1vF
E5RKjs9PNUwe5FP0c++NXiY8MMNk1UZ+SI38EB/5ITfCkzjvt0cxEx75fj9lF8gfANsa7yUu0mPB
yrFJ/679bL7Wk8RPeKPjkx9aKHojft2KohzVSvQOMSkpHsDhPa828335vg/QnvxbAYX3OV6HHvcl
8nJ62fHr+L4E8nrHUfonvPr4dXzOo/6e1Uk5voCf/K2RoiCVKg8JdHqJMMrxi2/riQaZIWn6WyIF
yZF6TZHiQTWlTej5bJFG4RU8/lBN4YlmBnIowBl/fkTMBGWP5Ir/N7VzIW0TnlldEsuk+qGX8oVf
JMri62UVSuPk+A2PRwmT45NmvD/+8lHCxNVvyUP5qIBy/BV+9ONX+AmvPP6cH7pf7IPaZjzhX7wN
TSN2HzuPmEG8UkIu073el8cv7pcfKiv6kb0sflV/g4+j/yGw8vCJ/n7PHoauagn6nE8fQN7ZSU4O
T8kx8NjieRqd9MaBo+dZi4rJOwmYiLvuF7Cc5vgPKRPqBJf8mvCn4+aoUC3/EPHbXBdvzBQQm5QK
AZv5bLsqSsab+E7gI3UWVVFvVhT4/u4sWl13ujwDGmkc9aiL+HhxQ4EU6vjpD3YmY0oWg74IOpGo
C9IMPWvbFOm+iQ8dxzrtvUwVU/S3Zcjs7qCdiy2t2M+viX1hWugfRAtXgU29viLKbqOggiOFrzD5
s5kB97E7qXRlIelAhwQNtr5clDn9UEQW1O8tx2IcP0bFZbDrUThm66WNLfYwtNO7MhpupO4x0ER2
6n6rmGeVTXdJ1qK0BZ4RnKklWiHp/fQN2ZwWWbghYO4jcgDSGEOl7vFJ3iTEuSm5Eg0qColsb6Ta
mqXr++PjD72mnzc6ZjB7x/GRn1vhJpuzUxn/yt7w34cf28rPT7RdPGxP7BU/f6HJwLemg9bx4rhn
KBvXN+whdndAXOm4c7RWU+n4yL4glSSrmKSzhgUzk2bdHhcVGwVrR4vKPj5aSnahH9fucVk9u5hQ
hj2Ni3WPYQ8I2Eh4vDq9x6Ct8A4Emvj3FsCf4+bq/kpUi6/jmWK+8pRb94V7zk+OXzzXj7jLx5/q
G+69+wVRP+TQ7Si4X9hPdCry+z/em+dHuS2e8KvHN7Dvxhs/SG39GEVdwfGgqu6QwdJfOO7ygF1Z
6VZni4H5eeR4zggxrsdHjeLnh4c6/sYJcBTEOj4yeMdRZPzY7X988UM2eL5dvhx/ZsMQbBy7N3zf
fj7+3nHQeTyeGM6rbnXTfuab5QtH4cMxwZMfhwVP0MHiLYZZelc8Mv5Mh+Oh8WMuMCOOu7Z+8pMs
lnZk/u3HOYBM1j+dHmetZC1BYJzUYNmXEFc+mR5Z0wZdNgx0497HsMZt2MHQ8cWoHMdTw2OnCU+O
S/M4qoznz8PLIB+/UDvjiUZXswThMw0/ebpWYYlTwNXqV2tUI60o5O+ogCcaT878GrsbvkG24fGy
zQecmTXMvM6GJmifOTrltVpTDTLPeayjP3885wnjxiMj9PPjcfAYoePIHZczo3UcucWewPbhYaCO
a5tjlHFj9Owr/juWD+v958XOv/Lt34czz9quvJjzN/mfT++pAMnOHKHsmMIfMBpVyponDdumRggQ
Pv10768TCmBYUbxqFtjdAQR9UDG7O2cHAr+L83fh2mCCnh3AvYVkknLvEsIY+F7xIl8DIJjQkJRu
WH1Aw7NNEeX0a9oU/ohLkdmjl+/sEF9plk36Nk6Ry/IHHvLY+Z73Por6Jb0K2z7Iqd5sw6L7Xs7d
f9AJMzduKUYwis6E5thaj5Il2AmrNKcRqif9hpQtyggHixX4zzXmqvgVorFvFTJH+b+thMdGtgEb
VUQ75b9VS9Zl3HAJ8WZqXlM3B72I6idau+j+z0JFtIfuBoXOGG8stUsw2PClERWH3JE6w/sqj1Bn
yIVd8xPaFZGw8JS4P+Y7EDHwSO7iDOUvN3H8l5Er3U2nhE2yKtDyLGnNkcR8BER2eFFTQSGtERrV
H3I0RgIisAQYA14TWz9vis9+XuG3yhW4EfdevQW2bxCh0/5dLgHfcfSB3Htx8FLuVjhd7d63JaC7
1sWccAeaH1FWmyD5+xDQvv6KO8lyopRwA0rstvZnSGKxbsH/NkuX1fUUu5/jPSINNYRgXrRDcQfM
9ljghUGVKaYIPSZo8W2+ZwsDtHjUzfaQIKDFX9Qd0gtR5+3xSKz6vxy3QGKi4mcWyaqrERBtTJkz
GDeyoSWwbpx02V1aVWLko7LLTGa0gny6DqoEnq583PNZ/CTAOXeP6glytX+0ixNeumm6vBhWTDwn
EWXUT7urBWvYiyjHMgHmYru78GY8eS+cFS2jqIcfUO8x9K33M7a/eZV/M01fgklPmsssKerrtnGX
7+PBmJt4QmtnoZtVV0wZsxvRcqDEkjufR0/tMaoGrVpLcYiYw8ZgLpFH2PLRmWGqwGhqEc+66Nr+
Y9R25sr4LIy8lakuDX7AjxUnEDfHeqZa7BXnrz/n9A8SvA5kqlP3zKKsHD4tZOaUPtn9QkYMeAGS
ZyTjER/GlNQmG3S1yzS9ak3FB+iRzF3C/fS6hsaBNOz+nUjT1igkKpGgbWZmr6y/Mg9x3Cqj82dr
q16lyiVGPR9MN5RXS+lsmNauM7xdFtZBxntu66Zpr+nceLhYr3Y0a1lHIywQpj+Lk1AUbGE74N0K
ZTSmYCAMxS7EbbyPVs7lMK0NtXF2Ax8F0nifqQU8x29pPPopkEUzJTfFFMcfljBxkbIbyna+Wpty
lbxYF7t6I6hoGtzj1gIvxM0iP/suf4+YfLLfhzg2bZIKBeMhjKiIFtFyHfWbZXdVZLk50ByHlgT2
pD2s6ZTu0lvuWPEfFnyIZ8oERcUv5gKx7MSJoi0w8da96gunC6/WK94eHyqvWNG77A+/xXMYf8yC
dvMaOhOymvW8wQ5hiT6gZ755PcSmv/SwxdiqFxelDN0ym+/upP4rPScEpNSdHQDST4IBdQGZ+K4r
PtRZi0Gq6ac/h0PVvsPyCbEpRJCpuhwOtMgOUXq965Oyvkg3QxtvvV3LFTUrmqLjWLgfGnzHvlf0
tK7bGWBWNB/2THjanqzE5UVr+NMmYPNOxi9tnGTX+YCHR40tCgqU++xTNrZgS1I331a04y7aFc3k
PvDu47LdUSajlegaXYzUuPwJR2UzdZdez5/LDdrE0KDbl/U4taRiLEKzc70bZCZgZvf0Pltku+Jg
YsnhWfGKejkTG7dpSzgyAbZCOdBvSphVGyPEHPmQL1JqBwdEAua1VJ7V994VSw5Duan/LOr6HuwE
S25OVts6KO5NxZYUrg7OXRmEHJy77yOHBw5iWXYT79Q/PwwN+vIlhtcH/qGaIO9taKYiRlRti2iI
L/ZF+dU9pNnbocWLZdn1n+hlI5ROc3MrxRNgz5JR5KbRVWc3itnV4rDd47FQpleNqbPbblPU74fa
/avmjiKVik5PPrfDS+Ax1LjkApeXEtNpwdlRJM1z1HzGVdIBWCMMGo1Ib24PdQtXYrRpDwwDqqDY
x+DT7Q7Y0cQ5Z1bte97lCD0QlxFeQrEfI3jDXmImJhu70H5Ldtne4okC0Kpyv45xVJC9cgIO7sIm
7zApvAM44N0hRuetm66GafV2ZYa79SG7jYfxDW6A/oVGLjusk+0+ndD8Ydv6WMf7Fs20CPVELsms
oHG4PqefO5cdtjL8eRTiOCDXssHZiSXgNsl7A0Ii7jDB8A98LETz3JJXslAhnCPnDGIA0PQeS7eZ
NpgBxIwCPp6RI6dgXbApoclF+XsuruoVNLM6lf50wV7rmqZ4Z2WGrK3hCGSgHhkacHYe8ke4rmD9
pOFoQaJcxpNafZsQzWhQAW6DiLkzcEGuu68ue3f4arX/aPQQypTayGKmlWCSsPb5roY6v+dksS34
JnCmbehE34aw3iregKXMBPQrPOrjDREVyxWQpUSTRgd2WpvxoUzhjle6SPfQILJ+mPbbZFgpMuBI
zzaYwC9rr90GnDKcsJ/iXvmBwpaSaeLXKD0kuhndxtxkHWWMQ4idHX8m3xEbmJhbzhZK+FOvgVU0
eCGJwhfv+Z14xrY5hAqoqrIzILjkqVHNoe33ywE5GFoLbYXKdWNG6qpEQmPHG8OEJ/4ZkFutQeu6
KM6NDHM9jaykcB9fax4LM9puZAzeMzVNz/5Rcz+AF7AoUGbkVTgtbd1dTsi28A/wW2Za3mrmOcKr
1Ou/TEJtI9zVzVVY5YTy2E7Iadmv4wSWN3OHuMdGFwg+7RBeBjThcgePAu4b3ZOgzq/FX+McIFCb
CVTaskHvKSMIzI3+tIsEVqSPE/Bx9kl06co8aUyJa8GdBi9Tp+YmDswZIBVcGrdUzM5xs4t/L6c8
egnqM0ZtkAM69gggcLzBua3DSZmGG7eqI96oHTmrFvvuhlD1C9vxV7/nbMwbWUS5EZrVCXuJn/Dr
e+MUaApiZO0fgKKtqUzZJdTz0tplFgGt8jjiWaluBlOZ7cJ73ybIfcmCO49xkYr7bv+W7ZuPf2CC
jnQKLtEj5hxstQb6WYZSfnHllqjiBwSLrku1Hd1EAENIhOUlNVSuDmF8AvDZFuH3nAVjY65anzZr
wmTP1wgomi7JbsCsdlh9cbN9R8EHr0BfLn1Vo41zM+yWv+I0/sPr2dhrSX/s0v5b78bo+CERHxAl
mlZxq8NDM+EspY6AOxTsmwnHVNyjUbNncgiM3mJUe2m7XfLKorDObESdFGQRQbhbaCeNVxkZGksD
LN9HkDdsxA6mbLCN8o6zKPaFQaIpY3eD465idPzGtHozjzVCiIhpOOAXydUKeOgTjaBMJvNWoir1
nK0JgdaZega4arV/orcRsIEQXskbQXgdiDQkOtimbBHQeBM73E5riYcpqJtOX92aWLUHDdlwEKh3
FxUMgyxJ4h0DE0WYix6QtneYcRJsHKkr2pIdLUmLPh3JiDJA2FKZirFLzkv6Lyl3xUwl061UtMg/
aUV4sFEqEosO0M22zWWb4O++xwUhBvsdWizq+Bu3fhdBV687lr/pWCF5xUmJCFibKBhA/EGsx3Yk
RVCLfCoIa6OxQZslU56O5ipoLr3bXBPXA2MCSS1SHoK7Ztp8j0q9t/6QEHRjo+DZLTYYa8bZraxS
TceStxtx3ctZD9wzK2y8LJxhgktVu7BnyTdqCbiNGftQvSO2tz4nbYs+6lFWa49iBBiokShQMsN5
Mn+mk7vaGnmxCcCRKy+JSXHRhlWWBNHqpp687E0mc7z8oLmQsHRjkhhmhVT3aGJaODyobg55XkC9
6pVxd/+pvXy9zRdQZzqr6oLlYfYEu2mZLNu59JubyD3M25VJ4utK3hJQx79bpT2/ItA4EnH8wvtc
50Qg0Z4V7ccslQWydNWgUecOIOCO7n4uN1mgTLaaL2MMYXtMHWKOkOkTy6pBFekqI20a87VzO+4Z
RbRpN9cJ2jhbB8wQnxeDDSQEWQhMAVPK6f1Qk3hSB49HXR2dNX9eiiurDYA1DqaGfEfQ9d0/8M4q
hINaUkSB/M6mBGKsIyiYow9uT3JN+5xVKEnaeA1he9wBfHRHzj5Txqutu+d2U49ncrjshVh7s/8P
RIzRBtnrPVsvjKqLFWkeRk8psUcpyw+q2OOmdF96jtzf1A+MmKh1g66gkxEdYWflUSEjwslaJmYM
ph13CsihPY53mFLsr4bNeHjppbITaRg7G+yqBWcXXNawNy8Vwk3+gZjaHbv91XTYXC/pvL4eXXbj
OPMpA+QrbnjF7D7OskZTWJ6OY8vnIVr5JGylPwHVT7AHFDUwLxlNDs3vbc4YtktBVFOZm3YNQtyQ
5rhNEPzWEsRfYTXLe+SEPSPWFhdtzplYe2wcLRqvBDL8QtBzqgDMMDsdUyXuJa3JCoy2eyKdaBdy
8HHEx7tl/ZYPv4EwX9Y3e3C/d4sJYfRP7eHODfPgZQsIJku4sXXq/Fm6VNaQiPAH/OR3DKW9N7UB
HqU/L78Wg/MeVALjIwU/V6/MhOKxYcNtVyT0tvSCJTJO4dwB7TRxzwwwI7tojUrMxfHw10KqxX6v
Z+5YtyOeDpL+gAEskX8GMJIoSjdaMZjIcNwFbmyqBGiWfAnBLLE5u0u7++zuyCzqlgAkLrQ+IoUJ
hCgc5Lg9sMVwhnM6H9gHmdYkAS7qC4d8wqKNzzCag7kaHOoIEsiSKMzQIc5hwbH+ChzRQRPYzgaf
9WA9EKE7GVN2gL6IRF0BXSsc0KvZcN4wUPGaTZqMkg+nPZ/ft7ErsjvfTMZV5CFRz+iw2uOIGRKw
odl8BOVMhDod/AhjuRZ7REmqN8Hd5HZgxGQ50saF7yEmpxk5Umfv8Fs7ELI7PX1ehy1/Ux9etKmC
M9W/4trvX+QTKyqONHwlfxnxBUQz9yz8OgTuSzGPIC1k+Y0hN9n3p/1bJw2bF5u8U9+oCZkRKVu+
x3Kud0rCE/ZwU2hzL9f+DbEjylFlh1EhB1O+cBzPY3jfZ+2f7bABClV/Q7DnU5Kusutl37EEZw6P
bKYnb70Yh5qKTR4Ltpv26zek8QTAPZtQU/j+tQ0P4jXDGSwe2mQ7jqsSbLj2VADPHwXVgklO7TCU
NMReF9kB5EtZmOrh1DVjoDqJOPJWFJXQm8JTyQJrFxUTfe6z+/80nVmTnLoShH8REQLUDbzOao/3
fXnp8HIsQA0CBAj49fcrTdyXE16OpxshlaqyMrOa5K8rWFU/INtV+XA8unlxH46CclmvgiadVv8+
ps4Ov1mmOVAhRBb0SngQbXqEO42GrVST+a4GtF+ypJjIWPU5lnjiv2MmXE9NQiXhL6iErYTLq3wP
WV+ZRKgd+Zg9COLkLOA3hEgNeZlWCCyKhPq79Jy4nhOkZzl2hax6zX9UJe+U/0t7Oo9gYPwCXTwm
P9gKFq8LKCjxKLiD+WOTpGYn7KqVEWxvktAoK+jdmr807ULi3Mgw+BIBPEXZDYNi7EOtz/ZGILVV
XEu4uMqTuIKG9J9NpLIW1Tl+IMepXxFBsuGOnKJNe3FDkm858fgyRokRS5RILSllzbOWOe/TQ65s
JM3gA0XxB+9MvSjCQmzBsMaDC2tF+NAX/tNfqJGYTHS5S7KgHkjNwSkL0hOXMKu3vFz+ztN54Qpo
fsnOixxwlNhsCCXvembrQOTJGAsX+ieXxqjCgAgPAhWo/16Eg6/uOvlqrWzLtiS/HfWtN13xwowk
ilIPqTNJVZA5v7Yq/JODX0vgFXSzLVMaCSFDi0wsinVL2ZPKylGI2Fm5yO5VJBeGWa23og+F3vuP
9+1vY4jwC6QRnFfGv/DJPG8cjwfP5Whr+YcTlULB1pi4ruMeFktRp5KvbsMOsxRcdWR72EU+cycv
MI3HFJeMW7JC3x+/YFHL15Y9Jsv4nGdJrABeIDLnyQ9fk5BijMxP4WoJp8tIct441tCt9aNnfm5p
9i8Q5vWDvU4zdhycWH0hlsWKCG7w6cW+pazj1myoTWUd5a41q0QfCcGKRY6JX6QAnSkFdGO4TRGU
ygn2moxE58QlG8zps0l9ILeZS9+hD8dx/cFWuyPGducrfikAiKnsqQvb+thl0ymAmpU0JlEo3UeO
TkdFEi8q6sQZrWb6b6pagBJLdJQpzmhkcEyWQXEN5931HDkZXwZtAHiZAoBYzAcgMb81B3F/Iqfx
bgKLEm8cxnoNQE6UU/Zi0SXgD3Z3Ndm3YR6/xnG/Tq+8hwsXI4N3hTpIlHPrJfvgMVLD5WDxP80Z
ECtRwBVtniw313F9H/xBkpFJLYW6GAyUzgUE/4OPXjfD9Nr9snPns6Mf3U7zgHRhsv/MlXIBXBig
BQQQ5z12BeO7ND+R1xm+x5BfzGw/ymUuCUUsDOYgRRQbWkFc6Pd8lT5CGHaUGTUglKmp9uIhCgsB
HbCI1yDBVi51ESg0OUtvWv9G71KxN9wldpVi7QoIYw5BqBr+o1ZuSNw0wr2aluO92o/zfyqp/vpF
rjtZmrjHJSaohcymLAA6TJ54JEnkMyVDyZjEROFxSARNLZnVyo8lZqoHdy4xgFYACyGbz+8l7pRW
AuOJj4sz4ISkKRWZzU6kL7jehDS7vDPMBb4rMzqWGzDrwYWh1b/rxfwGLb21reWLjUfzDThh+21B
rSwzQc0Ew/4koIH0MXwo8ncu7bevQ13+l+gTL2XhghSTTZA4ekNwvG9hmgj8wv+v7BU9zdZlVID5
vpC6VNP+hGiWJTytExxrHl0zG4Jrq0JEUHARkVtRl0QoJPAQt2lHM6m9GkVcQRORNJwR/oFCp/A6
3geC5ems/2OGK69uDvs3d5pP8CHORcZH1Gb+ZCDGcGCPX7Zk+fkjgrhAYuRyADOaDW8WKJsoC+KI
l4ukVpxNnia5mdX6ovYa0yj2iScoZkzgswi1HqBJ698u1dcfIWzZ23Am1UHBzTsQDxcicllJY6Wh
U8c7vb0WfYcRWncB/kOpawRIgD51ZyuALC8ld5w6LSoQuyS0YjN5w5I/cSWwywYM7SMEJ1JLv8yZ
oUibln/WljynSyWA1jgEWLI5UnKhYPoNuInXQeGxX8glGTLAu5IuDFkpCDUXIe6g5X1fLS3ipUF9
9Gl1/mYuzNeI0SUVTKQHDdJC4LYn7gOc00qhOhI7JpbQjfIXMi3HjwxzFtAt1FS4ehDX85zSDRcL
ZElJ8cYPlANFzVF0V+ahMD6V4958Llf6lnHioOuIGyyeYqEbdOQ7W0sN/Ef37P2y7QBc2HPoOlmU
MFH+RNhRFwRzlZzGT2VGyYWHempv+qX/pww3hz0ADTWZgk4sqrGOAWV6JrrF+9Fy6LkH9surYKf9
k7xfYRBLRkLCAVprC+mpAa5DfWTXAhVwEuvhT+iowG0h5G2SOXcVlA+I8E6ADXeR5+88PaGULMBs
1K4wf4HQAYTCxBSeXrqqq1xgBQeHlqFJu1hDabz0IzZAnKLuMSSZRMRwZ9JGveq27ufS4rxX4sZB
aSK1TEEhEajh38VXr4j/Q/2zjGMRpZSH78vdKHDoM3aH8t7tGQZkhEom14YzckRHmkRKHRtzYodg
nUQOSatL8QwrSU5MHK6Bsi+U0YkeAAY++S+fEHtJizhIAoMyyhpYg3+hsbHqeW0mJ8uwY0+Dgh81
vIkpfO3sn1aMeHNyKnMK/r2kixnmtDc7MoFbqsEvxiZfCQ+bGTASYLEL2/EAlsRY6//seQ63o5/9
Q3qIWZdTw2P0lO+42L0q9eco8ou+SLFYUy0HP46TZKI6Rm8E/5Im8yvcQqS2KPN3koy8LqcVbuMK
xtDJfqro+YtYia3jPvgpzV9G2CFciBbPcYB8Xtek5PrKJacctwdFEuVSAeFOWjNlzUJOjftXbTnR
ORPYeyd4mIO9I3VNTJql+xTOl8Cmy9wrOmSkXANGc/Sqye7fhZGD6xDlmzMAtcBD5czyy9aLwSCO
6RF7CfK66+Mz2+AECqAGTpVYFcgQNVEW4CicvMLXg0RmasJbmt4bYpDzxO26dO2nsFiBlVkMe87s
L+eqDhzxxP7FrxhMCq2J6ZlxjKYnol64Q4EaLvOb9OrdrUoFeJCKoTYO2uCcfuKGP38YTDH/RBl7
/q2qefHUXvMlfyQlbj+Js5A7kcxJkmlXATVbOTKmZ3FquTgNQDP+CSEFRrMzusy9uVELkSbeOWGi
OtYDAcaXy4Dki1YTXVfSGfIo8N0SqgJvDCRSgD6XMVkhFkpoU3Cp2HPI73d29MARI6+JxJVeZybr
CILBiScp9h1XfkfjmlRbwXiYuHCKY/uphvz8DTTQ/C3pET4nuEwhOX+D3IHALZ83gUgKVhbSdfIL
yQDkj5ma/flOvPBx8dURIj+PFIifzr5ouEQlkrotJb5tJ2gevmvfyoBykTnIrE83c3CvXK1uBxAd
EifK5nDnHCAPs12ph5W8BPEul1kxLuUXagQ9ULZ0X40FFxeVSYRiNzEp6SaIP/18RThxSCxAZhhc
1cDlOef+o6pPBdx+3rL4VNGm++GvmDVqqIa3PW7/f6+D4M9XiR2oJDesaMCSXCn1dwweFaUS4yBp
LZ53/6GGFNLeqnq58P7yJL0+mjbFRMW45fzeHClIOYx6apooufLjlda3GjzzfwEK3IA0Uy9gg2wC
zBhbhLTO81sTSl6wtvsntBYeSFQfvFz6k35kLWw/6PtjwggXCDcs4R27IGW/yERGce7gaNMCPTFJ
ox/J4/LW/IyqAxGl8kZeYmhC3yBDp3sAs5H2X/37o+AYFwkNPzdMjskx3Z8D/S7kT9IfoClS1o1X
Q8H0+dmRrMjR17M1fQbA7+3+iwbOzzJmpSDsauMwP18TZHVwrEhtBINUV2S/xqcgjra2D3FsFvKB
OIC1w3vEioP5Rfg0UYVQcyFK0aMLSWgpri3BoOjBbPTK8YrAtM+k4VIL2LbQx2QaN7Hkys9hPWj+
CFqQUZ0EDEWpkdk3fqDWEXGnbQjVMU3Cg+GfZebfbX9kxV0xFZas7LmK2vJ0YdhdvvO22CJxp9qZ
NDZ2LvwFqJhTzIcbQiZKT94WGXg5Y2GcrnTnhysEtJm2hpZ5Ur6RZFyJCXrCe/YnHoWb/CyxI5BM
knkgr6OQQUflPNdpmS3hNkw76epFnwi39AqjpGXa6SeAn2lzrZ6ChkykmTl3505c0tJu1itfxSIC
JgcRdtUEGmPRVD6UKWsguiLDpHnwE1kR5MlAc5KvSFdDTR0dM7KqD3omtRY9btJKXoCPSug5HGxu
SgHoLYxGbBM61tznNqOxX+bkSYAi/yKGqBnhFErp39Ktuzcj85jFNlk1GWap2eE/6p2zLDLECN5M
TV7dpKYDgkNoZDZyPUUcMuMwnCiFIK0pRLJ47a7gB2TFn12iqBo6AICcOvk+mef+KWKBPoNDoZLt
S1mTiOLZA1g0EYmBr/RtPg31kzpdVvBsc0CxNiUDaDS2lnclZeHI8RqP9yzL9UcE9iPhQV1IsCmN
qeEbtklshnDc1uImWS4Z/G1yXdEIl4FEIcxAjVDW6dwQHZ7MLrXZTkYEN+HVVMCQQGUsoU8SB4Uq
xjKEms7cd7VgOMBkDG7Ra891v+u37Xj5BFo+P6l5316bVhXEc7VXKFiYfWgSmZA2yd5HPU/OIqE2
58V3S9rfjaoiC6wB1rUGp/BnW9CaDc1Ls0gJna7uA/CpLyja9yVjktjJpE/+WhnzxO4J7aP4TuhA
rgy84W+v1vyAeOHumXIC8KSKv9g+8IuSuGBnYCg1sZtNXR14MJ+zP2BJqDdwt9mfqL0KbjG9nj+z
nOy1mmhjnbRqBRW2a1sE4nkdalrf/f4JNsv6kOUXKjwVm0i42swYK0HU+XAahwvNGq6s/NOo+kMx
0mko0rsyQJkoT6yenWl9IgkAKYP93ffN/anyn9a5CDy+fhknfJdnrATogcAiBYv8XAEqYG9UpcsX
1QA54CF4sKhb2uUP2YkrFxSXg46yX40bMhpImCe0p9mpgCi5Zk4OLGiJGYm8cWZ3UtAqieBDnrSf
2+26vJou0tOc8lB87POsIPqC/b0c2mRDkkk7N4/pP6OO6MK0ch2kF7vc+WXv/mNpjkcN4HurjmlN
cXSli81nVoFsNCuPjzrjTcQ2QILBDgxN92dVdG4jKGxXburkxEFkXAUBvu/+tANmwLhxGc94pNXQ
aC9EF+wnui3xx9giZDeLqrqvlPYQPQyhtezn7WeJgOKXX2QWum/p9xz4bOqRGOT22b0qUk/GeU35
M9Dltz4pm5d6EOTdYQcMdk10wZHzvjjc8orZZ6/Mvp8FbpjvlQxw0eLrIMC78BagTsG3HM9CCWKX
lAwKvzlaaldi7U+b0GUMDGqTprObyfJis4rGOLmwiO2lNEPQBxIK107cvVUCuB5QOQLtArVaS5Qz
RkLxzF0cI3mWGMY0p87QTwViEBBW6iyqKXpyDc1CIfhA7TAZRAC4SZKR0P6G93rbLPnxaOBl3LpD
zTfz2DbAOdfPdZafxQqDLVKjLIQhCn2kIaWgCXmQ/rsR7l6Ao6IrCuqBkqZcqzfqYMNwozAzpyqh
KfIv+4zQ7HYJ9FXr4baV+T8rJuROjxMyRskixv78PoCvMEh9uS6gdXAqsKrGleMIF3y8SF1Ub6u3
EXWW/AedHwjVdGHigzrWy8dwTcUMDvA2EPvfkqkA35B09GDQ2nzZkeK8PG8Kw3F4mCDGApoaLkN7
CHYmpTwOetBSZXJZuSzpo4MveKe0XC0Dl3nZlM0ryCccUiYUQS5xr8ozgroePqdTnmqTwv2F9iR1
IO2fseIjwMAAoO9eb0BxyGMmQCPYcv4JpIqkYjZgImo5cVv70fwlUM9/SFWEvIqivXG/XZWRUPW1
+mirDCTY6u69WZYJUtBkcKcJ+UtfwZR01zr/YedyfasbAeCpCEonuXE97M0jzDH7TxfTrBj1AJOZ
xob6WGdp+NwPKmOuklRB5OAvQuHArhaYcjJ3Ke4c9H0c4aThKqAAFKcUki+woYHcYT4NH/tKT2/s
Ks81Fe6rUkKY38Yas2TOMsGeO3xuup/aHeMHkxPU/EjX+Sy4eS9t/RPbySRyyjAJcZQ9YBWcqGhq
yuX3k87zb0IwPJFZGrjklLRhyVmsZ9nKOU9/eSFs+wLWKgMmfmkZ32Z3FsUe4q2LJF5h+AE55aJf
9Cs5penWD6am9jik/BM/VNMDHrcJXgo1+w+NNFbdA//pcRvMK6SjPRD5VHcLPe3OPuSUZLeyFIwl
FZoTextJANWJMMTtwm7SloenEIIb0HGxhxOsE0sKLM1tEXgZR9MD7xAueWm5Zjx+5IkZbPpvci/N
MML+Pa3xJvZo0fB+cfNEUYEWC388qTaF/aNxWH9U2XmB13Z5StUZk5TtV99TsKgUl8TYCqzkdgU9
UTAPuGEJhsOG7TtPXzPPdb28g4eV/nKnEqCzKZpXYIvc/mBlnnBsCJ/sXm9a99vCd6etzkdez1v1
skgDE8PaQYbecUylUIh0n1KY5ApYgF1E493sPGskhHFIFECRINjSizxxa5VdfvoUm0FakRSTQAVZ
CW6BiNwJ08jn/LjICRT3YExSyjfRx7aFLVcSVV1BXu1bihopiGVOcTgLI0koZdJ5XGdeQ0v3+mbl
nwh8egMknL0hZaO9iKQ239hv5cSdirtDJTQy3iJtDcXkUs9dcj9ZOAV409NUWvgu7c6ZbvPs+kIm
JwSU+oASwswASxaoR7pLJPaEGPBKfSmzPz7t6VBkmwNOtbARE0A+p7niIoem4AQwFW5hJJGcFnHS
8dQT1slWZzMQ3YSTpwkukeIAY49IiY/NYzhTlLJ68MkFbiBLXx6d5piYmafsi+lu0PP4G44wfROq
Qs6FcMponq0N9EnJl7GbSt42BIQPNHtH8GjuFA8RIu6YsiE5pn6qb0KxA2OxOWGJ8GMgAz74o1t+
hBOfxjYlgFRVuJ0STpTzbGcNlpvzekmtYBDTOcQ6mIx7/2fPpFxq5wSbq7CCGD6EKyI0srFX3y12
ElSM8GV9Lcx8qOx+ZmziKtimLjde60EKExEAGRgbE8TIsCgoZG6KiWPfM2FkwoMLHtBwA6OPr1EL
QlEV5f547Apa6nL9cyoPdTMxzOtjrPT2wi+vlF/4lAthO5y29o2bUVAQu/nyc2bflnWSMFYFqqfC
5vqqITandVPeRYpoAGOmqmBbxzJCtwCEkgqUKVWAK0QYAEuIEVykLnV7rLdhyVKSgctOGtLDd+EO
5/34AHoXHdM6aY1fhZYkvdeNgMONikHuPkTnK5wu2/9oV/wSr/PpDGQeZfnZOadiXMBmuPSZXQOj
yIBVmQSHLTcC2NpcsHAhjWI2/pehdgwwMFiEz/ALCUgIFWCeXR8303bwe4DkBTc12JlR6sv1Hi3R
WwZ0CiNf5qzbSSDP3pADXS7k0jW2JHYjkaUPOAMxC+3kGu+XPsCfZRFugbFw6DUdJBbnZEE00GlM
1emzsfEWLmZnaWsLtRHHG49DSD7/Scmrv/bo5T+3hbSH6QGSxJHMdJWYEUw0vEPG8IdGLtazvU2G
Y/jYTH2DnWQPIksEjEiew/UvVrECrJqE4rl09OKMFNb76dUKP5KKi/fgHSig0C5LaCdkBNjB5esX
f4GxRUmib5q9+LZcut+BcUmqIjAweQWWdACrEkEFfqScG+HKhCk2F/EgOtcBOdl4PIYCkNXiigtv
iDvEnHgj4eDBjePBR64QoZMiWCBZKll9SAdkchj46oPYLl3AMvAGrAI2MTMQ9k6QwwBOVhsrshju
Cnhu4Cfw2dOkfMAAn09MOHzuDNKD2C9jToxYzIgvgh9o3TgtuGbKYXxuF0m1iPRKqFYEbpWyQaHl
+idMSGCpQby9M+4ET2PsH46UVUlAV296jvXDoVFuFDT9bntPOjtiEHinQpa/vGhb3ztqttuCAUDS
x2+dPMcBJh4q9wemkLprZ/4IP443kdLjUh4h1qawPN7HcR56IHKRP8J4JCeR1lAQtEXISbbDAs5k
coYv7WdfQfVQKW/jdNTNzVR7iBhgr5qYInoVt9DrlppT6JkkekT/VufvfACS1TCb4JrwDD6Frtly
UceLSixPAdwEBZHZqN3n5gjVXQbmQJQUInhL5nBkvHwZVag2Nr8iRXhhSuBaaDsM5aDwUdKarHmM
UCZ0D0DziZORfy3KRYdsp2xonEiVHcflUXlDVDZ4SsDKrtj/kSbpSFCkcfBMiKP6hJrPz6zsYm+L
5MqVwK3BUhbDN/BqigvDcQ6wBiHBIcfJX4ei6ynrhvaWyTdcDygbtbA+B9mx7cFrPrhJ4iNZzX7h
Kanh7eVrK12looCe7BuWLgTzJal4UXHn9SeZzcUjHeQZ5ZWOzAisz+gPUrT1/DHOQhElttHENuGf
24Z+rmh6k5IgZeqOFKGeqb74Rc8LLYFAwTZQGh1kgtm4nB58tWMYi/VzJGdYA+sldpnLDWxx9gwI
n+yrpOWVktWOd7l0hZ09/u1193Qe/GuLLwzgEWhivLTyqvujtn6BdzG8KkoS64mLBM4Ydb73HD7Z
ZWCq/xgs4RicCg/GdJ91lqIcu3ylegAsToSsOEkGi6gBzGiH1FDzPCqh1JXPZpgCDQn4tvbM8/SB
Q18YNlhEBX1BhdNm/JYdNt61R/W3uNJ3LnoslFq33q5m2J/RsngdJvtQke6t1esIOh7McsKoBp8l
JpLDhR2Iy0WWnb+tIOrvZfSGGZhUHiHRjuY4DuVWWCn0WYuen9uS5tozeCidKko9PEoIakCn7rz/
k1KKtBSrFMl1Bzf+NzXaQyAXgHLewKHmjZzas/GtaVkwDrf0uKl/DuLipTb57WXd+duc8qDMKJaV
F9/dABcad3TiAQX2TKf9mb0LH9hXEgMU2PMB8zZqRtrtlz5f/2AoV2JLJ0ipILbA8ec7N10y1MtS
Xifk22YiA4Gq7p+eexNCxUbRx1UrVMnY3ZgENqTkpQMhSaabQB0rifzwLuiawk/A96bU8hziN+aQ
3bFQPJHZcDMSBho6MhQ7A9iimWQLE05QrVMhiu+jzaFjM3TYBQKF2DfY80BcUlhLqhMxKXYI7CLY
Y88dRqLNZ0CThtgoGAAcwjKXpIB+glACMf+EN0RhKcb4euB7SuDWGljEXigGQNbApHqyHK1q+GAs
CeQATqqENN1jFsiIBnoQ1ZS80jujwbhdWKtcviBWi4nx3wtmRlHLUAWqhVz6GVFt2XFih6VA3W5c
dYAEi74WDz+uNq7Fu6gMLAer7vBPxtjuQtxYN7IKugXqbk2Tr9Esc+3gaUEdFNtLyoUWNWks9exE
g/i8tKQY4whckv1YuUzFZgnSlihwOO06Hca7qaQKh1KS3EwNUZA0glVKeBC+2fdebogDBBOPJhKb
ltxyWrrx8ego2HMpxUp5uJImDW+bEdtlzm/dAJqyltnlob30A4JX9lkzY/qEnz6tYvLadZMon1s6
x8u1vBdnKDi4pB7oFl6WDTceUOcKGZ/Q4lvOSuEu81Pep+RO0vfxffk3MvVitS/th6Oj8DiOBfZQ
Kxys1hh7vSXF2V4DkQBvJVwgSed54Pw6v6Qd62/jlZhX/G3eAzL4QQoVpEU3SQNqv44AtNAVESqE
7Qt23eSdxQnLYEkhBKFXg4L/hEcn1ISMIg6iVvsdiit9WdhYJhXmWdIft/6aM+g+EwqeoitJLxem
NIOpP2puzPuY0tmWXaAxH3l0/TRBxSC5oy9DWdtJGYrXFA9KklGwWzVtB7jcA6JgWr3+AHoSwCvu
nG7q65ux8lxUW+dvJ9TakTpnBjL3gY41WmI66NKSkcvzSiV6IlgfZ+7xoxw+zPivPuIgRnYuMg78
0MhOgKBDTqvJI3e7t2hDALTMT3WlBdT1ZEkLeD37BrweHeNjTLHKino22MFZcChr/5WJAOWCl5Gd
/8OFGXIMtD6eFrO67hTQuGmyrMKbv27lIo09Ne6hX1QFIiTknuuJiLIQQEzdo72UloGfHBMpBYT8
oSzhnXJp+KYqDutzGjEuGYScK0ZThaAivMZYCMpUyaiGMQPPV09l92KtswqaJe84nEBSguxU6637
rRZgf1UgdUHUy9NVdXjbRn9cOJFAA7C+egZEiTTMDIJXDnw6aQ06q6Lu78B6oQiVpJB+kywXnCAW
D/wczA78D5xcVkKRg9l0nLnyE0dYkeIXIoJkIlAEALs42IPIMoiUzb73d41ysKMbkuN++xWzdB/G
kc6b1CGwwcFkw3dRZhlaj/cmpR5QV8owZzmYtoIfHgoh0PRgnYEAAgeCMgRmyTfoVVytOd9XKQpM
y6QYQUj8AawPq4PDAwq5kQxHz16BgLySPoMwc0tA8NdAj9ntWJj9Zrp24x330z+QAP5ySfyT6PEM
CjCUtDRfog4pj1kUJ9ycgHWhCFfs/pKyneY93QQhr67y5ge+SC2/MxgthpaVgImB+4DNuRcQLjjc
qB/9zE0UeRrCZ9UyFHje2+6h3c+0v7Ew504Ft8gXjvzkCWax6qKztqNRmfPXz1nouP4oL9N/IifC
7R7DP6CQqKhXQYqPgwehKABIEWan1/3xXvRYJQ3bF/TloNEbLlkhi8QyK176ZqY1ZtVJ+m8EBPlo
h9c9fr7k9WYRDY0C9Y9tMVNq0EUiOr6qNIXONRaVc/JNViASFckdqrcwGSUe5xoXAeAS1a7f/XXG
c/UC/46zS3QV47Z8ZekNZQi6UI/NBa7E0NyQvSs/0IdOvhbt6WN8GXXI3lPXQSHjdR9V+19VFm+7
NIUXwXX5WvV8vZjo0mZGnBrGneGnw/LD77AlcYyTrBrido0YyrqRt5CCvbg25DQPuWdLFEcyWLjs
pG2AQR6IBeh2qSW7getxOXr1biz6E0xBSUgLGFva8g9RgALZ0XEyDU8RJYkWQ98nwG+ItpR0gg21
XIAvoGvZl4fPFu4kit3YPEx0/SG1KwrigghCn1JUu1BF5SfJxkNIEM+LP1PauUmub1S4iOi5izxz
52JWo1GyR/lRNFCgumd3ikcoUJL8X7L9Ox47XOufKifjCXj6sTdo647EVgiBGgpxUnMOOUC2km5Y
QxaranBnsZg1BxMfBgKkSsFvRRlOSl1RUgl+2/AW+03SJ3xOY9VmDmxrJ/5OK9ocleADwl6zDZVX
iRmkCDXjQG3xF4gOEcjev+qdNWcwG1H/sl1v8z0tQdFAYKAz00SC6nSnN/rGXJN8ZRjmdfguFlKU
JoDuqDERd3+FaY6Id+LmwZsUOQycYwsT2U/D+3bffx2DuApcWdioTojaNGotMlnhzj0TGVNBToA3
CeGkyjEHUycDBk4KrbMLAiXyJKjU+JhBEblfL+QITDsXyE+iyMDmiFw4NBvhM7Mpw9vQ0T+TjPCZ
I7OCH8Qdb2fUlqjzXkQCmozY8KfOwZanDXgh4KgUEBsitKJAG29pwwmWS/mNgQRJh4Qf3tVLKLk0
JHihInKK4DfMqS9C+AY7mqunLeu6H8c1zf6YDWpKsu7tG23cH3KSC7eKRPOM2WFh4dY8qG8iG2/N
cZTMedEwYik8pa+RwcVeC2yyAV9CCJe7VR5r6rimY57XtsBWrQLtdGiWbqeRZUWnpV4k4vAtU73y
Q4KihrlrFv6oOJHXYZKub5IL4a6gSQlzkGQXOQ51Nw2CY+2XV9GiAbEuIKso+4QcbTx4cS7VcE9l
huZbakuAWd8PdCAGwo3upS0ObEORowDn0MSt+FrS67vjEmlwQ6n3m/lqIB+KasGe+QsHE5v+GfJn
tPr2QTU1rL6cPSAG+6KukRgWGS5I6X4pTdmqd/OTueodtZvf7mg2soMz5r5a2vrTwLgQrEmzx7aS
dNGjoYjHY6rPnyqqW71xhlqRS63dyvPs6VdyNeI33tbkbxR3sZKoSJjpLsAtzyhvMJeQ98TQPSEA
S97hTgK2xe60JJ5qagz1FLlpMnMeckCfnG+JThzaCt1hylqAUvxqeEL0XnA5uYOoH6ebRHGpmoxf
7WBhloiDdTE/kbQCkE3oi/HOwo8F8IoQ5Mgj8CX5bldHGjGBkeB+Rnm2kfSoiXmrXoR7akHbFZks
5gzaEa4clwPJaWOa02MzhuwuKuLFyfQsvv2LxOcOJUxI5aJ3ZHpq5aJ/zotEHaGy4b3vkWao9f9N
TSSSrMFZLi2/khclHMJ8l7pKV18pLsGuL+SBgUEfuDwECKKUUkLlDmr5QGb3EQMHUO2IYAvpBth6
f0kvg1qoR7sLlAHAB281aqo7OFikjJz1nb3vPYnb4Qm0tsA3poLED7AAzXvg7Up2Yg+WAqJzzkAc
dl5+gdNfU9sgYvhrr/i1Au+B7PCtF06MZwCxYXwd9ASeRsYiR9Kj6G5k50uMZbwd2c0AIOiw9oPI
jZ8AoBrCQAgKGxUS7fUv0bUHHhdRjcGzMN/0a1eDUZiZigqCAuX5mUo3ZFJHSQdbgPGo5DYnyC3P
lGm6XBwyCXwlNzQ4AYEziCsOyX17M9A2uVm9Pz1GCRDXHw98IRD6hR1Gi655S5bC3Yso8t4oAHzV
QOtJOvrRUyPkp6Whna3oEbfFcuX7dQ/aTG9ld1C50QeUaSAi/I6tMTrL9Q1FDqlE+EIrpfiYWNwp
WiZuaMJHMkkiwR1y00p+GaXbh2RtI72bdGjTm21qf+O5DInG8ufP4dJga2QCvWSAEPIf2demY8sl
2elymzZndOWHJGWeI+AYViU1NlEY1P6NSOLKkcxLxuAwqlgMmnlvka8VUQQp+vBVUB9FjalX0roj
O308ErlfTpTTPuMqjkTzsBMYweeopoQGoDD/uA9oNFHWNu4lY2n4fkAPmvKGbzbc17MaAGYDcxKl
7E/5YVPHwuuCsLpcxysPvDj8O1F3hh613cl0f9sB0kfAPN5v7CyrZO8iBfOJAAbUZndGUUrrlmym
RBeLPld66InADEIWD9RYioOkSAY4SNJlQzH/glFv5nYb5uQBu5biTlIs5cShSIabRpcpRljyA3nT
QGlctDVFyWTnl+XVwmqIZiKC3WjPDvftIbOUPWtQzrzEsiYpanhjNpN9lBnmYAp2UZ1xN6x2stmh
bu4ze326lLPjGuUFxSkouqMlw9xratkLFC769awggjLMD2i/8nOBosJEOEXArnDTUXysb6QNN7AQ
ZQE2H/u7UG5gHqgcFu4o9xxKY3S2IByU7Ui4FvcKD2ePFIm/VNcCBJpHR+SILubK25TRlvnG3YmA
fnoNj4MjuwLQ5QVPWEhafOT8gzVj4aeFC8yOchgEGhJTS5RxDhN5erNQ4pHWcP7tiD7KM9ngCjc3
yjWEWxrOBusdoYwUOR2Tg+4BpSzsRLlb9m28GZap+mjHAe2OykjMkMGXsLZAafU5heyH/va1UpgS
tH15uq3rM40rAVa8yc6/dcXqqZEYbBJOpZ4lBksz1MNOhTQNz8RquEW5UGiaZf4DOcO9CqjxbiwK
v780otlqmm2jM/pLtmdfSeBjIT/GoGUSSB6Rt66Xxv7h/tf/1Hy0J7K09ATI7QGru86wIWgKxlbk
Kkx+Soc/ZGofelOC75/65rFNy7/7dbnc22Y8MauAeZbSGzwWPjKvlvFFD9vpbtqFI3OVdMn1DAId
mv1J4MhxK8Z3Y7OdvsWWSjTTquEguoJz1Geqvy8qfEcd990TuAB4w8hdG1IWny/3Ig5eoH1KJnji
ndmg4ecB6BAXgFcbFiy+S/wXJTEpxUgaSMI0ZyqYrngVe0YlI8OEZI1ChWC6wDnPFVIrpqVN3zcG
RX3xBaVF1PBFrsohodtoOiEDTjHq4PKQWu2oYEjHDrmkCujQuPap7pGU/oueBKKapwnghJojubeY
UrgWI66QSDYksQEZLnCtrF5EW9zMHagh7tLd79+3mquqLUnW2ow5YjMBu+czbGEA7tcrtHHsrCi6
hhphE5UEbAKePpFV0cfxUAY4I+VO4IkKULpc4H2o0/GPZccTBzO0cyDcdqaetlfhPDeOBnUQtUMh
ScUJZgeWGhgFgH7JJSVYQ/BStR1i272HCmcuxFmBeIuGlbS9JCRAXmSnGfHxp3xVZyGJiEcPpK8/
ZqS81xDwP6iVk2kd7ATX1zl7dwrrY8SaI6sZ7tWFmp8PZtgbFcLB8XAo3tEWskZUIp4GKLWC/E5f
6GxjdoZ/wJU0oOyR2pcgumeovmwIC+kC5wS5frEFI4s8j3fpugyfSuDplzZnNaIS/NlgwlfD3/hT
PWPsPIUd+k+bEMwlMXVFXX815kzvur62GwlCe0KjFXo8pzu3aEKz38iiQLgi6xM8mousEF3hDuZC
LxlkSTxXnp0IuT/gd2BTLAcNgxiCnNiPqVzuDuo3de7GdzbBjcs4rp9ESYSt+H/tMo0MfobfqRmz
hQMUWZw5CdaOKFAoObyviY95dunpYOUyXoNcgN4pRaigUlF/BBzoSBHJNErw4kTIu4ABHgOhl/SN
A+pY0DRnhe8zclN4YgG9FgInWBIEmJFgqiqDzcCC8G8w5/r9mhQb3jgTPyqqt8UiokzIpmEq/nIL
rHM/qvWtz/F4wmaQtAd4H+I2dXMmWHDU3Gy0ja/8zvdSMKA6B1QWaJsMu0AdSsCiLo8NPvDrf+sk
USrncj82+ZIBlmJ/4dqhdwo27zlNUHdZFcVnPvddryIcMEJ3luQyAmphImqW4nnplxxz900ykEN6
IFScoDSZ5vISa4djJND2tTavW0Sq94tKRig3yj+Sh1OukZ89HLImyUa35WDc8U0+uitFCjKEcpQ2
w043CCIc8IaosONRg89efdCb3JW1YMMbeScsOU0NSA5grksDhToPMJ6G/aWfU/9R5o4LIYYcOIds
Vh4Q6yDDQ2DIuC84MxgH4oHynz2BQOFYFzpaRdhCmAmmAs7/ZLmnpvo+lew3D6rD1+IgR7odd524
wyAheXc5TP822w//GdYGVwN+mLw3oZXENAwKGgQsUGdzEA/DBeslLzK/5oTuqQUiFNszpWbEYqLZ
ktz4ByESScCp2qlSx2P7rU8WkzFJvftnlhZBtUj2X6JsjSLeZ/e7IXz3KxiLZS0fuABBW6ie4/lq
5iK7oS/XUFcxBl2K0qjECpRBUFDRdK2rqu6HNT9D0gExDvvoPQAsW0lXcu3h3uAh1ZBP0EVpLn9F
81qSkX/Q/6PpPJbjRpY1/ESIKAAFt22appWhKImaDYIyhPemADz9/bL63M3EjIYi2UCZzN/lxNoy
orkXSvjcAe7cdUiPbodwOD6FRUKx53NdV3S5tzQJ3AA7tAIcE/sRDRhrHy6qZ4Vh/I0rJ6A1O8w/
m5skGgOTLh6qz7K9j31aaK4p5EYagBmjK3fmKnxzP4Kx1e74hvKekyoAoDQy9Gxp+u5bGmyv8bG9
mARcl/HYHQH0dDnSvXGpfXQztmALgUm4FoZcrKbqoJxmbbzbcCydAVdkZtnvdc6BkUXSX4Bh3FYN
a9DW7+gOURY5dGzxKgdmDocJhfEhIm/FDEH/ItJj3EIDiaP7nVNhDLEucVFAJ384M3tcZrBCGALm
HnJ322sQWvWR4N9q43yOIy6v2AVj5kVQM8s5nkao0UMqLg54NmIqdwjU9pWa5rcshd+nYXjHQQZs
KrCIXrEhLiF0ggxVtTKLLqNZqIg4ua6mluREWmFghHxxrnMNnykvRwy2GUG0d1YsYC9fXHRcbCnP
HZqCGlLyOq1obaqJ43DtxpOrVsxYXH2/kADFt1kiAJ8CGaOJgJrFee8U+H6IDBWJCSrcKiOOiNhb
BhzCVO+UGESdY6rysxZ9e7Kn9OXABEDbf6cMEDfbUIYQQvmXPTycibvi0Dr+Hwm3HnXiVD2+bGag
1cYxjkgVkHRSqBhj7j3dynMXcEH1KCIQoL7aIovLG1hiF26JPgEFR/CjOxoisiWODXSW4QciqkXM
X4KOoZFQdU8QfDqEJPCSEEQbhv0TiBkgIK3Lb7bZ6kJajhWXl96ksbBiNOs87IG8EQhofkWBWiNw
zwv+7Fi4m4bKwt0s6fPmjCN8fezTAAqFRBuOle5HVTdUplJ9IdYn+SZ5I7eVMjwlvcS4QNkbVp3r
MiCe8GLH2uXsFtxMd5H31UhWv8XVs4ofic1N31jax96B6M05SsbJ+9QpXqzdhrHLU44n8CSoWbA4
Dg68yuxrOlGS/TS3/cTQqp+6wIS+ci6YkpqJdD1a532icQm5VaYgLx9jSEzEHWKVDKXJaZCMbuBr
U6KG+w5OnOucHw0IjqtHEt5waB2PqifpEelVeW9lrlkPjhKR7cRaY8PU/48ikeH7Rk9Fu9fweKVF
kQAAy1RbEKEbOa3MzAGHghO8Z5aecgPIoNYHA2Z6lWYB29diU2oNw9FkDxkftt0G9FHOcRRJpoZN
pSQNgRNz3GnuxwWZi8ubNjmL7KKzaSntqkBj75JHuvOUCBcho3XjPakQ2Bq2HwIKiAtrDcVdR6Cc
yXl/2pMt1cqlvMu6jepX8ivoslUjCClJMCu1tE65oMi+g7AOYO/FplvtiJnwNfLnjQaKpC2FZ6AS
0L6Dn0txYEwMHTyLUIucNT6sDefVTvu76iW1suSr8SByT1iEfPKXHtSf44gogvQuQxx+05utfhuP
dv2BoIWOdch412gKOFgvMaTah0Nr4RKVRlBVcvSg5QRokqgpTCvxeSbe+MZH4WpSQRlHQCrN4j/H
oYY9SIDpE16ImXlH7EpaSyMFr8S7DE3/Cp/OURAC/WcVM+V1KzlzR+X/kYRCNVNpWlmC7fvFQGVH
cWfh5p+DXP0MwgUrSA4Ag4yEewGd+Q0eC8DCXPRRE3V7XJJ5F2zm30XeUEp5L38OEoBaYih2HOZs
de7y4t5KVfGJPZRcRXPTPluTf+xy+6EQiblTlU8HIRqHlZMwHNQb5wHqfVtNTt3xRUatZYcooUV8
qGo4IvEGKg8cGGUdUTAYEq0Gj1uX5oRWPEskwSkqnKfQbH8nrjSODII/BClSQrp6QrEXctu0E1pw
I/wricd38UgoKTQiqun5TQd095URwkJQSjh3fBFdjHUSrzCXgMhDeEK6Ywz6Bc6bEu4NJgCRktGy
JDJXqm9HdpIMUKWqx2xRk1VGFs3wJRlGc7Y5XJkHsm6j70Cp0KxazJwZIrbul8DUDHYdcECCJ1eI
0xDudgO3s55HG6cmlY0tC6WQQs7EtZFKZRsezHuTGtcGGwBjC1gMDQm5DBXIrc0tB8Rn8z/Jh6ac
Js+GY/tHOrq/4wBWZppYTLxsuZzgPwBHbQU1BTQHYPggbGCp3JyAs1wN6Aw4rHd5ADAdaHYF70mP
7ynzQtLSbyQlEaFQ8pSkPkNChNSVW6hn6JIf/fU9uQgm+limd9tEEmO4Ilcbj5A7sJ7LhpraoeiS
83CvUBDVG4EUeCKzBWoININI5UlpMHRpJAfV/egSAA8ePbubDfaF3U2mORBrZUv6XiOzl/LaBpPg
cHhDZ0ejqjjKu8Y+YxYB6HV63ZawB2sjR/6GkEbGt1G7A27CXD9OHlYGwl4mD18RfBrJRPsD38m7
Oeoe+49DdZKYrH4ac4y8qCb5jedC1k0UF2+dSQE9DiAxRJ8S47hyiLXA3CA45n9OJhdcxKzB8QLq
OoKV+eEBMLVDIvN556ck9JaHMmLWPdFwIp/Azhy6NHsgINirU3YOQexP3I7YcHzYL2LBOD1XaGew
55DIJS4CzUbBpILKZWr6q6DyuRBribQlCAnzppxRvlRGyAJv4PegPZYlIfeZI0jBulEtObDnDOVj
WEfgf1beEPwwSQ5WOuIEthAIbAOjvirKfYIqiMqfETaxHenmQq6WGHvJ9URL+9Q0Jr9Na5WC1abT
O+vS/+orRz26axXfA/sln5TnifWa68wGbOlOfr8BfsqCt5IvAOK5vXa0giQrWIK9JuPcmuHlsOxK
amemjYE/GMw5AzobF376Ct24g3JjCv9Nhz+90MIh+ozkmI2TI7vKgxa0PN31dabpQTjyO7z7WQm1
vrWcevnqoXTgXMp6+gpUEpjhjhK/nu9xnLY2KlP+nmT+6AGJBrk1NFMi6uX5Jw9Y4MKzqVzcPkmO
j1FcY0Y61kt8RikU9XiZRIkTP7gvsHkTqTPTpJVYYikmYZTcmmjpkaPL5FQLO0vtNkzqVBYrUmKq
BUAFZNAZruTMZ4PEEwtUgQ3iRhMUPkNiCsUsBwKtG8U+O7rigxHPmzzoI2CvbTO1auYQEOc3ZXc/
ZjRHXSrdj4imLQ9nJdiYN6Wplq49RKvZBE9VLBESkjNkqaJKgSRNBZG4NLXQU0TfoiygKJJEtFiy
8XfqicEhZ66Id7DSSRfk8glpuaFIGw2Pj5LjrdLSO3aUODFoiI2fTJIfk8+iFs+emBMaN5mvlolA
HuHmVSPghiSnXNThKX0E2T60A0IZZwa8K6629atN6u+ifrjTBWIR7bp8SQ4OS+aCurNgQKdYvbYe
g4J6Zapsfc7n+rjGITyyyySPUYT0nStlbc5CJXxhY9iUnB+C5adt+uKFUYORHxmY1SUFooZ00x9m
B6kXDSGuckivXkp8YfHB2RATM6qAioAvTZF1X5HJoc/dwWTKaiRSVCdIpbIMvUhQxh4StV49lseo
rtLs1RkiYgXsIhxTupJMFD41u4e8L35CSJIHWUqkMYh61FTE/KCmVIJOVAeY5hRIay0xinb5Clhj
M7xwB4rX1KPCgcmjyNSMehJ6AKQJUQmojpDrIAC/KfFhOFPWSlxwfeHEfMNq9ffg8nJc7lWwSnTQ
cuePjQgaNhAnUFJutU7kmQofMB72RysrZFalJs5VsAWJM1YOt5OExlCm00UhZ7Wab8n5APagwyLS
DDvDKyWW+1SH1QjMSemCgqUk/K59dpah+3DMjt0YuyMJn1cW07dtB/ZvigjMMgxGFR6nYB2IT445
BPSkNKUcjw37mS2KDuxCxWrNK7SsToPQOOamg3oaI9Oc6rqtMlC2A9wfOvprxJiDqzmb07MK42e5
7eNgxlJNfGpChDNiEMiLlLQ9ukkSoNgbrRDpNqX1oMUn7g19x0TFhwUA0gwDKoAzpolWKvtmhT4l
mg79qRTRe0iIWIZ4lKvi+Gt1wR2S+J+TR6epMZwLVLyfad4GKgiaFTqTduTokuWtYjldRoRjOIqC
O2XkdBgPcCsiS+ovRNJJqS8tlWZDJJyCWS+HA4nqzTLnN160Dv8RyQSZ1XH/+OtcnILe/ZfBuhME
L1oQse1hVAyeRxWUOKskTUJySapI/LapJJmQoSZzfdjLNmCrYWdZIkTXHv3CIuS3EgmJ1OXMZqGT
Jpohk5kX0EJWC2WxjqpG+lzBWHF4ISgYMa2KSyNmbaNVp+UVVZbkntpiqupEzcIJaYNCxHlIw+Le
ljpdaHtYFJdJpvwUK25UNAtgmO8SctxFZP7zVkAbPJFn8fLws/HHqK6Bb20LieHrgx9B40Rha5Fd
ZC1gbvT+J0AoyERUWCGuxQiqDoMFL1wDtdiwqiTdv2/b8o6/7A1jAa/2gAshgiu+HRcJC6m64y/S
Mx6ELIF44sg0Cf0hHOJxk8Fn0cBTqRP2RQeKf/g8UsGj6yVXb6okPmEH87E9pJ2/MPnM1HBGdt+l
fm2FpvQ4qSVqjIsT224vuyEf6c1kBASp+1wvCwWv9TpfDl4JQLT5W/FBd2LFBcbn8XhcSgANXH3S
r04GNiQQvENI1SmUmnxELn0QT6mN0FoNE3djfhehsbpRLq5GVqEYcbpGGPWcXEnrqSaJbSqpVQmX
/c+GsppZNnMtwLW44aom/tsONFSyA5GgYeohrcSjTJsCcr0yEGapubXDFkwUYEcUd/09FAISgEZK
JEJg8QdiZodQRdAnnhGmuKIg41cRi2KSAdQ1IM0W158wx2Go+trmwuKP3Ls6JsENXwyIyEc0s6kv
IBwTS0772L80hTFXfrSNtx73Rc84j+sKtQhmL0doJnaqGeo/lruOF1oCp3Q/ooHfRPwSEL7uqXBW
7hdPxPcSeYFchX8Q6qMc/8UQrkaLBrOq8IHZ8bMpMqmKs5qFjIauxJEPUDbdWMdSBwL0nJsJg1dA
TnbcchLawr5q5Kml9Z+1Rhc9iscBJv3DRs8QJpE/EN6DLTmhdGeoCE3ygsIsLpkUivIHJ2jcwqYe
LHDrVVVYea7VTKwP3eavpK2Lu95LFgYaCkNUJtTRhN+jZcl5rF2a/vLZ6xNM5A04Ox1DSEeVU5Ip
w+E59Rjr7C47otG9Xpg6dV4ZrzBKKhQhqbSnhseyCq0cQaqcHSf2/lT94t+X20FN4PHR7KrDM5Lc
RqPQxMKC65GWHRMUCsy9o9bOB0NgJr7IlVYmzsRo1PNvkdgBrYnHJ/zgKl1I7qMV9uNTE677cmol
wpCp6zKdrAmRCKyutPGGFRFzQAIg+glxUxWXINg2lGXAJy+GKr1JKvOQpFOYX4nn5ho+cqY8lJUW
Ke+rNkVfQJSPMESNLmX3EBRZcW5wxc4EdQK8aO8mogQ6H9L706Q/T27X3RLjzPJJsZaUDU4UJyYz
VQF9wCyy5XQFWZz5ClAfoS2n5orYTKW0006TBfdzqkbmGctWQB3ZFVCpEztZRn9lCZSiUKRVS+QL
ai8EBzuAM3aI4LTrDPNRgRo0big98EAycgGT5e0yzL7P8R/4Hx0XDgCHCIxWHEqwzvvPKtrc93zp
5+SLz67/VSEa+sK5QamXuxydq5M/YNuLvkT77v8Msds0pNGj0JP0K3t8kZuBoYWDrEsUy0kcZHDN
H06KFb8k+ebWqaHTK400XIYmMaGYOxcPUuwwGGMXp4QroWd+HXA7uDtvnbBkexmBVPHqKwCtbgcT
UpoBS7Prfx5HLiHfkzRbdXyM4uQpayRLY9Msj9EGDArmyp8NpBCjtvwTpTzOtUGJbhPzFDg285GZ
Br1QcFvVa9zyk6yRUSU8UV9zEFYLCxyeOMY8IlNVEH9l8LlIZeXso9VmiwK2ZAS4cZTxzK1oBiKO
at3k5hTO60K+/JQ8HESCOg7P5RLpMc7BqZkPAGSPID+3Z2M3vOZkXc56Ja1DUZx+7Zp2v0ftUcPX
Yyynkm1oQIfkeOkY/3GLDZuJL+H6XTfInlD735gev4IJ6W7MLNeZdjNgLT/GdSwn7M7upqdiERpO
pJCr2JIoWaXIKOL42NEmMDYL/Qvg69R1XwVa6Bfm923JGl+PQldWK5Ar+XgfTkmVcAiSPfVQvE6D
yyKbSLNydsQi/kC7yBxow1nP5ig3/upYgWO5LdxN3XFctuLnRdw1X0MRi7iS0wZJNP9jIuiiTOMV
iyOVI+cytEdloocsibuHSjfoaLrW5eZKgx4oekcWSkKltPGwHK+KkCVek6F3w+FYtPSwfvpO3OMU
Xy2RRtBY+OEcXrVG6/e5XWbUtBROGFXarn8l7MRF1jmV3e8VC3d9s+nF/ZfsvfMPh/JRng6KwxuX
dfE5W7nhIuIxR5GxypS2dQFBPuqm+w3q4QGuMM3gqotStjhT4w7nKoTr+VS0XLdYlagYTmXWOrht
ykPh3i0DUBrfPdwYWb/T/1wPHmI0DuPXo9kKTlbyMUqP83TMQuDbFgzkXxTz+ZlpvhVPI7TkvYP3
6vs65BUDc3igI7GtZmxoIDZ+WXylSIJnIFFHDoCw8p5bso959/1NmvvLDbm09aNqZCcrWjsioBrY
Aojw20xmEFigaFJBz8sro4d45o5B8n5wBfFYvph17f7LGFf/eAwyqKqtFzwnZUs6SkwC5T+SrIF8
1Ez0xHVX6rGDUGA1mgDpxDS1JI62jhczvcw9uqehZG/TZM+cuiEYTteyoo1XIs5ERk7nATVdVLq8
KgmxC060ZTEeMCa18PLotkogXeJZC7TzuJ6JFdm66WZ3hvrXvhXtrwzO8nby3eAbYBOXk6u2gRGb
BjsQdRCAqL0XJwdGjVIEbUAIstOSfXNHj6pvfPEUxR7zECqORKCccaAaTsr4SSECQ5tFj2m9zWSq
gYN3iL+rBP5i6ntuCnE0gV6Uz9jHYDfyrfsPvZB6y3ZOlSmkcBLXYpsA4qYljOK+4GISxzb1KczH
KkWFl0XXkuoRbKP+QljV+NKTvkhuxaTT5mphkB4HDFKNa3OEcOu6iZvttIZU1wyeSwu+Dh4fCaT/
xJyx7nvXyKlycBtXQcfv1HLcHL4glqlffcb5GnEQTTgaEK2QxgS2XVJDrj1tJna++Ka0Od6lpBDh
X8XSqt7WvH6lDz1eTMR/cnvxr8DWXPryUUw/dwgfFeoPwYNo3h3zxYYBRZ7aTzjsqCwC/AkZwuqC
7ITD+4NWAP0eZGCSL+1zULruw67U+g2RUv7aJm5/6k0ey9DSJllEHY+asKHzsIWtF7juqSkVcUQU
M3ExakUZnWzfhHn7rQzjzmi6w/qD5b+/YNpy3yuXro2KHtxjnmzOVKTvzFqTyxvNIEPNjhlmS/lN
8Vju32gR0bYcx/Q+GcmuoSL4FLt0VVC1NPQZ/4a4e3oN0IURNRHG5e+p0PN53Lf2lPMyGV6AnHeK
mi9ZK+UimbxVJVbOGbRtSognsJO6ZLajzWq66DhxEPH0KIuIGCKmTbzVqtcvhlyYKmKcDl3IgEEr
lZQNpwm/GBcsEi8JeL7H37JDMLhtiJPRq/uW0IdcHOcxIvt3Yv1QUywQUzLE7mcylsttacrt3PVe
9iPeVkBFv8u/Fm1RPpAhP3Fc9HjrumQekB/lJEVkkylxiBf18XXFu/nQBx7KngSVuw0dSrQbPR9j
ML9MPmXNkaMKMk28cCsn4Efkr9M0M0bliyQh/RNXnfW0EQO9EAGzqd8zOaqPAA1ggz0FOoMaEOkV
nH0dXPeXi1IPBdP1hdrxE75xQJ1qEQtSF9IBBxGSHazoJMVJTwOGGt11fVpchZGqH+EGKF7tBMkC
cOiS/z4LYE8Yzob0Hvvp7jxNwJjvsUHBgTMgLf9UoiwDuuGcrZOY8iAk5SfuQciqksPRhsd2PIs/
WYcn2MXanLIj6bo3mr2EXpWa9avK2CAbQognHycTak3gImngdSipWSwU7fKXsZwKqGIl0NXOZaxV
nV95ynQD9cVGumiTs5EIqccd2OhrO8MNXcurNvx8SNzsO9AYUcQqzx16NYLGP8cRvhmIbQakqZgm
Ms3oKUdCr6+1hrFABgGqGRMCeknSWEToO1JdocLImfDnHd2Ln5Z4rMls5jBlyVWTULmbiIFzUY64
YauRQLHIdlNsPxYePRoMCWpycHdkzdA+m6FIf06rzOTLuZvNiI6g8obxB+qrGEZX+EjJICWAj1Lc
KYez5MVKQNpDvFF1TgEfonLq4XOctdVwWutFP29pm7AqEYQD7UuJjZB32ql7sOcYwg7N6vOnSGbO
ahBZSG122sz1SCqaAj4h2Vj7typgN8SVcIdeBltKMLdDEddt3HXVHhaPSFJeK0XYYuanOmckY839
OzN/jdttyL79L7dIFOOSztqtLcT/RMzErQQ4UJwJDGySHzSXyFA7u7uxp2o4OW5iKs6dO5OwlT8J
Qyg+txEialSxHI8947aqeXxyUswRmOXvdCDiQSPamU2YCFxX5G8AMGPyEHcthZmydiG5WuMDA7iB
sqAlLaEHyUaUaQYW1sxyKRjpf8EOTXMzB0f7KasCElCNUL8GftKaDKqcDch7pgVozXsAkAJdJ/SC
BMQjII/JDoHxkmEhreT62EBqgd4uiVsaLjCpm2eSX7/ZFHx1oBiagZVCOVQ70Q5k0b31bY0OPQrS
14I4GiEIAFVRQYnBeyBmhvMZ+CiAJIwkGRKJAVjQivvYxviIJWkNKUFHAUzFTGQHbdj/MgwsY2zc
DAKEPgOJImB79ENv4VO08OFszJ8dp2GHn8ggDsKOyAohNsJZRY66DtMtmJhwA0pRvGK0gClCnM8w
ZqEFbYg6Y3stkc+JAx5KrAWSzoFzJdMEz1e8IUNFHlmQNKIhMT4aL1I3Yf0Ik6QxJ6JeBslqMuJI
OL/kNhmUfHxScUHPMgZDqEhJGoZYolKm5qSQ48/GKYtvgNJJNFBwt4cgYtjAT1G553dJjIHnKEA+
15IC/rDYuiLSYV1Ew0aziyUFaSygkigXgIIyV7oNkruqgRZs2mQZJ/O9UuqXYmAqu5wbK61hTrQo
PSPJ5wrj9ncc0paolTPukonc5csjKidAq1quPQ4UUEOa8akEo8FCSO0QyOegk//Glev0t8qZUX2n
HK1QkQRAi3yNcKeCGJedXbc56zMWOH1T+Y3YEfjo8FXhKXdK+JeJj23TRNlgjEOFq91+IElio09k
GJMQk5lnZgg4N3FTu2S1COEaioOwlXgVkWJXm9rYkD0hdw4pJoV8xQYbyrdCku8BxgA0cSEYto4+
aIYTNumtg7wNNot9aeqV7c1gFmBGgLD4YIcOTuddh6spOWR5FPGxT8DSLKFLUlPl8ggzKkdmEBUb
MNQG0YHtAaGai6A/q4Fi1V6QduZWvst+Jyzxal5j4gD8kHMdvcVdpwThJdyVm57+K5Aqf2Si2qM6
ZDioDIm0NAkdAq5FKOQX2TJKZyIwqNVb3Ao4y8fBnhD+h4ptuhEI7mJYYx6HB8KBLIt0Vw5oRBcY
cpEBnNLQzdCSVWwQT+SgZdT8q0S1PVNNExhKYikCGpTH8/aVYz1mQi0rloAwzjOJ02kDwI9j3d+n
iEGN0Cv9M5Obt98qBUXwi89oykr8TaZ9OGRyT6QkwSWRKjAiDFcLIEfpZMPesgIspQ8exK4vQigU
LYS3rNxsDAPYSTARTCIHk7CuSKvtmZYVYTo4THWA3pscYXtVAOjGoHyknXCYxmDVQmZzlCW8H8yz
zmm1jbjDcNw1x/YY9YjdTFwQIIWWG6uUdBNqN9+V37JKR1EmVy0RBHwnq/eiZGMNGI4z63qdyCE8
C4IRjxL5jRsDyJBfMyJ0+UxMwC+qV3W9J4N/U8DQAaXznyaEmiIN5zJ/NI+84qpV/finksntlh1G
aNHd22mYClT9Rms8l5hZaH4KdEZN2mw3xRq1t6PoWTPyg5E+MwHM6TilLlERGWm6nEgZMi2rRGff
S0S/fSJwo88ymGiUGLmowdnR8y7ssBKc2l+tZU15RNZcksqZlg36smKdDE33nfFuAyIaJsNQRiMF
hRq8HQI3uyvWgMKsYprIhXe1zleJZ67W9DleQeMpoBMOV0BUbN8U3wLJC1uofd4uHy8QJYL7TuAi
rBR9sK6sMotOT/v8KDuCW5NI+kj4K5KNmWU4sSXRaFcouHfYaDsNwqZyYSIElhfnHGJd/gbI103Z
Ab24ROrOwwRoEkfdTRXJfRuEFLugpiPW86zlWXSBBgo2/H6WMZOIRUEvoZcL0hVBnZy5N1f1GBIJ
jPxDfOsTOYLAlTyWRAKYHKSdE5P/ROEVuUQ6BFjGxl1Qe9KJObKE9xUvLnQij1eWtgn8B5vHa4lK
MMGvNtNkr8hKWFT7SUrnUwEa/MBwMRev+cbXF1IqJxhK6Gz0TRH7yTkkvBNcaA1+lIeA2RsaV5kL
rRuoUhsnZyh+qRCwHIi/XjSdWoWczGJCz6DLb6tpZJkOJELjRdrRkR0fkilPe09Bv/NY7Gg/Smo2
mQyioO548CFlJKdGisqEvjWtgV0mjjOpy2GcfVR9HHP2nVjNHAJizhaRSXYFkx5MHezYi8IZ0+j6
texAsvxj9D6NORyuHdEOZojM2xD/EQJ66QphssEFBuvPQ1ZhyBrgfbcu3/bA7zwuy5tusP1b5S+1
PYAYSbQA9ZwUPr+6ZbVtvSxRyNnApV8pssoLufGshW3DTmLtDTZQTAb2oZlHUiai+Aw7gZ3+BV1l
L8LPlmclGJyDQGho7++gZv9sgLsYqMMjsZl0XSBQasPKJl/jUaIU2TNNcIeavbuH7k6uDt87ipPN
u7IGRJuzizcE/4jiCMDe8WJGxhV24K6cXTL0yiUQ3GJ11CMfh4PuZky4oA6qSazS3IIIxP6WexHQ
R4GFdkn5OvpoPTsqpKoYeUf5sF1bUxUObtZoCNHoge/GA/t2CviGNnrAqi2nlTNsDFsPRSWz06yA
TML3Ko8zTzyLpmZKxyWGeIZKR47PLkzoaG0ZTUw6gjWRPCzi0UDcSsQ/H8L3WHg6j83rOgJHX5is
nYLEWr+5usbTyA87YQAC7wJpBtaht4py+A1sd0CeM5yqw9O6klkAdpb7alA2gHwjohQdqV03GRNT
QVVk/9WaGwvGjtR24srlBF93xHzOIHYPj4Os4tp7jXfi2lK+PovFILcUONyR59aswTKn5SkRkQGk
0ObXGP1ssBvyYJTzTOixU1DI/bNRjlaKYaMqrVpSBWKOo50l+QBt/AiKM5YcEDIm94gogiHZv4+e
T20TsK4Poc0vmUmplO2i9LfhkrD11I1M13jiMAQBp7Z8QvPpXTcHoFOBJAbdYqc/2KjttTPwMFoP
vupweavQ2v2nSLawVSHYyRI259YGOFjIfmSEgcXd20zKqVq/2OhZO4zcPvyITUWiGJyjSIpF4Wmi
dLpZNcXeKEqLI+AHo7cHOHByekLuCNKeoEgxpukEKQxsJuKXlJJQrt4uEjA0oPtuB+eHzVD1I1aP
LskZtJ5BcJSMPmF3H1bChclPInXNl+m8aIgkCQIn3uLmr4cBB7bhf4a3gmuXzWU2sB87s+gSmCoE
HR30+KQYJqDFKBJHUj+s1fRQr236QAwCHTKDwoxEN5YhZaAXIwLjyLeAI4mI/zkBb0wyrMZclols
4qmkYiD2Dx1ES5Qc0R4IUSiU+QdqAoghQKIleDC93G4Zc1rMTDtheUvxKrc5lcRRUz0LSYPF7I8e
vA+ZrDdNDSs34aeaGtWLnomYUpGHyMFO5axZQAjryI0GDOaE04/w+dydvXwte58GQzToQlAbqHvQ
4qveLfVp8/J/sQyytdanbBNnccRXlhLhpht4cxjBP7Hav0/e+rYiwGOcM3uwhXUtc3ObG040v02b
64MQfzvPlqAtqMKShQyhwZmo6lfLvbvxSC9qQNWphdF0QqCfdYhuPjvYAjrkb40HszlH1ruzS/2C
7Un4bAce15UsN6oNVJ8kQzAV2k+4dqYIQtIP8s+qgTQiO5uXQ+qOzHeu8yG52ag2EfxkpHEzncNG
MiG7piXA43Wyg65wkr1J/wvI6YegESJThwbnV+T3n3o0E1b30HJxXrT2kjGjNfhgnAHuKUGK8T6A
6vCgO05wNBI8EV1KFG3PnrNeWq0p0i9pcjkbI2M6BBJbZKY8RQ7ChYnjPHNiDDkwmbDo+3N62soJ
TTMLnXUOnmYLEiojHpfMn5TB2DqQ8k2ymUew/Ttf5q7a2o4Zwgyd7cWPNpN1QUIxhFPOqQsgXKA1
YY3Z2bM4A2kRxPwjiQTTLPJfxT6x8cA2L1RqOL3yqVShH1sZJFsaKucolmNKBF3OyqUZScqsAlpE
3sNu5wQwnyM0UffojV2ksDy8UUbfHailNZOeY08oPoxBqkEXYlwhVUE1znZ2zyVULRSodmFRyzLB
lMh7jsWgktPzMWnNIU+6pw4gjBa8EaPsky2JW9IyOD4RZG1QIswp1oSd8VDRG33oPeAnhJScF3mg
L4YVEXZWrRQ9Es0E0kP649xU/zR5tIDzHfo+PQpHGTG1Cqa99wJGMBCNJ4nRVmlTccTfZr0c4oxp
OAWeu9xMC31Cs8eC1rZvR0vR3DLmyakBCFN4nkjMaqJHotv0H+z4h85jxuQUcASppdYQ+VGAVD0r
er6a1BSKJCGpAQriWcJVegQJC7+XcRgbGfAKfAfOQOb/sjgo02TZdPpAkNaiKFHJAikpt6s4d7oD
TLhDMI6sGmRbknbtQcwyXk8NgmjI+ghtXQ+74/ITIZ+nT2qYf/NTwScMalcJ/WFP43CiscF+ql8s
cNCNVklDZS+bGRAAMUYi4yLQ2SFrqBw65EpE8ZKybUODVtf867sR7LdRI95veBVTUgBvoBn2JLOD
p0Txic8LSHQlrowxKERCiAVZItptw4Yh/Fen688TbaT2UVaYDiPyAtoKgfNhS+1WlHXi3TAOPFLV
o+GaWlF6yHAWlXNeb8yJJaHDxnjaMAQ2N1y1mFZbGSymmLFx2UESF8qOJUBGRIwZUlJohYXTkRrE
ROI4GEk2lQN3lQO3lOpNPFU6+zllcstINpzvsl2tAEnNjKNzDiG1Kr6fSsQ+Waw8rFUYNvBVdFT0
ABV5syBsOWPGnPjOlsBg6/w0lCWGYaMc7zwj+xBJ0gc74BnZQ0sVXEU2sKXCKC1q2QKDKogNDQHA
c48SNmN+xQsQILOzShYQL4e0Tq6yqoj5C8LkmZr6Sa3hS4VJUQ2iUpMmE9sgs5fAQy3VrQs5TBag
047N/NO6GNBcQGyJNcIGRsO0AoSWkuORkIyClJnQ6cOQ5kT64xgjD7B8TwftgJ03vNcpl+AuNmkS
ERD3UAVKZGoHcgVbDgBh5yszfGp4iSbytauDHrMiJwfVkxSaA526zJE0B7GYcST2joiPYytBtH9K
ttVnm08NS0BNzbGOxlaYAXHwZSLL6WWvcG8QNUIkSknCOGcIOnuaKk4BV95ZhUbGcgkiYVIbdCoi
79CmTlh7gzgEmeSJJXmnc1MDCi2fb2N2KrJuYE/omHfddflneDbydlJklXN572KyPfle8C0X4IYk
MdqHlXO26OfxqkGHfhXH9CrGgxqmxKEkoB4TuQChPK8CGdvEQ7lIu1zaHHIV0J84A0UDTEdOSpLP
Ko2L9kvHZFRsRApyq55fxd1gYycyR4J2dtmOdbH9xmG8POLkrGUICXUTpS2lIcAmkmNJPYKaFIeW
CZCYmY3WV83meyQ+Vs3xSUHBk6w4LKlVAHxqoVEHHFoCpUv5g4XoV1ymhOURBeQG9xMjgwSGQogK
yULSPyfqDphlY8nUAIlZlcIi0nXbMAxnZ69Egucy6JcuRuEwM4fUgJ6sFqYhdQ0A07HxbUv5NUZL
i6TIWhSA6r2NuV4x4fkexZOTcrBCxhFPUvqleATG04xQ7HwwiZVulYeCw5f+GkOwhcAhu7tbP8KL
4XASPQChk8cljde40S+gs6MPV8JLr0DgmN7g+uqiO+9hEJyiWm5fUT9OMf93qpG+w7MT+eAf1as4
wyICfKcQjxNK8Xc6b4hk8ENJG3EbEHmgL1aqb4h2kVMgbYHm0EKICFvg7omsN7g3tqdapbxMM7gt
cD3ISG2QuULUTZLUZ9UU2uU2iX3Bh8UrTqzsZ+qPs2384Uj+TA0+JngssmLmo7muGz/nsCKnWM18
C2tHNTC5vGV+qUnGCk0hq50EC5Q2NScgOB9IrMwcrXLArySq8qsRogA35zDc8dZROkgMsI3B0iH+
PAtv4cX7MAz2vLMpAIhmnce44pKX+Xl+uBbnXpsH2zxPCwBxVx7ocFyG2MmxhFSBfjAlPaXS372U
nGqH0CAmFXNyixVJLe9l0VR3AA8vuCaeLZyhl4iqQZGTThrNJKFYS4hfd495OcWKssVQNnBzIiij
GIsnFLMHbBSRnqzNugeBcTBFC2zb+WwAjvWJ1c0StjwywyF/KY8JdTYyKV7gudFKwEB1HCdxCLJj
x70C4dH3wSoTnk8eVi0R8wE+kk4FN5Gku6EPRSQ1c3ADx38mXjVCgsoVnHHHnKuNKo/kDxqRlIpA
CsyLlrXmHYT+vt0MuCcxTiKvK1P8LVxt7nsbcLgz8vcVpJlvpOjBDqJxW/BRwDuO5Q4lPFFX7HqP
rQZzxxXh8X6rknz2C6jqEKaGtQ1kQJChYEfEV/MecayFSKd4+XLNILhazpWDNsdq0jIZqIftmYXi
SgvBOFHrIJRg1i7gcXHAmRVGLgObkgLbekfwSeq78gAmsMFCpUSYkcVKbUjG0jXjYQFeJZDfJuja
yVva58K0M2ancYZd5CxBc07NLzGGTP6Fnm45jBYkOfFER2JSpraNcpBNK4J0GYVlBe3dSPCx1X93
oYjAB+5iDXGnPNJ1SsGRQ/lHoV9sGqSUMjYDKeIumDypvQTL1aA4zG+GC5uODlV3XhBwWlIgWDys
S+icEa/A8EQsIgs8cdWF/yQNipny3Y8i8pJzsXYbN9YEPLrDaBoSLd6Uz7Ynmgax+yiDzvEQUxcc
GL9nOQhNENz0nRt9NYnA5WJXMOKE0YpGVeMNRmCC2FgyQ6ONxa8nIgO4TK2z2ITMn+uYrWtREOsg
UBVwql1dSkIRdEONeiHZZoonWzVDyq3oB+X5KcIyhuCCYAmCiORMXqjg2qsQaFEXvOi5+omng/tH
pq0LCYmMh6q44UbfUo7AmK2oD65RDKrVU81MmutgnbNTMB3HlcrlilF5xprZSd9JPSkfALTJaIZJ
Q0v7ZpeqBkC7AWTBMdfCJ00b6Hs3ueln5TL2dap3RFvOcfwnKdvvrFqqkZ4KQ4cc/WQ0CRcaI9ZL
GH/OoKPiwfKqFrSBZKD5d1jUU4ggVY+Ep6Kp1x4cukWH4opqCfcXLmG6ISQT8qUS8KIXzgp7AyLv
aU+zH2GpkNwn7aLMjdDVrb32zz7zVu7sjaSKFPEJUiu4O1b+7AMzUjFqfGPQqMhWbOgArbK+o1NI
t1titj9bh8ckZ464YaL/xWJ16CNMor1fdlhcIZ7ljjDDfXVPWPgwoxYd+tcUDyNhSiAWmA8c3JOn
Il6q26FppGWDs4YlFOOWkG5cbF0ZPbHRALMRh9L/bY+eW/9yYfVOa/W/NCyZW7dOunkK4AyvV5kW
hzOQ80XGf2X1jO43Q3h19sU6b8Ilfl43mLY1ZgGMwGiIGOH4zMTMxk4zotii0wSyUVsVYgArKLW7
nWWO5A3pSEQ7aBlmq0bFGH0WJopQdHIPhw1icdf99ajr5SpxVHP7fyyd2XLb5rKFnwhVIGbcUqJG
25I8KLJvWN5ODBIg5hlPf77VPBc7tZM4Egn8Q/fqNcReBOW2a+j4EmRhnMRvxoKzUChzCsYi4/IK
wtn8M09+/idpNMgnRqufKcgLkeGEH2d+B/dHYaFHbX6FeBVe8DU2IKYQrywtXY8D0cbQQ/bD/Paz
hihyFCxfZ7Ksze6sBxB4MTOH6xHhUNlJJJaAM6GyBhRTOgGBtQ56k+7nxH8noipJXSTDnmXQqgAB
y1ebB7Sq2wlsEPvnxz7m3Lv6UcggABi7eoT8HOzzon8e8J39iukjZ6qnZmfjnxvfvuXRdxiiYNsE
zpjjnQ02ww2bwgjBKweEJtGEDWST4QSO8JijH4qSst8QGAWGW6ynA4emYLUZRkiWAECoimNz/Es8
Ps5caU6fC1NBdpJgdIELnr89Z3KatXasqDVnjuFCuBvkmHkopfEZEYmk6xkdrLN5JIcK7Kn9iWp4
UBubwuUjjrb5Iu3efYJBAEjrxvbNKhYMc5P8BStKkKsAJAxm+a2ziUUf8cWyczbfhJVHZuqqhGIN
CjjLqNVsPqi+eL5wVmjEUecCYSK80ohCp6FvMZK+TmZaTTU5iA9FSPWWuQ3s9BUJrY2OrMx2Vqqq
uMRTym3AQnkOwCQxDliMW0HRlTxgk2djgMi4PMt0kwo7hI6DsMUHrZjx6w9SvnHvoPwywsEY7Zb7
89YyyRd4KpLkfT0SyzOzDsR+z1IGaW5Bd8YgmTJqBX5kVPPX3C8JNzE7g8Dr6UWO8fCUlUDpkLXg
d20UiNBQ3IdT1ZSUUpwwnYgJtNxai2QOcgku52h7ibHGmUATkEcz+AU/g8eKb1vQR/+4CeZ8whGw
PcLcIh79l3mRZd6OmbeEkvQGFFHg/25Qnd4KR+XXiXIq8wyv47QykgZ8n/pZP+wpPk7Ll1PljkQt
UtIU7la/Jx2FWUGcWpZQYOTE/zpwnqAwv8UtdkOzQzOof9WnsFeKI+UxYvqRY4g6H/sKmv+y6j5N
8P848LjJ5p47loMQjX7IvVtEQftNKSxJqoC/4fxCofu97xqGjEdOpEFP98RZISu4a7gS/GJUIucX
IgT/8Fk41AZu54zpJXsJoRICXC6FusECh7oDB5pvwUKUpxsyHDG3r8xhSVgosHVyOGyiqxnmN7Cx
fy0euSABF/N3IlHkyuaGOnHk08GQFlRTQjt3oKBVP0nB/2bGdL3CtsR0aTD16qRFjunpXSYZN4pl
m30OYxxM8Kq5sCGxccDap0f/3/GI3COjAGTkDPeD488lLjq6XVpdOmo2Nc7TYvtTZimEBxNr8GMU
gFCykKaUOmxGylIsWuGJmPopO3FJUhn4LwkzK/p+yv4eV9DHnGvq7hRCwOPiesMTlEFRj7K/cGNM
73p8h2WHFIGtuQuIWtDyXHNRpjqUAJec29Fpy90+PIUUIxU5OMSh/JxBtD8nWCyjOoXkVVc+6A5f
TLZcGZY0GH7auqeiTfB9/WT0TrIMacUGDRz4iF+gEvbAYdzQU5X9qk7ha+osq8uIZ0U3sx7jScIe
Hg8ugllOy1I25YmzBTbcZCYFQ0MntrQ1+TbHd1qYl1xDLZP6zpFUSbvpDU06MzlkDw+1ct4h62a3
S0VQXzdX8RcqXmg3SGlAPI8V5kP8pkJiG3FUTHtswWNY6bFPocoziqM8yupiOIj4aUY9CXIUcEau
lyRHwAKZyH8s8hjoj6o1yylYMdWAnJTLEUCJIthRMRZIwm9h6FJqlqh8+030zRJne3OS9GfZBQRq
1xfoCBHlPw0u95Ob/TNvAbAAdPm9zS4M5KIcgCq642vQx36wfsAWJGEzw3xr5euFVozSO/A4WQmQ
peZckRijChbtiJWDB/aBZ8kOuADSWnBDduHEzIUPBiuKdSW8o5k/cyZS0OJHxB9b9EgUNpftdOAi
r+Bjj/SI4pvTRCQf80bRY06lACDrg9e6DlT5Y3SmDIGYXJf8x1PsvHRl/NGnuCO6FbULmbfhCqUD
xDup4TZFuDndlWfdQuCtK6AhMy7vrZ/b8N2mq3MHxyEJ+fw0oiBZrG1s9SALZZu6AFm8uB4nvrs7
ncD8lcQc7JhuyJP4Ab38VzfFvjI5oc4NJi3tUOZxbr68JykzA4kI+6pJsdOltltj51tEt/w8u+hc
FoqgIqQocyb3L40HAiMdwbQbiqKGSISS+rRfTyePgRGnHGmYT9dIK10wVbiMN43T/oJXdnzAGZtO
96LqVw5pnIyQyxQjUY/IJNkEf/tobT5TnTJAinh0RY18zOFkvTkldYl1EZawlrkp8Fh9m4UF12e2
ZYHK+gquESQ1sx7lE1ziC6dwm2CSlUDHjY8RGTcNqznzeYZ2HWfc9eXeRrY0ZaAXJXLkzFsvP/GA
rZ+n7uzd75yJkJQU8myfYDxSd/34pw4qLp+JgneWBblpftyGqohmjQvijwmcOPaYQHXcV7pTgxpo
ybLIZ4znM0bz+9pVH4DNM8c7SBv+PhDCtLwUDWLUfXfjZ9LcKtvWfooNGyE30H7D8rFcHXwS4H8R
Z6rzNxhDfC94CNTN+WdTYlFKhLd+enZu+oDZDBNocLSfJkuhwmX4HOto8Tis5kW/ZlIRN4iutPEW
8YSmEVoZf+lAxWUQFgynIzJX8DXG3MJ+2MQJrtT9Cuac9JAZRNK9pv+Y0Zt8w2ocPm9lxodHMbp7
/ju+L7sapil0D2asZgpK5bM5/NY+A4nNFlmcYPG8J6yREvc4vs0rwxwDoBhu4cwn2GmeQDUl5kTm
iL0Ryj6TqJGfxGeWqMxc23L4tc7I9zvHBW3K2Fy7Ggbff0nv+hCdAns1PparvJP0nHyt+hTYcQJY
MTNfYz+RbQxME6vLdo+fCbjkFNC30JQBo3pAAkCahKeEswpVJCKpB2OAXz/oSdeoAkxAaljMQPQY
nUE6tpEdqSAflg/ZUWjud+UFxSl0CsBQOjASKPjLjNoaIhmr2EeJpodGTxbLahvjhdPTOJB2EdRt
fog1kQEIftpCXmanlKmqVAul8J3GITI53LUQN7UdT85ud4v7x9P/Z0CyEckiimVK1cWcoY4YIgxI
/3XiZrc/9VDOYT4Ba1KRIyehuC16iPayUC+ISbnNC8RZVBI4fla3x6Jsbzxu2scp5TlVHjvGeFMo
ZRAQykTBr+CG1J1wZPRLGMezARO2K7ILbnItlHQOP7pz1uPFQfVOAJHzXCnucr1HgPFvcGIzx61A
+unuuA7/YZ+0UZHxRkhKZVgMQysJR0rcHmC/boA5jCiVkB+A+xEuNFa3yRHLLDUh65NurCQUTM2g
4Fv8woVJADgw17vCyXvkpBSDwKkGqSQla87QFKQ91HhQIK/dwTxDigo2bt4LQATfrrodiWa4RXtU
P9Fr8CtczLmQhqO0kjepAfT0Oh/XdjGVNf8c4FEG26+llCzZH0ElkkFYQ03TmUHpi1Th7/VL7HSr
WK9iLlsaAgQYg0NJgy+sN8S3gWwp+fGOiQ3y9+ZPNgoWptahS8GhPIXBD7zxarE0CdZqplK3/hN1
gHu7ncWN6blmp5WjN3YAmgNPRV/KvULDyBlIiINJyCpxX3P5raJZezUk1kd6fhuPgk9pjLAkxbFL
RgVGdncTXpp2sVU7iFWYGO0oH3hUgPfaULNsjnoscZhyAiyF8NwTzOJabTh3wluZB4S8iw4UDaic
VkhmEnuXsjOeQVinufpjlBUzLGWuxchPMJV12vMOkdFM5NBDkSLESLKwfS7aI7axsMXBbO460Abc
+eDGd9v4EYfcq96AeU5w6j/yGtBj6mTglmYvQ5wEN1OafRQJfZzR+TExgnXZcJolhMfDumR5IxzH
eYD3TXYk6stS1bEUsKhimYlEasL0+jao0E9TyS1qE3CqyNP3IlkGZmYcoCtUPM3aG0JjGXy+bc3c
fosrGtMONe4tStgUqS5nvG9cBay3Dlj4UROnwVdnAFhi1E4OEnLqK1eUSC+I/nQfk5UayfY7CUBu
E9SXc8vHh4WF5k8C4KylWq+dCU1LxOrtXGr6HFnNzaTcvQkXIlB7YIJiiuj0F4q4dI1/YjWDTnjm
ONiOQ3RPkGiIDSgTmOkUfdqMO1GWfyoLnh1CJItUIr4u3kY7BMouhnTzD3IR5pdNXmsVst2HWGCt
hRvmHrjoNqJbjl3cAGCTnW9yGa7zGik5OoQK80ivj3fccJvunOiQu+d3o05w7NR34VRHhyjtFdzj
Eb6WpNRkfYnzHwkX8S3kCxjJCnKeVmY92cL3M8SgHl24qFWrO5wfQ5Af+cIFdPMNWRt+iwnqoqE5
vy8eYYq+xyjWp9++g0jxU7zHrGQ3wSng9Ju25IuvpjdIgW/yHehul9GkntZdcxiO3Y+YGPPbJs0g
be+Y7lQXxqgViBlgofu45mj4IN/Eh25lUTnTwHE/+/CaNOsBSWeOgTHrI9UaQTGYFTBeAJBj6Arb
ecEEFV7LeG+PrWropCvqyG9QG4DNkjajjzvhCw0fXuXbqSUYdPXeLEYyGBbvLcF5GxbM9DYB7u0H
OKwHOHrjvdNw2nUbLcrkUq70AUCF6OUoF0FMfGbSeaCR3sTNAtw83ucj39gm3u6FZHOqoeV/21J5
NwDCHuU5wc8QZLCvcs7tBrJ5Ef50FO3t0hPj7PZ0ilbPBGewMhMKzMJao+FD1CIgfdyoOnd9Dsq5
c/+/hOw2zAqYZvzWogvQ3DJoi1aacdVJ8dIDhZJi85as/PD+yA3mwvaE4cEZWG8BsWcb6udzCmrp
MKR0RbJyK/6CdoEhZWrIFevXb7GtcnJeWLEwasxOJaLBnKcHyZ1ibznOL4RWcOGnegYDq8T0DUYK
yiLYBkRWHfppAGcKGaWR4Do9oDajB2Qua16Rc8bfBR27NXBLfJbhF34noQVn5i48f0NYBENLprdw
TriwtLvmFsbILNUG6QDuV2FK/6CsQJTlht47FU1yOyfq52bZRWlz9h6VCFANw4AMqDOuzmt5c+lb
up14TT4wTCAqFDnmU308D2BTxQ4FeV/i9IxEBhkJQ2UmYL3oEEVcnob9OkzhwxpH/qHetVgDS7CB
uWz5H7AuHC8AiFm6tNN3ZMb+SzBhOZ6MtL8BzREVtLapMrTE9qvFAUpGqaNOuhIyrvPApf23vC2w
UW471iuFG5vLxaDzxug0xibA2MgBZKj/g6L+PI8iODe7u/7sLa/IJkNcFnmF07GJXg1B7QOOQ/gz
rLyQo9WumUrGcULH67Cniziu5/fdNG8H4H1oUoKJ1bXOI4ETicOewDgKqsSMIzZO4kzKzqiWpWm9
KlHnGdOALoiq28kfO5BKnBr7mmN2RubHEwGZwtaRuC8xk5nlFCAXaggHTu3Jwp4rkCn32E8PQpZr
ZcmS8kI0AzT/z9Ang4MbA0ba+N7CdOceLDhpqT6dmg05DXyyCq/ExySTOmqzEDTC5NAXBFW4PRfk
KJgrZZ1yezkN9kAzgu1YfzpWdQQQTwAtZcN9vlGRx+JFbDs2fNEU22uExsnfH7F2eDT2RZxTMsQz
toD1BhIXSjxXiCcWcmQlzEHwgo3oAzxRuD0QwJoSioaIf4HxJeNgrf4Emd+DOh2ibxh0ZKPznA2g
nZjXPSGwpbpVDJ/5RLgxJArghYIACGMiFNKcZi2l3uRRA/rK3cPVFXTG6D++Ri/S6o0q0ErG9m76
uVMSd65KxKDxTp6WMnox9VzNa3lQVg8jTRjsWbW9Oh5NulM1iMPorA+dz5VvA6cO1sJhipBYVaBa
vGfs3QosmzyaiSLj588xoLEFxdJFMsJCB5mQq4LIgFOKOv/XtDEzYhJOj0VVAHNw+21ginnDZMoa
nqrzC2Z5Hx1WdjU85FufvLa7qeR7ijfuXPiZllQUn7CQrzKalKzjugsUZ2MRCBraUptwRgktT531
3h2ZfyaiLaQP8gZ0jxRksnC6muJSr+Hr+TvDwwxeEzPnVfX9Kr6PtiMCaTonzLzxvmVjzhGFniUc
zThm0gyz5Bizb69lGjwfBRCadSkM69fS27GvHari+TJ61MdlsSeT+q0Kx+LZhHNV6YDYZuAfWBDO
nijrJ5zJzYkpkUFOP7C6+hJ30lad9TiHzwk0C/h0kMGV9QX1PXwmAYGmNALooI/GphoUE+NHrFr5
gDPBUKAh8oQBFTJdgZmUAFbyZbBNMdTCiDYLe0tDySAXnUt2NNvAKRTDGrnfhBRM3Zy/yMuDw4vj
3TiltVeR6Au331YgN/RHzIyWbDqOiwRgGBYSvwgjXRY3kovHCYwhIUaG0ZpwsaJnL/vg2jfMh4rb
yoduA/s5vctp/JnV48HmMX6ZZ/VzmldlnOZPV9RMSTbwp74rlZoWn5Ozo/WLlXO0zXWIlCfpbtJj
8x8ym19GNZ/m+a1zeJK2kecTTGnl9FakGwIU0QL6Qn8qmDA3lIz4v7C8MUlAQabe25nKPx3isY60
1LnFOdekuMBgOiI1O554bpbJ1LXoQpDOwMxl5c8dq8LQC6SkIgnQFwYhXzSBIQwBSwx3R3ESC02w
5QUVl1lEB6d5cGOedkZzeBOkLEuPgKP9SMD4odgxTMS2gQfM0IIXfqQhon3CyQ9+LSV/kVA7Ya1z
Regg0ZgrV0kx3VHvCkbTgcXGActwKXhmn4EJfOC/G9mIENsJCC+gJ/db+Oz41R+fAGbG8MsPXwJH
f+ERbW2SH4ib/VKMaIpwe329BEvwD0pMcBrZdtJlMVhm4GOOOG7NMM3EHMbLjED8zlDdcIvHZsjT
oBwn0x1K1JFQlzx47pOowXQ1XG58JP6wWsLHoOEZyEbsWkBdot1dQn4Js9nufz0RJzxqrZM1Sr4Y
GVgHfpYD7No5iC/pJ3ddug/TteYu83238T91Zxb5yoIp9+2EA81+mjGq5VlmAdS4esX6s0hyUNKp
W3719ey/ZA2rH24AEzxptDF3rZ9J8gOYl+8AJEkZKvJILIGyx0CftNzgoV7VwJ2E/tYUXBCnKI4u
PN4kB52YpPHrNIWpKu7ozQueV9y9DqRSagKDqQbwMmqLkFbX59MB4DMSZAFgUcHM5xDnors3BBY7
A7pDvz7Gn1dYuljcsjO6tr+8cjofi7tcoQNB2Xb350sZ37M9g/NDwv6iVClyro3zzFCSWG/K/zNV
hYbwdaYXINZclnxeiY5d92NRdO8U7S9G0emz6PwFtdP5G1rrlgpMLb1SEpPJZqnM/Br+7hp4dZRL
cieD7JYSyB0AhikSFTlBSK6h5ehTTw/Bwr+FP0+uspIt51ZwLEasL2wiqLMuxc4c66SKsXEx+g08
Up7wDpDdnbnMr0RkyU4uQ5nt46OPC3DLTZ0TCnIfBzM2DdzNywiBNhuTu128OyG2DuPxprqwqanv
Uw69E1iUAw4Kfat3nt0OPR840BkAxj3+9lqneTqX7Q5BHHc7am2OPWxr7nrY6/sKazFOTd5shbJ2
L20mGMddXNdft5FX3dGRgTNRyVjQYTVxUNTF5B4M9ePpug9jvpXfQOUiPAe43a9JrR4Ng9khrjsQ
9GAIfhSxnrPHgrXZCMP++s7G1f2F278uGaVdZbUxQ4M6zF4IsPnXbYCLip0AKWf4sJAX8yyDTRG9
ElQMEBfG27e5Y/iEtdGd0hUMfuknXjfuds2XykdLAo0bFRnjaEg5KEvEsTG2TUaMMPMyRJUBRV0C
D3Lfehxg5fEYMiih15NimHnT3yQZQNKmj3mRM53k5G5KGABGkDKw0/TqyDacZCgQEWl32JEdeI9G
FFT0KB1RSBkiB6E6Gnl4A7uQFLTpBoJ+099yNQQQEpg55uGnaQz7x9CRtPNYpE+aqCJsAc3seAyZ
FO4VVR/tANOFjdH1ox8B/NXniDdVTMtvRbnNVfUbEtaAmoH1Z5lQ2Xx87wIqZvFfzVSJ24pPF2m7
rvxA4IH1kby9xsirMVNrGn0kI7NiCPMTVzm0eefZwR38kfkJUMUOefQkM+KpAJI4+84IguOPt90m
d0WkbCHgRX9mEOuE9D927U41D7VqVbYtMCAQAGFKxTd3O64FxyfsVFdazBu6Ma6KX3b12zYcz4+x
hy8W9S9HEY4t8JEq5L9EB3ABT4H7GrTE10Gpwjvp5ITxbU5mylNwokmrx+P5g7P7lWRAeifYUMgq
e8gpFl+bDJCAXBfHoziEd89NXKBd4//BuG0eJ+JsHnxYhLcThVdHUtVzLI51U9brPcybAPIqA6V5
BsazQ7tyOdu8efXgshbZIWfK9bQ5lOHZkMwvZnbXY+NzAyPt3+4C3tssuABVWwvvctmRAzfE2zUf
wYBFRQC/mV+nWTVCaZyMF1DvgFXzVSvL5YH6DVVnjS7/BWeA4YkyZsLscKTWdTBWSQpeXl/Dm4eH
zdNrQVCCbYezUewGP3p8xxnwUdZf1WX+CHjGqd1/NWWpL1KsLhxzyMwWajQUfYj9MXD1gFH8Lvpv
bhDYW9mnwa+NTo1xc1UHZDqeGlwLupHMyj1cPuqCHb9vG3mcPrhqc7NmA74IJe4ke6dlK+K2+J5V
2qaYqBzqAU5InFNN+R6DAHjY/tNUAB/RtoGpTiV4gMNM6YncHoKDjiweQmqWd4Kk589THrm/Cwop
A0oDx1TBkoLlaXJnVop9wbysD4FB+sZvv5lg8bjg+4f9E4MXxoRcEtJoSxuPOzCZFvgADOwd2rAa
m8U7dJQIYhIHa4McB4wfF4jUByx4ySMve/FX5/ECdRvIzfyeEPdvQHHbVMp7B1Z9KNqznGPrDcMi
uAjVoxsSf14TJo6QRPJiSpas5NgRKQKKHsvahZkcrNJsLLRbm0s13i2CO4PIe5sSdanCFumZLz9B
S3GwOzKdc30xGvAepCLjHcQN85QOCktOiXTvH9nI7sCfsNu6L/kTbkZWRZJyXzpnWi5QEMxvBAgF
FYveD93opvTbVyIQeSJH2T+5cuqDOgvmXFFINinUQiUNNzB495fdcXhOWoJ43IpDhKYSwMOBa5sS
B3hXbSE/oIqYXikzJmhgpaGUnj7326n+X9JpyQXHjCMYS6FA8riAgughCJiTJQPFXLKsy6+gYdxr
LGHT74ASYQBMnE+4ev4dDqvzT0jkvNos/ewKNTWQq8ZU4KDCz2bAJMJR7IE/wvqXR496TFr08LVn
TP3obiXGUHJ+VaqEBUdY0XydjJa8ncJJki9caBsAB+uW4SxUSLUo806mCwE/nRQTyTq1c88cjym1
HdotgrEKF6C05169N45Q4YnuzP0z0VP1pyPXDxSwjNQI5QLPOR1ACWTthi0VFO33Pkyy3/puHV6R
96fQwwRQPB9ybLimTi20KZnk2M3GFOXeIDrc7tDNyxLXqOw7bmfGjRBdADjrMyibcUWhtHyHtti+
VAMFXlyrh4OqcBu3QziwDzFQoiOHX98w8Mmx8s49dk+x4/yxNFNjR7kt/ZZPjpuZKU4Os/gk0JLr
k+B7MXBF0Yzx8AB1/iEkYP58TQYf1NuOXLI9jJ5D56Iz5bjnfA/WNH2IpUCPCeqA5sXazBkG7P2c
I4HZ8vk5Oe7Yr4wY/Z+BoonKIyj7eqJkEkHFeKAzl/IBXnpCHYfa2up0+3XQ3YDwB1xt/WRKDyH0
m/u5mZLPEEr9Ekyp4YLKoq/bxlc9p+GONtLZPQcF9RTdGscaZJvfVU3EVlxGVQJuRxOIV5C7jyrs
pR2y2aUS+Vf0+E3qA1PUQKP5a4VFn+vsqdtBNoWWCnNhL2FCwRUYziCqyijetvZbMo1AlczrD4ka
3DmKyCAFueSVQIsgWA710gDV2U40GhVI7Y2o8AnYl7wcoIWxxkP6k3oUwDIiAXf9C/ePwOGgwC4Y
YOhAZjYgXkiVZHU8BHUG4SW7iKD5Dabh6ZeGu5b8dgboObOFNrgoTDD5g8QtgGUwuSJLeVYpUHSU
Qph7uXeQKMbbqg3PZITDxs92Z2zBo5Km+STWkkh6irtH+cQoWByA/kTIwMzNhDsQN7/A474Jcbak
6MoWWNJE3nA+I8gwwBJVuPvBu6BDtyiCbcXTMony5n1usGXimPxKni7HS8jxMp+lhKzFX9YwdsLr
7eA2Q3KvWsVEpX0Aw9l8T65m6gi12/vQa/znKR0xmE/5hMw44Wv0440DivUtZktiuAWRyAXacUO+
lb+45R7xJz6AyhfOBpRhKLgpJrn68BDje0tpm1Q4hCWrhhDAQtQI/nNBDfWpxzdTw+/aVSNCmuNh
zIL/julA16SOhPgEwtNKYSunBHy9CJ7MPGNusEgq0Iujp9Cumink+p2Lv0KRcUe5HCC42cGb5Ifz
UwTjzLVOfNyEobBylbg1cFPowzeuqprXGhBjYBx5qnCqUKA2yBl0/i21Ur0ub/DJoQJN4nGA0cNo
5c0Ap9EvRWD0pqi1YBQwFar/loDSWv1I0vrPqE4R4FVsH7ONwqj0HeUp0+mKoYISbPha3DcbB7r5
hCQRfYPm4RaM3GPD7V74Q+KBZD4vtNvO4yHlkzFyZUhgMgXJ0hAEfHddhjr9IGUfnFjWJROwOcFu
g1RuFmIOVB0w6mSSyTc0v/g+Dh/dnKnIkbwqsT6gpMP8kofMlYcocJ1TbGHUio9Y0Djnb/pMid+8
FsXyIxH1Tmr2PgUSQQrPOd3KiYMt5AKuaxJrDnD6prDRcyz3qDrt6WREjcMaxFWCsThlF2qHzY54
BvWuQqEyh8tlHsQJPVEnKdhx1gzJQIHAYyq6S/PdTdNmyBWZtNjE3e6mxKnGZ7uv4BfRMErhTrWa
zIBvMw2JFMfYKjFOz3mnu+kY7y9+8l5yE8t6BIfba4RtOsztPvZqSKnFByxCMCh5hvUxR83scZrY
M5BI5wrLR9zBvadkOZBX8j/5BQx6nvqYE8GE+IbY2M5AtqXbhzuKYRpqEQe7EKP/uJzO0MkoffAs
AW7uBAdKzwyfEXFwpHe6AsvPHgechWqZVgtGq/fFZioJHgBY6f31pS1NkKnsu4DKbgrBaShkX/gu
QjNZn1kyopadmGmZ8US2ozZLKTYK8FzRQHoNj43XbtlEbg6ycbxgCNTujhFjLUn3lKdKr7bdC7PO
MNm47yPKrsBJ3yWHqdPgUz8i45ux15BDQVFdyF8842FilBmZzrknGKdnRNxKDbbG0PDfbGz6V3p0
Wlwu94xh32FjcgKQRQOyibkYl9Qh4FYNQ1A2rpFxstAYpQMBZSduw83I2hXQliIogpEx2aiyhevD
HhbUVy1ZuOMgFywQVFYuuAU5JECm0jTrjwfCx/qO0A4FOzGwY343a4F2BFRZ/jcgKjH0UysTRc4c
V9Rec96xXSwHu6tWF3jlMJ94Lz3mR8z4RQoQZUrgn1z4tXksNtj8e8r8exLBU6l13CAFugsi3iEc
AQqqVvSkhfMpOavA27FKiMIBjz7pbiHBofDh4oosMR8BPNBbnQ7Hwe9uIpk88YySa6/M1+jzS75v
I6+4aavkBcI0W0Cv3620RD2SRABkXR/K7sQpZR67MrMPRpaQcRWUnoRa/Pg+4ceD1WqWP1pbZjN7
mgVaBP08UDrcOiM2kIjlhqP3CT/x6sw3cK4yCLwxjUy9nl6SlHVKCtHPrlWRG6J4Yf/KyZMvA3sU
4lsdgSe4KT9D/7hYdXSy+CoxbLqU8VYn2pZV+jZlxtFy+oI5FkOmkvsuhxrzZaJlfiS4Ai7RlNPt
Cl01/lAuc/hNr5M+7TvzMJrGjsKwEum2G/iSMZ+H9019tWNYgnMNM9xcPGZ0i1AewWWYMsEiYS8X
AU20WfFV3fi/c16+y2OkCCnfZPwKUSUBXk+bf4yKZoYscr6WuNcZKAGmM1VrQQND5Xl6iNP5R+Ug
AUlquAz9FA8HNJe3eKWn+1iGmfjKhowwmZ0QRE5c6LK8+pXzbk2om2IUGHJvInoz4oSmXzoW60Gw
qahTPZES+nwbng4duAkVMRdIEUkvl7HmEL2w8GsobzVr6hNHGUUzNVidjm/m8WNhJdmmA2jB+tMU
1LVQNTqJin7ced/k+DNFVLOWYIYx4vnqJn+pwn+njqqw4NLmYbOxr14w8nrAKY7OTyrKIgNJIXga
Q0A62GQWKUgZe4qj26jQc69+xV6ew1LDMRB7sjlgUhWhNBIIbgvQZtgSnL8uykc3haJlLhw6Ce/x
Nfx1jR6auGWikZyqYz98s3UeNJNuFNgOdctns6xGOOvUDZSsOGfp4tX6s/9X7CDR4AB9bf/lD5Ec
R/xMob5h2sHSMiInanRqPhjzkDyZ5s4MZK5FPfFX7G+eq0fdxNgGjbvITAEf6sLm/x1XiwO9jCGF
BY364rko23XuZP7K6ADTE8BRzjCM+kCF+XIfqHPOONYy3XBDzP2yuMy/9T6KWFV7Sbv722eoYuJS
28CXoHCHeaCsj+YTX/K0+uAW/iUjpJeHm/XxJzQpv0xBoHUOIQmjHgB8CnPcxxAzIZpjofYdk9YL
nufWetWkXhAlR/luHW5RcRhiivHJRn52jKE7ouLSulJGl1vv8LD2QH8Sr3qdcA4NWmKSz9C2sir+
lCiEydLJbUBwJYxN6XsyHguCrUN5WoCQbwxgio41TIYdyFPOhbCJpKFL0e95bMR3rszbAZa3ov9i
6FsxYEOE8zP+QtpNZiPmntUSr6CqK0T8CXeqmxV/ZBSy58+imCQNbMXuwrbJIt61yPfGuQlc7N3N
W4Cx9/c8oOtd4iy+c0jFgiUMsiqUjgv1T+Xy7U1Dni0MNfozvEzFc+TyLmSWxZxnB+BIrf+Pu5Jh
g/DnDVFlf7dhASILVcBTpuFyxEAm7d9fSyF/fKsHOmaYq/fWIAYl6Riajc8d30G7IpvETZQlpu7c
Pqah3gQTIQ7Hlbvj4EPHywBMvq0kGv0NFlLrFhpR4yuv1P7uPH+Y+yPmxRB8U73BHKVMfVa6KbAX
J7l46KnmujO8Zcb9N/EZqxi90r7gp9sFm8KS3XMgvpK69T3oQR3ADC4Pu1Pu7asY0LN3KegimqXz
TbmyjjYVYVikdHiPFcj27xhPqkfEjooMP4o6eJ7Fwu83Um8fTbd4IFBQBTgYOYK3OYbtiRF/gb/p
wAcvz812W57mlK2S+C/EkuOORrOBOjo5lFP+cI4CohR7qmVNuK8X8xE+dqDU1rOOA61MMA4e6iij
y5Pk8bGmoYCq9JTxBZ8JYGbufgpBfZsAF2OJO3Tje6/9MP/P3WCzIXRfH+XHbxLmRIEmQcd2Fzc7
qxB9t4g43IUy2VVWbVYxhlduhLvoDpfyNmHCDZJCiQAPf+AbCdyHLGmYp4Il64FSi5fGP+7YqD5S
Q9E7zMjbzEc0vLcJOIE39Y4LK/AQWCUcG0oM4Tv/zfoFERGd/6QfPiFGTPkixQwt88gotveDr0xA
WRENWbj4N1yZCz0UF6qf8o9TR2AprDn6rZUY+eZPkvJWMCsCKJPzSy8v4qtmqOOen9T5GeDqzMgC
cID4/0Qhjs045H7JyRG5ZZj316mgFEW1zyds88/+WQf3Ut3D2LzeRha6QFob65TbE5wH6nun6YGW
fEFgzJ05X4Kt0drBuvUxzz0M/vzqjqOCMimCA+/4026eCRVNtehw9NP3YGZ+fg6eNNM2RZ5bg3Em
imAqIn5VceZj1j6bIZjY6UpFguzGjkZFhh7K9d7yE4OGyWdLRmPW7pdgrg5mZpcfucq2SlEsjfAu
+gZAMm4XLOIRk7skFUP8/Avr56VSoGgRgxeWKJ6vnnE1wFUMl/BWBPyq5fibUqCUaRBPV7ap/sb+
yXb8vILJoLtQqnD4brGYl9P81m+kxkHj3ccDx6HdsoEyRmx66GJSdTDer86uqi7/TjwsY2Dg0kjz
JaVgzTWtaA8zP6Yq+2BKBrQUG5CpvpSVgGyD0LhNXjLC+A2N1I1oeRku/iNG0fEnOKG5FKAO0R77
6sS1ngP9dYy8io4ywlprTAIgp0YULNZ/FqW6wIzAaDHo2E1o4ETBdacfoAlgeZq69ynr1jjAgUOx
bpCqy5BfPjlEvf3KTgifakUjiZVt7ZjcTEyAjiYcf3MIn58m5Gi5vvcWC1SkdExb4qd27rep4glW
hK1xFh9fJh/Y29n4R/QS8505HdpidXzVnBQvT1kf8VWbZnt1L8I5FrUuSHmMJHu9mRbV5nxVXIeQ
tyrbqV4YzCFIS8gpMqDezA5MOTgHnAhXUthEQ9xLyUul9ialQY8gk1qYagu7SbI4ZMnZn6BKBVwZ
oW77QW5GKk58jw+IHpHfxUa2BoOnxq444ybZopaQ+7ZaRHineD42WMB4FBeQof0bREZUgQHYfZVd
vktGkI/J+dkq9n6HmEOGNe6o2c+OjYlhHgE+TK/wZqQvQUBTJHTQ2eBd7sngvZ+yHh5sF1IEy/tr
4E9f9R2YiaK+YkglDgdGBIiLucYIDAXCwfMcxJgprmX8Gfc/wRRk7lhOSSxgRAzDIC2+u7iQ9mf4
9o5L1FtypvTuhiOczyo02ztKIPalB8Fj7y0do32+r3j19QK6TcuI1a15vtWLelBJaKx/t0Ko95mk
cM2BcTjDDcw1ylRq8wBCBhQgRBEgQdLdZpACpGCjsFArVC9Qa7Jz+T1gSd3JA4RE2P/y/tjc87/l
U4AtKBdLkj0yO76SpSsFE9Zb/l3WWZpV28QL/RUlOrfMTDAM+SDhV5BEZvIQGk0ABnjzo9ixbcxs
8QphHfGQ0i0kBZTNFBJuwH7AP2/HKduTn37vTuB/J27CehUrTEkdlfwtLabPNIFuyoG4bPHXzZn/
BtEc73OK1v0pPYMtjmQecjSc6AN0QSIS11H1c2qRCZihBfQibHAkJvR0O/fy6FsnNlHgR7eWo1Sw
E2KXuiNeeV7+yIKjdwAqDql3B+bm8whfLmiXN9x/0GjRcaVYz+heg6TxwwRdic+rkDFhwjjiFnAd
qMMrqTpgrB8sbjWAQY0KJId+ISnutoqtQmoJ7bSAihE4U+HZCDF59pGDRgO6HeEG4CiQ4phMihhp
ot6oSldm+SnN3REo4eqotYrXJIwkoB/VHsQ3fXt2Iz5NvbJmMHB8iQHJHPSGtGMMxUDoHBf8tBhI
0eoomAjX4msKGEFT/YHEnRV0gcqRd7xUv6LqJMIbF0hxkOKYoSMqVNNboxWmhuqYM9sahSU+HHJQ
HPyj+c9ZRBBfCDNF0sqgXVEKQOGHnIKJzujfLFgzvLGPwx51xDMJjWCGat+Mb1BgE3fA0JOhcsrV
KPesWmYr5lFj7m7gVSh3Cw3/9ZLdAUAXgBjC7xl2T3YSr0ydb6aYSk0aoQSLM8q7izljkmaFT3qh
F2Xz8bgJA8XZlIsPLcur8UamnPeWq0OvHW7NOWae54a09FwIJ2o4+rdCJPV6YqZDgARv/0zPw+jq
OsyrcnjSzmsy8/gG4G9Cpjhmw6+i72QhFAa7zTsApACrwU6cQyfkU9PzAjRy8chSbhvTzw4I6X4j
uhAkPZfFHGHGXFk+rCxSOxhQyoYRygW7YL68WLQ0WXuU2Y1awx1GWRi6P+DXTsOlKBsjIVLxEJMn
EozjcxYFGaZfa1YOB6hv4UMssBNTF1p5JcplBYLdGTTzVnZ5lVIuu/JElLQkKvANcdHDm1JD9UDk
ayFDMExRUI2s5LlUWcBhj3TtUI/cl1CWeOwNSsjx+G+G8LcI2X+Q2v8VoyGBinWfNJQKpCpdPslr
GCSEdy8KGkx/3p1mdEDbCLPw/oU0qYD4av0BV+CHVric91ymVxAghNRDqVICVICwhKFsC5iISsLF
DrsolJtK/ZoVIE8ejLlQ1PkEVKBPQSeNl8joAt40BNkkZfdKHKi7CCnxWz+y+ExYnG3Hn/XIli4W
/zlDGSCN0l/zOqANYpKlmgV2NrNkFmLfwLpGS08oJXJ+9Uk4k8jsUiYjpAkj/8dUFzaiJhS8+qnU
dNWkHUH/RoX+ldFnQSfDeTWfmEsnBeAl7KLZ1cMVde4aF+Ysv63htNPGGUGWxBe+ImPl9LbpeN2o
kqDBIyuXmcvcQIWY2QywRxakJKF+s3q7KGRCQKqB9+ymvtJpgCY0asxcXox7xNuuAgSboYYczmlH
9JocL+L/4+nMmtzEsi38i4hAzHp1zmk7J9vltF8It6sTAQIkDvOvv9/a6rgvHdVVdqYEZ9h77TXU
PCwJwauCJV2RNSmTZCsF3YEb3Dvgz9eftDfPGoeFzChIMq4A193t7uzuUvbJ7eaEdeO7AbpD4xdy
BYpjLUKsAS6QKfiQ5C4gTl7+gLS9g/DAUocTAEzCOm6Zlm0RxKY+pe8IGRgBMlNRxRxIdlAVZ7yr
ffk6z9yAGDBBgm1zcCMbaoG/w13kt/VHWgnAva5E1ROObL9qQJwGp4Xug0rIyCQ8GioCVLWGO/Zs
Mvk72AzEXE8NqrdOKKK9FXFnRU6+flhXPSTT9GnpU65jZbhqglNkUEZhzd1c4mElGKsrXg0auH+Y
1TM4K/gdKaFMJC7qQe30U3fQ9NzCqvP18NzEUygcwYVFoJFTxsJxMTuNrpD/2BLwtCQ3pe+d4bEB
bKuK8nyi3fbZLvhk5zHmHK94HBPVAaEPniTNiFdw0h27v+2UfKl8qn1S+r4LcXI7+jGj82JMigql
Zs4iI8cZgG/ec0FWp5r4C7Zkxm+CPskNtqX8gIngLNcN6W23NCUApsAMghix1CTC1lEEyl40RcHN
bLa+EXOgr/je5hPnx7y+aeC+pDr78AKZhJxF0a0RS1KSY84BPr7nzmh7FrqWymEY409Hf3oKJT32
fDLM6+5vsUc415OBw9nPWWOm1PNJsrVQ4IcMNiG01TuwJ20b2BTv7oxFkzUh7gjTV7vQVeevJdZY
PGeNjSS9Yap2Ym1xpeVNXJNHsPDvDgzW8BoY0CnxGTHAmHLQF9/ny/hjtX+aEpZhlXKOMSuj4T8w
RfRbOogsXP7IkPHsFxS/xYHpCXCZgKZwz4AsyijuDPZmOuBucJyhbe2E4IitmQWsGY5N1pLcsWbI
MRz0HM8FZgq8J2Y2h4CZ6XHgcBFtrduoqvQi53339xIM3/PDWF2oe1gxDQVE4VFTUNhxDyYaXAgJ
jIjxVToNEIDDs4NLAH1bkYJ4KZhGBm8Z5GY/ANgVVsRLfHeOJwzaxVXAdHLgPURR/CWM8/V6iOP0
qsA/1wxb4dgzQhCLFzs6auOVZn7e8yblSVEMAAo9GROwYtkGZkm+EUCh28C8fdwCWAJB69mygGxE
62qbSOkW2wFdUk9TMuoL962AF1y2QYkYutDlSevMcY43BBAlwyx9NUP6sQp8D4JzQ/fP+kZYyXfA
RMOKM3sngkostGc+Hn4zIKIYLlmUNtGy7B2V38arNe9LGN0gGpg4pTsGF9LN+glMEY+AUibXnBFu
gPY6lVSyhHxCSDgK/NizwltdLGbdzDgABbKOIv9Ic901oK/Ih3jlEZafCnc0HoxNZOWi21X4aE9e
9+94xDAMdky7LO/LuaaLO+LGhx/bZdVQ34sZA6g98FSYvzHgccxq/MDff6PuIGRy1T2xFD+LSDWG
LLF9KAIkiVE9OxaAZkkwbFEkKCt9FulXRqBdKNv7OP+3wwvcnh/utpgJ9BBJZHTAefjDHwVDh3yY
BQBu6bBNT79EzjoztlwnX2i5xoIO8aJloK3FGDWSBpzh2ysn05s4L6YdTLsKXt7/kOUanpXB9HNP
ddTJ/ZBoNVHA0MRYw2d9vIwcs0oZtzl/wT9yp3fFzyqHr2VFaohG8aoS3UEzsFQoHlUMuzdhYeDl
9mq65YtaRGMORpwUI6i3sI3iyIeqgG+jxKCQtxj52TG/FKfjNdbB2acq5ZrZKlaORbhyVlAHnqnn
ZfBsagjd93jba32yOesTz0RtQHpiLWcDAyJGHb5MqnkeCFLIVuXOlPmaMpWpOaBip3D6KQ/5dy0e
0cT00ZHADQYk5/PaOexyjkjzVct8arUWXhbPgwngvKgzsOM9ZR36J3hEbuGkgOJWeA53OrEgcKRF
hwbes8Zv3oooLy5899mHHwtgED3CN2OiJ+tZaSEKSm96BsD9I4yNAsubOYVwI8SByLXvrc4bX07y
7sCe8VbAlZUGS3wiiviI9oU9s2nbwkU68Gr4SILCClnRko2EoFs7yOqGSgAc0v/v2xmN9+bxEVzP
bWInsTwpzapmxgcBmmTwgdyIp5gJU7BOowQNkSUBPKIPg1LMmClbRJlVwTSHXBwxh8jGkKYoA+xN
5KRCDf5X6XilWrG5Gf5kHWQjpYLawJiGHctU+rUevuSVR9LiPcv5o6bhITZU9YLkBNB3uMxO9HBZ
CVpkwBX6GmydOV97Tq5MgUWz1MpuZrH6AzAhswwm1Q5sGm3kxkwWmCcExdHPF77HuXqHoxcHYKur
iHwjMDhOekl7mRhTBzoeokkEUzgdHk3+reb6JnCvB+oVi3WZiIKYU5aSx2zlROWz7fhAKBshqMQ6
KrU4C4//IE9mafBEEMhoORHo4FavX9twi4YhB5yXU+UhwANziWidFUZg5D3sa4DTRUcyp4tu4J+2
EjoDvgSvfpIDjxGUwfBCrlQt9W7mgeaZxg8/J9hbA/W/sLmNFkERm3dRQ4WCYJ8SFaN5NEAgmygs
L9FzaH45WHEyjhjfwanUQO0IKmVeDDiGsf9zTNO6jJZHwQIuIvxIihNYllqK1XeZmcm312W0gJd+
oOE/1QcOHZLnU2o9DlmMcKnaxPuwq0W6kMLx6S3MCTCNBkdW/76cY93Cc5wheaHkUA0kf+8oIvqi
wij20+ar4lZ8QpdRn2UZPSnYBmK+Zz4GwFGV36PAR/q8j39EGR3TZUITsTxMUJKVCB2tTUO6AnHg
QL9AhfvdgL/Mx8yt85jT2Jp0a/RmgosLCt7CV+gdNBgxTZCpMuvTyLXYmLEJq1LrGCFkvb0kqFDg
HJP6P1UQMpjB6k38TstgEsXGpbJDy4qfRA79LpiFQPXhUDhzwlchKlMjJvhK0zPZlmWuOnwNUFT/
qulUriPs1e6c7FDMDFaFbKpUBns28uMOS8jRBgEAwe0RjrBusohXLR4ksgtcYTeq0Wxh7XZ7Nl82
6sTSLZvRbdc9jTmSQ+DrKcMXOtfMT+AolQDzgY5lRy3EdD1XrUATZSQEcz7MDjyHA9/EkFpN3i2K
YTvy6qaGlUDWwlvnmMl2RLZhUsmXVCzEBXsSNULzH0zssbMa3qdZm3rUu+0LBFfDKeGIX/v+C2lf
r8iA+Pj4KdcLPbHCBHA+x0Fd2iZ/ZNUTGPomqdsh9OCjlpvjPGepFm3xM8J5xGdUUClzFe8b2kOQ
Pw4qvilR2VwV3B4X6GmAhhYN9FeY7v5rAhmtPCefm4X6D78lLjM0Xtdep4QDypJ05frSJyyccDh6
SmBIqqbi+ATE9o11mvKz6Q1m+S9QM6YhkCs8pUL+/GHK+mfDeJ/Wrkyvyir+JztzWpiDwlShEepJ
xbtcbW38JcnnEJFf6kBjefMBBcu0JyzO208vTH+ZIXAisEthnnNJ5NwgpNShrWXEVJ5emCDx9uV6
xPZOvcO/G7nv1ykQ/MVKQpYZJswR15I/y8hbw6BLJkOp0kxueQPfnpTjv8oT7Zm+4x1NiQul+Bof
eGRIeYboI+E19mL29DuqD8oldr4kIRmGo1epV/9YNUktuSN37RB83bDhvjVEYQKBubJUvBDGE25A
fvkrXZubpdvfWfdipGxpO0UCqSsVqqxzkxP4JfuiFvelO1Mu2aYxt/gQt5XHsOI8DkdhFdg5tXvm
YQi4GIqhH+JUoELFpPZ8h+D2uS+3PySWc+/oyPJP+b/zxqMz1sRMLPFVuuZXNqMwUkgrtmINKEK5
wu9Fs69bgmSemYqXuIhS5pe/oUhDZjq2L0XMyNJghWyB/KszUr50sxIfmPze14j7oDyy7LTlCLnl
ptmgL2fHk/+pOST0pehJr62DtWes15V1LE8U8dzXEQe7PADwIHydY27ptON9Gy6eNsrcqrkpLJZs
mpkohauQc/hoRIySXxL4UfNBo7t8McccmJc/gBKZxiiBpdVIQKs5FC4gy6ZuZJGlig3bmMjOhX60
pwirBKCozXfjnekq+x27hPPzjwtjHCjWHP8EgJTKmDcKOKZsq9Mjx9Q+e+uJE4NfEIQ3oLkf1WEp
r8JT8QLPljawY35QpIp+iRUUq7ui84BGwpESboMQGopgXYw4shNTQQvESJyVVfwImwzV/4TZseH2
sw9RpoKPYHYBHMrgYQNaSledIF9V8KmyniNSLiTbnnqCm5wGOEDYNvOm7su6TJ68UY9OkLxD1nR7
IQpH2CfMKz9O80NUfFzNEJtuCxT0XCGwW2DDrN+6CX26+XHUHszsDLyM4Bnr5vhD/v2FwAsVvcAx
iGDw6d23CkSuXaxmFGhC3FU4CXyZoaDVZfqQ8V6YgaOgCXUHFy10SjweAJc9/p6/6Vjv2YbtKS3I
ScKNLWflWWeGWQHiz5xJLpJ0hhKWrWeF1MIqpLRhIzANw1pQrcZ6vPJG9wtFfQIXO/9lVBIvoYHu
QXGhBmAGcF07fh+A00ed42Ci3ybiaR8KDpGvgjxkshPnetqxcdOAxaukFDNHy9fkJ+nYiUCmDMyY
W6YljRRrL8qTNogezdfHIH+PpGiqBNCPIlOLf4KYWzdAs5tskgxw8gvGOJAFcb1jsl9Reuf97mdJ
nLQgtfcEufLVSLYgV0mOW8UAUU9UzcxElEJ5N/UGHbEzF02phUopb8rl/DEsX9nZRhpWflfRcBxA
bYLuZXLUkdl0BDAC/IvlIznU1747QTqIb0IUd5gC/Uqd5AAe1Vo0dXAETy/GivR3wvVP1Q5uFOiS
yo5ZhtIFpsKUO6r+A7AgVJTzYUJ2bLMyA1w9HkF0PjxXcPLv2pUZ78bh9cphjKbLQy0AC476Wh05
hobcWJLZ0zECJcjsAXU8WNGe4YHPbIz2Us2xWgWCkyhDKAkkrBenkYMeG2SNQv0Rq3Df0SsLpMbU
CWHaymvdTv3+ZWjm8ZYxCiGq6ANVP/vJfA9YwYvzaQVwFHCXwQKCij8mcfUOmulOaADEjYlWBhud
Rv24CsAvVmqITZ9QJ7xHSpa4ZA2M/h852TqEkLgAUk/IMNPSyGG+oLBaKXbmQ/TOEIbiRib+Ixvj
cqfRqFn3UnRcDWZrYxiI8UThrnWv80wryK3n4XRqYKKPUh3GefA1S7EiLumxQA+RwdLcjgRg1BQC
kLsM8hG0pD/tcdXLC8q4iRarZn0CVnPZzbajypsO2MKGvKdQ3yoEMn7A65k9gtOZpUDitQmioTNu
BqqI/JHV4UehlCzZUx3vN2ri5Tx+RmjCRJFy0Q20CAuVNCPbf31mNYD/+XVa7b8cfcdrD3mg7pT+
iwF7fZVEeDURhCcDMQafVIUdxGhNty3iTDNXpaGgVwbyC6HTpxzlBw4/kobA6OX21jFFwAFbmagi
W0gqcRKyKhGVYHqAb9qwUx6RmtbQlVBSWaDTvItxQ4aVhdCADghnz/1QfbbYevwC77HGAbSeqAAr
LrECCO6mJleDhq7HP1PAhJnJ2+lh1ssrW502ErS5eO5K6sguwaKnDrV8vb76anIone82f9jAeu+8
VXKTluO1ykGPTQ80rwC+uondHmEYyrKPYgSeJI2KbK2we3Ers4aAda9F5zrqmhoknlmfxOYNg8uM
tW2WL2o2rYWEXfG3CRZO1IhMlUrWAEOManY7NsPVNOM7Y4iXrBJty8HqYfk07GVA57/dximHVQPg
mpTzVke25NOmhZq/gDP1uP6wKbUoyKHDakfnUHTkte1QdW05ZAwj7ZnpzMxo+ysj5Wc4ix+1m9M3
tM48Bfh42Xyk/wojDtUQ9Wa9bdy4s7aQpi+FWHl7ijANjYRuVB6KXMv9hFXykcYIZfAqz+9TImY4
XdDi86merVgwpE81NPvqZcz3f5K5YRn4kLCODFGM55AitX3wEgqZPU0VKdiglGB4bscdl0VqB/zj
dw7/5GXrIV20jEqAj86QZzWbHpORUizqwXXYsmTCn6jL+RKu52dghcrsA+DFHZn6QstgrYruf+LG
96lSbOc6PKAYWjDbrHjWCCn5XC2/lnDwf/ywujRyHnp5P3rbpDYJYYx4KRQEeQUL6fPOnNZRR7nX
K0AqxVkN1W2GvRhzEUbQxBEe4GJrWEBE9++ukfZJgK5rRbDypnfvzJHJY2pTNmm744ZAwMFMdER5
0wYYi/a9KHwlN+cK2OYnMOqBryFc9DTCJiyTLAfcin5TDkvIBBBgNDQ8Naledy48/o+OUy/8k8vR
O81pd3e5XfoT4VuEZAL5MVvFaBlsKuGWRv8MZOqXz9YUIbHn8aXUBfZWUxHf/F4QxgymwkOHjQlc
TsmuwB9/81bmBDVG2RiNwIqm5wi8X+S4v1Dh8HRDHrbd8tY19BxeYsjrmpazkngcAnt6mUmJINbP
fv9OeUhVsPJoe+Kt/pOK7qOqGHoFzBIEJVH9fZPPMnx42DIxrVixxY84HP1O5bMWjlyCGzSTa+sR
LUrSWE/ewkyhJceYLDCiWH0itRlGwYagCKQntowUzRVocIGYka/IX8roYdI32mWxsiig+vC84h1T
VC0EIRnGWZxL7rGoWOb/Zi25Z0WKg40VilQm91vM55lj/HPw49Vgsscp4LpHg2wl+BTisjmF8TfD
YAw4gLJUPfsnessOFBndxJUMaP0c/KPAuBeo390RYP6ZU2fEwkiS3rrIP3XQNLFjGvfkV3M3ix6n
zkQUtJQhHfFP+T/izclS2Uup8EMHCCF+5LHaoXp1p/p+8png4MADW7ZCm1aIinL8XsSs6FCZzRsr
GeySn0bZQH+7tttLu/LQDOy0DopcBKDDE52rnYjm5DrNGN9YXVmEmgNw+mke0FMNgP1xkB8Z/kLx
B1POyT/yMiqE/TDgVljsZnicSwDnZa4BjefXSrq7NEsy3PS4sCx61kK5Ioz5NEd/ptr4S972+s2F
CUL3zv9Argzyy+FBiErEYA0wR9Gfxh/pBaNRCbNmV07fMy9227H/0ihi+rNjYTOSqSD3IYAOS0Dn
SZLzLseJfubgGjj8NFrYN6fsy74fmhtv4BmHeGJfEaW03hyRnT/RJsBjiFF70L/SxJ4wlGkXOkmQ
TmxYe/iS2UDrZyg6z59hQCNBTwQaIlyvGDJE4I5h8BJXx8eK8l8GeIIW1domAyTJEoTG528gODh3
n8c1Xq45+sLbrvWWb35yPn+b02XOkR0xe4pQnsAfxNjLOcoYMUIuPcEEb4rBTMoU7z6tZwfZWZ7Y
/Rm14BRjPbeJoErKtF7CvqeknrzXDVzzw4YbacOtZDyKqoL96+WQOasjJN89l07GR76fVSTONd+a
ooZ4KrhKO/41A0C0x32PmAO+JEB/Oj3RRdJ6KY9Kh7xYHJwC3mdmFP5bhEfNT0SkqHrSI2XSdpCD
gDU5ZyBoAXxm2RqlrCVLDM/QrFCmIozZ8TIiPySotjoLacDDaJM7LX3sQ9HRStmQKtqJdYoHGL6u
1Gowmp+oApFtNwePZ84ASeKQ8BfFOXlvBYb8fbVwIk8BXg2Udvd+xREaEeUOv+G9Ximsir4Ov2c4
SbwXUdijcj22xzdXIv5U0S4Bgh9T1wBIFthb0uFtG8uxa5L5WkgmDhWPBArRZB14tmmig24npHSm
LelDHYw5/mtWNBQJu6E90nhr+GDZcalj53QDEWWqEZAQM5EkBw0dBAd2PeGqli6H78VJVPfIfi9v
Cut6IOi6+V4QtACQyIvwM65PBNVMVoYTk32Ga72KGgS6DHRpjQsW2zX2L48Xkv+UBX/hvwKg+sJV
KPxkdQNgrHrG1PNuz1dhgvq7G89gPytrmuoFSO0A5GHTXWG+Ett0Z/qMtGJLYKTCRIRryR/5DiDK
9OUZhgYATsnNiVDFzxDH18cpPU5Xw3GZ7v2SW5qsgunJ9+L4G5HJuyNKHIhLGMWAKgf6eWpQKOxl
HJQF4XMmfrKfYchGpF3+Wp+7M9SXaoHrFRVJykCFywoZyRvJaJpY5Jwbo09PtG4NLqM02rSW17iA
gX0rxpZnhK2EOAB6pNHGfeXHpJwVOR+1oB4DT+eSDdWJibSaIx6d4xFQo8JA38WABVHOD3MRuZMp
JCQ5Kb7tdwefKRYVxyUybU80EeQMkO0MUgs5Zh8Rg3SeJh1zjXbnqj9SavgTS612rH43swvnBUqT
sTmLBIKW3eJU/eVnKQHdKgxALYZpjVsvWK6P/MdPlCDQTE/DTNhg+r5HRQ6iEPH63O737B2/03sA
tUb+F4aFTIaV6jrn1fd1Ce/z9BwREcSUY2T9dXsl/iS4P/Fkn83BT4QrKGbDA0o9mtuGdn4CFEUT
iYcO7GNUpgLbYMudqQ5zCpCme5hqbiOCfti6qIuudMhkOtPnFDi4yxT+NWidjhR3EKoOn/aH+Fc4
NT/hXPyJoGSSeXnK7twY48fFG8tG+Xwmm6Nt5sErHImIjRn4R3illidipJuICvqqT0BXjEZcRAwC
Fy7OCYhSi8vmIKQ2vBKpxLY/y62JyQxUe/6KN1FfZgXtMYhzm0Es1SfExI/GHc0RepX91ykDe5Yd
iflIywijL3c/T7uyuYrQ3hgxdUEMfn2YaoiFR3abL28/t5T3otEK5LMLI5sAiEKpZkYwRUTm/6Qi
tar1zXYDGK5QeBVdJLp+eAdqULRc37NKY3d0e8xpuRAjzR9S8k8B+tHAYPpipFw9bAuf8EFKb3GW
5ugcoHoYhbTAO4fLRv6xEbu9K+vvDFXp+EeK2nCXfZAfL5N5HdIMTWQbaDwxsV5sMiFLS0LPqIDF
8TQuuPqoi1MAWLDNGUE6+FQ4JMwHClDqIKCnM59WhKqLWTJmVAUuzzgSiLYjel6O3mqO0PCgigIY
0dFnaR4QgH+Y1wFuhn9h01AsTywidCMQb811S9ITI1YMcBQ/4edIzS+aAJNNsuZ70ku75XjF5pYZ
AvpQrGWAPyJclIwnJR9cgME907oIHi18eqzFOK35yvS75DswhOPqlDjPshxJyabi/u3OAAwENJOf
5ghHyZIgur1Mi2cSUkmO0BCS12Q2FIS78cQ3BpBZQ3qJBd9yDX3PTjSAxUZUg5geqU8BkKJhxLkR
vGweXiCWr/g/qShOs/sLeQjGujp7uDSgkoniZhtwUc7AvmNQi+DTWhszwaFc6/DmXo7U0y12Q9Yy
ah+2ONNfRYn/ty2pgVKFUuL+A26e4kLi+Wx0L6Y8VE5EyjF50UjHlL/xSM7vRqBM52FCqlVh4vUB
dxoiQusfEdKtR66mlyFcxxscl+rH4sQ7LsifWVz6cspLtHgrl17pxo+gx2DbUunxeOBgwEwM/Khy
L9hCf58aHj2FfvDLFp4RqWhok5d5Afk0cW87Id7rC3VRojVVUhZzGNEdYkw16RI0uNkQMRs/zJmX
4XlJMcNpyBrHyIJ8GJZ+JCpbzxqPQJY7Wh0IDWwLQgjglw1ckwz7eYgTL8jp92nN6/LopGMAtKVJ
FO+xrkEZKmwkNaSQVloqoSiE+5sFGN2qdaqUW2Vfxrp4mKiQAVz4GckbS7uXldsRoZy0py4B7qn4
YnqghCXBjPJkfJPj+aT74JJc3AiZJQDCgwCQMbyW3avaavi/xNcNK3Kkxv/iFswKohCT6Qjr2Fdc
oDjjD5o2TcHpZwaL8r4lArXv2uW6ItDr3sXLjyQ5zp+4XH9eMuZGsKZzP25XY1L1bBesBlIlc8jC
AWZDAk7D0IeDbPt8jr38G4Mjjm55nWkCi+6RLk8hCogVQZniY/A1ivmz2URShe/4BA7r7seJp/+e
5dGbHwppYYSE8IIJybRBZTSnN3KSOTmYclQNktap9fI/W99y1lled8jePWMfjtPUWPCe4T3gf0zF
mOL51AcTrBNjhmCJ817NaLralo4ce5dkeM6hCwPqAjIwdDu8dOOQjVfbsR0eiNLc4xhTzdyfax1c
AC9/IoKOXckEQeYwYbRmZK6wRvqCJqOPJf/3ICcA0IGYKDbr/2MlXZ+GjzUc8QcPghuamKJ7SOEe
vNKFeL8qsUr2AINYWyEXmQ5h8QPjse4fNIzDg4H3hpabcho2D+DsfEZhgUKjLfv9p12NH1sxAaVj
XIVmGM4Qhkzh9pBhKXsXHdjAdSpOBF37a5nEgISHNX42L8nClxtXgi+XYW/WgCNZBftWXLfYesUi
lyENHC2dxc0cqOgwQe1IDmkLF/wa1pkg2AzVyW9/F2GDpPSsbAJVyU4qN3EIUdJB9QGfHVHdlMjS
TlCmH6il2ab3IclxLLUdmfoUdY2kvwSaFczx8QkcUbBEq+zvsDzvo3K73a0ZifYHmJVYbf3KUkiu
kUorOYFyngOqillXjDGhCaR1/ZhAkCjNxCJeNK0JvRXlyKpLogbxL0YOgrnkUQCvk9E6Q/efYCI8
VI5ONcWm5rrqUSB4HQSu1md9MQk5Xq/ruF4UFBZIm6WEfFq1bNa15pGNeuj4lvb59GlYS+o5JRh2
AcWeM/gJhjHzaKqniRo720hmKk4cR0WiieeBMz/zMTrYn5uv2DVvNyJx4FSC2FXCOLwyg7+m4uuN
20N/HM3B/vbcZ0/VTCXSVEv2+bzMR6JZUsD++XGo93fpWHiYM/C4SMaiYGVwTMuBvavfxQ+dZGle
9MXGzd1GvWLx5aQG9l+wusbckVL9v5coIFl1r2P1vmY+R6ay9LwBlfqU0M1g5DA/FKSYP/opZGcU
J212x6DmuyST+JOADYj8mXUcBMWObrk+xgl+NEUweRjKTmfvtksUuTd6bng+F2PCiGeYudvq3Wmm
VC/yYGFVAWk0GNthyjJGP1zskv8QwUJS1hKXT7tgDm768bz+zY77BmFuS9Fbclk/IJ+Jc7h6QDXB
abndkY90nW9DEnxaXbPrYaSNwRp+Ok0LCgXsgqj+s2L8PLfcIDuWzvFLyp9+H8/4K98k5XLGrzMJ
DyBA+W6PWoMq6tYVqR6xQq/xzeMRIBcq8apP52ca4T2n++oxzumL5OU0jv5vAJUB729s/rFFgdOP
D0ra5c+MlRjKYUBAji+VIQw7HAz3A5CUTZNO5Y9idv8tJjkDYhJ14xYVH+g4RKAOy+SLDe77GYKl
Y35Ko8spZimhvhe+FXtduzu6lbW7ozcHfQXNMf91RMkz/gMRI376I9NYuCNVUCpbjw2PkSwHgicV
pEFlejDefsjGrj3eLV0W1TQkLyMWOLmj62FDx6pv4TjvnroDuR0mKEPPdJNF03u3wvHkd4v6c6Gv
HsQDXChIujO7Tv2HRlYW72KOG90CzQ4Ngk4AeYdYq65oIMm9sl6DOK8Bx4l5aY4naHal7oRsMMP3
ntOQ85cOp/9CIUb3gQXqNwl4mN/guI+wAWLUiT2PFPL8nDNkuE2Q9Dz0OQUBtgIkf6RQdTuZZ5qQ
K0s6mP0dd9NjHcurPg5LcBOgRFP918jzH9yGpD5a5e0e8C6MX2WsOJhZh8cIY6f7/DT4d+VIbDkj
wcMjcjaa5yQpn7JVheeASBUKHWVXvhzvox0VAiNaTk9jzrmRutRilNBq40KS8NWTtumfkmbv0QNh
pKvxlAbfdcUT0eAFyWP82UxmGHcz35SaJWv0Hys4n12/X75RcyS4NPN/s6DBBRERAr2yTC/QXsxS
fiHCw9lx3DCb9DNyCXyK9iIkaNpp2IL5n/n0zOEWvGZRxfpkcOMTOwN7jmpqTnySEjEs5F/K+Cod
cPeAHE7FTaUujmx9qOdrmM7cjvWxvXFkWh38rz4+I/A96KT9Fsqr36gFY3Bktj2NEJacEmmDaEQH
If77gWO1OLNVOtDqe9B+IG2AHPwERa1kSOlkH+kqQXOj7fqRzSKbf5V2iJB4UiO1oLjpZFh7n3GY
ok47CcHvAl53yGhLUct+D6nxhJ+ij0rvvh5wyY4WMtHmkMozoAB3DUtE1ilEBimV9rwGfxlVcxN4
qtp6Dl4kMil4cDV98Svdh0F5eO0Y8X0uogSj+MlV9Cj7mT890syiJsEL6gBKUyuvCQ/7H/NZ464N
9wefIRnjMRQVorSDvFHcyFFblXNVKFcAUBVVIV9GfWpIigqoWPlUDHwObnwqtgAvoahAcbjEEavo
BEAyD1QbGBDTRw0MdQZFgITnfU2Lqu/UzRIp+AHNd1HEzJAagMYSgxBGqo5oSdHoGrqxRlNZeoH6
JF0XlRVroriPZvjAmpsYdwkCfX3rILvcmJlendXptT9CM6fPNn3mTEnzSKmZvtWlGIrKwtS3sycZ
xWSploxVjeTqOnhw4l0jp7yIjWSPa6Ni6IYgnNLOxDxs4H9AKZYWftAMnDFXQeWJsINuV5m+c7A+
zafuoV6907Ppb3Dp+BcOEyctkw4IOdTxOQ0g/ptclIfFvw5SDA4dZwSufpIvtzrdWARzxiSxw3z8
65wvtIcTi0OjDqukZHoxs1d4rESka06OGZsLqACLE0L2kK2WIbE0r/1iT+0ckV15Rz20+2MuoaR7
UutI5qopmB+y+joOjxuk2sCrwqOZ6EDwOVLZmqQb2wzKfIVA42eJ35m8MOcshUxJR58hCiJpD1jT
P9OeG484Pk/BpwHeMsOhkb8G46ckQFP4rsZL0cw6dGEITB6w97IjBwmXDzDXIHTrCCs3yllZyOHJ
06wHfiwFMmmUu0ZuQwc6Qo4lWBh1P3Cek0F7i7ib41OUSPRblMIzSycQg2eTyGwFk6wPzBWjI3Uw
LFtgfhE+oEzDHQ568MOA/o2Lli7vhE8bwV/9eyencKbGzxKuzIuUbyBcDpHeNbY9SFlgSExR9dVp
0MKoj4NNlUEhAZiPMBfJA5a8HKaooAAgN0q16Tw8FBt/KIqRPLRcUsI1vILVLtVSdAI/NBjTYMlL
dnjAzL1lY8H1ZIWwOUQ8mPZz83XwTw0MP55tG6koaB7OhZfetkd+wQTE97etqBC2Fhh/62P+58gH
DWX87Z3gq9jQaGbIRZ8N5Ioz0v42c2wRJXy6nXi6ip2TIUTUhMHrcTxNP6vosL7iQ0nbOskWGIM7
77PdxYFaTHSsVlAzhkITL00EeRavUcTgn2o+3kX9Q8utDQbCssBw8AxhdvnvlPCJNwGTBZ612M7Q
0vj4OhgqbmaoZohsQgcj6225kKB8wLwxhfl6SxLGB9yr3y00LwSCLFTcHUVK5J2lfBEfhOpBNhNG
UDWObl2yb63W9UvcGYyL6wML3BAbTGkrjbSZVXWzOh0Fjdq9kXGccCFwQJRwFa/PxfotU+yJqJPm
eCDFjyRM4M37x7mkmcR9AIhNM41IniN1ow3Xcx1vCnydYl5dljOb3e+gMHEAyASKlI13g6qgHcLP
Yfhq1KETUi1MLvGv5wnBgHk3SW/Ir9OwA7otmODG7ejznS8yVKon/RuUs0wUjhw+/yvcgEloOHgC
CadZfdL/ZTNLkgcQRo6rRup7yv8BGpsJJQ4IS96mGfyrlk4jGlKcnc76cMStYNdDFDByUq1zNXLK
gI6o5RV3MDCl5QJ3REPA7ov2ry6IH+oDv1zfEjIAl0bHfQsSfHhZcW0HRxcfZ8ZgwhOgtI+h46wd
CH8unrkA5yxH3qB8bFbcszgIJlmz8aOZvtQ+HNIoYFQoqMQs+7IddWodgMYXjsy4YqbxpqV6vzjN
wgqTvqSLBG4uFCLekU1JvPdwDaUURzok5tqa9W0aiG6NJj46NX8N6VNemO/RNVUjtaCBFJUJPHpS
kkQkVVllojkbzAI+fYDCJ5pSceXKM7uuIRUxzX3Ggh/ISU5MpiSckdaBxfCjueKp7DDVgp+HUYy/
ahHZKoDn5x+ZSyP7Kv6pN/5EdmC6aNI80w6OpA98go0HTKCHiMvr9q89qajm0WdnxgqUCDAYFMZl
TksBLTC9MUZvU8zZO4QZ52pHJaRhVo1n9pso6tmwMJ1ZQBYtOca8yckMofw9I9HFsqTELpVl7k5E
0pg8Ff8PkFXJjIx2Rvm2BzUgvjc7YwoUsLCtHza2lJPWk+iy+xnfqft+TSpA5wplxQGbByyjANOw
XvwQCOnOSFagBHJ1cG+JRGIMSCwaqE25zuRKgbnbmfKvRxkh9jRHMj4KoLFQXhldZKVWiUaENTsh
g3bIuhGk6pwyiUrCpOaUAynasYvxVFtwO+DYdUiyuCvgzRGWR+2Ffov0BjiadAQErPgBqycNq/On
sqtuqREgwbiEyBc59Z/Y+/5ZjlrEf93VJxEUSSsBi+QOcB4M4AbvQGjuDJnp0IrDgJQh5jJCpwZj
l50c9QjHHCWa3opAaW4jNVwFx9nsNwSRI5q6oAmM4qi8qOHzPk6/QvQ5vsF2o3wEbcLWieUItMBM
Fo0nGbrXVkHZZjPpN1a3tD17PNQ1qDZDRyNlFnBPX7SHL/mdHY3mzMT+wwx6OdKyO4tImiPGQeaq
Ra+5LRyrC/QNf6cnnVHYzDEaWPn5ALDTCGnzGcmIYg9H9Iljeq7Kf4ouDDC35mt1JzoKF9BWWkU1
bPG3XbFrHjBDJFg1Z+1y0nCy5ZKthLKiW1t6MLrlvWZdAFWqtQFiMNNa+I1s1ei6H4ic4ylx5QBJ
oQt/gK34IRMB1aRzA7OdjGzWdgooNI2YEaDfKZ+800jqQXwYP+/jJH+f0p37TPoHxmNHClTf6cFJ
kQi1GbNowEjlfLiYvrwPmOHbyRrK11deqcwFheWCQ/tcGwgqlLiGoz3tkpLKGRv/VY3LPqXWsWAm
DW/cyHIUwa1dvmKiJ90kB928bxou2IreqNHEI+EnWvlsxI402iX/6X0Yav7u3GNblP279Rxr1Qo4
DipKWShbjdanAgI05VBrqXy0FzT+MwdVWPVGYCsyIDmzZDQGiLF9l3P6Pd3cU9ayqiHOQD/1lR6L
Zis840KFW1R5Y6T4ouCAiDbstmbN8uyKaLvly4TZ/HU30pa2UOKM5tligRUGHCpDnSHFxFCgyFDs
Baxc49ynyDHmEYlP0lfZW9lE0PVlg1lMuhU7Dh1jDPrYRNxlhUQTR/jUUv4JRoAJld3ZN9j2GBB7
BwcUqJutxobgQmowzb4MB8zsyguBtthm0L8ydS4jq/+iVzCIktOhTjWwFVOFYzCTg/JviZoYkaKW
2wETGFcY0B7pdSNaABpIs5rKAg7XEhJl5FMyMx2n0iZog4ODcx36MJTCHWeJsStTWggN9SmZYSUa
NmdiaN8V46+uAqqtPVjX5MwDbmhK2WuwH0NsKRrcybsurr6aRxKOszSbi4a5smmy2qQmHpc4n5U2
yxtQNB3j4FVOGwqOk907RwcFM565csIysRK+bLSeIkJf9G4HlraGzVbvIHOnEfV5995C4eA7ynU/
RuBN3Y5mGgP4+4i2i6OGxJAsRyKMOpraAv4fdwjBE5jAMQKuCdNLaFu7gmqo38/fDdYWo6nOph/+
KeDA2BjVRyd+IF+Vkivmj0fl0OFMktN1OD4VdlHdPxlchCc3pe5RgiiHyoKVsvHhCdX9US/0DvRm
dBtu4MMwz2AMjZ6BNysYoMTEuKOweiC1OvkGZZae/HxmBFIWPt75/Sn+5BZ+YiGzzWyDsFHEpxW3
rrD9FhVSUw9UWZdZ5wRlpyvX//iuXPENB5ZA7p0x/4hkfNknt0twxJck3b1uO3eDnXjPcHOJv3HA
ICRgkEOVTI9X9TCMsOm6m5tRXAUIR+RPfAGUo5tiS8AJoDvvOoq6Go7YY50TqufqlXu8pcgA7J6v
zWRSYXMQFzgehJpEw/I77cgk37E0vtZhwTM1PwGcmjgbak76837sq09BEQwbw9b99mZFtiwTANRZ
JGM1fjaDoTqBzeMKqob6DMbMtI23IlmnSzIiL3PmBa5haJRFFNomLMTx9qurVHQMSCHoF/7YMu+G
rPx2Alf+hfXt6fsFFlDotf1NGfClcFLvjIjuduA+Jow3mCtaDsmLTTWIlCFTi4d8OM8vcdctD5ZC
F55JJK4zthvM+wQXJIZHaQjloJUQycx/Xal8vbRDsEnxymu5hOF4O7VGp3L/pDQfiA598DTJ16mF
zsU8CsEKlHTsBtqYwWMbo10JA/KH2nzinbRVAaA1/kMOQ/wNO2soq6fSf/MW4pHYy9WfeUsBt1KY
6druxumbJPyU7A9R+/ZSKxHFLcyooE06Ai3po5nobi+XBKsDuI+MRydwpzDSJyLEggmMdPF8HpNX
T7XOPsI0ri2svS1AW6eEzmWo8ocJXsODBwkcssmO+c4+erNErShhhGs2hZvi7ScsqBESctSaWnc+
MOecgxRUIQ0/IyKibQjVwpwAxkOJLSVqCY9SnlRQKOuxfcEqSoWOaq3GcR1Lj06QC/WDDJ+jGIVR
dFyAnv6PpfNabhtbougXoQo5vFKkcrZky35BOYxA5JzO19/VrfsyNTMOIoETunfvEEqJ18jibrhz
s1h8l0UE384cDZDbHrAYrf8bO7v9Xtay+CwuxJWU1Eu1c1VlsGqEm02YRonHAQlBgKYPUJczExqL
xMnYGytBTXS+fHlFqgKXFvEwfJQ48zhNSCvDUGoFKt3kzhSJhFytCl3aI6doHACRK7dXRbKlJzeH
K7rtngZ1TAF9v/y1hnq7X2ncH4CnQbaG+iWG5XMJx4sktbL2ZYKCIT4DIIrjL8TYYdi0jlzz4L/o
KzmmvYQmfKjTHBoN9WI8sTSKlnCNgi52PfDcsQCNpg8zj+eXddqz70SrEPJTIQPQIkAV3rkdb3/W
qivwx0VOhfIcBAe/gKvR5alYxj7/UFiwTJhx2y4SdieLjpHDvNJK8+3NCyxzx7xByKjUbAXWBo9e
SgyXJg7CxYTFDX7hsRkSnAD2uuuu46UMkBnm0Lv4WOV3DA7LU5OxRayxc+2rxgtQXVHD31LfogEG
t6WSoO9U6gmh0Fc6Lx59WT14f5KYgJ0ABvH4AJFgjsuYTzeXd+Uhonz1Y9smU4cNLNbgKJe9mwxs
/2Gta6FSLe3LsO3ejbL7lgr+JQSF/dtiYpm2ZcU3SvmVMt0PCNfuRhJANiAWL+m3P0vLST442HNy
fvmnZsCLo5hwHafVlTlLQDCi579TAdItswmlvrZSTotIBD8LcmsktRD2yin6pwLJFZOXt9zYLiUA
WwQKH2cKPPTBpZ1WV52RB3oVIbi7Z+gUn8QlXBnlOo9DTFPcw6+rHiIJTfIaUzwIH1m5AC0aVvZa
DmxGKrB361V9cqteeZEJ0TmU6fcvhY0Ikpt92G+MOKgZHytLZVrgLLZRVSb/vuLbaSpZ3M1zF7nV
YZpWErJH2iRrQUCi5sZNPnaPavyodj9ErmhcrtVyHg6ASy9MvSi2xYhA/cGbjEOlQE90a1GeHKOA
mHeNjG84DF4sh19HJWux0KbQXNDphBcNa5TJvNiZutRxyhsxZ7Quw74QCTVz6MhoCioUEelnA0zo
2kyPAOKOhTKIQg7MBldWxL1U3YaIHRW1qXlrO4KzZ4vgyEL4gXwPUuZxA6FLZa4hqKkNWHloZo7v
aOZZFVCQjlbf/JNlu5RcMhGKuasFfrRmaWLWXDxRw0PBjwR+4K7LdlKi4DzdYHh8CwIKG5jz7HeW
CKQiZjeri6wojzzcPbwZuY24B0U5jqARszom2ywrq8ZqfFiH7d7s8ikguV3hRUHOWA1Lym85jtsC
TcuQ/VLeDfb77YsOi7AQA90udsxhWbAweu7ZSf2V47RwRJjFneBbmTtm1PipBoIDMX0BuggAeQy3
p/RQ5ZTPd1kIGkbsAxMrGE5jIrnheNrfQquA0lPAxrFddolroubkwsb81xKERBwDwUcri/nZXhyi
XUjWZabvI6cWh+myjnxsm2kxxnZNvoKB7DCSB1QS/QHs9rki3rVrqWwcKWxFpQf+xeA5zPFsZjJk
YyD3iwCT5lg5WXrCW7vgUQQAX0nIKGmKKPbOaYcxOkZIDgTROJE7grAKpp4vyZRB9w9Y5+r/sWIw
vlbcPGoA9dVRwES/9CK2sFrHRiI1XPDYXrAvV0NAGfDKeKpFDqaDSzFgjhPQnbiiffB3LiJFtMIi
qG9KLJqox3osQLAF+Fx3ABytRogUZjq2cyfaM1cM6VMQbeSLU9GVCPQ5gpF4cEpWHiH32Tljq2AC
+BN1K3+uZwRv4WfrSsuIB0JWYisk+qx2Bs8tZdbcCAq6i5OTQ2RR3AKJ2TMbn0as5wMbd/vVOkLc
NZgLZz6Q+upQHxFRUdxkkC0Ya6C+TWer+1YnPfMHmIl4Xu3vYvCjzTw0vythoF2Io3k7jAT8JdIR
UCUf1c7TXmBjrr26RSTte0njedRU5rVOSVfbOGDXeXtJB3s+pOkS3tVkFd7kaZhA9+Wr9g0d1Yxv
hA048tZ3KLbTDpaY7ywVPXnEBT5IWsnZ8J9+9eg3w2c5yOsGcsOQTUD6hAcDc5uxqLx1bf+sQfw7
JaHIhwpKkxmHlxneR2Rzc5DjHPKU5qv3vOPFgA0HRCVYndTr/OIVkb0Q0iuYqOj6AEzFcVPmBOUu
QC1BmDrhQrUpeCu7fPV437bVMndN7O6hBEB7Wym68H6kVNEpJFUG/BCKRo5odykuNYgYYR3ZL0TZ
Xfi7HAcYTBM6GHwn1T29biJK1EHUB57w9PlFuKALaJqNR4Fu6hW74aOe9UsMom9qjNqtfmxuOecJ
kXaodQobuqcwPtT4xYOUeanMPHgKL4UE2jMgtO4GwINhQx0z7CjaioWCemQgfmuVQfZuG57oUhW3
OJNFN8k6Pvfp1mB6y/fDyCZ+HHbAjSGnNhmhAC4WhzJSordhFmECQgj0JDUTx+781HBaYBq3RK+Q
dtJrL9/PP/QmUI+3ZvOy77oTv1Kad45icdfk9e3EXIG9RnS7994IKWuwMF3wzjAAuFYpuhofdQRW
xShLBsILT9Yql04jjTGmYgB3EeQ25dIIZmGZpTliutm8ewIQissMN1DxpOexHOyKbjBQEvsKzoiF
yLuDwV8D9STvKl1ofOYwZbUNhtftsoABitvvq6GBw3sBbs1GKyv+ymNBMheIedm/qQiPgWWEXw8v
yS6AbeyZ7JA1AL1UKXlcM+cX7xP47lRz+BfCyuTHYLsTY85k95AlxIRVnMutlZtew+FXui3lCYqb
uorAhQCu3BEM35lKOOzeceZKqWP/T+7kf74ShroAI1CGMnTb/3yPM1hcldsYwTVhQ3YM5f3Mz9Tx
D7zzbJJPGVCrDmj1w2RaDv0EzefMqV83QBkF8Brhlb8UTrBrkjHFqALDsw+CWjhZMk4WNUbRwCzF
/0WuDyexvOiimgKZcSqyGJ661bO44gBlUsaNfFC/ThHNimMxs4L9XYXS8i9C6SSSlunu5jHRw7ML
v5ZPP+ZMxYwSMzOPB/ClUi/4i83MfmrREGshnq0UIMBNNDx28+xFNFTCyPEqOI0+Mk9+jd8ZJZLP
PFC820b0GWfJe7JnGgZh0UvwgLrYjTsAR7aL1X+NoWms4whJ+NBhtp/IcSBCOn+j7iU/ANxPFL6+
xRsYRaCCuwpTBLnPM9w3npQeMNoUS0pbwZXuox0nm7+k+rSz8oG4gl8UP+HB3sBrNmf/MMtyacsX
FFIBz+NOuR/EYLIWghvoDNVtFk39Sc2p0fE4EMs449qCg3JM+JvaVVdt85fkzAet2TGjWDnMBdUh
0eAi9RZzcS7zf4C2YEQ0Fe2Zi1BsHIG/wBsB8k8ywkbuDP7igUUujk8NQdscN/j+NaLxKLq/Y4Vm
yt5AZdqKblocB0XGonRadZ7C1grASmSm4AE8G3Fa1hR4te8Cg+DO3JqG7wIMVIiVQxyCoK0bmWH2
hpWSFBbi2JbtxVvUUYXLsFO7JzGzUn70mIQYYXMk6YtEwfgBX5ZrN6jYq9DAQS4BaIF7Sg+druMs
3ru1TKAfItCPZyc6+kP0Rxv0L42/hMWqSZBUt4pIa3f8pb5OGLips5tyOwSbGM8cYgtTkDvN3itk
u6iQIcIRiuOc98b+/Soz2gZvWHwKL5XvKVRJpJnypTjcFPlnGuRT0XBKaoEolhX+vPBXiyvHV1JK
CnBO1CLChPijjEVa04uKSfGyAgcF1DvQrFdJ0us5DWwDmhZPOTUPVQGK7Y5XMjIpPI0dG7WceNes
CioxlzdEbcqMvcADeIOTeAQOyTquLdnm6MM//QLBwB43f6QrX4TcreL00gFUNhlvTgWqeHpP19bU
trgJA/qrbx9qvO5tzUmQzujfrgQUQtPJMoLOymnFhdic7fSuwow5ple0sYD3fRnyyKL10WyiUQU5
EDszSVGR0eJIZg43PYwmk4pQTFII1a7AMOW8Khwn/DExer87N76bi9Rivx1Su/Ygn6Bq0VLccrz2
1zKw0XSCxkwE5ig+1pD3rD9lPdLRSwSg5tr4CUdJAR/ncpjz9P8D3iEi+p2ml37bQEM7NCMOigS6
2IQj74v5FzHt/GbOqLGGIKj/w++JmZWqfg07vHH7YrlgoOFeTks7PS4lNCq+aRwe87lfHzxDC3fO
+/J6ayH5s1v3b6YjGRcEq/7PSvEmNWVplosCu5o7YRxZE1uKhleuTau1IWFn/XiAj9uSqc2qasi4
PA2YXN8FCL/IFkkWf771a9+Jj8vMDrwowtY8o0c9O6cIO4Nbz3VK93oLsv7NMeiID00sUcaNRWJh
FPfB92XhkLAqOB1UN9zDWEEkmNUImOHaUKWXZeQgxTDch5mF0NqeaKsU96dAQyzVLcWDum8yRKSi
20rxyUSFSNoV3EFPJgsZGA6IIG2Vt9n2ccgmP7hovGm4Z5YbvXobR37k9W5/WTT0NF4hIIRLGzZ0
W5kch9QNfyyIzB8SGqKLpMq7G7FOiiqoSeRnfwlnIwPVhpFP8Ruh+Hy1DMv5Del6/q2R8xTTar5l
CurQ1NkvC98uCj28yllqwDQTp5+WcFbKH/BslnOB2PcWXjlgorftAYgeBpoZ/y5V4I5D27JK3SQ1
ohQzEfLQm0gi00gyZGUEXC9RvsABMVs/vHjFGl6pMSUSOgylJaSrqqPyu+NbDYBEubxW2Qzvj4Z6
dLk3RI2qaTmr5HJmHrd+IbECou2PfA6ZIaGwMykvJM6X131u9p/LsL2uG/YHHuL+a0ovcGgbxkhE
xigs/H0ydwt3R89WzQ23sEXuWBG6FTP98zT9VTG8San+dSvy1drsNKBMf42ykA0wcBwWc7RdGMro
B6vmZwyd5N0iNRHuq9DxxCCdBYTKrePyLLoJEQvOYRIjKoHC48Kgy2J5HAbmG8/uAzVR+diYM9fH
YPHq8FIqL7e0TkjbtZsfRFzhqhRBI4FcNH/ziS65bxOR2Hg0cwVeq5gMLqTnWlm+PmQT2z+KJONk
44w2i9RazShT45lc8ninMcw7m6CUNLX+6iRcgu6EIn2pKFmUR+dT0kvxAJPj69zrQduF/JH320e2
1c/Dkp824YjZULAvVPQqHBjShf4vvFlaelWHgKkBQ4wzYJ+CFazmH6tZYHU0aFnE2iQy5fwpeR+a
6W12n/gkcU8SCfnaC9FHSDFrSrHibbSd9iaTSgxx1Ym9ENXrkDDsicBR+3jEZjxPf3gdjMkNUz4S
0kBJOG2XiZKnQMTouSJxJxPtTef0ChxlKO7jAEG7pr+NPoUttuXoglmGvg9nRpyT9TIcRrJbRBNT
1hgEVELbCFDWBdzUQL/8V8gj0c1IBdoAcE4sffXeLRxJ52EJ/MjoI96KccwQVFIqDBswmn4M7jTK
S8HhZbICMo9nUASupTamTcrpAIVpxjVFvsHMrHemWCwbu7r23DI/4tLfHU29vQuc3NjcgPh50eEJ
gQ8wElv1mX1JaEyIZQeokucxNWhau3jQonKI+Xnaj3EsFE9GsraX2c/eI0k1gUZPFaa+q6QMWimF
7EIT+uWAjJ2WPwYnHCEQz0dc0d4uR3dUcyl7NrOOiHyAS5MjyoX4xkeq8ycrpcnuKZvu43VIjovI
AAdYjs+RtBzQafYbS0T9Re1/S9wMiRvTQFTHTILTakdVuXw0aOsOHW5JX3ZnYuO6DDylgWH3vYKN
6jS/zKEDrGhP4UVo+vp+SYvtO4kWyWVkMTAkSYfWtjf7/w/+IWPMfNEQRXxsYBWdCqpj4DZxHjed
XJsUszd13yK288Pld9FxCy0uDVuRMebRbCGd2KjbOXI6DIXOyP71ch9SXrg5c6SavJ5uOOHp83YI
SAX4ibxFxiNV0n73NgHSanAEle/07ZxeOeX+j2/ePik6rzGIUS6GPOf5w0wCxW4oiZuA895qUN/L
/18sTmgrx09uBe05jgJ18+6YhxDLKVb85CqsRw6bt0jsHbED48JPp+oZamHP8i2t7WajnGCExYAA
GgAImhhYftl7BnSSMvhediBoSUAZzPzhtdmvweCWTw4LRnKSxwbNgUXcc2XTBlJkUyrfqt2lcYNX
dWghtwHc1AtulOTHn2Qcq3QD2GYT5ZXl8deUzOivx5QaTkGE8TxTA5E+dBja0YO5IrrDWKin4ngF
KUIKUj6YxtxraQbJ4a4lDUVt0fXBFq5cUhlLT5PctSKOxXpRB1IL4OAADQ2fGjxLYHkAiZZHpP6U
ZSkD+Qq2+YmktupCLZBjD7azWpeqsU0hg+giAV/wfJq0RayAoyrx30b4vX+wgoDw7Y0oN3Z0HYyN
mVlBZbBjyTIlGPqZZO7pd8iauM8YQDPlhKEwRsKuGDkeffgwV1FAkU7cCXQOGKcQj2gQ4YNSakCF
QlbH8xogllxGVTwQVFcVcBakkve8wv/Emp+LbQG5sw7buUUZPrEoT0nbkFAYYJ7QiCNFc5NZhu0D
kFY35J0BMPW4YR1hAP9Fjs94DPoImgfuZLY8AW9koccJS8S2gaegVVQz7MrejmHwQGA/M82FSeHb
sCojnDbxak9A8DnH/HZd4Qh3k7Nf+GVYv2QBLg92DDm7ZVb+AUwH3LwxwF6LCcpzF/vXdscpwp8c
z9C8oHoFLuYbQQ1YnE442kcYyyMqxl2swhNA+8mMJ3Njn5He6RxfrbvbWcyWiBS5WklwueBAJSaX
NYjWQNhljRlfNdQm27mIYsMibSjMtIrxDL2VpDqMsCgOxuXqNpYgPp4ct8TbPqozrb4Oq0PvOQU3
9sr6ErKmwrHSkmSTDCLz+m9RVFAQrOpvdOZfmFH+Q3xw1EwqHtpHHNApiLp6ySnlCkP0BNOyG+xi
fSZWjLJxePjaV5LisTCVuRsQKB39lXVReLB2/Jw2w0NYBDUKHaVgQeof0Ez9+Mxx2j3qF1FjihUr
HLLJOyYGtGO+JBArhUtvZ/5AcqtXhAgKVWweuRyEaEk4kbBA8hgePsQz974OGMmklChK15wsJHEU
39wUgDwNoz6RzZUWN60F4wB0a3mJZrT16OxtHAaBv0Tv7y8vMQFoQER0Yoqc+wMF5CCvST2rJKNp
bcCWY8hza5n9sNLgHgEVVSmfwSdx96IpXFhfosHVoF0lnRddeKNeLnaRX2tHI4ehaPxRa/xbWECa
ImXAn7wmXZ/gDuPCUnrcCK21vpmAGYWHV84J3AiQOBQshzqTAnx4BCr8Bv0Gmp+Lxm6DdS8RHIWN
yN+Xjtl/VVc7vTUzgyJ/qd58WPGsO1rYjCmhyOw+2gokOGN2d0n//Ql7A67hOM0/Cdmlyo4KuCRO
Zb+eh6GyD5NrVz/oanmwXrk0DvZ/dHbDxmmOrQ3EyiaFGWRgE5Lnw38OLdB7sQvgAYzwxUFAdXdh
L1jy895xgMzc7L0IzYyrj09S2NE6e7FFTSI+LoNnrVAdUEcmR+jn3k5qq1XgqCfW9kVET6GYMRIt
sFGJKRpczrmlplvwJu6+tPJk4lJHV0qeHnMZFmNSby2Co9esfZlpsiEEFFZzb58ZM3IzSIhIM/bj
mXsNTwBGB4OAMs1Yhc9yYd9iWQLxQrqaoYYm6eMusQtAhvfjizXTrEfGp/cs6/1Hsdghxr9JPf+0
Av8WWvFng3bbWuTycK3vBUYWVIIMTLtm/qlXuAiDe87t65gL7YErCm6CL0/XXmkVDUg0qCFVJ2SB
9WmJW2ZTgCRDD3uuKaiH1NhKcV2PH6BzbwtYFzGDLOMAWxAVAKCGAFAB+uW5wSvNoAixCBEnNxmN
C/mlOMzIDFiMe0iyYjArEENWyaR6VcEdzZEcI/oqDEiUJ/YrNjIesBD+tiyBPor/xbCz2UZHynnS
yqjX6/wWnQnXYoUKwuv82wIDCatmJkMbg5N+QaWCjcyDfhFyZ9YDnQ66ARw2xwmkdB0ZeOJRyUmH
w9PBDoW67IgpE/Z+cCQBrh1cm1d2fDyUHBJ1Cn8Xess3g3UtU/TkQf2juHA5CF1sKb1NfmTLu8Qs
PqqEoZ23f5UIq34RmgbkjbSlqDkg4zG7IF6Is3vO5gkhjY98OGm2N7qJ+MSwaToRMDpedK3TnRKT
ZFfqPUZNy1sYmZplyGGaruFYhIZ03JPwv2aw+Ht7KeuFPCnW8TxOyjtEip4j6H+HpQCW0y3epMSK
8hGjlOeqsDZa3Y+4r3KAKLQ4Fc1PuaVEkmAgJhAKe7/lsmNHExFoU32CBePUDVjGKb+cpdnOOGCy
EfKL3xTna4bv9X9ml1pb8i2iQF6g3c3HMhPLmI352xfU1OCkQvQNMzkJMZthYmDigcuaV2zVS2Oi
9MbLMygUFhodGAf8pEW8CvzN4U1yDE4jIGoA9Kmm+ULq80ji+Iy6oXqGb/hPdSlUYOcr0VUo/6Ug
NvlUkAjb4qZ6KJbgVVqF1ZIFysVHnAJw48IjaAvBnIXZGkvAhJCZ15kZqvqNSSrwmMjoWXY79sPF
tZ9l9K+uGCjs/TU5I9xjM2vZom5VOwoC5VClcLRe2gxIzFbNP0k7jr5ZSVz4xyjNAo4hGWmL/A9n
Vqxyt9+qTS0cDqYyFtJsyjaQ/EZJhfKS+Jp88zMgEO0KM1VAcTSn4p0ZYywu670ZKaGzhT2ndWtS
V/7FHPWgFTiUIipgJyF/Vra2H/AyMh98K5OKueYRSHh6QSAl/ByECpo+Jjp9VEuc23iLsVH05l0R
x0h401rwOQC02Fj4ecA5pZgoPaKzJZQC0z+ODyMuHQ1YOpDWdphG65UOC/k6OdSiPP7yJeoRPKYI
m2whlWYIKq5Kg4eg1yTX0QDP0OuFp9BF2bvSIQbECeuaXKPZzy9WwC4uAElucYLxVV5ZhmyT78pe
jWSnkwGIdfS0/9BT0Ka3OyJ0JvVP2nWTMxcWtWBL19+I1RQDMv8gqbNfkPSZI833mvISA5HwiZlg
hN0i/vAlrzrOOVtlgvs14clD9+84kzUpdHodG6zkmyAqorhGiH2A7wG3VD6vfIPM8C9+ff6FqOiN
Ilvg6fYqWxgeo7EEzhZnynWhPLLFhJxxfrSG9D1016fxjFjUJ/jo4A1SUkazwuVA1jPfrtl4LdSg
4JOw5Vs3vtbZYZRCIbYrDjgIReD3u/u5poINi3Z5gCCpgtGvOFGCQDGJYkIcI9Y/ytvyzYob74AH
RugXTzMX2aMbtv/QH8HMTyfYe8it30Z3yx7hxtTfVkOB086ImmCISluGKr/AqzsLWCm2zfUXE9x4
jIRcAWqxYu2DsmN/9zopez2erhgboWUXcJcPbgh2OeIXe6+Wde1ZsHgfW5keTyuM4ZiUuKH/ThGT
Xeo2lLzx9xg+Dk6xMnSSOHt/WCkq+4lDBF2x8ptLDgTcdxhX2zxNFWOKmbgIxhXrkfQxG1dQUDRA
xcalj0PAgb17kf0oXW/4oduUoDKsfRHpHJsyYl6+RljTyWazB9RAJlhPTSUT/4Lfxnz0VXMtJMYK
WhyfYxHGbwrZpez5um25evf+et6eYDYF3IIwIt+j1KdZGwjdtly8zI20aH7E5l3gawm0ZUZWs1Xx
X1bFGaBWmmILFVll/6TEZZTcjxlgnnqxw+3c7puxTW6Xid8+tjBnzwIOL/QOXs7Ji6oW/i/2q/gE
MOCTl1hoIsjEltYo2XJgeLQOwW10hhIkV2E5co1s0J19l1trYW1j+hqLQ7ws8hhv4RVrPO5DyWHg
afHTkAF1Ev+Kp9i9v7XzTQkkfxlGBiCdtz2oWZ84LnGV/KRv/TSLlHMdB/KAkGiQwJElhfo5MuKE
aESJUO4yLhRNYRzz/2JQUwp/ILcMW8rRlmyDyp8Pnd3/F3d8t1g61zEDqyrXD/Ghld/Hg2Lko1tz
fcGC5rnFuFVUkqyEJ0C1jxja5w2jQGSyKz/PJsr9CBVUdN+DTEA5vYeRBzTUnPFWzdYnHgo38Ziu
S2qeoQWjcAABJFo8szDUUHcSqTg9rFcKb/6g46HLWJzPyJeO/MyxLlkOMkH2Cjc5BA3N8Bhwcmc5
L0WUmSU0jSuYquhXUlEVOnLBcwrGFj/Sy4E9LEbpt7pg46l7lmDMMYIPoYxzDYr+irrWtElmytmA
VE9oY/E0wDIcgEviWU78jgIKwtnn0g/NwTHpHzvmr4k36h2GzAhcC6xf7N3JwAcKu4UeX40vJQa1
Ex95x/DUCQOXAWP4KoSa1mXb2+dzcZdBebgqJmt97Oqw+a66YXF+1ClpRomYVqi1Exer5aF/arPg
dmEkysMDDtGkC+Q48KlAAUGwKGzOMuXG1MYi9QIaN88CEuty7a8cTX5BcKoUmCfFhvSk9paPce2Y
a4NI4R7OMoYGxD31n72fEec5aHflrsCPbyScA0EsgQw426OmgTHNDNGszLsImUEiwc/yMqRE4uQ7
7MnDsLJYsSJg9LFTG2Q+6oa6gxsQUwFmBCpfAWjR6bBUCU2ivoukNLPk450NaQoTOhoKepTby04B
tlqyTR38/AwqpkuZjpw8cZyWfS8SSw0ZKugyqH6pFP2Q096P1u0PBEhKU24irJnrOTsM/RpcQbfb
gRVLDlvUH+YOdx/IL9jK/ra6YLCpiNgVquKW05ngP4xtxLceVyqsMjri2MXhDcsrKI+28y/ZEmpb
hB7gQXyNkfSFPxGkEuQXHb5iAirYYkmH3R0svJ2pP6E1683YRynkV266AiXc0TD/Fsvk2OL3S5QM
afdCbkXPLVGYiyixrKrEfYtdkrBL4p6bVjKviprfBKwhzt7NX346vdmMhvlr9L9xJhMG0D0sWe8+
WiSTQTxDKFSiD1m76F66bvK1+HaOcKV5ekozWGjdMi5b6HgEyKD6IMkHkGHJMHqPCg5Moal/hXOl
VJLo/caLPsj/pSZ+Bv1qYWUs3SP5iBT28qA0xZnBbXrUGoeamYvcnauf2nzZAYuDGwjPp4Eusago
FGMsAYgcZrFJ8ywIkIBoWsvYNTebHA4iMW0Dc0bYn7ygiEHDQjwdZlJpfqOmY2PNuSjSWW+l+mag
AKaesiQyxE4cWHt4Kr3wlZQmqAVT4F0NkkHU4Hn2DdYCN5RDQ+WPMwQQ8AyCiGBar231GjlCleC8
WpGhHo0rbWrFK65drILrzf9jjSX2hcRNEILM+rZ3kFYYGxFMe8qehuPpEn4yv9I4895hMs+9Mkos
5b4n7YW/eZwtAV3HOmc/VvQSNvloVCcJSCP1NNguDvEz57j4bEWhwxyswMyFeWkNqtrOyHM7eEjh
nC0Hx3XeIXr/FJ1a7LJTEb0wZRZNmdmo+aS7w3aRzTmzCkpDSmckVag0OCIeAnJgxIpbtkRLNBnl
25wwkSRSrr6wuZC/bjyN4pDEotUTEMHlR6iuRhsrL5D+V6oDBhEsu5lsdzRKTUS/FWeyjB2+HmwG
99Hf5Ask5lNdQUuuVmgnPDK8YGnPByJumshav4vZIiQ+rHV64TgGgzmGOwk6nlmrnyYiWUAy7lAY
wb2B+qkSRglyVTdaRsu81Sz7Ece8AdxO7/VKJfeEi5TtbSHOOdJ2stubfSbnvOHARxLqMHEuKQ9P
9k5PAD/zQ6XpRYrxoM35+eW0yaBMkr6LfMSg2elBWw1fbgXPo4TgmZJSvVCNm7d0P7/TsaB+EeHX
GPAjNKxXzOxXl9Ri8fVXsFkW0o8VsdiFHkG+ES8CPCdGCWoOacwaqVQAK5nt8aTjefkYPLourEno
mAPehbJ8vAQ8j19bXQo72Es8dzizoOXwdMsk5doG0wbMIdocWvXBsjmeOc0IZyvARsqFreRhBgZ4
uL4zeCBLSJu2DZL6im84A1HIWiXvj1bqFwpArrKQwww/sRi7KQltonLQbFppQ6mbP1vy3UuXflfo
H3gWc59NHAwE3kNkaahrhjG5D/P2X9OAD5L3VeYUpitcVKa9nCrqwG4ldXK7l7PzJxi4vnNiji7i
BIh6mOePYoDTqL5K6i1HZcLpCvGGId2n2bilxMxT5FTLwI/Tr6xeFQL96KGv57E9sQ59gZ3jhIZR
FomUooMQY5ZavA6lstC/k2PcTFJmnPmN8EP/2Xb4qqmbLWg+CdFy1OTMrNVqhybKrqXltlLOGGmG
NSYuaD7mIfwt5Zk/9k9j7j2ItUhbAWfCYWKCz0o88771wtfrrhHHVSMY5sDKJ5rkBVU9xNG9Hp+3
5RwwFdgtzE6liiz4IvaZM3QB3eViZeQfkhwmUKFcQbqrNbpI8TBNGoRoyuQj4Vy1Ygp8nQ8p8UK+
tEYs6HKNa7895MHM6Gum6/YLuhfjcBcqoOtn3DcOhwTiYkhHVJRafOqjimyuY4QqAapyaXIkh5p3
zNINkBgNqxt8QySC6EIMSzxolU3OqHtmy44DsMuAJaPYx69nfGVHWuNxe5HCRsvw1YMipcWyHbMu
GspNtXRtQyEwu6LqlsyDr8K6t383dto/RJRejJK94FsU17BaJqf99bVdRbA6CFluIT3Sd1jd1ObY
0ljNs0VC4EmvAtvZ3ok2AxVyiGccRQ4gDtbJef1Ffr3FwNy/NaK6VBxTBqt6SsbrQoJ4+lMTlpeY
DxpJ7K9os8Tux9jyY8V4Qu9Nv8Y+RTtdTVpY7YVkQSaHxzhgKCHJixRVfDH5diLxlXbcP3PMKwFN
Ymh0lByn/YzBKstlIMgkmlmHIxNFanB2dBzRR0hSHBHggCCz3NRncWnBjfo48xGPYWHht97ONFVC
Iy2ocAa/Cp/KOa2Pi0Rzgpe2773TEHbXWk107W3sGWq59aSIaRZx1Q01SzNz4wTshb5QTR5AsoS5
Jitmp+ZYrTm5HSlPj1m4R8w1qWANR8WCrg3fsPC1nPmsAg992X2Lk7TaArZnXrT2D/a64eQLkKho
TmloyCfRokrOgyu1ggSCDjSuZ87rMg1e47qun/06aR/HgJvXBiS8AjZ7ghYpvq90aMiOrV6OhjNL
VlGFMaeShRzPcQaCji8pISNyxGOWdFxL0AiRpTkgIxNj0Zo5UuU49auFUwdpvYhuEVLF8FaDgL4B
1zK6GOm0wCLfUC5y6gnnQemLMn+TkEiYTtQXXn6tt6ZWcYpzMdmicGPQ8AXg2xjaLNiIkGFH3iWt
k8RyqbONBhQItKv2IqXHKRl79OBxZTAA6rbzSzbbGyjfhIwe3h+pZOcJDnTUTDJFPJNZcrUusL0w
ZAz8iU6zoDmo6wgkrcd8ld7e2reLfl6q4JiinqOoRKUdQ8T1w1++N3YUZr03TYdkc10oF7Q6Pzns
OZNX7JdOcediTxBDaTu1G0XAOK3hf9g/8+vY1RgLWwKWMMMGwvRQwb1UBTX5uLqIbJ0QxuAOPgM/
cceX0pXS2EIKMZqg+O2HpQv9ezfbIzmxYDUdlRp5DPFDOy3j8+rLKdZ70sBVrDSOl/YmH7M4uMCB
i7cZwX2WKgWDKP5e8Ovw1xrWHnEuDv7xhr+sLKCYDvISR5pBvx9DDOFZCOUG2YXU4T9jCjxku8yt
BTEp4U7etkPZMcXKqicYL4K584cYqRV3y1KZuymbd5gzXJSkZZ5faKzK8uAmVhSItaihxfds7waR
DRMsv42/+YvpX/GpxGsx4Efx6TG1yihv40pk1BvPt0x5cuOSBt+yjdM3ngXM3bnlMtqaEYHmEYE0
reV58U6MCopdWNlgXOcNUoEBxLPBkm9IhILDg4vZfPBCOJoL3Z4AKFfFELbfjcFHbx0j2ETdHECH
D6vrTCtSReatPqxz6rkuuFp26mMWAy4fVFi8Y4at1f2ykMoRde2CzejZ+93HHlmQLZdRlKGKbOZe
vCTN78UZeVsVw7P0kBRlzYfMQe7DAubHOWgyIQsIo8H337HQceBIkDzfH4q4Dr7bLQvM6uzsfSpc
czs7XfiQVfQF5QBCwiKWVUgYlqEkGkfC+jgxsENgGGjTlDcePXIuyyDAKXd0qcLQLfPH5MxQ27vW
Ev254/8wxk1vAJmIHNzpkrN9bV9sBhUnO+QGzPDe/zlS9SFoAx2LgxW7wtWg/W27MbmlUKIWgPx6
w7SYlnIQ/EM802SXZBe5Fba/0pxfwb0NECCaUFWZDhoCymEG9CHoPi5aLkTKzSt+ZxuspDFsZqqx
mk7fXnbYU6Xx9+EQ1H7wajDBe4+3KUBFmwTfkHiofXcOHkBNEFfh+Fp29LyIuIVPXJV/OcABT9wO
cZn8RDuJugdQS5Q6o4GOAiP+uLmxdWGtHFmZL3dBOX1ObsCVH2AIIwdxOQRri3EjDGgGhSfbdgCX
J5YlAdHRMQ75h98E42917gWgZCsXHvlOm2zYxrEQmYELaxkhfmI4nEVM3noWrTZjYyqdUODgecuZ
ekXNl4J08O5Q6FZXlYVDIKXi9gTZuXuLEzEXTSM0rQVP3Q/5Bwy+Dc9EhkLcVucfvthfkDeLhjmW
t4WDMPV3M0GND1JnfIANX3yLS2pC21HIDzcbvLbqCeZr1oz2RzkwhtJpD03JfEcYIDGDgrWMfUGg
xsJvuly3jeTC2C6e3MSvH2q0EDMkvXH/weAFxgbWyBhoG7LwGKXYFnYnLpRFNiUpMa7b7tg3AFXF
pBA/jq7t30iSRsaMq7I/RIpSH5quhEFWhUvwNEflaQS6OgzkXn8fITdd2fnoPiw7NQnmvhjuYquP
8I8e5xtGGd4VxuLtnWkZ/on889YaAITquHaWk98khtV3tty/ihaPpFOclmRvf1Gwh3+WLA0ihE15
6V6YHBdCVHD1jQ9XHGMVC+SPI4rVSzyiCGEyJ3pdvTj7TqQX9Q36ZAafqTS2XFA8rpwCG7g1ebT9
Os/EQP/Tr7B0WOz4YkZEeElqIxXJLIZ1aOHn5RGirFAiZlClwAFXboqVoBM7R7oOOLuT6nFXnMmR
ipxz+6eoPYnaCRgFd4MXjncJD9x/aPZ8sq8HTq5fFMgwDS2iAgiSCseryIKuYNCpX5tcEt+WNvCp
Fl3xaKM6inO0p1O4Ye8u4Uv7OXif1wppk8qOapSYRcrtHuBrellFiDBh2lJjZhR4DWbsUssbF0hd
mz08PurDbCKmc4L0lLHMp8SkW8al+MfTvIXwdy0W6ROhtB9FPwB4AgHRJtF+AgHBsED0ArJzbZjX
0Z5zRdgySBasReH1JcIsAESdNh/+BDJRBtYjepyFUO+mey491pixZC6PTcLB61kGRcNY1iQRyavS
6xa8vqNOlUtpXD3pRBOAAQxIQOLrjO7UUPRmjXwUogIJ+vgEwGyklBHuZ1k8cv0k/+qpWKOLmZfz
H8KJ/ina5giGiyDg6r4m01DDaXaVpcy1kAhRkOGeLq49Ay6hZOlZLokoNI1y8+qopO3xFY8w4Dj0
e2MFwCC5gf1Ow2lwd7qKwv+RdF7LUWRLFP0hKqK8eVWrZRFCQoDgpYJBqLw95b9+VqZebtwZBqm7
6pjMndvwmMCOwq+dRZNTTD4MbekLPTRB+Odh2q8TC4U9ylRe8eiBAplRBP7idULUGO43ApdEKRMI
ghxBkAcKOplK45oA44ZNZ9V0G6Ce/ZcDw8T68rAd28Wwj7uQLo0BouHnaeAZ5+StEStULFk/lzE2
PjSIOqR3OZvihAvNrhdugIHekcuTg5VDCHvOp+hw4P2TrvHNq1j1Hm/rqs6b6m5zbOvK3ihIPpRJ
ifTMUs1+BFvLyWkfSJ768Ln1HPdppcFDqMFsSSZsDKqRU7KuAcYAUU+aOe3DCThpEpSQH+KKfoQR
B2BIXb/ANKecNfL+JejWlOmbh+xtob+4gQCBQfYh5K6At+oP9HvZAZcg3kirhnVrmhWwfgair8ia
O5EcyhSzlXgEyExMX2Lsy3iqgE7wJrsJ0x6m8T8cPKpZtDINiSi/Y0M9Br2nP0cSAVsSmanX9Rjy
06huHoTNoiX0B0oD7/O669x3tY/RBCrJo1YTB1IRKXeYouAesJ4ZnkJEQnBTpkBSi8dj1pl1OUCN
Y8nAE49oIdaAG9z3ZDgm42A7YUMggE8+g9ZwFfd8fVhavHrJi49TiiwmacXJwYRI4pAhU7asYciy
9knihzGI/SFTlWOk8bYnalCk9/apxKH9UiAFajVGwXtH2+sy4Fhz5EH2JIMXqJBMHzhq8bvTFkoT
qmhZoJV03BqRO9Wfky2azpFLz8f8s37Gqwo3fCG+wAhiYEiq40k6M+xO6CclDE04G4pjWZh5s34Z
xAi3U8TWh4ewTh0nqZo5Gh02moprlL06hnzsMeKTcYTCcqzA04m9odrBs58OmHmFNG5C7ioT0MlF
koFk7tRhK6bcUe2wDyM/RkyqmDmjTO2YHBy2qCXIUVSlwpjz2j0Mu8+tzYHb1qVHX3dMj1hFCBTI
vjUrewy1z8FMG2tEIZtYVjmcWJXdSKAQQd1xv37XqFWZ4FXB3j9kIfwuhb7xfALcEa3QmD6oC1MM
O44BtVh8y2f/iKkkR3gt8S700Td0uAWdsx1yWxbAQs1S8MuSjpTSABq4K7FjdAPgsjD07FHYNy3e
+jU/y9qFUCKDAD2CJfDFbDLK2jl7lOzbukScps3fA7Qd/P7vHPV8uwlIX2R/IoGDFc6FhfQccxPS
ShlaA/1TqU44RTe0VMI98FvUrRW9oHrZejVvZrHC6TQcQ8t0hyK+hLNxvw5MoGjlH20CO0BCwRwr
2jJaW7f+xZyJ1EIKeOxDtv/wO4D+1VHLdkwgIJTWzx46q+u2QBgM7+dxQXLzMtYDJVaad0xbisG/
9RLTPXmtbf6UK1x2a4RbXu6Ie7BNsO+5GtpLi2OUkZAI4XCiUjfYGOAbBdgvNL47+CcjQD2lJaZD
b7d2puSK/Iow+iOFGoi3C57hx7sJcffuQhE9MnX9ipvSqziUGEDuS3Ow4UextxCNviwKoaDFBw9f
g2oEwVuzzMfbnQ1jE6z3VfIiNc5Ewn24bdHjR8xIIWfiG8bGi/CeeULvcU9gGiCkcNTBHWj35TBA
V4M30cHN1BkGlkaC6JnFFrfeFr+MWzrDawC8yoiiAEKBrSGOXzhRY3qQMiBoMTMH9FzTxwP7kmdl
2rcYL7ypLKENUb15ixgU1PDffIvVIy7hYIeuJasWZFgUwcJ1W+En3DNshQAdCt0dmtBZDUY1IY20
H04XYNdyFIIQ051IQnxU9xABiV4c/BrMc7issrncHpedz6v6AuNHb+p1R6FjrtBOeJdS+pBlwRcS
+L7qMDdX0zE8oJ1TOXLs6j2sQgsq8O1znDO5UvNTP55R1dp4DBrxs5PptppMdoMcgaKzKFM+jUZZ
ej6Lyup8ir0mZlYyCaKszpcj7UnG6Bm5D25wAnETjxIAyKKqyLHmm+AaNiZ+75aJE5BYF42nK3ms
vIZ39WRC7AOHTJTno8RVR4eccRUuCxIZEpHUdTV2jEvwdmCgOgpzJ6AWsshaOxG+guOIyEvbOt6v
IIIUGD6xFtSL4sD/okQ5CVNIqhLIVCtNIdCTYAwyROpK9/3jawiHa034Q2S3wDEjD3NJOKCZ4nBo
HZzQ/gw0Wk20pQyROeOgDaHeENUXprigkOYcIUnHaYazRzMkXZ5gRFTOZbQxUyDeBxGKCvbhWzEi
QfkvEeNWzsU3ktSIQQqwG7HlUYfDiEWykdWBcXrU2qUnUrCG22HBgUUnzBSmhEfAH8N0aboZj+Uj
REhsdFT9y3R0/yZEIG+D4Kho+iiEl3jB5AB3AAxtxLGL64W5bQzhoBRr8MgmNuTgRrwBBPIuc4Jl
knNepJjnDDl0QDwHse/J7eFb28lALhEjq3CBGDrgcDVK5hwJO3DXS1n7FTdr6XZf1coI1WB241n4
M1P+EOgzU/WQbYkGLfxsN7J0ojd+Cy83lEJPeO8LxHQFkymb+QhsWRRcbBuPjxu5LvVayvjRyiKH
lRMz1VsYUb+Uaez6p3GgTtCZI/xkRnUDd9VB7X+KJp7uknKalSWiNSUYWYsspYnh7rgsuD7A9bn4
UFyQh0fFiiVMx4uWR0RGKLWcN9vYxSMnIz/mQC5+s1h4PrUhSk6YJPP1x78Dd7sqR94aLMb8Dj4X
LvVjQZ+TD8m1gU4gQUP8AQ0Lo3AutDUVHyHRSSkbwCuQLlo7OabBRt5n0aL7zlCpl3wR0lyWghLX
ca8Whw945OVWXS42rk8EYsGwT9HjeogfP/QphNkxw8oBN1TAHS9M03BASe8W10WYNC7UYh5mQurJ
uITMNa0SEwgwHIubF6oNILvVUXBLQQ0rzYPQiUUQOnoEJgEHMLZfUNBc2iw12fXr2WaGCtlczdKY
lFElQfpSPZakykZ1g9gnEaPIgSQyE/BqiAyRc2x6HXfePgYD2KgQQUcGC9YYrGIP+72XFRPoiwMH
Ck6t6K07OHIhUyOGKLEdr0bzBuIAJEOzowps2LnIdjpxpg05A2DeAnimC0bs3NRIVl7XRlJY4sK7
sjHHECDayKCwkvqxa4HS1dedHhtef9WTYIOQE6iCA6+dLfd7vIPergS1XazSj7j4AmIQvaccGpTJ
ikvj0ItJiQutwd5bLFFCAfGqkGkZvPafUHRIAqGfUAELVSNzTSt7JqCBkDkmV8im2PLEllRWhL0P
R9IKd9Xu+La4JBzXLiyNq3RdwEta9FUiY8RLxIe9jSU14Qp/QcLFMl7aQBwU8bvEvlDUhpaHlDGu
xL0cS52eQneERcG4EjpHVgDe9dh7V7xfuwKqFLpB6wotP+EAOdSHl3bF4jI9wyTCsaYPcawR6wXI
F781p42QHArx3n+1W4EGURx0MbAdnDoIJ2KYII0X0SJwjwPWvPgXQFenDsvY4N7asrlGB5GTehBb
JYx9xDdPMl0WZafecMcyv1qQ5n7odxO3ojHq3YeV0xYXBpakTiY6TEXKg8qcRwGBRvxzJbhWDK5V
X7FIAW3L4Y8lJOwMelSddMYzTkMj2jmg1XX9xwufSKpeqL5QQZJUYzgxGIqBhDU83sURxU3OfW6l
rnddQLrmhEwLAh1wq48yh5oCO68nL+GZLbgZa5k+oiG+I4j0xTsodfGG9ybouAzv1KRD61yZjmlf
bTlBfa0tgF4pEIgQHUCHE3RVaSvyM8qO648fxGnAQll7QAUV0whNaQ2ZhJIVbxxYbGz4/c62pfmI
xjuMzuHFcSjTRHABHsxpCXaAfQEgKdckSBRuwUCIDLyAjNGnD9+8HJeZsR+BdbvQKi7SYIAuCANA
w52EnGMnoheaIIa1UMuU3mT3+3erDM5rwzHFscHtntMcKVChnxblKWitNHb0YQgqfM6esoeSv4ij
uj4IXgGVoS8FvEPRhtYPPdzEHsGPccxgztARIFzHYYX8W4aEcQNCqviw0C/XkWk1AeXKdVzDEN9R
qnDVyei80LbAWWWaj3MEjVYm2uaGjyjkcJJkH5BisUnFmMT0FPSiPqsyVFDEBf3Nev51Jt73tm7q
jRBugrhLWMO0J3jZrg+AD1jukBrv52wUj3vcD5UvBZQwlt1zuzeXupEySRGFHcnYh5965fugAl0P
Xwy7dMAoyTNCLZzjV0MdgTMcowrSei4QgLxVITWU7QiTL0QNDh+d9cQ5oFIrJWrIhpamBzEPjYMa
tCEHPBKwKXGMka6Nqp2xnwwcfdRzD7g78mtqvp8Y8Zga0x9RPEcTF76cI7Ej5o2Y+PuxhbtpuHyn
GSNbRoJnBl5V3GGPkqTkPSEyloQkEHxJ0SHjGAYh8tVLg9cylxGCq3EGwW15ikIXT0xyScXJ496t
4JuoqdYPTYcKrLZSyEisDDn6SnIEVItRUOKg1Y2YGmwQbCx8hGQcu7BjunJ7WgPsuUjne+oSVhe6
AwB0sbvHoR43N4qgbCJCFq+iNfW4cw4wDjtNw58V/rE3BlgdehnAqXEEa2rDz9o+ivq3degLtdG2
akwlFMP2F1jDMYLgqqQ8VysYJFHAtSOlKTNubh4sz22hKwiPnpzhl9X28P8pxMLMipGj94xyfbd+
0bl9rISrAwKFSQHW/Ri8mckvbg1yHol/oE7GYwsyqn3wrWX2TaYcdEfWUpTxewRTEnwqk+jkKqcn
1JVUdRzGOrUlucK9L8K0ujuEX6FGo5otIFZWyhmiJmcYN2DkyZAgPTkY7gG4sNkyBGIftXS8rKTf
4tanMc10iXBHXYcLw+UONSE4H+A3nBhB4uyDGXvscwCZDGaMiSs+4Hj/cSR12KjEqbCGJTgaC5sW
zhblAVpbHmgHr4IpBzj/zGVv72AbmQvKZYc2V0ZqY8Y88bD2lv/nFguSs7rnZeQyP/HxVeQ6L7zl
DEmHg89C3lPL4gjRvNm0oVdVEPEG9pSZoEyhVAtSdcwxQ/Qp4lFUNVAHWvjPQk4Dg6Oag6PNMfTT
Lgci/RBggASRY5PSsMVCjXO91r1IreUzchu6kA1lXWaynxFD7+DkeHEFxdhYFENRunzxC0YqFeni
V/bIpDb2/PLP2nnlAxIiyq2WKdJqGOmLmscf5cwW/2yxRsGk6Y+NMRl0j/DZXviodsb/QMbHEhzH
2RuzQhA0EZ0Q3Td2cPYxnuXHrBsQMeg7OdyWGDOFPQh/gkf417W2nVsSr4Boaa+Ziy9MwvI9wbQG
8qZZ6KziKcBkb5uJK+fOjgEyveGb/TseHADgjEqDBekSzZ42UHE7ZlCKc+hM0vhUxgsDZeQJw/BI
JheAauTBkE3AI9fZhF9jd4Nvxe/3Nx/vbG7E88c/ZiOfsWNp4mq3Q/gPaeGEl0Tz5Jx7XC4flOES
rwNcjh5PbCZcmGXs2U/hM0Pmtm98b2K0LAob4zpEKAk94SPeHGCFJcZVqHHJZoXe4eB3NB49R1GU
/URlvFMoZVAUgGpQl4GOsO59O/tpxK23MwGq4Zb9mZWUGMzC2SfAk9/075hKtp0RjZElgpiRwM1u
pMRcLWBrsfWyd0gUZNUsV+z9n+ssDh4pqJEZUjS0Des1CPcnr+I4Eqqo7hDgGcyMHWb0KycZKUyg
qfq8K9glH0IjPwS8EvRYpvawkuWot6BQCNURg5Dtth4tBtsxkgwh9VCY/iYzFMb1xOf3J7SuPkme
UrpiPRnM4fesPN5w3/2zcJFchdne/nc0YvE507sdDprnyMe0IgGCgFYkTGJiCbL+r7p2auFiQ8RW
AU/m5uW3Coridca990eDk/BCkEir9VVJtRAI36uGkxvRh6ADfEc1a8J8lDdssgAcF8ldU5jiYuiw
6FnhGtFkMGdGKp1f84rXC3cOfssawMBM+HryZchLsg82KbnElLUl4d4bKgZIHWxrDpmq5OVWE928
xgvFlLVSohMFxjSVMF3VQ2U4/NxyuLIMGl7rYuOgUoS4erpc1R+ngnjJV/CP7qGkU9TL8LpjmnHP
P/ECewz4A1aAIQYVvQgnqhVypB0+rSkpLP7NKNby+ABQvWG5eEbSaZ/CYRI3Cvechnt6PdSQ8E0o
zaXYLtorQ6+DT6SlcsFChiCTC2EXzEWRotJWvJ+fu1oRqnvRhGc7lXSEcZmVUuJ+pInk/r06Elbw
WPhpWXFRjyS/xjwzT3LzWMPvC4cmQ0pmyHjFAs7G3KnlRiOh109kOLzHlaqNc/udOmWgjHCgCObo
ckbCEidaJjPCHrXBfW8WeWd+RXuTQdNiusJvimBgQX6v5nvUnckVrRAj3gxK87FjtxqtgmhLcYT7
MYNZdSY/HJgtoJY0OGghuaZbijorJb1soZLVaRiFFU8qRNYegMKOPTK0vOid0+aR9iWAJ6KNcezu
K9d/1lCMEleXD9EMsB7VZsYlZScSMOmSaYA4iqLMotyRuCWBi0V/FcvAS7NLFCcBE+u/0GTBC/Lo
6ohsA50KMeXlb7PBRn6nvdOH6c+JB3zJZ5pReVS4lgrPhLJjnQXFrG3criElUb5LiPcszVs9vyrc
HTOtRxMLcwADIp5LY+YvLjouSD6wuTWjOukO9wZx83BnwSdRZaGViLAgF8MvEbSoMbI0EodDN4Xs
kCsfjFcqO/XjqOJx/2c10WlZkXKiis9uSnqhR8T2MWsMPkovgnteFmNQsSxlgXh3ZKJx8hVouNTg
ZsF9Sy19oMALQYQO3xep3kY5SOA6rRq+mte+I6uTW+LGAO5hLL+MrwxZcAfJpld0p6C7gk5JYYpU
IzkV4bmoovbaZC6UInHpW6HUiM+7REdEQ/QcIwO4rAYcKwBGaaAlEyiuSAvmlpPwqQm/bY3KXY9w
efB9TMz8hHRpJChkJPS7+8SM9tfBKLb1NrjxoMh4W9CxqQ87qT08qFBKZI8tqdYScUE+ZrVwaJue
F8b1izpZCO6MGO6Fqq12HDrdnKjcFKmsJgaZ4NM0bKLFjCFz4if/2GzEGvjJRF0Vw5kqd+hAffGo
OJry2URzqCUbPmqcGQLxxNMc/iccS6bZyP678XPvLuP9AQ8AlZxkbtbsEpkKmKRktkK9cbttPgk2
Y4gDE0/XjzFcGmGu3C5UUrzwYDi3pMHjzgV+hv0EexQXKMbuLn51npFAeL5tuXJ92At8jjKkWFtt
EXLJrKbr5WXLII3jWELhebL8IMDprHxhLgmXeaRU1hECQlMGreLEBaQdg6HIZoHyTeS3PBMDgsGM
9UQW4q2PV7bGRDMtem8HBoKC0qr+l4eUXC1Ma9AKsitgvpi72KEnnt2SPKR6d+nOwKCGsXiYxuBX
OdEhRDYHUJe6OyiYM50sF982uyehoWLox9gyflA0W+PeR/GQdvKGoEGo+BcWxlmgkeyOw+DndeQ0
q6Lz+mwsSTLGQIEhBSEQ1MQQx7o8Wl9grGXfdZfORRueU7h4d0Wx/Qf29s0PrTy8JF/Qw0oLL35z
jNReByG8hH1IhjYvVmS0Oh8hJYcRKBmmSE3pl2hxyARCj4oCC+sfeA18gZmZJoIshnE1p6+JILen
Kfz+Anwog053vYWD91yb8p85dsiZ6e6/hL2La9hAUf2tmwFvbQtdUlfQ/iDbQYRcd/+gNUE5lL7Q
iIQYD0MGczHOxjb9+VfjsCNsn+XlB6Cn7cAooIsxcZWuRp3TYRXAXqaRFM82M25w8WT7u7xzbqHX
iEwdnwBCKD0gWK0MCCW24RA2ORUxLlL4OtwyNMGUaVtQoQGw0DcwT7BT//bDzMODOG8a4Ag5WYmm
jZks8U8I4Fh+nuzbcGTK65fPGugucUsalaVnuPHZRVSqJx/bL9gUlAmb/2xyPihjr2zFCCTi0Ncx
v3ATdN6pmxcCE/ZhDn8oigSN1gIWMxRWMp4z/CH8IEw/6O75EtsPja2QSYOHCB+TelqnIyZhoUWP
dq3rWul3pFAxNkyEDIdS2coB0FcHln8LCyADWolmtPE2DQzFmpRveItSjlcZ89hJYAYwHkpV/rrK
kGuURSE3wTrBm8R9msaPAf0V19X6qCoI6tCMtorF46ahf58PLUAtoOZRcGtIRSqjiNWlEyzZWyNP
uPOYj09wri6aaaF2Jt30SmvjD97DRolqhu07zglg2HEGh1OLWrsKPY5Wa+e0S6FHj3uNV1npivSJ
9hj68TiPj9jCPXWRf4fLIrbebTm8kRJW/eUKYfIQc+sHcZX8TnAVA79fxNm+p+DwG/h5i+iwYCNs
P8SGpQyxMrRA9s7j0HZnMEybsgLgRYdv9JHTX7X5UOIPNBtzW8/tF5Vzm47HzM+ByyjqAu28SCyB
W967nH4p93KMt7+SKGhc6aV4ulcAOHT0Lu9SeceRzMW7AAfaXogmUOSgRkjZXVr9WxX4XI/SAO3U
31VYDsijROdv00QYnDkRC9HPQOvWnDItRysvgmjKYgF/q/EGmmBYq15dVWdCZsViCrryGkUU3TO3
PAQ5Kv+MLekPJEJ1Rbs+CDB3Y+OsxNyC8pYLkT5N3DwMCWS0wTTatls1jMJpolc8di8roW0hykcZ
U1JviglvDAsSPx8fnuKRsBOVyA0T4x5l9lsWwu+eKIBjEPuP4CWqIyqYgjJfZPH2QtFfWRBRTTTe
dwcIml0wPAZin6SNSiDBLy5NHPxgTP+3Y+PvkfEJt88libyxCZ/L5NkRS3NJ6BqEr/3g7MoE5UnQ
+WhnmIAbVJC7AUX4niriLBPYXMQ/IeqtKPaOCLqZ+mTgezbcHAOLo0R+duFRTshICCpsw9Y5bAay
4OpKNn83+yKDQ6n5Sv7baKAtGD1EH3mRvRWBlVz6gwC3eDzjAxb+tkoulXEmWQcx+va4b8czce7l
azsA4ltkGHwM9lt/mx4Qq0Qni3xm8B6haunc7FjSRyts7VcLYvNj59X574ZICCW3lDOAyxKDnQAU
P+oQpxxwzMA92wtRCloplYyCqerioRkXVeQ/49TA7V8KWi66Nc9d8hemL28w9imXAi760eHH5HIw
TTyWaJJSUIa1MgpSIgytjppdLsSTP1q1RXhXWjtX3L3fO/sIWHzX8UBBq4E4RN4IA5Tguy6Q4F/s
2aKF2WsuCCn+vkcpux8EqkhIacmXAKfow30ywC53pSX9JipdMAgz0D9FI+/Dm4vqbxUV3dXqhTS4
+n7YMOSXy3dgFoVkhb5JfOo0mq314KKQDFNfpEyIIMQtz5nHTYQolHo4J4KFdD/w1o2S9FjJfUE/
CnpGwXMFu8BGliCZpDF1HoJ2klMsrkBrZCiCnLK/dLD4v0Zo9WJ8qpwsMqAkeSACP1KdM0QHEgLe
YhTWE3BO1NovgxIwvzQT66gqnJ2b3CLvWS8R6lb75KamJammKR7M2LoPh9VUF1Pr/KbCAuJsxNF7
AOtlDvvPLCVImA0p6dIH0FHj79HmGyjvC6IketcObggDeCJbFmC4aOTgHGs4aSw1J9/sJ2NQYFaR
DIiQ/2D4RP3NYcQTt9lfyAeYERfeZBgks6wyA/4y5ohh1J4ma7kvskxGRgw42dXUiDp3jBfQHg9W
87W/cKm1ByrlaLYWlrf1bgqBEsXokpMIwjZkUdAiH7fDdmMYSbbAU1YA8cTsJmxjX4wYOo4J9F5C
t59rYhgv2t3POX3SB1p17jtSr67KGMLYDjorYu2MQQjLDinozPGBpI0cEDXGEGXfB4m7FceiluYT
t8fhWuYHkrwsJy8D9T9rxe+NhEyf9Pg8RitE2qMbJufaqmfvaeHtovX1cjFSq1vepZdiKkHQ7paN
1+lYDfmlx7FV3bcNbohfIMSsCKBwcU3PCZDQcDtZTZB/YRIUXEdFfADjU3ix5uc2bK8Wcp+zkxOU
TXaewnY0F1G5MLHxaiP+iqGHfUopLOkuDsu/PnnwX6qUGaEfEJCb4QJE4V8yw47oTTtPiuzAcNse
Dgkfa18dl4z/qtPsJPtFehwJ3MqVCYU90401XzEqfRKrbgjdcHF2LNhFN9rFVHmam8Ugh8FwRsRd
uwmXKRUSglfM7xmYNNYoolIV65Y2nXrSmBjxz6AgypepfKD+kgajjYxsImt99Blww8IRV1oEJQ/x
wJYWSMZvGCmIRV4F8HREmPiLc/KUWL/X3GqIuOQITlAUnHIvR/W3YG5arsK2QN98PyKmU9Kcush5
LhBRGOZwvR0b/jMnjs8sehnbv2o7Gm3b9zbmM44S0kfVg6e2+GzitPLQDmwU0VKaCF2t+JdGOb3R
4vH54QnzBect/znKCoWtaX9xee7iEIwqw8UnQf1JwfgfNZjLI0xYSbxdyv9ZoAAwSGSPiue6B+Lw
wdErN1yssA04abUo8kSZ6+vMECXzOGNowRRAHFh8xo4yLFB3/pi80csyAq7xQKPRmncYk+UQfaOE
24PYCvNcTpyfdhq9ZUlG8Dd7rXNhamFdw9cSW4BAfD8ZMI3YV/IJXsooXL54B0dIK4l0eoSUo+Wd
S/b2RTkABkUTxzfEHh8JCn7nuBtZuWv+GQduNlNFIQ150NMvIOuG/1HvYypLbMkItCJysLZen5Re
KiaoC8aZbRTfAGyJNy0IYj312eNE+NwVJt70fNi5XxNggBPgwCMrNadUuAVqthUd63dgD4oyudnG
TQhZSfKWjDgrkcnFnIeb2TP8Ra5EmD8ERahPWHlMAUyu0v09ulSOH9cn58GN5fLrxkkmSzE97khp
i2ML8InL6qpknRLjyBZkPlW6/FdjTuF8oP2HdUKvunpA1XAPNYWqHbD98sXERaJSZLCaLSIIF7c0
2G+MKHpJpxShUpTL4pTM4QWnV01y77rur8xKoVTBepYJ1C5IuQvVQGWU1jGAnoO3MmaUQW/t9Q8I
MGliCQG4JVgQb7BEWFfYwN/ufYqy286WDKHnbHagMHSGWP4BYAj7Vs0LiHfn6iWZguuirfbiOvRz
490BXVBZUnLw652sth6SyRkQhomV+UCKNBJ4QOaGhg8cIobpL3RY0NkrdQaCBDud24SWS2htdOMU
qFVPyAYoEwb71r1doMDB6HQhNAYsb8EBFl0DJwwHKN+GoQHFl7z/yEA/G1csEw/WKlZLdMnYZcXn
1ZWD/2Cdm0EYmgWzBS6Mp6XkUZYzTa5lN3+FPVomjKdVrdxk4b/UATowdoVlNzXQMtGnxdBgGFjj
UJXCbcgqWFcflJdGElnAAxhVMFi14/jNrDScH7tw8MursIhu14jJmZ+F5o9qbCrDmlwLXlgXZr+T
eYxOAE7Tr474THIZk6CilGLggVE68gTAZ4ztSEEEyIpseUe+H1HXNJGwPCOoUNciEi3d+Xgrdzv8
ORIdej5w3eDYwW9EsVFCmR4XkV9Aw2CewPnHySClYZg/HilADtwgytWCGpKZKFz5xIcpxU/NheYi
qi5gB97rxDfNKraN3XIKO1IVoHe9tnFquGxrDjJRXDsGozT4n+p31XosXjQPEMASXpZfU/qL2YUj
MH6OPCmMlgO7jHotTtGKi9kxsOSxlq8uvYIVHgMrqhEAlH5B2GXmk4afqxlls9dej5XfP1gbS7k0
VsKrrcpXi/r7pi040qzAtHfqoFeG8PAAlu4W/N3vIjtecphqwkwwlO4RyD0bkcq2lWRa1Y8YuHLl
BdF8ww80HUDgmLRggiAFdcYUH4oGx4sKiNqhxeWLAlksTVRnP2bJm3YSlsei91KovuKI5yVyKR58
czEc9TPOgwxrpIpPAB2YawKlCY0G1VNJ+NOJOgXEHP135Nreo+hZjCUYtdfjmyeIQ4RhIjZ7yQ1O
ZzuzBfqPI+VzqEhdFYrOHDT3k1PchbNP2e1VYBi0xWPDbimdHkBLT88FrBLrzT8f2puIzV9unGnK
eiaBqf/C74yvLYtXqa4CtgUwU9Z8xtLndMNgDGIaJJNqCp+XGfcyGZooWUg7szKr+xcDl/0bfQuw
Ax0cdphcGCXcC2JyAO6invUK4+S46PvEucz3V1y/cbaueT4ywOaq3H+iuZwuGt42xd86YAzKZ2xd
UVYgcjAr55B+aZ/u9KoV9yM1kvQhy5+VtIFWmqU9cQMHDIJjFD+PJms8puCsQ0VZsXiBoU7YwX1V
AazImM/v5S1occsYn3/k1K8oyc8uZMi7tGucezUsU+UH4ZCYA3sMXrOBqT4l83Gxp8F0MdBRi7nd
sfK8KnR+p7VGJvlx0i9IjcnZWL5IxjHpap87K4ZeAAn60kD5OQvI03ncDjLQ9A2ES5Ksbqqdzjpm
DkAuXnAGNg7pcumuVTXY7VyFcc2dVDmwuxBL0ZB0kBJUBJtF3V8/YYNA3oeWYaQxz/jDbJzgSrp1
cGMcptRZwGvMRhz82DXbf4QVA9aKOx+EY3oVxFLY4jITqZhf1nP0GIVVjbkJXjndDr1UZefiJSZF
d2a4Gs2EAKsasHyziyl/opHjZ1GZryEVRQfN6GKdxFHOpXxBbuQx/0IvelbzSCXyxzMD+Y6Mm38Z
VrjnuJDxe1U+GpfORf8LYT7pHvQdhPe88Tk4UY7XJyEKdT0nuMPaJWPvWvX4fKyJwxJFLl7SeKqH
Q96ohZn6LqzcGNg7FCiLOIOrUuaUFk68Mc75DSSiFc+RE5PeGeECn4RkR0o/4WdkefWSRcTYzUv5
x82mnyZccE7KTQx1BexSkcfVnp8wH2f8KNYxnW8wKWwFmEGc/V08ZA3WU5frRA2m+CIMWX2jXbTB
jicX+MoGS4ac72HVDjuDaTy6GhXP2gCvlQjTqiY0d3YhJekObkM+tvfOMsCXwBrJ7LJWOs9Zbmww
BJgkm0xT1B08LnHSabLhEfn0G4wOGmD2C4D98so1D52mASzsCmh0uCoRV4VsBZcwZEpkRhraA6hV
4SmKeNYG8pJx5aSCwI1tUAJ1JGO8dfCvGM2WtzgMoNBvQKNI52F3FCLkhmt5t4ojxtgx7zgWjjXc
W3B3XqklpL/zfGZ+lXP8sUd59MjtTuQ/hLTo0GIgYyiNeg0O/+SG+czMhVMmHvjRptkg42BTSBQk
YFcninHBj8xGwQWB64OisMC42EbQviJmmtL6wVU8y7bOD8JQxN8YZjhTwsN5RykM8VYpFigmcMBp
rIT8xoMF4/FDBpgmsqgxNKQrzqkjKpet2tkM9sH8ght1OGCFgoQ1VL4GHee1Ntwx8iO2gbhAhBhm
1an1+XCi5Yo3DMiek7o6QpOGishJp85MkGHw7RKdfpfVL4wZKQllf8JdiQBQOD6A+MasC36UuRh+
N0DGbQ3qpYb1rYcht52K4MFi3CezlrHlAMTctfyGIeF3lMJfF8MsMepk5Jwz/1smli7WRV85bb+r
jrnMxLs60SwUjFN5f/0U/oPezBh8y/ZvS+H7l3Vd9R/wGQaSLx/TPkdUCy0LvisgpK+U2TdxTeIZ
vp188o2ZwIrq+nIwAZBI4T9i2sdnO9hnoirqXH99jEf8Rmz0cgdzL+bGBNVLQooH6otsl39XVCa8
asp1+IUEgIDKeBEYz6sbCLJxNV0lBwLfbuaK72DRc3bCfo9DmiyofCe0J7xAusnMokawo57RSN/k
mGDogIaKvGBZVMnOvBp58HET+6xwO1n/4C7HDcb4Bnno0D8PXoNcXAyJoAvhDdTMTkzTATm9JUEM
kQG6xyG3nzU7UXVCCx7cQDSld5VPtfMb5yhoqFjW3qG4Y9mLqEzVrN3CVYepM7hsmv2Wrg3bXB5r
6feX497vULFZ6O4U7hd7FSeYnHL8q9UcFRp9eUy9G49Wca86hIYfO2KwqAaS6snCsQbVoZEYBmGG
yXgi7jmC7Gzs/lOspeb+BL0AjQ04bnkHch29A/ygYW+5ZekTmKjj28RjpQub2+TOqukJYpHSehVA
vds67Rn02VxjVkfNVMvooxZq19h/VQeYONz/2DZ0LY8bTCU56rUvNpaa3MpfptD06c9j5krqqOiX
ojiUuDtBNjqPc6VbM7m5wosk5sxjZnUVrK/e4riIUoD7lAWHyzt8T8K6Lnxx/VKdvcgYryucQX4o
xEuY0mtpUFWKNToCUtIzU2J4ifaVnkAKhglIzN/gusi5Fm96T/BlNYbJBBg/ljOSp7FgsQy0H6d0
WvsrKOg/2gq4fZyELCH1aeRBQS/xvr/Uwkc5yyjcinsrpvVQA2MFG0oSInEclg9t1xgsHM1D4IbN
DXMoQSJYdjE1zaVAa2UnR/omnBbZ950lst2KgO6YW/xmdXxq3ZiaVAVekABfV7vgjIjQHFVS/a2W
gbyGl8AJbfsvUaXuCfYdedX90C6khA5/h/kcdKEdypOyVxW7kcigEaIAYh96OfUHSjpam9HuOG0l
2C30DqIAwHzWg3k/0CWUb86zFdUdmjoAAFusU+0ZcDmPhprhmrmNHXQCPPg7wtG5d1L6wo+1wPxY
XOaEcdRN+ClV+L7A0H8TcCnrQQVb+TKrh1+iIe/y3O0SAqIegSkGLb3fQcIJa/eLYiTIQL9iUQiF
TVJzRRPHn/2VsBTNqNSJQBaAyEnmZJYWL0CqyAp7DiD6Dg7nBIxFoHUxs4kX/CR8R3bfOL/6K8tG
7KGPJb/RVAHm4vV12rfhteW4/8Db0PsIvioiDLUfy/uvenmsG9eQbfDAXEPIR9KzWYEcSAXdZtni
oNYWUGWOwRlfQeJgQGx8IHAIpvDSHOmvVyZ9DZ1qchEKmca6kDg2lM0wpyUTpWsZimQDEyyBrSK0
D16CH6HLpa4iabvkjqRtZhJtuOSiRVg4JQXRivMzwx4kvrv4C8biOtXDHTkgVHVMAZUl3XbjY1Ot
7mcdl2pzUNQx0o/Aaf6LJwwb0ArALT+W17agxwNC5zaVbfVhTDjwo9bKmzgUxLxcnDwpbXHrn1Zi
fkZTj2QrGnTtZ+KKPOCHAfh+RHhKzINIFsLSfvbEuG0Z6/to30rISEJGBWC6tjp6Zh0WeYiKROdF
glR6Q2nFiEHcndWQQGa0cmJj+wXFZxaXY+FpoirGc4AViHtQ/6Am0zFI80/fxBlXHYdbi+qbwTkG
MAeqnx/oMupfY58lnCkJAQCjI6IojPsIhF2w534Yle+GPDXiDy77KnBPTOJe1JlOxB0COAFs/hYc
zQoA0cXEcJzm+rOZTAps1QOvCQySAPRHFOsZ0XcQn6m1UC/+iifAl6gGXPJbtN45uKNYMMQLL3XB
LHORviH2tj8Y3jEQKbi7NWlrsTiKsPsm42Fgt0JYzk7tmAYnTbhAdvV+TPGbyAfigkZIkLBxZB9L
U/qpJbxtxnFrfcGe+MydAVXMTk/4dVenT4yZHLvZt+0lO6htdvvbOrgvthr2RuU5OMzXPvPOxM4W
t5+sohgsDj+8+jlfIaTwF45bBCifIoi4c11s1cvMyj0R1IP4LkffC2d7Cj5/Opy2i6PSs4nMxC8d
YQZE5dtPHNbYe09DgT9tysHUUpO1LPpxowj5dAQW2e9Osb2UDHEu6gGKrVTsnNrlpRsycVrm8iJI
DwKKzMBCiD5jzo3DLGoTniKTc0JyIVOH/B1fXAHIY4ORa8n0du5Y/wM4unIJpIRGcsAR2MwkiO29
eDW1159GE5RU0VtIvg0VURJ+tkj3+nTQSeDB6S34DVJTWfWL1oHga+98U1wopnlfXroluFvXgDF0
AAtlvvp07MQxJlOwvGSE5iHh3f6zjxj57QLm9mH/N2ORHh/SrMhMu6pr/zLsowrdJuthTAhyx8pf
xZdqAHDk4e2H3iPhOs/wryfmGG5hzQRSTsh4gq0ixpZ4vE/nwMfYKGFrhyUSWkTNc/nyCT8MMuCz
bnkBuPyDfvg1o5Roc4CiT61jxxtflO9ClpewIBSljaHqflrifS29oOUZ2KxuOTyilpsh7uGwfMI8
d/KGrfifsDPbrRvJ1vSrFOp6Ex2cyUafvtAse8uWbHm8IXzkEmcG5yD59P2tUDZwshLIuiig0oO8
NxnDWv/6h+W5ToiA23APxtP/VMVJhHdVtfDg+AzEV1wEDnPsfL05MXwZsgmu1rMJ8m+MrW6xgj0u
Tj6mHlHj1P5TEvAgc1oZinp5VUCgIok6xVgbkM2nZ1wLxFBBwSuweTrInabLE1LVIg1prJ7zGl+J
kGNTLKyDmMvPuh8dffrgO6jqoTkimebGJryPT8Y5AeueXQLH8unkHOEcZd40P081E74gA/DCgwtO
v2iJnA0gW4Ic8kKwvAiSRUmTljjQv40rfqVYQENJ4bDPQxjQBfO4JBMkouULWUc15WFNoxPGfXFB
pZdDon/TPHf1dK7T4actuOcpLB8rAhbpQZIVo3kxDXRgEOUK0hm+XQ8BxHH6UMY9Buvim1OsqqUF
C5mfg/4YISkDTXOAeGgKxRcDQzcWXHI1omW+lamExSP0Sp9Vos88jXFbD13AX0+Is6QrpyuWUCmY
6dd2KB77dX7vlpW+OHVmKP1wcqfnuuAywZBT+D68dpVEzrZMzzn1OGUP1ClD+qBkVljhYt5Crhk5
bxScsZsTmIwJd+NNz4oFbpVEAHeveuBoUBxY8DygQAirJTiYOWLVgvqAunAWKmQv49tMhglNdA/E
j+URaj+7rukveMeUCyJJMfAT7fPinfyyPGMR1oqzSFICHNn5uwy5JA8hITL2DI3c517gWBWLROtj
RkCNwuTONXTc9FSWgRtUaD9OFVZr8YCLxDO8azg7PRMtaXmMoqpLCmnKF844Ue3ZMQoFIF7tQclM
fzDRjbB0JglMT0iOsgM7Ke5tEgB9LDEKG6I6mymTVFzWONk/beGAk85q+AkliLDVotvwBcuftMJ8
dIv3J+LQmSKWZiJwhcMpoIyhnoet2+N6OKBLOznZ0oSUF9MzjT2SM+Q+jvsqDkBUZ9A+hXlwit2s
r4KIPyTvQfRjzJ3fRm/1yJo8+REs+nLJxucA5PySU/eHjJwDr9nvT12I1XYDR/c5H+TNSdYyiBZt
DGtYzEJUAdcE4Qfzg4mXZcl/SEm7d3Ug1xZOJ6jJvZmPKHpyGUF3fjnceJhO0WrB8TsdHpjgOmXT
s6l2ZFoz0+Sg5DamZWV+IX1BvWFJ5KlXkkHqC2JGQiAyKgo9s/Oshl1AD2F5VwNXiIAi4lRH66Gp
KUDr37S4EaIWhKODcf4bouK/Dvz2eK9ywI801jCsqotTtSbJ4kX9/Kx36RyFgQfN/OOExx6HGH+4
IQ30AgVzDdJEZ7PKOsFwF8gGlzliUjk9qoW/Zd3vsXv4LQMu6QZVBAASb5TXKoSBJs4jB4MvhNvT
lxXN+hvuREEFJDUE75k3YbwKpFTn269pFE4lJzKenRxUeVU941tJRzbwkO3NeKILaqZ0ZbmYJLnL
N46nSlTEQ/GRSdWnE9Ae1m1LwzpYzHeY8FLAMKo5jThXlioslye7vEgof8aMh15E7F4sgBD4XAmj
F8wKbsTyBLeJNPaep1e1nC/85DGPjqlbkPUynsI8aaUk5LSMF055axQk1m/WjAqXjeSWc6M3Ub9E
81MtfsVJyF7m+9xO4OZ4uPL3xQId/Db7LW5UikwFLPPyb2uxULGx6uy40yEIDSlwtX87xREuw8Uc
5k9BuUAMZquJP62VnQQpp5uYUdkYNJpzSBZQXkwEL3gL8RuieJMosQBpOHDrNzwDgOPSSsRaJcS+
tYWZ5aMm5ChrqyC7aBWDEQ2l70ouOuTqP4xAUFNP0BbNFyvqe1BK6LqMBtCFUplysOVME0HRL9ee
92ZJ/HnK1X6Qj5Q7fOM8lmJoBRDBCowZld6Yqh9oddcQlSpAU0uGfc+kj5BRMAsZRkdE3ML8FjE9
V6Rfck5iPnLnzNHZ5v9aGYI1Q0EX/1ptWG2E3SeOq/3q5KeBr9fyyB6TjH+Tw0xYylRhHaOFOywS
18sT024cq0qdPWL7zFW1CIeFub062I7QkAOBT5QMJQBOiQYl5OPCq507LLBkBgrCqHF5RgscYOuP
o7SPhR/HK7Au3amCHCm6VZE9HgdfYuooSLDteUEPA6uKKU0l9YoAI1bxQ7k9XLQ9LqQ2noqfT5Ik
Y7mrAxHfvc1PWpFEXJ8Of14Gfx/TR+Tf+C0DNuGZxV2F53hyx7laZnwCSOfTQSNpRKJv60/HEdGd
IgonpBqjQBzcdPD9/gPZE78C7DXvsI3hRBJ1P9MONt7Gx1Zi+qRCwZo77moVM6KqFpli45RUKV08
yVDQwm+dwpNgGr0PExIUhOz0RCb9eoL/Ycq88dsPOgT/IiCGm48C7qpGDSr3qZIBe+4a78V01HwW
IZUuDOHAdpENLRqrXePfmpRfO9/fmVCG7/JNvySubKJcNIC77FYmXOM4tXQwXnlr8+z/2KuMUzEE
Qs+6QLwAYJ54iPMwBrG/8e1TBBZEJX1snKGlZI3nm7qEI0U0ErNslxdKxBNMKJSHQu4HEOLcR/Q2
OV7Rth/yofxoSj5UBYFfWmEON54u8n1vO/J8e7DgQ+2jRLZ59Twju1EX1pYMwwErALI8Rqap/AoG
O8QO8hYMa9WOmdelvTruqSleIUjVN8dQu5euSn+oKuPtHKRp56UHhibMEiWxjtZrMDHwpIK1fYdt
eXZdN/y0AE9mO71QIeMdmzLElIM2+f/bSIgf2EWCxfqlQm53ZQ6B9yRrZhekUA0w1Db+hNVlEwoK
LlhBbI836WNy5sUN110+wsmZxPNn0nQTE34ElyKT0Bt8AKwWcENbeRY7se8XkD6zi22ov9Ybe96a
ZQc8yssYS3ewhSi9FiIinbmIgjk9JLnYWgfYhMsWvNWmO+A0+YHLbUHrD0PXJs8j5MVbYOBnkbr4
PGqeijgX2MSBMeCVasHJ6pCFcTq2tkgnzIkeapfzPOkZMryNrw0Px8r+cpX/9EzybdjBsGA7MDUT
p0aSXVbkIIfnrCjaxViVIVDiQVqmC0HbO0gFD6fH4tW0Il60u7qfH2zYhcw4cr95OTlcFBs2C+7n
xAB6YibI1cRyPq34UwU9DLrPiURLYLYbvrf5n1NDTPzJ9/a47ovo+Cz2+uhzH48YmOs0cl+lOEgd
nxMswxC8U+hKlT0qChQn4NYNRu4HVBRcjv5YefRP+/LZSDCaSlnA8GfQkCONFD7uPjALKEbaGwAQ
Rvh4skFNA7M6jVHpRyBk82czc77Tu/H38UgluQzOGCD3Cbx3cONwnT/bmB7cy+6sDZIktdgAB0vL
EnaXRdqs49XJSVNwrGmoEUsUd8EsE8+Uk9+GpSQhnYqgvhI852/sHGufoXaO89hFUwZww+pt4t8n
Qkg8z8l0dVYhXYyVVED+Hi+KQmhH/KMUatfoC2cui61y+FBZde7jtr+Y+/XLRJ/CKSX0bp+2yoZr
vBGjcP7pDLWiHVxhZJBfhIFPS8c1e+p6bRAdJeU5wenHpNRvE104W5K3qhzaUtYchRtHp9jW2R84
RRyUCDNfMQ6B/u4E96fDObwIqLo6J6AS0HGp1/vi4wm5sSGQMirOpuUOLBGoePLjFpANf4r8WI9h
c24OtVy6k4/LdUUP2KF4BYAUNlsOWqfTezKnEl59mhFsU/TV2SqrxQdQuehjTp3j5NNUb+3ZyuBF
omYT4ciSYnY7ikAAtlws6QQrtFJccqhqRdF1Woe6jGbfI2hsIbePmAPuH6RUxE+KP0MWnE+Vjvcm
wHTgM1c5ValMqoGh/Urf+jnTVt7b2uOzM7efc1eYOc62YUCEKFkM0tkMIBSKa1Xu6GlNApp0B0BJ
PLgSfB8w7OUhI0UCkhT3sEzc3ND0AUJgXblLO7uRFFWxnplxCwFJeKOcJPb0JWZnuZiL5itzHHzs
Q2TEwmVngJnfYM7yaxIuoalov4xQGewxJ6BztzGBqpcICEo8ezVVY9nq4nIw7gBXCTRa7ziTJRH3
MeoT/hMiKV4RzYvZeUPwnZg159zTvkfWJ+jKEbFXpwyuItrnzuNBScRolO1fDy/YKACpMATpEBrr
ZKqYeepy6ZQkCdU7TkgWjRtTFq8ISqSV3HSYfnLz+hc0H4r6jZGu4qS85Q7bnok2n2E4M+rzR2Yb
xyj/GULIqOi278XqyiS4VIhNiiVzdxPXuJk5Qacj/i0kQ1TJ5KBRx89ykM94alZr/K0TVQK0HtBq
7l3BLnOFmZDozOJGSosKBeQJP60RDagpP8ukX+WsL8jFVB9NhBRilZEnliiWqabc7lEvtNTGZTAR
rLBd6cWPTydfzYMJsjj7pNro3sfpgrpNViSOMnnbtM38SdusTK4pGEVi3cw710J0lGKim+pnMZ21
onRdtaBCGyzdcjN3rAGDWSH7wsY/UPwW4KysDiRI90vrxtfS8wpSvukxaC+2xmfCFEE61FHMiDOG
8H3qkNvWbNyJIlwg+4D+aS3ARhnjXJ9g2masRUd/cg8dQ2K4nWozPZzwTlNd0ur4iUJWRJbblXXg
nDOtLjynfoIH9VL6qfMO9BQPM2gq/nvrIyrNo5XfmJaBYT6S8nfwAkVsaW9l8M61ZX0kCFQSDYCK
0MgA9hbSlhv2Ub+5+mkM6x/NtiaXK+RcvvS80G0XEZrAdmmfaiQItVsiM5EXtgPSsxsJrYenoFpY
6rSaujD5PA1nJQwfQ+gZ8CYyWJGkCEX4VhXQ3KsDqqWYWOXJSssPg1X5iJ/PCMzpW1R0HzMOPBHE
wAfo4XFoj3vGWraohrK3rhz4+/SoFq81DW/+VDUw1pcEMyergddezyEgvH/Ii9h/hvXyQw0QZnQL
ahZvTnl/KDa27kgrwZCTwooxqRCWqO/xhk6ksNq2X0O9pZet7pmmObIeRAamzQ4cRDMPPDiP81qP
/TnTXXzpedV6sZP5eNEXyOgyqm55uqMZsb7YuvrMR73L850Zlcww6arrMBMXOlRca/NS6uazp1Ke
IpX3Gvm6P087dzNmoezxZL3BOAs8X2ZkGKpxqrFicABjv1HXh4SwV7s+q04uB/ShEltDvj1YZQ/j
RTJXVADSb233lr1/f3hd9SRcLCKey2vcYIpLr9AsYZYaEu8cK7ClwrYJm0iu/QUyhu8MXCo87DqQ
VgC2RRCDvEhRO1LKgCkwDwwObB5PDtJVzPpbnARc2IMytSHk/oHN/nxaEQ0Xe5m3Z/j2/tnWu5Pb
P75V9pnwKGOeyOrDr4aVgz1DTj0gXyfOKdHFCQchxW9L5mbDozJlEoh3iskS7GpY0vgkP8dwByj4
47Kn26nrs3CTIBvoW0vs5YhwW0hQEcJKtMFJCptFuKYbtVQ+grcegQpKx9HtGaHBoikd++aT2Tmy
0ZB7H0zB8pikabXgIelUlAzw+5F9UJqPKFKuK9tOpFDjqkYGvZnXP0h7rgneQs7Ip+y5+UfiN96G
JRk3JlosiNQx5y8aveQDfQjVN+PMt4xs2LR3dGz8BGBnh1DurHDX+py3FGJ6mz5gvQ34K5g07WcB
bf3gNyc2VN5j1GYSifWLpH0XEwxomLQdEg6c8lhplg8iLq9db0muwhYxlr+J3E3wU/qqfa0mzaOi
PLpXDhwhuywnzXEuUIaY43DSybiRVSAh2LZlSIroU7wn/Tc1Ccpckhw4LpRrNt3GhkXFJVvTWair
7BWjGCMpkWTqHD4Wqw1qA3+g3NCpGiSqsCHlAuktTIiXu0zzmjPJYOgOA9I0eQFP+Ey+OFAqMUmh
kHdqqV404nP2oo26t/wsZAdqYwOduHa9npuPnUkUMRXSeB2t/ktI0sGF68YxqM7idvjBVu25LvsQ
wTvlCVmFQk4BHjEN6QdHIdJa3g4GauwLphfFncy+sHT5iOqcvT11+K6McjV1QZCtace6MpSvwLCQ
JkAGKICGZuyJc8BRGdgRdSKqzYEojajWGL4gd7nXDfeBWgllaURLu1POB03SoZRl2eeVBAo2SH69
+fcwkeachGwkveK6UiW8FaRWX/PQj37KfBnXlPwrY02IAWI4a7muwkY4DmGb4vVYMQGHfGcJD2/W
w2l4Jj/+p8yqkIvyk1P/nbUwg/2p7+V7jAfH6Tp53pMpoY7aGdJbKvrCriU76GNuYMVP4r6wMlCa
PIho+bpHAWmzMoOiRmQqxhwMDDgaxgOV0llGXLmOXAg/DH2frfOmUGC4sWIsynZfnwModHUoyFwK
8KWPVy46N21bxKvnHHMBga6EFxCPgFXCL2KYAka5DUF7ThBcYisoXx1jBzySpUfaoGCffPyHKtfP
eFE9pe4USsbQ5kzv8klCVdl097iWRGBpbuFjrs/WCxA8ElsttNmDfTxh8XwlpsLWts4GWdn9EQxM
Zm3mmTXb6ADbAyibd1XZ8PbUut2pPvhkGG6BQPFckhK3DYNa7do0zAeB1ND4t/xukhADikUF1eks
B20D4Iut28e38GdUjjBcWX2BaV5ypvDneoOxcIqHfsQGr+k4+TBVqcn5BV00O4OLk+OgmO+nsT1P
UObAxPkWM11kXYlrlThzwmAQxU+H+hWV2W850GydR4k/RmovHU7agysr4bDnssOYbgXYT1E0WEk2
WMx0k0CzwnQz2i8bNVPXHjRNHa+9HurxcvoxCAtIyHW2/5ALqh6pDCUGjUqSpK2EAYNVp1lwGmdI
+L8Zg0cpyhE7PdBW0KiRPGc9Tn0hd+MyMsHZhV8MXehOtzJ6neXVi+1hGP6MGf1cbNH+MjJEQm2C
tww2nqg+sN+WbRdEtFKMRbhRoBm7xVxyGlI15AvjGRN9QmIm5t4AgikKv5NTM4IMEYKc6whMIg7L
+XYLwxfaEJ6oP1fwiaLHKWaiGCLHU3qksmS0ZaOXmUJSpdACqA3jFdTStjbIxWHbwA28MkCd0HD7
F+IdmTgJxzwHZEL3I8CfaI2tsYBhA4NYJON7gvB+Kkl6tPLDRAzkbUitJpbnxpbN1ks32Y/wPVKS
n5xPgIdYOpmlC4im4NHqAdaWswMRsBLAy4L9X2uGNakNcbUTC8h8uDt6wHJTg39OsEH1pNf7IhFe
ukFx7EzphClCMaKEgXyNlnl98HdWmBPa77OKNymWp2gkwFMyH7ddhSsL7Qojp+JbHmQ/uJG/1uhv
WI8QdQ5E9Kh6MfeBU4e3RfeCsAsps0f+oW3MIU3qx3qbu2sEUK9+yQFN5sn5tGamK/Bo8s6GAuAW
MvbxSS9RHANoFd4voyBNkwad3Yk98ocaZf2zcbjvc1+yzNCIq0VqFMb5JLFL6xfCBsUfZYTkTnME
Cz1E3XJ2lyjBhTubmCtiI3E4QGl1yP8DDqG2GuAAMCsl2GTjP7ODfL28qZA+ekNXAPSE2bJDIPHZ
tuynKmKTCBrgLPE4OkC45zxvgFYaqNQyRa1nZHSYtuzvTrFx5xJPDCrhXcYtktEWeIQxtvCIrIDK
+A0eHjVz73FWc7OaiMRnAGH0Lxx1GFqffGAJxUbi2hNfEEZXoJOwsNeOykymaRx+LCoPsM9K40r1
a/TTh7Wl0UR8Bp9o45w/QUIKGd/56LoFuRM7ayUuwppWm2sUSoktoqgshf7PdoDQzT4GLSWGhX3o
fOWdPts8HDlJ101Hj1Y6J8R+nBtBvsmtKBSm+Ji4Jqxskcs1OBK6kQ8TkCU64hVEfUzbsXAQ86dm
yuduEuiA0evJGauIwzB2z8iF4XpJA3Dwen2GHda0MPfki/go65yjc+WLoFtT3EYXyGSREe8g9sgK
/zC2sB5BOqVbZXzTzKGvDvdM6hf4VNvhUs2yuwyoE+OuxocgPFtpHpwwfkvhvXjqhmFJ2i7hL61M
Q2rHjb4pcj0oiWR4KO8oD2QQzbkNKxcZr4JwQg7c9gt+rFSd1J9CzDhVbe+HKeK4M6GkFFjM+7gh
fBgJNbgAo2sCgwxjSJnwTB42BTrBiZiGCx41iCA6TwTH0uae/AwJtGHucmb0AHOKU+jMWnrsRGDo
xOxZMWeS8D87HkSkCShWbQc+scgsz1hL79emLH+Dkb0YlwWypMu916ELFhxkKsVtxhfmV87kG0Yd
R5nBUVm0fdZAzI6breJpnIDON/VtgFlQ1/ENYVjlxTJl1SWlU3temh0dFzKra+p7OmOiXFm/EaYa
uEtaJNQ+xdORHygBtpC7fUbcQ2cPrYqSjiELWF4yspaYI91agmrMENrSME5j11IktmBtpgP/FVVY
R3NXsVp84x08Z4cRJTwmYY7WFZsrJnpxKLwYVHOCV82I4zvuFthb+VSsdjrOv9iqPd1LCtASsCqI
Q2LJqaSTqXs8VY5/zPHY1mcmh9+FlCop6NXKMq8T2aQJ8IChEzirxoEkh7ehD7FF02N18MVSOPS8
5BXYSDcrFyesuMscAcEdKMPiEOwUclvTKDCG5BJ5M1KoGgEDR2JIsb3kb+NPfSmncWAojU5spjGA
6UhltUmzAYxiHdlPSHPbNNVGn3WDUlfC1Zydy8r29/G8IKk0RYzZJkF43Jf1jKZvL++CGESTQCA8
w66F2MPZ+y5XcjuT9npyqhLPN6xFZdPCRvCYymviR+lJhrYh4PJIeLI8rcBQVtQh5luSWZhjAl+v
xMXZgAmoEcSe64EzsEA8onfo8nC3v08lLnV5hI3ZWxjwtFOlWiMcveNyQ9UI+8ALeW1iqGonH8fC
0WVg3j2ontbPL0HZi7FVL7GOZtac6+PVefTeQ+7xcIRNbTZ9a98Xtf13VrU8W9NMKF4972GqQTHo
ERh73sjAFUQ626ZpH90HnOi5y0vhN8PXxVKDjSqGScRpMWUUd2Zr3xy1s/dATJS0YWAxsBsE4QNR
EPcF5ri9OO2SeJgw/LBm19YzR/nMvhYEZ2cPiivJtt9P8cFkomrckRTXdvhYY+0AE1zIIjhF3cBC
oh6SvmxIMRkGSRvd7biqOvOY409ISFX34gxMdWNm3QBfeVEuyVZMD/XKeQFDrfpuDdSrJdZfY4gI
mLvKPI1ts7RAufoBUKp/QIPr4QfJERc0lMjjIvCM5yQ3/oCPFdM+YJyEwYSQc09dil9ZBIf4QUF9
ZHqBCAJjJDsyosBvQs/AqXywk5U1IYA9AAujsWDQE89Z+8Gkoo2MwzNFIhlHuFNxF7bjQiM9fICE
zkCdI8nKu5KJpvkEUXto3HSd8Wfh5Uy0UHYoUXs0z+tOMgAibvgK87UV9ohZB1yw4DpI+dkWS6Rn
RyXicnV90KigE/TJRBA/WC9lw+EhKM5Uel5Zzh/sQMr6HXcbQDAf3NcEQZrmCWc5mmmUSxb/OPHd
0gEBWvykZJbOiWxv5cBjBaiR7hnjymsnE+w2TehaUfd81yU/cSyZ9OVzHT+hluF3C9xcYz4v9DIa
Y9reudVNFT8liOclj6qOYa1pe0rWtCBah/mnpOQWOzDErx3uTQie7xxanwdVMgnWwqqr9kGlycKf
nJHl1DR3V5aKd/jRkHvu7pDaie6T00DyYMX3QqcL6EtMm75kbvYk2qnLVXfRFV/P61AJytGic91/
4IZbTJeNentWpMBIMpWMMwx3wKnzxhkWRrU9Jy6rKM9a2g4r9TCcgdRw4kHIR65iGl7pmU5cQNwm
SQ+7tMHwBA2vndOtvoY8Oi7mmVOJQwGFZR/dWw7iUa5runKUwFqBWbSiiEBgK+NKdHZUMbVQOLMs
8ZMiMAjHOvEa/Vjr8P2BGfQ///G//u//edn+d/4vGq1mB2X6R7e0jzj5zNN//TNS//wHZmPyy/e/
/+ufSRIHAbbGzLQCX6WeF7n8/suvT2WX86ddWHbMVAacJx+ZoTGUqK+DjRilNXyfZxpZF0OKnCZg
NzdM3K/yJUQQyKOC9CvjeJtJlfd4btcs+bV4mYvhqvcp0PQtTl7cNivukjQDOPEuN6bvMKELr3WO
GETWsZzb/Fpe4Bc0wx3BGX2c+ekSZGnuzZ7crRCXmWG8HwnvFXWybBXdhRz9NLo4XDs6vIav9liV
Mo7CS5bnrDrxQuA4ZxY91uqpixIcx6P7w5PhGIM2O7j++8foh395jFGQJkGUhEmq4lj922M8NkYe
PcZnX3ocIhZYLzwwBVbOsIqx2R0aRCJTy7tkqq/laBeyKmfcYyBudNIGQAC/nmbcyGvI0C6AbcoB
EEhYDpLAaZCsouKj3pK72lR42GETe9A1tSE3GLOUaPtVFeVdvMPlpoSTnKi//36ul/6HL+j/eZ10
MMLBjFzzGEzhdQ831xlwPwbCY/sD2TL1Iu+S5aEgSE9I6mQuIoSXXBIqN5IBUNCrCh9wQx+AiRw1
KUgiOrzvXTT96PfhWhaVPIo8hd839Y/Hiv6sunUTn9lWj53ve23cO0WksXLVrzJrzlnjwPXjVJNz
gKESLXJIObACF29M3YJcRKYyNNGjRojHmpZXInxrDS4sfcEUmPyyfh/AAdQbgTJUdQlubLmzPiGx
vQ0KLimYtb+kqpIRbB6P57Ftz2MKtYPSWchFgvqrkd8PAY+lkxAkGXLxzbSseOXSxou6YzTBeyFs
aY9V3VEjErKcTDRNiY/BPhYyxFhYo/1OPNkrnMMrcPuhXc46MBjB3JmYVl3MIX0GY2LEogkyK0mH
lbwr+RhbeBYzujHlB6HQWJOVmHBeyspyQzaOb+idLL14hntBtdetzlfhcRIqfKd4uDn6YaUo6SfQ
CTe5g4h+uxp6L7BsPG9l/sRP3qOBzPkUtnd+/vsllsgK+tNJFIYQncOUm4wNFIayAv90EgVtHAwe
Nto1kVkhJTGfXC4PG+Usb22Aw8bGAtm4lowFUSsId1m4bS0W3MNw0DFnZBzXzzZJCZN0CIKfujR6
t2n43CwOhJbPUqLLIpOiJFnYlFpIrKgzrc5S/N3lX5KfMgU8G1AlVUMJomfEbZpqMF2fwrC/KiLI
DwHO63gHJmCK4jf1MRmo7/BfvTug7lYKmxMKVFkdpE1CeKZvRTny0YKT8vMcXA45yqz7CQtQIuYw
HPI/JQVHgOuTVLPeyDEpVK3gwD9+CZmw4ltAeAEsi/cTCwBLpjsG/V+nyr+jlb7WEyUFgUs2wIhz
8e9fk/uXgyAMXSxWAsXQJ1GBJxfK/3hNjtdFnlstKC+a/QKHz6/+Nn9WA5uLXHorp1/Yf1yFNciD
8OV1upLWgG8ihrv4b3Hhqu4WN9ifFZfDgXPE33/A0PvrOvK9KHQhkMYwXeLozx/Qd6Ygyn29PQoZ
XNYQ4XU3yGo+4qxwX0MXtkWxQARYqN2KFAnNMm5DTJMVxwh26/UEE4aD2MoKE+kME243pLbZ8gSL
4KGuOayFJfRm+0tckyo4oUs2HAwkQfuAoC7DHA1ay+8tUvKzmyrI5XKB9Vd6JsCWKCWXBQNPWcVg
Fk71IkCGvdGojuQEcHpQmC6HJAxp9u+fkitP4d92mx+GfozBPLJ3ntSfnxItNgYwOw2rqujbvZS1
XeDnSGOBCED4IoKOT0txl2MMKuMc+rbbt6XHGUOOg+yw//CZ4r98psRTUZL6CuepMAr+7RIdnXws
sJU8nkVDLB2e1Edahe9woYLKKso8dOWaYZkOPiU955ScWZxl8tAqNOcVyXKQWN7//efy5d/987NK
0jhi3UObjdM0kMv/fyz5KnW3CIttBEZgwMKPmGImAxpKiVfeSV2GbIDRKUdUXsbEOHm3hbGfOeGs
zSPAGsgl9Fl3QDmPotCR/t8fMeFx9zvKI06j/KNUQcmW4F4NfWPBG+mgJuwxxEv+07sP/nrSphg9
+UkYBl7ogiH++fv4rqumQC8uZTkIhvAo6ozaCC+Sn8ZAme9pcA8Z+KkZ/Fzxwt5Z2zRz6Bc9kQzE
rqKk24Dc8iQ4k3PAzSsWR8GI/+QIihNEDCWnGlgzhwUHn0V0Pnv6dYLsdD8NNMcmBF0n7JIqwjAV
CrIGI9m1PS6Rz7x2HRA0FfR0NULAJmiOvokcIZGZbxR90ea873bhgmcPMXOev3/drnz9P7/uNPLS
2ANx542H/r+VOmi9U7qmbUc5BfaJs9YktqqS9jjC9t1oUUCGCMu6l9NtmvjfjFyD2iwI0N+LasZZ
OaILEBk6zL//cJgv/HWXpBFumn7CAUfcohf8+e0dGkmPO2fHF6tPSnCsEOzIcoDUSjiF5VXXwR+5
AXlLREcQMxbN4GfWFaXmBs/Kug6pneBTNYNI+oHz32EaUa3BQasVI3XJo9EuLxYCEwsTo/KEvFkT
gVdqjk6z23Emcz30oQLXd3vxsSphusipK7eunOz1BiAq94II5S3kX03YYRFN3uFqircvJPJgw1ta
KkkiM7MnG5llYuZhABysI4hYIBkU9pKkK+9At/nPibgfMQYnfgIQfaKeccH2NcY7iRgbxGLpanq+
CWMslPFw5Vy6XleynAjqSbboPhiAka0qVrVgh3YgUic0fEkrmAj5CQBlJBC5gFg2asP6yeTIGK/t
dI67mUElXAyQE6ysYUAFiwTEEJYlgH6H28dlZZg7rcD8dQqJIY+EAhCD4tbbMN9XoSSISTRRbslZ
NKu5Axc6YNZ2w9gDulgGfjPJys+RfODCDaQhzgXoSSnTku9BT/P9phzbZUTT8+ltDq6k0DrVwv5B
Py9lyCjjdrzOUFno9JcT4iXlVKCpowKQCVb5SBILhEIr/SBurYRHAVP0PIgYR08rYE74+Jy6XGTO
CKSyes5xlaU1sYpEsr+rOCER5IuixwMcWX2afkj8WPJwRx5CK7H2t2vyB4tdB4wj7SSSMgDa+sCX
hOb/nCMHuay7EaczTbWc4qRgdWYjALvV+lodhZ2/BSUA4lTunzGNZaG2gsQOkkNicLhgbo3jDiV+
2wbOTTRkB3SGPftoMWQFWxnLakDYkBMut/FtBVuAv/5qxRYyXUuyGvsVDLrfFJgi1rXgvsRJ2Fmb
1T8Iw4Kl8yq8OgmN7blp76tFY++l6wEIzK9uank2tUz5rDh2GqJ7S6gW+gRk61e7/cBL6quRRB0e
3hxgHruMbNGWxXeU0o3gYGTpyfiVLfCvkGooPrsUVYQnd+/yncoqnPwS/7Xs1+QHn7q4fvYKt6bk
vBJteLcxyokhHoPivI5DWF/0oHE/dH28UlF/sUznfMMdUqQfcQcYh9MCHD6NSmEL0ldnyZnaC68M
6J4SGGLeVcUpCJIvLHSpnw3P0JKLkL8wahWsSYSQTAgowqFNAHsLByBw5d0vommLZTC5Ul2UrCuL
lVmGkk13NBW0nG5/xXecqDtxQLSEA1NPRDUa+rX3E5NM5pf4niSthzx5SbPLviheMWGtL+fd/BJ2
j4KmZ1kHwK6wDAn6eJ8UDn4FMvwOSkKfoGsxYlkwjVWK35g23LfzgVVp2TG2BdfiY6+87ZdwboRZ
6axsvbrCUxaeOd41HvDsMVUwmybuPoE2AnjxcChk9if2IPkEUU9kgJB2CWaB+J7ggX5ZQUW7QmYZ
QJK3hj08kCBGQDMjkdggYrmyiSADXx6EBVmfm7yATyzjdX3QmuJ0IWywZ4bB0I+RavO4d3LiCXRu
rpMdPZMmy9tyFSDCkYxISS5JgDpl5ZRpftcpoHZOSk4auA/XfhnkX+WMZJLBNEg8UxUDzHeOT09K
MBm2bqICQnBK+47IiW8g4G7vYtkxKU4dThU1U+WKHaYwTknBgVmvkBu+MQHE9IqEhZlUjT/K3mBm
7hwwg3UCMgpWzY9nwgJgq0BHDTnaQCc0+fzTyUHRBMmANrlRd5UAh5LxHCwMhbsJ6KgvezIz6cqO
hA8ubn7rCJhpQkGa4ROOEkx8iKWztf9JI/OtQykCHYKTSyxjrRFYJW6KQ/OMKxcLFdUXV4nkpXEA
PYnjlk0gDTzKJCGc6RgJqLSLUwPAnpdcdTDnyADmUiLY2AwIZkXrIYey1nSWsfhXvx1QjG2srJez
lUuOlWpifOq1kvqp7KBdaI50cfK0p9UA22xkoU+zDG5rRoHYYBOlLRFy+UL4ECbu2R3Su/Lzmi09
ijn8GyuWjXWNhJvHMJ5y2pprpVH5rTMlkVE5DgQKQ663LGMnfhBbw4DwawSjIjeCdaULKrhgYdY+
7YKswAmkbIRFsjLETSZXf8k5bIHCg3e8PbLJXAikMj+WmQro+ZN2QOYnjOQto7l2ZUrVw3Zgvvua
N/zVmqTBa9I0lvc2+EuE1DbfUwLFg5a0MCSU4DCYkuGbFEyYFkgxkDCeJb6T8mfi02hoObjjSwoV
Bl43WFM8k0n4Q1bQBPxSuhAsPRD0SykY8wAvQaGQrRKdwBHN/ckQ2gpyMJjHiqcJP/XbflU4uIPS
JsK1xpz3OvAZbQovlnkyQywHHt4h4UKxu3zHeye/qSOZM0Lxwb6MqyzDeKLDeevebne9iwdvwHYX
rLouzJfR149C4DYFvygjUywS+DzJWl2OW/VVVE15ik6TeeSlhLypOvt9hDJEgBjC4VcSUcmCfwAW
InHTB9un+hI+yzqAl1FcIdpmjl9QTiQS6JxztRrDXjaSoG4PCGNYblgGc5gYeGaTDxJk+dcVn8Rm
Wtaz1Oc1O9r+MaeMF1h3Hme3i1YtgzYOHIUUgXrtypcAKZviuB7cH3nLzxXncVsLMbGSDkKIPZPh
yjBMRr4wMWJrC2pis+gZYzNvFMhgHavkCoEknI4Zq59l+6JdDlX52zafUe5r8PL3Sa1xWhZV1mSk
Aul2WJYRHyOBZZ2EzOasPzmkZWsyIHuVsTiPoOcOY3DMJkB7qnr+YMLxdB9klB01klbgVQ6wgB+C
9SItu/e6zktwt6nuuLdTEiuVFwcZJQZ8wP31jYGxx1sy3JNUhreOoe8BxYVwB5dK8ixZ+L+lqupm
/pVEDDTopef7yYHWGYT5xe75aG/I1YE00rwIaVMEzn7KcxSXkXRr/1UE0cCMDo9ZuWNF9Ns8xmP8
hOn4E8oNIlHQYFGZCJ3ShmxauZscXeJPJm2rtJTjRLI5hhpXZkGXhKVHLMJ/obXXgdgFEznT8fou
YwXjzkZ0y8+zyxpzcco64QWJJwAcLYIH5c3ksMIgz5NXKKUog2cLfuYuAAo5PIj3ecnEsjPnasTs
mX0zpfHveGKO4LP0qGJemS39ilNmlpUcCSIVrLvsN0GSlGwr4yVH03po2FLgsRW6QmRgsnLRFRNi
91UIZlMiScww4W8tR6jyeZQ82bNVc9QHnWcibL+DFQCd6FVh+E95xrlWMtA/eEnsfC4gthiArd1N
lvehR0FfxbRH+gLFaYAzmSjeg/Y3KRaoE+0ZBvyTByD4u3RQ9GImEudZeuq3BFLUfCLdwg6reWZM
/BVCBIUEqhrh/MFwD8kd2fhkSskCmFG6YpcHsVhYWslKZVaa912TIb8EODJyDsQt8GcDW05kQXYz
Vg1Pzhq4JjGNHrPl8rJxjusDWK6Sf8oyR3wgeai5j9a205Jd8TdHezcyQme2LbJ0/Hkjvd1gHrff
m7Cm84kh28hK9TsYUXhIEOK3UpmNJSU4PnLp5VJDd8+3NAE5MF/IV0PAAsH6Cpkk/dD/o+zMmqS2
tiz8h1DE0Sy9VmXNFMVQhbFfFFz7oiklZUpKTb++v3Wyb7cpHNAd4cDYxpApnWHvtdeAUvjsAY/l
9C5Non/NZMrG4vQ52NniVHbSdivOROsai2g/4+BlOkXo0tbs30NYe18XiGuQaH8mXvpbjR/JpYZw
G7bKOx+7B8Ik6HL9A2d1mZ7eLYhrwSlURdlYo4S6DRSSLUKhAsOWTEhVJBgP0+IyR5Qfd5xh+s64
Fb8iCbanBvXZYTbXntcq2vmZ8xPrn5KHLH+/i7A+7C/SYtnfdgOndG6UtUjnzlRnfKpBuq9pezgY
aogSFqLaUzHle0QNClIxPa1hUkkBrHOtoe9krK7mEyMsEGfirXvZghx0ueHRBp8O13HcJb8aBJA7
p4RDBAsF9ZHPkJvCnvThngduzZWAJ8LbSfpZWe1YI7gkTB+DnOtSrDc5TCiDWRlK8Jq+xQtNhX/g
4tRX9A94UgPV4kldxNEOZi4BWFhNIGuwtd12sYyo3/qVXQ0LlfExJokM9TmTJpYwPTQ1GLnUXF81
tvusqdrBRNvqaeDFcIErhoGD490wy59JL8J4GA3lU/Vv7IN8Dlnurdyhc8GCbcfxSvKRDFOHBvoU
/zfPCuoJtFtM1HK8ymzmqtmz6M7WEz5PmrObXzHyPxgInudIQP/w3mpMxPgaZOwerFyVHboVgt3s
5SqmYMaRVE+UcWKlynKhZ2JCOwhjDkEBNg6YGuD/fBn63R5/OJkm5RDHA2dc7xIe2+60Zdf47+I1
istEUHKdsgmWE9ePAgYHMSOAkrB07yLFZk5e94DmksswpUA6NacXuCBfrWnYJHwNmzfKHSpJfR6h
UjZQGGoQT5JjhxHCkxU76c4IQgXIwdGANE054FLx+8CPw0EGHhWD7OEIrHYmlTocgFYtl5v1G9M7
OcNW1jRl8AIiL0xAGsJK4dm1hGpajimxwGjkM97VUDM1wYgKZyIYAPTvnF17VVMynEhiMUFZbOTw
Yn7SU6pB9kHJdpLMjvEb70luXfAUbwzO6V3OuumUlAnVm28VcVJSUTuMoqkcXMpx62M7B5oocnDi
AcK/mtifuKNavYJRDjl9B1KzIfkXRg1sSAehWh6JQJbzm8A6loUdLB/2t+b6opm2cDdAKynXUTJe
9zK3iKldIZdTIQr+MhFATQI/MzFpBoFsuUJpzxocWbh+S5cHfwc86UA9m4WEug5xhS8nlS0uVd+6
IFqAWU7cH06N9ZTKMoIYr2Y3hJwAJgFrBQoAOsxrg6WPlZ7Wx4yKWcu8UosYqJY6sIIE0XZtSowN
nC5nWgpyDwgXGbA2BjhZX/JG3FJQKFv4oZn0+UPZm12Bl4mBz14nyDPZ4h1wHdFP1CLxzWFyGFGl
xwsIrR/0rJNCrzuixLUnWe0imSci90wfgpd5JeMTGIVfu8T5Pa8z7wPn80h5yB9uxcPdrDhany0S
eLxhSNnYheg3ZoYKFsQCSbj1ra8RJBHkmN9MSakPdjO7vFgbd2U9GHD7oiZdoOo6zO8aJH413Kxr
GnIGlFAuf49xGaCxZ0nhLSo9PaGYOMKyb+WZiBc7Zs8ZFa4svXS0DafmfjiNNXclLx9oZMNnnqEa
EA5u9QeIT90JHTjjGm4eo87c8BbkoTdvvc8tt/3mjvv+6pDNOc01E2FDS+D4YC9FFjH7rXUOD1RK
J8QVBLhQfRw4YkefMMCZAyDe09e2BllGHeHSAh2hDdU1y3FxayjBgg7rAVPjn4NGhT3EhuTtIcby
BZdAULoh24u1tEKf5Fbcbs6xFL48Z1B6yNxIHsZ0x5LCwbjlY2hs0QA4tjrjKOZ+z0d4Bzb9dna5
UM6+x+LXSu0Broxv7cxET1WShfnVhDN/vLd+zzq4rcFAJGvUgLG7ME9z4BrCFotmJyUdxdqBKjPl
/DIPLPM5YMsDxUJ9qEVo5DYHwFdBms8UokDOfFWJLNVFDRiwI+jL0NtiFoPG8AK2N6L+KAVeZwJ5
yZaQKzFjeh4X/mK7uRPviqbyAmUj1tawIXbnpizgOpadgcUXfca3jTd8KPOMcaT4BnhKDKpGveId
cADJdvyK2ksfhwgwWWQVDP4BCCrKl4Qsggtc5DgSGAB8ssRUoo1QLcg10wUHNs4afmZWjyFaxu9p
Aq1/Rmtti/4lBcg+8C8G6KgJSCqDFPlGy4lraNQRHZCI5AEqadvBaIPMXLlqc6BkEYRJberhcYxI
Vbr78UobUDWgnUh0QtlYyln0MYAcS48AAG0lP7UOVoDJHQ4b1cdEWd1Buc9ucQirv+WH8N56NnDu
4/Hj6gG64JGm4Ovgcv0XnmE3MAfYSRP/D3ZQXEQDBX/NlMomyDNUh/OuQAWTgFnOEeWh6RgiSUvd
FUo4wyAGkcIxep9wb9C68GgCnAW1cLq9trzkUbnT/FkT6QmfAw+ToaEssiS5xBO20nOOQT+od6sz
zc84dTNrQCMIEZxtD2VXvBAC4uTrgRHq49wDKGucMTdAHM7MSm7geS40zjNm7ZecDdRUm1s858Yr
njtc42hM0vi2iOfmsd7DKyj3z2FsSgSIzKWGWVUaKMy2D44XbjTSy7EssItFRm7x85YzUN94PoFf
QKjHHprTn1bfBkF4ejNKhldtz1AFTpDQHqa7XcalmKP3uKwhDBBkiRuGfi/tHlv+5CuESoNf0aW9
PSyYPi+8AZ+oB22W2af0tFvn7CulvGGPlQFeiecqzejBaXdFaX7Hco1KN2KjBT6QubV0NydyYrAe
2eH1RChQwoc/qPA6CpmJsLYPEhymdesOLr8gP63dB5t0YFXZXpi9a+rmyAwFDR0qxouqqG+GEqnh
nGJ9iToOm3INnBgh5ywiLLQpMWY+uMyOcnHS7VUJlqm7gUqGCUeO7fyVpr1kwhN82QmPVYDyjPkG
UducESbH1xbjMT5oxHR+lVtOxngSwx4GWMtvEA4/J63WzYSz78a9bgOhumDEz4dLMMmoW4MAD598
Y/3BrqRXYXIfrJznQUGGqTW8TU4R5oB0Lv+CIkn94pFFUp3Mnwu5Me/ySNqqCtwLl8AEczvQfur2
YYiG+ySjb86NzuyR44J4TOJ3ACGSEF3OoJsKcg6f2SG1rtYdg20vG88Td165cv7Ap8odaJUHvkQH
AcAMTLxwLgpqqDExZ3jBdQbj5yLoqWjwV+PJ4IQlZZXfSFuARZgFK7OgfyLkDDZjhFYrH50UxDWK
Ko8TmTpxToINsz/IyXmnA53ZMTppzpIjC9WQsoCRIJlGRkGH3LvazHwrXOqRbuux5yU6B5zQAedW
HAatgVJwwlw236CDifnMUI2vlpYOXJbgBLEVXpvEInNBa2kMNr0kEkiDjhM96Ck3H/Y92vMWfreg
euNmK04b/p91NOh0Vshb02Hpj3KRmyXd+g4PRwdkBPkgq7gIMAjoeI5w/HnKUqHMEeKsUKhFw5s0
IzdkEugH3bNm4wDPxxaB1DR2H4QCdD1fsyPG8WUdsJxLXBo9y+/Fyw20Qrj+DHt3yOmb7U9KqgdD
wMmVmCDLwSf2CNYAiFSz3mUIUN4e03m96hZovXXM6sNiD0NGn1PAVKJph7IZnumRTIMFNDyh9JoE
NT6Dq1/S8+/qRMmlzNbkn8LFoQnf4HCxoz1tdgg7gYrpWa0YvjaC/yMhB7QHIhUBpYLOjvxQtyjh
OF6K+yY7Fp+PWXgUlf/JlAuXGncs1Rr+b5Z3XnOWdns0vV0LBJyvuFCQOHk+9wid/TM5rRgvEKlK
zY07LFcTHgKddBZ0kffQ7zgUwbMuART8S1RASJeRZV1szNFtgLn1K2eUhxoWRTP8EA4dvkOw6AZb
RUvweY3cu4aUbKTWteH71hWnLiZBJcwoPpUJwVCtFKFl0J3SMXYxLrfMPOn9RiuUJVS0ZBCVBiIT
F/Sip/jj3NcDqcdQkzc0tFf6NoCgXyxYe2i942eH8F4mA037AFecYl2zg9pjy6mdZe9AlElvx7Zu
dvvVPBqSbIRTWiOtLsLyGe6sopuYfMkbOlnxxkpOJ1Tco5/w7Rh2vwussxM0ilubMUI5zItn+x+b
533CoLyrOMdD9gSaI4hMLxZhDZrGf2vfE4BNQm+o8wOA13g8L73u/LCyiY88swRiJu8DCNJKQVIB
YD6GtdYwL6Bhom7SKiooLRjTiWYKb3K9n3FbgqvG8rHuI3nM3uw07QM0/HZawgzTQirvWeFzAfb0
WATXl9cdWAtQBmS4Ac4m7HrO5xpD8wugau5dov0uu5K3xk19wmmke8+4jWl0OHq7uuGkxQj329lC
jSnMcMLAf89ZDyjE04LeTv+o2qjIl8/UEih02L5dGmBJw8FVb2bCbo8vY12Y5pkFNEgKgJUHHW/O
eTKH80cQPwxg2LfWnSURZnr6oMZQo4ohAOoNJiAT/AOeh4mZeXJiXuByOePt8TI5ey5cNmvukoMz
nHRpyHM2GNdvXHfYMnjwwnPuX7Pyq+aZQ9woACZpMsq7hYb0DCd6KhpPYHs8cMZAETYsHAwcUjLj
G3D8ubLuqCQwc/LWOFdajdqcqEpyF1L8pLq2tsKsaY5OBanNqc5PnWaB2tFAusV0HnCDd4dvtlDT
W55nxsdgm8FRsxJ0I5c1QVuS9s8Fn9b6t2vB8ZTRh45ETp94LtraBrDvsvO7DCbdnllN5KvxYwIn
N3wRgWDXc2g0MkxxMW2HG6nqB1ibGxUZuP0eM9nqML2NhlYMG2F5LJ+DkE+xFF2CS9La78gnYDYK
fmzjKozyehoRJ2XlQbEOk6iDsXSQvgSe7tmML0R4Rg8HanDiBLFVE0xbXDkhSdrOP+Wmgzmzv2o7
BXTKC31yWEy+kgG2WduOUPOx778R7saZY6+iLfnix/72NLVexTfLeC0Yiqdv0W/j7aHHVR5VQaBT
JIp+ZCtYMFdYMrkiX0XtzNu+QAUKz9PqoRNBDmxyzdzkWlDPxNTnB7QPg5ytLOaR+MAKllQlcqDl
sIgVYg02RTUYZioo3HLSe05G6CWHzb9jmM5DDsAXoLbsAkzdnvDeZWxR0MiepZIdf9Iw61JoRVXJ
surPmogYcPBUB/vGmu267b0duCW+ut5AU74jF3juydsN7cilda6l6rRp11auyHmI+A5F4pBRWhMw
zTndcNDFgt+mjk+UIB5MFlSrzoEPEzjMnl1Eu/PEUjcVRAzoU4OsgGRlYpFmpAT4o5VEpAYzlZhD
rCiZNgUdbjO/WFMzG541E1SVkBlrdx6ZFQripUafzFc7jcUA9LeRps6uCwV2XR78KeEVxXeHIvGg
XCeBQLCngVLv2n5oaeqdSTWOhja2AgCr1aiPVRIUExDdgePfZkeAjZJjtzd/EXwRPHFU8iQ9nVYE
fA0Z0zbxgqlmRKYU9HLWjZXNM0On52EZJ/jfgCCqqIYq+Egk6sPsMdGbCDSiZIKJbdNmhwPxPjMa
X4kx7f+KWmlYzxawmCkkd+dMlCh/StblK4m1GfmHevaw1XodDvMJWG7DraSmPOUgYQlYpCM/EZ5T
T1SVJVGcPX+qzRvsD4LEB05pDAebf8cbmGSFK+7lNoAc+vhqX2x4AWBlypHOIfqHvOl89rdGAyI4
mIYv35XNNdTNZzGTpbXeHJ6ECgdubiDikgnUUdX5nH2eZnqlDRoX0aOI4Wl4W48Ge+CeZ7DJuYav
Gk6LnGZxLuxz3tAALqwGFBWsTTs9p7zpAKYf5JKl0hKoYWUOCtyHr0NLZw4ow1ewmTcYigI9Gv8B
OsjXoKAeGjLhNJ2cqHlx9V7245LxDzGjA2fk/7azMDnRoaEm56xh3kDup39/NlZGbYI9OLs/YAvQ
Y38OmMlGnNU1XjcXwyiT5Z6+t1rhlDUwzrnICbX7oy15mCIxY5oks0bonlXGGFmd5yTPMEFWbeZ1
f2yO1HxH4pR4V3noFjsEAzMlBcoPlw/jmu635dhuMLvonCYc803FZ7dEftRMn6uBR9umTNgKDo+J
JVmvE/RsSslq4z0MxfhlZHJ90YRIpfQyBBqZgYfgTyQBkVqH3QexHtiCMvQWFpKPIFCaLMRUHhgI
snxi6jN/02EIB2nSbYfZjH/pLNwUVegGuj/XT1WYrqiy2g9I9ibGfsDUs1YbhaaIvdbnKSiQtQ0z
54hVhtsJDSb26fX/fDRrqesWtzHy5yduC2aLOU/MUcqQ69Xmah+vJDjtp/Qts2igoGO/J1kO/7R+
hFHnoIB8ByhbfwsKAD+0xjxtqkcp1g6Hxb8ej1GBNTYLTp5kyPETTSg5BYielIKTFmIvYaHhwfYL
Z3eV0P1MDHABS/CE9hU/z24gl5BjouWjoxdP38r8os1Y8L1CsKqUZw94aD4Wx7y6K7QTHMMJLhcF
wCvNpmjuqg7bVoIxq8s2xPjICZ3yU08K1Sc7++nlXwflBtaOqEJjv3+/7endfCWaYtkx3drdjEcb
iYbyG8m7Lv10ykLHXPRNSlovoZ1Y3XKWITohn4lhEOYjE/c+ueOQ8TBtenC9rX1nABx2tuAAErtN
Wu5ba0peVskKeTmfLkuvzehsGSCg0rJgBH09DsVAGTqP7MHkrJorQ4324YMpXZZIeUaJM2irg1Dw
wq/yP+xO18gyWkroRO21neZuqzrrE31WlQJOFfsDa3EBPbOkmb5k3uW6fJSDWd3d1nFwEUzLyvJC
j/FzQHAGT7Tv0ZIZahrdUvIjUfiujc3KG4xbfZw7RHLSwSGP9no/AuZSBuENpUmZXNSl8lN63DZI
wTAWNzYPg0gdnhp7ve4pGTvOFSK42Iwkrj9ZJjeVs1Q3k9yg5N0HNx/inMfNB2iLDFV8TKftOhZV
gnBH5AkkAH9UNc/ZhrsSG8lNzdC9yqVGTIWr5ByTOszmlTNzYd+Cmug+IZri927g8xfscTsZYvDN
g5sP3uN0oODS0Y2bFcsepwTNtewFn0wMPWiHHnEtZ2CyYA1j//weZBW8HK0RCHEdj8S2KG/Sycrl
mdXd3eEMkT3FQlxaQMkkpPTBp4yumzKSCBhYfPRRTCNQ09YgZxdUbAkTB4BjF3jWySjxrcLXj8f2
vpJ4sMc0kFBIFbpG1QO75hODd6YZB+4RjAU0UWMmh4ePu8MFN9oxxEhuDnX0ORuyj/LB9IWD6oVv
BfMpi7bDKdCL2iK+j+Wg9mB6nauTCAKOVJjVCjILTEXRXeARDPm0QpOr0SlU9e09uYZUnm1zvKuD
tWJMo/vMBqYSt3lLz4nLd0qzWVk/ZBStldh5W00pt0VvY54M7u/Jo9Ppo3XjX/4audd40gNMFJjX
VETQUZ3x5YaF3UZcN/8zZ7HtOyWfsT6J6KxZKzLA2nBgxn+JnS/GGwU7RmADbwFLE393ppmchMdT
aFzZU5pPAKw2frH+b72yPwNkYwp3hh7FA1f3LZs0+/ntXNmyktCITpdt0jIZoD6w31qmPppiEJFN
vwedSTc63FWgvyMnJdOeLyAKXzHSZqNxd/rEHsiWZyY1ccB/8sJyTuLG8y9PefKRG7He4b4+MjHd
jpe2DjKBeh/wIFt3WD9Z7M8x3Ro/JTQhAGY46sFitUneliYjfaLNgsCF4UnWTUwcbu08Mud1X1pe
0qZOYfZIPGhDzWQ8Nl6dsaWcSdVNzhtAlkvJOwGXbmRwYvNQFtSD+z1rkeUC6bdyOfNjgXY2T1hk
tsGnKiu49dAXlrQ8Cq9skNETZU/La0fXsLXoSZAtSBVvfKyy4GQNlzyuT8N8YFTOdEQ0Fjlx2nHQ
hm+XZTfpQVcO4k+qeQgk3le/BVDBeJ6T25qENuw2oaw17nOYwPr+k44qwKcBCyTVPhvyW2ARUW6D
nveDrMnZUeaEkDSQZpz4neTUNayqcBeFTcqcXXb5Z1d406JXBc2WSBDFaUvL6B+C5E4PmekeWJvf
iZwh7DEBWMAfnPlZrP6BBvoGLuWzaXDojzHYZFOyKZyjmi+fB1lXKLl7OwBKcIHA5O1yQxb5OyRw
5tZC1jYNHqsS/G4+anhlmFNo0SLeggXHQMXugU2TBT9u/6q2PKM6ZZbmFMzeOoicl74vOCbUR1iw
CAkpFflObcyqdDkQu5ASM9+C5FF5eTbc3Nozyc/ZGnOZ8bDdqH7TrRGXNKAx7a+GWJvDFSwVd3Di
pXcJY4cg5joFnXmcJz6uFKqdg1zCw4ej5u6iX/vK2I3DzAe1nolmWCnsjsyN2gqGvd9yAPQbC5GW
bbqcwyElaY2+MAlA1gH2McZ3cG6rVgEcyDzFJZe4H7YdQUku73vw8bCt6pCmMv6rOrHi9dbsmaGo
scEJHmKJZ336dHqL+cqJOVYBAdZ7qHOAjYrSgkdJbz8xAJiw3cYbT9gUg0ABpKamb/MowQ2STrIB
oRRUK2JJw//su7zBwcMXnHFjtZuws4E6BOqQLx/suN1uUX/mEwdYQVbCVMTmTQJxiWTbiJj4SjWy
c0Rrjr0GCxGrlODII2ulj2inDEHVyKjSKTHpwWYapoBST0zC+lcjh0QEiP/EhRMsXEIy51KOan/g
ye950JashvECc5SUj0fpZQbn8CGecBxvNhpEJhEluwR8P0veD9mJPOXwsuzyf9nSonK4e6SCI/sG
aKmDjCvaaI/URfPnPmGp4jtAx6MtMCUgDg7Caf4wiJxw6azPnU1nybEHN6MmLYZaJulERzbshdnD
U6vM/+jpL4K9CKVNw6ah8gM7BlQSP87at1sTzWliStTuEb03tCgbozWgZyj9JqDAmOSiVJXpIyZP
veseE+45a6gElwOzHESSotMKWLHxCxbSCZoD9zckT3+AT2p7gRZIBuekPAGw78PtRcPZAxZIm4PS
CWQNnG2BGKEsB1mgod4AUFjwVXBOHKX7phtfNJiynuHdovPRJbF4GGyrAV7IGXaefFQxOIJWEtwU
NlNXq9iKp3eQRShPKPcfDMIylh8LXcCdQqzmI9ICO0i0mXzwa7Ebx7ojPRxgju63F0MUkMXzbAoE
jO8zT0V/PFJMjjr2UeWeqFe25a88wW29nVpYV+Fhe0lGRswyLlZoiy4w6bt6h9sTt52cNInTOrxo
4Kc8kd7lDbzZKtZkVRJoYrWUiMhaNOZDETzg1pSnPl6Y44uZuCBwfvxj6NlEb/w1K7f8kByJOkBa
rFmrVSidSdx0zXnHqSWSAbEh25T2fbLwNYVYDOG9dfZQzyj2XLDSsrwhKjuM9xvthIEAFbicRRrt
dzM3FIQbfiAP1ma2uiw7qg2cvtRq543T3hlZozveMO27Q8mYvuZQspJnkz7S/QJSIjp/M8Wyw4aP
+DJnmq6B313OHeeGpdLiUsYZszQrirj0tlU88JuKwy5pwoLHCg7Nn8UvPsuv5MFmO9cZhfN86D2w
0bS6dUJmaD2ZCnHJKRNX9LAYubQRXqU1v8lxfUmwbANWlGcmc8LERwbe7GwrBXPqSzeEbxGVUS4b
wobfbKfDVE0OzNoh5uDh+IXtgdUTR+Yj0mlMADPuaSu0Eaj1xhkNNkYZoIulGVlLMjIgYPQd1VBA
XMQRFhkJFs64ZG1VlA5V+TLsu+yD5/mfvKb5JBKLRYIlDTjP0PEKz8m0vVjH9GNzysEkUD11W/oZ
A+W/LKzctU7wm8BYKAH7a8zN/0yaPe5zlkUluBhyJlSqlkNmYL5s6wyryFTZm6OEpuzTfHXF0pg+
tbpLap6Bhom6yMn0pZ2VywzzvQeLXeUoTkDooDvS3BYcudwPMkIYxDKyqIWnX4Cs2RLKAQxSjBpB
llDFQOiC9FOqpHH4aFagl7PK6L64uIVIWR7vNDI0dRrOMDzNZhhkHHTYeqI6i6EtqOw9eOCZEQgG
5mCiV5dp3Vwcl9q/iDW0TTKOAAVNSsw4l1Ro/UElM8YK4xx88nv2de1yB+QZZFZbfEMIFWcTQaL4
5JNSEEeWV0t1QC4TRSHRBVZQkq/8E2U819mJKzLmMprgfNUXJCMN76eMSw0XyRJNRfSRYgftWuHh
fQiZCsX3dmEHRPMRWiVqVRZ9hBiY38sWe33o4pY55u1OeMJ0EoqwpzKxcRM1ehviQJnko5jB8Zv5
JyTxbSITkzQ9BAYZXYBtzZRrGyfQBMCXbTrSADPZklqHEjxqAn3nDqfwCgIwakthCUSMRXP3oUaf
cWVWP3lHykrRow7PS3YgS9gaU+8RWijPXJrLSvB60HAExmHoHXKsfF/IvoERxkQGdxKtuIgweggs
XJ9VPj92IQRshCO63qoDsxou1gNyEbYkbRNjSyf6aE7cCS7/W0sd2kIYEJF59lS4piXqiTH+Kyft
nr5M8mH2beD25JLncKOGCC/eI6vwzUbgQzI6p/2LWRemfEcmFzPfWqz2DUi9nSjzWytdzWVolhy8
bWxSbh4MpecmvJpDKlTryyoe9nY8/hme0t+hMoMYljz+gHkRRb3IsGuJfqGaBIOjD7B0rhr6JnQt
eT33pWPKaB/UL8mCR58ccbqWozipuabzJf/NJ0QJAh/tcM2QFF3Hi4y/PUq4Q/0CH2G9VzBBDJPz
sm2Gt60ftcC2mBgCFe2SMcRaavXWyiGG4yVRloa2hMw+3vRLgw4EsP3ZejXVA6yyvOWm7FOCyLEI
ER9U2C7kU+yr2oiwwmpJXYIsNUUZISSJC/amCgLs+/bGPCcnynBLKkej6z1i44ajJgYbShIkTote
wMNf7tnWCmLlBRLlDSX7TP2MtbzT0/cdqhCbMlubkoZmkqNvyxKWzkVvQIfb3NGEp2wfSH6QSF1m
q6IU4gDO9pe2H3o/Urr3+FG3DrDeupLMxwFbL5CDrFNeA2qkCPs3LXGb+7UpqheiVDhJYlae9T1k
7PRbLfCg7U/Zk+xdtwLZQcJGwv6rwKA5PTp76ITVix2D2gE7lE/mMy2cxIBNoJJczVgvbfsk5278
zuLCRxfXc+lyPysEXtda4kwvIB1PXOzpgqwval80mLAs34CigmGWxSuIJMOBDM32uOaRh6+68OwF
aRgCX7JYRgxdjwgLXxizqH/mN+WsaNnYO2EXhL90RzcMY/fF+LiylzJJO1EXJg2EMOb9/HLo1glF
FI43XPQySmmjt9qSalm559hpGYpS8ot031kgREURAyrKH2ti4gu3qiGKDBlv3qIUoszZ7Q0RDOMx
/Ne8dl+hAXZftIOmkb4HuSKJlpkXFFFtsOUtn3REdyX1QZt6RRbifvtiaQ8yhxp6BBIFhFrhLQaD
ndppfuEmEfzoAyKdfOqFiev6QRDrv//NtYHnXRxOeeg917JgwdzOAgc5LhfHw3tp8egw7vV3iEh3
4rjycq7lMTjXqDVDvEPS9FZaeH0ZwBooU9m9wTAMA7MnpqPY8DFMkjNGj98s6bhDpIaEDdGJN02v
1Uvsu8fJJfLvu3hEhMAN1HNPr+3N1tT4vcGBqOhlZOXyc5+AUDYsr0wM+PIGfqgfBmHsvfJ4gD6D
Ux7Jym/17fMAiy74t9a3Ah+g+Jju9nn7iD3EldzqGKszhAQ3wVCQhY8iChriQJ1eMrpKyLdEFtTF
/9Le54S8gQyBr7V1suJiWWYIvvRI5EINFecCtIiELsFyTARcOR1uOAvXvwy9ZJpnJ13VvAs2HIu2
eadpROWjN4IiOfXBh3jI3/c9VlbAv46D60gW/sJryP3BxCZJfKOdYmLMCKPXa6NaFrFK3JZUHAx0
1GbMDnYjIUVHHd9x11BmHGGAVuljCpgPTnuL2dZdfaKd94MrvVjpsjAPfFpPw6e8vP7560t/WLz6
gCnIp+d5bpwkr14fYV0jmtssfZfgg3+JK0p2MTbHmRBS6gmbEZaXGSsU30YOc/MgwZeNW/bR9eIJ
xd2Pow17msrKMcJWdWar9pRjUqz0SVEcZcLfhcyxg+PyoeuxXahWhtwk6DDkggJbRyxnZZmTfffV
giE6ys7GCTVnsRXJ6pEZ1UwIKiCcoOG9LrKUTsGvPnUHNRxih3fYTDO2K31A39GDBtEdn6xLK1PB
FdoX0KEhOJOClCZHaY+UtSs6UACmZBETtY9LKCPMhzR24QSGWSEzTQ0YQefgMuj2IDYDEhb+u7ug
FX9BjLf5yKAKrwnCKQ5F9zGPDWBURW04uJROIuXDpf6WOVyUQ8gdUh8E0kWMLWRxaVG4vvcVwuB8
zqaw/DKXQ369iY8JFsxob0Ex5I+adv3Sq8X9we2DheB6HsRdFFG+eb1S/djLEEvWHXdidCd+npwf
kQc8zjMzvBqzNTyqxK6wkoE900vmyEjMbyW89yEEbOF03cO0+fkC/cfPhQdJyhmDe1D02gbKz3Ny
sZkmvRUexu31wkl0B5b4wFDjQR5XUlXi73JjzERfDK8QsnxMW/affaNbo8c66eefK/rB1yhJU0Mi
IUPTKA6DVP/9b6c+ktyy3O/97a083ySTkb2jPelV3gJv4tWD2pO7OcMdzEAYNvMMQ4yHiBGjqVip
wurmAPj3jIkQsM0dXV53Ufg0R8mnoPu38rEt0i7rMXtdoKqBOi2rL+4SFIIiYalxIrTozpwAZY9g
4NCPLoOo+WDt1rD8mSumUFP7/nTyPjU+IzBoIuJAQDC/tTZssCqk4lFkgka6XQty1KsulVk/5nEW
wp4zbpsQ0LJg/cse2voDxHvKRaejr8FI6tfP+cf3n7qpH4cmCKEY+Lzc75/zZI6AtEuYcx5CvQIC
lcWhKkE9ARHWFVY98H7BQq/kb2QtG/moMirUxWfdv7hbfv7+fzTv4XMl0Hb1oQwf8ZVXU7sficUo
owSJKDYvHrc4nn/2JsfbSrF3sibLHYaT3NjKN18a7yPd3c1wIKFgAEBNvXd+jXXPr4zJ/uGReUHI
reOyazz8/F8XJFEdH11cFB5noo9sQZJxvUqBAKRk5T3YdN44k/eHLCQG9nI24l2aRp+cEQ8wyXpD
TMFCXvPPH9qPBlcpOFkUuYkXeMD3r423tiZl+rHHp7vDiVCWaUFLZiblj9TSssnTQVNjrjUIJJLB
pq5KVQ1S/eumxI/lSk6l0rRZYrs0t/JGCnJopXP7XrXPRO1AdC+iQSxWVBr4+C7KsFLztZ9/Je8H
zy58BGPXhAmWnJg5xa/WwTRWuYdNR/4ILoaagvoHoEAAOcPZa4O/6UyqjPEQVvDn656HnH8nK8fg
BDXfQ5qh3hvXQG6gK1mQOpUK6V9WIq/Pd5ycIhMECc22cTEQfeXm5JDybopswVdY+2iL7ub6fF7p
fM9d8ELsVGRJYyUDHU8YHbAi/Hy+V09WuOPgA/nL+tH71ed69fw2asp830/NO1s/khMAmxuzK9wX
K3QQJkdjEqe3kfEujwmwrKVPN6AsQYhtZjQxk0BlPSAcMdUzxI2nfkR+zApqYXv0j0nPHS6NsJ6s
VnUV/dLG61ff4NUJ1WcTATx9dH6y8huhSoAUxy21citwMyYrb5+xrKz9dE4HGC7qON7GjeFaeKUn
+2sr1egfP1fIfR7zlwst9/uTE1/sHKNmsmDrAMlvBjo6D8oP39A4GSjEObnI4JTC0kMYfDPRxDcr
A4PH49Tkb+uBsiMwsIUsm/RMOlW0RZ5BOE5GyF11CTs+GWAeIRWk/ImdI/pyahTg9WdbM1lyfX7K
fjeKwhgYE4rlUEeiU7nhW+uUmzuw9AOioojWg3qc8t/8BXjOCakmjTd+GZhK2HZnHsO3dsbBUJFL
TuMuXbhqt4lK51Ok1fPkw7m3zmTVyFi+hKQEH5nqTVnRW+wNH8UtSODp7+aFMnTy6+c+ZsDyJkYG
XSCu3787KyArliJGFr84An/oCLQPo4Sc5yChYaKE+P6t9MOQ8qGy6Vk+yMGwB0IHQqYTlBJMqJFo
ffaE+2/Tt/pAJ1hSj20V+p/itoWQvBX1FSEoN/+H+9b807Lh4nCNzC052V4t56rJo6ov9+27eX00
f9T1LX/nR/vTv/0d1Ju/cpfP/N8/GQgBsv+Gn5z/SuBH3gY86YYqead/RzOHzSn/8D8/yvWUww/d
zfx4/slA4vP8eP4rOD3y1zA/ByVjXpyUCHS5nYs/7VZieF7iTHbz6i+2/Vzszj8m6Q1/6SCwP+HH
dr/rhkeAK37OjzSg0/qoyaH9kX/k5/wafjz/3Jn0X89/9Tn/FRv1HT8xf9h/0k+7/f/+iIkBjIjd
Ly6Zf34nETvZw/ANVs73i2ZL3CNT5O18xKg4hxf4oXTXm3im8AkoNNFWyffZiql0kapbzgEEKQG4
LwE/+bs6ZpV8JNa9Rwd7Ke8rZVfCQ7+Jl+VlzJY/93l+pRzVn3+Bf1r1MRMIP/ViL06oAL7/AqgP
e7LpOIusx57DPCTktqGKk47BKh6HYCLgGu6Kj/cpwS8MiBhR6g4iW11Fqdp76F9ffSoAy4P7+Uf8
AcZhY8L7CfA55PylcHr1EdtsOJWMWYgDz8P7OS6fBFp0DkiWQtdRPd3qykkmjsWhgqKS9yALuK0G
AF8DPqWk692qD0kmDKQZRc5g/QjRWJ3YvGFr+J++XneqapINjBrjiRvd9Zr9qk3e8EHX7K6HSRTT
3/i4d+F8kD7Kh3cqtPEBAwYkxnyUn3//H4xa9f3J46ANZIznUT5+/4oAL+M6S9PTcx3zFlKMWQ2E
AZoXFQc1cxdNjWSKqi8IWf5R1ZYwYus+jMWusgp+/pmsA+bfwSUQNQPmAfcmTmJWzqt30rMgungj
kQgLoif5mycG4AcIYQAYUSMQkD5qfbwxl1YzaB92O38JBrg7Jf88UCbCGpJvriH1TkWXii05J8vj
pU0AkzCiViBAVwLbA7qotRFg2Xe0/xyyU5Lc/vx7/dA88L0wJsXhNXBBhohr+v5ZM0DviXlAHBws
YLqH8nZsoO5teNFT6s558jBvpNignheNBpt+pUJJb2f3AuBYRZm8GfYC7u0//2jpa89WPlpM+09L
Gyeu4aL6/qPBSQNWPuzNe9VjAwKeHLNNRJo0N7yDCfGW6vbhED7IyVjGtHuTXMVlcQWC/0X3MfYp
zJBCyu8kAp6jFtObU3usgbCuAAsPEpVNW3w1+DAumDPVhULnwcV4Y7IDBuh/Vt8aFIxo5L0rypHM
8WRDTToMiDH+wPDV9YtUBMrJXhijlmyHV/l/7lEtWSGpRjFEQN3EfwFe0JDpONQ6rtE/MVug9mCB
1z1G0vTT9cIi54yknn4QSe1cmeP+i1k6Wo+3awSdjcrY29abU38tX2qlS+g8lmWk1dW2+Ym0ZvBF
8h9w5ta6G2kWF5NdyjO7jbHYo60RDVVf5P9w7P5wb/AygygEoA15o+zq719mf5qgfEShwW2ahyLt
ElO9uaCdwpOeEdL7gcTOGYKBFeVRmtZt+64uQ5SY8NEQqxDF9PJrUMdTB/pqX8cA5XgFhVBiw+TV
+vc39n3CY8eI5GwKzYSRZcAFlkAanFeIBeC0jEt+V1ePXd7d0J7udaoyEb42qf8w0cXIfLwtSOjG
aKDEoiIYo2sn+9WO4JH9w6flDErdyAWE8uyW+RvUU532ZWGYQzzYqSWtPgIw3LahveBzpT9Qu0Pg
saAA9IaPUeh+EeBLNLm1rRrCA9ZbqwfdDfd9Gf9LkkY6MQ0qBvmWuwPjbkpoZSc6M7pImWzYHGPg
+24E9Jkj4HIg9bzmhPBFFQJewFw+aTkJuTJ0yUua16GE4mLFqoMto/uUSEvTohGq4rsxpLb2Y9gs
SpyCpUcbqh2QDs2V6zB8NBHXVv/SDdMHRkA3MdFSKj1lETa4IlhySmZU8zQy3JKQ3VD/MNDII7JE
95y2NFhkv97rGqxhTQXYNGs2ODSSm0uygLd2N/AbetyTWM9raKF+U1vx3BXxBaB6MN26TXLaAs49
2z4s/CYHrYhzo1cVOPeTH2UNh2KYRVrfar1QglypzRPrW2+pmwGwKoDotOLfT9ebYUDGGTa3K5xe
DL3DX57t/7BawMZDdl2Kh5rr67//bbVM6XgI53JxH6bj/FzEzUs3+c95PBD8AAthKN8m2+lBCnA9
AEmS4GDvL0o3vTjMy51mFLro++X/36e6nnVzDgxzIJbCq8s0PsZj5ZmD+zAk+NSmzkO9MbFZlg/y
BsK86jdka3d6tTOREfUBGQ39lrp/W5VwubZYVIh49/Mbx/pIf38YeOAnwEuRF/mAaq8/15gzOV8O
1IIUHv9BnbXM7SWOZwsDah4SEA8jUpvvHYH0EcutG8H20SCBkFRvdWH7XPwx146qRPFFN66TXxdL
/1CYeK7nu5EfUSnGrr3g//aSt2wOlpOXGJzjMWQyJ5gi9orkQJCRXNId3u/XGQpIHj4q+syPwvLC
3QyaIRBzUBQMPtTCdujSYS533cmgaRVDhj/tQqSZYc8oDMKxbo3ZT+B7c7ZQ/cV4F19Z3qqWCbzY
e0uJ1U9+8V703F+/l9DjGwYRgyHK0O8Xcu+OY04s2vghPtVPrivR3Vje6pbT7REE/8XdmeTYkWXp
eSuBmFuU9Y1QWYDsdf68p7uTTnJiYBfWd9d6GwkQoKlWoIlWoIkAARpoC5k70neMGVVBZ4IsTQVE
MsLp7i/tPbt27zn/+RuqQg5DgbV8DG9DkbdKqJzMBaTGzbPkQuYD8sx6bFKexOfAB/353XD+0ZVi
dcZJh5s6fpMvWtYxsq2JeGKDGumrsZAkm9ndAO1uOspjbjWwncXbUPYKAcCEM0KWW31Y2iWMygDy
IndtxvpkBc5uJvtarVa0z/H635APOCLQxyYoDXnKorO4SeJsJLP5uCESA+ystr5OeLfkSBDjz5MI
B5gwvZ/gAdncH3m2hDHYtcisNe/zCKxMtrqR3dgJfDaEg91uMSMm9fp0IaeuXeCKlimYYz++td+3
Y4YphxldPjeXtucFGFghIa0Ncuput7Ek/rFSnUkt7cfeGY7BUZoarUuek4Xii8u2vG7XTOXWkG2g
ZULdArSlaYjoOAl+cn3f76Fcn+l6NCRoiW37Rd2i2Qmm+WiFNtBf/G1rsTnVXZaa6z5gW/67jc+S
jnnRZFEZZ5wSQIAU8tzUiL5R8HUxwRNCwU8uTVrtF08F2yjbJ6peE8n+y7XmB2XRYeqEwQyTfG98
K20ifEX4axSeQjySYTYN3dcyknJS/OxjhSzZw9FwuzAZSkDebX82jN+Q/ZcXZwNEk7YlD+zLR5ZZ
jLu4CEquRDg0NfWnfIFmELBFSfkQD9SjwkmwqOiVnMmiz2c2IAdBPkY3Y6TujG4+6bO9r1siuBoq
emI6pEMR9x6pP6C6nyDSwGDCK42wHlGdAq7dOZH5ICtoq+/h9NQFHRjGLHhE3Pkp3ReRFDKa6Wbn
LNuBpM3I+F74hFLrb8qhbYpVA/+n0N3ZP4TQoM9YloJQ5D2bjdTwovnOOQKMDgGqCVm2YQmQPJuR
veW54xHXnr0A/xIeIuEAggbLv71czBthHWREKhB8lih/qVyOw5oqiZFCneGuTOJh55JPCBVDQo+k
Asrbpx+voa28fXmbHIdDj3YUUH7bz/50emSZOxt4WA83k+EiXgNbp4jc5og6OWjMD+SD9k2aI5eT
T7zaQB/QTbwV4rDITOyFdozMgY1IwPGiw2AQrT1wKWUwAKJsN9twlBfw2XjZtQ/xQHNEv0HysX7s
0ogBNLWb/I1BVGIQYPjO1XB2fs0c5fZyi8WWShazbAKaXu3Forymr4kR33SL7PQ+ACEIDaMmaWaA
r97ZTbLPJxJSEkgZJD95tHcCy3tQZzOf5hvuuK/gYSDVkS5OjjcyUfe0+8etSKO0VnBkVAqJ1ApE
Csa7qaQjQd1HoI8nCdHymUn7gLvRhSzmH9+jf9CimzQmdJ6u45Kiqb/og1UyOJaapgX6ECrgv8es
ScG7zXOZK8KtfSvzPVmKUuzGpQxRKXgpkjG2P4kTnGgK/h3ZHLI9v1g/ZKfY5FhRZqJ5eFExjWhH
VL2aOiG3jMniAFKiZFflyrqt7ZohCdVIgAUQ7bZOEycziG1lyABtDabHptKftyZXVMO2Kj5FU/02
KqKBjgBn2kQ4rRjfEe6OnSWoiYyAJXdE7oEA5pJpBCsaxUHljrcStuyJG8SP74C9Vcrfvk2Lv2TG
yg3wbU9/cUrB63LMpXGzh1I9pIPj7fRZbDsrJuZ6Qj6CJgGCLoA+x3JnQ2zFETZ+bSOqeVMu7VO1
OO/GDNhfH1ARWrlwha16PYn3sF9E+A55YmETP/vOwGI2cZLsSHvaTOZykTH76EPgVZE3nC9YNW5T
Eol7vKgRnN7pvbemfO7WQnPGiXCnL/16P5nwVDflhJ9GHywjDdlMIiukCYdR2JT7RssvXUud6dCq
N2q8cjtTPxnD9Jy27n7ofx+H7OjaYCeHZbURGA/xmSDc+MKK8e+QKq8S57p1FH+HntkNbpHqLeTF
4kGrBlWHWs+3lZQr3pStJ6jEKg61Dq8lKYVtnKFs6uLLqTewOjCKFA4VH4MY0Ytr+0w9fTFawYJt
dUtcSo0TIjs+dNwR/Y9ocME78ULzZ/HZS2B2dgnACTpyfgJSrY83ggdU6EDQsTc3J8TFEvJunZiF
/J7j8k9nijx5WkA2/VWooPieSGXvC/U4j+rkFWC2TnHmT3d2VpBv7uPQgRVEF0RwhHRKL38gnLVL
0QWQaoKddlWhEtVw1rE1jB0iKI6xhx8pTuF4HBUj7Lk+X+58f+0ugZlf98EUHVdbM5EVdNXlFKGg
1k3sHmslfm0i4udOsVqoVnEy4KoWPm175u+xwwSAnOVx73ujw3MGCg+8pPRsZ7CLYVXWr3yHPHjY
7BiB6AQYMMzkXdrUcghpEfCI8f3mxCqZ9he6l3LWpqVF8+xBrXVsAhUGyCF+hR/qFtCyGRuK59hU
wgzVXZl0FUmxq0RN4ImzFCO53ydnxglrcaY34lYI04wlhC6y1mHoy1ne+W73MFn4VG7hPVtygmdA
phLjd0mrAyCwwCcc++STld75MOVNsG4MhQOCYgiJqBJC4VdSIiduou5CD5k63IY6/HsJLcabC19E
pBwVHhexhSkl5GRmfi06itrG0MJXkKrtEtZ1C3XjIl2AO/XIKr/k6FCQKFbFdT+k6zFAvLTrAgff
WCXs706EE6LBgikNKupjEJ2XsJxrq9chmQdv2DqsXVPA3R+zMiP5Ez6Wner+GWfgZGdH/FiXxYS7
RrPziOckJzoOhjiasTAtLBTY8w46QH+I6411XWTrUY3rJToMOMIZNN1aIbdgpvu0KcwxjcLDw0lw
GFa8P/gMaLKU3+HPJs5kLitzinTxWoNsHBv0HJvHS5wMQHx5zUKqc+RDrIzmgAtHeWx5Ysm+wlde
IjhjrUHZIqsK1BGSG9lRu80nChOnZhd1lbVL2wGXxQCumW3w7j00pXJ1mwVX7vKySA0IKxE7oQF3
psnHxidGbkfxHg9X0M/JMirwQuPzkLwtMT+Z4fHH+F8fVFQ3T3XJ3wnkGo9MZSsJkdhyAPJOaHBA
JhiA6t1l45iEvkymcekZPHvWwFS+JneOjgUFKagxigzcrTeRu+clnsQxew+WQdG3BVBm8i43X4tN
PsPJtTxuutgqQwFI6HB38GwsilfPRacaYXgnuc04PcDUGw0sdbbPhd4btc1IN53VhEiwFQAvdQKY
tZhzZgabS8wWr6Mx3Ojy6EFjkZJMh1kp3AdY65vjSdci3F7F1Dmz+GOUviLHihDXUAvdlzjkCJM5
LkXiQmKxsmSLU8ygPQWmhHoId9ZovFFEXB+zmcdPAiBwWedDAR2/8G30alMgNtdycuqrQAYSPeU3
fKNOPP+8qdKk7+tscQZ2WLNjLyz6mdz7zbczXnk56Nj3quWuI8CCjSjO2TxfxGRjqLGoGQGiGF1i
iouMEglz7FrZzTbilmDiiUxlHkp8cm3lsi7KFtqk7PKbEaiNSGHf0fnD/mM/1PwJ3wOLB1BxX/dW
zGRTQkaqhddeI+YPK8erCmBywsIDXVfORhD1Ap4RMgngOZpIwjcTR7jI1U4pxG3i7iERhQABqMpN
6DrROoizAYP7FTx6tTkIlMnDtVqcFCN+TK+1hc0XI3UkBpnTdMuqpflD1/MpS1I66wJPnJKP9Wcl
yHeFlsXsybYYiMHzYjf8FgJZUfQ2pTPq90LJJBSJtGc6oFnqDiYZIKobg1d8SzfT2pm2ZnIftrqL
gYDkx3dlcy8BvFuuREHkI0GZm+nhzGHM5E+43H6NFxyTzknDMYvhxB90FntE7gOzToEZcYlgWlT+
GnoqqHodUTEruJd8fhVMs4yQJPmZH38A27TnZQnG4I0BAvcM6tCLbtczIURkSu9eSaUtQKp0HaKZ
khxhHa7u1lzQnZC89zUpWxS0IjPuVjpPjBnEZ/gUN6xDopvl3et+iZLVfvAxmtv0sjLUUpBghdQt
gRw+2je2aKY8QNA2psYjDCUZRAiPWxRUwpDa2A9U/dlPg0fNl5xthhKWoetmQOUpBLoXN12z2s7O
+2J6FFBZmFJ5gQl682nTNHaoK/Ge+ixYBK6mJxnYlaa6SfPqHXPVCwF2sbTbzEIF4JVxtlXUn+a8
uBeEW+Bz6Yc2dAIITYanngH7F+7Dj+/dxtj99t5t5B9oaZbnMbh4id8RiQR7NWnupGuU3l/WpjAo
IYK/cfvy/RY6JPHbW1co2UI0XaSTX+ZQOWWSKj2CCC7snMnoiAshEU2+8D1p2O9IidsL3CEaD7mv
Yt3skygtwwf6pG3kJS5eMsnRF/sOX7xn20MshDpJjBYAEA+STbP5h6TAI0zbamqn/eZm1gmJF/8U
bjUbIek893QjGEXxRPlSrfNY2YQN+lr73naXkvOU8t0jcUM4r9uKIgdIGcij6e7FC0K2KzqFe0ro
t4IAeoTbyyLSnOjNjz946/v2zAWDhN3j62h2Key/3TVUPni55mX5LdNQiRe8k+ngliMwcThtduXC
MZA02JyyEXJ7xAgHq6LOuPKR33Q+oWK0Wbi6UHYCVmzTawBwWVzWUl4aCbFLIEqyCaDr+D03mGTw
sEgI3+ZtJbzdES6RApcc7eTux29wg9++XVmBjO9sV0fSQGP2Ap4jhjGLqpIZq+hY85JB10TaMbpg
CeiWBQWt82CLs4CQczeQQ8Jbsq/TIiFGdDG0D5b8RktJWZrI20X8sVl6Ebhqr5hzENm+jSEisUgj
sz1zCOsrwfl5V9LMiImEoMvCDKnIe9+SMNlXs5FhKoO1H7/rfwCawr/hUbIZnujY8b1oR3HIaZOZ
rIs7OVXl5vmESYr6Du4amC1J3RMZHh0J8gILiKZR5msTsgOunjpQ0retDqK0SDUFlPr50vsHg9Ug
YFRpW/B7QcS/4/xpVuE5fQwGAMPEL9mCc67P4N/s2TarQvZsgewloU3OHmGliLciw7Pdhk0byB+J
BxaWWYZJ8lhyF2WY8vPB6gbLv1hGf77Ylxstsot0QKVpvBIVtQw+7aK76mA1/UGhnVoYBiwxSdKM
bQ4/mKByqMoS65iHgFNe2WJBKejUpqKuWW6sd91lf2EJidMoFnTnSs/OQVy88sXSaSPfQLRZAdba
qbrz5+iA79d+m97iHveTZSNH5Hfvkm2A/YAD2HNfbMPaTPmWVBHUpz+OULJ7N5ydUbcMGGo4KOJJ
Jt6G2/BEQCSIfhmMCGVLbfkzEHub+39zTcI8RPcTODakH/NlXZO1gFdm405PQvLwO9BaUODNqNyJ
3DBw6sdNZ7NR60FShbKMzT09JusZar0MBk23OijfO0rGkjdJ2cyw+ccfnS/7yDeXSXKwyT9M3n2E
dd9RktKoAof36jtZHPLECWeyLpxLERx2AyUY9BO7ZlWj7pvUV/SyRn/hj1TrI7UyEpvzBGJo47gm
aLUErPc95mUsGAwXaXV5FFIsmSdm7zKVFus7GafnzON9G2pxvNAhM+qWiTTYqEx65GgU2Fo4IvlE
7GSZwvIKaBmzJzExxQeUst6H6BpYD+3QnDhTaVYgMmBYKPN2QavrEhdA+Q9hJ2/VDuTlqkzvMrZM
y2YDYX4lh4cIxiTyGQj3MsYlSyjzeTa8FY8wuKy3nlGu2INwKuMGBQY2pndIb2++/o14pMoQZOV9
//jmmN8RheTmwGFCl2FjOb4Ru/8EYqvSSxHN619vjvRY5OoCRs4MHUYhc5hkGVsQanLyBAvgadaR
OIlvuhOIHHJ+wVd/2JTZPYXTmj158CcqEZRm0M2UGGr/+Jq976+Zk9nnXHZYN/BbZbjzp2vWTN2Z
Ar2YaeW5MqIjdp3VEJKJdParxy3BOACikrmry0RHn+urOCY4Ui/pDvEkea+PDTjROHC3RYiFrQim
OZuRZgUitrnxd8xM9wbevg99n0ewV1IHyiUwiIBYG8dZrLbo5O1jbVHvePG07IK4yu83oHxLY6ky
540vgvncEKgL57DNbTp2GePUplibRTN7M+aA20I0wN/qVdpKI+v3g9bf6y39WEWXiKvgNmWk05TQ
Nn6HhM0sXU84egBd+RwDOijwphui8aPBxxdTZtgiGMkw1MyyWt9vPfEGu4+D9q4J2ugMo/MaE9x8
p0Zx4yIq+cc363sE3gfchsujM32GHPCSJJSp3ph04uPv7IWzlgJCtn4ZpgNtHDmzjvJMTtjW5Lhd
Sqkq4NQfRCuv5P1LXLsH+X4dOXF/cnXfdQnM2GyuD16VwR/+i2pgTbDFbNCm30kxGY3eU6pBpcL6
vUu9h9zhg5QqujYFANLju5h0+22SBbFqGywxAlN9fS+607LUb+qme//jK9zO+j/vnoEBWcmg6YCO
QjtjvLhClK56bUf4e9cBPgRbfsqWF+1rOMHEngxU8R481QSsgVEBCxDCS/IBuyVvA7nnpvIvwG02
PwgNXHdvul1xMNvVYdfFB3iaBElWGJJpItdhOuP35fB1CuV3kgO9cFt6Lf+8xYlhoIlntQUo9zXR
YsaDJcfTlowmjMBzJZ6PArihKOzPdSfmwZLw1U2ABnEF9sC4FfCukEMfrAnRPT8rEXqKY4JsNOw8
MgHqvTrw97MqTciFynvYnoIKgS6AMD8sWktlgErnDqyosn8rRsG+iXKoRf25GTbnAYEYJa5BHT64
5LdBYNiSBfr0fZvNvysXeYonIWYayFRXMDMQwq5Wc7GE5Lz78X38ru6ETATpDIU1Ah6kHM6L+6jx
/5/gGTs8/VF3dtwQ0oQgK5AlK71bLi6G9kA/Jk0CPuW+O76W3oq5yk1MVhoDcWg8QAUihvs5VeS7
RzXAvJ6UaR4I24VlFLy4xMpti7lXbvUUrxyTDQ2BiTOpBDHpwMgieWdgJmPFzuSiEDZsfT5mkmRJ
gyuBEGz2AeAbY/3/zGMJaINp6C3ZQwTNeTHJQ10zaVY19Xcy2JXqYYqhryDCxDnqIjDWN5tLubBD
hLdmk3ohhXBESMIwB7elPR/ger1OnPWtNB4ybhyZa7PkftKwv+AZBnAydLpFalM+TRntvfgUM6zb
A2sYdUBg5p016WMwbGG0XQq3zh6QaKGEibV+xyzh1LXCwOZ/4LRfGyM65YINpZ322wL8p0/zf4i/
iA5xieuq+5d/5utPmKKrNE76F1/+y38cul59KNIP1S/hoL58GH6pf//lsf/Qp5gKf+r+WV7sX3/5
25f6l9OX+vZD+eW7H/rmd/g//PsF7T/0H7754lD1ab+8Gr6o5eFLNxT99vpcuvzkv/ebv3zZXuVp
ab785ddP9VD18moxNiu//v1b589/+RWa+Z8eTnn9v39T3sBffv3rf/vr//zr//nr//jr//7ul758
6Pq//Or7vwnHDt4K1B1LFKu//jJ92b6j/6bDFtNhtSCypn8EVapqxnB/+dXSf7MtyhLWJ2QrF8Xm
r7909SDfMt3fLJgcQhOwqFds+r0/3vw39+3f7uMv1VDiP1X13V9+9bbn8N+OBI0zgEPLYoj5bd2T
aeUS91OmLkgFUxjStsNdkkTlecLRiCgmkzyvMOhxgg4nbzTezIPu13tTddqJECEix1q9bg+RKqOL
NFnSQ2to7rFt+va6LFNCzp0l/zixci8YRhrUgFk2fikSmkbM5opdPQ0m2vh13kccpJ/gduoXbZR1
twlRiCEBROazbZc1nmEo581hmnE0j+JH7MDXAwxb/QvxmwFm/YvCx5RZ2wXWA/mrQC/TS+X4+W02
4bTPxK4NkrBUTnGPjtz4VDkDZQvz8Y8rk7F3ZoYhxsGtLRxg+tK/0gwj08MKAW8KbK1Vlw71GAyG
oLl089a8qlJ7eMZ1oHjdmjUBXj3a+HgHn7/y9rwBFYVt4Y0PJnTfYjcMifbOLFXNvKswuBim8wg8
nGEmFTTNjduBX3sgycaZw9J04tdD6RUl7p1kiuztxFrfj3XfX5Ul7nBhUZTpW7QY7XyAyOmfzLZL
H9LRK5+t2VSQA414uc7scviMvaN+bbjlWmN3a5q7lGblUIymdj/ko3Fus9V/rm2jfb/M+FKFaZAR
KIXiq3B2jjETItdYKaOk2fbm42gs5jubYikLh7oD/x9q/T1ma3MWmnXi7/AYbR7GZHbvcW8e1X7p
55yB9mjmy8EtC88LZ8K08ANtjcAMzdiI19BRpfGh9c2xCJc46NGkk9iM2eBUPBNTPDzkfaVeYdjS
+eFqOB1cA0IPDioN0n1akMwZMrU1T0yT1DWVVuzh791oDs6qwVCGXp0bJKlFy6UX1PGpMOypPpDH
VhvHxGH6KelGqmMUPxZsmBxaWD8FwdvS091d2rfelzYu6xyceanbneGOa7yPbBfvLzzqbEaJKw6O
NXauHv5mgXuKDHxOs74b9jOO0064FA5VVBlE0ckbdHXlUsgQG9ZM3se2qe23Kb91Q+RG9zGfojoO
g9Qpb7yoz71dP5mdFy6lnV5ZtmpjTLdGU2GD0S1XfZxqh8bQDRQJg1PYu7KZmzMdiXdWjVLNrliq
Ce/0IrqaKQqiHQPGYt2lW0IP4/jpWEDues5jOBzH1uoxe0v1OCeG0HXjz6lltMciMPWD0S9MMDPT
a7udpkybIeOi28+eWr0ldBqHaVYe49m0IxckccJAkbh7LJnJHyJ/HN7hENdc4BnHnHTlP19RXNLy
Jq1qiBbwW+MVk+A+BGJt79TkOE8FxuL7QGv99KrHCfx2jmybAaStpuHQzRW8H8/Hs+lUcEz/7ikT
aAECjheaRqCtYTGZnn3SBix4ICGu+FY7aK4J/9AqflL3q/rztPZjdSTLxzjWvTc/BZBjPwd0YoDY
aeynuxQs/LlICQCn0PSzYZeOTvDKXTNU2gNbc7ZrFlObD/MYG9MuLepgF8U1PAjCGCxsQ9y6vLOc
gYfSTTCb3GV6KvTeORm+tEOR6/guW9aHtCKzvcoH9Q7L+fKsBU5124LSLdjKme6DA3H2sSwHZwqr
2UmeQBTrLzTF8NIxCayh88zupeEAEWD4a8p25tQ56DHlLvYh4BwadoaQ2tSaJmfFXhtjUpfY5yFf
uCRHkbCzb51aPRlmVX9J9V69JQDIfxVbsXWVVbH/yS7K8k3vlJiRe2LBF1WDuzIG10p3p5XjetUS
qFrvvQKlzZER7oovXTnO1yhFaVRsW2S8Nc6Rxj7VXDypBh+GKUt3nPDXjdf1E/7Wo3YO0P4/U+dB
gi/bZsFOzPTuODn0G01Z+VvVWe0F4SCxE1bJWBVcesNO4TrwY5La75Lz4pHxEJe2Js7fjWHuKJ4s
fwdfpZ/2juco0qYcI76KCB+Jsa33aYn5HFfaGVgVV0M2MkNKY9vIjyXsiDysAeTJMogzCUstIsCb
um2avTtn2UOKZeq7HF/U9iKaA+3acXHx3BNC46yhC0uIncFrItIrgZpihrZGKt7flnayBoTTYZqU
g7ZbrAH+Da01abHh7NhspPXqtG8Hp6vfO1ZTHUbP6PChUuoyIcj9uRV7GQ4D8wCbzftI2nv3AQKT
9c4lEfXkJtZk8NJkGYZO3fsfiiAYHw1D2d4uGTkj9pnXMXzG7QyL3pQxlQrNtHPeVXZdfUz7gb1i
KrGZDZc2jT4SaWmbt62fIU9dMfD6PA4FT1BfLj4Igbl+wa8zqnZtXc7Hsuxcwl7c8veFYErA16l+
aq3ZOuiodC4KrdRT9oxi7kKMP4P3nmksNyqq6g8OqcYQNtxUPa49u8weupC9X/lI9hC38brItLHi
oED69skIQAwQiNnG/TRk2F1j2zP2xwJV5EMbj95zHAx0yHrvh0acwUeL3eX1mrXNR8Inmj4s7S47
ZUBTB21Y8onQAtDOMBuqZktwb/kJlVTmbvEj/9B6xnyojWq9LFkGXqjls7cvGrc9jTFosTYv7mPi
aMHRbaFGVisu7WEUuOWHzAPoAN2cr1Sf+VdQvLEb7FfjcSbla6/x1g8rpJVrbPb0m7JPtDtz0pnA
J7C49k6tNZ8XW6X7vAqMfeUqcwp75HU3jpualxPeQ7eeRySDl40e3ADfWc/RWlk4AdZNhHO/6kwV
LqvVgj4Cd7SaKqHjtsXZSK3m1KGaOPdjkF8QbaRfAjC5pyQoeJCVHukzLsv1fNMXcWPuIlONLHvO
tfk4T9XwKbGX7tbyxoFEs7S8s9ehei1uhD5llKF+n8zVicOx8o1dmXbrie6xinaOH2vvie30noes
hT7R2sVlWZkqwzI7sM5lG4xXHDDuhaNr9krvPNuYCKM2uyG3CfiJkY1xPbCYj9jcwXSP4uJoDn76
Hnta7csqbnWhpc/aKQFUvTBzbz0lc5Ra+8WNkoOTZ+ut0yTrsYc0KBkhufluLg1IsMZQMG1S9W3t
uNEd/tDObd0txSmKmSzl5jLDI2nWYzEY+Y2BYSeS26m75jPRMRWCJ5R2WrKHfBGVIV70095Kaudo
FPZydGynOQ714Lz3FqgIhAByTUMw3TVWlOq7piGp5spwRr+FjFepgupudNqH0UotzPwy79YdowF3
GE5ZVkMA1L/iQWUNg3Nfs45jKpyEHMk+SBQaAL8gOBoNojEF6l0QRIAr+C3q2UWqlaketnVdvWIY
r1fP6HuSN+laQNGr9ab8HdaQdTKyyLzQ62UZ94nR5NFp7I0cg2YjSIrQsNX4xhSiYxREC/c179eS
PKqh6XeOOTv3k9csK9hAzqFiui2MlaLsG7Y+yvw4LCJ3qQ722pRonM3yeuyDBTYTqX9kLmj6xagb
3dWCJ86Tm4z5Q5p0xi2CjGFHkRyf2yafbwIsOuvQ6FurC9vGH980UTue5yIWiamDQ7zTp4lIv9s2
DOoeCmTgap5cRXEfTYl1v/QpG2OmwwW7tkfyhOGgzw6UQBxMmnBG0nsuLLy/Witxp3AYVGvsXL8f
12PSeQPcyjJ+yPTWLTl8TTJTytajSATAtApV9R8VFVr62bEjzzxwc7tybwQxJBSWSYD0xVxG1Dnp
5LwZms555lSfFDvAMl0O9sABGXX9edS17npwVUSz2IvH3ELgQGVAsWF77r4Q82Rfr3Tax1kl5T2k
CPt1aQ85eURVQ9SiMomrwGrNfgsFYjoniz7ftF5rX3ixr91NrNArzMGt1xlRo0cjVbGBQ3XrvbNG
t0/39WBokkC5Erc7upV+b1Rapz+0jJAeAtzUzrbXj6eoH/zLwF2UGTr2SHJkFgEYW+sahZh/xY/5
jNnnPTF07tNq4ZucdAmRjTihJmFLYburFnfAZBw6EAainbPTyE2vqYPz7jXcc4+8zbkp3gaOZT8s
fa09qwhtQVqRa9vEXX9obafjKc+CYV9a7vKsyqq8nuyAyEuN3A10cW25LwsLG0wejesFXm1yHOhp
3zEDD55XgOmTYUliU6SIhI9r0+vPQeIuTbh6jGEWJ13aXe7W2P8Nzkq2ZGBnTwaeZWfKiPQMKz86
A/plbah580BYD5mKNKPCOPStu4pk0DDIDPobSB+vQKu6pyWJEQIVfckht7j1wYrc/O3crPW5tFgb
u8wY/duGHNmENVhbedhUKA93+dANN6nd4GRh6PFNu9Zxc1G3BivKSuzxiqiEKAkpLOwbtviIajlx
sqduwA9sly6pd4NYzu3CzJzta4vmC/NfCJ55M6yHACxq5+ieeoyTJYfm3S9kI7TTx0gzqN2SebzT
aIo+OPWIFTzdSrG3QDz9fWo03hNBimQ/BJ7LllJwPHxwp9XjbdlrRP5dx/mpTz22fNaYpukRNlv+
vJCYEIcJXeXNosbxAxab5CwVxtwyn/DtIwlU09vMrz2P0G8/RpyXq7skIm/4rhnTwSQBb9TQ5hXz
clob3QlNLUhuPdxo4JnN1WVgxiXmD2t3MabBSlCkt95Dye+u7dmKz7pi14KcRPP8/w5sQWbkn/9f
8CvTYrr8T39ARN/jV//9b//5b//pb//lr//rb//1zwjW9mtfESzb/o2pnMypbR1jM9yD/kCwTOc3
17M8PYDKyAyNcuJfESzb/E2gS7j6myhhk5b+HcGynN/gU+F/5vpYY/1xZf8O8Mr5do4O28QSEhOz
OwQzkLJeeiY0qh8HLDYHjLGD4TS0uHQvvXfJyVTrtJp6f0ibvPmA3zKUmiJovH0/2loajhG7YqRj
pMjR8WhbcXMHQncu/Nd1epvYq7pOm2y+9B1J2VbGbF5i1qeHhp5/5NmzKYeH4RL04qrVks/KL0oV
GowkdoQTZ7txjppHvaSL9ZeE7Zht1Sv6+R7K8HKTiGUurvrJ0RqD+ZT0zqvtmxEIEUnf6oDL7u9T
ENSvUg2TuBYTNqNOs6slN8eLBVib1D/vEGD7ehOklXnUssg6xrr+sZryn4zaTf0FqUc+X6ptMf5x
gcgBKl/MRtmvzL5qnXEHj7IOXZJXwxK7gFtlmtGt5TftwVAqpdyePqZOXNwao2u+TsbpI4msu751
i0ezN4y9mtLkvsFYGeAKnC3JoohZp0GqDZKKEsun6+0Xq2G1n3BNM1VlvZ7NN35T9lfpHFWHJkit
ZzuZ7yvysl81C1XhPLdkKjJDOm+/u31ZBlXHkOjY2f78al2r+FDUaJnXVec2RLpzVeTpJRrIFo7D
m8ktpakfsguD0NlHyvUS07BgZ9VOd+ccB7fcAUM0z6Ud5Tfs9xNEeByiOtOoz8E66hdBz6DWnKv5
jbUk6XHxC+toL4OLufZhzjmpEqc4Dmjrb13grNvE6UYrrCBqhumYu0d9xIiUBOG3fVYSD+rIy/ZB
+jZt/UtK4H1CR3COULzRXXNzT3Wr6vI42dGyb8suXJtpfHasRdtN5A9dbl/W0XynAEtfcZp4oW3N
+L03unbTOmu2C5ISTDHojg6xmqy1LrlI7CA/rzJqiRkeyJtd89K8zdz8XPn9VTx4CfeVEtaB5X1Z
jTbrHJubYNcC+E7xkLzLAKsugOddavE4eafpw0WVZOmydxYtp5Qfdetmso+Ts3RXaQlc5Bl8aO5c
YfPrTLe2cqJ7zDt2Def5TYkTemPN47VllNbBWB3zZParAzUdHwbS3VK1rzxPv9xu5Wq7BNno9R6k
T/uCPcRr6jgExfN8kXq9d2NplnczG/Mjuk3z5AIpXm1/cA43u9Ktl73hzbdMU3KCV9v6Jkhi2N3D
EXKrfUvUyXTdd5yRDfTiCYN82DCddhMB8jITbe36YujiD7O2XFcJKZhJGng3vZY4p7TnAORUhsRg
+zRWXnu3faUVY3KGKeaHSdJ1JxQIWMhiUxK2jgMSF8zNO2eYhh21ToL/uXUba8G71a/VrRUV3d08
eI8wKIrbUbQueBlO2W7+ZCVmd1eD9akGi9iuna+zSbU3g9GVF0EZlLtEQcKJp4BEVGZFRMc6n0dd
WUhBi+cV6cgNbceFGWXNdWuPj6URB4953pzHQn02m6A/pYZyd4Vanbslbh98P//Qzq53r+F+GM7u
Mr6PPf/RwYp6dOr2pmnr/gF4zj+vAMnVQnxn99YBgifWu6co4oC5Hsfg9egFilBILz06tZVeKYLn
T2UWPMLOTx5N1bw2mukhAvCKmrG+8eWPGMb5lZ1mO88s69uGXMJwWEYsQPyxOFv+VBOEUXv37rx6
97PjasdOoq07e74wE2+9dO2a4kmDkw4rCb/7fo5u4TAbt4hyGvkibfVjYepQ9d3Iux8AvvfGDD6z
vWCmcqLRYk2ITXm6K5IEhX5lxE+NwwddOSnxpLU+XM/1/F7CaYDDwSnXavZPmjL8ew6a4L6vTXVY
mnnd/9vfxQREInZNu3D7EeK143CeIKmOESWvaVXWKZiq6kmj/wEGMJEf5V75FPxfws5ruXEkS8NP
hAgggYS5JRy9RHnpBlEqA+89nn4/1kzE7nRs7F4Mp7q6u5oigcQ5v9X4URHqBn//ZrGuSVj3ykq7
9chGP+fFF6EA//7Vv35vwZ2zbbp6lWoVjDLt/wx6eilyy/pU6kFzu6rV9/86kZ2+r+/wL7DnLMbP
sqhJsLTn0OnEGrRppr/KvNQOqEUsjwh76hWXrnnKc1m73TaW4QB65dZw5ARe3jv3TPs9MZsN6CFW
97KYOEIWIxOeGTnK49+Xca4weg3yuKSm7o+KAFtQnkiAuK4WfdqO8aoMTuWBIb9O/QkiB1672T76
2r5lRnopMQ3fGRvG6ONaJNDHwgfLCJP2rdWqJ21SQuZ9cv74rd4Mt6QP1hoAuWJDxRuX2jRyCSVs
8eC1xRer4YW+k/faqVr6L+2AIGuvNLv9uIgAQY5r66a/5t1REfWudH6IrAuGSAvuf5TQiIkzOFhm
y5/U2JfT4mc6XorGxPqjuapIvHVsPaFoB6iLEKkLs7TOE0tSAs8JTycDy/5BnctDl5a3yOz9yUx3
ZUq1UFU1u0Fxbl2aHyLpeBNAwSwfOE4DBA3hqHJvjNGBeOILc85TERtBEc2XZKr3jRFsc+yVSxs0
9A9rxNppgoEbV+JCUVleK36WuFNv0P5m+V2ShEMd76Ox93M8TPpUYanL3TGZz1PhnO4f4v2D2Czl
Uc9riK5yP0bxabRMP91qryeD3vLF8Ak2H4jlQ26ba6Zvqq4cKgZ+Jgc3TUuf6IcQSMLLFbqukghS
ob0UpR0UuRZ0bbBFuovW52wo9Hktmj9kRghrsZu3ySNi2R305aTP9q6RrW+xENA5H4wKunvHuMC/
PURKc+iX3lfb/M2MKeQs6ku/LXwPy3lINvxY1YGOSGxdhqe18zkaVZ4by0lZi7eutq9T1ro0dnPK
QA31CAPbinjy0XP0OuhbIs0fRarfC5x9BU+KmHamnpwomj4Qukf1zmHicimr9OzAx4Aq7kyn2xt6
eUv1zk85rWbh4bAKVuC2HvtbQbhXLURAO5Y/FFvYxtaN6hF/iNVds8Z3Gbv9lfBfU7m21HtXGkhb
YM3FTkym29I7n6iLW9oHAJNr73BNVpunK/zhzACx5XiL2rlLMp/0eHoQduUXTezbwIr2ZAMHHBIB
S8QP9iMRFKnhNzHtMrDBcxyn+S5jBuukrN37f9MZ2KJ1a5+vrbdE/R7lSBil2LDjP0PRf6V2dFj7
5NzUncfz3KcwHYWkaik/W7yP0DKIADtvkt1RbRqE9opPSpOfCDsoFeUxjeVbFveX+5+SvnRbhld1
9GXzpMVMPFw5hXU/9eLb2Mvd6Mjr3C17am0CstmxGhK7hVffmYiByUQQxcrz1Pxqe3ufTF3QIoKI
SsPr+jS8X89pv16qYXijqPYEe/FYiOzIO/faAiCsJ2K7PKZRCpheutHch1NthvffB6O+5HZ9bjNx
KM3BhRO9JE53zMYykNzQYzPviEj1QDIejMLeiWU43v8fXf45ReOoWvdF5VJW9kE3kgtWwWMkE5rh
c3cyWrfjq7x/x728AuLtGjP1C3s9av35/iVHaUEaUMMDsHfFnJz1YqAEU39oU/n3zc3C8JZpOTbb
jFm3fLufhaWzXmsWi/4j0QQ4ZhrYlDiOVnnLy3E/CvVzhVUQGOlqvof1OlvMpZq/rmOwQplznhUn
nm43YzZ9ut4OE1CfxMopuLr4XgHO5QtDmzvQ4pet+aOWT55qbsGiN0h+9EcpS7wfDtau7agv2WkD
pl4+AA/8dssv929hUOQNQB8lmQy3tvYiyAMHwhcI7mMinur+Pznzr9XGo5JoOWyB8pMHbThXy2cf
R9eKrji0369RW/ulphKTAH6ajg8cEm5ZirBLBm5mbpy4Py62HmhrFwhrepAcmHH1gyoiPn/zaZF2
6lV6dE2izpvJvhgz5aXOQ9JX8ialIWeGSbI8VYkORWa43Rrjd+STGtdLtsxPjWV7MbWeUS38poPf
XYztTaoT/R7aSRfzXmz6Pq7kp5zMSykGF0moIPjKLgXwallTI4gHP8sVoNU2/dpGw1s3teCYpzyV
+i9Hf+3z/BZF06lwClZdPszZGojpBNJCMrJHL3K1U8uVw8hnZX5Q+115Sz6e03j5HLh+TbX5qNb9
CgQFTq0crd5+JuHyPMPAIPHT+1sUO+9DIj0b/blZtRfKJk6FVh8Tsw1WpzpFYkw5CuLPUqleVUXx
0r5HLNJNoaS9MIqNH7UWfxiTQYgnWDJ1LIaH7Byr84siEk7EaV9E+T629qvMYdJWAUtqW69NUvjV
agDzr+W9zdHyRGxzkYrbBEvcJmqJRs/5zax/jor5l2NOX3JM/Wmdmp28Ww0Fd6GyfaVZoKt8yrpi
8vHnt9+idc6tan6bVUy5c9RAc1hnxdADCoTDvtxIuNERhVbbqWqNg42qsChuAqs/Uk1g8Nkyv+cl
eu6X62I0N5h41Nz9Y9RpT+O8T3vzJbaTVyfBtoQHtOoQU0zq9GF2arVb2uYJ35NWQv5kFvFaa/W7
qQhY3z7WTXtTm8EAL+2+hjE+d2QXpPUUmsb8pltQB1lU0wZnvQymHWxJBhLW7FmzQ8pGfdjg/Vrr
P6hT+qHz9REWF+ox/rK0D7dKOWabb3FRuaVCJp7VfpA5QhiE1XI7XuHjn5fU+TRN9MYtGpf0V1sn
p66RQdUs7GGe07Fm1/pbXnG/G86TmLOrUl97YT/pa3EZoEGtJPs15dtx7KI/iIF2jsLDtc4eJZKh
ZW6OKedhzXiGY/sMrMuQoh0X9QX07pZp63e1lA90ED5Jzr/Z2g4C0SR3Z7qpr8y4nqFqnqPRTYxU
YFdqb04DcKsMNk6ZK/1s772zkwPDA+J2TLD7uJafdYF4tTqIbHlPs+ajtacnrpm3oW4+NYV5fAap
rotf29JcEY1M7jj0e5Mbv+IJP1Vs00a+PLBG7FPkz0p2EtGXtppfo2NSE4GS4M6Z4ki95toq3Rbq
vmvR8szJlc6stDEe7C3K+L6VXwPzw874NeiFcMdcgwKGxOgK9WfdAZFHQ4FBHuGSwTdFT8SLYo27
tUnOhDmEsxZfxpjKzNhftGO+LgLoqHpICd41xgrm2lEwyIc1BXnEHuvfqVUc043mV7PjYp0sym/7
mWksPxVCOZJNST3OWD80pcFJywIWNjj3Ybk8aAhoKjLDdjD1CmQljBwjwQ4Cmo1p3yQptz+4eoax
hiMmLeW+GarJ29Tlu1TNAAZoN9SbP+T254osHq8hD9f6mGvWD0fpH2tDwtvEHuouH0KX3H7fIXZv
m4i449RHVeRrzRBm2eI5E81oMIDT0r6b8XRDT7AW+qNWDjx76WF33AGOfYJHbcmgMMuaB1ctSG/H
XIldsI1t4Y1aa3vAf/tRcaZwWZrTVHF0bmrb7xp0/X5bzuhp0spdDH7Latd7yzvYBGdnYMbtM092
WO6+xHqxmD9x3QDBZ1VJvVLiz0KEiqKH1ZK6UdmorPYmN1oypciXzHbHmw5ReVxEY9064oLW7HHr
ltuyoK0q8/FrqZ6NSYYE3CHaxK1b9oR/zHG928afW76d6qQ+AHHcBqu6LSzvYQXtgNzuddL6b7vk
RoCBV7K6Qkw/nnI75SnzRAAKHn3lukngmAvmg2ln8WW1RuQTIfSnl069i/LqK8p5pLDtG3T3YKMK
ODHPCK/dTLFuomz3XIknWcVPYzo9aJR4dX13SmIRxGMKsZwyEaiHUuBVH9+mUXpblJ+d2Qqb0npv
48pnCQ9QJOxqQf2ic8TX4EnCWrXiW+EhpK7NJS1E7hoyujhsPNHMVMpYDNCvBs1MOob+2sWl388J
tqvvAupMz1PfgYuvcssvkylcGei1jtprc3kuqn63CI4f0NOPkTgPZWCtUvsTkU9osUkLJMR3ZKwr
q8MIbQF/6jec7X41Gw8TYAzyLe2TJfaZKI3pPDh8hW0FIKDEwbpaGM7jHYIz9pHsjARoF20ts1sf
zud8GRO3TSQOVRRYU8fNVl6dTaBubwSPmieQNR6zAj1J/KBFpDfY5jPSnAfA3YAK1jApsd5MRbjo
LY+gPwbP/XJFFs+G0W6EYdLO1ZKxqmqGvyxz4FTzvlFTz1jNG+bYoG46P2MA3CLlT9VEQZfXF+ZO
tftBXeHbohHcVEbHtu5/z3g+1Ul3TadwnTLmOWYeq84SpI9HQZp1+A3v25eqUA2JIXPMD4thUqOB
y4bwzBENoCMuytK5eqKfmyb9qZho/hXNLyFIEW+6Zpk7uzSNHxxmU1Ufjg11y1GhhhJaKI2Kt+bW
p99zU3jLb6ubjknGUSH1vXSa/WAVhM4I+9OI+/2sCn+U0pvU7bIa0WG2TTbDxtdKYgUA56fOQclh
PqVCPVYmPoRUAvWRnfptlkm5G0bdR5H4p9OipxW56U633+kU5K+bg4zIQpTaI4IODu26CeGY2ZLK
zl2ZL/PeDu2l3y+qEzqt/SdvLub9aUSqr9WEUa++5dmydxr7pEbcKbPYjfforAFlmv7UjGZIGeXv
VJNXfZtO3YY7QVBJmSAr1eRjZiqnqBABys1HaeWv6AjPIJKP+L5YkLjh1OS8qZyMoglZhT6G6Wc6
pgcUDcEWJzRExS4iEcAcm+Df/HvqhdcZpT/R7oytzt+M+Fg0xaXXOt+0IiAMTm2tSf2yFu+KQDya
M0A7zTkp7GmvbfX3dF8nJ4wPRhf0URFE2ezBQ6/nxDTVXYbbzSvAQwqJ/S0m9t3Lo408lugzipag
6x2s9DZl9WPzoE+GW3DLFPrXKIqfi83ZiQ8YzONNGsSkxGoYc5at8lffxW4Srw9jG52IKsdksnD2
m3/4FvmQkRNPW4Gjq/qe5Q9r+WzUyOss45etDKd+aHbtNO9AhYPSWKktzJ7x0AKKSn0nCiMgHwZF
q7IDUN9FdoSOScLZDu9173jxyJq8OAAWq45MYHGVeHPJVglyvXxRDOvYDj0kuwaIRYojF5mvTftB
G5+dJO2QvcpLU42u0+WIEmUwx/rjzJ9qAS5zp8KKgnqXbDKr3Em3bMUjkg9yZV4i80clEAkf29by
ltjYI0+O3VlObzIrw1pfgnp2jvq8r9ZpV5fI2FRjv+XQ0tm9RN4g0lTrsTFvN5OWz47YhFTZjukQ
nYgbuGxF5IMXfrWTTe28Xv2JVPSHjL342QkBUba3jZQtFw9yyCP6WJAx4t6NhrVzHKf7KL1krixY
bNvsPoq4K8q4XpzzglAoZtzIhMIFPEUsceB8eB6G3k1tvJTcQ6RBcgQlx16N9zCwOy2i1tfSQmui
iVAWN6PWZnjtPJj0zNOBn8jWCrQq8ptMrw9578nOrgJRO9c0qXZFF5Ai7jtDUfIMFY85aADat6tW
CsCQirMX6Zj4XlrLJ5JPXKvlpbyPbRbNne24ePmoP212Qrac8TJvv1tWZSNLPudaRzQU+QCuLPk9
giPQ3SJDyzIhF0Kbt5Ph3PbhKM7EoISq6bzEQxoyy/+o5ugsE+UKORJO67dx6Fkk3MJUdqOyPXVG
FNDdfVVXrBT573GeXTLEfIv+3YKQqKVh0QXtMSb7FQENeaH6vpwSCPI50Nw6y2MIGvV31uvndBJI
NzPTjRR+VJurfTNcbSIffVJ+YDmJEXlUHgrSczc5Xyl5mgtqrkHDvq6Qo4bmy4K8nPCg7FSnvfQd
7WbkGBFZs2tRXOj2cw4cmMIU+Y6O1qJEqFx3bqKuYaXGuJ/4gaTtpjRfmvbJUA9JHbsYT1DAfCQS
QLPpgkLbIT9zlyU9sVi4MQeQPjeB6cj91tS+NZIXZhdLUAzOo8KtpWULM3jqkv67Q/xxZNvdG33p
jrPymAmG1AryTDYXfLo4rwi1UWpfUTfPbp7XufdMY/AWgdJifFI7EqnPfdb/JMnL70fFS9LBzZP+
bA1fxXrM5hJF4r1k+FJqOPd+5vUvc2T1UCkmvLHAu1sJwEt8eqMdbPtQ2tRwVJ+K9qJmNMD8mPjR
rV+RcB43J/EcHgVTpCJeUXxHS9FplKF9MBFVcRRv6gDUaCH9h5MqmIetH6ggnjPd8k2Ci2C6geKI
08HYbxokz4RN/Jwlmj8v2IKTV5OGwOitzNZdVVmXiXlLaBPY3wZHuy8pe/wu+wwoaTza81FJWo8t
iV7FzdWJTUmsD+jKk9CYEIYYPTFA6SBIVvkalHejPTjRCeX1tZs2zxp+0wE+72Q17LXVuqrWgS5H
+Lc/6b0ew+g/LNKw5GmxiZSX+sFA3F7mX3IitqdRrqC5wjKPYhg+inLxkxTcHg0WCNJ4p6qPtrXX
0v5gcooUmAgS5DqGjtpkYQIoUyLYlG+7Iel0I456P3bv1QpYFRE3qcsr7eMQ7mpYwChmVbRDE4zu
xgzmqg9tNX/IC+WW3JvAccdZJehf6Ur0Q4MYnrLyXs7J179qeAiB7FaN2QWVcJGsrugn1iz7DvkZ
oYnVQVfjFTwbcKkejiIOpgikbka9vUcdpPFYUJsgnnGFNrlOtKmfa612TuJEI7saMxqBfW42iuiW
3F86cG9UcDczm2y3JAHAqxqnO3fMDAymXVxwKa7WQzkuw5NSdMeR5NOxJE+xwgu/qyFczkuXJydh
Zy6Zzoxe2mxecoiVA7rpwWuXTj5jWsWmnrPR9oZydSpHvWeYCGgRtElY0Q7tMke/+1k/A3W+O0q8
7okzMq6qkVDLZvV/oC1XHCrryq4er6e/f9npKnFz6HOY+vi7f19aR34RjPhudlp3y2ZZPlrU8k7t
NywebeGL8FqkHg9/X9I5QZ2T24lXacQ0jQaehCLW3gstbzzJhv8w5rQajDZoWqqdHUMQBBfl8PZr
fK837yP1SWtTcL8mb317WtWnpjOfqpXwvJR4C7dqxfrVb4goto1rQzaV3DXRFl+KlYeGrNEJGY25
7cqmK67OEMnnscpPMXm9n9b0uqzgc4qFX1my43auOXBMaRDrSzSwy/f9g6KpDQ6QtPt28l+GVGbw
xKUAWLRN37bK+Pj3VxWwbhiLkmnKggvYzXeOW2nOdibKl2Zw6HZejR4PxjT7rWqL16Y5jWKUL3aM
qcTsqu6UbhSbUiD6ocTLv6x0mN/+dwfWP4IX/iWycEg5x4FOtpAtxX8asdqKHLRismiviMbFHfWU
Z650ijea25XAMAhpG/rlT0zf9jegUNV0ORHfZnzeQouaSaJHIRhF8YhSn6Eoj0ofS4oGdpuIF41F
Pvgf6qB/a3D+p2HsH+Vs97dL/DIBqI4U6Ligu/7z7RIqOuixOqtuq8dl4s1YBeZmuyqDynywxr6q
rNWjnNPomo93atvsmoccw0hYRFt0MreBbX1tcs75YM3y7VatCM5c02h/Ee3HP0AM5wlxgjcbVhkR
mcDhWGXOw9+XLRt+l9rr//0T/aPl5u9PZKhCNaldcVA5/TP5mvBQOyU9UXXZ2u0zpsf2oet5m3Wt
XBcNNkFHte3nVg3WajbpUZFW50YmEQ24s3hMmPdQadWtjXV51IfGCf+f9/efCQX/en/iXtZBtAJe
2n869YgylZMiOtxKfNlgv8vkVzqftp7NaJnyDfwj1cDNLUOxz8n0QgtMGxZ8ete/L/EU/T+xN+Ie
d/XfnkHeER+Verf2amj3pCb/0WegJYo9Ond8VPba7I/0RHhjVY9AsdN2rpo9xN74kuEoZ88j00gR
xDyouVfGRc7QMjcH2pY7nVY1ExGwhNztRkAM6bTqm2xbkIiMVMD/+1M0MUT9413L+0ai8+7vbkwb
B+V/Xrmoq3vGfgi5OZHlOwC1m2zadlbiAkVoC0Wt3Y2KZeJKZIWWsRe6vR36ZjygbfIE9hcSmfRg
SOJ2l/a1GthaBB3Sd0cH9CuJRgt0pXyUbY6wXy1S1+5cmcnM7cuuor5sDLKWh1sfQz/mcrtuhvYT
ezjhZlr93lfR4GK2NEld3tOLwZQOHFc0UXMkm/ZGalD0zEnsokWrPXMcYBSz/tIu47gbBvQ8OCNj
j7IqmLzC8ObVKSnLmz5Jd+Qy0QwmfXvcLWv7K23iryLeBj/HexCMNI9i0mGUa6mJ5GMAXdJj18R8
kZkiYegfar+b9Y+unBfXqMYxIBYzHPR22zVjfLI6ck8E81O5Ar07mZK63bgiBW9P5iB/U/JBvttY
IG/fFF9mPFqHexgmpkFWB+N3pDnPqVJpR/DnJ0tvvhR7CRq7xbZlqc+GIsXesmeEH3aQTctvoeHe
6xQDX5LGmi0wDiIpWdV7NKD6sFYlPDrLaVmtn/PUsNrKt1VocbjYGz+fSWWbjfo630jEinWArC16
K5QnQjLMd9I7zosykYPRI3LrVPx/c+6whwFMRGhmj+ygXlsDTWBQJbq3Ym1t+cF3yjRGKMPy18Ug
yWkcD3G+nixnvghh3Izi6FTjpZSz5Zra+jk4EGYR+8dkyJ1eWiJYzBE8aVUBlnABVErzPHUFzpup
cFm78evMTDPx4ILrd35Ukhq8OBHCnix5JdgVQA36d6hIhsHHd67n9gUfb8ZYOfV+lxE5WiTbLtnm
Uz6hZwCjSFz+9ibY+cocRwvZrhkko/gipYvG6ljb32/RKGJfJaTqi8f3sKP/65W3meOe0TENjL2K
Hm9BUNI/25XFVpE6kB0K5r46P+ltcaYvDj9w0yHE07HXrxlrCcEqYQlWwnbrHGIrT/arsjpoMvcd
NiqcV+KNYeZPg4EFvy8LORZj9XlIFxIGy5duSbKwGfypzuPPCdGEFmYEyAcirixKU4ddcpdJoGYM
RhU2wbT615UVC6nNCtArTnUdYckzX/XVXL1qicK0fWy1NNqNnVm8EaCjy3L8EWfOY9qQJk0Vrmsr
0Q+r+RDdctDL/EzdzcHqk9ecJkRXsywg14loVNt87HoSoXsVCjKzsvLagTL7M9YHtzMeEZZqt8Uu
7SfZmTnEXL7tb9VS2ey3vKCht68GtEHUp9ciixRq6dFLi6JxMDXW1slOxbJrBx1j5ZTYz43EYdS2
xplp3XZnQ/kByXv3hiaNN3T5fpjrJ1JQoceTodj1sfKNyPEl0eRNscvzaBTddWLrnRdHvSaWgpJ8
qOWuWNTHrUo/RZUMdEaPoanJn4ZtanskVu+dysiL7imIotriGYdTKpZPZayXbhpxv9mxPJG64VlV
/7tviI2G+P4z5k7KZbVR0KoaPxrd/OwxKl+c2NxvGjMVpknh5tV2UfpWPhpGfVOMQoRNDZAJE2PT
9n5CxDkGyoZ4fhic7so/cOxzni2Ova17wORQXaz2mKZ90CVTfEl6jNUauTYBlUn5WR2YMHpD3VG6
ijpeCYZRqljTc2/QSsLXRm2+dsg2PRVqhcSanjgMQQekniSPetI9NirlUdqyoifKk3ynLKCP+MUP
FqJXl3ZSQkvS5CUicfeMcSDfYYWsgjVy5C5qGwbKNyuWRFog30SpauUHgCokbjgFi46soFU0XP/9
ubZkfoxZ+KSqrc9tdVI3/YBY1DlLbp1HvUfMl7ftaREUHRS5gR26UL5EGVunYjKfMX6KB+V5hjAl
fwiOv7VES2qaig1O7TbiT6rsbhGLIUJQDeXN5A1MVotVXhW9V8OxFIIjfnoFRKL155V+ZB5mEosO
W439WGUUfCh1/myY6bNT2P1prub2slZNMGTIfNRhc869hpVUcJIk1p+msgrEVIs8AI6Bb9R9iAUC
uwxyhKm1yaRdxOTJOR5ObNJ3L2m+j1T12hdtco34ClpUfmudirBKx+tizzY2VJCeaoIDsgqvaqOY
7hazv2Q5K7szJC9kBQHzKzVN0dmpUe3t0WT7TkwUWlIBeGyX/GkaSldNGJVqEnsRX5RXah6+B92o
OV45sQV3FJqga9o01mOUqKCwYnmpkTwGIKs0Tqy96epG3F4dheQbwtsOhWIoAEHRS1/m1ZOKIChr
htrDR1+5+mYkO6l08kKLGyqjargu3ZgcZOUEPR0G6Gv6lYEX5ccCsDvQYraYJHuzSlrXDb1agKhJ
O+JjilzCd3t3msVwzDrpOUBdYdTOez795Pz3JXHQhSO5uJYaR44GH0NBXz5fEyVKD0Aen9sQywce
v2MY1TVKdGLSD9aWf0Rr8x1NOdD9gBwhmjJktTg1pZKpnhbpla+RzoW1PImuCtExwchTBCOP7Zz+
/UKE6G7NmulQCGQW0DSw2WWP/MtkHywBiax0ujaNNuyNzSx9x0pMqIPVOTc2gbnxpH50dxU5zcGa
m/RI9bUC9qXUxbEpCYwe6xSIJGvG07jxjCfy8oR/LbroYAm4Q4kHwJ3rTUV1AuiGniWYfz5RA2Cg
vZAQcxaBRGlUPudp9tmX/RAO6evWIAUyq+IVczLBALGBpot4KxfboBbotfrW9GZ2mthSjyZpQrvW
WaJdojvacVq27nVojCeLXBKgUxrIS8XQTqlwfmajHM+Azh4LKE9mqrsH4sFcrDpJMBVx/YBm/QKe
P+7SOmKQtBry1ssemNtJeITNnQ6h2CxXRyKaIQSQR2zbnxrUqqAyXU40a/MkKgjCnmADKQrCLHLE
frYZvaHuFLs2KuQh0SHWOhE/Zgn8iFEm/Slhh4Is9XJnPNQESoRyGZvDbCA/EwvZTHqDDTVaYX5m
g23cSBFmVakCULLJErwFvi6WVOul0SO2KKqqOKcJ5M30g6303a1kO5uTNdrVvVYd8DqdBEkiD3MO
uDPqLakT2XkyAPW1tnviXrxiebKPEP0/Rudq5XV1HGxDAGyaP4dCjYLa6fcYx1Q/LjZkU12T7YjH
xgNZnaZVZ5AammFf4RXAqPCgJZhH50y5EBEw+pqeHqsEkb/MLVg5B5PflI/epojokOfEb0kSdVOF
WWa01NFvVycJlBqbtmnWBl2HqABMQNxLOwateYPwKs59A/BoMUd5ugZM05TMaUabxFemP+WymZJg
+nIm4thLJnM7NmIcAQI7dHnDters7mkVTEwMjh+rBe8xqz/HFRUY4RieQiQMQwlnJtPBXumy69bx
rHBGRNUWXvBda0my8NKDXtg0EZRsTdBfeY16Co+bUsI0prGoj0s//Pvl71/W8ByBs3bvhZXk578v
2BSG3czMG6yEKpHGaALp2+u7qY7azULy6G2DpXiTXnpbzmFN/wE7+RxMOF5P6RrfUqOzUb326tEk
0xgHL2UJq0pfOLnXXFcKZmVVy69T0RbXLe0z4Bm57ga1gq7pu/yq3l/+/grYJr/iLF9cHrGZP6qg
OsWmdIfaNJznUUE4RKhosQ3INk1C6Bz4nyAjR6CcHXHT9c0b5xKYlcdSrBCtoDvc/UZcngYcqSRh
lx6mH2LT1hkJV5mlhKnrMohzEKa0dWN2soctVt4JZ2gZ7TDJq602EfBSXbZWxJxzyPZW3fkprO25
zHOcl+YtSsdzv7WsbdlDuiAPUPJ7uem8M9FDhElqvJskmykJTep9/CeuTQDr6km2Q+QujfJHtiUy
9K0OU0vnGcicnSPq1YrlySmKj1xBd622R9T95a7k8eYXaMFSYyjDjigCajX6nZygA1ATF5SUrFWg
yPTb2epTluWNK5aZ+wsWr4IJIeklVGyJQykzwxZpj1fP8IJk61TuJJEM6R2otQNTFG8VrmGnj11r
i1/kNvqpQ+7Ahimf4VrsluhPP7WqPxM5SFNd8ZzWxk+RKHM4NBvLpTISQkIowhhfdDBEz8EW5dBa
+V9Encdy40gWRb8IEUh4bEnQk6K82yBUUhW8yYRJAF8/h+rFbBRdM9M1kghkPnPvuWtfJwgFZgYj
NN/rie82vSswPkf9LO+y4knOCwEWXk1umOeiMhKotG9vDikCe8VsBplFvHFpCFd9YFGYg8jZToWT
RrnJmjiOGePKaW8gvlsnIE2g4Pgrr18Qo37l5O0dtG4RXpdl5JbVH4mEamOb8Y7ywDi5CxWfZjjM
u/Q5VHJaUzb3pFU+9KNCqWAjnxpZU7U5sgPooYO4cQKDAZTjJJPItzdWzuoPB/22m1ch9kfuePxA
fc9GJ4NAHaMXTBJoMUZQfthSbr0ORZhtMAOgar4fAzuMTDBF1EbzJ7QZn0Dafpt0zlOm55PM915j
seIChRKVEI9XQzf+qTHZH2RX7DI9/cubAiRC0uxM/U2nB8GXAadfdS9J511/jyXoBekN9sA1xubK
ychDxoN0X/phQaSEvgu5MdO4qzedFASg8BjsuAn4y4grTHOcr0NrHMowpkcMzlh+fhaljFNjuLfy
tbwEWXeahkRiA5D0vQ2Yx1Yep8GOAQH3Cjlxqjatqe5AC6AMCUDchKyAqVfI7lDcip131xcMw209
1BShwzuSUY5js1a07H63b8NXaEo5ck3eAsfqlijlRVFuq07VmF0alX22jjY3pTMibptzrsZLg28L
WaB8jgOfMHoP9Vk5rOeOH7W0aiyzVvJ1gzFtatfrMex07zWT9H3Vxv3OMxBjzFCXT1CIHoa8ash6
dt01vDjWWrG1Cdm+89AM094UPpSnWT8Zbdyg4itYr9aIdjkoVjeI7651MWuUVPpBmuCMsJIPN6ya
Tb0MiBzigcNfBOCe+asmS1zEDHa9AzmxLbQ49G77PmcIXOdaYuBd0YmwRtLpvqp+4hs9r3aMtRX0
V3+scAF4U7ou5fQXEOFLLVO5YTEOzOTBSZoEvXZ89kbLP9Vhaq/Q3btbbMm6DUDLFFC7MvESLxAP
m+ClmObsNKpY42do/+oAUSD3DM+nOqcDbQYjvRcMFidTyQ7EeIk9v1lwJw2MCxrRvDr1fT6NL4Ua
Wq7ZPkG+zyCpkkqsjRlFs2OWYCRitc2g7tD4v85mZ0chM9YmUxOjg2GOVKOrfSnq56pYvpn9AzWp
HOcBwxtbnDWcpB+fe53ZiLHRaf4HDlCyxxZA8qxa9sQEPdTj3EVzLsPV7HopWqp5LXu/xQY+cEZP
SNBq5dFk81qhjKBtSzHJzLWoN6k3EH8hxlVttsEu9GhJ/dpr7iWiuN9/MGSNlyC1dtWSosNbkiLK
vOxl8EZ7b1reV8BZfI776rvhHLuxNg6ws1JYT7RFKW52DyxOlOfJicsK00Ipn/welV4C0EfPoCgm
9GXoXqodwazFLrBfQcDcWzwMazC+/wzJr69q6kObQvuobvrk0u4ZjKTDQ+jRYkBWLHaG5gllqfMo
n6Vji21ik4UkJHN3mRioHuxkl3B1hFnn3EFn+wmK4oDm51hV3ldTofZWTvbFzxkelYMqg9ZkY1ks
54BcvGtMQMoozh4m91fFztJ3WJkhxgmt6s6b8VxJo7ogvdl26yE0XnJRw6Ga5Ie41dM5Cz6qhdtm
khlikVjD3Yxi0+3KHsTJcgFo8S9EF3aq2U0aghFA29g589KmityOfRDt/RNtXryWOj8sM7/UYGJZ
WcUbSqB9WyPjJ5I5YIeLsb+rPluryO+zbPm2h4mWM/8pYY4cMyhD7jws12psxYpWptpCIoLEAte5
iYdrXECYa8skwsU8rcJ2ZsmbqCMxk83OqvxHJ/cvLY/JrszHvW8zZPDc/nHi7aI6nn7zef2I0Q1b
M29Qa2Bv2XbsoIiQBsmLTL+5LE+mQqOuggeE7cHeYeIXVPMfFGU0cV4Y7xYGt4wt0m3mpvd45Lct
84YISTezIDf/27cIS/Ns7E9G73fA8uDVWcxWnIHCP06DZwyJ/N9zZrmdz+BOpNVhwC7U+vbFiCuX
uPSdzJP2WN2e/Yz79VWEceS0/bDSlq9edJIAPn5UbXDnS2i1bbhgdh3s3YSbsCLWxzQlsAx7eR3y
IsePibFXTwgaJO4Nx0DVkGFh8bPlg3l1cZm94lR7hj60v43JtMfP8BK3N6X7XBTrNgDtWSorRJ7n
f5k2m//F/q6NMoS6Mv8RiNbQYSnGDm6XHPh1WFz21XpeukuA1mCDjbqgZakpTW4nlZjJXSOvix6N
El7GJopyNyGWzlOklZ4LZVa7qjGqrVUnkq1uRNAPqlg5wJIannvbeDDbk19jhwDlR+NeBsWhYRBk
eFE5ahgS/nipZquItIs0gAnSpslC6mB0KWWSDytZ5K/2oIu90fVgXrX848UkUmRG8Zl6030IjG0T
unw2My+ZJQMWZM6yIycBCWnXKjgqoIqU9ZqVItjl/9IQC8nk+gcUVaeFa28vckXvLrArJcuTbURi
8HeZMRXMXJdsbWXvKjQekgW7hCgfylFAQGeD4lTMo0b/s7e1jIC+FSClILPEM3KSgKZHoVeZrAnV
rf0AYAk2A3botpvwHiCA9DvkM9qru03rCYqbaYA5NUHgb+JxvucIi7pYvjoA2o9cq3+G1tYH2zxO
IRi13kg2VP/qvrKf8MMzQeuTFcnuIZY7z9qW6Z2xoENQeSy3WWZfbI5YFt7uneq9nwqM0YaFxF2c
j3TxCFDWPWFnkdllzgrD7sFxoKaIKr1mlajAdjChU3luPeapn6BGZD9R0l+A4jsGRCShGhNRW/oS
MbK6F54eN/TU+FIZwAHEuk5G8HfJ2/qIdfxDtA+Vc9uLnCc3B8fXFZ9li5CUQXImMhfUND9MXepH
d0Elt6ScUT7Wv7VNyiaOcSrO9NJl4n26TUXPfq0e8WiedNf7q5bR4B1Ca7pG6IoSmSveiWYjx85b
GWGG2LpsX0ZKDhAfudhhlSZJKD9w6fK4GvE1xyIYLUNh7yy1/OSZEo9w5rrdjP6jwyHI4A2Zb18L
6omkYJzHR1wEwFN0HSY7m2SwVahvUGSEtZDAzchyhIfSxn9aUq5JedDidTGaQ2ewtwIBkEfeFLaR
42fuFlFew9Yn/ggVNyNW1AjNr+6rbV22XKWO9Qat/nvw6eODwaAgtxlQD45+bUsnPap++ux5/Fny
Anf+TkCkwwOsp7XXPOUZomw3zMaNlPW+IQcwsIOPZOzP9sCvQoac2NRH+UHF4XBv5dbAK2dTXc0g
Hj2YaFsrJmkQCyt8zSK7ZOlkXq1+CzK1OpGukGD6ZC+QcFTVRQNlZfRRtcFNqUqvW7O+eskSwRiG
BCd09904vAVd++LjqG+8VWogg9dJeDRhonZZGrHba3aqWPduOnwoikV0muWTru0LtmAk+CnOZCnI
QOSyGWSdnwVqfeZ2+OhRUZzaOEZc4yCasrBKbB23xWvIXl8z2kJxwaDFzCcasK5AaChpKkKNxZGK
j3mvEcbHPPTXRTUqogu2Y6be7AyBMiqebJPXLpvXACoVlzuDGGal03hvSbEVRJltb3ym6hv15D4b
El7KsVm3abGTNlM1e2iY//cm4nQejDldwfEmBQ33No5g0jQhGBAIbG5Dl6ZqQTYNd+vUEgmCK5Z5
rEwjc/Y/PB7mU0NPxKbeq884TdAzLr/yY70WXvoQdm11xgpgRgBl12mLTdp1QTPN87wriS6LGOwl
nunuuiMjd+B1hdJkrpU8w9YxdPr6XvoA98eFYFHOd0OqDSHk6yo26jVW4HZfdJC/5hoMJdhTDLjV
jKjVfDThl62xBjbHXKbjZvCCgxXg1Gpntz123DTYlQXmo1IyRZP9bihMwLNDymQasexsZ3u6kGoN
pIZ8TjN9sxIbZJg+wcg7TJb7LNv2dXFjn8+98KKuYL7TXk12mesyFDcZUhdR2pG9Cvo0Se1mkwgk
vn2JVTcOhshDq5bk8XAux35CFbZOofCufBfHViqRwdo1PxT7qGRjeYLW3TR9UJbFa2kySGi8Akd8
8tao8HvukUO3+RLhD7Sh743UufNcbOqChWWpmOWz6Qyr8aLMYIenHZRP3ONAmYNXL31ubYOhgXbv
0sqbt6bLczws03qCQGfmoVzFU9Zv+E3+8zqr2nUDBEiZMx1RdXdmQ9He+zc9teJNa1skwSh2GB6D
hxe1irdd8MCM6E4kjC0Uc6aQUnca84sXe/nWNJopYmHVb7T00awU3OwSJAZKDbmlAHag9NvL2nQm
EHYeSFqnnT+gF60Kz9WXUavnxs3ZBlslY8MleYds9dGYbn7UibQ3/VmPwzMUTiwlyUfb7RiWXea5
oTApmDe603xMquB5kH6KkkMIbi4mG9Ps288JfRuzGO/NAvwLpUVZ+IrwjADcBMhEAOs2Z2nIwLV+
Y39yhRa5bKzlOjPEOOLNhMTqFw+1sIyXtMJLkTMh1abTHbpS76BtuXchRhmAtRZ5qjR+FLVs+xrL
Owgr3+vekOslVTSCody3pfds5yxsa5Gve96kCLBWuBsrDyIvvNWVV8b+Km0hvIvE++e6rK+llut4
tupdDTfrviQsi0V998q6L97HbRlfdd36ayy98mNK9kPu7+wyFu8I4OaddA9uYch92JHx5wNwAOCe
HYeLcBc6oRGIQNU4DwvqucRVH12jrB2oCRfVa/be+t1BslAZbTB1Eos+al+eSwO9JO9nTHufdrBK
gI2SMz2bURswVgnIS3RjgOaIrh1kixPyzfVNMAR372BoGvkJ7yTqzXPY898EBcZNI09f59JfxZZD
G/pMRRUFTplw8DF6bHIu2aFI3tO8ma65UeCenay1P8l8B6eHyMZ8g7pvXnOgGRCzYMReZ+EOxzGh
nSFWi3HBR2flrxOiOpGOJOHQ0Kyq2Xn30MTJvhH4i9OFE4akGA8zpT8CPUA5hxqON3PpGOp5/fhM
pbvxLTammaEektx8oEKMo5799kYX9bc/+yPGkt8FKr98vq0ooSFvjg44Tl7IPOfDMv/FgyhPYW1N
a3dk1znZCtwpmu6VKHznZGXmoQts+WFk7ooze0BS+GAjH195BN6ufZ6gUC/77JZOjIOpfO1jznwW
G3kklX+tIf+APdbe2mzCR1fkLhNOqgXX761Va7lZBHvhAItLMQjPtg2aWfZqD7HjfnRO/9SUytsN
PR+lr/8qaPsrpwaWYlnD/YxRv2QGFYGru2tylqJhX+OOdInp5UjeGLcuZWI526LNXttVjLkshhgR
GsZtP4sCc3LSIZLsedaih+XQl8Nz0Th6R4kIyof2arKRpHtXfDvjUkN/xT6JK53aoxRr6zp1hX+s
5DvguRHlxzTyV3cnzrqU6Xs2YBf7FxCntEr7vD42c/xkTekXPcKL5VouZbk46sBgrUaiS5Bu2LSY
23kM/6aGt5ubemb01jKqc1pCU1sAccsIgLKMygVvZJnWW3hAu74YfxYJwKJMmf5YwfRzC4fQiKJI
eHU31sSAquXHU3ZNTpgOQYgk18Xi3Wwydi3oHHcdUoZgCTBg11QxECYQ8Mb/qqX4sjhLQJr42wVq
IP1hQudlLXdmD3dl0PMrw7mNCMs90/kwkvxOS8ytnpmys23KnGmwRyfMeR2Oxh/E3wYSQ+UJ0Ofp
Rpj64LH2YHmyEYOgGSnSD/CQuEtPwgy2va92BsDMmwRqDX8gDvqPVjE4RgazDOabTogMru5qbstk
Otr9e2vJA4abxdcXm8oUNdtKuaMmXMcDmACOcek//cL+N2sAl435Jlv9Hlaffi++WGK1js80RQAU
beLwcXRyhjreZemwVTlDBY/RoGYC/ZG9hRniY8PaatvdkFvpraqa9oUERtRGm4pVNTonPK8exuwy
sHr6ABMDj02NqJncomphDDBs2yFYS4PTNjbOlnZP1hjTMWpaSDQLKxjQF48RwibOKbWa3ewsn35p
z5HNy13De+R1/0aMKRGLGkFkJtlWifoeF//d3Kxv54wL50iKAcOPgBUd9pLbkKondTAUZma754Lu
1+lMgZ6IDCuYw5rHeDBU/68uZbVp+sFcUW0+9XZ8dLyjHV6bhOmNyKxznBrE0HYUn9CIwfMAHrYp
OUG704Oho0QpWDLSNHkeWsFSJPYg7/n0vmGC10CcUFttQxXvWDU8on0+y5LupcbCHXktbmLX+RlQ
z2Bqo2Z1Jmc3FunfKsj/Wtr47BVLodRvonpGDGFO+KX0tPypy5Hbz/o0m6qJzJIEZbn8lMD3oa85
P6jv97EjPrvGfvZJZLO65nQjJuTL38XontLlNdXuW0vW7MYTFSvzfzjpGnzoqEGX7i/dA62XzYKu
sHaBz+dUZaJ8bezs79BV1R1WF9E69lr5Hijzqn82WZOsFzl0UZB60NaTnO0DgKWQR8iaxWbMHfgf
rBzm1kG61/u3MF9xT9+C3Q4ymCxoYDxdfUKYRMdtoZ+im7kqW1E6uABZINQbvAjFsWxoRSY7bXfJ
qFzsEvI+rnAmJT0tVpIlJzy3ruIbydX4k5oId2sssGR268cmTd6li+Oo7VwA0GPIUsFH2TJAVXAa
RPjl+NPXptrG0/CeThx+Qdl9u3F7rxeMwD6U58gCj9MP/THlU3JmrixSs//eTPQR9T1LDqAwCT9+
82Bq707SZ3sNzy8xptYKL8m7bWg8Cvz6EPDivlU5b0eKURnN0mmu9EOl6DyU7i9DKzmY6pwUNNZA
XUzdX9Fh4syYcVTl10WD3m3CYaty5jP5HL41VcsHbNUGb6e3LyoFdMQJeLeREYPcQo8wr3ybG4c2
6ChRw3JWDHqbJujLrbAAdQKH7+qQLrDJBBoi14vFzg3qD1tZa3MpDtzL1boyP+OxnLdCDgnmF56M
yWqrQ54PxUYrlXxQE+AMAiLnYfJjXNQikMlh0uWr1NcOU2GzOkyYKRJVBQRaPSceTw7pHOgs0RRK
HGRsjfo/cdL+rTOkStJ9H8xS44Hl1uKxPkAuvtT4dFe+Gewt3iOFcMYS3mVw7L0dll+5fLPnmGPT
uF1m2EkCya4vQaRSjSz+8xJoQG2BkfIpMYXzidXZ2yqQGjKoBtK00ZaWqaKPUpr5jdcg4MzMexmn
J6aK464ul/IpiGrtin2QixOiKWCurC5Z/clNYZjXasE7A8F43oDTu2lFk00+bikc4bn6fD9Jabwz
85DdLV++GEfe2PwWD/5Wpf4n7oQ+NNk08z9kbw+MGpAWZSRbbC62FQDjP1iov6F9fuaz1529Chls
1i7A2Daz0vQgWcYbFJo9a8jpKubsxyoQVqB8YI6WYM20qCWRoHWrANPP7XTMdf/hivBPPHn3ebMv
JEFo1BBAvgLeila3P4O7pulZy8QeD54u36yZD1kSCM1YFMmg88BUelglg74Pu4GNTePnvAQcRUu9
kgHZFORtuBE/SbqN/eTeR34GRP+qc0aFPYNel2+5xR237nv68mTMIuVi5QJ4cOd15nSsCsdeBT4W
ITyYjzbmo4QBL7dWI6iLHI+1jwthUljQrsOEooAKb23F32GSHky3zwD/GD+0lj86gIPlJNjsk5K/
bYgNXEE35FndfsddSCoyR/QqNMKvKeyfR3QVQBvsVeFQdsEQ84DBprtc2Ae9dNB/FLuGtgmOsS6/
+wm+8dy/4w18t7r4LaGIfpFV+LdkCoHZxL+KLnzP/BrvzOIwIyaHgLnGdm4DkirUvGOOn6893e7z
Jv5hO/FZy/KCGj1is7CQ8ZEdPIZBpmxrJtqIWLP6vcIIljl2QxeT8u9605EW6yEbjs3k73Tr7hUj
HZO2DaIuP27lxStyM5xTX4idBL8EhWXGVuQ/IZk6xuOam439cGVO4OOOiaPgdgpm8CrhHClDtJRR
gUrvmP6La8vaLI4ceDdQr9buoxW71Mj5VfjZGd5QwtzjEIP7WmV9Q60Q0NkEbrPFlIT4g3T4OAu+
h5C1+K05Y9dU3fhFYffPuAl5gvoGc4O3RN3QboNGMiYOEN4PmDSIJDVx+hOzsVsgYjryzPb0K0+N
y+gkXx23ccQ8nWmdJ99t5arbufYZznXU2uM/eXPJJ2ez5vxoy7/DdKgMig8lMDlZNhMfImy2jvB5
Sb3lYUqAO+qezHV7+JosS10zQnIzmX8WFBSUbbpZx7f41oKiGrjwtLp3wM/HoLr64YcKeR8W6ktr
ruL8NUPIcnBqtFyeA+26TVg4LAQUpya9WFG16WaQ2a5M5heBwpQr6n0MEwzNjOojBGtRxhKOKWMA
Pil9cvu434euLCOSxlrXBGcTo9uqhb2Z3ClZdT1ccbNLKa6NYzuLfxmmZk8Q+y1z746aY1kbTnL2
M6bBMzP3oWkUtjfnowkGqGqGIAFioXZyg62q0zfTTRmNjMwVDRcoWlW0EA3scr045TufzjZt4plU
BH8jTf2S58tHKRdy2fU/gW260ghkU/xWt0Gvg1oiSkT5wRoXqk1cSqZ30H2sBRCx1JzJ00teGTBC
yRQoibRYoyd32Q5xhIe8QNxwMQviIdwOjvVdzxacrSqY4AvAMZcclRNdV2Sa+GInJCxhnZV3hbm4
T7c/OSGYUJ7A6djVjroFhz4FaNlGWEDI9+CSX9qufiIX3vtJU1g2qHfWmKj1jnSE2zabL6lxbnJt
XxMGH40/iGetVXkdzP5pzNxJ7HWSdtdfu1YggAuVIW5KMj33wOamD0J3XockaP5l7g+49J1PlPl1
RDr5UHPSIqODHmIgwJ57QZqNUREWMVPgrlCoGZf/f/FgALUFR7kVVne4x9EeOm75ZwzrZJtScv7p
AoPy74rhqmHGiJG/SuObcVrmX2MXHOWUzm/oHC6iQ5fmyW7Y+GDukZu1gmVKlr2QLXC1l7Q5oUMJ
rgycpg3vchMBouPRFChpk74o4OWSU5VONgPkIl5ZbVYhoNF3fV0wELet5CExyTxebga67uasowK8
n4Bn3pwg6piEqnzwqoqV3wLN0K3HPxaYh64N4xdI/0nEONHDtE7LYDd6qWAvVBeRMj++fQOL4Yln
AOExLteXPAzn97ZbdwzJONuWx6zgCnYDPd1nM2mNWL+8U5Jj+st6azn854tyXdgCSzzWZ2pKemXr
pSNY8rHM/L+x8rN9741ceyNQtrwfzT+l58WPRpoPQIPw2zpUYBCU+OyMvLwHHmHTZvp/Z/yMK+Ki
7Etc9C7/5mTtloq7HF15eHWz56arsU5PhVkx7ZmMF4ErYlt5xJIUFdOaMo7hMDIbdyAlt9Pc7eow
ZJzdC+N14YACQa/qs283F9vKArB+yC/NTs6oBBJCKNpRs2BqLMkp3vBRGbAxght2VcK94rqLn7GV
s5dZqmcaPip6VUxRsjjhOk2Nik7qmTfKv+Q3zCuwPL0qdXVUEBejX2/h7xffvA0xEP9tBS65O+q4
YT1xbP7a6KBN4nHwkmPYZuI5MyXXBC7crTfn27oLuuOsHXU27UerDIYnBcKxnkwHENEaNIp6suON
pkV4/P1DH8RLxAz6p7AGhTM/eS3RLcMzfdWlnt89QK1dINxTkI58xJ4V44rggj92vvX39+Nhv2dh
hsNWsp/z4DYYa6pzOX8C9rPwlvevdmdvKnLRFWKmnT2k8hHrrJRUmylCL8AFMfgZLwSglIjTL9q0
dnmkyMM5doYJ7G6gQApGYmzwOdI+Nbl7mjt+3SYrT8PLr5bS+ZUWod/998zZU9dshK5OlROe7WUI
721nePTC5l85Z1yR8S3/W6KNf6sK857xzvxQZz66RSMMXmqimMYJp+bkGXe/n2omYLRS2T6PxqDO
wzAGyPoZUnWy0Gc1x3LV1wdKj692rpeXpWffWtQdGIMpfG/CP5Sv48tQTyftopJMoWuzV0NPrkCG
OSS+Pc+Tu0S/D0oqKCFnwXomrTGfddieWhQ3KrU2eE/CXUzneY9exI9GH3VI2o5/ei2rbz9135LQ
2ig55fukd6wd0atUN7q7QvpngTj1HSRlfyHTogrRbOQ1z31iqvPklG/h1M3AU4EH0Mp425Ex82Ou
O1Qf/XNgOe2TtBYOvzSAq/WLUDYlYzi8IsFKlOHC0WOLyGZfXPWZgQAr7S+2cKzIN4Zyb5XgW2xt
+yeVi6+mdKyzmvATI9MEmKCmZCsd5KkxcOLfL+wB033nGm/Ct7pTYPeMvW7/FFvzXVcgR4/hNEPM
nDQzZyKYlylgmc/XSAZ0+lql8lxSPQUcOXtdB+1+HCtK2JlwnNClFpmn5wSJGxxEwDO5YQqabY6Q
xDEfRuIOSih5l98vvYuxerQZueEEDq8eS/6L1OFmIamdnyhtX1hktwiY1A6So8bGJY5zDq/C9+rl
aQL9f1BsSRhY+Fgj0g7ljF3/1RDHOAkfGWOVpwAb8qqwffR2tvqaC/AdFTlszZDad7hEunNeqmcZ
tDgLvM74KMOEsZc/3Y+z+spnW51zryfxzE+IRMtdBmCEKMCSbDK0qWnbXAowzWt38eu9YY10Vj5J
bdiqXeishtwsMdIL4s3ye25B84Hv/9UaZsG0biAMihb4ge7i5vgH4wtZEKytRU6n4ToEJhHctC77
0n0KsgxAYAkKzitGdCQ5OlWRd7AZqdoZa8l9oEJrbRPWtBmIQIQgbo4XnGrxiXQHOjjBLkWHPcaF
FgWvQRm/GhdZnQbkLqfZXKpTwYxxSxQJmRx5gm+rujlDf78UA14/e2BhVqkCzsLtXShbsZ4WylMX
5sDv/8pwuvRCiOJaWjHwbYGeQNhG9/j7JVvojCFx89ojw01N6yWXtwErm5h9JWlvh+bVVRRviZ82
h9wDleRlhTyWJpWb5RCt5CSDwFUObxWjYvgwI0GodZrtDG9pYZXzzY1wmI6Msp7yNpjPrlUfSQ3W
D4XCY3RDTsc1wBGR1pCZ+pDrfIhfkTMiFs46NFrEoiV2Kf4gNQJHlL3anr9PXOLbdVwMe2/Mp0Pi
DfeyD+q7IVRf4gaU8AYgBW18sKflOCfZXyOwkkNrtvqI6nW6v2UqURDwc1Z+8D6P6CMFYIDUdf77
Ekz1g132zbUyM2dHS/ihfQROHnrDj45kb0sY8x/SPpgCoTlU/mi/2dVCbdy0+lwp8Nijce4M5zya
YEhd4JB3/u1LoquXNAvSHfuv8OjLMDz+/pPZm+GxFW25n+Nh3yeDPJlMtf77Uk8KaFZRpv+CkCFx
wNhT+3sRmp/2RHJIp6Cflwj/Txb9Mnxp7/z7Rc3aOzO5uv5nM67KZdn//1ChBPYjr8TUxoyKFBzD
0Hc+LKrjf5cJgNQKlfO+ipeelilW+Ynw+ZS+dzbyI7oea4MHwwa059gnVphE0d3+mJR5tmOlx2yk
bs/u7QtG2rJH2Yr0kkw1zVDev4A8Y298a/gQRAVnq2BK40KyPec4wdBdmnCBvSnotmltTDvtyMgc
/G3ZLBOnTEswjx9M53oOy2FFjM6dRDCIycWaNyPH9caY0fx6bvdIQeujrNz8/oH5Tv+YjmO3J4qM
ZEBnOrSh3wNOp/iU5oJx12Z7wevc8WZX9ea3FG5Gfrlt/5hhGXwKGT/5cZe/IQovAdhVIy2Nl781
QQlgjDp5J0pWRHZ3x6i+v7uF49z9/tGIY4jCHckpPd9kYbMW+f3U6Cmby/+//PefkVnsYb9lG2bu
JKvd0wASYb8s2bV0dM8a/VY2LfQHFw43qle5cYbRYTXhuPa6spHkm7fKAyUcaoUqZ51NqILLtfzS
TPrnFxTRGMM9UGG566vWe/UrWMzlDUuQ+B4rhQH7bBnyI6PKXqpCbRmbZsdgSKiCG82cNc/qbdDF
2Q//OmjVgOXdTRQdlbdoiermOCo66kKjlGwEbSBNUnXXIpi5mZz0LgdRBzokMY8NEiAWg49yQSNm
xJa6b4KbjFKWzlWQIH77Q8xJQFFkfMq6YQlhDjyD7Kw+Gr84L7Ld5n1c3Ylb4AQWC84cK3hgm1gd
8xRG+OgKeDR9UNHr+xOO3SXct0ZAdLVVx1vTLqcn02Nv7Ht5ekgTtA9uDm1OA2Tyk/4Kho07LCix
dNg5S5jCG54zb9gZdWAh52apI0bV7v47ecTIUzdFQZ+mlyIxEdTLPtvjCHci/Ar11pWK/AEtjIvh
axjLpfruO7qUkDrieZhluHFEUJ4tlxVInbmcQyb1RpEmRyfT30189Is5f/itOBu7LHdMduC+W7TP
E5/c743t2zYssBE9Xc2eEqQ1P9INYvPIJGgTSNzHTAX0unLBrEcWc8DNIuOwPJhdkuyF654yFN5s
PMpmPwH9zktfnOubcT0vnWRba5w67e2P3Hso1hb7JVbqpIch3IelFQByJZFjhVDsf4ydSY7lTJpd
t5L4x2KKPWlAZQ5e33rzvI2YEOHRsO+MpLEZlbQBaS0aaRmZO9IhPaSsTAiCgMKP8gwPD3d/j2Zf
c++5YhOB2DvjrCbJS+jmzBbO862pSFjaJoGLsIR0udmsTgbXIJDjh9bw4TazsnxUaGLnit9qJ/0Y
2NkPs7DCe9T33K7zC5/o7fdCd+5Nu9HOehxRY7sbDzU/g/KIRUoLkjxFPGq7Jb+CYfRhkC4/sNMi
AliOVkz1v49WM7DelR7Y4MEp8dk8OOcpbEia8H0Y1hH+MCO8I5Zmuiz1gIclBH0dDcPCU/FxnWwJ
1hErF8vmuIolwaNaHD/oVXcwLBfcZzPT4OlFEEn9YgEYHpCtY24zUnsfhnnOqxcZ5aVohu1Ydu6e
eJRf/6gF0Yxp17btXhPCIA4Fk8FLAGCoy8was1prdrsSgRvBxBQTwWQHZxNw9VYArwU+pJDnR1XK
NxXSUtNh7RvezqfB9v2NYxcbL4XxsQII7jvkF64SNgqRrVhY9k2wUtis9gRQ3tNjdiSHkWRW5rwM
0RSFVw/znBPDKI3G6Gsve3bGeQyrBg+RGEoCsriAN93gv3u5B+OsGe5sg4dvKLL2q6XVG+VnJ2ps
41kx0XxMqm7LKLgNhHxksYaFLZTTMZnGLcEt7hdtNMKtbB1ARol77Ji5PKJlBHNOOl9QS3w5LShY
0q+ufsqejHg3C/yLROUmYrEvZ96rwzh2hSTxe8NszImRthB3igs8zk2eiIX6oVFwJ7nDgx5Tkaws
AzMwI0/3yC7w7C9jCzapTKqNa46dxIMb0h5tv+9Qwkfm2U6xEnYtjrC8qnFaM+qZb396hqh9Ie3s
3sHr+PtvMZV4H9KieGhq/gzPLyLjdVe7xaGOSn29fNsGkba0qo6NzRzWBEE7157R5fqzvYPbEB+W
B36yhnAW2B/jhhPUscnt/nzb49beWKNyTqktQhoLiD1p1tB8JvlxuVNafjHbkkiC0EZjh5OuwmTy
IGMkXmas3pO8cbiwAnEiAWl6VOZjk/noXZkM0ooPCArmQCT8SGrtzo0/cBBn07JJovFKgm0IVOoI
pRMIh41ehry5B8/y4bIF2R0anfLOwINuH+xGVKexIEzSxZEJvHEuceWUvsWhfPl8nMM+7o9EjSDY
q+xDEJjei6qg0mDl+rzjO6N01kOiq71mas62gJiyVYFn7wxmZuRiyObE2ISsW788NB2F7tKWY32Y
sh6uonrkRpOPMd0Ixg5Wsk3VPBLj/EVLRHQp7J5nRDbONcMIBeSnY2Rr84yHsZwjRNnLGHj4yGLe
LJlHvqmegD6xJlC8lfwyPfU8b+vUC6w7WkKku1FjnsJ4st+cgqGxGI9VkeVXs8S1aXSwAdAdnh3u
UQKVGG6NLX+ZmQJDZ8Yoihib89JcaHlw+byX3ICSnrCb7VCr7jZWejPv2LPXxh7eRpUwsHB7/7EX
pFjO9/LyH6FcDFAjCRIi817/UX6YBIVvxQRiooEwfAkDTo8A1eD283SfsKQRoBuxQvY4iSLXeI+i
Tj25Wfrw+dKZPX4tqtZ/1K+TjV0TSXQpLw4Br4Pd6Zdu/uLLfyTBJCuvKpKtC0fmIruOqg5cBEu6
Cg/W/L8FdmMdojh7SDmX75l8gFJticFdRhFW55PcwtCBGzzgmyPCnTUXohzcvORK5R71h1Z5+t6O
434HouZeFjj4zDJMbyHC2IZe2c9U8aq7lJdR3ra4ohTFtNt4RwZEZ6jebwWQvpMH1spfaZbfHr2R
hQ3wWlBVxSUfQUvYQxieP4vsBOlaOPKWlY72rAGvPOllnb1y6EMmm33nWm2yK5FwUYKQHWsz2V8C
pZOWjDVel+s+T49u2rF4rdtrUrNgyEZpXfLKM7aC1dEMQrsh7/8gx6a9700jgK1r5F8bgGsAwxpe
5XR6LglSShyhXRtbfC1mvpnf0QstA0aKRNKagto4A5y9LJ09kcWfbya2Kv02tt1wb6AAOkzMdta8
TTkv81RjYBNSebuOuiNBqtiTfSrx3/KhPocEqGS8C51OIUwhYUPGjXU3uA6JXEUj9kNZslmzLOfc
asm9FjM5qcNSXAvfMG+uXj9VJh4n6VC8M/5BfOro/V2jjO/QIcZL2Be3ONaTW6SJq5xA25a6AgoT
NHjU501BU5vw1TFaRNC2vFVMxtGqsyjy5dQyAdqUdQ9pBcQIlUHSnKKKRLn5TUjlSr5A7+gcG9BZ
IBaz0+DBidTPsNJs/GJhz/4y9sFPiwFLOytAQp+4zie3A4SWzEi4GTUXU1Xj2Q7c7fK+NB2BPcZN
TyjsgoOEBbYmg5mSJXDPLpSQvSYkIh0forhnQ9c2aYAv2pj7G7sWbP1sAttKm7KocKbwuDzP9ihL
cHoBpVWWZUcnkfsJOMEp6Xv9golbQt2hDiodmR67DpuPXUU4gOeptOEhuisNsrOdbGAVb0dfk8rK
Xs0QjDVOQZPFPNyy5ZIIfAJJxlAhOvH1i4gSRGFJJk4sK6ZdZ7Ffp+Rzid8wuzUz6OHdoX5cF6a3
7cEUbK2xs++0sPxu1mPNVcCvxkCxOBUOqcyqkHuDfvx8l9q4NRnGcB6FD5bujDfbidiiSwhUihU1
7pGEsnc5RIuerFGth+vPiHp4cJrvkWYVh3Y0OqwRWFKl0pxTCXRBa+vxnlgO/A1LRqChE+CFoCi9
Jir/SjOf33xN/5Kmg7Zzck+eJkn74EXB1W2dI6LT/BlENc7o7omt6q2wrHrNkyo2Vu83N9ILoIhE
mrpGUvV3bINvCiLQvl3+rTzQ2w0bdX8P48DCQD0Mhz4DAJX3AYXhlOTg5Wc10TQPdLp5vrP8f76Z
UJqY7kM4pBjusrjGUA8dB8GHCSF5wEkz+cQ40IazdGA+zb3LEedZ+QFuv9gQbaA2zdxetQnZ6vOY
xByRcVIQanNBOLX8SJl5GXoT7+k8l2JW0a+WT3QyL3vICB4ZC+2rpyTPTM9oKEwQoH5eYLLigehr
phx2Gc1xRG6pM/LPq3Xc1S+t5TCztLH5l5VJDEwd3TNEJaUmj8cHvGMWVlZC0jzmzJvKBiCv+fYm
mMGJSWTqW2XVDvotug6zJLYBfpKNeKIoISqMiHoiXZiXeMTeK41ne85Jcxwr2Jthpja1do0oZX5l
fvkRtBQWFJz+fiDHqLCwNLeQLw4B9hUi692UpPWKbawq2TgyHN32tpB7vI8c1Hp4MvSoPlcwD47C
gmHS2zw1CUcP+jIt88Dfzil0E74iHOYiBTNkOU+BCZ8YGdfoez98xIDUV1iDCx7ive5F7YmNGKLt
sAauJzwWeHOBkQRjfrGK379YvQ30n6D5sLIVxllxrtDJWIi1gA4cNdW8an0+fWhJLm91aaG2mBsi
pFr6qRG7UjnzGtlJHq1ZNqLZhViTOyv2lCzf6rEHRFEPR8X4YJcPiMt9xjMbKvGS+LrOec1Sinkp
6AM9uwIVwhR/6waI/9iwqL1fMXDwZDCjD5L6NsbBkxpyeoGBfYUfIJLLFKyUCLeVqPMDwWLDQybc
6q4LCvXUO9bexSN7MOZbD/11d2w855QQAnphgGY9VH3HIsik6sd2tXFismSM+EXJWuyL3luV0p5J
7OTZ5+BDjha3HetZ82L7Zrkuizi+9zSYxSXRcs484JEeng4uyODoh984egFMzV+qQe508mKc3Yi6
kzkKChRg+dWcQJfpKf9wwY19ik3Lf2jiSoEr8t6Z9GYvks2K5iTopaKeboGgHkrXCfAyNu5lFTJ4
KFmiMuoOGt5QTZfgBuclL67jrRZqzrnOzPJudPMfRuGOB0vleObnXyn+/ZqNuPsLhy0eIQ4hXhLg
6rHs9F3kFM1VtDgO2A4pTBtJdRZl88XQmHz7tT6QZkqufWnRG1dTfCwql3mZYx6tIh94BLMTylDr
aBRoebG1TS/diKAfbv45cGz33nAFSE/A0lrSAGZ2axC58/dUFq2LZoIOgM7Duno4oDfTfLtZku3L
UHrWBsEyyNW8OGMimc6+CKstQQuXGl02pi4Mv1S7b23ZfO/D3jllFvETGmhLQClyuI6YYWe2Iamt
XQ6fE3Zai63FhHmc5uEhsZFWRT2+pGVnGrZWum9DGkWzmYXvxLjN07FlJuYFTn/Q+6fUVbexi8D5
K0an5/lDo7klU2mh9x0G1FpdhzRcVsByVJMd3Yprxem715px9iwgEUhjM+5lwwClnTsIw3lPn+qm
FJDz9eBYa8xZ5tamB9F7VROhqVpN5AOPtIlfu2Xnr4CwOuRphampHW0zgsFnssYDLsAfZCGHCY+7
Zel3lRbL9bKlqCj2YSuUzQnE+iP1WL5GhRBcSbH1cQc79rWcwE7jL7y4pWXjpuKmG0pmFGyWzsoK
zbMDEm0bVnl2SFuyDctugvQWlt19Q3XxanocbK2TNmu3iwg1QepL+CGAVt2PnmCFc87sIPkkP6oa
G3XpDMme2gf7kN9ke6y23F2NX6wmi2PUkBMDgmjo1uSm5sQPaCeV+PmDmmUqhWZ/B+lFS6lPb76p
ZQBdAmiJWQCxwh/Sw+CnNyT/yA99PsmYjZJJmz+QfnvoU0LE687Zo+cMCazSXlB+rzXf984RMv4L
5waT9OijoeWFkDVcKB+Q8wXdaUpKJNsglZJQb8+jFvWb0Jb2amytm1cG/p4o8j0izOwKX4wEM+0+
YELGwCx5Kgw/+vD8dWHrYAnSSbuaLEmQlP+Y5Sl7QPXpBUPmE1R//QTA8CZy3DF6+QJGoHwgeLM5
eKZKN0Mxe75CaIzgXlf4GAcGqCZAV/QYAKCDmjkYNbEG2ymNkJMmVcnKeH7K6nKIDu68ymjz4VTk
QqfM0MdtVDv0KQ4WPxGVGk73g6EsdS5seu6WCZwceH6CWzPvdJrS4A7VzQtQMH8zzi9Tkui//sFV
rc32YCt0DKmsv+AYxBLde8Z6MmxmWeZg8+qb1r4uOvp1SjQfg+px6Fgwj4PxNfNRgzMuHt+dMeq2
re/BIJvfVlVV6HeoJZiG8qOOtfe8II2RWp0mB0mQn9cBe6G8OlvzctTxkv5EUczazrtTMBUId+6Z
w6mTUn500VX1xZ2i/IT6zAPuwWC0bWt3m3RVc12KO5WZ7UMHiM/2w+CpTMk2Hag8dsS/23jOuVLs
FP5I6AXoJirzG7+ibY1MoKsH48nA2n/s6WGxMWhiDSii3jYTRApYXMlFugP47CCdmJSiOvd15OI0
JNlaZmokVbdNEI/SfTSad+hKgJat7j6kzCauVo+8bPkFYM/znkDgdGs/HHYB87d3uBJz2rDnlcZh
6fRIep8uIpMtm1PqG7N/tQPof24ew7kefMa+1NWaTm57jmxg3Wptcwqa5i1xiOk0RfM1dNhlcsgQ
qZRZ/jXM+27vYAJ3NPhqcqn0xginLGMoDNFMfpmLu5/b8yyW2YlbcC66f/Z8Y5InGt/d8kvp+56j
VZZjf+rM6FGfon2vm/rd5AXqmsTl+XNIMSUbDDfavppZuLCrmy+9CF/18buUyRdjgGex9A4c5cEp
z7rpwHAKucg0OntL+9GDo7wbko0++RQ/BbN/mmP8BlabsHHJqsc+g/vmIzhgu4J/sp0VBMkwhedo
GpjgzsJALW7SZ7uY3iKNZGr0E5Igi562vzfpb5bDtSNdbkIS7JA2GtTWG/HyywukS7pG1r1nQ3g6
2s+DlgX5N0R8iEIVw3S3/AbCZ8tk1luJur6Xc2LyrA4xPFInl9dPYvD3LJPMacKy9/Z0g+PD6cgF
TXvIEdKRfeMDhHpoMIHdmADyZTHB7UsHrwmqsOncMy3dp1MPKJfgqy1eM2fVZDE88wnxLDRoCv65
/dIN6ndGzww1s6BmFjo8hS2MCTEfGpqdCpJAUBNYHuAmjHIWk4DJmh2n4sELc1ZDpWatVGueWIaV
29ELqmMG5gdNoGQFN9fVqQ/dPxlJPNCsoDi50/dQs/DwL9PAut5g/9WeI9iAa1PhX689dcuBHNxH
sXsqieFJV8mHLPz+ih0sXk0SzRgDH6o0dNHrsBrzHZxQ7DCdD6usoibD1jg81EjJlG5Ez6ZJRYdo
6Bo5QLoQcAGkz3SxqmvOF9/OAWyi2gTuJ4ZLE6qPqkGBYbPBPycq0c6WfuwI3duxzNK3y0k6TwG1
oc0eIuJKwhiYit1t4lkGoDra8TLqs308az56sk6mLhk+fBdb4eg/j8Ackbc793HA7knXNXmoesXr
yhxho4Yi2mG2w688P++IMw6IGzNCWtOZCoTuwOn8vTvBEOx6fdwFfm6gBn02u4zxcWoCs8JaGDME
8F2Y0zTdqwUPz/gHL9bSxIY+uWyuUYr7wsN+3lvMrULe3WEuWFnMyvUI5+W5l4zCmNoyBTVCT+2c
UL4S+zAdtF4B2mefDwA4OMdRt0/s8qSQDtmHWcLYmLzH1TSJe30A7dOlhAHFAN+dELRPaKCIF1hs
DqWWzrHD4Bbm89yu1ENv9MMZRqza6XgcV5JcQTdKhl3DKDpfv4U5ZhCnzYbH0M1apHKA47NaP8E2
/TD6MLuPHV4yjVXR/I7u6jImj4odr6yK9xIVx8Er599a04u5cUUgMxAeDgzjCIitf8bkEW5ko756
nACbIh1ei3jS9qOJYzdrYXVqhQu6dH4rLxdZCFd1p+gglssiZQqI5ZbhVFt3YID9L9PU84JYqMRe
M1bBc9GiK9S27BOsTw1L6SfTxTLHs1FN4rUK3jykYzs56t1m3mQuAzKmi2/LsHES5CjmpDQQk0qo
F9ugastAiBNXEXuLfVcnKh1eapqC8K0iDtplKVSkiJv8gdTKIREJWRb4y5OIkTWO/XLnLvY58L36
KsfLE5bjVzEz+ITcLa2LNs55CjV15zL2oWPx7m3Pu7UepA3ox+tEl3ce+pcjvkl5wS+2GeZFR90D
ZS1064V+ESHf0gW1vClF3w3n5eVuLDPb1Ly7n7QfSeYg2S0ShtIuswY7jnae3gQH09VwRiZ++Ubp
S38mmuTYmiTgZbFw9p7TkqqnATwYMncTmJ0469ZXC7w1E3eARWD/ipMA6RPY5kjd3QAqWxDz3him
SMbmeYROWIlIUMaPxEgygKv3deYFuzqPQWqxpdCEoLn2YnENLcJRRgaBrDRUcSaNQa46EJTFWIjP
NtXxPfOBcQamxJDiexgAZ3FFawgSDyx+tasUSJaZHw+63KMoTx+qWMJmgQN/5LkcSTYLn7j+6rmI
iM+tM33rrTJ6msBRPo4DrECLtKDj59ij6KQLLLqvCUApix0JTdWrNceKY1FasfONLzbO6M8FTWqT
xaEVPS+WPwAWhytQTT5TY8eqAe7V9VMjjXnFWqHXol814EHcIyGCpUMG4EUF46+yL7otOIn6Bqn5
xckn/W0iFT1ViNFBXXP+ZsE3h8JODa66ViBzr3FqgXYxUMBojnGXkaPbq+cOdef7pCAYDoi1Vov4
hVfiWQzIdHrpMEcaLCoPw3jxO0YOrNwwfAnUfUnsAOebt3JMIO6wBCM+1Jm0zTcwG769yJL+vm+w
dTXjEDwzPEDB3mNMp9vIl8mfY4SnPu7EZzHBXlFcIQoiKHrqeR42RVC9f2YELMWGZ86lsCXbG+zr
FQmeYp2Q0b7qGs25GKZINvFkOWvFtH2X2sD1stFrT2WVSdK+uDJRGII0ByhwlLoOB6xkXHFyZWy9
0Ul1XBbpkR8aCUMcVtOhb4fqzvHFa6z17wiZt6gCskcoof45WD6rLmubS44CZ0rrp8jvX8JQEifF
owz7Iltnc2c7dJkLxKAZjgPudUsp9uUUIIhLqJ4GVHGHojHQP3UOTgj8+THBlsdyIgyeWY5+9LGe
rwnx3aPiTu+rJomuGYE1IIO2chjG22jUF0ik4dnpUG9VbU/y7VwFF5jiKqShO75Uf5rKbySjkKJC
RJ4e5+DiOl+dqGEyGtijhmZ6nN/VLeglZe8IemxvTWLekaXrHmubyZeLBZpFD7dam7kgZsK7mBXt
PeMnBNPzTSHDiD1Lb23njcZ9gTdvgxwZY5v2K3MNDUbY1NwrntS6dYOTytDrWLr9UdYOQWEtimkr
0cP3Ku8YUZC3oDnitbaj6RQAlyFuAbTTIpz0qDE3NJU/Mh/BZ8M0+LmwtF89S17oBe4P4V3K7LEx
p/Kt7Eh7j5rmRQr40ulkWm9d5aPbH1qcekTZEPjLjbSUDcv5qAkWylMZ5Vsn8rXXtLGY5JsRmRbz
TNMq6/0CocZTAk87mLnr82antij+RIg9n/s2Pfg2Er+l1WmMCnNW7hvI6fn5MjOQYDJxacXYzciR
2hadl27GQOfEn1s/w8y/SX6GY4FCqODxNNJ03JBHUn8R6GVXVwY25Q1ROaIkp+y3n2VDmWmChUEP
Icdoj1KSnhn2CnByIHaTDwuloDLbLW82Kb1HESp0YgC9n3ujzlfYmu9bANaIariHTFyyu2nejpex
+2P57biS8XKGZOZm9+ARW4cicNHHMtqBCjdPgtwZzobs0dss53WT1CZd3TyoLUXM4sJprRdU7IDI
CShk5GLcNaHmHZHjKQaM+Kbw5M09Cyo78gzKmBmU34udTlziyjUzgneGgpyGJirukQOPWx3p5Tmt
HqQWObc0Yovutf6dYbYwCb3vck4/hBMTrXOJfbd3SaKKxRxHghPWzNvHmLXDYdnEIlg7yvpRaMND
M3d4Mq5fjaG4UHFVX8yK9ENMI8i265xODeCudNLgBc8h6/0hODE/xInVe92pGWHmxGMJux/nzgGe
CQlDTv4e4BnTSRZqBSqcWnnYJPBS4j6uxq+eRRIYAmoiPIdVgj9w308KzFPC+LKcyT0OyHcr8Nl6
qmg35aG27gxpP/RS4deralZRVFHhY/UszAB0ioSapFwoOqqeHTHVkwVT67s1x+UhbGEY1OdUYV6e
nJa3wtTF1dm1WM0b05DdD4wLVkMZX+qmsX+/3/sp0k5MJKH+BACCXZr931c1Ss98PfGy1mB3MPQt
pQP3d44cxkIDVLFShmrIU2F7bB7EyHS8T4aTHnbIquMKuKcDQmp5izB8LI8ROOo2UhWccPfdnbL0
VgknuXVieJxn6MROlJdM1sGx9SN+D4XxpHRLvYX6qh3z6CFIHrUwj++7CUdflk7eJbbbw1RVFuBD
5DRQqdUTDpGGBRQOtQyIwmp5l38ebyyAUTAjmeESeZ5IDiZ/fDj2qZ2Qcym3ltFH98t/YhSVrQe9
HIqeDRp6iHYtetzdMLXkfXlVeewJJ90I3EeIJsfL0meUdXAoSq2+si2j59Lhzzl5aB9tyd5QNSp6
MYA6EaXCN0Hqx1KxOaYmIJi1TC7GotzEdpDt8Ttapmzfk5ogr2i0ERAoTe2VhvaciGpYdB5E16Kf
jSd5lOZvUVE+iC5K3/yi2cUGqvkqTqyXtErBTpAmvm4M9EVYVd9wEeSb2maDkwv/MRYseJaJki0E
O9sQxRHKLBoD6NNWGOjHkZuZr0hodaGwfFIkgl/FZlkCyy+ItbW9qTkUMZKYNWLSfHyRKjTh3jkP
eEL0RbqPCOlOC8BWG411G5BcHFi9JofZ8E6IjEG2vT5taQJa+P6afwuz9tqCm0fihakSth+ogtFm
gtNZEanwuSteGzfcdqOrHxqvenGFb1yd0rJm/Irnnfp0eDS6LL6TnfxoNbIbHT8qb4PJmE8IQOSS
bTITmo8xHrDQeNNtOdlwRkWEbZMdPtotkP2eSVEUC9DzsVVdf7dtnmeexsZ/FaIP38jDG7DH+1yr
DfzScQ7EMtqGVhNH1THn8KadQEAsBes34LRJfWgQe52N1LiWFrT0mmzsMFDqAK/gFyM4/RzjRthK
nDsbOW8RErqp1MPL5Zg+A88ptBjsq2dOTG1GrTrqootKrpHRMGEXYwy8dzjy0FFZDlHWbezcHC+f
z94iIzq0GRsB0VURbDkEmQX94Jrx/HRJoWgwhtD125AE0anoijfSHKJjUCcf/DTRE1KidqUSwzzX
rle9esybt4M2oGtX1AJ612Zb3UzIo/ZH58ltHrK54qsG0Z00P9o5vYxvfj7BHHF/OEon8KJsmkcv
yuVWy+MfPo7VGzc/20FLz/aQSbhXi5LIzBhCQaH37GmcEQSGysnLGxtvkzT1dEZeCGtjioDDTPl3
W5QfYUzkGWBPlNyjrobV0OTy3NWpfUla/Wz0JMti6pMfPqvePMp+WWntvYEepldK3J/eqL/OG4fd
4AEOzOPqkXAhUHRXhEiKvopfVIHSfGNIbgKc1gAywG+sjXkniLUmvcI/nrWhSjKUbVGm6pklnoM6
Nw+w2T20Yal7RrgFP0Nm/hs4MQTLdhh91TstPwkDOpDqjHybqm7WK9mgZ8q4vDJHTza5zgKf5yC5
DUI++zNYRcnc2NqDqS4Sk8jOtYObJ92c+SFUiy7Xwkuf/dRVTEsc9YwZPt/Evgf9Fo0I3qBQvVhs
z89WhQ9iigo8wG19jVWg7rMmhkhWaNPv0kNqSESXlR2+J6akXVTs8bNCLmXSdMz4Ng+diR600834
3ex9RlFZnl4JZZ7e4BUw5qRypj3fqNn90YfdxW0rh7U51pA0ZVuGaOdJ97CHlAhJn32hF1BMmXe1
KrQRsJTeXRHiSJk/UnleXIoUNwKtqfNaoiLduDZbRnBQ8cGb0ASBnf6wfY+IomXe4kb2Zcn1M2PE
nKBV9SylYSniJz3u/Cc7xOga0RMVMn3XnHS4RjPc38TTYUVsmkOLOb/VdeUhj/xpK4tAAzLDA7G0
T0lThJhgSuJgcpKUB90crorNFyCkHGXIMoQIsm/pIidsHZgavcjOdpdbhzKR3dny9/rYEfMwTx85
ny12xSCa5sKe+NJeVkBRmoHyVnWH2Or0e8cWrxMrVBhQZCkZeA/wMIOt0LruOUVtRCJ9Pb2FqQDB
wOeCv6F3HEINxWeD+EaEBZLNxtqxzTe+pDHj2C7XL2PYfplmHWJvwScLHc06DV6jnnGwfGuRZ26B
BmPGdzrtdei9U8jC/aa6ao3MHnuVbM1HbnoY2mXGdj1vYkBd6hTgwuJ93pE8IEtzG/BFldsNqHby
Y7qU2oaIvU0py/RmeiK5F7nE85Jk780P5m3DNUOQ8TmHgQiKrSUvnSvDAaiMbakdDRZyGyiJxF6i
N96J2f0XeU4JD0RxI6XS3IZRGN64GD4oxzDyN6Q3EyVxyNLs2jHLPDvzFC4x01/wXW1Ont7YDNl4
WxaVUxuLuywrv7B66S9a77Esn7awD6YjNaQNC1y5R3LMhyM+9GFVTAeGBCwlKrbnUuVqv4yQIfFv
VaezCcwArrbtoPZe5g3rskyjdTwU5fc+rtDRRPlr0DXvFQvblaPM9CHxtfiK+c1dzyws+yMkUqTg
eivZNRJbUls1IK+seU1k8xDpDbrc+aNMh+BrDdnJHs16y6GYcUkT2KiV+lMwlMYLciDCM9jnwbXL
d+zVvaM0onDN4LJ48bJTmhFdT1Iy+jjrcU4zQFvJDjKU36AC3o8ajoxu0vk1YWep0KXwM2B4FI5T
IpBifiAZZCUG1KuuzqCGKOdmM7vZMhyZwbcwGCQE5Tb32z1WOPDM6OOTCHVM8OhofbZhvSZxaHRE
l8jSvZtyU5Ge2z0ZpO1g/YCMq0nvrRZQAGRBjNFEE41fl7vKA9/oQ2wBKJCe46HdnJfEuf/8T8mO
zV//jY+/l9Uo4zBq/+XDvz6XOf/3b/Pf+T+f889/46/X+DudV/mr/X9+1v5nefct/9n86yf901fm
X//93W2+td/+6YNtQTDJ+Nj9lOPtZ9Nl7fJdkFA5f+b/7x/+6efyVZ7H6udf/vhedkU7f7UwLos/
fv/R8cdf/jDs/5DMN3/53382f/9/+eNv//1v/+Pv/+Xv//Xv//63//n3//avf+8nyjm+gvdnwzU9
U5gum27HdfmK/c/5T8SfUcgIXbiO6elCuLr4408Fp0X0lz9s8WfdoEISlukanuF7zh9/akqgLPyR
+2fL83VbtwzMjrqnW3/87x//d+Ll5+v2fw/sRFc4R3L+h/xDFIm64N+wLBNbvG15c2Lj92+3uAgb
vvv/hI2s5WSfzX1hSvSRXuScjsNq0vIGbXg+MEwkE9h5M7HbtcE4HrE90W0N50CRCey67qHElb73
alhKrbA2Y9h8hYULraeCaTTHfvhQ/zyv6dZIN6O1EVcx7hPnaIfBfai7t7aL2RU45mvnZM+6WzJC
RDoVRew6GE3loFo7tispkqw4XgsrfsR4+jhMOJtC00QUTLLFGPbfAh+UptkX7mpQ6Vd8Jrhye6LC
0awbzkNOHOHK84ERdqJcDXmVckQWzn5IX7SghVkRwlUpu7csnyQHGEw102g3iRu2R6xvxdzruoVx
5wuoZCFRiU4c4Nqw5mCqKsHpYYsKakAbMWDFbY6XLTI6C47HC+hhw49vvQ2gHdYTWPldJVywU1FU
szwnLZm6o6mmW6aPV9eN7gYnf6VOCvZGmL6D7eOX1b7bbl9vNcaKDqLJTerM8QAGBb2hubtYkqXo
6E9DiHfYG2WBJrHe5EHwwR5YbHzZIzhm749klwQLHd2mFumrMiyBZsg578CKsO73WFXcHrJOUTBL
YHd7qUj8PZotOBJklisk2cUh7pnyCm9iRZDpa+X3IZv8AC5T1gMthgeHQy5bKX98ZHhibGLMInGk
GZu8/VFgEFk7rfbLmkKwGijUYN2ilJejgNxrlSZsjJRdaJv4mykskLsSMz5i0d8EkcH4HVkmUqx0
LSXglUybc0CGUw1/eqUUhAER6y+Ic7pNGhMOGbCDNhpcpxhSzLXfks6nqPX3EM21g+6LgzT5Sk65
NidN7ewRnbUZwYq1EcYpkPce98+mKFDtu3Tnd7BenodA3PLWu6Fq89boRSjc+HlUqg5sfhFJroQi
Y6rSXKLAR5wo6n+RdB5bkhpbFP0i1gICO00gfZa3PWFVV3UBgfcBX/82egNNJLWUVQkR15yzT+I+
eiYxWcRrnGnRkiOcN4BQGiWpPvg+U6QO+EmVBrX4j8uX/4MNuZwMaJZRn8IJ0QxMsBVzIjLjkmDI
K2uv8dPj8pjsvbC6BzDR5B2Bi2fpxoiDPKs/ZWETvTkOxqu/yvfUJZxrjJlO+VfIQO4WZoFiTag2
VMD29rFhFaelnwPlJhPs+0Gc2wyLUm5OLDUKHk/oH1sUyFZpFP5nmmlcsNJCPVJrT75V0p4yxwhQ
2tZ7XpygalrJtp+BYAtQWnkTJmVcTTuWWoSQYJdLRgAsrQ1rr1WE9Xk0uRI1buX2oCUICzGHx3H0
UN5Q9g9biBZD628YWzb/o+koHJkfV/p/ie7SMXyg044qH+qZrKo5ntUOjmNP3Moa1Xo8wWSZYTs0
A45OswAuTa/TaCwaIIICxc8F/FfCQlnP75a4eVJrl747OmwLvr4QlULOGCN7dDoWUOSYAylCGLNj
rxd4Tn6XUBeohISmZrQp2xhfo19k+RxPgo33aAYQcVCtcgxCcTfDxUUb2noumplMYM2I84++AAro
A/8iUvKnyLAhVQMR1gqaNF+FZobCB5as9UiiY4ME0+6cek6yVxPpoF37RAYd4K4UNzJqhVsrWd6z
a4chfmrM9EeQITG1OCTXhse1ZC9q21MD2kW+mLgIQYo4E+l+bEkyz7kzSguNwDDj2FMoAv08OzqZ
fLNqEXMr8Bp5HtimJZdfsRyKs7mZfvP9CG3tLjPtwEXHfamnZc8POUO+M+5Zm/pi4inTEIwZnY/G
YJiaA9fCe5EjGSV4Koh9kmYqob5gCPsBbhakeHXy3jIMNyaT0Fg9ZWSCWD4HugsQMIiBHefIASvd
dIIp0wCJE1JA1iiSxpa0l7SZK2J5R/Os4u6iw/sGDwxF1mMdD731wWYxeICQD20sE+QzDemZnAv7
6FaQXR1h3GK3EYje3Xd459rBr9HPdwNgNpCBp9XWgqyORsBFx6KliusG/E/sekHWTVupet85bEE0
D7ngYjgAWsXZ0yzroMe9F6DYD8ytQs2cd7tDH1/QKTCMq04T4RdZ4Q/7YUmu7TJkoSktOMJbAq6w
n/Dc/upt2oXZkLGUL3RiyCoMLCwKVqX9rW1/CRP8270cDkZjo2qxwWRVDEjl+N+ThR5S2GdTrwlk
7ZZ7jc43NKFGOS2MiwVQkrbeISKyn2cMH+R1nAeJpm4x8W/ZroqGQSJpaQo0gRVjXA4GMBTERbhF
t+xbAcfdphvvdZfAXLCtmNoShEgrIoOTTzjwrhblPa8DiuRY/MIVbZjYGJ9pnhFTSmQhyQGPWbdG
BjjC0BfyvzwklPHuIScoNhwSgTho5eYm94k18PSRobQM86mbieqxiTHSUjBQ6MYzCYaVaVoacnBQ
igxBG0N5qkYdOcYni98TRk2kuBrJrbgn+9FjfzWy+BhX6vBBYhku6lcd8+w+q3gK0ix7SutKnqn5
271tpCPhEFiEkz5cswa9MJjxzouA9/ePIO6Yra+RVScPSSuhLBCeWI6vVhNrewGiHLT3X8EKOIwR
KAU5jstdOhGoZbEuZR2szosFyst3X6myck2+Y21Qu5lvIKWOaHQDVq3hUpnZX8IuFHPq8cvtUWJV
3lV5bo8wTDvOLa1M5p3IVonirP2aCCPoK61+cPv0Cun3femkHxHCxR/LvVMzDW6E+p91T3VH+DXR
WQPAFQi64RwzJ7RZR+ULPtbOAgsOGQTTmYlVe1H3ygT+Vg70PZMMc87BcKmLhPlavZ9mhGLt5AVD
BqJTLO6hTXH28E0QDmzZkGfGsFMGyQhJQebraGYnbXLxT3fYbhIGo7HrvenvHulHx2mevaPvlOsu
b6N4zXQUHCmLzzl562KD/OmyAF0Tk0PcbYI1smkwoWTvKzVQnyzI1GJYjprBB88IkdyB/Tan6Zlg
xXlviuVV7/uOaFtm6/n0kMkB36Gp+HL0+YOphUfLxjjUbxtI2/Oy7IoSS4dlpMsVGR2vx7BiXWPG
AuIJIIfkvZw3P1eppHMURpkATJSXrgAi4jBbaWFw7XP0a9QbhRssaYXYU7OmQwFMNUEfcSSOMA1L
2SNf43igidBuLSNumM5jAGcHyyeS1cBMhP8Ug3m0xm2MXSVv0DNfB/1NLxFxK/cEmljuJW4LpOI4
nwUJdMpAWq0MRPuVY5+NPgG1UjcvdU8Fj1CJ2GJDi/fAHNAOcgYTFnIAqq1jH/ff/GT+0VRyhfY/
7TG5HSbll6fUKbhAmBdfpMY+snW89Q7WgLFDwHevEVNSlf2+PMR8Ofd9zAhJW4pAtSUQ4DBLkCL3
Y4epyLt2dQODVLdojp2vctDjI37iZzOd0YAseVjrznFBRbeTnf2ua5ngrq0ebMNkvNSwShZMnTHh
YZcFCWAX7zWzKapTwHJ6Z9UhNgvmPWqP2n+6J3sU19mQ3xDuigzcm8eAI8QtZQWakfb7XOFaGn1S
lOKyVGw3Mwjy4lJxuQOy3FS5nBwxWzvUSNgWC906eHlGWrW1F4ZehbmlOB1llwam5HicfRZNQ0oU
lud23znJZDuNadh9RauQsWMOJP+oBBN4LHokcpLxpk6wdM8sOowdwVnCzt6a2TrI5jx2c3KafXT2
JhPvzrU49wZ+aanyop4COeJNgZo3pR+1fnJKr9oPfT0RddH9IqXs4QGqLeu3wlWvzF97iwwmzpZo
QxSTTsLRl4865zLpc0XCm12h0xc5caKTu3zoEzb22IPNgmNQg5x6yOQKVr73yHXYsoMWeR6234Kf
ZmdCqN1LbtWHBMvw3IrvgU1Tyfw+jEs+r6v575Yc/uYtt+FsHMnAm48As3+3Ortrh9+i0lLOGmwF
NjwfhIrwq13/OIpY7TTLhBvgySdSFRHnzLh0tzCY1PLezHZmQxc7Z3ZzZFY2Ex2b8YzzsMI2zdxu
8cVDrv0yAfhDBN5J0h84yGYPohF3bnlpF7UciJQuNmqVSqHtz1598SoCGDu49oOwvjQ6ZMzt3gmb
ggXyyrpHlP0kMCKCxGUI3s9fnr/+kslxyDMk2+QiO4SkVcYOoTsXLyQUWq0iaAX1YKZzZzGcJ3gd
fwWXMOagdP1TTEC6La2IltE4j4IifJbtacq9+CAb3rIuftV6K4+GWXY70Iv5SD4EJICAVR0BbwZZ
FqJ96il9wmRo7tNUeMeZwN/acbmCu7Ha6Z+CYAT+NWbGhDFuC037n5oX/r8lMUw24Yx7dIpLCGgd
lPXGwcMjO5ymsiGJrtGfRsNnaEhbm/TjtK9cNNlltQKXlT+dbpIiM5sTygoQ0EijPjw7vS/kyFHa
WVxFREiVU0tbNDx2xA8dY8+65gy5Et8d7wuxGaoBRTQcGIH3wmnohyjKuHDYMO+8vNOiPEF05tpe
OE/za6xkFfZ9hWnD6WjeOixb60JXLCc9v6AztZB+qJ8l7SDbT+adgSPgUjbD3pxYfPZU+Pft9EJa
zy4zpPYy80BFVkYGgyUUGTAeEd3GQ4+u3r5bxwH2txbztSa1cTW3Ff8C3BgC+6s31N+iA0VLzgVD
P46zeDpq+ppFnd09dwUvD7DE79rtqAqKVzx6nDf9+EYZgyYWVegOCUYaOq7ydsKHEIBEeLvgvdMs
K4Cc8GTHWkNISfyjZ4kvjTYDIejRJitEWgy/Y72EUcGXWq6Ab11iCm0ECsYycyXaxVnodcMqY7QI
wY7lxUzI6LLorPDQMbKgd9Xs/owLpYE9WjXYxshJMdyK6laY44G67RkzFZC0Hld8LbSoM/JPJMPN
iT0aORfZizZb4ohd5dmEy5YYxPq5iA6hv2Is4ZQ4siY7p3pj3FJ1dVWp3SWg7ho+TgV4XG/8a6Yw
48wEk+0zQpsHwYs+PLbZatyGxcHISeOYZH7PQZffSBAeQG6SX73a7Un/SdI4I5TisuA8ibA6YC3Q
ZCgMQPUWOvEIkwphuFBud4yhtsOaGt7LSyi5BRuLjODRdG5uyPAuYnDuZU3Urp677/nSAnh2CVSB
orHsE1/H+elKI5oVYhYqLlA8+BgbcWV7dhXSfPMXKinkqIcOHexuaiE9D9K/0oucer6BvaMlR4+/
Vibuu3hF85vVrE1NYf1hBRkZWpGcQYcEaYsv3u42FTn33c6kw5t0ipICwT4QaSvQ5+5jVeApGpVB
qoa7pScxXrY9JK4j6Tq3xOl/e224kVlIDF4y076BwkMQcVdAdoL6y/Re3ZXzdupb6AOKoaGXkvFH
kvEVZ3G8kPSznISrV8QTaZfC8b/GYgRST4xhq9R5LPjIGm07486daXTv5amOt7QkEqjyGiMwkrLI
otELavTNE6vBAxQuoL4AzRrbn4hQRpsma8BJRr4GbpUlQdubR9r713G9o1889h7MDGslOUCf3Ecw
nuee4wotJuFna9fezxTAwaJTCbs4qCI7UWGHQH7fsgJmrMaPFnOZa3hTWW0aT3g4GMgV1d88J5g0
zXLieHLjucJ3x+MEOPmPPw/7VNMf68qzkbWgPKli73OC3LAfuePihRQfmkRYXmAH164rLnMK2cJ3
+Z5858u2T7MY/3hofKtqfHVoQ6jUsrOsjRN0DLR6pCr5JYL5njd25oonVroJDFHTHYqfkkaK3iRb
hw/mRSAWMMQQoXTm4+2lvpF7LI+uGAX3MvvcHk5kg6MLUp4lGq1drCF7qSZO3tSB2Km5N3Rb+Afs
/J7n1Q9L71A7I7wwbTQPvSY/lj79ZYFXgqAofso4ex/1Fpa/Z/9qlnvWGL8paXzkPjb3Yo3x5WtY
nZUPVF01nkvrGdt74qguG0RrV2Y4ewacTVN7N6UIpFqrmvcembEHaEnuDgTFRYfRwSQvfyJEAX3o
mpxFzrzQb7Ab6lTHKwG7iVYQB4ImNLQU9YmEcu8OhvU0usk9GAQGN6097SYDW5dMdVZMXkw9DpMP
ylbQePqXVFCMeWQYTMAB6BbKP/PF1VrJRpADoLPgGA0V9ZZnAmMeYSwtngMhPgUHhVJ78tl3K+Ns
+fN3/mAWVfUhKKqc9AmwAra9To/DNi2fx8FHKQOZgA34mzVzMpiehTib+K7EA33v6y2TC7SSUUX2
IdfZe2LIRwRLUzh7wGFt2znNKfNmLrryMrFlZcqH+YzsdyC7/h9oWnt7Hb/1tn8jriE+a0E1Mttr
je31dNIf162eJ239a40EXTto8KYyhY/01jowPmP9sGDb2wk0twsV/k33f1UBRDvRzI9mIlKmwDNK
lg6R3APPnjcHwpyQGiktsniori6jVk1yzLkuUY6eBIOdNuz2htEIYjI6d2WHKA8vmo/GnI/THfjy
Q9PA9BFTqIvEj1zLwKyKQhGRW4rsWUeGstPGbJOqk5nizvMFezw7ZbJ5DUuWod7yNBNr9r1uJoGM
4NAgQ8VFDfGTJyvp2a14IhEIL1Mz/rYl1eRsmigdXPswV8tZV2t7MCZdQ/pYAXDxbP6LsoqUjaFj
FbfEzS9Dg1/DK/2fJRHR5IFobWco8G2sjlnOIeBiZ3ksus4885YDrqmtD4/xwh2SriuMYLVjojNG
xIVhdOkBQJNfU45t2A/AeclQeSzz+VN17R+HGb32xnbO1+b50EutgqXJ5jV7mGBrc1LFdzKWr0nJ
GLWI01DwIZiBfySjg2vH++u2y+dmvoUxEb/mDpQTm/JdJ1iuIKIVpOZjP4o2mkydaaRf3SDC4Zgg
LHDwOI0p8nhbZ/Nv1/xDg850ZWBXUOo42qYJBmL6KscaavAMlSXuPscUcMFqYpMte4bTgqTcBOA0
owvjsRn0n5Z5fYm0YGdU2UPN9lZbr8ukP6WkYam4fu9BICPnzfVgdZIQo+MxqTvAgkjP2mrmcqhs
k+eFjc9QzReL38aLVTjYr+1iY2afmTG/FHzKYlzcPWpKsVNp/wdbBP2DC2Cg9ulsStJrSMe5LDMe
q4QiVs6q3+VZliMmI7Ste4cYYqAzorw1zG3x7jxu8XE4sPl+bTipxAxD2S1WGPBlEZrYnRQIIWhS
TybufWYTKRojhkeKVbUc7UfvmUUxwjmlEYxLeKSx/LHlcik5dEiPOdgWJxdhhPz+n2c0iO0qHgpj
PjYm3T+VqBitQ87ops7tzQTU3vUwQ/3k33b+rO1vURtRN5fgZjYMCnOXk210F9RDYCiJP8nNv462
vswsksPJIHaDv3AXJjiMHWgId3PN8ZCDzF2m+hmewYIuKZlw5twV2xq5ZPKSMPDQS3gAS06Mk3OF
v4yKPWmLKxAvmErD0WtKRGCrB23FB26O9Y3cWdEfJfeHyTTlGdQ8kTlw98USacQvnTVCgMJ4yP3T
4t/jNIKhLp1xb9WsVMea+VRCcdMy+N1NO+wkFcpBr7pM1Oqouj0GmcuDZP0H2rM95XoJBkp3n7zK
eurshDhgc3hoGZKfiy3uaSx78ujd9c4HysZg3f00dTXeutrAoZreqgrvVIn7Oph6+TmTptLaBw6W
hEiWWlzwMO9sfXkB7SDeY5tBiDONxIHwy+hH/ejM6XPcYufxO/vebdCu1KZ1Ha3xQfUjWQNmHw0b
BCAufXlIPpn4pxsFgxkiu4YxV3+h3//Whgn6oVcAIed3ryOBpRH/PMyYvlfx+Vtkd+uY3iUSGVqz
or01c+O6quHT7ZtbPpciKhL1Z/XiKzlCFCpac2/K8shMw2DiydauI7GF+dpy9NIcBwzhXzBt/F1p
zwdsxFNUSjveRqYvivjehwYZxU5xox8Zaus6oSMWA92nVlOsamp8zyZvaH7BvbUtYB0/GpHjhH3a
2VGaxSG7UXK6uOuLxEMWYUXd4iFwaLb1qjjOup2wdXq1Cg0mrXU0xvKfFrsnbRFHgDEW4KwUE9lM
UpygpsLVrJ0Q+iVRPrp2uHoj89sJKQQunueJbdffZ9Ox3IuWU8vVYj4TBBQNqO12TZNttRGSHdzr
4axRUs5cbyGX0cOEyYDfWS0+5Xh1xwTd+lg+NpsCDoYK+1gWv6Jw5k3teHMX56kY0Q3XQ8LFPTQY
I1sSRPOBuaSh/VZj/eXri3l0ppWgwhpNt8zbq0WaMi2V9Qq9hLgl4tqOVkk0SruZmYRjfotWm6Ks
QPAD1CUNdFf19wZBhmIlgqwojS3AGa2P7Hu4QVUDfaHBCb9TBZ+ycdjQrnOLttXOv3zqdwOtj2H4
KlIM5ccp+5psvIegD7ctg3wHaoe/UUDX9+Is4FxxiaPQv5faPTQS2kvfifpAuX1tbUKI9cImbFfW
N4xb2cnKxHGwyTvsfH4S7iot1Eia4MHjDMz1Y1ob4MZY1I+Anto2zu5izztlXvxi2N67nbRXA88a
OEV5z/5sN45J+TTY+l3ZcZp0aj5z5nehNxmEi7neV+XM9tWxKhLs0/uS75QwG7wLzkz0z0CUXBtD
rvbBA9gJyC2PYbrWX2kvs1OWMAJByvmJQA8Mx2hyIUO/a/Pii3fHDc2RK2U2xCP6gh+rRm5v2NV9
yseqef4z0+wQa6684Q50nn4KHVI0G/Jc5o3RIVgRxJn8rjKEUOTRcDDNCdMCI3tGp9EHtp/ymGG3
5v0m8YhNKT4o61TZBAtZvjrI4ol1xTuOBAy1ipEbElSTJRpj79aA6pBqMMOaimFtWhKwEbNNokOm
TOKWLnaiy82ITTQ8i7U9Goa4mj2C0TJN//mPXXrvJ9NLldFf6ERl8C5MweRmz+ASkVX2DpAo+xEM
H/0Lz6gwICPoJpR7Vn/vk0cCfK8YhiZsDyxkunQPdcGGvXceKUOMmfBcz84/lpR8SZp3hUd+3VNU
uzA8zQ92iQRWG/pVFNnTaEtki6POeMlcJUwl/cSIcbmCWShoWhugP2ksHjA8HT2lfXY+50TH1iow
K7C0NBKPOhPsh2ym2MsN7E8Zr1KQpb/ZvP4ZYpQkqCH/OGaJ5BEC+C5Lqi+4ccRwwOkMWelgpR2s
/jRzSSp+vcnafq8YR2BKT6AIGhsl/rDL0kZ8+DwZvVW8pR2NaObPbZg1GwYiI6sOzJFmoXDb9MLh
jGmr0zCblFWG5SBNPgEqjx6jil6eHe++z2xGxk0KMn1Z9qXW/lQ6pZi0YFEKC997jTw4MDCh7mMH
awYZklx0aXw1ubvwIEZuxmRAZzVd1MhSPaoY3+rjKO/oneOFyNR1VVRdSxK56LAsSePpts7eK8At
ueS7tEIS0No8d7HGeruCe62TCJrDrDoS5p6S8hPj7DCXFyENI+DzkfLb7vz6u0swAaVUslQ6NXpn
qhML+mew+voz5DN4XZMWTVnNDLcj9KSRptrlJfM83bbLs+fUXdgoduDFoL3CMxMIvZ1ILQUZwRBi
I/QpDDl2Ih5++rLezSMBuylR4rReKouIt6rxNDF2J0CQuZGHrd+UOIPzxjmYiq26fWCFyamC2hhJ
Sfa8tON6cGR/oBk0j1yF9lRGeufkoWUll8V+HIcSe2yXc+VUPdK2gQAiCrn1sKYp8TtYIvZFkqx7
w+/PRacZB2VoPfP5Bg9w9a2UNtPuLj6ezYa6d0y6KIX6q4NwOuew92DmIrMBfoEywmLymEqa64rY
Ib/M7DDdEBHOJiialp55MqJjJAu73lj6/bDtHkmuJ9eNCtgteT49yg2Hfi5BiRBbxvucE7vQoEfY
Z/ijAxe8c6jl/wbHmM/GluMytX/jlWdS1etjzYqHQAnbuKl8efQHqBrTJVXFhRIYAUHmPGW++DfF
YPVIyjubw7laZRPIQhvCddMhDCUeJqbz5T3s3h8EPWpfxe+ZpvFbG7Uzdk7ifpcBR9t4GjoCRwaT
kTG8g4kFHfnXcQoFrjeS+8WM01NbYqfsqIpUSnkz8kpKjfl/mbN7dpk3jCoLmm1BnjTubmXI1Jcu
Z067/PWRM6dGsdyI0lb3xayua6V9rxXyVldQeUEWwMxK0D02qbv/Q7tPjcWT5qf87rFenpfcrqhs
OZMrw4r6Nv7KcEzXw3ybWZSF/sRyNi+XvwnhXJM7TBHY5iOQujGq5YR3x4ShaCoihdJCjAd/QK7L
Jm8M+vqxs2BB6HkNj8PKDqrYNCO4YXgPXDOYao4pVe55jgg1IGmc7VACard/T7kNQpDtbDmFkI/l
rcbpgdnEXhkA54lizsF8WfEU4HcZBraYIis0xvDOR1Ky5QQWjQZglUdp09Q0FcqZxBwJHBm/fDY3
YQfmgaezK09YOkLVYxde/AzvwdxUUWsy036CZtg/1+2rarQrVNmrNRLDiwe7Spr7xSvtw6iNv8ys
Nkx/wzRYUGjn0twTx/tTdkRUdf78mqcNkyIUHy1rkQk2cYBAxAtlvvDlgION0vTDdOzu4uIPIaCU
MpkhzWCTdk2HP1xajJ/L9AajjsxGncIa2uWAmDWzT+gjzi48XpjQMoHs3mceA+LBe+qd7kkY2UXm
rrX5lbIIsxxGln8u59S+TbVjJzv/5gMy0xy0VWkC9mIAAD0YTHroFJiw1PLBjzXy7Vj3BZnLVlCw
hdRqWOWtBnWTvWoR6gi3o2aJEnQTWHXdLsS7umEQJSxqW7eMm4kj2GVfThixTCI/42tG6HfIXPNx
yuaOCQYOqyzF7s4BhMD8ko/rLenIG1rGwj3bqd2w7SieWtN20BevX5lZLYe0SiM9L6+pIlYajaFV
4WSeC/15xqVzZY96QleJHwVvYACziTWWXG+rCe6Wq24KXA6+RaOujqGS9oMOgna4JDXlA4qKbU0p
p8gzgOT19FcuHN3NO8942mCihhYfSWaa/fVL9y2eeyAosUfdotUXzHbPTZP8LhgroSlO8OcNslbj
ERUJX6wXm/MfVFrfmtZ9EVIpwdoLrsq8Y6sj6i8d0ZeyUiKLkwZloP2vFznG/i2SByjtYx9XGLh4
iHLueyb51s1VvzU66h0lL+lQg8YmtW4XghBzwggdGMFr6qfMac6Trer7uMjqnYODDUvFEevo0zJN
h9wv9sUs/yoLxuOUZS9Njy6UehXXDNg+ARintdO3DGr6JZd3+mRR9jpyCgsC20zpWLB3SExPzMy4
zDqm6L6f7AiRwx8bJggb3AnOlq+CWTBYJg0nGKD5+5zGAPky/JX/Jas5zavZ0r9Xpf08duPRTUjN
Q5zJOlYQ5pGTYBKMY0ea9t7xm+puih00nrQQh1Rzo94UfmDkfAeeAec4JzuraBxxlvpjl/FtsoJm
RtQkLhHf/aXdvG2KDxnG3ryGLAe4ff28RxHBVpepfbKXmXVimQvAwllyQIgWhm7EdPEwYmlOTUnv
Q4SQ0vl7K1pYnRISWrVuhfXwhdP/Dg4Zc/hKgCpAlz45jPasGR9daSUk18xYKs92XDeHac7QD416
iYaORABvNa6yEjy0aoo6jz+VZTatnzDvRimI7IF7aQzi02mLs40GGOnX9wInJNJLhe/Fis+gdkLo
+FZygIf4zOi2ejcN5sioLHsv6U99Pj4jdtybOCoRNznQdwkSSPP1x8/Ug5uMP62LyaQAYH1S7qXh
3L3RnGkWSdR4D1HJ6NQH8002Lk99SpdosqgzrBWGZFm+42TCWQXHghWijfqSLfQA1nULkFR4ldia
3Gsm+zXDyq79BnDCjx+lRQVmVv6V6xQwGrWIFAcKCNQTAnkuqGVw+Tauf8pmBp/K576vUh/lKH1G
0DERCnurVVGxNQujlJSq7JKcTvVR3SFPdj2DGTmObBOJ2ZouLWjc5gi+RB0Nb+H40NV5EHdTQ+uN
bmNbarlfeVdTg63oFVjybhgj/a9DoaRVaahrax00fvbFgHS+pN1TwdzZ7lNnP6wp8OiF2A/DwoQ+
co1bMXmPqyP9g+5fPFyLO7f0HtzGvC2t4tk2rPa6atBU7FtcrA9t0eD2cwzCZGFcR8gZQNljmu/h
SAbauryS+dRFEzUaFy7sgf20SSUyIo3ygW8hnc4zc++DiFubptKcw75hTzs49dVcLHgbbZ9H+PZU
oj5xQD0XNfZN20DurS39zgDfsh+40yXd2ME1rDJCXLvrmzK+bWtWICmBg1xkXSm71Xad1Vo1vjTb
NtL2/d1syC6k/Hu0N1yNzgia1UN2if1Uu4Nbo4EZRNBHNtuQbyWpo4ZA+TF2Rsq4wMSxyRJqIEts
CxVmfRx21Dl+pR+1bnosffd3+weFlOqYT+M/ZSoYoLVnnlNzfvNX1CFrloSkrYnDWnBhNDlSJt7v
0Mu5NLwyMGrxDyntSkK5QjDjfkmDEoF5dXVi+4iIzgId42yqIC/175iPB0UOHSmOBdp6Vo9OF5jd
ehBONn0YEjc95w28xkUP9Ni49jU8naG0ll1OzsI2KSONcBG3rObn8FhkVEWo6Sw+iQuCsYRamgAy
/S1Tyt21Lf1XoqqTWBo6VdsEl2HytmRNcitA3+1nw3qJMxSua5KQf2yZF6bruIkGUzBbsPc5ZTP1
ZX/XJKBqUHrE3PjnXMmL5TnPSYcpd3XuloHlAPk3IH7c8US8i3NE+8EPV5rNvrawzrQA2yicXVSU
xU9mHAoTTO8AvcOy8S+2q1IHrzrOnj/ucn8E/C10ba+7MEKqST8IObw4ccNB0cpjg1YxyAhB3U0Y
gre6nAOiDX0MQZfFGM2j2wLchGHJbp14wpTwoTBlF6Uw8+yxpT/bmJt2C/r/vbAXvhOcAXXbyUM/
Te9osI4JDdzaVxwRS8fc1gjZbRradw438tSayVuBv/Ax5qezpz7UmCJvRiJWeZ7/RbyQGTbaxCVg
lP25j0W0VOwnJ6QW+8G8q3M3ufL4PlZ2vgVqOU5oLwBN58o8NiDwd+wWvmOfWSS9uI/P3GlvlLNI
ISQGiRl2FeIRtjM+zcbgeMme0INwQGrdspH5lvC4AP0OQ2Ee7KRik689jnyDIbLPNaB5WULeddPx
jllBZ+v2cKa9qY4Sv7S4NmOUI+UpE2jIOvdEpH1zB8G+wQ6ipYdEZJzlbrL3nZroubJ44hIrosaZ
oiVpTiQdnSEV7gYlPzrTmBHteFxl7cJmntHuTkndCc1ieBsymhKUEQt3idrDJQnqERFZY5uPhlVj
QZjeCB/X3kc0U64/3sTCCnUrpBm9O+/jJg9YuxM2W2gzPRxCYZpH9hXwC3p9jmKd3cssuOGc9pM+
44d0++YE7rOXuvkab4CUrFRgd+oVV/DIJjpFZcAlQkVgEVuOY9cJer9ejnOCfFDpyIppIK9zwyaK
3Z12JmTPZQDqP1daR2ple6KvM/hI8w+CZwRhI/xuj6EpI6Gqr/dYBXG35PNlFvZDo1VR4TLcXcwX
gX5mh8vRuHMHKkMXww5VVUcu+zogXtokPrOXP3QojwOz4F1ymHiUQJSSAdllIuc/Qw6H2hUouND5
Ao0bw1ho1oNsAL9DhmMKAAMyGqv+GabEe2d/52nK+CIB/lxjzvSSbW7RgmsGgk724TnTQYEPyXIz
VPLX0PNrXEP3plP4W3oNj482nhxcmQc2RC0jJkKq65xZDTkmpNZ2AKSIROJuAL+zKx3zc5xQy8ZI
4gF62pwlf+p0ZZWG0wD1HoLbYV1SVNoxOtKwlg7AFCb+e+KBQCK/jmJLz4nTjlH03Tx45R6nx52h
E9iGh/GfnMf04Jm00euKDCY1fVKHtO7izKy+WMAPoah/NMAVNHxNFsKS2Ka5q4khmMStpbAWol7j
+0VsYEIX7UX/RrVkwhMV4Bw9xPVcz6LrpyA2Go1brqBXz6I0QZI5Givgs81vJBSrstlsAtLWvhli
2VEBNKMw/sfemSxJjmTZ9Vf4A0gqoIAC2JrB5sFnD3ffQCI8wjHPM3bNLSnccEfpjyhp4aJEKMJv
yPojHkQG2ZnJlKyuNXtRKRkV6e7mZgpVfe/de266+AXqz8y/BWr+z+RYq7shzw5OPw8cJbR2uy75
MmvY/Jm3vFrjnQhN40DzG1sMhy1HyokVVt7QPH1WUr0YhnETOWAtgZFBgHXb1cQztmsAqAz6p2DA
guVHlEk+5OgyNNdRBExriNGPuxNTD0DQMHKDj5CyNYoUKcjCWbtZVu1GMhs9i4Pbh1Nf0WXwMO0T
TF2vxqFhVSd2vrHoU3rt7IIy87R861IM0VXPWZBle9UyLmS6mNCiOVWwynwZ7So5dtQ3eK7pd9KA
7RuDB15LV6ni3SVDhwkB0ndcI+OuWVoc7twC0puk5VGfsKoId1mRO7HouNEBjzbmd0rhglbSF5Wa
aqMRYbAaSEpE+4H/SrdEe8i1HPwTnfPEJHdwqCyK0THxkC3QCKvmr34tdYpKELyaK3Yk/96YaUK4
WyRq8B1gGaaZkxSvz+SDOWx2pr88H06tr9SQl/uZkXimGYQcjPiWcr0rtsNUIE36YoSd3DVdRDfA
akBtxmSbmyXtZBJUruQEMp5I0El1kHtGWRCSwBCX1BfmTADhM4r70I0T2l61exiGactck6dp7NON
VcYfjoYese+s5GyRU3QyWaoYe2/a2v5UGTYkYlVF2w6X7GFsWDhxHD/7Ad4oNUYPnCn8P6j32w7+
WjrKbAPmj26mstdtaa2NhgggeaPTYIJ+qLwhw8paLz0ls3hwKmdGkZB9tViklpOC7NFdyr6badLT
W3Atbu7Dwcn02CPH9tYWg0U94741Ggk4LowytgKmJd2zrurbEYPuMbBxDASifDcJHlzFvv1AJvh+
Vkm8EYOQa3d2083oa9g0Ak5100GeOwnrKxB0bxjoFEwVx4spMt4xUhdp6UNksb+aVrmtWzWuU0Yw
O67jBZC1C8fYXEBi8E1EhulULV4LhLwCoH/FKJYirmLTIKRBJfWxdMNjon8PEGE0QbVGW70DJldZ
46t0UrxEpHGBvEbF3gKL3aeWBgw3d4+59lVoyFaDnlm0nfT5PeTLldNVXOcTCOWQcW476UIInohf
RnGUMXR9FPOhTu27DA6B5ydqHWvEu+D8PhtusYlGVHJ4YZj2I3Xct/FAVHrcc1ccC2IgeuaBOTg0
rIqCYX4HQgWQAgfwAtnQ4i2DVc6rhry6DovZ3vXBtCXZnpZIe06Zzu6NyX8PYrVGL8VQVY5fg0oC
lANgQw2NWlyNi7q9RlUv7CDfJkVzLcALMBTr+0ttpYGXpkxt9B4rF1jui6GPFy7gT0Ed3ZYlqltB
lwp6n734SELax11xW0XZxWwdVAEKuGNv2DujeMhiMXmT0k4KqRgmLu5QI7KGsV4yZ4qJG2pQWTTs
TXvdiWLPIVWt/93b/G/xNhs2Vt//+H/Mw/+vufm//+2/Ymz+y9/+6ee//Py/fm1u/v6Fv7ibNeX8
pCQmZt10Yae7ho6J+Rd7MwYBnM94n3WyfBcD8w9vs278JF0pkLMKKRVfqP9fb7Ou/+Ta1MouW7Nt
kob2D3mbDZef/StrM1oqRnmGUPyPl2Hi7/uttTkfFX4M38ahH7YvadKvQzXfE1xRMGnF8MI8MPbv
ZcASDnL7UZoW8rZql7DC41d7ogtWti/GgHR0ArRnx2Z0zxOXSkRl3UxDw5QKaBe2R3DeXgh2H/hB
fVE2LVWIgGiBU6a+LcyiKWFM4ZuQS+28d7yAjERgtKzyiaF14qhbgmsfBTnxrVr+mzH5ajTDm2N7
Tb9NO/FR1J9Ma3xGTMH9WfB066W7tSWJs+2nvjnh4DC3kUI6GTESJJp7S+/2KSUJeWVJQZyaRBjU
1/OJM1rbZKjUo7EuwTUudqw5eZvD4gHrF5MUGkQIohEnMhfOGG0ccQbs4w7J6EhHajXZNM0n+L9F
jGMtaqilwCiVO0sdiX0vN6LnLIg2U9m8BiHvZJZULyWN5VWVIc3uU6a/PnJNjBbUoKbkOpAwtljp
p8KCDEFvP8c5MYPuHuIPi6xTCLfYH0nZ9KoBqjvIo7dSixc2cLhqbQSZo6jaUxEYjxYEbMKR27o/
KBSc5N4WGGxjhLgZVpC4H94mkDJpjRNdz/33eaYNhFXaa1Cirrl7gecPxbOK5V1W4y2wxxqsuIFu
k1SVVOXXxojnrcTRQpfKumRNSNdcdRdzmJ8bIzG33/voY7rrxuCmVAwc/Zgml7l3nPKh7NEu+bhM
nQlJarmsOsM5ok3BLoyArY+ttyJJz5JU+B7yTMQl+bIua4SYgcvgqKA3lIbhSSORCOLIHSEX57Tn
7thY+m3N7H8VVc0LsZSEZsfUqmVa3HYDyZDGo2uhZLbM0vTGlvt3gOE5oux0ovyDGooS0htyG6NK
oT3aunHFu4o5sAXk5eZvwl1IMp8HPngc+KTiWWZ3IeaG/B77PdNBevT1S9WIaI+NfmmwmMtnwkJr
bZKeou5L3PiPY8K3N0LgHax0ss85A4T7GIcd2fHqMc5zpLaGdXXa9MuMQmwFABXndDke9SLbs3ts
9Ujg7+gvcI+2BVftom3vZKMtsQnOY0aPgKkQcCayFuoh+QqJ20KZzNPl2ARANTnLaFKHwErPMVyi
fL5ANclxOmTniLmcOwLaJhH3kbyJ+tC10VvkIxH2zfkI6PDAyJFI57ZydllbCeoE7XOBIoTI39bT
XR6ZumnWLdkXaAbfZlPeIbDCdoJFMo/kQCt03RHOXa2G0f6mqeIN3cC0HkvjvWA44hvzKRrMM+mQ
d9zriMWJGU762ymxXwDX7FETb4oyeZvgziOZw+VfsZqB2wBnrKYV0s0DIYkvsVY9LPnTazuqHqIW
U0kJMJMO43r4xCROX/3qBPiBj/gPXKZvMae0C/5B/MGOauoWu/ZCsrB0+7c7quxNc8janBtfxagV
qOk8OeBL4+DbSBEX2f5joyfnvCw2lq+P/w4h+fZvOah1GB9/dlD/Nw7ov/7tP/38118f0t+/6Mch
bes/0c+Vlm2Z0iXVTIcB8uOQts2fTJIHOb0tm3arY4In+XFQG+In4VhSOpZroJQ0XD5s+tsLhER3
4JMo2+IEt5TLP9x/BEJi/P6chnOCRE86pi6UKU3FjeDXCBIho8nXBBmsjowqhL9GcIMDbNNSKEQG
DTVczhGgKM7gGQIfLWIuw/5sAdFGJAuc9putZL/jNuBTrobz1slLQJPIT3GE5ts57W4adtmt05Nv
A6uOuzL68tIuKNXoy4kl/RDXvTz86lP4o4eFC83vHheit20hoPC5/G4SgvRvf7E6cQpBZWxxiPUA
kWkF0Zg4QTtGERcMBizEe110xWnO0HrGk3vb8sL1HrsgHJMXoyiZqAj28KEO/JVw8czUJBauBrT3
+yV/Pu4yfWcYuMFLgjbxXlXfIpRc55pqaCVFjzE6kfo5MNUho7G2HtzCvmMI+TXjJuFOcFTsdgc2
RB7KEoe9BlGTsgKaILCA7XeonZkETynDOx/fNncc89Lbb61SN2FRCnZqeVMuiRm5c5Bp8zmi5ZDS
yCL27luE5piCd2f4+sZuEZOnb/4gTnFoH3Kb/mfDiCjY9kFzbwXWBR/hF9zZN+h97i26mPPUXY06
vXN0imSrOg2GfUUPcaOWkwgH5aFR2TPs8XsXrS5FyBZ7Tb4qCuMwjA9x5TyWir/LhwcGx+tMZ6Z+
RhWwr3tibJvqfk78D1Pc+UkxrjK9fa/wso0aMymztO7SrDEAtX8tY0Ykvvsq2vK55rMjqBf67lh8
aTuipIsuI0GX2xzTEscjBdDDn4b/AMsEmBxeFfpnVOqJcVf47blQ/qV03I+mbF+nOb1PKfP6OHwN
u2Mac6FgR+1UdLArnVhbex/39qeA6Rndb/OoJ8TOtC5MiqmBHoX2EXVdq29vKuJWUN7CVpA0y/sE
ZRm66yDwP5uE97rtBL9XhV9or54i6J9TLeuNAw+O+MXxak9U2JqNNwXXp7uOdP/Fcr4klnsAne4F
2ohY6oNbD2fpbL77jbqMoX4pXffRDMxPRG0+tFP6isb73IwarDhUry0kGhLUImiv1rz1M7kNgaGg
kayjpgRTV4ybLPfJHLemNYPFxLblsa4EEkEpN7hoi7U5i68uEUoMEDZ1EUyb0qmZLYX6YjIst5MC
sUB8Fb18X70UacXVLolxRyT2ncaYc6XF3RpGsDzCEpg2lN3kOcgW0qVAvEScIg0XVP1aIDZhgfXA
0BFHEkpieVYFiF905baLS2wFzB20drT2QZk+pamGOjbIJg+ToYvo39IfNZuSty/M4yCA6vUhoNNe
Tt/wvjFywVBIW5xQZ02TDDOm5b8oxxaFrDPuQ1J77BhnnNuoh3JE5mrPSXkxkfzicHbgYKd7I5n3
fJTWfshRleZmty/j4rPjF/1uCDuc3Bp2yC6cyYtAKBCl49sYMbOnNWasTb3nH3N5thNSJQxZOB43
akAF2Ay//4J0JSIaC0xpMoI0HIt2Gkk30a6x42PkT4/9kDMK1GduzvrzMJVE/lVY62kJaAkjxoSe
M4ReTN6deJ1N2laoUBAE+rhl8g6Az/dUjxk1u2cNFSHIdr13MvsNbna+g560ExUgvMUs5s/+qQwk
+zR7jaz5ZAfzgcwklCpgrT2tKjfGYDz6QVjexFgj02KZgaYd3IJ+Riu8YGJK5cNasAvS6PDYkafN
iDAAUuWhn0o8B9U8VnEQeSrtSs9IFrRPv8xzlnNtTxTHSwzlc8vIDedf+m1CjLrvXX44EdXxQSzO
UnRlzVYVOFdQgWJIiMJw25PDvIaqRZN6gZs7jLbQ9Btb4sPeMUNrh6IPryW4D69omiux4jhd+AZZ
PN1hkQw3DsA+8KX0tx0dWHtQ3gJ6u3QDnwJ+OcZ0ZR1sHTcq1ssVbJ/4JYfcTnDluppT+Ckbwmjn
avlz3kL51yBZxLoabxt8zV3Y4nKdls5tGp/CY4GCCTeowQosAk+FgpUcxxJ4Qm16Gt55zUShTaaF
Rb2xNyvxbldFi1iAozOru3OTlIi54mLjmILsGfrFq3KobyfiZ3JeHzkuWLyygDISzTQEiY2lo0mr
mvSkSdqmwlw2leDsBnhool3Qy3dVzVjWQABWhnTQ3ph7ZFnsSFl8E3Vc/gn6CdfdN23x3tYB6AKr
LDeh737CSE+a+Rw/JU30WjLZunGysUaZZZm7AUGCoTm3mY2Rpq41NsFw2FOLdc+i+1IO0v/EA6gj
IGUM3ouSadc8aZ963Q82ZaXQXEzdg16nA9oyoCeM5Omud0593/SH739QDdQi30iOrqO9WI2GGYBi
r0jd/BTHAQBtIydrKwtPxVjZpKJYhwr/3G2orPbJVPGdCODJiDk512X4WYVZRB8dUIyLDGTjdv6D
kTknS4bmcwSNO5tBe60ec050qlVQn5rs3ZvKwMamdfYOjDmjtKDaarn1yZ4kkWOYfyY2F88Pmtui
7K9pouF5MCXT5HzOvPh2iFW7KaNyjzd1XomCGIG2QnlMTd+M2IfybjUsR1g/tmjlulbfAYNDQT7V
56AmUHVUDaHlIBDDaqzuZM3CsZzPDrJWM5mCZfbmkPzFz7Navp1wWjjyNRbDPH/lMiqBHrEA4IpD
S8O5q2WFs0pgfy9WHO49+ny2qmI+iBCqsM+JH9J5ZSDU7n0iJXdmkBMTe0PLtdlgAHzEuNRv7ch4
N4Z+OligM27ofkA5S3CdIkEYmTGlr52R7syhibeaXn1xAUzKQRo7F6Qmmgnm6UHlHhwoO0kfExUR
F1ciPeyDL8wbGhMgPthovBmPrFfMslkNUK+XnjTjSRD+S/J8DCMaBLJ1O/OkmVSIG/K4ujWDCMRr
PO297G4YAH2GY/YIF3qXNM1XaXNltYzbqZvg5DXzwZAGoZ5h4SE/o7WTtlfmGgiFqkUZPIY0XNL7
kbSCcm+YEwOY6DIOxTFFnqsM932opqdmGO4cUd5hLjRWfl7d6GWmrbTe2Y8ESh2M3npBFXeKI/WR
51iScO/Fq362ei9vXiCchWs0gYcpQENJ0OO3MdL2U0S8JRESNF0ZOGv2U9dEm4hQBLyb1WWo+JvO
CctNVof3Vth+a61882YY0/NUUpVaU/3katHzVClw5e2O+NvXIUiOKgeCQCyGPRoMrCllZ1BdQztf
EXbS6EnZvLTy3hnUXk2PkcsBhUMTY5H7JXXnnltaKmi9k8YUENhnglawU+1hdgOII+kxsKJ9Xru6
Z5bN1ckyWkhJ9lZpvGl5Yp27wnzHcpphzPBmM8E8O+LZT/t5j5Lr0+AI7CP1bRn1dxPpyKUVbdKI
pCGjw1mLLTdI0g/SQHAEZ4QKtNq3PmLcPxsrJUwwprK+q2V71OVTNj6RhbG1zJ77A1qbdVgA1ZPb
MaVfVPvinf1ZnoLxMSL+Fk86+Z0QsgDNgSuif7dOGEiu6959yGBabPxFDDNbERMXaHUIGMjsA2wd
TePCRK9xwe1toqmJu38Qfv0ZM8Y5i0E2Wyq9OBJvhySmYdaeRRw/0co4RLp734aT8tQ8PmKdJwO2
/WpYOHnGLCY4pN6UUkRXPWoYfeLYKANtUznBvNYrW/N046sqCUkNwSNjILBeGd2yUgeYBUhBd8Yy
eceN0iOBMJnBk4Kz8kFebS2YgtuyZlGauckQsGUeDdRhWGeuqV2VO12Ayj3hnyivRjEhXeUCVJB7
uqL1ozFA6w8pZB5SvORdaQ7HigFMyC8vVb1z2vJDtxi+d27+jCHrMRr2qBefKifNGf4i+0m3sT+8
FHl9YNdsVqqCl+pMuLgDGF5M0Rn+8/oAwW5aw0rW/YiycGo0pAEJ4kIQS4ymPircvCl3R3DKryXo
vAKmB4qE8XNmoOYKS675Se+gQbG5gYzi3aqCidllvRVT8zTK9sMo5XviICuR2DbaiRIpRva0MKVa
cBtY57m1y7TLaVJlj01vI38C4UTHloJYdNuZkmkJDdF43DPhTCBwxzcuQ4d22JvI1I2s3sc1lnfM
JPhBQQGutCZ/cLIBZ2szAe8PryLt25XLicCUPpXrKZicVdgUez9qPwX9q7Kc2cuLgHTPmDbc0uvt
nAn3kFkvCBsUAPp8U7cuTxHNp0ZvvsTVYKGPINSitrg+y/RO6e6zPV8Mu37lmzwUWfoMTeVboAlj
JRSqNJ3cHIlHeWVXj52ON6kqxNfO7Y92lS9lA+Z9vcbFEUBUCnmC2oJeADPKBssck3VkkIvm1rY+
ypHZHzpFmCo5sami/wwtg1H9ZMqV0JhORjvmv8WZsxjpT4Vsu6lOTZB41ew+1BI97lhW56FivK/6
ytiMpkDmpX/qsg4oML8HQDAs51OFTF20LYp0TTEsg7xtsGK2kVV/04kWuCCnWlepJg+IaVcDIHqr
m4Ytrdn+hOsbagy8p5HaPC4EMOakFevCEGhJAThVrPUdi3/eN7X7CJiz2aaIWETP90cb/ArFE7T8
iP8qKINHkqATrzaMAAOXdj+T87EiByBbzQWNNttg2pwmY07bkZbCjAyt7PHiGGl/66LX3kLjFyuj
qNA/27AKSWK5VOVYHkQLzLHUGLbr9lMMOXXDrPDQVukLhshyXS4vsYgi/Ophihhx/jQFzhdFBhv1
bfzQBFW5E/SVV0AYUNoH9lUuj05TN/42dqZDSAq0F3eKksBEd8MzamzT1tn4bmlsVKF9oIOLvSJL
5ks+L8m3OsNV3lKYK6B1lll6Y3Yru+sfspp0oxxMpZnqmK1de/Sqp2nksKuCBxlIHOjQo65hTocC
jPLOCIfosABJ2OF9xKOzdtDUq1/zAYYG5ESQ52FQ86XIrMwlNljayYZ09JDoGQ6ZZh1wRWALDWiG
xIzUJ4RC27TKQYArR+2sPL3/HjdJ9MSa4EfnRLWMnN2yUB80W9c1v7JDJedu64f0B5rR9ILI+iyc
+bNK3bMfZdlJqsdA4npITWtNs8Ynt7652vrUbeaw4a7v5LtBZtaxQo9AaidiU21QpWdq9Brq2d4n
hdOjacDFl6UCHoWgQ2ImFzIU6l2gnBfD1dSRqCPdI8pqwieTTCALwmo95rAvdXFpgPsTMzY6j5NP
rjVwAi8pYEWUQN+2kS8icHw9UJKCfBYffw1+mRoyUvtAkZneTQmZJH59CG3zE3zjart8CKqe83OW
jzvg1Q50rgmlHQemI1EeDjPPUkjNBpEdQVNE4CzeTGYvuSQmKa7KGyvAvpcyIdnQv+c5nprPbgre
Y5YqJ21v4sal5/tas00wk9H++8+wmL14tebjW8XCaEl66GPrz3AFHgG/A+oEnbgJexIXoToe0EvU
rYzPo9x2SYFZMWP+rYPdxqw1b+YJZv/cJaSAQlsxJhg+jW2omyK3L5bj23vebPdUZZvvoPhuSJgV
xprY+Hkido3q3pdxAQMpfyZfCM9FVMpLkYt2G3T6R5vmHDySGZIyFGo4EADRo9nL6B7jLPbha9wi
zl3eGZMuzaoXjHfMAD9iFborYTr6qaRrsRm0kSC1zvDvcL+YmLVv+6UEbEu4LonvsBr1WiBRwYGD
WHfFjjGC0DPHXRmWXqFm987WnL3wyT7MUeKuigm15Vj116iLppdexyCtjMmLBzPfLgX70+ILo0ly
n2e+9oTTk4ZWOt0ZZuM8AqeH0Se2VLTkvQFcQ7Phn6Q93/pTed9MjsuWx6oKQ55yZE1nYYOTDSWt
W+66+dnpc9Rm6bSrJ/7Nqfu95TQLySW7Zn5nAvJI0Xc0ctfRX0Vyw8qRBTGRaekf4eIUgSBtLVMY
D+3M3Zky/NK5tjpHRDCXiYkPjYYMM5v6ZpbYF+HGcLZFvXG2sPuYNnATw4yhEVLfEhjNi+szApGy
ZVOm+IiH6bHgsuClmvHM8b1Mc6pq0xmYzGK9edWMat4OGhL1Qm9wmwQANSa/Qy3pZDey4faSLwQv
lhSx8dFjH8efy0qPdtFcfdJJqlobJTYUu2F3ppJ7HHyaUa3ucM/V0o9OIkcMTKpCIk6OZtu+NZlD
0meOGhMnjRx781iC2wIxWHiNgW3D10zNcw1KfG1eXHH9aOzQLzV43k3GuCJ5LXAHzXOUP6WZcYk6
BcfLPYPuhGUbT9e8RzPE0sBEMSDka4UMCKca9/S01Y1fza8WAkI0INnHoBNrFFV97ZmOZa110A6e
1bbfBqN7ckaKRK2Wlxhl3P77ap4DJEY1NnJSQgAOlpzpLOjRxlpDFMk6n6JzMWviLo80qCHsyVzu
uCBF2UuAl++QjvkziSKIeGV3IVIrOJecGFjbYvqOJ4c9jAYGnfFqLB4IxmrvSbaL4YCQJDcawVFo
1c2YJOGpHec3uFjJNWky0kmAyDT9SNKiqUJChVDI25AqzRCrhGliVZotNrgOFg7Y3Ngy5z37iEda
irvtfCiM8HoR+U89x0GAm+T7Gas72nHs6Wu6JlE4cBxImpvIlAoHNrqq7eD2LbNc9rePNnRtmqEd
V0/aoGcoOIRsvZptkhxNXV9VAGw4+tKzPfjgmA1dHtsoX1tdoh7yk5N26tjquXlI2IJDPYnu4rCs
j0ZCdHtWkcVZxEjljXpcl7Rsdn3i2LekUXybdEz8BSvd7LVm6wjSOpx3vxPmCopuc0lT/wUET8WB
TxpuLCH0iQmocxAXtzJ0j3PfMlqcY3NLBES75zG+xeVdHova9oJEBcdwaI/RRNnZqIm0rRS6m8C4
lcbOteUmiX6gMo4FEO4b0tLcY1XVZx3EE+2Vqd7wpumYX/ArQys4CTDUaDDMXdrQC6r6WKzyMrty
jqJtMorwPuN3GkJmpaRfnDTFZVBpeGaxjrp7q6MZEmLfKEvnxEic/R25cc6CjqLQODrUD4Rsyus0
UdxwW7gr5vRmXtRXbsZX59Le52X5ShRVcyNUAm9ZYIZHzO6yiP1njV6mZ8ddVYGcJYVT61Sxdgs0
r4VjrmO7tS+kjY2QP2r8H8NcnfysfQFDx+7ZEvdNX0ALZpxPwS35JBIdWV5cEJZcyZRKnBFsMQnv
566i4xFMob/K3Ek7An7YlASiHVtVH0H4WA8EQ3EPiCJi7OR4D2IgODMNxk3jV+Ur6hDALKE/bkzs
GVDAtDc/tGiCWrjoQ0ws7Tlu5nqXugWaW63YkzYEoAtdG6mt6FSwtW0VMlLUYB6jk9Jjri33Wdre
CC21zmTbnyA2gLOaUc8qd8Su/v3HEtm718K4JWOLVh0vH4Wfch6Mg+Q6eqbjOp2dNNlH4QCrzNe6
UzvMcBTyO+6B6mwh1tkOCjXJMDw2UQrAIQ7zg9BguPDeBVwhKIHRQ6ZXpchBN0MbyaKMtlZr5txI
2+gKUeQja+D1OnUGBXHM232JWLgGmVM6er3rqL4sSYA9sHBfeZFOdeiSk0xUM8iwGcIJtysGDr63
KJpW0FbtjTZM73iN4nUmFi5Vhe560MF0o3kIjz0Qf7aak6ux4aV1/xEaCDjUmGHehcGLC4n2klts
YyoddMv4e9thqvdY3LGVcdiP9G33rdE+Qa+YQREF6yxmIaNVeGbsWtJQl49MGtTapldA5hTdhBmF
JqmxjPLIcKKkSqyTZWvlqw9HZju1n4oy2GeoMi4wKw4DVerRTukpNg0yxM55S8qApG0EHyecqvs0
ADg7OXAflb4w6OG/riFUdIdR0x8sg2IB9xwWadoVm3wCFzjyOEwVXT4QpW7qP5UVfYYOon0/BruI
/tIyccjpClgfJi6w46jVEMUQ8WnBALHFQSDuEAjHuCCvd2x54Zab2TEjjGZF3WE/5umXqcuDgybQ
rGit3Ed+Ll+4saR3OhFUTwPJ4oED4iTRUcz4SC/H3Ok2LRhi7jfQn6PMfbWKsiHGtt2IanLO4Oe5
FnE+dhoW3z7Kd7aiPTDLbWrSt+sjdEeTs2td/VlzWzr54Yco+3fDQLdF1TztM8MIV3bgs5nmjoHI
Mff+fE4sFxnavyZwWBZTYtcyGAEoW1dCGmjlfj3+NjCEVhJfwcafKhJwKT3MKYMDm57SMZs2eoWY
iZQLTs+Y4d3QdWrb1+0Ragu/QQuyt8azGqcDk610WtTodzwpmIrnfakyKP6iexuYwG2lQBPqiAfE
7tymYVd65Nt/6nzfC0DLWBO9X5vHlOjOcJMG9C9SA4gi0uMHP9t/j9smovv457+8+v3sXwlhG8w5
UKKZtmUZ6A9+/cs3aNwxVzPoGiqfmgBmdDrgNEnDY2rkyT6kxNHteViPtclrCT86/1qBErjlCIT6
mcKa0/ZpWNnnOCb7L0z7Ly6z810l5OeWId8V2sqeb89XuWzLeGDWgcG2DqzNc4JW3vp1far8gcKX
ybbhf8uJ9zuWxMUfy+zrTM/iPU7DW+Omni15xVVGiHjgotobZhw7ekwTxJfzyV7k+sO0YGIBgKzi
usgvyNSOPX+8Rln3anOdxCYmvnR10l6qzFrCvbP5Epm47rs5vvUDYV5V+8Huya3ETDCo5PE8ooDy
i7M0yThLJu1suR8Qrm///DPQv6+wX69AJXj0JPAfssL+QICBi8iN+oh3WFTmF1wvTzqAlk0gueUG
Ycd9KwVmRxqIqrdpWfk3uJuWJO/gizlT4dZO9tHLPvG6iWkit/uNSWiuZzlFchDTMVmug42YSYCn
QbXDPlKv0kTdAbtBejXiXXWTIvLKEll3oNsPjYGFDe96u22ExX1NlOMZobaH25ZVMlhQpYrknZwM
E2FD+5mhzkNHWMA17YejhkTeCwYseaTuvAOvajeark8QdgEFjBWJvCrVjjqA727giQhxmOJWIfYT
9uN9EFhv2WQM6z7DCBvPwFAtf453WGNfs7C1drVibFZa+gkyEP47hikPPjN1xttyycxwTs6oBlgk
hLZ1R2435Dy4iqbH2NE6z7FBQBrh34x8bRaafoJh+K4rgHZMwOazEVZfUGSbOPTmN4Cr8qQhPgPS
q3cHA+/2aspnYis6eqDslxeGQDoqgCcMQPD+8mkzxFO+VZ2UazoeNJULA7Mv9n/YegM5uXF/TLAr
vGI6DnUsBA6WnV0t57s2MhAXGvm1DrsDmT5qO3ZAixlXOZsqG4cNYa2dFzRWcfi+Yjvyssau/QRV
+vZ7GUMa/OcuB7r6fVX+CHX6oZ/5XcbU7/74/2fklGL//xNZ9j///Jef/+ff/svP/+Pnv/78L3/7
z7/RfC1f+ovmy5Y/2UroUncQZ32XX/8i+LKNn8D8oLJ2hYWO21wOox96L/snXShMtI5AeIHky+av
fui9NPGTLbDPuJxTFjNnpYTxjyi+fqcjtE1+PhJv5N+G4Sjq8t8JoxqMDSnpl9iinHnXFnd5QxRD
8RCX2br3uw02NpGUe6b921+9V3+kyVq+8b/udL/8YCl0nVRW2+a8XQSOv0q7wrM3VpS7wuvMFxfQ
pRDZGfgDXtNgJaIY3Y/mlcpat6i+Q+Q2GiNoHdDrNAoK3QCQwd85AP/wreDsUxz9Fm/x8q7/5hUJ
0Nk1zzvuKRjWBnYol4TxUB5zyFnOoNHc5JAZw2P2d7Z947dizh/vBRu+rqOPQ+D7uw/BjcqmROAs
PKPQgRYeu8zej622MabiM5q4J1/74OC+6IEJRbPf5IZ5VCrdd2V7Ko3gxTany4TpTpReC4MBHcKf
f1a/vRn88vLMxSUgLPCVdFZ/+8ZoEr1bGIB0InN4NT5IAVYpMi4ISLxkys+dFm1mLIZ//kP/8OOw
BJ+HsljkAmXjbz4O4kAHe6Yw9ijH1jVqjbbvN8V0m5ovBfLt0EVcDnHQ/yFuJSzvj5PY/t4PVr9b
mQo/WgT+Rngl/vHZWKIRKLlS+4XUVhJrwCeW45Ve4OPohr9stf+btDPbjduI1vUTEeA83HazJ6kl
WbJs2boh7DjhPM98+v2VcnCOm83dRHyCwDAQINWsYdWqtf7hfx376lDYiphk2BoAPS1TnaF6qSMl
nRxIkxvqmEyMIK5yRL+nBlkdaX97fteGmu12Ez8dO0JK1K1ImGg47VS4ix6qPJHSrywlse/yqPNV
nBnV1G0bUUFrtpJdIU+DHAayC7lRwOOODWLMiZacb3+RItCpFyHlchx7tnB212pOaPgyrWWEXZxw
GxkJcs7t/UST2UeEK4MHkvmYFU9oM+rO59vjXx0TMbyqgeElfTZ5qF1uWPAPBSArUOI2GreOQfUP
IOTo0wbAohkqJkF0m9r68faoAjJ8/dW/DTub3aDz8NCks+Wi26kgV4MpHGQzGallGAkNdSW1yFGy
0bdFCHPrXyT4/7phPz7qas4hEfFkAqulGbM5h6gh9QBmsNSxKBVCV1MRPRyHx15FjBRB0sK886Ts
h52+R3/7SGMCtjjYWn2yOL66lWAMQ/nBXwvli0sBnJqWh6UaijP/VWzHAlqR7Nb1z45WZpOgpCzp
xxpNDMqSd+VwUmTKxDhOb6cpRmtcv2u1eIO96yE30k+dbTxEBwmNm1T7srJei7+NG5znpW5qvDkv
t4kTjL7fBdy4YqW072n+lvUASYuRlBLFZeAnRnHw0HESZeAWv8OJ+jGuwrDtu32IohGeTrvpFz2F
leCjLu0kVLIdfpRK+jG/kpEhHyxb4xoadXszeN1OtsZDN331qc3ndnufq5SqNfuVTf2Sj+MDRWKV
ZicgACdCbCs1jqOanXXL/qLej033BBP8nP7Xu4hDxvNYQYIcpDrA98vZs3mb9kCpZOS8pJ1VN7C2
hI6Jv6sKHwloFApi9QGs7sqiicfvfJvrJGOKLtsfCdjlsCbKw5gaMzU+rOB64DpIPfi8iDbS8+WN
CVW0Q8EFBXCrPinl9Nj1/AzH+xqt7e2l7WNaMOlkKk8QUGbPdEQ+PSPvOl7oXnUEJnEIbf/F9Jr7
0FbwavwRexv8B76ufL+Y1vn3wy/gZtK5mpA+uPz+VNYQoZoQbFEk/E3w4Su8V4eoKoqRns9TK8Sv
AgfHoG6eVoZe2pVgk0kCNNnCIHX2wR1+LEqkOGjFYLLetcN9Pb5OEUUyCscFQkEdWAuzPpllthO/
QIcu/ie/QLFs0wbBT7Y8C+ylGdN2DCiKoC18b9kNUl/jQVLDF92cThDZ1OG+QpJGjB4/jY70bWX8
pc1noYmDKgvUEFmZzUASBlQObcanNXpsTuNXAPnHBsHcIceIJR0eHXt48mgADVmLwF6BYif2hlm1
thJLm8ASRrnEBmLXfOvpQdlhdRrJQujooLXBnUFItSbpjA7Xi5R75zpJUIBNz0Plr83BJYGDHJRz
T/ChNsfeB4w3O/eF4LO3BbeclNvbckw3HshfHZEpvb2Pi9HFw/BkWO1OtbzdoNyrWKNEiOnfXoml
s2c50E+5VzTKNLOFQCatAhzPQkR9gCR6SDVbvQv9BNDzeFD4JTYKMtng3h5VJH3zs8dTUMUfEHYQ
UlqXZ0/OjKF3JDK1MvN2IidV0QCr0uQo3iK9FK4khor4/12Nx1HnWcicozV8OR5SXDD3JI0k1MeV
kl6nnh4t2J2Q4gzJfu0CulbGIVNAxWO8SvtS9Z1XKaY/Vaz9lKWMzjZsS2fhCXrz12mmBVQ7HDoC
g07tHXHbMP1Uo6dl1/5LWtAY6ofHNn6NgWyNXnS6Pe/K0p6z2fAqFw5/yiKF/u2JqiQTcEi69W46
0D6nQK1RFLJT/BHS51Id/vJ18FgVdLt0OuNy+WOMup9Su7L6188RW+Ho27z0NdymTVv8yt9+RWRH
7TAZ+gAQHxvk1MWBd++UqYvix6bGncsi1ZTH4ZChK7cyAeIDZzvhYujZfqdAOgJqJH1tkNwWKW2U
A+Mw24PpfdJT7UGdjLsu8x9CJbyrhp+o6L82zngoQu0Bk8PPOu6AK79o4QQyFaqoUGPLTTy+nIwY
YxZf7uP/80AaorvaiZGu1R8ylslT7M8gER5Mx0f8AfvdsD5NVnykMLn3EJ73jPZAV/gZ4YzPqM4i
BL6ajC+ESN22KKYgs8qDx5z9vkiKuim1+H112e9HG5PrJnHZSG7sBP/gMGTicaj2gsS1FiAXR0Zg
B6Y95SbuysuZQazF90GCsllBA5uYfMWNt0en9z4eMWRDUsmzmu0/Q1X/dXtJlrJGnRuBZdEtBIz1
2SerQWii/UwHEjQ5vqQhMOpu3xf93oeNDO0fa6vo2eD+NvAAryFd+91TPVLN1KNjKItH/D9F2T9K
avNz6qQXFN3QT0Jbfe2lIn7HbDMb1OE4zBrFNf52OUESUtWq3UJJSQGtVviFY6+7kUvl3QGWEU/I
alYWgyvja19TF7ZaMINr+3dh+0LVpM2iKvTw+BWXv2HCXjxOENNzG/DshkwzB9xABxUL3sPRFr0m
D+sTO1xLXxe/nTPDZ8u6enVzK4lqpoVJ0liGAag8cy//qBX9LnFUCkk6iqkjrAgErEsJMqIHNm01
i1uIpZTURPqINAVXy+zLtRqvZ8zSOKRQaso2OfZp/OyU0jnpE/rz9yoAbjbXpjK1Y8Y7YxzCF8lv
V0I6uhULm8ARVFlLs+CCzkK6mk9K4NhYkw64fujoR5iKAZCoajcdnXmsScYv9Hk3HTKiceT/qIEr
JIhmKUV3j7Lke+v7BwV5gDAs3YLGmOz8kjI4FqqKlMWI7OZYrqQcS7exKPcqlIoplqrz5A+tpxCZ
Q5ntovmfS4C3tWEIMnwLAcj8RS/qQZq+RDFWcQMa9BslOQQgxYF+30faYyKZ29vH/YMpOz9GimLC
qqJOxSNkdidEBpbBisNWwgADv7hxY5vpUwLSDVOoEuCCVP4AtXmvZNpD6kyAlofsHYF3xBZ5vaJh
20D1GML6T3Y4uwsgFFNErjRbWCwaeTIiUg5/GBlfFf7iBmu/42Tb+1EiYyk59Q0/cvKL50x49/rx
0ceeZWV2FnInyg1wtamlU7mf14DiXO5H1NiwKijTY6mlZ1srPlmZg1YiCiKfowlIPk73j51T/Ihi
+zP4j7MTA7Dq/G+DsRbzRKY2XyuVwj5vByRh9PltlLTIKICim1wrrD4h4rtLJ/tXgA+5CmZZhBvg
EH/dnoGlITXeyKKYTbV4PmSDzmsfqxMyaABqa0t2RdU27SUO2QHO3JZftLb0C0miAVedeYevR4yZ
kdarwim0FrdrV1Ksb0Eg7xRBGG2CAxzfJ9rnAOck+H4eDmTMPsK4a0dUbPn5NGvcgYZhy9SarFnV
trRR8m0qfkCd2dj5xf4bUE4geZyRWDpbRnzUzfAZWw6sHlHMyNtDOyDFZSrPw/fbs790v9AWspHa
oeB6dThzHHE6LBBHNwMoXjgQTbt7GoLPk42F1nGQhS96t5aTLc0/BU9F0XmYiVW/vNTUEGEYoFyA
PMm/nKl+Uhr9hF3aBsT/PzZwFyztNnKQbxIEb25/72I0MmXr4znmmObV09xpwsbEE9GNAOb7/9CT
/pw3eBs2/X1n4eMgGUdQJtwoOplYsOua8ilo9GMuCXiGfV9In1Z+0NJkmIZhGTxZUWy4SsMcBCN7
R6GU3kV3che8TGr9pOP3OSTVEyYMT1nhbIsxPWVqfFTC6fH2+NcbgGcinSTRNDRRcJolY1HUy0Ph
Mx9CxtNnH0xoR/veZ68Pvv+Isc6Cenh7xIX6M0PaskrcdQR4YXazQ2y38dAErdzk9Q+VPibeCScn
M++rUeOhdgfvFwFqaRtbGth46Ryqq7nvdXrDi4DTxyWpanRMZ8HfpgTUeqjKCQr5UURebXhDHcUV
ZbIkp+DMvA96DIEHx27jK77ca4+067xCvEkAbdi0ULmEZrfi5GtVYhfUIajGHUSya/VwED7quvFR
vNB0pPymu6z4VaoRsmtAI4Nxc3slrusEqkxWY9A2sghE8xpdJlvTJDv54HZpeoyB8OZ+/BwiTVkj
2I+S7krYE5N6GfWAPdOWo4ztiAa32Iq/vUvbuFdqUm2k0Plc2PJuWQ8HnEw22Af//w2lz7YY1qt+
UBUMpUYs4MRlUnxqoBXIRr8WzJYW0tGpelgkWzxnZkPlmp5CZmAoxWvZttWzjSleV+Gll5XcHpRE
oKzWqKH79EIjgfTOjfeoMh8l33u/vZ5LZ9kxmGGKHwa+77O4SjUBXokCxyYL83Pm1Kdqsl8DkG/B
S9G9Wxi2yfFqjW/hKJE8YdRAis4Tex5A6ry2himB/luH/b7p2Eiav0Po6Vzq3W5qvX3VhMdOeivY
vgKQm43el9uffZ1BEEpojpgCi0aBf7avcl7pSpMag9vu0PjA/0l/COJvvfrWcH2h3LVW1VxYccTy
ZPI1aqsgIIzLfazXZRVmZQjhOUjdzArurNz7jMJA0f0d0NKQdG0/WggvOvZrZdqI0GYvarnW7V5Y
a76a9wgfLNCHs21n1Z2p9bnUu1aJvr/mv4ChutcToEWoftUlBlRj+J3e2sPtuV4IGQRMxRadKJKn
eTKflW0zaDAIXYNyiEafsESGtNLaXYZAtMD63h5u6Supi3BHMOOmNS8VdDnar1AVoR+DSgt5cFpB
sGtNAx9edlJ6DyIdjmu8dkNd38mqyIAV7mVUl8iMLld4ynD2CdHvdzt6Ru3wihjhdoriA8laBtVP
RrpefskADKv1HwRJlXcvqD7KDo45r1c5Vqo3da6DggvJttXk3OPl0rbBVg/ilfb30uQahGGBHeB9
Nu8rZmrtgFb1epcS/TbXUKDn5MhyeKoBL0LChfVlHttgWMk4FqqkKMeqss0+gnklz7sClZNFSu5Y
vevof3uwRdU63pdwdIIgfw9pBuTWDy3EP8TyD0HqfO4V8CyK/Xp7Zy0FDRATImbRmLhKQqYSDSM9
xwPBT4JDkBubzkCO30YWverw5cImyFwrqizONzQUW5xYcWYvd5Ua6eWQpXw3YoQIBHbQ1SGOt8+R
7rsgwXcWFh4Ykdz+zgWMA4Bnqos6uEubrSXi92+3bm/C+KAR3yN8l+L9B3ncV2rkGdD6lhDM5KWL
mzrAWJQJyQBCtT7d/gFLE22SYZLzscWQBrkcHwnx2kRVnCPsdUe0u7iWxizYZ43vmvdDr62c3aUA
RV1RwGHBVlzFxUkz6qay8Tk1IBCWELWxW3qw5C8BRoyi4XL74xZq7cyuwdyaXH00/WeJpGkE8LwN
meM6jAe7tI7l38pk/qCG244DkoAkOc5zb6orN/3VpDrivGKPxCtdCK/NJzXMaVvlII4qjOYQINhm
YElHLIpMX0CA+h19r//6pR9D2rqtMrc6D8bLdTR6P8TBeJRdYBHFBub6QcrhT+TJI1Q+vGfMM3Sz
yi0HD7eaYQ0q8yFPeJE8MjzRkHe7aOxx91wOL5ehHJg95QFJLre9Gn1HociBxgMdCc8zM/0HjZGf
cEk/oS0Up9KbJ8e/9BLTIy1RKVEa94gtvamdt3JBfTxWrn4XqQfifAqIt3n5AkGZuCeOgOFRnV8B
whZSexjb5mgESJUI0u92UJvRVcLC3DjwPGGhwf57yizT3rwFycFJviZdcrb74Fl1EPGRvXRbKs1D
ZEGhoIXnydx0E4zeTR3rd/BQD4Fn3WUp0GsThebbi3x1eJhkR5ZZZOowmJjOIlTrR3qfNIAW6qjf
tug5TSniAnUPdwRQeNGvxabl8SxRfRPp1PwZ1uiViT9RJbtRoz+UVb8Ppx95gADBeBBN0kypYSAN
j1nymoTRboCY2gMdqPC8SAb/1TTtr4mprGQ41/VTMQmgTMluaGfKH5KHvwVMP0SxtB2YhFh+BcQt
O7hYpWd+/X2I+L7aHxpfGChrd6anPWSQe1A8U8BYbm+vxfU1KX6HRgOfxzmQxnngluAkNtD1QRWG
ylnp0XWq0wfPq38STHdeiVKW2d07Rvi9bu0vXQ3SJpHdMl0J3zOCAUUJ8TN0rmvKBKA55udea9qu
VwyB5dSSexsJgTKPzsa4L2Rk+1TF/9L2Ps4K1V2DxUpaSM+Fyb1NId4bu10z0KfhAdIiP2JazkvH
q3+QzZcei4of0eR9qQzaKJ29ktl8UE9mp1JgH7hjmb5r9IkBj6uQQuaOOsK9zx7aGKHxJdDDt6qu
KbXG2da3NBp+NGm3MG2OYYQLgYGhaUBO30jAAgb7rBXpu8F/rPL2Z9IOIZxia1dNHuIiifTJ6bg8
qaqvLLsIZLOfTl2CygSHAmjnvDDga9Af8TUAvYIcRFra3y0FIkTxYCC7oTXwgTP1VPRQF4cUYqT8
Wumr2J3rn2DJwHcFdIDyBA+My1g7ljHimDnshlCRvqgNF3YKza6tTmnf/6zxtG3jc6+dhyy8p/UR
N8FagVYMcDkH5GWUCQinKIpfdZ9M/I20VKNDGI76Zxu0HfIEhtc/xv2bLSe7GtdcacCg1fx1e/Kv
r1XG5fCToClis8/uuCawal3u+PBA1R/qhk5kIJ1j82dj+Dwk8YMYVyGoi58KKIsSrIbc+bzN1fRx
2WV6RIMvUP9q1OGMJP+z7mWfgjH/XqA7MvVPvaEfR1MJVrbadfS1VMaETsM/1C9mJSh9MLIuTEYk
OXi/eagmNNi+wou6K1CcCYGl3Z7c67of96P4THY3d4wxv8I9H6VToIiTq/rer4arUpfrbV7G5TYx
AYmBk25b9RQF8bPWc2k3zS/e3j9WfsTifJMKExgsdtZ8b5dR3PY23FwXPaANCvO70kvOeF+9oOIQ
tLs6bk75vVHEL7fHFTtnvqO5U8HiKBaQsHlTbpQUydA8HH3biqBNF7NRrV1q/QB5sL890nVKKtIQ
kDjQ8khIrzpKI5TeRBZt694Du2phUInkUfEz059ycwTYugk7ybXz4Dur//322As7SjYdEn1yRHbW
vLCPb1kzNIJbjG63O2IoDk3vGCr/ICvHM91cSfWdpTl1SB4AOXFRz9+REsrHuM5zo+iAqQT7oaRC
ntbtvTN4Z9E5JJN8aNeqP0sxgvBIC4EtfP1w1LACm5SJGBF5Oa1e5a9MUn9gvAgC7GuBhAXctKiv
v2ESfDQHCS6zt2t60G9DRz73rCr1ExyWadvKzn8/zrR9UYsWIGFFmRctYpSjWj3ugSvQz0Dv5anv
VazaHlGRp4CwVgVbmnxAHNytgoFIUn55RwRodIRDRtvOyvsTQCNeBQ/IzexzRzqCjdrEOESWwGxu
b7ClGEIPmQeIKhDzdBAuhx3YzTKGLXSH9QieXnOS8sAdxgFpYUNwTey3IfKOeoh9SjmVn2TsJUNw
lyu/YiGIAJj58MKgaXPVwEppCZZeg/tJUwWfjdT/u/LflTF4TscIc4e9jPdsHJndpjHVv1aGXph3
io4ofls0DgA4qpcTMEbUheooYtOH8bbvfERFEIKBdFVbj76jHRNz+Bkn3puA1uPw9p6Xzd+DjHVh
47BG0zmoo5PfG2dkRwUbaOXXXRXOBOaAWhJoCQVRnTlcJQfmNGUOexC82bEqkKaM/+64UGFANk+D
VdylIfItpkSLD1b6RnbClWfqQgQCLKLxJqe3BwRydoPLlVqPZt7SWU3lx9Syf/Ux7fxpz7W+iydp
ZSMsRHUSBeoqoEwRC5/namXnDbpGhHV93fwiRKQQ83qUIuVdjZS1qplY2NkNQreK2pEIrxAVZjs/
AE/d1wpjNcqnQgvOAteJqS5cZ/o2mGkSk1wtsbYIVoDytOO1pGxp40G/c4jrcA3Bql1uvKgI87T2
ecrWJapMVNWhdeOlyS4bkViph8cm32u0NW7vqIVRsX8BxsvTnQrS/EbBXSW0pQL+2JDWT4bi9sZn
TfL3jt/fD+p3D0nlYXJWXg9LN+gHtY4mCv9ebSLJr4Exlu3gBpH/0Cre2Q+kV1SqH6oUBZeTp7yY
CdDKDHviP/ha2AJUuonfiM9fzrGZ9V1XBfSStGHcTu23obibkEYbfP1YIJOH2MYfpqBUu2HjwOMg
3Z+3jTDY0iZJY2V9NEPj6eTVwWuH8a6iV6f4VHlv7SRt4TKcbn/swkWqUkcCZMaG5hKZHdVeQdKr
wCcKSfToLtC0O41iejHZn5Wp3Th4mOHXsjK/yysL4MIWXBoKHLPWjWKmaVgN3QhzPLrzZP/AeK9h
pqGdASujgbiHTo4W/oq14PkPvva3kWdfO2hyKhUmkTHiARpNbzYdurzc1olxGEYZq5g1kMlCJKTa
yy6CI0qHdx4vBt9KPbOnxW10PVWU9s7I670xVfvI5KbQVvLqhUhITd8GRACoAsjkLB0IcVkNZUsg
WtCWyvFcKsF0DtInr24PtyfymkBGygeYHmagbbOQ855QOARGpsImchsZawlM/7Zw3aadHkWHoQp7
V67GO09RBX1uOBvoVZuSelcaBgxQpMqUtvhnKKaNUeT2Lkb3VqgEr2Qpi1NPUwFEjcELa94k6wwl
zoyRyYjQsychPoA+R5Y5w21d28MV/YPnsiqQRLTlQBFb8yDZRVOYJAJOhOo2GpfpeZKz96jP3pXq
PJg0ZoN9PX2dBh5Vt9di6QjTbeYy4CmlApS9jFeqnZZWHoSknJbxUYYeCBvhBJjBLJFl7Pc1PKvb
Qy5dCAY7ACimTnnEmW20brL13nNgnmpdv1FHIDHFwcrow47vg/DyLKdjClnz9qBL3ynUTqBqourA
Dr/8Tr/EuAdNDAb1Mc6zk2OsF0+JJruZ6uFRjiUDC3x7yMVQJYBKVIHQir8iUFVlU+HTzfltYlDR
MXRE6ixSSzFmeFP8GjdeqHZWxUa2V4ZemmLAWeB+qbPz0Jmt6pS1ka9PziB0NA5mA07VEO0x5Hv1
adNF36YSgWBjpaOxFEDoocCXQ1aAYuNsioei7qwoZNCuCO9E4Zd0ZxPj8/IHLVa2D08HqKcfpMV5
3WOY2qhNNIbqc7DNIKoyY0KsVd6qtbcS9RenkoF48UORBHF4uXEwcuujYeSACKgAKvIYRGMKz9Nw
lJstk8/q+d9GbS0vXXomqbwC/++46uW4fpHKU4J8k4toZpJ/l0zsZmV7o0VPI7p3agq0NLsfofum
T4J/eHvrLp4WvIfIFvGvuWKfNUKDDt290S1RZnSiflc3zhnz63PQvqjoAbV0Wm+PuHxYAH8IptkC
LKHr8KToWm7XboTVWaDXKMU+mhTVU9L7aJ1qJxj6OxSm37Xij9JFitfgBcQ7gKh0OdlTXKuS1VVU
DXs41NE+D8xDkU2H+IT4Izq9/SZ6gGi68ta6plGIbUy3BuAwPKerQrEmJV0bZCDICk3d2B2v0XGy
pp2nZa5WPiDTRme9VR+MVP3LoFuBGtBpSFJXdC5Q6qo29egd8AB96IcAJxy0o3m8VHgr6Yg4K95e
x6zm9iot7Qt4SRRW2RZwXmbzFJQlRtoQj1zLmg6FLx8wp3W7qT+EVfbJsFxVXSNiLo5I11Dgqi3R
Br9cGR80u+OgQe7Krb9XJg8ZKv3YkAkY3bvO4Fm4RltYuvqpmDssDM12LozLEWttqL3ARA01gnmp
V/hdo1tpjdZrECpHnIRXNsHiByLIIoP6AkU47xHZujb1vd5TCw+Nu7ZpT06VnbukfDLQOo53vlmu
5HmL38cJYyxaY/B3Lr+vaibHChOh9uo84LC0VbFKFuIM2fSER/bKhlmKniSU6JsI1ZsriD7V5Agq
EBsG3fhdpTSnijgWmT/qWgWK8ySn1t5Q1i7epUHF5hSNbhpI89vB85ok8tuKFTSgpav+S1CFroxk
p+LJuzxzNmmFkyM0pNuHY3FYynesIm0PgtjlxBqoNtZ1wLDpiGVDGT9LQF6CfjwIlnwWJ+8QS8zU
WwnVixcFUDZCCb0Wmnyza3caI9+IFYYNcSBCfC/yfyYTiqwwBmGpQ16k69ElmMCbeGMNf5BWOSRU
uk7xhPf97JuzMoujDDMet/irn4x9r6NEWCE+TPEui/ttNqyx8pcm2QEUQque1u5Vv7lIE11Fdpmv
BXRbSeQaET6fykMpa3ep9AXPy81g/FF6Tm0IT1yxr8x59gh8Ax60DyxTGZtTpEJxAWWMHP1ZDhJ3
kttTlCTviv037jH/vYdMpvzb0OI4/9bLxkiqkcaOGZ7gA8Xo/3NUx/EQEGkTlNMj38T1aYe070Hz
T7HwYYJ6d3tjXwOQRLZOsg5qEPbPlWCUbXSq7Acany9PDKPdGV564rltvceCYUFmW31pJv+TtMq+
XkwLqIhTDTeFVNU8qcRRpoEmBjI0tx7jHNeaZvhatfJbWZUnABl3GZBgJ3e6DeHzbeWzRaSf1esI
IEhk0YhZQgYVmM7Vkw/0Y/Q+Z2P2SbCLROrny94XpXijn/sUBVtP+zVMeJ3J5q8xrOEjVCt7YOGK
IFIL7NVHDW2enYx1YMQe3j6uatAWqOmUIKaf+Zi5OckW3V9slNYwWAu5PEOSEolmF9RJ8ZN+23X4
Y5Ul2BUSbPKNIfbODvbAzaPwTluZZHHdzCaZaiQUEtECkq+EFoT/nYPbFRe8BVXUS3j8TxsdL4MJ
yRNfKg4q8v4m4gZJG63M6wI+w2JscCKiEUTRbnbVh44EOatQ+Erd2yILeQf0DBH7u76Q/x5Q53fG
X3nonxI7eAEt9dzglebZP29PwOJMUwQRqCihcTI7346JAxNVLsDXSvANQR0neci7+FGXtH9uD7S4
i0TTFF0Nnbtxdk80qa1Ig0kMy3UPqXMKsnLnoGI7xtjqRZRYrE4Yu/xX/K+AQYj0hj8F1np+KyaV
oiKYrKJCG8oHUd3wTHAvSbdDB35bKNFhRLhJJsW6/bVX1+K/41p05S1kna5EilLZaG09klGLaBDT
FHz5MNj6CNHrJUAo/H7G8lU61DWe25Ckg9pY21zz6CF+AO6tbDCgm1zPs81VyT28yE7rXBP36Tp/
zPHeljBoi1GLMqJX85Rh7aeUILRiIroSY9L5bIIiuD0P81X/+BX8AtCbbLCrUlsVynizhYhmlGa/
k0AJJ1wRlVyf6ro/KaWxL6m83B7yKmZ/jAkxxjZ5SvGimn15r0WomFZ4ZERxeCcwqyNi9bF/T2Nn
m8hHO/rCumws5b8mYP+O61DG4hjJcDkug9Y0VnQNVWZ8QMhCm4Ld1PBi1HCr8rxHIeZnI0LFW+lw
+3vnJ/hjWJhXbHKTIpoiUpbfYmXvlRjYg9h0VcTyhZxhm9VPTf0zaNW1tob4gt+DpRiKQsSHVuxC
iUWNwlwrkxHVFzV1HcXbRG1xQHbhVVBOc/VXjhdJGqPapFdPWl+j3Lpau53H639/AsR/jKghHs1r
t1ITV5U29r2b/fLj/igGrlSyLkV+VdvPaJLWm1x/0IKvtyf5KlZ/jEuJEpCLRk5vzMIX21QPswpU
sB/7myhON31S0jlLznLzfcIbk3bBVkbA0aChbWJkQql0y/tg5VTP08/5r5hF61i1uyBShSEhpPoP
NgOm4Dleb3keuT4YCSHaJ6BzK1+/OOuUJ0gFybWvgncM57vQhqpHmJrOB0BUoRtWDTj+ms0eG597
elybQBoOcpKtbLqFT9boWFLZowtxXRuRC6nuYwPQpiFjI4gXEPYoGznTMDd5RYd9Q+KyUgsSkzjb
5YwocFxAuACxzZKPyapjMkJE7pMRUNWkP/QtbyppN1nOzgrXwtXiaCgMmQpD6s78Ad6S/EleQddB
iCIOuKwEOpod2bmUvxbOGnl1cTJBg6JnRmCEgHMZK9pQLQLfJzS2ansST5iy8XGODregApD/RO7U
K7/ZyX9VY2Tbks6RuNtER5mC0+WwCv4IllFK3AIgdGPFONW5wsK1K6djKfLDeRGFZ7AyiCXNmnOR
pDTWJJudi3P1/oOWgYJOaYV3GMDxMAGqZTTbSpL4ZGnl1lmcWWSadJr4Czwjb4ww5Iqdf4O/1yK2
P8IDTfF22qR8bGzDIwjXBDUXblc6GMKjnYDEdp0tp+T4Ugf4r3cF6x1eMm4hr5bZnuA1Ceys80dZ
hZBE452PWh/cplk5OiWbzb0q7t1G63ZGnuO4qx3LMP8UDedGx2sIS3JaKyE3vRW3JFiIUGIyUVor
HavFL//td8zu2sEOwpha4L+siSz7pg1fcaHeR83XIXP7aLXtqy3FhI+2goHUw1UdMMoqEnWTU2pE
w72oA3bCixkoN9bIivEplwKcqtMDjmGukKXyquRLbKpr+3vh/gXOTd9ZyBxcI8e6ovcNuCKd20Th
ITO6HW6zmEOaOzWX3MnINl4k7UKya4SL8a/x2j/IpvkB8I8A9srC2f7yIJPSAvbuSOcsWCI+LlKd
wuO73srKW4hkbEIOL/wcbt8+S0dLQOmB44iC2jx62IWvl9nUdq6m4NbKgzDgxWAfRryyFCygmgf0
+FdyqqsWsYhYCGSDkTJQpySTvPzQSS1rOeq4dWhPfhpz3mLVsYzUjRT2G697HarPlPO3CVp4iXVC
hW8jmzhtgYINLHvjVw92NbmQlFZ2/VUl5ONnwVAlmwYGC37s8mfhbgouMhQGri3EAvtUqk8tDrRd
t8Ep2Rx40cjvgtEoNJFuL8LSgdP+38hzPrScR0pihiS3omsqSO6l/7cX/gzUd58Cn1Stvl8WUg4W
gNa3Q4/euLqFMfQLkX0ZeL+E+lHr74XuWNvzfOp3ThO8eOMbWi+bNl2jTy7dx9SadCGXZAq20OUU
64kf9lXadW7QguBGUkuAPEJSqsprXvBn2t+e18XhTB2FJk60eCddDue10aD2Q9NRUDS2uOVtc2TX
HPUZo8FNgYnSH4wG5dcA30kqP8cux36Vqi1Snm4aBQepQY/MUO/QnwLNS/KBR+zt4ZZOrtirYGjF
H/NwYY1lro4pmybr6D5DvBW9jLH5DmEAm+Jw6xuoCxZr9ffFUwL4X4QpgiRx43JOo7auJKNXOrBe
mBO+egifBL+cwOCZK+24lVDYO8j6YaidFWjBYgJi0L+DbAOt+qrf0HpOhQId57OXqbsr+jHy0IOj
2jBF3ll7H2q80xp9W9prIgILx5O0nHoZoE5Er+VZ5kN+o2tZjRKgr2ab2JB2EsKwtVwCcFA2DT47
ggFwe3EXdi5rShGcJ4GQ2BZX5m/vTrtsQlvFVs81lHLbwhxSq2gXNGcMU11PX7v7FrYSqGRuXvBl
gFbnATnz9aFuMqN1M4kmXAAwXKQXwsQRnSztQLNs2yrJyicuDoquDc8+dFVI0i8/0WrjdHRAe7kP
ltXs1JBiCcpGPk/5akCZUCr3v27P6dIGoiX20cugIUcl4XLEyuqwQ40xTcISvTN/CgxuwFWiYRNu
aK+R/Npa/QG0158MC9iLNgrA/6tg6/l6pw0+J0bGxhzLEFeAGrw+OQ/Rm5Tc06zaiNajhZ39ysji
g2aPLfQeaSApNlyhK31TBysiqbGJSApmeUI3u8KAs+8OlA9OY3S2nXrjfG+68tDEa+j/pTjBu0PI
3nPLy1exF+Voe8pkllco14hktosNniVvjpTuYNjDTcNSOXuNQBGiTvrfA79OIYVyqKUCR5sjNTG4
GtRKjwnFVbxTtOyOG/YeMeUOd8cuXhPpWdxYVF9teA6CKTm/1uzYd6IhKHifwCgWRmA2hs+CEYW5
cxT/gmmhhONh6lf5zUsLTMfeEjeOIfjGlzvaGLveh+MLGx87WcfHbWMSThrhHdCGDT17oecthABF
kLJQcVvZXwtphHCjBAcF+Irvn90F1CwGU6oqdrZmbMWNF/YgvkjgjeANjAmSewaKkf4OsuRKGWGp
ZHQxtIjZvwVINTOZcCCprhAKDapm69jf+zbfGDWyyk15N8gnE5Sdne9bMhytvcfjfeW+/6h1zo8X
TzWZO4m4Ai3t8jeMTluWOk5nbooclYlEQC5lhy7c64ho62EIrscN0juBMDEj884s7S9t7p1s7ABv
r8NSJBVC2qh+UIqnUnn5OxT4WF2h5y2mkN1zbnV7m3fjMB5tZ9oK+eawxHRCKtY+f2n1kQkVMs6g
+a+AyYOmxUnmNC1SgOqdvA3lFt7vP3mdubqD2QrHXg6a0xSvhXGRtc2mna1O8d8QwgWUPi4/F2hT
DE6tbfHANo6NBpMBAmlpfvZ98xiGm4Y9/yM1m+1QJ8dUXqsILx32i+FnO09rcqWMTGx1xti4kwvA
0fA6HCB4crV3+qcR/1G/rTclqLXby7y03xhZdJJEfRgq+OWHx4VjFX1NwSwEeFBkkD25KCfIG+VO
iKKFMTqtkrQHtIZJ8mv/OZWepWmNFS4203z2Ra+HYjgsEnb95Y9IsDObcHJs3SH6Ydv/BIm5xe95
ux5dxDxeDaQKiXSqMDQRZ/Nsh70cO9LQuliPoaUq7TwvvKsRaFKtYCMOlcExW5nhpa2lwF5SwS5z
muaobCmrZDKSqHOdItgZg4HlJJ+m6sdutF/7b8PWqoINRup9FB3J3z6vDL9wopBc0XiH82Zxrox5
7Bht3yThIMdSv0Pv3R+dlzyvYTiXiFOhD21X/EXSxm1vrg6+EEUAuPwPZ+exHDfSpe0rQgS82QIo
QyMaiaREbhCS2IL3Hlc/T3Li/z8VqoaYnkUrWqFFooDMk8e8hmwBggNl+bqeaBBWy9KBxesh+hG1
w76XktcpLh6t2vkqRCy6tNjh++7KUvEQON1Nnju3SmO5IR6zImWby+4mcvTG0/qviPZthZvzlJge
HCQTyAiiojvbD8ITeGiC1jf5DLbuWeiVpm10CPBL6KPIXXTj29AVb0EA2QV7VKyM+LffVbbcdaH0
IsIvI5aNouR8k5I2C7ElRkRw+9ZXgAzVO580tfWb8rUnCIzRuEeRKMzfVCu9TvJ0KwZcXBDsKDgV
0ZRcUyTGmT3qKFMr5A9i5dX6NuANLZCNRvE4qJ6QqCP58BcXrL3LDBgFLDEQHtwkPvYhUArux41d
q58dVFE6/OeR1tcP4+w4GMfWr1odlq7p6mpP7Yv8QG24Nv5WeVtfUfp/DTGaMH8kEYoggBoyMz9u
PMn5+QE0LJrh3AGM7M4AhemiVGanNIhhGG6CfHVb9R6W1q7dorkSI+lTVldtgAH9uKUEfSHfFWtr
YFxFMcN/p3GxKxZT6jq18bPi3pAf+uEWRQLF3jexQm6AuFp0W8T/SM4WTfz82KJATS+HxBOa+lkD
LwT9rWdL1/iOk2A1XmBlTnes4fcP97VwDAop5catyuJ8G7Iq4zquI8YOZ95qYMBMpdUxA7bj//ZW
63KQrsDCR22fakfcHV1Lx4uHXfD/SAcjgg6a03r2QDivISKE0U7rtq6nC9gA2gOCxg5wC9TlGgKp
yxJ8tSBsfInks85pJkd44GKbhB/mtSh8TMK6WNcqsUwWUxrrdWMbnh8IChjQVNCsCVNnc/m5k4xZ
jR1Yt8C64g6exXWCTEn5Jh4lR/ZiUFIkZww3oJMv8iQB7ZLwZN14DlFBn96gBjBX7OcITCTnxipR
ctKmG9taa/xEZqzaPjXZTwSvGbDWbidEwUO3I2R9S9Kd7ryyez5f/jxeszoRUUhFECDWyCZV7rOg
Su3Gj0yAZTQ2UROdmjtLK9wYqMTni13IjVgNGXAuMCBdwI1Oj18mp2E1x3HL1m8++BilziQK9Jod
zgfx+R3lWvrShLQ1GtS0s6NiZbfoqG8Fw/P0CKddRYAUaMox41w9h23MelnO8A/fonR5kODZlkgq
NBbAZhQ7hdOQQBE48KNECmOh4TwE0m7IGGb1/p+NlyJysdUG4CnoHwnEKm43qw1gF0aeBmlY+xod
baDIbnunABPNsxc7/MeqUhfvXDejWqyuwh4R/d5V3WTT9OM8qeKV/PUUIpb8VaqNg8T9O1N/tP3t
nKUgdN+G+Ss781uDpG7x2NhAPSUDe9fEz4d2YxteiI+C+gaAA7sVFCnEYf1r9bnAgHxQcKM1u8YT
LR89wpmLMVoeG56KpjMJ3z5Qnz9/9RdX1RnimchO0VET7+SvVfM5TIqyMyo/ig/ZhNIOH1+IgAlH
nwaCo4RkbWNuTPMvFMW0W2hssaCYY61hSXY1SOATiH229aM+hr/i1Mdz2RlmN24qhMfe5+qYLl9T
TMd6xdp40ZeOIGgwWhHcRzCR1+UJ948RSlrF7WuDAKMumZ4M/U1cAaIenFumdxU2J9nbyCB+NpF7
FUrmFG2fv/qLb4G9DuiPKHx+A4yAxmMtyZoPII0Y4nWDV3ALwzvxhHqwAImJC1IM8tCRxx+ZdmOz
1Sj/6CauDx/8GgZJOjfSmUBU4mSF6Uxx45eKjoXXdQWABSBz8VAl9xbsejM4WuPvMpVcg29R1C9p
2nr5fNe9mZI3apZbx09VNgF82fpSFy5vUmnh7wHqlyC1qiMnPc8kGwq17zCYaJc39bDYCmPON9LW
BgW0je9x4SIQCaIgBJKncBWdngVG6NJYKWXtj0N9nzoL4wkZaHHWWL/UWf+9LAZmjv99R4scIecm
anFy7tJpJ6XWbV7OJFUBXZNR2Xq0CwnjB7mZd0hpQVVx+miF3VVyPqm1j1/zYRxxk+SMisa3FNMw
LUNX7yDhDO5obnHJz3TMICOJISjaYcBjhQnd6dJKX1vLpC41nf3OXZ6SEgJfxU1Al3ZGzk0UnpMu
ZOUSz6GjITZr0qKvF4VXRfV14xNdeA+iTSvyBMAO1L+nDzM5M0jL2qz8OZx2Y/ZtaSc3U9RrW5/v
+pDeHuijuC5uTWOLMHrGk+I9iIkD+sxCNeGMdtSUM5ZQHfFZtTIfPjKKkNcZTkgRBhhADYRpqowx
LRYjvgDv0Oj2rBJczfRVM9OdSZJpoVXd/5JC08+z4aapR5fu0VZQuXCvE1EEL4qUUuiin74h0ttW
hShX+Q5kF2ZcrtaObhSCCLAful7azTrON1Lpy/HdYDZX8wxhPqYRikdowsRo1rWtDuiFLPPkicQV
9NcVY8YTuuCzzRUDo9eh94NliZ1dF86bSfXTQaMSAU+8K471bL61JJ9K+X/Zx5CAwAuC56LsXu/j
Rk5yLYi53bvmx1I9Sp2fDm9CA68lkkxD54mdLL6agOLWUoY1DnlQRBtD2W/s4kvfiK4UEifsY6BK
qyMlj0GeJnJU+52ecus6zw1Jb5IVd2V/jwfNlTzF38WTzIPh9fGbwNHYQfFhZSA4l+Fmf1wcm9UV
AGWWu5hAS3a6NpKYjXiMljLljCMQ3MVebsNiydSAOcgBYThkv5HTNf8MphO7Fc40G1XahThPd57q
jNBLGbLuZvWk38qYcaqFgvCg64yEDbeG6oHU7U5PNT/a5Elduny5WJCnoy2sQ4AUNclfu7LVTVNa
NK36cDx2rJ9W2HoCsjtiFFU1pmdXGRoLt2NU7m2lvuJtek2zQVa+ADCBg04LAKQwputnsXXIlwYN
Uqf0K9lkAHGI+sSv3XkhlAK/a82nBoYNQwEvNUnL9H4nAMRC4yFIMJ2M36u8v1KCbuu2uXBieSzB
OMHV5Fxrt2W2CfE05MQW3VVnPdNtvEZgH58TbkOH7h5diq6K/al/HnT1g/bEPMfdDrqXvpLA3bAp
BYLgjDHfoBQzSWlT+ZigelrXeZKVH9rD3KTHUu92Vf+1AmpT4OqVYikVM2vf8iC/VKfzCIwn2Sx4
nGmrjaIu5USyn1W+rg5uU+RHkaktmNRONeJQcMzMWKIulfZx098Ju+UKIsPnAeNCvKDNCQuTPF3M
E8S//7VXnZJ2Z1XElS+XAonSf/jST1LrqfMWxu3CUTxZapVoaOVgBVbGUk7/vQnDLwJwI+SPnTHc
FSEBcfn+b38bHg5MPjkGQArpiZ3+tlTtrRnqZumLNpiggaqKtEdFHHO9jdN2/hbFSiL+Qx0WQJvT
leJBl/PBMsoPmwrAmWL+B9vbk5KtA3RxpQ/VdYo5KCfrLSNVaVp2fekXBJFIVa/nBdw/3Xl93Gpe
XJjy8KtEB4n5FqJZa5POTK/0rC3m0h/R1iQfa6fwYBvZdQUcLeDSEANdZvluaUnu519uc+nVtjSn
GMmZfiz9tm0+GLxLSfO9AR8n/zQm3W21zC0VxwsJGRtLi214emHxq2G0CF8y3LeM1RuuKyNRhroq
cRyv2303066yajefgDPfWImzU+y7sTukzXBnYIYucE12nB/znG4jTpIb19eFEME8U8C2ucOAqK+d
HGQJfNOIQasPWKOb0JXu8lspPvSokouKUq8kPzOQVRHwqhrj6s1xkGjWrF8HzWSBVINOwHE63dpp
mXV20AccoumbQ/O6njmx3CBJ+qTHGVBYhkPQEyui1dhvqbdc2u34X4mrVGzDNSjHiPSyytGk9puU
E6yTElOn0k10ZQ7YxncX33X9Q0GtkzgJsDzj/NUPTSNnVEFjomdNucyul9prwWdqMf6mKyMSyQDF
50YhWtmeQkU0JRtggrOfq2rgAanDBAOG8nQVRmauAEhVQHHSIdxFvGTROGCEr1AAfP5rz7piYiUE
ALDHgCWvrVt0Zmb1pZaYhd8a8gFrkgc9xNtH3YIonLWAWEaopYAKUdAZWrdD5Ilh3ZSzzDQxq4yK
q9i0vQzlqkF2bgUopkY7TEu2MI/nhaVYlz4QKp+4ip/d7WMbVlHdWoWfS/q1uSurlglx78WmtItI
vSXa7iqOPnWWeMgwXY9Rf0MGv4vUHifurWn5WUAR1pjMYmjBAZ/DluV0Yw1yoYaDysi6VPBvDtg2
P9ryscjvm3xLHf3simUpsl341AhKIXm0OqyYtpNBLE6HGoBDTfiu5cipjpJr98c4rxFX2ZrHX1oQ
zVjGcFwQnJpVnC5H5n5LyoJT+maH95P5GkY+7SyhgpC8fL5nzy8Ffh0UFn7WR5Eur/rKmrPoyIPY
HUyWH29N8Oj073l3nWLNgcYewL3+9fMFz3cv67FzSaEpHQBrn364CAc43cisztfr93j62gNokmGU
4mxaMD2I/rTBxvm/sFNEOsooFWcIgUw+XTAxhi7LzRBAT9J6cQH9bWLj9sFBW67oWX7+684TYJUJ
HexNQgA6w2eaXPUsOVXVABBTUL/EOPZQmDGEu+Zo4gLuJPtgar0IY87FsG/yuL+bvgz6w//lGWjL
I3IiYt5aeKDLZTtXQ8AGUfx17G6HKcBQRT5YcXAwVGwlnXQvV9ZentObxsUYRE03WgjnIRehPZWx
IUUzN816A+sS85EmSXq/KQq3zn511UtUf13GrYB76dOKzUQp9gFEXO3dQm80pQ4W8En4LYRtftVo
z4qZ7vOi3Jftt43XemHnCgVOE5lGJCTOGkoBuueTkWvgGBqMMWkohcrjFEzu0j6a9UO+aPCwXpFP
95rwlf50seS7EZ8A1f6t8gXG4+i86uqW8OmHsunJDcuGYxgGt0cVR2pdazRxapiFHvd4N1wXg+Iq
4QPpNKThpzF4adXb2VTdTIPteBy652V8C6V9X/8Iyi+I8fTyY9U/vgxl7k7T3swPctW5Wnynz1vD
kvMpNo+pwuoF/yIGJuuhXToaRZ+iXORPxrtSjl+pIfZ5+G6n1k3gTIDm25uFlrZkv8zkBJ9/uQvx
9GTt1TbBdKCtlJm7Iiukoyl3B2to/Ux9VrpqP1G2hFm9ke9eXhEAPQZxOimHSIv+KgADa6nqPmh6
HzlAVxi/A85xY/xZnOHWaBEI3vRpubwigDlm1AC51uh5rdHtwaHL6evReGAfLv0zEomHAbZPzow4
mP75/J1ePAz2f9YTz/PXL5yTpGnNBqzckhHQBs1DGQlE6AKpKNmV71Ha76fi5+drXrqrSD5QiwOj
ojD7WoXyzumzhb4ut5KKOI72K6+0KzlIPaP5LWnafjQBAC9uG6vHjYXFDjk7ZIqYvwqcHDLyp78W
X4bIkYA84ysITGmCjFDJ9BH+ZGPsBhWoqWxwcyzf1MxC8u1f1/jiiMMeQ0OLxuwZP0FtszZZbLF6
hQ919lIoz5HzvUe4P7tLtK29eyHPYzlmfVRIoG/wADn9sUUz2FahFr0/VPcOg+1RQmNDeYu0XVZe
5dMhKPixZuSpw48G1bWDlt7N2tXGG7+0v/jWwjmKgHHm1zqmWiJTpvS+NUEVV7y4jZHRpHnzkqoB
ui66L1dfTRPm1oBdrCweiHJSAUNXuebR7hs3pN2Tzxvb/tLNBo4OLBvPxnxh9W4yxPXCoCJbipWn
DHRimvQeEEMvzLf4cxcjJnMcmDDCh/0MBKxEUlgMWdAhV/g7/oPqugtvLElpM/pJmbjMNvxc/jqN
T5+/+fPxothtpC4QJpkiQcY5/fwOVmDxFHJ5R4PXl4i1ETwoh4/qeFWY1/1r/9uY3ao8SPLbPNyV
8Z50ynlyck+XryPTtzeC93nP9eOCA3+BIzwSMus5u0RpiQZz2PtqfjOFEMrdHjeaSolus0I+xtaD
SgHdOr9MZ9kP9MIz+6YFwBcgJAV0vdoj2f/5GzqfR4snwjQZNzfwYGfz6K7kngOCQnpTh16LI4o5
1bcTcRDtn9YtkvxKlu9C5bkZY9TEcjeR8ussy1xz2VIWuJhusjdItKiB4Nytsuk2Us2MkoWXE4JL
DltfDsfruPiaRrlblK2LoKdvSKlncwf1SuNq11W4cSTOkjDqe1gvXHKCFkGL53S/oMqbL2M+dz4a
BPBAWBfJ6lxPPSzD+o3E8vz3isWA/ADE4xTCiT9dbA67NqxBpflF5Es14mzfnfafOrh2Zgztd23s
t7heICCKA6ssb+zEjzv05BZYLb661VUkiEOo6vxS5bqPH58slOwZAzT+GH1brC9L5NXG4DW8bWnP
nCqWv4z2rspcLXuUbW85zmqCIuFrh8mWFbqWSoEVwG4oveKXmuJ4bif0wZQjw8K9Gj1Uy33dPaXO
Yy9nbq/D8KlVdyifZA1Ldrn0kPr0iijztKXylPlRyXehtcvsV72X3ZpU2wApO2puiCARpFNMT6I9
Y4FweEfuxDVSC3wQmA23T65LMET5fZumGy/sLIbzvgheYiwBh4QOzOnHgnuaS3HRdRCfn23aWYJL
UuBg4KBA0TNBJIDk5m7jcIodsPpIXFycBMEecM6kRjJJ6pNEAjTqKKGLXagroDkWIgkVY2C9d8v0
LWHkPYevkbFReF34vSrKvUhfoZ0DXmy1OYs8dWantD8gtIoWinmQ7vyRNN21vCm66tMtVLlocpz9
1r8WXG1IuWgo3GOn9UuuaEGTMDtEc2gkF/w9lOA9cywQfhVQzY3XfDZyovNPDwiVPCazTK5X/Rcn
CwsuKH5rhW+7Fd7kJX7ONbvOzj8QiLL6J+PlG2bmKyNYTQFPmsZdvZUoXHznfz3HKrdvcDF3So3n
CJbCr5B6E4DAahx2swwEBbeoFDmQaiPkqZdePMofIrN3KLvWMW9uNbkuYhPj8Pq1a781zrFLn4LM
m/Vvkn2w+38G8kLKmqSLfePQBm5Q75Rpn9aHEQJL8VPetPA7rwP5IDRVRFeXnhE35elhU51qcZjJ
0jSa9kpztKyjM9+YDcPQH9URQ0GEXtHAkQo4JFc4nmv2Hf57Zeza30vt1jhYIxAmr343Rs8JvmrZ
1ef75aO+W2/Vvx7vI7X/q14oG5iuA5N6P4n8etkZ+R41nuYhybzmvpmZ3u6nepfYnMvb/FbGBaDV
ObE3S3lciqvbonVTDaCt38m7SPGX0jsq6o0zPirWRvz4YPCdPSixCnSpBhdYXgWtPEmyYFF4j8qs
72zeWgSkyMniFxS33pOQyYw95VeOjFCUpfiN3eymUb3KnL70xrH5ASjShQTv9sGfBufgpfoO+mpX
D6TQhnSfmn8MOf+RWscMczzzSxXXHkTrWLaP9lgejQzuIrhKUmyIsaqzL4LiiOD3lWU8kgN4kvrW
DQuD5x8gbtvqOa31h1iW98gJpQjgxX127CTlJ9J4ggGpCi2rlyT169m8ifrnpMA6EZ8tGgDGFz0/
wPBzU+k2kupdD443kB9C+U+vPcRsZCRRUgRXM/FD6uuSjL+0lueoTPeZ1lxpWeYV0HO4kD7fJual
sCKcjATrCw+69f1uOEE4TaXKlSGect/+DG/qR8zbKxBE3I43SX9cosOgwZg+Kuah0Px+3o2Th5Xu
GHqMjmr1Wmk9p3+4giMvJ6kbKaCginc2+M4wMJrcB80Vp097VL50b/l+7ohNO4fr+Q9OpreSdIfO
XTJ5jc60HHgr8omHKrmpuvvA3oOfy74qd/XeeYgqhgj9CxONITlsvASxxc62IFZlZLagDBHGOT3K
ei2NoVbrnT/35a740RcPNojaX+G99NpySno0D82fAZ2liU31mNs3SnOl6DuwxzUsov7O6q4M8yUq
f2TOvo47two8zCf0qXKreBfVB6nYzaHqNWhVD92dol850b1KQ39RfPKZRd9LoP1V5SUy9larudAq
wm94CBj3VvI+jjdFj+OQlz/n1avqjF6q1Ps6vDMCRE1SQmDggiYz7rUAW4bKU0OM7/t3oNy3cVhu
ZOKXXpTQ1ACRj1/gWe9rltUysNWRbNDIfTpyHMlwJ6iqbtG+SZRmn3+YS8uBYyPXhncsJpmn3yXN
NSWRrILWdTTtuNzL3jwKImxq/dEStJDTLfq8cWEjUPYLLWSABMw5Thd0hjSSRjnr/GrB5rd6E0N9
wYf4/GdtrbKKeBMs7xqKFu2FiOijO7fL9DYrW8ZhylnpzAVFZgSXhA7GeUWfg+QMqyxijNI/V8yI
nIn4RBidaE0r6XSTL09OeD9g6ysUW5U53A24iFZIXekNhVy3SZ+/kCnSzyVDZBQKumDN+3LmEMkh
3NB9yluCy6ja1xJY+cL+lSU/okH1KSpDnN1qR/GC7vHzl37ey2JCyDXDYIIEChz56tsGJM1mlGgU
82PtitytaxNvXpjIBn8CaFdZBPiOoWnZfPt85QsZE40VyG7IswHjWG+qfnTyIUnogNoxaTBQVBUU
QqoVnqnVXvnu+EY/bIT1iz9W6KRBXkCe5exVp3Ofk0clrd9C61OiZ1zQXcEqF7mqQMSKPhJHAJGe
bmNzn8/6AQcDORCyaQpy6WusWox1rQyPlJ+bfq+M90xy5/ZZvGcreZK7exst5kLKfKG/I6XyxuoX
amNaRQITjcw1tm2riGHOhjnR+Yaq4gRuOtxnon0DjhQdesOqNxa79JYBBXJ5oqP2QRE6DRcV/CA7
TRxoOfjPWE1+VGuE0hfEQ+8DS9q3LVhbsJIxKP3Pt9TllWntg9URjJAzv4vUcsbesRofPJJnDm+C
O2ghWdBGLwSTDzyF8ibgFBvrXjjCQoLi/68r/v3vrFJv1B7NPCpwCIlj897pOCYfHOMNgT43WFBW
5L3HOGvDVwshFH++/IXAKQBQzJ+IZ4C9Vvd0h5XVWNJqZAZtXnUzZl3jazDFWz9SbJJVOkDQBKsB
WEgI5KxKnCKNC6JIR6TQX+b+q0GrMaWCjZLCH3QE2xNGN5Bs1O5eMNCKMNx3k+2a8tfPf+2F3ovC
nI22F057QL/W8IZMQodEmUF9mrQVEkAcOhhko/lekq3b7aNoug0YYTgw4mzqMEPyxy2CwXns4hHg
EqMViDLAGXjKCMrSymy9wg1+cjWgtUJCr8aqeYjJ+yTQt7jILNmGGd35KT5dVdxsf+0ydCWbNBYg
9qzKj9BcTXQx4k4/0rC/raviYeM9nxeXggYPyUbg1xkgrb63Yqd5HqVB7QeIDyNd6TaN4g2t6goL
5iT2mlbY8WALR3q1sbR2ttXINoUlO4JtzADWWBmjn1qiFXO4xbk2wV4JmY0gR3cyvy0qODVCIlXp
dzpbMLGHvWCbmfhpfP4U52nWyUOsj1VaxVWUGFHjy3KIYBl8idg4yhEpKeq8wSJhpbW1tc9PMkg8
8AjcxCaNxbUEZT3UXaEpGBrWSrlLw9wfTczpte7KqqWdgEhVgr4hQYY2dLdUJb8fi4cuy44RMmNa
svECLtTyPA5vn8/P/1AJnW448p4xbSIkzAcjotFfut2Q+L8y+MYFiLiwNTyd8jiEbGUMe6EPIu5R
wSoxETxCH8LP8/uxMr0edomNEe1kap5q3JeYEFmVGxWFT5/o84/2Qfk7jVI8qkZHFrsDotSasJ6P
tj1jdABGfkowZUNslpR4ofEgaIqOjSYrkt0Nmiqq3e/CBWl2+UGwiuOrov+pL3c9V4bdPU0DQlv9
dRKmHii5j+5NE0XXZop2lFpfSXazFV7FcTp7cKZcAi1BHbG+o2t0x9TBAktfpG8B2bwJElLQhQDy
d9iYme1hAd898lzZpqnwhaNO79yWmSMIQNX63oQz2ZuSVrPviGMiCRTw3XQxvAoJ+xz2mIZ4VdHv
zXYjpF0K5icrr7YYilU9c9KmxmodoYWWLDBJP6zcxOqWfm3n/HqyUP4WI9mgxkjBvX++Zc4nXGJ6
wrlj1MjNhpz+6TbvTa2RumaofA0G6Uc5AC8HG9l92adHmWaiTi+9S+dDqkN4edpY/fzdszoqM8Bk
OPLaGvQ7pGVRWolKVJdMfPKOxoO0CNW1xEvSL31wRHzp0FZbcuPnwe10Vf30N2ftksTmrFTMEPjK
/Zf2H46IYrRXWZn6vbUBob6Q/Z4ut3rFY6xOWqXxIxc1coHLuHO0l0eUg2FNDBA32GcCJR6mfObg
WeCWNt7y+eniAT7SFrCXqCWv7s46KRakVmUIAdSubfKkhnsZ6fossz1d20f4hQuw74DZqhxvpofi
ZZ4e7dPFVzVWF89JoCcLG4xpiwJMIT7oufbFCRga5xJdEqK5+MywS6+zFnvbHGYawm1FvRUeL2TI
PApwMAvNPWQ91u1ZK0QXc+hmQapKPTXx+uW5XAYAlMVxjIUg71OUt4TCLYjUedUNTkIYIyOKDTpo
LTHIrEW4ZAJ1XsL60Cz/LJGDQ7bjmtq80eK9sLMp7UQ5DfJV5KunOzuySiD0SQesGFEKNW7wStAR
s2XqVR1obF6ny69/v7dEtaMyFyZZgaJ/uqJZWWENkbXEgG3C4jT3c1M+TMPdhGqiOWORONEHY0Id
7cvBfv588Qu/Fh9u4UZKOnxObMybQMlBA+C5FoTHKuu/RAFGal6EuulYxn+m5p/P17uwlRkp8SGF
iDNsxlW8znU1C7XcLnyZ7FeeDb8LtxxjPr7Q6rgAF8S1B7IF6MH1vG7kSkjsogGkrU/7GXG5LjG+
RIXxxarK/Zx9F5JYEL9Q7befBYTfzO1v8dTSmyx/OfrwXqfhwujJ1P0gNf3QQUPGvgvt9DU1Ojfv
l/0cOU/BOPzqkQ/w2jo5GsbQuLYeFnhO2vs4kUIvVtXHIfr9+ds7H9kLDyYge0I5EBDaGkQQSUmB
BmNeQFs3XUEjV53bqqKNz61O31TkT63eeVjL0nfP3Ml4AOnnjurPjee4cBwt3jHHQwxDwIieblkN
WVUnR2saxjpOz11+jILwW1PH1+Y43DTZ/QwC3lbguEz5reDHiuCMtMahNbsbfAuOltpuJG4XXw1g
D+RWaPSJwcfpIyUwx0DeQc2YsZs2aaFnExn/XLjaaHppR3sTSQEZLnWbFK6IVRFdqXxWD6G8KUJ0
4U5mcPufZ1mVPoEeqZFSlchmUmFUE4ljGb22DUlZlN2aQXcTEp1jdIztcBNvc+mEUXCZRBL+BLl3
+h5In1EfyOLyw3h1zsO9Xoz7EdmISjqKybXQ/dBfy9Ag29Y+ropiqvaLHG59EHGU18eQwSLbFNVw
FOJXd3Y5QYBc5rkA+gRp3bhh1EoLH8OdyWDERNZgDu5iyvQ1ILyHZPfTcWOXXnoCYqpQ/RGYjrWx
cLhkyjK1JZrs8r1FT0HYsQiq5wxzQqKNEkAKNqYQL7HwoB4N2MmfP8ClUyLU8ekyCKVaTXyqvwpu
BdcOQ0sNokLEEFub3RqltoSapUu2xAbP4rggNeC+ZwkVEyiDqx0nRdjRmMw7/CJ8cHCbKSB9hcXP
EghL/vi/oGqKj3fycVfrreL4kEN4Dp0AEkX7VWC6BC4C5UW/DuaDnMKegPJjtZ3r5Jx7+PFCYCsC
OZ7utHJro2kXngUZHXAS7DLGTasdX2tlmXYTfDAj0V2twn2vYHWtSx4V0SDtO+LNnB0ZDYCeGJSH
eYhuMlk06BPH/ZdfnNciIjOCLmQpHMHTL94kTYGsBQy8BOZ7W8Q7FodFbHhDqW/87LPNdbrUGomM
huas981QQpGRdiLd70FHCM2cZJNXeD7z+FiLyRRlBoIM6+ZzXWASnbTcqCozuyaXdj0bqxMAgBlj
Rb34Fqf1VwhKvpRrL5AibC/4kc7zjxyXgCWSPMuMNo6W+Kbr/QfrDbgYo4fzmitSAsdYCvJBmW6Z
kDjt++R17q33BRSQFW6pMJzXmeINkJoJxRSkctbBrI/aIumHhKxQFayLeFd13VVZhXu8EXc1BLSx
RC2Hvec434qemY85uurWHO28DOIpGHiQNzG5I6qs7rgYIw8zMLnjJOlNOLYEzb6dFlewwWwMi8GE
e0EOVMi4NSZsGpVvn+/u8+wfO3hE3GhbgpNDuGoV0No0Lg1r5Nqflf6qwtF0aq3AXQSME5cpPbjv
EdNqAsba0fLy+doX8JwaUxe8cMk6YP3Z4jz8FUxV5JikcqCL1za/xdzlgyGM6iLjr70qDftEeI7I
/T6zYY7htIKoAxL+O2GJVAw9qrKoSnEQUdE4DvVbHppuOW4kt+edAFC+PKHAa4lhyfr9pAjdTIVM
GiikUoIl3skOjkXkHhKdiVnSPVque+H/pRv0hfqtkHBpf1jk1kzbkdFmv672R7aUtd12vKMpfhaY
MSGWIhoiydLv04Yf/3EFIw4fRAfZfpSafP/5V7pwLZCZMsmmt+4QBEWo/usjdVE6p5Vh8QAM4dA2
e9TlgJZ+tiXkdHaz86L/Xme1EdU5DuVOrMP4WgyVNWHOQU6RjOQR1C+tkwipW/Au3odsgbLF27v4
qYWEAp0fSrczKL3WVmhqVjp6TciE1bsy2/XaXjTaOhtaKKI0Uf4+mgvFxda45kLgBxSI1RqGVGKE
sToIdWfog1Gzch0pNEGiY5ZSRsFnLJotAtSFrIJEmoGfISPUdCafrasGtBsNUAL+hfdC+idEgQGm
N8ed6x5ZhLjYQsZeCOws6TCgcXBphs93uoOWYJmtqDbBQdSlNwDZFo0Ga9Cuc4vPi4S2WmLGiV6d
rizcsgECDPG1kKZHPV1IBcb02LqtweDZvIbt9vdDrVLZRY9KiNRstwA1inaivzk/RRzpKefi4co1
nXDvbBIYzqqI1aqrD62lVW4s4lWUMghEAIlCG2T5rgC8CoCuRwgeLRXN5q2e6sV1ySTx+kV54kwl
NC1SpQ8ncuVafisU46OYErYD+mgcLQSOAv1lsCO8M7a0KS/GeHwzBGFDeBhqq/dsNnpvhhIrL6PY
a+Bf8vssJpTCyRU42Igg3gE9tGZcf2VIyY1CLn1l9vjiCPo1IIsh0o8GEoptPHglhYcQQPo8xqki
iK1yD07+f55y9V1UvUtSXZNAylg/UQcr5aM6qagN4MtOe9mm9x4Yqt9dqTPMjVRGO+3FC0GJiN0q
BtiIYE/SnzK/EXtW+J0tW5OXSwkbj6gDuYFvgNacONh/xeFqxj6pN2KgpM3giZe5oLptp+oXc5F2
gpYfg5Trs8wXgqNRxKdmsjxPnCyNkwfCuIilDf7q//DaKIWgHvJwazpnrudRVNpp4dvPwKYPuon8
ERLOQLyFIqt4QHG0ZW3YQ0SRmRtm+AgtMte1GR1Ei1N4/YS16TXGXW2kr51dh+4oBzu1+9dZPAxE
qimYn4i/nNkVyJVWW6mpgcJvbiH2+Lpe7nXtXXe2LD7O4ysLWUzGaP7xQtadqloqpslwlti3Mpk5
aO/LDiT0JDvODeJDizcG1sbmvbAzmMQKsDOSDfy6tYmTkZh2j+JS7CMv/CWuCJiq6Q+g6cJ6Buxr
BS9Jpd/Zcf8tbYpHh5lhV4xMMSJPepoLZdcsW7ZAH/XZ6XnikbA8olcA7hd8y+lmVYs2mqI055Es
RMFmeZdW0WFeqhd70B+zSXAd02MWYfsMnEphfqw0P4Mo/Baq8u9QdYMZqQ97K9e+8GmQJRDzFIG7
Ie88faga614I7DBfNFCwEeziXs49Zfra1R1dnZ0ubS148cvAVRJFLJ8HDfvTFfvBmvpkSGKf4LIP
tQUmnhwJ/ZCEwWeCKmkSAIoGNcogsrOMnS5kVkxjeAcTBhQn1PZK+MUah61c6zyns+ALGiTdNPvE
CGT1XJQSkmpIEfab1bXc6t8TRf491N+7sNiVSfcU1/VezsvrlsJjHv9B1/vVEbiGcfhdbmH8Lr0k
uIsi3wKxL57n9GEAF7YarZuITh47M2rucqk9sKFpzHr6ElWeXtnci3BATOX7c52UV4uayPT8UC2K
7OJA4bglMH0hsGGhwviBBoyBFskHyv6vYNuj1DTSIo0YAQ1Xmdy5c+Pswlr93qRm63ZpyNnOG8Sn
IaxE860+LD90ByJTqRQ70J1XYxPct/pVq9kvJuV0IyPKLmnU1bgooJ2Sqqimb1EuLmxvoHOATlVq
WQAaq/c4DPIkD6HNM1fabe/M1ETL86wE16OKsH2s/a5n61rJtT+OHj1mdXbUHqNYuenoYUbh/N61
TeaV8xjBlDIOn9+vF4ibuEjhZIn2wH9xdiY5kizpfb8K0Wt50+dBYHPhMUdkREbOVblx1JQ+z6P5
TtAttNIRJAgCBAmirlC8kX5e3WRXRgQy2ES/fkAh66W5m5mbfcN/AFtIOeX9Godt06QxJovzzlNu
8lDd35eyeoj94QmzixfNwUIFV+kQgJg66CsakZ9TfdPL5Y/O+tsdgtAJgbeJaDL1Ow2V3PfPAm8x
CaUa+/kxcZ7COrgHV/ts6JOF9K1VaTdyRKMbmJohe/eTZOuVqZh+/cnR+GtfQTUHJ3QWgKtG4shZ
EQ1zTaYtFLdYK6NUpwY3BSJkcfhmAZkPgZTAVl6KicXnxDeV3dCZCK65/51HhcwEVURqufzrjDKK
SAtOFI0//HJf9HBN6exmU5vBfTRmR1mnBOAEBzug8pYJ6fnKPJznewzuoDXF8TOB86aQ7LdPzEeS
VUbpaEAM1NhaPYUHlKtrld4DBG0isaDUuTMfQwMovXZlES58KqjHw9qk88I9dboF5DKMTCm1OnzF
yOr85GbMafNn3SKOwOxP6EC0i6+877TFT9cdoVEHVz5quvppHRG1nELOQwmva4oGEzgszsQqHLDZ
9qkiO/hhWcupmsGuXKfSlRe+UEagfoDQ6RTk0uY5pYm3Og3I1pB7XD40biCvqHBLoNfctelab0UJ
gsSc6yF4OUUuv8jpZDqZQecQV06C87RrqmOgvfELfHpGIOjqaJCM1Ozntpcfkcy86yfYtZctfLva
qlTf4DxgHGBU84+n/1xzla+eNjMUTcgLsOBOthsVHK2SJbv/JZg62oSYcb4o0n1MVdfXNJip0Vsd
hA9qS1RqOvfNOGInheBD0PzICnUm+RBLajXkU+hWUh49l0n31dCGgwny7ONnvbQ7HWDXoGWn6vdp
yqRIZQun3unnSkVOxOnQh9G2w5gyMdmk4cyI4ruPRzzP0Jmc30Y8iVPo6mgVLF7suHWEwqm80W6d
+eY3G3H5KRz/eLQL78fdCVOWctrUUjsZzWxMaaBDhCYnMKpc1WF5OvcdtNiuXSmmc6NzFn884qXt
T8QHHJbgH9G+0+3fRBCBlWYc5n79VYNB1MUKV3uITVS3TV8Vn7ArUW9pJu86Pb9Hf+vt4weYXunk
40cOHmLGJJXgUHJ+f9jZEr5waqZw5+Thlths5xuIsVjFOrHy5cdDXZpdoJkgtmyUEkh13g+Vllk9
JkLlUM8RAUCHN4eHBJZrHlflser57K+pj1/I8UGEwpwgdqNKSKz7fkhZHcagG5hdx2KT0hKyyk0W
29ms8+Hb5NpW8Y11Dk0ojhtCDOl5wOIddlnrssPdgWrvWMDiCUF+zOPW9VLdWFS537i+/eNvnxyM
fwlEppIquLb3Txpkoi2gs/Rzqx2gF+lrpdP2JaUHv463FrX21FGuBZMXPi7iSIBkQBBRrjgVmvOn
trpkcvIU+rgiZb4pG31bDLEbe8ky0PVrt7rBO5zuNbxKJxdEIlf4xifvKDdDI2cdAYb2nEXWMlOb
Ta82Sw2H6RxdhHBj9E9mOsszeYZoyVyRZFeEJN442V05dS+UVIEUYdBG5RzHZW7798/SFLac0aQf
5kJE21TKD4n2XPvJ3WBv1NpD5VpdlLq1QsHkawyG9OPFvvTRmeQ5VJ6mYuepIUHXVYafW0QYuRJt
J3vPUYLaWG30+qqG0IVrjbVFh40GPdG3Nf38t2CmGLowrxtiSivOjk457CpTX8DAfJqKHRJ4ZNWJ
7iMlXGuwrdW820MeujW4YfV4mSf5o1V7hxrIaRN9L+TkCtTu0gb87eFOYRRIRIOr9fphXveQ7Ox2
6YUh6twSUIl0bmXRlQ14af9NsEWmHHMgBKBO5iLPqVMhN4AYH315dKc9S58p+jWl6UurS7kD7UaH
II5r5P0wUZUUZT3YmG2mO2Hp9GIAxtKXbmjP/u376PeRThYXikeQRg3R4uQ5NbnJOGa7UI0Q4PKV
qbt0dv820mkDOPbJCfqCkbocXzucyXslmRtahygklTW8/URzLdi40Aa16LxRqJrSb7RjTg5vPS3o
TMZ4wE86mFMFLwcDaCjtMlIdjIJuUvttEAvA/vNMAMXkbi6v8d0u7hjqI5yPiPfyLO+XEiioojgR
bOPpBPaRth9A8ks0AT5ex0vfAcLY/zrMyY5p2zxrUg2z+anu3AY/2vgZXVVqqMvwajPp0oEA+QeL
KovSKI2W969UpX7QNRa+u1OPYxL1t2gaJSUMAW3fNIJ+rod5abv5+A0vdHM59bmE0YPCl+vMgwUV
qrAbOtxvw7Tb6SZtwckoQLQ7LcxepbCZO342kzp9q3b245WxL0wvEvScfwAl+N9pFABP06u80OSV
K8wp8SSgSTlZZXVJVbjtE37L91HxVsXJXe30L6mlt9h9ANsafkiS2FGReg70+FOgXpPpubAUhJlU
lyZJXYcw7P1SqE1oldlAwp3QYMsccWdLN5NAUhkZj3H/YqGbVZfXeIXnW3oSYSekBnEITMk42dKx
11KFicJurjrdUreeVc56ATH94zk/PwNpYSGyQ14IKQcO4/tXMyJ58CQdjZ26vm/7e6dJ3Vh+ifUr
HbzzlWUYFLXZT1P+eho1CUlDNVxV2jmIBJQrKjSWvtGKLYZ9CZXj41e6sIWnMiBnjjmlqaD+3r8T
CkZFb49lN49EdJCTiviwvRkcb5YU31uLwlnuuE34rALc+HjkC5NJFQRC5mRcQyv2ZDIzzSoHr4NA
1Raea0rArAAj68kyuVpePBtpuh0RJtLRef4VHr1/xb6SioZuSDb3VHlj2cHKQYxdq33wyVdm82zv
M5JKQ3mqNREOnhKJx0KOrCZi33u67CbCPnAV7B3re+LtalAlshYd+y69sl3Or5RpVIDdhoKND5iB
ky8OIDZCCo1Cj9kmJ9CH1RiUO+QBUmnbpuHWyapZ5nSrKEsXXhPuNcnYhG1/5dXP68o8Be9Nhcug
8Unt4/0s57FvZd1IiCMNyrzNvke1sWHt8T6XlplRoREBflLc20qy0cZ4QZtGUuRVa4808MZ1HqYv
H++v853NAwEchABLl4Ys8GRnZ2h+S5lM1c+p2y3w8Tm1bGIJ/RfXuK5wTKLJaRl09oS8+njsSzuO
tYBGxnSQfJ/WX0WVW8WoIoADlLhXwJ87R6sMaLGGx49HurTjqLEQl1E1xwPtpMlSF5qP0yX4gjCo
N9QxXjJLvGGZPG/rTnIbyw4X/ZhfU+e4PLe/Dau9X2w0GAI5nrAbKB2V8M+KbarGh96uYoRlqnnn
1Dee7O96W2e7DcuP3/m83TWt7KQhOuUaHMMnMVRkqJFqVPRZi2ZTNsUmFflXJFmXkpd9CzqxNtjk
0T5Wg88KjmxQNndVXt2MpuIKNyle2zy9//iJzgLJ6YHoBlJZpcANavn9dERJXSkidKiiDtVWETun
payf4IYC6biTc0C7xpXT8+K6/zbi9PPfMqC8rw2zLEA0qOUBVNejZCXPUvWt91ClTKK9X4Elt/5d
X9RfBz0FR7UCHa985DVrcx6SxoapWIkYWQ/hrySrmHVhuGyiYG87/pXXvbzkbHRQyKTaJJjv37eL
Y8PyuoB2fDKszBxB3bq5KVP0g0Ibnx9zG6fZMlGrWV3kmJLarmWJuVY8o8bzHff6A3yUBy03rhy9
v7A075J/Fh6C7BR50sZGgfj9Y9nGEHuSx904GNKNH3aBG6M76JlHv3CKWZHV2WoMaX/mqNsDqA9L
Z1N6NxUq3o7qz8fKfwl9E3tzL28gJuVP9diauDklG7p038dImgm1vkUc+uPtegHp/wuISRo36afi
wnDy2GWsYySPCouDquRgPxWt29grH0VFK4W2338thuZgKWAtdjHmlhGokCRwvl55irMS/a/Jm5LJ
Pz/Fyb0VxE1OCAniGk3uBevlfqrvPIPoKkYwG0yYFY6LSE8Osh9dO0EuHdATB434mRYZOMz3ExBb
g52UOVYApVvn1SrxjbdWFkhP+Pmt3yabXnOWvWwvZL+Gjja8eLKzDJS1VD8pGuLk2ZXz4+J5Ol2d
JoE89MdTnu+gZDW6piDQqgQhNQZLYgQs1TRYlT6nl1M8JpVz7Fs7cDUjuIIrmSKt001M4IxYAzkp
J+rJ6SX00DGDFpC9L4tVZcuSqxf1djSapRPXB83OgyuxwqXjkmVXIAhPtpmn7V5V7i2tsjVUCwbt
FqOuZW62D55h7PEMXEtC3Nd+tvl4s11+x78OefKhogSkWQL+Nrgovr0oWLZKOvMza0EFckm34sqU
nlfA2dtTCwgvGSr5kEjebzAkTYaidhT41b6xAYzrjgDv5E7ZBVAl0AWr5nGdu7jDvFVYHMciQV4s
6K8RufTpWDxZ2qn3qmCMwE4/U4xoNNGnKs4lcwOsSqK1K0uK9l2OPGZvhutEg1bTpsRlyXPbhOuo
CD4LrX2BKIt/JLoOgaR8K2Vo0CFxulfp5TwuE4RN7fHZSsqlpTU2fIDwU2R8GlQ0oop22Yn+U6YN
5BGpjcqfLm4KC4kxqw4ekyTS0J/K4PIP1U0U6ask7WdakayNwjiCRhzcjxf9vAuFaPEEcuBm5tY4
a/56uAH2/ZBMZK/gdR+O1rMdpSuzdoAuy3brWl6purb4HHXNTvH7ddyqi071N3WQjC7zWs+i+6JJ
Kd4SVXlKOVunvb+Wh/5KvHh+IJMHyZOKMAvFKp1eb144FqoUK9FcaGJVyzXdoPh+DLTbJKswlpDr
T9lXSSkXQRq/+aL8amr+F4HV0hheM/c4+zanJ6GiwbVAzEwQ+37jhknb6HbBk1i9My+rdtNo6i14
Rlduy1k5xtva867comff5jQkuv1c62Qx3Abvh1Q9L+i6zIrmHqq+5ANeXi3TrlnGdrQ2nWtzfekF
0R7irENSmVFPToJItccs7ORoHiuvqTn5+jToSTw7zW33pW9+fLwDp3vk3ffHq1GV5aJhqPOKQQfE
tAxL0Ima+qyPPjZxjSvl9eLjUc6vj2kYyOt02ngrLGHfz2Bt9IqB9Vc8F1a9jZsGjT7ErNDu15Lu
PsNbLVJRcR7jfa0oD1fGPrtKGRutB16Qk5wU9OT2qIJGLlOBuGCg4XwciV2kxtshsT6FmXJrGOne
pmBCNrQTuT2TJhVQLd6XQ3dLlroOLA/tiqC99j1dfCgwsDSCILcQnb2fELVL/Uqqg3ieRMk2rA8C
mRy5A0XU2ovIQ8J6bDeZV94I3XEdqXcTB46rGI6JPCIbLAo0yawr5dDz5sw0UZQL2eIka9y375/J
qtMkgGCGA7VcLyKzupHUYWVr8L0D8zgi1m958ow8Hrz9uKNzdI1Teb4XYQzTqQT9RduQ+/f9+Fmh
GKSKRTQfkA7Jx2IheUejl6/sxfOZRw0WggsJtUlFTjsZZRCOUagDKiVy8dwW94VNFjruIbItr+y7
s6uNsgYKNZzCyCEhunSy7+RK0gPQBCFWh7lb0cxJpeeq91wbChFmJs3COjZecGXU88ODQSdQo8Gd
PjlZvZ/DXOkiI5etcJ6ZyH/W9YRecWUpXdPR26W65crelVjp/HBkRCpkFMiwTzkjxIhMC+XcDzmP
y3FTwtaR1OJO9cZlaob7tPOuXJkXjhKq/8Qdf8bunhGkajAIuZF4EYKmU0oCQtyUd3ikHcveWgg+
ocYpF45e+ajfGM9X1nT6BN4flwyOLML0iUywnZNzbAQ10saVGYEb8OhnYSHqybdyjC5JOd4Etoo4
ZQ2OeNyFauyOZQs3p42vfKdnmTX7avKRMTFDQivhbF+FXeZnMs8QiNKtuPCE3T7YiXmwQnsBS+9r
7Ax3cXUlYLw0KrLoZCKTMuJZJyGp+IFccQdSE0ZJeXTLQX3BDO6hCex5EcjHNB2fO+/t4wm/OOrE
tMLN1j436cxbVQs4M6J5nb0ZXrUIs+FZUYe7KLXx+x3usUM+BFeFdS8sMt0Bjgbuq3Mx8MDUSsP2
mOC2spdK4syHbny2SURTiYXV2ycr+vrxa55XSLmgJvQZlBgTlebT6yBwYsLuEnkmarfbuHX24DGj
6d7Bs0ffaE33KOR61SPe7MdvnUwMogT9XVb9O+4AcNAKL28iwMETnaQFQFDSoIlQf0/pxejycFeN
5nczj/eS1t8FnYyVsX5gsz8NSvRlcK6Ray/cQYxvThqplGmpjZ6czqpdExf1RHdjXMwMY5wZ+RpT
s2Xnlp63KgocJ4EFmrB6oTRdO1qmlzv5uomFJr9QJAbOpRdSx4kqjBGIvIhS+ni4K+IbBxPI0Ez2
iq/dKqG9TNVg3rTWgu9yL3u1W1bWUgrCa+Wk6Zw+exRSbbY91mpnND9DMgoryAXxtizWYAWyIlhT
djqogAQrrd7ErYzgmr0IsvLGz53nERZ0Qbb48b48R/KwLy1k9PgKwMdyj/GYv1Xx6gDUtx9MON2x
WmiJOGKTNy/AMkxevXEo1nU6PsSe+VkrbfQiu3JZmbvCnmmlP9dz6DHyNyORX3U1A2FvaLOYX9GO
45Wz6Zd8yulsEZzjLjFRLLj93j+mKMOUnqsXzM3SuS1D4y5M+2OtmofOHw4BenRxr/rolAZzI1Nk
jDoNbO1phLi5U32zaxm9oXxH8IjPZ1HfdlJx6MPiPkqzfebU8G/9hRhY7Vun8e4lJf+ht57lCpHu
FBNzLRtNwzTQH03u3IXUxodMpSVuIUpgh841KvyFC54eGDh0WgYQtU9fVaGuWpgNFIJJ4S/vEYz0
y4UBF7WqcD8J3Ua5Bpu5cMGDG6NlShfXAft8Esf4IP2zzCYjb/MfIo/vTE6msoruySaO/WhdqYOc
t2mmLYdhBpxE6P50396vZaL3cQyxFcKMr911Sf3FcoZ5M7brXOsA2KMtHrX6qoHb70M9z0X2ODQq
urSlgvcEkKaYnVnBcfn4S7hwEVE152kmfWMQJieTEOZeHtkWNJ5Ykdg/r3FabKW0WrQlvo5dtfCQ
ha+uyWtf/PyAB9O6p0IyZd/v50KVgqQaoLfN67DfSoX3BmAVQb30U5eaFasuXltIJOpgbis7XTbe
MGsCc5HCkfCbdj39X4t13CxK1XQ5uNGRgTubw1iVrpxX2oXAaJI1ooTDw557u/VZUwcUDsN5Jw6y
1R9tiHBO5FUzTyjyTkteqWA+2WVT75vSQx+/cp6EBZClMtBVbh0MCHwJ/FdczC3ncRjbYBG0kodk
UcjfkaH/5hYOIKGGgrYEPjyzJ4AK3InY09KtM0YI3zfjdysVS5Gp67x8+Xj5L311DoKxE0wQRMOp
h0QZxpUCppFvgHcLuBrmRjy+6Gn6HLf5Dg8PLsveXH486KVQl97gX0c9qQRg315qdT6Ec9r9kGKP
AMa3aLB5QzHrHayMUGSwiitn6aU78PcxT7ZcJI0RFAFIUUJO9mEsUcHxrwSw0xd8elpznlDiIIwl
4jm5VOAg1aXt81oKqAtfVV7zJp3ZXnbvNdW1C+zC4TX1WHF3gd0BMOxkrKyu2lgS5JSjqG5EMNwJ
T9pVfRbjz5DYi7EYj7Za2suykr/ovnOrgZHVDDdO4mWbD2tHK+41SEXwQFVtAWHmLrDKcFbmTreQ
c3VV1flzte1wyYnmsDw1PbjyAu833qRPrAETBgNG0WRq2Z+cO3kmhCgbksiQi+YhlB5gdLpKqcwI
HWZ2ZF35jo33ccf5eNM5+NuF32WeUQy2R/k1rTEXGJ/QxrzpfegBA3phqlQizzfu5DHMXMdDxjPL
u3uzwDLEg7MbwjL1Zf++k4M7jUweiNoq8p/6VswHLLomlH0E17kNoFMHATJFYg7L2hq7had1O7uA
9xGhCDqqa5A0D/7wIqzqxRyCz9GhaeR5K/Wr0E8+93pzSM1Gmec1vkam3D12ve5hR07OV2fVlxYR
1rZCNiI1tylpb1fztF0bXbkS9LO1AcJKVIRAANJqXMfTPv9trkYMnnDlcMK5kznLogyWVtjPkVrF
822WWbdM1GIYOzwtql0RKDeBph8eG3ANbV/c9jKm4pnVPhmyQEEnvRt8TNVJzsuIZDLQMDUwHwpf
3EaIfISVqy9xbJ61ChUz+gJieBPc+qm0C6RsHzTVTvGyvQb5VwhnB2durpTyvC6sVZlvOiDl6Lev
e6EshboeNHGlAvD+e2bPTA7PsE0nHANIjtO6jT5EeutI7Bl/REbPx1xU3KXyd7v9/vF5eFIt//NA
9Fd/9eMma7uT81CDLNrFKqWGsUZed6sr1iyAn2Zl9bKQw3tH3AjVvm3g6lS282BK8auDrcTrYB+k
bp6kCcQJbVt6tubmGrZUvYJo2TXqxEml/F8ekmCJYxJuzWmxuIwb3RyHmPQcRU45al7MunxIE8p2
Azg/3UNm1kxcvT0IRGYQcMzipScXB08qrxAAT6KHvzzJpKOC5RnIotNztsrVFIJ9NiXPHqFRv0+z
6mGUqpcy6vd9Pt6orbUdfGcr2cWx68t7Q1FvNTWfCe0BlIKr9uoSKs4mtYt9pKs36hBsFQWV54+X
9eSa+8tzOr/oHxQ0QIm8/45MI5Es+r2kXWIf6lvF/lpV29LatMaPFlASYX3QPX485i9G61/voPMx
TzIGrfCloZ3GlDOi2bA4ZLmxcr4leb6UpW6P8iRM2ELNdglHepiUYIGKQzDej8p+AEygJnDTPGUZ
5zhChPsKRaJafzNiFWvY4YgQ78eP+6uudPK4VNcIrsBSUh44rTuBBfOz3GMpy3I4Snq5rOn1GsVD
rxc/UtnYFY5+0DN/Y6ELK4T2SzkHhOBK6+1N2mr7tnlNxue8r3CRsQ6aUF6geLVCnSldu+30Bpdd
dUfsTxbRYKvS4voW04l8lXPjs6q1Rzn2Z6afzrTBmdGqXNm+WKuVedDDxB0Jy0tpntufq35WS4iC
KdLCaOE0xMXWEMl8+jN6pQslfZZsCbUoZaH21Av9pVYVyymCVnCIBCi00ur4Tq6q+7It7ybd8LG3
Pqtjd/T74LMvkoc8wg5H61+d7lrWcXbvAc2cGsywZSdJhdMWs63HXiVM9kPZj8iY3TjSbERIsG8X
WnkTgvPOx2OUYj30KOfYo2V/PkL//tvwH/0f+fHPS1n/4z/w5295IarQD5qTP/7jPvxW5XX+1vzD
9J/96197/x/9G//WY57yz+kvevd7Gf4vjzf/0nx594dF1oSNuGt/VOL+R90mza9n4EWmv/lv/eHf
/fj1Wx5F8eNPf/iWt1kz/TY/zLM//OVHm+9/+sMkH/T3v//6v/zs8CXlP/v5X37+08//+/N//Pyn
//B3P//rz//5z//p5//75//887///D8//9fP//3zv53+ph9f6uZPf1DsP8LmhXLAt6JiFj9dSP2P
Xz9R/kivG94fQERSWWOSRsjyqgn+9AftjxMqm8STDhXFv1+RVp23048k448THR21mknSlE3iGH/4
l0d+t7R/Xeq/y9r0mOMYWPOK1JLeRcDUbkmkFYhn8J8ndM4p315hc0QhsAJJDXu8uWXpzutMxyW5
N78N0VOmN9UPU8O3KS+06rEdtWEZijZCCsj7BDpSvi00LNCcXFgbL+eTKjttmcU3UekUVIHdmMk5
DHEnHfqotw+oLYhYOjhOqM48O9XWDiqd7bGIOkrHWkG4Icqjo4/gAAJLnsny8BbEI/FaqL95g4mS
nl1DD9XhwdpJs3ZknKTUwORJ9Ke6pSuf6fi1TVRWdDdRS9MrcBlysapivqLON8dd7djxU6n5m7Qa
7M+lCe+U+vqqsMsUI6Rxrheh9snS+tj1UwRd7crKZ1qb6FvHijf9kH8vAP1uWin7DBE3XKOasOyN
Kr6hm1Tdmuhuu8GgjTPFGx5U1O6HKtnUlv8Y4kd5CHp9HytYPihyv+sc+ulilOVFmznjrFRJhtW8
9FYV3nyYsWOvouT1SwM9xo3bqliNqhi5rDnuq1peacDGt0HYdyvFbH0cvMgIwzr6OnTyiyZxvZct
BBRj8HC0S4xf2rJmqKsPo/0aiDZeGEEWzHL/MVIl/ImNLEbBdJQgxITKEjMFV6HgNss1J1kaypLz
tt5RJ6kXAVj4JoiaN9V5lIbyQSpKfxOa1bjMw+irLgKDeM/An64vQdSaziJX+rtyqtNIRZvtnOlf
MPYg1Mtmfwjb7EZCh+NrSi3T9XvU5fTI0nctZmSRrM090Y93kr/OYWS5FezBR6uTY9AV6HwZGeqe
qC+0lAD2IjaHJzSL576+aTOKa54ZpFt6E9aqycdxJaX+p9osV46ffK8y8SBld2WjmYswr17LzH8d
mnEJuKyZVSqyNFZlFK7UFGu/SDd2p7Tkt8Bi4WzNlCj3XEtLbjA9yl2pkzFOzuX6qLQJXVOKXobE
vAZKzd3VcENJ0U73SQ30Bs6uqYQyoDxQNTKhdh/X/kwLv6saQ4J4ayinMAHaGDzk/bfSl741/bqy
hvLO496jJXtwzEzQ7dRMN+nzF0E7AMfdH7okjlrWf/JT5cZqW2RL5OTWKsU2b4JNafQPTimAmibx
nV9nidsXpFN9ghhEWt/FovskuvRN6j4HdXLrJ/qzZ4T3WRU99cZ4Y9Tmc4jaeNx8keXoq9CGo9Lh
SpDIeYI8kg1udDgK0/tmVdEXJ6jvHNyn3QgzEfM5NzzFLRwtn6c6w6qjecexQa1MGZrPXSrfpIa+
yg0Vp2zdXZutiWleNYu4aml4ucHIrrSqFTKaqL6b8a3VGbems++78NkItKfEzL6XjXlnltowl8PP
9BcfOAPbVaSpN7aZVUs5D5r7xDgk+LujV1KB75ZvIjmDNtzkP4qhZxbrod7iMLgQvfmsJ5nqqqgc
Wjg157kcrTxfdbV2NDflVLa1wmElj/KxGuXnBLtIHRFiyPHmwZRU9AF9LutOqcSST0ZxkXhZZ0Ex
Lsw48BcFBw8kMGNSUsQKMQmGzehHtauHajFLq+YpjATWtOB0Z8DlFxn6X4ugw2pwtBYqjpgzL0yz
Dc3GatPrtJuirH6pc2YK1jwUbGVAhNXgEJaGF78COm0HDvVkK8SKT7O/9JEczDAHcdtYWdccj222
6NrwrZDR8wLzGc8yvd8gXno34JN4ExXxpm5p1SYKUoK+0nwbxLLtDSI3o/8E+jJy/RCBHqXgx5X1
lpTGW55E6qJSrHWNo2dkCt11umLbdsqITgOmFP24HfV4Lmnd15So0YyYLNGWlasU6ndfjTjE8uBr
ddPb5rDNkpx0Palf9Prb0IbiSTGHfdPXmOa1sootIbyzLNdmnUp/0cDaovDbtdVR5TOhLy50vXzg
MzCWhZo8jKNoV/ZQHL26X+lt/2rnzbHT0yeLGt8qgHmJzWu97uW4dmt5ExldvoQeA97dUsN1ZraI
DUS5OtMCfR6WWAIyccWuljCYqIxhlfuC4oNRSdQbcE3MbRKXiVlFnfQ1ybEZsvICY1uq0xJrJzR8
4R0B5B/PLNjGrTIswgJIJalF6/Zj91Z7crgsS9RbveYmiw3lLTHyT5lu4w40JA7GmF77oMTVZ5sq
e5Mbw0IPQvSIlOILKuHgM9X4SUsxDDMxIFe9VFrVIadXN2yLyvbnSqD/aLSOXrWefhmjYdjmoxHc
dx4W5NIyKdOnritmXtSXFBf1uxBLqKwmYu6N5nvW2NKs9jT9hkYFVVMpvbNwy5rFtf4wUh896qKq
3SmGzy20pKJMCrd2581VXaKiNo6uZDcPNAc4BRv6M5VpLgcpPPYWUF+r5RaVlPZuqMBtpRTTXUNU
5czTKKYOSDKxLDhLWhw6KS7SVtr0e3agj/Oe74cDXN2KXwt2CCissRBa7HZFsRXocQ5D6C8kSf8a
pWBR5RHp1jps/VkaWEe0El/QlRyQfQsOktG1M6X0DmotAMhLJY5rGUWc0JBG0g3nraqT4ZDU/qfB
BgMzoNSyb7+mktLfpzD0PGxPB/DzqdVrs77u3N7+0Zaf5PSzXdg1MHPah52od0bAzq/lcmO1hlgX
QXEUjeIOFkWBEVfWPrHXhVpSVnPMV1wr61Xc8afME1So2p3sywurM70Z7R+FM7UOgAGGtv3Fp6IO
jxmfVxoZKw3J4VVjRtK6Eelm1L2lqBNKVKOtUNepU3dMczBcKBzoqt+txyL8gTE7lLiwczY61dyR
0sbaCcTXWs2WfuZ8C53M3kJVEO0n1QtQyCDzmY+NgymmYizIpC23ZkWPem5hTgs3qcj0ejEgj1IH
u1Erqo1fK1iDGkvRtcWstcatit96FEUPxIdAvpUUAKXcsWCW80krQ2tt9erWtBtza3bc1TAH16nX
bIdQKVelUDZ66e9kCRWkFKvVG39to01MoSp2lubgfbJaLLJja7TdJtFfNaHTwHU62nEhhmcSLhqq
p6yaoVs17VjssJHhMw8TwAOKX7sBq7HPA3M7KFx1Jc5/6zLNH3jnfV9gPx7oo44apoXQa2ySbmbx
buhdWgHOYhDJDfcDlkIDkC3MIc0KTcnITpMFAUnNNgkAdCZbe6ykYyBtQXcoS0l2Gtcwx8qV0qAE
9Em9IXTGhyR6jRJZncXlKLuqH5UYczuIpqHWNrNjvsEyZeoaTmhUAE2Nn7aoFmgCsRLRPkah/SWg
f05tFLUcSQ649G1tY1U9TxBoOaLKOltS3g1Y5ayDjLw4xjw4HmHyRpq3yNVS2vM1Fzog2Mi0iPaS
RZS21cIXyAFDblo6kn9rSyiUZXUuEL73pFWRGZveRgO2X+hxE3zORJa6Rh2ROIhqWSr6vNZiosxI
dtZGFfb/n6Uz621bWYLwLxqAHO6vpKhd3u34+IVInITbcLivv/5+Cu7DEeLgIJZEcrq7qroqJDvL
jDODuqmxpaIl4A5tkzANVj6zV9wT2ezh0ro41G3LeBxY0npR5GxG8+Cqi1Uy/qLVOqY9p1/dYzXY
VvB1gXb0zSkoUKpw3o2sqM8jakIbEQdOnv6Pbbp/HUPlhqVfL3yRhscKmhm2aVeFebKWh34h4tbm
DSayn4/aGYtY5AWGW7PztllXpoxk50++G1Zd89JJVxwr1/5pB9MnNaWNtpSqh53EnzznABoyvV38
ro5IWX+YrLXh+BuN3azMyOO+uYnGEhRtLeMlSUDzsy7b5SpRF6TOv4LSKzHJyNtdllnPW+66B9nA
E+tFHiarHW4zzlZRc1pLjxmhr5O93Yvqosi27e5XvQWviVp8AWPPE5wb8rfJGbBT2rxOKCwO3co9
j+/syR+lcZFj+t6ZQ3bOaV4KQPN0UvK1MfV24veEficA0IPyIFSyPtQSNow3C0SvCx9bvO2hzEzr
lmbz/DLiV1X1hnMcnOkF4iM54rv3cwqSo+QpiPNVkyJRYJ6qMfs5yGm+9v2antif0FevDZw97oRZ
aBYd0by53ItplGfbVSDOPlMH9AwhgvMeZBHbxjz9XnuDb7RAqJzZpDp3nv5r5Ji6yqR5cyws+F0P
IBR9c1gvyXhZOvGKLYj5uBVBc/R5h3c77a7Ryyv35YddZMXFrRcMAQvJ6KvzszDS7lS3eL3Z9nos
vK14Q4bsPWSdeds2Fgkr5b3+eyn8b8tpTxDn/otgoTLOESVH7bT9WFOVnZZg4ripku0KP9iEBWtI
KOIm/EYpyAACrw097yOHUn9JcrOJhjkAVwb/5K+eUnil2NcDEtL79JIZpywAmASBqB8SQNOwNVAA
TOP6Phfji/K8cue4dXKeJkbhyW3mvWr0bbKc+VEnw+vqy/S2wdybw3qeEu9xSp38kft/MEmALhr/
HZgIJySfqOKqPNk1ay9zs1nHsqiJH1+Gc7IUhKNNoj1kgyZSehBypxy+ZjT2w6FuzOVx7cRb7eNN
RLmiZCTtDUsVeXWKjDi+YUyPJAyoxyxvRVRymiJOdD8my6yjdAtuFj0Wd4GtOEbzNS5NypZlr+5O
zN106NfiteXTnv+9WKo/JjUr5H2eP8wN6Rdioiij4TkNKGxjDKr3ll7dk6kwFq5L9gjSIWfchUe6
p0ZMgXMRGepWL21u2hr+br0YnnHJI1vLz/bDKpPIcrmeY92cUpJgd4Oteu5i4IgpLQha7+3x6d/L
vFSvyvDf57r+o4K+jra7WqcpWp8gRHd7+PcyI1Q7BCO22Zbmw6TmWIQb/qlXsQ0z+QJEjStfTOfi
/gI5Z4aFs8jdahf51RyrcdeMIsAu0vDPY751LMJA0Tj0G14yTo/M5M2WFT9GtylCbfnNgw818ePe
i9kF2wVKrdWrxH1EPHTr2L8Ythh23SQD5Ov0GAPU2wcO7Gd2Q4+m0Qw/5zHPI8MTbUQdqE+2k2CC
K4vuVSRDtTO6ltztzNj2aqqSMBNu8qUdNzaJQbfKpPzbAGsPhah+Bl3ZRVm+jAfLou7XHA4nq1vl
fnVleQEX0FE+qYdW9Pbz4FBAdN57kVR1ex67j4SlkE+j33d27n4qo89Pa/eRzwQyTF6SvIuhdw++
x5T070e8AMS+MrYl/vdjNzR6n5RzNJn0pnbm9++y6vMDH7uKYUn69351qmPTraTP3n8srHw8LVu1
8ZYqpulpfTR1U1/b0ro1tr0vW96NndDxMu3hEJGwABHkSAoSlzK+laSsN2IIdmoUzcmjE6Vtx3Ml
Ez2cG9DCLaFt3WkykY53dhhgwGQuxWD8jWTADHNcdNhtML7iSsNCegEYLtbnfsvyo7D+VH1THWrh
ot/tDXWY2KWrxtK+siJTI4QEODJwLMsckKsxK8xzYuHTP89ZfVgZq/qJodOcQaGsseam1y0d9+IA
BNV+cZIj5LLZ1+I0uvJjyZwa7a7uTzUhM5FQ23jJE/vnYm+POaEm5zae9NhcZmVdNTo9CsVGcXMS
/OTI7I217TEcrB3rIkn+Wk9j+WUN4nHV3ELb5resYoubuWb2oezBx9YUPX7bmYfCMCaMEPGrHSzt
fQ3V9twE5oM/GNturbi0RjJSEWzlv2Ut1th10Z8SFLmvwI8zc3L1CzY9ONo5iNzShhPbYr7DrJdZ
m/doOd2LbabnYfOeLRaMYNr/2M3TPLfTX28bPt2/pKiYDwZ2y1Pb5ddS9EM4BWOPOaprIkNMi9DX
2Ztj+/pvimMdkFV/8N22PA/e/Bs3quZtVctTzprW3l7aIKpVj4nZaBgHlRXPFmwTCSp+cJxSjNvc
AWSTdYuHcS0/kkLIq+g6IwIeD+2V9Pl/p2RiWLGfZslZLqK5le42npN+OCYVdlZTJrIoSQIUeUl2
U/xNrWY77v2kJI5eFxcWBr3D6gfXDJX0bg70uku9iEAdCVDDImUyGGK3yIKDpUz7W2vPaWRXlrPT
dn0cKr89yvZFmWZ2teykPy3Osp9MuV5UYpyrRDVXe9b1sWzx+XWaVVKEh+lKkXTBKNnqrUudhiW3
5dWlbXxLVeG/Oo54BCdzr8qnw+vtLJwTX+3xIJFxlkIWJvayXNvUj/Vvozbq58lRJO+Z2xiP45Yd
1/oeQ939xpZlesksHa9thW94j/THwNG7AoT7bpwMt9YqdokLWbsS5jCwx1CI7KdBn/ZLSfpvS/c/
pwRi0rCbdRco1e+RlfK9bH0TOoN/K9JaX1w7lZgjOg5BhPZ3YEioqKQWh0l0v8dkuvRqAsXbAL7s
os8vc57kl9Etn8g944EtH/sEuAL44e9ieKBKqxmZQynCrFkAudi7is3evkoK4a+M2OJmu+beAhZm
Nc4z5m+Ru05hXkjvadFMcqJoTjhe7AGljLOdFcZ5c2PZzduJyXWk39nJQT00He6l6KQ6nvIGRL11
TzSJ9ZmZhKW+anqFIjrXbv3ta1M/JZlbsnEHBLR5nRE7rc12sLEclwVI9q4JQGQO7Fm2FzgqKp+r
s6MF+IjAfMYbefN+WB3GhCJIpuehlyO8bn/qSm9mWavlg3oy2ZPLXIemWP2oZrkLl30gMXRiflwP
SzSOtn0n74sdaymHqiQ/ODVJ9G3dcCmNI1Ro8l/B0zLUBp06dl1DwT2GV9t26Isqj727YGGeNnXF
YeGaTnU0NNmlmXzrjW/Tz9i02eYDAMPSrMWVwnK0UtoQyxwFCUKUKsnINHhddyzamswO+M1xXdPI
X2m+DDkpYCWPnOb+zRywxa9k3sTBFuxTr9uekyHdl2a5PPIUH6xhsFlAyH84naPj+WeSzza2/bPF
xM7nX5HtOIv3rDP+RrXpjffYMS9m3p7lJ7wcMS3P/SF7sstc7cdUPub3BjYx/R2WQF/se+kD6Z+R
5ZXVJShWFOHDfGrqNZo2IhLZ4S53Hl6pqpeoQfwewE7TSbkms52bGr+TjXPWGnGaCEb9DCfK2J+l
1Z6VA/RDihElxVdp047xYJElpVm0YzM76Y6ZY3wPvVkfilxfjNKk7+/1GMmWDYRusFF+ElNTy/FS
mtWpMOVh1OmIoa2yGQRHtXMny48Cd6r2EwKfyMgHMNC173fJYB4Q3z8sgn51mfTNy8a/y9L/dZo2
ibTECDHI3GmfExpYdOKW1HQG22y8iYE7DyYAtF8fLEEujA66sJQYtQRT+luKBiVmWYVCbm3IEyhQ
e3nINDCS2rL+OgFrH7C6vrDqqc//Xtq64BEOcLjyJ/VsUMUPzib0KeC4XSvcUMaM0Siz5aFc2GMx
zZqtsUJHWUcbP0K7q7sn5wBPduDNlyEc/3emR7ZJ8/ZAyiPdgg+YdVu6Jj+aObOi2QLGop5MkeTI
KQKvZupRV3leNmZjTzHnrs5QhixG/QBRao+MnnlePGZZOT/7cD+1MXS73uy80E28fWfkRtxXrRnm
syV2g/ZDu0LmNtPLyqERX6X6gXkAjiNj/l6VdG5t0H46Nc2WH0iiL9wy58LpJdbl9mRMXR+no/dR
akBnE+Jg59YKcdCW+IfSZ70HBUMSShVkhI9V+3xOutBdMc+v7+7/yzoacWVv7t7JS4J7nDuKsbkZ
5wjhOiufObOtP8AYqznLCIubbt919VUHbh52FsOSd68jvb+bDbq8UXlBuKr0A/KNnZS49XEP6DJt
7VCt+hHM3I6s1ObmyBc2nRqezO1Xq5ub7+s5Wih20ex7f1fK7WlR41etExZIKN5uIhAspAR20a/4
lSP2y5I0u7Eanq0uq8BdCuNplpJiaF0qK/jeiupXVuJgsansP4RRQSw1zu2GvPVTL/czQtpQudYc
8oS6URtg92KoKg/VCJLjVN17nhk0fKZsYQt/Jlbzs18zUHwD91d7LSYO3sHClKvXJLzYP0iBHm/C
S39PzdKeJ13/vf+3JY04mf53B8nIF+DpaEuefZlI9sMDP1Rcq1jj9nfQVdryY4AEx6u5HNt75RUO
tpgqCJe6vQhclA72Nj0MkJNvw0BTOrxuBamKxUbesZObd6z1wd84jGVGS0S3y9Rvn1wgk6SfnNus
VvpVtGP3CObNolA22BOxx/esiozNrxn5SjVWZdgQ7UVBvHcL48Xv7elUJ2USZYt3CwBosjlt9zXb
VnEwbe//3pdQ7YkdaMLNNnFNegvyuCtUlPvseZVLUsdL3oRrE/SPRVtGmzn0UKzEZNFGvNG+PQ1b
99qK6UORUtTIzDj76URM45Thn+CcTGeM+aDbfi4mCLxCXsQA8NwLfupyeezk+EHsuxHWK+bXDlkc
UVPHnQfktN6LxGjuCqf4KNmByvP6jdTFx2oRN2cSSzj6y4/MCYjAuNkazBh7gieHLGMgMGSIWuoh
3LwxwhRFcaiB1XuH0rCDnZbnyXKDwxLkeHJsnyJwD/XAzvhoB1+j0jw8rIMwG1Rfqkj/1jbNct8k
b2XiOxRLFxiRAErqZ/ZU2W20uNzc2Bv/ken4OgdsF5idfEFS8+EKm8800C0n3gn7cTzQvfZJVeMU
AaeRPmZT8I1x+OEHHcowx9sv/fQyGqgcg2FV+7mmi7Gb5MsSk0sd9VQsZfcg+gbWdPXf+nnssZQB
WvWbgz3Q1A6bjBntNFxfdfImsCAb7iJiKNj5s7fulzolLTWl0ljiwzGGO32UuEflrh/E6L3Lp3rF
ftBoF3SxfXsw7XTv2a13xiAeQpSpl0iLmAqAd3zpOztPyL+rhn8QFAXH6tn8qPaWi7x7MfKOFAix
nbK1MXnvh3HaXE4woFaivkv6C1dfBuk32GvM+woycc6nz9EMuhi/5o2oPRmrR7/L/6utrdpvNZvx
/OcV5jV1Ur0vVBqV2pXXuS2f6saLFwP4fxm7Q2/is59M84YBn4kwfQO0Ycob8k3vZEVkqdV7X6ls
SJWx6tMy2wdWMH5nzvyZj2ZYWsIDeHZ/0ePqg2EJcnmM8VraRRt5GeENLTgrGMzFToaFlbGMSHLQ
y4uaoPPt1ldhsGVEcLjv7Ypt2jivrJAUfhHnhzorxK2i7WdI7INO7dsgKyOGcMGx+eGb5XhhDg68
7K01iZ8GGKVhX5f9wEJ+2M/cWNI1sr3YxFn2+V8b/USkSiM7sx3oXf9Lg+3RdSeTkBNOudmEZy9l
TTtNZt9x8nVz4UN8QYa/Vav1OIjqa6rqYG+rDvZ4ootkyou6fsvh4JPvreaBWReCb9ay6M82weRY
yXKnu+isQ9vOkCVbeFLbv3OlrRBE8gnMnrwc483IaItTI0/iPvNPa2CsJ3cKsAXS7iltGewmO3lo
Kt+Nm3U+G4oePh8fl8GCEmq6fDfkgMdJ6iXHyYZx6X7lHjG/U1/voD9OqvmwhlmATLBrm029ggkx
DWhBJoqiZHJC6ncV4gfTy3MZ8BCipC7nal8saf7iNLYbYsARinb5DKb+s1iT7yLPk9CGei7c8VQm
6WWUwZ9V+Dyq7fLQ992FXpKV0Gjr3TpykD2TOIs226OuwMxCsbMWXMW++boFEDhBWkBIhXE1eY+E
yFE1ydMw1+Qmu8yK08WFcLASbPRkjQnPkoW9crswh0lQmSNQsPNvtCCbthxHDsNkvmm5nrTGO7m1
EEBMwsDUzXdVnOba2MF97/yKu/O+7hTN1hCPFQiCP3Yvgl2asG0WdlU7nK+nTLVRt+avepMkLnxz
ysHvDeAm2nbbh9Rmp2TbrF+mzUVX+U+86v6bEfGcqKUp3QI+BW0gjiNUmD361sWR+Z1zKGachiwH
WUE670ojH+Oyon1U22aerGI9LT7NolpQI+DN5hNvjg3nMtwxpRY37CJprVjahRtZkvpSelaBx4+I
OKQQ4OckU6XTdkIGANHCWhlaga07r26Baf46noULztKwX3itCkYdbcoX0BiuAWscCBQzpCY0WHvZ
HQpnK194AuPKOysU7x+2W72YmIcTLVc9FveL4SYAR40qgzhogRFGeLCz2Y+Pwb33MnRlsuw1AI5t
M1Y49xc1LNvZSPYuCC/KBwQxsEhRQmBvvxTgXtUdZEIzIApckL16Z2rIMAxZiph/zEHYnZssRJTJ
OxFXedRYHAsz06XnVmuE1Pcd5Zd6GvGvk7CHcCfpb6YXjjWIr1MT5I+mIiX6oa78ggiXynmQyfvU
Nu/r6K6P2eA81+iPds7WLVFfNfTS0tcfw0hzltoqiP79KEeW/wdjruJ/P/omakg7XX5rNZjx6N2j
Fdmtw8b6150EoPyX1mm1bfG+yK6I3BpLf9HNnzZNnCU975R5wfdijD9Wef+HTJ2cRMZRYRgfhjlv
h8Tk8wmfDoD8Ne8mhZ4+2Oa68ASvz7owp49+w6e4oaUxzTkul3lggi/zJ71WsTegseDhmwj5zQIE
RR50wiHNuo8ZGqRt5remt7+bPHvDLybdu+v8ixCs8wbG09Zv/Tu8wH7RTQAJt/0xTfPJ7/ywd8vL
VBc8OeUdNgzKpwXUFUPIGAU9Trwadrl1+kfyUvZLZtsnYRAa18khTiq4kLKfyihN2znSUSDXn0l7
tlrFYsBiwmZyfVmhOIvUPpiaysfONQfAIvdyRXjdDp/a3K4dKfUIHcw1aseSKd0+lRVUK/QsXVuo
Er889h2HObORPspgjhKCcfYzZQrumjalqDkvNk7IqvwkQuWollFHLrvD1tgP8dAYO6b76iAmVLXk
Rf0HPvklyvs6FbEGmwERP9cew1hRHgcc3ArxRzPPQJwHGYqK7iVt7JOP3QzbuFe8MzChGdL/8nIf
mGMbS0tZbGDYzUNpwTlJH3la+rq4QYW+uPQi8qg+xWTlB47RWHvBdlZd8doXJjMgDi4MBZRn8NNI
t5kdDiRlRArlXGPZf0pMHBHSqzJ2EaMPsjjRJLfRnLJbQqOTRLgC7MgWvMjU/yUH85chhwxxC8lW
jRWPYtwTLvHGaTPGQ8wSfxAnEulhb9OnV8sG46qafaHdW7HMqKS78dL7/Z9mDTReLN6ftAisaLyv
IUifrzkYt+eiadqdyFKEgD3KEP3RaucRmB1DdUsR+dXheN0LlBOtzywXiP5E2Nl/fDHMKX1HiKWJ
anrS243BLZgT61znVR1bKbT9pi2FK8r8OG+CvYVl/ASQ+0mzgDahCc1yuOS+jl2Hc0KV48pTFfVs
YHjtMUX31k1MDM7qk0iXtvYFgDUPCyAP+ukHy1nmfVPRsvnqrllx5z2pfffURSvSpQVpW+XW3hib
AV02C7OesmO+elSCsoRq6FjAIapkDokV2rXtiorTQcCx+flGYEbztTX6a5Et4eylGHdOhjWCfhgW
EtMzYbGs6LTJs0vM/WzV3bF0pqd19u58b/YjXeq32krns9Tlw+h0/UFKrHIXwRkqsbVCGGj86YZK
RkY9fno23a8Yk5MxuQ9y4i0scMlQOvXviU6jEMML3cQrCyq3TSiY/yRY37rK2o/ZdtIsme5glEkw
n6323C3JS4Hr2iED5mtmmxWo3trXjZwegBuycLW49YeEOzenUxgzEz/zXn0EXgPoL/AcvEfrmXei
9nmt0EzazfTVMQ6GjdH/TI+lDWCCRtPdSRVJQ4mwLNyHzU7jubB+ZSiakAqTIpta/U4J583xf4+6
EbtxSNxD4nivzmBf8QkoDgqVV+QWD8zw76R3vswGcVQdKknYtpx/ffgpmHdgXucX5f82E+ehMdJr
l1fW3Ylk2MvGO2cr6jDmWzs8bF2TUi21EfuCNgRkP4QrU5FbpS9i5i2pSURQse7DbGY8n9iF4Qvz
agZ3wBhYt4DPDQvhMwHSes6Ge5lNrljmqk/O5CAKpvmLQbRbTBQs8+zRxAcKay/jM0nUiEeGg2Ch
TH8xlfGgOvqsbbxDZvJd3V1nWh9TPR+mSqr3tGQSbV4xCEfRkb7UNXGws7NzR8eOscdqVa3DogK0
SsssP88TjRTL/uwWeP01wEBsLauMEWj8nlZ0xmhewLq1+aNUxszpdbe20x8O+EXFFg8XbUZo6m1P
3vriFfabN87lbV0qBB9Nc1xAd3OPXQi0bBzy9kxAc9qicqj/8ino9ou6Obc119cyrnNCUjQPA3V/
MD/H1Vji1UHGui2ABP0SL7PjwuCW7wSYt8dBDWGumdqc6nHqREAea36qlwzZZkIHX2capGcyw63s
PkEuAnj6gs1FBxrSSgm0ycEC7ArCFRWj0wOCt4hy0n58RYaFkBDtsGwP3kCy1uSvny451qPOkcSa
H2Ay3xz/N7te80PRrCGLz+8Ng7Q9RV7Qn7K0fkn+dimfBt+Xv1iUXTbu3d1giU9RBdV1UN6bstzb
FkyXwgZHR2G3u38WU6LqpV2yUoSRDNtQfSbYGwpKmq595tvGvkZUJe/pR13rpleXAVAF//leDtow
090uI1xuj1ZWbE/l1F1AyrDKhR8BTqufA+u9Qj8fBqykA4JcuYdV1OL9ObrzSzlsd2A2Ow8TiLm/
qEdDsjOG8VvMw/3D8vZ9bYyHZc4h5kV8lQ3shEqr5jT0eQRlYz0luAzC/acYaHYotVMrFS8NSQYM
Yf1rIdpPS1eklMpvP1UzeBLKyJYSZwAFTfjEHrMkexsncUc4nkdZlHuzxt13WY1010/exeocezca
bN+02yKPWUa/slRnW+TWwcwi/Pgs9CLVJ+qsgqX3gMj74KEPrMcy4NKYEmPPzm44we4vaAHTCFaY
NWEHtGX1k3M39gRkd9hmpLZzzhBC7CqZIIGasMb998IXsCB4w8cbwSGtS+GkO2tuLplVPM73hMRW
iByfG7c+Jw0vrrmx/GPXDbxjttDIj3o/cGPtXZlc1n6ozwZekVv074+FU6IG0gar5yhxdr0h5Hko
8c0x2BvZGR5KQzr5V5iclzkf27Ma1f9f1vuP1Xa3F/d9upZCLAcvVQ8lwhqiCWYVWWsLGoYuTZ8Q
N+wApWPHQDdhCss8B+YCYO0zjxX++nsJVhkn2Z3I1sznLKZec9DMgVXVTpNwQN6Pu72k6x/EBm08
5PNrGmRna9jCpgIxXfL+aXONxwKYZcPeIheKnU95cVCNdKVD0KYZVua30M7Nz9obuuyHrd+ugwv2
6q31qUnkR2p34Vx454baFzUoKMJJu1dv/i9z3RuRvKE/dL/GJP8rXKjvmoJxtyTz8hpLsKyOxX82
21rIlrifLQ7S0ldMmuk+V1BmkhWLSC3B8yRrznTG3jo5VYEaDhUTbcBNitXAJ7c0mhvesVseCZ67
LrCp3HgkZtj5e9uyZg+49YE862DLGnF+I/i1qcORdI9a1Fa7nwcsKi20YonLxLbdLGOihWVOtuY7
a3RfCrtPiN20DwCHzTzfFcjBFy48gN9NK63jYna+fQbpRW2RbTx47A3xm4ynvh0ug2DzZaZ1JO/H
PlpTgKaKA8cq2Uyk6dBqflXKeLIG1UVpbZ5UQh/FNsWXVc9Hq4HaoOs6oWVhnEG0tlhvekEhP9Ku
AqX9IA7qnV2Y06DtNPyJnukjTXjHhcmUzJbvtzEZh84+gEhfCOVER9pkjyKjwFUdD4ApZ9AFq3wq
trehWp76hi8e1Bx5qiC72ezcA6EDGFVACcsgQ92eqRM8zHdQag5NE72ukYt7fdUP6EI/y4KFnQJA
hJQN1z6WSnHlvKt0DlnFxkZXecd2RV2SzPdffk8ptWf1J/BTDHvL7jVt0l/cmo9Loo/ELTwjYIO/
tBhIAb0Azd6Gxv3TBeaHkXpnnc91OMObbEHzyZLMnYZ7rysa2bI721byNgNU3v/nylkfK/x1Anb/
q8Zlb+WOlPa9woFhZ8n56jk9hdxHQ3Uqrfpd6emVZdI/hrN8bKW/0wtcBBMdt+TIGGD25dO2Bles
yWBKKo2+MdiVyfTac8SpBrehqbmuE47nHNaSY/9JlMN+G/3vTVHhPCCBbIKX6PsG5Vx16pF0NzUy
rtIa903WvgZ38/piOJd12lJc7J+4t37rmWZgcxHyZ3SkPZwATqNXz0jemIN245K/B0isKH19ZPfL
ETD3Wmk2mFdxR6aHU1ekWeSS2hC3zmm9C+9H5HvNYP8JavWFW8iz5u+qXP0awWqsoOujKuHPONwg
mSVVj1J0zdfud07cE/RfbuBDrs9FodCyXxrtc5oyXwl37sK2RzQo++0pG8SH+2NS+vfC8kCrgudV
NFcXUKDuZtabNzSiEQfhQ19n6bUxrH3JBvEO26QtnhOT890dMAPrrn0y/fJkfsk5TlqpECywGGN4
DKXwf3bO4z5a42vAHVhVzWtb+LBWMn8H6zusi/0BdpTnNHe0uF2FYn5BtL9262s6sgnqrRX6LvFc
TMVZWRyGA9dxcTfWR1No2zUvXqreem8755dYFQydJN2qQdOeGB0kcH7fJvINc7e6XrLvjcQNt+TL
ayArs8nkaaQVIgGBew2ZOp7A38WgToQ5z8hFS/r9XU4n2KAYynJaac8NAI2xHIKvCP25K2J2EM7o
MlEfrs272TMrl+qzzDzKMjXCm/gUGWoBZ3EOvmAFpm22FaH28GCm9bPyUR637m22ZQkQhV98agNf
pcq4tmZ3GRKPpqhY90WvTyw9sr7nT1ixjt2eWexHXS0PjjLRNpGW6/hc1Mb8g/f6X/yTRp5cZJPC
egZVfwXLOLFeHJBwGXrz9JGr8lEv23XrjQ+xTldI3nDkWDyMNG0hIt08dKXCqjB5KzYWRaQRgfci
SkgTlkbkvgr8M+Tv17r+dOXw1Hbg7tou9uOijtxyQItkOwEzs5l+lJ4+Vn9LLlpvz4CUriBq2Jkn
ihqHEZoyxGp2/zS1iEqn7gHWn+GcthZRykBMlO/1aczBzS+hiDqt/yfpmh/eZJ39hUc1N8wpntvx
Z1LqTztoy93YvpQZ9Fnn/Vxdfo1YrTMUHEV3NeGuGRkkwds7ef/FS+Y/i26izraneeQvEHKx5JFs
fwaeWIFwf3Dn4WTa165HjYAhzGuAoYxG5uoI3v3obLHmkoXdIb0HotOcAx4nz9P/mHuTXMmRcDtz
K4LmfGBj7KbudHp//fZNTIgbHfvGSCNp5LSGNdAWtAwNtAi9HenzfFWAnlBVQA0EaBLIiERmRLiT
Zn9zzne677RoWJ8myKzuhgBCTG6p37Khycj8zJMtpzKqU8mxwg3BJ1CnPxoLCxwjcPSrpJozwBdX
Ekg+B6N4y0PzKObvfARxo/h3gc8l3/5z5PiEtpacObrgEWnl9wIuxqrZN+diRivmXxuPk0kN5hYT
+pYZDI+9e7Cs/hl8VUHgp0ZQbR2k5caJa5xlg9SY/N73okKfLdrwRE7iXiLBtUdE6q7nnccU7Rlh
KF9zmjyNLkeEHybvRqnHB6MurjJE8ti040NZL168zgnb+/46JOOzMPikDFfmOyWfSDG+pA5DQexG
LyrwfpUjWYiLW2yH4EvVtCvpLL4S82frMTQQAXP1LqwQ83JJFumCDhX9Pj4kjjNzQrVdp1E6Nidd
h5/sK31wciaMsOVnkprGEWTBG6uIG1ShfGMkpUmNo//MmfGQBwWN/SR37Rz89cEHbWvLxHFVCUhw
9dNipWlEWf05JIjLFjP8WsaK8UaKutTWaheO16CeLZqx4bNSCsfAn6L7Udn0uWsYfGPNnpnQlYhL
hLNj2Y6hHVajKPFzqskw2HeT7ol9e937AV0DsRwGuxuU7xS16J+tdtqWTIKTzL/lennyzfplsobl
HmtEjir0D2voHtuJr7sSzO/K3P7sSgMTpHUme/arCrlVyLYqjpl09i6VCxYCYiBCdRKFiBl9G7u+
SUYmUZ7aOgptwT1xMyyaw+w46d95gUpdRtKzhx9La92PtLd8lX/MefgMVPOG183c1I754fHIRsu4
PPq9ddaLZz6LaYh5OFK6zicvmSyK6fKvk6WE0GsRHnp9NGSFladFmw6P6qWBMiSx1wBhIp46h0Ts
ERTndjRWHlcaJy6Fvib+xxx91CCF2yMpqn77aGjhc9lRj7fPKO1b1lqxO1P01ensIQJNo1kON29E
nWjoNtl1OdlUhHxva4EQysh9PrUirnS5bEdvwv4a7jyWQQzSucPHiatekCixXYmxNKXxhHAqCnX/
gugCvbibXNZpOmvBrZrWKDhWkfePrNLemA09hUgfZ2JXTqpAPeohKw6qt8F9LtzxGxGFdSsm5RJG
o+LEEvk5Wfm2s9Bfj7n57LX+vkkt60OVp7YwzAMslB8j1uVDmTdXDBQZhBtES8BgN0ujvWulkt/Z
uls5P6Jeovxhwm7uuk4/jt765pc0BXizLnM10iY3CJIN3Gh9+TfJW+PS+85uGEb3idyYx3Lxgm3R
AzPPjT+JWzY8uLgEpbvtgvbBhOWg6PtibxDX6m485NK/5ih+5nzJT71ZbbO7z2FAf8viEHL4mrfe
sci3YqTYHMu/Uqu/xl3uPI7hqRQkTQ8ZvrTeklEzDweG8Q8tR7308L0Ra/gCvObczXyC+GtV9ZGv
5njmtuHFvxucgSJN8eqVHyAkx9LdG5nJwtT2yqgxy7jIFHNryN6c7O5t1W5yd00GR313Yspyuky5
RUwWjFOKR2Ysk41yqzFeHIcYeIzsnzWidcboUe+qn46f/2qzDr0lfypZUm5nrO2zZGCtkkFaSVDQ
9UlNs7rVmXXz2ejMdsPbawXL1qm9vSnqB8u88fkaEGLyLC5Q3Dg9Zpuwy4i9866ZmbOJs9HrW9WZ
9/omcg4IdxT1wW4L7glJzcierD4TnxDZJjXhMIVfKMt+JXh4UPk/kwNbvcwpLMmMYrgh9nXoUL15
bsJ8qszibPCOISSf/ZLMf7JEnGujHKKmh/TjrgXiLvuNsGjK/zql3gk0hURyoAF9Tqum3HokDwPr
f5oMCkRrIqwXveBhrMLduuTVURJsvC2WqouypO3OCUM0Mw4SSd/UOACJsQgDVES6hbyX1/QtDGb0
SGZXXcxGdtjb8++6Wv64JV8vBcSpNTsyuQdK6nZto1J7La41o4/Mjvd/TIe/oOnCZ0sPd4Xw92Qn
TlQN7DERmNAdT9QPExIuzyD4J8lSMgcYWGAK4tYp1nAncAI+O4/FCK8xzbj+sUT0MTPlt9KiP7Cm
wd+bLXHgReapQ11k+lJooShanGnbY0Og4ie32wATfAsQfzAiuIusM1riOJj4s+qQ+Z2YCitS7RP8
xCdzSh6D0FKnf35YC//V7S3zYP3JXU61ARkAUp0MXVLdoxGf7kwV296VgbYY5Q7lzmE9BDMs+Fux
/l5dMZy8tcbaEpT3DXvPo/wQsME8tWP3WrsJkXNJyaUfPBUl279S44CaqgBRMMwFqsOkj5gdPEh0
/oeCJcyRaHpeukX/cKxmeaPxPa4ztncGbBddyfApyd30sEIl27DsenXk8lE5tX2pshfL1Q4Hl0Ia
5TQMQ1G4jewlkX0wE7Cewr724kGk+Y7cAeDocPpS9FZcqeO07yZHE0FgdVdMkyY9vI4mgaTQK0wb
6Rugm8krfs6Sla1JO4Qxewq3LlKRPfFo9/EYb25n58ZmqdckRuG4hsN1gRFG/mt/Xu4/eF2VgkhA
3zoDfX2YJxlylGXHQA/q/M8vhSpYHQYLORonfAHRpBbmc5hgGCbqh945J3fJq0i6L1Xm8VKk454L
i9ifSvk7wjPZIlm4ySb4gFvTRdLVhZy3Xd2O/4w41OCvYLUuoe9JxEnQow2mdgs8gdQuWeAv4Ijg
GBwTTw9XUcwbVygCWWQBbNMgQ6mavn3EULQ34XAK2uE2WIwNAw+mR29lNMpVHvel85FhR31AKWgy
RmnfpwnaHYrfV3RpUzSMzTcuSXeTP3oMJKKZee/BXWfG3H6w9cdBE4y7rA9Em33oxb2VQ7g8iJqx
RhdM6PZsptgGqpk5abrIIUaZSy97Bw5eMn6KkaN8zcFgsmCewngCu9ajqJJWXu2DxvxIGpNBFdhK
u4UmR5/ZQUTZ9C0KxHXCU8EzdkoALEbmrJpd5cySBZjtHeSU3bpZyXMvmbNpUe4aM49qZ2Sp1HXv
ykpsfN8IEZGdRhLB0jbFehl26ZvbgRDuWuZkZSPu10exYov3yy/sxV+dZ3Tw9Zjb6L79QuLoUsTt
vW5hbUR9O+dNsM+1cUPf6/zynOa5Z54Wdk13zOx01ya0fauXxzkIte1aOAtSub7SmBj4pXUhtwX1
YwBWclPrFDN1i+sp7NoC/1/34fVzTUdRMJurv0Tv/8xT4Crj0hwte12uDkk/oi1LHigHa1Ui46lh
OdB6+UM6mO0eMCydOMNsk3Phkxtj4WKt1r05GMunr1GQq+1gKWfXS/6zXpovtrSuXuf/6qSh3huJ
iAH9ww2VDc222MoGvmeZterQVb244pym/TOkfEfXW50zjRG7dCHku37lIuGRFSNVHy9EytvuqJGE
pMA8OkHjR47L+2LWdtRKOkU+gjdaJpadmblf0sQ5VKq+iXVlKv444LyP+sQNbobDdElCYW5yIXCy
5+egn3+GYh4fM82O3vQPvbGuLM3yXwPlB1c5tvoi85l9zeXZvy8Vi2xBYkkb3BnzS2kh4aB9wSUV
6uucqDduOAxBhS3iXBPeVGZ/uPTMjyF5sUbe2QbjdtyELFV8uyXQReOZIDc7BWkBP6E3fyFl6p9o
hLBigbwbtjbS45Ngv3lVQRPLtZVvazi+h3UiX6Apt9hW8zWy7bNFo/o2IZy4z07XA1psc6rlozEU
DGnGGW1oMx9Tw0ioRFFBjUlyGMjlGxzCVtqu1LHfIzso8/ktB5EQeBAjtTXlD4P406eM7dvAPgwO
GPygbVBcLBdJzuJ2Zk+IjzRL4pkI2AJP9p1xtma8Vr5JTar+0aG701fdYxNYE43Rl3VcOqyMMXqN
TwmHlYH4OGYZmO6mbCS6egqCg1VOCC0qGzbCoH64OQOx0M331sgIYyiyCBAKUhrFoRis6bns3e1k
DiPzjJl2FTvT6lpPXTa1tF/WjyHYV7YKn8qheBgn+/41MHyAq/Iw5JoknZVZT7C45LN762ubFFAl
uPSwnhyNxsa2mWFNrJ6tRdmX9f7DoBDOBfbU7P3i1YIspxlvRIbf1zF3u8+2cN8IoJFZlyITntF5
TWN+nwIyEhB9VNTaAlPEvNoqcEhPem+vPg37yMSolM7v2fX1xqnZ0YfoxXoZeFHo2v2uGvxnWzPd
Qud8zhfQAU1iLTu7RrIndXtMzPnd99RlKKgXyIW7l6K9tWltMOetCje2jSQDcIe1rRWGnmYc7GOq
upNdTf7WnwsDISSsT8kjvyxJbJpQClbwmLjkIO9aLs2A1PsCfeMNAurDbHB3tN6YPMKxKA9OoGDc
zP3eY1wShYYnNtza8449MUhPY6i3uWzzvVoajxnr3adoYmSBp4GYvvgKZ1zjDTqAjV1bJByNNA88
ds6+DZyt9kV7qqsq3+QkOUn46ZcZ774xrQXtHRqSqUtw1qzj1zxV1gsAgid+1/klwcseod5gKMad
Hd1ti07CnAzL9p0qgKUYdxkxOOw5KSDLaWc5RL8504x6WcgzXsuvfM4GzGTl36YHayGgOm10Qzo1
y/7Yc3oTeczKyYvsWMnxMhjiOMzLX7w74VYsC8tnIvKU4ITOpbsXBtNeqxgYHTEHQvXsHclcE9hL
vOYA6PcsStafM3qiPblNEHHtjEj7ro2C0HwXfe8cllSPT+NASJtpm8nRn6lQVdky52sNytzM+O2l
PeThsteYeqbgZLR3M2CW7FYI+zQw3A2u517mARSFSvOXJandr1qRAmajgHBKBg1J98djIXrovYYc
pHn95ePmQWqIXHedYRGNgfHbZ7cUJQmFZ5nU7F5VfpIjsn1BUXNm/j+dVuV+Z45f8FijUzf0dJ9E
DajtWUV57dGpGzdWOrGjQeWvzAs4l4L0RCWXbIOZTy+0+dDGHCaQG7a/x3L9kS5ZPKUhNCNkL+bS
ZcdJqifeUAT4cMTk12B41n5Bnx0Vo8WUXw79ybj/INKVGf8/P+8BWVZ4mJqXYQ3IpMkbSii3xpjK
D6mv2IG6Jupie5EPDJEyiKb9wZrW6RRQXpyUqi/UAhx2Cf8Xozrq5bK2HLptEyasg2jnF5Ua2EM6
Lw4RQDOuLR2mNcgnzN3iUwbXecF61y1+IFtAiI9Pp0TFyb6/3jbdbkTRdPbYiFeOeHL0Xdfa5gev
Zj9u6lKcqAPPfUNlZK/V7zXAPrJq+TH1KP4YmZDZ7hp0q8GfFjX71FiIY1dUso7QMKezLE4NIoIy
og4Nt7/O6d2ME2qA7vzfcII33y2hik/ClFdmwRfMHfcntR5pKblpspEh2zQsIB9MCorcGhhxhOK9
NOy4goBkFQjWXWvL5og5Q9fzB5iq9y7MzGgFDGQHdX2WGQQve8wOzAzmPTpeYslZdy9L8Ack0Qkc
9cVuhXNOAwb4QV7uhpFRZY6Mfbv2BQvkyv+a/BFzmVn/7bvkD+ZXtU0a9nDUcm+K6AjexM5kD7Vg
57CTvTBVeu1dsB8D0Ii2YGFXptOpR2myoRZlXZ6VFGHZGl6JUItY1sF8VOrqIxQnZcZcT8o2lu09
OX6FGBAvpmIFTnCVYVhwuTSKRFljNZwmmGurHVabnvID+8CIGOpJOUg+F3yAqLxG1m0OmhluzGnJ
zKNpcYmCgjxlfffmBYNxCgYk0GI85ahQ2GHmv5fld1WmeHFCsFNNmRNTWLsxGppjU6hN08zNvrmX
wIZAVqCGcYldL0Xl8DHOY3henjGkmI9JbwWPsjB/VXWfYewVOwcYybnoxQmlef4Kys3DkQmzZm69
7FVn9AHDMjzgQrM3pr6UUxMe0j5tX0u/R4blTsjNM5eVPufai3Ty7CUXiK0XGytIkXqblIyHm9dO
u3zQwR7+YI69f8cB8kOa9WNZObcWdeqWbVCsK/tszs7yoineMjydLzam+1ckkJEHffwi7YbQm7ZH
VmJF3VpgE8ywMoUORD7BGYzqlptb5AfWo9xd4bKg1BqzPbvak4nqu5176zTY/Z+UozIqRaa2GqHn
qiFPMWe3YuLDzK1CwIFJLN/rQJu4+tsQ61fakUrCqm+q83pHuFL9pqbi3U4z4GKmH8SLHPx3gHNb
VYpvZgM9lle0EZO5o7/0oWQwEVBd9+H+zce8ZKFESa5kj+E0kyYQ0eMsw/WnsAP9K+nxhCcZvsSA
eWFsOVhC4BtQLoc8xEyJY7BQS2zVSDtH7rvIDA5ltiQoBrytaoz10hbFB0o4NuooTmkvKEKcLnnw
Stc8F0v2SyzptxyL6howsIvKucN3zZC95zwY6tcwS8UzNhu4yx7Se22m5esyzC2yTVxLJTfXUDn+
mw2l39JtHtvj8jl4KS9e1/XRKubYV/b87CnnQIKPjkfLoW/qG+c16VJ2ZgLoyl35P0LLgUjF1AIV
JSSYcs+BWzz0jDzYUiTRmrkcOB4X/mRThKR8SML9cFLx7lnaPeglf5RZ9+qNYfmR2vVy0PfyO3Ew
J5tlc+CgZckvhpfMrZ81XJIetdx+EV64dZyR2i2sj1U23eq58I6Vl/Xb1QwMgnZM+AAgG0T716E7
oI+hhRIC+lKuZ7Y5FU2v+MeyS3b61i+XN9GM+pbkYAYyu745ljQi7ja0HBAHozrUcYGkFfXefO0M
48Tp22z7FSYQ6nd9bWhHnAUbg0sHsnPT8ffc6fVQ6MzHFOzbQMURcelGujF0kQwN6+R8wqo8FVP4
NIvKv04mC7q6KD/N8GfSKwP4NeudcOymXefQK/fChTDROdbZWr5QydvMrOCgVeQ8YMo/JnPRvpQ1
TyFsBctDyi4Eqjq/Y4xXthQmZCrTX1bFDUfaCEqPvh0xBcKd8lwd4KVMBJBYWxoSbhezu5oT9ijf
h3Jjd7P10ynMJ4r59W3QyR3Rke1sOQ67PAyXz8wbntuRhb41Khf5KwAOYyawmk1wG/e+Ob8FiQv6
kQiq0W7WXcAqmz3P9NvhEkW5pW9D6uB0Dqv+uVj2wDUwZrM4fF4ch68L5topsSZvl/S9zSunnMc6
EUwhArVe0wLQlNG9lUU+/wkk8j+nrqz3uR/AKtm6u2G7Ww6QAhhHDy6G5kT5tyLFIMYYoP0uIErV
6Dz/JLP+0TIYfa9aM0pDZsfa0s2tVWLaL1PqnUW71ifiLP3D2LbTxQkuFcXRiUTQMCpW0i1wrpys
Mu/fFJLiTdDN7nlwfG/v+i32iXGWsSs9Zz9mtqAfHvQrWoF8q1mtnxtCGyn7KSYMgc7EKHx2ybPt
HTvvZfZqGSF7y/ddr6i0jRHg0+xfhxI4GrI9h+tjnF6HOgA7yX305ZfDl1yrd9900jcpuq+BavvF
yvAV3t83e8WyYvfp+F1mG15b8d3rlu0Et8Yp8YR+SULjE4tD9m8U6/8F1ODX/0ce8L/DDP+/4of/
N6QG2/cAjv8PbPB//tf/47/913/9P0EH/5d//U//IyT4n//w3yjBdgjx17fJVXAt07wn2/zflGDb
/BeCdQiACu85esDTAd7/X5RgEfCvXNfzYWG7woIL8h//AzOxOyVYOP/i2T6yDyI7Sd9z/P9fkGAL
iL777yjBvo3YWrimT1AhuUb8Xv8Tozxj9mwn0x1GVlvgBUfSRrFC3SYzcY9S1pe6tHZhOpfbJKTj
c5P5HEjvmqAOQBM3yX2Q2hs3d/EUBqWM9Jqdx7FmumjXXzZ1BU6BZd5Il4CrPmFnVZdQwWS6fsg6
8d/zIAyPjf4YJGQti+NlV5cHaBjeLrPfHf+uScSmTrf0a7FdbOwaMVbPBC6sTBq2NkTktw7s7bxg
I8vBR4uUXdkAVCwsp3ZXLeGrPYfHtXZ75m/ssmfh3lD4Pte+FFcylqLVnjAoIIg3ag0Fr56nnfKm
3cR3c65DmiTqsKV0apDlZDc2JVMitM+nxGT83Ez2y5I5DuUqEk+WEvgZhgN+J4/pjQJLM5jPqVPs
iyy9GzeZ4TKD9COZvITa+qgGBlCJxgOS6iBkwD9ZW6dPkO/4uBlH2lhvdeZTiGAyQnW7J5IcOwfN
5SYMqp8AddUTmrlDwzI/yvzimTCj44geazd77D41jDCH4fqUMeKzUU1e1zhvQiDAQ3mxcngwdAyQ
GZMTw1IrGofgozO9NCZOcVeh8tgmXoK0OlkuZlCicT5x+I34L6pH4smcHXQ5sIzNg876n5Bv7W3l
AlpPBvEy9ugI1ALYzF2mL2X/dduwPWbO+FS2E9QrAFu5e2b8A8hLWYIZYnqC4QNCxl/WeJA/dakQ
91jVugvDP7DwWg5Uoj9a/0t3zt11QVyz444XwbJzi46mxh1sfkodUrWQ/9XciYD9lAyxYqV3NllO
pN4skIuTNm/XDBW04RxNj5mDcsI0biEZYCc85CW+CG0G+6BHwyECtqvsXQ6qxec5lN9Lmg4HkBUb
Zo1ZFCR+uTXH3zaLx6gQCgrbyJ41W9aLY12MzgqJew02a90ksXIAOCa5zcJOFuKcluprTpLhsE7B
81xX1zTRd3/95NN6m59j7tNW57AGDNsnl9plcZGpKNUk11LnkrYpZvhglN9gF/icOhTEuOdwCNAv
QzoCX3G3ai2Eine2ItsP56tP/TovTUMBjIQs01UCLrSMV4mqxBmSGiypjpYC04a5BPhjAUZiKs1O
xX0FtYzTJ07AZZuMgj5Y/rSMtAHeg1ohcdm8YQEsjbsgYuBORP6wZzRNr12un8E4IOvyWQgNvfNh
Dg7niP9Wrpl9nFv11vHJZsCbd7qb/F1S5Y/4YH4k3adh6a+Z0PkxbQGZLQAUFpY3VWNsR6Y2tJK5
FT01mprWeK2KFsfOp7RRsIA1Z5zWiUPqV/khrZ9kyPyT7WNS6Ra27LAzSNwi1aTA3BjOD32tzLhn
ATy1hnXpg29ms2hY8/t0SIzHYapIOJhZ3HfhmYEH4XQdlvQRbwegjbit7B/dUPCFI1hAhrzaGn0A
JJ68OJoFyLwpcOlR+eB0Q7HH5vB1Nlj2Vh6mDleKT8sVt3VOYSzT76E3nuLOldgKEG40ehLbHndk
2PpWLCcG0s7kHZZ/vLFNR6Ps/krXgC+6aSVACShuE4b0hpzXLie1N9UN39eEiSJUYRBrZ3q2QK0f
qgn4h6rM99zm3bEENhMnl5i8iMQwlfzuRK4Ps7W81qWpmRbTQmf4N6LZys9uwSgCPuVd+oTPMhiI
yBqhCc1JHhuLUcdzQLoC68UIB9zA9pVJKF4IAvDy8SLNXw25Q6faYZVf52EkEhd7EFaEQ12/AjXB
vTtWnxWRyHpcrcgKst9e3/lbL6T9TVJ3M4aVx1NrEerQ4MRJyNNloN5Fys7Hp6Gz7IeM3TqNssJp
TrEvcqmf4GmXcToveSTAFXImYncqpiN/viDOUuxn2QLrM3DqerfUfIBFWGOT9tMlAgnzkuX+R5F0
5mXokCwpw38yCQc8hLY29syxfro9tosyIA6tm8bPFewzNaqHP84hG16u1qdDK7onX/EjwU16mUaw
SKpg7YZeTCHIL3F4bqe7BUu5DkOoOVtOYhqHg+fhuw8MVplgw3juGmxfrtWMjyk6aMEFjGnuDV1P
/Sobw4eB2+0T0B4owQi6KEv2p2lti2PIU60g7m6dtAwubEhfzcBpr9bKKrhPQMGFgpAO2X+Uzn3h
iU+L93J98d1sOrCE6bi/PjAzp6fKyiLH1xk+TKxaffVk9VizKrWsB8EeM8q94oshsCQ8czAeASet
RuBc88kTcbaKL+wOJHws3YkwgnDPCg1Y025Yy+HNCXoUiDrHfmUCHn+QXtN9C+cV3+m8AclnxZnL
aT90K74siTbCmfuMfXUMkSaIhTPVb8CfLsDsiwkysAlFuhLHpiordKK/kkyjqaBEOSyq7GOj1+o4
9+BAk67InhXv+cHo0aso/GxqZVnS+7J5Nm1AHa3t6R8+wW8jWyNySKfv1Ndii4KtvNrjfdZoyXkf
DqxTij7DLMdEa4ZIcG5NwTijDR9Izy0+mmyHK2LcNXneXJD7FdcMG0Fk6Q824+t3UJ76dJWfA11d
Pq4J0GAMs8pxskdpZtfOk81Nd6reDMqtDv/8dKhBYRJkA68Zg95VAea72hw3ER7SLIL/bgM7wYYQ
eBxaEHLC8zwTJMOt/8XycLpkpp6xKPFPonV2puvw9Zm9lezwArC2TGzBBCstr5n/ky7KfUGu0W0N
s9qVruhfcxvZXoPQJlaeE7VOISGZ4Dg8hU4Yh5XDT43UTFk/YrFJs1M72wvRsgaPRgJvKWZYJK5+
DRjIdg8yRW5n1PUXdWXCFPI0gHZkTDLc1kGJo77XXUb6AByrPYBUmdB/MWxTK07QFnqoM4Yt3i4U
Sthd7Dt5JeoMtF4mZd5RruGe2d989pzwA/0oVyjtqkiQ6i8WQ3hwsEn7ohi11gwNyGN4qzm1kAJ7
WSSJ59ja6GuE1W26IpyB1bqfgR3eEnzLbOenL+l9WoH3iPlzO48AxpIclXwCdBDJ+KZ0vdcx1R5D
GmaClP27oriB29aGvASQlJjeX+ppie6GbmdF2oKYBCD2arCo4jT3Kc1AEW8Kp+XgK1k4KyRbk2Vu
tKVwY7So3Rw2hqEaMVAG8iNrSEyoXOuPOZRmXMj1ENa2itHTgdvHJ2v5r3PznQWMZGneAZMDy7XR
P4GyW4LqRCF3AXaw7eDY1135UI0z28pgL+VwcDnb1YQ1ICC6wvgcMw9JVRg3ECZ0acRD524xtrpb
rREmZgxpDQXgr/RajiL+Zt70yKtIwgccA+IwVkAYzOX3I8Xwmv3yJPJUhEWuxYQEieGiEDXm4WY2
gPDdxbLyp8SAmntT1IWP86JQfE9oajAX65aRG4avGa7ciXXtwcL7SaTi7n5wCjRoCN34cBS4sTDc
qryNhKcPBn9DZnZR6VgbziPWyuOmw78/9D5TLiLeQJVvYReAxSmrmFF6trEZobXT8MvVv9Dqo+VG
rE3VDoiB0xME3Ug6AJKK+rtilTdQj/V3Jwd23lYjTGF7VufBZkr7TWhP18qboGHrTdch5mhqbKtP
dUi/kQQF9RlLJstTNzV7Yj+0b765skdnj2e2b0tzGTLI7ivyR8feTUylE8PepMtjPaCnB0jC/J+Z
TwaOqp+Xg0DVZPYhRiP/QaIAkz0ELj9893Txoyycp6LKjZ2pcNVQK7KOX/dVXZPlIEvqc4mEwEWe
5yGnnBBdCmpA85fktwA5/CBGeRzt3wpbjis+AUOQHxGyzhuPs0b8JtHR4EM1YCekXbch25AIGBkt
ALChB0Wa2oaZaSGtPREbe88lyUnb2W4CS4Xs0EYycc5EkRyIB4N+TcWdclHSMuqTRdNghAowAzvq
TV3RFRTDBBI2MzdwXRGRLBq5FLWVLJeLr9ydkX30Y/hii/XJv9N3WrWwaKWSkME1f5VFdnNBa6I2
REDM+XqcPOttdVEviGXlMxvsl4xGEaGBvync5blau59hklloiYKeRjThrwn34pbbsdX1LJdXbW65
Leet8ronk7HS3GA16ET1ZKj62WAbBspKvsPOok2lOgZ+VU/4a7LQBD05oHuDue2h89/55XirTATL
FWrg0f5G8nr19fqJxCLlPtkyrWWnKO1PtorB5+h59xMBv/3CJtNif03rUP3opPlpg4iKEZSnBn9F
Jvq6QIdtK8xcos3H++98qz2Ma52NSCKlfhfFemA8vuxky2a1qf/S7PGw8RoWWtmIrhyG4xJcUZP+
7pEKkNUe0uvqCrQY15fi4wkV06m0T95SQOfn0Ot+qnpQR53VfzNpfK+LpbdVJy06MxMDjFMfheF6
wEwqDhOvZcvF9haC9LseDOcUdjoqre4ATsJ4WsowO9jAHdmXeeaBFh2jn50RGrm49iGnznuE8MLh
9qjHYaOhIUeiT8od8qEmqjzf22GYj7WPXRCMeV0hcURY6G8oIZl+eOUzy9oIw+oG0rZ4KvPyqfY5
ZiTJhk3DiiFpbBqOKoUmGxqUiA/CApEHqmKOGgn3yhM3awYaULu1ERcFMrSkrsh7yPSCznqiK3Yl
Zg95QhR0y3gpVfEZAL3BLzAYIPpm0mm9Tc+7hZwrRDyeiPQaoGwk13FjH238FRrPec7bYH1n6mFE
MDMDJb1nnaExetH05HOIqTKD5iFuZfrSds/aP7E5jo2S1jX/M8hvvfxO9VMobv34uOhTuXxOzVG+
AcROgosVxgMTa897GXKKzfRHv/6FIULGDSk1iOvBvEZUgsAFzindSuf1WxveaMt1mc9fhYcb82ao
72q5/XeWzmu3cS2Jol9EgDm8iqSoHC1b9gth2W3mnPn1s3gxD4MB7vTctiXynKpdu9bGibIKUWQK
kA4MwjhISZbkVwyTm5Z9IWu7sOmR+9dy8ASfHXbbVgDOyc77G/IEPT/LDlZrCwuowkdPxsulIjfQ
lbNfRCP/L8TSG9KFBrxPefEWJB+Zf+/A0NeYapSBTXjrGZtHkt3N6D3x/3zhJwD+M8gfA9qNoTN5
5PbhVQGjvq0Hr5pdZVqneOua8YUtYZXzeRPxq407YbgCTcH/O6suDnrN3AzhU80/UuN2HIM9BJtI
3YPHV3xgErm1yomJKYf3pUwJGRYd2P4xjE1I8sECGWOmPfinaWbWsM9AUopsz4MwDOJnJIurHj9h
BNGohZMgrVP12EBN6LjTN7G/B0weJe9xhkEdw+haLFkwIZqyV74zoIQCJEhr+OvFQ01qQW1tR/0m
VY1TsWFt+d+VsuvgEQyMabxe2zXggNlewJAXQayAUM1UiwGjZoEcuBjrtEN/8WR51yGQd981dBK2
ElaDdDWtU1K9Q1ZEfQG1b+4DAGgjK44YcX4j+dwukDjmNpm8tmqb9QL2ZvN835MPoo50EqWJceG7
1VQe1lc/sDQEq2SAdIyKEz9GRKXlZf4MpVtjgu2TYttkLzearhqrGVRG6CL2lL5ryWcaHPz05UeX
jBoJmvmqrF4GXMPc85UDM9WZpQgeWogNU7nNTQheHE2gs5uXmB10gxyDE9kYkn/1yfaS+JFndTvl
aPw2pyNykSJcAvA3JVkQyxRM3gnaXszXzcDBhe8U4up+7J9+4nF+6q3DEFM5QgWwMq+jd5iNp558
sW2REoYU/NOQeUThD2DwKtMvncJu3joN9pb6K6m/8COWfhbfmhe3YD6dFBimsPGHndH/ZslJxvwU
dOa1gvxW13cQHO48pza8C46KgR3x4U9n/9pnWVLsGMrcac2rJLJrbKY0riaFiq8KW5gnGLm/emUr
t2dB3ykNlwXZbVlGAah9i9EORDCnEICn0cTH6kGL7jM2tmJUykjnYLz4kKq1rlqzEuup/YM/kwVn
Yoq0btcRESd5Fmbdrnjvoi1Xtk8kBUoNAnGPg7TF9MFgbBnP41cK3qzsIRg3/g7ROgHvSQXW83BJ
UeZJSAhm/iNXdyn2ouxaLBtU5sUobo3yUJa1Qspt1irZ+9rkSb+pyg/L2vGSBQUN/NrI3mT/vRH+
wvGf1e7h1guN2wwoAE47QcL9EJRbzox1aQNxG6d/jXUh26eMLlp/rcvDaIHKO1vCuzhRq/+rjKuk
XtpuOzHjVGyrw4Bpd+E1bShT/UdaHfNmJ6Bb7w39kUznhLFc4wI1khRH8ze1wk5hQDmv78qZEInr
LJ/8jNS8HQrqkO/J9GDzmxiBjCPsIA6fesA1txFj/hXfvVzuJ5LnW82TwZiY0DbWfMocgADloMse
F+TuyI6SYjKJUg+Sf7Rq/r9bbToRyCYkEPRutSyszdHV8dqU0XdXXTJ9D8WHFudaZB7bde3RCqFy
Hq3ymJWXpDq1QJjDq0jOQLMxJY/fSJ8eeXboh4sQfbYEIcY/MSlPWX9VlctUXj80tCFMCZwjeIZy
+bsMPrsepvNuys6peerjZxbt5+lWqR9NeSCZbmjXIChhGsfhQx8OBZdYjzSV/TOC22TdOWOybJfJ
RylkH/Kqlt+FRjKUxmnP8RpYFHnQL5Cd9vN8L4XgnvNpN9VvFeC/sNGYwoKWUPwwu5eEzyvARjUz
b3YUYpqF6c7CKBUpyJIMghcUa9FB28DR4xf7NvDQKPCDMafYTvFJTl659I3gxU9vsQztVtpJTS7E
sk99suaT0su13wGGNNk6Td1Mx9E6/RuCj441jvyeSVuZdSgYKDReHrKlgYd6dvgYsxArIlJHPgOl
45eKo0+zWKucDp4YsJ3mldFNIQ9AuVkwfBXhK+ofNUWzsBgvxo8u2WXBUa9+qvExN29p5OXJuYnp
epJFXMKpr2Ha47gZcMBMv4kORexHJbAw+2jDDoImRbY1On514h1Bhi+Cjd84EP+s8UzyEcHcZAXi
8E6fyrDm+XGQeQdsBtxbfOpaclDqbRk9JHr83Pru2tvcOBFA3nBnzDfuLz4ZOMlmdudbYc5qy9JG
DUmOOkr+Hm9VFv0MEjUPup01vdqSTQDuZ+7NqXqY4zUZzibVOL8SX8FcuFN/T7MJD+VyKWbBTp1w
gW6BbGVcOTy/xZO7L8YKNeue5dONbSbhQwM+G3hsYo2APWvXkGwuVaP90+hYpfZEpNmoEIaRP+d9
3dw76101YHXwOg7swk+eL5156YIMN+XGF7fF9N2bm1Q+sDKfmOtufvnUmcJPap4N66jqQMKRlDxL
XPGEa9OPROPf7mfCgXIciueg5BrTIdjwL8UV6aGoUbHLKc42dPgN/N4RNQQfeyHtYONznKbWa04e
sXaIl5ebxTDda6GxUpikOBHyHlsCTFXMX+OyAo/b/U69oYivYdyllcfkORc9k/jFhMDHPmudKnqU
7hTgE2DNjuE6yE2QPKRD0qgeyLVZ8aIGBq86iVHMUngaKKxVBRHtWKvbQbkLmW7riyMp1V1pgriV
M13CuVGVBwt/Avtj/Dm+L+zUttFfGugKWDjlfptgsR5d0cSag/Mzvhv+gdY8iT22ezB8psZXArfK
4MdiU7nLfnrhMTQ8fuU1C9e5tLZYGRjwkGAlGUZYFAcVlUfyBvFYgd7Q4S0O3z1fS0C3Vm64/eL+
0uFlnXAQGaz+6Ky5rYfhkY2O3vyI6aZtt6CLFyhzbSOnTdN1KNciYS5m9E8zjukg2JruMRzkKYZZ
kBabYgCAuEpFL6qpQ7gQBQxTzd+MjQ+GHQ+UTGMYcq4VkAzcUHOV5tnHD45iNukmZom1f+zwowRH
eXBUyUMZyQOnCLadP27YrbUR0boj8BKBiCDZ81kJmUEbn5gtGs2m5hEXbzCiV3BVd0xdOm8RnFmi
8vh35XBAsDUiTFW5G8jHUPBSnUW0azBsG5BQiZtVNHLVgyD3bmQ9+7M2DOJ0NmK/aRYPFG1FfImV
BxuRlVNPezi6XkyuXcpBfy+1VxaxvAAJ6SLOmz7EU+Uq5q4Yt/wgOqYeY29oNxaSgIPY/b2kKSxY
RVoY22+dsGm0E+OHVUsPMiNWxfHnANmiuRfymr+SzgyC675nNS5ylM4jzWZUKY5vivHdZHspO7C8
FjGXhO0DxiXvtrGCvACvkvQchY5+mM/j+JGld7n71pSfsCRMIqNdAMaRbzQAP+Gl1okgOqSyI/8p
8z3W38WCaZWIfBP/VSKkAnqtN726jNEtTR8+eSrtoajjFduIYDggI3hWfDDbWzSfe/VfHDkVmT7V
bupdXbqr0i9pZxEbwdt648eetGJCCO15VdFewDU9tgdf3yfKZyns5vjgi8eUrbTZq4fLPPw1A655
TDEBKYOWaKN8jZk7UncV+yL6dmWGuITYpu/EBcEYINOmHN9p3WRx34O4qNAY2eTQYCejlMAtDN9H
/mtQPmaNkI8VkUbikzRY/oSD2MN4cKuzFDyfIutU0J5F0i5gHGt9tPEBWlKEjV87m2zPMxxxMulp
ldvBeo7ZoQENGG7S9JrBvjbGH4MTMiIwtngqwkzd+sWeMc+5mOOHPVfxMxAO7Uyfwu6vdSzFC0mT
RI6hVfggi62Nop+DRZ2Hw5QOA5vxGMb5vYJDpNBPARHEw0qcxsFHF56/OoPPiNMztx6KeDGlY8Qj
U26X+qtRPNXY06qg68/nbmGHcq/3bUXCrN1lLMcxn1jr7brB6rVuNHKRlv3FxdMG9gRxl0DLyq1V
FNfuoxPeiWXCcZc4sDpXk/8voxOo4zc+8Gx4kwNewz2oNBDZK7U6lawqEY0+EsKhEzyTShdZfpPD
Y6G+DYUXgPtXd4G6T0hSemPFcpWJT17JhrRgJnmBfhKzd1aowIzuUnAawV/GgCePtZU8fE6Ix/Fw
SbRTB0A2azS7hebGKh74f/SjAtQBAO70nOQ7xu3BHml3soVVJ3+2oW9/aTA2aI1lL7BsCPACOWvY
nkALEmaJdA7xJUGTpyIGUi3PT85/FGzvRVIpF63LCkqyPCZc2TDrnVD99XXSHFLW4+XdXB0FjqPg
EhZs/xKBu4FrMYdvQs6gteea+dcJqc1zh1hwDh3aa5ynruAWnaOSkkJNnLqcv5P9ahBEWeFdN/FH
aWwUn5VGKtpmk1qPjFgl0FArhf/41T/cXdQjRXEr2XqIQPc8YTXgeO2Oi3C9i8WbkVmES1HwTb80
qjaJp9lACR7+iVwCI47VdMgPFhhrUb8U5oFbdDQ/5/YyN6dcfFjKVnAtO2OkKiaXyuCTJMWU+nQt
umL1A+NzGWzYwBpWSf/d4xLTSQA0kDjb8SP3j9p418pPrXXDDvWI7iuGwPAZ9JObCb9NxEIX9Blj
OjDIWx4dIMODsU/Ztkrly9IBwbsMQ7A31rOMNcj6sETadWI5FjjP+FNML+bgysNL818Rm3W+kjvE
v4OSJJ5EZ/YR34z8S65OvfOSGWNpLh3y+Kx8VxM8Qz9M40EqHjLCSvM5TVvzIQoHUd6FGFYZXswO
xKLZfJsltyi+a43F1+94OAn62eJDaKRtl26i4BpQY5Q1qB1trfnWjucKU+AQbuCEyv21bP/i5k8x
7iKSco9dxmS6atS0G/l+Dj+K6F0afie+ioYbWLQHyOBJ/c3CS8lkYeSjAEzxbs6fMwIYVYQjseVr
ZJ+CsbWqa0AuAs8BOFl0dIfIcO2/AprxIFKYle804bnoYqo6kXqNVXeSgOTObjC98XZIvreAM2aF
t55XZJlE/abo0Za/k8o3sqF5eUKKGOOSQlfGPD0ZH4K1LVZYOdd4Wk02dQnLSo+JvisAc+T7VHkP
m6uRfZU13f5e0zdmRc+zMc3PSUfP7Zya81Ni/3ZAppPvJp50X7yKGptmm1l+TSlLDZx5KuqNPLKW
yrE8+mc2JEgn2XBk5dyjEUnOeQvuSbww2ZW5AwA+l04pPwz1S5vSDR+pOO7KcqdRcfQOqBFeqkgS
wJBtgDDr6Qfi2qS9LYTXku24PWj6hTW26qul5tLlNYok76v0g3Yyrht2+3BEde5Q7AJW+bOY9x2G
Ld6hFYJ7pL0pbCj46P0lPy17fslWEdbVnxjvaqjVjOVh/aWvXvg3DTE6zy0gjdhgJoD9dCX3j1hA
/Zm+AMVlbP0EJKFvKF+RguLKI6bGq5c9PQZ1Rrmjc6jkM8udhvavUT4hX+Q1wIEHXkcs/mGMFf2n
Tl6tn7oRCyHzVudVqG0Np+4BgVB8xNWGslSwNg1QX/86ZJsmfKbTPtDhx39bZb8qQ08a1mdzPPrp
yfLfWG62Ixaynst7bzF05Kg60mg3f7ruJBOZJm7g7zt2wPL8MNZur9jQJ1L4kDgzKQlPcpx5dbeT
SHZWmZmw3+jk+YZeZTYImNv6xdXUHwWrz14Dg+5WMWpvvhTcyWGqrnHIroQVvxfPoEXGLmsZRy0Q
Nxm7loHymacP0U2QkNW9Or0tVimB0kZaDvEU4XxyanMnDkcEJ0ZE+5xzJMk/eLCbirUq+ryWEKr0
Ec53K/kCeqFXuFvPf++i+RlztSxJV0N7UaFD1uwYRausQppH+kpWrfpeTcRUpL4twMqN5q/UeGkk
nmfSVbcubYXI2N8H6Kd0sluezsY6jOP7wuhXWQX1x6sa/OswgQ3BSlPAxYL+W17UAV5iq5wNPs5o
dQk1iuqJo7C9g+i2a/M2zvd5Dei1+hlsEYP3Wnf7NQEAQEwQjwRUVNWRDQPmH1c4YxUZi7DAJGxU
fgsFAWKblR5hxhWhJD2rDo+UKswnZ6Y1BHQY3cVMzblWbiLXdBp65CbGwkKxliieaLM7yvfu4kGu
rob8G9sYeNpjanfoAbiI+rd0ebkZLbQj42v90E0UReuWDUKAT6I7uK9K3PgWVUWJsk+mqga8nLdN
IXU4Bq6irxiIwgG8dPT94ksY3vvsmC4iwEJCHd6kwi1hNSB6VtWSYseFQ0gXy7ZdCKdh/IpG/IYl
Y4f4g4V9QvrOy6+T0IG0UIe4BPUTIDQbBdERjX0jHZvlQm+pdv0PzTpXhPeaRXwooDJ99/Wx7J58
VHqPjq/u5LnAXHhLy6elbpiJsSfJ2wHno10r3T/iHFfZBGt7j2lLoA3ir+/Zs4YSOuwH9XcW7l19
NrVvLSEC9F8Qso86/6prcr27W2aRqPxt1GyU1/QaNt/YtK26TbtXofNDZeITtdCv6bZdzd8OrgSu
B9ka5F+r/knjPRkeAfKtZW6psSb5ysdQpa4l2RVter9hHccWpG+BRyIHM9+Wd3Z7MlbGHUhjgBW3
yjqmA6k387iOYrtoDl285SszoltQnRr5KAZPhgADyTPJiSXMHEN9vQ/oDWCAqvk6s9tVRbe68bdU
jDTsXIwit0nAZnrs2wVgZIVQgmV1JngFPoNqom4n4aT2ZJm0j1BHrGLnsUuhdyNJV9mlx3xGxEgC
8EEQJmIO9FUUCHZLma73DxKXvC7ehV6xYdmy9AZsL95gXZXpTbWMlQbnK5FuIuJFClOV9WJl8JLm
gLpXyidssSggM5RbJfpUv0kDkz3ue7KFWc+BcrfiBx6ZmcZ7NaYH3/jCwdSeVjfZTfUev6nlJZw+
ltOnTx5ysVe9wYXgHRnPlFMcqMQKNANPADT/+m1co4ZX19JRUas8w+GOQrFds+E47cjdAYDPHWJ8
6uNZMby+oSzXTLa2kQh9tikN+vRVTFoVGfNnS3bZsk/IicxvxfimCn++cvf9d2U6KCCfOqySf1N7
lIofPYJTMSEcIKN8pOmfrzMyPP0jAca6IDkgwFnakZ6SGiOAVR99RvkLwjUuun/YQFega7ADe4wz
+MkLV/ai+GqhsBCV5ZbwX3NY4E3+h3JErS+oLB3iuVuNNJq72WHiHh07ly3T8iIynyNtWjwJyEIa
G8LoOvng6jZgYK7uGZTUT9D8E8dHBf1FuY6ZAB+HYAFud21VMNm6aPoL8Bgzwz0Chz0Mh5r5ZkPD
i7vFQR5FurMth+2n7LMQjtP0oabrJeumJgwmLv/qkqjnYN3lzzq/aeNzrs9+uzaxISjSr4zZSag2
SMI5B3vcbhv1DQYgIsWVhU0irUpPEojEMWqPk5HYAGeyQzylCAH4gy7cyA7exdV4NimRt6FXshRJ
PAxQ+QjcBSV9Drpi0/n7sTimi0GjwTsRsK9R3s3unawwLyDz3YnWw6/1b3Q1W2o5L5FgY0YJ3TNP
yQpyyWwT80uv/IhCtZpbBY7vhcROTtHu2+QK65H+a9lfJTVM4oYFVQSyWXhJ3bM1blS8Nc1I6Irz
MjxB0bgB1wqltWS+63T1Sk8ppXkKX2BbHkgrVGzilXFJdQ4viKRvq+ZJinCae8VFp1ARkZyKnApj
EYwTux6ajeDDaDkG0RZjPE+EhO20AzrcrjLjYuFi5kntQRXtR64syTqbvLT+htEMSvslzm8dXBXT
gtJFVpMD81xM7yVT+IZhnPrJCAjrzQizR7ILFZymCxKujLalcEgwdADvWYFayJWtLnjAUO2AsOQW
iIIAcAq7J2cJZcMI7ncU7+B+VirOXDxnXrjN8i16itfoRzJ6Qlom5UetX4vTTMS11HXcRiyeiyNg
2IUmwrETfOg5tQw/uIR6MizaLzO/ECJgudTPWecYpJO39LoBVw2oViRC4l8XwACbQbIIPjB4y9ju
T6Q1SiM+jI1kvFKVBZ0bpOSSnJviqzTEtTqeOtX12Sa0jpAXsuK2CCZiZm3bjNYa8INcPersmZFY
Bu23JtyYZin76IzfDpJF/xJlp4dL4ECnZ1/OIUSMRTsbMBxfjcuqH457x3S6pKXSgATKI8BjG/2o
4XvWXW8fPSu1bCQknuRELqXOTJOnLxuBXG8aGciU0i0arHlvFeINYFDAZL1yK5jIezm3XStxkICu
APVEy/mTMOXFncWBa7UuqJWVRuYTV0Gd8Q+N1kXrUU0bX7SHsZWxEXYEzl8ovss3ZLC1LdvRuSqJ
SGOcIjHnLqV7HqGt70AjG/VGlY5BdmLegVjd0yzwl9oW9RLDOhmBR6XkN9pndDNYIxqQPxpXJHUI
cBei4+wm0dWguCCPyJFZYIio9sQIkMha5irEBzEcMhWgZnoJEDtnLwStz7VP4PSaXX/9IH9W1Igh
3kcDHz0MUjClHO8kGHjQH6xPlAIG529++iOO0WEMsEXkNwEwpC3YUbBt7xOjb4pbrknzOk6wjVjp
gPFpS9Kv3r7HHqdve6qrFYUB57NqIRityxQdV3tVwY0/TLXlvyphP7dnyXrPM3ommUND3Psq3SlM
UV9FV+Gar+wQ9UFcl7WXYgyJBwqSyO1FUBVtvSrY2TP+GQ1qoHght8GOtHVGEHO4yl4Izqv4q+pt
zBcrg1ejzh1p2PjRucGwbc2aV2Csr+eQrogngh8K8A6JnYEzTfxqsEsw8kIGL/w/FeRL5G8G6wgS
j6kYB0vWaTwHjml64d9guDgAktlTdSA3yJiDh7S26Dzhv/9fMPI7nqB4q3vwh/+7UBk2QiMQfkqe
s2L8UUoVJtvOzPeltQ14iLu/UP0KVow6IAUiHyEI80NXx2x1trBJ1cG3ZDywQuJZCwKOm9VcbAIC
E2ISqjKiOmr6eFn40uKdYdn8PnRg/d2yOLYhjPfRLQqPyXxWVj2D52eW/kPHJoSi2zInZ6wvoEKc
lf4qXUTqCNQv/IkWLpJA8cBm4ZjtgSeTiXoZGTQsF8qApm03roSlgbch7Y9ZbK3IUDREnft1m21S
DK4+phtXIL44+GcGGyajHhWXNu1H+m6epoIHl6KrNzInW31N/83qcNYkzGqJa9vOKGVC2rKSx5vI
LlD7MhiDh3bgQi9dLJpLYOVoMHNbj06A0kquQv8utawcJtaqsGR7LL6H8gN3y0oJTwIlisE1qDmd
O9GJiUyHNiHXjF6imrJlgzkd2gjtL2okCdxR8OzkKyknVQHtvsBD/KWLb8QsMn/0DUevT1Rtfn6L
mJP2mAIW8U2HK5bT2Yn5dyBs2gbncXRgdbfN/nrpc8JxnAW+jdEM0fqv4REA32F31VdAC4OcJYtP
lV9Pm/c4WLEnKnzCGPgR7ZQVwbCwNQc0mbT/0H6n6kPuI1Cv28GGeTSU77qCTa1hFbj8ZUWptjyN
he3+OOA+4buuujUjjwByQfYJYCryVMcw3saNufXVu5A/5Qi2BHy1qCHggxGehkXqNnIu0woV7MAg
w9sR7313LcbzogjLpCEsLhsteP8vVSn86bNvgwHEGJSOkJLcVLzxSXEiL4rb9GkYu2g6ytrb7L+U
8pxO9+VfbQlfJgpDjh1oNJdUFUyy4c0qY2eiqZO2WKpWqX6jS1BHuldHVva4I3XpqTJeZ0SaBH9j
9PliUktk/Bpr3n+JrzsugC1IFIB4y4+8sxoCGBwswjXRqgpHFA6Dov2qfQQ6RkcFq/aDOxMjiESw
6B0T42Cy63IULEGN2MR6GPk7vcAqiyHDr8dNQu6th6mduRQl8VYQCI8kZXWjY1v1xF2+HRjHW7vl
VyEtNlvS3cNvsBurr4YJ9Sy2QMd/OxxiRvg104lPUIEr/2N+Mjxskg+J75dFIwzaaUiDsxcEghKL
NQsCc0umblqwFguqsDn142uinZ68pT9S+EldLsPwWDsjNlAmUTkzS0YL0+QiEWXynv9XP/6QvWsv
jVBaAsXnXgj0y3J1a/3pC3ucyoQ8GV5J/R4Ul0Y803yryW8oUHLE7+F8o9eXws+xvqdYlhb5ostu
zCQFto1YA1q1Piy/yVqneO03hjswrdvRwzHLFsJ1wiXecCRwt1Y9i/LDjwbzbvlZEFjxr0nIlt15
qeurRbUVlplQFxwLzLwlFly1uQXytWGkKXEy9w8mbPV8YNkPB6yweSFXalQEvImDCvFmqGklc0RU
VFkRz5lrzrZCcpbqCc1JKjnRr6rZ4u/FDN9+k0ZPXsyKnxE4zgG+jx1qD2bxormfSgrN7FQLb9Uk
wvX/9McdHPBZObbT2adWbJ6ieBGFc07zl6s7I911Dg5m6wzFk1H6Ve42/qzYRbVtkXiY5hIk6TX8
lsw/Fq3JnSEnosewbcR204h7XP6Ts3strv3PSrjhjDL4nMfplkCD6403IijgW8+MHJA7InNfVScd
wDBjp0LNHSz3ssGRIVKHzHfAPMv5qGbe0tuF1spyWNmJ9mV8AY6dTp5RdC6roGhve6HaVpknJxt2
ViiEqvKWJDy6uC1476QR+efD0EmTvxtYVpOEjM/oXTE/uwiEPJLkJTBdor5BhQFL5aIBUk46bvKV
4FJxxnUVbdPlxXpKcNAcEAyz07FZZkfrXoH9fwiklxD+tvI9MmhvLnH8JbAol7URioKJjYj0FZSD
OEDaqz5DDDwcEXAxzK+CqTkShqNZ68LrSuZZ6yY/G9peAkCEB5oZBusSy1OGFwvNwwVvGYXbAqWk
3Avpoe49I1snTJCT+pcukCc+tnjcox+2xMC7dNYZurLFHFGnNClupuaR5kLKOPKHSJntsDprqbs2
30xWuB7UD2KuauLu47d4PLTjrdA3mX5AOWLORCwrTxQBhCzjRLd8JgDjGvPP56zAuR7ZUbJJVDr2
+NA2m46UtvUEpJiJmde4fNt8nsBPra3wKpGyRyJK3qnicdysNPb3KYQTWEQqZ4c1pWjAFPCTbOtm
Zie0q8uByzxWWDOVZq2Er2BkJc1cnnrSNzHIr8Y2ZgXUDup9o+0tDhCNralv9spYxN11IGsCAVnD
JLymxp9I/jrq9vzn44kasOrcal6vuoWrRQkWl/chOvEjxuseCsO/5ipJGkW6SjTQMSn+YmvxcySj
K8vryZiQEHmZK2LWDiXdGCMmfFZ32DD4Ko8Gkr6UHakYWDX0otzgacDEyoBroL10mcXEB0n48qvX
pH9OpU6r07mGLwNvQWzDRPNO+CQiasNaBqNggy5yRh1iCXMlSvuJx3fSYPpX0Ov6XwPUiA7d78Tq
DS9uv9G3veZV1Ccr3ZvccrxbEx1AftIjUilPBZRm6jPG1gqdx0yV2CGwCudQVrgG12F2YGlMkR8J
zdB8U/rfmBNGK3dLy6ene2DfTHlHFB6s7WA54waJme8fk12YfNUKqpt1nAhgDAj2IJt5NfYfgeQB
+sLBNC7bZmR+/zQDU7lKXNNcunoM4I71LFJe6SvKmfqHggSEUkuYril+Ss0uKy5W/VwKrvKXI66N
PsmV4Gyk98t55RcZfnQ4hRlrkDVE/gftCJPyIMZYVrEIwatHe4ebSGy+yBy3Qfm9osTjHsLR5Wra
FgtPy57buGvgHJNZB73nEgsMLVZwelnhean+PwwSbFEajDFPOMGXC3yRrO2XwZRErIh4XxS05lDr
rzrFyC9/KsQ5iVvGXUN/4zHoUm/6yokpyk4i1tShuMV4r1I8/A0HJ4MpWwnRe2zfCcODbDdIrbdl
cGSabDRgNlcuhYH5kPbDaHFfveTJ1gja0hcnTmYeqq7yGtD5S2kWkfBGpBVGCOjx+JZQupdjrnlU
MmM1VM5l/9nhZZa0jWX+RuIuzIma/5qYtucY+Zf3xDJxBtEiVash/SH0gOEvduN7Y8frie9xjVpB
wiC59YR7gmokq9BmXXZ2Bvkx9ngmmKwtxynMSp7qxRhCxz61XxETj9GO5t0y8C7895IHQoDLOpfM
VfndeW1w0bkjqg8zhBBeRvlXFXxVjhhuVeMy4u7R+JmGtw7/iPXOC9vk3/Q+lXKLyjdUKtaADIED
LGUV9ZKPbzJHX9g+TPX7e0KqDm1VfWcd2w6Uv249oMoWLGCdghVEMWhApNBMQwPLwy40p7mm4eJF
FiXUP5Xh6CPovlqsJPrIB4r5nAgRO+0SuyROtfuY+0udHdsSRN9fnv92PqjLErt99zKJS6G6pX6T
GtVuv3PO4K3CW/ERYblnOfSfxBCqhH1omKgrvA48XsKTM6ciMKrbxMopLtZV+y8edkNxoqlUDtQK
3K2/is4I9Fovt9++r86jeF+m/9FGrMhe0lANhysDTBEurg7pnNwdd6gxGWrkKewnlf/d5aHiHVrM
GohM5TbYdPpTC74zBoMDL7AVISiw/csIxRaSr8rIHUVHsVFcAcyKflf1k9lB/K/Pi7dhbHhUh3dL
ciPTpRXvGeRxq8w9S0n8/bwR68wz8AqtGfnYaKVRtRaiZaECkZFIVHFDcYroQxqFZmFz8L9M6W/O
6cc8PByrOTjiQkNxyeyfVvXGTbsZpl07HxJ2rYf01IdLAZJHuCKfTbUFTZ9wJOkOi+K0/dW9ZZ8t
uy5TF4LcbZ7xrmPu84EroCpPFTuCVf+N4KYZ2yb6QFAbYvpNdY2ZirfZLJl9Dd5yyMcW5w+2e6WT
VwpCeb7NJ0fIL/m8BaBe8R3K/yCk848mxiT6qs0vkbhPcWvpn0yiV327p2qLrnUhOWGd0FMxnsfC
H4AHGuYrH9oYHyqX23TaLKqN372LIQ4N0LhARTErhI2jhKwzMUwIWBfE4cQtFBgHi+RyGoboI8Gi
O9z1idmeQxvQ9DRPPr5FBnbLpt+JS3nGxiXUbynqCa2YT1/m9NOmxkojXxXJ08mBAjDjUnUttR/u
8gHG74Fx6HLq43etMxMj1DPqb+W8N5JDI9LcURxOp7484l9xkJVFprvITUL6gjDB1hZJGm5nrtnI
0jVYROMd7zDCv8yaUNo99T/Q6Kt02wIMY944Q8VzuPcktsbzTYwF3GDHWYSjpLS32gXtXx7Nxmug
3PKIcfWx3KQZf8uWhHBKZH5+ug1C1/Eq4c8BeCebl1R+EcLBIznKRLqWnsloTIXxQegfKsaH4YLs
GA4RjaHIcDS5LucpF1ePWWH4C4k14Zii0YNLypMkro4gvPmy+fyU/5F0HruRI1kU/SIC9Gab3nsj
aUNkytB7z6/vE9XALHoGPVVSJhnx3rU/kvOyy4fjrNj9Mv4v6apWgqlRv1ok9sDHPhuvkf02C4I+
XM77niILMLulC4yILaB1bY53G6vaN/7LJewi68kw515rdkIX1yRLDXlDG9BukX1ryCKIH6XyTtW+
BGTfhDeTv9VtUY9fOPrJFUE4SyWx1YF9YlQQDIR88WngTtR2EamoZj0BvpASBgKXHmQHxSb4mpGS
WXfU/AxvENIeW6jrfuAYOYMtY23yJ6ZAhnJPM1TNJWvdHcRc/jJkUI+3YfDrOWdVGSYv0im0U+Os
zHHrVnv3m/2i+fbkbZQx9tr8HYB5I2cddno3aoBRaWGjMC+fodssGfKYGEnem4moBUx7gNz/YD+w
FHatutmwwk0IJBDLaoWS1MlvVfY7PEr1lFHiBXnJs6BQojpTxr2B1r/6KFFtqg9ryo4XX0AxShfd
0SvZD9krnfkLgxxEhLFYM/vobCAgd78dpyFlxZ7AieHy4NT+taU1ozJNWugUEKpINtsxhKjEWs98
Fm1D5O0MzMwF9r+xypBPiNWOJU8YGWAq8t6Wp+Jua+XJrvfDKVqi6iQudJktgVG49rG67JkZXAVr
vE/O7qotWr63BzkIhEl88bvJ7d6lE8ZeGOCFGREWLNv+y2/etfL1D5127jWiNdJFJi6aOcwiPNxF
cPIXzlTtnB25FpxfZ5N3OlUOCq05M0YNkq8KBK/MTAwJRnzsXWDJEqVjfOMuioCGEsWd+iDAhOdM
So3+wZBYr2guJF00N05Jhk2+AodVHt8FAAbSGYIoZuhJ64W5zL05Bg727xXLwMKuttHMmwUjboIf
J38F9JyEG3blOLh0lMMQtQ2gxD85JZVKjJzE2Sqs1UB/OoG/TE17phvMyruhvtTpZ5Zus5WMyGHp
/6ok0004c162tmpp6nLC74CmmPQOxkGY2vAagg+DMbX4zPp7xwYsmGqh6wy6F1INjhsNcRpgfvFU
dHfq7Ug+m9ptMdUJYP35t/uDyEfSXzAnMoXcYqHdQKHOUAX2Xc3HhQhCw0YOUXEfePkpZJfPUr4f
ohUDnolA7eC2n5LxRc471Pow8Qm9G7yf0PiSkuzqdD9ZA0W4kOZtKTjmTqLHBDIg+JHrY/XLsAul
1rCDp+G9BYgigbrhnh6NC5phnSAVc+MGB009yu02SD6JN0FN0y91/6Cac1nUhrnsbsEJ9oB7IK4J
+KAD8VOQJ1XKGcHYbVozUjUYjJI1JuWpHe0DefmHSrr+9BYGWn1kGfo+4nIroHY8Xr8S0VDj8AoA
kiaseEJgN9qvSr6xzVgGURzLDsQJTWBONB51plwd7WPwf1RFaMLx1zwL/eCkazH89OlZiMCQG7Xt
ZvDPJurkWno5wzYu5Emd3KlrQbyMj6cdHxLjPcUKMx2sprB2VfskQ9MML058iEcDaJQ3r7sAL+IQ
gBJe6dJCHAGMjA6sTVks+3dGgVexIY1ed3aF/yd1p756aqj79GMRnbyRm2+Vt4uQLvNyFw9zuKHE
QU7QDoS1AuNDIc21qQp4p1S7oENu4y68+jjKTLg7y7405jXw/4Lw0UElNMi7gC95REoDFowVV+ff
g1s+JDomyzmvEL+4V/y09RzGngPjJXKym4TTuTiN0pT3TQrPpnaS5LuoM7YQxwvFbVxdiXQFADgI
Tk4sQ050r1A0RtrZU1a1vbKGRTHnIoElv9JoLkCNOsd1YJ5i7VoPDBHRO2h/ogZ1+QkWAK0Ta1uP
+Y3WCNjhP1NatdVWQfQMzlsQS752sk+xpsvVxbWuPx+9aczovJkFxlcZADc3v2jZBnQWZ2yMvUoH
HUF90ivqX9kBlj/QGLen79z8FhQStU4TynonVoo8oAxE1fFE2BYbwg4CZ0tvp8SBTpctWpxym8Yf
Zf5sMFlm95avRlPup9z/tDKbwmGKVZi1m7/GsMRzrpAu5S8t9k6xPS0rZpl6B8RULsJ1gFgbTSuH
k+fxdNtzx/sleIKQ4UWJLhplMoZCzC31HxGxtAdXKJvu7E69zwj+xjVDc+40VxBaCKN8/kUUIJB0
Mymw2A7qQQrOTgFzz1kgwOYOQfimrk55tK/SRZpt/AXTKRdAvwTbMKP5gH0u52oRGInerfA6CIIc
3aZAVjS+EDLRJxnKpLrbuIAFQqYx5fOqrjKdbmP5ks15U81go/VTkaIsv8chs02Myz0BBN94/W3I
OPIw6gjqpykY6MAG1ZkYMaAKUSSXaMWY2fRsJfkr8COj/LJL6lOTH4Xl1npTjgGP8a3VkNQTLV+D
4YVQUZ7ECY8jbPQP3F4OGLOPkgbkLdBQxawK8z1Ybw2wgP6JqSodW94ZI38Au3I5Iqctpsy+xV0s
1y3cSJ9+eZ0GN5fT4VXhDeZrhBUu9R3MbkVu/6nWGdQn2B8pqtWLtRI60xaDREDfpVX9sSEgRZko
RTKzRHMqP4jBJlwRXl8+bXpls3A7vvn9BezgcKGwa8u0WwjtPfxnx7NHf9eJCJOm+cnke1t+pNIm
r0kf3iEmD5D3wY+aJDMsnMYkdXbkR96b3g36YKpA8zQcDWXOSwWJQ1ssUhvWB1yKkvwY3JOZ/nol
4060M6RNU2BdQVKDt3AhmywjUwFfeFePe6LlpqzIlOSyCGcEsPTnJPwRO7DFKWiTtqFADIuOz7j5
6YGNImVGIbXEdAnjrGhrBNuetvDjqb3EFA6y7h7/KSzGU8BYStCMDT6NGEnWPivwHfcGlZqSETWw
4MtzK/MpfTLwKtVzt4aYISKMEtupZQOckG822sYmHlF7l+hPVIVj+aOtmwU75YxMnJLfuCIC7t8Y
QDZu6C4biGPPvIbyTkgK86iDxaRosjq62sUfjl7yZTjTcNxEksSwzOE0haxGRjqlYZskvAnmCHVT
I1wSJMfMlLvJ73dpolipSCGRR6ZzsMWGQhccC9G5Hi4gYxmIqm+dG+0aTH5bpn9c1MiGwI0Wxcpf
9/opzu+Fu42cA0pNPnrycDD+RlRbADQIKffoShM//rD8W6B/1+ptRLanTwELgnplxgv1O2azmyFk
oX/HnZkEgFAXBRmdowztLpa209qlH8XoxI1ZQYxXqe1Q+6ORx75Tk9ILepRr1MuwNAUArxWSWiwn
EEapVy9V6tC9Fs0rx/imyB98Fb7Drc35UvbTpEAWS2Z12j8KFEB80dAPFMT8McCwCgL5i+oBpbk4
3KJdeaQEgtrWWWRB9s06aDy8WexSkAMrb9m2v11+D1g/bHOaJ7fQQh5unBEn4/2dhWy8njifmKpL
0dbHrjxnzSZtAhALpA2RIYN7By+rffX6RwRx1NIL0hU3e3iaBDvKAYksv4m/TZm05gOlLj9DXSDM
42lNQRQYseUIeGDyJGylULNF7Zcr8XzZrKJBnq1te1zzrM0a9aBmZygRCH8GrbX9ibJCHGhuwSd7
7Vib1PGYE/LhC27Gz3ET5x9RexTnq4vyjzjH6a+oAqHHyVV+o5AzyUf5Ue359EB5UfHtzHJlwAj5
/hERFJnRWg4VTOo/0FNsWZNWuWglfs7+YhFlb58xJpRYHTydrMVL2sP7QYJYVyS4pItx9IcbIpOI
ZPsYaq4uPNw0gZL0KPB/Z/7vk0u1Fe/43GbCFsegXR7wAcI+c/UBc8AXCFxQ59Yt9uqSep/hJC1k
HF3zxPpU4z/YeTN8EifgIdeX9bPdroJsJ8UoqJqJ49AATCYu10eeKPOhKhY+tYYsL9hV7y5tbkO6
aPEQIq7UpR/d+Quyu0ckAjc/n6sWLgh+m1BuGaG5URrOTJpP2FAxE4/KQ0yNWvAVTxlZqtMP2rKs
ZAUJplF/KWGyhaCLIgnAiwaBSP2TjUvUOeKLqAucerpKiA7pMIUzTwAOvyUXQzYPhYOeq90POK+j
VNSChuCTJrpdNottxhko6hHgWss50S9iBkujVXfkhMHU5I6PT58c9Y908vJRrnGJznJubxLAAPvt
mcMJX9jOrJUSToB4uu6FtZvS5QIs3vtUUO1GPamAGcYHNhr1prsb3nLpxdPmM5w7/U8M7uIAePkA
uXZefbsjsHZFvBBvvU/OkrCNEKpVsocgGf2kLhANwKqnOBskoK0tKiefKLiJCJ9mUI/CsAJl3K0E
cVAHb4KHcZjayaPyRD6RA5SBNYZXvRqFbB7qEGEcdsil6abL1jrrKemG+NMsd/pN0BtqG0FYmuc+
+ugFWcJZK+DbEn9MvBv4FrP+xbPOqwvYYW5hakxYvZIrPPbF5aoVcBev9O1ZYHr1H5cVD1EwryiI
HW11qqFSiTBvDj1YBxOqWn2Yw2FceutKfUrzYDkaewFkFPHSXXLrwu8JkZBCpk+DIiPiSnQkhC1c
XbZ9DcQPwV2fEgUHZurSnPql0grta2guSdwpMW6dGg+di/0X1QQ0aH8ekGP0sMITX9qMQD+XywLh
hz25l+6hnbrcAy+dll5+bhXsEXJthmSZ4hfSpGYKncJBx4/D90f+If6+lTg0fKSlEFkMG7X2yz/h
ucMLBu+pWRuCl3sDqLIDFVO/Bu2USM0qsywUD9WyUwukcdvKR55zAjacsRdPFXrgMh914owmuzFe
aznKeR6O1qb4hslbL+76qzW/hbPaDJ4pZj8+GRlOPxYnBa8nzQnc7BkiIVYzMA5SXPlJHYDe6kz7
2jTLtuIkoPAAf2qM1MUe3io1GnmELd76SkuJGxjFkv6WopNjnEKd0lSqlf+s7KaJOCPoTu8jKn56
aqcpL4f431bJieq3kuWThJJiY0S3NMH9uxyyHSMzAHUgs47yOSZo0SNeYaAc3vd7ke+LgobWb5s/
+EC32IiCIFYE6FWyi1BXJybgiTNtNIYsbkf+CuGaopHRibEEb9O1u/Ti6+hTfnUPESrXWyrQYk2A
q+TJ+iP5BLCHBQEPyHq89bixGgxB3ACVr7G2U9lKl0QHP1bACYQHyUhJFqEqs4rnllVwUA5LW5ZW
Iu/LQJFvclzwK7gSeQmdw17BbE/KVQ/HXzPMywxX2fTbFig5d1tAgph4f2DBBrS2CLqKeNJAIXLj
TRUkJkQkMYR9Wm5GdiCivdiaCyXX6KRzZLWlC5pHN5gSPEiFM8oPV/lstE1WniDq9fyCY8ZyPqPY
4u+X6Htj8Wj9iSZPHbjPeuGxXbppi/lsmNoQTG73xE0IcAwi98UmS5oVCCMT4xH/cIHNmZ/Zw9wc
QAOr6s0wpX8ab2MEkjuUKG4zSLpIbSfOTmsqqCS6JUhuo++GCdgdsQptcmoV4Iyng7E3kbbB8VTq
Kg93kbw2pAVJv/JjNFbk9Zo22y/SUJ5JffyykILGq3SNm0PdETwoliNMxgNRKYg7a39htfXaCS46
hWR2DZO+ivkRKTL2cM3Cdc/pDKV+hSOf4c5uQUBRxbd5jLl31tqfrHvCepDxLYt5WCWnvJc+pXwV
JT5j862SrsRPdQ/bPeDQ7AIiMilLc9B7O+HEMdH6q/lci5sZ2t25BRIExO8ajF9YHmayt9aLVyP9
5eENODzNTi1aDg+g3EAqqMDEAhnMu3rvWgjLD138Um0mTuI/KzAb7JpCVWUx2JbDL7OpqO2bhBC7
5iun4KTS9pLBL1FxtbcBEAsVv/XF5fuIv/wQpQxILA2X1i5u//LiqqL2IB+LZ4uszz6fnbi8CWlC
vU6wI6MWLCzFRkg+KODFC4nKh28fbxBzGuElK9XNpwnfPhEUup1PhgzH6KvHLzh5d+kfpneQhJ+S
P2lo79ZwFV9HaT66YJ/Dw0RLp1zqKjazTTrsIkBfTehP4RpN2Z5GHKclYb9hy4WYPUuSkyTuKIyR
yAHTYKE9yZsQx6kibeCcHXJciM4GR36kBj6QQ+PCdHp44sm1LjDL5WsyTXPlHWiMFc5Wkl9l+91o
oI9piUSJxN7K4jbNaVJCQooi0vO/bfLEuCaRplxjcR3XW7W4uOq+SK8uQgKXwC9ByXpctR17RTon
JBCtnWH+ArR6+QUgQ+emj+eacyAFFtmWyHo0JvL3YL/YJKdcOYkL4PdtDh+h+jLkemaUTw3mgIAc
YMlh1zoBSQUAQYhXBezp5X/iOw2kJ9mT0x6bB8FDmKjXHM98EXW/kYE/cVQkLPPGSg8WSQF++2FL
H7nzZ+pbToVMerroKqxcngzpk09GqilbYomL21MWHkyqhNqajSYik2QZzcNFSBADlIyGdh5lTuDt
NWttGe+sfunMLrl/GSkErojDmQFwgYtLiBIb0lXHi8KmoQ2AmyHax/Bmpzv+EwEDhegRWyYGW3uq
ocZ7m060GYlSlg8OQ0frSqnWEfsvuIw1HrJWY4mJUMr/BAnKcRQdzA+xvY8RnMX1FpaB5J8U0DGU
WgQj4bSW+Z+Y19T2KmRMHPD0orkd5X43i6IUGAe/PkOyuB6xYEgJ7VPQ7Xz37FV3rGgA3pSr4lrK
Jf5eNjv3k8w7oUgBWYSY4CqIspfb7n1zrzWnEiAo+YnINB1WVSna0OyZVgXTRPm1Z0SWuj8INKcx
62YY5ChzCPkJBSSA3Nk4opcUG29bqdioMPelSDNrBM8nleisQvrSKm1SWh+98TmO5dowNSSVVLTb
6EPiGxHeGAJmQOZJgX8dJR8bBZrw1LhUvorhoNrFJVg1+fY5ETk+L0M0OpBrv3nw5xg3tbzJ7t35
GxbDDI6FIbKewCx1Av5z3C2zeomDjGNjcmmJhH0DcBSb0ANZdAz4gb2IwQjwNECsifgw46dVZ6a2
wSURsktPdHMHUS25H0K9brUPbbyoxlP4+UZOLLX+xpolFnb24TD5kvy3Pzy6AavWVkK0zcvBQ6mi
Dq7slIkAJxnWe+caVDiT9n1/toZwmnTd9A5bF/xVaESrRxyc0zIgN+OlJ4Q9TXJG7Ctx4YhBMPWt
iLd2KUUnRgaKFKoaIeAtra9y+QWwwBy2GDXAsGWHxD6TP6j4mw53Y1vb54IrWkO1hwcR5ToXs3Ss
L6r89KsfO9rRQ4hGd9d1y6AVyKE3p/a8vPrOmT9FJtqi0GlH55dBAICv0QjOZG/PbJwlbgdtXnI1
UZRJcwcGUbihg7BrcJ9NFe7qFxnb/kHuDi4ZKRZMIEQ4AomF3X1UeDa5qMS9DFqARGshp7s4JneX
84yAT+9HpeHPww8rAPnePBMk6E1OOgJYaas9SQoqXcxeb9k9yPkhz3l3ANalb6v+GJ076GkN12Kz
gfXjoQRjoc7DfMTJuQNI7EpsHeN9KNbSsGrVW4KZLSwnBoUF1YyWIe/CzDSrPtF5EbhJmFe2dOZC
5TEqF1pqLWB2tXamitrOHMj+1IAW3tvqFnOzHn3n6ttimSiQPvK3pmSPYfNXibAJ50QQyiGVemuU
TG2+DaUD4diTEjOtsspitOqclgZ1DIgBxfeuBc5U0xdGsHbTz6pxJoPjrSxQLCH4rV2+KmnOByfG
rozIAeE1R8wgPQVmhdthYkM96O5BfBKe+plY22wkYBLWf9hnAY1Z3Wdlkr/J6GU5W9fc8fUO/gnv
A1rlEqVaiNa7hpegponIzTlVhQQ8HKRo3vQPC3ULGe2TyP28Q12n52GWT5VoXeRH+iD19Ch+gTB4
ajKCtBlEr3KHEiM8GGaDIwNhi9V/96sA+IhlHmnsCTh5GpHUWEinCs8G6niq2RSaTn0bfmGSarNo
PMewOScwOM3jznZ4QJKXZBCcWE3l5DPRLwmZsQbpUZ7+nVYHLb+O+pePhE1FE9fcGajQgkgfxL0F
3YxBKKgXOi94sa9nMm1PACQUJWhEazrENxu86DIS3VH5zbVLja8/nKegyS5GpCi+KQC4Vb6xmxPM
1Z2o3YlhvCt5n+InrndDynnlfQzFQ0XrKO5alYcx1VDYGkjXgapbuHW0CSjjOEwLpN5hvrayo4Em
PFhSTMHQAMlMLCDsjb8Nk1kdXxMZrHb6cuyQcCJO8oGSdFRYlfvlhHuJNxfYFq3djLgDn05U/SqE
K3LwIT5bp8N8VN7q4OUk+AOB7EpiZ2YkunKzfw35W7E2DcE38btUV/2wDoL70D2T6kNKf8P6nRrc
QvANQ7mmz2seusgdjqipcB9t6+KZgU/Tx/BvW1RUErv3XUFuMfMxd3tWnEg+9MofG09rWt9GsCSW
90FPIXDennLMiq2hD6CzX5H+2aJtkpu3nG0BHLjA0+CzNN19i1TE38jg8aG+4+RGs/pb2PMxwES6
sAhHpPpObP+nKjtKlCQZ88wmcCA7x8nKnrCs5MdI/2tkc2pjJfw2kffdrbkxJ89PkL+u/9P1Z8Se
o/hIrU3r3AqMLTQ+gK68eM6KAkmytXQD9kY+hmojwCEDnQSNHSxZmr9ATzGIpx3VQPEMUZYP8aFK
N2YuGO92eIoXEevHAI6JgVkhjYoNRAe8td4hD4SkPAqY1lb/4ZsZ5UODosazUe2peCQWSiFusK2a
7bVkGY5HWXvk0lXD2xAxHyPHgF1aKIQjGvNkZxgfWfoZj3tL22MoLKOPhCMstymdmpG9umRi0Gli
txAYndp61fen3EK54Cyi/E4FQooSgrW8InP7fysWBAmHfRJvBP5fczzpxkI0vkS0j8yb+svOCJ60
voQMEiUpJYiIpTqKS4h0ko54DwaszkxMzi5UrmVH8NBnVfLYCZ2o4CI5vuajwbrCGlGF9UrNfnrz
naNtjgDf5tk8aU59RkXKtjdXwskXfmm4j3H7EqXrLoU4OfL3fUvd6dJpIRpJ0UBZnHunGgkU08+3
9RFtPW0rHP1Kzb0hdHdrW1556qrTJ2m51OQ39RhOfQpIwka1Q8Duggq5ILpn8CoIyycl+heg8lBd
/TLr15iUxCENj2e1v5l3JXcfyC2QYXC4G4LsalsIUmErqkX1sGivBGLzFql6sYwjTo34nRFBIoOI
A0AV3j9k07H/1x2AQ8pHMm7RaT4GdWmoDCnsDIum/EqQ3xLL3R8galt1QwMBDMcagS5SBninKV18
+JRn+O6KlaYxiGz75pcRDiEpyC4/bJBe4hAtZgdgcQ/pnKy5q0wvWIA1kZFxCJJvrgc/uVkk/0j/
MleibgfbiqYqBO9VliM5WjdP3uc8xCbksNXj0vwcQDMsMq6V8ox4KpFXqSziVKVo5yxYYmprbxHR
GLY2q/g41b2/sj0IcQCJEMi1+Zz+XU9HgYGF6adF94LwNI2E8xrY3pJPowOJwnKN5XPcJ/UlzW+u
QcDVd12KAKtDjkjdBLWrdLJ33nZ+0pBWSxuL/iD/AKhJWzkOGz8gXexY6ztmpaTiEMKYhIs3X8ov
mYIg5BuOSHwg/IdaCBDAG2kAcf+Tu1ubSZxChhIUSebaqSF9enI9YKeZ7FJUKvsyIJFIYCK8/mgV
8dHyeS5G89gTL4TyNDfXWbuz6GUe7w5TASkDOVOco3IVQPZrh4wH20WEsgHgz9HvNWBjOsCZWGfi
Xl8G2aX513Eaz8bqSZSYm7zFA13Q6BFrAFtz0hLt+NRUpMT5KRD/UqQNOsBpIou1HDCJVDuvAIY4
aeaHU7156ac+ZiW4bg7IGnGopnyVDaaAZdP8eZisGZac2VijWEbpgOtWsKk0UGp8Or5z6pX1sNAX
joddPkM7VM896/H7LfPvsxnG3Y8utBqlPS+7HxcODJXkrEU518nbztmQPh3S5JQgqnZ+OutP/Awm
mRZu4U2r6lxlwIxzlxHxVszQPGbfYu9sCA1rbyFYpaS+yFGW8x3+dLKI1IGsHIdXTqPO8NxLd1qx
ieZ/DPHG885oFG15r2nCSQ0k4m0D0XKx1L0NuF2v3OvmETvPykF8es3kg+eu82BvAR5OSyLk1ijY
aOL7ibi+x+pS6HNd+7XSv1QjnoHOnkVdf4XF3YnfqnOTJ/7ca840NkyHhWgL/JRhFYTO0UTXYPUp
01aGafXZNHuN8Jpga4WspQvcdW56b8EGlNL89xhpPBpELkw966QZGDHWnU+o5gzR8ozgF05ZrCyj
N2/ApMD8aeDWmQm0eml8Q7mSWYPGkDQgYRg357wI1jcQEGguqhz6Asy9Zd+q5BJ338FwytSfLlDX
dXWpSw1KmTggSnh06xV3uzE9VDC1MbfeCEWQKzf5aqJ/SGhJ5OqEGfOuIvkqMZ8GesN+RZA0j/SB
kDOtvNrZrmV9KJ18QeANIVnAyGJPUZtvGlGl4SmyXyi6rdpjHZ9lgsCynQwECphlzwysH6EHpsdZ
6aYifNlg+OKlTJbc1yEli3QLV+htYxKOeaXAzWRisA4cASYzGMKK4OIbfxwKZKZY+ooKG9f75TRA
UPc7ItLoAXUZVFzskPpvy8w8gh52EI+R+knagAENWVVMdt02ijbNuMZcMA3+4goR0bN1obS++2qt
QNbhg+/mOfI8/RnzB+unIXhLyVblsOiIGOyvLQhKITPNErWgI7t10h/JPeXGohqRI0F+7YTXVcW0
U6xbifva4sw+/JNRSTfQo2lakL25aOKt6q1t6aEa9MQssWqsI1xfBmqOhhcoPhPypzUo5kUoLbXz
xwwImCVBZHjgMxVOgE4mrG9Hj1a6CwZCRZfII+ckTqTts8PqXqVbS9kRFVfmeys/NxMyCdEiEA+T
39TqAuufYzm30JvT0r7gDkUnVXeHPjwO3C9yQ0EOsyNENWl3Hw0TY1bcqupjYJ6vLlZ5ofV7oqkr
sgMTQLoIjY4AqgrpYqh3+oGs5hD45TTpP1udA2v8huYXod01ahnk+XZb4YTbkN5uroG/u/aThoUp
LgWqaeErYJxWrIRacXau7oC/YBUiEO7bs+X+2fp+RB+dd4j7OLFkv5/4+VGl3lhDnMDctdLDrdOc
nH5HtuYA8U5+O2hm1D4jj/OuOtgs8iodE21wpKwVzWONfOipaWuJ7nX9IBzYY7lU58kc27PQLHgH
Ca1DKEQF7BfRIkmXpKML34zWPy1g1ogIiimSmAzUmazjbjuaK8dcmelJKfYhUi3pZLLB5YjNH4bx
pQyXRFqnztYgv6sCIFWqheQXpEHZBGyg+cMSWB8YCaep+aVwCljup+DLiOtFnWqlH0F3JKSDVs/9
WGwiTCUx2h1W73mnne3Xvw9wuGKpndP/F7p72bl27YukF64Yyd0jrU4V5H1ImdOlWJn06Cr8zCEv
joyVs3KfivMKkLpUxCLzSnAyUnxr4NHbev6PSJwrSQbINikeSEf78Cp5iZ7b2VQ1yiiyzx1rSr93
cvSrCx3QuIXMTYOVY1Cfuvtd2b/IZmY1gkALubc4VfT6CA1ih6y1M2Zk0quIsdV60HQcywqBiLQw
uSiON70GUX6peWHMXWI/8mcfk55q4Rhiv5CJ2OPb9snS8ekjaRCwuDyWvU5aBoaTlP9q7ex+4/c/
nV2ATuOgYWfFYgapUpLJKSzUybayD2OPPHzGVBrxVFGsnaJZxpyy0pgQYDcC9eopW52F2zZOJuVW
Qs+HUIZ0XH7ezCfWgGKnaWtuFHMjStBT4DFR9pt39JMRR2guvGSd4Xazd+IYrZw59cwz46MenmGz
tlmP+htZkbFEpL0BraRBA4wDx+Oe+SUBf0PrH5dE1p8hGqacL7K1y2l7mKE8bq1PVyzqJEBBP80d
0pBlcmW32kUNHin+IAvbHSxjcCK1bwgOebOo7AcaGmT3vI5YWp3hogQ30qUdcFPVdw+5+hJlLZxA
DaMKWQINYCnhT0l/lpqDHD3Qq858cGZipqItstLAPFVTf4Fl3MBgbkwHd+XVM5A6cc3Y+sFn7V7p
dNJHR2b2hMiNBrGxjBJG3BIt6ZoOHjquCL0hPBGHK+Jow/aRCBP7+AlppgVEOjCN2U9k6NxRTXzS
jWec8SpZyIGjYxzfEFKQ6asSAeoSSmDtfEFcUM4O4iGGZMKE/+mFfF7p6NDUCxArtrwkxkyw8NxH
rxHKexiaFTFQEYqmrlxZ9I3vrdmd/dCejPOMAEa4Eswy1Ocs2wgseEOohsawnm1a/2YjeZecWefS
qvSFyDCcAkgGZ7HLoylTAWbVQ2kAlT9qpA/eCtIu73diyseJKvG28cbzcI7tRhq2xNTyMGpk6pGf
ZlirxxdVgeQ6yh3i7FPcLjORsEUqkXOnul24//JLl8EVrbk13r98EqNzAxni1SEym1zbf4F9yHUJ
tYWItJDPZDKR2nO/P5G3gJXVM+xpisU/I9hetvW5yc1oaDVVBhPm6Amr5ILcPJZnnsnWoXZu1UZn
KJOnRj44yzMiRvIiPOOZ8Yb443cUUqwnfA6kfOKGc2dZvx/8TVyyPQtIliSl9lhZiB+WWk8wEtkh
VNUQPY+3Hne10lAavCKRpkueQ7i34y0SdJeYA3tlI3QyLzhHplUN47bz0MiTCJ5om4AAYoOSygNE
Bni8rB7CCqQXTiQj0iPNSVLmFwAhjlH5dwz3w6xGDiPgSSQqXbQck4+UwDun2gbDRhiQlWIuzMyq
vc2rc6BtOGRyB3EnETY8ruW9wp+rbxOGdJn6yoJ1YeNY7GmoBwY2K6h9jiq1PdPFkdNa34TT0YOL
FMEUkBGSwXmBaP5/abTCSMS315MwSpB6PpceuJTbcjneSIr0UJmm/bXUiSvx9kH97p1lKxyz8I/e
O00WSn40kw3lMFgk8ZsiUb+N+UwAL24yk5jx1X0UPztITYIKVGWp0JvJsseuaBBFJcT8g3JrjA/h
xQq/MlTf9ngW25wVHKRZOFXavYfMyqMU5OEV61FZ2e69f6SArtJRcq9lsbWcnWwswxCbM+GY9YDg
4hILNbcPBhM+HwQLwPz32nfgnEyI5sj6DJf+kqTDMfgpJI62zJz20l9Mpl+2olob7wLrdI57z7mk
8lbv6A5kiyNu9yAPa0eeyYRCDELrp+yb+r3nY6iZS6vyROxhNpwLunx6/Ug7vIzEVj8hfomLegIS
IK7fUFvz8hbFF/00fNURhIFHCZWIF/N5Wru58FVm1SuhdlBl6OfUJA4tQ2AA2lswGHrZsmaBFfpJ
6Vgh9JCu4hdsSBJI5OVgPz2qTAOsl2qChIVUxGiFAL0p0TYOKyNaSOpDBwqgBEUAL8XOQkrGImTh
c/TX9MlNapZAlGdtwF3WPnWfRHj3GGZLjRzX3sECgW1PQe5GwCB4YhtzQ9lHc0ZSXvaUomhqc4gC
TIrgAoEkcZ8n2CmDYQk1xlUKgrNsghW9wVp5xt7cs9Hb5ZscPqGEt6+jmFVaaFLjInTMvfMtVuxu
XZDfUX3pTTdPsWu+eUvcc9ts22SvaHdhGwax9aKt2W9UnfjnGb0rY/2rFx+N+fZQO2SIbZWKBGag
D6NYDPrcMD8GyFSi73x1Kda2wLgI95JezCRvXzoH6O1lhfIYWoeYAjEnK/a5Uz4A7y20AR5pfJDA
HKHFIzMWXfpbdHcGovjKpBvW5J4KXW8Q/NXKJXAfye8YHt80EXcLdJvp+Ju1rDVCzroNKW9I1yGf
l0wdFbDbfxyd13LjSBZEvwgRKHi8iiTojWjkXhCUWgIK3ruvn4OJ2N6dmY0esUmi6prMk3q7K9JF
7eICU1lW7wBTQYRkEpE7l4lLmzUgUZvdG90xMzsrPcMaiQFootlRszMZJV7Cl3Sor6p/hO43a7pg
rFFH89sk4hWPCSxZHHzV+CjmUk7XeMSOMx2KMXSBWcZE0c5K+T1TPhv3joPZZPCg3bLwswbaat3R
GbTzDSxxlqOP3hkOKQ8PNd6282jAQk3bvCblLkM6A7bYoKoev/MaEaq7ZL8U/PbkrdigHNHzzNJw
EHEUPTb/FzGjQ8SRw44aihb7cXhagTzN9YYaf7Pwh/2BarXfMuRfkfEwMtNqD6m+LpkwaxSdP3W4
Mwqksmi7kg3bH9c8Apd8acrd7Fdkez1PtGnxrdcKBIeIgBbrb3q1bdqZm2wmXpfygsgY+auWDvRZ
bZsET2vGjwRHinX+A7HdbMmP3BaAOXu2so9MzFhNFgH2vdGA6t7tQGOHxjKO+zhgiBzl+UKjI7dg
CPfuDOBCxeXFW1oFH9UiDb28qPpJa3jcMiifBwcIBKOL0DzOhum4/pq/5vGK3172K5of2MhazhID
5CLz4+oMxn0eburySkABXWyjX1wguDlVgI7AAZLVvFmI9F+tuaY9jQ4rbERL4XZZHGR2Mu0zxkWi
Yh8BWznqmUVX0nIpeH5tmhXo15V8U/RT46NN7FmrfxnJOgtYTkmMUAReg2hQDKRITOTEYbTYuTD0
KrN/HRwk7cBITpeP0Lzm8cbSdqVyq3O0FTsTpQvkSGfnpAh99BVzZdyKnBl1tC+635H6N41OSYcS
PKMdtZ9VzCFdbgdigkgrmzssXTyrNAMj85lw9dmEaHUsTKFtGXLEXuK/VVb51AS7TuKwt+jBWLv0
OCOjfWWBlCoq3sRl3gf3ynROtRL9tVX5RXIJd1WQGUtTEZdpml1H1Ipppv7phnsJ0+ktVQFQVQJI
A/N8LUI/Fir7hou4KrbEPZ+EvRmN/LufvnrSJB0+XH0glytQThYs+Sm33usUPFrYrR3mOWEZ7HMY
91GaHisqSam2rFTFA734osXFDyamvzooScGuIi3E/5bF5G5gsiyhX/jToQ81LlNsIKWxcVmmtB1f
uCrm0Bw9WmsP/f9Ck/rxGA7tqVPbk+2KdVA4115LVRYuLefvqkAbqIcKuhkMoV18DYdprQgD3Ki7
VmPKTWU4a+wikWQ4uQuZyPa6xvIG+qyZtdlz1lRq888xIlYN9qvtzrsdeomE/HOEby66sTHNt7bE
LwrkD5l5yNTJKq6lBil2hEVnDcAXh1WUQ5Oxx3U+oXMhe9Z3kF6BlvSDal1MbIBZRTXaN4ex0vUb
kZI5qI+7XlWOSZgdik4SHDZtEmSCLcIHEXBvskUY057sNZeHCumPlnptoa9bes4SwKs06I3z+DKl
zqNzsXp0lnkppv4YRsXaDAD7oke2E7Ecyjk2p6Chm9AaJggflaMld0bKN4IKK8X3Rgvmph8J7pMh
GE4BpiBomwcThoAal6vGhikK93FeY+SReK1dMGxklBFP7MU8RjIsDz1fDQoTAHoamZblOsptjGdg
iUDbwy32OgeQFuuLSZBcP4uAKrJoBDelwPPtdAdhPBX1ewKoUsxnzz9hA7CxiSCo4WnVLD2ZmPpU
FAYXYEylxNIWpOOn/28uSxJkKyZ7/eEShUzLWS1FqA1DkzYJZWDssCg3WftBbWRvYTA3NqKTm3wU
9FWjS+dM0MZwUhr0DwRDThZ0GtBaDUZnk4GqxZp4nNCJNTCf03gZtXQ4A3hX1upFaiw0sikccGEj
d7ZGueE+XbRLJelgAilhj0Bh/jkGHVbhfvoU+23RrsJYvJgYrjiBA5XemE5TTp4/7cfks5xqjxe6
ImZzlZjI6yYK3e6f0TBTYkwSnR374Mt9huuDYSqV8hJpkl6zW+f8sPErDHM3Gt5Dc2MLMsDYXBJb
T0X41U1Xiu40fivw+LZkkEkbkR2zCWRoUumXQZiua9IdHN6RBK9HQgbAi8+gzFedCI+djRBh3BoA
3IJ0VaPtNBiEKKn6YKLYcizOb+80c22IQlBg4Nuoq22Dtw3t/PziJA1tknM+6O8dGUb9LL/kX1hY
lCoRfegsaUlIG2QxRqLJGCB5x+4xUlO18PZG7Ndc112+DHplpUn0tv7gZUjwJrwCdrYpQtaPNeM1
mkqE2QUSBTlSlYAG0tCzZwJgKibKFAhUN1dqfJUq5FroBSAIoHnoeM+NbKMD9Sr8+GBUYpVWI90G
DRyDwVVp3aqCPZj8zQEfW8wwNL7hM93LbNLlxDo3nyMgXfromjeQwx18YTVeZUNnTCcibMZuyExz
kjNcpA4F2nUbip0NwTikXkZ/1fwZ6dPBSjzTKWqNeTDLyrliZX8vkveqAzmr72F43SHX13TCAIEo
EbMfRTIpZkQuei4xJtpFTWloowMbxnoVgNtrnk26tzsWacy7anZzKrd2zmvVAZHoqr3pO/XFiRqU
FdECMxauppwnpalQ0X514jsMYImmvM2vvUOKKa1kvdIGbCET4QC9tk+qj8bCFcYaoW++e/+9G05u
+Ejcc6G/5dqxlh+i/ARa4VQPJTny5ddpL8VAlWLSsDDmR5pQaNSDNZgB+o+GlmDg7/PBa2uDKwMJ
xeDv3M5nPfXP6MEA978torV5gjrPRNToLeGeKWy+QPgpXzM+lDS+DCUbfe2ZOcweEvEoIvCuMEew
WiwjSAp+htkgJ5QA2UYORXxQf2aqBctM0zoKiFKjDex45BZ9ZAWiPsln9z31F9v6SlFDJ5O/ms0f
riHRlXybEFX+Qu3etgKyBTO3kGEsxKQGl6OUT1kztScSimiD7K9vEU9aqB3EZ43RoAAcIn5F/Ocw
lSq+MmSgEc3cXU2/cSlwBZAO+arEZ1HB9PqUqKpnE552lRHYdcx7osqXsQaYLX3ZTjhCy2dnPKzh
zjvR4wVhZQxaLlYI5JKLzNwN6mtQ3FOCdIEfRXsiYIVFjhBPIFtvEo/y7ch4SA3XKZvZ+CLicwdR
66XVPlRB+694IQvBhM8I+IVNH6fjUCvrtYmebdQXqfQXDpuAhio0LOFHq4SIKAUcMQykKu8FjsqG
bYHpfPCPEPphfbKeKafMkFO1OGudL/3/UuwErR8mc50bu3VCTw+sfUa/a9rFMmQU50OyjZOavRLE
yOHL72Y0YPLSsAfWGCrQFCIYJhSRhTa/gpEkAj/fDHm5iavlnB9CI2KzcUdWcWZUpcSEqZwMYtho
M9INeW9Qo0Esv9gp/UN/JOdmRELZe/kOn+OUerCZ54pde/A7lXxVjhcrOgTyqoDXQ9Pe7lXci7h6
jHybu3D7Hkn1bwL3qoD9bBlTmOI+f8nT4qvClhLwknN34JdCsi4EEfbhRMhKpk4JXW6UTpsIdRC6
Co3uKVFB6UsU6sZDj8ql3l0MP/d0cVWMh0K6pK59C/9upd8i+GRVPlnZ/0dPHeIEtyjbkUIV6J6a
4VmYn1l1au0A/pFJ0Abt4a/OCZK/yoyotz8tPBkkks6PZZb+qvZDs7/rYa/55wL4jL3PEMIIneni
b1IV3qi9xfFBibYl728drHTpeJaOJkL8dQy//XdYZ0BhK3/PeymdA9ME1nYsY5q96h6I4sF3Xzv7
Crtleivna1Y+Dfq+Ub+L4jNNEdn+8Wd2x0Nu3HhCxukj55rNxp8eIV9afgH6TeIbCsMJLqZ6Mpya
gG7SkrWtPTxq6oCU9MNaN44OixRm/o3gRPxUuX4inO2Ve1FbZlRHv7xa7U9WbsrBweBL3yIx8REa
n01c+2ymyuKhhTZPzCPL38cRHFR/M5vrXCEIFS2ul2PfFJcsTpdWeNDEtTNvDTOUBG7xtbNIN9s5
nhacou6qUbyP+6iklzuRkM7vLZ1tD9piuoTMR3ztpjufVSEWJndqEp8xtLFPdFV2geeK06u6jeFP
mj5FumGn2RrXFH03zbo5nbVmiwNP1/YqaSEi2vvqiKl2XbbvUkXseEjii5PvbP8aMniDatf7+4pV
ZXcqSs+ogS/sWvOqt4gs1cdk3Xv0CyI7QUGvaBkdwfCmPucYdnjjffHeZLu6OCbiU04ndbgZHASt
fPCVERwD+J9L91dzzYOYELNxY85/HJ1etM6+O9a6dnxnaAKGXQZ/SvfGWF6MRxmxOH0pwCJQkgX6
wWJZh3mRJUqA4ZDZZZ/fC3EnXggB7NmKsCDhO5wuCljIeWlxt5xtwzDIOCR4fSOvcFlXmAd222P7
kbKR73H80NnOelfqxnjtm2f+ooovqnu3GMU6JiPKjBMdaUJyMauHbZ3CCubQa1ju0xAV/3aYkERu
gOs54SVEvkhkhKufI9NZ+ipV+JpLjrW4jep3gJbf969W8g3YIeETzVt0eWS5DAW1FqdndyMIu8h+
E/ia5b+Y6y89hoFctSgWnNBeCv/NNzZdhQbFK7EsuU+l+h6D5xS9Ww7eVOXgphe6g+WaCiSEbVxx
lub6v4K7xsGDNaCmqXO0PH20kmy38uBpDuRDU+qRhoO2M09OY0hOPR1ozPohFM84fMu7d8t6FCML
mFWVrTAD+eO+6Q5a8mWwnc/OQXg1+XeQss1AQWuPRndXuVeiHw7H2lxqAZ6EhWQtBUavORfGkQFL
zaQYAyEyUwQJzxQFpeNfXRZotX+NBPUT3A3tpvn/VD6A/ME3okyvRssH+lcwK0PEyEevI9IFc9vu
DITlAd/aizPsA/9p1LtCMB/Lv8bgp1HXZs/4uzj2wykiLqbbRtEZnjENvNNvyKjDXM0BH//OT1N7
qdtjoB206oMeW4XoGUXvCvxNyihD/+nat0hdl6gmWWu4+yRnQ7yV2hvf1aT4qastsrzBIXM0fcmR
IBEsgZOEVGOGJ28Ss40AaydeS5yTKWdxBxsSnC2k9oUF5zmFHsYodElZWDjBInIcZlW/8wM2Dw+K
hlnhMTL3mVhztLXGW0EGAPpFM/2rWONLMibpABcoUUDr8MoKsSMMOVC2qsW0C0Uqp4nT7+ruEx9E
MzHj2vniwPDQxVUdBR8aM24q4Je6xyrMr2kwlm2ULuioyVTdOi2Bo/qvMQcqUNP0aPti+LWqM6vs
OVFt+9XJriaDhWIXRve5TePFdtU3XWoAz91hDDsXRh2KUbsiL8NHfXXIkl8dR1LH+FdiLDTlvR8/
aO9yyp/oEqWvBLVlvleWs+khDdhqH5z4ZiS/rWC9r34Oxk9h/pT5X4mgP1uInlTBXdj/s+JhgcF1
7g9b5d+ceZjSh3XVzdDe4YLVVCEKw/zwimGVMfqXriLcxEtKllSy9Z1d2mz9GpTZWhDoYwOvWg8T
2fDXJr45DsPuj9A9JW8VuQtQFVUYd0jsqOSzv8S9tSh9ix9uUf7wfXDN4eAAqpkZs5CMLwVTEcky
8cDLtSwPqAEhlBZPHIXdCw9NWL7zDCT6WcGYlb+NzPWSjWZuxoxw1LsMDjZMaGqUalfxFyVZuquH
gTW2PnIdU39U4MYR4ZKNDpmMT6fEkcCGhn3UCxs86BsaKUFyzV9E9j1iQMQ5MdooV7Ym+ZKo05oC
2Iey1UdcFByMSVCwRqm5EHhkRqTw0v7YGMW4MsYIPYj71aXTu2tpb4VaMWRiWalNT8fvZtbhq8Ml
oKFwbtPsNPIrOTVvMVM3aRvHTsc22jtgg6Jdres8sjlijh+/Mqkgxq0Zw4hzh3SbOuXeGqgNivzg
o6JPHbbEDjA9BdE3UoABVGWeVBfL9i+Hok0PrWnPbqxVqGYm+h3rEtkGyjnyrfgl6PciSAGN1LRN
Em/0tN4PvX7olRgP3cvk+N40Fp7CkNK1IxCGqChDCCHhx+DTotiYAdEW4Ghdm2azTjtCKKqC+GpT
LIvuCoFsM9nhSfjBa+20r80AgcMdabkPTXoLgEp3z8adTh3FURMCEojVVUtp2hbDrpRfKoqBdKSu
he/UautMJseUSPYyQ5tiIhwm1M3qzj5nvaBZV7sbBoHCPo/BsEkZ7TUhEBGkViNLHR0GUNQ81fx1
lu9KXDAxqXFZrL2ULBEV7R5XIxyw8T2OMpw706FFwyEGTJPNwZ0eMgmWU0Y0Uk4iD3lesTEu1KJB
lTxu6/i7wxXGyCYmUwKr34aP0ssTjCr+bI3LfwJgyLSjBfaV+M9kGEImKFQrDXldsI75QWlOSC2N
7ghEHSPx0tAQdgGuV7rRc8kvs4j8MmkNTYqxAqGjreFaRlZRkzfTlUD57RXZzJxHfNDMYjXqRn8A
PeGXEztcAoiavrupCva/NuHcqa3+ismtS69KNa1zSVJZGxx0Me6cur3hT5zy4YA886AmIw+UOGdZ
80oDvDZIqcNZg2sUUsRATj38hDy6qmT7lY7ynoz9TWl+B0duett8gNc1nfGqBcm+K4KNQY5Wg7G3
SfRDaVR3pYx+lYS4K2uW99b9wX3YQ/Ese2J6rf47qrNbIfjuUJdi8++d9tIrw6kX4pRZ0ymMkRhz
SjYhMXtswlxrtgnr408N36kl2WjW4KsrhA8ZKUhJmTzrquAQYW0xEMlAQePcXMhgAy06krnOvQpo
YqXJkhzWsp3Jj6ZkdXQEdPZkQrASSvpF0ivm/mUv4/sYqn+JrgP+irtT7f4Nor91jvGaGyYk2m5p
GdOmJ/k7M/ulqw5nHGaoIlRoY7qBEI/youNFp53JTgEVdI4E1JTx0uc73VsK+Fn7E8UDTp70qfsH
4DJst8xZAmNAxqxdopsEvBLlXZPljVAbmND6IQ3KW+tiPksN7SMf426vnaHuc5uW+UfQTxU26p9B
Gf8NPcEoCBS3Jdi5A1emy1TeZXyYtO1LVc7lBiKdJCecrYwdefD96WHLlOyGUb4SgIiwSTFeclJ9
wwZHXM8JmpUE7OrsWwW2HCJp1nBobka1iaheFlPBqsYwq10RfeiEVLkI6wEPkNciN44WbozJ3+lO
ta1GyL3QVpB8NkW012hp2wTVF/qT1GHd7qS7KTRJN+qh9RkbCzqFqx470qZ8HfcdDJKC9QjqKt6h
tVPLbd5Hy6nAad9Ur+qIcTwKAZ8EC5wlW1vvD1YAK19Vln5ofUqgXImfLmTPc0b2rdrX68pqiczE
IVx3dGHRQdKwjTLfgdW5CgLc+fKvJhtLsiGQod5Lo92MLdanVt2J6H3o+HKLSlyndvhUw5qcD1rt
KDyrQvyUiHSzveP7KAuBCJfDqkza7SwFYCzf8qYxdyR7DYD8ED+tgOW6wb4jqi5BUe06Of1MJCTw
jF9cw9oOLXfljGCzuKGNYpl1HXYlvPGoYUQ6HWuFz9ucDkao7s1A27c2dA8JXZ8CwWa7b0RfPbSr
BMZSikwlHKmxLUg//aEtolMZyV0PcnIQSG5BI2Ad9IvxODBsDM1mo4+tpwTQmsx8HUEISBv3RFeD
P2sbKOVp/tsOUGpXRKQI96w45Mls/XPDTr4aplXiKAz5hm0d1WiEmt3ECtBh6lmCwicy3gOqRBSp
sBYNqP0kEBetAqxzDvNdEnq+fiI+mf8OjS38h669aDltNHOW5kQWaAX2SMqfYkCfB+58dP/V+ns1
t5HpM1fWtv9RqA/bfMVbI8L7IAVDYIAW/qFi/l2V35JxVBB3DNkZbFmfTWUtE4YH4yXkHAthTZZC
WdiQOtxQwFllgQkpCxuwKnBQuBf8s6276znYA/nV6pcZXm/6zFDUnYHLq8ve5slm4F5d+gUdtMZQ
X7pmfkEGk9GS5NW6An9mPwMO24bZORt2GuywJecQlokuXxvcY1RFzYi+/Uh6Fp586qBDSPBEADjb
KEEQx16tfPFDyF4I35zsXnDxFPhtbWJ2m4XLJWnULmLyQzq+2uWqVTcT7SyVb0PCtlG9xWLDx1En
O8U/i+BZGX+ajrz8bhvP0rhZOr0r9F4V5a5+0+Q/vu9pAPH6KwVrGdjvMN3wHU01mrGDJ2eS3DEH
SliGcgmivx2YljGbtzxk45hgVFbEcXwaUHmZIfRxBgUZBgbFJo2lLcj94wF3lRerhUuIH6WBwtHY
0NaxZvek6k7JR2QxQfrjD8IIyFUYx+60Rwc6UuMac45Kcs+ZHTsdhhCJL64H2VzP/uiPmrBRjQKJ
y7qcZ21Mhc3pWweEWTBRI7LHIMZHcb7sGDEa+6I0QOLkV4vvKBw4luNlmFurhCCeivWcpSRkVLsr
/zLoLORidyPHFjMemnDeXHSlJC7wFLHPGZpsbfqJFzWzc7byLObXTke/MG6RfpCIxoKYbI4YB6/u
f4BaJvUBJGwGpDjYgU0emLD7kY4WqVkEFgEa2N7da+/8himXoso2DPKOwSjZDAaWTg/e/siTiNta
4rPyjUheFe3hRyk7imca/arah2hpKC7+sCVb1/UijgrHOkXOV2ECBwp+jPHipGd8J6wQKeSnAiqx
/J7RbhqWtvY4tJeMHczI+ur/fptOzkk/A/nSi7cM2N9Et9TBQUjKtyzA9f1BGZU6/wL13dLgiTxi
jmpxazu2MA2efiulRUJq3r9Z9sHmYwj9em8p/5KGOOG3MH6daJsJypj0B0+H4+xD5VVO9wA2NQOU
RHvGLB2C6SPIsb/CqWarz0mziCxzwYXKzJzNs/JBGBRi9FuY4m5SoIR8DCxlHYR9PI7us81Vb4oF
Hq57hU6mSn4H0lk6waEr/8zUZPHH6ntUMHIuFIOgKmakRXJHB9+geDGtryjhpU0BEE3yrBjKtr+x
DeEeaQfrTOwuiOmXskmW7PC83HKvY5Os569SG5armUHWiFVArTGP3mqn2JgBGsYBwpfoyIOFhBqj
PkUYq60mLVwxVcIsE2Ljwf6nZSu30LauQuoget7B4koV7XI0/V3ItMnvjf0QFyuLfWqhADQjB9Vy
GUkavRdxBfcQcY1oIAmEf1bPNvydKNVjH/SvA9u4xORhwfyckuA5hPGWnpn0IrKcOoeV9S2IOC8n
4ySNYiOQbyg+qnlKDFuEnqOmHq+azPHMyytq5b5cZ5G1mpwE4Yv4LCSsk3IgOBzynbMee/MUVHi1
8pANyCyAYCUTPAKoFk6MUI+xb4/6g/JgWQTRqilvZhiTykiqXYjmRnrhxJYPu7JvorBD4JvQQKuq
Am0w9jT+CNHAE677+zI7Syc7YIEGOVIqnjW5b/zWHronoaJ4Tq3FpKIK0OCCaBCxyhj2NTFXkEJM
AyocIIQUINOkoQceOICRRyYsjPKeVRsWnCJZwS1a1HDBzHn03JTLnBKH2ixsDgMJMFHWnxo5rVJU
HlkE+S5g+9+JZd+Mq773dwoTILS5ArhUxc8bensjQXiaSbt2RhuoJyt2XT23zNImP125i4r8EsM3
VoozrkaXfHW6bAtIJQ3Oyiz6zdhje0GR0bjS60BHqkhdpa0hXppw4RwtC+U6u+8c1FvQOOuSSRAj
i9F5RCLapaWzoS9p1Xxpt0S/KfZHXbtLlcEkdTq/CKrgaxJthqnehQ75n4tJOVg0dBZlVczycWQG
4gL+UaklA4LTf3smQQaKk362KP8p8btaMHWKh2WPLza22Q9hVHQldrjuu4RJU5wh0zrs4HRrkc8r
6rhFWMx+l4i2MP6wSwKKvyTL/RGnqN2ejfbdYkuU+9vausbmj6F8dfT8sUo1I16r+Bbh3cWcvzdF
7OmvYXAM8pgt4dTxmupTYSp3GVVb5jP5KiaJOqvlcW4Ni2Jauvh1BkJS8qsOUKbzkujcgVRI5Kc2
3CvxbSdHvfs1s80g31XFi/S7Q4Jnto7VS1X9pM52HruPeb9V6eR05RD1SxDmvnjzIQaXr2Ybr1KS
VUT5E7Mzkw2CO+fZisNsOgrApaMAVZ3vrEcRfnXZaJioDH1jlpwEi6bNV65N6PpnqJuLnlFezG6u
N3/U2ZuJgckz0nYnFXxzkoLyzVUftSIW/A/Ae1gR5tpw0SxhSzBfywwPYrq3BNkLqONoAy3ok5Qk
lsAhqNaEF5EUXhFhzBZs/jFpinnCHllPujQY88R7IyX6c70jZ/2mu5cxgrFPcdkA+8aByAYCKZZq
pf9aduNCr7cNR6gSm6zmpZewjezwGimnWqDx65tdUJHCEsE2CAIGuHD3YUXmkDEqrVlW+PeMgXWY
9ci4D2u3Zf9er0U2rQdXX/WDijZ18Iqivin6l88xbTN4BVMu3X6huxHqr3rtlrrXWf5S96UnGmPZ
xY7XFSWa7C99pC2Bi+O6p1o+fC18mdxLkttI9W0on4NX4T1QHZ9DVcf3kPw0LYa3mJfPKm+oqQNB
qxs9YT7EUifnPDYujIbVMeENn0sN7B5k7PUuwSmoiEtkpGxywU3CqiebhMY6Q+eShuM69RnaB58Z
cqcIWUVgvGtohVFZlaSfTWW+GRsXPIq5GmL4TKgt5ES+4zgQ2I74HrNrUZJtRqIGOb2phmgrw7DO
5ipnDe9yPHYqk+kGFcrfQAXak3o0nycR3OqB3S/+t3nNXnUjt/Bbw4Yoc1izmNOqHv3FUNTE/mGk
5MU1mC1aMiYTts4SRYu21xIeZcprZRFq/AOuOlrRdSzfigj1G0YOyrtG2XcdOKF/BRuyXMN4k/5p
DaW3+JzalvCkYInSbB6oFl5X2S8GHfg0EF2nyE1hTyvuLHKBDg3cbouk0SJoD1Xv7J0ai4XWriXB
GWMKOtQoBMsN9jDJoYtDkqDajktgOoOc+0QKkjJ1Nkdtl4vsqNn1WfLC6YiriF7PNutLYhjPMS2P
BVCwSZwNARvG5tF40Up8EfNFbyaKN7VcMzWjkmo4JX27LlpylRJxCtzwVnbibXYe6RKRoxbJvZPw
UKgFthAi6rXT/ASISNt0o/qP/O6jnwfgzJxNpY48aA2MLwvMmjxZAupdXu76ybpMxtF3w+8pzm8+
g6lUqd+Z1zF5ziHxNyAl/PYfyMawqW9JbqCgADjHT1XE+DMPBtumPcUufKVo5gVUp4D46uThtkC2
XHTLySN1o5WNLSqOhrc2r8GcUK30HwnQlloxtsnIjhxFFLIqzIXx6OVBfdbCApF6Uu95gA6dsNCZ
GJxpSJJN8SkQYsw2A6X6VG12V2YP6XbaiyLeMkhFgYVo3a0u0qLXNLnBxqo6VjSiMiLLzko+OqNC
nBHo/2qn9MwgeDcC880X/dVnF+eqdwIArglv0qiA2nKZp73ItWZxrjg0jwS8/vRoGhqDKVli7c0R
H1gUr9WKV51XJ1PM3wPKzkzccxcxjBgfrkKcy6DRNhUyebenaO0YVMaW8dcH+VZNSk/00qt6/zrk
9hs/9hYbwUlHERWUiAV7tJtKAqsupdi3rP7sutj0Wkp5Nl6vlaw5dVD9BhgOqwLyIlLuUP8Ja5LD
KnKDbOVQJI7nFK8w/JcOeRAxD1vEnrMu64MNFYtOfd6aFdcA9fjIFk1vS7zEV30aLlOEVQw7n1Kh
Ip/xpiFh8giIGMZHCbATVpQdN5zQ5DHvpg+kcNTn45FvPtrEDxW7c8J4k7XlaiRFvjVp5ib7FiOg
ULUInGt8xEftOQ0jm+yWBukaZ7kSjB8NIoUoNDw0rix6yZX3q/vEGL8NiL7UtMMYu0ezYRLXMiXO
9/5EYHgPwxS6ogVW1BoQ/ugci6X+PdHMCcxZfq/+VWqyEr25iTp9P8b6IwlUz2zNbVGw9SSjFdA/
ygMvlcFdNM0JHcRfkBtLPWy2Ddx4u/c6vm4dEeow2pMm3JYoRUK0WRHpYrGWeJPZfIeN4/X2FYnf
siuTU0VtI/PD6GYsiFh4MJWFWb61sXKNZsA4NL3kHdkEpf8Yh0xZUpCce+sgXEFkvAT8I2jamF6p
VkvJTJY0umh9SE9OVL8O+YYYWTiSg6+c0gxIqI4g5dtxho3O8zulOA2Bb0i2xg7RuDGXfTYhcZnE
oeyxxbUqQl5zjw/73Wztv+HPJthUc5hHGUc2owL6BRO+heGcq966jrN9szF/5+maFvt7jf1CGZaX
crIPqq+ecnXEijmumwEQl0Uydt5dZvFASVfVKxNM6OziZND1MpBUhqN4ulVvRFFfgh4oA+Zs4SaN
RzPyUgMMEIEPpNCGyqh7DWgCMXZ7cMKtPS07w3nPK6ygPvubPK4XzCRQvk0r55RlyK4d6tUAcwK+
ldhAF9UUNxelmkxRG6At1D/MrvIGMg+4rVj3RdYidtpdxw4ahr0YY7A1LqHnuDhil41461/bki4i
avtlmY6HgZUQie/PsiEnrt47Wbox3fqgD9020aEzM7PszOhQhUgzW8LcnWM54NE7iBB9Usb+qjcJ
yCm2jQLVl0tHkah+LOb4jbYgTz3F15dzCZJ5ULAuaNrm5L8lCBaj8actUq8Y3QUoOX1oNumUezHa
qVEaRF05sAV0MBPaoqssT1U7rwC/npt88Cm7Lr9eqwbil3xYphD402FNM7mtSd1tmPFbxHzXdOT4
MA8lwVQqXVmJYSGPP23QiTUGIDCmzlfpQHH/UKKcTgpthECRHIRLPmJPJhbTv3Tpz8ZJFH9l3YBb
+BzIZvCXRM+7+PUaKLUjmPG56i4YbJIc1dOImkwVzJm4gKtOMifRZ8kaIuzy2VSospBvSZpanXTW
TOLYKGA7TozB2MxLDLaC5iglv3oKcVB3kfdu63B1VC7sxoV5U2IdRL6KSJKagciUn646ZCy6nfBr
jL7r6aObR0QpGEMLow88P/6Yz0xplzlFLlcXLr2cfWPuOTq2TmuvsoaSlcN8hoG7aqLOvmsy3Cji
VbNI6qvkf9Sdy24dWZqdX6WgsSM7IvbesSManTXQuZLnUCRFUiI1CVAkFffrjvvI7hdoGH6RhgED
Hth+hqw38heq7KrM7EKWPfDAQEJIgRR5brHjv6z1rQ6aNgViLBxSdnqX3OdiDRskoqHqF3wIAR2Y
I2F91VY9XJQGR1+QIANSPRBrD9b+VD3q1o+3UlCvx5+Lxfsq0u4pBwmzdexkqxcMv53b8PvT6Itw
U0qv0rlOWjJ+tJ+hKPXhn4wWjxbwkZsh5jDSvfUaIGeFz7CmAjTX8BSqTFEGagTZpZ1BoinqD07T
3RhIkFGTINrtS73vurMVcgtz5eRvdIHK0yJQdVjWrUrOhyyW8FKWxK/3JfEjInfcYwLuJGhqTjUH
0befocNMZZmyL6bsnJQTHz1uPqShUkxC+A2jjLhFpFWTN2pG29nW6NCcK8yFrpYkd2JltrT82owa
VOtEkGOY3zuazAor61+A9m2H3NtnjrvzXczKDJg2Pg1CmSAb8F69YYWDJMmZK2mlIHsAbevw6Mbw
uKh/sTaTSe8HiGGTL50ur7Paus+kArQT0fNX53jszqlqjvlYU0V7CAnMMp99/FtxPlzwwjr7tKDm
kdON3+m7tAwhdLjhAIouvQvi+FY7xS4r8OovnqBV72zWJYgD8PwDmkQIOFrIGRyfsLhpRY8SPJB4
8EOiRF9EeJpdB8dG0/lXRQYOqwNlbxO4MbqMrV0Vowpc/yjLlJWpBlAQTdxDbES9KvUv2561alzf
uZP6JrxbEjmAM1qK6J/oZrHhjqfe54EYW9eD7s8jT+86t4DHND1PBZEJbJKrQykho4mYD0nU3Iu0
xoaipoPMubiEGU+WHsQhKE9Jlxanog8PvmaMXGh6rCi3x+NUROemBr2SJCGy8a3PfXMzRXA+Uxso
fpkTCLbk+d6ZY0AfiQD8Hg67rsWn6DOp3ohZ9oeWq6hZE49U+zXqdbaL4mXVoBfHTK30GuiPk7ss
23nBo+mtKidyuZw+GfddaU07v55ex6Z46VwiOTzH0KIzxXcZ09vpQ0vq90W++ARy5eItBEvZeCyr
+5CdrTDFpd0gEtPMDxu/uXKyhqV6Dw03yQB0ZbqDFoaTwmchsBGfKKFfo67CwZItyBuc53JEoj3W
27Rk9tZG6sXU9bhrQULaipeph681QipxFjIXC+IpTJG7cG8ytKMB+3cvfcKdfL/o3sWoXtA/EYRm
L6y5Zyd8UggBqiV6aQsUrZkgqS5FvB0UxWM9pN5RJOG5rFikecCzmhnwYqu9Y8iKZTuUNHRCyjsb
why7voNDtmitAeszRluOdWe/odxY8vtmQTg0R+AXp2QR1MPLB39kpmOGEXetQy1EpFCRPKscRusY
3g8uzNyY9aZTIbIcnGg3xYR6WFz3svO+pu5wSluSCMpFEaWIccJtvo1h+G12mAdM1AVJjXiuyWhL
UQ6UUQIrWX8wtFpbbSPHD+wvIdOeaULSk7ruVs6rmtrFuJyI4LIR4M4dSz8FcPMGiDRG3mU+zYRQ
4RtnTcENi0GF+ajwmjjD/OqIxgJtQrwg1CxXg4rgBpaH9sJGJKcmCR5Gw5VRTl9SD5txupAL60h9
VdX3GeMpLx0cJN+8HVIz/rMOFVXxe197G1FFgPhtooWtlpA1xyrDc4RNTUCU81cW21IVrHzy8XEI
mp0CZhUWFg0b2uk+cqlsqg7v7VCjqTAN1cLHIKtOWgK6NsRwp1kCymZAPRtWGi3SuJ9KyUJzTgFP
LOI8+dAt3Dq+VvIpEeAAwhDkaLjqun1iIyAkpKCoHcmr0UDA0Hr62In6LKRrb5uFMFO2W0ZDsXFZ
Afs0/XnefGZNe134FVDg0LpwQWoHvTxVvOKcnMycTB7eDXx4YH5CZbUEDg5lmu2it1NIBe9Z7M/K
5Mq15EKkym3z/ZVoZLpzW3GZ9cyNTEtYWt8h8lDWTYOsLqfsYn6KZ6EvsHdN9DbaVz160I8NM4Yc
8QwWtp6gF4X3cGzwvq+VUNapT4FB3BkMF05U4ztF/t5GTL2ctvuYO5h9jEuxUrQLTCZwPYiuHFk9
yThiizZFmOqyhDaqhfpF6NC8dBciMWJbWpzsDa46NYckYjN6sUqkN6P/JTWIFCe7ZFWvZIMG5GpY
CARx/YCxvAVxDglyNOBCtKF1r68jIfRbDxWY8dqPBr0PnCU2SzKoHsuwZQsmGNDFN62231gO3Plt
S8BisCfaF/F+MBboQXHReR6nu3ZQDoY6OiZscipDDllWEO2QtP0l1yVmxRhDmlmJOpMLBQMu4JyW
qJuHwN+iAHjI7e7sdApsEZEgnNWXEvEvzdpjyWXKdizbxAlZH7Wx251tEzPcJa9qILVgdht6PnC8
bN+aTcu8uLHUkSuOTdnERz2cwJAP7P3zNGLtgKHJraxdlWm+Lh00fOjempk4o6B9QVbLZNXAccwg
5cZV9mlwmdJaHh5DRf+koxBJL7OhgcuHGc1HmZf5dsD8SgFebcYRY1GQ9hHbCOcOjGilE3uj2iAn
oJi5Ykk2LYpFlNQpg/rGrYm3dAIAEsuww2M4h4W97fpXVYYUgXJ4VJxSjYFj07PnUa28KxH5D6IE
VD4P3m7uKlgI/m006TVgfIE2MLCtzpFsxMZ+TAWVkXTGDCE0yrweRS1197Jzy+4R41wmU6gPXnQr
aiM5yJAvZbE+eT3b35DVWL9k7YYPKabs4UNqM9J2lcK37SowW/klMQyYDVloDZa5mlz1Gi7sHwb1
Zs3GZt86Mf3PGZNJTx3r/KIYIch35qW2EKgswcrYp1Pp7UfErwt7QBXkB8vzP1MwQI1L+CTKgrBc
K3lwsjlguIecaa6DD0l7m9vNmgECGCru8Q2Nw3Rfwx6QGZtuXOTEDrnpsvm4dFmO5zPERiiR0aok
flC+iI6eYGaZDIF3SE3OUmvAAxE08iLklnq2oMblRfokSnUztzZx181rbLhlWpnLz+i+JlWt+KQt
UEeSh7p05nNb3kRVyLthM6fpJ9hq2ocoRcs6RBXmKjciIhObhJ2wEFnKhHkgKMypioj1hSvgzA3H
AbGZ/sKALTOn0ZUPJiwA8Ui8vUlpl2utyOeGDXzamxr/4oQnfa6+6HQNYSzYM7h4KCDuMk63o4/C
rT+zd5k9yjkrhcMztIqBYnib+yLENeDcuyHzziabPsSDT6xMKORuGLOrrO0YW/nJtZtNeLGou6KE
vUPeGuAZfU8QDPPp2v5CFkWyqTy35rqccFWN7SvmRdSxC1YjOxS7TMfdZZh7t3XXPVdDxqQN9d7B
IGsYeo+ubPJutEZCPFYVtijakCD3nUPYU8HZTNtqDnVZkeHbpdE627AIX+389TYK+G4Kkk+qj1+1
6Oa93Z6XDItQT6H83mPBTIcDaKpTXJEMA4qeZrLtrqylvp4sjbtVZP7WTQlkC6GLGDrENCyYEY2Y
moRhwpAFaHDnS090JPY4AfMW377ObAp4EcFbLWmg2xx1JObAMClZ7UX9kTScbSYsSC4OfW/vEqs8
ppsamfbGmcTXSfSsSTEaBAttppWKXW2GS3Dtz24cYLRuWUFlZcB8mBsK1iEpaD+7VQrXkj0go9oG
HujdhxJ9dxL7733jYwmsl2LrWrtSz49D/NVqiqfSap66lGFBGOBkqRLz6McR5raOtz8y8sFR92kJ
3RvaK3GBmvNo7HZO5n5bKF25jLkjpFa7iUk77SYYhlknAqQ0xSFPqmNhDKRDXAZYPysLD5wdOPuZ
LGksj+9NDH0jvKrHFm4rbM7162NFmYjMkNCO87gG43WSSXmGMG8LWjoMoPma2rpIV6VFvGqT4xC3
jlrr64Wpcr0a3HtjvhC5/qLRMNmLf3KGfDv2qkWvRjHCeGXbD0RY+hUV8jw6d1PEgpwUd2YHL1L5
DnAtHl0RfPWKiVjCmVDKOEECxEASLgbRtsla8jJHZMlE7oB2ro0vvqCk/FovzZ1n9/uU+dImH28t
MazqSAMasPpcTiAMYvZaJlqQDeRrHzhhkBYOed0dzJSkO/SAG1CXmBHcZJHiJPHGfRDB8pgTi9jw
ngWsBrXUu2eS3EYQlU1K6xcPtNBuzLrYpB20NQepibxw01rjRCmLXWnx8uoUX3Pmy6NjcRcZR3ci
fTY6+r2P4NoW+KR8f7/UOOMQfT1ORfk1rpg3LS1LEiSTn/3KYDmTB2tKCfv0A1YezByTMjx+/74u
iXbEPH+sCvteRO49G4wXDOqnXlFZu4K2sCi/d0nHOC55mdlFDmu+uwuj0k6/Rb13bZq7lEEBgBo+
ZPMyPDbW8lYKVDE2FsUwe5hGeh/Zdg+VwNFdUpaZhV1Qdus2knTA/EtFsqPfVNtggQlQMiHoC4Wm
JFCHDqJswU9/762/WVjQoWzuJjPbEMIxFoZFK2kly7a1Y9HfuuPBt4gZEAILXhqgObBtTiv+FfOq
ryaWLwVq1iSJH+MigFx7p0Z8nNLLvW2gkN1VCe7JGpkhNy6Wvyw7OQra3o+2TWy+eNjLyhj/cCOQ
Zcbe8DLW1oMJ0vhQfe7DdCJ77YwX4NmLF1pMA6SlYW0QV4ygoniEqRhkb6R4uKtqxk3ofZihf6Jn
PWYIIJE4ZZLyb9P3WDsBaJzkMEQ7AK9ggbQkIN6uSO49Yyd8G7r4NpH2ZZf1mLspYCoFrcDtjcSJ
jGgom4JoV3jcWuJd55F6qTEj1GFwbAIal3r0i51S3Lj1+pHq1D2+3Ws3HM22GHjPAr97EAMCskW/
2JZy2W5BHOesUvOXLsJLqrDrbaKOX8ndJwcFVXwQGc3l3DvFqRm7xyJ4KCJ5mZXlJkenNnspd7sp
ZwyIKbxiB5qX1bxbGjrxfKq/9a1+dKJjG4obHtEpizAoTh7CNgjFzK+TfTVPlB49I5oxc94EaaRh
x35vCarLJJjXKSQ4NGvQR6ERR2Uj1PSFYrAX0bTVIUWyGCi24yhkHzVtG7imUnuP7SihqQpZbbkj
Taz3XfaY3LrY63HmmmHeCB4S8+Eo2hFFf69shpjsOh8iaD5EoczsOVYln8ofO5/hSDtVI/vpNtgU
Q8InvputbUPPvtROiHxhfHUtzro2ohmalvno1SAfW82nra/p/KXHirOPTyqn9pgSv3kf2XnNs18r
MGdfx9YnO6AOLOOaVsYRx06NK6UDVUdIPA2rmXTDZBnnslN9W1rEHEXh0Mwrc+9lyIkQDByrSVwF
HOo4JnllmpBXzhM5Vr9itxDfAkJ0hNBZ+wzOczA+BRPRpkn8Qw0Dc6pxTuVqP0FzELF9U0qE4nVo
wUuaCKvsOzgpNSzZ2mb30ql5N7WkxVILOkm503EdIiz8kpuHRVH2Z5nAMecCPRBYVnGDcq0pdqhl
AVTfQNEo2wrBAtd0LatLZyLkuYvQHllGX9Bab6OCj2MumYWMKbyiOGJiNHZsixjF4YlYkW+Rj4Cx
nMdPvqv1ZU2zr1Pm04zI0wWlq4eV3vRlemUG62PHOXbIpuZZNKzbHM3PVV5fnSbW+SYVvF92RcXq
zHeRrqqLYNKnpq9WgfV1Wdn6MmGBuVGVc5pjzqo6jtoj9eHRasmEjkqGvHZo0SqQApVH0GnVLPV+
MRxfIp+eAhttq6eb+H1Q+T4DfGxoCH93KuXySFxox1UPu2Pkk8nKy76Gd5BupxLDWRsQYVGNr0tN
qdeFzU1vYWrKWGtWPlmPFXEzZYYeL+k7cyl7devPQ3VXIkZjid+zwvpArwNZ3waHHMa4PLoDJ/68
s0tCxZb6idkWZZbwmdlQos8LNk87x8/IDZ/owvY9ihve0fqOMZRPP+s/qdD5oGb+VawcGuVWbypE
ChvsM0dGkjha90NMaMZkNz2yEoZFSz2h41KkWmY06FMcH13lAehz7CcTCwtlQX+5hO1buWoX0gud
0mmWOahfnaygzpEqSbwPK5dqZg6hEtTDLuSqFNlF5vF334UlDpOj3aHn5/wiS7TJ5GcHpWZvcZnZ
iZrZ1/bfmOcsaLjAPnLUloiig+Lcka3rj86+qKtjV4jXpVqIBSw44QNrF2X6o12Q4iKnFdUY2y9j
ByipGsXV6CD3dcq3MKrHzTTBRxaYDl1Aj8pJWPzMiGFjOuLGqXKybutDrXyksZlh6VkmpxwMCBhl
HDW11vdKVc0hk9MWTkl0NFTICEaCbxlX2m6JnkTalsdoyNaHTJtMq3VbR4LV6CjTQ9UJ8sEJeEDa
ZblbExfk1AqrOAoPsVvTTfmmBsDmMzYm2ZdSefZfMFaVgwM1x89f+FSBCFsGzv5y2cyRBD6vMMFF
dHvOOKK4NwUXveFwaQ0Kfq5sooAG/B4TDbOlJpS2NCswrNG4hQXojoxpynu/pYYR5UwgQJwZbN/1
Psy6L3ZPb5QM8aclHtpjQiyXYnZiNEPaJKyvCnx0cYNMNlqQFczzPG7GhsSczLrPJ6Y3vmnEkXsP
+0Cn3EVEh7dFulwl0sE1Hy2X8F52uCnIRS2Dl9T/NDUQqD0b7UYdZTdRMtwXsw/FqnJZv6DmLTXn
0lKu8sy8eK6d9mpI2Mg4BR+bxk3BoZS3cY6m3Q1WK30sHjovPUxi/tSX3kvh0C+FGYpMObGzh8XU
E1Yzpnww2YEUC9g6xTI3RjKA+umbHUJKLwQJLBpJRxBMq9WuT7Ypi7pDFDxxZHYbh9YLKw3Dqb7M
NoHfPqmJ+7dQHPXG8R7jznZOjUaP5xoU84n7zL1qP0kAnkrCEMjiGi0Vkrncip+aiMorG/bCN9W2
CrajQj7p0cZWLYU24bg+d7JgJP4mhr4VAVe0WvYFsQ+8fb234IjZS9b4JKGekryfjwtd2IbvvlAl
IsyC8wS2h/qGDDEfALGMJUrwqUO/PD80XtgfUq7V937fXGQqZBYY0P3ilrwptffg5F63U0vGzjGW
uziCG9NbhK9qhOtdtKS7AD7HFIfgHz3Jdi/qP2Y5KlQsGFM1Q8XUr5NgBGuCat8qTBtzFN5PsSJp
KedGI/v4rXaNYl5pXY5RSAx9ikGGWMO4Dblbzww/sonoTZfKGlo9rVzbM3YMProFbWnY5bz6MUqf
wZubQzOdw0CP3NFtEPjSJ4it8Hd9s27x2jw8zAuDs7nEU+FnRXMM7d1QzVdzgKevKuWF5/bjBaCT
68H+1C0lKehDiRC/4gaCGYsRgK72oIJUzRXVEtRpCKcCefAyAbBt8uYbC8Z0JyLrqEYXBnDAbJV+
SB7pHXBmMyxOEnWrDeSFGhMA/nr0lPN1LBvvEhXlcLHM7VuK6gOWaW5t55HeLnYemMC2KCw7TgRq
4aFTZBna23BOSLzw4l09dujXySEWlg75nvxmqbphn6Ds1oCbuoDXE/EYkRZjuROx87mI63LH1tHS
XkCQn/k4EbFmIMyQikEytkaFuuTdW0LVc+no4dYipWPb5sFjFoZfI9OmZ9GRFRHpOLxIrBoCCkK5
XBKIhp8OFV/FCR+7zD49J9ovecVoaKBBN/kL2gXwpK4LvkFOzdHzg9ds9C5SLkfOJXM9klXT2zk4
TwsdPSsOve2DUyH5Ha6vTrEP1UTNiWDDqIEeWTb4t6W1dnGR3fuzC6x+BkldxS/tgKyvzAawY1zt
ua0CIOLThdeeYjlGN9OCO3uhmkWIl3OfIicoytg3Rzhhiqq8lqNdbKeYwWWIH+CynTr8g9zBXCZZ
WPlmoAmo10YYCQc9APXuannU/lBsFQquXMJ/cN0Q6FDJkJrZhKehtHp1i6mUhSiOqOzJcygiZO+O
W0+baS+K6rF9SZbgEAk8LAaX7jDUu2L+uARJsvMRlm9dXk0/g6kQJeTFRWWyXWrkS9yQn7nunwkO
y6iqp7dZSvKbLPxBC/vlwLHqc2xRpFoQITIWQJm7fChbve1e2lyJvfLMvUzL84K/c+lZrWNnYj9I
spj86mAT3fkmg8ptTR/n5co39ItVswC/yxEzTeitHQCMVeSIu4CuXsaEOqhUnbOeBjOR41VnQcQV
qyR7VsioaSs7Mp6pFXskbYwwtbtZuSGW+1qsk22MemB28q8pbnDEDuDouPGvymOUojHazKBjClOm
yK+MJ7wjnUYc4O4KTLNccsofU81KlfkoEzFV3hpXXDWLoPwcUWKsPUyOAhOLHK181bjLNoalKp3p
Bu/Vk1S64gyM8ZarGvJdi2ZwhO0e8MJUZrgoQmfmmr7JeyTvi4WBpgsl3NQQmXoHzHSVidlpGwIL
nPZN5nUISONLNK7gnMOKgbrj4xoYW3DvKLiDiLAeieS9D3ndCicrccq3MENTB/QiJMFMcTygmCOM
JqnMPm05PsbFMJnwC46LkP0nPru9aNFPNQ0Tzy6mEIVNi/CTNrqeRvIDUYlpp40Oc909ZA2EJuye
w7Zo+b/RuA8te5PYmHI36PKDBTBu26a7BonaFll1gtiC21ESFOZsx3vyh6PzAF2ak6tF0dhDSWsZ
7VjJoY44fQKvGI9p3F3LQXNMlR7KSc+/D6MCEXvHaKRvwLbM7XTOXL0cPZvlLk5k6/27P/zDH//p
H16mf4zeqpsqZ9FYmj/+E39/wUzYJhGyw1//9Y/3VcF/3//NX77nN99ylby0lam+db/7XYe36sNz
8WZ++03ro/nLT+a3//zots/d86/+suNO0s23/Rv4qjfT5933R8HzWL/z//SLf3j7/lPu5/rtx3cv
a3ex/rQoqcp3P3/p4vXHd07w/XX688u0/vifv7Y+/h/f/fSff/pff/rnP/2nn/7rT//60//86V9/
+y/fnk334zs3+EF4jnQCT2stpNDq3R/Gt/UrTvADps7A8z0ttO3Ziq9w2+viH99Zjv6Bsbrr+loF
2lOey9dM1X//muv9ENgUOYEnGU8x3Zfv/u0l+NVb+de39g9lj9gtKTvz4zvh+O/+UP/5LV+fo+8o
pXXgC+FKLWx0MA5ff3n+mJQR3+78B2PpsU97hEPU59ikrH7kyHqf6hohKFOFEVju3HhoFQLH1z52
OQb5W2bvOBhitx1zGuPezj4I4RNcononBiWdho5/kl48enCkwhFXa1852YOPHFyeaisUCMfB67gA
lcgrmfOhjT87K40oj3V3b5scyi+lJNLkngvV2ViMmO+DGmM9fnTWdhuf26K/Gfp0SY6EwUFXHxHg
wAUybMAh5Gjd7iWes2o/DiODwnQs2JZx0mlI6Cqpbmdec/zmfaUJSZLRQtUehJ1GI4Kfd+eRtQht
FxsC2SJRMxBjCCShx3L92NqSnYwD4pJQ4sqOMdj6c19dhxUj/t3SdjLc1cRuAckg0erVGtXsXaVL
QU0Vi7ylwPYzPDNZXMbJ+2VMAuJ8minXm4G7KYugNEsx9SmOALbGSjPuawgBKk2KFoFX2v805mYa
P1c20jjlZsxbys6PgcIZtP0kTdUzCq45K58CCFRM11MrXbZ4TStzSsc5qb+w+dT5c9IVJj+Paojq
59E3ZG804eyXb6qpvZHuhcIVoSQ/v5k/ZXjj2BIGSzrn96Uvs+FiinOkUGIMRXhRlIGsCWXpGyLD
bCty5U3tSBxFhYy1+zQ6EwunpoyaeF+OCpESI8qGGC8Sq/U1QchtCgJzKbvuUz6a6gXh/rpU6j0O
57zkM7fRqok/JQ64ghDDTsS4abJAUWUxy3yl27HfBsVC9+tUtu1cZV2ZRYdeOciQ2QfejYFkdkx7
jUfSSO/V0gsOCjTA6ZE3IingLY1Vfh0OxmBztFxUVxWahQ+uzAhEHouxgrYrywRisJvObH4R+FJs
Sl3fSxUV5sqbHCaSDZKVYleh8wLbQgJ1v9WeRLLqzzK4t6NhDh6nBtDfnQvll+cHa2bGqimtIaPq
8op5gyZkZAhaCkrcMZ3mFqcw5RlZC15cXPbCU/4ntGjhsLGbMi+YIqr4sbS7RMP6GFQMdrMo04dc
Oct0UbRNX2IujuY3nMUO4xPjTiX7xZn1U3gsi7Gtv0H0IrLaSFFByQms3FyIrCbTtFSzelhmF2M/
y7nm2Zor8+SIBZ/J0s+iSaHRdJ39Oiunzg/gp0x6tsxAIYpAHxP9nPcTLOvRsG1J83VTW7d95ROB
gMMZm0HghOQJeYNUu6CJuuG67OdyvPMWtrrHZpFecjKDYSrh61SzznDMLJAYhiEiubhQ/nLRB2E8
wNXl4EJOUhNSP/o5qMwcGuprMNRx/lKARrRvdCC57wJ8KYv0dmDE1p7CeRjSy5KftjxZbWEBTlYJ
Nf526MeU1Uwos/HCLRn5PNlRDjsX+lkcMd6TkVVYt2jHWvD1Q+nri6Xw6i/1qMaCEFS22VDn6tHd
NvbAXZ5LvjiGc5bAb5q7yCd4bqTByi9yd9YGqvQkXOIfVgiPSFPA/2RK4TezTYJOoQ8tOP3pOAKa
z5i+VHeNbcfh+1i0w11Q+pV1M2QVIgzdTURwmSwheNELGWyhefXlZw+xob8HpuSGB8qSiuCZPma+
Mfpcq7tJhZjoA7siGZIpbhEfc591/ZXUPuJ2C+JuduzxOPUYOHp/4U4318QSUc0NTfiicy5ZhnPC
LTNsENNSY3Vj0zDMzCIcYiq6hew+E/beRgb93DLDqGT/AE3Eas9tN47dPonKkGfgtGSSWwli0GZ0
RbFzzJrftlgZF4IKmgqaIsMLniTDxmjXWlkxYz31LfKV9HSXY/3k+ItnVPfRnGTxJp8FtKfR8WrA
VQa6AbIbTeZN0RCRmFh20p3DqlWfbePIe5td5K3VQhmFmBk1waXj+AweXVnm2BsSa1hQdRboVsMm
Y58mc8td18ycqkfeRwac2lbJSu9pONgP4AEXvevBcOiDCWesn2PV2vHVSLdG7HuDzG7z/6Qs+/+o
4Ark7xZc/+Wn//an//jT//hebv33P/3LLwuu9V/+ueBy1A/URr6mtPIhaTrev9Vb6gd/raQoxIRt
S4c097/UW4p/43kO3++4qD58ReH3c7kl9Q8ub5mvhRLK+V6J/V9UWy6//RfFlrYd2/V8R0oel+b3
CB7DL4utRYcIfbsF15ckhj7M3Xg/eLBrrRolnll8tBwCkS/zpvoKl9/C8elDtmXPdBMB9hOF2Dep
a5J9kHtXogHnIR2Q+I7lNKywa3f3/a86QXrYEw+XLUwAlgZARTcycrIWcfGLd+DncvJX5aP775+Q
tgPXp3xVnoeS7ddPSI8wbi0MUpuy1s/WIsNTsP6h1jTjoH/03XVVO+vsNLsW4uUuHM5hVI3ncMkI
z0DysfPz5Jh0wZkokOHerqr5OkTE3MUsQOecbrB2FLn1C7JDBjL+WTCGP3sSBGHzUtTHJvYq+uVo
vCqSapXzFIcY68zN7z9N/e+fpnCptm3XZZAofW3/+mlW1OZyaAHTB5z2p6amr9xNVfHamoF8nQRR
fy7xqUfGOiWFkAcmu/W6VxMPfajb627Iz6IspqtuirFmBDMObRv5P7CoFE6iX7vOsS8s3D8apYxX
ezkn/VQWF3m48GKGIVPdBjWCH1pbO7Hjr7VCP8xsLYyuh0JZxwyL9gnGOXVIZb/VQ+SgncDZImqm
beMUMUUpCZz7kGpyj4YxgJedW+mx12LaDW43nExenhA8ZEzlSmYJvfROjLC4M+ZR9GiQeu9z2uj9
979O5bwuxnL1IU5KDH0jxIl8wRjFjfgiE97nHvMc+qouFBdcjh9QDy4bmnYLcJ/Mziobfv4jcczh
998o99fdzHqBCdeTir7IZdSG8frXb1QnTW3ADYJ5QAi5b4WdnVna8euTIT/61tHucxbfRepetR5E
WCdNl5NtsWrJklQc43l6LmZbs2Wrqg/N3DMewvVHNkQjrgbjXVkp605//QwkFoOtKK+Si9LtyT9i
vf/eRyx40hmxQDqnnvg7T21txP7aqH1/anyupQtfRknhub+51OqxHhfUaawbbNEeJUidhiVy8WFM
dHiIG0ed9NTqwyTZdUEznH2WiAXw5lh4l5ZhZlfXq+lIJg1GmKAC/sHF4vnuYzGTKmWPCoGrS1MQ
WPP59x+68zceOlQb33Nt3hrPF+u79osec7CrvGlmEszqgLCbZoI6JNP8E3opWAp4QutuFcWxPXoP
wT46KTSO9dqM/v7DWLvm376CmgNeBq60HaH0b05f+qaJXpWZ3tg2AVg7fB1yzrsTdfdD2kUlg263
OGOLL88zqtODAZwZAzjjLdd3gbqNrQG4vS8BKa3/N6kYqMP6f5GnydIcaJIHRCwoGBJMah7vT2/G
5VAwfvh7T+VvvaLS8/i8Kw9nolif6i9eUVN6enZrWrTeop7rJthTnfhI4+xcfv9Lv17U3/9vQZR2
ZHAzH5P1M/LXP5aFM2NO6WYhy/r77/eKvI12KOdPpaRoLk32d87Rv/VB4Irnvucg3A4C9ZsPQo1V
xMchWGxwNyD8RS5e4PrfDunE7G11TORR+lq0DmG3oSUPmDltK/s79yxnPQN+cyFRHbjrQc5nQP72
MGeR0XtoOYHa16HaL030onx8yG6JSYhz3j4HEXQw878JO4/myI01i/4iRCQSfluF8ix62xsEm2TD
u0z4Xz8Hms2M9OJpIYUWksiuAjI/c++5KcbyqE3vPbZy//L1/W3osr7LthCOJalROKXsf7wQc1r2
U46ijphJhvAmLjFDFzXAWdrYQpDoVevfLiOQwxwY5KquwlRrfLAh8SGdaJ7Yjk9X10EL3cbDRYw1
Gv4y6PPrf39j/sNHZYt1POV4LgMR1/vbcKiytPRlwx41MVBMmoblXZUpl7PU6zPSt1ht1rCxrrdv
kvJJ1WZy/u+/wV+fxP//snhO+NEovAUl2t8PdM9gjNtKJkGLOpoQxJ8mYpYSW7zmRd5+uBkLSt2O
LRIC/TK7idwxVJUnx+k3hl+aN57Oq32+iomjKhA3HWpDFIkMrEU0gWfglN2w1QVC07mPQitvZ9Mx
rlgVktXAADZIx73B7UmEwlf314VeDixEjLxG32UvcJTArUjlgdSadE42Ca/Y5Hb68t8/BvnPZ9aj
+PCx7nDD+dL829GV+yKuuwhVkp+dk9aDacTyUtwm2hO3uHmvwZwMTN+Kc88cYze74tlUlfVimvNl
KVRx9gZQAbKMMS8CXLiKDnNAOnmnrqM7Ry8W/MtFTMX8t3eMEaXJLcxEL/Dsv/++yyzsZOJ6/N+C
qWuhbrujjG+U1aLWzIL3sXO3AR/jbaGGP//9w/L+08/mRwqfc9621mr+/56NLhzbLLN7BOxpHxys
bIRgu1hGDN6kL5/5lXmZRD7+2zv9H/7IJoWHG5gmD6pw/vYVdZEJQb6K1x9rWFv9WfUZ4pgmxakR
ILurXSVQVzO6t2fAdz228dh2M5bLpB+oBDcK2dnn3EkXGBWAeuhHnvRlKDAp/PePR/7z7vBMXmmb
boLbGEnj//980PbHeIn5fBjPid8jS6c4wU4se/clsxLcvE7yiGRaP2RG1+OtQUuD2ebQD202I3ms
GbAyXNkX6fK7IewJAJUq7/qc8ZmOou5JLCxYGBD+y+f7H75VT9q2ZGTu+f88ilrTh7YVuZg0SlHs
0TOgmYRPqjvizpRkhLEUWHX/5aP6R8XgCqr9gJqL4xry5PpL/Z9rtveyJVv4CDd5S/Zibn70bd+d
czk9BEkcpr5H3pnHgNCN/K1fxHmI1p8EHnZplu+hzmJzjDf3adbx7yAn8pgRP/6A6N1as2/hXR5Y
VbH4yUFuMuRBUuL8y3vo8tD//XVwpSkCxoM2KggwDn97HTK+ni5Q7PiwfKvjDDNTQaDCWoembsm4
731ck1GSHAorlVcQiuFsG9njsLexE4YxIsaws3fCKiu0mkuB3hmY2BIhwGTO5ofokG+SxHG3CeDD
fVoV901nMSF0YT6N/lDtzVg9LAttrMPu2EKFfqWuPg0mslttGz9Og23OTHfGKvBf6hV02j1W0vEf
tY1B0mcroHyHuO1TTXRvbqbOSUdJv+lmCXW7iBD5D6/KKOEXLh2yXlkQWY+Em4sDPW12W0apvpj9
OzotfuPaljvcEj4j8QVPJGK20SZ+p0jYfgbjS6VsifEr+dGNta81ZpmKmhttEni7zuj/uJhKD15W
3QGNAOI375jjXhDJ3lTtix9p/fRAK9eQWo0cgLceUZtGeuvHZiimpTwxMZvZh6oxLILPWKwRgtx6
4SBc5yyi/MgmneC6CrKJHt131IOo8zqevszbEZlWnQp+rMrj6WIv5j2ryuaJfTvREFZGFDPT6tiy
UBtI/WaJAdXl7OpdjnQymQhwqtP7OmM1nJpYbM2IXSshZOlBm815qHGpZP0DmFrAufAsMUmgYIkq
E8y5JJKgytCLxw3xQWZQ0jV2w84IyDIu599Tgo1pxKAaGlU28tVyypI9Nls79LAS8g2Q13lYoNOT
A1lMbMf1eQny9iIl4VhFjjcf/ZVLygZJkbXczZXxlY9oTrp6uovNYr76NdraFmR7JdPQMHGAF2DF
vB62Lobqku4O/luOeD4ziJqqPruVCDQbSxQ2Zb+bJDkaekrvel+4SFSozKkJGbZQ1mw0sq5z00MD
E/Y+byue6yS5pOz90ba854kFDs0Ivnu3Le+mVaFilU1O7jLEq8yv0DzJs4rNc4+2DKmT9YPv47Gc
Vwd3Xl36i98xPRzz+QGqgnllAw1kqZoekKBDjxra30kD+XRisLqIH9eZEW5LXOZFnuT7eOIRLwv7
rY3ZFqgeZK6NqULy7J1Gx0HujcepIC26cvTeWUqCtixnbVb10SEnIrYHSFHYfsKyar7ijM8+4E3e
SOxU28rHuZ2JADA3n/Y5xSwNqkDtiLJRINv6YEsg3YgKrvpi9XcM4qzbNOjCDk5P2KLkLZcUuKTP
5eTtFcNyiDokFOBDU9zvub3rwPEd0/5hVMzxNedJMGPV7neOTuSx1d2BTcdyaLz8CeOJ2CVJaYXI
aCVjKiNv3EMPdFvlE+Ic6Q/HdHJrducj+b4JQcPxSEjisEa2abiGrEy+S0STG+KAMoBpJs0/Ok5v
N+Q8aZNMXsFMMP53a8DijkPqhRfMxJc4yP4zXGHZCEpCDUhXENaAKxVPViUcChTUTYspGeInhXkw
yvEZaX3UBVhuXKw6iD9heT+3nEgg+QDT5GXuHv082hgpAs6h4Jth0PyUc8AcstwTJ3/5EObk7q2s
+u3yR5MNXGEnQPdYgqdA4jBvfVtHO4rN56SaE+ILutBNyRPCvgludz5ZdQKX2Gj3AaMckraseT+y
Kd1KO4NzYaOaK0WUhJHZfUOy2TdlGYe6IrvFre5VkJ/7tHiW9SlN4o/SgolaDSiv0Dts2MoiUjBA
cJEPkYBlCjFo6F0WjNjJ1KzJryleETBusgTGh7L4B4MHtwyGGxFAnq7r7qtbT4qa13OJu1M+IZIx
Jpx6VCHOLp2bz7nBiZg2I/Djzv3l6L7cJ8T9JUQWZXmLPRGaTKtBT+Yoy+9nbdyXsKI2LZuubRtk
xsabjA8/gDlRN/a92/Qt4VRcIDIQWNYSeWrkkp1p7lEvOVnPvZA+alPcRJUf7FxFlnc2wykPBOfg
gsY9YSzpOfm7GCswA+NH0WnsXUVdAKVJUTjhbFIToqjeR7NBPtXbws4GomlB9zDA+nYwHxfFo+Em
0SFLmLews3gSnRq2vih+kYAy733GmW1yl+B0yn5Kz9cPE5K8LlJH7aTm3htaCQof8FWtsMqBaCE8
rqwhg1S4I0xmQHQUCOSQU8nQXWIJv4IcIZ8svVDbxdvgPFjBdCgdZFU2Wugx8fRJ4e4d+gZpfpBM
YZr7VG5O/jTV2HK9ls1mFuWI6ICKskdCST2U/aH2fjn4N/wEiLZDjnuPdjORUp117US7OLsTDuot
l9Qfuy++4Q9ZD8z3GCoaLjHC6SeBZdjgMdJzo6P87oXzQWIXFhKZngKzB0eRqb3lxLdclSeFIr/p
7HjrjPF7YrJuKWpr3FX26qmurqU7OjeB53/SrgBM7ElKaqfxjGXPvUFEfcsxVT5qVOat5PdSDYEL
Ut00pfGW+NEzzfapYSbOv+btrcAKOzgzR8AWxzzFdQtic9vleMSRgJMKnFLz1gNCwobYVCaGRG45
5d71qoqsKhe1FdpgEx41lnKP7Y74qhSBZwH12gS4CJqzB0Skzt66uSXLk6X1lrPikx00klHowcmg
DwlurkVVn5U9D6cO9Apm26XaAAFUDfvMitWe1uMuMnu1x8vg7+wlZQElvL3pTZpcEzRAWTETudsa
ww7/xNfcA24Zp4Cow9nzjpJRMS+yfHFKANQ2r9JNWtTBxlufUTHLY93Xn5LE5g4+KJ43LqYZ+TLm
Bz/EvQA2SfqPFKjXxYSjkWAwt6cF7fv6Wxa9Uz4YfbKzLLCe0vrgxsOBOmSUEe0Qjh6KOduliaEU
DLu6NFDt8t8y6ds11nhGbQlv1LW9y/OYYdpSqzCfbmYjfLiVBVmSIWdWvIvPdVO8V5b5lOcCEWN9
iOM95Ui8WEcFWM2R2U9qyyMQt89Yv0zCwXBpHWd0DqGefTMs8QiUBQJeHM1QhJ17gBhhlyiHO6Ak
NYkxMRJbjnlB5LEgPHPIMBwjIXRikodMQSYRGZzz7HbHduIJniss4rLNn6uM5781q2Flyh86BOBE
t053wepn6005H6UiYTAxiXhBAhRaWXmM4/auKoSCEhndUKf9QndiAc5orlY8fgwKcmQQF0SItn04
ANcoFeaYaeA71d24F6lL3dmFZbu89fZ8HBuXCK+p+9Pby29MWDBJqDadcUUzfEZlnh+mHHfDRPoM
15i7663xvjLgSRo41SdyGYJWwCsZkyeFA8Jv4PBlMIOQ4hkbA6PUG13is5wNgJGTdWksl1xDSKvj
QjJH8VFiaNjCYKg2xphdrUkC0vD6q6cBZKyvRCHNWw5TWJrpGvEG5Zy+qLsHShbvtHIfqyD2H3O/
frFT2Z4q6g4pxf2YLVBLHUzyyq8uolmokzatotBGo3LkkF297Nb8aEpGFXMqRvbk96UPgD+TFr2T
DUeXhEojqJNDZlphiTLgyYCVrjEiHuM1tbK3s2BnZcZHnk/irjaP+PkFVeZS3LgKc1fOYVIyhdxm
ovzT069PRcnbkRzrljz6YggTB6QiLXT9ZOoKk0GzV/cMfcmUSyH2gtTYj/w1CeILPWN5Hm37Nz6a
OytrNq6pLm0Hnt9q/a0eS+o7jnlTd3/iduuK7EdzWgt9W+VE0CnqQdnbhwJpTy3FTW6OR7oSqOVQ
nNpnZ/VCuPa4gf9+qLAPu9l8GUvzFzOxtUL7DFCZbPJXCw77nFP7DNVJSsY5fddQwVvG45wmV8tl
m4HcPZxdbFW1uQBUlcEhgFiPhCYnSMB9oNJJH1rqKsga8AOj7o2mJB9qItBppVZLDwUH0oTBCpbL
UJLrA33QcAOY0hMM+hHroMpIMch7gLi5ReA4Vczo4H8trJ1VuMQ86sx41tV4icDqAClAtjlHgE/W
37SGtXIKeKcHmYQIeQk5h89NxGb9lqoIkaR8TKR5U2UHUaXgHiUBm2zXagQoSW09oA+Lw9xHt2+b
C2xO08RGC7U8cj5YttpbNFzQP53kZRxWHg/CIbQcYd96NejoH/hMv4XA75Hg9CbhmgDoGuFFFFRX
Oh90Qy0cEcSED6WT3mQihf5mE+qmq7cij154M4pN5YqP1PN/2yg/gei942qESJyEgJAAL0TZiwty
DZRCuhPpvab0Z/5dH5PKHg8uMML4jd5yVu2vfpk/0qZ56DqXLA1FonZnt+fcB5xBY5SecmxWyFxf
i8B+K3N5bRsPYZhUKQepg4/SOnuqNa9zhDF8sc2TCeHQwv+yLQU9cWVq0D3yLk09Lj8cEgw3U3VY
2hx6SQWKp0RrS6EgyGbB72KYWDt641WziSEGcFEx+afiOapsQJxjsHVjPNBCJn8qIldDo15eZxng
dyjBMMJQbKyS/LkYKEvS3JR0d2fu3L0ttbxFNEKHbsRuuPLg3XpBBw6TJ2iKT+AQH+YSZbuys3+w
hpCvwrPDOYe47i0Pki/P4HPlvr6dvZbCt8dmPcW0HhGtgJFD5p9qUm4NgwkoTO3SepIe8Xa04E9W
np16oLhbN4H031t8NV6MpgsHIh4yojRRcokTQJHHWXef6XDl6nYHTPV2FMWnpp5+ycxkDIRQB8cR
rnpF5LqqEC0nvwwD30Mi3Ww3WNjgxryDnKDVqbbdx7YE2lRQ6jdEtHn+jq6TDy8fAedeokSzlIvh
a8+dRxaOiaWsSh/9nIFSLL2nmZ3y0U3ZPsweMIZWpxidOGRKNEWbKJ+SN9tWxGSiiduvo5idGwHG
dgo05b3dbFEBGiGnpqBTchCrQ7RBi36Yyc0Ok3bV5kfDQ+7KEepgjtKtAu2SrI447cOfnB162qKC
L4JPnJveIONxIH4iEeFUpssFn4Jn67M1RKxKhp1ncT0mgS+3hoTeNdhncmE99sXpr1Z2P5GiWrIj
MNmjzWOavKlJUcVpt4G9xN8CO6rgtHo/NeRr43FhqntootWJxFSj9zFUBhbUFdcfiHloiIodEZZP
Rf+Q18OZHID+0EIPGUH+584MRtA1iwtcDbWFOgZYrUJjBakgOvZL/acw1XROXDeMfdqFWSceMCX7
w87YAi+w5doiem0ZweOS4qYZ8zqDSHa1TR4UN8a2QQ137IQLUmQo+r1fdd45mnH4lGNwsvCXElb1
RaLTFpw73mpyavjcJamHqb63MdbHhmfuI76cTWrItxRs6MFoMkALozHv3G9ftcQ7jnay10AY6Day
7oRIbT8bXkL+YPtuTAret502GEpjXOW2v1q1wshhqVYSx+dwtlZpnRFSgLgRJTqJRR6X2zTRziji
L3Lj1K4zJLJBrklZMs/wMclh7mQt6tOgDjdFmkEZMR51BbeIk53Y0TX7cW07A/UdxAz7ei/6ReLu
YSigKoGJ+8YAALyEgC4krPFDm8VE4mLoEHjPwYhwUZUeWVN66n+BvuUgMk+zO5O1YnAMRK/J0l17
HKg+GWLsssidBQCWNjkZc+2lKwu+nRVWZyVvvslmMnHI/f7FQpn216nqQ0IAaqNwbSZQyCiyG7md
OKRI3AEU5EH59pvfzAxOhBQwR/HKKURnwiVqgPBrkZXtVOtHGM34QKIRpq3DhqDogZXVHIqzRKAa
1StoFq7DglSHONcFOU2Rv+il3Fk5nbDTVKe5XXsHTDB43xtiYAxSq8flPLmOJgtgjVVatNy39BwI
vA+VyYGVTIRLJnZD4RstPuQUMn2Y/hV4rI5itmBAUZEOEclFS8yznzvEFRFusyGJaOdV5hO8X/A7
0sUQOGCVE4KCbxqW19FL/nSu/cZ85NCBYw8kZEZw4t3GGnh9BtgyLEcD7pPyu4iHg+8yuPPGvzyH
4OA1gF8tk6+6t384UyEEzXxpqHXknaBjLWYRbCzczduyfe3H+qGq2NfyeASBIAZ16W0KR+dRouUr
8EKcqmg4tImN5jyCpzPCrC7AWjgy3iuj97cYm87VDO4BbizJJMwtCqssNqqc0JUoL94l5CnzsjMP
QFaLQ9rdwfd5HM02OQRm+2wZaXWm1YsvwwqKbPCT5xFeKQh3lyGtAHi1Eh9PYTGCSI07d7qmkkDs
ocANkkXpbuyhZGWdseycmQJmnL2AR40Hsxv1qTYYT4667EA+8eoEj6how3auHw3fa05T+qGqJLmJ
K6AyXXuQUxlxQIxYmsz5XObGW5C/ue1zP6N2IpnhwTOh1jHpX2qnhiI0vSHwqbaRmknpbUF0TtYp
tXBR4eZ8p6ckTnEgMb1r1UuriFEbE6r1pLsukfHbWplBiijNpRPjVowZfmUdkXAcI36vYNgWHoZd
nRyZiQNqsLqXlm6scUZ9RsdZciwMe6/KOfCkYH7Sym0wvAV2QKAN9JA4rsPGY/KX9eJEpBBNZRAd
CrFaI230DH6UXVnH5NsaJfu28ORt13Rvlkq+JZynrWsZDk+H5Z7SAqfSNKY3xBbxqSS3RqmfIAxt
jQB9U7a8WE59DWTB1x9Zy+1Sw0IhaSbZj1iTfW3fao9YOKuMFqZ1ZCM4HoqF2m2+qnlOjkD1SZ7H
cIxmCugN9LmWwBaBXaxo7eqmnyj1BHPdyhwQzjgsCyrC9wqxwKMf+htXfiBwFmD/FvgefEH7olru
umqdSAbGV7emApUI8pay9jdlX4yYBdeCCY/tpgjQiaIsfRfXqAD74sSsUQjmoJQkxCNvpp5AiOxi
qPyuW4p4C0n2lNGUs+AHUmJlNgYn3T8aOaMepy12nC603uCGWSKxG801rzmVAtbbYgIFMLwwy8Jm
rJz5IAQW7GEpv4yEH9USFmfYrN9qiSC4LiF+u7kttsYdryJ1EqG7Fs+vP2KNdV2SZ2wNN4EImXL5
rvkGtq1J4jPmhjxEzxpsbGc6yWU81COZQ7XBOGjoTkSeOjhdeSpkHJHNJzNaOPqCroswYotPGcFE
LVF28zplxL27K3mIC7gxs9CYIST3FvPWqRkeY8wCYjTr44DlbzfXQcME1lSsoEZeWV0cclinGw/h
7CFzgVoabNwR4OgrY4v64InxtxHo+EAEzNmSPFOzZ7fbqbaNnen63zRWnNa2dSU+zDhkwfTNmrp8
muM1yYC7SoO9XUVQcCpyR766TH0HuR27gjSfPJp2THP902w2j30L8EMVxVkBHHc6D091wyRhSOaL
J+PvYFQvg+87pK8aZ5SBYPD7kq3Sj+t7jCXrN9unLk6iV62yb20YpBaMUAsjQpJcfZknr8f3rNcP
EtWT3TnLnkxJBncZ35jt03o3FYO/2gHWCiUWvgqR40uzB4iUh31cEVsDncQZ7PJiLoA/5eRipOs/
q5YuQcbXyeWJG8HIRWltP1tzxPs7k/5kIgPyETyP9qNLLwLWaZMP3fOCdSNJoEVxqh2MNPkTE01a
tOsOnTSovR9Jk42H/lGGedVR3O5Hw3pJITW3i7hpKr6gQsKbAMNEtNsCJf/WUyUkMEAV26U0B1Af
5S52mzdeJOqB4ideG7ZJgkkoYy4+4t6r0PRXTc6+wAu8xT2XkoeNgttU9ks39VSZgOIarupuiK54
KH4WDV0Ikfn3zDQiarJ1GGpdlz6/byyywK3EOFSE29DUMXRUFuO+rnZuGrgDQsXBjT1UQWi2/OrV
9DZ0LQvELom3EgcO7FhyTSxCR8Xg7dTcfRdG81pGzTEPsvjZneKzdSfkaQq+vbbhzxE9M9p5YuFf
76PRfIx6+72POJnXrFWmjeeZ53YF2GSzBSS+glQ7k4Uqpl8eMYJ4egn3G4PVZbhbASRWMn1WLIpN
RTxzAMyEnfMhJRnAnjv6YWb3jW+/dtK5JXfSPbPIIFA1WbYZmThwsY+Tl8U3qSr1Zl5LVQXGrHTx
Ng2lvsuT8Y9vcUhBYdZhNHaPDkZjMJrsQ4a3TvF+uwhjxiR5TnyIDjN/31Zm50PBNBnS+LRMHuDx
dOFULCc8tJwtQciqVMFhVzFWV7GbXEadfnIXuIBm+VaJFCb3zkRBvxEOdD7gUE+Nqxi0EE+VeKqH
h1EUYRq1wWZIPAFs23oUcydvRu6zJuG+bMdK7JxSv0UHzP+/tGkQskOCExalgeSkFJgllLmndoIN
YTPuwrjDGGICd+U6zauVe+XqpuQKqLEOtXjeNvlvqYAjkD5Btwskd4tp5UCrSGpRW7anliggXMz0
xbHb7wlsNHcRsysKGnVfSfydnSWirXLLNyauNsaXmOGoA0LXpAGHM/pdMDM+aobGOJQxLUFH3C8d
SxYA3OR9qH1W8+h1xnDnuYYXwm4higDRM20DKIShkp+ECPShXSouXBKSNxxuLcOQ4d1ZM6IGz3BC
YWTfJGUAmmnGcaOb8sIsiFIRwFTh0RwvMdtS1nInt5OXpmRPVYDDIn4bbHbctxcbTC3rxhyabOAn
O4KmALb49pkv/WvWxQklN/lpUFqAO4RJTCygYwEugHi6qReGxd2I9KKo7tlGkwhUOmyfNPELNkZ9
yKb8V+5R1sGpn+A6qISpVRbOmna2p6fdyHM5jhW4VaKeI2yENv2DYxvepqk1Cxw9Y/g1znEE3Ix9
WDgX2dk3GWbBPrnjOAjzAN+0qOHGzR5PpUYaQC6dyyjgmNnMgePgoBzjjRC5LyD8DkMCrHZ2b7zH
tCUliSk98Xo+yRNooMS+xNkKSpl1mZKBuWun2N0Sbsm+KEDtUHvdTcJ1izW/PtJXXtLKvmWYOJOL
NC5bPtPFbQhemPuviW0ytpjtCAW34xRRa0LFNAEIqWhtlWWtu+yrLOJxM662/HZp3+ulfyVS7uKr
9E8WyDdvnpnFyfrVDdrx1NYkoRlthXPaLDG0OE9jBDwIVMAK0fAghCUnMRgwcdZHqPdOCLevk+1U
W+mSe4ibeNsNGa9LXeh9nOk3RtAPlpJ3E7PxjRjJdI+nMOIw3gqFjrCdqBPKKNgxBg0Ovh7ZEtZf
LinJCAJ41T3vJkPdw+BpPvR+9zRQeFYFt/gy5MGOwcfHpwCHRy6nfQAJUW/gaqPlF9lzCrVxdtvP
VIHrzyJ4gy4+DtRHPWo9SOqs7ggeSLD8AX2a+KfcDpNkeXfmklap9r/gRoCtJEF9GoLvduhCx9Rv
Skfmrkjt94ZTZCc7zqSoje7aSIYZbXRsPhSF8sluGzfZyk0vBlIcCIgs3iJdNme//qPo/bdL+yzK
BelgVr2IAX5x6js3GGafzcB4RyZ3bga4Q8rhYK40A/Zhcik/y+kBc9xVKuEe855R3VBMeFTJ72if
B1JYNux40c7nmBX4OMGQVyDwHhhyuQBbAIXOUG+IHySmVM7EPszLhsyEn46MsG2XAeSA6GRbRXky
e2Jmx7I74N7EaG6UT2D/fvw4FiEbgp3ybBJaGTpoLdp9mfO41Yx70bsdA2C4h3hyXAaSGVe0JNV6
WR68GbQiT6q7k+MnYCC4GUZ9MYHzbIKc+rSes4867x7w2YOl5rvaG5F9HKEGbPX8V2sTQ9CEKKCZ
sXoW7BRWcYgGZvVkisc2L345lYJbW73oEnodWwuO4wh+FMjGQPH5+Sm1h6qZ6qw7qU1vesGpKYdX
j50Ao6IS91s1chzSDkxIFjeZP5zwwaTPuDwPopyRQUJJ06ycTLP9hDXGdLtCoOY4auukltpVNbzB
US5fMvkeWHUc8xVTV9pwxpunzB12TYbMgyhfxDAUy+YjVrBjtoJMUFdT9k2sC31xM9DmOTO3Rm+k
33klCaet8aagOGE4OEMG0Q8NhEtYuFenKu/RwaHqIeXaViQjTP0h6b1DkAhyPjtwUIJdyUzBVUXp
e9ZoOkbmVoGN/3f0sCIX1olg31+9SX+mIFAQ+VhG6guq4bRpzC4LdT7fII+ZQrrOeGtmzLMLY36J
1Sz2OYvDdghu+qhruKnRvNqA63JYXlZcP2WafT7pJwGMhfzqMC45YrQ8l3ZKu9BYRJKxtc0suCCF
OmQWv1o9DN1W5yh7+HlNFcPrIz3bZr7m6PZ1SF2YJEAxNsAHFy4Ih8yIIR68s26+U3sOayosdhfO
K1UhgAiPGBPQUCSdFQwYGuEjp+N3zglddXBw44smTjQdBpQcmlwjZPzkDqoH154E6fFybyDD50O+
0zVIB7dnaqfrz7nLTLY+nGNFlrz07mBgUuQAUJhjyK+AncscQZfWdTZ4zxwmI6T2oOv3yZb40rn5
aI6YiDES88jB6kzwZB7YHv8kSZSRfTq+d2uoysDdDlzX3rtV9vlYlisQwrMeGwIo3ciCs1Lp90H0
L8uYIYN4RV9alwFNBKBhz9iLpUh3ta6qXd/QDpPhJOGeDBbbIwX2sghmahwLx2SrvU3iz+4uDQQd
Z/8LPN1KJaNAabvudzwiR0IWxuP67a1h1qrz7NuFdifFf4vZnlzEQawJbOA8i5S4S0GOLe5JxzB/
gPyznF/hmosf/+lAzOB9QRBnBxWHGNdpNs/R3iMiYzYJJe1RxfwVNdBWaBQL9YdZjzsUj63IzvlE
/Wf73OMBKbK1j0hhCQA2mWw/N6KvPnqverBNQryGLAUUxPogL3gdHZzxg/my+DB2W6u/uHiHnQFF
hRkHrGskEjy4T4iUxwIHhfwR0dy958vWnYECkakXG/bT6tPFdh+Hg9O/9lnx3uaUD+wNnpsc02lb
oZCesMExj2FiS3mRuF58cCAge3Ox9938lzchKUmZ6DFjeBU+NEXOLZIaPI7NUkFxzchPrBxT8f9g
rFCziafYwr3fyOKorPTLqe5/atSbPYiQsHOQwvVQSAermO/7HWLm6RJ15kRAsZeFQOjf1AJogPF2
QUxWiZ4QIYEsrVV+ZIUNbdT6ivxp0ubdzDFNYYG+jwem9F6+HPJ2eJra0QzBOw4hOiK9qQzN96gf
xNTs53I9wIy8CP26/wHSxP4RQc8J6it4Zs0JiZQslPP8ESziIgrvxueXuU5pKcM48z564JaHvpnP
wncO5vTtk6V+QWX0u13IhqiCug3FYt3GAPJ24+D5G0NT1w+qfJQzbOVu/gqw+zBT54sbGEpO/opT
HLq9Rw0Pv6q1t2MTKQIwA3I7e6NgETn9BhCxbjzmz1G4RHsir9wyVttzb87bTFJfYXfZGZke7ufh
oRaq21mRB6E+ab/Mrn0FZJO6k95a7tBz4s1IGMaO+Q17qbJGY5chGahNpFOwmtJ1g8cgLr2YXlQc
cOQgw26xnjt8qZlTE88KK4lQxOYUB/K3YXb5WQt/ua/cStwPVvJQm+arL3wi74uxepqc5Rlya8EK
TJBIKMZzqZVBDiPeBAidd2bgAGVAisTHy5qnLKEqKCa2U2Td9cn4lIvsYFWLQTZ59wCA/7A4ZClZ
S86mC7dT5CTtLZjym1Ryfw9O8OFj/cfwBzonpanZK5NKT5GUkaJOLVunP0nmT8x1URY7HjNSKP5s
poaWvK+K+PCxdO8mmCSb1HwwDWajdjxDvGla/VrzxWI71DdAHW7RK+cPuo73LKwvkJDtSxKQeJGK
jPp1eTNaRmYiIaa0m5FoRS5z2WhafjzK8ikzngDL34DKoV73mer6qXUWToaox/Ou1QIVtk6RYOSO
81hMWUA4DvKInmn+MMfqtHi6QTRHfg+DG5fLm0wN357uJm/+VfQmKHYMi2A+3vQYtDc+q/ztGGen
LpW/FZFVjYokzCvjUrdMWK2M5FcsTJ+OwCbnIWzDVx4/9gyFlTHuePCRA1Y3LShQshXT5GLnX5B9
2Lf8D1fntdy4skTZL0IEXMG80oDeyJsXhNTqhvcFFICvnwWdiLkT83AZpKTTVyKBqqzMvdd285uL
T4c1ONVXlGKEWNLwNe8oP8MtDcLDbGEvb28jJfHR8BJ5FPUwgC32blgNlp4rwbcwmqxJ8BemrKSK
7G4tRQfekEFukHNXzXl/KUd5QemN3sUuVqXr76p4qhDcE3Ew2vsuGy66V2a3fm72QrkPsq+p+ogg
OeptGxhyvrVaq5+SqSDTl448dWV4LOrR3cDMoGXUbC3aXjQUHBYJUfhPafg5Tpk8FvuibQ86AWyN
9B8ttqRVJUFee4w92n4GuhChFpjEvbSKU23Kg4H+akqnm2cPQRh20w5PXnPwNfpmMhNvBc3/VeZU
aO40WE6Nv4wd2PsKr98WhAC/GCa4T+WWMSTHwHb6d9qWBFBiSTipkVJtUMU/5QOr01OMkya6k5Vd
kCdRSoLVxsaEBp0EpYuaNFENuhRKq00BTmod06OtNRExL0OY7IvwzzjPxx6Gwb2KCVAqcATv+2nn
8s7+9Vrj0VtCDsO5ezQY+j72FmQ3D7LO8felxR6/HkFFUYNU2smMdMTeVcRHneEOrYtQv9uu011q
kgpUVxt3iPXG/b+vW+69dvvp1FpgFXmfiKwCUXNOq3QfzaAzimaMn0Tjx0++BA5fOGaya1xX7Kmg
gEq4ZlFda0D0ODQnPxDLS3fUo0Ab6P6xAGkmtxoR9Z6fXVi3revvg3RpFnl2RNubQdC5hqugQsre
KO5uY5IAqJqt+hENem0vgRajF5200JtfsaJ9VWZJ+NvyKke8N4RF9KCkvpaLLSYL1Y0NnOxoeiXP
nqqX4GKgsb/fTOyoPKTiYpY2gU5jK56ALldPvc3AghdRzdZcNNmVuMpNia/00bJC41Gv8xMpkNVV
J6LtQPY6se1FZ+9K9BmIVcV4b5+KlmmoAnEXS5fKeorLD9rgz4Nq4NQBdA56jbkl09Z4bbL8H9j3
aW//utyRq6UkA04JwO96PHXLTPP3IVMT082mFoe0I7RtcWTqym7P0/Lw+/L3oejti+7Oas2FRG8w
LddOIfyjL/Eyr37NY02jMYZ2wz+1mtoH88NxRPbQh377IDzf36UK25f5MYGsnUGi1+j534EIa6xX
UF1hfybvCcmInQfOlZZRfJ+oHLf83ZA6hMpPAjQwetP6W5V2dm1wdrx0RvvdL6/cafY3o+MPa3tW
nJrd+LVgrnAaoJEhJ/ecB/Tay3d+H5qus08kuL6hzv3RUbE9T+C6Kakd67XJk3IjGf3d81p1O6fT
X8JozteDh9wOd1EF5jLtlqbFK7mzaMww0UF1HWCTAvScZ/9W0lC40T2wb/YN9jLcP8n0k0NQSS9D
t064u6yTE7cWzrf+x4stWsiCxoVrNs8JCJKr4bYVYUMpGUELe7A9yC5CnTnFcQD9qnv8feiy6liO
NT1qPZePYxfi6vGSbRFKgYdLsz/ycocTcPrEJKgFJUa7/74M7Ee4KMaEpj+0Rm7ek4lmFPG55XpA
Eb2Zfe4p9FmSzEabCwYjxlqj6fjiwX5ak3AsX2s4eIQWIJeZszXqcZK1yiJ798Ojh5PsoFdN/poS
On4YMM48anNywiRI7lihMVBxx/qQAwttfJE+got0yZiyRkaEhCdWDEnZE5DSoAlV6yzu3gxR+kBD
163CwKR0Mq4oMYfTUhaQwl3MtIkII80a5y/NCoDUdgfO3wDV+nunUW+JJ5onuW30T25KpmVVjwH1
s3HSkAOB1F6e/j5YmY0ZfcoxPaSZT5TlmxZ75hOn/PjFHD1s3np4q0jVDQqphm3u4V5WqrUOdnmL
Y/VjN2Z08oax37qdLI51Jf/oYFx3GWx7ZoaVZZ6n/rnwnX7xqFDKu7IJzLaajraCQQ0id1e49r1j
R71no2Pt+Pe6vd2r/gll4EqLzQDAZXT5fcimMv7vWVmpn0rHduB0Rrpysyb5xpuFrpS19bGwUuM4
yLGjOLeie04Hken4l0I/86P7JUspbZ0nwNbzzjH0YYcjNt3/rsOm6xXHCNfYirBSOygxf2+1JCLi
fhCPuD2jOwr+vyPilauKSW0mFzjQEPCd3I4VeuGSc55wd1SqBWlInN9I70HxSqrH7ndxUMuqMCs+
REbvgYEiR+g02HFntA+uaDOiXf3uCC4AfWnavpqlQMTkU9BXVZK8hzoRw2R+KkJjhuTdTSBN51UR
iM7k+FZP3Skq6iVJhGdxkwQhnoB7xHGfWXX94ZJPskNubwe+i/awm6CIZB5zxF4qHb2iVTz+Pliu
/aahjj39vsJHxO1MyGTK0vffD+BimAGO/elCi0kqu/ZVq3dKut3NDvPu5iSatw8z+2/dlEetqP4U
ddwztk6SFxmPCwNheGy1iIgs/pOThgV/A1BnpDqgMaRq3foGucO4Ljd+RISAvkwyROwNAX92Vs/X
YWIyo/vVp4gnMjHycSBFwv6Xm36+iQcGimsxou4AT0ul67akixroG1syxmh2ADvq2N/p5VrXWh/0
S7k8mBm9KsCwPLUJQgiw6Fn/vfSLvgyYazqIMmCkDHMdM9Iu8+MgFtOVWz9iSkvR4DThTrM43ZLa
gGJnoXaQUxpD8eL29Syf8dtiSh4mMzn9/sjQu/k5cVCpcDlUzhu907fKM7vvyqueAainDAEujtXH
T5bdGPD8tXztu5BNLYRG21nQ1fld5dBMoKdoA79Gx1zHj6Ys872FnGaftP6CawDR6XZ3FefTiUa5
Ah/aqe7831M1goIjrAVPZIz+rM+MV8Lgjf0cd+PGqKjJjRDye1mgKa4BhlEPeKy0rJuZRYlFauXO
79xHBhMpLjBmh2VBu7TzXWZFOaPjRKRb6j3naaJNc0X9d/HDtt6xXoNSNbP+Lsb0qHR2hEGqPQlO
1TartHhr6R/gPPvrXXJjXB32nI1Xt9+pNLWdNnfjuvG8nmRIPHMQoWGJcsRx/fHV8ptyn+UYrA0z
f0EQointngLRJaCRsBEWKdR+HDi3VolN2+f2u/e98ap1gv6uZII9uaCFow4oecFIXxmUxJUy/9qY
l2EsW/oJNbx+yhl3QIYqroM2EhQ7U5lkaXswR/R2juYYuyrqk/Pvg6mVp4EIr13KEsNwB8TzNKTv
BmisNQQ3n+4tfX/qR+NU1jTWdWaVGrDnHOvTmqXpb4uzZgf/75aKjA1EiNtskVjnmdqpHnRv1eUA
0FsddboJkeQBNt/O0tWFenXcWY7apmiTL5lr89Gxzlmoc1VvkLoIiV4hi/9YmORrDXS/ljDmdUe0
iCqR4RYLeH3BI6AfqrEWe2+uu2szqJqxzpQ9x2pppeWGuJY9OlsYZG8lrZHv0jb/e7J8RatogiYR
Vg2MfUYwowHco+7yn/N4fOyxnyFWRyspYfIBR8GZ5w4gGLvCNF98h7+hycInRPLBxKGgrt9rAGnw
3tCwONAL30dbPwzYReHAo0RvSk9d2tR96yNaA5wCxgv17bgjwrlfpU0GKMJYbmKZi6fRGMWTbRxt
0WmPWee+2tjGOEG6T5YDl75PmUUURlPfsel9dCm9z2SInqVjSiIH8MFxFT79PuBWeVCZZp/gNXno
C2G3rf6/4vG3gvz9GpJJInrsv81g1A+4OXEjJlnxJxu8vZMlWSBbeGfWyLnVEclrvCiLfYN3mU0k
PCfScK0gNoFOOMsBYGC5uGa6/DaNio91QRb8PoQTc/bJB8w4WOoGG9AJUuiDOOsacdcg8Gz9yjwZ
hhuf2skd9pED/rmkr8d8qZD7aVmyCEvsL6x/AgPDMdYlOUYD5xDmaNc4io2Lj0YnhBvzmc7dPm75
WLbMXLp93pGuR3BX+NkYxsHJM/+l6NL5UPbJdymqiwmlbqUPg3GDzMbwOqaBkcrpigfW303jzPir
NPVt7vTTEnLEDug20eG3sqy1eLylQA+42RT/xz09QAd9/B3IgyQRsyNTgyimDRGe5DrrtFrNfpIc
hDD5TC3pA/MCQ8q4/gYjtveFhnK2q/TqItumuoimCXS7mY6/r4ysP/p6nl2m5okWjUuEnBk+aK72
NCLeNhPfZQYwM0gUqXFvIf5t/awHILe8/P2aP7BlqGExJU8LbyuvG+PUp5KnHFe+anMqdzYDrfPv
Q+U41VHxG8Sx15w7edPihuIONcZp6qWB6kkYaFm98eTXDGCJFLI3XthbBzRDXPt1OJJJ2E/lG28P
8/Bq+kzSWHCX5uUhHBTDUIdhsnIWd5hTCUSw0n1OHXWu6OiRnEiIp+EN9FZypEKAv6JLomepWnky
ji8uBLKiU8kHKST3gjwBxJp6sZOG8vat6XRPtQ59E5uruRE1AiGt8opzUttHokQDZpLeWc5O5hK5
YsVB0o2YaUpV3ObuFOKcfLUarN35MH12FuauqHamQyxG+8Gp/RcSp6FCxDPBdHnvXN8KH4h9aAgG
j7Nw1IWe8XWSCXb13lH5Pgvdv01clkFvReYJQ9s7QiQkGzmB1IjYOK4OsGJFN+uryQ6bQ9djFW+9
HCerYZlOUIir30fzXzsXTL9Hgk95VyTj8UbfY4EFx29HF6MJS6DfxCpU6DKC2MmJP8FhQqvGhxW9
vPmWZFrvT1Z/y5hI3dwhfbRV339VdUiEelZ/CtK8MIV69uNIimKQ5dN0LkNaE6EnzF00IWCJZa3v
IrglQaX8/vb7DDrPcIv9+RkbmjpWDe1O1yEroV3WvW421bkAkZhk9rWhBbgXzvAvSnn12wv4/fqg
dLGLYzIEmBo3zOSQM+kVc2muIUgfqHxKYJP/91uaGvytDjIFZ7trHm2EeL9kFG1ZYX6fWYk17CAx
vHZ1NJ3+9zAP9f/7sssEh8gees9/P5Kgjqr9plv971f7/U2dZUxCtpa/+f1Gn1AMGsaUnlQTnppq
Hj4Ni3Uqw2DFsCdLdoAU41PYyuncOy0jftw8KKCmhzkPx4diBn3d9PEtlEOdrOevqpHNQ2Ty/dES
vJVasf79QRErwRVswnFxzezoAaFbW/G9YVB/rpaHpHQRxf3vdYEC0Hfym4YZ/gvsLN6Fpu0eCJHJ
zuPQ1ShzUWDN8bwFx/ejA5CME+y3A9tokJjq4Nn2BzoZzPo22hRP18lzsbHGWwRFJjGrtC9I5jST
JKB5cNAc6ykdH0QUPfRmPDx32viZMKKQbYhKsAkiNrQLdGgyN11tF49bWbv2xXfSaAfUyFvbBBIx
rl7Xdqbti3w0nidzwPfGALkpbJRxI9Hdqq7OnG+WUizlWJaV88FQvPOeXX2qcoQbxbljH0kip3Wn
NVZktH5XYa4ey7QXMGiJ6jVzb7suNATVKHfAlzMBOOkV1aLvIYbWkzk8W3DFzv7YctwuMsh/vEJI
tcdw+xqCN13DDxEblVC4QjM9Zm10rzus4rURaxuTvl/c9POpxlhX6EnQN4gq9REKQ+vG3dauvVvj
zNBuKvKF3PnNE4wDhcV8MG2PtNn+WToDbVKzyXCR0WtdEF+n46qeZI+GkpCADRFZDYP/duRI4QTS
Hn0MOK61BAytJf24NcZXc02UkmwDqhuk6DHe8iUMJM2PvwF7cjFzxWV1X9K/4o4uZWEW3bY2m30Z
Zd9u390LXNJa6t8iq3lLcAg/6ITdSH+4eKIB7ezQs2ILww+hVYeG5gMgAbRKPfmVE459ZOkDqi1d
vfTLCMUm/G3JRUg2HeHopDmJI9PTmcCnqFsO62u9mdQzB8c71NN56Z7RUdfVk10xR2mNBDOP5uty
P1J9RONZpKiYsKB6p2RmxxIarbQ2l7CqbeR9fW5dsuStrYrXZvboS+io0xpdbLtEP5dORNxCw2CX
uI2lnXSiD33rQ/wCleGpo1ewneOSge44EbqZJsvVSV5RLIdN6MgCNvegb5vK+NuInSOQko2dtM5V
UR6IqGKkDe9q6+r1vSMZZtYieQm79k/VJV8a9sZ1H6lyL2Ki4XVaBgiWx2Tdtc73mCaYFeANb4dJ
tfjPUnOTJQEK4IaDTfEnmv1TXyco+tFFooYMsTXEyAKKjKtxNr295/1zhukvGzwtA1P8rb+awnsf
6ZLhhaL3Djn2Qsh6sslCZFSYX9mN7BmzVpNyJHb4LfWPKIKegVPg3jMwQTtffIL+JCA1VNvRmCny
o5YkQwRGBwQrW63pf5perx8YnvIPTtMJ5ceaMsnDDNAwJ2rm7rhcQaWWHrWmdYmeRL1JAu2p5fZH
bRsJcAtqKsBTezHe7Z5xidFA0syMCc04opDFqfziKfNhzPRyNyXNx1BOKaHGQEdsGfYbNLrVJuyD
kuCXK+xEZo89SZyl6Qdmrf/xJS0NRsOcrxRRdkY27LHeF8EcEaHVGteYD3KrFTHhrkBFcFvAU+hF
95U14AiRsaN5md9as9p1xK2q4nUoRb5HZ0i0uqptAmZKIMGiOxRpdM2GBqLKQExIZzMidzNGgfRT
N3Vusy4OT4YZWmtNEZQWju+27E/+UOxUWx2GDgZwKQsDDcjQrsYUY2qIhiD1UX/pnprgEWhQmg+2
jItdoqUsusM4A0uL/4XYpY5IpsoNebsAewhvGWLdOmQ68g4ObSQIdVYQKQlPQmLrza3nmFwT5qNO
YFYtCprY7LfOOGB+1TnkJyKobf8yDNrOGQsmdVIlNIbCe0Mg3uL6EcjemJhwWr1O3rMWUhU/QdrA
se53OP/810mRNR2VeL085awdv//0dY5nnQ8935b7iAhDo2IGzp3NJp5oEp2os66Brx8NsmRzhbTA
MOBOjC7lx9iWOsCAGIXShMJb+OLkheoL0UyGetd+qK16HanIZ9YkcSGYzOxwlYTE2Xo3YiOSbV50
nFyxBfTIr6bRRCYF7Xufm1aO84wFEZUXAkB8yymyAZYxVgyqSycBWVtwQbicSbhJJvwDUyRPUorL
BMT1YvZDkE7GNjL718G36Adq/LV2DSaiqa4kB9obwxVjYJZmCd8pwfG4tPSHitlQ3pG62ikmuU5O
GqlgcLdmucDjQT2BthKvXI9CyYmyYzzUzZnh3buchtMEYXqJqvnymMU0JWvdsiduMlrcGm5T5tht
hMRPcXj+KLL0IYvxofWzp1ETfEubYJOi9qqNW/ffoUJ5XUzlian5blLdk+UlR1uLis0g7CaYSAcu
sPBkE51nGCH+iTyl56xw36spBiU6PNcwopG6CJREucuYSNYP3jyb21ljGjUU9b88zLcpAS3bzBhM
FrpNo024DVuMFrSE9kUJcYBhMTXdtAxHOOZUiXuTygUGPzQ6ITaLjiJ1gDqYhnEXyGNXNkaVOVEM
TdMxcIWJi4HMNL8y8MGyLHO419iVcHpGEYeBstmaTZifjORnslDiaDg6hlLzHg3XZAKP7aOadV45
94KVd5MowzqRVE/bqcHUjy8zmMSEEI6CmTyA09Qiai0kI1WSa9GnV621rZ3oLY/R0EbeS6JRlY70
zrhNwvFAcAmdVaLIRqalVax9tjnlZOrjDLYz628i6Dtd63gML+mJUtdZ63GM+BvqLdvfY9e0nGgT
PBOF2AIPQwQGq1WnIcMgAL05qUsERBRxv00M8rgqFXEvGjTGiZ/sNfVWiaZ968zyOe/tp7jXGGcP
AH5LzcIzGt3iwpjZyaZTX6JgFikzdG+Sl9IuSG2bASk1nd8dNOxUGrZFtLrLsPTbguGP3golZ8RG
T8lffdf6XD80BgY9go1hfpA6hGWORuYShjss52MrlPAVHG8riYlYC3P89hPjMZPyOojOOETW+NnC
Ou4z39q7sfHpPJlg0e7u6KN6cGAZcSZl5zEeZuTmG7cRD6QlrsZiFoxlQVQkZ7Oes2MTcU11bbK1
aJ2t81AsjnrslXGv32Gz7Osv6bTajc0Y96WABRAT9hAaHAvq1tmhOkf5dgfpam6QLbNShK+1VKep
ce0jnOiG7J3uD7fSz5C9Z55st6DTkWkpAAowr685Ik6scus0HHpuBnKqdZNmb1GRjiEyMv7cfGOg
bd7YXq9zF44C11rJcIJ46VJ7Kzq8/63dTevRDhfsE+OgQdCixevok1fdY6fpujPxcv2mdfoBs9zw
b2A1IFgHuYs1ABDQmb6rCD27RpDmRC51Jc3dXOpPxHUY+GhDb4EBudsEUzx+fuo1y2vx3hhrK0NW
hjLb2mkI83xnRJEMYQxFWhlUWUm8iZ1+GRrbJ9ieeeKIYuvv0gRzkdq3MI1fcUSngVjgPDrRYHGX
kcHoICRzGArZmNU0gdFrCuzCBydZeUeamEQFcmiy86gNEmD3KKHi4+Szr0qMEWsOv3/q2UN60TJh
TjzzC7mgsRrK/qZPsYsBC9ahAwE8V1svZRap6WiDx+FR5dyZTkHaINWRB7sg8V98sWanqimOEQXG
X0MukDKnwyuR1oRGVOMhr4ZPr5PrFppvxEhnzfGq4RdBcx4W9gHpT7GiFQtxOg8/6v4DpOVinORv
dueQjshA6EsHn6g1a4RpiDvBps2sw5W1K4Y5PAzJ/IT+BdFd4r+nnvZPlnMVpIRo2T3U6zBF8FGn
3sfkZBy5ikcnJEdliogMmbL80Fr5bfC7fzR3X2JWT8yIYRg0p7YmAaFxQE/k9Qew7P0g5r0/+PA7
RG+si5rKQx8fh3qWpHRVxzwhkKOfyGEi2TfAAkD4N7yhVYYeyI2drwSV4SYPYxofw0s/gycllbJF
k0Bvo49icZ4RsUZ1iwWmzWEcT9VXbmHgVNj9FQwUAipW9cuMLL+cECZO2tErD1rjGeT2ViY+kept
co2HBs/IgLbyJOfsHfaewcmDQSYRC+3KbAQfpVHhkcM7R5d+3pifM+Q+9kJEyV7GZxR7pL+Wt0Zz
sLI49Qs1TBBqksmb63Hb8slty/EFcha5oY73hTLAfLST4TvScPDqRDzYicUCzgp5yAeSmzU77Db6
UhOborYe3NL78LoCZWJ3SwpJ+76Q4a7SCKuCgvLpjD86feXUcN5SA/ur5XvfbVVvwO7+sq2eVUPS
EPfGs2coecBtyPBAYQmbneVW6LYkFG+lVlgHT5+eACisgN3eQ/baNenitPGltU5IeBE4iJFzARI0
MkTUnFRqiUSRQIt0oywlgoqimXQ7BqwROtd2aHd9zg04T/gdkJ7iKUxxkkiMS0MUI92W7j9j9o5T
nz/1tYmVpRPXHnWBQVcRC3QEJg7IN+Ad5+yceL+CnmnTiiQ2ipKe06EmqPF9lL5m1WOdr+xgMDjE
9FnVbCNRb/GSP2keDjvsZUzfUfS19Gap3HT4BAYSJtOCWkJoIueH5uykg9p4BZJ/DL+FD3VkCVCC
AnTCurLh0/9IfPgzY59+aX2zCyPogoT48o5kLwwFt27BgY4A4lVaz9+ccOUqDGf++zY/OjR6+03E
B7ImEFonU5xIiy8l8Z1kyTHu2k/ZcF5xtQ5Rap79gfDjrWqIc3UTX3155ubeuX31YfY4t5ii3hMv
//Jzg7OiRC3bz8HcInJnVvFdjM0xyvpzZ/dyNXbDBQoGNbLZPM2avbU1kqUjY3iLcKMQqhr+S+aR
fB7WJo80bQefMXTxlevWb8q3L6FJwR4bNgvleO4HOwpsRUyUlf1x42Q71OdZe9JbWkWmWVLUIyof
s8da+efcCo/zAKxT9NVzJ9zXokPsM4+Urstv3eTyxQGIUNBOSv7QHneQJplQn7TqtR451jT2i9ZL
PIcV7RJTVzvDHzomHcMOdAgjo4igVs61cmT+4ZnlY0yMKwHdyRFK+LaxD8TWBBGf7kZHxLCf5Pxq
FG0Z6OyTePes4mFiXsedv62boVhNywICGSalVLBXVquXsPvQMNQ462HawWDTc6x1pXjRYpyftNCI
uDLhebNin8mrXlkEbgWuTpU2NXQmi8UTlmPtvNialGSmYxmXEbHXWJnvo48WtWn6L4K43+gKNEFY
jTozV+vHcZ9R7AMc6Jf875+GOD1WixL2GOjwiEB3vHOLjapEpRvb3Z526g090c+it4kgSgSlJUDj
aUgcXRLfqTdMxBMYGdvReZ37/hl9B8A0t3x2jeKcx+EtIrrKcfVvK/7nRl266Vua53ERXzPGwEBI
3pleq3WRXpXZn+FYvFg6YbZqdNYmCUQrDEdLf8b/o7WYONMWvxtRpRbcWpMBpQd9jpmca5Dc7BnJ
g4UHiN6C2nmT/m078nnE7TBzNknpGWt29RhHsFMyInBXRQlhQ2+Lb0/r/L0qhclKaHxrCaOZjDHz
huSkcOUr+4c2TL0KLVxEYUryYcHB0WVOw6Xk8zZUiv2GCrTUHuOSTRCNTrW1OA6sDGMG5Z1gRhzW
hdQSNMLhu6njUCCBcVjVrtiGyK1v1I3HvBwuQ2PvtYLUi9w/eC6981p9FK1+M5FJbpBLXsFZ3K1+
2tBZeiaOB9ozHBGOy+SVCrKnCkejNjTgAJqE3awG0CHrzmFI6ZRItSQRRT8mLMatZ0GFaXKUy/0k
SIU1iHBGfuIa7TVxQIq50ZL7RPVODTnhZa79tTF9LogZy6E37YwoGSken+eo/MGoQnM0HTCf5QYF
DvN9CaDLhvVFMZb/FbP4MnL5zKEOFoNKN3BLz2HbYTDWcPI4HP7w6rYQQrjqNdq0q6LgNtPBLU1d
KK45h6KK+QWAtdqwePddst4bd4c7z8fbcc917d9cPmYQLHfKRlzsKaLHuWFqpIXpQ4qEYPIkTQKH
IFIx2ZuutO5uXf5hWFBvxBA/RcgXI8DkLELJVs5xtPK9yDp0cFbSzn1r++yzRr83MdDcFK55MSaG
zT0qG0Vgc3FSCpAQfCV/21agbzxkSvqIHjjBjg1iDiIkeUtUPPFz5wt7rZfciNXgUs04j6Yp4i1h
TrgVvOQ1CcvsJCtRB34CH1RXLt3E5pb44bCyomLaZjMXZE6chwpxdEwASMpG+8MEtOaf32ux2JfE
4l0aUfCRhOzHSag20PSY2EzkuCrCzGfuOQqGw+xHzJM0j5lh1r/pRRWdUVOBsKJ6gTRoLLwfMZr2
qmFU3rra3UF5cERmvaApO1bxPvHXlv+a0JHagjNZ0sXg9TT+R9wiu+XgQCt7FH9R8ZOxye664W4P
UBit9VmvA62uu7VDni92A4zlA9MkgBMGP9r6X7aOOiKp7rDXG8ziKKaB20K0xL63ZY2Hl4PolND5
BA4aez0+rL1pDPsGF9I6c0NM1vp59szHEmjCKnL8XYymgl/bVWiKrCWpVFuV0BkgSFA0I/Zh6SNn
6yI69VZYFPJ9geYdMwim7IxewJTQ2mo8/wfRE1iYpj1xGiW5uZqeafzV9ETNM+jdj7qcGG+3h9qY
hnvVktdsXBrunbzzxFrOOmy75Xbten886r21FUbPftPHr5F+DG35okau/jZvlqv3GpvFq4jBpMnO
bZEj67Ars8S74PEZVgbOpC3F12sllQ6HdgqEM79HtklnwQmDoRePrhGh7SP9YihAgXr6cJw1/aR5
7bXUBjLrdObH6cSRS6dLnSgsGRMl9oS1mYCe+F44+nc4cKZmuTpyC6AFtfuL0VePpm5W52KI9pzN
CYifvZvRpF/CapiMaXLB4jxgT6iX31bS6DySrii30o8IHEYHWjGQu8I/jjE3a99tSW3je1vESD4b
brIaWwMwFixTMb0o15MH/AghKrV1Cg1m05kUeX0esVA7qb0Rvbg4uAuAa1b0kZ3n9kVLy8XP443A
q4uz3qME0vqBSy0at60vmO6OIM8JTVxMX/k+zWWw/K/tsmvaeOYlw6S/mbMM7TEyFczt5gPiMA+h
+/hJTIJg/hiAANuWsU2GIIpURDMMKkealrRMWE8zkW+VbGm5aJC7mo7DSZgFnN126GnvYtb+lWm1
rUyQnmw2Kf47dxkixKfC+5CllhzaDuQXKJ+VqUXQQV0U9lbsX1DDxwyW+aRpiQYEmhO57JRYPgud
d87Ty4fZHuK17nkzFSx+7jqmGeFGDYfuHj07hgorGMhXCmd5nfBJiVKvQYt1bxVs+W2YLNIi7Sil
ezLHcRu1/JG6jgUhNbT52HQW+lJz57kyevA8jotNQomVstd/2cK6jVHPIXd4AEfdHmLLO2lL1QsY
fQ4GLOYrTaq7PyYEZ3ckQUu7vyZcWmlDZ50cv+0Q6fGB4NV/04y8xhDDmuxqya5anyNd0iRyoAn7
dBpMuc6q6MfpHJK8HZApNvc78bntN3IQmnNEb9fzybY9ceyxUntReTd8620BShPwZBvsOpbtjmt5
jYmYWgsedrM09kOXvXZepL9TAUZ4MMJ765j9lWO8Opc+lXneZq8MdfVL5o3e0V8AQrZ6skT9VSjs
n2P7A6lGIA3objCEmXboYC/J5o3Odv9u5oZ2tuPmAjDa2aVdzFShrlm8zWyrZyzB/oQLw52xjGUJ
0pkU7vr0Xg0Mb+KOeKYUZe/GqJmyl1Z1KR91KbMD6d0byUyHky3YIVSz824k5XGrE9TFurKOI4J3
uhEoAxTPE0nCf61yKLGVqHhhKeGYhOi39XT/OYF10jUFe5CttXvdwzmBqmTrKyq74f8wdmY7kmtn
dn6VxrmnvMnNsdFHFxFkRGREZuQ83hA5cubmPF35DQz0qzQM+MbvoH4jf6yW7dYRIFsQCiplVlYW
k9z8h7W+ZZr3VWLuE9PxdvWU7D3GjtWsrOscUsc9zxbg2Pal0VAyEyva6YGBUtJT3xPHviEYXVi6
ziZwpD/otR5hZDlxvoaskevIYhMKagDk7kfW10/V4F3J4cOpxLnF7BzNdfFig26jHRvpX001sOeu
l3cZMVkwkx1IpXlrdMPEOGQ4GjCET5n1FHd2erQiZW9rsCvbDn/ZlDIRAe+a4xAF5DHDiJqxxhC9
PbiVHiRtE0wzx4iYI8fX4/jWStN7MOT2vrERek4YIvKOgaYT4a2um+bZHtvY53JSd2bVSatXbWt1
atPYvB8juAirs8YUaUDI2Y9GLWfT1AXGctmyHdorw7lWjXceIwbC+jDLUzKYywVAE+bDoG2gLkSg
yrrmYSJ/liYgS/fjtUdM98Wg1OuYi0DXR+OMhdnwxS/UpUVtRygi2AzP57gCBYunaV+1OEuior7J
vF49Qal8i3xdAs6kDUIAy5A5qhbeDP1j7HjYDLmj6LM/7AjuVLc21zFHZayTpmMb8ZUO4HzbOePW
OJKHRXMxgwizMXF07PhR4SXXiUXhYDV6tOXl/Z3ZzltYpzeZrsrdzDICjmr9oDN5Q+SQb+EeXESC
HRs1AG2PNMC7eIFGxc5cZjqyILGbBydcoQIzNgUIANBlWiT5s291s4lrHbCFZmS7yWwe7PzbrUfz
mrlaj8wyWXLegwgAr0bh3iCcvbRkUu/a8qsSnrVr+1VKw1FSUOZh5OM0s5Rim5JXzIHDm3Ts3qZI
fywtwtZ7Wt88cy41/GgRQNO6ZV86RYyqqYdARLKj4Gz0rfYNyQoOcdT4/jgOXz0wn8Ao8ieEthPY
Hx4vY8geF1KgoORtwxyX51SRkKrGAS8rFXM054euz69T2xVBU61SK2QlIJ77jANFtlyhBN0K1XG1
E2V6MYKXKqw2xB1jP1QE57Lff6MR+Yx6StiltbudMOY9EbegbyZ4E5K9hdNZ56lNwElMz+aqb2xr
7zO01be5ii0cE3ptwwxENGJgtAObgvrnRy3N/bCUGNMZr1Q5/Gl4OAmEwB90+lgFSRXd6LwdHaHt
FBtH2zRviExTok72lkmJ7lZvBdqqLSSniodmLqp3dPKfSFZ3zQyKVPCPFY3uboxyRCOpuQ+TSeTw
oH3ptXlMPKu7GqZ9WUV3jjMd+Oxrja7DL8MUBpqRTAE63asK/jt3jUXw76r0iXTtAeSMt120aec2
mFTGgSy3Suyw6FyiQcHozIILjXvBKAwi84ASQXblTzGuY59O7TtX/oSD/BrEYwNvbmD5sbMb0N5x
65l+OWL2bjT9yyNQNBAu2vxaLpOfL2K8SBEDeN9pcYcv4S2Tect456RGlrRuPqeHGqMgUyRQYBPN
ARHc3STsK8C3A2LXulkItIVW4VjkcJTZS5jbjJo4sjcAcn4mDQmvLEggRdL+4CTixWT1guDBvLbz
lJc3W/I0BmWKLSUmP2Ke9iBhNiraop+5jmVGcO+Pcg5wsZOd3mSf5DWyUq57pBSL0wReZ9UsAGmw
XSj6DMfj7dwSObxk9MA9oBDNNtFXlPOjyMRpQMO8MJjfxx6WNAMoS4S8G1Fd8sXS64Q9FIu8JrTt
qLmfNflUADTxmUUd/w+lJtiXex1ORzVBH2r6daRLFmtajNSn8XNju3fEQ+yW2Y0vjK66LlGYDHze
1gnZkkYAC2xV8wSm8Rvv/YmbcEEeQo8ODXDkMEgBo7neExDh9jKMOcH1Rg93oWfe6DVFhtEMJ8Mj
hMFN6usFq8guGRHCeVjrba3yxUBGr0cijcydd2Hdomo9Fs70PCfI+RTWi03CaoW9ed2AyEb7sY+d
2o+iFOigDZUCOTUwygzS37oI653VG0daouGmJyzHXZn+cJwOrIMDq+MeSPtR7mNifYsyAa7V5jT2
EvdzHy++NUKuDmmEoPGvOrjhowVcW+KQ4TUevmUlHgsHjbBBFNJxiHzafy/oOr5Fe8AKE8qfnPhj
P63nJ63nItZIxwEMPXr6hL9VNSU7IMUXdOdDN2Y3Tk7ZOKA4mcYZSWLE0hZFtx9hS7mcp/zg9IdK
9zJ2A3LTVhl4pawXAZ1ehBxCf0VDioUw6To/y0lMioniOanQvLFRCiUjrqBOyq+wYsKFn/dK6qF2
GBf8Z9IphO+QHn3LGKtr1MlFQ2inxlfGHrePogNTm2njMIG8mCXkQvY7Ry/Sra10You+QPFv0u/D
ND/3FYrZiu+91GfERL18k2Z9O/ejEZR4Sm8WYv9gZlzEpVyOZE2LwJyhzuG+7nTxUIURwdYM0nfz
VL/XUVscEuSFds19Tln9IUNyCsSq1W/La1a29XFJ1LsHyBh3erknwf0b2/zLAu40TeXnLOR8cGZY
Sjr3wThkLiuAxdft+bYxBtBhjAhUbWWn1iouwnMrcvfWGJfT2FjRlYW1K8DomvtNlfenqrLu4EO3
d+YK+ZmdhtfhMjAmH+21ZUZcQNF5qSwP1o9umjtXL41A6KI8NYqsNQ3jYFlykuA9KPbKMq39RJlS
Fdp2idCwLODgdlW8euUpnvZTjePbc8fFHwkl9ytD8+in25NllM5+wMUcaNzuG6mtFZN5XJF25DoY
J0C+wCYwO267BE1+J6o9UH1vg/C4PI8tPsD2yHXztppm8HFmYVuKOiT2cjgUhXXPqc8Gnh2HZTbi
okS9vHFtHXoeOK8sZE+lyuRYS1owgeBrY8IA7WPjreGbDAbBEFfTE/2ka+isjCWzzhVa5jCpBn+h
buRnco6zNjzZSfaUttMxLTIGTgVIWMAORGskDwRo68GUFh+QzHbTMOyzubhLkKy7sXbwcmYRvTWp
a7eGruTF29Hm0YYxhZPaG+cdkDWwwBMz7NKE72JPP21uXqUNnO0B2WATlgk58PntqEDYCZ4DX0/c
bz2qLkczljCp8wtLqncFHnzrMqnGncfy20H9YHT6pxMaI8isjHEI0dt65SANH4xg6h3wjVX042bl
fb6wJWvWpbqk1LEm78mLk4/QIgpH6qjrvImnohQp+T59gtKF84b4BoBlKT9NiOvsxDkaM03HQEmv
oqGvwUh4ILAA2NSQWhwU4qqVHG0U2yBdGsFQ2ibUCQfm5RjN96OZ4BKK370Ize6SFTA14yAmMGnv
UMCTkmb7IarbztYR48+ufRwzXOOtPl0JVZ8gJaLOQZ/aszL+xyFg5t8FuxHR6DiuLdcgQkLA1lDn
/xQCxlRm0H4tykuqqQeP+3g2veV9Rmm9wRZ/UiQdnUVqeyd2VU2gL/Y7ZcJwmHn4b2lD7rtKVy+d
hlIpM1yW0qvMiuSbkwlfhrcJZhStY3yvVYKnPLm3Gk3cgaW1OZMbdSUFseo1USKY/UtkpAVj4zkz
b8qIeW2pIAZBb3myUqnY5CDNrhAwbuJyutbMvtwqodcHNlrtdeUE/5ENm3SYoiKjZF1lztntGKKI
q73ZuQrxRgb/+OLJv4ttcwQ1rwPiWxqmLf8YEC25sVHjaGjnzNpeg3WcIFS9d2xdlvWgfsD9k3gP
s8yfqxbJQyW9XYmUlgJzPjYZiBLJQg8tXLTLtJhOjFC/rVEnh6bJCMyIIBqJxLxIK8I50omhqWwR
qm17VVV+DTDp1uprDNP6tPcK0zxJlRMCPDrsVYvIe3BnzUfT697W/VTvXADZ/4/8Nd37u8hvhwGK
ENIw1iBL2/zD3YNmEUSLRKpLmheOGmXrNyqMT2mnxc8Wa2/mhRF7vYKdfIVl5qXJ4++xnRAHJbTr
Ik9qRlclbZIGGDlATT1zNpXzOQPdggsowlXVW2hTmR3+ipBe4IuhVD3GRM4cMMq3t7HNL0YL/s1U
IEYy0m0uqSzeZVN+tM34ApR5BQO2hj81Y413l01Ob6SPo6ej6evIcSs62/dE2++XWekPnabbu1We
GERo2Dem5OUqK0Pd52l0T9dO88eQ51LGAqAUR98mcaroCNsqp4cBxq9BVDzb48apCenQ1z/Yj7DM
qjQXF4j+1wQbTDxV1sK8A09TdECO5rAT18yTl4tpsChGVDlua/rkNZp5YPsAOXDpI2bUFcVf4Rof
cH+9awuZq0cmwlUYz8eC8IdDrZPdbMnJQwkcvSkz/jGGwd1NLrSsNkdkF62E99Igv/xXIGuemRnE
5QHUi6bp2O50/dwIarEGQhN8ldWvdPiVM1lLAKmzQwRB2PcJwH/3ZgqB+YA8UOfYYoEDzPVjJhJs
3tkrgz6GgYPfQL/89ctU2vpl4Ym7OXfiV745EOU9p6ocH8O2sv0xhwX0K2C9VkN4Ut07kTxnAwXU
gdCvZM8ax3sHtkpJPiNXrRrkCEu7MyoeziByDPHRgy7ZmrVzJYlpPbMFQg9vtNdsyF1/jK0jcjrr
pFcLimy7LW/iwUDj05sfjhodCnt2MfO60GOs/iXnSd93g5j8ATrZ7dJ8Qky95P4sCC0olyvDiKrA
qxELgBME9abq+LYYxHOikgy2C3ijeBUtNGvpzH4PuiWkzCvXRvcmJhaYrWwesqVeoZNVyxwS+jjY
kPpVcIRk6XSup8a6X2ak0JlGiCIjl40RC+PRbmHOz2iu/SWGuWjJpb2AaFbetAPQ6ApHsd84qaDJ
HSyU+xgGQ3NktRKNGX6AOtv9Ovz+y+f0z9G3uvmPmNr2z//C7z9VNTfUSd0ffvvnB1Xw339Z/8z/
+Zy//RN/vko+G/CCP90//Kz9tzq/F9/tHz/pb74yf/tfvzv/vXv/m9+sKRXdfNt/N/Pdd9vn3a/v
gn/H+pn/vx/8p+9fX+Vhrr5//+1T9WW3frUoUeVvf/3QxdfvvxE3+Z/eEuvX/+sH13/A77/95V//
8t//8j//8m///l//8j/+/b/93R/8fm+7338zjD+5HrMgYfD+wDbj8GIZv9eP6PafdF131/9YlKzC
5CO8q7r4999M90+Wa9mWJwxHeJgJ+T5a1f/6kPUnx5S4vkmMFKv7wv3tf1+Av/lB/t8f7D+VfXFD
YmvX/v6bFM4fz3XD9CRvNg89vGmQaP2HKGuYCdSvJTkUORxjNn2yArFkvZi2cVVUxACNZniRo5Xu
0QoyhC6mYKoVoan9iYOcXUOlRT5xXEezQL4r7IIYzB5HX+26NwLwGWwj0OjiXJf6Pp1YRZTk1s8W
+1vw9itvEtSYGYXDlgFh4CrcyOaMxF3YXR6oriP4iE/QtfhJN8kKbIHL+QZi03GoUnrHEqVArrog
zaFU1QOSto4U+A36n/oiWpgCK0s/TCiJMSiQjiRB1vmrDI2IOw7goLaIBqla81iOzg5ccB3EnvmW
tNpwCCXbh2FEr1XoBgJIoEZ+mc3DNtGG+2R6DEG4iyhigC+9Rw5SmE9lgILZ8pe6ApTJ247VRrlx
PCS2q+RqrnRtn2X1mnUIggjSzlsyOpdZGY8nEKtMGj48MnmPNrT0TaeNh6mZHZxUTDmnfnx1l1vq
t/BydGWg2H8z/BFxEDrrrjgrX5nWH9w4+8678UGOM6EYc//u5JTRsT3TxkMCKaZvd9XTQG1hA9W9
wwHWfM/yfkIdYgszYVBiMww/D7uAAZowBSbB2Neim4GKV1nidbE/c5mGQVjEexla5RGYAXYHftpo
ikWIkB/XRr4tJg9AbXzUKxZ1vOGY8cN9padJNrx7iadLdhLB4VbHEkH3R3xZ2kH7dJH4sU+GAwoq
Fnqkr/fg9BZwIeSBRoS6xM6t7BkNjPPwLMnQZcfkXUY2yr7FbUmdA4jqG2phcIHeuWIbBedp/Cgb
+WNaoAT0Jn7scgPu3GtfJ9xT+WcqO+w4QnRB5aLXChmMoncRWkHxv0caNu3sXuv8wSObRS/YRnRi
NUnaT542Iv31broqe0hrxHJ0y+gFe/jIk3zLtR5EzOislLQmMFaHYWbgbEDIx0iT8afXD2gwYqIx
TWPGsz3QfE/PSQkashy889TE366LI225HhSjqnAoYOhI6LCGjpANozfRytYjnqkcXxSKktXgf2P0
HynLmLhdX9GglXyTZWHhoEARjjT3s41WyXw1RIOjsmiOlWDErU0awUYl2nNrHINVeDNldoNTQn/O
VVSiqoOfhYaAJDcmoNu5qw/JQLbqNH64bn5jIPn0CXT1hw7BZWEgf45rOCbalxfWyylt6cqXRiAo
jOqn0iK+FYa2jch/YY8XE19WT8JXA6KFZEJmRhhZiRzY2erFYBIlxgZzKZJiiyr0O8cfVndrntLq
zZMeOX4RQnIkYjoEuYjkncWzPywvYwhSMazEqb7P10mXi3J5bGGFD8zdgfDFw1F4viHlk1mWGQgX
d8NJbARj25TwAcRtN5WvIk4DmF8Jt5KDji2buTFaVyBxiJ9wNKBrKsv3XMtfx8hNyZ9GbxBPzntW
Feh44+eKCNhAYSHH/YVaFukHcpJi5/GW9+OyJyImYddbxVzl9faeFt03looxPbjhrT6dnZaUb9y5
2kGS+mA1kDjSvRMzWAbzxXiD/TLrIAB//bCeZtVGr3VB/A80fyy8K5JsvDCT5g2ts7mFtlExfgEg
aayA5t4EdzPmJuKHtvFHzX7UZHfCIouUlnVAEuIDdlFVjIo1t0he5hJNKkMeggEKd88EYuGnqbBA
oycj4bo6ddNwOQmCfdSQEVg633QOQ6JseMwSiNO11q3s7A9mESvg0bMIZ6q/kl4PmtK5Qd396sQa
AYtE/rkIy2KWQih7EALEg2fvLbSWTNxldDATuJgm66bCA01D+ZkHOA7x9NLicz9kJIEoph/DMD1E
PWdAP6bMViX96Gzc1jkZvanHnCtZ2bda8igL4HIlpaibYG9akGPrK5eHhxTZIQKKlwHgjY73LndA
OU/OZ+g6GCC7i7F0DlpnIxW2kO8QlgMIXbnfHp6G0bC+GO9cJd0A5d1pz0tPCJXFEnvVkmciB9A9
nKuuNwEqKFSoRmcisJjo6tyT5+jGvsFd7C92cptJ9gcJaW768AIsbmHYxFM9R/mNMjgXMPajwLKM
lwwmhe8OS1CumFRtdLK9rtzbifl8PQ9rlB5OqQLoVz4BuSCrlXiE6KjXE2E084tZwhxp+68pZPg4
uq+5tgyBq3v7ymAiFKerrC6Mj43kviFTwNvoU1xsSwbvSP1fwli/d9MehuWI3qstW25HGyk+Lzs2
hdWdMSMTQ9eND4Ylosi2S8YV4zjgjp0KdJDdV7SuzTwHWWvsUHqzk0HSSfLOTJpyGFob7E07bUQT
4DJ4GXvEXR7vdOzPlAstedIA1FgojAeUgaQNTKjU7b69Itt52OC9/tIFBoQKvCtKkWG9h8nKI1fO
tsKXaIHzUkRHsnluAY0KguqGy1KVj0OSer7Nw7WB3nJsulAetNwhZBonmaFT7NeQFHg7xQF7Vqjs
nLE9apyy4C1roVPbGDoqHOUxBo7KpUWSFe7cGImpTO6xr397TnpThXDrw+YqapoX00XPKwzuxDUv
vNa4bgJtltVcYxWaeQowqse4E9ka4OwCnr2QCMNMzcaxE8wCTVIGym07uW8NK/tNlLNk8vL4I5Ee
VBxKpoXAJD9JWOLQdifkYMUpC+kGq6k/Vim8vrJhsQricgBSZQuc5zQnU4ggxmi6uxYXFBKkGPch
GrVwAH+2TiSl8+Tgz90ochZVjLJVzovlx02C+YL5c9/eDSPBh/GIfwxR3oUycpZOPeG+kOJ4dLQb
hJuc/41+TNfUGoLrjyIhMW22uWkIDyN9epWgXRFQQqoW5MwtUzSM06ReWwRZkjS2dWyMhF0e3tdL
z9eVJsaGnsnIOAVZqF2ULgL09TpaY/vsaaxnlgYntTsCukbJvxBQahrCrzpawXC5m51uF3cgw5Le
+lTTmiNCKGFIJLMXulfoqxDrYI3MoWO25JjI2rrUIjVsOzIEmYRNO2WhYWAFty8507edjVfbxH0Q
Zupkhncmr+Wtg/V8ryFAGSLGnxrzaqoy7cqD1u2E3KXL/IIypWOJbhCesl4JoOyTOYWXjs2VLVb5
ZjrnqKgNOMupYqB6oQS6ssxtiF+QyD5a4uxM/aG2kUuVoTrIOR6vF+3N5KRCExI9IRq9qLAiU3CQ
8+FN7tZbFMbwLW082slh/mLKwv3b3nkMcY2YMsIKvzO5Yoc5QzwsxJbGYDh8nQXfMwKMo9IQnxHU
HVP2gnHwUIWHeE6rFGmtAqwtF1LvKWtSOz2Xcb6HSUg0M5H1M2Xxonf4UCzWtvHY/XhGE7Bz4XHL
QFljnbM6+4MSjKo1bo/RqEcIC3SupjsFo+FdkljB5g8mipm9LzjUJ2EcWmd+Rr6j/FjqZw5JtG5N
g5g4dxw/t8oH1hW5/J7jCudE4nRoNnnjoDyldt+loX2PnJi4kQ4tY6ncQ5KRSOGupnqH7WVqa5cd
1t0DM6EXicaiham0GarV/ajST8+ogjmP37KqlVsKKQpoINEScQoHYfsgVfGar35ezQMsIWq0mtIJ
YKdm+0WywS3sFzH0JBAzRRLVAHrUcD6zcn1nVj5uL2jLrf5uZst9jLZjg83hK31FcJaQvxXuhcPZ
WFcpMUsWLIm4WNeXoiXyNDy1a2au2RbHIYwg7Rtk4oUdvuzQ+p6KYrrEFYTqc+S12E4b26bmz9H+
VzlHg6Y+UQd9WUwRgjitxl0BNWyGjmWTpRXoiYVSK8nPzN4TzGHlQWHI3WJSywPd/rDdSnAZFY5K
jb0S0ZJbJiS8hVQ2BgO1LLR4RlIL/gGV97wjDX1Fyad43EnMkf7MMmNra+iIQcJcKs8ZwfQiGHIn
LlNvavukb/Gywyp2Brk32vGEeg7lgrSmvZlWx9F4SBXZ3amOE6pvB7UnsYtADBck+ayormvqxYoZ
XCp0xqzus6TytZLoZlzVxNVMvIN9C47nB6byPfmICMHYnoG4oR/gGbUKtOZNml+zuCJWe/1lBOa2
WbM8Knf8CjWzCuwiZCKd4eEggqDoa+cCuAgSgWZdPZNvbCeII5GobGv4ujRml4TubsdkVSC5HsJX
lvxbSXMZJ0h6VX4/5JwFUrHgdTrn3gU7FtfFY8aUc6cv8BtgpnLVL6fFY5UasfIYMuA3xXCZeNWl
UUQniDtXaUWOqVNeqyV5M/h7NuG2CtnY6KR97rDYHZAA4cDpeTYw8F9agw3U9qtIIhvBfvHVUkuQ
krPcu1IGKIV3KS1iY4+fNL6c05l6WFyp7+ws/GhG52NyJxwImfMIvAx5v+po29CK2HTdk8c8oA+j
DHdurIGbOll1ezlaenzwXJ77BC/ZhZPZnJdCIe1CZu/jyfXpTo3DqgkuF/QtHv8+lDI29lwjKqh0
851sSIhG7gP6t7B468lLtyJP24SrQ3wf6dfVcNNFzblpEPekiW0FY415ZI1oIBN6G0LO3CQW0Bqm
N7fg5nkRtEhExmJfDrx4cCrk23n1kfSlfm0acLFUGr31BlnQ5TjSVKD3jts+Zqs7vBql9xE9Szni
oarjBDd4/WL2VDitPd7q6xIQ8a/vFTOREAbNRDkuYmsKCQRkEqdIZz4yLBYpVZlFJmfJHVGmw63B
vixY4rsEzY+QjCZ4Vy+GvW3SF274K5FET6acDm7SX7fzAL/sJCV79iy/alS9HXg84LExykYmB6QW
lxHi5qkh7QIKKOffnZyvPcLqJKEmtBjthMBOBnbuHZrJOlzhaAWHRWrsbsbv1urazZruzYz5FtJ3
2GLpxK5eY92KrP4HuqKbRHc5waOEZJJWhUvvYhkRwaijKxjo2Kq6qFw2BTaYWnKNHgh52HlT7LeS
92qh4heB0jU0WM+yadkQjMBKl14oS41862reR92DC9dD8pUnTAW0w8aGpzIQaxwI3Pt66U7eZGAE
Qo5FK3Dby+mUR2znU/vHo7Y1iUAEZXGa3OK2RO+tVUD0RrIaeB1KasLF626a2UMmdlc52kvdy2sQ
rt9UgWfLwVLtuDd2yOypyYoncu6vkvHKQ3BtSESaQ7xHCHJbVwTbeGeyQi454wD6VfgDI7FcW84I
ubUOP9nHHaaFwq5qTlkaXdS8+P0c0Cq+GVMQA1gUd7WoT1YEL5s6+L1QzrNuAvie9YdmdWmmZC+z
L1slgzOyM1KXbHpkWAPxMp7W8IOcIiFrTrG+d1aTc6gISZF9s2Embq36I1KJef81hk0AnIZeoogK
oJ0C569ZmqySCxvxNod6m6ER5n9RUqcnYtdTojmzu+KKI58dmDNfmuOdRJMCsI8pmOqOnu08ppEO
VqNTNAa8tjB/43jLKm6jptA+RKJ9jcTqUkIyN+g48hb7q2/lZaQmYHoeRGEJFKkvLsfSYMIeodMx
otfKNI5WaACIhq5ZQsep8KjM+byLWaEYdfftDOxTUEgOeLlS/tYaNPzgFT8LwobOIeQPbELjWzWS
bpxY1h2JlhiujfCeUu1UEX7DZdGf7OxEkmUMFMMFRqRxraigoIOE+wKL96Alt2jlPou5OUM5heYG
b3qNeR2U+QqY6sLq0bAu2FSKx8nsSXrPQF+T6SrLbj/Hy43u6gdWxwZTAdJu2+eIzStxYuNBcyt6
nyE9aCaEE+17yV/c+C6TdjAYzrODRCFIygGRChYEYdjudkgSjiDh3rP8eRSDvI2hS1/VeCRTt3+a
7OhyxvyOuQy5UhIkSPwIuN5PUGDJCSmeiGSstlLhDyJOgCYaXjU+s1jHtyfpsgRKD1eugNby1si0
p6HFSLKHEnvjFlEItUwah46BEojJH69HDNrU1nOTs7wh3zdQjOLpURgENSFTGHd66emGicygK4eq
vhENLItoxqEWe7RRVlkdeh1ZY7RQf9In7rJ0Jgqbg43ov4xUZu7f2t633Gu2a/lD3RPZqBbrYpn0
C4PiAPQkS59lfRXIGuYJ7q6Kfg6j0rNdWwcMfChn2vGuKvqd0hkXtWoe3rLwXdkktxJYddvKRIBQ
YvE/0J+wW7M2jHXyDlkC80hPqsDIjdJPh/dssiZkEFnNAbol/RItlAmfAPUDE2+UNFs5QUYuPJiE
NJ+h9cMI5SSKgnEv4U6NzWMWISOKTKrJCmj11puKPuA95uAb64k20qzOVxBmd+EqYgj76MNeWsbq
iWJIxI/f8NY0DaWw15XVl541bymj2wNvjqBHLYPdJPVvchJEwOCl72Sj3NjkUnuZfKhqiy5UMOMu
vLkhNMx5jsp5vBK86WqLbiiJrDWxpDzR65lQlBjn4CRLznZCXHq3cuh7GIWWq1xfZHwrUWEUh7gh
dpsfx5mAtbO1ptNrOegwEYe+FTkzaYWQT0rLygg10me8FJZ3aMX0lTCTi5Y6xZvAm7ixOiAEzFCH
xGKU1FafeYttPQkh1S/1saXYvqkGHt4ery5pTh/YZEM4tQyBjdT7KgjuqHUfOSxg7IYzQ8MKTVTR
9DCSdnnWUMVQKpOptKaZtGn7NQv9oV3VdKFtH1XpZkClyBjKMyx4OmDQjvQs5pI0GHnKO8RqJ4xJ
NhfVanqbAKc1pTMkY0BJwr1K6W3qkGCntAxCO72iQvtJCXPduNlCcnO5JmCD5fDTAq5XUjUpiruw
CJhX8zOirc0YUOzrArN8hftdE0njV8AMt+SgcBQJsDgxUJMATDT8M5ciVw6PKovNW40bvEILY87R
GZozmc8NNbuToUdksLolGUL5GlOZ/Sh5R9TVsNdA4CNTxTrhYsGIO5bjeWS/R1ayH7xw3uUVKhyH
eaLg71pmrLtJYn73xJ/QTUcLhznUwwlhD1ZoImir5EEtsF5Rl6CZHIjOMqAnKsLA8eUhIW+5I1m+
B2YWfdZpLAKJateraWTb0Fn8JEVf504fdsZq3sBxG5S96LeJKYl3zdAcuYw+cML0QW1G1wCc9qJK
DUzvHjfnzIzMalrwwdqMYqNt2c/b85dXRuQVD/ZFboQ6jThdYeZkF4yWzzELAAYeDZCbLEZAlyY5
K3TSifov3bavMmQrY02hScbuBcL8+nLpKwKCxoyL2CEaRfPooBU+t+aaSMuIL+ht97KW8aWbitVE
yr+myc5YTett6mxMl0S7seWhZvSDqYCp0ULY26FQGcmINITYRrgAyI/CXVfnN7Iez6oa8E5mLCg4
4elkNdw+sbhkqoL/tHpOYLUbMcl0ArsRtbaHTvE2vBaJ29+wNcOWzQ+QdVT1YBcusbCVxbZkMRHM
ZcimXfcwevsygR9me7dJjbRMiuRVIzVJJT1muiLZonPYjoujQA+BA+xgkSSD3ftdrg/H2hYZuloZ
XSMbIu6LMNCeUnvDMEm/aJ0E/hykcW6YDWm/jCzjNxx/Z6WN8yUwYSjP7jlCuNt4PPod7gfWZRoW
gdn1LQ8dl2eos2ZbkO3UQDbaWqq6LkF1YWKvY1eJRIwaQm/qfd9jH3SI1uEwNUgU7NkcYdSAtnwP
ZplNGKFfE7PSiqnqJk6u9K6ot9K0ApXo2RXin0MmMhu2JVHDuLfWEEV37zD8h9HZX1sahjlmZzdt
nGEBh0Shkp2LBV8Ps70ooVuwtYvp9GqIuhqBpvXAc9rHqAQlzypxiJICF/OFB0rbGlimxpn13rfe
cCwWYhKT8D2STOGZFk0H4ECHwcD2FYqZLd+aHSqLF0+b4bNg5hyWZ+Ehjy+ixmBi6xxMcsV3Ojfx
pp7y66JCW+k4BrEtxvtCJ7e2Bt9ZZxPHq5HQm7CvEDaoktnrb/JfGVejIuq3ZkI6LRn8++mROB9O
corAzFm8bcr7F8FCtSU9/dCklOJWB4VCaMjObUwKWD1Wex4e9BZ6MTGBBCVmIwIVp78a8Faj+o6n
PEHddewqYHZmZr5kjaz2RD8ie0HLpEAEg8Jqrj3F9iFp469MJtq+owNrivS7JvfhGDYXOnRoHnKH
Jg8EwQZxBSbdSDunBSgklqvAvt34MXIQCVmDdHd9BT58Nu/m/8XemezIrq1b+VV4AR95upjT7kbl
iMjIyMzIOjtWrsp17emqBRKiS58noHmFoAESPMM+b8Tncxtc0UDQp7XPWcXea0W4+Of4x/iGhBqS
tgVhTG0dwng9nKXKY2nofWVrQGoMuZSAHdGdorJLjEERWzSn7aa910bTbx2HrFXCiZ0Adbxi6OAW
wppz1xrACI5gLFh/RxgtuZ/5KGFA1GhdkIo/hORtAJVrU9kcInVvdue07X+WPaoJdjgf4aZ7TShI
33UiqginTcR9h0lQV4noa5bsKQdJYWPEhqLo8v1cAvcCRAdSJuYowDVLBQB15VHN6QYflue2Tzbh
LfqtPv0x799aQ7944Ew6HRaHRDM8xYljkORZt9Xcvbh9wjNXXY8kWUrerqDCQ54GumYlYeYdrUNM
Xn6BiQ2HuDiwk2Z3YHJWzXK4dBZh4tYwzrIS8t6sYasncbltlK2oxYvOaVI+e1Enj43lfQ05yqzn
DiS3scXJpiXZBgYFUUl9dgywI4TxIQ8fXMGpaPRerZQlpTO/+o5+mMvspmICs+2hsMD98xHszQF/
LcBaC0l1LZ33l2uIj72Wt0j9wEVTsIDhhAwy/pYxcBYN8gmrFJ4XJPP8fdIy6REBofdEkZKgXITg
rYbep054hF4zKjaNEqGcDfBr3Q93esnoF+xvAz1NRZUefD8+4obGLJTvo6T4WcM2rbr21yyaT+Tp
DRUjzxaqPbgbNC1HgnOguecyRCIHY4w0WLtYvusq3KajhqBrCQ5unDKYCeB6NjzNBSu0OHfQDdvE
DOw8faN08ikzo7dpqY+xl92NLXHirBvlphO3tGmACJFA5qP3fyu+V4sWu4HKxtjB1DwXjRkMzRVZ
9VnTWHMsJDP4RGcAb2do7DRLgSLvKZTJ2UxvG5Bgd/jDj4nSF0Lq3mnrZ2WFJjNWK6pLEXrEUGDl
GPZjk5L5LomTl45I7MDa5WwXECNwtxM6RZl6ECXLXrprPfhyc3/XwceVtEhdw45JU86td3TqAb1L
Zbjy4v4jzVJ5UbnzYlYZ5T+8+ratUxuHfk78a2RKgkycffDLYMSD19T347lkKxn0en6hBt298oAg
uU/QQUfkkFwfjE4C74s/jZ72RYGxKqXZZwVMINQyiiu7mC9p0i6BG0NqiUbSKcp8HTZeIeZAzhOt
psxJnQox7VfFjS3RQjUerKZwcY6SXQZDaXcg2Y3FP26DSQ93eVI3dK+atyzmHD+q8aYSoE6l22Ii
TNr9kkraazqwnloHtIBaAfI9e6oRuWX2aZJCKqw1Z4eJyynRtoEtzvhOFdHQ0Y4/LYYjRfgLpZ27
hyIczpNy59Vw4MB/2rthYkK1ixIrAnfmLmf+pdXMd/YWEdg2NMgYOsh7SYYHk5paYJue/oBBBjmW
3ZTok/KRcicUpPJZm8mpwdW2FSZFZNNqrvdBC5KGSGg+pJWXS2wot0q7fiCh47A7Hdr8IBPgOFHU
v5MnjYJ0xIsIkPypShYA5WKipucJGYYFAqVRB/hmOHXyyj3KPLmMjQmir5TzndVMRBmLOiCnWrxV
0W9DTjQmEejSzdIEtORxwh0dbAT1SMtctyDBEkQb0Ae2JOQgsZr5wuMGAp/p6ebozflpaot9yxv7
5EXWgSYqtXMNSKpe7x5agza1KWyOoc/I2mr7Vuf1Ie8UwHHHkZtaxdgWMHAhp+MqkkqFe2gO6MFT
AyCLirymm5errStM55S4rpZoLg4tilMEV8CGDsk5Lrp40fgLYuSbMhYziKtAZ5ZaLUIYXIWB6tIi
zlYFlBwYAy9mhxrlIr+dwXHQBB3hoJpzlDPArMYYG5hk4vSQL6fMto1TXb654fRKp8ervSLufB7q
IrL9W4TBcutaIXBcSelc2EPfko5xr5kd8rTjYKLSeBcxJR8zmVyRsYdggl69FQtn5zRil1S3cX1w
l3Db5AwThUX8ShTRPaQBiqHYsl7SQS2XaMCh5QA1YfOYLeeh4u2fONOljqQDnkwjS3VszFVJM4o5
Ft4eWulHodEf07QHdDA8Tus4KzpyqrZNLr5lARE2/bNl/5Yt8R5Q69WW1Gh67FacU6nmXe4Yb5mh
WCO36Ip4Vz+zgg4C7it9SMfoTUZMyZTfmJcc36SkqmZErz3CTE6O4t1Q3lsHdp6+2dbg9keh1lZy
ojrTwwhFMW+F6jOzezZSzzq03P4M/pJsDPGGvBmwGY3uoxuVAD98I8gjqn8RgsMQHOJsUUcpiwce
ECm/jD+4ERIiNRvk6QbqL3ufcgs0Em5FT+VNU2rUVBz5MlzbCNV+MeWp17zhWFEzWXgzgrKBWc+s
HlUD9HosvyfR7e1Znia2DLMDmcdT3bHyLjYTIear7nupV79BbH9H4NT58xq0ZXvnyWLgXifD1Ejf
lfuO1xaVyr1MUTad7dohC9cUhzRiAgUNUAH17UDEqPiHFXOALPMoMAv96nCirNHB7Sp69Aws+ILY
Cgi9J7P19jRew5KAz9XlhKSTwBGxpj3eag65O6TniJdzXNY2+0A4QkwIrx2lc/1CPZvUNlkD7fm7
nC2+CUI0YDt1pKnxlKuPlCcD8B5eI3yEXDX005nxLk7j4uRzgloMvH9W4hbbdAAqKb2ZDXL84Re8
vCyHrYTbT94uSxUyVi+DeB6DEIvbNk4MvcO6vx9bdC6gm1GWjHinxSdTf70diZWZeekFkcoeYlBa
RBlgPKZGM+9ddBekuLV2JXSIc1BaHuDYmQ9hyRVqgrCIlxpr2BD528mkBU24SHjLsjY7ENvys1RD
mLqM8+w+h9l8befxyNGLISZ9wHgT7drKfLBNLDjCBjFhF+jUfbZvw+6RNRHDYu26LKX6wKAztXR9
sgaT8SNngYH1hz+Ani/kdU3mNhzxjij/9LZLSwwB6dTBCIdxYtfN0QUQT3/QfRZYZlOe7Bz3isPj
IZbvws27txiak5dV3BRQrhknrLNs3UA5xJSMMvdAr1y7Nk/ucza9O1Ku99PAjrfoerzryd7wQ5hg
2cl2coL+2gfmUMEHbx317iuuAtcW95TUQqmMIbtkfXzOEhbGsvSwpNR1EfD4eTSjytsszH7ATqmS
YpwopGWd/VaUuwoZlfG0azA8tYTwEwMbDKsRbyjviro687uyitO5sGEqdbPxFDNRbOUwkeTy34p1
btUpgUSVDd8+pTA7nbGbw8W3sYr43YP4G5gtnd+jQejDs/HVJ9NBdIJ6BDWcRpyDNk+9uwa9hMGj
vuop5dCxDacsP09Z+u3l0JTClIOuXdkhO7b0DVBiclT9xGXGI8AsHPMQe/Ia+ngdBPEwrteWN7qM
XpiL621hk9qve4wADYQsR8Z3DQXRZq0SPIRVkFhvuQqJro/0Fzaejfuhuc2D+UBDAhEU2Z5tZKlt
5hvdXsFg0dLa9fRDbaGjMlWxdttxaf3qMxa5nPC/qzD7aBPb3TMsahYLjEpJp8TOIb4+GL61Txcs
ZD5bWB908n7xeYkTC2wDeFX5ZuRcjV+DnkAWb86Ellv7rNdAYGKRjJ5kQUFP2YJ2TfrklRqD6B3i
9G0tb+AvtdXDSKVSb1cBLV2EU9leL5zE9y4tdTzMyvBuoTuC8QeyCBVmn1jsSSrnJgxIDcgGKuS4
gtRnrPLcZVVmZGR2AXX6BIOLarmEFs8VGxccZ8o7RpV+Q6xM73wSqm5eD3ddCFkRSxqZlfveyYYD
kKSNO4cmUzkCt4hkMI3+vptN7DasCTLdr4xqdDHBmpqUjLt3KhhMObAnutl4U4w18GGl8x0hzHRr
2vR9elNxZZCud3lvIpHTwbMajTssU9LVR2Bv9wZebZBaEYT5mvC0ZGisQ1x1JAncnXCq79II6Z4N
2C4IUe2L1mPVxOMPLOfNUTTvKtd+zhYcY8SmqebIBglyi2xL3LL940kb1pJkYPw5h6S0p3D8ypck
2eoMk+kEX6WFCs3D4MmJria85U05+U+DZLTNxxXYaWLdbm1wVcpPDzDQwVq9lXHRXFSCQmIP+UNG
z9g2AeBzRjGhC+Kx7r0fVUZA0CTJWlsuTKwWDy49FOUmLYyA1XwWkLfBXdZY6A/2HpbzS4vGjoup
RCLlWiJTRSV0P0cveoY+PIvIwQoDqUCKNqh88ejoiZ0DiPk7p9DpLZI1AGncw1GSEQ8nRj/0Rn2t
THCSfJINUnf55SoGiYRKD2D9aAeEyEV0P/Tpaa7nD9hF3x1i/2by4jMS2nfXzNT2tskL/zwVVTN9
0hfqN9gYiHB/2hWMALvzuFT9jpRoqV8WXI8Cy4OTWUFPBTIT+4ptlfiT+eBxZ26IPBpwSZGCM5tW
5yLl6uMbGjDcbSbhBqWkBYwGwDguj+2yGppa448F1BVr4fxJUshv1uDI0vL2875mEErA2naKduRe
Em4dIaE4tveH8fUz9HIMdOjdrs3pLyZSa3owE33adowbbcYw6e2w2jbpiItnZBfVNmxnctZIRfhc
ljy/UwOALrQAYyjAQKJwmSl31nqsF7Vzagv6rFaQyDyEFGuvrLOh9Y+VRVygwihdObZxnpPyI3bi
lQQa7d1Yvxr5gl1NwNVHaolJ5bfyKWcTaUzrnkP1D4vaq9hJX9jB+5iqSUh7AJMG/PR88+SvCzoF
eLIzZRQ9WUqAmJgy4eQEoyWxOZf5XZjJx0QjSkdRkR9CXdw7Ze9jtTVeZd4ctATuzUZ+t4z4QFE/
LGwtBBF9K99JSjr2fESixSZjWwC9tIdl0Gt4hEduc6kUaVSzBorhmx+GYR48h4F6qrpfRtEfMjXO
JD7V11J9G7X7S5nMYUXJTmc0l6M9Rii/cftYyOGrat2HXuFBVkN165z1+/W9Q7o6RCg62bZ5SbIW
KC6tlkddvPag+wBMQU6J8CvwyYIExVnbzfpnRKQaj+GwBI3zO58yPmW82/wAjZG8YZwF8Y9KHCZM
aIFFwTGIIrft+nhydf0nkeEVePZ8tJaJ+YBqNCep7JOnFdaDqH5bFZ9uzHdr/3PWLEeCWLzfhuy5
W4ya3Zv9FfJvHH37dfRWcknK4sMvOxD4grdkVmIz8J1kD6CIj0y6oOzxXBY+Qw7QoRewBntzie8j
TvVjhSNf1AnzpK2OOScg0zlx5cJUWpN5tWxJtLLzWab+ZAv8+qwbiVaL6MsYSUPgAWDRZf8IoVpB
kcG8WwOHzOy7tGl/hRUtlZqPjvUPFXe5eMVsoAKvzl9jY6r2rjGd8QAkBwLApNhCmguAWpwdd3nv
RRYdYM+Q5zTdqzfNJ5kbHO6i5Oa5+s3Hl7WjdRGtYEhqyid10I44FVuIPBDV2aJmRiK32p8foCN8
2/Sq4GJEogYxjw+Cu50+4CcLtCr0P59mB6uhrYvOLrjMOBfrmBx4xQ1N5wQMP7Jhx2hmpedXcG67
9FNZ4lqj1ZAXlz+cXnD0qJPfDviJwU7coCsYvryx4QyxvCTCi+/xiKI11s79oI4jOBEQWtDTzZsx
tmtQMz2QL2w3dUSopuPYOiGysSK8azu6m6sKTWigIsii7AoX6DxgOadGFLLIfAyL61SV8H28nzVJ
07PkYqn4cUjS7pF143rcJj7cISpb9hepY7nT2n8nz05RErDPkfdo4ibGlW8ASzroJ6bzhiXJ/K2c
4bGYpi+abmgpA+iC/ZNeBldeIgM7dVyob2seAN4r62xOHvBuw59oczF/1E7FFDn70SGe3cAx/PTS
h19W7C4QM5b3ZE6Q6rJmW4mIjgq6JhfjfkEJG0NuXM8mKZ+MyxkgtnkoDZVvM9ZAlFs2j5Wrbv8/
i/d/k8WzLPv/mMX7j3/9J9J4//Xv/+6vf/r7v/77v/nrv/HPf/+v/voPf/2Pv/773/8tP/Wf//ov
BPX+iV/wv4X1/vFv/v2PsJ4w/+bQciL9NeVt+2oNOf9zWM/9m+/S+rAmn6XpWkTA/1dYT/3NM3k3
+p7gN2Eatv5lWM+zCNeR8LOIKpjS+n8J61mOMIno/3M8c80jKpM1AckV/hjKEdDP5frz/yLCbyf4
sUXCY2sBeepSEksPWhXDweB/5VpfF+MHCHO4/F4oYFWtKSMnZlsbWvNmMK+JgwrHPh45aoJI0cLY
n1wLQX+8V9YNeDTgSwwfrSsUa9WY0dL0fnnp9LYoWjGc5JlMQUie7me8NEBPBmJldm99dMMCD6jW
AZ5kgHcTmkhXK7yW3LTsDkaMQh5rOIt8awCfzt6IQh9dRy/3VJodBNA4KOuOCjj6B0YLPW6oZuJE
JR7MBKbPwTIwcQ0I0nVpPOKfdY+L0IAamvmI0RkVuSkgYSf3TSSyw2BkGDPxphItYzOLfzUmWFS8
lkPHmrJLPY7qGHFqhWLWAFCL46jd3FlWhmcj7TXZp+IHD6aHMQonOrwmuHGLc5tC63dNr8Q+1ppF
gfOCtcXarhgIWZsMaPA66fVIfw/O8BOmRn9OHJanFyF7Ju1OsZHtvTMmyuR5FJ6xrweqQpxoYW/J
ZjjGlXmujeyHbmpx9IbxYwLCE7ThjC5Z8RTv2oe+gK2zYD8FM5YfGt29TWnzGbNAwDrHQ7hhyzJm
PVwBifu8Ts5mjKWVIevKcZO3J72x26Endu5mHYWxQFW1urjqO7EG+26G1hA1VribMv+etFi/8xJC
HpIJdiQXc5DQtmGV1JK6rPFVt16ydep1mOP4u1kA08gx627cWChDtC9X7vKQWcNRy4rC34J1hk8V
xBz/cNqV5CqcW+PmUNbj8K5gZ+8z1ycjeHqBcpPTiHyIIUEgG8avhJESvKsjX3girn3fv7RdAshm
6xyoHJv30UdDUcNG291pSArv4LUtqNuyeva66csrumXnx4PaOzSnEeCgBobtOHx/s3s0Bg4Nubgz
AbusVnw3GDhMBI0i0IGJgCKvciRwMF9tk/UOBQ2bGq39kFFhtEGTJQBJ2/l+GN8xlQqmWmC2vYB6
46Iwnf3OehZ2XV6bFegXS2bKdcOMrw1F0YHaQlQWDnmxgVnEFp5z26FpB94z9NMk2ANR0aNr534o
Z3peHNeGjOu/omKuRWt4zGhn7nWswXcwfNsFzuWezL5ll+02oov2gNi73E3KfjKN+Ksx8Im6877v
zDdrKOjqNMdnYx4OHb7nu3ghfJ638jqWc390+wHRv+NAghM9L/Gbj1CeS+WBYdKwL6gcxCdwmkjG
YZoRdxzgKbHhcHjodcUGTDlHUWQH5lVn7ynacsM4oni3np+KEotX7IgNzGz6cNvbWtoiupRUw0TQ
gEiOjRC6gqQ9EiXJ8hmadhoYNd1Pi7xzsm44OrTNqLTDsN7jEWsm+1JjnT+IPot2QKS8PftHf9sC
ODOc8pErDfRqF90tXVndA/yzM5bokLJo1oAcWcI6DaVeO5cC2/aiQ0vby07Yv+rawnwfxhWeeRgO
C1MZ0QGeIX1kjZvJZGzIGKXZKIBS9Dp9mlT4w8bN7A9Of/I9+Zo6FT4PYz72Yrm6VGVsHeJYnUl0
KsbZg3MwcXcTgIDvWht7y2uirbLgE7s8sqKlT479TPmgA3OuXRnASDxEl+z64Aj9XqT1j5jfcopD
QhpUuhhDw23v09/u0ltpJv4uFv1XFckK3REE/0y1H1oHD1iPaDLGTgTrm9txyi0RtJqEo7GBt9DU
1luTnYspH8/wLOUujbxwD5uzO8hpxuNssZeXKTaaYqZian024Dffit5Kj0rbv5QgtMyhaVd4yx50
YXzmCqOosiSuUbno5Tl0q6l6x/P8FHH82Vqqo65yOicFYpTiL9P6fkviTTwmSUGjNSwJqoMp6PFZ
reWTemxbEaPa/K5Tfh0n4GZjqeUb4A0war+lwS2mnCxyiMQMdP2Gx3jui11DdeRuTjx651TyMEjj
UUEw2IaA/DZLr89yRN9Qa5ehQpvZO7hWYqMfAgprNmFe37n8gM/FsJ87onNpG5ICkcve5ocrl9N3
RZ4zt6FBqz4Nz7lx16+V03M5jeTFUC8rE9k/ZBLdxyGHBew1CHhETtg1bG2X3jcXB/LWKFBOTc5o
WyShfRyRk87UZGzSRvqfsvk5G/N5job7wgezHpbjF51EyCVAXki22P0zTCz0Z9+7uAuLcX5u56Xd
eW0yC8I58CxFyVyIZX6qRUumqv+gfJABHcnbDHn/drlxG8T4a73fSSvmUHawnNgh2F7gsUYC4wPK
3ktBQwNB2+ReGTCjnNnHTDussWuqAJMVzDxzosWOab9VsLw35tzVh0iM6Z567BwXN3WQFb2O9v2A
f2GXN9hqdbHi9LAus7Xmbq5mc0syBdce52lHJsMHXolAESfL1LvVctydUjx4LQGzprW9K1IPmaT1
L9aZPhQ3rFnGKq7lpfu9tCP4nXIJ4tH8neXwHTNOyaE37iqSoyVFnLgnPCvAI78LF8GZwhrfYgrO
zzM12fB0299uQ9pkROcME/cPZo0nV83Hgf/vE/7drT9RuT0sM0dhVp6w6gtXspPjJQWAFpmSX/oD
tMKxrRbjaLV2eK28iHWNzTxiNxE2mPJpEmkL+43KJSSLoKY942V2kHPNxWgOagWXK65XvRpmSJFg
7yIr6qAJjUiO2i+OljEOB5419PYIF+mJDu2R4hniOZ8DH1dD0zhWIawksrrwXyaWP1p8eWHjbqfR
FAGVnecm6yn7VN8kCynGZDoYDWJLxrnwRlbTnvkKdERvqYRDFMJZbZBB4b0nCZylYxxQVPm4uPem
ka4v9ubSuILMdW3de4X36M+xuxH+HeqXF4wdsMVUVSGPKMcmKKzI8qz7//UFWfSrEePmwj+ksjah
eWhhzcQaZ6cszobmj9wLp+1amLzJW3DOsfp2S8yyY01XFu//azKZ09nyZhCvE5GHuT6CtGpONnkN
18KeSj21hU5zx96t3RXRJLBwGuCGpwmOdnUB2b4MEt8P+sFmghyxGQee98rhTe8V2IZ8kxB3FNXD
hibKcnnkXuQRW8OrYLRyHpZ+4hQN9S/pUPMsFhp5gcs9t9RJqj65Ucv+QhnXDw2o5dQvxgIJNEf3
L3N8UAMG1gWj6OoAGI3mT6qVd1O14ZGsiAD5QYF1hjh/YsbD32vPHXtHbqU4u/dxKXFcPyUYqzfE
S37FyfJIJP4XVhZSWpP3rkNyzWapD9BMn7uk7k6wdjZhlL87UKveV5qFQyV7HIj1Ls1jWgIHfA6h
NPg++58CfatRxbn23U+QHuCmUntX2NY1BXm77bwVLi/tYY/RFUv4Ii5SkV7gbsBPW7Y7GVZ1oLDR
VoTZnOgVmGNF7offZeOpxbhuH8FBCDT05eqEX9IxeQlbEBo5+pBuRc/JpmZ17FMcafTa3rLfp6t2
wQMu54wC2EIzt7knSBwdxn++0Tnd46dxA4ZRKH8r74/azG+qtmrA/qtdYaUCVisfsF5JgfXKDETK
WrYsteVRon4uCmcqBtyYglxogw3YwW7lDxYriVCuTEJMcNG9DaawX3mFxrUHXoiDOsNsKxiZKh1M
7vgUi3kXETq8m4h0Io2a+9Be5mMGFtFkUBzAJNJ9TSA4D9yiZZ8ESFEMEBVb0IpEV2Zyo/OF0ugf
CgBbkJJWaHGRHxfAjJ4m6iQct8dfMr/0rpHtkO9iUkP7Xmug5YlBJNk7004CVbVpWM841ZPwza8l
w6IDBIj3EoYZ+qyuNeBIFq47ZyVJhhFKfDG683lhBPdW3qQ/sRiuVwYlb7REOb/W46IGUdlQuLIS
K8mWmhySNCealWdpArY0alASGtRlQ+HqVQpmoNB6FP2iUNXgYuKs7OneIyQdW9BuV3qmiglmeQMq
IdgrzFarvZ+9B8jNeGVvRma3UyuNc165nCOATm8ldWqQnexDj5WP3yZeaZ7hyvWsAXy2XEbRgHlx
MM23WOT5LoRPkZANwn/HQGevoNBFrSb/AXAoDKa5aY7UjHy1NJDtO3w3JbRRcEnyQECEMw4gUjyD
C3q4xUQAiUQP+D0i1oTJCjAVw4Jpgm7zrgPVD+M0BtEL8dSGfDqsCNR8haH2A/UnlkcmcQWlxtGK
TIWdSsNOF7TQVDWT3Hn+iFKSvNOKW83hrmr4q2pB/+Ox1+LHm3wSeyuo1c13iaAKEhZWtDZ+PRRS
QdK0+zsXVXmr+dRdTW0fHga2WqVsLzF9xhVXMr0HI3eSgYcxI2KfulwX1hJ+YqduLr2WCAY8KPSK
nF0IqgkYtPYEq34iJksj+c2DUpuQdexXbG29AmyrqT/jsmc8fI5y8kWuNxk0o6Rn6Y34gAzv50QK
ijcJOfWl5Eqo819GBDIX0FW67dv+NK843Tan2NYRd7y58XAyIQy8UQeURcCwwHjHkW6sjA+n9jDj
e73bEAMA3ltVPCYbigMIkWQ/uxYfTMW+xv0t8NOm8H9LdhIscpBCpsBdAcE2TT48CRds8USYNBRh
dGO2NIn50Rb6pU3g+An44OAm5R8DNhGsIXDEuYw/MG5sKXAwD9KdziPk4rnkLY1VTJZ+vNOwjZ0B
u2tbE2QlNlyPJp1E4i5fccj+ykUubp3/mw4DIhLjSXarETzhpAE5D/BIRa63y6tT7tk0PazYZe0A
YCbcctLmKzvWXx185oIHu7UueFoz++NASwtSm9dzrKFJMhrxNJhw6dCbCfe5XAHQPiRoEyI0NDcy
jr3/wseN6U4KTF5e09Edkd87pE331QqXjiYw0wLetAd3GrrmbcTS7IOjtuBSl/CpZ0d82vCqtbvM
G9EKDv7oPaxcwjOEsUNd9D9ZiH6Tid623EopEOwCGnbuOo+VSJOApWDjWo8VFCKW9QcLiva84rTl
CtZO/D+cpMEegFjHiJqs8myxd3T9zH35pydBsDopsP55PbtL4JERsdQt6bTfnSl/juRbtmX2Thks
6ezZviqOGWWE2cRo19mUl7XtUpE3LuEfEc4/uyL9asCIe+DEy5UrXiXWKZPxiTmxPgy4KzFUMC0Z
IKSjiDTHcu0gCMA04m2gdf4QAzCHjUo+QeKcn404P1pjfMGRO9BpTqtd8up7pD5UAhEdx8bbADx1
PwFLlys1fVn56bL7sjt46rnVXAj+ZLsZ1HrbsclEJzT2kAgbLeUFPaxCcuRnxetgNF+t4z1GfXnv
GykrEJvAjNWTwk/XNEvJTZNLyz1kzk/cKpS/2vrimPJxoKLtHrILXzOR+wMwmCF3HhrrVz7XLzhB
2UkAmZc9tHk2nhQydwgtq8WbR0JZiJKaBP3S7WluP1NIxWMuMvZjBGRoRn9xKEclqQCmfYR2D/sT
g0bDzrMgbpENJfHi/DGX6ovX7u+8JbQuO4dEixs9YFknRxILRVpFhxsXnldxiuGpTs2ajzaMC2OX
uUsqkMcrpV8N3WmKqt0ELEDiZkjN/E3/wyWhCXiH42YobHFBjwqMLtvYtfIB/w5Q/PHbgy+gxd01
8n0dpXfKbfpzPzq045ADrVT/FTstyNZkIbFr8/0rm9TpZIU/ljh81HPgLLV+bgvaiu3JAYriYvMD
SiOPGFUo5SXLMIRkPBb2VMbqH4qj6M/E6z/BroO59RZ32gsmx9nkHscD4POnmHf+Ls6ISHgDkpJl
tjcS4Y/Y1sK9GpCdGpeaeN7WQfqjof2MJs5N1dvYIXS4y9aCVqupAGLxmCoN/4E8wcXP9aeaneyQ
GIpnrhKBLOFV9cvZ52GvyvI+S+9kX9LQSURl65r2xwIPZDNOOaTCljDlPI5/eoNNZSlv8eoMsfRz
id66Q9cRyfJehCsnn2Weg0HMVGSBqt67QX8KHNsfH1dtCEOk7YKAnQJRmDCoSl4+o9mpnUFxVsyi
k3l54abhdqtdD2sqrmXK55o9DzpWTD5ZeTuPXsitFVsk+AhYm/kcex6qJRN66CXhLkzwYUcsY3Hl
WeLYG85TMr7HNtSEvqaaMJbD9pNTf0VmvRr/cV2JLgM8kOHINyk3i/I13zLHV4E79kJZDypxCjAD
WYuOpZSL0qvuNFZXagk4bDs9BsAxxqUA/rbaQ8AiH22rYeeGbBNBBsEts3R57E3L2g+rQGg5474d
I8z+GbwLXe+7OswPtemGhJxxL1VAHNywuy11/CL8BLNrX6LRGA6GzaoAl4FxMqPRxR46Hpwj58y0
DTrQwbua7asXNj8LnFmLGA/TzI6eeAqWl6o4skq4Vw3ivZVgACWacF9h/2+9D+QfVgbNTdN3LkpF
AKEhhgRH7VMiqAECWW6JwO+F78naew/MKiR6bOcQj+JLCqSqBbjohslhp5ZlYnoeCLfG9kfWPHHC
vS8XO3sB1YIYzLgzDjavS/VnmijetiLvQ4vwee4UMSRjSjaLiSuHEEHbqj3lMOaOUngmTvOwUEFS
inuCA9bDMoFSrghjEJuJ7gqqLENE0Zpd5rFP1Z9spoyw4YEmPaz2pmO8L1F3CF0ANBxTk2PRfhSL
9+V05feKdRhg6e9MY/gE/n+wCEbCe4dfFwv4fEWkzlMpf1e9q/FV0BhFiGc8JMmrqjEcS33l2F4h
deD+UNz7tYthw1h6UF1Ld15E0+0X3scbx42Lgw1q9TCOwALyakSx5ckzCEhuzEl0xJd0Bqy5hTy/
Ye4e7qLBu2UVpVejZlQBvcizBufY5CwmX2f9LCLrLOr4Q/QKTyfmF7862+VdUw1csCPdQ7M9f5iy
3w95+qtpPfVsKmMlBoxQSlGPssiHxjzgqFlSC9dZP/5AQNNgBEgK7WjmaC6Dg08vJGlANiTNAoU1
OYFnpcuId98aWysXYqUtHO95pN+QLGgm9JuEVcmbdkp4cXDL25Fs4SGgKJkGpkcOi6Ds6rdm7Skf
rfitSzHjJ6rLblCDX7uy/TH9MWN1aKmEP5rJa+3bxaVULdeGqCPOyl51mHkgCpF2T+26DndNYmGR
T6hf6/e2t5OzwWGQphl8dnI01qaCu2jqcV5F9JaW2EC3NjHh+7pdW9PcYQeVrTiqiWxsNljoL5C6
Nk6kp48CLq+TJN9VCZvfyX8vHTY0ro7uYQihLCfNV1GJHdJXcYHEekiG+lhT2Rc0Iuzv86vg9LnL
CNA9hZhM93kUGvc5fEi74iNJM7LUmU1Oo0XGIuu9ALXO7bcWYMjsNvf/k7wz2ZEcy9Lzq+gBmimS
93La2kwzn8fw2BDh4RGc55krqbXRQm8gQEC/QW8ElNSQ9AqRb6SPUaFMd4twd1Vt1ICARnVVRmaa
GXl5ee45///9NSSFICVBxhk8Dmasqx780CqtNJAHfS3WjdOFrhWdebPhTSl7c59VKP4HeLRJUOKr
bRPp1hmY5uyThTLzvOhBco2fhtzrN6atPcLXnu3kCjIRFHh1KaCulLG2rKpB5UhS70wg9cD1ekm3
ptDmGZI2fqV3oyx6A90kR/GlHtEXVtVyXJI2CjxHa82NqSs7miflads110lAm8+icBAj0cL0y+9k
Xn1G1SUJo8pnUQoNFphKmItj6pR4KM6gj9i0mOM7TEfXxGQbrhHRYjR79iCoVRZTm8tCdufEF95U
PI6I2UltYOpQ7AX003OJZH5TzLarsNFvyTeruo6grBQmkkEqclfzDs5wquAL8h46hU48NE3UPB3q
JJDVsA1Ic6FKCzWwvap8CucnWESiZ9fLCAKIwN6lONoStA1YqLZlJG70dEQhNEz3wirKZfk1FsVV
YJRnWYpNLKagWWqx9dgXT9Hc+MNnUQdhvLLU7MqCzWZggERECyn0RM+Tq2JIv3TkG2dNzvyn9R60
XGpMgxh9ihCGo9mDxhHFTesAIQunlvhkYZ/YDd0Tx+/uagAmpZWdmg8cQHRkKJ79pdXoKnBQHrOr
rjQ+l2ZOse5tVGdwHXN0EWTummBOUqzkZ5GuQ0EUa0N8J8VBLdNPYSs/sKRHzB+FjnBRGGeNqhE+
3+VELDsNQmT7TCMG2FFWPO9nbTM9argfCzU6yzOtRUXUf00mhHIAB4YJerE5saE6bL9Qk1xb8bWz
Hv5RzXSmjrtgk3RFuIuNSrlABMLJ0m63QsGRhwUC42ZWTHeWtx86sLEAIg1a2Ey9h0IdkUs3D10B
LTlCSt54NNdoVZ62fNGtmkYuA0R3TK3gVNr1g+pUyT7giFH3I0gJM3BWDbMhTvZhvumDbuVLbGcy
98mvczzK+Bq9pMVVUumXHarKzg51jMbQahDFKaIw96LLi5VV1xpHF6vem5GZL6Uhq1VdAnW2zOvA
zz/ZGul0pShvIitYq+YkzwzgTBspQ46ftOUghMb1VpVonxgEHWZVJOWquYgioWyntRNSEAWGSqqV
HaNBGs7HRFxKldpYpRZ3S0ycSGMeJlANBBOgm65N2jwzN0rwYNTo5SdGKgm4yGa268PC9ihqMOLo
Rs+g3j+TCPbHXJnWgdCY9Bmi21QqR88qzc9wR4H3jgA3EQTV7sc5bd6uqbboH+wKIHBL0iJY3uZV
rmXxqtEaDVEdQ28navZAVm+x/O8ppiBWK3PA/WArK6/C4dqRaGr4SMsr0mKW3dgeED6MbEY8TyOv
hgPFIDG4LbyPRBUY5FjhccH80ws8izgU/bYdciYHMe43r/dXjs4BshyGFfHxMZm9MFCaGFGwytC1
7HGU5HYMe8OmqE9zlfk18rbOz/0zp2XXH3RCnOz0OlQT6BcmZ/wCce9aM21vFRrq42DM6bYZM1LG
9taORbETicIrT4HwpOj+XmEjocreyTHVNrO4wJoC2Jt5CRijLe+S0boOwuZmUqx2ZRhA+u5JGmfK
KmzixwbS4XzC3rQkfpS4eNdWganKCfQHo67ciX3KwyXDyLcu9sgizCdN+Rrnqr3qqpDU4fFJN5x7
5gXEYyjTx7a2/bUlTLTaxTZoISaSR7QJtHxlxJ1xKYdmK9qhmmHKkDNRokENKT+aGAvhKBDs7HT9
05h+BZD1xUyGW8iPmFK7eNF4nwrqiylm1GiWJgdcxGCUmwi9u/pK9bjQ4MkjlxnQXWoWn4wpTfei
Tr+YZrfPWwOrO6bDVaBgMvRUfo0q8lsE2LSvI7qwYXlPW4ZTrvDvyIm+iw3rRonRAo6xZi68YXCt
SuA2JOudbEBpLZCq+K4aKbzQidRtEj89z/SGe8bry9PEY2tb+zg2vzhykgBu5UoJansHb5DWD3RG
GGIrObf7R65bNsALMtCUc2rBh4G0uh+kCmVKZdg6xZsI4yL2WFJC7ZgWJfwVkgvNGyOWUC4nK1pr
Sgjpww93tKDWElXcqVqC7s2UmdIRbXMA98vSQIVH5sVCLXFt5LnnUjbbOy76x07wiCoRANYQKVos
GcL3NXmTKVoFoT/1jPRJbMEWM4xfFad8zOnYLqqWyrfzVe2078EJhe2XNNc/lh61ZTb3XB2MjXBh
SxGFc//lsc28SxpFp4oXp9uxqOnVMfgvPJpq+JNIH1hGGk4oC4n3onW8jc8hCYsTfzP8iqce6TlJ
wOFnckRV5rCZT2cZuq2aJfil+Q/qruSk7rC3Dwapr7mX0tptq5qgiOCLHjC/maoi4qAkSUAM24+6
4buaHgnoZPpKD7UvDpTNjeplOCpb/kaJt2WBcjM+iRumspjE1DVzsmbdT4xrplh3vY8hxfJJSaY1
JphPVDPYE4gW8HPjk9qKhVV610EucRpUA5WJf1YIntdwWPUGITgNia7F2D6UJmFbHf2lbrxrrbRd
JnZ/nekyuqy54Zx+LppIm676Ij+DhZBtZFIqm0TYV7LLeefo8L6Tkd1YWP6jjWKfkzNm9JZ6CSA4
mIiyh4I4tAwx28w6M7rOPzg9/1BMCyDHZHeh+3SnOwMCkCPzaR3aSB6qMj7oSnyPqijaD2XdrgsT
aydDNObSRLUuIgnNbqycaaVWIoRSTjlpJJdkLNHsNMUTymU6pikRpU0fQTfc02AfTmGDz7mbbHRl
sqxCq2OT56p1Lcchc7zXeBUt4LD6O5OQyVAM8FMwT5Ahex9bKS8TqV4nAmWtTo2FHZTGhwF4zQBX
mjBPggNtEmetVTrtE3/3CYlydF6l98pwiY+Rtgg86CAdnzywSMsE+wyWcQA1Zfo5GpWzUilP1Spo
yXHEecJg5qLLQo3Y2u8s8GjRjphgNDiCQRCe85AnH6vZwWPn3qZI1MsSnhIsUBX3g9K5mJ7FkjXK
E632Eou7/wlrr7KU+lWZCsxfMgQZrOBEnwrs1V5S7Uy17O6NeZQfW3AnVB8eljbEh7EsABOVFxxP
v5Z5EG6dkIRK+ty0qFIFl8eELajGQ9Bn0yElFxA1mdesdcRaeFuItzVPuH93XTmqqxaRHa6n4TEV
HBoJcfmIBk7svCm/bQYSgsfqMi6JcGmlSsKxnX1qm1HlYDl+muwmOYk8GMmFSnRxsSpKpd2HelQz
BKdhDASAY702R6J1/UdGKjEWLrwOmUOYBe9UFSYb3htGpoEHqMFr0l1USH0TNupdO9pfhqqRe01g
5yEWKnL4bQqarFRrmUSn0jWqKDgF6v0gU4N2gGf1INKUYkcmlbLquhs5d5DD7ERBOLL0qpHxVMMO
EpcZo9ISEAtAzbZiWubRZrDoTyfOgRCP8COHNBq8xkdykMG6N3CjlXFRqgl6niA6rx3Onk1nfDV0
7RTeCiqjKjmZrIwzmkEQX3iG47SgBrHtFb6HVak1lyA1uL/JuGsBXWLWZYz+D7mRgoFzGC81EGeI
PnSeMoadou2vGe+iczLvg9jeJjBGFvwugFfqBoTBTeRkJxBu6J53LHYsKEDLqgelRG7xD60VTdFk
0g/yTVQcQ8IxmPMsyxznDOVf1NNLV1T/oaWFY/QMlUwlfKzV6Dq1Z4C6NcIY516KMN1b2EXZGe1l
y1SdZGOLUw/IhkQfLmFLNns4/2o8JMu/XVH8fxfdQQAI/3cc3PEiEeTVf9G/wngP8jPelBT/E6rh
//b7f+Q//+X3//RdUvyXb//133z7L7//+9//ESnx/0Rx/M/PUz++//v+KiQ2zN90bpuwpa2bKIa1
P4TEkj9RdUGr1JCWbaAJ+UNIrIjfLI0/Qy5s6Yg+pM33+xH7oSBN1okRcQDW8ncQ1/E3SYlfplnZ
umYbqjZ/D4kvXZXf066e6YijKpx4keLAyczGYYwvHw1Db9HdRq5WlPpGBJV4J35s/snPtMt//Uwp
TCGlbqmq7iCTfq5d9ip0eVpnw562P6FxoTUE6gOJkashI70ovfZUTQF2iwS9WSGKRZ9B+yMQF9R6
nT9NFegcntJwWaXe2bP7+iMV5XkKivHTN7MIRjEcC8mPyuWY//zZ1aBkaTwAuQrWD7S5YaoSjWvY
d6MVT5u3P2kOU/lTvz1fg/kzBMgoQzWEpWovP8ki/qxtdAoDwBnVAZb/V6ceQAzomPBvplojC4LD
89uf+TL2bf5MR5L0LVlbtsbtRkf//NdBZXSqLhAECrRicmXkhlWs3Aw2E16Udz2d4Y1DUketSH31
9idrP/9cR+osVtvklpuafSRXR9UBIIZadinAHa6sEG1NETonpkAfEjaycglQQawo/Wt/gBLSR5ob
1eWV76TTBoUgNXLS7vpBU5gMozX3ouE6A1D03sqcr/rLu4K438apaqJD1jRjflqe3f+2bIqqLDhW
FClzZSMMaPX39iojEnBJAwKiTiPPUkaKJZMkjAD6GgJY/c7Fcn5ehQ6jONaFgfvAMo7vU4Y9PEp6
5hADbYcgsJQVZxEHCfrScTiQ0S6CLaSLR6nmzgF1o8sQm6w4x4+2al5ctZNv7llchLfEyl4gitGd
IHLxRZkBvDVzcq6KdqYU84JGH29krjfgvkmLm8qkJac7vdy0vJY0y0Yw1PRPdSarSxV0xyI3w8yl
1UuoRKdeKJCBXX0guIsWgW2Fpatbdrk0bezdWdGsndi7isB3MHSOv8iCxpLdKgZNy/shhJHUt4To
xKTcLEk004D5GE82O045MmoRHXAOhUHN2kCeuOAZuSyl9iESEoFblC6pNxeaJS7iTtZkDIDpnC1f
tVbYqwSr1S5XghsmmIK+oJvqg37w0hTjpKpi1ueGohZdpqgJNn0Y3KkgOYxGS3e9acAMYUdcy1J/
VKNxgPKBDkghj86dsBAw8eHH1FOO3pd0k8Bng8qZK+RTO7zzrBovDR7fH1bTEmzylulI/CdHG8Rg
CB2bBEsxwN/NkDrxKVaTE79wPmgEvKFh6qAGTGRVRlGBQzNbAVfDmD4h++qym3YWSBIQiIrJMR61
CSumn17PY3tkWuz2ZY45NnC0leVZ2Bcq7RoLcjh2ZyKzsCsrZY48Oo73WTqLN7n1Jpi5pe3BqSHU
CQ9GmZ5zUFm0VnilOTpsvUyDzR2Mc98fcytJF4SfWNxgmLSxZms0rMWT1Ns5S3U+R3WnZlqK3dv7
zC92OJg+likw4Nhcs6MdzvByzwoSJVjWJl0yrXrg2IAjVfem9TTfdx+btRdvyjCs/lo7vQhGe/7m
0H710Noqs735tWyr9tGro8hMvzN8PtrA/7KPPHmLaHfg4GzjH1YaklMG9b4pnO689PDwAWHce4E8
t0r0dair4oWlDzdI6cx3dpNf7LzzMgL/CqsD59L858+2tJowHNOCE0hUBJX7dWkZpusXhNDpeja6
43TIwsu3b8LPJcVclDAQYB/lUmhHr3fNgr+oADCDnza7UZoNRcB0mKlcHoOolSJrb//2J2rH911X
TXZs/BCEUn2/9S9/JDByo/OoshZ9ofqrVnYfvWF6shVk/QDEM1SMIQcUNLp5YMiNXUfAkKcm20ra
EEvDQKkIEPLW8dH0Wx0a16xu5qm0Hy4VX8h33jLm8VLRVaHTklfBW2sUAMcXaOiroQmtHq1F1IS8
ZlKOXfplMRC21uNdgbkzTxBx4yDYai7UaHoajNLcl8o0nqJZJRgU31OzavzoTlfqYWmWCa0AE43J
4NCAxlcyY4gRk6H7spy42VbkHgBAVjlmAcrO7ag/dFCHm1Ctt7WfL0ncUs6oBeSmiuZRIuikEnH2
ae7PiiPNyLdRXrenQR9Levy1ZGPRo1NfEcOyNvoBaspUHGqOSW0j1RN6ydecyeFTahFezw7ryyoz
w55kTFDTfVsi/LIC7okl3UlUByVFtRZP2TmjA3VdDaazZuwLzc0pT/owH87LTm7fWTA/3QLNUB1D
ELrt2HIuwl8uGI5XvldX6Jsbmlv0CpNlNIafeHW0pzBSwOgBAgeBShM9M9rHCnnrOh4LHb2gDa5T
r52lHZqfFZumwDvf7Ph51Wl1OnwjgZBLk6p+VCmpgZgK0JS081A9oZ0oh03XFT0iJ8XZIMyCVqBV
LiLBmzil3xaNTbBGxf99e0P2Wu8sA5FKHSTXJKTPUZPBvpk8b/321/xeCT+vlPiaFk0HKknJyxJT
49EFrEMRxzySoDsC3ADzNLatHQgofdJvDQGvUCGqZ+P78KhQdZ6Sa0sPkJwZlEOFvwqMzkUx2j1a
gNTbcU4VS51rYDyHBJDE3o/0U1Ra6OOD0iKNhzwgpTIw0gjTnYibOITGSc25fFFphXNe6YxAbVNc
VDCeGK0wbGZXPR/JaaqzYFVplb3NBpcoCljqrSHdXjUZEcHwiNVpcrlWxiqpJuWdnff4mKNrvAo0
9jVTGCbFyNE+SNoJRKGScakYq3XvWO2C7i/JhSR5lT6lydt35HjXnT8N96kk19nWOWoe1Qs9XyDA
m0mnsY0AiaiFs1AddRsF0eexj85QVmXvPUQ/fyQfxuEF3wgLgA3t5Rqg/E2l6Hxeebo3noK1W5Au
cqqE01fPo6Sve6bkQVKjvqx1kl3Gfi9aSk1DEBxggKGIAvMsHBWkuJangP+FxvD2NdF/ei9oFgfl
75ssOnFeSS+/ITOqiXxA0uP8Hkogf+dTzShsZXEq29PdbaY1q5fJ+dRd1BbDp87EQ8jWiLi+HeVl
2nMADTh9QJZJHhL1kVp8ZE2XsLqSUEdfwJmZ5r61NwFkAUEVxTqszf3Um7VrTRTwJJgy6Rou3v5d
3+uYF0+fZtt0E5jacJCjPJyX3rOXemypcRNPIeGROGtXaTvQ2E6q22QmQegBLzzGpkTVOigmsq5C
XgmxYUdckEKgGXsYY5G3v9BPS53tQAUMhylZaM5PRYYaGrldxaRqGeiK9RQfaK1J6pqpwPEonJO3
P+3n26oLQ5qSuoFNaHZCv/z5rOk+LtMU+pagqFP9OlmQwlAuDW1iWwGgxmKydkPIqSXr0ZAMFfZI
rzwlf0bCXrUIe4oLPEj9dGWa0FGKOQqk1EjDMrWp2nsWNNI+ry51ExQsFNRwbTdK6fr2XITb3V2A
imUnEAuGsWq+cyl/eqhIZOfnmbR+eKzs4xZEHFcZYAgVyk7pzOLhyAWVtcmK1GRHxd4Hvah7p3a1
JdfrxXLSDSkJp6VypnDlC7y8nqmENuN4AgdnISrXSgsEtBPy/0TDnKzIBCiSBa1wFrDykNKZHI3q
pIhjMWOYOFqIolsJzwx29dR0O6U/tOgxt0NZ7dVcj9dlhtazCgdlozCHCjKm7oOZXgK9GklSBbzo
ZTiLM+yNcurmxq0Y2BceNACgJ43sHjs6/VeTCM8GZpI5lrkvHEWA96NAluQsVX7HYZbsYyAmvKLF
d6o80Q2ozf1+reSZq2FEW6kOssFwip1tQ/4bdvkgOB1VcQmtAr9hjliexPJ1k7XdLmr6DwHKjFWI
jHWFuC69rGwj3WW1n0BpjxhOt+qwLk3QJpgZjZMcFOvCx3C/pZm24wYGmyz2iPjM7PK204nic7Ye
DacT+Ei3/ug4OzFpyQpxZbiCzNecRnq/9jE2rmIa6u/cXuPn22tRw5IZS6uPvtbx4wJByCk0q4np
i6sjMyPg8LXCXC6wu+oUw8kFqaKuSMmeCBVAdrLyzyEfrCL9YgoaHGsIFJcjSTpnzYliEeEHrmS6
QnLh2gbPQZ41V1mtJLvGHvuNjUdSKDBRYmx/MFW8et+B4W10WRyCDK1K06drNLLxvq53mobpOQJ7
v0WWBe6dudNKydi0PHBtEqj+WtqPeiny85C3c+nF9V7vnXw5iTK5ytvpCttguijVz7WBbt/2lPCi
c2bU4/RhcAjO/L7t/IiX/tEdPEq7Pvqf/1+GXzsWQwuDV+u//T/50j8HYP/nb3/59s/f/se3//77
f/j93z1vhf/xD//gagjtN4JSNYezjz5zK9hqfoRgz39iSnrRpHjS+Zas4h8h2ML6TaczbTgavWcc
44Ka+Uc3fP4jwffj5K1SgvAv/Fu4Gt9PXn9uhBYuCnrtOpW3St/dQKn4ciPUVSLwFCPJL/30ayRv
BxX1R4zdiPnLgIU5p187+8csVCGBH5DuUL1TsRy92X/+BkcVS+A1sUCXlF/iWF4gmQJ45q84sa36
05GpW7yyy0uG5VQeJAsi+FKe/h8u8vuQVIovT+Gn40nRv8IZEK14jYv9xhr/p2//6zs35h+//cu3
vzxf4z/+0R8rnDR3aVEMq6S2U/2bPDg/Vrim/UZ3wpL8tXmVzXiYHyucP+F5YL1xomIoQOf3jxVu
/iZoAfLvEZKGAf0U8Tet8HkF/7nCFR0TMn0QWkEvV3YV9KIbZWu5otrXRvbZ081Vqnu3mUb+BYk+
EhSm05+3vrN6dpF+bJrPG2MvS8M/P/CoRktReyd6rXMyZYhSds5WbxEK2FN4F47F49ufcfTU/Pkh
R6dQZvI9dEdQTHF71U/YDjOyTA2oxXMc+/Do2QFZMfqhEngeaPk1SOklTIN3Pp379stryo71vApP
TAb0qEMVVEf9Nk/jVeKhoILqr9VE8hUXqiSQbMK6FDNiRrSepbt3PnneDX51N8XLTxaOEjpZqdSu
YhPSlm+bKnSNjvBufzy0anfRl9Zh9rlXmPq8IXpvk3ptEc0X4vmxQ5Z+adhl7o7D2jlvz5Lz5h45
dXaXX2CjfPu3veyD/HlLjzZARQv0hg67B7tUrArprDQHtXx17jsAO3KoFnCU3/6kV1fP0W4fjj0t
ph4lWW/aW6BfixCWpfDIivDDi8QQC9ubticpoP/sxhCkcqbVO8X+vMP86gba88H12ZU0J2UI8Gg0
rsTFwyiFjtjWqOakC3VhICkjySgP5KGkHRywzb/9g1+eiv+4tPNQ+fmH2vhLctWaGjcG4lH0zkqo
wxbvzdbhkZEEh3qTjrj83Wbbaz/yaM/pDHW0y8a23eJDcR1+4aA/Cz0Q791Xpx7GmHfX5WsfdLTX
AFONbEFStgvzglyNG3xpNF2c78tnYkcj6wl1DOwdcau+u8G9djWP9p5IbZu6NYr8++pBKos4psEP
pt2W86JlMwJt+NhX4cXbN+/VJXO022g9lNpEGXWXhhyyU4c+b7hDe0z4URddWORtaQRhwatd2Pz3
UB3fWTVHE44/l83RZqOInhgJ8nRdgPSLQtUXluZABtMx0H6cZXw5IVt19THUsDfywHRNcZGG+pZc
s8Vcorz9863X7rH+cvHG5sC2oHeea8sDStGFms6NQ3vVO9Ees8S0AElAI+A+6VWGfaVY54a/nzCy
KzVEb+nhRy00dV1nJPB28HuIAQgYgoQIqzBKKVuEsY5LsNNVFK4qH895i2h439saTi14lCV5W+z2
7arUk3M4npB7FcxKeqOdpH0Lip8QFKMGAlHZ5CD699YYrht1nHMO3SG0sakws0IiOz6EWXBeQ9EF
skaWmC8vYNjgwJxZLbBGBc1wu4RVA/fWstKzoMtWCgmvaRhc50G98zXU1kQH7FQrLjdjBIKZ7stZ
luvnDum1TfHo2x+15vztq/7aGp9vxrNtqg18tTPizHM1r3yc13hGYFQoeMF41iqcMzNZDk0ltm9/
3Gs78nH9HUlBxAKVr+uFu6j84DhIKBWQAmF7YXG0D6Z1YxZXo31q4zSuWGBsaH/n28A62pJlZQ+h
qaaeW2ZbPssA01OwyOf3wSLPrwIU5DVuzXJk4/J3HAne++BX3qrW0bYMNU1PB1/xXFPmFxlzmayw
yegSK6LIVk5UHGB4IdTO8qu/7ypbR/uyJImlBjoU7TO3cJx9Ule3BNLQL2svotxfx8opUR0XhsY7
yNQPk7933Lc/+ZV3+3HbEnpyS0a9Ge3JGQYaoWN1h6mNaSSA3Y/68PsL/u2POgIl/rFrWUfbc672
CRJJ3NvAhC4CT93bxo2MTB7r+tY2M3ZtxIAAdnTEpe985LwV/aIqs4526GGqq4yjreZ2XnOgDb7w
+iuCm2cU7rrRgKSxG3qjde5RtBl8lXhE8/f2Z+v2ax9+tEvLejRFElLMDN0h7p0d1CqaMeAc8oZA
FpQkkCHUO3p5mNWJls6C+JAmmIOrhVZWZ9k0HBghuUnpPRQiPxGYC0h0EEx00IsvlWanm8xNN7GA
nLjJcyy3bEXbuNoo3D1tozQkJbR4d3WkCFzUmKh0ZaakDeyyO/JRWo+AkIHJKlBCR8+Iby4XPbGw
h754JEWtoPwJtl23rRw3s3e+uhus3VRhy9vQaMt37IpKuDUpVZRgwfxnjD+AnunTgyc/GPKq1W+c
4b6QXxt5l2bXWrelN9lZX7tmZwEErF3V2AA5SuOdmm61Yf7SdbCpMCLTrux2ge/6uG2CnVIQGw2x
hthNT8PKWegnnT1SYnfRsLSwAUZCnMdVexPp1QnJ2/ys6Uzz44NTlG7riJ05lmtfJ7YoJKGUoNeO
URcJS8MYu1Mkrs2q2bajyzz8TBIxbt52ebalyQi9mHcoj3tTSLgoxiYgGINo+ycNfYdlj9cOnj6w
9vZXJdOuxtq+lc2ZllekMZg3jshOM5F+bpzgYIUD9EWmhXXgjrW5Ziqw8lO5CDDVaA4ZH2P9uQcn
BLmKCAZmyVH2aVKdBtZFcBnaI4z1kT1H3qZJtJ1K7P0RFwOXD9ZNWz1RgxjXOIki+IqSL0EIsghw
f11+rL2vKLyrdpMQzjFHcFaiPw1aex3RXFXBQK6TrF/kPblfPscVhqvYwDCg2Pte6K4PGTrVp4ux
VJeo3RfMO7E3jVuDoXeYHOzCvgRNv8saeq4t4j9yI5jpTD77f6Dvujq/TobsPIICEWmS8kR1PSfv
F9bWG2j6i/Sc09JNE9/j7iImByXmyoJSknbRVZz2nwtyTPxM3ThT4VqydZOiPjUTqENRhJvdGs7g
xn2R+nDdFqcl2YW5ykOD0ahfWql52kHCVsM9zAMyxeRpO5rXvW892rRuJiicBNnvAkLtR8M4aeie
jxdE1q2j0rhEiH6i23hNJpOBZLs1OImDcNwpXu4a2GGwQe7M4IIgvDVky4PdlIeoxZ+vPyiFx/M7
XAbo5bBEooZDpizj8BOz+Y0fcNatMdGoH2arZkzrKgsvNDN87x392kYz//VnNYE2OpXMMYi45ehO
NYStssO8Xa3DgIjG+SD1NSU2pfEoqcxpT5fs7R1OvlKLfC8Mn32u5ZHiZdUEadsQ1jzfO/UbHnCS
CPNIJVwJSDiEQ1k3i7aAmInMIb32eo9kVTDf5jVqeyz/9tLykYEl2NSw56sNUkQMJDg/l7m3i/An
+9qwSMWEiCxakgiKP+emRmutUn48hb2+dmDe9Br+IXAilk0uQZ4uO0q0oa3XuJkWvXPpdxdFdhUz
7nUQw1k3aT/9tRH9qtZIf6WnYh0dWKegA9rU+aSlBDAesoOX7BP9JlMfeMOA+IcJN7RrG9p35w/L
YbyoHWPpULOqJAqr4yU5OWoG7i1C7Fvw8sMmoosTSqmztDTXlwH4zLfvlfPKF517YM/XiCSIfJLE
37jpKMB26K4Fql316fNXHxp5pTpn1RQvcTtiNbqsdO3EzlI3zpoT3Ws2aW/hRUFaVlyE+mkXHHoW
mX5I1HJfIk9t4UQkMWNuSfjyB9Gw3GZcLvFT3rYGURiXFkcvc1k7+Axi/AYeFEke8brDgGOopNox
FFXWNb4FE2PXvGOU+U0Kg8wBXCDIUhGfk/TrfAQwCNYI0VfUAyx72EraiO1NAkatVEYUHZfwk9J/
1CBG9ToMUmOpK+NlI8aVDiJEx7vRuEng6tE5yj0ER6QG16xCZcCJEp7k9+DANrkOq9YhhznCN9wT
Kh9h/OVfX2FCH6AM+ymqz+YhIwoktW4YBy7k8Gix6bbTexK27+rWX9Qt5lEBqliZD+0PwFdERq0G
K21St4luXoxNvoVygSXXNZrrNrrzyUoi06IMLo2UCFqGg6M5R1PZy6Spb2Trg+I6RERLxoizIbpy
yNr31nhtlAOcU6bwVXWK/m7dxoAF8ZuPjreN4uqcGEGS9giN8nLUiTqDOA8wVkd00Gwcb5GlB4ue
+VUW++uym3aSWMMIizIkmX3sWLuYbFNyk3nL498p83VE7jlmnxUj5IVOOfL2qv6uv/3VdTqumz3U
JnZN7KiRPHg1uIPSPOXlfVA7Ynf8ZpfYw1kZOpd6K58KJbxp4eFb6qnOjYv95ExUpYtu8hL5jmSZ
43E6n8yc9Mn4tg7kvZ7Wruk361m5q+BRNwHuGtl8iO58ziQPZl2d9P5wsJV8B3wcRfSn1smIBnd4
E8arYQTcH6lQQ/vlmCnnSlJi+Z+1fqSIkddbtu1OGz9KcgDSCVcKIQZmM2Atbt0xLHZhQ3x9qqxV
/n/JULurTOK521V0V87kzvnEnF97EbkaIG/5X6YVEkMWb2OiWobK5uT/3uZxZBP4o3I3j7o5ua/T
DhdRsA9Lwgsd0A8F4iJac7bXIXc+HxT+cmJvC99YlbVzm87oNRyBCf2XcnS27zfMxFw8/+qOHx0i
JoJKJC0AxbUjp2bzEgd1PK/HXKNRNyaLeGofycM6Saz+hvLbFdN14/qxfTBy6DUjvO6yuWRErKKw
nXTm5mW8mtSeHS59TNvJpVW9hziB3Yzq026uphwHoSgjNNi73nCb+B1R8WvnavPoZGIV0rCgrZku
btCDNwYfhE+WBRxUjSTbVReZh6zx79AtHvLhYArgFk1bvvPYvPrhRyeTmASN0Ca7HgSntR2Joi0z
+5AXzqdUtocA52M2dgdyWNfzDXSi5FBxQxV8VG8/tq+dBE395csoyTRTwWlhuVFqnVeFdxClsfLa
+MKL6FvnRF3OXSvC+kjPuXv7M1+pVY7FWEgpHVUbRgPlAQQjBiC2fTGf6OcmRkJR0gcqDvy/9+4e
lQVqqDa2qTrCjczy1mRXNmaikPGkB87BsG9S3IHET6wkSTKKMR6sYDoYnIDe/qmvnOnnOfHzV31X
ZlhOEt1wTaQ4fWpup/ZsNI1VxM+sY28LJO69ynNerb94Go2j9xS0GvJMG06I5Xiu9WIV2Sk8Aecw
X1mlJTTua13aS5A8vCRrgZzd5A1AUUr639u/9bUe7LE/JMsaADNist2Y92Sqy1WEAVOLG7j46BO4
xk0DHI6AyJ6iI+Zr/Z2fe7QlJkmnVb0cbbd2QC1ZH+Znt/Tuat2itJlA2ZKXlSlwneMLhP3vXe/X
bu3R7gcBRTIvVx13aLFk0JKrszub0JtFRNdPwb3+v6k7j2W5kWzLfhHKoBxiGlpfLcgJjCqhlUM5
8PW9gMh+VcnXVWn9rCc9gUXcZJI3AoDj+Dl77+UYB3Qv4As3SUcal2c/qfBzCNqvnZU8hnSiLSIq
w+DvBjb/5q5adC7/sgPIaivukET7xyozvwWkxja2OMe62KfBSLmvn6U2no1A/N3n/zeNOfHbwlVb
OZPRvvKPg5l89xin5cDyYEbP65VnRVtokpuy/IjZBv8Pz/NvS1UDykBoHle44M6JbXASotpYw2cQ
wlE0m8dhpE1cfdbuXtfC/9laJX7r8QLZFWrQfI1andipSZwTJkBkj4IqnfYe6Zw6AziD5+3ffMZ/
963+tlp1wswymdoa8NvxPC8YJfepmiye2+PZlCQvA6uyG3xOIrj/m/+vFTz/P8kWUBj/y/f+34U5
Cw3n/4S64X+7CxZM+x8GTweUBwZALUor95+ChX/onosIXUeRY2BjZWH4U7Dg+P9Au8OC8KcOR4h/
kPoDigYno+HO5sb/G5WCPV/n/1zh0XWamGKRFjuzR9Lxl33lv9zpWD1L2/FMSBqhXly6HAWtr7KO
PD7vWuiPHbC7Hznd+bUyrZZQGsItSCHpaisixCIsnqfxPAkf+bhXgtPL6Fx5ZPavRqOf84ez5qEn
nPSoEbZUBFN4jRr4TmGvxRsn1IxD2Pr2IQYvAw6kgHVnnrVhsDC3wfqE4+qvRvY2YInxboSuu7dG
smMa/uM7wbBRmghCOHKBca/uX/7l3D3ev4C/aCnmdf4v3wvuRDErmT2kTniJf1uRncL0lWrZTTW4
rSLGEljua580niHsxhvoC+0dWfsKeoO9bm2z2BuW1jxXbkPeKRnUuQx2KVTnp1Hmcq2IgtqHyo7o
52LZC0FifE1SprSk6ENwNzxz7dV5dA0G0uyJdlYzWlLukylo9yLICSQYi/Fiuy2BGg2x/Rb657cp
Un++TSCBFYH7oXdgO1rTvZrzIQXERsISZkTD0IjoSZPyufTr+hU7pAnZ2q3JIjCnV1kH8ilyze3y
Luh7/RWfyNZMs/rJD2Iy1JtSwhGT8JHnt9HI8DOaSBvwFeC/dDKtj4FYCmZG1nRd3jYfzJbaw38+
JfZ/PyWcEcv15kAmC0/tb0t2pHDnl5mAEYzFppp+9qYRfKjekfvcInIrLxPtQ7RtD8POt7HvOMlH
lxzhGEXvWfSmGewfbSusaiIFqpFAqZ40vhbuTnBRuKxuXVebt+VVP7+1ypZCIywwp4SaRxpvQ64r
kZRsgILgGlVt+xHSkdbc6h1psvkQwNvTR9N5B1UW+aF11SfrYbTK6KUzsy+Rar5POdd35YDb8xGw
vpGwE167+m8W+982UNzQjkDwhLpvXiTQMf1WuqnQTNzUt+RGevgljd4x31oQbMfWIUVOZ2zy5vhZ
eaitMOcXtfNN52Yb/mPcbD0ZbFoimpqhst46xOdkArvEewueUw8pY1U0t3TezL4jYdX1go5djUeM
aOTjg5FuBsBn6t+JwwsPxAwNeyLdcEgZV72BPQUzHRNSzkbYQ5/8N+Xacu7/crtiw0Ck7zqCz4y2
+rfbtWlS1duGBl5DOiM8Bj3htirkZWoa60ohW2+kX7h47CEItEnkHgVz1XWWeOI9dKuasFY17mLH
yx8nnJfHMsrgAFY9eSwk2d1wzJ/ILjbfiIjKgKlox2Bs5Lof2+A2I90J0Sual8Euix10xxroiKlO
dlJoJ1J4JqgUdA7+883wW2NyPs3oJucVm440WszfqWRJpbsV9pt2Q0mRbhKRWRfXyrrd6DFFEElQ
H4eweouj0fvauOqY9p73VhuWfoB4/JwNs2x4MufhVNsSHZS0F5xrJpHR8/vlEGNDPgyF433UvvGr
iEbjOY4bk8hHUlnMKk//5hMtv/FfTyEOA5IaMfG4JqGyv9WABVNh+OdEuOlxdrCQXdzAYpsQTJhY
jVDg2EhGCYQyEA62nY8g0dyHvqeVRZLz+Z+Hqve+JpUG4dKjPq/sGiCohjqsiecgt0icjWSMrtyP
/bNXA4IaSOuXE9ndht93jNBs/DVtPF2FjG/SZTCWTd2zHY0TVOWJfwgF/d7pq8+Ux8K1cO3w6hen
+31QtoN1q4h0rZ3E++q7WgDTqxWHoSQxdKSPnpMDtvFHozgW1LvvTeavirboGcbWxnUEsXjxUDhs
4S9oHxUd2Umzmp8W8zaD2LO/u4D+WtvPV5CHr8y0LEQkPoXEbwuFhgvSLSJsUgh2xnWZuflWV0Nb
raceCHMTewM97FI9x8o716BmP4B5aUeytdJN11n+a2cbYKrLrNynJgk5ZUBcwFoxhzyGefcxTr1+
MewwfqmwMYLfIF2FMjt68TTz1RbDW+WlLuRjALtSScEkh9hQSbJV71uPIJSH1SCd4WDEaTgTyeNT
ajBwsOWMQ50XMT81C8b20HVyz6tXPVC9FwO3CtAn0q2LGBg83q197WFoU2kUk+bnyqcyU1uyAv1j
LAiVxKdASC3Kqcch6dYOcS9nkoLFSzE0akv+RTLRjw2Rip48LbHAuGU/ejh2x8z2wyuzLbKRrf5g
WqS5ObQfHpZDP0345FiHqt1oF91XXOsZoAjITf0QftcE5ju6z/W608HKewTrzZYPuoS65nmrPLM/
CW671jECqiEozY2TkEeg6XW3bWJn2rVTX+9bw023y1KeW2a9D32DqXdr4NTwbZIrMeH8gRTnJcoH
HXQKYOkvsQAtlEjx1iVuexx8Zd9Y+342baQdbfB/N7/u8VhFn0HVBFszobOpRcV4slrio1dVkfXX
OO9xogTNjrC+pquqD9P2y5sJxnfVdf34oI95WMMId76Qt1quK8WTIilFtcqjAVe9bclt2FbOI4WG
4wE5MrsMF1DnEzecpdNT1oGHJ1J3Zkf58hlu22epvPwrftdiE1Z9cw5Tx36VFaya+eeF41bb3sEH
oUI36PaRTNN1rBNjzgOgO3nWUL3bdkiRowspVjUJ8qsBROynIz6UUw3Mr5zuoFl185wyNLeGcRWP
ERQxvOTrP29nA3aXqJpzUAdAPGK3XMeWFT6D4dDbSWxkX08fIoqeSA9M107lZAHRmNgs8FVYJCBb
5omay5a7Ie0fTay1b1PPyFAGefIa443a2qBpweBWxxi4+a32AUuYJKh/owYiBStpt/AHY5CSWb+f
UjvcmvPDfHnLBDcICVmE3mi9Ff/1B7rC6h7QAr5Orqtt0WjBN5rvXLIcjzKbtt44Fl9tgR4jnQi9
cHqbWzaTCBRAOGenNvFeEpnWR8e0egpa/cET6XAbqEiDlQv58jOzgZZUsZU8tLa2L1MQamUcsGzp
OKcaCoqRcLRz5Y4uIdQW0y98zHuakMPVsMYX2VWTQaho0Zz80czxwJj6pultEvyUnvwonTa8apMV
Xp0dd2cbubCG51tN+WG99nQSK5YVROELKO1RPXoRCGPb9x66+Z5D5CnXkhVzV4Jh3yx/IqJ/Qe5z
2slf2tjRu1AzB4uPc6MQCW7Lqy72oAqRYLsxpXH8z6ss2UJ/3XyzSXM8C7uEiTEViypNHDYa/7LB
Igqrc5mdG2t3+bYjIuIu5iD9vQ7aclMnU/+aTWT4IrsY+7dJ1uMj4vWZlc4iFigRSO7tT51WNTuP
9A/fyjcl0gdz6vvrRLD7Y5VVL2GsiB3TB6Lp0/kppcY6gJTjW2dCs6dY2DcN9js5yUHPPcy2KfDl
kzHo+RXe8GmktjuU9hwN3GoCeVDxJtumjXehma1bIQF/Dx/3XyWtZ+RJp60nnOwvWQ0xfejhBEjD
r3eTYv0NRNbuzKJ3PqchIzHQ7L9Hcf9Y++3PImhhG4i0ejZb7atXce+6SXozkqF4RTaIrysFfN+T
G0Cyd7gxqaLfTKtE1G6YtwbZPsatYfxspmrVBL6z7/2c7yloydMY+POO1UUveTJdlArrXeL77bEk
HvFwXwfbBMS6P0JOa2ObYM1xqnny+f62qsv2Oa9zB0t+TfhhNjATzePn1BvNY+wRcE0izgNotO6y
fN+4y1ykBPhF+iYD+uRH1/sy6QIkqXJcWwlM5a9EpoMtkxVIo4o0bF0yLSu7PmJqjZAgNyrmpuXM
BRJh+2Dj/D1ZSfJuhip/8LTgB5mG1UfZIYRRhfdUjZVnHz0Ps0pTq8PyOCbO+yMlb34zVJxD+G3B
pm9N8yYJoDpAnZFHxx3Xia/Hh5pMxZfRUz8idlZzJPBPqza8Y941DYtiRkBapvnW5n4VGaH1udxn
fcaWxyf0vWezPwYKdM182bTLwQQLc//Y6OhiQu5omK1GPf1AVF4jIqIuChsDzGdSkmc9OWl/vt/L
AyEzdej5W6Pt+YelHL9mZCEciwExDZKVcR0Vif9QxcJ/SIB9nfFN3Iqip5/gZJBa0tRNVsTdfyvh
mRIfnjASIwSSEGMWirkKkMTGHWJJFJ1bV0T+zgdZk5mslnVsrOp4l5kUFPONshwcNs/kvc+rXFn3
5bFIHJNrgJCmZGyabWAmBiV9FyGW6j+0xCO9uWyLzyJPRuJ4idRKegnFaGLFpsykIMxbfW+mtM5H
z0Kk1JK8Z8ldlEw5oNp+Iwfv0lNtPN8P5pivu7LadXE3r0u4a6dKRTfTtBFOVNMasaL9RyisW5vw
UIMCvLJcmTIYLPeu291cxgHn5SJWlLyX9qiJMkaU0ZkEY5vuWxoJY0vXaRO1UXvUG7d9bFol18L+
pRtt8a2ufzaT61wxLvYkj37PhNd8DaM42gV5S0i9qnH2s2KRSKpBdUucvvluRTicZ1V0POag8dzA
uvnlSOUQotJIhhDuaGoaO7oEqDpHYpU5rzcvQLJUtg0XioqtdUAqzReGjvPqv3z3QwgoTXC/yXxU
h7SZ5L4gCJ1k9OLdT4b+IAClZAVyp9x1yi1ZQUdoC6lfUdj7hnQ3BYmOGy2PY0bgrXuo522sHOO3
ZJQ/+zxmO2wHE1r1DEVgg47kIY9acINxIba+YmSkKeuZskwBmiKevPD88iBqkzyKLK2/ZL37RPzh
c5ejYnPL8b1P/RPZofF3Tet+8DijsTOLhgAvfdf6Xm5Kt/kudVaZqviq8ga4Te2TrhXF8qEQgiZw
25JhW4AmRvvUaETBFUM1PpWG7Ldj1T4Znl19ud9iImnGRyKq9zh6s28FYJZVAh1mfnZMjesfZGOD
9l0eJQNfe+KGiNn4hZiO6N3Lso7mKfuMnOSC3RBQrMxLpdG/T/osY0wC76mJ2TeWQ2TdFn+3SjHX
D61pbadoe19AO90NL1ppRnvNCTlJcDJ0FddfRhHBHtP0l8m30BJX9ivyMGPLima/h0FBpe7us4oV
fJgXjq5/Lcfym82o/ueodDg7drbLR386N2GAFJxL5qGxagSLnnh07dL/9GFC7CI2hXu89d7nGJpX
BxiHzEk8rUovPlqqJtWCaJmHvrT4LXhqBCEZlWPk0gbyp+YhLouc8tdOXpWrTzMT1LzUotPeNR0P
cR/J/USszSbEnUXkpPzio2nbpf7o7NLA2kpiRBgRcAeZc98tr7FYQW82N1KKZ77W7tKav7qGfeRo
W4StqB9pO9uhW9v6KCM6ekTBwKeswKw53cx0WeryASLNrlXm8JyD+TLs6ZWi66VRRfWhpU2xTn22
IwwQtWtndFRWba7Ve2+iCC1zqzxWjQi2OQuAF/zwsqYFz2VaXNDZdCi0eBtiwOQX77WvennBnW0+
UbNTfLmJ8x5MUQEmUopTHcavfkMsCwlPDJdI8VqnMq5WpU13L7a0ZKOsGH6fdPJ3rMboT4T+RU0l
3pUaKvk5N8LHZatihfS6yu5zZg1Gm7iZmq0ftR5AwqF5sP3AP4RJ+0tK92sDXXrtqSR+BJsstv98
NRQC1LXj/qL0V9jNQ2MnDfAc5Nv8MUDke9Ucbs9QGCvdTrRXs7W6qxFprPLzRWISyg8jrmfKD7X6
M31zw0a8lE36ONHN2oYApk5FFtOuIVp/5fZRTeTPTKtd2mBawmzc0Bz7IbLIAfaQfeJ6FwmZK2OO
0CXMf1BpeWdj1ggRmAjWoOvYec41ZPlfhaSRoyxqoNXt7k/D8L20QXpRC5delH4sr6ap2ylZioPX
V9QuMboHiObhOVX8O/cn2rxo1tWYxk9VplnHoTYgO0124eNBAOisMs/Zemkk3zwR/VQlGX3LSgHM
4altk4oUlkAF22pAu2GLZqv5oid3AR5uA5p0nXq9fUsmbt4kr0mQCwZ4afG7Fbvtq15O5T5q8cyP
8w5RD7Rfno0gudW8C1bi8dN2+hX5SB+lGdrEwTvZSY+xwU1CW3cxtpzC886E3J70sMWIHonmBdiC
1CbUr7q4ZPgykCInnnFeDmX8JEUvzmkYGWDRI2t7X+2aAgx4VMPZdNyJDOo5DchS6tlL8x0BW0Te
uRqY704vb7S3nVMeaM85M4VratHNiCu/+1aGIbQ1QvHy0YDCAvZi1Zux9u4lRYJMrbcfHYLA9jKl
2MutxL31NfAeVY3yZNdSPhtO8Ogz9Rz17K0EfHYLaGfbaY4VWHjhMWJg+dpqbXio+vx7oHvpuraR
0QxT7ULjWZtNYlzGiR+30pZnoiCadSac4r1qHpbdEKJG9rGO2BFpkD9NGfLXpWjsTWSDsU6TgzSG
L16cJteWZh6QUJetXMZGhSeFe6iERPeb29op7dOHhtLyWvuTOvbDeFZdWF6XQ+XdLCgyVTu0QBlz
h5unntYGGyQpRH1Yajw3MNubY2tnvuWc1a/LOROg3RjHVEfpg85ol/3ZKMJq61TjeEuE812qYU4I
8sZbOfn5bdIbuhA0zK4lija8mfggCRjwdvo4/pgGmzasTMCyJGyL71Vf7qbsuYa637bDMB+ET4XM
XhZHykUaw5Wi980JqAPrqhTvdfU2cBm/eUWVPXe+OHbRuJMyDW+hEzZPAQFf9hRealLr9/XcTWKj
HZ67XpN8EM1+sc2ovt5v9QpyznOQORBNujWSLOPVblzjdYgxkbbaySshYcREluwoVMyzrRF4XoYR
tbEnhwMbM9SEhtYRfC/chxg594bKit0VeVbrBk6Lsyf5A6aR39rXUdqr5ZnnOeKNEJn+vLyzla8u
aVie4qrq6Lh6o76XsiZbn7/9WjnG59IQCyt+cTF/qlJFD2HsOisLttvq3nwq/ZnKxF9yb0j59Ts5
0MlL2sx7C99pnpsBXF/boL91IlLTl6sLf0DnVZfRbIKbbkXTSxVS8hZqGo6a304vAy6OE50B7D8B
b7MSdVA3tdHOoBdQ7JIsP4TaxXG+hFWjwe3QIniSYVmC5eJltrxUTh/zPi8PnaOOWu1bH3GUFUcY
3yulwNcsp5mIlHLvZxJOA24HOjgR4BtAuHPUf+HsmZySxigSan4YBAAZKvdbi0eLDOv8OACdNHZu
6mFCXsomSbb3lu1jeIIyLyg4G3YCc9erb+x3R7Q9iaKt+BgMpZP/nu38wUqJQi2JFgJ5uk7LScGv
r5tDkyjyyBTnMAr8Z7x9OVCmlPB5MreY9DGWi2Q2Pkckm5AxiHnC7oV61l0VPqVxulLsXvJ1WhFk
b0ftPq2j+lY2Sbwd/aJ7a10L/vVgxT9nWW3RDElI2FF3qWs7Bxfbf/X8NDu3MXDiwYrECwXSuhnK
OcBr/h4AqeVoP40jyhixc9jNf5QqeNObITtiMH3RwaKkG2TwddyIa8bCuVcuiA6odSWwXFJB+wSZ
8r0DU9vqMc39q9843yC+j18hxrMyNHQpEKKkG6vqPOK5qyvkVuNLGwBtxZGoDjwiQX3nuXX1whQ5
peCCLdOa/VWkfQ993Hb4C17pb+MWCcGlgC6U2yzvXHx0Dh/Cj9ne0Y5+odCsNjHJ9q9OT/u89nUq
WsL7d56XJls6Yckzynf+BQ827/K29qF0OChxW02nBhAxjIk8KKI1KWjjp6tYGuVklSdYUcW6MYN0
YyOL2ZLt6exaShrXGuw/gKg88zfqDwCB3XUS5dRWAe2Y0J62FYlmG28KhptFe8Wt7S7CGICrpBuV
zZat3ObLJnT5I/PblFD0lVnEwTaYJxCOl6F3o0I9RmFxbBui8AnbCneD1MpvpB32Xjt908b8leHi
t5AOn1dlgPzmVxTpxbubwufJRz7+BNdmrTphXU2V4HOQvXWNC0CCRlF9q41BnEWATWF51Y0+yuVJ
hyg7jPJp+YLbTAt2Sd96WzEYZMIXvn5ZDiU+hyCuIRHW0ckYMth8zlAqdoJ7zEIF/S9WYOlp+WEk
EGgjkNO9OaZR/rmhKGzF8MxdKZmOV8tzsHQZLplrlhVv+8akVzNykYEXUKwY7aPOeOpRBaQmmkTE
EILMDLoKiG/146l8zpvmTbl18mUpXsbJVZ91E4N8saL3lC7vJUf8ibJc1z7Zg20dYuQiE35OWnjY
UwqQgXyw+DKZdX7FbO3uvEJGV3eOGloOqSEQ7ZfhQ5z2X7VEBL945JKaFkyP98lAoMicHIZhO/Sh
/oN8IEihniXfGQwxOxXzTeaPRLiGU0mEo+ASWl6aQ/usMCeNxsqKguS767aHjmKTWb7qN62fzrrT
IDurBshwMY3toSJG78+OMmEJKTqApxJWOt0u9ZSYtJwo6Z6SAbKdLnxrzbnxMU/QwTv782G8l4Ep
6AfU42ttCrNH00S72Qg5bNukgzjNiQPDmyanoMFLvywfmIHoSqfbgX3OtLI0y72G78VHMAn12E3a
tvKa6RqJdHzUh+jnfUsSGta7v1wtXk5FZuIycwb68+0450oM7FBMHhClYby7xTDtlpXDNb/5Zah9
OsRKHpYf4xF3MI71Q7CzRgGInm5rrJLul23k58hwhy/Z4OQbEpAVnnzlrmtNrHWedDfL7uxzM7LT
92hGHvMQn046YBTOJE8/odfhT0N7jj1vZ3RR/S8NHBXBhIUURtDS4LpXSF1cLeT9b5a3xlhekg5G
hS80au4eVOrG0UYsyQb3X5zJ84AKPp07zWXlvNy7isNEd3qlJ9mhrAFfzPsYSPBYOuhlF2Ywe5o8
Sd5qEVylsXLnQpUZabJJc9lD1KF49UL3dazIA9YSjRCAucvIyCe7Jl37wvS5WxuwIhjo0LpeBkeY
pFLMMfMUzYoia+VktXbNU0F46dx/IDAerwKb3aF5CgkXx30S9vdXbeqJtcXo7oLtjrp/9pTl1jNG
s72pCvXeEnR2awPnhwpoAtMDNA7L4HI5EFItGF+JfEPShbUvTBK7lvaARZgYShPjk8xh7RnNsC7z
a2+yuRz7qPqo8votmU9rwvmIB6c9LM9c4JAoSean5lhfqlamL07vfaGCokRVssPVC1ikMo1X6DB/
eaUUWVkwfDZBo1tXsPFQpdPcCs8939LyM82HwTRvKotueLRUQoNTyoeyKbMHs79p0uueOkvrjvc2
phjdMyP78hab1qock7rYEvfdbAFCAf+1gurghlO+WjYfAOmNC5TbH67fGCQ781yqi64AmzOY5why
/M52O3ITbbs9ypCZlpxzunMd6Nh9jOUN2k6MuQ1xUEXHOrQbiudCe8KrRl5z5FR7axqCJwbryfXe
nanM9BLPmz6D0nrT1LJ5WA66OwaHbCS1XZNzb88HQDqPfex8uDmRETxgcmreElJsUy/QH5bezvxu
7NLpcr90PfvFcbpzSujjcxRVh4E2+XZZzFE05TjH4qflR3N41EmkKQCieY7gZ/ZzMAJqm0PScoHz
TiFrYGWf7SVjEOMV0c66sPAURhFWelqtqR9MsNtSfxcGvnjxR4YToLPPYFrKWy2D/z1JW2qPUZKo
qyxpXMwGAKnVtfoutNhQkjVGxev8stNX1USspJyJBy+zxLafDLpN8+SiMeFPJgqQWd4l4MXD/uY4
g3YsFHrNqg+NL2VVfqm8wjrTcflswgLjHgzx9WD48lsLSq1PC/UWZkRXZIyTd8DY1pGT7wmrqY51
5qcfFH0b00xz2E+JfiCaD9hS4KudNOVhadTq8JmvU9A/mOwnt/3QFkfPgWUZWElzEXnj7O7ff9xI
8M0evWNCePzsz6fnfUUsfA3nZxakF4lm6RK2YEnZe9JamU+BG9nFlmALgtYn3fNWtna5P6wSzebC
rfjRJD1481rz4g30R7nn80Mf0FQYPaRxSSqiSxlrYgUmRrwLh6BA0RnoZ3MrfTEmjz4S6ZzZ3OH3
Yu1MnGX7XOo95XSrerm1StFQG5UB2Efma0RtfotJViVllnYhberogYYOMBVctyNE4ZCeSy80uq8J
3cvRtNVDoI027WlmFw3oaxNK+AvmUUaLyy7yfumbwBGhgdGmo3LH+ju0p8LOSVKdo21zGHs7EYVq
F0f6kfknbNWQADvPK+AF4tM6o7gC/dc1MTY20v9K31ePmk36Z1F22ZX9nr7XsCxdprxbpaIG6jIr
NURg9Ec3HicgU6nDZ2gpsWHm7M0K1LAxtr80UTg/NZgIma1eSaptzw4z/YEUHOahAPlyO2IpTst6
v6gkMev80sPKPcpOOjuY8IiXEeyse3rDF6FDAax8HpIsOV+YorrE77dEu88ygUUhkCtJ1KTnX5IK
hfVA1IVZzG48ox7OqeYFT0jqdvaUX7TCDn/NL1TTGh9hiDcITv11ObhV/+cr9cWoTziI45Msm+Zp
9NLnyGkKQJQ6NDPOqHl0uv6YS1iHOVbs5erL6+TX4Mppt7zzK//Pdhjjf7UDvG5Q3J+WSz8KMPkG
IMGImq3ETjRdsXEHGZyDvvqB7OlTjCFClXbACMoWzNdLpn5Y/5AEXO4nfYwi8y6cCCzco1roVDsU
OfCRNeXu8jqot8t56vq429GMAK9dGMHVHopk/89XdtLQogTmij/xfdm9L4c4R7TEwP0hN2xnm3oA
AKMmIVnCcrIXa+DObIP+TZSTs81qaT8nU/tHQSn4moue/BqXSrnV1X1N89s9qZH4W7tYO9VzOzYb
6ivNJIMwEhsrbOSsbWVM+drWvA9RMXKBSB8etYEf3UcOume+xXkTw5Ewwo2Q+ntZRO6sMmeOlmFS
HGL7UNCFpY+YNGxOZ5HF1OesgIa+K2tz/Mpi5kon+hKaoPEyYf+RmF7HQy9njpx7EotguCtnQW3P
7HltGgJBbamdBrOUwB/z2iJCpc/3IXKR2aJa4gIVFjCyQdt0Bm50iFvRUxUhTogxFF5dwNBUDl1+
isDJnLs47DaSSPelOlmu1ygdYXfXCE98VKAE4MT6tfKfnBJdWK0Pzrps3JeCHPiDN1+U2nyNeviI
97YBjFkBmDs5KVkxRBWHL1Vfv4n5DqS/XT+UyjiRD7V1oGVeg1kYkBtN8WjCpFglgRkcyEAt94oF
D5NwjpFOM+S2nlmY/Mg4C5XSVqz95peP/4ihqj+z1XpFVGZk7gJkLOc4wbZ3bxaUQ/urjM0MUHFc
HZdX0KPnV218UMC07dnhq/WAkkniXEVl1jC2DYxjOMBQS3xTP7VyuIQ5upC27CGwd8jKkJl9KUf7
V9tzb4CJdDIaNZrmnXrT4hG/TDrvbbFmoOUT5Ooy1dLcqqS2njCAroRfVw/mHo0iM82+GiOSdaCW
pXroHtiAFjTRvW5TeXWyx4ZI69lICBS1CDkYOvGrmlp5beoSUlY9RWwU59FRFsDfWxRYhVdhjx4K
ghrmEQx9JkVDmAV+AEuxXm5we6rIjB1GbZ124nNpeXYZjzXbUSTuUDEsvWg9NcerlugMWQf/BsOD
KnWRvcxc7MfWyeWmZtOPmbKxiMRgpu0nXn0cDZXdNDccVlGWjp+9GiNqyF6uws47S92GJZbSLJyX
fyMSwSlkiLpa5jjl8HPwuvzVmJ8WvIHEnL+a8xSGNzbD+cPQsklbuoCKZWJXTmhDuAQA1jOlWB4y
gzWp8/K2KmgGd/0Ef2fe6abts60n+7AYwKG0wSVlf3sRXl6e6zDfTkM7vU0TautYATzJRiv8Ylom
wiFr6sgvi62djMCduI1W7OKJarSFLb6RUR9e9ZpG5P22rvvGO8GMrTDqm+YAHq/cxotAiNFKc7qL
Qpb6iFz0zyT4o5qbH86Upc9ystWxLaJ+FXQVrLO4bVd6UGnXNgdIEoX5zsY6/SYGLinXtt1tEsG5
1/tQHFqDyb5yLevRjhP70ZYDmf9tE17MyszYIDcZaDpe6fPh/sqXOhHiEWEaTagY5EQbz070b11H
7HXgKhcbd5jt7VQS/UAzed3TGcpdA7bGvFnMnXhbuGN9uu8fSce+uCiVOIuq+jI43Uqai9nES8Jt
K+lqLdIbLD/XoS4JYNLCP6KUTXqpnnJIu0jvagXffTRekHGoHXkPpxG39/0aQeyBXn6S24jg+Yel
W2qKcW2Uc/utdtUpQhCwCm1r/FoQm0BccveRgf8lPwDKT5yO/4uu81puFNrW9RNRRQ63QihLlrPb
N5TdgQwTmMSnPx/02qdX7ap9Q0ko2JKAOcb400mrvcn3SHeOsjSnQDf056p7iCYrvayHhqWWf/5T
p/du/Mgw/JvGWdDGAw9uDLV5FF6BjsbQg6yYi8e2nM1nmBmb9UDt8UgDpQNSzoy3KczLj87AEyUU
o73NkpoM8wk25GQq6dPYUftpMHuC9a5wbeTrxCVf6cy77VSG3dE0x3GfaaIDH3IQWjROy8RjdoP1
LPfOa7Npy5qSMi/LJ0sQjxjPpX2iEBmvpULD1mXI6RPFFoj3vKfaShc/bUXeE7BVyK9luyNefPL/
3mVqDbk4fe0wjtdbide5rgx+uZRZIx7ye205oobl2IoTYlBDMRXBJJk2OQkhN4ZlWM9jPB6Fjgu9
UmRXmeMrDLiu+UPFYTM47gfEakqdEt+EJOlg2U9Zs7fzqbyXSRvtFcG3858xN7/0usJRHRe+2uX8
KXAc/HxUTL/CBnklvvRBxFe2KRQBvhnH7UbLJcaJy+XEjckSqly0ipVaJ9B/+/ozGgac1KZJ/L21
7vv76ECdWQlijtJODx87CXwQZZp2dJNEeWytOnzESxzHgwCji3qsuvfB6hbb65S05m5i1If+9gGQ
LtqVnaY9rNEmtqOIH38RXF3gabCsxYUoG5pRZ9wqUac8jjp57m3UvyTAYS/KTKBr+J+iINd/dZaX
b411BRnStNlATrFvliWfcZiuX7h4d5scxqPczE5BcLxteofMfF3Zb3+nvehwOecqUtX5MfODTULY
WbPTP9mY3JOx8x4gJ5SntqcniwovJlE7ccU1yp7XusFu9SmYK/wurGSfW8DRpQlPUcntQ6Ll2s6D
/RNUsHBezKQ39pGSekEJ0etJdBQ1k9I78LYZgtTDt2bYhESTpb5RK+Mo+KCbWu/lDt/9dzlM+CDZ
NmnEOj+oCatU5cDhQt3DBAk1dAkafFJ9BF+B26IKgb2heBRAV1tF2pCzq8OUFjBQQhM8u6iezdlj
Hp6UNTPl+tmbyf2Baxr5dknmq4H/d2lgOR8W2oxpSfIdZwYu9e1GcUi4IDhCuVqgWIz0w0BJ0kNL
JnQQ1tqT0nr6ic8Tl/W8qRpaCRb/eBc1xNhoUbu4LcRELXsF8thEHi1Rl8DBghHPaB9co+7xmEBl
j51A1lbKBkL8Tz0v3F0fW1sh3dDXRZOSmtXMkKZmxusK6e0Q06PIM3ZVU/d8/1cDexoisro/Wm5F
RI4DkbnWSr+ZdrFC95kvR9I4MYiN6FywNRhg1Cc+EgotCLvkYhENdNYgae2A6hkCz/2D3SU/WDO3
jSiHsxHXku8eZ70hsb7cWXyZMYOoyFH2cZb/Cvv5NpeJGoyQJrlwnZG7bTI1jfZYkdibRnWOE4G/
QWpLEgaj35jE7OJ+pEtF3oUD0Ds9brFzimoIuhoOXGf2CxGbOUgCZx6GORoU3dibnhixBIRtaBrq
b2Nu3rD7IvLXtU+jpf8GZSruTP+JFFk2igQ+Mkbs0fXZO86jEV9GNXswRpXU62j+Bi9Mbu5kPTTE
6fY0bnPRz1tHL/oNTvQXhtLDiWhqisdoICTeiAl7bb40idNERY1hTe3vPmT2g2Toz1A6BjVAP/ij
ySRP1bwx6LPhaVwCryeyAyyErL5MqdRmi+tB0lufY1VvHGKxAzUFTlLa9xEPWfBJ/ctoWFQiFScx
zy4Cq63qbau8d6N26Ms2CWJT0ApqeKtJdTosjoxcwFtsEKBdqhUk+NDdWXIkyDBT/alKCkYFQ38T
8Y+hhJw24q/1VI35FlWEAyLXU8yo7ltTDwq5O7gzkfxn0hC7v6Jidm6jFsAnafdDG5nnXSaUl3jk
J82RHmtq/9MbduFUQD93yr3nMC0Lc00LpiF78WA07I8OI/VjI9tnCAzOY0onNuDdJUp9N1pwNLle
CX8SIH9dmlh+RTAcr1V3DMoI7lWoX5vsLuX8xhEyHRLITb5uQOIuIzd86DyFZ3Z6xCyYUz7rNXkM
K8UIWNG6oFad54jGnx45MQ5yVL5C5qhcqNMxUMu53TZFOwDStsamka61F04MJ4Iwos2g64u3KNed
odsmZABxLDo46Bg2/a6+m+MOi/7MqYI+zPZToX4xCPw5mNWeGWPO3LB5iVRA3LFGAaZlj8O4hEqF
8eDrNRlZ1Vx7e9JxnqZSVbe4WWG2q3h+YtXtsYrGT90R7q5u8j/FoLQbOYynviDfYyiGirXGkWQ7
Z3+0JGLBc7r96JHV40o+kyaoNwAiMPknY4Pj01C3DtNnTvnkl9txLOSWo21zDS5s5BJ+PGvOVu/x
tTFiSjdl1IM2qhENqiZhXXVgKD0RVCE2X0mUZycvdq55yEo3mKCKFmfPtlH5vZPCEFen/4mcUT8D
jfNRLU3zIRzrR51IcLioTD/Cm47jnnSb7BbV4T7v4Sq6tkvIXXlSyP3bpDm9mtHoG1xo5lsVg2V0
XkccKsSelRgbxIO4tmYL/cwD/Gjs0NhrsAY0aIOHtlJv8AM1PzY5xWxDZ/6NwYsPvwO9PEHvwJVn
xTDsOx6f+SKL1F9YC8Itaqo+0MKMMOdE9WewKlbPg9Y7EIfC8FOTnXagVNV3vQ7tYjC735OC6NyJ
o2Tr6lwG0uk9T7s0EEkKkadL0ZqVO5cwukGrsYkaflSA64xesFCOtfo2OZek+FbDVjkaHV7VPaEe
u2TSVb+eoztIkUneNvL9ptIvI/8pf6T6mVXa3W0hYMga9ZLbeclBZLKmwiGiilwfcQqjQ5eGT51O
iAda4xiRxUfVNeOtNTGTc7TqnovyXclTvzRF/CpT43dVh78i2pnt6Lo3t/a8E2fSthJN8VDFqrPB
z0UecEz6oVo5HgfUAxspT14VlwEENXkshmyXm2hWWzFZBxXfM1Ofuz2yecxzUowYRDsdLcKkr86y
MZP2dVaTT2lN/Y+cUWinRvvGatWnTM0v8MSKY5cvUdQNGK7VppXvwkTe6K1hPy18GmPpTKw2o/FP
9I/Yib7cOCmuLE6Wj33Ve5557jWhkN5a3osTiqMtIGCW5No+1q+4TQ6BVXs/pqr9WTbho57QTCPF
8rlkIOEt4BREs2sFI1OfdKghybQNuYmlM1yk7V1zrWvO1WJ8MbZFudXS+B5B1z9os855RFPSx254
b3Vcm2YXvJkkGeXeMHIKDGriTQhFiHSu8JA5s7KTSOWiVk43R/ItMSgUWD2hBDVDlu4OZ50oR/aP
3fd8mZWBbx0m48nN+r9a1CzDQsWxbUyzDA9oCxQekVBxzsc8DhRzX5kYXfUtRX6bD5Uvp+y7tJFp
O6VzneUdvZCxH3V6H5Ur6lY29WtlZfBdY4pZvSyvSZtASnViF1p/WF3VY97l9amRqFZ6Vdl54RJD
PuTkx7rk3Ds9wqWOToQKD9e2hMMG275AA/pZVoSbMpQnamekCAlkTjtyj5hKwTfLLRy5mDvsGoEL
F2O5jPJubO69Sc4dQg+UuHZl3dyUSl3T3DjoHS0NQG2SraK2zoPN+HAzKwmiagmVisgcemr9jpKe
YsiliZdBuNXK3Ay0eqq2BYsXbM5BMAfPpgNI+WuTEyxOvHpKRGr/0XV5c7GTuT90RogdZ4S7lbLv
E6x+NwPss8gap305GFdjFPMmHh17OzgeAUvLvDpFIiXnaDfz78HoVJXFcoikXMW1tlnUofoxnpxB
1ruKOf+mMyhqLT376ZnK7CtTZm6AFnDKRlzHaK7+puE4RnpnvcaVS/gF1Kz9UDxVTQWJeoBHMqPe
gVduuXv4MydXc326/gzgRldvGH+7G4uU56059Pm5jPqF6aD1QWFLnH8mfiSjNE8lui2/owDbdgxv
/JT0YiI76etr+U48Toyr4EgacdL8cWj1wjYl+TXIB816I4KmLyE+9WaBLKyAXZuqJyHcZEuzxAS3
dfeeWuR+j5na2GEWVyBOOxIDem0MozrH4lmhmz01TnoUE7RxdzpU2LtZHIRnhu76JddBSDI7bnBw
Krb0Tv0LeMivIR5jqFWh9uQu7Gw4SdtZNyKmmjNXIH36cnovPyQMzeLBVg9D/+7WrbioGe7OiVNi
ikafQPYUJNmc5NqtlTywgGeHqJa/hzB/gHtk+hXeTNjnVUFoDT+kbicnL4QyA7YdoQzXG0zu8OGm
fY3OijkUvl50JXIpOmWBR3bQKZoFYtQwwPPGU5MqVEtafqjV8pHuHRl6lLsn8KyD3ebZ1Ru58vQ1
LdPYmvuwxJDT1eKHWU5i51jYfYU2xJfSPotYx0BAVQySvbxiB7T9GY/yu1vWt9IR6n5Sfg/pvU1q
50oYEhrtAZfZCJvoyoXcgHR9KKc3kZOdDJ+x3EOD4QyfOwo3UTJchI7lN609orkiqLdCfBM0TYwf
pzJvkl7PDxE/eSAyDPGBuKetk6PJ03RJbyeRiHrWpegy4gfTHs1kkukwFqr0alrWq6wKPMOcXVdZ
PsltKnl/I7mVLHxQQBpxWjeaIXfzjIlrlheAhxLWUtjRqjkatBtTMbwNDOpqV/Tds0V05FYr+nfA
ntwPddZP13LFKVEE59R608hVccJOkhNjeWS9u94qYNjlm/Xmf92v1r103iJww+H337uMN7KTTFwV
r1lXeckgftYZi0a83Cvq8oNzMb2tj6U57Y2iVubJrUX0mnUMC+w28vbro4JDDRi4H4PcmPqnPKyh
U+ndDj+5wBA1ecqEnnMKun47R9Wuk/20Td34pkF1uUqt3leEcx7dKpOnGbkiEbW30nhBIKC+j3GL
2QSham+dTV0ZtS82eshbpUFc7mNcNa1EPpqIeK996sD8RuEQJ0n+YBQAJqScNUHlVtapKGiOBckd
LjEWLhP2ICzmdAsXBm0Uw9WPxj7DVi92RjkOe4zSbM5SLWfxqB68qdfuKRkgBy2OP0UnfzZ5e7Wc
FEJEIrqFpPFWUy5calftnhS6OQvmRFt39cVwy9ushPHjuukmVX/Iw99QdKYAoJLJnVUke3KoU3gj
Gp/c0MbkxBjiVnd9fyPKMgSmsHr6xARHfukp77pif3vhPTIj/RXcTHthrKLY1VsXTXScqdoTWk66
ld15GwZi+OBC8nkM4yk7oRsgTkgd883E4PQ4l7j2jQOwkTkW6aHUGV/PMJQ5LYvbuxT6cCLr80Z2
IbYCIjKvWpd7u9b0aP2UYlEslTq01+k6MYU4asZsTRuSULXr+kAbdurZwGxyvfdv4ySjfl2fpuAF
voN9iYfusu/fU9Zb676wR2uVT50W/Ht0fUCdFBM7Bkgfkjnn6X+9wXpXazSu16a2//t2yz/2Xy+V
pEoGYw6r/N9r//3z675SIWLQIKtvt74DpdN40Kf6sYtUjI0blwD0WCTcjExhn9b7eANIkwswD4UG
O82Y5Lo5nCBiL/vWJ64PjGoSB0J6qQ92TQgH41tQAWY5TgjlXUW0ATjh/tGyoTivVEs0EDGjNpKU
R3SKnlc8yylq+P/w6HJU96LqywxWWH19/XuzME0dqmbmBLYn63yfKlPQW8NnSFkHhPo/m14M5bUY
yIC3zPbqdkRKDJ5T+losJkgBddQEo7RM+IDVHDLitNxjFSIvaDrtpsuTKCHWwyCrvyfSnmUPhYHl
A8sRq/stXC2/VWnzMzfwsAqTKn1sJtLssYeuHwbdNnDd7rVrFpfuvunK9GL1WXasK0clEcGGSq93
4pjJxDtHENwOJjLWa6oZ7q4bUtMvGR0c5TKZFJJL4Aj101uGlXapGajnOl9nonCaGuWPLNz+oVk2
c9+j6qpoy9d9Nsj/Q8Kh/ADAjZ1bVr1zZW+2MZQATik2Id3mbb0bj8qT7ZI4mzKC3+gwHG6jWbY3
8//fGuKfgxzKo8ngt8/r+Jbkbb6klarxzW66jzynAogNZOpw40aI39UevXf4sozA8AMv7iMiakVE
uK0NUCuwQ3DunLa3fBYQe4SGtGtEhtS64XOSVSd6Ao8hLxuLNLrtpGvD7t++tjX/DHGvn1JdejBk
0k/XLMpz7T0oVuY9ZdbgPSmxwMzUCYMEmR26i2SCcs5mVrAVBoHV9nbVUPkVuHwUo1Y9rBucgMSD
1Zlb25HPCaL5H6YO9RFTMRgIsi5eqH9P6364zfOO2d+0L9xc/jDnPLDVLHzNk94+IzY08KlHJjtV
3k/FwS7CYkzepwVWy3LXTUnxyhm8j8iEPNdYjuwLlCmxC2Mv8dpyg0Vc+JrpOVM7pmcbraiRxIVO
QfpjBpQqXoRTRZfBMYVvMcPTDC99duHRz7EqDkZKsZgPJFjHoSM2pTml5S63dYlmWDHFJlaSHzmi
ld0UKvK8bpQSAJfO+NUTee476Vw9FrEhD/bQGYfSk/ZdTeaa6Edk7TXt/1RGP6URHxRI4h9dM5U7
BerOqQtz9zFpCKEdRj366cBEHgF13+D8RPvRVuJjjGXGM+S6+O97uMX8qqZJ/joy7QcLGbJD3Tv6
i3TEx/pHSLn7pZq1e05jFYrL4Mxn0bp4zK83M0OPd4VHrKbAF791CpwEk0TbYdFfPpKnWD0mLdb9
blM9mGY+73CZaZ/quGuftFDdqWghH9ZdjArFWe2GX+s9pWtncJNepanHCUoB2T7ZzBRfMqSfgZY6
OYLiuWf9zjF9twg0ZTWraH4c61PoP7BTSGAuldaDW6lPYRxpz2Ezfs0KiD3uu9bd9gzl0kcVrVti
Vl9F192ikWa+UTt7i3QYxqle4kJratmXRyYK2eTFD4Gif0H9572ie95HouGN3qY/QPJ6nAMayKG6
lzzprV0fMprkQ6LI6tBoDrUiXhZ4y1rJz6pVz8nk/OqmTLkAjOI3QTJIHmvWIbHkubOc7pm2HjE9
Ld+u7t0nRjL1c6JW3anCF3uz3hW1Xj+Hdr7Droh6PzduRZaHz2ZIKhg2lsaO2b33HIYqnfBIqWZr
2rc5W7WPX3V5SN3pC+jUuCmW8UuiO9kqAnPPkK/21ogZeE0i8DA873X5lY3OJPrLqT+6sf+VJxFT
yah/RRIDjFxYZC2gLZqqBnUBJMY7niA+KazgmHP/PNRzda+X/mRMtXTTLXfXfU5VVffYrl5rzsAT
bJHqvu6yCyc68LOzzC/P+PeCERMdeyzC8/rydT9cfA7oiNWtk6Bjm/WRSMQ7pwFiWV8PSGpT2PVZ
0MtBPa0btbDU07Rs/t1dbwlIkdTy/9fDnggRF+rEmC9v1axPXt9mfcW6c92YhfM197I8FzBMiVeO
Lwl2Kksk75hu+zS0AqVptfu68aa8PbZU6RvbzpQ2sOtA6WV+nzVgW+ZT5ilSx+lkOiy8JTS1R4dT
bNBH4wFbM5CaLNR+NI3t+Jaq6JyeUembWeruJsP0/Eixu1fDqynSRpn7tYXd4jgWcMwiXc1OAPwL
4Jxf180Yaf+5td7VWuI38M1hGN4mpFSk/9k0PT/LZr0/5nZ8doRWH7FH+JRVWm7UscCB3IC7CGC8
3nHCiT0maowusbrL8FGP83iY28p4QodlPIROA1nB1Z/Wjds1fAFUx8FsExpcO+a0M1KuvTIcYEu7
bXN3jCm/5hMK56nCtnwWOcK0qHvtaoKNR+kgD1z2azhKteVXNmMa1UDVPmZDZ746lYUF3uy9pWZ5
sL0CcKbJ1IcwqkJ4mQZEpUbT36N2ujAIsX96S8yCWxgKtjoGVpVYax0QanhPnglhfX3K8kZdMngf
jQti3nCRBvxkEjxlfXNVMOFZdBPtx5SXN6qR6LcTTQ9KMyQfkQNZKLaM9JrY2Ck5qqkFvYHBV+Ma
7+tTG95aDl706QE8b+EFjbfOYbll+Zh2tcqy1KXSpT+lDiiX2JKIkzUoXMQ9aeJkqLud+m5Dr7qP
OBCeK+Ymk8fYDlkvDxQ64wgJBWJ9xvrcqBtwJBcONeRnncXGBfW9fYWQSxLgehN7GxFMIxAQs4Oz
Kj3sLkoDa/kIanZFWhQZTsvOuLKJElhv8v3LS79fb1topQheyhSfQejWpj/CdrZvbq2X/2poMr9j
oBSaef2XVYijixsKGh4U+iJOTBR8ZZDVKvP1cvjq4nYmEbFHPdzb+VsvizOzRuVSEW3ydzMvd9d9
tG37QWOkE6Wp10OKcf77eX9fpluvEUqswzAVPX0+cQdd1kdQcySk3HUT2Ul04fIdXebJsA6VYYEu
APVV2fwRzUm6H6WRXBSVyeXj+sCA3fbWLHoFgRvPKy3xWnKl36PXYZjV2DjqjY0z3UpU91PkVlz8
QxHvRVDpvfFgO68D1/I7bvbKXSS1ci/qcZ9aynj9t7+oFg8MviR1muW+mdITaoz2UVfj4tF9hqMy
70xLBTLTG+M61/AfDafSvuHV0JA08tOxbPB1d7BOEK/qR3fA3G99hpMLzrPEfS0mLFTTeLyXk2lt
B5S1r72tQZJu5XfaK7Ashmq4R3FlnBk6OstkUH7j9KaAOet5Bcm0Qn7ea+5eNTrPLwkfO2gunLsB
quYbKxSIUaEtYqi623qoyh/NBtlsrdg7TyTaC2qJYhfWsRpUi5ZwNEV2UvhlkazxqJGgGtXbT3r7
51KK6qPsJ2s/5BAO4euUH4j+UXvFXneTdqM/aKLTN1U9Jo8xfcyOkR7ogVAHvDE43Gi/qalbgoAk
0OCe1iQGYdS67Qj39LmD4+PH6di8FTYySwSIFk2nnC7FZN0MvVT+uJIQFyetf0VxITZqLdtL1riQ
6KskC5IuHe4ORcqOHgeGsFIoDIQLeU1Gk+VOAbACoSan0VoiIfrolLnINFp+t9tMxjfjDVe+KGPP
cBNjoq94nq5JbHhkRHg76D5JhJNn8zKIZIaXRjq4cBiVxGrTItHAuicVxYuSVPk5DLthoS6qn3qm
Xdu2115Irrb5ToHN1v1dOp4RPpbknqgDdkH53m1t444jhnyBHog/fp2XJ9Ue5IszS7FD2yEDk86B
IWE/blmovEChUN53vTm/u0zsNhiQ9ouPX47pmq94ufqut8K6VlHfwmDAmxdRSbcvPWsf6pHzidR4
ZpqqtndPB2nMa0wENCNTrm3BPAVGj1+qafWtKuJcDOH8lvXS3M9SUrmaRfdG/XBZnzCmMGw6iM0P
Vt4mV4CtmH9PLb8zgC04csWFQefAwuk0O23OSbhI0uoA74DqR+9+hBXDahKRqrPDRzCi+VGSkvqY
pY59q1WP8Lj/2YX6h+PArh7WJ6z708gaTpBo6At5zbpxWkLnXRgzvhzBa2J+VmhWSpZdoPQ9DFMe
P3bLBu8N66HUPv/tSSs7eizVcEs0Yn1b9xNaEJ9bvUi3eWJ0u2gW/bsGo3UzOXZ/gYDevzftMh2S
5gtAtHPPW06RZbdEhX003EZs1xelXjFACxDlcX0RoOkbfv7tfWhs8Wq05iaxK3cLB2dCeVAhsRyX
bgWjmM5vjND0o1QghVi6GuiKvy2HYrRByLpjWR0/p+5ej7b1Be2eQzhjXItwZnoqrOjPun+IiZ13
ZzV+TLIiudTQnLbt8oK6UXzY0MYH0q9kH6Zac1C8vn7jIDpZbmN9KY6Nrq41jFMWU9TQClqvWCQV
KLGS6Cpjz3ztPRyP9L6qrxb+v69MFv5oTaH9fVD0i71kFTQTwjinM/UdoHuyl8tdeFwvtpa0V8q6
ZIeXCAZpXkxObCsPUYX7ia126Meng6KQtEov/zk4uH0JTUJsrWIady3/mdc+H2QxYCqCEZedmGyX
YjA+46oD4pKMjHUkpMtldyu16ZsYjXZDuK+KF1tK1JRqwANur3MRl2cmvhHN2bmLaPyRkzDTayBr
ZbHjd6a8Tq3UDzp4GH7A5rxVURGHHKOH2bH6Y98z3TdrDxGVch6tOT6t93qjjraqkQ7bEP76LdLY
qCwEvuFNabA4qJ36uXSfFhsePaOm0MneyU1N8XuhYS9TlD9Yaemn4ZTfQu9FlLHHqZlWF7cYP7Df
hpIAQ1+GJohSNj7jxxo43fRNKWzpEwiTHt6QfYpNHab6NjeGwLMMnHGUYmdV9adrp/OuZ9jjJ4pz
abhEvmtZ9BjFSrqLJ6bki7fFp2X3iEcQjWluWJ7KrDj1dkQglp4qrzhXnJMBc3W9QxJLkoBxtMLo
anVRDhhUPDkJvMTWjPckzZX7vNVfnHJ8wrHRN2X8aqfj1VSKM7SDSzK1L0qs+Hkefs+2+gdVJzp+
dT6Hs/qNMOPqtJm4etC/cpuv3tUyUuJAsy2IPOdGJ39GJNVRUfGimULzMHQCal4PQaNQ+cllBV3L
TVPg7IHJBB8X+43iUFfAnEMKtKTij7ppXaPy4WFuJ8inyEnD3K8UGJSVcsNExAsm1B0AfwShOUW0
lXQITZdBC2mRfevehGsGMlq/SOOza4XuRiWUBYul0d26ihf7xpgx+6YSxHvI2KsNWhMoITOLdSQ3
E1SpU4WHOpJAG/hVNJuusAjKqxK/7WTqu9gMbLNp+N14w3SlWf5ZhPgMSavfD/joCJY/P4lNNUis
4SXFbfA1m9OX8ikEBziFCkuGo2K+MMqqhI/i9nvGe++gePo1chgapGvSnpPv4TzM+0Zn2plvpwjh
jZMaWKJlxksF53GTckL6YTxbxO2owHzGnB5rLDg28VdX2eFJmyh6dDXUAqv+OZSdsomMhAS0qYTd
UrzK0LVhvHFWYO0cEAtG8kMp4FDqrm/0w4WmyfXVKp545/Ho5ZhRMD/FlOEpLg1IVJGVAtDSm2vD
XJ30IX0yPJQHajgdxzKSWxGBI2HLtWWt6foYPEFdMuiG/gLjFY8MyH+wYU6jJ19cPY9x5NTnPQPw
5wyzrn1kdKxYi6Ey6ep/KLZKcq/638XykWGqb404a7ZUDvEIVGjH3kdbp39MSzmoMVFHrJ3Um0vi
baLsQDttaHe1G+T5s6OFwGhq+eKqdXyIa2RnupkHwiGTbhDFzq3Td6POvpnrQDXuU8ZjQZZEN/A/
utWfeD2fW2hgpZbpgamO8Safh0s/bPMJs1EDu1vUMSVCSywLEq94Y62Tm9axS19RhqNKOCpuwgT6
KXspk9/qPMAY6YdXdZiVDVPGKcCalTA7R29OfTieC7p/f84cH8w52bmiDYlRkjeQm+2oxM+eFiE+
rY2rp0SgzFL9wcLOFUy/T9Pg4vIFHUPYMAULAdRIzMMG/++bydjc7H1SZ0/wF9A5hCrKPnUrE/Nb
0qr4eSFfkyT1ozEbYR7ksd8yZONCf547ITZ6pOm+PkU/lUw8Lh9yypMvOyRNKaYLmjbaPBCbk+jl
oeqmT003pz06xIvoUsFFO80QDpYIBHWMU00rIZFYuaRtAdut2cyDzZg/gfnXlgRfdrn0Q4WsKJgz
4SbuuFqdVHd4b4b5V9jN1LQCs2kkefbg/XE1FbM1DdcM7LS7TWtykjoc3dmsfXFhhQmom/FRicZy
39faeQky2OYSz4EEgf/VMW+DVUybg1Hxf0yx9yKr4UL8GGayavksb7mJkWAFyq67ebNMLn7WBsOg
zMYVrucaTNO3lAtHjKAOBmxbBFJBjudW1BZfrgOZeJQmflNljmwkLr4EBKqXxJA3y9Xfw2p6bB1x
nfMODKgmJXMsHb5iuKUw+jmpzOwgtAr4v4/fzIErC7P9lFBN58lW61+j4l2WUJo0z99tTz/0kiDy
skbRAZc6DtEmiDLD8EUJEQOHG2H8MDAVxHAQ87BiaqFBmBBdDLv359r+rcyEfSkJ8BFKYT8bwnMt
83GL4OyHAklCl9kxziYst7qLjQx67HkrQYYJwpUjQ8NLPhcPM3CxBN81ZXefmAr6WLn4TFe2iZ3F
GxEpiNjwBI0RbufRZXSqa5yNj7Yp+yfOuR48TsUwu/iF02W65wCKYJf4RTI9pxA1INeqCc25za6Y
oDDTNk7OPHPdxu+1VsJxN5f4vIkk37U1JqwapgStFyJZbFUYbM0vWBjMQz14l1Mr9snQ3YbCenM6
+mwYwZykBAQYC+1Bhl+U22fX3kOG5Id5wkHr/7F2Zrlxc9mWnkoh35l12Bw2wM37EH2rkEKd7RdC
tiT25GHfPNUcaiw1j1szqo/hBP60M5F/FVAwQEgONVSQPM3ea31rGVbjwTcmHVYFrt+hg7KM3rON
hpSS3Lg08vipbS3kRgV7FUsrv/dGje/UDp/Cqjv6MfQXL9kPxIspYDtBcl/ObSHVfziZdq608k2f
rkFpXSRGCBn1uywytpoM7qvqbTLqM8ixD6myi+jCtxQVb9p54aZOgB4HH4jgPdwapJxYlv+iUSJD
zLzn1HqkvRVk3eJY6Yy9wCGCLdJ8UtvECEBHM5Ej1yN7ba4DGpEOo8uohQ7QO5QcXoDQ2fRTQt9N
9OspseibKfN5+wiToPyDBEkOOUZxKh2RGCbcMuTKEaNE3YGsmZpZcFFh2xJCLfD0f4CtAM1ik3Ge
erEFqgCgrlZ97RKW9p6mPpWVrpxuGpbCFdXSE9uiLBFeUFdaq4wKCDW1PXjWlWJNtqsdukkpo7zl
at/rqUPN5uWnJAvQSlP2SeNulVMLPkJ8YyHfZePSgrR0sUVerby89V59K3sJ66r+TPpyIdui/fbT
WNo64z2tmhBPcboch8pfcgl3vBfahnPL9pOL2EbLoJqZs4PMyjK1srH44nhlm9lBMwpcl/7R7FbJ
ezblkYUiTbNc5zmYP8oNTRxuXpZMM8lfN7a2bZmfU05aLwKoN9ZYi7AuaDYKH33tqB21eLC/9gZ6
ISqwI1cz/TBm35JZYuXMM+49rXe/55FZwfOjZO7SjpBafx6VIfZ1DbfCSHJSGTn0Qbc09OtPKHGg
ZHtpbH88qHHSVtXg1DsdxcpL4AJsgp/8VnQdRMpnrw7SVThK5/vwGQdx9sPXSCZOwfJ9U5b/ZdRd
Yp1MGyvZTNPqguz6E5BkRCQkZOT8bZOsK/ir4KXd3AQ/7cOwG/KTp+Uv8dSP32Ipzz8BvlU3Viep
593WGigWW/Y0nMFLFpu6KlxuGy2710AFn7OZ9ZmRNIzCZfziMkYvUhwJYEj7mAAvEH9bu3LAVtdU
j3W9td+VxSbP617c0mExAxLqj0PVPUwm6Bg7dYojSZsDGbFfQ7pNc28fI50aBJdyTHr6WiMWCRcp
p6blx1Yz6B3eaBCqAetD8GHfkDcatfX4NWfx6ab69BY0wFs7OpMr1U7BQ0MbGxNNq50Bvb1582Z2
iJX5iu2JyQNAGbbQ6JKpKjmxkTI2tfJ+3Iy1VvY+4F3UavZ7gEfHEy1h+2loJ5shHCJ/0dfyCUFS
vXHyTjIrIqyPncjidJ3qQRoor6TIVqObR1CRWObemxIkDXBxMmhvcKC6cM5VMzyRWpI9V3L60gf5
eD+UEy6Rut1H5li/4ISAkulSmO2j6SD8Sh1N2WuLFM9KE9hzNDMQhFR4Z5lTG2hc8KtNSucDVdq+
jfNrwh9zun1RhZ50gS9qVczMGStzjYMS3UY46q6aaUIsJwTCeLvejiT70unF4iMd574OY/HQWkCq
l52J7PCWFTKU6Ig6y6MbAWhgQhmzGaA/7ESVjLhF8AyaRcXULRDsAbL/VucYe3/a5kAPLdwuxM0z
n0cXDXJL2QGqXl/1Z7DFL7UoxCGXNfkmLsbrG2fW741vWGzbe91TFXRYsBP2GRSnOIHfpPsUt/xa
yS4zGq0rnGaJgYGUULK2wu9TrW8dGpvSv964YnUYmY8Y+1jM8+BTWKITQD3ONOpVEHcRjl/OkM1M
zqASzrfeZzFR36k4ZavQpvdAXMfYesnbpv9OO/9F66wvePOqK7gFewm1IKXdasEHzRM1QDpyxa4p
Vf9gUL6K665dJ0WG1Op2DySBhbxSQ3KTp0Nz8Wn+38xonv+Rmyp9+umn7D6oX6ADYO9ezqC0tmR0
C/Jwnza2dg7sWZ2YtS7kVmJjhBtfbwfawOG+1Z2PFCa86LX+caxtA7CyaiiLRcVdgWSO1Ulz6EZH
fZ1Cz0ZrmZYYUTWgqzdKV5Z42tkK5BtiOZ+Ia4rPdvNpFKOLhEIqRBSCuNJeOzmlI0+t4+e4o7KS
q7LriQl4+vlGBD0R22BY5WOWzrGjZRpttWxajg2+0RsfHSX+VydthnuLAI71T3hWhbwaXmFGc2R0
AC7GPe8pNtTgoOAZ0dgYHyed5qjJ7vgYu/A9nM58Jbcg2zWTtxb9MD7KCvKFX9L6MOy3TFn04ebE
n7KaKLcVEwTRDpYauZ0PY9OHXPX2S27bwxU5BDnqtRpfTAJYatJKsavl4wZDQfYEJMg8YN27gz7l
Pg0q6iHwusneRgW19qPAo7Aq4B3NVIwb+bYrsMS0LSzXJsLU09qdtgtJyTz9nB1GDIl+kVsEyZrN
umwGeNs11c2FY+TWSdw+HGynp4peEokyP6wQLKlyfdNLrdsaHhHWwRDs8qCNjxoh7EPs3StiMJZ4
bbJNnv6YktJlkxnbwzZouQcmIJlwou03Vbf+0pOVcVe76HV6iJvrsu/tF62V166A1Rpyh7VN1Fxd
hk3csnde583mOnQAt7cScl6L954pWOhRSpO4qB77WdrmojPXQss9tEWt70ZWpcsWk/ldWZL/Y83Y
5iDLkise2xhFKgzLMU0IzK0JnnbmWKVmiuydoeeQtvpJAVHtISWJgvxjcydwIhXLzh2TdQFT96dp
14UHZg6E72r1aIOJcCm5tw4G0wxyhIDoSDmMXhpcM0NYzpdJR7lXh9976pFL1+2wWKXjnqZ68NKJ
Acl3ulSTr72CXLNwo2KypqoENRYKy5PSWQyGWYfCOkyY9JleAgovsIAt6uu3h9+m97Wd/ft3qCuQ
+H/BSfEcu/rWhY95kIM9bBR9jR0gQzr4Y9s+wV3U11ocq01A5zPB9w9eOogQIFV6wX2RRjUZKmax
boMBf7dbEzGl+fKlM4C0QX/ADnCbZN3AejL3LvfR7kb0/uMAzkZuRWy/hTHK9tw0IdTlAG3BB0Dr
JEgo+5OgPkP/Pf5Jd2gJO4ZpufM//fd8GI87LxkNR1tK31OHUaPkMuK1uNnXBbbPIw3vd6YINPkE
wuLJKCesCDqFOvL8QAvF1c4TVGIyj+AYBCw61Hj0NbB24Ar0fvXmJtVWWE/tnG12O5iS+lRl2No+
ruLocYTLe6rH8esfXyEKf1h0ehUcemI6mH67U9J5xslxeEhq31LfBp+gbNtQ1xF9wZ1n+espS8Sd
lpP70aRkACr5ceM7+Ylh7SpfTWtAfeVX3cleKn3Ehmqa+cWoSRUa5v93fSdfTeCKD6VWH8x4liBf
syhNKXqI8o7hYuN2erexxWDQxsG65fhUn5QBf30+JNag4QVsN1HSkAVrJ6tARkdVdCD4ebQ3KHLU
oU9m6Sjdr2VZZ8Gbp3XrAq3AuztM7xB+q2fpKeguso2OdizyOx2jz0pASvmaGMEe5J7/nvXtqxzC
/iWIoD4kk9NjyUo35O8a94rWV4sd4YB5J7oLRIDFZyjvWjcC+z6uMysoPjCvf2uBEjaW7e2A06J1
nhlmIWEtbcBCrKtzltajnX3g/5CWLLCkiGnnOGjQzRkf0xE5V8/TemE5/VEMr+itGtFlbz4D9doN
gI17NhQAWFb8EX721rp+BPXjMY+yFOiUSI4WzqOfh9v/2V6I0R5T5h095etPqbpZxaiQdH4z8RqG
nUYvWY/YNrDs6Nx5fnZ0KMLz6JF+0YUpK4c2aN4H86mRVDjRyL73A7sHT7ov7SDslaqNlHp1HbKZ
JPeUQIL2YYLpsWT3T90+x4TaAp7uupH9dDeAQfEm+To4GSprf/yeeDERBGmbPWhWADNncu2dp0fF
MSJsOGk1jW5BKneDJbqnyXBe4sRuvw8Ou+dSy+yHMSrFYWg1dHnE/80L2IogzojbOZH6KfKpIU9h
c5dMkI+GwtR3cugiLE7MVRAj5NUszGZpT4UFx7nUqHAERDm0DvWzOm2BsFKJAlmxYnveXfANGTtV
f/Rwc49YccOjmg8a5AzemflDYZl8eHsdlnx4NL3+85bO8f87pPIc/QCaU3w2/zH/5B8FqnmAYM1/
/scvn20/iru37KP+/Yt++Z76P28vBx/FnB/5yyfrnKlvfGg/qvH6UVMsu/38v3/l/+2L/+3j9lOe
RvXxt7/8IB6imX9aAN+cDMrbS/v3v/3FI+rpv//jj//7a/P5/+0v//U///f/+K//9c9BlvN3/T3H
0vurbTkuYZGGY7tSWn/kWHp/NR1DmMKQru6QaEn25d9zLC39r450LOEieReu51pkDddF24R/+4tp
/ZVbXDqE+814AF3a/y+RlnMs5z9GNxo6RkLp2MwUHlgFtHi/Jq5YZqczhNhUNFiqp6QmrZg7q6tF
2YtHC5NYM8Dp91EJ6TQmtnhb9GU9AgSWzIUepEzAZ2mzDszwUupY1iuNTnuaD2oXKmMl1Kszjc6f
JUr/lsN5O2neTMZUy6Z75vyefpYKHGgUPnlCTLVukOOaOUChYMwIvP+oybVZk8JurkwXOYPr9Yti
sIsd0uo/yQX7LXDZuZ2I67qecCXvnyF/S1k0oSx6ufR5fJMJpHowDkslRbWZGkEakmXtnNL+9Pq5
gEGMIV7/QaykN/18NHliuKP/Vf7mv7iGgFBtxIGWRdTdb9dwLoSSBxAFy1SNmD+JnOt9Cm5y8pZW
Flh/kj2nO78GXTuGYRCGwz+dfahtQLH79Z7pfJP0AYTey1o32zvVrEPy6N+0rrpUWgOhw0gQW0+B
/QRIuVjgMvhuiNgnXhBhz6jzB9vikPX9K2W4NiziIzZadDA6pfUU/DzaRndtpKPYJUQ8LMq4fp8X
DqoGLqFr0tjZ2eSvua3IQouunSjTPXKG5jgo70W0g3bIyzLYJXHiovhgJSLwkphGZh8jpW+A2t4F
qY9fr2w3bcgiTK9d55Qn56roMgyWqC0es2wan/rGWUPIc9c1rLuTTL2XpiXDPNWzexnBwcpSFDBR
Ty4w+Ter0LbxTOvkstV+99mCoT4Y9RXvWH9f9nCHQiM4Q10mhTvvt+Mw5OhUwc3WTvjYxDBxRm2S
KOh9BDE4INXUn2PLkOeKLEo/NZp9Lwc61NgL6U73O5LFy2Vf1eQnjBOstRH5Wpl421SYd3ii+43U
o3MvErG2FsxQiAso8g05saO6zIONawgKoHbwlHTFU2pte5feqbTKb1NlZNvEka++Maw8xOjfVEf4
id3bAbVSZGtjgKfVw7a3zgOt20ylWy6Stkz2wiits+WMx8YEUUykBrCAOkasMah7zcWw0uC9PHiq
3Q3kah1LlnR702meETD7RCb4d1jTAeGODVJMSbaN2cnszvbKdpkACDvUr7oa2xdIy4ReGKgIlTc+
NiTywZzqdAQ8lbt2m+qp6KW4GzqF2RoBpYOIinab3m8TquRLvfWjjSm0YCcdGW5RMdI6irR+08GW
22pB8CUzupHfLz99L+sOLqGEC8ctOvq8FGd9NuF/ZPpYvfbF0tsXSoPlQZgGFQAto0TN+mCtIVD/
sxX9bwGEt2fO9Qzd1D3XkJb+20hT5I6RRbRWllakr6003rcGS1KK4cux67Zov6yj6ZLkRGpEpOBg
iKxguZ8aDz1pje2U9VDb233cedG9/0RcorseBTFlHIpKdMcqghZTPom6bhk1sdNp3iR2iErOoASj
I0WOf5gl/8WQpc9jxD8EWPL36IJYTtOm9usyjv6W9CXEaIV9jWimK6ucvlHunbWrM9KUaqFJL5sa
FooRSUhxECfcDl0+W1WKsmSooRr79ydj/fPJGLouHPLIJP423qtfB7QUKirib1Zh2LlhbjsUNYfG
zfZjG6jLmKGJBDZnnVBZWSe21iO9MYEDGssKmI9iAz1A9cbG1jN1uJGVVUxGdGXyXBNeFMat/kOZ
VLpRDnr3ATAlcAJLvwdCBeCqOE2xMDdRZR17siXPXWmrx6ovtVOTkTJTzeGGBLZOG00Xn45ZG5hk
e//VCDJrreWhjSTB919zXBXZVFT3FoXPP7n3cDb808XicjkeM4FlGB4e4V/fH+7nwZ1o7UKHnGrw
+Mbed9L6BERELAId4gTakGDjqEI8V678QQhm8uEROI2NrmdeaHScrkQA+GU5whqpF2lGvQ/YS3qx
7AzXYuwaT4joX4kdzu+qRhuuwEnx1fnTYzAJGsO23CkM5zxeQ34tfX6jKxt3C01jfMRc3o7rZvxQ
prQvMFOcB9hOkMlDb3P7LPGbN+llI1VfG41jSJ77LYfFjnDPEeB1ycO4O4H+bBeG2Yi1CDoD0x+o
rlUZ2o9pP2Qr0Bdro/eRq7qV+4Zy4iEHbfYRVAEJTrSPDCd6GPrsUrFi2ZEMmm8VTIdTVPTRPhYk
RJaVa+1Ku1U8alA/JwF1WfTSXuqDps6Z0DmQh7VmaMZF0VmfRYz81tUcD3SAATQtqTGP9n2+iFpY
QBG9qQc/8fOF13vqu05ha2gb4u0KfH4Kh8LkjXsvr6uzrSKky8yPGuqCvVdZ5dlgcFzV1PCWdB6c
XQkoBBsOaByklhkd5g28BvNZH5ABTZHVom00jOemtR7Aa9rQgeJyZRIjVWqMzmUruclL/emR8LKO
K6vJK9gO++o0dJGw0MGsbdp6kdfxVWuiCubl5O46F7b0rRBtuyaGJT9dRyF0HuA/FXE2rvtgzMAM
M9Cfw+goHKM+OmZTH435o6ivnT+JHnTn4fPX4cjSaRs5lDwMYeu/B0Gndl+PbOuotUr5hHZiV5d5
dqJlqLBgl+z7Q+seZp5Y6EqqpSYAjBhe7Z0nD7SOsND5UmbcNLE8xdXEHjkkiHOkv7kigVpR/28T
fN1W8AgRd3o13faKgEA8SBbeD1lU30MUy76YwqaS38+IIX86RFGTbhx07igafHpXMrKRBg3j9XbI
EmilMFouzqxNq1VzlG7nntI2V7uOMKsliwsGNLLrxpmRGKX5FUlqvaKZBsZo/Fq3Bv3Opgu3A2sQ
iDLF+A2bDGqMSL2MMblPSEaWVmy4+3LQ+qNeGf0RPuGLg06JFpJX73NXz86JbUHW6zNuRpfqejGm
AIbGXq7joUecFYDsKCmyfcMTsBYiM198Mzf31MmBUs7/L9saoZBuPxMWpA5hQ3vj34/tv1fCmGhI
25m3N55pObrl/TZxJl2bOQaXfQEtY9NHgMjs1j77Q8IwhCJvDXomv2aBkyNmCYz7ili+ZdH71t6p
FlZVya0FQB/FAqpc5RnG478/PfZ/c3TwL7eeCX3BIwcRDs+/GFzNoYIvwb5/0RtQazrLBZJjpEjg
5g7FXPnSJ71f9pDhMU5DpqsR0DUxOH8N5mJJRzPIC/NwO6AFNw85M+WqFOPlj3DLGOmL6xfXmZa0
HnI/fHaMuePiFdlpgudwppAA/LZEveayLvZUmTwbCVXrLKO4WVzGNlPHyJAaNn2jfBmdHK1oUWzj
0axOPhz/rfIiubFyzDs3JGAZ7wOqvkffAFYDpofJzYB3GYdzuvH82e1QSbCMsmUB5zOaLovA1Xcx
JOknP2SJDu3CXyEocDYlMhYw8UN2iqWdnVrfaVYt/scrANBVYAztQScAgwgGRrXWBuWSlN+acbCX
Qa/UgVYMHgZR90CVOvMBdQzjnie813xwf0T4dt8j6kM28VGvIb3CI6E38NIw5bza1G5YViJNIgXm
oZJCW3s9qSw90TLPufNd6yQU/xrUkJquZcy9nnieDzvYt4+2ZiDgL4t3qatkqxW+vrMi2jRpCKhN
Ubm8tmjl4QOyjEbEVJLhFFgrAfA9Jnty5ceNvIzK2ka2KSiwhfrx9pEoXkUIb0UpGyy3W1pbyzDB
1BqtiyapwZlo1v6iqQIDFCAJbfYMo6a9dS7YPBGSumQAiAkLqLu959YdAlPTIL04is5lHwKEdBqd
mST77NCM62qgl+j5xgHu1rTEjZMcEVVMmz6djJ2TxOW5VmBDbrkBaUbVSc+bo1WK4cLkmS6SIX6r
CzBN3Pbda6KsH5rfPhSaeoH4Rjk9I3XTh7S/vAVcNVVq/Iy6QiUxYUUTzat25+G2v3AJcDYQ0Dca
Tf2Kbl8Sy2PoBECXxtVyHIKhBo9ItehSjxi1YqRMY5GoY61V+LFpkjRnE3zaVsurj8mF2N7TfjnA
DCINxHKnnLDYH+Gc8V6a71EA9PBoNkG3HduhWvQe4V5FGRpbbL/dylbgTZmNhTvgw0nY3S2tgNhK
KjaPrP/zC6uIlZmPDyZSgO8OodQLAXvpXsUCCZlDvv3tBcO+t5xiM4S2+YBjzoPHBsUqjBSprVnQ
7Kq9m/feaijy6qIVgbdJfbxBXpdg1sONeUjzaFjV1USDmmzuXVBNHTYLX3/UfdqlI6r3tW5SuS3R
YwNIgVGASM/nDYDnvYBzoW8pN8abroLyZEkoQVY1BheNzV0zdtMHsRlLOMX+k98JcUTPNsMBtGpt
F4A1PdQHl8a8o5xEjX7+JO0QiptwDZah1J27Lkrkvg/jnwmwPYvku4QYNxB5dMxqcqbhNmViJyD3
HoXmjIcWmxXdZ3uXKVw6oT90h65Cej01o77XZshAT4zcToV1x9I5SO8GWLUr3+fOtBBHs2ZpHpDD
J7sQXRJDdrsTqkSYS6GBfTpQQ1VEJALbevo5ogZq3fUgPWuvsvFLiN39zK5o0UNcknCotyqpyq8b
/lzC1HLjuWsy80gSwN8PaU81qUnbeiVEeoko/lzNOG8ulpkjKqFgbjO+4JxsyYCuO+LlYhNZpcsj
57nambsE1qKu0MhECwbaUgF1gAXmUV9ovFNSON9EJA0WzuO4aZJZc+fIy5ToOfaULj+nNtJ0A+7F
2TbQRzo2C8vJremLhMzycL004bSHwSmPYUm8JLqizxsqX0mqEx7XeKWqLHhofZJA2bYM0EWF0ghd
qMpgPfTGJziN8Ug440qrDRpc0j0M84GoK49gjZbGPXGluyjHmFMOISqhHnVhmmTvY2o7dy55RMgQ
XX2tuAp7S7U9u2xnuJIRiPuecI3egz2IP7vc942qv3hMydHoXuOKFf1NH4L06DFFheE35EGaMZfZ
FI22T8JVEHTTsjN68ZKXzp3teuOllk7Einu4b2pNPgUmCWczgqAjNvGZKMuD54bECNcCKp1TFXdY
Koo7mQyQGNQr0iPUiVN1Ztuz1jQwn5Ci1LaAlbeBgQOnnbRXAecW9YR7+ZlFFpvFCi/UUp9dcVEa
Y25Ejkz9P+5PJlwxw1XJA3NBCQMCtrbhD1vHy/AF1uR42r1YJ9gK4Orb1JJqyGqklz4S3XiOtQTA
lFnR+qZqtnF0pY5MG+oIbUJuJq/JtsCN9qOU3j29jHMC9Gk1ldN0yiYNoBXb+G2l0g8Y3qfUIpMx
CCl++mmJ/7hPwH8QmAFOJY1PwThG+2ZovoBz+mHCIP0SZclK91qs1ohBUYnL8MEPFDFNkBIhDAlj
Odaxv2vx4FJFC4JdJgtsF2Nrb8zWhvpI/c7NSgNXRQRvN3fSc5SA8m6zfo+pgAFK0d703OjNl0ge
DNfOr3ncXERFkKBBi2mNtMBfE17ZbBpZMi3Bqo+k+hZp5cNQNQ1W+VHDzqm5y64Y1mattWT9gP6a
GlKt0f/ABKfpmNYjRd8KMbYG9jLHbPs4ztO0jeUvHl7DwHHfErN5NsAgsT+sqWrxvAD9q49jW9Vn
U2ekTgpol1HjbryqEifqjAhqakfcWb5LdauqFt04jPeTBTpVor/N0xwY4eygwhMkl00ReosiDNv7
pnC8g2YqnSthbNvKql5M9Ra5sfmIECXeaIVnP4iINqXttGvYuVSPrKQ/RdXk3oXQGZYDz+X3qlNL
IvsYKnsQbZWZU7TJYxwNvn7fkLa1NNM+3uCejXlH1AznmzSKi6V1cv3mKYpGhhT2IMS0yWJc6XUy
rYYsOpiM3D+UpZHhJAFf23V/QLweH+163LRJXZ6CMg7uu8rSLrX1wD1ofKFYo6BQs57wPe3eM0ft
YqmrY+YoUZAxQiVEZdQCQmqzlUEaxxKGf/aNzeFeb6IO7Klvb2hEqoM3BO+pOdGgqodsV7XsuARo
sEsRe7d4apqWejA8Om5/Ll2bPUOh0hU7l/goKukjoMaBSIVkQgPYuOi9uUIC5fVuyMPhnOXv+KkW
BeSTcmG1xGkKBPmIORuUjZUTYYMphkujJeYytmp81HU6shNgnyrDjJ4wK95X+2s5OerVpeRyN8Ef
dUno7HVoj2utNrttjcN0YXr2h41q+S4tPG6H6hp4rX784+AQLLhrGKDgFTG+61TSlGifibbJabDi
hirAp+x8PX9PgMGd0yxPT4lbfgOxikkm1Lo7EMZfbUk1uLQ0UuWLNMNWB0T6dnBB5VtR6rIfS4xL
OXyrRs24u2kQ4jb8MRi08Z0+8Vk76rsmlNbB5L5aKtXeaXpOOB+P8UMiHHcf+e13Lavqnay1T98i
38rPknfdyrVVpkVYRYqq2kFUa5deFUQLb8R5KKqq9Amt6E4lUIJFOrT2Nivd7ORGgXXWdJwZ4eCR
aCq1cVHQLzo3GiF/8E8QvNTkjhT2yZnymEQgQKHVh6uju+Sc/IzJjlhgKvzFVnS2RpKFYR5BRlh0
nfJvACKTlUbpa65vlCvKMP4uGN1g51gJzuM+uR81aNypkbRnvIzNtdODxe3N7PvQPkhHu6fzHtBL
RV9ukonceDL7ESInjaHZrgdilTndqrpvq0Eew8o+jyZLKdPSvwBxaWDa6B0Jog3BEAZ+wIVmtlB5
J0obEe2H+6GIDQrgYqnH79OEpSH36nIpWqRPCYTlA9nk4df2WAXxdBeWfr6chqKjDsXb4HzCCPII
LZiK5S1fUTrucDJBBujI0He22dhXHMqocrr3xpokCKwMSinhO7HhodM0DeYSJ7TfkJePGFV8mkRf
o0IXK1P1Oup4kruKwK7ub4e5+eLrZIBYkP/x+ZmnW7o3wtHi0u01t/A37NLQdKjpRU57IjhKctFY
ypQyAOasmfoBuD0leQBeC1EBNJzGbNsiYLtHtKR+HsIyPsYkqF/KrnLpAkKcRZ6NYaXLmnXa3QN3
Ry1fg6kxB/sNcm3yxetfpiA3w4UN/ziwKSG0KTGqg2WScZBUQEw8fiFgNw8Xo5+/m9bFxITzDOV5
XBnIgh+imWda1CW66A4hmqNTaYgbyGzloKfsTfJZNY8Deaj1x2SuwUzC+hoW2BYay402tyQ8hNPc
q8wOZTyYxE2SUt9a2PhZiH8jVshtAADk9iveArVpBkEq7vxpL7WYwdSX0KPhqhRF8BQ4FTNCoBfL
Fv0kp0wORkEeuVco0N1Z9awSGDikSFuLUQGQLDR8NgsUzPUhyoIr0UH1xXPs9DJehi5xj1HqOIR0
Zx9O3LrbWit/ZGn0WYc++5QkCY+d5+BJY+G/KjE3DUPRnwsqCzNfmvWhBYSNp9pgISPMC67BEpUL
+1X2bx7c79C8EsjCmgLm3ZNuaG/CZqqx3XzZijTdAskJ1kbCFHBbQrlN+G6EMQl2WYx2c7TyjZwy
77GkdIVkrHrBBzgQv2JfHN3AYk3fCf0kG8LbizR3PNxeq2CQ4tUay8e0tKPXLA52ZPK5h5iA4EOd
eBmYn2HmaEjcxiPQV/xvPzB0i7s+BVkSxxkVC8RD1aTpFzpo4SHuMJzeMpBMnU3QFPXy0KCeoWo9
ARRK0gO/ErPOjJmpcpvhvyLCDftdfSHkrt5BgMoANGfdEQEKBNFMJF+aelx4VnhtYsrdFL+RyZPu
8F4iOEFOKvHGt/GT1Y/qjMMy2tRkuhAVLZ37zuzce1nk8cFWfL02dtqiy6vyYhUKNXDn4BAP/L3D
fXXWys849ucoLmPjeI188Dt4FAXka9RYiXm4HWpCeXaOG+77AibBBD43n7+Hpv6BK/wlpJu4mwYK
ALIT8bhoMStA1YZ5PHYlrXhQoZ1McSZTLrw1sSizqAX09ORktFDENY26Bbrz1RRTt0tUHS2Jle0e
g7DtHqtswMfe7nP6Ti9G1ZrLqgrAAknDXqXtnP9GfDZqxvoV+BwhrbgbFmwCur6SH5iiXKj3H1ST
O/hvqf2oTeQR50HCjh5CgSeaY1lkKBWT7GFQ/ofju9qls2R2HUFARtmw0RPF3rdFRmBbDWlNMGHQ
oBEk0SAUXuUtPxgPvAkOjxqlmA+uCScv6Dx7bweA6Q3Dr7/kgc6iwP1GUyG8DHEaY92a1LqO8nrZ
tU516LVpwCRnRA8i1a99G02vWZOx/q7K6QRgjUWNLdJtJRtWZSAfLvUtprfJwh2ktGeob9a2oy0Y
rDLoZcewldbRk2CiyevAezN53srPyUJL5zV22DWPGuBPosHUSc6HIVHEmTWp9ayXDmJ/HjwKHFN+
P+RsKG45R1Ecv0uVs+wriY0yo/ZElGx1xvR6QlTlH8rR5SCKT6FXxdb0mBWrYmO1TXluJEnt5BgB
Hsb64cyRqGTMzmTm8T2jHLX1C9E/+Oht9SJVeyMmTw9pSHtnO1p7R2FiWsneSs+DNxs8AuTzo1dc
kWD/H5LOazlSZIuiX0QEiecVyqtKJe9eCEkt4T1JAl8/C03EvZpWW6kKkmP2XvupAyoBfknIpz53
NkapLa9Yk+w9BKFwWSkaPNWzczbo9CCV5IqebtN+1G/KhCcy9diHIvbgbGtuuYUq+c4rIB5xbyXS
V5diWMXfQiXXpHGTq8Qe3FZ6eWn98iDZpOMY6246Bsm/+TqQTzDkB5rxPE3/mHR+uQj69oIMULA3
BmR/Nqg1dJILr5VPu8VgTFUUY6yzun3mtig/BV4V3dYGokiQO7eJOb81WAvGAehaMuP7AJyYIQS+
xOZnr1psIrO1BIO+pHe6uM+HwiaBhVCSWHeOLZpTMxrjvblurjt0MYEh2baosnKJ/vXd6wAF7eTR
Hq8XdMft/zbYJUmhUU+bZBe3naPYJ7b5p76mc7SxI3dlpOfcDx8D1NDnKc53SUt0q+YyO+KF3drr
EBOFyFNTKPcuQ+8Tag6vyV9AKrKHERuyN2xzHBbk6hQEfAEbhjUL2tqPPSaSyJwXOE1/n9Wq+O6r
vgcDzqZythfvNeG3Ar8njc1VFm7cvB5wamgCl6Y7vfJX5SmsU33p4EpE/S5JmT5ZcL+D3JDphrmC
2PPqEnlSGRUKVBhTUspVWURaZ6JpyzFyVHbuI8y6i5gIiFmTBLryG+G2FgqyNDAjFW+JwVbGX3pJ
99laJclTDFTaypUXmGMjsaQzceFyPqSj9ChGlwHb1txtFRtdvDq1if/Ejo/rq9esCNm/l3CYvU9N
m/InTcHLjlzrHgISU9y/G2X9gByNR0GsnBM1TJhPdf1jeHD9zK4unw0PtWZiJd8+G0mwmEt9mJT3
XQqCylUivTevrZ3A07T85PYmGmInvbWLStxWgpASoENkEOY5p/9koYpp8Tj6PB4uUiumV8jAIOxZ
J8cf4D7m2x49ToAgxrrR+Qe9TKlbmxXHNjI27BHIYY4dLz6VflpcPAsvjztTL6b0xuOrK1gDskwa
bv5+REJkdiNL4MZdzAVkGqAAxvxuIQXnXjVRfmnn5BYdKRXu1GnXxnIE2Gi3vUxp1YHbiHYl5MSX
oeywHKf6gzOlzoUldITkh1wFh1HrvjSoYA2dd1+IxHnCnd6zWoW8a8/2k1tIinxFx4YE7ZE38EWM
lk5uBbUhEeGxX9v/qg6XRdoloFMK/zQTookIxatfzImFzBAXcn3A9qHW5tFNPeqhjLx/lHTak40K
aRdDhj+BsuL0cismFoZZ7gx6Ra4IF6HHJK+5AbdWZLjQuAd1RbEP9nXXOSaXmLL7V315G3wa5GEs
4FsP0T0pBWQBdWVQubl278fxl1EmyclJ5uhaSeultBTVfsY8LGhmpAJ95l/0SsSUCYAHwJKDiAPQ
/eRnbHZjvp3EH9VxXiQ/pcZXKDcvY5phHmI885QSeBQTNhlCDV3eOrfybyPC5J6KAh+AL9sJBgyf
irR0Nl1X5ntwzveJkeoXkiaNXRcn857jM0zXuezfh8KKDk5qOlveGFKV5x6LSB+DFi24GhDBWjMF
a/dRMDHbw1qKn+OIyY9E/u7lbbu319BLy19nzn5PUrk30orH9XinyMU5s4CjQCaM8yAyRRCt5x/6
zJ4flJEchgiO9oCe+x2mJju4NQ0JovkpT0e1T7IiDYvW8kDH6/YR+DY52pYfX/g69j1NaYBToXwA
K96EOZDsA+HuQIDdcRuP+NYHapSInCyjAFrRW5QfKmfwwgJ2vuuZiQaGmJ8wpBqPVDdbm1J0UVZ3
Lrq52bs5W/15jZdqC29Ash6fTLUcHTfTbssUZ/RkG29l7w7nXM0Mi9TH3yd+q16xyB6W0RQ3fx80
a0A81urtidXUpfbS4p0QzJcIU6Ik7bzRankv1oThad42WHqeozIBmaMSstEcQPeBAxbzkPnLEPDI
YIMLR+hEGEB6gMUR1JVTvsTKNMm8we2uqBEuytHeKnJt09pMARUt13nqP8gEN6F32b81Q4nV5m2F
oP2iF9P79WaNy0abZHokrJZpXZF2e1tYzgNyJ8HqyJhODpL2cADId2wtEsT/fE/0QkAUx1nt/PrZ
x4b4oC9697h0tkf5tbSkoHnto57jqcr12mXtVgGOB4eAtbbHpkErE68fUn4+jj0YMKsUAaxivFdT
lgMdRqKA52w8O+5D7mQ96dFjzf6a31/Xph9AgY6CeWjiw4Dz8DTNZFklZuUzSFkRx7zwa8SE+exi
U99ndX9KAEZohsuDJ/Pq12XJfRIBuFAkJMvzn3+t0137UDUt+ogBU3Z5oAzuTpFDx9WXGATM9mPM
cJ860v1oLSd5/It17RyPklUaEOVV7m/Khhliu3J6/z7YeO6JfYwI9lv/xBhxMdZDiEtgg4DHPeQl
gNGe3KgND563Fob3Hpk/LV7h2ycZr9V2/spMsbh1CwQ/tIo2hsykvpW1a1w09/8xduGLA8pv8xKZ
gwYeDNemajPnWLJry4BP4AO2nCakzIBhkJtH1kLLl1ZhWs5cy7lWpp2e42UxNi2L+oAmfWI0Z+kP
yOlqxiokJ7nkVFMynDLVYHHJm3kP1+Ao4dyi2souAjDWTaLNd2Yvli2Zd85BKz35LnUowQp0FEHU
mxT39EGvKI8yJDx3bP2Xc1vqFzIf4n0ZIRkmqEreJV55+NtAk6iVnYTLxLx1H81y1PddObOdpi8+
a7HgGDMQiFo1vK1oEHqQz5RBXWptgDE+lZpwP33HvYl6j+u6kRuqs/a9lIioKu7KjgvjhGu/LA4U
tUO4lHiBHHde3WrQBPBgxcz5O+pcbcI4iSGipvM4NWPTs1to4RWLZtjLalmAMBE+TYY4SCOAYJte
CnLYVLrT9CE6jLn97P4tkn1Q40SOeSdeo5+hjg/mJKxrDElW2vYbyazqYNRIWLkTODb1uQmjqMIL
ZdT1rRONULlrGRCs8/j36PDovQECwm2hlzqZlcG4ryUDTEN/je0sSnAeEAwzW+JJxIM8/n0WdcZr
xlF/jhXg67qN87f/fzQ7T2LqjDvfQ6sIpSnfL7EbPXiq3Y+JD9bTbJJ/ElOY8IbphP2MUA/I7nec
2ZhPZ/beZl/tQfGQn1WdFeYbpGq8VzKNSA325FmyN38RApiIn5uYpVxWj21pss13kRdaA5s+WDub
PM/7bW/mYquY4DOKar46OauTHVlQRsXpb7wJALY+J4PFxru2XyLffMkJlgCmhgao5XVdqrOrfOd2
nGr9WlEfX5vchctupyc3406UQ6XfFAXxSR1ZKi+F3erBkqXRu6FSlJI4aLg1+z3qCDKJ+DZ3vrMs
18oi0DwbxQPOMuOuIJ37OWseqInsbdMkCDHMLL2lpB/2vYKm8vdpHSNsGnTP2ot5EY8cT79ThUjP
F8mykZ6lbT2Zje8R7xYxh8tXS2RZSOVV3Zp9a8F7gvS2GAKqATHrh0za1R0YcAC9rZHc9vFw7eQI
3z1r2aA5w53rrnnMQ9ps8tqIt91kEMETR+b574O9WhhTzLj7am4/80lGh6kxaVzpmPbjJLJXO4YH
Jtcw4L9P2yk/+LieM218HAB4fXu6eFV4wMI8dufQW8vxFI/0h2oqCq0uPxLcWN6BsXxn+R6dSpIp
Lx4yBWfpYaTl1nxvMYhtHAp3ouRupwIpRlG4JcDyot1wSGIPcpf87K8f0rLUt1GnDWg9lugyNBcn
Y81L1OPR8V0++/vQ4DqtsfmE/eC2dz7jmULPU2Doo4KUQBCeIIjKm0GoGbPdbodWGA9zAQEOG5hi
hAcvcql08aHHgGoXX16FEX07K+MgQ++xEbUeGIVs8Ha550gf2uvfZ5I8rnDUAIgry5tPi4FLbDAk
K3E8NwFuq4ro6Rly+/qhiIc3ItGS06hSBG/GvMCjTtCz2j3Yc6+UYygHIiprx0gfANxlD9Gw3Ciz
uXEV4KJqZF7LDP1Kugq3d1FFO2jNyUnptAi1rqtuzdklvGN+rPzFe1xYjgYWPfcRGYP3yGbPPKTD
ioyKm0OWeCZEImN8NBfUBVbl/CzDSE5aireJRxUnVy7AT3RD8bKyfpEStvKLLdOxJjx1rqaCbSI1
WD5XyeXvR38f/pKU6VSeRzwReKTwsmPa5e+LedzqDx5x82QGxPV+AGD7Q2TnoykpMTwB9TOK1u1d
BkIN/ziDd3jrf5/9/XwRuWvkF0CGFH3TQ0KPedC61g1Gu7rEBkAApVX6wzS7LAKk3TwVLtCnKLPA
DVaGz1jRVQ8Rr0paGuIcJ0o9jKu7askvVVtpRzZhPGFG9lhj8+O65UbPAJdS1Hln5nOI9PTYus+d
JTqQaWDsl4Hlt1S3STyo/Wi2hEY2ZXytwettgHGOaN69s+ItvBgOaSg9KTfsb2ftXKG73JH0K8M4
alY+BEuLHUuxf1E7j1hHveRQiKKFKOCwUxk0HLV2hlHZHYiLbxZ5ttYPfWzo+GqRT0adBXWzTo/A
+wZegzUDoisHAbSkBrcaW8CErcLeeX3U3hYiekKH0FxNxUlnwfG6qGR66wZvPP1dWeznj2XCFzwn
3GaVYxZIZNYf0q51QaO7frUjOJzLu0nfHC7WAzA9UBSuZuyrmvf4729hWC739mN7U1vkkw2CYRJY
mMk8/H1O8I06K4tNu9I1zj0LQzcxB08elpJTPM6stOYhv9gG49V+RAwNcOhcVg7gGM8ORD+y1FuF
2MRrVt5J2T4E8yXMZQxTt4KwYo8PPk9ExMChNuxZQjBCyEm4Tx7yqbzGGC68mM3swH0LxoMkkH07
i72+5Ku38jbHzVDP7nbsXgm89Zcza/m7Sde+StQVWanT2o32WfRv4IbDea7YZw1HJByjb56c0QPA
pNdBmtZhU+O/dMc3tDmEQEG/SK5iRIw1f1gMeKvGJsMdOu5443lb5bylPc0+Im6PDEAAto30b4dF
HpQoeN+HH77FTWpZt150Ey/HZHirxYc5GHesADlwkq1gfgkj/sav31cCYxMzM/GZtMCmcdWpTNVJ
ZjmTia/osnSHvIGkLzhtip423b0UDIW76AX76rqJxMCdJ2tExiNRc9RoC+0HWVAB0io6bwUQxtuO
i/vYt189fDIMGowFvKDy5b4fv+1uPrnHVJR7T3D8lvEuAxoUTXqg+8lGM/w775+yvTBfmJI9L+mz
Lt5xLxz64iT8Y6RHoV5qe2RyYaru6dlduZw867v6LGcLef9FEiOWEyFUzidv+MjN4ew7Q9jz9vOY
Jq6l/4ZvARWF9LPZkBvXGmBfDBu/eVwM4kQ1elVEqrBvOXYJZ9XKsNKW/aA0KlZi56kaJsIiXOEE
fp6tDDjk2DMcRzbbBSNgiepNb+rt3LqHhUBAHhxhyvE/5PkNVK8wF4FLyGSRrFjV10gYbIJQb/Y0
8TdJxrnHt27Wcbgk6bHwF4i7fdiVIPNNxppRvhIhGc02T6momHwQsJpn0ZFNridgRDJnDhYHEnBW
Z2GWMPmEG+BOxREFk+Y7H2yqzyaOCXMk2ZG52Kc+ett2sWhDIhhDjOcyoGH0KTC07DPInJ84wg2L
MU9Mu4q7VDMPjqQgtEfv2ZiI/m3yu1IjNCsjPJPw21HxyM9/cm4WpFC3TN52RmrQlmlBZ5PobR5B
P84p0kU/hoYVX0TbfypSxWDJPc86m5b4Ei/DvsCh0nHi2zkZbJkIW/rKeOyPuURxnsZQMMmUmrN3
h2faBGxUWk+6l9wU0nzo5LRB3/NZjTxY6ump8GPjlndjuxhfiQpYo/ANuWT5wLdCq7MBu3vnDVCc
0h4E27RzuGdlrt3yfACpw4O90upj02nbekakiixAmdmmrXLwlGScC7u498bolLi4syLGcf460sUk
NCenphYbP0q3mUeDBmhgjurHyWmOqaqDEr1ORmZZzoAujy9tkoQt2jYnyRGTZqd+ykKsx2hfCFhH
XVhOnFiIxE+4I/Y6CwgmnoCI2KWzXrkpq2QJqMB/0zq2+RLMj6rReD+mSwqkOtOWU5/4B1dnNG0v
9zDdT66juOo5Iis/3rPJPECQOtY8YCx1YKt3wmeyE12FAGt+YWmMOXCwD+T+bTLtxP80IBTF00iY
XtUad7CtIQmmURlOcRT2cRdodvJLOiOyK/tuKl0kdAUvmeSkti9oDAFHCvnIvCLWim2XUtuLiXnT
sEJ23FNhwmpYkHwkyEa5tdALB4WGS7TNkiDmb6Uee01jJ5DAAZ2eYsPQgmXh4iosVjAMOHv8k4te
PBKY+jbG8T5llQUjmDUKPnziFgpd23jT+2R/kon4pZbi6JfclsbC2TI6v3E070ZYuLi4b7gFr6w4
w7T5YViEKk3sCSTBtvcKE8oKfFLcZUeOpPmRgzY0RpLPZXNNU0+j0PJvUKDuLCP+YLoRxqbDyWQP
Y5gn/W7MgHcNMmLZxbyu5STmsiXgUviMvkcfdmm3Jbz6y2dIexiX7qyQSrhrKlptMOVl+dKjwWln
+IhGv02S6mLWqHM0wsEjMCZ2tVW9sTGN8ktxAqH93vcxRnboETxWdglTHM7iXLRvc0TnRqdgNdlZ
c7uDz5paa5a7uG7PIqueu2q8I9pqvf3PqbDvzETfdEa90yaxWaqJmZZ7W7r6T2FBXc4e45HaOUoY
1xAHFBFYGfk3+TgfpGm85GAfHBdB9HRFhUhW+K/S/b07sT4l3Q5I7l6MZRficw1kzVYpn6Aq2uLO
4iZqRXOEJfjb8RUj9w8qO36MS/XbTNaWUwjvrsy+cCvX0AZXhU9lnMzYf1gEwlXiLNnXbiKz5SZ2
wfpFx44RoGE5m9o0EfkNbKO1d+nCT3dYD0ibQpiYAq8bT/NPXJZMYL7a+ywqXpw0XSHmeyHSvTCH
U9SUVKIMAIDuEA2KRNrhnNbQbrn1sW3Sbysxz0vbh0lyW8ZO6CUK5XXx5Jvuxpb5scrbfaZDoTdA
I8K+IAY9Inya88nMCXVCb+nC1stp8WIj3zLZ+qEXPM1C3zWaB/Ok+0QrmNfsLaKdHmm/uejPTdNt
bTfe2bNzPxA+ZJOyADVrp1v2dk4aqDEaUwxPPxHUFFbzP9sYNlb0O5sr46nYp4TE5OmwTwd7p9z2
CkX0scnqXY1ecrCZ80flRvMeBFSBCHVvUIwlyoUO0yBZ7a37DBKFEflt6TD0KLHlQmwqtOxsYCBR
BHHi6H6YtBhp37SVBKExEStHFgLzo1rEu7IsD2+PdW1TM+HXwYLh181KoNQ1uG+vMQjFYsezF/1N
LBtnO6YUtCWbto2I1zRYKsyFL7cMHX/eRI3a1/DxoCATt5Qiw0F623zBCToySdva5jOIrqNhL7vG
HuAWde3OVvrRtqO1qctDbOKXOAM5WXw5dO8yjzZN458a4zmF0BBhOu1iqLGl+5pQf1bcQR1PlEa+
VAalTawfOy3dxW2y82191/cdPoaCtTQR4FX8MKGgkW59yDX3HsEwImnSwim47FYB1IbECc5Ey6uP
wfaRP2vZbwfSxMv8g4IhEuQXHWJ2nTPRSurTQAaelz70rrwBU05EGA88vPVIrBL8kOOQXnQZP1oW
uhae5xJaBzYc7wd4LUp9pmSgWnKmmGg2yK/5ndyGDAQ73coOQniPXGWzdOoTqjsoUvZf7NdcdGUS
l8VD6lWnWRoMs6owTqiQoqEp9kPcQEq0N+CFkDDZJkVowkoa7wWcRDe5uFDkyqW9LaP2X44NIHSm
+ppr6X0z1TZObvMFJFwgqzYPWgO51czYtxIR/NMBUrpOv0wsVoiy519t1Y8lqu1AsdGLJ+3oJUQO
mi104qYnsA+c5TwX9BIpa2/L7VdH96/Tebeu1H/RXtXYRwXwgqng9AKiS0iOGBAx1Pqb9OPnqKve
9Ml7XFEZYkS4xfUyaRxQA3b8zUS0WFjb16wgwmqpMyIY3Qro3MC737Qp6njm9EMdxF3+Dy15HL70
jL9Wzdc/QUYCLMaTTyW0SQVOnbln81jOzH87Mw11G2JxK2k8EwMWXYOOBeqr42ks9HqsO4W7rzAa
seUXjDNnbYtE2gLjp/Aqld3WQW9q1KbCs0UYetvxs133Rf4T11SSbwwzgw8On1MrYmdr+/4xBhHW
oG5gRkIBZE0x4CaEIIbaNYJALpJOKXRV9+YUz+6ooZKaUXWvKZ0qaYbQVboZamA37dl79WNiPTiE
QIx257mBSpyaZh8OVF9IOHKOnog93BrmmhFMhoczC7atbuz9qqScn30nTFh1bPJo2phF/rKuksGh
iw0b4XdCZeI94vi3lfHZrF+DES93Njy5wFbZT0rqDVaMUe7TMwt1LYBh91ExfglcQCoule682J/6
3B1Nvbv+LeJSRHbNYhMCydZIpB+9aVUbpMx0EEq8zN0MSNFBDOikVBpOlhBhuOnGlFuyss1w0Yav
Gm1+ZP1zphtvSJ/zKL7+/Qk2xkUwaTcWkbe1A/UmVg/tPJ/rzKIzZFSXxqCLhLZKHQSanbTz3rSo
2/VszwKmCddWt38bmb9zzB1kMR0RblBiRfYNRCqXmey470z1Rq7XzMxWPLmYffjl2WNhZT3LyUVC
ZhQEVAiL0k1zDnU9hRFFUmgxtAv1XHxXRvy0zuvIIxLWLmVZK4fuX6tsmKAIwI8FiqnUNm88kguM
6kmfBiizabvta+9bj+h1C/8OXudr4U6YjbFdhBoDtnEoT67EuoNbHloxa1EHjYHSxyFIG/c6j1jd
R/nQjg1EAt8G4imJLbQvmcQKmXbc2A3zkpY575CVR6uOKA3mV43wybCYjIlNa3KxCYmiEik2pFgy
KkH5B7z6Z5xJ383K6bd2vhpDNIGybbnpzOGfa+0cZm8N648+z8iEY7/LUucjR+yMUgBRL2A0RGQJ
TwHX/JoLSE5QiDMg/4GvlfGpIJiMpaYsMu60rNnm8SmtEYAgEIGraS14LBBn6WN+C5P7nuUTOEzT
+ogzroGmd8JxYrFoa5YdopkfiVsNIw6Akjk+eFJqPVPJz6z+0YtGBTyBMbjiCg5avHesT3DXzycA
hC3pS8aTZxIdrIl+CuFvEhgrMCLLF5f9wUZxi42cA3ljErbiUg2ONo91qGFBZrSvjU/xZkYD5v2o
3kfF/FkSJsveHPfQ+E0dAkLtq2MXTNfTAhGv/C9d/9ETEtDQqZi7SLOB8bXeQRXJzBeG9aa1aNXb
+tOrnJcB7zLsjvFgzlQWyD4JOVzMq7RQa5VPbtdvi3tyzTaY9DliREI0ePdUZ8n7mMoX37ofe56Y
TvmW5zH6kBEmqm9nlFNVCeGjR5A0UGKnJG5rNjORvt2TqPraDuKkpczZmSvjGWc937n6eWgNlzmi
eW3W/49mHhpTaUN/1s4yYSOsV5+2Q/+emUm/9TPO5BmoN5MtJJcJWWORvfqnroKBbp7R0TRWfo9r
OUnUrfLcDejnm2VC4IoIQLOnjwlvpfIliRIevLv2aHuoClzrzh7irYiJT9aqV19vayT76igmHB8A
CTL1aQx4YYiqw7N9SeRqLnFsbltz2CzC89fJQtCSzhTYrfxIy/RSGSxDuvGDU1JtS5k/VBEB346F
SMmnhR2j9wSwGwMyTLyDa3PtGhk4QO/gtNZdXq3h8Jr11nH2DfO38rR3W85HNd43pUYwIO6OzHlM
Su0rR1OmEfADej4zxXeESUCRsUCC1wM+9vtymph4th2b2Q5/AzWEOT2nglhfbzkbEaBmMz/DrMSX
o3ONeBlvdbMMh943N42OolgjFSWoGkIQXFjxGrd7z0N9ou1WcEYUHiI5NzpPY6bqTmo94Gr5ygv7
IfdQ2GLHV4HqiiMp5MYmRbEYtuk3IbZopwhfBoA8vDh1f9UhOaOWqd9EvbyOwAlL56GkSsR3oQHH
qt2S8CO+o7Yy8ein8T9LVNh3E4GNTDl7gEBYloT2KAoWyABiGJn2b7Q9qMpM06bgIDgjKo5DnUoU
VNGa0XOrl+I57eXb+l8q3BeNMCO2nUw/nEfHJ4lYihfsWuRgJ1+TOX5UVYaszsx30MuQ+5ADZpCd
Ntbq7JfFL5GZt11Zc+RFwE5hcwd/30NcYtWsYagjpiz6wLCmiyLwIojW15km6THutCPQ8Kun9Mtg
Zsc5nug8yq+OgkGfzLvIQPtKEEeXUKnkQkEUJdE6QDO/MQGepgzJ6lQ9aWX9bfLO4q23I4JihxxD
OQ+tRysdrqaZA7JZr2nPHgkVrORpACbLk9EihJ0Gx9QPXnufDuDVzVL/YQFx8rvqQCpL4MXZg5O2
39QbjJGW3/Um7ym8Cv3N7CiQ5hHXdJXSXRVfaowvyhPfY5bmm3po0U9J+kSEAm2/n2i5KJzUFgoN
A2tCsRuut7StvoSk5IqKezgxOzkwzBLLuY58Jhn1Td29pYuQIQYodDZZ8tRaXIS99b1+jXpl/PPT
6BPA6BGi0DecROxPNCOT0Wkgpsl5LJaUubzciMQLZUmew9gkiF+pXTmI83+eS8IFTAjeLiua3nrL
OfGG3uK6PZojqXyphDYvFeA8U99wi+9RdJ+WBaBHvI7lrF4EYO92C3MuS8954xNyXSVBbL01hEAf
QfIZkugV17/Y6yXt+uBcOwOFeH6ZPI81M9Fm5VDtSRROcSsYxAfaNr2bfZ3y7lfgJsNVa7wZE7sz
GGL7zjV3vdawOrFM2Mr8EuoFBoGVfDPd4neyMT0I/MHh0I0bTN7zDjkVoTuzdzMinmVHdzac6Uwa
AX5e0743E2bHo64c9Ay8P0S8wIB1hmvBjH3EXdNItG9aBeGkjXjlG48AjNwBmzKtsJTGO0cjuJxc
Z7zWKGwOA6Us2SHFGhfgEwgUVApUVifRIRoNvQsQyjUPhaJFRV8d6dJbZgGpcKptXVkA6u3S3i5k
ksA4XyQDU3RuFj12KOKux4ruxsf8SIPjb/3GVzsTwLXdg+ggd6TP7+yk+zTiMQoLVHybGBA3XVVk
2UGn2QgIFLoHuPluX+rgVihRPLf4ikvtvpYcRRVTZiRt0HvJFi2vbtqAk+2tiujNkLkcQSNVelt6
2Z2SkJsyu2XUZT0Rj6TvZaoAA+rLitagvZqn8Vm6YM8VSeRblxXzjbm6IGzNOdZ1GZ1kqXv7uBxv
AQrb+6TlYeKSJw5aKdo1zPtCvzxibaBBKnSG/qwDkR8O6Z4gpYtO6vhN337M+epMGKkP/IZ/iWiy
40TkYzzJjMouBkpofSy1/jX6Fmh/jd8j5gO4FGPbDhR1VuLeewS5hvpiVGGeiZvGmoA2zLiephF1
OcPOyXDSkOC0n4wFa+DVOK5j5nq6P93aPstsky2Hz+/Nnf4zmmjcWoS2lFhl5P4I740VP1/cC3wY
LdT1kRCx0tqXZtXjrSRwwbXKD6ePXtDhYuGNl31Kgw6kVq2jBA+VW9Oh3kuuhBthVxvorBoPzQTb
u+aByRXMx37+GSqAYSB0+QeIEy3h3I+NR6iPaM92q018adkvWrdTW5FTk7dmQA4QrDuH524/kYlI
toIEFEK8RPqrk8cTt9WzOdsnqu2Vv93W22i5zSKDsBNtPvW1jnArn19iqCvBlJ9GsmuDKqHp0vrm
AV0psjZcZi0XIogh9Qwom8a2HilbVsACdTXeRmefG/kxNmi8NNvn5aYVrfDkJNBcElapiMMpqSpS
bEH588er6OBbBir84lUh2Mc7Il4d9scWfAM/TrWNOQOaIVeDbayFygXUfLhYMMKNiKaoVxsbL4A7
Oceqic5MhS4CnXazuHF454wpaUZl/jlE88nQkxvHTHalzj7f7O/JzdlGpnduV+sP/7gY1ykCczdb
rnJXZ0h4nDBU0rthRzwxUzCOynY6QSDVxmsy9gQx5uVdjQKNNclpUm6HFgxbT5KTlS2cN2z1X146
/FIevvtp9oWfgHQwBRGFtUXKemycc759/Z/L90Z4bXGSErFftTSY6xm16QYeoxLVoiuh2tiYPhXy
D8gAdy2q05DMjlVwtvn71VSIb4ZqbYDxMh7YgHUxC/ay45voiT5xYGstujo5cYobC0Hmsj6cKjfm
WBKESXtfem1kG5ClR6fLPr1YzxjAvRPAchBtdY60Zatr3ROCMgJDbIQXkMRNc7Pky2uWy1erI1eC
7hEvK7057TY65umxK7D3VgTe4SU7lQwRuQ3Uhxsn+wjXgGExVJIK222dQL1nSx+OZYLDCJ9RQNvg
x5h1nceyImvGdjd4QkkUb3En19wqou8ejUXho1qAE3l2xdRE3fX9HtDkwm8vjoTrElNUPlsG4kRt
fQGViaKd5y+MAsJt8vSzWMj+7dF04rTM7pequB8G44W4soNnt2TdNlogjXOTQ3NGpoMxqsYHwfbe
UfyVQh9eZufbGKUfdIP71DcJgpyCfYsF8rwW5k3EPRcBF4yYqcpenscK0m098ViN58swbfS+eITc
l/CtAa1V8tQOBLk0HcqFFz9PKA/w2tip+2Krj2ZJQfPWN5rVEmtWnY0YC3cjd6TG8mIo6E2uO34S
A/0B24feL2MU02lkcHlMizQvXdg2Dne9PrEop6iF6+Gu2zTtP87OZDdyJIuy/9LrJkDjaLbojc+j
5O6atSEUE+d55tf3oQrdnakoRAC9KIc8K5FyOUmzZ+/de24pL1QRPONNgI+X6IiuvJ8soyFBT3+u
0NEqG2J7HDSQRqiOQ48idjhP1L4L7d1KKPRyvCW0yBdJMCDt58l2Cii3cvDeIgmwUFzNPmHLnVRG
3ZqOC/mWWfTioxAKlt/xtIUjfXBu7nnEVoYLG30ssz26c7V3i3KW6Ww4lbAyDqVyr1h1fomyODdy
/A6OBp+3+xjVjOcY56CObc2dG6CzJtU8xKTifkDYeoo6Iqqa+WrawoSrUMbPANuYqbAALOSczp1X
PS4et3jEnf3eAuvdw2RHoAylD7DctI68NWRUucbg6S1gBO3qIjrblOAbIeU2H4OjYdJRmhrOSCkq
1fKU8PhHIKoWQPAGkPa0r9yN9L27QdMOvRvTe3bFa5XjgTYYTQbvcV3fUwbHCwRl3MyhPBg9Izx2
brZGZ2uQBuZE6AL76AJUZoUw4vKSZUSdWqLAG1cotBMu5zAfh6JqutcYYPnaaAjZiqoy3fjj9I7i
+THNCBeWnfE9lYwQQaJy1cmNsvucooIQna4A1tRbwTr3qmdAMOjacO0dSbRKUO9qe5677ZSVPAN+
1Cw6ti5MYPSHp2HhmM53bKpri7aXUNlOYTnKTR1pAKHekiatk0WLbrbQNmZxMcNpVcYOmoTAeIqs
kLIl9l9pVn3wwG61wSrXeH1JBNH2Odj6vSW6l9aJot0QVDgDnHKFyubo93Oqd4NIvyGB2BQR6OCY
diKWdcKgTXzcmfE2efKltE5OwESavCq6HiXJyW2C0S6ifCgO0L0vsiDfTIERxyF9xbA3d5C9x6na
qEn8sosex4XNVUshyVdadXRb+WJk9/6cZdfndJ8qnWcDpcsh7+SZqNdF2mVkQXfoTNKSJUKzO9a4
kKGvmZy1JNyMebaeICVxdq2v7ojt2mYbIqEZwTtkfHfby6fEj2FoSmQVTaF/GAiawrigsvD7X2Xr
knPIUd/X+ydptOe+r5dux2+xlZ8shKvHC8M5sarS9qoIeXckHpdKlK84T6j7je7apc4SuGK+Ljz/
ZWiTG8GmR8RYxymi6gpackaNDL8rVK6lyz2DZJQmoz+H1XCIjGihpEbyvetMbNB4ABhtOz5aTGAA
RjM+uBPZRqoktz249jLFFVg/l3i9lpimuK/zeDEhhsDn27zDrnnXxnWJ/HmBl8rpK76BioWxcUnM
Gl303s+RIBvAUSeq8JMfxbupCQgfTPCzJIClDI1OOf4i7wAylx3bo674/M+IhNQ+8YgrgZrdyc+T
b/xqmVksgzF9p7cBiKm/GyuTiLwCj03Yl8+eNI+o8hxiwBbGQK6SSMXN9QWiVxoefUzID5JWqGqz
36c5BTQEF6Hlw08MD649HvGRh8suxlSQCA15XgTVx38J8louuvTQJz1+p/KFgeD9WGnf0LxxKkGV
pF46nOmBUjdkVh997X4v0BNNyvrhv4UGh2ltpO9W6rhPTQNi3rB1uviVAOkYHCP3gWuAER7qbyEb
PIJxGO1JL+GGE7EIr8nYpaSlUkkhW/FXUfQSl9yZoaEefYf8E6vZ2jX7a2EwehJW+6PL5HPpmBQ8
IakuhI5vkg49aIw9o63rb4oxvdZaq9oqr203/GQgctYBxADy2WmiYMRhFgyny51tDLcorjJ2Gg4B
1uge9ZICsgU3jJdtuDFQ0ziF4RJDs1MicEnsmLDA/C2j+h9Uyd464gbXtlmAU0U6Nd9DVLLJaMU2
GTgxB/SRrEae60TfYraNFoALk3Uu2vBQMczuOVHtdL94IDPEpC5PUiRB8Kn6kN1aEg9udEa9KEkk
hE5mrPjstyzLUQpWxc1M8jvP9xgjA9qJOjdfeIm2og1br0ScVUvvm3JRZkUFQGTApAFFcH4uYgWc
wied1eycuzxmVeEuLijCMjymYxVspvwESP99KHoshTrV+iTyPf1R5rUSGq5iMpzWlbEeYxbVuCHd
oEWf7cHmW6j00pZEzBY+2kK894ylbYkprqaMT+KbrkmAG6U5W+W1xXDjHmOxMDjB8NwRjJk0713H
FpvHbEyGRTmbN0R45oX7rXQtAt/tu6rkz/Q1p9wanf4d4/S8ynQx1SQEEmC72RCumo6OImAzCkRB
FGgYPttgH5kqG/yZCfebhh574ZnOkjPsLtX7n6z8EDX8qxAK1FDKzILjoj8lhJ9rzLTJ/Qtx0UQT
h69+4uEHQIQGuBVnpjI7Fokc48fC9Jleo7MpKIW98n7Iam3j+C6RtTAHN3rt1OcGdvCiRUq1EVG7
zUPpr4amjVfpAMHMJ6Q4Va9NSF4amvA6tNVa2OSB9L6cVhXwuATL4L42l6RVIQMRwWOorHgdZfoq
s/nWPU1HhROXKK2lULTKBw/1wVSvc5poKoO9QLGlQfBw6SfS9UL1Uz0mnPiPbC6bwE4eNAjIW6HP
tp2p1a617cGuEyHdJqxaVvFo0tA6guPH9J0ZCbnyNS64yCHxxeVeCN2csK3S+hZ3fbeWplVwGIyD
NYEFwVr3ohODv1z2Vwp4EmR8+0eVTdk663z8IYG4GYE17pqaxwBjClRj8mRWwipQ2CUT5xvpQ5Sr
7jNRMB3u6S54FHeM5g6FTLU7NvdiOaoRZtp8tvPGeytjvBwx1DlQDxRruwEvbCBCc9PwsbNoYCCD
t1eAbMTKb3wCOETHaFWAKjO0PaXVYoDCs3DrJntBqkgWWgglqgsshH9NgPZlnNZ98DYgNT/EAuAv
9fYycgt/7alpOqK/posRJ5w4lPlBWJRY2tb4FiZEztB3GtaBPmJtGfOjo60aUQXbLGm5hX3bW4Po
i+BiBckTDjkmHGbsb1HEt6dBgqhAmuhF66aAoQTQg3NEg7GHAW11cVJ7WpDcYm5LLM57rYb4WjIs
fJIlcSOucUcsefqLlWkDV8f6IJUdUm5W9mcvi7+HFUlkRsC/bRg5DW1jYNajfPM/b5H7pPiCIAwC
pzqnQotvYCgsvxpf/VK+KvOtHn6VQEhP/yGaxuUrfn0Nn++jJXS04uzGp64M0j3cV1rKcS7XhduE
R3IZByQHITRsLy+fDTclr7gTy4r/1lIUpUb8PC/o6BMiI6GPYb9dIA93nhgdFWv4WNWZ8TdNutLm
VsinQwav99RNln0x8CEDm4pf9Wh61+rJOZH+hJwwEcMSx695+nwhKihCKptvMs8iQCohLHamfPvl
9FJPnBP7zM0eNdoNTinbD3VBqF19r+eCkQh3bL9yGgFDxWC6eu9n74p7D9/Ete3VHrTueFd5YK+y
+pWCDIF+5xhPWuV6u8+3sUmeHehe1sN2svY6KZMLwwTQTqXeuJvIrktyhRJBe5S8rzEu97lTkCbn
JcSXNW1xysYePJul9qiG0K1ib3lr4qOC6ejOxwJm1dHCtnR5yiX4T5ftgJYhVXgvzGwXwdRZ2KXZ
HdEe26xu2Vtdgq4BSNLeicm6Kssm9ifDBJcPQ3wWdT/DGH3BzEHqZ0UO6HUyvdfAg4ISx4m+KqKu
WKUhZ+Q6kP5j4Q0P5VRnH6OOUL6TmJKMKp/udGjUB7qm5MdOgSRhA+pAFlmUihg7PkzNvVhEEF+T
YnoUjgO1oGW3xsMg2LiqIVrbkDk3uYHshgBbpHYD7JDcoA3Rmgn1XuRuEFXl95GKuq3SIshnkhY5
Mefqvp35hYxMsK/mKJtU46otCLFbbpEq7WNPwoQ1EMxcESqHbKBb4xzIGYgPMYR/3/reanl6Zxpe
ctf/35/8tFZ7io7//HPTTKZ9NqeLuvmQHJMUS7epJ/VLT08zFk30QzEd7polsgJ5jEHCrFnWZ7hM
1e4mB3kJGNzkliN+WPdlA5vbm0LgG4G1VQ5BVE5FsxAszRgFw56jD08jjQF2fkRsM2+0B6ZDjjfb
2sCYPA2MF+khKA2ZXnP6DJdVnTYXTCvFnqdeRwzzWHpNfrHqgobTHFjnR4+D77r8JuJ7p5w/plD5
Va8IpbHsAa1pXvDv1OgiQNKuNU5RZ1Kws6Ua6LVapsc8u/cOyWyTGsK7KK75//MAWHwbJktvGMaN
S0rbXQ9CxteiQ8RGc7TVRxkMALobO3wkzQxpZTgHgfbZioxeBMbDiy1y1nRn8DYK2hL9IpHdZ1Ww
Diq93Qx64p7xAIdLU0z43OIUtisMiJIGED/GjvMz8JMjDsRx55pp/ywHqFTFaI0gj6f+2ba1N9Cw
MO7GLtxDKatWkvPA00gUMbdH86J6oa1LRM1bGXvpCwJKMumQM+qDtTTtyl6UEWyW2FI4TAy1K5R5
tWe7i5HkxF13nD5q1Y3LimEEloQRRkbvryP+0bGrQRxGY5Zdok4bT67HFEd444qZkH8wSsbrfdLs
G7OMNp+XJx6+p+YQXIwwvdS5V98ZiUa8ge/oDyaLxkqr4vwS9HMMuL0BgVbi+4DnNFKU7pjc+9Np
tIps22sGUvHhWWF8eiCyUfDwhQEZPHRSXC0eVjTwMQ323n09xB1Ru5pCfydBN/RJTUCXje6q1dKr
UfXHAcUzx5GMmaDnni22oyF88uHH3ciQH8AqGx/URaTLh3w+V1T7SNe17WAlksvDccYb38tiBSZT
MCH/PwZQ3eE2s6U81sHszSyMB91FzjLV9Q7AE97R1nG2A036valQHqIdI5aqx/eL3kgBkd6N/vSk
8JxvdWdwj/QNiL0nHnZRYMtIpKmWNrkTk1WHZ8fKXr0uNh/skSjnSMPp6ikjPZWyyE4DUcAEbtod
AN7m3njiWFgnp8kxSZrTOnXIpKVwoWcNJIZ+uNhegafCcWD1cURGFLmqvJq1ZT7GVgiyrj3mDeQf
Y8aEKlsZfomAFClQMLCv2cpY2zqtBo8pNZKaMb+LS+MBfX28/TQ9FRlqHUvRs5r9vl3j1vcBKK7c
MGimYWYKzLHadgRjYLQVs6uUUWYzuSjxLW6BPCHUQfnF1sbPzFTVucxkz40jOr7chh6AUvSgNDOI
2HqKg+FM9gmuCsnhsmQW7XG0dtr4PssjdzeMdMQnMoqJSKj2UPgqIKQVDQyUyPrOdeZuWopaqCvJ
DiWwO1/3M2PB4DC2dFyhDp9vUTHtK3iTV9suhpOblt05Iy7+RANyicjTI3PuZezs8Uxm+vytefoJ
e06yKY0c9YPsw5XRIIHRMoY31hj0OIq5wjh9u20StN0Rl8QaqE/wnOdaA1IZZk4bmv6zMWi/uBH5
oLNMwveT/gSWS9+M9PauHpJH8EajeCYoaF+O+tYbUHBXiRs/EKXa6znI78RFnkkXszylTpdtIYFy
aqjBwIHYh+AJFvEmvMQ/M7t+qH1uKyMexhM9lX6fUOggVjTpY8y8KQ48G2mbrEQ9mNfJMv2NaokL
a1Dygmtu02e9JUM76JuNWdm0lUQ1HLCGkyXX6/ckO3ZHWnXmhnHpr0/GUlvWu4pGlG4H8Ysk1UEb
pvHs5qtWaD6+kCHYsLidwmLGTpcDn49TUt56T2Dm3Ru8Yrvw1UOvs4WlRmHcOme8L4DRsUXRzW5z
qGRSbXRSR1adju2yrLknohxwXtV8GJWb32tms5sCvq5u+ubrIAUdiS+/G01nH7b+tpof8mCUIQ22
2t1ZEIMvqdwDfD2OzKnuSri5HEU16wBO7JYU1EMaoYQXu6MdnsRN/5gpE3RS+DHVev2CoBKdZwuA
LXVx+uQOSrFwOObYjhG8JM22a2gpWMOGv8s8f7Jp8BETjgtQjJ6khe9OhMH586fQ4uLR5nCiInxq
rDA76jRDVkhK0nfq/xcaSqeRSV8zWnD47BLBW0enlqXWjyEbLKQ2xYcBisdDm9Uud3pCUxa9dZNB
b6Vxc1cmVcX2MCpYN5Cf/cFq7tpCGneDBdLbU7NRjZyCh4BFfWorJhA2OKqGJu3CIVLk5tQjjpWs
BSFUpy1McYERYs6JI8PilHofPZ3uXDXQS1w/I8VnVseEAUrc/hhpNr+AU66cX5D+JlAiOgcDCG/B
ihCnMhGxjfoFCmiSf/xnPZ0X1cbPh33GirwoQ3hvNu7IdetK5wH3BpQIM3xObc1mOGHuLIZ4K2e0
/MOoogj4obxrzTg/5XmD2AQhCl3aErDOLGVR+U8vVvbWnDq5kl0NRFUQIxOm5WNGtx7Sv0npC9UA
eXAfnz5fhOVh3h4lg2Qn606FN9IqY+j5NhXMrKpWmHeiQB6Fq+ZtbG39bURGt3TR8CZVAdc3+twQ
I3vbI+y7JIFLtpDs61fwgs/hGEUflgy2ThVvZ8XTTcIzIDkHWTjU14fPd9PsjhzC/PHzHQxqoPH1
U1FVBJRXdclROkuZUxZMG4OsfCSimMXYxS8W0JO5uo3DkLA0xndNzTWTn4hzagXhhgoqRk2XSrRZ
xbGzOuOports0Tk9qcCZzn0U6+cyceQSNUVDhDbZ3umQxI92oF/aUFo/CfhZcZDF/HlVjjZ+RC3t
Vdo6G0Q3+HHLgUx67j6+hPklQxJxHBDuY6mqkIcb1fHzJ3CXFAnhALyWf04cSG6+OVDtfqHc0yzj
F+ad7wxAvQvblnfwAumdM9G8ANDTZ1KUdx76oGGwm9trsGjRPTADdz/19eM4v5MIARbKqrutPqOW
9Hj6QRswf7aNcXZKBM6OiOn4JSlAGQE6Ke+sJngCcsnhU4PYPmiW+0oo6hNlNXYuZCmhpWvXUegM
DSI0i0SZ8jGYB3gQ1lKt9o4ySNpb0Hff7FnUHFoVedpmrB8/X+L5J82aJUJIp9emamAuE6hOU6q2
d3amm09VooWrcdLt3SdvX4uKaJUicN8RC7+ZxqHcexA3mRwqHqA0tXf4RMTp8wAhGuZLcVHm8P+n
ymGbdpNFM+rRyezs4TaCD9EbHI11CpZKD5trnDTxLpJRtNU9geRwyD8yG5HoCLHjKkP7pWcYuBCD
bb0NY7KKmxDqiZeLQ2mY3YpMI/ttEBmCtL69ilHYdx33ASMN2c0Nt3aDmcO/V/XonyOnW+rMAu8/
X1LJ+d+JFC3PTvsZu4pYsEy0V6h15aqR4p478EShOt7pZUx3jwSZbzqDbj2hTxfH0B8/S9OscYE/
ELmiTbCsNN04oCNJZ/o/nf50fHPb6i9pIjaRfv+KdEA85jq6INHBtnl157yh7x+3MPPr//U/xP90
+qxL2riiZvVEsxuLtLuo+TZoh+b2GcGqtR4pvaHc+4nxDp9959ZJtw+zLD4yTr8m80GPWEUixufL
9v/e5nrecYAvfmTFwS2V9VH0pVrZzugcrSpW96lk9gm32N4PGdP9RhUxRhA/Pn/+pLeK4ju0eUTN
sjtoU8TxIotOirPfjQLze8Wmug3zVq0gXAAxFO2jh74e+FUmL54LUyyAsrhMtacYPWXK6q1lde8t
JYEOTWg+dWjQ1gbTPMEKcc6iwlwlQyRXf87M+JJta1imZQpXWFSbFtQPfY40/Me321eTF0Q2MANo
g3JnW+1BKfGLhoCG7QNH459/m/E1HIpf55o6UYPUx46U+pdwqBbrMAcIYtAy/CTf4dcvbBk33/MS
C1MI+f429irYBlbzXjQIkG0T5uXYrauy8F+YSvjyMjHWPRSlMPehlXwv4gSNgp+ofWSTsGOo0r4W
0xDPlcZfgq2cr+mOlum60nYdKDCG6erOl+CmPkp7l9FAt1SNOPV8OQdOzgFRbBeKYsA7iTI53XO9
TG3Dd2dCdS1exjxvzyMzvClik0sHq1qmkAtwFFTaxnJsseZU7iFyuYyJbr95DunYBYFG6zIht92z
unhvgeTzgyHcukH5S6+ZhdiIhJd9o5Fq6ml0UGv2ntyxJhoJJJJFZX3UpkIRb1crFFnmyTJc79kx
q3WSO5swpfdr0qBZU0VuVO/1NFzxWbblXCcXUJwLLK+cEXR7k9a6x9gkOlvC3hhBoJ9DYyw2fQTn
tcrxa+oqISyh7DDmC6zzf75bUGb/9uzTQmYiLm3L1HXxNVAzFqCOhInRw3TEnckLrSdf0Sppw82A
Sw9nKiVqCwvv3gASt9ObkfoEa1KayRolYLai81TeXNK0tl5RMmtMGA12JWfSumThK4axuzSgzVGD
ILj0k+mlcqOJNHVDrdqMAQvYXOdAaduc6bTJR19EdJhRkzoAhzFP5/dtQyatXVXhFmWheqrr4gFc
Vfs9QT9p0ByL7+opEq+ooEMMl2XyzUBEZ4BW6ey5i+DV2nkcaTPIwDjWXcqseg7IUzjN1uTnigsW
wHuj8YmI91KO1bWn34heFvcDmouiWgWyhjWY60fAy5BcDV87yKnQDp05+lBxaCf2vWT0pUl1cLRW
36d92OMmSOcBGXld67A2pxXEh+qG965aTRgkTE8XoMzT5i5pDFQwoUDVgKk1yS+GXp8CGRZPovXE
ramcJe0+ue9M9EKYLu6Z2YVPZqmVe8MIEjp4B/o5w5bMHOqfwOx3kEKsde8znlCaXrDvYwL0WTMe
QnNASqEHFtkD/IQ8qb1nJ5YLDhE7TcrsCE6tOf75DrO+RlVZjmlaQjgsfLqyLWMOa/vH8leYpmgR
nEOQTvVH2MTi88C3ruF6ccDAsdv21c4EhIsxkMDDGKTtouGIto7a0lu2pu/e5Zp9DmHWhWP66k8I
weX0AUpjHEvvGLrpbsC+fhobbQUzhzkEwTBZo3v3A8kkqW61Jy18MYWnLjjszbZUfGH6bJWHpBVY
ofFeRwAr3ANUnFfNhubdSUXzBVI842M/WP/5+7DnNSxPRj/P5nhe1+D7mENyiTjUAa9L/Uv6qU5e
D/Rh1IqqBALqW2o8aH2HR8ki/rz3+1clkKl4QdtjWQVvZ6IlvEMqe3RgN59cvupdKdqevnn3EiT+
iMZOt+6Q8EYrnQArMITGzwb/ACRKwBjDyg64zHY9Fo+dc9BN5xlDh4Zlnp0n1MVTtKKVKTZgwDRQ
rxdvAqsUJcU10nnYNYFbrQzc5AOTIlSpmHiFMnZvfviGUc7Ze0qFWHJFdBdbwWHQrexXJFq50hh5
/SVE93Pt//q9mabBWqUrl6/tS5HCQTUSnhfnWFCYybM+1TiY/fy9rOcErPkIYPept0+EfjRY588c
tA75Rw/gPUY9E8mlA7WEPqTMnnhgf+bRW0QRawT2M3IKY9l3m6zNoCg0Qi7omeKJdT21LFxprCRp
QQenx0lT6+PEF2Z7iEewNav2za5qdNg5uU1jR5aZ4ANSSL+HzhxFgXEsCTlKVA3LHMij9Sg6bPwd
YCqPzgHTOTPdqlAZW0/IeQjlfMsjsz0JI1mZFhNBXXeyZ44cFy0WxcUzBWy17IRxqL61xHMXHN2X
f74/xdd8L+oUlnlDKB1lFYCTuVj8x/MaI3TUrd4vlpYedqehc8N9FeOXbmJ1zMoQ+5wVpMyuQYsC
4j3m/tif2sb9SPIIlnvoVleRVOHSy2PmjdglIHf3zg718F9zHv/bJyUgbS5YgcRSXP37kzIjYNyB
VRSXQDAAvwloSwXLVEXi0XOLj57ZyKktI3dNb8Nc48bdV8TQ3KtJf3Ayp13nfZfQzoneMZ4yzWlT
JsWlZ/6l/PutuOb7lIbB+idNWyfR/t+f0kuxqnlNnS/DCaSSbhMKFJPUvPJrsjQDnBDLIsXH9Zer
OFd5/35a6LTZhqTe5H/C+LLKFFljVSO8DH5XufWmPOBcSvMDEkprEZ4DhtfaGF1SwGIBBJdNo7G3
BvsNmhW411oz6F1g2vzLh/p96bNgWill84ks3bW+lHddlFeVMQLWiJxm37ple46B5u99mkPrkViR
XSDaYV8kUYP81dr3Y/v0l0/wW3HssPwqR9i2YUpJpOu/L0bT6DAy6U8ukwjLo4J8ja3Ng+jBr7KQ
VG1zy6b1GXd7Gihsm8Hwwnlz1znEvZAuZv7lYbPny/DlMinuC106rquEdL88bLJFEWMkIXkqQXsO
nK7cZnEb4dNK3LekAoyPFGavZ2F6pg36CLtQvICBhV4eWfY51ib3AMj1xUm7ZM8ZRtCKiIONQ6qM
w7D8CJshYJ6nIADbtWjXjQi9y9A9CzvoY87aprmn4IN1xyDU9m6NnWm/ZHluait4Jr7tdTIG8BVz
gg0HMA2mcpSchr59LeYW5+eLcsG+pI5NyjU8w1sla7WOpuCS0Dm4M4nRWmT6EL5OJpJHrW7742fL
/fNFC5uflky9XW/W/ukv1/n3h84RlDTssxyHOAV9uf3t2AxxNiFU8LM+m7Mm1+Zg1s8SUdAeoPu0
woHdLYyyUKectHNvHNIHYx4ryyCjSfLKGSKwvBKQmxRn2cbf/vz5zN8fT0c40pAwt0zpsq39+z7U
sgKS1cSRoMRdcJZufp30ul0HQwk/dmgZSDSZv6pC+YOuVbuRc7B3X1dIRObgoaGwu7XTUpvItPPu
c3823VO+f75Ao0bxO+r57vNtkz+HIBNNA/k+0d3+zZdvVWqyHw3Q52CvqX1Y0KlLrSm8c3X3SHEi
7+ge/uVWF78dgx3HNIQkIFVwzJNf60CH45JOHyJkmJUeWCCie8cr1bmH5BxdRnxZO8/PSTavvTto
WHtilOqjOf9rg5g+MPC+YmnhTDsk179ci98LVCoy3XUc1JIWTv55m/nHhgeCAWoB7vNlyzThrGm1
ApqODtkk3Yan01hrgTWceCSnvQJotSppeTbZm57CCiK8pDgF0zid2l4371DTZEAxQ2tZOdI6gzKy
z/PYnk6Y620yKv0064AaTcN71HbT2sECShsltG9D7WJdBUq8AgcCO8Yl+6th4vbnv/W/bO6ObZtU
UKZtkhn3NV20rCyrZsoSLl3DWRKBR6O6MdClGa52j8x7M7SVugUltE90jsch0AKAMq9xaq7asKhP
xKyZd/3Q4I1IEbogYCGdVYTy/s8f0/j9krgGPQCKMZdPS7X370uSBgiWuCvn+HiMJNQO1OPV2DxP
HnOqlDwNf8yNKwMWcU2ilIN/Hq9cFqVFFXsPFEf0iPIcir+MbXpaMG6scdq3kGhBG/NicyCjiWuh
3lDEr/z5w39Gm/97TeeB5rRjsq5T7Vtf1h4t1AgCr0fE73StQc0iCW/b4bFRrnXC4PQDwxF4FwSN
SUV0Hid+cc7CkpDuCFfnnz+L+ftDx4GA+S67naWzp3/9ImMrVsJqgDdV5xSp9CJP1Pjc++gflG33
QL6xOGp5cqilSO47X7pHuK3PuqfosUahcYpLaV9VK4CIuP4PgDna3smqOW86mNaGSIDJle3pM29O
n3iGcsN5g2F7SjsOdIHbha9Jq5NxZ0IRiUt7OKWp8wZE1j23RQVzFp3gRicHceMnNSOi/48/n52V
e17OFgb9S+2F7yxOyipNlpUhf06T7Z6JKvZ2HJgFdBdLg4eoik0FAOKqcsMiWXToXoTDVMVr7XCb
FwET/aqYk8DRU3aBfNDskYG8/UacU3KOaY0say0EKTW/7cPcPYSx2d4cgbxx0lP3lEq72lUJaki/
Ngp3DXt9zdE+sMSHS+ZFP+onCy15jljX+ksn0P29PqY0nk+bn+U8Zc+/n6KRjxPAhM+WXgs4ciru
49L1X7FRJSczBaEv2d22ng0pi0s3LI0ifwXD1Jz1KUdjUickXAXkKTRDFL6qrkYPZCfnYG6XJaPC
QwCq29awKcYEQWIFCXf8scPRarwJJmLYPvU5YrG6IOLMWLLIrkkhAeDvmQbqWJ9orVSoa4YTYWW7
hXtXa35xIDzDBxvV6g9WiisXeOuw8XubRbeR2Z1vNfQ4QAXopG9otW8+4296I2r8sTM9EmPwqS3K
vK7RRorqGrpFsZOo7fq2nt1v9aOpx+4+hmy2MdrYPowQE9w8MN8K03O2TtyS3TKmKWexgGEkk8F1
FMT13k5nDO6ayPppzRcYgPlQHS6W3nlWoeygP4jpQWiFtcLL72z/fAv/t6XQcdm86RybNN2tuZL4
x+7UjjEBjIYOa5eISrvwnGvWVT/0DENfhuBmG9uXdDKKbR0NMbZQIgyswbhCUjOfJAO6NqsOWFa9
2wA7H0KzuiQEFR1ziVyvx4H1+Y6G47T48+f+LxWOizdUSRyypuH+VtmC2cSM30JFNAEfV/gQzKFc
tmPtr2O9AMvIpdhlgCv3Irf3QQDloa6Z5tTAaJe65qjj/Nadr2PceT892SPlaEYSvSqDjHPMfsto
bBE0GeQxdHrjbj0TnxijDGo+7vYGM+tR+DK+MAPu54jZAXuA8W6GycSUorYPlYVz5c9/tP1bM3Uu
43VLZ3c1OPJ99rf/cbEYHY2pFYL5VDrh2D3shmNIIvCiG/12XRMVuGd8Fp2lR+tE9sF16CwsupV7
Y7Kjrz4jZoo58RRSTwg7Hp46canRUvakNoec2Y6ZQqOQN9ial+Cew7Wj5/F5srFwNvgU3bURV9G+
H8Q3KzBq+kd+TYTSEgoAee/Brh5SRiDg8A7cy+W+7LoSpalbb8fRI2+h0g0qEgg6KqCidPSAqC7Z
XZW9LEhFfDW7HTIZ/UWjl0S3Df8Wos72L/f75+74ZfeUBixLadkG9bH55URkdzXEGpllSycKTXYQ
khV0kcLNDergEmY0DXtaAUDbe/g7Wtw+IPqJyIHvstvUTsZi9Itxp7QuvPYGtiWBOvh/E3Zmy21b
2xb9IlShB/YrSRBgT6qxZb+gHOcEfd/j6+8A7HvviZSKKuugJNonEUVyY++15hyTs0mCda6OLZpA
5C/sJ3KX93oxFCdVTZAK9H38atd1vJdtMZ/6HiiJqJRCgV+mhPsiYPi8HmMwcgpn8HMVVrCwd4qP
wXttL9eVXnioJX+s3w2xKgg49attZi2ZG7WseAQ84N9aGkcBVK7PPmz/sF8SFv1VXZgaUFr13SIR
C3SOzMQhGBC8gyb3tStanBkq4oT127woPSMKunslBlZ1yTYcCXzuwSwz0zFpxXt5D64thbP/HZuy
Xst4swvgH+khtQbzGhjJcAvmEx1jyARM4OnlFvchmgK8JLVTxIDSEPiPh2AmtyWWLSQ+2idPUvl4
dmdzrtpMhwxLt/X3Z7reN828TDT0HaU+u2GSDgczMt8mo/jGm+PX58PSp6eo6MedDizoFJj+ePQt
CDT4uedP9tIfB20mDGiBmYGdKrbA9w3JUSqqiPWJM4CUuuymimclDqObPmOPb0KEVrFWe/o4yacw
q76VhnbpWRXepG48+3P31nXTuTZHnbuy0HdGXxHZquoIHmgcMracyM8l8LwZ/gNRyP7+yUK1vCH+
/imzFZONAb9Iw+TY826PahJkh2dywmPfwexGmWXvAcM/TdUAGDdMw+tEcvI1J7H518UI6gHsaVlt
R7BQOBOINg1BKlg3VdPqrzzT/lghCoNpxLeRZmA2nAWgyFMb6MD3ienem3FuvczgYUvgeM9ySsrN
6EvV1ZSUb7XfGk8tgTKbStTpTTwMpMhf2ckXe1NVFRwsc7trWj7uiJpJaw0yvCzihQyC4RoV+eSm
0tcq7YtDAOV9m2iNyd6q7LZlbrcgRSXzkZCqG0Qt4fSM2z9ZtMyP22yGaNby2+T9YOEG/ftNejTM
uhyRjaELBjkMgmNBm0pH+h/SXQdj4cihpW/jXAfKXuOQYllrTmtWSQMp1PUnPLmdpeMElavQm2JQ
70szQprb6K7N91QCJy0pfcRaZP7OxYxSMztnRn8iE6v5FZWJbJitlkTSYMFe+vT/l0nLB2JAHx2j
gI2WZcO3NmZSV1l4Utohsl/bmLMoFp5vVgSliYy5H4xa6D9offpUDWCmyd/A2I5oKAbJd4IpXm1T
ZEiupAmAWH0g6APblxHdfpxYrSPXneYkqo3lugzzPcdI9QLpm1WB3VsTMVWcqucZ/CyRt8AcPlkp
tH9YKRgkqybiKY1O3/sRiy3lPloOlkN7MVVOWoxDrVP7qxaNvdNbk/pAewSJwOlMXHOgYMpuqE5S
SciDxMsFqkmZPX/CbTInwJHbgeg0S3FUfQTFSb4snmMhn/nvZruwLpt9Manhw4ISYtRzfGtUlkKU
zcEzQQ9QJFFFN4UFM2KGigom9bNe18ce4tJDMvjHNlgg3+8Qk5YwxAxfA4pjkT5Mu/kjzmzrW7Xo
R8JEWMesjBa3Z3LgbQbZEqn3sba75mhpm7Hp0FhrXUg6Tmc5/77KmB9vS9zFBT8cdyWoqca7Awh9
ezhG5E5tqyF2wx6nV9NK45NBhPJJ6mHsQf57Wh8KrBKqaGSSb5Q27Cyi4CKVpkK2d6rd5EC9jeAQ
iFmJ7oqt/1UirYJ9nJr7hAHeRmG2vam5eR2r0oJEG/uXKmmVjTZL4tbLSnEZMepvwzmbf9BUPZJY
l35RB0n2WgL9Nr6d/SCsd3xoy8VKzO/QPkMiNoYviRz+RJOa3wzSAIg8ZDSU+jsSvEhFKhu0lLn9
WpPicCT/oHZCUym8fOhrNKV2cCmi1t+kjeymZbGcn7vuO5PQ6Apl7FDGJhK24CYpwSdHftoMH9Z2
oZiWofObQNRjvn/38yEcuEcD7mmmuvdwQHEeq8NJutTwpIJIvdiJyM8ZRgCbEBJHn6XpYI0FWHU9
GoyNzGFW1e9dPwB0rirNG+cdJjGodHlv7hWi/P7UKuUHC/bILh5zyFwGaDTtWoWR1JXPQ7ITM5ih
Ue6019zE8RR2Qv5TG8juBvK/FZ1Mw8BE5KQwAdiai5EgA6nm2q2eOamKO6DsK8Vtqgzr+TiWTw2/
PvqBuJsCOCLkb3jK7DMuTmYiGnMdQlQLXf7M2H3JjRkeDTJX/A8Wzg3Zb3ZaJ35Wgt1cXNb6Y/CZ
CVfaWQ7A+G26fvlERBCFkhAoyhzJE6dRZE9+X/iXgqwhhLN/mFligrw2jCeBRZHJ8Qzre/IKo5Pp
vBJBzBgXXk2HvuSSLn4OwIHWhmxvWrtdLNyCOS2iT2MxzajbyI51bLQyPC/YUrgM68hp4DzeGQMN
+4yYqWMCQzdDLQexlIsZyqB/ZebRStMyo8Li/sXu8rep9ZULht2I4WXTuRmr+Nakj3gj7xWNZqHy
L6vVowFLn8WrjYGVx+liU0LeAqgHjuOc7KJUyY/dnEDLbORq35eT4Y5YIFw9U6KrmlcebzZx1pZL
tES0jzpvBS3Np2NUG/1LLnmmjK9gBJH5woTkD6uj56V3Xtex4xn+79LIytu/Ly//sAETKv8Yy11X
RtX/btcrJ7UaN73JsTLTLqSPwwppU4sYlpHk1IYwLCPuxi+I7V7IkgWaPKHhkarqr4J91kMnaGY3
N1C2DCN/jQLtiCij/AOAC1G8WGgN/0urwm9fTl16qX+yY1jnb3/fgDEPYRhIc07nfGy9+9ljf1xs
AmWzzZjB7m2JN01ZLyIZdgq7LmbpVthKLEHF/VPcjxOb9ibE1pYL9FAmThJuQB35h7ucQBZm/laK
4RHZfbR8JQWDxMqjpJ5aqumlykdY5r2FzGmcGGFnT//+Qij/sDUXFi1ltuYcfz+O1VDdGgrdWF6J
MJoutjYpBz9kCIy3INyOws4Pda7XD5otMjQQOISYYw89ipVrNinHTiTWQ+ur+DoyN9wSEzIza0pC
m70KwasLK6gWP7qkfQrDfr6iCZ9fzJTjlW0SB82/+SbHoXYie0U7JTCgNi0iPyw8fGv65X/AmuQn
M6tMJ5Sizp3D4i8LC/a9lq+1DHGxKnPMUWNw9ic1u8dzzQqPKAopLKYAW1H/4MC8nyXJ/GaMX4Yu
Hz2jauy9JpkxZIjezeW48SI1IclvaJxWB4TDVDO7EQepYXqzoInixoNDNdBihd5UeUBuOke1G5Tg
CBcPTajiQUR7UCAHJSEq6u/5bGuw7QOJnaOS7bRKKM/WTu766VlZvq76vEUBUpzLbE65SyIDIaAz
ORJ9kj+PFXAA4q7Qk0nZEmChO8ST9F/zxdDEAOKUoCN3RA0FqJB0zrLFnyGD6CshW9M5xbO/zaJ8
AZSL2pmJ5dvRWlRPNP7uMx50FxnRiBFCIRVJm8cf0OI3/WAgDphCiQyMgYmGFHZgAq34VW+Aev77
u+2jWtVCm8AZ0JJVjry2/f6jE1VFWqnQoXS17g9DDp9i1L5WMNF3aZIHlYs9cXAnUaWeYiUT45s+
fVMW1FWrYp4sRjrACYiETWEAiB7yIfuRoH2UUS/9DGrjlCI8/EuyIffEJegr3FIsiqemDCZCgEdk
sayzO8ACndcU0auBgf0b4q5xw2jOuHYRu0sjKe9WdoUvMh9lRscoQZYvw6qdj3rqm3BdZFpURkxy
V0NTXtB/dUFBlW6emQRvm9XIypvKt6ZqZkJ6fPFdMxZn5myAuCcLZOZNf7QHXzsW2LjyjUxa0yeb
N/Ghl8WvmaYCUztEJssg9e9nmhD8WdxZ3LCLrnilX5ztJatvHIOuF02WfDgrLQmIRdG/dXLdM6ke
5/N6CYsQS1b46NX7qN6berl29b0P7rJyowRBVcptuFb6sQlulnIVyjXAdHlvTJgRLGIhRAIDjlq1
4AOOwjXDH1IowW8CguMYbV3/hcHw5GcCG0+YmLTXJf3O3/7RVx3S6bwcdnHFFGspU3nSwme9XUpd
yzKek+yF6qeXKHsJpN8116++/9Lor2P9WumvefqFKvTXbPpCxemXWsLbAInsay59oSBqbKQ66wci
kmAYCkgPDxEWLlFW4nuWoW7E2PZm6mm4x5rTvnSftn1U+cO50+KQgWAWtayqoqt41yxTDJUmRIK2
XTERSB5JBcdLB1FyyE6jOGr8kvQT1xY0dXT2MZeRM9WcG+lMOpdxIm6wLi/NvNQoLmZ+pcdO6fbV
z699jtTwZtsYiW7UjFFU3Epxq4p7zbZ6vo9rzfPd9pcqq4fv8zLA43u0fK08AuYSTsrv5MWE4wLV
LXtp2kw/qElwlvBWQV42q0NQWuEtKBI08IbiFupBoiF3lBfY3VHqjxap8z6sRN7zS4WEk4ijn54o
Oz0lKLkJidBPZkW4+Dnwz6W8lEY4RX5R8gsorAmSFYbK9EoB01XTa2deG3fQTiK5VeZ16m9WcivN
29DfcgInzVuS3qkovcfDvbCWCod7Zt0T695mD8ocH3X20MelyLdrVUcdH6l4yOPDLJ5i8WiVXj0J
4jqSTqPHukhQWW0Ix7PB7idS3BOLZLAgWXLgQnRJHqqEIiPo6sHFYUFe6ZORP2lrKfkT5VuQy55s
68G7DKUfZlLdeujJIx2WkpPflRv3X5UadxGRMnO31mvY3rToLjU3XSMR7IbjMYtuSXtNolvUXqmg
5XR87fRL2124lt2lSZbCkIOAyhzO+lopTDJxoj1IJfUpqk9hdGJInA/HIT+mw1EQDRR/Igv/qJJB
D4VqQKH5x1FSvPcnZAHssDrUkXWqYfEcFont9K08OCMmjudp6uqr3wieTmo8M0EnhmzR/NVD1xE8
oRMMT09FQXFxWh9aLwQAaRddO0WTIUiBt5CLQ70gwa6fH6Gwm6vUdftKQaQdTrARU8gxAESK6XvY
1FtTSeyvcc0Ag09mtF+NSMvjVgaKfmpt0+PQG/36+zIb69BsjgHKy30CuHijW2V/Wy85Nr1b1OuB
26qNuZmKt5md5rXWqvSOAQwPTPLT1Kv0azc29aHJPhE+fNw/L0N2NGKmhppZY07zboVvyPxF7F1s
jdl4iZNYIBia9/qCQ4sGjq7yBBZmriv8T/k1zPuGMzw5JxMpXGM2Pqum8WobRvLA7hYZHHC1pHP0
sjNgHcP1GgEU39DlkVpcfHJvUpZ17W+7Z35yxOAKKhIGHh+OuDad4KLLRig/Xdi57Vxzl6zV1xT7
iqPr2DiSrDTvZLQATxbBFwM1OhgOeptWn7U0enoCf5dYbUvFx9Um9bFakgT+fZ+ifryBMgKiLQPg
AZeB/X4YFFvzxIkC2FE7gRAuTAwuRmAHXifDzYFLY12nji4ce2RnkPMYdEkxbZOFLQ2bRCKp8M2o
stodlE6HNtOTtzBk51igTlcn/xvgmltbzJ/NXz7KdPjV0jhDN8gkAR30O8UAs6Vgbmot28Zy7eNF
Ax9oG+QiNFpK/B68zS2D1+FgtKe8geZmVpNrVDo60MyazrkteTUifiw3HTHLA/fFf/+lfhSw8OOx
MdGRUKOg/jAEmLFDEzAJty3s/PIV+DfRWkMd0zLwB0dvNOTIHP0uvkmkISaxq9ozWYwblfGiPX2X
ow7Yo09Pr9BNxrugMjxh2HQ7R/WTE97HJiQ/qVhUF9y2VxHmu09XRurVWMP3DKdlia1QIIsGZZ6V
GDXONL1ON7Y1Z/taaVXkaARI4anCw9/DIp3VZf1GprAMn5RdW/b43kIiWWsxWRdFV5cxjA1CpOtR
KISZIjsZspxrkBG4ncjGBH1H2nDIsr/QwmFErfjKs6nH2q6fGHOpUiSIwjDyvRVyRPnkJfqH972G
5B+5IQNrnVPh35+4nJV0TtHRbelj96euiG2iLlsar/Imi7SfMWLhPbZk/D29Y/g8WzsFn/XvP4T5
DyuExqLGDggV0UehU4qMy06VbAFqhHtZJbQGQr3XGvWSmlIGR9ietKQ5YtI3JNsPS+geJU38ShbE
z5C44T8hTRwb4kfOjQx3cuCES0cY6qna6n8UZK48EPVVt6VxsuGDJJ/GALnSVGfDM1htFN7tjvWz
dEqdtlfYTGfczOVVBB1Bihne9mlpl7RlR6YElOQkxfkQVvg24DUfbLuV71qqiRepKuONhvAdl3Ts
v1gWg5dGE8Vh/VNdbmOn8zdxmyPasnzSEzGGe6yNsReQJ7LzR826zaF0DuSy+mJhl1GyUF4SZujR
RcoT2pjLIENanOSs8hCSiCezMifkuSTW/fsLguHj45ptMKuBCUHnw9Lft6mh0XYdDacS9BlilDkQ
F1tH/7d+Verdw9TYti6V9sgDD2QMUmO7VJce5vbQC28UHu+ddq8SKd4uNWiu8N1JW4q9E8xU8ho4
tmCnKUnbU1BxwF1QHhMNZ7Levo3l6VfJwUnTjsZaCSF3/RFVIhX5B01ZylAOhPJMLTY3b1HXKh7l
t17QebZPc5hQeHfU3FkjhMk1G1dvXEIbC8slQXFGCsNBPvLwuxqjF/3Me4CPpCgdqDY8+MZhHg91
dLQNEKRHszrq1bGfjxwPM3uphOpOYXqKSFfqTkNwTrUThVD2V1XzWSuXKuZzNp8t6CzkgkIlyS4U
eJIYGt4nL+G6H3h317VRaHLnZWFb5od//2DnTVyWExRaFJvNeBPAX66VcgxRnWENw1EVM0p50CnH
vFbYfzW9tk86cOehHyVnfKfFMTZTcrqCNnqO/T/1sMou9FOzy/qVlKbTKVAtbuR+cjSL6JuEd+fZ
JAdsF1qt/DRPhraryGTxKnYUj/KMezHfIF/8ileuuheFVd2nRlReGNERttKhugeB/pAnUN66WBJD
7c4kuK35GcflfGsjSb4jgAg3lij1bxjZ0l2Zp6iFMs5TczSP9o7eh75pebKgtiAUJrpn5e2rCrb2
gg/busRWa4GI0c19Vgs4DggQ4e0ZP2ITk6mKxWCnkUa+WZUbCrbeDUf29kEk+V8Eaot7nNUoFpdm
dYHlDutpbiAyBxbd9Gru6Y9UJu8a62UuuUTlNluzTSyYhKIB0QBvoYlUbY8JEm5Zj3c30frirmTS
l3Y2s5+RXf5E7Qs9TPX5lXy2dZQ/DBnwmDL25lZj2NgaVhHkfyldAGhJepYpRO+QwSe7QUx8naew
iFQegosmOrQkCAEBig72tJQ/HUrrgIndjo9YrcfmODfH3D82yhEge5Wf+uHU5Jxa8ULu0vg8Dyec
vlRJwll87tWz3SxVBZdZPVNldemCpWoE62v1FYvZUtNa2gKZv1j+RV2vwicy6ZKVV6Bbktgo4E/K
ayxdqKa8Rgp6xOtQXkvpQtVrtdKF6jm6mQQLOQ1/Z61BuVATcX7hBfGmHl7M8KLVyzXVz/56ZcZB
CQWuTF2aD4uc7m+TFcvbSjTFIyP4i/DpKX4m4lPdAOJT77NRfi01OF6nnF5mee6CsyjPFl/MZwOR
sTjzoZfss1hLzS7yWuOwfOL7Yal24Ly2VGNexuTK52sJBzIvmXlpk2s8gK0kTfiSJ9fIvAQmWJWl
HkgXbeNiriXF1yXvctgq/UU1LnN/GdeajItmccu+dOnvGq0zVaUXchha64xEWkUlXSwVFufJP1GD
f0qVpfz6ZNcnKyKQFhrCUePQyFlxraw4zkD/pUOC31g7GN2BwKPoKzoVat2CejNrLi6/zishhHK3
1lxdc5EtfXaLWg48f1/gNFnhNmfhemDP/l6iPspzb8Rqx0nOtKQdtu0DjU35HBNLtVYI14CgNoxa
iwdvKRJmgmyp0Xdnn1gAt9DccFgKk7WEzzpyE0hq8lJmu6/z/VTtNZJvd6a217U9JK5f1aQgh8h8
hk/mksJumW4VeQayndIjijgH7mig3/KiEFHmUmH5u5DQUejIW+Nghkd8eLkei/0wS0Bk1Qo2Ra4c
qFI5QLxO2kPUHgLhhUT08nRQ5YJ9ab1S8SbuqKk3+C41+W7KnU1zA55IsZQfuiDhqEbeG+2ejBMo
eBHB0HvK4InwtLQ9trlf1TUuNXMv5BnNCjMJexAvMKhD+9MzCxu6f3jh2GsaOqctC5XkO/1FpZi9
LhFARwwMHejtBKuELG2woMEOwgOlVbsATaeyiwaGmTtiBwKW0gB+ptNlzgBYunGmzKG/SSm6MzaO
pi9lrGWxMdOdRHKytQqieQGZrUXqVcfaIDkWRG0JPpNDMh5VG05rsA13emOpkW9b8gdoXDgD4w3E
04ChOa3mToiMD+wcSbckGms7in06NTa/q492FBQ3oW9Vsa1kZjhAoLcK7Ki1AojuwVLMg6RyZye7
Vl6qXquUSAXc+YmTk0GbYHFbaq6cgQYKx3QSKAaHPBuaWNRkO0BpSx6EKmw7zVoK848IAYmz6B9s
h6IDQ0VrBbaDx57S1iItHPVgC3HKgV9KMiKlxk6PCCZ2ptgRJM2KXYHkadpl+g4KizYh7dmlxS4i
ty/exT5bBnJ4txmknSXVZQuoPp2wB2+xWfueTYgEQYa8rsFuTnd6tQMTjmI3hvWu7AAYAZlV4cJZ
Oz1wSGah5rWYzkyNk39J0J039AkcYmyZu2mTw4Ep5RWc+BU5gUGWzlJ43BebOy8ZL7exVLVWPjuN
Abbc6QynaZdqZzJDHSisyloT0zacvZHT2rsocsDyBNpSCumC425oGFnt2nzX55gqdohCoMzaOsrE
bS0v10X/NS3X3EIHQaLxTrBdT4gW3cX9Uo28qwhVM5YqJP6It+XOShxq4gUdlutAqU49ON16HXkd
VX4SCI/8VEvVa9G+injRaWLZDpAlKuZvgtIibD3am4qjK46wHKV3LDBvvSMr7KBwsTpDuVS31hw7
ttiBlEQCneu7VN/p045k87bd1QRAs3/jdeXV9XGZbZUD3Q/MxJ28Ff0n3YFVAvhuAdcF0h/TwFtN
R0v9+w61nMo0A5+LSs1XcfHqcviMNzx89mvN6Ych88g4CBGc2bKD8YTtSaNob5L1CJBh+D67r1Sb
HwwHC9eW08OAdM5N+oBtKiQxpOnh7f8vKX6IrWW9Cest6d6yjn/N2xy8Vd2bErxpa5EBBv50JaB+
ldKvpv6lm79q9RdbX8rXv1h87b9S4fQqjmn4iKfXJn1Np1cgtpb+QjUNg4OXMHiJgxd7fsYEaOTP
1lq29RQOS8XDk6Y/muTJ0B+FRjoOoOOyyMhcjkz7OZkkojIK/z+xGeWv5B56Nfq9OxIVpFFdG29T
fMxP/34r/YeOLcIrxugC86tO7+tdF0nuG8Ca/tLxyq2bXmLlWi9TSt5MkSL1KQYEzuOkfpFLk0TN
1lBOVRV/qwULNCEv2m5ghyQroCUbUptIlknitwnwy84moeyQRuhUoJnXqqbsDR/GeVws6YFFJj+6
dGYrJpJTZozyY32o4duNBXOSVNdQMEywyTWRUHRZdmQ/T+NobFpOwakffyFh3TgRGvbfl0jZ5UuY
+1wpm14d2IeScItRIjjWrWS/2B25qWlfs4ZATduBlfWMpsxea9Tdn7zBrY9tDWYmuHkZwaMaYCz3
9zf4aKp+Itczb/DK5j63iDQLq5kOBH5SozhkymEW7E+WYt/yqwKovwKv01JsXSj2LX66XNm3ULq9
665sXqT+984FFWBk7dm5UDq5OOvOhc1LnCz7F/Yt4fh739L7e/Yt7Vq/9i1sXQoOwJHXjZ5WLpsW
KjW8mCoPwbp18YPfm5bF/waBNcqnPaxBaE1WeF4vhYQA1neqDnmdPUm3DhDY5d/fpdbHloRGL3ER
CWKQEthk/v7bTIjWbkFDlmRigSBJaameG6S758m+9ygCQd2V01tUzwh3rd4NCGOB3GzPp/XS1Slj
kDgZthV8Nq+2owGfEDqzJlX1H62qbEugnzt9LjrXYsTD0BMzI5+HP8N0wWL930Pr43Vd+9sCcLKz
/gFBhX+N6kSYSBztG5HD3O/I97AJrD7lvGx4kyeU+m8CIPM2i8cvIoh/Fo0RO3M8+c/doJKgEc1M
G4zBPgZQXhhBm/deRQKTxHL+quaSfur6JY+3zvNXGSnoxf5pNvTHikok38ks/uF3U/ZzbP1zTx/+
tUZZsBI3yhxNlyRmyxORisy3VV+VRq0eosnrvwy5kjeJjkIgMWCVI7BrnLLNypd/f+mgJ33c8iE5
QXMr8wpyBH332sk0GSXC7MvtoKgl7WidRpmlFjdMEV3hzIwAxK4y2fs5bOVrku3XykayVB1MylTN
WP4SVbgH9/OwH5FeaUv1w16IvZ1gCHItsSfRS09Q6Lpa7drTUqnpxmsNodetJRnskD2KQRPx2sPg
GYWnrdUMHqJADJVz4RWDNxZeT/72sFyjwWsLLxg8PfBKhIMFpksvLfiouIBlhrVCw1VHVyknGJbQ
nOCko3Nv0pvBj1e7GkDT2hWTq9ZuZrrG5CamG63Vh167Vh16drFUGXr94OECaQf6AXjy1MLDUFwO
3lQsRWMlxV9cLBXzV3gSgSf1nhZ4oveUwAP7NSJ+C7w+WL4IDJfy9aVmpICVC4XGABq/K3Cxx24a
u+DuqcQm0HmpiSCjfD90+yHcdyFniU/GQh8RIbQVTe79siksRRXvSVtpaqV5X6mAmltk2HKWECIQ
Z+2zwvwqh0rrkQ5gP5tWLCG8maNnZgwkSQxR5hlIS49xhfwmUYmuqenffocQeGpMQCZhS+rZZM3K
LQy+CTKFwEJO13Lq2zPtneASztyOykKEb/Iw8AKFhFJWrdJufQXMXS9DfIB6ad5spNfHqmnpi4k+
eQ3s9Ofyv55O2pYpknVDbEzcU86JuZMFqNheP6pGSXQujaUyk5uTbP5QFuB12trEZAQsBHM4ERsz
Bdq3wJD+xGzQ/sGk9D5k0s8wNuanIuH/q3dlcge8Kn3m0/3Y6oejILgdMZ9FkrPOQP6rC2QRj5La
ncyvMzF7rzOm8NiiswIFGD0b0GflcNpXtZi/FkFU0uUB7ECUco80PErIL0JaVGmm5qESmr4UYQOD
14CQ1Rs+O/mwvxiJRLpcq/mftK8+WnRB52o6Ti3O+1DuVz3bf/3cIS9miUMEgZpugdabAn07Zkw7
Ja2qjmACYbuM8SGOzP4JKZdwleKVfqD+IAVS+oRr89Hgh2xbIN5WMRNxW38P4FKScdaTIZFgHOLH
SMOyuJhl9BM9gL03Ui0nJBtKbSTayotTkkwBgGduNOHHSAFQLzPpWFuyvLuEwBVr3kBsVWGiNeYh
No2Io9csvrWp/rBrUX5igWE792EVhjDHKizrwHHVDy3hNsjTJh+1YDvMvlxtA/iaCEelaWfLlYJP
swO+WSxSiEFXaflw6TTOnaFJ3PL6B4WBci/KwEkQLbhXess8zr1WgdMqxC7Osxxya0CDYbGzacsF
QVlz66L5T3JMjH3VWO1JG2iWr191yvBWDE3rmi2ZT4UZf0UiOx26gsDxskSYCrvxVBW9f2r1HgCI
Hw97k9xpWv2pAO1Kv26zfpnLWXOUrT2S6cx+LgoxFm5QSrLDDMMgA6k0zgQW54xGE3ohDYjn9bFp
issddqFwNy8Y4rEwcVkwC3PssFause0DZp1M0o5CLbxXILe3Qd2TxIG6+r4+1qmFuGHPlZr/fSCm
Z4AEwSIQw27JkeWs69ustArPc9fRrocMy8Uskw1bWlJd5tGJY6t8yBmJzLJMgGJcNNzZuuZa4+g+
hZpS3eGWE303EmSeCmnftkrn6X7RvigaaYB9YeOuMf4T5fRS0hnkex0lozcI2drg4NR2+dTTwjKU
Hv4nDH1NWxC8rRtobUH2A/x4KyXhlEXsOCLWMYJZf858jfN4zJgrNRHxJxJRfws1krQ7kvI6VYWt
KdibmE38Zg6DtRtVmsgdU32wodwmE0t+aew6uOeapH7RxQ/dMLPXDB51EPmal+hNeBxAXh3Xr+jE
//6qzCrB6ttXvzwxVgbUoWpL+1CW8+DkDRbBVm37E/yF7tQBfjllQMnJhpmFS5TIBu5f/D3FS7Lv
RTsd5oTdFQS4r7jtLlkY46n1e41JYuODGdKn5EhKiAxtGfoxYcz1H7Jg8NlM9nWKYkQ6Wd5ebTYk
63fVlM07uwIrZaZSy5BO0fGeGK2ColHvN2GNkFuCS9IG04slo6TAX3ZvBU5W05wJBDKbgqk2x6eC
42evFcMRTN9w5MT7+yu1G4djLngTc3blhsuzffRtOT/sTvkp6Y1+RFo9PX49njaY4wtxXr9bH5/o
N9lRS4yJPqPD4rzbinS6R9hhjorKfXwyMUJwZ3sIywJ5rjB0D7TKPyZBT1TjLM8kGKQQejfR8mi0
PhoS1JMqKLZWR7dFKoI7oXtlCgNp5del6ed9LgUgzAqjQZjFEA67GqpaTfJBFdEwllnamIuOREGX
vTW6UPJuVZ81FyFzDCoG2RPtwPNRv86+zi/OVNsFE24dq+qwftPJfwGvMA7y1OmKF+jL9n9QiB5P
p2/VFGavUh7suZHbbzW2uKqMhkMmMbPmRBkHlThhior7zfrQDDjgvF666Hs12BCaK70PdytFfFjg
8g0zwHxJ8hoIqhFd+ftiL9/agoSbKtEHtxvn6tRWxZ+dnLZPvDNzpyGU0jEXd85Q28TRZNWt1qF+
M9dR3T6qdKQlZG0HEtRqE/n1pjVLBS0OUHU71IJDi8BgwxyqvMtERkdp3V/ZSf/HAh74VGnEiwO5
bM4JmWBHCAfPDCkawF4WZtgcZFfcSAB5NQ7GWWjmruA/6M0quWs6aW4Xkf8PY2eW5DaWZumtlMU7
sjAPbZX1QJAAZx/oLpf0AtPgcTHP81P3PnoRZdb91KvI3lF/gCIjQq60UJtdwRwknaKTIHDv/5/z
nTiiMKcsx7msTRukWYLGlUKVUhNYHqtuPiUEjR1n0v+AkUzoD2M6GctP6waJNbPaSZuplFkvthTl
e4JEjYst1cZFz1XtmBf9s62080kyLIy2LOJcfEbzyVoDKO25IEPcVN+VWfZSmYjPw1ZNKJ8GLMFK
HTnpGJ60oqmPctsXrg7gZgtDjhDSNqDm1dokp5AOwdylkEFBRXKOA0WrkGZV1a5rU1LUOyxdpSEw
dQCbawHio/eGYUS1wtoW43TUMsLaAmJ4rn3ZF1dJT8TVouGsuIScd7NU7kKqTl7gNEhNh748xBb9
UNwz1j4EJrnpdcUhdLX+bdOR87VBrgHg3pjd0Rb1cqUI232RZV/05bsQE0S/aYsy35MI3NwJIyNX
mpkFHZQQfYeIP1uj/oqPQ//Q62ZHSsMUvquiQ1DyaUy2NdFUS+dvGykLask1Mtu1+A4chChjYmXL
Jf05gYc3F/UJUmUwG+kVXXhnbHUt56BwjU2cjJ+cKAyJqGzCe0EB3Ykk41gaQ/CIIOOsNGB1Fak3
PEhL43VcQPTTNI9buyNz2Z7lQ2BVcNbtcXClRM89MFPVdrKKiRpuoF2SODsoWTdR3OxfHYnFmF7G
4HMXhQXikUdFE/QdYz04FgIzEtCd3Rjj70k6gtAUXUQ3mO80kxa3Qx42wQ3ZzWc5ia3PhsiBBgui
i3uHXL8l1US3e/usQv7cViNxa2Mofyxbp/ja1Drp7Vb4Pg36bheYOCVTQ3NVFB58wARfZJmEKej3
TUkG3SkuDZlCfWzuDKF9mU29vOmjrh0UjRSuglARH0erfeoiyeKgVh9HBTlsEVkobHH27Jlvik3S
xNP+J6vlH7u1BJDKFhgGlfXyD9oLUqhMu+1IZQqRal3DWt3zlspbGfakHRU0RrqTBrnP5XdJTnWw
DwDlyYlzBWSgTJcqjj8Sitq5Ve/cikb9KOMH/8k8eFUPfF+7dZgIw8kzNY2azFu53Aw4JbCQn7nM
kinwS+nVNHIOtgBhNmu351GPw9MAi2tvctT3J1UlBhIRjWOMzR0QvN1EucDVetbyMwbcXUgtd5uk
JOdFpAcBcgyzbak8itEnMkWGRc+kP8sK4o+iUeebEn+FgQZbQRs2wCSjndzqX20nANPaL3X8KqaN
oaoIvQe4H6l5DhMFQ46Dd7uyQgr15eSi/J73Mw4IigxR4cO1iX3bxOM1NaqP0WDaKaWvRjTArDB/
HzopvWODIxDoNtysndlUz0owfknLSd4jFdCOegDTfJhyKLYDkAOMare/PjLUHyfwvEKTE65mIqpj
Dv99CaxQ5tbmqpGxLoMCF1jpR6i2Ec5Asc1pERhajYpfq166Pi85MczNle+c44daTpcoTcX7bHSU
jberzRh9NNzaQ2iGli8Dg7zPnOlZ0THJGkIhqx5/WXjt0iq8lmll/UScYv7Qu7UpBGG+xs1uUiLV
37QAlTyF755YuVuOiv5E+uas/Ro5RnaLNWKrrDxKLmUk3XfFF6adyXndqArLaOLElb052P191f6a
jDkupMa4jKNCfhKe0IBSfT0Z6cEZ1K215CWB+cH6hl/BKiJ5m2otUUkzyGaQrquDSKjKB2LU5Cfq
zCwnsBp/nrr70OY0oqRkIs3Q5W9xRqILlT+UEWn7K06QwWv6UtmVU6hes4b4HU3+xpbQKpsJ9cDV
PbOi6AnSqV8U063JknMr9cUxVKPxHcHfO1wv1nM2JB8kQ7qPGtE/rZ68PviVrMvmJ7UWRTHeLv1s
GdOBZelALdE5/9BrsYUuJKIQXaXewb22tGU464hgcdMXrpeR1d6ke73kybo3St6U+bPkaQSRtmQi
LsNi4ZDsM0j9KBp2s+0nyR5mUpbs8fIyVCSa9Z5qI4HdYYOlZ69Ze3tGe70344Nl7QWzPWsfxAfJ
2jNCex8lh9jec0Eft6nNrGKf2/uSOGeZKu2+k/fMD/mGMawGwureafZ4haRmbzl+l+4dx5fWoap+
GPh9vwx8T906+tBnOLOnmh5qaUbTekCsJuG1NHIBv+36aiIvdJQdSKjtcyiS7Dw35bbo/WodeeEz
4GVXPJfpNevWhJY6e2XSjZswMoiWtfXm67S3iIz7yVfe+OFqgDITYoXJJYHKt6K/oWIVmpgkMTlA
J6uLLl80MIfyMqzqgjjGqS6BvMhiQIYJ5YIyJllH2W+axsuAldXknl/K+lIhgkmPiNrCS1tf+voy
oYcJL2O9CGMkmOjhJdTPXXeOEXvi+e3OEz+ny0gBSTIZIQJqOsEcm8rfhlwC7TkhBWTE/SIFZEzZ
8ZsakGmKSX9jFQQO9OfSA0JAhZT0RRDYZMvosj2CQClY1IDtAMHLLy1Cb/3c4sS7l6N9Wu3tcW+O
+9lYxhAexpKW5EEdD/I6nOpoGQeLbXU0qmNp445FCXpMUOOtI+5ODBoXKfqCs9SeenFuxdksl1GL
M0TAcj7n67DtM7whc5lmLGPMLqp97tHlZJc2u9TZpUKUk12K4ZJnl2TYRSTBDJdouKQZ6RKXEC0f
wZL9xe4vUnpxmB0DC+bLEOnnhunIuUiHJ1s7KyGOjXPdnYW+bFtS6Pk5XYZi8bLPmnUappPBOz2d
cGchGu3/qYREBslAD4kYEhkk4cXoIUVwQAn5TQw5sPwiO+2fYsj5n0rIP4shf1dCNoOvpb+JIVFC
ZvCoViVkQmW1+l0J+U0MiRJSIQqv/E0Maf4rMWQ9H/Eso4RkSCSSaIseEiUk6qh41UMijarEd2LI
GdWUfTbWEc0g3i6KfWZ0vO2TL39ueNd5yyEsZat5XA1xc/71d2ylFH03meErZlFZdKgzInh9C54D
c561MOFKt8rChCghS73lmRNuwrG0TkS4xFfU19WuScKSc89IwqKKablbQt6BX+l3SME1AiJLgow0
annkp42wnsb0LncQEkA6ER4VUoMjrki9xjCduykkD6stRI3dhTOycMi3xvWsnyxpRFBBxuXFoeJe
JgFCuFn0niwBBZL7otiamRS+my0HIiFe0J/M6+io/XChIFVg4ZcRCo6Bx17u/1OxFYFiXcVtQ9BJ
v/02Jvoy5jYXu5klynvB+qHeBeNOqncNVvoJTfMyrMRz1kEReYBlPrEO8ALdo1VoSR5lK0YAE4Bo
wJxajR/lft75sMUYk+LXdAAUX11H7Phj56dYCRU/d3ybi806asc3Ol+wmHZ8UFaJ6meqz1p30c/v
7By/iw/ggCEKPwx95nRx6GO/TkO/Mr2Zcz9EhNmL2mWg5VfWUQmPFYCQdymWY/oB8q7A27uOgP6w
DQ1xGRnxhM0yWDMwyNw2JKpgrJyWLaBtBrGujMLZwaaGPdXHXsugaEn6bOmVsfcEMoD0OY1Fkuop
jjclQLv8IfG7xB9rv19HW1Mh8evaH6ZldJPfrFu8G4rhx7U/G342+aPhJ9PyQ/TPISbMHQS3+Vq1
DKXyp9ifKx+cBwNQcW97jNYmbM2bFG+gG995ReFpnaeFy4CfVVk7RqzsQka5C7qdVCwjfiEhtnUQ
wi2jJou43RKoDbGhqbZKv6XtzpjNZUAcZwT1Lgb8R+zvtCMyjdEHu3EdbQ1B0gO9Mdaeo3ukgUi6
FxrLwEsjBN1bP8z9SPgxB8s6qs7Pcx9wQreOOvfxHw7MzRV/6nxH8cfclxR/5jBQfb3zyQ211zGp
NE03Vu4znHVIZHTzX3CErCM3kd95pUkSnofs/BoLb2CGkHlx61FXKqFdmrvI3CUcJd0yonVgBLLs
LVuJdjwSMJbDE9HDyxj7rS4vIyVe3NzWECfXQb5XVO8ibScNO5ImUmfXxR6jiWleL6MaPEkl89Jz
VE91PEv1ZMcbOUgcr+c44ZCo/Y5jg6OFjDVODz6QfNKHOFMWta8bfj39NsrJZ4BaGgw/5fDhwJmW
Ea5DYllV+c7oq2SKV75MNzD2p8rvOUZiLOZ+ZxPA4XGmtTHW2Z7ZYTTz8gISI6kny5BDDz4mQ+p2
yC1EuXNYd3OYxMsgZgX5N0NqlkGp4Cdn7B8khAjaMcLpFicpjSXEG2VFPGWjVE+4+EDCHi0gI+cy
FOSsyyNhCebWbKvkvN4c0R7/9hNS0rHZ4Hd5nNWic+2GGb0xiHdVUwWXXiU/MiVV9r2+mNBbM6KV
YEi6G0oW4hI7rw8jH/WkWRBG0+kxrvXTPIrwuqZaGWEnqG5sc1hMx0aEFJeb1t4YpvTBTtTuvnPi
/KalC819/llr/UeAjK1YCzybxh6dHWaJ35+wnToQaSxZ5HirYQRAXuESqwWDbxrmc7TsrTepsC6h
TDES/RiGp74/FvrRzpZBfG2kHvolGvhgtQczXYbl7PNuL9Q9jZgERp+xDIvk4fBg0cEvD6V58DRm
YhFp88uw56M5H2f7SPl5SE+MLj313UnWluGIc1WdLXEuqmV0zjmrzo2zjDS/ROMlzi8NJOXSE+Ml
GC6SuYwkvUbrEJS1+muQXO2kDgk3tyTYY6MKEpbizhbWnVSeAnES4TJS/dj1x6E/WtnRyVhyHTo8
yfBJo62WHuz2wPrQdIjLWEYB+6RaBnUc21iGyZ8XHqRxGYV5UKJjZh4yOhTrGNMTods9f6B9HLqT
wuSmo/S2jBLvcEVp96zPZ7k6xsB6zlkOyOfMCMcLI8ov0pJT+5NVwr8QWNhwzCAnccWmY/UDFluZ
8iEoU9LnqXGhQuylhElKpt+FwSBt+6LUbmMjFZhboSswBXpnopue7Wi+D0ByPhZEiGiCYPNULRuf
ymELghIu5wBpfzfiLL3rhHrMDat5on7ZPjUSpy6taa/mnHPGihAUYyXdF9ZcvNhV6sWd/trW0bvC
dMQTbMaa7JGlVhS0lE2i1yLr+885esXJhNwxYpFa4AzUdkWlfE7S5mDonNTaQa3uSyB87tzXEj6e
KttE0phvE0Ovn/iamsy7h3eF1T4TIEF7TaVGTOkTn2NYmcDZtPY6G3npRvlsfLKD4hpq70BnOEui
Z3esUvGg2oPlWyprwi7XjPspk4ZtrUQvSV5bFzyUSK9rHL6lhN7CKk4T9AbMDYP8rg7VI+hvk3zA
DCjTVGDsK0PzoyrhFhKTdjfJvXLqQnm8XzdxRVBhSaVrZ+sBgRYJ6MGuzk/hNMm3plJeeH+G49Rn
NDwjAy19o5xRT9xGc5KhRjRgY01b3yicupDT1YuUtsuO2gDIQnRRfat/7SfgvzYYoPt1I00iOGpu
PFSz2wX6fKJApr+U5okZsP6+aIPyOBmjjbBTRB9p6bzIZZZe23C8A8lZckod5J1KSYQUeCgScl8/
2JQcH0RABS1IKoAkYdCFLldJlcwndSjyaxaYBQ4OrIylXpjvqV+9KpKWfxmL6UhojwDTbFwcG1fF
X18M/sUKmdLLwnCVwcep2Ae/PwO2Vi+ZmdEQmyAm9SFq0ckEM8ZyG4Dn+1xWvswzXK9Sig2MRpJ8
i5k8pmCQd4RbSPgjHD+yQwGw7IGhZKgyCUHvKaSc/ti0yy4mabr2ON99LYhuaaFYH5UEU3AhkWLd
Dp3zQDvkdSjtizCenfRdML2z0nexeAnXUbUvmgmwehnNQHS2nxXvk+K9HH+Y4g+a8r4fP7TrqMcP
XM1STpJDU1ytvqhvjeHc//X7BuT8h7k+03wkn3ieASJC3f7+jRsq4nKNCdtlL0t3tRn23iTPpt8b
yvDBht1KJjZ85aRXYIyOKYAGixqo0h+7+L4ubXg8NRHiil7sIClDJWsVeEETEPcwCj9rdiPuy1io
rkBkdtd0FimOOYznWoahaBjW2VS18YMxaCbUHXVTVrwfoYVWnPDI9lFY0kcHdAwzDlausZq1hKsa
rwEuWXc2YZtKhCclSnPVzZbLlFYyryxqbW8EmfJYZ8FtbmPtpVOnfSbl8hfF/mzLFphie57IuGbT
FtV0zlLTIltdzQ6xQl7XlETP6InDZ0c8tFGWssIix1tNYtcc6/zO6RBD5wSsur3ZgakwzOEiR2N2
psvu6mr2SrTn+NRkUeUbCZdG+kXFXrclca/wPdxAWUQXpmPRBi970rpy/lLoxce+hThJWb9llhdS
aeuaxq8Xb/E27Eu3k9CrunGaE+8GD74rp49mNBSYFyikjai6EdKuc5B1YypqvEkGNJI/O1TeHilg
HDCP4bWhL0H65FJe/NOqkCfvysGpO1c3x2o/BdI7vR9+DWcgmITadxcUEQURe37imINbdggz/voF
/Eg/oCXCXI+XwMHKte7NslSQM9koYB5cLQrwJgjj2FoVxsG2CQBxYDnIDYr5ccm0tOLMZVvDNupY
I0NEqraDKrY9YdpoTOyd3X3IWnyOKWoTnWn2IL7AxczgYk7lYzdn+79+5T+U73jRnJIspmcorqy3
KrcQRWav4Px3maQiVTOBCEVZsOls2WCJrX1FrTBdpA5j9fr//vuX8b+J1+L+W/mi+c//YP9LUU51
JML2ze5/PhWYEbP/WH7n98d8/xv/eYm+1EVT/Nr+5aP81+L6KXtt3j7ou2fmf//t1W0/tZ++29nl
bdROD90rhMjXpkvb9VXwdyyP/P+9899e12d5msrXv//yBQR2uzybABj7y293LZFta4H03//8/L/d
ufwBf//lH//zH//1j//Nv//1j//6v//jH/+H7X//4ddfPzXt338x5L8hnKAcpBIJanHED6/Lzbr2
N1XnMgNLDIM0yAV6G3lRt+Hff5EU5W8O8jDFgSRh85kvl6Km6Nb7VONvBuQ7AHE6yY0kTdi//PNV
fvdp/vHp/htB5/cF8K4l1/X7FRAKaFY/C8xY1Qwm/j9o9odecXC/VynBxYPlNsKNaZPERD4v2Qlh
i/EI9hn0BOd1pj59kMJ607G+oa/jNO44Vu/1EahaB05VrZPP5vj5rw/7Nwby5fWBwTcI8+F9cuhX
vT1jBOiYZpgoAMARIuUoNjeK03hqqU0op7WvZoQeppTpG+rq17lFIRNNL1aHsnDs8Jy2W7uco00U
2/JPTiXGj+8cLTQd8O+CzMIQ++ZUYlQ2p48RzqmItZnlsiNv5g4NhIZ8bYzo5Y0V/qYZ2X6v9E8G
qVKeCvlt0f5ExGw04V4WtK5Th2y5bkC0Lad0MnP5KUvUd1GqbXq7eq1y5Tmtum4DI+9BtOqDlJPQ
BWkThq2Rs0qRxC4YYODLhLbmpOGhNNnaRmS5balV4B5ASMhStCFiKHIj87OiiA6zrRVvtaGmt0en
0yGvCCOX9hywVsanj13ALhe45wiJyxnJMRnw9MiSdSZsIN2EDdERtqRd8iBvmdnP77SI9NhGnX5y
sXjjPF8+eiZDJvlAy8ma9cCbj96RIvIsYw7NMsRqOGsLupVW69RQ5o75UNsKhwAcoHnT6DjTVPuz
Ukb9Uz2Q19pN5l5pTNJsJuWDEyxcWECdLhF3RE8NF9XpblppyXuN2EcWa+hXMqFeyvxhrItFcGLC
UB8l2dcomLrOzFoUkoxKm76D21gZzg5BsrGRCB1wqxTZk21IXqfq9bWb84NTtLmnpYJqoJ2canu6
dFofu3Uw5C4Q0/kA6f6UzD3OOIt0MZnw272eTS+hro4e5YYzmuF6O5E6cs11QAB9/xT1qJSHwC68
qpiAVx16DRC3AhpyE85F4FpTMMJQTK9GQ7hInZQKJS8ORFWuYtq0Ms3QKBx29kTRLZv12NWWgC9T
UGRmoiPisHjIVfNeGlLoVeAvURenn/MBT58kUMWLNnRLOZZ86LPvc7JRt8gXjprat9TsABXoOqCw
OR1/MrV8c7n+dggwV1AoqMvUad4yoEhQSSvbHlMXQxYmCV2KXQDBFLuf6jxVtrVkNTtJcbE94X2Z
lGeRSKdZVA92SuvNqcG0xzVeQEdqt3OBTVSqNCqvg/FRJbLzmnbFobF7sQsxG/31eUv9/nq9vnLF
5nQFaYnCivk2ADCncCPFmpK6kYLIT6jmIXeonUgqUzBjwbSkM8uqwioOAP6rTdxLDWxbB2Iz7L0R
G2GfjRiP4s6Llrsixwl3MRQzs88baoODjsUuZAk7P8ELELjeCJxorYFFa+JQ75hrt06i4ieTkDft
3+WvstFT2IQ0yQCD9LfeGV1SxlyNOZr0AnKYsSRyJj2urcJx9W7YCrM/R3L1IS+uU7DE4mosNat6
YzrtUdf71GXx9ZMLhLbUpf5ouiwviash11Um1Pa/mNHxgivMPGgZzIl+gSbplBvm2SZGbcPFdz73
QexxmvwqtTKKIeDkQ4dntC6R9YUS8K9ysSfKrEHleDhWM1RQSS1aT8TBaVZ1ZD+xbiPm0jZNZuR0
AhpCnisz2Nh8D9uwfOL9KLaD6Dd9REv5r4+iN+Aj/jhs6SQ4UZhEtO4YbztKLA9GgsTBCQnFCj07
qp4Sgz4BPg+wGw7c/cHZmHHLv2QjDFjBGfNEgOTTl1BH/kJugoPY+CYk6s66VvM05bj769fo/PAB
cDws6B/mIw5ziLexXYnSNQR4o54XcXxXU1l8TmzMD6HIH2TiAM5tq1KOzodhoyvETMhyMx2JXKq8
riGcky9/uDMH4wHkMv68MoczFhv1Yeq6JSs7VR6s7KOtSOqDYiS1O0gFlW8JRxvwpFsiD6A4AD7O
KFqJP1S6l9qMjHOjKNm7TMCilQVRyROWEM/AmYSq3vw8doCwQ8RlqO7MeTsTV7Nrxok3iNQcITsf
+kk/5j2UXn0qdU90NtdRDc9IoHYFb3naeBFZRV7bydnB0Y4BZsa7WoqPs0FPErsvKB75mofaU1Et
Ck8zQmsbxcgiJDS+leFLdtHcCLbXxKWxpAfO06cZLzLK0KUZNOl7aUCbBL/2RhkGZVYqD/exqTcb
0+yuakvVPLXT+GpP8eC2qRr7VQ6HxmYx2GomqnMN74sBdIOimq/Cut3GVvWTVqdKlumb7x1NPcye
ZLXJ+BcMe7XZ/WkpJ+TBkQJq1K5ZQweTWpECO+yMTdAG3Za5oHUEm7IkY6nW0U7LTxLFgd16eyqi
Lt+kc4iKmCvZLAFS3dgltYnGCk8dcrCzCkuVkrd0GsiewTc6tR+ySKc21ljlFZq5/tiUzsN6Oxhc
c9cJevu4croPdv7a9pSoQmAbRy0emIIpDQEM0yBRUMMJZoyq4kWVaJ5tuZmRb5RoUZdd9FCGr48y
EPMR9Vk8kYE7I0Z213vlUu6PATInt1GK8oHFkB8qlXFvjtJmCh3zMUtT87G07WZX1Xjr19vqeDQf
zRz7a96Ih/UR9Yy3DL63RjINd64bpHfIpvr+EmgJX/V6JIzFVuOrkoSQPCSB4SNPT/Oyt9603rnu
pmNHzrDANo7u+qOVEoWDC2/eoRDQA4wkLfyQQHXOoujTnZNx+Vy1lgUy1Wmz/iibzX0dAGDWDVKa
jFzWnvFj9D6VA7Fb8yj+2MU6QKG7lpmwtq2xTYOxo4KPWzJxhm1mZ/1zHct4dzOH9zswNs08Wx+Y
YLGoSDX4goEzU9ij2cT39j2a+q1VydHG5NtKhm8E7mqehN9pNUD3uTHv5yrDu5EgLwcnCl6Iy/XG
GEkTa0cnPklq/SUM5NxVZzPd22GKfCLHZYUodb5jltztslbCo64N4S6bl9N2X4KK70VBHehrIFrl
XZDp1UNfigvCQ/ldP6bSOQvmFkshu1GeI90NLITrcXgj0w4i4lzGD6ZOqnlZS5WfcqkTriHhficJ
oNzFzhQ9YHSwDnK7zOc7WvCtVNFz1qPhNhaqccbCBZRY7W9AAPsb1Or3pk1e3LpnR4oMOURIrrY8
Qs70Bmu+KS/ACCmWjdu6AelvbwZ0aod1VzVkaT9aTFJlKzduJMEWlKxQxhpISnTlkelr/awwk7Bo
yN8IoKufpaDeh21RPKz3WXr8GCR6ebfuja32Kll5f1n35EnbGdTZtkIV4FGSULqsGwFe6GJX8HLa
mtkNOS9g1iNU5za5zTMzEB5oOCEqO6hK/vroP37ZWe7VKKnEQ/PJDMEAU7MfbhHxjT3SvPeKQusg
yAVNVFBHz9kcuUAVWeWUoQPjA+fQxmhz/UrNWr+28ktYp+plvaUu5o8Y8qT9FFrWta/LamspqbxN
6mCZiEypfc2j4hEos+rh9IB1a/ThTmVuhgRGusqh0f1pdw1kXTfSdKp7PYG0lenfNn3JIR4OfFTw
f/Uz9Hyp26x3BxE0T8gbnJxMpdy3tQh7MoEk+ApKTKbXciGz6kRsYnClR9KuzMitB/UgN5p2+bYL
GohvVgNRl8cKZyqv1pCjYVh+M5a5yTLESXeiExEVdHpLcp8Sy7gqRfPSk9T53Cx7SOBf1vsMOTXX
+5rlket9ndx9u+9f/N5yH8HRIEdC+t8SHtSHUB0levJpxUyb3XVTJXwYbZ3PXqyJ+dttao+Oqcws
5ia/34a8pNiAvL+hxo/pRs+cIpMpvJLHeF731g1Af5qe1BD8anSGg451ZrMEbDxoo3OFwjqf1712
uakqa58+Ape/SuBFyHJ1U9mjehfXZUSH5+wsb92QDsNDSSvormKBtO6Zkiou+VCcRW+Od6qECEEp
ieFmAZY8DP1nFhrW3RhDhHeLwDl0+DEuGTlPDxX/Q014ySWRocNaUM5dasLZXRojuSYSQcoP6Ks/
TlGX3TFJUs9dAhA9nUEh2alEfdaYD/nEIR0UshdqVesWM4RerR9bMvz4SZyArJb3f9wKi35w8zrq
vfVB6x1S3kpHYjxv66/8cbuhyc8ZNNnjevv6UEPpZQ/feAvPrKs3dR3VRzvEAltEEZkoCUm7y95k
B3ilk3nyKIVZtzSzi7MckJMwGENNbLm2M7kw35eEaN6adIzgsSGNZG34KQgN+zJJuKabMIGAEtso
fgs+PYfUFJr3/fTsRAWqmsKAQLPsJg2n8moSHbwQHqwbE7CwSDpomZaTL9FqbhrNNkpqcj4okljn
VOj6sWaNedfZ9omIo+6kFsN0N6oFLTmDuXtp69f1JpkK6E6bSf9y4Km6TjwYB43/9amV885rE63a
WU44EHoaVKduDMlCWu4luch4CFCHr3dmHSUatShPQGONu/Wm9dnGYr7PwLyRw1hmzUahuXHWgyE8
z8tPndLAQw7mS1qE+6hN57saev5NTVXiTTODwPWqbG5tDaFjwmGx7q2PsEHSuwE1gX3Pc9yIvTLO
ilS8Xx+x3jSG41eMnBHdbp6CTqAKxQSM4npn2TavAbkhp2Y0Hsxu0s4ZxNDHPhqsa4LeYt1bN8lQ
zn5aM1G0cPw/rrfRCeCwD7N+/8dtGjLmmMiQe1olrJcrJ0BhwrqHKhUcmzCvnjpzuU718dd1z+nm
6slQgRdxXVpvGcOYPgcyZbmzqXX0FX900rfKTW8KY1MTonNYp+w48DpgVADvedOUW7xs8viTzMpV
c4bhGJn1gEkk5HOSu4DuVt/mm6YdSSWZ4JZb4ppmeXRdb7ELU4BOoxFfqdZDPQJCjw0uBsue0c4q
emgowOx0geSXoSKRwRiUkK4lNJ5pytkjS8utYU6jL5ywdBPDQCgJl3E09A+pMsHwIxJ6VoYIcxvi
SfqGFwkF5kVpNOKNmHzt5KE3LuqyWX+qOUOfW34zKECs5jPfuEYoykshiK2ooveWU732BLOMrpKH
4kxfrHnQ5QrNiGjFweRvx9rz+76B5wY8AB+7HeXWMVbClkZrIl4kznKecETnxc4oXogh613bydUj
zXLrMKn16CaloW/UpiYdYmikm44Xz4+WGYlpzcGNht10X6JSqhQ9vHNMYW0Cfeg3goyIJ2KGwscU
Jzs1OfaU1txUgWTz9SaFbUTITrtIGkHwldNlnPRnRx8AL1QKSLuWoKeWaIIRb3xnacMZrbvl1p1t
fQRp+5hp5XTIhRZjxAL9rmbDQ8yruA4TWsBMjlQVaRiSVnw6J9Ws9BcJUaOa4Cescrrq0XTfJuhH
daf1lCZEasfLxz5sqs/hABWpIpojUqYGqHZnu/yNpkvSr9wx/R4wtUx1yEJZAkFalZ9qVYCVMliB
NnVjbrukXmAqNP2dMo4veobMj55Ltkd6ID19+8gaWrOITohbG9oovLOQRQQkyiMIwZ3gCt0Jt6R7
gIh17D3Bsy36k3ZTsCpxM6H1L6YsxQS32ObBEsQDVABBEHCZ2p0xfE17Z/pIEaPZIO6P7jktD8cl
HiKey9aTycKBiVcaD+AycYjCgHDw4KkbQLjjTqe+vFz266wsn9kxswkz/ewUKKh5w6iIzVdqghxC
ivGUOmr6qFdiu+4NraY8aXtrGLcIjcyHYNkPGj3ZENBcnSOtyVnlUjw7AKJ2qU7Ed13WX3KnzJ+E
RsEX0xDT4E7o986YaDtdyimkMmO/NJl4maNSgnHmDB8n873orPDznBMpHumBeqJmwHo6x0rLXInj
Cw2Avp2tmXBHuWLOmWhHoc81HtSKi6kTXSxFKHdiMB8w82mQk57GgvplMDEty2OIe/+PvTNZbhyJ
suwXoQzzsAUpziI1D7GBpRQKOOCY3TH+UP1mHzKzOrtr0W297w0MJBUMicTg7717z50Kbr2xPdjN
uSS+6M7MAuPYJnV+DrjQSa0sSBlJu9Y1hKFgCkvoStDZeuZNICOGp9vbsoJYG0aaPueHPOcrhkpK
KEKPqs83nOzJNkdNIy5Lz9qv33MjE+foyrsYwWMTv+XgKOVXjuqyRqeny1U4LNlaSoivuqGq58qc
x9PCH9MkTQY6csblrHpAOns1NTWyuHzYm4mRv5gqffdqa7yLIu3thtnKN3MBik/1TfOe1hC4lQsW
Uszc76aSvy/Kcy6qNXMFz7fc+5Cb923RMxvcQXw9P4H2ZbEkl8U8VPn0O+LzR0WsH81UWAQNZNVd
p+2FeSgPEyn6TaraaZ0zmpjtMX+4rdJKgOY7ORAi3lE3MeyvvFcf2PLWsvz3DmHZxfbIiDBkSYMk
U2p1e3h7IZksDKuR+m6qBguIUYfckORgrIVKy21ZWN6qMHqDI8vpYbnV1ufY+bumdvzfZak+qySa
jibZM7FPWQERE3vXwFu+s1LJtwQHwecLMvluKb2sAtVPrJTqVxs7Dtf6ySR7OIV6x1SaE75Sl8DU
Z1OJ5nk0iY6EEXswu5pGd9bnL9ZQBE+Rejd7P3/x3Dp6boFbRMaxg4iCCTjft8lyPbLY1C5p6GI2
U6brBQvFgTdxkbismAP2cdga7qMTtd6j1SBHy9u0YvTDc40VNAc76kS/Tz3UNdwfxcXD5nUhPxsI
rc3N1zEiuacf+B2KKtiP9nGoKpNKWaQ/BbO3wVfvouh3NzN903XvNbOS4xh4dH4094LRQFA52oI8
a4ghDbw8EoNzhGsS90fYnXB8qdNtDzJav0ppkm1SqT7r2h0eApdBR9sk5l3k03luh/TFb+DacIpc
qQKTc6ezYcbYUcwnzsifdGbaMRaybWKHxFXkPmR4W8BHYtMsMN/o1M3vKsvfTPOyyzCaPTSW1Z8M
X0UrvF1jbDouBu088JD6Rlyarh+S1oW6HmEDtW6lNnLAVd4EKPsofQt0mUpsdAnKrPbFmmjL9i2f
za9Mc5du3GS+I83BOQJIf64TLmTaCH7N9lzu9Tzqk1U2HMHXdZq09X0BxUE19rBilQSVn06FZxzy
jtuJ7BjNmNFIa0W566jQhMoVPnAAk7hHjXH2Isu02nRdD9SBqDd3tAo6rLLeeg7szZyVgBrB/IbE
nK6WHM6J1LKLqVjSXdeJ57KapxOwuYnyn4/y34fRUp/sImt4L2mAlTbu63oZf0//tZM20d/PXF9K
PUTo1tW6mJnh9KB6sISlCWXQ1OlLZ7vOw2wqBNpDOW4TJilr3w38ldngI4kDvgO8xjXuDagoXeTV
L4OwgE542jyUiVutja72d4OluS2l9UuY9n/SVD5RScNw0HaGSAIIUdVGOSSSOo8j2yqeldEKgtbs
uGppn8oOSV2QQYVpB7LMQFOsR1lMhxA5A+08jQMlxeGTGTbncOduWvmtuiJbp/TXj6xuGmYjdvvm
t0LsSD4f72+bGhQxQF9szBn95DXqua32RvuUeEX9MAVj/aCb8i8y5w8jLK0zLTtS3D1nwTfdFpe8
SkmbpdhY2xO2YAPdFbzDVh+F8EmRDMMejmY5x6lhXePdK/d+DmfnfjFCh0keU1MaCEORIX53UVyn
AdxKbdYHpjb3dZkWB8hgwWrWrl6nZdsf7HyIOG6719rqGRU2QT/8SA6gkzWaapdzMK9cBXeq61QI
HBxKbOXTwuut8EgGF5RGJwJs2bt/ui5Xd3lNrz8EpMJV4NQEzh+qqTmOWhqMnme9ElGd7YSYsv08
1gEnmGmsqjYl4Fe2BJ5V0Ydoik9UjO2xsKdzNCbWqe7Hn5Ye4wdztHt6y5dmwDZVR9xonK42gQxG
wINrgtqDbuMp9U60HOh0120fGEuslAtKEIkiOvKu/UTASaBPhDAtLC3rviy46IwiWYuijT5mk3cw
lok0YT3351ZDTLiJHru6khtcpeCLXUS81nJvjaF6Kn9j6i6ezKl8EEkl7y1tPpaCgtby6t9uUE1b
FM3ptu6neh/Y8BoL/MJXR66xnWTObJTL+37u2vnBDV6brLz0o0PUH5XU0Zv99JCwMni4bQbV3qcy
Cn4lwv6g4fKVtH537CW4AhsZwdYY6x5qVDLj467Kg/JHgseuEWRSMJCbAQntWcyTRKzkfpw9LJvV
tNNzMH0YI9nkg9HDB+2Y3zYDlsaAeSBfW/VucJxu7UjMuzl0afvi1Kf7Ezpn99rjask+mrzPOUqu
yrJCsnRJ5iS2Svhv0srEPYafEsYbosOpS49MTyaKv57oJTSUceXJ8p2hPl8MqI4Vk2uvCsNHexnD
axfTPzKr2Qv0tEMGdaPT5Z+udl5ae90tnndkJJqRa/ahw8KLhVWxqHMrKAUS2jvJm+tyHFik8Tt9
RP3FJRVy6xVD2cVoKNvVbbjRlQa3or6P1mOkCE6vC2/lyLYmW6o+AZzviRSeNqyKxYt93ShbvPtG
RvMRdB0nJMEyWgY5uH9Vr0ISD8ELguL1R3dCwtCr7zEX62Ea+lVmoMC2LY8TB6Fwc93wCf+apsE4
ZcNY7f5eHkZupzagNCi2hz7cmmRwn4AkeNi1Hf+o3De0vOK+xcp/LX3Kz4ncptiooocR0DuGIbpf
dje2IAqDr77GvnjbtPPg7pKrGdVdsstt0xbyolwWZnUNhKLIyohE0XZemwUGxTQAjjmV0dZWkcnd
H04wLIb0DnCKGTMFT3/o6dOsy46jc81Us6zo3nD1E7Uc9xfTSx5KC0aNTZtuLUinAKXeDgdkidgm
TYuRPwXkqspJrUVG1j3nbYM5jwCqUsF7G7oRq2oERKQxNaT6UXxKZctN0RWkGRCfB2LXaONKeeWG
XioFoZcBvDQvLvlLhxrqJZAAawDBZG+Er8EK+GZ+xvi9Ea4PCH8SiHQixn95m3MEgmY9SL/aFDO4
DCcYM+K+wJSb+Jg5RnR9WpinfdQEFwLBaViv2a6X7aYhbwivRZ7hNeGxajp5mh0qUqs/I8Rxtjkx
gQgUiJRsDAcli0AZxJ2o2lVZnu1zw2DomZI97rpEZZSRfC5BpR3c0leAGX0k/aUXF9YS4PF0AV9c
1SVzkjpEqgSwN6Zkncql/SuYQRT1B5GW1IgzZxFjUFSRKnKJlEqtVZaA78pYNfhJe++MFiE4Th+S
HFLUd75Ow0MCDwZuZwQYlGF07RGbEBnCOgAN3S0TJSCleHCoMwYhYW09BSyUDhC+HMYH08pvsg6V
Mycnlc5h6JenvMogylvpaRjm8GTCwikzcbWHNs/MWv2DJ5S1NSq5HUZAhMOUxKklOPCKWu4tD0ix
0yxXakH9FiDMjSHOxQVJsawY+TtSjymy9BWOu3QynlRej48IsRG9p9Vn1ZLsW6XR+4is0Rgy+ZT6
KdP1PLpv2z6/mD6FLu3PlG4r7d4EAJ+bhiCZVVKcktazKZGvu5GJSmYYFR9GFhyW1DWOudbGhSwf
DUwn31rSgr/RA+GIHGvi+IU4aKWsREMCirBBqOapd1mNhCAgCt6kwfG4kFk1m6xfTVE9ZHPBZ2BM
Oq7M5WPGhPN13Rnbiql9LsNVVdMWWdLGfAoj9y0S/UsQytGPK398KE2q6F60d0yCCJrGczIU/biy
wdZxtql2M7VG9tIp8LRBqt8rNNZcXWtESRxrLZIvMFxLcSwaYTOowia/ncMakkjAjCF3Xkw9emcj
hLDRW5M4mwkhv8asWoYEFswX1AixPw8WquAJdNbY5iCKNFxtg+MbKF6IbitQzV1FZbKaW+qm1g8A
nzsauK4GoFdiS6rAn6zkrKONqUG5uFxx88HkzRE17wd3sF/BkZKvWBY2ZO9m2hk5kZhpufQ4FyqM
lgkMzShZZVIZ38pFC09b0nxwFUKguk/yR5rG6Qq+jLwkgUIp1MHsCp35YbBJ11sAXZvkNJG/dxzn
Wb85efKNPIrbclfIPYIV67nwkuIwE8MR10awVW5e8g2Tj8ThSH73/GPL1Fw5ia5WmgEc5N1i3c+5
tY700KybYkSeAaHoPHtkvigozfQ7uvyKx2vQ6NbtptE5Cb9ax55EK523EsAmEuouRJcNvuGul+0x
0FZ5oj/ndZP1QIDnaTaz6i0iuelshuNXJPAJ18MXx/EXsCn3pePz3comTPekng/7YgTQfaXzjAlV
2o3Jc9toEEVEnvj3WbkpjTL4TKvJBdsQXBcoCK4XtQnSyn7rDHNlcMM+uRYzsqFMoxcvYxDQq4x1
hYpeyqjG8IoKdNX3waPdG+Vf3RRNq9HN1X21BMwMBs64IjX9l1Tmxaqe6/GSMhrd5N0yXkT26aeF
91gZfnVodNXFf9f5k00CWgjBG9Xg9CyTKDbn610YbPaqyJeHeu6Dv4BcFDHlovGemSWEkLrrXqRB
uqYX+OKxB/vom74+3krIrqavNnu1RJokqweSVuWqGlxWAdpx5UYY3nen2+ChtJf8XvVkDAlLfExk
eluJ239x625XpLoaxwZvbZO23YG7TLrjTF1orQ3zuhhk+qav55OfBNO3JAqUFwUa/qn5FOFk4aGd
+NSW5GlctHEyc/0pWLnRPGNOWFynMLeNUzn2GpQTvTKj705Fh7sKD6iyxt+OkUbPooj6HWewufUm
/YoUpdwOSudvvffD3+S8p4GeTz7XExbEBKvDgkvuR5wp/PZtebajTN27i8jWfT65X5Z+inxf/TWM
qDG46WwCh4PIjcgMnrKPgWyyE983SrahQB6Whsu2Tzt4a0W4Lp1k3nV19j1e0VJ+D1YMTzg+FCVW
7bSgBlGYUwFQ8UVmFq0J4o4R5ybdvfkeJub4WE+E2cxe2X1e23jmNay1TIbfVmZAfPKaWAalf5on
smzRVebroLC702SATGqGzv1MilnHiJhx0/YTBMUoWOcSN+702lu599YufrSRPm09UeX9WY2k0OQL
uR9E0+VbM6yhanhjcwS9bKMH61aN3aePS9K0T1imOXXUg5PbEKKnZQVKb/nMIvNipNLcaztx7/xA
BqvBi1I8cdP8YYZ3/EUguByyPB0mgPcYMxRlNktYXybbeh6tk1RZwGKQL04FNcdt1vqf1gD4EdW3
/SlmaoBCoUwxCu8jIpXaWYxvsFEkhA3R8ECT3tynA8cj6Vj1i/KRI7QsxGPfzomyTez7BZTQWyg4
Hwfl93td5Oop8bEwt5hGDnoSxZ0/kG/NcosJoSRwS9PEndym+ZhU5pOT5KGq1k7zkQxXlYZcvpqk
c7ZMi8QJ5Fa6kc5gvdj+TN4kY+NnS9rkBCaXsGsnsm8Xexs1c/8dGiwKFwvvoxDmsiI9/k83hvon
8YgmtrX/VQauxGXaIBwSIesfLdQhF81mqUQSl1YUPGbmlRw7DcGddsd6K41pepxG+dp22bbs8+6t
9alAiuuPBnKCw5XkLCE6GTGIl+5ZhIbaV22L+tjq9N8r/yL/bRqBeyy9mZhTOaW/AWu9pmVXflRy
YSFur80F02KjrOqcKfSITS/Fm1SSGw9Xf6jt9wF3v0d/MJnpGRn5NKl67D3via+5kXdh/dTb4fJo
2+6PHdXFgUKEydk0wyVJBXFrrsT5l0RXKW0VaLRIHzeQHohG0PoRJKlhMH71Y+29hlV9SpKQ3nbr
lC+UFDl4iKsITEzv82hfnKqc7mkzdKuWjsnOD82INis+1OUqrFBJ9ZTBKtSL5dOrnKO7PMLXx8Vu
iV0vdx+spX9lcG3sPVtiWb52KnITUyJQNAwb0SWr8ujiGSXn4+3DKu2uuxTX8FJApNRn4VFcu8cW
bbiVUTl6bVA+n+bAHu/8Rhf7AuS4W4sf4ZXlU1ApohoqFezqIbU+WVDlxnTxMtTcHitLBtLpi+fr
+rEW3XtZIwKcq5DvorcI9nGtkxfJ7AFyMWdcgjggwOTdT5jb9ZCcW7cvyZvIw8eESu6zZpUGAqqq
L6ko6009GwyXo4gICO2aJxTwy7o3awMyW1ii2EGlNrv+cfJTdz1XOFWDmn5xWHBLaByGmIpYXVcv
6WWeSEUlytICBgPXQCZuScCVQeRoD6We7zYGs0/HQU/2Y1HcoxAYXvLOG17maH7OGvWWDdyFClpS
98aEKUAPJLPQfFspOmrM5sYTywduOFxIBRXYVNyVsMPR2fKHDc1UHXIXtoOqa/y2QyiOfuGguRXQ
ohnFvZd9u0ZAUu4KbeZ75ZRvLEmWr+tOnRvzbce7PuNo+Xbbub5EtKZzDCJ0uf6EZtmrtHjoHYzS
+MDJdPeQpQVzeMyXwvpOlCSdwIJqEUVQJxSkT++ObtT0G4Ih/dNRjy903KO7MOf+LeouOVmShGfD
sP+ExTStG4qo7ZwV1rPN5aheyv7VKav6NTqLASudxQ2Q+FH6KjsZOtXBwyMANMrYCzmUx9tGzild
Aqia56glm2MCpHqipdEdu/aPXTJxS1AdHIb22lMl+/m6euTzJu4FE8ZaXA3xFDDyVLvuyQ6UOFuN
aNeVbMgPsoPhZSz9h06JaKfMdEc8ZRDGMtXOubni1ESV/Yj0wzW19T4U0QMEXGiPOBbCNOnPSZG5
5xwFFBBXMAo3yygTlnHTDwaXUxlFu6Wx1Vo0QbA2+Y8e6c2N9croiZPyZVDQ2jcuPWXOJ8J8/84K
kQc2XjV+Gs7LVfGHvK0g7QYp22lx8IzMdRm+s+4GrOCyALFbEb33jv6Qzqgf5JBlL5bHtVHCoWp7
UsTkRMybBql/robJO0QMHuBwON2LL0yWdFkx/PIBQiaddGkEFhNRn9fujZ7zU96GjPxM/95n5Pbd
GP0PTuvmxbUrexsGuoRwOuPygrD/CURNJU7yyWJf7iZdQhuhAfJpEMtDrYhyLs2GMyK3due3Ot1K
htqfoT3FLbMkuBiZ1L/CITAOpuFwsvnXXUCs3F4nX6+wbGZr8kBSCFCluM9pzN/fHprCD3bITy5z
RrbaELl/FROYixKthJv7CxqdzmMZL44uVEb31vMRKUlSGmfZbuzFlxgpg1EmzzgffbwbgPYnQrUc
+cAiVt+b+Eb+3hS55Le9PdkcFuUVW/gDgolO0XvMzbtmb4QWHRsrWz4TuguLM0NVu+J2heC2JeeX
kdvTqSHLE30lrNOrc9N3tP/kMGi/NAznzCHkZp80QDT6vu42o8v6qOpUfypQXdL6JRjAqlvvLWmL
bm2MFfJdL3l0r9fv20bb0GFjmwiRdeN39yKidrftp397dNe5hQ4sk9lGETZ7MxD2BS7wk9OUEzBp
Ht02YUATy5hCOmLKkvHSjgK8r5O+zNMf2bvjUzEaycHiwGMEbhPR7QTPXepplqk2bWupjc8E82js
zakkJJYSIq0kQVd5QE4hkNpz1Zv/7I3X52hMAFbRC5ojhnon1ufetg5CwGQ8KghNuCtSLEHtYDw2
jbP8nuuQUHbX/6Na5hy9KjJ69Q9pC3qLEM+R8bbjHZyw9w7prKqK+NPr7vVJ0IinFGX+zrl2pHs1
t7EZIk27PSxGG1MyQ2fLt94chvvvVWkQiuSE8uw7bkBxNldEvqTHvC7acp3NTnfK0EzFU192IFma
9Ox4ABUzXOPJdYMCgKQruXyjsJk3GC0LzEedsW6pAZ8NE7mwzwjwLWQ+jVCwMD5HX/+K8EGZxmi9
NHbh7zxNfJTRKvXWNmilZACvpgfU+da1A6SVmRarXek2tq7j0AFL/6Wx0YhLy3yqHBjPVQa+rnRC
Zy+wKG8K1wZu3yqKbsG1GrCt+Pxve9K3s7+fw/CkWaI1w6bqQ+ty27T+4K8Ey2eKe55bmr64yycu
UG1IwGQ6J9UeVvb0VqELjKvBGU5tH45vYQei7VrR2s1X57u/ISHIZ+E3wX5i2r6xPNS3owvBgLH8
qxoSA1xvT6TBkD2MKFwec8sPzh6+/NujBmrmY+BOK6fULWLjVu0ZAgK6Zf3m6Q45cUilfdTZtO56
jhwBMX9X2fP4ZAQifIRqd3swBuX41BnQlWTrTVQA/EDDYBKwRSXjnoGg2kxLkXCgDP9sqsDJD6LD
jrwjRXa3OOG40WrpthQz3kc3+PdWrY2nqFbqMgdf/AHlpi3sqyTBQibKAtpfYavBwhGw/rhzabWu
bhc7b5qNw23vdhm87d02s17ZQZ7cdVisdmNjth8N/sBbkc5Fr9n8+7zL2FW4zvxrvD7vMvFlcUIE
m8NN6y6UJlZEw6TbwNVOMfmMGsb84FzpXefvTP7/JK7SP6b7k/eNSgFTIF8axVURYX7mNXZib0ab
q7spuB+um9teUlb/7NFn3HA4ecxeZXBoExUcJt/6Z+/f51oH90GVPafjLO8danf4cewNXShpD2Yu
Im1//++Lt+f//bHs+rOgwqBxCcwj/74ADj+/swU1qFZqOkWQimNOV+MlFW7xYAODKJcufU2HoH4h
iAR0qR8regibSpQJg8XcTo+GH64aR6q9Zdukqfhp+cxSFMNK53q/k/GHtnXy5VdyP5hIn/hOo61y
5vKCR7yNRcWInDbjF7NZoDz0B86hZf1Elelu0UPg29HC+uqCKJ6SvPjlUE7eaXKwDowNSHsbFyaM
6LpOt80Umf/stZpq++8X+Ovuqi6lqRT6Z8rd5kDgubpk0aIukdenZ4+xOT1GReo6mKmoGb3joguI
WLKBYwbwPp4hclBri19htByY0u8T7TrvuYb0MjPLx1XOQyciDNhmMT4BI1gFU/8l+aCYmODaK4dx
WIdacA/GwBUPhVNug35Kz9AwPky0eC9T0nZPY+KSFxKFL8XITD+p8fTTHj1GHhq42ybN8WHxz0NM
DcP8Pgm7PJmjAVYg1wYI4vTx9tRt43Hjw//ET6RI5e8ay2Gy3lvOof+fmyhXBkEqCJMPwdjYQJCR
NwjQ43ua0HCUx86pjgkupH92o6avjmNdVMfbHsvzVYebaj33tKRv08Wh834ZfqMeGqepn11/PJSk
354a08qu0KjbtImJunFIYPWuhmKcP6YJ09IY9Ixh6pTIypY+UYZ04myQ2MQFR/zXnltcinqoHqwq
/eXUCbSc6+i9rrtoHUUe1btVzM+N3LceaglXBEdF8EdHKMQa0J5YBxUObart31UlOK/tggG+OSQP
Veui+4O0/ntpXwOjXL4Mc/IZqObW0YuclXft0v+7mer528eEvL09lSH9Jpq6ejXaRcShorWY4lfi
pPb+cITG+ICRanXmh9dx4DqthyO4A5QDO8FZN1FrHFIn/IPcB8tq6hurBQrgq8Flc1dEicHXHxHW
iVmKNrN9TK2u+Klq62jkofx3xwCa4h9z1wMs0197StEVXC6YH1e5ubZDMNg3Fva/VGya9ORK0/HY
O0aPegMpVtu7q6iKTBDuLvC+2+5tE1yfvO2ZWC8Oip+7PQUEgp9jbIpPdenO5Ri2z0HyNAWQm2+b
xRPPfRmpM3PD4YWrhbWaRoIE57EEwJsN8pDNVfqgFS6sLBjMb7ILp8p1v3tnB0b8r8yX4dtoeM2h
Ma4dczGHb0rYGkYfg+fp+rBc8gUPpEfgcJOAvBn5oKKRo4beLl1bdA5/w5P+Pynh/0JKcDG+/x9A
Cf95BSX8r2iE68//TUaw3f8wTdsHGOPCisJAyCt/wxEs5z9gkbnQLgIzcrBSY77/B45g85JnOn8T
AYBhhMCtVX1jIwT/QcvVBL9p2jRYHZOX/h/QCHgs/3cTL8ZjHySa6fm8awh1479b/OvF793W8g+W
pY8IbUW85P2htI2XcQzfBnd+qEOPu/t8TAY0fygIEgi8W9Gtbd13XKOSbUSJc5mZqNKjlesPmYS8
XnLJNFgCtfW7j+HikI8HMnx8sHNFglS6ug8M5OI1/iN83ASKgXEBh1iVcZfQT6FvUAmEYpltuLzt
8MGE+q7xg++5my/zldm/hGjkoU5v7K4M14ui6eUKn3euTxlFJ52mhCbMABY3K5jbjSSCNOPuWlav
SLiQEKh3gVDlXZfq/g6QOEauFUsXZJB9RG5LVFuMFoM7PwOGhu9BrvwqeFJq7FHIIaaD6qwHhxDN
hkHxLBaqmvwcpeh18Wt/lGImqKKkq5AbuPMQ6NEVnbHPWN16YhCFjyb3t+ZU+YiCij/Vfqx0uEIF
ttOe+B3UeNgcgOpM7Y6I239TiDNUbpvfSfM1uMUUd6VkVlF7b+W8fBUEq5YFdvD8G//NgCGWj3kx
nItds+6aF0khN98tliQz1puamMSHpCBIIymbfegVv+zWfBY1Db0JK0S1zBXpxz/CJtAc/42kaZd1
AjCWF8Dw9eRLbtOqCfm4p7w7lCTkxKDRVBzkeqvBCTY1qqjUMP6qcpdmF7FIUdMeQz9Dvd2Jp0wV
f9IJNecMK9vK/ngJqix/0u0astdjNy9tXLOQ3QQ0s1pfbhhKXOADEPVsFF+skAHF2QgBKlSmmhiI
gel7nF3Hff0c0iHExRP6UPoc60hjSa3IhfFxt/pjzEySwkt9TBbBLuP8tozpu6kaZodT/+6MU4n3
ufpx5+zVg9BEb3k8ikluII6IlW+qEQO4d3alg70e39voQbgslLPP06iJbU67MyZu9EfyNfOTAft9
emYNtaUDdl2uTPvALb3NSO8jpj7udlDNLy6KvlAJf8+CcD9Hot0gJ9hbpFgQPIN2VPFB12QkCq+L
Q795g9WFH96M7lLViriLEEnW4686go7b2vmpF6kfNwu/reO/dk7+pyyMNJ7wxtKraX/xNXwVtANj
Ow8+UNPsejl9UBkvcZEZb8qD/arzWcZKGHyRiPrW7uT/nprl3LSMd6zFe7Ls8BIWsIEa2z5V6pfX
L83K7IMf0SxxQ4rQSjT0QPFXHsbKccg6Ll/JwwKYYq4HM+9XM3yuLnrtXcboKSYkVNI46fyvQsDe
boLnUmpkBVlHUkkT56r8YcA3YrI+2iK/5KDmsVRTABgY04maSQEIKGwSGWMvMR912g9bq+x/NS7a
Ga3Lh15Hf8lwOHZLfemG9ExiSntwgurV0/IyzdGaJVC31qXXc+CIU2fb9cqT6tKjgI0mu6aB5n+O
AWPvkdZUWe6GnhgTeyJ/TBh3xPRC1RJEBEd8q8SVdQcfTz/a1vwpQP0Z23Zxf3tQhfcObK/MwqB+
/a91rfjzxg6Bxux/zzrPaYcg+1QyduoSC3zffhB4deH7TyP7vhbIu+Z6NRn2Xhn60Q9ogfte86U9
csVcfsLWU1xKU6zIeC9iSex8Il79cGYRBXOORibMJHwENpUIBz1Cy+3sC/RZsHyZC+2QfOSxGId2
K9T1P4aip72f0TIfcoc50TwMz6VJqykfXntb+bGcOd9AMfGxuf3ZTNsDkCsQw1YP6EW8dt3MMDyp
X4hlOWFyndZWq77SzDwV+eSwwlvWehA/5Wi8lDYrUc9lUoZncXBwmSXmMf1aHH/ho0WY5FBMLuHM
XcH6hoRzMq4uR1eFdhzK4g9V1BhXdfVatGaMI4nRnxt8YoAVVk88Xy2oU9qn2nTO/R24QC7hk9qO
QVfQmgrmddBd6NJ/RxZt4xqKAi44ufIghASwdjbCKrGIDWeP0B4/OrYTvbmmwkab/crr/ldbYYWY
KVCycGON+560l7iP8Cb0onxq0WO0WXPIvekkdPYnMuU+WRqGVM2IzJkknQJtlpVvOyUv/G7J1Z17
j0LrNOUpQhKDmQ1DWiIcoaxRulKjLBiOSMsrbfUIqPE1x1S0mpTzPAZjDhinmk+4RuGJBUxE02aP
CdQ+qyg9oGmlQ9e/RZwtHtkBdB5ASdaxS8ZjlZNfM7V+C9pFfAwROuDEtt+W2XlYxvG1NrOnJrGz
OFLLKU9I5fWIEp3sN5wSa2Vnxyx5zrklbN26cbcll9DAvcbF/lgiR2xikB+iHTTDBv5PxloB6cdx
GYUNZEHvDWcCq31zjBXjOTUSp12kiAwrYSOW7pvXvK5pC+afi6s2+El23RhgIhnluh2c18mjKI36
6qubslM4EoMBs/Xes7N3IdLztHhMDugHQrTAhPNTEYHBODujTv0fLJ3ZUuPKEkW/SBGah1d5tjEG
g5leFDSDZpVUmuvr7xLnvnS0D30AW1JVVubeazOUnc26OWhK25uZ5VKWUHsHAG3twvwgdEnberNN
apLfdy33DJbXuL/1o0cW8NigFBnr4E5UdNPbtGjeCC2PuZiZORgXsqH2SXrV7dIMyx7/eDwgVlFz
AQbRoPHgLrIoVTpExxFyte3H7ur1EnSOXvxrpppNNZACh1JgH1XthH+ZRipmny3LxN54itAhX9mv
Bh0+lvjgy6qYnbpyHk+RWa6EVLTiSWdbRbb57Gi0b4a6Q39dDcCsGJFjMK5BWK7oWs3hTPehJmtq
1duzvjEKAnNjHbI+Lp+IUgaJSdr0P7HpwGPRPrAnwKXRCpapiRg5B2cMC3G6U1G0cedS3wswfutB
m9EQQuxLi3E7BO5XD11uLcX0NN+gcqWrOiYasbZaZL1GfNRJLDCN+Z1ppLbvtPKU57FaxdQTyH3q
UCtFsZrV+GuJ9qcNylWB0wJfPsjFqIhvjKyufssDj2kKpwj2p0ik0FjjCbDnmKGDS65ujcgDUYEK
1dCQPlovdqfUABlvBM5W1jPZ2snacB06tcVTNF4TpzP3en8baqWvhC9qOvstdJ32zcmmdqkUyVVE
G6Ip/lfMfOgeoCkYOfsHyl7ufi8KU6rIMcUX0uH+6/vk2jsN4fVuGAz6VebctpkdzKsoLe80fxKh
MvOwkGkKPz/edy5jTyU3tv9k1929iUplG4v6q/Zz1PxMoRIySZzosFw5MX2Ovv8q+dS5yCl7cnNI
m5mVhUyR2Bs3Uq8e7Vk9R2x6adMBX7LuG48HITJo9YJAMun8hv5kP7UcXakCPurY+tEbe21MD7Y1
btCGJGFNUGLW69gEi2hrj+O6T4m2MqwTIwOGWiamwurfrJzTmBgPNGy+dNADIogf0qZ4dGcFqQxR
F42Sa9MxpJ6lc9el19nsvomH410l400KXIqN7P8pjBCd9xzl2VIEilMZ6I8YTknzVuq9whxGZBK2
WUKxdA7F+WwZoVb7+78LQLf7hAPpc65pnmC/yfX8Rws6LSwb1qKAx6jgJL2i3bRKpB2sAQ+wUHKU
ge6zHFUcPdr4lXZzSFAPjZTJAx042mbirmzHX61NEKrVw3oK5l/8bKQ4la8kKJGr6g3LiLO6GsZD
5sTfBJUPbvWLfRbXxJiRORJ/DwkBjP10oT1ThoBDa0pKpjURedXwa3DFPGgifdNQPeqxuqearvZJ
jOzNzv5Zdgxd38+gqLuQ7AceBIQs1TbqFrIEakYn8YjqFXDblXoGRvow04FDZTocbU+O22L4GVSV
HazOkWvfJDE5t0KOWazpDpgxmFkXgsLPjkxPc+Ruc7SkjZ0f3KlFwqkHrxU5353h99Ry7VNju/ca
5GweTjYDJmBDqAKwXYrdF+3Mo6oglHnOa6M4cvFsZ2FpJ6Cg9a3fNffpMim8H3Ialoz09kMCKD4T
zMHg40gzXhGL+6LM9hmH7PcYm0fftR9oh2QofUZ+qeVJW86ApMgEubpNsXFnRHOoEeBBs+nH8EkK
0go8AvJExweOjWr2XF+1lsA4JnMdZdh6jVjwIHklFKri2NXBdZDWd9OWzxOOhqQhdw/LaZ2/RIP6
N6dQMsimDjmC/hvSmvcYqXLtx9kp4+nRhojao6NQCTLzE4zDipvszWwi5Br+MYeiEZatXYTNML9X
UBfCWDd+0UwnO19f/PfZYYKoxQ3MERZp5HFeoPpGfY8r87nOqx8mtmIPlG+rS7z5E+nLynMOEw7u
UqR42tNrsIh7IuNkDQOEjkFisUHx57nlqmuPvashc17U66bpYJ7MExph3XMGYcu0aWf2AZVN7Eeb
pFsk+W1KY7wOmSO/5xp5QxNLRSVxOOvLbt3/6tTZhM55a3eUF7czUGe2pzbVX0dBeliqpVsWYkpe
RZymm/zkujjHBH2S2eSFSeP2x5w0h7507IPtjU/f2GcFMi1Z74LiysgJoKHLDhgRNbe2zcsg9WYd
sNGHhEAf02C+Wh0zlT+4mX/T+3tlk3AU2B8FE/Zscspwbl1CfErrz2T8lrcTB5Lewv/gNcBLCAil
RW+3yM7AedfERQKJKkPUnUdkS68Ooc1cCAzAj3qW0YbQ86vVW5/Y54m7paz2p4TgtokpUk5MWwia
J5xy/zxVEh5vKb+7tnp+HOna48HVQt8LnWwUDPvECbkoDvl4lrzBpQ1usCzkwKPdpLJJOZ7QY6cW
7IzxeaDS2pM8eSdMaW3Yd2gHF/p1lF6xa+rsKZk0MPuMZoZ+JlLQcIg+LZz3WjX3ufKeDbEQyyVT
cTd/8kVGuBszGgzZj7Zffam2DMKBUgTuw3RhdFFuE9/Bt9K1Id2pO00273p54nw9bXKBFsIvurVp
0yZJQDtWi+WByOkxbKzpOpn9aXKMUIgRcbU06+1gmVu/6qd7NVhvDBbv2iznbGpWT47L9hZM478C
WcxoQk7So+ija7J0R8lEEaogJ9OyKByDuEkfaDleOfdYjdOxtoBpGYLBqYyAalQPJM8g2khfZ4SS
RQ9JgVCWX/os3xrpsWznz5oqvkWiXsYoJleEgIheGVsdiRWhmfG2mnRQc5zWogqTQjZXxbKuHsiv
MJofs/L0lcHEnWVUy8LaVQ+uMmEkIDy2vITqA9Aaoy0TISJr7EQm9C6C8xYylizW45humw4+gZ7e
VT7nADF037pp52sGDU0YAMHL26gPnUQZa8xZw9bMjCclSizJnvtrMbeSE+z9aC+pM7CxOZhAgVoI
oDu4959JnWw3ZMoIR/xI0wiOzQTAKRXszg3biew5sMVyFxdEiWG6Y1/QmiPtBvTtiFbd4d02/VdC
0kfkbu1Gr4Ay+yONvaCfo52bVRxNZcAioyWcXlpSkJscuS52tiyN3s3amvaAGYms1tYkyYq1XhFZ
otdv5ZyhNbKspeRIPglTXnem7JdicwegbluwGPARiyk0HVyXic7px9O3IyHRs5b/QoUc9nqjv9kV
1G9ccxajenqPnPdkfyzQgcxGcUumbitTBm0GDZG4mbE0mPWmMInVzZT39heV2SoEQSUEhSE136qi
/ci14H4OqlupiStM91chX6q8ek0RbOYc6TmYQwEoLe3H6e10g7qOaq7CjYGjFY1XaxSEyDS/mcxg
OqQpRtVMDMgdk1NaTndGxe1FZPpnmhs4AKxh3TrTNUsCHZwJSu1U27ISPsGdeg40qFiaJT7al7rO
6OB16M8GYZZrOosU4jNtCzB9Vtuxv6qBFJTK/pdjUZs79P8O4rZ95KBp7TyL0FUj88KBMUlglia3
HCP6rBiv+K/JH4DNwEShf8WBcOi87NEJWA5d1fza7XTTo4R9beLKxTXFsK6fdau8MymnJjv/DvQr
A/GwZtgSjcGlyUbiMFi63WKEw4anoytduAJ5BZCTCJeA5ii11nGe0vdx1u45MSGzNRVyC+c1sKE1
m6BnpBX80J96h/pJMVKUBl0RVaKvaM8ablwmblq9kz2Axwa4vkX5NNfZj5+9eUuE5CjYPK1m5BiT
X4RWH0tITqusjA55Ket1gnnNjOsrZfytRYDLeoqKzH9pGu8MqyV00uapNv0P5e/n2WBS1v6iWkJb
nBLTobsX7A8XMTQXfRlcF8fUjB2E9P7Mufk3SIA6VC7IEw/TmWXm/xCqfLT19JBz7+LKateuW+w6
UyMhBv2uzWodgiN9nCX1e+PQbIvSX4FQdjN6xKMKD1lwIZn5pyRtTtEXfoSNhkw2jNGvTVX16M+4
2nsc31qNPiIx7kuPQdrk6y/oU+5xEzzEgRxWU1Dq5IVfU3zl667t3zjq2DuDDOBJ4iCYy0cdzJwZ
aPepR2WbEigbo0qJMhoP8AnWsOtWfcZqFKcdM8vOXbV+gIXF9U8dLpF1ZchmD0fk2xgEKLe2rS5M
m0kbztbIJLg+Uv0LIDwBqrxvI1Lse5nx7tgh6FNGoZe2EP3U49x/ZDFxdZJBMn3yj7JKEBt/oO4f
OWtGn61ysdHa3ksphwlrznAlhRgIx5S+mhmpFkk73HmgL+gKuFig7gC9pWvCu/9x+8IA7yh02ReG
ndlhwxBxg0rooY9OZTzcKqv9N1kprur0Nx3gd+SkOwH1+sTb+jxmOC5ignpbjyTKpr54cfxlewUu
aY5MBH3cCo1HBielgewh+dFdRsq+L0JhiW+8qd1qrKuLwe/bIeBneSAheiDxOGrrHzUgOzVk3YXc
xHRsvJMOIE+3KAWKcXiwzLaig3yGE0mr0Inf7To6DLnHxtBTuwr/E/IGb6sjjCU4ul690C4BG7Xx
fIt++qiv8UDZu2lgx4sJw+wQFPN03rtFevKL4JzV7UD31fvSa60NLdsWHNPZ7fFPsk/6dNqjeDX0
wxVp8qMJB15mRnXnxx00TdJ8inp4GPxsW0wy2JBvACNHcUT3x/4yuD+9/sENgcUc9crUJ9VmboyP
2PdE6A/TRzZElFWjf1+4gKq9kpVdGeY+HmxMe87LYHL1ozFddY3JPor4NXBpOCWk51mOVR5nMp58
4b/MWttyVAC3Zoj73NUPnqIT1QcuXZKAViyfmRWX3wGmF1e0x9wve26mGMG7BXs6eV2+2GNlTurA
ZJCuPt3s1UqtB63pDLiQ6iSr+YnS+3PpojtxThS9sQhHvfq5cd/0OPqycmMgjtP4NeeBuj1P6cUh
LODoaJXm9zzmdAFsrPyp56/aAppUimY9rqx7l9gng3hlBG/jHifGjLUQrDFGgvM44ZnuR7h9nRYc
jVpZR3MCOjaniG0jb+ujbdsQiQz319PmNbSwdew4jwO1xSomhgpe9NfMZW6894aA8bVXQmqpRXzB
WQal9MmHb22a2WctRnNfYgAXHc0RK5v+RYa/tgdSf0QFP9lyDYt28Ro/kw5RwrUIUOi+G+XUyK8p
z2r7X6188K9O/EpvQkM+n903RnRWtj+SLOd/R9flKjlzTxsvigr8fsGX7qAlwo8d6mX0VeOpW5HE
yybU/DpzKRC5zr92j5wxypKzIhwsC6KnwnJfNWgivL2D7lYRiSgFu7EQt2wsApx5lr8SwnkAazKv
QUf0a938wCz6XkvrLcH1HOaVQp6TqgAqsrqyo+jFZGyzEgwRO/uG5rRYV17Gscp76X12897meNIV
ZRZqdoHhIwUHBt8h0femlcCRYqrZMtUci3IfjfXzpHORdHJdXT1fWYK2ugWVaNeV8Fp6bBqS4KrB
Eb9aOZ1SBYQ86JtNAZiUViNjPr3C/GQdTJOzTO1IqoLKX+Gqw+nYudsyUzRdmvaeYz8WZmu+Riah
1F3qfTm4ofaouqrkCoQFxjpgBRraIGUJmzK9BvpzTqhz1Zy9UaYHKSs6JLT643piGBg15k4tL0dx
tJT47Sc9wZYqrmmlfcbScved0V5bn+w1vEu9+zb+cSBS8hZbw38omZ0eS9sEqd74CPGDR70oF9gm
XpKavmOIgl7fKfrp8evAxrDSRPGVcFQPBzSdnPxz+2DU5kaTHBP8jB3DUvq7qdGQnFL5ILsIAol+
Fio+NnVHTROxxBktwYB4qdZ4TWnm18zU8gTKSNLmD7ZGuZ3PHz6F387DpoJ5m9O3Rt3aWw4HrHY5
lQvEm5AxVqIuHqyUEROkKLOscSXWcDHn2GAaFvyOQxvtrJHpSq7cQ4fshEqKh9+209UMIeNpGhNt
1UoyCu1Iu+8CjNxzeWo0ImKBW2QIjcisUKGYkHbouOljTtFJ43GxiXueRk4AbbFmKIbwQtfQ5c3J
Ia3peo9t326txt5YxhaZL1oUF7Vl1kX+8muDVIg4/bMAH7hpAR4MztUisGUbW+StzjX9TEptGu/c
cHT2MGmQ3qzghK+a3PZXURcUO68I3qLAX5uYn9ZWozdhDiaF+qNOt5MdfwGN7EO3AiUCxkKDWVtW
Bx1OAy7MLN16WJoZ9aAFF8a9anHgjcFjUzr+Y6JIsrFQYrUSMEVVil/ZBuqq02U8jmOL/ml6DGpn
N8ATPtd1F58J5zxXQnulR/mWJaNP/rz3KZPJOtbLH1XQ26hcOWwXzk9vkCY553I9S4P1s/DJ1m42
UWwHoWq1s94IjncLYmUUZncSk4ANv/xtLEgQbPPuk+IhLnvzKIjZ2dsJ5uXFH247FOIa3YKshwEf
FjZphIY1Pmg1VCkkhUPCzoOn4KLnM9WoZX7g1k4e+hEJXp9jQRaibLY6Le5M5LeozB+8XLvL7ejF
jRyThMqa9pppGWvmH6+yk8PWL3AIWT4DTJ+ND+WpQmaABVArXGvPs1ttqtF4mrN0E8A+wG/LpNLP
XstYk8y65/JtyN+nuQSrbTO6yFPvzHlKnpJYX9ed9qAREO0nBuSRbKgOQ+w9je7I9saBa4NNQF3s
iBVUsHJtmqB0kEZXxiYqh27199LP3BoS/kIHY8O7OEwaD4mOYGB55Vl9d/n7W1FV88Foynea9g49
wWH4D0ZHyNny3LdXFHInW0igWEAbStdU9yDAOcD19ELxWq8ifFh5xYdY9mgUMDZQZ0Mj2SV2D9wu
CpB3tVukz0/MtzUeFoA+bk5TsWTTW5sWTLLpq3HN4WAXnre1zJq0R1Bj4UCs1yat6nNXdAK9JhCw
IvavCEypccCkgheuPn014iFNo/RguNEmSPzonM+2XNzMGRFnM1nPzMStQNIE5DDaNfaWyQx2VXrS
dGUQxnVEg+0Jg+NtozZmkx8/qyIrj5OP2Vii1sx0T9uNrYIEH7O5dzNnBWTN81RzSvafuJvxhAVM
CSKDM4rR9jqTSW4n02y/h3psTjX2kBUl7ZPPeNpOLaylfKySM/3K7ZMdl/NRl7V3qRyLFO5Iw3JB
6VKVozzkPfVkl+LuG2hday5eVj/pxgNVsAd6lVGcWoTj+jEVUfqIE6C8uAE+j6Wrzbzw4vgWo2GP
3bCXBFdmMaUXarV+MF8Jf6j4JTaeKY17R2/uIpcDICfGbp+mffIcxO/giNpb4/SCsfZ0aXxaWHnw
1rYzgMEU2WErPkub9d9JpMbwz8tfcXgCODAITDXr/COKyJIukybZth0MEDKEtJroINYCdEZ+DVZA
sceWrneQDRS4eDFYiUISAOX0B63NaiKgeaWhsH1oTJ25kqHBU08c+/j3R+EDVMXiotOJTiZMqqD3
la+VlITYchn1ZpvezvXN3Oswhsta39mVF2wSTvsl826U7QOFP2HerISnVqj7rk7xecVSrFSN5Zcs
KWMzDEy9fBoyd8FY0HUPPuuu/W2MrF11VB0RqAvGasM5FtYLlgfoYs14NAqconPdPFe584um2tqY
rvgeRv8MpzR6aUT/j2E1BCa8pMmA9BzR8yaJ2/bk0/KPavTuAVj+lakl4zYp81Mq4LIMuXOjyT+u
tjiEa0pYIUMbIFs0Ox9pVSCHNm/AdfaejUe0/jtWtuVdrnNcLUpibDDMr92EnPkc8e0qAFXOZr1H
hMJy6JTEskvqJpXqYHhymt1Fn9yZEDn8NMWemXpLd8e+Vb77j1C+xyKjxY+TFkGAKTZWLL+aF63W
SWLzPszWR+blNA98eLQX8Ee2BrGrJidQMYOYh4GYIZ8WOXocBxwbUzozIJhMSwWu0rq6L6LmHqu1
tTWjZryjod2udJ1rXRbkZSbyLbDSMPbnI7ImJBRA0S75feNq5WoUbOCZXBVutQFqle57Thhtmyar
viux0hekuLb418IkR8jBQ0zDFjV4VWtYM0gliaPXuTLXdQ7hIkmae398Hl36gT1UNvCw06plud3y
jPNYNrSGtVytymq62ElHvMh0mZzKDY0T63RKGyxlaG3f0lZnifcnqBfkfCPeP9hMlEFBRedYlQdk
PO3KaYZ8zX50S0yxT6t5n5RVdqFX/aRK6zpVETGyynrqXEABqt60yXQTKO2AlKxid4Bv4+SPrdO+
pon5HufmmV48KComJS4wmQMStnzlF73c5k72Kgb/ceLddy0AL6LqHo2ufVaRD+Y5095LCUMc0+3b
1BmfVS+exm58Y+h7i+MDvQSyUTpxtSY/CCMLmkmGPZvRGcnCXQ5/Pn7T9VZecQe/9oRwsQQwt7Ks
V8YgYzpqm5HoOZLaxubYAl3TbWva2pJ0O0YNTKambLjr1ST3JgDDDd5JTlWGPq3RzkwPvR78yyM2
JU13JHxjtCFTjeqnbJth4zunuWw8ggo0hqCCJjahmbRxucCZo3lHPCO/6DW+hEdhaDIYGWwCuUEl
Pg+zQHk2JVd+UIU6kOSJqhVvyyy76ofpNJg8TK4maC5h6idG980z0aSE3lcv1D85FPIkpAtecabh
bMDUaYzKf2t1q9lhffDxejnvTTnQQ8eBuver8kmfibGXLgVpzRR2Gw9msHO1Lt30hU0CdJV/OwqC
WmvoHBbgk052n1Dr0xKuotpg/EqhOubQJO3JfjMKlqcZDOeVn089niSMfe2dSTzhyqLqJblt3rgt
SR4WBZvriGaHb438Nj059824m4f2hHFtXmq6OOxJzR4ShtKTcJAKuDnGzpjhKGD0J89Adghn/Wor
9TrFTnseMpbjpHTQLZk6UCfNOhG7aYUw2jEqBdN+MvoXxhLbMSezo1IUqb6HRS7qr5YG82kEWqdk
Et8lZKiHg7Pc2Hp/KNiHsqxoH7Q0yMPB/hqw2lYTJ+uy57nvHQHOzqa48qs7SrZq3ShDXzcNey8K
GfqxWOQ8Uhid1HkBCrv0UUhZdCN15yrJ2BGvXcIIU+awZSwCNtd2Mjnnvz9grTlnai6KbxYekvse
knxMHwk6Ta8JOoMTWO+33LHae2wArybnP08mL4EVMDgZq/u8yex9VRQ42oOiPuNWfE515FLG0OAN
lZX2gLbjxyvz6iRANyDacaptS3ajQ4ndWg7lmuxPPi3UsYi1A6LhcWW5rX0QI7MY751QBWDFOuiD
0T175btGUFgoOVuA8Mw5VdRWEeJP3A7Yy4+VoY5FnN9DjDskbvuGxinaaHwSfY85A9VOtfF0+KR6
TuupqpnDlnW3oTfN2Hmmtumt5hHW/yLLXOXc6/ejZPI1iOpUln6z6WTEvli/+JP3u0iNdlXgHjsw
b9seK9McEfEA04f4CA3MZpnu505x9oFNK/2XmmoOdR9VpC8Ojm6dRim8S5u/aoK8dDWyxJEFHbHg
DPNlhFDaAAvctgWsvFFvT4aWXfsYYn5T+u+VPfTrsvdecmdYUsHrp6DQLqbblyuQPE3oBS7yBto3
6ezZK6MsEQQwVsR3LukjOC2zPJHuRkWl53j6d9fgDhkwoFkGueEWCbWrtu+fy4kDu59xqke9wpYT
+O6afbNiPJmdc3QoO7r2HM9Rr65JQZFrVYkShovzWsQTZCoOt5ZTwPO0na9s5FyqR/verLAgRM7B
tPRoB/w0G3k43CWFLJkOFlJcP26dFVAXdIpWCVyStjUPyIpJR4RSGm/M6BsfgaMKJsO0ZjJ8AGGE
V283pYDC0TuLBZ/rHVJWvqL2StbgAh2sV70zWaBMr+jcBzYaIkTrOG99a1O5S9Exn+oxIYBHh+Xl
keJZuGRsMfSxD+NQHqBM5evB9L45u8hwspYyoqsrTCBIdyXrZtLhNMzqAcy1jX4YhNoJSFbkOSvh
0Df0MP6FarKR5ZrqmRHnuq9h2ZYJ0tq5tXBBasVb2g4Quj3nlhtkdqbTxAHZqjZDO8aUKF5zSUfr
BuI33yt0i3dZ+TlqE+MBFExFI+NdpOUPpYPkONE80IAGj2RuG6dcBHIrE6PFaz6VDxqVR4DQ4sDd
EK/JDYxePNPA1YsKAggPDWPdh9tdOcdIOMZlVplx8SYkgkPRrnV0lCFYi/TUAns6RZRI+wpGUptb
3r4IrEcYtv05NecL/kyxnTL3uRWGWrXerFYjEUNHj60niex623XDC/Jxrp4Iuo1ikHzPVtIT0mqz
UhQlFP8pftSB1twNDM0KGgVnAzPKOuagrhuzHTZa260bYmPwk7Ic6JqxraPm9teISvPy2SDzosBQ
lfbHIJjIruc+p5ZclPHGJI4FuKWDTJHBKBLPRN6RSr78DUbx//+W8D/4o+MXFWoch3ato8udPsKE
KBZzi4x0Fv5aamAdcm7FTutf8oYWN3PV9EzTYHipu4hzpzc/eNqUvXBuUMy4olgbn73IHy4obI50
y9dtxlCpTZflEZzxmf7/V6XK8RaM5TVvCxt7C4G2gXwXBZAvQcm9jzN6bzQ3qxeMB+7WW3KgAFfE
+6AC6QVEfQBkOVOaW3q3gmZSYgBD2d3bptpa4Jhf0Mtna5GP+m6aWCSW/9QaLFguJ4hyovyeo/SM
FOPVs42Nnlj/JHis+3wYmpecoPq0Se/q0gf+I436JbifjCKc2HDI0h6BV3hOhuaK6Y2WEVjGlKCL
4/IlLRufo/1srgzJw6rNxQu6WffBlvIsQWC/aBJgTWz6nz7MU+QiJC2ATVCoBZjfjjvVl+JMbCUh
u0639zsNbJHENaXz9iz5OoPqCNOkK18C2y4P9jTHa7NmhA0pzT+T7aqYcY6I6ZcfrHLy2tC88mws
P7mwOrIwcuMUuOTqRZGdv7ieFVFQOKzXiHhe0sBh1XfW2FQ6QJRwVExiYR5A2+9LtxmZV0goJ7M7
PDUVYLAg3Xlt4T/a9AVvc46jlrPXTvS2vcpzGig6vyjbCpLflN3Gn+Py4GhZdXW4Q7qp4+AxXxr0
2vf4JepbEx/J7sgeG+QwSlfPHbSiu0AiaBfO+KZcn9O5Seyy1W+RTNCEGJhfRkNAnN+Q/WrR6HOu
cVnW6LS+VFpTn9Bpshl1hXUMqt4CjZL9wl5F++DIaC0Mmnwda9HBoMUflyyjnLa3Ldw2cnfIVCeI
Pd4UPRmSCtBeg3F+lcJNJHpciLUmDYYiHr0TesGbYrbid7+fzy6aYlWoXeYKfddjQb5FPEcrVQXd
oa9tUnhMJHcZRSBVAjffzG2mUMyGATEgO6WcL24oB8pEbL/ABFlVPvQVi/G/n3fGISA8jds4zEcJ
lXCw9a3A1LYJav95KHPsCma2Hk7ZMEf3AyE0SNHpXTW+PR1kB5xeJs7Ni2yxzQx+/tLiVRqUA9u2
g5PvKQi4TGFPY/MxNbPBup8BruSUg54J21yQt0gCmzh0rOIzqrzphTB1MKweyNJk5N+LmigwkNpL
/YttROgogYZ8/DEWvJtejMV9ORf58Q/waCW6eTMGbulMJ6fZmFBFe8NPDb3pBNcsODpe1axi5MRQ
0ecfaUz2pie7ZQMf566WKR2kpYlhdjPeUCzJ67+eRqTG8jD6yMTzIt8KKeYLBM5HCHcKr3tgr9zl
oUhi2hqumyB5Wl4a/sBHo+A/wyPkufFVD3k4eAU6FqC9TKifetoMoARui0tlF/hDvcHerh8N2ZJK
WrZiN3VeseEw1h3SFKTzJKwIE5U8RRhjNvPi2Uft91gJO97qVie3el+s27jSrkIRxjkV5CQCErBv
Gl3sDR3qcVvXZXGRNUkfWas2Q/bc92jwIGeVt8kT8b41uO2boi84hmbZETMte7v2qXivV56ojeFk
1dGmYbgy8FzewKAUJ9Ph4/x72bcxKlU+wTDVJ4g9TKEWGJd/wraI0zK14hfm9erYTjD0/l4mMBe2
pe8fgoHEStWq/qbli+mCjMtVl2jymDGNRls7OwfKB2c1L1uDw1hi5ye1sXGXB4oclQihJQs4BpLu
osPBAVKOHb2rxYG5ZXcjArVfWnrpXqvi7qb1yyw987RtsLyExkM0SVWAnVqufmW55Y7Sh+Hr8lVR
aPVeg4/9380AThYev+FOQFn4zlaZOWx7egASlX8cD11xx/gICuDyrbQ+0c92Y33/vXImr7hUUfb0
9ypNKvchjcTxv19JL2aoTu3675Vd1u1zm93HZaZDuAOZEUTj89+X8P2sZamb179XZWQegLVG4Fj4
cZ7RXAvDqy9/r3zf/JLStc5/r2IPmSdkcXH39z92E+VlZnT+fz++KupxhQFKURLxjRQF2jrHdsCW
yLsaYKFsRlQWu7+v2jN3F+A6wUiSj6CoRbCVQUQU0vKPNd/RdsnEw/P3VVkIOE3grEkr5Tvjt+iO
nuGneGf5x2Mz2aeh9BmLLF/Fq16eU+SuNIb5zmVOxz8aotvfN7a1ST50SX/390/9QabXLLJQDKEA
kb0RrKM0HZ4AKkHxjKeb6kGhWNPi0rlog+VeUNCaEHZp5+XIGsZUBI99zb7O7JxzaTI/Kr0+15y9
Tzpq2n0LhAB2QkzD0mPNF4mvP3PtSWnwEZBTWO6xKdq3aXmniDUgNgLlXMNeWFYlyJCBmiaaev9j
70ySG1e6LL2VtJzjNwccgANpVhOSYCtSlES1E5gUikDf99hETXMhOchJ7uGvHdUHvVeWNasN1ITG
kBRqSMD9+r3nfGfSNz5K3ed0ngAktwy3mw5rd2L0nSfw4CCcT8BU5qi97PSBvF7tlo5dDM1q3rDX
BM/u8mA577IJxFMUjYe4Aj6Z584l7rtoVzkqXWPEc+l0hj2qwfBpKiKA+BY8meW+prEpUUO1JIRx
yt/8fMzCw7SMAg4wmLAYGcsW185vauyHg5AN3uGsnZ9nkEAgk9udNH2488uHKIMZjLUjyXZt6cCY
43eLIyoEx9TeE6K7d6HVdBs06PoDeBGvDTHt/DzALgrCRHv6+QudYALWg1x+bOx7u4m1m1pWypIa
BoRy/qUFjI+sybqRooL8g4H5XZVH/U6JUGzmEJC4Mp1p72aZdZPoRrd46VpvWv5Hi4vp0LcW6s6G
OndZymjPmXfAVWIE93b6rKyxQ6uSXX8+KVUD0IrA0zVmto3Vhekzan/iDTJcZTZT27xgNS7KP4ZP
SyFQcrzNkf5EaFZz0XIU0X7QXwHVjVBUpbYvuIUVpG5aFibzCtPadY2rb2xiTX5oXQL7FVPgHiah
zjh+2RUcwgwPadWh2Wnz7tb4WXBf1SYXy70aZoKhyE65cmkf6eerc2MN76Blu4uRzneDwgoBbOjG
+fYypLwtnc4AMAjyPSsjmkQRcZivooc57b9J+DTOY2fJPe1v7PpihmEGMOJgdLSCYiBz5wgfji7b
rVEtmofEDFGQMKAgCjG9BQDbtzEdgY1Z0c6PxulzjLlzGFmO9PTvY605t44hLqNVNg9O1W45xk5Y
TaNfPkXZ0ygiIrLzMt2NOVr1ZtwJYR5Dkua2Wv8iFRKhWRXWvk2KzeTgX48T095HyxzNwku1hfoe
eG3jTjcj/8wKh9Pf3P3RJC1OfyzTG5QA9xK4L3g3cA7J+GAUHC/CqmgeO+0baQ7ooM5GZmiFEzKK
hHqKE3s+GKfCnYazBDOYkqq+YTqdHNIOx6S+/E5Ssxq6gxy5bVinm+XdfEJwQWLjcBFV9YQdVdx+
HjRvkm20ITUg3v+M/0QZswrFNHqWPyKweDGc5UXUarl1q9jeiPLGZOImy65du528s5nXp2qW+DJY
TrrMWLbaZzrOkKnoBkqXRmIQBC1Gfe3gQHFaBUNDsa71SIlIUqbt5VY3HxM5u9vgsuWX9S0PsiUZ
D5cUWcCveqQXRP0od58myNWhVaCxfq6cXsKYcxj86g3uFgb9QfPWl5rYWA5WpnBK1TEj5maliqw8
mWEGByiqtCfixARBMjWbB2itEgUSvXZ3VWF22ThT/+6UWGAyGWWnny8H/oaISAiwBN7c1e7OLYLh
adSyrUYBTShiR+U9oQ0hUnkiRS9hgy7de93S8BTP5m12NfO2lE1oYW/cxuKewfBRTPFbp5NjDJgM
sY9v3wxhOJvQGYgP6Gt146bMPTewHvQ0fi+s5K6x5+LKsf5C2wYhuhXfAdU5Tch+V4wwPlyyG2Ad
qu6pM+5oQjQ3yvzkMe854i0yAsc00CNg4Kkd4wIaot/PSvCjK+3aiNeCgRba05a+K+jiS98V/eXn
WZ6joXeK+rU0aLTSuEE5zarRMYVK8MrhiRK0XZvo8vMQcxt5U99ds7J+jZXKLglA/Qspjn8/Kzjz
lhxPCcrJzmbRIbD5+Yps+bKux16duNFjMrReTQlNlcyHc2mZzEoj+uKxIbRNYKIPtSqifbv0RDpr
vR47+keQCpsLWBGaSIV7StBdbcs0oFo30XkBR2sjrNLxjKWk9QnsnmR8J6Ojg07sTJuKoSqtFlI7
o2oVZUPDyRlg0M8nXPSgf33JsHydRtvPH8Hl/Xy8bdm1gT2Rodi/AWfnUJY6+pE15+9nPx9Dakw4
AFw2It6H489Dhiliyyb1EVrBWyj1auu4eouhJaGJYfw8ku/VHn8+6vYzypeff/dIwezkk3ov2Grg
YEJ7Sg/KB6fV6c921WUffVm0G0ZcEX0VMIJATQ9QNpMHWWCd7LNpq7kQfFwL4VNL82QzTk3rAag1
VqjjOtBps0+2LjkoNpacrwEaSQcVb+93LsAb09cPfUVP14zn4p03a+MUWftFYWihzMemW1CfbVsa
DagKqc8MDkZYHurmIXTKvR20iPYiUPB2XB+mGbVomm6tATfXRDuvsif9qXTUiUYJNtdadx+akbAf
e5hDZqRpcBe3paRh5wxfyb0GwPwDPuQqT20EIrEGMoVAm+s4iz/TnHsMqvZ62l5FIO0XHdIRMW5E
X7g01zsVOAQiFZwXRwlsdOohjFywo8lDOSDe5ECCDopQxEMWBF8GAKvWYW7DmPZW9YyxWqeO96Lp
xq3LHBaEobU12C4/q+wNrt8yuFPmCxmDdF3e5rbqfgHlb9dp4hT3GZJrT8UmloG6TPbJRH55bNDi
YATYkV/uW1B6gscQvT30TzPakD5gfEn/RU6MtJ1IbaraYOKU0v/GdFJutWp8F+Xy7k31iRXaviGP
+tRp3XEGHrWrI6VNdBQDh77z8YlUxj3ZmLsp4JWXYUpriVfl3sD+1DBowUyhd+9Mx1/pvvq/NUQ6
k9WzhjO59gbD7N+4PLXBj+n5uJPnalX/1nEpoA3pbWB3S5qgbHfT8pWpPSBEKrMFXoCevMpn6yQ1
fIMyrvAWOVFxHivDfLG1zym1yrcaPuOpZma3dsJuNef4JbucFnCa1C4XfzsinDG1J8VqjpiyeA+c
2No2dNx3YAHSU2jolBGouJzEp23Me2nmFvJng03OYYTX+K8h9KZdXE3d3ezHyJxazQPynp7tpE7p
P4xfII5R5kiCL0SGJmeYHFRtyLsLx3xsfiJgk1o6uzmH9+Mzo4vSYoC2miP7RopCrnG8U8l8GSv/
i9U9xY8JGoyF/RyniqhMhGVA3pdW+cwZkZ5v/SADN97Oekg8+JKNSFG8hD0huLDNfJ2GpXG04hJl
KdBcY2ePDmooJnC1MSqEmn+iRFp3nIHsu59nYxj8GeoOTHlTIucPsxAMs7VItOwE2+uAVZW8lfUy
dQaAdpd0wosdCwNfppMBqtPTQ1cUn+m/AVTJT5zb1sAFy1PYj7AXq0Yhn6deVNAvfx5szidebZKc
lzsw/C1APiy2FaFZgSOeLaIKPVfoJ123n50Fk2UEvn2XI1G462hWoTtB7dZUpLkN/tfUOpjm4OcD
AQzutODmoFdbk19DJ9mMwxPS5/D080yUKXh4x/9GQWrubNW9T8RceMyG8BFj4jpFhh6eQt0PT9Yg
FmEdLmyD+cJJLA+M7LLTpGfuUeNEJ4P8r4/89+eqaPoUI/KxSfJFErnJcRb938+s4snGs3ksRm3A
L8/DpCPgg1O8x3gtzb0g/Rnmld789b1Rv6m9ih1PLT/Jd639HBvdxuyMX9mgZ8eSnk+lpHtQzVAA
dkWPoaJzHdHdznMOEhzkWAtJEStOjtYWp6rFn9rEDE7TkgGNPdakEIJQcZcHoez+JPwE7m+TZmuD
jKJiydtyZafWxpCfrbLifDSGKU0u9p8pl58//+qnKj39PPvvh5+PkZNFQLMIdzCvAXuIE6Qt7WRZ
rKbE/QyrsIarNrVS8rtPeIVsK7thAider9u7SFxPPw860levNKGimMV8nDWNTh/FPoYN8h3qxthk
sTEcrKHxGqysAFvILpjbepNZDWbSOD79vHg/71AcBe0xoRFgltpw7bUwABbszI9aXCJSGkZq3sJH
tGphZE+nonw1gVetsA+p9165vxyQz1+8bfe01/QrmluMAnLausBIgAJVL7kLV8aZjKeuASg8td1R
GbP1m0iFfeTYzR8pUL1gLTlGubwy6qYBjsiWVriuvc3dLFcBPOpthWV920VFv660Lr/FZXwXqkUr
JovqcZBR7NHZ664xEZHbvsazbONS2Uk5ECkowcRwmX8YeT2cMnptoM5UgBelTU7Mh/R9qVcGsFtk
o4JB71GUYNsx50LJmPMrU8zU030fPMNs5OQsoE6M4bVQJzIUTNtf6SA9J0XWM4aO+VyunCJhvE4r
bh3EJut8GM3HHoTsd1WTUtleB2xzkN+LL8OMgBFx/hpiuBrpnJCBSYMfPkOtPQVlqm/wKPGaCNyI
4D44OxQW5Oys2IPKSFhCyvFoWBqOQJ0ivluk4lVrIBrv/XZfC+ls8WthLahThm0a1GV/CQ4pZb6f
ec2jlq5eXYMhg19ZpAyIocSbhLON9A8gkni9wV9Pf9HychM71iTSZK8r98snq3IV2q7/oIcj3mqm
f1mmn01i5A6FLe9Jg6g3aA2cR3gdzV/PmrmfVk3pn8p2su9S3OOYA9uNLiZxKYzxbCkcFKQTwPbw
QcQi3QlI6knAtb8uzRJzKmLKdgR+0hpy7N+JuBol/r0R+k9kjWfDNt11Vt67OOe2RYOUPC2sE+j8
tb2PFY4xOw6g3JjJzTKZ76bYM1Ij3iWQXbn7S442iYvcudLoXg/mhUi9tz5IH6Lso5WVtQ07k0QE
SlmWB2NFkk64lMPVNXHg2zdiIPGW9uu9Zarb2BbikRA44qgAJblFlG5VYsef7rTKu+HDdkDOtWga
R50MC2Msn6BGInFgi7aCioZUhuGqad+CGPPWpLX9rmXgwNXkqk+qDdYIEQ80S8bdPJSboSn3jDOl
Z8rsd2roH7V+iHMhPN/o1bGk7JsCY+OWitl9Ve9Shf7F9bsRE5LJOh/O4pVm7RYgPvIdw9FvurwN
WXjKaCfsmVw3u4jLWOC2R2MLRj+8jhWeyDjWPCr+RMLjKm13PJSk8e2T3lReX9sKsqn2we6ErOJR
M1X4iL5j0wDmYjvjuCR9SZYnicuR8QsXuXEyAl3H54EUJoTsDPCOyyFK71WlF7cQPxSza/WrjK1f
w9Ds9OXFKwaFjkxkrFn6Be8cIEpFkCQsiLXMGWwGWWWsYwNHk9VO30iVtLW5ONfQ7aySOJKIkMHr
lyyTvaraHajzPxYT5BZeoNt7ZE9Qq3HQqSoAWD1NuTr3v4du7WfoVIlkeZzRue6Y7uzpXuKJH4np
ALxR7vPMKI/2xGl3It5pXWuLBX1CZOLWErCXnh41f9oqsk9JKghXkdtOe7pcvxvn247dR2eQJnhX
IFslwYhb07GC/ZDnErzKXT8X3RkAV73OMaIv/5HbE8ALd7MIsAGIKPvKoIyvh1SCpzDr7j5EPwU6
bBVFuJb1YMxXUcNL5TdIUAhNhe8/1e7WJzRuM0U+RLWpECtynYl1dHCJFjZ+dZNwj2lu9TsbhHKX
BzggzYT4sxJlJd4iA21a9IV+mBunoMYJcC40ffZalOpt6MmrBZ60ABLbHbsEaG58EQg4q+eizDrE
1YfUDEBLOxTlpaoczraVc+5oK1WBc1HpxUW3c8Ekps4wv6ZoSvZOhF5YtDT1TCoQu+HibTtfrkBp
2nQprHzT9xAJniqVmNCcyAMKe52JRe1cc9tGkijlnqQV9/LzIGDjy104zeRWBYO5Dvyo9+DCYJOA
+bsTGkRsXyXGrreVuyaR50RMeMWET1eXn4eEUkQfm/ZoZw9uxTkHwyTL7lfnfKRceuzZYPchwDyI
trdOAQF4+OhcG4hDVj+WgZOTAlx9GVT+L2XALL7aFIJJONfTmFm8BYNTH/AVfsXYDT2I3iiLo+lV
dBZo7oi6ExDX1YrUOiynV35v1mbBLwKmCUhVre7AsjH7sDu616OzKhv7RTUR3W/3rSRi6Ewsize4
5WX0GTY3CbYK+q+Eds3Qx1wxusAVcA0NebwJI6TuSoyfGprbHEz8K5LNcWsAcCEsfNrCxYz92vT8
JiNISjdep3Ci1a8RP8eR1cmj6Gy78T1/tB9DLVm8ZOx6BQp+/ElP/ih+WZHefhUaP3DynS0OsXQV
VtFCx3cGaESN6ZXKvJdaQvKmCd/AzdeWre3jI/NvErs4qt0POi1h8i7RuQTIuaExzex05m8tJGU0
DItdNBK2WCW8n4NZvtspWPPKFl+6pj2RPvYt2lCy4OG6l1HyqrriYGTZGR+rdteJFqUH4p80PlmO
Cxg7MFA45w7cCeR4BuoSAPT2haiBP7QWSBXK4t9Babk7FicON+E3f5rupS0zZhDGxnF2je8SMcLa
ssRjATJ9E/L2kiZBvVBifmgFdBNhN+8jmAou5I3oCSiIRMFNPZFnMJA2BZEmuM8T9Mh8iSB69YX4
CMISB5bsqZl3c9B+oRjfN27F9uxq9Yp2QL7NbBCuZhS+jLoITuFsTqu+AR4vxJdGZwPeDZWCBFjj
JhuX0cyGHEZSybOWCW6Cd6rV1wzIMWrK6K4nRzMACh8H3DcsF6CLNexOSKFwVaBlROwSxpWzCpUD
2XDSloEhdvJw2sFSIJJEXuEIoDgzTiwhGy2QSAWwbk6x3m3VEoPqm2yORchpLaJZUrbm86AFV5XK
L2nGwOfLntyhXEvQWRVPnRY8J3PFVD6bGcBZIIuqWWPQaDz7dvUakuBDsvSfsOS4hkl/nc7up2Ty
gmo5+TBBEiR6Ut86GH2hKB4h8NwAsumrQTc/8WZaa8OhNVVq7CG0xGX1HWrM1sLBh+oBHJ9DwkPn
gi+Zsq2v6jvkDMYBfyy/9nQWDR3DIYoI7okLe9VqJrph0FwDR44ghS9GFO5ZErC5tjPq+vnAeDpb
GQ1cLmm3n5rBdgE2aGYrsu7TwKaqcBmBi/ygOxWGPu6bBA361q/KM1OU8JD42ZNCVLF8r2qBpMdq
+5SAp6JMNagn3Y+gw/CX1iJdu8q+KXui/eXwBtO9/4XmB8dCO9GGIiqNlDJAG4QqhJwutMTf2DIh
/C+iR5epbk2O+V1jfSZEytqdFaN4CF7Ton4b4f2uLLdGZT80V24dD0GSyd4WfTUGNqVGE/3Gtb6b
ABd9M7n7Mizow/Ku1+eii2nl+Pk9WR1indLO3QUxjhC0MJh/gDw2OK+TITg5YwcDTFEapom/j1Ft
EIUZZWx6FbusMWA7Hj9Zc8yt2TsYwNtt08wUnGnvr2Pi6DcFjaLE0u8MSAxyZD1EY5vnT4iubDiB
7gsTwGIVUQbuK7v40EmebRe7mB1253hC59bENmsZpyzWEooOp75OOhd3Y7fvCRVxbhOrTUfv5pIn
00jmW2gINkbUBLjSJlxV5OSs5ll/AaKxWLuHezNFyFJq905Y/6EutBhUHvlKuYqrJsfhHGzcoN1Z
s/Otkza6Umb5UZNZnk8E4lVaft+pkg6KRo8d8SmCvTar9rkiXfXcFNovLVL5XWic844eQ2NxPsBb
dh1FTQAZ4zIamScA0hBjyj9BBQOsTzB/N/Pz4L+3CKwRpLAvWY6wmA30mCa0K4muOMftmjIqe23o
BJWm1nGZK/qGyDd5Q8GiFRvA4WscKIjrGqTJQvOfnHR4Fj20SVyQzZowpJoLRDVrxyLwyq8OnbBH
ZLA6Qih3BDI2GDtMxpQokRfa8zdKw+dkuf/9NHsohZ6tVWiftYYbu+0bT+uMM++IYtnJZq9GJzQY
6SeogTfpHEIclIKRTtMIzhSORYMxYLuM/ZDWIwKDhsaHmZqeiAJcXw0mYRo/TZF6JmLQFZPhNQ0l
IljEMG+FRjBS19nbKpBrECj35Bu+jS4iTDf+4MwSYgJ4jMr5wLnhD3cPL3KFEzlnpXBstskuNz8C
G2be5MCbJGImJMGi9P/YdvUoBEslzriYpNUsdN4GdzjMHZrRtJMbhKi3IG//jPmuc4nnqvGHwRlo
OIccZyP6GqkPGx8DIN5hGuBE47UX8qPo2k4mTVT9Q3bpxwBsaTXXYlmpvDLC4UTTmaxpTgpCEg1Z
FrW1qUkQW4VCBws00l7XEDTNL7zSb1PCzzWmkPUhuxpuhlwMwAkiD+u1wppaIatqoLB7FcmpXj9Z
jwg6f7m/LS1nkQ8Rycd43ofGwtCQbFGWGgfyno6AK+4CR35gfXV3kLIqz80UjEOjW6na7taA39EV
mI+D2z1ogCvWYwIOyuS44o9Pvi1A0WYyWSd+8BXjC3dQDISsvEPd0nIOGlIME4YmJXVDFPTNpkv9
J7RPIOBwCGOeWjdNwhvkgynMWb2Z/CTr0d5ypSgcDC0z7ITzXw4oEZsTNmzUeNp4C8RvckDXmfYZ
4nxntAQZo2z/JCp/DMKugTeRe2VGs6LVgNOIQ621j5Fh3VlB8WyG/SOLEsz2rcRnQ6WWAOu5URhj
2Hksu/HFjaejkRFLy5nkyip7l7cKyyoL6BCLtRGqq8ymY5ixTRh1hS6s4Z6Xh7m2HoI6B6AQbgKV
M0p5IKYQ828KG7nZzgFnDTHN9JSY4/tOfAlNg8/icSpH0pON/NVxWQAavTuymFAt2r8Q4VzEQv1H
RzEw7zOC7E+LetaDb3QzXYT/CDm+zK7+ZQ/yoQ24JeNyE9iiXekz153dwhiFQYg3lcgQyLW582XZ
85vwuSECqWEFrTfFMFJ0GuWqneY7+pRs5PBlfNjCW4nodhrNDxoFAKRZ41r8sbDeAUPBZnKOpc9E
3RZHK6wQUbWIqokJ1/td2N9LKzoAZNm7pnpKP8qQ1qhvDbqXh8O1jTWMZC44mFLP9rOev3eGX6zg
ovneLPn20rAduM1Ur0aWdltLo/yuO5z5nLtTCvBrqoodImbMNU5+oNVUAXGBleGCiEqRYu2j7iny
87e47jmNVcWpF63AM8ZrwxsjzBKmW5ZrW0K9fxN18xJ0tbWjdOFmgjLUlHZx6Nzt6HZvVTMmezba
FL39qUN4taqJO9hb+lvf9Xs1QEotMTx7iZEfbbSfm7xoOfG15rxhhRvXRj28TJFW/dUPiBKxD/yW
AWKCDL+ZB8+VyXUhDIPVwBkSa5gPyUs6qdDyisjGGTKgOCF2OyUI9hwNmCbad1X3uwyPyD4Zshbk
9myvTGVU+ykPECMq8UvVLXks5KimCQwqCKMF2+lhGh2gdkCGVoFfnnIHUug85t9OtBQa6AHXLQv8
ekqyl8FAcxIKWa9VfygXl1Ljw+RoXFAizOSyMUyYBnBSHpBV1qAA6QXTZLJvw0hEQp4MmMchdyAX
mD3S9HhC0e5pUZyhVSRO3NfefCcZKVDRO2nMpqhDEACEwV5vBIewcG/b4EEsZko7fER3iULghsDk
wbxMcH3ulFYcB5eY9UT6iPhbF4vIUKN61Fp9W9u52CAl37aEOVSNiepUpnI9ZqxjpYUcJu5QGnbh
HsH7yS8l7KmWfSYUyVWi363JYUDuWjPpX7CtIVoJu7I2OA2jsxgUVxAeK6J3+g9jrIEIUhChZvIi
V/MZSAUasxGG/EXx5tNIhsLtUqKbD2IA+pS1qHOVMb5KE3YjShENUE6beYqUKEQb8bkrsHQvlG5r
dun0a21LK6X1dI06NWjcjSJD0qsd7UVSR4+i757QopdmuTHZXSBa+AT1UYk1vYk/RqT6Os4h1gC3
ASFrGYw4DZFtUwnz1A+mSxSAM0mAgWTTNQZCTQIlQyCFGIT8utcMZTlSZCvgeF7bgAnR4+q0qh4q
5nC11lsboAfp1hx77LJW+D5blFouMIsup4mIt4u7ANs9e9U72omdO5dn3YqIJGTWsikMqRb+xUBt
wo3mxMm2t3R7i9BTxwOd514yOsEe5xx1k0bArd3sTdEietS9mlnyVJji1XX9TdmAL3TQuzHOe3fm
CuLdYrwUIMe1EfJABK81nkDYRhkCCnoPHw3z32V0Q5eqBig2m9dsJrFdJuqD+9lNYnYV/E1yEIbH
McqQ6S7G98F25EOgU+arGPBTZQbvssM1D3a9cnLOfQ2i6TRpFAA42q9ONzwT0EOhh6LV0Zes4tzf
MvXOGQVyaLJbJXY92ymOrn7djWm3gXd0mEKGWAKfHK+dpznTBCIvwxAX1efWDCbPCmZwhQWCo9rH
BEvs3Qr1xck23N+5OZFEUibfc6zdqaju2FWEsxponoHLqrZzIb6Hir+4IPlZwG6lN4UMzuogMkIM
6Q8yxdySOyNrDxBBKE3g2YaHNMoNr4xrskh5Fc0KaRb0Unjwlv9CpE901031xSCT4KJrZNKEclPT
j7pTYT5wpjUk6W+K8lAGW8NKnqIhUKsBkuMahNHthwowtaRna9G0s2dja42g2luGQZ5A8L7OCoLn
Y17HNbRCtBZ292DzClrdM/SZSz22EkSSDpKsdGKkBsnRqrauybmxdcal9P2tB1hOZaUnkH57XCE1
HlUmSN1StOCnNWlfeZmmVWxEmaQRgq9sKhjk1W75im8Z6oRWe3GJOdChgbQS4/zgM504wBV4qF3y
AOgxNAhhqTtVPMCgJZRXRbE4ZXp8wRJSv/ij1u2SgSymjuHxJpvyU6lReBbBlxb5v2CanWRTjC/J
9BqgnsHIyJzCnajD0wzACQnwSL3ckEkmukDmMU5CFFF8nrL4gWGx9dR2jBDk7Kqt6e+E1fYklszb
aMjiLdnL3y00rKYuuptyoRfbNhkJSz3dJ/IpMgQ68P5KtisEyx5BKCCRrVPinqos7Zui4DS7mAVz
qh+Yz3Gw67Tq0TEgxhla/atF8t3HZFzOue8fHVOtyBsnOnGevCqqOq+wlvwCvMaZjOGKgrZvp4ge
clC9s8+cJdDYTTO0F63Ltk6YaUA/2asLQGOe3RojloRRrK2QmQ6nRH/TaerDlLa5CdyRrKSWRWAm
qTGs5LCn2vtw3Q42FGZZ+EPWPfKvdlMUbkS1SnpjbSokz2jIrDr/Nk8z7bw1x7F+hwj3TqQgimLU
HFkq5tOS6rOmPDlENLhJja3MPQIKsIA0iMBq4qCcjT5bj374mKbZpien/aFrNhAruDEbq4Y5cUuJ
JOOyFc2hKhI8kQMtnqLeRVVh7xLu6c620DUM+zwKDigQ7B0tVn/tcNTX87couDOqtjmYXfYHNcEX
05onm//kEvG+AurIdHayX3rmpYvGgMDkqr3FZE2swqC69y3R77NlTjJg15Bu9aDyQPNqET/33O28
jdnTMN7NzlguB7h9Pi7yuRpheiSHc6TR1JiQpTimbTJTYY+kw1dtVWe+sR2Qwe3770MRPsP2lVsr
gbZjTND15ig7qhA5RKmJXcALArET3x2YaAfkeartmkELgYUin8QfjDlPw/kCRbq7r0kcaHBd2Dhl
H8a5MWgsNNxisKrwhrcQWApI2gTBCreKjjp3yM7EYQDB5qmPfJS8LUYuIj05PyZrTQSIRvoQ6Q2K
9y4svktRe5UuX5UbdSxixLNG1Olk1R7nRPPmGvHN0ur03AoKlknPPJIldomBrTAf39IE/BIFPzED
m14r9qYsvzP2HGAzrOILO7i8HyFeHYo0PTCz94iUv2+G6OLTqV7FGe13TbAXFql+Hmb7KUaYuBpn
yA9ZAcsmaGh+lh0zLptNmKOO8DAHL10BxekDZHHfotnPZ9ehBdjcR4amtknZQA+9zmX1YZgNjW1M
6Ku8OhFGPngRi8tKi5FK5Do6KLkvkOstTglo9XS/9Ca/jo7xVQbQdHSdGd0M80ORgul1sjzEGbcU
cB4COmvIDz04dM2g9U/olQBIiQRQWPwtS6ar6//O6LgjqbBxMrh0JFJTqZ2e+cQ6Id13sjkjiDB6
ozdGIy+et6p2UbAFf4oO9K0W96dBWdnWsua3dIi+krwC8V4R8CJiwcR3Ys/MWIWqIN8IKu4SsQ2L
oJPsYLMXlzGjGiJA84o7h6GxWJkGzKSwpP/p60xxyoUFMDT1Z2VkOG367oBoN9wmisZuNd9bSeVf
bEPwEErrGJXdg96zjsnG3idFlOwNXSdbjC6KKWhhF1lBeSyKzyHWmRIONd8bshV/t6SxmaWo9qMY
tUAd9c/T7J4mjQ2VeJt1VSkyxol+PJEsrOhDEGCsAaY++mzFD1aJMDwIUNADPytmBpAMSTCzaV9N
U1teCAp7XVTGNdXy3ynckUtT115iLu3MqPoQRtFSXdO/N5/JhdQfYisyHrqozc4Qlu8QUuSHZNbs
VR4k6jmYgr2v0zos5RpZz7yvnHE86ANEDwfBK/Huq4iZNZvZyPw5HjEU0OR28LgYpeyAyBS2l6Do
uheFUseubY+u3CRdyMyc296bB3Et8/6TNuY6cdlWOQQ/A9XJ1/kilYnKtzZJWlhd7O2m+2GPKE74
g38LdxuKKdn1Auqnlfj61kjw5BuTwszV72uLoFa7Dk84443k0xxz9MtlSRujTbascUfM5PAJXUae
c/DddNW2Npsj4uYvq48QCPT9CeENEyDcGrshh+kdWswxCmRWuZ9+aB3DzjyoPqdIvjkGjlcIUOHK
VWH/pFvq2jnYA+EskZMhi2PUAOJYxAGnsG5pmswPcY1foUcKxZma7zre9IopcJWZmzQ0PpkoCeYK
xKwY9hzvOJ3c1/ih+1AfEfQoMM401uZUwNWyauuQhvOT22Hq8cUnK8pH9MtVCVQDk+3bN9utvaSw
hMLYojYiQ6xT0b5hq7MWcp/tAlT51yUa6/9HiP0/IsR0Xf68UL/Gfwt+F5vP9vNffjNga6fLZ/b7
f/zrP//9n//1z//453/+r//5f+eI/fynv4LEXPUPUzClsEwdN4QgQ/X/BInZzj8MwVidiDEhJU+J
GPs7SExa/7AEPg2hLOLHTGv51N9BYvY/FLFENMb/N2dn0qStqm3rv3LjtK8RKijYOJ23MuvyK7Nj
fKW1AorVr7/DtTu52KnGtZsRCS/FBIQxx8Nc5K36QeD+/4DE6P/8H7xqjXFdXf/+3/+xXHxywysU
Pw9///UDznJx87//4/zfwE07H9Yo7Nx6CZwPpmkcvyawgH141xdP/yno/1S6fKoBVMJ/soXi7X8X
j5yufOwHJJGqBgldMBDL4DzNbNW8dWoagkPl9HhIh10uS47rNXof12ijl//VoHLKuc7no7vChfWj
W9gSJ0Ey10sKj6nr9WoW+s2eqWzv+q3xIWTp4woPVBAg4yklnWCvAFO9+m29/IWOs+e/vysfH/1I
V8D78Vk7guLJ1mJQ8ViVAxEAb7HYWWyCxTTkkeJlvcKlBoFY975CwW1c8MwVAhrLhps6gXMpLNc1
XqbXK5gL+mCm2fOAvWsRsAi93cL/DxItiIg+R2kC+PLBxmsMrrWJ5GBsUOC1h9f16px5in1U39zQ
d/UJVjY5nH29s47j+RsNbi6kHOCJP8Ji4jueCXCxOdJ+vtcbmXXn4n2bFHB15gCOrv+EpRZj/Xj/
C4p4hCzN671zz3G/QlT9F1//19LuYDk+xP8hO/5ntfkgwpbGzf13JTWCtedj6yFrtGHfYqUY8l7s
4mpfE4zloeBZ6jcEZ46cpNiUYRp2hzwuhhcJb2YQtdV4Wa9ocbiMlaK2egg4E887W/CgO0SD/8X1
Wrxp+0huxRu9OOhYw0PKx5ecCz+BvO1O6zV/3IF2YCwYqugzSJklAOk1LBXOylEwWoNggMQ7KzCW
Ctx/OHwskH3n23hgPuR5Xsbw1yrTaGcFxlrhwnKhgioagHn4c/lPLVIwISW3KOw417vo48XIDoy1
oeG2tvvBQwAhrzyEpUsLoXyX5COc2ODvYfVDcpVksMlfr25pRIyVIqhzWmgX3va1xWE22cOWoTsP
aVl34XoFH+8RdjBX/G5pILSOeC8sFkKy5LZXlV+DFTPBaXPAw1vbDxvBs1SNEf+QE8uIDCUPhZtP
n3I1Jo8SCVhPDQxsH/e1xIj+HjehTm9D3eJaQ4o3UZnkt0HPsVnk3nyJvl7L0oAYq0DCwVSBqo6H
qqDjtVVO9mMws3wP+4o3Qz9KRxs95IeaSTx62dBEfseznTivF78wDNwIcA30N+O274cdcuw+DbiZ
gL0I+BFI3dBiXw9xI8aRPF/B4yHjIW26PIVRBB8s6FHBoNnoo6VGGDGeB5YHT655CCTM+S8y0Rm8
X7nQUIxbBQx49vWVEekMVzaNg8vxMMJb/T2Mc+UD9CDkfuy8YteREMzafwdfGXS9l+kYwYcnfH3y
Yr8XzwpK6/yWyAnpB/BCCdgzjq4Aa6y3amH+ciPe2Ygus3ETFHYKw4Sc6NFpT9VQWGQj0j/e6XFQ
+HebhhRpKoBn4JoDyikGuzfc4p0EYPTQ1pQuEkMzTVW6UdnCasyNmB9jeOGXPeaaV3aCwWVCW/1d
4bpdB0d9ljoP8NICE4Y7uGP+vt6Bc6j891nK5sYCUAxxxOqpByo4cIE4qGM6Nb8aSKHEGVZwtf+c
A1wZY50rkvbOzlzhfhspmMnP69UvjZ+xQIBsheNvbkVhyeCvinQ3+OjCaP+0XvrC0cNmxgLhdchO
kq4MQmKjMSDtRl17BicKJu64h9PxV2HRvryiE6+8hwFfcNW9yzjPvvHc9byNAF9oIzNWEBBxPVH3
AAUIFkGD7k/BH5iD93JjgVqYocxYPwpFfGeEx0ZISdqH8ewdpOAG9WJx0ESHMtIb3y1LzTAWEI3M
QJ5lMYUf7JS9ZRw5uFFXxBvL01LpxtohkWeE63cWhF4xZz9BNwc1kU7BgNgXW2yu+N3JoAGBz8PT
LQ/bsYeXB9wxXPeLFISOuJDXAkLAyRfxL1HiOnpjZObf/kFsMWPtQMZcgXmk/NDnUYncQBY44jDl
sfyDu/xebEyvpVqMRWOioIBoHx8HSCfM8YhSJqdKICUhcXDvtx5HS4NjLBKwQwCFRw5wptKQxbmp
D1WaAOJ2X+nGGuA7dmIN2CBwB5gi/QsIs1M01u6+iTXfzbwfd3xF4WUvRSi4DUwG7MT5Ws3K5V0/
3TdC2/FFRZF0PIUAI0zPfVfBN7uLLbp1PF/oeN+I7STTSB1W4xRaURlcWzYyb/A9QHd2jRHRRHSe
aHOU3gJ3gKdR7GajnUcb83Jp8fXnCfsu4njlThy5HxM4nM2JAM9OrOG+LONvNMhfBw7jpxyecAJi
mZJdr4/HwgbqG0Ge2ZayeyRfhK7IvtsWsDWxHoCmorDLjyakFQRtsVHVQtj5RnBXER4HJ8fqQ6SP
Qkzk5d2FtrkAkqJn/kYXLg2/EdqkY12V5VEfEgT4SzCb7zq0zje+MOZJ+sHy5BtR3VZY/PBA1YcO
lfKMAHyz8vyuB1jogBT/b5BiwocgyjYm29LQGFHutCUU+BNEOI0H/XqtCNStk3uVQ+lwimrlIr+g
2GjYQrd5RshjxwftHe4qoawzPIAoDy4QLBkAWlyfZQtD7xlRjxfuJgdpFvdduL24aX28mnaA4t4G
YJlt7FZLTTACHxe3Vudo0FmQF903r5ET5/EdvG2LP/uaYIR+7qSdjDu8tw8xnEDgwfiJMbA/iojF
++auN3feu+j3YCZBOY866FITXNA2GjpCvNZvlD7/zg/mrjf327vSiciQbJbx7iwq6zvSrhLkVwSP
ooENmvCyfau7Z4R4LiZlWcBX/qcJSGp0D17nbzVhaYjN4PZ4pGFp3J1hyQGkzFx6s7+DjODObVAr
iwalywkoIE+MT7HwHzTPAR4Bt2VjGJbaYAR1Qj1e266NOxzq/qkJHO4iak37up8aYZwPZcHTGIXz
hpfnicJNKO795GY9AhbWI2oEMURELCpgeXkeXHUF29LXoYVJZEOnSyfo14bZ+UYfLVVkhHIJNwQY
VtkasEIv7Bv7IcvlkzdkPxPkyflpuXFbvLTdUiOkm0nBhS8BjTZOnQuJhjuOfFurkEcfiaOwKDgn
HX0u4Q0qI7qzaUaMw/YDaeiJ1Z4HPeL8AIfgjEaHZkh/0Nx5ZcFwWR+rhWlGjWiXTTBkOKRrIDMD
5OjMhAOtkHawXvrCck6NMIeDlRWnIFKfa2rB+9jykd4/NewRa2GxMdmWGuD+e7kaNHUrygIdTg6E
pgdrKuHHMw2wGDqtt2Fpkhnh7sohKLWIu9CDN8tLoDz/AuNbjAUF1NlWgXcPDmMZrle21Boj6p00
cgGPn0W6ESiN4NBAEZBn43m99IXhIEbYawVxbjx6OmwD8tZYwy08LFNYdVgbXbVUvhn4zZiVI9K+
wzSxHrDqfidR/JyL8nn95y/sTMQI9wCJUfA1YC106i3kxT202V2dvHQ8voHKlOybs8QI9iqHQjHg
Gn6MqXcvFWxzcBn12PrD1/VWLHXS/Pd3+ytesnvR4Ix+dlV6rproNR2dr65X3q4Xv7RYkXlqvSuf
QxFq4YgwhhTptCEZ8FScR7DCmxwkAMU1MEVwhwILTLXQl6VTDOsRVW703dIIGfHexfAezFFyWOB4
+DCO0PKUfeBeWcgvh0NLoTe+EJbqMYJeS3jMFlGtQ5pmj3mZd1Asoa3C9Q++DP6u9+RSJUbgRzyV
rIPsN+w7KKAdNT2WJdIImYtkiSTdtxMTI+ADuM+nwirbkDvZH2TGpDdYcNjTegsWppprxLvbwmi3
Veks+e8fkNcIt+TuFvk4L/uKN8J9onWAlLNch7ZCSiGQhueor9/Aa9v58414pz0d+pSgfA5nlxxq
b+Rc3zgu3dg5FsbXnf/+LlDqPorilsQttj7rGdn+w0FzsFlapLo2SB7bCIn5x35wnHaNcHccAZyg
Bc8pib6f8UlxV3+OmHOKpXzQrtw4oywNtRH1sL3psHOgr3KNA100nV0gyGCOcF4f6oV9yTUCm4p+
RJKDY53rCToy+E1Sb2MUln64Ecpi9FpgHfDxSpz2WjT1VTnjAKjeWA6XfrgRxGnRDmBq4oe79ast
8IQc/NnXI0bgFkAuiSnHuEL+/wPMJhhksn1fqI4RtshfyAfgTuCa1mTOp2lskTmqSXNa/+ELE9Ix
opZDaJXZRdCGTvSYJ+DCQU/JXREy2352oRfeV4sRu7HbxpaggENiPX6eHCTd2/4P2UwVrDMl9KfF
vonpGEGMWS9lYeNM4MFR5ojXPokcBNZvrM7OUmfNs/bdGsGbjrXU66wzUCjhcJ18o6CuJof4TcGt
9LE7V+cagPhn9TmqT1s3bQsR4RihnEDvTSWy/cNEwqXSTt+8GAY3tRX9XB+apfKNWO7xjgizdNDX
nERcpXjjgLlz9pImSEnfV4ER0kprG8+rqIAXkOWL6idkG2ALB/u2hf9S31FvtCUPGmRFk6fBzX8W
bnHfMG+j+IUV459z1bshd3oo2sngtIBuEPqA3IfmCu7A/kb0LWw6ptIuaSiwHEgROpMJIuFS659s
qmExY312UtLsGwBTZ4csS9rnARYQ5s5yeTuH1gn2MgoJIgJewlunvYWJZMrtBJKvI7yOtWFMxQ+r
7772Xo1E2GLjuL9UvBHaHSG28gm6qqIpXkXmLRnkHPBn9NRujMZSFfPf3421Sjr4XCH9JWzd5E5N
7C1L+/uo4p/XA2FhKtnz398Vn5XMhoEUacJRknuVWSnAszwN1wtf+u1GGIPZCH2r7vCx5Y0Q1is4
5fCZ4LOhw1v67WYQI8kd1KOyCV0XYnJXkbdgQBbAvt9u7MpIystw8dQ2IR272wQMkrqvH2VXboTw
UpAZe7OLZ04ohi0V5n30knD/psjsTzArl0eovafzehs+rIQFpgQO3BVYIVNUIoMUHlcBsjR4/N2v
y9/AAV3W65hV0/99ekQlxmat4bKcJ06vQt+pw7KB+Ndz4AtDS+836R1k+UbBqYqTazzO5Mc+SQSM
fsUrtVoZlpG99ZHy4VTDrzA2894iWHGpxnAl7mPTerMv2ic4VXxZb+VS8XMPvwuTtoeTJxLE4X9g
kTB2PaQ9iWsb5kXrxX+4h+PXz9W+Kx5mTHCwK6gKewAHkSxMjl3UPMdE6YPLU5jRq43V5MOQQUVG
uKcTEANqAAsmSMQxBy2p5LtOySjaCHaYLroFdCsqTMrOg6Mb8zPYg4gBeUguLgjXO2ppHIyQ9/Jq
qPLaQ0eN7ZOFRbZIKPi1+af14pe6xwh65EM3hY+7B6woXYMUaYCpoFMlp/XSl368EfOxm3g4yyCz
sKDO1z7LXqDeP1NLbMzRhR9v6uGSQYpc2UkTem5K+7MLqhocMvGEnG/8/nmy/9d3IkNaw79nKUVe
JtfAa4fTYMG50f1USPE0VADoVPq8q4u4EcZF6sFgs0UVDZwPJCzQaz1cAbW88dmyMALcCOMC0IpS
IsstVIT9QvorzvzcbZ+duE839qSlGua/v4tk2O/Apz7FBNU9UvBk4dzGEulL0PzvbMI8+u8qKIfI
aocmQRPg7AfrKvcxSuxHWMr83jcCRhi3imoNTqYKsaDedqN7mydVyCN35xwyAjjo40JnMlYheHRf
oDZ/kUq8+l38KJDjtN6CpWlqBDEe+ZWNMzc4eHgL9OAyCKf6u4GXd73iO6epEcm4dgUsoofBR+Pz
r37s3414+i9y+W29BQuTyBSuRQMt8xj596GPvkISIeA4scfhZ0WbfeuoqUprYWduZXUgwS4YwNaZ
npWbP2sr+LzegHkyfrBSmKo028bHYQV8ech54aezQx0ibajL1/XinXm2fFS+EcdZFoCjnsHqI5fi
88TKJ8UlMpmbn0TCEdSu/c8pc+GbJmHuleVMH3Bj4wBBme1s3zxw74Kwyzw/KjlgwlOgQApsYGjb
x1uS4KXOm//+rnBtVbz2BiCBY29KwGhiRNbiD2A2+cZ91lIFRojD69cO8GougU1qWhE6jpQwB4ko
zFjXx2epAiPIx1xrrspIhJ4Xw3whHwAXPeiA9WpfiDMjxJ3StWkP358wi/rfuLm8G3wYnAH//mAr
2NSut2IezI8mmRHkjA0DtztbhCRXnz0w0eEwD2YKwXf9RjMWajDVaW0B7WYDym/Ipqn6003DeONM
SHsFXwT4v12tMEVqQ6p81Q/oqjrJ6kPrK2DU3ZehcPbIbYDtNXdst+5Li2kRqgq0jLGxm0tf1MnG
brcwk3wj0DsCX29R9PNAe9NXu47iK8q42HqdXyreiGOCVRYelhjioAIqAJ4HnNAD/Af8ra/Ihb3I
lKThdTSvK9GJEHjfDIz7NlSKf66r6gdQbTvPlaYYjeWlC5m6wjSi7Wsag1vSTl8D3oTrM2ipk4xo
jqOxJ0URy5BVwVtV984hobAI2Ve4EcmyHBmHG4hA1oCl3izfca91XnY7p48RwqJtk4wBjxpGtnfE
jS5gEoXv71vlTKGZGi1oLgoUzuu2PcSVd51XmyK2+SL9g8XHVJnJdIA8k7s1fIjgJPY5ZpMjYUZd
q4i8+LYm6hamu74NEz3Gx6eGRUxcywB+TUeHao9fa+nCaxUOiVE/hsjzIf0JaJBM/Ri4X8IGH/fd
2Cjztsquyz6K1U08IEEutCbYTz4ROJXV9wEM2bo3G3n86WsA0nJ75XsN46cUlr7jpR8CJz37oK5X
3wdGafTUUt/Kftqxn+vfRcUS3OTl4Ls9+LgigLtOmrHxtiVt1Z97AYjuSQCW470EQ+mOkPxGUl2c
ioz6CtewE2y5g66skBgg4C/Yg+YYXNdATkQvGiRA59aWEezsDlQTODzvmomesZCBJa7xy0kdWnj7
PsCUGdeRY73vvOUZ6xgUlYCnykKEhZ+9gUwCH/34JmLpvgOjKbcDJGEA0xS/3dMRVpkCDOsgnECY
Wu+ahX3K1Nt5HYQ+TpmJ0AWl+hCB7AEb7uw3Mtg3NpGlCowTCRyaAIjCOySuVrLsUGMJI731BuDS
p30NMJawDBnQHZDXiCbbDqA8tooL0gHTq5q05b6lxjMWssRPbV3BLz1keOa5nhgMpWSh6Mt6A+ZJ
+NFyYCxkqoSVVSc6rDWDyo4Q7ma3OPJOZznAAnmExfKdduyNy6iFwTCVdyBAtkgKCtBZyNo+wDnl
i6qkA9dwvdGYpQr4vw+48NmDmQIXdaha6cFsd4RDngtx8Hfcj8Cee73HlioxwtmpUmeyCOasH5fe
cE6sVPwROhl+MwtN2giMha3RVN3B+LePQI7BsAAUA+30jWeBlL3egIWjA50b9u4zQOhedXKE5SUu
vPxPFfz8v8Hdpf5d0rH/Ptak/rtez8LUMuV1nScn0mm8rhYymPiBxCnD66Hlu3cynwhc0lLLGw8D
4uXHeoVLnWYEey+qwrGHGMcVXr/pWvdhCuzmvjCkRqQLBs7XBI4Lri9aBdqj42PfB0F+3083gry3
kYzvAVWKjOyiuEl4ld+2eWN/2Ve6EeRNBuOeCI7uoVdpdpNUxH7DR+64EdYL3W4q69hQyqlscBTN
I1hX6YqD+2XD5W39ty/MVmLENBwTdZDOGxwv+Q0txAMOcW8kHb/o2WdzvY6lFpghDY64HvBxHFqA
QP1JkFDwBziAst0IuKXi56a9CzjPJVUG8BC+Wn3WWdd5UDlHO+p7b0Pn8bHsDfb3RkQjGRomZwWv
Qii22vwprcaRHyNWAWjYwzn8U9yUDxZnnXvxW+wnN9wfFSyHLQ/4v309ODf9XRMVIzg7ZjhV9qNM
YDFWZrhDLBPQYi/7KjBi27fJhI8RLFoRUVl5lw8NxyXJIMFX2FeBEd+TrWH41LkVyFMOPMiGPusp
rnhoF2xMsoV9Yzbmed9FsPMtVeWigiZOvzVtfpVM+isSMn7t+/1GjBdtObaBnqpQqKo5DjH5O7Ww
691VuCmmi+XkwJKUlXDXgg2wm9+4brNxQluIb9eIb/hl2jEAhRWoSBC2wkwhrBL3Gb6S91bsft73
8434bpNCxQ7S6GbQJ4hLTtfDHERVG+G9MLCmlq5nKT67MbZhOtbTXWw7w2lqg+wT5bD7XW/AUhXz
39+FV5PRqqaVU4Y4rz2wbrqNAMRJ9NbbwsIC5RrRGw944fRVjf7JLHoFlkV6VQjARff9eCN0wRNL
OSxCy5DWTRqOdFKf6ox2V6DAVbtMnFjgGtFLgwHJ/5Vd4pAMIqQMOCzq3Fc5TjtnkBG8APDGcRSk
6CGa9Hd89ojGPuQ+7eshI3aDPh+73sHun5EEScSBR73pOmkzOp76wqrZ3/VqFobZ1NbBMCniPomx
SPswVgS/IuD9MbfsoN430qa8DrTXRnZBCrxvoV+K2jnp1n6Jnei8/vv/UTl98LHyj1LtXRjAHqXl
tkIDvAKW/1Zw5VTdk6Tl2U7gZlsPl9qj9yOJ/tq1BHZm6z5mIfpMnV2VcW7l0FKem4k4VyRv40s3
WuK1ggXgvgB3jACHL7KjbbcpwlRH4uI0aRHCQ9gL29TjOwdnnhXvOk9MVmlHZVWE3VT8qoG4dC2o
fcdo2rj8X+olI8z1CG8nPeKH49APa3hkoou3lHnqcSoC8FfXp8BSJUacwxopAppBFeGk2E+vyK/r
JHkV2bhxklqKECPMaWfjKR0ppUiMrkFZU5Ikn5hut5QMC19EprwudZuqSqJ5CEgWIfdAyJsxab9l
PanPRQ6Dzagq6caM8jGsH8SKKbar3UwPk0JTHOXcZylgH7pUSNlz4IwFo5+tj8mFHjPldoEP32QP
dpah07fOeEo1tK+Ao7iy2Uh3WBhxU2jHuz4SOD6jHYk/npyc0MdGuOo4wYhg36jbcxe+i4zRh8G1
1UvQ1IHaq28y27EfXFd4Wxkb/xzxPhoLI7p9StzB9zWmFbIcSuSTSkB4EgpzRSSqOF53SQZRNye8
v9t5mKmII68q40n91fGQ/QZyuzgC4Wi9sHjgeOoaoQxszywJrAI0ONfpL73owQ8EWGL4RUpKbzuR
tTdjmnTI2ANCLpiCJAWHoEzp9ClxkKr0rKJkGh8TG4LYB9BirelESitp7klNVHAkAGh0GwfTpQE0
1h1v8iVQ8V5yjiM8o3VBHtwBK15e9dTOvu5aFWxj6UmsjHQTLNnDNvO+NJF9wvx7zq1x5xQ0Fh18
zI6l5feA0k4gxxYuvZZT+y2QWx9PC8uCbaw6sOMp4wlkEFxXVIWL/KFRtedghBbjNJXSmm4Ycrb5
dROAuX5a77Gl1cE4cTgy8HzaeTnupC3/TPO+uMSyvPg+HtVbpEht7AkfV8NNnWCCqz2HKJKHUsQw
1p9AjMKz2I2oqovfN1uPth/PMG4KBcHCA6xR6Tz0C52+QrNOQeCKhx9D5lgbtz9LVRhfEHYUsNgV
Mj83A8l9MDiHlv9tqJjaq7RH4uLGSrTUX8ZKBK1ErDsf7jcx8Kr5RXsDGHYZEgbScuKATnebD1gL
dwbcVAbGCe5tIlXkoV3+jfg3yKTP7UT+ioycBgWiqMPP0AA9tGrrAu3jhyduKgStQTi4kqhgu11Z
V4kD0ikHj2sG6Uhw4J3y7IIrMYDUuD7Dl0bMWBMYiUDCLlhwgjEOa6+DovEuNQ8gRfDjrrA3JvhS
LcbSAPAv81O4tJyGWou7oU7pUeq6eipwwt4I1Y93WB4YqwPc1GSajnhCY8yDd3MK/Edq2VsfTkul
GwtBl+LClGgnCf0R1GmVjrAOL+K/62OwULgpHLR94RQFK6KT06U3NlivcBzf6Piloo1rg9mxtEH2
DoChE0XKFE7kjgzXf/XCmJpSwRFOgingRBGs2F0g3dqrQD6pbNduyE2hIHSUNsOUAWsm6+UN8hNB
wk6tl7jILvt+/dyqd4eZCISHbiRWcBrA1T3zSjQHYtneubCSP+s1LC0dpjseHHgV0BBWGlaV+gOQ
7DfkJ4L/Yz+rgVwiy38cOpAHkMXzB1jj43qlCyujaZgX+yy2Ohf0qmIEtbUDp/TGkVgdGwKeCx5i
+MZCv7BKcSOgrXHAE1KpUjh9kltF6H3URXc9AEseAbyEz4CPZgIPfJdTJjzgjOgeMlvqBmb2J9xH
Wf2lmjNX4DXJp9N6vy3FiRHfCaS6sqBVgIdw/y7uvMvoye+7ijbFhGMyDHEZ42BXtCA7V7rCUl54
L+uFL4yDqSPskCEx1XEdnUrBvkQ9O1rdN968lbirIJX70o36mILBtF7ZQieZqsIJblVN14oUt9ex
fWqTUf+NVBVs6e4WFhRm7OoB5N4UoNIA4MN6ApvDSeTFqp2/uosma2cTjLDXfhVVTJIAOefTYcif
nXrrvXNBE8lNizvqTw6M2uIkdEaLdLdlnpXkB/MHiESgn1A3yehB1QsCZA2r32mwg+e+VQBEA5MR
tz+SqVc0bHFAV7veGrjpfzdYoMvbbjt/rqk2vs67qkwvGSuEtbHWLE0HYw0A8rqF833CTjqYLO+G
59U4XOCijiz19fn28YGfmypD1eZ66gCSOOsahpjgij6lUfmQR+qPZ/cXDX7Jej0LiyYzgh9HRo8I
AuSXFlmCM5Z9n2cgXjXauiop2xCmL1Riag0F68COaVFJp0GcskrnAXi+63FyvgZOs7FrLtVh7PY0
0XBn0UgGyNzpUlXTUxN335jv/cFlys/1vloYdFNuWOec2zaJ2nPnJuWBWxYcbQZqX/aVPjfs3a4c
c+BWqUVgBoMEXbDCVfxQMNJ+WS99YYExLfEortqI48v23NrgDKd+BE1aGzjHhNOtNKil7pn//q4B
qeqdGm/T7TmC68FnkSo4evn2xDbOXPNA/vcNCW6h/1385CW9bDXYv5nCBNUN3Olt795N+VUl6FUV
868J20oeXGqKEd5I/yYTwMENKIsOsEHgAx5xv7vlT7gQ26b9HeldMhV525xlHZ89x3ugBFLroJF/
tYN8tWz8vT7mS/UYsa17CcM4BrBf5IBR7MdPJQOAUchH2oyvc0LQxsayUI8pRvRyDUyZxMj0jgPI
sQsia/lS9IAMsyo6jemWOGhhVExdojWBsBsVBD5TyGUCvR6QOizyW55rCxFiavAmpJ5EaaeaMxPu
z7Sgz7C6+FuLeOPUuPTjjfAGYrqsa0H1GXA9drBcCu3+FNXn9aGeS/kgOEwRXuHk0FzW+DyrI62T
86j0CB9WXablZfTdQl2oEu6W1f3SeM9NfBfoUUci6mRoCoANv+Def4/7wm+d68W4feDXYtjKdFhq
lBHxIolY2/qoxypxqSa9/mEQgz7mCQcZKQj39ZwR6nmGhYVPrjpzMahDm4GDZqmZat66Tw0wxOu1
LE0u4wwfwOuhLT1Pnbtcd4BJcfeQWqy4i0en3xmFRrSPJfF9EOaAWcddwAwm/jXR7K6Mk8fe736C
Sbzljrcw/KZGb0pKOtW46ToHQSEPuSVuytwG3dmLH1lb/K1kt/EBvzD+plFexUbWgoIqzmkOyJ6g
QMNmE3hxyu/UQQ32RuwsRCad2/l+OlNaKCfzUU0rgb2McwfvIOAEro/8P74UH4SmqdPTzjhFWsW4
OYGmmOV47RzJJY/rHnTc+q7vkTWeW8NXjw7XSGd+CFIqLzBAVcBIe5fWG+x988PU9EUEVWmoxs+J
bP/6BIQ7PxOvsXTuBSwCfbkrq59xU9OHJws8DIxBcKGWdwg661ddVJ/W+3LhCGD65YFa6EQ5kewi
gWg8UtlXh6D3oquoKfVtN8X6CxTjbpiXUXJZr3Fpbhirg1NA6zjBxe4yRUMBhqfjtPWt7xQV31gY
liowFgbRcI1vFQEkccLPdSMPhb3zQEmNBQFWdhK0WBTduW44pe0pYM1pV7eYej7AYdIoYRLdMlt+
8RipSaXUbGOmLiyWpp4P9jtIIgFx+TQgW8Cr8rtKiSfbZxsRudDlpk+e7UEoRkpw8+DPcQGm+pFW
6fN6v/wjY/gg2E13PA+uWYkiFYUROv/jFr33G971+kZHUfBSN9030mfftVAPvprGcEg6fQXEff6S
wyzprGeO6jCCKukUugMFkD6TALTOLMi3/BMXVlRTBVgJR2YATTI8rVTZt0IWeBecnAkKZUfeUBiK
vK73w1I9c9e/W1JTKxeUA6J9KYXVXCGtd6z+uBqZO1dxOfXJfYuTz+blg//PQfOjXjcOCmx0o6rL
ZHFOmqGvgHkv0sIVMxFYNs1BFZ6DWZpIpO4dE+UGjB5IPo34irAFjVxoEVsJqkZdCD8pL8IBcB1+
rDJqnKumSH35RkgPaSY+8kGCPIwq7gFyVWlKnNsgAa/qoWui3vGvB/g+zJx0rxfFZ4rkovpT7VRq
OHQu6EnwK7LhS0qy0pbi2DmtHMRlnITD4tMoux7IOhrU+NCI0to6DAyEaZKTFkzLRHz2GGWAo0/q
u6on+he4AmR4A+xtsVs4dJfRIcOn7nQIqsGpb2BHltyI3rfvxypokYo6pgM++sqgtJqw8iKavvXc
EdZNVWU01gdWq/QGEiwf1EpahNpO1KPbjHhNzFNo7yee5IBWlASOtTUbywtud3V8zIY+vnjWRA+g
cgMoGUzfEiQCfK0AIedDfCmABK258uYQC8ixSPthOEURKY9+Bk44Byq28OmZuEF6DeOrLgTV3L1A
lnrKhfdbqPEuQYbQ0WHDPenlxauRchB1fTh2RSjdQJ7sTjnHlLNjY2d4khyLl8R3j0r+dpvbrO7l
oR6aI4V5Mhhwt3CGBRXhEsgkbGRxM4wvcLY5VsBeD8NtWWPHhSN1kh9SDUPLvsbOpWHdnb/RqQhz
gKuPutGHpvkZY88pFf5Lto+KTj99/btxst/AOfwk1k8kfd1P0n0YuDiIvAK91b60BfoKxmEamiTx
1nW/8UXpDy+9+6pGdQM/pYNS6XXqoseEOvjj5yYQp2Rq7nj3pQfmHH1+j6SRa28of6q88Q5lg6OD
GkGoTacnZK/IwyybP7YQbAxFnb5A5wuHL9C7r4YAiciD1TUPTtvSIydR/ZC4cRRCgE1A+8wLdU2F
R8YT5iZymOMMp1JcQqp2DNDxjTiNYMc/oGvtQ49dD23A82xd019kdK+banjNMu0fVO/dlKq4i0Z6
ZBl56JLiYo/83o2676qLP2dJ94f4XgHLbHFCxmCOfNweSblW8tUd40+6bZ68CVNOSnLgeCQ7V0Xy
s568H05lfaUB/dlMwX3BAAMe+1ttD6fEcj/3xIf3czkebTuxz0wm3zgMc5ASfcrd9qEABf7YlN0v
q8+aA8hrZ5rKU6RfSx7j/HiJBXyfOg+57SO5stPmSx44ryQlJyoUA5JdvJDp/3H2Lctx69iWv3Lj
zFkNEuDrxj01IDNTmUq9JUu2JwjLkgE+QIAESYCcdUf0T/RX3FmP+h+q/qhXVlV3n6M+sioqwgPb
KSUzSWBj77XXXgtCtrm/jKOnMEl38HLY+jq+6KIUjSSWf5pde5mT9k7AkmSp/UWbZlt47MJlo98E
sAcW6kCTfBeE4VUrlYHCtr2ykB+SdtgISQ6a1HsIWmyrKdu70J9BreQoZFf0dXjsxXiNQSGx0ZXe
TlIcYKRYVk31BdutWFt+LcTyBLvvDXz0yjX8ki/5TTP7XQDbX/DpygXnPcKgBOWtw9/rPL8yeGvj
XBF210zr/bjCJrExW/A4byYb7KbEXAksqcp0W5j+bB2MKkKb15thaq9FNeyn9jVNvke0ecSY1FkH
Y3WU/dukic8jbstkYE9RJVHRyoKqg8mr+yiLDsTA7UagrIIpwlnEhnqDScWLiJJdAz+hoq/wTLPB
tRfWxbKYouwZPvS7bNY3dMLEoZnpM6SyAbJlz5ExV+vJS8PP5yLsLuACvRtgUFAo0sG92cQPMOK6
6dy6Fzy6Vx5HqVwwhIjZVKTzUS62jKQ3OI2gCeNiCt/32OySifB9KuEkmieY1TBWwYygXbEops2M
2nnjE1h4ixH6clPA2Je14d09LOPgK9yNfuXbaYq6h6lGv6kAlSa9GaOM3dfe51mRum6678Jq2fRS
4/E3Q1uOFYbEF/4SL8NQdpAbSUr87KTvZ7UENyyEBXAB03ZwSOsgxL5WxGI6XmZNelYxKp+Ygp1I
GcW5hmmBbNO+SGLcnMfcweu0wFACdMSrmqUKE/WGj0VGx+mBzXP3qHIBjduQIaRuVsip6WKWRm0T
S6oW1hTDOh4HNCFuOKRx6Xbh4BOdxzppv2Voin/OUqBsehjoFWNjcBl5zUruWqRQc+9Ft7N+GoKt
CnOkM/EaNmcqiMdvNAAbPF1Y9QUyvpEoQdjWn3Unp9PUPyvlvHYX8BPOygWu4gcZ4R03kW9Jd6Bt
P8UbxaFwekjqZc4vjOJh85oEsZ3uwlqxey9y8FCiNmhpMZrAfLNe+m+cR91j1owEYcKwg0ff9BKC
fovfGpz6r0tr5nDTW5NfYqbtc6Py4DimMAHcjraPscXmIJ82rc0wPwouFj1noY53fJy6YVe3Y45Y
PkWPVZTVX1YuNbZNiwPzfrRWH8Y0rO6HNSbfhYAABRyfpKcXs8r7H0JZSrawhJq+YBLMv1aqHjbc
iWazth09DEHCrprKRy80mpnBc6R6L0KyXFV4il8b0JYgGzcOVzN8RL9z4kZ2s3ZtfmZxMN0olvR3
0Ozo7hfV93s25QP2IHx5u3LUCTA+7gey59pnh1WKsJiZyp4qvBV2aTogb2B2/WTBu6jPsyhJD33d
Vxv44nwdQma7beNpldxpuI1/OVmsRQUBLvp9DKJpZ6fcRofRws/heoLSsN+0Mw7ifmEa+4vlHQ6m
hbXXidd2G8DF7Fa62H1WWeg/MUvSBz2G6hwdgHhXdZ07M6OsdlDgjvZ5nC5XCJjzt2QOBgsrCldv
mnHM9kzgMy0L+GsnQ+QSimDBbbxgqGRJahB6U9xFxI8gWEocc/OnwYddvdH1Es9oBWEs5mKVs4rL
dGXND0dCdRPXdoE2+iyPnXPp55QK+MVLCfNyxWjp4pPZdt7jBEMFKDO4hTYUalmv8Qq1ZllCjjyF
Eofr+2G4qjIGs+21GxB6F99ScweVEB+UmJ7rnyc/Z4QWyB2zzwO0sZ7aihN52cOsWGC8GN5uzx10
qasNTBDDtMyICOdD46so3voOCQ4v/Apjkb3HZPayXTGlFRTr7M1NDP6vLUKferuUSQylsB1k0tFt
lQ3s3ovUSMd/tFioLihIu7a9gO5kOs3TdlEGkOShZW6chq2JoMaiWgcSVi4RIG4qSI6pskmafJdA
h6fUiXdqKGF0F9i57E0gp4KxOIqQ8Hb0rqrr6GtLxX0MlaByFH3AUXD2/B6+VvNcxJQniH0uVQ/e
R6JDApgJ0R8EB0N3TWSMBIYHVbhN42UMSoIUuz3Sjg5mMyEK3nWD4NWFq5u4zP3qh51avFlKWAyT
4BsSnmm5JErk0VmexWlUl5gx6thFlrp8ep0muCbeuybAAIYL7Zifd5ELBwZqESSU13KOVF4dq3Zq
0lvNYNqrC6PHyV64OVouEWOyZRdVddhuXaWC/LyfXBxs4C5JyZ3rpYOSGW72FwMoMUOOGM0EVmsj
/QTjgHouRUMd0P1W1d+EP5VyLo2y/IypvtNFBc2stSBd1D2RBqnFxksOb2nV+jXeWIaEUREk8qBn
dlV+lUOzboGZvInXy3qA39bNXDM/bdkCU+xthsXocc+98NtGZUu6kY4Ozb7j0PjdLLqrXjGGMtV7
o8K6f8KzWaAdAz/JqaSVJFPJseHnkvQOQmqCWCRYIRiS4NHCeLJBj3NO+A7jvqktMbqs6ZFFY9bu
OwyeTBvYs63sCt6O6XNrOwQfs9RSbzuTBKqYDYbod87Ncww+S9OM3/rIEkMK4WiYwywnTtrv1dBD
2QhuKmrp7jGRrZdLzM3YrOwjHTA4A8owP1SY1B4emhWm6OVJe7R7nsKuHw6iidYrjFwIIGuMNw8k
q4y8yw0Gh26I61YYu/HJxyPbWKze8Fz0Q01fGpCP5LFOerqcmUTNwZ5Q75ZPNaMs+gKKMstfQtfw
q1DPwTk4UOv3vA0hheAwOiwI4yB1waTbncPGb1730BSln1sAeGixw+orue1S365XojL9tK84mE03
ESFr/liLxYbxySs0jUqdho1Piprktilyldj5PITlokYUNwkKSXS7WH7V6QrRpAzMQjJk61hSSG81
eL1rCo2Di1ova3QvPRlsiQkmtm47HJ4ZNhKuOh+rxuZ8gyOSyxLTLxD0rgNlwnNy0gXYm7o2y6OU
eW1K0UF/oS6aZTDpWVsbZg62VXbczFOSIUFsM5rKFaYx8Ij9HiNKfU4zj+iA4gFkzYj2iT+Ca5tC
pXBs12C7VIo9CEjuUwD3C5grHBEoRakriC8FbvD0CPXPGOcUIJm2AhOpWdEbdhCLcQ8LvMIHjsp9
TH1XhKtxAEdcwqu1KWq8ETaQm2YaP8LVcECFCzvnprmryWRDePuaU1ibgn4k0y7OIz5+I8EY1b4Y
Heubo/NWyLbwsAbO9xB0AO7mIZQgrmLEzPYuF5NLLh2j3t7aFuv6MI+ry88mBanhTe8ivlxQWIve
QGVU2AdtDAcIvqCpSqH4gQP4u6yYSo7rrDNyBUhg4LuOBVF/3ouJtRnKqHZ0deE8zbC6K1G11yHF
DPfBgzA4XGqXjBUmoOF5iUw2X4reDXl4CGlux+vY9kH3Lap81l4kLbVAHTqpWvli3DDoiwkd/RbM
7UWsjzwI6/G2bVQsrzBWWNMDhGGS9nIaInggb5uJtAnmDALKX1d4uHjUG8M8Pc8wZ66QHmQhq89l
PS6nZaJoJAqQyWeytQYiHsU8Ll103wV5dk4jRfsDGphzdElMBWvlcgiDBqcvqOxu06tUrAXcL9wr
SkaFiAiTyNEUCjPMFHG1itrvTaS0u2UmgyunyKo2vI8BnZMf2DIyOsQBQ302DogMzyID27Yu0kY3
1fMMCnGAw432jXel7VM2HMJgJuszdInleOBGjtF1tzobnsHj1t+keuwOFgj4fIH0LZFf6awT/kSG
mI5PxC9g18IjPJhw0x0VK7AOsxpIiRYyCdeBFH3XBeo6S8fVvwRwJ6TgS4QdBvo2PO+quC1TJ6bk
WPEuWp6bITXifKQZhgcAvkEVtRB4Vs2uayuRvcbjxMMHVDfc72akQfMNCYMseCA2yvh5r9p6uMyr
uFk36SxJd9tiTh75Pehm8PUobIJxgOyyXqeUuAKSne260Y6sPi4zm2NewIc8IIeRW6JaNM5IBof1
DCfsjEoXBm/IBykgK7YXsUu6vQf5lW0SKYNm05HM8Oc2MQ41KPVE9aghexnlBWwevAGRLxmTBkyl
2oTHOKzYfB12BLrfq5FZ/uBNBDGsLGzk+BBQnWHZpSQAV65KZA3h2ZiuALSa1K5H02odeKAu8dCi
zSOaGj8QMztcjtWAz3IiJzbisofbrnlA0hAJU7A6tfk5dNDqEd3z7hQJxACcKilhhJjQ7UB4ZEp4
UUzNU92gd68uuokPS16QDAvv0WCj0cehHhYKsIXgTKBl2lJNnqDwtLR0I8Y0BnKUJnOL6QhCDACn
YB7UfNZ47IYvMRncvIvSpg1LnLLWnwdajPU2RhfiIkcq48aChp2az7PWZZUuVaLQ73NgSY0bmoXh
tA/sssZHtAbT+BOhuZlIMbU8nO8gW1uPqnQWyiEXLOhPvnjogCbLU+OQBblS8bZGB5EuMDU/w8mN
A6cb0aC47qOE00tJRe5uQni41yCSxFa2IGJQBFRbzJ1pxC6vJaI75n/E+JWr1o71LlZdVXcFh7AO
itBMqy7WRSvrpYMXu02arEhG5npSMpsENizUCjgXNXszhekTXxXNznG6K3IF3xw77pSOpwbPJAIH
7D6lJI2ep2BCAlmwZSDdSz7LrO7KukYty4tYechjlB2kbuNvA4gjzBWcBhQYFT4Ga2SBgbqpPaQr
kdULvFRPgwFyzOK4K1qLPADdYVp3606GaxzuYEJb1bcuyPIWxnLJkJOS2nkZH1H+rtMVJmxouAlz
H+eHECPc/keFUS51HdW5TqCc0ljmP3cm4GbYYe+265ECmB2RE2bx8CPhmImEZN2IfbqXXerCS10H
GXn0OsjTxyZu8gPTUwfjOeXSLxKV+PytGboq3dRexxiu8cNaI5tOOaBTPs0N3NeGyQNwwAp+ShzU
iR8zh636OTOgtLabAAjwCPeNvJ3dLbimjX5cZ0jFFiPGMFSZc9pGVwvQXaKR5UHuepfVvhJ3QgFQ
PY4+TdTBKyJ74LeJQiXDIiWiT4kTi2FF3iycxYW3betypCSm4WdDRE2GmZ/aTmG5zgaPYIMJRx8c
TRfXfbnM5nQ4hFUk6ac4yXRbnWGeiDNRzHHV9htfqyY5xMMo6baXa+6GTQ/AW4mCYugWKuh1JMAB
Nlrb3ULSpNt1qGW/Q3wyOEdIqPn3TjVSbtd+4T4runTo2kfov4XqsOieX2gRoerCS3dDtKCNisoG
6PLt0rZtMcC/vsAQupiAJhI1RNtBoEY6742H0TNAjQgt5HEanb2NKJBEeVxMTitYT+IB8nOb5UOd
lrAhSu0O3htePle4PIEKfTRN/M5JGCSi2e3q/hyzHWbZQ32RfqIdBkwvWaxb8XXqiVGPA83qdedz
0kwbkbOUHEgEcBVmvDKsrio79BDdJrWWl0Ma8ugaI2Uh5mKJRtCDc9NaY76jaCbJBN1i+cbRwfOI
JJ9jUsM4VSRkma5Iw3zwWYfj3FelTwFu/nChaRf48cwtk2epm2P52bu5Xy8aqZtxE3oDpkihkmqq
bCmqxrHzQZ2mbYDxwIdx1qnHwap5WG16+Iywrz7SaiqdHuBWgaAMgYVCIojLh3nts+mRQ+Eme9Wj
dA3eFtkCeQ6o6fRS5hrV1wJ0GD7bYG6cGOZ57YfgEsNDFiCwGbRRn7NVU3nNwSDIP6Wd9ryCl0OM
9sPGuxHxcw85o0md6VbCZmoxYnW3NSVRfouRmlXv0UhK0y+ZzIWqtkHSN/zo1iDRctsswql5G0AP
P7kYHWY9sh2CzbIOJYlbNRzqGjN1xULj7H7JYhgyFJ1LpvRTUM/W7QTHXNyty6au+RJBnisveSXb
5rqHY232CXilwDKK3ZohF+WorfxtUo/BcG8spd2PuLPwO/GhaEmJEQRl6wJpE+9eVpDkkotuTevo
x9CuE4aUCaxvHlnjJ32xRE6Fn+Y5acj5akY/7o0G1xPr27DeHFFxQmGctmQSj9HKO7vtOIHz5wTI
I7phKAZ1WgBfoekRY7yL2TkK3cud1LC16otgzrrugO5OglwhntGSSgvW8qY61HZMlu/znFeJLXRq
ffgQWKGnvWQuBR0CtX2CpdxJwfcL69IaZ1sAVbhPkHXJO2DcMWvOtaR+Bv6EnfUpz0irTBnkCRHd
AQ0LxYFfL/l4ziua0oKuMcYTJQfsfBsTbZDd95niFIhCHKUVvIZZU3fR1oKHauOrdiIud5dLLtDg
21kJZUO2i9Oq9U+BWjDkWMhwpHraIbuacSDrNQmbr1LatkbPfha0uawXLsT1okLrFoDa0CKBKVaD
hDZFO0rnS7LNh1W0aKogZQDbCMCtNgDYpakxB49casqu2zyvXXpAy87opFxpnQ52I+Z8IksBYC+b
6q1L2ZQ9YHJSKRyzA5uaRxOga3KD5GDob+uh5tlrOCb5fB83FY0/yTDuyINZpia8y8gYBR5imRBA
eIYaJPce/WCFAw4GpthldEPiZMyOzsxeYD83WXIRsrXqb4mZoNXTIli5bdvatkfxSAgnZdOZyR6X
KlvqyzQC1H3LY+P80zIZWQNrsgxw2qQyoFd2xCSUikk6P6wtiKjliSwSX0jJVvKShSdu3F6Cl5wC
TOTLAAC5DdBTyqLJ7HtaxWwXwQTMPefWsXo3djlnx543MwBmQ23s5gNgcZFX+yUhMS9GqMyHqAUA
gA3lYKzw5dAuGNXA4kDv6hwgL5suFwj8d+K6A62tuYAU/ZQ99kMIaTDm1aK3/TSObgs9pK7bds1C
LoC9krsasaIt8gFNpk0VBv6rCkaUrt6hnERdnESvPFjFPQW6BzOCRQGXyqu7QDA1o6SIIoc+WhfS
IkKfsjuKKp7RJcv7BfpUE2vOHNZ5jz4LyNLnSO1oe1yirLHnCMIUsTHh0bhJFodGpo9MgAqvFXG8
aU7Z3s0QIeZc5ahj8xujSMVnJFQQpxXXayzSQV1AxSZZYFNgyLKSEmYGSfApcsI/mxbrLCnliGPo
KohJ1pYZ0gC9QS/G8SJIKwMfitM6bcsZkv4XmZYrPQWfDCn2VBPA3QlkXkuS4zvCNKRLXuY2F+QW
uTuTuxbNo6e8xdDftQDUpXcx2hxuA6S4Q19xWDpWQJc+iqA2ySPAzYXGZIIBUhBXIbL21rv0ax7L
Zv0EQATFjF1AOGVL7uYHEVJzcunRN7nI8ZmYrVN3Va9pl+0pOMPVFTrYaVPOHT7O2Uott2dNnfbx
RZPg+xTUIcm7k10YLAVXqyV7NHUNbJIq26WFaJ37bALG28um5+HT0KYJ6rfaBn1RR3yKrkM9kvai
HyTrbjShaX2GCbkBsK8CLnrFc0l5OdhKm5cG6seojDxEBPa6rxpMevR9sFwC1zLtWTqKOLkJPFKN
Mu5Thy4KRQlqNjqGKnQJgp/CGCunIYJwEyf3zKTkC+BEVSPDMwkvWod0eTMFoBwWc9MQHLHzmtcl
RuSXe5bpXpdrStem5Bb5UbFglZLDkvP4CTA9xCUkC5DDI/0Og13cJEjOSB/On7vUIj+UBo2NtEjs
InESW1XH0dmkvXb3DTSFRFG1LYQ1WY9iaycxlJPexl0mgzMoW2K/Vr6GY/Ja0ep5Xb03W5RpnBQx
BrnIvmtHs35H2Kp5mTB84y0yu3w+QiAsjLaigQHgJdcW/x8svfqSLKNttjzGvmmJAgwLigNB2zUN
AvRFpYXvM0H+mG9xbPh0A/HeCWl1P7JLPLVGlgon8wtrQ+gFo08J7/Q6iZuohCbd0pUIbxy0L4W8
voyidKjPlzye0h/e9dFxSmSKc6WrAAGA9rEkt9mMaLjpmYvkJgO+MB9jn3ixsRqJ71YvFTsyqM0D
NWv0Ol1CjRpOIRMliQYGHzV9Vrbdqhw+MErSQxq2iS9SpOf2AQdPVG/kkLTs2gzoeZRtDhYuKRR+
gQCct/RhtQNLSxUpJ/axDshz1mr7BWcBDXesRV+4hCDh1GzpKMxx8uAYbPQY+LYEFpFfo1mngsKF
a/06mVSropEGnd4VbdMXWI04tUkTC6mwckTaSTC7j1TiTOYplE31bAladkHakzuqMA4F3krco78f
DgRGYK2DusTFFCULAQsK4W/LVj63GzqOIdsM/TB+HSVv6h2liIpnaRJEL9LDHAbtZ2eT+mwaUVuW
EBPI2+MAJWkMVjvQqDZCTEG0Vc6tKNBQ6h0xyTvrQyiC5XnoGNKAZelrdKjRZpXXiPGtONehxNHm
wkilm4CiyVQkmW9HrJe089eBq6BUpoIGPTl4mc2X+QCBQLUZZD2sX2XagCUFdYLXRHjQAYoepGFV
hiCLjt8mgH/ZScMGliAe7g7gok8zumOQGxfDw9zkJDnnzaqB/6wqKIfapjNQ94wm9+CZA1PT8Bju
YBzTZ6vxXwKPc6kIkEPapRBJZfmFN7Y3j74HFz0rAPTnbhuqGKVlMWTJWgUomgGv1EWMw3hcCwDG
VnUFeCsTOOCOTLrPt51nifxi42kB51OHOqx6SD4gPK+bQaC5xmErk85BuBmobOblAwbf38Sz/ogz
9YbZmCCPU7qz7XbciT0Iqft8Fz2SbZSUbBudIecrWAEu8VmzmUt+jI7ZHgXfln03JVY4NOM+IOO9
x/V7w3+MWzp7a/ExuPhMMtwAeZzRgvo5De097u1b+1ANYdqcV2m6C7HPtgl6pXC30RXak/DlKmSQ
2Ce0acNDFvbTFlkDipIONHkHtRVdpOik78cGRF2IU338mU70yz+48W+F0iBxCvO/BSRWVMWR3bVj
xuSNxgGBijZCCl+4vF/jPVQNIYU1jyKdSkC+Mi8BkumPLODfIei9lVQTfh3RGx/SnUY0bjeVTPxl
ysFTwHnM9miKJtnh58/gnQccvWFXD71dLKM02a1C9uk9FGBqtQkVYNx9U+nBfTBi9g6p863CGkDI
PlcuindJJqLNCKmsbV+Z6l/8Eqcv9xs+oxni2UJMJd7NqQKiGz5mvVBFapYP5hXfu0lv+JJjD2UN
IzhGb+GNVIDcdeB5fQWtpI+kDt67PW8YkiN4y+jSJfEuY/0W9GXQAjAR8ME2e+/N34QS7ucKOoIV
WFUAUotsmHmBkD5/ECHee/c3ESJqDEXLGfcmWlVSpGMO/9lV3/98db4zyxC94UgnQ6gcBlawbCQk
415sV53O+mSBelCIdAEsvgnzDntML8bm6ueXfOf7vJVYk5lwKbSj4h1ctOMn1g/2qg6Tj/x0w9MT
/YPw8lZgLa0XmsyLYLup5n26taTPdQkJ97h5SVSHg5b3mRiLJjc2ug5ktdZfQrsSDkGcmoqjZLUR
Dwwfq9owqV0g/v4Y/8t3/+/iVd/8/SPYP/8H/v1dm2WohBzf/PPPD1rhz3+cfuf//szvf+PPZ6/6
6pt6tW9/6He/g/f9x3U338Zvv/vHthurcbmdXofl7tVO7fi398cnPP3kP/viv73+7V0eFvP66y/f
AdqOp3cT6JL/8o+XDi+//gI45TdP/vT+/3jx9AV+/eUv/+Mv//mX//mX//zrf//rf/3rf8Pf/9f/
98uv3+z46y9Z+icaxhHJGI1JnMUn+RP3enqFJX9iOQZxM6AfIcPrGIjoNHLsX3+J4z+BwhoneQpF
/CQhJ+U5q6fTS4z86fT/cU6TLMsT/N4v/+cm/O4x/b/H9m/dpG5ALxstfvsP1lNG6Vu/9CGJZgdS
+7RLwwjNZQZ+EETI0NF/+M1N+cf1/pn3P63j34TWvuPwmSHzumNgREnMo45cbXgUTc3fF97v1t0/
c4E30QmtRnCnTOV2eg3dERzT6oiKR21//vH/aCTldHveRKdlnenkwW1G0wGAF2gHvkS7fC3Q99jK
lbw6oFlnUGf/aIrnj06K0/XeBKx5bOhYLQvZceAgt7j6CGRhlIeEGf/BEMMf5Qa4xNsERUU2AGFK
k53ymBYCjLMXILxC8sdf9yBY//y+vbOs3iYgSziyuuYco9pL+1KFEC0t8hTctQ+OpD+K66fv8Cbr
QP877ZkhK9KBzD6rvgmvMAwbHAmdwERFCXEOLOqjE+qdZ/I298jrbKHUjutucArsceiDXFimP7vc
fGR0894VTv//m01ibbJAzhVXQNfToLFOmQm3kGHQcAuMMzQ//7WHcnpYv7mMW6HxCsS62wF+n76n
OhFo4XX5h4647z30N3udN+hrNt3c7dBcy27BZlyu+yBj2Qcf/7279GanB22ra3QF1S5qOr3X4BPu
52ZIIHqn6e7nd+i9S7zZ7lAZkSGoRgpDDdO4MXgCAM4mWSyAKe9+fol3IsrblCT2PYq9tfa7cGqu
KcgGY4ZBBHqdgXlzAnevkvnmX7rS20xkqAKf8By88RUClkfpA8wbJqR/wKFfl027kjtZjWB0miCu
tj+/5Dux5W12MlRz36NNMp41CQVLznGMbwNSCfqt86ABlSmvUIT9/FrvrLa3UrA1DzqdNdLvADWD
mjNwNOlrb8nXn7/9H8nPIMScDt7fbhakH3WOPia0eFqzhHDKU6MGKA+aWQE6ipD7DlAc/+QyWCSd
2QCs5AsoRoCk98HXe2cpvtWDxRpXrepqt8sS+GV4SAFvwHxci7qa/xXR+9NXfBMPPJhsQ07FaUhM
e1FAZpNdR3MTfLCZ/lAl6vT+b+JBnnHIGooWlEhgIatFG2B0ybcJzQzgXvVgJ/kJeFWMgnRC27Fc
ml6Sb3DrsGookN5m7KMI/t6yfBM54rznadCl0y5bucVAVArp/UtBBy/QXECVCm7IOvYfKPi99+De
xJA8dliOYKrtLACuIgUOCZyoy5UsBpPJf6EePt3aN3kCutvC2sUoFHxt9xUN1dPEeTwL9sH5/c4B
+1Y7NmuzZHY+bHY5fFOHLx6mi5iqA6NEHeaOz68Qrep3C/V9/MGg7Dth8a2K7BrTnLoBvKlqDWbY
4Sk2pHdzzWV/Y+oJ+KpSQAfPoSSczfe0HgL3+PN9/s7jeqsuG2JSbx3WAa49GTjc+xPBL9nprh8x
pwmRlo/GGN+7zJtwAg0NgQqUNLsE6tj3GQnmF7CNmh8gzYA3/vOvkmennfW2OsSyIKer/+aEF7gt
a68oO5skTU/iTJMM96xqAlAkp6BOIBUC8Payc5qll0GopmkTLAy9iHkADf0sJHmNOWJ06GZoMiLD
urWznfSWD2yE+KR3UThejjnmJw4pBhXqDfqWXJxaNHI9RPE0r5fSQLv8S1cFbNgEnPf6KTVNwNDp
BCeg/9r5QPXfOqPBQN2ibbzkL1UcJaDfjAJTIaVMslz3ZZdG6oXnHPa2gxVO33oMZSb7MddVCvIw
gL2blrcVjKjADgpvI2ar9TyeVjFvEjTKIMIBa3tXVE7T+bmxq6i26F16BsnwpTllvtbEryOrOL9D
RwZyDbcTh348CBnz7OS4GU2IYSEv4yh+rps+zO6pwUjKEY1fHb34FpTQy7Qz/QJyUO9Alwr/N3ln
khy5knXnFeEXejimaKIPBttMJicwJpkJOODoe2xCa9AWNJJJZlpDaUf6oqQymaSJ5ip7k6rKx2QE
4O7X7z3nO/62trR862m56lPVDy+VwLpDL1pJ8xPFgZiRa6u1ygJlSwNnBl3ntUMy6Rb0kRvUcF2X
AXZIu3yy1G7LG6/R6Vk2NL1RT4H+D6qirYvfuJpT/W0qSl185n7miK86cYzleyAUVfxWg+GMKuww
eM2HQjg5s7IKlFHqx2gzZM3w3J0mVL1DMyoV8tWWc1w2vfxjKEgMm0JEjxYVo8275qKxPdWMh/le
XEpuTkH6PrbxQpCFNaAkF8nWfYpW9s5TqxvO8NYJx9afqtKYGkydlsNq9mXHwJnsa/LGe0S3YNuX
qqlsPWBwL6ZoEFW6+RH9NzrxmVevxWmyEHofiE7wiuui6PfvVJ/3/LDFll6tB81dOYvDqVST99tr
sHR+MzTtjJ03dSJ/q3S/sb4T5sXaCWSvoqm6zryKV7T9NerlycvwV+mGr6joF0SFFpqdbkZgMXZo
fJbJqMy3SWtd90UjPyXVA4GMJl0jEqRI6Am9lPzRm18yz71WRjOQGtkXAmNIxknatLrcXgZNGDoI
KQR2Lmatzk3WXS5TXDokQKIR2DdoeTo7LOved0PsLunscvw6lm4HG4rA8Y8v04aRaTVoW2EGbtn3
+gDPniGaHnhpT1+Hn760Gyda3VQX31b1lO5WBB0zlgRbzeNHJWwTcJ7eTsPJkxNVQ8PMQkes1Hbz
u947TRVqdt/6iCzaXD4i1O2Kk4EXelEQKb2sPJKi5+cuIl7bFi99Q6jMgwU6VbyAsZv6Py6g6OQv
cjN/GtBtC8p/3u5ZmjJ0RxPgSoAqJ5O/hQtl+tlfMSm6GODWAtdjVzCMBYo0Q5lNK3S+B4TXtpRI
Ybx2LNAmZujEF4/4yd+y8FXy5mnE/+0GHTUmU0K7IZzFKZzGf5/hoy4oh42xvY4YUzbmK6lH2Nsy
DMP0wChXoq0BX9Xst0yfzajGW6cfsf76QyykLdDsLtaqZafWYNr9s6jGIn8YmmwzXl1t4DaQu0zP
xmCACAgDT7crtC/6MGdxfbdlX8pB7+zHbM0s1Ozlmo9ZjSGwbqvDUPvGKUPDFujYvu2wgp3hvHvL
NFcxcnt8YmWbiuq2TiNDJ8+w7AFzlvDLxxk7HU7dhqiVeCprzlk5A3A8tJhSu8OctTAwNEsu85uY
1lyUoakrYwqho7NY4rwek/4qkWu1xyYdWj7hasPgLgNinxWqLZs7p/UChqHKn4dpkmkRoAyxEZZs
XW3jnsVaUT/5tjUYx8b17R/uhEvTQ6ChDujYRuyd+Kyzae/11Sb/zMjDNQMDJBO/MvT8maEs/jKm
wsk2bvqeRFIhDhka2T4UKNpLxNY2gOEHfUav8Mb4t1zPtcs87zIVUhg8YdEtDtPSbUgug+otViwK
iyZCyd/7cVkKM63dAGFPa/WhZmR16Z/nsud9Oa/o/JH9Ym/dNtxdhjnPr0hhSLN8yGsd7ciBIefU
Z/tqW3OUyWuCUeO1Sy25hcje9f4bm2Bp/Zixrq8oBOps4A2QpAaiobUmJkwOxhhWo7FtB3PtF/9P
hbazrQLbUDldFPQebfWqsGOYJ0aw2WcGsrSe49yX1rRLUq3s+sD1jTk7zpNvpntLVuZ2LK2+095X
X/fm80Kft4lHMmS9TzyFYjkzY9eG6+iLYd6hHFqHcEuRgOztuXE4oRsvSX6IHGHLTl+YHiNDYEp+
MbZFiUibu408BqACqOBMiVliT7Wem7EvqkT8qlrBSYi0wMZYoVw6UIdibhujCsxWa5e7RZVZ+K1m
oFXGa2MaEjWh0u3IThw0B3WpT+8+lv3i3PXW4qLqhRpFVxqygRvTEVimsEaQPfcRt8C0eVZr224/
J2GttKtr/DzvJIXo5T1UZSoecUQob8ctcpsQkdh5d8m6jcziZV1cBMH8xeYYVcZaLydr8IdeD8j8
w4yoATbMj9Za5u7ZnNxWj30PSUKkkm4zd9Omu/qPzh/I5MUrVC7bkQNqSy6qGjb3DQVEUYds18by
JSd9Eh+pYdr1I5JUE8WC0qx0P82jx5h2dFKkCYXTzn+Kkd0hmgp9VU9CYR+5ORYKyn2dwjfBXai1
1V/pFnX33BvEotxoxOfaVdYySw4ld6/0rrA2+/YNU0Zt/iE4zXN/DMY2dmfEhBlmUcdeJar4UW+b
y+wj+FUh+lYkLQHCsWo8gRcW25fD8WxwFOCLxr9fdPa0k3OlpvcNLquDCmGbK0E5hGj2qNVzqp3Q
fePaw0Jk6rupWLfn3hrLdYdsxmwOamtSNNcg1cVIPZ72fqSMznVw1luEYrtjC1w9aL2um8+g/ZON
M3nItvRVG3Mi5npFcur3fR/R12/228zFyood+JZ6Q2I9+I0qjSzUnM7tw3VEmbLf7KGgTZSyidgP
CyQCJzKXwbH3VoaZ9skrpm6KtrouvbjWkEb/1vTaVE+44KrkzzwhFaXkwzPgYc0ZhX9ALZ1e5153
xRv+oRxxp210TXfGXYm3yQEC8LqZiHkjRMRVGY+zSVhwpANez5G5N9oardLalmfU/uWMGntr0zOq
sCSZIyGYtMWZstbplOTS9N6bObEb6N+sGIynJdUgcsJS7R3Za8Yx87IBWrE0OJELI226n95yx0Yg
L9WSs5VZq4xzgfcoqixNZKRu6m73kjS811cPuff0ykwy3wb8E6bCyFzh0nhsB1Oh+FD1DNRzEq70
LlnhlAjyFDLzWHGTx0bom+2zvXFEHkjQK+dXHflN91wTek1rq/JV/YEk1Gx+DkAhsre+GM3hrQGx
jNyqnYV5NvuhX/lp90d87MlqnG9V2hbzz2JIxF+MbEv9kDt6th0k33JCe3RJluvWVcP60fbmtqAx
22rnLBvD00JgLdtyEPVUKCzRptuCHqHi3naEHJbD2en5q/fbONRDrG2dw6GLyto6GjbxwzeXVKrm
nOuaZR9wtrc+dB+itEWsAGUMHxgm1WpEqwGN9s9cj9n4mqJ/BmvQIEcPCY5TZRYiGh9N4ico9Xus
rfjH9iVn1OjvslWVmHLbrtBfvNRAHLvX59JbTnUjhPPhtRDBLy1vrPXdKLt1cCP5C4yVS2ZQtC3x
BFZgUSjMl0JGGcwJ6wXbr6WeNkSJ5UdZCHM66q0kzCMUZW0456wD9nxoyHtHCKOhyzqVjjYmPz1O
5LvNhAJn+T1PhZAn188rdZitfp4PKQfhFhdb4yCczpty/aI+WNSDVSluJFbmdMWtMWqPiLZpWMq4
k0nRhTn+HvNppjRI/mrSG+3zSFPJ2Ztc27ovxDx2eZACDQJ8FGU7LLJm1t1v0be5rwLpCYUrqi+S
pSSSaBmgGKG3cs61PnrVG7BLIckpAAkQbtuYZ++jPnWKdcTa3Zn3mvMvwWKaMRz0rFp6LahTobWH
apYwXLSs5anFde2U7gPx646sg9FSkFp8ZKDcfWZd2ph07a6oolVTznJgInZXa1db038UblY0B7m2
jtEFSJJxqwcQiuX6hw2lYecGloDRKbAR+6Gb1EhT+IHPnZyd9E5LjiugfXpg6FjCnpJ8Wus5In3Y
Xy9uxVYHSqbS1XHttGq5GK7u20Hp4b56qE03ty5MxYGsG6wJBvtZpdynHHt7Ei69D2agkHcQEW4G
tURNthbZHpWquXFt9DYzTBYHX6n04Npy2dM8QwQ5LubuyWHaIEP2KdgacOXMTgXFOir9pSS52j1p
Zj1MH+hXM/8B+f7qv6yZvg2fPoZb9yg8YRmXMff8JSowE8+RJio5RdO8bZMdrlUlUngHzmocAUPk
+d9s4Cp9NfHF2HtadFX61Cg9GX8JXzZT2IDA/iZb22tPi7TKZNfbthzdiF3HGrDCl9UEITvB9YZz
FYAD9p8sRYK1syck9SfH7lAOhEUv+vlrk5OzTGhukaf3AQcsDBsbD7rB4tswakW6X2v1U5HOeXO0
moKRW5LiJzymqzmNZbBmtSatMDNavQjw64rs3ciRpu7IXp4roENNSV/iVk9WCYCFQhWXt2vKKTnb
VQ8BRWV4ak9p103DT/I6OnSIhu9JreGubK6DCUwHj6cR6QUe0S990ipoPRiVFiGvukb/zuadsJLq
3c9ay7s4c71RMzvTpOEWminiRYRLzhWXRbPKoQvauhVQZKq7/wtpMmIcFa/Km/yHMtUxgcCaQDcT
Cu63yfCLTGStOhl13mevHbYbeVvxBpmHTjOa+aC3lCifQAyS6djYljYonAlLku2TjqERLeHJmppH
KFe2fPMbuY5nYQgbXfugnAF3FTuRzg3BmXLw6ZAAOTlbQgJ2Prc4LeSd6fyo7lDZoZkip6G5dhJ7
+E30DVuc33eiO3uO0JyjrbjpXesV+tkvo1wKP5QtDsI6lJvt4im88zo07vKFY+1Sz4E0YdFxbb9X
w7BYmPwCNFwh9VAhrlu9/tpIDM3/VngCkhc5omGZQ6LWHGOfJHLlRTZp9u2Rsifi04dw0p9NJIJW
H2zuVE8bXkIUqocc47iz7Id6newXvyPAS4aZ2oriaaRWRIludkl6m9xRNOBfWqN7Yzov0N57Cj8Z
hJpysLLYoa2eHowWXyPSZ8zNZ6tAvn3dMJHnj2i19OFAGW0b+6ZfDSdofCR/V8mKMJ8gwpn6zQIZ
VuwskGLWNUkrXQ+qNk/q8+IBOMD4D/793NtoyZGM175WXFcHeSGeUthUZ+Stji0j1GJes+w1z5so
cjUyUlotrI1CT0iB6XJ94WEmm2n+oc8gGgyiueAsSxlUFD9yifPxERseKTE0n5pwwND+xp0C94Ww
cCY/wFSxm9/CH9FFh9xcDf07namOQ8fEGPjq5Cppv5YxdZ1n3NH+hEnGxukmvaUWaQhgfm7MyMmS
vqZmdCoPyV2tuwlNmpGimv7TUnEjBr+yM0XV6R0iJMtTzskhfsD9JTMO218eIaV5FbPaxu63sxX+
9Ar0AaNJsLL20aqNTe+bsVl4pt3v7KwcLR9hpUq0Zxtah/tJM4yVF9EaLrVX38fBYQNzNSQdFDgA
uuhPTlm6za/UolxLA3bkypRP1dguSp355dduOPSGszreq1ILAZRvbMt4vALJQzd3jZM6KCJVXlSQ
qHWnJZIpx7cceutSjp44FIkgIAI/ttak86keS3+xrDAZkJzfTYt837emEV36g2I4L3eeEEVN6y+3
GsaIDsHhr8XawmHA92AlH2VOcXfMNuE0vxJ6JRq+4VWbwnz21Rpmi622V1eBCDxpPIPlvU/TjaJ2
Tevh90zrPwOXitKzEwEJp/72h1NVFiiqTWOB/dFbaMeBc4jSdRhbmXaqaNBwZf4CPYAraRSboOWj
Zxk0OFQOxU8us6p8pvnkpE/FtviAjBJTCfXVOtPYXrDdbckbhJzaArLRbc11tLmzYFu2PRthdVlv
Hru7By8DPEYyCGThsnYB81mIXOXOyDPu3LSFWrM7uxVEY5Bi46D8MjAaV8/f887NQPzQ5DDlEexG
ZV+Rm9u8HjY91CG2FnwUXJ7XdnCeXas2Zy9Snjmab4M+AUGnptxEQvBwT3usYmdsXQB9brUkQwKb
wM3Frk0Ea+Rl9uvUriI7XUsC1cYUIj8+/rJpLBNA0VJ0y4eqcalGjcOzTnaeqivc82zuZRHN4zgn
6Q7F1TyetT4p0G9u5qj4bFZOTyEDCTckctm3rZvrRw1cokdeqAavhpwdMthK4zR4eVtFLhYa77Ih
kxHt0cET0zwmVWc7eJMVugzanHA4yyvb9rI8V8Jfy6C2V0AY2eKUlNAaB+5NciTMzzB3mqQ+bX06
tj//OVH4/1nVdafL/rt/Cab+b1XXf/jHf/nHf/3Hf0TP9Z//8Z/+27//3zRd93/1f2i6TBMNFios
WCEQ7jwMCf/SdBnuvwnb82zd8JDx+P/k5P5PTZft/xs2HwOynWHrrsmM5l+KLu/fPMAauocOzEIQ
RuTJv37B/wdFl2X/cwT+v8ZAnm4ieNZdw7cdTjTD/D8zcZsNYeDUUcmhsmSjoJwDyNPuF/x+D42h
v+Z1DvGiMGfcswxBS4zGpTvjefPCrBj8B8uYqZzEJMOtLsoDVohXWeTuZR6n925tZVy7OI7ksonD
qFVb0Kb98AB5IcjoT50rrRGhjh46YppY30x+PrYJw483bGgnsVl7fRjkq8E+E5Qtm76yVRZiPRZH
q92wWjVYC3Zeu4lju8wXpfgNOhCBjjZN4Ti4FAutBQllZT4xL/gSlDvaHPerfiiL+cXTH7ay1UGr
JV3UTFAcACGKMTmVq/9nKBcnKNq2CAfjWfUcHnigukCK4kyX8aD09AcwuCdb5T9Szv4996IkNAcn
7FoGAkUJB2ExRNSZxhqQJQbnn0sx2JN7yxJkUiewK8GFwbDmtBHDA3pI6wLkSQN64SWcdcOvNB+/
lb7+Ta36i20lbgtcNj66ghqWTlkDJhqex7I8q2w5I/J88ybSbpQQP9K8fmt6D+LC+GUNtMTWzNjh
/nHgwi/ALIod1J9H0Ivc3RJQpvnynkj53Klm4Amx1aac8oN4LueosY2HrpX8QQr8UB8k0l58Qpi4
MZOvqGbpjFfFs7DHm2mvb2OV7ubmB605dkw4hRMI1M4V4ZJ6v3ImWdimuiGskxTM01TFo2LQ4lba
R5Fs7mEqm5dGypO0PC+gBVaFW2P/cWrDvbaadqK8fcEE4uMsW2BULRvzE1ejq1Vq4PnwM4R02/al
Y96v/moFo4aPqqzcfdcuAzjP5DS3rn4wq7YBmGlrUTZyn+3GhDM4S6NWG1+dbQUS0A3UnVbkOd2T
TI0XUHgUlFgddQh+3jRMxDuuTrAKGjkJQ0A4GsyHtvJMH1ML0tSvomFaaDbYgA87AwmV9B0ZQRd8
g1jjhznErt2Uzl+J9HtARNSpKrO5GN0JE2PzXhdetM4iNsUQ2rMBf9AomwhCE735ig+CBiJc78eu
I88r9zCq0QbVGelEYWsA8VRAHgty8salvOAxgtxJrBoV37zRfxAfIvdElGhrBlfLIigFqh0m9ymQ
pvucdEZskC26S5fBpE9YvJVr2uwlqbDhIrBhDiO//731Z6Xc3TkMtbDUj+42J6cqUX8yTvrckqBu
++xb1HV6mPPuVhFuFKweiMTN8JF1WM3eKuz3vlm43s88V64Bix90vBCZjcGHSeqOdAEAT/yRWEdd
5UifIsW9zyh1TQvsofnV5kC+6BMfFMiC0ErB0aWTH2pKd3l3msDLlrd5K74xMeqh4/dj6IiVlSDm
R/4gz6RIPoUHZKlIcOuspvtn7UeGVOZnxUEbsRRMdhp1002qNlAU2a42vYNKO3PPVl6Eefmzq8FJ
Od0amOX7soxYQkeTFqiiPDShHhvFuhwYM8Gg7H/DZxmjMS/nk296n8bcL4SzzkUoZbbfTA+uzR1a
RnPkeQVIE0uNdvzUt8veaKwM5tzEXmYqtRcqargaMr+Lh6y4WGb1aGwTuABtutGQhKVoDWLvetin
ZNYFwh/cM2bpg+0nxdXzQKZywwn97gpBnYqaTdRe1xPoTnCLYLe4flF1jOwCJl+/hNE8jLyy3Ina
vTugAOp5le5YowBGYhElsoho2KmYuRd8jKV98Gk9BZjU8N3mfbgYA44svxfYoxUsoUo8VAbb/gzb
N6keivlDn3tCdCyb/rCP8N4rnkqoEscy4RElmY32zBLPBWzNW9uL4t4Pm06rBccBr3gbDrp+qqui
OXFxDdu0k+FsjKgNCE7W5a+8pbT1/KeNmyT/42HGK3donOLL2uxL2bAmuUhD6i7616zH8m3VjKDx
K06PyZOfPpvoUw+bzm5uYZVuvemkie5n33VRbhsX7gJa1I93y1sBLZheFclm64NzD3ak6bxLx9wC
0NwAZqoLsGkHywD34RuB4HxNeVTcfA04vgBKHL0Nu654yJPZwuJn3tY+v5gL7rJNt2N69WXk1lv3
0FC9AqxpI9EY3G80SFL85zKL+lh7dbsryhzmEzQge/7WZFTmUkUUnjgZ+OlBSqeSTSa7wXY50oeD
ipsiTPMS70i+jben8/Vdr6sT67O1QtDmXao27uzU6mz8WWvCe8z3TK9vMk/GuBFMVMQE4yWjS1GO
4OOMFCKsUxRIMsTyO+Pzd4m3RSgzLDYNJg5lpcezI7+gaMZm3+HDd7MI/a+Nz1mPlztmtRqblWsa
/UxmjK/0iGPjTrquJLYYA8JrMIBECzJp/6m4LwT5YCPvNMky8rrPbWNgz4h4X6TuZzoY7s4rmWkP
lcvtS8OF3kz7CZZQkCgylEtuFxEOd6Z19DicLmUY7SVsJWv64PaiPXfzT9vs7SeuU2y1ftAgjg3V
5CvKENaqDWsxJleWpqZbdZHB6wsqEW8Kt6R9xnUysH0RmbAf4qyBfCvL1YPVMm93OrAMCkqzCHN8
xRB6+2uu6qqRBwS2PIb26gcMENsoZwqySHyIdje6ceH26X2InQRNk65njIF11N/7U41vh05BsJYw
VrQ2DK+jchAn7KttsOjGK77Gb3mn9KYlKCPo3+HEyOvBm5bXxM2NgM9uhVwe69B1I0Wv0sj973ER
WMvLKeHtkb8HpX8Q6lACV2n6R7m1JyClCM9HSrS++WKGhHSzAz4Bwuc3pMk8xAic7zJWfqcv33rr
+IfRMNYb7VRe3YH8DptkIhK6kyhRjb5nKozTdilYQADzkPSwk5vlYcNrHGCMFtE4NvM1H2pan9j3
+ip94M4UWnjejSHq6q46Z6lza5xlhcC8kTG2ztcm934yy+6Om+5kfLI7J6J3XlerijRjfMyq/LOg
lR/9WH2CBvB+RJvpxpM0QSQaw4fnd9/T1Fdh4lkymFK2CCnryNngiJUy/21KE5iwP2Q7s9KGKGGU
CltX9yJnhjMwYD0PNYZmbKYbwzBXC0iw+tIVnnnOgPOSOH/phseoex42135bUmibyCGzQDIFDNq2
50gDooKneE+reAks/9OsvSoCpl7HrvfUKrSzaAaV7wR5VZA7nILitiTtat97sjE5wwD73bP8PtiB
UONkPwghILkhMKyPRfwE7cVXe6PMzVGVmNlHO75iwc7Wr6a8Os6tVo+/c/t3DgM4e5+7R0zNocW2
IfP9AB6VE4mRKBZgh+b550SZU6NWys2vJv3RgCM33HhW3615nI0byEJg61a5M0xc/oUdpLAR8MBX
22UZ57OueHFy7q0d6o4UJnLnPW6Z2GsWSSjYv63iuUvyYNC3Y91YV6W6h16sB292jjhi97P/rgHe
7owH9Gs6P6Og4ahnAyu7BAdX8ORrzjGYAOe+MoNpNWPayzvwXruhHSMv/xyQZlGbRJOZx9IFkZBC
VjawBe+XZO+lv/ORjcv4gLGAIOXJh/BmIkSp699Cv7b+dGiNW/s8Iymoh+VxBJ84tTe4mmHn1ozA
193QzIFXvlVTGhIcGiiuJ3652/Sfk00FCo/W1bJnntQOIGBUpcV1VFoIJjPcbf6hMx9m5AD5eMwL
Tub78QDLonzzRhEaho0N4B10bTBnC+t11zbg8u69KvNZ+nQb3S72q+zgcdBT3qhqjPhh51KbDkAL
TgqAL+Pto9woKijyMkzHzHmCSjfCPFkDV3tEg8K96KV9NrdweLT/1tziJkjqUf7V5E2A+mSY96iN
wJ5NY6iyGGD3lkYkprlrZHq7xouHnH50tI3HJmEaObMzvSV+bNDz9PGbXnQ36uCyuRFH18UGqvsB
V04+K6gnbahGZsMn6aKAi5eewVMd5hfxVL2ba1xNwaxhULmlxtUtDqQcBGu1r5l/6YdJ+zQ6yG4P
ugiFecoJXe53+XF2zwXSlDo/TuzZfSxKsdNAO+bwGH9MiiLyih6ekzMYtD3XD4YXBd7/55oUpfVq
bczI4Rbnp3K+tHxPdnWa2qgz4Jrz5YeOdqUg6N1gWM7SPU/Lz/KTl6UDSfwGu46tFRkpcPyk3LfF
weoOTRZNnAyR+5QUJ5VBVyBhYOAmi/E+JPhk7LnpRYDNxHbT1WlL9znEGXPfcUz3u7b9TpGb2X/y
MkT/kpO8twZ0YDPtlmClH0HPHuUz9SMwuRJueBumW7xlcec+bwDEIQsLPPzFpbu0n+ZJdIH2oh6n
G0Km7hcbq3QwWgIZA2Yb0ldmk0jXMBFnFIOOc2g7XIU7jQuJGYCFg4WBaoud1992bNcZStJ9juTY
i+ynscFCPwTjGtqELPhXrz30Wcgw3s0PbnXut0NFjcuMLD/Wa4zAz0lO+eRzTkMF2CdgSj22Ku4v
7XYo26+5/s5/NbdaHipCIEBkoggJ7DeHHmJFr5i4sO5AGJ1jQ0e6qpVN54JgpvRfdOWH/GWwKMgI
OPFatf3vwkB8Djbtu+HEZu8QT1K9kPEYFNXfmee13n+rrX+HphWU5om3Dh2/Dbs0gfeqXkxjr8yA
F3F4dG2WVzB+9D19A+5GO94/lmg2vPOedVNQ5scFYU4AOtYuz0n1CHEP0dUOzH9RAa06egK4aITG
SNKfXV7KByB3Nbem4mVDGpk89ogLnPPocCHcw64o+afaWwTh3ZwvKSE1B+KEK5l5ZdIGzo47LQGo
lPBVFyNLcScAAs8IKjuau+WvNIl1BxQk09Cw/kzSq2NEooxr/SiGZ+2rKCO//FXQsL4jZGhqRNaj
Wh7SH1j0ui8fBrIIichKvcjLUIPGNTjaBJ1ezAGtxGFBQIKySiHz+2Sdk2IiFsJZTlZ1M9J46w4e
mkt5dJvQXeLKCovtirTVE7cJRShjNTOsvobyWTinLo/N7NYZl3WK2uqxSyMgZVy/GV8077ROmB37
LN3yLozd6RSuBheZOM2P7RzxC1om9EKoEhFTScHTl8e0Z073MMho/SQaAU4QglOfkYvB5g7q1fH3
xQBEGGEqDA/SYGx4uvFI9sQDH41n6/Y7zYkNM2rd3bxQl1zc8TLX+7o5o4dlJAq7/83y9zTVKFyn
7jTIWPfj1XmS3i4rdq0i6fax5GOnUIKxoVGj7cpPHlzRnBszwJIfzHHxnC4R60hbdySjbP0hoTzC
zabFrP5Ue2n4jdfkYQURN2lXL4t19GbwQPpDxmZR7V3zVFinzd+v3Q8f8jttluFiGlcxHYp9XcRk
JGcgWPPzrD0b7NWZfOb9adFyjtqjAgS5LC++9cM0X4UH43iNM4Dx/Y+B79KMrOJim3ud84AwlSpW
MioQsY4XTggWKX2IQg9p8+T+CW5g90t3H4qP1tqp9Ueh4pr6D6QGyh0Ee1CqIo3RdbtL6v3IsQLa
3GIkQENPi3kg3s+6DruNLZW9LJi5rCWRc7D6M/9NvXjZbcpD4IF01nrOGJlHpQF6MgR1nsynguLK
jrI60it0ssw1DiyN1Ty3TjTRCbBpGoUDuzvEhQ/zr0vxhJ5tiOrpWg637EY4akdTi5I3NLSQJUUl
0aCOZQVzs/V2pf89rJHKXzoAPnU8dSBkSHKDQxsMPwsE3Db8QRS01sHYUDEH63UyI6+46Fssy/tn
17TbwsCi3PXGkZN77XeG++04cT7t+37H11suEWP/Hadu9pRnj52+0+t9ae3nMQ/ses/Gu6rj8FiY
R7GERmC7D6sT+UVotXEZQ9es/P1wp+n9JDmnSW6mfvCW86adsvSc23+n/jiiKlGHFSu6EfXGU4Ve
1XiiQqfYjZr0S9p7lpm2FKFW3XjQGHP75IWzp+dcHmIawdzB6d1kkZ9F3nDS9YNenzl8NY4/7+wn
13n6bBGwqGOeRVp+6WGxXuqN/383dUdf3Iqf/527M0lyHMm27Fb+BpCCTqHAlATYGo20jmZuE4g1
buj7HqP6S6gt1Crq/0Gt4eeO6sAzSyrcIypCclqTEA+3CCMJAqr63rv3XF+9c9uOh9Dr5n2+dwyk
HrdLWWnNJ2HtnHbLOaAnosfYKspJ1fZKd6gnls+tET9NLN4TJfN6/OBRLHtopw72240V3yrhBn3k
+GzZR7Naa49ci7EmZ4iAmidtAnux0ZXlA2mtF/TvRQZ1bMMtkDUI7nas1gwVA+OxSPY+/a16w5Kr
+x47Nrv30D/BX4qCEyZitd70Cs7iXVdvRnvLgYaADlm7aLdrQERwVaHgZ6diXNNAKUEYbFuxF6Xb
aiQ8nbrEbWjkmE/oWd9p+Rkzdf86/WDPVeFJkeqUr1l6UlYn+l/ZmpSZR7owrE48N2y0PCGcEDTt
w0Dwkg8kuJxK/Z5TLHzHByW4EfyJXkSXkvq0I1ll7J6tYP9e2xSb6/4cDiNyMvYuutxhck6LfS/O
KBSI061e1eCBrBS4hVb1ZJYbrXkIefHkDOtSF7cB7QYWLzqn3mQcbIsUKh6Q6kOrTqPcWc4txyvO
Jmm5YoO2hh0PTtSfS/aB7wErcfWdGXyh7btTuTFfOZ4AhkKcbHY3fL3+oQ6OtbiJAa+2u8A45RSP
+t5UbjOqcpqa5bEwD6Fp4uLYISCFhQdOW+Mqp16sPShogI1NheQ134rpueds1B4m4kmsDQ32LqUe
o2pbz8LjikpnN1JG+iz1yxFqAQSz4GWMYjXXpAO3ywhHy17DFmAa1c8alUIyguFbRW8YI5V8peB5
0K7CORmVC0OY+7jfMC50Wjb+Q5dvs2RnTqvoaqonDiScY1HIyuaFk+0yVExX2T07dI0uW3VJMqGI
p9HhKDSzlu+71FY6/we+kVv9atKDvendZHC53eoPDp2jNn1VUQctLjPfc56ZQTtwdHRom6GzWAFK
O6swod1M32jmGTmuT8Np2Ij0EXIk97jd3Edv08T14bu79/fdPfPOKHeHa/jCL2Ps33rcHtabRCxN
SkHiQu2cntQrjeeDXRzp0bEnxv65upXod/gsPhRSup8C0JKbutNTxriFpfaWIyNFRrEty3jZQMZy
ZxVHpWYwQGLBKO411pBZw9ZD2AT+gb3skal2g4uu3cNKsE84KfhRszdWAr5X10actWqdwDXb44qF
QB47586g35VrSGumJj3lcO2FetHjZh9kzHspEDs0SyvosvtSWJ6imAygV8G81vZkasXOyjo53aok
oe/Bn/fJvObLc0zvfsSI+5m+IJDPMk8/oViPrpN2mJMNh6fc3uqcass1dRwrRqZ4HPApwzF59i9x
dB8zs0cqCoga4Zw75MudqWQUNSuuSOgKC4wlXikQAivI65VPZcJwGSZo4hoOa806N9ym2oz1ua9O
zsNsL2/J9r1Ud6fyMuDmi3XCP4yYQfaD7J8L+o1i1ndS/+oSZ6ubEZLW0a26J62PN1fD+HDGlnuN
Re82yufdoGi7qbZQ9QDB9QbzbE/3c7RlnH03N99qxhPqKeaOCt3RPys0UgAf2ojm8i9onfD3wHa2
yqGw/XVOzRZLkr0EswwsnXtXHYn4IimtUfqbCsCkH/LMzukqkMEamm5le934LVZdDnMF4gntvXNu
h0E+QkM9ArhY+SrHyDOxYhUHDcubOKiSuHen9uGdYfH4QM97iG79slu3aBS6an4cfc0FpXsU89GJ
Oo/O9L6b4pugis8aAohedDdirO+NdF118V6wWI8QXnpMD7Q2MlqXFP6b4hZLn8b3M94TJiqBVhKp
Idt9O+2HJjcYd82xV3GiFDltHVwqiIZGnE+Izr98rak36XjfOmq7SSv/Psqy66TTCRNCQRj2DRpj
ziHHUW7UgMM2x+7aYr7AtKMl0EDlYcpzbCQpORlja+1REVq3uAFO5TwkNxVMVG/QVQViqV5uhyj+
0ksDjlRJAsonLuRVGesttqmIsolgO8JwPks7O/Z1dym6ZqfEIVIWi1Q6LSZ+anoNfgT85OqRvAbq
wpJHLmDFqV5TsuSWtZBTrF7uK/qXtPmX44+VHbEoaYrxFEelvpvDGTq7A7yDsZNHg08cZ4tWJWBy
CNdTyYwn+t6LhEVTxE+JlQrPiEP2Ej1ycQU9WHpwCZSvOq6eZLwuQ+MIrvTUdi/CyC5dR4xOAS4S
IwdZbZW+7Rx50YpGuzX1BRPJc0ZgGiFMCaYRc44NSh6mrZBHD2Vm0Vz0NcbLVhcgD6L8jCTLfAXW
AmJugTDPSkFTX/y+dTyUJx3rWBOvM2h6ocNubY/5Tk8+hsyygXmSZguJ8issPsM6EncNBGfXyC0G
ujbtkSZ5IvjGLVsw7+0SSquJZEdixHd4fQbAuwClVRowLx0A71Vi1WtYYZJ2TtdQjQsC3eynuKSD
WqG+XIUckUzYknTxajSXItoGpksC7T0w5T1DBLL64Hn3prQ4dYXPTgidARcU5UAyTVRadcZpvD90
evysyYL1WsFoFmegPB2guC4pDTETHPVRYOZYGZ0wmS7Vt7PzDczSB0Yl0KqEUq29OolvwGI7pGFz
WnZKWqCYzdemb7xqifgOcZXWFW13hjbl60xoMYMeiBqFX/B46QSBlf2dYRLR3vkmzVyGrmSAeOFy
XjP0dxG0uyyGa98hUl8lmrWykE+stJh+dh7GM4OA2D/09KrtBntfmFw1o3hCPukNuNbwUMlxZY8z
qdNhRymHx7QqHLp9RUP8FylFRcGOQbO0JCTnUFkN+7nC7TzY1wHADAMwHrOqE98GO9z7hvqOiNiD
MkVZWSj7pB0og4jTnBnwoLdSZhdaPb46S3sKLpaSYrUcE84aPTMDnY5tGOO7V2P1aIsl7SaaS0S0
46NI8GBhXPpM6zRmM00OsS31TaLJCQVq9kl2ANjtkaQ7vQk3fQ+wuYZlu8pwkLiYMgU2tvbJH2qb
86JPJYMt0xa2SxpUt9GkN7XjTda1utu0ab4ZhvFGLJ9djvXrnPmerEkf0gmBQGU1r5M+u8pOPIwZ
0kuHzb5Y8tMGEqe6tnL1UOq3vj19Yd1A6YoWepRMlYmJNX8kCtHeE998lAoK8wfS5S8W1J61mLPX
RnnSi2THIvdlRQRvkBGxUosqW1cOK7vWU4EFqcG0Id5iFniEImNv6/hsZjoU9cDaa4zOPbMpuMdQ
KhJGUm7Sob/Y6XQGs1uv4Q3LgY07ImBxZwCrTa9Kbp3TFKedP9Gi8SfeEvZkz3DiPcSS7Ahj7n2K
o+0gspBPhmqrD2ilTMmtbMYvU7JztGbgNV1zL+b4CGeywRqwUKeV7MWKaBQw0sdLd211z4xQSSQI
zb2S0FPQbBrn72GRq2HcJBwic0OdbrGU9sboLj7ify8Mlz6QjI7mMsXMJqIaTeWiVNmLD37CxWlF
9mTBydo5Fb7qcx4jErIfuYWsWo/omkc3uZ3Q3yFpqE3wPPd1Q35EycEiRDLpVmSHJIQX5kyGyM16
ETgSVrpGdrRa1k8Yi7Yt+aoASx8UA5dRGNHYNYBaryCds6qm8zqu2AN1azhDWqYdO+TXuRXlIZjy
a1MUtAVp03SgTYiJ8AyQMB4w456tVb21LQYahrYEZRZ03kXsQS+nbK6nFoig/qA4yis0u5VO1e1z
JOgwLgBRbXBimleIVmcCn76FbfcmZHaI1WYn8HuvMxOHhFgj9otvSnXxMjzXgg5wTXyAUomUR92O
t1n+zZA1u9CYv3YJTUkkG4chbi6EA6zrpGrduCyfkNF+vtlq/qrVE1Mq7VseRgGlOWihuEyex4SS
nxAMN+/NdGVyUEsD2lNqQrFtFaCapl7sxjt/MlDuV7B5UUFFak5yR9S+sIXMAOWL96x3ngK8b4eu
PoWtD6+1wEsACp9HRmXaTFS9zfA93GvYr4DVklXj9PlNYUTSc6bXTpeFJwyauELgQRmy1hV2du5m
xTUQ8+5Hy3nP0WbvGN4W0Vh4OOs+Jn9oWbl7auj4gTnk3TAFHzIJFJf5CamGOo3dgQSGuZUoXY35
g6gH2MkFFtIw7fDJBNdaS0gQ6n26QWauuHEy3hJaRnZ3f8bcQ8ReyE4azOwBAPFvHFF+jIO/rwuE
T3pFHysL+luZNd025/EBGl3vJa4sAjuqi5a3F3THrq7zosLQlW1QUO2QmCC5f1dBgx9RFtouok5C
jUrxAQLe7eS46/1QgHUGoDoQOrDi+ZrMC44i4oEz69XPlbveMLZtXT4jbf2OpEJnwMLAAl0V4ZSr
qULOWhk1dgPGPFjDplXaMvWo0gfUM7RIEgRNvSPfstE0XSUYaOtNm1rgE7dbyg2G7jepKj/JkUeF
wCep1ouhysWmnbiWRkRsKyHmkmQR7zLh6y5wWtyijKXaUn8fUGCv0Ai/VYiLvKagUd1Mg2fPDSVT
Qy+3yXxG6KxuBBtYBOBOxJ72+RV/sbHTRf1oVtiyR6W4nRf7r1J9qHnSe2zzwxrN4LNZm0dMh4xK
MDMgRWu7Y5Y5N6hGeXTyGjrwgCZ+QDL4o3bN1chxAWsT/7sY8BT/qbOP2Gm+/CC9n6vxRtY2ohMZ
wmpoS/TjzVGTZr1K5m4Z9LZk4YVya9JpThm8GCJ4TfPPzFry6LJ9UD2FTRHulaoaPT0tUQYqV5nQ
s1T1fGarZduuBS4f1DT2NsnYv+JmG3e0/oJxVzhpvh5CcjaKAdk1JrmMo1EYbNN30hUgykb5Logi
Esu0xtVV482m7tUVLfLGmWfXSBadVGADWiO0PBhwWDvhi6NV2IXG4LOEW8qZ3YCCHJhA3mn2KQpF
zY2wtcCdE05LeEEvvt1dpBNozEJezCnVPAajVJam/2yX1i1JYfQr4kqunCc7X9z/bfsu7pyuo5KJ
muscCoXxIclPEz1SvfDmUWdmrsabeN4ZQnBHju23xAT2pvpyh6+QCX2l9TiSKmyx9JuM+gnc7Q12
p29JJM94uLFPdJ+V0now3Is0P7Y53djKpFOCzPzadhhBUB+sxqB6MWxOk7j9W4hJLxi80PMwNK1o
36I/w2AI+dgTuOfWGF03Eyb7VWBKEiDDylpLLlfDoxfXQ4YK0TgRBJivDZVWAaYLnndF35fht2HG
NNOXXoMhgkXyGubHQs/ugkllwCcF8/8WVHZLmlMlli2+UNONkiTrDD0l5m5LXfecXJO8wQAbOLQ4
5/lxrsebZHSIHsEyDp3IfB0tCzsF0dRqWB7zgmz23tBwVSQTHiPjoZv6bTaTb9Nk9Pq7qHqYxuap
zCRGeUq21mRYBKRuY3qpkQT0WAvVw8zybI+Y3JFWcUNkM+vIdAcIw9qTy+AKleFKXdlH7CE+g5bJ
U0gaWYHsMNfDQDFBLIFujQau5xznQBwT6e6wV4W1R2Z6zYI2HXqlq2/sgXgJXMO+i6Fll2kIZFp2
BhcTxUdbSX+LDJgoAt9hSgM14yiCnrKsdaRHXsZ3MA35wZdiD0FC2eH4eSNcx3GNofISxd+rVi82
KqFRLId1jTaPa13VvgIAWtS41pVmM9dgu/uwOltLSFlrdCFtiLA74qQICuqzMT6qY7VPVCmPSZvf
m8VMcFpTeibhgaoy5DtrSJc6/NRgTj/x9t4QHhL710TjLuxKTgqD0q6JnCg3lLWbfEjkTRDSoENh
cDG7OD8NdOkAEJBYqzYH8s4QZFkDPZVCbFtUuEoVBoeqY9RmWx/gNYNDOoAaiSf7qOFVckPhxDsx
4TMX8/wAs9fZjAEHbogVTE+MEYz+2OwwTDrrYDRbDBQ02nQzId3dodaKw0g9IEnr0qegJFjHJI0L
sNGc7iy793oAcDtijdgwS/PeMqdhh+yYXBryznKZKycjmJzNkvCzSiPqHwF2ZWOrgtxHdJ2Fjmwq
nvGfVqPuFY48+wYTfgbhW5kM0xkDwpo6lNK4IDuH9brymp6jourHFFu6sf3xEjmmiI0AWrOmeDQ2
WXKDKXWm/RqTR5BATGoITt+mjfaKWya5xeLzRXbXPQJNwbrGthSLrN+QwyQ58xYWEezMsbQqjXgq
Wax0S+voOEFJs2gi22rt9Woz7adsPBCA4exx3exZK6uj1Tlu0E0CvAvaw1JiV0tTmeys3n6rfJDo
Pcj/TVSiBRyCZk1EjCBLHCy2PQ/9jdT7XWAtsUBKRkdwqE4os3WaMm2xN/rkbXGp7hMNM7HaoTBV
8Gurw7QvCv82EDOjyKSOCU2PUWGkSKFCVj2ZgTOIh3RfLPVYv0hwp9ZAyFq9kqkQI3pdfD8GgaOZ
7ms7wJ1k2ZHtjv+3cKPGGTcQSXIiBmwEvMBo3HxkjIZZQj4K2geZdA5Cmu1b00XbavC3VqdYbxYp
privzDdiNTh4oBlrIDWcbcIMj2VQt1yifNtriXnsgUign+mYX9NeSrOJKbLDoVTS4u35DbuUwE2X
wB/+LjIep1HtH6J83KHT59SaInnhOf6SE9PzRn7pKNJ3JpbWbIjXRty+W4rz7GT0CVPdntBVG489
NhsCZTfJkG9LU5VHMQYH1kgTWXV04CKiL6gKe1XZw2OdE52JAOvcIRLAp42epB1e6oqgafJyMH+b
soVawGXnrILWCL5IndyQFTYRDcw4zzTmLwuOiUeSWEK/kYNT0RVfIZ5WJKOUoUGzNyPl2WzMmLN0
FnvBaHtzy/utpJnh8UH/jzN619ZDsAf7Q3gKn4ucFjJPZ5oFNMSikU5Dbh5KTCZbgoSrXcTRPbRk
T6IDwrN5Hs6xiT5JyvqjCflZ7xj0OWKc0XaYh+sk7pZCRs3dJjc3MmGmrdICCRr94Ch0moNBcbaK
L48UyPVqNo7SjKaNk2XjrnWYkMQjJl9fC5ntNASMy5kprx5hhpyQCrcJ8g2m1sDy+jNOKUYoDFZr
k1sLRPwqzwlznUT63PjpDk9bjPPQTbOhcFOFCQGxQpcZf+kqqsWzRa8CiYy1s6fE1UJ2bou5mN82
/i6y3oS6XLSi7PAx+zdq1n23IkzCjTdUxIMo/kSx4jdnB1rLOd1mWbPx1WxrSvqmUxopnkXzEOEK
wUQF5zSa/TbiFz/pblKIalVn3DsOikll8KtdpZT7wG7FxlQkdx/SsyRH091YIbHcuScZD852V+1E
pdKpJf3Zs+CirGbfJnaW8sRDaraBVoEGZTDpYAx55bXVXDE2TFe+Nc6HPPjeNUF2ZTPbatVIrH1u
LdpDNd8J6lSIA2KXhswjoTNtCJblnpXDXa+NjzlciDvsmXf8alTCGhQTRWme2feDx44uuS8pMuB0
OIG/xS+Qr9WUYWVKbig3wzgzy1DzI7EJKX5KFolWjfb11OcPY7HBhpBfZKlwtyPwVGT34tRpwnA9
CL3eZIpX+US0gZd5HkL65QkiR8q40nTnuK29eKBf4NcmCn9MbjjFEGIiE1AZJoA7CminIyHpjfBb
JC0UXbXyFnbcpmpfEuBimE8sB1M5t5QaquFVOodJuyB3GiWIIKoJuQi7hE/aQCaA/VhR1Lm9HO7j
MDDBnqj3pLRUqzaCM1U2W2TjiFvTsdlEvJUUuxCocbHCqjqzeGb3NZwU2o+IV8U0PstMm7aMDtQn
0k2tkxlywaKonrcW7K0b8qhWc5Rh91AQA6fk5OxTm6lC6GB6Qf/t/4Pa+C9Zvk7RR02uy1f7g8P9
/2J5//+F+9YXIPKfGMP+x9//+9//23/959///d/+63/+2w/4939gEftff//331rEfvyS728L3Bvv
/t/UxW+tCk1ohiUXDus/uN+K1P9m2rolbGMxkKmmxY/+aRLTtb/RsIVkQJbycqsJmJX/tInxI+D0
5PboOMQ0XfwrJjHtZx6hEAKCuOkIIVVayrohf0Fjkigdpz2du40UnDlmdssAQN1aN6qHjvEEWpzk
Vc7j1TLH/eys8J8eqRtZx3X/PPrGXVLK/W+u5x+Qwn+GdP7jHQlVN03d1A1H+5UEKW0VOz4Twg25
uLgSehtoX3+VEzDNyhj+IpHBXD7f/7XI/Z9XEwsZgTkP14Cf/4aYiGi4r9tB4/MHaAViEHC0LSl5
ERTETePmTYneY+T0GNozx+0F72HeRUtzyR7Gq8kZcAWo5qkiMHFSCDBvKB1q80vF6+lhhA+XhLcv
JMVUitOGuMtDF3qlYjw3It6xkbPiqvDMMtyFK4nuHt/0h9KRx8iIxC0nm5MkOk69J4y7d40xOgdh
rQP0KP6CEfzHF90xNNOQmrDNX1Cwep/2sHtn5mNZxU4bSAY/avxFR88v2n+JKfrPS67pUqiGKUxd
++WWI8KnrfqRW87PvbYh4jTB8rHKSFxct02FoWn8+PM7ikfid1+ypapSAMSUC2VzgY7+5kuuk7SD
yc8rqsANnIZg1zi/EBmbQBb0H1XYMOjjaS/SyAwVsTPNeTqSBnkuMwpoWhOnUG9OmVpdYkxZXTLc
V/QFg4LKBqJN6jU7cJfVenk2/vyN/yDw/nJ3/vTGWR9++8aHxpngofG1iE7chvZwzZToM547HOrw
oZDjR0c/0PfFYOzoa2AAIaZ1ZcNo8fpF6D/8FTn8j9/QsihhU8X2+ivX3a+yQoXuEuBwKx5ZKAYc
nauITmmbZ585MhTa+LQMp/GqM1nPugnFh7NNK+W+7pTHP7861h99rYbqEH7AzbRYXH++OgVGQbpB
gjNVVT5JXTljq7pxcu1E/JTqSXqpY4SDuiJubVWG0EI7pH8JMoA2bl8Kazh10r/30Xtqm7ZjFgFR
8l1VzZfWZgFsefBJifJwVg97w8keCnBMrrQ4bRugQ+KvuJquRlAwMWcuvOpyHuM5xREh6s+xsW6j
InzXBvsRatsLEKKeoj95tY3UCzr7tpPJFyaN7ZC390WnvzLyuOr4FxT1FoInlgTwkhtBZ5O6Gm96
iDYpJkyeeuCZKpVQvDj86mR/tWqq8lC82ExlcUZGa81PQ/fPL/PPRN4fj6sFDc4wdN10DEf8ukL6
XTSrqaF40ZS9dkpjunQCkQ5CFOh1brcxNO9aVZn+YpX4gTD+9d436KcsFmrVwcb887cru85ooOAp
HppouthPXWePK1UzEILI3eBYjA8hJFC9Uliu/vwjG3+wHErWQV11KCm51X957WXEV+VmFG6mUaQ4
7FrMfbbiTUjjRT1XoFi7k4CisddEt5PNoyQk+cYf36bOaeg30gXQixLTQVzcgHZNaTxTqUH1v81i
3Y1BUBrjGS7QOM/UpDF7CIHfHOyarFrbiXqOIg6RoTaghZmPcUDa3tTWhev001VoPX8LI+ovPrJm
/P5pslXKDg4djkWuyI+n7TeLZNgsIJxcBBtTI5i7arJH1QTv0JtIITWMenJvtfWLJIx4ZZSMtzrV
f++VbWWzV+gzcBgNEDVdiXVU1w8a5wdDvkMQcnCqos4xk+wC1gCHWfo6Ya3GMkhmFP+2SitMEbLe
kUX3XiXyNhvacW/Yctu2FH50hbZ6jgXPHKJdWFi3TotCSxb6BizTQTHVq9Kg/hSTa8nupM7oZawo
uVNU7HND9FlLx0tS4IZ1i1FOYiz8cGo0Rknb2K6hML2xSom7K/omGL6FvYTblssvKFg+aq1RXTmL
vIFG7rEc+EIB2OAUV+W0GlPjvm+N2zTgs4AZQrFUmo/NPHnEbY97jm34dfEGMm2bmYQpb8aIfQWb
Xe9M/nqWDM/Cif810xkUKLO9AdV8UClwG4wzdtZfZJO+dpl/UAP/og+cShJxijv9gIwfQ/CGKD98
yM68zu/DxkjQXGGdHsnwXYW4M2kFrJjEjhD75CMAAJfoVYQdIRucEiEe7dnSwKLiaDB30qRAN3u8
Y8JAYcsaTkuO2QjWVcOyPtoES7wI2OUS9T2xfDeBYr4O1Ow+a5N31o0ds78jmgSPo1q6ji3j7s8f
xmWP+3kd4JCrWxzOSOZTORL/vA6YKvSXVDN8L7eQmTYBQmYLzcraAIbMEvEC1IzBK+5nziv/6iuz
7BgST5fGYQVgw8+vbBPKA4cT4btoNFyP+Z2BHLyuuA8adG3CVPedNLfawE7x5y+sL/j2nz+zAxKJ
Y7nDXEGz5S/5Jvzt0Co6oFNloODTFVV1+87/SuLyFh8eqjKsgwOQ1TX4OlLJqzuG/CtgAeHKClHo
mbM9IYxncm96ZTvjGqkuQxJ86vp8/fN3+vsvhzdqLcWDZrIB67+cG8sooDom5NSrR/2dJ+so6ROn
Uf5QK4lXC/MOxuPMlPEvLtDv16qfX3b5+W/WKnVO876OybUMHV9BXTwB3wvTi60he/zzD8io4I++
C6otzVGXb+PX/U/T2hFXMNiKIBy9oW6/KeJeoP03c+aMnb2PmHCD+mEfnIlV7ONvDonwYiB2Q2fM
H2o8c34VRMhn+W8UJJRBrn2LkDH3dfEchtCgpvoB8HaK+zTAKAUJD6XAgA49vel1lojJIimQ5ORr
0CHEDw3xbVawPvflSGPfkYTKxmrmkW991itGkoHsT4ymJuay2kPl4Mxg1NwwYjIXb8BATiWz5K+g
NO8Q15zmwN7IztiPYZHuuza/BH2Ftau609POdgulD9dOJLey+0pAmZD3yRtyzG0syDKNkRWpAInd
3KJ3bNP0qZczTHLxJ0yAcdPj3pIs0oKhVEES9qo3s882fkexgDRfZ4wZaaOzFtp6mZWH5rYMnE1v
myOpKEaEio+zjBhyvHY09uywgVEsarT6c2O5eVTtU3U40v/LvQT+FDNjXB2AFpr+ccyZAEBYfM2Q
MRABTxxekD+nyXTNR74FGLR0DBkgdWb5ACevWTlD/N6HyaeJcrS1NIigyxD6lJpOuQ11zvaz2a0T
heXYofwqYkYQVTqV6yyAZVbVyEdsZ7gH0HYBJow4tISBNYulklpkWM5cHmuEdd2QX8hEKVnfiV4F
/ziPo5uJ4L0JpmGVmMTNVsqxn1IuTBd9JbYHpe8F4h7iqxwDBEnml9ZRlt4xZPkBM2fLR6tTFqdm
nHb4nlN3tNUDo8BLmuQ3Np7aQYc/CY7QjpqHqrMKTJk6gCocIveKfwXdzvBe+JcY84VdOo9hxpUj
y5ivgKTcjQJ0D5HPBnoWfd2hRRWVVpcFarc3s/dmKKatE4JyMOxXZrkZvkS+iEYvL0AEqN/HrdOS
seEI/SEplPugLC82v9YdnO6dQARPJglDpRkldtg28Gf2U9o88R+8ZiO6JnPkyhi3gGis28ZRjJUy
MqDVzY5oRqdiAFwHXq4xvO3n7NxCBeVrlLeVre+W/a2N0W3UokOam6vnRsFnp8mDqQUDjmp2xk52
TxYS+K5m+4vaEJVsuIimK1LCszLZl0l4KkftrkkRtYZa9gqC9JoKh0hZzgC9Vb3QTXjkoHYixJuT
v8IEERuv1tqPAcQohKRIXpo8+SRK9quUgHbAdR4C5peNbd45IUapqbVYRmLOUlb/PYc8TNYejhN7
F2lpuR4FVXEdtt8rXa5kA7BCNmyAZiX2+oQ0vQ+tjV3a3jTYBDknOg5F3JX1DEEjCxbj01C9We0p
HCqkypwnu5mDmjKMuCgm5R5wIMwMkwsR+ph5RPcNj/lq6HUNtYCCrjD2T348nHwl/myMx0ZjKjMF
8XsBibkPMbN0pBl4WaoeZVKdx9F2AYd80iNvd5QQt32qoBVPOfgpA689dBZauuEzTsEHmKVKb2kC
Y4EOweivpYmSNJBHTt0Z41bf5blYNQ2gE/BJG7VqHLJ72xd9XvDXF+YRDxjdsUGLi7Sw3FrEBa/N
c5xT/5pioUMa8BBmvS43oQzAspucCEcE5Y/IcV4Ix6SHjXg/8vO9IvIHpZGPQSGurSxOho7bT5Wn
ubhpG7XxFIsvKKgaEK0W5mfHuMsL9NPJLI6KuXQNGENQv/Rrzs6nzMZZY4SDl/aoF9J4cMsOF6BS
TVs7AXYUBZio7XMbD18cv+lDR/oVF/mbL/MbI5XpOnqjhOdNqy04Idu4GClT6VTZVYn9rdAwhqja
kxVlzmYIWnxVbfQgsEFYHY8OOrdbWRpcscqpDl2FC59mv6uWzrXM8LzK4TnD52ctWiZkMXgdM7bM
RrCYs8i+o9tGk+IHbuAHHLF0xKoO09bcvIPpAmvJSq1VIrMIfdxZoJ+WdYmCUbhyCffSbRYKa4oe
RsffWSG/ZYBIO2EEG6b0OBbyDRYJX1cUHuG+0hwvUhS22zHFGakwXd9R4ot1JuitA35FZJ+9NSn9
fWZ+lo42sqt5LE2NpxDFCdXGxBSPZvvYwep8gOFIRo35YSnGvJOAIldJq21BEK6rct4VRfGgFrOL
Xotje0SNysP+GuLuKp0MFXF5q5ZAfYQCrHwwkk0gqpdRyx+w2udoFbtvOoDVbjC/0GB/j9KG5ylm
DiiarZ4Uh04wadDG6D2vh/cA7GIzd7t+nNFqR5+GTh/EEgi2BcL6ZFg+WZd6jm5RA/qPIuQeKR2W
Hsthet4+VT2wmqXR6sREJYT6W5dw0ew2fRewq1YNuiFOfbAvc5u23KRVK1+Z/+KsY8Ex+92xU6cZ
DTlMWFT8y89/c6zKfWMWikZy+xCMHkSRzZir92miXouEqmBO31oMxSCHmUhGCIks7S2Z/HGfSflM
DzTT0y+KwWlppkWrGc+0ZtUMxW2+zTS032jOXZGPIjZYHivShfhHb2OE7/lDE77DYN53arjv7cvM
JEgpjG2hcGgVNUjh5mWurO+pJrlqlcH6y9Ouwsxhre5PlslfCYMLluKxMvMe2GToMEPldtfi/CF3
LH5z9b+ZO49kyZH1Sq8Iz+AO4cA0EPpqLSawqxJaw6F200voAffBJfWHpLGNTCu+Mo7I4atXlTdv
BOD+i3O+E8yDsWWdej2xhPbU9O6UMLMWIgDImqI0qh5ij32/Ed6ruf6bGLHfKYF/lPSMs8nq9BEc
0GT/UdITIF+QQFr5CD8p8Lpf1URRX1o8IHnvb82Ru0NOdL/UDsHU5EEYtbcqZbdmpxx2bKeA3qjX
NOJWMa3xeYJ1n5AAxSLNvm4X6zZdyjsIkncSFutm0InaGLO5++fFsPUXfYnkxxDorExzHRP85wck
XVKvH4rY3zUob+KhuiTYEQ0sqNlhSW+7tH1dJXZ5D/ujEN2FbG9l5B7QddGVl5RiaBuPUzl+oItF
1dTnt+ucIMMcLVGKrVNtBS850Fj2pVk9OFXz0NnxOSlW85VxRnHzd+X97xC8P74WnnOhGGe6sPL+
nDI1MSJ4shcxSMz+vHNL86GxuuvKabttRtsO1uSQdfErnEzs6atshGd7a8r4eXYaGSAX5mQsKito
o8cU+Qe7uuSXlbTm3wzh7L/45C3LoQkhJNZSrvlHoxVaE4C0QSlEiAyA/Ky67Or16V7fMDo+wqVx
NiBI2SEVi2KuJBVRI4TauM4d55GpOIY8jxVKyF5bDe4p78qHdZapBGeQWTBd4gva9J7xI8fmrreg
3cVEGfnVAwAdIo0oCyWMjcxFAysWZPtZuGXh+9TRqKiZ128s/LORWpti4W/kF/nfvD9/0YVZlitd
i70QhO8/91QdnXZjhrDJofc/LGjXu5R5HIoVprOGnf9NrNpftLWW5VmSPZRi8uit38Z/OAjVyHfq
QwTbJVF92ywcLOvC1o0DU+LlJlEGRJs/44RrX//5G/ZXP5gXzDJZUlA/On+eEsCKk8RfgGrQn2z8
MiNko0if0yE7E9bwFGEYA7ttbiHWFn8zcP2rT9hh0+gJfrqj/jygFrDo6ZD2ajdMuNb5ou9a7Z4W
zcxxQj+kiFz/57+rWKeof757LD8FzEvFlvP3FOQ/fMpVnDY2OGe1y4mS2RBEys8eoiOyKCBwY/xG
FBIwBO6K36c9mrNHNy1uf/8l/mfW3P/lvnz96/z/9fn/jlhrqfg6/sme+//867+w5/6/f8JPf/9n
/7bZltY/WKqZvs9e22VctS6D/m2xLbx/sPFmkCzYtwmSqTmt/h1+6v5DELkDHAsisEDtwxvw7/hT
+Q/G/czcPRZM/N+u+9/ZbFuMrf/T86UkfwWTFZUQ0ue2En9ObjRwu6UO8eIqn0E2wlryH/AVeeKi
xe+27fP4QivAqLLIavTNZwtHzdGBujEQWrSVFXQGYwGNUkg4vcWEqa5uvyO4p4GZWM4mFwVdGFQA
4s0Y1yfuizeDk1nIoUGtKG6ysRuCNrknr46kHUSV7qGRw4S86lj2EZ2sz9y2aXEEGa374JPLBMYx
P5YFPt6lX4yg6xH32ywG4ux9mfIqEAs7UgTqgRGFP06fPjnmoHdxWBwL1YIPERNQr9C7KlJvOTrk
LplAPcIpQ9Io5m/ia1rKYoTWbP3vcS0wt+pDwDGo3ukLofgN2WNeAjBwI0CmBjhl2DRlgI4QBEGK
2sX1WXs7Nf4o/P8rezaokLk2iLlMW1OxE/2TlciUjRAqDXERG1j68Fri6cjzAz3GPySd4WPMFogA
yx9WJDetodRxlgguF7dN2H/H76GTFjumHlBnNQMSXaPJLUdrDDI7uuxc/JyRO+r9COtqFy7ND7sV
4yAQryX9kB/M8ux2cBjr9MWfno1EXHdReuHP43e2LmGaPPsImRww3XffAXauOGVuwD4Dv9NwYya2
/AUWDU1jgTu672H/2eG1144CUaIfFG5Lb7dY76PxMDoewnGiB+loUXcJl/an9uuN7hnT+UOzL7CS
NAgoNkQYRegE7dWNH/sdLIeC+ZSCIkBHFmGdr3ayoBN09k1fPvQabqOFs4C+tcuCKbzSowANqelP
IAAM+FDNYz7Ez3qVIfBpnSx04Ha3ml7KLhAI0XadsXyY/AlzDEYCedkJlv3DLMfrukBTtf53UU7u
jrO8peka3rZ2FkMprsfkV5e4l6Zhvxu98Y1E+kgw445HGboQFTL3noywn1vPp8zBo5ElEGPqgiu/
6WjKLIeBgXfVM+jDyeRG6KRHrfFPNe6HUS3PM1IU8jGgm6TMhJllXXvJCLAluisd71oJ79UZAaFG
srjB9B50o/0Qt2AbbcukOyL+AHL6r1LEp4n8eK9GkPL7V7YLfd+SAVyJ4dCK/pqh/kMr1KmXv/qo
+HSz+abMnacI6GI9dDcWhlrmD2M0Yo534hc3Hu/mifxI8HpOd69E/dUiW4vKnlVIfgWqcD/FTzYy
bj68i7ls7vsmOenhsghtIkGWhl+2bPHpodpqE/EYue4pC4FnxJELgT6Xr00b3fNVB/IN0dmnTGte
DS+JNlZvfFle8hp1JTpykqy6Cx05dDZD+O7ZDGSMHpSSuDDWFI++W7aoOmlAm/Gj6iw8yxp+lzhZ
LTMroAW9234Yg/hy7OFtRNQC8TAIa44kJjK3dSVPvrEc6zCymFKdcUCzyDP1ZVwYd+04wLXI1AUJ
pc8pC+h21ZjGOWpXGRd0dHJ6KxoX2ONCgKXUNsCf7PPoLgT6WR3OqTR/Ie4XRWeG+WhCV0cWQ5K7
4abTA5PUGHvaeNcKiy2oHLCb+/LUOuzqCh5DMPfTS2vP14OJ10GDXmb+jFwusT6neEaikZobaKiP
jQv21K3S7wXbX59+6aKm9LOv/ALnH/0HH4F3mzREibSrfi+O7/Uy8ud0ztHPqN81B7/s1WNZlS8J
C2QgOOMNcEoclAL4X+1CdkVx9W4tNNzM2lCNeiTuiEPapt1eVdEVU80z5uaL0eSXyp2cxrEn7KHJ
7tBynTqtv622sjbRwNAXUQtwloKnoCYThikQ1iHTuIh8YtcsMTwLL/9McPxtxUg6qclYum/V3eR9
Rus/zH352vnNayitF+wRTBH48aaF/pJcrEtl1AdSdpB6JIBmDV7bHj393Iu7AbKlEyXOjhMVNeuU
3zfkwLqDuzVx+4gUsJTBm1QJWGTIxXHIW952tNt9033Ni4VXr6GgH0YJBGx5GWqnDlDEIHnIDBBQ
afMyEybOGzzxm2LwTORTYxvv7fLiG4D7pu8wQriYYevTLu4QcVKNBiFGbANzK/Yg3cqZXV7pRABI
LNVVMaQ7IsoQ2ydPXjZ/jDYxTjaCgoSDWU6MMsFLc+hUWU9Eo/8SZ/gkp87KtxakoC66qJX3SJYD
OIm0/M7Wpj/EUbBRNdCm0eNk7t1j1ii5idbVaGgxnNclFy6xOJvFHMEFpv5WL/4ru9xfSJB2zLRd
YhpNOJMF1uXqrtHM5mvXeh6c+aYPO2dfrithV9Fup8bz4PZw9HytmJl4t3M9xhhl5GFZBJG2jsrp
IJK3preNXed60Ieib884Ccjsm5gxylbP5R1v7y6VbrmNM+42xNtH9jUduGt0yoIDQhbTk1rCk0wx
CXcD+B7bAGUzEOaaexCZbNCBPPJ7Q0y3KbluGxNJSNCO2VYNDAPddA68tHlNwC0Hua/epWgexJA/
YVk7Lv5UBtUgsTO25wmqBqss3AJMGMAs5dizZzTMJAZtSG1xd7rBkWRH3oUpxvYwrW7JKCkDlaT8
pUzNkG+Q8RYejVcTWMKGIgzsSEA8WS47BI0cbwaJC7vMmcR+HpJ4UyNx6GMPRwAjY0alWHHlL1y8
R1PVLxMDA2xGkIJz99KQ6r40sLPL5ItsyBjen7mf0kXso76wdr4RfpoGUC7+aH/rUBko0uGP9PYp
Fyg0sozW1GsbscMDD+Gqve+Y6wbLrGfIbcOFSeYLZADxUU0MN6L5GNcMHPsoE7i/1xszfDQGNjfQ
w1+MKQdCUuFlq9LJ32C2PRggdjlxpBVYBZ6lFJvHUGo2cxVT4lSb92lk7g3TeqUewtnRxAK6YX4W
Aqa1105kjy1OEDcQsr3VYNCiALSqkXsQedHic4/7a605WfYVBGzID6CG8xLPc9R/lVG5BrggjDem
7ZyHX3YX/nDtnyaPPZZAKZ1BLt4nQ3fdLMWZpxjNfnS0JzPZt0XMnYOTeyNDhBKibY2LlKAi2WBf
NNt6q0zCLkLEUYHHxd0O/nVN5idBVZ+xw5e/juj5afiCYD/WJN7Nwwk11P2c13vPAkrpRKbEcRpt
qSEvWuRRW8D+QLnzluxRHW6HvH2Dg8QU91cWJTfYn56nqGAP4tyoFGCFj8t+fbiMPCcr0Inflbid
BgVlZcJWpqr2jqr6VJcmZsPJ+U4Tf1f19W1XxG6A7WGX1sB21puwTPlahJnmR6SWpzmD8FcaAMOd
ECixV0Aes7D9D6X7xWbmOU7yg187Tzz5rBMcVn5uXd8RnPRYFw4LWzixGPPaqz4vPsyy7TeAW5Gr
Y7IcKkmxOnNmxcnw2ETZLQ0Uj19TgQH0npvJ/WodwkKMCGMPtynkSrHryIC5ipPxo8Ydhsu3v/a7
xjoi46u2MjMeyfm9X2Yso4SnsGJuBqTmTvErDeurXkEEkk4zbyD9mvHQsvuKn4WGeGpkMG5Djksu
3y3LahZy7Yqf6qcJfi7XbhHhfl1W0DrzZFCY5siZi/gHdJ3aDyVOlKzDS1x2BYCE2kRlnrK8GlMn
mBWwPQGoPl6zG3I3rw/dVH2lS0j9IgBqfc8k/27NmQKgZ5nkzoJdXE2S89iU5bEb2Av1dW5towqK
f7lOm8zRTsnNtJbt7Nd3fmp63CFkvsm0LY9z9JbWebjzLJYPncHB0Y1LdOwk8awU2geRhI8EiSI4
FB0O0zK5cLKuuGocGD5pWVMTstz2p/aczNhaXIEJwVq5IeDB0RDyNEU1eGdR/kxCcSZZV1NvVWTT
mV/OVIIXKwDjxZm6pwddqWKX7BTgkhTWN0HmR38Ue+3i90t9IkwVjCU3gxq0WDE9pKN/icShtDEk
AzQ4YW6T2S9EV4zdiKSEBQcrATltKZU6vEhWdjJ2DPyBVfC/jWr9BcHjQz33EhuGjMUHV1ZjGFiH
JSU6mkyFn97psIahxGJf9BYm0g4Q62EmWtAG1Yu5s6IRTKCCELbCZ1K7Cnf1zlnnzQ3u9HGhFKhZ
ngGvNgPU0FgrU/O6Ug5gP5hlTskkPovf6xag1UwqM2Fm6cPciUeyTEucMYAgtUFZp17N0SLLUrbz
ztPdgU1ifJbdUZG1tpPpAngnHrsgvc/GtHqoeuvOtbPurEwMzthPkLP41onwcR/aAFIko7o1a4gu
auq/O1weJKerbdND2pZkbU3cset6DQohdAoW46wtiQqn74lrImU971IpQBU80u7Zzqc3s1sGVA02
WL9Ic6Gs3YdAORKXnO0U395e5DBN4qgFeoPRgly6ixRrKKARU51hkty0unoIJ3VBRHl1iuT8MJsV
qMfU4uUWKFBdXV1IxTDcbhi9E839oSPtHvrBuGcMkQJFpX9dmvJCYCdj6kyrF/4CFK3O1QyQCx7G
xqmZRZiKB3Nkfr8RflQdbJJ7cX/x58YFjqrc40xmY3ki53onJ0qJxq7OLk9XUJctHB1rW7EQoeAn
hGRMQJGWHEzk4CEuySwRsAE1geA9xf67F2N4oYgosYHRKBVH7cyM9Ue2x7xqwZpI2kwLHEw2wIfK
9tjbxuYtcuT7MHf21Pj2thF7wkO8gyisGmkLUGOPhXQQ6/HKSD1Jril9vGvl5xZ53MBOaQspw8SW
a115JbrJjNMlc7pHAuN94jdAunii+jXrFWEuYTMYrbG38eBttMPa3BTWseJaRnw7oKSLjeeIuK4E
AUMMdTuYE4/dImr5jW4uRo9Zrc4zj8PdjwKiajHK0fzQ02q0IBxJoZq/y0XxLhiQM/qZnOAh6VbD
JavDibyvzquHfVlUr0Q+UmgL0LDMQBkkDE+50QPdKnIqTwySKoY+nPH3UoKeyZHWRUZLHbADksG+
snCg0cayZFTuazvZh5L/lm0HV3rcktsRimCw+GTMBbpOjpLVZo8L93hQx4SRAVmU9oYp/NnoKTrt
qbybMvEzEm2COwCKE61pFuK8n102lnlkIcPR7QUxDixejkOrXosJYnTD61GUwHdr2W/tJEMuklf7
ZTVOFb77BuyHeBrnXDTPrj+8uiCzLrDhQ5x3SHglJuNIrCIPX02Wam34+KTiD8qyqkQmkkkGDFkd
fqWOPNT5+BTa1kq+k4CMdXzLrPvx91CiZ4mVN0m5a1YTWd8aR7IAHiaNpZ+ktSJVT4hi4l2+YIQA
R4BvW/EjE+Gx3OaLcGt5Xvr0TrbVj1oulVkdOWoB45M4Q7DhEO10mF0MuoUuC6mzRn+Ujx7jAdUf
Zd89W8kM1CWHyAgRhaDTnzgeDdoOg1bXVMeqixlSrAIuy48+TFLIkRQG9UvvpzG3kv8ksv5rFqju
Ft5/BETDvo27905jG/BHdkAxATMMYcxKgLavEh4yx4D/lrv8PKyP0x13L6+8CF80HFezFV9kRn96
uWEG7AG/M8x6BDvyUFDEc6aNh0bwTrc6g7BasVXn+Fo6GhdRu4Ft8F8hiOcqSDmrNLQBTZrrULD1
L0qoe+ESvvsNZlZX3ntV/m419puV3fWL/UKRroIxar/HtH0CpoFPVCZPXcVOHW0NQ86fpOhfFTUh
HKeUFqZ5iLV7U6Ct7KX5OWYA6NafTHzPF7H2x7JcWdZoS6WMCtD8I0xH58uOJJWS+bjM1r1Ool1S
rbu/MjxWoKTryl1N0IbNVMg++FX34Fnpi9kCx/r9781F+dna4tXkfIcZjDLWJHTd1wRYpzo6TiNF
jMSsT/NjH72UhotMaKaxOUnOVlqrILdPjDtXkb+PHoNYb0R5PRISHodpXnYI2OtYy0vUbZqUgyXh
mA8jLlY1YnHsYXwhT+Lq3A5V89wkPcTxvtktwhLbhAee2hC7QLS8JbNHtzA4O1W9YDFAoWsPHJ7j
XSazMCAQZo/V8iHNo0+zd99rx7oZIfrUYIlo5slCNznvCBDIN1NaVwenkuuAdb4oOhghkrdriCSK
h+wrobWYI+9hGcUDmXXwVgb6XcNLtijXmmDCLLvFv7M1zcW78FL4gfJr6Lr3JuMebRegfTHLwU2u
k7OYGa6Vc0wZ50Rn6cKQnvVn5zI6nGTd7+wGMqayLmEYbYkahgfB1U++FTzmsT2hJLnuKsDAMM3I
uWDMv6/X/98xzM8wbPdy1o91Xx9jszx4jYLtMGEeF9o5VGuAi/LJxpBMVSCx/Br5Hhzuen/s+awl
5LG6AD+CiKBvEZ8wLg3qpHs1GOxv6qqDxDdWb62Xvqn5Y8EarYE2l+C0zZXJQ8oOw2sm0GPsPlaA
uraDJ86T4TIRlHCsrIir0zb3SQZZwKpa3vLY/5VXxUfTDeeIcUW4VNxQZPEiFtRkj1ufTUwcFLiJ
lKvoOIrFQqpkgOElvcmP9DEcEffJXpLQji44L6dXG80DQWAwcTyTDGa/PykLdldVzmcn88+LBZzW
8UdSx8LirbejvRfSY1upFSDfhiJpqGYTmfVN3/ZXgtTLrVaXWe8kyJ4JMFEFTvvMXnne5AZkyaXH
nbV3dfw9+8mzxmPAje0p1tCgVmnh4xMEnJDBNAxYFvGGHiziDz3GyJoTp6pa3Lq8cP1k36IeJZmA
ggNFEUf4wLag6fsPctbvcL33ZxFaO/KDKUHhmUHg19/pxNCodiV+rRYXd1Wb73blPqlKAyNtux2v
CEe8BHKZwexgKpfc5GjMxjG7IqsKTOrgtXjKp2srRAvfheKx8NZSrwrBP/L1L6G+nqfMCYDttkn3
4prRPWAnutRGmAGfOW+AIFq5rIJqJGxlHFhde9RQdAsg9dp4j5TSng3j6HVGRGV0bSqAPmGSNnse
KGwX3hLkYn5xk1WzCCqFIB0D2Lgu9ohVYVoq+6bWcFkw3IB+TuOXvC62eWh/5D4QeYTqTBXG9K0X
2UdkzQKGjfHUYz8LanT5QPQV1PVlpIaLUzCY5VtVmHeoiKmXkQTt9OoSArB34uR8ZlzRkK92XkBr
BlFq10FGqGetWOEnok8PIGKoTp3koaztT8J00Ms2Q72vBvipajA4lJYSdUXr5NsYqGjvOj+EUOf0
boTpyYJe0YtVILF2HNMJyVBNAMqW6CmmILCzZ0UnU4qBVC1nQpIcNc9ma7Zkv/DZh0S2X7jGd9JE
h1Ii/Bt7pgAyLQk3GuETejly1P4zYbPWsNSKc+aHc1wq5gpVG9TaLYBXzC9zBmE57/HWOeO4Az/I
KgVgb+7TSTqiPsuikNusecNLfZWNo036b+FRla+Uzp6P3cnhcrjVd2h8tNltsm8wKrK1yfJLkVpP
pH9udRRKFkr2xH4mWdP3yLuwrjqPEZi/hN/LgizUWAbiRF56EDGUQBOTbp/WympRLIzxZcmUnvbS
hEViRMgt52YncEVtHJSvnB/ivWAtOGumkmQVVYGus8fUADhkjE/j6D5nvbnu2Ag4ZDYTJNAcaNxT
iBYF4S5WceZcIRExICV1N0kNFdzC3u406VeI28MM3zp2BGYbP6EAYRjWWr/IK/0UoYkMiJweq1pC
sp048U2PeyZ2HTNAd31puyWRgvPwYlPqUjrYd2PDL4WbhKMGygOpAj11Cc0VsjwNIYhRCQv+U920
G+kwI7R90lBAj+xFp+88i01W+Ntm21QsRUnkAK4I7iQNOrB8zBAd7MAkwSUgl6K23kD+Kc/SMPYk
7fkA0r/8en7zppUBXCubPSjT2FSaB8/2k23ljKehcvuNVMU1R/MvWWegzcL3GURA0EEawHysf6jf
RN07Wy4pEURR97HUEHZI3n3MmvgnW8bjlJVvviocBGYDVlqb6crkWbuhKMLLTN/NenyrmyKGezur
87QMR3SXSJpjIc6u/6EIyvBie7hIR3WZRsl7VqJqIaOXD8olE8TJKbJI3SOanbdQqELSNxTTnkZx
V9kDQG/vLKz+UhcKYPZFyaHdmnxa5Yg+l6q82dYUU3NWWMSkrelP81urIETPxJCx3PS5b6WEHDg+
Zkv84/uJoHEB/1fXvHStyxLHKTxyedh7dKP5wo1IWIDLD19K87ao2yPIJfu4GOlHyK22DzXmYovJ
tlwEA53OcxnZRSTNWY1xKGdSoOb4S3e0wtXATxkc/04RB4gbK+LGlPNRN5FxoEsGhjne1KF/WZcg
vHo6YaYVEuJVKu/9jHXG1DjuVmcm+nrElv5jixQ3H6CnmlV2KVlzuVl0GKIrw4RZotnl7mKy/qbF
fY4acKgh3bvf+eaOSFK9wZKugxCgI0uGgUkuFhudwSWSbs8McHG3SEbeQ5m9NHpICEZrn9PYPK4x
rIGXeNaGSuMtc8SPXXGHUHtxE3O/KUbY+Uiq5cz1S0fWIJSPb7QqsAqSmlfGdGG6AFLFzGqQwJcy
s4BhDmKlIYitt8iX87P0AupcSx5DRlNn1dEuAva2K5r8u/C8dzSndcnoUKLQLRbr0rL4oJxMY6nK
h3do1h25SXFvVz+iUJtmihgsE9pp3ZHNR24jXvNL+tRNr2e9S6ECYe38hBrIIn7x976yv+LSOsWe
c2VDrrO6YYuqnuo0WTeMQZd15COTEl6p/MkqmWR1zZC+R21OyW86cKS1ne/NNLpxM2sr7dC4njL4
apSJu3qdeUm86DtXYGL37PqEzmi+b4R/iPt6OVdA4OEQwORQBGz2vL7eIvcNAQnAme6qsFR36Wme
s3xfmc6ls8z3OAmLA/1qjn7fcSQ6Ve3u05gZF4QmPjwUUgGye+59F8a07vvvxC95e5zRO5OCeOUk
zYpAQgE6d9OlndioOg2X6LEhgoUTVtdTSFaYqeFu50O/9UNsJJtJhcvZ7qJPr5zghyvjbSRJLY4N
nCJO12wzlb67bAAbF5z0ZMS7YkrZ0wwgO5N5nKkXudDThfVn311GZemRVIiBALvVgdbhhBQCjy9f
1jYfiUA1SQmAmVVK90mk9dZvu+S+Rr0ajKg2qwd8FfF2rFktthPQOj9iexmRfUUw/BBNE9OEWNS7
KDcYpzh2GazZmNsx1eRMzhkjd8c6lpPp0YYyjdVaGdCX5V2WEHRARjsQvqQkgcshQ8Dv/WgbTxT0
o8DkVUrCZUfzdhg1HgMJzXx09RNt/sIZcGk5GjxzxWm+1M7B9Bu+Q94wdlgolD1JSkFBzLpVfuQG
EevAKV1C43aLJpgysp7J6j3lJNJdKIOku3QN+Rm5zryCKbDrgk6v0udSrokdeM52NsTOzZij5Je+
91673kgoKc1GvwpENGDJPm/UVdYn7y6qclbcYHuHlmg8v3kvixT+q0mhQybFIS+cUxsvyEK9MT1H
qXNRo54+W7n7khDDECnrMC2xOg05CPiKmGLI8QRRLhrDgnRmDFIoqlVuBRPtzMFfOuoABmJRhJW7
GQ7xQkgKv+8v1KbcNFV30AkVai+KJ+EjKyVQnFa+L/nXCwy7sc+XICbEP7KBJAdm/xU41baMzeVB
eVUaoPR59puRY9Ksr4ewvOXce0UmxQ3psRB0RxxCqwdVOA81pEjyJ4BHSUmIVIl72Rw/+nI+lksT
B2s6HbF+84/Dn7kNabW3wlgXvcqsAZflz7gdJFgr8SUbRu5uY97YbfOcUf9u8Q0cjVVd303epUx4
HEunU1g9+I06xm/7wmuPbYtWuikIozOc3GOIynU2qGcIxH1ghMZTZSIgHYBWb7AspFl3Sfh5TjqN
n5/C/tz1k0UFEqYPhVrDvIybJvd/vLmYT9hPEwQU7WuSE3frErOYhPm5Jp2roG0JzQPoIISa03gO
3f4urrpzLWmbJiHKUz+6hwJH/cb0gG3PLUvgpmlOaaWX3WRwcyoSAoO5Lu8GXP4A7EjTTCqEiSLr
3pSHAyyuQJrOnCN9Xl9Rdn07zwKG6jm01cmr25feZbcDrp5hReZfz2Sw7QjKpprC6JH24QcUSw6K
EYmvPwIqQsdf9/535hW/Eseg8WiWh8og1saZXnQxsQLnrXJWaWLLcbMdTZw97L+MZPkJIYGeNMf2
drAHNoD2bWW6eGKt8RaV+yoIwk1c5MtnTJ/qVQxalqi7bcaUeygjRsroWVnP3oq17oiqqOMskB7/
KJvIW86puzamvSSXg1V8QTo3tq0gwMVtvYuWEURYio9iRXtamjBF8wUlF37PQxg19Wlq+YjWbaWO
siPv87rMjM9hyxL9CHIe/7XFbjjJGTmN2T2QjGPS5RnNJiYFk4tHln148M390NgQyWJUK54QH5RG
LN+XmbHEcZIzy9eZ3b5S8VvLCdisfncZpQAPcgjdpLdAeTKJX/RfRUUySkX405Ay0ARsnoM7V9lw
7Ex6ElC35J2wtQR1NFlMm9vHpnJAvLMjD+SUgm+tR0J+wnuNqC5qsc9rs0ILppcrWVU43/CoVfp6
iGwkPO6Dqszj2I6v1Uhomyd9MN3ZkWv6uIQLAj3yYadwftClIFFvOHphejNYLH+jJrnL2+qpSUiz
s1q6+iTTJN2I/sjBdGWml9ySA4PdyQk8E7wE8qBnJwa/J7Jpxy6fHf91GunvGVwxyyz+jdoP8fkh
bw9yoxs3jGcaVicigy+e6HlirSObs/FsOmN1UlV/Th3cJYNTkCxIg5i24kd1MQwA2dy5tTKojkKY
YcO0S6eeqLp1lGv0pLSGltoSaEeRtahLyyXxfIZ3b+I6IFY6bFAVld0+j4wWr2SR7ZRNW7GqkuJZ
11dNzKlsTQ82i8o0+nJl+l6DTGFoSihTFHYnLJQKY0FYnpOMLhG01U4OSXPvpOURgvKP5ZfFp10s
96rU5rdT6ZPKy7eOO/oup5akch7LS/yhQFPMXd9F0LSdCmBwxxmiFQ1oV9fPfWKdbNN7lgWP72y4
094cSwJj5vSjMfK7qaRhd2utaFe7at/gkdsxsWOnv9ziJih9M7rQTfOJVI1sVvLFWENwv83xTzI5
p0So9nqVlwG5DzPAJdVCOzXp4cOrp5dSgWbmlUb7zGl66NzMJPDRforcmWajZrLTkVq5SWoP3/co
X5yhNvZ+qh9FRmjiwOF9CnkDp7DLADjgf+0ZrxEqz+BlCWeiE3lFBrGL/EwyO8y3zPJITwvpZ9n1
ev50MHVzVRYwe5Vt9LxzRU7wrjbOYdc1pDHFc1Czpz0FVWsN195AErELgZZx03yxJEzsDJl9dGrg
8rLD7yS0fmnZPK8nWVod59kUe2ElEplK/okEQDcDI3aKLwba+6whQ3JcZqCmnbVDijBqj9/Uz68A
ooKoNJsPVbEBSkxvPno0C7MES9aQa4rWSb91GSE3c5iW13KwD63jHBhJfJWE/lYZ1OTYAwXLvoAx
KjhXhgpBbIUXvtvsZzF8IFZad7ps8TSqnRUKuyuEAl4rWj4IbNLjsrLRreS6G2DbGSFxhlU3s+dq
d2z1OSfSY4IhlmAwuARdWVzndQMN1i2vcNE/2fDG0SHykEcW9RwV3TjHzNHbJ5tLgHTOGb6TExHT
07zNzk05DiTBV6jtqDcvdV1eNtRgSw2kAQbx1q+nZVuMDD1r1HmX2mkuYTptlrhVe89dec0DpVxi
NJdejzis9XBccrVt3ZgxbDY3xFAwwHUUOytjSs4TwRNN2RDOmCygF9dFQbJuBFZ9IOA54Fhs10Hx
Yl4c5k1ptPdNhuBFM97xTCzXKlZ3mqiF3FBX9v+j7kySI1e27ToiPEPhqLpk1HUEGaw6MGYyibp0
VI7en4WGoQnINIWnGWmBqWf6ksxk9k0tdeKySF4GIwD34+fsvfagE4pHoLp0j9IKtuwuai9HqiBI
QEWAWChOxcp0Ko/DtUv5ppCbJGX01XebprtmSXrMaTlqOlqgMfWuENiZc9AZSWh31Mw2gkBwjg6f
x3QNX4fWbUbAWgiu88HxxCdCUGPbit9JBYOPtGJGVyQt15wNhqG7m+j2fXP8mp9k4JDg5aaXrDJe
LRE8KS98VqhI2XBhFE/XMoyeo9a/98I7OCrcljp7QxFBG/r2VbcRU3SDC3kfjejFyoJ7Lu0nPHxQ
LF7D2jtl8XjPCucQtBhXnO044UY3vFPiNyeVWntIXHuav1stZCrhcp5onE3UpRdyZW+hyRMdQHVZ
+WcT3JpKHjw6C1pTnbWQuJ4gfdMccwk2Zqkcxr75gw1jn9M/Lk36atU9cNNfZh61bBvMOzTLYtLC
/RfXHFkjmNxKdLcSXkbCNNPv2TPx3HPtR9qRMvvZGsN129B5zrDuR5vAJSR7ot41kT/SANpy8n9r
tOQ6iu5pYluaFwQGkjXAYqtfVRlRvsEHe8q3k7LpDqJ7ceLwjECEoYNbIBwq94IOdhpys1rcIbU+
7cZKHSVu4Cot90U9LGu1tX34I0KSjwSW2j9SxTnNrwHDa2i9aVV3EnW47KtoqQG9zewJxiFZWB4i
v1gezDkCpKQj21vF0Qu1Aye2VBiXTHQfiZ/tnCYiw2jC4zgdegycaT1+u675q3GMo8TgasfWE6V1
M+0rayTIk58My73fBI92Kf7Ys1JTsw+EBdCZHl8HT7tppdrxt0FRrFtmk8URVs8+rBaZ/tbH+qWW
aQUp0nknKP01qtrPtD1ZYrghmPnMOe+lCarjKr1N79NU/IFVDYB1Nc7JZs2wtHhRuAWXXkjAT8t5
Y86/9MMXFSJHSPpbXPlY0uIrxLr1JLJ1PStnAMm1AczxSt5KI17HwbZuoSxU7sFpe5BOCsD9sA1G
8l9DlHNuvQzk1aWIakeXEpNM23QC4EyPIW/W8TyW/tRL/8ROuNSJyMwwMFRm9KloBuBKJxDZhmbZ
GK+M+C9l0NJJn55si9yszNjUqn9KDPMia+2OSfo0Mvng+68euWkehzCNt3Ec+7uvLr6qT6WyXg1u
yPkGRKt27ky5dEwYaUF/M131WqTFZXT+fh8iUA/Lrs0Po1m/2+dOhFe/KC6FSm59MrzINJ5j/ram
3z1xGnkcTAQ4nntoCJpDj3eLiumetcFVMa6Q4qRBWh0R/hZ6d9dS/VVPlsIB5xPqF50gTboEjGmc
A/jQm4p48qo/oeM6xUyyyKxe9Y321FnRLWr8k5557/My4vUOwwzjYX72I8nFVXyPh+g2ryTY/xeG
9Sjchee8DdUlbNKXwc53Ia5271GO7V1+Tz4iE/UYcmtQB2cDhuaLNPoj2npPXuziziHmOJAX3tB1
SmGpItmh5UBMYKwOesXkNE0uY5fcao0wNYWoL4lfytC4REZ3qjvvvaFn5lWS4AbuKUaQ0UU7w6R3
DWvhdeo2L3PzP2W29cwE6G71/b1GGpIN9hH3yK2W+YXBzc3R45uDYizsyeVu3oZ4OBkOK2MbvzJB
vnS9e8qy+CXxxVHUX1nXnaKouPQg7gtL+/nDpIxuFnFpM2E/107z8/Hn17OnT0lVVgxPMit2Vs+Y
acgumGSzIDpYyWekCD9V/imS8YuVhKdcskbzq3ApLyDFLsvqNE3JMXCsV3vsTm2kPc1vwPz/zy15
1Hq8kuENJdEeHdp9sMbXOo4PIxtd0CZvlgpfRpBOyPSaj9hx3m17eJqvKKP3jqP7W1XZhUPzrc3F
Wajw5qGw9/OcKrC/cfjn8IHqiIsvhvmf0Kd2g/Fqed1N9/hdnXOav5eJYFM3n01XoF0m9i2eXrNy
us5/1CTiC8c3adZrS01XRo7PSdc9odB9/9l0dPfdNAdKWAbD0QvS0KfYdd/rOLrZzdK2uovqSnzh
4841idQczHUEvtygc033T/nDUtfqjwi7eFp/WUkPYSujco+e56eQp9nGaw+9EbzPdxSv1cnojNe+
H54JbcCidzINta/qq7T6p6ERv1xwuVRST8wG5sCbTRfoK4V+6uey0fv7fPWGMKkKMkwmOrie0PZ+
1T6h6Xmbpv6WaPorkpr30qZ6dfNLnYl35BrrMZnJw5INguw3FUATyi85N+i8Tw4CpjH+hJQ7skqG
a9D2z+T23ezwT8+SLKzwRWg2UeDYi/gxBp8/22uRhs+d3pJ4nh+NUjzmcbge6/SXsNKP5tWbmmuw
CpLg3uTfKujPFLpPYtSuUSBP8cBvt7s7w8PTLO5jsCUrhTy7OLpe/6SbyVvHLacJ59Coc+f3d60Z
4fLuSgZt0fhThsxP6+dt9FGDSixJFsoylLX8fr7hBy8/z5NwXa1/Dif9K6rDGw0E6ryP+a9w2uKN
FfgqHHJ9wxND/KcxxPcr0jcz0l9zLopmdFB7d/e2CzCMTPsByYy/yKS8C9c8Qzg+1fOAMYUrAKll
n0crBO4br+EnXGosy0E1Uqx0vu2WdxFG93nzMs35lEU8afGrreRvqOyLnvOTw4mK4VH4YuX2qmMF
DS3tJsdiJdGale4Drxb1rVzn5XR0fQfiDHH2pGfYfrhJing95/m5nNgTuzukrvaMsAIrf7ln/HGw
jWnlgySKo5yqMr3OO3vj5xs/kb/JESC2xl0PTvhiaIimNOInA5vA8Co/Wu7sZGnLy1C8DYnxRdQ9
dZLJslg9j6L4ZTfjS265f+TQn/PsPGr+zQmite5AWxT9c2Ky2qZklFreWpTGg8/QwghvNlgZB+9r
4Lgbt87eOlWSwDZulTfsYpSVeUe9DNKawt6vNp6+cEdaXt208RAXoWNZB6049Dk/gNTJLdSiht+/
UMgr40CxNojHwu8OUKUuVji3vpyDmxjHsGwPxIM3brdGn03YZr4bCXi/sEnEJxqom4xUZMw+h9GF
fkajutX3sU60IYk3cviqiHTR4/6W2a/c9fG5jleCeliiTfGc8CDCet+GPULoYdnoRBOZahshltFp
SyqHs596CcOY7On8kU7daZb/AfZmNh88G3AubJJGKTtNerkNeas5o1dMe0NICYPWU9fLXU2Uwoje
okLhWabjan6d54oSWaLuhwd07bsS14zZ+ywHake2yCmk5vDsX4kvb04X37pEXTEbIHmt1r7NmsYg
vK/OWZHC8XG3+MMY5kyoOiOeScgoAZ3Eo3AQEvW/Q64iM2FF6vp72fZPloYsEpRj5ctZ0EyevZVc
w4zlhl+XvuUKQk9MZdBo8boa1bGPis0kUIid3feYIPLUq/Y1ra3R8f8IcjZsehOObawVDbQSQ5Lv
f7mHuXANiUdpcpI7Wc56/U8ivcOsrmzddeIfTRtpzsxPJ/U4Y0iJToNWAolx3ImmLJfa/Cz5eg1k
KMmIXyHVwazGRd9fuzx9bN1xwyT4EcoP0x3Oy/hEUvNegFtraRzkaHQhwNNAozMWDrDro0dnlfbm
ygqcbaxiWtjeztKKTWRMx57mbSC9LSapUT1KZcL6F6tWYQlK6cwEEWFiZraQ5yrpl16sFk2ggEAU
+yCYb1ztsRpJhLeD5pHIPCi12zLXzxjEdtOQb62a8G5VLwxbbQYySFujJCRk1aHeQ2G6TGuTuSKy
Q7kkWnHVmPhyLJxKZPjoXx5ncJsbqOdPClp27i8LiStKAa5TpK6EOJMj6onj/Arw0Vwvz+9CHgqa
/82iVSR6y+AGYeNFS+UawN7R9wmRX466v4sne0VXIaYhGt/6IdpoVrHm1E+Q13xUi655Kt6T4JYg
ZeoJAnY783U8B+54QdlPRl2ET+1X1evobFauvre59adSHRs5PqMlO3hhfulRF1SNzgjwFWf5Nplj
irgKMl07st6Q/Vb+HhxaNbaJLkeoKwJ5htQceebJqDNbR9Rivr59Ss609HfzhteiwQxVQG6CuyU7
8SEctNUAwZXwNfxaNy8lmpVT7jE02PkG86zL+OQSxpTU4+9A9xksq53Bsy7JsrRcRsw5J3R70WBt
MTiu+n26weGB5/ZcB8MTA5OLkZIMU5IrXA2IVMUjGtyHgtXJwrEzl6Z1SINjWuE2Pg62vZq/zY6+
sBNv63Zsa9hfcpfVFJKswoGhIHy1koMCn8e5sQ4a3sZiWPWtWDrJphLakRPJQ3IYAhAlhNcP0Wl0
pjU66mVTjeTw+Rt2oKUF1Q2f1OwSwj28zGS20HK1mL888WJrhORwa56YpfcsBrPk3FG/Zk2FQsiI
L3g9b4RjnF5Vn1+UFIextFejH+01+n3RlY7ATolz2CMWLJHwS+9E+MUmMapznFhn02vWegCbO3qq
mOBaUHJDOMfhsqVhpcnbEJwnxWnQrtZKg5w/1QRfhteKbY/0wjSyDwg86aApzsHettDCdcO3ZHU0
eVUBUsGmYWmN8VyScI1zatEjDLWSZiG1Zh2M/dLKnYPDYHwg1K5Mh6WppVvi6JgzRgeIFJM/4JlW
G2ewF9j2XqqEN44CD/YQA0iNED1gtr77xEj/lQSyXSdQivyaLyqv9nc1gmjT3npjflRRvBbIURLl
/Emy7aAznAM/ohfVxhgJgZhPh6J9CjnKpJn1Vlf6voXYqRnvQRBtxVAsK5s+nnlQXCoFh0QPh7Pd
f+a2dpQdE6AmO2ZOsam3empdbNKuTGFvLI0VputX/GC+AUG5lCw7bgC+bxq2bu6v89rbzi9T+52c
Mm1JOMOSQRvAuYefl5zfJcW0CBjK0VsEmkulYC7mJ0nIAcu/v6bj8MC18gHMd2GlYKCwVNKgBh1o
YomiCOC/SRwsTQCKXvmeWQHRrN521MKrKayz1MXKi0id0LoD7PYjHTLivR0mCAL4H9EqwV2bUGJE
isCscoNKBuoelrxOp5VQreaFue/6TRQT7sGimtb7n7WaQEXb19c53b1iBJxNRlsXoaGtfl4NlXRI
NongJM/LrriC+3ituc62DYeN56FQiruV6PU93JtTWmS71OzvFWO4dCq2rtmR1xMQVThv1+Y+IvHB
H/z1nIUXQEDCE76CunvKGI2jVTzIuF9Fcvpqm4Z/l9ORiV/nKzmFAYnH5jxV2XGotKtD7LwlENKi
XJFNdJh6LrrCXDK73qAYIx+r2pvyzRwYVfVyXRgVOYG/XM51kAcyPVgkHmm8xQr99JpO0mJ+o2sX
6Uacb5Rd7LLrRE2SZs9hZTBUFGdds5YIoHZEzK2rsj8VbraDNbBplL4O4ICHRGHDBiCCqzkj7T4H
2bEpy0scF9skznd5OD5VKYeeCvxA7G8bkW3Ryx4Ami8Si9+EyGbC15khrdB5G0Y0qebkbVTByJSS
25sOrSq3asL4LTNUW6IWX5mZWGsURmVSzWxeHVvUpUkKcLd9cCekEN1+ZcnVPhi9aGlNkJXcnJNA
gKb+P04RWf8pT5/5H/n/mpXx/xVExIAi83+BiPyn//Zv//yv//zP//wv/wdGZP7BvxgR8Q8LUgdA
EEIzYGOJGSr1P/Ix4IgY+OP4om0JH1oIyJJ/cUSsf6DDABnmiPk/ugt85F/5GO4/4CPpjgdTBp6N
bfyHOCICANr/whGxHdcSEKIEjFvTpJln/m9YtEqxmadZ/x1DH1gZZhSs44HjTk+kza3wPztAAk+x
vVKE+91xfjWFaK4yRsWGtKdl7x6nU2qLyUBrnv8GYKF2qsuLLfw4PKcqKk+RrsMvFMnK7wZirsXT
DOnZ1fqxpwp/QEHfzphK92gzb5sbT8yhiZDotHkEYI3pgkrOW6Rxpn+a0JGBERbvWY8wT5bBQ9jS
l2zgpNyFYVeIWdFa9I1XH42ZydjXLiiIUaTPSsOJOInfY1OrCzZn4xyWpy7Xxkvf5i+p58ldO9EV
q0MWjyEj6s1MzHgHQuPWWHp6wHqaHlCopQcIpF4Jw1AOdPmnhhZ6S5LhYhQuRtYuaK1d2727gZ1e
+9SajsFICbskTOmrn///6JP8M2bI33rnDltJLhiSy77dY0yPNzqkhyVxe8m2gEbKKVgn5RLqA4EO
BBBDf7Sw8fHzhAZ+BVHVbX+eMqKGvYyacaNRJSCpgBvQVW160lO2PabO52rS1ClKQnMDnDtgo+78
bUgwa7pKqBweGheKbe4rbffzUTV/OqKvQhMgmSFhuUgWYDc5m0lNX1ZeoU5OpdSptTx1Qvxv7zG1
PgqpkYlYd5e0dVbwXdXbMOEzTdCRrSHD6jdBQdfmOv5tfBOXkJDBJxV3LQr/ut3QU4qecob7x9xG
eZfMlMOu4pqCaDqrAkWw/3loE7iMKhAo4a56MaG2Z+zzik0CHwOd/qXpIVylhjE9U6zjyqZj+C6C
hama/HdrUPT/fZoWx2FkycWjpjvlQUdpQ/4SfBY78CPOyrXDuSuRwOYISSfzibF5nppLR4u9x593
kWGwd/7711DqRtvMkMUFwAGBbjXtYIjGWAPcINj4dadtUiak+5+HKrGN1d+nAJSyXNRQV3dMsqhf
6767DWJbOCV+zRB4RqxVq0Joxq/RTLclkePnaBTHNBGMTIWjb1AIYspgonOO5wdXYC3sMq5BTzA0
GeOEPhWqGJRLyDPocxoXuz5mKhJfDWPUh3bco/JP7k49ROtcSouNlNlqMuW/BYluZY4xq3Gj/ZTS
pfPBYy3AniBhsAVRvdCKZ+/Dl63X8SG0uvyxkU63+/uKaAU9+8BvrlNZuzSAYEArK30fUOfQSsQa
pvXe7yKvvNPfz0RioD2YoEgYpbYQgRMei7Jz8d0b9xT/AdNEdEZ7qfxpGeJ1WbpQxAA+TPrTMAzu
3Oj++cSfv9zr6G20vDMOdG4oOo1no7SfOwM2TklO+YWlunonT+JjJMP1ijjk2xshTfTzZzYYjaWW
pMPm75/qZeGLRAhw/nnwK/eC0Q72v0uGY1I41yDrvvyE8LK8EsUGjnRzzSpI5RhBSJTbWHldXEjK
FsupT/OF1sD6H6cSs8/8LzUtsBeIdxVS6rpEY+UsHZLRlOu2f7ziOwrhPzBdik5R3Q8fapjQQzpG
cIuh7q+cbLQOg1HhKwLp7wd4zXWnKn+xtNhF/yuLSuildUHrwPFpojSFddda9ytKzHoZV8RqI4k3
710WfDm50S4qocYLBLq9qQn/FNdGuVeZbi9z3x5eu3Y4BUN0wU1QHkdjtJ/ScPhWqIsfEBH2+zJL
kUcbk3u2gUOS/0EmuxlWS4gUEPYqVDl/X822p2Ui2R8eiXgnS7Fx6C/QrHeH5sSrNu1ZKF8If02e
NILVtXI0ds2cnRhkeFZZhZynMsjexjSFvB4p7ahQeB2xiAREv1WUqaHtbJiDYsRCfdtng3rrJkwV
cZz4GzsyJbUluTcIjfdVGyKlTdtvfb7JG9tjvftZvYcilKAD1Ibgo/zS1VHxHMP9fWjScw7ECYW8
oskl4oqGcolx2iIC3ATaYNRec/h5MJ3AQ1L0CsOuE85JyZDy3LKDZIfHcM0CshVZJc8JPfxzM7Km
urAY8Vd34xGXIY6MFJ4S6sryNGAAQl+N8n+A1/qUN9Xdztt+h1+R00c7B6LOzx5WbkTTTIlHEaUx
8yBiHLfuOF3JzdTJdrPkgtCl6NjiY7R6UZ5/Lj4PW2zJkmyE8hcgDkbLZrUTPgTaCVrKoZga5KMW
Se8+kdw+htCbNeh7UjEtVkaWxoeU0+tHkhWwSUvx3UHy8p3faGH6x9GMcc9IV62qBnJ3KoijsLxR
W9VDZd0rD9rA4OmYeOLm0lr07myvUm+lUM9BjESjz7DXRgN5rqnRz94A+5kTtbuTdSPPtpWqrWaE
72N1LXXGR9b8vo59htsgcJo1cC5egXIcr4nIOszGTXlS84M9adlBWWrdTq31MkbxJ4yS+k1HKV+5
TITxPiW7tGLenI74O6H/JItwqtXTEOmn1FeIaaxENV+6udOjUl9FZm6uZWrbp3xKdlItB9eKXm2U
k/s8oBuvebQwtV729OZAm7qYvzflBBsAdUD9jiTHPISD97uMK3iL//6DMAxH3l2zoSGpYX9QnJ+b
oF/5EX1SjJPyHM0POELHg2GGq1QpE/lF4IAXjUhvGBNr0Y7m8Bk5H11Z7kN4L2/+CAO2N6V1g7Hi
rJEzwtRqeqgQbo/UwjQjCjg0aU3aMOz0+U2aih90K8B/TVcCIyV2iNEhplWjk2bqXnL7eZi/lCiv
3mpVgwO0mFYidAjrKaExQYyzQER0ed8/N55ztvzAP9HZw/WZudWu0JO922pMabKpPYPpmdP/mnhH
3PMwBytPF4ULpm/j9mYW4pN7i0ScEBLdtjQLY0N96lPzCH0jurZappQUKxkMJsQADqDR4LpHnxSz
/WBXz1BGosXPehc1pAyTs7j+WZmNeXlut5Psjgk5O6+annYQU8zp6pu0MsmBEV7KbAUX+z1uJeqC
oPkMugK1M4TJAzK74RAwQx7DUm4omhqMV9Z0iXXtY+qRYfVa4Hw16JB0y6serIGuR2oXzrGcbXUU
N9WrZyTvveCGsAfLgPai6vdkpMfuVfbemaF9gAP+1G5vvcZdbpPEERhL06nFq0HD8qEIBrJ7bHtZ
opVc6mFk3DRPGjeSzBeD5aUXKw77NQo8eFSKdp6sKThioUdYLTvjGNHZoYFxctPEfvFKkGl15yZo
O4L25hSA2QRGz0/szqhWUBpKV36OY72CTY0nYDCblXDQuraZ8dXz5bLro+uARoqg1Cbd9RhcGJ7l
8hoHNQmZwLiWQ7m3Yh+zOR/ocaSOIgDBzCf2z1d7bfezndAQxW6As2KJXocOdkGLP6wa+1C7qK+5
8CNWeMkpOy8wYMim3KXAwtZjyUtYe+N75hrzjuCkMfGfEHznrULrmWLkZuOsA8JGNmnX9rTb/HqB
5gqeRVKb28z38SAXldrkwp/Whe+Pl9Gvgf1RYJ6E6sSJxvpA0xizaZob9kb5Xnds7YE/Xk7J1WVH
WGRjV967li2jDtGYtwShEnsv7F00ObufovnnQbXpbMJq2tVo98usxXLaDTaO4RI1qt0W4uTbVrVq
DW9W8YUtArFBHiZ2g6/5A+bu8s2xtadGWC9BlDhbMmTk2UrQMsHmlQuUiS1FR5IeWg5aKT67r0m2
3ykSkWeHvQ1VmQSpko/O0TOrHHH6vz6a39hh8qL9z9f/578wxr1oPG/bWAbqBoFwvCzG6kTRh+Rf
L5cliyX+cAwYqREh1rX0bvOzP5lmT6JGwovmFlATy2rmMnSqwnc4y3yNAfCeRFtjR+Xub51Qk732
QZ3xgGdR/Za4aP6Wlfbk24sEXzccV3bt+RTK5PvbmLw8whtIpeBK9GbJ1D9zlumfTZ1AdiczL4Im
ZeuY2uHnrQQw7i2Hgt416/4Q05P6eWhBOx2a+eHffa11qk2c5m9RBdGRAKhkN2jN1nXq8jjN58iY
aWwvjfSQKdqu9sgb6ph5efp5QFcTLfWhgzNH2PzP/vV3E5v3rDgPrYWWsIktWACZbRGeDLUD2prU
rSMUIXH8+TTiBlsiCHzQAREA7RHUJ5EfPseB/7uIYkKr+K2ruIk+SoNTblMBBGPeFK8zvclffcEx
O6yNXxjr3AdzCD6JfYjPve9JdIuZC1WggJuYJdPZNpsNZShDbuNZyxTxR2Gx+ls4zp+5abliAO+u
S+xrxCl07aVjMAIgWzGPlk69zEp0Y1G1bRih7ZNec7EWN5AVxvKaBn2M5QgDaGcy7k9H4lB+Kq/5
PYQv9PdLP90EbG7lWnNSh9lhhlStQ0MRhvlHP7YfvHHDARdv84S3qt047ow8HTvSZcBEP3k4rZOO
5F/KoPKm62A8PZRB9N5TIFSCp4FWjLOXazxXbmdwJNAX+dh3h97hh5xxkOuaYe6NuWH4qChBH4GH
Ve/oy9S5lpNDLAHcmdnFQgBCsNLHuH7PLWsbaKbz1Ps5mzW65vCilVm2TNzZlYfwujllM5ekNe3f
s178wU/d9l4U2O9D7TvxffWG23PdwUpdRXE0gpcqXspplvkaHZe1bCOcj7MeLYrz4k1o5UmgFyws
pNACnSNBVVTQFizBB78yhtVPzR3VaG/CTtIvDKAHTZqj75Sp/VFhCD/U7guEqZJDM2os5Q7JGZyH
t2tG4GyEp9AqtaZxFeLvwb09cOCTkd8SNlZn686qu1UbPcROKK/Mb/qzBjAtzQkazrWZ2HFDk/GJ
tPoaY3YEkU6h6rvAjyoQHp7x5Gkl2QPGnVFw9dBSRj/Y3y5wENKFXyOBAyNJ7pUd/AqBq1gOk5dp
QoDqT8zp4Q7oQt5gcNoYgh5N4e6TCFoM4Qzs3s1NRgDQnEGh3VsmWnpq4wkgWs9YgflHhFdOtjqY
oORuGIO3iC10kfnkfSTwgPzEu+uljcRGB5lBSY7Z/7nERrzXgumAThEP5NAx9azNh7LyGxpACryB
L3H/jAkjCeSZBa/MniHXsu3L4J3Bw8Ippm9OEmJR+lj0ATb8CnLHXOQSy1ka+4RwwAgIW2ZlXYt2
0gp78njq3/jY8iOwCFYE9YGlwTo4+qQ/Dsmhi3QIFNXJN+HTF54k88w26bMjBqpSSzwMo3m1IOzH
jokcM2OWWnXMUWhHwZ+BxAAMEmisXPihkyAMi4tN2dYnJ0F+63igJsxaZZu4q5yHJDButFW4OgLn
NcoizvyGxO9fAIWVIv1AjJ3S2JtesOyyqpDcELhauOs8LUQp/1jngX726aufe03/lHY+bP3KWXVp
H24DhaVIL5Nulk+uU4zXOLEJtWRDOdS028baqLYDNyC4H7nIZz8mzbGl+J1ppbdKZMyTZbdrlTxZ
zrNsvGKP4XRZglm6Y4zC5eVf/Vz6X7JEbYZstlPOGdE5WA9c01D2MAWb3XrUErHNChopTQhjyUDx
kFgjImGLmFQANhxa8RyJhYZJ8OYZUKEKZD+PXTVuhc3pkiIwX1iIM3oflXFQwoFNM/KbEO9cM/je
Dx5iwo1Ct2LH061M6VPmQZBAQ97aLvhLU0NQUI/mK5Iu+zlFfbESpI4+1NgpHpsIh1mtcv+Igdsn
rD6sCaqf0GcvCdRAbdIY0YbeFWWIVVw1NX5zxvhOkhGTmw++16wUgwExD7dZgwxQwr5WV/uI+NZ6
dpkwfbJCi7GfIRCg1BUnEVWe3MLe9ZWB0TPgTFsFa8phnCLpThZ+sdV1BAOS1sNjRAsEuLCFQKDF
y95UPRVOqZdHhXuq5/2oc+yWHmlY6exdC0oT3qM7bBoTf1zajfEjWUcD/jKmHT0DZt1zv62QziGk
12TtGlhVzTF6q7z227zDrbg0sV7eIE8/ZrjNkwG2bpnS7kho9LnWSzeQklQ1JRzhvtuNqNMw8RVL
OQtkTN3aSEPss6Hd+/iKMr0GiEsWPa3tiH5yYTyhR18ESHufCjP+KCOEBL5EnI/kzHhtmnDjy3Rn
hqV57NCFzHJN5LxfemWvtDo/KUVeCORQEHtFfuvx9686rS52U8jUHLoWbrXBoIXs0sqy8n7nugjV
2uyQWoG91XxvbTnmsPPDCNgZCMLQ63+zReFFZr4Ok/7JG2JjXyTVUkRgfgr3I24Jruc1MR5vMSo0
3Yi0j3yQvL7Ak8YISrEpsVg3ynF3vT680bFn4uQV75ru1vgNH+AxwrMxCBGqmS9RVBLgSACFnMxT
2UxvftbegzT+nl+Dhe+mryiIvmvdilY1Av+1ytozZINvK/eSY2ENyOVpbOEFNa82Rw/6IBqg0yUR
RHAUWZQPKYA7mp3Zlm7s1ipBGYE6Ax5qDWzqrRfeBBNyJgtxzNSxal3vwcej4KV98jiUHvKAirhq
mFkY/CcFWHk6exJNwxjJp6aqplXkv0SGSTwI54TcxV1guM+Ylb8SxHNWmRAmA0MMKifijawiQg+H
zprmAPKEbJ7gyphyscRyGJmvoAdfmxYEgVv4+9AiJqVJ8J53wntsSrrSbQ14VJhomboUeLpbY9aA
DRfQhyYaqxyqzZSTb50O6rt04LaKIl7CGrhAVTkhLjTW4zjgvYaES+GKpstcAmyoF1M9VUADoQGa
QfVhNUJyUs1vCIlo5gZYFYh2phD04OWUtXpTgJAjAXjXwpq4HSG1kCvdXKAdKjwpSMAG59zpWocL
eWs2LvtkZ9SUxZA52prcOa1Jv+jXI89PiAOqJpwrieVUl7joT9S6v3Ls6lRoSA/9czrXUrEGnByK
DEZve478C0BzWFOxYFvH8AJ+fek0M4WoFBi/07kt4mLfG/oHv6u1c+8+Dwx0l1Zm3vnfvRZAPbcE
JVHaj6OxrHQdhm/l0POncsbHCjJQ2Rn5nm7xiyXls1b/naXzWmpciaLoF6lKWa1XBzmDgSG+qBgG
lEMrtaSvv0vmvriGMAZsqbvPOXuvLaFYW9VGgK1Zaywo604M37Mtv5XHxW4Bi8661OMa7nZma1Yf
cvbPIUWb6fnZPVQWnAIlnu48w5epRd3DnDNqKJqWS198MGXDX5fY38BzXYCWBpHkrnMl8nGEWmC+
u2xi9HYQAGgRlHqtEK9p5Vs7WT/LunJekEF/W/TGgiZERoun+L6qS+b0Wv4tZ7o4VQgz0PAP3CTP
riGrYz0nFDMuYFYO1pjamW9lLqF7sioCq8dUDlIHlwAA3o09tDDWZuwwfheELjo27FsQZ0znn5A0
yS3zG3XYV2+ONCBo5WyzKXlGi3zsmlmsSC/RmdYM7zHwGoRLWbE2VXOZKP+kHO/9wurg8+UTuIbs
g6XpnyAeftW72WNbjc0WA1QtwUNH3hg0E6weI+nn5xbf+li7D6r0KHjIsdpEbgdscIiSoFjHKcia
TjXbXuTi6IgRP16PeGns6wQ7CrhJv8JTEH9jNKdyEPvYJcY7IR59DsX7QGL5qh5p+LEs5xziyHSd
ZbgJS8Rsc6PpBwIRaQcBwKdGuzcy5R9EYgaQcvsdXQVC28rO5Qw8YVTH83e1vXYHRrjFY9Bv/Bjz
bhLq2bOyrnWS9seydhaRWssALQ2DNh5TvAo9mDnL/rDBhK2SyPpCQEqIVabfJUUQqgJmfpsiHmKm
CGq1y4EtyA+Xg+d6hqNE8BJ/cu3owB3B8gT1ONpBZug7u68OpEnNFCc0vW0sT11R3k8Mq9bF0Gkr
lFf9ljkv/SLLR48VXZ0KoEUbQj+c++/Mw8lQxXAMh945xxMbrzsozMJZfXZreR6L/OAuoySqaXIx
w78glxpQeV3xQLriMXbQEtTmxH1UDHtwltj0zKa+hA7zHUz2GEO6fFsZKPojG7uyJ6NPL/VYSuaK
C7Qlo9OwII8TVQkjCIBd49HBqyEMIP0hKLrx38cKKTPv5tlv5NpnPWRi5qAoLeTRHUOkolVx8PXM
P0werPawuobRkAeDXt1bzijvbI+wtxBjeyeInMn7KojK9J9IW3lNxjqos0nQKmhIVNDSHEjudEuz
fww18WVGegYnixZbzpHHC/GfjVr3oMWCXmbhVuu0bbCcNz7eJMcB4uaQsth4IFVqAJnMNaa35ayE
sh9UmergM9qkP4qoOnn+1JGxh2dAJ77T5b3cyciHZbokaQjENxKnokdNjXFN7KPsb+zOTcD0gI4t
yUFFYt3pNiMsIh1nTgeLnM9N362FVkY083akRCws0lAFNSVJZ3pztM0F31akR+CJVC4mdCPCQJeg
P50gA6jLiGZfG936yVNiihr7OuQVGs4wvYsTuB8J/YkaW1034Gt2HflEPGSx0vP5YDT1q8YBaWWF
qb05uIb2E0/4vc12YC0UcbwxnfafMcl2mxRhctQbG924Pp2ZI9O0GUPzNFrDeFZA6VbasjHOjsWe
y0M5RQrie4SQFedCpRWvt0+PaWYf8J+iZfetq9VMXeCEghqkZO57+1wldm7t5lB/HA4Mmt45p2Rh
9egTvBgz9S7M+jmvzDF1Kx/VepxteNJso7V5dbk9zFn/riMK3OmRWe8qIbmAe1t/LFy7PboSlfbt
Q88c56vFiKtK1HXOhfnqzosMiKJrBUGMYDyBuDkTMRnlJp7erkyYPhfUVJwyjyGU5w3AUfp0GiuO
nSI/yCtVnGY0qPz2uohOxTLhGeoxOxMe2x9qI6f8sufmXDupwYci6FOguYYTYxPCy7+a52ohsjHR
xkYXnmogLL9P53eoCnAcNNtpHodXkgC7KGXgbMQ2ugZRXO0MQBNJoeZaKBFdjGiAiAYEf5WE38Uy
gY6XboBtzx9mgX3d90GeMv9DfxjKmoCDUqPosdTFagusXHb0XqrkMSv84SQRjFJ9OOkj7c0Ht2ms
szfn2aOY8Xl2nrKziz2k0zVv+vd6bJwnf47loxl+L/IMt/OS+1pNzUOk7d3UhZvHjR94qpbvzYTl
rkJhHsW3wU8Py4OZ1H6czAj3Tk2AcI26atL8k2tjrKup124PcS9OWPlwvNIjiiDwHHXL69bV1L1F
OqEXijBQPTftZ/DdW5TC4aLhIBGgtNECL23Tsl+2qzbacnj2LunyILQhP5GOu5djTRbEjP5QZI79
BIbwYVBJuB/gLp5RkjZnP4IzbEhsniqRKOm5Cm9PYeaQzhFPoo3mgrxTmJx594isUQNnOsdvPCZR
jnPSxVAAFHaEWoecWcLA9KVxrKCyn24PWYRca0X3CgG0jE0a07QCNjYt6vNooYhAI41BETaTS9eF
AXqVYUMn0ia8A7Aa3k3SdKkmQeHmi7ZgmiT6CJd8hkRTgaA90ZEdeM690MIuNdt3RNUWzsQiHjsj
pUQ7oUrzah/CDM94e9Boe27Is+egJY08ZGjo69jZi4xLJj2N0yYtTLg9ndkHlQuRPqoR48YkUj+l
CXSG32fvfCpX0sSDKguNpygM6Q3o3gyGuuY6cgEFnG6/r6+HCb6FpbuU44Fe3153fXndsahN1ryO
7fpU6S1n80UXAhdl53r6eCw9RCQUOmxdeRgookru6zYFGeqVS2saEDizlWQbO/sEnviTLI1j7St5
H/rGEs4XLfLzEnBNO8B9L5T6AsRNRKLucrdGrX+yEeoivJbDkdyir6hv6r2z9HPHYmkXy8klHKFt
Hvow2odd6VzaPISvdnth86TGhE3df6p19+12N2QL3rBjmr6O/B5fLlZRVkv+VcfjIlXH7gbrOL5k
9tftp9hU1JfIO5SLykguoiOKmuxcDc3j72rZ6fqZeMWMX1b9/xCZBjh+Iz1p08wXs4yjSgRBZuyj
6tI2NKp//0Ww4rEnruH2Htwul9sbUaGZWOspAHPSRqnjlhiPMlsuRzJmaDxCWnNLAH23u7Bz0GPX
TBNw+sTFjytr+04sD/AekLEKeKqgAx80XEb7ws36E9Mxutum9SoUzoHR6u1L0drfpu6MOyYEyb5P
C4+BXqZh4MF0boMzXc+Jq+1o5E5vZUPGs6XlT8MC/qrTykX34G3bHM9bi3IGgx0XB908pvvHlPKl
z1v3Pu9oBHZMdHiN9E3cEQho1KhQy7TABOCVnwTpttSSDQcper1Av6csQNpWHQVExd/GLcfRc6eY
0dyWXQq67Pj7BdGM35kWFzuniMgyhsf8NEEPi/3KvrZsNE7aPgzDXO8Rxfncm1lOrFDRn2toeyvU
NvoeOxYkPi7IlQ+HhFMbl2+N3A0jdBIfZCfKu34Z/4NthC/lgPfv2nqn2Yl4RnZB0EJafNVztf1d
5EhyelOGTRlm6eOhvQl0fjeTFiPz0ZD+uB5s02ar6dExO6jNGiRq/9LwKV6yjBW4mcDQjeqgV1TY
3YD0fbh1nqel+T06NVYB240fqoN09f6iTRNro0ymXx3bTQtVD6O9GRoyLBVqMTdmmHMTEcB4DNcq
Y3lmGvkdWaP2+nvLi5EgiDT9pzA4fuhuydwtpEz5nfL4JqDom6rJWmZag2Vds3g467yhpCtrr+ZN
QubG5T/NqwPH0/NH04+Qt/BRpDiapwPcKYvB2zMRo0HsQmYw9HmklT5eHMKUA3DQ4oQ4cTPYg/ms
XO/+tlsiYwlu/60uUmAVI41BoOzj5bZjAjke8cbSiSXsrFsB50rI77bMD98lWlOAq78dCJTFSe+2
RNxuGEOhOhKa7FEkxwBYl93l9jBHU7EZerYNNyGMbSX1eofR0ngezeIxymrsRU71GI104sy5ZDZm
r3ujy4ICHuXv889+oVFzxsbKaFW2C23iNG6Hr6mlCd5l7rTjRfxrt0w1dKRVRp46h76xmxflxbsk
Y1i4rL5mk15dh7Q1q214Fxrjifbl759MuJPam/30+buWYbQ5sFmWq9+lIO8Jj7IZxdqhBcSxzt+B
SjyQN6K+KJsDy+7H55uqaMS6UB87pmhfDQ4hNlyaRrwjw3RgKfMPqgXEoKrwx4jy7sUh+ue9KBg6
Ow3giXKgChD+AFdfQUNEn4KGs9M4wPst+BhXDLhOLIrjUWrJn8RSu47CeWuIY8nA+tx35YxTtnnS
TAO52qTzciUDa29nl/FOzZeUTSnVYjztVnPUDDDKzkjJxuLPAowhN4siGQCqt54TLCmr1PMPRmGR
CBBb/rGzVbULMxQxMsI7RHItKkpHlATjQUWoinAOhNT1Xasf6LRXf2/jpF6Fw8aJtO0IFY3ZIZA0
POsppr4h854aK/2LE0M+ZTna9bGxArXorRxVA6Bw4fFhgzXzhBkxINmHbIrzdWprTVBo3ZvscgVv
bVMzmXorVDdytOqyfbl8mMfqaaL7crn9DpnrvmWTm51K4b7fBt028ecXa5iYr1fJZ2Xb0xtYnXGb
peHnbVLnckbfDAsKzqKPdIU7BO/QpckA5E7elSKE8qQs5g2R4dwNSA0Q6wh65iAmUUI40Gx+NXQE
GoLkrsw9npq/VOIWGrS+AxSrWCeb8SKGeUBFqPvBDHyC96f/62oRYHuHflcjMf7Xlp3zEDEcC6Op
2t6OBInIR6C4CgebBDBDPQfPyQdTtCyWMRJflf+hI0EXbTmlVuXcMr1nfRMKX5yqh+ou/MtvbRyn
Nh7ub4rHNAUHkjHp2aV0rC5+igkITeyIJySGQFjZXwadj1d6JuC4QTWw9/vHXnOtQ2LqL8oWj8bc
p/+0InquMW6+FFiFAk+QhqgbXn62TH9PwET9/ymI9MbmCks2VGny5jAnMhZNoGmYIFcm8+AN9tIA
U3ZwG3uzmvgbz8PGppShIabI726Dv9tDsryOPD2pBEm4IRnk6kI/PtpdyJoPWCSeC7Lz0N6seo3Q
kwmRQ0DzsXx0e/WnnfX63ajzuzblYC8U3XhjEQ+OfcbMPHNA/iXJkx3OSwpvF+3oRc6nVLgtedNe
fW3U+63UQPzcX0vT1q8imgvYrrFxzgxpnAtN/1I3qZ1fVLsO7vcFOZx3ATXtXaTHQdLtTdJn+344
jh6B4v14XzbUwlbIgJ2TMmEJxaKLXABcLSGUISmP3hT+RBE4b1sTIAHCHEVCAVK76piMIL0JdTCn
sRe/tLZh7imv6Qn7/YO1jKs8ZvRto/VoL4dvxuyaLksQW6TvDKGjbzV5sCIvvzqQCAyfxiyznVCo
qwGV6wmzrKORqWgRn1J5mncPkhi9jZfipJnTbdFW9DJov6QJOD5c5kxlGGUq26HIZlqO1DNPSEaR
yUaF/ifK6BEiiXsqilyAxI9etfpSxrQFQNriqTfpZ2WXMtHBsoxvnD/0IBP+hSvN2kVe13EORUeP
vo7V0K32dkn/xY+veZJC3BEIuKhRP7vIJWTLNr/bvvmRVe/v9DQ8R2O00VDarWNSljCVqr/ujL9t
8Lx92mJaSmLx3nN8PeBrO5kWtRV60RViWZI+rQG7HNAuu4Mk2dXQ32cXnQeDM+yuyRPJt0dOz/eT
Zx4HtIj6nIw09D7bIrGPSKd3Ri7aHSRgBMl0nqGGFeecoxniv287xI3VMnpfS5/MGLnlb/sWhrmY
oY1r5093nqL2d2xYCyohATpCK2fLS/tkm3i9ea/e5ZJhbw9NCjJPEWnowIIBmY0++5WkIw27k7H3
4U3cI33W0mZeM9M5eGH/WYy02gfXwG6wsOEb1Pa0usWyTNMFqefvKMdkp5sFcXhlumf2At8WbBDs
/SQgf8k45J5cp4X1NC0RosO6zFsYN1b71QxptCeFCn9USv9hMDKc9qpAMkMBCFxYKUsPUHtyKsCm
EIyeBrw11iGfyoT7GiaRw10wKbDQg+7sbAQmA/2a09CPnzP5A4lM46U/AFeVq3uli+nUNIZNWglv
MOQlG2KSRbcRWXPK674CYt9vQ6u+DnOT89ZghtCXi3bmJYplBQ9bnqfYx9Jny3XZa1uqIjRL8fzR
ucVlVEa/NpAimZq7w4K0Hz15xTJFH2sC0F53DBqjHC2mzxTjjpojxmAsHZqNzwrzAzxPflYlcINV
gAtXonMvb/XABZRm/QeiFbCwmBJWfuNsdLyLhzKMj2ptCBnunTphgmYXD5TpW7s0kQtm5bSFyhyy
3gdAmlDNuGjf58R5Sab6k7A01AqMWbu2/ZdHOFMVNkwo2rSqO4nTHrc2JNLtmEZvGW23NTL5HxTR
D13J4DCKwLIxuL2yxbP2lOlfyFVvpxmyRMpXYpGQauql/tYsk+nUtw+2AwbOnfZ1Uwap5eymwUVF
jAWyVf3zgP1sA7AuMGbWO19mMx1Lgsp62/lWnJgwxOSPjudEO+WZcq2K/rVz7Oc+ldxly7aRFUht
I1fuUZmuc0nt1guSYKwemNtMDmXiuJ8ihRhbEHUxGtA+LdIUYsI8dkP1SewO5jc6u0IKAKNZTuSW
mLbcAdk+NLC7rlI8yBs6wTQxRN7sIvzYdmns8O1px6lyvud5iQxnrsyiM8cNM3oivKgwEmtboU5g
RJ7/8ekNbu06e+m5kLYSrbjnkIrFFf1i1yxPWVV4fKPO/WB7O4Rjd1mXya3mhGMAmn9hT5PTu3yE
HPteQjuC2tyik8psBpiwHz2HVKOmPZRT+6nrzPpKjOUMLPG1rMD9/JnbPy6gMRhkIqAz3S3KWuIW
Z8BZLghiUgWyvyrqLiEihpPhdhdfNY8VOZ3Hhy6fkytj7KcaGmStS0hhQ9WsYAr+1YlZSQ2/WU+q
GdbIGkhm6GhONsI+WyUVtLCLcatc8yWeHNIXR4UOTTAb6Ad2zXutzT4YTXOxF0puGm3ER59/IHxl
6VxyWtIJrMsMKTwz/asNHbFuoiyApX3l+gZrWFdvcYzaD6nWkUiEtC+p7t7VSLBPUvxw7WDWb+gz
Eh64cfp+3Mx4Nrlfr5VRuDAx76u8HchtJNWEqSgo9bk7aTXBpkJjBMUoi0/a57kBi8J+4B5Er4Ev
ThEsUN6sBaluq4Re3lSFOKXN4p0/C48o1M115ZdPU6hXiODg9irfI/gGoBPNe+3kli9INL2tLLgt
TRgGLsj6DYEk3raMTwPP0/YIOLUMB3b2ONbED1omjZzWLIM61OlX2x6ehpDpVneXop4lopKtSZKx
wIOzr4slCjAeXCzpYbuScb0UxR2N9yZ/RokAdbaKHnP2JfZInaRZlgjXJBxStoqOF3HUHk11b0Qg
4dOuQwTWrwk9qstW2xQ+Aj4GmQ9elH+Og/5pqcYg7OnsgBeHuRwyC/C1YwcQ0PG7rSbgdkqDIYTW
IndNZAUzo+gSJskJyrjpncngykAUuGsHdmGRBPUoB0K7FVPSn85hFjoajP7TAZwq1s41EddHikyI
3sn8z6uj7L6tYLuyXq+MKQGz4Sc46MK7yoz+ZI7MGKiLO93cd7rz06pYbScw6341F2jBzKd28M6L
oG1fUFamFjqSMhLNqh4mUsqQjwMF9beiot4h32LtCXQjNTlrGlEaw1BuO6B6THFirpduSd0gxJSz
qsVlgnXVpPm8QiNKnmxPlwYcVFZ22Hz0oGybAwkG5QEyypcdhfB17K1dgI4w0+9MmGRi0T9fs/YT
dju9l2KAY+4XGKsR2JYJKWpNlx4oAzQOT1CsO0hZxh8S0F67Anegzh28sdErrDrFd2DSFnb6p7Ra
BfOFtNrefGLeY2xaknCZrMGCUj1yoCpdaVPxhhnuX9HE3dpDHNZrCLZoJ+EkoEpZt2GK5uI1N8h8
mBetVwGWgLpG7Io+PHZ15gVAcjnWEzvcKGQoxREW1EfXY4VnqsnNSI78KmrmZGOaBHA6xUtTolmf
EHk1OMaFgzu+6BEj+10OmzGGhEiSrDUd0DbHwSQv7ki43ZQgIKnDM1rhmTOscZ1b4rlrSI6qLed/
ISYtFKDPmWuxSLfnKiXt16qgsncoi1Yu0UyBtui7y5c2RG+WZq9RY9+LsHDwJNt713KetYl2E664
j8GvN60WvxvCefBiOFo1Obk99OUhz8nCMJKBfZhfQ3jYHoWW7HMfkd0cIdnm+BSn+icLe0MX6Nm3
fMwBo3p0K+pArhrY0RmGQMXocWUUhfXIGIV88wdjhMLqhg+et42zoVgZsiPuyAC+0I7PrQsOSLjW
fd/uu9GJX7DVkAJoAs9NBLoepv7BFDENa6t/JB+p1Jjpu/LlRJIiQhLptLZnDf4jyt8idQIWpeSk
R0tqqxkUuh5tZTp+eqQSgZJ2+V8ktbpVdu9P77lv3+cmLENl6sm6QBa48xL5wWrHVFRTZL9l+geT
i35D7g70S0k3BMpVUMX5ti3lMzSVg3CG7kw+kUbqUoM9nnqJV5OmjCjch3zwzyMzalO33y29Frto
nplfEc4C6ZpUIa7KbeO37iox3W1dtZdQoM9wNfUJivFES9oA4CLEIgTdWvhZDhga7y24lUto4oPS
ma6ir+YoSntjFS5LUWFrcov1v9fltc5NflBG8I1KBkYXEfFzozQvSUbtOBlkK1eafVeXhTo3THzZ
lOYYivfoVf/I13G3JVG+QRbRdM5a91gMQLhRCIKfaz3Cf+rq03YIeizQRaDhtx5HPf6Cs9ms9Kyb
94lGjDpM4NpGUjc7Ce8pdtuV0qwlz6H68A0JuNojKEeXzo4lC88t2DxcjSTfmBGYX7tmyr/oomft
rqSk2ZNrkmoAVeqRS1st8a0+kMLemjZ5ARw2SULmpgvrcjgns3wNs9TYeoMX9JHNmXrp8TC5u1qT
ONkGwKNEs+6XxI/AHSZEqN7P6A8S9RCr1azcBNArx8s0NoJhRu5cLjiGzK9wocLA3PsPrYRYXfE/
q9TiBilWfT5mjDRQNZlRAt+XcWcUc/vbFGz+6AIJWR4U56SOk6pDrP2/ZO4YVxojiA7dPSEXsYPJ
J9kVUeO8RjaDHDBVOxflwjouQlRFYsPZkqPnJMdNx8oniQCubAQfSSfZoXMOIoRT055DNHSgXiMY
iZFx29ukecxHpYvm4Js9SyK7Q8GCE5fqy4BoyaJzTDvCbYqZSTlOUFg01ETUAoPhETRtjLBbPGBK
EsRyEvk/I7RpNXKnCqJdoeo86xZJoFOXkCtY/Qlbe0eLcZ+3eChLzpBldJC9fxoVwQ+mmlVABm4A
5gc+f3gfuQvLNPqYqZh7MFwy5huSajG6SJRL4RsbAcSjuqHZoNXHhb0GynG4Tl3NSXgEy4TtYcv1
vKN1BQHLFO6+eempcUSpLZSJMNzk5YB4FVkybHeD1YjBI2Pf3sUkov6mPcN+c57Ig6+hdywC+rC0
On7ak2fgI55GopBG7UoSFQdwI9JJYOBk3bVNhOyAi901OM96nwbl2QpTunvq+6OwKhb7lOBE36D1
KLFmo1JgOrOySIkNJiJ+2aAdaDQlK2GU5IfCjSBaie6j7Lpnr/CW/p5qgsEa3sKaYLuEBBpsKTNW
v5Dp0udguj3KMAZm3lpOzAXTyWQFH3B91/Qmg3LoEYTYjiCOAy21Ced8FD8mB4dVldvFaVmLT2MR
c8Ssn+KlOO8wokszmq+GNeZnpWt70kr0U4+I9fehHs0TgiNkFYVprsPik1R0YpZK+1S6xIOFGOm3
wK/EPpvdK16Pv5HlinUeNfeNAixW6Lm7jdkBsmbcDQ19O0M8+vZ8od1K6heR1Rsjt3HoiilbT0Mx
XTjTbEuQsuySw5ARQZNyiIGKBwkqDoMqIQJVi2kw5iQrb2UjOCK0S3pC29LtbL/8DK0Awd/TqjWH
Pbr9r2E5Szda/Rb6tXZKvAqjqk93ye6ttekQylrnEOokPU/mnWujbUmzJulr25kaB8AW8pVglGtR
lTpV+5KEc7T2Ab9O9kObls/eJGDXQUrwMiIT52l8HlKMn0Onw6ZxinZdU5YYndvjvoi/rTIptrTE
1B1qhQdGVTD/K58+qWddGLyQvKNmfkTZ/2nDaJtHZXtf+uPfDPjWTlTtuKnk8MVcdBSiDPo+0be2
4dBDMCoUPkkBEHzExy1mCZvtn0HMSBcngGKKyttCz8nYGbZVi67G0rLsEqebBNA23aj8IRkQgOk2
IQ1u86ftpLj3LaJRqGobvwEXZxmPBgN0RAVBwUA3mzp6hNxntAQQjXfmeHLCiGuTuwLbf4LSIEHy
aNjUy/WfbGyYt+ZQiDvmhb43EmjqjtF9joqSI1yDCTfLv3tzbmGjpPNhcIjQBIHn18kTMKdkI2vj
T9wFZacetPSOYbnkoCqJ+smf0/ZaY6a81j3vKVfJVjPK7M3RaC3ZHqfrAieGPyXrkrRcRIG53FYh
awtbt8H0fEFoTepVm9qZ9Kuc9wDbExOeGaF6aW2TGF5TPLk/TvzUJRddK75t09kgSpX4KIRDX695
niNCzrlL2YJTQHgcBgNO290BWNoblmx2FKShKzcMekM1x1QnhpcQ16kzepRG5ac1ExllTH5/qc0K
jjsC/sgDhBHO/QN1SiJd+GSSpykNjn9kI/7MEDLDNCFCY6jeQF8gQI00VIJ880wz1O/tvd9VuOZU
ZLzUFK7QsJx5Tc7PoSnCD82auUGJWV+X9M7Dp0GV5lFZjL6ttXSmaT/Gsbt2Jeul3z+GYTgDSS/L
rZFKGbAj4E76Ttzt3BgYsTV+J6Ae5ra3kXsNeO1VPFbb/pAfp9q9JnX+4lmO3Gd++ZH38byCn2bs
SU/vt4DdWLCGk95TPdCe/5vE/R41fLkBdP+Agd7bToXE6cp6B7wqtpGMZP/mJkIEqnDumj33AxPR
5hEfaLSmpt3PYzk9F9WI/06HLJ1oxiUT9hBoIcmnTkRq4hxTwo2p8jdONht7I/M/R2ZzHE0W/B6k
unxJPNLMRr/Pj2E1eA/DCOIgRwWU9nQg+/Fbq41jrKiudK3tNxG8v7H/aq2PitHvkKjNWNDmZxPd
qdp/7wh3XcfPyhDTcezwnRf+/cjGuEpaG+ECfE/FeNvYjwzfDPYvb57u5tL6zKGYdBDK1i1DLmFZ
O5JxseWN/hU8zYVR6MpF8kuEF6XyTHdgKlAldsmqoSGEGPLvWD4ZrRle0R4uDV+kHjVAyiTRndMy
nWaIHd/XpjiFjv3D9Sj/xFXX7RyL2iu15gtj1Qo2WOw5n42TvaTNulHzuLXInd+rNN/m/DaYGvpy
X6vOQyBkNnRW6R3qDTUlL+0LxZuB1bpZSYkO2G4RxmVE7KyYLl87E6+QaVlHtyyJIhl9cFzY/UQN
qGHgibyd7IljHfNH1mCJU8eNA9+K9BNjxp8RwajpIRdoGIFrJmttPNOrU63mblMroXouo3NvowUu
wmVDn4fdgBpfcpY1lsyRwoF4HkbxceE5UfzuTJfUNGTW+0rODjmekdr4jtftyJmgINEQINmcYXLS
wApz3JIx7z3jBQgRUW7iEKd1zxdC7tpFDHpn4p4Lomus+f7BrF0rmPIqDWQzH9KxFfhYVrSa/rYt
VbBgnrVqQlKVZMXeUhBBmsBelDZ2v6Zd9Q5Z5a2DFcKBWrcnJ23ae+4EKxgIKO0a3k5N5q9INoHj
FdoqgVsV2H7L0VxTFaOkeKP7NAJ9q9vpGj1GbaofktK/5DFniT5/1if+7mF+kukAaDMgBY99oRif
zanKF2YBVn4ANyqmozC4XImIdzHk9K+o+BflsvxIGH3g/fTsg+PKJ6n9gc3wptnhC2gInCAO62CV
PeVSGiypEPkLYIZM3hN4ADPZfKV8IPTrE7BzC1FG3JlWYSDrmPNNKUkNxdmGmV0K9n1p7do6+Rx4
rTSvRQWdX+My3BoyvhNdiUI3nD+8Q63EfQ0JHbcUN7OoIpparr1TVk42vSnSNf3ZneQgtfa64bOP
upm9V2Gpsapqraz4OcqmD4XImGuUz3SUYq0mfrrvpqC2Hy3/jTnoOy7pwuLsX87uBxrhrfBpQTTs
tvsyu9MiXhXEeSs9kf9cH+qLU9V/MNO+MA2idUHLlotyJEdb7cJ2sqnbBO9cjVziZg8F7UqCgW8f
bo5RtiE4fLIf432Wei8trQLagESm7GOC4o3Oa09RExbHXySRxh5cVASvFLiFcWZMTOBuDw3TCB9b
254tgepcTe5JOr32Qvv8wiqfPiCLozJAMY6WRMcunCAYXygLFrnvxwkfgkbV+OQ4KdvFmN1ZjuWw
aSh9O7hL2Kqif1opjhdRbGeHbpBiDV/YfL59aDMQoi+SaU9kZK16U8MyQczaxaj08dQWdhZ4jhmx
ZnMpNei9D0wkufVQlRdWbX9UMwG3iWkMF2bA0S4NseXNZvs4d6zlblnTQiJAeOPgCKfz4qG3JPZh
GTIFZdNPD2Ob/EVWl1z7tCNnuyy8M/lyTOzFWuua6ShAOtz/jo7tOr0LOUOdiHjBwjir6aM3u7vW
KoPM843HGEjhblm35G1Y3Tn8xKxO0PI0pKPcBvFRMryAZULmTZCfFWNTYT0iWKvX4cFEcpWUTtCi
45P5MH2QYGdvrCRlDp+kID/mgg+t7IfeXvHndjat6tYEYhULSgln2JPYlW7cYoYoONE2cosvM2Qc
oEeM+fzyInvhHJYXiau7OdwASfHRSItsNS328jKUG/Y/3PbLv7SKUPKxpdlbJO84VtWRkROC4Wy+
D0U4fYQIvDau+nHcgvQ8VKiHuB9BK4+Rd/EI4tnSgyDtT6JpnUXKmlQZbX/4ha5wntU3rsUwyIj9
5F4uBqwhpbIlDKV6nAZuigYh2meucx60UzH9R9mZJUmOZNl1Ky31TRQBKKAAWlj1YSNs8nmMH0hM
iXmesQL+ci0kv7iJ5o54YF7FDreMdidFUjzDIyPDzWCA6tP37j33ZvL3ROmJHc1ys4vak2YrTPlm
uWmrcStbBeLXt79b4TRJL/EYavqXthvljaN2cu8FjUZnlzfwC/3tJk9GP8/+JWvTmzzMmvpvf9Hl
b0hqpmGapjRUXbMkELji+1eQPD5/WvtPZU7ypS6cn5pjsEKOcp8HGmPbzDz0kSF33ZS8RsC6SDgQ
DxGSnbWJnAq4iE9Z8qa6OauNUrzwWA+HY2QzPrNqEe3KMg9uedIXI6SUle3d4nfo17bMLGJ9zXT3
yRsBPFe8vb/dj7/9ZUbCSdvRhTQdTaqWDWLu3RuxZcfmnE9o5UoJkKBSt3pa3gUQMwuQdWtaWOVu
luuruf9gw+2fMWB/DCZl8xgCfaEg5JCJ4CEzKY+9jiIfQgHbmtSvlVA5DAGUxo9fsmVcvmRpGcJU
bdUx0BpY6gXFrsfO7AclyWpmMktvjRSEe1wSa1tDS9zEWIBeq0bf2aMicJTH/i6btPgE5Jw+6VTo
eGxp12xzWQxIJhNv71v0OzJTu6+taJ/Okhgkf6ghbf3gzOrr85eiCIgX9MtVSvDPnq2vu8I1QFdU
s2kFWfQEYEtUZBgT+mlb8X2gTjoxbZLMklmJYkTMXlQH1FBjqMd6/nL+lWzEFwHkAvaOQdMJdNiJ
VnS7rJt82I7gR48ZhfNEf/qGiSquCNsytr45oV8wLPsla0lgUZTgurSUiuiMYhHURX7f1MrBS0L0
mjLCVKQScjNhBL+Kg35wh4FalijS6AaNLU+i/kRXWzkg2CHxQurNTU4ZFAtRffLMOH96ZmzLFtxs
huBfBrjD97caFWNA10uBKcIWH+bljrhO/35sZEUI5HiN0WKhB8R7bHWlIEqr4ohTqAzZzgA5MBEm
kFiPfjaAY8y2xbafqU2NSawRctlhd/62lQXuwGKGOajNXUmc8E4JFIwx9EPvylCDY2zp9tawK7YG
Q+vXnUPft6yx15VDcF9X070crfhUhSbK1onz6yzRTAm/2wmHIV7oZOZRyozhHeKg83I9WkO3kpOW
HAwQOETCtuHBNAx/PXoOHV+7Tg+IMtw4Ua0nG3KeW9kJt20K3BncOGGF6LyAcXPeCd6+N0txjEry
W0Zsb/eVDEt36uznIXVuzzrU8xfkxbfg11DtGJ4F15xS0xuD9jFX0LoLqQ6PTaXdeKXg2D6kqDYM
nZ7M6MUYpDOGHTFuiqMfTeYqyMziC9OcVZE55nd7Vul1LQwy2WFD6+D4KznOdEwTiXOawuwbJXXs
/uP3cl+ePn665Z8WJGcmYRIPbVNKm3Ar3t8lSiA5EGlAavCmOpsajTVERlnPeeYwWYxAdZsJ0Y5v
QU22+9o5OSJu78kux1LIHQZPVbNBNHYF7lsbwZ8VaitNEY9dGza3rTIG15P5YkmzvisjmnI+yNdd
WnHsibRbtSamOzSU5I+iT/5wiumEMlM5mC1H2aFiIlJMvUL0tCCHNkBjfYaxTDVKzl4T2yjskjWp
ZOO1jZUorOz8/vyFNHmQIaifHvSCmmUcBhsVqWqSSDcrOOe1YBAVuqkpgqVtaj/DJKxflTxAoZ03
zz6APxgMBEVnkZo8gYWc89NUY/vxhTf0y2XVYfl3VFM4Dlsa1/79hRdibE2cVSR/2w5uE1kUBDGk
eepa5I2l/ZdIjSdYeiR3RllOLlXhgdDI6q+VEVdXlYqiK0Jgh4ArZ2yD1oIep+WfatO68UkQv4si
jYyzlHOtUWH2nKmBLK7WnGfyehZfn794LU31UCMWd9RxDcnO0R8hAW0YwBMVDu956UGHpJFBaNpZ
bNYTTnHUOOVSB9OPCfIrX6jp6uNro6mXFwdMqcl8wTZRHRnkM8970i/7fQ2ZrvBKAqGQ8QOnHn3V
BURDuR2AsWbVfLTxC0qO3LT6yEXLVPHIZ0u2EdqNswqu0MqlR+/9PhUhPP3ErA5TO3hHYfXPpvQZ
roCA0g5nQmDbyJ8coDSopTWh8lr9qGRqsx8wKUE683dR7Y1rwvoEMIk+3eRIGekehy84nwJIT3q7
osWYnvTepn9uAB8PW48+50Q/nITLYFcHRBHBaU7XCvXJE+cOZwVxiOCiuAfmLxrOxI68Ze6ImoYr
yiqqH+2yX7To/6nrOm9amehHV2dCWWJCp8QqgGx7jliLC43OZ6epy7lIIFTVuQ4njN1xUvYbbf72
/Hs2cx9XKWHUz7YLnxzJJcXWtG4bh2jgwfgGX3fNaZWMr0Ez10yefBQLA4ExpVRw2tlBvx8jjoVm
I42HSlRXYVFD0WytL2hR/si8qLhVFU41eYwU+AwpVTDAM82mDS6nG5yU8V0x+6DQPv4Azhgezt/5
RRt+8mRpYt7Zfi2yuGlYyEzKLN1UDV1V3989sECnxAnKeIGD0die8abl7AhDs0mqWlHbTJSs/pCb
LWMNI2+yr3FnfPfz4EtnmtUt4x4PEkMD4SydnJVo0EqycQzbqlLbw9B01n4CvukWDYYDrTFue9nE
i7wqycYoRcoEZlZTt3bOVO31/DsWq/yB4O8c4CZ/YAyj6lrJPfWbE7erPo6KTW0U/TEcCJu3uRPJ
DjLruXZhDqNhqralBF3fN4TFBtn3upd3RmFdsWNPhzNJqFMt9rXIgcJY9pPreB3oXgUSY5wHaCXa
PUOo4huccxwVdNGecELni1CdrvFZeEejcx7efDAKmsW3m67XkNA5QAmA8GXxuOppce/VrMzuVal9
C1or+DZB7QnHYcvAcHxhVAPiv9aky4yP3BqLyWug9vo64T8sg7ZRGcGPABaHOgLvUmJYTaCaMRZU
7Ku3HTokxXZbWlp57aAUnW15PYqw5ViCWznf+eflv6/b+sCBaca2DDfMKerllLTG5vxtN2OHEWqQ
2JQez0pfMct9yeOEEXgSWeFwBQ1saqHTXINmHVdYWvMnx9SY5EHqxEnMuV7WClHfHDvrUi7HRBnB
XiWrLhq4orqC7oBt/jmiqU2smuNtoWWydLaRWhNgkE/Lqe6n1yQZrqXojT9gbi019rhPqnLNmG/i
9ze5YbE3G6pjUatK86K8m/yBqPhS4xQQxTGswTJZRTxSTwMgz4Vnjf4PoDUYnFvigSxQkczSa7za
enmrS+160LXosR2vGyB+14UaESkdACFhSEvr2ZdiG+foNBrYC8CggZAw0EUcaUJnZWIxBWsrUfVD
E0XLclKxB1pQ+zdRGFJpMqyI9Nq86UyrfSxycpxnIl+iOeap6bntBOqgKHsoGM3eWQPJwvMT0QRD
c/N2WqgcZemHPY5pVRj7thTBvdSQfg5Ztdf6pmsWMozSY/ZqNUFwOn85czjNhiqJR0qla4aXQXUW
ATj555Ge+iYlIXRjWH7xHDfyQTrYwQIDXl+HMIMkZkKzu56B89kkxOsqViapM+uzUv78pfdNixIo
njNOUc/72hAjlUd6Z8Kv2zO1SUiOF86pRrKKSseO94jgg8XZTOAkNcqqqoPDYzJznTHAVoPPfMyI
WFPCkXkR+DDmsbdv7Qlt7E6p8nUwCGAx1dhG0a9711UqrWVilwEEDPQQuaYlWxtEJZyDaAaeIjq1
svuw7VXwSyLf9lTb1LIMNOp55M2CXO0p1o07ICUrhGn6oy4s/6qSCODi6s35iXTuxR6GhJwY2Gjq
qL6GoOSuulnvGY4a1NOsd1rXTmPOZpIdCz01sz2z3LaePmlbneZ9h8Idjd0VgnDF/bgq0CGz/3LH
W7oqdWaS0piXdtUAWPN+WQ96bRyN2ENZhAMk0U3XilEd5NNdwJ5TgGp1C3rDdDexyA42AXl55Db+
jRBMP73gKUA5HcFTG7XsYPWtePCS7Mrx58jDeavU0FtpNXSGAYspmALweAU1J7EH/U422ebjN+O8
Z8PzZnhqpcn+JBxpcrHmN/tLhTMxVaWNVEfkX84pDWhPno2CwdjZBqIXLJf+DAMLRUmgVtNujb7E
0DIfmtSiRNRY93uNkS8OA07YfuqgSTi7c/HphrsJuC0Sw/G5s2AnkCBc5EL+wK3A9Dkqv7z9Sdk1
CgM+pQCk2G4SzasgkJQ6ZMOOKPXZ2DwOPDktW0k4y53CUDuKkiD4N1ujhdrxUBGkZKpORPwEBN7C
Q8WlhzAkfaadD3RULOIpY+NoD/fJyDAnyrhzlMa8x87Sn7QzVLtM/sC1iZ+rT3MwAyUODB51Sodx
2qOiya+UftsFDXDbHHaF5q9q3YlPY402gPNms856clUDg7Z44/0gZ4/BcNF3ruKYuwn09xyKK54d
UHRL1NzZvieF6VyfRI++6fUuaWoljzt+xzJRv4Ndcw6Yh0Iop/HN2ShX6XTMo8on5MTDN1fAT/vk
xrbfn9QtPFJCaLatMSAW6KDEXA3/ci+YgYSNL5sf+czGHKfZAa+fr00hZtI0y8uiUH3lJuKINWd5
nSxs1ncGMuNl1HUUyfPjr5Dam87UtcwakIG3GDUGoXhLXJ/xSQTAtPu22Zb0AzdRRimBScFbJlFF
iGBlEOys1d3N2M4iVaZSGsXVjnIPvI7Xin0eoyk83xKIx/7dhldlib/tRnwLum0Ur7NQz2SN03u1
X/OATXvdSelo85uQ/AG6qpZEKEEq3WxCIq19zDjqi1VWDPU2GdL6NpqAKcdTCef4bJiWxbVktAy/
tAQKHfaAdiKvJkXg1hvHZe4JdXHu1aDVH4+hnj70uF/2Spcz85x/5feSTJ+2ze8mmy0nO+qytsE7
+ZBf/OnQeBMp9rA+Eu2PoDZbyrqIZjwqL8f7GibVw8fPvCCQ4t0CxudsqxSlFmBlzbTti7oU1JpF
dHnyY9CfemF1bycZDt/Fij21c8MkqK7TiYNFGwdPlh64IB/HL1oHV6GJbt5uiT7EWxI1HbXjSFvK
kFyHTpSvpUebIE0qPDKjVbwijYQtf1ulVvIV/c13gq7jeyXp4n0xZ5/DyFj6LFLffL8n2ldwMuJk
Vyy7bKVMwj+dv9jzBgt0/OOrwAHsT5fBBo2vCYTFGsw866IHSssv5GhM/7KvUlRzGpVj1OnTVzOB
xu75X7JMnTZplDyPFZ8NZjBjY+k4YOFEFy5qyRx2AaWLKlCFhczCv5bZFhTfSdh19WoG7E5JYgAl
DYqXImBDHtNwvDl/sVGC7o1gAszlvWhpjimQX6g19Xcj/Zf5m+mfv0u1V2OZfu6zKkZXA+YK92RJ
pDUFSTjXJ9JQHhjO5VegSsiamSZEW/QLN5M/h0MxMjzDkDPklKh9gGkFUYtiEapw/nVMEZjggaxO
vnQWxjzGabrwpR3MGONH8b0vs/baIpWRYX18zAbvpZuIBUn4fE8GEUbbpGFnxzRaL87dqTB18kMd
ix9Cn4CcSIzbqCnpxZPgjv3WeC49ASlP4liqqgrKvdeaj11gAP4jCZ2jZefq8pmGw49qpkIUoinY
QzKc1WEFUwl14b4TmEN4yJ1iee6TdY0wtufH3hgb3U3mlh2D/7c/ZOIH3/vtbAqLshvyd97wyMRL
IFyC2+lqA+KRofd+Dk3q1gmO1KoCt4Eruj6I+Qun8/qAA8fs1fhA61V3304oupdb2zST42MoU6JP
u82b35Yo3v7u7OmcBvPaGcSVF8bZqat870SKCH3IhCH1298RD9a1mkYVTPznAq37M3qZE3JBZYPA
tFhD0Qi+QbwgcJAm81iiiPIzCrD2QZ87D2kQYK1vbbcw8Co7IutuilyOQNwSY19I2e50o2fOwvkl
V6dkm7WBv1Qq6yHLx/xWiKTZ5Mzn3TTX79MxV27NhoyzvmxO84wK+m/s7BWhMrkZRHOVW0gSp6lt
1qBIjZU5wmeF8pOsmqq10H6H+Z5gGQpCafkwNjHwKiZxnUVWqk/gKXrX7Kzku8yQkJ8nY576vQWu
CSMxbty0nFxdmOPJm0bvyu/hfxqmL7YZWVx7Q1UWk9/l3xuWLYwJ45NBfXxVwzZzkbtsM3/EfFQ6
gqy8MFqXdclcU0LMGDlVaMPzOHoVhEXqD9EpEUhCOlClqP7IdC6HkgEH8YUBzzHfoC/95k/RFRjc
5libarON8exuvNbv3dqMGrcbVXQ/Zb3zZTwQngybptGSOwHhDzyXdVcZVr86A1sjMx33b7Rjw1ZZ
GOz+lHnqnR+Fzj9ox7qZLLGT5g+5B28y7pO13zvTU01nn3Y0XEONAxOOFi8ZYIYBILxXO6O5PS+C
//n78K/+z/zm7ZxW//2/8P33vBirENPmxbd//w/zmn79n/7+kKf882E21P/bX/QfxUzNr/nX1/iP
97D62nz9+/nH8obmb9YZTPjxtv1ZjXe4GJPm/O7+P//jv/w8/y0PY/Hzb3/5nrcZs927n0hyM1Kd
zv9pHpPpFMsfhEP9t3Mw1H//t//Fv//Hv/3P//1fL//ft3woR//rPG6Tqs4cBN+PRlnV/6ybv/3F
tv+qktYkTJNkJtvhXPF/46F0+VeE/Ey62JtUtLOCzemf8VDqX03LIGqKRZpQN1v/yz+vwLvP+98/
/18nmtr747tFU9NxMBWa8x7IdGZ+cb/WfKmvjzJQnNAdZcT5sAwf40guCHpYC1Cuawem1AaL+bBu
PStYYFaxF79ctH+8onev4OIEAv5LFSpDVYs5kTYPit6/gkyAqOiyzHdHD14CKazrFEHZLcpaBhq4
qMZsHJaaYhPmx7x+gd+kYy5uGbRwmFjVmvLt4xd0cbw7vx6uuYZ/h2GEoV1MIvTa7tuOwbir20W+
yRIL60zooHDUGIlaFh1KojJpQ7WfXYiLemT+wUyV536hQSEuL49iWVeNUyH10G3w5ZEomFaAdSdD
oYHl0PtGBSDgkXo9U/JQpG7R9S+VJ2eovN0syk65N4PoMOKsfrz/+IpoF5fE5mqgDTZVVeNwwBnx
4sRrxgZNZNOuXAyVj3bAlAarurOUPFCLKqmLXZzM7UDXH/t8mfqTQ3TUl8GxCQ/zfTIFV70EQ4YO
1z4VxqExYWZ9/AovS1peoS40hI2UtPMc6dyl+uXoEved6bVSK92y735KC74SFxhQXZsOO7/QZ6VL
CEIHLZ4YpeuYhbixvLDd1faqT590JX+OxxaVWTzHoTCi8JXG5dGJl3EgYZJ306qHhbzSG7SAPQTh
dVPGqJVN84W5G5tcvOxmn8xUUEnKXHEdXHAEthrcKQX0ATDzJIzrm0DDRqzGlnofNYAhPr4Il8/y
+SLousqyoZuI/i77zSET3LABguuWdtDiBZkTielYlV9nucim0Y2lnXTDGprHa4kFcP/Jj58nRf/e
CbRs06Bpw80Be4BhiaVfTJLSQc98UaNM67KUJnf4JQwcwn+kel0iG5lP0xHRJOE2kHiratIL6A3U
ewdGLdpCALi8OM5HyfXHL2uO37t8WZx3eEE8yprGNOf9+kLIRI7/34vdClouOQbS2vl5NIEZwjGP
BybXD71RNXtdRyA7OAbgFm/0N0UTWC4hSJDdCO+uVDntLPLHsoRxPIKW8Gh5NcNrf+PApVo35mts
E2bWrbxZlhiKcY8jeeX1/nhTGSkUF6OyVkm/tduYZI3CmU5DWsDtqBAbFOIIK4gDq06ATWrXj0Ug
492YoxC2Iw+5Y5jLfSHyb/iIACtOHFzhD7gqNoOjbU+bIS6Nm86DdOBnGGaEJbAFT8A70rQxDrbo
1YWqFqRUETREiCkpKowDrwXN+oONbI78n5LlZAwJQevi14DDK5KO3DslJA/DQ2G88PFHIi6W/PlG
tVFyMG1kF1MN8+IjUaoGa2GD2Sso8N5odjdck9+wnYo22ld+vQ0qckuKluQ8EAqQ7GzjjqH8wa9x
p8RBYLi9Wo+zQyfCOQjRyIFAo6jtuOtE/Ijw4pvlRAhls5dMRJAqNaV+CTm5C5INmrz0X0189RBs
HFdPpq0RkRmTNdDumBt8csi05ndy8UyoPA0EL55X9ss1vWgaDa0RmaQxBSq8hXTDo6AeC894FKGF
1ItlYVsKcmZJPodbzZT2aHo8qSL1HoKpInaB3iiAfSVZWaDA93bYzzgdi8AsX2rbsE4KpvU4chQl
UlalwYcrp/rUqk12kMG95wzZwWjgC0eC/mstsa0ZXij35Mp32Ppv4P8l9yEjkbWcxweB16rL0dE5
jCeaXJmmv0JBCpolbnr0zuR2A8p38nwP2ttm4GSr2wAZxqItiW2OayLLaZjIJ1GQXBQQEYtYyvqq
VjkDT6APdZVUgMjJwNbK3riSjeIimOtu4BSg3csT+tD2faUoQLHCvl36Y+Hg5YtL+BbO0TAHkl3A
gGLsWH58Q140vuaVi/GFKaVG0YUcat7/ftk9FDrfsa0EietXIT8gGqGUGFx120J7EEr345/2mwUJ
4pbKtF1Ix6ACe//TbDO2WtTSCeMf9BYj7uq1AlACvmkHaV+SHzAJooF5pVDQa8znH//4izLjbZme
B9rs54LGx6zE+OXNovLDXFXx40WaA9srn3pkp7zWYVkAwwaO135ydS8b5uefqEmkP2xNbEv6xRsW
DrVv0mSpm/RddJw4lpoxTtpJHdudD10Yea3fH824lIsAKfIy4DbY5EarLEEg81wqjjuttpIR5L6I
+00KWPioN4A/ZJzdRIUM1rqC/uos20y1yLwD4sxqquLJ8EgeYKbWf/IRar/b60xNo7BHHwAZ5qJ3
pPTSijoVPkqb0/BteEyQdKEOQgG099IAwFlS7ZQI7bUV8Ojmvums8Kp6a4xep7odlRkcUyBAbctP
FlftvZLmbRvmVoZvwH6nqpfFmo4eQeoB0nkRCBg4ytHq8ffX8LEcRNg04NLDwiVbAgOerSWf/fS5
FLxY8DhIyPlcQnPWkRelYmaHnMBTHeF+WXkn6AQIQwwBeJGGMBDvlEOGmpp80A4S7NJGhYc3I+ur
Yl0VDtavEG7rx/f7ue64fEk0OnVpEarEdbl4SSXJ4ZPZU4JlmdMvi7nxTLHmJj6uWrN7sccW/ah/
3VYk1PLgkk5vJR5eKKL3kiOhGAUGZAGjQAP833u4TPpwW/bOeIzpZsT+nFwuphEEIN4ryB9t5X1S
wmi/u6gW9a1l2papWcbF+oQiw+s62yxcI4B2CIGBHmTjnzLMhGFSnPLWXPo9Hls1Ii3LyFBMEfHu
H/UK4bJXIcmJEvWtc/CucfDu2Pa718TISGdnc5CQnne+X5YRwLlCBdhRuBVkJEw8TP7DGv1Blyk0
+xoSN2J/xh+pcHv6wpyPcKhiyDvnfOMYyW3Vq0t9UuzVx5/2fCkuP2yHxDZSl21pcah9v7oVGlzt
uLdz18pwOGOxCBC4pbuEFAs1rZ6zNnnxeqv85Pzxm5+KvENA9rK58W39oqOeOqIypxRREFvW4ygT
7WhJEkGBxzuEGzMZpckIZB6+ycfvdk6dvny70DQ1oqUNQ3Ocy08hoYxWCqVnHeq/KbYtjmrhQwNI
SmOvoRddBC1tVuqmbaHpAPXjUV0GqB5zgzOK7xv4PdSGuR1761Kdyp+VEn22IPxmt2OTp9YzLHjE
b/qBX+6TKu/jbhiayq2VmlzmYlrFWqEsVA61y75THRdTefhg1PXBUbNm2yqsp3oz7QaMYD1q6WMs
zas41+xdnnEUB27erfPUh6mlyK8fX83flAGoVE2H8o/uGgre9/eOwuotGo4pbhKjfxwHdR8QmDLm
8bbH8fnJrnjurFzcqWzBtqaajtR15/JO7UQUNE1M+HFlA6ZoAW+6BPAEK6W9CjLrIYyVazu/7emB
bCZGU7tU0Zdl0naffECXY5B5d2bsx/rIIYmy5Lx7//IB5aYahSVTKtcJaDNMhvrIC17rkPSuE+6l
sdKVFyb8VAeG9oLLg9GcV1nLzABJOBYD1BeybsLqx5C02RayhH8V1yXtCzv2vwUiKDfGRMuXbo3u
wrPEQmeHMOe1vZUH0Qm3Ap4/BN8LWDnW1lRgXjiN363sONPWvh7rdzksOODEzrcQjY2dIBeW2Ez4
AxHnxvmgG9fEpDEScZJJha6eUcjEjrExhrJZZmEIfpd9t7LI4OBAs9CPBq5S8g+UXQ5SFGQqDyZy
GSWyw0+qhN88nIKLqluOTnPP+pM0pjfKWM+UzB0EsRH8CuyflplghWpC3ODjRVMWf3IKP5dvF7eV
MAwHhqDlCBqFF3sFBA7O9sTvucL2x2/VCNIRx2ZxX+pGvSkpaOPGR9hF9wMElNKxDVbuFPkW/Bvz
uW20cRcWlgk93l9OQ5A8QaYFTcB8d97c5tG/nh8D+/jxk/e7K8UrdmhrsojaZ5XCL/dgq04UKVYD
Adug3k0bTzmKFh9+SoTRUuZ+v4wqTCYf/9A/tbXmO1+ycCI5FphULjt9AO/kXAunbhn3GXydGQXg
ILiBPPcSQcDyQQWOAXrJtCQIdZLc/k3xaiZq+DxA4VgJUIQkTXCox5+610UULuM0tT5b43+z056N
GnSJEUn/qdZ0QBZag2qhyPUK82Sl4EjK9hCT9M0ofd71FWUFP5KwNaylm9JnpFBkwz3c2QcyChQw
8s7ukyv325fE4YX6W6PMvOw0TUYwBPj8UzdrNOYugDWFU97WxElDNsiSBWIGXBcdHTF4Wq9swi+g
ECLXwAFohPk9/e6bj1+RddlSmD9LOpNibpkTpne5mvqm1NJkArPhCcNcVblGPuZQZncWsJ9VrTnF
qWsBfoYeKgEjkdb3BtAahZWbBGP1I3O2GKfusaU3x0bQikFTru/BmQu3c2hUkWV81fhQwRORDJjF
anKykFDARPOIKOyoKehuP2oFxDOItJo6y/ECXFeBSZrGpFkF8QTxQBCogYNxGg030ci5ioiSx+Sh
0QgL2nqttLGxIV25pXpDNJqGAbikACIjFMJnTc85rHso3Tg1d3sFvsuAR2TPCtLvHa9ifOShatN8
WzsMuMaJHLtGXkk8omSqadCBW1a1YW9GM9WvGRTtR234ajPAvAZCQfR7Su89zoYrMzP6XZcg5hnM
MnLHIH0Osb9/tvn95uMyVHY/cz4mqNrlKoVTATNMpuY8eljFnUruDdPYV6IK13aj9iuvxJVtGcZr
7Hc3AW2Lhc4Ycu8nyID8gMyij2+f39Rvc3HNMqBzQ9ORer/z4w0pUJ7HiQvbz18N3fRUzoyISQv8
lSPhzDrfSTiJP6kaf1MamdzqVKnMDTiRzxfpl1VvVMsmg2iVIHpMaaHY060cxbfRKK4r6VzDBRcL
S9GISx7Yhz9+w+af3zGCZBqKGgcKiZfvYptIAQT06uBVbkASHREGhOOW+LvHMcDFlYyvXTInHU3x
V6NuoxXkadB/kdgPSe8sTZ8+Z1DUsP9VB9bMhpln+gXNG0lR0kqudOoYNheEqEUZwIz3pPrV13R/
YRDEdDfGZEcT8zELAeruidzcXnw3y3ApC3rpfm/5rgI2madDeGtHQ/VgxwBECiOSJ7CQz2ZUpWAW
lEXCSnBDBjGibmWOgFJhKLWZjekqWccFY2Na1CWKsL54ppUgmgz2CKgPpBqR24N9JNlwl+V2vypa
8ePjy3u+f9/vwgY1L/0BFYmgocmLG6o0xpogG+YR+FCfiViq6LBEBC07isuZCYQB0pEbVcPUSn1i
dil2PyPf5kijV3YOp6qurX5dIfmgszaRLqwin4tq+4A8Ce6upu5izQPY2JiAeQYm8MA4NWb2WCaE
VxzpLnEas+svg4hPExoOP0wNMKmRhwoKEmri0BYNIuKXBEkoOUXlCmHaDsu7DUe3qhf+qIJqDUbH
rcxmZkO+lgZSFkAZM55q2sJG+qwthaz/z/W3ZZqabjEMRJ5EY/j984CPt/F8yCWuNmNyrNApbjDf
NPnk7NM+vXcGM7zLtUzBWZCympXFXm0duLJMzh4d73V0nIUZ1daT6MyeaGZJolzukQDWBp5r9FqN
tODaTIXKkYJG+9gPr5G9D6RANRvTbnR68yl2cHEpfnLww5cS/N1N/jNHQ3sNt8pZI4/r1n6V/Ih6
2qLp7JkpIGjpdnUoLM91LM1a02mMiJBxgK71ct07AURZ8KtpcMLuBTZUTb+IHrPxkNNrQ4Iuhs4D
MxOdigDpoA2Th8hPf22N9UPlTBgjtPixVJOHIZ85+fLOAee69IsS7GZJdGVGQixc0WuMpIvOJFBA
wV/UKs9eYft4dfo//AzERtU6G2zxxtY2YhI3BT0rEraw+8FEiMvpZ6GYvBLVB/wb4vfIvUIuMRN8
m1QkfL2HGAuIsVvPvt4+knekNZD9C1Ym+FE5nrLyh+oP9OnfvQrYiult4wAnlRWgOcdj3bM3LbSy
XmVVCmxW0eNVHFWsGkpDmLWWHssCCmBJcHEG3ya1f5JOeg/1eVZs9oCiPJgAub7gbOhBjuMHN6q4
b01wnEnS36RFRde8lo8CZwmLB5LwObw0apxyjZ2NEO6fwuAQx8gwX/PZQoMakJMQPBIi/7QI5PVS
+8qw26e4wOc/Oa1Ns4Sa2TYAAeQJrOlSC9ehzLcdK9iyT8KQvnD/4lsjNlj7J7nf+THM9Udq/XWj
Qbr0JmVV25EDnleKlezozUtV/gi71F7kSgzXMoYpSS4iez1JPz2K7U2llMCOOCitCy3rV3jOFj42
b3AlNcvyhDnDg0ZCSBRM0Wo74t87xQ28QqmruNzK7yCKUDkCvYstEj0sDkRLkG+1BRWpb6Jy38bh
koZwuCh8wlQTv99MQqtv+uTGqeLqOPhds/MbCVkvJHFGgjKsx2pnJ6Z+M5rOcfLTjKA8355dqqDJ
kBFge2oRDQRkI+aiWGcix+2v/SEQMxz1aISVJUoTwGLUHQZ6DK7oHMzng9jaWfmM7kaubRQHi0Zr
gNkIHfRMpz2U5F+SweWssJc0K23ov4u8eGkLhNMmYNcVJSf8utHGITpC9SqgKhLLFrhjMYN1IXu2
NdL2Hs+Vk5Y/jEo/eGEmF6p/2w/gPFI/AqU7dtWaeHMfzN+VY5Ok5IXMwmxSHDny4ExMaEzOiFUV
0ITooCwlpKXY2Q9fUOsBo9gkPeHr0IfHZZgBrLXklSj4NH2lzagbywXRjYvReEgk8KjQhwecJ9HW
QUC9oA1ibruhWxdjYFzlZX0TVTTfRaXfSr/9adlIQOvhCgn5K1b5K0Ujb7z1fSjj/RN16ga/yqMl
SPBNkqNSzz7svvW3mhV2hMKEAUFnaANSQG76V6aB4a5PRgImXmJS5XaY4xeBHrULQsdS+qzBdwzH
E6ie/0PSeSxHyqRR9ImIgMRvC1Ne3m+IbkmNdwkk5unn1D+LmUXPRLdUFJmfufce5HnAw0RJfJ70
knvf3fhTBNLoqjgduuG4AmThwiYyz+3uM2KmqC2xH+M9DgAsHm+8kbMxOIHpVoxOmwFPcXuwrU6w
Q6ocXP4ADsrcvTKfvbCqzEPH4N3xR/eh6jw71uv8fiIDk7hfQepbaAz6y1iQ62YBHYaEjdXbMizS
MUhas/XkuAm3vZbt/CC629d7GzDmqrt8kB9k1Rxq4gg3UBJmRbLB0E/fhrN0O+QB527RLpRciAkd
4HDF7Slt6iExtw/dazJ0JcW3pzGomMmL6DP9kZzvLINap6U3NynmoUbFbledbEDzhvXXX7haOLP/
SsGJXAyABpQiAxaIiRO47SZRbg2fqykuJE1XNLEkeyWWvRulICU4IUwPmdkOUkYDq41x1CFlukfd
0l6duswjLsI0LAdLnvRMfaAaJaBJ7G2Lp5Ub7a9v29+L4Qfulj9wNT1YniBhXNdfHTTa6eu28tSr
llQ+gVKOrSk9Wo3JSL5scj7rJcWP2soflH4kurr5rm87JJO2OgqV1TATqQfkjYLoe5+zVT3DwHih
k8YDZTyk8GizicJ9VaglaZ52bIl3OiPoTCe6pGWs0dffoLcItSaHN8ja9oXWqSAM2+YNhTiBL8d3
Qn12Xv2URDZl48Hy0F+7t29e58LXxXRf1XirVN9xJaz+0deSkHwMk1tHGmSp0GcOpdxpyvwl0eW7
t0jP9tWL1pO4RNXHRomESY18olnnxtDt/MJ2FIRqKQ6FWZ+HcTn6XvPhp+0TjjSYA/ljRto6txfW
BI8WXup1GbRT9rLKNtAMh4AWvgu3T7pNiF+qzXfbuKFaNmTv2DZeuql+o3khxSsvznkndlajvbak
/hIA5XxjHEL/WhBcs8gX2+YZEnr1la9uLDu4Y1vzNfvFXvooUWp+cmy+Z48Df+5JOiPhBMPnWRII
v8uW4SuxhvdV847a0KK497PPreSWKR4KmtKd2ZXPy1wVO6vTj7Zb3NmKGOXbHasxgANljXaGGA5S
i/reOVgdwdu5+OldJ1YmnIUOitaY+xlaJ/IrspKpssH/K+EMnyECbt7FtPjX0oRCQBFeUBsUO6Z3
oyKYJBUaRoaJD1mvwe5rLaaDNYhr3y5vkzG/8h6Cz1wzMv+Wi1Y2QT3pj7aB0tHS44Woop2Ztv8E
yMFgppDrDG5KaIoELAOF3az9sqUcr6bEMWVOxGuSRVxnEDdmluVrAktYlG9ZC4eU9QhAgZmwA0t7
TJ1x743186Ky94mtYJTwOu2wapAxr5MX1yx6QEgsOczG/GOV7pmo2dBe0tfCSSu0tBkTLyIUIdg3
KGocYJLTRpuduQW7I4gVdqZID0tN/DNdVgdIcX/0BSVFmbh0T+tpbpizlcY477vWg3U8H7XKOYmx
M/j/ljecw0gxsLinUlb7SWRyZwvOzL4hUKho0H2OiENdWLKtwxy49rwvy3/tNGhlLrSIHcX0uCch
ApOxBQ4mu0s8+Y4ytg96SGdBvr7TZD9tG9FNlp/3ezUyLzWWBcJkwhFs+NtuHGsZl0N1Pzi9COqy
PRcufO/UeyDSL547jt66WP8CNqyOWQNv1+tu0S0kW4de0frBJCjBe+6IuN2qY9G5v5PE5DKNiYdq
Gm5eg2ErL13iS/Pk2EKMDBuPMNUUh4btb2DDUNrEk8cJS5brHAKMNK6pV+iX1X5lRHznOfO1LTcL
20bFoAT/DqkoeHEU4qa0iTYHkRXGVPOoE0MIQxeHxrpMpP7puzXDIJcPWhsszlzzJiQPmFoy0hqN
/OjMJrAnCt/eGNA73/AvOhwDyMVkg6bFg2w6Im5xZxPlp8hOpc4KKCeuXa3P51txNbaH2jeIlSwV
EhxKHIoxE17aoxQOyJu+52FK8cQQbSbTlPRG0WFJWnp/74yg4iHwHtoVs4Pp6kdnwC1Zyeamk3fP
OIzQoJeIfgod31EaYYXKSNZMJtpqtG0W3baTPow9qVlgJBjV79G/yTPZT5ee17ZJ1ZfN4Pm8tbe1
78g96eMG3enJ3nLUcphN8ZObNNBDEXozIbKL476X2a3pUo3gRTTv1lL76ZckQsf/N22/sG3HUs9v
6Y7N81CN2Hy15skp6piJGlW1/abTY4KPeFXW/DjiH496WztOY/Xpqz9E2JewqbvXDA1/xNka430o
Vn42Nj0tfycB+nkGrmIhZx278lLzUlrOjmr51wKMYdbynDE0j9IHkWFJlP6ZzczEak1/4ZlasLe6
lIzsOaGum6dwAMFm0235CwEWMyHDSPYoI+AJwtASV+UToQdN8oO3hwdC9Ck2L1L2x0lq4dbCFrDS
NZwIYt+RmXDtCRLpO/2F+TXVZWF+TVUfm/38UXnJU2HaP5NhN0GnyVBILqbFsn9y3aQSaaJqqs+6
o0U6QLdbmCuut3vMQDzLpvlMPb8PiGdZNOJiIHDumy3/TozmlY/zbv5vFDKETtkSh2/3TxgMOcsx
ZARc6A1RCKREm1UBSdUTO7jdXkDoEfIuk/WRKR49rfkdx7XedX62RsJn4JekD2rgLGM8Q57XjFQe
38OQIftyjLehsB7xdu1FRx3paNOzXmvNnjisOSrzkkzhUmcW5538ms4ffBaUixwLlMNAQ3UnyHqv
a4tJy73vhQrY/gLv3GxBqua9ahCiWduPtyQnfc2PPpaNULV2BeWljSkKsKuueB5b7X0r9UBz2zYk
YvBvNtvP2wxeYHPZY/jdz1qqIxnkZuCAz3A1/zOx5+pITGsRlhkRU/zkNb/cE5GXbjh5xMLSXRD1
QkRE5FDjEC0Yd8sGCohQdocDlhe6dPhDw8+eJq8E1ZzRLYzEMHhuvoWLW95tGVaR3N3OvrLzW/Sm
hk9mHWAroWRmwOTdb07zjJTt6EzDb2IgYamM7Gp23r/JGvNwKZAR3/uO3zFF6a2wW5qT7IbkIiuz
DCbEXqUpsQixLVfOQXT1drHaPvIRJ0CZGW6Z1CnFpW+dGXo3gVUUTLLqJTuTGR+bg/2+pbwnXcG9
N/cdAfz4WpoDuixj7470oOROzsOvNVl/zAq/FUGQp8rIX8ioQ8W4pu9NUlrhPPHecNbJ5xGXE4GG
hPHbhfNuNPlJG+2XEp8FZODW2xlqZacmnW9ts38kfIGwuVkmR9f9LTojbAtdg4fR66EEk7STg//Z
4GQfb0gjYHS6LYb4qGljzZq3Z0rfacd0TRn1VRW7P070Gf9MULkeRu/CXA/tULyDs5N84T65LmPI
us92E+IVu8UyknFsFRQgxjCNxGbFqtvekC/ZmHwsmldOk10rcjJjOZSMvOQYp68dC/VaWlNPv7j+
Ya6b79NyjbVGLrt6KvVodYh4HJ9qKa61bc1RlfgJKaYbHBLbfvLrKSRNNgk54bGHUHZkHT7z0o6w
y/zpaSPDtB+NkMPpsUsZI7iMnDoInfs1BynqQ59INddgojtHRorSSToeHl/jPcf3FTsXwK0uFSPt
tVtm307W/7I3kYikOuo7mBz1aMajp78QlQg2CkIKPKN2xaWIuTzxP+d+vszwj0J1W+UyvBlihi4g
MLPiKFbPD7WK2NfCJu2/H4rnpc2Ir8wWCe+Q38lW+S0utHhyUVoRc9V8lDW4W4RzfXCLCeWSJffU
NII5r+FJQt7G3kN22yR+N9MpQyKVCMDUzXvuOWSjBFp7IBdHdrq3Qp2KwKMsyFRGfgUYh0EOMmwo
AgYaqpDF9AyGw7bjRBPD2RvuktSe72yPszerFKRv5sLsAKr3PJn+CRKcjKVZ9lpOJHOaF0bszzqb
4pk0T6QCscXMjZQj6zzlKWWqC+1Kyo3QP5M59maG60iIcw4PZyQPE10BgVhd9mMUGVK8iWawyAlm
NBFu7svlQhfUnTrI4dUGyjkd6Nd8D0MwoY/PQrbDU95+qxGXmiWThVjxPNxsuz5lGrg+HRSDpW1D
YGbqoYbQd0xU5wfN4Dw3Mz0PiIEQZg9KtxzjP4dwda5qfomEhrBwneeM0RETKDirw4DG1zYVIxj6
wDIghcdtLAoLovdhxRdHEkyZkOl8Z8G6egRsTXtdLE44rkUwzwtDNSKzGtgYzznfkMIwKfORYyHC
pnxE+lkrIKsCTRRrOzy7tfGT5enffjMe56quY8Noi3u9Q+qTwVYcvaHffVW5OBIk/C7J68cAVrbO
q+eOa5TS78VVNgW0YhsQZNI/PHKW1kp+eZxFcblSeE7jAOk9hQTEwdXNJrMTYz0NYAYIWfpM+vwl
y3tC2GsbMJ7rk4eJDyRPucMT2biAjUw7YjvcQMoM1DIWzMecO6XzHNCm/sK6ORmN8nd+vnJNyeqQ
aLZ1qdqezzqbSY6oS/noDNaBQXR6ElR3l0UESk2AjBIsybpMLca65oemi4hUovoyuwP6lKn49DVQ
Le22ngkDY65Gc8yLt9zBIFT+wlT1prhaMv91c3UGyv6xLgoWdaPzyOy6itm3kVDLeGa/GslrNvdv
LgvnXTIycNQm4KgEHiOKLr6g/mqBbVYAm0crcFGNRhouyp0n5yuiWOPQJV1+7fI71ZQkZDbFCzre
JVpIZtp7HZZpQcdu+kZQunlBSBLDWGtoAaVWqNmsFHOJNYAD9VGHu0LFcPPoZxo6YZ8em3hlsheJ
IlQO4QClnoHpXFkTErWP8xWsjkvimtBpESD3QUqyuqduJQ1pEqkIZZbc4thHJxZF/54BsgOhE0/u
EoiJEjc3SbHXb+ICu0hOEsvpA4ENuxQ3xbCs5iUj5RHZYHUTw5PkQjgzteqw+U8cwVGhJ0ipaGiP
y5GZkX3BUdouRvuqiea+XTqcn+ozoVZ+9hqMKli/7pZxOqdWSVPJ8NYwJ4jLGFdssVrXDA69Dx4v
rvrxqJwKU/eKvLiogMgZsBTi3LrP6/yDFqCPF/T/dTqo20v3R1tGDnORrGjLfL44dsnGhTx0K61n
9iMdsvYp35EV8TaL6s7wCI8tq8UNkDLFNtKMEyfG6UZ0jZbSeIG2dUCU9aKP920GAYtZ0D6lbynJ
B4JMHKnUeaQqQ6VA6ijBctVVZ6Sbk4zq8Xr7gLYCVP9muA35uUGywYx24UskU9gQRTZcCDY56WW4
dsyYJNxCjm4CPQvhfOAzXp9FEeVWwaypb958CSUD+2Mkt+qtE8q6WBNSHKM1sGUDbyVGxB1d8+R6
1YeAuwxodJeYPqwpMsBVs+3JwakOo0sI05hJDDmWez/R4bqtRiahnlw8bc+mCs4EjTK5O/Y+Rz8R
iLaqD8ZqMiojl5vh3/oljSwDjQDWc8EqKgRTezuvoR2V6rmfqISXdXxTLaydRWfQ6ZgPvXFGu/61
VEqL3UrdJ59lbRWxRBATG6TbPeRaOR2dyvrtcRawo6mo7jyzOSnGVRo6cMLGbkwrPyIvQwbCqLr9
2tuHlIF6r7L04E68276evnUt849BdTKGZDMeIKce1CQ8OKJzQlLwCugy79MjRi3uNvbVdGIpbYiV
QDfzD33KP+Ft86c1OPm5qL3YyQrmkZKV75puQ1yL/i5N5Ns6RYOdT4956753GQ8mmdt7AfniBL+A
Y899XesCFoZndmHW5vlx6PsQ5UHHEkYYUY87QAI03ZHrgvU10SN3AKk6obk1/YJxXwnTwd0Calag
55sIWm266BY0PKfWyjP9+N6vNGqeupphVxCqzF/qYyAmeFdcU+EyG80oFr2xC/u55eLLtlg13l2r
WGiLZjjhCKMOVyI5zEP7nhp2fSaHEDEmEdBSdgEw8i7wmokQeWjO9i1OY9aSo0PRFKY+jQ4Fuv4w
zQUVqeFBEbHmc1mOxlFPNGYRSOdie/Gc3YIEBz3p4uzafPmjV/Uvy20v1iUsuNsOmXxw/+qAdL1U
bFE2iQp4U9WfyV2Nqy0wOfbE6e6snJoNLYm+d9iD1aMxXAlXG67E3lhB56+R5OmwzYodWyOTezGY
2uVyh7Q1JZ2kZ65HQ9l7HT58ll2sNR4JPrkQAkhyFOwJYyHY1r/twhzGkqxeYBLyy+wzy35YHdnu
xWDlgcsXkWGJ7xzHxhkilVtDaDbM1h1as3Hamjstu1koJm5Sipg38hkz0KLJUhC0Pq87AsfJ10om
6LF2Ay6VzKFpWWQ0Ef8GcPkr2XiVS1SxO602X4a6+SNdcKaemCmMkoJ2mL2pp+5n6d3b02hFttYe
XUHk+rpV7KHz+zQjlxm86gdCpDbOCyaPXmVCU8n0JZQIpnOgBAnABDg0BaPmmTFwJtbLVrtXdF4J
Pg+0AprXLpGezeqydVRg2BUuCxgsBJDZbhv78cEzuU3nqb6tgI14tJRGikhmxin5LTxClzFUQ1jt
2M7LlfXdcm0a+1kfXNpGm6Q88jrv//uvVa/K+3Q/VksWYQKDlVSBD9tm4yn13P6eVO0PNh/11SYo
HrBcbceVXgwhCAqm9aa+z7WxCRzDzjAVophDhsRqMKWMpy9gzbh5LzCOWfO00DmnwSeYZsSzrow1
JlWJDTSDsFrzT8V/tM2JLJSWywi93Xd/y/PfFo2KKGm4Tfna3ST5c+O2iPVZR0nB0NBsa+PIyjLU
3Hrvt515pJAKQOU6sbTIxEx02cc8cxPOYxZok/2asw1gTUXE9pjGdSvNEzsi8Sp/LJBjkeUQd9UZ
WhrhghyEd2qrkTU4lva+2M6Vj81etzKX624TD/qafdX1DN/Dd+PVHaazxsG3JeT+dO5tkT3bQF+d
d77r3E2ehCjeM68CSbhDQxCA6jXbp0UHygIlEJhKy6WY9Ij86x6Ui94AOa/8fzrh0JT5kCunKzJP
+5KYj4rh354QzCnwfCuHE5dIcMQlEy8ARGxj1i9qtcs2UC6bUn7zCyQhDv/DvHbyOJfTW8Gg/VQU
DeZ+FE5ALcyLplPMpNZiMXfpzRPK41PZdXe5rY27ojYFJU8TJwT7YBxBMcUHe55Mv4uGtmSWUfDP
MvrJNXEpWAl0+fZY1M0/wV2wS4dMhPVy66qrMzO1J6snIGQcpouXGxuCOOuLPQH8lGIN7ZqG1Zud
N2fJAFNMoQuh9jmFEAlGrhXxTBA5qR5kHbVjRBeKR9V9y2t4jbOyNFo+TtSNzBmzMF7mLhFRavkf
CAejPvWXKC9ajTEXv8xIdn5sa1SasikRI4g470aDv97xo3EYsXuzB9IqF9DbZN7XGb4CY5zIYDMQ
Hlk1A2IYC5zC5k+qjAjt442C2rth3TofBt860jfdKXAzIA40aiBT6ymonfyo5zCICoKbXPelWi2K
B63ZcI1ppyzzH13YVPvCLm+J+Uk4+cnVBV3CAF5fA1ny5Uqp2oloem5R7A5eT7CE/3SDcbW1794N
06/Z+j9ewgr3k5gZBnLelZAOnamveXXz+g7CHgMUiKG7ipOFhoE0a+site2dh7cF5jJ/iC1/kqVN
V8nIcLd24FRnKr+MkUw9byd97J+ajr3+/5mOKPrcvnyTZk0Wp/RPqyrikowy2t2XIgfeuloZ0ElZ
XJHePulOqh6rjrWsaPYzdtIdhALAqbfAJ1l4bsQeDMBxRTfftAbt4OiFPoCUvmreAXv9FgvRZb2g
ORMZjqmSSbfZRp1mwDZc2C/mxKRc5Oj6Ueve89N3m+AFqA6uC5MKTiEV6Ghc2Edl0WCRk15k8t0h
4v/gWfklY/tjD1SOvYaOq93sV5kKgpI88MIU6BAk71Run0VWqGdzzB+S+bGQyxowP8QD222vCm7z
TvXr48C1JTMEX0NdBWSkFjDQLg27213jwhPN3PmyNuiIkfEyKx4ix+EfNMeZmXjVfc6deE+cgkmV
6/1I0EpKiOlEVrGMRgZyqoHWu+Zg1s359rfbD5gi0oj09XM6UU8kbvJSo/MeVeLumorYsEzm+8r8
99+Px7tPeiIHE/ey/zDBjuCsrfwXtkiY0x2BjgeQDcHCfHb5c5/mdjy6j2s/xpry+AYXTAu8ufiz
mVAf0wb+OoCcuCfeOlBWp+/L0v1kU8aCyUkOPYiAXfGSYhiMskSwK2n3ziacCEUGvTJ+3bT61pfi
T4Ky+EOvThS9NQpwi+nhxFtl0DWjRfDQzG5uHir0f6P45Gp3gwE6cVL549kkF9LsvUfSf/+YZn+e
Z16euldjoHi4y9LTf3WviiQXFG4EDSW23exlJ15LVpQs5hVANXNMPxMPbG0iilO22cdGm5gY98xE
qj+G6s+10/yKvLTPEk5Ig0v2VFVgZLTO+8MccxsJHiqsj0ZppDPXAFw2mT8xOxoYKfCCdFb+01Sj
feZ/uo0EEPlYDUYNDwMnw65gYv6m2zMTxMlh0FNAJdzKU5EvMm6c6td0LbmvST5lUqFHwLaQ4hjf
HWi+nW1bD3zG9k7Wz3Oi7i1wMsWIk6bayEaGnLV3OuO9XXKwS/k1keNvVjCB8/Tql4XWQ22v7Pt6
JlttS6FMxA9b/eZZK8QWrrYT1a35u2gR7tamTRS4lJ5OoYV/2emPVaXOqedILnv5goLuFSM5tm1p
07z2jFoWWLRp+6euSGA0RfPCZHN3S2YvEzh4QjBr9enZ0Wh95PXLwmvK0u2DE+1LoSniviFyW2vV
3h7E3dTxvpLe8s8wvnSDdn/g3N4xrQal2FBLK01HUG2cLCRPpC0WyIXb/pqrtQcParHImpcPrVFX
cI37Pqn+FcVN5tfp0VwCogcd9l54Wxt6dCaMP1bi2QRqqx6XViqLhb3CEtVeiQa0aVko2T3vrM6G
tnj06unZtfPYMf/0bDDOy0RCgocAx/er3TCPH9ZMKd85ZccB0CALI3EoYBFOBevA9bZuA2NW2HQP
kKdLSWb6YPBZzwMBRwSg8aMRaFUWwVZsn7kLRYcy72Gjkq20jJg94sN6IqTvbGEcs1YclpUeXMGj
J2406092f8a74AekFOu7Uk0onYtZD+E8zLy5yXPtJyyjrA+ltDJun5UORLxDjEZ1FpomUpEZlHlr
pjDKSAY3BevpooIOa+KYDqCjw05kaz2PfhJvOX5NnVav1DLW0m7JCg/PLClmO7x20G1vSrSprxHO
6NrVBkkAJCij+xJgPEbsFTMlIpaDSy08xTp3e3L6ii8HT5PG6k1Z6Ikqv1aXriPOkuxOmp0x4bjM
UMylDYIgsSPulkQSdC9R1viBU7LDg7bggPVEyJc2pRcOG4FcNYaenZf4KAv6TyYIe65VM2Izz9tU
bkO4bUD7Eudg32Q8rf9WdCe3tpFdvqyVUYbDaAKSB0G909v8gKdw27uFeG5a/cyENlD68qfTBbIl
ONfjggAiWyjFMVOwO1Hac7chXven6eS11Z92kRQcTv1q99NLw2ES9YXJzyKs38rSn20JLdEd8y/T
GMOcSJS9UUsiV3Oxt6yV5zqkj0pVb7JzinBJYX+VpK4GozddIHjs11RjcofAK5NeKJ31lfRoWhFn
k0fLHr6HMiW2hgl/N6GS9R/shBPWT1ZxFkrwgaox7Lqc0NchFqW8Mv3hO6+KyCQdonU9i0mePUUM
MerY9IqjxS2H50Pd98V4x8V+xgzFgMZlF7zpvBQzUCx/6n9XC6zRIOrrSLTb3h5Bc/Z91wVky3Lk
lJTEjv/VZ6ztcjcvEZEtr3L289Cz7zQi2PZI33knqrzaNYOP94BjQiSljHS65zjPJKeBTl2fVbc8
r2kI1hLR3ljUQAzljYX+XoEAcxBJrNNIevzWxENj/ZuR4xWrerZI2oYpVrIxHl9Jf49MGO2YiajI
fZPR8U1QSMYa/2HDJXfC9tWp4YhIfONbxz/bqwF1oIPGpuBKQEHpPttAPDPTKU4pVgpvTM6949uH
YeHbU19cynHuu/5BkfYR6mRsFMhvnvPKuOOuDJsR9a3LDDujp6rr4gqL7iObjXcNXQilIHQxt/sr
FvrKkaUjkNhbqrBzyWcggVx/VKtXFDAtAYrzWU7lcjKWEy+sCvyCx6lpmNMyxcluJM6XSFA9W0dh
W3cp3XGePAp3RBDmMvDsNI2hhvtmaR07giF7rGxmyqtIqTVfun676wrtjBkk7Ar/blrNJ6tI0G/0
YJez2701uZesKolrqLkd2I9XA1kF5F3z8PQSHUieBIKAQEvInwo5IQToG+ii4SyZiEAAtpXRaPsE
JLtOEjhm+osTEd+bOQ5R5XWvhZVVO0IhyHBpx3SfM/kWfCpcZh2vuZOBkSr3zIXMSFTZN/Jyh1oe
PJ+nlah6Ne8HMN/VMzU3XHL+dV7q/CjEr1saFFjNJHZ/8nI0j73a+6kjCWj+biiUPdlS7uvAWf0m
6ltPBJplw4gp6rBTA1M+5MY6Vugd/Nj/cuJj5TPa15vyPGoDf6JNbK9APTMI4CeyqurZSm2mTCRw
JzqAo7WBIt5ow1kf5RwtfB/KnvV7dtd3t+s0iZtkZsOsD3cWoD4Un8uXMtd7v7UOudvEVTJdhUp/
CH+B4TnDq5hTVgM5cyNsAl/KVV/WwBLHrV8rypPbRzKHZWVFw2a9rEOLjIk05Z0+1sjqUvdBDi5C
O43lj2NNHI761SrowJtEEQRh3EL+/J9+beK0J6OOFuvStkyNBgveM/tke7A/AC7pQd8l+3XQT1Vq
7ZmGpTtdDaFA0k1xHS1+90U65INr0ppWq/8NP6HZ6fWwRAJtO4Jqcrbq9T4V2yvaWiJRG6LakXT2
kxbaLvGE7MtMEpv4rjWM1rsqtKxlP9mCQErGqq7Wh5TLH4pinCHkzDM1dohQnHiy9SZoGJ3HtoIK
xrcRw/bFcOS1Xbwb7Cv90Imq6TTzxxjY/BkFK0qdaOKQJXDXzs/mtHBZEGZroXGAzPfV61w3nXF2
NDIBEQoziglGKZmQKzvchHhLrC7yaYt2skwfq8zRdmkLHblR5rCrUVMBw+M6YpwDSMgimZ3ku8Lh
d3aRdQ5peT8VDEbGcXxZS4afNraFW7U+ejKE7W4zxULPZKf2q5VEpWOUUV/b36Jg10w+JzPM9cFp
uLbtCcNAVYzcimWNNm9JoYYiDUKDQ/69uoEIu7d+cpgoT8u7zMxvsxrf+xIThNAAmWe+Txs3NCvn
t6mID2DUKPJrWmYtS6rtbsiSgt515Rbchn+y6nFlJPMRLwsFCcEEsatXF7t2DhMxyei6UMAlt60b
HpjOqY4sfDgvuL+Oq8jeG7aqu15O8YKGDbYYfrXW+Sl9pl/ayB9pJeOETBp3ha8wb4wLeaFAnN0c
Zd34OG+GIF7G5VRicrf2Jp4eu7uOy/A3x78ZyDjLbTC36AsDkbqcveBe8IvHwAUZ4HG9kmRsfZB2
FdWyLGJ9aoghRyIFpAcYn6cvMTjTJbtx9Lb+XUnRhDWaq+w2fyuVt+7JDAhUwn5ifeN5u6AVhRMq
UEmhTJtvq7DNvekQobYiFY89o7l02nS2nMShjipOaM/vlhxNbmLRcJLGYiaeF9u7HkXdHpcQTdsI
9tFfD42JjnlU64UNd8MXTj6bBtzuqjSomTeQS20poW9XCiXKEBmSLPEltfh5Nv5xTkajnJbDwnMI
tI2P1XIga5e82yL1SKMZehWtq3JBwm5x1rx7mbns2xVRiW0klI3o7fSy+RKNT7g9xSs/LCoVQ+XR
VN+UJ+gKWxevQeKrV63+B09LxLqrv9etFVVt5++StkjjdAWHBAuPca92pwbzWerJa739Z8rpF2pK
9W+drLcbs5OcKfkPo2zQuDwf2urAkeR7mTSkCxOFA1TpAwN5PrASKVnDSGS39d2/KUU6IYpzKTaL
5QFDH2O1Ad3SaRt67hwTHVlql/pdaMzZeqq26q+jKrD24qPK9PkkX9sXTeHQ0KAQgvui80y7BWmd
TAJ6YxJ5XIR+eaqQhysE72penkQru0uxfFbTuoUpmztgdsbnKOQW0tqBr9y8v6phbq5hEotLO2Gv
kxQ4UDZZBIMUsZzF/Qak99CP1q+lw7Fl87TE5gLjqK/vUJRDg6wXogTa7RnlZoWpK2SodtugQ7ly
ExOKLxsgh8Fln9v/No2KNl1LQSXUougUYVk6U9hNUAXU9K9mzwOBlo57Gt9Hk4qWGImTGjgoDSzW
gasXJ5MlzhMl8DfmipRwUwzWSDpI3Ro0JHTVjeG0k1j8otp3zlvtf8JT/iY2N5gWDQqzYfIX5swM
5wl75zqahzXlzpF6OsXr5JMB7pz0+bmYZ4MzkXZCaz7aEVwDQDEZ1HlJcMwMJnUzyUpD5DwwN4pb
bHHCdpoon1J8oUP7C3tzBb9gHalo2LM2Nasd5XK21Ed985lkz/I1rzNmpDnvjsOOr6fJzLWvWg/h
cJBQ5sp1r1VjqMEFQrC4HeVoW7S5+odbqg96X/Q5fVIHGkKDw5YRNzUzCKz1/phUGz4bhPAhVf0X
gbuf/2PsPHJsx9LtPJVC9llvb3oCL6txvI84ESfc7RDhLr3npuuqqVFoAoIaggA13hzyzUgfb5WE
qnqAJCBxkYHwJ0ju36z1LXtKqgVYAGspoSgrUdorOwtI9gLxRC3DYdAb1V4b1IvuAxjXc5uvKwlJ
8qj87TBf5cY1MpP5BTOf02H8oG1E+NqU7oaX/KQx8joKw/xJJ7exPfRwLUup3jx1dVZvo5agVGWt
gYme7HD62du4Njwre0lzRrC4j57g8QxL8kvHvZOZzOYkHKoYALLNzgnZG5Q6amJAQmSSM0MBHLZW
fNGVLfKAJHpSRk1bf83ZjZoGja8S9ZNfqNcpDE+ONZCAqRdblFSvvizeLL/xYSZqyxIdooHVdDnh
cVznTdOvIi1ch8a7rmfjLpz0H72yHnrSM2YFKN9fUlsODrrEYdz5oXiI3Nbal8PAHK899ewFSZG0
BaQ50l3L5k4U5IvJiv2QNXGHBYWToMNK4kMphpskXWMhffnsRPWyafn1BxvbFBuIG9PTbdmwttYI
Pid2do6OzMhVUdnCHZDeGEFdHxyjeLKTZgdzKV0PqYfo4NgZ+hmLa7Xl5hhXU04+RGUkh1pW6wao
bW/LlR4xMIhRdOJA2Fvl9JWm812FE6RIieqQvmp3rd7/SIMbuIJP020wznRtvMSwezAF8zKCW9yT
EgDpOQcCvELNhbyWEM3rhk1VsRnq8QsHOihhj2eUOtaGdRaxlmKFYVIkQ9AOsaRbhn8SrSuDV50d
kr3y8uK7wzJ9yye4jFPFVMAxO1a6kYM0tZ+IgeHuUyNV8VD/GFSDo7VgDKh8whjgAZDIZUlOPJdL
FLjlU+6qs7dSghK295W7N6GlHTP2WgT8+UdD4fckTQoIoVhUppfu5FA0S3DG08lIghVZzuYav/CX
4/bubkrCcxews68Lz1orxsSQzwZWSVrO6hI3Gc6jqaczdj97ozbWdiLOLruTRQjldWkNDAiqPuBQ
5fjdWkFgrXyVAeRsfYxnGaDVyjmLMCzWbSwo3sJOHFGO7USCLABo/X7UrG/pUzKlJs/nyKCTbtMF
QqJwzZSU7JwCXXeSBebSI/LFSHEMhaVGg0V4xOQU5dbXDY1iwyRZ2PfuU8N6s0inN/zsQgCgjXXS
fEVE+TNgM822iad2l2F/Yp26bUB7MWdGUVY7clMGCDKYG2lqqnfFMG0gRlknPJokuc1bs9H8QSQD
tDZc8KyTs2P5oFQT7LP5crEScUlaDrxEUhSavZatUzEgpPTkCs70iMc/O4MDvyPjlilSZC5nv24x
viSB1ixVl7KTHSHhp0a+nYYBjVcF1Vp09cILHP5q3pUKAh8tiCtVcx47Q4y3I8NrWDQ7zFBkAyf5
nkqcDqEZ3nMzXjoxUnTmjwfymW44nsy1mWbXwOlf24xdFqO0nJTHlnM2q1d17m1SDQlQIwyqtqZh
mHIrrQsszWellbRwLgFZLWteI7+Qb5qyv0zoVTTW1AMUkAXPj9dQ1+FDsYbMkf+vhLuZkuit6TH5
DAPXOPIP/y5p66ew9K5dYlsrZWT4zc6V456b5KMrcZFYKBraJiMiPLzg4sVc7cIGrzoo4QgHeHTE
+6zlBY9S51NH5c9IYWSJ2Yf1sihNJr12v6A0IxfNcqmV7E00bFvd3KGBAnAJhiAP6LvDyftoJGNB
oAERQxlz0YThY84NscpjPWMwFOyavjBXSC4zqtu5lhA4MSLnYWzHVw8h7BISRrrs9Xzdt9UZWTlG
5sij8p90hpC6f0SAL9ZNbgiW5dz+wsGGWiJRTsMPX2mcL9xO2LL50yGQjVcEH99RKn7nRpjuo/ZF
6fg4B4NJCz39vIl9yyJs1yHU5LhVnx162kTrqZCdt3QYPr2yhB+Syd2Yl58iYg6NnMmiBEm/B09C
y5o1SsDWoTsCbtC7rT75awK3IIww+yXiTTAV7O6bnQi1bBFV6imoMmiW9FlGd6fR2llg5PWg2ff0
iLNw/crhdc18G890uAnbFgU8VTGtsZ3RFVdgVMhX3hJuwLhueoNHx8XBL0czcuut6JKWOgRXW3ux
9X1Rspf1ybpZFEb2M4kmpC1qPHeNVx+lMXx2Mtk3aK+YNLffQwrlfzSYO03pJ9aQbJ3QQC7zjCW+
KbNDbCkb8J/XrZXitR3OGvJ1vrVnL72Ik4j2Os9cBp5a5q9y55HGw2bFCRbJnvCDecF9bElriTCD
udBsDuCRHQ3WzqrYQKVZfudX+X06WGLnNF+4bH1+3bjHCSLUK0wJhDCC049nP+I8Pkg41alvwkdN
UDPXPOKcBI5+oHCFGAyuujFYjaZidKB9pGP2qmWMD6JouBGhvZ+ERda585CjkWehiL4+G78zRQtt
pUfbP2QWPREZFti+ufAw4i8qEb6Z7BUXuqrxGJk4/0LjGMTBmp73jVyee2XbUHe8/WgHX9NIe8wk
lsjOeknk1dH2iGYckgdCFtu1XpGh06XBwu7vbbs6+Ph7FvOlw8Ss36Ye0jWD65i56WrQWmc94ARZ
NGqYm0W/Qi49fpmVLlBnob4No2MblARTF3yaPXww4V5UKnlGUZawZoh+qjBn3zEhMrbCfR0grB2j
O7ytbLwZ+wU+IL9MceygsR0RoptA8TPnoUWZuzF0ELjVrABBAKoHk1z0Y7/Qu+yr91OcCVnO+tkM
a3QFG1wfsn/l3Fi0HjkOAz6F0OyrjUAxz1j9J/7tn1LbloZACmvPEjrrTBYlCZBD/gOf0XWwmZP7
SGL64lb5tg2gZd5L1XhWKs1J0KTiDfY0pEJ60XwXdS9XiFt2gjJxpUOzgTPe5Ks6Hh+qPU68DkDs
hIjLk49GUD6l751dBsuiYAJqNTzGutrCc8xIKh2diwx6bT0a/nUc89dq8u+4iroV7Wu2LmlClVfl
S0+n3u2CCpcBcRmlzj63n9p9ItAZMNmMuU6QRgyz9COUxd4WzncyIHUsO56gdo8mRbmbmQuCqbai
eVYhav7wPSIPfOm5Y0co1rX3aoKNXHWpCu1tqOxv0oMABBREcE4O8ZC6uNb2hJm3VKvKNjd1yMsx
YcUJKsk0qVfrvkEVPukLt+FON69oAq5+wUvYcauOIY9RWRV7tx0uAyZF/lRefqYF7Fh9OJqDBXhQ
7KTpP02n//KtioZC1S6/9lmrtdvQ+MkmHCbsf+W9sEJ2NBrDoNh7jaKiJjR6WMcNC8i2pk8U762d
fIcuC6/B3AgJlGd6H3FYKf3Ms97ZdDAJ6FytEF9yzUnENehV3OGp0XuAOF1Ua/YIVuAzZnS4GKvw
GXMr80k28PO3dmz9ucydU281znrkabAcAu++h/2K9GrvhLQEoQcvTDbekZMtxHQVfhgu9gPwIoGB
8IcnAmEnWbmxUra5et+urTrftY24KNvA6pY/OdB5kK83eF4YgrMiZIrdoBF1RPsR03PiMnlyBNTV
2tKfIVcTI9q2K0JVhjV/kAnn5aZu+S1p73b4ihf83kSKJ90ZjU31VyJKY+1qxfrfdBO4Z9VT2clq
VeBhoa4cXoAj81q4k0RisMwqaoWub69uU4ZrcyaGZPOMSc9pX9w2EqveRn6RmPj8AhzumbdGUMTS
0LSvhTFYhPiVxqKRbUBB471mDNwWrhUHeCq2rO+jLdpUcB34TBFG6UsX4eVII55pKOf1HFNPDgnC
Ls56Gf1MivEb2f4lMzH5BISMBX5zaTv1kDbxnZvbFFq45jzu54VB3vbCxM+NXGm+3REu99GGTDTa
UqOt1vx6mE4sBGlGwc5+PFejd3BFVm4Z6EB5IqlqWvtF8D367IWdYHg2o3BV1PgXM1QD/RgTS5ve
E9Wzzt3ugqp+hfbxLtLql8RytkGRpVv8KazjDH7+hoKW9iXaCgNwT5fsDK1Eet4U1rpxsIpUSY5I
2Hpnq9OC69NZvvVpvXaQIkVj3K6qsfB2nU7RAukXH5gk4zOMcMjYJItsMiKbPXbaYFfyRZkbEJ11
K16H1VdnT+8uO+s6j7+JNKoXtD0IhCy4lm7FvQEOk2KvxssxOuGy7ttwDTXEc/hjSOS6K7r3DBok
bUBpmd+yTZAAx/arPWKkRXlXbwUWxkuB1t1OnY7j1o3XIxD8TIMeZgQ5O2JyvhYj2UT7VCWXCgvs
iq3ZqeHRFUgtOxeljojLdsNDX5vdQ5hixdVYNdANemutEs0Wdsi+rGAXeGXlrcYGzpGltGeCxhht
VtlLS27Yk4Gwh0dGFhmUwaXerzXGaBu9aV+iOD5oUea/ekcXvsM2Ub55GA9uukoea8Oo39PYvY9U
Fh/9jw7aBY5lrKHIZeS+t1g3m9rdAO2vzDTERLmfrjH2bFBpBSdVeYTP4Tww58hUG5AF6WLxpVBZ
CkOBlVyI1xYczUuoQA3ywpMsbmtzoi0r6iK/CwyYp64iBRkWWLZlpDQlNVuviBMondBIhINAyWob
EOUD1OGSkCLc6R9o9j1+JuuJXh2iDKvmpBIZr5gy97F1ldIqTwHmsJUigQBKpxsfLTu9tRYt+oBu
PyuSO3BrvDEMD3We9zeIdvYS/p/D6ilBqh/ZzdEJ7bOg8zkhvFoWVqCdU4+ah9GpcayrdjWU6sMA
pjj4WNDcjIl+3WXiUusUoAieOBQDjPl4GIj3NAjH1gUthTaNT6q/zgibJDZfJrD2j4wIsCj33imr
Mq52U9viMI1WNejFldYmwzZkAz3o+rQc26w9FdL8DPrM3GlGItF4+uapQAG0yFzz3qihprwQSNdc
WaaE60pPOwISKcoDJdLHEMl8nliYEkhmfyBZe1GloC0saXtHfWCX6lQDL0HThMdCZjxJ+1tEF3OX
To55wcRw0JR3m7gNjxOjNjIHdymbbCj5aKKVj84Yd6W6J04nxxrG4gpj0nscD3em1Q0g0/ts1WdI
fGa6MvQhf+U0DEyQf7NsMY2LnRoVZQizLTRAFyQVPhMo/9NVP6yKp4PmtYeCPnJRNATBCheEFurJ
YJ0UKXt3u+kvuW3dojr3T5kkLNUJwrc6Zj0E1I2ebQKLNTouX7MxGao1SDab2to2FoOJkMwLtpDj
K3iSey9S6dFr26XhM8jRLj3uYGKR+630kV6aafzZZdNVkb50igue822U2Ut/NNYRUup6APMUulyS
uuaMJB6BZGRxC3zt55x1drBzZruKSnEriyFDiT+81gWZdRZ+tc1AIhhchCJ114abtzvcs2iedad6
oG9l7krY7qoR+Qd8kp7Hs+deNpMmPiDn5MccklNs5saceNtsM0/NAQke5j79FW7Us6+jAumESU6c
Bb2DEGu8+TJfjcXsfnB5wvpRYK6D6sRtL3qau2QctHsvx5AlmvrYJeGFKsy/pP4pAidwghGWHCOK
bf6+9g4L7EqK8Iffp4+BwlBEbAOECwvEYtYZP0VKJxIJ9WyIujuG8rUdZQZTq1cviQFeIRE+1l4m
8o5PTyL09twa1TrHb7xE4dbubS+mPyvKQ15Y6ty15nC18pB6BrQXSZw8+Ty6TJyz7OrLHkKDyYoy
F2Z36kqHPGVqH9m7zQMW9D3aqYPOjNOYZPFDhOPSeXPcT7xH5p3QoBJAjpO7ro+TOwaMcU8MtBXV
HlvvgTs1t76IAqh2npGuMTVmD76V56ce0Q0MiWqZMdp89rQSBFyjTSunSMat1U/OnSu4IGHASIAz
07Dq6ua7M+ULC3d3b6V1sZIuU/bImoXxMUKvCUV2icTFHcvgDrnZV+vnJLTayblsp+DOGb9qXRNX
rZArAsoMul/mDGGh5LHWyPnJKIEXUzZ7uoriynDwa8yM9GEgs2tpeGOHsahH3KxvtCTAL9XGt9KD
0lJ5DYJwDWwAZycnziFPvrMpiXcUfjF2QC2/JNMxmB2trtUihKH+XeRG0F+8uDwmWvfMOosgRNfc
ijjzDvrsYfSQiNOxxUsjnZAcQAduKeoqLrntz6QdFnltMAGMv8qm74+2iCiJW9fZFj6jvdDQ+rus
Cn8Ku27PvWWIG4QH/CeTwTQ80HczZXNvQTpaMLqkXrTnvDsjG/dSg981ikleArqlzkoxCLIvXdk+
clkTAcwyYahPKrRp3NnlSo1d+DA6+QP+GISjqJkpyZMtAT6U138dajLsmwWpsgmw6db+QursvBlO
XTAfZhvXBRgNXKAndkN7iuZV6uRWNTo4zrK2NcWpde8aB5QLpCnIudG1dTrv7te1IqGE7385OS1l
ocTSnvSG/wGp8c6JtIGYQuK5rRkb1t8fusGzSraSnLrI6Q/CQEcZhj2T+QJl6RgijzU4hbwg3SP6
TqlCp3l3NYwHcoA2AVondD7Gc4H9aRKzAAWs86NCVN11xkMwOvonpVGpl93BLGFlClhiIOK4tifT
I+PRg5SUzOEKuZ99Nx6W/JqQvoVdy/qajvFzNeWLYhJwytjML+1SvcXG8BIrHydk4Tz2bmgdpglp
gt1/okT8AAcltpIdywKFe7KOU9nspz7eTTKzDviV5bbtjbchrrH0OSSCkrS58kvx2CtMfrKyipPj
MnqVvd6uXTN40QdYrkbBAEnPWFtlWKUc0CFYvfpmSbXZLNqEMcpEmOI2DjUXzkp5C7sSRWrht4yj
shr92Ogdf/2DKXXdFyD/dS8wnmrFQC9Ju+iU+cWBcFs8gxo6jGzy63U3kIAjRFPyXUp7n2js4/zY
RGva6kgbW284dHKvo07Z+XbE+m7moQiSDmkPTAMNMRNa3UCizqT4yU5jNJlDdK+aVsLS1RiHyPx1
SHt3a7pfrc3RgnoFbJ7u3Xt9bWEqIO+qYg465q0NDgmzTMXn7ZI8emxTrQQRnbyNtdLuq5KHp09i
qOryR9ufZmHuYIIzjVq2ZvcR6LQgnJKj3uafrjuIfS4DECrMXbum2zUe8IG4g4lnBEzk85qFHhFY
W4/p8mVs9ApVnjsc7ZYVltkFxyZEe121Mj10evWTZ7YixPTJVEW4yQf6k9b0DkMgv00PpT0rJmvp
e2W7NtuBcWtxGXy3u0/Qh+LM3lZezGZ6xLMLoxBRC3J/Ag79XVhZP/w2yBhWC3EOkV+TR7WRKb5X
10JwgmA7TIl0waLljZD9ajVrh/Ij4iiXP/hdIsgsHkJylZ0XzWEJA9Ubj2JAUd8GbnWXdd0LwD46
BGtDDlv34XjocNC0pLcMqyeNrwwOtihOsaKZCJrMvprtge0yBrs6PmWq+7T7/j1PAYUySe7vUXsP
XdvdeurZsaqHHlOlvKkytwkus4yT6rtj3KCbBzjbA5kh7DrtDhVjarQKDTIr2U93vsuZi21fri0z
AlEoa33l+AQZYJBElz8I+y7HW7UccJvEHdnnY6Vr6FJt90hD+iFBjfSF8vb5UNGTK22OCNLC98ZF
KYNOjfs9dM4NsiwQOz/CzH/O27bemsrt9qnFKlDOacC9S1pFavDksT3wt4OzHdCBoqWqMjx8yaI1
rmKcyBOxGHS7tW1vm5E03JE01I6B5aVPjPusj8xHMq9Yx/bTqQgaysJpn1WOs/ImOdy3lltsdMCI
CByQcDnJD4Na4TIBK6eqs9SzBbwfFwVcooZDeIHg6a4XSHeLcX6Od11/cPGDUUsFB0+GG+Aw930f
IiiJxwsLYaZCNc4WzbfrE8u1Q21r9oqytzq4FTRR3cqyZSJob6ORQhXPSHVScVRsDcm3NUvJ1LWp
0hNYj2AB2CnbQk9ARDMY5T2wtOp+SHDXOoH+KBWyDjPG+aAiPyIoteH0HEcDNUIijmgaFXBNed91
RXYw8muSj8UxELONq1LzAr/dCjMjQ3nKW4TLNyck465N0GE5qf3DKmI8X3FzANu9Ghm27208EFMW
Z0daYS4Xkb4IB0aAlSQ7cmRy5PAsBebiwZ7I1fZTsYekbGxMlb2T+ZyebMuQe62X265nwwlyiQWk
TdRzWOI/w9k5LNIchYzhnZSCL2e1/iXyuPEQeRC3hz/uTEPlrmovUKwb5LQqDcIIaaRwClY0F63z
rozokdGQ2kxhu6xZP52xtF4tUxQ3ykrctPKENAYRRZkjuspVuRva8ilXBMzZo8cTT/rhMSzKrwhT
PDQeCBrdgKEiMZwrA4PgkNnijS0Ck1QRnuIxrW62jm0AWXwxin6Xatkh68BdD0F5GX1Jhmlrf47J
KUXJqicTC+XgbGZtc+ym9h5jNnSIXn9hFrjLGXQleDyZ/wP0rW1rPzj9HWFmx6KK99PoVduAineJ
99ChgzgabEO5UJR+ELLbxbpU14witXXkY5N21kGOyd5QNDGyNzC8h8EpSyzwfR1VRjZkzdVGeoCP
XSHT8DHvlR5MBM1bK54RYKW88fzrH0NPtBVNX7szk52dAWwbbGhPgIzDg5UF3KsZY5c47G+2X4O5
aPZFDLJb1HI824GIcS9HFb0gq4OqQhblG+MJ6/hWT5CruXYwXlJDdHvJC2yqjorXtriV9SI6//rH
r+utn9r9nkIkO8X5hBIqxhKPx5KAn9jZZxl++2zMxqWrgoHRe3qPvcE/qlg9CbsxTn7UnUc47DuT
Ue2OyISfwmwc8sXJZJk0LJ2tiKtnBrcchM5RBaX3Q6lqXAR8RuRkR7+dhcVsYDcznR4CM9TikiiK
oaKy7OdhM4CCNRpQJvOmKwmsJXtxTMuDXmY1o2H4qCb2cDxZABE1ik080v0yYm8Y1uPJR2rR9UGx
QudswMkpvK2Xw9DxA+9mwlp9TDS5xg3+imwABCnOq0PtgjkhIhgC7UVqTHd619UX40R8n48glIcP
fbs9m+I789ClfvIgByMAJdk1DLwAH5hADEeLD6ciD5g0E7s7VVq8wdsQrobEvNmFfRvxZS/D0QwO
0dz8i744erWMABMIuclMvNN6VgYrd6iPnt0XRORGX1F4iDPSShc5ZB8nhW4XOY3YU7ZWq1kJauXT
erLM2+T146M70iezS7bvnQbzvV+rvY9SeavcYXxtRHIjkkNebf2Ipac5+BXsUaZ/1S6xeUCF5dAt
zRr1GGfTgARNYme2vfDAcDjAagWs28P38Cok2paBcxM9DIGHDCfu2wwX0qp0o0tWDeFj06seBByo
38YYUR57yHSZln7R8cudJ7D0NJbKV3oVPzH8R3GXpeq5RG105kvsdKv4icMt2QB0mwUHxXBJ8zsG
zNUKIjc3UtxN9UrZAgmuPbtArLRZGD2MAeRIh7GKMEWasycA8/hGjKxnusl/6dM58bUKSZPJcJLq
Df8IxxleaHT5gsU67Mx2q8dDdjNZKfUhl1YheHETxbYnLR0UnEEMi0dJWK1zyEWBEytw2+JMDYCY
fVsXLZoMgCsI3LvpRzeaWNa62yRJ1AyZ753acUbkjGhZYsTNPnvsNQFpZIaObbLKQytYKpiTBz8N
SG0YYCNgpT1MPsZDJOdEmPg1XlrvOoaGfCuJU+/s+oc39TUOBkFwiVE0P2pAWy6Oe0dCp4mBti3D
GGxRYAwDvlZp/cDEDgaxc69igsKkT2CUBhUxprIKnSQvO0QMVtqv+M+qpK7eAOGqveXATRkI1TNo
OThqnYlmoEJa7rKWUJLbr9UGqrLS/9bJ2XDgsjMRGOx9Gjqo4tP0fsyz8o6cGHENCJpnjLLxLL+8
BX1L1z3rzip0t3HlxA8alolc92OYXGxr2xuCP/0Ngv2Rlbtzk5n2bCrx4ulac4+ECXoKnp+80Z19
W6Aslb4XH8sGeGdgETBrDdV5Sg3taRbBLVvT/a5HR5w9r1OrOLcIA5ESOGGvHjM8JtSjnHpjrF2i
KOQh0cSnoY9xmiIGv7iCY1G6NWq+CTuZiVt++rR0XS4lzKS3vsZvHXEORUkBZ4kg1nUNbmCJ0QKl
ReyPzzqEEVRRjSbDu1//eKP37Es0wWxgxUoXJOVxuO40FK1UMu4KtCCbLaQLB0Ls/TsftDeJuP6+
74nJwd0Uo3hADaGxBl6XXdLviRfZu2ygHrgrmJDQPLEuYuFeeAgIWeFvWwPeoaa4Pzo6wb09Qp/R
u28USs1jGcLpY990CMxIX5l9Wb2RYsDOznXA0rU6FSI+p6pX7qGJJg0Q9bdyrPQjCiMyI2bUkaOM
fmeTMbQpixj3ZqNV60grvxhzNIc+ccs12r3uPgBTtLYwbW3RgWD5T/TiicsfHq91G41MWw82N+Og
1MB9HiZ7mRbmVeIgWsS66W0RHOlnHdhSZxbeUbgHwxyNM3vW8jTp486LLGRZLmdooBnn0GjfLcKH
buzPcLdU42mccm9ljNLb01Ziqx3sjzF2jI0I+gen52XT7YphYYax1unUhz0PdOocAIQbEwtgjWDj
HFggy7bKhvvGORt6Vh07VNKoWakcQqZsyH2eKKQ/M5w02zqjSoS4INnE3kWVCcgNdNBKr8WdWTGW
pmhgS0uKTvvefkdWj6CcZu/qqGFvs5w+d4CJFqK5L0IdlpJmo72Q8K6aJrpCkhh3epmjBcINTKN6
kWMAFayp6EYsElEloKki9L4tM7cfOh7CCMbYPiLpWYjaB91E2bmZRNtdIr3pj7IL7/Mi/koDuOuj
6VKh0DFjERwRDtRiHSMHXVlGtM+Kksl93HAIowowKpMN6uBu0Uv2qElTkmenLNgUkdoRQIoCz4jT
cfOLw4+fqzq1sInYw2HlRLNwKF3ihUefBhC/5EOu4idLDN7NQx7KaL42KZcbxTZfFwgoJOI1yJfo
QwYmaysMY7M+DRu3U4f6PUqYHU/XcNXwFoPw8ifYl/jYIkdZ2EoPb8ySJN568IlCJhfXsXz6rjDb
4HdfK/Zwv2ocVwcgQEwsazcxGUetrlA/zf8HvPdF9U2820wOT/ReArfWNM4rkYLEUFgiD4KynaLB
Z0uEd7GL0LPoFmuJxAd168Guk3VxxlHSHDxD588p9lATsgfdKIjlMNs7HUQoBjt8rZMR7ZSoLuXP
row/2gFesmOGCIxkfdS6EWs5P8oht7sN09tdUGrNq9UhpdMmA+q/xdO0DFR+UFm+1gvV3Yd9pOHx
jzGPo8aJDBiY2nSYdBg0Xlg4S1lO/qHwmec2Jjga8ienQ6AcTK4TU9/WjZlZ1kyDY+x0OjXCe14j
NWmH4p0VQn5CoVJtNAajp4jb5hgLYW30ri4fsKDv3az6aMGzfFbZOeGRfxPCvoJcje4G6f/wUYLu
Cbp40YqyxbnUNvsYdP+q6+AiRHXtMJOAi2DVorko6VVXRze+ULDLm/CbPeEixcbIK3sdFa17677H
ybJ3TphGC6nlT0WupidkBzjHivY8aUmxsZsp+H8ErMj/mHXiWDRaNhlPBtl83j9lnfDiaUK4br6z
dOyBlTmz4EqG90mtV6uqHV/cKYAebQYPOPWpGqfmNaYeXqq5SPUwApxomtmCl6kDNAwzoEJ100m4
Kjzbf4V3/Ms/ZBs2f/lX3v4sStqKIGz/6c2/3IqM//51/pz/8zH/+Bl/OUefddEUP9v/60dtv4vL
OxPEf/6gf/jKfPe//XSr9/b9H95Y523UjlfFsfvw3ai0/fVTBN/F/JH/v+/80/evr3Iby+/ff/sE
ZdrOX4109vy3v71r//X7b7pDIMe//P3X/9s751/g99/++K9//I8//u3f//Mf//NPf/yXf/9Pf/z3
P/7bH//2Hz7/+71pf//NsP7skcQuPcsh4Ne0BZdD/z2/Rzf/LC3CtjzGKszTwI/99qe8qNvw99+k
/mddNyzWPSRlWBYCjN/+1BRqfpfxZ9M1we4IqbvSMVxC6v73z3n/19iVv/4BeV3+9vbfZ1ea87fH
8oTtN59/Ucfg21pz1hjNjSX4WfhOf5+8E4R5hDhJPQ+68I3HCaO/D6YxQTCdDDgC8SUF+Jv37LaF
DbliUJPxMpG1LBZRH+FHjdrafePs5SmDxGu0P4EYetEaCw3NTmk0cbGRYVKH55iIAAyO/mCGePQ5
N1AOuamlIZTUrKr92eBK0t7y2ozwIDs18UbN0tMyJy4RAeZOSzUK/9dc94FVoClHLkpqwFn3CVHG
cNQRnIv1zsSinrBhYXmWG2imfBVP5ZYzxDxBSvf0W53obvVGSevlO4dAGbFAH4B0X1UArpfFrBu7
FnYdF2i/RgxP4bLSe0tsNbSvWKADfMi0q6FjbymBIw0ZjJlb23ZgrmJ6hbu1udSyvalrIP8IIWP6
NnQS/VhXIIC4YPDowQDSHxQE/PiaW0YPZm3Z7U4PRgsmaixLfS3oJJp1Q3dLJMDIsOWSNnrfzlkY
eUyoAjmK2QEnJCphUGCm9oVdrdC20oa5t9RjpP/PWuoK4G6WwhClCvpyFje1C2hLlUb1oFyWyrPQ
OsZY3/WpfcdBqadnhsbex5D7M3Eh74PwQdolRxMmB0t8JA0TkPXgdjbsL0f3WuYlFqhiT8/TghGt
jSTKY7kDi4vaO7HbaK0HWcIZpRfj06j/L/bOHDmSbM3OK/Iyv9dnNeZADJgzE6m4AciEz/PsEndA
M4oUuQMKbd0KuYbXO+J3I7v5Eqi2Ap9RoUAFVoUEEB4efqf/P+c7HcYxfe6d+CrpKdGuer/0KHr5
afKIcD1Nlk1Yh+R/xZLynZGgOFzolQ32xXfCud2A7ada4rD/GjaRzJ15g/zfuO/7oKQj72pmdzKr
QeXk+DIbr1vp6OVRCugbi0YjDBaaxoDirBiyEsxvZNkPg6zI8wtdH2twFShgZts7KVpxL0PoZJOi
gje2cdjfIOGDdJA3RW2fusA1+3uUFARdqGgUuPlenIvpxvXjyXjREi2atjX51fmeokGv31AitdLb
xLdNJ+NU5YFKN4k/zjH6uOWg0DTt0Bsr2EhOvof7QC9/KUPy3Y9eJj0wFYhXRdSvelE70S0imQbH
gUxyJ95gS/PymLJ9nN0FfOLZS0nkLP5NtnVTu5u4GBNeAXlr7np2DMeolhBRyCjIgk5qb3U2RlAA
YCBXLQcevMGoelyNDU63RDAWAjrrBm2Qj4VGf8/fYr0a6iOC0xbOQNHzrjlgejLEnhjKCKNMbfZR
eU7CjPdI70FLyH6T8xBGC1tUerR1084kNI61W5yHjMSvRe6GGXGKOfzifWnNDozTAIwlWgKOJTB2
mMpiYn4NvYM8hNBuxB/GT8FvadFNSjrFc0SjO7a1MvmhGcwuEEmTwOZZi22niL7XEkTrrTAMp3/t
e78qbvU2D4tnx09Cc6+h3KJT6Gtwe4RdcaTXDQ0kvG0YQ09V1qfM27L7RX5DHEaKOujKgv9NYIUB
nWNVJG3UkBbTcQL1JhNeeB6L9s5rsJqtrSLUilXVuGicu8JrpnNOQ2RaDUnklsuomcbnrk+ADIeU
LF9FZht3VmdaKXSasGeOTZNYfqOmOIjrEFGydaAsk2nbtkAA9NTYFbtgdO1mybcGTZjMSo1r7AJN
piVVvb7Rd7bZj/aXvBlrLsGhc82IsrTyu2+Pcftci4CNkBvrnoVzdmyzTWdgMrjRuxHhBmYq26Gq
WNXMQT7Fk7ocLG9TtQE1By+t3Z+ucHEo4Tf358cg4GMiJqUuoAn7yFo5akgHAGczZNbW4SAhfkyd
bLxz0kf+ePanoPnuF7qdAycWk7OLmyoHa9Hno1j5WuFkS57wUd9k/gQFXfed0t0DvLPjdRNVrvwe
TGMLLT3nLW6okJUNwG0w9NSEmSc2eshDvmzbEQlNPVPZBwaRe5PCPBs0XUysG2CHWoX0rGEVLEGf
TRwgiBcajmUS6Jid7BJygetHNYHFuEsp0Rq1pEBnt7Z9rQWlrx1GeNflWngjxcROmzDXGijo+10w
YLBc+H0HermVqVntvabNzCun08U6GqOQzLdsxjeBWPMbDsb+W+kTQYQiH9EBhvEW/3800G5Zp3Pg
FxtSzLlGI8mrajdCA0TA66NRBtAl9Wbjp2OCjR7A13XpVAy8GJFou+qENtKeAZSZrDIXlfaal6fP
BXxIwYDYY/dD0/1wmAHM1ezkqBO9qfSTU4LIOnoAxS2TbazpxBcVZWc29KErk0aAHos7LyLC8SSt
MPuajBatN2CupdhP7FYc5Kphku/cCPTUEq1jCGe+DIhS1fu4aM4EuhgYqzidQPAyHCIpipgdP8xo
CSBicmPgCxps8WLFbYIr2Bc0P081dRt50M058b/Xo+boz6bwnYDyfAE+tbdGHLNjqmqcMUJmuZkG
bS7Xdp13w7VVN361rmH+Q2iaHTy6hVMV6cZO0sw6d96UzddRalI2K/Gr1fs6zTDXxG7PHKeTN1qv
81DrdOC6IIOuhiKheNYGTjHsppnVhcaqIFZTd522pZDb4IFsRrLgF7AKwVhOmCz9n1XQ4o3NZ8QL
67CePeNgEw407kRgVj+sfHLGrTX3ebruxgTa3MTyb24nYgXhOgQIVD5Le1V7ut/3fCagNMkC6Loq
HpeTyPs9n9ZCy3Fz58XzGW/lV1K+UqS1WAtZqCKyM9N7S3MsKLCZj/e45wTC5sq47LS0CleGv0Ut
q7n+NqgpF/yK7f3/Z45PzhwWScB/ceT4r5wx/vvf/qf2t//yt3/61//EkeOffj9wqF/+dd7QpPzD
Zm4mnouUSf7D459+HTg0af1BprfLP9n0cKRjECv47ycO5w+p2wR+ksgq2aFzKP23A4cw/3B1smT5
NnnEBpvLf+TAIYUKgP/7w2c5uuU6hk4UpG4K/Hfuh4D43GQzESO5WbjeSHJlD2QhnTcUbtxlsw5V
xd3G3pRKrCpW8FamrFqgZOhpF/Sm8WYuNO2WWhO+2B4QVG63HmFMVHTbEWZh2HCoML4zWeMgaYlZ
KGhkD0l5y8hCVo4WrNULAx0POipXs896QyPGaZaCvZebAXwyogbGoFaj7rYSennHItKfq7adN9o0
9GyL4x/0YQZZb9wIfydylR75MmR12xGHtvYeLN/soa/mhAXBAUFLEW7cAtiu8xT5NHAMvaUcCz7V
hdMrJhiMnBmvBghhSDD8h6nyf2hWY6qk5wV0JHoGM8tIbaGF8XQYfxTKYFCT9rY0cvfBIBtqkXEV
mJOKPHophobNtDItKNtMQvSXNu4Aj1AgZ6mt6aIjZ3sodXc/au5DOJHzR/eVCqm3KTIU7QkAwEWJ
MCwWz3qZbvMSJoygVEJb4Lmf+EkMWLEHqaiRIGG8SSeiaAb1KcIXh9tphMrWRrw2sBzqjEO9I1vL
wVfRof+w+keVWYvSZS0b3nipiEeRH+DlciYCwbi9nevsKbvh+DH5BDIP0WQLILdrv6tXuLyw+hGu
OQZl84hmY43Wgavhxl9eViQOvDLny1jTTZpSyrU4FaQiJpbW/vKqXcWFX66uqqzz5VXPxY8qMHbQ
KSJV4uNkwY4cVQo3ueuLlcS6uiClkCipMXhxGnuvLkb9dRFyHY661QhDgM1V7omc4UdHOA9WlLyU
ZXNg9Tl6DvjUTj9WYG5iK3oZTBOGCxV5ESDpU+dhHs6U1DKA0kQq+sFj2Hiq4PGCbQ46KjB/MBdE
Aep89mSfNBQDI2KIiBfhmI/zFJ5RUppfMs/bqjsBrWjvtYDjakC0Qw4XlYEfIZrm466VQtBx2VLP
h7nOnyaQrYPomtVvk9PNr+H8e10BE+LHYe66DrMGCjRhqGFOceP3uoKVkqTYRcZbUL7a5N8gn+YG
6hJkVc8naL16Lugwl4fDVM+M7JIXSC9UjPvbyUTpdBmCSF9RU2PfbPGNkc8aL3BlkJmJR5q776bO
2R7reaO3/IWpoKuuhhB16pVVZk+ATAyaAnyj4LaJNARW323VoL9cSuTzz2oMUQi+pb19e3kcU4J4
KSO4j9QHoRfzqAQhH28x0d7Lxr1mZgwSPsLLLGKCNYJotKspQf96e1A5Q+iXdK6drwXEsl9DpYFr
eflcUvqmA90nz29uUhVCBIQVl2r0QioV6U3JS+KX3/sX6uG9Ze3cWezUBRaDRUOpZrxYh8nkJlDY
h43Ec3h5jNVfLtWVxnjz8QrswNS8XL6hRuTlF+acp3OKlDNKjZbL++p9Treh9mBeT274a2gkESM4
xYtvo6lT4ywR1r6arGNLwEWrzB1qyKhLujzuVa+t1Uu0dUCR29hT2I+nvaX4pOqvpHP0ov6IVlTP
fdwyT1g/Qc+pD6CDsy9xsORqMhsQcTuiYrira3MHcU/+w7UWfzcrpIix+hTVQxrxyF9+nuPlr7nb
K/klUVRbtFJQNn2qmNENglbQBvaZM+Znz7T1PpSXlcvlmXY9dm+ONG3D/PBIBxX9m2gq32QqQTmB
OQ8GuH41saKUsPgQX+0RY1zMMUHPrWfbYLVRU+2srj5nRhHVuLI77A9TxBqklc6D7YQvOdPrzAJ2
mbJ1nqBeTu2vaQ1RnPY88sAECboXPV4mZC4sLs8ounrmo9o8NFNxF3T2OVLPaWV46NesPYannkOs
c8346OhP+Ecto7Zi+PxMmd1NkQtxzOiXUeUdHA/9TI5SUK87vuMzBV3us6+WDfVwfTYz/HlioOJp
OpQcKYBT3Hw/MbRFoGODDt5QaTE+8eHwwafEK/F/kSNZcmPiKCOJPswIXrSYb1++mHV2o6EQX7Tq
ftNS9z6ry6sXfrcxcT1hSyF1R9ggrJ0Pu2JE2EMjOudn3XrnHM/MrMYaUYUPY+9envog5/bNkOqW
Uz54sChYqC7Xph7zNmGUBskPJzd2RNW/fHLXPBWT/eHq2HtREQauqmrG6uH8LSFdCyyD0lX50/fC
c0CIBmGAdMsrlloY3C+txgwpxXyKQhvNsoGXQLKZUVNmNTZgvRqycFlZLjPk5cn0q/hFqqW+ixjt
ZL7snKq+ZUZoWIqNfW7xRKRw+LqUX7dy5e5Cd0tllFhEd3/ZueRV9sLAxQA6HYmbvfEoERwytWXQ
UbWu0Ma9ibraVl33XEXpmYiUjTotlg6enNpmNkJp2S8d/w4nNVoSkz2dn9LYoORQ1wSF6rF79jXt
WQ2upoSMyHHLKZ2GFFR7H9lqKGgFcmkaO5ddYIgIsxmigxp0tc6ftCd7f3lSMo2UKSiC/aw+N7W7
c2X8QhgsbpySpTH0WnDnPe42Nf83jEo1K1tDndNyJgaTeftyh0ktiJa+mndSBzw7ga42J+3wBZ2x
u1ITo0VdYm2Mzrmxm6+QEpnjAv4iSZvpMpFEnqY9/84Panb3gxSgUz4x3i7brlCzXjO/u7/8LUqW
qsb3o5p02oBwW9XvlCI1Fnn5FSPDQ6TmRfXSwUDxaWAP0UDDWF3m9xQddoVC67Lx8Yb4JWJyTOH5
+m1yTtQmQr07NdvHarS3enTX042VyCUu7+2ytwtjPmr1Apc9oJqXSg06bN8MG9R/d6ABr1yfSY2+
ncfRGSRC6ZwuLy8SHsoWbCgSaUgaMY6yy+bS10jcKsrn0s1XYS3SVa+plT8ziB0xjham4LUxtBuI
gISWavhypnw8E2bHrrtDt1GhhVgkCK410bmgYqIXKgpfcZ9iawzYcyf2DNMjw5ijAQr02JVedj2T
eEFRfD9ECAlQsN2kajeg9k8sqTEshwzpCr/tlRwmPhmzH3orLBieDqeQ24zlUJr87/sxS42CBvPc
oLkuHxKB9yElsKBlcI4GzwvwhgcPDhjc73SZGfRjPfy09IK+D6hzDq6JEkUdkSJqrOs8spaeOQ87
OkqoUXGJq7WzVlsLp8k1SlvempncXIx497dYm9atZ9RrEGMDRT959Cf7S0QIRYZRQiWprbqk93Bn
pm/gJd5ap3BXhY4wS/McIm4aXIglCg43S7JlpBXsTq2niWmhsHR7a6CL1nTj0fcHxegjq12EFkIs
gnOYn9E6IJpCyFIXeEoJal/NkUdqXhzVOx2/60SyIKKqHqBjty5GyAbIUXC94rmcEvJPU8rbjosb
yii7eidSj0BsGb85VIzyvHk0nDLaGkXxmqWgItoweRvwDmKpOmjFfISEtwN98Tq3GbOV+itIw97g
4eMiGu4H58lVQCzLp2Oc4z9wjNZbGx7wuTqWX0Z+NPdUYnI1bM2xv8tEoAqR5balGUMxWocCjlMV
Ja2+SwnCzKe2P6GN23zy4Khz+PvJnj6cBwPNtnTXojj9YSlyUwrfvd69RPZ8JHDZpVTIu65dEptm
byyfrKTyjtYUn9yqn5Z4Pu5Gl0M0QpaocAWLVW9g4tCfQA/cB0i4mZLyfTGN6IRYYPam2Gb1q+8w
STf56K2ZbduFBYPT4rANQBeEW2RKwp+sZWf3LuYcQMVg4K4w8P10MlDSpuhXE0x50wbiDgiNjQm9
ocEDKRI+Nrb8GlgMUj5ld4XC7mluDmWC879MzIE8JTredRzf9q4Ap52VDIW8Kw6pCvsgG+ZcAmhZ
2QC3kbhCwvOvQpFqtIdmY+mwPikNp9jPZEOEICTf8L9GW3YGvBeRNIhnbxo1KuaYVkBkBCerwY/d
0CAkcpjTGi2eNVpVDPcoDjnkZY+aRr5Azknk8rxcnouQt7K2pu461FnmMVl26Zt6OtrGeNH1u4aM
DHDBjBLOLMBcRjwMWuFvLg9QuptiG5XTpP/Ui/mNThZGuKL+QkFZWxLzvDC8PueUV3mcUN0TqzIK
wCJ8c+1SW/ZFv4IeQgQZUT82k9tyqEOAjZo8V1g9lp7OCKOdezOp2xYCrzEsSqw5+YJrUx/vRMRt
DyZVD5XBafxJi9GBA8jH0Dp4Ej55Tv+0J/EEuhdLVYwsyoi2+35+Q+WnAGjza6iOyrn7UhrgIHuL
rYja814Wg8tRXQooOJzSThVprvq8ARWwHJxOmQlvPrkkJZ54t01Sl8TEbpuWbujUmN5fEhE5xOLE
46tQFQZ3ZAsu+PgnEhT7QG6junxTW1qLLZOU1IDUJlydRyPqG399JeZ/MIZpretSehZIUTr576+E
2+1NompfL3shzuCzrT/4ZqgtSneM2BS1T61dfMv04gnder2eIMESgkggIvGxyIxTFqZs/NI442tC
/FfdkfYpvGylpmzNQytIW0sP2rsxAk4wyRxaX7T59eQPyBd9LXpLEbrtZrUV42hFYIyktAWeGQQO
oBuSQ9my8MjkorZxF7AEqdkuVs8K8hkKT+n82HyyjXX//MRI1A70ySzbsE3d+LCLxS0yxubovfgK
L9Vn8S4lNXqJPIBcr3yKtgI5EyUB0VE1SxmDoZeQOdNBqXWQignTM/ZG2R8NDQ/05Y7VNn7RKYs2
xIgzn5s4qg1/tBbWHHe05XOOzehiVPlLR63Z3AQJAmejDW1UU82T2/dnfzY7NvQOIeet/abu20RC
GpozeSZ9u9rlKJgWuisEaEdVloky5isix7ZGKK/QA6RrUZwvExjRGDheyvK+1sju7EpI3DOFl0Va
fcFLHHLc57eqgoFfYD1q8M8mlbVB4EDtT2vWQNCZyDyC2Ro89n7ZfEUrweQAsec0Yj5bZSXE96FC
/UZlNNpmNvpHmSp7Ib4jE1eNGuJYk6Lt5TPNiQuiLe5ihCIJ1AMuhVvA3I9qQqEp6q3/+oEXznsp
idruGNLlg5WMQUGR+UNlN7IslqnJfc5mKp+uWnxr1FOMU3952W3QOyQNiu1Gx1YTUR7/V8UPaQm/
sVXt4crn94aSZmPSmAA1vBJAjbgt5HSnvPTrvouzpdEzTQr15fIHmDCp5mrRyhjVOqI2TroWf4WG
a2/jVTAOJWFy3l0yg00TQXdMej5/d67uJztyeLyIn7FQ+yHnDeCAoCD1deO1ba2ZFELk90LE11Ig
M45KE7AocAq361jH0sE6ejDYu8B096GZw4/pqk0rAEEiyt/UPnShRA2lMU0Nqi4JaxjctMlm6bOq
icwKMCCcuh/cAXW6JnXGMPoG0l2dU5yy/EUe0kfwWgTlscDgY9hR430ObdksSVWXawfEzOV+jL39
A8gmpYYpurn8oBdX4lwmw7NMHTDhVCVXzaQAcBWunSqyYUGZ2a/nOAzYpRfDYTCeI6gZ+McNuax0
2CWmxtNbNbBVOH7gYSo8ziMwYMreuNZMuMoBOsTF5ad6tX8VSX5fT9MuxsrAsa4gQZr9nov2hI3I
EaOWOpHyLi9rbKep9xOMXwX8Uy6c3+9NjLiJaXUUjXkuiPL5EtQnve2uLr8xqhuH5xH1gf80psgT
hfnVwHm/nbX+SPi2C6FJCzYRIeRqx5dU4H+0CDt1PP0YUnDRl9nt8rfUYq7h92MzUUNv5YwWVMx8
noTU14TdTT5MHfDtMxpdbkFMQmAYv1pdDZGgIqwjtHgu8rI+UY+3ydxhuNUcGAfDZK+Ibw+Tb/im
KuPsPprbyzAQ8O1QvYonW+Phjmnegijic3VTs1jHsi0/WZgvxdX3q6Bh6RZOaZs6FSJDtUr+ViyA
2OP1ttCfx29ZSw9h9iK5wANDKrnWoxfF9rsIE9NZZ1oE8U6/CQsvXjUe+0OeoBdcUqwzeiTlYuxS
nn1qNsvLUYOnco6teF/JTF8Gmfn1MqThmPCJ4SCl3MUHW0h5DOfuaUBoFZiKEjWztCGlWIREu6+y
dFymlv86V3m9K03vGskKaC817/pIMmiOZFhDU4ckRWZ0taG/LHGXj+6yhNVmfFV0w+s8QwuW9WCs
1CyvHiKV97TMiQujRsshkkgyd3X5K/0a7ziGIkO8tpdzT8gOMZ0agxYvJxXBRuYQXjmh8WoFRFRd
HkEzsF86FELLqma2ytkUE1UbwmrhPKFXBFwoQmhkfmOKRqjKj1ym03+oDfp/pqv8vxFo/r+ovTRY
V/6iEfrfaIT+j7/98+Xrv/zrf/69CyrVr/5qg5r6H3QYXfTczISuWnn+vQsqvT8MSYnPM+lmGqZn
/112qel/eBy7TF2pK3WKgWwj/3cflFipPxyUl546zFs6x3rzH2mEivc7VfYLiEL5I8JgO2QLtkPv
x6inhwjJBklTBKSM8JzqsW9B1ZV9cdYGxXlpWiAcdosBJ4MAVngjWUSSvZufXPvTz9/u4c2vqeFd
v0a92t9njF9Xg5bUMLlf9Ig/rt0VYqXKLGw6LCX8nQRZ/TLweuuu1GLrTnrOA9p161izzuAYIiAA
vgVIhewO0zPnqYJ8w24wSd+q2vrgs0Zu//r6Lifed9fnSbSrOiV4LhDB6ocTcQkmXUNlmrJ77vS1
LoDdO5NJ1pghv1UIDMmBJuzFYS7Ai8d5C/I5H2S3IZxwUZsNRIiJCOUxJMCbbtx0chPvWx9AgScM
ExifSzHcLmrn2KNl2+F3u8Zqf5tgRljRQvpZtL237UFQAg+kTsQECYSQjGBbkEP41+8UgebHj4K3
SrXH5d3SwpeXg8Vvk/eAcQwPHdvd2BXFl1aOJ3KdIZkQrbnw0qleeUFDprA1jwgktf6G7m+1cwNX
ya3mL1MEMZzJ/yWXzXM3i+Hm8iWb3GxduSC79IDjzuSUKnbCJVq1xg+XRJGzKWfcByW6kRWwHwD/
Y0Oqydg55U3U0LMwmvaUNaWlRG7YanHmmIQoP7Q+nnqC/ayHmbCzYKjK26LDVoPTY7yRjf3Tn/GM
dd3ZLAIyCsGH7Joio2yaGcYu1wb3kBK9WhiKT6S+cATqF/GoWyuVIa5g+tjelMcn8rCshhMqqwCM
MJkBV4hAx90E42cp7WIzhX7xo880TEal/U3gUfHpc8KdsyEq1w1eTO9sGxZmx7Q8h43hH3M7EGC0
frLgt6vQIeLYHc3hpqhxlCPbw/Y7TtRAITddN7Qht45dxTDnihU8/eoKYQ2IjroFIlIFPmXoZeVI
VhVbzltSuhOS6CZ4kP102/hReM4m8ngwSa/QhW3J7l21dOX2VeI8AzFxr8jZvrExy+HcFq3apW4w
VOg8hfZXa7SwFNakteAVr0jg8gT5Z8O+He3xoNk265pthNuqzc2z3Ilh9E+xy2mx1EkFaHwzvmaW
ia9LGqQLnXSyqyg3v/boVI+QXZoz4jP3qq0gfvhTGm98tglbwaUBcJRwJEy5aoWIbsvoix3Ea1HG
7YOwJKVAG/sKC2B+j4TzGReGcaWHrMRWkGg7ww1PhmltCZ1JTljMOc+kzaYBK30Fwtdefol7shPs
uG4ObegAfuijpRvLbcUzvzMbeDd5U3NHAcmcM8q/y9Y3EiiG9bdkBiTVEtW1rlRAmQHcdEPDbgHU
vKdWFlAUNdv24BRHr9ayW/rmPoXTFUDieorGpw4iInibad0j99vOMlnj1RRHYNj7WNbxg5fQfSKX
nIhrxzphvxofiCOuzkRCm9c5JfBFiwGO3XzronqAo25GQ3BE2w0dpXu0W/HY1DJ4dHoTBrnbr/Fe
tZQdSHBnD76pas9eCaI97lrbffEFNIZQmAd9jsuVB1Ft3YWlwXvKXaZYZ14bHRnGNrDW21rq1389
0QhVnfl9SqXRRaOEppdnCFwoHzv0Q1VNQ9oTEoC+nxZIns5XdVC6SxLXELXdjZhkkRZzweSrOjvN
tfw1mpbyewQlMiXTPl+OhsnFI6YGDtLi0yoHAq0+ucqPC5NkglTFHAlFmVnx0pT9bTbk4F4YaUGG
KiMtuAZIZlxJqpvRRK8nI5QlmYfpeyaoFtouG3lyLOLE3/kT/uMETc6+j+RTBG7zOI/x42fXpjq+
726hxAQpHSoZysnxpxpPHGlelsyA4U1TC641CT0i6nzvWzHRMbJ0MrmFRo9EZ0Z5kDp7/UwYV50d
gU/NfGtto2MiCghg5ZEE6J02zHdZaIIsCN36kVwq3Q+z49wn3y5e+3gwp72Lnl1HHXqqg3Y8xAyK
piJmIc4wLECxix4dL/rmw3WhojllV64S01AWqCDGgevQg56jNppW8Dh0bZJI38V5NBxzTq7H0dac
5QC7F9mPa9w7WvW1S02EQLNjw0tsiqVVm1hhi7m+owye7vFrcL4MtfouooZ+jSJzlcaGd7h86bqA
iEo/Q8k5UrsIlIXdhoBlZ+VNzjd0p41vpxKXWMrM+yXsQ04bXgkP2iK/0LKHU2934wlTc7aS7IAo
35ogMdBElEnqnqbJyk+K/rAs5Nvo6w68B3LoSn2aNuhkWjRhNg2fvIrOE8IogGzyfl5DGka8Bcjm
1xeSQekn00PYR+pNyWae1y5i+zVohT5dxqX2MLtFdTW1IGVqyA+V6MZrf24ABHkdEYmJN7OGlQon
7Oo7v51vfCsZT6YNmDmv8unQknRx6rGKUljbxrXePFeZfegyXQaLQrxQX3J+2vnwDECVnllCbtzg
jeYZXABSJLvv9xzTupU1As6aMg5GfpWeOTNbX+xG7DrLmoCmNUwpafOExzHbMHCzW376QR/AOGVs
WUgcTUFwBySqYQxcmBJ6qVNqyTrM8l0ZGOWXWaQtoimCEP2gummIFpvb75bZT5tZkIFDIFv2YDGh
YRuFazwbjXVlZDX2D6/uT5+MqI+bYkmIGtVkkL4CT9SfxYExGX8oiEvlOQ5oEjfeg9uWNz54fiAG
M1zsRuTg1dJ6i06jWKZYk+GVhPFDMtw4s/ftk+uR70UBrpDSFuogwfVcZqIPJW6CkhqP9avk6XO2
fjbWOwMOyCbEAfodP/iqrfWDrPPyWYvYKur0Ukl13WQO5uhFVott2kzVA8kc9/gKXDLl4P4DLQ4V
gKHFiCrj6wBb7FQn9TlI7McAZf4yrsP2kYofmqPOszeEKwcA+uiy0B+cHyaGCp9Cdgr6sgKgbR+z
GhVlk0n5yLr13Qc2GTnu/dhYxVM2OpBR47sozKsHvF7Vg0WG7TwCBrj8n+8rSFA+fHO8oVj7RKUT
n5aWLz642SuziqbT2GmUKER4uHyhExQevGywYX302XbMOuy2gmJA3on+wUt76DUj2xPDcBejYzI6
Ms7dpeYN36M2eiSyT+4JlCrXdU42ktWmzlFk7ngr0yxcREVyKCt9Y7BXuK6slo0kWwxlTIPe/dUh
CngTs+m5zo15WrmThQ+e1Dskjf0dG5NwJpvQQANOEHu7HDWejmIaSOITnQdRus0Xs57LqxmnNUTW
idjWYoBilFrhzmJqva5JSdhPeQ87o2PwEXZ2qPvBRpkKV1OIb2nTjvex+lImcwlb3885J43RARFE
4vp4uwwQUFlwF+DBwIrvz6cAr8djlW38bw4V+vtpBvZYCk3ffPKUWn9ahhDYGZ5J1hjaWvFxjezw
ShmVQFAF/7QZjfjFCiaA8QQ+Hu2yqMkKsG+Lfnp2rO5ngpv8UBmhvsag8R2plXuQhg4s8ZMalPjT
2mgYsNh1Vq/L4v3xGAOeoa6JQ8TLZ7NrHdF7bUphl3vLbwFLkk72BARLXo869I+MgIxdEEHWxl/2
byZW/Kj/scfxIo15t0obBp1CA0UPCWMmNTFu329bCNsBk4LZgCgxkvEQMOxNNLU4z6biFNXFuClC
vArCG/QziSaUVWuYB0VvszxNX0qCva8Ds+nXuOvufRy4n3x274vmTDAGimiarpzzUEOhlHx/cWza
fd0LEesMhBFu8rh54Las3Wla+7jZXvSu2kIaQ04YA0HAJgwgTOYknmTdys4Csassp1w7OT2MBPjQ
kYpr8iireZujXvlkL2YK7+PZFJ+UTsePjjSHcARkH47hTV0VVlF0BMFOwT7zo/FaJymjnuJNzTbu
HAl3U9ZNevSh0iAos8K1Ze8rQep1NhnVKgV904hgU2HPnjvAHzhMr0Xh3vVlWx6tUJwA3KRMSCx1
VuDne8eto3XWZNEVE2609sWJrsBXrStJoxgqj+PpTEYHAb+lHMzX1oCrY5czugJA3lsLfY71tax3
9PuvpoAab20Bkcji/toc/Bc5YoXxp+iMS/Ku0tDTMZsZKz0wv3TophelGe5TDiXlovG7eWE0ZrW2
3O6Kp9jfzQ1uxwHdp8muJyy7b7at3/es36auXQWUQoDnQvjVTG/ppD56IRo5ojDBwsDjWVlmtdB5
eRo5dXAAL2ldeTXEI8FBuwVCi2gfFL03IASu0GPNM+fYpl1Gw7hKWkffRX34dRIKg5B44bEGngEr
+6l3tmFqdasQfP8CR608m7kbrdjIK47QTcvnvSAEiRmycc3l0Mpp5XRFfJOB1F3Rm4lXSU/Iij90
4SLHWb7oKsO5SvQgPQ9IDAgWNAoQYX5MTneMBYSQ7TIiRBy3WXeAlbPw9pjlxiMuK4ksMi2u03QG
MmhrZ4fOSTTwpYisW6oN0RIyT+KJ8ipuJ7nJmJh7U/M5hUSkxSX686zj8SVYhrs22MOXqMWYVQ9f
aZJD5LYdlC0ewKO4RURsoy7uOM3gVCYtnGzE1miSbedF+ETptLdl8yj99sEboRG6g78d22FhqgiD
0IzTO6NTgQdgf/K+fqEaPCwNMTSkmVT9oj7yn81xZLdzj3eRgNUI/VoToD2IJrmfTPxlejgs+8AN
9pJazIrtBEos5LE0DsIloAVytmeMjJMbfGuHACOaZjorP0U1Bzk0Ws6GeYfIJzpZsXbvOwVuwuaV
kMg3Sj+vRBj8pBk0H8yUREhuhgr5Bi81zEvfeOCFrwZsu6vaNyHKPLPE3I6x7REVlq/LcJsHzc4o
4gfTdds1ltxrcxRyETrh0exS1mS33jlDC+xs1ABgzXp/j7H0QCv2JjBcUqBTDFDTHEGRDPJjxTkl
RD51FVnjdSaJs7EASeehv/xW9tD6+zm8J0NRbpJ2PCoDWeu/DaXtrGAeI8aP70SVV3eUXzayldDg
rfKg20RCTmE7XnHw2HXQcbvZI53Yb0BuQNRFTGS+1ZiBN6BPcARrqCS65CpzEE6bvQzw1gUnqaTK
ekWKVadrP0atwapppIS5FSzRdptESxGS9Im6KAPB+J1+98ibIsoo6+FTcSLUIM0+lgVQ44RoCNkE
0fl/EXVeu40rURb9IgLM4VVZlGQFW5btF8KdipnFWCS/fpZ8BzMvhNRo3NaVyKo65+y9tk6GgkPe
zVINpFeBI1npDXl9cS+/gqrjw3HYVmzvG29236wKegbgp3eyHtZWg1mROvlX5wLbSnLuTkLr1A4z
OwMlGiggdZUTiRVtH7XmISiNAIlzjTpibvpqSdeEUSlJdS2cnCVNYCjqrEvL8QnvSr+MnFgnTMZE
b02PKSV2nqcctroORhJ676LUuNucrPuYh37XyyzYeL141TMMobVK0r1R59u4JX3SM0zC21Agzjjr
VnjFrRW2+/FEGgIzPQKaKUUkkQLG9JraerWCDvZIK0WvxB3eDUiVOzX4dHvsB4SXh97fvKwjMENk
GUemcRP0HLs6TOoMseeOaggyDCjWbDnOz3C9cYLoVZA4blSKcChq5gaEPWLSNpxc9cJmnexazNui
quz9YJAeNyQ7zuD9AraOfXQxYZMOZSz0wY+3cV+Il8nXN43mCaKr3nFC9miayQpFXmY6xkcvlLsu
I4/RVgkqWjYDutZoSy4y/jW+6ypJHGZfz28rD17MEY6lY7f6VrUevSQ1xwcJY2vJjVJ91UJeG9+T
O5Sj3m7E+W9104dCU7QRhehW5bNO9Rt0qHpQVQyFTYQas7e1esDTgCohWdkkAMv6bUDy/YvvVVtG
QlZAriakoozMj12b3FFI/htHe77oWiNpNP/1qz9WN8QviIZGYGO5TUYjufKWqbRVMjsfBgM6utPE
Ece5uUo6nP5OgZnUiwIbZ+x8ozGzLYeUzqRPx8ClhwlAHrJQi/Jz0k7UwOuiEOqOZYPWMrGYe69E
V2rMdIYSHb2sp4jXqwcRbdKpeI+dCLOFW+UnujZvaWLuc4sNMe1c4Eg2/PzKeLqES7CofsbBJHOW
LeqJHQbh9Ga3N2vsWH5nvVnaVbXknLhocS8vI73kBufL5HZiWyIjxPD/5qQerDxgSpzpiUiRdV2+
1uhpWnhySFyD8tOewEnR5xjqYcbRq2WHOh2v0ZT6Sx9ucEjsIhpIj1xahKLXWJfrmQzSNR3fT0Cp
MLhnfjAjM8l2cqUfoiENOKb0f1lv3lq92XCYhoPk1L/rYn7gg+i+S39EBjiM24Z65NaQDrYktP69
heOy7pqCXB5tHNeWTs3vVgm87DRbEzdzIwWX1FJuA0e0Z+nnG0/47KQTTjM27oB8qvJgDUO26XL4
5J5C5TCr8W+HkJLhTbJOfHZMJtd96lCOt66LDBTOoTEeCqsl+YXj4Z6DGPyAUrukT0ZwWvtkkExO
snONdCBq+wn21eZ0lfSDe/BUDY2Cqmnr99whU2ESoYvn3egpblKXny3NevXWzpsn3y5l+snU4TuN
XGbKc3er9fq3wIZPYsbkjjhE+3aXtJ0GyrL4jspe2xs28RkLoYtx2eMwn2oteYN9QOZ3U5OeQfBT
08bT1lBmcTciAX6M5xY2KkWiZh7myC52k6eKU9VBnDWxSW9bd7gVSIOeJdoc7/Vc/BaRtxa6gkM3
gFoqqjHCGyjeKiHc0MrrvX6XAemrVledZYaRPq+inA1g3zdefenqOrkOz8vsOSEgj+Coa1F8nbya
hi8VkurUyQnmsLNnYsdpIH1UhKI8+UUKfmmgXegRoyhuXwGlMs2r+pUP5xwiJ8mejoTNE1hFsCIM
zjsUZfQ584iGcwcf2mgGoJGmQwzoaJuQGJ96WdDU3omTjkT495xMT9Sydk6aZRrM7dnppyu3aHGZ
hG5dOzdolmaXqK2GpflQJtJZTTPd9AbrwtaikjrbzVhtE1arhVk28TXxmaRUenaZEhoLiVXUm94h
5qAZZ0QtKOROcWMxBOq0D4Uu/oX1LAqbjilIjL7qFNHNPieMpjjT0oIyefD4aw2x1qpejUYWIQbN
LZBfBKy0UW6F3jT4y6AUbN8duGIgecCUu+DboRNl4mS7or6Pbt4A0BIJf/8U4/NW10ZizeNlOvrx
2huaeGm0D5JWtCt0LvOObnNbO3YEU8M+m37D9NSy/yCwct5Bm+sep3IMmdaSR82CDg4LmmC5znt3
M+nTektbGHqIA5nw5G+VCetCdXn3LnmaYf4HoV246pi66Xj8efX/l58/Iwn4U6v8emvq5e8507Vj
pYRxJtjsD5JWVlTu5I0kq+1gmjWATrYUUB4fQeEHVCNefE9RjC9G6RCCY1TJXe8H0ltwPfitZobu
8yJ7jUy6QHwBHXHxPrHdes2EZMjF2AlqK3kzUiL7OCM46DkK8Ng1Suhc+P6OCGttOzhV8BoHLoo/
QpJWfRqHkkA81o3JDGsIj2GkxuISd57A+uc5S3tSxU5reTuH7Xuv987Nk6W9UrHfXrvaAMEyOsmF
MyTYHWFr1cK0Zb8prFcCrcHhgLw50SSrVlmRGzvXy/vTjB/+xIn6LUdwHs7PrWgmLk+LPWou10pW
joGzPHI977PD/TNOVvenguBMTYCG3dWjeY8LuHpxGJIvYEnUYO5fa/NVl4Wg5OQSNSYq2pr4HxVb
gHxbNezp44lFHDXdpYgLcfQBeD+Lw+i1DqK7sPo+LANZvkUcXjf0RQImG10D4pteuNJ0MIXjrDat
adwbZeY3fGbmi/ZkYUJqGz71ejAWFpFOu6obuhfZynSjLGRJlua453xE/9XXMOUEKvrEMZLvIk7W
srLcP6RuiWeLr1/nDmowsh7tczulzrn90tqCqjnJ4nP2c8G4FTqZZe0TA0Gv3ACTtK5QLetbmcmn
K+e7pX0XJfhZPFnvaM2+9ohpjq7VakfVfSNOpA6yO6qULouOPxdvLh4xUtTDnIsXJNLQvds5uKX6
IPcqoFHdAFNuXRl9WjO1kE/IL7lTyLFEo4sQQw2Ggb62txQy6TWpouTaRaTO25r5NPP+9R3C0rS8
UytH6XUOmV3+657auLKiLs8K5089191bYqblW3EzcnsRF4pjUh68NVVs3F0rfXRdFPymt/BKq6iB
Sg7Vo1Ak56SGzRjXicKhJ0AXp6l4GSoT8fdc1pgMsLTNExDSJuGYMkvX2f6MGaZhlLvZAcbpDa28
+E9st5X1NpwKOrIO4JSTa/mryeiLw8yCT8rcWG+CnK3Byco7+Bv96muvEPKikJ3WOxLknFBYHmL6
OAeju06mBuawgkEErN94YzLu7Ww61lhbzW/FQfB1mNIb8oLkO9YRcABh+MvDN4UEZ3YvXeAinren
tyHl3BogMDvmmkPCRx/3zD5le82yayuN9oAFJ4HnzzyL4+OYpvYlH3zStSbGz0TRFWfiRdnrpOqX
2qRt2iCWx66zK6D4fUWYvEftlCcpbZcR4aWWlTd4kZwrqnSjBcDiG0t3L93zYqdjtPMqQglQOy2Q
4sacsyu8nf7kvjTPC+XCQOZtUG5zZalDYkV3LVP+PoCztRqdnnl3rJv3wWSKqAJx1TVOSBa8Hi1J
g2oBTrxYunZKeF9deMfnnBeCvOsf0wg751gaL+St++fEdL3/LjE4pGXJgC9qEhWW0DHOQaC5oL5a
/dupDVhdrfnHn3ukCZXzxWmwu2n4KckfKKqziTWAhK+cfI0qf59qerOcsO3DU1ZpZn2YIGG9p5q1
ZtrQXCkEzy4kw5d8LNOXNEHqq1J1/HnXSKxznI3jcCj6iyVACdbS2qqBHaZolXdDaES+J3jNs1+3
jOHdi8xJ4bHiqT4Yz4soaHa1o75zSsQLzx3JeV7asW/PnL9ACRtzqDcm4pNU+EcHDkgXjwM5dgyE
u9qbv3AG8PGb4ncRZwy81NScGc4Srq7+xb52rYNui4i9PzJJMrcwTsCNtaZ1TyOPllduMq6eSPRy
cqZdTiuMA4uKDqwgJcaaczjUwyvpJtNhmm3n4pByfnEoSdGafHla3ISDNTQfsTgIVD+fAI3z/eTQ
wbcBQIPaHNUuAyx4aIkXrjrhfGX+gKY0YBaWWEZ0CkrCTRww1l9tbP6bSpeCM25qNDR19TLgrfg5
kjmjhquyL6tdNCTZDQ1/d0A1wZ6ZV8M5Nn3w/bP+oevTIUu0lnwtq3uVzX7yJwqOyDkT2uGef151
Qfeh5c69cxMwROWY3KORtMN4NEHy2i1eZ62rV8oTOWncXn5ozARwaZoxPFOR2DWVjWlez+29Cdtz
22VdubXpC6xk6UcUqAbsJrejiMGEYYj44CQGycCzvZunYuUirTgNEzFKXgPbRhZyBiRL8FeQeA1p
tCd7GQ3WeHbZmc+9nIKVIQnyGse0PpsMITa9kQYLm14nvUtyAFCC1QDCCgMgQzmcTKiay2lM403m
NuqYPC+azxAqMPWjwUyXKouEAOVqX5oiMRFGyxiWSqmVMfD0NihSwnz2l2bwzjlT+6402nmxm08X
J1PlMTZhsavCRExVm/EuCt6HuiMOURvWhLyInSwNixkUFP+yhMYkgHi6U/RFmGfWO8MXAe3Nou9Q
8HMInfd1T0a0NzXNPp7GfyWZY99RSo/TUSK/oDYuT3VAGnPmMf400v6Ykrb5GtvWwrSSeq+wVKwL
dC3fdfUNPqpnc4qgBeV8upiz5afkUGoQ3GxMg3ePOpuwhQpRvwJSaGbEGrt8OWsgbvjQPOcS+PrR
ChL3a/RhTchczmdL0+2X2Mx9DLRzc9Io2ZZQHv7EatYYJksKLbtmWheVzbc9rIOGVOQ4e5sc4a4o
+4K9PVTuXdrtfrRb62tKiRZkdZh2fKsrk/7Ge6B3K+K7xk+/0zc0//5MA/O0oAQsbEnjGpDzMUzl
ObFn+Vtq8kooafleRgqHf1Lmy/pJQ9d1VjOtd7+9sQ6NahhfGBHWLCPR1Yrqb4qq7OT0Y3b2EyKg
ge5Vv6KYNt7smO9Jm3nLILbfSeUxQSM/Qwnr9tVV/rzSi/konkPKuOv0W+QNUNqFYZwhF3dHXaKA
llbS/8r7F4vJ4LedkNzYsQRt0jj/1UZgHbI3ek19WGU0flPfLL4BM3WLmWIanzbRgc97IImMHBvZ
UK6FSTmwLzyS32qjfh613WKLLHr4igim0uq3PjOSSxy35utzdRAy768/73qZlxjQyEyUTmodB5F+
0F8l5VEnW0ioXc/cBketdoSGAyPFr8Rbm5MIjIf/gaB/IE4R0TEJYK9xHs2rzk5e7U7UxDQdM7wa
YIu7bFOq1VwHzaIM6r/pfGxpqwKQzmIaJM0XYSdE8vbswhbh2OA+/pKUe29GM13b1u8ymsWJyYZP
N7yr3TArn1Y6xq525jP198lm0MXHZOTFngNBvEq1cm+k37lv/MpT6UDl0BOS89yCYGlSl9ME5ZKg
zdQF80QFpLLL3PmMUfvmb4wUMOKItXItMW8mJsO9L06d06hT7RuC8Bttia1DwMI7CmKO6tLUNuDp
fzU4R1DX571+AowmnyRzsnN5J+PaCMcufth9OUCfHD8mxytwRIn/FgisNwayAOMimNTubx4u0kNG
7RGknUHzcjQ/c+nSu3CL5ix8T7uUc/23sDTzM8J8guJMrohQQcLUuO+xV6Dp5kyJuq39Qyc9fiHK
ZCSyqQCJY81h4ZbObWit5NZOzkml0noYQsMeWiTtevDTV5ZxTo3B9DH43DymSv9Zimoh7qP4UT/z
p6GRkRaRjfFjlAQtSTO5MhTMV6p3223W2Ytk5MToZfLiGJJgkAhYGh+jap1bYPf9owfItTftEkyp
m33lYPXOs83ErSZXYxeVtb9FK5AwwxBvTYBzmmDQ3kvjk0Z38lFGBAnOOb0xfsoiUOeUdUfEsD0J
MjEXvebcg7grdmR516uuolOl5uphZChSg7bND4Nrl4/WHo6TZkZXk0hQTy9ZUthJqLL9323GIx1M
0Rg21twvf97Ww5huoxRvI2H0KA+KTn1mXf3axtawdwP6LEFG4ZnlOFdN8qpJtHqZ0pcW8ekmhXSz
QkZTXbwpv/tWQRhHx2qdCcjsHjbbtWNFBbF+zzHPZBh7i6OdqREaK+Jok+Fb2Suzomc12OmVXIYP
ad7bCU5/7wd/y56+GZ6dGu9uMN16Rz9PWo74sbXEXo5+/U7iXACbYO4OpbEMHDHe6bFP6bDrfPtB
YhKLilnXe08f1B7caL6a5zl9BNHA51Ii2CZ1kT4Kt8ZFEfOUJ1ktwE9X/os3iu9ZfKKwCWBF1B0E
7EJc+Ce/s5w5ak3COPoI+vg/b0WBuMltvEcyB/EujWrrhfnhnZnHehRO8nBjW54soHz/3WZViQ3E
assvdCzWxm3wAjklbO1bMChWLZZRpJRSPBJN3WQ2zZeikwnOZAYRgxsOGp8+V26NxGG8VG5lrYzE
vM76VJBI6NlUPvzi+WxJ8pB5iwaQG0e26GZR0y60rNdOlg/ouQKwK1DkNJLqNC1T6xpb3rGymuSB
XGE+xHSROSnn3iEhsWvZO9GwqXA0Py2yt66F+15MeGNm5g4aEBsaDeOL1/8laomObKuJMNOeE4WS
9Bsh3nzyYk9VgDCIasZaVCjl2Xq1ZB2PUbyBxU8vJ+n+y+Ug5llyu7hni1PpnkQh9ZCZ8eqXunep
6TSGoEcrksLLM3tGCGawPiUodBtlWEfTg2kQASp4DCTsbiqjhwQ/cLqmRSW4L927Sle2F+lhaXtH
DZfeBnmWvvUvsnDaxwTECaCfTRS727SPuZbRMoodziX4s9Cyv5Z0n09MmpdlQFRzAyMvdFgXpYqu
Uo7HPIvIwylmhFm6fW/nMT5L9bSRPG+bVqqcLjM/spUGREZzj9NSRvSWk1+cB6URslCkHw5faZ2X
9T11pfMSl7RtdG4F1U+Ij721r6YkHGFUrnTTqt/U7G34vwC90MRe2OdF9ehcFqYymzkMmPNbm5hL
kzJk7xTKYWzANu4BLlqYDX9Tm7sHgSLGUkpTD30yvaiJEuPQs4aYvZve/KoZXyse1p/FDRyZeSD8
gn48LqeHEJPYAFgvt1XV/q5mi1A2fuvWG6KzZXJya/mUKQjZnYTD3Hvxh0OY1zG3ZyC6zdySSNTE
G7PJdpEU7nYiMhErY+d/DKX+GKR1a4YAaFrhnfjf2eljYOzK4c4ZOjjHgDcLOyJdIk2wDFg7RJYt
Ep9VHJVfk9dom2pedx1hehNj2lXtmr/hGnEba3UZjoQyhNk8oVtNx5utQWVy0ViFfIN12AVJu8PO
v8oHnSmANulL6YMC1fTRWw0FsNvKjNXCLUpwn+kE3sOvrW8c8oh5Z++S9qmBSCTgXGa4R9n5IBBt
9eGTZbpxurtIq2k/a30bao6ZbKZm+hps097SGvjOgoY211gjAsS+5mXR1SbEdtFNtF69+apnPOv2
H4NMmzAyijLUqqEMg+fl51XsYO/IMdEtOlMiLFZNyDyy1ZdD7TThpMVtCEeEpgm0k1ViWC3dQy7A
L7r/Xv28JZlG2zN4KJuuYzac/e/FRLK5lk7wpxSGuROzuemFUCEwJ2+he+kAkpYefzTVG4AESHP4
b7ag9cOfV7KLEW/o8T/a8lNoqngKiYngtOh5MCED6zcJZTTdDH3Ewdihs3he1P+9KkF6bv002Up6
PPu2uqKT7SQUVm6RISQmZAjRZDC7ZHlfycY5Z4VtEqIBD9oXlUOxaxBXS5Mg9J9f289bQWW4mp1r
UybBIkrMbzzox3EU0JUMhe7W85LVf/eELRFvel1NpMPzHvm5TDSTLbuXm5lJDpJya160LfkGy/p5
kLPLZJdqxwkU7yJICCDUdH5ZN0/4qpyrahUGtkDgJVYRhz5hVqFRljL0ZyQm80tUgHyzU/VL5fMR
RZKxwnl+pYRnMO4nzA+Snysz4VvcM8fRfHRosVkbCyFLAN/Pe7h5fuifT1owoVrVXo9Nfa7iQ0lK
07Kqq5S+g9uFP5cySfv/Xlk2JOCiJfPHt8qwGUQV/ryy26ebmNlCtjMnch5xHYRdL1fQqf6WIrDX
tEuWXh3Q+NZmTEdNtdWMcd8YFgaUkcAkjT8Lg+clM+kY/P/l589qtoRlLYxT4rFl/NzaUwoZK1PT
rilm/aBh1zhYNmDGGiyP3ZgPXxDR7EN3b+cnI9xOKdumVF8JW7oEynCJLC6yjm6N16kjnY0TdIV5
qRAkLRx7+t3EGTlX3fTGi1WpMVBPBvWmF8wuW9u8YFmC/O776KudeTVHmQzXkfT36Hxw8QC9hp9H
qGAApXspUuSNEfm99Wjiqi1fXAHqo4+rGV5P8OUw22Tk1J0QEHBbiuCT5L8vR+bVLs90hjQt7hxE
tGhPGP14RzQ79XkwjfVoWNPLOPwF/EpRhGyYO4Zun0bpuhwrzITGepYNabOpfShrU8ctkJIGMrxM
+Qx2vXorfSwR1pST7NLsOI3RSIgYzI9NVXJzc9IXAemhskR7HJ8rPci3FcsGDeorLSZvM2TJ62hx
xxpR8ezSQP7Tyr+xKghyIXhb98IJpTIag5JOUEWgrVk0j8ImR0ufgwON+R3rD6t0k2xyk+en1PtH
iceSY5A8MJpmjOQO+8gCEkOtOWyVn19E5H92hXNrHeUijPWMLWEhn6VvvpSV3nPvqzBJS8ncqWnR
8LbJDmkKqc0uwiqTefXCjaQCHP5SuyiFyJzG76TMcZdlzgMWZHfIY1b9IXL2M6rns5rFrrLIHrRk
wcSUIg2U9bCpZ4vhDovV0TI8fsW2m3eRksWeAHdCnJOAutD2dhL95gEjlaA+RRLrCqs+jbo3Xiho
/gzFO8AFTrlaeev96VKKYlt03d5UkQ/mhP9sPMyvZtVgQIEgRHvrN0EG9ikQ6toSor4RVfYa6/ah
MrXn/LtGvExYLXCOJazCbm0qcqh8VBvKdKN1AxGcUMEhXuHM3Wiy2FKYVtumZpW3nN+MXH8RUrXu
/Wf7pdaYEUZhFkA79VFBvOg6wv5cigrBxomi8Z635BnEaZqt5LeKhyMhCia0AQrRuUZ0q6XId3J3
Mffzo89QvmHly3Rrr/L2ZEl06VlALEAlS8JaNbbnqfvSsneR5hRfmWe+15AnQjh4+jJpCLK3/a7e
zCb6wyFpiRywvwdw/WfVPOijEiOWr/XK5xkOwDxkbrWLM2rrJBoehU5TusK0w0TpHJESO5lPiHTt
9NDd3MfoFyX+HIBiScI00VNLN536BSpKb63YJxOsXrj1gL4TLZTBGFuOXUDGHym2KrsnDal8dOQ+
UO1d2rYCjEUoBYQ3e1kCmjb8WnCMTyQ9RwFPTFTFunXy9wKWdeyemoGJIVEzlNPP2bOVoo3vPvFN
vOoJQyMx8xyiHKEnt0OV8WU2xV1SiBaJLl81+DrzrCMdbJ/Saif76INxPVTWsal0AJdj/U8GfryK
ClqfZfRNzZUjg2oRD9gffvGUvpuauZap9a8hoKYuXr2Bm9fyunbF9PbNimzjUOdNKD3n7+ghIhra
bDzju2B3jfBeMJqw8DmARiq+nHEOSd+oFg0wvRVwBlrqsVyXGtOdQlDKZLm5sWoiM90yipdBOmZb
hgnYR0rWQNgYAOKzIf94klirARIaIaflsaG5RFvQBNTILJD02Wg3uJ1/9GT+QODNPlbSL60KbzMG
nnPttQ7xg59dyIxzkDSVJpmrVRSNG62u51XtaMZOJ8r31Rst/GWKf7oBIRO5RE9UUfqlmjMTdrhr
A9zIAqE+rM9VpLslhyOdCoDTp0TLYs/mIUk9tRttMln16sJhMLpXediMotxNI94W7tAlU4O7QII3
U9YKpwxtB+qc0Qv+hvMWOPJBMQgornW9feRZKUDEe6LDYscsla21NCCovbjpnb8dPNNBUIosv3ue
8yr6UzzQNOSiRVz+Czht7tyOqX5RT+RP+sPK18avdDj6PpovvbAymAkGaVZW9K+OPOR77MsJyAuv
lu9JMH6kRYgk+DvKefDIdD13Rewu3aLXXspZQBZnDmSy6UyipFlqXE3rS8WoUgpHaxaGoxGwxxMf
ZzNDDS9UiraFQ/e5rgAQtMiFOJH/Ey3ZKvx0O62p3gorZYxY45PKt4S86Auinpbmwep4/CwAkyTA
+NukENGysL+Fmj+VbnSbJvWvqrIIUJoNf9scnRFzVgdL9TXuu39GPmwCLLhvllmdmz3gWfT8AWoz
X9ubU/kRN3Z8ckt3PSvZ46xIdXwFEnJAFd8Q1c+gIR1nKRv2pznq3UXgYn9p2gvzjGNnZ19FlD+C
ErWBk1Z//SaneSe2dNQufKKDoA6nf7cqiDhYOq5U23qyXrIyC6UzlmefEj+JAO7b/r95ZJ79JCZZ
2BV7uuk7rKGYiXBMTrQcVpExHfRBQ1RqhzojJ/rvpVho/dq2Id9ZckTIYbDHVmSFLqoUjmbNyb6J
ErXO4vJeO4wYbHIIFq5BJkSCyJq+qeMu5QimLFJkJeb8pK5LqnkSTJdhQCfogobymrvVVgcibtYV
0La17Qb95ocQg1YT7/NHajKd9UAWVH2Do8dCFadeMOlGr57ZHGjm4ia0I5r86KpSpzkr19xaOY8O
Q4RuJebXtrGSNWa0d3BqC6U5SKrSf4nWoNVrk5MdEEpeuaucXtESXQJu2a6/W8QgjvrnkLcHGlDJ
FknnNhgG89wkM0rnHKYKJiZEUL+J5Lx6ffHV9OzudfxitL73/AvQKOaMCHk33UAJBRk9AhJjTtTM
ElVAhBZusPwHQ6GGiGtEj1IZ6cIasmzvGugk86JblC5pV3Q8yXxg/rlgisqctWm/yqIF3uMjSGmT
8U3WnGCHPP+XFNzRfjDctHY+FWzGf3BZL8jNaF/82f2tmLnQKZ7xtYj06rf+Kc9sHSO4g9BixXCU
SNJoIkM2iy8j/5wZiV9+oUpglRYzNvo3AZLzlWmr9ygzp+WU/vZRRgcm0wZkOifLy/GFuJ/CD14g
nUBZ86JqP0iaAoiNOyZDDaGrm4lASrsVr0NqjJvJSy6pyjYxeQhE+t5q3FCb3Bg+MCSGYmaETrDu
lvMoj7aJgwH7u1jorvsMzlZ09uLPwi/u/u+KwjpA9x71xBHqIesC4ZrNXUY++TU4hzIRp9sRBwJJ
Tt1WsxFo283RQl5MilT+EivZhk2ff2WzKAnniL1Focy13RaAU0T6QsPgO3XzO/muR1Sx/aLc1XMQ
6ir6Cw6pQm+zEIbc6k7/oT9h7gxK/plpnq4J87tAIf7jafIt1/ItSJOldBGU4Hubl7lw1TJG4peK
aM84e1znvXpJ6HR6Gm7tlj/o6m6XMewigQWcG8A8pKJWmOi93EeFRq50Nm20kkPzE9Bm1IG3wYNr
gN6x45Ux6u5uMN1brqX0g1DFGUyV+z+G06RL6al4S/eLY30qrM1kRgc2vrvXPOOnpEeTyP3UtFZu
a8/+F+CFdjRpodsYC1oLBi0b5hy3gkINsxw/yVjeUrLyet23zxnzxY1FjCW3hKavZh/JldD0xxPO
oncEz9e5ovoejnqFqdl2TURkDeu2jvDcqGk+e1rFp2/sFQUf38UIkCbvdrqjv7td/acrI2y4Scfe
onaI1fRlFtQkEhqvUozX3ncPjpyZqyGY1srxouVJwLFRh6RqpVssVW99Y248a3qf04JS1Oi2pqOs
5ej1+UZXbDc5PnhkIRvp9Dx0aQfRXtisj5C1K6Ju7c0Msf+gp5wVRjGddaXeCLxEkJ6Sxx47yFlH
dG0bhDAHjRCihTmlJop7SSujP1foehd5V5w133xHXT0tUoeZnz4gz2TYxG1OPhDAwG1bZFeUxgB3
6mLR9zmDpfxXrhLMMRTxUaVWScSYCjIm9n2BTQIHROMVx9GD4JsC10b+uso8+xaT5NqAEbiXkbw1
89qc/WBHiOKrZosPYnqzbd7IaxqZp9YtAn5K8WvuvtGWyLUgDbgZgCDV0n3H0wa0uJ2BXbpjtSw0
jQobSgP5oNz6Ms6A4LDe9JxeVikCs3AKkpGoZl55sbDJksePMIqqwedC7yeBdonAxdAKkNv4FiIQ
l4fumTBfxo/BSKYTokha+CKhwCkK0iFNj1tzVnsqruA1y2JtO3LHLw0OrK9eksfh7AXFAk4r+2U/
7FQUVGEuqNCklxds3vYYRqbzsOqKkVEXyWPt+h2j59Rcm4Ujwn7218n/cHZmyZEjWZbdSkv9I0Ux
KAaRqvwwg81GM05Op/MH4nQnMc9QTCuphfRfb6KX1AcWIZIRntUZ1S2SyQwmhzDCAFV97917bpoX
l0lOAZqhbiguBnei46Iv6aE9ryfbNtEV9nyf5cV+OhXRBuu57Y9zb94zJCgBpSfOCg+0u8FD+xoj
dF3oxOl9PdT3SZkTvuOkyc5oLJNaH8dJZyCYz+LpB6ozm6WtbVgyZQhwAOtWkyLhadstJQ8tXdV1
a5I8HQDI+mVsSdfBKwkd24y+hnrSnEfmiMdQw9bDVQo3DHBfBlvg1fD04YEe1/hgZeK5IUTJJ2oZ
/x60KsYSED/kjAxBaOvKEsndLJ/EPBY8nTUFFA0s0THGcszokklJ26MwPhIkzVeGAAbmGoLf6H9d
8z6dT3rpTKfbP8WBFSJ5y14H9Pa+NpO57phhcXIb1VDg00kb9bk8663NoxGFMw0/jcnJ1JzFlLkX
Y/nQjROiHwKlUOkJTke2Pvnp0h+tQiTeqzwfPLZBoRRHq/hnbsTWMeH3A5qzXgd6HWc3V1Rapdv5
k2Oap9FgfkVbHc1UEB8QSkUPIlYL5oMAoC5O95Rbz4UVv9tE7jBhz4KtqIzySe8sQjwIVeecwN+d
c22IQzMJ8qCGhDu188L4Ryi8+mGo011KlftSeNZwEDUhsRg/jLdhZvI4Wz2zL2xDdKvsFW2sap/V
k8uMu1nNFaqBEhLb2hEjnFlhvMmw2ynQWx+Y5y654+gbWfFLJTsZ+ghdf8iCRNvNU9KQEVTDQ7Fq
uvRluymIN/6G2ptpX/qjLXWSe6ppQZ5pS57I6GxdCjlg/c21YeD+Y/bwRbaO+9klg3YcskI7RiNB
5Uj29e82SbHc9K/K1LXDFHFXkU7LiHEwPm0tezAtpiZNEZCGXYgHMgPnz8WPUlVtTDUd3M8amUOD
oWZGOnZ5nxocK2w2Rw4RKNxGnpp1VJo7iOBQSzXRUho53jXPEPKIfjcXQfCV40pCLNExSelIgPvT
X9pWaWSFNwhuqcQ9ItA4nYHHbYnYO3MRJiqCVrwocoH2BvoR3+xa9x7pxUn3sPAnccg4JLfwHJTT
Bv3AgXmf+YDz2th1A1L9cnbNhz67TLUJq4DneaUFpL12gR7sArp/PrIXx9cMZKhNQheFlANz7U1H
lSZqX4Za88ylBojRpyRCFMXe6BP5BXPUsPeKqPZvn2LrIAQmzd61RrypRcxKNo1O7wUdhjVDSHqM
7SF5tO0uf0rwU9BNcfWNhVTmFMCAW/Wi9h6ExU/0gXtnl4b3EIejd/WscH372u2DpiHgwmhNSpUS
b0WbVQ/tzFEF18JlGjGmpmL+gqa1U032fSjsh8yLrlFYkBOl2cleM/HH21ilN1HFwlEkDT6JCJl+
auJF1gL3MugFp5KFCCinO4F6/1iSArZBDgTJWQ3TxaidVwzbXwllXZK+v7lpFj1VLVK1zEVu5phQ
A8j3cbeIz7ag4ZPH24cAfU2Rf/fiqX6ASA+OeQ74IN3ypZ/SuyFumvcY3TG84sjbVHNJPR7G16x2
WQsYLe4AkbonQcwKOp3sJfEadU8xD8A1PYWUr/emQ7pxVU5bfUEL1Com3De3dXIHFGV/CLC/cWAm
EeCe/hBoJMaibvzJLZm4tzNmBuLUZ3NcFmksjDXlG/DLdR2lT46LEARDXb5Thk7VHZm6j8nDPsWc
TrUSjWPOGHXdVNM5UFP5gCeEVqDLqAHlV6Wk38VoOgtk1BRaR9JEjYWgifI8sy/optDXJfEmtfMB
AaPYitZAv5aPq16VEJ403/PIm3Tj/qXXIiyQRb6x8rjDXVpBT3bjL6VOBcTSwQR1HSqa9d0SGVdy
R00NmEQbJJaWtmsTGQDqZpP3m2g8zCi48x4dbb7OmXUyk2qfJjyxIaI5CjSINmO8RwIHv0Hk957T
vsxOxkAbvDkHuHYNrJaUmdIoNln/PNbQfeNMfwoGma0MiuKV3Qf9PncIGSmQ6mUBMi6+22bFagm+
6DsGAsZH0CbiMqCVZCb33RPwSNhaKZ5n675K5nQ/mNlDUrc/7QRNZTBC48unnoE6vdUky5C/kGG6
BexukDnzkJjYxgrMSzOR9Q70ZSFoSjKfWiP8b7acATYTv94fB/1xhn5IsA9D6GEqm93iK+r4fZMR
4imQJTdshTI9bijz6J1vWg4bGwNGAr1CeKsNZ769lSBBDgoz83n07gtacSvHU5wVc67FlKJU6sZo
35LF2eJwILKci3qeourCQrJKo3GDtG3yK7vZ9KAut1YYwO9jrLnKmx5MBxonqhRNbOa0A6WeM9Hp
xPTUsNmsyuw79Vmz7gSHG42Nej1YM+Gb0BJ3FcJB/tba87MobzBjVOVBoVJ/jI36Ps/zdaAqe9FX
L+f7KjjmyPJbjq53S8XWtJRyGKxWYezMjEbRU/M8esHYrofSZg/Bka+MTWAd8gIIPaJXdxvUzN6n
8RxAHJWZfKaZZ67DjEObBzo2qdzvjAvcQ9CZF8MdjQOB9lcNa1mVudGebhL8sly8z2bzjes7rYwG
7LEll4Tobj5H1r1J7i29ZZYEZfZfOSmiGMFEXXnT3kCXuyOQl2TOYfzRm0l7aEU0gVJj/MREmSfc
O3uU5niji03g6ToDa47/BGkiQ3e0Y20khBHMledrjvmQLnl2wkvLfR8V91FfQurxpLWBRB0lfU0l
CLGFqiyBtDb347Qrx2KvAh/3RND06mEup+/gK4uV5uT8wZuk+oJhST145B/4Ua1gj4Kr34PW/3QB
VoUwMK8ER2aHkGnxTi+ncj/rJWbF1niGmOMA0FnnocOBX6t3aVKNPsFXNO2rt7EQTNSM6qdoad8K
NqmtBSOC/qioL6gXpXDuTWb7BBC43nrsPSqbrtL91jEQjVTzyVDDeHDd5ECf/ifYKipqG+16F017
2/o+xiQeKLVg0tUqKxb3xtKFn5KjvQhCpEhRUlFd+8Sf7nQ1k9jA67gXyJzicEr2SPwZHlTUCqa7
N5SWrUJtfCRjvtlaOeSbhq74FoHs2ngfBE1IYKtiZQ81rUZveqZme0V/sJ27Mj+5JSdfHMEvBjO3
XRbQPSp0sFpmlnyt2OM3aWoyhE1xwyHaeUOu8T4lpJd2xZWTMMoqQ3LGJigC1C661sK65xR9b9GS
00QsDyM+jVWbIgrTwulUhUx7kkhHUNy+dkK9RlJ6ByZkGyGcR/57dhncqqb+aCPIAayhHfRWDDHC
2oGf28OB1xAuxT8NNb71rcBYyCF05Fn0CvqYGc17HvH8YOTM7WTkMDQnyjGaqeWssM/2ylaPFqQ1
ehqEuHreuLWc+BSMHeRY+h6YQeicRLtMjR/2hKdKMJedui90U37q9BH1dP6oc0AAzkSs6DL+YPaJ
U6RbxY8oOFdGIX5G6dvAfr2eIRx446ISneFiRZeEM186aq/2+BOS2KWqMH10ioNiUDXXqUzpu1YS
1YZN14UnP7HR1tozXQ2VDHR+Uy5Elr3pov0yYg1eOzYWq0gk37XEHTe12flBQjPCm4fI70OahUZE
AeGp05hopC908RnEaQ4APj0m9jxtHFYBpj4YbEwRnEultqD1NzKIILjimo8V5T9qW254453l46fK
5q/CDPGntY8mggbdeMroCmC+Nu5NMdubULnzJhW45yZ3bznjYbbgBI8Wxsx48J5snQOk3YYnO0Gv
lEjIzraqz70Kjl1WAmRP2k/OXa9TQce410fyBUq2ijx+ZmJyVUT/7rqRk5MFBkppzjbS6GuNYCs3
IwF9Kpc2LVsZoKhsD0OHKn6mTbUupvSAqi/Y8VwSYzwQXqWYUUmLcSgILSoaGmOky7SHokxYjAwL
nFzAjB2+bFgjc4H6l+EHsz9YfvzPeIl9aTACILG3/DIyyGfNOcWFd7bevtFpuXAKwIjf+UMo3lEp
bZHq8Dw1DsdH3gNO4tZD1ZhP9VSuhZe/JR6JRbDjrNXQjK8DL1IT3NRxcbD5sxm+z/2jHh5zN3Df
owBzVCqz7m4IKcAT8qbOdDtV309PWmS7T7KwPNx0CBWJ3Hafgj4Y9miE6Rwtn47StdB1Ya5dPiOn
3HkMsUrCOCLcoVRfDO61Zze/qxhNjGtn2qnUMJ9j/lVfopjGaiGTp9tnWEB2g1lGbDgVRQ1ZNPe3
D6FRoN9MgxPyjeKeGNbwvn0ibW86E5RNV1eWF09Ly8tymNUpZvkCWQCr2/8X1B1zdgX/V4tH52Sa
iXu6/VOYzFS+NcmAJxjszslpZ3o2RUN5Ymaco27fdPvK7XtunzoYneyAWNh5oaGJqBKnKMBTkufZ
3e3/uv2ThFQ+kNnEt7iDzlitJEBSBfL37/nty//4GeECmqssXW5v31PDEf39p/XlV3RllNxlm398
/+277ILi2gxYy5c/PAmxAETYiZZP1EJzpa0jt9pMP6HTYI7LihmlNiAKFtwNzpiN9xEayScYI/s6
iaNXk4PlIdR7uODLd1l2Kdba7Ma4mvmqA6k0tRzerzC6cEc07Ce2eYyq0TwWqhlX45IXwqh4Z6Fs
GUncXrfA+dYkfQn0DkXITEs34HqPqcU5nzCnj0LQYsqrejgokCDBRLIJTIdkG4VV4/cebG0IOdqx
T6yANTrqjyhNMBPiP/ccRqTYXnzp0ZkzggnOsjWe82iNl6/lk7xgnDxSeKiZjgzQn2Ob9fLYaFDI
vFQD90BH4ICypnTHtaeJ5miwfeH7/BYSsuYbLlZPBnzH2wdzHErIPEyD9rEcoJnyBdl5JIoY3m4E
DcKAPX7rtRpNAi6QnZUFh7z7kMTUgNGICA+MX7vkxWXKBWIm2yMeQgLQAMcj2/bdmsF5wa7NLiU9
4F1tz980WxJyaTOAG7Rz1ms4Dkw4C/iKIFamVgA2Q3Gu56KB3u9AmixiuuFTesN7mtIXa5qN5tXH
Ns2eh4R1mSgGRou6c1ITqmlZc5ej0Xsmcvo4mh1G874+9oP8HGdwlaONxTIPfGeBfraY+cIB4WFQ
qXfw3M8EWeVQ9b0jvOyzl6s73syzkfc/NU36AXGCDDv3s2sfi0jBDarEJ1AWDA6R8TCpzzkjodpA
+LAZRfje1xDNhDk+Gu2T1uj1GuIY2l6r3QTTd4lvwNdG50HZDlE748qCz8BwluuJgfWOjvu0GRKy
6YzUuA40Fvw2SZJ1htWD5MrhS454JY7OYXNGE/xFLwMk9xBr8WWGB85qNtbBrEBJfdcrroszxQd7
vNa19U6Ogc/aMxz0iMZyLj2gE5RStM5fdKu8mly1VTKb3iYdg1dGryC5yuAwaRDWg1R0R+C690QU
EjypdaeSaRcZPvIYBy0aeAJxmDfy9up+XYDAhdGVk4+lZuSeiPhcaBQ0itWcPoWkySOqR7qDNgLj
fY4Iz2zzcdvk4wgvP+239I/veWu6/WBz6EzTwteRRG7ipAs4gRtHxCoafe7R+mo7tHoJgNozwrP2
Jv/WOtW2IKf9oh9Q+3h6yXO6RFSBGYWKgI1EZ+0c2T5MMrFX43L3tbV3dEWy2LEQGiI+Xo3ukPuB
Gk/V1Lw2A9HgqTK4OfWDTdzvQfNoeJVsBCWXjaD2TdiN+K/EWF7ZwGVblnTX3QzvJAnsRraDr4ig
r7u63iKfcTyCuJqVPWY8VYWct6PbfsYMdtdVHaH8DaMvHj0/ryt8jzXIZ1RGX++9puinT4FYVA36
ZwND95TlzYmVC1aBXCVUdoAwl0oNlECHSsSpYCZmDWirmdRJuWThzr13Cq1rxW2vl/BfzAku6mAw
0V7o+qmXOYTgTurk2QeN7tTeGzIsYDtnjvYo8s9iZvrJM4+5cSbaANuJPzaZj2kPOgrxqyEOqBmH
zABcYM+5qPz/ILg/lzn/+fc/Ydb//u+gy36UvBl0drq///cg77uP8vI9/2h//VV/+s3t329fBovm
f+++/+mTJS62mx7URzM9frQq626v4vfv/O9+8X983H7LXwRZLzFA/4Lf/p+kV/+vG739f/7vX/jt
y0/+nmJt/w0Iuy0816HnLE1rodcOH233H/+m6eJvlmMCW7VcG3OluZDTAWJ10X/8m5R/M10Y7dRf
wG0N3eWnfo+xlvrf+FY46sLQLRfM+f9TjLX+Z2wb7DOO3p4tb/8OPPLWL1knXh64htd2FTIurXgK
J/d+jOZsB1lR7cPKlKfSa5lVxYRe6UZdURdW8UV43keYZxKwpjwO9FZ2oaao6mxik1qzNOk+5gO0
4L9Aint/RvEtL9ZxTHAMOrnvlme4vwDw3CwXrJtYR9H3XHPy7QGhZkeIK/LUi5y9U6WTT2rSPWgZ
Z+UGxCJCDaFyyu7HoK6+9d1D4MSW33XW2+3vUhqtQEdgr9dQFM+hfR9WeF9L/lcSOCOhQdMY1s1T
MkaW7+W5vQKFr3ZBvRfFKE+ObW5QHel+SLDITtl7CoOCjoR+9aA3rc0xrrZLIkRrgGOMjQ7jPQ34
eGUMes3rE3u3lMyIkvyDAWl6aGweaRN0xaq274yxBHXkZuEpjtA0WXrzNawL0lc7AabAM7xH2Wje
fhbo7tvOePPSadoxKn3oNds8YCxd5bVTXupgQyaMt/Nq1AgtijSkLaw62UymxFSktOIcmjzKxVgs
K3lCEwUFuc7xaJImE8RTTCns5ochssiePs4BOdwsfi/tVLyBNjv2HXl/CaLzY53SrYc48hdgQePP
KNXbm+5awsZFKE0dKORCNv0D9bAZI4f5EG+63rc6gG3OSQoKk18D4jndPhjVBH67hAdR29VJ9eo6
FGT11IMHmC6iyR0Egq5B2ryKKJSAuq11PtfRYRDzFYqTcZ6REVJiBGeJJ/QPi8J/FUjAk/oHtPLv
L9/WUUjouuEIa2Fe/uHl17h60tnA6rgo2w8l7ZOLgxr3YhuU+6gFC25IWmtUzFP/0LaJt4vctNo6
xAvf0iYTBA1ZSp9maZyAn8o6v7SK35b4/zta8r96lY4Dmdp2iLSC1v/nV9mjL5qMcjlN1/M94zd0
wjUeFhsFpjkZ8WGEZBebGF0UWbujOhDMJE9BhYypq1Mo9IDns7B7tpzhkmVWfkLd1+3/4kr+01LF
gZaVcnnwhTDorv35NTrEqNboK8q1O0X61m3Vd6nyYIv5Pz13joEuU8d3M/JI4lPCWqwBcUidc5Z0
KfINvkQs4ypc0GRxknW7sH4wzG5lF8RL/utXKv/plnVtaVsGSHLDIeZWLFf7D++5k8UhZ6CR46Dl
fNaEOX0Jojupq4ueDX4ZAlGb+lcmydlLp5P2tESx3EINw4E0mnDqt7HeGnBsiMkoqOb1ufmUZj+z
3BIwBBC1U1fLwJK2vAkIi1mHepLUopZUCw5ri8q0tsAGlPElLgprG7nhs8gKMNwg16Rd0uKqjMCf
s8qFdQSjFsrIPZKWiQb68GUeKb29dJD3nHNiWZp7KEpH3f2UoaMeW/jqaNcTeYqAM60QgRMG9lfP
zJ9Z6Twzy/Xjafdgui975i+PfFl26WyiPIPoUtQ7LKb2icQHZGnLXsTEhw1J5V8QsRFnldX7vEFw
k9rusbTCHAkJACryIuCObNtGmy7/+s395x2T1qe+7JiGNEhYcX7dMT3NaouMJkNRiY5gc0OsFDv1
isX27BZELbnj+MOO3IFw2KeoynGS1OvZpvzHZQYILiSTs8VSE2t1DMyJ/l5vp9q1p7T7C56usbyU
fwBjb9eRi0d6Eq/YA8r6yxMzttqUmGPA1t2GP4eWa1ZgQ2vo/BWwybTxtWvzwreMzNslXS/wQzM5
HMGubEjcY65Qj9q2oUAykSh4TAYpgynOGyHRymdfQ5wff7HD68sr+uUVS0eXgq0eeoywfqHImlqj
BRJl/yKoRrqk3OxgRSFRTzqtcWSavZCYwoSxdSeYELPluEfDTrs7yGP9X208f6YRL1fPxQbrmg65
kKau/5p6azsjQ5hQkKhFC29V5018JWdhOmiT93L7rFOCtNYx2dvYki+doUfQ9cQL5MKaQDWeviXj
cJgSRgJApPaZlSHdFtBexYTgnsRZdQqREIcxrUdl6852qLW9VcC8/Ne3LEvOPz9RROGwgxqkOLKC
msuK9YcVSYYebcEEM5KqynDbNVFxdjN5nCxxMCITIqvUvG08M6RMEEHOgZAnA3cIMe85yGNWGLOb
XzOYQJsIhebKHCSdGARq2z5ADd2Ma7u2EOJMzalQqj4mYXpqhV7dL36FCjGmW3nGiYw7+1B5pF3c
zl1gJfFQ4C7damnYHdrl5GHG8Rfpph07ovUjzJMziifnG/EOy2Gq2NT29xY1KivZBAMAEZNBVMBa
JwmGoLBHjw7d1epmfUuP9jvY2x/9bGR7wy044UQK3QBJmYh8oRKlXXxpE3LCQOKKdTYQbiC9xEDJ
PZEq3Dl3gQuFe3kIbGR930rofElfEmZEkjCpfvFTPTot+k2kJ43cBI7AyF8N8jRpKr4wIMK2Ytxp
KYG3WXAX8mxuQ62r/CHOGfTBnfEbjBW3AyoA4pj86vZK/JPN1CeGcdRaVNb6VxFWVNUjtrSQltJv
Fyiec/Jz+/IO6Oze0ArUdsI6izYat31Gw+xGmxqK9Hs89eR6VdrVQlbsFMmwl1DBdl7uPJi0wn3H
q3/wN0SI/MedhyCsWgdp9CXvitdcH3BWEFiwu73FqDo0Trru2nFZ5qKyeL+9VQPKXpPIhpy3eJgA
BqrMm7a1LN4RjOAK1gKB1kI5qxD92Q4JB/rTmXkgge7MMABb0PqyA97zPA7Ot/VmNDhGpEH9bN5y
EiqvYwRV6gZhkhjIyjltwLB6q5CAk70T0jBwJNpEV+fXE0+t45Lu2+1tI6Vp8yRwqPhMMl9iI8YQ
Fte6b40S4q3ydhOSeDCt49nJhkM7BhMj0p1CIYGo0nPA23cgXclK2owEnexTrmQomy0asfgSUOlv
UyI7Vk0EcTKULgifxCHqtG0rhND1AW+7tkW0LiHjuXt4hPiw3JE3o1W7cSwpSKo2fB0+awetnODJ
2A1L8dKjXoysKPeVVoqtMwQnq7Y6sgMY5QauxG/gThV5x4l1sJAIYjI1ubb1D6e3TAQ42lHYi29M
6j9up0hUKxvWNtOvWkWAZDF0q2Fb52WxnbSKFzO77wizHGhH3ORB0MCsEliya12e5orT/PJwTyn2
NWZ6IOZwh+FjZVPU9/Gi8XYpKk/S4YGy5y7auqUJEWApIbVI2xthLnFSTV9pgopDOuvXBvE+nG3v
Z9/n08ouIW83UWKjKqdGm8h53ir7tbPyL2XVeDuzdR/1BNRvulJxrJ9BxCL5Xa5+ZeX+XNGNnWXT
7FqzCZ5cwCrp3F9KO7QQkgK99coWsG/VQHTGeAd+UmIWdcxjQkzESpk88GRm+0aRP4MvedGTmNn/
chWquXiGwmHRLsQ0WJQ5T3jRQiBcaKGttUJJXh/R9J9sXa+uY7jJE/UVBO4ntcM50bNiizyHGZS7
aXEsr124UL6sQk6hbUQD83Z1RrvfVl6IIGNi4YO0+GKMUXTNDjJK8m0axZfbY7o1JaxW2aQDDhHH
Qe3kgWce5HzyftSxWHUjHNzYmK1NGAxIs7E+LYdf16RiVwKfG86/Ev96+WTiH6yL3HycWvcSav14
n9H2Q0SNuMPAT7aNGgRtHsrjJsvfb5f/tpIhxtn2Za0/OhU6SUcG9yqnk0tbjBxP2qa8hgBMv2En
JJzE5ZCsbwezJFOb201ke8HZq1qMZbeHWS/nHEF/7MeM1BC4iW0RYQDL5f52pzVLPcuM4rY61zz3
DNrdTdImby12pWvC1tottVEb5hclJuLhvdjbBWVqHeoGVjnae7OFr7rsuA7RXolhTAdJfes7pMGs
KCLVoXQIS0zpmTv6YtGLmwN60gL7MArE1OqxRs9psaa6uXpsgmtowhneWhzWt0cE+hdOUGkjWYmN
vdZT798eJGlG+8jE3K+saOc02HMQdh8ZKrTgZ0/xQDS4rQN/b9KGqcLyYxQfeHL70tm1ek9QS0i6
W7tlrMy6ouA1uXH2OSUowdIh3VFL3fbf245pY9BY9zgF3YkEZQsB5zF26Xg4LqdJ5rqMqpDI8dcF
YwI1yZVMvt34yUMC8/vboMZHj5ze0xiAgw65zQkjzRDIhUzTuiZ/yqcfSUG/vJySl1jOz2nLsVqS
3ULrzTPWYUvKU1jZu97WziAomXGPOVVpzMA+THugJcu4RCzhPpV138xZf4BscJ5S5aHJezFo/d/1
I6OcGnrdg/NqGR1m/+VUr/e0TXX0WWt0heVWEzqpIrC09ACTIOVAu3MKRv+eAx/dybrxvo1x70QZ
QKKatD8vmce7eCwsevE0aTzT+4GJbdjaPDZwsbZ2NEN9NyfHv621oYXdZO5QtvDygj1d932TYeTq
JsibMus5I9/eqt4c/Zy2/ZbQ94A3rvZdnTUx7Atrn3ss7IiHWoTTAxosfAQHAkTfSwfH1BiN7rYm
w4jhAn+pPVr+WMGFJ5mH40xacQxSO60Lk6/S4U0easKsRRPeJWjvfI1Udsx9mWcwLxfyyW6yTxOp
zgQaJS1EvymWavZWod/uCMkD3DRZduYKcZhhPpzYIj1iDFonpUmhYpNN3eUOCcummg7KNtw13Jof
Mbb9rerJ55pV3B+SanrNcgrP2Z2vU5zau9tvvzUBEKOsEOszBSsDjoYVNFYx6LvUZXo5K3QXQpuc
TUy/a+PM4lvpOHDfgnRvzliKcjV2jwF6Te5bugqVZwPOyMqNxeq8k+4BpjezPBx3m9s+WWWYnvog
eMpGeaghPZwt2W4iN0HrkybR0wyTMWsxA2KSNA9pE76JgUGDkabkPLFrZS2na4xN2C4MepFRNz/I
gCi8LpPeGg+Nr9WlPyZIlvNZzhvPAk3LgE5jTQQF06EbS4vYXSmjSK9SXw/hkzNJE2VsDLrXtl9u
W7amfze8wSOSzcVfSlSyRg6sPxAjv1bhHG91kriJwuCscXt8UxfYvhWjUUoYt9jEkv1W4qOt96Vg
6g7WILpIABgbh8G5jiJ+Z+adjrthOT3bPOV9IcUWhvS8pVqpD6WGnzDLkSgwJUfTcC1nNrYoJ/24
LCVL0bJdRgjwtm4I4C4wPe3ut3V7yfUtPbzemu7UKOCdHmXrlG5uC7HwrGDnDepyy8mloACDy5p6
Kw9l5H2aUQ9DhTBdM0n6zW8tVuyWmyAjAcv2KnTmNmBNcOEFVeXtMGbr7ldvEf0UCDykzCgazOI8
lsWmZWq6SvClzVkw3N/2YLNtGxSauApvm5Oc+o3hKn03tw6J6aW3BXhjW01zQqYJsyS/u73EPksh
emQrj73hujRc07I8GQEBx17bwmPo2vowDuDwOGe1SeBtvYQR1ahbB47K3fMwPRj0Qy+uPaxGuC+3
heTWmrnd7mWDZlPN4YaalU7SEJ0Hx1o5EceoPA0afIzxXbBsGZ0Kr5ATnDvx5XawkWWcYkcofwpv
xmuQxvcO/Ub8+3VEjLI9cdNPHsR1A8XCoh9RbQPXZX7RXGjPM5Y68EfHMIDpv1BJCu6HdWehwq3c
OEX3hAX99gbUybSqeyf3dZGaBESjFyThN9zoiDhvt+DQ1OxWWDvbQCyxGjWNaprPXW/Ri9ZtJO70
oXkIZIbImzflMLTRfKxN886h/RO0WXmn19GPanZ1Ui3CuNj2tIxWzPyLV2uWV7qwz1PfnKywDr6M
QXynT9azNQZvWuhE25LWlL7OSzwIYd9bjw0eu73Rgs8hOrTBvnIOhFndObC3OjnxJIW8ZQON+pU1
eLDJ3M7ZdENI/s6bUXNiVVURXqX7DEAd6W9FmqY90Uut60+ZRqFfMI/BxDHvhUlGtCwpzQgLwAxs
ONhImh9lu0AJCfCh+mlxUUTutmDsMeVAbEzVN9uGeTAqmmml/EbiEEuYMGLt+aY6m0Z/mSoUnko/
aTDe8c+Ym7jGbJ6YReWHMEdTKsf17UcyXfhjas9PeGrWsz7HBxGgLnDF+BVsfOvD7XktZxQtRG4n
eLpXnhFydES6Y4r+Q1IZTTQXeNCeCnBaKz0uF4Lvu6w5VjKWBCgGpGeJBkErXCOYs23FZLX+Cn0G
yGeFvjlfgOKVY+447QGvdJsjdGamJ8nZiD9K85QV07RuDX5Yi+16LfdOlhAeSpkYxnVA4Y/7qcbK
K6YeIVM7RHjgwzdDik8YTO0pVmDIUkQhPBMMV2PkYUzd2Z9NyQ4YxFArddIuiGZBuGafoFhk66mF
mwzHbdOFqR9Z4TnHC3WeFuUzr4ZkJeIVSjhJ66FuLHTexrzGMDF06SONi0+8GRg7J2bXNa3fjWbH
Pj6EkEwRd53YdsCIRv9OVLnaeYqTlQXGCjXntyjBG5HF8bRmGI2KGEFOChCiSk1zlUL9jcxBnQir
NBn+r2xFoV6Q97HCCfgtFVBhRwRW7kgcN+jFb3YvXhjYjjGlVcChhZ4/xsfc2RkImkQZmXsE5bDK
uC5h53h+MxNS08wRaLdpJ4xs2iNk24bZ8B4z0sV5xSETcIpjcY/2qRr3iCdXy5eJygj2dSlOduQg
MG+j+h4w1gh245NqNz0FnNCbpLjaWSc3iGU/ohqk0ZChw06rbjWKmMSN3AOFm9HeILsiW7RyuT69
aT3Mlhq1cyqRnZk2FClX8r07XrDfdy4os+guQ/VK32Y3hgmUTLOmmA+/DvwtU8IAoLRIiFMETMmO
QsN6nOVaWmq6a+LqGA+fAZJDu2keevzuOQeHVWeUWP2C9BTdhUFy1kkPO9NbfgLu9jh5h2hmlSAx
5NMZl0VbYfXNbfnkeMFRIpA/KLxAdp2qQ1J3m9SJfnY1vkdJk8jQAafzsIAbxWC3asT/Ie9MsutW
0u08Fa/sIxeAQBFopBvnAKdkTUmk2MGiRBF1XQSAyXgKbwAeRA7JH8Drl+lnz8CdzFvqiucAEX+x
97e9X8q2vjfILffuKF/IKTuSREzayU/brhnmld77kIc/IjEwtZIhFsuF7MbMxfgjvjs9x3C/TN90
aT54XEphkT5SYN4mVfRrxvBzlMq7NEOG2Lqe/cZQzaHL7cl33dXCDx2GxAELFzOeb7u0f0xGmh0o
8EeXtmnK8nsyAT+5usEDRSH3HGB0bQ1LMt3kjzXwXRUZ4+yFGVNcPcZLTJSD7mmHfBqpccfQdzLd
fmnN7kfvoWy3+Rmr3Ar9osB2Cf5d+FHEUD5RaF9sivvSbN5Nu3ICVgaOz7XxXJSYzODya4FFjcph
TlUWW/LHqAgbrV20xQkgKp6cNJRH2SCMDrNPy4PpsqTGcwuylTP4DCByvK1m+TE4AgNET2eGJ+Iz
AjVDwHI2+oCB0aObiKt5mgEJhITlJLr2zLbtgqGtRQ8RzmukkYMEu71TwjwvUe6c8NlENFC1Hdgl
uQQaaoulcP3e6nKwca+iMdvAJmrl1HqKS5wyAcngC5qU+Uoa0Oq/csC7QoeYDHJILCaLn+16lEmF
Cj8mSs/rh+qOb5uRLM0rJYqREuIAYDnFBAX5k1axzhBnyvpSqEvKJGIXkonpi2IBARl+ZyO/GnZX
TX1u4CjL6108zldCRrC7dNB4iqV+dQZrOFG+f5rmM/j8lAMSE7WeHiu3fauUeYHgWu+XjEiHLmSP
Q6+M+BOnSm9NWLPVeMCMuuxa8PCZ6V4Sk3N2cCVOw1hn2QqOvVz2XmucOyEeqDcUZlQUPxSSF8+N
cx+25y1z5kAg8aUomVXAZrzz65wdd9U8yIETvy9ki3AS/bY5ceG3vQsxjymAK8pP/Bj3pTz0NbMa
PBklIC8fW35IJAty1lNODDJntHrOXYxingRjUTM17GA10oNXN2M1Acqmi+KjIQYYMgiENpIpuL3s
40j2A6r65Rx5ob5fxvFXirkWHzkoLcXmpuifmGPf1aI/2R3EUyej5c4cE0fEaO2TpH01eVezlVjl
9kl50l3nBHO2FNpyAmH16a5JO3P9Pqc1NsjkM/UKG32T2cN8JKgKPQZmTVM39pFucBXlNhmO1h8m
m8lj5eIzIFzEdZiVJSerTvF7XZj1sYsTIMWz1HkvYIChtDGf9IS4Kdl/oi5461cR22i0/V7H6lha
C6Qxz+H0XSVbaoA3NpXfoXik1zC+170QXIvG/TR1MX6p/G3pi8i3e7H4TjgNe2fCnw9pyecVcKkg
yN6xnZDjwzS5iQFHNwCWUAHsJkPRbNvqkbsy8lPL/tHZjtiNzkghhUSxkV5AMczpgqLMnyOyx6RO
NpnL79qWTNEVDXK0XDM5/1HLK2YB2FK6fMYrs6ADgE9pa7yjlO59kWBqg8c7MBxQCAUOoDhxRF3d
2RlvCpRNO8YYt5iNO98pTWuHPZPNqv2DlQdKwajhAMW+YUGebjQAYXOWoqoDGYh3BEppqS+B6+R4
qkNzbyDdA9AOQKGaCZ5qoe9NwnkcrXtnxD00/sri/k9kWo9zOeJ4rOTLsNBCKGt8r5xr6XC+VQmS
LF0V4mTOACciE8EUEydZy44exWFzqENgkbvsvqpEjdBXGSCT8zhwurDEeZAMe/OpIqKCV4JBhKYR
qSVpqILUsHPfvo+5/dkfxxxVoe6RNaLAmMTxIU28LshKSR3WOPqljtsP1H/LgUHxQ9HU09Xz3Ec3
ToqjavPvmdKesjqxd3VjfQ4DBUeYRVcEnTkqt+WdsgmckJkHID9fLBSjgBF6x5/H6g8K7YmSXdcD
kNhzac17iI4UL+DCj+nogrpNlXPOY9f0Vau/p0NIYJLb3Mplr5m23+Ycdim4CdqX5h2gGLZ3FYQ9
8W4iguAVZUEPTbCGItRL/OAgGhImw+GMHFV2xN7nJ0Oo30tjPlvIBRewL4TZMwToIoSJQAN8F4fG
CBsrip9TeM8WBRjRpbVP/9/u+JWqXRwT1iDqhFOrGju/bQTuKRSSe8vT/YxtwpxRsoZFNiKvK+6n
PEV2yotQzOnPOE7ONeCjJo6jR8d7YCfz3YinmiwBiuIa+IhrItOV+GDQGwJNgnuIxrFxWoBJSvjN
2Lrfltq2IQAmREasf8qiVLuLZfO4/U1Wy95zn94QBkU8Ffzas5vHy8P2T7aVTbeRE2oDh3HaNxQ2
D936P22GqcIDu35KR09guMG2plLWbY3RQfhQ09nMc/dbqWKFj/WgkoRSMUVYVc0l99Daao96zhHn
ubeeKw6oWfethIvH4az21bjIA1H16ETCMDx1zAv3y6qPXfLiOMpDkq7M37l+xUfiHTiqiM5woiZI
c5f0tlCHQVCTOtAxAx1mecyKWt2HA+TErhTM70W9YvLK4mxkr5jKg4Kq5AEXY7E38lkdrFUmUMJs
/VIVsKEnOObqhhxJMyrfMwBkAAxZhTEJI42fdY0dcObIaeWOLsiP5sYCJ2zC6cPU6x2zBci1zl/6
UjsV74lI0iMlLlwdsYBha4Q6GOCBR8E6JuNDzMFC7PkQY7a+vXtg39fvNCeDV1+QK9W337mYNu3Z
2v4Xk6CUIZ7w4NUomOBclEdlLD/HlJ+a0Rxd2jttFDmEjM2YPii29tV0zcbJBoQWTUecvAHsTG5q
ACttYlI7uf3dMkVU8DHwzB5OGBzlZVfC+b/Bgizts6NiBs9j+GcxBTfG0HYoVCnEq4Hj0coMwPRa
OeCBBgJJ+hP9RaHHQaLPzYPZ4s7UY8TU8/zU5rY8Rh4qvLzvv1O8JWOjBUKZJrKb9L7M5+SHnF5o
CNiAWcnCIiu9LavqA7J7FHh5+6rJQT0CPGIfso6Vanp7mKg/MozSt9ZsYglKTMgr5vcaffkd+ley
Wb30Tz9nWOfykH7KHdzLMr3IkHn1NjWRHdSlKY4AceBAOcahFwVIssHAM4efoQwxeI3d8zaP2KY+
MC3xe4eAsS0LbysiuQJmONkKnaC9tJNzFFssANeJtkEw6nE0Q+O+y/CS0zvsrcYoTrURTfwuFNFx
62MbxfQOyspOhtLSAzyUYDaH13Tw2m995t7RR7q3C5c4xWhCPX3wslM143/Kvag7atCMwZjUXAnh
p8do/VqyOozYc4dREGPvuB0byVOgjflhdPr+EKPiu8lN+v9IzaDCIDWCHgFqzMPMYm7C6N6/Jpnx
LXTkKrGeEfNDYGL0fVjaKbtui7pasFbI0Qw0ZpkeqJC4J9cRqBx5PcVMeYNO7wNVkzi3VOYodViJ
p33F4oCkdAZV7jlPmFLnA8T1qpt4iuNnmbn4HUQ8+MbQcR3pjDG2n5q6eddItoJqnvOgqp00gL4u
d3bd8RKi96uJfeXTW3bbf8dOU/C0Hu6vJskB5QumGbhVmor0hfHmS6hYMXo9uoAjGiuUp+1JqFX0
IzQk5gc2pX0yPFFEeqd+VVJ6fB4XDaJUrQyWWVNq7YXdmQdmsZPfLZQCczcbgeTA3Q9QjH2iDoin
LzLq+YHppWaXfAWotIGFUdnUCZ7SmT2v0Nv19ma/jrgA5URNy06mzCHM3D+9oT/Erj7e5HbB8NQp
SRglNMTXB66hVY4DxEP5EbGIbTjf2NkyHaTev3RlRc6rG9NbxPqjxa75DM5p3ls1UWqoEK96a90B
2N9JHArn3tPwN1WCfcGYlO1uzJyndSxqxm1KtD3D7sHU3WPSAbvrpTwS8jifkp4fJA7TQ93W8Q1y
1Z/uMrt3Bm7s2HhNFtO8h8gD43Gw1Zf+hjlUs6v6tqTbZ4YdRgkhd1Vt79zZSo5lRSjViCWu0kCz
0y6dSH6uD0TRARei73+wE2e8I1GYTTKnr4cLFFTLNvtjowtkZ+FCX3KUaKH16JbmBKSC18p9i1nV
Qnis4ksl3ZuW9MFDhqSqV47FcV5e7FVf6XYCIwhr+Bz/dk8g+bVPzpqUxZXWnsfDk/dhUgHGjIt7
LLRBahdw2kVhg9N1nk3FsFQ27Ue3cp0aR7uXov3YHpphKolOjJrvzO5fIlgLnhpd/+tNgE5/DGut
CdoWykEd1xdrcO/ipEVC19yV8XOXe2LVWLxYrV1fcAsY91qE7F8guD1NDAH2jbBehMSNbWuAgY2y
rw+9wO0iJ1RMqfXXTNzrKEiTeoqBj3HZOise37bYXlaykH5v/zLZayPQjyD8Fd0ZDl4AWAvWgEPP
TfNtH+0xx1EDJtqegT21dfirynjltqF2mSF+MIcuwu2xPMaO+Q6gP7tzjYQkrzAmM3u9ExmaGkAf
R2NvsAop122ltaTfjH4sb52y/YDzeEpk/lNVrL4tz3h2iLM6C6IMDwWRuCTkSBfyphk9JH31IY3L
JlWAjYCIAKHPjYzbXTsS44rHx4K3p/1JjYYEaGk+ojOZ4T3qgN7QjBQakFeGAxFY9kPec03OyeDe
bj9KZMnqEFHBRHpGTwbVIwBvT/wJ7q1TwzD4ZLf9a8679mjYEupZ2QblgPQ4TrSzFCzzx9m6nbJO
u7qafK8AUmxPAfot+0p4zatZ2SQrjn5jZYgtsuJXNAIsBAFd2YNi7tn8LlqLcPO0XPxuZYoA3vnU
hf6t5xvi08T0FbsWUpshDoYQAQZo2AwqqV76GjaCCk6YNu8EBL/v/RjeEGsiWZL2gWFC2jY9kNic
QX2ShEgjFziXLgkHGZDjnZlMfxaVfdZODAYC9RhFN2vnGGlGwJIKEu5awW0XWlH3hAlybuRFc78V
JVWntWe7TsmirqTCbYK4ujDRcsqi7E9ez1ZMcm7oq/CqTcJb3Zs/1xifnzqv0qbz3Aql7Zjfrot6
aD4NKccHNbMq8az9WMnwsbCMgdEkb40GDrsbBpsgZFyeXslstuj6wJHMFQyC13w7TCnv88gO5GAW
u7yuXiewYhTV1t52LS+o7fjngHt9/XzTXnH+jpO/fVeFlOKEHets1VKxEy4et+NqWaUssSj9sl/p
gUk2MPxgq1/axTlidbIb7abaKTN92e6RLwE9yijtzUgSkHzZ8nNBoEBBp3GCroWBCxmWGbsiwNIz
f3ozMzUSwU6KjIzd2CbaKWy9G2b70SXV5mSngec9hmP8kQxkRyYDcCDR3kFMzu4Gx/sjIazh/fum
mQr1gmWii8xq3EheMwASjqBl4DjAJLC+i24PsCdvOXEh6rFjpjKzwnH+kWScuJtyd1Pt2br2FHtG
B4YQTIHK5+l+IEsj4injbubBGktKUHrnlHEE2atvuRb+2faTw7q0r1X7MZF+qJRk7qG1N1E9kPbt
Og+jwWfwpRqioKiMtrxi82W0bhrTvh9b2KilBn1Uj+68KIZDhtccRLyOoHdVsnDHREe39u4r9WLO
nUA7ZuIHaBufE7mmeGb7X+JkviLTZgW46oh76O/Yc3V6m2wmQnD9EgbBvEl51ncVIYBMVRuoGhN9
RArJ9vfXK7D63dV45fEKm/vte3UoTfCShQnggho8m8jjO1Nds/SaRuZqm4CnUGg8hTGn7bbKzwfK
nDRxSPZ2L32E6lksbXUQS3q//YoRYqhjafJgDSHTmYQlT9VEmDFxnpycbo4PBVirEP3EVBF/1Xgx
pEADzENKVS0YgrEW5Ylk3pTfadN8VEsD6yEx79CZfxewKU5RpQEBgD8W2RnlHao4nNTxcfuinSnt
b9yJ1YxYD7oJqI+5OqINU7gMsggaqcwxSBVYTRbLhPQmx61c3UpvvpuMw7R6B2ujfI+MSCa7DQpL
mwKywWJCJdwj//Beq4oIRDwXd6WLDK3pJsKP3L7a9xNDfZ3XNOU48HO76fZIAtsDNui7PhSW3/Ax
btaNpaH0jHVGHHnjXjXO4rs85UmkLasPYNYuSYQHsGXw52/fXiWI9EsLOCNM93MMb6iTreV5Zrrx
AIYC0VqbnMNOS/BhNgzT7Sz1tzISI2HHxGScZ+0uG+NLgkNPT3rWNOurU2p2g1AG1WKNLxRE+Mcm
vlcoPYPKSm46jkyqXIlhSLeG8LB9qkYO51ibxnsXdWmmSeJPUdjJxdKJ/4Cf3RjWjBEe6M8UGiek
FI8dt+fFrOuXdISG3TdvRI3fGhZAl+2e4vWOV5+qHSAEK/baaj615m1d9UYIfHzc/imPXlFrpr+U
M8AcYWXMLHIpvHaZo9YoXO2rxSlWYUSqCQNlr8Lhj7o3gkPZEB3F/Ma7YY7jETr1aGc2GPoe5NHg
dZ7fMRvd3kjyb3mTwJgIO7zdbsyCCIbUOW6neZSCRUxrr7sUrUyO4VRcrSZmEuiVz1t3OnGBMWEM
0QkpGYK7qN6Vxov+JaQ1fF1k/XU7ubZ7ZK4d+6hXbKmpafkPLy4WyobWKiY2MS/fmRuL89ComTuC
GbtIopNpRgkioUEdtuNgE+dyfB11ssMsw4baMNq/ZVQHozaccXC7cKrD/jRYhErXlYIanRsWKo1O
7cpYvS5LB+hxKSVNM/CJqToLrGx4cliExwXapzSiCCE8BzxXJFkxJsSO06S+kEdjHDVJZ9w6iHF5
1gUhhRApRPO4Pcl6XZ3Mit8VY6ynBKjaV6sVgXDW3ba6U+31a7GtMYMfzOF280NtX4LFspW5NYxT
17yioQLAkDX07LxiqAi1AAC2t2tl7hw1waTNDevzOMZPbjPeFYRCBmHHLlIm05thxOKwqWCRYptP
AOMDt4fnYIJxgAvrXZHB3tW9G36drbmurVnS5uN2vKRu1u/JXdf2c8/qJ05z3vkSKWlbvendUJ60
The3RZ76OOxhcubVh7tmyFoJSGJ7MGVQRnF10QV7IUIrb2HbipFR9fpMErctjyBZ1wkL1aeTKQKr
LSZ9rgvB08kASNgW2sRm7TarVczWNskJfYS5m5Lphxchvc8HCs20nzKUI5Qjc6k+8qpBMGkz52sN
hnGRMx9zKKGfzOWJoV7/qJzx+/ZUfMKj/A278o+dZzsl2O2xDJt3uvmrWn+aTtbfYyIP7hzEdruK
jofS0fWHvnvfXjFnLbrXe2VBrJ4o8V5zAt22FWvhzcIn0bhd9QdqYoTDQClPZYrTYkyBw+Jf9nbQ
TAiADA1gwtaIG915bQu403b0B30uu9+JX9UqqpsC6bIvWoiTFc2ZZgC4HqP2NvEkibrG70gD/QIs
Fi3IenouzBOwJ2P0A7BCoaE0mlWtvJ1Ct72K1desG2Pui9p+RG77LVOCFe4EzKJABoNcF4FP3+YP
S5b+ZgmDM79pw0MFS5jlCiemV39veWMPqq08VvGGn0FCsHqtDjJppCfYjMjrhPE7dVIGRuigqfjI
MM4LktcRbVu+Q1TEHSxMxFcWVs7M+SxRI3URYbMAlrnNq5CZ8yr/XhWZX4cG9L1T0UGUdULj1cpZ
2TDOc3zTZeUFp9vw4eRhtFlnY/HEXqrQYZ1FS8+OkccfmU+4yuIgZjFs9ccWBhC+AyY7qy4Ledo2
GJJTe+hG1hBxBseVYIAM+7efrxrmqC8Q45OS5I/W72IiTkczycpc1dU9YW3jgBAOrLQk+Z3HtBzo
z77axar9q9CoveTDbjTroUrfkIAASIuzGnjaRxMPLnVbnO8BhDNKKQbfW7r+ce5BIQhINeDcWGfA
L7HFED/3lg/qUvpbXaaZ3UGQMLhLVgWB55Rsk4ziKY97fT+I3jo0Vv7mKRwbix4+W6DTe/J+b4eh
CgYiX84RMdU7hQqUSXp97At4XpBQb8Q0S9Cw8ysu9fiWkiTbo9SrmvjZuuCnkecCiDry3RYdm0oP
5I9p12J24BSq3hcm01bB3UTMmH1qF3i9c/Y4x9ifcvdxNuwQef4IS9FUTyYH8l1X8EMYyXn78rSU
0HqjRTjD9LE7VmlP14w01QwbOmn2qljY+z3JHN4lJbO7S30POyCHEAcrp+tN3QWAiM5DbEcPeD0d
+7asl+bcoESDg6N5OwNLe2G78b2h2d7lS+67af6RUyE8HCfdO9tNCDeQpYRGBGWZiA8mj2bQcoXS
sbJiYWeFHHD21kOGSm3KBjRMbo+kyJwvOh/jMa0MeSFCWF6cxCFj3kK568ryxvQqHDm8o4BgnvWw
1+/5OOsV69/AgZMkx1kKX8co3xJP5Od44orl8fMHwipuB+BjUk7RJVzi274DUqZ1PcgDpzyHdVoF
LOAVnoPVH7UeA23ZdhebXnzvkKbnpWu3HNvvE0ON24Zh9KEznGD2FKrsskj97d/xmFqcAS5D1l6f
mmk46QsSSsKD374GZF34IcP6mCBUum7lcC/HC/JMGMAtuopFAeJ3nAYpU8yyFiLDhxc+IBQszpuE
sJSRuubjktw0E1Hy+jwda92ZTrkRvuYmDoEUgZBnhr9g2OGim43T7NqfqUwEHBWO92kx74HCuQ+F
1hxafcBjkSKgjjzyjX6Q+tk8bE+R6DyUlfoa+ELuM0dFmV5yt97n67Cy/IG59g2phPs8ZkxOprE4
M0LpTgn5OOep/qNVV1WOCRr4rAABDuJCIot3LQt5Jrq0Q5v0NsMOD+SHAbJoHghzZHCuwWGAbBx8
Pa9twUZYpLeqC5mgRubHsBqd27F6LUYBJl1vTH8Y0uOSVOm1ysijM7HUsbjdb2dR0oegsCKo1V7d
7EfTksec6ouyNURPuNvE3FulOuAEPuVp9L2zGixcZna3fdDxMBD8NI0/vcxNeeCT5kYNEeEZHHZN
nHhXoi7wdoTJc9U49w5TUmmxTrE1JELrHDKZ7PbIxuh5s/YmOIe8nmYW3f5xG13rhrNrsvIsq555
rkOK61bPlQnKXxSxDAa3eZKHVIFl0jEBysAcOV+uEfHe6IHqL8dn3ywp/QB5cGHsDBeRsyTQO3YJ
OSEr2OewulspJg5jPq+bEkE80c7GxX0ObZRn2xG7/bhZr18m9oPBLDT95Ol2gNwrA2RkT6eIVIhb
xn4/GnCzfEnqFvWnQpFQVYeF/IW7squ/Lzl7+XAFI07TBaXQSzytJT09VNCHUXxvig+nGM1LUuW/
iZla6Y6sKULjF2q25usrL9w0PbRKsBRKrfKmBIlCECkpqEzjgmF4Nwvk8lt5lw0Giggj7g9oKGfM
S150axMdNSugHg5e3f3SxTfYCyW7jxqxyqLfh90TAdbhBVoktdBivCWgVmPG2GMF2mSUbQkjk44P
r+K+krYGlwnBVdaykFpH0SG6yH2OsO00Aq7nXiHjK/25HS79er4y+oVLrEUIodeWvMpe4zmu7vh/
bBzfCkIzOdR5WWCAx4fNjk+Ms33OYE8C1ReXOv1yY3ToBHd6W3o+y8rS13N7DjyBusPRBCv88Gb7
ABAUJHfbH7UjITgFyEfuUI+E5lyS3pk/E32XXQby0N1QWVcnmp3rVgfQEVTXGu3R3nXp2VQ1EqJi
yGuWAeMNtuehGYW/VaBIHn3DHGYa/WHxo8Qh0NGq4GdrIWFbKG48Vs1ncCvP7QB6wCgvhmsyOk6b
7LDtTLYrNtT18W7Ck88yJSV6ZOo/eCUJdgT2fM4I+qkkUqKYT5UeDhV9T0nj1Wh+avLQtvGARwgt
YaewEGxs0CZab2zNbcZJzXtWxjBHtzIQ6cMNQXrhcVpITe4zNorriK5D+WMvb9Xk+S4ewJ+VgmGW
6vOe9Vl6Ul7Y7Vn4kgwLRSFNWJ0wBthPA3nh0p7+yIhkjtWxWXq6AEK6uI/1Km03uCNT1RBvVnGN
hGqZiZcSYC3JaiETbvJDz2pvkLz7W3lP+mF8Ei67usRdTtusYGxt4mzD5oGtP5Gf60JlDE22a3AU
B53cIcBNyWGMEdI042wcJmsgUmOVeS+0bUhGUJRNpbDOoRJ/thpLa/TyOJAXta/1tsMMT0RwAsty
GyPGHqgee6nne15u2KKu+dXRNP3wgyVid2LV8IagpGZzYzNHxE8fkBJDnxpO6F0rjhNzIBA6ju1r
1LforioERSbSzJGfxxmOm6/DqaLfzDnN78TvMCnu2AkS4rwXI+TEVl9m5u+KWdzSXZoQDuBqP0u0
9GEbUIwk7jxM0XhfT73pL1DHAmPSjL3UrOHqAoAED9bx+XhDifsauFTj2VcUjYm/xP3P7S4FYA8k
Pk2IPiHUpklKFZAxkSBtYm6V5dadpIqyl9787hVHg3ScweXCWlkhHGEi2P6OW3x6Lbe5nneHssKA
lnSpdpED7u243UdKl4yDH0XaR2i2mZpVUIm2fYjpRacuzFgOGRM+EAYIgF/da5Lo6ZMVKXno1v1L
V7Q/PI1zeejUrwhU/gl4TcMqYY3gi4oR+YyW+5ZydJZe7PhbUp0PJJwAs53yb3FXfrCStHfQYE+u
rZ97xRdTTaqk1ELxnlYvGMSz/VJq3k0Z/6qj9ti6vDXcu/pz1Rb6c0TvB4geomPn7QYvoujq9InM
JO+brQt1yXqKswq65Z6tClAUj3GxEtjkKNHbm6lM3zfnQN3xDax8ETLXbX/7SxHWbGTrjX5tibG9
I4wOUAqGP31tKsYmeuqxeyNmw0I81/Iu9lwau1WTPmKWu6R2Qw/WzW+dWr6Rg3DbO96bQ7G6Q6w1
7qswf53kGKOlGm0KyOFNRVV/jsZYHey4u2fAeln4IIiycKJAW+j8zEkwENRII+h0Jz/29URk3+ov
U0sd73XIkYEZtfKmWn/fdiH2lUPFVpKRtKiU3mmGupTbCs6z4SIaTh/jMgVl/ktIvdplRLskFrsN
QS7EMDhkbXwr2nk411rCi5Ehi7Byk3WwKl4J460OuGU+Q6+dgirXEUrxFVnyaqaj7jteVH7ifLFP
zIvlDaYhEI31c1sqtUZ17B3TdZ+FThwbi/fb7V5tYBJfyXB9YCsV3TJGgNLgttDlJ4+lmWOeukW/
dEZiP20PXalmSM1KvhTsbIHfxubF9ozad+rO8EGxJDRxpc8hLjAIhbtsFb3HOfOFPA+PuTvfIezl
Jy70i5id1Deo5AIrMpagZTvzaN9ai0OtMGUvCDd/IwDp7kc0+nUk54tb1NV+GbSEfpDuM9YClGmY
coy629X6wBBXrVCe9Vzrcn7tPJ3R2K/lt9Gg8hXlQiwys96tPbUdVnxTxcYPrAYB1C1+ASslxxLV
r13q4ruVG2/5XD+nuCeOeHuSgLGVtwtTVR0jkRuIhU2MpF3+gxTwG8NuWDo15m89ttJTb/YTv0p9
gOU/PLCXNh/b0WRHaZSBpdw3EgrgJSKMSWvCD1tGIQsnLApr9IxWlRJfNYrxuizOpeqQXkUzoPiR
H/as6QWGp1l39yYKBd4EVPjrm4OFjK1NykYKbMUSi+g+XYzfRq9QMmaIG9qZBzmyOY8cxlYxW+6t
EilbJMcuXHqdBsfUvd+ZvYYoWOpZznthodbeCtA27l5k4xLNYY0I/5B58O+1j5mo1I3FDhfO1yGZ
i5zyyQyBpAzcb0bvdlcapMdx7tTRKYuCsVszAWqOGQBilDi5C6JyQPGwY0c2aLYiwMKYnD4ATN7e
pHP4lJytte5qXZJY+FZxlZPkhmcB4KlpSnKV3lEgVUd8KyJINePqSHaVGQnjW3+ygZjKvCbnB/tp
yuXq17HZ0aRyNIWpy7Qn24UuPzdLRsRjxbfck/BcBzgLFlICV6okmFMb1xVpcIE19vxOpWpPWpSh
YEysKEDli9GhZlKf19Z4r4116Cvbfd9WgUKkf1zEnpfMHr9vCwFN8RoORgfQlOlu1fPi6Xi7faGV
iAQc85y7RcizC0LW68jWMhq++xAnLx69ivcw+mW5HWxn0Y54xRjalYnBENIeP1XOb4ttwk5jc3EA
LmvgAz6YELEu3oJIp7YXOAiCo79pivvSMt2jqMunzUVvYBPfGk6nCe8dpmdPKbv89TprYeWDhQsf
RcLitJhzccBLcsNwFk/RakrmpETvwJbV4CI51VlRUa2q8tKj3GZhjXq1T189gL7H1MGRXfa/t3+t
MOeX0FBEgFHeFlkX3pUCQtMYmcbBacbxFv2h/gtoRLzre/bPTcmTgs9+ih3aeasdfiicD/skL5/D
mW0tGmYOjlweSDDJMQXindt+oMmkPndCq9kTQkrOBQmA9oAtO5u751zY1p0D/DVQPSkSKEGv5HoQ
nRMzflaTMdG9+seQnf4t9la+kKa2r10nbzKWIbetpQC0D+znirCzj7FOCtF2O2NyGx6N4ijL4UK6
onu1KyWurA2vMyzZ50bTbkLBDKctGMhZw9A/zDY/ehu64Dzsp7CDW9KaLeGF6ch2xpk6BmnINFsx
80oiNvj1dc+hsMb036iR3QDyCohvX/dRuXTjcVp/Se7ugX3+AGOAtZdC+hNM4eLdL7OxF6viaU02
FUCYWY0WxDlAfPEhIi3BBoKQ+uNG3gCW4pwRrDK1mnsLAkWa+s6EYrPMoxwxIshmjGi5jkCejVZ2
Jg4B8baHJ8Mb0+aE5aJwqpcaaVBJbPkTX9uX4mOc0oth6fXF0Ppv7Sixc3Bp4UkWl1yyrppfW9nP
91Jvn7ZKOWRuT1HrrQTwqD5moXIPQzWUQbygWsriTwBuIzJxQSwrjokD1Ghr0t4sMwGCha2JFSfb
q7/9C9v3/yJ0/d/MGdScJoYOuHo8kRs75d/YKAAt1NRywe/NDktHV1jU400rbotSVfhcqF48VzLd
NplVqt5B3DHrydFVi3GtvhhXK9wQbcFfvxnohvz5f4IT/8uf/vf/H1GL4NH+7UtboY9/IRpXVuQ/
/vbP/7FxFv/jn//zn/8BWXGDN54//vG37V/7C7Toun+nmfRQSXgGOFDb4Vf8C7Qoxd91KlUYPtDj
TNOx/wVa9P7uWC7UQxA/KDZMIDv/CVrk1/NcU3qQGYHP6Sgj/va/WZP/xxf5ry/2vxFN81AlZd/9
42/WfyGs2aStuy7UL9d1PFM49voU/ttTVtqu11nECQYWIdyobxCJ9zYeKtOqL0S6qZOKnE+L3vBI
wcA0y54J90gAe4sOuckg7z3X0/aOcv6Mg0ivvGxBntrRwcOlFHTCQrhS/3QEzjnDpdXKtJB+zomH
Y4pFEs0wGVVOVL00S387xPWKk+us/f8i7MyWG0W2KPpFREAyv0pCgyXbkqey/ULY7SqSGZKZr78L
35cuV0c5bkRH9+1BSEDmyXP2XjvhpBHgSWzHThysd2+sxyDWzILqD+1dbzFVQR6ErR1rm+wHuabt
CpZWInQl/FGuqPu0VTE5Dxov0XfvpW79DoNafjIPgprFPsaexo/2+09mZBxy/NA3g8hErJf71d2E
UxzHsv2C8HHlKXvrm+2NFicBrTZnK5aeF2tUNIfNrtHGkA7bMO9HQZi6zHCQhhHzZJuzfYGTFqsk
aQUzSc11aAUKv08HR3pqKEOl553JJwfVZv7EJvKACGzcTyaskFL8BCe04ZnapQ6Mm748drm+Sbzq
As+5WeU5fnvNG6pVugi04TAsBOb2H3yr90Zibzx3JlFjW0ZAGgaOLJatsbQTUr8VXowOSXtu6vFm
zmWxSxJ/n+R4Xqoe/1GmnJ++Mb83nI53sedvdM4Faf0qql7bl2N3BJ03rNvY1Dck0f0I6S1v4ihC
YO0nP1o/TAOwt6G/zEg5Uk4a+YLau/2EtUevio3bNhVOC+s6bZB469qDXjvELGjWZujrO73P432Y
STuo6weY0u22gWy9JlLgp6OfE0felO4hajK0c1hTrUi+pYYiqtS4/9dL/x8rtfhC5OKBwNqu+45u
QesVjFZ/fyBsBSC+y1IeiDKGKo7ckXORvHiSyJiqqLEmZukPUA/3mlvhtbiMxeBxPMwIGtRS4hAB
wcPTSdZW61UbtCIVfT0BLANx7dASuldjZ7ILIFd9ckaw3WFMTlfffIflPf8X4Yzv4LA+MRcFFeK4
/lc2YJEVOe9+gwpWswmGaRIyQh1rr7z6zS/Nu9Ab96S7kBGUoT5LhuhSDdN2zOpfMTiyzThd7AqX
FnI7bZ05EnaOfdWPuHLK4mc49D+Gotn+/Yq/Mtm4YhYuD8CTafGrG+YXdlgpqxZhPBI5IAHb0NFf
tWT+1bgVksqY11Iv3mlWE5dJ7JCplyAqJ1rbUn1HBfzz5lOGUsBbywIOy+wLFLCv6Ke2NTwfb8Dg
TdTMc16ru8bDYfDNF17+S7/fIj6JMzQUQttYAL2/P2ZF1UcAojnC0OTCdsiEZV20JdI49Srt+Jr4
tGkDOaLceaK+iUuKamFg8W6EPEzmwLIRhpvUSyomPkwtNVU462+u8M+VkYqDHUNQ3grH/IqmC3mA
oqrqWgZUPArNiyxJQYB8z8A4Ru1ipeQPN5EbwBThhZ1/yba4a4z5qTCnn1p8/OZqvmAGlwcEhrZn
m+S3YJr4emcajT4PWW2oC6c4QKCNjrR8wwH1jLGNrc4hVjsLWs9fM1J7+/tn/7mrshIQOmY4puXS
3vpC2ow5i+lFR/pVajL8R/eKw1MwCjAjBJm939YBw7ZD7pjXf/9c4wuKmO/sLaGPED49GiPs578/
I91oNU3h+irwmJXSQd71Xf0UFaDIDYTbsryVAcGvV32T3ZpO8/DNpy8L3e9PKJ/OBE3Xgfl5rIm/
f7rrDENaN7YC8VDedkP3UA3eqW4iho/e2bOsDxnPd6FfPBmauB7EKXfCcyKrpzoxrt1KQSypv7kk
8YXOuvwgAoe7DR3T9fhRvtyJxpo9l8dVkfmo31H0Iy43A1phxEqpV1dvX82o28sWuH883joaZsEp
ue7EBWjffnmKh3DdJXS8++rBjPEWi4NPHqxsu3c6D3eFld1m2vg+lwoCSLMv8Ju3BEH9/Xf9c4n5
/Tt8efHbJpd9GPEdXAbZovDPvtW+c6f3f/+Yzxfiy+0TwtWFjhHIMNkMfr99jpZ7Y4JFLaDZ+uSV
052XzVfgQ2Dmkrb3ZEPGp9r4sHpOh2jhdRPnXbeySL8ojf49I5U4jfTvnug/Vz2+PPsRNZdjmcL9
gt4E898mAPsJ+PYHEk+63ayZ11MJvYzXqxXjXQISHGDW85S6Z6t31ghvoX7w9yq1q3syv4ozrZPn
v/9W//Gkc1XUzDr45AWl/vtPpZdJlg96r4I50e/auVxSKq+bnhT2sQn+/lH/9U5TZPqA11n9bffr
Rgdjxddru1N0GzFyG6p5qBCDr6pMw/3OuRdTsEucZw89rYYkZwFO2cQeVec31/HneuqhHTVZ1WzT
sYyvMGaM3Qai00ahpQrPxoTcfh+ND75zrXnTnSPVe2u5V700P/7+ueK/P9dxDdfmQ62vZFsUDDPR
J4R9RJP94VbFK5KAce1K/Trv6metzG+nsbodQuTMG7S3Gzqtr6zKJCqKcMEzeAYeNklYy5j8amJ7
ZTTqCXZo/93v819LDS11fh0LMrhnfnlNuyHEqtzWKggj/4zMi6lJ9UyuHX1mwFmNMtaI9T46wzlH
Oo0RIB2PStciVFJRMLfNP9MoNoWZ7oh9OdNeeY97pX13jcsr/PUVtz63Q51tUfe/FE2pHxFoKDE/
TGH5yNjUNPW7yRDXGLcfKqN6EghbUG+WryonqiZ2N74jv1lmzP9azgDYsu5SMnu8Pb+/O6weeRc1
EW+0Xv6jhrBaDdXSLK1nblZzwWkCz8wEPVYW8NPtYhvO+W0koivS+uK1NfcX2kM0RnXoL31i4GMF
3EVDH+az8csrrBIXxoVCCNwOx28CVcJbrVTAZNLdjPhJwCyoUMbhbiC5E+lgwr8p5jLo7dDc/P3Z
/XPxIrpEhyvDwVrXDXO5Hf86XZN35MrZ1o2gGqxHB7nqoYxwvC5iSG8i+qjXhu9qsOUO/n6H2Xmd
5UzvogCgy/X7RzaDgBSTAIFoFxMbdsEAYN5bZC5Z7eZALcLAUczDJRf0nkVO5r0n5AlFlbZyVb37
+/e3/7zXrFtckO6AN7QN8WWdTJLQSElCorfNAN0tQ2CuMfleHPjiH8UU3UxFw0mNSV8/OCtu7aoY
x5v0BknmSgjmfrEeP0+Rf8lH79buf8qK5IMyIX5yzOwfDhZYwlK7U6qbW3i0u7ZR71lt2ytA+2u6
DCjyTAK85T95P8MvbJ9lN557H5BMWm0MtwE20t+1EWsD4idivHyf2KfbChPzChYJ8o7BI/exTp/k
AIGnaqeNliqQo3Sb3XbTp+qQ5MlTVkfnv/9sxtebSLaDoCnDY/N5rvy66c1wImno1nMgM0jHWVEx
u9Cfos4h6NyK8BUQdFRXS0RXGn3kTm3vdSKRqy7FaA5h/Jur+VpU/v9qyLQCwk/r6bMh8q+nGOsZ
07+K+Paonps1na63qlqSVMu2oy+dXA0G2nSM6xGaOwbG8wD2rvfan3+/jKVS+/eDvVyFZWAe0n3e
J45Bvz/YmRUbeaznhMiHNM+ZjL67Fmigsd75ZvlUIqFW9fzN+7vEoHz9UIKkheNSzJocjJcX/F9f
fawGjFRGOgVgoB5d1fOQqHaFOYuhmPcUtgyfjHg/Oe4/Wj7dcc94iZiMeQ+4nTI86jZt9Up7cCPz
khpe/M3L/jWEwuY3WY5a5nLOQMb62d371+XZidcmGDvxxee0s9MwiP3oLkPLpUJyhmgpoAIgsltT
yVqV5ib1PQYtLdkf1k6B3NC7/jaZbAZM9bsz528aDtS2BDUiDAGz32pOqjIPf7+NX3dJLpkTLMu+
C/nbcpwv9dxIH6MpIqCjTaqZpKRl2DiQD3jz9Gz43g8vvk2bkSQC6X9TRf9RR/DJng12mrfKNyzT
/bIYYx/q2gyOUNDaqPzUXETrQeTP1Udi5pcpZz0evVTtndl4a/0aytC4zdv4nX77s4UGTXNQbTY2
JA5aHpyvEQYYEe2w6Zv98Y8y/PM6BfIHNmrq8M9n8l83tastaQ90ypBTcQ5p+lsx69tkiC9RxwEa
PpoW61fMrjdm3VQUoHRcR/O6qbpNpjlMBhyQwJXEP8U++039IKw/3gdjaWLzPza25WT7+/tAR1qV
xZgMuGfTX+OkG1jYEF8wR3sap8y6GroEjUiYbh0jfGM/HFZ6qOIdcLt4xzKVIJZiUS5QCClz1zcR
L1ZeEWsqyQe36H4mICaPiHtuwyr8kVcy++7HNf98oykiDc9iKSL+6I+noMtqs4861Nboh5ve2DJh
0ziSF8XWcqsY7Vv6K5O8G1lISp2HGmUTz+raUDWW+izc9iLNghmfCm70Su11QgCowwcS0LqNJRL8
a30P09yXl7hIA+zSJKorlN66cfvJBe3N6qOQo3+o2+yHg8cAyxrG1izVjEBCd6jQagEsNXYj2veT
lSFeGtNKWytMT3o5uqCO6JvrNfFfnz8j8QwIV2r9POnY4UsQmYEfg2FyI1/fEY2CB5tWAFpSvBcd
WtHVNCDJLUSysQDWgBqICVgN9zRXr7IZaKyj7DvdJr7LXRwFlZW+6K1xneliTYD4L1srn2a/Q2af
FR+2jWLLU2tD5FtyTt4NY2ESZtvKmh9kWF5ct39GObBGIm6cWgMvw5wwxQ9BCXVIERqTZ6KN/XM1
ok1v7FJjREDk+GQM/0dfjBJ+bVT5N0QSZGDErHlj98WGrp8f5GOtrU3GpBoRpFe+OSZUtPq7qY93
o8UsbszYkmxrPHa+0A6OKa9y4d1UPc+qkxKNIcJS3drAiioKCXyvdFlD3RgDS5NcXrooi7AgbgWW
u6gmCM4G7k7Wgp2TYKyX684pEX2J6a2b+fnDySqPn08PUKt+nfWRT/CiAmIrG7K4DdzyjY3XhXT7
578vpn+cDaH40fn0aDXRg3T/2ADwjqMh6PwBZbf5YEfW46hcUL/Vq02c+uhYH42a79xE33CUiCbt
n28+/utxgo93MN06Hh8tCAv7cuSZ68Sz0kz1pAx2EPVGkwJuwmfnRpsc6XaiOysl7XIRggOHaitj
WxmWWnNgvf37lXz2cX6vDrgST3cYpunLMO3L4p7HeLqkk/WB7U/xLp9wzlaHsAfF9FlpN5GORGyG
8tMXycXJhld9CgDHmAdj4p9PiS1PtYMdqvSu558ipFBbdwMSrLKNt3XVlDexSpku+0QQEDkv4LIY
PDy+5mxcu9KC2ES1Eeraz8ZZRkGf/2FvbG9E9yKtUew+39Uhx1tGpO7ie0BZ4o94M7LuNEjiltTs
bM1Bnove7FAO7CJQl8gw+l086OMOYScrPw6wAMnPYR518+Jr0doYvGNdormt0I7vIpf312owev79
t/2PDcliYSdVhlmerzvOl0WfImby1YAaIMSYH1iq3RSuDdi+5PG38yAR3i+fqMa9CbE4GcQvnS4G
8gMHOcPi9jKTVeZZ44H083ZVDN3wTaPXpOH/x7ZE9eNRiXGVpFZ83dqlEbZRGNIQqrUarCg20J0W
ZmKpwgoULcNaac6lygZ5Y6q970biCrfAsMMqOjzaMepTMlNuRWiOty7FFE607HqcIZYkRroTHd7W
UZ9zskxB+UYlJQI1oDHW/sPQQlvzTdXgG/RI0qHntC9tUpl9BGM61cQK77a5n3KCL2b4QTQf4VZ1
pU0sNGFA+XQQjamIH50AyfdJULUGpH6J/DL08Wpypnmf5itOOZMvOzj1dHyGsEUfozFCI35gn3dQ
BT+34L5L8nUEdiZIJpKN85lFpztLwqSrsqyJbaOsy2UGy9QuQuxZMw9Nqm1ccOQ3jgMIQZry7MwW
YHLiORhjWgsbsRj+rwE3gJzronSD2dcSzGnURwMxO/YQhzd1au0j19zVoe+dhDkz1s0W70cS5EqC
5AO1dQ3ggDCk8SjgU67DPge0UnlP0qEaSyf0HGGD+raq+vZox+JjbjYIIY1TkXsfUzia234mXwFm
wz4XCU2Tf2rl5w+2QKLjo7QcU3/jgKa/aXz7ekQ7Reh4FQdRXj5+WhVzzp+IDpf0AQ9WO1vcobEV
Kvkoy4JIJO2a5CRQVshaD1Cs+i2oQ2K9+bhEcd5EUf0hbaXtMFsZO3JRXmb50iJmu0At+4ckhmnj
jkiucKqTucFtBsEUEwPe6s2e4Rhn7qgh9Wk5JJV1Mt9EVvLDiOt3GnXFY9Y7WxS8Z6mThJ5W6bnf
jxQDhzzLkMFgm75Oprkg+xaMJP7UFQDG6SSnj2qqmo8hiniKwgDI3XD0ZvGPC0gA5XN0nD1rOOdi
BFkE1VM4oP8spwCc6sblAXFZcWk5jQCPWzu2jsjwaJt5dmKgoDYNaDvYIfPbtJSbzWDabxh2egx1
SRuYaQWLcpZoEmuBy6QNkS1F/smVm4YIhas5m4KIGek6EdxLDk08gVIeZ9t/Qil8nm1LO0idOPNM
q11StEP/CdXrIjJ0MucuKS2B+qbECaeKA/9BLCyMK4K8RfEIv80wrW6FlRkF6+B1R1Xod0ntXoA+
ti/FXPN5PrDsmM+BZnFHM5v6AnZQ55gPZPlYl7TMrmWU8SibeXjSRGEeQwGAKSSq90GBqCE1DiKQ
dJ3rsMvHo1rWVi+Cxegqp1+3OTlphYcZjmFCDvBQo15C75VqL7MXnvuYnAblNJg/Z8OlyJlejNn0
8GvCgJSoPW4dDP5Wh/BSR3VKWSRPNcjGwY+tF95xMfg0s2CLHKQ51ZgtE3mAkf+Sa9W0twnHOo7I
yzCMHELTyTd+DWCFhBIfweClnsatsZzcuEvyouFcHl2p3djog2stvYd+xwDe73ENlPMzg3tx18EI
TizroR7L/jCE+W0/N3GgDeIgG5Y4jrMnmSXDXurGyRoQEWPJhgRZTv5yfoIaouX//yujyX+AqTGu
zIbOS5kSthihocTZy6CR+V8LKSfgBVmn85SdBwP3CavxHZKAg4cH1oV9d0w4SZAtbjsHXbBC5d1B
SlxcbsWiGi8VLhpwSUz2eNawhCHdLnfOhCqxNbkDS8pVhimxhl6N3qDcf5ZiEwdfEiwBN1m1Fyg6
ByvT6gknKnYTwq0dXXK1j0z5qojRXmXtlYv34zpqkoWVjW4a2q7aSBhkt66ZP1rgUOaeLwIUv9y3
Er5urKMkw+0DpF6ckLl3bMXxxuVMdrKXP1jkB/X+WOzl4h4wXX87TyXpLL2X740icq45gDrXIhH2
9QeFhq2L+Tpy20Xhzh8iRgL4CvXrpi2xvRWGcQDuIu+d1DBPQMGfVJjLs+UjoIDOdxdVAPahM3fb
z7/sdBBRUw1TY3QLoERpVL2oclzHWnMYGr+7oZ6Eiz82+tZif9tGBuFQTXtc9IgRBRpBRRjWKkqM
drB0eqUEyCSp1DA4jushRC7UQTpErEMadhLW/pa7Q7Io0rliPOeYA1dlD0PX8atL7UZPnk1uwP+t
H5oGVHVGrUPlU61Je3G3EuDAztLbZtMLpd+ISntjH9stgJfZKYlG8kBnwka+HpOj63AW8mKIxNrQ
l1vO5S+hBw3QSjoE/rQ1qjHNYYJEhDqAGhCq32pJOB8LTM0ZQyRanC820tgNoVtXpfGYT65aI1qC
b7iU+ZMNX1EH0VEyqExMAgTo3ae0tYrxMMatXKHm/vAIcv40H4q+v6AJ5UgDO/42N7LH0t59Hk+y
pH7sJky69GOsQ9XSlcz7XevwC7axNBad/yWrp51nUq3FDSE+YxVxDNaQtkyyoVY3lhx6p1aQca1N
HKblCSXrcWy1YWPRU901MwVN15xouKUnH9if8Os7VNHGdrBh92bGR00IA4AWVgJb25PUYNzHNmRD
MtXbXTYIUOYtqO0w8Rw0OPHQmnd+n+6nntMVmChrWaHXWOuNnR93ADmA2G8Y7nSBlw4nXQ6/RNMA
JsktoHj2ERU00dkI9ncJA29TNIe2RK8YOx+V2bIxV+STCV9pxKJEEq8bJ7e5mUOySOAEuSBGRVZd
V3nx1EbTm5vlM/zGEvQvQVF9WrgBcnd/NVoGaSc2rhL+sgNz3gPa9+BMN0YJWNyYT5lCGqTlPq+p
Hp/Gvt7oCtxg3+v1SVnqBxDBozSQoeXIcwy0KpZOP8dAZksLYF4DnThpScl5IPMKDPdi68NIC5yS
SBFFTaRSN0isH7aXN7efZ0n4likxAHOuULVZxNl41keXI4/VHZyLbv1TzNjSGgyFW+oPBljdm+wj
eRQLTEUfDRbNFkex3UxH18bGKVHB0o7OkXvioycQAToMiSykthHdN5nJATbeqSeY2/bd5E564ocC
NIy1ySUhCObsPtdgvA969Bw1jXGu7FTsjNAZA2WMx6FJSbbCKIgl/wXXprUn+deApvNI2GhxvC/o
Lz/UKcCxLqUcrSYy8tpZ3VpmCsC+Bc0t3htrWWXwvE0V2zcQFrgARX8JGdOCqtavO0DL95NnPEjN
sTfkIPF90nyCeGj9bEScH0SKvFybsQzbQ2eugVSz+C6nLUJp6B87wgca7Y/8WdzjpmUnyut0Xuuj
dZIJsHiruGQFr5X+NNiACCZnKANksbQ+qlCDSmcZDKT34MLr0+ebKCYcrSj00qY8Tn28k8PSKTah
a2uojfmCizRENvel9SMB30SDQ1599iLcln+GBIF2o4bubozm+1JaKRSS7BbTOCaUTmyJHVtDSZhP
bgRxADCNdkBFPh09tbCh0/Cq6LDz9FNFp5WhLMQnENqt/+yEpKGGeNpPn15hAbcNK6UjT4zfmHB2
w+1YVpyXcmdVmtI5i6lj5y7ktBpgKO7o/fnXvRP7p1pVRE7gmTZc7WcFV3onc/RmKkYngHkSw37i
EmchGwJBKUSiFIIGgoYwvY1IXd2z/y4JmpPaF/ZL5WYM1VMC5QapR0Au/BdtSAVCISs/e85rDeMO
5E9m7mY/gkDdHUUNS9MZ5cSiVz6NOrEJM3k7Kzua0SF60K7cfsLrquWBhJVE+hW6xKzWwr3vqZci
7hIcBSWnDpiZjbCs21LL9iBAMGGkzgl9qHcNteNlrGVCZk6IOt+17yQTroPWM+ngKMk2QHogWbs2
CvXZmbbzHJNZoBw2rrS7+3wCaquASNg+OVr7bkT9axFLtYUrwI5kOfdmfAcLmaFSm4Kdd5OZYB0P
q0lki5PpnDn7KVqqmdz6IN/MyLlM1pJJzbnFqEAUgSN5AhFbHvNqL33dv8egI0g76G4dNBvbuREH
YwwfaxIiNmbZEziwdK/8KtJgRYkPeLN0C2Jyc1zb3D9VcWNfS7PF5TLRNRlaXg4tqeArLWwADP/G
wZzzcNPVuxk062FyinpJpIiO8dy9aKU5b/uCdoZe5D8ijfGZ04c4evB2bBe88zpLyBEplburYjpu
lHPoNkCfd8m9ZvBbysgccesUV+7UD0eNqJN9BIfSVPAX8u7oS9pxutVvGXewTmpSYFrSt+E0VM/Y
xKZQnQYmNBt7HMo1EranLHePMvH8yzTksHmkEdhxEa+nWu7YtN1rosviCy6h61nj2DDUNSt1E1Om
O8K8wP+9nrKJ8CK8TPCL5Z63Sr9EMKeuPC18nqok3XTSfELMShU5J+pQl7S++63rWvaVVkX/hBrn
I+wOOXVPEjF6XWhBfn1Es/UGwjndtfbwZoEXX42qSclRdPn2Ng1JLfHIpdFN4iduehvgcoNVLnWM
AkjbfHzwEg/QlZ/D/AWCin/j2kLr1GZkH8xF9dorhSO80Jud8JaS2Y/vafy8J30r1z7PNMimV8e8
1a0yOxi5AZu/y+AyDek/Durgq7Hi0Svi8TEDNL5yosG9EHECrYUsTRADNEHH0b0bH+mqiquCeD7A
8MZKFs4vZontFaPKZtu3BVamaCRoIF7DuJuvXTsHegZAtjPfmoS7lJjTue+EtQ5j/Sb02zs1KyrO
JK/XXvWzZui3tqLnDvvgAbPynacAP3VO5G5hE5xnB+9OlfRX5OeNgLiB1zuteo4qqwnaxvSDtHkq
BImxUciM0JovrA1XbA36CkJ+tUrII4EA3a8Tift0nO/Ngvh000WhOZUkm9RTD3qJBCC06EjZ6mba
EW+/N0KkzC3Df2hn4uBqOmduJ/6o8vbNwsS+E4xN1obR3nNyhc5q2KR/2xGbrf7qwbqk8WLf+F6v
E0jno6rt+9fMoIpyHOOKiCKE1iTwVKrU9l5nXXoSa69in0KIbNqbUR+x0IzvedLcN31qbJOXeCpJ
LsOtvHEdt16HWXvpY3YZYwKwSkLhzk20PTfpPYNOHrR5DrwIJUBXJS+OhDc+ujg5fQNPI5p4YF18
G7ZRb5VNZ9qu8K4sGpG+5ZEa0fpPUw0qG6tHt1a1Xa3M2aUcAdfNzIxwhAr4ldfb61JEI57jzNnO
WfdcEIlCIW6Wi0n4kbwqIHrIaDrnpe3GZw+DyznZkl6F/yjquh2Ms7emNqYg5UBNtmfnH9I+esxJ
qKq0PMVzE8+gsw2ya/T4KD1QkQWOGKbmDdQZfIc0PGFpLymPtjI2Sate3FBD9NjqGsGGaXaM1XhI
k+alLTngROCcTIJJoYzqiCJH4a4ETbvVqKlA9BlrIPAxU3lVoMHmMRLnpEo4z71FPa5MGDRDkMQ0
cHprz55bbBUNya1TiQ0b4p3ZG+0Ohh4oGNu9CuX0kM0/0YqTASbSzYionfez3CJGZS0K2ag9hEFo
bskrokrfDBlhN2Fod+jLNZoViQ+XsL1OYzxrYUHEgOZOd3OndrG07jgOvxbOTG5MvFGtvKlHHTYS
WgGHc4te7iojvbWVd805/zYT3glqxiMc2JG6kAZbhbifuLVtOTKbICaZ9bwfngoruYsEY1sktLxF
dUvDOY7ODE5ftBaWkRtXrzBexd4A0FoOzHvSLNr0NqsCxnXdaj80qz3KmZWwpiZccc55Uil1QuLk
a4EYgwbkQPuW/kYI7xnSSX0eZOsH5YDYoNGS8dCbzs/QmqqjOtq4Dy5wsp4zKBBJE45XoTe755DC
3PFT9IJYuIJydMLtCA29gLl3SJiYrdpIV2sW7HDNOOREBpG+Fq2DBKNM10WTA6aqtR/t6MD5Hh6m
ejb2qqZq0OqwDWK2+AMA2XpTWhNUQkY7bF3zSdN9GeS02fe1IW60Ko2CisApMWkU2l2VbsDLV1Cu
rlwjPOq5S3QGw2Zj1zi1POSiC4mmUTRQ5ys7LD+x4WLX+/FmcPVuZ2naxuoLxiWG9kHM9k/LKHoy
1nR/3WbuR1WM5gpO2v3UT5sxetS96DnLOKmR+5cFhip/WdJ4bcLzOGMEBb8X4a8OAHE1JB46r7Rm
ZpjZEF5Da2/5Lb3ivCZuozb5E0zcnllOOzGle0uxK8i2zx9EZP7jNv7RsBtxaR3OIPlSyJK3836A
bX80yu42renIyoa8b6bJeCiG3TxQ3bhp9ZSZrKF8T0BQBqe5FK1CSbw9zjxI5SVKtawcnuaQAEcm
3j/ocfm3ssp+jk5H+F7LZtQaFktI6Cmc9gv+Pe1c9KBJRExJngLGzEF81tXKVr587FMYdqoeftrU
OEfX1aettKBuz7jVjZghCCOaH0mKl9iqOtrwYF5CJ9511XQNZ868St3yl9Yjo5h3Wc9Jq7WAxGj4
2zZ0PwdyXZeExwjknk0IqRtVPzimXjIPL0ShESLnF/MOxE1/Y+PHKeIdRub3zkwhmUgqKDcrrWM/
fNCZL49RuYazQ2HEDtwLKJ090QL8HW2PuxOqI9M/u0oJECL0SSnXCxhRzmRfajtIrC0u7uHlc6Kt
AaTY+3LGSAuI7rMiB5bISgqAltSM8MbnoHqV94m+1Z3hFazKjAXhR0gQMbRBEgAyl3DmiBdwJZV9
WUiyTaEFquCGEHadb8a829lZ/z5q1SEvWPn6GkdvRSPCkZyRS8S6K9NjBiHvfJfQlHZVlTFUhmoA
B5HqAFpgG8qIqRM6aKa5Nf/30KyhgJQBIjhu7asHemEzA953FZOIChc8Wq3o0VD8rBan1IVVj0GU
zArdh9eQjVvV3ScK0BSSfvICY+MsS+sjomctkHObNhji0iWSE9iYazrMP6EQLamgwK8m2iOh/YZH
IedgPrwIf887iCE9mxCjFAQgwAvHXRvd5nhoMolMW9MthU8XoLJ0qkf4BNmVqaPdzLv0gd3irBKd
NFaVMnQwtYAVewxQ4nGSBHthhyORsEo/NRxvYQpznmx/FU3NL6hyWulxeUztHvHMwKgHreK2g3IT
GPT7GLA7e0oOl96AR5QQqRqlsEIcOjUKLGJXpmhaGru0krNYcKJqXzXV6hup29yQstPYuNx3g+zf
IIoe0rDIt7ZP1BbWjqNVNvWWzE+W6Q6jiqlMGWSg49GnnRx9B1Q8R1idlClYjwbkFXsc7mx8ebIT
8IewYRNyiFiRCxAExq7p2OxAFjw7cTMGSZ7d5S7xfHOYZHC/0AsjZyP/SD46iOd2mrBIyykfmoUO
h4zKbd8mW2gnsMhHa+j7K2GdM3vbJ4dItc2jGikZulhCQbHJPvTVpVcFOkxQ7H3mMeV2uTucbyuS
2BTvWEv3jyARGrt10Altu8yHYfsaxzFbcMo6pMNqekvmKGdSwGjdlPcujJuDaXfr1oymg+oUaN+S
f7uATViZJ5AaMB4G7yMf4omTZSh3nlvab8I2QTPNEaze8rlOF9DnRGNHizOKpnLJ6xmMVW0Qk6Jm
ggHy6jYt4CSNFLxGVB11bfAQPiQAtlofPPZ81ly0bVFJ7oYvymhvy/kRLId/wl1grLu+PcRDJyDy
+tBmsdNt2ME/skFRmbLEDZxM6Z2r9VS08ETyMliaBpNheqfZeO5oqJNM5LCEGJ17EmG7ary2PPa/
dEiIBhrI+7zkXfKr0VqlwhTXdoOMpraiD4vrThTR3jrx5exgu7SvxaqNcxP5Nf8dqyT/0yjNh8rv
GJ0MaKBNfqKa1OctsONsGzevqZ8C48JiH0OZGbFXdlF2D72hXjfjCJHS7Q4mT4WHJgPUXbbWWrpZ
pDQ8CgdRTI6XiPpyPecfXTyS0NuiizpFul/t55bMMln/j7Mz260c27Lrrxh+5/UmudkBth9Of9S3
IUW8EJJCwc2+b5/8B0b9Sb25AP9E1h95UJnlCh0JOpWViQRu3ohIit3m2mvNOeZu1JyfwCt/DQIL
WMOONy2mVTvkIIHpUi+cfO+yDq/Gss82IBVuyGllpx7M3XP/ual4nTos16tg5nyDCBj33nUazVMa
koDPDSM0qCEEoygdbb2AwsZHIaMtXAOPjAdKbzoQ0MSKDDES8z46h2G/SMM22w82+wA8AnxoIfmu
Mqx1K8JaPdhZpEYXDrb4CBHjThU90G3vSU69f62MeNMWwAEbzaFcJQU9F0BcjbAx6SXTmvLcXCNp
NItp3OnyBKo4mW5zAKQHW0oT1GRBIWY5CQGjMdh7fFkLpzbdU3umynShBghUkHagw6wdH5KSH6Aa
sNVaEd6urHLKGVdL+gUskm03NDZr3TLz8+FqQOdIppV2MqAOACfvt0S9x4igNRt6nyHuDKP7xg6/
DlrruuVp91OdBxBYI+JqOAqeGn1sA+BxiZuTa4z5conxvNpEFiUi6xfwZNh1C6Zw3qIOwdk1KhMU
CzJaEfrApygM5Zqsmg3NMehcVMsuyTcXSUfZDsQWIHib3489zbiqhm5d5qw1YXLLPD46c8ewp6QH
nCcgFVjBnyCkxCAr0/HdeAkojNA0/K5B+r2uneo2SC0AqMDqq2K4ChU6uMEl09EGVA3juRpJoQVN
CiKG2WXAcJxREK2scJ0GSCFqJ98InfwewjLZveBV5JSfvMJNTsK6JaEReHtbqTVsdoy1HnbN7WTz
RL7pNJLWIpSFRycrCb2qTafZiDG67sQTTOeC0GW6iNANXWfYGRagVJWrhyaavkEmyPeUbk9S7xUl
v74vRh8NNo7hJf3o86zL1N6pIn2h61Uz9x43iR46V+OY3nNH7fPAatlxE2fXi/h7EZH3lfngkXOD
/HQDD/XanvJmVY9gXjOo0Kf+ny20KV1nnZKXCNIavvgN+UHJkOw1+0fBJ/CSDCw22eSzXmhk5M76
3QV7nPFnMkLKHdnxmKW4bIbCPbdcndcqThjseLBG5v2AqvolwQzqVGTyyZXBUovaeqlnFD5vxJ4+
INguqx2G6dRRNi3+JeGAfbmT9vRYD3zzHQOCdq1f4A4jLKRxrpuRh0NXhJfyFd36IycnSpUvokqe
xdC6uI3ufUZXblu1lF1+TfvP9M2CcodKprWJBNQIw8BHQBkK52mhR2NL7kWwCc0WleEo6GDzWQrg
OjVbYWfNRq/cLdOJ7FIrIp7erLgA2e6z8Qa2q8WvWYlOCyDLgx9WN47qbsdGDAsm59+TOryKMyID
Y19DpVfRPPbb6KEs4gcij4EQu4S4GQBqwIkuLaKT7RFsngpKfW2TsJb242IK4zt8SeUK5+2vobC1
Rd9mJ2YV3Qey/FFacNiS8EHQBeQDim89DRi42pxuHQy3ei6pbILZ2xLIp66Qj7J0zofSfG6S5HQq
0KdHba/YlDHuiMi6pumyFwPQXlZyc5El5m0BCmej0vqF7zSykBhqW1KKbWZVzE4TSkPhnPqec5Om
1q/KIWFcWdCFLXWG+Pmi7RjMJohFGvYka62oLnOHypBetp6EO7674P+seh/D2V+adMwWmrHvU/2m
COLbrOeLKjLnZ8PYO+uQWRpO6pFpioygQWQxkaZq2uyeCsTlgIQZVEpD7cqqXZsOkQyUTXcB8O5m
cH6VtnoQFb+3MwfFbytaSB7gSzKeb8G9Iglha/oEIU11eqlSG9KRlTy7RX3mQWJdqPpUGE17Uvd8
lGhAMfVKznGF3YStzqsOTIBY2EezTezzJmMX2sAZHmKE0baXtBtReMCvqM0GShvCYnNSEQAUYIsH
/JhA5kGSA1OngoAVkvyWjNsgIdKxIMpGNdFlbXg3ikghJDX6IjW5l2nUZqiyu2qRTTszbEpIVShT
iiK6lPifVm/ueaFNhOOUZrNi0MHMgnE/ra/LwbpXjQXvVKJIsEwBl455UYIRrwSdmhGHpUt04NMY
7rxsJNF25ZbRvk0yVCDw3jJK7z7C+mtWqHkUMAK9K0+KDqu/RsQPwD37Wmecv0w1ihHRp2TI6kxH
z4lOWoxpHy0gu+Abqpn/FLSkksCh41QA5PTb5KGtqFM9gx4Tx2MDvPL81l9DPw2WwkcNFYz1Y0/l
VduOBjgWiwVcNMVyAnUR3DpDQdfetILBL0k0C6oYfdX6/NRMGqxFNAM34+Vo3tFLcmhlMf+JZC9Y
jb2zkA27pgr20PR25EBE2xDQhlZT1dANTegydRptm77Z60Z2U+kScVcWdLwBmlg5IUE8GI6ci65v
Rkj0OnKUb5aps9KB8IJbHVbaTQkCAEnnSP+4hB9XJa+eCVDbvBmazGGkkRBwBgmM/QVSg6C5II9C
LgOSezcjXJ++3mhV/j0jKENZ5q1mL5Ms2sbkRdRkLm2Ehym3ONWZqheJeA0NDBZosCG6ljk+77SD
KW+/OkNL3wFcl+5UCwK+XmxDLftqX7ATp0vFkjpYrBwToiKZlHSP7AgahE18FPOuLkXt0t9jzLq1
FDFFmM8WgUBm1ozheWXDUAKGdjKBvQOoWF2FbY6WJ+3pEs+dmmm6ctiWA4Neubr8MQKoRUJbRM1F
1RYXEQaslZ2yRfLZhulTjDtU7VRanBN9s0g7bhV5rM5qAjPtWlO7H2hGRqXO1tpilAOOHMnSY96i
zMqteCthiC8MWh4tmMeQMUZ+GSmbGLpMlaz0JOCOyXk0mcNiLMynuO6CPYTdIjYR5BcY5G2GYCTo
ChY3I14W1sgwEHZ0InllSBoGUN/9rIt7oK2EKswBRk4oJIqBUYKZF9nSmEjTUzHucCRyHlx1rBPT
RQxPjGww1Hgw2XmJkWujwlrDVbhAHxnPbOr5JbbYGrfhrUGVt65ToABJiRNLEk9PZirzWIvswDgf
SRqhVq04hypi9WSCuqQW+5HUXbJgweFD3VePadk9vdUPBeNaaPOXpUC17SWYfHLYMby8CbCtxjZ2
VsHOJ9adaW80zOBCZ+x/EoPDKCe+Ro9GKWGWrzZE+UenhpJhNaq7w9w3rcDmTVcFlkCzpjypBoie
tVNiqsrL71npFLMSHMZ03FxYyiLMazrParYtPiqpJdoUVAsWZb9BdDPX98W1mx+o75/Z1lfLBBaq
HBVMkZHdsNPykjHkbPzoOcmDaWPDKYhEuXYC5jZFi66aufCOteRG9MPOteu7Jo4oVnUua2ev3KlZ
BzW312EK3ffFZRPLH1kJEG+YTr223BnucBL4jrXQPOvKkfmuQBc+7+DrjdcKqs+C1lj4FBruizL5
wHhIqURN3G7tFNYSae/WD0RzOlZkuxk1osYi3WaypLUCA7TgMqzdtnkwoN8UJJ/7cT2HFW4Q4zAo
jn50sXfdl9m3ciiWtniEuX1XzdP/QNY3poc0CpxMjIgy5auAXhwPvw8Ifjwj6va2rbK5m49uI7Wv
+7o6r1qLbwUBNi6JXZLkUwfIbJeycrYUZMXIKsJ3DfxmdR8J9opTKS40iLO7gQEoUn30OIx+T7Q6
Qb1jtPepzK5KbXysu3ZjkwjLdVy4WvEzl4Jtnv2k0SzsYW1ZnRvOeBoGq4Vx7qewghlMkenLB0sV
w55BvWr8pyFtdmGXriAY6qCzNLP5oWr9Pgy8b8WonWcTU9vRPJuiOt654EbTGmsAGxd29PUF5Nz2
jKu1jFzgYkkizgqhb4G0oRMcjF/EwtdrszdBE8pUhx3be7gq6AI2IG12XWMwbHJCwirtLPm3/0mp
n/3177T9clgciVoYYxptiO6lnM11aDo64rP0ZJwjruFC34kACkRs56/mhN2hcj2I9p7xYCiwwjLz
yXoz58q0/4kku/zeDQq9RAhsVqmdh3Tjhp3xguqdfbqedpcZDUHmY6AXXWYtFjkk0kIwDq45PQEE
SqOMwn5ZKTs9Nb1y5RTwCCcCiFH6wDiuRP5MMCY9V9Y1b2y1ZU272y2na8/n61tVJXWTRKnosJNx
dQvSaQeKzZpdQKGCeZn1FjkwKrlOJZlIlokORleIRnQiBBZv/x9/0IQpuUqLpjsjYTGDYrXAuTHS
/Ry4XU3RbFH5Ngsvzi79xCbUCREFtaeWc6PomodEO+hmw7e/S/nXASmmgRE8z72LRssnJvQkpRmI
JvQm3TIyrloTSu6vcahpdjaGvs7GuDhPtrkkvoGMM/BA8YuTohy1OIHJ7c78vCbk0Z3CldGqB/TM
8RKW67AKSGha4oVbsy2OV74NCDBEUL6M2PgIEFVmllNDoB+BMTTclfrAQxeGW6AQhM3U/bKvvXFt
JvqVWbwaqEwxkUxeUWNWsk9DUko3iTdu0H+RCLxBN3On0LadNWmLsEZ1ApUHt6rx6JRUE1Lk6llV
9tYqHHWa1UR8yfo7ATEsYIjRZkzfqtAwwxBGgHy73pu5pOSxcFUbxvBqWrp/WXkz7rXAoevH5R0z
6/u2J+UFTQpGvMG/oWHBNqvNX1Rc/YqG8dkhPC5r2ngreDuXqVcRMUeK8KJAU93VmMvrRjXXGAEZ
5BnytYtsWrGgkXPePmkVm4A4k4tseiRGelq7XvioYnwDw2CtYov5XDiRKjQZJV6Z8Bd7caLoxtpf
6zFxsZJ8Jkv2DG8xm/ZIYTFtJY9l2PNQukW30zLhnucFXzUEDCd9b1yVneftakWGD7aRaOkxs1lV
cd4TT6b/5Akk0GKW+7S0zreSyQSdrRNjgr5LZwOho89oSgtyPigd8AbHgjcvQIqAu6U7JaY56cVI
EUAEJyPTnq3CadbQpumGyGZflZC+RVDhaCT6idD3ljt0a8VcYgt6kMZNM0BTFoTp5MF5SszMSqus
i9DSjZ0K3dfRyKYFq1C4SmmAS374SNdfKAV6LvxKGI51aXnnYQ5RsisMetTZKST/dGWpnCeP0uq0
nrH2JjgoqqDkmv4M2Tt0JY39SL5bwYCu6LvsdgZVXw8Nv6mnVqUqtzdRHf0yiizeW22YLqTyx5NS
cV2bbygCxxUBfekyJX0moTtqjWLaCNBX1iLJeXBlXqyLanzxneLZqF1CSYhBUZnuos9C9ZtZqMbd
GlVk4rVUxSUYV6JxaERZTzWCkTCEyoqm2UXXiQFvEuM5AY7BokOlSxh5+GQG2Y+k8G8MHdeap2XA
Mv0quq08VsehITPSoaAnRxmxnByJTXXUK5ptY51O6loXQK5ayl7AmLtuDldGidMwyGeQFQaV2oBg
3ViYetCnAFhncXEgKWVDsGP4fV42JuniOov3RKal05TPo8VpabG10dGRrWepvWnfFMTV5X6f0E6m
mA3puFWMP4buFPBvDHwUV3/OcLm33G9xlzbrqgKNXdntWWuius4Imd03FJ5wjwnsKcqVKRrypYYn
RuF0pXMKy1GnGRTZLz1XWYfzOfaWvmUE0jBDwIYety0qtwmuTKBm/fodyllCxRzwmJ423ChrgxuS
nc4EIpYeUzSqausY3BEylCJa79hm+trmO0MeQNi00xYlPY4i9LEFjP7tqFR/Mk76uFUd83/aITj+
egI+B0fQlEILO837odAyiKQvH1BCoN4jBwoDhZiyCysoXhxSthZSnjZ2Tw6gTtqWnlTn8ZTx0mAg
IRhGY5kjL4HW9iqfEoyuLmfgBffM+RZRpKJFzg0ZgnKfZ3PDLHVe3ZrnbNZaNnzQ6aiSHpXo5UWX
G/EiLCF5Qv988lt1gokuWcuE49D8pd4E0bAWANIHiqYiWFcbMYFQTxrtcmwRDwR5sC7TBNGOVV9x
njgWyVSKqQEFdDrK8ZZe0SDpQjAAXcdD8FN4Htsut1vZIvxl68Xe4rKC9e0w1oDl7uueoYz0nhr6
a/TIMSfQryp7XAhByyRO2PFr6wKUz1KPmCkAmgtZXo2xxbQ6DZJ13w+XtT++FLml7UsvhyXbIkSJ
LCE3VdTVy065kEphHTMjBak73mtJQqp9X4Yb2r3JaQVO1LSC/qS3hqsox2Aig+qsnX6qgBw8kVsB
3/ya+saKz/p4REWQTuw4fF1grWcLqGdLOU/g/cABW5CRdzjRLd17KeveyLacVu+0Jcqm26Qk51D8
VL+szjlthk4/QYm8HqtA3GqkyzpDzAxKuD49Hm+4qewwXjSp8K7bGqduMJnBSTbm9aYGCfgmVAt9
v78t86w7QQCRsmqERRacE9q3mCwmz2OFf9wHTCfDutsgL/4e4cHfmD666TH52SErh+7Pss61xkPZ
NteGhY6kQt3TVDQ8DIG0X++Miy5wryfNwlghkQD72c+wu2VUA7gQtE5D426hJlRe7eCRRkQxWY/J
s1kPe5jBgXZWy+G74dyiQ3ugq9etVKo/kKzHlseuUYJJgopn28KskXzTbcuxQ285nOousDg6ixW4
OoZ4iF1gNOJdGA0Z77V8dg+V9aLik1tjkLIj87rPZrlwUp91LU0X9i/LOiBIJa8JyOh476P4V62V
O6ti7Kx8lBRqCF5ahptOmX5P9eBkomL1+5+eIy77E91Oz2O7wk5adteDl5+VIYVOqIXPYTTcYPk6
xS35zXa1hxg7DmilQNi4ALrTOCWeNNDvKq16XRUlxqK+JM+Qr+WyPgWxWG20tKT7N9TPA1slGf8K
3KleMEEKnjWd5pjVI3FBKVdrd633PVTls6M3L2NQvYhBnEhdLaU58GzoOfg2mAFdznrdGVvLwKb1
xspIkcZNE72fLuRG2rl2H8MPzVyCCA257RJx2qkxQkMTv5B5iNi1fbUF+94IP4XB0CtITgL4+YZs
HoGgMtJhfpRL8hcNmS7/BPF7Hlu6UY0ry7pyrZ8hzSAnLe6FQXg9toRrPXC4MOIZnAhrQ1E9kll6
I2k9NJM7rRTfwpXS8QDVtAMvPJrqbHdCOyULNuoXbVpGW4fHnj7RMC2tobuZEhh189XXOj4sAXca
V0q0zPLI2mbkrpagfSBhNCujol2M4y3cZMTtatQsO2qJoKI+D1AlbsNs/AYz4oI4wmpn2oj7bFT/
7H1RlvdJdDmJVp5aVX8TA429GOrspCNq5yR0CIKtjJ9p1amN1RfM0sycQr0fjEVpMcSy0CqlwbQy
B55W17Vv+PDgT8rc23LM0p1KaFappibCBuZ8WBWolad6+2begNzNg5Bbt3Xm2nsMXPT+qmwgRGQi
+SMFydcMza0kzXoXEWNAg6kp6GDf6D5NzDcBzqB5r3qpdVsG0z62LKQXeOXWJDoEfK9ossyjjqjj
FF0GkLle67ss9nCeZ9jbQyHU9l4PlbtrZiV/NoT85tFJVgYyv43nBnKteeGzQb9uWUeEk4dWQoby
RAtF5ui/B5/Bh2uEN2Ohul1G3pOshLfWukhbe/SuVgVi01WJSf5tqekLd9rZ3MtFO4f7hmybTqkX
DSq70NicWAZDiaiqnY3TajhXtJ40eRCjpeYsw5j90Fi+EAyycaP0yddAjjQBlYQYJm1d01Zfujqf
7FaG/V5P0Lf11bCUFfnpThnTl4kDPpDKi9YlKPR105ug3xVRjm2Ysx0FeVpoAzMrbG6G05pbRyMI
C48hq3N9D75b40eAnasP8nQKkM58beaVHwkOM0IMeYvt2GKGQL0nOPSaiZFHGOW6t6OO9rxxYvb5
bcLnedE7wQ9yiqkknDNfd2/TNFOr1A5fh5TgZULGvDUdwvsoiS9om2zmf3yN1SSZHgqtss+rHsFm
0LFrC/0bWk77StE3R/C+7mox9ynD57YqsPnksYb7hG1cYwf2mv6HPc+GJEmSvP9XaCisBeike3jg
+UnNhHsRh5natize/JesJQyG+Agc5A3O9d4/Tno0vjc6tiZWK/3gskhU2uTTzFq2ztV2SZ5V6OYJ
BEvzbY3sIS3Er8nqQbyjBvCm9IKmN/Vv2qSbzkkeCps0MC+n1Z+D6bWJkAwHVSwJDiKd4ppgkx+9
RoaiQnRHDxPGF9ILgH7gtdB1m5mT0463f8WFfJGWQNETJezPyF+De5Bhs9TyOjv1CwC5XXXE3D0D
bA7PG4IqSgRPctr6gYPfFFkZTNgX1q20L/SJaEW2kU9tQpy6RMG0KGt+hq8fQRz5Hw8KTQiE9ezX
t117ZnT8RjhxrEkz3HmEErQ3aVW8dgLT5Fjes6r3yxTvAaQFIu+6m8o3MhrDxmkCt30xZKmxGVJM
BjQFNCDEC2m4LI1puNKskMlnetKJOfRSrEhjfNVKu145WXQOwQlng6x8dpDdGdXiRI/dvAyTYJ34
TrdpHHO4ydW0bSaWYFGiIQzi5yAutpbHjJjquN444yOeqe8Guehk3ZJ1JBwCnL2JHbVompSGLinW
WojX3a90DEQw/ldW43/zk+JscL30LCjvgZqRV+2at/AEMVN5G2hWZId3qmWEX9wwa/KINDmLM/O6
dJ3TFk7ZsnpAH1OvfQ9N0zjQ9KAEUTwQPyNmuLhRsF3jtqIibQLyMLUfdAMio2BAmdMbsf3LMjVP
vQhkCO2Ubo3569LptYtZagWqNd7nxkBGT2g7Zxf+5Hjf7OqckUKLr6YONnUe7dJQZweTZ981C1d2
1gr3VJMPQ1Kzv6Z56bmDvVQJF16OMF3G5gkBaX1fVWdfPzMfGMuOBcOV7oWnMybFnXjwyHhjDgSy
L3M+E8joh0yeB3n84PZ1zoRPNQvXwAwWOt3KkOM1vZx4T7VswMAp74keiGwTUYc/YOhGrZPW+IuS
miym2HzpwnQ99YPc20yQl0qbkuU4DWtRqPwIR+sDeQZojmGA9DcRYkIjPTiFjl8pQrrca2vepgiU
jKUsT/uC8giD9q2lldA7VL5/u3J/i91/Hr5U9M5+Nf99/mMveUFmSqCa98D//7l9zWeuff3lb/o8
BuDdf5bkgL9+upmY/+5f1m+M/Ov2tRpvXgn7+fNHAFU//87/6C/+Rdq/GwsY/C+o1Jv5v4ZaL/sd
wj+z9v7bv5HxP6L7/+lf/9cf//zH//njX/74v3/8y7/+78M/+Re93/D+MbP7BVFjuoX7fQZL/EXv
d8x/zFw7Q2K10yFm26ycSGYb9T/+q/UP7jHrm+PqnqV7QvIxqfN2/iXNNP/hWCx6wA9RP5rANP8O
vn/G5/22ettEAThkwwnLsWyJNeXgkaoaVlGnhFPbuqp8QJuPlLMcrJPWK+Wakj868ghb745n85Gg
zcXfhqPjYDTEAWWlNYw8i2BzkWESsa3zjNrOFyNY2iWf/fhIqfL+fbGlzTwV8Bon6ErX8d5ITr99
JZAEZzpbTVAMRRaet7zP3zyUKOd0GsarSmIaTuJaXrmUXke+UAen+XZkR+gQT2wTh4V7cJpVojVG
MJGOzLbW/kmcZrD30Dsgow+89six9Pd0vbfTdEwDNwpPyny0gy8wrbvKrQLFKLOkDOyYt4S6uQoT
ugrnRT6o8MLupvvAY6Ih7fqbF0N3JOi06+UqTqCA/7le8N7zml39+fD8l98TId7fYmnrBgRp3fJA
VppAmQ6Id0VFGjdK6G6ha/ico3ZwCSvMnbvf3rb/2FGAm8mZ6iscTny+A7/dW+LpATLkCpkGYZyr
EePyeRdmwc3XRzlgxHNt4V9yD3lDeE094RycTI2zQm+hNizKsW/PXOxLfClyv16Vk23dAIEioS9x
O0afoty4Q66vHVwyF7gyXKQIoDK+/nk+PFc6743F2+NKah9hzrX5b2cd9H7PfI6BeBcwPALtiJ6l
kzZKkqFff32o9yvDfOYONZ1lsTLRP6Xif3+o2GaDXtqCYt5haF1XVJ+mXha7hr+2xFYXRyA8n5wa
cCDo47zs7Nm8A6xfYNVWnMbAToxunH54vu/sI0+D4+J3x67iWy3+76se58b+TFAN2CZUZPvD6+nC
8auyhke0n6x6g60c8+Ck7C3SQtiYs03R7gKfqAwEQpHb0uYHxU4SQN8COiMPY+nZdXZkA3FQ09qS
aw1jHAG3mNNcWLveX/AQu+vkMZ1faKZxnQ8jvIVGXzElOsu1aR3VjUMzy193WDAaZRyhZB8ulRzc
o0JCtuoI28IV//7gcWk0KmWtwGtBOBd7zLtBpSApFamiUH6bmCVyInH162fsw9L1dljXYxMpebBB
7b8/LLZrvDSdTBa6F3l71YJOWA6Nm6wtVBALfSqL8z4z7HVBtbOXhoB+YIhw74qh2x35Ud5vKebK
SgcnLN8oZELq9vw+/PZqwWSFLTe6CM7wDsIjdLuTCrLNFlFRS5ZTr55Gto6YhDtE0zY/IeGr11//
DO931m8/gkltZ0HJxumLjPL9j1BO2KUHw0NGQ9I8Qg2zvyY3yjMXXx/m/Y5tPgxWhLm2YBqt81k8
eNPiQPdGen4zZShiAtFFhGQgj8ir7/WUQ+Wzm8ze95qXHgOAH7zibweeY4l4yEzL5k1/f35FxIx8
TMD3ySYMl5FpVLuRYh3iDiaAr89xvlS/veFvh3Ig4rBOGhLo+QFxDPkLY5cEE1LG5Sb4GAFOGhOu
PDZGcjrqFTLiNBXXGtqdm7YOtSN38mDxnA/v6JC8JacpTHeu335/mMgQyYgDYG7dM+T4HkBT3s27
2Fsj79SzLxDofH26hy/S2wGpIlk5qOE8Vo/3ByxDUKC2ixWwr/D8V/MYhFIhOGkYNtVZBPCXVhY8
DB8HGoyJYdzpIrCPvEOfPFgOKxfLq2VQs1oH91ckMrdyn3mCS0f1HODkSQRp+SXsnPi8TEeJkcCq
giOn/slD5VAI84+UuicP93VBPKQQdZp0ERbkN/a5jnPAnlAywXE6skh+fD/nxJj/f6jDi9zmcdMR
GJLSPB4t9Hs+mdAMYx6/vpefnRCrMCcz71MhwR/cykHUNN5QDAPSrU5EYafM+bKKjmUv/eJI8fjh
YJB/bRfhkKnP8EPj4Jb5Zt/bJqMOEiJxSbSpnb5G/GQYGjDj/83zOjjU/An6bYF1QubxgY3yZMpb
FEaErm/aEjkmMUXJ330Q3w7FKsfknWalnM/6t0NZyGziqvV4G+SkQ3wnvP47drl4VkR1BX6sOrfx
3ntC1EeexsOC0WI5pS9KKc5LwPsvDz4jDdC/mAzyFGlLNOEQkOW3Mcmc2e5BamLaIbfFar4RlRU9
TM6Ih0qcDyiMTF8c68x9dm95HwUJb/Nq7x6sCYnAz6yNAcKwkT4qtO1A7enS4xvLRsyiX9/d+e69
W3B5gKDiQkaYN13ikNNeyNRCfkKsAkoA+3XK0dnQDDOZomYxcp3cbPfaMPtD/PJYO/DDWj8fWnJU
JhbsN94SXH6728q33GTAakPipuXOWdrGoPlLG2NF/jOxC5OxV6H52QoiRjfsxnHQaEqrIi+P3PtP
LoFLY3wO85gT9g6/OTwaeZs6iLsbu8K6WBqYlcSsy3GTV1ym/k2Ql9qaNuGxj91nB5Y0SSGr8z3n
jr9/3Es3TLSkR6GL1NlDPm0NeGJK2XQ5XO56+DGo1mJO7/rFQw+nPDty3p9cf4TnPOo0ZHnK3INH
HgMRBrG4BEiHBA5CRyIxpvvV1mxTMG51i4h1IMITPo2LoFNLbr5+8j58dQBc06Y1KB9dR6eOPTh7
/KU6GqgBkVuebFSjnecTdG00NH3VS7KRk/HvLy9zpT5fcX1uZBwsL2kJtlV6GTlhbo8AIgWG8Dx5
NaO+KNeK59Qv1G1DkJF/5EJ/+P6YBu0e+hj0jDBLH37qYqyxNgIudM9RgSYkqfwo2OARnfIjB/q4
crw/0MElrXDO61HNQCeDGrqPK5jQvoezDcBFcOSb+vHucShp8jeMfNK0D752NHvRfIwKl2gRD2dG
g2R8ABY4pzeT8ax5Ytm4g1h//ch8fGE4qEvnAIkirZMPgPQqbPpBsDJqju/wOYioupfpZBg/dH8c
fhjKy36Frl5elwYegyMX9+Pr8u7gh29r03UOTVoaB7ROzNl/F2/wZHY7MJC8KWWfbiHjEJ5n2hkO
u3a6+PrcP7ngpvC42oICDXvHwWLhiihzyZzDXm228OwSkBakUQTFWC4iya8BzsqRZ3T1SPzR3z+0
TiNlLjhoaoqDqrimNZ8XU50hZIbf6qpBbqLMp121MNvMze+bNkD6bNoid448ZZ+8OcBsXJvFGdEm
FOL3a0RmTrnmzswus/DTJ0XHw15ZCSSRI1/Bt3rp/WeQnte/H+jwmwvLKw9xUfD578LdNLsI7C46
Qwh5Bx23W2CAiJadF4mFEmpH3NNPKCmPBi6HJKMRmrj6c1FXL3lq4NOcspViPI0kdESx3wprbeY+
jJOUQTHLEzObCXPOqNnGchzBByrtSMX2yWtCF9qaQ4Tnal4/eDersKPxNnLVwik3gKfEV4Fv+FcS
odciLSL/h5cU1qVLfPKRBfazA3MRWRDYy7AXnn/9ty96Zkwya02uYpwgpVlgeAhIr1fhLZruYe02
tg21FqoE7r+vn9AP+zY6fb8f+OA5gWiV631B7IvuRwNOTYAstYXQ0h3AunZOmxy5wp89l7RbmKaj
UYFqe/DpTKbCEVmNwhpAhWiu8gj9J7z3UYgjJ3aA4GbTz5nB4OYvh1BDkDrvL6kjReiEpOctlYOV
GEuGHfqwoTRgYyb2AIjiqV7Vs4mWjWKPQBlgfkQaJ6rsGKqE5RvQJoRMzfg0yQ032CqtjR+FAr5x
pjmlRiZsaR9rv37yHSIyBmbdvK2kN3OwYHhOUhq5UeWLoC8mnZG/iajsMVPE9Rmr1hVV+v3r+//Z
/XDmZi/9CQpKedAaKVU8uaha+LJ7iZWtCyXaYe/LurePHOiTfQJRaAYFExwzdl+HK5Ku+oFjGSPw
Kt3dWgqLaq+GcJ+VKZujqoWaqdnqNGg0bSWmWFxGdF/vus6W511k2Uc+iPPdP1i2pNBdjEMmOxfS
8t4/HeRDeG1apxmK8CZDZKoVKG5iIsEbsisuKppBJzPXnThzaW7DFNve19f9kxtNr4aaeZ6D0QE7
uO5NkNGnKWB+oKwyVxjx1doin3Wb9Ua2/08cypMs0pQb9GbmH+W3tcUGuseSbILpo+O/Bd2bfg8z
UrSyIMfe+vePpTOplbQlaDh7B8eCfjwMnQBvU08iWhh1mz3UXuyeKU+2R9rn+meXkMkLYm/i4yhq
5lv8+3lVIXACYgwXUYsUf9UGNhRa1bVjv4oSa6K5OtQn8JTqcdkXgf8wFMl0jnIAQW2ceS2wWgjv
i1KO40nbpum179MjPNJt+KT2YCbELM5g4Mg4/uA2+240IlunroSZpz82qnC+4ajBkNWMFT6xIXE1
YLqp31tHbsQnHxQOzLSVbpxusxa+vzhdEBkhKEu+ZK5U35IiGHZT5CS7TmsmYFV9dFfYQ7THbZ3f
fP0IHDvywRIWT31T9QV6Hmd0sl9GIwuAn7H6Bs8RqbBuZctQFyjzMhSz/4kjc6qEuZHF+aHb2v0/
zs5rt3GkW7hPRIChmG4lUtm2LOe+ITqSxcxi5tOfxflvTnsG3Tg/MB8wwf3RkkpVu3ZYq2Zagx2/
3ERdNDubTM/1wzKPED0m09jrEriPsbLMNNdO/yLT+Ofc+m0/WXOfZMr+aQmiU+HTwq8EPWmFyhFd
0XUiB2u3Uuoixom6EZm3gJ4MrUQmh3h+UMO7Zb7lBlAjd9dOVTAO4oz1bj+noOSd+jB1jxFMOanG
jQNu2vRFOHn2NU+dk7c4r/1Cw2bs6CHJoJeWHo5Jat8B0AVOaQI0cllVYtswwjrk2QZLD7PGeBTn
9k7q1a72koeJeciKBp2+hq+blSForIdSWoyNxbukdg4LEAK9K4KShjz4l5s4ZeinAHDey29RpDG0
QOObjAC23I3RVW9+LP6jTmMiG8q9q7/SP+qPX83uF0PMmzYZAvgdoZ+IYGE/9UoDfYF+HKUdgEFn
rBzw9Yr5N69dY5xNYz72oIX+vDA+7RQOF1YKPWtiyEKJifvl9y9DYZSLgvD7kTRlOgC0MbybwYla
nNraGf4S4HwKqEhIo8riHOWySmpC/1xXWkgoTkwqzJtac4rmyhT2bOzHxerE3awxlvXdkIX8m0b6
0zbz/x5KecPhpuHqaLB+f4HuKkGNI7DanmRwgPhSf6+WpN97NpOk0o6wKpiD87cIa91D/tea/+ep
7GuCAuZahv98htpKJD6jb6BatIxxw+Sn3WenqFUvjTROMu3vmGl4G0hS0/k1hBn8Cuog6q/CxP/4
LSwGy1HdEucRvv/+2iOgCGYVNfwW/UxrsdnYIQg++Pk+wx1/XkefgiVeMAlWd11EOtcNrtG/P6pe
IwSG32a6bIfuwa+7gvHLfvzL+/qv1WqTlaYo6pFeIsHzuZ3At0WXKjGRtGxA84hqUs+15NJeetb0
l6DsP14Qj/KorxOaufTY/P6C0kUuk/TqeVO6hWGGAjBzHYo4nv2/XEf/9Zq4fP/T++PZghQ1LTy/
ndWkayGn2wgjzZrh3hCwSUmHf9oMbJLgd4e/hDyfg01iAm7bhNHkZenIIB/8+/MYx8lrRuOpuRFE
069ErE5yquzGF3h3m6Vcbsu8MnDT+TGB/EF7L2JIZ/r15/XyucJNNWMNqblR2qw2Sv2fTgUyon5v
zC3hvM1mHLo0+WMII3H8tU5c8iwjvqec+XpOJVAXbv6Vwk7y3ILS/Fsg8vkDIPhbv6bQFPhtiAHX
HeR/BUsD03WdxIq5Ac/ufTfqqd84omNeo5v/1vH0eQck0URGgAo3QDHKAp/Xb7rOkHEBGMGVw/iX
jCCF2Gtpr7fchAuVav/yYf/X87BKU+1j42ZK89NL62aGBuTwT/mIBkeGCcmnkFyjdTBI2Y1vBTtH
8pe47l8LjBsD1Me1OLbmYdl4f38/zbjFmpCAvaMthXF40Ypqp2kDX1qjNRmGcpewdddxwEJrS3Bf
i16+TykZeFtU4DWGFljwnxfb+jL/927Mb2QaxHw0sAiLQvenJV/WFA3gGpJrIix+lbg5AsrakAKL
PkXE7oDYKObGe/m/PxWbJkl4Nkbhf+6N78hcAv4kyMgW9dRNmrPBn1RsG1VGIfNi3+2mj57+/Mh/
LWVeKHs95w4tFGsDx+9vvWz8xjEGcpmWP6BkKAzrOHJtDhUT0rs/P+rfX+D1WZzk1NTgyVDn+v1Z
BmC6eu55U3vPVx+DPojA1MA3DTqZxEiVBF984EctotLszhCmoZac/vw7/OfL5ehZA1sO93/d0Is2
od5PrSMG5rSjHb4OmR5MAifP07+83M/HwbqE6NmkokTChKvpp106Kx1TxHKaVi8MeDMpR/PJYN70
LwfcP8fK56XqUH2lY07oJM8+fXmMfPSgeTAm6QO/qjcGlcBwTphmpqFPo3hlL0gjMFNdk0nnZuQ0
4HHDzI/MMNHm9AdJT0s7uW4nXluZN/RQm9YDXZ0QO/7vbz2tdiZ75lrkF5++Uq4y1UQcT9Zc1zM7
ILSg+TyaJTo3j119+cvj/rWR8fYjoSZo5MZGd9SnO1uHublB+FluqLZpbwWX22dJcreloqO6L2Lg
j/1/fOCrNZXgGLgsMcDvy7smcw2qhrsa3TPlY88Y/H3Nhv6X1/X5pr6mV6jUrd2aBOE0h3xaV+ZM
ys+I4RqObJEvup7XB2Zcsr0LaGSf1dyQpBNxTqupO5Y2w3ebyZlB+DS5w8S34CZTDRF9hvSqWSOz
MX/+lP9j1SPb9mkx4OwgaP90fvT4SxVly5LZ8C55ICQTN5Uq8+XPT/l0LeY9oNvKM9fwx6UH73Mp
i0nRbrDBqMFCxDEPBiRnsj4uok48NB0xWEjBb6muttvMPqyDKAZ/8n/+DSjQU65dE9ukTD596woa
+mMTgdrGamxo51VawB737Jz+v67O4W7HKdMlstjR2fn850f/+y02GO2lD4qXvy6GT2+xk1R8jdBf
MS8FQIIMZ3yru0E7/Pkp/1xzft9XOAC5/7CSCWlpjfl9OY9VmjagajBAJGOHNlIzDpBDv3k2o4RU
ij1GuKcvSprnSIz7uhUECKBCD7k1SQhTPqGZ5gd//p3+65VT7qMJ7J+/PhfelFcyNGbTQcMWgneP
2MSxQzelNfkvUdD62j6/di4OPicFz/vXnprzb7UGTzTDNLY6IjjrLujuBaokZ37882v6j6XMJ8mR
yJJchw0/fZ1H5DHSwWe+SaO2DwflMaM5uD4jsm12ZjjK3jU6c6WTPdR/+RL9R9jFHYwsMp53/qfr
nx6dQtGBYQEIK9MgeRSmpe5skfTkRhCZt4X2TnAUh347G3DidC3ojdYJ8JqZu7Lxxo8/vw+fe9B4
t+l5oIloHXZgBs77tKyTvOusrGD0f4Tjt82qLvoCVTK5kdNInQxfcpRGb20KRlkVPuyYWidDaYAq
+fPv8e81xqmNxJMZH2utdH4KUkxAgSQ5icEAcaVPCWgDIJ3j+O3PT/n3AuMpxO0kFInz7M/xpRy1
2R9bFlhP1/K5jKENz+5QH+OZEfs/P+rfB6HJ95eAa70zrkWx37/Hqd3kJUM+ZK26JBuZMBrlw6CZ
8wUYcH4pYnP+/ucHfnpt7PpoAnSuKzYXe2yonxJETFHrMOPIIYDlc+w9C6bRT445x9nJ7gD9/W2j
Ykv/9KH965GfXqOvVFdD82vCunMfZOuaUEvdNBXUo6up5wq3o7Nw4OroTbELiUtrq4H+LtVrmGY2
g4oZCNiOuVl5WChSCwKNihj6RzDQQEjws9Er3uc+bjP6zRgjF+hlmR6QRYBXeM46Sg4t/O3tWCl9
upp0Tdovem4bOZqBeRocegS6mkBs60VxW/kBLT3gBLb9YlU1KLS2p3q2ZRa7qi1s3WXZrHVZUWJe
6EdGEK+lI9phhbKN5BwdwMNwkZjkZ/4wHuE0JQKzjCZrrAe0Dp3n2oRQoRwtPZXNYp0au3MupR6D
HTaRTfeTLG4zmvCejicBYjDDLxBOhb/czLKW20g18sKJWQb5OPr3SvkNWhkTfapBSshrSlrfqMSf
FCbzmzfq7SWXAEioH5b7mF9im9ZVdGwGvdglzjRsoyUCq5yb6iRqcz5MBTOOLZfBUBLyX7QOS0xn
WGpjpr59tomgmOjRRucnctNsB3JuebBNuFlxj3OjX1oA6VNifLSWnt5xrfQ+pmnM7iABTDsSytrL
QvIFlyojBmNAK2R90wZNPk+Na3xJyy4PdHJOocZYC8mgFs5Mrno9WDx9vCuYzgi91i6eRlD637S8
IrKa5PSccMvfycWngugCHkrX0XA5dPqLjBYVOIbGEPawpCUtQ0VVfXWtlQ4Ex0ECQ6B9yN2A3em6
zTxnw1drzKHnw17Dj1t21obsfgKi/qTASmdV732x5p5ZCYApWJeY5QiU0qo9Gk+FG9LXj4Mhsoei
qJtXewJ8ENVKXqi6GJtadt19T34Ax3RnFL+0Wk9fHXgvkJVH1IppjsYzcDRyB1DCpkBHDwKSpwY5
lOXFJc8ZArZT8n22MZlfGEip75yoVzs/i9ynOaclrYtiaz93xnsxRfgBdDs5Id8oh9DF67vFn24f
UBGID9iZ0OTd0tx4ENsJ9EFs9dNU3GlqMeBxWCwya2UMaHbshSZ6xXmbkifbV5392HUl9ry0c4IK
D/FhpFX25PspTjA7XOqW0XYAXWMc4pWc7C16oOmtLDvnezGllJwXHfRo6blB1BgjFx5TGqRLm2ZX
TGZHk5CRDPWepjbjFs0DE09TdjVESkm4/1UY2QsJXkZU5fcl9w9N1R7SPj+Xaf1S5w0ThdoPAjIY
nlxkDoxgkwZOsEkhByk2k9msgxfNMyzClwrw0lZOyxgSLaiT0wBUF2j2NNTYG2WgD7Jb/1VLSj4E
jxFYMd6lGkO5UMBDqwa/DWVkwlKli2uKFzXP5bSt2yKk+W69oLfcknmavtiBJhTMSvniSPN9IF7e
NMwhACfW4sCMoOLmw4XLETagbPnCXvcieuomsRHPHDbQ4O0ks46MkT924BHgg5WPvpP+XIryQXoS
mnEVMReuFTEyAHZzkRTJofKXGNgHVhne6ltpl3sTYveOm3oLe15+ozcc6AiFxE1MTRpmC+rGHg5r
Ohf0LkaM7kaGCChrZieod90m6+3xUg/DlRV911rmOojOwHlEeA9molv4uhqnbjFp++2Lm2UXN9C4
e4/3e9OQSWLTYNpCswuxi0YHt6mzICwYcTKQnlEtrB6HqqyVgz8DZ6Ix/GzAnEDGtMl1TSePb/zI
gJHBTPWgbRjlro/BJ8e1kNfI8cAae7gwZRkx3V3nab1nMIFCIwxdBYquVPfGbE1o5hviNXJCy3Ua
Yv8B4e2QbjwvSwMXqpeWnP3Cf5ggrzGQ+c42wtrmJgo/Vb8hezt4Li2deUP9J1HXlrrYtmFeag8R
G4OpgUV05j1MxWGOBG4J1Hm+dartKIgiDLeI+fqEzHY8OrSEERJtHLmKVsvxe9JAoV1apAtz+pzG
6UfvTKdFJOQAAP24s7dPczou4365qGV6wSJ+V5s1WA1c0hJsNQZOtW0mDUdzkZ/z2To3bR4M9IJK
xj3DSYsfhpRRczQ1UxOBsQBZRtiIzonCChyD+Vqozg1IxEiIkNluLLg5DGahtoODcSkZzLCstLtm
sd+LsfiSL3yZWqxSVfNY1dW2q8se1pbFUuJulXfzu6+qQ5liBs31wHAJBOtkemHqiE9zJRkWzvIz
hoQQiBTiQ60z1o/4B9HBllo2PimMG/18sYfCvGsS58mQ+XvlLGNQOUzETb68Ib1Um5WalKTxoVTZ
gd1+ExnJwQbWp83QMwuftQzFoQBs6H51S3mZNaRCHYEBqNfku54sQDUGXi4tnYtu7atJ68Osz+79
WiDBaVP80XMLSku3JVInp9ciFIadVT/o8Bu+572Mf8SOX5xNSCwBirs3pRaS+4uC1cxPbFl7l671
wmHQ8GBBJmnlhEdMzCrMxqSlZgVK0ObbpbK9YoHghb91ZPYP/VKrIIY0gj/FSYHKYreqPKCRvhGf
G/Yz/im+N/ihzKhAukYPRWYV8JimrVOhVcX0W6cmy7hiiZm05wqsmlmR4sNG/1bL/H7sQLDVAxgO
SMalus1ioAXGuM/14uqWAB2xD+cB0bWCMxnF2761Wn7AQnAEAzrQ02SvMetBez3c5ta8ysIIGV+S
90kME5YxG8SYOU3/ZwMwT1vJU7RK5sC4QR5GqIPxF/4LFdZZ5icUkReReegsAJfiLQNwXtCe1Ax0
pmgoyhempHL13vYOCH/0wU5OfJPb3+OyBdOKUH2x3krZss8vrBz9w0AmlI/Ji6W1K+Y/DVPEcC4a
kj5aQbnzly7Nmg0WnsfZcXbwmp79yuQkgOvsSrQdZrxvqyicRRaIfgQ7J+7LLGIpR80PI0q+xbb5
ausTbnNDySCpwUyNEJjdybtGvftmWMt9l6KdsaXYWV37lI3GjVwmvZ6SG3f84lbzR2EyqSu2rtZe
vdy/LFxstzY0stSrL42TIo2x/S9tNjyOIgn7DpMqKD6wcZspNQ+e2WGBSc+EXjMd/wxvST1+mvT8
Q4fQt2ki822YSdhWefQRz+V1MZajFttbsIOPhW9dk3hCYDYClx7NL2nq3cOW++K3Xk7mAElhXMor
Mo6fTLwSeM3mF+y3ZEYTsEhKu+I0p9QPPMfTmfttjK/8x31JS2k5fcAtC5pICFyIxcW2lpclUUdt
TW+uFjecikdJRKT1P+JxYPkad3hECW7Yu03e55ldoo80uE88gumxmmjXOA2JCmOTPpJKXMumwq1p
H3wR/aKOuE+obkP64eFA9H4WuvzWYFiiANq/5Hr5Bl5t3jiF+cCMwk/bbJdtSjE/gyPmVz0cQ95O
u2hgFOLDium3Qf/CeEapGdD74XJMMCI3DcD8ViO+EgLGkC1OJtzSXSb0O5XOZxMA0kFp/v2cwYrS
ynMKSYy3+Ulbhr012KfJbKn2A8mGujY22BTmZQBSon7qLbzHhMBKyOrJrvRrHqvi4OcoCjWi9iYW
4CsK/2l0m1NlpTc0tL+sZXzMFrDTdQJ+qD5HRAjcWBlY/sYkJWGW88T025fYqE8TAT5MsQNfnKOC
UjnDre4RiaZZH2RpGRptm276CpK/HgPshjs9T3vyrNFGFA71HPvYjU5oNT32rOZLEQH8dp3shs8i
nHLjnAwitCP/fkTtYDJ3VjMAQQKd8RaRbcXCFl6mndowc7Qbehkwm/LmzeuTmEvagJGBxY9jBqlY
s4xHm26JbHJA/wMSpZe2q1eQ8IvPudXl+qPi6yPjFIsOXsb9XNVvPhQBDgv11sGy9trlVKAy4sOp
tvQvPlkW3LhRdY9M5t31jFAjimJi3h6ceCOsMWAWmm2Dt4DBxLx6Tlpxa2i8WOXObazeMwurwZgH
yeyTTYuJlNTeLu1n9IWBxc9wWNe9F/RZHMS+uq+kdRSlDGOvvbcmN5hB8k2QkOviJ1+AcLCYiHGg
OJvNJdU8Pm0LVU2692S9oyPrsRoyNPX89+RuspdTUmRPdpGHFXRRDVhc4td3SBQwTT47McestTxP
4l0bv1bGU52Pe2YQXrvO21VEXz06hsp/tesvevutTQGS5/aWognrUbwAWCp4kbkDdnb6iLKLnPJX
a/FOnawDF6vpDPbeqO6r8V6rnn1Uv3M7ByOw7hgCbll/Z6/bW9Zy1EedU/FFG+JDpGF1WzmLhWZc
CHQ2GHGCQenB0P4UqY5mEMhbVQeWddXImSg9vxeVs02dS6J/7albES9u6S996sfpvjWiMMO2teLS
4LDz1UDp3GDMiyBlmogJ6Vz3f8YUO0enDeP6JpV7Gc36Qeteo+iaLw2oluhe5jANy9cK/TEZs5UW
vlmE3E1wS3OhglxbHcWAlGHU5dWH1WZ39KOB2+ooXz4KzuQM0L0simOLMRcmZ6VpZ7ASu7j/vnB+
QsHcdPnCN2446zoHnY/GMMr2M/8Ottp28mkkInfvcXNLaTAix3ACBSgQJlAxteIhsIxbpR2N9KWX
HznkAM+vwrRJdjO3m4Zt39kZhNNa/KOY68BeUNKLY1XfG/mdyE6k6Bm6EkFulZSQmirwLSj+3pdB
oOjV4cdm7WbMjV0Ni1M8wE26ld0bhOVImEGmdnP9obhDtolHykF4x1nnHOjFhD8QO4DzWHCvbW1t
308WUXZ1r3J9Z2PNcmRzSod7TOynxuLeg6pXCfeilWm8maYp6Kvu2Z397ey8RTF47Ja+sw8oQ/dR
3r623jdK4qQ4ZChTNEFz0p9Ktn1rBoRUvPjNfMTs92iX4mmOMQSn5ZsB46/yoWfLJRwJGbQIuQY0
077TTmKFiMzVpsQClpScGnl2WOeoM+9ubI6L1oXoEXfLOB9tGnM2szmEk/k8tNAa4mdv/DlbZViI
p9p+X3QRWNm1cq5xD2sRC2MGsi1y7lApOUKeW6q5qmYLrZDhUnSFBQFKg9STnewsrz5VzbhfGb65
7p1cW51NPoQoKeJAiifbG156BAjOSvXq4zDOv5XFgwvh3YvkxWIxZ431qI2HhGEbcm8/HZNcjJXu
8JGS6VEB3GZEeOPZSYznFoHJ2BS7ZmgvFT537GY0LYe28H4Q8Ru0M0xX5pS+Do6dbkloXKVRf2Uk
8KaaiQs+ufe6rvGlAufy5/QmPfsre8FhzHEBGlH3KKjqqdki1Jcx16uKgDSTv5IZu05kkvEAL/Jc
GfywHjUD+EvnDr/2wfPyC39PzJRrd6ugJ9PvSDgdWgoQJVeDpqiuikS04JbXOzjzJLLTcDTgOk50
pXOWbZVtH4x+uo/meFfR0pcqmH22uxcSG7gzhF2JNyJPT1LWF1ihMRmUISix/dn1R1Ze0Uw99yXC
w2jcoilYSesbB8cCxyvX5V/WtLDnvA8R4pEoDevGMQPKyec+IsJlQY6CgFkdRV3c5b556Wb7lnmo
dHNE0LXjo/Wb+m0BqLJzPlrDQZAqiaqpdueIgKL+l+nQMa/91JzlhtsxRNm2N+YpjEauFaMVxoO1
53q2yUV6qSvO0hUe2Dwb2Y+UzUJ1/s7gT8yM+Za9fevUdNI0c5N43xvT4N2Rd/54dQZ3wzWuRgNQ
o6gztEdmLNut6PnUTa8PorQOVZXsepqk0pJzguLXfuqmpyF2T6XpPU+uAoonn2zrNTP0bZMB5x78
YNKTUPhPC7dmk7ZEpzxYfKJLTXqITU2rxrtqaF7JMiG/sBh8fpE2P2p0zVVY/bmH61nOflBE4mvs
mM9OQ/bIIAjN1EFLqfhYcXZ2pX9HbHGwzPrdRts4Wah4LO/BjJ9Vpm99H8HqYNGU42+EHZIl3Iw+
sgI3Yg9lBM1FwCjXBs1mR9/ypiy/m7W91+BsJ5KiAqrIzn1S8LFag0ky81hW1Q+jDK3okK2m5+gb
ul+XtxEjxGgcDc8K8wXbr6QvU1MH0CqbEqpK50SBq/UB9jA64vPt4I/EiuWhYuk76Zvoe5ZOt+nZ
b8TyRQMOHY3FBSnIJXMSEFUkKRyyB/ZR8Zk1Eg2R3pFaevXlXq7CqRhWOKM+Ncj62N4s0ERa8wc9
Zhudvcrixs+d+wS27h0mBimC+R3WwD72XuqW06LSPppJwQEeVj3n1tLfO0BNk6Y/yHg59mX2XvHd
JoOGUdDqDwadsvBUue7K0nmnzf4+bbRL1pA6m/zuB2as40SLYgh70gja3rw1c/sraVKIOnp2TwUz
R7WdfKeg9yPVxasl6hvNak9IuTUyUONDTec08JibZRX3Xu1/02rjhkyFE2N66ZNdMXQ7372P9f6p
d27C6YIYi5D7nnN+qPbDNjpu50WAoeAIAP9YWWCB9SzwxRlZSkufWpdod/oEwLUFCZv4u7jID7P6
1Ud+0ODBqly5tUGikI90ELy6+fdqWMJixE3KPwqbljIOAk/Dl/EticxdbH/0w3hwvHuHG/TCSSbZ
NjX3F5w9PePWQEcSrD/cqE3gZQ1wy2hfxIhlFdtVc6AQsHeM/uQ72r5q1C1OH2DvfY0En7GW0vfJ
iqmxiWAeNFVfwHSd53t6o0gXkYVif/KnKwv4iAonsH1tl42HEQ3qtHxIlGmp3u+G5c1PsU3ZxZ6b
/dFp/IMTv7t+dJrz/rxStNO+2VCd386ei+f0G5ga6iSrucHFkWFetamm1GtPT0WyPC9Gdhocvnrp
KTHLK6pHtkCkp8bZca4Snowafi7Rg4/DySVUog6NSnYXN90hTdlQ9DxwVB4sY3/wUtKw1qNJ3JyZ
NHSVd+305MYaQfbXSKHfATtVDK9JE2/V8CS5pFe8sVKeLLjzfvbIUmaIbFWT60Bs2KeatwIpgvIu
dmdhceSqQk94csi1wzq2v8oQzflnbj0L0juRnM4kLDYdrMZc/Sx1UMrLr7Ka9mRyL+VSfO1s2uvA
t6aCGmcHlBHjLC4fCvq+Ok66fRisa5lfC/d5zKt9OZDDhMZL7aD170v7xUaQ1GOAGCJYqv6XkQpe
nxvhQha8hiSaNlxgSSwV9tkbXk18ljOM09jLg6KAX+vTuehWB90c91o7hy3RsqSgLmWHt4PqSZri
ueAq2zXeLRpbSBgcIZWHKyaHv+iA7Pf0p7yzD6gvDpmj3SKn2hcm9fekHe9UUd7GAgREOjLDb5Ix
UHrLPmcIavSkCRekajrFp7IWZ/pNDikSAA7uHqiiVci7BK1QMJTx96wB493Fb2nX3LJuODuzE5qa
H+IhOMxTfJp04+tQu9eFNMyhSLxnO+ci6et4yFoJHrEEK77JbftXPihSdZXXfR/0cTjSQQ8jaaCH
PkvjE00v+6ngYu5rfU0bjVJ7T2sfDIt42iQjPco63mWKZLRSzY1uUUDMvlwOukq4+vUiJyCzD2JK
DgucEwzIdEXhCDnQk/I8dLW5GUb/pRZgYt1yabZ+k4PzbPatQnRkOA+iI9RonYcq4o62JHwiFUT/
g+Zk3/CzUykoeYBBoanKJRSfuNXJXzvGjlIcZ55k5x0vnpXvzcX8h8POLT46RuuKzKiJEVqW9+Y8
QRhNKXepcf6aZ+ZH7btk7fxWPhjZ0gSDYV4ad941vXVcqrjbrVBAvABAjIvOrI+Gn8hdbw1fagcm
AUTl7jyq6gcXNm/b1ny2FaWmrR+1lMqb+8idbrpy7cdEL0/MYj35dkrMa4/QQFBvnBKGTYkgFHQD
mad0wXkj5t4Oz9ho2VRKrAKl4ATxE6xsRXvik6sD4FV+ncFQ9sf+VUTkEV8y3mkWuWmqI4shYyq5
7vy1TJGeCSNG/1nZk9uBwep0ijyKbLUdM7Xgx/U3347otC+8pD5oSWq/Fm4htMvS93VxJce7wCKf
LOV9r7RKpTvROTBhBd+Jy2S31l2D1ROHVeXf6c4ICUOnMJF0HfYjcAWBiT7rIrlShNRW8ACUdfVh
9iJCHaSGEHVCdHNABVebNsonpqoqcOjSagLuB3jSi7F91BLDOcbaYp8tZisOVoHNk8xGhdiAhjUz
LWTYpICY1xAZjctSF4E39reeG+1RxlwUfQyIV0NVFVTY1dCgGTDbFwd53ZwPGheAbPw5+pjSkEgQ
JrtIiWj2PDvkdy6LYh/IIwoSfY5XNFe5Pe4KwLVHUkolHZrFcKbITFt24eXPqNm4Jetk7+jeJU88
98ljakwwzzXb4ybiuVNyGRMLkQW5sJKwjv+3uUqdetMPmD8sf6JIMsT6o6iHNhSZ2Txp0Vg+sH7N
QB+snj4qmzpfgrEwmwWFncooxv040V7tliUiSMdtD1nk4Gpf/OjiRw4SIifhDudFRbqdo9h8m9cl
OuZco0XmRNvSSNOrn6/73MTYQ2bSZF5a2nCqGxfGrYVSDiGDMc/n2miT+yJben2jEr9FZijZbgTu
o6NOMjAs6gQ6ualH3yLHosIKIaV9QTzTnXyJTHEdUCeZbAP20SeSD7NuUjHSvcOSdMVF9aWxF8Ng
b7zZZ6TJ9jFrJI5/KjWyuaD7OFC81kXYSXHiXGnCuotN0G9z7BvUI8sp7FPphnPcF+cRBxpZh6He
1UuZhdZA9FvCEXi17eKLnY3uxqGgs29tbO+kDY1n2x7U1owUicxsyF7NDrpcgPe2Iq1CD9B+UaB0
tXLIb4Khxl8SG88Wemy8benK3+n1iHSzIV3ZpYiV5qrnoO9i4ykvSqAAuJJqtYc0OXLM9mbDoNRc
UgCk89KjZ/5laQ00ZqV94u3OkjtfizP8VAyWZRmFsqS2kjIwk2nwL7XSM2Z7LaNi6oB0YZ7kZyu3
9O6rr2vAJV8SGg5iyhtMCyiCDK0Y8remLHTxldbuZWp3Qixd1xxje15yKkZu2bwt2hJV1zrVlPu8
wFHnD8KZ6XLCHT6I4c11C8v+JczORm/aZZpB+Q4NmzefQP942WPWaaZ/Sv1R+EQjkV3uZpfz8dIr
LV/LQhKuiLHpFl9qCH4yOhYopdGMlX8YNYOQP2MxWM63Sovd6cfCMDNXBAunDfUmB8IDYXBkDa2M
wxpScveVREev7oZ2UTg0DXsiWtvMXqctV1mtoiLDacYK2pJfTfWbntUOMGRazHD0bjrhq5hFpECK
1xvA7D55PdJvUfGRMR9M0oONJ+l/ai41M27pid7qP1hsLhliekr4lTa1K7vmA3dq2T86YkCGo4lU
qLcoMlosxW5sRr9clv78MFfRNL8zmd9ap9Spom7bdi7GwEX0pX2Iy0E5fBtrKUFdZaX+ipF6mM+O
4GIRQpTy0IPPrVi1zIpvjaWPbvVht43Z3nJ3mGoCgYm+sAJRIQ1Mk+NSLMOvJe7bplFWMDbMXoRY
jiOL/hMvdvdmPGsfs1l5H63wXG4uiB4A7SSDliRTEE3gx1DqSmUU+tEDyEnqsBMVlr99VGseIYSR
61n/i5fcOCFzPC4VOYZMfvV63w8/1eRrqdwuQzyoj4IWA4JJMbk6Bkd8U5180fR+gNBIxoKPQ69r
593z2fBJ0Um5NMeum3RC8NSxF+u5sqrkR+uZU3OG8TzdXOGDyJ9rB4+q7yizCIuKHDgZP8vS1Lyt
GaMoXCQ+s7EqtlokO+SW5tWLxlChWX+IYWFbbUg/s1RJy3AR3lT/w9F5LTeKRGH4iaiCJt8KlIMl
Z/uGsj02OXYTn34/7d3uzpbHQtCc88em0QuKLHV6myaU1gbbd+zOx8QuLPdJs8l/IjFz0H+J8JrV
I4pskW5V65vtYcwh5f5mBN8EKmZFWwetgxSUCi53IFXazaIiZUkTAx2BcW+YG8uVDN/dIObs6M2N
QSmN1dda+92UXpVuap3s16PW2p0ddtPSUX831O4Uml2k269+TNfGj9nlw5nusW4c7ip204XBieOo
3s5LmoJ3YaqqmDKsvE7CNi0a7RennOe9Ovo0xUy6Gqj+d62aRX+Co1miS6IPfXIqeKgSusqznoyj
JRVzSMD+oL4W/lR7Jzed45No/yHqiBXQSzswiP9r/yJp+/kTYq4l3XkOkR/EVzi6n3YIjQraYejZ
KPT+QRY2w19Su1n61jeQwO/x5E72NoqU6Z48cluGZ7uenWZtz6lmEnpXFnrzaaSjS8R5nDAb96qV
tHMI919hJDLe8mNtGjPHnG4hKwKtmQBfq3uMhr2OLbhmqs3bdSU7f9xIkYjdVCSjtXfjHotyMbAm
5QbfVRDJeQGH8WcClqKo8i6UtBQXTkpUnnUr3v0UZppo0Y5+xnxIXoepU1snZlgtvN6u16OccUQa
sgX9KRKN7ASvry00a1ShXFCqMc/4kX4kYBg5mzXnafmQ5WXznUnPfCeGAzJCk6772xhev6lsvb3Z
mZU/mtgIPpMcOTm1LqC1uTfkDCwDyzJqeQmFolvRxZiGWe7JAgOXn3tvemp0X7NYSLyIelQfCoDO
POo1aBfNAayrNJY/gjSjcWV69eQjJYjMDckx9MxEM12MbZ9io88L7+aoZlieFR3XSD6T6hczdapC
NVgZfdBeTfr7OBvmoZxk8kBIbvuQGFq31qLo3Yr7D+av18aVFOJIE9Vd28SryiLZyBjHU0wLieH0
r3a5IPbDV8lY4st1qUyqZWztTZ9g2GiCeEt9tz911VxuYoG6rh7ca0GYLgvlVB2iHCmVXpGyUy99
/BrZqvsBcI6vlUZbXTfXO0ToTmCLYV+UUtswVWkr162TIzkYy5bXYXWyKfv5ZLtImPjbQ4T8jraR
RqOBMAKkGtpltWS1tY0jw3htVSd3XTNq14zXgR7omT4WF5dapjPiJS5igZafLq+UeV5Lz9je955s
i9sQy+VMf/aXN/ddtqtbNhLp4QTxpJAFmE9urUc7Goy9p3jWAnNqyzOyAnQ+ZcE2HtpT6z/OmjAP
yunNPjAclMIr5C4yTAi8fENbolZNrX5TVTsUXjcQO8PSb/k0f0PVaJvs3nDgeDVIKwr5O8cmN1VT
iUBytfeTQ31q63WnBJDLKenRok682GoGMNWM5xVXK0yEKVuT5BaMDHXjlYGaBwqUIuvN7jqI98q0
zyQmIETn5XolKp8OMbN9FS1wp+7Wy7ETUfyo2iW9T4fDqhLmWRXiqN8rDiq02EFTmmUwJffi19a/
LUZ7YtRBLhC5nGv+tLz2vYc0JJvbIImMTd13cehOLmWOWO9XkcVSR0MKikSRXJcFhjwfqL72y+6B
ZjB7VTv3HM27amMqUJ+isHNQvrktdhzPDpveFceht6+MJ19awdQUwz9yr5ZLgMyUFLS8YSZ0GfAH
TLor215YBHWDq5oxzpmjQ64sLWyqquJDO5iHPq7RE8m8CjrdD6KhoFPAQ7TB074yvJyej0rXD1O9
OBu76ZA0DD0FIhpIApnfFQt/Xgcjz+6F6FUXgjdPAooXAkSWt8knh7xpeaK1/H7mwx/tdZXSezgR
f4ho/AhdmdBYTJ0shNSyJpPGD8kZe/eVAsFknF17XlUHRdL+jLAITeVOJy23ni3pSohj+do7i0nh
aGLfm6+mtW/o+X7Czxry/lHUuNEMmuazfSSFT9siERhf3HuhdKYpitwm99gMI3NIRSw5hfDXIpHU
VtzLr5p2FKvaFHui5Ott39m7NoEGmWqkhJR7XuMkhatUfZjGbAxqyPietcFcL47x2UmiRhGJw2PR
vwoZIxYqPIpiD9JOPxvKF6q5GVTKvNii6oBHSIeT51OMLsGy4Wa7kxVJOMfcNvfcVRrVugxNeZK9
CZxvaCB4gcfLczLlTWgV6liX2pMrYNUb9z0zgcMhy3fk4Nkr302u6L1eegvMYhmbx6i23hMm+rtu
gf5oqx1ucd2igzPL4Zr52bgpemGGekdJ8FRS2eFXb5zA5rpOObXTnGgaH1ljMNtQLDoN4cjOBeQ1
/w1DVtwEaZpb4ClsS+WdKS5mCuoM3QlzU3cDjDdmmCj3JxL9g5HOH6hw35um/ej67kF03iVN+gdQ
DcpB7GmliHF1Kk17TWPjoXTprRu9ijZU6YEZ9a9GFz0mnW5u3MV4MIYZFC2V01894mUy7RQ0cir1
jB/D7EKwUF7obFQy21udAAahtiKAgir3Uwlqu6rtLD67FkWAyJK5LTyCr3tl2hvKwvW1ws4J+iDT
R1AzCdNgFscMd/YVAGJ41BEtv1a+XF46yxoeyTKjatUfqnPj+WpbE+9xmgZBbVVd1Uii4Llsj2qs
rJ1veiN5KJ3RoBXGdyrq1xr3xUCpQ9b7TI4nW6Oj6jBaKgPAqKECKmh1eZa2uY1NnY7wIUekYFjq
kk+t9qp0h47dVL836/Y/sW5DB7od2yUZ4/SMDj6Cv3E5KL2dgzxlKa2BfNY160Ho2D0prDY3rTOn
VNJmVAxGyqOQHbvfzvfjIz1W7/gF8yBFY/pWdvAiYzG3e5bkZt3rTke3G+t+nichqV2EffQl/Ex3
yW2K3Gy1dBsqo+YrOZ7WOtKMcQPSs4uXBtzXUPs0ilGEgCNkHv1FCRvGdq5cfVWZ9DWj6RbsRuUX
HNVy6fuYc62RyCUoO9MXz9/PoKcHnRD3s8y5LFxVg/jwJIdakvZL3OH5qDIIVGpYToY5PTlx1qD0
yXjuhg4JRJzcrGWqtn5sFXeLOj/QOaEBZP/WQcemdkRdT+wGAvXJDCu+rt+il0Dly/S0+GYP2ud2
qFmsjlqtBAGK0tfuHQqtDYDrrm4y3nP5hcEcHGpkIbP9mTK9ZmdPOFcjtc/1YcEs4H1KNfw0cobr
ZYzeotFAGZTEv5Sw3VMc9k3R7Lui25halZ/IJ3hYSrdY4dNAvMVRD0CPqAdM3FsNtL+u3ZZ6swJ1
k72MOLJ96prN/FH48YEzOuwT8ZPJ5q0YgLoLuVx7rNZBY/esBm39QWOdtSHP5NeY0nw9u9ZPlXAL
LT212cnEAW337V7QY5gP0E7DXVISjc9UyvlrliDMg3ZnjEhJkjdb0foW3221q6YqXhvbeDK8EjFZ
7iNenOeTO+Rv+Sh3pWBLn3v9Z9TztVfT8+c7bfzqRBzQyDqy0I594ApV7NRUHLEtagd94GBI7qKV
0Sq6k5fBppAwdLuXkKl4nIMqVyfifQ50V5GvMDdIFTrIOCGjQ5ECbnneJ3d0QBfWWcxzME/eg55F
r8Y8Xvti2gkL6ntOjC+zmIH1xxyKieTCDQbjJHQbYtuzbCqQONPim4wdv2dd+chk+yygB4M7v0Ln
lBqDg/iFiiXqk1zC5dBy2K5yXyY3NloI6cg6MGxTQUCQx6rv2nObe3LlJsTA5RUK0US4p9I1tlOi
0bHZmBqrPb9Jnuev4JXo0zwJ+1IuFkqVBnEoWYD04eoHIytZppYjkFODSnkmc2b4S8VdmlijvcRj
MATOyEoVNfNDxCAbiNG4kbdvru3CCFugYrQZ01cXF31IEwCpgkb/G/mN+4BvmMTXaPiaK/WZl1A4
AiF/ECsW1K4Vt2IwbzFNyUmE1VEf/adUz0A4bO93HFy0Kq4qghRFQtD3Y8Z3qhhbUvk+sWCmEnNx
YpkhpbTVvu2iiVejaDcQ29qqlwIlZtGuB7exN6NfHggDUQdPQ15tRgalVlh4jqqhUbArrD/CvJCl
eeKlob2bTwe3llR/lci2RmafGzh2zBaAnFGc7Po5ObCdPjRT/CBjBiEJ2p6546eXRI8dS+R6adN/
FaM7cGdFF+HwIZYiosLep0tZGf3K6OKbhnjM06qLHNyTJYy/iVRmLGHaF4q7PecgAgLb2hQZoHNC
6R5xHG7Qz8RPETsWt9137CGPH2ghqBeze3QXCx+U/2MmqR/AyxNQUVtv2JOvZpGfJ3+IjzJVH2k6
UaHtG+8Z8BnECeu9Uy8fOCsGroq3i5DR34Z5nDY9WaqB7hHJVaankdXihvXHPNNdvgMDtgPhTEdV
VzMuCkj1GEzQj4sV+b8bMkq2XW8WIUcT16Uy/+kCGa1eaNsEUNMIoB2tYzHp/zJXfsRLhXiyKZ+X
OLnW5vyuV7gudL2DbtPUTeP/C/Q+3Wai2LtTdlRLdSTnXAbYAvRrXPr7SlMC1i9Ft0W7MTi3D4Y8
2DEILV3AQ4t8J2+yQzaqvVUbIixK7LNEmD8mVC6uJuH9Rvn4xCK/5Wh8iAyN6jVr+iOi/l6kIMwd
CYtfHZ/HGZE08K5am/nwy2v4UsENrf2C2XCM/QsxwMi1tEcnNvqQfr2bqyrF9DNu+HjoYKJP9573
0HNDMlnWnKC0Kw5oQrU221ET5MAI1bsl7vRVZJcemVARdY6L+k1oTQ2Nqf1U2rgmsvMVXxhKMvGg
Rf0rc86Z8/ubwhOW5DGv152GcAXoTDtVIyZuq022KiphYxucn7BHWFcgwAcvqdYpFtTzKBefcSs7
57p5sGOBpGj8MSbzPa7YpCMZwRbwu6DFyYIYCPYudxVBx6rOwQmsNVBc6QIOoaJHvJLPoIuNyJ+z
xLoNkXETUSNXjRUJ5Kncvu5so/7IzFXCYHYXRZeVne6TzFMwypw+VsnaF6vXxHJJsAL/jONij/H8
xdfqo9ZZO1chEOjE3o6iMC89Rt/E3lIFis6t9Hg11KEoFJ6HxfmAbHind5gWpYxHMtnPKbA7GdjU
JmvLpp5YLpG0PHlOllC/HsVh1zFv6OMurQWUta8dYyGSoDY1tJ3II1RnnyaHqnYgilBPsp+6NpwV
PU37qiu7FaUf+h5TwTbv8cjzisnOXqH9Wk6PdaeXzwA97Woib4ROyaNEnDq0JoZBlHWmROoxnngE
1iTirjvnO0qam1BN6KvppzDbo+YpHjlxkaJ8HIB7fTVsG7G8p368BjBbT9UCeS7np6rXQvPek5qJ
/tMWVOm5Y3oYrT70S0vfslDfiBXZglVt2zpDWAGqJOK1lovVgvRzhCFPSaBvHZfQBI5WMz0U869P
ERWKNgxovHqfa296N6JR0SNqPykqp6VOcnba3uUBvZzPtWovlIW40Nvcdm2JY2H6w2iC0RFmOoiz
5aXK5rfZE092g5zAlvbRIkRhO9bV48xdRL+mtqtpLFLggJg57AcndeHKyjOdfinJvPiElPXpVe63
rez3WTjAIhY3C07ENY7bnTDRtdXAxUDJerlTabnvSuBx1XUb0Th/lErzSMtDCSmWWfquWugt7IYX
r6h22WgdgdnPUMHcpOUl9StqMJ0tLRw5YluH4nrCiQxDQwcXe4GtVVejt6p1FKPp8NPxwZ+jozKq
fRbZJ/Nu70Qkg9DI6T5tRF8IMw9VDPBfTBezANMyF7nJuGM11dNonNSPVdW9NuZwjQwVkzl0NzJF
pIiMRE30ZrYt+wnxX83Y4r3YiAkacXGXYVd4KJLqAiE6ivRUa/eOmZ46fdhHKY7N1oNqd2+mysLU
19b9FF8ZnAmOTbxb0vRbTTRB7KGDpAKpWLEE1Cutsl+16W4mSzEZ2Mx8dTldJn/azFO0AdYtOMtQ
JiyEZ4cc/A95jO9S90ugj+zHldxUd6EJGkFfIrZn0otkQV2OcYzz4V+T65+kRpxMq3zV9OHRXqZ5
PXiuFhpxvV/c8cm0+42828at8l3L2xCMf40bihld0SdpGmzUhmnuSopiKCbGmTVQ6mgh1sH1QAP4
1WyxRC5NustL5zJE49fij88gvGzE5bER5QHK59ApPJez96ezxa3EYlkrSYtmPw8XRQhHUJXuRXf1
tWM6HJvxpyasv2lQTw7+oZU5OG9AmDaIV/q3pByRnWfAggvKC2KUhiSCDetamsdOovTubPdgKrtd
l6a1byexadx8My82jGUeYFzbJTpuA2v4iO1on6r0kHDIUM+9Lm0XQBvUwptRTXXTl96YBzFFAffH
JtWWP6OUIZv+yWCi6HIRjqn5EAv2h9EZNkM6HDJ9/oNnpCXcy87khkMFoRaMv8e7sqykDj1Vah+V
4+MsnsipebN0nbHaCx38kXcBukDpb8vFDuQYfTYt/a31eIzTdCMIvuAclc9k0d/A6SAUs/5gLcU6
KcFzxjtcGcUIhuFG3ABZBWK5CG1XNPaU5EblHvjrO6MwuOvou/Dr7Olepd1octy40XL1B+N1TCg3
q5ZmF0/aPyOj0Zlc9Edfj06eXohQtfGLnbMBlnOxUUkTOovDIDc4Z29evmbHvvo5IAkABWIvnr4G
XRLJiQuKN8MAjKisg2sMe3SG7Cl4DSsiIcHRB1GU4HxAE5XTAJ9XjPRtyGj4SBBZmCAoGNKRw9w+
J4v4amLjm6L7cPbVJp7U/Q6mMRqVreoo2+x1a5tDVUnPWHuTvy3gdbOyfigc4p54OE+uW3jrAkKH
7u2fpCkfsaleMpxyGAraPVXYYVa7oZzkay3KPUGBHQ9ooiMpaylhUdNu6tvvrrbu9iBzh/lKR6uF
gVXIi95XJw+3takeB0lDWLyIfeLMFKbaN61MP0dUNq0Pc5p5D3b8PpVUaUXNscSYYd4/qGNtiDY+
ytIC5qXJ3tWe6E84aM20M4b4jDM6WTkYgpvBehSuHiZWx9DraXvG4TYYR1/huEOnA/GWbyRSYbW8
KihSo4yOXtyY67Es/tLce3bI6wwrbByhO2TzRng4Q1kLqqCuQcTs5pekUOraMZ6HbcX85kDFgN52
wZSBHopofsL7jAkcB0Fa5dieLAiGNsp/vca7LP70Yy0uinbOmCI3bmPkH92l+e3d7MOs8oNuVDyD
sLGmh4GwfdN7Il/a4dr2hBnzgZCmj6n4yHoJnzGQRFcM5dr1MCDjlYdDJOmIXdFnHUA/lmnLk2bI
qzTqEHUs8oI++tNHxGNTS10O2lDM0UTOvPDgr8vkrYn1bSG8XWpxN3lsU+m4BZEM8Hyi/ywMQjcV
gBmLbJl9CxMFWiNCaXp47ZwRtiKy8S7qVRiPlgrNakwucnEJ9ZjAZ5EdOFCZLGyGNXDTGtH0MCTY
e3xHMYfRy3xu41QB9Yv52M7K3HqOlJuWEsybbDBa4mf+GWKnQXxZxYHRAhAWul59uVgtycOhAK7o
RBbqqH7OuuiIstBBn6IaHiiJkRGU8ZpQ7r9Cqw8MejsO57U7fk/NSLCLsx2q5bfLjMAFzYjLLRzy
voMMorOix0KBjgLnIue3QU3wMJHpnonDXBNe2UKFg+SBmZ8TRaBHHfeBnMQOgdi+wW2R5wxAVYF8
Kurk1i6ajW+oC8GFK3zBqwT7oT3QUuvO3LD6tSK5PuJ5j8rmfLfGkygZ9ozaptdf9f/Xz+GsEnBX
i8D7vApzXExVPgWuMUpamos9SqFVZqJmitVXo0fbcWh+CxvDJs6bUjgrrUifq5F1UCXZyc7ku185
Zx4OvH3mKurfhVtjlsELYsaHWKXHGH21x8Kl/QyjzqFrBVpsnLlYp7QUu8bCL8tqgPJ+51GFmnrm
WxlbP77RnmkDXoN9MOY7dRaC4uQ/1Vj3AWR0tukmuc6Fv8kGgYSt4/syQjLUNiy2QdGVh1akpwkO
BjvUrYqv/FabaoK/mEfrT8uMPcKpQKn+bCFwjGJ+MS16bWN4NuAeV+bhiLXXnrZ5AX4E+OM70Wum
OQgbX+rxuR5//AxpvAtOKItrDjAELUTS3fSeO0PQV78ydZ/j1qHA0H0wJvXiZGoTLeNvrIaNiabc
HtL10OM/hkH/JCAAihajCTDDcDcnpI9OXW17o9yZqiC+B71qZeQMddzETf+RxudKT7c9bxY59T9O
rc74RMMiZla4U6adXdvBUulbF5XXvYl08VgofPcAT7Lv8347eC987rDO58cBn+493mHuv3p3XlMu
vW379Oh1zcWty2Mds6GV6VO1xGe/nw5qNI+W75wyqZ/xzfpmwqgI1A2KqfL5aLk6GSk1X+doHpj4
HvQ4JUDYC/UGqiOZnrC/YnTLDo3P+1IbHhJrJvXBPqPiMdCbuufJAurWlmO0eN8FkrCYQHof26aG
qVVO+rNMjGNk/OlLsReLc+zvTaBKZzgHWRnafy3JFivZcAq6wyfPwa9va8yh2YYZ6aEg4Ne5wnE+
JaI8R608Z0RCN9V8xXtxXLKDD3bi0c873ynHSGxTaILZB4gbGxMWV9t2rryanfkiXFalO1bqje43
Lco/kNkY4mynAhCo9qVtnPK+/C685pmzKZyKflMTrTX/X4BpUMzjrWWqf90J1D4qjkaWPM3pjCMK
1NYZi3enLt5E7hkBSqlzESEtVdqTn9LnlfLdzMum6XmJERy4uVMrqJjkiqEEzWN8JEoB15JzSZ2a
9aPeGrAleV4fawrU7CYPPdmD10ElEYIvsWTzDV25g07FNP8VTmFBdGFTaPXXijQh1+j+YuQRK22R
pC0kn4JZJy36pxGIniKBnbon14zu8hzZvLoSQZ6rE721d0TPls8Er8H0Yelu5S5FtIVyQ2wbm0T7
EhdeCiSPgOaxl9rNbKcrhPA6s4yb638O1oLbvSYK2n51Uu9uOEckk7M4mDYHLP7AAUiEK+uz+KtR
hTLDITDK5JV9Zl9iIim7x6jPvyjOCNzmNuomj0dxMABRJAF+ejeHWtStG5T4JQb+EuLVicaN0yRH
EwV37x36zGCDaaPL1CLdGuTONauXPDMPMw6JOeW94vcbDaFqtGCBIx/ChBLu7Jc2Gh86V2sCoEMg
6UjfwJG2hvYP20wAMoJ9LP2dLOs6ZeNJb98G+gljusxJprjqsjjgm9yxVF40fdktQ3kZ8Iz5s4kv
mTRty7nvHeho4HjYG/yC6KeY+TcDCx4kyHNe/Az0voCMt/seGqE35Q+T3qG0GDFIGMIVYr2ZxrDt
hEJpr910sezbpHp11ES0Cb46hL1atZ4QPRFFcnO7aYfJC23YHteOzWEZc6SQRdAtf0tREuSybDo1
rZuKQteFebY41tMr74oD74m/iOgR0WgrT39JPR8hKeLBmTUCf5rf+i8e7y525zDzZ7V2MvGaT8M2
qYxdZqq90+cbTeaBMfGigNL2GEAMbFDkAycEeOeDd7NAQCYLIr77ypolTCOfO9o7M8LsbRmt4mhY
W2X6xTi2sqQWmMhwLZS2DbhZyzCYV1pYTfnaboxNgpZaR9NrzGx6zUR3o+6/KE3/RTGyLUpmZIdS
jBV1UUdR+JskBj1vxytyt5OywXVs1DeSjIzKtNacfWGXutjRB8JEFu1UW/6bQnXbJzWOEeffVGO3
75cQhHqfaVRb4RUFSqavbLEPeQ7V2OnrxL9qo/VupqiCvR7nJ2narrZxRRfMhELUsb/RpzjEFgZQ
/MtiwCu82hrS/Bv66NiBemrai0fmSCia8WqV88FCMFGDtlXoRldISS+jO5yU09y6zFonKj9lNSr9
2vx3Z0PIrb+OlvE2GdWOhoitqM3tInv4ejp1iI5yJrkvRh8DYbXO0FwvdnwgXvwgo69oyi+842D6
iKhoKuZG++YbBtrsas3HfjOt9BHc8oMmgG4Vu2Bp2GLA/K11AQLQTuXGjSXhiy8zLr3JJvHAXhBh
jBnGBWtNccRRtFTFwBvLaLCYOboY2R15POhOczR28WLBC/dBBagCGVrCyKSZ+ToReLiCB4Y/5raL
PpoKH3f/cBc+dYk6zIJH2HkmDAoRli4CVMdrH6xAlNvK7rY+Q2kP3BZG3llADEh1Nudznn+18k9v
q8D0/kwCkSzOJTOqv8TEGjRKI1yM7IDT7jMZ/T2thFBg2fhQSvO91hymOkQNdJ+QHjCf6swLXOdY
amJjy2uPY8PS/5GHdJGFtR5m96/GDEHdN0kzsGlkWVSdOo3Wt5Vhvs+ndUZKwxxFKzP565sZ7bSC
Dv1jjcPF2/2kGQ7XyD05lEBqUoWlbMHAknPBPO4hCGfzTyqT4ZfMK0xbJ6LId8C8RPpy5KlcHiI2
LM/ttnm2j/QkRNPAAc6DZYvjLN9VV4Zah1WvEP0zzB5t5+l0GQrz2+kI41r6+sIk/BGjxJ45CjgR
sMF6FkOs0/Zfhd1dLe1uw2wD23PJ1Ii+nQoRm520TEZOHfTkb/k2MsCCS60nZRD3GVbG/jap/KWk
zqHv7oB1TlYEihcjJVJKJm8tfzX1qQ9z2ZxiLugo0GbjdUfTAqrBYda5Hn7nxzj6btIPXkyBdefw
bA/a30L7xNnSL/xeSz9v7TK5X9T5bUqNzwTw/R6V+mu3OlpasuiAxMQuiRmoVPNV6bjthbi2dvuR
Gt6n3b+CXOtrMUfbKNM3pZ28gbt9Jt7DVOV/ap5fqnKL0A27xjMZHh9ElG0Eu1CTPpEW9qGP1ck3
ZBjVxpdK/X8yajjFjrQ+BF0R/Wq6uavI4LLdTmx1RWCRQzBP4NNCH2Jv581WEiWRn+KIgazS5gtW
tPTRm+bos7vfknmpXtLU9JAXQhWiJJtBiEW69gqvvqlGK0OIjTmkTSBBpSN0TJjSO9qNZ+1Fo8jo
II9qrXLziLApEjwKCY8v4ZO7Cldh2FqKVA2X9R4ZOWETJtEfuauw1xdtfJx1u0X3r9pgMkxMJpo1
o+f1vhDKfy1zDovjN5+u4MsrjTuoLerHsq3zTeTOX6Nt4P3z4QK1CYNzNbnWKp3jl751+Detp7ld
tOdlcvptawGCyox2qdGcjkmv9XtbQwAEyEB49j3eSbWkGALcXUcD5pv2qSKIKygKh4FysNMN2gF+
TAmXhTDyYZi9R29IXYDU0mQSa9eRwIGY9FRvZHMltl6ynBywQw5aLLt9PWwH6XyhyJcMnJRPuTE1
sBaSOunGoIPVN6VMRBoYfAKLWFRczyWU00rExlXk/m2wga9tZ5fT/xXQoIcAx4FY9/onr+p3jc5f
AaxKrezG8bpwUtWegKcvD6jEBRHJZHTVNMjT+W4E6s2T3/V36kp7Lpgnl9YNYcAlGJH6RtsIjTQE
SSEAdjBbWdWFH426nWsaR2a66hsb44pavvOJB6Zbkmm9lGy3o0GcSuKV8H1Th1NQv1rC2/P1/COo
ysGOqe0rp7iNBEMN7nwDKcOV4RJ7ZdpkAaDzAF/Nm40tipNbA41BbD6PiB7tfHpLJZBDhiIxmKwC
oZzX78t08eFiG+ZB3/nuhsW5lmUN8hV1NSHnbhwQMhMuHEcpsWHUhR49naFVJvIfTY7Y/tiig8Uq
ng2V/9JFcM4KiWdRPfZCf9K9+p+1zPe3EMgYKca4yobmxzE1FPVVssdvEDad9Rl52DIsG1O8n8FT
pa2FeLj8NVLHQCmIe0HWDAZ1Bahsle1j1TkYGHF3OP6yF8mMhICO2P2Utg+Nk5wRu/9bLEMcWEy/
ua4/1PXoNMHjxzbEFaXc5x3equ9TCS3TIFBdkLSkNRgWbtzZNeitg+0YOy9akfI6BGMyJkGSjZ+G
Wt4kBrVpWb7yux28jfpNS81r6EfRpa7zs0g55lhi0tVQpsQG9fS8oA/aEJ6okCEQatgYU7YRGZkU
BqdyYPForTJVf6lIPC083BUPNt8isVRK8DAmpmnsexM4eETKDxuI/K2yiOWYHP23lNw0s8QFw7vy
1W+ku0JJhlAwI12GlXetBOB1ThuWMeNMQ3D/m1YIbdrRbQlsw/zltmRrlUgsqFvayXL6BQMYd50U
GLSy4UYf9Q6um+0o32voEwlZG0N5RzmtQgOeRxlC7MwB6uursLx1wz/g+UO88h9H57HcOpIF0S9C
BFzBbEmA3kikKLdByD14bwrA1/dBb2c6ZtQSWXUrb+ZJOTJ9mgqrimw6R3ZODF6DWBIMKpP3stWX
unYSYJi8uRgkh4JO7pe3s51w4BqpsmG/s4kGlds5E8dEhN02mKqXcsy+HJfAa15p2wzk8SoZmS+H
8GLUPOCgIq8koJR1xTO2MuphYwXBY56sa1dYP0XvckmVXpYVT0NTfdYd7sdSYRFJu5MXJzxxdP1e
YSqDqlOYnmwFbZ5RoGDsL491Hlyw5Z+aUT8mjbYzzN5GXP4AFq1ussm6A6F7DA7WC8w/t2Lqf9I+
uk49OOzEPicJIk+ODX4JdJmR9tTEqCG6nm3jqr92mvnZ5uHbLIdXrdbfUPYZQ1XjyK50o3YKKrP7
q2O/3UeyHb1JR+iNE63fzQ4e+WzeGpH6x1JrlYgF8EiKmww0mU6xmkCikvGHQji2IbSAhLmGwzIw
+31bwefGMfjBI8wgfUQg0DLqrypl/aQmnJPsxS6jzG9JskyHMwZUVYfYlzR8OBLRXIvUyTcuO8hY
L1QvtblxFDwGqpNcMC2HKzunMFPvYhzawnSXW+Ad2k6yIlf5oYfE8GewHqJrc/zKHcEie7A3YVPn
66k0ar+J5J7PqblmR3+vdQfrA3KqIEfkpwMfwDKY+Ep3ZH4IZYdT+MRBdGgT/dtp09OYEhGASwQR
KXMHP6iLgFoknNCqjn1HH48xuHnNqf7NKvL8ZDOnwuvEzA7EZU9D47nlvx9aNh+tsQ8qa9opA23t
toD2ZdRwUJd92pxAt6oTlHWl6I4TVEsvFu1VWt3BABA1843HjrOFixGzgxyOuWHlPiQzUjxJQz8d
i3GhOLek1H/pw6UNoHe5vROFMTRY1Ce2BbvO4o4uB87ZKe04nAqIQEivsd8L+xZFnDPQJHaJy2ey
ZekT4PnBNcVsOA5+1LofrSLebMA2QRycSTXt7Fh9dvP4IBT2DKWSsdCl1JxwmHajeOsoQZeuhomH
amVlXtaVYBp0FJ0aMYjgET6p+LPGgTHz4FbC8FsdQA+NOicWAjdWTH3PFM4uduzje+eAGsns4r3I
0UUJrfk9/+r5YtOd+gGtJkOJ5XWYWBNZ92lINhB4jXUUtt2udWF7kt1pTqE68AKv8OYMNlYxIQP7
CXu4vWuCaqFjP+u6qW20wnq4iaOSmwajNncWuEqOXa/oTL6PRa16XW4m+L9529vqXIE7Cf65PeAe
ZvM1htt0k2iowCQ/cTbWCyUBHbQSnDSyUTjJultTUQLmhK8JKk6VWJ/ViORv4suniG5j4ldYG1l+
LrL0FSsVf5qlHi2CgqEceo3XkYFTIOLMxwk+T92us5WX2dGfBtt8peppJdj8O7P6PgGzSssYpLBu
n9WJXuGu2Mgm9eeh96ac1i4rWQzsS2O3AeqxLqsHiIVD1ZCPFJH62VVyT9HF3qjt91pOH5TaqHBV
evbyivnIU9CkZqJru5h6Nwwp4UKPndiKaMbgO1IHZeJWp8GAhRHa9appyg/WDZcBeXgVsumDAKje
04gBsbLEYy7be8tUYBbtXrEBfbTzbnl7JmX8okTKhQz3I4qsc+AqPO+7oxkZJ7252hMCFK+cBTiw
1qryqClgVAaxJWw6ryp023UL6ghk38ZsxrNVkKaL8/ErLO9u0jxow92xyz302XwrypaXDsiNlEIP
S0HzRY3LO2RLxqw+sh98ppq1xIyqE0lD7gqeZjG9O20hSROKf6IGTBvyBlORXdlMAFWmos2kApeP
dnjE5lgvPu3HkIXXKQ2OEZvCHjrLNPEiCvG49PrDEdlvOkWbQM0vHTJC13+l3XQ2AUclqfOGInTt
MhfjKluXrt31/Rc74FVcqcxxvBbN+RRk5bAwI79LtFxP0ZUrOh2O2eQN58c6Kz4nGwjWpD0Em/dY
laey7g6NTdYHINiq6PFz4K4mNXYqW/U7UHHKOFzCptG99KUFVhlyI6yCUDKQuu0/dOhmEHs8lqvA
FRvdbr1yxoE2ZvZR4TCtiDdj47qEQ3acZHzK3WIbQUdvytbiuDWhugT5a1D1b4ZiHTIcNoTq3uDr
Qd0UV8nAgpzr8F11GA/yHtdS0cJ+bJrIC0yVu7+fxLYTPGeLbhsZCAJN8hZgdKC9+xC5nYdggg5b
rZWg2s7SgUr4SUPPjeDZjtDpZ7C4jnDK7xM0ABsAsKuMLyYmP7P4UhHTtAofMR6dVpsBa1gGOQeM
zHm4ywY+KVPIPy896ig9ZQ7RRIp3u3xyuXHDMPRME3ZC91OSWWUErvCyz/Hb0JlfCDQIw2P3zdRw
J1/qwUXeEt+7tbbjl7b9VGf2L/kLUB/ToRqUP8ZWvw9Q1TTnJiELDn23yS2XP3jhiWBc5xzDpHtn
35rNvYV8yNOSuQm3U5j+01Oy21OMvRQZY07lwaZBZXkMPmreUdzlG80atpqTHAKTKJetPJl4hzOF
tXA6YNtU70NhLIowJwQECo0qyU2CHgEETdCbEMhTZzJslpNz7ljqD6X6DLuTtKuZsjmeTzYnPevz
1KsTPvH8ENshgzFSGoAEZwaxuZWfXW1tTWVmUlTmd0IhKLX6TmmUE8noZ4kXIiRYxj52ijwgnzu8
xMfJ7tZUJL6FI/4xNefxMfwzmAfW1oiDoK7zXVQFZw0/GdGxY+mWx8YF2hrkHW9xGn5YXfSJ16Ug
jVMqAVe2bu9EoO0cgygyrSwdfN5urTXZWhnJprENgdDV8GkuSJ1WugLLqDiOsCo9ferew7J5i7Ke
I2dkwqHZY6tkXItW3p8iPdnXTOY0kKFxgtmjmWFlG5jdNXRGyM2pj7b+mlMnt7JssZYu+Ic8nXQ/
i3T9yKv1RWgmYX0saNw8ZJrSdUTsf+3O+OfL4dMsyidpT9i5m1Xv6Becqu1KL+DvRXXzXMXu55S7
43pIgpfYAq1T8RRwo3O1gMpJwe84vh+I0l5gi5VmT4d2MG+MDTzeFY5VZeXm8lLCByRdZ2swaPFf
SkUeTWxjvNW9kpWZpGGvtL5JLiz8Vu6qMZ+Z7kqcffxHhXNX8wdwCL5lDmn+5lg0PPbZYKqYvKL0
jfwNtCQEbehs8I1KXku5Wu6GuT06Vnd3McRBENLRsqfmCWknAR0U8WKD3TUyT6HFWi63rZuXNwTP
ctXhAp2i5FhEE1ZM/kQoBmQGK/EWKBBxS5hhnWaDz4oeDKtrrTN8Sqc/NGZdzJecbIZLeGeolWmP
+3Ab43Vf5VZEWEbA1ok69zkkZGKlyluV5DcYypJBU3+myRQGhPUzafF+aFi52UBi2XVLRjEMIJG0
sq3jNH5f9ZxvKBLVSBlkqsTr3P6DdM7pxSljcptWaXroC6YF/ZP1pN82CergL5B9jwtmHWTqaawB
6fUln51mIWzb50AkyNeNcp1hGK1cLCpeEFEnqur9m7CN69xj0Als88mtXB7ilsJ0lgQHwY65x7Hr
dZqzcWXN+TvzKrTuqh7d6Upju9m04EYsaIaTWjGhjea3NXIzY0v2gInywZ5VJmGziZkVy5vqGJiy
tZ8Gld5wpE9alQUpyaWRTHpTE9xOzUuVFM5WCZxbNhWhzyj6FGXOVu1xX7E2+A1rEmjQ9V8aJXXA
MjQprbgRuBqqSeUQPwdCXPDhb5MoZnrACoa61m7NlJmm73i3xVScFh1tgn0+PUrd/aPJnLcAolOL
3aiMWOKGgp+sBPiFV12EpIxh1ZXi2UK2XZcp2olt9jgvoheiYj9Rlm0asGJdZd713H7QX4hryYgA
QjU7kLVXe9nZ8sTkdM4+XEV7mWzju1edy6SMjJbBcSZYhipC/F2S07AqShYCVO1OwBJOdIqG5SCf
4l68sOZjeRARGMitP2u8kL0AKNwQ3ajsCJE5SN6tUTzXpXEO4mRPEtMrLIyG7InMQeLc52dQtbch
1nYZB3XYLUuNtuHhxi9HZ1gOWg48ofiZY25UacE7ABY0TTPnEmaUwptz7aWaSRzYQbslrM98H3iR
4DkBaliVzQdmEDLv0YdmBmundXbsPc2triMYDWF4imaNCzFE0mYZ81ZwFcZaBKlvOmRBjnqv32yz
5ANEL+7cMLuMznyOyoXNal1bszv1NWYrl3KBkqV41o9/Dd/lYk6wVmkqt6f61hpcBWgP72Km80Lv
lAtvSS9QFdzzWbceyWRP6i2X+hqBo1ysTGtFDp7kUkuwCgfRcHZi42RKd4cZwtNMUEi6/RSYCt9s
i6M5ZYGO7D4MaDY4DGPU7xhdgIeFtguwnUVlv3GMW4TnPxxAh+g6s2xgG6/EdK/IZMmJQFl5dFv3
V4zGjpj9gRgg8cMgJTWBCc/6MeppOwYQymni3ss6YSRInwCl/OH94JpXgvfBxCxJKmVed3Hz1gft
bQ7e65j9RjK+hZm8aU1SbGwdggY1f09JO/p6iNUuNZib2YJLVT1azZijp6WwZUpnbQIX1XPM6sQJ
vGAqZm+aCU+p7nMzFz5ZGX80bf52MvbzabgbFlm+qmjYJ5kR7v02/2dY/a0NtWBbByOTBH5Y0lg5
rmmc+chcNcbj2WJmtW7hVP+oMQAqdDpe6W5krTBfb4RRnEKn/Q51TGWuU67b0M55hvDvz+rbHbqP
utcyIJK6z8N9p2oaTUmYHKs8/yQFxrBYM0/yCX1G/b7xm1gDUTn0y/RhsDdzup2tucfFiCspPzYt
DCuu8HW3+FRwyKpdv5dtfXK7+AvVbB+XDYoIyy66BSPPUOR2aqsLpOu9C/69icQNB6a2VskAs4FX
1A3aw1+NG0NxjJIJttr2hrYzsVAWrDqVhqVv6Y4aoJH2qx/3hU50RZv50oa0m4QS4M+wt0T5lk3R
wg3BTj9Rl5Ky8Ec0xqICZzixm01dOzu12pghCVv9RwuwDPJvJHaIQhTaNgLMFSjYSSr4F8BY9uZ9
lNjFu/wSBgDVkuaFTR/2Oui9hGu1gED1OD3Phrhjtt0qdkqgH6UfO3XPZ8XNptMkGcxEbPyR6MUz
LK99wIOUk36T8FFVG8yBy4SXiN5d6xO3Ln9xQhRCKZlWI18tZi4DGlucZlCgoCf8QDQjIIlbhBsd
0udz/UV/U76mMmKBBLdccFXBb44ltc50C+Nl5bI4ZSsAky3nOI+L9k9wLrOG0D90rf9XS4i4efDC
+23XzeI6R8ZZIbAESl/hhmfUUojrrLVieG+WhymmmzerwARE0uoDFwqpo+xeufwlrZIdjj2s8JGt
4BEbvFraJBTbOCT8NCrrICeRZCj2WznRkgIF77stO1/G0suCgLt3iCmyUEqS8Dh44Av6coQiNhD4
jWocWtF3ruM0TBQ4/GwBO+5izVbXoa0x81W+bSS+iFmDTHPHehrjn+hcqMENW7CUy1atkpMMyQpV
yXTKpsyfTYpqe27gJuWPLPVz15t7E3KMHlHOE6dwIIM6PXYKZsHJZDQ0KFNBF3O+aoJCvTkccRlV
uEd6APXRYvYuin4VQVp2pLjng3vTKo7hMMIVTD2B8kRXicuc0JygUp0EEcBSNofeIFWg1jhvftGy
14qKwp1qnzzUsWYpJHlgMt9GvfspmrIhVwyDQoTKuzNa97ySjD6t8Kch2xD6xT1X4GFPrK3L0Lki
es5DarB/CQE/yjl4zbX2ZwrQxFBYDnr/0xgIwWYabWc29AExSX3AZhHHFiUbuvxXFB/KTDbBce4F
LxC65bf5LI6GvOc295SGgXyIeRLTe3jiH7gFHTM8tpUnS5Wffea8Ev3EUQSVZCvikc9hrL4nqXYd
RhvewPAvohGHU9opDyIQL5VT/YwqmfRqWX8Z/HbDAARDFB1zSdbScncOj40emn9NXXtYdsYmKvRX
wBx/BG0PqXERJP0L9whJ6L1AV9A7+zeIlUvBL7kZx4OVmG9jxandpHuKrE/CRiKCe9qG6pMdokMo
+TmWLFwZY2en9QB48AFE4IobT50fFot1Sv+2Zod8rxyn6Frzb6dhekyYoVxJGCPYwURajjyikPba
wI2ZlDU/+iWDTTmxeizxpeYYY+dsR2KHVNm4aUncy2jYU9johS2vNKzNg8aRNde+rmYv7mKS4ZDT
eLnNhOMyROWiZWfJKnhtNN26D81nFQm/yBIfv5YMv4Ylu1U+dMYTwCV8z8WtplOlg67IB+ZVHZPD
vHgJlXybWljxjTE89fGXSNgM87WqKS5Ae+0rZWePOTeesy1FcTZn8+yYv+Qx+Msnq4x862TwgrGL
VWO/JuwOLIFzLvx1ZncNy+plyqwvVvFOmC12eviStLDshtbedA1Bc6dDktO/2UJ7ydhtU1QONfwu
FtK5K70oZ83dvQyoTxM3YKnYuzQWCDUpT5Ngmxp83gvmKlX/srhlqOLhR4sIHbLIQFV6BWFxLopq
M0Vf1IduhG1vRlC1i9Mbrzvggdxv0f1yk02m7S6g0tWIFu4M+lrvSffW+UFhQZE1zb5mzV8uaN9Q
oC8p+4ECrgaJrXdOCcZ1DYtf56KWgPKSLNvZ4eFY4W3AbFQV34WBvyEkkIlgFAYb3HjkUcNto/QH
Xf0QBQaB2ViVAJViA3tk+6EYJ0sjLjiDARheJrIwA4chGXLGz305wY4lJAo4D742pzNXfKu12xoS
J5zVS1++0oK8zpyg8qLo1DYm5lrjt5649rhWqhxBXuHBzSJ3uuv9KZP3Qu5Uom2u3M39PhlrTyhw
LIoANYdrx862yZD6ZfjjoE+kgEjEfKPmYqMqvBsWhLp1gEpyccxiY2FWcKPw01HD01QY/0y45JML
z1nRinWv917YhwBMtReRl6jIjUsNg43jqR9+Tc7NED+SOmS+ZiAGa920yWuE+1EnnNvQl8AjNCQg
WB1ADZ8Mx3kS+cQDKiVTWv42zXRtx7MCgkcMwVG3FH+MqTkFRhazwx2nZtty95ryznshMb6dMWK1
tRvR5ippMoVpvoR1J4wOBg3zrKxJZCJy53yxWebOiw7U0mdR9XvkSNYfFFzik9Tn6gTbsjPlKg2h
Niqa55A4KmcKoEN7N3dfnYvwKdy9lM9xB+UNV1N6jYgpL/r6XG80vkVOm59aUqLmJYzg/NUDnvvO
fiZzTVHCtasPg/qi813UYs9UNhw4qPRfSQj7WHtryr0S0cgjnyXjRfg0to8ivXQmDfP2srf4wcC0
qlgHOZofLksDx/S1DoObeE3YzhCKFGO20yVr+hxKcKJ6cW+uRnt5dFIwUXabNjR9eg4RZiu8g+pK
hX8WssDQcWg5w485gBdLCSsvjOlo2hq9ejMLig/sk2pveCUtBHst+p6bt4oHUTgj1TFDjhG/3QRE
Ftk1BatVvXe4IAxs/NLYLPqnln9irsvqUzV9FTipK1Jec/jP+Qwqwp7xpeB1ihTs4FrUuASBBsAU
WgvwFJZvj5+xCnb7ynbFGjdsp1HOyNJtZbMF8BjWZ3vBiAMKS+CYgTu0eCSKapM7FMK/WI03YEG2
oPSQAOedcBLhn0n0z6CgrJ29QcEC417okPW7cDwIHDGKSUw+LQ4lN0WXu1QZNGiOo9/Q1dMYLucE
QR5iiaFByodlLIKmX0fc9cyfFPcxxO1L3XeDX0vQn5dedNfYjo6yztEwHPbXk1hcvpT8zfnJdPd8
5xCeV51aIwQSD9CtNzcC0aqnO1y+hzaGAW2lf2WirLuy+esVAZFQxQMw1h0ePiLkea7dFs2aoo+I
x1gUgWqY5bcZArcvIZZSIDZuoDkdHDd8uDoGJGEnT+zzoQoAsoGkEZMEKUd7R8eclyMXMPZ5Rszb
zdnQjxZNzx3IodJ4MStceWQRYGHN+j0DX9moiQ/Fmtw/9MneOkStsVab7slmkmQL8VYKhgJ2okUU
73P16qgwHl868RQOZ1Splc6zWJkpr5k/RzZSvamc0/Jj0AhDYA0kl5WL+K1FJ8srIG5WdRTDXUkU
38EGCYnQo736YGFphGPGs8mT4l0lS4ARBZLRKueRhtZilrvcegcPbgfkkRuvQOksyo9OeWvxi2hx
69vKjJmGBCE835BKKnX5lnFfhPcqehXqu2odm+AySOqu7MsE17kjuFexBfMScH7adGBetWz2d6jD
5k+KVXtZccDMZIH3QhE6S4F03w7uRk/57lKLk5N8FdTyZOZLP29N91ZShAR3FGdkudfJcA/mj1aP
xF8vZgIdaEu5zdmdPySZVixIflCOXgzWuucBjuBZiMuE0zF+2M4+0+5O+Q7aVFiWL6E/Ws4uCe4W
H0CR7Gdtg10HGQJTh6O904+JdoG/hL3qYbEfLh5fGe6GEUIunViP2L1YLNTJs7h95o39BtlNJBsD
P6/ByjMmztvdApqYBEZSNztFNUUTfkt9DJ9QSYI2kPaGBNKp4kKFGrHc1asM4AI9e2h2YqMl080t
ewX2M/Qxy+DyckLnHRlBUq/A9wc5MogJL2PLJVvrPmZjeFbBZGoDIp3SHfomPdSSyEp1LfOSd/ud
Tf0BnP5TDsYmKtX1GM9rcD4ICtUqYv+ppe5njiHTZgIGB4mAb3vmdGYRCIhXozSBv0MLQzNuNoIu
P6QCo3mtQVa1+5YSrVl5kuYprF9kex0JRGbbIis2jp79xBEfVKUrj6NCKgsEIJvdtYH3MsiMLdzc
z4lSHArVrE2qptsCf72Nbd4dMCsm2qnL038OQYlWyGcGu4NC4U1DgJ1rnm2UtivYk0nU8TA7NZU8
DC3NKgrC3NLbbE4dfOKaxNS45n9n36m/pqN6amwBxWIIqqbf2VBvQzG8zk581tp5aykIakPNqVsa
36FNGBjU15yLlamAvGbNTkoFfnDA+WLTkSODGXtaopOk+wuV6qmffA2ZovsY2fVa7irWIQFQusgi
ZdpnNXGSR1AxL01eN9VXYxzhwz0vj2UQNrtgSnxKfaiK3M25/KISEdsJnue28BV7OKSUFIRd/uao
01pq1FLuknbgeJWrpuif2gSINd/WMyRAlLRcRflTvRa3JwvT91zB72+Iba9CVjX/huo4M2Xb+Xme
9a2FqONMJ0Wr/KG+hmBjpEItFtkGdtdDomJlbS8Z+SaqDAIdnOxBCTYlj8J0Mk44WXeyupKU50Sh
e6rDHDVjD4iFvOMk9waqo+oOKS5VnzRLboeufkA6OwlcYFqL0d9+EJHMlu5Knrg6DgxhKM+Vq7ya
PUstBrJAj3YpRLBCPpFN+TUV96msRkbEHDQJxXoUIBs2HK+JDyv0FiYm+CKY2AKP4fjGHhUywAIF
irZGDGmqMfdo+D6tRLRC/usRJaP2XWWCGEk54RVzo4OpvBfsbhrlR47FXld/LaDBmaTEAUWiqc5D
9Qo5ny83Y74ZHGRsnXQWxaRrt5MEmI7iPjicmeiXsVy7NnXRCwseeHbBPxbNCZCMaVObmN36bpeP
hK6baE9X1UtiBre4O/fVvNHDX04gHOBELiQ2wJlXlcXknXHPKCdhmvscgk4/PHdcEuq9aOw9333V
+VEZBvPuvW1eS8HfLtunzSMiHh8zfyYBYZ46fAlw/2Z4cLFI+KmQeMf7f8VCR5ARIxSEX6ZbDE8Z
2PEmM6Gk+i7vcquq0FsHuhcsrzYIW8kPMpyRfmhCjatI2ZNaGitkUrzeZvU2Ra9zSFVQyFsk4l2Y
P1Eoxv+F4df8mQFxXvsON8KMq945tLxgYoJtsUG0Mb0RnePPk/kBEcph4DclR9ojaVHS3NsovCl5
dPp+KCYe6s9KyfNUU7bgT328VLbSnfMIL2/O010YbwG/anygRfHt2M8OOL8aD0NRXkfWgm722tYf
rU7bt8Une3yXyaHFUVVRDMeygZ9m+sNFTq5AcILYu+XOdZJmR5fy8uZiatG4u9ux8SaJtVnKlYCa
xkp2rbpApwhkxVO7qQARdxPbPjKk1DkS0pvp/dF3Sw9KoJSbBJc5T32eUqAInPKYOtW2aqxtQGBf
NdQzRsgXbgkAcgp74gnfV7yXveGnabDua9SWqFkXJLKW1RWZEo93KH7es92L5xggt4b7xxHjLucL
XnICzbDuZkWnMsY8EFjbAV85YTDcqwFjV5W+kj+6x5QFQu5dj/Pg1ZMLEQbhF1ZWRI9W1HQrylb9
OCOMwbet0lEwLYKtfO3L4Vdl3OVywV/UBnug9V6H+SeZyRak2g6m8X7I3WfV/RRJfI2oTwilsqsE
lPGGEdeAXMANP5k5b08V1qzq5eQLjSQGLhUQSJy8OnTuic3ZGANmCZItofET+dS9Rd56bWO/us4B
22CtwNXC2GXFyftg2UgcNq+FeqIjg3VVuOqcDEBhlv7VAGmLHtThEJ9TfXzMGKtSu6B5s77qxC3z
PtuavfGlJOR9itdGzC9Z9tcUIWYt+TZKGoo14xISEK+N5KhG4VXKdt8J9184um8RO9qmUvmbLNfH
E0Q1P0xvbc5xKdRf9id/nTZ4jqX5/SSp/KsOUPYhFtVYD2tsAK9Fib3QXdRRh6GtncF/2/O2SXsf
B4bnmPlxGPpL2dWvzdQgO51SE9wxlgEX5KCwNiDoFWWA21IcHHSlqJzuEUqaYWpb21afe6pCZwbX
Vh3QfY0bqZotFDYk7Pcqfxos1v7ugQMbv9Ok+SDMN5aUvsnYzHnyncb8jBy8wOP+wBlc04g4JvF6
0+CTjvaQ8HM4jCjZUOx6xzyn2hIsPGvSHUg56czIoO6U74hUFN8r+2PG0t7pX0xAGV0Mdv47YbjN
EsWLxuzRcZhEWvIBo5NDkEyJGtqrGLycxf9kor9hF0Lg+OsEK2M74yEZ8xYT1qGfX0Hq/f/gmUbi
h1p6iQIfv+9fyK9e9uoa7PCOgDsIEWZrWyTbhpxVCUmlLDTg8j9D9jJSdDZY9UYn0SYDC8siVQQm
Gy3HOo9TeW3KzEtqiyghmduyOcxtCy7TBFVJncbYvQ7Exwo1uMi58jW0VO6kEzBiz27Q16roSUfS
cHLlDynzVaSPxP2N60eiwDsNBG1nELE1yazbeuZ8nSpBjq0DWgSTzlS/KoP7LMWrLjTSA3zbZ0if
AvmgwJxhT41X2sWmtmlWcZMdN4gnZyoE0+EUx/oh7UjWyWfMDHszeixVHvRO8quNmc9SH0PSNc4w
lPcUzzTvsQpUoB+pgusgNyziT3hS4t6vUxcfj/4cpvVOR5pfSETBwMtoAlhBTFhXDtJheuiNg4hZ
xGYRqCuXFzUTmhm39N8wCvDoh/grNMamwtlY3HQK/YnUyf0Dl8+XrPKzzKLYZI4Jjx/SHos7VUN1
GfoiJCQDKu3cZ4KwfOq7lQGBM9xgmGl7AfcCzZbm6jF/JkX2TIqLvID9YmXLIcTOk//HGgNbKw4C
XU93ra02qx9qsHBmBBtAMC1Kxys/oWs45UfoFLzMea89qyI7qH3/l84thKPhOyXWxzQNzSgasTWM
Oajh1Eit1dBPP/AEn92xv0h+ynU+Z5g3yH0uDnkGemVeyBHgcPJcbBq7mfglpNkLjrj2WkxTcI3q
8uGYFHlr9BXZBVd9Xt8zWFjUH3WfvQGCgaY6jogiwKqXGi9TFP6Se3tVovQPHsgrMsTfOEfM3hqn
Zy2BxMSU0Pl2zfyaVNq37EeeBQbLoXKSvW/UkvyynFvg5qnYglc7TkCyA/7UVdNjiRZNxcu9zLau
IH4Qj1crSlqyIcqvYaRPVN/E2zkeWW4Ft5zXi9fyi11Ls6wIeIQQV1LzoUsO30mSXQXtqW3dif4H
sbimjSKgOYd/ZwqiaXvU3J6AEQdE3er/qpRMW5gZuFcGebEJ1qNb2kQ6VEtZD6Xm4k+v7iqK9aIK
Pekw2tawJvmoCPERxtPWSYOnvsg24VweukbdRTqnb6G/OIyUWmFs9dG+EOy3PU0DZWOleMXNW2Mg
39PQtTJl/a9U7XsY6q8hlFcS9RHAaWKjQlUOUVO8tAy9q9yAHEFez5DyTU1S+D3p9DDU+JE3puUV
vcVVDp0wht+Qav2RrCh80w4fo70tlsrx1A6vwsFd5NrgbVmYlio7QZEriOI2iY/0NNBzG0/yZDXD
gYXNDsZ1uU3y+S0uCYgDwif5ZntDyCtyUDYY024yQ3oMKvzH4suR9ROBMt9I3Cd1RDQaMYQAWA/S
8QNHyqkqWxQYzLxIkkZkU+nWvNKYcM665lloPEjJXBJDV+2TPs4sHfXNSJd2s5ClOOLQQx4SyZ3k
y600O4AJqrarG2snTbYNaBTcZ3XFb7jP704YPg8xVpNGd45lm31HMcJxS0dTjwQQzf/YhXyaNW3L
svc6o3obBEVYkYGWlop7acz3aWRVBnKDfgorPSkBJw49ua5laMxfwRttZc+GNiFKp1crz1+HLDrL
Lvxa6EqGHE8N8if1G/uwnKuN0febQEcKqNn2Fqrf0ihmxNql0sN/6K4Quca9UM19i3WUKGjuydGo
Vm3HSJEz6ES9ghSoXlLN4RTSd+BliC7gPau4X+m/bRpnn7CpzZXxANRq10StB0IFY2DHjMoWAQvT
SVEgAmTWo3ZYPvzH0Xkst25tQfSLUIUcpiQBgjlTFCco6UpCzhlf7wWPnsvP9pVI4JwdulfLMaam
uY0paOLS0TiNckzrFa5r+AIEChLHobOmzTbeKG3J7HDMIoG8DjvJgujI8oetjxhfJ9lzsgIoRvev
DEmu6100CfZQ4Pnj9iOScJGYyRLwQ1dR+6JGZH5xQGq+Jjxpk5vySdeaO/inzdClF7KeVxpVpt+m
TisJ56T8DZGXdRoqcLw565kwHHjZxRyTEyeTK4ftbhCBbrCOEXLj2caCW+U3Y3ppmEXE9i6KgkM8
wdsU5tRC49rLZ5jFR18ZD1oX7Xo2fX2Eu5KWABH+chqNS6nEdqCn8PWIjdSRPUwohCKz2BrjiPQ3
X1rWfgZZER29wvezagzMBtSBmRWuZcGgMCQcomy531VkfPreD7/leUwnlFsF8xginNr6zkbSjBqI
aywfgkCxjZECi5cxg3YYWezMLH4ehiXqdfLpk9js5daHyHq4YmbAEJrnmThyUd02nnfITIXoL+Ao
3KKtXqxFGXuD95u2ljMkqlMqwpoMJ5eACzszMGurMkMjbOoWc/CYyd3cG+XcktT7fGl/SpF/JQI6
rHY0keAeRIOgETyCIKO8KXZ9j9l0PPJiF3/UjptKeshp5pJisah1xA+BXSbxvoL8LsZfcfYsamkp
jOqnMuxHnJg+xieNhPYY1T8pScusp4QuGUSiLeJqcYDX4ai5hzDDM/SyoUjQPauXpsaWEIENyRX6
QMbGABkLGVxXUrVXGXGVKEFAT4atNQa4J4alJKR0bRVCAgTPMJxMZW+mnyYTddKAmIBmNuQFP7lI
U7IWaeuUGVg2R4kkPXOSnBoNDmIOHWOgys1q2ZmlNlXPAY6HYoS90vzTu4fErLfVb/OoqTWJdCQr
ztesvZWKriIKy8kKdhV1f46NxCcAzGv/ldIu7rVVjXRPm/6RT7n0RelHJsF+EU2MDNmulR6b5QbQ
CHEVo+R/S3FwlbTezsJoH07lIYVdqw3c9ZW3yazUNn2M3uEfkquoLy56V/0TfGKleotqIGKVi0+F
0RT5ETvTJOwYvxY+wY1ZKOsO5d5g3FSAQ/AL0EgaSNIHx0OxZREAhIzeMXiLjRjyUPHVBh+pSZoO
8xUJUa8MIiKYq5ZxJgowBu8oUVX8eYBxUAHsBVXc+gF+745jdRzfHGErbvB9Wft7kRV1O5185WWJ
ttB/wDxl1QfBVvSdoTaeZTR8ZbpBjmWB31p5SqP+x+m4BaQMwEE89ClMJTZWcnqR+j8dvYpPKwMn
E3/1rG2w6oOFccEYbyKVVj5/rXnuZqNnIwG1E+1OANOyv5aCTwrXIWUYrvNyNQWIWxhyiOhk6TEI
2dOrxG+pKTFS44FBS8lv2pbQciaYG/hfWwu+Bx8W2Bx3kKu/XpD/AdEYo4HVVMAwlTQHDgumalFM
ltO0rfFMM49JhJMxh8ciUu7RhpUMH2sBNwrndSoiqaoTd5rmjc+wywDWjwogEDbjDQ7tSEkPIrIz
E5FUV1ZYkKoVAZfohiVibCHNwNL/i1QLVXi5NdmF8KQ3PIIpcdMtBieibnjUn/GEL5ivNmTJ3Zfh
7AJ6Em7Da8l0G9ceod+EW5bQHJJ1B5zAUh91csUH3/cHakMTxbKwK3w3bPYRel/4FZPlxnQ5aGAJ
gy/HQ4Hozo/sRnQZXdbNhou6B9Nx0rtFab3k8qFPr7RDVId2d1JfqfKrsRoxt7p2NnLJZlrC+RUm
y4ZZKL6vXjnDhJwEuF0gvr4kPHe6g42UJSEkEtDZEje7AQYg4fVDAoCihnKunmO7BqfiVFTwEGrf
6fhKmJ7Uv6K5n6I1cwDpHLd7pSPAxOZdmkH09T8VSjtITFZ3Iz2hPj7ACBA9cJs0EFdwbJOdp2Jn
o9Zcp2zrQj1Y9/5z6ChBgoMBwkuD+X0zle8hQuGwkqwjUj+3Nt4oHTDgyjDSUqvd+PKk2UbyMrNH
w4VJFpUdAiRjg6ZhAxjWvr9T0nUrbBmeEwdu53C5o3KtQgfszJF8qTuV11INkMwJaGNYcb+F6qKH
f/lwKTVAl+DYwMQdy3ahposygUK6KOofAUt7/aGna0M8UBam0z8zmXWU0JeAhXSk0+37jMFlcSf2
PkovKAQiARtL/+wLRMl2pv2EIT3RXoPoQgwc0r14HX4AQDFNiE6zXKjcwdWvtA0RNIm5UjtHLj/p
XkVYjl4JYxGqB3nRVf4EsGDkV0OIQGjTt2zgmIJCQJyVolIDIwbj3c4wOA5/hmQP54KeyiiPCaAc
6ZaZX7OY3TAOY8X+95WgBhV7W86d1jwl8rOZkygfoF0mzDyIcKb+AIWxSL/EOShjtEM2/DL8bSwT
Pk0CpGwRy/46Cc1D2vkbXTh3qZNLGFl89cwYlbtm6YHwXhDGlFjndoDTTAYiBk/iu0Iqq3WmvweV
dEMfZlu+DZhSJPxDDbMhgYVO1GhLS/EJpWY/cZGGF+Kgpt60wY1YD14tTHnVd9avOoyU3bot8bSB
wgC53p30/IFhn+syR7mMicJnxU8oL0ps3p6Gkf2r+MhI79E4Wf/R5GCfOo6oSzzUdwrh77hZmbrc
6/jMk2LgqLGUE0PnqACBNoekOAmNjkbd1kPywyqbk0vEAD2w5Wonph8yP10cXOL8twV6QLUhnLXi
mIHwGYPUCeRN1G+a+tIPZ/x5WzxdpbpmkdJxiQcdAv4fWJ+h4SrAiuH2M4Pe4wC7w6eXZ8Pj0O8U
vnSL4j+uZ3ctfs6QVAKkVCnMFTh6Ip9VhIdqpfyDKiT4WwA70nQczIfQkf+wQmEUnAQUYAl8c14c
XLMlEXEtcBq3F0xSKQ/1eFGYfkn0DFU8PQfB9uZjDdtzkR7wQSLDXGt4Rqx21X350w9RKWHwx+rE
FDpbxFtB7iK+c58AofNYuylTXhjq85OFWmDVz+de8bTQtlUSdaH8V8v+KhgRt6EZ8an1xYGtwx2P
QTe+FeGjR0mTq7/KtEHKUYVOZtgZceWjuTKpwmr/ILUbADExakBCbxUekNg8S/5Oym8pZqgGatP4
L8r2lbwHhUezcAC3WBj/RqbtBi90cEt6Bxcrf3qgn0zr6SeOgAGTMWn/F/P+kyHW3iwIqKKrs9Bu
9ylyKAotSzkioq6NfkZ5wOWH+UCphGJ2PIzGMyQFXeIkdLIO3ARMkW2mfSX1p1E4nX+Ko09NcUKP
hhvK3A0DGf7DKv0aeTLVNf9XPq3Imbx4uOzNTZCxaElXsbqNgn2H+05Q3QG5wiS9IDA0FotciExk
4JgbQO9Gi8GamZooj44wK1/JUpQxEKGPmp4Z/MJG/CdiBqx3o3YgcZ240XH86YPvhmQD7k7IBbm1
HuUlwrOgpzrHp0mIwexGfzMP1wnwMWEhLuYJCOefdjKxWpCYQtN/68Jd2brkBqoRXRFjDKZVZAsa
HH9Tcmak1U37Vl0F80r5X9Q0jFKX0+dQoi9zeTn9bpkqNiMriKqIrHWfRTnSwFY4pf4zLV5FwFyZ
bU2XTkds7WWNq5aZIQe05b8D+Vu07lkC3GC+jXYxe1LrYSn3CUalYc+sJyGAjhk6SXqtppfPUsoQ
ur0cBis/uszpQ2HOddN917Rm/ipONmN00H3XTNbA+J2ufWGlRTH9mcCeF39C5Sst0XPQqdX+R1N8
4k/GWAI/PcmY7KL7sQd/I9frwX+J9Ycgh1tTFpc4/3jsLBb+g/KIkXFWKr9FxweS34MfFuT1NRr6
rdnh9RwXdbdP829KoJWmfU3xS2Wxirgo/RcF3opRCXjPUwXcUAYMXlJnwVr3tNOgyw6bRB1+OFLR
5h5AuJGG2e/26XefWtfZwzSsmgSHWMDoBJm3hv0AqlIz3TMOLjyZ4BU5lQlSKlFfsRvsiWIzKCBk
2wfqn6PlNGiiqgx9ogae/Qjka0K3kuRuf010+cTaIhdOmeYIEuor5aGH48JQD2wslJch/ot4DhPc
eJkCTwj1LRjmR2Da2GIXpvBtIAEC/yJHdz1163jTJmcreqjeCS8RyowE/I/00OuV2exQmlushDqO
Sw5F9vsiwiXb5+QNgS9VmpNZ17YFdKP8SXw1DHTAhu7k+iYidcy0G/hG9LbrabAWZT+oi0b748ML
opNK6pGq2wQKUFF98ueG+5b0ScQ/lnf00otnPUTl0mgbSTr2+rkqPtIeqq/jpy91OlSw8WWbXIgB
nwSWg5ggsIkGvcj3AuiGiggBcoRFLmdXHleF8ciKT4mi07fElQneUmDeyPZYJsgZGUrDHQxFaxEY
264hp7zaRM2f0H0N/gWYBeKqFUBvaP0trB2702zUPjFWSfxZxP4u+WPG5KKGtmjtQ+1DbclEIts8
pFQifBNd2l/NMhj2F48T+quSb7HaCFTSeW0c45FhLgC9fCnMwVXdQxQu7H+s7DSLXD3G2vPC4ZKB
OgtF7aCYKsBljEDrSKIE+xUR7yXv1oD/xF5u+pb6L4vNd6Apa73ZmcWHzghFtAnNKzGW0YBREOLP
YwSjAtyMBqCRwjrDjpPjysGKUiG8jk5eROY2K2joNXCl1HXArTExa741wUv+gDmi6mwqyLvQZFib
2CDvRc1Ovvmd0ht4iibZVkjjmPcE5LREkPkLnMA/Y7Tum4Opf2tcSvW5H79ZqC+D8aWOG9OzE4sy
lHuCFaowPsOAVQ4N57IXAHcwVjKBjZE06Bryph12Igr9SNmhQrCGvwyiAcL6mrAJ1mgeQWghuRpM
qhGRreh1ANOOFsQRt2TuH7JVl9Ddo8f0q6OAoHkUsYWNy1Z5oiYLA3dOqBiYT+dEeufzjqcq6A2w
uPbuKDme/vClz5T+FQ1Fi/6mj//S6nvC/ikZoGhAibDkZY7cCqCMOyZNB7U4S0CUA51qgcdiYm6y
auSfAUykloKsid49c5VSXpecTpCUNbC8kRuVd7PFElbspIJbs6eCIWqQ86n/wEEwEow1fTAWgK66
5dlj5Zkpl4BpXenq5VsHxmcx5wUp9ClJmFfmvwJ+ErtNtA1FXoyMYVGxrsqvOCLj6TiqztRjZ+8+
8SfM0jJ8rDb0YJ88qLrZE3rBZHtYloC/PKr4JoNe+pOj02+jfcv0s3IQaSxGHoMaZmAcH3PvL6Lu
k+LEMVTHKM4Kuijg2RwbOv+yZvc+ZzscbWyA7NA/mgjw6IMk1rFFTqs8zexTpqlFrheUd0P6k4tz
bcGCLxZzeHVe4mxZ1sjI5Q+PeQc2BDZ85LukF51EF4u/YqGb8Z8pjj0Q4hnQhT55wqfJGfpJALUa
5itWl6EIWhJDQ8FhmYTjMgE6Th5CZbiZ+SRTnnmhzkcfVg9l+JdClzS+0RNgwLqYn/DMdN8pk2M1
/follQAR9OYyzN4JgtaiefoB1zc/BU2/NfXUj/5K4ApfScGt7phvYHhxumvBE1CtSgQgrYYZcutr
yBhC4HQrvf5Ta5K+NpL8qvETaxYKwvqYGavhiC1xOas3JUj8wDN9rnrAYa22GzgaPVoERhZ+ugvB
K0z9jzSRKL0Sxn1EuhEdDthLyPl9+BsFPLJ/efavQMJCQtcmVn/N6R3801BHyMImUd7YuBwtjYgx
Wvd8bdX8WH8g9zSFq1Dg7TW4UVgiN7eoe3eIiVQLdRd26cM4nsjLIl5Zw5NkeCS8OSJSZ+jKHCuS
+MfqJBEOnrAtBZIRb7QhHVvqajq2EY6zhJB0qL5a4LZlsbai0I6gkOj4OugOJOlXJwiMfwaDGrtr
VLsnHWsapmZzJEkTP9hTYQidGaqtc9zzR3GOglqzpneCLasqftRg10n7vvVWIlVJmKxCfMlp0B3I
KRf5heJ4F0PTmw4A9tp+ZxVn0d95LDO8p3ZFOdf0L11g3vZIoNJpo5MFNF1sab9UFFEm0jidCKom
vpU/xM/BsAi6nxwfIfMeEIAHH4ErpFT5ST/SAk3QXdNjLroEd5h2MxtlMYhvSf+NChphVjRLrXsa
xU+l3ZVoAzxwqbfbgtdShgp406YjoHgrYsJ7kFgJeCplyPwVK9y9N6P7isIvojYCbMFK52i5g+QM
DBGvPEtkY3j2CXyCjRhwrNuSuSwMp08P2rBkl1wz6NM2XOKTjt8E2ghCwJjDlKdjzDf0q/j/RmvV
1lfNHBfl8J64n/j0RA7q+AAqukYdG7OM1W+0eIStxAzW5Y6x2pacVgfEI8q5hRUQ0XJBmMpEV093
U3j0hI8g/xQ6h0maGt+CFJNU9u4S1g83UUTnuCacAF6kgXK1Uh1PPZvqsZNsqExhcqnHKyuxLsRP
3vzGiOs6zJfj7GvigIy6kFAVl0pck49xvR+bX6mI3YrbHbTXaiJpNP+aD8A4xUwfMtArn/lsTWeE
qZTz0JPGNn0bwXchxVu9+DYZsWJtMztWEMvcOGc0L5jAiFRko84FhRSjcgRzX7bM+9y0P0QtyeGE
OZDcRjAjKuP2C/oCqrJNlP7+X7Q9JPMe4BlUGV+vUkyZNWeuxdGko54GwdVycXc5vXr0VBWMTMeZ
Od/z9QQBjtpFMMdj/CMfHFXRgQxgJXWt/FwLp45jmlCVjoNm3MvECZMhYGoc91tZJzluG2pbMjH7
H8g9bfE7yUBlYOUB3UDTCCUcJQIK4Pg5spUIfqbxx0AU0FJMpuVeVhCkDmQzse9sWaTyyvJUruv8
bNBhRtqPz6xajLALPsf4HNe3PnNrCTmk6ymXzEIFgWk8VxZCBEmJWzBG5wrGAf1PvuoGlKZEKjYI
G7CaVRgtf1sff+tN8zt+elAEc4vHVEOAckWwNtEM/gHeSsj4HReYNXUH6cl2Kebla7czfRYFC50P
7lQdxS5LhSx11N95X6GYoTPzNLsJLRAolHusY5BcqvGORUIPqJzTuX1p9QGefTBtyLIrzGfSbsFc
o14CUlXSKacDHHVlIZ5xfvFcmGf2lG2zB0E1EpKltMdO+DOUY/gUPBw12JwqZDGsQiNACgkr86Lm
rjnC5yIqwcZ9RmNl1lx3ixmfaCpADxf5vWZY3kThMpbY5cwdHimnKAyIPIKLkmzNymWRijsTgcr8
D9Tys0hvuTi7+nA32I3wqQ+kB60Dkz4DZPzIQzOtiATLEBdwT0J3E3yE278l6cfDzq8DlLgD94wt
6SR9YP6+ebGJAwmq9peq3IphPbInwBSoMrjGroRyCpWgSFRFznuBKmkxHiLzTmgJNcSK3FW1fKDe
IdqjTt45lih4QjWo/tiZEjoQMOVrxULVrdAhHFta1qMfO013ARFCNXMgSbbgBcqu7OmEQQO3TRvC
TlpywmBT8PoE4z4w3pHyFagf9fRvEK5W/y0XLnPcFjU2W02rBT+uGuxZOSOqtyTfgsZjwLRkDcDA
D+GtU5c7XdNwYUCqO6lsybRwm+HkxeijkSBs4ls25JvF/jssNgwwyF2FEMPf+Ed5Jc7RAGiWsfKv
43ArTsqtRR0pSTPIvVpgsFnI0i6FZ5P85BhyRYdSW0I7vjVuBsKfXh3d4J/YHcrmmLMB9MpfBetv
x4CUJlxke6wgEl776rP3FpStqfrDx7VueZ108x/MiWjCAtwXKMcvXCJY9ydp17ePqMUVzxeArg/S
SPNZf8XVOUyPQ3zKJigVZ+hkLCGwq2wDhivGTisvo4VZlNs4YieE0qXb1WhUGH0oWAzPhXo1TUqz
ypW1bVHbHgyRhm1u5/rFuQu+O2DB5QTcsu1s6FlrEwB71v9osYtrozOJ6xb3EXoseGBkeTHBAIed
hfeGCN8k/VOHXSnug4RPy/osx00Tmujp8fSfxOJV54UNgAMFvWhyY2xC3rm8d4l4h6xyjqP1gGgk
kcBbEP/Jj2AlRwGsIJ2PujG7DTOzJLmOEuYZ7aT+RFKOevMidttuIj8x3aWEeXkFb9w+ZkMhbtKJ
JByuo0G+9NKZfq6IzyEuLsboS50OSj4qnmPGthErhEf1S8G6Y+bGpgUVL6cK506ebIEjscDYQUgh
FVMAJCRtnjmnDLLMtPyTexthmkwHPnLIt3Vti/xvg/snItxHDZYoqBtCt1J+NzoEEtELNMHxB0WT
yN7W+/+Wt3n/WoVNn8R1wS1Wz9P/gjVZrV1SbdWI5i4YvlJ4Dx3g4ZxaskXlV6PsfnTDHWSHY5Hv
oorLWLOBpYI9/BG7b027p8ZFR7WK7I16idlY9QG4UinPrEi6mY22ZB/dkktK2sakhytS4NdpzKAC
rUXtwaAMDviZ3JiwYD1Mv7xqryW3BPQUY+aK849q8RPtClbyEBINFjKTsDrqodpl2t0Bmea68P90
nJdWgBvaZ3x2IKuGYBVj+q4ZViTeTur+1B9jPEm6o8t2neJf4FP5hX07ArJM4nWE4ni8UPwpDFvU
u17t65infa13rPFPeuVKSo9j2m4yeQOIhJbT8SMMfUi48yp2LRiR9VTd0SSBLBhDZcWNOJAFGNVc
f1WIm5azfFxG2VcT7eZCJEip13tpkcnbPnpH2TqiDeT0If9mVJ/EaWqz0m3Lj1dTtmnqRkQFtyGF
s4YCoJj74UVEkKYsLW3Pfsjrvs3kDMBGM8A+RbfYPEnFk+UdQllVP/Ui8C70YvQYfAU7Kz1X3VXO
SbtzWB8ViWKb3ZkBt2Lu+Ii98Gpq1wrRa4DxdWq2hngWxGPHrY/wh92NybROjv/1EmYKlGIox/3i
0PsAtSOgq+1Jr48xQ3apPoXtYQTw1TFoIIJKnM8kolsZos137KIJN4yZdZNqBsEH7DqJHDLtU9YK
hm5APNh7VPGHBAI11v+xqEQvRjzhhshDBzsFi0OCq0jF3eUmnI1n0x7w28OxYgnzKuBoQ55aqBpf
7UVQzpaBL40RVK6e9e6iJRefKkGWb+qr1B5T/0XMkUw2JT1Mfg2S+7yY9bBlqj+qv/YaO8i/Q8lz
Mw0AcvFRDs8gu/bk5RF0qNNAbpryNno84XZhEU3XY0deTAHGBqJ+aYZZUguoh1FA9WePgXZmTy2L
TLQFycZj+mpeYmknjIfe4kB71KrqzGDKCihkQtH/E5mMXSQnyX4TUTk0GnMvxv+o4feRMifX9LY0
werHYemptM5mjgYyd2rKw1KFAvk3j1Xk0SXcAMtTwufA2ZGcjf4aSatRPIfqqZD2oMIo5iJSfFmu
pApyRpIhmmWkfKKK9pRV2QH4+U1NJ2XoS0nTogxXGekUPPpS8UFCJ0TWTR3sM2rrAGxBVYcL1bvr
mm1OyxoNZB2+LE6dcbxo2Q/+dK13JqRubEdR1MvFibV/mQcIy59pTuDQ2qNG4nyuuTZm584xk77h
M+C79FtIRIfuZ5LGhaVPW7Ugm3z2/T75O24NBaGG/KCjm8hQS+D3xv9uMskOP9Gn8PwD6jS9R2Dt
RL4gbosABkf0V8xHFG95Ff2m+ZsPlb1w5r8bxnCQVcxZS1AAKEz38u+Ys5HlJkI7qqDrFFk2P3S6
UU9m28WKAdcSk4etwRumMk27QBA1Ro4rvFDCF09mPKzJKTHwGZeupV8FBpaVvCvLtchLV+NZzWUX
D1+M+TEiLyOeR6H7yfulEAElzZBoqeRuGaNpXKHEHgVuPwbPPoCEtitdpad9ehjFP6XWCRT4EZlv
DIwi+i/eNogWivrHzqFMd2aG1AGRBm/qjsGVFYF1/UQ3Qr8GJzdj7peTFLG1WIfgS4tllNoMV0mP
UYBt3GpczACDJevUtgynO1K4uAk7m92D/AzqZmdZbyl5zGSzRAL1a0bL8RgEp4J+W0gtZmUlqOXW
rsRTWLWrofhtEQxIK8XYRDCQJ+kjQ1VIyPFSmJ6R/oyGM0QXq3IyMDL1s4koH/NL0DCEjbehCoC1
eIusJzIiOfSm2TfYDSNtXxnboghZK92qmCxdhYZFvBnsjqOnEtzxUZsiS/ZjLcQrQzwVE/qpK9IA
q8LxevY0p537DPkMVZSKdy+G94GjydTpPwZbLcY1O0ETvlhOV4Tslpb3IzSeMtO4EXAiQQNjbxvR
h+gfLSw3ZflbkQvDJ8CcwNvBFuDf0k0OHhiWLfUnQ7h8CQHfDaNrgEcu7V4G+xkPuYv+NNEpIiHG
SskFG1PsxG/Bv8jlUS2f5nCJR6cwN/0xSg80MOBB+tCZuJ/yvwwtVR5v8DIy5ezTlTxd0oayvLVF
3DuglOMt662kduUHujNFdyd93eRXdbBTiWbfHhRWBTWDZ2SWefeVokjxsxsxqTjaL5l+Yk3FqLJj
xbHNBmC4K3+4QFOQh43a3vv2LQMpD77k+OglrsLk2i8fvWYxLZ6WXBS2ptYbXT0P+l0EAiFaX3mM
KeEapxQTg62NjK/xuyxVskMp16q/keK2MB9JcYwJfRg2yvCTeu5sTNFGfSWF7jj8WvjuUsSg/Al4
bbRjNoA742wmVkfGJx373ygviF8YdARGa8pfwUL03V+VBLk7mZM4f5R6kwXfqGBD4xrP7c0aWIGn
HgcKaz7gKPqrum/0VXG2meecfnoYgIswNQoMpxjov/GX4hXtklNm3sX+4vHZpoj4VaT4NjpWtjts
eLoNgbT4XzySa7VDw2ouYqZcQb7HBP9uaE0DbA8dybUCKJAgOYeo/KV6oeYvE4pxaoP4M/s1avs2
uhr+DttfWHwLxj+NJTaCQVb9Ksd1Ha4DUujDpRq5snobJwrHBv3AXQ2x+zrtZ0F0g3we0BA3KEvE
+WZryUVyev9SwtDGJKf8KDH+KpSsDMDRj9AgtsmtDg5dyxFirUTvxgxDNUoiVK8p6pwC65eThi5O
x6E+d423srLjqCvY9v/QQq3rvkDFVS9b1XJhsK86Rv1TfDVniXr9Vmev1Fsp57Et+XEx42tP5Q7/
qdpnYQKGNvn5aWVZ1ixGCnCFAiamikr5aRpRvBFbO+yziphBhmWffvzZU3KU4Vkw2KIS95gDDGTw
GNA7F9JndZV9lsLP+pZE6JHJjuAlpefk8lNbRxD37fAWhNzlCqCYFzlUmjVNM4SRyvuVmSIZy0Y5
6hPPt1vp8Cic8TucXDmgxJ/e8FQE9vb98K3qjwC0ErEFJHgtTOMkCHtzeM5hKeM67GxBc0aY3DhF
1NuU75iRjqpb84so/8L+XweuZE4BT/pdr36m0UYaXx7skVo9+BJB32caIQGPVI8lCOWY+cwRUpan
2YSd/tWfZTYsKxRgLLDk9qagDil4BGm6ktCe9IOqH0dlGxuvlGjn3EXPjVxBeTCj9TIo3iucGxSx
gJsWBpryiffSnONWnxlbUoPbfjLtiedVz6BfsbOCfyIYGAuYCnzE1V01GMJ9TQn4B+9PSfeitlMR
JmCH7lARBg88YcrwlJVdllCL8ggQ3kAzXVUwuw8aL0asO+b8df4o+b6e53H1DhdlElwVbGAyhctA
hROzWBz961DeilijgP0y05OUE2Q7j1nXcbtFYoL5N4WP3PrbQXlLPTzDdKV/i4iaYaw04ynCvJgn
ryD7jqyLlm/Vl98sLXiVTJDhs6k4aRkHSClSckSGMp8nhWU1BAuQCb5+FZuZmoVOK+GCpjP25F3f
BdsOlFzEWUswjYQgcVbWz37Fxm9XreiOiiNANMufOXrLUb1oeAIiFP9yZqfZTsCdBbVBXcrfsuxK
tHGJd4qR/2bCib4xRaUtzKCyf2W7Yuc9ZtQFiPhYNZwsEGQ9iafkpxIJ/oK/ZLyb4JJMIklgADfR
cYFYIn6q7VPHHLulP+0mcS91P6VwJZA4lPd8rCiw23GN42NRfQnz/qNDO8vgj9Fmy4NgYlnTwpVZ
/ks9W++pcPxfYbB79YfhceI5GgAHRaLnosMJpH9FaS10JDctAwj1FcvLMmCu8Ei4IpCeOxgIpIOa
AQR7jAoamuJpCB8diIXEv5r1GZsYg0itu8Mnrv1nbBgMOGkgWndA2SD1UBpwwfnWyue/jExwPgNt
ASd3p3wZ9S1r+dGTQxcfQIP1OMcTb6uUfzg6dfHbHFcqYbo4vOTWkQRyuCePb/JnaE+gGrvu2YGl
Haz7QFkmyO9QLtZ6chkx2jWocgN+FIIiljGjLWkm8M1yRfaYVoSbZyX66zzKbFF+NJ47s6EMW51e
I7PMGt1iS/Wa77PBsTTsHelJhiljuGq1JfSME3xnxLtAPbI3wsP3XRIjNimsiYl5maQzHaCuHvL2
0JObnW7jYiXoto/3V9zhNVTzd80gMzYfgXYz2z+gDoVxHvIb8kQOgzLdcyVXEa+xPVaUz+e25N9h
0wrdh8hb2K+runSzYF/yntdpugrkq4q2HMbgfBEVgTs2t6y5oVcH0rkvy03zxbXKOVSQXpQ8/ICu
ZpFIEJhXaENS49oNF4b45gS4/prKB66o/lOXUe19gKBaljdWzKw0WGGG3GE5eRmcNoQmYDdvXERP
KoEs8rXLb9I7ja9N2y2bj4xNp8inShLIp2Ryt7YEH4qxLRHZxXGMyj4MbyiIcn5fRjnsx9H3mjeN
3mzOe6gRase4WWXU5QnUo8xSdljveLA/9b1orbPy1CKbD/2b1248aZUZu6RpziDLViETo9CHhwhT
mAywFh23zGJ4jVW7VBlITc6syx+fleEjtb7iZRYTyh4nrmwupKK1w0dndje4qStGM9nEdi06gsCF
O+d1v3Af6opklBDdIPlaykGYLloLXCy9iu1lgLvp7bTkOwZ4kgy/uXaOC+5oRkmVYyKgAchLpmnF
QrQ7x8GnN74aJOwcSK8w+K1URKbmDrBdQWCxNazKwloLlH7CJyWCOV+VWHwhpqYULiKLHUpB/PQ5
EhvMsGy80+7u95vkGYRoYlUVQNkF9RHNsYBkFn3YAPMVtU2lfYxwOzqUvZb1O2TbiS2G6f304kuW
R9uHDq+3nzTKYwFi00ReAh0qQIuhMoRKQs7VaCtodvfQYZLi4w62OIQY2hbJisu9gGCH4ldimm+S
umv30zfjeq37kVBUDMRvM2ndx9I20/cl5eGgPfp4NwruwBckj5DBJDYgubbhmJm0+BJnjMGlJe8e
qHiF3y5oPnrS/pr/ODqv5kaRMIr+IqrI4dWSQMHKthxeqHFqMjQZfv0etmoftmpnZzwSdH/h3nNb
CloHCtTdNI4V66r6qsxHcEYrmmqMJZyCReTboFvgKZH2Haqbns9gEUubmwRUcVMdeeQK9oaMfUrn
N6fMYooA2aixuUKGr8Y5j9nJJKirSyqObtJzABzr/yYHBgrj9xbFXH7UqyeHymtCDYs0QQY84GZy
stSdoPcnmpKmHHqCfGLm09if2mucfKPrVtRNYq1U8W7UHzL5NYEhq8TSzssCUG8fldx78FyrF50b
GXN/ezDHC18yRAXTOy2kk4F9PYHjNPySEVzOdLj+qQxYnQcdwQggc29rN+g5EQtue1BYMA/VQ2iR
s4carVm3qKE47ZkvLJILdP+cLxXvQTYiPegfWFTWdXpP7dm3e5JCxvZVt78wsvmzhRsJLKxYKebN
RAdtlu3TpADkH5Gy8WsL3WT7zx/HvDzOQ0TV5buDmIHspIt0q1UJw7onHp3Um85SA1O/5/V7otQ7
q33gza7jj7CwuLNQmzrX3vnoYhyczKSM/j4xj80oo7tQC2bkAlpy6po/gg03DaI6ncIAleAopq2R
mGixo4skv7zm4/cYHIImjZqVAqSiQphoUp6l1mea77ryUtdHgfUghkxsJMVrhvXfw3wnNV8JLxn6
RyPfxBTgHoydibDuTLeZKy3yZkYt5mMEr07K5WoAKEfi/Tpq9ScTrkrXk4LoS/ZuKnmx6Eh7SEhY
wvw5/JvIVov+edDgWBWysW2eW0K1suaeEy8hOBVdyx+FnzCzBQb8NLBuxPEAL4kIHfQrLnvoObHZ
Y7EYwvg3EIgL1JP+YUuk1K6fSagKNy5BCpIJRtJyhtHj4G1amQM6CsYsBllYnkyDyfyJbZuyQ0f/
gm5x8uuJVYk943xh4rLGWVmw5TOnGNUiDn+sU4xQRxgKNh5Yj+pHh0QKeJ1H6IiNbJMg7yrGN0Jj
tnNyG2P2qlwcKfofDAaIq7GO6dZK17Dlk4dmOt0LbNAzMrO9aXgIMDP0rc2XFsI7qJv0iXVFkuxy
AlAmz28WU/6rmH4794rBCnflNaw5B9ncwiYzi6unfCjhv9x9hrO4GqfXPrxm2ocpP2qgeXQH86ko
TlHyqevXivBKwQtXc+tNIytIliuUIxAKJvhYEecPM0Op51y5b3imV4n2omZ3s/2ck3fNOzas0Sb3
oaLWYeWZsOq2ZLgSHpNVnTm1zvkYcW+RF8n+kJHLPLunfJRBxNQrbo6L/75SUXHVv2ni3qdFJRuR
ypjH315FzQifsKCrhpbwVGtnlfAZ9zpk3dMwLDcYWA/wnGl7jtzqQOSoF70niOV1A92hQjxTxO9A
bdDnyTZjZtjjEyMPbpUzaNRR99nYLyrLACyyfKHDQ8XT7/XcM3q5GRVlw14BRDeraLtlgknfIs0t
gQ5cGBpy8e++ZkXWtIIT23guB8niVv61QOYcngowZVzUANWNGHyV3Miu3kLw3sQIFceeoiYOkWZu
rfo4JCahbeldq78TUh0z0ojq+k22ghigG1EhVrsdxn1YVOfYTPHquE8qyylp0Lz204YsasY5n+Xy
oy8fRtNtJs/mLijYhdseitWlrQLaEjPA0PdmoROqPk9+0vZ/uZGcGkv7VVAzRcP/ApVVx+xScV8M
+0x2ASgaLhh4IZbRIjwd8VF36ww1AlNT28NG53PtRS3uOxYfCdAoPf7BGQFUk5opQp++M62DzuYA
SWpoXkPn3e2fzYTjdgjMJjvId53aZmaRXGJ6bR1rJdJPp//frEWatwK250hqt0RC2DcGEGOSWtLE
j6ncBiV6Cml6ZsAAXoMpcbjnKRfENmeaZrvsC2cikEyKP9aaz4229IZX077Eg8fOGDAeFL0h8NDQ
9PkqN7/L8mdWU5z/M/xBv2az3FRfqBlPSvIeoT5XPlxKOuqz2vU7NL7oP2OBsIil6E6recwOVQsO
yNirLblJ+lEV/1T21RUqFXXFkO5SGdZ5svJHwaqORsQs9h3o+ww53qyRI5o+W5G5ZCKsVDSBLrYd
p/x2qsnvxj8QMynmiBqBGuMY9voLZN44KWbQq3vXNg5p4WC4GqjcDb7shQwGNICazK2hVY43zf4m
om1G3gPPHv9L034Z6G4ItmVVvwfaYjA6HId7oi8I1qfWYPhmkem7FSzuIrw/a14CAn6ib2e6UCDr
ylviYiRiBOKiisn610pCelBfyzQBNEatBSd3SXdiAhDmz/nw4ukpxjxKc4Qo+rrkaWr4ErT4Xbpc
JwSeDwVCWRdSqJ9kX4ifRXfrq6spAffxd85WLnIALHJPrYMVHq22ycaceeTa0MDsrwfvHTlBUhhr
g41oIMJXVwEYqK9Vzm/F7X04208Jwy0YKhHLCo6s1F0XUKiiXartIssGefwYQ8RnEDrZWrGO+TF5
1iV+hNJpfAuLJAmd/EkTAH8mf2N692y6z4FP6476tebfZLg11Ys6HfJ6P/7l4PrcSVlJ5CJLL8uW
TWsu5Fei/iD66rks0KBf5hlJB3u1EEnNiaYp6bcahqGewd8YMzVoT+nwY1oSEDHGgYOjkyGt8dN+
lxV76YVZllGxDn7NUMvMRxBxa/CRmKEcy3kSmKcydd44bh+kGvUUMcI5jEHUlM1mAq0fYg9YKCK9
tUX+liMNFGq5c/TXGOn+mJXr5XfJGaaULT6m5N5CCBSBbI9Tt1dc5km7/LVQ3jrxtXgM+Eci6DI2
dbjP4WU1YGHmFyX2kXIKdj8Gj8AVn45b3ZwY7SRM85pIR21ZAYLUMoBc6Vg5JuRI5PBdMXceQ9Qq
JfuPiXF0SsdbCHma02WhC8u0mVQfNZQfYbnP8B4QZ/dvoglo+27XehkudWZNGsPYKNvxTpHNaTGp
lBdRdgGiy4xHQxCvd2CKO5nBkk8API5UqgGAzhnTUmT4Bdkdqk+4l5fusnFjZ5eMBEXxTANByMMi
RMYoLgj37Jm3424khNVFk8kMc1xbDO5boJovXRXAe7HSAFoTtpGJBUy1nXRfN9BtPBRc7nddnkt9
VeHtKUiUCZMUZs+dK7SbUUV88ef0TfKhsn0Vqj+yaGEHjO8FZYZHAnRjfJW4SKv2bHe7uri3aALG
34Zau5ZcRs0bYW5PdItED2TWkp7x3TNhH+uZ24LUjrY8ZizyGw5s1fkfLToZH7N6bhr2FHqgC++Z
bpoJnclZMUeBacZrWc8BenXcDcaooJB56LRAafI2Jb1f1leRsUUSu4qMrZTtLKTeXA2D0aJyOAsd
y/7AVTIy1cHr2t5U1s4mkcV8gDofmEluJ5vxnHHxa9X/zeBtG/jgON6JyDn146a17hKRf+s+XLWm
/L6k4rmNjw51oK54FNjPkXH22ovlsF5RD17xGJ1sPdFJ29WHoUFYVQncxtyKE1KWoBUz4S/QlTE7
5sa1Nv4i1hKK9qgWlP2w97A8Wvk/s8uZwRUIuI9ENhN/nRh0YvyKhhSs6l9eEdoGk4Fy6eSq14yE
Nuzb8VuZbkkyYgqDkHc7JdWeKZ0WXkr0EBl2KsX58TgkJprJurnXnW+AFcYBAsgcxQ1UMfCNL4nj
dw3BZVF6L8lx0y5jfIzmD0QDsbdM1FurJpvMXAuH1FLvvZuuwjpJqnAY8v5cbGGxYGYyLBx6SFUX
hV6Ibz0nV/5tZsbR8eIxU8dLLchWTTeK3fqoN3tIBDFT8LCgOMa7hcpM05F8wLHW/zTQNMng4t4M
tGoXR2znhdir8SUavlNU/3qlU1IkgWuxQVDeWg5yDUurLRYvJ1KAhT/N5qNLzmpG4evjNNv18WkO
b259d4iDsAtUP2BByzMDM6jJKDxpZ1tW3F/CXOZIMNORePzG+jojJil8s4djXyAdQhBkeQDFUKon
5k159zx77YmPhBhPybtiKit0WsSz2Sa2zZVk4VewpYi2ubN3oO6Wmn4QCgtsi8aCdzu5utpLCrIB
io7fKjNBz62fNUC7ao0ZMoBJBHgOg1nNqAOZ1KzYflwaIVz6Tw6iBb7rtMWDygde4yrBzMCdhOZ2
A2jHRqNqf5jge+JxF9p7Gb6N48GUyi/783vRFKyibXz2XCLEPqjkogqOAsLVtrYbcr5A/yqRwSv8
pXX82uouSn+0+KNjhTY6064b9kU90IT2PmGbQa+zl6CWj/FdDAwGKxInyhwid5c3n4kSY37y1ll8
qTwX2qDlIE1nQqXZ/dbVvd3y9FafDbMBUsvRKldMx+ZX1aXxVnsiq/O3md2wnv7rENZUWHhyVDBm
Qb2BFCMLUbxV3q/bH5OxY0uIiU2LWOF4G8Sd/2LGcKEWPbcGujLBgC+E/Fv3x7mdUJYA5Gci3mGs
EBb5ZYBpQo+byhibw2D/362SBUgvJkJ77dAPdmRqKUWNuB4fTTM2gUR/Yuv41Ll5e/a8lF2p2bwX
MJPwB4w7l1g0XTPBEuDoGPkxZvspM+ugmh82c17Ur+JlRhbjkQ6k6XCuKRGRNybM8Q0dFxxPWmY0
ewQwa6ext/EMDwmynWwd9NLLbOQ1nsF0R85GWMSJ4v/W+3Wt3q0x2hBQSCv/GHn8daaDPTFxhKG1
9i8EBmAd8bFIyUNP2NbkxfCHCY5xWhPeozBfV6PtT2WG/cSZfGEbnxaO1oxNlHtXSmayWTBgNc05
PFIU96GAjYnTpx2ZP4I3NhD8xy6vtrOjHaM6Z+2KcSXkY8YMt3JajqKmflfQpNVYw7tw73Rf3FsC
8UuJgSErSG9z1EfM/gsoGq4KZzMTAo/WPCTHVjGrazEbBEvLN5y1+dR+Sxuy/1hCMyixJ5ExiCgy
jcO10v6bVEAbpvEseDsLd1EPi13GQVNaOZ0hpgceWSkHP2qZz7OrSLjOex6assYjLnYtM/Sh/Zd3
F4KDzqSKr4jEfnIwfXvIrKx6OhX2Y4EsqN5zho5gmENMu93KzRC6tSmsJ49wCROph/Cik812w5Hf
/MJrVxo7df7sSwydzKfq3G9JpvPK6RWjAWudYiEZb2KERqHGyBInclp7Bzc/qODLbOkFXRafZc+s
LVc+3XrSn3qAtc6/iPWowIuZM8BKjJUBslZJENUXpZ9iSvf6rV089ygqxnxnJN3a5VVW561Atz2V
RwXpiMfwTgfjXAzfFZ37hMZG63F6AwfnMufvbm46/Qx7z59rDL6kMDjQnusM9HV5b1FIhMvHO/JH
pCjTrQkBx9QhHz9VCNKJMX9KPHWfqDkpMsmq0PN9NjNdQSuKfqrsXvkYdmTdwbjiMkFdYGgiUPJn
Qm8Yr8Exr+SMJWYhcnbrONOeZR2d6wn3DzaZDkqnbbdbbWD6axWUvPWFgMitvth59eyWO+O2wiBi
ImosWdzq7c3mevQ0mt2e7l5GFXFjCin1f/mUTU9115/jiDRMGHKe6tHCBTCL1l6Tr+ksAsWgSqIT
DdkXUVv1HeuxiErSeg2xFoYNp2js9mtNGs/0/y9pxLTehexw7CBTU0StPcQPRVetDNpUBUtBTvbN
1EGuhelmGyBhW3etGDDbMVwBXergWxuGslPofDsOkIcxBJ3ufQ00qSHPcmJqfzO7Me4Otq3mytWt
NTtzzDcrFQt3adAeGOl7YlWPiCZTY7Hb5jozi95vseKgvHzq+18Hft8sKZwjCS2Cub6wz9qQrEdk
3xlCHQjO/uLMZo7nG2Jg90n9oAVtvu9Ke2MlLw5jfYUExmz6sWLIvMb3JNF9/LNccDQdxGsjOXqo
mhUnex3t8WNSjgj7Rh3to5uR7AZBsg8KtXqQKIKsfRhwMpriu5zSQy+8RR+7LqrqxXZe2tKCjNMA
xi4FJAwYP+3Vq18d9+gYJfKtT68mDmvEcyjgdLfutWqHq4XYO+TKbriHDbR23aNBY0UYSgrrOn8d
HOcQC2+bGw2yAE61fDpHivczyRhyHtLkEUlMHeFcvHceZs2Suhe4E8HAuoVcUl+sVPeyV5htW/u4
dbZDErJJR9kgQceR8oB5F2V+i1Mvpu0xf2C1rsqE1nURNXA9wqE2rYQO91033lOmU3r61TmM2hPr
l2xZuicNsA3LToGpL2626USWXhsRx5rQP5w1nvuuA76Au6MU/2bEvKHoJjY0Nf5y0EhRddMLLDeK
tUYxgp+/KL6ZlY+SrMj8p/bcby9eJFwEtmjD2mSZyKqAfa23KRmuTVjYhgZFNQ40u1MIGTl3Ts13
vVVQ+xq8PAZjinIobtmS9RlSrpGz1w+PiqNS9pzBZ9aYKuu3yLiDlJfec2VRudSvHu6ghO4lOhgd
whjCAEqT+fNHgj3cECHxI/TBbL/jTrAOO3rOstVe9EUDquffSX7VJkhVcclTxMADVmDO6yUWo5zA
VHfgQQgC0pjUjY4P5552P6HzBaIhY3cz6MZdgY8xI6CC0b3u2dbm+NVs7uUwB+kZxtuZbXa0LH95
MBq+sxqknxqrryGmgE5XoaoPCHvNbULsmCKd5zlO9vAKCRVbXm6yvcG+nvOG4I+QozJBU2/i2BMe
iDOuEk/0vrZIbBHlsGc3fhuje8IxKr16M5fuR5+OOeMsJ6DyIwguZckKuZMINBvONBpVz7qOEcMC
Br+zgyqIh1HHKDtGt4btOv8jz+UXyVO7uIUDznPNRBbD/N6FQFS3AM7Vd5O+sNHXA2pvS5KdXcDO
udfkkDRYDSuMSLLt4V46T1XxNVu4WhnvNoaH241UtKrxbbwLTg5d390nOBAZBXLJSL/GE63m9W6y
ElrWeKOw2K70QzZdQ9EeGuKU81o9GtgzzDJb5dYxzPJtTEQ6ZL5Po2/3uWsAweiIRt2nSw6ddatU
nVUgulQGNHqf/ylsFVNV4eaBhp4vycKHhvdMWoi8kCPpOGIGxo5xam4HUezqHv28MQU5kkkyYzYp
9Z6NpFF346BqIGvV8nPqnbfMnhBpfZdMIDXAtU6or5L2Iy+NY2Kxfuawyrz2Rlz52mDr3dU6a8/5
BNDtKWZAIVVYCEN5WlTxKYC9koEDuLobxA9CcF5ciya5ZZvYamsuU0KDjYPudj5Ygbq8jHq3ZI78
LNnJI/Vsrd7GpLto1DzF7FDUtUHt2TvSuJ/MTL620UBf8YZ3D/RqtnGoWkopN5rZ7yaKE68NIac9
FqmZQlXoEreoU9312NbSSuwGezqYqhtUfRHIpeuBWUc5T0IM+QEubwc7ctKJExDrRaq+022hSlH9
BGGhOsQvsXiIXDtbHjJgZnrtRMLSNUMLIKkP8+kWqsTk4KHC57rzFHBnnF0TB1qC668I9YeOzZb9
RNyR/cm+TCcKlnA/v0hLP/yfF2ptKHp50fvArFBYhMTnzuU5YbBl1huXV6xS/nX5xbQToNFsqcg3
HWLAIDgDJ/UkG8aBdf43prNf0Sy1Wnjwojhws+I81MVeAmdw+bgFB0QF5qio31Gc0g20Nz78BI2U
iWiu7+abWT73JiWIG7O7pqhSoJC5DbVi4Z1aER5DJz07nbvORvo2EhElZle2PUlaB6M0/ITEwkxP
fBPRqpeqvq45exGDUaMNVhkIaNwkmOAdVT8Cmy2bF5NCwntNYuyjoY2EiByHiqan5sf8YZnj6vFq
wIffINtihbgaZXkecGoKgDxFSFoDW8PQZDVAUeyw3djZLA+qakQriH+fdl11VOJKyqBo9i561gyT
VQUzy8LtDuQDynEQwqWxHXgsxVtEgxrXKVc9oyLup6JKDy6pVE4tjhSSKOrCU4zZxeyLTRSzr1LE
VpucbdNWm4q6HNA+ct3m1obKa437tmUrMGKAnhmVTDlncdhtWPQPPbMQNYIzp21C+ClqMfAOs5Xd
GPwXIsFWjpFtI5O5yhDuK7KObBtSEz+UbWIle9gt+Q1IP/kMUo13BN9dhY7cxYxqfofyk/zAMHnT
mDgUQl17oBgK4FJeuaUyCuJwfvNssq2igbszXwus3pbxVQMKi9jmD+pLXqxTFZ0ffMLelKthpjgM
7ctsKYwIiKWxgP+g4Fi0Is7EkKsAx2UAIvYGv2PwGvbioyVpM83RNeY1rwJSZ9gQIfCPGmEFcoOt
OSNkzyjF8OuYSXawbO/HML/SkqpaKHfPsI+DNgaDMWJO1zYTpf8YKS+KRyhF2x7b8K+bfvJ43XI5
JmKpj7SD4ykw0D4b6zWZvY1Qfwf7V7HCm0p/sczrG/ln2MNKIJMYM5V5rLGXLn1OVm9A8K0NnCYq
c4Kcv6puXHW45GPO5ph2MuWIwMarsMOF6gZkr0MX10AfZt+H9ceUQDWRJtXzlmboxY48DGFYd5kS
N15GJx+u0wZohTvM7w5ypx7TaKfFxwknTBWNQaQw2JTmXjPaXZVFB4u96li/ms2pG9n8qIwBw9DE
kc0aFbuDDWkIj9UJB95WUxWkG94VViCMbcyVlOIoGra52T8Ldsduimchxjiru5iJCvJRwp2D1kNT
kYx2Bf9T1mzqrP43T+POYbLi9jKwZzRpTsd1wac9kasACAEY+vPUy4fjZvvEna9CZ4bmxDsTG3gJ
gblXmVfO8aFHN61ORK3aIBnsNIDDHIzjm3CnF4o+JqTqJvWg1RpIIcwSDkRsFegXMhzo7t6DNaNi
fhdYMLuQ7IyyBrM4MggSqFJZziJI1lMN6H1zm+xTR8+ckdKrhsVfAzX9qUyMq2DJ1xFc0jDpzGYZ
FJV6SZE4dJ5OJOp3LF7ZkgeOgl0CsmMja9S/y+4B1kxvQ5MzDjW/WmmwjoITY815aFm5mJwRAyLf
YYSyEmlIytNTU8UvvPSnaY7eXCvlntDtYjVqD42pvC4fDJu2Tgl4FUFUxY4qR6ylyJ+SwB/CnLeA
e3+nKoC/7UeI/KL2g06Q6lU8UehjLEJmeh4iSm3DRhFTgDLCU4vLKIN2nziHUvuWYldzN/LMHazJ
fdFIY6+BQ+cjn8ASZUiXEM7zoffGnzZlYI+9LSWbJSKTUhOckuB7J+oW1/psqzgo2QxPJc7WkcWS
9rTE4TQOtxF6viiRP8VIdqdN05U1mT/hO1AZUvcR9QjHjwtMTrP/BsZHyiSOIVyEGtJBFWt3VVso
nrTUQOMs844sF09putLBzLcd3SlaAgt9cKL+WAi+hKpitZRYO+CvmsZlVOtgmcIWut0F5N0ubiyw
dQL2xcvYvql4a2N4QOG01yT1rsplX8FuYbP5HPGmSmk9SAZ5RcR5DVu8OXa+HNoxNL34mUbn4iSw
8Fj8tcbaoVBVCO1hRfakqcytdEYGBcPNMDICVdGOI+dxPIGJHJy/uFhWuPxmFhYIk7UzsIwPwUxg
RNhXW+jbIe9Mij/m5U16zJeiaZewfvUw8eZJsRcmm7m2Ztecr1qiwRocB4otd7lGMh8e02mgt46c
b70YHjXHTa7oFFwm+jfDeWQSgSP1dZmKhfXCAkweDHEr4JwUor9ks7lxm+hdAHV0y+ww5s2tZ2Og
TtlOqXnalvwHiV7GSF/5be6N80/O4zGqHQZC1QrA/qYceFVbIqfg8enjtBnY/uuLQchx38yIxnWs
9gWgCJkhTzG83zazYjSrHbAd50YEYYynTQvzR81xQxQBgvJ4fjZTsH58hqVQCf4qNtXgHTu8Yurc
v0QU3vOEbyoF/1MBySt9XpmdMwp8C+0cEF1Pwc70W7NVXzUerUkFpwn8BxkPhN2gl9Nr9S2prxjN
vNTeVUOJXp2SMNOyMykOF3P4qrLH0M8HaXI+SuvZM1Tunq8lzMUCyleZa23E8gfWWW29wzxOO6eS
wOQ8bTO0jJUiLPui98gKQKeotlCJ8lMLZcHLPGwPlM1S3vUCQUsRByoRe02KNMJlftp2B8OxuUIE
SSYdhRpNg4Vilbzfl3qyt7aK4NcGQCStfZQ/1BApypIiQhRC53j3ElySHCY8BMuir8aCyEQKBZcw
LD/Vj8NsP0TdbhvDOPWxGxjsHK0iWmlqtZfO6Jt1e8jbEhkQEjNGln8yzA+D5DlcLsGhwTuc+Sah
VsbEQsSx/aGqH0P6T+RfcwvcRJY+gG+OIbZMRe8bs9jn6rCL0/kSVtXGQ/fMFojJd7oyZ2xfOJuN
+dlgBhZ2zoaLGX1TDtuImEvts/XIVvfWLnRSqTonvWFPkqrbDrlKnh3jkMtE9OT3/vBQYOghPQ+K
8TjTQkFnJN2dO9g6iQRMJST3Xli7wYOlyBKmhBgiNQdtDmPDKdU5Y4eby85/IJsliuNAJ2sJs4Tp
LF3D4nKFNV2c86hiJcICMCLNVi0H3GXeESRN25fXEPEgd+19arr1UGAnsAS7EUrfGmDQrHzldKU6
MkxTyOcscoMksb/FgGZDbbaaOXMgbtzkvvQgidq802+xRshYtnUoST4rlHEjYu9ZHfZVXCMx/hUt
inwHr+YiRWjRvmhVf85V7CmaejYcN7DqCifXuB8tkPtpRBIE22/F0Y61F+5Cw9lYfXNTNBvjHOQO
JqrOJDCknWySwWc36DSwdh+F1m+yisMUpWLGxLDXsNSWW9GghKXktmT9lQ+fNRLpwvtnMdqGPfvi
zay3nTIgPI4U5yz7TLmRo3jClDNGh2hgQJu0X7Yd3SvW7+vM7rD4hCzgTW1YbEgpBmjVejj92a2K
o/DS1ZjfncVSjynRjZ9Vme1zHMI9GyAgCEzYeNeGgfPRvi+kkwLOX5psS/mezcnBaa8mBJk4nY6Y
PQKJp8Gzx3OWzFg6cQIgGjfMAdN3s0pGyr8FLDC4HxWSAaMbXqYpPziDfteJ2VJF9TAjZmSjvWnR
Az1NKjxBoK72gBqSwjK08sXxP9+iaAamkd80R6JlrH4VGbLsG5gTJd9aU1L+DTx0XWeBzUnGd1R2
pCEJ5kJN7DLsMOuQGKowSGKClEizdIBXlFUaqGhRZnmSU3E1NDKuUJ8USX7xdDgEzjEVMfiqJif+
LlUoRsznKv4RhUM3i6gvYksjrcxngrcfcUj2JSAXqb1FOVPMqVnUxkAwIN6aaU4IBlL+8aczmaZD
q9uoYbdXJ5vpTxWkk8AQDwi81Y+ywS/kletwEDo6Gqq02TtGRX8zkQAnHG2K2p6Ea1+rND456uTr
qbUdio77s8Nh4RBfc7bK1zm8KBPlzOicW1fD+o+LIK+uSWkcpqjZubi3ZjTGja5cFNfBKslgmKhL
o+/OKcTpOoLJ783ebhLIGg3A1svMmeyFVMGCSTel1N1RQFaOF1ogkDyI0VzU+SEd1VXdv3tZGwiL
KxJ63ODUq5ZUxJhjiD+PJRMi7ig7LEZ0WamQffWA+nxBfGscXSJIu3xnKdZJ4bIehOCpJ+ocjFSc
A5QkI8ga6QwXvTqXfGKg51UZTKKVGGcKvMhaNfmiJUc7ZySMF1vM7BzgmthJ9WciNEJnr5Yl6s6D
gpICLIY/Q3q3sev0aSsVfstcx2SB/syCfxE6AHunCPTXABa3jK7zVP8hwts2sfUaybhhukAvhikX
feqAwhFqb6eXD3eJ9U4Qa3bIqJKlD8a91HrDmcoPrQXmMsvj7OJj/ZfRpzWL20Vhr5Fp5qeutM99
GL4oZfPLUXKeaus0JeWf6aAKKtBmqvSK9gxBKmVvWpIR37uezqBHZ1jZ0Tfm3BCgVEHbOjP3thsb
vNDdV7kIsJPJvXijda6bn764RNkw+12EKUdGrwyT16IU+LMABj9xr8EGVTdSe+kr+mXlLKs56MOU
ZR1pqUPJdwQWk6vJtmeG/KLm3KNYlbUk1BMuulZQH3Oj9LDQYZGjgmnoAueYuJkk32lV9lI7b7rB
M1NTPhimA1IZQlIIl8lBJDI2ZNQO9K6Kyz48rt1bqoDK05N9z2k1QXdwBnEwM+OUE7kDqImM04Sf
OwbF1wv5MVX6w/QIxKbhV3Jnl7UmEBLolaFmBbmrbBlhrqiytxZcqsRVA4VSmAGfP+jDS1Loy4IP
DwOWLs5cJWv2cTKxwrAZNxXrVrDRzNp7w4rPj3j3i2HwJw5TgfhgasxTAxK/dcp/XTvsNZtmO7fW
c1Ydc8h5BuvfQvkLy5eUMDwGtDi1senoBUG/MxIfgo9ovxgZ4uc30XsqLeBG/JxFgqezSl46knys
siSutdin0bB15ddApd8186rv7zbVDf0K3nKkb216q3Bw4UoFRfNwy/G9nFEDDYSeW3f63o8SV1+s
6YGBOVnJKuY9DeRj/D0CsiQ3trIgFeix+vhZtIjJkkX6sR5AdYYmiWB2+9yI6pYmw90utJtSwB2e
DbAkAB9V+2XMhn+W6LbVtHUxSMpaWVcdVaBF/oYSflSNvZrZzrqMHNQBuyeDqmTSECZMfNOtxrwh
+4kVl2CkxSmgxj9Ekd/6CQd6p7mvQ9V/NpDLnqJmQaRrB2icNEsCstFcGDekszcnQRSvjHj6LIoU
DcVaZdgArFz8W+qnxCOd8QHmOGJLbYT6NuPCkdWlsdO9Rr6R7oTfMOCfWcVD/hU3D3tIZ/JtFsNV
Gs5FGgSukGqkI6tGI3LlahiZZTHTUtC+xvk5t8qbxmQvmRoCONwwMOvyYBXkfVY0iCXiaIQmluJ9
1gbqalV9UVrt6Bp42AbREnEUBwaqmNkwT2bhBiJKgsZDTIRgxxqotRL9BYw/LCPoZMxsTqPKbLOw
OR66iO2HGlNFQL3Rm/qeSNPXVPe1lLQ2bTr6dSeoEk10ZaSt5NanhyYAd9dvTIFCAMnV7iIbG+2E
/xnqep5oFtUCIhahEPcegqgWS/JQF6tL9ja8ETNhb1GL+lVrxMX0+vtAG8pIE/iiDhpuLBGyw07j
sw8aME0tozu64XOOFERNI+aYzbPHV10p+fw0ekTiuaKkP8wCrW03NlVtkyhX5haEBPbQhTEDTsNb
2dA1Yw3vafFjpMHMyQEnWxyLbRLRtQxvdJu/9Kg4hdCYyYrxmISZj0ae2SNTesd8SBYWGc7LbGx+
9J7tp06SivyPo/NqjhRZg+gvqggoXPGq9i11y5vRCyFpNHgKKPyv38O+bNyNGzsjdUOZLzNPLpup
wEseT3cStVNAMObD4bpcnuZk2vtVuLNcj1Uv2CWhopoaXAWcWZsLCzbp7QIDQPRy65P+CeC8uphV
fAZefRo8j0MxbEu1FoPhVqnDD+0ADOTg4RuDAtV+scf6mzJRp95uuGGQFU+nMCPBvkKpuRivKG0T
W89DgWu39q9k8ai/jUiUadAY/0wPJav6qLqaQ5tz17rzran929os17osHsshP0Ql5DHZuqfUeUmg
ATkdVlif0QUmdBc9djO3EotCIP0js5EHkzgbvU4aw/qC5P1b1IBwA8BbOqUbrlz6C15OXPZldm0S
IOoVFQCFUChVWF81a+duMe5zwDqbRBpjZU1qlFAykbsyg1Gl8UNnQXsr2u5x0OZK1d2+5jABNsr5
qAsME3XWo9GLfKNbRSLXh7Ahd3pouKk61bM/Mm8d63vmYlcSL0QF7LdW9hauLJb1oGeL0pnPbbL8
6hy/puVCodhazdkTw7ueq+8wG7dL5d92TvrEkJupEoAWOibB+8Z78u8/Q4hw3zXUMRpeQ+La/I8A
JoIX6A9ZL+e4z3+ruKTOTNzmHRmC2udRSB/dAfM//yfyBTOpzkR7O2BYVMa3HoeiTGFMbAQSRML4
3ZBMZIGkaETCdVtoCzY5kpNFKC1OONQqDmOaXLbdRN99Wd3h8D+2NBnEDoZYmfxa+fhQS9C/WiwH
O8fDHM7uS6Lk1+AB0MwwdM0c1JIhwKfIWRrY+NwykaFJKlj88GbqmXVW0GIqr8+2ylpOozNSQk2s
zDNIDSGEYhI9EWG1pquuMqov/lT+y4OBtm8Asjqud7nsqPbzmn01UjAmsnNJMTHbjT5zUiXXgPnD
VqeKW43f/ilwB5olvm8tCNcBLCwmXHZBb30Rbtwge2ly60DVL0d8eM8ufd2NaV8QD3cSijf1SuSS
EuuhRE1c3H4rbAxCtn+VFidMPRMqkc2JDw8bmdiNazYq782eAdPtuMhrlGKY4cjaVsNFWs6zTlnw
y+qS5OG+rKx/ucDZ0+AHUj4169LE5MLrfQjPENMNaVEbdY0zyqhwEgW4VJlnSWxsxaOHtexmRhEt
A6Q25nlYEEnfL8vLFMAONLEgim+p/cL5esIqZWfpbRAgSOVof5bdYCmentO2u2bhsy2LU2wNt2nq
/tAYttN+dltbbMiNdZEd4rdDlVWAQw48ZVxHm0nVf5IweWniGV+ad5eHKPUzkjrFt7hOQBRgD3er
jzJYXtaPSo/g3yy95zUgIEu4B+EqZ3gZxxNR2/hfG4FaqIW+78VwnxCzFCFbROZcPDjO2bAcsiTk
DiOJvST/Bg1wW7qOQ8Rv4syGGyfR10l4LwYlS/TIJZJs4aRgj+CiuNFFwbRbcVMaJI4EDlrA1+Tt
bFsHp8czNFMB57KTJJ332M852xS4lMl6oqb3phq8Lcr50S/oaeOkfFNR1lnZPch0TjF4yIfefo9C
jfNK8MSTEHC58uawhku/vVoeow1N3C3yuOFOnNSJXVOm2HnbpCaOMqflnbGIQnce/rxuIApZrRZY
k5wXFbyWGZV2hDTXlBM2lZMh49Na9kdjTy+9v3pXdHSwwmU3jMNn4Av+7uQQBMm1gLiLc9HetuS6
IPY8iR753fjucxU1x45Qi7Ljs9+bx4XPXXv4Ukpw0ImbYNL4UR7wq3R+9hzFuUtWSHvFa18zdPVD
jmzjfREaVsDqsee25oOGc6LquY+zF8tPznO/vJaLQIoigVPnzyXgBO2Cv0C8RodhqAy4zgJ5T+Ec
gU4QDIRHxvhENSFXXGgyOLSGJ4/AP/euvYpXrrs+qszbOWNx8aiNliHYPKsPPxW3EMEin/ReCAMO
n+Y0/hj1zprxYUf9s60YEVMR4tnP7uJvUs09fBRPPVikmaOp57ePigyTX8kPfw4fEoZuJbXgDYQV
PAAn2T4CmiVA0e4c9zUHoMLWA6kKwQh3oJzFdZmwUww8MXUZvKbIRz7hFN9tfjFpvSdBRnLz1Rvl
IzmdX4eVWKfP6NXXJvNO3gTZP/3jFbyfGEK0x87bwA52xzu7xAGTVubWdqYLNYbkS19du0DjTHGY
5X5/lwVr0Qs+8TilUYD+stBi3O5iA9XzdxOhAZFudeC1CGKBaMAP08xDFfibSb8Jz5C7K7hNA4xr
5GmQ0SkWfzWEwK7Tx9kHiy57w2EVDsRi+HY7aG2Dem30x5TzEcXzWzrgj2ZOaoNi0QUdysRLJ5fR
lk5oGqG6aWYX7xcydWEJnwhiSF6BwgAWvaoNy580w/AR+b+ezVpZgbDKgQVSKQgaXbnkwayvlvvw
SMo9H2eKp/s7nQMb78ILkcdrNPqfDttCPcoP1VQ3LSSHUWWvs+3S1/4ztvo1iEFcjx20TAzBqEV2
NRzEmnQyd7OHJiYJkzkhHoi80ExNi7O2BUOqcOWL7WqqsVRBJYhPPcyUXTILaIRoraPwe2CLiBkp
VaFTBAtq4aQKmfo+a/GjeSp9HGNz9WJMpHbv0Y/cU86JCo8Kg6/lIFNzm5KvDdyfZZVbfP+e5Abn
s+9m8v/mqrtf9DqoxmNQJF7IjYi0U8NEZRx/ZuzNS0DJeSrcx1q16OnzNoIN4SCUQJk2qK8O6aCu
Sf+ausIsyVce9vOV3o39hGGNef9pxnzdpXQn8IhYnXoHFv8hWpqxSIZpDJ6lF669i+KmMuwX5ezf
LQNu265Cqe+qA/4pa9vOiCcZWnSFjfumdXRFggPQdF6mrIcV0Bvo7UJ8F/GM+TCMjsHcH620uw0t
FmYp6I8ul+leTAXAI8NJrfwRyrfuqhrNzB+JA+sKx2ge0yA4hIbWwZrwhmWWj85yntrCnOqeDK3k
gNuaf8Q2npIaoZWpO1VPIW6eoh0oYtAhhpbhQCiU1FQhf92ZyNociM8WTzxHQL+8WR8OxT0HzwPG
hQmcSDUw3rQd5gcsk09LZSgODO6wlZBASNL7doWK2Q0amDVe3aF+cnqG7YwFgDt0t+MEO2Qs5Znd
hnvKjI169FEaRplfwY4FICSAty/l8i10fS8r9VRnjOabhp8Z/99jVtZ3Mq6Obk29dWAeXS85C9rU
vS5/M0AZRsJEJWVrmAPCPx7zsJYjuxkFyK+Ue7JyYQMXvk/YjOw97X5rWYMN9c3p+NyzBj7AbNWn
pcCGLgKNMd+5pFb5HMbNV4hPfgwsYhEOqTpAXD4ILwq1fIf24CLlkmEXfwERb5f8nzJ8pUKdQZQ9
TWP1xfTggSqIY1awOQ/ZD1QkZ98HLoYz0H6oSAy32U9CpIq08E4Zm/fNGH65YJo9WAUtMa3Aq//6
rv3R58uZWeSjN9WHuEtearXsQznRqSqYeMWDIqAWn/PC4kQkyKoDqaJOZBNl3YvXmGfHK+8bDYaS
0yq+FGqL8Y5lC2XsxAImHB8h22cu3c9siLdN4T1nLd7nmZPCDBgqy0e8dXhTJ5v2PEX7oU1IVMnm
RabhayHhU6s6fHEt55WSh9+RUcdkFOxUeBFBcgLjcefPAyQz1Z9bzzpNvPxxUd7FdXtBnNopi6Rr
IK5jpDbKJn9udccohXyXsX5zsCaUyjXadz8KF9xJN1OPxiJfRyUjaI8oN647209h4mUEpx0YiFFN
I7uIjrlObqWV38/Sfs8rCuKMvacAASbVCkQE5OoEzIF9jAb10F7DnqgqAMHUzrZjcG9DRJyY/3hy
rWKw2sc+1Ae2/H0y+afWOY+eZ4MaKdyLb8Nsq5IHyqPnzUBbVVf1ezkVtGox18Sbas+40Dw8uOPU
0ioxZ/vZ8aigMbupaO6cHOGbX5OO1uShL6BZRgz8iH/mlHhBuZQTN4d4BKK99Cu4ixq0kinzMgKC
aSxGn5xXZiznsxYvDh6f2c7uWgO4uIqxWwjOgjXtyB43wK2c4fflYjkPrf3kZcupsunemW38NiZv
Kcr0foZeXbu2f5lsIKymsv5I43yokntgs2LCR7ylvib1FZqcJbXG8z2l+miqZd9qJFuZlseIOOFU
xu5+bP1lWybJa6ckmTeWeQmpIZpes7l4dQyNIqj1LEJKrLwZVimj+5OXOJ9jxp0M6O99yql8b4/h
fmEh8oXLKQCmE3MJvdMkDG6MnX/r2P/5f84vl4/UoTU2XsS/OPRfais0Oy0Il1KEeVLFdEtR3yVP
ly9lRdhcFvWqStLqXZucaVg9TLBJ2fmIQU1wznQSvPdq/qyX+JEZ36GgN7IZ+2PCXQ1rZf8M6ygC
ZBpt+6qaoNFDPbKILWunfnL98lWUg40fcfhkllse1675oR0tfFfjKW5ZTEe13q0zzB3dxEwLdjHa
i8vhOC+JKVo1rrmVX1ctm1pGu84dX3SZER/PoEUMHcqTWxEpTErniTPx2jRXP5e+h3KLock4t+mo
3oeZkGOU5+Narsba1tnPren4AhNoYnVcXfxcXd1i9DYcKCjrmEbkipmkDHBNy0KjDQZuEdkag20c
+ykJq/ZuVGDG+Zt/Rgd1t1H+mz+gUNoj59eOm/6NCPVbCYUiHGEKmIkPYUJ73/ujjbOloA557P5G
yzpRziUvbkZ3tOqb78VtXrzMdbeiAawnhyccrIwGc1xgNvdtN06O8ZgzTKpu2wTjRYrPfaGlsLzv
o+bHdTnC5JLsd6jHi7G9Pzyo35xyDdJPAxyJH40rBV/rpGYyCB6YwTpl+gcL4SV1++DqYYYnQVUI
tv8CIFqQRfjKUrBOJpym6KBZZeP70k44u09RgnrIGD0tAaZUJKwsxndi7H8ni1A/Gp2nwvPEg9yg
is4OSsmwLEg0SUWWS0vusoX+qqr+Pa0W+AcTZYcu+PMxpMGqMYx1nSH49POKy3RbvpMuuB8xvG49
Wh7OJrHLQ4OHbRv24tsqHVre1lY0hy6UgRzXrk9hRJrEVOep8ZElASGpsG9uJ1KUD4ONscM1YMGY
5GA8AOrd1v58Droie2r8pia4q/FCFfSGxg/5ApYWjH5XMyOlDMCntLVfoRkTr3VHWsTnmpdA5raq
iOytlv/KBa0ph6nRQiQBLkXWZ35ysHrhkELS3OKAmLhDqGu9Wt0/eeet8lACemk//HHbN9duudrd
avvg6O4dMwrHc9xBG3B2EM0dmoYgiG6y4RmUfoKCLdEwmtclOHnmw1GnRlN3UOqdaqttpL90DPdT
7CXg6okGpiA+Annc2nm5iwy5/JCPcDMSwaVZpw8eFOIS7gDzSRoShQKh5aYe3wiDMvZLuz1csrq/
gJJyNGj144IMtlZWrMz9G0qNw+Qo8eYjWSbVM+mfkB7haW0nuJbDgasyWdscN0YVv8dQqCMfH/TT
ZHaqhz8GM2cBcABHRxdkVbFPpleOaQW3bMe7zPVXSqYpiUIuef8E0EdA/gxhfmMyPMNQbjJ8bb6T
3jNQ5EXhrs0aFqCvhezXTpxtshZ5WrA4d7wxorsW2O18kn4pf2eKPR8UCS4yRq3gLr8GKixoBezu
nBZKsD41IZ8H1OfPxDl34h2FnCouEd06jwQ2t6jGTL3pPEUy38jgUEIadRNovITx4pMGJQ57Jn2f
ff84tRjAbuQnX4/dUDysdhqjIxcnPOi3E/Nol60LaY37jU7vV9G9ad5qiP0JijDqnqYqV3Mqo6QC
wDoK16modqmLK4hTAtddUiUs9cM67t1UuGut8g2Wss27QFWYav8kyZnHuO8OzCtoHPOG8zTs8dqQ
md0A2BWcUKr6d/1szW1d3Xn2CrHS9Z8qOzndg4HO0RObSJkrbZoJUaLeBNVlKB4Se9rgfbJ/W8ao
IAekc0+5hNV/Twtei6sZH3OQsvLgxRbNYAeO9jf234Crs88o1g6Out0P+GeyVVvBGpxfg+qJfFkI
yI+LZAJvtaJowvBHv+f4CLr0vOrjhEaxrVbeW9M9zc1vnRPimH5r2gYUx/mQKQuVXi1fYV6fuuzK
faglDhCFCP4g7EFOVtWNy9SDWwZ2j/I2m8cnG/6hTsXZ5yhOMoXNh1DAreInWp6b4rYKsXByUAfa
0/B7wAUIyOn674TYF/epVbAF3gzxQ7Grw5PoT2330xf3i3lanFtiF9gyeStizkxPQJaoMSiZdIlm
a8/cfCOYnwuswuJFUvwAYgPZjpkNgZsAqMQXoQKTvHEOXafPy3F0d2m8nTRG6+PSHaaY3WTAFX0z
1tYN4RDuhvjMD6shCq2h8DvOru22SpnmYhuUW2mYoD/BXnCghg9fUfbsB7elLckJusdqRVW4FemT
fqfQC811yP6IojgsKwzf7m8oyMCjIs3/cdK1Dpc7bykuNfylJry06+PHFMPf2vqfYz2m+sma/pBN
LEmK4gAAgnaAMEK5Rp585c2xcV6ZxnksJJPLs0Q0P3/g37Z+QO5EYzDk2kSkIr9YKWTW9q6M6D3f
Wog5NfdTf1D70OAC2dk4O8UXnfbPpTz0Hn8A0brZBSzNXk/aDbnnJp2vM1IQl5+dSTCvDWDK62dy
rtvGIvngIt2kdDwFdCcevOkPBJA9Qf2NInUWexwbfG5wD633qNNdHB4y4AeLfHSm08CsYVkb0sxr
hDu1W9p9WB19sUoNf0oO7flXovbNBNevfjPum8ZYJV7KfKU4kC3YlKq+aWKfy+c3FLJ02GcAN/3u
1mePWUli1LniM3COkDXojZFiJ+FySeAM3NjmFLwJXHx17PQ1le8pt3gJ0yUvrohRODvOYoEhat33
GcPenoYpdzt0P2A63e52Si7IxrnGHbTrR4znKZLIpuMJLR8T/M5sjzL82053yfzXOF+gStmeOeLh
PJruCv00jhJH6zFbE6jTuZmB3CXXqW8f4/quHpcNTWqHPANiDwMxunTpe5z8DckSTNmfmNeKZWsA
8mDVd708EPIfkld8NO595j3QLhPymwPfCfXeJtcX8/m0zrtj/7Mg8Szb0Png4ug6+0DeWtM9REeU
/nLazwXZlIcRJ97IcsQrRqXknL/LmCEdjWvTQ1BxkuQTyU8NlxnaPAoDOea9XTcM5q1MJG9ynm8d
7TlZnTwqfpJjjTVmvjbjq80Q3PsWBKOSnr7QZ8jzN067QgMKQAk1mBLzUM17j3NyBDAObq/zYahN
QpZuJQ5LzNvemXRJ2d61OO8E4D0goH13LIgEl0vIsn5O7NvO+2nFZyBOAzUUGb1ynovesbM/DYkU
C1ehOdnpXxt8S18+CvO2CIfUEcAYj82DlAmKZ8Vb4VJYmXQnQy+rEOF7PlNyAaQyW46BD66Z0SgH
1iTe2u5bpsn/n1tldqPzVgiJqetU+R+deajpCLE+KqwtEZfiltIzvGADFTbzymG4mzAfklKvJM0p
T16abx2okn50Fry8MHq4Hm0dNpiiv0YSLxIjJpaWci/D9mAqAPI8cenTamjg8ZSxQyDguDKceviJ
DN+IhdcjVmIyBgCGy3PDTVgmf6g108U5AISZZU9Z+FrbuKesVzmsgyJmpklI1cmjBVoB8TprqOMd
12LIT88qgFg5uOcvbfoylR9B+Na3iDFHBylMsZB5I/vu+Okxvy5B3hOp4I5Rc6i8+EWN8affUsa2
71S7wQTIygBNcr7r5wENpD50ORrk3grjk3Hm/cy8lLsgF+wPzXPYTkdQ6YfFlIexurouoV3nqirv
aATwbefYuRhmgLxnRzf4WDn3GdQ4fFtt8GHn6Q7bIEdx2v3C74USQ6VRCvsfW109oifYwhnz4FYn
Wsv+RzKpBTYAfqxXzyL+6iRJKQKQYQr5YiJ52wIGJPG8mpD88S2AnzQmwVHq5knbyWdEU41qJA/P
GvDCU4R6b2PVVoryIRTYSGty6fLG9OEFbZFaieksGvHcDYynQ1IUxZqTSP30BG/ikND4Zqc4eoGT
QML9g1OWC1cJl9OqwMrqyGPt9rYeioJF/XrC1lOMxa711zAYlVOTb9UX3WoJFTLCRRLmL7gyAOAC
YSotuUmD8Nitpp4qSZ7xCqNW4rBwUpKnYXCY4SOQ9za3lgcMblp5AwKZdtNEzsGLgkOhIorEouw3
CRi7aR4g1RXxqfeal7nBYhYyi33oPROdZAKPd45DiuTrqdyKtK/fs64hKDVDRcdUOnPWCvv0ewr/
nztA/Wjm8G4Mg9Pk1Ct3cCHY7PEGOC5vdE1vg/GWBAp7753iSjwEQZwfo7Jvzn2AWWw2FQZOz7ro
xn9Xtj2BCuKRG8uawVbs26zicMNJ+pur4se9yUf/nYpipL1gdPf+5EVvmAsY5zsd6NIJJRTyIFOT
4LyU0PTxJ3KeW6ZrKAjKlLUTrJ/mw6jd/tYScbMJXGqfgpH4ui/tK6NV7lPLpSBjEDotp41xvk05
6BWlJKSi7p2Q8V3C0WojW3LMyHnHmghvl1lfjkN6sWf/QK6npa/eWK30t2WDPKLRHEqXV1am/cj4
HKpHD2zPp7SEeH+u53OlwGPO3o8S+MOBVLLNdmS0TeMcJuk5R8wexyldK4Gys+cFAIDCiUiDy+/T
lMN1cvL3lJEFGVt1WrjszBjjZ7tBOSORNa+0QbZagy6tFcDHtl87BHKkoRo6ouX79EfQB0AwSREW
mYG1R0n2Dxcsbby0p/bek6QBU2QQkNMOdFhFu9mMkdvrGVnoP6mrngY8dwnW/60ZhkNXB7/Vkv/E
DaoEPxs6ygR1xIivKSFW5zKarzrrq+vWWLb4K7P4N3HEq/bAkIQc7R1xKejb6lHojWwBzelL5qan
LuEbF+W1VAlIi4QWSNa4xTl1HOwLV71hmcFyGFYXVCWJrk2SpitPJP32Q9AxuIuPGVjeNCPHTCOa
6xvClObsBObgWNZbOeJRxHSD5SvdZi1AxY7gwuKT6fCrK5djSGx+9li2NIfn3UtquC+ZELYJpD9h
uMDIzyISHUgSmxR4FwUOTb12ACVAHgY1j9YvLJiJYIRnKm/8tpzU9b/iHDvoX3vomx5FC+S+Y9FI
VVgULo4ECSBoOqLIEQAqPVQcurSvq1zu49bV7CSdaBbwRmzPCKKJUxfISgwyAlAHPQUn9BQGHB/J
2MVJLeR9opUHjLcrI5CBG6eqQpdeRwPRgv00aGs8qPS8twyR2NJ0wchpKVfzcyv52m7UIlqqhomp
ti5C4oIi/D2nXHT+WTgeKU8IFiMpbnLFEA0fEf/tOhoI7bgPnpohKGFklVmBUoTnNuo5NIhyrtWf
JPKxDzB6CpLmnrvuAL9TK5OzNgTAn1Zppeercre5Kzou/EA9uTR0KAHNL1q/3eMx7wrJvqIHZMHb
MS+Hqtg2QemNHD1iDvoX41C5DSItGJx6Y/yYdogxCd2zl49ZyS40ogxsjXJKGHAk1xK6gjG1VlxJ
c0yExacJGezOm8pKNEOpHNNQ9B15qADljhCbywQ9peOXnans06IPtnExRYYSIC/CFgtkIwbSr5No
8RrsecPoHME9au4DQVTTa7EJFFpcyYOHqRKWQRcCYK3nSf9bGmnLT+1A18ClZmVJPuNhbAfo2G6x
hIF9h61rSv8osF1UFopJJwTwqjCJYwE4OHYR4qwomYrftm98WPnGYhJ3sfIhh/gx99F66c4axcGz
4E/CNJwv3loOEk9+W3/mGfY5PCF+jKW5mgOs9HoRI2Kz5UvmlDeutJWH0jWW2WolT4PsOXdIsJFZ
UOAZ+h25snDmFp/O5QzHxFYu8L5YNhmQWg45yTUI6whU8xBaOcLjxOLBzE2l7b/Jzwr6R0WrZ6Bu
SWzPWEO9bnaoqVA5q9+4g/Su/JfAkaR/mMir1KWQ1ZlV6Gy6oSs5LFRh4YoFfb+sp/sg4HyJ2G/b
HqF2XKdFsS+SeeHbI38eRNOLW9XFOm31JhV9dEOWEnSDnDanf9NAZURADTtr/+PjYyTgxdrRneZB
zGuG1IStjYxlYs6GuyAhRpGMlMwjCQbkFCHLyGHIDSYJNMpUHruKGPd4DqTQtFfNSRag4fbCTwEf
llBQcgm13Qkd+lgsI22x78NaT28eMQoirJmb5T7uH6cOAo42E35PgfM6pP4MB07KKi+XNpqS+NhU
RTSA/Ym7AdeyQRrBFejXdrLjR2zVUTZLg8jR+WJ10JSEP+MBlMiKwY+xNQHE6auWSymBG82xseva
AaJdiweeoW4gw/mtVCY24rYyfVZNOyPGWJmL5XhF6W/7JG4NMZnCWXGc0Vy49deg+nhJAS2Zxv0j
88FgMLUtq7SYy4L2y90tb1zMIARJvxvUTqZtKp+NjKKi3zWR0ZbzWED0xjkpsOX3/2xm6n35XPno
fNWva0SMyzXjCVmA2VtpxUyhS1JVfLmRm9uXOE/cxmwgjVS4ssaG9DHsGVu7ROxnEZTh2qRr/P4t
ysdczoe8HWU4YdJoEjy/HBsGZmY1YTuXlVnU/n0Utq48W2VT0WAo+SpfJgcQOlD5MeSXDjC8ouDF
JuZhKNMsbj7w5vCkbRpsecMlwnOC66vL9yBWgpfY8qgmmlzUx8fESiiQmJegQgcbJHRi1lD8QuEc
rkfMpGf+h2ervK16hdscc5safqVbeAyZA1pep/fZTDUNuWE3Sy5J/dK09j9E7Hi58LvxKGRLnKeP
0BW1e+d49jo1gPrBBp5Z2ZIfkiK1nTtvatnWG5Zx8n2Zz32o6bhj7ZgvquwiXLVOAts2FHcDWuhy
Ai3cQRHkP56fly4tnviK0+w2DVtv+A5sOS0nS6cFZKzEJigEYdyPHmcGCwEuhM6ujs7SlyFAj64K
+4MbFxa0skJwwQ2WMoV0WHeJz7x1ylTzRIhLQBdUurJShmFL2wxH7IhhBxM2I7BDRL3KmEZ0lSHP
KXAbhjsGpm6ydbt2URYbST37n+FSMz3lEXaYMUgHjzUTiXnJ/gVeWY4kj9I4bZ9x45ZMEudI0NoU
y1w1H6NxU07TfEeCWUgbLyM5xSKK8I7EVTymqDW4A47lRK840W298Owwx1xdbUGnOdBQo+YVGX9D
tOhiOOdQYSKbLtWBCRlQ5dhEKOOF5U+XIGSWfealqP3HuB9a0rMcsXHTcbqavflHNAPt63Eo3lr8
cljjsqxfglvhVrk7smZWRQayKJxinMTTNAOYh4UAN20XpxG+kLqGvcMjPe9cdDMokjFoPVUs3Bp1
ONdpgldDxSGQj4Y6CD0FbmRoNHcFsNSyTfsUa4YeCjBAhZ/kh8lWqM6lx2K2d2jACg6KGIX4nvo8
Zgo3Ilgfuop2vjuRaCLwTjlT+cFOhG9SVTUAyQB4RHQnQhe12rJUn/yEpLP7e6YtQ3RoRCznW6xQ
g3mlwiMnVNXmFUQ7IoQT7iRHRiwegu35Yc5L10fppYCT4ZXOK1a5WuaUTCfdX4cH+iJNo+2/SWVa
TlqtJ0uGN47XWz2wJKXLfeNahLBEhrcDMYxr2GUJifs/mMEo+7YeEYXeIp7Z5lQ5TePeNvES1Uw5
Yrubf6OoDYpj6iwzI5mKzXErleCNaqPO4O3LO7elnqPjLCvcpcpek7asuldeVZ1tRiNoSlOp3Y9X
Vuw5O2NfiFirJ29a7rqOd9yegjremi4gbhrgNXmpWheiTq7ySVKEowCBTcpPKf5DAaKPtk80z54A
qurV53EaKV0tyREkd0iSfUdQT0MNxyuIJcbPvXQ8Ox4nxZvJc4PkYlUNMs3IyHLYtQNa+t6NLOuv
7frLurcNyn2woyjH0V4POGjgmPkxl73aphhorJhodlbZBl9LKnOyFlUwDo8MYYvwULpBgH80CDrW
pjZXeMm0CMfiBDmtd3ceL4u7yb2aZXGcHO3xGGqAhY1sJbz5Oae3nhOH/En8dvg7hLrjx0kcWPz2
PISwVKrRvvLLZPeudJOGGiYW+a3oRnSTGVJuS/VZKzJcEWPOMD2H+cO8cBGM59wO9u+MXZ6aniSk
NVfilboJxoVoamEFWPBwJ8f4K334Rme+koZol65HtQ5I/ezqBuXkbWpgzFRodn73nRvXzUnch/AL
+lSVBcMgOwsPqulxggkUaftJpnLCHeDnofu0pAvapm1jWLrPgZ/cyzrK/pDSAGridFkMEb4pZ3wU
kvoWD8f2Z+O382MQKcJOtsnjcxAFTLtjFhSMYjjimfM6jabNKA5oO280GOyITOu3NjIvNpPUFf+c
h/kvhnQOGAbDe77PCMT9sWTkfYX2RGAeOZee27wZUwIdMQsVOADZfwMDUwAsygQb58wg6WPue/ME
lbD5SYuachuvrhKybG2qMXdxtARs72Y9PBt8lhTlun5CwyUW1fTo2C48TBEGEsYjBIPn1vIXKuM6
0mzQiCC9rWd2ngLhOW7BdFIBQhTtKObtzCrDH2zGEkSNk3dI8ybUDBpZx+fd1NvUgnSEyCviNQE9
vnFrSTYkoUgO8pdX8a6ybfgB4CY9AO9EGKwduUrYpnOSosuYMaMI3ofEQMIwsKqBOV7bvUwCo9Ku
LAN40GRrPLFnNffVXcb5dtxkXlyFpyT2ur+A8oeKum3iXcT9Zo+rEc+VYKd2cYGKBK8AgKj/ODuT
5ciVLD2/yrW7LlTD4XAMsq5aMEYGx+SQ0waWycvEPM9YaVhoqY1WWukRJJO1WVtLar1C3jfSB1Z1
V0aQFqFUlVVakcykBwB3x/Fz/vP92a5IHRs4M1BbeG19bAV3BC8mDJmkk3B5cwOrY99UAFLQGdlY
RMYB/D86AoltlE6OdD12iV4+wjXKmnXDMSz+yITM6hs6e7Jw6ZqajuY2GNJq62i9Vn2x8h7vUmes
++Bz1bY0rAoA3uFviV+0ap23ArUMnLHRyPCpAJMV37oAy5jzE2pZ0yFc6egfEbFVOltYp2Py3kX6
FPPeKqzusqF01Z8Pnp5HT7w+EybJNIKHQXDWBRRMiQg077ILLer3HHjsvCMsrECWkdVBbdeRJZuR
2GKcbgcT41v8AadxAEFbR/m6s5RRvHMq25bg/d2BkxCcLDvmEBzSX9aVtvXNmIpoIsS2ITkzz4N6
68HJCX8rRJ0RH5ShBrM/KDDZcs0Q0XqcOujtm2ziVBp1WnLXd4WGmmvMBWoxw6G7D2MHe9hAHUvv
4s4y7DtTNshSQU37X4gHp2rVUdkwt0lnWv6jD6UTP5lG1wtqO0GZsS2gPIg8gF5m3oebDkkbRMa2
siAluEl/pfKuDVdmEeTpNXpSEqMhzYnnVTKIglVukzRXrYJl25VpHF+UfWU3mxApSL/VhywOkNr6
Kc1g/rxvTW2egRKb7NmkIBni3F0kley9VcE7Lvhgo8ZzaZ4zU+qzseYW7SMKkJqw3aergjLMUI0N
Ok7TBjgMxwVMrSkpcP7BC0ODgzx7Pj1TSzZQqrtPpX1v1jO5sV10dJX40A/Ngi6omKamag7x1TTb
AaJVaBqy+VVpn1WUxfV8gMRM4maK35cs4xblVBKgVEPx4JrD4tdf/u7Pf/80/Bv/Ob/Nk9HPs1+y
Nr2lQaap//Sr+vWX4i/fPf/tT79arAtpObYuSXFK5diOzc+fvtyFmc9fFn9wg9pA++VEQLvslC72
uYKvkmZnl9l4cXyo+VftDaUMx5aseyWYB4Zl7Q9lykTZVkdSy2uVZlJtb9svgDUmRaNX4dKf4lpz
Q6Vue9aJi3xrZMewpWWYUhfKNvdHTiHG5JpNYmfATya6qPTES/GnAmG0gAuXwerDa6WfMtjqxy95
vqTDS2bnce15dGHb7v7AyhxQBqsAow2B1Bh7NyuuF4lQouHNbIrnLK3o0Dw+5qsnqrhG6XJANHmi
xB77Y44mquS4QxSlizFb2QWO9axXAi7i+81PD6V0xzRs3XYsGLb6/lAuaXVOuNQXRAkIDAz/gzbg
X9BHtlr//4xk27pF74qjW/NF/zBNM28YErqb6PDTe3nTTKn40HIcPwtsa3g4PpQQ/K79hybRQVmm
rbvS0Plzfyy/ViY1WcqftRVAlSOWRl+MzGorpTRwqm/CLchIEsNCNuyQQUgq1jDwE21Rgy5PfBjj
jQ9j2srWHcXGzTTa/zBlFZa1BqCZqduN41let19RBsNsqVr6P3y+o0waDzgVnOFfPDzQ3caWAbhr
4YupPHFrnDc+jCXRUvM/6bC17n+Yyu0ARyBaII1ek+4j1veWY8rJLgrslA78sV2n3Libqp2iE1NN
zHPp8KnYhtRdZpq0pDE/tR9mgNYaTto09KrR+COe2clyZD9soEWn9JVCFL2p/SFeDih15/O/kZ3H
k2Gvjj+O1xuJ5ClIk5oAi9Q0DqahZcJfztIRBI3wzM967HvbintC8cQZPxnRYLyLXYTcJ1b0610E
5oc5tznaSsxzYf/Su7FUnHrYP0ytdj4l9UBfbmPakmMzFEBsLTTpeicW3Fv32xH2vAwMk/OlO8+F
H+53DFQp9OsZVAGUZZOQGH9nOCW0tYieiS6pi40ddtq2aGqFQ6yRAXMmtPjp2+0YgpcSUAEL+sfB
fItEMPqIgnP06zH5jUYk2LTV+kD5Jo/zCqdtslkG3rF1Hl3+/NBkGIWQyqXv0pH7lx/EmVVEkoHq
SrRPUV+JB04vcgN8FgmWmf/mkpb/cHzM+XIOpjgxooGO0+UtaZkHGw80qDYpAm55AhoaUpkSQbhM
Y6+RJybUmw9XGTpDWQbL2T0YieSvZo0mUq7IyV0Yt57fY70boLokzMjgxHR6/y3gGC8oHceRueDZ
tOmGShdR0PGLftm6D6/6b5/l1UvEIXvhVy4nXmH1NW8pTVsXmgfAKHMwbA+w8SJXN5OvYtwNqcdR
TTcW9uDK88Ts4nVgF9gtE7dR7DDfO8Sxt4R3pMl6AByuUNGuRV/uZ7m9Gsnx0gCDd67VQt/VbPuG
lNYFCorHsjHvtYKUL/jnge3cW5NA+9ZlEWlAO6UCG2sk4OJuhte+T0ML2w8y6yLOBMls2r2n0O92
xXxHqXdzEBnir1Fb3Ed5/1XY0KVJlNFQhkGHBCCQDPKxGwIEyRaUhuY2lOlznbjrOIvRaJaY0yr4
ImGkv2uD6jau1QcODhiQyvru+L1/I1TgtcICMw0p2FIPXi5+Dk+PbByk8a4o1zmnk52M3XBlOCeX
8staffWYfxjrYD/p0d4aIhjIisAVtwKPcMGCxSHUgBdzfWEPSFKFWNISiylq62LRilhwcAb44EF3
IZxT1/7GpupYFDZ0mxMYLY3G/gKfDBQKGQoaYNrVuJHmYCxDD+C05rXtDcwu98Sr4+3xOOy5LnEZ
Qv+D8TzNEJxR6ctEkI6WwaLkJfJh6kBw52TTQ1odjz/dN7YT13Qt3RLCldSi5k/0ww6u1amGSBZn
5T5tUbfGsdvmzGYJOOBnB6IhYS7HENQ7vCAPLs1tI3IYTYar+KiN9TJIItSixti09fnPDsSuCM5K
GQRnpMQOYgA5dlDzQnR+KZS7yyAL+6VwO+f6+CivV8X+KAczI9TCKnBKjWRHaYTrhPctLUhkZyNb
K7bHh5rvzP6i2B/q4AVnWqMzdT7g6Yi4FiNaw2uXQ9AFeI+6trwGazGJ92XvqsefHvclljYMzmQm
r9b9qQHwySKKQAeeydymTWoY9E895clH3RnokyFJDmAqrYJAP7Hbv2wpB1fMc+MQ5ijdMNzDuTKp
Ku0zfyoAEI7+LmzL6XywM8BUQwX+Vyl3pZK63mA0WcGXMsGg6V58J5SO09Dk+pjjWDTweYr6+NQV
HBpHGo0tgEan4p/XpwCLWIt2JkJddCTmwX5l9VquBy1y28IqbJrYkA3KMy319FsTa4c7VYnma16I
KAJlQa83ovYshshA9yigUzdyT9y41zNl7+Oog6mvUZ/mdDGnOWqBO0gxmbfpAIYfA5DhorRr4v8k
QGV1fJ68EShYAtsGNDY8L47PB8O6SeeRVdIB+ZSctqSzSbX3gJIjYHGNU177jTtirWPI+y71zBOX
PN/h/aliGUwU4nlboFF0DhaH07qBFs6sz2by9Atnlrt51bWjoT61hN7eDDV2NKm0kxMX/catZlyH
c8Z80jAPw7AWYXjoOIgy6rBBk1sOOtORTo3RbzY63TD1MhoaxALHb/Wbo0qmtKs4LRjOQUhW0TfB
WY87nbhxv9S9Mlk1pT4sNZJKHCwe/NYqT+zb8698dYP/NqR7cK6gMpZFjaLVsBYPdBCVF3wA2o75
D6y7jPYXB1n12CJqsXu6Lo9f7+v3oSN1JV2eMLsQXmX7WxA2A6C3qhBfjaqC9ihlMl6N9NBeGm0D
YDjsYAYeH1G9ulyXd69D8yYHCpIIxv6Ihj1SLs0IpPqqA6XXxjRJRm2mEOGxdE7c21eDWdAGBQG2
kCYP1TlYOG3noSzEpwM9KzaEF+4Yw8mOfAfqMI2pvnUit/bqbjKcEgaLhCQeQdPB3bTMHEENBINl
MDRY7g1CDxxQX8rJF9qsQ6A3T6OX8fgNfbVA9we1DuaP1vYE2j4mdzHathsD3QhSeARrfTnqF2ln
uN9gfvmXmt1GX39+ZMdCQSQ5nFmI/PcfpaaUPxoGb8yAYtAZZxjQJWODXmXy+vhdCqDjvC1jlnDf
BMo+cSp949GiVdUdUj4WyVHnYB61ZiGTpqNcVtWzIYw99u0uTJMClhgineMX+sZYhOYv64O4itzH
/oVSg6f1V46Ab0PiAc5G5pIcBHbk/tCceOO9PZQijeeQoKWsuT+UBzYAGkoLJj5MMbsUlYcGNDBo
A/Wm345f1bxz7208rAiOAmTZFAMRCuwPxRELwFzTpKBka8CupZle01yHtuynh1FspqSNhWGzGA9m
SWEEFYByHpQfNfolVUx727mOOLHS31gFiusRJHlZ68o42Lgh1ahCtUkJPljrekqCrg1IKUBy2j41
pQ2Ptsu8wF9gVGgWn+kdBIxw/DpfvTqI8XUcPZRpkO81Xl7iPwT6BVqqjmbTuVUxbS+R3VlIMSkY
ax78S0pomBaGJzOTb+w4vGXZTNlUSaxbh6tAD2u9sd2KBImcEMmbOknKaMTziGA2Q5QyTEFwIjJ/
faG8j8nGCCFYffbhFO04Lw0ASf1lA06OG9sPKIBoXppw1VqIMsPPdBHW5Gp4bXYUAU8s/NfTluFZ
H8RCfIZXx2W79VGOVHT+V5SP/FWbWJixJ1mXbI4/z9dRF2QFfBCEC05At1zzYH341Kocq6drOtK9
el2PeQU+roufcktGF7FFr0irQjqKxhG6oUXrXJ/RH3H8Q7x1sZbkYMdtJgcm52fxw6SafIXeFRbG
Mu0UDW+UjPtzQSdlfGLyvp5H0rKZHC4loXmfO7jWorE6sHa8RBLainD/1iMH9lOepjOJDVEQ6UWt
y2mDO355bw3LnGT7waSGWOBg+vbC9+Me7RbAYWmUV6Ye5cEnzK8m/zppwzTaVF1uGyfmr5gvZn/j
k7ZOxkVnU1ckvQ6iAi91pjHM0fH3aUUMHVuquIJDRYuRGeeXvZIaFTFIb4iChivfzPQ7c6yLm9ai
tS6O6AlAp2mi8ErdK2RI2d3xe/LGI2fz52bMJRbCifnnPzxyTjQ2IGpQigM0d/EOjZ0GxJs2nfLq
+EBvrGMCMLK65B+Z6PrBqyYfgz5HP0lys++wxZupCUEaITPsRutqCNSTMWGic3zMt+79j4O+/PyH
q0PDVPRkdBF3ZsZOQiRbTgPq9qLDig6MI604aCcvGkOzb10m+6WJ9BGxnaJLQXOgJeZF9a6de+Ub
p7BPzMY35sXeZztYbFToE2TeUU5Bvw7epTle7GhrrG0VmNqH4/fhjYf841Dy4N5r6Zwtqjuciami
vae/pV1Twc9PpM/fvCBXSEkVkuKyfbC8kqLQSigOPGE4s/gfaR4TyQNAimTvxK58MBQFAgIkpi0x
NhltooqDWesPRYRoWy48fQy1h3CwQfFWCOaKrz3e6uPz8fv35nDUITmmma7Be2B/uA48AdAHkl1G
St9F3kXFhQtP6IPOtz///FAmiiwShqbg4g6GGvmOh5id8qqXweouh7BcYaUDSWGI/eD++GAHa/Ll
NpIM1S1TGhaB9cFtNEs0E8QXVFYk62OSw0ejyu8sWsRWLlJ2m4rX5viIB1vwPKLBe4WIhSSlIHTZ
v5MpBxV0JegBCj2cjfUa/aqQerQpEzu7wJGtO5E9fOPJMR15sxIkucRLB4FaIR2UoA4NI0bXYDg0
4qoKXXd4F7Q0Cx6/tMMaMtdm6oo6MSkEQlxxeDedvKY2ISvGamN4PV7zLZcJLLECGDOSm6cK2No3
T8e3MfOFvo1qjGASx2xPfI6DE/5fPgalSi6WVegcCh/cqo7qtqVPNmyD+kKmQbbJAr+A7pHDxWvx
xXYDuFtdBHAKyLRxe+I2HMTG8/iz5IJisYW0+XXZHncGgYhuzmC0zUUQ4eIiMQxeJ7NdnxvGwwbO
CVS1afxoB/T7uZXbbMiejWe6ostxsipzOUjccTFQsna9OX4LAx/bBLewTmxYB9viXz+pTUhrkfp5
taynXkdqrBAY6FXdnZt52tLEaUUnFtlbo1DA5YHQGWLzot2f8q3rhZGFWItWUBeebZelYbowUQC3
y+N3/vXaQpXhOhTpHQ5abCL7A7kT8UyJ/A8NgzMs0Np6Kxf+Nf6EhDxdawYn3uiv1xZ7A6tZcHJE
3HOoDNBsZfAWAFaLaFV99DELP9OQKCzCrA9ORCli/uw/BFEvj8qRnOjmp8W+eLBvNL5VA3GgKkzT
1og7es5Z/YrkCA4MU4s+8KzSyqLDk8quq01cTHRmdxa9NcBFwrAFx1fC1DCxYfn68/ecmcPpmTk/
C37273k3+LZOnhZ8r91Vz7TuYEdSIxzPOk+nI7H0H46P98ZkQhJAEYvii+DcfnAfYp/cbJrTtGBn
Lhz3UbmZtnYmk/rm8YHU63cDGqa5Ks2bQQqW8/6VsZ1aOGaAOgpG5OVkKMePdWN+rAdSSpw+3YVP
uvxDnVJK1or0bn47QXsbyOWHwKKQAUMiSwO8zaQz7KqwQz3Xut0KGdiwap3cWecKupuvknLht7jG
l4jPlnZpf6bBjb4d2hZAUls6bdP9R9Ght8F0YGcOQs3qPYsiBhjnRC/wl0oEPmWBWCg9uIi1FrMT
+Vy4Hha4zlVbud9KJ9Y5PA3+RWGkzgVGWR+JeGcIREm6DKaPr49qMehGepU1DXQNM965I7hiQ6/8
hT4pAbsIoe7xGyze2Kep+7/UYanGo7bYv8GRm5S8DXWmdDeF8QLlNfEo7kDNykRluwqkkV4PfW4v
7SAKtnE7vIDjy4epy5pNkSsNglEIOMubaNGMfJncxS6pAI//YBGEZPzWzwRtkcc/9hvTgkQ17zcm
PYoFeZB0NBI4W1PZQ2OJsAsiH5rdR3SoLMvUcG/oc6ZXR9ONE1XNN3aaHwc1D5I6Di6n7WSBgCEz
5p0HPSeas8ChyaUMI1hlx6/w9TaqdJOg0kXCZyjncL+emj6hQEZio4+xKFrqbovQ38ajG351EiL7
dQo1OaeW26v9bR6UCIUzsW6QwNqfDMMo+jifW9s4QkWXNFwgWwdxsFbxINfHr+/1zaSq4zLlOG0Z
tDDMW8wPZ6LCrOoqKOCEtbbVgIkqA8jz7PFNtDCVZZ04/qJ4fHVpxENEfAR8HDGdQ90JnnpIuStK
q7WirxxE9GbUapCxC46BfI2hfZ5+yIqPqcQYDoQaWNWhC5aaj3G2DSoHbz9eLNNIv+YNWqAzrTKA
Yyw7B2ZLj1I/pIXnoYIhM00NJi6L0v/sI+pwIn3R+hDuk7t2unVyfV0N0POzeEWXDMKQBA1xcS7h
dgJbwYkAPGdJyCTWUCD0cEsjziK1rhsxwN0KcWBRl04902EuNcjv7pcOgk4WkPe2MDSEGjC7c8AM
BGfpzJ1g4GMrPDUKC4zoAF/dc5LLvo3KXRoMnzSCIx/Le/c8CauF8CI2xM8+vU90MOJaS69Oqz7g
stM3azvYIuMkVhUv2a7LmP5LceO0cI48czmRcrMiY5GDhoEObo4PnoNVxWMAbYElMqr3dNGAU3o0
O1rdMRFL3/XDQ4LvLbnJwrhrW/op7F2PC3dfyrNyusHehz6YM1tcxzjC5HRoDo/YatBkCyOLFgGM
2WzqJgE99o73NOHLLK1vGBtO8hqjrwn/4ACNYgwehI10Kp4UuaO4+RK3nCpWLrj6FCxWpwDq6uUi
zz40brkzXThLcXzDaeRMgL6e4qsOx8E2XWf0MyGkNu0VgrSzQe1iXJDdT7Vyzni0YJygdWJ2rLXw
fYytIb1dq23MZB23YuGwjOyFBQnGuw68+npINj2kjLi6mj0sI+SdtDPk/iP8Woy6BG6M+n1fXgCp
0N2veU7H8AbMJcyedhdgntF0FyjtfYwdIXaL/G4wQZN1t1638d1mRQMmlhO3JtT4fGYW0t87YQv7
3oB7p8f3Yf8FByosSaCUCFhi/bM/PebNpYHwHJE3B5NmZ8V3uAWp5J0Rr7sMh2peunWIGUj5eUCS
WkVfK44WZYOnSRiuFI0d1KnxiqKNYaImbrs0pE7w4GfR/nVhnttJvAgUkFi2zSyxYKWBS2o+q/Ya
Z4QU9E1Ie+wwfprc57xjD79PULDHcXZO+VN4N07yWcGfLjL8F2lcV0p7zLIcTBWCdbqh2Zd2kEC3
BYTTxjrzIhx92mhdWLvOfReAh8C0g/ZOWnVHk3YPjCOTdgt7FniCWlWtvkxQpDTWbYw5Xpc6V5zn
+RHv48xcRx1PyVq53o2RL+kQ0aHnGNpXwxtuQQasBIUtwfpE/AoC7/je+Dq8Yq8izczBaT6gHpYL
dcGuOXXsVVkDeo/wLdnSYObd/PwohMzUdpRA23r45tcqz4gSH8loboTjpa/FAJCp450oD74IOvZj
Zo6iCpGOkgo556Gac1CRX5PUI5UwqEszSOgikQvTrK9yU+LzazfxyqJB+DfHU/5lUNc4N+BvO9Fk
eNbF+Nwfv+jXx8L9T3MQ7qhiisJMcGvTJC/OK3eItnYzQJpNsuoL/Ad63aqoAyXbw9s4PvTrNx7v
O8SkwqT8bJsvoe4Pb7yantFOz5EGhh6Gyy1mXtsipRUo9epTYfPr4IFSgaQkS5UQpdlh8KDTZmt7
2FmemS2mG0Fr9vdTJK3bYcBZvqZaeWLCvr40DpZzxYCaOs/aOjgPGLJvK/qi5j7bBD7l0ETvhOdE
QIC86MRQr9fGPBSqGKo/c5n74AE6oVdjxwXCMiBVPB8LBvcSzK/7k40bHPU4vaLB4U8qA5x29uOT
uaFDVRNqoSoVl1NAbzcshGJaDiEEKUzGsss84Y16fIq8ccCkp84iJzU3UlBZm2/0D3NE5pYBf0fH
vAgHecQx74KeRixRWxf27HM8lEBep69TWXorlcMp5c1bQvs5/ineuMU05hiUgObcn+POodQPH0LR
w9F3tHyigQyyrfAq2lYr3z8/Pspb10ohDWGPA2ZAJ/W7PwyIJi3K7QbZSUy5Q4aAd11RBjvYyngT
0XW16lUSfm4F3UcjuyVlTBOT7cGul3nfZKvjH2eeN/vbFM+Y3COqa1JHyp1vyg8XHU2FRdOVT1Fd
pY9wDa5w9PnQIn9fVvCzlWZ/4rhhLwvTPLENv96RZnU9qc8Xxc+r9A/QdxlZPs3pUtGZXaWwOUoP
ny/6mOU2CvDVpP/T3nq1256YbadGPngAdLC7LabyJeq2pHkMksC46pSoqfSAxcPIu1+DHvDXdUub
6vGb/cb+xFbIyR6lk3JQWe3f7MKYYssK8VGbF8HnRvrtFj0O1WIxySiDa9WJU8W+N95DDs1fZG8c
ktevS9Vl0baTZyDM8DzjvSqH6LIG/H9XXbTF2J8DrpF0bSzs2KhWIHsEoDG9XcTBmGK/dDKBclhn
dTjzzPUnRJBsmbajDraxiAaG2i4s4KxwOc2FI/u7OOsezWgK6HS0nFu/GGmxoSUkeedY0ADQ6gIg
2P7kc+BTkMFx6NfixeQe5s5Cqbfkzvxg6SBm6c4lCfjhs86BzQWbN2rSwA3HQBN2fNQ3L57+DoOz
psVh7rAQRGrNqB0a0NDIWBJbzEnDn5neZL8J5CrvQCTBosb1BhPxLZGF+T4diINPfIj5nbS34Odr
JxggJqE/9lWQ5UZzkcikpF6KuofaJHsaXjOwrxN1zpSeJ2CdnblAyIAvwDQbrlgd2Y6euXEiJnl1
NOV8j5QB+dQsamA57K+GwOonrexNGiHj3tjAIqjvWwePKttrMsw9CsAFqrNPPYX9NeiwsCgOzNMP
HYXk4R9sePjbDAG7y8zbUNEXX4aSY0ymT+2ypKPsKvKSPj+xx+6/WP4ypCnZ6bleZASHUjGcQWpN
t7D7aPW4UqtyLIqnmv7d4cT28sY4BuIB9NrzJFOHAj/XCioF1IqTi6DHIW508eDCqzixePaDnper
oe2O8gY1FuKQwxoZjcy6l0s50AHuROFXuirb4jlBy5zcGwEWJs8vE/bv9vpl65f+2ae8GKsQw7OD
L/98FT5VeZ1/a/5+/mf/+tf2/9Gfb4rn7L6pnp+bqy/F4d/c+4f8/r+Ov/zSfNn7YpXRTji+a5+r
8e65bpPmXzp757/5//rDX55ffsvDWDz/6denvM1gNt09+xAGfv3rj+ZWYJPn96+Nw/Ov/+vPrr+k
/LPv/+X7P3//39//x/d//sMv3//z93/4/r/4+p9+/7ff/9vv//77P/7+H7//w+//7vs/8dV/+uX7
f3354v/8/h++//fv//P7P87fPhzo+Uvd/OlXKf6IBNSdk/hzDvtlC+qf558I449zBIY+nHwz4q05
LMlo6ApoYP7jnPJGkyyUhMpHXeHXX7BMmH+kCflHE8UXbzQaHlhPyvj1X27Y7V92nb88y7dbo/kU
L3Xqv+1PVJR5QfKeUvwXccqr5qSgR+obGA4Z5wZym1eYNbBmL1zSqA3iqKL5DKBPeK4Bu6B9Xu7w
iQCPAERk7YYtne2jWAaO8QR+ce5vqvRdZGNUVZpzO4FWZvBVc5CDdFMuPNxHtlbr5zvVgN/MNBvr
Tle7Sep20wIDBXNsq+SMNcuRzAX86psYJgOLnHPTWFir0HsE/Kd2bQr0M06yFjduHVrR/AcKV4JW
rMuKnvxIjGHMmdTx24ykvi4THwd4Dtm5MT0b41itlA+esp//iWUr+tA4VixHsD64chcwBdtibefq
GwwsowyzHTbICYrWnaTkv4Mv/dc/QE8tZOshucuABg04kq3qBifdMOy3tDdVqzYG1MT7FCPdkd7r
Hf5QZh10uy6KBs7A0PuwkYAO7KeRuTY16xquS75ztaUsAuf85YsoLPLdy/8LqvimnmKxzjWR70p8
mpcNer0zuxEdmG4Wapdup5gkWqYPO3tIP+mYp+F725sLOuMXMrZuDd96jyFItND9L5h3jIvWqMqF
aADVYcgDVDekTScuwAQpDU5t4n/oaw+fYkcjV1HdjVSEVlMqwCMimpSivNWbTUle6pw8/kVHJLHR
VHvjNBybEBKS2asn+1Law23WfqN/F7aKDZJ3Y7nGLe2OHnaWEAtIE8uzpnKTXYgdIoAc0AKqNXii
zccxtd9NADxuowlQmn3tphtwd+cyxbmm6nV/o1ewZXDmofRV0T2Xik+Qb9RmtoNOYX9tRGfehq3x
7E0J/cIWOaP4flvZnfm+QH62sKgzLO06qVZ9Usx4ut9kjF/PBCNj06X+x6yIb7sGx+Z2Rk2h8aAx
Y3YyNP1sWIzLjnZZ3H1Vc2Fr+TVvJMIZEQSbytOThVYioLPjeysgYYXDkrFqA/28LhskYCYiHThl
y6Z2x4e4KiT26uNvhQuoOuon/2xuXvmQ2O+ccWjOhkB8KVQBJpNqD8IogoharpPpHNeN8dzFKhLW
xMeqU09ZKhzSX+UnQK8jxOj+vM+xUmcLwLmiJeMRpfl6HGt6CvAwU+UHywe3UFt6DumyvdY0VHgW
MIeYjCSU0GFYTF5NVFAB7Y0qvBNn88Vh2Wrle1aBy4kKAI8aEDQg7FoACy5W+LBMQAx7gEN4JIIM
tWt3UbXX0fwh/Mq4pJ+CeLNChuEH6n1v1XLbN3LnzXiOMfZIus3F9Mod8T8Ko7NaOrAxS9KQmaXu
E9VcjzwOJ/e1rd5lJLwHmoYT9RmhPWWhR6En5hLsAlhRFW8zhy7DKjG8i0LpXwNP+62J7OmjWQvc
qDvz0is64DmuVqHQCuTGKrzPhU0BNS1iDXEaxIY6ykgz9hV2YhSxz9vRi+kPfg+B+BHAVHaRjXBe
e8skSQ2OJiyd61qMV1k3wUI2ee4ufZKXZYKyJMa4ug1MXPjQZwgMF4XEawGPsXGZFNUHrEdS8OYO
KN+cmagH4GQIx89gmC1M/HTYG+8NBymTTLi6Uj3ZOXL7MKgrCoflJonMS6PvsGuys0dnhFfcaF2C
f6i2bCWiQzbzYOUE7lUNrHApcKt1tZR2rCh/rigb1NPYcRYu4nM25AQ6trpXbr7izrhnTpLhECmH
ZeUUwxlIxk3TCepC1gz9HnaJX4pthMt6hB0rfmi2dTGi/1U51lhGgv0EpsxShyE6KJ2uNhDJdNou
9AGmlRBhi8RcPtag/7oCpluvWNy99FeeGi7imMP4uph0/CSBryxqR7cvEhDw7uSDvQR7usbbV2TK
2rppepW2zpMTw+AtM3AUbec/TJLkAobLHj3NzUIP6L+CXfM5buSTP22a0KC5RhgfzNyvlqPM7oEl
QL7MzHajgZJc4NyEt4MJwrdr8JGWi4THSwtp8BGfqiuyRpspTjFaF8N7S4eX3oXNeY/NH8y98YKk
w13qpw9ZAgkOgsmaMmJCBr5WSx3A2DYsJHD2yPzAO6Xceti2Ri5UolIqUDjJAJ60GxcI+kjjdaV5
ZoTcC3hKOAAtbOFxcsmnr4l4bvOnqXM+S7/UFw5kmbOpac7bpL8PnSlfmcWdHgEuj10KUWW+cEPv
vpoJOHohn+yhBfpu6OOC+nu4g9x+pxlnnhh8QNMxJeIWgzokaZ+9pPxguz2bRQfrDDRp74oWsDwI
6c6IA/xa8X/JOeSs5zcgvN9N7Jb6slfGUveb7pwO7KWYUjxTG/xkISoysrMyo8xZI0hclw78PbfX
1mmCs3WP96vAfTLIw3GrevtpkN1TL7T3RiygqrfVcv4oWNHNaLryXNRXli/zFXBzGN92dN4hVt/Y
0bjUkMwv9ERqywGQw+R0n+zO/q2LfH1b4A1N/vVWDytr0SonA2Pdjjujx4LDqC8qTQsXYKsdvGe8
FRRR58rbwW3QN5EpntJSjiviqPAstFJzKwPMBqLiUxhj/cXT5xm7+lkhsN4osLNaGXKMzzCErc+M
qH1yk/RrhHiC4hM88ovONwD8S72k/bJcYQ9A9OM2d1pOPnCmo84Vuo+dVxSEQjrfmc6jQVbrYtCo
pKRfOw1js7ynqJaaK9m28BlLb2EQ26xqS+H1qTh2cSK5FhOOto7MP7Q9BrppUG6plyAoKIMb2Q3N
re85MAZxccVkyl0bmslChvu3dCl+r5qItR/l4hr5STajsR/oQ0HLIJ1kbfYenePaQ5Rwyk49yo7C
KqBzWFmwBD3v6QWuuCVJlsChx7StMV3ps+5bFAerKu609Wiod2ONxS6A5Q5vBeZ8GZobzIoEcx2r
zJdZNu/xgtux8pbJZJg3hVdhtoALT6j7d0Sa+XleZE9d1ThrL57uvVEDXzzoZ3nOa5i+AAw7ahxF
asf+loa4MVm1l5wVqWhWAv1QiRZ9m+tOtGCxOWwqtja1a+hqMJOVfIhHIrfSuKHk31+oashXIZv6
WVhoOBP4hr+0Zu+eKnSfE9yX8HVp0aqDs9ayB+Z7NQcn0Oimjy0U3XWUjpBJxZns+zNLx5evgTY+
6fgq1i3X043ArCab/F9aN7fAYvulVINajxFuz7Hr4BwjSUh3/roonXNgr8WiSO5cwy+WomvYVdNu
2UM6vIhy8zPy7C1bUbpN3QvP4X07GcsownfGcYuInvBuRcLs3NLA2we7gCe2RSceXVjJVypvQZ0w
Sb3WWHi9+7GHiiFbiJ7w/IsFuHEqWhVGiqaFC0LT1x8xiE/xMxG44IppQm1X6yuykUubs8wFnFWC
tdFaVuUI1NfDVUIMLBKtN1Zab8t1nCfY3jzJjForBSlzSXo23Rn4JTsPGlAQD2b4SgxluBTaO/qI
A+YdWdyKSra023VtUYOGITX7cC/SbPw4pD1GzVrPmfOchEa0lJW2qEOjXEZqHKF9t96O5DgcXxSO
/5ep81qOmgm36BOpSq2sW4XJ44wDNyqwjWIrtfLTnzVw6vznxmUwYDMjtb6w915kNRGH3SPPb0nb
2GAtEXlp7CUTmr4/m/P0e1vYbm50SDNlZ+jVhQcSKguYIB4tkgkZ1WSQwUDlhfXgFHE19Z9cyTfA
Dhv9rIQ/UywP+rRhWiPteifwziyT84sleZyaGaltqk0iHdDCYAfDOI3vjo5SobStK7ah8bK2ZI87
t01tV+sUme1LZkxc+yX4nz6tyIgtl2IHgTHfufZPZ0bhrT2W3Q8xG+OJiMMasBQgw9l7nIZSkA9o
V7s56Xc56PVzXiwXmUJv6DshSADvUSiW6olsb8J2huW66PPnRm72fdOMv8cBP7ViQvEj0a/ToDXR
MpXOnS8GUr42o2WKVyI4cHtz3yaJOHSu3Ydur+UnBb7IMwovaN0kuVbz3O2cbtq4qIbj4qQNd0dx
ycDSIp9y8WNl7/Y8ifvJqeBWDNBZTHgTx5z2gSIaolInWZtakyn3a09G5eaoXZLX5edEynJStD80
USy/B794xxgIl8lXzqFpfSQthfaWiclmtS2PxCMnKK+Jt/DpGKDBhQspjk8pITx77nE6MA8Yka/f
sbepI3oM9eSX2QdxJXEx9lQ1EzQTKc9Ew7YEI6PJKspc3rtalp0nzYfVjXBI9uNXSsbx/ThV19rx
vgm97O5Mf4+Qabtv8uk708SnX/b+BWycHSzOOO3dTgx7fkldmtJLTROnTq1/W1ZrRJ0N9lxkPeaY
HpaqReEmx2l9XKu7WdrF81z/HreJt6jZ7jjTp5PVVgZxHTfpvS/Lk8y/OxcoZAJWAk2I41zQxCES
WBYJ9ASlVfj3N/9+MG9fXmd/6qKS9O2Lvv/va//+lgLbe2mQlV2mjViPdQZN4JsTU82/v/n3y//9
nUGk/tnRXwxZ9P/7J1rP7vxd1lmUB1Vn/P+//O8b947IoR434b8/+fcfW4TB3wfwTARrPsl//43/
fuK/n/37KTrBbCBx/X9/RP/7ff9++X9/fK+GgemOZvzfT/rfD/7vxzTWfkEmsB3//Tx/v/zvb2NT
ajnFRLv7+0/+91r8/aWj3cgnyjYDgInZ86B9FGlGDt+m3szOfYewtN5ZfD1sBx7fLMjyE5LgK/HN
h0UQp21oiXfnl2YRF3qW75uiD/O20l8gqLRxak3rrtOc4pCn9UgKf3a/1M4jqYLVL9LzK337sS0m
RAC/Am1AF9Soqn2Uo/5TZQMaxDSjbdE7//Hvh8S6mfcWJG2N4T+aE7oaYYnj369po5YGFBIdZ6FH
609eaoyUSj4Xzlw8ze0Tm4XQnPtfaL3EcbIb/zlV+s+prH7DxmwP5lTYP5I6o8ZhFvzvl2tdHyBk
08PrGuq+VOtfprIYD8l6knSOoSom+ZpCVN0rZ3AjLREyGhOaqFRjY1X3sAeJNd+eZuBQnE6P49xQ
3HabsU+zxXwsgCIR0rXG6INZtCM0NHy/uaeMOFuD8oCqOH00sfk95KXSWdJ4JC+RrX0xyZKOEsdt
9lZj/dKmHme+GjVSMaV4Jb8aZt/myRNR5pg5kzdHn/aITU5G6/r3nqarmKFeEeSNuV9vsSe3yJKj
u2JMBBGASMRzmofFGLerrkmgJUXyALQ4fx3LPBz1bPsz1/qjqsHnWpalXcmAfCyW2fhDdH6wZeRO
48zQjpvjvNNYBVnbiF/5IlLos7V2QjiqnRgI/dH9HkaESxzr0Pf3yMitiPA/d8dLDd+zXY1bAZIh
jR/Lz+FWI/n5h2zgJVmdR1QulY6+Fv1RJoUG506IRweCdOi0Fssr/K6xneh3KDGnb4ewAFM3fnp0
dodWkGCktx34ghvcplu9x1pZLSkwmhMMrIWoeK3pjVclWgn0/im6Xo8bn3+0yrPpdelIIdL9jtTf
/BNMRb7PM+YtxHUDKK8vZdM092S9yKMxEGspWqN5NssqYUoHFK6x8t+z1F7aIS8PWYGgh7L5zqj7
7NFL8mND/ldwizONNtc0z63H1FGORBgt3WJcSs16L70e7Bahlyd9zr/QQY6xVBmUhIpCAkXXrQLU
KneNZt1kVAZpIWJ1N8Jlnr077/YBVEN/yXkv+qGCHJBpvMpE2l3YqJOZL/D91sTinotk68IFzme0
rtV7wW23r6dyOxuNu57/fobRhlGCRA/WcdaXmN7vs9r4lizLD6iWsztSgrM7fZxOgnpRbLw4uv3c
Ye67Cg1WSgaw0c5uUAgDNsZEQ6cGXUU250Y3ZMvj4Iv5cXH0LFTD8rrc0swzTaOtH6nUM1H0l8HM
3spqs8AsT9gzMwFHOHN53A9hsuEoCTeFYbP0EB+uzXVu7fRZOKo/mqlFoEq+fo4GhqHF6bIns0eC
07llsS8bOV/6uXvoF8UwD1QCGkf1XjKvimEuMJnCGnYgWtZ8uO2vo2ql2i8sP4+2HEYA17z5MLPn
hd1EnoLZZAxpoU9t9kq/XUCTvZs2LzYlQ1rgwEbcOx5RyUPSXmh7tZ1m2G8GsvFTDulZEioo9s0q
29OiiekwaOJtAiMCE2qALZmM/nMFpZ1bvdEoC+Bi0ooeffYwcan3RqQt9HaaGvxdb6j12mRvY57k
Zy2ryd3sUL65Kc1hlRY/WfPnO61bu9O2as9zUab7qeYPlP1NfGZWAA7JLA48BrBnOOKgi43tiaR6
DdYdH/5+BviV97kjDBjmjnaq9a8JcRM8Qa/ZdwzYriNeuoiHAwpTOelBnmkOGFZOKOagXH8lbagp
HsYNw7vJIB62gHFakg93Bk4lMr+ASmZ+2tbCINOr1ge3Be3MGLIeiu6pJFg9xE+iAk2b7aicrUDn
ODioweDSqJflTl/LLjQL+aNS6x+v+e13Slwr1UTEl2dxVw5fdHczTHAEDslIMkWxaP5lxGt+Gasq
Q9u2PWats52K2wdpQiryNQIPiEH6MHrH3Zn5VJHbb1Xn1Z/TE+9f0APtOhtbm+P0mT6k0y7X2ydQ
t6xbobyvsEhcTPP3aov5ytUID9iVdy6FVSy0zArbzbavxfuobO9EKisMMVF/jKo++J3z6Q3tUQP1
HPo+i9r8tnYjGv+BQGM8FsboBxnQsbnI73uTl6r8IWyo8a7kZs6MHbRyjmQkZ+40xEM3/QDtQ59i
y5eb+RbXBIMb3e5+boV+AuAerK7xudlcWPOk48Rk8sh8Clzu2kVdN11bbQKMgNrJ9h9zPbBuwMJc
zsyg05GlRZF/Sa/8IRsm5ok/nltasElgjGcIFDjG2oKlGu59pva0FdnObAki8CzYrdsNL8qCRK3y
6N4UlWPzXBsxtKA/NuIIp3j1sqlnCrw8VCVBzMyRNz2CqjgeXJKj4Gd4foCiP8ycMgKj8X777mVC
XnazdmGhoIpVGYFyPR1yfjes/oNyGzPSSsY+7mhzkKx0BBYXCcKyENnCSS/0B8xSNZMnHs9OMsf9
BsjIx9El8nfHVDw/Jl2GI08m4sGNs5ggmdkJ65WKamdFV6mZoo5Fmx6Hbbm3J/XsFN1P2oTndBLn
bRwXxv9oQLXFPpKr4UZm0R3JtByiSfE6aaQT32pKGvKEVQ5z/mqqHwlTiXUmy3eJO54xS7OqsTpm
Xbb1ymyxD9PuxRnFhWkwTgT/pmA1LcpS63uu3TJMK0Al+g0Am7KwCDo4ziEulxeGbwDN5TOpSkZY
CuMPhv7T0msczjUCha7kgi1ebSuV4YuDRvMeLqcfi26fOMv6tNr11Sx6+uiRKEOP6VNHAPlWuAdt
Na9V9ehrZryUsx0qg1xlV+LxnZfmzddzJ4ZkNMJPlo+EX86HGVdDzGSEUxmQSbadKavnsF9rE/rQ
WUvN5TI13XoZO8+gcvqJcTucxxn91Lz0T1XZH1IvY+FQ2sVec+r7wR6OCBh4JdMiELlGUyaSMcZ1
iYCbdZ7JaaQ6rl+22RyAIIsX/bPjEW1w/Fwwhlz4aQMyyfmpZgrzsa93LCSZMDW2Axa13Gs8lG1z
W17qaT/y45y6dIl7gLWATkAEZUwaKt94hLykLcubVcjsIJiuM6ixfneD9QzZLNIyNOKOc5xpzyJb
TCIs2xlTqMtQk/sKOXjhAlIaEXyzi4rlU2vOcp/wLGmdkmmNN82A3Wk96NG3ur2Ixq0iY0gYkk36
x2alzzeWBbHEM32qW9XHhH8vLFMWojm1A4OzU08CwFthCziet15TA3+8mbJ+y2wpQkOI6SQ9WKoF
GRDHrc0OC38uKhcgmtUiBVK8NAs5kNKjKLtPDUjOA5eOcVSJ9c1aDx5mrVUHg5HW06abf7Scp1Su
M7jSpl0ytQbOID9nYQbuVKemPA8mMe0G26cD5PCzyGcRJqWRAlWb5mva0fRXxTaE1dLPd5y729V1
LGLbAV7t2hLWjz3DL7D7q4eWgwGygPDYeTzTWznsqBYWmjShRzwyPMCOQemjveVpeVZSPDVr9TNd
eSE/qmT+snLLDqfcPUHD+3BmJqr9aGjkpvdDNGzZZSBGm9ueONqR9yQgE9flLjMMtlcdoBmC3F2n
zQ9jNQ1vE9gh0R2xOCePozRfLVmkp9rpjrPMcML7285PNzvywfvwlrBLVivLU0/DM2usHbMQYuNP
g0XYTz96XEHk9ITIF/L7dO6L0LTlEnpulh/a24iTU5tVZFB5bh8NBbed1z0I2nCMv8LYe5s5wo91
C+CFmh1TviRs0CN0+kbodNxUBQ+xgEwPsHxb8TVkzVOleQYwiJucvLf/EA33i2zWoGiUODgTr2TX
ti+Wt15FJn8p2383NHnpyPHnsigYgoFzMLvxmjpTseur+skFPRFauKpIbc+fuShYmtklXJQi/2wy
41UD8Nx3d2VGYcKyyovJDstAwC0QEswqDerc3gJ98a+JqL+SDfolQ4hMN98ZaBtRkrPa7SEa7YYO
C53FZuo0UJUU5CUdDTlXl5ULPuz0qY2o4kvkwhpukHGgo62ajh916E7AGo+k4437qm6fEWc9EVxF
bJ9Xn+RQQY42+8Ba01g3pvOijw/AGnqgWQOTXp0ugYSFuLKNLJRKOIcMxnNwS90Iq1b1PFgptEvh
PzYllOLJqHdDMrBTseov4jc2nstD1M/QJhyvldGitIdOL/VwY9ro99arNnS/ZxejA/l1rO6Udsw8
J2btBAR65j3zBuszs9fAzlQX6E15KjQgZzaFtWJcBumRkv+4LJzZRo4Oeyx8D3XF+GzWomGcmMuL
ueX4GquoBSWZSqOJ5cpqwTWBRI6rvaOpNCPPz1FP6ftyJMvTyECppBonTsrr7TUfIpv7qERFEegQ
Zrt5xUEPwG3HJJFaKvuT5LIPV+pCRqgsxXJM4tCUrP4H08XlIMkkCf1GrjHL2/Juxs94198+41TT
IkvZIHnRMhjchPwmUcZc7RUJtH//4N8Pf7+AXQ5V5wA7TVZbcp5XzQ68iRSQpfCpHAv/GSnMeKhJ
oaeAZWfD8l331192WZSxwWx4yFS5W5LKjrR1+m1qhqLQFlMg1QPvqHW+WRX8xYyGnomvMJM3fz2D
0XA59OeDU2NCtXMEDXL+bUh7DRd5S4ZvGOSPlt1EeqVY4WuA0rOx2k8kNPGZw9RW8oRNEgyzmKPN
FNAJ045POhDib/OM2ioHLdjY8KNq3X7Ni7G5L+o03dMiysCcQl3JnxrVJIzZtQ+HUpaxiX8vbAmA
vGNcOZ1Gx7yUra7feV2/r0X+o8g081D1tA/aqt2b+WLti3y0DqNS/VMr9ImCjsdkS0WkLBMyE2Np
OGPe99zLd9nP29PgWVfCBXDsKfNjTqnYZ+j1CC7EyUrMZ0ty6/qFISO1vtRNCvFnpIRWKHPGRt1z
Nu1YgifnNfEvTuH/rhvi7WfYDWPVNw/C+Sq723qnZVfNzvpsJ1BSUDNR0Jn4vmp81kUrPyWrMNrT
B2Wo17n3pnBMsLXCkvpiwxJNef1DDd37olO0d32VnQbTz9jon0iQwrG0oD5d5E9Lqbh1BKAhkAF4
6F3FkF84sIUufdO8ZyypsnbZo1MGqaZ5hJC/u4l5bxTGH2kyYU3kFtsON2NTknD8nMNSCYvs5tWa
MP7PjXqecxYldUIinmfCPJQy5HFJuWUO8datP1lBMJGxv7WmflLCBZRlfkk2LmwGQLB2U3GcrexO
OqLceUvOSrQjT6DLf2QNShBnyned3zw68/q6WuYhnzdkbisoUbcGUf2VmePOKvSLm3Qge/t871oG
Tx+PsYJPWcD8ZBD6q+O2TdzaAFJUNh9KLXmqKvO74J7Dymt9OiK1o94KWaKA6XTgSYHsfJDKudyQ
M0FLulhZ+L+sbfutUO+SIl0jfqzmXdMMAwKIpSRsxWh2dR83g7Nd5v1Srd+9Z7D5XKDIcwOG6VpV
6H6+6BSXKIWedAQNdgRteazmxdi1t3+Stw/MVvGeA6sLDIM9EREi1b6ivwqF2UWD96ejW2DDwjzA
4X+z1mPFmCTdIuC7cDxHk7tPlf6hXH2mctK65Ekvn1aq2NauSLWX87hXcosSC4G4nzhv7YpEKG0Z
GGotMKMGP2AlGdVDYPjhyM7bSY4r45TrM+DfsdVe87X4gGfmfq+qwTmJUCiT5Xqfq3xBddD592LW
vWNu1kwlRj1HRCO1AAWcBlopMy46bNOQmcyD1jTbVzu4j8m01W+e5m6xwUMxzvoG72BVqosvioS5
sTu+YDtFKkJuziyGl9VKk92KIeoo3Gp8ENkmQ1QL7dcUuaslv5BaN2ElEUOknDC1KEyAcoN2nqza
Y89v/5IttsDVUsuVXerZdu3kSy39M7Kq5q0QlYq5e4fLsGb2hfi6sJ9xjeL2XM5OQhGasuF1stX8
cmeqVXDRxXNanQqvvE1akOAMlveIQjho5/k4oYX7Av70ZW2O/ZIpgsm1PnWOZFmOD93Mm2W2ov2i
67T05Y2FxKPyKPGaUonXNdkYh+qSPkZYaWzaKn0g9sja2ZiBQrvBR66WZtoB386istmbo/xdNTp7
JU7Qu2XQoOmtbFHsSW7vGrbQYMzIpWb74sSLp1zUFst8Unoo6d86rW/vZrMdD9OWqZ3G+uCnN3rU
62XxLlXqHmqT8aZmbOeR2KlYy9HCFak8pC67vn6plnDJ6EJW+K1M0ccT4GJ16rv8IPTyURvWQ0Io
drh02i9cnsd8u6OiOw++XZyMYYwaa5j3aIK02Jr6a90xAmAcFHRerw5LL+96dJFzknu37jLnh6LX
r1OeYXa6G/DGEtpGZVp1DwbztqsF5fCSuv0cG2XO9ZobLxgRP9bBzc+i9c5+qqwTsFmaeUvsPale
YOfsC2mpSyXzuFlnE0Vis1+cfgnzrj1g0TpVTopYLHlZVlsLF3fyr56SC92n8dkIMu9Ze7+M25hT
YM7sI81UuyyFutWnGzI8qsiLvyVWrCz/Z9Or6qaM2sMhtu470iZq5R4n3X6YnO1bpETnLO2vbTtO
ovs5TtZJLsgJRkQzFfzTlXFTIFcmPf6U7cj353/tW8+TiQLCZq4fq9ssZ2SSGvO0RBVOfRkIV804
bsx3hqg+urJhdoszStQ2IElZRGVNAaJt7mM21N7D3w/eIB3MomzPx6Y9W73VPW6CFYNVxV4+zWhK
2aVtlrFHZrieknkDg0asrZ36cZUv3Z1jvsyVpR/QpN+RyZXiqpU8huqWGfj2qyLH/dyvADld6UBk
X+w3lTrGxbfQ8fj5lZQNZIPFRE9r9AIPWvtRMMWeeecjvUQXMytruxBdl/ROu7NYQkZW28HhG7Kv
dfjwk66PBevJ8AlPekdNrr2OqRDXpnowl0o7OiU88XoKMuPmfM3nH/pWUeSQxc9dkWMpzd31PvPm
/opDDPSScs/oDiNByxl5DpjWsjaJQzH6NZxntBqkvrk7tAN9ZJIB3yBayGo/ImSA+RtyDUhJ2uG2
doEYG1QUpPtsEerk7VtdVg/M2fGoC4Ko4S+HViu2aNbuXNP9WpNufV4dlmA6W95oSoY47zqYHcjG
Xvx1vFBPs5IX9sZgx1QzcrT82GZgihHW2JyWS2zP87NspibG2fxYauMaicTsj7bnHDwhfyABe3NF
k8dZ0SOWY4k2vqYzYbqp4yASdiULGny0o9WtB8L3m2irNY42NCoNbcC4svxeNo5awUl3ny+12jFb
usd++TLOcjcpxHt9qrPawyBumePJdBTO+HQ4yXbfDTf1iE88wTLtXyZEITdfPK8Ako9SvSS1+V60
XnIZe5VHzVb5oQ27Y55hn992BY2kxWD4Tp+BWo7tMVitkTIuGea4BLIWGY658VnkZ80XJln7Urna
Wa4jL3Q52UdZ444Hk8bYFleOhHxDw9WaJ8tAoGGYdiQqswJmvU85VIJq1K/16DzMpbkb+345bBkK
UGanGO5n44QX8xtbYRkCDp3xu7FOlu6IfNCpI8zOMMj+74OxqGQnLUYovcbZsNjJtkuHJL13xBhi
JHXOjtg+C8jkaBPnNrZKM5i2+Xkgeiksl9aNWCYt0v3T3GSAVY0Uo2s7FCB4UoNm1OGnK/e03jzU
Rqv4VY3C0po/EmZC4exTsrmlw6kvkzOaxTY2UvuYsuuifeW1L1j0mQvftgZ2eHDJOEDPzHK+yZ+g
OX9pnujjaZIr6oXiUS8kK0PdXQKR9veuDaY5KbjEMKsejOK3I6pjq+ryqc5xWCYw5wm0CS1fXIFV
koeecR8kiFX7bsr2HRDQaB3ICnPyvjhMnUKiwGS1H87JajfhAnU+ULX/XDCS20l/VQGbe+kwcteb
wTzryevs6eLqkGIQOhPFXvd0GwYoBvfrpts7u2rwLGfNe0e1Qz4LepMNJW/mjB9WkjqR38kIIHYd
I9VMkUlXYarXI6Ok92Lb7JNkz+YSgBQqlvzXZU6OOfOMYKUQicZhZWSFEDDPnfJgWwisZgGldsP2
7CXIqrQBOcgGjNPKXY804/I3qrEvqH0+aQ9rgjC/f6CM6WJ7dLVg9F4NhabghsrNM9RzWl1fqdxx
WI6PxeRdM19SFJbJK66HEWRC9+oCFbrPs++SVWemQ47ulOtfmaf9bu3cfJYqv1gtERYUui7Z/PrF
TxlUk87Y7rLhu5PZGk5kWqNJrshoMBuUaehme6I0pF/ZQet/2OAuEIVh2kei+2S3owrpW2GMlOTG
M40xtKWPN4NC065pcyUNaZrlPu0L8VR2l2BHgHNZbvLYFeYPJ5vfS5vhSYc8R7PJQ11s7QRlkDgA
nKr2s3SHH6ySvoDD5weT0Q+ikTZm/M7gUzVsVtQjqTtHioOSvYp4qFLCwYBeBrOPj5b09VPaOKAl
ixQvIPIVpqEdkluIK+Yi3vNy6thC0GjNSMpbo4UWS/h87xpL2Jq+xd2x3C8OoR5dyk5mISbrVvMd
lokOF/J8yFMF2GExUCEhDV9gf6IFXQQ6Ae+gFcXOLXr76JcWOw1eEasjgGUykywqDAwYvdXv7QLh
eoocfMmeeCqYGNfFTx81oNt5r3ad69FUGI+zn/V0vRZY1fKp7JY+0oz22JrdFny2a3tW0FcOC40r
8vb9hP88SG3nDr8zFzhgx3ONAdRu82HP1P0XTyqUjE73ZzFUygvuFmEJKpyw5ifKuT3Crmfa3Fc3
J4TB69qQiRCb8vq6pA5jBLMYA4NE8Ako6l7hDQt+WEgkUUh8UwjHm/2IFwH1E5P+kEWLQxtKGVVt
pxxfLEMXdZA5oieMehlKzTbZQYjZeSyzX5PefnXnfHoyyd4dbzOo5Q/XKbEiBjtRhDgQRS2bzqrR
g8kZXr0N4Eum3w4AbL406+ouFfK3ILEckQ2nJdEvZ9ic60Ea/ESGmT92vfVHsIAPWyarCPh5KBjG
fTNTT+VZh6i+q98J9uPUsJo2cHBwIFLDO2qvKG+ryZ5DKlXgJM5OthNd3BY6Pe7GLG+93ZZsLpMz
80GzGCnUnUWdD0GXIyXAZjQQ24X7YNbqu5QAbk5B99mGck+YDBRMV267Pl94vntE9dodig23Jslt
RbTvtfOD5rQ82vL6tbDqm3iljIt2S8Pc3Y65wKuhCv9K4YKEu0axkj5pCYiFZQZCuLK+D4aKROdN
eW/KMnA3GTUZvAXpMw1xNwmrmkY+MLsq4uS2lDGKuDcKwqlQu4UV71BIKJiDMR8ZPI8AHLV5EiDM
zricD0l5G73B7ArTzHldu36Isy51wqSGdJfbKKCJfqXdHMC7L8adXiBw9BzyGAgh4/niWnsjPRRz
muBY7a9O2ZxkOtBoKzYYNXPjwPTSn0kyo8nuu1OfmLEz+SIQo+dDjmvBilZ3quOMrQ36czrCo63p
H03pf1Y85yINumav+sN0uzETX2fU38k3d+JMy209rkcjIun5vRPutFuK+TC+GORjkvpSnLp1ff/7
v8tta0IsW6Kgd6v3tlbXjecs8TOMqAYRecw0a/KpcUENOzwlzk5j+hdPwOeFtn6SDYcAtT81zJ4u
/ny0/H2tPZt9wn9NcRr6OYBMe8Qh4PnNwWNDSCZLfu2o1a7DPBlhvV37WUOkZBbBUM+sgy1EiUyc
ntK+fOK05I0eekbRg324+Q60Ds2ZIVkjKHxJIQmY7Gjk9plYLvXbVPykwSA9yF0eW2WWuy4RfvCQ
ioo5lVZfhq15XczxmE/cMQjlD3RDGc4hm0zJ3nhCAPBLR322seVTq3WdBzRJrT2d/eqhhsUeNQk+
tsLJaXgM7dxMy558hTzQcWzcW7ea39giRgPs0tudZLRjVEW0bdP74vvyvPCtemXco2bGA6AJlz2G
cQDIcvYF08TO2h5WVmmxpTNlauvY9E45qjJL3pjH5ju/LVG/JM4u1/sjLeYnkcxM9nceEs/Ylyx6
FCqU0HRyJsCSGtpBCablr5NZ+Ls0bRmUYBMKWvG4JlIGs/mZYyBAoGsFbPEvlWMeyVFYo5JHMmoM
zW2SsAL5zpvDxmHTRdzK/nnVjuY6WiRNLc+WoTDdE+VkUyvgBX9WDWQDlDjo0E3tkErzy7K2HqMP
AvI6uxQN81Cj4GJStRVlmXUv/eEV79/D0KMOE82ooknr2LRny/n2/hPIUIQLcjGrbu+NZbybx/Wd
yLu7olPjjky605gD3NXLBJuU+VLRliA/e/HK5Ntu2xhFprHrp3a/mbhrrQHhR7XrCC6/Cp/f6EZx
tiXjooXFZOjrPQL2sjn3NNWHvtLv51WAiW4xWfjeJ61oOG/G3dJ6MTXa61asr5PgGF19ZO4a7jon
O1ttzeEA5SVQSXHG/XXL76NjxU3DzJFTPuFcZnRiXAp9OiqbkyLTtW9U686eQCDOtc8s83ZqQTzf
D6GAgh4VVE83f9Ld/MBaZDigAUNkJOzYYlMsZu81QdU8TgNiIG6ooyU3UqjKJ90v0asLVgMSG9mu
PTh+9pVyodPeZFgj9GfTWh3ks4wSUzVHVp18JwZPG6Gb3NOOf0y5W9ETe1U4DKxFWhftmWel77kz
7XM4wvQpiAoxHB8UQzZ24Ir2BJHdgkyqhhq3Zu11yo07v9LWg/ddjYb77wWwpXmfJW6g6HH2ULdx
oUzL0U25f7LCPIiagC3OrqByPFYpxQMCfqyYfnZkhou1hQBYnDFlTCy3DPrceJgnjDremLC0VLhF
++bivst0eteJwDhtQ8tL27UXBCd3PkuswJ9wt/EY3JtWax0muLp7RP4q42XZfDwg67axcJb1yaU8
2LetvKxyOYmakoStc8538lG5AeRm3UtTb0jBqziwoi+tR0XCciyq8lkWOuJCw9rXN2WES17WOM0z
wgIE6+tQf5bJ+K4cztVywDk0u1U4zgjIzUHeoX64MdLLj6mcf81W4x9bZqt65f9qqvmRhy1I8tvY
SHCFME14Kz0GwLljfuim9VxYPQFxTO4T8T4PLmdCv9z7IPjCzR3MwJb+ycKrgfmMjsIYUO2vBa9e
sRaCq6VPgnJTTwxrwPq127sc1/pQ5jw2PZ6zbD61QBv0Tw2nWqDU+IeC5JOmjjnYcoLgJ+/T/yHp
vJYjR44o+kWIKNgCXhtob2ibw+ELgkMDDxS8+XodrB4kxUraWbIbqMq8ee/JaY9qvc1kypVKgHfb
5Vp26AEt+mY3d4dl1Bk1qMnkUHGjBwunUZ1ipKzp+egYwTr9llrv4eXEbanJwjqnwM8jJc3jUkA7
WJSbkf+ZmHe4/Xnsjb2+JPolrl2AaDS8pelXXWVfnUbcFxwjJDY0wRHsHep0OsyljQtWel+2p1gU
Ys6/cyq/vLL5yJORqLIxXCuRcsKjvPnwO7cpBbXhrVjugYmHXobwwz47D/ZBm2gAZ2ySUnaLY9qc
XhIr4f/d8wyH5wI6HsuYkGpkOr5MC1FZTKOMmHDFqPRZKghqM2HjiEI7qv+C/uXPqUlWulN5nAvx
OOrV69Rb+4gqhwFj/9IPwjfyJQtavX/n5qX5dvzcKx5Cz312rOhf25ZakGBKsLRDrScXTKKfksu/
LfglNC2/p3J+72q2KqfTl+x9Y1428cirTtbnp6AmRCF8cOnLfWIxexX358muT4wNn3AmHoaqCqyQ
T8Jt+XCRbS1rYHh7NeZ9ZPNteiyH9iU7fkHIyj79y4LIP4Q5nztaaLrineVF3z0PYZSstzPijL5t
FL+vpcJXaXN5spFr5zS8e84Xyz3fszq8akZ1cHhHNwhk59ZOCcsI7SmevC8Xhz9mZowyTkQwc0m+
03R+XDSuKyAkQkwvumEqGjNGel2mMFsA9q3erD7/WaTYNrkWM0haHiX7OnuZr6zClH5uusyi3lPR
PUvBHgfYaxFSySZqnCpIdVIGHWnmeeF8o6GsiTBB1CXTZQ+PKf2aFaZig99pF+Jzdc3iQLZ6a2gt
0uJYHhcJA73znGM/aNdQigtGioMrC74yFMb1EHazf62ascHIB2aNAaop40bi9DGPFXn2nNXFvHWh
cn9kqJ5npWOnLhffxVhT2YgPXvfBlOZidbnPGOylp4UFDnNlMWe7sazuvQlHSuVF3rTYjrazcD/d
DFqQzqnOIDMOQpv8tuO1X2rXttHzUpwdKa44XGDFHhAq3+HNngttYWzA29pRE5MujpiptCez4/VA
kAoqU2N1vNMzMIjYNexajD6j+D4VVDMNZs3QVifrY3bFx/gWksHjcLACnrWTbUff0VgdMyaNDgRa
G3yl31YEZ6z2A7sM4RZKPghYECJtxUHdYCT6b8uDuNRW/sjerx0r4N9w4L5ACjgkANw3kVHvsTzt
StO5L1bxkNeSNoMICSiOcGPO6YNccBsZMHiXznifO4r+WCzbovlgYQjxI7R2Xw7ddzc9qEj+DOAA
dkA0TvDsZ7/Jlz8zRzRM7uG9MbL75FiQdMt3+IFotdlW5dhhHM7y0uOyG/vqCGkC/Gb4JRtUUa07
a/b7RFaaFWnHlpBIWPpsje2xC69OGe1LFEwIW8EoM4/yoHbUQxdzqc8lt1aYExz2rmD39nMnvBNP
lx53ZzcazgxvCW2HhGnY1Mm+kzddFK+kZ/z1WpBD+rDkxUdXsDveQf4Lc/eL+7BOIl4T7hkOrZ8y
d98rEoIIHuZ+goLZoayOqGXxMF70VPs02Ai6DevkHxQ9igJ7oPYHSYmanSXLn2JJWXZjeaCIJgYb
mfdmLuW+Nsyt6kOSDqH3VHTJPTLKP3XiOBjdY9Sx8je22zPTMtymzOaJa+OU4UA6tKr9axcNBRzV
UK2KNV+DVdEbWxplRrbnWsyPGvZWchZvtcGhO66XfrHMbzHHAqtYUL1CQKJt7Vt9/4JxATgluwEa
kV+79m1KiqPrQqmoJ/lAZ3w1m6j0K296CXv9DYNwuKlF+VZXO8L1+Jbnas+qEZJO3hWw9CGr3NhP
k/qQO9oQIHtzpy9/ujnZEn9/r5W2SaKwQ4kbH9usehg7Qln5rYQ+iIMu/BL68FiX4UeTQRZw+Ia0
2ntz7epg9d07ZJsXFsPFdOgKie51nHFeWHNxLw3nJx2/XSO6TbBgTTv7tvLQ84ucR8bTCJdP7Rr9
eqPz5j6Zuf1zZJTMF1SBmSd+e0sA8oyBJ3gxuUPXfOtHwjGT7hCX7cKr5EHSOhK1WjY9zqF8Ykuw
iWFltzQud/ZU3Nm7YzOVE35T2zpJAQ46R+t3muk9Ya97tltE2agbz5gLsMZU5ttCyozkMqDO8fLf
16Spkn5c8IVVgJRKjjXQts4boekfW3A5aNTR0K+fyqrasRX3Bv/xN25Q0V5bd/nN8kHb1OP00v3i
otNPcTy+mO29zOZXPe+4SpPmMfQ+nZkLXRQJYrdLal0dpGBg0g+FjQ8XuxoCsr+eas5mSNAB1pfI
KuPbPMmOR2ibx5zDbAXIGMVDRDgyuORQ33erGtIVWX6sEFmE9agEAcKy3zWNQu033T+GqZ2qZApc
nS9/WIh0pmAHN0BBXlIjAr6dl3+yuN23RPnw8/t2qPg5W0kfVR87j7E2n3lpoWD3yV5P+2+L2A+e
2rbf8hRsEzQ3A6Haqkh875jDFejV2lWzpscpxRplJHz/+YSCY2bPbVye8pqQxjhTdbOZE16Kede6
fGf20SarM6wdNJyFxlXDUxgv4b9Cn7DmGXy6rKYhS/rC47XPxMSIIrVusDBf8oi3blFoYnP+6nQx
tg+zwyF8mZN2H7kjx/VQfKgi/Tc6LEiTLtxpMsbWvY15Rap8Oi1lF+7wMjJ3I+ddxJQ6+uKFWCi1
1wj7UTwVbPDh9evrYsfL6qN5AFVYcsbaktOT0V0u7j3l1b6RyXNDGzxi71lti8zQ8QIaSuykwY+Y
pslHMbqAK/LRz3X5bBvLS17Ie+Ldywo/pNUa7z2EjX066OxaLR4NWX10rqh2erJcQ8NhLMIKCrtq
uQaXEBSycUPYf4K++6+zwpvGz14NfEEdBRBb20Y/LvA7doproYGK1dE1hnN3NoZorVQnKqCXkhH6
NbX5prWheJjRAkK0326yv5SQoz+leF1Ra03S2RvXJAeIa8mAyp95L4vDxHJmaeLG6aoHcnfMLzp8
0xrGe8M8thxkUUSDQewA5PEMp3T6sTXt0pfal6rThwzYe0vs3amzM2ZgFgNKCtiaFLmGrSOCCROn
bbK3DO/OTKYKSnNtMcK2u/JLXtNeeBhqo6ufVt2TOXIYi3TlPjbcr2x4xdQ1P5od0+uUHDz65kow
Ft3NcrVnj2rJTGWFiaDfCUEU2pgGZJEFsZlCIKA3vFeLbm2yUZe70sLAU7D5zpJVzQ481Ogixsfh
zcU5lVijENlRavpkJ/T4s3Xa6mg42UtYWr+zMRq7QcRc9GzCAEENTKTKtMuo8m8n/kBpWUWR6Qdf
A2Cp90ifCHqIF6bhLyMe6ln1+aatm6sxvDL7YO7uZlmQFoIN5hE+uBT3S5ijG09XYYL/dfgaF0vg
Haj1PX5SQWMSvg/Atk82Ao6+EJwuuqOEGxD00Nt8dzZ/nAVJ2HGgU6vUX/he80RcoL9hlDT7LJiY
Vokxu8m8Csm0tXJP4PJgtaHACdj8Wkm2iaT6yLXoF61wHWaOqJ6q3Vkdu+Vy3Xlf7GrCrbOzMsu5
jfovXo8S3RJHTZYpnnphjrh+FK2fa/t1R6CDNXV5nt2lg8dDjGwZ97rE10n1BBEOdT0x35SUCgt5
x8aKPtyETfWxPJd4nTF38e7NORSCMO/fzUrj9wPGF40U5iGUA/7R6H4ZdxSqWptjXUrGdeT+Q87i
ZDawCkgTXqwENxMcT5K1d/K9G1yw7s4BGjVJ9VpnfOmo9+YmI+24ydYDC8grnRi2003XItRZr2No
or87TKgneAT7WHkPieP1e309PBiyYWM3vvSu/HByZqlztyPQ/2Z3rKWE1Qz/O+/GDUgc5WtM3qJq
vYfcm5FT+fRugAxUbpkG6BunsX1RIxWlff041+Njj0pUxLp3yy3z2aoN9LIhwT0QFkcze4rsf8Lt
YLLPHh88km6Kw9OaUusaXmTjaE+jmfzYpdrWLl128h9WWmlB3BFWYEim15LaszAM+HDtvyQjljXj
PiQehC9VugxaTOZWJUgUdPgNvxUwTqzNY5t2mwKD0RmYCSEBwhCOYbIBmXmOPzkfqE3on3Fd7hNy
knfZx3cFZjawZfbjFt0LtkkHpdDH609TSP8RK85UbzVMREuKuSn950Y2QIso4kh33+3cea8imrCy
9T7FArcK5E7A+qvHSjO7s5p3nbBR3lKDo7InapalNZdiw7RVFXvQPFAR8L4RoTf0tjyWNDNxiDs6
s9QeE8O105n+Ejl+s3TGsQjHWV68MZNBS+gMWTKz7pHPU2dbazLC0+Fah1JW55Gn6NEYwr1ZeU8R
eScARGLxrQZvV5UUT1rsPtZsUvcjd2AIboaYLqZd3Ms3lrTUh256Vt3CwIMPC0LRBTcnfQgBRF+P
3ZBP9II2pv9tCTAmqP33oeT3DjmVZMK6V4WmFIFx6BQEFxEznUk1Zi5N/Txm87DWfDJY2pjveYYP
kJiXgkJnw89BymBkIGDpWB8yZvQGojUo2Dfkal4AXUanNEqaIEL0TdTrErqsdeGD2s6Zdzdqy72l
kgQpdzRrlcIhiM3xpULGIcGbMWVCG8oEH5KEFukLIsG4G9IXa0k+816d4Tlc+56qIgy7kz1MaM0T
FpqOC0gM6TZpD+yIo297HtEOHXYS00RP+VGT+CoRj1xzlRdy4ihhBwwNCRRwL9x/2V80SzurhaLS
m32erhS1wrgkdv/C6plHgVR8NnOY9Vo7bQuKATlnGeFOER2JM8aBRXaQGyF9HgdCQ/k80gg0+Gdd
7p59is91rPuXxo71nT3cazIej5k+/ikRGhOmmr5R4ntbUFsjSqbnTGYowlXb7WX7zAaxcjtzW/sL
ffUG3gMmahLxGwHNbHS4P0qnJMvKopQga5LfPo4PsTNPW7MOAS5MLUGoBvqVQzTBga6iN8VDC51t
M8aZebIXAgAeW08jp7O3w8w8Ns0IcIczmXCs3YRuuIDq+iLdyT2AxWu2ucaUCHa/tQx/dc3bipjw
U9aJCB1kvYF6x49s+TjFZtAywyEd0wEaYitAXcrAdtNjOuEjbpVX74ghPy+RVSArxxpTXybwYyXQ
s51qT690LahqK3gufqraECUj+Umc1trpYfY3K4Yr8u5YIkPLDMHTwEDJWjXdN4nT4WC06zORkp3J
5gdv+tYjZR+GfnovNZyvvDUB7g/3nNroMWx08rbKVbumhqI+KQePR7zC8flPVWYB5qt+8DCaloVx
kAvsb4y2OK8oc2IMUtvmz+Iqez8WfbNzIsA5yffAItmj3Sce3iQTh5xBfLiW6Z+hjFiA5bzak5XR
kzKj6KqpJtlDQhQ7VV95fljo7bZnCmk1tvfcic7cZuoyy6Q6lNWxWEXPKou+W2+/5hBsvWr8AnIG
q7cd3zSWW9XyW2uOeOk783Muu/cSEqtvdxFrsvv9/yt4pxJbsrf0Kjrvt7CboDU/2wa/RzYjDnTJ
+KJj6Kf8Cglyf5IMH484+pZNqs/fXUewHekjbFeAEkc7gH8vDWqGlGT133OteMc1MhuhfmxHjtJh
TZLZ0GBGK3CT1fxKD1BMPM9Ndh+YVRymUeh+NVvPqUF1bek4SStaXVEnp0V1w8F0qMNLsoBaYV57
WeX8mGV3cDgid4TNbnYb50E6w0KCFUY5Hu4dKS2YVwz/M51NF5HVxz6yyy4hsR9BoQla1HiUZxoj
bbg2FtG1qY/wIUV2H4w6L/TECG4L2TKI86in5Fhr6N6i+R+n36bP3+bVMNwUISxrZZED0Iu/cnlS
CovDmC50baqF1NOd+1l+Ovn87nK3bPRfL6IqBU/wb5759IZ23jsG1IQ64mgOnUgGSej+RFP6GuNE
DLxu3Lkxanw8ogSS+a2E/ImapdpX9BLcxrxZOsZcrH5gNLKznGOd3EHrbiq0PwCIFpENbRjGne5i
xnHd/mK4LRIw4VR+mGqi4omLEHxEXJ+m+ElIakJV4HFb2CiwbbC5+4OUv7UdfTmyeXMK/Etsymaw
ND6xbBOYr5sfmrFhcjmUxz4zUYBEGGThhNpQqo6dZbwxT2qZy60aVQAhVV4pWXdpPd/ThUyqRkKZ
Rbnbcm74vE/ugMSZkQ4gPOmiNi5Lhoj76VL7KBXtDNs4dBEaXN+Esy+9+W0axnyX98u2XhgteyjL
DDghFOrnOEHszBxcoG0DU4cRCjutFH8bseKb0TZkm2oWSI39chbqI2NH6NaqTd6mwtUueeYxRx0J
ggztPzs0a2pE8u+DXUjoftOyieYanpuG48lr/kocpJqHIR0H++InEbEn1QaWUxV3DTcjjpaIEDor
89RJEE/dtj2vgcG6J2YlJiBKhcPB/TuNcGwctsGYzMf8AVPaZk6G6pRxLg4Ywnw9bd9L0+CgQGKK
2QO4TRuTnxrAe1BzJqyaTeaMdyA0zWl02x8F539njs67ClvtGncSH2DC/o3mPW6jbWZCSDMG46AY
MyrsKVTVixkMCHV77oUZVISGDa8ieNNW+9gmXxLZNP1tuRxm0e8NARpRqPoDk9MtNC2IAR0T/s7i
3BRrIHYUTM/wu469yHeO7n4wojaDtCyzDWyOe+JM7yYmjr01G5cxOghn+hePCBhOWf5JR3ak4EgR
YhkvHYw2wF+fqTPBAvXaU9rxx4ajtYtGIz0sof0T0nr7DRyNWLP2HsTsjUYMXrdJ3BF9BLMju+lG
xDg7zLrAuBDp3UaaD5Ty3SEiNJ93YCjaPM+DbF1+puzpAbVrxGCU/xMiJ6Jy99qbHopPjdf3Qspv
P6RuwSHirrYXcepa8Q8mJqOINFvAf7D+ZsEyCCEh3ZcWMnlGZYNqLBwtQtdKa+b5IDRhNTymjf4C
zGydN5bHoQWcSTdnZqj7S2FsovweDYC8YLHqu2WOP0QLhqmPXC0wXF6vdWZEX9SwaofEQjY7b1iF
T4ycvD2b1ELfpEMotW+i+F+t9adPW7Lb2fKsqpYsi1WxrpFCq9RrQElWf06EQVufg82BXANIZcC1
Urn9njVUD2SUVyBMBeSrsN6yhin7qoU3Z22pn02mc3thP/UU1Q6PiXAQjgiCKN/Nq2M8lfGpCqOr
oK6BE8Y31Wrm0zzE301JxLzu1ykVO0U2HiZAzg46RWWE/4DgpVuY/TRV+PUYjfPg98YbE2/Uv+QR
CzqZ/4roC0Qi3424A3MpsEqZcwWXxjrMkrpkIEiDfyf6Z0o+T0vL9e2I01DaLuZknL60X/ystVD7
lvoCEEX8A1oiYl1NeM5rDSmSdVqOy2RjStaB27DYF6Th7hT2XXFhxck7JAFYnkb8iyBy8qBEbgdB
UeXQUxUWYfGmFybFMPTaLCT9k1SXNKIfJV3BMGXG206g6TBJ8Wmk9Qt70O5xhMlsclCruPfYDXWw
KvE0Sbd8EMnk+eXZSgTGEnd8m9kdRe/8CKc8JTXB0YT4EwweXjpYsofKqPpARbiGPWkd7YFQM08g
RuapoNJrbrpHSKGU/DrGhDuGIiZG1yIH5CCcmsJFzofs1WVpHkgegWmU2s7zUCgbbxwOY54vexef
27Z3+t+4IkKfc+36lnQHzOM9Tx8e4SBbaXaLWX7IKI9wsCdinxhiT7iIJjslMJ9ZwyGpo8TnEdeH
mhlNmjwPtZrOBY1QxbyALu4Uok6a/9yxtm6tao5W5Dk7xLuI7ALOfDdLt7HOK6fS4cvSpn9U5/qH
Vjl+PeknMPU2N808wsRkK25hsGnMIWuYqrLemrP2nqf1Q01DH+RD8pykMHuxWwb6+n0JzFkhU5Be
n6rD0A6vg9lCOzXHch/V+jnCcnmSkUNwoIyP6NOSbqTpsfkAPrb8Bk1hs5A2oU+mpyyj72TUloNd
NUE9Mx6IFu4k1kBu49Dz9o4WG9vYfujS3PRL00r3xRBhxwBNx2AgU1sZ8lBgIZy4JtNfUwVdObcn
O54VNuNy2kWsHZv5TNhn9jpZRfa8LiREGW9uI8hUAjk5Ur2bv/SeOe1teDdDdpAMT3A5Z/F+GtmP
jU5Fo+uxZ1Q33YMFdvHQNMnCnqjkHaE33hOy6CHdQvozemsKFC/eplpiGcBt36EpuQQyiJRYpGWL
FqxA7UykdsoZXEpyW0kGm5kylRnJGLQrPg/btL3Nx3qBzrb8qyNAl/qebjvZmhbsA7eNvyuDtIPI
P3NLf2pTsa54bBIwEN9Jj2VRma7jr7F0vXte0HF3RZOUF83GOlQB+uun4hqSBweyNbzgyt5g7Khf
Ocm2omI1B6jUUwP5MWCVHl4oUfJsuVS5or5SD0ucMzI+Wg9OE4vVmkeUByeZ75EES7ibN56qBBNh
UtSzdYn0W56uR2DKMhbYFfvMzoZg6C5S63YD5pd9G6X3krTTxhj5BflvyRFLME6gbtssDfKu7W49
Lq85b9lmVmnpFlQnXuJ77ImjZZR8DIpyVu8mTNyZniPGYs4fPjHudQei3QlG2hTChJyancjmlx5j
NuOPzvXjzta3wrIHf+qQsyw2cgFxe/OG3DrjoDNk0e3LZXWnFs07RheSlg1eWjHim1q9OQndKwDI
28S0d5cyNfallukn1WcbFwWL44LKDBmbc+E97dUnHbS5Se2cpZwxAltaLT450rcSQSwsx5RUF2uO
1K1DwDhiV2vKJrvqbvS01p18DcJ9MLRr2i71wcRRkDd8ZoIA4AlW+7skVISWiP0ywmJLSJhyusys
wh+i6BBbFeQYIvBL+I3Rybyk+kfvsppjcJA4YvUzzlj2W9GWD1ZmfE8LalKJ+D0z8e+TCMxmjU/E
nF8HNd7UIGNk/mTcE+Z5skiQ7fsYI0MrJnBeJ6uDdt701nfY1kfVT0CkXa0lEEgQY8GcHQrmQRUF
pEwxS8fzQtmqHiFkMfXDGeU3bn8Uw+xs+z60jsIrlQ8oNmp5fqsELLCJVJzP7ROrGiYULu+zW/F3
zDb0js2xS6M1QbzyttC+LuVYGTz6KTPqcdkbvaz3azaGLrluCZx3DwrsajBpT0NPVr4Gocg4aspB
4kQdyaufiDRX2rjMau5sO4UnME5vmm2kQV/Vto8qwF266PPWte9xxhI9jRw/FnuN+V0yu8clfm/r
sj/oVeaisU9P0N+9feLWf0XdvCVx6e4TFswdytHcJak4FDopuYVKjzliemmBp29qk+8xN6Z6m/cS
OHMfPzShVh+iRDn8jwvwVQnRosF1XBXGfNZntZuy5lcOXLWqkbCjoRMx2dlaDZgFaBvQ8EULpICp
GvmLldC5fKNWhMemT8qNO9dlgP5IsCgprB1egD5HS5fOMlzsYsl2s+4h5aieG3cwGKelWdB52etc
Zg+mFPURmNDqw+GmLVQnWCiIYbAwaPnzM+wd+wpcfDOUqXVkRBu2EBGIsUUsyYxuc6YBCdVVgMcJ
xF33Al0fG40YX81luOHW4wis6rMrIV7glbOCvrhDMhZbpWH0Qb1QG1noeNnjuGUNpudupBEa1zl8
siS+Pq2ngpm6r2GItWPa57///Qus1kky6sfa3F8zi/jRWPHiuIW542rGP+qEMGFqr/TDvPyMR1QB
mDeOTqzEjZz6bq/yXJVCZZEdHJw2pnGuBZnJghq7NXMgQe21gDKOfgeWmZzWOxUG9C/K+SKWXzI1
zpaJfo+F9RGXM7pN3jx5rU1vqGZth5tgW8fLY61g/ztkxKhWMJuK5gMWfXesEvuX9409jF06+vVQ
XiHV/6u1khia8bywq+0KhCDQY2wLJLnNwJlttj5Ms7ulVHDRHymLCX3gwXYxIatsuGgOqTAS19QD
enExTI483DuGj5Og08RPNRkRZovqK1z16Uo6CRKA7d0MoJuUKggpFW4133HYypgUIC1ZUg8omiXd
RPqxrdXmjAJtuntGkVjFgSig0tFgVHg1M474bZpPjwaLRCnCvJhwMNuLvZy1zOBb3nuVVVvC+HeW
+9jBOgyPZPhBuGUXVaSyJnxEtQRhIKaCOMnkkhQPQeEx8Fp9HU3gLmxRmKzhKSnih4yShlHxIZPJ
nwSzO4YH7L2el8274jh0FI+Fuhkx0m848jtjzAZzHhJTYBFMcth2DpqBMQIHS3MmLXrfXlPd+9eh
kPH6EjdWDh64Ph0evYErpBz4w0XcV4dWMr7u9b3hQnpFNgG4j/vaGxhPZV410WGnT6MLPdxZeCFG
2y5O//1bYUVnySB9bzY1gZmh38WRs+urAjp0zwQGmyKLCzgubdv7arucFZQlYyJDCx/SWbD3DSAj
mjyD2VG8Qn/YJA09MKepGzvDjne0xOYFUHqc2l9Wl/zqZn7FqBWelGvejEzsCYC3gbAr5ac6CXvA
dgVd7EwqAxkjIKtD9k1zusBs9H1b5scu7fpz0Wt4ijpEypqcbgO8kqUWLqit8ty2eoUtTXyVpMIP
BdfP2qfgm7HFjdq3YOfHGjWUaTDHUbEjZceukj5/kgWMiT6v0OTV9F235DZFySzDoS7y7WiMd4Oe
PxYMbsg8ritwadAKM0eABLQuHRwW7oQVBBoSx6/2F79r4EiNjYmpeKhMme0SCE+Psoj3I0Xf6nVg
gK1IU4Kfu+BoNjf5aD/Z1PW0DdWG3R9MclC9dtHfblroo5roT2NWjHjsbp+59vhQ1Nq2qiPYZyuz
2nGr7SQdvDTRq+6aiGWVynduO4rHENXNr7SpZqQKiqGAuRS6CU8m/NvGqMljZNw50qgPnqx4QlGf
MAXv60H7o51ynqFX29BO8G18c+ouUVznl7IGg+W2UbJVqTMD70mHC1ODpxi2ECkgNnoY0vvbWfNh
prcWHMaGJlTQaOGuwhAZGOFsEU+Y/DxmOD7Idt5EiS5wm/XszjOMisk161Bri1z94ICw7skRcbCv
iKxweCIwm/jeIv8wesOhYUI6zVb4NIdgS58DZhTWGgfa+twR4tLgVBFuZLwnIUYWOisKQiZeGzxW
JZmR4qtDmdPy4QUsagG1vcI5XDtHo1fCT5kKEI/Bt24s6a02AtvBpYVCTHZZbCMFcU44jTi1Tr3z
tFQdR9rrODXkoz0P9J0VYCBlP8USoyT2pii13vSk1v6J1rpIAJX8ESvBpCMWo9pZB6gqj71V/Dah
S84zeyDEkBw6hxUiKyDQZDJ/NpdQh61e06HU/VlW6htMjUbQlgRqFhlfqF92kDRSDxj9FOdOODid
lMIatNZlAmwz/ziSb1DXrouuPm3lML7wJu2z6bUPNQJZmCUDptoVb9GSb7HG+czPxi9hkyPQpvGW
UEXhRS+2uUyG58j9SkonZzloEx8ioyMbjhkIWkRVPS2fGGu2vFckRNbB2SgsAzeZgfuEtDH9Mtqv
szgXVos/aFnqvjj9Ur+6nRgZ1uN3i2vb5oXzbKZ33CP6QsUsXJy2kUdZw7qG6jK1kP+Gbj57y7gz
rLA9ZroeX/T6WU2iJuVRHcwCs5uyoI6h6rdX5Kwe2Vewpdmz86Nk7fdGc3z2Bc24OiPOfBeSst3L
fZSsQEYXYpilKdZfxwvHvYivxUAhpoE3MhxnQQ5rD27a9KdC6Ipt0pZ3KmZjG2V9/kCsq9wmjD1T
u1j9PMy7wip5K6XZ35apRlXibaHn8UgdAONBh37qkcn2FVfGvjJpOlA54XoXA6H1Tr1OWf/dqiQ7
lcPY7gHhUxe15S8UACZfDJbCaNSvEp0XlgST1Majim5NHWsA9H1mJjQd6Hb9rxU+REJPf4gTQod/
skiMp6Z6zp1KPogBQ9zCqaLwOUeKlZZt6x3MhbjrOtQ3shkeBFwszwHkkOS2fMVPUiC9TBCI4mHB
rCFuKieG09jOx2zFa6iNjYGrJEGVs47tS9qjkoV6SvPIHIP9SAr0VQrMh1FF2Qfe3hesKdEx7aBi
uK6+4hicdfcge6qrBunfwpGQ5rk6gzlEtAZbOz3UjfHZxLwTMDNHX9irvZLk9yYcxNsEEvLYtywm
V4VIj9y+rFvyUDwBGow0yWhWWUlCiYDDveqdch/qmECKyhEn3VgymHqMkdCKqJajKghNaDwytB5J
auR7C51zdUQW+6b6cRMHJOW4sDeKBZF+Lo55PvUvRcmC9bCLA1Wp7jVzJlZAW/YcQFjmOTazJUgB
lV89A3OxQmPeaRW7FpUy1REUpheUopnw7CcSmmPo3iOLve252682O2aprtlF71CNdnWjX2OLtJOj
ASyp4/yoxwnK44jRpBuT9t7lHYMo+KPoNPylqY/FlsFoso/U0N5ZIUGonJDsAAp9lwI0vxO3mraV
y1f7318K1krRqebO/r+/JDlH9iS8x0uWHDl1bXisO2Php+lD3FkazkVVSn8yKLYcRNenRE9v7ULT
XTtddl7+x9WZ9cTNRFv7F5VkV7k83PbcpoGGDoRwYwEJnufZv/485tV3jvTdWA1KSOi2q3btvdaz
FvLPQ0fO58XksJy5VY/8PIRNY4z5Bzb+49L06TcCO4xreu/hK3+PJkx6Tt0tB3dcKzeqjp2aVX3j
Ucsg8+UoiScMYcROoRYlqfPDaN1TLJWvQe+8urNJw2zCHuDypuwEyv1nAMYP+TmC6nMb+wDxi2Dy
Gxbx76Sbq4ee2oDTiRH/Vu1hyNMBIjIgipXoFIxtc1iP1n43cpLSOSomZJrRRdSt3DUZ4sgiU4Nf
rRdsWu4mWJBKzwueK2H0SBCLZji6PenAQ54zEcjs5eHnUiY1gpNcwj3xmEqgwf+X0igkIuDWtlZ/
/bn0YTLsAF9lDIEzEJTCE9u5Cqsz2p894qpga8Uyop6Cj+Yt3dPi1d9VIEmWILlBZoa+o81luBBP
wrBDR1VBqtLwNSDg2WcnJwme/j7JM/E5gYBIj1+lF6MMH/I+t/zGrk+1ymb/50LH6haM/DISZxGK
+TLD9hfPe1ZDyIYllRTil/te4UnKhP3KksrMKcsEih5Wyc7Lw5NXUIaYQytBOFb3ZFviJ8StfgRr
+auozOkRYyu1j8bGgxqfwR3Haqx7Vn3sm3AVNJSdnyS8V9WiTqrU0E7z9Dy44QNznfEJI+tLazKR
mFJG/n38SDfxsWaZ9QeOFnEX3i+6uS0w1R+rKbtP8mQ8OB79nc4Tnj/ZkiF12D5LI5pfgHViJqW2
AZdWPuAJQd4UWMvZW6gaKRFL8on2RkrxpVAjULRvpB4x6aumvaP1WT22yr6ZYvBtkizCjUILSyUH
qmQylkvG/UQJ5oVnfCu/Y47h22TU1Z4dyX1eGtiy7RcGbht18Hqpx2M2o1PsbfuBAWHyy2qnE2ff
lPkiMj/LCiJ/ctj6WYKh11nxXReHr+jwxhsPWYka7Fn0ZnXCbGg+epl3wzLcs5muZFAKWNivBXVM
8cuwYQ6JKPvuMmyYIcaUDdu8sROd98ltQKurKEkn6QBE1ePNMkjzSGQmfUVnTKuwf2hDCl81Sn0g
qTW/pG2NrkP3THeW4Rg1lYWZOLa2xB0KUHreCcfFO6lxwWmS3XM/tPokDfNS5in5s0Gt7sNofgjJ
ztuaaHN2Vj6O2M6XmSyJhP6fDT4jRQ/aiPlsFdq8qbI52uDpCpjBfl4Ev4yiM+5ANZzrGSdJj7j8
CB3lYsBi20Gs+Cs873GWfJCzhk1V1AFqq1ntQUXld2IAXFnjEDkiEcgNQH9W2N07hcm+gYdbmDME
ZWE8SZMp69QSJcc/8plkQXZnRk3EkhkMew/u2T6s1zBT0ej7KUNX0VUGvzw4lMSMHlzG/Rr1yV3c
MYiiy/RPuZwVMavX23Ls3vpCfgxyFicJdowGCwTNFL8xQVpRpX4t4IrPTlStffV0PJmggDdtgAsJ
uvuR7gMeAQxpdj06KGiQro5LzEg949csK/u3NWN37UH5tuyGfmXLlw7NNu0f+gF2wfSjrDiSl4kN
WroENEgWGGe2KbuLiqnZTjgin0FSneYmV6s5EfmrEPQRk8mA+sUE3O0QNTTLYxdwNsawYO49Ek8A
QlBq0KUKtrVUuyBiffXy6BcGkpxSRIR/xt1IrNDWU+rcYDQ9EjbOYm1lHTEp4mEIDXUYQ++9gJy3
b4CWJTjhfhGLdO9kfjmG4j62R7g2U5OdvJ7TOvwt5vbdiVn3XdDRPM8JylCsKLuyk2fn51MnCmQV
yuGYH0Brte0vHdeNn5bY7dpVqB7FsJrjkqaY2xWrbj1XUNnoYgSUjbjIcLoVq+E5Mv+g3b6lInLO
jefShJxGRool9XcR0dXnaUnrUFxt95xLV2x7iaCWs0e2jyM9ERVIzzMuHoWamFrP2SUE27mHy9GI
ImWSntobMOu72Fosgthkur5J901e3niackay7oLfxvZjBzlG1nCMtwbhYP3mZETgdHXXA6lRgXmc
ROaSRoSV2Av7x6ZCLkhJ8m4EAw6lMrT3oDjfpPbcQ5ojTCazyzPqSxsB6dJ1CPTIPM8xrOEC+Vgz
TMOpHqun2ZK2r+DjW3XsMDL03jrDhCOjakqyteNTFNlNxcXz4Cz+MmADnXs8Bq25A9fYnCHzRHf5
CQdNu1eAVBH0etcVaXRtpeswCXKAoqoAS6ki8CiIuE3m/g3aRygcHIr2F6Yl3FnzpzGk8mSN3WYY
lUdEAUAbo0J9KcMBDTbbFtbyV3IY4DiUITlPuuYcBdSsChmw2o04NZMknTHXx9lcUPhUCjez636k
Mzw710QkFTwpDrqoG809OXB3C26oZMDosJocj9Hgvf/nU5m9k7DcPcEe466OGeOK+lqU0XIy4vZs
GkQgJTlIbMsDkWYKimbjT269De4/hmMUHiY+8pzTLmbgwoxw3pvj8/A5B112z7qNFrsN39o2mx6c
0PtONKp4ag2EmgL4tGrn8lPWAbwGpv+Ivx50wXCyXtzfQehd2beZngux7FTP490YzichV/jG0mk/
VpXP2JwlQpNSyvzULZEKhSOkc9wyGxQDio3zvq8Nn7MVpjNOvLsuDU7YyldHFGjNItQDR+qh3icg
TpQyjUOIKRyAXnSl+XxwOpdub0+oKRSR21qLBRMLcDpSBUsZ+2NFxTsFrU+iA/bG1Aiubi5vcHMp
iUX6VObQ9dyity4MBAUlUPOXeGyxtxv1Hmj5JBKialhikWmkL94cHBbTH72O9aopJ1/k6cfUML6S
kfWvJqFqN05+uuqHJVlpRxdSzqEBB2308QuJ4YwWk+JDg4HZVojA9lTiW/Rif1Q640ZLAve4CEwU
UZu/UdWY3316iamJ/hOuW7r9lhrqSMJqdawYfe7DDLoRoCZzt2BF2oaMYDPPvNLNaXd5aREqZsXv
tkNiT+XWz0mUrMY6oqkq2NAbo9HTsUOLNfZxdZfUAC4shA5RUkKI8WrmBc0A2hgiP9Kpqjyk7bms
OetFZn3qFkxgYuIRWsb0Ja1XQ3z3TrV7bJcCRX8DVZdzH/4+fVBWfdOyHBCohvghwv6UaNoVvaw/
uxlVPjOmXdIbeCVBhIMQGe8zw5xeLA/PWPW7cROCehDq+MqHHPnB6kqRNy9/66wABcN5nlb8cA0U
tzMKvmHhTnKTbUcsGHzFxo/tmZ2jS3/VJsy+jKiGiISTofmuspp2Y4hJzBYZNBo9vqEuUvceInhR
f4GYLlgoUMHGdIBGfIsXwrSelmo406mFsdPRjG1M8U9G+9b4zq3lVFMQT7hNt5ZyP9ZYT0hbjCqi
pmbmJCaelhXbZE5X22DUhnUywjhY/eaJWot3elZAivNz0GnI8bp19l5xXMo4I2zV4sBoNrS0u3Ib
xM2LjmVFpC5+XdrUZ8wJtB4dMlWzTuLMHCiJEhEv+2oNyqxiIns539HH4b3SQjJS8OyHMEfROzUj
R8f5tcUXR3dmOkKd4LC82OccEsxYdgkUVMkjZfLQJqSIjfZro8U+bSceKL7aQBP4p7oY/8kwX7yh
8vMAlUKuH2AHdM+ejaUgVUAMiq4/em17M+M/Tg2QpOnsp9wu/pq1fgl1+hqXD0Pn0BHPH42sq3aF
0xzjpTw7DgJm+mlDQLAXEJ3zJCx69uBANARbz7zQbf2DLQ1yEgjcJ3qWzLYRlu2sBA20kdmvqR+U
8DAoDp7cJvlY7OCLadbV7O37iY4xDyo73aKmaxtFn0aA5xR7TGu/hgl22SZ5ETp+ht/2GrcZJO4/
y5B/G2n3FhbtEzk4iFNBykQ0mwlVTp/g0wEe0+Ot6qIzhltfIlRysXHQSTUvjYl9RBhXqWxaKd4u
H0two4rDPZN4EgYeKA8oEojSIWDo1IRYcMYva4luukVEIoai2yqFUceK/04pyBzTYBnORuIgTPhI
uHJpz5BdvAnTO6NDkxKbOOtsQayjyRBUEgi4cUqjvYYjqqEwZljpquwiEwSscWOGW/rIPmNDJBFO
el7lrex+1aaW/JNlRwdx5BjNtOB9VuV71Sl7HxRPwAJvbpj9FSB3E3d5Q3nCYLU8ipk40Axf9Q6Y
nuqC8miO3pbf+g4nr0WvhBjvpVg8klOyp0h1nyYaIDsEFjgSgxDb76WZYzALV1BWGL8bLIYAFRFt
6wdvDFHyzZsWb4QHv95qDAQlbBX5riIp9EBGBZsB83G3re/tVZIG241iVhV76tRtY+b0bxNxt2TB
RQfk0dazt19Kv+mRHmOVQvtU8NlzanNX1WSbGa+tM1+Gyb4vBOu9Cv6OyH5I836cFJYwJNiYmh12
LOYaV7Jwr/a4nCmgwSvmaJ1RQUJHelPYJupa3CAofog5fSX+EsBuxKKxuHiQR4wKeADj72E2DsZq
IkxhIQR27Wc6fXGV+UCmXbefoxmwBT1/xDXn3OOh58F/KnI33xV2egg8DhQclvjcG0pmFJbs5Lhv
sjb46AokvEGjwAraC/2TNATmwTreGAgrcsIDlEFZTizVwAxKfcYFmbXpQGNLVEC6aOk/aI2wAPm+
C+oofM577xd7rdy8RBGjf0eh8Q8vwml3cmCq2yTGG/csU7cKCQx878F2QLLHGKIpVvwKysVBi4zY
SExwA3F8ukZEWcasS2xNpCVhPg5rJGaJwnar6CUOI1qvMTZe0x4WkK135UxEOaAFur3XQsV6pzOG
pbmOXsfJ/OzTheFz0+ZbrKZX21zfaaT2DmIMZokzRQ+g3DU4eIIFHZb8pAQB8b2HFWMb7fWi4BC6
TcP/hl6LQSY7hTv1OpkqbONI8Zis7WxkCZDuB9JULYGXFFDZNQQbM6eQCwF5Z9BQW7kn1Zo1aApI
GUV0SxXvxsTIIzlHVri+/Lm0YwOmZr383/f+exVotSn6MGKsuGa725wBfLv7JRQCaxEBidO4uH27
As/nrpdxFOM+L4t/pBxFd26QpGsZhiN5gSRFmhSDCTOJk8M0WRwxpcF5JQPPVqPS2HQuggg7b+dt
Wan5rmQWq8dZ70G2vdctqbkqxWsa9+RgROPa0rU5/BM20R5yZch9Rs2/nS1H3bN80+4X6mVA1fsH
1pS9G6y4OBb98FC4cGlH14F6sr5Cl2od5zDZl/gGHroUsC0hePnXVDHut7MXl2TsP6qjMsIj/ohz
DIx0kZ4jVXrvzGH1XYPxoEqWD7OZODdEeXwIlMvbnhbFFSsUkfN2Zxx+vkxd66ObywZ2HQwxtBa/
6ja41Es4vSG0aXB1WabcMKgThLW5Pncw7R06C5x/CuMERoUmmMLMQZHwNkgz+L0M8e9AZTQ6cyYe
Dn9ZRS53rFzoqzqtLxyyYoqwv8tgW9xPyDeBNJj7oGmtNd8LlU2um4eVRrbJRAImN+StUV17NUnT
OUQK+XURT3eDTtGYsxUWYSLvS0Gwm1p8ifhsh5MPkvnc8yqGKDFL45Q4LnP3ujjNbnwiVuTbWnHF
+NkwFEQkrSLo3Wq8yqRZePMReeGedJ9nVXT6KLrpEFgtY4lkIc5FJ8EvgvpSOL4Ec83Zfq2148W1
kZJST4ZzM+yYFW2JKfxCmDaelPxNa295qrFT3uom9Uc2F/AqtXOwuyY8hCD+4MYfbDd1NgZF+i43
nQaN5tWhDKY1xjvUY+bZxLRtfbbh8GwnNt6EkCykkqKJmCqc+2tGWtg32MFbtHEV9JZ7bU4n0bjm
blwAgRXhR7XYaMkW+TVAvtwVESWB1m4FaIwLLU0uBdyAsWY4lYYcTX6+52QSFT7JaXQ/0t461GXt
7tvMoq/qPdT5kGzqYiE1W9J/8kJg/xMMtR0I2tcxkuGx7COTuBCEL/S7d3VbHWaChlDeBJA1cHdw
Yvlyo0piRHGddyTxx7mRxZ+B5UYqSz/EJelrQf4ASmCjnWi1HQe+W3ueX3p0TJG/0M4JgEV8pYyQ
dqjwXnOn+6tmjsUJZ7VDJfEShQx0DeqXm+n2pT8RTpJF46eY56sMu0s3hMU+gjV8KSYLNFMzgmAI
XWaWIqQ2GwVsiEyeIX1cCMOAdNW4hMkNfXn382XXnzG1UeyX9vOs9Koz4443VyzgPL72HHSOZTcF
Dxnuhf8udhd+oIERe2yBm3h2qmcbkiXsYGntNC0RgG1wTA5NPuXXkA4yJfSyL1U1HNo8ey4Skis2
nF8Y1BrevA87nneDJJAN05wZPmyd3/WkmriqoNobCt9sW5FSj/D1zyWbjHyfrhx9kyck1nTjVYKb
Di9W6Q/r5efV/11+vgdWEDPzECDsNEoy0KYxgRolUHbUcBB9aHWuj5ccRHZChn2uIniTbeTUfiQT
tE7Oqie10K0KVM7nhMCH2VN4W6v1A/252NkQ+PDaz7NtiWOCJercc6uHLS2+jcfQ4JLK2kD+zJSC
8ofec18zmEh90KUalxi2j2SaWDYQW+BB1o3fmSNGg7BsfByFmG5QF3sE1N0t8IzJtB50gXhDPkDx
hqM0y2Gb43zcRpgCUBQzZ2u7woCTLFAn1CjVZ0ZKd9AZ6/8usKkl6nVOw0NkfWPP7/apdlap7UJj
fEoX34TncyQK/KKtKUVOKP7ME76/RSPPGcW2Jp0U29n7yCZAkxTVKWMy5gmI9G2j41tNcTcv5nfm
Ec+KMi0D804WZUJlo1YgcTbzP0HHC8+Zhgmyuvs5ioA2209GLcZD3X1XQMQeW22+Deh3RdIDBIoO
i/xtJg6Iq4X3tUEotFVufYuXHGUNOYqp6s5Zah4UCiZaBduulH7SI5xXFAha+W2NAK2YMDM0B4Ij
6fF7/+aRkmcJy5dRQa5o6IMylAQ7G8BuL+7qmo8mLz1aAKdx6BFNNQFzT6p7j2ShlIFwnID/pga/
TZV1RThznFF9OVNB+1ySA25NZ2PUj16Yf8ogelctiTtzgDqiPDkJ71vnkcUmbAUIdTpKRW+RCvgF
hA76ORoiGVOLAN9KOEe0gu9yD2JpFQb/iNi6uG7np5ibe6eHjreiF5fwhSkcZuNx2VuGgdB08LWa
r9MPDKN6TImT3UR98hIn07dZgl9r8J3alRZ4zIJTY7hfRqoRpwZfhYndxmhH2DShdwoH5KnWFRX0
MUQW5NjYCa3qkYzCpckOk6y+Hac5wCEOTlHHW5hUDwqBQzRQCPaVw+CCCI5pNp7q4DDa0XCCF/A+
GhCTZPzCfUIIPRkkqaN/wVlhV6rltXBIRWUfO3pB8YmjlfkCDHWtzJcKhSnogApRGhUcTIVwY6HU
ipzEz6ro2c0bVrgpOBh/LYO3Tq9v8/pexUlHwDXzFpv/c+jUv8fxQXj62eNMumHzPzV5nMEuOJIs
xA1t8jEANuTYIN9bYG+x3SUH4Xj/qil9jpvgKVTOicWAfazmlhxHTuWhLN9BErzVs3qX6Tt17h1K
H1rrGlt4gklsN0YV0mLgqzpTNEky44oBBfcFuUBRPnyYMTdHPShcEsk384tXm2PqPHK3gx3/pVsR
YlXkLKBi9M2AK+reZpAbciTvnqhrHtD++3Umbokww4OdCDqmVX2HTuKoCpO7TfOp8gHhkoSXx3OE
P6TqHhOUQ2MmLppbf2Oa+j6tEpO5PEXmbFoLx1J813SeOEGQt8eZoewISskf7TK4Cc9gCzN6GpeB
cQxUheA5J4SO2sUJ6WnEkQFAiDcoJz2477gBtQJYEGDppJ/Jp4EReO0+BQ+jAdrSM3HumPRbVYQ0
uSY+GsscQLNgI3r+fWYXK60Wy60ByOs2/0qLuNu+oHOAyepdBgGtbwJ4wwL/rmT/Jtr6SD43zZvO
25jgbobZfUY1sCttjaFbRJ9OJY6tIGdRmgdQF6e5xRZTy1JiXuU/S+DoQTbVXklMiTn5AI4VXb20
PrkYAvCPwAR2yVjEV0wGuvPsXWtgklsydmjWLE92vnyHtThDlkN1iLxOSxdcGmj8dHjubCsiAca4
GHCpVCsJbg4uzeJ+xOAdZvklcrxXRv3JqtYj5g9+1wnapmnEiV+tJ310Gr4uGUAHDO4IHdwIjfSY
zF0WgIERdLJ8OSUgJnV20b9uwsD8QwqWKy8F2HG2MBCiK2kvZSyfO+4/O6/ehuBtDvmzjMujHRGn
a+YGqZKtye8qX4DkARUU6C8TNmBPoRA3Gkn6zXxaBlwTUUMHRiQ7t8f6HA7XlsKcGpqHVFi0iO1q
VRVO0V6hZh4kf3tyaBwFzg2MLMehR1KMv2SIeHBSdXLKU5tfYrLuSmhkajRGP7Cmd7fkbpmo9gm0
cw/23IMBspBNd8NjvgJ5WLBQe34v9M9RUESkQbIDWqzE9Bu7g86ry1Ta3zkGPd4QsZk17WurKN5d
vEbHksXPm92vtDE9MDKMHbtnl5A8zGUg5VKscXQs8Sc7Ef8oCSUj4xIcz0G+XeKWsNk6svdtan+t
dx6RDseIXhuooeG9x8aMrstk62HBtlPzOqb1Y+wyMS0QVMsZUzLzjM5aoyuxUG+KI82PT9GH1yJb
ZRDujPaZD6ktBaJI0hSAdH7aOW+ohXZ21lCIm2V4H/QN4OWbUJScCQvfFoYeFff6E5U1XNFe041v
wpPb49ZJOrPbuqbNESvglDMdkpMSLkywVV7MkeAxA97g1ePKP7F3gSB+U02AsnvXO3Z911FqszxG
Wn3kkF3YoA03S1e/fc00YLkJbK0APQtWGXhiCuZLYqUAH2wUy9ljca8njxmLpClWe5eYw2FCAP2s
qOjkUvuqr49tUBJwY/kMx3Z9hwPPzjXeT8DN+9a8Voxrts0isUGb5R0djRXtNLY7ei3V8FS774Jb
ve7Q4ru/ZrxGQsOMJXJxhcqVfsA8eDPMeCPsATdY+uzU4bPCNBEnPfRueruZ9+osNTovFyWN7h6l
17HHAwakUnoagIgU3gBpxX6NPXJMg/HW2Ma+C+ffCPrVPojwviDPrXoC+moocvRVSRMraf0VOZGo
ofpM3OivNi36YiTfJyC2xaq5o4K8eKSi4mVniCSOYWrdgOjaASuc54BfSRwIf8utp0UrMFlk0WeV
gA1QKZM9LY81k6vcLnGklOdCWJemyIFIAS7e9Pl0aez85IXcUTOZrysLYoY9cuyNh59lZYGsq5Xj
J/E/z6VhU4zmaxMN5EbKDzdrD1kN1ycNvddpMZ6gYiXpO/J2em7COyVT8jdBD5BNSI30KEgGDP5l
hOuOf6uAQq+27ZaODvb3Rf4LZ+hPBXb4hlAGJztDjCkgjHMoA0wmRh+BQcMgb5KYRmceHc8EEpCW
hV+n8treZuRSo+bQX09/AfdT3tbFy9J6IGs0AC/pQec4r/VwFTLD7UZ1ar3qJR71pxR1fa5ViA1k
gbU55u5TYdMG0/CyZWL+KRpwAqM14IwaVhi/ts9VaP+LomzGfI7S2bG0QaPNmJiJ18fRwNPlmmzP
kMASmCn0dxBc7uzEhb1O0Ko/m+a/xTK9o2cOT/Y02YfKipiayYCsu5nPyVagwarOX3roJygFPkWa
3hG/4fh57BLBCHyEfGjE5gr2uNUia/Bc835Q4hxaiTiTfXaNA05RthFWe/7+Rq4GXu8x01BE2qht
aYJSCngm3OLeHs4OJ9J0SI5dMcXHyl2SAwX+iux8RJjg+WMUFIdhmD4x/UIJ1zXoOk+/9E4TbTsd
SWic486kEO4E/cfEYSgP+jXaV5xIoKLnSMqmqMJHAoLuIMMp34dRsGNIMbwsgfGngX616xu89Hki
tvHMOBpNJH4lzjUIRsFI6nh0Ll1W0CPQBu2GNJZ3CJ+LHcV8vG2b/ELYXkywKef1GjyPqLCvDPZQ
bikYd662ftdGUNHTEwhk2a7c9EZAaAp6IKROjLJ7pwKYMIXUMSUAoLAY/o4DqgjTBtObgLqiJGNq
MwCPnnhM2cgiF7FJFiGEhatpLt02R6kMov3ZGtJbbqBDbRf3EFeAT+u8e1XVj9M/+eDNR/paIRIo
8uaaeUSEL1ClSH7dFnNJBOspds00vtguTYepOHaZviRR4xyrBdHCem526+EbX27K4YzcO9XeoN6u
9gHvH22+aCeLgsbHYFW+6TCx+bks//vq58v/74/UWQgjtGFbjksXfwa/cXnumfsnLTt6XzGQTuUC
wBENXZc9NwJIuEPBgCwf1K61HyLeRC2ZP/TGNJ0j9FSJy2GzgfiVHuOioTCl+9Kl0jximRZXYNrJ
ecVAzc4fRmceLazuTqfWoY1oisdVeQ2EsY8YNhLlxEIlPfvezaaCYX437KaeZBCnP44qIv46LhAd
9uNT6SqJDdYCgkiioMO+zq2ClYXcEDBOfYw7q8JGX1J2xPoVs8RLOMn7pLbuLTncqOthkJtkF6Gy
KwqTmiGEmNEBoBAIz3faKB97Ud9a7qgGOrnVeJyocQXabXAvaY1uA4FyGHO/sY0Kxke4o2qlTgY+
ZNyl6d/YufZsrYeyc4A6K30D0fuF0fZXVgEDWOT4rzKGEOSa9xWUoGO6s4wl5PHpORwS8+yFLUP0
9dL0AT2gMvizTAfsfxxMgXFtkbY/ujI8Yy30ISU/iBgwSNURk4AQpC5ZhAeMCtj3Engn0b1pFiA6
vcRHU/0wRN13No7WUawjbO8xnJFfTixk+3JBqOKJ8S50Z7+H1YNA6RkBFaNFt2OhB1aN3wd7pAQ2
xFgy7khpDONfRq+fqTMQo0zJW0b4J8yf67wicFtmSgRjpCTb9xdUEY+j0fbXYMHQHJTTHy9lMuAt
0xGN+l2QGsyeSsANqj5JV57LFmbaQlO90fXZXENDVuyvZRR/+8a+TPHMJK19TLvkdeqXk6z1tQwe
XJx7wAjKG6CDVzs0B56f77RPGJEpBORtbjC+bphxvEPTQBOxDNUuTChhhnVmBw/XpJgNkuoTOPUB
SwNtjxxas9QNNKmy3kRevHM9Jm7FJG/M73GihTToiOAt7qV2ULrh1tLrfjqy+G6MIBE+ze9yV3mf
boTNpfB6IDTBwHc6MGxBidWmiY3nILE+qjkoCHid1BnYBYjMGFtbkBzt1FuRySiUAsNrfKFN2jo/
L3WcAY9teqhggeccM1Of+7WV2om68H+aqj+vfr7nncbQ9WC14NMopTPd6UrfS7eKjzb4WJ7XtdkU
WdODFvbfkUEpMcz0oPr/bURNogZtOTc0mP/f90PSSo7BOB5JJczGO93OtW8mlt83aXF0TLhF0H7b
2n7DzQVvRu6ka75QWCPdRdSEVBuEYKOB24Bt2SVJ8ayr+U1l5i9JcATrLSM5YlZTTBCbn58tU8H5
ryC+BaIdO2YcNftJA90uy1yTXhxXf1zC1klEqDSfUEc4XeiiAq9Bj3KoBLo92mTReExW1nxmatDp
UEYTBnzcTGuGeQvto5/2COzZQy1SWJeGDnHBz9uaLI4tcvq5FGcinqPTFKX2jpnShRyk0UiWq/K6
F7Ox2/OaRb+xx4RMJVEDq+cJO02g9qbUWmHVuDfxhnL6CsmNR/W3Stow5nM0cQJxjGKHydPAQT1B
vUBfBBBbFF4WpHWxcOHiggCtJ1UddD2xOk3ldKJvch8EocuQn1TwFYeOhMXcE9Nd+UXXdWSCeHF8
7FzmtRSv/s+FH1j998pa/5yH0W0L7R6I3vrlz+X//tzPl0Y72Xz45bFCGeVT2YebWgQYeBeCTGrn
FuUWbuv/bdPWpAv77Xr5+d7Plz+vUH+CCp2n889Xig3gvz+mfvq8PVitOJdIpJLVm7Neaoxkfrle
fr4sMG0T7QfMqLRHB57bBGysw9tUthF+sAa617DQsJjN8b8fYq3bo7f+JMNV5SHsvdsYVky6xjY3
febWxn8XJzRfYnjQa5tirRM2ZmFDpiC+HH4JPnvMRwb0pvm3GNuvbBHlIXA53C5zfJgnzviSjK0G
ZuESEjw1LrfFhM/E4IUeD3Z3G7C5BXWGwEQghjQ+f0WTOhILhOZwF9uy92tqJpNFl/ix5XeVlE/4
lw1VH6LJdfbRkjN6+gZmzTcj980jqC+0nfu6ja+8N69GyFG5mfZxVt8vKfFDYuYvODq/xKmxHGzr
nzXjtdPD8pWWprszl/Ca0QO1ei8+9hMZk24lj92YrWg6/+f3cLrqPJTdibn1V1dNVxVA6bOk9pNg
PgiBuTLUfxPFLa7UQloYzuudwk1P/3Fm8zaHbRe9TR0xDnQ5PhA80tVzKLNqPEOUSYx7M0RhjubW
JvvzUBGI8hS4PG/1gzcLD9wB2Qu9elKg4NgdVNeBOUjdjyZv2YsAb4xl8zRL+qQYFxbu3oYgivqj
aNonGvntLuHD3ETLcIQq4AcNsnrTjd7UK27HM82DMQWTbMROsw+d7x4U0ANwYXcvFik3S6RvExzX
A7PlV/JTUl80OGtiL/ti90b3/QQq8sOdjN91D4Kxl9N7GeUu9rD+oZmqFru3jJ6iPDni3/mCrQ/A
tamxrTfE4Lnqb2RDyCCiqD/W7pNY3qTTQCNblmGryuyu0TdKOiDTmgOvZeTO0XIdmr6pOhcGZ3GC
paMTUrRDDk/sCFwm25N4s2UeQapJanGAXOLmUoXfGIh2pi25MdT4XqxxjHnzUnq4GjDfEoqZqFPu
Ln+SRtx1Ib74oqTQHFuETrHdYxSgQPwZZIcB5MaIsSbayTWbJSUtM17x9hbKMumt4/PuDrEJcd9L
dPbm5cJ0umdECZTTSyT2KBKVPWS0La4pGDeUSVY8cFaqiL9yqEEzhPuDRwwEk2yif6y3LqLf1En0
SY2DV84UgTp091Xn4jKcIEzM7e9aCA5tOX6HitbiTGYlqqi12oYrNGJF3MAaoNFrIr9Py/9h7MyS
KzfSLL0VWTw3sgB3OIayUj7ceSB5OQWD5AssgozAPE8OvPYuehVVO8neUX+gsqulkJmyzaqUqWSI
ugPg+IdzvmPnG98u90Xbv8u6mY48nNk4QDPzFTteCY1NDwkqq9Evdin84Grc4Ytj7eRn97brU6cY
4lvHcNyqohtHHeYljL0M85doMM2970yPujYyQuUIMc/yw0Dc9R6YulxV4FGoyaZp6zOwC816x86e
mwxi3iZ3C+CqZUAuNqx4jJy4m6Kq3o4hcL3OPXAeM4qJk/ggB25mDLzVoU48dv8FYVu2x5jYS+lQ
1J1hcwMKq74uhkRthgjfgUdztkJRGgMuIQPCjndCK6wuIb/IaT9L5hlsHpiVWpSxu07GuyxxwvOc
ENfalzwEgSjhhckwj2b999o/ZOmyweP9YoAwT2Y5hxeZpxCc3duqpmvTMaLssBNvsWzeBjL4gASw
RYrTnSkIiYQu3WHjhPp0Z9ojVyyE5DXS5aNHwgQUrmhrVkdHzAwSCZQjorbOfLqejplDZERkl45B
fwjiUvIIjo/lAgomWkTg3WFXSKQCK6JcWqim1HIoO4IZ2wW+O35Y9WOkHTjNIUgTSGqXyCbCafL0
te3hpdKe9rfDDRl5TGFUu3Xb/kviWa+iarkoJoYRDVPfYlQ/PJQ4se9/GVgIr8eUOdToy3s3e/c0
oVR0RAONLC473dyp2EeYxHBIuuB1+mLhio70G9Ec3gXZNRqMZsXIioy+AN9VdO5aQM66R93NKUwI
WWvCiDYlWL7RhZf5pUX/QeKPs6N2vmNsuxst8VD4BT5tGT6VVshC25pSdnLryLYwTpKqtbJkxYkk
1LTVyGpV+yVxiPBwjefYN7KtMU7vKiP6e5qXrnvvxFOyE0t5UQBIsODSGqMf4gLRLxaaaBQNAM7k
2nDd26DKvsoEbCsJ0A9wR/e9VX4bpPulbhxig0qmXSamyf7Rtl0kVa395OfVj1HCEdJ+u9F2C1SO
Ke+KOFE4N9kJGT61lmjuBzO9APu7V+gekFf6Jove3GVfVX4tiDaxtWI6C86GDYVBrs24VjmJNoDP
EE22brJLhnqTq/RHNKnP1lDgcRnQlxjVTAaGpUATjPsGRS0qC48wpv5Kmu4DIM7sbCfibuiqi9Pa
zmG0unLrivK2qIdnZC7kELFBwQ/OYriyNixIeYCD39lT0V/8wjJ2hYc7vxlhhuakaHuIGJRgTY9p
Jt1R6+5dNo6elJ9VT7wpt9tkROxQIvdk9nCv2qSj93kloeHE+DzYKovlEFoJ1KeKWMNq5tCqOu47
rRfvGwzJwSKxTxlWt8lex3gy0VNCuUzGsVr1C5dxFgA6jWK8jaYFI9wPJ8CcxPgoNjOldrlITlxw
VUTj2vryego58mfHYrcZ1qzwc/RFyUmTPBwwFMY76w5XWTa8FnKX7/Kq6LaVon12oCS29twf885i
6FxsBJCc5feQN191AK5gSK4R2qbeWO3B48breYR9lbPW3Mcl8xW6W5PZEejF0DbeuMuNQ2rd9GXw
JEwr3kj8GdzU6CJNEqAyPaCY29odKWJ55pfbGhUQwLV96oD2nfLXYuKpbnjxwyjFoSHtlceEexhz
DfNUYw8LXWCOtovWmrAnWLuVeWvEwcFrMRV0aaa3ou8nukc2YSwInpMI8qSdJgjrEIGfS+IskLYx
raza94FS/tyQ6GXGtKteBh4qKMzH0B7pp9hxsG8ou808ZOdOLLgIN7nRcRtu8optlzLKzz4Jnsdi
bCG4lupp5tHIXN0g9Ab+INztS9BCwWWuj7JkLnEi2zlOZVFs7NS8BxarH+wUIlI0d08FaqCdYpnd
8RsDgzI4qeqNRPcOaYpQTqx2+yCp3xvZ7TxlTSvLg2cD55YtoL6rS4zxLenWzGr8k2zZY8g0TVj7
UhW7k5BsDgAsYBkgrwKYSx/U35uxeAlU+jalQ8hYr3wcAj+8GrMX0wP7UaK8YmDmR2t6imHfB4sy
ECpjX6Z7k2XfjoEi/m/tZZvOJM7WYKC1siePbCTlHSsrX/cGiz1sMREWiaa8VRHzptp/134zIwDg
IUmsz4aUbapyuM8zy0nAWO5mKqPH2Yz9c9p2VyM8vx2YU3HI0VnPo80NFSKdCzL3ymXqmY/q2UGU
tUOCvqZ7HY4AxnMUcvC7sNGwpKn1qXej5kJi+UiNUE9aXsFIYijoCnZYHhxb1wtpyPAdYRZ4x7w6
b5slm7sImBhbDNg6SyEUNwnHS5CFe+UPau1LFhZ33sgDrUBHgBmWT3fmvtk2UoBi6HkCC0Fr5H5z
27Lau32DkacNHgL+uuq/ZDkPc7TCISk6lj5BuAsJnLnSfv4CSyPcT62+YoLw4NnTpcuJiQc/q7ld
vJvJrBTDZfO+62x/11IXnZj6cI5lABMaQPteydQ+EcV5tJ37wA4VIQTkZpeT5JN2w/PU8qL9SuEg
BJYBpA4SEWTamSQtvBgGR57tgLtfDtCcfctogrz0BcL3dKJ/DUty6R/hZoQHSZI5e64CmURWcXSC
Bap1gU05DvlIeWKDwpoOmeO9w4dIzoZkzukItBoZ6hNWRmotkA0iuTKXEpLqu3Vg0w8zVDbVyl3l
2p8rRl+ymoy1cNmJiF598wk/JAu7ORqtuS50xsaNwd9qXHNfQJnxxXWGhmFHAdCUfXJdNVWMHwdG
hs3yducozfYbb3pCZPAjoWbrwn4Xvsyf7ZLAGiflZVSpdzTwZQ75i2PYwCFQg/VmA8DduG1z7yXJ
O/9BWAI7edLcDm4znHKvKS+jx1qHgTkRXNk3l+jO1bzEQOXsBxh5QTY1/DTfxxNnRJnk9aFHgEg0
tpE9OIZejxN4TSA5/LcC7KObxS/jFPa34LTJCDggFIF4E2EOizDJ5INwT51eBgSdCUjDgJ5sTi1s
l3iBjd57GK4W9GDGJ5x+yQyeCj5Z2Huhzi7CZhhw0jxUV2PqY2toRzYAiFNXsU0yJJGvxW4aHBtp
13gHQ9MkHiHCzup606GEY1hnAsqRxvsWqmVLAyFgs9iVnCrFiG6XOaSpnnxoNIRkWFPtG1DD/YT1
lI2x1HXGiX6EEl15Ppos0lVsY7hqe7pMs4WHTkp1usoxcSM5vefPUBXYzhfydohmxOlXNppVUMCj
c2mwAzBUqypbWAQ2nGa4lOsSI+um7b7TxlegrJN1PreKXOscYzXQeMVlss9yjIwuqOsu8g3w6kgT
urHblUFLWkLZr30+WIhGxFIG0XXlJCficzE7xzbZECOeyiE9NbUP0BPGKS8PoUWbkTjgDIPPqZIN
B3bMaCHS7KAbVpmKHriYSD2zcACsotQwDi6oTN/Lb8LBOlBwmXsjBzVUm/lpwAXmzeTU2/Ga7mM+
KhmdDQOKGj0AHOYgOIAgvCIV+w7u8bfKqRPykaDddXV1ZpM0CUcdW1aTeRXcoVKPd5aJ0qT3+daC
FmG0zppDwWh4F8QGx6GffW5bs19bscPgMR15ZJYLOUficMIOiNPzYA4e00IFP84KyQQARUj916AC
9u80RppN3A/fLL+AjuvYEoNOOqd7v6meyrrzd407qJVgMeWjpHTFJbdjxqVx48OHD9/8ZnxuWeMO
cGepXoKnfsI8EDrm42CCdui1XkCYetpbMDuMhCGeWI5usjmfpuSecCgWqQwfGAigvfO7CzN9fAad
hUZtLu40Q5Rzbz2Gc1SSODIykLc+g05pNvFC8zYsixEmQepw4Lyn0MZP2s36QuGerqsBft0Ijbgw
p2Nr2Ie4qp+iQL87GBSyyAD4jbl9shlvjhpwUZp+HUaLTDmT7GJp1qSyBdCWM2wVMToGAskwsye1
e3RbhTQ3Y7lioP0L7bs5Z5ddspfyYY+w0OEYANTxquX3wAOdEYePSVw9+x2fRJGaFzEv2Z18i9Qw
1YPycjabKPlX2gi/E/R1GbfWJKYjAUD+Dq3y56aw0gPj4QjqhrcrET5sIX9sgxxVnAnkd1fC7MdM
cITpMO+wxr7WVnrHCnnjxq5ae5o7zMoVZorSu20G4q+I2LiqJnai2p1gZHIQ8GO9qWIDnyBqrS1J
LyhX6YcgBnIkuAuSB02RkOzTsx9TQ4KjdJe+fUDQOIS7MkfsP/qEoNUFlTdvgsdFsWWGIddEjj0Z
IzM8I8lBYrFA0oPTn2xWW+ROQQlXy5MpzmOcasktplVSB3Vwn9fJUdc5dS8y4ob7Je1GEP5W7i+o
5ABBqr2n1q0i1rpzuIEs2OyR834rwB9uS+PKLW3sZOFkEeiBoDL3b2RClrY9qXjTsO7gRJBEpCpj
FYk83KLyJ9Qp5JCY0nE3MSAblZngFGPnnTfNeJgjaj76j7nnRnUglCMvPqPeu+5VlG78gh20RCjd
CBI7CVe91uV1HRv9Jix4bjgOKIC2XZb9001vZO8w6gAFIFe3jbtKDK8koRu7gecpcUn1hxKnjckE
GIhOa8O83kTV1SIyDDlDRw8Cm5M6X1In/OZ3CKeC2v2KLhFOuM0KLo0sf9XSv9K1s92jH4vTmVBl
DoeZetoYuyu0aovaGqt5slysLv1T5RNwYLE/HgCilMtedVJtuCsG/5o02+5g6BTH7vyC9g76D0g/
5gIhBsg+3LWBzs9hlF4jiyTkTNb9dqj8ZwoV56CDmAxL8RywcU4oCXe1TRiT1jw7CXiaUC5rEwp0
r7gCp4IYN4PRXEytowseuTYdEO7vN2zc2FoNBGM+BxC9aoA6nOefrd/mIgt3mMtAHwTwA+lIIA/m
sIWWaX5aiFvbb9C6ME7fg5DZYG9hEcXqZdWOXbhqsvBe5Tq5JHSFkZrg8Ov5OV/mY/ZAfkKBRn2h
u3CfkwR/6Crnpp7GazgD1tpAyBB7LrtzueALAnTmcMzYfxtbTK20gIolk8RnScwRfK8MsoFJbHqD
2x2PVYrNMZ/2EWbVKd/OPaEx7RLkVIopIqy8IiyG0SbQIw9S27VGcb/K+x5KFYDzTQtltnIWhkr9
mM/AVkSX/WhU8wVn+zFxmJY0SWSsYUtvM61NhJDTl1Fyfnm2PEIO+hYB7fRjxG/YWzM1QvskkDFh
LHfDVfe57533FmvUhkHkdlQA0jMrZ6zjCWtdjTz5aPRDE212ouAHylDTUWdejLQBzhP97mf0f/Ar
1bLicf2NbeTZMZevwIdvS4qdXVgFX599RwGTKaL6SuNIKxcAeJXEpwwJEgqKO1F7n+NUP0cDYkdc
d2rVVCMaBsVcMVHq3pIjoydjWZ0zC6hL2tqUgcjayF0ET6MK96NC4iiSWu3JiHnkxqO0JWihChCY
JHF+kfLsLHEJyujFXoczR2i6kRmxwZo1HCxcD6VD3+7LObtjaIr9B2nDh0IdPR/FhwJRkVkG1bgQ
4VlPWq3DkSgC0Y5XZq76IxOpQNfDboooNF2xHiBcbxktXkcp7cbIwtCNGRQ1DHIPUd4hFTXkC5Xv
fM6q1zZbys25GLZ2eheWTKISfUdCm8flptBqmF8xIr9jQv6Sx0xb6NdRLE3xlx644CF0hwNxC+E6
8GbnxMBx1cnmYGoruyHXbWd5mvbLrm7DkDZ8xAy7gQbrbHORV5t4mNyNpdwz/98eAtHrw1zjtPQj
MrKG4n5agPl2ZBigONGYIDjahxhdVpHkiG/D4VtWUB92RHjlITZHaTtqUQ2cPBvlHvxWFsjmJm6M
ajco/S6gb9URIzhS8SZgHtT2c4ualgi55DgQC4TjYtPYOMAzb/S5X5kC+iimJfblgZ3RevyRG3Td
PXhhyf1Bx+Vv2jHnsjRYnbWnFooI1zGBAJ5ZPWVsLXkgDc52YWBw5CzCxiyGUfhNIb5+9FIQFsr+
3BZtfpCm+pGauOMVHn9tYUQkB+9IHLkMQ0Y+UfBE6ig7JBznaMyOSd+IdWKAl7I8azoyfyRLSR8d
mz43gFyydScI7y3gZcPznUNm+iyrGVQmJnoip0X7ZmRo9Er2RJiWgh2mgM+Ra774ufumTe+6qeWt
NY9fnSwFqY8tjqbQ+m4JijoYBmx4bSw/9Y12gZZWHQQ1o8LxUXGHDgmYwhpfIBDkU8ujaueAmViZ
PAmKNGO+lsbBHkjRc2Ta92ELE87U4W5gNaR68BxWAPyIgbG3tVoslsGFOFlWIDaC+NZsrsPYfZUg
umGwqAsZUO/42q4Itb4z2QXvqontnjeKc89VwjplLldTxox0oje1ayz+dsPWCqs1icJHyHDxqvSp
chBbuTZL4FJQwRXtyPyIYtI3muBA7hIw4+Br45FE5E76OzKieotmbW0O7VGItCSNrK9WkVa8QMy6
+z6skksYWd+mnJtUlfPXyGJbGWTd0ZpY71qM0vG3TwMGF/7bx19y6poTUiBU9AWnGBp1M9MQYRBC
unpvmBnGaZZRm8H1dxOzmus8vjBT8PZexZjMqtiOExs2rbO61vvAmC5DxalJQol7iBvzm8VjaW+W
ECHatrkg8k5I1RZy544Nq8KQYaDT594SGGYfwspB8DtwgkQlvH2eBfiypuiCNvpWEaeM9gE2Xu15
u2LG36W0LveoUr+mjin3JQpXgWcy6vlUp87ds/D+avnIhBJvJInAAcak6und6nOgNYV8T3R2oQU9
G+hDV26T6DMxFvVxlPkXo5mtk2nzeEF99BnxpL9mJgy7M2rimxTrS92BDFF6mu6Nl9KW4cYwJ3HQ
MZ/e2Yb7uOlyYovjrrqO+b52dT3n29rPIeZgtory4ibJ9pEEculXtIaWsI2t8tXR7OJ73+iJ3VhM
USAg6Dbm8keU8GqLUq8LZ0i3TXHBS36vEy/YVOKLKicIgWF1E/rILJSEYTqU4j3PGmsdeSSWS+46
o/fVpu44OxqRWavUmvaEG3oScyqAG3wtTGzrOnwVrv3OBhG2Tk4pXRnJvo743PyFEGBJlHdCWLdC
kcGZC4eUje4NWu+8nfBPjSMiAmHW92SMaFp4JJuTNr6B8IhZ7iSwQmuRXFUKuRA8my2LTkLQMtNY
83lTfBCix/rKYoXtxNEVuDZk3YDe5wQz9tAD/Bgc5tD4JEEWmOEh7eKbpncf2ipYsENgSTx2P3FT
7orOevF0DT0XoBWmFW/Fki3f+2VEYEHIRddPNSPCPDm0dSQuOIDjQTmXJegAMp1zkJJKKM2Pkxdc
mUWhuOq4/UwzAX/i2ReFnJk6DznFkfkT6Et3hlOPwHSNlu6+7dnfLV8ZLP6ZxG1aJaQC4B8TfYOZ
ci4ZTlNEtozAbJ9oONaKXbLBisGa+iOrNfiSN9YhnernhKXHjGgGlWu2VQ1ckNFmv4/8YcVkn6Gy
QbehC+/owo52SoRRahy3Q2fOF8b1i7+irz4jTH5tYnmMwePf27a8rpviGa1UtA4YBiOeJYizpife
KoRuQj/3c+cd8LoBHUwQKJeacjMk7FkY90RZmbcTxYqvVLXDQPdNihRyIMCNE4RFe422CJ9DZF1g
p/wYbkzZxls2l9w62BfAUJoo3gC8ADuCo8aHhlUDMT83Wq0IoG6cvcoFUjY28zyyHjxp43q3No6P
5TSwMgSbc5rsVdO4OwCBKJiKkrX9WLvXYtH9y8GG+jYEBddQ/H0ERUADYBMWV8QT0U+kg+JER78u
DeZ2LIy7xj+UBDPQuRnHzonI6Lw4iwqdj0V0+kMuDSbHB+2hiuzUhjYPsFyfm9JaVHvp2opgPpht
d4C3qzdw6EjZSEDsCgkG1aud+wGAWos8+UDQG9oiIlAw0dORkaxAvhsnbBk3HAiy32lHRjR8co02
6l06WBlYozR7RxJeNjqvIm7z3QyMZCNq64aJlb+Nd2OH0YkAc3BeTgVEGQUx5JqrvmOVGhLpt8HM
8IIwnX/Z1BOlu7AzOa+9Oie+RWvJ8GgPFg9cFs+3g1EEFMTddAj5dvcNK6ZSz/suKoI9gbWHqA9Q
IjlzvUH6cMDG8cA8daIBA1GOAwEnwEj3wHJjNXasZ7ln70jdzAkYYGAxOsml8VKxbolCZujAPIwc
VLULbYljoOY5aDOcx6n0ig0VJn1evkYINKmcdiPbdeYRPxwnhuQ3Og+m2X/Xiha51KitjHtmnbDd
qugJDgs1a+E+T/AKN/Oy5nTTmlKZWmQnKxz5M2vRvUkSBUHTZ7qv4uiPztUSQUBl48BH87bm5ItT
gFl7JavyhhqIQBUcYGuzz7+KGm974xLFOYrxZBXjF3ENHmPYg49myZci3bZd4PG+vs5wp22BTBi4
Gcg0rTIC7RDjSFDA6xl1JuU/vKV5Lu5NZQf7aW3mTrzpNcUzmBP3NM641UiW3iXqXYPfAK6BP8YM
ELiwZ17n7XhyW8beSjku80kTaTFuC1wJhgyTxyITjxN2eOLj06ORBtxCwnxLJ4nQ+aC76TohKmFd
JIu80GdQlQMokw4zkgqbRF/BQctM/Z20FtJNWB2ElC6MG+YRFoQ5brOe2zK0xCqjYzUKuvTZyoyN
a4yICThMrBQPqtwNdnI9Z9ztyM950FTzk0VOaDGmwLvleGpSjgpX2E+cb+E6as2tWwTAMouHmt0q
LOsGUXRjA8PkHJ/87HmEf7lJw2vfct58EzygXU4bpYYLDX9NKg6X5zy4m9wvn4QiP88zTDYCgmF7
1MHQa4gVtEW7CX0UdRx8903jI5aHC1cyKEhjIqWwW9CceerSD7y7qmNoVXcNG9jiZgzw39DSAOcB
GNUnpCw75dZksIOCzySwYgvegyhaKDQdqo0mTBAMewgom5iH+7BobR0qfWm8q9qIQaT37xSMm6nD
Gz4xrN/A+z+I0/I+s0xAwsmeJMzQlb/g3/MIvXLafEFJSW9dxm8CxZLVlm/4GnawBULSXKKrvg3U
ZgbN0ljzVTs06sjCeR7JMyNQWEwEv+NQOJaYZyVqkV1U84kw8nwAXmlt4xH+iBe2F23INwmSGLZL
9mZlABdip3hepKq+bXM3toqxP7JKYY/oBZqeoLMAN4UPbnIXKgYEMVnH8M45dKLUdDbdgOrHsLJv
RcL2ZQxcgwOVtdzo0yHBn6LXcn18+iX6t0+//Nvf/+Pf3vS/h99LMNlTWBbt3/+Dv38rq6mJw6j7
6W///ljm/N/HP/Pff+aP/8Tfr+M31DHlj+4v/9T+e3nzNf/e/vyHllfz37+Zf/s/X93ma/f1D3+z
LToOtLv+ezPdfwck3328Ct7H8if/f3/4y/eP3/I4Vd9//fRW9kW3/LYwLotP//zR8f3XT8r5+Jx+
+5iWX//Pny2v/9dP//hf//t//uO//vGfP/8T37+23a+fDNf+m8V6WypmS+rTL+P3j//Vs//mKxw8
luVid/GF5X/6BXh+F/36Sci/URB6wpTCBXngevyoLfvlR5b/N0840vVd1zFNk//49H/f9R++vf/3
bf5SEHZekiLU8ovFp1+q377kj3eF7ERIoRwW5ZajJOgNfv729R6EDH/a+h+NHvUE2J6gcBf1MIZD
lEMBRpMUg2PSdS0tckhJ26BIq/sKEF8h4MJ2YX/lJzwzo7HST5rw4VWXO+ObxrzlFGV3jCP7oGp5
qM++HWdn1kbjbxfiH67D379y+edXLiXHMuQFYSsFweSPrzyC6d1KRC37fGDq7+REgEz+QFpGdRWz
fN5gBRvQLZvDHuJLTRivE9zawG5CNv+jG5wm3vhR++QJIkp5gV4ioyrYen32VlUmP0kBMdhlfWv6
yfxkE0LYOOlzKbJuS3x3vv34ucD6vMXW/aBCalscw+2/eJeCy+On70fy5hzH5uvxTMeSf3yXdVYW
xNXmpH0sL6qeRHVVSTJQxNwkG2Wgke2rHr995u4xDCEinGntyTN8YwPGuN4q5nXT1eC6ZHXvxs20
nQs/347LmzNrvTGl0d57TBu5zUJ8hJSh24zGYv+7u+Gfl93vvywuyj+9DY/ry3S4zj1TLtfz7y8z
zVIunyfD29GD0lKYJYugIq6OZgjrKvQG42ArOB6iY8FpimG6nvvbsqHwBKRjXRYa7W4Rbm+H0r5i
vy4/ixzPSlkS26KD6ZG6iELHw3IHBQRXqBcQqgKO/WrCX8/gYfhS1VN9SQwHeE4hNgDAjJvELpCq
pPSxpJIRA9SUz1MnupuJTU3K/+hF08kX421HtNCWaKacZICR2HVKD87crn0lFIvcV+az114xf5Yd
dkBUti8yOiGl4l/WzEcMB8Um99DfxzTqcR9Pz6OzuNqJOgc6RAz1S0RC1WPJjEU5er7qaVdstMiG
8723s69WBz82g0fCA3VhUjaNvMkNMp5xAB8pSAgy68jOi037RlSOuf7rr02YP31tYHM9x/Ys6StP
gSH+6R6LizwEIzgMe24TdQ5JcFZd4O2gLcL05FmH1n6iTTD2XfzYOa068wnvyf4OtxYJAQSQ6MPH
pYbRaosscjiKli+qSLb4u/1/catY/nIv/P4sU+TEswM2HdPiVFMf99LvzjJcoCGRInn+21k2czrs
zaGazhJ2LpHHTJurujYO6DDrPbzlb31ukGGN9yw1C+S5Sp8IA0ODgaCPvJb8abKoyZAkEgTmQTlh
FdMeCuN1SthZRazuGJlO3dXHjTk54mU2BmPj5ZrWJ2CubsuYCCj2Jwk15aHJiEtNgmTeFwbQEDHp
pzQFo1ezcsaI5OF30OaZGwfnHfY2VoDgAEXjB1gphhh0TVdvBhstM3D28+TO/amX/aqD2rXndjjH
vokOXnlroB5riJM2RvK5ZmXVYqBwrJe44jA0LXIs1BT1V2VoPMnSVZuxAiTDkGLjVBp1kkvkjggY
CpUm7UM4AllgMrbCJJNfh+74OcFJ8nH7OY1NTCBKgsJq1BkvgV4PrNv2QxYTzt1gls0EV31qtfnW
7ePnCWvd8eOJ4fTVtqia9Cq3oieUmOQ0N0qcm0LKddV08d7DDncCEkNZ+nGnCT+mtg1d1HE1GbuK
0NITXKZ7bww6PMcRITs+c+reTzjXi0SS0EVgCZYhlOpQ0teKWQPrY5pLeMcKg0d26jhASDzSt5UP
mrPycP/G2PXy6d1cQA616941Ur8xf70JpRddkAKiu8M9jYUre8ZAL9zGAp9OD0VOIJJjVvPrWnqk
qerSIhG7BDo22S8esRooUMU6mwoE9mnG/GxskTB6Rnv4eMr03gQirBPADJ9HciBdIORXYV7suR2D
s+dMNyAJYLMHjK4+PuqkzloyUgtGPyZhp8vBVdpDeza64CJycmXNqIqfndm/Z3TuItptKgYhibNz
HNRsGdCbHVlbB97LwCzIkihTyua2sbNvyIacDQYvolRrg1wmP37OCiAAfUE0mluhgDM1qeSicNap
Pd9IAPwrSZ7Tb2cDITpsARfpZjVaCRvXDrqb2+E//usjSf78JOEmp0qxJaWU6TLJoC77/ZNkirw0
1T1+VzlNWELSiIYMZfo6t6ZHdwqmO0zo7uSXxBJixlUYNFVPKrrsY7XzuCjRu/PsK7KZdF6Nacu1
HO5CZrYMoZ1ViRJsm2G5R7zHlRCRxycUnSMaJmeL5qOnMEj6S9FH5bWVFg8dATjY+tq9zfF5mN3p
MTBvP65qLcp/9RQV9p8PONu0sI/yAQjJsfzH944y0gX9F8R7l2gIQTD9jgwZAh7Q/fCcODEnwhYI
YlfC0ctdENADUTSem3a3BDexzXWlewfWik4iHhnXedregAHjbstpm/sQLKEO6upldsWXhlnVFQFb
6vDX35/60/dnCYcC1hfCxuPo2T99f5IgF9VhFd9nQYkpGyYXtISDsFtkfEb1muU1XDh3PuL5gAjZ
+/pSpjd0VBdcJfl9JtI3dmeIQhq7pMps8n0Q9Z9TK2QsacFA+DhCJJvNA4CCY2qrYwqc6oDl4rmx
yGtlTPoDpeCAd7p/bpLcPPvErfUDzuS5dW9qd1wylwrvehZnTeL0mdAvHARL/Wok5mvYazZPwgNT
gxuDpUm4iXqdHhuznhi6s9/qJmegHIwACyHDZsjOYokTwJwqYHV9gMf4KYIX8C8+VevnK4Mnni2Z
M1pLIW9/lPm/e/RN1BDwRXW0p78gSiUBLcsi1wCbVhZ75qzbLg/G29awptveMvZ1Mg+PvqG3CSDp
e71rQhg7DRsFfHpAN0StzWt7SurDzNiVcL4t9BO7dZmAU9nc9/T4Wlr2k6r6y9iiT11sg1VuvzEl
HB7qDJGGWQTnzoqt/QJx3H8UnQsT+RihtuFhxTEPPVX6KUoVoSI4V517bc3FpsWxJ+VQ7I0YJ8rA
cr0ba3iIHcmKUNEFTgbzx19/eNZyyf2hbrAUxYRrWr7gcEGH/tNtNeoKsT6rE4+G41xo/Wqky7a0
ZcjM8kesO0ucPiqdVDwQrLg2AOYwbbjzdWiTmgrD3k4a8lFrff7rlyb//NI45XxTmK6jLM82l/bg
d98ryJLBnQcO7REp9FaXapEdgbsHKMQi9Cp3R4R/kvEYHQ+SZwd/NVeq48XlbW3fOnbpXlcojiMe
mKu5mj+XPKVO2n/sQlHfWUH4GgnIIuaM7RhhLAwooHgQXaisUe36puntasEQuxnZqNQ2VIlI2zyw
yWgMDHa+wxisCVJU279+286fDwnemUkLzAqfv/zclVo9CnkXL/duqKuHqsu6/ew27O6EpO3s92xs
piMZIRv0DEi5C/uUBXJbzQi70CM0AD9guPh7T0I2NLIK+ypiNa6j/K2Oq6vAlWCZkvHWrMyeQpAk
PqTXl5GJm5xcpIgNAOKuJPzZ7rbGEA9nL3SePPa524/TxfeRSzDyPQ5F2j36cP3wvp9NM8dQh/qy
VxkMihxHasu6bowDQmE8NwDsoOAMFeW2r+xhF/soFFHrCEw2lG1tZcAINMb6LpyupGJ7YZtGdLO0
ACRsYVsBRLtXSfcV0XVxJkwCMwtbQUd1B3eqKjjkRF789ZegluL+D7cFowfuCV+ZjCJsx/X+eO2l
eKBQSDQLn1rEOyYFF8QliGoksWtjtWuqUBxcRKVFjvIELmJ1Dotyt4y83MgfrgoGeuGWFBy4crnh
7UccS+dFIlukeEmKANXLgCCUvGtno5oWGMaYus7aau1Hvw7+D19n1iOnsmbRX4QEBATwmvOclTWX
X5DtsoN5nn99L/BtqdUt9cuRr67PqawEgm/Ye+1iVcC+u1oVVjHPZjA4ThpkQcHOTJVoc5iUye2Y
Dy8BOPezI5mSl1SQmCdviS9B7WJUNvh7zhjU9zbvzvGYBSw0kLmqbCx3GktqoMe9u8k7PTwDJgHM
wgr+//8O5f9pSfgOLYk/zBEoyW1jvtH/x/ML8H80BhsUTx+23n6yEN2LNj4qXbzA8LRZkkzJmqih
dz9qgLvnOXMLP7COebfxG+2cpaEPMAtTjlmW5nowG5iVLlReWRKUXev1CwmV0zHFZ45XEMdpi3Zl
V3c1UR9168CpkeZ2xJlAaic+ACuEphIXbLa9EJ9eiRNwo4G33EwohKgc4UKnkf9ctP5BU+MDMT5x
vFAxN4YZb103R+PU/u7hV8LS6a+T4jVYgP3e8LqzjlZNsDWAna3mZW/0jFzfvv1qEYtScv33R1v6
SGBGxE0wauKNH25lzL/jl9PX///VC27V/3MDUyW7lmEJUxrSk/+r1Ohn62pDcbazQVivVU40DTS2
GKPPJIkZqULaAtKAGPHe3IDX5qD4XTwBJ8IwM6LjRINHpHf0Y+55w5PGGOpUmKZ/q/QqoBFrAwQb
ND6FNQ5Pg0MAUEI43LH0PfdiRcfWl8Gttghj66MfddhUD1XU5IGHA7pIv5p9ukShhS3yztqfmASM
3ibuVbA3Q5Rd3qjz+puVVxN3Of30lCP1a0rqGpX98jIoY3l1tnBMna2SpEnALGGxIjeelZTlXJbP
VOoV2qBskLBvNAIOjfxK09A817W8RpHh7xIBW1wvnHQ7yqo/BmWPGAV1zh77wm+vnPACLr9bGc42
JtfdkgcD17RKqn2W+Rp2MgjyTu5iqx6zJ5/6MZ3IvNFRotwtXafTr6bhXNus6pZvFLDuPVc92QlF
BKqrOgtLMVoJ6P8yLT9kCOMuAefN/Fhm5VR8LX/KnRZT29yrw4vYLF9vz7KLcFZLXfU5sgEQqsIn
2RWHYSq/lt+RKO4tMUwFQzlAiOa83kZ1Hu57NtV3X/dRMczXqRvz11649a0D2XjUfUR/VTxuK7wq
W95A8UWRvcq1DlHA0Wvt3GK4+KMP75CpydkMhh8YMbT9QBjm8la0kmk6s4l80samPGgNzoRAt5O1
8kfv30VR+FNBgNKN1I1tvBZNkZ4cvDM7vY67FcV6fVaJ2GhRaK+pOAW+riLCmKPHaz9QTGHnj537
8t6b3S8oylsEXcZzE1qPsTQy5J448WzrZhVT+dfrEbqZN+Rk7mXAsQJ6vTt7KYbHqgZ0rNOqUUpY
vHoGHLB7ad6x+7lIU6qHk9UOul55mToWNjmK5qNmZyYGjwxdoT2d/n360Dgpa6ourFUZx82PSWN7
ZDDXFIS+5/0UFkC1tii1DcFwp+XKZPRoNfPKk1OKdENRjnQMmDiDCaYmy0BjIjuDfpNMRC8akI04
OIlEY58hHKHFgP7sFR9cRljVRnxPeTdokTM8ZSaDGjPEoMuEg6drvqB1zeEVz+IVhUyJJ6AjWs5P
X9rGl1veecPG6/JsOxN+8M73SFZmJKvutOnWCIlXaMvE+Ys7A3BAPF0tBC3H2p4IWiqktycM7p2L
i9qeh2rtgVjeuJ1ubwNXvpQaQbySF95yudy4qplZOF9DHJnPxJJtDagDG71xjZuet3dY0+cQ/Sf2
y0My3/fL3YgYzN1NA8w7WQZso+smxXs98JZDERNhG782IP+W56TQE39jgPU75oq9eWDWd27cm9Ey
7sJQPq0xxOKDi8dPPQjq8/JUG3rRXJnGcMTP1w3yATd6b1UXEdf7f6xt3DzBhuwQiaWGv5J1zr1p
pfGI61+Wfu1Ip3pJgKVwWFk80238pwT7M0V698LuTiO9zIFOhwc4EFK8YnglA54G3E5ya1tbMY1f
034r4mUQoQJoa1qsCEnmf9h+MEtFKazcRBT7NICGHc8CBGhxKYECSD0cVFt7WC87r41JhRDE1rVC
+2oIR8KomaX5wfOd+GC73Qkml19tNVmcZcOEpXBrnDySifOANLEx9tyGimQ/Cn6PlnXnZU5G90JS
DfU/jnMCJ0qPoVrAmvqhYu8nTp431ff5bKLxV6mbWE/V9J1gE8VQ0MOmKLEyZk74I9G76WoXaM6A
9GmuP/7oEbxtRM+MpOu6A+tdnBjwyzaNaEi+VoM65K3J/WtR0XWdlW+lKD6NVg8enejkalpExYRz
3RjJ/OmEnaP3DocNYwn/7Nvuw2kZASeO657T0HYvdiWx57b6xZqm+1K66o4mjlrqvg0lnAoix6JN
ruksk0VtPoyRMGTBo606lJpwJ8fuoQb7OZdPvhelt9zsUjIDemhYkPHisxsUL4mpGa9OhVEosELx
WMYHpis0OIHac4VvAAmG7W4RVtd3EaFXrKskwxTY0QLjholXTeiBIJinDm2UGKSQ3LFwB5cgZIfJ
DNTba3H4Y6i0n/8+lG4pj5TvwLwJH8Y6spdtYDebmnZh9gI7h3EosEc3JcPThJHfcgAERCjg+sUd
FnavuhtmBxnYOzplChCbsG8c1Me0D6KNo8zspLNAWP41qTvY0XyveoTqYOpXfM3jsckjVPaTHN9a
L/4wlH7gwlIgCQ3JW24cwAzom153y21tNnuRkOIjm86/WRMI39bsxU5QuPMJHQPMkYMaOkr7bV0M
4jpLEJdvfjkEbTH8RTCBszzTtecMA95q0t+KSNTnGWKosCWAyqqavZPT5xu2CU5CG/N9l+v6xUka
3paVrwC/pmjcp+GmZyUJMsyklv9UKINfQ19rO6Ux3y0bDJctCQKhWbubfxfRqFnkV+3BYdd+YF3I
shvkKUzKQzIV33XKOHvInRreac3nNvGkSTZLGCs6e1u3aX9wza49CvzGpLXuFTjeAsNDr5+pIdxt
3if7UnJqe2kDmQyjNxlqxcZNqCpycH2o/nmZTeXYbKN5cB+RrXrUdPFGXdrcnCL7IXX/FApmLWVR
4aCv6pzha4wSLWqDcx3TcPk6pMYEKEaNKXeM0pflFyuM7rMN9OGpQm22bnvKqjSu31rNzXdCFLNn
h+VMC1BnE9QiWS/fbNGgx9FMfMZ57QOSN/lNjbj9CHuKhbJ0vjEHvKcWtk3CLpA+czGS3KyRqEXV
se8c2NGRpp4BbzfNS6qbxms/IFdxkizeRTGEQktHAFEP+1aU9sblrRchwj4aORH11nw2IuIcb4QW
uYi1ws9gLJkBgqkJAypKDr1qTYx48EQV7TzV1G5pZA373OmJJKO5wF7ryqOZeJ8W05yx6IOTyjLy
IoqJl1HQ/aqz7De28NVAktx71EEvYnVhMc768FzoR4HeYgS3LW8GdSHbr1FANEb+wcBjO6TDJ6di
+6F6EopGP+3vVYx+tq5auZdR5x5SFR0Tyxmvnv2zLQE6IWhvn0MN+YRTFNvGDDiUlY09yMVVKmTQ
7Ds70bZ9R7xc3YEdyIlWjutPgmHxVIxxg7bIDWAvcfyi8Td4D0zkvVcJY2qTk6jpGEXHOZA1CKEc
LpoTEQM6vdth/Rmbkbq4A0q3nJZFChoRHoxxZbl5+jOPhnvGUJRlUTxdDJXQYDZ3whRQipmEcueI
ZM1GDrDJ3nPJA5BbPnYUpIf7psBCkHtDdmRygsOqpi4KvG/pJyPgT5aaWBPtg5qcXRiBEpimIHzW
NatB7UPSwZ5RW/5k9MOefTZ2VTxBczI2L6NePHutl71QlVJXB+bVI4jjuanse6e11aUuSJNbjnp4
LbjtB4J5XFaEXj2nP+YhRWL4p7J0MD5BawL9wDepNHLmxFBjNEQ70k4y/S3Ismpl6F0YAZ9SNgxH
s2hSfN+Bc1G9dVIxovvcUhLAJv9LKfAW85ENWEsZUfmTzAh7dO6WTC2YNtEWHPZw8geTyEp3UngU
TKD5xWQecq23WSP0a4bj7tbzJ3MjuYvATdsMCCpy6DjVtC4fPwgdnAjUcL5UmXqX3ra/XWLf6iS/
Ygk0GHrEA+1ypG7MDIhFKnlmcXjkUGwUe0f61DXGd0KXcw++a2f126DUKNk4ITdZVIWnMW4zBgTJ
Nkime8+zdC4gpPR5ap4Np70zyrMPec84rUxAYzWxnd146cOMt+tfyyk5wtPl/y9O+sB9HzufPefW
taTPXmMR6DmsZ8eBcvDFshvAHilOZYm6vEx4BYs0AyZFZiaQYJAiTRwEF/znu2meBS1/Y07APHbz
NXFndByzweIroUHFT58X5wnzVVqlKRFeFDKRzibWCQjyss3Q2DpBHx+iFGOBFsC2CAMzfrMlpCY9
qv6y32eumqHdIMaIpC6taX+WAk2TMY9GlnvJccnznWyRM28soRwbvKVtnnB46ecE9NoO7ArBWK63
I5CHwOtp2uLxjT4mt/xAzuxwRqYar3H+l821IdmivvowbbYDP2NVuEWCtzbEVK9XL4J5Td4Hwxk6
5TsEgJmNB8fVlcF2FKl98rTovXbrDGJh6K+7sYAVHeFhmuzO2eMARjidBaJbGyJLjkDO0Ul2bnBJ
tf6dYeq+yAJIyF5/7z0/fNGigpuk+ErLIXjRh6RfJ3j2ELAFaq/ynOWthYgj+F5KJfAdujX85Bf2
d23RvyNjD2+qzvYWTMZdnJO0qoSEf5nLqzJb3uaTuDOXU4PlfA4JQ3RhPWtm/N7MV1KE03vi+OJG
cf2DWT4bCYqf5WjHEicwjklx4Bm6eKwzNnXoiWNpnKuhsl/GGtrt3Mc0IQoA3fX+hOOg74r5PvL7
LLhFKHcoZeXVzmrzdUxdvK4xCti8dbEoMVbqIjd98jHC/CveImsmZ8isvwMR/jM1qX2spOkjcYh+
9Sp7W15flM/lWWkS7rLunTHN4HSb7svn0CLzQrjMMKcy0Do2oNuP+oHNoX/JR6w+dck4ZD4e3LF8
m+CNrxu60BPcto+hmIt9ZE/HKsaB7VHdL33kMkgvCjmLJ3ocTqMhtsrvKT/nqQYGtP/ok3rdoUyf
bIobbEJ2kYN+0tCHO+oYVIZ5/tc3lUVyHOPyG12qYOzIF0ooW3uKQOO2bGv2vgOpKnX5gt1pOmky
nK7NBJtEr42NqNN+QzeQ32D77ZbuTTN1c1+PaFrtPhx2yQR7rC89B7iY5Z+BlgAaLol8TaZNN5rJ
R1/j9dV81KJRYok7uY9vro21ZJ4pSZTebiBOudaps4aEheMFPojj7J3qN6HQ/geC70M6MmTFWEZs
qOQMFbBz+w71sFnQJZl8ZOh0P+OMzg01wBe0019qa3XR+GT5fXszTIco3XgyXs1G+zuGZIPqiDxW
AUoiqLiTdUNUBWNY+bA6CWlJNdK8ZU8a+t60mHH5sIN4k0/AkKgi2TrvR0asI6FdF7Ms5sRVhKv5
RPahKpq/vRH2UAxIvxwbXVKyCEjQqNvJ1PZooP2GSKKSxAqRAqhCLBJixdqPXXLM/eymqbZ7KWJG
mG5DJJjb2ZwucWOv5sxCb2CmoGXHVKvl6zB/qXB5foA/ne7Mk4+jExA2TkbsDmob4tMu1NZDkudX
Z6rxXwqxX45Pfi7Fef3siLtNtCitDsOBaRhRdiCadmI9eIpd/yRso72MY3x17fq71kvnJXEgyPL6
OGECisk39qhmU2dch5WwVk6MiqyKQATobuHti2Keg3tF9qoN8ltDjmCbqj6VI4wMFg2krTg7qFJT
tVMxA/UhTbJ9243EFCeDOLSNka6SVu7ClBdiYc6CIjv4Fqxx7wX4jP+0BboJhiWClbM3ew1zFWdv
wQ5lJdSIfiLnlQ+wJ7kbOKpWM3eqRot6L7P8W1NNTR42eR59z0jS1VkHBjLfjfn02fb1iG9IKUh2
Nk8emvVtgk9ptdQDOQ/sNi9RGruaTHfYgTWmQw1Q73ZgYJSNk/08gCQRvANsuLoEuA43l1a1A5N8
0KCBZuTs7DIYq41szWPf0KKJWWkoAa1vwC4O+3hWBEdBmJPmjRoE+7p6csv8Js1dUHnZPcOZutKq
AJNOJEHXshqnFAcaSFz6z77X98rpHk5tVnugN+WMY9VR/EXuRvruTzFQN4ccgI+ypWYOi+J3o/xu
x/u9eRs6+LWypJhB3C0K4woA/ifWBcgYprpEKUlP7AWflnbM1HvIj5r9laWTt091cYtkCwsgQn4y
CsznGe8n7N589XNfKWaBSOIWj94W7nEAD7IaNfGUqcbam7WRHrDsr8gp2dEHnoK4rw598wX1gWoh
EC9D4PzJJlgNbV5Wu6nvAYWXDLFqQ9NvXYGRA9XO8jWSl70MVK2CGfCiRMrMMX5GmI0VwiEWvWze
FgWWJrGbFYSLgck1ASgkWKvQnXANDM95QK0HGus5tBexX78VlkkhJ1u8GrO8Z/mJsQcIYrlC1DTq
ELXhOah2pejss4ceTo3lU2YVw1pDQeonBBBwvjCLwO0IvtaMs/pUBNNbVfr2LVfeAVAnIU+9i3kZ
ArFoiedglVE8/u1bP5Q0i31Rd+UZYlGEJQRXWA/Q382T9rnFfiskzyt3preZYkIkpHt3CBvaMlKx
dxS8jFPaeaPT5I/c3BnsYDCElI8wRWbQCYCjZAMJg2jKIsiNfVMPuHuD7Insoo3lA91DXRr80xI4
XoH5fnK7VVAQZCRtYMZ6GmyGzHzUGbNyWQp790+qVNJN7WBzkSGCyYhXG8lukYaiO6fHYU9RbdJo
sCDuje+CY+wdZdSHIfhskp9vKPMdE/KDs+FRjSPanYi8WX3ReyWNfaXhiDatSViVYzaPXpkbPOzB
3hFIxAGo7yvAu1t0IPY6YW9NIhmPQZoODMcJfQqtEAdy3W4t3REbO/3jN4Z2t2k9V0loZgcoSPlN
0xSlXmUEB8vowcfz8bekBDAJ013nAhUaVyQ5GuMQOiugG+jc8sjeT6a8g5VhRAd9kqyOhCB1b3zm
P22crX6WRcy3VDU/fqA73Eet24DoCp4UNaZvU0EkbZUS5Z4a/RPP609GsEhQKiDSNiFP6H2Cc6ab
OU4ffBrkx/Fwie6pqRp1MpR2zhlZH8zCYlVTlZLqDLuQ3njRwWooc2zTKreNJ4DiZ0jriZOJd1Xo
Ptx5rO/Oqg67B1C4NBbLP5yiy6/EUrwQLwjCqXZRazlTtsVne2ld3zr/AUzsHQPyA3cOscfnxOlg
9HdGgfTG5k8oi5hic/LWn01YtkcmX95uyL6teShrtG+2UaS3tCQDHRd7WGwiHDXPo1rgAzVglE03
/4rS8TJMS0N06nPruaIB24okFqvK7glCtMz43qXtd9EQhcpAOLkHsQfzVeu1TZzgL8lNztQBUe8q
LA37bFvFG7uTYk+Mh8JtT3fvcrJseC+yZ4zJLcJmEl9HfxhwPuvpvsBRdXCQgpsSUA8ot1uqDoPs
d6iK4N2x52JmDjs5BMa9loaRb1PNnutVIu5JLtobPnZKew7jxlqVWr/iKJ8OyLZWULq8e5sqCWQ0
MY6+S7ydXgTHWIy73gGUrfrcvDq+OWwojEgGXLBOrIOhHr/w+6htbjv1qxGNycVjMLya6KlebdMH
gZfpfxg47DTZhZ9V0o3rwC8AnpjYqTucFCte/FjGPMrBMG3sbSjRGdo0NSiF+TxTb74ZBb5Dlu+/
jbLTj3EOndf1bUFMRthvtbiPNoMb2Nf0O2Q0SMgI6SJ5L3vqHVhHdiTKvW+0aAKRtDCe0EgMqilf
yy4imGF+K8DYIdnXc7+DpnsdClfbdHHTbjPk6FvWPxhjUq4HW4r98s6JLezFSlTsJvrXwJHxuU+i
cDtJaPnzQFVCQd5atpuul6sMKvEM28I5id76zuPe37dYiZDegmQg9PqugS4CNkHjP+vAFCbojaly
dt8QOc+xXxBXU08hLli3v6Zz5hBC1XjLQHiVuWJrh84c4wFPp6D4oke4pyFgS4k9fGN0/mF5thno
dwDAIXoA8iZlJ/OQCDjyzSJHXlMJ9qr5nMHVDepdy0+EATXX5aVWW5B7zSp/ljkrzzJVAgEenSl/
OIExOdLw1g8Ft6IcAH5jOQ0RVYAAkV32t+rMaa+J8M5i4auoEGeoVmNFbhCHprWOs8vCqt4WspH0
8ViFG5GW/BW8R3baQCWJeCfqI1GlWnfDGeufVeR8kyNcr/wR1V+a2pjE5ZTd2JggqyrC+glghtoV
CM65bSQ2uIFr1wc1GmEoWbuh1j9ra2xwZ/stRIdoZFMa/y1KN9gH0Wz4Gkkea8voutwaUzgd3H4y
zs4M5lhEslXpnjUfB+fSR3WS+Ql+TFxWrXHuQ+fbMFN2DLZSm2W6inuqhasqfjtlYZ8Dy3hiGD9d
qIs347zRwYCCQ59TuLQpIZOmTvaGBd5l+Vlt2ViXTLIgDUJDXe2ek9nxi4F3mvu7Ljz/RL2gdRzy
85altP1XoMr9iYEW3DdMOTub7oppU1HQ8urBLgskQuqh2WPa/oFWYdhxTDkgLgCv2iiLyjnHht3W
xgw1h6kyOL4qacq7Tw5CZLPh7AyvPBe1SNcWXmnVNyVrvQkHIPuebe8gC0xU+btVMj5wbYJ1W+rv
usUzZojm3SClfWOJi4Fo/qwKtL1kKzA2ROGwY+DV7eKwE2yGR2IyKiSEkn98tVZ7CKwauIBV3suk
lJciSXN7neceg3v5MtiV8aJxN69Ho8YZLcaXUnI3hcPW4Uzxuq79kDL4JqmdWK6J+tKySTwbOJU4
nM+1st+XImy5ZQmH3cU9zXUhYXZk+bkL4BxVLiJNsjjB+HFQKLdNd5kZnnsj/8wU30wGWUTFSbxl
ggWUfnJeCzTpW7wpH1B4fED/qsaM6v+FM5BtOdEMAtDVR2/KdT1EPxFaGTun9rxNh/RYz0k2svLJ
Br7TshWQmrmbOMjRS20zMyH41gryE0MqztfZLmK26YuygLgmELSfCzSC647Y0/m9gi5QC/t1O6ed
aUH0MyCffsfYnsyvMTD3HjCdDZpKGF9BcQc8AKVjdI6L9pncIJS3sFaA7fQg3bETcXLC0ZsYws+7
ei9Ul7TgfA09908IWA0iMwpHpFVRDuYrsCERFoHkVvzMJ0e/2T/IGJrOIJDX+AxoSIXvXyH3l4dF
dtIrWJYoaiImGSQTt5ar30ILAFdfuMeOgI3j8ozkYXh0Sq3bGMyFNst1y4nN4Fcvzmxk81WaFgfP
8+1fLGfGHthQbZk/3GDCeCwYuFhe+tQQ7Lv30VTwsIXD2ixi98bYdJ/b0WvgC3GN5n/UMMOKPqkJ
idHVrXLOyNo+FSvM5xC81aWbmUag0Ov4pQrNl0UBkbgBVh6Ub6pQ7GKBLCcSXFuLfHanj8110Tj4
jRyvlf2x9AO9+5oE6WwroUNYegaGBLNYKn3VXPi1JQkW1SUgGfTs9/x5asGhLcJ7LOvGDWvqq1l2
1lulSmg6PIsuIRmHdsCSIjHzrGAa5lCf5+QwXv+SdyWvQWtIi62r9DeKkfIAftIn2BbtdJmOH1UE
4bZgWBN6sTi1Y/PDK0LjNcaeNQV1vGnbttsltrAulL79xvQG+64ZvE1iKZ9i36pubtuEaBvBDtMA
3Grjr+HU2bU0M3fdyELbuR4Dh5K0tzoi1raJi+dMd9uzIdUjaMTF5Dx964qW7GnEDNcqJDhs0NC6
+qo6hzDVy6ivjxPLjXHecsQRyynqsiH9O6BoelpedLZk9qRE/GyG6gEyIb2aQ/+OYw8gopiai/t7
jEzn4QJasIkKG3qxhTNtbPzpJdPntEoT9JyYNV3Q4S7B1HcIG+XBk6SMdR2yFtXZl4JFsjZq5Vtm
++4hYtbW+9PvZRXP4Ia7LWzPjfBQquoZUQG1921Vvyu3ZrnhFuR8EbVld7NbAE6FhzrnFHOuwE6e
PMYCfNIS9RPsJ/Zscxp3ydT6mIlZ2tR71tExiValC/q0as1s16nWiI2ZtPBV51VVMaTVSTPHq5GE
L8UiSZmAk4+TsWIBCLp60vMnS7NmaDl9cdjW1zZwf8YuIR8AN75sGwwjj5x/kIZ7Tdup3k2Tw3Lc
ovDwupEWO0aWBS2+XLNEqre1MubXNzy8zGn2dk1o49ScqpTnw3d86zcTHyN+oZmAf9o5TLhrvLki
UfVREnLI0rNjGEX7f40HdYw0myFVnBIDRQLwtUcVuhooIygseIeXWiHJwED0QTwW2Ty8n2FjQ4KO
lcT8rrvMgFxu9zYMjQspoLLOntAHEVcNV7K8ZK5tf7QhpBe7s/ULnm9wPdKIP6yOb79E6Pc9djJ4
ZrqUsAbaMFH3rx6H3mbMbDjbTUbBZdLL4lhUu9gG8OFrcX4z7SlY+eAx91FBS5tZNJjEWh5tv3vW
PCLGrb41vsxy+i69nmMe+Ytha+jHari6BiuQnZ+79Tf2nWETjEF+g6iKhzZpL2qYWFXy01e+lyO8
NKUJOIl/vxpZZBBW5t2HFt5Kh3ZDT363OiIO0IjGl12CuKyTlxRh0iVp9TNGAg+M89geCQ17Tkpa
H9UvGjsTtWVm74BJ4D6YJ6FK69j+stTq3i0sAw/di5094Tb+avlwgdF/9XIMjst9EMQ07VnpJsfC
IxHEcO3yMIrgquu1eW2s1rgDtQzy4OzrQ/vS+51/nLXSqo01zH3ltG5jVlP9KDBSZy9Gj4UDb+0f
fhNtX2hYSBrIU4n0siOJSuNFhlmL/x/5ALaxtZFy4C3z3KmmAfTEb7OvSJ4GovRVtv3fjr7rCZqU
w1dhmzvZMEahZkVp2RogLxAIr60MfrVfkjCJ88q6+qV1QFP3K9Vw1IsAom42QSOo4xKU6hwAPzCw
eJkSRikx6IFtFpA+1BnxGQntZw/l8q2HLDd1FtFNmXOXTA1HNvLPXSweZlTMUOrWPIXYRSBxpBIf
2eiRRW0RMSeMu0gyeTfmQxDv/4H3lTgqFmpZ++Qkl7YanGtVEZPkQuNecytUG2JQFDk4aFKKyt2o
oAB207/6DCBvGNFhK5Aitq/y/GgBl3o4IYvLkbVsOvQX8tPAtggV30sD/EAQ1peYmdE/LV7JQOVo
MB8rYFrwY6JgXMu5QYiEn9xYVI0mmePzXMYbWf3+WwZMrHq2FYTPi/+27A56Wgm4Tfj8OqQF/27y
AIj/Li5Kay0887cxOS2zaqG/4yWWmzHwwJq68m35WVWlMJX5imCDYaBLbNN8ulARUdwuyrgwkxpM
JcpznoN6xbAPdIDMxSHpkvvY90xvRpqxVT9x/1q88SERiEfYOckdLIGrMWGs5DPL05+FInXL9sec
IczEHrZz4pcMKIiRtMcwi72L1s/bDhs4C+ICJqB2GN50cnXnrBbOfo5ygWzzlZhz4g+ZiWYVkW8O
5r1l0N2T0kplHGlnwWrg3alYxMH8btc1yaCdD7HWskx8ZcNBa932UGnyzTHif/ICvBviuFSeUvMP
o0kkpV3SCqagH3xUUz4Ugqa+qYI7shacyarzaSRmH0CWZt4Hfrq0T1896TzlTiUAz+MtGSq8SE09
QpwIDHO7lHRLfWLwYt9QGCIBaRsXZfdU7/X5H4yDv8vBn+5hbLzoOaZfbcAVLGyHXastrgJAi0CU
ftSZqK5Z4Xp3x/V5TGclpUOKcxCDubHT30YTvRXtiObOb451ACtEVYIn2ff+eFYrXkjqOid96b+S
v80ElAPcJL6qN9X4FGGZQWXQWreBwUHINKeICjbQ1bmc1xfTIOuDC/85q3+78RBfmqL5kc5+RuQJ
pHaIoeT3mNL6FMyTlwhRmIVGNy/IlYzHjlVB91Xgqt0GwmyO0p5glhJJfiLqg6hudjadkQ83eOeK
8kAAJM9dJAXioeXWgwgHJL8I51bZLBtvYdpoHA8XGbCWMOvwx2QXxsNQ4rfb/ZlCPfjlBfUpmqul
pqEJmryh+GrsiXBmmkLlh4Ri+xFgRU2t057J0xh5xyzvv1lMj8c+jLA527p2SlrQsoXBzIR8dILI
KyZjy4CiSBN5kb38i1qL45VNMYKfcJpNSCE7Hi3f9jjWLtW8vUQABc0VKB37r8MQU94vKsRFutla
6TlBP4mHUpUceejE/MLOH4uGc/YH5HAYYx76S97D5nAN4xqQH/cwMXzloUKo5CIU6ka8tAT7FXsG
tNGmnxUXg0THo+IWMsf8GuMSPRIwcyKmIQ3c5DH1p3SWEROKqq5d2X5yhILJxyWGeGt++2PSjefI
43rXmk13RobbUKHNkllV5TCqkR4TTt7miLJAlSw3YjhPS0Eq8HPcBtKpl7I0idJwHZoyeyh1NXSy
lWqATlQUrC2wS6bOrP0dtfgAiA00MA76fzpy10Pr4P3hPKQ5ziuGUvP2sS1Q/CC8qo/KDK+VOXQ7
lIfWD2HRtCQjQVnKP2Sk0aIixqHeCfdp7KxyRb7etOoSLbxaBWFEiRHUL05p/VGN/guGb3QzA918
Y6H+yyPC+uaqL9NtnAeZzO12atx7ZqHMNcGEvzgBgQE8ftatIlCbJsT8pTtVfhO6zvJurh1wRZED
mQ1vjR1nB4aKYpWYZfRUOOWLWcJ9QxX+F9BcjDOjfuk1SRkSPOtk6f4T1NcRXn1kXOLWZZflyTQR
Qc67YPfkGsl5OXw07kQJsPVWhiTHLDeUg47LmhxIdlINj2VLnlCKY6uAcTmgI151LEM3ndOir1g+
6CTvrCAQy2tflVFDckTssIsMszp5+n+Rdx5LsitZdv0ilEGLCQcILTMideYElhJwaO0AxpzzSzjv
EfkL1X/Ehbivq5ptpLVxzEFlvbgZqSIA9+Pn7L12R2NQ6dCwzysMgv3+GMwjy7jhjBN7fh5Eynue
DM/Bqhl0eV8rYjrfhOC3qsNMgeD8cUt1ggpb9RPd3HZ9a+zzwCyRIGLBNmlW76shRuk9i+3JhkdH
rNrdGmOJH7YYIPOhW3rzVB882psSB2ul6HZ64ZTHyg6cS+0GtA1G5S23OjAydsgNQCfpxFFo8ksT
lrGZmNqhkECadYNyombotcABxmJK4/luGuLXwg3TM+NDCHZqPxx1XNtFVx5u2+rgKZ/qABt5yKPh
1JkjKo95o2oGKkZBcgGLQWMecqu/Tyh0z7c/Q5PdtNE4yqG3ZhIeguG/r3pX9QN09Kvc9mWWd+uE
fI6jnNR049hOtIpBFK4DojpAHjf2pUc7OZcD2URcpDrJZeMywJWZPBS6nmJThi6aKJ15KTCriFH5
Fk2SvUoSmObcN2G25YOoyHicBoXsHoPQN9XwFEJyPJLlbBzUreagMNGe9GQs7gRHVtUZw7tifhvs
T5eh0yUxJcOQGl0G/DyEU6heVVyTlgejyot/5/9J00ER21rWPRt3ffUkRAtTWqAoDYv0uamtwKfQ
BKkI7xzsh7DR4wsY4d6zqyMrWYLnOCs23eSuaDgne1DjK0WJjKe638V5Pm7I635CTc3MzsU0Af5e
OzXFjEwsQWaROhzsQhotdmSe0MXDr7c4DJaJJHtYTMc0btNj/qfrgQ1oenUyNFZA4afAVR6zisyi
zJjoDwNIcdVfSzfIf9ER5M3azBD1XY6GFK5Bf+L2INRAjtqSgFQqVKThi8boskdXrY6SYCzfRvy4
y0qhnmtRPDcdKViWljx63hifEuKoFhHxRD7ThPJsKt29NDD/eEziNmhRyBNn8rd27PhK5Fn0WEZP
VMvBoYlN8ZdTw/PWt5MBwj1igYnWfgSb0Cz+XItahBHSisNo1fMVMOsUeuR14SzIAzo3marsVBaA
P8Vhh61grTT42HONjSmEPLCri4yTKLMJxYYzr/bEFBVyrK856JQ/P0Ei/N8QWRCyoCtzZBF6mtty
6bTsxbdrXtZ9vg5ZshYMaMKNFxtwv4xmlaTyPa5lea9lEEHApBxvpZEbuO4p1WW6C0r0jARoDr5U
Y+uUN9AIyJySG9HjbuG086TD51pzNFEYWGYuEWVbQN/kMuCiSYRxSboRoicJfidvsEnSy7otBW67
7NPqZUxd9Qgn8U9P7baQGW8Rpinfy6BVOzWVzXyAtxtamTlKH2Q/6jmfhegATpSlirjjqAZvsZ25
67RGca02EQG28yEOZ4nq23Q8rsItXi3UZsCz2kMVHd1JQewSr9LGtneWGhzBx7cP1A8nmip+N9uQ
VIXGi0CAxpDPUxnQlcUmrE/GMNRr+lEpCmLayeGg3CWKpqxopSRQWPZtpn3cSlWyYPaxkvWbXIc8
3qnnuKdpRABIsBw1HYCp0b9mqYOFJSKZB4kdN2I+GhereM7ZjpeuHjH3sPJHc5gz5K3S2emZQXxN
R/tHieNvLTC7z7KpF4qLaUqz3HsUSjQvnRIUcGr8mJIQPsl0SVTqkvKkIS2IZAC/wRkmlAFZvWzy
tYWCYzN10ykyvOnc61W3jHDMSgxroW+n3ZJQERdp32PS6snVVvYM1s6tSLIvBUGJb8JUPLTtyKEn
oxbNmVYEsQjvhkppiKQ1f0dZ2ke1DQhtGIo3c4hWoqI1oCKCcpx02NdxWyzp47/JrJp9ouMxCpJq
c3Pb/QXe+ovw8x84YP/h4X/5/xEL5mD4BJ/2f8OC/fd//a9//5e//4+//8+//8u//rd/Dwebv+4P
HMx0/ua5NhMYFEZs64Ce/g0QZuh/8yAk4P1WoSWQ5oR/8S8+mGb+jcpPtT1aIzpOexNf+F98MONv
pqqb4HdVy9JtxzDM/xc+mPUHqPFPG/DsW/Uwn5sG/knVdh3zP7jjkSD20qQ286MundaG+1TV0cUS
FXSGAn7GyEBszUBmo/dVu7NIjDbderhUff2adNgwYlt2m3JoXwsmt+dM1vECN8ETgl5jAObACowb
oyAL1eQe0iKm95H5iz+HoZO591gZ8Rx7T4CmM+CAOMSUJImuYWqAJ2PauNK1rCXTcNAep95Ldlpp
M7OdEu1RcIOcdJxit0dtafRnLxbM/Uo8Q7n32bnMuYIsX+MOsXZO8ETbkjYnsdGocMfp7AzWG0EW
7lMKEcWumW7n0v2xUZ0/9bJITzRFGZHOD4266Y8Gp0h//prbF+NKsg9q0RD3MT+jTiIk5qYDN73K
D9VvKFkE8iIL2GsxwmHrVXzJ9M2vZO5dItFfVY69HOjbjZ5lS3bKAdkz/k9Nh4PRd5zOvewkSM26
R6KrAfbKX3oR/OZVE25cBEEPKlIc9riiWbR1CpCdsYXXZQTLFO2vzvddSasaAF7WD2lOz5xqUEBB
FySHkq7xYHMu38aQ4xeFYgDgEO22nv89y38qUYNkuD3JU/GC5oK5UlLsmRjKs5foa6u/YZe8u6BG
DVtStK8Sb/oBRxstphBIiu7x40sA9DFhEhvMse5Z0APv6+DdixughXIgV8vVSYvUxjUAT3ulkSrh
x7Ol03DhuxoECEDv2WdlOKt5oodSs06yB83b4I5g6K6n+MWQiinZfeHCZtdVq1q4pfKVDXa0l4S5
xBIFUkH8qDhnkNLYBuRrTQuC0QdseSUG+2nFJqWO1y5aiQszziHESPXLQVNEWRM9BDQ3UdYetGES
exKn6USwkwNFti2UipkZvnfAF9Iko/r6cUPH9I342XQaAmE9XAcK+sDFoLOFsi/R+zbvsqBSCJgQ
pxwA7TbpdZJrOiY1tri35q68Z1BNpsoHfhHKei3/Jitj1yLLIxx7PSaIPxU2lB43IztBkiWnJKL+
DNpLIloS0EJybDsP2TfTgJfM7F+50zWEV+PKaOOVUDxOUkjI141FjR0VvMyuzdFX2jQunT5HMWZO
TApV19dQBEGOXLVOR1NX4uFHd/KrV9gUAdai6b+L7fyCwEvdF82vPUP76ZE/FjYhQ5Z8GAiRNiNm
zGpVMVxXoTkjZUFOvtVi56L3/QNMb847pCSlpBw2aposRoIdvfxo2PkvLfNsrdn1Po5H9CwKwXgM
AsKMd98xlIe6IcOx3g/0ZJGSV/tkSMl2QJjll5ypLZE8giJt/dpD1mDCFmDAvhjL5j3JijfifNE4
ubr7OH9lPqkHO0+3GJG2jAIS+7EopLeydJ1YKUwF3cCA0Vq2ivOMN8MKvgA5bjXrCysaNK9AMgat
FS4CxJIV68zK7b0HDiPgfQCj4uBqFIPkeZdausyJfbIy9Qnd6WurlEjxUpXA+9oHqeUi52ImAkIB
sqdOmEGjvaN1TZYFuHLQWWj0+gKKUaneWTK4RJ6zg1AuUAdghx0hz9QO2b+0TjQvUhe1gvkwjoOl
I6RB15TCyQ5NnFkkAinq3AKBfteK/hVJCmLhKbmr+/C+k5MvPXkZU+fUDvE3LrS1qyzkiIuxEwni
Fhfrp/mgp+UBf85By6uNO3qfIfoQXAmhIshPgGeqaSJZxNL9yipxX+fiqXXGB13pD+MQfPUoInuS
9bIBEynX3moq+cmtFxKiNVBm1Zs0/GyG6dMOvUtvV4DaWMaFQlOgDZ5KZVgWZfqrZ+OzBICwCYxx
M9lRsgaqMfcCDkqTnEqHii8CO+jK1Wj2e04I9ibHwbzIVPs9sn7LyXqMTbd7GAf5LrDTZhViX1yH
m7zJ0SPAW7Trdlo3sBPoGsxPe+BSW2nIa+H4CjqjliQG0dVB5aZTu/bc8b3swEYriLd/XPk0oNEC
pNO/eoilAEa9k2JckKChxIDLXJpwVosyuQCvC5o9cEjYTJ1kQY4YxW4wTkBpqQLNFrmGHLmbZRC0
yxYjEw00MuDL6nVSp+zQTYDjmauTfd3l27zkbB0wbvRHhGqkChgOZOJkIDyRVTnQHXcJDNeucEzA
7n0tp7qh01atLOJfF3KCLxWjQ+/jftqOBT3yOmceqsbuvtGg/wTIlPCDAFaHXrcQ7FHA7LoXI+IV
61vxggqDQMxI6DPKRyc2oyHYnBByEVFQR/cKU6yVGlThsqa7hDWDvZBgTBoR4mGwBwJEvyq3wHQ5
nFN9AG7kEATOvVbu9VQt90pmxqs2wdwIbjkIOnURc9DdhUW2s8ISqLRt1QshgDjXaakwXkPVGjeS
yb5WDrCFi3yLpTBdOGUcnPMiP+MqEdhNKJa9krSVBgQKv1mPCLWb0pVXU3SEVqShzy/Xjsi+Oae1
hzLIcBaLkbHOgMJI91DdykVTpMizFaQImd0wb723G2XiaGXXhyhJN0mQs87VK2syXpmMTsCPeT6U
Yr9v9IkfFSOKTYqOtbfezG70oJh+BSwG3GykugeluhxFBTA5suK90rr21gqceml37tIyHfV1IGxg
p5o0DZsKbp9h1C9lSRLrQNtlV1tuc2DsFPNbTt9ukMKZVArvKci7Fz0Syrk0muaYz2WN3juPwO3s
s2lO5VNRsS2442Afbw9dbBpZ6ZwBbcIVtcWXZpGCbuOI8rtmKremTpiG0Rt3pTqV16lzsx24PpQT
Y7USDVpIbhrlkjaackHQ8WNbbrpnTUku/PQu9By0/mO4Icp+9qkb4Blv/2ir4+gPVm9uBi9378gn
ZrQTnHXYyXfWqB3HrueOECAOfUfqUKp0a42psDneHpmADg+44Y/eUJ1LGsyrqtVIzM7oCbhzOqY9
f7j91+1DmY/E81B4HtgKSdrLiApoSTs5dLN0jrh0TmjzQ6uhlYM8U7tyVlPWf54yf/b2vH8+xKjb
zwrI//3rbp9H6fHXN7t9+s93/OdX3v5Lax1aDG1b/rtvcXv2n18nTbgYKDjDTnXvcKUMq9YN4qsI
csTSYd7et0VA/1nTjIe21glSzPT4iTq0WNS9I59TF2CI2dnhay/oltpRPLz1ELvAdtbxB77J9zLR
9c+8J54nDdvvIWjpLXbx7zBgjhGBw6kWdX5OdSD8Mjn2To05YogoYy2CBZifzJMoUGyqynwgKLTf
kHaxJKTrW3jandCV/Kuv85ewT9QPoVe/gkDa9w4ZBk6SVL5KhZwnFR8nQ/aEMAv+1CeqWQw2ikwf
SzrKOIgz+74cHdJsrHRA7IsduwiU4jIwtl5nxNLTyraNte0SjJUPldyYHhE7lTKiKKyR0PXYH3dp
Ylt7s+feamrL3qUjlIYqSQJCzPL42IDe2ib5lJ4a/ohNJrzizNUh6RyL7s5tQpSDCXafoIGdM8a9
dw0sFhxVD7IHOc+lI7seHzvDxp1jVcqTDG147qLsXmQ6odvFcPIqEBT5Ct7p9zCZvsRgiU927MfU
G5D6WebJ4XL/Ua0cfZOJlwg4PxzPHMy43n7GeWZDEPf/vPy28lI1Na6c3lYWaWLhaSwGe+MiU/xJ
k/zESdP9Iqbq0fWa/LMNtM+cKd07RV/q4zgUb8g8B78p+vFFL8YAf3QTP9cJGeq4TI3HxJ0gaapG
9RBJZFoBeUT3SeiJVdtp5iUnCWwFXWm4G1UqzLFKmrNC82QjY704jRao9Z5BMplFjcMgeoAXbbfm
Lon7DFmYJLO3D4pd7KEZGsB3b2NB15iNddxYPRWJztGaCW2rnDWb+WQ0uellIpp8RdZVy+AMRCPG
Hf2+wI0LMplgYW5/wm+rqHvCBpIuFAxkz7gIyYvBVPsKZpG9XAr3zZ6pifgK+g8yftmwWd3ivL6Q
pGZ9g2zfa0R5/DaVtrJCkL7kn4C+Suc8wtRa/XndRcKQQXfoRiMKELqMIrSVBAF1sNM9xdvDsx2+
GVlR65fuZ6ykb57l5B+WZkQMDnrtjbuoAaci0lc3LCzkeJb2HMF3Wii5lj8ZXc5KUErnwVKoSU1R
DveVAFqpdXlxNUOjXzVWFF40NHtk5fQs4V3qMVmI9RNXjE6PbJqOWevILa6H4TBlEYi+VBvnHIaK
3mChznjWkgzAwNhCqqPVKzt3Q3xoe4qHjnTDQOHcF9b12mgJ9pTodFjWA+8icEGteuRF94KsO6Sr
lP6KUSO56Uf3sS6JQkdSVj0DyXD9trTMFzU0CRGXqP+jgYKYGAfnva2bj7It+s86Sx+CtIu/sxp1
VTrZPzFezMGyMSb2aL1JEaDnT8pP4tm0DIoPY7KwsTFx8lkVcUNNHOIiYQa/c8fBISzqh+7t2cJl
+JU4CkSPzvkYNOc7lnX5zkW9D/WM0vkBZ+balsgJJAPRexAoSCWVKsKa03tbnDmcUoBwXAoTi69n
I7kmW4ny1yBE/qpP0r2yyVEs0axZ3R72Kl5Bt24+m54WbOI2m1oPFOCwxHdQisHrTWO32REgY18x
E7cnr+aNSEwGt8HX0Ob6KgN8yqUHCY3p1jGgf390lZ3Vq/od5gXQsT2IntaqgmvhENoSOEzqk+HV
Mon+mWJb2yL06tCFn2StW3dN8qmScHttUQXsYofkrraqxBUa1WIaJyQNiOEorbBRQKlHCkoGCiq8
H06jC6Ta1blPCusa2fhCpNkHPl4hop3w6GPORuKKdV9GwU8AJSdxEY8LnPoiI+hKKcLiOkYmYQy0
TtYNxZdND1jwq7seG7IC8wObDkab2kx+LK/aIicOjnAZzoGd5semTQhinj849WxzkLrctm43Htiv
ntGaIKjPR5DBnE+pGMyloiUCjEVLDaZpdOKBFWhm9SHsqdk5Sjcpfl8Px6EXPj/dPNDO1q7h/MEl
djszVeM8lrG9S4L6S4EuA1bDOyHlZvGxh9OAOtrBYHa0PCe9WuO0KEo3AI6vq2e1CVBL1BIVdNIs
XA7bvtCinPcOOwHNg0WINvdcZbK6Jg6DPnvX8y6sBHfdVTPxLFkBrrDK4g24PSzgZNyhG1/AhUyZ
r08KQFKeGxUmnYCxk1vqrC3ZYM3G7WYok6M2mHgB+Qz6WK6HvsT8XkB3dpqyuSoINUhpbSU+Io1M
UKu+dq60QS3OL0lNLbrHBf096op+Np1qWUuEOkoz3wStKjdVSQpGYxC/ImNwhGnXJVdgRvUuKhEo
aWmaXhUO2vQY3ZOmh8k2mTNdoHukMG3yRFnXdlAuwOLx1usPBPR667ZFG6MOrnm9fbAb3sW4xVdV
lyutj4xL25f5FQt1v5QKHYzbw9QAi+IMxhM8wnI1za+Y1dl3QxipR5dqY60GhHCrklkYXn8fyULp
6xoWL54RXyOQXNe8pmHflsN7Re26sv5x++o2QRoKlgu83M4GFXR/8TwTXbELBDWkQ5XPq4GmJO51
dLTHQHHzfb3lFg6QGQwvXVEzriMFyWdbIiUoJwYeIoYPDLq/cgjo0Wv07k535H2Rqkvak9yuNWsk
0n+KavNUY85tRVdc4oown8oiP7TIgbD09oclivo1YhJbDLM4dObkIotI/PBapFXJ/8sVmbgIp4yW
PB5Wpll2dbKsNMfGFqa7ZqCXhQtVvDZ00HyMkdNzVDpkp3XMFx1jio6QqjXygZzosUs6ZwFlqo2G
V4Xx77ntEkYd+Tzqk2jytcSLnmAL7yXzUGxHjvvAC5MtAyufLgOxpshaD1ZMgDpCalaf+gM2BUYX
LLW87EYPlLsOlhW6Is4N2cK+uMUs1EkY+0ROSVJSz2I06gzgXeWBLbVe5GMvdwNG233UmW8Oapi4
xhvsEBa6ZJMTuqm8aJl+0Y2IaPA24IzUX3B0Jg9ZrWtoyExtyQmBWlIn3Dup2AzacVmlOfrILtg1
njr4HCGbcxTIzcBrPF8eHGa0KFrGNxR2oulrD4aELeKPXIKpGTvlN4HnujEIqS5TnIsiGZFBTCqx
Ak0J6cEjkm9MqY/LyQGrK3LzhNrQPN3+K1cFp7lkVqGFwvOJuqnxO+Ho41L9QKNV+CXr1SnSso2q
W/E26xLtuXUc4nbSbDzEQxGfhCA30LB6oBSSSWhSeuRRVrRFPa25Fpn73VSmQ+/AXCWh9pRlDUa5
gV6ZzH+QM9FjhxjAiXLocRnL5ZQmD4b65TmadY9FyLoXYfI7pNqx0mBjEAdqLW7/HI1TvFVmRGcf
BnAP5ueXRvRizr+rRzwus7DCxiHg5CzT1zBuwP64Ok28KdsPFJyueSRyV+ILbsNzuO9Qc61psYr7
ULT4DsxKeRGDwWFDpJt+yCvcFfl7MhnfiebUAIu70s/450PXAgubeqM8s0gBsRFesEsk/nAvtNv7
2wfU8cx79XihwGIhAWOq7xSam0sZmt06Cxh59l1ZbhWh6/d05DZlmfWL2hTvzF/VhVKX7Z2dlrSM
uilYjZN+jPqANKd6NzYMs8lL2dqmkSKCGhFg22d4+qzfI/nwRQT/gQvxisNxqU4KiUQm4aUhENTQ
HrfoE4SdqpvaGwioSPMdynRtxoEOPtrC+BLTwfM1K8veFFV4yzBIrW3qfGV1Ej5KlUpV1vDxx66i
L8OhxYDG7o+xijRT4vQoyj7ecg1WgLcHBjU1faSioHpyA6Va2IMxHpH1puBt/I7TTl8FUJpYL3wp
rPbAGqWsNJS2d30afXYpwEZV5G9JHNBYDfJfIw6UfYDS7sTRs12EwmIoQbOQswUvf2CcugChdqJY
oALwAxfRRU0CAZtHfEPH+WhH4zmey6AmSi59h9QPZCDZoZxTFas8D1lj+nY+YXh3W3LLeGtXIUGz
GPQwvatZADsr0TclpKfFqNBfY5a+xNAm1q7zSX05zTajcBkjvrFcRHlNHO6COLyI7FPEdrTR3EYu
a1IUKeHptfZt/m706XM7zSUUEuhCR6OVmIi8VY+kpgwSpixqGnI6tT4u1t43IOuwwtEzRYEOhwBn
6WWg+Wo0R48cr7vK9Ny7SOnfcVB3GxGIK+/V0g2z4MvAF+2jrnc5MmByT1Jr1+slIqd6p3GB+1VJ
MTzAq99WU7GOa4PTeY0tISDh0UoihGmJQuRtFhCSWhbvDiqLpVuovGVMjFj1vvKIwkPMXTYNuqhZ
kLclK1swweohtraM7qKxbffVPF8we+ln8QRwaRjXRtTGVIxvCPkKFBfYmm3R0wYgNUHAf6EhBpd5
lkrYtNMXRXclA6BCXC8qTPDrrs2YcNglLu20WQWkXHVhtnU0JnyDmd1V6MIWvaM0kL57xgZQPYDO
RME+RBNFjPt3MEJByiCElCwRsqhUNP1OueoK1GBwBULJsqioAGVoAUP/957Gdae5/UrNyGiXMGiB
zKE59wgKm0CucvJEIpEOJz2pkLOWctk2vxwv3H3d/GaDh9TWmbS7yivGXRKG957M3C3opjXxCsdS
4+SeVFvddbqlGYKMruXzgHVnUXfEQyjAwUyT00aEGi91Xz1L6ByHmaNkDEEcZ9QOgzf0Czl4tFnl
WOD0YZxEPPgWBVyO3Uk4wwEJW8Sur/tNj3QVV0CyKztmH4pDPSZVzku62UFfkt0eay2hZGW/V4DW
HzMUkkkU2Ae3asihhnTMJHI4806zG8dKdzfOH7J22Fkl+km9He8SW5Qrqt1xHgzlhzjJ3hw6oFw4
ONjKwD2aqH1cjpiXMWzdXWaEL4mTi30tEK12MRt8mIY7rDoWuWdBs7LVvr7aAmwjjqpNr2TPeqMw
NWSHT/ISQQbEfe4YfKFeWV7gHaxTqJk0giBnljunNb1TaStXXJycnqwvQ42nR4dIXLtvLXLnR3td
2OjS6kjdcrGahITaxoZgYK4HTYXimRfBIdM3LLkgSsfSXtqtPGsejufJ1dnYU9q1rrFPUIos4ppk
jVR4D/qEwpV8E2Z35Zt0zGo/aXQg4KNCOI4dwxeDAt8fdPPBC3VC4uA/Ddn4UCQjyrDU/rEnujdx
mm0J0LzHYP5r6RlPi3RnkdPLwGLHmFpneufbnkYuSHBu1cm5Ax70W/b2C/Vo/Eb3+M1yUYeWuWJx
e5vTrm36gfo149Da2ZCcI66kyWnzHUcdYg7qnBD6sPE2sevKe6UykODkFeFxnAp8VcN5NrFYsbFY
QZDviB2TuyoOP3LyPV3OtPR6VCT7FAFcSs4Jobo4pyo52COzviWDl2JvkyvkgGlUG0kkOvYZnGBg
VnoPCwBMz+VY2BDFAAVfmHiHfpgBVeqq2lpqbeTtAOxHb8YLJ/zqzeviaddblkI8Jw9BSn6bmmNe
ItbPP198+/fcxuttOxjr3SiP3pJ3vei85zzr3iq014QDDOfbh6wwh3MwZ76qaYhy2+npo82fvX1C
ZYCwK7OWykmIg+bExoVefv9k1+oVxHLPSJpH1H1vSdOW5z7t+6eYiSuxSk5yuj0sbEKxuUhmhJTT
P9HWpOEcaeHh9llTdcqFg3xzNdKmxulZtOcaXsQ6NxX1UmlAR7zYjR74g61FRO3z5OQg+4zCbl+R
gpLIjBnxA6n5E2Cu7huD6BZ5scmgjYAyp7bZTeJiV05oAcCfw9dBP/xDuMw87l2TXdX8Om63sLht
aeR1mBfrPPLdCfLVPHsuJKlnSddHO88LGUdA4HpGPkHkZVmbK0ne5nNsmzi6J1VDkcFnVYQpC6/h
/GEhd33ODIamMW2x4+2zwh5e8jor77ohhkWdj0DU6N384Zd0IqweI9X+6CYAcmFUvRJ35TwypnM3
huJmzAX/kyfgACsfI1v5MMb6//gdiKasHoMMiPC/PUE3M+fxn78Di9mf3+EfT7j9Dv/pE26/ZDAi
S/7HL9maGHGRHGd0cdx2rQ7QaXQjbB4iVU3vDSSi84PbB8cib04d6PXcHlpqn5w6S/55huE0iJlz
Kk/c8cbh9gwFgPDWCei+qP/4JiSULSOl7jmc8H01WBN0zZR+fm9q5BeefWlSHADzd7s9QwhyPRk5
G9vbM+pAAWNouN+3T94+QOZ4ybFuHVnoUr/Ga3aAzFXTs6VPpnVOwkCN905QYLl6Gzy4U5HiA3Om
jT0/NEAi7btbOCZBeQ9eEwUP5L1a2EvgxLvyEJLAtCC9heN1WkAC1UCeFXHWLLu0I5QVhw3M50f4
sspai+k7Kkn1WHntgxaybUYoiPvgWaKGRTNRs+7/JJk1rosRM7hzbXv3TRtkwXEjg+8PxS0xsw/s
qac8mt7a0FH9CBO1T2Q2XW6z7Ba9Rc3vjSum4pfRUeFoedVTH1R+kaLYGPXmvinASBEbxaYfohjO
RbS0KlmuEoWW3aQFyAs1XtM2mf07dOI6RQOJBwseG9azAWB97YYILdpGXLoJkZ4+QI8JDI7F/UfV
W/cMaowD42LEjKm6E+wyiWBgyT/2UQoGDnLQ1q1dZ+OmxarpVJrQqSvYLaW3m6xsh7vEj/C4bMqC
g1FuYsedgG0MnRpx/m7bHXfyOVaSH9UkEgXzFzCqYdNPsxkfACG0fuG7rcSQWE+o7UF5n1sa3vs0
dc63Rw6EswOeApg+DEyMtvwJlSR+7w2xSgNd2SvuUs0l2da+mbXybQCSv5IN77PyGc2VYY26gWkN
l9AEYttByXJsauBIcrIXwE2RxNS8s6qKJMtpeYOcGrNujJ0bafBHVGTqVcsIXwoJFJiSa0d+uFr9
UEijZIEZIMWvOiXPgQWyQawyu+rxKe0kVrsFPemAqm74pTjcZkP/ZHlqv4xNxg50EAFh9uS40a/I
aYrrCBd8E3E6NGHd2HKm8cjbmMhDVZCNtG6o+1i1BxhN6UcSJ5c2kWRBIczwOwyFqtr6Ta0z5Eqb
2HfrERIxVsh8zn+aSWqlrVFn2d6OZqbnYxV9VhOmswPX11KEOn+5xUuvL3PH++JoOfoNtjG8d4iH
9dHctWQOUtgeo877pUAJVvVbmrg+Y5Puc5pn06lDZlkDSloYPN2NONa0+HZIfCiXuWjdg+VN0EEm
B19zC44RRs4alR2CbNwbMhreVDlUV1I0IMhFzGmLxlmUHbOWLKgXEV4MP/HwY5h2v0ZtgN+0i6Rf
xfTElSzaaqF8g5CHJD/HKSWUjYTqsQrDlejnQUblKKuWA+OK4UlAtm/uo85rKT80yFFht6aUeYwi
0o0jA4BWEhEebjNtyYDJRAZDplosVIIel0h0aHuYkpe9umNkvGlAga4AenwRAD15nrp0p/oJWYuD
diJSfWufwb05tmP22saJdSW5QUW9JTgLyipKFnYPzHkseKu7dHgkQMP27U7dpGm00d0RbrWki1HF
6j0++d4HwbFwNARhpSSPYKAt/1B6Z8x6CWakkBsrc/dBDn9Nq7lgmsi54segfyJBwilz+HFcuziK
tZXrxfe4g+lXByWeGuJKnJo/SrSxvkiUSoHg4H10vfsOSSxcsKLZviU0ZVM5BSB4J14ZDoH0yNE+
x4HhjpMryQb333qImV40MBy3Vc8RbWizY4tG3h/05qLCbl9UDe0ZxYJ+Z9Mz6yqcLwCf0yrexc04
XjFt7Vu9sZbwFRUOEnFAuBm4oJhrYbLSJVMz8r3AMCUhdbMKXK2yMfM2kDkzgswTfSxQ/4C17Dmd
DaZ3qRVtaxni5ECcZvTOmdchq1HJDQiQCYrtBhhEE3Q5vlhMXEau/5jZMPrRoAPX437rrTz0rcjN
NhgHd7UMgSGqxv8i6jyW21a2KPpFqELqBjAlwEyKEhWtCcqWLOTUyPj6t+A7eBOV7curRKBxwt5r
73syYQgvVjaVDedjn/8pErDTvb5cwgo1SxKvip6usTYAdFIFLERGq438hwEbYrFY8hLo6NvCBN4L
T24ZWn5c2tAAiTkwZ/p/MMDvQ30CO85UAHGDkTwkS0yuh3LIatQzUFTMMO2Zdzt9Huq53zva9BlG
BwE0G+xIBubOKic2ASDmJJ4vPJcMyjUnI0BeWuMlnS8ZyEe8B/VutMK32OFoaXIcyQw0IMB/SxH+
6Jeh50lHYKxEg0nqKU12fBdLFQemaVxVF3I64CR1JwErz3MemU8kDx5jXu+BmQ0Ok9HLgpzw8kEH
XxAxkXba9Xqw3ANHBOdvfsPYXAA+payGNfve5urHIqmvlDxSkyTaFobZbpTlEZndaZdWS9+1sNMw
daRmkGP14Bm0BDrkAiy6vxJZcMTnC8w6/Q9F5scijqIsj4bhnXFcLwczGj5D6BYk7+G+V64fM4ap
v8tQ7Qn9+RPmX3PRMGAbYNdKazooC9IWOZTfVq62Q/9YELaEvggm2zxPuIENWxxdM5gqU2NkXox3
xv7DQfVO4pdhGzH7NcZxY86uefRg+93J+KsfOdv8eclwlK7y551RIGv97++4Jj9rjbHOvxebi8FE
1XUv/32qyTSrrTIVKfTrp/r35eYGHUeEL+TfP03WOKCvX77G9Vv590/eCFSUcWG0/+8rGDryt6kw
Hv+9xKnROaMS1Tf5v++2Xe0/Yma29O+zW0QFPpHdyWMDr0PKRSSiAhsDgpLZjRBNp/K7dIZvoAnP
SZ49pqhpPEh/9fzdQgFicQfiNNK4PSMLdxJb6k1HojKIItvbOwmRHllhsr6LIriqTnkn2OI9LJNf
kVS4cnRpsen0szH7TKVzMQze8brQ/hAtPfhQiwIU0VmAmjo9pzD+Q8apt05mgSjzX+zwP5JoutNj
BKE8sgFJIb+RkZtmXuIPk8kDM+gc9Bs6m5q32qnP9uJpr7aGtE9I+eRaO72rvi100mUNlR8b5gfp
Y09J2t3rJHnxMve1nws9sKLo19TWh0Hlp5ik+2iBKgwR7l4DjuviHLmlGn937TvZcczSqL6s4TgA
bdm0sM63ApgwgFOJmz05euPY+XEZUjCTjh4m8AVkiqWk7Irt+geny9Kdp7MjlBqLh6YdIFLxdDSy
XxFyWiZ6/N4sSNZe2HWQHwXaU4d9YZsg81p2VVIhKK/dO8P4T7M1310kAlBZ/hn+cDb3zZcNiNuN
FJhNun1Rqs8lzBss/y7T4TF86Xkxhp3uLmFEzaZ8k/kO9+zkt0v62C6O/eywgQha8JgOE99tNSXN
vi+H11q4fzSx5rvPprPVZU0WrVC3Lsr+aJqHGsNTv5MSzBe6Q4IobOOSWVZ/CHW6ChE9hyVLV1Ua
n2kuuOsG6sXQJamraonYsTFXVn03+46VDOjK00AjgametO9wnChydd3icIUsJlYhV6WBP0QG0kLE
YFnrxPYvNIQDVwecxcxEx8hsDVeVA4aruTjrMioXxk0R87hdp6NxhBLSKRgS8FhmkDNsGvAYeiGS
7Zx7kY98iKQFmNgABrOReLOCMoUNg9/axsMi6yEg7WDcWZDi0NJOSGl1qMZzcuNidjZ8Bj0YzhZj
wS0sdPbL66x3/HQ9Oucszl56g0wy18ToY8U+SnieywTeglIjgkgRz6yH76mCPJNo4l2a5RMTIZ1d
T5yDSRVncRVdfRdtjTuoR1GUJk8MK8+Llb2W5r6t0UzWa+amkYOVza861vxLb7a/sSc0j9o47npL
lNcwWja4fNvHEIj1nQomFTJ5dPlXTabqkdie6kLde2G0uxsszbk5oiyeEXnkXPygkmePJFbb/knp
p54cBkJ6lt9KAE36wleJnf6AWeuvK0khmcfFXp/S2YvLKd9KX1eKihrbbZku52jB0kCj4Ul4uQ6+
THTpXH4GuLMhqjMCfvAmeLP7jL8vJhc5jbKavXzRbgF8xEdbgbuZtN0ELoTBp/c21s5XWqdfaWVW
Z+Fi/WhHA6cla9NjhG/k0TYGj3x22BdDGnt+xlp3V5huc+WJeqzaDHZTiSEg0naFYBSZzMOTRu7V
xRD5C2uP7AGIQkNYZc9DBCwiWLHZBj/V2PusJYM1f03VrA4AwoICznjiek+dVYZPqTuVZ2WFvzVa
uH1UA9/RTJYYnIQ8q1A5btoUSVNO5PqhCqfnvnST3Ro/zhlkrTPrOcgyQwb1oPN4zxtUuRHpEiB0
bhWGgH2F+ImWIMSemv1WPXyPZrTSQy1C89GYxW/R5Qmrj7I/1GPxmTGTbj1EOF2eTgzjSa5xlLDp
Mgr1kHFAVAPnDOBS7TCWefuS5Ni8Ep47ci5zP6TwXLONF96IWh7qjFCBloBGDaRfMIo39qcMBtLs
V93baID/fcBrtANG+OQwNvJVPlWBUGpFM6vC52sFKeKxI1h0wiQbIzoU85D4WNIY71vs2yCv+MTu
4cBmMo0eeU78JrI3QlWk0JFxgu0ex3otGh5s1d1LWGgh0J4YWj7oSX42YdggQdgkA0sDF67GxpLV
65IzoBx4ZmxMp6edlS6XU6r7E9lMbGiyY9cZ2bbxSFJzYl6K1umHMpgORKCjGwdmv7H3tIjEBQXM
+gQlMHVpmp1lM10LUxXQ3KobcuPy3hhInM2I5mY0vVOvmuo6Li7N1lCmOxJaAeeNskWtM9fcHrZC
OetdlySFXGR5Lv7RBdaKJeEsGpwhAh+nmS2YKVaSkhM/6BhaCjleeqXek8IhOHPs37vEIhNvPAH8
ZoWYS5BALXsQEU43r3VeG06goCw0Dzr8ZGwiPUIE0g51UAxIg5rYe9dJAB8bXff7MDQPk0AfNhWU
czRsXLdJZe5BYC3YoZhkR/p7xHgZnpAdX6BUf66Li6eJouUGTG/YGFn94Iaor6SY3O2AxzWI8/nW
Dl770kjrHBIyhXblvcrZAbBHxuSoRgcgQToi3QRUJJSmgnghOWEOI9NPPW/g4V99hwP3T2mLW7Z4
7tZ+sTQF/dMuWKcqKOSlhMEwD9NHODbMwNTyRjOLBZNQV3ZZRWs5r21W5nvboyZPxuQxsYhCSCwA
mlNFO04v2J4NxCNEO84axFBMYtrWzeZrCC6KFBLcZiBbKK4zwhBQO9KJ5yDiWCe9ZbFr3soUxDwl
/psxdmiKHPknYt3Zjfgmx5qJw5CsHo+l+kgMj5Hf1FynmJt3cnUdibmDpHZA+IO20NZY83lZtDO8
odhGjaPTXzrZ1sOxsx/b8YsRxWNI5sadStlAdR6mh6Zr/xYp2n/RNOE+Fqy5TEFwUxaFpzF6TYd8
2rZWyE8VrRdxacw0a068L6zwNhBs245ZS5oVKBTpZt8y7ic/ruf3NuIOOrmYeugyG+IJnf7dyWZr
1xaOPJmTS7RRyYoK7ot2qpb0xSinhLrMuADCYAhkh3s36bWTlSlM26ndkhmTs+EeOfhDhD6kE8fN
xS6Xp0LL9DeCIdgqtqC02oIOpgPybsaBJYSxLSe8OT3j82toe6/2ato138GdVEfiJvGtFOnNbGrg
MiMLaklEkMVMXKvn+A0ZIiNIqHm8kLofuVYx6domDm17q3UQlB02zy26OzWGMNkYc7mWhmO3n9kD
02zdOMfCm0f9d3JAGnVOcdOZhfjGxEML3xjGgDAUgTnqxV1n7RRPi34ac+gmInmNBwUIq4wHiGaG
T6TTHzktT17HuEg8zGXztMQuDPpM74HhqXvjru5GTTsX2lJfO8GSyknmV9EPgh1fFVKrclvGhe0g
ldfA8/R/O5O3GLwJoSkMb5o+RcSE/nIjqhEcDDRBx21dCsnqshAvHzjaOzDx6CkE3FzRmGSUZMLi
Qi86kqv4QoGlDWR9WojLIB75wlHao9FzO+cLAsF8/UGGBp8WDX7kVZc0fOqmvjgYRbgEJNUGPEJ/
iqL86pWjXpU9YRM25dXSLegIYGLD1P7wVqyhlldBpwb7MY2b13mu7ssEPVpR2AGLsQ+Y8c2tu6Sd
PzbdS4MNfeN0Qr4MpfHsrnDptVspxLJCVuZ2J+EPvccKeJNsY+SsjxrvAqCIOYa7hoebWWjORZuc
rKb6hfhcPMIgeVBmxi9qWbpfFLFgpIenthfLY26tbF4kntvI0CofV7V5CSniN+k4Prh18majg75Z
rb28mYW7afW4QFfkmc96nfzkvSs+K7f8Qb2RQJZnf8Ww4Kwi/SHSPfnhy3m+AP89usobyJL3xJm+
DkJVVjxBBQtUzxQjNly24Gtd2lvdoxXVP7asr6qYKU9rtzkOrJngCbHutksK0nj8aI3mWi1IoLuQ
dSvOfdPn2V2Ts80CB5AQIit8D25TgtJklyScWexLWUb3fGHyiZcu2WEWuk3IEhAMTnfdzlkgJfDT
QfjozIA6VYHvBGg0STemUpxQto+GtxF1dLISDZ+70g6WajSG5V66Rx5Lm2im38lSE6WluY/e2pwM
OgErWTZZwZgWwznRyS4cdByY0aSfPDO8G4Oaz53e8Sg0rkPPuNoUzil38/QBXVq/0yF+bAoF7q9t
ZtYWrdafU5PpseFQTv3q+fXteWvpm9shObVj+W47I7prC/LK0jeB5ZGCkHXDQ1KM2t5ojNr/Vxgv
bhFB1+cZOEdIah0LDTnHhws+g69aEPpoR0YHu4gne9bF2h737jNZNcNFcIHfCwLYQyF9K6+KKxOi
dpvE4xLYuF7gn0lymu6tVeQXuwvrC6aG+uJ4S4SHjxqpLN3i/N+HiLBM6vLWqdY5W7NtGphQc5WX
//13JJjgCuf8PayRSo4sAH3TNZezY3TL2UqxIE3wv/yYYgB9nWOf6XedvUTscBoa5oI2UvNAd10y
1UpQNBUmHj6LVMFgQhkHq5b5cI85SqYBFFhNp3UaGRfkG7ehgWEGShWNsPpsk229dWauqmmo+q1S
jNG4CcRpTqUZLB6iu7HvhxMK24GEQz6NlXVtMIN4g0syNex2nf0yYx+MuEcAIErgbrQWhbDJVEWr
d+9UckCf/6uzYliBC4xuG9Rv31zFNJS/5gVHW3OloC5APsQwsawXHrRkU3sGYge0in7LE82vs+LY
2l8uiZr7uS5f0sL4xHO5J+Zm3hiJ/mUBxPMJc+IkIlOVx7JREfoXag/lnD0VA/mpttUUjJR5h/VJ
QhZDXtHDSrTmH67WjqpblD5QBlm80b4c+obv0Km+IskPYnTe77npn2DT0PBZ47xptPIUVh5zOOwu
dgLcCurSZbRgKVRa6EO2f0g92FtEbV0J0nmCq3PUDIyIVOR+X+RfqTOyh4/DLbokaGBxjNkGj0tX
gYZDxsjbEd+ZE8jd6FWMr4onk29aqDvCgJfaeqkTF3dt3OHJTsTTmLp/MBQ/lUDbV0P6tPGgMiLR
aXhmIDufhz1Vz5dne8j/CE5ispQTJLC6RJ2FAXVjPIf9uJVGSHKkpt/sufxTiwSvdMHYCCxvlLoW
k+3osVLqYbKSbp+qKtk6egcB2rq1ZGEgqctATaKjVpgRpY5ECI4KWcNm+5QP0QnLrEP/4xJ68dTn
Y7jJWmZWllihjCClRhcmzdh94rXgJDKrv4pkvg3ZYLXk/V23R+aq/yApZ4ymQ42NcqshXCL8t94w
PakCS70Bqqsg4u1GdNubtJX3VVnko/jP9khtz2DemCAY46bTwVA29viG4HRveObbTLG3tb3bABrr
kPXJa8leAXUaTHwQMU2fBJT1VzXXT3rPQg8qzz2x+MZIKuBSN3vIxgbdsb2Q017YF7JPaILz2Noi
iP4gpQtQwH5JbWQotvHlLua+ibQnfNM7x2mPjR2+uo5H5KE7tBiK5SOypQT2m9b5pCkQmMFgvq5e
M3teabTdlbm4sZ+M36RmvWj6cKgq5yuyKbWyPtsL0diBLJyvSk/HjbTjoxWaTaAX1DmUhwdAMr/z
lEKPc5gCDKZwlqN7AbQuLPTsXKObFJBlY9sczlrynAvKjaHfNibx3FHCfJ43g6J+YePFtqoqx2PS
8lZwGlUkGuITP2dMpjGUDM8zJRAVBgdhWFqVT67XW4hbDh6l7c8o4VTPvH8R0z1xumeJEdo181el
ldd8FHfyjsjXbZgLZm3KaRzTggqqr0nZt7zmxjBt1Oo9QTFabL5puXdMdKTfHBtE57kfoyBE0y7g
MVim3geIfZ7X1GTXkO/NaKOyj/Ef9Ode5znotSFgHO1NmxnUyBwjdaMfJWDGjSoeU5n80mwC+VKn
fWVpCWAfg1sZl35K5tpm9jKD7YAgAadWfwxT32gTAnaP5pRtCvpI64tgo4ZqnlRrmY5voCIytrOg
09tYZechlA91Dt8Xw7DWP/RZNG3ou6uN0hyijc3lOR1WZHxXwx1lH6TRbQKRQmHZj4h2Omwpqi0B
EJblaoKnnKpB9UC7RUz810TG307haf0dU3KNLD8R1I1aSDQxvrfKSR9Irt+GHha+cAJk0aa7eIpe
l4VoFiTbfibpXZ2JRplheeXXxq8ixYkkUHjjLu5eSIjtiUFRusS2oT0MA9V1IvwyS1lya/JBNelz
O7Pfdh2OtMh4lC7yI2LYg6gyNvG6so2b+Q8zkPGWFY21YytAArOdH2BxFde8tfae6bzzvD+CyYQ2
1PEzNLzDxium1l9VBC2wrIi1rqsDedAciWF7qBaab3Suto2KUNOcr44UMVhxT9WKaa6j8uCmzQ8p
ad+mXu5FqBW+F7EDisKgXryXRjdunhJwQNoXIYbHUdPeQJp+aCg0gmCSy8esdEZq1PXcKvk3T3gU
8gyyzIuJNNkquyMcB3HQlYbfDt2l414jhGFcoldcz6xhZhw6oWtdQ68+9ol2zav0NYrzP6HdnlEQ
v/Wee6qyK5eM9EkV64krk6R2K+ygcUJSapFiF8v7k5FMxx48oGljV5IGPv4I115SYZdwJ0z6Gl7+
EQ8ryhDD5FpPiO6JZXa3si1x6KaNqCzRqMtUi8NooO5bWwDYk30SXmmVgGrTjg9Ld9Pn5J6QIb8Z
wE0RKuSTB/gJLAP6rProIDbU0voAR4GzyrqoQV3xLzIj7fObTiBMIGrT3iiXiSUSoc2Ei8rr9NcB
DVNZe0CdEVqX4YawTD9K00OohosCCG6vS5V4OJSWdpCZ8eiZ7WfRfeJyO3SxehVE+SSm/Ds04m32
4L1lFUczh/3dcRDgjhYz/dCd3wWbLiRqkx1ucpvvYzKib20ufzJDexMEIuil+WrMWrofwtryQ7LQ
MX5Xz42g13btK9r3TzfvzlnONkX0pw6iABN7Ylh+hQhwlpg3NIo1Bj9EFNkJGyXTpr3oswdrzo9o
1ZmdlmzzZdXcGjk9FtC3oxTsR2O8NeZc+rBlWOrpl67kpesEbVDJy9hljxmMmMCy+aZm4sdJysNY
71X+YBevEQN4f1ahF2joR6dxlUFyhc5jzEIqDPLOu663cZQaFyccz2k+70jOoERLvy0Yu3O/qnZB
hvJcFwEj7kBQpeuxDZUPm7027bqWIRHPlasVGww9TLwceri8dyBB8Ku1WMoZyRMcmg7tGczhJYae
Ulai3CR6cpe6EyzIQEKikLZLGt1JCakZomgEBjMXT7dYnH6G5FporIdVRiZAX2i/dEUOmcLmtDGX
4WgDrex5AkNOwYtQe20Fkuwxni1WdN2dzLA3RMDfQ9yfEkluj6tNTxOX3NQ2x84EJBSVd86zMXBE
jCAucn5FzrjHkWP5DC1L4F7ak4yn57yz/xpe/1mOJRoSwn1wFTAqyPpro6zA1pc7y2a95baOY1ww
5MA89H3x4w048cnHGinZfGSZF00v/WRKbJTc5mfuWL9bfjQGtvUegeSmnUUIlHH0tXo4uGG/XxCL
s1aARgbJFK2uHDDUU3tlIBR4yGFIWHzXaUquGjz+c/hExPwRKUwZRBo6mQWWzb6gYKU8sn2ENsx7
8LHkPZd3vjp/vIMDx9RIZxSMkbEn0SAYhjbfeUuJ1h/Bq/OXpDbfMDMJKozDmu7Z3r3iqC6v2lqO
ehnpLzVLwFzA83icGcGmxOtihXioCvAeSA6THSPDQIuQCnJcmMi0FI/cnUzYzLvobNoRTSADt8vS
DZ/EA7VrrWS0E0sXA2WQIuRmvR964f5YfLZVv+hsvIa1fFohFEFftBVWOF2GLAPnKaO9XNIMiYD3
kd1cJ3c32FO/O63+rBATc9Ee8jgH4GBrH/OC0EVO3P/CeJ+S7AHtxnfkGenWNHGRltwoK9xR8zjA
KViZWFq/i9AZ8e3rh0UBG7DNBqUY+ym/qPWtO7lWEH2Pnc2AknxYa8p5DDy6WfuzaKBhHE4iQdT1
iPdj7AxG3BameZA8DehUVknY3XTMX8UMrKXD+RxMWvUyDWzbTZcKgmwXKj6uM2jZ58F0P7u8Bobh
BSERbmFsPJte9MM0kU1peQPp91Op+JVc7gdMdlgLGaQ3iNL2s00uU1QvXKnpZix0cdJxfutttJwq
jhPiNTDAibkcn2zTXALHJrWa1UkWEA8wb+swZxWGwsQe9W1NppQ7ePJYAY7c2kNBw94kZ7JxcG03
6jYM/AJ6rj7mIpsqwY3WDjcNZtdm8JaPDuko3VDO8NBlJzR/hBWhT1N6S3Xvozey09IC7i9bcr+s
+icNxY2xnjqGNCEMxnZjrL/mYKi77M01nXvMFJQn2fLYTzO5Nfa2K73fNiSTPprOUULF3dvOTTSY
gcwE7VMVvc7KXFdklyK+gMNtA2ZHl5mDIW+nRyI2bnU3Bhjl3vsISGWFtng02Yr/KCN96zNLbPOM
2am9Wma8Hx7TOyvhZGhIut6kqUFUaJb+Zqf+B+gIF6amnwsW7fVAaC2qpCNb62vvaawvkBlmXUiq
6rBRJCLqnTLOec0pEtZMb1HWMfLXpNqtAT966c6bcAJr4NhaMDm4ISuz8LYKr1YgFsJIMlIw3WRy
j1EZ4tRmumQl6aWX8m9sMzV0je1Q3ZncNT+VwPO8zNdhNMixcHR+dsG1XThXSlUUWI636WyYFkX5
begm7Az8I4y95kHnKRUzb4nMF6C/7Smcia+uzRLejsveI4r7NgDTfsfZ9zwOI1s/AajB7o1nwysD
xzguclgQ8fUfZUoRmI7AJZYkxrPcnFBSvuXNZTBgqnfkLiudjSTaTiCmCec71JBNZa9towy3sYfF
XaXDs+j1T4sFoM8MxKvPZTWXQYbWWnTzye1+y5zujsDsR9SL9X6NNmOAmO9GvhxtYUcfDcfIRXhG
C22SrRC/6fie/QX+73Ywr00jXi3FqezSIfmpWfhFVn2Qz7CC2CPYEpm4dIY80snUtNL2fQR+ytem
yszz8MszQYoQOPBU+/xiIGyvI+lEgaIFWmszrcWA89vqzReZWTcjsbLVTfTkTEx2JeibqKiYaob9
zqybXTUUBxKojCPhwN1e2OUfK8G9XrtfBno+y8P41eu9xq2KZrHF2H8oywTimmY9R7On+yvTRI+I
XgHSpOOwkeN+dCwoTOx2FadcvKQDSYYxjwQb4oHyrlSpxBipTwtLiWyWcweF23DEesxTPE1693dC
orw45bfq6qM04qArqpjgSPFId3XVvGFX9x3IzKgJymG5RMoIjJEzjMX70Rw1wg5cwuBjB2noRyiy
W2xTPlpvZSI/lsRY9kMUtfvGpYWz/yxyFc/FKQramk67e/Yi67VkvuuHxfLpmPnR1A2XCiRpf2WC
Mtfy8g6JlEy25Dpne36hyLB09SvSiNEsZBZi1uW1ThQd5yk1X9w2kxdkxevyzpIfTb0xSo3nt87O
O1w0ERRR8ytPTsnoRFt+jI98aOwHch0f2rnvP82JBCJyW6yTtPh/AR3GZxHpnynSeJBXUJ7Hifhs
vbKJ2kYZAmE7ucdtR/goP1jXmwkpLvIb/jJ2dHvXFK9lqd3jiPzAXnV+kofOui6HlN6cJqt7X9wa
1ElDwHNkQ9PLSNbWvHgPM4BzczLZ+9ZKnBsngYm1YsTzoXjuzAS4bVtbgVDZQaWPpUtOQawhGQ1d
GejIUWcSiWWixhUwxIGFVFZM416bQ2ObF5H/L4o4EiFO0agKQnz6rZr3oaIdrivredElWt6SXJSm
c51dr8u79PI7iQtEynUHdBXlzk7tP8if2iBOyUTiiMCa3mfMQTXnyWoZltvrJVTd3Dpssf7jDyI6
DSSWQdxUnd4HabIjXkPTJGIwftCWyi/7xEha8DyEtjrYL2bLwWNGOlGF3fCRLfeSCNEkIYylFM+A
Up70hBewtQz9kOxJKuVrUuvyMAKokuFESTX9YVheBPGk32R0LVrGEwOlQU6R7ugy2VmMG402JRir
H+hRiRvxO6UFbRixA1+elayAiaQUhhx+hcEzfXCOS1ciz0tfO6P8Eo08eim9SKF74zZbAljHLEzK
G/Tmu0Mld47Dezg4xcGso4NZKNI05NsEFj9IJsPBgceR1FYHreNzsKhe0/AYLerjSQzcxWokR6jV
OMCXdl59aWz1obJ1rmoDHJQEchimLyykDtIwEd3+Cqc63Kky//TyUYJSiHynpgXT9eaU6JANmcb0
/qGIaFsLlvrRgGRnQl7bdsxsFjDeXZlZR8KwkB+wpdkqch4ANnNcFtZTilkWQzz+k7gZuT4y6xUW
OQ2CUWVwH9IHVG3mySj0DyTockvcjTf7fYcDUiUks5Wy+CgE2dTI05gcl8QkmZyvFmkVfGkIeuDV
m1MBe4A7Jx0DjijrNHdaSXFUs95IgWjPwBK2ep9az6PX4ttB3KqZn+mkrqB1YC13zWs/WvGPdKLf
dEXZBwts24fpg6f+DCn8a67rT3AmJYIUXIR6l+dwnJlAlMjUCMDcaAP6bAldCKus9lfEOK9xoN6R
4hM6LOA4jyM3F9qVjzSuIhJ+jexVr2qmZPFfnTrgiZE5dIkE2kA+P6rC+1hU/8PAFUOq5rQnBDQ0
cGyq5qBDxcQe2fPz2OxO/z5I2jgPVv30AW2sOVecHzZx69CeMUy6dVZvsRo5TAnJUG65cUF+UQMa
VnuatZ4PTdSd/v31/x8Axn4rLBvb//+Tvr7s32tZApMVb+o4D0qBAHYU539/QhGbHWKTpoVMN3Ag
I6Bs9odfjH2XU6F3bUEx7cynqOmWEwSl5VSO6p33BmT++rdkAWQDNIVScwJSkJpP3oxDxmLHtHMb
auQ+FeG1H2a4yWRBMoplUpLYhIznLAKSlJ1rMnzH5nnsJu516Z2sHBCE0z/lor1P3RBhDDW4GbP5
MNj9B7pcSDB/qRDDQ2eG2S6xJb9wMHp1rmhxKvlbq15xm1o0shS2+O/Cd9YwCN6aytvHzI6Jk0EY
R0ciHOEdJ+oiDpDhpHtE8YISSXeRlXIoRJaNcvWqk3TyCux0m6J9+Ew0mz/hMD+WRKW863hHeNYg
OEA0kKtDaRty2xYwRQF+M0Rz6gct9bTnloHNZV7VwmGRxZ8pj2SmzOP86Jam3M0pPg9NYLHy1Bx/
hlaY+Q4yPCkhGGDt3tZ8sqPNUJahqXP0HIJadCTCTZT/hekH/TFr3kyHSOGoZbre2Bi4spAJX2VY
H3YTz0ezHL4rgQ9YRSwT80bl294korAndbQkCzgII10+jDZj1z4Zzc8wR4UXpVH/KLgLHrKxRbKv
gfWAj9Hsp7VpzqSbPzGNHK7FzFPy3/+mWfG3U1pIrOba3QhJoA3aM+O//9jJ+mOIK/wxnoT9lcDn
lLVZP+RLDzfgN/MjhJg56FSgUHsnxuvQLjEVMprPIcv1XRyvSwkIEhwP3c6O+2Znmu1zXl+I7gRt
nRs2uNjhlppT/C5Hm5I0y2yCGCTexDDFl+2EN1G4EV6eMUhXvGaiYMV1wDlI/mTeFvGImSYyCzEs
/nVa69ZzSyA3YfbiXAaUJmeZwJGxR3pOvet/k1m0jdsqBpaob3OqBqRT6xgVc2HI1tNJ6+H870//
/2BW/St+j3onauFskKVfdCFOsU722WidG5f5cc3v9GIp7aZSMrx19BgYBolmdiwS0soZ6aHt/i1I
pAu6BTg+IWZgUtZljhkmKCc5JRIH1CvNRkAfiyF4JLUxtXBs4LtQ+pZbhjBfZmZ7OI31bUyr5zke
vjOTg97oGQcvMYOHyUYP6QZhyE4iooPhcKa0Jih1GY2LXEhaZI8PvKokiqHQjQPHKwfViipshv6F
BydMVLApSUTWd0vp7prDzLsq9XehHQjcjJGxuQg5T5RiKsjd1mNRUo8ny4vgNcBUKP3CDa9VwSKr
L5K77ungcWaapeqbp1SQJVN/sBrPeB7byT7Nwuk2ZaR2Ouq3o97n5Lhq7yw29sIzH+NMKkpXwH0R
DTli6y0GTxKve++rKZjsLKxGuKDAZergXpbVyoF3bVPRSYr0U7e8b61e3F1fntw+vrqa6ZwMMiwR
x4i/KlT/Y+9MkuRGsjR9lZJcN1IwKaBY5MZtcnczJ+nuHJyxgTAYJOZRMe/qJnWSPkPXjeoDs1rK
iXSYSdu6JURSIhlCqKlC9UH16f++/72K2oMTUA/XsUOWrXETh1q2n4ZI3FGQiTos73a9F36Mc3d4
cPpp/DQVZFsw9jCd/jmIhvRQtySEQdL/madjfov6Sz9k0fBHhIvDkXQLRpUJkqyxF/dYqrXbZpZ4
dFjT4oYB1M0pj0YUbXoB4zprd0k17mpMDaJQfC1C/WufIpyL0fgVyvf3fh7rVLbwPxBvbCgdrdwo
g4/OhHOSjzsFC39rc82BRSk1Tbo2JfvOrT7gLyNutJY6LlQ3OcZpTneTTwmXoRllW1Y07kNR8COm
8rtbMulIzQGPePj/OPm8wZ/641j++Mffvhdg6urx6UcQFflrLLypn+fJ/8f/+d//+e//+e9Lmvyv
v/ZPnLxmON7fHeGYcOJcx3Jcw/u/PHmD/2BLIdBuW3xiLet/ePLS+DuHO93QbYo8DOPXX1Lov8N/
/M02/m5IRxdS59aQv+j9P/HkDfNv/1b+D01eMw3btUkRz7+q/P7tCdS7+sffjP/VssONE2XHJ7uX
beDviqg2FTf4iR6go0Dfpm0hcbjfjIySGzxRXK9GzKImW9lYNuW5laLjE71zgqaWDt9fUfn/27zg
3/I2+1BA+KI9e+VHyd9/1GCBOyncMj+lTp18FWSxPyGU/XD+4aD43+yx+/vDndoMBxMS5SlVLdv7
IBg8vP4Mztqxsv39+UbWesArfT2sCPNBxo1mdgozbArR/DRatVU4m307//z5OW+9trlzr15b5rZY
0LB3OCnZZrswDaZD5E2PlZ1S5FJVF4ZqrZW5d69a6WoXDhAlU6cgMJMn7mkf9fm6xsBVbAPS7uP5
vqy9EJba61YwNiusyRHmKY6jFsi7WVrRrd9b7CpDoQDnnm9mrTPzCnjVmTrykOT3YQrOckQl5xq5
nh1gLJsGN+wDJjk3buloSE7PN7e6svCPeN2eElqdB4gSEQ6hd6k3jkKPeWh8p9XeI+qLNXvrUTZT
ZIfRUllISUjgpPbe1fxxeIDOZnN00Z0OSmbRtrVw/xnK/+l48cbaWhuGhW2EUVNF0w0FvniZeofn
LUKcHmAxmd8RsIgeXhjteYq8MUH1RVxJJwxRA5lilz6GX3ojwpDYoa3zY7v28EV88N2xCGy7S4D0
22Ib9Uny4KXXrl19ESDSQZmV4YdU+appRG8lkUvgpmX/cf7Hr0x3fX4xr+ah7vphh0jAOinTFRVp
4oaboJ0VA0LcAdOvuubKUVrEiKb0InKzVXzCpZWigMYPQTNRBatXF6b42muY//xVT9A3D6lR9vEJ
P5uU2w23pJhRtwbzQgdWpur8DX79/BwvNt8wSvfoUae/zYoIqE2jvQSm5z+QBP163ftYxIXMjJI2
73v3mDslqFb0NVs/KsmZpgikzjcxz5y3FsMiFJTUJ6C8MtKTl9bixqq6jx54xJck4ChUlMXepLas
vNDW2ktZrG89LBMrF0N6KrVcHbwiCTCqRyp2vidvvxLHWyzr0rQgNZNZOVF2rAMDnU+mNlidAHs7
LnrHbH++nbcXCSWZv7/6zoDh4qM7O5o2Hru2UMnBJ/m+c/HePZ1v4u2BcrzFMm8c4aaAKvOTl/fx
M3ec4fu2S56ve/hikQ+ur2KLenmEt9Hw2c4mt7g1pC/k3fnnG2sDtFjcpmiUDuwkxOe01FCGm75T
OHstnLz+Y41YAxZOYVaa8THsraD5mXRK6l/VVLjDxknJnj/XlWVLG62K7sivuAVidXQLxXVCE+KI
HJnw+R+69jsXMUL4kZlSJ6YfoYb8HPQyeNYa+4WS++nKBhZBwoMC7WumA8kroa6iM9P+gBOL8ZSk
oFjO92FtpiwihDfmISaVtXkcM0vd1Zqo/pAJBqHXPX0RHKYeEbkBEftk6Y1FxnfUXsRUIQo8//h5
xfxr7IEh9ftKwomyko2Ng7SmdQYXEb7Pyb7B+tcny04hod9980Y4xH+ZwtKp3+3jtBrl7nzjK+FC
LsKFVzua0rgFOPUNGb+ilcGPsvS4tnCDpwoi8O11zSyihaUwNXX8DD4SDDFAFFwQwctq7iqcwDUK
+y98j1bmgVxEDA4lAdghdPlYb8TtHZVHFNrdCGGaubiyiUXc0Ka6GpAR+0dOilQCg5bg/tnFZej8
QK31YBE17KKvceDRPJCkUefssDQFQZL1fno8//y1971Y7aPZBNxdxMxlEC/N5wrX2/AQmp0j3Z3o
c5l/QzZh9saF974SXORi7fcOzhsDYPtjFqvyI3eO46nyI+MxSjPv+boeLdY+fpYD/itc5treXD8g
zA6GSIlLWFQ+Yn4eXggCaz1ZBIFQsAfPybvB18w+YZ36UfoFdQeBft3px5GLMDBFGQX+5JYeqI35
IlPuCATaCwHidtMDW9yfH62V+eUu1rtfNFrYwgo6xYOjTgayH1j1OuX95x8/L7Q3Ypm7WOcBQFdQ
9Zr+lEzDJ4nD+RaI+V+tVWE2laPotvCiPd+SMY/LW00t1npP4acf5HB700j/bFPN3tbvIsqyb+xZ
UA56B507pfgD4v8KJfqFDq6sH3ex/CF85okZpFSOpj7yhLgxKYrDJ34sBzjr5nTla1qEgQrpTxU7
qfmkZ0P6QWVl+MX1Yv3CqlybBIsgwCVWUFtcDp6SfNRSdJgJaiYXM71Lo7TWwGLZB5iRW42IrGOh
efkfZpczQnWgmV/Pv/u1l7BY8mHohlM1heGpDXEINxL8Jzy0bYemxaO5R8Z6XTOLJU+xI6hhKw8f
sq62t+NQvhcRV+iuTCgqqNz0wkxeG6zFwo+9sHEp8k4eJHeshya2oi8jO+sLcWtlrJzFgg/F4NYB
PtcPfBChz+bpsTA8kLJO8DVrXXdz1VA5i3Vfh1LLvcgqTmnXupSNh3grHAYMdP1gb8M2h102cX62
6wunnJUxcxaL3xwmZVe2ESD38mAFU0aDi5flXrf6nHksXx2bpWvEAR72+lMb1MM33cOHFgtml+zq
daO1WN3SNjPfMUreCbsiHO+SL2YSO8e8nMFdgCXPt7LyxXLmsXvVi1CWLt7bcfDApi48tBbI/yBU
9iY2uHc834Q5L+g3grAz//mrNoY0SiyUZXiYUxZmkUBtE1NNOypZvNG9Vc1QcFkkDCtp/xhQeYFM
p342He9zpWYv4HqKNXGQTpJCi8LRFV0avmuZjKr5AnK0EOz3lftN71U/vncr4Vj3XpYm6Zc07vX2
3iWD5+H7JRrbgNoOJiD6yy+5eX53vnvzGnmrd4s4k9iW7EynSx+qrvhs1ulTArMPfUF3D30XLql+
cFvMFgEmXdr+rb2zRciBg+E62hgFD4WOpkWNASzN0MVxpywvvLK1FhbRJnGw7057Tzu1eOJteiyq
t76mYirbpvZCyFkZNrEIOXar7CErx/RBNcZPJ8dKQwew1vbwwO1AWJt54Bpgzjdwe50Lk30lIIhF
AOo9ErFR6WtgYJr0yR4so0MU0RbXbZvFMt4kAhF4GAQPoxMUB19zPyRaSRoqKyC/zz08P+FWXo5Y
BJ4+nODNGGGELXxRZy9eaCUd5rtBgd38gHFip19oaB6WN2a2mH/Aq3Uree8k9IPsYd6ntYHx3g/w
P02M9lENHqqsueJt/pPz3ZpH6a3WFpGoKvsMay6hnYoyTLYOxIlNJnj/XLDrG/wYkP+X47fzba18
78QiIhkpKZJRZ2+DVlduG6N80AOU6zWw7Z0G4+a6T4RYhAbV5nUboFF8UtQX3RS+OzxT2hp8Pt+J
tdm8CAOVgQ9UlOrFk2l3xUnGuYRMZ7cXXsfay1+EAD8fKHtCuH6kzj0PKAvRPCXuLCvvk59ZT+0I
SNMUOg3FmyJ3xy3X1l3fX2h8pWv2Ijgk8WSBl5xKKh1V+NjSU5Icvj7cnh+5eQK/MdXsRRygLtso
rLIqn3wOzncm9za4xCqw60PtX7tM7UU0wBVDFCG59KM7WthNZx3K/IOehTPjMfGRLZzvy9pQLaOB
rybhpQ5DlVBucFN0AbCQXETP1z1+HsJXMQBxEAKgtKyfbOnKO0fOLldlayL5Of/8lVVvz9169fxA
UGsxpsZwBL0rt5NERiEsKkZh3+OXgPFMzof/cL6ttde+WPV2TBItGEX1lHm5tp9jc3hjDUF8N9id
+/26NhZLPqtEUeNPElEYTA7jo+H5EvIZZYaSTQte4N3d+XbWXvti8fuW60VM3Pop0sxxh6zMqjYl
vOhgc/75a2O1WP4jyUVsSJKJPds4k6HBPid5pxAOo9a/qglrschNEfZEYa99GkffPELB9eF4jdZ9
TZHDpW/lyjBZi5UetUMoatdQT5mcxi0oGO0ILkG7EN9XJq+1WOK6XWjNGCjnfvB6SbkQUxj+sVZj
R5DfqAbB+J0bZXOdSlU7evHj/LjN4/NG9Jp1Jq+XTKSlIQK7STxO2hC2w97ox5Ta3xTdXDifcTXf
q7amRvxsqXCOpMD8YJoGKoHYbznZddl0axEYsj6BfxWkbHsHOyS72bq30oUMeL6Pc1/e6uP8Pl+F
hQJ+UDMCaXqIGOM9gMa97MLxPmZr3XX9p/ONrL2+RTyIHDjv/lDQBRhhm9nj/FBwdwQQeQSM5u5z
V7MvfHHW3tkiLNhu3pRYBKVs2aWDfrW8bwu+NAWufZu5KXNMv04DvnWdP/0837u1qb+IEAU86CiZ
eu3og7UFBWh00vxiVZR4XghBKyHCWoSIHDh5Y4+jOHVa322KhKv8feKPSAzL1qI84Hw3Vl6SuYgS
qhspc+3s8CT8JAK5q4PoUhk1Tp5o914XC/0HWkAZDvAueku7FDiMeZjemIHmInKw9RSU3o3qFOB+
4jaUUFdChHstsuCWUbhIxUuIsMZodwblRdQ0T3URU20JDA9wunBnZrQxqDzwLkyhleE2l8HGwKPI
8NuSguIYX564C5tDVjuDuImHUh7Oj7axsvDMRXBB5EJqLO+9Y5115E9uXelU7TMVm6X9UngtnPSN
A7Yu5fhuY/lD1WZK3VR7U+lspdo7E+Nq/3ksu0HAPJz0qqZEtyyTlyHJE0o3Hb025G4aC9no+/M/
eW2CLAIR51/f66p8ek8wTAr7vknqDmVlkaKUSO4pApJpuAUXIAJ7UytbAu4+3/DKmjYXMSoMNAGb
BqRQUw36kO/DWDIlCb4zC7MKc/2n7cayjvalabgtXx+zyfwDVd4gFy7MidXXtQhheU0dJTUiLYh7
yHovIhsVFlNABXiNe2r3hujOjstmUqceP1rA5uiNYxyX264uP3lOTPr1Zmy6SJERRzn4M1JtP/xl
OVaGbUCC9QMuPdlgXFzNK0HJXMTBfrQww7Qs7IuBq08AYsOhwL2ncK77KpmLoEeRW1uVtZc84/Du
nRI0UekuL0Llb8+/818v962wsAh6UeLClJsMcdTtvqKI3ur7YK7nCqo8uB9tvfFPqMECsz9Oad/A
QsQwl+qQXWmlGjiKwA8a2e9Mw8cbHnPI3NONgw/SVc82fhul00Y5cQ6uVxL1vE81nrdtwPVIGVOG
CvXPJwKapkZ9sBpaTzS3nePPVkJpqrJY26DV16Ov57u68qqWktIqlBRzmxOOJ6iSzW0CfN3edV3T
fzj//JV4ZiwCbFsN0MfCKEW6HQhwxchdPqNwaSHL6El7ISWzEhyMRdDs0xwsqUyiU6uLCBQYbgOJ
aCBSFxiwmRLgjkPZ/fkO/RqZN+bGr0X6atMizDBXBRnO05TlNqbZoo2a5oNvOq0p75SquxFEn0li
qzmMriiRLUZjbv/VNOjnH5phKN0/cUHmMIeGHVBkvu0oCw+hT1BvYXwe4p6iRLAHYKrb+zGIei15
l2PN+gNeXRuK65Lmv5QqrzpRRJnXTo0VP7d+H/nbFjOWGu9X5t6FD/rKF8ZYhM2Rb6ZyVBSdBAg6
PBDVlxzn9e3U2s8F39ALL2Nt9i4CI4IglRpZ6yFYsZNDDRvQ2rixolj3/Mte68UikAWeLJqRbN+p
8QdAz47/KCebImUJdceoqwu9+DUob02pZTyz6inFnN44mviT9sMeXlVOXrTQXO+P3O6ow9v2w9Aq
Y4+T1JR/8tQYufGmiqjR0qln7730U8apNy93VEhoeoN5i1m5m4wiDf3Cj1wb6kVIjNtAKdzrxlNs
CBD18hdKzxj7z+dHemUJLyWoSeiyDzGm4aSNo/cendRzZ3U/aqDjuD/4BYj1SzeeK+9UX0SkqMww
jvDy8OTUsPeoWcra9CDw2CR5Z7Edsm4nIy+BH5zv2EoAXApUh7BoDRhD9ZGaTEtsrME1kk0SJLLe
uAXcuQvNrI3f3NtXC5rEZjL6eeiiYQPaatMTtl9/jZFyuZSAKl+MdxKdXv/YGZNKw+smhb7YlTmA
k0najeETDrF6/SWqMTd6gr4+XPeh1xdRJMNGjN2U7x3zMKyfhW8Nn+o0+Hjdm1kEj6zy8dSsdDbB
rjYenEjdob0qntsirC8Mzzyl3ljX+iJ8jKOjmmwss6PmYF30YBVUOX4LlYZ/8k3sGaVxTxymlpL6
pEDaX/LQ84DzXde7RUwJpT2A2bIMatNtg8jizPbZSoLJhKeWuN3+fDNrq2kRFqDNSQtumHe0K48q
1bD8JOPmI56Q9cbULwk0325ELIWss68eRRNTg/lHZzufzd7KogiPomzKv8Yh7qQ7u08s/PXO9+lX
juVf35tYClqH0I4Ueuz4HqpsM/zAhr6dDrLwYdEB4FVgYWG/uiamNgHgW/DhYQy2qhnK3v6W2Y0J
xDn2K81+7IAtdp8nOOySTKTuYULb5+Ns0haz9J3kLkGGCym+KoJUbiYZyvFxnKzQfl/XfWTm5EaV
RqQPyzxLnR1IhzR4h9GdYf4JRK/rdpODj1H+tdXGthTfQeuEFeBzhcY0L9FxgaQIuCx4MWNqH1+m
tpzJ5JHh1N19UudOd2GZrpRPUJr0e/RJEN+MrUiqo6b7soFoYYKVeW9TGDwhJStL2J4FQzF8SxoH
tAMMNsOx32E0qqJb0+S4+2mUkTb+4ccitJvd+df49hdLeMuQ6KacA5PIeYxGPXiIRjcyDnnb4h9w
3fOXwS8xC3IUhvNoAqHO9h5w3gNSGliT55+/NusXwU8T3ImNDV8OP6pTJ7/JKUGw99ZoAqe6qZrR
COoNLGqRXbVVF94iHrqZDvZNs5tTG6sK7WlSiRf8saGPGV0YX+jU2ktZhsTSmMwoKOujDKtuV3Jo
+q6b1qXTxq+s1FsrdxH1MMgmSRvI+jTlIhH9TdjKKHrnSAR1DwmZHCwYTNdLrJMuO9cyt1pvwSoF
zyHLlvs7meUvaugMvX9B2YlVyEbLdT9nBhV61JLX8HJ7x/i3gH0qQbEPpc/WHaw7zLVvWjFkA2W4
jcYqR4k2PFMPj8vPvvdBjD8ou64biFd2Sal1EkJlobBdU6zz3RQ1ZCHBk9SWnC7M/nkWvjUSi8Bs
q9zrTQg1JzCs0SeXTMXGBvBHzXVbl9etgH9RDAMlNEZh1ke+m7jeFCZHvW9O2VR/nV8Bb29qhFxs
1aC1ArEItfHINUUPc6d1c/WB8kxsmmcintB3WM1y+ga/bWjZdTN0KRxuOJd3EGepBsSiOMAofTQ7
dQqjMaiez3drZQ3IRWByOgebiClRp9ED+dWYnJOo5krE9+sev4hLVKojVqn6+iRq40uDucO7SaDy
ve7hc59e7TNz1Rq2CCd5H7na9MUPqTO8AQYDWOL881em7VIlbITuqJcW9edDNgb5B9F5lcy2epDE
mLah80y/nW9n7R0s4pA+FoM/+HGBPLxPsCjBaNn5gBlHWF8o3VvryCIScS9clxnuiCenrLAwyNyG
qvNMMyLuNjwDD/br+rFc5pKaYM1v/ScYz7HakcBNIbBKA4bf+QZWvkJLlbDuChnhDh+f8jZ+GUpT
x7rWwUjHR9onhumqWwaxFAs7nG5xuU78pyrz0k3md9FWnzK5K5JputCRtzfjwl3sUWwd0WlQq+aI
BVELsrjSAkN+z0QWeoJcKtYsty1GQSM5Ukfmn1uc37nfOz+IK5NhKRWuNEwJQi+VTwlmeBsVaN6t
XaF10TBAOlzXxNz0q4XpO7hSO5r0nipMuu91LCUg6DJ4odFdyras9WKx9oNMAxuhbJfTnhKbxKPU
0kkLOHfzv53vxcqydBd7ECcb7AQ1EtAT22k/xEOLa4jW9iDOzz9/rQvm76MESUWpGHOOJz+tYyzz
fERH9oATin5xlNbm2WLhZ7AmAiRnxdEtlPfcdK0XfdcLWet7rWm04Kc9+OH0fapFgbQvp37ryq4t
IgEl2HXV4ul2T9G/ez9iS/NYemN410CeuSrPCv7g99HDTLTWh67J7w3XGnAH7LZpZaZbt2/HjRX0
wO+vrIcVSxVxok+4czPXHk270X4UaY03eMfu5appsNQMOwNnp1jgElsLL46f4yTLrS84U+vqFnYq
3okX2vmVgX5jF7aUD/PVwh+2mpJjUztR/qNrk14eA/YvsEUa9LIfhNaHprHPp9IAZG7kjtZ9zn1Y
ge8FhpRY7iVghOIPsokC524AuN7/rMY4KNHulmnRPsS1h04QwpqjV85VyWHhLEKJGku9bBrXxjil
M/27RJHgxrtYd/PtdcO/CCS601hNRnLyqbX7cfg46lXuHQLEaHIXJ4X4fL6VlViyFCRXYQvZnzD7
GHHgPo2GhwlFWqrr9r7OIpI4mBhUcipxkCfXkX1pxxhvK92ELnhlA4s4ohutG1d1j1sH6f94B2/A
c/Yopy9doq1cZEAu+X01U1oWC1vE7rEBjmk/NiFEw2mXKAfYL14Ek7Hp7aEfMEsxHIlPCo5k6lAg
B8iZDLgrzmrnLkAyJOvJwURztPJgg3UfMeJzhb6f4tYSkBR4RiNtdBTz2KLo7gfAVjZpqfPveCWe
L/XFo0pbHC784DlLPO3Bll70LpCqfkntcLywnV45hCzlxOVguZiyBeERYKECARQGBx228uy+hCHu
gJEp1qLd5rr+LDcp08g/XWTc27bOem8mw8LSLRnuM1sHj31dI/NW79VWgbt+vc/AJj9XeZXgeJ53
KeheYeFr7oLavbRzXFl/S2ExBu9hE9u5dg+sOzVQ+GZtu1Oejpvv+X7Mv/eN4CoWYQR/j1S2fqzd
p7U1MfMMjHTC6r7G2OAmzADqnm9m5XpGLHXEjt5BGx0b/Rg0XgEhNsThBlevpHWNk2lGk3eb6ABL
gpu+SJLQAG/sSCZ9W5QASLVCi2er3K70cc8bPEAMm7IwnBG/YFICVvp8/leurYRlPBII6oKoSZ/9
LASLmpHfuNXTYmy2MYZ1FzaZv07ebw35IiiVyjACU4vKexd0AaZaKaAi40k5hVdnwOCxY/2zaAL4
Vm4RZhXsN3QJ2NfYpioCqHHtFL+YiEP6/TQVEQaSgWmoHkhrYkgAuBoMr91Qje3YnDI2mUNzo0Mz
LT8AAo7a9Na2QxX79zGC3vynqCIfIyxYl/o3Nuww83ejtPPQ2WMLWGZ7Tl24BaZ2mxmfcHOUqX/Q
XG7zHwfb1cJ043UNzpuSYnthHpou6/u/isE2ffnOkH2WP7KNNrt656jEiIAo6rqBC7TfoMW3gfc1
GCiVKsSfjaoM/THCZg9rAdf04juSOnaG/UdRVuaHvmtcYJ3lyImMqzMEBAfsx2Z8vp0VgQZiN/eq
L5x3APOTiHYrrDyqwoZvHHmGqG9SzCzMe+xIfO8dx9PSHinUsNrBOli48nTiWKioKv9ITOHLQ0Xx
i/3FHSw/b7a9GmvjLmYAKtxRbOhPuOUFfnOv63Hs67geIOk5NkWJBQ5XYZa/x1C5UV9UIuOi2tWA
TYt2wym577bKSjScanrszlW1cYdGmzPLqTY94KMdh842y7qyeeRcE2G9FCNCsbwbv8CVFyhaHufx
hfn3thgHCtfvkcsG7oyNXqjfN11OkIy9fnReykSG2V07dUYsb+JRtx3Ias3I/u4G++gcN2hYz2n+
4fw6W4lqS9G6QcKvNLm3PzqlX21wGyfZP5TFlZwWsVSta6GT6J7fT0fRdr678ZGBJLg1wLm87vcv
vjCRZWPSUSTao906+Cpz4G0yhhBx/O11DSy+LsABk6hK7fiYEPanw+g54UdqGJiE55+/Eujsxe5U
r3E4rgajv2/6aMDKLXcSjMZuqGXvyHM2kSkuZHDW3vTi86J7mpLKLsejhCeusPpiCW2p728vvImV
z5dt/T6ZMfrwWys3yuc2EsHGSWB6ZFI2G13G3S08oEtQibUBW3wZGjR5oAp8LOxMCTI4DgPPe4FY
HPc7e4rTS3VRa8O1+DSA+3WKNOvLpyq3ktlpGXEZUMtI+/P8e/91D/HGt8deLH5fKdxU3Sx78jrp
Yq2RJalKTNwvkiBIt7nUcxxWiVFVVdQ3ftCCtY4CXeCJ4SWqSg5TFtZMlDGRQ/yTxSXlfUPsKD70
pPUN8NaxZmCOZMTWA8mHNtxnvmf7L3DG6kfbx5FhrvFgF1ChETC3MhLd8By5Y2B+0o0xGB783OBm
ffaZLMXsvUSw2kYVRL1hU4guMP8YW71uSSx1eDf2tes094GWxWV9aCevqQHP0KFnOyOt9uIDy8IP
HRmZmW4k22yrvmMX7cRHy+Mu1N6NAC65KVNhhrnUWMDQnba4trhNsFOONn/f1Ng0JdRwJ8gOCCep
T79JTb3B4pUdSb9XKMf1+wjMJ6pezjL1pwBZU9AQzKbBespAMgeHkhqdfCu93OSyI5C6gAleaxF7
+SAb9fHedks8/u7wuM+SAasNDHv2FRYPhn9X43OlvTOxGyRlaGdOg/l5SHan1BDVGfB1bTkqFGEo
4dzkiQqtPP3BeST3sP3JHPm9r0YdUGmEW6rXYotgV9y7BolF7lGVfp8Xh6jysvKTy/bYoDBJJm4i
dn4KAY/SUldhYikQwhe7NpQdVitTL9Bhn7qmS4ryg9HUmF/fsINzuwvbxJVv078UOsRaKExm/lMU
s5x1F4Z1YnpU1cGm1q2WogpE7hvQhe+xi7lEijDmYPHGoliWPpjB6JSDDetURX6BmbzQexyDncwa
9ANg4xpbKeW1EddKup0xKjcyL0fz1pFmL/EEFtVQ7sYIM4AXAfbQPrgJ7Mnu6cKSXflxi2/NQKIY
zDKEhNDr1DvTrLJ6vEm0NgBNbEd8+241zbT9aFv3YFzxL3Emc3DIkntgKa5LZizrKDythUse5fEJ
HFDYnGJQsf4ujqt23J3v5NyZt97A4nvkxdHgZYSQY1zL0fmRNoaIvpaB8vPPtRJOPBIqYMIS4ZEV
5d/ON7oSbK3Ft6nROsANBbmkCUZMeNO21M/ikOH7113zWItvk4Kr12NKoZ45Rslta4SBg+me01+i
8/wS9r81aouPEuFL5GbI5XzRqFTHMSZ0G8PdQpbEs3Y3soUW4a3u2UqzNgGOCdLc9NgnAsGoesxA
EktgBY/RB9et0aE14KiN2xyQV5fcaHgMjwfyM537Z9qJoezwmvM7DxusvNZfBkJvmOxyvLRRbxIF
/cy8MVXWqI30NA+w9WTjDs9J31XGHZ7EcbQL7QEGcKGnqfEuHdXkThf2ACvJYmvx0TTbtnTzHBS8
k0g+VCBy6kGHh6THSXKDHS42mI6eaLZ5p+Ei6B0NMhz5pfrLlQ3IsrTDd9NcBmWvnh0Xp82+i5u7
0c3w/3BIhpdme6nmd2WyLos7nJEq37KT9XOioH/bYemdNK80L1Tmr/RiWcIhIVrksRY575yg1PZm
7Xz0G6JeUs+2Omb++fyCW2tlEcpQbQ94WenOu8oacGURlPWAN9CBm4s7MrH5hfmw1sz8569SMxzV
RlnHFYB5N8V3FqbMLuhxYLCc/pNXwkE/35uVaWcuYlaPW6EqJ1U9qyZJAQsYqYvDvVnpeBgoQ7fq
FzvRx2xXqaiU2ECBDFfb802vTYZF5EIDiZZ+QM1nGrn3E1029mN5ykHxwgiuPX8ZuegEcitTPgYp
pax4ZPrvp5rD9XW/fhG2enwJEArm1TO7v+CuV2F1SJ1BXZjKKzv1ZV1DXzc9uXAZPumasN6b0ZyX
izRYSbkn4+/ne7DWxmIXLfO00xoVxU8owpo/Rm8CI+cIY/zZ6HYgL8yvlUaWVQVmYjZurhXDY+8U
pbuNWipY9nVcBOU2jbzyOjiLWBYXOOWkly7Fn09YgIt3fpmM+o3F9vvj+aFa4TaKZV2BbIfMC5Er
vfebGfeHZMAY9bvKrFDO8zlK4/IEmkl9LEYsPWDLG4Uatm7W5kiKWj22uNuT+aSnh7TGhQP6nGGl
rr6ZMGgvHhC64QN2YZezsqCXRQlSaH4cawprssJ1b6i1+OJgLr6zPRxzfbKSN3UhdvhCXkLfrWx6
lvUDvePZWs9CfkL+o94pf3aIyO145xuUjpkpZSxd6lwH9BDLWgKnpaZsiFkWEeIGuQ3Slvsoh2/K
pQzv2ugtY0YmwpJTq/44WlFqD3v81VWItRfepWOEOLfAO2lPtqGKTNINlHqwk8AA9sqk/y9V5eug
32KzGo+t8ei3YTq8G/tgcreWZln2bZ6KKL2gsVj5tvyqgXzVzOg1bt3nVfmMma32NYtwpjmMUS/d
+2KcaqyIqJa5FIXX5sciypgJHlhmIexHx8dT0bc1/Q6z+j+LuDcfZd99apqLBIa19PyydKCFIOFk
We4+ZkUWFC/6oFSx0S07dRSAgdTsuq3MqPZ9NNvCbrAI8a0ktw+MchNvbenkyUumiU7tqVQCWLeR
JtWD9wJvlOBCJmklHC5LDpxChqUq4JgnLptRzN5HPC7qgby4cwnksdbEYn+Cr1iH9fBUPHMC1u7G
LJnjFUjg25qNy5XdWGxOGFauT/24fI7MQG11nJc+lgNH2djQrisoEMuCAll3jdWZnvlM0en02Io4
f4lBI+/PB/S1QVrsPeZyhSbuxfgs6zTaRUOBpNphw8st/SWI6to3Y8nBLszAmGRXJk+ZSjBt66k5
zyzEBf58O0yuZf4/Uuv2PgyrG8l3fZuF1o9f/9L6fOrn4neslC/p6VYW/bIEAZdPkjGhNz77repv
gP3gNqZm1ION16y4evotzjH4iseyqhzzWc/waQ+4KDvpleZsu0qlF46kay9vEVJ8wVe2F272LP+L
sy9bchTnun0iIgQIIW495VxZdjpruiGqu/oTYgYhhHj6f7nPuchSFybCtxkZyJq39l5D3cHxCCBH
eh8SqPaDTW9hO319ifx5vKhLNWjKJJ6N8NO3jkPpf8ds4gUbpTIUE4o4U3o/1l0WHa839ucuUZdn
QO3cNRGDnSkbzCfI/vX71MP9OcB37f56C38+h6kLzK8SABs7rdM3wNnkoSpjvRf1AEdfQk9z19P9
HFt2U9BHXbw94HKwhi9E+sY9+7Ojc3qXIB+4Bfm13F/vzZ9je5pcxvHDDVa1CRKtg0rfUutRHznI
MYMJXJHkw8pwLU2Ic0CAHcFYnGJCgHWBq1KEdyT0F73t3Iu1WGOpCSfW4MlMqiSoE9RpO++gsind
8bpvngYJ27nrw7S0hp1HiuYj0mdcRUfA6epvpCh4lwCRrmUitgNJWvIddTpaNytbZqlHzt5nPaCu
F5OKc5PCVZ1djhdAV/qtJ+CkfL1HCwqvNHE2f1B55Wghh3kWXd+e06ab+jupiZdvVTg2HuhuOGd0
WZJnaETEiGvGC+BkbOFieP0XLHTShbqn44ysCGrW54rS8km0zWeuWvghJux8vYGFte1i3SvQX+bE
D+SZ90V/Ud/OHvOwHld+/tLXnfCAegoXUUKnE+SR2l+dpsNXnKeZXFkCS5+/rMQPG1MjB2rTSNpT
o+z0A8ZjF5NMlZ1vG5rLnHz4Oqrxsw7aoDqncQEH9AFuA2rTNEOxsrqW5vbSqw/f1yIc4CGcFGfw
aItyK8yM64RVcw/z094HwOe2brg7f25gJ112yYkUMt51qKrcX3j/NwVnlDubnvkpYrFKhyedau8v
UHjUnSmLvoFuCLTCrvcg+LcK/d+0LeXOXgfXT3pGcnayPhxinxtq6voO7uAejLJHgWXwIyd+V7zK
lE7lQ8GGWIKPBh9avQcBKwz2KUo4+R3xKE12SKpGF5s6CmijnDICVwoId7UvIu8i7xUPWvio7ylL
cjikQdipGh78DtU7tkEBSO2TCtbaB1yaqHLZOPDS57Qd4u+j30/DPQcj4d2GhQqeTZTDbQbZICSv
u0517bnLs4I/KZMT22+kBhBz04QwPH6w1JD2byTA6nrPSg8YBuG3DIa0SPGHByuK6Qmh/PC3TeMq
fRDRXH7nIbxC9uTCRjlA/EnGgMXOjf/MWZYegyzg013TtoQ/IUiO//EGQc1f8ARvi686BEXnjpQg
eENOZOrYq9EQj/+rSqC3020Mq3C5qXzQHQT/6rDagjeItxpU5diWDRNs3ZmMm7+rvprax84L8KDi
cd8/M6iTvSiM+PSm6sr03T5IoYJ3FrIs81cApmZvx0YASb5DVLop75oiqIJxX0VDOtitQsESXEVN
+/Y+zaDbtUFCXsF+vZqE/dHE9Rh9hgf0fGRNMycHUXWwCBWhhEWmTaJohpMkHpYbqMnl4p5kceXv
aBKoYMOnufceISfVgwqxIZnt5GFOWtSIGchQ5cOQT/bF4G1ED9UI5HS70Uk3dxWEtQMSzzuQKsGA
hMltVN1xqEpDhagC30qD5D5FHcq6qhnp80R1P+27uWl+xtM0svvuAjfa1ODSsU1AESncZXWRV6+W
W/5e+Dk0T6dQtv/jZJixJjDfXz24qUNPqRrn+ScYu1I/NCUskc8KtVJIsAjommNFDPbrmOn5l4Y2
C92k3qRTeMPPNUysOfW+C9rL9rWB3WgL705P5nvw9kz1rAcfVomA15ZkI6eoaaGBGQUJvKB1Et5l
sZyeKEl8yGAGcHbLbDwlzyiNSrsLwf4E0imwnT3QSbXFIy6lDsJSHUSm/m4B3RlgatpjuQpr8uIu
nD2p/gZvrfuVwIV961WR/NdxObavxh8gt0rnHm7feY7X4oOxxkt3vYaW5VPVXsYM3qNVD9kYUSVb
ULrHbV4x1o07GwLweoguUOZtpEakRKzH2u8Krnf5ZtZD+XkG4qf+Jlp/IPcRXHkp+jiP3oboy1Vd
ZwXsHwW7aE14Cq+EfdMCJL2zpG//5+No/8JLYrLHJINh7g6ZdvqrEAZ/gAYiFGViWfcw/oQz3FOb
+gXZ0iEGf6ouLJoXHcAA2zrD/+8kp21YbUKISz6CZJcVn7qKV29kksmIHwTBwae+HOp8P0LmqXhA
Hd+Sw4S07gvvvFneUx2GFfZYVc7PbeHVNNgUGrof3/okgqJsUaGW/TyXtnvzZl8Feyz5OtuFiWfh
QFWR8mtXCXiUjtCFne8SWGbGD63RyCnAZQXuz75oIelXqBE/PtSzD1djaG9+KWWPCmjaBTrZwWiW
KJTdDBi8SAz7wxdfB+VXIyEu6slZJUD5S0jRZQ3A32frX2DCJqnt45Sr4Cu8gMsZgQT4FE+eZ1K2
cgks3ZZOKJZGGhL0U8dPNCqU2bPAS8JdkZsWQl2xX/HbQgqXd1QVpM8pzcOTkj5cd6FLHyZbVuu3
61fZQsTiEo5oHPOMZkMCIkhktgVyPp8iz1/TbVwYI5drpHLOVNLX2Ru7MJlUCrgorP/yzTTE+UrQ
stQBJ+RSofbD0eTZW9ob/45cXtytDW+M6eNLxz6ERCTW0CShTXiaAlq+hVp7d0MSjrAyzYY1p56l
QXLCLpapoCVFHZ7GKGjbO+wpPy6qz141z2sU6qVBckIucFVQjC9nfgqDwTxqb4Cc8pDqlQfvnxEf
NHZCroIBm1q0Ez/ZuR13gTwqhVMOvnww5hlRfTQk39eh931M+Bp0e6lJN/5SfgAIq+agZpgjw8Rb
+BxsobJNNjji7BZHy26IUL7NjLG761tlaZ6cDS/r7gLp9eNTFRVSAxBr6mHTcIG7YITC+lqmamGu
XHIRCSHbXeegZimZBWpDYhmH9/CXrNYk5JYa4L+vaYid+unAm/gkqhbYH6VCr9mNRM2/ro/T0vfd
N1aU5qywJbhlMSiTW07m0RyymEDO6XoDC8kcl0yUEh7HVAh9NmNU7iWgtz9An2mOUEHTdxXqet1u
jGJ5E7WCuiwgFoUp7Lc1WovAPNDZOGIDiWoTi1XO4mXk//CacG0JtC26JB5DfeYi/aXGiLYbaXp1
R4cKmijzZHcTrHZefSamGzvlHAjETn1eS6nPFro8oHZjk+gB9Nzs0uz1WVrIvrjEICjwWVpGDTpV
UXjHD/1Lxbv4HppOLyXoTrvrrSxsSuYcBIGpJItGPpyB3dIbHoUKTq/jpxnbZaWFhaPGpQdd/E1h
uqf9U4AbBqgA3m5JZzfyAg4xpB43nOojt/UdxC9X3rALTbpsngYWxbrt5P9vkoTzTwu/VzHgVP23
RQiK9JvK7zcT1vnKplrYtS69R0RlnfbJhCIuk4F9tIWEVX01oiyw0sDCTEXOsWADxSdT5uNZjAUs
SkUeTeIRhucBufNQtbqNnEtdv4AKjqQi5/VwJhkXXzooz323M/ce67lOVorMS0N16eGHoMDHO4l5
AG4dExPO4lMA4U9vC9AsMv7XF/XCeeASekzdTjBpGuczGRB/Q13zjkGgdFeY5EtYs+e6jc1uaMs1
YecF9VfqEnvgJdLPSkfdWVnTmxMH1QvBYO9xYh8qMSu2A5+IxG8Ggoj8J+dhEL0WtgYQaCPi2ueb
GM7a3uv1zi+c7q6NgK4Au5GpRgklm8OHalQvFE9bwGR9+VTy+DMi1pVttjTMztnRIRvg50MVII2u
+DYQ3bNoMLJBFPwj6nSLjNdLT8bj9W4tLX8nemimvJ9KlMHOnBTpUQ9d/D1NEvvimSBaieUXmnAp
GXyaAj+OtTnDgCH/RLQCPID4hX1AoNSsoeiXUtAuMUOOCFVjbsl5jrsvM5/TDUC03ktQw8sEAf6Z
JulmmLBck3yOPsFEdmW2Fu4T12EA0oxeB/vn6Fj0AfTq5JgU845R5qN4LX0IwnvQw2Wfr8/WwtKg
zquiAxA4neOSvEEWrwbuM9iCXOFjND0AwwIUKz0TnSaSrOGXF058l8zBKyQWKBJxbwR8p00BcVPm
4eP/1igB4a63kJPaZwEMQuCGuuoXd7nt/xB3uHYEKkhH1dfJdEbdv6jJFpk2sGA2so4AON0kg8b7
HBKuJEx2qDT48zNE+BvxHVmxwHsqm6TJxh0EvnIb7y0LuTxCfRSx3soULE24E6PwrpqrAiSNkx6F
VGceMq98MSrJ4pdZRcg0IPtR+T+Qi+3iamdaOc7pz2KEdpB8HHM4794XwJUy8AEulh6b2AeTZcui
qvkJr3Zpvso2ATx5W5uukH8r1teFhihQIoBgAqQYSY9HwMcvpeqyiwrvQUJcB47OrG8lsm1pQZA4
EUPmNdEGmhojLXe0L+34Ps3Am2PY0rk7QxemVLuG6KYEiLGA8MGm8ztv+lV4JfUASYrwcgCcn+VB
8iaiCK5UG+DCPLHTNbSUG9RaqyZ8wKs26H4aiE3CMDIebAtRkDmg/SbgJCZvgcVM7TXEemEwBVWd
LDgUIFf4al/khIGnk8IYvC52Vc4Ccwxi2NrJDYkoVe8V1HtRQUwbYLHOjEJb9QxQcOh9BR1B5MW2
qsUEyS3dlcGgNzkZo/YImCm8rLZwmRzDpykuSvZNKhCb+abqiozde/GQFeyeWQ8VyZ0cQXDHL009
kFKRnoJ1z33fdXlvIVNtKvGKpK4I6M5wUUF3V9Ehqg4+g8PDHe7yABYPISQ96ocmH6ZRbSBLBG3/
IE1anwK5wE3P9tk4kfSf66tuadE5b1lGWmpiwuo3y4uDhW/qjtSDB4SKfmuhW7iythciCOrcPKRi
Ng98Gb+RiCBtT4NyqO5QKyySlaB1qRvObdONfSQnYpGyAAZuvi+t135uIP713EBwa7rPebMG9Fjo
ikv3KKytC1MDjkAnZLT3oog773FsQzi1Xp+RpQYuR/SHaIsjnBNxJJs3Fcb+T1B78/4Ut5D4uAlP
AUe8378fwOyDUHjiHmlJQHzqxnbMPyVlWaUX9Vg8xa53Y2FGXP5FxVCIQC4sO5tajVvOIJJc5Gm2
zThC+EEMcmXmF24u16migwBqzvUszhBeBIcOzNjL06sgeb0LEgZfkxibtuJsZSUvXFwuAQPWB8Z0
cOR841Dn25BGtXukSC4It+ZvQcG16nzbfk8hYfYQlGt416VGnZsBVId0zKRv3mxc99vLToXG42cN
r0XQJJIt/KG3LW8es2It9lhq0DkVRKhjInpl3owGHuLSYFM2n/XFRQvv3H7DYn8b4/kXNeWaIeJC
MOcyIhq4dPR1HstzKkV8qERKHpHe0nv4oXkP15fk0s5yDolUgq3cV4F5q/iQ3xsbjZ8Q5q/xgRbG
zGU7mBRWl6rn5o3I5m+uzb9zxCY8lchQ/t3R/BBdonlki1ZW/sIOcwkQSoKC1BlenTmcrh9oFvKH
tO3FQxkhMs3j1XYWdth/rCngfGFC0w5vgBZ7f4naXqjqUm2qQM/IzI/Bo8nIfR1ix12fp4UXketS
EVgvq9OZ1ufGBOHOAniPiANfJx1Ntj0DRi6BCuP2emML686lRDQ5UlFq1tNryudyR7KJHAhNv5e8
XEsXL3Xnshw/HOhpUJWam9a+Vp3I6r8EGUN6l3RRCuFpo8BBRcANGpLdKcU5XfPYWVjs/9p1fmi1
ysdJ5RBEOBsfnjRG9M1xtlgi10dt6evOAUE6P2j9KkOSMBvaT0Gay0OpGF3TaVoaMjdeiOuh5lAK
fbM+RM3MjCnv5qi+UwpuDBPTbwlerysX1VJXnFOh6AqYKaHq9AYP0eRLNUMvCEp9CCB314dqYZu6
nAg7ZnUegnx6TtkUk/sKOjVKQPOz6kEaRvmVtjXgJpNuVvIJCwvaJUcYWae6Q63gXNgGgGi8tLy/
ZEiLXzUx8el6nxbGzCVIpDKSSQ0R7Teoj0FpXsdKRH9lgDZP5+sNLCwAl9egWcYsOHLlGfJTl6hc
W5T9kRW5ZCc3YVPUOz9bDSGWRuzy9w9bhcMvxet1mZwsGTxYyyDPLVQEeZKMBCthw9KAXf7+oYmC
kmoO67A8y1mzY1XFeryLZRetCbQsfd+JEIhImedDmOJcTLQETmJI4Iwiagg9XJ+PpSFy9rudhSkr
FM3PqgTdfdf0XKVwBeIRP0w1S9ZoVkvT7ux7CMi0KoaXz5F3c/lcgay8TaFODIndnj1C9+xLXVO6
0qWlfense+JJUC96kx0DlZloYzKp0sfINrF4skWUeLtsDHx+f338FubH5Sqg9I9kZsPiz/B5iF7o
BXIQWK7O17++MDsuz8AMUrE5E/kZqBV2R3hLds3EkntZwpv2ehMLo+XaGfAkBOEcCitn68UcljXs
ubtkgWkENctQAE1zvZmlcbo0/2GfaMkScObT7AwdrMDew2p3LF5CjlzUyqwvNeDsdVokDa0ACzlr
+B3CZgfc12iY7MpdsjQRl1Y//nzWKfh6S3EmAUdpNhg1bG5DE2X7vkWh/rYxcvZ6AZ9LQ4fJe0Oc
MnYbaCvBPxUwNrG//v2lqXb2OidBp0vIsr+RkZW4cqn/APGADej0284Uf11vZGGnE2en8w5sCRWJ
/qyiIY/rvZqTTh+YGmvWbSlwV/YV2kN8/EdzbzZreqxLs+/seVvXg7Z9yk+ia3S9FcGQbQo2V2tQ
zz/Pf+iyCADz8avc2OzcwdmOQO27CekWtOSEPc71lK/c8H/uRejSB9hsIHjHgcSpxg5COEgcZsPG
enjAX5+bpe9f5uzDKjam7m0Wz/GpqXj4WvSToIAz9fBTvf79hfpL6DIGIMKZeoT54Wetyty/a5MU
Au2A6bWdB93tukuS5wASkeM3H6A3/ZUSOYaQBGHtoIuNhDp3es4Tj64BUpb665wJGjLWbVGW4Vsw
oS7CgVF89PHm3l3v7dLXL3//MJoFhGWqeqDhG80ru4UmKHluoxvftKEr3p8iZxgpI8I3PNShZ8wL
sL6Ctqi/Xf/xSwvaOQskBQzP+l3wxkdvVi/Mw/N1W8kapQiuqr+vN/LnAydMnLOggS94A3p4CEgT
BahlaskzuLYvfdxDcTZsb7vCQpdLwGAfl7TQEPosyw7UFAXHZv9rkCdDeB/DhCl7GUstuptqpqHL
G4BXpWpBSwzfilwk33ijYD8BbsJ8my0TXCl/X1UDA6Rltlr8D4JHQfoaQ1blG/A/3PtyfU4WVq2r
hm8rUXgqLyW4t7jvQRr9YXi29iRaWFWuEL6AmF4WtGH2ZickYiBBB+ijZHmo9oMPsdPbeuDsai6Q
mjXVqM8MGJb6kGb98IP2fpvfBCkJubOv2Zj2AdF+8qbnWT7LNPV/MKvqfdTMxfttXXBu+qYKkwh+
9d4zLNW6nURktPf9NWWLBbPD0GUOWL9Bxc/L/c+FH6r8UUNnhUAOtJTFd1GJOH8R2QgeQYaIKdql
bIBVneB1sm9GuI89zMXcs7u4xJtSV2HRPqQD3tGvrOlbbyd0j2ch10pbALkhVNiiZjnGxZ1MuxC5
KtFPAP6FHKpU0wDtlx8AwPdrwiBLS9c5TgqoxBVZnoqTivT0DEGv7rGN6u/Xp+TPcUvInQii471W
hScEYni8eoKS7QDE+WJHRHsKWoP+0K3lQBY2iQuEVUBHJxk0nM6inWaD8nYIrnZHfeDgh8bexntE
Ifv3c0TrKPSDMRUvxtbicIHdVCl8ppVfdzC89lZGbakvTkQBF3jpt+UUfU657p9oAtkAMYTmdWLt
WtS61MTlcvlwzbJBzgI8x+izEUH+QuYY+Puu5tuukXLlRLl86r/lY2BCfm+CwhK7bUUrXv7djmLU
36jA86fjYbzJoM+2u77EFtZv7BwsfATbJY8C72g5q+wDqATVwWQjkyvvh4Ul7GrtdyxCnTlW3ZmG
yj7ILPksUrACCiX0k2rHw83JVcig/j5iNm8DQ8JoOLNMxvreDjUtEOeFBsdk1OVrcutLI+bseBVT
L+ggEXFSsN95Ynzk5yyCDu71+VgwFwpjZ88XYz2FqIgkRziVVxA08VCTHe6RXfWSDRG05JA4KyoL
QkvIqqcCJ2N0L0Yva8XW+G30RSY0gykjdODSra7DRqFWbC+GxU1bphWI4CWD6zStBUgXh3qS8hGu
YJadCwGj5Sc8gHT/KJKpecqyTM2biI1lgjh5iKBYiFIyIe3ONAMk+CSEsLI7WyVVBDnsAcSI6yOw
sPBdiK5CgSGKpkydum6KXpq0PDPLyZeG5ue5hq359VYWdvB/pP9LAbtgz6ZHUkGh6lGoQvwQrGiT
T32rbnMWDJlzEqkC8kflkPWntImLxyr2op81pOJuiwn+g9QdckKmIixOAjihncCrAriDqbyHjrhc
ScQsrHUXnguiOAqQVI8nwWTyiRmlPkVZH+2uz8HC2eAic0UtQ6k7IU4m0xcGHED0Y/i1ETNQH3ru
w+DV2iHj3yfKILe5MvFLXXLCHIOL0ySsL9BoDYpQWsOUc1Oazlsz9ltqwDmGTDARZrMoOUJuSkSP
BUg5SCcO2v/n+qgt7Q/n/AnAEjKxEcnRZ9k7CmLeM0g4MOyjYQkcTpOt+slcbuU/3EAuNpen3IP9
kleeGI/Gh65VoC6Cq27KTByCsPxOh/GQ98iT39QvF5dLBhiHWYDQoGkB1eVO5tUmAJLvQU2oAWch
Yp7r7SzsfBeLy8tedKGEHGga1LXYNCBwDlsGt0cBp7TZmtu2jovITet+BOShlSdkANviXtHMN3ee
5934JnOhuNYrAa4AB/oEWQoKVJvu8JgpexLdVkUIXWV9IAJj+I4H9Qkw7CB7sVCJNUeoXzF74whd
NtCHIKqB7GIfapscKQecHUIyPZCHtYRt6fWJXtgoLvDWRmaGPPzUgC8us3sD6xjVIU+tApT18lit
JZgW9rsLqYUUAAvAzqxOOiEB3J1A//H66HS9D0sfdzY7WMMTGz3MsoD40E5DYANo4TFYCTaWvu7E
Gpdkp/BUDTfdNJVPBJH+Q5Pk55t+uguYhS15CbeZuP9fETXVL034lN35DUfwcdv3nccE1LJAi0Yl
6qzh2ip3RcJG+gThSsQ91xtYOChcTKyUwtZJ3ot3BdTejsNlcUMmXj/EelUraGECXCQsg3pyDvFQ
/wjzSOVvMEYtoKFV+PV6D5Y+f+nZhx1GPCLbCDrN751v2HNz4dRoHa4dpEtfv/z9w9cLnDu2rIV3
5gG8H3jT+xBAZulqfnth/1Lnpm7avsY1M3enVFnuby1cHrJtE0Iq9UsEDJ7eDMgX9isbbWmyg987
YzMQKT0d82PXg7+L+/tHEYXybSb25/W5WGrA2ckgyHY1ln9w1LHfPXR1H235SOgBOZF55cBbuLBd
7XImsyyJy847GQ1daDoXe6yn6bnhLVwboCu06blIDq0xa8Kyf0Yhhf+BJ0IkH2/sPDwXxfQOSW6I
oaeQZnkpTPg4t95F47bYhskMWjz4zGtKfQvddNWoYWAKIw9ovZ4hmV9vUtk+Abz7S6MuuUEiEUBa
TR8HH5HK9YlbWOYuhJFG85TJUo1n5kfNTkTTsCuT7NdtH7+s/Q97CJIz4BCMVXikhTflB2YbVt2V
PCq+3PZ95wToLQzv4SGTv48thBxetFenHUjzXjxWK6fk0mw4p4DyQy1NKsYz6aInAT3lomhGvE69
esM1blqvhkTjdElZ3dYj51Swok9Z21fRERrNzbMRXfDJZ9hMt33dOQYCeKaFARJ4J+j3hy2iwyT2
dLKvu0iDJ3BbG85JICH9gTPZQ0gFif8DA4vvMJfN3fWPLzBIQldvWcwtnUZkcl+AaHm0tH2ms9k1
ovksPP5SXSCUNphfo6T6jlqEWOnSwuHmwhGriUHnEaoaR13W1YHCDQLqH5CQiIN8LVpceCy6AESj
Gh5WifFOpOvVoaEXEnSDdEAxcbWHrMT3HHW7FcDZUncuv+HDrmwYB8Q/HnpI5PrpKygixf8M/EDe
POIF3so6XpooF3goirlKFaH6HBj/FdYR0f2/iCAR2Z9WV80zago43eoWuIeEPnrpbd4yYJP93jk2
U0WEzf2jCKEXCd+12R9PURm1awqOCwfmvyWAD6NnZD4pAYOcYzBL2R9Yk83JnmgerOR3l77vnADG
6ytP1Do4QoQTBhpiZnNyN3tC/+/6FlqafecM6CiNUW3Jk2MDD2LYakB2qH7khT/U2z4KC76iw7zU
DecYaCBUVEABlh65HoNPyLUjj8iAeb7eiYXgKXBC+65p45LGUC2uUAmGvI2CCmUW/8ASy05QeulX
VvFCJ1y8IYWPMmowHdJoQ6zngwBxRz73fdq2tyW5XIAhjCZ0BmGd5tTx1NwpkfxKKbCZsyErs73U
A2evA77og5ilydFCvTW554RA8nEwtFsLkhaWk4sutGWXiyDAlSLgMv6TBjiliqGHAV7cVeTb9dle
6oSzp1EiN5MHz8N3GSeQ2k4haxNtxmhVHHnh8HXFkW1BhqKBk8HfEvDFvjp4cS29EgJMneaPSWTj
9JuvOMKih04mCVsr3S4s4n/9SD6cJIpKyFe3EN2F3MUw0Q1UMf3y79inJPxuaABUYKQhf7VSRV+a
KGffk7pgAWmn5h165eUOemPiSUiUXGY+rZFil5pw9jzzBSwe6mk64hSu/h8yT6U2/Tmlsbm7bSk4
G1/6fcNCg+NdTyZovlYU7uZHkTThSkFnoQsuuDBgJB6jKidH+CDZ4V7SRGVfCJ/Dft/OKbcr+35h
6l2UYTNxFhnFi3f47wVPMHj80niIvIEF7mD7ByTV9dFaasbZ/VQOkJgqw+AIjPkM/W0hUjAZNxzG
Qs0OKgRqDDf9CF/GlWN5YaOSy+/4sKKDkVJTxH75buANHW+hHB01T9BAGIuV6V94krnaxsCz+HWQ
wrKIjwXotCZW9k12TOcvKaypHjOj81OuZFQrhE+09+7NAMuj64O5tDQunf7Qua4hEYsLmR6bvDqj
kigest5/nSHNen+9gaXZcm7+AHbTClQo/8h5VRwQZKQ7o7EWhKDybQz0ymm68KRx5YylqqrOb019
sgCc31tIvCkFRyGKuDnLc4bLroAU9iebVVpucm9qo3JlBJeWh3M+oENyjoXo39mogYOwYta/4hGl
udsCW+IcDqnM4bFVhwCFI2v5TNVQR1uSxMl9Fo6a39SJwMUlEgb6qC+HEMqw2Dr7rtI5nB51Y1fO
6T9PT+AiEqHcNJZNkeH9VAJBL1rowcKaYKP6QoDKVUD4rmK7EpfESn/+vKwDV9447edcJRDnBWJf
zzE8pUT+wCH62MD5hd2mRAay4O97R0dzg2dbMR8D4kPBkpEopPPWy9nFK+f67vlX6v+/BZ3AVTZm
Awsi7qsUT2dgeU98gEgwRPIkYpJyYyEaWD2iOB8k//QQwcu2ATSesh2Yh1w+KK+iehdVaZt9RSU6
GQ7Xf9OfFzzEYX/vNmdTH+kUC17TiwHe1GgDAzlerJUYl77vnBgi7EiftH1y7FTfedBDFcCwFpMg
w8rLd6mB4PcOAMOXwBeo698D+MU+aguxc+htT39dH56lpeecB4pWrYZxE55SgkIfU0QDMFKw10PF
KuIQLLpxhTvHAmRJdAP3reioZlHHz2nTev+YyvfTp2iiau2tsNAZF6UoOlQzbNmglSCbXuHZSLY2
iaO7ofNvwioHLk4xqOceWimCHuGdAt1D0aYVtKKz0F+Zjj/fP4GLU9RpKGLIefbvBC6E9yqT7cZE
sCUgJhK7PhvXVOgXFpULWUyRi66zzEc/PLiBHKS0I3vIp0u9+vq6+nM8H/DLFH28qfsQIuphPLwH
RvVP0KOYmws+PYL6pDcn8xHCEI25axkF9Pa2Fi9d/dAi+BVxnkYX7xjPp99gx9duihT21IL49U6m
LYpmZFX+fGn8nF2POzQlxif0aEo/truUF9AsTGMoAF/vzNJKDn7vDB46SRISABdY1fRbDJm9b6ZS
bEfc3ytNLHXB2flMVwmDccDwDrijD60M672EQxjedoW6wMKiyUMDu7n6GTk1sATboHuoyqzZVLQN
9jxmlwMf1iFDv5ohXMA1BS7CkHkgRENdqEVo03sXQFNus3etJ7/bsK7lqdhAU/gRJBb5aYDB3ss8
yIcgI0m39/LZGzbAqIk9h9b6lsJMZR8MY3NGbAAFRGZIs7toEDM4TgxJB+D4yOYDkLIDQF9eDh1s
CdhhtvFMDN0SE7Mw+zQ1vBheyJjT5nur4R4nNlmeEXXXmkCmK/HqwiS6eEeoNXRAmsrx3XhecgTG
xGQPXu9NwU2qPdAW+X0dNvUYlzlsU49FUJKTNQOUdDLFX+wMMybkA9ZO7oVzL3aCExmWIk1UPb4T
ClKhhXGEbkDHDmfkJVGh+3zTrnIRjwUgRtWAyPsY4LU/HiT8dO1WCwStG3/2opUH0lJfnIMIHpZz
lLCuPEnPq15NycK7Ao5PWxVcdMz9AmYSt3XHOYSIhEhOaWVwbFQPpXECGa94U0DNob2jkFZZc5NY
WmPOWaQG5MPSeayfTVvaLaDUej+oNYjZ0sedUwhg6mlipQ6Pjab6TrZ26PcTaYZwf32Mlr7vBB5B
wCGA5o/jezoX7MGmHqA+XhGtlgoXDmoXSxj01SCgJN++m2YO7SFgSW+AceVT82UORaeON3XDBRPq
sWubXPDk2MakeupDI7+WdFXrceGydlGEjJYAfFYw+wGqfdo08/9xdmVNctpc+xdRJQQIcUtvs7q7
xzNx4htqxk4ECBAgxPbrv6f93kwU03zVN6nUlAu1lqPlnGcZ9he04l6YvoN+TrLxvIysbFhL42UF
OkwKIAk9df2bGjsoAAGtOzh4vcPE9NttI3Vp+PM1AE68dERe/cUXIftOORvYJhrn9DaHKmpDCqdE
VH7GU/kigwLqq2Dd7BNgSeMuhR3W9S4sjZEV17TG9V6XKD9MoSq/TDMohTFJVPTUdlR9v97GwiZl
y3tOdVeFrTK4nzH3mEGbGlr7WbUpPJBHXeU5t50ftr4niXoajBrT7aeDQq0WUnP1N01aNR0gkZJN
mz6LSLBWSF8aODvYucuLus7ns4A/QLHzw7SOyUQF2QoQcW/bdW0U4VQDwUzIjAdf0uMZ7Q1fpqIt
7ut5lSqxMDc2flDkFILoY5J/VUzR50EmURbXuVs8ZijkP89wHb+N4EltCCFa6lpouucvuoOqhoJc
vEIW5d6Z+Zpux8KU2CBCHWQ5eGNAvei8TccdCyFKkbWB6xzmbJ7NjXNyaf1T0OPhV8DlOPDOJAgC
gDVY8CjHcPwqdCr31wNm4SCxRT1ZVo8SAFiBfaWSYP44xBPjJioLuG+s9GJhG7bhhKwIXa4Edd+z
yWld8I1Klu1z46pg0zcMSnY6IEkK9EkpbssWQxrz3wMnPWj6OoZ4jyUS4N8BxZ67P1I3F3LlxrU0
atbxLscxhdYb9x4Tf3SLISY0SrwnSqIxXNlhlhaYFfPDwKRM62E+kzBX/la0A/0yKJGxrZT+bZVU
GGz8e5i4ImNaVhDc0zMJoBqeNPAhgMxp2u1uWl22Kicv0igltRFPPA8LqJhxwJQ3I4ikK/OwsKXY
SEPTQ3gmC9vksYEQPjgdw3YaubuVyMnsnWCN+XoZjt+k/2ywYTl6bgH/FfNC2zaDyoU/bJog+Psi
tsU4LFIaFbbbKTB3IET8uD5wSx2zIr+Zwimqs2p8GZqL3HoSdeWwZbqAr4zO2DTCvit11uBvC6vZ
Ftyk9VB2XCP7o8Y6/5MQnP28D9ce5Asr2UYj5qpLiD/X47l3Cr0padXujM7IMXPMymAttWBFe9O2
TnWRDT+LfIZNPIcYmmyL9qnnyR/Xp2NphKx4J2kaNH6V128a4W62spjZNwWDijq+/v2lFWZFuwQe
PSG9Imc/N/AI8sIBDsbKjM7fvKc+w90e5UKJR1DUyzTWYSWyb12kGujaXf8BCx20AYnUN6Z1AME+
mxn7dcyTLvwG9xO+UpT8VXj+TQjZ0MOmHat+9BLnTKiXG/AhCqL/8dNAmzsYesngewljJuixz8GE
EPPq0AlPKFI4fBu0eeri8uY3dNglSMP7Thz2ddqv9HwBTkT/A1N0BpUT2g8vsE32NmUE6U4SBTsF
4bwm8v5WEl5vPPfZpibma5G4azyHhRC3pReZDH0+6ak7w1wOPAoeFbDF7cmu4ZTEo7cGlFxq5hI0
n+4QZSWdppk0ytqqNs2Z1n6RHYRgLdkNEkTh59nBFW9lnpeW0eXvnxrjtHaCQfj8vWNOGweXPoV9
snZFXbhIeN6/v048lXoedcJ3qM8mB1GgTBaXE01fQChNX0Ktpm+N47L36yGxsKt41q4C4MYcReVA
zjJ1yV4E2BWHPBP73BnWPC/o5Vu/CwtrX4FrV+KWMCA5cydPpz8Slva5G3sGRTqNDPnUyIc6rEzw
F8Mwyn2G/Ed2TxzdmC9JkcEwN9ZJ6UhgrfJ5hIEarGlLuDQglTUeOOA+LpQg2yKAxo1pM++PxpMo
jnK3ntIP6rge6tw8hLfZuHcm90ZRBWoDKXXOGqj3VNMLfJKgSEMyGM9tazVFbOWxvbDKbNCkE0SD
LqEU/BM2ZRUQwBCrzWisADbo1shuC0vNBk1K2Y+D0uH4AvzqV12wCPzhvN1dDFzcCIpKVbJam19Y
Z7Zwo+/MIqGuDt9baeYDNJRQmYUnYNTVK8CTpfKlDZiUEai8HDoUL9pz/xlIdgevEjh+T9BN01GR
Q1zWf05A5oO+/+vsN+NTEMEIqS38laT5whZkAyeblHHP4Xp8pDgDtNxBNbSFBANHfVu8JQbubO8z
NWs4m6XWrD3IOE2pnbD1IbqNvB5un5vCSaJdlrenZohuM6agtnCjxPuv6zyUGUSBp5nKnPmuN/2a
Wc3SmrD2nmGAEBWvXP+dQNplNxX9LoHFJtyNs9sKftTaeEge0dn3quB9gCJVsuFz09VfAQ/yycqi
W5oF60bTVlApducZe/XldNNhU8RpkTRx6qC+WPAbfYmojaNUEB/nxdxF5ySP+Os0iVHFFapkK1jT
hYmwUZTw7sNnceN/bxId4OXi/JxE6O2E8YqV1/HCZmaLNMKa24NqcJmdgWnOP6YeOSrtpOa2A9nG
UGYcbnQA4UwvvksZnBAGY8wWwOViDVOy9PMvA/fpxPdpiRSrLvi7rOFu2U3c3DVaiT+un8ELq8iG
T0IVBPrxXaEfByOCOqYhnO2zKStB6A/hSOBVyIRdb2nhBm4jJiEwHOSRx51TAmjHZiLTFPtVsKMK
jU0uFKqZI3Q81nQT+nDXud7o0uBZYR6ZiUc5rtrvYwqP5te25sDLEQLjysP1BhaOsV/SXp9mBwkP
OQ5slO+RX0CDrh6+hInM46pHWkwrdnKVfLne0tL4WfEOTz1VFKObnJpSAvMl5Q6WV18SOg8b7qEi
OoOoOpbt84yzeyVyFmLTBlQ2ooA9WCvRpAjIGxR6U2hxTOqEQvxa+C9MkA2mBGtxzqZB5GfVtvUr
7ErSV/heyZUOLH39MmufZodAfhopHSrOkAjMvF3TZzBv6LogkNvrk7IQPjZoslBpm/PR999Z1gXb
nLf9tmggnqZr55mZkd7YD2sPYBLuvUZk8OCRI/RAS82e/h86d0vTfBm9T6PkG+gPVenYPVIw6bsH
DknAB79NEPmJa8I1t6GlufD+3YoKXU/ISJpHGpIUfhd6mOB9CoySP69k9JYmwwr2i1DDcPGgeGkE
UiDNxL5nDNCkMsFzDy415+tTvtQP62DXZS+bEc4aLwLkz3satflH1Jo1UZqlubCiXPkjS2Dmk5wh
4+P3ZKNcAtxTDGurgrv3qZ9Ha8H9e6yia2MhhaCwVwXW94zZ13sRRc+GnzRBZf7XlkxgjrDpO/l6
y6i5NjJSR7yERbApzjRX8DCHXzIOSA/SLdXK5P9+4FwbCsnSaUxcZoZH9MTD1hvdCQaDerAxbkvi
QYDt3wtYum4IPr0oznDkZofS7+mpzeRtB4lrIyBpERnYAFN5lsoANozpUGI4DwxiAJpGf4BBcbpt
JqxoB33E55x05uy7l1xeCkJcSCDQcv3rS6vKjvLcjGoUTgVcf/TM+gxn4ugemlx/8AmHlIJfHiyR
V+b896HoRlbAJ3C+qeHLZ96Gnqg8hsmACB7hOhOFK++qpd5Ysc591XpdkXRnlbks9kfcVOD7GU+e
qXYqzPX+IqcAs+F6pUMLqTLX1mZs/KyBi3yrH7MWWbLJB9vDmETfZRQ202D872AbnuzgPVDsaNDB
5rRfNZ5YatsGQWZtmjEAnbIzc/npooCWOCqHBi1EjVmZtxvjz8exBAgFJDcYYTV1v3K6LYyyjY0s
TeuXycTTs0/Zk2xTd8MK/qoI0lqZq4Z4nBKASnHZub5EFztq3Qp01YEoQn19lPlEAPgrYIF4gHF0
Ld8bwKj7xxL2hP6uDigskGhJmB4O1MgWSkZpSJo1P4TF32FtKEBOdjl1Ro0lm00HKN/nW0ndfxLH
7KYwPPk+YGWTzoES9AEjC4s1m8nf31lBSP/3RkZBuYvIPKVnNbQRXAVeSxhyQHqr+99RmTjl9vpI
//5Adm1pyCaMOu5LFPE7oLZPKWubw1Tguo/js/o5irTZXW9nYe/n1qaTTEbBiaHt35sAZMISNp17
MQRPfQXrtustLOw0tkZk0uW8m0VTHyHTTIptN/DkW8dK5+O2z1v7DKtzVjCSN49SKJiO7ZhDIVgA
FzhUVPfXm1gKMuti4QNNORrHJCdV134skLTRAh4fMDBtto4ym1mqU++WaxIoC1NiYyqzi7s1BC3b
RxKkYHwTz6m8ex5NQfetNRwGYtd79ftHkWvDGBvREhcs8vLMvPY+kYC8qv4HrhiPJh9E/Gv3cInZ
tZdrzfUWF9a0DWzMNK9KPrfVkZYAI5B7CQ6GhEQQ2NCgfDeyzMLHVgSDXKObLXXR2iUSZKf7CS+x
t4R53yg0Fv/itYeUlVFZjDh6gODI1zEIkAeuxlvvOjbgkUTCFwxwunNjqtY/kLrQcGeDJfqf10dx
YQuytR19H7J8btPINzgF1RvtIrPukPEuCXA37MhDUK0aVS1Erq3yOE0jjKKrrDiD/1C8JjRnZyhE
/7zejaWPWxeQrK3g2c1ofpQgH+Ki1gga7mcKNd/t9QaWwsjaGHQJTVo8I4tz4iQpRCyassiPqkW6
F6DgSBB2m0uv+x9tR81DTVwMk8lDLjcZVhyJp7BoHwPHXeN4LeTJ3f+AHhntgH3v1OMw1D0ULCAO
mAEMvcnI8AWQmwrvnItvfElQiPS7/KC61061z06/BjRYmDAbDulMDoV7Rxt+96C9Gs+ZTA81qoQr
e8PCbNlwSB20HFylqnwT/gjWVzN7W9O0wbPrC/V+fUEs7Aa2siKrAo10g3ROLJowbkn3ofNxW+JK
TUV7P7ShCxhmiQTUqin10pBdOvspO1DmPJ0CCkgkS1Jf38MsEjaVciqH4Y/rXVoatUvDnxqgsNwM
lBySUwl1XB8pyHo+Q+8X1y2wQde27aVxs64IZlZe70PW4iRGCBBBfOo0pRpQE43ryBDM//hUHGkn
fhaz//dt3bL2hgjSL9lYC/nRuN2wmz0GdI6muMqHg7NycV7qlLU7CAIu/Uh95wSVfgWyAd8DtgaD
AHk5+yg7mZoc3E6+9JdX5PVeLYawfY+4AFd9t51+lkkjjhn0WzclSdVBOECqlzXsAiC5A1pDPSQH
ZyjpBi5PbZzo6K8QGO2VbXFhTdpQykQ2xIMK4/ROukC9JRc7UeqH1eF6HxcW5H9glDqqc8PK9AN0
ArNHwr3a+TLr4ooioG9rwnqCBLCurfJoSD9gufOUuX1y6EL4QeoxqVfWxlInrGvDxKqBwPKzOvFM
NQdiyumhBKMx7rq+2l3vxMKV0pZh1MILe4j7hifVI9tysXG7IMBBZsILWUFkSQc+zJfWXi1Lc375
+6dtYgi0R5yUph8aDN4dKZr6S04hG3e9L0tft/aHAeR9Fwy99uQnHbhsJC9cjYdumtyYGLEBk6ZJ
6gjZ7fCkPfY0zMkzpzmorZdx4nNwPwbk+P8I06XZt3YGFs6q8JuhPhEXaPnycoQzcD1ih626Ey6N
mLURwCtM9tPodCfVFOreIDFG4qBKpn+uT8hCD2zk5JRWDsyphT5JjUQ0cuz9M1XBKyzq+5U76MLy
taGTCaCZYq4IP9FxxH5pwldG9EcJX9jNBLDGrxfReEn3XO/QwnjZSEqgMztAhdT83jmEy0dS9CMq
RkJNYbpyN1gaMivkaYkUYpfU5f/uBri5b8t0mHZdw15v68Kl4U8hqENodIlAQSg9hWOuAgj4fnYH
srv+9aWffxm4T18fYBBVQtumPJWsKLND6dQIEIOduHoJvAK64tebWZoHK9JxFFYh86rpNIXetySF
tRq4ULcVnFzfOvQ5acZcMD2dIOr+0zD4tgOOsbaFXObxv1gm13aP5rPDZOtM0wkWq80DCYHChNQ/
O03CqI1nVp+4SyNkR7YeOhPIaDxpV12k3cfI+0fq6jZfCtdGQnIpYas+9PJj9Mf3XNJ2W4+rLkML
D0sbBgmn3JRluOudNPRW4cwnYWsPvsqTUJxsKpxTLU/6lWztwoK1cY1JJJthrP3uZDy4c/ozBdbG
G+WDI8jwdn2xLjVhhbTssJYC3Q5oooLkPRRMVBnLwTXj1/oivrsS2EvNXP7+KfSSOahFGWWQCnAw
E7DepiLuqASJgDrVx/WuLKwq7/L3z23UCWiNoLqdaNSrJzWM+r1r+G3aQq6NXAT1qVUu8lgnNUN+
r+HsNGYI7es/fSHwbKBio/IcYlxFf2rIpbBIwZ8rL6dpmkLALJ/FGkRiaRqsU/vySPGp5ObUJMHf
w4Rsjt93fyK5s4apWuqIFdkpwKPQJJnEx1ggHACJ0Juw9l5ITrNH5YUryKSFmbbRgyWUqjJAVJtT
Ofd3xAV3PoBv0vWpWPr25TD/tIr8unUH7vT4NgTAkR1H+QOEnbU078KVwEYKyjmFw4Oh5Y/LL4eV
1ENe0oMj/adfDc28/7OpyBoLd6krVmwng1u4QykbXDnhagRjTAEWQvHXbeNkRTQrIUQWwrPgsXGd
4UDmIfgatdHaC2npp1/+/mkWKHDjpo3K5gRl5Vmg2jq6UJlQxW2gKvc/2L+xTltjeP2dYy99FK0z
v3jdKrVs4dn8Cyv86dcTbAx5Wg31d9XJoXXjqOmY2+4id5xqtje0CrtHTvqp2ydwfgwGZMsT6IfF
Hg+7ZGV+ln6DFerekEjmmVb+qIULFM8IbVLNXsvRfM0HSJDAvAkiXwQ2o2NzY1RasW/yUkEghMsf
AJR5cQPxgT0eVGuJyoUVYaMEpQnyFD714ZGmveNvkNULxtiHysDd9fW8cK7bMEE1lYqkTh0eoUYO
LyBRvPy6uiF/k+zKuft6e53fxgtClKXvuoHNj6SO7poQ+KqoWhW/XBonK+gZCxw8A2oG6VYvkc/G
dU2Aoi7x2G3XW9cOfBgAZVluipPSotslQD9+YMes114xCyfIf/CCGYFkZDebH2DMNnEDs4qNvByA
uc9p3HtQW78+30vjZN3SSQrpu3Lqs6PRRKbPyjA4OY9Jn+W76w0sdcS6qQ8zG0zRzvIEzBPohZdT
yniQSJpCVLnhfXR/vZmlflhxrnwnHR1dFHjUsDl8FkjwmD0ti+I2Hxz3V3H502ZWasGU7LPsmAgX
gQcjs4hsZ5dM5cpALfTABgGW2vgk4aQ4ZUKxe7jgij+CNA/XYNKXgfjNo+Y/AECUelyvQ/YVruyZ
+5fqi9L8ncEXT9+lQQFxnGE2YXI3e/7gPGd17nwfFYJmX0Kk9psYevAQYYbd9DXy7S7xtkMm3Plh
AuUG/y+Zn+2mvgOxaUay1NlASVGZZ/AYivqQpGVWbyidvGjTO6yonmEy6Pt5XEuu0yNFBpXvia96
97kMwpz96Xu/6i48qiL8K2QGmugI4FyLV7DkdX0H+bpK7hudJ/qMcBj4ls6uL/9WGEIc7jpqygCv
/14kH05eulyuhPzCUrY9qf2i49GsInmiZeq+Nu0FHlrLV3/U6m0I+7frK3kJrmBjHVvuF2HuZs6P
ri7cHdE02bZj9zVoQERK8aDeAG6pN6MzRZsoqrYU9LmVDl72rt+tkcvfP63xYeqhEy/QQVVBi/pX
rELdqAdzZzU7szSGl9X/qYky5R1EKcP0QwTsxe0KvoHcarIjuYr2Wc3XKkRLzVjbWqTzyq8GjGHo
tDly9ED1uDAHYBmDmbwo1woDS81YmxsbTdunVI2PbW/yTZSqp1D6KKmNYlf6/sqraOFItq2rC44U
M7TZkh9zlNxFjtPE3eBtirb7AlYXruVRtYLCWpp+6+YyALk9+cjWHSkiju+gB1HLI2+yQZ7rpoLR
ysoy+/1OR2xEpO5SMUAXcgDNmY+bOhHj1hDy7Xr4LH3ceriMrobipJPJj3lSXrmhfV5+gb4+/3nb
5y+T9Gn9+vXol2FCs7cJktH1A48G6u5M7eQ3vbuIDX70U9jG1l1D3yFZk8SiSti2y9O1W8XS4FgB
njnKGxnPguMEuYQScgUOqn+1brHN3jY8l4Y/DU/KfT15ReO+5/VEyInkg/c0z8itvN32fSuugw7w
KVrM3rurVXKsWWfKp84zZbVy/f19QBMb6SimAnbqSVK+SxVFF2p6takUhOqQgnposPmvhPTvI43Y
DtQJQb4JEmjBUcJYZJNhxcaqEw1sP8jKvW6pI1Ysi3D0IaZXVe9hW7Dd6F9ejwwHcF6732UN4e6b
5sPGMoqMgH/bpcGR1Ay0bgJcexfnJA1W5mNhoGzIIp9pOugwq95Fwl46CF3tYZ6+r412V8ZpqQEr
ns3kVp1yC//oT+xlICHsVTs/37lhbVbeg5eN57+HKrGVHNMogmEJ19V7lebDS07kT4gwTD1kzVh1
EO3k73TYTluhynHlrnf57b9r8dLXT0FYjrhFwuGn/OAte4FE8j+Th8eVlPw5Q/UIqf7wNtMPYgMP
y3J2pjHv6HHgKH8NKcDBMvTYxqvHt+sLbKkvVsC3U2ZyQPXKD7jNw3yrQtl9bDIZVxy5HA0hhtgb
4TB0vbGF7dFGH9Ixq7IBPrwP2gGkDuzVcHI2sw9vsRvDxXqlDGMkWjOa9MONqpeRwek8hFPGjb/e
CnnqOu5gmkp8gGLixOOce0enFtnK5WBhbGygIfTxypYAyQgAQK37XZmDm/2Wd0nV3xbqNsRQlFPW
pKFx3oOCUhypyCq70PjGZWcNkLwQ6zakEPK8CiAyGh4VduRxSzAdHrxJhANCV5XqcXvTKrKlEk1R
9lUKWcsjwIRV+QBcfusi2p1Z3vTWJTZokI3eFI69mY6sG77Q/FI+CNthf/3XLw2SdYLrsSc97Ur6
v6OpNP1d1pkKoAx3AvLutjasoNa40WR1PflHPHjFVhXJXw1xvwXJkK/s6kuLlf57BxRBjrxpK8mR
lYVp7/BqhVqPX6aQlr6tB1YgS1dAzjNv/aMcgPKF0dEQN6hGbeZqNdP3i9n6m23chgpmxA1qH/I1
R1WVoTjqsRiHP0wYVMNp5N4IYN8EwWGUcbXm9TPMIcvq21CnLOAbJuDmvpk0d8M/Iw1hhg+Ct8pY
bXvAhLNvJafzTGKX64muuSkvDLkNOcxG5uDTl4OUgKyuKAhofdb6u+vjvfT1y+H66UiLWnCnkp6U
765vnn5BB1A661Ymc+nj1h2gpGQskMCbjoS6SGaUvc42MJzpb7x121hCkl009qTrHy+0VQDB6XOA
IsRKcXTpx1/i+NPIOJOGZ+fUlu9plpWbeqqJF0dJR25c6bac4lA6HjI0ETmKaYzok58ZWuxRmruU
fWtHm3JlEn6fqCfM2hMyqJbmeizpA2AooBgR/czD4Ekiyx2XqnpUY/AU4g+tXnvJLWx0tsAinyNP
6GkajknbIz0QkkOZtc69a8y0spUuTY21SaiB94GsyXD0PUL2bA7cLTxNXq9HxNLPt077pssY94cG
N+9BAYIGRK/nahPrSsOY3SOqWbVfunzxN/uQDQKscoK9ZZqmH/BZk0DzurDsTrO4zJI8jx5TFmXy
ZfDACqy3rSMjc5wU5DHhNj83zD3Bvb3sh21kaE7v5nbWyatJNemj51AoM407v/az+hBlPHTPfe45
/tcWZxA9QjAiaaI4m+uJw6IA6dfj5HjN7GyNxJtgiOsgrYophpZr/lFVMFYXXTseSwa55T30dQiJ
Z5dN2QsEZ8Ly+witfAgW4+2oLx7DJlLRIfD6KfzaN0To53quPJJvgigv67PDu9L9kiVZU+zhMEub
f3jkmvyde7SsdkkSBPrnAJ+jAgySfM6iv0QAaxp4xySs8r1DJEufRfdEeg3tVp4RC/FhgyUVVC7m
WqTzjwKQjk0aRq8lCAltR9xDCJB17Fb5TwGccsy6Zk3VZ+HpYqtP6pQz5vFgRkKIEv9eUt62937d
s+/N2M1Bvw1CpqJ2x5lLKqSmGHLB11f3QujYqpSDrkvBGsEeMqhpPQ8DHLPoENwmEQvJyX/vmUg4
pwMp0S9VBPy+7NP5i99pD+DAi/rw9R4sAHgh4vPvRqZaTyENMvpA8uyOKhQ/fgGHk/7ss+BeA2ov
GL+TXv82MXdzITgWAvrr11unwe/z/fAK+Xfz6oJMBMnJ+Z6RmScP6YR09Ws4JqlT7LjvDMGh0bpQ
e1YOrHlM4L/tx0UgK57F/ZhMp6Bq/PYpki2UmJ0+gdEWWHrTtGWi7PRmGGGW/kZ1OE8PohVRe2Km
CrPHkkTo9tuQQzo2P0wwopJb1Wk+v2VTmY+HsgOTH3oU2Sh/RGKk1UOb6gpDA6cqvLISUEqdPTGh
6EWM5AuWWzJ4Od9IQ/E75rEKBm+Xww2n/IeAMZNnFxL1GN3RMYyqcyJBuH0ZoHc1PEvW4xkBubZh
+oBxH4gPc4dixRuXpp3/bFAxmJ55oevqb51R7Dob0fEhCOKiTSsIC+RpXTnHqYUe7teUBoH/4jVM
gC7R5RJa2AAU+Ju26ujXsncgcTdPnRQbRkrqvqbDmGV/pI7U7lM0QDjyrYZhIQim0AqimwT6Vckh
YNMM+2LIcXT8nuG/zQHiKR7b1uBu8V3VApd/CIQD1HeEK0+7qUxh8i8hofC0MSgFgIugXedeaGeS
f7OaznXMVKLNkbZ15D0pSnq+p4XymkOV+YGAhKBOITwiPeq7dyNVkROjJ4H+QM3Vr2U8Ij2kdz32
Nn6fN6BaPYs+hKZ4NV+wXVDR7ZKD0Uqqf+Y67Hm28/Ohbw+Fi3JBW0WRfDLAW6pYaNy4yaYLNQgH
EOovq+SjaiYSwB9wmFEfhdxXzvdeAT2UuCt54utdnYy+muOhgtHRa+gHXnAOBoDNOZBk+dSf+jQI
kSfz84xjHNmcJdWPpi/xKklU6GcxNGuj8O8JGH1xHoI88B4mEeUfWEcGgG8jQmB+k4zN3R6rs/f0
Xyo1lf8tT8t8PkBXJhw2U6I78MFrFdUjDlNFfTBiIjfZesAAFlvAoBO5gzMBJQc+AK93n8HB9ZKB
iFDXRF6ia59mcExdNy6KopNyU7mp0zy0E02OI9zC+02Sir55yBnE//cJNGOTTUvk9NULpp7/6YFi
1G3ZKLizT4HuZXdIaiLmSuXM6huEsmmzrRxRii0X8B3aVR40m+4GXRV6zzzVKgXVsNrfCQ11n33j
OYJtJAvr/H4olIZBX+d181bnUWUe6wzongNTtU93gTvx5rFos/qViQicoMoV8ofGYT2ckTiEnA/8
vCEe+KTgksYeRiFD8xByiMmNcUAIlrChM+AuYVmz+lmh8iYGKLE1NM22dHSCBnqmcwPoJ7IG9CWZ
PDWcQ5d5MFjzq8ggTwGNVm02aeqTN94CEenEYE/2yQh+Sh85GJKaJnu3cth7kfR98RwGNKnfZFAH
0TZvTGS+qLLoiq+QFceJXvqgKxyLulf0C+71c/S1IWOVH3LUHNrv0NWrZR/3sO0a/oHlW5G+lmqY
5gfURN0AAEZeBIegEcLZCQww3aZF6uWHQk2CbWEMqFC28vwg2CGkWPZAkhwCajrwBD8IVB6TO+lW
rLoPZsiIbPwGSPd/Ill3zgMIgyFQ+3XmhGncFvWQPswJuJonE/p5d1epvKqzPXLBafsXczTUIBze
gwlRtJS/JYXX/zmXbZhkMaQ0dbLtp8roLWrU6fgnvgbFy9jvMiT49ijT4hW2jZK5WEvBLh3F9N8H
yRAm8CgWaXss5wGlSBBOpQL7M5X/XD+qlr5v3ZIbIDWqsiPOqzRT2z2WhYu1S8cmTG7LXAXWTVm4
LNcDxHSPIC1PKJ6VsFN6cFA9jnbXe7CgCUpsDD3gqUWIm0T5SMB5i+mFqyMy8S0jWDWReoJF7R1I
5mWMbdXEagh/Zp65S8GedQJ+W/bMBtn7iSQNDvrx6LtISCCL48Qw+BWbzow3JlVsYH1jaKYdls5H
k4noDfs6L7Y4fdy17OtCycIWJ8ahHxWtyfsjG5EYhXIkFIILPmxLYpr7UfZfr8/WwkXaty5/BDzL
3BdZ+cjdoov9aHzjkD9udPrzch8DHxcZTvOloqsw74WXmi1KrISJWI7M5gVsxiGwjj2DduALgFe1
xtNaGjrrspfRuaIj3K+P8wy8aVgG26wrzD73zDYizlq2fyEXb4Pu4csCJmyqxle/grVkDAV/BsII
4YdBtuIsivDnCDmF67O0sCvYGHyfw54wbaQ58r5TsPVhgU8vwcuJt6YLsbQQrH0Bgurc84aWPBCS
HS9EfbhhPvryAlBK1cPFVqMzgL22q6TYhYVgA/JVN0e9NqQ/Nm2S7yDR4oNYDiJ2Pq5xtxawI+S/
sHwJf74uLB5ZiQeHyetkN0EOFUSPZi/S4IkGZto2EyjtRcpPBS6wm+vztTCYNkZfeqUzFRHrv+D6
FpV7D+KIDY8Tp6r9O62Uj1InHvsz3pDCj+7HBCrnce1DRZ+v/ICFBWOLEA9BoZwEYtmPcE8c5CHx
piS999IQSt3Xe7g4ttbGARdtmCyHo/vga0AJs+GLCfnJuHQz8ODp13vOjCweIegCz/u1AuvSuF66
+ym9h6xhPzuKFI8CixRg+Hzzf6R9WY/butLtLxJAzdSr7XZPSZyhO+7khUhOdiiKkihqpn79t9QH
F+jNhNaB78sGdgcQzaGKxapVa6kYfC1BhnOTVPFTtND3RYbhQBr36/JEHWZuQ/xFkxVDb9aVTH28
4UYfb+IKN0q8S4rY/x5ChQKylCNYOjZW1rV1VoShOPN8zamPUokkYs9zAuVdv4b608Zr2DWAFWKI
1BtLZCiGpwFZZA9sa02CtJMfbKneur5veRIZKI7ctFlg2PjNrAVxP15wW2B5xxGwYf46iaJessSc
ADzJU7rTAbLr4GhNkyzfob0tmu/BT1Fk8Y6AbjV+EXVTjlClHajcQgU7PJdNIkyL0oBpIx1PU7cQ
0CU14F5u63EPqih1uHzqXENYSfiJhEAO0mVCnhlqLXiOF0DVIHkQL+34K83AQLURbzqOt80hXFHf
jwa/Gk5spvSZeH35jlZAnff5rPbIUZSPfjqOG7GnazDLZwTLOM688qvHoQEZ57BMH0C3+6h1BVZ8
U38c1RYzsWv51qP5xk9wXYY1aXC30KIBfA80z2xaeasANNmIMF3+749mAahF+ug7Jw/R+lLmaNJY
yauShJyQX7jjY36np1YcFpm991m9QTzjMC27hyBiFTJXfNYnBoCGAQbak+E+N1Co3BjAkeO0+YMB
u/VyRX35+NrIRsDJv+6QwXsKdSYUzPLkXROq4Xj5lLumY3mKqllGEo1gqUe1LOF7qSQYxeOxTb9d
/r4jELTbAyadFGOqRX9CD8KCN3o2sBSA8WCIkViAdjYT47GmkHjd6kdwnQq7YUB26BISdS0fVd+O
d0xE/wxZ+hHdq7dyqYudWvGKCA8h/MDn53beqt44FvKP5gHiNXmWDqjeRHwJxC4BV0GsDkuLh/M/
l9fSNcS6xm9MqpJxRUk0YK90393yFEpFc0HY7XVftzxDhBYX5AdqHOwSxCx8RCYq5pu6Ua7fvv79
zW8XDTLceubJaSImfwJ/+PAtzfHcue63h//+OiDQQB30I75ONdmhAaq9WXKQJl/3dSsc4HWFI8x5
+VhlYBrdBZ4XNI9IYBF+5dJb4cA0dEsTgU7qUQxI6u7QTIyDK2MjDpcn4PDFr6byZvElkalM/G48
gRWZPvFcaP1oYJk3XhdlyYYncdwsdrvAsPBSlHOUP0tEo1JHj8RHFLh2VYDh7LSIa2FFduPAQDsP
PbEjHCQj3qOMw+b9ZEqysVauaax/f7NWBKzBEItf8ucqoR95Gj3qJk534MU6gTDzW6+A579qU2xU
PUTa4qTNMhQIwap4E8TTsldzm+/qDCRf1w1hmXQytNovdDyfgq55JxL9syvrjzgKyXVxMrGNegLu
Gz3d4ykKplRDOG8m/D4MkPDemIDj9iCWXRNo83A+BD30BhvvKDP2lc29OU5mJWXZnofDPohl4GIZ
9Yjq6XASAXhLzdL9DJDD/phBE+XzdTthWfhaFUGNLyoeo1ZM6C41Jf8ZqzlcvjWLFxb3l0dx3X3E
us1VaECvFbQ4vMhb74Ncs13nQXSScu/r5IELqEK88n4K0l8rPUtWdD8vD7xu+B8VeQql6X8bjc4L
vEW7RjyCeURrUGrEqIOnKOxsPZj+GhRhgPXvb6ySMlROyMD4cxWhOUN648uESHXlb9J+8I+e8gpS
yVcpzGIwywUw7ok+lbJ+knH0SLFXN2kG9aDLS/XXs4aPW5f4QBgXhZmQVOTN1w61vV1Ais812yRq
cu3FOvCbpVIMdTW/ivjzMEC8WpZTeED//RaqyvXzLZMfWt5kfqfHE+RN+p1meG6ZEoRtqDTFGwGw
awKW0UcIecE2Gy/P3ZBm6JXhJP5gxpk+X94A1+ctY0/GLvXreu5PVNHmTDhZqh0Kt9fJZmCDLVMH
EK4Y+DjyZ5GU86OB/Bi6Jmi28ej5q0fE1y0Lj7pwHOuyGIBUBKnY12CeoJjuB2AlDdASR4/4J1AT
XF4px1h/YOkz04VFaJZnioTPISgKtQt80EQAcUUPfXhdEwjNbEz94PUpNj2aEL2R30qCxC4EWmXj
jnIcWGoZMwXkoUoqOp1mlc933jiGO4HH1DmLcK1fXifXEJZJTzl8xOyJ5Vkni0GiOwoecU198SEN
dnvdCOvIb2y6K6H1WCbx/ARdA0BGJdiCzV0VNem3ngV5sJEb+DtCBBthGTdHXZV0zWCeDToe+X4A
IM3cJHM3sJ00UMk5ViiIytvGm8V8G7XVQh7UDGagQ+Q1aroDDALl9JjxJL+5PG+Hrdr8vlCky32U
9YcTgjC+FyUKux66SDb2zXGp2Oh6luV4VKNA/RSESh8pjx8kQQp8YsvvqUGfE0gocy3CjdFcp8Ty
C12MLte68jAXs6R3uifokx9YT5+beQCA5fKCuaZkuQc2zGMYh5iS0EjvyLL5KMSn1wi2k0W9NxL1
PjQRpYfLwznmZGPwWdvUDCiL9gShqfpGGDBoycHr7kP07m4cfYcTslH4rAoV9GF6/ihT6DVBfvQ7
aTECycD9UTSgHrw8E8dJs6H4SegNYCVCeQfsvmTXdUAeNOvldt3XLQ/RQX4Mlfh8foDTjqEoJ8uP
MYhdv1/+umuJLO9g0lqPmiJ87aDqcwtV7mwX5KyHhMQcfAKR3Va7sWuN1r+/8UJGzxrEjmo8yRFV
Zahxk8MYbu6AaxbWtQ9mzmTwKfEeSFJDSR7tVRQ91rfcQAT8fyh+OiwkDf49Ce0xo6ge54dpRF16
5S2MMnpH4Uz3q9MGkPKnJ82Pyzvjsg/L5pM6GPIsNritO3B24blEbqJqTT01y1bv6nqP/SX0tkH5
CsyIY+jnw2nKivQAuZtfmUrBmFCKcI8clNxlBH3Gl6fj2CIbUm9Mb/qoRB5BRmLlT6nAZJODKH+E
aMy+RSdAU0OvWYbJx8vjOQ6cTdprhsEDxwHk5tGeGN4OzVCee7CobngW19fXFX1znAUvvBFEVMgW
r+njDvIkAMQsvy//dNdSrX9/8/FuaX3g1BlSLlnd7lnVx9AChD9Zg/0UMPWby8M4DlhimT6DPFu1
mNYHFmb07nWVHKgCr/vko/B3eQTXRCyj5z71gtIwHzgOkDYbSZb960uS1nP8mM16q1zqCj5svD30
LQz4d2rzYJL4u8BioUMeLKxQKRCArLCW3GrSB3dBHSJN7UXvPCCzru1EppmNvteyLmVtAoIqTPm5
UkIfW+6XG9v014oZPm75AdSo2mKhPqCpWt1C44IeplTdii5MdybjICL22TfkL4/bL/K/pwIwpBUJ
mFQzDEmxnNy/fdVkifyT6Lt7mcXvkg71npWMPxrGTwBvbXVbOw6Ljcwf0Ns5NgC0PJgC1dlqRPoY
PQfeY59WA+B5ItlIdDiOvY09N+kUgRqCkNOg0nQHHYBDsK4lukoPV516G2gukzmZfIUBWFAPSGIi
OSchV3hMef2fhVXd8fIwDudto8pphiuH8+X/uaAeKigiip5IiVgt9fI7bw69b5eHcng7G2Iux6AO
wnYgJySXw3dJYvLPTYdQ5/LXg/VY/eUassHlE2j9wWvUpk8A5PqLOgy9HJtDAaAFxBjKWn/XUOka
7qCUzNXL0PaR/sxiAiWwQ22GkpT3IemzhN6gmSz0vkA6l0QfaGKCCiRcIAEhv0c84mq02RY0adt9
1gV8DHZQrlE5AYIuhPj5dZGgjVMHsDAsykSjVW+pZ76TAAkL1GKnLfJk10ZYAQhhQEbNdROcqiZu
zTGaxo4/lVQpvlGucBmH5WyGOswLnzE0SfjlZ772/03F+GnuN6msXANYroU3CVnComUPABmQI1DP
kFpLBr5Lab/VkOlYJBvAiGcuRaaULKeuD9AeQCfvWx3TfCv37vr8Ghy+uZ115jEx+HV8mhg416B3
QX/70xzcXTYGh7e3cYlQNF8VhGR86mT8uGJycJ2Eu6oFdhm4bA/MCk8hTnQ/AJZxeUTHjthIRTln
838b+qoYmIFgGb4MJM0/Zl6bbByqvzd/UmRH/r1kjHoaWHdgfhTCsuo2KQKIyksPONkDDVguP5Cm
EA8NYONmD+m1mt4VQFV7H4DHS75HPfeaJ+WZSr5oNunha1dn9fQiUPvQ78NqWsIrn9k2uNEsoAqb
+oh9CAn4Dc5LaxK06CsPSPn/NEvQ0y3OTtcZst4roBkgZd4Q9gBBFvMfgQYkuZuWsdhoo3RtqeUm
oLYbc4KO3lMQiubz1DQfK7DGHGVuyo1j6pqA5ScEFMsRV4N7hXjj/FPnmRfs8gqJ0evOpOUl2IJ2
DFWGzclQyR9Ji4ye0I14ly7gtLhqCBu/mEzp0kZggP1vGKAH9Qg1k+ju/2MEy1HQeRRNqwINOhHz
zJCbPEphwtsGIJOn6+Zgv0Lo2HgB95tTwmC66Cn+JCGKcoPuwK3WK8dJsoGIMuhXkXKiTkgWBzdV
D58Q4aG9B59fuJE5dMR9oeUc1NJWUQk21hMfs2avDD5ciSTeRX7yJVdEPl9eK8eJDde/v3HbhDIO
EFHnnxgz/J4OM27mEgING1vhmoVl0eikSICLNsEpSlt6Q9PC7CM+kGNKa3KoV73Ey9NwRH02q7AY
fS9JIRiPNtxFonMNHx5QsAPutlp+jH1j7vtx8zJy7b5l5Toaq6kJM+x+vZT3xB/Ce0FxWY8gytgI
/lzbYlm6lCEZJCvb04Q+khAdMl6KSkHadRvbvhrbX2JLG29oPMFaU5ZggKihrlPJIf2G/qzvSR8n
x0yrr3MxJQ+5h162y/vjmI8NLjSMx6HwDTzXYsQ7UDrhLZOiunK+7vOWxVdmgFqPYc1JJeKEZy9k
8VBxvvxtxxG2sYRC9h0zI156XJbySCQpACcZo894WNObtJKbaQHHsQrWv78xxWkuMl533D9pOpbq
gD7DMr3pWuFTiPyt9BzXzWfdojfDRJlXIpQSwcmQAXBfsFHpFCTcXU+iYzwu8YYypGvHLcuPSFbO
gML7J8Wq4ffE5xAdlESQjZvWtVjWXd7FI5KYISgLTIEnzJBVyY8+xb43Muk2wgWHT7FRg9GQEjU1
8F00RoDZIr0oVoNYX8Tp+n+NRG7+8p64ZmOZO0snMIWhvwNnF696uqaBY2zMsjC+sV6O7bBBg1FU
tw1BkeuVA4vmAzuFBv+5/PNdH7eu9KiqimGuQBHFRdiaG5JX/FeR6bzaWB7X9y3zjqAWXOoWmw0i
vvETNBSCb6Bk3MokORb/NTx/axALC7vaq8KTAI34LRt9EX4tgiJLD14TivH2ujWyrBs80YExcZY9
iJwUP2XZGrSRUt1uVPgdh9XmEiZTj/OTx3gC17jHte+DDMconh7ZtBTBAayw5V0xel27kWZxbYll
3lVdL22CaAdY5Jq8MN7OyT4G9/1Wjcr1fcu+QTQXVToMEJfkffWBTO1cHHMloy1cj8Or+9YdHmgI
45VBE/63jIDm6CdK5+l5fUQu6BW/LoizUYKqZxN6pfPwhJ4cYAhkW8/BA4QZ/X8yboK7WBbl9HTV
+bKxgpOhK31EX5zBJwmCu1VumKX5VpnCYSM2QDDwDBiFlYI3F1H3o/OC6h9TRsNNXsr25vIEHCf4
D+ZdTyMdyLoaNMBe0jyCRSAcbliKHp9/BNqKanQaiTwMDnMHKv6tpKTjmNmIQRqOC1hpiX+SqlHH
qgmKbhd7lP6+PCfXsllGH7TJxPUEkrbXnCfUKNTjyMUdWq71dXZo4wVZ3RsluS/OjOYpANqoiIf7
IS88veF7XVOwDH0Y655VdMQt2IMjc5Ievwt6r9n1Whcbd5PDFm2s4FSX6GQufdx+KFNME9TaM2Xu
o5R9a8Chd53/tRl2O4D885FMy4migojOidALUchTtWkPl/fadX6tOzwYgrQGA5Q4v0YkU9GF79aQ
OqpQbPVjFKtAcrfVcvL3TQFm6d8xnFJJX3oEzUivbFYGhEOv+e2hjK6qfwO38u8BwDuR6xpt/yca
tuNr9sv4U3BsUA0D4R3bCEX/bn3URgVWuVyKXHo4W+lg7lmeLGxXKp5tQTdc318P3JubHTJxjCu5
csBkefZBGDV8gYAX3dhw19ct41aeT1k7yOJsMjbdSoH2pSMoJMAncflAub6//v3tr1d5XoKDAb4p
KOrheWggmdHty6Tnw8t1I1i2HWRiVCkihzNHTu9BVwuEjxtJ1H8uf/7vdk1tol2QxZRpkGfLKQQj
8c2i5x8T6aFkgVfzbYzO3ytPkXWVdwWqR21b+idTaZMcVZSM7XsIBQBudXkero2wLLurfTDMe01/
BnUcfUySoP1URFcCfqgNCRRQgkaqP+7OXVXNX6MI2YRgVvG+7JuNKMThLWwwoNCVn0UIO6EwCr7p
oaMfJ+iv36ZpstXd6Rph9YlvjmowlhEPBk0fVNM1N1rX30Cf396EdOukugawLBlUQpTKlLVnVnr+
galgz2eoL6IYdtX1QKllzFPeMkZpM5xRQYCehBJjNoB3iGQfL58h1wQsYzaDSIsxJO15CPzgDkmD
d7RW5TuQsf9zeYDVM/+Z0aE2rm+ihZ6CscMASBbdRyqI8w/TWMb5E8QTwGJTxYakz3SWXn2bt2Qr
kfQaMP9tXCtQB9fU2JZ1KH8E0VJD5ScB/O+kcyHH7pZkeA9q9L5PHrQ/m7ZIuvDYp/4Q/aBRNc0A
tHeE0McYAhT9Vsu/a6UtdxA00wwpHn84gxMnmXZg9i4/gxCIfW8WfVWLH6XU8gj4A/h/Jp+coFiv
0aArkmLY14Hv/7i8mQ6PY4MAp7lsNZiZxnO0qO4j+NdmqJoybbqN5MzfYxVqIwDNWPl5q4n4DhIg
kT+ocjRN8gBmtLjrdnlQdcE7n8VBZI4MLF8g/btuWpabGMa8DyIRDecOAhhoKmPgDuVh0kcbN4Fj
621W3iSp8aNBYXySyPrKqe6OHiO/cTj58boJrAO/8XPC96AFlkX6B6+G8nPfevUz1Ky2wOGun2/5
CJE1oDbL5v6cRFTQo/FT8FEltUe+Nt2miI5r6607PxoMWJ5aVp31ii8dkXE8DmDAN0j6H1WLHmmh
oIB5eblcE7J8Q8cyRJYySx9ImMuDnlCynQRwGDPbzJy5LMW29mRGX3fK1Em03RjfdLlqiweoHVyZ
uaY2GJCCwKovYlKdSZd1D0aw8kPvbz7fHCHSH/A/j0KvExRcZ3Ch0PBOQidSfojqisbvE+HJX3MA
NYSNw+vYDRv6p8CaNZJS9Gc2zyUI6VCx4KSbdyF0EK6LNBLbwJXf62YZurNmABFR9OLc4kzl+3lA
me/ymXKc32RdyTcmSNMUzaJyvUh7sVTvA4164hMYy8CIStqm6r6iQ0/myK2hiQ7PicuDOk6ZjQmk
I+gjC7AinoukYPdlE0KzR9Ovlz++/vK/3KA2+26Ha0kZsLecO76E95oMX6bVKsUCKtM031Tqcw1j
Gb6IezAiiLw68z4AOyoJQb+1jyJ61xf1t9jk+sozYBk9GsdA7sEDddbRqv4sB34ft/MC+rcrC3Bg
Hv33GdBd2ftl6Nf/zXWBX43sXvs84xLpm8ub4jIW64ZH/d6fRS/qs0Q8kewiJDufacgyseuiVbD5
8iiOPbHBfZMn60T6Q3t+jcwhwnOU0hP3mjfTLhP9db0u1Mb24QKHIhPr63MkFD92BG8XSI7Xu2wb
reawEBvdF2mD/KBk+myC2HzjaoYQhSe3slyO3bBBfWQ0UznEdQ3X1Qo8IP1lpyKolcWQs9y4q1wT
WId+41dI0KObpJPNWUJUCKL1tQH5ehiR6xLa1EbzJQ3x8WIh6mzmKXlHFMvukqTacCGu9bFs2wRp
1lRhgNXvAPL11pLhEgBp9z8IZruGsMyazSYEF5jAC6xFGwwc1HSUYN8/QNlrK4Pm2gLLrMVs6hhq
W8058mjwSUbg/1CRDDbKea6vWxbN4qYS/dLVZ1IleAho5sW3CTSq5pvLtuz4vo2vi0SY+DVCq3Pg
oXaeVKH/s5VXVripzf3HfSmC3o/UeUpKv96xHvDQXZ+14Gm8/PMdrshG2MkSl3WVmeJcMWSzjAes
zJDp9C6Y9Pslm65MatmwOoh95FOGpPgpUuC68rP2kF2b46U2oA6c4yrt5CLPyFB3d1Pet2QHrAyy
Wtet0br1b31Enyfw2FKfdKYeJ6/odx2dfrSF+jiv4smXB3EEOJFly0ESTZnqVHWWecHuqjVP1vVN
c8Mk6i0pjT+3pZTHy2O5Nt0yalnHYk7pXJxfBR06nv0iQ24eil6cXl8Gl0dxuA6b508MFVKZoD9G
6h1Uj8bzQGuLRvoRjcgAUmyBgF2jWPadEIgUoUyFAxyD23nS6XRQuMJ3TQKk+eWJOEzcBsdRiSgA
IpTFWfBQ+8fJo2CUTZAov0o7CDkcK+3O+y4vZ3/R6AZCExjoy9+1YzNu/HrHZtv0faQKF19WiTwb
BRKDAJf/e7F2fgheDjvU1OIvl1fp71hdaoPjIJK9eODlTr5UYm7LfdWB+6byQNzDPQQFTcqK/VCE
3Z0q8lPeJk+XR3WYjY2XQ/F2NjIjeHqYWhwFqgqPUw+A5Os7xzSe+YT027Jho66DYDmCIAHvWjmL
6sewjOkdGavmZlaq3JiK6+uWB6gghqVmRYozUDNRvAcLBFrCWEBofOXPt8yeGvDvSKrLswmlrk/g
5iPsPhsjkINftxnWTU5i6FSxpKrOFDfgrYQ7gX+UkAOHwnQ6Z7/Klavy8lCuxbLMflAggAbXK+re
Xjh/R39Dt48ycm1OxgbKoZiOkzwE7QNj6qsoNMjoIxTC+mYs76+agA2NE/OQ1j4Ish9Y1zxOHK2M
MZIxGzvtsIpg/fvbGyuQNUiQA/8MAOmyk7xos3dEoCM7BKPQQuvsoQhGdl0PEbWhcmaZ9OjJvEQM
kU8jqCzG6AUy7PQRogv5P9ct1+r+38wIQCaeVlkhzgoPfFAUjoGBfvDSzRuVT8c1EtimrVWVIic6
wjagI5/o8UNXQHk9NaAVuW4GlnlDOmnGBGT7wD2//JbkKoLmby+r63K7NpseChdIfEs1nQcp1K0x
yZMiUM8DR3S7ryREfkcl+42z61osy85BU9/MIxursyjZsvwgQ5tW95R2sfgyF11f/rxuxSwbT8K2
pMZP9AOkfU/CnwxY4Tc1uBxzsJFxVRAiMTkactYaADaq89tSlp9bgRTMVb/eZs/rFm+apynlZ2Jo
vaCjIQp89kjAxDTdXR7BNQXLyqlfBQNn2XgWvUm/QdltPBitQeU/Ak143RBrUPHG7BKDJCuemcsX
YJreD6AmOs416jc1NJg3RnA4cn+d3JsR0IQ6txyo5PV9NhR3ETamWpUQhm+XZ+BwhTZCDpDtDmxq
XP5QafYrn+J3dKX/rnz/lx+MX/yVheXyQK6JWPatcsNN2vbyHOUQMf2sKhkAHlCUQ/X78gCu7Q7+
vVJgbYJGedAtXyZv+oQ6Ubnv/Ho69khSbbQmuaZg2TULKhOhGzA/dyg6PeghTsZ9E6TpdfB2auPi
IMSWpJTN41kXosQUQvkVvcfXXtp/YOGGxeSx6s2XSkPGKKgRPkEMsrjNyLCFwHGskA2I07khkPRJ
zBdOFxnsIyKM/xBW/phs2LRrAMum9TATyBNjAKFK8A0PBMSX5jqaOZQrLXNmYeP5fd3PZxaqXO9J
m2btDs/9K7ExxDLmLuSgxJ0jfq5KsEyjB2cQy22ej+mVpUQb90a0R4oM3EBfEjS8fagWHv1CnFP9
c5WF2SR5JipTVQ2t+QINxWVPoft1qDoe7sIAD/HLQ7j21zJiRYwKmjbnZxV4TbHXSTMcg7m/1p3a
eDckQggEFafhA6vgpyuvA2sv2VSKdbggmxUPysM+AbZg+NDl7H1SpsON0OkRsabZX16evz8iUxvh
VqV4WQ1J2n8QWnY7ECbQe7A4dnrX0Lm6UdnwKe4g4qdkdoJkNBcbw67n/89aTPoH7m0w0GnxuH9O
QFe0CxpTHrRq2keVFU9xychGjeTvmw9m6397cIiE+QXsAiHBWlTsFEdKD/jw5Oflxfv77qQ2IR6b
ag1ZO5O/cB0Ot4pPn6gYuz3t2NfLA7h+/zrwm7saVOSsQQI1wbNijWhoM6bpPZRJhuV43QDrwG8G
0FzFBCwH7CzTJoneD2jh4j8y3VK14V5dS2Rd0mYK8pmHOF+vUpQG9fzda9w0QtdpYw6uISwLH9oR
xOONMWeuE+D8p3BovRvoUKig2rWabyJ/XGfWuqyrMoz8ukmX84TEwa3Om29CLuojADbPIKrc6uH/
e/iUZlYMPsxl4Ztoyl+SMa7qPU+Ev+fgmfsWtV10Ax4RfS8RlFxnIDYojtIkzVDcYbifevldxOWY
78ZRLrdXHS8bETegkdYr8wjXX9NDncKg2aM/FDV0Fi5/37H1NkMeqxvPy3WTv1Q0PKPoihRupvSX
oq/iDQt0jbAehjcG4kNYZKJ9PHxYWKvjQ9QMCfs5sc7L9gSP/PbX5Yk4DN2GxVFC/AjU9vyFkCbR
X0SQ6uJbOUGWc8NIXANYhh6ofp6QBc5fgpR3B+4X5OAPW+A0h2XYmDjdpnWBK5WfTVJ/083wU9Uo
fUZZGQF4tkmH6JqCZediaXtRtq33teNdEd4oVHDHfeqjDfFweRPW7O9fLiVqGXhE4ECWgbEvUef/
FlDSOiIl+G4t3QPjegfJ7uroR+3G0XXNxrJzU7Cyr0gRnqkHCqeBR//M3iZBs+PjNq5N+tpPc78O
z3z0l1/Q+ekepMe2AC6ur6/r98YmCEMpUvuq/1BVKX0GtrkP93XBoN131T7YhHYKXVUo4MocrAvg
YJEifqi8dsdnZIYGvGhuatDLjCVUuS4P5zDxP9BsPo8zlO2Dc9dV/Q5bMoHpDCR6BQQMr3Oztsp8
VzaBbFWfP4EpTj5Aesa7bw1Iu66bwLpPb/ZDVoqXIzoiXkRbqruAQVwwZNAkp4vYSks4LDy1rnEu
47SOQ+N95cXYvlMhmw4sm+Y7007sNqVbTD+urbBMHASMQ6l5H52FB+5TcD9X6HlTfVLvvDCmL5eX
y3HDppaZM1GhxWLJgWZSpbghIDPexVMQH5d+fJw1v/VHthVdu5bNMnI5RPM0TtgZ6O9CZLAYi72A
CvCtF4ti7zeb9u5YNxveFnWAA5dMCWixdvHBGDbcQGrSPGRZ9OvyorlGsGwe+ovglApWhcgOjwDq
pdNpnCHLs0Tl8vG6IaxgvVLEa9EeGp+DgvT57QRlkmFvdD03+6JctlrYHVti49ogiMMAy/Lzl1ZX
5U2I03BYpVdiSJXvU1RsNiIf13qtf39jk4DLAbWad+IFgqLiBvhs+gid4M94y22xxTho0lIbzxaU
WaPBmYP7sBtfggAJ9IZP72mGSpCCTudOD158X3P/t8+D6n3foWv78kY5/L9Ndwde4iwmpRw/QE84
OAqGnnC88LZEZFxft3yALtqFQ2eveNETADxQDR0PRdHrw+Xf7iADSm1MWzUkk8gmUj+8djiAhgW8
lq0Mvy0tCU9okRMPEfRDSqjJGX3PBjAtUzCf/iA5GPV4XKLZrCvKJ39KnrqlRqdexr3rcDmpzXs3
Zb4/LLmfnAM8LJodbgm03Pd402x5ccfS2jA40fdJiQbW/gMkiFdmvdAfd34KuPh1B8PGv1VxztWY
teKlwkDprlvCZafTBpq1lzfPEaDZ4LekROtaLsLgzEuwd/Ew9/dgVBsPugSPFxhXfw1+2u/xRMo3
rNi1YKsTeWPFvuB9SMeieGmqIkb5KxxqeaQVelk3ZuS4i/6gtiMUz1ceIf0Cuacdi4cvvKi7jxLc
hrVJ+WHJIFB3efFcc1n//mYuJNUl1JD94oWUOPMpz9FKIYCH3fJHru9bIcKAtOBE59T7Sit1G0Xx
+GHxWPbpuh9vOYWuQ1t3JprhQ+T54e2YDi+vy3Pdx62AICqKznA6B2cUcEFtBzho3anrqlKprZgr
SzV5lYFNkNGDpjtNPw6N8jbqgo41t7FwklcKegMwiA60Ozs+QTeomPlW777jDrOxcALpWFA5ZfF7
Ppe1+s2zWFIfst/Cl+Y4yxah03WOwwbF9VSKqslY+IOsWstxniPi67wWlOxX7bCNhmNwTK3qyuAs
QV3+XRerS/Vnr9r6/Y6g4g9AHAUZn8rw3lIU2pJ3EO7uw5vEX5b+vvdSWRzyifL5yslYhizAWYc0
Y+09Qyc8AAtI2czLXRY0MjhcXi1XZGFD44aii4Mlmc37LvH7/4hJ6bDadaCXMkidL5ka91pk8Oq0
pyFHoNGgc9o7SOQQi2k/1kW65R5dJ9Aye5YZrcAy6Z+rFsoRB/TpDA9z2cfTPmNJsEHp4do8y/yH
Kap6gTVFp6Cf7LiYcv9mQgkT3JxRDBl7Q7r2yq2z3gMdqeYkM5l/FlkVpe+iArWPGzOPy1Ze3eEQ
bORcRMMyr4rS+xr0dTcfmAfYVKEbRo6Xj4ZjQ/4AzvFGgE40ki/Eh4BVF7T1Q9+mHlpRg+t6XFMb
PhclpEVKB2Jf6Eeg70lYJ/w0sn4edu1ihnjjjLsWyrrZywEI4iBO5Qsbou64aoPceGG+Jc/g+roV
/ROIjqDu1IIxMqgI2xXpAuhfqrProC2pzSYXiCwE86fCOfIjOj0mYxkWt3wavC2RUtcErMucBiqI
WBSqh8ifwndCRerz//BcdcRxNosckFBN0gmKUCSq1TFu0P+YVn19w1aacaXL+R1wmdEuC7aadl3H
1jJxXsSZTMaZPZOhbwUERKtY7Ezok/iTh1azLVipaxjLvBUrBcvDTqHSlKrv0IWh7zkIft9x7rMf
VxmgjZMrFsOxGXPx4vEItKRDWt7yVx2goi02WKYc/tAGylENWhjti/JFzEB4mgpZdWgA6IOGHy5z
dBhdNxPruW+IFm0U6fKlW/C6a8uqPghafhsW/9oRLBuHyK6klW6Kl7I33p4t8nMY0GS/TPLpuilY
Zg5gPO15OhYvvqDR8LCArlXtEw9NJzcJRHXmDafr2pDVSN9E7hAkzEq/T9QD4CLTI2+q+SaBHOIj
Q8Hg5v84+5ImSXUmyF+EGYsk4Epm1tZV1Xs2/S7Y641VCCE28evHqW/GrJ66lIzloS/VZii1RCgU
4eEu2Z48rOX0mpq0uN47VbK4Sn3Xbe/5WLmnCYLBd7k37AXDtpkY97lTaa8mnlOnEQ2cg+zq7FBN
Ezj4puBP3Pd7xP+2mRjm7vtruBTT2qRRVfoT3C/c4wHk7s27zm2cT5c33+IiX+jEX+2KXGXpLn6G
PIUP/QLNxs/Kj4rrEsYmWM4nPpoSnD58zHXXD10CBWdg/SCIt3p7zsry+024HEer/pg7A+6oWA1B
0gw97RLwEqo9TKzFy5uyskhEoWPYX/nzC1foGH3YxIDFXNyJJvv+QtcTeE6x401sszFsvSYAEyyd
4s9+M0SAcuf5+0CSvTKp5UCZmLllcDwCsgCexmsz3JXNWD76o/ct8roflw+TbQDDxFtnXWdQGfPU
c4tvHV+hD7GFVcKd99qyLJkGz7jR/QnC41lLeAoA1W0/AgMWdcN95X6ZEYj2xS79uW0cw8SHmbdx
1wqe4m2w/AsqhegAzaDp0Cza/yZy8APXquiv3HXD0CPXywUw7jztG+hgJkHlOb/LunJ2HK9tV4z7
XPkaoVeMNSPO/BUMpM1xcetPPagDjpe33bJYJoDO1WOwxKQP/o16FAGBFnsEc7w4NJ5Uhzj/Akqz
PdSn7U33F5AurHx3JCQ7ywANi0AQCzTBNjyAJCmYoBIk1MKffVVRnVBkEEDoC4i5l3TQoL48VYuB
mrRz2qFjm635+Kz9aDzNwxS89+haf738dctOmTg7wWjF89zh6Up4m4TNUCbQ9tLJSL1456zZhtj+
/srfqwzo6LDPxmc2kvmgKeQo8jC/a6Nor0vZtkSGE+Ar6BR6VrWpQKnwo4Aq5Uym/Hx5hWwfN+yf
NLEDLrO8fva1m+Ody8fZCyCF5TH0Wl83hGH6YVm5RVtEPB1RKv9dVJw9ABizx6XyEuK+UZ43kXZZ
1K1zE0r3X0ByA3F0/D5eVRJP0RrpJFoiItIBohoKxWhRt8JPuqIc2aniNJ+OI2rgfXHDenD4h/cS
YMx6fkSWj9A/PO4JkruNN/fFt9L3AwrZOZeVH0On9+UmbAN5x0q1OoEUQJXT2wnBXbPe4hyvbpOU
rhvUNeja0JUhD37WAt6ZCBp4fvupaQc0Fv7MWSRJcbxulQ2nxLVylrmIeaoHZH8oU/rExz2x37cD
NGbCAUtnAgS5WNuzAEnTASyNHihLECckDeQCbjsV76bM3jYnZiIAs4bTIUbb8VkH7AuCkTDJ5XTj
5HKv0vO2b2Um9k9HkBcTlWq+5znXB1Zw52b26q5EQmcFn7/H1M9OgDTh8q7YFm77+yvvQHQX551b
ibOc6G+gov/JpkblhyHonyA0ASrry8O8bcUsNpyQoCpsNZP1mftRdQJrMkuWDr2F133dcEDuGtJY
jbw5zxq+v47F8o8DnMLXy1+3bYjhgdzGDRiqb+JMXrjQXfUjK2PvB+TlyGmz2GPYEf/n5bFs62S4
IoZuJWeIV57myzyGyBlOfIMwK31dloqZUrk+PE2ceUF1JhEoqt0AgWyGxu4k1rtHymYhhqGX1eCV
VdDGjy+1IdSJnqOyaI8O1JV29tsygon+I03kS7K4PKWhHm/Civp3RLTTYRK7rHuWjfgLARgO4RpP
ZfxY59mdP+HB2jA0o1/eZcuJMuF/BFcvEi15d/Y3wr1a0k+u7/AlyWrhHFYGkPQ6ojv9OtuLDBOX
tR8WYD13nxh1M/eTD6isPkWOM4nT5elYfIgJAtS8A+lkP3bn0vHeo8beiKScmyxp5fyxmeiVBQT2
l1YuursiJwuiR1Go9cOsIlEmoZtNO8g226ky7LwcqD+AYEmcfbzoTzOaZcDlj+QO3yNNtZ0p07g9
oQPt9/UZOAHQFc8j8yU61bK9HJvt+8arwpf9ms1LWZ8lWvs+aNmU4aHqwaC3c2xtC2QYNro1g6Yj
cXtmA9TD2Az6Hq7waGngEi+fJMsMTPwf6YrCG9wifpwhqfrObaFBFbRTsHPX2b5uYIFUXju8D7YI
JAyyLgnRGDAkPl3mHTuwfX8z91d3qRClS6esr84RifF8lAuYew5o5nR3Epy27xuGHDa+Eqvj8TTQ
8idzgxh9D81OV6jFhk2kX9ZA9BUcT+KMjk15l1PnHl0t4uStwTOL9mAJlgMUbhN7tUARceqZurw9
yznin8dirT8S0m/I7ejXdQfIsGEyMdBdF3mLOo+MTqRquudpruXt5a+/nRlippBtNHbIzHoNeSpp
UTqJnw9R/IC/re0x0zXkUG48D6Q3J0bnfv7uA5ruXkfOwEzwH4mhzpZ3i0hzjoTz4Mc30FafjhCT
mg5OtAu2sO2QYeJMqZ6D8pw8ubHffIeC1H0k1+5XP+/mWSyH2IT8ZSCr1JBqKM4E2ZUY2tVqWR4D
wrPrNLaYSWM38ngoAzqRMygfRnKq6yKODiLq90pMliUyOew0pNb9aAhFWjp4T88at7UMWud+zXbF
SyzGaGL9yjp30C4tizPIatyTnIC39KmrnkIpPrSk2mtAsW3FNsNX5ghumq1tMCjOOVPtgwyo+xC3
iGwvG4ttnQxj12jddNqZBU9oloMMxDTPN5Eb6yZpm3YnWrbEUSagT3krLcUyiXSm0BSUoS/v3bmT
dyJT4h/Hrb/QHtRvl6djsX1TrDbya6mjaoof/Ui824JC2Yl3o5bOAfCVIlmc8XPo1eLm8mi2rTGu
8rla6qwVXnmWACXoO4nc5Pwv5A/ieqeD9+3+OWin/Xfv/bylXDHmnes4/uWXH0VIH0XfTncjXp59
jc5t/CFku0faMiETwkdIPfQDzcmZR0N19xIeRvW6x7diMRgTwKfXquZoSRKpCDu0yjFCfnuzXG9j
L/IffTLuXJKWI/0Xjk9CLw5UKG2qaOAvpw7onJOzsXJnso3q6x43JpcdtDMA6ZUVPSsuOMhKCuUt
R/iyqTgFjUP43VUn7C8EXwhS1IF69Iy7TAGJ2Hm31boGx8tft1imyWbnx5JjsbQ4i3lqH0Z08Hxg
sjvPqBZ8LyNPPXnrlRLp7C/1WBYGEF6eigfQLM+nqI+7J2Cw1g/+klX/8GyKvl6ek+0IG+F7Pmr0
hHElzig4Qtord1mjDgx8B/nOollskhpGn3N4y2KMvXPmhDcEMogJh8gTa/snUbW3kQ83s6k+VR25
qlqH599/nYD0JtkqugZnsRKk1UmEZPfHFZiV4bpDZuL8tCfrcvFHeo704qa4JqspAeev9necssUg
TaRfXkcLQRKUnvWccfB5rTquEj3EcjlVetZ77RC2YYzA3kcLJeD3VXfO0LEJjfRG3mwKb8F4JfcW
M4F+NXU1FzXsRRMNcsC2RplrCpfPmQvV8GXZVa21OEoT8AdFtHLp+qb7H0ZiZOI7elfWu1YUI7Rb
6u+XLcU2ymZBrwKLqHF66jcRRTa2rn/yCg5mrsLqz1j2/qEa92AMFnsx4X745Ly2je+dec7+2ZT9
oil+qmEdHIhJ4Qbvhrz5hE79nSvTdgoM+2cemjk6GiNbny30UBFXJ6oOfznU/XN52SwOxuTBE9AU
ppBP8s4KCjSPrJ3554JKZy8PZPv9hrXzUfXVNIguVWWRP/klWe7brufv0dmzV/63DGHC+BR1sl7o
mp21o+p/2JSzW+40ULZCX8ceiZTlcJlQvjIGRbkuljbNQXfxLa5c8uWFl5zN9fwjgAvdeexZTpeJ
58ugGIIWidE9Cy//p3S7l2Y+DYd2U/ZA7CNMitroacgAaLlq+//ixSuDkAQUeWaf0rg5+lXj8Qen
Qs5iJ7KwnC+TAm8OhXLLWLcpQxZEvxNocQCxREl5/e26GRh2D+SQ7mTcsDPT4IDNcjCoVuOVfbQs
MN72IAMVvYpAUaEortxykfqm2VqnL/9227EyrNvlAhKtLu9SUc7+cxm5/H3jM4gQgIghaZf24+Vh
vO17f1cDWWBc8qwNWIjydZe6cfsTioIf5oXfz/WSHaNGfHCl/nduQJuLrrJbCTBIFBf/hBX+9/Lw
tlkaPkAHNB+hmC1S7S76piy7R0bl9IDEBiR3rywIMxPsN089qrRFVz5sfdXZqO5ziKfs7JPlEJso
PxqFaynKqEurgPyZxnI4Of5uYcH2ceOiJ9B5hDpXJM5jrsI8ibiG8XlLu9eNaPv+ti2vLkY1gWMz
oj09zyAmuYlWR99C7SS9vLe2j29O+dXHdeiHTU+i5kwKN4PeAdjvFyh/XffxbdBXHwfZlmaCOV36
goyJwRsI8utoDxdsuTdMCB9bQ18tsmhTOQS4LZyiDZKNIhCSqn68J8ptMz2T+Y6jFEFCMAyfZ69v
GT2xDqWQx3kCu9Hd3FDWrQmgAFRVCTqq+y5Msqp1shOwcqp6zHvVup+mpiicz7Oe6r2gfztab/gD
U0UWVWvAFp2uTaOgzoJbsMXS/kaBd0Idl9GPHx3IJjlHlyFKu7yTFkQNMwGA+ZpnnDfwAaoA5yPI
3tk3iGNDgCfMiH7RZHpJokiIRd5y1rLHbFB7zKKWjTbxgUU2R4BxFF0aQszgttEhuWnrLAFH53V3
nIkOlA1dvIX7Io0KHwqqwDN8cTuo2ex83vb7DQdBV9q3SM+1aU9Y9yymtvkusvw9xGerm8vbY/HQ
ptqs39JB02DkZxZO/sn3mk9crvpUD/CgS72rXxC9fexMZCAvdIRotpApW2n9IOqqTXwvRGneUekI
CZ6T4tmhaKedzInllJvkekROdZwvqkOTXR0eWQMoF69ldHAnQJHWLr5rR2ePXNbiB/9CDILUygmp
4OcRSqFo/NHi5woCpSsvoBfv8soTFmweBRDgIg1oCOX1QjtPJKqjKw+YER7U3Yo4Z4naFD3KoKfQ
hRuzj+BLpi6SARPopC+fMtsaGXEACH1r0kajfx7nqTyWOYChk7ySPY6Z8EBCfUihi7E9zxUitRlT
cd6FccD5dXkLExNYAwmfN8DIp3MU/wKjRwXkYf3p8spY7M/E+/lLL9FnH3jnEc/8Bx1EavyE01sE
DxnxInVeyyLeMXXLJpjgP9KUisqscc9jWC/v3K06eegyMEztbLJtKkZA4FYLbQrPBdajZ/RdNow1
zKEMpu770viZ+ghK6uhKqzD59tCOG/jtUnVwjFn2HgDN9ozoedyxipdA4I1b0iTcG+e6bNtudh9B
ljm85w7y7nde5cTB+4LVEfkztmyh6+3ClYZE35yzgN75PlE/GFYAnEfjwHXzJ8vCBS1rkYR69Fc/
9nDTsqoo9Mlx/Fl8ZChIQfNqlFM2etgPXYrPoCeeuy+BlwdkSso16PoHfymycGditiPg/zesikAi
SPSIjKUMZv+kOi8/ey7PrysYm8jDsgbfXjNI7wwEU3A7KtmwFK/x1duJOC1P5L9Y/kJdTwKdto/K
A+puJpsAcFyAxt9F/7yop2O9RncBo/eDy3dSS28vGPTQ/7tgClkLiCxUMhWxlO/BcECf9DQ3x8vG
//b1Tk1wX56pOiDQiDvrKKjIM2PQ5wZ9u4Rmcq9bubMttlGMIAJ8vwqv8Dw8I5vk3OTe7ELHepnu
c6h977gW2xCbS3h1SeWiiwDKYd3TBDqVm6ktfvMZPBoIa/fKoG/f6NRE9LkxQL+Ea6R6aBWAsmd0
UxVl+Q3oz8f7jDrdwxDS6+hCabydhlfToYWriXARJHsLKtF3UPoJ2edKye46cRYaB/8dwKVuXs9B
0D1FEp0MSc3BeeQILtudg/W2pVBT6tZrGzWLcIR7zNhwqCfyrnTD6UQYGe78UuCe6d51GsLJ6+A3
t5cPs81UjFBijHjWekvonWX7Dv3d33S7/Lj8ZdvpMqIHGnC98gAvCClj8j1yogXilkIkq5yDX5eH
sPx4E+KnGjRfqBZxkO96UfVHBBEbP8pB9XtXim2ALTB+daRAwVeFLnTI0Feg/ewITUvcDA4vqp2I
1/Z9w8hLBu34YWm7FLH85B9DL6T8sxNkVxbwqAnrY1kNsJeY1v9FD7qI2M3c7FZULVtsYvpYNbch
7yjiUDHPxXEJ8fyI6xWivQWu150AxfIUpSair5ZBwMAwpp40R6pNUpQ9Sh8XYR2Al1R5QN+RrF8S
tXDxUXvet3afZd9ikSb338r44A5T36Wz9OovQL/zpy3Ji9vlQ7v0WTJnND5oZ5xUMrfoa7ruWBv3
/VzzjEDOj53FgGrfqSbgpDj1Sx/t2PzbIR81qQDHKvZDEAWFZ9mDRG92/4g4IDe8FY8hkqY7GQTb
2TDMP5M8docS3njGO+6Apoz44A9x99DlZG8eFtlgaiIBcxfKk3Uh9bl2FVp4oSufef58ENsBgJS6
l2jf/z27wUNQOuehwVOyzVRx3S6Z8rclwMQutHaQIclBH3cog8ZzToVEKfvKAQznQPoeklkEpSQZ
AVCZ4PBXcBEu32uasxmWyQ2oFwC5qhmnO9Cje2y4IxIeo+0idui7BdzJyeQK/Xn2su+ICh/+P1K/
lrNh4gj9WU7ThGaSVGuHv3fFBLbAboxImMxcFteFzdQEEuLp541xhST6WCv044Kl7r6Ku2Wn0Gdx
3SZpIBcj70iu1BPLkeZJRu6C0KXtS7pjP9sV8/djhpowQgnmvrBuR/UkUKxM6qb7kHtudhyhsylE
Ud/MK52P3bj3orVNx4gDXN+V2cBx2OIWYj59VHQ/K+BVTpc9mm0yhjMA4lJV7uirJ1XONwQy8nez
P6ZbBbZE3KFVXx6Xbi+NZDldJniwjAonEwS3ko6E+35UQHdFHXff8UDttTZaVsuED1YL5KBxNYjU
p53XJKs73hdFtv65vFq2rxuGPyCDl68g6Eyh7hEd1Jg5d4Gn9367xfubuEFkXESN3hr1BLaI6gC8
yC9ZiYfcH9I43y2U2fZg+/urwEnXagXcbpJPYwvNLmDfusSvkEF3arTCXLdK2+q9HiJjcetU8L9l
p8absUED6+aqrvu4EerLSfY1GXz+PAblL6LRBSPHPYS2xRhMkCAe83IlMtSPKhyWhPVM3eUz/yny
HOWSBhjauIXI7bSFFpcnYxvQsG2fRBip00hGztGndapBJC3RFRvpuDh0C/uCVqLpSNe917dtOMPY
R8AsCy9Edp355S8tVCKi4j3D5/F4esgcfuyXPST3ZhFvOEkTMMgFLWQYe/x5i8qyGAhr8GBs4I6x
8L/tQ6AsYaCJHPR0w3gYwDmSymsOja4RjoG814kjEELT5jD7cXTjd/zg59EelNTiBEwYoXDiss2G
oX96cZfjjBc6ypo3l0+Ebd023/DKdoDlGDq/adUTumPipFwKkWgV3mSbZDAkPY4V0jGXR7IcBhNB
uNEYSo5MxqPugYoSDbRmVPHLFc3PbBk+tzgZDdlrnbGNZXgEOYh+Kik8QrWKR5ot86Hn0Zkw/1aQ
6v28DijWolJ+eWK2JTQ8hBsgFS51pp54B0Ja3rDfioJs1x2h8zXELspWu/prtqNgvAfGsV80BErg
6cD7n5CQ64duUur28kRsq2Z4h6yeQoVuVf0oyUhxFkCLs6UeNoMVWcAObkc+bWf78mi2uRjOodRR
5y05wpqXi0GO7XGW4x5wwfJxE0koqqEF4AOkHLr2s1v0805JUaC8c/mnWy5OE0cYsmKhJGOIK8pQ
njyWy8MAqgG4s0HxhFezd75uoO3IvbJOSLk5OfRt1ZOrImhPwur/3y1dutWny2NYLmgTSwhWhKhW
cluqVucJq9vpyGKoeXf+roSVbQgjBsi8bO6HyemfuOgY1J7Bpo2cP3r+pc7XnXa8l3rdGzcAMWxe
g6t9zle3f8qayR9vXFG0/IFDWQbvPOjpevIrGupBR5+w0pkz0EiqnFQ/XZm7w9lpukxmRxcEOv2J
Cx06hypbkNW/bokNDwGVX6oLMvPnWQ/dSYJsIg/a7nQt6wQlhl8AohklGycG0hwPUTS2gv3rd7vQ
+evl328774ZjgOQxctDQiU6dInATFIN+joXrfplWvK6Xrht3HlIW/0MMj5C5tZoHMBCk0GpJF+Rv
D/G61OWh7ljW3Ww1OxCPRerQFN3a7ZiyxVGYEESwG2HLa0TYdHDVQ6SzbE0Qksm93IDtaW3iD+tQ
h61T44GwAbhaqdOiYu9ANOY/jfOskTrGWzvU9BP1vOUuBDHVde7VxCPWcSOdcZj4c4TcS0I8BJjg
Z9gxNtuqbQfllV+CaHgeN13QpqgXxh8HkkVOQgNQSh4vHzjb9w2HQWWXD0VQt+nUtPRY1oW4g0Lu
Hj2lJYgzaQV7h9RuO/iAhLZiPDjdmiNlGP3a7rktTVT08eElRBDEvTKGM8GI0Hn24z7o27T2i/Lg
zwBbNSFw4ZeXyzYhw/zl4NNq5Xn8GEGLUDXun3HJ9U8we5dH0q7NbQUBzxut1vypgKPYsVbbHhlO
Aa23dHEHVqdTmfX/iLAfhkQUNLi7PCfLnREYzkDF0UyA1y6e56L5skWLAhjaRyf36Y5Ttvx+E3UY
NX0bTVmJM6bQYBI4jfcD2Ja9jizLzzdxh74L3pkMkifPqKl+BR9DdxJdNdxDJ3dP38E2ghEbhDMb
okyAgcoJvKD8Jgn6/n6AxDVfHrNRZeTDVfvwlwhvObctGHvwsJqgnAYgGDiFJRX06LV19+fyGLat
MMydh5kTFe5Yp2uQ1Q9QM8vu2eqiXf+6z2/DvvJWfOB5FIYt7pXaJfH90rVl85VFgl7HskpNPCLU
8HjjhRE2m6KNmHuQpY7xmr786y3GbcIQVUszgQqDfNgyZnmZPc0sj28IMrW3SN5/GNBrctj+CyJt
V2bsTZAhQOtzLMqQp2jFqJLS6ZoEWBakg1mzF0LbTq9h3jnV2YCfX6dKFfXRc6r+N1LLFET383Dd
qTLBg6EguKEQ+aVTP9P8a+RO4OI88Ibm4cfLW2OZhIkeVFFTLwMI59JsezD5Y/+EqIU/oSdn79G8
XahvBLUmuaDglSvB1F7/T1mlXIXIDugjq35EYaFSV67uniCbxQZNIGENhjaIZy08BQVHcJi9FTuf
dxH7ft1SGSYOzsLQjybWpO4iozzRENhJurBxDr1w9mQ2bVMw7Dxk+dg3rd7YcPJPgKOutwEsf+e6
sO2EEcOXchiHAtxiaT2wT3WN1keNivB9i5upCwOx421tUzBuciGXkeUc3GhLNf2qSZaEu60EtsNq
3NcdosG8mcF7ujCw4ADWK+7dTAPRi7jgupjzJQZ+5WjbUrBBhQX8RgcRZFwTCkK/teZ77FOWKZhA
QRdKRvVKwgZYSqpO1O+D792KDpulk216+ZxaNsDECpKaF7x0G5xTvnztIQl/gGZZtZNgsZUpTbRg
uYK+uO1zVArhsCMmbiOAm5Nh7eXtwrh/Wrc3AiHHaVzUYaA4XwVI24+Xp2Zbve1kv9qdlbSB56FM
mk4BHY6Fl4XoTVI8hAaBB3Dk5UFs62fYuY+bvGuHrE7rcJaf6wIt4Ye2LnaZ2S1vRBM46Kw9uA77
VqSecn6qjSMKoLh0y0xt70OxlnVSBN118Fpq4gh9MAi1VeE26Uy84LjO48wSoaHSBmR3t+MZbStm
mLzygHqjDQF0JUBiNPH9ofkWdp3QV267YffCJWMYMLE9PaDgmyjRd3ciot4dI9m898y1nS3jOtfh
3KqVk+LZHaHQkflg0ctcdz6EZFf3/u0hiAnlE5G7oiMYDtif0C3W0PBxGIi+9dYuP11zdokJ56vK
ipUBqrlpg0zEbYtHuSrVHlbw7W0mJk9fzhxChhE5lHJsv0czhMXiuo/P1/1yw7QFmJziIGjhGJ3q
zqGhOFIJEeXLH7ct/Pb3V37DrUNeQdcb9GkLMhS13xyrrj5VIIncOaFvR7hgmv3vADwaI+SZ0SUR
LeyelMtx3hJLYsnOGWRgNR3vcggwwC3rnQfB23c5MeF7nAL4gowqbtk2+j2vfZ10nZsf0ejSgEq1
33GFltQPMVF8mVfXNThNYHkIGcYFgMpIQJC7BIbpDEnix7VG7IAaCCC9/WM41PnNdRtmWjz2y1MY
JFWDnA5z5bnnxq2q6DARtPDvrOH2zPw7MiWmgC9EWYZSNgFPFbB2L+YYNJN68IJIJn1BPshqqe6u
mo8J7ssdHZQD/j2reK0Pagnn4xx37EdV5/6V2DJw6v33EAoW/1/73JoEwqH6tGxVomx1micnVvxf
6oRALArIcRaycM9zrOqr2hOISe9HnaLxJuRX05B4GTpIx4j1RzwiyafLy2fxPCbyzx0cCgMGG31d
leJ+RZv1d0ID+u/lr1uM10T+KSdfxZwjmbbVx6FRnOQ6+jX0swaKu/xZqZ+6rH81stzr57bNxnAW
8xgAD+EgXuEgug+TrmZddgO6TWfZOdi2AYxAXwBoh9MOdxcN/fIIKQKUdQs5hN3x8oLZvu//96AF
YkJpkiAb0bmS3dK8lHeh3+wk5SxWaQL6IP4hKFs7FHOyxbtF14byTgC7BKDMUipMOFflEZJGe1bz
djRGIuPajzvIMUXZ0iJ73vzyN6RnqdfsdoIJufrbVMUSegRs7yKyTM4E+ZHAY61Sun7OUW51RgD7
tF//w1u0PIobf549L3ta8JB1uwNqZt5Adi5A27iGa6hdWciRyQbEpDSe7nXdOTckXGq8xLXwHkGL
9TEAm9vOaJbzYcoCt2uJbk7UEdOWe1MarTUPEi3i5qp3LDGhfuUY91Bxd+pnvRL9HWhMaIawsuDx
octX9QxlQTXszMR2AZroPh6ScoiDMH9SAnfEHKP7eiMU15GkiaiWf6F82hyh8fXOG+pPHvBHV1mY
CfebFTT/oGKOxE8TUnnK1zFu7qTTyvDL5QEsx95E/NWgpHEdz82fXEDvTvP6ZZuVz+SPeYCeD5/k
vddex3FJTPRfk7O1B4cfT/0KCk5c+uzDlF0J+icmT6BGln2aNALHvtfddxmFLrl1XbdSx8srtcWI
b0QJoeEgoqnlegoGKEpopCrbsPmAhk733oX+ys4ItkNmgvxcZ3SDPi7alINu61CgX6Jqlz/Im0HX
vI3Lpybq71UzH+OsXP4N8Vi8PDPLW56YyD9v1ITR0cc9Ib0/PYBzhH7JtubCvAekCqiQ+rBBnLxQ
PPCq/tXN0Ma6PDR5e1FNSsGyy3Ciad6kBQgoTtkSFh+ACxe3l79uCY5NVGDksTmLnQr09kiaQ1Qm
b8DBJOUtSAvPXdGNO0GqbRLbiXn1qsjaDMws3hb087hDj91Wphqb67KZ6Isxvl5k0sHNzVMGKVMk
r+PwVswe2/ntFvs3iQTR9V8ThAmIfYvs6SWFswU9vMh/QeYiGVnDk+sVkIFS+u9kHNq0ay+aNm0x
ghjEzzkq+iQDjGCaVHcCuOXo5MvXdXG+z4F7XVxnCgi3ZdlWIOOCwElOH2Ut3lWBcL6FS9ccV7e4
60U/3xQDOH1J7Lk7F4btTBjeQigVN6OY4/usWOZPEdrPHj05/Lh8ri0fNxGCugbd9BwH8T33Fvax
rv3gzzKh5n7d17ej8uo4e9DCE8GwYLlKFzR8vi/H7vtYe9Deu87qTRhgl+msg0gkrD7woWUBjcB2
TkpZTNctvkkkyDKwZKsJXqVrC+onKmv76aPygqm5v7xElrvABADiBSJ7VZYcZYvO+wztKv1Vcxf7
odtu5yll8V0mj6DKwh6c0H6TAgBTlodG+fwTOhvHr0XZEecI4Ez05brJGK8ExjvXD1svf9KFbooE
8ofuw8xWCHBBCyTfS6tZHA01LJ/neK93LTJSYK7xEwc5g4aASgWKMt9YLH8Qrzp53h5o0mYgRtqA
NREaFzqoPwHZ1h8kHaeHoNmlErJ93bDtGsDvcZlC+sTa0nuQCvx7ZcP34gzL1028nwv++LB0gvyp
dBQ9qgnyGtKDCMblzbZsg4n3i+gURYOk+VNdZr+iZQRWm7KbUeFlSLrp45TNX8P9diLLITZVgtWs
i2GmUAx8qSoigh4OUPXg74HoaZJ6Ka9TVSYm8G9sOrZWcQtt0K166SKHe9znRbAYu8kcqH2n9+RY
1alu5+cgChmoL/rhPTR3u2+XN8W25dvfX3lcFzTBRRSrCvTs4fRBhkiqVWRXVsX2+w37lh7Ck7hd
q/SF4LypvTxpASq+4zz4fd3vN2y7GpAELjXKMR71o+dKsQHZVY9xdrr8fdsMDHOWQM/QYRTFU1WR
ILgBGTirPk5D53Q3aCZa92rgtm0w7FoFYhlqVBbTqK/7REegdEs6TwVXBrsmQE+1+ZSDDrBNCZmL
j/hwA2qTddY/L6+S5eeb8Dzh8SxuApHd+yj9JeWk2lO1Pe2v+/qWUXh1RuuW1xyVjCrlReSwYxV7
XvQhb8ECvhOJWnyFSQKYlTpfohIwCoBWoV7kDv6N5/P1eStLIxJprrM1kwrQlf3c9QNsbeaUQJA7
DrvfnfZQ5ru8TrZpGLZcIrFSyLYuUzagtlPiUB0XkCVBVKCZ72u/g2TjdQOZZu12CDuKuUyzRVaH
rOzpQfaFfFgbtHP4LSdfL49jO1aGcetmXAGnrrJ71U3RbV6v2b9h1hYfL3/dtlyGaRMH9CkLCUpg
Sr0/fHJiJxGSfKpwGR08RGxqZ7VsszBsuyftHECHCcdXtYU8CDq09U2czcBuXJ6IJXlsYvBAzCP+
D2dXtiSnrmx/6CoCBAjxSlUP1YNnu7v6hXC3zwYBQswCvv4ufB5ub9kqbuDHdgQqDZlKZa5cK5cg
53l2l7HU6Jwdh0/gbWk+5hAwfanDjj6FblU7x3AGV7MDF7PP7E143lwsspyjLntWU+mdO+KkP8I2
LY6Xp2VZN2qYPSr5LFNVgcuDTuUD9JcTN2a92sK5WDy7CcmrE13m2IvyOagm9QEJUXlHsxCqBSAD
2nBctiHWv79zXN3A6loOS3T6LTkkq+BFTNAuA+zi9fISWY4wXZfu3QDuKMaZ9ol4DgGJpjwhNF6F
l8eZiFND1T45QN9E5jFJotEbSfbszBo6kDW/GQM173vQmMg8Vdb9QsI8f1bQYD5WcIrX7cC+TGMQ
btiHbRsMQ3fSINUsGDPQ0/nlFetnekxGVhwXH4DSfRth2DjXXep6Qyd+5zLmyOHfnXYtqwH5cHR6
tDHvswkTjbeCmma090YnZ0l+dXUG0aoJVd7Lk7AYnAnE81PpCLIk2XODtMznbtLMPaLLvxQb5mD7
vmHQaO4HU6aHjLLrZ9FRDW6bgvGhiL7u+/mrkbwzhgE6j2CUCbJnVk/9xzIr+LNG6mALlmVLVf7B
3ocIZ5jmdnyEMpx4WAt1qQMh1iGrDg66y2PtgSveUVX54EuZQ1IU/eSoS++b3Lqm7ybnVoub9mUp
noMoZZ8Sp1by0GSUbDgS29Z4//489ZlM+hQZ7KDo6+imWoa2f6ghlaV37j399wAMZD+RKLH3cxdM
t2nUKnR7Le68BUZYz9BfUuS/N+3d+swpCL0EIJ3PUgfF9wrvjYd+rr6wOUe/EJg3v0fRPj5Z38Tn
DTLzc2/JoEuuqqiCOCRP9VU0qK29sOXiTYCeZF5C6h75CjqoHzWYLld+lMktgmO4ojdWlmJkYh5c
NDHGu0+YidnzvMD1yibAXZIH5Ym4Tf2tHYOh3HAulqvKBO3JKAjZHEy4Q5w2upuztVeejeqgeKWv
HchTbIxjcfYmv9+gIu35kGhFpae5E+n6hGJ8+RjNQbklgGA5a45xrU8jFGHJqDHErP1YVfI+m6XH
YtoTeAHmdocQjH87M5YmVs9LxBKOSZ89g1nTl9clUe504q0MdqbH/oDnZQs63wCOf1CLlnE6lnOs
whBywl/TFI36fi6G+6pvdtaBHcMTCK6zNI1wVfZkIiB/6tGWuXKAtX59ULT6lKPYtZHItLlsk4tv
6UkRNaD0fw6REI+Xgv6MouFzRuW3QCU0ZjVU0bq1S1OVn0DlfKdrss9fmyx9aeX3BUe39jOt/e6D
ykaWIOE4Dxuf//sR9EwYnz97TuOXmBjQcFmMS1vGjFLoHE/LT3BGF/HgJvK45+rxTEAfcgdtAGU3
4JHRBj6VShyRo9g6DX+/eDwT0Ifyua95PqLE1Khz1wEYVFegXb38y/+ecfQiIyJo5BIoEswRpFyS
RzRmXwnViFiN3n20qPswZQ9lv0UBYDlrnsnNhyopaN79qrnTM/B3o57imQ1fB9loiKPgjEFe7rCE
2Ud3BXjkfP651jQvz9O2iOvf311+jvTTBOICQNXTqFxiVSZyivPC39JY/PsD0zORfrOMpjKvE2Sn
UKRdqSGgXUWl/x9dDc9DCMHnBuwN07BTWtgzIX8hiOvDjnj/Hc+dFn6EVOtW36LlevX+UONFFjKf
5VA+l337UOEydaqij9HN+E9NQCkMfaaPtQ88fM3VXevlW0ogf78APRPqN4ilc8aU8lNSI+oRCdSG
CiRaKYFn+t1+dPks/P3+80yYXxd0lZxE3n4AFV73qWvbgn7MRUWWmLDWJ7eXR7GcOBPnl9TZmBeN
ih61hHW14KmrPBDHXf64ZaVMKF8Dng6PEMVPgEaO/Mj0mN6C5ay7EiOiOdo70afLA9lmYfiHpKta
SRs0gzUDJ4+Av+kveSTExpvQ9nUjTJAk9MesB+akLVPypYXY0HTde8G0D5LumTx+UBZxHS0mftJN
9uKPABLTGVI/iOC3Xpu2s2S8CpIFIt/hWCaPaHHJx0OTc0Q5YpzGT5DJ2ycd6XEjHoBaNvMqSkqk
eRJ3OZQhk4/NGvNsvDxskzBe/6ou6mGkDT8plT4JB6pOXTR+B5hhS1jaNoDx9veLwR3KOQlPRdKO
B59Gj34VRrf/j4e5xSBMyF6aTKOHzG74WPQh/AeaIucJ7Gs8SM65mn9eNgbbIOsl+u4SUWjtTDJw
lqDONOUxKkxpDBbm5yZi3pUboT3y8jAWqzCBefMccL507vBBzv2rTHh1E+72HCYsz8lq19dBEJ6c
scqfhXTLJ3D+NV8bKUEjuMzFJres7RYxUXlOItK8Bhr9mZD5c1s03ecuWQk5atAwhytZQIHa8td2
nPPHRBa/BNsCxNsWcP37u33yASkZJgV2N9Ul0WenR+UlDkk970PWeiYsD6myqXNoyx79CCVaWXUC
D5tMXu/bfsPa1cJFt4xJ94rHDDjXHfTpnEW5E9TlmUg8MC3TLoVSyIeZQeoQ3NuIS9gmQ4Bt6Q1L
Hzqv0U7Jxg9o9aoP4KrP8ziIwnGjfmMJ6k0MHnqD5bKwVH/QA3hqEMq1BzUApNiJ4IR3EoQId7t2
E3cnvMyfq7HqPtAq/8VndE2IdkwBzd/sNLIslomvmyM2JAAt6g+Ad912BSSklkGTXfhbz4TXpXiT
yEpMzuO8QErB4Zl7EI4zXyXj0H3Yzq/b5mBe4VkCYTW6tB9oEyVP4NrPBEiFp2hL7sxydZgAO826
xs8G331MGt69OhX6WoD/ll/HrJg3/K3tXWLC7FjJ8pUw3n3suCPGEZRBs5fcu6LGvRW7SzTyPhYD
6gi3GtTivXcNdNGgQO3lkJGLOz8qupKBmy2AnsRlH2CbteEDkmXiPZlb95Fy/ol3gCsOYAv52jLd
bdxltn0z73x3bkG5VrqPTuX2RxmhszgLILdx+ffbvm64gTKFnH3XIgEI0bLmlOoE3eSi2nqfWL5u
IuyGSfNWjXL+oOuJ3JfQSDiAzVQdd/12k3rPL6ZZp60onn0C0GPHG+9E1lf3vq+vnu3d3dS0DvrQ
wYH/OhVyOuSLF95msvE3frvtzjXBda6MyiQZJcB1SIo6NPgCxbDoR9AzDll4sN1WZfQooUZ67cxB
fbfo6XXftAw30LE5EZIJHNiqJWhbd7yPs3afLn/cYg0m2k7VrYDqBXyMAA3qc1FM39MkXO4HBimH
fSMYYbz2Hdj/xNhpYONXJyqaG1HLJK4E3fJjlgSBibArffSUlnlEfmaA2l3n6EUQk3vfFuAEcnGl
HZBU/EXC8t5x6p1bYlg49QNk9sOaPgK2PvOrJFAsvc9oA16Vy4tmCYdNmV6xuCJyW+o8/o7qhWbf
/G5p0V6c/lrGeYsTzLL5JuJOo1SF+kEO51zW89d0SPQ38OMHfdxKlEg2rgDbIEZkTxlB0O32ziN4
eoqYrk8gUXjOqUzccd9L2kTbqa7qopR7zqNP9PdhREqjnHZ2FHsmxM5p8x6gdt4/8o4BU8sjZIPi
kJJoI5lhOb0mym4UekxSTxfPactpPHmliodc/EpU9zpnqRenhEhwEgf3hOVbvI22PVm9/3tPGZGi
DwSOl1q1uX7vid9W/pXrde7N5RO8furPkphnKvWqJKjS2R2cRyizZ18aRgm4r6st0IltAvTfE0DT
VpN7Q9I/wk/5vwQPok9NxkA2PmV1+W3fDAwjZ30WtlWPGTRhNaAjAOTdTDUbXtG2PMYtLvU8qQHw
x0cRSfrCOh2O9xUorueN5bc4EBNyJ8IiisD0x040FE08R8iOOqQh91W0DDdklVnYtUh/YO869Huw
vnZQRhnLB6D/1eeQD91WscuyTCYDHpe+rD3tsFPSBBqEvIDsVj14Nfb9+HXx3pmBk5bVGEQVvj4m
5HFuPPKItHzwdd/X17P7f1+//A3LOTdp7uhMAi8EoyCEglbeeN8tr4bETQ/lKu1zeQhbXGPy2qH1
MZ+nZBKvmkCedmUP1qSov9E1R1U1aPrzSNTGdYPU4Zi4wT1IgLf422yn1DBjPg7gvPNIcJL9ql0x
ff+dSMRT6p8pkFs0VbYzZNhx2pXNEIYZO3V+mr6weVFvUUazL5eXz/Z1w5CbypFVtiz0v34OZTxo
AyLq2Ngcy+VgguugZFiSQc/+aaVVKMjyj+PKN4dr53qlee+5esjdvrn18D+7pvMHqK6OXBSPneCU
sFzdorpMPwDLIjcUcizH2QTV8UlJJ18c8QrmWCD7K5WALSUH/f63ZZSbUH/LlpjYOrFQge6KTLwy
wbrvKETRtxI4xI372jaHf5v1/0BQDjQGUJs8KZ7oIzKKTuyXPjtEXbIPueeZwDoe6RoCtG5wQjxT
3SnVg5ZxQAXvGIDucCPdYzN7E1bXpG6NLOu6Sg6SGC6lc9z21WFtj5irVscDDpcu+mdEovqhGMsf
lw+YbfkMk08HhDEgG2AnVtY/fpP/MFf+aMdN0lTbAIa5gxNkcssJ7G0qge+irPqRODI/eA5SWJen
YDtfhskD4wMuS6fLXpGdAYsbYXMZ10Eod2nFeSbKjib+CLjgEuDB1PHfE3CavDrkHWimdk3gD6hd
2Sj0VHpYItlNUcxkUfXxNKKD5PL31wf3X2I/k/GuDxtnlWspXllHqXMk/pRO8UjT6JlEWXfDpyIM
D0TN3y8PZ9nxP2jveKHBgU/VB8QiQ+yAkcXxnPLKXbtu9o2wjvx/V/n/zH3OoqRY1AefD8+N1ssh
ktMc5+5mQGs5U6ZargPNHkgfSQCUKJK7yIGlp55v5l1sK+T9+/dHXq4KF/nD5xHaXnGfJXWcly77
jPKj3Egk2CZg2LVEG4xekrR4lTTIvvR1/Ra2SbAv52Xi67iTl1QFWn1waJ1DgQLhK0lA33d5d20/
3bBnGgATIaBF/ly0ygF/8wScPHNLZ+sFbPm+iahDQz5VTZgDAcym5pYPIgQEQybqy+WfbwmiTOic
6unoDEhzP6lq+u5AIu5bw6p7QgCUrklHry6PYpvEauvvTIAIms/KY/wpnH3xUJQ9Ac1SFn3f9/V1
bu++PpfQDx3HKHpKKZoEiC7oJ003OQdtv90wX86ytHVKP3paoYwzsrIHxsatJniLbZkIOV54UTmp
NHkaZmhioKb/qWyhkkNWOZjLi2PbYMN6RTM71B/H8EkU4TctvAU5ARx+X2KEqcrYxpPRtkqGBTPd
Ug8yXs2jbCm0j0Vfl+qK10h1bczDNoBxMw9lwqCI40RPshmCY6B697WRzbwPquiZoLexjoAVLOvo
SaVBeRt1fv+mM+JtoJz+HolTE/Mmx17OXgc9a1HV49FPp8/aeywQZvBBf1ckd44ZuGPJku0KMyE5
82+LGCJHhqkU4bPf8e5OdaI4cpSXf7RRtA+sSv9Av4Xgy88cFT5DKd2/rZeovHYbIsHVX2113f6W
SP8zFKAmCI6BxyXTPS/vaMOOYgj+w/P608A/UcDP9Ki/O3kAZo/qk6r4LQ3Q/gYC98tW83e7pCYi
btRDM0To13oNRgQCxyxZeTZy4FRE0BNyvDzI3480NWnvHOV0g9tF7DmVjL4pTfVHL0QFZVfcQU3o
W5M0omWFFz5VRfuW0TQ7AofxGi7lPpJ+amLd0C/JvHzJ+VOSp8PTUDs3LRTqvu1bHNPe+0pxSnnx
knPundxpqGU8qizZOly2xTfubbEMDgvnoXyZJfDc6TD2xxI9bru8FbId/zZAFySCxVLN5Us1lv4V
dbMuLnS7BZ+yFEZRa/z350XGeTiQqHhxuhJ6Jml1aEd96+VQrfCW6TsZ5U3Shtdjxh5W/aa+qTYe
YJaHHzUBbj1UgodhasoXdCa9dF13yx3/YwZ2Rrxm+nhM9bX29LF15NtK2Xj5KNj8gElgxzp83CUl
qL788Xb2EKcHv9tUKPSPWeAcumz6ma3s9DjkMl7BqWUyXDOqt94kFv9tctzlLJn8pgbXGITyHtN6
OAwlQzNcWv7wkUoLgPM8rOs8V3xjnf9+a1MTIDe4Uz2UXuM/pj75oUr1iWU9vUpo/7X16RY21mIC
pqStk9apAFlJddc0UNNlCeC+OoAayeVds33diAiIm3g+HtPFi4hUG6ct4Z8y1Al/Xv7679alv9wN
JtFd0SwIbIq6eJlrAAfX41DV03Wlx+vfNlHlkGCvYQ/oq9eHchlvw14+TH54ZhmEphQuqYBsNWFb
bguTBc8NI1oTR7JX9M1lxaGuNNwU+Ofcn1qpcN+dbiLpOj5XlOvGe+z6NTUh0uEgFpTCQrlF/GTZ
MVPGNkFnhu+riD7yOntpmj74UEoULi5vmGWNTPCcchMaIucVvWI/dHY38zS8zkjmUwhE02Ir5Wmb
wmpP754CThmMTbgk/om65RenBaAN7EVbmHzbx9epvf945Lvp0uDjv3VYOZt/FgleMvvWZx303ceR
IKcTSTk+zvGG73LyQzPghiuAnHaOYLwEdM5BDJljBOrVSZyQ8BO4mvtjKwEhvzyH9fr5i02aVHVN
UQylK5l/akh7Yv4dRelZhf6VAuahZM7HsfY3cDh/TxJREywHRWx/qOfAPznwj53Eu75zkwP4Ob4n
jP5n4O5GDGXxwyZ9HbhG0UcWSvqTeQxkoySVdezmqX/ws97/npTzFn2UZSATQJe1jdcPYipepnaQ
18MCxcCRKyitUIQOC8jFLu+QxQpN7FzfoWdoqWcME6TzLRPlNTCT9SOopbYiH9tEjKe+M8o+7Bl1
XsssDaK4LQcddxV3IOwB+hfGh60gyDYVw9S1N81NCtaAl2IELUvjDeEtFUURhx3Y9y6vlsXgmWHw
UcgjaMzj2q8VtOqcoiX3gR53+ioTQSegvdtBZsp5RUq4PzEc3rvVSC7/dNvqGMYuAqWcxK/Kl0iK
8svUzuLEWtAV7R+B/tthpQIl7q4l+YucQBMo8H6dAe0+1dEmCsBi5CYD3Rg1mc4BMXxtpuJ6mv3l
EAzuIWrCE1iZa6hL6I1gwrbPxluABn0x9FAIfxVidG+ahkBUpWqahWx4EYtfNHFxaKcTSeF50Wuf
EnqduynkwSvC77jXTuiAm5PjXIzLqjlGr3dtv4mVKwq/4VM4+T95xNhTPYONmUM574qD+nXDOCwn
zKSjS6Y5cjOYxCuZWHUzoc571XpVBTZU0GZfnoVlX0zQnMzmrhkWlz+NJC0+oou8c+IF/3a+AU1C
urnUPekBgnzFZrs3HavCL8wdtuqVtl+//v3djT47zahcUvgPHCWlb7wBpXRMvE0csW39DQsnhU49
AkGRF3DQfnRWPohMj+REg9b/tm/5DQunndYCoEv3dVj612Xk+tDjYt84oRbjDoz3PZT1xjTkuf8A
LkPglejB6dY2oAKgpbFLXyKn2bI+2z4Y1q2h6YjB2uRcuoOorqWPjrLjgqakjZlYNsIEwimI8CZ9
m5LXLkJ7eBIisG08V6bxmGVbN5FtDOPBH42g9skbTV5rqNZ9/M3J6nqkAww52EroWZbJxMGx2a+4
0F3yysex/MKngP8iGWC8l8/Seiv/JTQ0gXBaVKFLloW8NiMk2rO6ObU9HmaaIALt0Yuy4TFsw6zr
987mcghMiS7vyGuGuskBXXLgAoygMy+6//rXfZT91NSaVU7t92XnTmfw2bXOYUjypPtMJi/fAvbZ
Ntywbg2VPbTiFOQ1KEZUJKf8ccpIe5whDrBxKdn227DuBv18Q620f9Lz0v2sucPvd3eWUd8w79xd
Qonu1+RVdCBLD1zd/RgmtPh1NXU20kK2CRh2zasBKdUg8XOQMSb6xhmk/k+GRdtVNqQmCG6Y0aM0
T1n61uYg2oJAHbvpAXP8ddkeLPtrQt/0VCwuqpJBDrHZyPUODSmQXZohd9Ixkl1dHsSyQiYAjo1+
B2zxSPN4RrSGnCDRdf5IwCiwbD0qLaGNyT9XpMD3q7YIMUS90KexASBfdcFDmufJrdYV+IqrPLoL
RLWRmbek4kwmutkfmpnV4XxGLok91LWbU3R3LsPDAHF08QCidJlD3CyqeuhqzUnLjmWR996Gf7Ft
27rS7/yLaKau5sswnxvwKF5XXfKJpCW/z0axNYJtzwzD7wTopCGrgj1LK9Dl/4ZrIYe1caht22UY
/dCjA1OLHjYzhKW/HItVFhiKCeWtLj19FSRiPEzJWAXXABGNZOMc2vbMcAYQL6gGpxfLOc31NeHL
TdCeS78+RYjrE0DRvOBbQ+t9N42pG9sIJ+h0PaZvKc+jaycKrhwdjY+yAnduPW2pOVkOgomti6ZE
NEWwJK+jC2gVhA3q+Tj1YfFl1pXcx/6Fase/T1s0FB3oQKf5XIGnMCY+0pnQXEWjFZTZNw605biZ
oLrZWYpq8V2C1CWBNBAFlvwHczClXR7IRNOxkXGIIEXJa5OQpbheIJ0DxoAs2OKstm3D+vd39iiX
NM1dmnp5TCtNr3QA6M4gkQUYZ/l2eQq2IQyTTyVxWrD7k9ccervff4sCQfujfkwzf99F9geYrkg6
xvwepXIBvLLsD8kA/Y8DVPqItwUZt5igSVVXTIWTF3VAHyTjnxQtviU9yugihd/y18qNaqvxIMLm
tMgpe9q3cobZd8jF9rPi0SvPCTnPbvitKxP1rWnQwXN5BEu4R40QQOYp03Pd8tMwVceiC64aaCDH
XqavV7qSy2NY9t9E1HEOMS2vd5KnEPn3YyqVOrQOpGWqRoT7rMSE1KlGhb3yEnoqHHRf4zqtjmGY
bnHXWRbJBNQBE+Z2RRKUEGICT/IIMcBjrv0XufLqxhEgIRubYVuodfx3tuhBmGBAlwB/bSutrmsw
jcV+GqbHLNtSQrY4K5PGzsn7KZhnjz6ga7Y4ztQbrnq6+Xawfd0wdF40kLIaBwaMWOEUB+3gauR8
q2BlWx3jXm/6sGPRQpPX1Q6KCs/1VAYPvUBZb985Na92vHicTEf0lKYU+B40M0GCYD5CMe3L5QFs
62OYM5WQUs7nmbwKjXLoMVFBXp/yATrBGzOwDWBY8zB7+X/TcEWFjt2ffCq76T5FTNzc7JqBiaVT
zlh4kH2oz+3k6ZulKOktybeUey0JDRNJxwC6rlg10gdRdY/FiKKKVig1sqS/WpsU2i709r3cTD46
inA7yhQRz1TkQ3at0iXs4igZtL8RJVo2wiSig0zcDN2wrj4XU6heQrAX90cuKr1VI7DYgslCJ0Xi
0rwi4LoIC3GVeFUS8zJ04+3ktG0zDFsuZiWcCMWuk+ZJekT2nsYKHDnXhUZ9G1px4IKhzs7VMiy7
4HRIKxqlb8iXEQizdyTIHhbSgHbm8rG1gS7+4J0jBNJmFKxCa/xMQWKFNp6PAjyKEiXseWhO0u+/
jq2MwWZ0e3lMy0PBpJ9rtI8gM+rStxma1yCW4l5caQgwVkv3RSZtdbXk4nasCIRILg9oO3OG8fu4
psZOSH7yFxd8hDU4MOpC7oP3uSYAryH+INyloee1Lpwlfn8Qfrm1P3//6a6JtmsaR3ghWPJeRcnl
V0TTFXohvfTz5YX5u7G4fwDtKiEryFtFeVy4y09AXZKjP/DHJd2E8tl+v3Fxs7nzJgFxnHNDwYk+
iJHdQWZ5iybP9vvXv78LC9QCMGXu+94JRPXRgUGcFi2qyPIuWfRr3wqt83o3wjyBxzaAgZwpIK5+
V5RQZ2blVSPd+XrfCIaJI00tGBK7SPGK8ItD5vJmPf4kyffdTO4fUDo0f7ut6oY8Tlqn/U86lcKP
DlHpABl/vDyHv4eBrskd10DT0h2YpmfVg+sJYWwSzz7Ynr12+Zk3oLG8PIxtuw07Tl2fFVAlEG++
dFiMrDI/1lUu42olatk1hAmuixxf9aKV9FyCy/ZGzkV7FbaKX8lab+GyLSZhAuykCjPAvbrsDWDy
5qvfliqP0f6wjzjcNVF0eii0dFTindYT2znOP34QZYcogNO7vESWzTYRc3ryO+jGt/TcDt4L2pDT
gx8A0l/2vjqW7WZri20Yw7bFVAmv8Xzx3CTVWVY6vx1a+sT9ubwF/a7Y2G/bZhj2XUC8nHdNxPPY
4UHHX2QRyOIJclVbofPfLzvXBMLNvIJWfdUCt+KE35qAOydo0kWHIocTJCNYLZAdPhAh1Ovl3bFN
iP7bYQEmPbcRqEzeoqJujoHnt0fwMamNq9u2KUacrv1yZqGU/snHC+kIsUD+TyLA4ulGIMrJIFq0
Yel/j7FcE/W2BEJnKN6pc11AuKZsXlMxIvwppusxYeyAxvd9dWDA6Yz1ctjoTYqq89BOQHm7HSAl
S7tFB2CZhwl7yyLKoPs+iremrguBFjBIetZekB3CJo8+uCIkV12fJleX997iH00cXCFJG6FiBv9Y
FMEtTfkAfdKiu6499E7vG2I9GO/uwwJEUgvFu/4MMN+UX3cyKG9CqHGz+5nSneSErskipzM3Twqd
hyfao2NFjeVwnzhr9VaUW47eYiehYfhNQILAbaR3ngseom+FidP/g0fM9nXzUkfsSj2R+OcAqI/h
p+fQMbgLyBCSrfSUba8NO3c8nlVZmKA4kg5V5sdOTf+b5Otus2WTltCCBke+2dhvPgRDWxTVuS3d
Jx+kWNf5kkRfe+jPH8IUyC7tevdeiRep66nhq2LVfJ1kxa/Lp822jMaFj0c6+iR0L89zpbJjzpu7
IKLzhrVYPm7C4mShZ0hBhuwk0/pH01J9GKNNBgfL9phguIZAAiioc3YCyEvGdJTJ1YoeLNERuiuz
65pEckOGYlHtCXZu0CFxQL3Yu4vkTgVV12SS61o1+aWoqnPi9O19QYbm6+4WBtcEv5VQMa4q1NrO
AKbOgCCOC9QmU5n6G17KtrXr3995Kc55NQeLk78lboWEMOS1wXPZQRFt49Vs213DvHUjPInkV3j2
y+T2t1p34LUn14FA766Db6qyTrVQQMtn8swHF8VG4hGWxbrh/s2+7xtmLckMwrMc/olyz5PXFAjq
/CYkjr887RvAsNzAq/Dsi4ocnW7NdJtB+fsrQt5+4+xbrlUT9DaERZGMoJJ584h2kliEHqqOPFRj
3I2wtQOBVOeHkbLNA2XZcBPzFnUzZ4VUxdsIMY14bKcl9kq6xIn20uPlFbOEVibmLe3TEAzYLDg7
jNSPZZuG/iP01Gf/6I/DmB1KKLY3G+tnm45xiwMyOIaFi+msmcV41OzXLHxIzkPR9PJkLAZoot+c
gIfZhA6utwaJq+YAeEYyHT2h0p1xiEkPV9cEsnEZZWcPk7mi/vBVR2lzw8d2y4fY1siwcR96uAjP
vOINLbS/pIJnZcR7GVOEn/vWyLjBaVKUS8UK8ZZWQ6BuVBn42W1YF93O0NaEwXm8KRYGLqE38FQ7
dwSg4M98UfkGZYrtvBoWnjY19DHSuXxTOJif57yBHUKH6blmaXbTdPmWhpTlKJkQuADPP5ANlf5Z
1uiWPnbp4KoTeJ5Vsc9VmQKs1E1TkFpk+Rto8tKrylf1F2eeky2FF8s5MrFvgaraicuWnROv41+a
vqRVnE1cv4BcFPwcl8/S30uwyIP8+8JjbuOFZRc5J52V31alhbVlwSnUp0aHn4Z++MC7xyrVG2lD
25asU313vZKqDWVB5+wtgARGBerzcsxiKJgE+1yhiYCDrlofjK5fvtGZQiVEM0AG8/kgl657zcm4
TxHcNZngcijiFPCq3vl3abSdo+lu6NNx46lsWyTDvOH4QJkHktk3HoplOXRTt0xxKsponw83UXCp
EwJAWxbe2RtxDyrQBpSZHOKw3FRvs9yyvmHhcgiStJSZd1LL8jOdgi8prW4SQGzWHhgIomwslMWR
/AGGa+U44HmUIVhDijvgC4nnlP0gEzoX0Ku4q5LimqA4HyL3UmVdcE67Dq3kiYa4183UQxR+49Ba
9tsExDXgw2oSNCWeW3SJnNacwluUZNkW/63FjZhgOA4+J1BuVS3iHOyGqqvuU4XuPMAgxemyD7Fk
qkz0G09oVoYlyd/YOCbeEZrB2Wfi4v7LUA3gXLmnAKDCGdW6LXCK5YCZJHKryrLWqQsuQKQqU5Hl
p3keoEylWXIeffwSSDBt5Y5t22Nc565ipSI+LsNmzhxIUfGgBlyoGvjGdWj7vmHuEW/RttsU8g0t
XM1HqOqAtJoNqjlf3hzb542AnUEmg2UQHXxz69Idj2UE/O51BdX7DSSK7fuGrY9kzoohxy1bZDm2
IWPFPzVtmo10nuXwmoi2Dso1o/RF8RaUgTteoWllbJE+6Hz/Cx2nrS2wOBIT0sYgrRxS0JGdPa14
im4eMOrpIsZGg6bqWGSL6xPIO9dOGm2YjGXVTIRb5Xqo+2kl3vIkmcNYRSuegIUQdD/u2nYT46a6
XnHW9oijdbPUsRP0+npIURzaiEFtG2Pc5G0YVeHiK3mehE9O0IWvm4OfVvUPgFO2NA4tsYlJGjcI
CfhIORVnv0cPw+q9fDocml6xK4XGpd8d9gLcyESTfcZigt6gVDx1LvK6p7lVP7qS4xkYgdB9S3jb
tmiGqRctcgsruPHN64Nv7RrpJiDX/n+8DGwH2TD20HWDPgcl4ZsfUXJoq+ApjNr6qSygKF3VA7u+
fLhs8zBsHjf5BLVwX54hcvgEJ0/vZa/ZQehli+zV4uBNfFsDEG7Ytrh0I7zKq6s+mLtb1ifgd6sU
Q6KdAgYFSRIowl6ekcUeTbCbBM82GuCm9I16lSCQme1Po9cM1Ya12D6/TvNd3EtxOVXD/3L2JU1y
6lyUv4gIIYQQW8ihKrPKLpfLQ3lDeHoMQggQQsCv75PuXvjjPSo7cpeRC0DDle5w7jna8FeQD1Tv
cz0ULx6EFW+z9TVbHAPP/6JDFO5KQcUnY5r4NGT1cg3wu/XxK1MXdTdpdEj833QnNeDdjfIbe4j8
NUscCxp4i1BSB8wUi3CCUFlUSDSYQ+hi2jVwVK81K22NYnWN54u1YLYBH4bLPHPiNZnatEZRSlxZ
hA2b+EMT8tcSx2B9gvsGbAoxRN/V6Gl80gB7/1MP87VNuvWKlXWPPbgyZ38pflakM90Hi+Zve5fl
AuwCCdJwwTXj23rPyrzNMJMq7srmJ4rA38usiz+jGvUCAOs1DO7GMbWGvPXEK6zVKDUWlRJHxqsm
yQgfUsu1ORqgyW+z6jX6zSEGcX0xiFfe+vzEMxLi1GAxpCPfPjW2xrEy6143aOgqMv5KI9ufoYEH
pEQ+5ztl+wZw1n64EuhsLMga+ma8uma1jsPXRdHiaEb5MhJaPTYG5Mlvj2TDOtbgtwx9FwJtlH6Z
gGxew6eGqF67G4o27K615v4x6X932/lrWrkM1Ljt4On6de4g2AeoB3qz0ZaYQTqSXepAiK7GP3c6
SHqeLgQillXPzRjfVaX3mQFHfdtQVwcBCfMoK7UN77k/6we6ODCF9tmw3Khr7f8LGNeOTSAUUiml
08sjaweoMenCdePOVZ4M0qJ0fpfkcMvGJOgpBCZnpHAP6BIDIqUSik5XRrq1PVfnhaSDEBif/+jK
RabCVcsRYJ4mXVT8y2ttdlsEsGapM0Gx9H4l+eukoKSV+Nx6P/qeVFdCgP/emmSNkvNChxOIDc1P
Z+mlRSyeSm6/GXAut9fSRv9tX2SNlbOejBbKWfOzaaNzY+i8axqBaYv4jS0tZA2YMwNpI9Jm8rXz
u3CXD9VLWOHHLVuarCnpOj5jpcsZFNek6YELANiMt+U1ibH/3kboTVo7L0YVVmN2OPPfw3vtjp0z
XXcQUXMC06gVx7dHsbUKlw3w1w0KjSYPGZag+TnNXpsq7o/3tiF6l8+lfxvRMVnTz+Uo9ywVC8PX
trGj2/myAgUxg0P7/PYYtjYr/d8xQHi5KvKqF68uawnoDYsSksx6Ri/l28//75CIrPFyXEGqjo0L
Eh8VM5+Ua6b+ux3RPpeG86TcTkQgoErR1e+hOrqg3PS+rZrIXuli2xrdyjEgGjKiM4MXboNIfuIj
1DKP1QgZocPbo/tvr5+sMXQWJ2PpGlC156wbU8vy4aWr1bOBg7CrYm0OXubF1zLfG9t6jaZzEIoh
6P2+TCWgOxfgcpkDtDcr/eDVEJJ9e0gbU7YG1ZnSQr0nvrid0fxdIb5P/XyqrljM1hAu//9lMbWq
0NsNDoTXoArJ/g+rX4EzOHHSDTvT+fbKRbK1LqsTQGRjrZhX658GctiZAiQB9K3mNIwq2s1eph6D
AXJ0b0/YximwJpkTyCkYjzPcJqYtjjXpgv8HEKRXS4Bba7LyAFrEAmp0Tfg61wESO3XRX7T0bHNN
knNrCOtDwGOSRzTiry5ePubMB98iTYeF3BaQQV7of5e968E8UoYxQBAxiFstAQG2CcVt1+0aQGec
6kM0ybNXAzTugRM3J3YY5yse88bUr0Fzk6eJYBVqWuh+VcEBKOxMPWVdJuWVxNp/56LJv3BzF9Yc
PYf81a/ULy7G6M6N1T4b9MnYcc89qNSzarh1OBeD+csAm8nYZvJ8/bOJfcAJXMsC70n5aOn59bY1
bM3XysIlpLRnWrf/N9GtdYMCRItggN+4HGvD9kJ0N3DLX0OIzA1IeOae3vXOY7dO0GVcf02QbcK8
h8qx/onGlxHqGK7+BTb16KZ0HVlLq6o6XxqpkJn4Q083Z5B3ia+3Z2ycrmviuHEgijaZxamnANgY
44ElLHDjh0xfolSTqa+3rfHKnAF+rCzQb1BDGcs46aaJ3k2gX9i9/fStUazu7A5SXL4LIe5xadGR
Td/tQBXwIefiMe4GesUt2XjJGhHHrPImE5vovmNg8SMVqrqZKX5lHXGp34bf3h7Kxrm6hsYR3mfa
n/zo3lTzpz/intnUPcbFcI1RdcPa1si4DLBOqdoxukea7p85LoKkgNjG2x+/9ezL1P1lCbrM+qlR
BqTqC4qVZVeA/qG3NwrfkTUwDuBdW4TUZV8mURQfnJjIAQxiQ50gNbF8uG0IK2NW4MXU2nPo+GpB
zJ9kBZ/yvW+YvDJFW+u7upfZUkLGgQL6WFbsy5/1VSr/VdmrCvJb23R1MUOi1YHeCWVDlV9SZ2rM
6/gcKMzQgYPTMgSuGnKOV8LirdGszLrjaHtFKRoySh30yujEv3G+ZMcivmp1W1tqZdrMBLQscyHu
0YNlUorDCjTD401lSfIvpFwARBmSNfnXgoY12jPmgKU1DcW1I2NjetbAOMb6qiVahGdjCTnwjsqT
6Hi+QyX5mh+2MT9rYBwtWNlBv40+QqcTKzCAA3CMvGso4K0BrAzaiHBhQzbTRwwASEuSNcuTdb2r
0mnyxae3TW7rJZf//z41QCSRz/ES3UOgHGeqipvj4rsyGUS07N5+xdYsXf7/+xXLEFZx6bwvrvKz
921ZkIdW9N3htqevbNpYIbO4zLwvcLi9+0VHwOM315o9tmZnZc+5BDxtXnh0D9wuJGZ0VyaAzr/0
/o3CSGSNhNO9J0dl4H+Vvf8+o+BIRFnoxthwLYnKKaUF1CohF1BJNP/qsZldejNygawBcI2sFFRk
rfelH0t1tGXVHUBD8/Hthd3guiZr9FtpUa9RJQsecLPhwowfdUPsMePRk6uUPmRUvdKpESnP+GGK
yHFw6CUpKjg2S45mjMkfm32r+it+/8ZWWIPlCMgkrBkL9SuWHk1wZ0zHyF06pcqrsMutV/zL4APW
Tm0sf81V5bOkG8Z3PGId6Et9tI++PasbN9RaOhVCDpEo+1z9sr2qZOKC7DNuJrHL2BI8+1c5K7Ze
s7J5NYROCsiL3s+SQxwlAKMTKLLyNntdPFRWbxvLyvQzFfVhXzTtTxNlfiI5159naYlLPA/twkU/
LNdEJTaOMLY6B7q4rqZhGdmZEviCCuCNBIwx5MoR5l8++N+FC7IGzGUU16BpSXDPsiiqoG9KQpqj
lUwMJQ6c2BX8MyV5V+pzn89df87jJpsLEHZEwI/sasHU+IN3sarnhPQOcjH7TIYjv2KIW4NfeQFF
VIdWBCr7VVUSKljO1vY1Wqr8imFtPP5fILvIsFZLy84Qi5n7nS2m3kfXEzW35XvW8LpOA0FE/Jqd
ReSJpklkbxf9AhFWJ6NkkdB5vbKMWwNZxeqGRKEKaMPOnQonMItFbleiT+Ltvb718Iuh/XWJAqYE
Ml10lJ/5Uj+jxXW8R5HzGr5u6+ErJ8Cang/KxC2wPF7kpwwbqjkWSvjl89tfv5E0WcPp2CIY1CLG
SxsYMktPl9KcKUn2fh7ls44DdAHrpayTqL1R2J6sFVotp93Sz9L/HaKB5NDTKry7uUuIBKvzIPCX
JuhjdE3NxubuXZxLEJ8utu3llYLs1oqsfHtdNXEzK0p/2oJ1IIYQGmQnja9vayGAtt//bicLHcuZ
gEbwZwgh1oTUUPfpPT/Yhc7VV+x64zZbI+uQZkdtZRD+zwFN38ibtBEN09brzYl65TWRlD9P+4+j
c42si3Q4BvC+SZVMYETPX5BOabM9Vr/TbSJj7utXMyoo930Bg9Lkwj0gLJpUR9qMY4+AQPctuUNK
Xmcpg4TnbzUxLXe5HKLlE/VHLzjnfjX4cCzHqn+mbO4B0YMagsbjUYJF+gmqBW2tXJr3EJRbUBTp
+/xsc1ZxoOm189FAEdKsn8eDEazmB2da5x0uzJrBlc2ycdmusX4uA5PhRdDxTFBkQPbRS8vWfiyl
/6Xxb9PWImu4HxdDpYEJQTOtZi4VizsYh64W/+ISv31GbGx5ujqESkiblFOYAepVx5Z9NwNDp7sq
8qi5cghtveDy/19HKA9LCKLwYfiJoD/SexCMNPPdOLnpSvZo6/krd0SqEbx/EAE4m8Wi6cC5eff/
4bhtPX115FSRtS4Ts/66lOOncQBbTC+qaxIWWztoddyAZ7FfRlCxnTN/4SfQpoagXRHFSbNq73VX
keJbr1mdOgOa4XjTesPvsO2aeL/0nouTeZHBWKXYXyJ+YlS1n2/aT2uEnywErCEiwZlmoT8fZSxN
mbbKa+yVQsaGQBNZY/oIny1uLDCBJTpyWnag3Kw6XGOz6gIR7IJggcoZ6FmdV97JuLYTPRCIeeXs
nodDz+1ZoPrByx3Mt6gkyEmKUhxuG/zKF6Egh8myWiPyW/hzNgBSF0IuJL3t4Zfl/cuQojIMXKeU
hM7e/MOGuJlqgjfc9vDVMWCoZZprok5dDYUyAyGxBPCPK0u2YURrMCAKWdJjbR/fuwUnZeaDpgXZ
8Gtw4q2nrw6AuSZ9LTjnZ21AvwU/fEmcY1dOr43rdA3/k8w2PGa8O13UALOJ0MNF3qnvropAb339
6gzwlM+y2vn0t8lH8LnNTRnS+5hH43JbZyT5Q/T1175hi47HEAmbe9oNPyDUWO5Fxp7BanKNMmVj
jtawPxoo30PeD63tDBxaunRfpYIXHobmx9ubc+sFF//2rxFo1cRTU9P6xAuT74kvX6zSITBl1xR+
NhZhTXKX+2UxDGiMPM3O83ekb8FZFF/rddh6+MpuaVZRNYN1/gRRDDCVcDLdDS66VsPfmpvL/3/N
TTkYZrWs6G89g2nJVOGTCGPvc+/8a0CtrTdcxvXXG7jNR710UXEyE/DNCPoRT/RkjG3SM3frS1ZG
TK2MFZryM+TMRjBh4j5E2mLCbYtAMnl7F22tw+oq520W2zZi8uRi0+0MhBrSBZv2toevzDhTSA77
btInDR9/zxSyU+j3+/72w7dWYHWBz8QtnlFzfrIUZTiRAwfGgAGCpC7IEt5+xX9OThSv0XhaDE3H
0f144i3EBrU//9O24U0Yajx8Zb80CMFfC/aC0596LoWIdWJVNKRjRf55+/P/c4bwhtXFS4LeWziY
v06QQflMff5CuZ3BQHKVr3XrBSsjnqHTUzWD7U5z1cgETGlojpdQy6o0durbY9hagsur/7IzZVhU
lXXVnjoFXIms8QqbgUrptqevrLjkHZC/c1SeIEz+9Gf2J4bC0m0PX1mvAg/FNJKwPpHZHThbUB0u
umvaEVtTT/93XmyxtJbMjTpZVurESnjJWQXWbd8bb0o0YvusrBdKh8YHb019Mj1KDEos79vxKj3a
1rqurFctSlm047Yn6BoD0B/YerfwmwjDo3gNrTOZ9GSdY3KcrXrcvbjdL1S/weUAenttN6Z/jacz
ceWivBsUjv/xa+4YO1yuxolczY1vvWBlu2ZWSxjUU3ESBZxmdCQQ5rLdACaj/dsj2FiANT9drmnb
5k6DydTPza6MgC/u6+nT2w/f+vrL/39ZrYBHGwV2wvTMOJaFyOd0MUC9g478WsJ96/tXpsvLrlfa
k+okBcDzOWRm6vw2/wEbaGW6ORoxnSewvLSyPzi6BFIXjZ/6y+349gRtff3KfJE0h6JT0XUn3kBi
0CqwQPbghf/69tO3pn9luV1pIAs2eMXJTuJAL4cOsFXH6vr23/r8lfUKYVGmzS7r26DUkXawMJw/
RvH92wPYeP4aOQfNuaVHiIHnO/0TmnY0beerUd3G7KxRc6WK+8bzhuaUz+NXJsk/UN8Ydk1wlR1z
6+tXtktBjwdl2xr3ruzAlYASf0+Km5jqozha3bmWOtCUjqw6sYAuQZKzphu/BOBypjcx9eINK+PN
RtkYa3E0B6710ohH+YdpQBLv7aXdmv3LpP11NOTQqxGiitRJhUu9404c/tgXAoLn216wsl0S65yi
kNKeuA+/UGMjnVgrHsHefG13Xqb6X3leTNDKeF3sT1PnAwQMLow8mR0wLgK46sOlcay2vTneNpCV
FYNZgHhkQoiBPm23c3L4yobxEFxn9rjsx/8ax8qKS1A9DDh61Akifw/WAZRCLjfZTAAtrOQCvmNf
q3H39mg2jGKNmtOVGBDACyxLPn7sfLcgzrhatdzYVGuwnC7tEFQexUguoepFIpxf6qIZb25pBojw
of+7a40NBto53pycB+KQP5dBfJsKOB6+MukOYu6hiGN5YkjhJagaI3OPcP62eV9Zs43CClFYV58E
4cGJRE38MIrbFI3x6StrzlCCCBubQcA8GMs/E5+zgKeBvUZ+sbVtVtZss5i5Ypb6ZGf4idoO3d1Q
Z/3utslZWbICsRRKZ0KeMtDO5jP0AQoNJfm3H761KVf22y1ZCK7wvAFX/LykkBh5AjunTq6r1my9
YGW/YIjPYlnEiCAl8FKqRd87eop04lN1E6IpitfAODIXSyzho2D6QUL/56SOMJC3J2hjbdeouHks
SzmDiRxJ/lmnf84E3GOfb3v4ymLztl3GJqub01yP+z9LC3LIa87zxsyvZVFJEIFpuaDdifp9mahy
mndzMHwc5FUpl407Zk0Np0CFKUD7iJ2Zh8UzBcPQAcqc3kUV8mHohvI2A1gTxGVhCA3k8eKmVGim
y/pFfoqaq7V8P/yTzfiPOyZc2a9wxQhXC2EGmYT+BgxC1360uDc/24vm1Z6Cb+IXGsmr5kDBmH1n
BvQQZcnCFwGZXOV6qEmNAhJpfE+nti4SoAHafWkxN0lVNsjWUhdLujNlUfp7JCupeu8vempP2nWt
vBO5lUIh9U1nlu9LfLFQX8D93EwyNRF46xPZ4BMPDk2xdKeDqShSSlhZHFiUV++gYTFAEjUclvag
O0UfO8rUI+11dzLoIHZnBz/7Hh1I5ZSqwqv28KbaV4Sf41eii2LZ59nifyedLT5ElATvuynzd3NM
g+e50AtUJbPyYz425M4GSuFt1MapgwDOk20qjyReW1ZfGavBUiw8JfcKklEHp+RCkOYF9s+fXXQn
mtEdRh2q31xJfg8dWjEeQXJ2UeUzsfhH9jWQdhy0vVhgULe+s9DTxowVGZrnVAY9RaMZAPILUgog
AOm75l6Hy/SN57n9gkCIf7B+zA+Qerd7FLKxBpwr9KrNUL9NRNNDPifnlwAYVeYPwJHnZ3Yp54Nr
VaGBFSjgIa3jhgeJqTL3khdNfqA0WAYU2/z6XGSorGbCeNOug3Ik3JySjkkeYN1ZUJf7pePlmfao
VickaCKGDqDeHkjXmSiBwo7+kLcEDRxkidsDOhfmbz26bDiAQbKEAwgoLBIMA05H00JOBVnCbnog
8YImZZtNw3vdzuKeU4RgaogDupOR7OzRTIJ9AtFEbXc5l/ZMWB0xIJzA/HPXxZp91c2MRuZ8nHx2
yDxlv8SYBf8OwTmgciOZzXcy1G2YCK/wxVkZbj5JG3uviCvzneizVp8bPvU7F7jiVZnB/537/pSf
ulIuza7WHQt3gQbDzANwIqh4EoOezSr0YnLI6ya8m7gnf8mus692Ufl76M4oNC61U7Ovde0dwP2Q
3xeA3n/S6JcCZ7vvw69wLqzvvGHEVrXVIkSyCDn7J5MH4tHMhAUfyILC91MpR97fA7Xoz3ddnmW/
tedfqt/xALor2gmjwd2Dw6KcYiBkRFe5xyhGnijtdSbedWTAt3igSdFJNQNHtpv7qJtTKlFySecl
Lp6MYj4oSAc6oAmHjNHPZvnTF94Vhu1AvNCRJBtm2d6TEigQAMuH7JHXC5MAu+ULTWghh2HftSh4
7tjsgG8yvqyjfRVmonn0GBQ2D3lewraFKfz5ZAtOPtXotjR7KnEcpIOc8busJwATfGEpPqOD8T4T
0xXqQzXnKkNHlW2gCdpDwj1FklCbO8UhT/3MJuyg0IHEGcovAC3GY4bEbQnXEOTSshLND+fBbFOB
qLWX6VBCNP3Oj9qseIQ4gm/h+g692ZksDPJnEnKQbKERMy8S2/uh3CnEuSpV7TBg2TIDQhBwvrlo
H8VT1Oxj1Hb7I6cD5kKEPQhhsiwi+VEshV8fIZTQa6DIWH0Mqs7QBB1h9G4BM2R78Low6oGoaVpy
xMcOnUkg3KfYmGaMZ/RdqVQZpSAxzuckCgLZfJrrVg0qtbYKl4TXQ8j2Nlj8JpXotYztjpByaN65
UJUIc2nGTyy2tv1YBkiMJU65abiriWv9h2me2rBIvDGsgOWOhhnSk8LmdNpZRT36M+/yagKKY7a2
T7jMm/grj3WDGIR4oHX6KnHojQ85JHItAK4VF/dTAUzSvA+jMeRjslB/8r4h2Yq7GGbOnXvQvg8d
97xcJnYGva4m096NoF0YE4rpHw/eAo2P7xL1g/GXzOuiOyG/X2maOK9ytUlm4Lctbg2b848kgELY
Xs2kL+7KZa4hoCJ7udwzf5nVnqrK2LSI4tY/jL5vRKrMbPgOlI+Ov0LHxbyTbomXD3LsAJZEwCVN
IttosakavW7ahzhgXWpoWXc7wKvy8YkXkWpSU84Zv/fHiC2PBGz+qc4ZzQ/Mb5djEWEbfIfaqx3v
XTx39oCIJwOrJSkqoFsH9DqdVTMFZjfUQxC1CVoye/Lkg5J8/lz1tbLHmMWynPaxylrzFOWiA5+c
7YMRd6vXZuQMKFIf/1OEngqesiyP+T+EC8//XkJRWx1cFuNajJa4HI9gYOLu3iuU3yywI7n0v+c8
jvJPyDZJdwCcI5/RQVuVLhFzXtkXw2jxgtLWTD4NsRorP4ltRU2DGBp4wjLlpY3DpAwll2fEEl2E
bu+8HlyqpK/cS+Y71dyVBu0m087VgKsCBjp14NEZFI+L73mscIFELitJChwqjT7JyWX1HuzZMPps
zr32SMawJ0mJY7HdzXqoX4A3ESF6V2TB76oeTPE7G1dTcMxxsMyPrqt0/xD5IfiFsWPre6n9rm2R
1xS2ugPRCsJMwnDypYBcdM2OitnkKXZJR+/bkrFuP1t/dI/cEijjgkfFm5+BaKzaeyMm/zvlJuRg
Sh7quv+0VJUzZwpag2XnjSO+JJTBAmEpjTa5h1qK3O15L+AxpaQcMwg8YMNCyj2Z8upyhAWtYSLJ
jRvkhBMEDOuH2o7xcg7FXP0ooKIYHhWwWWbvT2ONO3Qqxm7Py2kxr3yA8MMjZB3q+AeL29h3O1VB
VulsK0gWHvrAZPXdyBpFDoKD4/B7x/0l3tthMRFLoeHRzv1ecq3cqXZB7P7RZAgexqix/mOGTZ3f
c+DoXzGFUxkcyywYgunQMcD8ggRxTDiJo9T9En0owYTWfaFRU8sPkrB8/pxVHuKQHRO5Z98LVzfN
Dk2WtEVcNXhd/F5CB0E/gIikl88d0GzxnjYitBmMtammI1F+pm3KIUm8oB1QyR7f2y59/RsiWx2g
yrpo5/KVIbXTPc1FzfrEenxw38TM4V3wMFZ+jm9k0XicSx7IjznC6e4d503OzmainEI7Tdm2+4HW
mOFnmANl+qRyVQBm44MR2e21P4DbqyvqEKqM4BYg813GWxvvzHI5SLvSMno/jT24DLogn+K7mqHK
cOimQcfvbEkFiHzk1JD5nkvgryE4piNElPXk5q+ZH/UOZLbAbSsQX05j9GOolwGXRNHqfADbVBxC
zpRUyoqDLrLwzETDvDtW1ZPYzbU2/l4tIE/Z0cwvcA9wsCCj5Q2MP2lJ0R5T44ZBf+A4ynwvCGvY
R3KhCX3XBXpy8S7vtf4BXGNc3AeK1c8mGwv9oFAP59BxCVx4tm6q5xPUUJTQyJiVqMojD5j1v2oA
r7pUUeP1730vCLJvrSHYnYYXvdv7QoJEgMZt/TKFY/iYe4UedaJb+D7noZhx6U5eReN3nsnDswta
pu4sgG70QGNkpotd5lQVq2RGgQwHjZS1lDaZZsnEAG6VYAoOJbEzG6FNBzL8Ype3lWKvrHON/2kZ
Cw/YObSrVE8sB5foucOkhZ8NH6FGmwRLkxWpbCn8JNfQaDniJJ5JEmmJfkFSmRhfRyMv53fgs/W9
787rjDhFaGM7TXOH4l1S91AwTSGMJnE1WTp1mUi7JoPIBrqICEsW0k/hJ0SaQXYYqoWSfQQO7G9K
9G3+XYCnBDSnM9yA3SzmpukTKAROL5DiKrsnpfpi/K3KoBf/uJar8oNfj6FKQGkvqofYFLxOdTjk
074EQVVxgG9r1CsvWVjs0bhZk9+UAea3wx245I+0DgxyzSYLind5hRVKxNT0/f1sKBBXtFFL9JGC
Tbb/IYqg6vdBZmt2z1g7DwdR63lKmYaK5CMNC+5+yw6TvYv6znb7upnG8dhpp8pPRkRBfuggA2J2
BDrf5otocfnceX4BR4iHY4/gA+RFrD90ooQnemRsmL71Pe7gH/lYBzlPxkLw8gA3f8hfnI1Z+xxE
aljOcd0b9OHUAzwSDCljH0M4/ASH1+TBLSFzZrOj86PyY7bAbXxfUg6TYjXY2L/afBCdQHusDsp9
M5fid+58oAVph26gdB7rubcJZYifDiAnD+1L2eGySfNqaMVDjHlf8qRqEFAgt+eKYzAXrXkI5NI1
+2IMSOp7Ie7HpIvnftkzHNlLQrPRBUcXx7lK5dAgNiVh72zaT6Yocecuo9pxU8HVsnBW/J0JaZef
Q12BCE8X0pH7EODYXwrCVxCmZIMn957rZz9xcwMXr4dHv+yXMG6/qAXq9EeLwPhMWgcnEbD7BTaH
Q4jcS3R/+A8ZseLTXLU4FUEBUA+pqFWrzhxB+CFvGJQEEBSZH6CCYexO+ibuZYIbkH0eQS04vpsG
Xn+JSdQWX4oiDJ6jUfQaMYi2D1Ux0ezs+z1fDkPERnlUeY4TwqkoTllxAdUoqL71Bza2l9TZGGtU
m/DUtJsvnHYzakRAx/QE0QaaUWKyI9ZFz0LwXO6zuovYE5wGWDRhBS5mNpkIUKm6wm8wEgKglQrG
xfJh1n4pcYD34S7Os2jYxVMRNy9gBws/62BAoKIbhouA+XT0DnlEx3diCfi8wzeWH2XUme+zz/ST
HUnL3yPrJ+t3GmDVL7g/rfnqhEVPZgRVto+y6Zg+wj/O+w/Kg0rUO720ERo2xxIsQ0UDcogLhLHH
idxkAeIklGeXR8gTVe6O+DlkwceZL96uMzDgjtUOOb+s9NMM21Dv5LQ0zV6WuPq+Di3XzXudcaQ0
LEIr8Q4aW2RPPDn3iUKbfAGZ5hk4VBYJ/oX2QHP8gNHFJnWsDR5kG1SPXkwnsYcIOvX2sDJY59IA
J/TnNhf73pvc70xdbols6EA3x3E/Q8bAm4pyp8EH4u0sMyDqAdDZ/srKi0gq8sTQPBZ574tE5aTt
8S261mqfj9By3wsfEZTVgQV9tqPaV0nuQ0vg2SB6E+kSLHVwmMBS+pWMl/ROwGZYFfVMfU+ayzSQ
OTfzeYhJd2/JWI1J1ki4tlkQjOYAFfqh2wPuW7xKkEv8xjUrux0ac1GURnCCwKtucPx+g2bGIPdR
NDoYehjLJIBzda8RjJQpsi+s35OYDOJgvAHbybQTbipInJjwIIFZvpyTfvGyhLNnkb6QXg1Xgyxg
ddIC9NppWU6FOMwwR1jjZGCTwB9nv8ECOjkD4lKDLVf0GFYYXYiNnKcQ1fXYq/gdtXCjm7YPHjI4
Qee4NGjIkA5ib7HNO+wi31Pv0Ye2RKmch+o9r8MoO2UeHbodUyHMCX4xNInyoOc/dEgqi1S9Wuqk
ryMcm7Fa/PHOgY7SP3a4WPYQG/URo4yq8+Dn1tiUbLIGHwIBeZrMMTJ2OdhlVDr4xPRJDZyUOmat
P351RYB9Qvt2Ui96AgXYLhcMkgc5JxkySJ2Yokc3I03z0vGeP4C2oa9OZVGjqcuWI5xfCK/guioH
pJcUnZHuawSwPzSa+f/h7MyW20aWbv1EiCjMwC0HkaJsyZYtTzcIu8XGPBRm4OnPB//nQq5tkB28
6dit2I1iDVmZlblyrVPaBMkuH8pF6sqj+9LjzXWvBVln8cpsSAyBbdCLzXKWv0yEkjsjFzwsINpp
Tl2fOAcflNL3xUoeIKozHn2TDM8GtAs0u5k31Nmu1IxZ21rgZ38J8Hzj3sujuHgo4VAKt3TDNI+W
qKHUgqCSFvo0CDkThIVGc29FlSm3iKLjWsoOPZ18YDXGJp/fE9Qbwa5Ih+hraPThlzSR2Qeiw8WT
+E36kiKxd0Qfsv8wO6RgpWb1NlFBpImHlHdvtXd4LJ2cMXbrhwI3i9sKzD6D40UrCJrLGs/8DpC5
+R7mqu6zzOei2kRTnL1m7lSfMRU3eRdNPcR7zRTJZRcI6sJxFBFP0in80lVt8ksGffcpDSUC4k6r
DT9lwZ25aSMvf2o0Ofe0zVjh1tNpP6EcYxgwVHv5/MHwB5dej4jqJ9QJ+SenIRObR7X/RZD7OPV+
xI4gTxUcQ7J05E1SfdoXAgrUHcqk44+s0RKCnzJz520cBhDsoiSzOLkuEU9O70bapohF8+xQs3kH
8/lY4R3N+NFCQyXezelyKh2au/c+PBzFyeQJRhrFG35GYwVbpReQEe71ttxxYJxzWwVzvwstr9kn
FgrL0EmZ1TaIGu4KsGykVxzaLI+V4KrwGpNvj5FTIQOUEEb7wSTnrTBScl7z5A8pXkCLtoMvSAqm
dEL8M8Re/whdD8F2j03rRWdsuT1tZzvmYXnwdNt+wD6Hl6wK0btLdWfONzap0C/I2jfPZuQ0p9jv
CeCLTLS7qc3TH1475udpiud/63FIfgpSdgRqXFTbNDAwqQBw1rvf//d5Gscfnp+Ov/IhJrM/WcOh
mofwnoV3j70ru2Hj1In2Cyb+8rk0/GQ3DNxKu8mJyRlYE6HarkQIuNh3Y5o/Np4ZhbQVNMXJs1qy
qE3hD+eqirQfcA50DyFP6gL0H81n1iisF3Tp+D3Ydt9shqirvznRKMWWzoOEzqRcus+27PsTDxPn
K6mC9NRprvjCJOxDnLjjP0ZV54+CLrZoI2DE/jyRpzSOaeMHPy2exdkmzursc2oV5UcrEPW3YCi5
NYhxFjdoGmm5iyfPTDcyHF3/XZhlyTxuyZZhjHNUacmu1HkybiQ3dIvYq5GVm1HQWHqc+5l8ZTN1
8yv3U3CoTdewtlQouofYpWGi4rxETyL3Wu993qclQYzIvJ7KGznuwi+z58yonPpBdk597oQTbsvK
hlnUCdCW3BhUWr6RauHw627AM35hAPyAjJFMXyBWcj5yTfcfTNfKF/dsEFJC8k/OVPMlbee+5T34
ruheSbu3X6oqNiOyk7Z7yOZBkAQrdRazJ+u3DXoCq2qYovwA1UHoHTx64+/p2G2CXe5A7L7xqkg8
aHUcOzvh0flINhlWIQRXWQ536dYK0plX6FCbyWFqfU+7y3KAAhuDbMx0Z5Jl+uRqsalt+hEns2vr
kerd7OPP+LN41gpIJ7e0MrDgg5X6jwlQqmYH/cj4iTOd3uEN2vsJOgBYrb2APFuBxBzXdcnrybO1
qd9aIqx4yATJD5cqgcnZ8cIXByGP+yKFgg2y71TCgeCySbzJ8vd44KoFHaf7H6S38JzkfWtvI65e
IgANCjrDGIbnXpT9MYZp+4Cftu702KdBRjoenKjGzK2XOVH7GZoOsKyjWWnPAvzskeQiCV5uVPNf
cuvtd9F3hIOjp5N3bfpwPlRQVFTgwwauwrqSE3fA6OQmPKepN5AbyIf3ZGDlnT75Hv3a45IvhoBf
HsdeI+oPMyv+VJRIeW6BeyRPDbnPbevx4oXtvd4uEcI96pi9TWJMs39iXP96ssEKjMrz8n1m49AP
3qRF+5qIWDsUnc+S5prrvQRBwm6HcHyGG+Srs4D/pgqfROgC7aBhQByrpEnQzPbJ+yWRIL0HFu4z
zU8ItvtWd4h0PX0RFmQLu1LI7Jk5z/9CcaGF9H+GZKv1DkOiamY+dbUkALBwNJwFx5j+Le2heQb1
UdzbOf4giAzv384Js1enyIbnJSI5sgvgrlzNPzpZpD1rqDpV70IrJ2ANNb+qn13DKWtwZeO0nz1k
z8kzE0cXoCS29lhqd5YMuHkcISq5gbMbqGqthSwawlr2p8mgNFJLqm7dVOZ32VA4P4vMNj5ylkk/
ZFpMeYuf/uzLnORpbPq0+yUa0enU9DTut2NmDzsx9MGuykZcsWlLtrgM/fCLEznUlDxKME9ebMYP
UZdbr4Ebaz+MvA2fPKMhf+IK1EBeRpGY/dFuWnTajYAccACz6wdq0dEZE6KlzSS2rHtHD+7DkqzQ
x1wndQNFtBGIjY2GsPHB0sruIScx2+40fTkojZyT+pDbBdFWOaDiLUs34fY0jDShcGRzxUyyEU8+
fND9XanXzV1R283JzQp0Tgk2Wveety4ZDaHp1dcy1vpoD3rJJQ7s5ae2H91jZqQ8KPSxEe/82tG9
Y5VDZDxpHExRicTZiC7v/KVxKU1/1L3l3ftezIMqlUIg7JI41ueum6rvY1I79MD69G/rNY/bbZpX
8lPhgQb1JWzr4wbdXb/fBY4jToVGB+QEwdavFKTKr9C22nk3Nkb0PJNGrg4pTA57y6fC92nmwf5E
9SM44H25Ejy0JJsHyALd9oRnHp6iZij2Afn8kr4ATwt2IUqW/sYCD+NskJeqs23cWnqyRTnJq/bC
0afXfvDrjzQkG3uvccofZVNG/T4nstoLXrjPYMO9R4dw571VxiWk+aKzdwVvnJL3mMHTHvnd/Gnu
48jcJVKbH9w5xYtVdUClTNpIRMqQXKevt3Lc1oZpfDSquN4bEIR/asYKSbMmXx7mWH5J06nNQ83Q
ovRHPy5uL4sb0oUkvZyfaWnFjzPVcXOHF0vDnYOq4j9hQryqoVFR7/3ITr9QfeF1EfYJse/oIu8Q
8xYc9iB20jsnKrVfWdk17d4XpjVvqtAGxVAOvflu9kiebuzQHJ07PYycQ2lm82stOO9HDbaHZCN1
aDHR7bT0jeaigHPn4dwfJfx36d6YWoIkfAqpiLzIk6OXJsk3Q3PKfxBozOstGjDhXVCbUuymoHS7
h26cq+9px78TM8WPv6ukBFrR55K2NZwoWFmNyL9/dGOn+mqE5Csi32uOSHWhVTlYTnbkqPHYW/L0
NCmlhfGr9pHD3Y1u7zZ32Rin8T5y6SDdxDxraI+2vG+aF5jWse/NMj3mts0LQIMrd1FNDmASq4rI
iJ+1wDKoy1Bvoq+yghJiIyc94lrLxbOVo3S4AaqaPfczP87UyDxuWtuh/NDr6fyKpFk2PBlzIJ5F
oudfBW/VT7brNl8qrfK6TeR6kQbuNNHmTbz4H0rf2b7hPsl2ohm7A0Wb5mUQhTzUdkV1AQU2/qdG
tJ1V4/Td6g09el+GlLw2TdxO9zlgjh8Gm/xsZhMVXys0y4d+xNvv4hEhHCJKivtk0NlGafePFQGw
BOT3uxCQjuVs/ggTbmyofJPuX4InGf4sxzi8ax1haIc0gbx81OLpn2GWrbUvU70Pkk3jeNax7aU7
E6/5WvGrcaMfgd4V/iHs+cFVmWvPPPVnnqRTTgJCDlm6eKJgz1us+hrOeYyD9TsK09Lt809TbDdH
vUmi76Sn5Seuk/BH5ehURKmzRWeIeHgXNG6SmduYcuFT2RZi1/HQtr5Tsp9OlNpLbePqZo/cutmg
xaRlwHSyTTA66YsXCnnMg4ZknTNow3BsEh3WgYhXy6bpabg/lpOB64OGQO7CsZHVsalgjNmNHaSC
JLX9GFruxgG84odifOohVU7f5+hkJZ+1yNaHA4XQ7NmKQul9iiaNgmHe6dnXNMk4kATFMAQNrdaK
BwOKNntHmch4n8WRldy7cx903/iE3h7NyQ1n6jICqIawg8z74rbF+Fq4abHVKicJ90E5UGXyIxH4
j2RijGLrt53xtZhnkX0vSR2VR79K5ninTTO1Y0y6HA68m8jHkCGPw0ffyrhPeHVS+vejCe72TTVz
Gj8AtOi+2yguABMkSWt1V2Dpa3gvBW1niMKZqq4L/6/jaZEBOs7abN4IZVLgdl5al45uBuUpJVF+
J+flFopcrtor31/DfCloOyPIqmChV/g/1G9sSnsrjfaTPllicxNkTaWw6nJ76CXJnFNpArJ7mAA9
CNIYwImK23ZApbEq8aQeD7DyNGl0hC1TgOPnmtzvyvaqrFSxJUctt1ggK4mfcGzN5j8gNZeuuL/g
yCwFI0v0F/u8d8CR2TDoGTIqWnzYqB+MyCxzmubGiGjO5Q1SmLHl3IZQVBmqRDwS8o9eDm4WzrWh
dKqtm13Th1w5UNayjm+Q8IHeAA5LyvCEY3C2INC+c+d8aBEkvQ2Aqio3OjzxDIOOuRPtos5HGMym
PYzE5r9a4F8TE1ubg2LS1Ad6k1IibbyQwW8I9L87Rm3/FzqItVOlmDWaOEu5zcUoLB66L47WJ9ZH
XZvLKz2qK0BLVb7RkDkS4bWrPwiTRMdRUHXNdcBeE2+kAsmOCY2baQaMeNnGVxZMZZgiT84D1gVq
T+z0NC39Yt2cPP+Hxrq1ARYDenOqxKB1tuVo2r01wfwxWFFBDCl/QRXc3TgFBVkLFViYOXYGkp9C
R4mSSVxs+7Dz341JmX2+vEwru67qOFrE5GFahtnJ8Efn5DUZYfTodG53xTRWdl1VcQxT6n1Oa5HR
srWNxfZuxRAClJEkxPEih8uzWNsLxcJLAmI5jYDXpV6BZjEd4JUfpoFcnLubG14m13DsawMpKNuw
y1FBGPPyJLgmia2K7zBWYIZXG/rW9kOx87I17THSQ5xrMHP9Lr00eW6eb1smxcSpM0e61AruKVD4
vGohVR7Hn0l9tVfwN6vDX7yHqfhuaaWmtIKix3uEP0I7frLsz2Eu/gVG8Amc5/dQRkdE3n7OSLfe
NCeVccrpQx1+cdouYr/sd0sHcA4u8dhz21wxw5UtUdmm0k4HINrmPT14ASGI4aakraNQGMfLM1j7
vmLmIsgcCpD6wjPY7Tut+VUaxRW3unJcVQInKiyBLuvEfJgaz/iA1mHdPwiKPCSJW5uM0uUJrNi4
sYz+5ib0jKiIxsQ0HtJIF3eAnkKbypcx1OPHVlYlXP+uKKtrfXlrc1JsHTk9uzCgCnyYTFoC0rCM
PgaEh3Ub9LcQxriAxP+cjwxiyEPamkNsBOZ2who3Udb+urxYPh/5i4UYioE7PGu1yo7bU+fX0E2M
u8bwXkPNfB788GihEkiK55TdKEvBZBSbB68yNZNVtqfBzzLqoFa11bJrxAdrR1c197APZr+Z2lPj
0X4sSa7tsvRq6/3abaKyOXVRlwyOG3cnik7kycvklVLvp2WxuijtyYrmX0BGHl2vOBT1jY8nleDJ
qjsTpJpBcsvLWrrxIUwBZnBN9mgx6r9sv64YOzklv9CCkSnNw2PQQaQWFkQO0pXveZWiEXm1/3Ml
kFf1G/Ox6rLQZh4Ld1BHDzTkBd0+7+X9Ioo38u5xJ+375UO9cg5+s/m+uQEcqtlCq/T2ZMXTi6S3
ZNdOtxGSu77K30RxOHbNuOhO3ggbi9HVvzKTvoLLv3zlNvnNzvrml4fCCTRA3N0pdZGDA0+0DRo9
3I7B1X7MtREUgw+t1ve1Vk7vLLGEDAmMXFMHf5CbkE25PImVC1hXbFw03FeygDxV+lATem5OYTRn
qazu0c1vZQhRmZycRMtQ+nUZBUP0QJztdItM5uUprJyg/2FxAoxWAu9sTrnlfHb0pN5Ss76RBEBV
bEzBzTmZZTanIYpp8vD8L+b1mGdlf1X2pnIIkt7UPLxfhmgZbdcB2IIy3mTpeBNbruurSo0SUuhO
yqk5hVnq7sqAUvcSSN228su83lhA3GgFRaCsPYUROntk3r9r15vo1xZn2e43H/cQ/HQsH2nUjgyC
NLNgv4jUIUwur4R/a+dG8dVD5P3/1e+8+LXkrthG5tUH2NrHVdNd8DhBEXGF+mP2Dhqk703qW1fW
fW1pFKNdNOK6bKYWFpj4tWignBdytd3IxcqpUZ2zWxRVMHEwwzn73Ihqug+q/Iuuu81NcRKN039u
rgCR2wxe1pzEvAirOWAaq2WLbzmXnkrbBPeQRktNSmzRhT8c3sFbygvNlWv/7zvrqYxNteO7ieZk
8RnpGuAdkXhqykDe+MuXa/rNoQdO78xLivihLDn8cAJCwL4B6md9vrwyfz85niqdKDz4Jy1nMh/y
qKy3+cITP01QNY1T9HrbCMuyvZmBRTHGrQtpPoi5sZItpPGD3KY2LAUAlBBavZIcWNsFxXinbAoh
sBqMhy4F6gTY6Pt/aOxd+7hivB6QGlFQvg2pBovsHmQTjSpUO2lluLxIv93r/8ZynsrbVDue7Nve
oECdRtHzWMl0k8C/uygXzE2UkVCOj1meeVv62ST1J/y97Icr18fa9BTrttPRc1MD9C9w6aYdHmYv
SWLaz0hrny/P7++hqqeSO3m9VmtN5LKAtu5m95mtvdZm9cWOZ2dLb9233DSusLX/PX6hm+fP49Zn
aFWVIBBBT3Se2EZtkW1ayjr3IrffCQAVV9ZsxXA8JfgORZ06na53oCoWNKEsslPm6S/IwE53l9ds
ZVdUsierD3p9NDJGwFNU2w7e6R0A8duYzjxvmdgbu4QfvJ1GGlzCTR3SyRSDMtmLWr+tLuKpKok0
H4LYby1+fViPLzLqpl2bdNfWZm31FWsHDgkr5GjzdT/v3kcRLS6inB5H8jf721ZfMfkE7agh9KGC
2KBhZNZ7SV9w+0znEc3sVxzH2iQUr51rlCbiBADTJrWce1unPoi2SrYfDUO7za2qWolt03quLluG
CCC2OyazkJ9kRt/d5UVamYFK+VRYNEALqhMRJGG9heiPBi+/odnnWQe+dHmMFTNQmZ8yT5s9GoLc
aNPq7bcxbbT3UQhK6LavK2bclX3dalbN10nVvHaJZh/MsPBuXB/Fe5cAfkGNeXwdHL27KSIChCZP
gSCEPCL0G1do2Z03lhwMVNnotqE3wB6z8Z3WOfYHc0aM9rYlWjbmzeebMAfb41Yek9CBk3kg/DZ5
ZIPLuO37ii17nVd7Q2kaHKKmd/bR5MnN0hp7xSGsnR/jz58/FSZdJHQSA/2K4CYQQ/qZtOVNsvQu
xvTn1/1G0vQqXH68WRg/gafkO3SwrhG9rtmX4phTm87pvK747ZZE4TEU8FfFYX2/OLQrkcfK8qgU
TyOFwAr8Moenqmeg6zqCSMEMGvGmzVVJnshOiViaywXkzoSVceDBSgwlzZVfv7JAKsUTvBKl1oZ6
8BqlOQ0XNOhtMsTSN4gXNjcOodpw1yD4Z9rBazbBOOfqQXLnTmVysADS32ZhqjSiKYFBd53Awowm
+1CZpk0nx5hciVTWdlixXxlPMO4aNYfIFN67POvoqZo1/8ryrER2jvmnAZhQRtJR0/H1JV7N7eZ9
2FgPnUbWYpiLQ+7oh9tOkmLHYTt3fhv+vqmhFgcXNUYHpwEWf/nzaydJMWRo9zORiglXZsAZ9k4k
GT0qblTe2c018vi1IRRr9oxW09OiGyA8wxl0gfVD0IizmZv2JvF4F3rsPzfDtZLe85aGz41TclCB
EaZ0ZQZV9Xx5kVaOkkr+FA4uQvGWCF4hnvg8JDS80Oyb36LnyI9XXHGR9rMdA5LED2jEWCIETrcx
6K+/FpIuFvuXN5ZKAAWxb9uXRWXBbB0fy2ja5F3xRaBxkEnj6+UFWhti2fo3vtIL3QEaw4g5gJ6X
uy70P8D21f4EuWrsB6nZN1HbeSoFlNX0HuwvE+MIM0p3ZE/EHtTANeX5tX1WjBoKAn2w5HJlNDUQ
kUlzun21MP1cXqW1zyumLJeqt02N7WQAz562CPFF3+mKHIIrd9La9xVbNiZA6k2V8fOzBAMrqiHb
px1Qgcs/f8WObcWOQRM2AGYmi1xV7XwAKJi+5GnVmnuAsFN823Wn4srigBiX3onhNExW8zOFV6nZ
1k0xXTmoK3NQQWVpBEeT19DRE0PT9W5oum/GEGt3mn0bhaGnAsvSpKWAMOcGHVy0BYOCnbYanDz3
N22BiixDTNGJMlIVv4kpvZKqV2B3j+YIQ9htA6iG7FdjX/ACP5EWAak7o/cB2hqS+sSJpk+Xx1g5
piqWjM0MfDo4+lMOKBSaI5fufpjibvu4YsJl2ppOXUz9KQycZ6gABLmda1pya4dHsV+vi6h9JGNw
11QmzFtV5h1ikTzbCYTml3/9yj2qChpO9IJGnW4wQjzcIV/4TpJuNmxyFZH9fHmIJSH0F2+gYshK
p581s6HFCpB4fKyN9MkJq3dF3u8XWghZu3f1fFtdxFMBZDbkb1IzYsbSy2Rft95nGmhuCx5VeUI3
h1oK2T3kHEPalHZ+Bs2XTMcrTnllq03FKdM9TSoVhjEaoZ242NAxfXSIWja2eU0XdfnSX/ZBRY2J
rm3mFpmGiH5pGmms/qiJ7E6m6TNEcPdJY+8v7/faTJa/v3HNjV0lRlsOzEQbqcraCQR7qbScLUQY
twkfeKpMYZEXfWUNpfY6eUt7eYXKQqvJa0DgtRkoJi3zyiitel6EO/NZ7INiaA5R32jPA3Q/lxdp
5UpSdQnBIJr5SMs7m1HZYm/7PeXBKDeunKYVmzMVx5xnTREJY+TzUgc/YMD7G8cfQxEdaVS1oU6k
uRueiNvmorjpTtZZGrYGg4WGY72AVpju6Nm9Rii9cm5VsBjuMobiqtderXHUNlA3dnfgo+RhCIcX
EdXGB5233OWZrA21LOebo2sjbmqL2Wfj6Y8RL7/5+dswGne0thrbvpcl5ClDdcVQ1kZb/v5mNNNB
F2fKFn3YeUqO1hT+iJwUxpnkeTRgKhPVbblJFVAWhX07DKVMw40oxRlppB5E+K1pQxVIJqZ8jPgH
X2+hwd36c1BtdevaU27FPxmL/bxZIycLLLe1tQi5RwdSsjYHxmdFiApRCJBoMqT0Ll3e+xWLVAFk
UB9YFqSc4Tns0PeNUm4r2KI0qoC3fV/x5fHYeDJtLP2URsmTNCDgRj/nmiTjyo2lAsZgVjGbOgmj
M1m44FB1eUJ5y3PufDm4t1m5oVh5LGj/gT20Pw2D15wCL5ofq4EK4OXVWZmAihoLNEujrWOMzlA2
9VvYXuzdVKHYUtvXZE9WrsT/gYhJ0ZnmxE1Fic/+WiTmNij7x9nsf/rS/dzaxRc9t86XZ7NyllTA
2OwaS6LGCc9QyMh7btz4U2kW0ZWAau3ri628sQkY2KqA9lMsWFaxkCEcMeFc+Zs50HzntnS9Cg6D
rdaBWqYXJ7qzH4YWmtWRlsvbTEEFhxGe9U0VThPKgfO8tbKWXJBD0vK2xVe9dy89OI5Ja1MV6A6D
68eftJB27stfXzuoihl7mavBMmVAeEexOnsHJxgox9I1aWDWnYVw5rZhFAfeJXBqRlaRnBvET7fx
kN4Ftk8L8KjfmFBXkWEi8YewLNri/H8aSbBo7emkLXaXf//KGVWhYQKqUULNLjnLGmUqesYp5jd0
zt/2dcVPe7qAANMUxRk2iow+VnP6CNKtuBLor2yxCg5rIki2jKTUT7kIjd2SuwpQJR6H7lpaZsWp
qdAwIzWHug299NzOgbepSdI81I714AR6/8GHpPhalnJtIsvf31wUDoRIlSVT/RQ2HCKaVdFxnKHA
r4drGNK1EZbtfzOCpcuB7JgmTp0xFXta3OdjaJon24dq4/JWr42gWLNW9vBhuFl2LpPgfevD9QpR
279Ii+T7ywOsnVTFoCcH6hnoM8szj5byZ95Opjy4Ew32V76/NgHFkqFQ8uwQbeRzHiACEZfYGf2L
AcQjMr8twFNBY/BiQ2Q5NvB1luVhHutg/x+qGr+F2P/33YjU2Z97nOpZbcyONZ5KAM/lnVlSoE82
mWnRPrUJU/oHTvDpDvMzTQvQyWyGfmGzNCEsryHM1WPYjPd62DapDSmRV+X8R3EcovvTQ2Yvf/Zd
Ws2PNvVzquW0ggP4dHLxLYT3gLbyLLfNaqf7Rq59j2c4rYwu054TIYv0G9xvrU5XD+FgdDBSOGzB
1cC0ZntQIeu+LTY5ekDV54XipvM3ed1CGdrWvqtfSY79/ejA/vHnykzdNGb+XOunOM+enRG0dlMM
L7ccS3R0/vw2jMejX05Nem40H8YKq7egIEuSyImu5K3+fi5RJ/lzgC5OGnhgyuIcZ529jX3d+ABb
+bRpy8a+ci7Xhlj+/uZ2gIIcIXKt0JGw6Jz9ZNoLT5VuVe85HDcWPl1fuYLsFg70cBL9efbsANL4
4AsklPGV22dth5XbB97Q3iltiMW6boBnFjxjMdIOd3mL15ZHuXkWOn1R9Ln+u0wiTTq7HJj5Eje5
9uT4HT3/zXSVu8eEI0/kcNPAsMkh+ihj/4OIRnGXZO17GcbgPzGWnSnh8ejtCp4/OYf3kCPM0MFF
T0XOfEWvQY0LsYieOTuzt5+brJ9Ouo0g822roL4rinH2OIj9eUQqZ1ON8BwbUR+iFBDFV5AJKwut
guICx6z7Uuvys0W/ANwXziYRqEq7JunsmyahguFGfRrrCoW9c2bmIXzx3D3aHDmnvnGvDfH3oAEE
xJ/G5OVoDmhZWZ67Phsf7LB4sDXDe3Bhz0KoAjjE5ZmsnHgVDOeBtXPLkOiZlMGHYHmmwnV9W6aI
0uOfc4DTpUI/pe/PEFTQP2PnqMkbNwquuioSzqpbq+990Z1htKm2VksjY5IU0A16t91nqvAh9BtS
E17QnStzMEEojI8ZMqDbqehue8e7nnIlBLkFObk0CGxpJH7RCtf46ucR979mZYCZLm/x3/NOrqfc
Cl5KyzaiMeU5DSidOgHCkNGUOydq2tCGOe0nf4RK7fJYa8dJsW5L8zoR6jI/j1btPVRg78SWEAvR
hpu+rwLjgj60bQORkXM9odIJW2I0/jMnlfn98udXbg4VEydq30zQXynOo24+RFGQ3RWF/xoZ+Mnb
BlCs2jLKAghwVpzTOHi1fMTNnB4S7ltTEa6qiBj3wkLBusnPiWcXBxt+iPuwRw/j8s9f2V5VDVFH
lSRFwCs/Q0bkQtTZF/sRVZTd5a8vEeZf3Je7jPomfmgClBxgepxOnhhwXhXYefCVeQ3lW/IMe+B9
P3+GL/rKy35tLqqvj2g/7oq2PscQa2+qOP5RNObnyzNZ+7Zi141wU5ga2Ga7KJ5dM331HPf18qfX
jqhizbFnIhUPkd7ZRbDjNzDUyRv9kPVX2x/XRlBsmKwGJcI6rs858gVwj1PC7usYivLp5+UprLg2
FRoXlrKeCAjrs+jjp6iznu2hfYRB9Ktm36aU56rwOM8rUeWJDXk2XVTEDciJeGvYN/q1/0HHoeeD
psvcnQ3dML46qT99nMNJfrq8PCvrryogjvSDWn5oy3PcD/EOdr0vvmshWhWE12AoK4am4uLASulF
hTc4a5F2xMd9y7LmSOzyvmu642yXr6PZ/gd81oo1qLqI81xVzhSgyZW6yfg0VwJJExkPVXQlsF77
vmLJDlxHYzl18lz6TbVv8J/bVNe8K1f22tcVW4b3t5q9Oiy5J2AotDinKRTvtMTc+OsVg0Y7AF63
ICnOJa7GgKZsY5dwgl0+S2s/XrFliXopIhbtdIqzRWsn1r7IGqrRyx9fOagqKg4isDmhEFicZ0iC
UWDR6N0Zsn9IultXRlj5+Sourm2KMkXsSp7HtC2PwZw+12g13OYAVFxcuMgBlLLnRTzSjdD5fnHQ
EtSGLi/O2k9X39uIfAjIx+QZvbji15gUfrYxOxLrt31+2ZM3vnJInEQkdV2cEbh46aKse2j0RLst
0aGi4CbUklzTGNszPd3Gxu3S8uC3tXbjyijmiu5nG06RK8+Tbp+H1kLp7RqAZiXUtY0/V0VqcnIR
VJRnmKW/d1Z1Wkrgjeg/umX1IdXiKydnbRjFZAW0/y1+WJ6hTQ63TmR9TbP2m3Bq8ORp/xFxr/1t
u6ya79zZY4+uU7yBnvcVfUUoLKt+gN3xpu+rYDgvIlOpQYt8l5rQonp2K+7MGAbA276u5MuMvO58
d3KrM6lo8VA3Wf6+jCx9d9vXlVB6jKUY7M7OzkTRVbPpnQ79J5G0twHtXBUK16UusgrIeJy9BkLE
97kYnOYB7ZX0422/X7HgYEaasioD9w6C1GbvlFF3uE76sXJCVQjc4Mz92OiT8eAUsAjF2V0AB0ec
1r8cV99WgzjcNgfFlBM9K9EC0ppzFrtwtw8+fdLbclrIcW8bQDFoz6IRsSwkakmTdU5b95XM8rWy
5Ap1iauC4Uq372fD5tfbffmjNWzxK01cFMVaegE9254fEsRaDo72sx/K9M5Mwh+3TUqxaj0bkXGx
CfB8VzPuAmSU7ru6e7n88ZXgWoXElTZ6F37upOe4BPw4QjO8gUQPJp5QPOl+co0jZTmlf3mrqei4
RYS0T90Y95aXFsp/1lmiqLGDl964svVrIyj2rSE0O7YoBZ5zVDaTrQut58mfda3duEnVXal7r/QH
uypKLplmuzBDixbdHsFH7VAVdeO9jJ1XOt/AqlbpXd/xUJy/VjJD32xDVi4wMuKcqoZLOaxcksTP
owat+jWqqbV5L39/49mNMUyRH6ESgGyag7qQ/154XbPV+msX29oJWSKWNwPAoA8/PlIw5xSKFu/F
bQDIBlsXFoL4WxhSQw/SqRg+Xz6Oa7NRbgipDRa4tHI6BQ1MUCH03EjzwdXkFF8uD7ASZ6nIOqRF
HRMxFV56ItO3SdyHex3Kt8sfX1sqxdHn8EosCmINZXlTX3icIdncga0f010qS13sWj80fl0ea20i
yq3gkaYp/JGrTgqgTzKJOF7ljeUlFVRXIMHS+GbfnrW6bWD6QBMqv0MXotH2N/16lYBN5jIxJr1g
nytw3UMwvDjQH1+5Cla8maFcBdQAvTFz0C8dJud+0vNtqfe4TeezjNwPIzJLV8ZZOawqcg5Irm5X
cF7eLbIJdzCntlthjQ5Viuj18jKtjbD8/Y3t0QBiBmFp+3d5OTxKHYqkpkk+F2Ny7Wm/cor+H2df
tuwoznT7RESIQQJusb1ttmvXPHT1jaL7624GAUKAEPD0/6LOzS5VYU5w6whLaEgplblyLRtANwNr
MMZqdEGuLr/2C6o0jr8mbcwcyktwCIb4+qwdomvt9v1bWu/G87c+3ft5bgRgybOcovkOxrXuDbxq
+RHJyX7HVdkwZRsyJxxWmmFa4ifRNi3kOwofnnuQA9M91UCY6r0jY2uvWmZcyxiPGzrMoIwZODS/
PDO8M3GQf+tZzFQy+zNEFXKvnP/3eEdtjMtG0jEezYprULZmkFK41yyHUFRbOvxPUo8+6PdZu7N1
N5bHBtQpSUBgkvnu3cNThDOznJoBugWPR7HVuGXhPXMDEA4MwT3qHTeBK/+Vd+H7Y22vM/fK5piZ
IHE6u/xpJq53A1N4eYVUyV+PG98waBs4J7KCFHnN2udgbDSST/7i3E3TQWfLr8L638edbM3O+vur
EcwQpJ5i5LWexOJCzr1AlgtaR3tzvzUE64qee6PdFgg6qM/WUEl16X2GY/cE/vaPxz7fMmwOOQbD
+5YXYLeDk4VIbDmW3yZFdb/HFbRlBfZFXRRB24ya3GtloFdBy+KCVOy4KlfxxJ+gAn5sKJZ1g7aN
+9XgRU9RB+oQtVT6iebx3pN2YyVsFB0o+N3Q7/h8l6X3X5GB2oOw4FJNAM88/vytDqwXOYQfBx6q
EjLwiJieIKn20XD4loe9MRtLVzh+C0eyDu68c8zVG1GVnnV7kN6tr7cMuR0gJq9LP4Jwejih1KGB
TGfVgJSLjUfz4WTt+5WpOT14SqsW6i0J2MLfj0ag2BesfTvzv7FNiWXIHIJ8IANQ2bU20ftsBJIU
jkwUlBeIqT09XuKNs4JY1oxC8Q4KP4PzFBWoRod0aQfZrNiH6Nqx9i1jDvDWgapkp98oCF6doSv9
EcDnPQds4/IklhnzzClaxE31G4imty9MAm/uVetGQoFBBtJHqIGGB+kMQxtGR7yCx3k+o/gtr+An
TQBzAUHW/X1knkBm/fNGInQQkCtq0TqQ+VHqg/HmNOlsj7P797bAbCxaBAYgSHPUULQrpvkJgsHQ
SfMG+hZsEP3l2AisO9mr2tIfusC/M6/H0T1BK6ZZ9h4kW99v2TIruB7KmvAnCC8M4oUFSneXyDSV
+5ZMBmqSj8ew1c36+ytzDvhMSQghqWeVKwgkAQBkoixpg3YnfvD7TBqz0WiM8zyDuglW2agWmiku
sO3BMP+ly+5vY4KP64S1IIYAOmgn9vyDhPjXyAuLLQMHTge6Hm223D0OtV6gK8tuHCBNxyE56fAC
MtxR5kPpDqI98//qfoHwXK9n8K5LSiH0Bj2zinzSLoSO/vV5SOllrIZpfkdid5H/wM+AfJjQq4ss
2wFEAfUSNxyU9kpN56oyefUydmw8Rj7BYus0qR2F2IvIOV5c2MEMyu5nGM0eQ8fW6lvHiYQ0ou8t
YXHVREnEJ3UYoCz7DHp4twKuGMwy/z3eZr8/dFlsuQUc6oGQBnKcJy3Dz33G0lUM5XHTvz8SmQ1m
AyaPuhFUf64RxGcuPcRxEMcN5dmUACbWHR5Jvlz2qrM3xmHj2jIfzwcGTbsnNVTsCokw+TmulPn4
eChbrVsHSuHyiE5Z7DzNEqqCdYxrw9kl5d9YaxvIFsRD4WlDce+NUHvyQvn9B7+u6vdyS1tfbx0l
pltaqAZhjetioGdV4v0YZMFOfejWKq+dvjqnoKo25MMSOk9r/Sbif28yE6B8vfrOnfo8lePO4bE1
SdbZoXLIWE4unAMCzPYpKNgbtuaaV+qjY0ts2XPhTBH0kvPmDrdjPosaXK8cMZrHjW99vWXOousJ
zlbjPPUD/8c0sQtlR/9P6NoeyzYwm9UtYgTitGMIhcweAtvcwHsFWmvnqtj4ehu6Zro5a92sdp64
QGBejNOHzFmQbZjkDsJ7Y4Pa4DUDgV6UmsT1na88PoEDGd5ai72nw1brlvFGPR1B5aPqeySBpY0y
cMlnc/n58cr+3i9mv6DWhONUPtS2now/fVlDY8SJwNBMz6v2xeMutr7fMt8izDzlZ6G4ah9cr4lg
NC6+tFSY4OD0rx2/MmET5SBDM6a+E6gWJqRvgmSt8jn29ZbhitAjALmM9R06NvJKioFcchSJHWvc
MlqNJH+kSAvhuQIlXH9nHYVkbuYcynYhv/jzvER55/oQaq3vQVeWb6FR7KQUhdDnY99u3byKRn1f
h1DlVTF4doO66t6485gdQgAzG6mGsrxyiXy/vjNUs520i5j8jOLIi0t2s5Abx4KNVAt6bmY6+c21
d7Ft6hBCFgaKsQNEjZPHU7Tho9poNUP7tkCN23pxya8gA8puQHdEEGeHlAEQyGHi5mF/8zWLT27X
7RWDbNxoNooNaud06MdJ4qnrXgluM6hpPq0iIA7cIweQjMeD2zBrG8omq4WbUi7yijJldqrJMl9w
Dn4/1rhl0lxmpAldFFlBb/OTbj1z6ti0FwvY+nLLpCF9jTzc5EIBfUYoL3LDfyA8ewwexJhl0iTD
8TZ7S32v5SxPM5TWL74b/fN4Wra2rGXRnswKxzGw6IIXMtEM968X+mFCUSF7PtaFZda9gQaSF0YS
fDGIAWSibSH/qD+B6HivSGRjf9rgNdbkVcXmWF4ZmFFIAFOA6OiKfwyEOefmWHqS2Qg2kGWA76OW
y3M9wCHiOc4Nwudjzw4bwVYriKArTyzPfcA+yqYYEofvsnFt7E+b1U0girTgYdtejeYvkAyWiT8c
JHRh1LqNay+n+QBH4spyaG2sag/5shvl3Pry9fdXN3GvOzB+g/oxNTHqYPUMYoRKsL0Cpg1fhVp2
y+oBAqpRXKQ8at8ovO312HwVbXRzQ3WMNJFRy3yjppmE65r2Cg3Zr2aCpysXaLaGxTFRIEYtExa0
cUmdBVjcqnxH1ox8d3znWMYL8WEOWGis7l7b6ydBWkjPqvHT45NhY/ptyFoNOe5iLsPu2Wgisysv
enhzPO9r06Rdk+m+Sx3aDnqHWWdjL9l8biweFzkAjvGsxTR7N5x1EcJgQvju5fF4tjqw/GoACeH8
TmGLCE6jE8IgMwtU4edjja+T+MoSZtAj8mLxsI8WcOmIBYfDUYw9s/VAoeYbKabq7m4miDDNRHys
11qWY19u2XAQh3ASHaLuMo6Cpyxzs6+dN1Y7F/vWJrJt2HhR1TpLd5cGDspM8OBDOWZM6lO8vuuP
DcEy4iCDGPXUQedcwGm/1hPElup62Ksz37i/bPCaiARHGXJbpOsRsfKc9+xzUXXpnPn/dmQvfrq1
Oy1TznyKUoeu6+79jA0E6ebsXTvsUkhvOBK/YNUWWdKxyzu8alArL1DBV681qIii/vF4CbY6sPJd
wThglyJ9dg8Gx4PvLjJ2JV2e/ZPnU7UT8tjqwzLgYAD7L+6ZIg0Wnp1llL9b6SMUKz8+HsPGQtsI
tSioGh0XEzyIsX8xAMUlhvjPoEK6jHX8MmR7saGNpbZVQOcg9DKkpLo7DxS7mGDg74YKwP4dg96a
JsugvS4EIVKsuzsJ5HvwTA5JP8VfxxxxhMfztPX9lk0XoRfxIm66u4rgrDeoiericrkea9yyZall
H07cx1k3AgoqOGDAIPIo3T2E09bHW/cxUuG0G/2yv4vSaZuEeXnxNCwKYMdj32/ZMYSFtBFcL8+F
RLpIhdXHaC7mnXrrjdPUBpfVIcSu3AFWRib6kZsQ5JI0Dav/IQu/94bd2D2/wMsKLop5cLu7t8iv
EinaNwXFy9U3u9muDTOzMWZR67pZ7NHuroFUQK2y/rSmTp6V70FUp4nfIEBy0LuzYWaiLyYg2kZY
dE9K4Iu7RDjIwh9+F9gcbUxVLjNjr65MduVwbYos+G8CIdZeLHBrwS1bFqCX0ZD+Xp5nCsQI8cc/
dOd9k0v8g/X50I61sWZA20OPdPDzlP9gFBq8MR3rbk+/fsPebIVPSIYNANwveWqqsLpmQWDO/rCH
797aSpYxG9FOIjZentaz/62GQFYCl/jW18MfWmPTLiLeCU9tdWRZdTbIAYaRly/IaH3NwuA+T+Rq
pvEL+G8P1+8xG2IGyltQbEWtunprEVnNyLv9rboxBBtVxkNfdjPt+mfBPGYS0NNGzslM5XDxOlZk
byUY/O+ht7h7EucbJ4nN1dY7wvS4U4tUFk6xnGaj/PKiF7d/K2eivQ+Hdq8t7Mkd0UXUH3owcYMo
CQi0/n1LyDECIIBSf3brUWYx9GFr3HQtGfzhdP9/aKZvmIbN1tajMrSjECyCBGmFkDBnTjuf8rIY
duLBWwtg3dOBG3VzDNqJFHQ36uz1IUlYTuQ5ktGecMvWprJua2JG0hWkd1M+lP8UtIeoRL9UC0iO
2/5EGwMBezcsu8vjtd4akGXuTMZO6Yy9l5pp9fNXOJg24EQtAxBwPe5ia00sQ69rKPgJM7hplDtB
9hEiUE18LUR/EDXEbORZ7XlqiBSYkiLmFHeOIogrXfixemlma3sqRgPQihd5ytZoZCChbxw7e1nB
jcvIhpyxmrsVbzi7F3TJXvCOg6RXhkBk7TTszdAhZH9oDWwWNzLICnRVVY6HltuRF8lm9q+Yoaz8
5Vj76/Z69VaPymEpgfNsn00Xv3AFrpQY7FbnY42vG+tV444om4lMS5B2Papoz7MCJDKJuyH863H7
7mpav0Gl/AI7g/9E9IQlDlpAVCGe4IKlJuvP68tUAgRThNC/ERB8OeFE/xzQbkoi4t9HEvo7z+2t
fWAZfa8Xr1y6eH42oYbyF+EngzpMlvv/UtxYj4e5YYc2Po2VHhjApPLTaKDjBzAq0enmCK9zjnnS
NiRtZpDMbnw63L2uQVirB/oKZbczd1QAFudo8vV4KU281MfeBdRGqeEEXkqCIs3nogMkg/nKO4Ue
/3pktqiNUWNq6kzQ9/SuM/edyBFkpBI5lGONr2f/qx09y9xrDMi67v7o/TtGWiRCVp+Otb1usVdt
ayaauJs7mkKgAyzEMepA/BiBucet/36j0l+kQTlxRhBvZSnYuDqI1vAoviDL1L6UZsxVenS3Uhuc
NkNFQMS5R1PW1/I2T7knbs1ASHx9PJDfWwO1kWiuI5TrcwiEJggnj2/zuhmgx1Yeq8+nv2DDSJfx
ac0WVoa03RdkH2r5YXR815EH95B9c0MNVJCM07ty3EgmHihXo1MJv+SYCBj+/vNG4tAwKXXtO7e6
LFH7AQHNZCzjfw5Nv40M63U5EzjrEwiB15OWBwCj++JYhoDaUDDVe0NbZZ6+69a8FbIo/8hRYfft
2Kdbxgvcp8nKGCKHSWYKcdZh1ifucixtS20oGDgBfdTrxTTNtJOduUBIsSL13uN3Y9fbpGZminpV
g2L/RsBfMCS8pc1f3gBw7LGpWbt9dfYsqqEuGzpMzSI6VCut9ICLJMcQftTmNCOto/rKLdB8J0lw
mZA+v9LqoJNEbUIzGetKcCWdG6gUl7fgoQ0SxDfCHfja1tRb9iomiZk3XQadRMRCgzWdkVfQjnk8
87/346mN/iKzicaO49tJ3MjgHHX+TE5clOop32UK3+jDBoEV0UR7wysDvpG2NH8sRQhMQdQ4L7GS
x25dGwbmxcI4agFTGnKGoMP5AWuHTM2xzDwNLdOVvHYjnvtovi/g5PFF3qE0SSAEIHewTmtLv7qS
1AaDKbDFhfCF2b2u3SvEk06zpASc29HLksGzKwe9kx3Y6sjyuIU/ODSqFL0RRe+rwxitjurY3N2h
Oe+7QRv3vU1rpmcpoGoQq+cshiKUNz6twLY5XN6VwUFPK/R/PjRmn/Xz3E4xAgITAER4p+RZ4ji9
eXpsGhuGF1q+NcIjSvWDMHdEjdvEaJh1me+V0G0tg2XVsgTFCUptzV2J6AlZrL4ELFWwz0EbvXQT
QErHxmDdxTPNZxYPfn8F58+EEkMUhh12tWyg2BwaOVAIJVyD2pRxMheIM12GRexVeW4sgI0SmwOU
ldKspzdRlV0yAznxH0UA89uhqbERYpnbZRCnCdWzHNB6b4I78eGtP258Y3ltIJhQ0KvOigZ62IEX
36Ah9zHjoI1e9QHDPnge4rbY6WnjcLWxYLobIUzilOYekPY9A3fIWRigJnIxq51c39YyrL+/upy9
eex9KOoMVzW0b+YKjsXSqWMxaWorftbCgcTz4oap6uP3nh5UujhC7xyqW3NjWfCq3+GyNidpxOET
odijNEXS9EMh3/g0aNtjNzSzbJmXNZVl3mKCKP1XCJqdc/xwzDVilgVHhVy12xUHRIvN7dnjkLC+
eX5t+JfHW3VjeW1MmKhnPobVQG9F4YzRKXDCDzRynIMLbGPBJIjvysoL6C2bF+QP29yrXyoXicpj
X78a4KvNOdeUZh3LumdvETW0mRBioR48jcetb2wgGw7GdVXUc8vCIvmh4oHqjUkmrAu8ezuQqd1Z
4o270saFFYNC4MNDPROhKGoJKApJGVt4UkYQk3CXg8g5ajOcgRcPimWqFM/M0RQV1cW7WTQH9ym1
bmOu64ZQDtZmIZSpT6RrWfzFH2vH20umb21Uy5qjSDnA52WoUmWg9Emi0Xz4QeP9eKm3WreM2PSo
kW+HjN0YtM/5teF9foXACttT+NraSpYdFxW2puMX7JZR+HM6wAHBuvpruKBa5NAIbJBYserFLa7G
NkJuUujFP4PLeU8be+NCsyFhiuU6G4uS/XAbwTc3Qt2bDdBbVVX3N5gelvDkzGTZS33/eFj+xh+2
FT9NjChjFLvsZpq5qxOFKrYqmaaRQR0hNnlzBtZ6+VC2bRQlc6ZoMCSmDMzFabHBr34TzeZD2E3B
f42injrjKwEzpss0f1duQ8RbjgrS7xkcIh9EqYuCgzR79FNRD7W8iLaM+Q1FMOUfXsGi5iNpffa3
BP1l8xSAO+s7AifFW66afErcwvU1lAy9Qb93wNL/nZkhHE+L5HOZ6Jz5cQKgDOlfxiWX2cVIAGai
hLGGUZZktPGys2KDKPBkbPMOiiIVUMZAwxcOgJU3jCXI381DrIWPkmyjwbTOUIwcqktUTnXzOVi0
ij8j+YAYjqlVWJzqYIn6kwftM4UNBnXZk+4LxHnwA68S8NyN70HZh59rQfyPi4D0yHuUOMJza5Qo
9Wfljn70NhA+oEMu03x6Ny+oLvseNk5YnAFKBo++10yDfwqjZvpbFqA4NU2hvuV5lOXPpmYGEsK0
6aqTxx1woo2g3q9PtTNqfV6ivCg01KqZ+FKFoBw76SjKvUtFcjc6hUEdDDuFKRvmFqxn7at7gYsF
dCAhYzcOiv33HFw2fJjEc0v3RNu2Olh/f9UBpOZ0R6Ke3QqM9dTDh2HnCHTNw1Sa/HzMotez6lUf
AUQZO7cz7LaKGkRqHM7tSkFyrHHrwJYuWAoDWemrAArnZBhCLob5xzyvwDqreeBrUU6U3YQWn03I
siAJaU3Ofth1ez72xoltgwHnwQHpTxSyW0Cyb0UBFCZ1gj15763ltY5rEch8wWWjr4XDqm9FHTgv
HhC432msyM4W3bj2bSCgV+VlIxYT3gyLb3xYD1MvpoGb5OBHpH2lnGP+qU1bx8eyAT8oCW9CgGcm
csLl3rBdlNjGTNmirrKS4xQtNLxFCEqe+g4gt0IW/DJ4UAF6vFUj7PffXAY2GhCqfDFI0tFFEExf
Isczl97MA/mTdLjkVo70CXUwT7nwS/L34x439paNC4wUr0IG/+v/Tdla3B7keywAW21bVo04cGx8
P6PQCibEP3sBKDFyo/bC71vrYdv1GES051n2TIwRKglY3/0x80BfYgpN6MfTs9WHZd4Kisoy63MM
gTGAoaTkYKrA+xZwq0MQdGqLu6pFDaUau+g294ipMmR1vHcO2OLyHRTR1iJY9p0RnetymOJb38n/
kRllo6FBxcHj6dlo3MYGzo5kdOoJHv6xK02eFIoKehbdNA0fjvWwWsqrm0HXWeEXISr7f7jBJg8+
OgzxqWONW28qwtnqBy3RDeTWVXFSDLVypxIAuJ2E78busaGAwBsGHXUIPl5y56u3BrNXGB0oQg9G
tW0sIAox+jiA6Pf1R+RIZwilAhwzJMeD/jbnnNYkrkCkYlDvAY1scJuqRHro4tgSWEYcoQiTGdcz
97ntX3SMqA6O8OH8uPGt+beslytIs/WNa+51xf6UUzue5gxXm9+JbE+Vb+Nus4nnQGBLWmQu4rRY
Z4cI88HEkr+bs+Zc5rvw1S07s4yYaeichRB5TGs8FxIGNbaTA06BY2tgIwARQGs87Up91eFKeJ2h
9bCS7w+tgQ0B7PHkd0ZwmaSI3fkJ11DJrRvmnivQk+58/8Yy26A/mZVK5G3kgkc7D5Q5aYYUW3kt
I+0F5VPnBOOeXujGOtjAP6Klgq43tn9SgKE6gVSHfNMgybAT49kayPr7q8Ou8KsJEcdZPkMsvgd4
rlZPGaoczmWICsnHy7E1gvX3V12YxW1VvARRCq11dvlRehl77POxxm1jjuWAYhgnf0EFOH0RC48/
tOUyHILn0B/gpFef7gFmFuRxhdNUD5BA91DkcQ6dPeadrYmxwiKeRMgFb9Yg/UGSK32W3cac7XjA
W41b9rvW6vJ4iv0imRn9N4AK46UCo9350LTb8L4ClSJR3/VBquFCvPQyAhPl0IOZ8ljz1hUcTR4B
K8SPj/f8byjxV6emNv0x47UBfiRuZ8PzuEVcHBTCc1XrZA5779IqPT8dG4D1RO5R5T8CLNPi9EQX
kFmuE4Trvj5ufMNmbUo5+M9eBw6fNvVo+wzdcferiGZ9HdkKST3WxbqrXm38TBaeAElQm4KNnZwR
fIgTZsruNFVwSR93sXGN2QA/kxEwlg9Bm/YuqGM04d0Z8mj8z4F29DTktfPxcT8bhkC8n4dSe+Hc
oxCvTYVq3xsODsfS3/VGt5bCMmEhoS+beWWbypXERCq8OYQE91sXH1RChr7Wz99vhkqJcCozqDxC
806v2a3BjIeeAoEN15OuP4dwQbNnUTnNiVF5Q4Dz2CUf/ALXi3XYhZ4HOwOR5rtI6BjCZEtxLIWJ
As6fJ4YId84GARsLPBA0zUx/mrvdkprf75ogtgy4BsmQ08kBuzMm7FsQe8N/Y22G8tD5GfwC2SvK
JS+ES3A2rJqaFQhYB283wLL18evvr6yX9H7lhb1G67JBVIJXDr22I7TVjlhUYMP0mKwpQOn+XCQk
cP/LgAr5OLo12/Hefn8uYGZ//vggdBl0oJ0qXdEaAlwZHJsn66KXfb6JrfmxrDarM4RVGtWl9UQN
QBp4oebC6XbW9vcRFWju/TwAVckCVAemeClQxPmkxp5dCviLCTZZewJWYDgDt0dfxmgXALoxnl+A
e2HpmGIJqlRU8n8eEL+XeERx8OPV3lgPG7fH/UWboW6xmWo10FOkcT5kDWr96nj45Gu8cB73szUI
y5whEcCcZYHF6aCBZlXvcRomulum2+P213Z+DXQFNogPFL5RWHmkeIGWPE2DPlyP6/c8yD9pmTkf
x+KgujxCQj9vgGwZK0lA35jCDShfJJ/kF8hMeMdwJ4EtU8od1qJKy6/ACehHQFO2xZvO7FEr//5C
C2w4n+FDW4P4qErltPipqTv2vohp/9nz5B5x+tZCWwaOSiATtAWp0sgp3imJF0dbud7T41Xeatwy
beks2meNW6WoT5VvoJklnsfsGGopsAF9c8UWhEqNvhmCgIHS9DOQ83su9caxYSP5ahqXBSFqvDIU
+UFcOxVjcBeu/gAB5tQZnKQSe5XZG4tsI/p46SPhWGl9mxftfVMAJ1arY5F/R3228+/jhdjqwzJn
rnqcsGOngU0wT7zNh89DE70Pq917YmOlbVRflEFFCWpZIs3IpG6sAs2C4ihyefz5W62vw3p1hSKN
Ny6DccaUDXl/riF+eh1XgsBjra+9vmpdgmUTVNahTguJ8EcwqvbiAdJ3sHXrTSxjNqmOzqhIRAiw
9sHHuI+l3JoXy3h17LfZMJgCbw/QKBcV5mUV9X48LRtXzS/Mbm3bmnEainRegprfDY2rigOhNgE/
cNKdIyQ5ZUu16+RtXAmhdVOjhKgfQJdorqurITP2ZmUJ7MP6fQdtnGHQnx4Pa2PObCxfUQTcZXGo
b55TNsOT9AEUucaG6OyPxx1szJsN5gMJu9tGgmDBWRh8+ZEmYtARv8wTJemCMvRjG8uG9WkWlaSF
ZwNOEChXws9Q5xjA+4Otr6N7ZRTwhvuALFzf9KSdAEBpcK4ilJbPO8uwcSLZaD5TND1S8dOYqrIF
XJ0743wBze50cwkowR6vxFYflmEDzMpzj5Vz+sP3EwoBU0AZ/ullf/BRZYP6ECrNde9P4zUoBwe5
/6lamjMNiasOLoP38zL0I/PqsanG2yzYn2rlQu0OcuoGNppPtjwbSRQOiKeV3rsfjrfy1EvpcbKz
AFu2Zpm0Bjlg1pXLmOLtViZmAAchEMzFsdZtPJ/MuwhwGIrvN1n+Z9+B/ns9Kh7vnY1Pt9F8SDmV
kU/plP6Ap88gBz6FavQPIU2DX6jdPK+M8sjVN+a6kBiWKlgS4EOzr8c+3jJewpfGBEte36Jg+Us3
8XDKdX5wS9ogPrOI1q/ifkqFMH94TJoEtWk71eMbZ6cN3MuWpu4rBBBuvbMCod2SO0lA5urit+DD
psOo2I5hbZwNNopPgeOCikIAth/y4p5lcfE2yvsp8dVBCsjApnmDMk3v1NBnSIsJdNXAu1+HASRj
x5bYcq1nHU6R8tspVdOaEYL07KV0EE573PrWOtiGG4usR+hvTHVVfVQeC5MM4KYrn9QLhb73DnZm
w8ZsHB+nSEU0hbOkDGSQ5wxVLJe4bHdC7hvuhI3j48GUBxTKDzc1ospTePo0j+QdqC6uEc/eTaDS
eDxVW4OwXGudFxAS7KsJpdGodSNZgDNO7SXPthq3DDmr2ipcisy9kwLAg3BmCaSq9xZ5q3HLq1bI
grp+7uhbvaLXwIlNTnTs/z42LWunr/yHHsxiSpNgTLMGlW5XSJJz904zgKJ3cutbX+//3EGBnHQe
GmrSqK2X5ZSRUtMzQpvdjhu31b5186IIZnDHajawXmT6snr6otujjwIb0eWBQoaOXON2yaDfkrWi
f6LO7uN1w3oDy3pJA9mKvPdMSnKprrKfoxcQ4oD1y+XlOfd3BRg2pugXXNcYFr0io0EFMiDp2tNZ
ErK98q2NA9rGckndhH4DPvi0DzJy90ZdvNEDXpTdcjQ0ZAO6PJVr13MIHvcl5J5MWJJzY+a/DhmA
DeUSg8t9hMKQ7tYoAligXA+hIY+8UGLcdk+ZYmOlbfSWWjTkHMbBpCi4fcfy6P1a4+bVzVeH7Mky
bS3y+vsrQwbVCcrMA4GtOq76ahpxQBLSPVqHjTiLb1kxgeJI2YL7BCFAegERCrQHcVBP4RPCUZ8X
j5+WsDl2UNtSoqbvTDsro9NITNUbIRE/MGb2D7Zu3cfYS7LuTT6lugUJCrJ14gmcKHso8S1jsC3a
L/rO8achlVEUn1YqRXAXDCdahJ8f79aNDmwgVz8A4ov6uT5FnWz1PqsE5Fq6ikG/YNhjUtzYqzbJ
m3G6Sc6GZC/Syf7MBKoO8AKJb60OzXUolH56PJKtbqz7uAcVpHZhBikBJVcqS5d97ZmOzkUJ7Hsr
UQW04yPFMIDfhLBtcFcd+JzmFBeQAN43vCtdLm9JO05xgjhGWZ0kuJacpI5qfpFhrMsPDp8Q5348
yq31Wn9/ZZUBE10hM2XSulmrgYS7oFS9/tqoutl5XW31YNl95hcyhFY2EpxZUH2OJmA5TFO3l1Fw
UBg+HsXWWlnW7/mt55kRZ7yRdXPmXH+S0CZ+6lX0kuNttzOSjRPMZoODy8fBiyHHFIUp+g14lcYx
WdpOHQwC2BCwACRzcwAF3pQzKHbVvsrAgL/3Dt2aIsvyUZcA7Hpu+rTuQO0olzG//vADIXqZvSxg
ZHy8EhurbUPA8OiafI9QrHaEiCV05UR3EU5Unikqp3eOyK0+1jvg1Z6V+Zxruix9WsSjfOPl8fvZ
habZvtLFVgeW6YuCoRwm9oDx6HX2J2dxc6VjVJ1GBkD+43naWA4bABaAb8WR4BlLoWVWXHg06Ke6
BVgC3Jj+yXjTMeRiYHPAqZLIeCr6Hiwyg3Pq6z666LGv0q4FGfPjoWxcvTYTnHCoClWrh7SORu+k
hqUCyQhudzbp5RT2LM1Vl13i9afHHW7YoWtZu+xCpwniqk8DH9V/Xuh984pxr8hja2G8nzeXRgZi
EKQxabbqs0hTVwkLsDBZ4ZoLHVV2OTYI657XwWC4164hLZQvnQsCEiqalXtgqK1RWNbuVWPrNLOn
bwXCZi9eG/U31DrpiwtR6fc+noOfH49iY+1txFg0TbIQsZ7vpp8T3cj7qlSZjeOXRumTK8VHVIC9
f9zVxqrb7HCzcLx8pAOu4iH7hmjgfPKpcxC5YYPHkJlYJtSW9WnWiSbJIIqcjPFBeHhgc8IVUvgV
lzNi1E0WPqk5pNelO/r8toFjpCR+NaoCpxVpqipRa+y+WEskjs37uh6vTltT8JIXCB6nMwv6t5y6
yL1OBb0da92y5bpt3W4y6+smmrGsChPfrKJRj1vfOMh/QYmFPOjrvMTEZ4CE1CUyArwFt/o05/88
7mFrV1pmXHBFnDJbljsHnbRYyJJMKw3J48a3Pt+y4lmOdTjmMyYH808hu1R1l7pC2VaVg3v7cR+/
H4BvY8UgKsFdzd3pR7aMr5BGx3W+H2vbuqhnCaQEUfmYihZuWWQ6BqqF8H/HGrcu6cj4hdMKb0xJ
iKdMF07LZRZk7wDdmpb1YH216zO+dNk8K0z9j9JpFDrnkCLcU2vcan1d8Fet4+APSFmoOTU51Boh
FBgms/L/fTwxvz/7fZvPDWFKRODkio/3jCpPXuGW17npnZMibPiGGtRjVS/+L4ixwnOzKDLoCNop
Geg0+/DmTwcR5r4NGZPd/3H2Jctx41yzT8QIEARBcFsDSzKltq223W1vGG731xxAcJ7Ap79J/xsZ
Foo3uFNoQRSAMwAHeTLrFCRXMEnEtRYa3S39a1+z6W3XAjT01x3otQpAH1Tht4NMgF/F5EEWSmSw
/qAKD1UWPRMypgCCQf/VthF17Q4XGnSIPAVq4Pf32TIFEx9GG9VXODfox7YNPikQy4DNMszOVb/L
J/v2zdQzQWJ1s7h42ENhtw/Tb5Sl9fekq9z+MialACcbhAwegFoOVjRMLys6SUJvT8reNjfDuQkD
G2+Sdvo24iX/TGbhnbVTTJfJ3+3psfigiRxj1ZA4naQ5Xv2m7FtOU4VueSzi/c2xfX2b2CsPF4RU
xVCuGgAEN7lAYjsbrp4Y6Hq9/32Lk5twsdrpSyErV9/AHfheNPnDxkDPJzAH6mRPI9w2hpGbtaj9
xnNarFASAiCOxqSvAueWj0xOH6cEf9yfyranv9c/PJMMrqUg5K36UN/yJghOrCHf9eQ5zzVT1bum
wLWrgYfujPX2edUThttLyISFIfhBbqBmeL+Rzm7vOSlKg3XArpsmyjDstbvbhjKS99i7rnY8rm99
K6/Ucd+30I3ZmNfH3P+0NSwP3TG8t2eCzNicgxJA+/qWCHiLLob80hXzzpJZXNGEldG2lzqDft6G
D028c594A41UGnSXxU2b+XbfCCz+YvLFpV449dAHcp6YKNMIqm7/w2n8GDbR+w1UVqzryqBn+9T6
eL1GLv8bdCh7RI8W8w0MT08qMGCDvcrLTgTEbcz/lI/ArI/t44ZQXJdsp3nG4owmPRz15dQ3owcN
ohqPbEL5cT2wOB/xkuG4yfn+LtgGMTyedlJ3Tu/ARltIf+TL57meL7Lxn/bdwrbR9NfAqEGxvvh+
7d5aj3/jOa4pgQfAxf3fb7NVw71r5gKQVXfuTagKnRskDzsQ8+L92T/7Tpgdw+p6JsKM+zj2pDWQ
ljkEH6nin9Zmz9ss1mSiyljR8mppveGhL5YLk/LT9tjMwn/KUH0N6DE5TM+ElqGDo6nqZeoe1IQ3
yXYGtc7GoHt/EyynBhNPBtkBd+7BBfAg1RxRyM/2K3/hUkZ5gUtAPn1UooqddYqODbfZ8qtMmybK
SdO+ocBkaQDANtBfUtNz7Tlf9bK+36Jtg8gbHHyQ80zEmVyGsRNJXTxQF513SZ79G9Bi78ZqcQ++
/f/VbHig58VrXISqJvRekiQN3jvgMdnxb9vXDf8eRxC6M63UM9CXH6kbTH+H5cT+vr8RP+tvbyRy
U000nZJeNl2mnlvp3qi/KYYveC3+2SYhsB0sKz6JHv0RKEV1l1kM52Xs/1n0Qh+Wafcx2RIDTDSa
pHR1AhyOnqUM0s80H+k5qVzgcZvK24GE2IYwUjua6FKSpInzJNUwndt5q3ELcNYPJCiu9xfTEolN
TJqGcAcPa14+Qyy1P6EBHEXOpoNEDIJ9elmDBPwwx0YyLulpEIYdD7L0Oa/Hf2i/6q+oG+pLpdJv
y6z1TinAEtdMoFrb++hwcAqF+VSXVk7X0cd7gFjQPDP4KJhMPD0m3eKZFHTM9/MxC0P5lLpr9ilP
0AM6r7N3yZr83/tLZjnamcg18LQuhXAWBZ01WjwLAoIr9EuVXlSVM/+WTm39sRs8P3YCMu3VaSw2
5xuBYU5H1MmYkE8qm/qbdIoCjfDKv0AE9KBZm1C2dOBNUA00fUaFkgDHA541gfPFKaQHn24gC/hr
eEsdFOMyJ5fPSqKgBYbj+tyj4/6GYkuxw1Ni8xzjDEAHJmeifDwPl4O4pTJ4RM0JFfauSK5NxT/d
NwHbdhghYPSbhDQkwe73Moxab+3/STP2zi8AL7k/gsVjTFDbuJAyDN2mfCYU1Y88dMYrYMj5Fgvc
M8BQnnetimYUO2nUkhpMmJsuusUlYCJ7Vt4C1DGvJfjIJrfj4nZ/PpZ9MfnpeJ8K/Goun9NcO7il
4llW8ZBm566sw3cecd292p1t5bZf8CqHsqUL1x6u8gzKAIwCqHm6fOrx2gYSQa/wnl1CHXoIeuiZ
6qaiLsI2HRIQFOYUegBg+PHOpStf7q+ZxcqY4fStkos7FDl686SP82xbox1G1Mv3pjsokOEx40iw
FCVHl6dUD6CQf5z6esFxMNh70bb9fsPd1SICEJhUWJ3ZrT9Q2aSotLGXhu1me5vZGt6ep34JUQwf
lEEpulaBZJjOniJ74F6bzRpeLoPezUpQRTzILvu2SRbW2RTJYYJQ9F7XlmUCJvat79JUOiposMVZ
4n4f9eTwSzME8tjTlmfi36CuEiRaeOUDn/g3l9XNSRbZ5/v2aVkfE/iWLwtIg0BC8UDJeKV8epBF
/l5U4qGm4uH+EO621m+cKn/DvyGf1xR59klCfQ9EzSBLy5unxC/kCef+5dShiS4bu+cClGPAz+4R
GVhM10TE0bVqvHTYmEdzSDt/2gh56qYJXkLK/nd/ZradN5xbFA0gMEVbPuhy3u4rIOJtymP0/p6J
hwMVT43XwBA/Hwfu4hEHrfBhxRyO/XTDrwHQDCan+Lk4yZo/QRTWv1XkGBOGZzKZpfmajQu0ekD6
ytGbPEKxBCAySGdkSzufjs3A8GyIv+L+Ab1FrE8LJaqfNwQXVnTo6yYKTpZuVkB1DV/nw4bik+AX
3+/Ws5imCYATqs8WQShCRgqY2AmAnvVc51N/buZdJTCLZ5s6p8R1OlVBQge3alq+zCNKTYX/qQC4
sij3sEIWBzCBb5DUGWbpZJiHkqs+4USI3DntAcdtq7T9/9UpoJcdzSjiHWbQ9PNJlMj/bHsggeb8
nmKdbQzDhRUkUlY0bGEMziVYNtbkX7DMJpcx9Hl0zJSM/Nz2Tp6XaYsh5Br4MXph+WMDAMyxU5mJ
aUMLw4S+9tC5sar8lFN6FkHypZb+YwMQ3f0Z2BbJSNF9UZedmEvMoFfAJ+RVOl3BpuZfCqGTy7Ex
DHdmfej5Q8MqbESaBD9Uxrz2BjlNf76An3huz4eGMdFttOddFfAMU0k44l4fjn8L0P/+4QO1uxOY
LKtl0pyVblN3TpmTyM38B28az11bXdxsD6xl8TmT4qz05mSE7CuJWt4/0B6FMUd4wc4u2D6+BZNX
LicUw2uXJ7E8gkGKKM3BbFrk2bE+Pe83LBuhmcsolobWNcr4g4M+PXSRHfzx26Re/Xg28FZWUuto
FNNp6YZbncmdiqhtTw0fTsrOT3oormQnyvDEVVPy3ygnkI6lebdjNralNzKyA8VJDxDLNarS9rIy
coba9s6vt33a8N9RSaB0IKsWKU9Gy9I/6na43vcnS5b5eeZ7tebKGxLRdesaefVyc9anvi+vY16d
qunYbzfxaQCn0W5W2FSf91HuBrc22CPTsiyLiUdjOZdF7bVrVCTAbtKvId9TNnK3lX3jyGui0SY6
ZKlosZlLEYVXEJ2fwB3+rjilF8c/zzsHa4tRmqA0PwGJUEjGNUrC4cWfnRff8yPP6XYKfpatNVFp
oUgAOXG6NSJLfVvIfAP997usVyfZqZ27t20Ghsc2w0KTrK/XiHOPXRzQKZ6bBWzQlWR7vfGWUoJJ
Z9aWKmRtFmKIWvYnlhf5FdqeybX3RH8FCvmbS8t054XPZlCGC0McLsuUD1udcn3lUwsw+150sG2G
4cJsEjXkJJs1asGefV2XpLw1AZ7DaOckpyVN6h1/tk3BSMN4gCG5q1fE0PWz9KZrWMsdaw3fdAlq
wtQYOM0mXm4Jvl7TIq5pPX7Nwbh0hghb+j6F4ke90b1CIvp9VnpyB8HztoVRk+usznkgSOZgVALx
RNQQ3fccEJjr6u7pJ75tYNSkOxuEBituMOkInbKotKbupeqaU0WC66zYC0gBdk4ub+8MNZnPkmxK
s4SlbiSLojn1abrepgJvcvfjuO3r2/q9iuODZGWKwx2yzzJ91cP8F+93Do9vWy41wWy4kinQ3/rY
Ab+u/26dIHIXvFpl3ieVqR26PNsYRnpux0HgNssgxd2l58opIsgfnkKm/6rCfOeYbVsgw7dFWMyu
arM1qpP0RoT3ccj8HZ+z2ajh20QNcqQphwWln0sCjlfyLsh3IqztZxv+TBuNEmqxnXfrCh2gXM36
6uJF977VvP2MQn8DsFW+VJMu6W3DL4FP+SXJpwfaDX8CwPLeG9m7opkv94eybLGJZAsgi0ZBQacj
L5fJqVXoFFrdazaH15L6/90fw7JYYnPxV06AnpGswxc1CoR1/gNKrh09aRydDh1lqIlXA2VngTJn
RyKQy35PfagRrIM37xiRJQyZ5GZhV/q+0IGOQL3oQhOdFS+66L8OEjfn3JHTCY+P5TGjMqFrTCkI
VYcZiZKhc8hJ1Y7I361pOXQ7dmXxCJPtjDtpVopJuhHI39x39fY4L7o0v7q+p3bCkm2vDX9Gp55X
8IWQCEUk5wRhK3Gb6nnvAGj7uuHSedrrWiQrVmhqkitd8+U76M/8L8fs1HBqWU26ByFpibvyLJxn
kSwlDjXg6r7/ecvqm2C0HNQboZ9gaRRB8a5tkuqWhoF7mpJda7UNsQWUV56mM2dpIMVCIgl1C6ha
foLq5J9Ve6y6SU0sGtp9QHLi9bhntoJ+4DiK6XM1Dbs9l5btNeFoI1car9Y9chrv57l914MUKXmE
emZwjO6Bmpg0jsZnMIpTGJCHbiwNbsTHlYP45P4OW4KpCUWbQS+n5nHC1wE87pH6o//zsTatTu6E
+tT9YWzLZKTluagbBfVb7LIk3ze+JahO5adj3zb8d0YywhUfRirRYXmuXShMBfm47HzdZp+G//Zi
ntWsFL5eAjGZuvJTmuHA1TUHGQeoiUBbWydTvMvdaG3wbDqVpXPtqJdd76+O5febILRWqg6CUxx3
txlZnwo0hTC6XXh0c4yJj5oItLxXRQ6AP4lyGpJHViz9d7+jdbZjohbbMTFotef5YM90RExDHX6p
625qT27vhR/uL5Dt85tnvApAALgNc1OUYdyPofudsjGFrtn+523rv/3/1eeJk7dAqhZBzNyZj+8G
MoxVVIyULNHgUuBYj81im92rYUYO3qLQn4N4JA0dIxCzQU2trzjdKQHYpmE4MEpclFGvELHU/GWT
zDyrOm+jjrXNzsndNoLhxmSYwkTLdqsIbiX+CpRg7ZDzR091R4cwfBlI5FEEfibilKQZSOzQquN7
YryCy/BYLzA1BUvV0IFmq/GaB+2ikaNo3uWy+2daWbwUe0dti8GacLJZiqxMFigzK1nQPxkPwFxc
NgDeHbIkk+SMg9SPVCoXcd4BEsnwQuSXKd+5O1k22YSO0bYroBBPvCjB66hWgjzScfxjqfLgUOGF
moCxeUG7varYHCc+5CBEiaIshS1d76+NJVv+BhZz8nlxF9eLRtZARxSxtHXVBSxez4Osk2MZx0SH
EfTzo7dUIONw0MmTRPlfuqmjf1TFwW4vaqLD+nYuhzAfvWiTTf6ZjoEb3gnXluqOCQvLB1aPUzlP
sS4AnhcOiHrGRURoil5vxOX54zz14nkupo9dL/49ti+GY8+lbmocMWgETYrmlKuRXlmzkGjuquzm
B0WQ7uyNzfeM8zYfUP10SuFFs6x/SAYhaCju7BUoLR83UWKiTtkw+NkSgzZXdi89FK7S9ORJMGLs
uJ9tBOOwnQfMy5JMLjGbRojG66Th67nU3Z6kicW9TVxY75ej7OS83npV1+j8AGUPzeqowR/3N9o2
gJGsSSjlNPtJEENeKY00xQGV6Rokp06zxxVjG2L7/6tMSsMeeM+g9iKSjS00zIBNKXWAw5nSO5VI
2y5s/381wgi5GplIAtFy4WBrUfkMSVy6ZVf9d2yVjGStybQUIdogo9HDE1Wf4LYgZFvHWbcr32hb
JSNbp8x3XYXmBmTrAqLQk1QR4Mx/ZchG12OTMHyaZoHHSY+bSSoYqsF0ZTiYOamf8JOLlitnJ1zZ
NsPw6LoJipVIHGwYr8aviUKt3kW/xvdDkzARYUBGLl2BmBG3onma8Sb/UXedf1pLd4/W07IRJiSs
DlDRUZ0I4qTg3/oJIkJJLeVp9YCTvT8HS9IzgWE9GznrOkRTwuaPm87yZUPOBeX8MVvoX/fHsOyC
CQzL5yJEa0EpYoAYkod57Z04WMW8cyiwVMRM/JfrDGAro8iohDfdaWkoJIIJp5eq9/AMJ6rwnOHc
tmO3tqls/3/l3YwTimcmtcQQZV0K9LsO7QTGHM2XYxZrwsGSSVadIOUcy7zzm7PA43lcJACq7nzf
ZlGGazOosk6+TP/vqF8jdz+7q/8tXA/iPKmJCauDwg2I2i68jH5Pxeq+TyCevnOds/16w5/x8InL
f4ByidDqKRkdfZWht1wd0ZTHRjABYWk4OCKF8l7kdQ4u0/kyX1A5/DNJ63Any1lMyASFpVwkjEI1
OBq1/035mXcqpkrs2KdlgUw0GOfloMuVBXFKvVCcIR9cl+j/Lsb51I3r4B+cwxZNXrlBuy4CPEvr
VplECDzzHPJ+XXmQ55maGpe6HUFv2waQiAQ3lX+a6dDmF7AeYrxDEclUuMTDl8qZ6vxbP4X5cFWV
U6sfYUM8vgc6sMRVamRpaApkQucakbscoI9a8Se98g997oiTU4THbnMmJizxQh5O3YJlwdN3ee5D
VMcyvHte7q+SzZiMJC0XB8UwudWf2watrLqHiKlKJQLexmFwbAzDo1M06KAmlkBrdAPcJK0uL32g
ywen3aXNt2yFiQWDQqGeINqmb3pw3+dd+dLXI4SAvFgE3Z5BWZbKBIONKXpyZJBMcY9mtks6QAf0
p2Tq5BxknkfP368+Nze1I1nQkzhVvPzKWuZOJwey4McU2alJdFZPOUB/bgleQwrWoJOuhiV/v46k
3XujtCRqExVG0nFgpGtwY+zRKQfePzCceVn90HJvvBYeLR8aIqa/79vVdun5HZkD+Oivq1Wj7asQ
3UzilgvvRTRo/xs9RCmSQGI7HRd+qqEGcfbc4WAt+Teys2RGS57ucHuRQ/+BoPUU46DLoc+qg7rw
1BTEBL0+GNKZ48djBroFdDYnl0FOwU44sW2Q6e+uCuqhCHlMWlZ/BvL6T17g4+l2r9chGCuy6SBq
n5qAMtb4S4t2NYy1gNzjM6+AhHhIehdAIQRI0R/Tb6UmriynHpXg6OQxOo+Lk56r/uan4Fe7b2WW
XG5Cy/Qk53kQDo83sQZKGv6uU3hhvP9xS0wxwWVk8TKIv9c8nr2BXXHX7kBqPpBo8g42MWO5f/WS
OW+a0p9WsC0H2wvv6CtWnALW7U3Btj7b1F6dE9iyuiuyII9z3L/QGqecx85LD56kiOHj1FlVtroQ
e66rHLyYS+ur8g8xDHW78wBu2wEjidMC1DBeN/pRkvhlnBb19DCHOX32S7oHXLKtkHEeh2QAT0ha
8hidbi0/tZLo/FK4QhwrvBPDp/tsBDuWkiTmcioe1LKgzMjysXieMsH3ipq2SRhJfOR1gDCb87jW
eXiSDeJFMB2kl3JNRJkuoL6Vock17mc6/49CfROgnyQkhwo2rgkdS3wwSqnUmeI87AHarGeg7fRu
UfltEwKrxa8esE6znsMmRccxlFxPPdSLz1R73yDitERHwoRrAsaE72a8QL9szOZMXjiF2GSyZVRP
eeLQA69rymVCLBx8x2qUW59P/9w34P7z64NU166JHBshowvCmt6P80WISzJ1/WetMn2dUTLYOWW+
baCuSYCm/RHqvIlEVwYID+p+9XBnh8zt/Q2wfdxwYdZ2gypJPsc9H2R7qkdRjOeincpDr3+uyYCG
M1E55mrF6ve1/6515vXsewfbSgEk/tVASbh4omqYH7ee058U6htXL5B7+uaWtTGRYwAFghduEn5M
UdR71uGQPwmfvRxaeBMrlpcd8RaRYmE2TBrRffk0BfMe9YrFc02UWLq280LrajP6Ea1hLUnTOMQ7
+9ldqmOB0zWhYqCwzdAqzHEkrvN/qQSP0sp3++ttE9j+/yr5tl2YNCgl0YhJqNCmuqyjpPMISmTd
sfqq+xtCjPrVFA5bt1MbyM9U1HNxXidN9q5Vb59IXRMg1ues7ssuA4VSAx1sNA8919lYftXe8GdH
suCC1x+1E0Ztlmp4cZ10AajGCItRjoAeYz6v1HsM8obl12PWamRi1alpTBRdY8VmnLLAgx447zxH
7HaI2WZgeHIrmDcsScfixAmCHrnG9fm5hAjqx0MTMPFikvW6LFJCUPvMw0+QyRz/xSFiDHfCqMVc
Tfoyt8xzH8gSEq99D9HkVL3U7ZCcaLUc6vV0TbRYC4lhoZvBjUcVTn9DuYGf/CXI9/qQLctvgsXa
qmSC+u6Kk1Y1tpe0AVj20oAJWR1LYiZWbJPlGArV+DEDSkMHYOUZ+oMNkq4JFcvBnlTWfQLjgUud
0ApYoAlwmj66YXlMCd4NjNN0naVhN4D1AwWGfm1OwBCBFXHimece87DAcGGI53oycCY3Fj1q8zUK
0KfKO3gdc011TIauDz/TJYvHaWNEWZzyyfXa8vT/cZ20uYDpwanwq6B0MUSW1B+SdU1uxMETaxWk
zY4RWYYwEWO1oBwcv5JGOgfNjz6hlrLQi5R1nv+d5bTKD26GiRvjWcVZ609LLEo2pH8oDiTrCdmu
CncqPG+X9VwTOSZyV6CzOkc9LEm/5X7Dr0zMy7eh6VDrrqT8737Ue7uQ5PJt+FdZVKBTpvUYHsiE
l5wZiNJmDUZzyaaPPx/KKIik12qv0dq2O9v/Xw3GS1eF0g9Y3LuiOaOXJv3ys9l6LUn6+f58LGHq
N96ybGAFlHCAxBogL6GyPLkW4IK4/3Hb7zdcPCUzhwaSo+PUSYerbAChCAutL9i9Yy/HrsldphZA
iTXYLGLAutC5Gi7yzANwKy4zYGv3Z2FbIiNTjyz1U2cM1jj15vqjxunvB3qWj0EQXBNERplTlsBo
rvFcBeJRCD+P6yn52gnM5P7vt+yCiSGjAhIIbb64UapxI9RDK84/sTnlgrvh/SEsS2TiyJLMw0l7
Lta4VTULniBSxMePA3R+Dh7HTCwZgRK9It3oRgzGyRyPRcDZ9TtXfkvoMHFkua9dSksx3zSb8kuu
ib60GjyjOchGY08lx3SmXRNRpko8Jw6CuFECvRj0NjS5Pruh7v53fxNs+7xtzqtoQWuiNJch9jnh
L2SDOU7Y+rOzi7yy7bLhztxRGVld7DLzIH0hdTC/34AaX479fCNdt0PPwqaEmQJA3kcJKdtoStfv
AIr6O8Uv2+83HDmvypU7IL6JsMP61AZaxFMr1x0fsGQG38jWGoDuDtSxScx69z/N/f/NJbRXi/GP
BGy7p55674YcbMyHFsuEj4EmDdqK2arjxl1b9xLOa1bpEwvGNgC+YQzQHnp/IItvmPRiKa9VCEKR
zaigqCOVE/ES3JBlOv250F0smWXtfsOSMeCNgZJO4ppNfxP5A9xT4op664UnPHJ7+OKidpWtLbdI
ZqTwdkiTTul+vskWGrPUqb5sbSiz6+E+r84hetnuL53FH02KMZ0ob2xKnqQn4lQ0ZoVPr+HqzY8h
nbodo7OYtEk0pisIEtGkohGOb4+Jx5PHDNyGO/Vu28cNf4fudMJWFCtjoql4Vm05VWA6EtmH++vz
NngUDBC/xqu0XMeE+gPWp+XNuxGl7ivpsumkKpqeJJ8uYAMEvW04xQ7BY8f9QW32bMQAjijZ51MC
JuwWpUsBnF/uF3k0r9WtclFLuD+KbeuNWIDyRBGME6MR3mZ0dRmC9X8juORPJKBNsJPWLbtjws3m
PO3IvC4a6Ge3/1wHUj+CemQ4RmjrmlgzPa39kieVjuvUD3H7C5Qrrw7Eeg/eX02oWZ5sCb1kOh59
6PWdR5GD7kWooPhxfw9s62O4Oa4bagqmyot/0nRBxZsCElbtkd9b7MiEmbWoHld1Vntxyqs0Ghe3
vIgUJYQcMuvgB3H/uz8JiyF52+Re5/SuH0viomiXLlV1hrDGDzyUtxePHISHuybCLG1HSfHw58XJ
CBrZAo3CE6n66P7Pt+2B4eJjpea2yxw3Vola/5hZLv8rqW6PvUOY2DI9+kD7rwV++tZgAOz8ZQ0h
bXH/p9tW3nBhXa0MPf6ZF9dF8qx4D+JzKJmcC689RtvqmtgyFGRrV6EsF20jpNsvbyb/2yLQzHN/
CpbV/w1aFgQOC2iO+A3h+ietcNxvS5xFjn19S6+vTFOmy5p5VYFIim4/qNXI8eSlu8g12283vLdl
oZBhGNIY/ZZgac6D/G+XNuOxNxQTUUbRQLvk7kKjUYao3tBABeTstBLanfcXx5LbTERZipQ8irIJ
YfjTH8rz/tKVToExQScShCoY6HNOquz9k5sEO9nUYq8mwky1KE1UWRHGmnFaXFTvQaJuxQX8NBXB
3k3JNojpz0XOZ2dTeEHfhfQgwTMHD7ly64s/qXYnZtjGMDK0Jh4UizrBb22dApgFVsprm3I8YK5g
IL+/O5YTIDV8e1xZpRfl0ojjGMty18OVkiOx1RsCzK0xqckDwcGOG1pGMwFnM60gyI3qY8TxdT7R
v3gLOthUshf0f6xnLxF7F0yL1ZmwM1HyFX1cY4gamO/H4MxDW10P+9aifJFo7hqHof+Hj+DfKia2
c0jcHPJ3ZJVr4tDacIASXFmFKMCM/INah1pCyBVUMsDKtkmUkYHsOK3FMExEGhQWoM4BojLoEVBv
PaWuW/ETr9b2aVnTPf5N23S2wV9FNV3ilKuIolE7Vcv3AGngj0YEXheDyDvMn2em/I/3jdAS4UxI
Gq87CHUsHokKlomntEumJxY4fx/7uPfrNKAqiF6cBaUGOffhO/CuOeckpelBizbCgByFo3sCO8tz
DbbphJb5BwFKJ3IC1Rt5UQS0h+fRoaF3uT8d29YbMYHOFF7ZYlfGuQbNPWQvwIAwxIGn68/3R7Dt
hhES0PDadUWG4on08a6ChlfP/XMZwmBPz9XyfRN4BkKIqZ7qNoyFnzVfRB8U/6ExeE983LI+JvCM
LpLqBHET4l7gQLiljvrBg6F9XKAZvLMFtgkY6X5UIpiECHDTJFl/mXsGAQDcPnYisu3rRrpPameS
4DQD0VUTjM8TOpogbwJ97WO+ZpKajTMeK110sERwZUIuda6p89e6OnW/E5tsv3/7/6uwUVNeJGEp
RAwpDecvLhmqFZ0ox50g+zPGvRFlieHPXISNP4gZNPKbbhhNhn9Eil5EaEN/Ay/LfEkE/VMPw5+a
DddA1bcV0lihcMNTuab6tIm2ZFn5si/eYpuvEQF0wMmSNit+T51SDipbUm+I/IMnVxOmhkbSaSyR
+dGnDx1fmmWQ0oDr74QvS5okhq+LcHKDJqdBzFmlIj5OD/WskVAKaCYof7iOQ/00rZ8AQtoDLryd
VYiJWWNJGsoJB/uoz1jxnbPs30Tg9Dfzcnlyhl3JdouSCzHBazwJ54wsaHrnOHYmY95faA9JiNbv
nrkGQouH7Jsu/U88hLAKRJyK24QiZQZebkAmSXQ/lNoma0QKJdqsB4zUiwAQGOMWepkgblrrH+vS
Nlf0AxV7LO9vGyFUun51ur4hPdhS2vWmqffX6E/1GUQCe4Ui28eNgwAKt6SnZQLmkp9Hdyh964sD
AZnL/UWycEUSE+YG1NnUF42GByWjn54Lp5pOpJNXNgA+449/1uH6H974g9O4qC+k858KvDHeH9u2
QUYwgZbQ6ubFiKFF2qFPW3zVEw4IRQg4d9aynVeVt3MSMWVAHRwIgHdfIW+M58r8xADyl0v1wxNe
u7OGtnkYpwIuupKh8wjzgGhEfVGdhyWsEqi7TMnHwJXf7i+XbSJmuAjAT9x023KNWqJAzPKHpSNP
RZCQnYBksTUTFqca0oW822xhi+x5Akgf7h9773+2r29F99e5KVzxaDMO23YPyXwBDtS9bF1+91fH
9nXD2ymkxPMq2ARO8pxDoGoBJB088/WhgwExIXFjEyxy1AAD4fK8tA84hUOVsznoCSZ9Gi17NIBM
DYsAh/bhaSjyBPUMyHL1AS+81/sr9Pb9j5iouFZXCSj9FYu2rgCt+hyCjP4L8caPsnS+TruEghZ3
MNFxtUcdsIFt4zQ9pLymK+Pz53Zpn4d5l+XatttG3udlVpN0nllEk6S4Ju24nqHj8OX+QtkmYPjz
2JMUujma/WTKm7Pqx3ZHnipwCh7kEyTC8GWlxKTzYcUaTSJKACA/40XgaW2C5rzI/p/787AskomM
40VLx6lmLIJ1pZd+e8kHlmpnkWwfN7x5Y6haCzWyKO2G5lqH4l/Rl3uMNraPG86s0OXqjFPHIkg5
tKc8U1+Lo1UXYiLiZj6o0XEcFm398V0ynMHr8AFviJ/aqfvnMEcYMYFx8zqMpRIwo5FU0Bop9fcG
L/nH4pEJjGMCoZRkPgwInXAnMrIXd78Lyrb8RmKmBADazidorUqIRLvxioKRXx2M1CYejs0TKN5X
CDeceI6vjxTFJ5TP9xjqLWHOBMSNGXNU3nN4rz9/BJOdBvcuCNRAvgTF63Mw7OYzSz42OdR0NTrJ
2CJojzUnkIZwyHkcO7TJ6PFQ9YSYqLiUQ7QLuGXQgoTlJ1mjv8Ep6+mYBZlIuBEdT1CbQ3TICXDk
ySap5BHn2LMFMWFweLBLE7q2iD2O612g7/4J7aH82g3hDmzWsvomAG6WLegzp9WL2qpxYUn+N72q
+imbF+d2P3xaDMnU6dTz6OV5xT24mPgwI/yDwgjcVMt3CXhr6ZIdcJrF2X5DvoEvYFohHx3hUfBL
r3GYKzvAG+7PwfZxw5Prwtf10lJE6QoYgxFXcRy5EFLvf922B/TXE93sQ14HEhnY5ESpHimsECBN
kWupH7tpUyy/P4xtEkY+BgCbMdIz8L40/nxuC1CNrln47/2P2+ZgZGLuVBCfZwuLRKbDJ+rk68e5
TcHYURzsxCEm8C2Xbe824+L9P86+rklO2/n6E1ElBAhxy8zOrNdrr71eO3ZuqMQvQggQIEDAp38O
+f8uNooZnqJy40zZEmqp9dJ9+pwLA23GaQb5dGoI3/GDDeO4kDeVT2WBkBXYzSApeDe01XAZcWW5
bZytxt1zOApykDSs1GmeMuk/NDLQjP/rWOPr9evVewD19LM0ZoTlmb5WUgTpFB4sYSEuxo1VMkuG
CfvPnFh6pwYA0GZPdjsrcmNrcOnSZlaaFpw6wUUZT5yHeRZvtMWbnACt/hGlYn+P4y5Z7dYcOC7M
OhUOI0ptLxkwUO8JX8xz20CW8PYkbCx/lzktKdtGRSu7XD3AgxUDg09FcZu2Ue6fb3exNQDHfQly
41DSxD5a9cg9shFJpw4U5jsD2Grd8V851l1bTia4cB/SblAIlCdSe98OfboLbzMkLCntiFqDL/aT
zUFQ25uDJLLExbTNrAvqjBZQzYjBbwxOUJrmqIE9tjm7WDZReAD/WNDGZTFiH0Lo+YGsd9CwWA7h
GIkLYKMQLon4kmFfG/U3DqKBU2R2Q68bLuai1mhYMuuD1fKiNHuWfvmc5aA/JOyD6IuXpNmjyt5Y
/y5wTcaJGTOJ5TOUsNI/9Jy8rr4XpXdMP5G4ApmmILTGVSu4CEv+MgvYHeICukbHFqhzAgsQx1II
WAQXLe1XKxeW/n9ccDdcK3QcVyRhLrKJAa/UN2EqVP2dt9WebPSW4R2/5WMeBF09UxzqeAQQhlIS
aJXVqWenY5oVxEWmkclMnQB9HwoxAfA7cQJiRpCX/zxkeheYpjMb2aCpS5GaYAKkToMwDnvbnljV
RhDChaUNAGWXdTmuqcbxE62hWNmo5wxRlJrv7W7/8HP8N5sDGqF/n8BED2SBAvkCedVJU/EiPBmz
78MwquZXKLKgOMVRVnyf6yJZPsx1kEMtkOmSx8WT0j6UuU590kIq8gSOojkZdgK2G8vOhbRBA72Q
xusw8h4kTlUEzUaoju1hE7ZaX39/desQMapzUevrX1rSQcYeut4TQurHrtsuiE3GpMArDjA54Kle
AAwo7/IAr9tjC87x9YxOhIUzBWwcrynqR8D3Dctwvd34hju6GDZQgSdzFeIa2Wtr09aCSakyYA1U
4AU93+5iy/KOx4eM48GZdP6FQ4AiEFF0YihAOLYRuiA2XeW1Bgcb8uY1Ui8sbCjUrlEafejTXQQb
yvRzO0Qa6PNVk3OGNuQdhH3lzqpZQ2a/cUOXHU2jwBcTiaKSAeIfoFSJx49D0b2LkUjqTRonIGe4
PYyNSXYFM3mSgAd3BBpjBdFrVOWebSD7tGvZXrXsxhy7gLb12d/oFqyHVOCuN1uqz8WyKxyw1fr6
+yvfNUHd+tmKvLEDsJB+0p2nBGJat42z1Xjw78YrsLZQkFBjBRn9QQQjuSu8TL653fjGbu5Sog39
VHhRBvpBoVDCOrfq2YDIKg1QOl42hO4spK0hOAd2xkoPea4WvVAWfg4LJt/ybjoGHSEuWm0e/BH6
3jAQqUZ7+cf8TdX/fdtAG5/ugtOqHo+EqYSBbO6bE+l0eLfMjO0s/K3WnWC1aOlSGNP7kGFrHxWD
KpZf7fLRbTXuPJLNlHvzWGFzIDGw0dyCnX6JUWZz2zAb92AXbaYXP0Tx/JRcKCjiVMjeME6QaKY/
OQmfV5Lg291sDWLdMl65VoWrWEPDdWtAAcdQoGixmXp5vt34xup3IWYC1VQ0T8YEkXD/afarE1XD
e234/X6Ry9b3O97LkXMCRWkDMy12iZFh7MFAVyaNfT42BOfwZbIS3QT410UbXPGqcnxP4+W6RpTL
8iBvF/knR/9qEpQ/Z5mXzTgIPGLeG9ACrDUbSFHsTPLG/u+ym8kg7kk9rG7AwcvY4vWZyoz+nLKQ
7BzDGz248DLJIKkuxwClhV7dAfSJsK8PKP80hztp3o2l5CLMNIpsEeeq0UE4RKlI2KP2xwuViAny
YI8zb2Mx/YfirOkAQ1GImgJBE5zaUf5oY7anmLxx2v+H3KyE+BPvcQ0K6+iBRPm9gCbqSWsApQb9
ti+iP+s534ktb02H49UUfE5DG7TsImPe+Khmoq0KQIUVUVlfkJ5q2p1QwFZHqyVfrVzKIZ7pEeyB
apo/y2hgDwlqIWrp7R2gW1Pi+vfQ6KWNMe+qkclXHun8D5Qd7UUBtlp3vJuOZZGMFK3Pk9SpSprx
tI9M2LKNcyorZWsrvAZ4YQHEokTA9lz5UXkqk4MVFsRFkg1DvkCzAYplAFbZE/cSP6VAbpxv732/
tQ5DtcO/JzerepQQjhY+1xXygzZF8hANyJvebv23Ho3WnbO5ImFvMgMdBUKitxyPWy7Hj2u2/aAb
oAvnhObd4mEEArEGRPtBOQRNKAMSkRJESjsm+j2MCl2so3vlADJfrBlsHl0oNNBt4n0blvjCGkD6
1u0p8U9FFD0XS/jQ5wBBNKre6XhrbhwPz+beU43Glm5BhQ+VPeA980b+uD01W42vv78aVNaGnldW
Ec6j9SUuLTTXge09xPkBkzkuPQ4UtQDLGp7hDOmvkVfe27Fui9Rbr8a3R/Bb30MfjmPLpDF+NKA4
qCzIi0m6Is2a+k1HAXK73cGWiRzntoVnehQmg80qL6tTZsshhaRvdX+79d9e/vD5zpNZG2SygS0L
L9YfTmIGw6AZ1+IN+sEjeFXtH6sbw3CRX9lkFi3rtrkqMCvfkxx1rvEEJqvbw9iYBZcRDRAj20Ve
C+dQS2uu2qP5CzEdk4/lkJs9buutMThePvApqVi2gBYT/BiPM0u6BUK4ldgDz26177i4zvmokYXE
NrjM9d2MK42Su6iFrcYdP9aoBAenDu7ftBuQI6TxB7vs1uNsbLEu8mtGwWBG87K5DmHwR6aX/qlF
bBcyMlWak2Qvz7M1y44/g5MsqHoiAW5P8udBIklOAdzxIrKnhLRlI8eZDRviussMMuUm+mnq8Ss1
415wbctEjh/LtjCdGUUElaXhTjTscQj0I/wsV4dgLyxxIV8eYjwTOMX9SwRuz5MN4F1hKQ8pZ7Pk
P1gvT4OiLwdrBQ+gRjQzadJSRj9v++/GNuRyoMm6MzjfSly+kKX9jun1T9xHrgEKguQJjHHVuw60
PTs76m/vxxiJ48aZgPSQv97w2aIuGdie/7mT8cVeBh9U9VFeg9N/TyNyY826WLBKj3MRSNwMqh5M
TdUExh47Je9LFAzvRH62bOc4NltID1V221xBovVdDeoOieM3XJXf1xKJQB7i3IfVVp95dVSDmImZ
hCKsbUKcpWshcuV3YmcMG47nUqTxpQ6SFojsSwhA/b2oLP0el7uEK1utO25Nc68pPbLejy1ScDZE
cqyaw3hnOW217jg2FC2oDqIclevRPN2JMGCnYlg+3XaMrcad81mICJzkCZJYbcF+2gj16kkEtszb
jW+sTRf9pUcOtbQJty/iqehelwgcylzZ5ySfip0uNnY9FwOmc9Wt0hwA8AwtTd4SrmuwPZu2Qf1k
OkE+I5Snxo/CQ8rKLHFRYayuac4qvH1xKusrwdmT8hGwVBCmHQJqowvnlLaAUo2mVkDlhQtYXUsv
+dhDofiYJ7iYsEZq2jf5QC9NT8Z0lgDuZiPfq9bemvF1mb1yYib8HqX3CDJV/cIeYKo4DX1wTBWI
b5yPLSrnkJ5RcDtVBCEmgHnWavlAn4cJtNJlaPeei1ujcPw5XgrVljP3L2MyfwSD3xMr7YsOwm+3
R7Dhc8xxaCEHr7XI71xIaZYPwMSIp1JP9d2x1h2PDutekGat0AMvtjplHMnHgR/jKmCJiwTTEaD9
XoZTWmkz4rVQibtpPaoPfbsLBWv9tepaF4gs5VWfDgsWZ0Oxhm63vjGtLvUZFBZLzxgkF6yPdHeL
+9c5JLY/N2oXELPVheO7SvLckznK07A4/zQEfNhkXpbUC5I9uNPG4nFhYeCRrgdQ4TRXXUB3QWlg
tuKg33shbH2/4786W+IWws3r1QVhmDA330QCzpo1FHZ7DjYuE66GZttF0dCB5v/Sdg3KNqYomFNq
S1VDHSGsfnLG+MPClr3isK3xOJ4M6RiDlCoWVNZCLYga5NoklGRSf902bo9oqwvHm5HXp4xyjKgJ
M/MYxfHPcBLqotaVdbuHrSl3PFr1KtJE4QKgoGN+qhRoB6MJej63W9/4fhchplg9y8kg8tbOONHA
zBghhiGfkjUQcLuHje//D0qsUtMUjrgeVe0i3ggGUAGqCvZShhs3ABclNkxZTzOG27bMhbrjCdNf
2CDaNM97/9pYcGEdG4Xj2s1aDGFwobiUNkouJrafIesSHmx8nZxX52bVsazt/DW+Vwx/67weT1O+
W6W7Zf/191eNz6j3nSBkgJd5gPpIVaD1SNbHDjMXHCameY6qHKFVTER5ogOxpxHBw9s231qbjvuK
sYtQLbh++YJiLxpDYTKebfDGE8187D7kQsSqcI69XuLZYWWBvALQpHed6pqded3Y7kLHdcmcx2Qu
8O60fnK/4v8g+w79765/VLGmp2XmP25bamOOXaSY6oNezVDOvooCwehzy+xYvmt0vXgHO3CC3KGl
VdOBuuzSlmUAMKaQdw05xgzLEhcrRgkqmfyO62vY6u82gup3wCD1dcw2jueSqfMXPAeAI1WBPa21
WP/EHo817niu7JUAiTSgL1U1/G18MC1OY8TPxxpfZ/uV59q+QwVKYwE8LovyBAqib+Uk965DG2vT
hXrZGuh10DvjKgd2ctyGVFoh2j8nAmDGJXg7yWYHALC1Nh0vZhDKmToPjwLWev7V0GK8j1nw1zET
OcevbvxpDoAuvNreJ3eWs+Tes954pDYB69LxX5VUkBkEr9uFNFOYDgbF3bXX7mFfN44uF/KVQcrE
Q21C9ktG9n24VN9NW38AGc+XLqs/HDKPi/uyIOSMQtNnv1gtf9im/9oPuxKDG/Pqor4U0wGnRf6/
c2UAa+67bsrlsVXjQr0Y51L4CKtckJbK0zCBbCECQ8+3zbJlecdreULnMPPw6czjH6gGwtFqfl9q
UJz3CJve7mRt7D+oOIbY1b+9lzKdLxWdmmubQYKR0Ubcic6qU9eCvvt2F1tT4DyGsy4T4LxW+soL
lI6nJIjx5Ii7Y8x6GILjumGWa+YTnfyq1DKnqoProi4dMS4u6tPtIWxsQ9Rx4GqJwMYydg2CKeJP
E7E3xs+fmC6erRwv00Sut7vZspTjyUgfTAwLVl8HrzAphw4zbcZD2E1QfiT/nmlVFbUfVwm47KNm
hKzq/Jf1UWlx6MtdLjJbGiq6Ika0KYnudMOLczDtaoBtrFGXdKyKozrowg6NszL4Zlg3DamOusB7
qqEa0uy420ZE3IWASRkmHdKMzdXU9kJ8e5aEXG0QPQ4eu0zD+H5CuuiYtRzPDssuyGnk/W+eUdOU
IUVUCm8HvbOxjFwgmLZC4x3QJ7807tEpcORgH1+inbvo1mQ43syyvgxHvmYpUPn1KHv9NqwJqrzH
XRKIrR4cf0Ytge7qBl4AUv8+nX0k28PA8ncladnH2xOw4c8uBCwEAjVEoqi5VqPhJ1xD67PIquHb
4IPXMuSZTouyzg6Ry8DzHLdmwmSNyNfXa4DeKoaysm4QO5O9YS0XC0agwRzMpc9/tbLNUhVKeTcH
4PsZvaP+56LBFOLjhnRVc0WJnL2IEcU1w8oeE4XRIUQbS1wsmM1tWU2ggr/i5B/ZO2VE4IFABvD7
x2Y2g9zZpta97jennYsKE6JS+bC09TWboTaXcyDy9NiYi6aReUYJCOCG7fgwDFFxB/7+dueWsDVF
6++vbshttOj/S72wJgBn2AjZW0HB61tAFXpnYBsu76phiiABXggRsOsceeQN8afgmlt1ue0tW9/v
uHyLQ0OpXDRX2TFxypJEP0O9IjgtMtc7u8qGQxLH5/GaiikIwvG2AlxP2+Erbgn2vJ6uwEB1Z39F
3NwezJalnKM8i6wOFo5b1dwIEGYxMMHohe7JHG8cIi5ELBuqoYpMV19F4v/S3vyXKdXL4LdvOha+
zXP/qQM52+2B/H5WUFXw71WVCWjrEAKvzEZwm8opIw+jmtpP3lHYDf8PaKyfdBKPfX21VRvlZ6Sk
g/5u6WO6l0baGsO6HF55Bhm7/11xhR+U13a09OJP43soQZjn21b6/cJCZO3fPfBQ1VPQanIRof3I
A/FH1annVWeAg6NlBKvNsW7WAb4aiFkWOB9L9FXN/fwgbPgAPUgvtQ1CNTmx8yUP1F4hy5bR1pX9
qi+GWuJFz9jEBLSCKgqy3AaEqHEDh7k9mN+7CHchYxlYQ6aGjmQlOr/SzPsekPzYRRFvmH9/POJM
EFXUtr6u5K5PojTh5yZHeckh7+auXKbO8pEPUYPKmAyb1XcpdLk8CtOX8fW2bbaM75zlfO6gJT1i
olsP7zCW8w9Sxt05R4xxZwi/f/ZxFyQGBIAo6xhX6RXGwGQJtCy5hn75vca2eHsQW104cTLmDZGd
UIyADb18phm5Vnq402X4vC6kY104nh0mI1fLEpOL1qDEML0q0wxr9isIKrNz0pLySM0Y3tuOf8tu
CduwxcEnEhHdexrsip63C+namG2XMYwF/QJANFIOwKCpsxhxXg/RNN3nrN3jOd5wNhc11mZBn2hA
Aq4zkgIZ7cy10KW43J6Fre93Tm6aQ5hQyKq+KtPov2ces8vAbXYNtFA7m8XWWnIcGswAErrtUX0N
tb5mC3niqDjpxvAhD4/FKDh3jmzWNagCQfDgKnso+cw9KEPEmC1fg97kL7cNtTULjlvjnQR2exAn
X9XYiAvRbfaEyv5jERDuwsa0n2gQz0ncbiv9LRNghun0Ho3axpe7qLFKtEmFhzzaZsg8FAEwz43u
9ky/1brrxl029AmSntcqGox9M4NjpT6pKhaHOMgYFuC/zwMy6qkfwcD0i/nNpNO2bnHZL6ZdYs+N
89+lBwuhyckh9llfKxrf6S4r/y/GRdYYF4szlqp22dmKNjzBBYfNs8mTqEKca8kfS1mceQDZjmAm
f9Yy/uPQMnUhYtSjY01yiMaqXiJLSQXKf7yW6T2w+NYQHGduG8NMMa68+BSVGrBX8UXn5gs18wnE
W3ukBL+/JHOXO0yBQF5K0OdceQOJOmvyEjFx720Vl92JimE+Dyr+wJj4cdtoW4NyfFsMcoms51XX
qJXVaWqyk8rBG4NwDmCIWG7XQ924QDIFYGucKVJdbZidstx+4kUIZt7luog9hcWNkbhAskEN7ST8
Wl/ZzKerHaaTGiJyLrtkSFuWj3fHRuI4vcG+amKogl7FADScALl0Rtt3eMI+ebsx/62hrL+/usTO
NjGzBxWwS8jFn21AT0wpIGpACRUb9XJ7HBublwsjmxFuIeDl0lc9iz8yA0iC35d75ERbja+/vxoA
KN0B7KYGF5xkMadZgBK7kbvxkK3WnYO7ihfacY7zaJVIg3qJvKsBwjsds4vj5ZDCiEDOiHgqo6DU
YxyhHC13C042dlwXOQaG8HxZwD0IKK79OHd6PK/v+fUpn5jMP++DcTcuN66W5jIuUz4CJXtZBP1D
9963dhpFapFm3rmJb0yCiyMLmxY0hz3Wz8rTS83KqFT4e3UUG1/vwsgyQAGhmA7y9sFrxjPtTf1V
CmiTJdBC3DmQtr7f8WNbmBhCxWCWmVVeZQhpegVL224o+OXQQnKlNFUTJDHqx/ESrQIgccgcizDt
CMmPJR+5CyQjWewhognVDI7X4oVNgJtooPlRHpx9ico9BtetqXBcmemJh0WTANgihp+mRVUON+PH
aIDm7207bXXgePOaJFQsAlUyFyu3CzHvFC465xJCrTtLdasHx6V1SAelRF9dGQh6TwSMWt/4qhst
IxHuqVBuLSfnGl57ILa3FZ5aE+iQojddsjQyLZPCHgMYcVdTExoWWZzbIgDMZQbBtACF/RSzQ8TY
jLsYMtApEMH9XoAcLZ/kuQJHEQqX8C69Pccb1nEBZF6dQ2aqr3wQl4jwDx+o2RP1/EOMH/h4x5V1
l8yB6XySg6ik6tKcdfoSQHfi7tjHu6exKXoqzGp5v+ha3GCq8X4Zq90bxcaZ4NKMgVFdBnRcvAsY
kK4WF5i1VnMmxWUCTUF0jF4BVnIc2drRrzsfWIWhh59BlWM8LSsTyDEjOV7sqWlgfhCXV2Aoz3VW
XVSw7GQIthaP476DrgLid2gah0FKVX2ddsPEW007XkvrJatqjlNS9P4HNkPULjbJwce/Cx3jcxln
cQmYpBn0tVP0foKcUpp51TkqdiEcG3ubCxsLW8j22jBaLhC10Knt4LJMAB8bmHzv3bPVhRMQ41nd
k8Ca5ZLHY/uyVJn9LJL8CwQlvWOLxwWPEUZyYJYrcpFl/7eZPJ3+U6J8aGW6DGNRCEC0qpDTWHKq
oMq0Km+0ZO8atHFVd5nCBnDflQK33IsAvcFpxV9lM0irdZE/xSi7vj2ErU4c1w0DbG59iOs0yEqR
I0XYc73RsXWTnugxfAV30WTcB13GLDAJpIXQjFFZforrY1TPjAeOE3Op2ygAuwvq3w1w3AvK3sfO
frxtnw03dpnDMiWEl3MEtoWcPUBDID5az7uQ+q3WnSfyANKeqC0IPr1LPqgJPJmRlYdI1Bl3EWSI
/bZlryWg4Y1UZym1ueZBtIcQ3Fg4LnhsDuYsEmUcXKC4+1aI5aH1UdVLx8+HjxUXQyZW4aBQSTz1
YKJUjUiCFRAsv96e2Y29x8WQKVbUHVmQoQKxpDq10EE69bF6jpFm2Ll+bsyuSxdG56pm05CBVYdH
zzpH+n5sjxHnYnYdx+U4hbGzrQ/5IfkxB+CW9NUu9fXWlztHLmvU0CwMzF2sRb7edKALbSTIJW5b
fqt1x2GroJiKXK6IqLWad92YM0/zg0Z3zl0VhKQsgZe/iMVvP0lUcj4xsHEe/HTHYQnAVWUkUSWv
kUJ9mFuk5CcAG3ay8RtL0oWKWckJxBRAvKw9lO7MvfavvQ9CjaUE19kh27uAMZC9c0CFO3JZKX91
CawKrlZ2x6U2JtYFjGWRLqeww55gQYv/FExqPgWR2kuqbLW+7kSvIz+y47jdAE1d0HI6LfFwGUZw
dhyzyzolrxrH/dtA8BClj60K1UMLJeI2xa7THtIRZ9zFhhGg9FS0LCtatWPFX2s2vIqn8o/bX7+1
cBx/bcMyRBEExE//8ajQA1nrEIByHK+XvVKmLes7TmuaHqVG4Oa5EOsVeEQUdZmnOFjCY1Aa7mLD
uBVzFPogV1SK/FWpuLiL2mPcYzC/47cDaMbbjq1f3xfZvcoANVyGvVTQhvVdKFgYTGGOfAcY/GdQ
Z1R8Ip+X3HopgonljmfFWIb/BVBxFwpGITlrPIYKC1EAWsgWEEaj0F4i1cf6+i3wYTvXnY1T3cWD
LUKxxEQSJdM5fV6m6jzr9l2WE6R59+oWtqzluDGLYsZUB70DPsj7FonLZqjPi7cXzNhqfv39lSOH
RU5rbz26UMOQPMoKPKbAeeqXyO4CQTZcwQV9tRW095YElcts4PTjbLP5VyTnvYqIral2fFkuDckb
PHghm2zeScMvWjRnWRXP89KlwbAnHLc1CMefVc2Q1Ao83N8GUCtpSpZ0WY6+2f8jLVkHNZQnIFOj
mtz7S9CkE+kY4n10e7/b+njHnZEvqycwx6L2JWEvHFmtuzwb4/vbjf/eB2IX4AWKoBkASz+8xP7y
FA7qpc3qB95Eb2wUfLndxe8XaewCvFBvuuigQuRTNGEI4fWgNsVDCBx3fO6KSjU7RQa/N1PsMoPZ
qKdLBh3uCw3lDwhVVmmNwPftIWxZyXFjTjo/EjnKj9ZlSsjKdzACaMs+BMseHmrLSo4ra98HXXNH
wT5lRPGeBtL/0vKO3hVqLPcIs7eGsZru1XZBW1tU0FYHEX9sP4ID3iCqvo5iVeu8baitSXD8OZSs
XfgAGRleVgsQP1PyKS+z+BhFV+wCu2TXgtAvy7EZFe2jreMf0VIfXKXOVRp4/y4rIJd1obH+pmN4
GZcI0icTOP5u22Zrhh0/DttCx4nAcZPNzSPr/KtV4Vsz8h1P3jC9C+laltYbNeR1Ll2eWJQu4H2d
jUmx89L4/UYdu7xfYqxNZSV4NGGV65A3j3TG67pK6sd1lx77rtmx0sYa5esHvFqjQ14MNp7hxsL3
Pme1Zn9VMfJKKMKD5BQE6u5uT8aWtRyPHjIaDz30rS8yCv6omvyHVxyLosQungtc+2NI+wiHMgHv
RBjWRRr7cg/buDUR64Be2af3K6nsqobTJvJbMqknu7yohL8bsmJYwew7r7OtaXAcmUHoXU4o9buo
srpOZfwzQFFSn+U/+movI7Y1EudQFgwXarqOBPehxyABNQHNf6xUyE3FzsXBO1LsAruqkttxjEEH
ZjuWn9oW8uW8ZALMU0F+cDE5nj2BrEtLBvmjJpyXu2wQP6pY5ZfbK3Vj23BxXTQDZhKKXxB3q+P3
yvIfdC4uSWJebje/4QgutMuSsc95gG0DCfQ8HQRwb5O3C4TfmGOXAQycuD5dvBJzXJJvkTTramXg
UE1Zq58SBLpuD2LLRo43N7gUgUcNu1ORl5/A3AisAa4wPCd/3G7fD/6Jof/3URK7GK9WySqMDHQI
Utwl4++VXzEFHg3L7cUUc/mBkcp75qSKOwjwDYgoMz2Dvdr2/fSnPxDyuY9biv/nDHUfNJhG1N5x
cCkAK5nUPbLCZXUJO6ABswaScSbkeXWyUTP8InXij6j49MIvc230owRtQZ3aHPV1WdOyh3bMwM2D
epPkTvt4BbSKmfuwhFSfGsHad8Jerr8GZRN9QDiZpJ03JQrp4WF41IkiXymV+n7NuL6B4HzYXlUS
2c9d0tD3vA2bHzVG7J0hJpXbFODzIvgoKA+yC87LLDiHkRjb7yapB/GT0xqhbgH1rxlZsUKWZ6P6
2ECxFLSmd4KNw7UDB8nzEtTNS0VRIwu+LfAA1PX0dpDc/5upun/RpFQXAVHkIG37ujgRKIggWyVG
A3HPWPdNapoGFTW2mUF7KEYfIEEaI2xEmhkh0zDvi69DOQyfBK1AUh5axU+sBM9KquSyyNT4iSdS
TsfsrCY2vgdLgFhA5FaC9I5VNFyeeBfCvh7UJu1JRWp6EaAU+J4rDspO1WS6BS60gASZwe74BbLX
yA9llWV/8TpZ3jIvpNmfkPfu1Duah+VbvFrH6E5YmPYk+jB4AFFW8CBJTs9gYw2/En+m7QWkWeZl
DqDpcC7rpesfKrKUb2TQAbKUKPFW0yYczqyXdkzBsAsgpqhMru4E8hjlM/5e5qXMsip7yyJT3HvF
OHcpAVzoCyQWkNmYQxzeeINOVXjyvbmOvnRBK2gKpFcPuzKUprVhVc1pYhMJ5xFd+ykr8bZPjeZL
lXI/hgiB11AIzPtT807PA79K38Qi7ScLHQ3TRsnHqtC4MRHVY5bqUITFSWV+Nj/LWdvnecCHzW0s
l3sKM7bvuMZ770QnCRZAMGUOKLaPUeF5R+QsfmgwybxRMc2eZg7SvUvZ4b9TI0fw4wwhie8J9ZYg
hVXbsyn0QM+kn3r/TT0aOt6pJSy+exCeESk1DT4S4Fj/LxJm4WcB1+xSEI4HDyVLiul+4pSST8oE
QXA3YPGxOzJSFb7hSy+DO0SD7ZNk5YyEY8DLPwCLjIv7ZJjDr2Dwme5N1IkfKH5kzTPFE+0ZcD9r
UlOWA/muwblrzgx8rCgwXDwUz/EAf2xBk3DiTds9Gh+rq1pC710e+/rnbPTw55J15WORd/xqWYDv
7wQNrrSHgdKu6PVHbHR59DYJK6zXpenrhz6owh+8XeVju5C/nWuOSqa60dlJtD0yjEVXfhBiZH/3
iknx4MvRvw6iGoazbfsyOI3a4iGczSUOYrVM85ImJuG/vKUth3NoQRLxsSQdZifAP3oLbSr6HpsB
IESUjm/IxOs34aLNBXGh4JzxPM+uFizTKe1WGLX0x+pTZWyUSq6yJg3zoWcPjTal/0F2faeWVDTY
BuQZkdNOvm9CFC6+Fa0eflUF9bCAwJqXnyuQwYg06MX45Kt+lqijVPPyBqzDBoAdm9juKuYKtaFZ
y9SDZD2sFWjwgJ+14qvycCH757YlbD7JqO6/iKiPn7OCq88oIIjrvxuusPYBehD8ClqV9n7SC5fF
KZ/9djkBaVS8C6xarjktZgFpMQotpdMMCfGfBhXDf1MUq30YWi/5UMGxn3kewYrKW5efLUb1K9PY
YgkJcnHJBPgc0wxr6YVB/+fvwczFdcI2eZ9BJvyMrGogvgySBsV1LQaPzlVMvexdhn3tZQnWNdNk
XR2kuZ2L5U0HvMl0DYtuBfsoaGKdDWO0PecghGshzUDwOvKGmkw/lbTBk52hBXShdTLHVzHy8T0X
kX1BDAxEgRBO65+CPGMS5NBlMaY84vV81gSLg0S+l5wqqugnFJ6OYyp7arq0huTJYwLs4Bu26P7P
gcjqghem7s5JJAxNMxuWf9TAxTZ3tqFBe0Ikw/M+y6Qww1PQ+zVPNcJi5ESqrntE8VefnMF82dt3
mTDRO2DK+OcZ1fbfBpx71xh6VqeQxY1Jw2YqP1jw970LWWievWgENFUBs/yiQAp5ZVa231jRsY84
uuyZzr4HYZxFTC/ZVEQyZXFFxrPygiC8n0LIF7+3AhUYRcqHgiwvFEW5rMVmlK1dCRCZfA+Zh9Mz
nifKTqTMInzIzIMnvMy9Cuzs2numrMzIG+PFtleAJtRteeGQr23APRfgJARFnJ+/YwIUdFUJOZa7
ofA49lIZj++UHyASQsdJm/sm6Up9QQQv/3+cXclupEq7fCKkBHJiy1B2eWrPbnuDbHc380wCydPf
oO/Gh78xUm2OWpZOQiX5jRlfxEsXsbxU55gX18krHSgo//MCd2tHJYda3Neipq2bRbgsJyFuzl0r
Zg2sBsDWp5I21g3QePktxL7okxqxD0GZxOb0oZljXY7tqHPPaUStRrAGN33xGuH0mE+NKfFWQLPy
32j7tb+NEJYNsUAIglu6yl0bN2UBUhcox0VIri4xpdnik1lD7FPLGG64ZWvhViQtzBswT5rOJajm
mAW+ogxqsmE0GPc6Vay5bDPNQXFgJD+BNVcsqNWsfnFHlz+dOG0ct7OyRHsCVZoGeodbl9KYjFdI
bsMcC65YeynrFi/PraG66huiftVRoS2PkTrNPKRSM/FCqDRe5pwVP6rKaKCXbmgLPHGS9vDBCGum
h30fQw+Eyvb9OE8IRrxiGfND2vF3PVTqQXQ4c7jLB7ptHKP0aCC2HceKdu8gb0NCMobgIEjDgvRe
DfYGn9eFcvxYOPxQO01O3NQO+xLUjCCxxrgEoqfjxAjVkUPsI7iWigdqtiVARIniEB9FqWJYblRE
ICAN4USQQobddQE2lntQVFd/dARnYU+VMR14P/HuctYQDdMJApE72lEXubOARBMUUyz+BuLvpr6k
Q47vNiqpAdjTUygwFWLlnHAP+nBNDBwHQQRzJ5Vg1+FCsvIaLgny7y7G1QnxjcRwQOPu5HDk1x0g
Gr1viw6f1BRxNt0MDo/yoMcrzv5MSi4fcjNpLsapHe4AkZ2JP+NeoDsDuWf3nM0Drd0KDhySvFCq
DjI2mJnnOHXqVQPG+83SCN9YNhc3M03yK1zvJN5YcAA9U2JQ7UZ22iUeb8Cec66llpWLG+c+dQc0
z2Ivw65mbt5NtuWXsgzzoLWcxjqWgsrj1E/6VeS1fqlYanI/SlXjRwiONHbDNGpzv4nL5oCdw4iA
UznTJYeHNDw+aaTgDfqXP6w4gZ/MkHFmgcoxY02HiCO4xdOlpWz9Gjpl/qsG3Py268byAoIc5GrC
DPBFA4LC2IMTTa9lm+e3jjHaXeCQubH9AZnn7RjmMYY48g4OfGCjnrzS1tVblHAn9hyQcOXeoKY4
9krLhtMkLcVmiDytCzdpjOgVupSVcUaAxaSuLIboqY/N+J6nYXYn4G0V5GFmtOAIapjZC2saDb42
ZRpA9LmuvS6U4TsoQNQrqNfyd0mq+qYJFUJo1BA4li4Hnu7Qayt/QTI+vzeYsBNeYhpIFBUC+QVm
+xjehBggaedkOUjSaIvmh5zA0OcOrInvrCxOblOMKw8YhekQCiClIEuP2ksTOEHtw85LLUBQAX5z
3OSVSDLfminl77RsxycWgiosa4zp3aLM+VUkkh+4XSWHRsbIjeO5ehqV5q4hNKhuR+m8JrHI7kJU
JyAIdsbHLgIYHcdERl5fK048aszYa6yGBF07PSwkK6bnJAcBaVUO0wcKGluhPstQUhTUCF/A1We+
WwOfnHNuIwP2wiZNkNV0NS4GFekxEUhTK/2MF1azqu71Mc1GgkS0Bho61MNwEbFqPHBO+xc5VexZ
1SgDs240Lilqt3OzSYsbyaL0IQKMRfutbAYvQWL7MFq4HVeQn/B1OURHICwk4C09uxYJsByeBh79
oisqIDUrTGUlLXiXCR1DP5nKGSK0NYTzWmguTj6Ugc3nGO0PF5XDeB2P1px4rY02bYVLl8d6Noej
tODwlksxn8se/3tnE5Beoqlh3WiMPWpXglT4lqoCXmYk9XwWjpY1BqrsuhuJUZH0gP4B7mOJI2pP
2U57lzUCRs/qubgmUmHTqygn51nZTM9hkfJj47TMx5Q8vZ8NZ7husr66aqyquUDWknnJkM93rUxB
gTo12ZvZkvAsVBZ2OxRWc0xCWvmNKtULWXKj0ERVFXEi7mldZp9c94XjgfywOTJz4BdVU5UXLcQ9
Xyx80+uxkfMlri7DH4rTNOg7uKGyAvgjqktwl2ETXJJE6tVC1jS5iaq7CbEunPOAEp2/4tbcSv0W
ipOWn3Zx4lUAIF1A16a8RsMJx01p4hhuUcI/VAxFLViipmcnBGElhrZy7N+ULQ7a7pSJ5h20voss
5WcmGXPhlnUJc0w4AT+nE99GTShdNKKLAzAT8qihQQvhqgw0vxGPUOKHFmZWUVaBP/Rc99bwsxGN
+gXgf4cUPCrCIKtxxqhG2PElEfV1iOuw20byN6uKoFIs8jA6V1VVoIyehP0D1gkKQMtCzVLURXcX
8T6/QkS2r7hmw7GH+TwMNIJ7RkM+tv2kZkAVUQeYjtYtDGZ3PuIDBoDPUC4Rw9USM4nEzWOS2I9Z
rI0GuhQpSc5Ls+HlW0/NMDmLDKPLwMJSj0IcUf6i2uCQ/pp8OUXkZ4Ye57ELIY3jcmalHxbpSoS0
eTDvezMkkwvk7JUmrdM9JVGDk4o8CzLtCloq8oFgnNNAsdwgFtKq6MfCRSuDwkXMYf5STPaU/1Gj
mXV+QyrUd0sxlLqWwlDuOW1D2V1gbhPG5pB2on4aY8YEnTKJD9WUYCW/CCsTtQrGas3wd1hbGTtT
ooi5J1su2nN7LtPKNypllxdRFoXnQGwj5sZ1kUBDcKiXbJIh1+46ouKHDJkoytK8jLLkwTD7OAE5
9RhieBE0vUMcgKExwxntUXi4Oh4T+5kZcAHgx0FsRDkKuEIlQmxTqOOU3xZWj9QLrlexCwrX1cFF
22z0M2ZYd7TKBH+H5C3KZkw0d8i5rAp10eWclEZ0i+zCERwB1KyehiGD+kbGJ9FdWNwS5rGrMOLj
yqxUlQ/x39G45hDTRL8K8hfOWWuRVpyPwMKLC5rMrXyCRtLiK+PIAlAJDBYQCs4R2iFLjB0IJ2TE
hxCnIgczuhixd2aB0hN8YaMIdO1k5UuWhFV97ch2vCflkpxDjry2zhZH15x3cT8aB2noLPJHnemH
ZLaR9nOL8irgM7RXsJadJ2cUOUuLK2bpGH7p4Hi7dhnn97pHivNq5ZgBvi1aVr5bTgpzqJC3x2BK
VGl8KHgvCNIMuM+bghYgIp/MckS7tOfWdSbqfHiBORVxUHSEp+ewM6TBuisBGkkcPmRn5VjxW10P
c+gi2+ifQzBtImMhxVJvJFUZBgbvwSrmgumwh/4gBDijKXQ1G61ziquPzi+KbBjfTHyVwbMAz/+0
5rgw322MGtJLWtgxcKahbeEiyzjOA0q8YzdS3KjrFhUqkCIxgeZgVlhu2VEDSX8vzypLjj7yzIn8
UkUvqiAqJNxGOHQ891IQCk5u36ILAAKTXpYYTccoF1SRoMPk8WGRtlNp/Uz7Dv0pyeCYpWrH6l4n
RD6GTi29BAX2GQkTcp5UGT9m6YiBjkJF6BSFIW+HIB+AWjNDI4+DdCqjXx3UZYD8TaZJOhfNDOkr
VWKgDlUGLFCCARgJn9KZ1w3EuWJODctbzk18DHvgr2CLWW8G4wxviOA4o+lggfL4MWqr+ddIrOhZ
UPARAzyrrmwCuFYvE/MuJZB6vFDl1N2oSLCbkKt28PRgTpFPEqc4E8hKbVfazPZoidgG4u8QLaGM
9ZmXCyilxylUUhPIHxVteqmQeudnAObAi3YT+oaoU4rrzMkmB1zetUqCjiEp7eC1ExDEh/Etal12
A8CkPEai+oTbQDVgSqNC9dV2rYcRSRPVGDdCvyWCh26BHiz6jgqWb9GJXSckRYvBbGRAJjK9kYGl
7+GEfirmBvnVDHno+JCKkHjdzFBJFnkDWRSLVJ/x3JIrcyqN+dxGr/pT1hKlE4DdV3k+6INDBYQ8
W0VzWIHFaO4SA8XsJdUqPkuUFXncTG30HkHiIZ1qvqXQ1mn9cAjRa+ly2f4kRU+DJo85tI5AdvYU
92haomMq2BPt4Fm1HAguE63hojJKtHoladRlr9EAkE0+gGxhyUCAx+8OE7oa5wji9U3fpA4UA4fe
uOziCIiOSeSo0SL4g8eyxjd20N0M4I2GuxCunJ/FPYagQLaklp1EUDZqgRGaHqq8HWZ4wOI3R3Zz
povY+WWFs3Mr2zK/pyNFScvRfWzbIv0Zztx8U3WJAh/tfNTJiH/6Av0KXM9HukXDo2ENanIMbowH
c+gEGMOBCQxpjzwB9chzzcu5RK4QVoaLRGP8ARuPfhhVXT8mmN76MdIpjDEtZEfjhxlFjuXZyFae
euhQXFtUhC8SF5YeH3MCrceO4AIhpCHGZqH67dmFlc9ut/TXswTkfp7qbbhfZRvUpZAtcSfcQN4J
prMS84UFqxHLImTadl+BgUx1mREGkA7GmW4cM8ldM0+tNwzsxC9KijbClBEu0VwwdOmAZmN8JlhV
FH45K1O6g4XWd5DplBTugEuYGl2vjoGyEF1Mr1BzZvkzaAargIks1VfFlLaG1+JuoPVJbZj5AZco
0wMnmYCayqDH7DGDbRvHBvhN9MpG4jyPLBuK5yRsnew1MUrjkJl1i8ZZnhU3XR7xWwOoBn/ME9T9
va37H+BkkZ7Rsmr5TFn2OSUUR1VZOoh1kld+7KCGAOVXdlBqLpcRNlM+Wf3IR0+hHYYms3Jsjvq9
ju/gKyswEk2zIkHYW5U+D5HPzQjj7QB/a8+opLOgtrRgj6wzo+aIIJ+oY9knTbl0p6cQTmOgT32Z
tfpggLxceqlV411xwYNODCgT4dtLh9o/IhMNmy7EzJVqhCyCVkawiarHf0BZB3GHokX9DUta2kdQ
CWouormd0z9dPoOOrZYjKmE05szuXaq+eydOpC61nTavnVUj2Ba1Rr3M6lS9qIl1qHh69auY6PSZ
hGF+081o4k4TEkYk7CTDLzCIV81oJE0mpiINLR3yIyZGb1+hLZncNJW1eCEDIiZRiYBlEvwrq4ru
ttUjTqIw+VsoTcT6dEycXzHwdWBBs9PrMV1SCpsWT0aHvNNtBiUvcW4hwSGhwYuk1dJ/yhz9Bg+9
VlzHIPJUb3D4yGsapvJHI0LI8VFtGffg8UPvrh073DWxqlFXHSRRpaeVQqelCgH6bTIDpU6VVeRe
RWl9X45l+tOmrXVj1ZA59fLOMB9iOI/6EdpIZe/2SNzUeZz24rWPeoKOPnoLaRfo3NZ3wIujyVxg
svC46Ig/hwYz33D5N9+PyumCoomqzO+RfNjnZYGmY9yMPEebsOzB1DD1NumPDvQuEuY3sxavEFRD
XIOYJ/Rnk9QaGuTRtsQOoQL0rbxPkNhjaqu9pJGlQAikcRVBpxGVVJZY6XiuCxuhoYZHdFVZZ3hV
g86XhtMK6qMzZWi3ZdAEB5dJ+gdcEdEzRmlBR5ZkXQqEFJKv15YgqHoxtZqrSKCKPddxkZ4XFLKQ
6BixIy6GaHkEdWvxQ6WDXRxio03SwBClHM5wIYLqqAbF4Z6I5NZd7grgUIyxMkEFbAO9inuEKqzk
WW+317nIm50b9a0r7xW2wcLuSSkA0CClNSMMgPutJqfRwAuxQjWoJDWXuUx+IEqjFEHiZLb09/fX
0FsvvsIozVkZjcSs2cFm5ANyC79H0Zk7AJ+tbV9hGKLMDtFvwDUSVfoM8ngvVpNHLkOg2rmj30CU
/A91RdMKeFKAJGSj3pG/oC063IS5uhlifhr6bE1d0VhqGLsKii8USDH0cdljbp44AyTWgke4lAGp
X9zTQ0/UVUP0YUbV6hZmesjBKvH9B96AS6wVj0KjB4qnahnkRoXLKep9WWeehVaHY4jbedjj5to4
SGvSitFKWigrAaZHdSZ8eJreH8Spi68MuJtBOTkyGHAhKlyQY8KonzFl/f0O/ZvWRfCV7RKnIygh
IByYz7pxMSh7yNCDX5RZC2YLN0uHgwE0/fcP29qmlS2DPmSAlIANppoRrSVcJtujfs2VQDft+wds
2cTKoGkJEVv4bnbAbNwfNLL80eh+UgUC7t0jtfUbVnaNCh4o0syxD104PaEwrb2h351G3Diva/KK
1oFATTp17AAI0VuhskWyHdWFAkWG4OB+FslpX2JNZNHFZd6B3pYdiirxs7B7ET3dGRLacHxrMSRN
VJMMk0MPRQh/VCw5IpLBHreocE47p3brGcv3/wLaKxjP83qA48Zdtwr4iLQ9mUGR5ixotJOOElse
/eURlepoXBXEBpMfkoDCKV4XZO/I7UtTqYfvn7Fxltjy9y/P0EkUpn0Ny05m8Lh3BDU8L8iOwPnW
4ivLHhizRtw4QD3Y4b1XOW15kbTouZ726itTLgiAMaY5sQOJkvNwQuU3lbvqFFufd2XG2OQOzV+b
H0K0Et3KwSRMZ/Q/65DPO3DMrc1ZWTHBQKLoesoPGgS8bjYOmWeX6dP3e7PhhdakFehathOReP3K
MtFFoqiSAfJ0NHXrPjZ28ouNX7CmrujqTOZlBfxB0oXvTYiLJZaT01gTxJq5ojPSErTHQPNCBPRJ
DcvXnZq9abmNr0vXxquaghKOiadl/iILIWyCpucAYmq1p1S39QFWtqudTlhR1f7/60t4tgUZnqjq
qo6rPdLSrV+xfJcvtjt2Ba11gTiwcPS73MEe6VHNnpHjnuq0c7Sy4M6sBUuNii0AhttBT37bZr8o
0KqoefZ02TYiDl3ZcdgJs4NcCCRsOrCKlpYnRfgcYnZlmB9rePIdh711WlcWnVEp0wTjtYeQDsZv
ljnlp1VG+Q5Uf+tbrKy5i4cY8LVloxyN6+byahk6K9lw+/132Hj5NZeFhTq91aRByHfAbd8QhGTc
Q3yctviSmH05RyF44CPc/y3AeSf3MlzO+eYS9E9bffnsX1bvikjlPMXqpJvuohozDKKFsuj3i29s
+5rBInH6GDOpnX1oADBz0ezrvQY1wtTgH98/YeN0rlksxiGdSZRrdmj5eDnb6NMiDhPH8QRGkXLj
xALWXtmyzatohL4iBhcLIABxj9i46H7srb61TSszTtqaARatnb/OdAGcF8J86SH4sPMZto6n9d9v
nOQCvKp8lge0c35ijCTHLaLY44HYcKVrCguN+4A4SkwsXhZXOmmu+JIJ1ejMFeTu+4+8tT8r602K
yNESWOgDLjlyH8XZ6Gah7Xi4U92rlTe2aM1mQQeiBO5lMFue4ZJVt9AVjWm7I+W0sUVrMgtcLaWY
i0+Bi7QlLoUIhtni8yopb/dLwI0qbU1mAQQDLvjB74Sh6ci4DWV9RYzyNrbpr9opfRKlaKnv8Z5t
7dUqPMOz4Z6kaxFhIjOJz3FD3B1mfhq9o1jTWkS9LsEaLyQKD72giaGbWeIi4fD9Udp69+XvX9xd
2qeG2dAJ72622RDUjSMCEZMd1Y4Nb2StDNnqgHpSpcRYR1HIg0jUgz2pp7q1A3S/33Jb7MSbv1Pr
/5iNWIsjJdaiPs0MPGiAjE2XaWiQFYe6MX///8Pqq9EefTmnP2wY4ly8nrZ7qyBdpA0a/jmTCKOd
c6EGgDpMnVU7QXrr26zNnIf1PKYxBt0d4DBwryv8GjSv/knvvma/kBoNWaODhSek/xgNAHZMeWqr
as17EaYpq2PG7UPaDJB4lSr3JKP3UWzbiHjjaYd3TYDByppXM+0FOOLKJ97ADQI4OO9E0o3dXwsl
yYj0o2MwdMJIz3DBi3phGE+c0DMXz/7F7Pjcp3PfRRyCFuIxweCkN49Awp32ZVc2XY0MV2ahogdc
KVM3wVTM6b7bXJl0ir5pMY/2MqmF2ZCkLc76pkyAErIuBC6+dyL0RoQw1xFaNAITK+EivG6/NEtW
vfQSWjL6kNN+OW2bVsZLgHEIHVUAyQeEZ4CEcjyzs91fsHV8Vsab2sUAxv65wz6V/e1kz9OV1Vbp
TgTdWH3NgRH2jQQgV2H1xrRfLEhcXw4GgD0n7cya/oJoMkXVUGF1qar+iLv1xFcsJM/fL78RFdas
FzQdjRl4EDQ150XhcmKVrxnUosqm+nBoN7qmVe+VzlsbtRywL4Y2AqoACCzFs6DOZ/tlJJ0Ate3j
979k45iSlRnnedLHHe6vET1z+VsAR+pNmY2RBP7GDXsniG6kMmv+i55EkF3hxvKQIcuCv/q7kwhv
gE6NME3SV56FmzuaZ6cFNbKycIDWqhzPq5E6AQfpJXoG5LHLT1MJEGsNpAks2Flf9g1gz+Dcpq7R
dy1GXKa4fvr+o2x98pVdy6EBm6rk2K/eQm0ImALGWsp5p0n4l8PmH6nG/2gfReBiy9vlmycMciKN
8opRHjqTXoq4uHWQaQ76Wtb8ErOFJ/Xe+JoiwzIjp9QEQG+ge0BAmaQY6rLZnpr2v88XX7NjhEOL
gkuWWD2ygAo1jQ8YjA9tnEszhtaaiqwzoOV+nvJx+JojIxHVIIw0a3+RQk0uixGlGiBkTnJcfC2D
RBtMAOXD0P4qIcziDWb1gftV2z/t1VfGDnhgXHSZbH51w/gT6nnSTR2ABb9ffFnkf08Vd5bD/MVP
oTUGsLptGp9JD3m4VBXGpRBZeB7XlrOXJC/B81/PWBl23urGaIiMMBQ2mn8M0TB3YaBs2NKeWfRW
rRQNaU176BT0HlSwXsB9PMEbVyfxv/I1ecaQZs6oMeH1ZwkvHgCwAIulWbKT9vw7rGAO7L9bWE2Y
JiLMSj4xEe3n6KjgKNzgyuZx4YfY/xFbj1kF9kyNjmMDYPlHJd1RG+qBGPI60ep88cIz5NB3TsS/
3RgQI//9OQoxC3dCrf6YiI4Aw3GQ+7T8ND5JKAr9d/W8onOi+4x+dnN4MDkN0EnAjFEGvVfm7Ome
bf2EZQu/HOqaaJ6AeoV95ARzJGNbfoJsId0xxw23JVeRvYLCYecoy/jQNfJzpkzPGIp7h1WxC/wJ
0Jnx4HWU7jXWtn7LyvqjqWnjoojIZ5hhvMgY35lAT+R7499ae/n7l32CmlPOM8zpffJ+vBnrqfN6
gOh3zGJr8ZXVE0mllbBKfxK7Jj5f3prPWXvi6ouv+fLqSdOYBkRU7M84LtADXAYlwG2x47G2Xn1l
0WU6aT1ovPqMDrLwMWfjOCB8K7vkJLgGOk3/fXvFuSFAHU0+pTbtI2DvIKvDXM5p0WjNmwFWKzti
jlH8kbFTI0EDdFeYJwbSNWtGkTpTpGlLPsHI0L/n3KxvupjLm+9P5EZDha9pM6YhptCdCLM/juyv
qeVcg+9o8P9CiTFymrhDHV6zqb1WTdS4U8zemuE0Eni+1kriuqSQEpT8I+oSDD+lQG4kCnQW3/+y
jTO1ZtGgUOXBMPpAP4wqpR5pysHD9OpOcri1+PL3L9aACY1Z6qqmH7i9H0DwNhmYlUt26oCtxVeG
bIEnsIGcSfRHZwDpu4XOrRc77+Oz0zZmZcm9Q7QO59b5bWCWzB0mZmJcJvk8bfGVJdsxd0pM3PKP
GJP8bgimMa9opj2RkSUk/iOxESszntNZOsuY50e3MH6WUvzmJnTktV28WgpIwrnlx3CeMfEyTtZp
xr0Gk9UVuFgGbk2fNWUZUFgRaGnbFhXs9xu2Ed348vcvJwkql3ZFicF/Lz3FJCm9BgSU5ThepxDC
zPv6ArMpO152I6FZw8oaWSuWdmP/WWXxW4tp4bzsA1LTewcNYd3syS1tZLhrZJlo7Wgex6L/dECh
dtFiWuosmjlwOsYAFMf3u7b1jFWQNhhBQ0qME7o5pduqZZT5zdKnBQu+Mm6uYqgHqXoKTHDGRCCY
qE5DJvA1pMzgYmQaPG+Bmf0w20Of7jRaNjwGX5m0ldumGUms27IQhGx5/z5iHH0n8v+798HXAkh6
tBzgHPSEkaFzDZ2xIXHb9rkaT/MYa9kjVSTtZJnNFKioPk5z/RE1Yqd59vee6R/+Yg0aK6Sph4SS
KcCc49UYOG7vd0Hra69yIf/r18EN92P/8ZO6pgd5Zn8KoInkju7zXmd/Y+/WYLJW69mxMGYdZNVl
ZNauEs8xf0zUXkK5YQdrRFkby9lyQmxeW1U/clVeGAQzp2X88r2Zbb3+8vcvzimHZjjumdspcBRa
v3kYHxGHbkBC6s9loXbO18bhXcPJgKxH0Cf4SBMpczcFAZHbJqfhmPkaR9bgxh0z3DM+bGS6vegP
3Npj5d7ae/u/m2MYZefwUi0+qFY+uK/yOxCbWecj7+2dOnpr/1d2Hbdh1sc9tiZln2V8g5lETKG5
tDwttLFVsHacLBIJho0DMWmMDUTTb0tHof/92dnanlWsLpWSXVfg7JjQduAYLbXxDNY4wffLb5ya
NZLMUlOleITljeaxGl6o9fT9un9vHv7hM9boMZqCXUYLmNT4XD6SwLwElUf+QsFx4+fXpRftxP2t
91+VzMZQatpBtjgQKXCyqjw4w97WbOz8GkU2tFnFZ9yKB1Px1JLcjauPVj5/vz1br70884tHoBWo
FDEmMwVQkxv+SAAFS4+l5djsOIOtd1+e+2V9G0RLBLJoUwCCXUBa/jAI44Rps5M2bL39ymQZg2pZ
znBoSnGEGKSbkfvvt2WrjFqDxTC218+1xMopsukPdn07ef3ZQ3aofHUa1T2nK2vtSGrmYsLWlBIq
lk7lV86JtrrWPYKINYhtdAljmg7NeEzG2tVNvPNJNzZ9jRFDm6lzKrEsnh608cZPTBzsVebcjkyC
MRDeKxbnsb53jB2vuNH452ttow5ctnUF+orAFr2XqOI+M6fHoWPgrLA+zUyB4t5+MHH/3GHk8fvz
s+Ho13ixktoR5mrxW2j6Mpjg78uCNOGYHj3N26zRYjPqSMx65vA2MTh0Ltt0p32wUVKs4WHVAEVu
jOlOAdfJ77Fg9yOY+nND39AsBH2UtQOc3zpCK7vVNWeMTvgiVn+VTBd5clp8XUscaaepwF5cTAGh
IrBq4SmhWhfzKg8yKcedb7v18iu7dUxZ67FFOZFq5ykymhxnqil3jGvzsK7DrNWH6KPA8YAwxO3D
GigPzIEZ4Bqg9dGg8qIXoCeahNfEe+DGjY++howZdplgyhw/SES5X3DTLdJDEks35D9Gcfe9QWzE
gTVyzBziGpp3MIhpBBuo2R0Zl5ivLXYqg41vskaNOdKs0wLN3UBDfQqUNpcTsXfcx9abr3LmZtR2
Ay3PKZD9FR3veHusw53gu+El1ggxvrB+5B2WthMrmPvWG1jr9RChgjbDziO2Nmb5+5f4G4OJitUm
jpMsEXv/YEL6+++5te7KggGRBOh4RBCIRAY6+/BB5NnOhm8tbf33lSewdJjMhnMAtwwIhQfPHosd
69paemW6mo5cKoFjUudgBLqf2I7b3Fp3ZbRR2VkTSETGgLAmaNjkG6CQOGmj12gvVYRlW2DKIjCh
BO4MmZ+be6qaG8dvjfWaqO7GecRGl1V8AHmOW3XvlMTgp927e9mwnTXOq6FJYdmgSg1K+3fN3rL8
rRanNXXWKK92SEuzapYtN0Kv6xp/AofG91u+lfytQV4lKL1oaMAhKoi91+XzbJaHuuReyeBXIDSe
X3Sy9ufmcnT2uOs3TtBa9wiy6bIwND4zM3IX/JLu0O9NkG0tvTLV0ATvHyjTpqADL3B714rg+23a
WndlpyOdYyVnrAv2WleArw09u9NWXplpXjE1gftvCuruPJ+u7BPTjr8x94szZHMtCpATLt2bG0v5
Cb8/6X3XoK5MgSkKZdQYNKCqGXDYD9+vu1W7rvFcI86XlUZYWF8UN+osuf5t3jHvwrgFU9HOYd9w
AmtMl6UkmSn0GgM+vU3lorHSuEJcToKdff8jNo4JWR78ZdPtFEgIavMxMG2QB2kMNMR7V0J/UcL/
qO3/B8blRMA3zaC80B4/AxGBnx6q6/gQueGj/nFln9meF7sP57bh0vvL6OW0H7T80C8/iLVqEEJg
x/LuKEYQNZ7m0dbwLeiYFo2TwaMxUE/CFVyE8kQXsIZuLa3kvKfhGACP7k9i9AXfq662zs/KVluY
akczMgay6a5lIV7KNAxIMmFGH5zp3+/4RhhZI7fsBuQCCujjAONuXiOja6d2gJ3ba+r++4SyNUoL
DEFxyTOEVc1sUOWSLgvGqDpNEI6tUVpg98UNio0NqpybCATyM3v4fle2XntJ57+cw2Js2g5MjPio
DlhOxPlCmfn9yv8uCNgajaXmRKq6wspT314sHOToVDxNqATRpftkM/glv3/O32D9v/bLnOWDf/kJ
Tl7bWZ5jb/hdfcguojdxM7hnxpN9UR3SC3lfXZ6zx++ftbVby9+/PGrIhF23JR7VFEGd/LD23Nu/
zyZzVtG1jJ0SnKUR2otg+UpB7p3GP3toAX3/1lurW/99ayjMiDSTWH1m90n22ST3pPh52tIrw515
J4mZY+kBY8FN807t2FPJie+9SoihY+zUJdhqA4OWwQCS9VQrD7oUJ5V7bA2x6k07K0AKgjxeyRth
F4E9iJ033zgna3wVRLCnGvj1MbAmENcBht+CpOz7Hf+bWP/juMuVxbJ0Shi4Kseg/Qm6orfsvD83
PBE43nxzW1wVV8y7E8dfxcfO4/59u87WQKtpsNKSLNUOuR5/h7cWSK9vCSi2DtAA+fjzf6R9yXLc
uhbkFzGCxEACW1axSqMl2ZZle8O4tiXOM8Hp6zvp1wtdXKHYwd4ptABRB2cADhKZ4afyvr63rtN7
7xj+k238xo/LAdcVjFRkFdiUI5dK5A4/zWzp57yGtOx6CFDFtHFGFPD/jyypRXMtw7GfcvDH5uI5
au5AyXismqfQeU7GM6jUNn6MKT8JLbgtWdleN0OLOErGA+fQDZDhmSzg94UIghTkoUbAN3J4ovF0
V4rwloTisJTVoSxJ4GbLwzRbweXVNBmW/DsTVI6thBViKkQ9p9GxA7Wr/dgku/AvXFc6CidwleRe
MwaFXQTSHU84Km8slWniWiro0zxRKhqxQUhyeWwseoQW/NNY30wrhfRl4xjSpA7YUp3XW22I5B5Z
7p0L+nKQPxW3dhrt6ldyHbPFo9bDY3fkSiEOtnXm0a5+JdfBWhxaug3458YANPgkuaqif4CsVfuU
u6EX+m+XoYmNi6O8HwOQ/R2itn4YK3Kayi2tVUMM6oAsKFN0ImzWAjIcHAe3F3d8Bj1AdwviMHfc
2BQbtiKeFujDQgpnSVfLp/0jqSFl0bBzW9F70AKD0dE57nMgLdBrkKp5YH/E3QNe1Xt3yXJK0o3Q
MvmmFrjZHHVqyiYkfcFzv8AF2MmbG1Dtu1l+ujx7Q83ytFKOTeBsDwNmP04/PXo/bTGfmKauhW4N
7WLarXubiX2eQaXY3DfWRkQZhtZRWDRnfV6upbDr7ix6nYeP+b7OEPrI/3Z7VfEO4kGYNWgkpHXX
7btd5zrcKpkgTAXiflxaUOa74W/P3dU95DrAKhcVbyyIjAQ8sY687XEE2bmb0dm6ijAux2HC0GwO
cvpg5/s2YDqkaozq1IEMNTZgUXFyhHOziPJ82ZkNEa9jqpBlQ2bJGE0a8gShGkteWeKHNz6DC3Jf
tdDRVX0FQXFrxOahtKvvYJj+hJdgbwqaFJd/gCEadXwV4+EajfgBJAwPsRsCP78FkzPZRgvIIstC
QM5rHMwqULdbeITVN8RPBvVpTBs8AHG3rqEMRVsHWqm4TItSZvhQSk5JPp9d99kB2aTaunMyGEkH
UlXMA0m5C8d04+4bYISQcvt62fyGzKJDqELbKTyrRU11Kg+Sk1l0sBNwvU6Oyp8vf8FkHK2uuoPF
QogpjLiyce3AKnJ1ZQGYf3TBIhzEEx6mXv6OyUbrL3x3ZCVz2pVNho2zQw4yuwH91+VxDYVbx1CN
DpDyLMPikuKco0mTQNuCj6DzBiveFD0O6a/L3zF4K9eKap/VMoF00Bh4xfyJQ4sqAv018JKPePN/
lRTDxmdMZtIKLKOyaBtHoQ/SyJ9AnkMKRIitt0mmwbXSWjVEeB1HMIPN/RBz5ffLRp4z+akWy+GU
TJEHHcGgBpdy6hzl8KMFEfNl0xumraOp6tgTIYG4aFDFYBXzMh/NnH0ja9V1UHwcCVuzW3nbqat2
2kjKhsOqzsNVFdCRyetkHbfz8+UuRisuBchYQW0nJxAHesqhKXj5NxgCWAdUOW1PoXWP38C98YAb
L7/Ivkp+y7bgN38vij44njItcvO2gFpTv5r/26/uIB4/z49n7/7OPs7+Fwto8I3fYXAhtq7+uwQx
QbkBb37xmVVZofs2EhCll98v28jkQVrw1jmvQppg7My+jqabeOvkbhpXi1ZnopTnC8bt2t9gRvaH
doumzDSyFqqyg9Qa9QqcYYsUPg/xAV7ty8Q6noqigfu/Sc/zw1JeL1t4UMMC6lCqmdlDYnuITeiw
QqHUb6prrxMb3mGwh46n6uMwtSAshUOxFw+PVTl/oZCI2NjkmGa+5vx3rudNI80rpLCgqB8z6yqL
P+fl512ep2On4BCQ5GkwdM3uKv45VPsWUcdMWakIy3ARaDZ3ybFUYQCY/fHylA3JS4dNtUrlMYRy
1lZ8qk69Y7EDtOegWcLB13nKI2IfKS6QH7M6A5VBLbektk2roAWpk1o8YyGWOKTFlwpcNngm6LIj
mdjGMhtKuA6osiYouYq4wge6lh7mqvsR4vH80WHxctPPYXeMIL54fdmIJn/V4jeEugi4EiW+JT51
/YPY9z6KU63Q2l0DiQOFoyaeH56ttD5Dy2XDpQz215FTGYVQrIWzROCwN9cLZtX4Kt+XgHXEFFQE
QuyS4a7Q8H5rpmn6U9jO8uuyrU0T18IX2AY8SeNwnMm+K8hLJ58hYLtRyQ3rSNaq+y41JPbQhDPB
9rKNkzdPycXvZbbRNjCNvf6ed2NDTKesuhTNlCmEnkj8mDtXlw1icHSyfvDdwGgaxESsrQ4wNUJy
6sCS37y4rcrvZVQFlz+x/v4PNgU6p1be5VkyjZg7NCWPbLxx5h+pd63IPiYCrlNpLS0UHFMw1AeQ
YTrRdPRtOh2beetpisn0WnhWWZNA/Ql3LjmDoms9QbSFb6yqyRu1CHXF5BTQjxuCSfzJ4j/ExTPA
LUIiw8Lq+Kk566DGPSGD9dY9B6tcbtXHZH6U4AvKimUjDxhs8x8klRXHSuaQj7Y7L6hqLGk7Ljvj
SQdR1YAbQF0Rv4DVGXskfTee+94bty57DcbXgVQTVLWwkg7OIWw5gI74PMTgkuB0w+tN9l8/+y6w
oN7jKeKg/d9Ut0P4dXHyQ9fcF+IGfIvHy4Fl+oQWu7W71BI0AgDe1E9Zfp5wHS7Zqs5ggel4ow9t
spJWaZmL5+YVtwdgZD9VHT8U8RmK9hs/wDS4viceljSbweYRKBHfL3l2znJxPYp6I7wMiecvzO3d
EqSjSyo3gnfKtDlNkEuCdqaPSD5GZbyvduvIqrisI2+gWOXEvslkBFaxrddkBtvo2CounQyqYHin
KPit6H7y+acQXy/7zeofHyRkHV1V5Z20i2b1m/4KajD2/OfyuKYpr376zt51kfVF68JXVHrdq9cU
97vD0+WhTVPWait0A6fQzdF3TZdTBdW7Org8rsFFdCAVBG2cMZ4w5cX7R6Z35fwrLl8hEH55dJNB
1l/zziCSgAaCFKhMyzgd6xGkUcLzC+D7Lg9vMooWm9bE8zl1cTU6h5b7SGnvgTPMmX5fHt00eS04
WdxCjXuN/KG9j3C1HMu7sHrZN7ZWU1toRFVOjeVk5XgC1+IRYkZH0bv+5eFNhtHqqrQmqL2uuCkH
L2oEKHU2Nksfm4TpgClQPNQ2KzGul8fPIFALiqG8q1i6kWs/njbTEVMkB3W5uzqj40Z3HtgroKP5
zx6LMJ3Faq5xXznKBUNjW0p46EdTubEHMBlFC80acm60rROsZTQdldP9cpflWk5s1zUi06FSFdQ4
IBqNZiphP3rnn4K9Kug2XbbKX5TxfzMh00msGOhx7KUPrT9zAcJSaIt8S2tB/Nyjt1BHtv3M4tdJ
V/0oPQFZ6XFxbxzHhcwMFBzA/fc4TVW66/AAvap/pwow8XmNnHCTX9ct9CQHv7O20LSmBdIC2UqW
dBjWtU8h90XcBjiECkTM3q4kx3QWq2lxy5LlA240SfrszbnwZeb9qDpnq2tpCgstmkMXRKwDwy7B
s/94fQIxlq1OkcEyOpyqIVYB+iXUWGg/+ksIdfPS5+njZef6uLSA/f7fKyqXyHNLgmiWVN5AovgM
jftzEg93+RhuwCgMltFxVY2TxVYz9tgjjAybe/LCe7Gr4DIdQ4UT1ZxUeLMUOL1zrKV75LghuWwY
k9XX/7+rioyKcQK2CFQd9GbCYy7a3Knp1+WxTRZZ//9u7JlBQ8dS665JDPcdL/5ZZLixmzQNrUUo
XriEonBQzGf3NNRfsuFt35S18ASvgjXRAeM68qyyX/O4pftgmrBWZDmgh5agGNhuT23yoKqNPa/J
sbV4ZBPgdWJGwveYY/ktw3Fg6tyfonXyK2jh5V8v28XgJjq2afLKIZxnTL8n38LsliyTz5pd+w90
k/7tJg4vubR7BE47AJZV8GCUzn24ucE2Td379/CJO2Z4xqGK32xIWz9jxe8kwzMj4Nt3zl+ruVJF
uaJrS0U2925dgpYWL0o3wnO1wQc1UYc3eQ2UTTMXlYg608lRuLQRJIRAdgcapGI4DSr5MaRiSy/M
4Ew6zokPXleRCR1kKKFAPHriaTP5zVjh8oXn00mGaudunHlaAGfQAaSj041BzDufE3nuwLXXyzy4
7K+GcNNVDOcWSsd4v4ewoPkJ3Ji4f4z2PXtmOtAJNJhxl6/rvYj7snsh2fPlOZscVQvlJkpjiNcj
ywtl3cwTcBViiA5DXP7ZNb6OdpqKpevIjDgbRAI17PKbK9qDV+0DEDEd8VSRXvaVC7OMZRXgrAJ9
Led0eeaG1dRBT60LYszWwtCZ8vzYsyD4uwVmMQ2tBW+PTgQfOuxoHTH7TTseIZa7bxepw56gPJJH
BcVerAIyIBiHmeD+JSYbewJDrOrgJ6jijUwNeNE0RuPd6GZnEQMgMzjHAfIUG7/g4xslpqOgrB6s
AdYMjyzFPSXRqaO/2/im9b45eJ9Vj7f2VgkwPDhnOhpqTMTSsmyKXuM4Lo/QCDt0UZQcxjou/ZJ4
y1WaQSa7rshhCKFOhguPLSJQkwNohbkNC0bwIgOtwfbklp/zfc0opjNQhW5f556LcZmbHphTX00l
OV4OB0Oi0HFRoDWKKxbCsWh7Ncq7dvztiK1TmMEcOiQK1ya5G0ngWARIfPwhqRs/c7ovlydueErI
dFhUmjdLM0YoZ62yfpOK4p2K8jvV/9O705GHCii1Cgrz7qHHuZ61fXpQyt04uxoChmuRPme4NCwh
JhXwMLoSHn2EDie4DbKrYvE2WhIm460L9m7DK1WTho2LhWmK8ZwT2+dq3jgdm4Ze//9u6N6zlymP
kbwTeuOiAUShq3N5UUwjU23kQZApm7FLt7qnsPsebtE1m+ytbaWzlA0UjIrYMg7LsxXaj2V+BB4i
Fd2+fZdONNWxvAtDqEkEyXJF+KPtXbVbkHhThGml2KuFx0qRFL9lJd2ban3f1oxtciwGd2fe0cFR
Y5MpCGrBHT0rPos0PUSl3DiJGmavk025nGY0ThBBA/QRFvVJ2K0v+caO1LCsOkQqDqvG4xWW1Umf
e3kzjl9jAO7D8XWXN+qoqFKStLDXFyZhddtZPz22MW2TTdb/v4ufRtpWK9eXd0mV+l3UHkIoW+db
vUiTUbTotJ3Qbpr1pCvdX9J6hv6YXw75gVb/7LOKFqORrbpobhH9o3PPcLNR4gXVvpG1KOXdZM0Z
w8hIhnVTLHh70LLg8tgmm2ulNW477Gl7WCXLO1D+XpXJyxzvawDoYKghKsEttVaSur1mxZ3r7Juz
DobC+zW8obcQ75KCWuphbp7iraRiSLQ6FKoAeb2K4rAPQmsB5KyPvzMIS26so8EDdXopWUAcCS6I
8xSNUt+dIPEVOu7iZxHPfLDBlxvfMaypjotKSWdD0T5RgezqK8+pr0FhFdSzva+C6vAo8Mu59pR4
fQD2BTBquwer28c1znR4FK7cU/CBw0LE8qBNEa4PrXc9RGBUC88sZm7ihpEKwrHwBbQDhsTbsLfJ
abT4nLqMwiLw81BlhZ/YUCO32rrbqP2mDZkuN9hXvFZkwY4lcazeX/KE38ViqB5LOd/PrHQOJB6f
+9rhx2oE92s1MNtPZ5v4nVy6nWuuFVuZTUVGPJzu5pnWt3U/Od9rizn77nF0dFQblnwa3UoFfGl9
T06HXG29zDTEgg6OGsfWapt+PTuO/EfezVdpgj7GvHPLp9NJiZZzyJ1geC98YNI9RFN2vJyYDU6l
g6OyYYC4QgWnkvWyBCVc9yi7zWexptFXc70rtTLKnLoLkUKVc12F93TY5yc6OsqeGDikEtEHcZsd
kqQ+hJ7YaRAtgDvOoCaoSjiJCF8c9El8XNJ8v2xsk5doEQzpI4SOsFSwzJFvJ59K50qqnZcmRCux
XchFE5MYoCU7+am87DuPiiNl8RZN89ok/aD/SPTYtPLWaS34IK77X0UxL+diJuyQex4PRLZ8nTu+
RdJpcBsdI6Ucknbgvu2DGiVy9NS5wi7q8hKYhhb/9sjMaha6cPwKwtDVrDOfbb2rNJRdHRa1uA2N
q4z3QZJ9mZY7e558DyQSfGMnb5r4+tl3oWTlVQ+Vdww/Aep8sGQ3nSYVx8Fls5gmrwVqnoDZp4zw
BK2eqmOffHZiSPZER77ziKPTSdW9CwXkldIkBjVb3PAHy904+pnsosWrBz5nhZeyA26WPHmsAa31
leX0p8t2MTj932L5zuoZ3HDMKsy769wzoJFnakXnPp+gcLQcKXp5lz9j+hFa7LZjVKTL+jLJsR46
OwLh4b4nGUwHQqUkIg5kqLFJswAuGBrbD8vplNfdn10z1+FQ2ZRjn/Z35s6xS2+rfYqcTMdCeYU9
1dOyqCC2B4BG+9pvhjDb2OsYVlXnmBpTFWciRkMOrOlTA/mt6TGu24PC/UM8bcSr6RtavDpJM9lT
WqhgqO+FAHF+dOrL8xK2PmNbCtGGevIflJRoqGwFapUCHctIxbUbdrjlH7cQvAa31AUD86Qq0Jiw
+sCrQG4+5VeLoPsO4Tq5VMGqcewyTF1Mz8K+LaJP5bBvC66TS/GFKNKNsPxkfZ3pN+I8X3Z1Qwvc
1oJ0WrqkIVGGUJo+NepzIx5jaHSxrvEd9qksXkK1BW02ratWanH31cy0g3/ay/XMXlj7PU+2CFE+
HpvqWKlauaCJXa1TLD9l7qAG/qk3t8FrFf3vHoHqSKl6jFOZh1jVtnxonO8hf2y9Hx1948qGbvzG
Nv7jWkV1zFRs1Whm1djGD5F9tgjYSnGd0qji1LTTro0a/Q/hVNHWlEVoVwzNkwhfRXe1Sb9gmv26
Lu8qStQnLHKGNWbd8Bn6K59Buu1HfDzatfxx2VFNS7yG87tPxKEYsqXAJ3pQ3kTF53q+njexWab5
a/UWx07eccBpg4gpXG7/qWj8hQ3yZOVbEBfT9LVd8tINXk8z7PwAWb3vZvVd9NZTSbc4mT9OzFTH
RVX5UiVxjgAYreFqZvGJd38KYV0tPaDyc3HetwZaCI8tHSqH4SuEtPde7hz6sT6VqfP58vAfZ2aq
I6RmmkWDEDhYcSc+MjEEIwRWLw9tWGAdH1U3nuKWnasgc56GDu2XCPt7QPHxdP10+QuGBdbhUams
LXsaEF3t0JzGZcY1cXRwe2tj+I/zNNUhUqr33CVqYZu8mG6hYIJn0lBAiPNDDISvCjO/T2ffa/Pj
5V9jWgotoFMnAbmHwA7L5qU8iMmrThBb3+KbMWRUocXyqKyisEor+429ROPjLn08ZJ28H7P+e83p
NbgTk2PtehtV2RAbOr/UErNKlsruAy4fGgvAHnTz8v4E+viDJ/cpKVOhxbeA+DmAMmiRtTbIIiAr
mByEB1qEfcuhVelkHJJZigV+CwFPHPYex2TcudJaTPM8G4vZxcSBUAIWRh0juk8jnuqgKk850G1s
awwd2wHl87VQW/g4Q7TpmKqkiPKKdOiVtG3/pvLqxXHQph2HjReZpuFXV3pXbHgRysjjMEpXfYOq
ydFbziH7uWstdcIo0Xi1PYDVN0gV9znAHtO01S0xRK2OpgpXaftsbaZSbwkqezqxap8eBdWhU2z2
Equla4UsrE80XO6ztt/Y2hpysw6V8lC3ajuHsWNyVyZnAsTtepvqbV35mxZTC81p5snY1Njw96FT
HL1+UYfGGbtDu6R2cHlNTZ/Q4nOQ/Tx3LXo7LSdgFnJzPx8TCSxbsmEjQw7ztCi1B0Ql6dZriepp
lAfJPZ92n2P2ZIVbCE7DMujwqWRuotF2kSYjJzoQR34XRfxHpfmKUag3fobBTjqGSuHNDsT0sNQ1
x5Vt0fpJfxWX3b5V0GFUkoqi7RQiK16qYzanh3C5bTZzsGnuq93e5YTRo6ppbbhR07KrPJSPtnBv
CFHfLruQIXZ1NFUagtcNih19UKj8UEt1VHhDuW/o9ZPvZg6N2AHU2diaoAEh7WfLtuevTTVZ2Qby
xFDOdRiV14Q4RmWoTs6kctB5ngdF30Q1n9C5zY5zS4LElf3GIhugVFSHUrEOCIucYyfdV3HQ1L+z
kIAWGUKJuHSUuJwogdqvSQUthuz6sv1MkaFFd0+c1Gtn/AJ3/FmE82Fp80Ponvvq+fL4pqXXgrvu
27pPPZK8sqxWt1E08+vOabbOxobUoaOpsDKTjdck8NuQQenOOQHzdIrq6JADYuNmG4dLgw/ouCoS
86yKXFxsliMdbnkIDl2ZT0cyV48QE3RwKWlDkmTiW/fBBpvpSKsR73KoXa1ewNx/yBCfusZ+2bUc
OpCqJR0ZSOsgEYr21u2jX72g++hTqC7b1089mM3XfjoHCCwr52NmbdGPG04IOuGUcNvBlTMv/9h9
cmWr32WL1yBzf1VV5XlaGDgTqiMZt1j+TV/TTsx55nluZyEmeCtPlD7gcoDWCTJMBLxb4JaTL7fA
JybX0up3ZNVJmaT41FzcxuxtzB/d6JtqvlL2RN2N9ovJnbQQF9zL+0y5xZ+KxVC1VHMeLIX9dtmh
TD9Ai2/Oyz5OBYNsLJtviMr8Wiw+SFKAAbWR6vkh7rdY9wypSkddJUWjJlugyVZU4T8Eu8uHSXXO
0eHoxyzcTTcylukz6y99V1FoOkgGQrz1hV97xRfnGo9PHzgpTnkWbmyTTZ/QtuA53gyjzzeXf3oO
rqqozb7WcnizqTy1ZIsMxSB1SnU0Vj4x26UVUPoCvM01+4MneFBBtv1BvA4R96cBou24mS7RKV5q
+rlST2X0INzQR5P0TIVzHK3XMoXIxWwHZfuNtCJgTRwUvD8KQv0xffEG5vPYfkqKLX1Wk2HW/ck7
20vSRjnpZ+w1wb7bcX43l8+uKsCUzN8u+6vpC9p+oaA5HkxNqBgQTMlPaYIripl64fVYMvcgS+l+
2/cdLYcI6mSzlDUCeyJHlfd+tJQWDJ1Dhsue/MsfMUS2rjFYA8sHqVF8pAYp7DFp4l9hMmy9/V1t
/kFrWFcXjEe3HO14BiXFaL9R7yurl89xv0+SEr/53yvdN7aImwWjVystZ2KPzk3UL5Wf0tY9XraO
4QfocDCmnMyOo2kAZss+j3V+LsL0aojCfedoHRK2dFNJQWA6BB10+Zy5v4ns7GBDcXff7LUc4ZQu
GvM5DNR5Ek/7RGoB4yf/sKWPNuxjKHM6HGy28k6lA9gLSHuKvepAp/BB9T94eh160YnbVy7fumo3
fUqL66gamr4A9y0eJ1lH0c7ntikfJR2+KjxxnsPmd954dzLmp32204K8th0GWDSYETMnCwBfTg4F
kRAZwwuUyx8wBJ4OGpNtvThVCkKMRcnmeRCVKz/37thsSSsYspTOmrVYkvM+jgDyYYB1VqQ69ZO8
WgZceVo0vb78I0zxoe0LsnhZmknCw4bupqK3wvo5q8fLQ/8N4w+Sh06ZRRwHV4UMYy93+TEJEv/6
63RXf41um3N8Kg7R82f6yX5wbgJAmA5vtv/lS3vOTpDawZ/Z8Sr8dJXfrxJF1N9qMhuOCjqWbCGL
E6v+L0HFjcohxspvIbPUyPU14UZZN3iFjimbOpFEkYsf3eRO4ELka+7URqwa1krHk3VOmWe8wOxt
tKybYQ5kEh8KluwcfvXDd3WXyYECo4g9T+z+rPM3MPFN3Y/LrmCauRb6dj2RciQ9Hinb3g34Plkp
caEebUS6yeTr/99N3OVFNff5nPxWMyCWJMmUP0hrY+qmwbUa7oo6tBIyrAkyTHofaMvYuSqquLO3
wuTjEqsTbjUirKVIQChAPXv2q5V5Mst+77O7Ft0gE6hjnCTx+OGQXIvDFhzLtJxa3Y6sZenyIQF/
mnVKhsF3yuOQbJjDcJbQUWRV2k4JEV38e+xc7EeTKzfkxw47YiLyHxWY+0u2gUA3/AqdbkuoNsnj
OAQZU5EQUPJa1MremrhpKOgox800aPqMVsNVMrvd3Lh4bXokAfvdbMze4Jf/IdxyYquDxswCNhxP
HPK+eEiqOtkobaY5r/9/F1EVjoZehV5T0DFS+KBps/zRHSFRm6V7P6EFrSOWRFYCvczWdkEY9gKx
6YPaYgEwlE5HC1prnpey4+gm9zjKANJQVi9p85gUT5fDyjS8dmCvoyaMWYvhQQjpT3jryx4rd/bt
fWqdVKfaGgGEiXsL45dld54y99DMW3cFJrfRQrdPQFrPQpi9J2j3rXLhw4ZDGnxGx5RxYlnAgGNk
NMp8cI2LqDss1utlixumrQPLBivs0izFdW3OQr9i5GRPb/tG1sIzjT3sSnvYuiL1Xa7Iz6Tfaqsa
Nry6ZuFQUZKBvVLhNeGt3cy4C4OwCfs2gFexPcFZpq23USbraOFqc2FNRQPTD3gDXTvRaRDN8bJ5
DK6ug8laZ5YEz/y7QBbQfoDwlD+o+shK70QKuu8NE9VhZa4iU1Wuq2v1UJHymkNT7YvU/6DKrKEv
arJGEuJTsdu0mOGbOGVuOL3JPFqBdZsUtC5d2wEwUvnQKvPF/NhHT3W39VzHUA510ULp1EmSVPgB
1vxIw1Pc3xbhH+Qy6j5uus/HkUt0cFmr8qVtC5i/X1463GZH3p8s3HcAJzq4rJWunS+gwYD6C6DV
7AbdHbQEN9KCaeZa8Lo5XhuG9f8iDJOfbCyC8/2y55vGXpf8XQ0sRrtNSYWg6vhwI8ccKac6lss+
qCzRmbgiqF43SWbPAeHDz7CmV+FIN5zSNPM1Tbybeb5wr0kYLvJGtfisWnxsQQ4cnafLhvk42xCd
XKuc29gbYgzPQVZAlTx01cbIHx/PiNTqagUJYAHaALxhzKgXlLPX3Y5Td+ijtrsBXVh0SqqtOmj6
lBa4xbjQWUJTDPgfXJTPpyiDKHPlA8/hc/qyz1BarVWul6VVBM2cBq2/2S2uvDLa2CUbpq8jyaIG
Ux9W/Maa15LiRclXkTzXzhl5YdfkdUDZyFM69hyrvNaUCjxnc7QP7APpi3/7p1P11GlxEA+cll/X
3WPjpad9k9ZidowAqsPLwPWiNgU00Dn1+w4LRFckDItcpjJGjmwKNMfBrEBE6IfxvgpIdMCY5aVJ
WtFkCRKogzfS+cJFd75sk49LFNHRYcWY4B6rQgJW1S1Qvj6Lb4WAKGWxL9vowLCxiImDm2qsJpl8
3r8K+joU+xRIyH8UBYeIRFMOsye9d+iG7oDatM8sWnCW3AJXeYMIgiE8+poWTwPnGH5X55bo0LBy
CaspkwifrHlc930o2bDSRp40JHgdHCaT3Ka1i+SFwdfjAXY0JSL0smEM6V1XEwyXqZOkXy+ecXaS
ngtJma15G1xRR4bFoSpiy15LqnjBZgbHpnDeeyojOjhsZJh1EmHii/PqlN/r4hZ22ZsPdXxYXQyE
De2acXEm89z6uOmJhlyuw8OcZHQjSCH8tQoOk2ty+d/c432vrYhOplVlfWORDs5YpvywKNAP7t0M
6FxaHaWqghICcNnN61g3x0l6O/1QC1B7yGY8GMVysuWpwKlvxVle9nBD+OhAsMlLikSOGHmAh9vW
a4e7uM0TgWlw7eY45yWdlwmridi0c9zXON/3btR1/BcjceomBZ2DNGrH57CNIFGaW+XyVA0y2Xp7
Zoh/XUdQNfMEGXNrBkf5/L1Uw3Xl1RulyDT0arN3G9OFDu4wZAA6MLAbOCX/koCD6vKamoZe//9u
6Ji3/f9QvgRDo6932s5apqG1ZlIZ9VXdNgRW76rv/Rg/LbiivDxrk7NoG96kLCN7SBE9OLzQ/hVF
gqFWXB7bNG1thwsaCT4micSpvViuPRo9l2W769KI6NRYmRCQu4ISelDMzRT5IidquPOcyioOtZqt
raOjoVzowK7Zc7gzl0hb/XCLaGpX7Fv1utkkNBhIR3RFeehAHwhpYCLN36y4vW0xzVzb4U5JOoOC
BOuKQpdPL4K+DDiKbdYi0/Dr/985e5dIG9wOGB7lIh9CH+SyPlptEp2TXb6jo7jKIlOlyxCo67Yr
Bsl1zcvjvqHX1Xg3dzDsgmMjhNVRMMqoBW9Fu5FdPm6VEF0o0JWuC0lcQOZFcoXLzOrVTnvfSjuf
hKfNRqShWHMtYuOeyNRVK1YLp8XSeWz7R6985Cnw+ad9BtLiNu0gCjklCfAcVE304IB5/aopCd0i
TDQ5j1ZXgbOunF6MHRBU+a2bNwGt30qhvrhbNxOGddAhWiRpsgqp52/bc6xul/I7w84Xkfv/UQp1
iqy+LYbZXVueJe+vQ9k+DHVyUGG9cfr9uHVLdJKsNh/VINYeR5O/LWklfIRwGT62BTvUjfWJ8Bq3
pC+XF9xQBHSMFhKcl08zdpZQJfLXJIedpbfVgzCstq4h2FAyQu8dgyta+igxjP1BGmL96+W5G3Lo
f7QDm16WRbGGAxhJjsxVrR8CDbavhDG98kpvLrq1vbfeEc2C/z/0IEx20eOYFUMy9bCLVC8ijfwR
R1bIQvm7uxw6dMrJersc1hcNQFb/zdD7h9ZCuJzzTCR/u9pZjd4Mbp7KLfS5Ib/peCnHKnmUepg1
zsTD8LZWFyQ33JwlO4V2iI6ZAuvX/22l4ORdODgaF09W/oqzmr1PdZLoXFqOyIhLanQN7JpOz26X
Lb/apeFbz74MCU7HTCVWlkc2g43wA2LEbDwLPEldi4BMvCsZv12OLUNe0Km0xlIVgyo6tA+dHwAg
+LmoV/brfbGls2n1RdgQlEz1uy7L6ikrremlKmm+C25MdGyUiiOgGSgevtQqFlPQeFY3nITTgGnw
snEMiUcHR+W2koIBOBu06z1mMvsQCLi6PLQhNeiUWhkmGZW5mgM8OX5R1H4ARuDsJvFVG1f7Tis6
MiqNSdvbkKgN1OQdaNicC8TZ5dkbvEaHOE1RIRbAeuegBDurBOMUr9tjNrJ9O0Md3lSXHJJkcTVD
o3I6dqI8qIRuDG2a+ZqS3u0Ma3vJJZTmO1DHDTdZXR+hOP9Elr2GWZf73fA0TYbQyia8Wx7j5nvT
p+3wpRh6V96SpIr7fdtbsv64d19RdjaFYzdXQdSgmgivTP3IYp8vr+3/Ie1LtuTUmW6fiLUkEN2U
bKpzucquqqxmwrJ9joXoBAgQ8PT/xqM6+qzkrrzTHKCUFBEKhXbsbbFMk0CrrXLWVZApAqTR53eu
amPw7Pq3Vd80L26whQOzHAGmwuCMdCEeuxoFgJ4mTHTJDKhmuexcNGE3zsZULP5rop6mrmelUHhT
1q1/N5NlPzRbTaKWBirX5NRy2npahknM6wPVeN3j46ynV9GkAaCkN0XFdzJg6kH7J1wiDue3xjYf
40juh1TEfQ606XovWN/cCKrh5z9t8QsTEeUC2ea4s7cchs5rj93Eol1AoBEvczlvuJ7lRPsfKJR0
BGdT3f9CIek6zdovQId8RbFTJ3Tx/63oAi02aAVdNh/Dz8fWFVNXUoV7Grvu0m5f+ctxyKONudiW
y/DzIiL51PRef4hTYH/EY0XaXXBpVeWPVvcn/+6B/APV3KQOnNDbpap+B/1yGcGla9JtjSMfF8gH
qEPmZF/EqoZU1NVWMcW2LN5/A9PSDVoOAz6e9/6eg9q6DsqXsmuez2+qJWiYlFtBsJSSDFgXUaBU
K78hH8q8ep/Pl6JcgB7+7wzEMssppqM61IVzgAnB1eYNF7N4r8m35WRAkHolFmd9TgVu7NEpvI1a
meXTJiwq68LZG3uwrnTd9KQYuY/TjRBqOQ1MTJQLakncgLHkKEPwrNvj7S1Fo4Pa4vS3/XPDT2nf
uirvsChh7b+GSiUNhHM3Ftz23w0n5WVeoNUY30Z1DNbCtURra52sONvz9mgbYHWDT34aOLGcqvXP
AzfTjHdB8NjGt43awkDYPr+u2afPL+ngN5BQVZBch0yo4DsgW7RzO/lbb+QWfzIhUR1fsspfqzTC
Pzpo7oF8zwpccvAWJ3S6sUi2HXb/O4uuKkLqZgOwOX3+tWiBZezKjQKK7dOGs3bOoqTo8OlZpkmO
f0z8rTqfJZKZkKiMDoE/T406FABzteER4M6ser3EbKgJhUJaMGaxBtytiW9xS92jtocQ5qr+osOJ
mmgoP/dVP9fAi6Ve/72SwQ3TxUNWbvHO/H3VqUmyFWgUkxDL1EHjLTticTJ5b5ctjOGwYQiVFR2t
KAItDs2YOKs4wgKpp3yr5vx3i6cmIGpZxqF2KP67kzlrYdulR7wAJh3wFpuv8n93W2oqFI6tct1A
4oohyDd/uFrDDm7tk/902SIZZ6xuawkmTnweQadMs52mR4+wPQfq4vwAfzd9agKkPN0ph5IK5knV
MaqeGq6veH/RSUVNiq0mBG86KzJEAyB+fKgxeN1WL9bf80saG9kxkbEmFefqoMrf/tqu7dwCcKXd
f6DKe+NvQZYsq2OCogC58JUzL39GqWaZVNCe2azGWFzrf/BQcc/aiEUd9LPZXrsgNhdsf35XbZ82
DlomqrnOSdgdGpZfO3o+9vEWzM22JIbbEt/xUgQFdfCn/rYi/AFYuh2k994v++frsJ+OwVZAu7NI
Y1zZsdxzUNz50bzhS7Z/vi7Wp093dTFK1eKfh1KU125coUM5ntReoUvmoioMNZFRI2y99PtU/cF0
aZffN+VlBR5qgqL8mYmpygM8b5ESrFNe8SGzfOOMspmLcbTOIlVL7XvdYRxVk6gqiHdFE19W4KGR
4aoqmPkC3Rf2HskmB189biH+snX1s/x1ExXlgNWEZs3I3su4BFTXq9B41211W9s+vgafTxajoiEo
x2xg77nKWrT26TeSVb8uMnQTFFV0Dm9E2bL3MI2jRHlTkLhLOe4u+7rhpUXTZQFeUpwPx6/BcS9w
r2madjie/7rFk0xclJRND+mRyvmIahokg5iW3SRbtFFMxda5ZFv69fdPSx8sLcSW3WD+BXBRex2g
ae5ZVbzfuOjYvm4cq3EWUqFqzd4dAkGMqBveXFJu3URsHzdy4IoX6BTq+vnnisNKal/ppFZ8K/7a
vm74qiggJAFIVPahhw5Sx3NMY0CC5NJunNmWhMakzUqBLC4Yj6tf9QrWGdH5GM/hl56rYjfRLc4N
iwGZeClvKsd48ovmwweP3k20pPE1Su8tGCxZt7/IRk3erKhtm7KrSPMhefncemP4y3eneQ+Mttg4
TyzppYmdUpCyKUBEVP0ay6D7ovOYHaclookzinwXdUWVJVEeHM5Px7ItJoZqzjsmGMFgkwxeu76G
4Kf/RXEfOuQXQoapyae1OO2YD3zKf3jNPN4MLBdHWgwv5ydgsVtTnLDWZVyVheI/eh70uxlA7WRW
3hbpgO3rhkPryFWB1yHeEVY+z8LVu0yjDnj+r1tyTZM+iwRDGTM/695gRk9TV+28qDmg3owyef49
n8td5WwVfW3bbHg3ItzkBGHYvrFYFck40y+5gyIzafMd8rmNnD9GDP3fLnpqgq3mYAH1I/fwZKG9
1656aQO02Akn4YUDi+3fQPpyo/P8+vzqWdzExFzV2SCcBTnomzsGexr217EQH37vHZROr+OxeTs/
jMUCTOxV0y+NIGD9fwP91L6ERG7ConwLTG+bw/r7p9MoiyEQCCSQ++Y55Q6H0aPO/INb0NcWnuik
W3d5i6GZNFqom1C3b4PmLc6ifwW6B0Uv7wbZ3beB+2+RZ9dKbr3KWyKwiccKOjLgVq/qH30MDsyr
SbfRi5oGXewDtxrEhqXZRlk369O6hRUbZh9H1LvvQRGg8vziW0tw/dYh2SI0se274fmd41YxQnz9
o4PsDqj7pU5AzxLuzluVbeONs3z0uIfnYF7/IHF878eUJEPEUVlshp9FkUNOG/LL50eyzcPw/Lhq
HRxQQ/8R01TueQdVJ95sHeqWByzqGzk4iggz2OTz8kfRB98jMr9wLq9Wy1qtis/5c+iLo0gFenP8
ix7sqQnawouxX+barX5wEHyiq6saH6PUcy7qhqAmWktMRUNI2jQfINcGXVRVRuBDliIpQDexsfd/
ngH+EidNyBapKwKgB4s/pqg8Buy26bzfKTiWMze4zhDM3KbatcJ/FWn/rfOjjXhpMQQTvNWGAtQ8
66gdSF6TMm/qfT3XZH/ezCwHjIneghATsDKpu7wLv+Huv1E4Za8szCToHHrR3rJAEmeDycg21DrB
T87fFgp7M8n0HRXJKoR6LJ0kGr/csmi+9KOMJNkJPB9tMGpaPNVEdrEubJ1x9tKfwLCXw06p7HuW
S7HPicxeurbU2U7RzbqcbTQjLnAd89rphu5X5ujrNR3jzvitVe19Tp63abhtpmDEhKJyQqeiffwT
qAJ/x5xMoBUeSf95U7B93YgJevLbSkmGxhldvEW+QxKS44n7/MctC2SivjTA8i2K4dFPzoIv2tHf
Bj1+FXK4Vu34zekvezWhJvJr7OOwSKMlegVP4KuCvGHSxt03Tzh835bp4/m5/Hku/UsgMNFfVQQh
v4alzs+JSgp2364NO0p2bVTkUPNl81TV9Kj8aCyfWAp5bC8RwHs6SQdF7th7UeFct0c69GMB6iF0
Q4AWSXikiBGuIl/Q5/N/07KfJogsb9MeR3mhf9KpC67alKZXYSP0Zd5sYse8nkRDUS3zz5KBtAak
8PlV2PneVTRWwLSi8/h42SzW2X2KGvHiF24qgulngC6BxEOz8G5m5WUYNWqiyFKABBwB4odXVxde
EoRlt6vHqt44MSzpjgkh6/IprsYxdz68OW+Pc6CBAhUxu47osmXwtk02QgLJ05gOqtQ/CXe9PfNz
EOXoLUpPi/YjNVFkYlK9j1c7+jp0TO9cXh99RmjSFdEOdBAvdbfcpWON1/4a7PSM7Z1h/gfp8MbW
2w5cE2kWDVFZDmT0f6ZOeET2/kgDdsji+QGt8w/RkB9CsPesF64yIA9Tc5loIzURaDJnRM8tlae2
y/t+l2VOsByrysUFScZZvTE7y86ZXFsB8uzaq/zgZcwyP9+FtO6mHdqh5Ua+ZbnVmQqOw0LCyp3a
+MVhwR0XswPYgYM7dnhMg+WhY8F3VWTXhZr2FzmqiUuTOUjPC4bx2igkyZxJf+9wviVBbrkKmcA0
qO54pZvx6EWDdyf8FwzW8/iu0wGN3YjEKRVJpXSxlEfo4S3zWxSPOt5IwCx5i4lWY6nyg7lxQP5F
WxDaVO/gJj2UHrlCEfvq/NrZhjDShwzSHaSBEvKvbAz3AYyZFcWziOmuGJzLRLuoiVlDFpnWXE/s
hai52AW0OvUewt35CdiM2cgd0sjPJtLM7KUpsShuO8z7cUk3KO8tHzfhaR1rCSRfF/0yNP6PTELy
qnIvZIahJjCtmlSjl8zVL23d3I0TeBTS+dLjxdR+9AfIWuOxQ79kaRol0KWSu5y3W3JgtnVZrenT
0dhO4ZCvyi8vEx3GfUTYgz+BE/v8jloczoShSdwGICM36JdO9U99052iBgF2Iu7V7Axf6wLYU+5n
W/BA21TW3z9NxfMBD6yCoDjVcdGrXeYA3bGLHXGZOjqlnvH9hlZONwXxC/dATp2tenizGF/OL5Xl
mDeRaWPn9324qGrfu+Hy3Csw9oc4k6/69vf5AWyrYxzyztJQ0IyKal+xpdgtMS+7xKVp+OuyzxvO
24/KBfFjhf/vhDdNM8qHHEWOjWPIYkcmOm1QHvRr8rbaoxR+XU282ckU99gohXr6XOZ7zx28+7Ya
L1MRoiZmbaFDlqNyXe0byvqjdNzuLgr8C12OrNebT3YKdYy0m2td7fVYHOZYXk/dVtZh2WSTy6uO
GhZpZM97gaoSJ+0vb45+nN9gi4GaepDUccvcd5f4RTehdztJnSWxT7ydYmoLQmyrKJk0XhFv8rFr
qvAncI7aqa8YccK23mlFs+jRZzKHikjeK4ICWSPTuuU7UXPoYOLWFDZefpyqxQv8jausbcKGuy91
WAaQCKr2YwuEVeQdHX4k/mXklNSk/MKNe5wFoeWeuWPKD/HI8seqW6bHvBuIsz+/ZzZzMHxesrZo
aLyU+5qHxXHKC/91yoNl41XPtkCGy1OlWynSutzzlmGTWMySckm/uw27KKNBNfS/jgJ6MvAKe1kJ
EbLxxJzweQzUt05lPOHzZRrlxIS6Ff0sgQiuyn3l9HmWFL4D3LqAttdFVkRMrFtVBl4KElJ8PxT+
1yYvxj2bez9LyKA3ckuL2xBTUTKnNUiknYifOrZEfn7gBbgAvASEz7HcdbQUYPYLHadpxL7I0CPR
7LicF7obZuZAvq6o6jG6zOSIiY8jPc+Giefsham5AStn0y7hsIuJKsnpEqMmJjqOUUqzXFfRy9KE
Pa6QVfxU8zTaKEn83WWISRtWRd7o4r7NT1INUxL4eKtuxGXAEmIC4/TSxK0a8+6Upi2ql5rq9B7n
preFofj7FYCY2Li5VHJSblj8Ik7hxMeg0JLw6zkjrd55o1+y8rr25znYKI9aDc+IAL0WPQclTPuj
VsPXqfGTCHfphpcH0dZ3PASTHu7bWfzY9FuERX/PBIgJnnNd4hHw3bU/qmBtQSYSr0zVXcCjm6wu
H9fLqNdukWlZVtPE0qUzCSJwJLQ/yDzfBc1yH7XdHUAeT3O21YRusTaTYyzup5D5sOdTmIkq6SXR
+74QW7HH9vV1Yp8SDRJ1fVbUEfIjkY4ZvB7lgl3I62rYErv++xFATL4xlVVgkp/89GXU5fRRzk7u
PCkUUOcsyUOWzxdd3qDa+N+JVKFXDl3J+YlQ8nsunQapR8MP5+OJbQ7GOY8mK0AC88x5iUavkY9k
6YvouasbFv5u5o6ojSht2wzjeu4GTRlBp7U/FW6FdwNBvVEloCTZqrP9vVRDTA6yKIwyLwt75wU1
vPBr6OZBUs1M7qvZ/x1MWbpzF1RT5ki5u1ht1vv/tJv+bxmbmEA8TjiKkXUv9+msxyw9VYylD9nE
8WaWOFUfxhCXa2TniP1M/LyD8B+g/PqHnjJH+DBMTXt6N/TN0n0ACDvTn3qsgz4J04i9qcLNHJ6g
4Vf5eSIhNVB4KNVVY/R1Ai1jUe1Llc9jkWg0AlbvccRz0h4ctxZyuo5GiH8+heiTzcsk7fKAf4R5
5CEeTUss+50D0tsYqqcoYsX1VTYHKTjKNg79vz9UEBNAyLtO1o4uxYecgptVA0qP+8aRV3/KjVG2
EX4tO27yq7FedQ5J4+BFCX0U0/gUqRU5l9W7bJyB/uvJMY3zY5Bu3S5s0zIuLnOe537GnfwUYVqp
bL7UkX5awvIx6vLjUE1bmbdtHCNu6dZjUPueh5Py6G8lgy9+gIuwTx9AR/pY8i11UYtHmohDFIWD
2klbceKCv85L1R4bEUT781HF9vH190+xFxeRaYTMGnkp4y5LXJYXycyi5/Mft4Qsk4tN5n6gOygC
f3Tcu5u5+Hf9dDMOT5d93ghVwYJ+fiXS6IO08soV39Z6ZUcvPFZNLrZgWvJGZkUMOtnoyAQ6d5mO
/vGr6HHJNku9tuU3MhMNxDSiAXpnSeWH7r/IfWb/OqR5tQURsdioiTbsJ9eTHh38E+L6d87GKRnr
6hFTaxInmJ8rePz5zbANtGZCnwwpcIhisvaR7kb1lzwbcI9DxpNNok1A7l5CJ2tLOtuyZib2MHLx
1lh0bvSCnC4GcBhBxHegcHp+HhabNcGGi4tcsZu96CUe5q+0CW+QG94HnruB3bAkaybOsAm4YD0r
9EmT+Wopi+BOr7D82QVrLgv9jVFsS7T+/mkzqqDv+Rh35AQ8k7OTS0R2vfQ/zq+Q7eNGIjJympX4
q/qEcgfk1cZuTrTnbVHPWTJnE3AIWaOJFMuMBaqD71Pg3a2HUkkBBBTO19Gfr3i35Ru2rTbKDq0E
rZgMh+nkLm4A5pS0LyqRBKXu06cYcAr/6vyC2aZkOHk86yxqXE+fSmfcyz78EpXyMXemhxr94asH
Dqq9bONNwKEISBQNLZtOpF2gMUdSlIU23yYs8zBhhmkV4+m7dKZTFI3LP6Ejp5/Ez0C0HeE9Kt1N
KXwy8OJ1KecUeJDzq2cxN1O6E5x7eFTQOvwISVEkoRM2SV5v4n4t/mjCDtuZZaMYG/YRR8OxDqc9
oAn3UTW8de2WnqMlMppwQ9YMQT3O9XSa2v6Glen10lV/3iMpgfZwuUUjaEmzTEHPNApqGtad97Gm
WWtGUuR44CmcZbiqO3mVD/TDm3x2bNRWmcA2MSMQRK1mQT9oApXbESRewb6dgmdvrm7XifFh2XAf
mwEYx7yIR8KakegTXwBtSZl0dpOatprVbQZgBAE263RisotPi+MloefsWjA7T7X+KjJ3YwKWt31i
IhBTL53jGkDqE52mZDUyLfUbjfnDKLxbl2Phcnnb+3kO4qzq6KbtxnuEZW4mDLHIwkgUDcZVY3cs
CNkrwm65Lz/YFk7QsjcmFFFnqi+FLsfTKOKTzKFC3JJwq2vbEp9NDKKadJiFTjSccJ0Lks5Fb68s
4oRM08Zbge3fr+v26ZiknQpDZ5DjqeclwYOTq64FdMEO5wOX7e+vv3/6uoY6aEkCMZ5oWVdoAa2e
gRn4viaQ579v2911Vp+/3+BuKsGnemqn4oiHmq/rq66q/O8z3l03siHbChkuziRAcgUL1YmwdrjL
ClJ+x1PDFq7KErJMsc2pw4kR0iI6qYntQYq5q7pqSOh6K5y9vS9KwKabdyQAx/MrZpuN4es+j6Rf
LEN4ApS9QTdeWaBC3/48/3FLNDTlNymUxmvpU3WaWHtymf/v6tiRr3Cr6v3/h0TbMgkTXQhAWFln
aaA+xBR8uIFGXw+Z0v35SVhs1sQURkERuTPQyydZ+k6+B7tw99Zwh7+6sTPtzo9hm8C6gJ/sllJA
rUbcC09tixd8PC9FIEPST5d93HBpMg5tzALenUgxvxAKJLmXQvTi/Mdtq2N4NISkorlqq+6kx1WY
tOHyZtT1rzpN8wvXf12zT2uj+UJ0mpHuBHxhuRtoJpNCO9mOxZvsRLblN1w60sL1ytLvTt40QNtI
S/XNJ25xWQL6PzBAXQNL4ULcOCt6v0yGpWyX3Sy5/vf8FlhChkknpwrizZPouhM8LcFx+gPg3UTI
eh959VWYh1/W3GPVLr9sOCN1V/4MRunY63G+idcm5Q9UYZiRX1dOfqxk/t0Z/Lum2GqCscQQEwSY
BiQkhMHA1pCOTquruYTWrh/dLJX3DMWDi1q1iQn60yri5dgG3kn4s9yxhSxJBkHADS+xGJgJ9pN4
7ZA+CK1PhVKzeztWqqU732vQMXB+UyxuaKL92ryk3GlpcwLW4X6gMjiMTdsAlDl+Oz+AbQaGn9dl
kyouMQC6AuUNsH44LPJ0uT7/ddsmr6N+8nFg0/jUrgfFak9q5EVSApi4GhQbMBKQATfnB7IkCCaY
DwLAsmHodTitdxs3HJ9iX3zvW4B/L04xTeY5xufKGyATcwqi7qacwc1RB+KhR3H34phuovlm2bGu
qxU9RXrOH1TMxaGOmNqIWLZVMlx8YNEQBywlJ7QAgWxu0Hu3au+Hpb7rQ7JRArcYlInqo96yVEOd
0VOZjn6T6GgprzWEZDbyWEtQNHF9Ag/pLOhcclKIRqKiD3KSYyKRN/VuvaeN/+Hl/decgT7xvGVZ
PNDE+okIvHDu4JMTZJO87/FcwjlkSOl4zEoht7i1LY5iinKGOco/2TS576iQHsciPMpWf1tLclPj
3g5R9f38ZCxlDRP9F+mCTnzA6g1t+X0WM08qLzx6obpfazQ4jSFQkm34vm3hDN8XOnaGKlXuu0ua
W1cHz/kC1iJcDc5PxWLLJvSvmQsHELPWfddzcJMx8X2gwWPZujs99hvAA9umuP+NXjHeyLMoLeqT
qqovldRfCxCfo2XrXuj2XjbBZUeUSU8Hic5g6RtnOSlIdd+RuYqu8l7Ex/PrZJuE4fNNA9Z8sNKS
E4qJx4hP5JC307d1m7MUlwLh9xsniWW/TURg2nWjqiRbTlAdz5NeV/QqhXjBzkF1c+MaaIktJghQ
VoUO/LZfTkyMy2PaK+emcbzhn/MrZZvAuoKfDqvYd4omDOvl1Pk83i9EpQco3LfHYXbn/fkhbBNY
jfnTENALL9MZGrOoUqR87walOFa+r6/Of93iEiYesOfQ6tElWU4Ul++2g3cPjFy1Wv/jLdVGRdy2
SOvMPs2g6XJgm5phOaUxp4c6DdCMi27v9QgsN6ZhWyQza5+GunelI0/T7Pf3uWjfSKOLjahk+7jh
0xo16Nlp6HSaV8IOyYZvgm+VJS2uRow7d9HFFC0mInrv+/p7EcxX1HU/dDwciVx+++3WI6ltCwyP
JiDqiJyhiN5FQB8o2mbwQPFtUX22ceL91Yz82MT4te2cRtxzwvdwDA7rnQPsUg9RX18taCY+b6l/
XSkMsZ5Pn6yI9dnIMkH4afH6JzxnAlcIPRJxWAbQE2xWU20TWUf/NMqQ1gxyjQCOMSIgsIqZQJHz
G7r8/rxGXDYTw6N5JduhmzCGN7Pf6xCIGzc892/Wy9n2YfrXgxsLttrC56moNgC3jO+961A86OXZ
xTVwtSyJbRmX5yaSGyniX/0DAxn+3SoBqsEi8N5THexZDIWSTbu1bYfp1z5D3X7AHFis97UOrx0F
iZUJkBMMc343bEMY3k3LJQhJFbvvSyFvYVez34F/ON7RLTbDv/oelsdw8SmUpQB6NH0JphiY+uCO
RvMtrs0b1xibXxiuXTh9lGKV3D9LhP+/3pb8MbjPkaqDfWbDwS17bCL2hlLnRa259y4K92GWTp04
oD3Z+PhfE3Q/NiF6QAM2VVW003vuBo9xXO48Vl0xXPTW9A/Aw5VKo+rCS17MMJrh4rrJpzFrWfXu
NmPGbt3a6+unPM7pFpzOYlGR4d+1I8HrGWfdu1M3UM7Y5W4+LVdVy9D9kEAQR0sglAeS5v+et2Db
8hmOztOUq7Kdu3cdp7sSARg4rUMNvtJJjPsMMWUc8PumKVjiignjC/Km80kXNO8xAsm6UwUsTYI9
U9fjsUaSmMdbhAe2oQz352BfFWyKmneJ2ayzg32vD96QGjiulFMUNeTza2jxIpNDL/UaPaZoP3jX
gf42u+ExQMHBiwH4Zj8z4W6UZmyjGKFAEYezBi1s773qb1ZuADDTHFkT3Yc92REU9s9PxrZsRkiI
+8zLWzY373NbJutQM9aqGNNdH6MKIYZjuimbZpmRiZGT3dTpAhWt93iR+4y/uHiw5SLd5fWvfN66
FloM3ITIgeyA9ClI/N5ToRLtyqt0ZsmIKia62pN1PhFiRo75XbR8Jv8eoLCM+l0l31VfJQLE4tV6
RYQPkaJK/r+SGlOkFKUhN0RzUnaqiXvNQ3EMp/Gmy8b9lNGDcpoN67ZEbxMjVyrwbZSuF7+1QFT9
gOgnMJKtZPUWna4l4pl6pYp2mepkkb8XOKb/vKI69WNPx69xtZUoW05REyw36NARAnrL76nbiSTK
5JVy49PaGHt+0//O5ODHpm4pwWcFdZTz5rJlYXUyuhyqETvoLIhB7rsa2sDtDpUqGXxHqGjqu8qt
87jaQRJicOIkkK3fltdy4EOJyohK9RvL5qq/ASvbGGyc9bZ9NOJHHQ+ecsIaTFZxw5rrTlJw87Bl
olsE8jZ3NiKHjLs2p5lP3gYh0gr6zc40a0D7pin3rgbQZ9ao/oCIKt5NIa/ajQuiZVomCg9XQ950
czy9QevI87+wHC3JzyNZFnXZkW8y/rU+X3idjc2bmzXyx4CA/sFH9D+fNx3b318X81OiHYxdOeHJ
SL3Jpi75fslaqq6GPvejq/MDWHbFBN1BPRa8P7Hq35y0SsDQtlvJD1K4ll+5d3Ww9f5rcTETfLcw
L1tCANbevBR6jz9cPYXpt8iLSPGBDoeAP102m3UZPy2XG/E0Buy7eROevFuPDSFqPEMyMBPggN98
BrEcGoH332GqDA2UixvJt7bI/kRxjvNVqPFrFfEkJXTXIIno0gtTFROYVwBdNAfRUJ3ctP+5VkjX
rEi17DBT+sr5C3PnS6rlfhwYQSBWOUlT7Ym3uFTxs4Im+rMMFvn9/O5YQrnJANhwvgSIM9mbg3Xb
F1OzHJuYXrsFW/ZqaYaNFMViayYSrx2jWMxVkUH0N1BLgoXqHLyFOeAS7eY+22Iasw2zZkifbG3i
dAFLSRe9FmF8P+TlMQvDd0gyXRaPTfAdlwQloayNXnPlTuo9BY9llvRpTZ3LLqcm/m6QjBWDK8LX
uVH3PHSQ4vPraWFJHuiN6GVJFk38XbjIXNdNHbzSIJPHFvwpSdp2acKQT7mDG+17iOglbVN5+/MW
ZgmXJhIv4mIJBif1X8ex11+ztBpey2Aat+iBbVtu+L2Mcgbt9Mx9DbnS3RVTJKR3q5TLAhXNqdDH
y2bh/teyuOuwisgwP+gCwmGq1UkMxN+Gd1ic0DdcnHdq8WUeoQe018d1IyR4iEcW3nZpvPFQYRvC
OOkHd3JiRor+Na2E80pdyVPvCBmg2V+SEckv0Y9FDNWUjeWyDGdi7aQCAJKNJD8U3Rg9pqlb79JU
0NsWoOIjr5n3+/y22MYxHF4GMR5vqzE7FKp8Vi3e+YQrb9OpvV+mTaCLxYJN5J0rypy7mc4O6YRc
FAxX0W4Fupyfge3j68w+hawAWHeSz0F+iMb5RQy48ZRuv3UBtS3P6jSfPj7RuW27CVZbjmC3x+FH
GH9YK6hooX2/7P+v8/o0hCdo4EmA015xgAQ/ci2y155lim64hm15DPdGsHWWaB6K13DgoJeqy2gZ
dvWqOrsxgG2JDMceHNrEf3jAZM9f2yn7J8jJlbewW2/zPmsJUaZaK+CsIJbygvy14IW+Z0vD4n1R
+2xORkHbLYJS20QMDx/xGNXPU1AeoTj4zc3IY8g8iPlNt9HILwxUJtoOzMoQWO2G6giSUnldeWX/
e2wGcQUtJ4Asozlqny6yKhN5Vy1TTWXkl8em8MDj30Y6WdBDvLHnlg0xWfwmwUBpXaflceKd/xMS
BN6wtnWzZ8byMj9eNoV1nz45hgJ9dlChpHRcZC93VIrpatHTRaAcPzZJ+GgeQk6sqbETHvqJrhV0
Cd6YRqfLxhXKcgcxJVwbDoqFyMESpS4uhLWOxVVWs/ImmLjYh7WaUb/S/u6ypTKcPGx5XaDeUx7n
Ln/ycTocJFVbfBSWCGJi8Ajzytb3G+xDzh6yuQl2Ux1vQdRsHzdO7n5oOdpWC1iSbt2bYR7kEQru
W3ZqudOYJHypy8LSEy5/hSpdnTSD+6cSBhKgw9B0S7IgW/DqX9mwBSWzhBATcFctfRBwVZdHSeNr
XVI/GUBMkeKONkK2c8P5LJMy4XYzsmbad//H2ZXsuI1r0S8SIEritJUs2a5KVVJOUhk2QpJORM0T
NX79O36ranZkAe5VUGhQ5nAvycszTMkXu05P0CA5QE+3hbSt6kEaduUn6KYulOxcpTfmx0TflblU
EJnPrE8ssVFArEA1AP8Y/Ik7C8km+k54TtfKQlqv12vn9cp5fXZbVh06kw5wnN5JJhsZy5TYa9dF
OHkvVOjpQfkTTh/1DIbq/jFka1auA/gmWwGUP9hDxazXrKge1USCAmfBPB2CIR9CUpbHuIJW0152
2ZoWI+AR6knWSKeIUGZFyCR1UlXhSKdZ7uwfW+Nl7OoVHSBwAA551PJ1DsjolREUnN3jAtR7eDtp
bQWLEfq0Z6xxF15E8EfkZyKke+wLbZ8ocIa+KJs793XH2NdlLhIvs0SOqvc6uA+Er5aAR8bAgsSL
1be+UYn3864u/QeY14wu5C+RzfpBTN/HedXPlaSTFYhidV7WxJJ74tMb24uJ0eNpsQ4rLCCjrpuy
p84pLykrwrj11NFqMlCP+B7s8+9yJxBmv/6ENysbT0pdLceSvzpXz1AUkKHbGyW2OtHVOuKUcRzI
ELXjdIL0wM7S2OqdsfV3ZQFBBQJ6PV+zk50kEc7hyof03HtcIo9rxveq2Fsfui7/N30Df3Z0lrbJ
rvCRj8Wg52DhrgrcFkY5fZdGsWZ7WPytTxkJgg4W05abYBnmw2+c+nPAZrPHmMcnS1bE50p/ur0I
tz5k5AY2T8SddZ5HcFr4KKb4d0asr/3oHN2FVL7bZX9uf2ejEGJq91m24LVETR9E4zX3K3cFj6E4
N3Q8iXr8DLD2i4Y/5u1vbeQ7E78Xd1PBuw5qXtqVsXMApT2DPWnhVHuWpFsfMJJE7VDqYHLYazk6
ge7yb0Oe3jcfJmiv4JJUiVVnEd4Yn3hhpf4gy2ddutDsyFNIy+Yf7hokE7qXjjqzZ2HhUWzKPSso
WpE91SSbhuB2+xsLy1Tw43arm6m38c5bx8eV9jnOtmNYz+t5FTlMvdI9UZeNyTD1/EYcBeGENeFD
nZt+Y+64fusFlcnOAWqreSPoVTxZerScLNKsH4gvnDqboWk5zOq+1WoK+lluhbsRAi2ypmw5sHiB
gvVQ3/vzjfi2EjbGS6IRC4myv7m6dh8se632ZLGvo/AfaRsqTYm+IUt1nILFHHnaeqYFJEVByo4E
DOZ3ltHW8Bv7vrUMjCu8m0VadD9prl1QsZXeG52NrGQa0Fpubls91Kcjiq1jzp1n1IQ/OHb1u7SS
k+5pOC71utOTvweEMFF8DrUmtrgqi4Qdv5sVatmjWl/dtIk8F0qU051XMGFi+SAiQTBkaRYpxYdD
mbtrhJsquQccTYUp1icpE6tNkMihgFKBTw6xm+dSQ5hhZze/7tr/XVHCFOpbKohUrCXy0gIKcZQU
7ETt6tSJvDlAdWqnPrs1F0ZQw7EmoRyc54iVK6qkUkdIrMfRQy0+aeavNufxTvrY6s51Xb85M7Tp
lDsLzTHrFnmcV/6deuOprOYIb+73MK0xI0aIT0Cr53B7xXy33Tuc6iGsbCUwa5fhvPCPt7P53+Nc
mKp8LXGSFrVTeNVURReKkhAceerunZbtcGc3jEjXs9fVtsaylV0VSoZuyPwrW4YHuqbn2734ezIR
pnmtrkReDgk21x4gjbDKhA69eP1yV+MmiK+fHSJGO1bRmg78fS2z9dSmq7MH49v47SaMT3VlCWdA
DE+TA83fT2MS2Ls4/o3pNVF7sZtK7k5YQnmlYH/Uf84AbJurZudRdSMITMzeaBWZSiehot5yf6Yu
e3XswSn8hpDab72p1fcFmym1x/TqDtxDNzw+PqlqfV/aGt0gX3W/56/i/f8k9pcEZSL06AyzuNIm
6WfcpT1x5qlc06OuK+e3pIR+rGFK53xmXbp2h3oktdXhtSRLxwuRaTc9doudJpGVZfl3VuG/YAAX
S3wsGE3thwHX3Pg7HxYVH2DziX8mNC8T36vrlB1knLgR4wC0JQNfmkO3Tu14GBc2iKDMvZlfyd6o
EipIniVHiBThxAhEFWvbY6nL6msFKa8mEvHI04B3MJw4jENOSERJUk+HZuSJe9BVtf4DOIf45iwZ
Kf0x7vqvq4f3yaC13flUiIm95IkDLwhRr80zVGWgzzvLYRIysNfC7g60AnyIjmLV/rSIxTqDwr2q
j05OPdRSEthe+0U72K7fF7J/WfPWq3868ZhbEYFqpRcli6t/VbnGFtMvgrBDLa41SoejXBWwhi+O
D3Owkjy3Klb912UshXVRo7PSx46QfAy8TMTMrwt4xDwiE1bvV2q1S5RCMcSbnxnvFm8IKBQSl0Cw
1Y2jtZnH/GiNSStOse46D7ctOy2SD7zpvPm3s3Q5eelXN6FtgDl3YQlYDO+8hHnDAUJHQ1QQIA2n
tF7lAVMg+QttWlUdoLtTeU8uyK4eJPmSDPgSpoTOvpWrlZNnACLjwl8X4E4C1tViegR6Q83AR+cL
vD9qyNhDvE/gLy5eLDFqSmTAsxc8TfkR4kHVgw3LshEuXJCQqP/EztX6JpUpUmdJspo+sxTSVCdR
JWN5FABcaYjjuC1mmbo5wUkNEhcyD+O+aWbLz+wG+p2+kzSuXUZWtyj23hqZeJWJA1sOxrMe9pGu
Yy14wU6XXxNpl4/TYvXnbE76D2tCpxYZKXNr3+m0znx4KOWXCgdQPHIrr4PdmYQWeQSh6q4cr+B/
N/2hMndkXxY9xe2faiwS+RucbYj3z4UNyCtfUpgceK7GdHLc6kZ/Waa1PyaN14/ndLL6Vwulp+pS
UQqp3po1k1ccRmn1w7sWsC3mi9rDAtKu4/xiLhtpYGfQXPIhLlklfiXT+qcl2/SdJ5ZlftdeBab9
HJ52VVjnoo8PWOg4LrfV8h3K2cuvirm0eGzZDKlY1G6y4WwDypgdi5VX9sWeHaV9vNQg+HIMWuLL
MUmboGuUGD67A1RG/ZVZ66Uo51kdaps7oTet4mO1wBzkhH2J/YDfAn3mox7tE5ktbgcMUuWfk96m
r+vS0PjTNMli9XPe6Pd64V36gHd4MoSVU5ERsq46Jo9TrgR5p3E8y7/OHPXlg5XPbf5U8lgNoae6
evmEhzDdPVuqIckBD/r2166xPXjRl6pJfQeMHPulGvoF8pTOKNwjtedq8FtiYQQX4Xmd30MRMvVT
XXD16Km4gf9W23/o41r+E/MMBivIw1AVU6Ts8I6bNZd4XVoryPHM9DnRNly1ht7yaMirOu4+kIUK
SDzwseDDZUjXCWJLC51l1/iIxso9MmhBCMx+Bo0staa9FWhICXX+7IxIJFZP6FM/zvVL2itJjhbR
LPFFkq//9BhM7WegI9oHVWvJfNY6kh9bL14+EOK47aEHSKI/sKW3ssCdcLOHJmctP83doH+M0M+C
jQQounRGwktSFeSzTiLH0+4fjIPuwzGpXBnRZIZUZ1226xp4pMbaUT1L5OB3sijyf5C8OhhY9rbo
AzZ6KPVTr8nXzE+kctvTKO16fD95lLlXQvZkr+FIIOiYh9Spe/beToZ2/CgKxb9hI8C6A641nd/N
0CBMgk7WU/wBVm/A+AyrgqmSbstFhrIAOzpMOXzYgpz3joc3JJrHj9qZneQIxhWsIAFxZF8sMLqA
/MWm0kcWG2i8+J039E5U8zKdD6qYmk/dKlFiLSHfYB0z0owCGbLOe99zy/gItXFo8fgFfLVtx+8b
MQ5hSSB3EsWxQq71Mjy0r0E3OhTmDbNU+g8Ctu8PdhGzbxZn9hI6li4+DdhNvuC8XBfP0utX+2XC
Gw89T/NcN4eSxJlzaCqwjc9L6bXY4a3OGY6gyA80ROltsCLp6Ga58NFq9aNs1wx4QWgzvKOFs8So
eBeuOCV5y5sXT8ct+eLFM9yWACmCKruoFxv8cTk7KPgn0GWLkxzqzKWquRMBTJPqi5fgzc+3Und2
jqAb1O3Z6roVyKoJBrsK+5mLnccHSVik5wJMNhhWtmMyD2gwhY3HonpeHWwBHONltenUYEutRgpN
IYHVtciW/6rGrACarYybFiikBmeZcFxX/J8xkn99auDQ1YdwuXbyYMxm1T5AGqD5o+QKgA+8x9v8
M83K5kJ0Uv7uoBrbB7XrMvFtmKX+MiMztOcFmPLxXBQ17ccAdBxWP80TLu4ikJVqP3qZLOIveJhd
q6swoL1MwLjneXIBQyxmD2M/8DKELRt2565IFxGCJd1ND5j/sn8SSloPrnJFEtKJ9L/gIYN6qd93
XSqDeiIZ6EXyWiTIUkbV0U3aAYpqhfJg+kMg3VCGkqz1p8lrZYMH0CxLHjw7T9qdSsvWKde4KAEJ
cHV5xTGUQ4D9MYltCZhMzl6mvnV3PrF1Snf+fd2j8BGuB4JLAC3guVi5df7ZLZry5fYVY6sDxhUJ
5mY2cQDsi/pV9SqY8Ng2hbpQMN3N+VjuFdS3OmGUN+OM6iJD2QXs5OGLUyXdQSh779Vzow8mpyF1
2JhnKGVGVm0XJ+k6f8rescKsXJKdOdj6goFSKgkrq6p3VWS3Q3Zq3bwMJtQGz26S7lWlNi40JolB
CbwT57OlIs09+wwrARUob3KO7Eo7UXO1HG9P+EadwmQwsKXgicjSNBr0+jQqLf28JE8gA4QxK1FO
2OOAbMy4SWFwqYPcSNGflE54G7bYdLaLku9cy/5eZRMmgUEmHmvBwFUAHCCgYybPS9U9Va596ITq
IjfHkQzaOjtYiq25MaI8t9K1XMcWfSkYh6J28WwDoXagqgHj7S4fLipMPoOaedHMslbAH8ARg495
FUESuN9ZwVvTYcR5i2pXp9Yljeo61icXlkGABouqGps7b8rcCPF5aOHhK+L0MxXzMxH6zEl/vgL5
MEU7l/6NTpi8A6g5k8Rt+hSIHCs+Zi6MFRS0sXfW1FbrRpALuGrEEIBBoiV1/kMpYM19bEj0PqiJ
MIV+ceXVretck8jkQQirbBX04KGLVdwH1BUm7SCfe0Ysa1JR7LrqOcE6erZSld7FGobx0r/3oVWN
kzsUGHzCJDwwOWmvossrwCB3jv91Xt7UNQu54E7qriqqpeXh6AOu4Mzlnv3TRgo36QUQKUrmmuJS
PVt9HUhXNz8aDsl7D+9u+U4PNnKrySnA8Q7uAilmeG7U+1V5jb9Y9SlNhoeMi/ctVHJu5/CtlWoE
c+l2kN1pbRVVOGcHsa0hq9aL+zCnwmQUjKlaVIPjQATtOXgKpJeZT7UPm4Eoo7uvPBtdMPkEyyLh
xQRbyGhSTPleBiylxeqdouzGPJjKvhOg2JyvdhLF/dQ/lnF8BL/rKasXDbB/k0N0tdlJqxv7kEko
AFl3aHmJnDF7OcRw23feGtYi/56lzVk3A27qezDjrS9d96Y30dHYymrENbjLXp6l/N7H/LHDzazn
c+gCXJJmw31HQpNgAA1GL0nma58A4oDbJHKV2+VlmNUi3QmUrc4YoT7GcMgaErx3zrV3ubI13bIN
5oac1jWNiuWJ93vIxL/DogQ1tm6u4lal/YCcWK04mrvBnObvdSwi3XvP+eicRkteCqp2HjW2lrXz
71lKMlfFXY2Tgq0VQOBWAyVpv7YsRndCf2tpG6HvpNgwsjSzQstSP7JKhoBGXctaXRZkTf+QeXse
tFs9MbfzFieEqiutEHpb8Ezqcn2OE2u53M5gG9nYpBc4lgNWtYPVPDd9XZyJhRtfgCf2yQkLBy53
h9uf2eiEqeebJV3ipWDuh4BYcd8WTnOgWTLvtL5xLDRpBTVq3KSacQits04fx8a23yfplH1emFZ4
LOP58b5eGKEPtIOje5hWhQ1Qfh9bR3dBkqXdfa+vnrGvD4p7c4vDTpiOPPBmPfhuPO6ZdG8N0XVi
3mSt1LbXsWi8JPJaVT/gaG7No6/h1Zr6CzzTSu27aZnfRUsVnhHr+dAozqCxFpUxDluvrWjT8lm5
wN/tpK2t5WRE98o8r8wdXC2LpC5eKEzqo67P6Z0TYYR2VmvbmmNMRBJbzrt1WWKQ2Kfq8+1FtAGj
E6agbw637wIFTvsVFW2wXmM+FFYPDIe2mjZUhPSkjPoR9w4o/FYQ9kuOrClTBCRDBdOjASkFUztd
3chiJg1Bw2dIl0Udh+1Vdg3KJN4zXv1FmHhdHFQOmwNnhDng7Z5vrEGTisC02yWqsa1wyRH6Ky3i
Y5e109MAI48DSuRxePs7G6vDJCUo2SXlmLVxWKm8jkaHAI6h4X9yu/WNjOkaSYBQIJI0JKZD0U3W
eUKxOkBRzDvAmK8Obn9ia6CMTMDbQsBHHpJosDo5jdpr/XVG8VwDKmgt7o/bH9kapevf32SEHsrq
DvTv4nBdSRXBUGt9DyZNvrP/bnXBSAEEQjrrMmOuh1Qwn6o2flkF6wIHRddjt4zZzglzqxdGJogt
Kx4doK3DVhdxYNUuLJVlldzZupEJoHHqyhlPb2EeMwo5Yy7OXiz2Cg1bK8nY2UnT5zinVFinnbQO
s8f008ri/HnuPXlfojR5CGCT2czrMcngghQfYsnJOa3jPd3qjcE3CQgiy6Sm1zRsA9UYzq5FgjZO
9pD6W61fc9abBSplx+kkkZtgDRJ/GWiqz0meNjt7+cbgm3QDKFV0a4x329DJ3epUe6M6OWM2nTJd
3LmPmFQDrxNr7LAcyoapwFVBjfkDS1a8f90O4I0Qc4wAVnSaMrglxiHRs3vw+uJU9vVZp/ZvTeZ0
JxVtHNtNrV+W4ZE6m2cJvMMQNGyILOU+5F1+ymuIsl5l1xDPMh13kuvWnBvhXJYTxMMr9KkdG+cw
Ey87AFy158e+sduZgr/Vwm1Rlmg9seW5FcMnkZVZCCtNfwa8ILAd2Gjcnputfhihnaxr1SUsiUPb
SaoALr4W3o6yemeUNvphsgsQDxDnTFQcem7+AxLVuQ8hq2+j6x65l/6EX+seBHRjiZnkggl8u2xy
kKGwDOSXpBD5u6YX/dnGRTckiiR3FoVMakGdxZ2cKkuGcdqlgei77LTQyg1Uadt3Dtq1j2/SSWEJ
SQhdrBAiYx8cwE9wWcu/4cHyxFiM17ykvcu/jwpT+Jd4tIRxGInDKcHT4ndZLSp5KDO8dp+LMcYz
O6y5cA0WEzA8dy23/0vzvOlbxZJF9+Vshbwn86+Sk+YlFrN1ua91Yy9vbGhMuFrK0MomGSRo/eBk
WbeDDRQY/79grkz2gMsqtdpujdad/CPQEmnYTCWgMOCRaAvADF5AGb9adnb0rRVt7OjYp1zgmVqJ
A6+KoyV2i4jYU3+aoPwetMmyJ6aw9R0jAaDUTruCOZB1LGNE5zm2Vsi2wj9ppwK/sX2ZXAInj+UY
l2g/cZ6s6V2GQxX9cHu6t5q+TtSbxVTg5R5SRmhaJdjT8XqvfFoVOyt1q3FjU9dDWaedBnCHZ5/t
+Ti3v9z0zt9tBvhc9oC7oWnmfbLn56E92XceFkyxX4d3kO6XVIY8YxpSfY4MMghBAGw03VlKNqkC
sCxxmAOKSDiUEz+wiq/BsLZ857SzsR/ZRgjjDjfPTBIZTrLFAUTrRQIjtXavt5fMxmo3qQKAJhWi
ahfAsagO2Vwca1j8dmsVpV2+E7hbC8cI3KaUo6ycGavSrcKBwAfAc6LSGXea3xogI16taYD/lwsZ
1q6kgU6+jii/3B6bv2/WkJv6dzhVoi0bPCizQyxsoD1xqrFHlHjqKC6IP9pi5zN/Hx9uMgPAAGms
3EYHXHUEhCyQXeYzsndV+bvVGOUmNcDD0QmAnmvzI0Btj32ShHEhPnrJH+5FnJZhUloH+NAfvHrv
Gervi4qbbIHcYS4fuxHg2G4E+nB96NwiqHrnMVv3stHfZ52bSr/O4JWlneITvBR4QnuZ+Z7B1daP
v37xTRJtB+k1do/xqvtXOqqAAyRjvcfJ9nB7VW21bwR0KyEsywh+uUBFaKAcYEEBYS7g4dY9N5et
FeX8uwv56qXrOOMT7bI8JG58QMQdM+XexdMA9+3fzSubVkmZYYQSlzxUxRLQlQecdE/dUkUtuS+w
uckLqHObdv11iud4PbD5S70690WcSQpwFYN5SDxgfMhTW/xavMR36x+3p3djYZqMgLptSwAn0XYH
O6IGRQ21R4/ZWDgmHQCnNwi+27Y4MJ2cEWFRjMtbTZP3dNjjg24sHJMSIARsKeMaP77PP5bD97F+
FtXL7XHZavr69zdhVTM9pkOPphWF1bd85fLjOH+73fbWmBsh23tkWAk4aYd+/gzatj8X9/EluTCC
dUpxMQfaA8mg/WdcIT9XnOs64t4CJroKbv/6rXk1onUV2ejksPQ+rF39oLyTcH5zVh0Scrnd/tbI
G+FaDxbPbY4+ELCQmPUy18+q7sPbjW8NvbH7jlK4cux6NM5UsHRf2+XPXQ2biDRB8pXGAuee1M3V
g1oKkJ9Vl/y+3frGmJjyullLi4lWGPOx/FakpT/TJvDEDsxjq3HjpJyxLuFVhQEXS0192N+eO748
FPXect9q/7qQ3oRSYmNPBxKeHRr+uREPla0PtqcP943M9aNvGnfsrsLRBrEU28CcFd/WOoQcX3hf
40agro2aIa5i4zBbDD9Rhfgnpf0VeLHH094aGSNceZpfLWE6hJIV9cQNOeCeXbFX3N9Y6ya8rGyI
cOSIcXfaR4tHzvz79qhstWsEKCgrTslTtNsu/YtuyAeP7/E2t5o2wtPVePDICzRd2vJJQcO2d/eM
pTfG2kSS6bEaRpCncK70Xjs8oNA+GuQegGarceMmK4dx8UR2nUj3dSi4XxaRaKudhLvVuBGf7iAH
4JhahlPvY1KBXQOOT7VXqdwYcRNBllIx0X5B8EtSvqaVnfq9mnbOFls//Pr3N7E5uDTDPQE/nM8f
pUxPc/oUO/cBdDm7duhN4x18tAn8ejGfLD8Wy2uRP6wxD28v8a1fbgRmn+kOrLkap6LrHXA8xSBl
TWwn324NubGBqhFGya5A42VVnGbQ3h26F/Ibe7MpPKu1hHbOgKYz9zWrKHhhYHnyi2jJ4fbA/L2G
BlLFv0d9qgo1QL0AU2rZTwVFkQ5XpmbuwKIpc+3TJv/J7T3d041ZMBFjCWzh0prkMmR2GQdxNWW+
SPl4lPmy97B0vRv/tybITdzYuFbNpJoSc9FFXACEWw0HKr/l6sfS2L6COkt6Vx2Nm7ixORNeXq45
1uvUnifK/SQDO2LiZM+ke+P6bwrR9m4Xuz3N2IHy96WYz3T6MEHwuvoxkeF0e/a3JuT69zcxx7yS
ZxLa34c+O1OIr7iXGjoyt9veWFmm5iybNfekhbbrxXoQ1mtjtSAD/SxgkGHrIM/vAnZzEx1WgDlZ
TCU+M6ofvBb+NbgzXMnLva1gIwSpEd145MPxUjF6KEewa235vC7jWa3s0tbt59tDtZFATO3ZFkgK
TSwlwzIp5vdzXOgPw7zuADW25tiIcNatLcsVHpTA5WqGQ2t1NA/bhYj5QGQm/rndhY1RMtFgeARt
LGdRAiygpT/CCDo70SVxfLu01gi/oP5w+zsbq8qEg3EYp3FeuSJMW/Y9X+V8zJxxDEbwj8gAHqBn
x9Nj75Kd4t5GDJr4sGwda+7RWYRzXZ7gF/VLTOvXpOqPqzc9y5zsFX02JskzjtQ5HA/AD6t5CCHu
OkgFGNO8Gmt/GXFYvT1yG4vsPyAxuK3MIJnxEBoE3YPHpXcumyLbOdNstX79+5tMkkJ6Lwb7gYU2
X+xnGhfzcGoLOGTdl6lMYBhEfKYCJGV2sDodZBYDstk5gmB33xZu+r4zu+uJ5IUXOqyDERyong/N
aqnf9w29ccBOiy6XTiZoKAriTg92M68oebrprHaW6dboGzFe29CcBSmVhrWz6kOCfz3yzmZfbv/8
jZgzoV5Or9TslSMNl4Icl/hrWtePKacHe3UfXSg2jRCovP2ljX6YOC+wwmsL4vQ0TAYLHORE9uAC
23/ua9w4dhPazD0MTDyoe6SzjEQ1VPMTbsbFnkPoRg408V0DKmQTLF+8sM/42WblL4evRwLzW9da
d/qw9Ylr/ngTZoOAsH6mLC+EmJKITzCX794tpLAuq+O47+Ey33g7Abf1JSOgh4zNGfi9HmRg0/es
yaO8lgTu6dklu/7j9pRsfcQ4li/NmDdeuXhhO4BoZA8f44l/yOr0vXI9e+cbW2vK2L8Tx5nxOuN4
YTnT8UPqtfU7N5nxgnK7C1vNG7EN0XaiwQRD5iji/mce291X2k3y9XbrWwNkBHZJQLVH9cwL2QCT
7IR4U+h0DTjpzBU6UHA93qM2bXzJxHtpsIXXMunKjzjYPvWaPsR0gu9wVb+zPbJzf9zYTU3UVy/i
eBn4XH4Uufoel80DLAI+oqBxubowEgqf29ujtvUdI9IF8DN9AXLWxwFKgvAvg+yoRlGWHInuP+Td
nvHwxtSbQDA7x5FtYLUTtqWbP7Sda/tWgp3jdieuIf2Xm4yJAQOqNymckerLCrehTyvOzWFmFeUT
LlHFfXVrEwdWQr+2pZ7QlxwPZKfFchJ41uEmc7sDW7NgBPfUQVIm05UTigW+ngmxf0zYKIZhLA6A
FobzbB9vf2hrpIwI11COgLQ30Rc5rKtvjUUVLMWUnN2rXMHtT2xNtRHlUBtZvIYX80VJlPTGUZBg
lNlw37ZnysvGdjv12TShA3SGqIkF+rsUzpfbP30jsE3IV+1JkdirckJ7WD7b0FydsvFFTt1ZFXf+
fhPs5ZQd7TzN5KVu0tMiq9iHtvAewGtj6E2Al07WOW5IPF4aCBgF5ZB3wZJAU+X26GysHXIdtTcb
ajyJGHJCbX9RzhCHdTVWAQe+M3KX3RrOVgeun37ziZQzqGpMQ3/xrHdD/JvvvcdttXv9+5t2dQVJ
I1U1/JJI8sdmrAqzmVf3LUnTt33OeD6rPMa4EBbKCgbP3p611tbvNsLVYR6ULAcbTSvLH2aY8Kk7
c6ap8drjLNfG+dxd6jV9dMfpFazv2HfE3nPc1k83tmOkS6HoILqLXD1SPBEJldGLW00N+3R7OW4E
qwnOatvKLWdddRfWsItV9V8nMBApzOEaa49FsrHiTYnXRA/EjnO7vYDV/zxBUMu3CnbWChzB233Y
GCRT47XvigxiRqS9zLpsfZj8zX5P8vu2LFPXFfroVjktdXfpG6jhQxXn++C5e7fwrdE3IrWJMwke
2ITG+3Y5WrasT4vTDw+dZHWweFm3E1xbU3AduTeRKyx2dToU7UU0bTEGK/AMczBVjv3LS1unP9ye
h43910RuKdd2ZO3Vw6W2wAwgLu5szpeybc9z4jy6Dr3c9xkjnBOUKFPSuN5l7OiBtfW3YuoemppB
sR46UhQ4gdvf2Ro0YwsucA3t+ymbLySRh0SPflvC/pTu8R22mjdCu4ca0KwFNKlwdCwgljk4kGyq
Rl9ZRbrTg78vL2biuSjoYUMPEZ9Lw9vH6/3werrm8BLEGvt8zyAxE8vFoETgeJmaL4P1gdmNn1XQ
PNfsrshmJpRrEhBsLlk/X/JMQqeIQsqI8HEH1fP3tMFM0BYd3IpUFdIGIVac+E7vQQHczfqdxPH3
+WUmYCtmjWaDqtpLm9Sv4P79urrKKjLuvdRs/XwjpstycQbdx84lJ3FxiAtP4YFjt/W/l2CYqeZa
wS4jzTvhXmB1+unqNz2CN+7SNMwbcbI09lG33IlniST033sHzLv+nZzosizWsjjOJbNx/yvJERIw
ASDo33tWHWs5vMRp9Vojvm+v2K3PGWENo826aUfPveBecFmKMeRu+47r/tmGNeX/ewZrACiz7twV
tqbJCPPWcqRe4SWLE0KD/ime1i9rT5u9csDGMjOhXRq06GYmTnPROf9ngvCdU8I2JoW4+U4Mbn3g
ukLe7B1e37lt1RHkqTVHnhLrUasK2JF2z/Dm79sGM2FemkATp7Gz9qKJ/moT7yFbyyOuV5BGBDud
J3Ln4WbrO9cs+aYjFu8ad2wxUvW6QPSLh+XY/+QFfaD/xyTufWZjwk3116SyYu44bXMpACzx9WA3
QbasexlxazaMqE/jEddAONogLsfZn/u48ue8groN7JnvW7EmBMwbLdebp6m5ZHn3c6y0Pqixvk+I
mpke7Auj7ljn1QDrD1RKkMvlNH1ESe5/nJ1bc5w4uLV/EVUCCRC3QHfb7UP7FMfJDZXYCUIIIQEC
oV//LX9Xu7J3ZqrmZmpqxmV3gw7rPa3nTcGL6Z83+N9ewB8bvFE7jLXTcXyKitCfW3g/3pCh+7eJ
mb/99j/2c6PSBv6+1D0lLv2VzkvXP7ow7v/GQ/jLIv2zCwwWyCM3ndNP41pcfQpmZ/tjpvCcuLll
9F+nvv4iDf7sB8uUHuDjFpYnUhTBA7AeYlS3kIQtYeHNX2CKK17+0+v406RsjhE0wrsoPK37lJbx
rjjor+K/qajsT2uyPW2iZld6fMrQEl91WSBfCBtYCdD3+POfv8BfttyfrmRymOa00FI/xVS6yno4
MMHktgHu519nyv72Nv7Y1WkY1ommk36atnABMubnZ7UDPeDHz0jpv32LP5JjYoc6w0U7PG3Qg3K0
ZzKkty6Hoe9/+/1/3OIyDxvT8BZ+omGAsbN2IPihRntoLTw3//lP/O0p/bGx2zUy25LgKZk2eljs
3B4hrW471gNzOajX//ZH/tjfncvInMAc84nA5fLGF615wb3dHHo4C9dg5Xb/ljP+y7f5s50sS9sW
4jZXTw0ZXyl3V5/liE8dMmGS8V9eyl8Oq//FRIeNcoYRIPWU9ctWxpQPNXPRv40k/O0bfJ5h/+NC
ZWrYwsL67gkH7gW+KdciDV8/M61G/lsvxF/23p/NZbCCLuZ5Yt0TrK0pMLamq4pij97RhTvW//zC
//YnPv/7//gWgkdyzvJEPKU5vdli31dQ1WXE8S///Af+9hL+2Nxb367bOAbx5Ak962L9IXv/5Z9/
NWf/vxfz/1DPf3qUpWLKwmKj9WB6n1hZayK75Bnt4aucaz2srOU1xCChQ6VTWkywLcfEE/OoIQBX
lpTIDBDM31g7slaUBUw2Flu1URaJ/eBtM7Z7Oc6yhx3WwNBrVKNZPmmfslRNeBfDvGfxz33HXfJB
0KwXtRfdbiZa6s7MPnvLzDzY7/vYbaModxNU8570xTIDdrH5disFRULrDEd33m0lh0FZa6pum2ZP
yjTd48MyJv15s1k64INaMndfkshpO5U0oqmA2axjPiGld3vTMtjL5UUDUcRjjiSTHARbH5aujTSF
N/mq+W3Ds315pS7u0Q8EVFe1RaT7kEMYNw9zYq4oGi8HE8UndO+zoK/7jAb9lPMNhsoHGaRW70Hs
xNo6SXLvp3vISZdEGJPtokkd0F+9E5iS2SE1D3tEh2UqtwFHYVLFfkxauCoXeyo+PJwa3EGizNaH
E7y4u/xtQ3/Hmj6uQiHrX3E/6X06DBMio6mmy9JN98YrGOfDrFfCbgXu+tO6wLJc7Rk8qvQgybOA
x270DX6QM1oOZ9aw3FdCgWbBDo2M+mW4crNw6e9ZDqSNynEdZTqWzPA2P8VS4NwrybSDcH+K1Byv
oeRwpR/eYeGut6HswRXOonradMbEM2aR2/gmT0ACK7gH+zIBe68p06Tb8qdZhDG7ikFQlr/XmMvi
R0Ea/KojBCUKuyUMglc4+W9KCzQ3rem6fieMaGwOMY7FfAPTww75dt4lTabKXSHvYs+9kiFdjnuk
2k+T4yEoBAgAv3XItYqtT/f7AgbgXX+MgrMxrMEbQHte0X1dgKZSYBpg+IaOIWKnKiKCpe85Yd3W
HtoUpnL3UdwnSt2QtE/TH1HULvEnB2lZ0+/bqEzPSirQpvzEppktL1Z1Ubgxg8+66zlj4wxH0a2h
9mMyjpq+Emh6CXG5RQNeYcajdb2k6cYHoD4GDNcNpZuy1i41l7EOzwVlgoKtoBTzPw18iUV7C4v1
VdwNZuNkr+OGAFVc6WmmuypjPTVo32/jJqX+gHsqg8t6ZNOekKPmIw+3nZlUspW+aDqwNonUlr/1
aitWfkxBzDF4/02XXnHh9EJq+AQLmAtslPJvkVvFym6apGF9Xq/ICkd4sazJzQWYPE2v0T9J5vts
NtF6mttxXG7Wde2b6ahzWPzf2ohmxYsSTRp/JYKEYiqLGUsMowcJilhw6hb+rBQ8ayUu7LDGr7CG
JNtbPqVRs1VDMuvmuUh3Ov3UYnELKd1cbM392BQJokPjsSvhvTgB2lvO2gj70ItIKEBmAPlq90pr
uk97GceCDwddAL/3wROoKl1qa+YEUzgYWHU/4IPVi9vEr02z1RaW4OFsssK030fN7P4k8lgt9dTB
8/ET5hUmfsnhO7982RD/8nOepSgL1V6Eaf7SJCK7jQEaYPdOSTa4S5PzFWXsYpHBd6Wasq5/zuEM
Ip7hqk5W1NGdxKjjhMMQxEPP9ljqKmz4PacYy6bZ3nf7yT44dIuFE1ZpaTRvN6lDHQBe8qwx+gPv
hdgvnUxi+sq3fuW1hrH8UNN43tp69+swA+cR2/5WooZ/di0OLFbui+vSoRpVN3ePomj7+ZgEHStU
LRiZMGcrl314B6iApbbuN6AJ5HWe7kVxgSHvBL9FDRQFYlk9dgK+8gsszrf3iLBIvK4AW+jfHXGt
fRwzzkL76fG5jWfap3b7pbsxm7/aLOnkb8vVzr+vgAUsyQHigcSo9TRTewR1IYn3qrCDJl+N2gkm
ZgsmcC7HY+OHJ0eLiIwod6dZY0uYIyzjAyPM9vfI4onwCEt7Oogqinftf7fd0hngGPDo5towOAI8
DdmYL+TA6Ux5NS6N6liZwHveA72+WQPIoOsT2DzGWsTmPM2ARDTw+F9N9qH5MiVYntu6zRdgVkx/
6lESwMU4rLST98OKOKoadkypYPjTAO/znGVjsd0oOk/R2wrnnPHNWrmL652qfgNUo3ErYcfGWeof
trjZgaOzTYGUClLAHToyE5J3Da27RHFUsgduJnLiHmHUUBadDhYPAnYgWV92NE61KTf0bY/bCVP2
jnIAmEgW+OtOYLFh7uYEIZi8ndnsfXLToft6XOD+TzBA1lbwOP88EWHIKv3JdrB6H8rIwe/+Vzy3
lN+jxyDme40mfJdf68WmIHmxJLd9aaUe7amV0wQrHYiOiXx0e6uQ6JBJtMJ/P2zhh+fDGl/PpGE4
pR2M1Lk4oW+PNC92Tia3w7i/Lyh4JMYt42kedDfVq2HNesqxm/LKpNHYpWdZaJUmFYhiuHXKIYsV
egZgc+T8V9Psw0nFOcsPLfoZDTsEnHus6tAbWqrYG5mWE4EwDSXM7wPG+EFvS0ENy8T+vRhGQSvd
5/DUOZtii7BPshBG5Pm1G3Z97VdC3NNkDI1MuQ5oR+uOKHyiFAdqcc+mrJw9c96WM43Q5wNyDj7p
CFnjzQK4mrdpKE3Lt40e8fp29yAEch4/RWbblONSWRU7LxHnbZ336TxhUDmXbjileaPNT7wuy8xh
0iQMJenAaiHHtiPhGwfC8EcCLwi4hYk99qutB5pnSXLEkRFkVmnA6dgTBR5oHE4CQL/s1IC1Mdw2
RrXi0gLAMBJUKT1QFjgU8dhuZQe3W6wEqloQzjjF5cp3164op0WRxPMg4z6+MUM96DmFm8gVSUV2
jlGXLDCfzyVbISKd0ZsqV2jAAarEN7imKi9XMH2uYVjkQSnNqHXxvcYlkJ2k3NOihnr0WOu4R1zz
AGCMZ5e+gOLs68Lj6n0vYLjSPbaqicVeCsa3ORwsyb9uPumyZ6xJEb7RkNAtrwojc8/qpW0Aeqo4
d3sAdGLJ9HgX4pjpH3lu7ZaXI4tgqVPmQDcjhF83Ey93viXzeYVf2syOAyXpChglaBAdwADtvMAw
tWlTmWg0NeSk/bVORWpfBtFLBmZ2SOx8nYDwyvejXnCRw5Fd5jL62a7Fp6F8y/q92cqisLK5i1Zj
9a95N4mZS9t3dFzrJAXhIKmKLkJD+RxnWG1kdjReoRWw9zIkHNyQ3uklRMtHvmpIW7h9rw6OM9BP
g/g9BKFnfa9DTGage+TAg79VuW/pwXBqZlajNWb02yllbUpkOTQzX6MS6O+NpNd+6xJ9j4afOXpK
tOjU1136GFwNHbo4wzzy3jvNrzOcrt7ewp9RiMfIqnAjyMzh6CxgeZ08rS7w4bZdZGvRcd9IQ/vr
hG8LHU5EtGtnzqItjPk5sQRxXQ2DlnjY0XeiczedJ/wD0KRJ482MV0qiqzFcjU22gNaJ+1aY7KQ6
7Zw5QK/MZoW8d+nUn4CojdX6xPdsSgAboY71aAjZARk6o1ZrRKh0GxfCgQGy/4iCBMvG9Fr6ei50
uj5yvUi2gFjVFJ2qdpznkatjCrYGR/piYXtXhU+509UyNGSey4UXqeiPoecbEL+96xDulIveAhhK
KeoksEMjEDDiI6QTXMcrjnOk+IrDyA6vCYZfOnI19D3d1gNwlSvO0WVTLMD0V+RNmK751CL+uu6h
wk18dOlMc3McRbTY9VESSgNDMlBpzBDi+6y4wzSFDpQlTHxmfgNifLwKvBVYIz/kepvTryE2Bq+T
5LiIhWwTtSMOK0x63JGWgzE967FV3+dly4FBylwreJnBJ5RiM8eb4WApjbAEezfJpOgjFwFCrear
iNLXuN2kepBOzOpiBGnpmzOAwj31s2sSciz6jSPCAn8s5X2lVlQJs1JRouDRAnwX2o1KF6MEnddA
d/YqrVcoXOgX3ayYosnSdVyGcvHROt+rzMeKosVqzIZHuDtAc2BiaGXrWCde2lYf4BTqEBuBS4dy
SA3UjeOnJp3zcStVQ/JQVE67PXtbcTKEbwpy0X1diQaSFBPUUBxfpOiLfj1QMKSWDhSArR2X533d
XX/T5iqw35Q41o1lwO4fYTs8xDYDFCUnRMPocEkawx4oCFHFVvbwDdz7cswScHbKzI9Fb6qsa0f/
wYDCQj9UyH2Ce3YsUkLyEt9dw9Qphiu9jHFJJa59B0Fpjh/j5dM9t+xxJtcMJJehHGTSNhjK0kAp
TXXh8sLrEthpEM4P/QjkwPsWug3neDbZZbyJl7RrpvekmEQXI0rUeieV9p2f7Xnv+o7pckESwBb3
AlWq+WwYVlqKlqesi19IvA8zwVfNs895RNF3w0c0WGC4qmZad5VWU08wz1E2dJz4i8TVIU0FypQA
UAjH7MxPMBTBspLgr6TfyDaNyUOIEZucKaQkYAt5sSrAxpmeQDydQr8tpW6nXN4Jse+k3lPAP6Dd
U5Wam8LnDoj1NnRI7B6niFL5bvMZK7HMUE/YL9JibBIqrmVx9H2jbOQ3+d5OTp2A9WLhK3Ry207l
YCBcLFA4cpm/Jswa50q2tRw9I8pmn5PRI4ll9J0PYBB9bwobjck9Wv366D5iUHsTwlJPrO7KwVOg
2GCLsn1xnYvz5yE3EnAwI4MJj1idG8532aFRDWR4yWOX3ZhEF9B9OhuGKCq3act+NVEP+l6gyJns
1UQM4EhVgpQOhX0dyGK6qOgevFdHgvi736qiHQyHCBOYQ7pR+aIsSDzOuggnwoToG5Zdoxi5vB2G
lSOiX22ztONhbGzy6YiShqVbK4xUIluDOivBZiqB+FrjjyyKcrlUZs9tdMrkOu5fehIc2gMN4lkH
6lXbPQ88HSiUlGkc5PG2bQX9aNud07cOi6X71YzgzfiSCztPFznjuPlSbOiRfGljGAQjNJ5DnN8M
4FbNvIZwHLMnYsPnzChAMojkShm7FuFTS0e7f+WI65q7bNEE2wr2+GiDAtCPwaXOG5stt0sbmfaU
A1wHCTlL13RXaYtK5UUFG/m9FgSpDVVRjL4KyEbQiPr7hYG9M1fNTvv9VsdLknxJhnhGQXACAkzW
nZRJ9syECM0FPZimEDWMhyc0HgAqhd9ThjhbjP06tgJCpIp3PE964hMSG7g6iYcXEgLjdXzaEEg0
03lZEI9h9zbwZSpd6sN4Dtm87SlCePjiAeoV9w3EaY62jE9aWIBn3RGRELR46QzZLcH+T3LyNqYU
oSpiAU0bBGOIjRpWgdCUthRpfKi75znHOOhSkQYC9mdMTGHTWkIxRxitjFjyaceLM2ZypWwxNT7j
QyHHNlasmOLAYEU62+QVe3BCuiNrFqQtSotxcptVE7QryhK+G9vLCL3QpVWKDsMcJiK6i9CbbyE1
+/cd53g4j9r28iKgkfdv+6rWtPwEzzFoQ/jm2SN3SRo/8FTt237A2L0Wbx18J0d+IUUDE+yDiQxC
79MUD0W3AxKNclRyWKZ0SYdjAjJF5k/MUbcjjZKTeRhLhxsj09dDzGGHhB8XXyClcTlV1ozC8sPm
YaQWn/IEvDN5FeIBxhx4jM75pfbexautRBubpa+gId3ygjEZSfQrZmbgeFGqFLlQey1N4uP2KsLI
hZ+el7bNHhav8+ySYd9ggIpGAkKiBloNU4HjtDQ+e2LF6PVadUhRHbqs5a5BWUQAmwZGnOgPG917
VU12RKcselEkrB3TFu9lKBFYGRTImJyjbzyjyZFn8/OWEN9UkvaKfkRdv7m57CYB/VjmZk2pvl7F
hHAYp/wyqgcOEkb3wwJmaM4ZFlHziXxoGTZaP6+A7uF7aRn64whUZfxtm6Bp8Od3CbtbsMXbOHoG
2VWsGerXy6zApFCrpEfcfboxV45E29q8NKn044uf1dK/o1wY2Q6Zc7ssv/ulBxmswZSkQrIsJfNN
nuLmKw4oQKHZ8DCMfeLvE9y82F1FsSzMlYCB92o/NJR42h7HjI4yVAUgVu0PmNoCNww/qpB10zU+
ME7RakvbPfm0rlf2kDKpE0AgC7R2VH5OkdCiyMxg81m+5j9JwVIg8HQcafYFsnbrLKI3TLse+acj
BgphNown00eBhgNVwqZ7pRAAIXRKFmiXAVGFvSzIGMDIxSDUbI9dK1E5A7cTOJm3NCO+eCJIHnbv
yYCD88lGywBuRI6IQNwx+CBnr0Y3Rfthe4wjoMlFuQ126R480OKxgJv2+hWLVe9I23PK75B5CiOw
etL/6Fdc5A2C7TUUh905rEUIM1mQuxYKhVy1NN/XH6pPcf8kKoubupB9YWrTCCtt3exAXiKkTQCA
qzxyJgpNWnPH/dc2RYRDK7xbjwSb3xN/+BzOJQjbuFYwx8IM+D79dlOXZSdbdF32gwQkxb7Aolo6
JGoIzqvt3CQ5uFBVvsqFn3Hzx8+DXtq8Bgpx3ks7QQOXQcQdHiyyjmCrEkfyKtIIJm+bYfL2jDXr
jjTEHR5Ly7MWBKsd6NAWANTupkXIMV+joABroTiJx73CFx7WSup1loeiiMJb0+j+u5ArXlTvLItu
egsDElz0STQTzP/C/hNZ9wkIujlb1fXOpvyyIXa8oazr79LFIJZgjdPndmA5ckLptHzPNs+/NGFI
viI2z95TAmP1uiDrejUpdPgjyRLhqhpjfcpgtjdUHkf9cnJwhSJ4ogIZMdwuz8OQ2r1q7JR8n9J9
fRxS524NaQBftB7sD6SBPJ0qFIfcEWAcdxR0MPcBsBF62GS6/ULCmxXP4Kql2ROF/SOCaGSq5CHZ
xnk96NagwoNUsfmxFMl0XVBgUWvV9EhGbW0o0hKXuP45kShd3tF6/1nDnJDiPSKfbEzdY7MgBVFs
djzpEBXTKewiDme+wDYXE30jaLEJ3A9tWbhGkDO2HYyG0L4B+mGzWP2m0h2I0RED6Ug4ZCNAgVOR
T3WCxNj75Ml+piyDFoCXP+iWenP2UsTjlH9OrKSvI9w/fmrAFmPs/JnJqsUdkh9cz7q3VBGOQdS8
3US5xJYP95Y4uE7Tue0fMLgPYKBnaU/vAOZMnwmcMENJVK/0FTQKvUM2MfkpY44jT6xDcaYzNnCJ
addktoiTAli0A0oPgLmDrWkP2IhZXBd7SO8dylXZfbr2cPdKBwUaYoI6zLPRu+xKuiSAJ1L0mJ4j
uciiTBSkH2SHH784P+B1etUPRaU7L9PrvO0bWSlD9FJiFKy1VexcC9PTpHW/WRjddEEu3RrUcebk
K+KQndUT32dVcxX2r4A3LqEOyMql9YJgpgfIdLLiNosLT08LhfA+FSkcSJGXyTHaCWCF8yDwTrj+
cNAHD2e7dRfpTecxpFzGnMTPkLe4z+CQ2kJhCiDBr9hntgMcR27u5xRZ7dqi045WwWjqSlj/AR3u
o1GnVZNsePco8KO3tk3z+Ue/7MiptN2aqCMqhel8vbpk/01XVcjzKjHcejWhxNGVOpfS37XR56NC
1mLq6yTX7IrBlL6v8nzNL5Sl8qn37eCOySCxavOWIFK0MjP+eoUyBRRzYytmMPQe+RqHAH6mGHs1
/przXbxwls0W1qLbRI+Y+gZbr6Bdlx7llvq9shGwb2du/XTLZiyUKwGFYx/BNEjvFRc8O24hLx4H
NwmUP7IB8r7o3LdYok+9Su3W3RgGmOlJbbj5z8G77PMST2dzWHBjFxUjidNVEwgqE6pfcuCU9R5W
0DwRHeCGxhjJK4zBBUH0MG4pcm7KWuQukP1/BBcCy38aZXIv0rUFEhPli9oWvUDdhEXxd6rBX4Pl
L5/jA+ut7/DwcMuhtMPoS7w29KU1YlxvN7Ewf81R0bSneJr9C/qW9QXkhTR7aOmGrW3QOCEPC6JA
/HHLeH8yyinYwYQsXBql8L2hmeaXZPNKlBOQbPFXNxTxL5Gb7KfvMtHgtnMikZeFdwAKIOPRkaqD
zo8rhmk0VmmbgCse93rpzshkbs03N6HiUAYD4f8yI9H7W7k1NzXsQlN3pmQCuBYJqNRIZAxhGXPv
JNDRyC4Gwl4A6c5UNcYrWV63KN9waRq0uPVn0Eh3VOeZMHGFBrtF1MvSClUmed+rGt+S7L8MSgTh
BlIksQ8zqnA7jqY5SoFfBHPlanbt8AMlhRQPC5opvib4GVaaftr328zTHLl83NkogOGjEQRctmme
d6i9HZhIZM3KiYoZl9XK0vuB4jxHAP558ON2TIcrNTDvrlvSg4zefB5eh3nm8rsJvP/WQeVNH70B
N+MKpUpyCd7iYyUj/P7KYDm9xMvauzJBQ8Itg0sSvJ8xrAiqbyTf/CjcZWR+fcP4p0YMXUQjpPnq
KTtlnIhfw9znSLKjLCzLoCiqqS06jitUoNZz3O1RUc4zoouKEzqfYTHQ6SNG/+3HEifMwDc3yYI+
2SlOPYRgs8bnBeYQHwqdSI8xVBEriYUr9XHm2rqbBO1E1y2icf0+WrAyEFenyQ1myuanfUYa85iB
Qp5d9UNXkJ/Mrcn0xtouVkd0z3GIFKvoHRDGC3BkuIBQVu4Xqw4w5MQ1SJYeNzdEG1ptEpv590xq
hCsA+SL0zJcpGj56jXrqB/zR6XzoB71XMSxvH3uAQYBh7oZRP20xas0n1LEyedfAgnI9RS014sq7
qcmubIbItUoC2fNKYZrvQlACs1eJQOPAcQx4cne7BC35CuziwK6nZsavnHLM1NcL2ivILY1WmWO1
tFF/AItWDbVrkz7cNj1kS1ciqu/koU+R7D9Bj2Rd1Sap0fhsen7g/da/x4jf+Hn3zUyrbkQLClT/
Lvzd4DmSqOhWyHBUNjHKbzNkuHoBXr7DmEBeCDlsp24PrpgqlqQY+HZof7M/kzgvzAl55Dh8H73E
4pn3wuylmfh82+EeAoR4mprvHSvMhSDTMN3w4HBdrOMU20MM0zmJeNIWGKGRXQQYYxXDt333UGtW
9ziXeaPH30uXgF99cvAzm944F/1s3nbHEqkuHvDOZLtdFCFGooW6QDBEf02CN5A2qAwIdlYRmfcN
njXjkPvSYjYaeED0BEadv6DSruP7Lo0x6ugsen4+lEN9/w6Bdg9BzzkS29kehbHiPYIYU6aw+hAX
9IFEBSZakD2rZK8RqHOo6ryGolFJvfjP3nVEve2rSZrJ15sqkL/LiobhSm9jgUQw6qj6BgigtS2J
6CNWJxau7lewHC4euiQJ+alZw3yfYM2LQ+rNjsxlSyJWOdRGkGB0ElTyMIpuR5oFYWo1r9nsrmKV
9+ODRuM6WhloMb4i3PeXPMT2A3cBeyPFosLjYDLE52pZDNps9U5Ras8VimU9DOAXrJd838pRos59
mIYlh6Jf/fLaQ8mOV6RASvN6R2NLVKULVQxbG7z3ut1yeR4/FfWNCAvFiG2emmcorqY5DMmUD29u
4QuuUt5kzylfk4d5jBQ9qDHPk7VcTVcARhZTk+H+naW+lXaNPU4zMZOL00k/PM+hG693PqrhMsyf
/PfCNsh8bOnQbFfox4Tn8YzBgZVW6Ehw6yHmUwLocgRIQgltk4TayM9dAYgCwPCQqArSKs+oPMgs
a9Xd0vEcuauV4Co0bQe2F6qRyVh+ZpT6a4MRe7iu45XJA1tgx1hPTMX9odXoqLjK6ArhE+D6/oz8
Jf+9S1Xc9isBsH70KKk/yD7PvmagyfWvHAWqX5IZebcagRqwxS4md1Gc4wguUVrEZaiaZH4JqDZw
NCjtNNzq4ZOumzfezCcQYgCz33y38TdlJha+67xJW1Fhmbc6r7ZkbgMG6Jf2MugNCeQDGoUGfUHN
E1DwIjdRfp2QxalfiCTX4rITmNdXbFtwxsVdxNzziPyAel3yvIiOGsMR+XHZO8DhfdsVr5oMhblr
i8J/F1O0huMcZa3/YvZ463/2xaAIktM2j9Df1W85B4ebDAl//ZznBweeJ3H8I9ukvkD9bcsJGSvB
HwBSwjxwPYQGXIuqLeCse/FrRrLbnjmH4qbfxEavNi/VeI2QZtGHwHLRHeee2gSeCnSjJ7/OeNwR
qjHiBEIQxF+yzRktDXCAsOBKdEwObCNTWyuksr84wNPz625gtK0xH7K+ZXbN33EiJRC4E4+Wwzzh
w1UkMss1GgtA6IKZ5WFGvNocEIWY4jryuolPwmwUpM7VcYlmNoHUhb2fTe5CrZJ8crfcNkgglxNU
WHer0a8gD2aK2umQbqRdHjakrdsfAwLH6BI13WfWcEQa6tl662+iZDP3XaH9D0xtETQRbBsap1d0
BC1IS4eVnnfahAVMcxfyO9xW+L+ommMhBSjCO+b34dKbPICxMjTTI3q/inOCAjmvqSQxrZhu5P4A
mNX4JeCpdNVmWlEbOiN/HEHn/aQQzVdxQBPVjw6rcrzyiKjVweT59GPgG3vZ4AVxi/7Y4ncRt8vL
gj6jR1Pw4nlQAyCcwMiQN1BSILu2rQ8fiO5QXUBUJx42GOk8MITivxv1/zg6s+VIkSSKfhFm7Msr
5C4pVdpLesFK1SoItiAIIICvn5PzNNY23SpVJkS433v8etUVaOBt/74KkcQ/FV23d1RdEDkZtiKN
OHJz8Z/pVmTIqd/EPSv/InMT0bvrhv/8H7gsRVsOB7Mj0pgOYy7Veo4pKQ6Fgl04kfa2YVgsOpS2
dzDs7lOPURXr2UMGTqLoFAtiJxxM2iXD2FGSg2XDuLKpvOi41qZmJYWj38fYXz+KhPftBuYWu7GZ
sQj6atRH1pFW9bGYlTG7xF/qp3hlrRNHqnU3h3n1t2HW6OyPCyrraAo7B/TF1Vu9ZT73NlXZrrF1
5V1GqYf5UkwRG7yXrR7/hIIsrqmX5g3B2t+Pjid9dOZpsj8mwYHJApro7zj7g3PIGf8YsnrzKK4p
E4PtZPteZ2cOImKy8+2+qO4LuHh8kLmgCsBn8d9pt25isK/HYZ8nXhFmPHExqEu59HvWuEMc5Ggi
10CIYd4XFH86AxiUwYGcwam6tPMo7kvdNeZQWI29QwCcUfjLYVt3W+8W676GSCow78MtOKFZyfee
AgV120ytnebgKSTITN1w35tbDYjmCHTWxLRLJIMwlBo3oV1TmA9hsB/zqPylk7mYM36x0k5tG5TZ
703xH2t3sBGorFlvKsPONbvVX1habIWbeMHLrh7dPu7KKyay0sdBKC8/QEFV7cMS9ZM8Tez6PBSb
kyPsK2qZOBnL1yHiwXPzZL22JnFLssSX6OT2Nvx3Qdj3UwNJeMll5byCvLhmX2oLL8HuIUSrVg9t
5sHa1amnp+Y+aQnugy8riuqE+lnYZz8KTZs1WsVvnIwRPvxWUYciSrHUA5/xD18zajbhhOGXzeof
yWkW8dB1Vjek602/3HnKLCbDJkicrBVd8DDabpQy2L6c+EpRvww1fGWQEGariOgkEAL8tN3EYN2M
0sjQ5NJCEqDgUbdjXh8nuBDuLWV1zq7YPFO/ukvT/NdFQ/nESDUhMB3Cd6aWhL+vrKvqvLTWsBuH
yrzRLHRDlosNS9Sqq/of1bGOzyOE4bDrB7c6Lkkb/Qg7jpsTS2Y0gW1dTvtRWlrv8jb3g33SOLpP
XW5M6n83rx6cFudtx1b24qxzn4PVZn23dalz48UXxMIA3qit/1phojSOlM0Jg9ppjWlei+2hLaNZ
pyvxdvMOGZFvB8AuuWcFq3dsk2XdB2VFmVya4rbgN9H9tS4i/LVITB8T8YQ7THvreckj+3U1YX0R
ZZe8+w46EwW2v+6jPGcnqFkH71nUNaVi3zn4GHIN4+vEGsbvNm8i96uu8tUqDm1FNOSpKLzZepoK
kdP41cpIunbU1kOgDZhj2AoxZSt37nxEfKHl0l7fC052jsEdR5gz3RdWC04TiHj44+gaVZCu1suU
VHh5YorD5m7ukgiHtovkF6Sodw6wB0vux5av35W8ARqoxNsZOIu7tgp6iJo2EPeI7/3fKZDOMbe6
6BP+WFgor33ZHlYnwMYK4yaPd/OEUHSEN65/DwVgUVbbff02oCmUIIMY0anu285/QYgO7vogEuzs
tHhPUjx5/hIdUOR2EGRejGe7oGmk84u87R+HW189s9vIZjVMHlfmHoOpHY6zc2N4w24qjxDTkzjn
66DnB22VhXdKtMP4JBSh+fG6AptZLeNXXOv1o1QL4zM86+yW8ZO5/teJyYSpNYjpRa+ujA7lXEG7
rdoqnpo6UuQqJoF2d0QUTB7scmM0Sm0zyV2PGDaBjZvmVxKEt2gtVMk9kYbaSaOJkyJHLP5O+Izq
XbNuhjCDFlbKaar2Gs+6fZmAo397czWJtKDEbrIcmWs4TER5stBy2RJ2djjS+xez/5L6eQjXv2DE
04ewl+qvC6qowKY6moK+yOdLm1dzd+jZt7pcUDNuzJAIuu0KYOFlThSo6FQwJ/3kGysENwxdxOV+
sg2fpDPdzXHSfQyehhJNvdUe578lL8Z6iKQVRqcbGnFHysacsQuvfbFuW5NwJItW76Il7DNTmfoy
eXnyws3pPuUycu966Vifnrasve/jwptO4Iv7t18as5koTH+m5RBicQ+W3VA9gyWVxyKpuDbZ/X7E
7YgozZey8vddBaEQKkUUaJ5s3fc41sh3VjL5M7aLP355sG3+sV+WkX6oacP9bEXEzm3bvy0wDi5n
5yfR+aZsNezNbKwz7TE8/jQYLkfsO/cKfh9+JY7VR4cBQ+Blthb3i2fAfwxsVb5rFxgarECjSVLR
QgxxCo8f2rGH3+5or92uwezfjVGDEuPpJPi14qju58SBviGSDtQ/1GVjIQjWzpcsq2G69jldI7JN
tDFO4m4Gjpo/GnE39L7rrV9ftoijleOUb3INnPm3tfrNEe18wbl01/tgK/q7Kghu7UHryz9yGcuf
msyGr2FEb0ydEKM7XYUcpqxRlmOlJQ7soQTAeVvmfhoOru3262nUlv9JMGKdhiBf2UiJSAo5d/UB
qVt0u1ZVDnHK9RQ4fG5MDmRTW4zf7uLPNVfOmg/Z5LbbEw3ScKcRgu+C9XbkM+gKvs20XZvHclc0
I1r4rJR+rldH3EHyDHFmadXIPWPXlINhwqTE7OJzdkE/pgJsrMyAQK1U9brY8ykLwN9hHHhCpfT/
2V4fEAquqWPGmpi7k9O53rB3J+YgU+Mvwe9gKcMfQyrHq3aX6XMYNnG9IRwmbb1OHQyS2YIV6Tp/
Gmfc6KbW5Jdsoj7LnY2jS9XBCfw9yJZmyKkrJkq+plq9S1Al+p2DefNSJaP8WCBKnDHwDT4vtNQK
cS0cYmUBVXa5BXG6Ix6SVIiYs/ZHg4yNqR4VrNZt83Jy7PybTQC11bepX3by25/tcHqI4IOvjKTk
nPNWOPwQ/yG6bzAUPaSsvVyqLOdPe1hz9p5aTWUdpjp2dioO24epbGVyZEE9KoOQ2n9NRIuomTMl
wEwCUMx+cFpC8ivKBhKJa376Aqg+pv1aUzX0Xj/dw0KrLg22kmRkpy3EmtXcdtjskRhfEXirP6ED
DI+thTY/JnZ3mXqFlMD5d61J63uzuo2jfyxWBMEKz2jfN834Bncv70rR5b8SkIhXC+iNB8/u28ME
u/hodQ0WjTVWJ9O7GhA5DL9VcpOr83CBQurm5V54LsfdWtbjKY7rifDm7raHxtRtcOKVNd5dMQ3O
DxtweKoGzp1uX3ouguQYQFcBZ6CTOmG9ntVq4jPFq273Ia+dTmsrmP/zrQ0GIlSRncbWMH0aVThu
xp6L5s6hveb+mZu9LWP/gNa+nAI5UamzEKR2MnIV3P1MDf43iEbrJ+HC8rKpqOo465D5TMbsEU6d
rWqqtblWEC2RM+m3qvFFsLeMy3bpKbSKH6yU4p/PMtLnkrGa9kpXwisVq5lToQxpSNvGMd/cp85x
9pT/m/vdr86Kv9kbKGD1W+Vr/SSbsbeOulnC7yamj001qCb8Zxv/Xdph6w8LK0y+R7M2+wmj68GR
tigPwlrQuZeNwKJdESzeWRjOnTThWMq21cjTMLn2o5LeNGRRu6iTBk1rGHWVhb1rYmros+6K+SKX
Jr6zYVjeyoC5tkm1YmBUcilLvO7G/j1rEI/eY02zNu1059mrfIObaT7LOph/NbpHbmRg6gSvEbwy
zVE9A2xOrC0Akde7YRqT+9zx4vwoca5V6i+tDTYV23ymJXBoS7tT510GJqxd3vcR28bvaJd3RvjO
rqzLZLewpBpSm9VSk2s4Rsd4qh6w9qxvMRjtZnE5ug8c7PFOBZ46a0J9ncwsY/1PumXx39jGDcmp
lOP0YyjGhpsCiSHSpwR68YBQa12QpWBd8MctlziETn0OW4Eu2Ba2n+y3JNHAyGuO8i3dJIzPrgs6
mhqUzlfK7FEDhSTAFRvZzvGlqKmWsM+maVeE4/bfUgB44KsDmvfNGH7MTkg3zAdnHhq7jB7tvAOC
wwxBZvGoHuo0mCJZHS0FZ3g3RlikQPK4ha614JFUwTgSreAF4ZNqW+XtmrLPH+zRM/6p8dl3TdUg
hm45jEwu1IxXBia4qFluT5vnuU8eOshBAwGU+7VTEKgrZdqSIVpXqKeeZ9/TYBSsKlGjF75usxLO
h6agzPkNI9wXK6/y6pAk7vhKzbrcxysdOXN4qFYe7VVzEJFnoZR0fL7+Npu3AEUa8MaTesya3HK+
feZEQFgZP1NyHj0+dcGDOdl0HXgvTlO8cU8l70KwXrLAHJNWVGZBXd3AI85db3yAp0J7hGGfxH5m
cWfMfshCxK9gy6X+tRls84VEpAUSRijTU/1FLNgdMtUqvrZoNvMvt8zblxLZ8Slqbblr20Q+N8p2
s8HaCnmi758fHDsOvu26n527IPLH8o1VxvYb8ngU7ttN0VNPVhK4Z9bIOgs6SRTLhRqgyEvn4otx
DEktL2fGE01v5tVmqsZxli2tVxk9M6LQeI/BxuXT7gdTE3cNWdWkqlTTU1gA25LRUj0uw9I/ODj7
v2QOFM3lVsZyjwTmDU/wCxGxmy1EVHLvbMZirzYLeZzqkTKXCqraDI1ykiNsZh1yW5JKPv8mYxWl
dHb51LjTsa39TexEP5n6aM00gqcJZ8LFV62gK5RksCOzqOiqbCu2djwAmcmdzQQPKflupWzeeMc+
Cz/snvj1UZjHDXw7LTubXyB3WUMcaT/+HWzMkjEa2mD/z0NUxpzJdv6VSIsWs122q+4sfbHGxHxX
g4DwGYJ8JR8IFkMQiMG/AmjsRuIp7j1uc3vpp0dPReuEEEKg2rFPGt4JJ/IYuwYvCH9YG4dDEchy
uAvn+P8syTgnWdBN/HAYiTnZDR5hAOlg8yQTOr2yJpMjK4+x5twO+JBmu0+9ZhUweqAVb2tdNijR
1JcS85dP7y50uugvISrNiSJVPTrWbOEe3d7ijmLXPvmWvXBbhN601z0zGoe68JhcjbgK80tZ2uYA
sIC7ZsXukzYE5ApMxYNYax4Vx+m3KzjZcMcJW5y7Gtdk10h7RP4fgGMZHbKaw7xM2xHJyD2syOXX
MEZl9iaOnCaC2nxUpWcsbLEZ2/mlmfjBF73EzStT3QS+bFsVlKeSr+c1kFF81SrAVWtBee6XIJGv
kan0lUz2Cngu9/k2PNaov1kNnnGK5TnucjAu6j/uNbY+MHB6Cu04nDOP6vpe4Ax+SOSgXzFMLIwm
BeFZs9/3FhOLniuNKj8itqE9OEXgfnqVU7wnI7QN9S9fdtkE5efCE3+PpLB8zTwBzs6d5xFcFPuL
cRSe9AK5QrjfcVCuF3dI0PzA66B21STxBpDrnHedx8zh174kWXeK70yTixfR8Cklm8LTmVxmQPf4
6Ri1/aTXMsO/D/6VWrZwq3OV3PdFYR1vacMf0BmUZrMbf642HVdayh5Xh+fB+bYIpF04kefxS499
cjGlFz5Gk2hPsljyR2Tm5B5GLPjVTklLyeIb/L7VHqxD3/riZRzi9nGw+vxYs1by39jekJIOzW4f
VYjuLRORHbwAQ24uw7pIQEGw/I3dgWep7kpAGDPeAsErzJsWl+ZQoHnWn77vjvpZ2yPSEdNCzckJ
iZAUIRguO1dib9r5YxtAHdRNEe8l8zk/AV47OKccGExh6oD3vN5+teC314ZuOKNl5dWWnhuQnZEE
zU8p8EjDYWjOUWx3xzgUsEO6Lb6UDRZ3InK/+HTH5mbdeLfiy+Dj0xSUpLnCRxZ3dqH1H0vEkpku
6PbHgFj2o1Uz3LBz5rWu/vhhNZ7rIkcfMZz5KZcRMGAWeIwJHBpkrve5XZj5juvQTT3hlPNhYEI3
uaAWbM6zExOuzEnTU18iJtEzunLz1LH1m2pOi6Yt5722JyfB+lJe81lVnsHJDsMI3CRcE0mqtLAY
qVjZP5QRI1r/gUHNo0PcNo3ehUzFflgYotH1JshwOCcqjnZ08yO7lcZ5iV9pWdd/zrxo3D5uweSf
MtawnFjYgIweMmqWVtbAYPFWCxGdEqsUjA4mcdlcdRtQ+PtMBHfpNtwQ0CKa4vns+LKyTyPu9KVm
nIIRShXMuODDxuHsxPF/FftWVSrwBIK0VlWRnyZaY7TxPATfZkUO2FAXr/0D+Lr/n1UXibhuUZsn
bCgIPC6pBN42hfVWNEIsE14eRGAHLVMvoflmwUEDT66bgqkBqIjhMN+KAthLw2dM6gIi1kyJ56VM
LTi7aGtjZqPn2fxwM87zPQ6A8x6tAR1UBQli0ULmFevQdfK6xJ1NR0qDwpjB6r+HXdLgXJm67o9d
R9qF0r5hCH+t6Sz8uc/3cV0teKn14reIHIkNjOrFVv7SloT4mE0xjiZoPbMbpT1na1TqV8rDcjlC
vXrHYmVv+W5Fonjk9BEN0wRRXh+EZPocJG5BViuA5EvMmaoiE1hXw3BXVbJss6iYGFqKk6a6wzjG
0ekgoKPUNnF4mjd1EzudW9uiIBoyaRtPZR5LJn6seKjjx3JNtmanlmh8XIGPr2Gv3PWoNILmrCD1
ORuXvN27PVN0jOYOsOkFCbNQTvzoB6RBesPNLel5ietjMt8XLuXsPIQ874opTUFV5OyR3Xw7A/jo
fkyP8txTx3/NEKEnk/jjvziee44X4N0/ipGo8MmVffvT5tP6yQhA2x/91ZPrrlNNP12HomN6qWyi
XeJG+sGMhqHIMqf3ttbKj4qsqFiufKImwXHkoFtQmhA1z5So0v9mnDr5j6kTPD4u6YQPuh766xS3
VUZQsRTpwnXDcYss4WeaMOzgN5ROwDIFGQolG+SOseyZmlwVSZGd1yzqc5SlHpkb8Rz/WDCGJN4Z
WcBmFxfJmdI5D0BlzVDcQ1sgBfIdTEtwlyNpt1ncb4AJsCf5SRKf+RwlKlQ3imVobb5Jydj3Mcon
79/szvWbUi5qHVPf8i7flE1llBdzxN1XjtaZZdJRzMjcWH8RdodrNSV1ddhYnD51lNU1zvxahfnH
0rU6DnZuE7uHpPXXh3CYG/sd4Df0/8s732VEGoDULK9WVZvgh4yXmQuIjnCeOLkiy4soPQVNPHPD
aFGJX4fqMNES2Bc4QiEOaIoFHuBi3xierZf/6Ggj89iNiaN2ssz1xQ5c7tU8dr3nZiXMIGXgQ/GY
kGt4rBpU1ZhBe3Yn2CjgrnHXT0Zeb6+0E3NPatGo/25E9HNLdGaZCoxqmOLWBxR3FuxIpxgSck6T
bpIVW+6NdE6Dvy7RzrGgcVl+FsOcMSlbQAaNjN/tueTmzs2U7VfB3sGAbJ66G81dZ1YF9Xu3Elr7
Bw68kbsaVjq+MokZNzvJ/GPJNE09lc8JYLPizM2RgcvYh6xjW1QQ7pmz6XxG7pmAThPYlXuujP4h
mVe3PUjBdGJKGgZfUKLr4t0QtcI0kuCb7tHK742hFMKDZXzo1FaWI54FSxyrV0b0HXWt0X1BXPiH
a+QNy70fWogqXlHWEumEYjkDcZmveTzp8K+ZGkqBuYMAUSJuE7ztKkRaAAa48OdvNCJJDLtKVoa8
RMxlrmzrrfVPsMg4PvRsd1XHknsWMxHORN/JipcNQ4q+mpQE49A4qmqsyVpk2vN1tHo3PnljAP+U
bi25G7dL1DhLsbe8Ufff1JuIqWkLvkb7G0oPuVE6TPa/VAwU6Xv0IjTfNYrD6l7B1cxMmXh6foGe
3VhfFNHb7RqQjSHjflrmX8XWJ/QJOIH9+wR28ew4sgn3k67EcpyCnhwL383lvsnH3m2yEFNouHPs
CMIG603Q6ztwonvFsCemb6+9X2qM1jPEdg/dqoS4uLKBoyD8QB3teHPeOIiH9tNWFshkEyJ1nSMf
zulM3kNbUfVEa3S30qv3vL91MXwlgDinkQs2P3VTVDK8O46WvHIyaBA6bbuqelotn0ZKefM5CuUo
78uOYaofBDo//JLBIEtki0Z+d9jpbNvTeqqeOuYzsXpkuBXHJpA2+0Jbe0bsI+otXD55q6fIzwjr
ZVRjjMm9+ClJbzLfjRihZFO3U6L7XXYo7L/QMFf7ULrEecMqB71FpeYP8REvK8I28SOjmbyynTlu
nh0G2TdnF4SMRJ/bBCPjqaqFo78X4+N4+Fzn3cXFjIr+0A0t/ogGK4GVuDzqqQiOJaNj/goXfes8
MpMTIrZmQqF+XBUPgH9qpfGKL6IRnOGfj9QT5DhZHKu37qWKvJPNfEr/HfOW6LtKtq2PL4Qp80ku
lYs678aaPJ6urqO2TRvfGIJXim5qfvUh07ZnlMWgvY7rEsQOmwJgcQXAzKcsQaBJTA+2+kymAVY5
Llnyr2EUL7w3kFURjJ4ajffV483desh5832i0JVKDkuhwvwy+8643lkYJeW9NY66/NngA9yVb5sS
/rNgeLoFPgCea99Ggseq92jw3Pij0lp7eSpyjsd3t+hCAvPrmg01WJ067CNzNgUHoT5VnpiGCm2v
jgNrr0zYOPmzKCvjMGHnNF3/MBrDnMft2RnNsSBEt4yqFAzGlPs4SaritCrCr+Ld0jOvnMZ0V1Db
g1T+oXbabcv6ofR77rs2iG2bGf5lTd6H2S0/162IqrtkpIxP54CauT82s+IJnxF99Lnq9GIRptst
+duNzSIfQ3Rl8exXDv7CLh/8DvXBtv0xurjRxDh3OoABjG8DiNJ4wpFHNc+NtPwP20wgGMXqwMcP
o5u0+wWLcnyBuI66p14No3cHMRbQmubtWh9Ky43FE5/J9osRNl/siYmhb6jw8p6DNQpEJtqaEUsV
xt5zbQ2akthpsOnw/pPi1CPpmkMeRDVKc7Akp3axRqCUwUA5114/th+R4RenGOxsJznjahTlUcck
vMDCI4xdwwZV6jp4pDg9uLpem5MNf7Q9GkEu0LBzgkgWe9F4izmJUOT81eclmftfUG9Vz2Pu3Nzr
ed22PPVRVPkHKGXtc1hbQ7DWxy7ymZ8nvqDFIEJbwY7kvA4ccQzHQOuYSzCkId7rDjSJ/xklW+mZ
LxvcfjyZqU/qhyDpTQjk1A5DlM06FNv93OVsV0JTtvFS2TuPNoU1DXwarR46Wzcs27Go4+Kn35gb
ZYJ4zqOHoW/xiToBh8dTpSCe1sShbGaA/4WJkSFKXUsC6uPKLb9M58O1SG1tD5GCR2chY2Qk8SGL
/Whjd277hIET6qXBe+yG2lvPdhsxU75MrsDb8macRcdK7D8uUSvQBMLr4nRFa6v2olVMbYYhMrMM
xuKNRVcuUZPh8GyRWvbHodbi1KlsINpoqtW+G2aux7Xhos0GvWKxVWosj550fWdPlgDqHWEHor7m
E0HgB0f6tHHOWBYHP2qqFyweuOggYT8Oo2xz81Gt3QT6YpBN0nIa6Iy0uqVzcRe6f+nKp3udR8Qg
rIuDmBs1ffJedNCiWVIukKPbtrC2ZyqL/lkFCdRhstwUt7A1iGIqHFqHyzUv90TWuB+kjkJcMUnP
+F8147977C3fsqYerD/KIntnb3xp/YmXbRIXB0dlI8hcMLrB2Bm57LNln8HaSHNYb02zSTqbSfgV
E8RPxA0ywDHJ04qA0Dfio5jvJRTFmU+F1dunBu3p5XYu3q265wYsbHBNcrIGeQ6bgg6RioERtSQI
fCfNcfbf8MLbK4sMi5ptxKYfUND75rxFg8t/TeDlDjYruEbCRqACruXo68ogbeapOItRbtelhmhM
DUAPqfVzmxdMVi62ln9CksDsnjfDHpcHHYzRhG9HztIek63UR1NxCzZHw0xw0jO97qBc1cSZDMk5
CLZY9NSXncif7NVVYsymFaT9sNGKNAs+67iO7Eiza/sQD4E2n7kKC++iMWDnQ5ksJqHwmWZxGZOW
+bcaPRpLsu1+gnL0wAgYKrvPyyX6TDZpfVOU8ZnM3CHNblWMROKl3ypmYVyKpjxfaDzWjWw5HjBt
DUc/BAW/NJ4Vi7d+UQk+WtwxqKWsqTRnhoF5Jkq5xufSUNSCtMFDpL5d6d/oiRTV/kaVexJsna+A
TvXq7OhFuFUMaRXyuklZuO0zUApzabOt7KLJ2s124vZUl93iXgKIP1Kuaiii8rdal6l8yMObC7uv
tUwwmWIHmZlhESjpsqan85l2ojFGijAnz2OS13tCRZq29y1iyQ/0TJB34Y7hl3Y9gWcN9SGIVOyg
Nk+SGdrICGd4nmtmMprVpUIz2BjXHlSo3s2yiMSB8x+uTK02WAQkLN1aYAr8PNA9qiXmBczyAeQU
MLnsA4+lUU/2XSqKLZzuBNTmO9B4qa9yWsxySJq4NS+G1ve+q4pNZxGJRty1ocZwqN1Zkdu2uAzT
tbkdj8coHC39UfiKjwCG1vcAjD0v0JfSmxiQmMd2o3zmLQYBqq1++TILkMhdrgju2Zc8j91r3FCj
7QVcDgMNvuX/ZoqDDy7augZmLnQg+NpktOXnuFThvSZfaj52ltHiOE7o8Y8cPdpeso2MPAZnwRda
iGI/CQ8OwXLQ8ORV/beOOSlu/NvG31kTWRz3PDiyx3YtpXv0CdwbPzVoxj8rRpnF7V+Zkc8pvz+3
YSYkg6DGzjkJtdbbm13Jdcvm0QoDxmFKK0+4n3z5tZiiny+M4az2ZYO0fPfHQZSZThAhTg3DwvEx
3qzh0yum6TdqJz3H0FpBx3hq1TeHzZXzciQFr2dSZ05ehs7BzpvQ0KqDcnBod0zBqA8MVv/fFgOR
ZjqcNwYR1Xyb4nSxPtY8XD9bY0h8QemDbytv0ltU+128c7fC75hFFbH4g47nPoVLGY33Nw2KPMBF
DrDkZAVvZ4YzvSMzvdYPY3bOWRFZah4Ij2DYW0vgUO1uSI1wQuiZVQ1SXXlTKw8+rvxFVwV0ddAU
prvmo5QddVPDZFcSdRGXKrtHtwxKmvp0GjRKCRpuSNYV3fQtpodD8AGdlblJlEe+nIR5cnPm3XaD
z1zCS6RR7gGooS5xpZGPl/zWdERMZqAuFuk2dlS2amn5P7lvqzkretlfmUSW744VrC+dFTpflRW4
f6MAre3HCkUynyv6d+b+GBevzXduGsoROdbVdrwFr4gd84QJTG3j0LqtA5TOqSacDKsRFPe4lOh6
aGwkt21W+yisiAHSxY5r7+iSMAbPwo4hUNPA9nMU45F7zydl6Ty1fmETDOmGH0xfR84OYzH8ckj8
Sw4lVoF7C5bjIKyo+V/RJudTUG3iZyX56ikiduiBrNH1n1VRF6UkH5KTMt8G4NKy8EkhcMc6JyuM
yJeHeAu2Z0cp68crrWXLWA+ePBVQjW/hRPhaij9e7IcidP+WuMtbym99c0dJf7jfsK3pQLgFKXtF
derdUhN9oIq9XXtcjP1W6KfEzb3HgVkUAscIsWEUusHlFf3otrtwCpNfN40WcMX1bSStEZ88WWAj
vQL5xuogBomFKpr3kPd7PCN/YQGPZP/AVVTxVYYh3W2tg/hcExh5X1ed/TwxVrXuVbHdShmmdkXW
tTkZDs5mPRCAYn4bzcYEqJF1sMEsy3DhaWrKN88j+ozBF4EG15Q2A+1dEbz5PWkPZGMW9m9Pyckl
4VCuU0oIMDRvB+GyU2pSIh0d7MN+6PNHwX+xz5cOepqf6/LwBUmC9Mw1++UPun4vgUYx67dgoSgZ
Ypt4m2UgD/IkRRX5O6pCOdzlU8GvF5LqEx/CdjLWrVRAKOzgsl9kgimPEls/82ky3NInlvdGiNC8
K/wWDEOXYe3+J+XNlN+a1jkQkVgB8kS3uUaP0IFn8hroQVJcHM+6M06THGxUedJlNj6ddzY8alYv
FH0bw84GzRXsh0F+8rPc8ZHGStTHca3rCoWdLuTKUMgS/I+jM1uOG8eC6BcxAgRJEHytvUq7JVu2
XhiWpea+guD29XM4TxPR0+1FVQQv8mae5Dhu2h9iAAm1NzBd76d8iUD7hbSbwDD0hOBMxgeATr+d
+6Xsq/bkT11fP+cD5NNbnQ+JRRXhlYKRRzO7C2/JysOY4b66YXZBFVVr6OxdzeUyjsJgPZEw1294
sISH6aaZkotZMQbtigrGBHMs9rh95wnzWOGyhKaGjuLt+bPG0xfiazif6462oJCbuRO743kafTbi
u0RV7f/9gGzf9M5njev+dSwjxTEowmm4LKx/ybOMslInDMvBK97tID1NWazMCTkn6bhJGlyXv3ry
Q/N4rnTXc1VT0vvP0snwEigVNweMbTq9jZNOhh9OnuRXNQWs2FhUT5+SRzbadTh8X1Yt84ce1vEX
/3e9HHp387N1GA/4MowkAncEh4vyGTdhFr+xHyPmyy/plC8TFJDwjD91Co/ccXKcibmnasIvJQ6C
uDTmHA8Qiw7Qb5zPKeRmsHdrPX0EMTrCyi5rqZMnkVakskciDh+1z2WDDywjND4Nc0jaX+Op4HTB
PodHn9lXFbjD0R8HzJmwQJrkMGqP1ueKq159800a1FcLQAHjG56J4GCH2A1/6jpgOYSz5acCEXxK
CHomR8LaRLubmMjCGY4jyYAy5p3L3BU9h+QnYu67FXvc2p3kpRxNbc9RAbxpm0r4lArU3UdZdHgj
FkVNKXNmHN4qbJHeVemE+3TdmKy5VTYkm5nEMa+UXZFJBQfIlqBd93xoyx+wetEFjssCLI5HltT6
IABXNeQKSHs0ZfrQo84gxBqt3Pts7RBWxYB7hN0UITfMmwHrgy5s0ZgciADLLlwqZPUYK9nbjNxw
1kNSC2y8ZP+OsUqGtxCo0N70cdf+wrXPRxhVUfArlSb/rFYWdlOjS30ucvI0u0D51Wtns/Kt8c1k
/yXV4nV/cXlxC+sJ35kdr6ctqxObeTivhLubJ4302dxXeWnve/Z1R9JTVXieunDzLwyylT8g8agX
RO6SlVGVE4XHqUAJr+VfafbFaOP3Sa/62q2bFaEDWXRiZ+XpS5FMAZtOCSv1tfXiRJ9IcHf52W8q
rFP0Sq7UZNvFPBu8crwF+OEwOPANOwfzREC+blnJs/SWrGxsKvq/3ToRAsE9hRkARo+3x3WJ3mH7
fPk3rwTbrx32aJZh66jO6L3tszbZVN9vGvu81xkJ7T3x4kA/5dpSdxSigQyneGzdX8pd8nMuvca9
xy+kkf2rivF4FpkpTphXqB5xAxTkf1gfGIlJrqhn7sPllr6ApXvTrZ6Qq2uHaPJzKhZ7Vp5AVGi8
qsiOSFy1czdjGb9z0ZufF1MH9ZeZ6ik6KBEk9R8nncihaFsE1wKGZ32ux6GuzwGRyOwebhsbGrhC
zUcHJfOKUwn7CgvLwtu3TuN2p8W42IM0fsUCECexs+MqbfuQmM37mGam65/9qWA7T8IvIv/X6PQt
CZDwyS3gHjsu+AP9Kye8/5/upMIDSxxkxwJuFtjhuTnh4afvEEvGXJxRi0FW7BL4xL8whubjOSLO
s+VIw9pcqiBpO9h/nurVl2TggvxZ9e4bGQL/DYsEkxfXuMR7DBwIXHs2IoR1o5ao3t1orBlPebZi
d2tCI/Jrm/kOqzsvJxiQ8G0fidMsvkMuK+HKNBvplo9qitV6Kts8V2Cot9msd5v8kgVp+YXoi+Jk
QcVjOKJGGF+mF8n3eo1wOo5M9k9TEWybWOuLn1IM5DjiMc7wX+Rx8uBHSCyfFnhVdGZDzqhqC7wG
twYewR0QGTZWoap7e2m8VcM2DEROrGuZGeFP3UoPBKxMCRDBbyMW333OzAOgtadCCU+BSesTtruu
3ENyAIgxi3T42xKm10/gy9TwhG8OMK1PyOGk4JqjJ3dzfZxImpJB7MrwLlJFxosEQibBp4KbzVag
Il+WIozdu2QqEMwhJW5RGS6DijDaoDZ/dAWDRy1pho14CElEm2b6hm/tv4HiJXlRJD657ZQj+ncW
+BzfZduu9aGwMa88YnRYZbEqJuNhyQmsNEj3624au3K45hkEwH2Rt2gvsQwy1iOt0P3JYUPDB13N
5TXxVgxxlcLoZoYipGY+roF8xkPHXiX2eKMAnKoYsWSTFB8hUct8l2CSfxZInrhBiXftAQGQBekM
AzjYYteewVLLZyisotrz1uAgJuCyGWVjHAn8eAyu9Tqax5eWdAUuCAvaYaf09nfNuGCxXV5gY+24
zjtAbhFQf6DPMEJMXVAeedNjoJE0S7y7xEOcXdHG+mt7RYqd74/qGXqOuicCTPwrrMHW4FLcbKH4
RHFg52cYspibmZ9872iU4FKgRI0lgRdR2ZzEPIzpUYg4qXBglWl/qpIueZrQDV6SNp7esnBlOPVH
2z5OstcPmcvpgDswAZjgyQ2IgYpKqwKe7+xRjgD1TsAt5V+djArIYuckr1WLyYThWvILLTiS1EOw
stpd2Lwe8fbG5YXzs2gflVz1z6SovD9+j5MMmOCyaWhc9C5dzgJoL8o5JCHSJ/xAponUDKT2cXiM
XSdHqGpqUiIWL/QxdlkYYSSaIlLOPikF5j+P2Bmn0AMfWvknMxI/Dfk9rXnMR/nAkUG8rJU5rpqg
4VOA+k7milDWFrRK6/hIzHdb5LQbGGYCdzmjVs7p+zKGAYFVwwGxz+YWhzGTM5MS61nDQrbO8n1B
auraeCXnYJBY3A0VEbFvBXooOtrc44i2wRq9Zs2Q/qgA6r1HVZZ4u6wPN1vAGma/7brBHOTQ8+/q
XtefYoSiwH8b/dJFSNpA9OpesyX6iFc/8g6bINTvmxCk7i7o2MJ2eIFemfJVe8xqlw+Dq2z6Ets0
wgjWmka+Lm3sZBd4NxjXrNqcP4ly/EsmMsgCbOnLLwgQK8gYVkMfwkTYPkyls9eG2PtHRZNKd9GY
sRGlEZHMoQhyrAqNQqvaqdBivEwq9vqZK/k7ZUb3CUu6AI+yU2F0I9fFU24WWxIcyjxMGEm8fel1
wOuhWBdOuQp6OS/oLgiqs1pM+qPpNxo1AAeOREBNaNOYg+2s2EFoRqScWBfwNVyIWyow7hszH310
b++oEhamh63Y7Q/DBWc7ywxiwA3H8sskcYtieORP0yWYhireOc0ekZ7vSYdV6MOJFq4TmTNhQyNv
kmH4W5p/Sd/XCRAsX14ADSMExmyU6YAIhqI9Lm2z/OtMhEUwg52JaV1QLk05ALvuIer6u6zX3A91
6Qx/AM/yBS8CB2BckG72dCzd5Mi4/JCWwLL4JVdFrQJw3/bdGjQv/pyIkwf2KixEuqEXP+PCzz8l
aetmN7lZ7lI9NKlbQmR2PWu+bQRindb7480FjiTBRaRDRs2c+kw3PI5GvMTwTSg9G9Pb1Mwm3Nl8
8NNTavC/HY1bR8WOXe9YPuB+xyTZr/i7LhKG8XSrOwO8PTHVRHR4VWK5+lIQ68FNg0TCX87vMYeC
bDKDYucZZyN/FzE0HI9DNCKgE57qrrA3sRA2g1rvuoQp58Sla4p/tsMCtEqvmxLoBqJH3TRjMF3n
ifOBCyd/RoZofdU5NoFD13CDQfhwWuAdydZbE1LJcxWpZuQbAFfC5MGaibtQ05Zw34TWW05jy6S0
MDPmd5g4+oXHM8+aS8PVIMA6gv2muJdzVtS/Mj6F7MlnE9e/tKpAuoSwquU+SRjXuKkEreruVBCF
o0XOhNJ59X3YrzfOmTp95jGYe053ZsM9XKQ+evLzEmcDVk8jLrT2tlm/B+ungPzEE58ml8IJuATr
7m8K3BS1YaTkMvTj1vIbADdJ0+miB7e24mBFNazDxQcxGnLWpBuJJI7DkatgT5XEY0N/yoL2GE3F
QXts9e2xwkjUd/dURxXxj2nhy/pkXQP7OEsjZGBcoLz8r0POWuUxgfKu7iZkaecIVInrDbNI0Z+t
CzuvAV48TXVyK3weQR9VBC/0Sbi2IxRLGJHV+41hCQ/UXiryv0SRcrax/SWZcJf/rvDnJURNeiEv
4Hq6vjqIyF2bL7EK9APJMVn87mTNDvqIKU7zd/eSspePQTWQMlUrzqx9FVQWzn82g9A5cX2SDp5F
25EXtPzkCH1GWK3w88BQ4rvqY1hmeBhHPn6oRxHXD7weI5d9y/xACiVxK3EvjczYH/RznYb0EeRz
/Fno7X8P0it0TXpjJoKK36doq+BDODBn6IGgrecwqow1QFaMfI/hTknvoWtH4L9JYR13J3PUZ1yQ
ClblXTwXgb4PcaVDn28GHyjJpPzQPedDmQcfsLmizZCJ140AsbdgYyPM2NbXvuYD2AwejYz5kIgl
XccsaOHrV9vNXLeWO+5SiBrwnxumavwFaHasnie228V/CToLosoyF+uT34EeviytxHzN4k7qBwL1
nCOiBqL1kgyw4p4BWVXYXEVf+w8GwrlzHTEfQCuu/cp/VX7nLs+J9JHbBCScAkN1N7Q7H39ad4nh
QSEpEyWfT8mYe+lbUyWq/tCiXfz0WHQuQyo8Qtwi+J6ie5k2MAlGAXwq5FLQ7/myLu11DkuWk4sT
julhcqkchPPgt1+Wx3SP+2Uaf/PuBJYUpXqogDfM3FR30A0JLWVwoOOrrVHk0NC1t3xhJxepPSAB
dQKK1WbqHtZGVeeeDG7CWrueflgPR/8+80TxExGfAYNiLwIksZI4lUEulIjSg9IHdkNO80VOOBjf
UDI8JBPsT+yZijhYqOcN+NDF56AqZf+a0WvAIVP6OVRnubrrAGZLevqJdZrLWCnpz/hV5XVbvCOP
OGTvczpinKPC0UF2wepENTc5B8NKIhpFBTHcEga/tajOxWkKCemkENamg58D6PtdznqILyOISa6h
leYuC0Ss77pTFyaA6QnuJtzDsYyz5UM+TpkpFoZEMlQMLHXR2DvNrX6JecANKB6msqimUFcD8jEQ
DCcMCOOhW6wnz/E8oj4tmUym94XwLljAJOuSf2S+8uRGYpSo1dYXgg26SZlFoMYTWQHYkDywLtoc
iFyWh0MDAaXiTUp51Lgj3eXNV5iOgfNL1hku94x7vDfsdRKz2mCPx8YitYJ3FcbMnmEE2wXYT6n7
CMxZ6C4vhlQ4G0On4eUkqYJrvkXu2ODGodY9USRCQ0a2UTv6YhvgwcYSpqvcWvhspEVRJD9gBbT1
d1aXOBYXNpnihdsudkufvqX8hOlg9G8LK/yaXNi2zUYD4BrBoajPQMSGIuFetuiAU7tR14rnl/C0
77mfWSWEeExG6+zCLKqG3wsEBZquyDzkHl9J2Ojf+O5MfGOmWppH2UxYfU5Lj/OEL27DT/QHjDAZ
PHFPSU8N2MbxgmjAJ77HB4xtwLpJo18MP20d7jyG0oHVrYe7wZ/XZIZLOGaoJF3EnXZH8UcY3rVF
NNtDWwq11Ed06GE5VCRDvSuKy9w+Z7ZaK3NPs4KyL9lUjVG5Z8sNWWM3twnrExHYGV7sSmoifbUo
Qe1XZWJcceAlRNw/U+mwMfzwXEI8dTSrLyJAvHZhuCFTJBn4Sag/GXt9qV3TP67+ylkiQWouF5u3
pLeFCoZnH2ihuDNc/nuS3brvHhoS9592gAtzTbiq9J9m7T393ki6Nw8aRK65W0Y8nC+udXQNUsNf
34ime+5x0t3i3qoUmMBv6bbx/JRakCSnnuCBMBicJIfp0ixDf7FAg1ywGwM5jji2pnjQC7PDHY2k
hGA6a9rsY3Jap3hXenGc/6ZsZRpmcclRICEUBTvV574e8G2yAD6uAbb4rcNky7LkpvgGzQREIV/F
UXb0hb52ch3XR2DXWYV3otaRh8eIbFh5ASXFrwZtyXx04L9Z+JQ5eqsJuW5y/xClb46o5FSR7FLk
7wc/WTp7moYgeGWqhvwmJH/CvebRkHu1osTsZYJV/TCBwsleVI2k9ptBsdzAWl7bnQQCjweoM+X+
BDilXc6AnfDIccH28eKP3J/nXZR7uKeKoo+48wjTOQggc0OsGnqfF/Dw58trJfLKefKdsdH3vosw
xvFPm0G+Y5yr7U+8XQXi9AaJxcKA1YOo0RK+ZHkcTndEF+QDCS5gIJBXJGkVdCTOqYQGMrxoSiTW
f8NKEw7nxdXgcv1lJVojxqyLnqgBIm2EohJObzn7MrU9Qp7aQf6PtwVAtHz6UTJy521CjuYCRmx/
nEYJlcRnARVxKUDcPfVkj1ey6NubYfPpOycweXGAISDry+VV8Z8RsOLkWG+OtEQRDI3ezt/EkQUr
4Yld8WXFxommQnzfHuJmyfQflbCpO7kgX4LTHLNtO2gV9dseKWqzOwP4JPxsfFqi2Hih+i030n8+
5r0JrrlzJD7sHpw2GLpTa4g9Q+cBVn6tuhj1zIfWZHcThrv3Luqaf2HfR9lRYW6ueXd7Wfs3nqh5
WXAd4r/na0RwcvYRJ7OpxIgzQIo6cMWqJBhEIMJnZJi5PVMDwIlG85nj3fN95RBO6k75D2ps2arF
JNvFrQlZ1tnZiYdTN7p6JjGbZM6j1BW2JChN0XAmwgRx2jdhZ150hoXpztrBTRkYIveTW0Hhfmu3
aNz3iTxsIYGqgvqsFixAx6oqEJIEfVHdfTZNgNBij2nmQVU5mhkv91mQ4/Hg58HAdvFuNkseHjrl
dcMNB3Lzj74vbGiSI3LBpCY5bNq1SEkNSREEYMkgme/mcc38xwBg3XolH6CzBxYvRXfQ+B3w/KqV
EALBcpFdXLBi5ZkLB0lNbsiz67yzthjKDwGcUl0nVkWsowR66s/WcbGIJ7Pp5yf4A8GraetJHRHW
5uothhLMzqBqeYWYcWRuVH4SYaUoG0PSpkYM/KXXVAZEfMKkbq4ISeVyUwy905VzNu+euXdwYU8G
XH4xaa7wVZQdV3BsWRApYrTRA419rGJ0kSzeXxsMVX3R9ZxziQ03jO8imHc0l2nBYlFPXExNRDTr
wAa9lBeIzkX6QCY+Ni+WZGVXHxHfeIsuZcuuwq6sKfksHRwCFSZWdWFbW9o/ymGV9iUXzfecZWJD
C0+NGRCKfjbZ+sSbnZgPcYQm4ncjKHS2Ff/kW8FvCS+L1TyoMZ3wEqmTQont7Uo8yq/o8LlI7UFi
6Lpw9f8N1iUYkLQ94K9miQZq2bqVr0xIwfoDLqlFvAwgzT/wOhpzNP3CBCLjCoPQbvHs5B5K/FMa
y8w644lt1vypcUduaIs3Ee21LOcqngbtfmIs3ox7DRxLBupKue3eOF78xKpQsGmFBtyf9TJ58yNL
BCUuFr+MPRQz2cgHv+5EecbOLp7YGyXBXZq3jLoZF8qvad5Mr5zWnv1drCbXTzBhkdlRc4jOCzxW
NZO94aVTWZtnn1nc2ftJNURQ+tys4V3hbk488CuMgEpXAPYKt9kaYZoBPRw3SxaDUtuidtqbkEuy
MOGi2Pz/eu2nLMz3k+P7b1Yp/hVIpeZnQkuW89oFkrceMXKFKIxLrb2f3WFub9nYFwWiGKAlh31v
ub1/shlNHOhL6YEGQ7EzRhwFdhdO81xHes/sGw+YNCfz18MeE3IRy3nJll4pf0e8/Elq0031znAP
zsfGI5REnbSknEIxRYCSBqJGNqddY8dZRvmxhw1+eGbiISvFPOWpoxx9qNBerbjs9oxI9oG2B/Zi
SYNPCuhPPI0f0ovpX4vL2Qxv9PmU4jVXxEDei3YIBwoY2YFT6hM7rAoQEqPiidzCBqKek/JhBcN+
3kr01F0kI6b30WMP81q3KvCY3mm22/HY8sVBlkN5hWHpFv/w3Mr4zjDxrrdG5eqbcA2ETtUHub7D
dJp+x8T90hNdh66gtafmW9LlvfCvZGTd4GWpoI29F/yxx8dynGVzm2O5du+CTJum3wia7D4DpRvQ
GaHYE5qBsjY26R4ly+ctrJEdjCB7CcsKcQ1hCwvXK8sZzUMXUPX3KBn0g7OxEmORxGKOUQzhDj+/
gsZQVWWkf4ludbrx2JhY1U/UZ/Xu1+hN9fowDmngQVlqLb1NXPqGb3edId9ZLMHeI2ppza26mPwK
Gzcbb0APtrMM/U3QzcuTyZYtkAHzn7qeWXTVI4h9FKQlbKDXc24Gy4c/+8j2GgZpeeoiAtk7VY+h
uHDD9bYKgCDDoDX4MMTDLPH/Y9OnfKqMAUYCQYVcxgXIhVP7G0+MIJQh5mC+JKGa3qqaoCHkRykN
g2GVnTxmkeJMAnaTnJBX/7L2CoangpsrzaoDo8cBTqmU525hFbMJPWjbmmaO/6O1SUNoX/a/Ewcn
A72oRKfFXWbqcbzWeBDtczU6QXlH2xVSjnCTDo0pUzKIHrZpNXngMCFxm/SApS5ZTgnApanGAuhs
G7uvPiDFwR6mFr/rAUrS3DzimFxLXMhr5L9mcpzKK9FS3Kro/Z6hPEoIV5HiHNM8/Ff4OPlvvApZ
3JCQUt9Ct9N3Bm2/fGzpEPCPlEfkrwrvZvqGCt4Up6T04/RJ07jRMAczM/m/jKKh6LVgf/NpXdcz
BWvGynWOMTd2oAi1SLInV/WcF5kRW01ALlT0INj082nxmw0vEwar+VMZhCyejrhMhx9NzMS21/TS
uCdNlUj7g4sQmVzsQdmgsTN7LlAID2Hiv9FjY4Wy7NLj0gKOmtnQRbn+sSDpgy73OG8Lg00p6SlN
znZ4CVkAsRgH7iQjN4XgEXJ7+kHAMG0uBGmIwg5zMLZ/FtROjcOKZNh6MFM+iDuhDEx2fC6IDKA+
t6Pc3QbiLExHe+BTWNgi4KMNf1SOu71VreeNN0KlHBWTV/jpxcuh2r6KpVUgXBvAjdCcoa19iYlR
go3BClnPJ6leHqekmtzXaFEIgD7equDJq3zOrgmzcXjKyxkNVngdwlIZWy0ITRYLeqaRcXBjW0J+
wseP4JN16G3y1CvFkQzAawnPaO6Vy0syMFV6nFTC/N75IaLM4BGDPsArEuJQKbO9zjUgze7gLvS6
7NiDA+Dbpe1IbIaXdL4+wdL1Z2dvXYoMHiuFB6c982svwT1O5mX9scmRfK+qkI4AO7aQwhGcNN2H
xBN496gimafLwvLT3PdOULkvMlhUDmIgCVktqUaAvad+b3i28GDKeznqgp0bgX2FS4aDhWiaycP5
xu8VRjcdFXF3G4i1/PAg8TtnLyviE8osYEGfn170LRa3rQ8CdW3C0zKqe6pKyK8YsU1kc+WgUNLu
O9+Vszd2N5s2HCbsz/MHdISNoiY7i6YPbrpQR4UFZTPed9jVsWKiUzTthvOlSBQrH1WJLDyaLINs
Pg2uyZ8ZIsnDZtU45bxpiYj5p6z1bXUAiZDiQFJtO3xYHfmte+wyWx+XMWa2xcMJWRymfNIUhyKt
5uS96eXgvOSQ8rwL6TiUXDER+j9kuH5JZhbQZVnWeby+pc3L8TrNrcWXmEE3+LBk5jt+f5b2iJ7r
6kXeqYDBhROZo4/U4xKNVXOc6FYibuZEhXi1UxjZD/px1bPVgAFemSP99DHEXjy7l7piH/zEXGPN
775DN70UGm8ibjpGo/0MWkh2h7LPN7CCmJb8YeWisYDD4C5wSUfNbXPyRkjUhhor+iTzkmSwTzYT
CUQBR08qqPafwEtNc7aCb/yZcmXeA7xV8ONgbuuDh6ysSILR2hzcdUszLRTD0PUZsmQlS4bHM1r1
XewTKDtP/LWzK5tHUrWTnlAHWIin3h+e2iB+YRHlE4Inf2deuyaCSJy5Pvtzp5i9gHtqq5dHscZe
9ppsh/cRFoMuHmIf1ORto0TjmtAhMHAIz3lwlgOENaoCVu0/U2IpP6Isbtq3ZgDEcbJWhtFzPJNk
3XHLTwc+cxaKp6SCPPDSW+LUdM8WCLW6GN2/LJGxn5J8wk43waUor3o2XvaAG5bAc+H7k3ob53jy
n0qJbdbtR2c9R93MK1x0xt7V7oxrDdUW2Xn2c0Z0Mp3VAKTbG6m6CCVkZI9aXJzr9DdqrBeyAbNC
1dX/O13mHgVpHHN67sBksFctOoOW0jIKKTIEMylQT2L8PjD+jg1OxAqfzr7jJ9/vEz4puDwDqRV4
v5iQJHSmAOoc6f1Y/htdp/GfOS5AzQp4pdmxC03QHXFMGHkExdf2dzpXZEmZy3jxUq9H89TOwGih
Lzjt6A8w8wZ2LpqgpKNjyvkYWE5aTSFT1ZUn2QVx9q/qUdmmEEbKTXFQPwHb4etjt66ityCgzBTg
NpvD6SroVmCacBFzfivkvOmbfhk2RX2Pi+rYC8s3gaHBSSxFloYVmB+kWfYDc4bKfqHtNXyxJgun
KsdTlf4WLVAOSIwMdKHBVrzFUBb2iRbY0GvNWzdA05FAiQluBu0LxcMcVLwIGl6hPalX6sFRWOCO
HxVW1SY7TwhjmB/WOeybB9e6Nnrs6M6IH6ADwkXLCNhiignHXhxDyPkVNPEiV89QZZbgzCYbpn4F
aYPdf9AIAE95F8IwQ1L//73HkcS0dSMZ6IDsegKB25lsVf3yaZAOvPeucGBYtx5bSelWqGjHuMAh
Dx0q1LwIF6xyknYOt7OvFeb77M0UwO+h6KC2PgFaYL2y2zLzGIBZKsvD6KsZOBo2lHfP8gAz/BTh
E10NuXtmiQGvYHJb7jAByR9ygQ6D1RsoHuyxsh8r/0FMwUTRUtCWrbtDdeDJov2NS4ylPhY0QsdU
dkHuje4Fs+f0jlOHoxt9hwg/0BTvSRMxWjvMgQEFcLjdRsBZHFnwsIbKG5dPzpNQvNYSsSwRQ0zo
sikFeIxVOMzvI6ny8N2k2yo8pQjll/KJkx/WKXVYa4W00R3QyPEJBNLvh1vbeDMl1dJZ+V4mHQaS
Aw4cTz6FbiCDcQfUmVJKrnR9fyl8KAb3a1QaCGgQKI+z3yOE4a0LqfeDPoAtfl1EHRxBCiDKzqyV
E4wG2/N/SUYjnKsVbnaPRIPYlPWr293rvBr+8fYq3WePxQyNvGXmlf9PbQfArmVBexz3PJcQNGvE
yJLih8bH2jGH8BEcJaLP8gnqR+V3hqmdIUtvUqgJpRt/sRlAXAM3juzR02+ZpelAlnru1EucOeA/
L0L5fNg8OyVfm3j0y1uIdcDdc0Mim8fFNekvYZgrtGzCIknSXfzUeP3wvIHSgodYb7k94K5N/a2w
jIg7x5m6SwMjLv0vWSppYXAT4mi32Ig7fgx0rFPQjcXZXpGTBjj4eg4S4CKjW6ofSQ7/O9tp7QzM
pum8qcpqQdqn80eZeGeAZG9+5crnx171M3+wB7X2TdKeSK6iLHRtwJmVpVr/JNbi6/oYzQpVsJaM
iZ94XKT86fkht4d1tIWDqur3ONOg7IYVJQJxSssP1VWJ+lXG7LLHPdVSCNxdXPnT04jdtLrOFPU6
v1xbYrdp7ErgyIS8c14IE7EQEWqsvlW7venqBbX3qEZEp/PQgDNj81Z7xQv+Zb7prPCJw4/UEqyf
lIBS27LMOc32kKOK+7KZeJz8KY3DtygKMu/NlDVwD3AV7hsuDSf63TXt8FaQemWp61Ss8qLKY1M2
rHlzSUSLZKpnv6hvlMXiq+K+hLsaVYr9GurS7B4yqrsHTpwy4HbcdCsxB+YMJzFvmNX6uqFDwGcN
xxaV1Me5GcfePgNUCvk9is6Xf4KczrLdQCUoqgXe/+aR1qGSQLvUxFegpkEGpRJaEIDFGRJr1d4N
FdcAds9ya+hll8X+1TKdAJJ1sKbErNXbfROtCV4p9srNrRia0cOFs0DBO1aqjaJnvj3M+SYcO3kO
0Wymk+INAR006iweAIpxBT33k2w+DbYALFWK7Pxbk1cUKFMpjmeG2lwk3sWx4gkv7zq66Gxse44q
4PW+q6Xgfdu5Dn5VxaWSvW9U4NapWKCu6UmAkY5YfeSq/tnkaf47NShsBDIdqJdM4wME708i9m7x
sbRs7d4jPQGhPdQlncISXiU1QeTl6aCbTsjd3nynMxO1V05HjPa3eXLNTxh6S0VDmO+sFCR0TeCV
zT5BHMIQgtt7FTR/JxPYoNQWLnA8MPYtlPHIbxIioHPK3Q5eEi/BmJXP8pKQUVr/VEFBUk6w7l6Z
ClB2CFGlwf+RkBZc6R/OyJLJA6DFKh5rBCZs+UwnJTcxEGrYhyhn4tFB2Mm933yNx+Q7Ye3Z7ouJ
ONA7QqW7XMHArs5exbVJcVVvGQgOyn76y9wCIoUWHJnPFAjWzHLfEX8FSoFYdzHNsyAHDqpwyz4H
UG1GnA2GFDCDD7GMeke5UDb950LAqY9DMFG8vMOls6FzmYjrI+Y4dgxwftdknyu/+rZJjSktRx8N
LzWu6S+cnwDO6MQxzwHzu3x2JOHWp21VOe7oFMU6KDCHP3pZQyFPMsks+8WjWuXgfAKJtRWT8UJo
gHaEBovSWBvKtBCj0V9jQvA0o83OXYj5mod+9uVLxtuXx7JnKj2OPSjQO37Us/1KiOQ1N9/nkYAC
KLlJ0IWIErPEm6zEGzH1wL+w0xW+4RNOkcSm/RhbOTywbu3aSwr5jgpj2SEDE6yI1S3moGAFbkBy
k/elw5u48KLXM+0vrPozm9GM15N2Nfd2a6tnnx74+p4tDsmrrKY6YzcGY97/wEOJMS7KEvkhPExG
/OPaKrrdNkFzpYQVojPJ6jtnSLDRJWnO7+RGo2XbVPosMAJdw+LifbdJGYR4QwiVRTA9sfJhnKp6
YEl7rtOFPiQJQR24yMPQfkmH5MQ1c7IIonKlActg+2PxdS3IlUEUtE0jP5XXo6qcJQUvyYPT9ViZ
TCV5TNHXOUhxqmTy1gyzDj67Sg2igDBeRKRquHuxP96ZuYnzCy1d5Kfo4eM8QDZBV+bVzNVsGkac
g0lLnPHStBSdrieuNNgwYgPK+dkZQ2WoD8M6NUY3v3AmQTbdlGHGfZqc8eLvvKoKI1I1TAhqF26B
QfQOChxSbEfQOPVt0sFWboEFSQ41jJsV0xdGNyBar6rtkXYP0f9IOrPtSHUsiH4Ra4FACF5zck6e
p7JfWLbLxTwIMX99b26/dvf1badJdHQiYkfELfZMV5s74/piFzBBIUPhT/5RMFz58XFkgwUZCSeK
7+wJGi5MPe5YR+nrBKoq4NbOxynQ5pt4oZ0xtXVRvfQx5yiqImibWN/LHOrCr8/Ai0qVsQ5c759h
E4Tc1KsIkC+3tv5PMpD2vS26uSnCfTpE61tDpS3VuXoClEb5WNNPR7sycqCcyHOn7thQbeRbu5g8
Uwm+OdN6eWAEc60vX7YVtTMxvKaC1QeeeBw5jXIm0JW1oTxqyWuXB3rkmpB8IaoAOd3MiRjt96iD
ywMptO4xKuVDOz9nkIjrayo1wTg/UOvdtTQI+JI7TbSOplVuW9+SLwudPQRwsWGB5X72W6rqEZd6
t9tzDzU3/BWCD9U5pf7yg4mfiN75y5fZCm5oYU9/Fjdf7yzaZq1hT2V+cDzsr23X4dalflE1txyj
CmwGIOwnWayWXXL3yFjpWsxnSx3csDFyrybT2R8wWpjodDTgUGOfv5h7iqhUvU3wkpzh3y5AUei5
pEgPO0WAhlOwyOai3q97IFXB690i+1KWMSSN5B9mYDKPTu7Dddv1VI43/Ran2GiD5JyUQE0O3TYk
/6+WDjHJWeNgHkwUeAnaIeLARWV0uHEwlj0rgtXLDsEJ5HmmlBOdRhSWZC/YC1KD19rIEXWS0G6G
ph07LxGCIFLjUi/qLm5xiUPvHtWAuc/KxE/OdpNuHcbzx8jOw/poeTSX7iXZYucws38TL/YYzW+E
yxGPkrkl01PPtrOKgJOT9UDABo2QFAYvsUlNeulxggSPpXHn6qqLWbZXPWSJv81xtxa70kvC9OwH
i0zR0xb1wwFtsWSzIq862UW7EqOKFXwQubp4iRfLMN7wP58IQ60Mj3QHqzRsuBAgqEYkwCQrdXoN
WOYu3Pn+AoliVeRlmGjjTmL5hjPEStPONZTWPmZJeiUBATggCiv/K1Za30AbGZvvdnLkhWfcatmP
da7ZmYUQwoEjdwAXQZZtKW9JPvAsNc0EWrElTwEtNMso/4rsybr12mZKThikmuCKD5o/BZ7h7odA
qPmmpZv3VrlYqG1iCVV6ChJA8ndexVZoC+EjuEHg5bcOeKju68oX3rbuAhw9LPeFOYK57M2vzxTT
w95W+IL/DJhe3yDFMheWQ8eJRPU5kA1GV3UvmzSl4gyYCP8X53FAWBIMj/CVrclvfmvX6cq33BPi
AwxcfSRJkDePc++07neMo6kj8FDaEVssXNg520167bN2rwsxpzt/TLvPOOfoubHdRj2NnJOPfeQT
FlmxxCMz7FJ81JE0GcvaUrqPObBzXubNpIIPkQLa+IC6qVEmLNbSgk6pxsWEHWe8GUsnItSsVY97
ezQhBO3YA03GzRyX739XUTZGGG61Z6rybxNJtiqgZ8cnx7OTJ+y9TAs6AEG+X/2D+lxIXJV4SFel
vs7XtgDC3fgpCq0S4u//wTqXtmX3uENTxlXRhuTgvm3aS7E91Gjx9vfKHRupJgipP7I93iJhu9KX
sjxmiuI7ru+hMMTDQ8ZOky5MSl17c4KCoJMLdp6JDOZSesyVMGdo0shxxXTdNokzx31I+fAGXNQC
t8ZubmFi/JB+H6bn2CxN6vBqKILsy8zRxOoBtbL0SEnJfFKfq6+BMxccQVCeKmuKqVkMfWVdIHLw
5STfTzDiWwiYWn/Q5GvrJNgxu2jbtgl6qv3ixOL73omjgxf6tkLJlA+SSH1705UZ9M44YI0qAze2
T2D0q2RHLgtfYAB7mNhAHvjsf0Kk6LZlR3U0XcZFBsQmWHVBs8ZuLqgPYLkc5+NBOaXQBxxr/Qdn
8spFnBO+db3pPwLR8qRPK5D1ypYlJiG8oD+WN4tKvPDkRHwTrxnvsvqjaSTZyQCTlryLcWycVZLa
T7R4eWLvu4XzO9OeETx2mc9f1oZAu84JKWrcHLlsHRVJuXX/Qr8g5z5fHUFUKD0kBcpm0Kq0umX2
ELeTAim4nmQI/bj5OV+qkAAM1nVewp5XIu3gI+512t6opgr/TooQ3K52fJLXy7J0XEQG33yphpU3
tnDE5l2GoeQ2bSJwtWO4xggUvo4DWCVmX8xt6Bj+7GiKjoumznlK0W82gmmhgmqy6k9jkmvFSVQz
5tX1+k6IXbzeuLPGe/635jWIsuQIstA0zyohpwbKn5obPpU6HzVW8ZHu3kVzQd/UA9h9GU1ICraj
PYImlqUesG3ibZUDX9lr7EkuGqGfxFwBW9Vp5iPo2C89hsX2jMAwhNjwLcnKH4EtYl0YYeLUdLYl
lLPtcVHjRA2Alnjck/uFaxt+sIya+6Gj43ebIFRV57KLxXcLXqE9YGvrvT0nFndKzKOQT3nfqYrZ
JAlFF2zDfAi8p6wMgUeaiIzJLc3xodp7iUNUpO/xatlQNYARwOLKT5JsbYc/J7W6g2zWhHGP7FYf
gbd1oXzojPA8hzZYCZJxh1zcQ1L2CAhueTnE7YnJii5Go0X0jWzD1LrBW1yai4vVpFy5zW0f3TnV
ujqak4n+K/y6IwR7UDEyJLblAba6mCXhPgMbAdokfrRhBQOGC6OVwLOrD9yI8lcH25M628ZOx6On
y/k55zMNUd6mVvjZpjWmc06IkBjNjgQmG/phypF/WDI/kWNkopv3NPdF7S34maJ4taqYE7YJVOLs
piUdqY9GsimuJGzxb3GqjJPzZPcD4SDKx2oT8xdrWA3dk1d0w9+QIToJt76ci/Au9WQFkpOyaZNu
HAxvbnyMPBSbfWSY3m5ZBnrt02L30FKR5RveOWQEeVtp2AjBxQ+tjKplt1sn9ZLZnpuKHeesFnY9
wbkIZF6dCP1bMgUX3U0AM59uclJuy053bsBtg5ptcqAweabylseeMdNPHUxVQWk46+F9lKa6spcZ
hkdajemQ5Izj/zTdFlxWkg3mCIrpwRtr519cpJn5YYZE4EW0zV20xCC1v1VZRzREDzhPL3GnyMyn
ZuCSFSsBLpMlseUVnyWgCW8/B3gE1C527Xh4Eik5/luN/XP+5NBt7gK4E4i6QeU/j1Yf3BoWdUd2
NRgGcqqd7CumF5leJgmT5gFekJ8dk2Zco8eu7NJ9qfgPbD+LBxY1aHDnEusnfL8Mhh82hXJS37pD
Wq7pjFpdGb6LWYNtPvGJTd5CpKAmkXIQutlrhiU0LxpqK0iXWzgr/u8kbbjOlGekH5U3SLPFFiq6
y6IUsWWpkC85cBsmzdoh/cRph45a5mRbYDaS/av7LnUhPdD+mXoC/6EeRpZIve3isqK0OSfzSOSd
qoVg0au9kjru1fTH0EWZzspmWmbaI3yXQMjWC9w1/qvZv5Rpx668HLz5IwxWV1tW5Gulo44pjhyo
e7CPM2eZIVMtSH4GSqKOuPZ62We/Mv6p6ozUf9VhiIIPx9ZhYweDMz3ZGCyrhxSw2PiXvBZ2mBy+
bftBKnFtSkGgwZ46r+YLTNbiNs2a3NAJtEAqJn0BvNKYEuBd36OWziYaL6yuER2YPem2KJOldVD6
aqp8Y1oW7iR5i/Km+W9JacswtvoDd/OY7vK5YstskxPvdyDbw+7Ly5F/CLOn3GsB2o79GjuoHN9i
yQ85tnXHB9pM7aNC+Y0Oicx9dTNE1uzfpEtA7GXmm/q1BgTji63XsSx0yu6TdCQKCLAs769bWqrK
N5QTteLK8WtXtwQs5wm3z5I4v1h4x9cUz0q+5YPiDh/4PueQbfVhdkVXMb+Me3zegU86tS55oW9j
tygNhfZW/TQLB+WwzZ32j59mKPrebAPglWXzQrRpNHiTEqQsH+UFBJ/DRQVqVSifMzkix7EUC/7g
kCqC+zK1xAORat1jvrFBLqYQFLvhMCdKcVbLsPoDbad+HNlSM7EDjXmJxxF3LauW8eCVNfbI0oSu
dyCqUx112Wb9s7bpBrM7Bx7AEiQjGsZ/5aG5gweFKjOh31ix0ABJ9jkq0+sgF/MU8JASZ+MYCA6V
zSIIqou7DDuKt7kq1CmNhDPuiz7actUH2nXxuSPRsMH6PUC6kp24p9G0yq65s6bZFc4tBOsOcy1/
dzC6MzEpdu431UQEDszfiMfcKy2PcZGey2HjyFTd93OJlwlIbvZMCQ+70dFJYKeNLWa5m7SCxvMD
mRRrPcFHUropTnxEcQi8WCvt0LylrA9g99BmH5E8pWLD4ySu0Uyjyj3V/kQC18VLtY2LTll3a6Y3
u+H3iGGKwVYgBwBcmm86i1T1DyGqtY628W1rbyubk3wrNGrBKy1FSftht2z8X33Lhk+44ftSFyDh
i6COo0c2VxhY4QFVknOzmJweqlZu4n8zj4MKdgn9FG58ZTHijXdk6tjqYPGvIGmSwPMvdpbC8cGD
RmHAEzJtllQnVOKiuYswMgzPbFW6lsbiZh3qwMxO7sULUGIx0GmU1xOhe+YJHMWOdUddhdWvMXen
8PiRcNjmXZAM9vAwaoCJv1L0ULz5szsYH40zc1oSYPetuX/iDWu3euN3rUgxQga8/R4kpRKGoQzP
2I+jm0jPLyaYSelvhkZon0mJof/VipMkfYqJcTNbs7nG5QEfRCZXgqDldO5g1EHcxYaQjhjnvSKa
t9UkxcL+cKjsK5MxcipgM9UeFwTm+QnBnX5W7cIW245UhYBdhtuYj5ggxWxvAcvhKrEjSe4Ss9nk
H9YfCh3PD0f55NgpxtUekoe8zpPliU9XNPN7WnROfmT4y6ge4CIo68vit21y6RrYEZQwlE11IcAE
E84R/TT+y2lCr3YQbliLeAsLmRLT4mp7W3MZ/VJgM4ZbxIRthwG+vtgdMV/1uvXPOgy5GylZzvqW
PEvWcoAwoOAhbMHgITE3a1dgFLaPCaZuUkh5GR9qQrr44iixXoNQnVuEfwStO27FK2phLmidJDoG
c2X/SQOvqKhbhrH45i3FeJ2AUIl1QSDbXwndiN+PHDf6jrTJlgPzFPGB+B0Ai42a+F4T289+OKRV
odaAhBrI0rCNR1bxBD3u2C3dIFPYYHl3RY9VMqtu71i5l+dU2LRrH522HfXO+9Y5VFPT9HdVWHNT
cV0L2yvkJBLgVMSjRbJ1WhlXdkGEAwI2U4xhYcjWiHJZvWdVzZY3AdTxWSZrxLaoiFGDM50Sqtsq
ytZBFoWlvI7tivuJuaOiK0cslm6AQzjhMx8nNJNmDij8NaUXtDs3Re7b90uAf7wEkW1tSvIeBnoR
q5KDVXLpAFtsP8OMxf2ft5M9H2JCsmzEVS77S5jPJJ2HaNSPpNOW/pYUl/jj2hxTGw+X3cWJs5rQ
VOCQDQ4G23vnHHQEcwqFzA4zMqEg/p3ajjQi1TTp9sEnhPm7IAm4cNKRwG5jyULxLh3gP+4iiZC2
yTD9hqCuPEcfi2bIVrQRTY8bIVzzyxMr0ycQtIv+kw9cYI9QFbA6EbPiy80SmaU/6Rjt3Ywyaxgy
alc28GhxtgNzgSSRujAAgip8MKZ1ihvsDqK8H+nilG82rR6agz5Hgwb+YQXIy4gFsX7TJm1xNnae
ongbLYXAdS6w3/WpEsV56XBLHwqHKeZJhCPGowTuqL6awQdSKCyIHmcXA7C+LIntiH3icTD8sm7u
bAles1nk3xkhIXlk7efxapNlCkQlb9LhAKREtQQch3YtNK1nenPJgiRnSlkYYGZp4POz++O90dth
xZGbtBn7XZ/f6pAvJTsE3n06usOLw1GM7jSbK44m4pbAwKaUUEDLbIZzZ1bbCDKXTTsD8Gh2BgWe
x1SGPTja0PScM0sS4xDSrq2+eqbxZuXKASlRqOwbutipWeP6CvKIfA6HN6641eoMyk6f05T2tqst
M8gkPanulGrQkf+Wdwq6gA65T+/ytlDuNm7dThxs49KUCcR7wZNaClYfZD5XcwIUGJtdzTfdy3y1
4MLLN2EJeTcvBZ8YVRmspOC/2N0bMzDXbx0HYH6IoA3dzcpY+Ig8J/nl+WK2DDDXfwk3G5+CtuYR
0f3KlmJRTHn7yAKEkxmnprXpwdvm21xPXGmxoWE2gav+3x1zBeiUqY3NqMbYzy8rJA+GTXkQb64V
L75JoPf9AH5EcMlBu/0p2A9YmDyznE2EZMG19Zq6/QyMzs4ocIm1A+/m0wzrGpRmXoqzRjWEB8R+
diZpswP6xg7NtxfMj2zw4+A9Dnxz7sm2zpcYYPAP1nky1Wnk5hx4mray1etHusIIKtR2mOxZuI4Q
Kx8jByDGHrda0+ziXHDjKlmQU6FSZuolxXwb7PBdkd2LhLE++QWDVxHCLsAIzDmGrynV1YVwH8Y+
vKlwL7BB8f8w7yw2ro40b+Uo8enhloGKDLzW/7bt0niEqliRe6ewcPnTYPAqy3NLiyw4B6eB70OE
lGoNak/WizIg6o0ZYaayGsIRf+bSzGhfR1ShHiBdYwq2ozlWd7kLTmILtJTiLii+xUVAITAnwP6s
AWi8GQZwvBgliX2GZyZRDtvIsogP2oHHZKtH7I0bRAJDv1ub24gR/HQa6zPNjo4X3WNjT8xNRjTh
FbqieLf6hqigYoTyHmyB4L6zRZPIR38AVwIhbgWazCnxBIKea1ESiOnpCtWiIKjS4e3x3ZkwIINa
/hCNKdARbA8elmxypXuQMvwaZma3vuOuMk/XuAM/sGqtM+LWavHTouDmxPbH21P4N4JnpyKrOwVY
oOmb7wfYT0R4mLo1MWnx7GU5I3M0aarnIsxi33ElrAvfE6L5eJj9R9+ZuCDWOsXPnUJNY3tXjZX3
wDnEFOlj/VWwLhtyHqZyZLfh+TfJqU2kFV/m0FC/k48IGdcEyxE0DHxn8ZadvvM5k6HYGdaHrIrb
jOhcMK2BH97zRPJm1AfvtU+tZnzN0xC6WhZi/y1pRDwRA13HEPotmCtxQPEepeu0BrAII+knxzpY
bpeh9l5NnIXiQ1WEJy4B4twz64L8UIUZ53AQwCDc5G5Weicd2rAKBK5e/rpxiI05WurxKfMEK37b
JM5+nqd24tOPIJoB8SA1g19ymt47vcIPowaxCgPTYvwbj4Ycpj0i9iQ+ptHILUvmgr+yKdYkEbCr
xyrGWHfQYwu4xqNhwuWLVUTUbsC5ISt8yFgrBO8siWg5AKMARNlYBFV2yInyiI+iwdacePqZgBQn
u+CDyp976t3WlqdpBe+MevkXEUagiK3vcyqpIdzd9PWCRT4L8XCfKZQ0x7z4L3vnUUuAS7vBYEda
yO94g1B3eaK0j0SihcpBr7FPR+1dDHJOc6PMuvOI/YArQe4EDwViRAdYw3c/tOPGd5HqkxfHKIMR
zoVWsWYd+wm9vs6+tafp2pWTVQYbIh4tr/DJCesKgTn374NucZpNqxEHTpGxwgesHjTPFIw0z2MM
6mbbD8oKqG7h9GCCisIbkqkky6ncQT3LyZZh96hmDLjKD53xaWH9CBul62Hfq7ZzJoBAXoBd9ehH
BTYrlev2GuI46+/FPPHhQIhI90rgUDr07Hi9O/KEg3UQxkknpKxswITkweSma6sTn4Rqxog9daGy
bVNP6/cHwAGFwTSIjXi7WcwfpMug2WQzyi1wGh4V7TfTl6QzhEqdIsU/ERbk4qm1HgprQ18uysf/
u80BZpHHiWjCyzYgopw309b6fihLTCpEEl17zw6iMiCOhobePEou/sZBb/WnevB57ZJpQx+Zasl4
XQPAgZ1VDzwbGUkcXsppWPLKseA3zJx6F7equFxi+rG6XchyfjkFiPe/7dRj/G06tPHDlKWOv3XJ
N72reYCaAu/eqf+GTVaxdqWaVr0rsiX8RP5IbPTg+kUJPECYpqcy82xKAHurDg9ilrrH5ZXiPtxG
ZNrN2Uq6hmMJAFSHb5TILymNMpIepk3XKMpiRNqCCs65grKcRKVzmtc5AsGHjQXH34OVk6/4npw5
LL5S+vxYwLKxpbXTT0yiTyV2d3EuAmtAPTVUbeT3pnHXcPqUgLg4T7HqRL7D9e2zgnEXt7hJwUvT
SWoI5hvcgTw4rPjR+HKut/mZrCWAgLIZUz5KuscpRoqpYl2Ops3aBu4RTUTjA4QGrBrSXhNzMy/I
8QbSY/EC1Q5TSGAsLE3ePHh8l7FSJOcUIWCivahlsWAzrk7Xumc63dd4w8STl3fYuthnIsN7vJze
SnKsRKAy6SO7+7Ivniu28OWLRWPB9OkTP32vSYsuPHDtCKqBBg3sllmvf3RlTy5nZtrGDmsqCo95
mS1QDP6VeuxGwMVzgWXs5DfeQJEof5q2fe+jxfaDzdqO3NhbRYDe3kKAC5i2235AUsb5AOEWDEH8
GnWDcVjkuHrJzzwL7n0ZV2PX3hI+5fnyJa8XZhs9BpjSkbJjWvKYSYCpVzV+1V0JLvVgY4B8w3NH
GVNrhD5lHsumgmhpXLgvOcjn6rMOQ4p7wWVm1zrxLRRYTdpIuNo/94GYnPLouYZaAMp/2B7t40ot
8cltJgvUZZ255Zf2bK0O3IHD9BtXFcto2uDd5qmSnRe/Frytxo+iVSxKUM87H6Jphy1PviYFdB+I
gOuwGvQ2//5Ic7/9x5Ys9AwzRdew8dALKum/fuAqAVzBYFcEpeF6CwTGdMi1/9y3hOA4qQcwy+yT
w2QG8h2IjooH1ZV/+gwayoWnaDIpnqmaSq5tUDC6nlHG1/VjLB3KO3QROjTZhDEKQOpQpnzfT30A
kKfv9fiKVaKwZiIAPD/WFldKtsZwYDkF/TFn7zIjeMjap5praQNeT4M9E/YaSVeaN9SG2npVZaDK
px6MgEuMR3RxjtyDw4Pdagy/RRCVirBJZ+SkH3rf80NqkLgZ1NMJgW1MbUxwJm0+AMux/MeJVOf2
k9WUTis3dVC21scSt44vtos/x0Q06NwhEsAXpq7cA61ksmp3woigerQou6ghEzh0exHBKayIL2sB
Mh6xLlKsSvcLWQ09H+jMwQ9zXUTAPzUHIOe9XRFVssSFhSt6kpuODIWd7pJEZh9ZaS+wfrjEP8dZ
ks74obr6Q6NiCPdKBWvgnMvGoSCo4lm95gl+243N3czBt6qIkoJLAWi7MTrM9Q33u6EO90m6IGFu
HS0IB+wbFwfdY9di7r9j5d7Ro0RWaRx+wFO680/lU6p6ZXJZwn8igAO77ahlaC8N106bBA7v3XNK
yggcrGKs4LEh93gt8bM2d4aalvYwajmi+5lGP4XeQPO2gTCmCPJUkAm3IB9nIkUpNvZXJ2rbfyTA
E+9xEtmCodPYc3EflQt98V7sWxmxHfohjwnrXCrRl7G8WpVV/qWayRQ39ObaLjk6qeiuHdlUPQxY
7OPjpDlFqm0mYLXeScP6T7NKLhPR7DrPt74olnao0mn5CJ8pRWdY2+J1xE8fEBWGCIwZOzhgZVLZ
N0KbLG7ZE9kE+ViSMxGUcUYzOUtuEKDUdKGqtCaafqnMK0jeF4xMi9hkLiUp2CYHQauzF7M53CIy
ta92Oo08gwNHBCsrpMm7PGhhryjyFu6JAOjMn3ykDopByoTtv6HMpsfcRSZW6M5O0O9ReMOQSgsK
maJ7ckSt+iRKp0HdRUHxRdFQZNhpx1Y4Pmc8V5KHybbmcdNN7eBDu+bPtQkHHPFXTy2RvhtnVLzr
0JcujEkw9uo3RYdzX5qJOQVfagSjI8wIw4Tb0FIax2Is/fuwHWoFymyyqNEIuwakmiPtm86ENTVd
U8I6p01pmF7lxUYwlNPXs8o7eZxbuEIEpT8bBZ0Ty1GWeOdmrILviJRptnVae8CzZhzMy1lqeTvb
ycM/1SIwR2F6iuQmYAU63mDmo8/Vlpb3AsQoeCZU0LFq57BubG/8asAAJ7uF6glIIL2fe+cBu5hm
Jce7mvO+xhhKbFa88FaYb91ghEWYAdql4riEh0PYJ+tvEYDKD7bTVgzSQRNmAOBZ/sM+MF9qHQyH
lHvPex+n9QNN3/IwMAvcOhh37yy/CN8iOU4fPZcll1IAWAosl/L0OrEk/gp4vYHuj+w4OFrCq8lu
063I0syKbcX0C0lju4xt962qJljZmgGbJa48zYHvHOVvBUrxL+Sx9lMU2vW3Kk3yp9XF8Exxr3jG
BzYRE0tj+wzMiQMNOwGXqrqL74rK0DXsGqzt3CeB/6QjroWRnoV/olHuBQJLQR6ujWGRm7n9R4h0
ujDe0/OyGMoamH6q6ddy+tjfeyUbT5gSZH5e6PoOZ+JEGEf4yXxHyPdUWclj7yZsVlbXLzfxirIC
Pkt+7dcBgwv4GFfqTyeR+rWMIXow18j4tosIih+niv7APUNiTttbH8NftUIk6SEX4z25afTIQPv1
trQKad8tbQo2Y1PhYVleZwYzkW4HvbQAww3oqK1O/PCvbAgn7BLecJei0Owf6xaH2bZoQJuWgcRS
WfuSiyma3Zh9VJFIvmIh82vpUrSxbUPVNEcUmJIUnSqTG61WsZOtaOMfw8we/QOtPbl6T0RfHvFw
cryDPVP/YirSuI3mMNx3qDLxgBw1LOODL6yCzH08eCfwQfEEEVNW9qZi3c5pCotOEWlzJkKBpRjp
/Yx849PQIZJ0D6iiJAIWBfW1Ke3Z3bI9KL1dWFRSn1AFiKyQDGN5XM0adCCxzsJBFo2CZReyniu2
Q5Y7t3TWTzsFjZJ3nl8E5rTg0/scIL3IHV3vvGXqVkWGoNaYvIzEo4pdjxJbvyp/wOLUG/6dP8DN
c0JeJlfBA+ZIb9jRRq+8o19kgbW3ctMhoGcEnFefEX0iVON4QLXpsHZJGJaxqSP3RgdqKC+MDo6H
U8kqAq4das75Wf/JGJ5TFn/Q6GE3jFUJ4to2BAVcyzOvoyz8cBN0vv3XhTj0ZWWOBVEkduUX2Nge
TM2CDxGdtCg/VODgRyZESOhxwIIKVx0SAtFQGDxUZ/eNfpSyY2dVVz1ycSiC89TOnXeOchyf+1B6
DDWZwIO1h8PQofw6+NfQw7Tl3efNKL7N6HfVlfCNSV9r3VkfjuU09dmXU3nHnQqhnrwwfUewOzxs
XFzKKKGrZxpp2s6lEZsyAusVf037MwtmcaprLTu+ijbgtTdZekqZqXCu4u2xyi9b52HO/Mp1DuYl
aqrepyWX8j3CbPkaOInmO0g50lVNzRRzk0h4OXdj6ivKnQuwzD5J0UfT98m5zrm17awuzF4xNLSv
kuva2eYKNB5DCpqIGuGEiOAkNnbyElaEpH8IfVTTbRUjnrHPlXm0m8RSYC9KYsEzE3cNtp8Ey7lz
zUI3a167ximnW5KwtXnJs9olptwkTVBsEHZ1jVMRvPoN8zn9t5zGUl58ZRHJjNnuVl9YqHLrJUhd
2BhjQ6MRsW9SmlvwALQTBmHV8YKEKl6yxZsqO8zAumf2suONzOcPKq8er6mdlMXeSYraQv+RNsYB
a7KiW7oJLO8mxQIKhjOdYWjRrcnWrkLCUaf10tl+ZMRUQo90qheVpxy2MvAxm1DndoQiwbPD32m4
pQYoFR8jCUgzbYH7pJKeWlwa77bDIm3XlLCLX6yFi8pbSFwdMTYfI/XBB6M9NkRUgxzdcIrnV6Sv
cDwYZDQwWhjHxQ2B5YyIbswsfUvApVLHZWTE2I71IHnvMpIQ3VC1yqKD8brMu+mn0ApeSXLjFt6w
YR8z+mMj+U5LlENFDueR2mUjO0qCzNRYAnuKwzzZFFiyKMtUhPoZG0MBEoKm8t1sT3F6Ddk3VXtB
gKI+0hhqigel/ICfMNZauY9sqWcMayKHO/DRCKU1l/+5nrbMJHX1Wpi+6M+87cryK4lqyztkZSZa
ucOwkxE/i+y6vS+I+YmHSTlzfzvUSV3ek0JQC0pPNiMccgMI8VLYOjx3BQrT+0zHp9ijHtB3zbc9
ng+UBovqBbOimIF+cky/CmyzybwtPY+ieyasAhHXT7GScVhVHllRQqyvBVEk+et0SaUeVm7ZvJ+X
ho9pV0HT9rAdzThQd3JItNojg5QFXrcYtXM/gehamSmtfkz49rqHktcQoyF2838+pT3d3hqThsPf
lupzmlT5LNF0skOhgn7Y9WmOVc/3EzaIcoQaywpwxtcx1aH+s5S+YgPlKUO+Kh972jhYuoKfJr6S
78JRtdGdTkLvTmfcLfaltuZvWjxcJois70gw+RMh+R2tpTmpGRS+zch7GoupCMVbS+CUUHrJDEjO
go096ybiW1ubTov7hnlwNcAk5t2m4YZtL5LMpeEgGtjOO+avO47OeIrdrIMIn4ZmONoCmRvaQExH
tmqoBoRrh4YAHbPmVcPXB+XUnkIfb9Ycsmkd+RrTQRS3OfoZbSUsmtHC6mMT0jgJR4RdIgESCEj7
rkzDdj8XFOOeoAMzdyeesaNta7Hl2VOzofFEuohsFyrnNB5I1vVUmJerIMn8rLao3EOwMW6Rxgdg
dwT7JV4rKsHW6+2Gv6kXHIxULd3JDUfEBt6qeFcRy5i9izfnE+D9+C+OeqyJoFPoRjCB5hAWmVe4
Z56z+n1Ii/mGNbbf7xvSqdl+MYXtHXl32TimuD7dO3UEsnmZM7FA3IvaN+W1Zn7T2B4Hmtqtcf5J
x4wpf6l92DR8suN0pMgkuYMW4zRP3KGAiweznt0Tx0bsIuEE4EkQZ03diw0+bz3eYd4U9dGXcHPA
5dHwcojGkPlQt6UgZdMaK71NLVIUW/T2KjwmVjvXpNUaSiY3QToEyQXWfIbNoe/rBP+CF38DAvAE
gNkxuWQjVMu7hXbO5TYc+86/h5W49CA14frspGX5XwpkbbyRbcqU49S6yI/5jIhF/6LJ1v8kbe8y
LNNnvlz9ZxwS9uOJH/I/TZwHyT04gDA/0YHXLodSS/UE0mec9vQtkQziLTnWrwsbUoxE5I1z0ua8
QbgG+hNGN0pW+UPIzHr3IfM1F8LDUXXxyzSb+ERwDODG7jo2fmEV+ZC0dL9f+DHUbAD1tXa9BbTm
1RckxKE64dQ/8Bdrl1du8qHYUVVRNTxIev7CREW9pV8nDvB5EPzlw9C3srlmoz9m1zbIqVhcCGXW
+3CpelCajLM/UKWw3ldl334tshmHfUQV9MAvlpZ82Ra3IqA+LPPB7xJP/Y+xM8uNHEuz9FYC/tzM
4iV5ORQq84GDzSaZTJJL8hfCNTjneeYuejEN1EvtIZZUn3lmVyPzqYGEkB7yUJjMyMt/OOc7QbvY
EG1yEkb1J10CT/kUtYoYlp1qOl1WYksWXxkNvd42LZOrrZ3z1HI5LwfiVxbdtv1KKyaLSfRYEoRe
caJsyOuoH7NF639hAYcUiP3PvA8bVEmo4AbE9ZMJqn+fIuyZdoqtJLE/MlEdPgsm7PDmYxbhgEum
NtzqzLmFj7IeRnu+WM5TNCjoNzWwHPlhLJS+3LN3b1WfNbIybtBlMRuUMq7qU4ExYydJJbQp5IHI
oMLENjRprGIBgn+Jmva3ASt2p7P33i52UQ0/ZTHkyE5G+4ddk2PallqzlV2pPI96YyNbAbt+zZOl
vpdkYnDPQ8MLuCUIz3Gs6qsngvfGRBPI8vIwVCj3Le2hZk7ws+Mc3KwIzg9SHevqQg0h7oxQsYyt
bmU0bDoAza+ijR1EeGt3wLBtAkjUZr9lDfvIkaZtk1gRRYBT3wwA5xZbuAvLQz2qOlayElyf3pnv
TOzGxzom6H2PPUt+LJzIR0fMyr7pw/UHxFWIr5VtNR7GJmaUHTGYu7SFjbRRh9mQPEFUS/frMu4e
q3g2D12H5drL6hE5asKq+UEB1qLDOE3NLeqoJCgFkaPguM0NgRGIbApnPKBsHVTa9NpM7oBBD8m+
1AyLq4HQRm9QIPvVaRLu425dSNNE+Ofirk1e2zQF7zrVOm2zkqD4doGbo5yXnR6jw+DmGUlrZdnL
tLWfXiAYxw3JtDGWdMUU2rSrGtlew0hnrQDTEFIGUwGC/xqcUOeZBIymdrHADp8kkVlApTuo/RAY
1O6sME3ofMlWAgdxmi2EhzblSoHXLRJLEWyTYYNldQE8rot7hvzOKc5wQWMgXN+sadGfSXFF7ECL
aQCZxLdy5D2Okz3JeilmPFaKHKsKP0ttNPVtxs+p7sAo3uojZn89u7axAhDQZwCOuBCjbgeBZ51O
S6mnlQecBu8GVFdWTHt1ThmQUDAW+bY3C/0CuwS26Zg3WzF17REqnb7FiKTf2/C5vmcNcR3Eg7Qb
qv7uGuVl223txIF10dK8cQrbRt8etQxhLpMUlBauntgK65EKLIBfjtnC9CFqpeaTtgdNqxaGOaFz
xtnwPcphZjfNVDxWS6edme21eMWh2nyf1qYivqyxWQ7aCJoFuxJzLKudjUvLCXLih+FtAjsh1H3s
GkrDcqp5eIcObHoCgvkIEcKwEyYBJAyiek3Pw23iw1OAqVLDuwZjC67EAzTgedfWYnpl1QobcA3V
nwlxEvvQWOQOd1O5x0CULoEV4U7zp3xVsr1B4Vz8UBpojRu9zCbUl4SGGp5aOy30Vjo/OoNyFGkQ
pazPdsjkyXZK7QI0PoPFQtgmhMuyxYM7JrpC8mozVXzaPZ0dWZbrvE3abOyQYydreMRpsDrPjk3c
0lPDeUtpIDuyNZfUDvMT5PqB7Ba28Uz0FPJiVMuWvrDr5D3l2jxaUW8cUVjDuW51eUHHNVOc8c/q
aswRezYCU3PdpMwlh+FzEtyoTtk2y043b6vlFj4Ecan4HOn653AltBrh83ZsVyy0Nala4X1Vg+SC
kpNGv6CxdpfSYOpFSnPSHsZ+fgQ/kxp3ap5iC5k538ln0NcE6BPkIj81SJva9PB54SIwBZkg3ilj
d0BsJ7rcxSWB6Tipy5VbVWefk4DVZdc7PC8KqygeCAJ8YLJNYZoIggEdgoDjjQ3oVwvvUYevyuwr
yCyH7aorGd2hImuneEL/KZLeLzpV2t0GOCGpq5j3EKdMfXWxOkwqU6k08CRJW4QUFhQ9fXDvJ2JV
pAFCrDPqzldo1YfqRMzxmj8TjqzUL8vUjbyquteM+SBFx0Z03zYW6x7fhg7S/kT2OOLTq0g+Zqsw
RTjJuMnxgEe+ZIJ9u+RMq2dhBedx8RTHcK42oRrUBfAjlOVg8szOvoaetxxSdKe2BvvRLl7NIMF4
ol00IRV1/+2Pf/vbf/zbx/zv0RcDP4hsVdn97T/480fFUiqJ2P798x//Bs6c//3+d/7n7/zLX9l+
VXc/2Rv961+6/Xf+59/h5/7jv+v/7H/+0x+Csk/65WH4apfrFx1W//vn8wpvf/P/95t/fP3+KU9L
/fXXbx/VUPa3n8Zcs/z2j2/tP//6TbN/vwN/fwNuP/4f37u9/r9++/N///l//vyvP//zz//613/n
62fX//Wb/hdbCpPKH9KayhZfk9/+mL5u31H/gvRF3r5l05VbumZo3/4oq7aP//pNaH/BKaQbjmaa
WOI1w/z2B/Xu7VvmXzRdFw4IQMc0ufel9u3//u7/9On8v0/rj3IoLmiv+45fRpfGtz/qv3+Mt9/O
0hxehc6PRCVlSZSlDt//+HlNmHHwQv4Xfs24hQrj6jJajjIdQ557BotXIiSoGrq3VDeVXQcp8y4l
6+5uYOnGLHkHcdLZG5b2RCoJtFhRsQpR25xqDiYzgxXj2SRb5CzRERzbhrgnZeDBqHbGKZyDdY2c
8+8vHYpIncLtVIaqc57Ndavwf+BeT9FdEa5fJMtVWyxc1kFahud0qzxFWi1PNvj7aI4FXGb+9Puf
Z+WtL7MNNWDvnx3bQr45GnS93Bbm0aCm9XkPXpHh3U34hKGHpgenFDhOgJAxKgQHF6ja/ByvDATt
lBVjXNHxhg6Be+BNoc9x39mcZf6IePuYhskQVKPdcJzb1VHN8vo49A4ewzXaxeyTjtYYvYWwobdA
btNzfJvYxCLbIs1OzxMQVoKozHTLSzcCyZrGJUwDUReVl1+IRHjElj+sFm5aG/RnAOgmp1v+udQy
OeiFdahHbTmM+wpyceHEzBCm+ZRq6kFZjGuPuAi4D4C1WJ5ave43xphd5DIX7FZj54DNCcJaHMMO
nwl5VUICDLtoU5tr6i+y7XjL0tgPaQwJlRJ5ET6ixvyStI5E0fpICa2too8fsowDZvqGa/AJehLG
hMeJ+d47pD1aCuq5UY+3HDW/6iXasUpIN4UZA3xwToCRM1+52dPrsbsfpZje6CEDFIyf7Gx/MdYi
Bk8uZM98JFJNA0pSJCqwySFEJGVAKsDo28gBvdtMEq9ZiaoJva/Ts1BfUdCZKxV0Br5ZwJo6Es44
HUioQJKrAwgPG2ybCynxShxT9y5PLZBQb2b1tk+aYm804WdY55csbzvfqePOzWW7q+bsHNdxspX2
A/Ht2hHejz9G4tFCnEocpXlYkBOTEhyfO7M7S7PxCq3fzlSFwPRs4x7Ty2ZQqRnQA8ip7zcVeogj
YJFjg1Rnp41UxSgHsUrwRXGcN8QyQG7hGvtorCu3PxpWFiKcKu4Bchj8dHvZO84HNCax0azoVYsZ
hqm3L9VKBViNw0a2fXWoQzbbM8IBRgL4uNemBOGUhJu8jj5lW6RcKMU77EPRMbiYMj5ElTSag8XK
xovgBwVk9QbIow5jpv/SUE4fEkuPvJWpnpKh6VZzlM2pPnlWGS1EM99QfQsqqiHQG/lMIR2RL2hs
RNk8c/JO6AfUhkaKiiQCwaBSf+NJUf0WRgPbgfg8l2QHNKp6KHl2nzQVR2SGwcpvMNUe9Z43Vl/L
zo9RXGylND+x9loBnAASvaOJ4JBtvEKPklo8eG1tfM/m/JVXHTIJnPgns/HEU00Nykzi4rYoTsRN
uk8c50mIMKiRVHvq6IDOQo7sDxlBoHNpBh2CRTdmI9BDQPbaJkxvVbA3Mfz2ClCxLjksg5suZXxa
n4Y68SY1jc6NMgz3xkBXaSkTYw7ZBdLqNr0sn0qtPQwwYDYosz1NvqGPOAzRuhWDWm/xj+D7uNEE
rUhy5pD3EXY12xDikVYy4lxG3jCcWH/AIJwvCgWXK0JU6KFWvk2GuOqSvzRb1Y+e/t5XGKSoaWh7
GpHjLulazSZNi9pbc46CmjBk5IGs6pYbpCh1qIjsHPSIVW3Rmle+Udx8rgSmrGAFq65Wgxhaqpv3
EbvOWoOYsET0CFoeqBR4u0yYv7AiOr4JgtdjnfraEBSyhYhJt8GcjbqTiNKbj3sYFE8xFbmpamT7
EoxG1nF/poOpBsmiMcdskBRk2omPKNsBXNsjEnkgO/4sEoaG8B1eC+RGgUobAUj0QlfDXDPcAuye
t+RqIacdwszPi+gdzQgqPUMzD6yO6txFhzkFmV48jhVUI2jJcW15DIoeV+HwctS7nOEuiWamAwo1
8tQkTbzKxB+TjQ43SQzmRXOI5GwRJxeM1uSQvWY6wOG8ihpPSiBvxXxPKDWuKPp43wKd6KKVgQo6
2uXGGlltZRlKD6I9YvBgI6E1XizQ9K998Z4ViI0JkfErPMCIzvIdo+9lb3IqIoVJxl9Dvh4pTf2k
ANacMP6doJ9zecqVADb90V7ADce95c2yJlO57w+4i0+ku303Wo2j0lwfkSjyOCJocIMfVjx2gg7b
vpEO5p6AxFWWCEpCZWMP75SidMgI/ivKWEa60XXJ+CGAoLyF/GXwqPdTrOWuEMm1SHhIZdZwzCyS
r1tGmma8emWJJifOo7tURUWlmxraJ0DuUOw9McQ82epnnUaNZF978heANwzYIGyFhq8XiHpgFk6H
pDA5wpV0MxmZvjG70Tf1ufKzJWl4cy/MXBuPK+Q4zIIezBivehrNQYwG2xuMQT2RRq64tdFtp6li
Hloom2ViDlpAncDc3dzDWvqsbmtUfaqD3vggCAD+FCOLLdTMk4Uo6vau8KmB3JezxlA0N8+pnp1w
PV2zmC0NuNpyV44NK5p6uaVRTE+GLYg61zCrmKiMXiR+0rxLfSUuPm/ENuinWHqdNCIxxxjZ9mkN
sW1Q6kDecjWSEU9Oqtn7lgM4xJg3CywarM/6vleFtRVMltw0Kr6PFkCWlHmbNkfHaCBiReGqRzsx
u2m2ZveYpYKCDuwh/iiqvtwUKn4sK2cOhe6ETJkuPUVwSXE6sS5prY9mHGofNR+SqWY5Fg4r6gKG
uWMngSC4brDj5coUjmLsA7m6jqLE+Eii2tyTgfPUVtXJUqyfeDIGf0QZczTruzq2f8o6Oqe1NkGN
ZR4INMB2iV4ha9qIiaKajI3WU73RTQEe0NIHhYHdprea5yHrL3FfrCgWbWuTqdpzTZJPACD6hcQN
w0VyQbCUs9TcpCiXs/RL15ILGBDdo7HEmsizzm+zFjd1lGxEUuCOGkkwZ7gwJisYHZTsAWcdQwFx
i/TIo496GUyPnjLf5mOCTTtWQUwv91Q/8mRI9aKTOvqwpuqIEJhs28W2t+lt4RffqLIGw22GGjGT
maR4tVbTm4YuD9KQJalkg8OOg7s1nbBYE/WpLkdDIH83E47ypV3fnbV9nuFt3G7mtzhPsltUNzYo
pXpg3Gaf01Jh/SjV71UxPULbjbZFaLxXhYi2yDJco0fUDZMRidmC5APZGCDY7NDOdrQ1hoxxSZ1t
ZjqPIImKI1f0TmlHkAJ289DEMFmb5AXbieoq4Y+64/lfxQtJxjIwG4MgmKz+kd0C3ZZJCaiwbXfC
PFNU+h2CtX6Di+lg9MnjPEhEhlW0BQ3i+IzvFYSwBINq+khvMMZPcW/fNTabEQOXqLfW6GBRJ6su
AMeThgyDOhQECQ2+ttWbct+1w7tYW2pj0QcWQRBhm0YPgnmFS2bHdLZYBIiJykOVtT/VaJk53Df8
bqdqHRL01xQNJKBhvQL7j9oGb4pX6eN5goSwJx/1OeHwfRiK5BIq9YWzR2M5199VEWqvOuxZyDfG
V4zabl/rOP6U1HgIWxukLwIYXFuGW6foRFgiopsq8JOh2HrQmxGEkM0zpB+iM+lwfoJl+FZd+BKm
ZDfE54IYnBVF5V5umNZpDxOcPnayC3BPnBh2+70En/GgFn4vwv7BHsLPVLP8MCRMa1mG91jHYqbF
+46V88EZ6uqIZJn1bNM8g7hixIakjLYp0FFW4mhL0LZmQ2ADIw4yK0kCQwNzberhro2xLtsj38T3
xuMALV7Qstcvl3Ubwr3ahiX8k2Gy98i0e6/Eq7F2QDdi9E5UlT43+lc3GZepbluaEp11DKtTkxez
hTT8ztg8Pygy6OByH5w4J22FZ6k2OAvelsZ21WRdfdZWLlL35U4L5zSwVmufmBVkvTrbD33hHOf5
w4Z24k4JYztRDFuqgheSQM6KJtiDtTQHpdK/kj+beXHFL6zW1xmYs5dZpuWJscNZFaLyLeL9aE2x
O3eoR7ouP4EzuMAWrTZhecWRLM5xN0m/4DQE5d0+wjV97qWyfEbmZeBRm8Fm+khZK7vRrVjoKtV3
1CwKMMZMSBXUjqWL0nmWnduc3wiNHa0+p9HQPocx5l4iirsfTVTeXNninCC6QgkKxLilab1baK9O
qFMJXMh/1V0x7igBzLsYOMtd+vsLeW2A0E3KGn15G2w9v/v9ZYkFqFhFqwKa3eUuRlPGpC4i2Me7
EVx3rRLqRNfU6UOGJh+D0pUPOvFrYQkaGITfQ0GmJdusE6L1F9A5W+STbCqnxB3BJt3P8kcL8Q1f
Vr7uCoVhJFPSCwISeuM0+zUrkq7MnN6Hqo42kc60TzwRUHzKs+Zo4NauoHi4aKEUTAf9XZSyuoml
5gBcAeFp1darqc5ACyXyesM45jWxi3bYcT8P/SamRmjyfN3+5kBwGZBk9EqBcR5yXN1ELD4l2ai4
2hRmwWLAo7YC0dfyATIcnD67dB0Ap3t+/ywEcMdjbvLQ5JVey0YfTNpMSTxDTxdwLCtrLypWedZ4
GMrlPC8mqYiasjfb0fA6CQaUVElAMkXY7XNgOyBfaMYoaLOCUFpjmX1uGPLJSi8TN7lP4ey0SkjP
KRq8PIPxCnXr/gaWqBGP7KXWPk9QspkBQFGIje9MfLSrehPoaHl3sDNQqnDYuKiGJKj7efH6hpU7
Z3XJ+fWCU212N8uCp4jkmprGdwywLH3UPK6P/RqugaIjA4reCG10jqpEVqTI7lUPH8zkbHb1sSmH
TYEcCcwfKRnjhOBsmTb4pwp+11AP8M65/dRxiaPPmPsIgJh0OrfUux8I+7Nl8oehaLYJdFW/Q3q4
sfUUW7mDRilLITlgAIrFGtIb2FvWoXhIBuC/Ag+NP5fKiZiHxFXwoPuzE+UuoTCNl+qtslVNs/NG
ob6XshKnJhxKX+Q1Wzx8PNssYmFuDlO6H9FFLeVSbDDk43/CiuHW3IlIjz5xElgPTmj7ijFtDfhd
O6sx9sRh3I0qUgFTKUxv6dRjxgTCaTIcdRWQNjGq0HJmc9+P1t0gnGJPtF0edOTSBgajKKD8Douj
etNaeuOv43UElopZtLzNsum1QtAgyA272S1Y4h/vyFw+2JShRcVUIo5PhZ0+E5WNpgT2EsixJZAt
b8jQZ/dLpb4BGer3ZAwOgdrR2sRlt+EVOTh2Iip5JydjabWOVmf9qGOm7TAPSWRbHh29O0zOT8me
isKQAxdwBzzNrrwlbuJehl/t24a2gcnpQaj6kYpp3YC9ONgslV291X6lIv6x2jyzIbzCRKMHYaqO
PpjILlfXLI7cPETPbBLNVT3lYnmTIgR9CeASH32skCLu1FmI/djYrcuH3Q/HPBv3UcaPF4AbIe+N
6HsAJQd6mCoeniyCg0L7NIXNMSsM0MaQidMoFqdxhPOYDTUmIpmdl3ww96SFIotV8UIrvLOnwljf
yrkldRyt7qa6OeATOVoP2ZpczOI8EDzBOpjCbg0ZASXLLTMKQS8CTwm12+aEnpvvtR47LpKzIUhX
5ndNNKJyGg4TchTXW7T0OnX6kcK0wMA5H3SqEzcap32Tqc9cIYr2syKs27f0/rlE0etpprhjY58n
Boz7FfU1Snha8bjypFo+Ij9lvAKqtTAeHcNkEOjlaVVhOFZZNhk4nAUeGoTRh2o1TkObPsxVc7pd
neAvvnM3fckZwWeMf4A6DP+J7qnw3FFajMfbSxjH/oOUr7a2axdf7bzVlAkQEZEevDu/LKO+TyP7
ktjLdTGGTT5GL41kHNMM8g4h5znKql+I8W/vQPvezs1jznZ/mJeLo0g31vX6WMGbiiw5+MqUI7OZ
52NCH9fY4o7yg1ww5nzaWARx86XXuu7rYctGvFe/wkn38gHOYlUyQkWxmqETL3f6kiIkor51JYvQ
vukOZmxt1XHapeXH0srvPBK2RmeF7Cvb6zSbjzAI1Bew75S2bXcfGV17H8Is3VTgL++q9oGh4rTr
EXZIET3goL4wpDgLZpjoopSG3ZsFlz8Rl6iq8k0R8WlXN8gpjfdriAf8zloQmC210J9NOXYsqit3
LJzqbsERaqhQ4011AAvWjPAQSCyiR+XDTPMXhLkYQfUR+X9cjucwQ9c1ac/EjcUMGBXp6eZS73Jm
zWqfLbucp4oTvQ1axziiqXFs/sqAmoi0Mk5L8pGrjX4vlXHLPPbnWpKvhgbqCtRFDFpyaOP8Dtg/
XTiCIE0cWYdbVFkm+Vj6eHWa0G/0ttqyLLrOjHOVrKbCuc2G2JHvHUN5anPgEeGwUw3Fn2vxQyO0
yI+c5EmBfwNo9gUT/x4zMi2MzTAijMRRUs6GvbgKHHhgVG5RednZciQt5HzQ1DszGY4D3NRAhw3s
1rr9OKyUysiVPVkxj5nj8DRZNgritn8r7D2rasQOa3/FpEYY9AKIaZoJHnPmgMuB9aEC9iAqzwuR
j84SPTgdAVlAuika2vqcg2UHLclYIB52YmTwDl75alUhwwxksRq3RMOV5uIh7oMUB+qw4HKelPXH
Ol+wj9gcRjx5xmNB1os3fQFKPBANfyeMN5ybhR8L/r2+0q4kDzGt9fAWPUbMqwQrIzdtBevfIt/I
jp0+pINyS3/+qcpr3TQaTcZ6r8DhYXKDk549cO5ZkKaAf5deUqfPWa9/mLa6W+fkbp3EL5AU8KS0
RwayQcQHkmpC9XmI/0CJ/1wQ4+eWGN+xQR7wFku4RdC9Z+1M097uxnna9BVKUmAVn7Z4pi+m1DV/
pu2y7dTbcWg+hqrCUTiknjVU4KgUTaMHQB1EW1UD7ZTRsLWa6IVt4WuZB409FdvU0h+NdXq3QSnZ
+XtihI1vFuoRfe/ZOqT2q559Nxq7R40VX9fQYcGSVyzgOVvRjHL0oDrylWSB0Ji5tdlsB/mJAA65
Ms1KasD75+M4dS256jUzJDUf71BRAuHGCtVqzRXV22WtGz5MFe5tJp6nEcBA+zyIaTqGGlPvKiWv
xfBDC6FLbzifdmK/LtivYJM/hyz01TjbjRmmOqKVvT4cj0PaghAreeIsCJpjXXlsw+UHeOSBq0oP
4mE+oLO4krWp0UWVsScYw+rMrkVuU5Wb+bVkUV9EGRwO9RYZoxAPZ/WntZsOmK0bjwhfc4vQ6mim
1YtYY4qJNrxvm2jXMa7AzMHRsCTZ3agVPBi6z1Z1LmNa7MWsvyhddEoVB7anjVAdi77bG9pTnpJp
wFgE5Uu1ceYZQZThZ9Iqd+E6kDwaMfszKovHASRVXfsxDMsjXK44GO2Ks1LhIsrutSy/9WWq6c1m
+W7b435lr+ESOpxgHELwMUf9wyQV76Z0B+SIjtE8rgbTVgzme/Iskg0K/eekv+H/CuGR7YOTLevF
oZmm/dgpB32M9lNrQtTppmxTDNywBlCqmJO7YHgEvxQ5Joe+YlZXAhR9o4HQVfbWI1RDMiVM+dga
lZ+2QEBgCOPJHqIj1JNdquD/kyj/NKzNWF1xL05t/shA6wotKxhiIHn67elPlqk/juojIqlPFKKR
V3fEqmXDK2EX2FelBSeauFIPE9aOSA/hS5ap+7kg9abUR0TQg4ohokMGUP4wbWq8lNgoc17vi4wb
oo7iHyIyYy+PZ+imTn64aT6E9rMXerutlL4IGtP+0FYuK4Qae54i/kqQi0vkyRiM3cs03AbtsXkC
F4xxCL2zSA2P4aDmDpqX90D5V3S2bEjXz9UkHsECeYhOD32DleXifhy1Z+aQ/QThlRyx/rI67C7w
rNAvMx1wpoQYiyJXvMQUDPZm4pSdtDhOOLBcJRJ7p1T7BxVgmaF/IDzp95AFoPvBGkJgy1zGJf+k
ZCpthUdt4I7PtOSXhoNwI/rVs9tZnNHP/Fz7XAsIK1mCfEj3xsKTUMMtc41F+FqCt36BbEzBzcAl
5QXgcZ0oiosfLTHvu7wsSwI8VQxZOKK4R/O33Jlu6MdMdRvWD0dEVDUph4fuIpzE8MdFxUiVL7qf
C8irNosBV0MZ7wHQRe2rMkcmxjnzJog6bl1gnh2Vh2kwTddoymfE9ukJhvCA1l1SqxrdaV7Tk06U
nlej5wYvyg5OTZAsY0nAEk9fyY878HHDiMTofxfWxRqUVN8M3EmWGVkxXNOIhl1X6fKjvviVDtEV
XNuujjPj0hP0weQHlgfon25jQW6kUdX77YqcZCCM5F0mNYPSrGVlLrF6ZcrtJff2VqNlYYgR3bM7
54VAKdigPbbABZTnJoajQ3JlIEemYsgYjzzmjwLUBZDwhvm6Lbg6R7JI1HQBb5Na7tjZw8tkL8Wh
m1l5geh5blUmnEWdh2dqA7ya6WTtBnNOX1fSm1UElddlHeoH5OWPbWcYHtvi5igwW9DcsBTXcbf4
xvQplrC9A7OnuQ3BWVy4zXzs+nBPIjAalpJJsNSoDm2FVynwsGgEznaOtQQs2T5jzTmPvey3KoGe
20prLktcSPajfKkKlfY6la4W5XBB4jGiEGH2r4F9O1h5DA3IsSA62/UhtqsR694C5tlc53NnkRtY
JaMaAFigvc3HA9mIqZ9QG4DhKnzLimkA9VRsKjbGYz0qfGR1uQERPPjxLaO+zPTHGleCOzhrtwmL
51JhqLQKjGQM+mM7W4JiSY7NZOCQnVnG8MRHnFlI3xJkRioh20mgJWsgy5lqGPAB7YsSMITPmV0k
TADmiwmZwmM1v3rkcz3NSuwE2dyfDae852NZ7vQyakl+Z8pEXAq9M0am06ra75NcuV+KcAOzbQ0w
vZO4VkE/Y6jkeONcvWDjeV9yLs95jELEGr0GDoEOuJWtwTYz49GFjHUnI5vBORVPDYT2VLcGZylw
SoupvzshSvwezTp9Vk2MROYZbR5v89vJa9XSYu5Kzph5z3Z7eJry+XEZFRa18oGg5pZ2iHmotBbo
a4JdU66RBN2b703DYHaa9CaokupqrPgNm6TZ2/Qg7KyYLLYZu+rW6gKiBSTnc5v1BywzIFosixK7
ZxhI2DimSP2kCzEdgC4wFQFIHGhqdjTA2t/4TKQ+IbXYVhXpX0uSHhvTemhMddqsa1xvTC1/JAFr
ONTZgubLoGuRkHd3Ta2ykWd9GicdMjd0YHF6GBCo7PPcj/qQlVJWzgc2tC9hGIeMhpf3du3aU5U/
dVAj2W3MwaDYIRLR8SgG/W3Mc0qnutjKtSEzBA8GYSRzoBYRRqhIuquiRYFFY0fYJfsXR2c9af1K
Ou3WWicxvytJ6465HCBEIGTBzdiXs99AoQ4mRkCuDnuRkGyzOjBcHVcPhwlktjxd/Rt+YQe+wjPN
An6QWAXb2oabgNGCr3S9hlxFIqIbe6gYs/lOfkB1+P2lTcgxFkL1WhuXom6xo0s0cBTFpDAXWleX
95csIBNXI9OJO5T39uH3F60fWZyhj15E90pWMXYNybYlKovNOKvp0Zjb9GglmLHd338uhh1u0vTQ
F9jf51kYW4gPOagaQx7FhEgjJcbTnaxZ9zK1RCCj89houd2Q7s3Uzklj47bKScWa5U4flMmzWWmZ
lP2NhqpuUHy0ILA4yvnSr/PzDSO+qfPqLQnPmnLOMh2AK8mem0Vgz7uZJm1unxnp3tjIQ6POuwrX
KjSTeDzoty+VZgx//2Kq6BXXfYfWeRfqYj2E6okk9/KgiqKEV24wPVQX81gyft8yPaW9NRkGHBS2
H9iw4B7kwh7oE0PMB2GzJcs0843E/K604jFfzBNxWfz3UuaMZo/Ip55vkoLWlzqzUSzJ6UNTi5M5
OGbgCMLSW3Bqc6Fe6nahBKQJQdBSnGK2UWq7XEju2Kw2Z1SP5mCNFAyecftQMywC3tk9TQaaFRCl
3y1zKqh3Et58XCoMxlnmL9VB03FEkSKfKKxUzOwatRTjMPbpjWee805zKWT7vpJMgttyvrKN2Qll
eRSg/1kMLUdk/cRlzWNJt3MjUxDQMDegixeCY8mIhktY2yDrcv17XpnP2AVh8ilfjFTAC4GaYUL2
5Sh09KyyauI7QsTb2qcN09NDMHtRq/QiEC/rsc74iI3DUlT3OPFIJzdvUYnKDRS4zy3E+5XmvIXs
E9hVJ/0mWtSzZeuftsJCSZLpjansxWHvbyvvmLqophy5bSqbuL6ZlYdygCD4M9eBc868n1aS/tKp
eovMeaBqfFZnTMHAOHs/hxXMiCbEPlZ/J76Mu4D9lFsUies46wUn5H05UN1Z8XDNy3ib2uwRJZsT
RlBzEGmBRmbHAKUn6DMqX8T6O1Ij7mdnfaXaVTvrY85Qz7Qs829Cg1teISXhsl50PUM+kz8XBNUU
2YNOleSiu/+uKnPoljFXSMndsKbtwZ7SGADceISJu7OG6bUX5neQv//N3rksSY5taflVeAGVSdpb
W9KEgbvLrxHucc/ImMgyMjJ0v981amiGmPEKMGHcGGDWRhvwClVvxKeo04esPIcqesAAjMGpY5GZ
EeEul/Zee63///57K4qYfLmbNnwv8nJf8+TQgjvg3+Do7V4TSv8lMJg5WJpzqq5Q8jzhATpmRcw7
oGT1THTxRNo9Y1oBDCsKtZda8nqey/KUJGi1lMMAqGBTmoqLcDmSY2eD6BIC+eU9Y0rokZIg7u1R
NXt5ygktt9BiTyLblGMygnFeSmLCwU0Sa+NOPOH43jHHJlOyFZY3dFO/Cq+JTkNye6/38j0eg8NU
8pQ56DbQ8cxUPUwkKpIHlhbQi+8EVKrEVuz86UaR9bM2nOAhRrC+rovwzooyy6td0oWkOAgmP1x2
O94SLOEZCvIMZGN6LDooj4rGS0HUFMyCZPV/RCJ7HX2tGUO/tz9qZL+XyP7z/5uEtAbaV7TE/ysl
7b9bVLQ//8ef/+7n//7L3/7yN7/R0y7f+qug1tDlTwRrwE5RcLEdV0ca+6ug1tDFT5gQLcKVLUdH
uW78Tz3tTxJlq+O6KGYN6Tg6ItjmVz2t8ZOhFIJa1LQCAoopjH+KnlaqH+S0jmMLzpM2ue62UpY0
EPV+L6eF32eRQ6BxAprnMyCfNUkcRPiG046K1KN5k9K7c6utqmkrjIAdVqNT3jvFfGocuRkjdmQB
f4wW4ogUjWdr07npVRNQO/X4uVokRQ5OEwKz1V4V6TsxE/yIylqDKEBSyaxLwp+N7Ri9GLJapqH7
eTk5RIO+Qtq9jivboT1h0ddgke2WeQ+/iudi5eIDxKBG4vZdpSXk49IQqGHgc0YssxdnRP5kIxFB
5EMfTrOwUDsM51/p8p0n+O1rgEJ0TPpNHnyNlaNxFKcyhGEyRSUA4CTYomjetvKudsxbwQw1zxGw
Q3zlwL9ZXuryYignt6mvebPVXvcyx5JIHpGVeQ4XEmWMNbMQwJmc0KtFo9xhdL21LFJM0wIy05If
E3QbFELMrvKb5WdpnbW2m/SlB2ZQ6V8cO8NEpIG9NG4Dv79WOEurzNO01MvHbpPDVXFDKtPHKcIF
etcCUoJvv9Lbu5bNeqKrYtoHnYq3CK39KNHZ+cc03FfGfDJD/wGRNM1BmKYrbGzpYQohU41MgQn9
YomS++XTdbqbNuBY5Mt9xpSK9JHNXHdY26aIHd1snyP4JIAdr3CSEGgwlJ+bjtyDV1KUmOOkS+jc
JhR3ukvsKaMsXuXyyvXSWBv0XbWaQAxN7plX3vRtfjNNd8sfLR/N8o2QsHZ4gKiBYJTzYkBsrZyG
qVcVvKnYYm7WPC//vtcQL0rtOaFEsKr2GpbUCidSyRQJ6J/uwzw0Vy0Ch1ViQO0iy5sXSTwOQdf9
Bj38mhCQtLvLiztky97yQUyj7y03hF5wH9j05R7cyNoJ3dwp9NVxgjeI54SCjNLW3todFi9uh6Gp
djYmdttCfUADRWM2BoUuRseM75CVYFuhtRxjYjWY7yDRUPXb8utrFIeamTP6Tz28o6hpeAa53wPG
s7nO76i5w/JVVqeeiZIJGeOKmd5CAswSC61vdsMOeiaL6rrq8hc5Z1cN5sputB8o4k9TRTCNfXLj
7uOeIHyb4QD3hD0+VU7iLffHlC2puczv1BYFgwez36sXi6GDRCvlk4cpTjkGYLPQjqCYdxlKrNxS
GCU5DjqocUU7XrNwbSMJqBjFfOrwXnP73CbWDtXuenmXS3pzlzjb5VNbPlGgj15lkrNLo21g8aga
zaN9fL08MYCqNsvn4DKUs1N906OhYtHoHfuQampbGBniA80byxCdmdwLg2cbrx0PR2cu949z8J38
vmd61OXupta7a84hniG1r9niC49Ka11IzePZr4pFD4D2gnuHLwGJrJPuTtBdQe5y8iO1DYMzzbJD
ZmdXNXl1sSRensUdLxtOPjgOBQ8DoG3OtO66QxrSJZAtcDy/+B0c0hH+ctzsWZnfGr/HwGMLgOsZ
AIyC0CXmPLRlwg2YZnXM+R63Jm6psEPF7ICOjplGG1ToOXcp0vbQn1dlk67Togu3hlmc48EBWhHS
Q3QnpO49QXbAl9ca6uW1X5YX0/FRhLXW3qyGVwyuh5KcVSYW/FvfiJoVoP2HKE9uQpmEO92tw60J
hwdH5l2eGQQqOZW1waUECCUyrwujxoy1WOSnCUgOkTVwfqk1x1itelve5KxNePrNfd9kHO/1yNqU
GGjpI3QbeyQ+h3NjxunNfvl4nS2HHF9H4I7c106reWVkKl8Tuvyu8oxId828Zpwd7ReRdaD7n4WT
5WgPmgnqO1Ywy2K76bojdrNy685q47S44JmtuESxhZ+rPt/FnGq31eC/E3E/0lU3NZj4GqfShjkY
EhByZMQWdfq4ZiPaYLNahjmswFo3f8XorbyccMuJadMmaLINVm3Ti5y88oTFbxvdbYngtwwlXZV8
ndZYlZP0a1YbBwRt6zn3nwG+AaYdr/TI3jCR4ZKc/Co+aGizv6s8/mST+d4W87FLf2eK+XUXN7Hu
SKW7uHZ+2MVhXLiwTIZih20WVDlLLiuITfC1zWoy5+ZtOqFW7F8DwDBMJchfNf7oJfxozPl4Ddh1
XGZ6ptStpZz5vpIQmertlIifneHKXeaWKPmHntmUsw1D9pFlP2b/Sv0vSfm27KNjY2/nmAnmVJvX
IFe/SMt4AhhxqxHKDCxjfBrS23IImL5aIBVF0+FtLL6ZO00hb7UMcWlmOPss0Dy2dlzd2HhDyBNB
rmCfo07ull8Sm/Fazx56nc4Z1QKjBbaWZVEMZu3YsxEAovCWpXy5UHLWPKORO/jU90nvPFjyNSs5
a34i9YJYn3w9ct9LqQ65jaotONh9/jKwKqmGG7zn+1noShOjL76O3AhOZR9g1ve9epQgTdTeSbP1
8jUJrifd+RIZxipmDYzHuxpYnMpBniJejib70KevA8hHpISBYPtDsVFgmlIxZ07jbliKrkXyDOt4
+RlSWYgX06uB9jjJ3Peuk7xrpUSCQ6lgaMdakLmkzm4znCvu2pSGYNJdBdq4H/HsI3Ny4c+zCWUa
srf0faBl6Yp9O8k9rICgwGQ8qQMNmem6xd7TWRYdSQnCaLIf0ATdYr55j4K89SJSuAL4q8D+n5ZC
CrYTlwZjJMhZLco88hm85a3UVAdYhHzW7+VKWdR/NmAwzmY2Q6AmA0La5J8L+ooSrehsnTXH2gbQ
YX//obF/ayT7uF+VoZDoGDyw3Li/vV/7MWzSzJqKHcGEC+8JUCUxiyzoqcfLCbXo9fd/n/HXSm1b
Zw+FJ4uqx9J/+wv1JuqxTDjFThWIdqLmhGh2hYx9j9frRZfiVs6w7xP6rWwby+aXJ9puYjujSr79
/ddiLW/uxwXDJhVW2BJ7vXQ4lXz/sLpNQGAXqsXd0hf5KDeoRKekvAHMiwcUkGXEloipt1BHLbpP
Q+04J1e6aJ+kmWHcstjQnLWV3jYkHRUOilgETtS8hIbjV/i4K8OvtSV2Ch0rKt4dzcsytc8Mow50
2s6+RhtAfGoNua+RMVUtLX3TEdcBDEkeO820t4qiqmFvMCfJEDHzBLc5uOTVTPMB2FROAqnKgxP3
iEALUrrHpXgOmLHTzP+otn//kom/dslcy7Q5stmUMob47SXLDdMMe1LwdktZB97yFIflfqDrJGlk
9eUnbushfZ0F8Ss8iP6uC571kDwYXGy6z9NYv/Kg224Gb9L/KOcwq++XdZnOLQUqVZ4pt0j8GLvu
mudKjnRVasA283lo0AEGEjgGZxvNPmMSW2uO3E1tv/mDN/nXHgp3sWoKi7hZITGTfn9fQAzVE9mx
kfAhLCeOcZI71TNpog1YYURDjogTi1YxR7MuR0rjZifTenUSDinh6woE1E1stJvBv8NceZVSQWNo
8pZjzsdHWN4tH9lygkqTxiN1sJz84whIWLeuTdkc4Fsdlr8NR7axUu5+/90t5tW/uOtdJXQXb7FA
MLq8+++8owR4RPlgjdz1cfqK8grY3MGxsO/UHfEYiJsL6R+pZ1c2By3WP+6tzvpGeuVFwqyqYpb0
SfOYv23gBWAXRJHLDbos2sW43Jj2CebX9vdf9Mey8OOjygcCFFoqW9ed5U19/6IXtGANoG23nICW
I96o4SZUsBcyuV+WLeLhYBD3m5kcOg3+lp0wmiBm0rXPwmYRTc+DjA6axGATP0PbOYydunYu9fga
PfpwhyIu9sxJK8bbZjR3KEy85elfzvJDwgipDp8Kds2JFn6PjYY+m2KMlCoOoLjqQpsjNP9Ux0OQ
RPa25SYNDP6sQMZWNM/L0/j7V8RcKom/uCK2kIAzKXicj7//7oqkgAwwQ6XFbrkKy3FgKctNPgXL
MPGmvGo0ylCXUNAP5APX2DDjFJ3rUg4s1Mni8xA/LquVE+Yr2at1x5ntD17ishj85UtUjhRwXizD
+eE5ssqyhSTPS6R1/nEcYVfAzfe6HAuXM2jJVVzOQNOYXsXktHzUaZw5hYV6/KXiI/xoBzDlUuzY
CD2WQxJMJSaWqff7r/Xjrv/ta5U6LSC05YbFfEz/oXCbuXK9P/NUiPA0t+IO9LmX8YnaNQctNvsh
mPamPkC23RnABEWbr4TfXS8NjaQ9SzhJ+B7+YHP+K5slL4pPV+BD1+0Ps/n3d/1AfKKGxI67npqL
N75erlxmax5aSELEM285b3O3Lgvn1Qw2Bvv2SUOB/vsXR/7lvfbb1/HDql+ZwQhGgo0SwsJ6Rjki
HWsXZFRWzh2f52AZzLW+LhUkeburpdxZbkRHU/vmFswFYiZ8gjDrlvuti7pNPb8UsCxhYefqEo3X
3MugZl7HYdi007FUWFu7DfJdBLLNrgJtNzX22a8zb3kElzfLLJZ+R0K+Rvf08V7/xCS4+fUj/wF+
8MOX/zsshP/nGr3iD4gJS3f3l7+l1/uffv7777u8y/f9iZqg/+RIm/wF8AQUUwT4/mOT13R+cvGP
w7IBiiAEfdY/N3k18ycmxIblOtKlnnAoDf/c5dXkT1Tttu4qR1FxmK5y/yltXmS4v72PHcpzkx8l
qPaUbZN2+EPBxwuoY+T6T7nzxUniV12AE8qFvLbqmvw1NyGLL3hGRnOPctLf9xZMmOZOEFEJ8hwU
ia/uoIIAIVyYpGKBkRZXYHY43iUYhTVqsWkEalMMG3jq1wS7a+hY61dg3oeMsVHVUwXVTIWmrNzh
9hcryOew+4qZGXLYkynHsKyZ7KexLC5AK8tVnw+XOauPBqw2tPZsryXpUS69o20agUpyOQvjXJG5
14jpwXDni+7gxBZll5yCvd4ABzP9flfmqNKiuD212cT5UQ/IV1zsGUx1AD6S6NAbAhRJByCgq455
ZDyZo9gmyn6w/GSXCITPfhq56zifb3LVDBu9M1CwqVMbzre9btzrA9FHodDXI6Q4xnzrkXMF0rvq
jQHvkzF0+9ZC6ihlyTAMtbHbhpsBKsDKD3vs2Rh7BqXoZCeOvdLN4YooYSR7Oa5d2nJu1xifhCGv
7QJhGGi18rpJernthty69GRzJDiHxITNoiOujIgX904h0KM/RF8lVZM4ogY5TIb9Hsf4tLlFyNR2
TsQISY/0jsepDq7mOOANm2aJ+QT+Qej20J/D8a18q4nG3o00f2iP34W86T2JUSTM5BVtzYxGnoVs
yO6acpWi6MSoGRyUNMtDaYrjHDKjlhTHuhYFx6Zq936LOCGN6QVN0yosp7PVdyMWEe1gIL4IB58N
JkJYpWdhs5HWklKX7/KseaCMezNs82YAm+elYnpvprwDYz4+4+/kXzBUjF1vHvxvKtWO7h7yd4fk
vLniJPcIQO2VmGwQGtxT/iQ8X5GAChQ434BpeeFOgscTFOk5npFYdigmUWqAw+h2bkkkKPDknSvR
KLa6S7hS+1gz3RXuEpW6i/goV0jh9PcsKQk4Tj634ALyiSgOLHFLbEtWrZ2O/FsT6/+AyxeJsnO0
oul5Ir59SxKs23GyTtAlznZ0M8Qgr6wmuJ/d+JRPEtup1l5DaG8ONmcALSsPgUJlp9nuWfbO5xgT
WIh61iG6iMaH6Y3xVzcx6bzJ4Wmsm5zyLPfEaDMzUQJZ5hi/ujGC8Ci+iRLV7gg1HlaEULma7o2+
pu+bzL9OwvS2JleBXjbaaqd0v9ZhjL0QjRFS3ebNb+brMNHvKkgwzFfy97RF45SU8wPq8QoyEpIJ
kBwvCUkcGHFp2qQoXVAwAhDMspZwuqlY22OTHFyQLEyCfNDoTd14eGw+oS7jya9bSUOQVSXB/VhF
eBhVgA3Uzz6VNusAk26EEvW5WeCYEIdeyli7Td6dURLFkXYMRC1TrMJamZdMgLjoJAwlC45YID6z
2daO1T26QXgKwfQy91U8kxNEOIT4scY0O14sYjyemMaLMfjURG7kFdo9SooW8yAdyiCRu1zFzaXt
6cRDynNjKbaOWZOEaPn3xnCOQFWvyq72crS+uZkF60o8t+TlrHycpTB2um0Z2YG39BJlU5wc3cZG
q67tqD5Vjn6jpkqtY3iIK3+EXwifYUVgJfxIlKpHZSFjLBrG+ZFZsAKU5SMAusGrkX+UMcpb2dmE
zRGhglYGmc2QocsJelDqODhh/uXbjoZQkwIeCMdTpVv9ptIJK7QDY5PFvb4n7waxdHCNza3bMp18
j9HdukHuVdaYX9I8OUbCOLsERJMe1NPyZpBH2+fJHbWjJvSbZA52bp1+Q2n8zScQEgZK+qmT5GIt
SXJ1cwOykefRxNUtY9Q8IwM9M3FmBouMvHm3n+UUL0EiiOcD0KIRorBr8nCfG0c7LOmCNpdgpe2w
2F4skjEfyqCDslW9h5lW3hsKJ7w4hlnn7IqKlbeJndtRNxZzHn4c+YUJFjZX7Nk4jNUZBzBd9tPi
gDGxqq30kUADgbdQYDNvioeuV+0+bEoPUdl7QnAIRl98gCWkrBHpCPvhMdX0cwyfb9Vn0XOGYxU3
wRjCQn0ZlXHLSnNozQDBYradBz7SypLaucsgNfZZeiHWEuU/uXKYelSlP4OWfQqrANAcOgmyPL9E
E/QGYuuTtbG0lROFrlrIq6jvX8Ywwvw09QthV67DujP3rvluQvtYwXYKEKCUO7S0Oaa6VTzb1npG
06mm7M4OtctEDIU3tQPGofrJ1EgrihVHQ3KWkLOlDalj9oOZmsHesty1WZbHzE+4mYyNHuuPQcJT
i6J8nfsS4q9zKDXDfdTdi+EQ5KcwNO+t2TxhzUcYbFk4942tpvPszMUmp7myJmMIvxfgk3VhXnI/
foHtUW1Mgg95bmgRCh1BN3Kxe/DW5h7TzrwhqXPacvAbDwYiQWlvhMrTmyzsPc7f6jYgJQiXfbAh
CaTd5Eb+aZ6EcwU4XiP/KQInO0vwGQyEiTPLr4oCt4EZ+NA4nJR57JchTLzcZrYI0myxdk5nwi5x
5kIpSWN8wMPc3RZ6PlHnkJqelHS5Q4YgOR+fMfh7vde3eB8memjBgwucaaPpj+2IYQK0ySVRU8qH
tHZ051JM/Ro2VMTIS3saHGf2CiwduIOfGcQ/51b0Zk3sHlKb3rVoyUbBt51ADAnnfp2EEc5F0gr0
OXzvcaivkER3a+CR/c50cnM3Bs9aSgiilXzTqTZMVttrDO7PE4KY3TSY+6SmvJgDZ5siuttxdU7k
NUKXIvIeuzlePiIhGd8DolwZlX9L0XrtpuUBGCGnmOgTUbSM8vOASWj3YKKwnLSOyQmnww38/01p
0TlKlAJVPfJxGoNDehyqwQ7gfA5++sbNudHaynw0COnInGo7G/E9icwc8porUHBPFkLbm3nfd0a4
GaG43huSF860FCSNbu8yrIU4IqfrLmPTBIwMh6E4wAlnqlqn+il8DQoR0l2r60MXkCEw1tmGRvOE
AAzNEdk8h8Slz5MAEItG/dFfTIQi4riFOPVUo67qa8b3Msm+OFNHKws/YzxWLds3FhWDMHl4QLBn
5oRwnpygYyHlvHVF+NKF9SkK6Ma384IEAVa6AGRGLLouREZgKvSZe/pKBqdXN9KXQWi9Y3wJ1Wdh
oRDotDNnjOHoG7torE5tQ9cVGNV6yMmVtYhXXCSBniUDg0FOWMK717/pSXQoUmxlRk2aSAw8hmuy
UYFIqE3ZbKEPdZvYpiFn1T5REikQAocpuCrErRU3yCHAZRYl7Uoo6vcEcb22ouSBYlCmo55vx8rT
auekz3TyKwC566QNUIrHoO9HcDqjUbKzG83XXsChDCqgTOYjGqtvgYn43Ii7h1LgzUrqe5BU93FT
PBrCN7a8B0AsNm65oiq3BnWNMaoNCZf2powb9KhVJNZltms7giXQ1CwbVH8Vmf4RKLBfDuln02CD
sEoHQXjdnwrRbDXWs6t4Ik5EN4OKEVH3xjKkbfuq/Rr20Ymf4oVz3JwDmYCNSZn/MhJiiwzS/eLq
CvTgM11DHAedeWVCLVyFQVbvo07UIETqG3wT+ZZCO6aWCreNLmkAIKlHpfWJRo8kCyFFmSeNq1I6
pCc614PFid7grIH9m14aI0Iif3SD2eIrS8R5gkzDjHjBIrnyK43+jTGMzxlKoV1jQwcx6bt0UHuF
ZOlDWnQ7FOkLAtyzb6Dcj5RimfXDi5/SoIyg9oP5MUxo7eYxIBHPdeF3VScqjc+krYweesM708nk
GtN+74m5IlMzOUWUUyQW4kaUfXcJoCeRboDwR87Oqo3G+9ypvjidUW6UeQ6L/iFAhYYXNV2zkt+I
WpL11zU2BVbz5rZYY/A1q+1o9t+6ePyiFYM4Acw9Fb1p3kBmXul0gAmbKgKSNGxkDg2qAGLRiYCu
efPYCvS8RfU4OzBh4WAjmxpW87shOuL05vZUMH/HbKPtC42A58YxnA37BwKjztw2osIQAOalNteJ
+FZoKBIKPPdrVUeP2NppttjMRuPwkkDuHxhWb7QJrzsPTGMaXoqM3gtxZuo41kHgt0cwU/hAiztg
SMg4ZAStc87PmKHgi5oCLxFoj3yCX0H6Ju1ImNLBRJE2x+e6WAIMS2S8DE8MZpxUYbC+xj47TLV2
i0n2mBrs0mVkMlu5w8HSeCWTtIoEjfVgUSAkFU+plnSErOR450JbfsN9JFFvjtCUwg68D2EO8ePA
CAkRhnzSRGXzBnHnu7CM5rKOzhqLGPFvtyTK8Ji2+Carxf6Gzhcjb4NqRCIJiSuijlJ7M0fyMMR0
r6aOTEbSlU5p3N9bcfUCwPR+HOZLKEKoBPSUkwnJLLf6xrCIW9V7/8CY3Dy1cX1AyIbEJyxpgBnR
s9OcRK9zJlX+4I2FcwPEASlOrN+gRTsyQ4Xds8hLXbCfHapZHKmOV9uFQJfr3oQRjjvUjLaDkJ7R
ezQTnKWrdOO6+DhF+xwoECUuI8Yl91kx7+cgEHV7Iq2GYDiE6XiTDP2NHfb12jEfM7NexbH5npne
1BX3ige7nbKDhlTKbxswYjl3SK3EYUQa40zcioS9XSyT53BC70wgFmY8EnU/fntJLUeW3yOY5jct
QNYTZ0OJ6RqrEuwBU9i3QVqSadEfyqq/1vQSn1Rm7dMeQVxPD0/MtvRG2/yaYKSj0D0mZUGlqEDU
wbaiPMwefJKU103VP2I/B8YETV9vGBf7JDSr7Fm3wnATP1Zo770+ji5G2gHNpZ2DeH3k+RTBTTWi
d6jqHm8s2iM4KQdCer5S96CrZ7LqNj2NXYLgcXIw7O0MXKSzqx9nF6n+7KMLyVkZQkkocaZ2Rgi2
qIu2Onr7WN0xVrkyyMaBHE5z2qhP6YBlXNTRrh5ICnJMxC9jWedbI6meWzu+jTMbUW92Leb6XJnN
AefQOW6T2yamMJRYDfusw0CK97YwLk0d3xI+ixQqSl+qFnkUdbb+RemgCspA3QXQYEt/fMhycRVM
byJ23zqiAVfzGBCEWL36WPM1rI56P7+nw3QJFtJWD+tSOsMFzSUM/uSBjOOrAcgOuXyPZZs+D6pC
zpXcprX+XrfNWyQ4UPv6nmhI0/v4CeFLk5jPpHu/CwRBdQH3TaubpzjGKL64OjqNFcANNnoVnKMm
6tbR/LXN0ObEVnjOdUKpeAma7npDEi9e9hdj4pws8wrkxH2jxS94lbdTbNB+GNdNQquqLCKvUfFN
sJAZfQQRwsierQUI2eKqtbWzrY0PkUL+hxrjPu+t295Kz6UVvkClJjKIqBQSaGkaGc2jEZSnHjFF
bPFLhQL2KzpFObJLmv4mmyuGcdODxuIb1u8knJwdmDN9Oa5FTyel7F8s02dpmgMSeq07s+oflneh
+UgqluKuKTET1/1102a3GaJApxmPuU9/RTlP1fxVctxux+bRbXGqZimPKjFfGD+Ty2wWpCRZ2YrK
8EUG0NDg+ygnvO1SSPdG8MVPlNfPXFatse6W91s32kr60TkDRscRWKxYFyieSvcLqbVbFVwF1liy
MaLBqPVkj/KIoCNqitXUx8hRmDFPKlqHmn7pWu1TZT1NKdAX1Sy9HbazIWBRq6wvgIOw8OUQ4Hp4
IfBALiNPVhiG5zBscPFJwIyN8RSYGopHnUiHKZOrZmSAP1QKLWf5RDIuYhQArE2jTomevZphiPkx
Igi3MdYq6HHSFFe6OV6R2vyKHY66bGiN9TzVJ50lGYIwJlHbWqjfoRdoJ+JazpWb3vZu85a53GDC
ITdkcW8zuPFXNqJa06EyDRHMrEtc6ouFQi+TEYhDBcSJJ0KM7xzPtsnYP8ic+QNg1vnLpNiZzW6+
FBFMC11/H4v8a1IAa5qdQDGSLvBhDtE5l1zoSsT3xMASdIL61uVK9NBZWeLByA90+nwaxRW7RREO
5NxP4VEWmK6s9Iur8m/Lx2e7+esguNplEhyl6+7qhkrAHquXlh6kH8HjhOj9hBmafL9S/yRijqt0
B+ZyvHArgjvrzbvB9PdzP1+15WzsVZq8gPpft5Z1TZ7XM2vTOCZo9EusoxgNJxzPFekGL+7GD5Kr
zjXMC49aTCuF19l1u0zHtGZm/MJKdOc0U2TvDO9lOlKYjTqn/fzesSam8fFdZeRqZVVFuTOZx2MP
hlRJC2ZdgcqgM0QBVJbqqeoFahc1fpqsuPx1Uvf/BzR/gLS2GHn/jhD/3/8M0vqXf/nL3yDF/4df
/jWDmv/289/98q/4+u9//i/82X/95V8s///Lv/lnP//bn/8zX6DX//k//PwPv/719xOd5Rf9OtEx
bQYwAqi1q3TkHmjx/3GiYzCaMXUkBKYFiwbNnfnniY5h/MSskqpaGDQo+C9Dlj/J9s2fTFO3GGXq
lmstfgD7nzLPQanzw4CZyZHJrIlhraVo5ijxg5SB03uvcDjRiTQh+efgIProJnGJMUpMe/DMBBt9
grAqi4anOgvm2y7MTlls9E+mkTjXtg1J10eQxOIrGIho5pNNWwWern/ALkYaajB+SsfgrU4S54Ao
FsXZ9Kwmbdi4FhOCSqTBE8xkcVCa1NdqmF/JShrP2WijO5wNwILzW9PzgxxRFk9oPBdlrjvuPr4c
pspdl2BRDx9f6sA/V2kyjFTENDeNDrNkkc4XVsNHs35iNmqdg6FMPr2McKPJek4uLZkxB5I+5jWB
UG+8P5ZwWx3G0oWEHPHSauK9oZAwYtHKHWkwUDzc0X9sFZSAGXMuoiTSecoEi3YmSzAO8VEQS7Fq
+izcdM0Y7+C+poa7Hlv6Dhyhp43hbynS56OYrOj08R9NYcxtHDbAMsHmP5bDJSvm4Fjqtr5z28r1
0JsA7CZ44OCn2QXlJOuuysCKjPNTbh+JI0FmPid3mPURTdTw+jna+wAasHXHmNSlvPP1eaI+i52r
OhZ4xGubVqGfbJPBqY81blSgFBPYH18/TFE/cJDpaTI7uJlsEXvS5PQhJMpBLRoFtBF3wt1vAP6D
z094VrJY1OmKtSlS+HnCiubaxiEp0TGDPe08ossGfH+2hWGrYNnLCkn+TCpPfk9QdJUGh76QL21P
v1FG7nDQ2/YziWlfLDYDv48Q8CEBtqO0PutJggSi68d1916T87TpzeS+xlZCZjGFyjJW3M5CMXUZ
27sMZOGpsDqPpkSw5maFl6pZsEhzfUO6BoBxjbZJKUBhZEsiBflPh6Lwh2thdt261EpvIi1rk4SW
toHCx8dKayCydcql5cPoNAWzcoTWWofCKxsS6mPG9npZrP3GvVx3KyeIOce5/AzbuLekwIjRse0J
5Zaem/fYF0heWcFjh/sQEkln39YEjCQ8AqPmVDet6X5zBm6TYjjQdHzKA6STJKt+dfrm2a9GHiX0
oqWkwQcp4y4eMu4tvKcuNUkFtaR9TqMxvuqn9jAtbr04sYH39XOKoA4ZECl4GnO2pzDWDjEm901o
Z/tZkYphoTuLtT0mHYU8bgDxiyES72J/mdPkppgGPO2O8mo9uEgMnvTge3VgAvmkMsYgyejS6yt8
kGicRYiLeajhnUELu0FBI1Yqlm9uLNaSOyzKTVLREowVcq44mDD0OU7CYPMzODiAavxaNTO+2hAb
RtuTfZHWCmwlYe+431/gh18Y9jw0RfZi+0N5AqATMYDqLOotp6TdWhVexcl9Uyjjwg+tOvtq1B2K
CmMAj5im73OGJzgj9jmxHBw+CdOk3ie0JFsw7XzKVwToPnTZwTaS7tQ7TzLPtHXphpjoGE9sCUTd
pcE65xJehwjCnNhrh8lelYR7rbRSPTpzuBMVlKGkd9MtBLj4NPShtSKobqQl0+WnUm5UiPcw5igN
XHm4YkJZ0YCacwba7iuALYfDKfRFa3hGJvQ2DEyO6DHiwQTFBR3NAMW9b6I5R//f3buwDhCRGWu3
B21eG0u/vat3A8Q2kOS211fJDT5s8wqoFeinIN8qTgx60Z4m/peLOduSxfyZxXE0vFkjZbQ1cML3
Uf9sBva5L8YtrCfq4zAuTgJVP67vjOonQM4eA47JWua6jI4PTLnqjY1/YKND/27xP8cVvbIxn1dK
M99ZM4BOunVO4CGGFDxY+TQsAO3KPuoy2La4YOZqTPhj0neMm2bG3JpQL4+ZvcdCT30WRZ/0oN4D
N4apONjTNmdUAOqM7KUkD0hayg+cTfO1387wgFqwRYZDzFaxqcHTnpzJeQAw3nH0AftgoIoytZ5n
ufRf+mJiatlOKRMheIRDw5BVQ0Vlu/V57tpP4//g6DyWIze2IPpFiEDBY9vespt2SG4QwyEJj0LB
FMzX60Ab6YXiSUN2A1XXZJ50YNOzrMEJVLIri732PnqNuPT5qbP7YePlqP/a2X9LtANeiTylvhie
Oyf4KQYedWtgHJgV6d3ssKUrAfdYsMkJhvg1Tmexr4P0t/Pk5yxZv3XYa1fgfz6rjk1aFHp70mjf
sX19+0Ua4U44mRXJ9tVR01Fgg+hh6vo9RxkG6jCDc44je6K8rO921RVXXBBuyPQ8GP842qC7U8kD
rKubkgonV4N/LXurew7SgJ3PMtUr+q2IMhxEEzo3KhkKeKt/U+nC2NQs/FpKgMJhSpcwu9KNmHej
D85kZjzepPi4gQEXWpmnxU011dMbALJnzMd3w8E6ZmIwmETXrtNlulWH7W1gyZKNEYmVgQKRS/QS
+Rc2dJvZuKSZU2yiQh0jaYl9oOfXyofLFEORBdrNGzL61yqCnOS3jj7aQ9WTzJVeoJ3jZwa+MGMS
B5bMUC5PvEf8/9BsZpvYJXct/FivdDHRM53JyWbIglu6qjvzEAFJOBi5HlaOb6rjXOW3PsxfOlPm
REha9wiu2BmCOr6Ecs53cMb1RRd4Cwa6s7R0doWAnRdOatEKpDhSOjM6hvP3GE7DllYkWzOWsPaa
Ra/LEs88LcJeiCZMXnwuEE4Ndt/d72irndMa07m1vJbHlZDP3sH/uNgMWwSbh0Blt6SF+DFOcCkU
DIV15xOqVMjiYqQzdZokHEppcZhRCKtUeAcmdcHeNLu3FF7Z4Lbhnknko5tLAhbRlQD2fgf8jyw7
MvDulEYAdr3T59B9HWYxER4CgdL6Xy/tWdlGDuMbuqb4NL3mTTCyoI04Bn/yKO62ISHQ24b5LGfR
0oHNj4qrAPJhdxuJZ3qq3YANSu+rfTfM/BQZC4VBWsxI+gsKTKBvjdFsrK7Hs1C89LMWELDCv7bv
c1JP7aOTRKu4BjIr/QYTIYTtkugAy0O3YiKp2oKqPQ4JYPJsnOA08zLEwEq8jDu/YuobmtpgNisS
aNXDzc6KbtMtaLHSb4524X/Hjhw3xYDEzhyhRKQXB1zb3sI7WPn1sA89NmpNPj2EofkC+xfrlYuh
ZEn5wFtS9K4HOtf5pteubgyhc8BsP9lyEES4hY46+9vnk30Zm+SnxAgaTOzwVXLwFbNfJ6sxi5CB
iCeDjGODHMiFZvbeZpY+JfYAqc2Ttyrx1SGqH2yqhptBjb5yg/TRTkV+XThYGiNbcdcCFlnfME71
4568K//NSMy1LFoqO561jdd6NvOn9m/8N4HVffB1CvzXTWaKX8AlLjgsUjf9deGxkBNu2z8kggwD
TcFvd8RZDUPUkHXCaLJ7p0ADWR333V4niMB752wSkOnMlOXst1makIkeDoagbZ8AR1Xwa8zafDZa
p9lpPtKtJ9ltzrPsDtl3P1PnJyWD26QUePibidCMRFtw5a0j3OdXP9kmcZGzDRiA6jTe1XWs7sEE
U5J3HLWpi9ky6vD4YkgsMXiBbspeGwYrHKV6B4MlSDA7NaXO9qlhP9Qqdu6D8aDI14yQESX5YB7S
tkYUjUEvmmAiw7RmChQV5houNjNczjrqCdO8ymA0oM5qnht8cNhHEdDUpn1i1ZrssqnexmGoXjqg
hkUyPZdQpQgU8MtrHCCpqd1j7/H82q1MdqP7lOuUEyLx11PmxFtV/pB+lnLv4OlkSfQ4F39J/SMz
s02+8VIxGa75BZOjSrP8mLjiqyaGkpdgdrdQjDmNMANwAo/bRfC2qrH9VqSN1x7x8nySBe5LCYS1
G0AYBVAK2bYTKubzJuTjChDuuAHxL/DgOP3FViLZO3n6rpoUPoPu1aFHTnhgnb0JK4hkA6yWdT/j
B/REtozb4IU2uy60R+ygxXOJgXCjDXjh9dg89HMKIcUp86cyaV7GId4bIYGp7Cx3Dpk1m7aa2pNV
b7Io+xVtPK5ZBxADD4lrG7cAT2F8RquS9mTfZoVNIwBWMmHmGjEcwuS4NaaIG3BBqhRlu8FmTDRg
mH7PJQiHwS53qoWQVWSQoVRv57vIt/pVf57GKgGVjnPFqaaTUYtzx4+07/l2AF7plw7E2AFkG7Zf
QmLNPHpssXxtEvaafHFP5ArhnjaamzUZ7+Szgejx+mnvlla6KoR8aiHKr8n7dg/1KE7Qb9C9m+KT
rLsvmel/ECpQLCOyZLFPY5jyodgxxtqmbo7+oAjVLOyvkLaJaJoqlRwz6x4a7pnl9JPJfbsNxS5R
APDC3NGHjtzPtavTn8Qy95DQzT0K8Hg72dUnkRhUby2JO4YAXI34FB/AZFPVSHYhndf/+hWJIDCA
5r0KB30IQlYOw+AbO1xRtzbPimVDyWlrBq+cCquOaHNUKWye+sibV5mKCNdwmYHbdf3glfhRjdkz
to4mXyj0naOMF3mTxCnLRduHRA7XdMHtNM5AAUR2Sdz7WETOqguGNzs1GWSf53QMaZaC6mZL83E6
oAKln/R4KNgfY25Ns1eRqefBN//6TjkeOqBM0DWpy4nMJqMulReP7yshI4pIHHvdu7CWFCKjLEeh
7gZZsG0VhZXOf/NsgeEO+j0KsSwl5OWsFAvWS0d0HqcsDWvAabnOFe5uIzr3oJA2s5+wbPPawwS9
qTSRT8XcVAQkxA0fnNzKrKW0HhVS7Db78kODqA/bZr0PAYhENYk4jVLOx263brURrgMwrhMk7bUX
5Pd4du7CcSjSTFZF3MBNyEcKVZgnxYq+sopeY0ToBIEIOGjNem+liK7ZjDr5bgz7MS0RM8wF+LYq
iq8xDzkIMgm7KidNAifeynXTPdy/uz8/WqqFKTKrJ3VmI3nOmoXsVzpv0SCnNddKvXJ4BEwZoHw1
cDZiO1Frv/AuCftzQm8c7hmhLlj51qMjO0hWUAvbfH7qMnafjfMnkMY/szK+kazGZhkhkLXD/STU
KZu8twmuONkrYwM0geVQJAWHTMKGJo/zLXKLTxJird1Auw394dUgw4CRaS032OF89LpM3I+Fa5AD
34jnoOzv46yQBdh0WTx/MKHaTzf3mRFDMcbBmHHs8cqlS01LhMghUnQVbYsdayTjYfKDTZ+BI8qW
aLM4Ti5wcv8G7UMqXmezuA2V/MrrlrGSNd/yGJVIy1iD+wc+t5ED1xwQr3r2rYxFh+LBRJolbUKP
/W58QMuEdMKlmmsIoR1n2vkSSe9eNxvgvf1a28HPkESQ8mxWQKoPV3NedidDzsdS/+X1RSBahcNF
S73Yvr7UXP8RDSh01kBfOgZAjBiBQnHvVeZ7MJO1W6l8lXqpTbyU8TkwCOFZ6ELIP9aR1C17k3Qo
o0KGVaHNlkK6QFxr9SlMPiQVIodGDHgwEETGLoDkrMdVtGxzQ89AXwW8iXTVeV+Es01NiBFRsjAr
A/sQSDS7RUv4jfsu0xAyIxopGbVISgbvXQbEc2Hf/PGiqDll3vA6C31n0/ItuWg3bHACeABlvA1b
k8PewiuUte99hQErKxVgBy1PPXZydriCuQrVMe/aQor/QKcBZKjp7M1yFTV9OW9mi8DmbBrrk8Hp
pFKsFbhmPFm+MnHixo/JvPEAkYXFQO4O7tKw+dCGuBqoeA4eIXVciCVdPhEkWyJKFCCF9qvCVEEE
U3guSGjiikT0kQVGsJ3rT7jS87kwwjNpy+nBzog4qLmTapMaIbAWLYgcWJ+KqOTbss8WH/Tojyh8
EdWSNLgdWLzh4ZneOoiu69FPyETDt1V0CQtVjtfob2bSiYsG33qQAqk2AcGv64uvF2FAt/QWzXio
Isl/3nytiBEIJu1fu05tRIf63XQfXf/Qsl7eBh7jrXlCfRUNzgH1N2EkA3dOUBxiVOXreGQXy0bM
Iwdj5RX9W9pn/3wR/VZTCvugT+gX+Su5XygIw/ZRTM2p0Hm0Bf/IMbCItNGrlOAmEdMNlzorve2c
W8NO4jqrSjWt5VOXDgF3QiXYdJ5Lh3OGBeQMMKPb1pVBJlkz44ky/Z8QKfCQgsCl0yWraNzRcVmb
2C5eCI396VkM0cgij/IBlWyHdtpPLn2RnLMv14BXx09jxszFptl87/GUW9Ck+rp91tlMDV/zJ/HB
+KL8IMCVfLYy8pnOVjwwffEWDONv2ztITFr+7G4ivGA0bdIKI8TQc51AhAEhjgl2XusBe5hhj1dC
m/tdnnAiTjGNf6s4AJrd4FLQBqpItpOgh/Z9hCV9eShp5ddGGSLq6dioExz0AIyq3JlSdwcGJ8z5
YvfKlvu1qYiSq2hvDoHHABq8HyBXDHXYtjeOYNmew+mfM4Ko9VxC1kKl6qO5R7m80WhYHIBSPfDw
ZhAGrJdIYKQlKaB8p/GiwFsSv9J8I2MX8TZpv2vEXfA98BgLVucRUjPEscNR/ANYgSgRXcSqriYA
cKz/ugYZRGf/1abbbIpCwBJPm1877M1tDTFr5Yk9VEQO7BrXdyr0e8f/OfLM56odmUON4gHjElDb
0byKuGvWiA6IiTgMnApFysaylMfRTwnYri+t2dn4pNzwiRHMJixFi+YZgKWGrkIt0kpge1m6GG1H
qNhJ4r2wm/2t/ewP4p0MCYwdrZwekwaCKcQfCCjRl1HGNGQd1e5e/Yljq9ky0M2wLQBaichnRy1i
HSLaKahsj5gA8k2GrnKDylmQBwV6pCO9PKh3SUYFlbo2w+wZ54Ts5k1psOGjF3434xpdRzh+sx7P
+KXrwlVAajOOr5xzzKDr82D0IuNJ4O0Coiz11Yzyj8RrnR25Sz9gV2l+B2BfBWDfqauvesZpBsfB
ZNCutsJIDDgDTrmTrfdE+mazS8cJjXqQHZlK+BteiY3vOMuFrBlD2zwR/r2kDUXkmv9yH5DZk3Ar
oJAnrXn6MAEWZuxHQY/wgQQjZX/cXvzMH1eiAmCbmeV81OMfsGUZuwHT3RotZRVXAw7s3D7BJCPM
T8pb0NAxQh1mvtM/1CHaFmIs2Z36zriNOCcXjoDWo71pam2AyKcVJT52EbUyWzUJ5amAMaw8B/N5
DfsHGeXT2M0gWEUdLk2z8aStRe2JLyAFfrpmE77Pk/lPaqTmXQSv9iDpX1X/jHRz7Tc++VRNBPtt
glwrsdNveAOfYl9QI4CXB1MVxEfDxHSwkNnzeKaTsr1TQOzTBdzsPXH751pYl0YQeMJ4Z+1P0z3r
k4szDpdSorNyzIaBXgoyUnSnQEHwAJMc0XB8hCUsONe2i53GHsTQEMTwyZsP2Dq2Lh6SJsK640Eb
2BgIy3RvlFvfSK8jetGhKP66c/HcLsu6qnU4J02f4RXkvlWDaR5OKsIze3jOZD5g+53xEMHTKYM0
fMCC+0rzVNMiJdZ6Ei8Oi3KbzFE8EHlyAnYNWSvHv9Dix3UjWTABCpEe+PA2eyo8K2PaSFT1pcum
3dQmSAPh+C2J5munUU9EjTPYD3k0E8JmZUHn69TbCjL5TSkBf5DlR+oE8WsOaEhPgfiYcAwkwRKh
4gF7zhhn8Z9AQx8kK96al3Z8cjxGvjiz35Q57UaCpqQ9EebFcA68THCv0/KRJYJcG4ULX5n3ewW0
9DFyeYCUcu5zr84RO6RDbfAhmZm37RoEyy7Hya510lv4HPTyjXEQzm+mo47xlvjYMvs5eWjjZi+w
URyQYtEymNXR81suoOLYgLBsxmpfNzAxM0X32HOUNpnFpZRZvBbNLvb77ozs8t5ovRE0xiv8cn/r
OEbaOwfvwxy924SDrkzl7Zug+JJjcXdtwt5DA1G40C5lZAeLO4AJwzzJbPQz0ag/kqXvxuuT1wS5
7itzDITVCR/W4H2OtYN+YfaoMHjVgXcRwSGy6MxJgLuFV5Af0j7Ykc38ECOCk9lk7WLoqGtO8LEv
9klumeusa7/mEvGlqZYQT+DmC1E7y7EsJZAN6yCmu6/QkNnpj9d4xmN4sUESXFOZn2xBYSRi3ihv
pNyT/yyse1F5ZMnMDkyhmcwd+6lIRPjQhcG/UQ134uzus/KbA0kx64jNBOTfDNEroWqiGC6RFTwY
Fcthn1EFf1krq0Y717B/JBKCMnR038QEdbvgFOiqTz1a/yzbItgD95WKC81+wridU855jmwDUDvq
/KBwXtr2PMyIOBCwMX82aJradihBKBFqUOc+06qkfZmQ+rHyCxCiNbjT5SsNw8HGjGPE9mXOh5re
tz2haf1R7tksmZpZdsD+TzFiA3DP+Bw/lGMsw3gWgkn6Gxb9+0gOxobwAUJcOULP01MfqM+pmIii
mAE5wt7c1537Bt/tgtet2FgG7XWrrQ2dkbUGu/8qJGuV1ILQwqi9Y/0y5P7Ab8VxAOcnXk0lf/RA
gvUgUv+BianN+nSXC+/dZi+7WITB3w8pNqTCB2AV/9JFfdJfsffgrm4jFvNyPoTcxHuQc+hmhvyB
k5NELljOVsAC2EWyXCnjGYcVCNOsP06R/2Y23g8DTntNqIC56cURywrjbzwAc9ANpyRNPqYoFfsG
HJqe8YdgcEENik9giOertDAuZvMFI9xvWjJOp/clRskGEy70S6Oa69SMDNm75KkwOrZe1nNcT7SL
5nutnwdn/hmHINylw2ccy28n6Y2LpGz3bToIaD3Ryutta1em/m8Ulc80c/LYVvlfflsCE1H+kqKm
UapNgClsQjTp8VdO3GNHQB/gT7yBbYMMymkoing5X+uxZPVkslmnyiHzyRzOhF3uZinkNnL1nU36
E4z6BwpdPBAIGHdOx25UFBOG0IZiH1p74LMrASi/cJT1465P0qtWfrhzSgaRodVdM88g0IDtKNb1
+A2HBh0Yu9l5FJdEWdYaDOizGgWbiLDg+WuPQe79UDvedGX8Q757EXP/U0bTpQtHnohueGcpeasY
kqcGktqOmDmP/b1S6qYWYqmuGOeEtfE8Ly7GZtUaxguYUZDdFCcZiGRp+sO6HQlI0Yor1j5w8N4M
k6+xmdLwyjAPMPeGUXxwWkpr/r4dGtDqfFqvXYdmzNeCNsUljrShiKaSW9WslJn/fJlJyXDdeuio
mLYOBIgSzV3k5OI6+ua1bn25K9vmMwNolGtx0miG925rvfv1Qo5Rb7UOX9EgPOfCf9JZgeaAloJE
20+j1/lW1OaOOcRHQDfBIAnhHT6YrfJT3Aozans8HYzildbnYgaii9Rzsf0WCwxpJwjFY5BYHOQU
cn6EL67pRisrAMYq4VWzRGdRnBNG4FgTMTYpUsVX5ndoiP3gTXvRi3AL3KQ0hYj11nPa7hPnQpkO
73hMkepXL2wF8m0e82g49nMsrYdWkGYdD8beqF4S3jg0CPNzgd+BtVj0RR51sZxYpawrQsPzF4ur
OeqKXRDaWE0jeoNlJY3LDXlgcQK/TEbFyHiWJkBkJBBHznjvNW14TFmR7iIY7Ohuv1MgaTHxfuR0
9lsHDyxesOGbYnkvyHZZG8//l/AovI+i9a+hBCRV5SDgee6LpN3Lsf4Dok0cEeQ/p/bArYgznE4u
IoqSSqQsotOkvD9VWRTMPskGpzkixOOOEC6BT3dM0CutBBY9ytqSrV9aMpuJMOPEMBwARVHx75Fu
PCD8OTdh7K8mIijEsq1kFsqMstPwPTkBs3UT1Acj8K5zmX5BrWMD2/KAdfcEQgxJuNMLEt6wmJ5b
broTPknQls9ZQRHQBPPvc9zAAe5V+jugzJ+zijG2foxwhzpm7y+CoR80IG8lq24AxfaW4Q6/JVG+
q9rif/XDpcJ4qlvo68nsvpmUoqukG854F5hXGvmT7xqPikFD4/O6KTLVlgwzXF5Me5QrsVezc8Vr
xUIMbXnkPzKduiMZp2eM9blDYBr2KSGFKAWhk/ypF/bgEDBM6xyThiQ0f+cw+Q4a4BdsKlPHIWXQ
3QUZ+5+hXfyx26JA5umoxaLn5t8DqzjfQoE8fJeW9+N48lVPMPtU9iKwE84eRZtVZM8y0O95wd5J
hW+Ufc8qL7J1XUWfy9yGMei3rzknkjuEyJ4fVd3EPN0T4NLrujZWma7f3Ym5efxeVsujxTu6yVN1
KCRy/URHh1aFV8RpBxsDYtlZ/GtyV5vVGxsKBgu9eJOp+TxPlO7doK4pJxltEuU1W3+qAJK3roRE
802o5mT3/bPuCbBx5XXMMOvSxtyxu74NAySB/78mUWZvrJaXUcC9yC/zzmXrs+okp/GkFJq2sdo4
ZQPorG4//LI6BAKs54rBkA2kZkYz3CKe+FVuDsgU7u5qSNSfyMxh44SPsufZmBAh+E25H/LwDUvH
AdcUMeqKmTCXwh87rTcBmWi+qy+Ba3PuqvSLOC9mM5nxtysmugimXERlMEzglwJ4WXEkZ7aLLa/4
mf6PcacRBf8eFsG/1OYlMtjWkYL3SYb3jVToZ8X1YS4cuyp7K8aN9iEtEvCNTJ0HaXmLlvRHFYYn
w4V+nodXbJyvqW8dXNCdLL/qG7wchppSn+eSRybPjH95ySmeYqUPCZh0AsC6JcGM3dGvPsxZAwlo
T7UffztTTdcij2UYcRKRp4DhLKMKzbddxHFhVO+T50CaJ54imd5HTeasHsUfZtUTyXZM9vK03cnY
/6kDfojhuymYejL+nVdF8xmb83bseIimznofPUoeD7skcrabQ5zZosXhLOGCNUx5a+LwVWEGMoTa
o0PELzRJgsc4oRpeCCV2KXJ5LzIvNvyINUJq2wOfghKPg8foAbMbuAUdAiGZh4c1G1LlhddgqjaG
lkfK638y6U/ELDobC/OifJma6VO+M3M5WQ167aHkC42TV2fJHc8zQZQYMv3KNjBHdyj1YsYphmxP
llGzDyA6z+zRYy/HWjlprLANE5JDiWLEM62rrc9NGz9JGMPtv9DtFmHNlCAo4az182qD0unvbEfx
NtHhQ0uUxYoAZfAcpCtkVgMInVWEJ54lcAZpN8Q8NZ8k0j+1iXkRrIbTgtJOJ+0T/sYfP/S4JCFI
rPqGtyySRF24i40+3JT+ralJLKFC+6rTfWIsMj+n2izJ54ZvEnKINqojStcJl50QH5PBQedJsQ0Y
3XBurQsUQkQlkm1M8YIy9M64+0p9UQADXXn01CwzCiR4AptrRfljxFTpZtEfPOYKkzCwZqu9U42X
sGQYGBlENcBKm5S4t4VBTekT3tUXP5Vs3jT7BzQ/A255NFZMZEx3fkbriSV3aTinu10X34gMca8s
RhjTRlVVxd+plTxBl8O4RQacWhj+wBsO5kA4td+/TwAOPOx/1Fs7bbU3LP+vquZyMCN6HPSGcKxp
GNcxKlNVcsvBKakH90k25h8EHh+tBT2fCHcbUq/hjDggWRSqayyJnmzFm9+6V6dnzttL0t+d/kDS
4OPgqhPKmbOMmj3nkbc2s/5W4pPqVPQT+rPJRz2RQgiY61+rcgJGqfcio6AiQLekmS77nvyLfPZi
G4fESLZNW/ERs5CyEuNpdOUN3x36EhPdRg8kY8ZFoE2wEP3z0AJvGmBjaiFflsSGwJBHB20dSkZj
INfiQzUTWFhuCz2mr2lbPA35yD8Yz4VtZ2tbTiTncTcigQf5Yhlnc8IoRAkzBPNzWFYPIGBYpaTI
zOowzDZZ/JUummLio3hrSj4JraFxTczGJVoAxY1u9OM1IW1kMzrd5+Qu34f45flheYT+WBlRtlXk
XNixcZjdXGyqxiIcx7Re43Fyr+gO0SMmyKLCkytbcYkde+8Tt3MmLf4KcJFJbNiigzUz55haKfjT
0jnLOMV+afQh08Bf+vz2YrFcXtfZ3SYAVBhBfMN0gMGClBPEK1N36MCkrHkml80PBE2A5R4LiQmp
2j6FpnxjE2i0UX8yzPJf0/a/hCEzdO3Mf0VGnw1GnReBsWfRTxUzz/m9bhkfZXP71ItmUYYu/XIG
J1V0Bqy2FMeybQM9dsqQDVYHipfk5XXTYIToeIRD8b5cCxUqG7A51jMvzEfrEihCuvEfFibr1kep
yKAmYAwwsLuYfTICZuxQ5qOZDcGezmdeF22Mz3XK/yWFaayG0fqDCCLeZbrRuzYbP7JeRG++f0VL
aF/Z9qxq37tVeW+D/wv1zevbA1H0yVNcDT29orGLzfei9PkcCZfbcgvva0nrx1aL2q4+TRFrzdkY
w+vg0/qjIN/2y1QwLF5Ck9LTpRYdci9ZxJW4hZk0YPkbTx4bQcZN4V6RKL0F7Ops44khRhX7f82M
nDFB0i5G6MwNrjfJVvuEC2qv/AI+UOls89mVDyYKpzyxFiLdXpCq9dA+NKIbt8PyAErO/tI2x6Wk
DnZZ0u1shjMwLTysNw6siW7yN9hmqp2mc18Zxi2xtb0J+5gYumgkRaeRHDruXO9vTRJ9ROzNERR+
FTHbK8Me7qRULQz310xwdCEYfW9jm2sBcbqugSiwNmghDLNAqBsDrUGYc/fT9sXlX2H5LhNx73u2
ECioAd2Dj94OKy1GnqH4ZBP5NEDm3jeUZziAYz5XLsg2u+QBCTpRQBpEgmW09my9p8zD/6QZ9eVE
P2Z+dTNj8zKnfci4uFvJ6JlpU4B6jXajrzwM3NAj/DT/5u97mcBkJpAQdxWa5Ragfc72hOyf5Ap0
jXyrcRNbCK/siLSPNgiqbcIOz0fss57ko1kOBmMPAzY6uPQ6FP02TsnqLtg0IRd8QnEDQjT/zBs2
ciwhT5nR83S08zs5XwdZE0Lc5SFJRewGK8bJq2kCCdD47j+rLWDEp+62RKcDj0M0m7QLdypQ010C
liSijb22y6BeovVAPfqd5u1JUaLFFhE/ImheK+kU64QQEAF0k4zj2zR2EYcvgKluNo+yNx7F2O0T
YVWHpnvwOV231sRL9mT1HwHKbI7WQG40W62oCL+Smjgkt0/+kqiF/WomH0fCx0LP6nLUth+WZ2OJ
bcjAQ1hecowWqPvQi/J4TWDZ7QDjHwPVTSj/+AWTPX74f+gTI+5a3ukJPRzRMR+AXR0KO3IXpIjX
JB64F6MKOCdQzyUQJNbaJYkzcBDECcv9YZADlQ5WQrgEuDXkgO06t7tMWc+qs/V/ZogGG+WIFUfC
HR83yzG2XWubFMMkauBLZdVXV8Cvo4P663pZt0E1/IJiJlxPJlqkacGSKP2NACCdOmzcmc8/DPlD
O6SdKo5bbB0DUn8dXmkbvyaX3IMWMBTSiDypsM0zNBzO/MLBtk9o+tKCzZtCgkiPoGfErvN77i4D
Q5SIUXpyYS3tKjuhDG6Ijs0HNbOlQmZuVedpouuVIZMPxyTu0C+MaO0QZp4g+Wii2VyHcw/Lf6J/
jisHNbh6KNmn3mpFU9UjpsDg4xCI6twsXIUuA4GF7fc72MYRz2vGXmrZ2OTicWtbyYOdLMDLFtpR
VVhoNKYBHQaykCSxwYPoveBYioEHHrRVtRvSdE/dtEBEl6BElEMZEwdjaf/YbzHL6YBgoRRx3NfS
M+QhB1a6U/bz//mygxd8z3Nt3oclHhOPmblGkdofPVEHNDfzjpUnykVzM5eVWhwAZHyh9kAtgFSx
TF/GgCspaz88VEjME0oStqL00WvmgKHxYoO28tfBCHpwAENyMsZL5CmMEzBNOonEl3rCaUC/Vs2e
7K0Qgnp+rMrYXfV18CTDVbJzdfHmhchTCyqpMkie1MQfMvE7FoLob2TJDocIz9Nri4qiYWjrZdbH
VMSvc2QgfZ9p4EU+TCuVLImgefo7jSHVKtrbqqi5a8RlqvW7LwKkXiL4CAvqvFmyZcjDD9n4n01W
34go+CkKxoSMX25apcc+YjjngHqRce+dldMxesMhlZnRHpdsvqlBjcRW9DPH6rupGBikFbptq/OW
tIr+HG+7sIspG5BrGbRNKVzTQlvhbphdGiJU/9Av6aC64hVjgIet3l83mkJ1ymFfKMGgtdfuLk3s
Z50yvKsdCbmg9Gg+o55byPhjodDAQEwVNi8d1ysaFGLTOhZkaiEUyfDdJKheTzFBKHOPaE+g/s4Z
itlGLTnXZHsxJ+e9oUeDSL6bJiqrKRGMzrEFOQm6TB3UOOxJJ7a5kSQglWPn4JrkQsX6lfEzD+j3
Z15QHJaGOAuy/eaSlVGBdZkYhMndtRYkPL7xu9VR/enA/cFeibyqZVFIHX732xkbNHyMDRK4rSvG
Y+oYwF/4JTAiINGau53jY2yJPZLymrrmGuVNb5P6BAWDXK2VJq3bHlP34uN49uvqx+2oePQUdltX
NYhH4YNs8aU3VMCZtTWH+BnfyIEZ8aPu9QtXDvPyhIQ2or4PE96FGpImJlfzC3eYvSGCBeEQIJOT
2wZgizsGbYP3s+DSzfYd7Eh+MIv2OxESQKuF8CBa5pptztac/Fu0o6iXPDgSVYa0IAApW3dcooZS
Txn/3ipR20iiaGd1hyH13Vvkxpo9WuxXr0GAc8mWfxyDdX2AWx8c0NmL3B8nlu4qbuJpa4Xvfsc8
Q/YAH0Aihkwrmco5K2ITaGTNra8tzAmyh7De3lgVnJ3gjI0EpVARbgqoigSY0Tiz0mAy/ROY+PUl
qHlW5pPeeTUcJITLmsfPUbhW6iz4qILg7gjNkt/hWmnYCrSSNE2VVOiWcuaQc6tOZufsYqSX6z5m
plCSz1ZZwzX3CIOmjx9X8U+cpt+51XzW3lHr5Ldd6jfbKD6DDGEysBPFCTxZA2J2zRC2mu5OQQwK
GxecHsgjZzosqBbNGzAoSgvOhd7JNmGKxMMqzJnwuuTbJQu2KsiBTlCVGbXx40yBC21ebZSFA44d
elSVX71kjJs7PBH98B9H57EbO65F0S8SIFGJnFaODuXsiXCdlHOkvr6XevCA1+hw7SqJPGHvtR/p
gxFFvwYDYl8ml4KwL7RCM6Kj9DGhkV3lVvEyTdQ3Jkd8WdPZKvoMt8q+ZM42qG8gfciYwURcAmYC
1K0Vcn0nDX5rhp1EDABIsr0RgIG4j1Lp3CZcW+7JGJh6TE72qRDOQe7DX9DywFLaNYLTnuaXcZ3h
5RvqTVaTdr1nuv5essjZ4qf/9OS7PUWg73wbURYYIC7f5STJ+JByjENh0O4di2kBgiXsisZqCK8x
J/QqaoNbTDqMbxWfBq2mlMlP4AJhkD7ivtpzGfK+tWOJjdPpdxBbll0/HXzlYTwBjwUqABM2rqpV
LZIbmaYbiP4/QQ3WafGgtNP0hOqVT79sP3mR0r2MxabWzv3Uhn9NlxBDaV7KHIKo1kevnAhG89+d
hrBcsnhbBDmMeMFgnsL60qV282T7/mE2qCSRym9VR3eeOf41h3exKur+DtX8Nk/FbYhHgi8ngX4M
VjJaZbEyLV5L3qqN5bivMlne0aBAjm0gSNbRtLUz5h8eS0LJUbaGwBuuSOXNED8l+9EufPqX9q3o
4/3gYiKsMQy282GscV2mBWu3Cd9F05qgW5YHMqdBTKzg3GFTxTYFdEfVLBa8lhxlxqrT8iQA7gim
GTZqOL8nERqmlpKqyvNi1+gB+0jgXGWUb7JmvMfbhHLJA/ecx6dBcP9xaX04diPXfWsefcco17nj
3RjDfkF2OAi+j+j/V8EJPqqGhViT/SCEAdEtQKTfAe2KOW95zaFMMlE0guyQpZxS0LXAFBbfJaXq
hQqZbwD6N7mlK8WgsoqzO1s3TJjNrt/zqD9ZLXOnYKFIzWxHGW5LBSpTLlTLstjFCyAkFi6jP/Lu
N41mIR9i4ywr5mutU+2dnhx66kp3nReMmZrkfl6+Uq9ETcp1gmZeM5MhVZ3I3tyvvLNdkxKLdeNY
V0n1mBXWP7t0BibbLiJzZy9SWu8S+9xdjnhLyTDeu4L7JW/VAV0EXEZSc4xlUodKkbQ8l5jvyr+2
tAvRmI/7LtKPviFPtotjP517Suwmxk7Iw5IadnDJ8h534KC/THwyOUakjaxYc7uKeYozdm/o2KkY
sbPu6pBRcaVWRlefMlqwJdv1jMPBR5nbOgQpMr60y/HkVGxVUvOC2IO/n3HqVGpxHOTsTVmg8FuT
+mfoggBqP2QK4NAWG0G8TQXRMRVr/40ZMjwlRXANPOGXPFl/PTM/YXjdEqcT8KS47EgN5bWo0Jzf
Iq6MnRFLMnEFGeh4up4MNAAyJVfIidI7Dvc924RHlXLk6yq3t37CUjJ1QGCU3DR4mWgDyqJmW5rF
X5ED8yewv+EWnoaBNyCb0seoAD3BJnszGsYxMrtk5xjRr5cjtgl9riZgwFc8aD+iQocdmc1THIZ3
VqOSJ1PqPzu2If6iT94kA5bpCeKt0alxqznDVrVBf2E6LDHhZbfEi28b7Gqz495p1ElT7Y53bsJs
kzbfOLDLPrfYAtZ2U4K2DXjByulYuFzUTHwfizTIt17qUVoTQlzms70tSUXaeHzvBAQZ8a4rSzKP
5ls9jPZOpT3kS76DuWjsXdxhYq2sO78lqdcl0sEnWRyhzFsyNyB9HQ85TaUPlZibUzezfj2Olep/
OM264sluURWNKn3pmXmGaX1iflyV1MtWUgiWMKG1dbP5saDOODJoJ3c0F7tZM0W09XgcXH0USELz
FGEGnB7EYtmyGeLCWWOefHZyiXZBxXzDJUogMR/7iZRY5urruoXK3DK+wCwT3mPE6VefRSz/VaMm
VVxwf1viM3QZzxIkSCy0a9MFRLy+djttE89jJIk33rM2bTUfC0WQ00A++CpbPlK+zKshS1KnYjTX
rTIhcqq3TPho94KIxZOQy2iRgCOz+SvTybjL0nlXxnaym33zSZUZ+z3Dh+6XftWlXz+o/Nj2kbvP
ArnXBYlAWWVGG6vadnY9PU7t/Brai1cvxknBR2I2bO91aMFX62DjM6hn2+k9ao2vGlFkkxifOTgq
ev/Y2zpR/OXbHQLqGEeJACC2IeusFzgpfTRV+5Ir0ZbBFUAqnUwK8ituYoGjafzyx9ncWyZTfwML
IuurU5yrS2P+CwoNK7ZAZm41RrCzu5QjJvKYIw+YCwUeWCULJGUcq+uCuAwkKXR8Vs4nhhZkbwD7
xuNT7Pk9OijVNTbYGvlm3YkNNLx2D/LJwpgLtYzGxtmZg3VO7Hjea3YMseHd7IbiLkC/EwzVYz+K
E9H2X6w0FXqrVGC+IHVxzNWqSsQTH3bKCsRG4V5Zjyovg7P2vWsfW7smHC4RDCwRlsm+7+0P3s5X
M7CrYw+zjOELtapHz9nOvI9ppLJNM4H/lJV58Hv9UDvQ4gayfvaRfSxau1gpOxevCAfvJLEwRJE5
ydX6Q6+3rWp/2vck6qppqFeJbo+jSN6qqWNGEOLBBd7/okYArBlGp1kURMk6KKIJ0WDmDWYl6ghQ
83ymNSx9xwEENDBMBPy9KHcZ3DzUNawGTPxscHiZFznuhCbHPNYMVM4kaG/GTL42TPL2A4FXzPAI
ikWX0DhsGSQwAKsc9QZbJhZt3xSbcaCkJ+6MtZfazfnoHcqxu7UYMvgWS5wZIjK3prUnYg6FU8m7
hboJ2VXcBPcQBD/9AZ2oZwU3huu4FU0OnZaMb+TIjbUx/ENnavds5OZrmMhdO/DhTiw0ZuO9EuZH
ZyPRaZrd//+a613DMJ1udsVT2271UDIxTtFjdKJ+cJg8H5rmox+EQehzBKm2PggXIJwr+uqYtu01
w+Hd9l53zHv90qbN8hxbEuAZxcxQ5H9MLHk4mJwrDOsooCiyMvOJQ+Y41KcuzYIHe/41S4Ktm844
jVbh87mYRN3yczQ5jbMJ7aNJp2knwArOxVeGzGNd9fysVjuZSEY2ZiOh840GuQYWoxqEClw3IJ0u
YU5kRI5sQ8esSweAgoGG3tXol+qZbtR9YXnK2wBZLIk5uuWoLj0C7Mv//y8eJhrUzDz+/1emzAGd
2qanLiQoqgs3PDc4dVqoI7SHqGo+cAgDIHReqYJgDbhEWfZjj3UuEx9cxo/45atbUp/SeijuYgSP
SyfbPyZR88bLDiHTjvOTwDr3PqDTgzr6bkx+etZdgGbPr521nWqJF8a9IT/apcP8JHBSHhoyVW+i
GB/hVPYfPulc28INpgNiMHHohc9hmhmw8AUc0bZ+juCbndD9Byiv2B9HIbA9abVfdaV/hsF5riZh
PcaImx5iq/zXeLTqMZHMQO5Zq6vOWPsRE3OXIOJDmwSUxYglWgTWIOOxkqb6LokI2NKy2Ntsfe+T
vOF9SWCRBgw++4hOm3jzTdu0yYaMo21HzXzqg/RsCQx/pcMeqsyqDViHhCJFW5datxcsQ+94SGHL
GZV570VBy8T3BmCsugzhiNpS/1RoxPGb8dKm8gRL1r1IrLpczfUIMQAq75TOTEhBjUcSRwbzTHua
aEeoOMNuCI8ktLU0pLNx62CrSJcdASK/i8yJs3FU3WxYUe2YNYRnq69fhKrpXzrnvTcmLlq6S/Ja
VXxfGFZwqjTJ2DBA+8tAYUVjw3ojbOIvtegqfRtt8ORReWBFQ/HvqyeW/PHKa2W28Ziq6TabwZ/z
avjc4RmKUJpl7D69IjTPUHIjM/VODZPtIRfKtZnVEqFGkQC1q1cBaOhNUGsG5pqOLbLDixOYkofF
vdmt124jErkZnXuLVizZFczyWOCzI+1C2gDH2vmFvZ3avuWXM2HHZzXERfiyeT1xdXLXbJgrDiaW
f6sGy2U1zxbfwmns5A0lLA2h0DtcEpe4qMlsys8gQDduYNx1DShiPTJQmptcATIBShsqsa6CAddr
4h6bkJHeRIm5rxVyPZAoWeN32zzK0Wn2OwdK7iZskgeZC1ArDhW0jf1ZMINaDQaL0YSBVIH+lZZB
tHuZfJZItVgQpA80YlAMMw5wIEaLOS3DVDmbGxFxewFE7g4l9JKwvholIDiVVA/s2S2wkPqDjAYe
UsLFcbVaW1FJ+8jScsTzL1iAmyRRZxzi6B1eh62n1bxXLSYckDzROoXYuY5L/1FOKQMm19r03pye
TMt7aE1PbMq4gEpJLBEG8k5ycZIhE6G/PCSF8a/U5U2YE6DguYSEdjJLzLVU32IfVRMAwuWvmoLZ
JdxFPrkrHDPsR0RlrtnaHgkT3pkELbBGheDpZMYjQ29tlYepdb4N/PXLB3WTHQdqPtbEtaJg9TuP
/XnLjRYVLCBEdeu7vIE+Yx/JLNylgeqoK9q9r3p0eoJqGmnG6JZ/y/Pm9WO76jEKODIu9k4J8i8W
Y7oWQ72zkJWKunhuxyw/BA3oTm88B8q4Fr07H/5Fkt99NsHq54tcELP6Ng9xQobytVxWm1j2SsCV
BhbcEVdsj7wC5ksh6T2HTm3aHEZCl7Hz75T5njZsH8vPGoQFkb2e3jil/YDKHurAmKmVVZYvU07u
KHiUYB2qA+asZO3Wzttgy6cBJwEeoKvd016LWv8hnynX6EUc2wVDNZTN2hz973JAVpFm5grB+bcj
eZjQDuGRLeWrccuV/DEdOe65ha62DXLRsYxD0AevJaf6rnS+EpDNCEehcUZl99NPHm9blJo8lRvh
kXRatjVvXYSXm4N74w/9lxO23r6vwrusK8XBEsk/3082hWOqJxTgZXjvYfU7VIwJN27tf0zZXVCI
byPV+x5J+Hq07cfcVBtz+TwS3M1494t02wQEX8bJsfcTBx9mDameTIhA6exANndA72Nf+cbwD86L
XawdD5Fsh3UMQ9PI7TuTN2DfAEKPfD5chy5aM7lEejr/SEILUKrR7ofXfqYDFa7+S7puOKD//tbt
e2jxNCzvPlpfBgFe9arn6B8jlic0iQSTdhbVtfWgxStHwj/FZAuIH3VUnfykc/RWGFiknPCKlbJH
jYWbB7Pa8jenJngfVHIcyMDZGYlLEm4zH00/51sI2B23LaxD+aoNfHvEAZzUTLY4i4BNwsGLl65b
Bby3o2DoHgfuazhibnQ6caj8HLsg0yd3lHfpwF2shumTRDDAI67G00g4dljEp6hCepCDEap/U7O9
N2rs/oy08GCXmcIZE++qunsYEXy0Ie5JY8anb6H0ZyTw2PfDLdKMcKrIP/hziQPZl3jocPK2oBpX
net8x1ULuDtTV5wGZxibXCaMccNh2EIGgxQvMJbDD9Q/0h6gskbYtX1GBqk6JT7hm10vVoPl/ptC
CuPUr1duFRyXzyzFfrf16uu8FKSUyw+zPWJO8ZutPbhnD4oCCGo6PnJrN+Tkosgu2nU6AmGY3Aot
aHfD0XZfMtpku5H/1MIteUGIE3OCn9GQSyINdZM/ZC8tqi3XzypcN+qrrqv7zregYU+YgaBFJ4WD
NDX850gx7XWLv8s0fjs7fKRd/CrCgXiJc+A8VGH9YHf2tCwL2GrxUlDTJUtGdf4Vkp6xGYaLuXhf
W/SwyuouIg2CFaLtN9XKdl3x8wr8l6u6c1+b2QOim8l/+Ui8B37gANOxPeSfTQMDLaZ4nHoK7elx
QEVY9CjqS5uAm0BFxy4ga2yOzbtJ+rjgxy9UF/nNrLgwDPGR4Y64rwKUfNY8/zQ05cvhi6M498+m
4+Ur9hDUOeTWYHCvVw0C8aCIFVZDPzmG5YeeGTp48MJsZdxZejgmOn3s+GD5Sk+NVTn7vu3fyRXm
8JxvWuUAh/sCx308P/Q6ucu0fs38mQllZN0FlbeOehVdfN0fsyJ7DOHjJkwXWcPQh0/Bd6BiiXOj
4Vmvb5Pv2EeHaBiYK38V1i70slN4cFr9aJeCKXIyvke9o/fxnO79cUk7AdnT1sNDq8SnEOlX4sMd
yT0ASRHiiTn8c1LJMo0AqlXAmOEkvx1d3g/auMsxf1exOkj4Z2tRtn86mj9pw1XqfXpxja1q5sWH
yaPlK57oZ2nVa9X4C0n2FkbineKSUjEPjhyOAND68mQlyX2S9s9jxVpIxnO/V8m7N4W/hO7eWCCe
6n4kick0qj34niXfoL4yDVgY2RFmOQDxBC0VH62tfgXaEteLUdvb7hujlwt7O/IfhLqbpvijdeqT
E+EAikcMcHVGlsbi96UGXcVNf1cvdhFZjntSgO+t2GAsxyTfvI1O+rNEFaUxmfT1lf8a9p1uLBd2
QUk00/RSe4TZDLwynM3MJYJjaDdv/M/lVW7BDcT9rUSPu4qqSGwWVG1nMbRxHdCCwiAM1XOJCpk7
C0BIWGALsr66vDY3PCxLDxoMFDRoJNgq9qXIsUD3MPsb1ubp81zkn1PPQ4tS6rkprCc/NnYlgx4b
IfC6FcPNDe0BQj5m80n+izRMkYRcae1EUCOWzbPrq22hDRwxTvE3N1iARr9i/I1YfQVJEWmeDeI8
D+RvX3bYlVmuLyLAte+kb2XwQvjSW2aUt0kVLzi37vKs/exjFJmIoqh48hc/G4KTkbrvOUMWliei
wk8JJ01gIogZIMRTR5RD9kLCz27wWpgbwZXpP5qAhFWaA0xNTu8zYtVDncd/4XKw8+xWEat1Udcf
YcsiNxXzvG0Y8+LW30+swpgZ4xtpjE+jxgJYaCzgsVm982lRKfPNkeW96Qt80JU9HeI4+Ij0Wo/w
44XK7c0y+kKbQOVZD7DWq5A8e5RRmjLQBP4iMVYvQZolOnaj7hZOfrrtAZG5omYGGm7KovEPIdNt
W+qTJbx+52GnJAgeUT7ApROCmN8Z8GtbtpROybPhLJuuEjUH7UAx1e0uDg5RM+WnRh/zyMGOmU8b
O0H04dfs5CL6mwzFGGYhm4EduhdAzulmdNhCg1pfsXyPL15yGVsId1bKwNsW+J2pLVhdWA8NKnZ+
nurPt+Cg4xfoVv4s7msPhblpLGG6yGHYd3ANWPVvtKvwjA5uRBarZGSSzPEW6y/PU4YyqcBu1vSz
hTCnImcp3FbR/DrDWTHkU+P2yU756nvCcJP31HQa8ldhGK8ADs6suh7qYGeW7IYU8m6w2cNJWKN3
ClxSZ6Ko0ycb1Ufe9WtR8elMjYz2aSc/oYW60HStQxR0XwoEJu18Bgo7JPnQlxc7st5V0U93I14f
1xuqXTmDsNFI7LVAx2kOcDHpCJKcJsHyFoYJF0SG1XhJZmcv7U5bkxtYFShlzEuRdTyk0r3yrbFZ
jcb7ucZVNwwsipwi+1ZMGAEfUU6iw0tE/JTleH9DbGqycZ+VU95FglkCzxRCC6z3RTQf4gmPI97v
pxF/CWgWfYOQkNIkNEygk/iS9EIcbNk9xzFx8wUrDc5oZ5FNcWT5+S7xgmnN8pdqX0EvJzDr7CVj
eVZMlxHTwZqwfm/Mxp+LcQlXbpbOzLt6IaE0MYhDd7bbbRtwz9sQMkMCQjZOb/8zzfTGWQwUKXgM
EVikQGvSyHpjFX8ak3xl2SFmXpL2CGc7pMuxZURMyPmSlMsSoMVp5ep6QZ0PbIA90GqdAFJSxL9S
OZ+mYx6s/i4ZX9rZFGsHylqi9M2M9MmdCV4aGyxxrrjvc8ht3kgnk1no2oPsljpk5vQLSu7X9ccn
Zn3O0UyGnTVP/QkYg4/3bVgxWrxKL/q15/mU14wCMPTtppLupIvNt7k9+xy6a39s7ucJUZ5VxHcs
1P/4BijAxoT4lOIuMxKgtN6HwRiMl4fIuEnvMhuZvYj7O6TMlEkKGrdonv3eCMkqnqDIKUg+yOrh
+pwSCwdb7KYX5VYXh7MAnapJ7zQ8NGl8s/ED0+U8m757bCfGTMC5VkIxS0SkfgC59BuG0/NsVZA3
vF3k6RMFGVZ0n96/9A9YX8J1g0V3H3r6z0d0Adlm/ADVjorJ5O4cNS9PDa+aMVRI9mE1zf8SD7l8
EqKaNIalG4vOvezzjd/TD/WN+GJWwmsxUEn749doRK/dFpwuZ9GYsB/Pn8fG/ukrdWP0cLINfruy
A67I8uAH2Z4tAKhoYkYgZtWshImpq5uzP7BRFfKVz+tnTluiETR8dOsCSvel7OmF6a51i6AP4BBA
VDrBlow+pzdPft7/QL19Jvz6NWlg0TdOeAQ5ybcPzi0aDn3Kj6ua9I4tRNmSnWXuCifiIVj8byY7
T7OQb7qQW77rx2iuTbRYw7OKGszUlosHxsOdWzneHaukp9aSIBMnHN+mekO6aDHHz6HQpts6A3YW
JOeoS68uoBfpqvmgPUxsfmovXImD6GAbEDeVHNPh1/abcWfV02kSEaYhjlgACc8lpRc3ZeRflqq2
07A1yCpCALRM8AgkL4hk3dLaY2FPvkL2YsAZ5uKAG4CklvCC2P4dstZDkrB/VZUT8Mkje2ZOgGZj
1fXTvY8Q3DXVt+1EVzyNHAtR9pdZSICD76l+gPh6w12EirOj3KnG9I3sdYbc41/ZwF1iqX7odfc3
W/ml9Bhcu2yPLBwtK7/AH+6aAWuUhAc+wS6VOfx3LFujaHYKZrVWBeUEeSsJMqs5wNmTmemvHomd
jUM6X/0vYpnJzgI1n/IOJFVZK1mWpwh4chz4l7z53xozf0Rzk8FS0I9hVZyhXlBy5O4zVgVtN+yA
CM4wnA4jHUsjz6h/XPEoUCdfPF9+6sa56ZTTDM4XdgG2eSqEYt0cjLL6Limqobqd8d9+9RltlhO/
zZE484iubdJ1IoaxcW9q/rhFooB30UZZaU7YkB2OBvM3Mj/MgiAdKI1PFhU5DQtZFn3EJLNgXEQ/
rQP+qKY+uRqHulk8hi7ipak+RAw/SdGsjkXB81KE00M4em9O/E/Tg2EaPBbcHnVOSjMr2Iif1Wbz
u3Or7m7kbNM1WqH8FlK9A+AgGAfASyARm8A4uXDyoe0uF+9tq28e8TIRALy+xeneCYMDe4lWY4WH
go307RzGMV9A3/OmyU5sZ3Ogc6KxMkTF4ZoDSBiCN50BbxgtVuON6M21jF6UysQhz27CJtHVczcM
lwyA17T9iKC7HBAermDArS0LWhTHdAmFn6FvMR7NMIbhw2y/pxUFutBjei1sCgXoA3wstz5Qzxxo
3n7i6kIzRarLWP16bvcX/C8ZQylhCLvAaA4/BdQvGrjIOKAd+khBIzIVO2YDHTqS2cWJgWSdyruc
njjuEC4WzjeJYjtnxE/f8KmPkSJ+yAmAFsHh8OM63ltJ9jy1ODXVAvRgWsaKb/x0jDnaApz6xUvH
0FLMJ+qCoNIXAaqaGR9UNYVpkryK+2QAQgEO3K+QXQSAM3ptUov7afPkGdA5g8kk+Q7ELgHoWKVJ
R6vzagShBYvEi/xvYSyI3tl5M1ykgEHo29vBcFjeCa3PhUmvpUwHmmxZIh7iBjTC5Mvu4/QsuuZm
lZJJWgcsVOeueeqdlpTILkZ8mUKMzcH+baAA0VqLx9nUh8Enez4N+cn5LMnmendqdimVYwADr3NY
BjNu1TJ68R0fH9eymZEaVAUICc/ASi8+E18FXKvj2k4AXlAZwhCtMFVhIrVDkCmsypcQOVifCv+j
IlbBdDZdEVytJnzrB+eqRiTA7RRfgr5AtUvf1Qz2SzciH2Heep+PLmgauOVG+DHonAlA8ZJH6L1c
F/4isuRuw4bpxTQZ/08upDVfAKDHPzxEPXoqeWQgFa+RssIi9wysVxEXifyVjjwILqBRRc4esF66
96YnM4nOzcD6hOXa7I4MR7kL2vlSB9Q4lQk9bxxfECM/IKZ5nQFbEldmvKmI0poqEROg21w030qB
flsJ7xCE8dby+1efoVTbGcdmVtadqYtjxpjIi5BtWPADL5PP4kC39lNKPg8vf/HSW/VjBcJlaBJQ
2LyjtjSevQmj+Rii8OHhZeuXiksU0wWZ134Dh/ueW3bJpBwJGVwXPE/C4g2vuHvUbPzG7nSp4gpw
/PyeG8kN/yWxNayR6bCOGNd3pG7FlRNtBrv5JK3z056yKyXFyldnr4ElNIAzy5u14WMezmznoSmQ
Tzh4DysLaqkbqC/Z3DMIZDbrItGJk7rdJw3IHHTc1h3ylhtsl2Ns0QGx8WxL9wMPEtIBrAAQwF8a
FAv4yOO/knkXd8tS6qHGra1vLbnIEh4YuSz9h9TGIvsVByY5VPmRAdaNgLx1JiK1zUbjGVTPT2Ho
zdRBFxgbXs+6/armdtrMkhslKJ/bRqMAsYxnuaxea0S6EjwYsSd3s4lhIhUc850gewSd6Yuwy3uv
7pghOw7yZf0wmuI3Yah16oI3kp3qPYwDDok4P8C59baTFx3SMEJWWAWvePl/G3B+gsg819hqMBQH
QxjPWXlClgyQJSXxyGamLhwlrv0CkXarrzr3uUeM7lEb4jiTZVtF0TFMresCuDXye7+v30WZR1Bl
ubPZrXjw2IFt2GwAyKeeIqSv1hTfJ9aiX8BBMvTedTCjWxAkV0woFlue6EarqeGwGNxMJYFbVYeB
SYE5GpTa5rF7hM3hriw0Gc00pofJ3+WD91ENAyFnMjpmZX2P5gqSim+cwYkCysYGAclYbpY/2kGT
WrXceu0Q3lEN3pNhce469Y8EnweCfom6QdAZeTnMjRLBNJmfHf8gRjO/Ks/GYCC4jKYnvOUPIovu
M/tUWrj5CjP5HfntSLFFZNfhUKz8JzzNV6P5cprFHWmQTQPw8d6O/Zc6uLJxgQU6zxhcgn8Z4vOp
sG2eFX1SBnK2emCyGVeQdnr/1+vnao34EFjCRS3KUyHkvWAja8mw2+lqvnMnjwEPOuYuMrp9z+CO
6W3p7fLYeG0GgGCkg77PXMl24r+zyCJhQVVfY1x/apNZW5GBjW7t5A/83EsnwchFIQ4vkYAex1wc
xhgs0aFTIkdoWUly6huiMBiidxGjq4pczpYZHRUeFErXPNdTdWRYVO/4o4+mizrWHWtOmuE+1LI5
MLzsmNXk7m7MpqOBzHhldgvbP7zzRhJ5cxW92DYdvmfCCy1o5PLWxhxNIBKzfkDCqb2eEvfON2EO
JQU1ZQxv/X9vegyPdPTSlzaofhM8w+ivxzeqVOhAfvzmeuartqZXZBrvKSHYZBOAr7Abb9fnyHxF
Yp7bOjsVU7DpNLnc8cL6QktCe9WhFU1tckuzHrGAm2CJTr4SRlg4h5r7WLDVnIBmRRWrimqsV2RC
P3q8gxvlA4CYpfErNaI1OKSejv9kRanB+GMtPJKfuBbOZeJgfDb+ZezbiCf0NjLp9iqesVbZ6E8s
fMjKo1wduNljWE7PeNy3tSup/Zjupk10DoV/BGaTz7pYj4V4CMuUDFToAGaVfAZOccxr7i9sz6M7
8QtZabidQrKvyd8QDO5WRSzuZdDjyigMUlWn8BtE+iNgTIQqXxkpDoZkjNeU8bTS8VdWVz/Yh/hA
9Pij0vE8d+WezOpk3bvRz5gTjNsB/fEBvWd/MjXco8yluyezhExsXscBbzu5U1zNSH64JQmICODh
LoHI7xXj6a07AngfiSW3+oHA6NHft6w605BFfjv2B7/wb5i30qXjQFU8edu4yliez+Q9wCLQOxqj
ilXegKJ7K6M233LAjTFjkrYi9tOtxsOQj84pX9INVREfMkc+1CSDn+2ebqJ1V0Pzf3eA3kURjc0C
ykNEXbmg8cb7LnW/52XDOnXvNTBYiK/M2+ySCUhhsoODnMlBDJCWTcGhdIHcS6g8sBSuHUQ/LmTs
PSlcbrh6YMXeULupy+JRakdL7i+CeTU+LmIdKte695GOBXHa3KFSygtT7kFdXqlHQPdO5zGxfxt3
fAAa8yp69TxAHI4ETvIoZlygjHyDgTxed82EEcNHjbIAewD/7jC+zCtBgAtOKmQN/1s0vwNSDw1E
YH2G4jrC0grN6GhmpiDIId6OMd5LwL/TeiCZ1WUMEXjtAnwM5lO3FHVTP/9TjGg2ovZP6KCfDR8L
piR5j8f2gD9HUVWfJCjzs/bM5ICo+xTPaB4HGQB8dv2HAMvcU9Rwythp9dsIa9jNPTjiEfOTlN1Z
eBgvLTaQywcYypJByEef1puqx+KuxsVELvuLuXidpWReYGx74RVEqZDSZcXVYxiQO6de/AZ/cWth
70/9lJEZbzmP1ZLsivDiQaXVw8IvWiWSXMHW95iq9c4f2KiLU44V9lkPXNarWVrFzveYQ/lQmCS9
f7CMBVh1VAe01scUGWZV/qKZ+M6cGCy3/EIW62/KSlA3x2CmbEl2dKbZ5BSE0sP7FTZ8EQ9WEKrT
bEcMD5QBOItpe6APMs9DJs4UuPQsc30N5uQ61ON7o+dL41v31lSBA2srkir84sElblqU+AiGKkVa
kt3Ti2NykSysYpxPsFBqK8/2E3vp3gkItCDwZdGmBAfaZwTlK9snXKZ3Un0P2tDYd3pmaj+KLWJZ
75B36i4Rch+yTlJufi84YUrJDW1OqE4R+R403Wveltl2cpO9m8rXgN0SiSAfPsc9mzi0TgFM8K5B
dS7t+sUS5UM1EpwEGfyaWWN0KUnK4F8Oz5NZ39tzcqz5gOLOAJobE7xkwVtWLh9+44FhATD0luQo
7Hh+6mVYXm/8JQnCK2nXlU5fVUoAoKTpYqFsr2tioWAg3rRpt1dtFDcnuVE3biwvi7ivSGFxMeoY
OLV3HfamDejavPyPvfNYruTI+vurTMxaRZXJLKPQaIHr74VHo9GNTQUAdpf3vlbSt9dKoZ1Cz/CF
TIQ2kl6BfCP9EiS/AW5DQHA/C86Q0Q1kpT95zt9oF7UJcM7Ie9R4DcJ2wcU0Nbh3tz38/mLcFgWO
dIURkr4yght6PVPk7j6Nnr6zCMson1PrzNC0TEy3Bj02nQLNxMrIxgoqmHnEjigprS1tADuNI4ll
prfIFinNs+Bm6OLsdiA3TKB96k+ptweW1d0Euqmt+hK5Da4qzCEtYINahlEdVqnIJXKJZgFlMapn
yBjNh35Gfp2y/poSOZw1Qws+d7kiTjfIXEQhaXbcoIAa4OjOAxygpz+bxBRtgvmARBWB6i8/upZd
9gWAG3iTBBkTsvwXc11eisKv1lWt5dtJNuE9LzV0MS7ZJug3kDiogI8ue493pOfoxp7dSr6wBTVv
lsnGRwPo2pZjdg1BbldE2krxC7Ztjiqg2jSN1+prx5DtZRSf8qhB/pMqTWpVX7CUAUZUkUdOKofQ
sV7ZuTydrLJdhCW9Lgd7E4P4d9K1ZsB8q8LhcyXsm9ZtrlorRJYp1u7w5OzQQzPVAyZMsns/YdMP
yJZDZ4CQGvOICUyQQi5aSq7brbMREwyjseGNY2IBYlx2m/YarZXzrOT50xAdblUkn3vRYQwWbkn6
A5yiSUSOs6Un826p6V+MEQwAr4VmM3QjdDLFOyKreCoyhFGA+RMVcftqukBODSGkkQwtcBIYum60
NAuoWLzTr40IfCjKumRGg+AAYys9gGIDpixJB4nWu1D/9AX1Xp4d6ESLhigKVcOy4bE+5iPqNYF1
gabrZQTBeJ+TfzpR9R5AsRHmTfITOaxx7c+nneO3F42jPwEfhZZJBmNvEMuSR4ROHeuCHDEyJ8kQ
o0sfUeF1OZKBm5SbvKrB11bE3zrRquVQ22rdHqNlCCuOgTRohBL2oCOqP6LLRfUg3elzcxHliods
cIZFkIPydo44ovWruBpvs9nNeMUge5c/hmYSb3zAAJukzxiEBhmdyPFPK2rngYK1Kh5OV1pfND3e
5N9Dl+NSUOIvgf8KWCswDq5S3U03mcweOTNwgYPq6uWwEYX+bdQx7tV56Y011pkSLm4N4VRJNO1I
6pyUmXvJAx3NIkT9wfER/nZeRUwksRux8uSkljzE3TRCkQpQfEVuw/eLi8ogT8QeRtNjugFiFLF4
k0OQ4vSEM+qidIfLJkJhzMypHNvkGHvqzFVM2pEQ8TJzSgnmEclDLRuvqwyC3oxqq4ZVGpekXy3M
M/Sy8nWsk5uvw+ISfN8jkFDirdh+0GV6N7ifpi7DWnKAgCHy4UFj008nc+mAvs9sF7gUpAEriSiw
I3QeGI+aQJPJlY0OSBlMVx45037WUV6vnEeevrdB32VrMtag+cjOhNGXngR17N7HOVmDNMguJiNc
TwEYfr2VzD2A5WVHXRwCEQAOb0YqbfwSNVeGTVQugBME1YYHEXzNRNwPHUJnckRKP7ibJUodBIpQ
X21qj6g073TXfkC4wtwhUtqFKLRV6B6ZgjQLQraHSY++jF1xF8SltasBMWXADDNtGM8FG4ubKNw2
bsVpOnzRauK30LU2Q+XHixB7BRIZkGE49S3kaC6gIQRkEB7G6txJ/Mdxlvdt16xGip4nRsDfsj1V
woi7s6gct1noe0hbNF8cMchVPPvfwnAPL5r1ECEo7HjNZxNH9c4ihgK3d+uUzT6t2D5hlW6nwCZo
ynVtU17pMtQ2WWI/dca1HvA97CDqSykCynN2b6ENFluTkh95itbCSNDzhjvRYIu4LjzMs5KGL9PG
WNGghrMGPCwyG/wXuYYMZRZ7YYCxB8qNPCtUriVJGDjQfvkEIwo0NOfcCBr3RC+ktYwRXvEgFJlh
C2wflaxuyi+qUl6YJjXUUF4EVUdZ3BtuKKqiuBOj/4ve3p6jHO8Rd0DkvAWa1LnB98gGBkHK4yQY
sCvVU9iqQUXI1iTVSaWkotywoB7l9pdj0jz1PiQZ0X0RNg+CISZV6p1B91V88fHSpbtmoX8RmYlj
iDbc2KG3RgfvEXxivw8D4C7G9BjzcuCM0+ddrNjmtkt9iojTa/wzXTpnlo8rWu6ba36GEzF94rEH
AB6VIiscKdU6SxdtpjKPUIqk0RObt0oK+9bPwDHGZWus/V57LCJTCajkVE4dhBM7juZEsmu7JbLO
s4Tj6hX7EsFjQgLEMyYShdOq1ihjJMV1aO58iJpa9KUJ7a+N+4SaVczzwwnt74M9nvIahqtthbeN
d/8cvKZKdQoEqj5qTxw2a9M2L+o23zYGOpB6nFynUX9TzWA948FEvyXLd3R30fN2xzDp1AsyEJ0q
TpZS+5b14U5m420+a0jOkIXLW/s7OzPcWKWB//B3KMhoGMfGzxma7iCbrjXI+nB0JGhPLIdtcyAf
g3wXFFZCYs1bazUIT6GKMaC27BTVnShbNmAbkbiArdV8JumbUda9xURo1qy7oEBjB4AwvNjSvC5I
5KJV/0kzNpae1iqIhIEZZtV+tvozPAtISwqWYDSj1CDHiy64JlIXK95WM6jxYDHlBUEKvvJjBKSy
nYMVGnIBfO0rrM3x6HDzdjM2truEff95NvKfHXRJLjJ3jpZlryw9ugKYjSArlDhpuDbn0l1KvT7I
iWT8rJX3qWN/Rknpth5A4qNOgQb2Jom9zzEOPpeAT7IT6Fb2hZWmyVVVVo/6DBkXDlt57lAP7AdO
VBHGxhIq5G2QFMlXL37ypychLP2c9/Zp3JsGBD5eGlNr3YdlzeHp5+0in9OL1EFfhjMZ9VOPjBiV
KaXc5kHDaW5AYfZXeaYkNRLRndm58LaDbpCJaaEQh1qKzDq2NmTCix1Yaig6BXT52QonJch1LQwn
oliOIpM2ufaB2/sQj/s60av1nGj1eVyKqzoB4+e4wMq6sFiZKDws0J2V6jrg+Q5/67sVwupNCOtP
GzHsK01rH3SrcwhSapMNOolVro8WZp9OsOozLI86HB+XRSipJVKR2Giw+lZJnZ1hJq32ECqhkBwB
IeKyN/VL35y670XRXySmh7xm4Jw5ZY1AOfKlBsy36c5zmw5noGjYd3YqVqluuXujlLga+dCChuSp
NjW0NONOJ3HOTzfFpTN8JYJ4rABlbo1e3VvFQuY9SrkgncDcUAIlKdJX48DJNjcnKesPoWL5Taey
KX3BmwRwe2CZwEnDPRQAsOFjwMn9aSjYckp50UgSauGZCQ0paZYDlbHGZNiizLIRCEi3NtW+a6ye
rqKi56fQxRm8jdVq+KmGGawVSJltz391HKV2jL7gQEltiU3F4AEyzJBddknnDw58Q9vswRlc1CCZ
Tkapw+r2YDqUwlqRb9shcoDK9aXpm9hF5og7SSO4iLgvT6ZR2+Yivq0y7TGF/0HZHu561CLqXsNB
X6P1tR1txHRyjfr0ZLS7ojHh6nQoPdeG2Egrh344MZmRH6+NwL+ARxXvaFbAife8EocXTA0mH23c
Ll2bmF6uYMfxsmxQqsBb6Wa0YN1TAuscuNyhgm3kiBOjh1ZY1nVjwfJFkK9ABUBm5WM0A3sKZsH7
p7wdcBIRPpmu2l1JLCOxDuddsQPp/ZBkqI542TV1tmRgEzlhNiyjylhMU/Lz1DtnwFmdpeXfdGgr
LAOnPs0Qzjoxu8ldZWW0c/BOwNUBUVXHSXd5haI597K57kaE8fUIRIWen5u+5oDlhS0ZuqgEgjws
Yy4pxIfDTZqld4nUMCNbhEnJ6wp7k4U5wnOZUG8BrwDsvFxiCvfdVrwpQ36dxgnZzpnILzURghHO
HbLnj02UuWB+oq/YISQFByjWQUvcX6zT1AsMwi/twcfEV5tQShpE/7Pdkp7S3HiZCrO5QtPlysV2
t0N49JKTAKW4BHkGnktLbAyeDF1fJ2YO9MrsPxUj+hhho6/BvaA7nI54v+rznYPgUmFRkDZmibpV
Z6GfEusnwyAg0BmcueNweHa0/ofz96ep/Pa3vz4VHXpu0zVqEUX+0pDbM57H6Wn8N8G3YvnQPvzl
G9XQdjp/yPixX/7Tr/9eeX//8s+//I9f/vn4534z8tZs4yfLcTzX9nSc3V3Arn84eas/cnUTgJxh
2Kahe5b7dytv8ydp6br0XEMIaRkmzuCUQdrwb3/F5Rtil7Q8DJ0s13At+89YeRv0qCzSKSjy3c9/
+6uUVBrB0Ehp2vwvX4NnePn0cB3lQUNb/8od3AQCPCwCnYRDV9fL2dmOqqQQyq0Rii3iihxu6G55
nxykMV6M1+VvzfwlR0kZWkurft9rG/HfWpe6RGaNrJW0XP116xAe836WeUyRnTCeZgeY7D7ANgPA
aZDUayFR70zx7e7J+ClHVZipkfH4/mcwzj+MAfreDLRpeYYnjr5iyg2ZzT0H5uRi+IAeXqZB00qH
TQkcK6fzaEcu3m/Swqb9hzZRCkLzyPHovHdkoF6WnCAQVjkVKGEDe4PABtYWCxhb09Fa1SkAAQ7n
Cs+DJ3/QF1V1WsXFwovqlQnPpQaZCyoOUOzelIg7aZcWwlgtPjmx4v/6SPX0yyqFrn9jUXXMXRJo
ebNWQ6iExN/vjOFgR/9Dbzxm0RJqrUtLzfPLVYRzXzEipLHEzf1cjVhfbg0jpK79ZDdiq2Y3IFVo
Ik8J1JqwpFm1+Eb5HP+G/VjrXG0TE41/6uTRuQkijz5sTKfD7p3+gCd0gTI0dNoo8jOTqRFTtncq
BM4InLBXyWwdCUCQB3RU/dNwYKpficqHAkTAP0fpDfH0qiI9NV42Iy9XC4Zd/Yiq7mLCwU397YGa
uBtt83m4TktjgdQKifnps5s+BTCMT9TyCLR2rUCf6pvUaDqJfrAnm/QVxAn0I0QEUpcpVH+uPsjR
6Sbz11qXsuA/pdjmTERDF5MBUaIs3tvY/fRO/qC+de7GTc03asDqkQCIEM4M09+2RVQAkYLPZDF/
I5yEgZmu4+66Z0uwDHJY53bDO6d91DFcmMt2qdYBln2o0cd7nUe32svqb6txVgMRs9R7ij+I0ttT
xSrvlhXpuwxWRgQPxKtJRgBNQSx0JRm/0alW6lfbQB9DpHr4q6mYDoglbyfI6MCOcmZBD/jbE4ae
mVrL/HL+3cNYJ/QurcFdYjjo47Su8yKrWZ5g4M4bbdyofT9U7brqkzP1iWplqM/vfHMbwKwKCniK
Rdg/rws17jr80q7gYxnjGq53i50qbn8n9fioBg0nCXQuxdYMKScgQkcIBDi+Wek53aefz4OGve5c
nhvwK97fD6Y6MI4PVSxbIQU7psPRqg6cF9uhw98wLcCTLdXS0yEYqKNNbebGBhyMzUTNsMIcQUeQ
GpN32bAXxAhhlokxdVQEoAwK8agOuyY1ELXWPzh+jLeOH89Dpc8k1WtR0Xj9hVPi+rmncfzoZMvc
oGNCiMSYAJSIKU1eTgPzk0N8UUuFeUJS86NBeuPUFRxktiG4enTLOTozSuRIkIZgkNQnqBNCnW3N
7C6z69p/lE2z7qxLNb2q2Mlu/ONaKOZLtEicrH+eRJf9JYdtkSJUmXxWy4giG2W0BWIM6kit4U68
P7uCu/d4doXt6LbpSeGYjN7R2JWIo2lOwYdPKYDoK5AKS6AtG3UsmYpr69dLlFu4zinyNStfzTMn
h8FKBA2oDjt1OEj26sw2btJu+bxwux7NpXoVhFsKEBtHs7Zqz85cBWYhIRjoi1KKkwCvDrWPDYqK
lvU1yMZDYsjzsbS2vGhW6ugM6mThg1uuk7NguMw5xN4fAOOtmXs5AEd3V+jMUAA8bu3KgXfBqaWW
d81xoK4WNZMJJnvqEEwDNiUHepiQzFcrKiMzwGhxArswFJI8O/vg095Y14IVzcKxDMMRgmjr5c6j
WGLZbpD8dpWr47zk6m4obpYsZDVREadprFcr9RmBxe3piO373/DGXcgnCA/GsSsx8lSf+GLzB+Eg
0BSOYoCNWOjRrNrs6szvvGiP9cQK2PJWYOv3frNAJX5clyqCo3iD858pdLVuXzQcQedKS5cUhJam
e49DllLhwhkvGe2YTOhkTRttSvdjOG5SB4xIQYGqZotzaNvNb4tSHT6S66iaxo2DlC1rFlnr/ZAZ
lxkycbO2UVOtQpYJ4+NSsE4zueVuy+ZHgIlk11jEKmjhCvbgonrcfGoY6ppbiEXhV/xuNRwsylF4
YGCoZYnHYBx57WGmgJo3BdiEg1uYyZm64dRhbqK4XDGHjY7jtkj2eD5QEsrONALFicKTFaxcC3U+
mC9qWVVIHqAheTAIHxAHPKjx1t1krz7O9eO96oI6Wh1v2BBdYWy8QShiA4BtpfbsZFpbFf12MfY2
2ngQLT9KCBpzXdec331vcI2DJQyeHGpcunVTs3WdqV06w0DaBJcrdr2KW4AQnvHC26g4oNSuu0qZ
dMltxV+n+HNITGIBBkJ1W534GdoCokAUW6E2BwTHlkiniGDtiq9BRYETkWS1Wjvsf8uFlz+quNim
D6Emt4j7LZQ5jUaQUPC4xWCnmdOlCiSfoyvG//mmVEwy01hILuasdM5VP1UYonYKOnsr1UfpEdUQ
WamvxmQeutASOa3N89XlLNoU6wX/kAf+2pvlVsVVDfob6oBjQP6YLRXmqMhIkL5Qh13JtZ62rDPW
FppbC+9CTYBaGepjI8JB9YvUl6jAKHXbpYr1bH5LMWbwUQD5gGEIghvVQMM5JyZOFw00DB1T8zkD
ik24JKACbVS4VfpUi4ZzcV8hla9mTYWdsSK75N5C8DufwxO+Rt19Nr9MndJqtEZr+BShrKdWZzcm
+1mFM4yI+j4VnIzEHD50s5h4LyoPKYg5ByGWnvhCLQG1LSLKIur/U52NRlf6AVmxWZx7ipSlk6zF
/opHIY4A06GTE5IfzGGAJDFhmor/oBqt+ohmYbNJipjz01whIIzUPbmqjRvMG3Iye9WKSEHVkGZL
9ewsstOzOZLnVjer0PEUCRZ8OwyqVvOhdFh1/L/qJDjsteqcWvbqklWRp9oJao7BMF63fK1awCoQ
MHv8R0huqYUp+o006FwcQ3nmXuIUUfGu6vgEbDkPH1V/2MwqAlZLWA2L2rEOZwtLQ21iaV9l6YjX
8nRoJxa/TyGKsKdErVBFkypoi5wOnSZ3USBiyYXBKmjptDqxk9E7Ib39pR/6TyoeQP5tb2fTRg5P
ZoOcBRJFGSeAiiY7+mDoNdK1Ncpjw4Zk2Jl6Sap/7y1IKTqZ9nY75pxYxJTjFJ6p7ma2gzPtynGm
A3KM+5jbq6CunDrxHsg5bKdHETyqN6H6vVPN0dDHZygartrxPmYNqyZdYW4jHho1hvQtzznXyZbD
Uv1JGhGRxC2qpN1SHUnq16owW4Qrz5IrF0qgikxVHK2+X0Wo6GKv3Cp6/mtwY7+0Faxsv1xIO9ir
v6OGSAW+lVw1LVwqbOUTFpzlu0CXKbKx5m3iI9VH9R5QJ4B6C6imghkuGd9ImInu21rFDeqP1SZV
LavrUYXZ6vGhYvWkVFsFo+HyHNFmBJO4J9gRJn9k8YThtxSzPFcNqt+ixke9IgjGuau2QIFObRcF
YrSP2ZtqXavH6HNsOcyHUBD/VSSaGZCZWLCfnPPKiM9iD9P4+pai2UYd5cgrbgyJDEWoHwbiZtpU
R1RiJA/Ei/h0YHSHSQPhlHo8cOmRJ/AHoEOR0nDDI+lSDa9aldxX6gxR7wLB1lbvnG4+6FDYunYk
d8wkcCz7jJIaXJQS14E/XYZ2e53UuwzTYzXug8c6q62tWpZ6yN7kxakGVpsAhvJWhVpL7h2Da0q1
W5VMAEKzV+FamwpCtZtijAm6KalzeqpF8/wCYtLU/KvJa5zNH3dHmvAo4kBQkwPla6liQvVc7ZJk
P/rJXp1vaijU31GDrD4lnfvN4kxn1tUrWt31Rsezp+cJ5CJJztbyeM2xLJ1oWO46YW3VAaJeAeqk
Uy2o51LMcevWyV6Nf94+VdO0QNB/k/KPWsrPEcw/sowfZBkNCX/3RbD3Y6Lxv/76H379J5KN/+eX
//aXX/7Lr//xl//9Mtv4+8//nnAUP1nU212Sh7w8Jck9ovfhW9P+7a+a+Mm1dBJcvPokS4rw9F8S
jlL8JAw0+YlaLTI4rslP/Z5w5I90YfFL+SFd2rYw/kzCUT2OXjyNiYx13XMsonCSmryQ1dviRZBa
Wx1uDi2eFLDUl4O8w0YKnTYUDrrygzeuGsPjpgySetK0GAqbF+brpjpTaxOnoSmwfAdrMEjpgbJF
WP0ywIfBjLJDhDhdPbR7ykqf40rcpNQHs1Fbzakkeqy2Q1D/7FX6NwyLQSVNd7PQtpU172rAIk4Z
X5Ya+Tuc62xNu34xwZc/ZkaFrp6/RwNlGEDMeEqoDKmtErcvBgr+wjBGqTpUKmWurRkX3ciZIrAi
I5fC2VAtugxzJ4QU4ieB/l0E2jdNIlTVouvBPFRleqeX1qk2UDFMwrV7L7qRlGIU7LBfRIikBYqr
I3XPc24nHfhv4MFSbS+s8pqTGNEAHcUUEy53VraAbvAyhZwy4R80HbCxvx/yiuNZV+4YZXgYlCnr
5B3iNL6sJo0wy76ffGqG6BJPmXcIevcQKvmRUWJmVWb+CUJSUIO1/gzZSABkab2fLKjkKbSb1oAj
gtQWwab1LczBhDR6eHBC7carjW+NwOyyGM7qKUTXtSsuIHGgk0m5EOZswbnmPDgTHEofmUkW2pWd
Rjj4GqNyxVmD9dongDo0K/hqzwjzhXxKa1co+QF+nYNdm4frGKq3F8Dlw0GUSk+yzMIGUr5/NWgF
sunUsMfZQB0OhX84iJ1jnmpWjCdcfGXk2tbLcbpCMS8lhFeLI5/IhRaUogI54S2CtouIwg0E1EOf
I0ja+A+JXm7BC2LJEX7yR8BIwOJXsA2gYjiMoP7NLbAJIenWxtd1mm4Mb0SlBPsQ2ElZEO7GzLzJ
vPk8xmOrk1gtmoiBZSi6mNW5oQOCTZPNnA58DQL0lOGH0n5wx/CqDIpr3Lioie1yK9lAPL8sE3rU
DgFcXqAXvletA3u4iEI45Jg5bfPKvPdHD3uPidoWbjejiYZegbb5ME9n1fB1sORZlirFfADPRty5
J3YAgTukCFdkCfLzXU2AIYw7Uq6IrtuYyBbd/CjD8CawbWjaQC9hrWEJ0lN2bt3o1p3qc59Ik/w1
C5bjJViDEgRETHTttiQ9w2E2oPjD45qbdiP9zlh3E6+FGKGPTZQ4GfmSHt03s8DvigSElsG/bTk7
d3ZcrGsfabu5ar+iZPRUyJ+B4X6vcYGug+EGwSgBSu6umnwcfoIBtkw1fbVbd2t4DXJgMXVgsp9r
206hMs3pimpzBMsSElJVAbeqYwv+w2jBAszv2lwevNa4z/qKMCgoMX0wp5NxkeH/4ObRBrjIoR/B
t+mtdpW6xbkz2fd+ANLBxu8zQTPqRJpuphz0kPBIgFX6X4qQkdCH8ostqq1uep8KZhpK4pnQceXA
UAE0vOveNHb4ufbjpWuWTyFJgLn5Wrj+ZexkF6jGHEQE5s/pMZFHkicrz2WC5YncBTos3QSwVZl8
rkOPqmX0OcBPoO+qrQzREnGbL54itxU8SDNFWGz9baZDJBX+99TUvvc8Wt0+3eN8/Hma3WvUIy+d
WD7YIqeA2p7yoNIR3kC476EliI485zBb4kEzo6cpT/dQq7+hq7kdS/ngCPwOSHyFgDKy5FJvy5+n
Gn6BY4L/qbER13d64hxSt8MePr2rUHWW+ED0yWfNhRHhtsmF0O67tLxxPWNXT5gwzGI95d2ZiQ6R
g3N9w/6bgS6jfb7hdYEMAdqEBQKBXpNeJAj5oA6Pxs5FO7SABPH3hmYarqs22BVBsG6b6FYU2TIA
rYMQwMEbtEtnaL9wsD8gLElCF6EZEIJ8K5qLYDyTy2ae1Kv/EjuZa9uud5qtnUIWUgpFzXmWxYcc
Q588i89La743BAwxyMKjr5F0C277Iti7E8a8FSdWGV5pXnzXPKZWDkRvJL+S+i0g7m7v1MkmsCRV
TQyL5jrEprhdWWDwscYYULCzUfOhqDSDqHAj+6ruXKBWUXleV+W579uHsg/WnT0iQlo6D5Opn/4j
4nsuEH8Q8dmEIv/63/3b/19d+T//8t9/+V+//N9f/uev//QyzlM/9VuQZ9k/qewiUR6VQ8+kjPhH
jGeKn2yVlnaF5ZECBSr/LyGeZfxkO4ZDWVkYRF6eTrz0e4hnUlPmjfn34O9PhXjG6wwo4tsOYkPC
FYICpwVr5CjwQi2i7X0PBFi5jHd4Uad4Tn/399E2OrkYT74hE3TS2U/1CUA8b/dipN6Im9Sv/nvU
9HvTkgGxDElp7Tl3/yJq6n0drSILRbXRRkZ+tLaQwvcldBZT0pjXbN5vTqWT32tOhaAvmisz8Pg1
wkKLrjQPoeLYknd6v4mjCv3vXfJIZzOiFtWGo0AQDSV08HLkbZ3ya9hcIJR+EtrlwQ9uq+A8EDWS
LlephoDK1J980PTrjPIfTdtS6q5he46pJvpF9xKskZB1omktx/gNSXbFtUzOjV5sx97nWpMb177H
TPPq/YbVI+BoWF0446xk3im6fIYNvGhXpzDuIOQZLoo5iLElN8zHxAfo648JInZ4rHh7MTja0/ut
/jCZrgXeQkfFl6Yd4R71tjJcrULVlKgY/U3YO7FRPBlJFYj1++38sEZdYdsGBS+qSEzn8ahKrMRx
h0PNn0gRp+QmDHEDTFtyA+S0+uK66bJoPin0asg/WEs/jCstq8cdw8qhYfKSezWfbaLZSVwBqCeg
BAsWJL6mI3EVtuiFk0EmjKpCGFcjOq3lYk6Crl+93/XXTzIWlAtZGdgHGAGs3ZH2ff0Bcz00I76k
8aJ1SbeZyWoEgQcI5FCjofx+Uz/OpmrKA5IgqYn8MJuOlhsQ/Qs8DAJ5w1Rc+7395yeSBUOtBeUl
yVwenXOGj/PKTASFokq3wO1kxkXK9K59fI6J9j4Yuh/7I6nU8o51XF711vGqSUyntnyNEDg2iQvS
wlqgxd980MiP86MaQSDCIlOgtvzR/CSFb2U8uAC2VXh8WIEDdm62DyZKiCvkProPRvDN9qRtmpat
LqDjEUTKoisBT+MUEAzaGTy3Bp3/sGtwn43GdB0XZvPBw5r77/XR4kpdoCXpGoIihGsc9bDTXR7V
HThnvJg8ZGrht6f2iCiPOYkPdttbM0b6wZCWQJCYkuTrwbTjUDglhjYLADuIZj2E4fc/u8TpC3sJ
8BjTZR2PXmxopoGWF+bZU6BdBN1UICxRNh9cqW/MEeAwloTpuFyd+tGeRZWj93BEQdfXKVG/SmIL
T2KcePqnxlHiUwHZheiDdfHGLHHVAY4CMOfZeEG8HjqHYoffx0YCTjpd8ZTCxqTSN6br/xaA/hZY
Xf52pbwEoP14ICrMl2t6rEDdY1u9bqfV0adogNYuyjrFettqO4PgGSWQB8MjrgdtP8pdJfA0VLyx
5fvTp+6TV7ccQClYMAYZNccFgnF032QlrmbPXkjKkQkVgAfD9VDTH6YHZYZ1lQVps7Ud5Mn/fLPk
+AyCQa4BAAyv+8yjsEviHDUkKYPhlBt+AF8b+N+HLDFOcSQwyfqmYtfPFspNYRdEV++3f7wt1EEJ
vUKSlJMugar5uv0MyUpforCwaMFZn8wYl8xZdfN+G8dr9riNo3kdXRFycs+qjfZ+KCQa+eGhstHi
NLEy/3NtofZsWcj3sAV1LvPjg3lMJyNvXOp0QRNujC7Q1kaKfbybZ3DQYZu839rx6KnWBAG+dJk8
kqhH5xclTHQHEnbjXJhfEB9fIxX1weAdbz6biEshCNRFTUb4OPoqu5ISnsexQuYFOfuTDCEGD8WC
9zvyUSuqoy9ivKAdGqvvacUPz4RxmKvP5ker4KMm1J+/aCLTUBtsApezHokxifyuhUqrqD9CMqkh
f7mPn8eLBLkHKtd1ADO9bsZ2ApF6gp7McAmTT5r9JV2YV5N1+/6AHc88zQihq/y7R/6eC+x1M3OU
tFKzwPaYPrnsMXSdPeaj3gfr6/hEfG4FlDk4ToMz6bgzriSDBygX6Ppc47ztx36zGBHHxrSsG1al
D1LDJt91VsbTdP9+B9+YLpCwFuE+x4OpHy9tOQteTwIBeYleMrRSq9+UY55t56zrHt5v6s1e2sg4
MS+G5DB6PZa6nQ2kDdEoGgLPPY1K1AWLvrtq7F2b6IqQIX7WSMZ8cFK82cEXrapT68V6tCvfHlw4
J4u6gkIQB6G18rVmWnZmZ33Q1EcdPDomol66WdDRVFNOjzK2rFMjCW8jfSTpi56SJ7xrxEX+bMz9
vHg8j0kkoCO6P2p1RKucyiG8h2TOkTppES5ZZ6QaP4jhjjcc5aPn6MAm/CEecY7w2n1WaZAthxoQ
3N2IZ06gHASxFstntFIv318px5e0upxNTwek6KiZO8bHe5MN3yc2a3xvYAf7UXGH5MZEccHdBnl4
UcbJp74LNzNynO83bBw/vrnDTICipG2BdOGycnRAxrBf6yCU+A+M2u3QU/QYi9tiNLGXrT6xZG8b
IpIW7Z3MS+/eb/uHhXrU9NH2QEiiBnvY14vCu0O37kSD2RqkH1wAxg8H2lErR9shGrpEaBjEoneD
ciqIRc3IN6HpImGiHOd4hUyZsREYhno2SHcksUP4bJRREkGCMzh/v8/Hi+p5uB0IFZJXKrmwo7Vr
D2Nvti0TbfXuaRX2yFNN+zrKTy2UQjo9eXy/ubeGWB094FPZNfZxoqqChtmhYFcvXOxR8TrbVB4F
E1N+NMhvrSJHlXpZxC70hqO9gqeg8PuIqQxM9LEkUECcAcoi2rgzeDxjaK1lObn4o3jjTqkPv9/L
twbVEbrO28Gh6nwcayaRM3RDi3r7HOai+xR4jSigrsbVfNmSnfOvU2EV1XpM+1Jev9/0G6uLTeNw
CpFD4pi3jg7b2YhLxMYVNdU9RVL3uxDZB3P4wyF7FMke3cioLGeFOepYmPfep1j3FvqUrBo0oJva
+MyhdIXr1Afn+vFxpI4+1qcNY0h3SWsc7RkTrA5+QAS22NBT/0D9BCeT/D5JJJq/fQZbzzkJsiZb
tDUY6D83os9tQ2Eib8Rrk9LF6xENofEEWjrVyEVAB0a+N0GVTTQfBCDHobtqRRLY2oZD1f6Hwz1A
3C4MUw73zox3jQyC1ezgoRJ4xS4KP4xCj1fJc2tqH7I8yRYfZ8RKwjoMEtkeHUU2Vic1dfuDYXur
Q2xxT5JSdFTe7fWw9XiNEH8ybGa0wza5l8UiRavKGeMPGvohU6w647HR2elwmaD/v26pTE0Y+F5T
L8IYs3Rn3AaI9ep6sQkEBTTZD7sqxprQsZurBBuhuJlW76+QN7oqufjZ8YbBw+74RRuPmjDdtK2R
pdTXHrXW3lsFjbnQjfaDg+WNfSA5NQV6sSSKeXy97qruxPiRg6pb9F8U1nAuvlYpQsabdEQKj8qu
UXwwuG90DU8iOseKIBV/3LWo9oJA9416gcp6vkzc3rmLYljXkwlYMe+1P/vOYy7JfVA9AeSqNtxR
B8t5QIx1ZtUkWfV9tglKJz/avj9dbyx+2rBt8qScJ8g8vx5E6ceBP0ZsNRTyAB2UnF4uOq0fTNXx
TUdP4D4Sx/BCttXD4nUrXYDsAIUN1EGBxfE+iszvIc2935UjTgI0m+dWOBAhEUKyPL5PW70GyxKP
gGK8YpOk4Rc/lHcVUmnG0O9clNtmy11p6G0aeYsNNURdLEl3mjVs/NZY6Y28Rss/h84FJaOrkov3
P++N1cOmJL9E0sPhdX10U4Rt1lRE+dXCrw1cm/CRX/YTxOi8dIDrF331wcz+EDxSXNBNUjwOa5UE
oTy69kmN9zpAA44C6a4GNPBNQDhQUU9weNn2/gDEV7uI8eGJ5Bx8MBc/LitBPpLqJOuW/S6PltX/
I+zMmlpH1gX7ixShMSW92pI8G4wxBl4UwAbN85CSfn0v91PfcyL6vtWu2lEGW878xrWWJTZnYbdE
UpbzYtoDM7/6//L7/fczxUtQW7VMvpEuVf7/+Uy1sloGMfNMGYwS1MNzx0dXSud/+UUe37H/N7G3
H2EghRDuOsb1+eT+56sMkVjqueY8bQBv6M61TuZ9X1TekE7M+DfebP5vx9p/LMTyGJPQGEziEYSy
OsK383++pCMFi/Y29/ugmcYKztbWNppfe0m2gzu+NJb1A7OeWe4IyzAku0V5zwb3p0oYXPv/P7H/
Gbnxg3CyGjplZZ3C6H++w5mVgSyUPECmPa8j64PeA4PrwGOt96ha/peP879O88eLWZwNtGpsUrv/
eFqtPKxV7Mqgrv38uT8wPuMR/N/7zf//dyJ1+68Hh1ei3KupuqD8+F8PjsxjE30Vq7WTxuCXaHQ0
KE2izuE6NdXRfppUmteMtRHNBf20LKqf17DtVpou4VQ6qkZPjpUyA8T9omEA9MbowdGZhMiWF6tR
vofG3Df50Pi6jd+gMjKBYMEetm2h2SfGnWxv5G3wEDfizXOlWPWmyA4G9EJckca/QplhC4v5C37P
bcB7n1XowVXtQ4zOpjb/hctrwQTdDBVoNstTPisAxWgF4SlWav2SyaOibFr3W3SNP0UAODr4fUqG
qtlOVinGuRqQi4XxFSqWXg2+3bqbJd1Gxq3RUZ0VGQP9jR/b1QEGwrZslVthXrWxxL7c4j1KV5b2
A1jX1/OdlZbMCJb70tAuMYvjg6kETs/Al1BPGTisDs2QELE/JFVQTYb5WIir1nEsD2YjzpUTA+0H
frccZ6s6SoD3tUzO7JbC4LUw9NgD7nDLCr1qNHBHJ+lriPCOEZeVVdNOwfLYCYyxuskoDzuC3Xgu
u63OipUVvvbiJ8ErIsv0pii2AJAx/biT9WPR6DGn5FI400YBT5Uwd835B4C0bY92nG3AqW1SkV7Z
MLqzsI4hu16bAjDt+GGAbSqBcNrM/5jkarZsAmVCvSmNjVBhFVuJZ6c4BtRwH4psNZnyaNR/KQjM
xK3pXZR5YLrFRRq9PwuTtdCeWiS6meUWxv2+wZvdAImAlHTSALchJpty/FarbgTfjKwhgSXH+M4t
ZuGZAU9o7bDOmpMr9oOxNfgd0pm1EtBQdG5BFg4ZqudzEa715itOrZUj/XhGyQwQa1OxHw09Rdlq
aQDZHzAIKr0CtDr8ZsiTI+hFQF9l8m/Kn5V0g4qFHBx032rQ0te5UPdmATGqVJGJZhuYbPxAd2bv
73bBVgb7WHB72NdGJu5ipF+r2SpPN8zZA/m0zd0U7ZfutUVZh4EGchKrccfFfCWzONQCKnL3XqmX
CXEm76tm/kn48SHhstKxg+EhPsvVYz6E8BzjWwGfbrJw/D0D2OnrlzCOWbq7WCPjxO2zPbzky9PQ
QL1OFbYvXJy38Qypo17L6WQIa68LZWfot3QiwMIyAWdZ076XepeHizdrGyBbDG5VLE691dY1G99H
+DzCt93Sn5JbOtqBmWHyui3mrZLIWKZXK36alh2VDICJLKQt82uLzC2GMyT0U4GtnZaA2947YN0h
IH09HPZaND5pds4HLLqdA6s7TYHVFoHELlDMuzz5CEnpgGaVI8KavQN/kdmzNrxN6iF2vm39Ko0v
RQPIivcMKIxTmgfGXugode6dqX9eHxbh5DxpwFWH9ihYPouZFLH4k3qEbxuwEBE5pLCggSzWYths
2hRpkJqvGrLA1xznffw1Wp4F8Ks/T/qegrABob5hKoxv+GQdTYYtlfFXlQPksNDOsdmEP5o7PDXW
/FtioWNh8S0lBehVgNi5KZcgH3BooDC0sEs+z9S1/bYDIBiqELl6o59XJrODBl/oCafaDIi5Iyxt
9M7Ll+zf6ORspfHNTcwaJiN7TCDzNtKGGJVZb8NiIiQM99aDAONM4cVVqqcib56AhffMGogLvICg
id3zGCrjSscVyzZW+CNisWl6ey9LnFGLecxicROwMpGEbbtZZ5uPVS8GxTcqBrOwUkBrt19mDXow
t/YcKLtEIaXSPgcYaIxy7LrS3abduQrVpxz/nrPscdTrfPLVsk+GJxS+zPoRDtPyi1yD5/u1hfLl
gE0+ynhrJwXDxfTFW6aQg9zFX7JRMajGQYHo4yuzgvaCjs6fKr8E7xBe9IJjGotV/6OBpOmZDy1P
CD+5JxLr4rRvTEsq/Tb7qlJsxrdOWWsUaEEdzgKCs76nGMSEO46nYp1OW3NaN2gCovMiDzxqDuDR
Drn4oa0C+H5AKw0mslPUEpuUBazI6APH+RBJjoKmv1pyPEfjb8+PUVOuG+Ea6l1z0WZ5gqu8ke78
ZPRVvW4JPC0J3bSbrECpCDNiJ3mvC1bS8IT35uzNTIgnDRqAhmdTZYj4NmRHvZ99Mx23DiBttTlV
8t3I3rLsI9QunXkS07+a+F9s3JGR6s34OOyw2PgJh6MyPo3yNs085KyHm5kfcidK585KZhet3Byu
mg/5HJjCv8G9mOMPmHkumtc23k+un8D2TD4TJFUlywAJbOPkI3LeDX29wAuHlpTJlsfzLyYndP4E
E9emz43G0iBUgxCJy53BF1xYL+oSmMZZ6a6P3WALI60VVLhIGN6XfwythQIffds8u9G9ntQgXtRV
t7xJ7Wy6rRfp0YHGhJelzhFomO+aXJJKN76W5dSva4tHHmfHN6OfQSdLr8XDqKcG/V299gZGbJrG
YKsW78T4FiUJyK/uQ0QvQH5X0QCDy8l3k0JpsPkw09zXJBT27KKn89ZWgaAs+0o2m7x6Mqodu8ER
61k6ftSOpYq+ulqQF1VaRMwl3rD5vOlWdJaT9iK0g+p+qdqTYZ7m3vb6CbAMHsOqvrEXthrK2lPE
/ORKaCFNemO88jnVWSRwi908X/qec/yqJTOfys21+3Nb2Zt61q6myjLBoH3KAnBSv7COh4GkFbtp
sTlpBWPzX8XDf0anLDyX83UCFWaDWdW6tZkUPlIH1+YiYD4oj/j8YKMW+b/RwgQB50ptMM6UCFs/
cnVrKysrD+owaJTmwa7clsXVxP+uSlYems9uOWuArwwwb3CfcOUii0zA8dXALlSFcyStzq2WbAVr
w7P1bauLL9lbtsLEJxTqi/dw+G6t8cgg4SZvjosTpMpVhh8uPakZr90wtV6FGXaGwzqr5lOxIIcY
EQksjrZDhncRM44vbQpAEqwfTK2q4xBaYGjGJ4b5PRWUY2d0T2wLI5/gwqnrbRpLznO4J1m2ScwK
VKx1HbowUBYrotj/MC4g3EBZ+NkK2TC23HhODRO70HaDiv/7EavwjlWECB2uGX03a3tkbBBNvgzJ
RHeSHObQ2sRNsbZqDoiZtBtvZjxDo1mIdpkra4t8V0wlSxgwzdk2PNKNfonNN6e5KgAItSELNDiT
Ki72xI5eWhggUpi/Q/ye8xzWB1Z0vFlxj33BHHeinxRyWtRKu2ggG0J3EJ4UyLp9FXtT132m1SWS
9j3HXLY0V0DvhwEsSROzRw5GhHVBwomVtN6NOMeZCmFSOAZ80xoRp4OkJeFcucXjElRKd5sjI9BV
9auUv0u+wJbF0zv4qv6lG0FsNy+xA+iQcJQM6sDY1D5Xz2b9muM3MoZ4l01RtlJdEJ8FpyiKbBgh
tK7MfPyEr76sqJa8zPJrbAeW8o4ItAxuO2XGgoEAgl5QtkBabEgoFoWfTK/dAFbiDE0nFq+D5Fa3
xBIGbQd8NDMrLOwuqWGE9/DKhNUYVElbnqwsUlGdwYqVYQ6b2C4QqKKz2RS9fShT46CC0fQX15X+
klkF2+6FZzUtRxNhhdvqV3VRT07aC/CJiZeAEkxEUWzIGgK9jd5qaDDIlX29KN8y3gwb4xX7BbsS
q1ORKdBO8jPIq96vXOG8OYkrtxmznjoGIrVC5KEfJ40HxFaeeAz5Ivb63p6c01jrm3QCrK9Mz42J
181Jjy1q36h8jYZ/2M0YTYJGmQV98iaZsZ9O6QTgrWLnuvb6ZVdwPdbmydXJkTQmDxEL6Wl1MCdn
BXDgHmrxq8MmEpMxXms8T0N4WHSx7uPbUll8AgPCzwcY0yafq160vLy23Zdl/Vb1Fm8CmzARcJlt
B+HZffBxNNCujD6P9m0a8Exn9TpEcCF66amsjijOs6MAvuQpq4F5GFG97mfSD0xYyE/ZUdsaYuTK
IVusdRJuIP8RqyKz/spX9l7kbUCJ9+Enci+uWz7lqknsMrK0VH23MVJ6jCJqid4xxEQC/Jt94FiJ
/BZe/wBFoObmVQRGEQl/8TRrI66fcD0zwaBkjtcOR0d+FkymPgjYFWQpu/Vstz6l1lvKKTqOtN8q
C68BFzCZSUh+kLjXSgW/3x8LIbY127NFI/ZaeZwzrr0nCLKrqX02CmoIafZEAg5IlIJg+9PK9uB2
w+5BMpV95MfVA7ce7R6g0CJhJwna7hIyEiDEVRlB19ZpE8BD3LN4035Ni/LNJv2z0ghYho25Lsxm
U/F/nyzYmzg4i4wnIKyCfFqeQ8FnIorltS3nv0jFnXRzccUhxnKe3TlZqdyRlnUs04jg519NHKsT
ivFEYIR8eghv7NjduzV4bNZxQJNBw5wjcohk87jm5+ha5i+VqW75HCBYrwAE4PaMQb94kvxVrOr8
SUTvpv6+yK2InsfoojMvmibjZhlgfOWwTgn/2Ofy86j1GOiO29NkESuTDDcYPuvEK0sw9ZvU8OY0
B2mhn0xSlNJp1gAA1z0GGUsCKEjWRXRmU3kSgdpcyMXMAm7/WhRYxR9D8ffc6jdNfHRcVOlYGNaE
WWV3tLSdnr9Km6L9TiNANRr8tST8w24MR2SI2zRc2IWfvool1vylQKXMIw3vVweD/U7WUCme1e9H
c9M9SvIqluumxBL1D1Um5rfMC9vLCHhSd3ib/mqWrrUOQ6+oebtNP6pZLsc65E7gYcA0D8+p4qfK
bhRkZaStJf8+V0XgUhqzD2wxPjIYR3pLtA7n2xJiFI//IbtoNAYh2V15X5R/2vjEihXGV3uGcHFu
i4dF4MvmAO6mdYpftgIWdDZITZXl3uIZI/+0CW1B6pTJzo33Tvushuc+RUkFqtkcX/rhrhAEMwBz
QD13oIv1kmKsLOEfkLGWVHh6NOfNmxTqXpkGwKiVpyS/SnGVFGNyd95n/bYdvmYKMfilQmVt6K+t
yvmZwiVnFjz8nAU7ptBKkQ+Q5TDr3z3uR4s6ACKtOaCUG+Xxuq5GMkaoccuNQsqyuGvA76tEmdeU
4k8A/dgrR+2Rr5bmtaPYvUioCyszvg4Og91fFsk7bUIqQquMxbAyBHViknuSIblk5qbGZctabmDJ
S4rWiu+JdA6TYCBg8nvkr0gyJQv5xO7Wnu1Dpp6J51MJVcM4U8k7lOz71dVL5cClnLDfGYyRDRlZ
6U26Kq/avi6YWkPYy1bC4WoqIANeaxXdFNvrs7Oyyt63TUgGLAnjzaXQYQa5bFZ5cpwQyE7aBhuA
n/JUpwO3cUeiY2jAdg5m9dS6+8ioT7r2k4UnowEtAqgzRiE00hYAGz3s6snEOhz+1Er/N7EPVi3F
TlFBZQ+txeH4MdnOCtfqwcTxQuOEk1uAR0zO+HdghDzUPAgVWQlOhQCAT6rvoh92dqP6lUFlCrvz
0Bb7sbn3+gXx9aqJoocTK0iTXzM6dW33TLjGrzij/gH9mUXXtkpZ82sObNFR3sprKDh8W6x15+Q2
VIxsWlutQiYX4tQZNOJ/122TIIlFEwwOkuZeNSx+6WTBztXB+C1UHPBm0VMbkyHDs3Tare/BJfby
9VnMoMdJ1C65mI0Pq6aEj0U7WUBoaGP4qtHagnqtN2sZOs2n1CmkKfzLQI5fUo/RikNxSmAgTzji
5iZSX+pSwQ6DjGxgA3NEFbeEi/LZ0mdpYfk/7iV+5/J5jhLJ7T2hlpj5J1YeYMbvOiPODomTst0X
lUpDFtRApQg7GKeKxXCCPbELDP+cPMdutbzadgl4V1O06aflgjRxMts+sAg19Vh1omZroBC5Kckk
yl0Xm/W1mAT8fYHeGJ0GarAuFMN2pIsKyR2l0yC7pVqNDF36VdOB74naxqdVM78BIJqpZunGrSsG
/VU62vBTFHb5O7ihNlxpmxWAjyNtdlioLLNvJ0rqfYud/YXJ9TD0IqXNvzQI5Pl2iQfimsbC8KoO
CmjZirmWnvYhIid0vsIbp0zzjYZP0WMSiA2M3G2bD2En3QZTxEPKy85GV/XluxhH9dxZ/E5RWY3b
EIPNtR3RzyUWpda2yhxqAK2lUd6z8DuXhtVfKgsCMcrsDhaLkYiPlCLqMRY6xcc+KcozzOnWpeLX
wOaeY64uunhCAr9PZUwFlqNJLUHtGKYpf0q2rqeVxD+frYo+oTI+5rJ6S0ZzNHx1lg3bhGk77FUn
TIjYcuOSz01zZt1wei4Mvfp0Qn3qYHI0nF+5a/wWlgHyI+ylO5zGbrHSgNZnyqNfZl3nTTrXKBOi
0+AXSkVkpEfahHcyLcfzXDkcbHbfay9NphmnQbNrfaWgxfB09mj9GpXfRRA7AaBWFKDwRvakIsji
qz+jpK+kFlFtlMZa2Nyii6J3n1GvqVdVl82X04XxMW5Tmzp/hSx8XeaqfOuapd3EiVXhZ0NFsgGE
PlJmNTmaC6kOr6E9wShW2/bTlgxqpjLnxJB4iF7qrvy/l2DcnpU6M/9NVgLLqmrkyShLN1srojI5
Modtakz0WJD5PQxWdgngJ55Z2fCGtiGRaGBcJRtQBQSPTWLr+sbUYxL9odfMPlD7eil3fZ5reGOS
dEB4ZUVj6OfZOCAua2O73jUMhHtzYbfOmjGSx2vaKUgYgrmi/iigbndXa1SKch9N+D4yvWYugoqd
caoylcqfmhhpFojaQs1ghSRkk+CaIGEvjvZgjz/wi3BpjnlpKXA5HTkGI2rhvYhTcXKyKnlXs5ZS
dYkirdDcgqKEYYIhKYgMRToqnLPsOuDwIIm2slBY65p8/M2RDS7Fudbp8nHzHUbxQB9rbdkBPimb
BtddWRFu1LmZrRlcQ+gyqCFVLJeH5IJ/sfkXkqJc21AxTgkr3oFpUQXhCWBzPR/NhSy5TO/NOFN2
S/EYUXeKJuOadZoNqo2DFYYmxXItCZdgxozFQizK83CNUYF1cYZUcX7Mtha0i+k8FVNkdR5uGnq7
dpvXP3omCkweGqlxPybHvGtfhF2ON60X7/rQzrBHuR9LtWyPYV4jGTPHz7mLqQRM0xBEFTLvyIx1
XzhD9iSdMBanwS1gHqmMQeZsnjNOD/yH5gZDCjXJT09gryKLdKbmhwQ7D9oh43qzVHg8PVXaqTcm
jY32gQLLoqsnK12MD72jii7iZMD7MbGbXZT6fLSUKn0lPqM70CwlV3+qNXXsdYNGjdIS8t3BG0Oj
cu66N5XPHt3RSAGx6Zd+rSS0vVfZ2NgcNEtOOMV62HkZ1fYjb3NG2Ge1jwPKLzQR4hlCFXTtdesS
FCU6plBcb/aqdsvpYT1NLZswsan3kn2N73lx07PdJBiTp5I7se1H7WbA+d9xBHQvIp9j/DthaqD7
yAEOOEoRfdKnm+5xFcMGTONHkQ0cxlPGQPVGt5X4BZUy6Wmb1s+lM6teWpfzN5OfDcNyi/o8Nl25
UKhKYw++nfOptG7ypYXGEFSzIIqKNGX+lAZ72auuQaCzVmSmunvg5KOxDvW+RPkTFV5viJKqIKPT
jE9BI2tFqJS8UZEDqicPibbdesmDrKja3zJR2n6np3xyoDhtYo60X8qR1ttgvOhw7yiDoqUtTDO8
WosNEsic6rWe2Q6BUdFxt9RN9Fba1J3qZoixdgMT6AtXf7eypNpmVqy6Bzc3X1L5CNCRgbb2Comy
lI3vEGqDEFGgc23HJnJHXnui82sleQbgILER/TGkZnvDMBkoMxj/aAnWYioZCCALcdatLG8ORh0P
bPu246ytOmuwmn0Sxwul2L41knPHFHIFV9AOGywdoxk2X7zrdun3I2OxVKXHOfdSfUY06bZxqO7m
IrTaJ83s6nCnNEVer7UyHZtT0kXSBDSRDMZHkknHhu9nWooJ9Gm0VSSCZWMwR94r5ThSF3WiyRuI
aIDq01LMtiFzYZgam0QhrvcJinSq0xHLarpFxL3Yn3NcGV9jp+4RfqVrbfnqNfD+EqdvA4KWbcoo
mr5HMx7jNe9J9oPCUnvD3D48553bvTNSbp9SVdd3aVE8T8Iddm2scQBnHCVvISyJ56mPf3t7tFYA
czZMACgkv3G+wjo1rbLeNLeZHRpnpzDbz8hoUp9MCZcBnckNEJRixS1211qCJ7usOTBU0W5Stzx3
BnUO6jS3tJd/S9rRdZI8qoRahk0rRdjvqloGSWchZCpO+JsDvaH6KWT9VSn15Bsqb6ucSTnqEWtA
JZ1NRuJf0CdPZvUsFIK4Qm+JCIW+seahDAxuoFUahtPGVamczWXs7C2zu0nojS7eq7kzfyvBdoxe
9Hu7U0CGLnKlWwRvFmJf6uRNp3k0d4J8+SgbjjHX8pS2YPFgMyXzsTdvE+hFfUzXY5d4MjLoeIBY
KWo/bFFDIadr2pjC0viCbOuzM17ZzNsUw7EnRNdljQi8B0yYXCKyiD6PkKZoniITrsv2GfJqpyGr
lX9D4lxwTvnD/BqG+juraBS0BNwVbB9jgQnl1dXflmE4QIfdZKb65aZP86BubDqoFe35ujJ8Gnv/
umnrGFSZ1WJtz8qLhNUVFeOW3ZeV2RMVGYc4KdbacHDwqHZRulHrae/27TWJ270kHrMbeA8Qp02Q
GGr0xM5zwMzHmhPAr4d5I0ewXVrnWamkZErKxu4Q2bPtWYvYC/3RbSf+UKwP8VBK9cO7E2Zejc9x
irStqO/0nqa6oL2b/EQd9WU74n1N6hUTqCsmw84hyLpO772ITy4GGbSowGX5W70nptiX9t4tBjyT
DbluuFdt18+cUxmekZgG2kzIYRv0hl3nykG1VRzr0sJMakyv4JRkuNVvteZky/Fk69ldZw0tS/4Z
McUlKmpd6XeJ8W2Ura/R1nF4WTcNaArdxu4+ieaijpCN2B2O6ejLzEf3TjEKe/IE46K/McuzyloW
+vJT7FqHNuk/gFutwAMETm1cInqNQs92tl0fB2wlhkulrke5Zlhrt9b8HNdYttQ+xo51bVp+G9/x
oRmFtopMdVUWNgSQO1hqAuPlRLVjM2QQJFXBn68LPUMm6e5o3f2SUWs6h33sMnFWAsgcNlZrHJOF
4ciXNn4aS69X37J6XGfqK5GqVw7PFQmyqQb9whcchxioXcTzTKvJUz33q4hJJMSM1GW/2pzEaj5l
VRREzLmxv7IuBJgZGhxG7sn2Z66oNDdksdFKcyhSc785buXN8tXqtkW4nEyFEmFyTRO+RYwyNoNk
XKzdyHzcDgjTWk0GKF03s0KDd3HMmdKsc0+65F5ZtqeGKUChhdnOe2Lfh+Velfc8vyylBNUyfC6a
BcQ7/DCkxJdrxX96ApskpNdFBWeaE/JeP+4/XPtVkgahXOjz3Th+jQ5id0g66nCqcTFluv408BBp
unla8PjZlYdhSJlVvmbdM3oubzGrdcLfyORzPHw8gC/6wlj7acj3qF4042/CbzaL0Hf7Y1Q3l5g8
peFK0MEs6VLzqK7gzsUbh3SRaGvFBIwL6IsbYIHUVIdXIEt8F/hboYBM9EA5jwQpOXXbWyYVeMzH
ihY5PTCO1Mp+Hw31WRswphsPA2b1hnhxk5vDzgZhSpE7se5OfLeja1ecH6lgxxe+U+iU0uEazFPb
3+3pOKl7re/f0qqDMTScOje8Ip38zoT+KxIW5o1pjSa3Rjv/yOyM/hQXMAEZNXl+/MxVEmj8J5hC
q4pkQeeboGdBgkIsdA92/hkr27z6M/rfqmuQN5sslH9oyKEepuyra7+zGxC6O1Xudec4FocZ2lPW
bR5uvGEwgzLSvEh9lsu1T+/MVP9L4mKtxOuQAjLoawuiqV+N16S+U7U1m9M4NI8hkDE6JqSMc3Uy
nI/OOrcZuHw8TzZVYhn0RnzpqTpy2mlRdBrYO8zyP70jnJkYV2QHGCnamlGenZI9gfjYEE9v9fF7
ljtXYsMVErTntAXDRCC2NeRekB9VEWWouyxIGtic/x4IgEMx0SBk3Mkyacgqvmv84X9axZXm0fs8
ac1eVtS1sIcByIUER2VgMtcjbuk+eerHvdrmG2caVw05zhLuek4ltbnhnX6iRByat2S2X8e6Cer4
W+VR0aPtiO2QDWdmmzaGCNcFY15qT73VdYEyTh+pedKliwQKg2qHNFhAAmbIqk9zz6mMf32KHE74
I1Rm4eKrtepAE09LbHhudCjmZMe0zZO9NF8kPkRoJREbB3akr+2IbDqHkqVxu1JotGVgTMu+QSxV
Eh+a0qQhStcXlPajLBbY5vyjW+0+NypvGVJfZ3olSZgWLf6a/DnTUON0N1gLDMqyLifMP8WtwnUp
fGFsFvWuJ/ObbleM00LvVAS1fgZKHLimovcVJdo2ihFYw7B3nfxsQclt+dFqmt5502FY4gxb+JH1
GK7tYy6ppk5hmnck1S/w02heUgHo4t1s02WjBZPHNpq+bBcBR2O7DzNg7RusQS24GnkYT42y/GaU
z1GoemXx3hkv7Jj4evg7TxTOeIzhfHii174YiaU9phzCwt6U03lpr6FtBSamvIXsqIgpb4nXpTcv
zHC9ZeZXyuXVJb6Rq8zwaZ7hxB5a7RXz29Qmu7el+BpTwkOi6HGgMtqD5EvVo+Ka62gw6SCpm1Hq
pCxWQQQT0/BHY2fx4Y6vCLcQqjkXWPn4bXOBczzJrixinE3L9XPiSjOcaewa2ygPYQxn26K8qsPX
AGgtS+iTLyujTC6dQlLcLAE1dUSz8T1VtaDRoo2jx9vaeUnbYhsuHGyT3Lpav18sFt8pMaytHmr3
FO8LtaBpxx6E9T0OTK1sR7CAM36nVN4Ed7NFpqWzC9UD7+MV+SWFUDbjwEVJrKU+LzUONOWXmWRv
1r8ik7TkWe3oHXSLl6oK8pLqbACRZaH42OXX2ZKHBCB1Kxmy4x0PUdB38ORK5eCot1G+zSDT0jmP
NkqrELfyzetxYpKrqMZ8aUcEoTrGxnFmRIscd5iRSmnFPraVW57oezXOumc2SgXmT0BoVEyR2zQp
/CuX9JZqQuPPagvxy/xOHnPjyQqlWMTX3XlUu8Gfr8Jd+VxtmimQkGGvw6Gkf8RWI3aaZ6zVRrzv
L112clOyCT8ytxHxQXfVAkNZpUe6mhgA4Ta+qOgyG9+iuabwnd2rVaCx8fQIac/VsCGKnQ+pfcwx
0IFD3Cp327npf+GHmD31rjITdiePcd46scogttRcWF4TAPvVVzP6jZW8TB4TZTd+33qvwO7rvcpL
qejma7U/DSCHGfZTVtgeKXYx2TBeHlKfcU3nilB3PC+BfaxO6Dp8+YzznEM+XS1bfU/7+Bj+FM0u
fy3dFUH+wNhXYHDkPy/v1q5fj/tHzsTfZDaheVMTT108NkxxMK8HKoTb7kzHgODsCEJPZUJwXV6U
9+5KVMNMVbZaAuet0A8FvLMDeKZmOz6V5i5KcbSu0sKnmRH1ez0FsZhipUu/U2SEN1sNkiA+xNyL
xp9dXHmWWDal1Bsxdageo9f6OdlHj63IF3tf7odvqXhUI1eEZHp6pFI702HkLIOBTqOYN3Sdbrqv
0iMz25VefCeK4ysRbzo2dP3+XtdedOMxod31uBSnoFZ3OhXBTktp7jIv2f6501dl/bbh1Z4/Nffa
gcRbTiUvwWQRbjV3NyQeFs+Gxmu71TXGXQJ7eqFN4wpvsvZd+Fv+kV0YbUBwwCDvQptxeJsEDOe1
1a1oktFZAfDWGxTZGJmkD4gg21xTOoMn1y9bugjqFPTymA6MhKIF9nh1ZG4i6AgE3deSQq7toyyv
PKYDi3TtMreOPiJ7pv1vxytGNpl7tVDmDdyhdBn5CmyiA5DzV4VhST8k+Xgp+E081qGBpYyv1otx
WLKg+TZibgDO+lV0s/5s1GR0V9dKyPDDCq6c939YO7McyZFsPa+IF5wHQNCDu9PpU3hMGeMLkRkR
yZlmnIenuwOtRI8CtAzdHemjZ0PKjCpU6ALqbhSQnRUedNJods5//gGb8RMznmTtORei2X2c7U2e
gvxWQiuf2+WZkEa4bskDQvrIuwOvBf7MYSx3S2omRo3vTnOqlrN5XYlVPrKJ7HCNzOR1yeCA25NF
ky/PtrhO4P3B/u23XPK4xnXRqn+ETsAwHpfshko0RaPjk8E3lzuq9GMBr5YumuoVk8sEip0/3lk7
Y76ptU2fBFB8oycz2UfJuru3AnkYD5C8qVAa1jqETivQOaz5n5Fs1Uf7IdqGzyyY8agROKGvtafR
pfAlKRwy9Bri40D3LO9b6OXtPn2LyWqjiVtUrNqq/qZEGzTg+btKwjo0Gu22dr/XxhqKf5StxQ9A
uOkDd1XjpSiexYt7j0pHvR1SbvYVOZz5QB4Wo5Og1U54gemFj4XfjOyrOeLUn/I9yQz9iG/Y5nFw
HcgAhpB+bqZX9yGaCU9chVey9YnV5Sf5gTmGbLRpnqxrz1gZ17pvBehCT+wjlNwADQrO+z4LKSOs
mHnjbVhR0m6bYsO30O2jnd2HzQ8b3o6xGvh9ibIFmV7hFp5BO+B2MEx7T5Vlh+jukjtaipBV653N
amsT0BieDJhF2reWTGH1JY6CvPEr9kGmn7jCVhvPDbwW80w/wck20sXKuJn6bUzo3iNfBuZzBScC
sxbWVXUDAom9vX7lvNA4QC9vrY37Ay/RdXE3zYcIbJECtVyTuJsYZ6e4yeEAsyJD27dacI34jcYX
H5Ru2PcxwUsAWD+t+dWbXltxtlzc/AkveoltuPXFdxEF3iY94iU5T6t+R4j58MHY3uB/1+PV8B2a
H99a+vlh/jG3OCmtGWsoO1VdZS/KLVEQN8Vjc4vr1/QR3rAPtYeaxTUdFsRCXelPSb7uOVD5KVJu
Vpwl4MWIFZF40olFPxx6aj6ccJlmN3j3Ut6qo5/0W2obPDzvNXS2GDxCOrvSjzmtLv+nWIcOj2jN
EIRd6VE5ztFOPxovIvKZae9sZ0/UZMjYBdNwKK7jdVv8VLcmgNxde8hAQUH55/2cfiNf3KjvhtTn
OyrfxRXvxotuP3hkP2wGdgi26GYND3SYfGxrnVN0DxapvDsnm/qKKNkTRIu62KoHtqv+tk1vexXX
97WVwy3Flml5moyumcQdHAQb0dUMnmpvmnRvJk/D9Wxt2cdgIZkTPfnKODencsvfy30GkrdqDtF1
ElHtrZof89OE0+6+I5t7bb8X2mZMcc79kNxAnRVJ9+6xQsPuSbJ/9FlJlsSDypEven/qfc3bGOLQ
uvp6gGeRdj9jICdCGa7wyUqheHxT9kRzbtSDs+vWWI6kZKIP71BKDMUnbDrCmTZANOunJ+8FVh+d
Zv8ul8SCb+ZVs2+eo3d8gGH7nZRXRvoY76zM19SnZ5HaWnlUCcogA0WssFYesyOEJlQhb8Pb4B0s
fZ99Sw86/+669KMn45GDvRvPLcUtdvFP+bRKXj3lUFE7vTHVbV7KjUtlvQFVPXI7n3sw5jVjLPQh
fnUU2S56Su6cQPHljQ12ds1f5AhgaCyPxC7DCInn/YRdq1iNOzhI/fMcTH5V7Oc3+1y/J6/NiYT0
PSAvqF5/8jha02Fb7eIbztVb+LhnOlLjybsrHtUH+9k7p8Waz+e/yYqz+Fl/ARLr1WvqsSlceih4
IdbWC29c485Wt1XvOwZt1TcaEd17LNRj3z6UUDi9/rW3DlZ2K6sgLbG8htXh3Hd07XkLtEhfgfrQ
JZxObuxnjWhyK4DbT8LmYK4bfZMBipU3NApVhNW9mRAYBEE/C5gx3o7JiREwnm5rESPUuNYocKPu
5NjH2dsJ4xUTab+Pj1bMXUMUQ8Py0Q29uhlaXpaouxYFOL7t/WwWHp2DoIFo4nblKoa3bsvwHVve
epcYUwSdzbwx1P5Zja19oWAj6zF8JeB2SX2GUCB2UfVgsGc3pX1OlA9tmtezy0qyjG3o2dvBC58Y
tK2ap3JhikDUJWEb8lyfMT11faR0PyM+0ARCESHJuVMMVXkknAd5vt94N1N9dIb7hC4Dya4XtKR0
cwoRkQcxcqYFYTGawYCXTv2gjGe0MEx+CBBSe97Ro45ZDDlY1r60DkTel08JsXScGOrPCIRA1VfV
8ERvkfXEjfmU2HEYwPQzyu3IAtCdkIRDUm/IW+wgmLb7pjqEJWM5jtnwuhbXkXtOYU92B4Ib5vby
MMONfi/fM5bP6MdlANWHtrLrgrmgIZCdH8sNewt+1z3tc7ox8majLvSy7M6AVE7nqD20fO9+rbj7
tgN1WFW30rwzDPYtv36ub9vuwAHUIRzFp2NtEYlRoJYKb7Lcvda5UbQ55kb90TzTwk31c69fU98M
042sbjqo06AWzaulrSztaD/0EIb1K+nC8zh5HxNh4E9wPJmhS6i1LzVzYtPYZgrbs32qgB6lEx/d
8mXo8r3WkHKRk4sM6ctgEKF9Z2vtkrUa/jTY40GwF+lCeWcqZ3K+J8hojXwS383OH4b9XB4EZDUX
RqAsIEMl9ZWJ1X6v0Oc8zPRSbfGQ8DgyWdMMI2satwvBxlq38qWC9mDfZvTFZB++ELo9ffDWKxM6
ps2MPGQzv3JkuWyH7j7lRNLtcjUkxT5G69CsOu9h4rtWAYeWQY/Ww9SKOUW9pQpQvNznK5j5R2Ps
ozrwGJ4Lmk2bmgFcoq5sgmu69TiSjkQC00W7FK8xVjTcbajc5ElQaYFX3UHeGLxnMQfL1Li8GqYH
OnzALhW25tNcMt7cKFJZF2YZVKxqrAWY2ZAuzMoGdFbIbq9dQNDq3hH5egQwtQqdCYYIN5WU13ix
HzMxoAkCxZUGeSFW6TB8MZ4hQR7rXlOQg3XyOMWJto2pVOY4i0+K23nPlpJC4Ud3lauM79rwkHkG
gBG/BOJQQqw7wgArQlwGV7Jz3Omow2fvx0Y5Ok3X4uqQV86POqUMSJ3ke9aStuGpCYNSRG9jari3
YVslRG/lMHo3CBqABStXA8Q0VIVFblt4tFZjO780fRS+jBj5L9gYlH1HC2/7PsmJHbKGPcSg9pm4
Ynkg8Dy/GSCPv8fSJVZ5FskDqag0Hf3Q32pyyAOUlTA6idQ6WBPkkjyxy6vZDse9Zqi3aQRcllmp
fDaTLDypGRMgaNwOU048jsbpaBcapgNRwyZQWFil4X2nTddWVQBtDJ1inBSrYGTf1pEVhNiufosH
EAYvRvvUoOSkoYiGiRIsaww/KaGH+CMzCzgXCGUHBeFhY5c9M2UNxiAuBKxpQpmnWz3iPJl7GW0y
NXe+VY6SP+cZDvlRksIUTW0iBB6cumE6FQPl24h82iGe37vMUU4qnKS9jaJlo2hCgaCbWpSYZQOd
DIYn8v3qZzG6WgiOWkJBzSRy5K5Sq0M7qARQWkVxNTrIMhh1pK3YaUSAOXwbk9fGduYX4sQhQ8yD
cRSmooWw6yK5g6HNKzXFMxkZI/up0Jj16VFEHqnd5MHshhqNzdA/dfbiIoUS+xZIjGqE2Hueew2C
EQK1Jg7Dslmx52WpxyVZ281I6os708nJ2PHdNkf30OV0hk05fUSkTVB6RfapSWhhIqk1B32MkVum
WhsG0gBhacNiIWTBykry1oWmPql3hM5TGSWmW7Hr1LW3NBwKMKahyYkyLbG78bmBy9BeR7pR6dtZ
L7KONkU2DrR5Q65s6DjroacFjG2jeRK9Zj5oigXdrRfOyIgqiapNXocwZitpBzZ+CAuwbdbvbo2u
UAnN4Ycgd4GtYMzxD+obce56qz1lSLsejTZ16dwNxtZzX8Lv1NtZnpRE0qR22Lvn8F/cyNvoEfHg
q8LUUVtMpk3THYee8j0fJ695lfqI6XxXsVYYvU21eoxE0Xn7sLQ67zjWDvzX2Os0+9EGx1fuKtUq
LbLtgBEfDW47dWMVN/2VXk3SO1SV1yVvzjQC/RSe0+tUxXk4VXg7lQxuQzcnVWOrltIllTYxNUR2
RWxr+XaGJhefUs/l3OAR15y7Hf6G1lvYVUgD5rDLuhfmbszTV1yat9SusZmiIYJppTyV2BK67Em1
ap2nsGfaOOTAoAccUMwiIEzNS854hpld0La2EhKTGCn9E/PtRm7rworKo5eEE0QdHUaPZMBViqHT
XZKkRp1aXmCBrbYvrugAON9YXHOskPaKBLZS3HqGjG0nGVpq8M1MKaBzpBqWRIpBZKYcjULdak5t
feEl83cidl5Ca3ES9QzP+WS7UNpen9lg5Gt1KDPkkahBnHC6k2RktLmKUw7N3z9LzLXPfkuLbv73
X6n/KeAvS8MtUA3Dq06YSIqfFFR9joIIQKuV9/j6cOY9YBj4hVz/8+/FcM3EVpOXHZeZxdDjk3GA
mGd70k2BnxQblBTofOzwrGUS0v9VCaosaO9mb6vG/7Ji+P+d2hR8iCU1vfkvywcjEZ/qJIrb//rn
H5tff/5X2Poff/Avvvq33Uc93X00Xc6P/l/7/P/Xv/xXfPsX7vzLMvkHd/7//h///r/+5yWO6X/8
x3/73Z9/+blf/vym8W+agTcNTgP4JWHbztP4lcGEcz9/chxV93B5wHHI+D/+/Jr7b/iHMoknkg1T
C23xImrQxC+Z7/q/GVhQwLvU8H10MGf+z0QwLeHxv/taLIYOxK07OhYS+KbgsPvnGk3jjiIhhm3S
x2np91mko8FHX+lQrFV4Xt1mplX4RA9utLJ/z0sv9qeldEGPWW0Hl8NwhG+Qux7HbVInB2umd5+9
oLNtWmvpNftyah5yyNuME0Za4ELcWOVXXtU6t+rz17A1nCmwVcF7U7+kMP9mp1irUTFUNjMHojqm
64QxcmVv9VkXe7MJCUaUqtjHnJRH7FGCrBHaOa1kUOeMujWvNjYisTqqxwfTGsS+qyJ3lU+Os/eq
9yHj0k3bQVEjUkBZHfj3tzVz88tE5HfjYe3vLp5baeg6XAS2qE/7hIf9mafbjI9GKpYztDVzCw8T
fWmjr83smC5eGyV+2CtohQjNh+Y7NxdBa2Hv8KYovwiPNZZf95vVybIkXNVRTRdmFcvsc6ZxbFAo
xDGjbqOq9PVYyt2ArOxQKtqbk7Z7V6vGvTF2QQUCaleOc5unyDgLm39UjBcg7kVkbd1PE4J+y1HO
g4UZGdF24H24s+24uwAnE7q/PuELyjGJdqNKUaJEhQoNHgmMOCeLtUBEidlbinds7a8c1LVPLjyX
L8mbh9U45qakoH1a920ZNamxiMScYq6OOAu8So5tss6Vn7M6WJsu7zjqvPmYQPgCNm/vrBGUU449
bPEp3tQc5XtliJqF1v7jiwXx6eC4XBzWmayGxf1MXQLYfjcHdeq6jHrqvZUpc/BTxYKJw626LIgs
gWSXuTKwmYPqkI26PvnKHEX7myXgqeaSzYZlkOl9Nu+shBqHujlYK+wKT7GI3I0h3bV04xIFBUo6
UaEJTRt4yS4T+V8Pt4cR7xtd/oXZ1mdryOVmLI47KqJPT1u2qz9vhiikbAeB1QW1mHWkZIQ8w6Sn
k3Z5ssTOdlsBmW6CE0ofWYUMatSUMKfLKz+6Rrgdpvg//8Y6bOpkRHA5NoqCT6tH1qxmo1pYLM4M
XYIxehlr59hWvhdqgy2lNKyjm4RHXC2BfxUGcbRf8SoBWK1Lzdp+tV4+meZwj4hXMUmSwApa55I+
LRhXSBDwAWVQ5LSD76itX5sV0J85Dmd0DgxWhckFypjasA3rCKmRR2BtZcgtrzOh3csmVxsFm4rL
QlN6gAPonbBtCVxNwtDZTlWOuFYrX6voyhoZr8aZwDFjQhpiVPWhmfEPyLJZ7DFjFXud8FUcWy14
E4e0T93bcarF3plprFOwdyWEJqvB8z2ODl4O5lBwveiTQyNTgnZi1okrhYOsafGKOWrwcgT968Nl
6VVzqu0awu02s17ytVz7GGrNnZmL7+QE+O2QIMpO1aNctvxBzSxcdUZYA3gkrTwH/hy8Rmb/mbm+
bKKkw51V6+csKusoE9ujsT07xvSGbAr+SknUbCNl4IiUAjbDEjjPI1/LtEWQnjwZCPGCihRgCJrl
XT0W9kqxcPaKRoQ26PLf7JBbenltDZzOgSrXthe70NnBXCa86GErw9KPJfN+Ywj17WBuoalyXrUV
xxARv9DjzWMWF9UON/9XR3jGtrVgRedlCaHBfvxiIf31JHI0CkabYoCcF+9yNPx2jCZzI/RCpWG5
nERDDX4b6v0mzG0RdOBfseYiQoDsZ8FgiIjbIjxVFutptG97Q35hlPY3ezRXQxGLZZzjkf+ylPS/
XY1TuX1n9QAn9jiEa2NALJjZP1OSZQndy8SKFAklcHjfRMNtnuJKQSoSrrtvHYGwotzLDhE1jY37
5fv2lxPS0VVrefd1/MCwNfvzwrxQGPCRJ0ZRMKz3BKqvhTGAk6rM9+3Qe4Wre1d6duGryRLbXIr9
Pz+nv3ndsXDFsdrC9hPfguUx/nZjWkXtfxUM6VJXhZF+tIx53mZReq9JWGuWlmprt691yL2s0H/+
5X9TrnAucDLpJmETUJU/bX5xESVTo7PZjNrCfaqhMFl2+NOc0K7IEpaREoVXHSjAhsA9Zysr55Fx
mpr2P0Sqp19UKxhK/vVhGJ7msl6RM0JG+lw9YeikTNDTf5UriYEIV9T4fWQkAbdxPm71GDwSPj6M
zbFMQOB/zPi/X97K3kSjicvGoVmOczXHxVQj8xNSILXwUhBHQwOnzyvWCH/acxNZ+yxT5p1cfoGx
SByGkPjmy2d1fRkeNQQibLsSopwIrWPuLGMLwaGIB5XnS8UAFyy9AjZxPK2dCfo1FZJ8ceMsCZwh
e0zY9Mo0LG68Vi0OXeFNm7jCZoyy18cVAtpqjBYkLg1cLXBh8ieqqVNiRZvCnb4V6PFf+jILSEac
j5eN2O7Sn6go8rVAhb8xbTQtdgOkFHViOnTYAPXCiA6ZYwVtHyW4XHhXGOolfuskNmPKI84qMTxO
rjhrYJzVVbRTcFPESKOSL1GM6ruE8kUpdRv2zSrm+N72lRGMHfgSzOd4eymf5xAcrnJ1cO9ofhwb
BrdxtDN0jossJ2+uZp1BJZvWl8Nc0Q+1l1ZwaLYFuOo5wQBsTCeMGJge9to3as/YD83ZXaNBOEw9
PhdIaGC3h0YeXLZ9HDrV85iDlyBzjduHMYHFp7V8BIji6vKhrksF48rBOrahco93GdRRzDRS0bYP
yId66J0w38Z4O8aQtqvaCNK9fhelTbIenPQkukY7Q1J6FAlNjT2iZTHYrbNivhKmjUqy9JhKc+hs
MD/CIXDunXWXpx02YQRPp1XnbqSevmIJddRVnDgsju9VLD193XTwnM0MzkMbRpVfp83DXML8FMP7
pR4XNqZCs/KBAArSd5iXcMJC5Ag4IMhEg2TcKczUJJWa3naPKjT0c1dSdlS69oVL9t9UiYu7K7w6
qOSGbTtLjf3bNpSP4aBUC0srzmaivDvmzpHCe2Thm9tDdRBabW9SOyYgO4LicWkBsrQwVmVoaV/t
yQt+82fXArgL3KLpDo2s6Xw6LLxO78J4htFTIuGyy7i87tDuwK9vYd2IAmuey3u3nKlC4smlEyRQ
67r11X7019J5iQvDOFelcUcW8mk7wvbG7dJ2kW8s3VON3GcfezCctHQDBszgBULPLKNpad9uL7eE
9I61rbSG/8U+vdz+z3eEU8LmLMfQnKyvPx9PNbdjXY1MDLul95KeaH2SYcHql0MDUGBvNA0chxHB
eF+48y4Krf2gxAzikeWFrVWfXYcur5wwmCq/wsb+eptcQA+LW+QRTw2e8efFmYCIA/Zc7CRL6Vnm
cxJcHlCUMeOP3QwLFkVSSdW8gTra3OW5weLbT4Kb+c83alkZf94nUBkCNSzy0Exgs08rx4hTvLlL
LkVMo7sZvcRDKi28oF5iZxH1MCpabuA//9K/aWtAg8j6Ue1L9JTx6Qx3sDYzvLglfraasp3iWXCO
XVNCAy4MJInuHaHe72nRJIHtqW+6DsOutFtO9Cok3NfBrmgwb764pr+uGI8bAbJEJKSH2PbTQ6ms
MUUPD9tHH17BYa1DwuBwyjmlsrTHQYqxFW4wSRCl2A00TYTbxXtI1NTWhEu6iaoBepOBrcSyrf7z
pf0NKOGZ1PI67tRgPH8BeMZK9eqhYLxjjE1zSsfyrlH3DN8LwAE8NAenyjH26nQYcN4VIBSq3GXJ
mLD7WnWuGEv02MMU6Q8HoiwjbzxctNE85bYRcV4j8nRK+qA5GSQkEl0hVe3ebb3k2VkG3ymJzFTi
xarM8mJHCiI+ODm0GSapXy2L5bH/uRj5nh7/IfxksWP+tCxilhrtIl4wQsonLXfenQKzUUAKC6ZH
OaJCiIZV00HVayz0ygUud3XVQ6cIR3Wdm84X78bf3neqKpDIBSYEqPzzPc26vkPOPXDfiULo4ynf
XXYT0fdwQ5MQg9FCe5xpwmYUf/4s573qwQ0WCWevFsPlxmkvBK/AuWippUDZy12txcEwC2OTW3KP
IQ2cJ709TrVzbYQgcw4eJo6q7ESUPed596NVBpS4y5vQhRhMelYpvtgq/1pPgxwyFtAuYIvxudGw
Cf4qPMXB7mO2rKPtON/Msg6cREiUUtH20gsWc9rvGXh+++eFvWzCn543HtB07zZ4L0jwp+ctPIc0
5gT+n7NAekyDSiTQtBGX34k6DVKBDW25pXL9qo7//Ksx1wVawYPNcVxSGT7bmIddSdcVLyIivQU5
wL1wCAu4REXygWpP7C/ttprR2DhLK5EWudjnlXYrUyQT+nK6TfFiM+jMnt+o6OR7WFmDnJ0vLlT/
fFYAQuFfTeDRgkxiUv5pDWqyxJAMywG2SsbeCYLFoF5mycMwQtxheHbVNhparImS7XJZ08A7kuDw
FTbXUq+CZsBRsIa4FoI+XNdWdi8dcp8rV4W3AikeArehfVUe6c5fBjEk/Xl08arNPs9R9xkmaiaF
yO0aF4VYh1JZNnjh5i4uiiWkfrNXtkYd46pHrvL0mHUK8SIpFMuBBD2M1aqao1rH2A3VWYncXMXe
l/Nh2ozYEAodkvPsLfnpjXVvajXKLtvdOCqmqEuNnmUTxjaF4de4Zxzw6ulNF85hOF9brpIdPeud
8KZwoUB8VDVniWfITZFOD11vaivXcr7B5ilzamI4QQhUaQ+wNGUUC9YX1/FPBsQLjfLO0mUQp8ML
4M7VpEQGCgLsCqw8bfDda2Ad93tMQKx9bYhTrjdPU2uYp7Fz7JPtTtPKrsFQ5pS9bGp6a006yEvE
jmFqeGdkM+RT6W57KxvvJ1So6oTm055NZmi9xPMlhERZC/OuASPdWcyho7q9dtNInqYcjR0DYbb5
RRRbQU6q2DKySEbXqRmPb7I0NjXv1lq3obAj+kP4Xzt3kZMvpFlav8zGTMcQZw1juWiIaLNi5teV
Vx/TTHkT+iTXIqqyjbNgNXKJrCmNCp1UhrQua+HQKljR3JTVQ+9J63ipa4Ql+BjEXr/QoCx2bwNF
dCg+2+5DcabHy1uvwx3wGZnH6zgZry4/6OjeCPylPugCz6re8YxACNYJhmTXsaO+i8pw8RytkYTX
xc827R8SG7vAYelewQ+yXVuFJ9Pqh9WoIgHL46TfNFBY00I5KZOS7eJlzFBkA+bNZbedkVQd7c5M
NmBa6g7dl+XEwrcMmT8vlzk4ovQRbeKRtTiiXv5oJjXNYjb8KuOaJmzXc2H1kMaobD0cPA7R0DMq
MO5Nr2ofIngJvmhmfRNZEpnFGLHmkr6DKNFe8R43udk/5dLDhEZm276eQywP9PHQz28yjOvT4ssC
f0Wu6ETVe0809b73ou2lkxxzCAuWh9tjM5a3lx3scsOJUMlXpgahd0r7wFPK8XiBRmRroEIimqKE
PLHKxrpdX/rmTGVGZZd0nXACmj0Ul6NezjiVtRDzZmxzNQPG1C27tLobwWN9obOIBuSVjMWLLc3W
jGerBgt8nLdVGoMiLP+oNCQVbqYqQb6UKHXTEWeiVQZtKvYHTEm100QAEDSwIkKdjll3oejnlG3a
b8HkMTwCM8RxF9oPxtuZN4d+pZXjpik1KpSpMbr9qP9QPWgRiqdZjxGTukiO63noko+4h+SJA6s5
Gs2tWybFCenUG9ZA1ybYzbmocWB00EHkE0a5cC2CRL0ZjcjYjPZRSwxtl6Tw4XF9sX1tNq4v1WiC
9wCZ3i5NRou84PJvwEh6SXLDZM/iIJtUVpGHqTiMgHnFGAMPOqxC95FFBm+UKfVZVKxvQPwGTsS6
s/L3aF5qNYT0uJ8L8DO9hFyJ1FqiV6btNkpsmxsFozDpZRXmA+a1lzXFNg9rtDap8BGSEHoZ++Y8
eAigymfYCRD50cblYVlAth93l9d8dqY9UG605WPe0AS3h27uVwYu4RvHhNSp5iUmNyGUeLVBqXNB
95TYPcZLvPbcGgL9XgbdDCg4uKyabtLI/h2wiy6tcqMpWbMTunUloh45+dis4RmYAcfPSxEabTC5
Kiix9Lyt3eVBaNo3oRvjfqemd70pHpvIZHMR1U89RrJ02QtGEw6jJRzMHquTkhpl4FKUXv4KfpmK
0F+N4c948Jv69NEJ62pv1Im6cZQBbZOGvUSjCELCCjQbwoEcB4oCH9bGSaNOzi7unCNWwVEcXw2a
FqGTW+yVuO5UQ+E4Yq26i69JczCvhQIL3RDztmZOeHZynHqcqTgiqaRZQM7QxM7JncwjHuz9jWJd
d7mbnYQ6zmuhNrMvprw4jyFzpOVPBJA2NzE5k5vREOvBKpEhy52aTRD+5m4IRrxxzdB2A1vWrCfm
vIwE7gfIXLDEi44mJB+2kZ1hF2ldiFLT7GuRwhIaMzrrj6TyslONi9IKvEjsXdyx2xpzaz1BHxcO
9bw3KzMPMN7Kg6QTGKl1dAdVlokbk3mrkhhR0AsrBIuJinWhjs3JdLtXcJu1KGVyPyzMLTMtTLr9
0HfVilG41YqTMYO7FVPu4Wn1SOwPTZSVH3BWNldzmuFxn9rkGEWHtht9fTTNLaCXdp6r+JBOmnsj
8wKzyRg7HD+KoVqb4TDhEPSMVU8SKBNbazQwppmr4kY0YXm87HPL5GEvIhoFEXcQrzVrM84wtJtW
QdpAlOMkNWg3MCdJxMLOQ0AbXJrbSstOkZkieFVmGGrGgHpnkvPJCJEwa7z2WEjdmB7k7D5vYNOl
PUJsaY4rwssxvFuGJVUirtQ+GQ44/oEBj+1VXffNphQ5kvxyvlVJrdyQjgwc12b3Udhp+4j4ytXA
uzWZMXIwKL+8zYx8Sxj6xkM/j76Ryu7bTAjmuou8ct85EjsOvMs2SYQPvY3hBmYr9EcWsPPYSpiX
rQJh0bE+Lnt/VOMlqdWzdk9CEMDqCxM62XbmYV7OCZEg4Om17OflDcLlaRNi7g0zgA8b0uPlE0hU
WQ3q/CO3cizKw9a9B3fFplJ9UxtFfoPjrZ9izSpuOnTHSzlQVzDCHUWND4rSc/wp1pFwHa4VDWy9
jHWIf1plc9RcaxzAo1L4FwTkMnC5XMewcMkx0kP2ceUKRK+V3WR7oWpPYdMypFqg577HSyM3Ie7m
QuGtLdztsltKy6dbsACrR7S8EX5zZoMkAkjR2sYql8Auq/UKT7mCuyXtaQuM5e0SqThreKeIEwXO
YSAzJMq+27Xq3MJpkVgP1z9mjYR2eHCdn47A6YXdoK2YkxMjxYzsADf+1bFENGeMPzW88y4YPPdo
Z0lIg3Xa3bRF2qKAM8GCx0k560Z9tua7mnb611RZN+nxyhxSbNeMCBCc3tu0w7C7IPGXYmLKRo/U
JQOeNrUIZwWDPXdGlEOxM6f63g6pxXBZhtKPXeavT41k+jh2pvPrecYd7HzK0DPeqCPOqka0lKgB
EP+IiKXVzpc6DEiG8ZGJfHZx+JbKRiJbUpbbfzkFcO2CwrVoXkS/LWCqbnk8uG3NOK7Z5nSsHSPd
uaAhl0fbpM1etVMccln4m9nFjdFqxg0U3dxv7HYIiPW24fWZ38e8CzJras5Zg61I2VRBWCYRgwbD
WNMAFAfUxwhFmeaKSew5y5FZWvjpzOa/cPTlVobZuE9NBi0eE9UGetHajF3l0akhdIvqPSf4DOPt
MfOlgdR/7ubHScTVMZo4jeG2xAmH9gW17yn+14q0nk1trPdRXyJ29+j6utoEt3fRpDTOXTMT75XY
4/fLj2S6tZsy1FbJZRjtsUXnBsbjvRU3O0Ppi8Ol6qJjnKHAOc6WCviHq4dMpWWkBRgalDd9NtNK
0nBePlFz2+JIgOie62+vwgntmBoLfJrsjM4oTpGMFUYdQBLAe3V5LNhM5uhM5oGyRy0nCMkxY44p
aiCAp+FmVB49PYnPZmwch7jvrjAxuxk9APxau6Zxya5S2dDI9OHJXUCXyzxhHCDpeaAxG3XAFfqy
FKs5j9a6MlJkpzVMKHwP3DK7aoZsN3pZeY4NB9uAugpw7R0OKvnZVAzhBmrbqzl6xcHBW9btGYyl
IxkHTqVjsDziZ6aXHvleVuWt3Sl6Gqr0HvjFQuGExvNXmad0ES7JcchSWpRTEHDiDuWmhy2J+hDS
wIUir1F0V31AdYPgP8spFVN9V4WhScGBcUEtqnxfNv1dL3tx7s3mmUBadWmR7opqjO9bmcpz4UG+
hpJeciScL633HI4DNqmMsWtNsdeDSbhg2Tt75NgDWSvh6XIG0VSoG9zqApzasLrVGJEqGOXBLWZK
K0niPmL4u5vK/lm2LhT+SsdHJlSbIBmwWbSFXGw6IZn07ZgEJtx2ClB94eFX22Za5t69bWGY0CM8
y1CMp7AbkE6JEZRIpFVOOAFBEk5LsWuNb7wk/fZy8cpgxXvmUJelko3mgR66XeE6oWN/w69jhAqy
+b+pO7PdRoItu35RXGRGzq9kch5EjSXpJSHVkPMUOedv9I/Y7/6I/iSvZDVw+xoNGwb8YqBAFCWK
ojhEnDhn77Un1VC+kIgTTcWp6smOSxp567EC32tP1JTDygDluh1tuh3IHr5Hy+pfwsq7hCQDRFlS
3ObISv3l2kiy56WuU/Z3ITdL0Pb2XifqLiQgIhvsk2Wnx9qS+qmPvS2qGg2hiO6uRhbjdUDVvrk/
dDfqxCECd4ZHpMBNkmCmsYxBvOUDf4JMCNyp83SbdtqN8jw7wgayjtPkXQKRltc0Na49hHswsH6v
15ApIWeVWc3t4vDQ5X3/Ioe8wGj1c9I+vWast/cF9b61V9Sk63aG2bxo01xc9/Hs0dprHu9D1r7s
HiveX+HkOpg7WBhCq0TiKgXIw+WsDcnIvsSZd7gfyBO7eR8wyZcpVO/7ze97Uqiov/IhgwMSpLiM
BG9dJrJP97YnnZX/WJCaOX8YBHQKfYbZs7xmS6wHH51dxYnZbqhjRAaxvZbZ+f68UbaCJBDkmiyP
jE9Xw5G9AQXTkwJTutCNGhO7XGaftcT2TkMZRPvcjX6mrHyQmgHHBXaFb7QxbAhHHHzLngcaGd1H
o1lPNOf06/1ZMGL5u9MoaFyGZMRTwHOwcw4XGp8Expjyo2zrd1qL8UGAdMnRu19iIqOwYTKFcWZi
D7zcPsZlZKw7sgwvRcTQuQifQo6ta0/mTDqpM2fbNm4qZam2MNbQDzPIe+KIuKyHFzhjVA14wO3G
QvhAGsr9GZgWuWIsaR6mr6ZqXolUoh4pI7Fgt8JPyy29fUBBrCSWQQ4b4Y4jOl3PUhdbxKA9o0/Z
nJwU8lCii3EVgQBOaGqs4rGL91WKM083h+kE3g+xGMyLczlgsc7s5IV4+ocZKDzkFf1rBsD5kLUa
DjF3+jL6VucUFdrXAuhCm1jzKke8vxr6OIEWrpqXoPrKbDo0HhpYGEkLq1rPjeMM0smEdXnSKaW2
mVU/lU5X790q67f10AwbsxA7O+BQwXHC+UgnDWM+uSn2iLCollG1B2tJzC7pOW2ARiK15ncZc2p2
Reju4f4iHoPjicUiGY6c3z7qisy6cMx2piV/xIuSKZqdmMUVUTfHzX2cj9gDl1KHUnLJH+DoWv+t
IUoCBc9JAxmq0SmK/pZ69rgklZhfFGAlFBNjhjrbXcWY56BH3eaFkkzz2hwSShs+xp6Tb4EK2xdN
a6q9Z+bhyaFPcdQ8+vDKOFZ5Z/kt8UR1H+JZM9MrUkv9Aiz2h4F+8SVHnP+SQIIwsnp8MqfKuGlY
tcowTM7SD4g+gMWv0QGLp9cUqYZa+JMNuSRN43z3C4ItqmK69/UL/Iz2OpRLUM2YnUEbDBVZIlT6
EtZ2cBiUG1+yKOMYlrzYWsmHHxsUOcMSVQPoS92N4YXq059Ejx9EjQN5lkigOvkjdc4zuoVLaRjH
3Ia5nIdFcLBaDCNVAQNcLeRnnewWcJbrTuQ/+VyVMGy0lOn/ZvBExOcmpvUZQ9ZpuhSgjSIPrJ8p
xycZn/Xh2zZ4lKIdcQJqU7brpuG3xV/Jy+JdtTn/KeMC4LAJSakcTbbpAoNoUJTRqahEeErqBte/
Nr/NMUSCoQ5eYVxDuosOWea8Al6iexH3nPu9CIwxH3v8iCykJm5tN9wnMw5NSweUYSuXcsDQXtoi
Au4Ck7E7RNT+rNRsTKsE3opp0gDJqsjcRjl2aymDW6KYJFucdXYVOvh1ZHsL6vogFeiqJFHYgkqM
KElrMDOM+oLqk94njZBu7WEpQ+ahDjVY5ZN2cJulu1lrDjPVvDyjTHovecXWTloTNCQ4ZSZlDRSu
1mhFxC8egMkt7FxoZTK74IutzVAdnKhYu0iYGd8Ez0rA2jZBioSusRkJpIPr8jKFwjkCHHSP0XJx
vzoAf12XwhHAvng/zgpz+ZxrT+hiNprbGw/3a0lHsxIkehw3wUUZ/WlyL5bLk6qpXuLYtKCWhP37
EEEfCZ2i9O28sddKVCyaEO1nEANWi7sbhTks2aQF1WXgA01i9ruBIM+0ecnBEfIEn1xjSNfFyJbb
1vy4lX7L8MNQzaNilwyXo2LUwmPBKrNTpt2th4GQmsww+k2qtR2tzvmY14AOelUddFu+UZv9Etrn
uIQxmC09A0tBBVGQWL2WYjK2B0w8c7I1G6x5TpC+DnGHMzzLXJga48kld25T0GQCxUHH3EqenEFB
SrAYd3aetpwGn7BjUTw5psCQXF0zA/9mivHtQQMtEwfFDrJbwqbTr8eglU+6jjmz0Rp8Z+XEcWEA
uwLAMzp3vAtTCxOsFho3r2krYhHQlkwtcBebIRxmcSONxUlTxUuMvQtPXJZtk+nX0APJNRa+Z0qm
Wau0X31CKpFp/DBYaNJsFmyYWN0NjNSGDkzE7Ag1TodDYcD31UysyLU90XzrtWMmpU9sCdyQaVAH
M4fXJ0bNPc1u8uppeXWJqftGD39ZzZCC+g5OpWbCl6KbGXNgyBKUT/PXoBsobkxk0k7FQg/d010B
xB3PphlfQDQO2oCPH83X2gEkzpn7ecQ5NsOPgqhX7/L6iCN8uqD/fsOeEqDvd6ElsgTWYaFvGpOR
jXDfY/7GdVu6lB6Vw2As9VbQJ1/aWujIfYhc8/SfnpPhuDYy7sMtf0tRlz6i/m1MmPohN7yTqpO3
pKngbDblmzTx9yfYDUKdIQc6w+kB+b/YRYW4tprr7hTuNKhKtP15RKdxbCHbmyU3tYyHwXYZm2L4
WhH1FTIrvpSR/tONvpGUpudpPtm4Tm+MU519pUekCnj0CEKtOx7tKVEnmxCv2ZjVgxvWH9i7nINV
QktIgSCRUfRgkmlDg7Hq99YMdUzvTR+V77cXdMGlVv0P8WIqN1wPqT6svY55KThrQLmwu33Gd+UD
Ns9LODcafGaIGE7BGMn7IvJhY5Tlb8saxL6L6XhrNMJAUF8VTVrsnq2B3ApKCfvbqq8n/I6kowjA
AmRTfGoBGkMV1S9ZzhGyTgifMkixjruK90JVzAeCHcttPhIKFeMosCNxmDzrWlaBc6K+rx9tc6Tn
GiXxevaKbtN7oGySQjduHZj0k9YOD9FyDWehcTOpUE6tRUnIWXdQH4QbHR3qXtggQcNZne1dAtlg
n+qQ9zqBr+W1vnW9HUTo6rXXAJ8MbcpcLyHzoJn4Hna8gT23Z6RXB3+AnForUJSxF3WvtKgPrUBJ
nFpN4We9NN8UTtkNYDqxnbJaQC9QOz7WxpHN9tEZmmw/5JGBMLuOXvoGJDo6pEtn/65MDn1V0ts3
fc6cmysHdRlCMkKXL6UaIm9Hktdgku1KkGTEK7vAVieLVIP5hH7/JvJRv408kUCGKrnVSRUQ0cID
t9E2k1SEkxgx3dmrQvu5CrciIy8yaYhlMVEpYifLGlbNvHvOext4XeB6+3RQpF0gMNpgpCD7gv/u
nBDmofQh7zoXs4R8QxfoE6ZXuquCH02g1xu7C9DDiIk3q/Zmz/ILS7J+SRTPSqFiKDb5ALrVhC5n
VE187bRW25eV+co+3R8dffAzcjDOc9cMHX8JLxe9z++wthP26sDP80bux9L4kbpyPtVb1yRN6H6R
iTE6oDn0kfeprdU44LDiurk4zmDvvBIIAxxcRnu5AsP49/8J8t9NPhGQESHtPHtd3azMGZ6LTZl8
susS5/3kCb+t6BxkcjwNiDfDbPCoG9PQb2veR+lAxltjHzzVsf7biUMCTdhcjOVX9/BAY8y4iAhb
m65tfZBhLg4gtHpkzmQUVIy5MvvQ04Pzesj/+UM800yMjYUIRRil1pb1xhhjuY+zp0IQyDXbO4xZ
AN1fBb6WIokfjbyTvmfXh3ZQT/pDBLUnigu6BUzGOcMVj5NyQROMJFCE0TtMUCjHC4klS+3MT/mD
se2nHnVm2WOUj9IXxxMCP+rnlAQhrSnIZINMNt0p9ULNj7LSWc1gy93UQjsQ0vmXsPrM3B22PQ1l
qGHGtTZRj5h2zpFvBsbZ5oVYDSOr0ZRHcP1yK95U1NAF4QecYOSTDareo91OD4rRjQfJaZTGg52Q
RhAYNbzFxNlNHarAVCIQ0vDbEzWxtiPzw4wyfdsKxJ6FcJGVtDw6K3ApxPFErWBJosEZxa+gnj/g
vfs2CqJN0S0iUoSq2L6nrQc/dkU/kcicnM5fbxqfnRFBU/PiZ0/rb4lhdPugA2uTLwHDuhHstL77
SsZoWlkz+5idNA+cXzfjJJ1NaKORrC33m0bbq6lVdI7SkgIJ0RXDSelrDNeftTG7RQ7W+LrZDlbi
vMVgf7z+iWYkVOQheMG6LXBL1xyrzPbTGW0wLUb7y0zbs520P7XM1uCVBRtHdAB/GgmeyvvU2uAJ
WxkkOKFtVQuqDoqQ0y2IEoXVI4H24aakHZdZhapVT5kTqnXVsE2IoiIJmQaW3abJ1lowDWR9QLij
AIVswPcodKnob+4wQIGX8WHGRWEKE9iC7qoNvHqLvJf+0Nq9P9D0a5ofphq+Ghop69KbnspEccaT
OrmX1jpxOLdF5R4H/EeLQ8x3U/e1jOMXJHxPWRk9lkX6nldW63PM/Z0a2S+Huti2Hw0BhsmYPfFa
OuTFzRHjNcemnaL53bjw36A5x1pBw86F19MlR4OHE4V0IGbv3Syyj8ZO6bGY6UOM5nkG5nLSPVLw
iOwAMBf10GDFt6Yn0o9t55wM6SdctQzRCmMYnjeviD9Env6IrOzJo4hDyAGI04YLCOnf9LDwQ1Nz
Pdh3QjpHQSwJhwZqKOUOyICr6ZcLy2wGNpalN2gtz7nT/8KB/gvueb02W9bxMEcnmQDQmhA5UtKw
/IXzYy2n4Ql5sLnXrMXlM+MkWReOgYx8mNoDQobhiXOPfosqbRVj78o5B2nhbmwpG0YnH57uN4kS
+RMtZ49bhy8FZZdeay8+3e/9/iVE81CRRrfczPdfEWvBOTeECfCAH/DKnI1W1z///garGDK/7Dxz
+/d6F8FqxFh++3vvXmociLcYVv+8+4IgSgYp6bC/f43EyPCpcf0kjsh4nEYkSAYf7EynedB1N0kb
aRybX7WxRJYYYLd7FqKRgp2F+GfH5y4P1K50q1+h7xXQSUM3/e3NxJmHmADdbN5runcyydeaUK60
w7t0tG9EkLs6QXSDXP1jjsPHYvBmPwVPWtq86kFAb00JYiNaca5BSPNoJHr4mGZWOk/oZ4e1q8o/
sEgB31jCFy2smn7OHhzIpYM03H3lgGRk5v3pWrbYsEA6AzlZ0iER3L269CEnd46vjufcnNEar4X0
mlVN1apL/aKPbeSH7VOQSFD/RBPjxZt5Lt6aa62xexOE+cvMb7YoPY5O4Dp6I3hLghKtoxmc0NXo
Nr2KwEmpxHq0A1bEO4l+ArNhg1Fip9N1N3vymLxwb4vxcwakuIufjQlFisAYCHkExQnsAyJKI4Ix
dYbJzal24QF2FdFT/Y/aSSW+W/tGUIjrTz0+0QIEXyadbVSi2rQjkBluApepgl6c2fBhEoXyEl4I
6ogoqjFvlQbgN20+Z/ESHZp9l9HC+E05KQHVZiAfmDvhJnx03P7AyAMSt1UQDbYIETWU1wZF4koW
8reWowZQyN/Wqsuf6yUJak6Aec7Yq5Bv3PMQ05VpxOBj9f1gerchLvN9CdA95YVg4NB+RA2f0cru
LnMZ3hoYuiuVo7pxdWiZQBqKgmgtYlTgH1astUZLSzSfSPSJs6PhetOjZaQHq2YUG1LWQGP/CjgQ
VA1eCPqCTBj07mbNULCypKSqH+QmNWM8YBoAVkfgsSjzbNnWOGb1xPw5U+Jbo5NACkJoNbliR9wD
e63R8jyG4rPvw+9E1ALKdrJ4gjiOa4QoVWVLLp3HiScN8yc2IQC9nYuOKG5XyrCCYwg4K028R1jH
KYsYrzZmrSPAi3EzqDrdEDfIxu4+Zy00nt6h+MMds2Zm1lPDyyfRp+zCC6sSvsXO6rRdoc1oGbPx
xbZnIOMBsO6+jlIGNUnN+RHYELaI3nocRfkekEZzbs+UvdqqJKBgnbrtq+Z5mk8Lr6/zn5og2SeM
9Z0qkPm1QFYzIfxGWaVfxWDMAhoO2CBJOwtcIIlptKXB6mNaQa04vwhahkllU6Z0gEpEQWGZ09GP
uqnaFHoUbuMY+o+ZIRCE4p/FYuctadDEXcIGbz9mnuQ6ZVdJu4ih08g7lz0D3zamR7ImwTqOtLwy
0sVkNDpILggsIhn4YR7Gmui78SPoyVzq6vYyeLm+ZQ6IbmWYwRh7S3JX69J4Ynw3L+qNyKHLZkzm
AWvOqdLIf+qr1CJbzmm/KyK+0vc5MIJN2Hl/PO/c1FO9Iq/FZJvlm4oUh2gmTFKN4S9gUaqyDnSp
Ef9ZUMo19AkrJw7eBNZ+Xgtx8CKn9aUarokgXFyvTRp3RJvGGYJfjQgp9kytXaFbZ3wiMMChLEmS
9BZP2ZfrsbTgLpKrgPfL5AiO4+UqgU1IXb83DUP5YIXxhcTZe10zI8Y8iIygeETvzdE5Z8+V1vgK
C2uPreaPNAiv7wlBXKuB7gSyCp1kXpV/pHX8phviN04tkoVBCGn17xYRQfpohknwpOX0BsscMKbb
f+kJLKXQIUQvcFpKnwE0YS/VHogNbK/OIQ+GWHNDa/MzpLeVngKUFcqxVnoOLScKxffYnCaLUa2V
t8MHWVga8NGZKtQV4sicdzOkc/LpZM1vrGnYoROPJTFTp9C09asVetdRM0lQWq71/M4DBl3qWGrG
IJYNeT1gJotxxxKLoJOeySYW6e+k669u17aHoUPQE8z2tMnN/KUsiY4MtbLYDZSKk5UfZAkxXGZu
TFKnRsmWlRtHMYmh2xnuu2V9hH58SuL4OXIlWH2NfDtLX9WxNBhuWU+20X/hSDXZbEf4WJ3fNPHN
CRGvSa/wtip9I+Q44EgGknUMaEc1+Gk5aLEb6UG2Tzg4rviE0UWKgYWG+XDKQiYgqkRQPMrmqciw
eiVsA1PWvsYGWvs8GG74xWbIWbsi52hIQwOuW8r9Wpz1YW3OH4GLUrauvgYKlWKsGNLpOp9pEXyQ
hiz1ZfgMeCwv/yRMDsmjateaDewwErTxavqHw7NihDAmHg0BzG/b1JheKJI3XaxhraqInrV7qe+F
zg6Dhp0Yz1Ywss6zEVAlOYlG57tNFDy7oR08t8aybczjhEerDZ7DyZl3i5HZd5aryO6g5xLUotG9
XJEJVuzG5S1UaFlPtrELR6iS9nnSvR+6ETbP9wugHr/qQIRnOWvqOSE2Zx/FPKf3b0qnaZ5VFvqM
gO3b/RZRIwDW9gUjxOU+QqH6m+kG/v3avHzJDhhQ4gUT+/vXsrgxTtw+XN3v7f611ho4VfTp5e9P
jR78JAvV7f3q/ULqr6GmZU//cQO8W1HnLgNWO/cbsyhPhMl8LQimFw95BKoMBU5JzQ7U2vpdTir/
udygHJr6RW/0fB8iIPg/30A38/90D17uffXLr5DCzf/LX4GCx9Tm6r+6QTvbfx/D/UH+F/fwrzf4
54PsimnYtCMIVZaX6iGyxx/l6NYcrqLunKFLQjoq1Zvb9O4BrwP0reW7vDZIFmzC4/u5Um99tcha
3STY3r/remQ88UGODsVgUay6A4lUc3aITEUSbNddTYhkRAcRWUUXsvkDt2orOT0Lp5W/YTVtyhkl
OBFKB1vZTOhoNYEHS2m60BTdh1Pe/SIU+9VK7PorNSzmeaXdvtsFeiUCwvTXzrIs5qNu9FwhzyFH
TGi32gySLdKx9jpavDXtHtOZocFV7bK+B4Coh6e+ow2RCad/1VGdnguMaav7dz0U0xe2ROyty43p
ylaE1pgfnor7V0Xw74OltMf7Nc1JjNsYxydgl8wPlNaSeWmOV+AE4zV1GPygncAZaNpgx+5fvF9U
uGbzHGwVh4M3ltSoiD4sp/IOuY0Ou05V/WGPy1BjKNWNHrN5Y7b/6/51/ljh47ubDwAO6w/5Q0MJ
+aFRFx7aWgEcyLzq7w/DyVS3saQI7XIn8cfIR0LpPfFXD5tO04dr1Y753g0C2gveIpwr5Gvag+RD
adJUoy/mFuFxU/T8uvg9z+bsea4D5ScOaq3lGEKmYUFVl22ynsURrn1+Sn43UotJ2436l6JMt9IC
CFFlZXZEILPpc+46RNPraem+KKfpaXRQyiaWL+264plD8oQCDiZ5V/4IJRS2LhjIpsIrqjtMrgI3
NHahqj7mMPjr8Px/zXO6xD9pfJV/2n8lON2pTP/EO/1/RH1yMb79b6hP//bv/+3f/8e//3fIT//C
fFp+6i/zSejGPziJOYtBH2MsHn1M63+hT0K3/+HCDtE8V7PAdsDr+Cf1yfgHEhBsiKAOAEJ5/5n6
ZPwDo6C3kKIkxknu/P+G+gRb6l9sR8ujsvgHukRSW+Em/F8sNRFMRAN/42OcUI85CV2TmfRuEBnI
nXtip04e08t1W5tvQZQe0Y+tRwaRM1D8Wct+jpU8Syr2cELHlUCwtkZSRiG1vAriXCnDx696IuwE
HUQvsGzpUfWZY1ZYlWaF491lUDKr9zGwT+1AWyeqvadEFuWOHv+2IIF3H9SNOnpCU0eUlOr4z6tR
P4y+FdCGDeE2/b3J39tlwtpXdbV25yTawRh9cYwIWOxCHd/qgGqsAC7w4A0gG+ucfvXy4/cLW8L0
9tIKeIw7JHs5pttcaxsy21mBfV3RGzS1bjreL7zGmI7RqD7q0ftOJloYP4KI8LlRc26FFYntEJbq
iGUOhq0d/6ylCebf3WjivaAvAZCtjvw8Vlj6rDkoj+C2AALG+bCXGVAPlme6xTXo1NiMN4XoIP3O
mjbu7/+9X6RgyDktCQaDTHsam3QqBzLlBs4onOfqYpXZr35w4eKgR3lEU0drDOpfajwDASuPQs3v
STg7V5hfe5pzFps6p3D6RhxZnLLr/YkmP+szzGahJ1e78apLX6o3owuSx8xSdJLKed8Yxd4JGnx+
8Frt5UEw92v8rhFfkdHoh757tGJED0wSyr3JWGSOtGDXaASIlrhNJgdnbWtG1jqzmie3akndKoyX
jjw1vMcIKWyGpa7NKcHQK0Q1k/tQ4iLejQ0WQa9+jM3J3qW9t+D9qdIZcO2yngQwTUvlczoH7/hu
1J5Tj7WP4WM7nf0jjSxz5yb6IQ5CJrhKFH4aohgLQ0Y1kq7tEuwEMHaEkTzlZOiSwYBT08Evkv1p
aP1dKukj1/PWssw/62oY6GB3O8frzlaW92+CxxE4zaNBU//CPg86lA0eDdsU+FWdr1IwlYd6bKja
3MFbRcqi56FePF0jn6XrgfbW5otbl81ZGIBvQ8hO34aMfkYxY8OWwN4NvC7rSIOdUbZ89Zzxe9DH
8MGYSChp2n7TRHSpgu4h6Zt840U/7VlviLrOKMQ1Y2lEkJUHRCP3H0kSjd50r7hUerjG00v2WdDH
hESJr9ZO8i0jK7ydNk8zicLUHdFrkffkU+qcFxjxn4sO6lVLEy8K4QD3kldW9b3YE9eINgIwOU1M
5xXgarbTTAcxb9VeK6YXgE89oolKUt4nWifbFAdQo5g1jUrGG3xlm3kCti0VkXBeNDNa5z6TMj27
DtliGUkDFijnfY6Zj3NaZiIckge9SjTY9y7j00DsITyqNbGWf5Qn0ZZydHGhTlzByxKbF0+bPgE2
2/VLFVS0D2SYErGdDyU7Nyxq3rjjfg5+hU7n+IGd/WDExQRFFhc8+wRxCkSgsTE9uUjaUFY6EEJG
MuQ0lwbViEo3N+mxZ9p3rT26iria2MzJqIgwTaDQO4bNdUiiYhvqkkE3ypCs81Y6FE9Gf2B+2CnW
zRjQSYyTrVHo7Xku3YNrMWWhOedAmZeu32sBz1ZXxecyehAiR7+WY5jyItaTUGY0nYtiHZHXCJbW
I4qhMRlXeTSnKt17s7RuQYl6EQFHtKIGTtZUl3lBLi1Of4u5vTQFR6PEuWIP8W7wVq6qZ2lhHUn7
Vw3v7wVK7wsBi/UbB6j1oIW+YDJ6mgQ9lakU17F0fqJ0FkQIu+Cfe4axc8uo0I01ji7qVSHOI4cW
CUIKpTxGoa0v8Tt5HW5ow1cb1FZ4Hns45EQDk7hTiTMJhuPNrhm7zMwi6x5fnQ47xScgBkBavjZa
u7x4LSl5cx4dkrg210Wq7CdpWDtchccqMGGsQ89bM/BkYOBm+iau8DyKLkFnyaxtVXehOkonejUa
8mX0buZ8jv3lqJIENeB5cEwNNHFlbdNR3Fo7fCSaKt3P0tsjNOX8a9vVdZ6G89yL6rG0u53yaGvY
SpiIFPPfA+PAEoWMHfD8V+AF8CFok4/rokbchb3K7nk5AtJQbylJ2XAWpYVwQv5mm+t3xtMcePFN
6N6unHq1M4jbZrqhkOHqwRHWyLge3cLdS9TVGHZiB6+4AcrQcuZD1uEErVwSBUPeyZiTBIfmQPeH
bA63UjXqlM0uI4gAeTmSsGPZG+EZUNWxd8zUR61Bxlcc2juj5ihRzGDUPC1bB2lAVibPOB54xkCN
eMTYY62HRDyEFB4HadCNzNLuxZuBWlc5OglLDzy2Hrh1luPtQTg0PNQLQiCUFV7ar03h7kd7cM8B
06RK+wNvpb84hSRb0ZUEtKJvGcCtke5CeJ3rfocZasS2OiWJ+9TBPz30JorbcfGpRDEhJ4Z5MKya
+WzCm8qQGc9A0bQbXScemrYHbS01f9SQLXZhk5oXx06emzlDmDBCYYEJtBUlMo/EgkYczsNrzxiZ
8Zv55gyEJkC8qVeWCF/pEO27UCfMWtdwtg3Nk24RTxeXCUGQggA1DfFwmMXngrcbmd9fOivC3tFf
LD55yjG7tzAOxUOGibEa3R9GoMzHKB8R/jiwrW0AyeB6gMYxhT+bQUMiEtzlJh9esh4tVJmwvyqm
tavCuvRurr02jhxYHYtoLXOs0Hwm8562ZmbSf9FZrbPE22hVUx1Fgt94wo+aUDpsS2b0tL9WlZbF
jyhFu13msiLKRu1CFA0XSVAQak94ZNQDoqQ13xhDiJCebM6+jIhW8th6xxEHUDnpp3iocd4xPqdh
TJzONKH8aSVxY8x595XVHTrbGHdt/W3ZUbU1POvLskrnKI3gRChvvnNxNO/cuduZyICP41JO9cvF
qDsEv+TWHG2dUrySOddmTCYGRSgz8FE3wRmE2s46Tp1rHSuhMhzBBdwCL0bTVcN4SloXGbLhm1Ql
u6kYf/dL+EaW1Ye+xWY96EWMmwiIVSseTUXKwf2X21NPH9QtxktoDK/CdXK/olFMAmrZF8f7Rewa
BVrq5kwLPNimy7UMAT1JzZDUzNLDJ2A2T3nKeRAS9zIpbuLi2C4X+pStTYZOyNMklVxnXBiL0klC
zOyClSLNJnOLI2POhxbuGcmfyQnp2zXq2odcX9xoy0VqeR9hV3+HAJX8KM5f5qmvkf3gnoXNJQF6
HMoKU0ZFyFGkk4HYdfWxpgu64UNEbMOsrvGAss+W4xuIjHlb1PG3KFEKw1ACVsQpPZuNZ6/t1TpO
mRotSgoadzYZUu4vxqRkQw4kjZkBNhWTztByTa9mHN0Do9gs+TPwboEEob3V4E1WJGkvyU0/mgQu
sok2lN4sUqVo4qfQB9EE/tSt1GNNrL9RrvCtcvysA6DcSLpc34yUscqHvvRjqeKVEQJPMOjaTowv
646NqZmkX3gkv3R84MnWsK91ztPUGTyIcaSVSIWDVDJr6WNryUVTHn/JwNpPVbXp0pytBdzXLoAu
B+J9IjkJp8+YArWV4bEpQoa/07ZhXLkxS1byutfILZgfaoIerF6Y67SjSKdB/ScjgfWBxvmr1reU
ojPOcOrp3eDt7EKON5nAUuT4sZloz+tNPd6cP23Rmr6crZeaUMS1sDDHQmistnPJg4cfeS10U9EV
zyfMk9VGBPB2nZQ0aow5d9fMVOEWrQr55Hb9iE6Bhj3ODOxDu6T1snU0cD9JZWwKe/q+/0CqIVeT
5njRJL30zTwQQBmI+E9fik9sUV9GhesUwtBeQfrgXETbQY20Y7WAZvXiHUcuYiEPn/vnUiZ/EF4e
DN1rN1bF9E+H8oHFBIsg0pOcnva2dmJmzTFzoFEJDzFrx0DAdA+eSWYxOxbTgjanoqK/vk2PzlBy
+EFBKIu2YpSfvShDNzfKUSzNOb9AMR5Mq44WftuUfEnsAp1YPBrg1zpeMlEMnYVrtPZJymjLlA0g
grYmIQatgSUpwUK6MEYykaLLizefpyZl7UV/P3rN2p4A7sxqHHdWRMITn5UAqGQu0yvVbemPw8/l
ibojgpY/nbpxP0Fm98OcdINWCXJCSHzswt71GwOM7Jhr9O1p92fLu3dAmrbBAayar3LkvDUTGe8P
5f128ggV87s1CJqep2ZVTQHO3xTJVyDry92LZ6fOdq7xH2GMbTvei0BSf9mRq/zaaiz8QcVqQm2W
mAM4+IyPDbmJXzD5iYw1GFurXIB+0N7MmjUSZiCfLQXV37SvE3EPvoNsqdZz8Af90KyD3P1qF5uo
gZQQmdN4VkXyp+BPvt+YAcXjZD/UfGEt2sTxs02ZO9Y+qOhFTlF2+p/snUly81iXnrfiqDkyABDt
wBO0BHtRlChqgiAlCg0JEg0JgByV45964AV4UjuwHfakHPYaMnfk51Jf5p+ZUZFlR3hYokSRaC5u
c253znveA4ZLzjVMG6Chi3IIJpa1GYCJIw2NgyfMtuZFwPbO4HqocR3SurxF05lcVtU9/WJDQHzD
01oF+BnZ+Zn4gUY2atpXjZiIhan9oIP5N7XX6lbu//0/fJyvp0sNdXqSnU9/IC1HFfUXaq9/Qu31
P3/5jz//N/7/95//9y//+Od7fyi/LPMnKKlMxTZkqIxURRCP/VB+2fJPCjDVATou3mCeQS91wkVG
8JprP2maLnOCCCFMSQratF8pz6FQ11UGDVu2oIKBRuVXwvfFN5UOXPHfBPA/vv+BbRv91h+VX7qu
qZAfKBqJyrplWeL873jrTAT4NrgbhAtr49VFE0gClWg0azFTnAlIivs2M4xlYjHr4wj4zKwgRILL
4lpxMT1gEkfldSqOvl2hKZD7gW8fgIrDMsMc12FklMCatDmGqyN25JNhnIgGD+Yr7Qh3cazBgtX3
B0DqOuoME+B9pkq4bUJJiX7EyHsi/OifOusdNm/mrJeIm1gO7JVkxZuT8XnHp9dp6obBqDVXogiD
s/JxIi5vlp1cyDlB0x5GTBpcUPKmHHDQQyuDY8Pgq7yypwuuSrp7nFOr5KXvTJQijG3n2GRaJlL2
VQemeGFKNq8dS/nc8AvcPAmohyY6OZFSXhIakdiA7dFeEYk1d3L0MIDCyWN3HeGauRXZwh8b87ii
R/e7xZoVj0aD5TPgt2hwslbq+bCDV+AObrvEqJqUn2y8gPvCRgeA0yL4cwHWvLkxv7NQTYlqTiyZ
XQpqI7kzbDQ2GkepviVuVbyjgcKFyUx3BXwe4P7yuVq1q4LKr+WGcBT6/SM+9ZOyJ0qG7UFaf9Fq
JthkDTCfCFZHtB9wBr9Lmfb1OAK66UM6b6oWveF5IL9VyEqRtEvYaUa3KoYLlzUC7g8d643j7NYC
M7mkM/0K2kzKCbpyyatIqy8X31IIPNfFrMNS+a2wi+NQs5dn/TTrTaAPuG3iKYACDhpZH2ufcJqO
P2+xNMFbFb8uOV6Y5w8EGDhXgXbofn1TiMKqHtHZ5sThrQ8dnpj5prLq3i3wMmKx2+1MFhPdNT04
HYShgBrQP8Hz4dzsfgn+VHaDC5rIGRBgouR1F9zRh0oFmAEwfTSQ1D46xLiG4oQ7js1z4uol0/W5
AsNxO9TF7FZQYVCeLur7WM0I+GViRYXcNFl2ms6u847t/9yM7JvcOvgs7Y5C7g84rhEMSoPr5AwU
0zygR8rNcZvfCHqioQvWCbJYXWEGSRsR+jQh8ughsSNFB4WRl19yjq/cEVWjr5vaptUJkZnYyuao
KFDRnM4E3TtC7lAShwkmhMGzfDtFdUlQwjK/E5f+rix0uV9cYHrGiQzj3bW2J3VtGW7awKVWgS/X
betJb8SGkS7qGt2aMN3r/pIdIVs6POXlJ3DSfp4SJPw0VOX0U2WV6521e3Rp8k2fErAL9WiUASg0
pUMRKVoMmsbGVekYgNRAhDMb2B0mpbQoo5gOpN7RZaRHQJ0AfCL0n4mSdlMz3sCD/2SqGO0MBbaH
ptQSsgOnEe1eu3bPirRJWO82OAdk6AVQD1e4R7cDaEPO2gjlUTqt9cyj1UEknUBhFG2/OjES9aX8
Bjr8PLQswhnGbfHZZR0RwxpcDK5dgy7PTl46zPb1NSWCpGYSr1xo7gmp4w70EzbvSwubSVUgZDrq
IdC5OAOeN5f2hrdNgrndOHZ4xSANsCfVokEISG8+g/K6OicTR+pk0AdV+2y0Z5zs2m7dHOJ3c4Bf
Uz7PBvhS2xKD7uUMYR/m9Q2u1Hbev9/0I/DeJPEgxZGz/kKY21vQSVC+ClAw/lAnxwL1qvY45BKo
Cy6Ve3oHbvAyqBqdrW+7y5Jz6+kSgxjkUEpgE3FSbssIbWrqxFZvOVXVFzgVarprlzACWPUS4ncU
S22MMTYd6NxH0AL407xOcGNYECRBoVM9naB78HD2YVFZfLLAhx1QqVYX60hqGG7Tph2MtPj0krdl
B3Ll8mRli0QGmwqHk+mdB0UbXZN9axC3Oz4G2g2kkT6YNWoGBZFKVHV8i9GfS8R7uGaQG90j/NKF
Rp2nW8TZVbARaubp1UjVeGJkceMBi9k0J/0dmoKTV+rEsb7gNOZdzhAqwNzxVOpp4RnpyXZLu70O
S6GfuAKrBruDUlkGiE+kqSvCyQwVSHtQXqG8PZAdSQX/p9o4vpQWbAgpYFkdOlFcwlQRKAEZRZNY
9K+mrCWjDhc75SyuU68tWGnApXpGJHr1qqHbSRY1xLgD4dNQwVh0N6wvPHIv3mObC28s6kurLUPc
Kw+yPL9pt2fUNB9GN+wEpbx0KYeSdTJGBCKI/UMWe8fucp9pdzbQNURQMwgYqCL7gC3avuF1pF2F
wmSSlHhN52UyTsvbKSAwSY23IyU6j47dZ6kuL510ifT0IE+sNI8S3NCfz439lvcSjoVFi8r42uNd
nalL9Hx4JMGbwt7AOC8PiRzIJYzu1xhvsONldpO7F0OpEqC6UtCXKNayJMcnAoCJg60javXi+ErM
cd/SXZMJDZ6y6lnLYH3OZBM3CxNv29v18A49JzyJcv1VJyUIACZ1veh7/M3vwBqvtq+2djoEYJkD
SfRbgl0FsVVt8IUf2zXIN/lZL6VAuijoJWA7aiQGuevVClvhmGYY2WQFa/esOR8Wt4INcEa8E6NI
NxfTqvy7eg71TlFG1zSLmlJ6UjNY1CTjs4TtyH0sEhrNk/o7WO+yy+DSVIiofu8JxL1qfS0/655W
WWxUYZG9yJhYQDSBhru5DRu3NlZGqOHmECpBNcNWfnE7WfODAhNIcWHlogOyj/vB81GDJQUd9uRC
R0blnQDGxdLC3s5r6/T9kAKMbvFTzzN7iK0HvxwbDXSaTmKiP+Jf5pYEbGEvedY++qZTQvjO5HLW
FuVSGNWZjglnmhHMBLp72FKUxKuDa9FIgP4K7KDEqO/aZJwY7fqgpXcPw8UbykrYN5d1UzEJ95l3
VG/TU3zSgCM0gMtOtv2iH1jEsekuhFeU2SX+pW0FSlpylZEl15hKTR1mt8H5EpXwDrkSTEuBKamV
1wLkcs0G7z5AVETFLDbqBVfn4wW/jbTE11WGNHAI2fch7HWC3d2y4Ii/wtdJHkIWRxhkQDeLzgA/
FbNs9DKY4L26ZeNYSIY80XNzeI1fLAlVdEH0TfNynmKL6CLFBLNKOHH1an3mOc2UCMZ8fdaXt1Vy
0mxXgQ4za+UvXAzx5QAWqkNOTjDOVJ/jMjQTgAs62vJaxl/5uV1LxXmDooR42vqy7zrChrUnE+ig
+gnqbCixOPPimiWHXu9FdIz+WjfB9diffUXTvE4nYiXqVKdFa+DgTgDBv3Zbqq1GRGmQshmTExEl
d7aFJRpWkS6sNBwyL8Spxd+5OyYVKw78NNl1LmsRwbGm/E1w0LTOS6TBu3Y8ftTyqrbbYax2n5jh
AP/B0M0qCBytrDybN32RpsUKJqewVQ34PDLaID02bESBM3XaC7xKmCrBcjIM1zg7okNA7U2cDSy6
xKUbEBzYDsrLfYpdd28fXtvz+AxtR2moBIaQkPyDZvm2RoKx2eEiXYLahkvPZ+PcAio5zgqjei2I
XHrnalwXrfV1Xl6zjSmh6x0cred7n+80qLS62Bzaxxk00nPTVrIofdeNeoYbyxxUy6wtMR3l1uGl
to4QchEuXToTfTW5asOT0KIl8ZcZX5bgcvCeYmkFfRRevFVajIqjPMVa2s56BShywlQ9Ui6V7uVK
O1FgS2HtXU1UOBZGh8rYKse0mNKY3tU4PqH0q1fxAPUWYGs8aYzyzV6czBoUsQUTio7RiSSksK2b
V+gajCmhPToibJ+Jx5RumgTL6ABOTMZx9TCSWnwV0+tTa6qBpKASxLKEh0bDCqvMzOh4sFYxPMmC
jgCHKvYd2OUbnE0Y3aR22sU4FB1vw6tdjIsb+zk6Wu5q3WB9LkJT7BXUDoCwRZgPLTFYnzPEAHkH
oZP0rNkTeackKc1W0BmOBi6KPeoTIj0YTI2JH8dQeRWm1LqFNFiB47NCC/6eOIGAt7gUtk+neTkP
VHxyAVppIGAZ40GN5/gdoSEl+HCPqVy7AI8ddPjc40zitKUm+Zkxko8EJVWvh90Z6jUMf+08bTA5
V7C/ULB0qGm1zeIKtVVtM7pS8FzBeP/QiMoXa3WwqxzMrt66cmWPWaXurRkRY+HmhEf2Vm0x/H5r
T3uue9REW116ILhBJmW7e4zL47kbw+m0wy7OTFEyhZtEDG/YHhbiHuLX0Q5cS7gnMBi3grmtguQl
OfQzWeoxJyvyqOp0ODaXx5N5f6qxUukHnPuhA7hYLaY16XgbKzj5sXpRZdzlDjsdmmn3hJ7dJ2Ij
PlkdFErXCxQsYksQVzg2XEm+lW8DP5axTB0tor72sOPhK1+H0nVaFxC9NQ08JFZyf9EgXX2CK3qC
IfgUyioW4QugQalo53cJVBVkoS9li9mU2A/y4Xiboi7BsngmqctJ8a6sbOVE+mC/gBLvdtw99ptX
y4yI6EqMMPXrt3oHmPCKPzoWAyUd3i6yHJkaMtNeawLwKMD8cHB9LusbCIBbN8IhdFLis80+NLym
eFrfINiWiaCdX89LvJS7myX8NrFWXmxABfUUL3Uzgnaa7U5M7GoNMo9RbapRfaWfAMA1g2MFSlMX
ushbN7jNzh1m7NQ2DuHdSBII3T0T1xB6SfKGR2U8gngV2AkewZgSXSO/j+B+TzH8oH3NqJzk9hRD
w2rH/ond10AzoiO0XXCDEFP5mO+IXknvTZdHVBZn214lyXl6VpvPLv9ULp3hl0J10qrqXO/Md8BA
eKrmgBdu5iS9GM4NrZTLvN26pYzoNNhV3LiTUdkbUNNhkMyliweVAyh0qrpI6Oqini35WkFAgeWh
oS28NO4Pk+SgcaUJ2DKds0RbYTlDMZFKqyO7D9QuMxhV4Mvr0GzWCXmCfJm33Jqp+RVQ0+sJdwul
BvST4mUB5THWPCiihMpCv4qZW4wQucI3VbXhK9EhRRXx5FFa5Jkxw7OwjnswAXQHWWUcuTbHnYkb
p1oxg2ZVHmUnhqZrX5KpG8VgCTQoZGJ4US5R1xbXEsXzQ2phPKkrOzz0aE+sQmvdowXiA+rlawzG
wVTAMebXxus0bXa74/UAES/xlSLAOesjCxchnEIuZZWSXpLLIgdAmJwCMSBK+X2W4JKHI+o9SGI2
GSq7QD1Bd6S3aJZEUnFymUoFfQzczE5mgfOdHdS5bEPEqIR6p2wlvxCLJEZYFBYnaAHhxjleWvTa
OhptoC54p6MdKsWAgIFJgtwYKlH8L64M2dfiuMMRgDmnuQ+tij33CYvGOSXcAHzBQrH9Vihn81E3
0kCga7Q3XExNfA4Ycx/NoYk8n7KVdh1sK4tsiYaoGmOldJJrQBdUnRUC8ChAilosZxfTfHuozHLC
srqP+r0Jjdkdtiq04YC7Llfgr/0yP8LXURQj7aDB/rq2q8MWz/inY9YfQV6q9+HR6hOPcAOmr3c9
Dh0alhNC9Z0BJ7SGI0tNSxyO28TsEWKjr+9BY0urgsCIjwHyMXD3ScWSrP0wTJRBdQ/NfBuI5n9M
Ab0hDBEJ1HxijIelmxnMahYsR4fYKczoNkiACcTdYaQRzhhzT47Vl8gg3kEjoAfDecO8jF5SdJM+
jQOdKM5wvaEyw83DwIuOoRbjMKRHdW+v5LjdlmXzciiZh36nB/4XVKqDPxJ0AyTWoMfWTFPBNVao
cMX53ylUjdpsyiTW9EAi3Fl7y4fdtYA06O4cYl+30fudLh8ZAqf15izN6V0PpeGxjFciZ/iQondM
3sQgINoWmslP6zIiQE1/qhZVrkcVQphdkcpS8oU60y6Jd9vR8/VEm+UDdYn7yF8X6Y+M8D9KpFuy
OrBBZJr2n2JnELYYBlwCmMGMYsyKrmD9jmZMz3YXUwnP/fXNOKBM7FQz+uvnPoIn/Z0P/vvBqi6b
NoOLrBBo6Y9VqZ5OGY75LVVZV8E5ThgS9JlQA19yCRIbY6YxLItRpLzbM0VM+VcohYt7ttMtkw2/
vRmwfLjJY4OIx5iJnata7DWxuLnSm9MkG+KH6F3JOEx0O7FmuFVMMmfjXwkO84gS+eeCmAoh+RTD
Qmuv/Kkgg1yTgQxletBh/GbnbszE+Ncd+qdGwmaV78q2niPzUUXUGkyYDGEV6w7jlqHYY+mhMTpk
ZKtBrWv2dZCfZ2KIPzACXwfofsUgd1M+YGKaPmxm5o0bBsI0LAqlaYymYh3TDKzn2wkvWqpPtGXK
2uXRZP9mLfpXrEWKbCgAkenrf2Ez+k8//9df/ib9/J9/+dsv/+Hn//J7g9Hfb/82G+n6TwSTNMC5
aYRiEZFyf7UaiTOyDe5ZN2WdSwQs+ofRSNV/AidtCmC0iJ5AyJLfjEbiFAOTYWFj+pN56K/MRQNM
T3S5v0uyiZHKlFVc20B7Ei0BnM8fuySWTKkGDzbwLl7hvL6v5o0zz5xV76x277v3zKmc+W7OG8cb
5x08mbPT/MbZKc4Kel5nl4nzHIdlV1wr3t7fZdd03iCycgpniimffyAl+Pp2c5/eSu/svJ/F58bH
5/JxVeG82c7rKzkQ9xyct8/XVxaqru3sdvP5bsVjEufkrSo385nA3Pd3WzyLZNiWOCKdtx/36s5Y
d950kQbmDV5c886TC9KFgNs/OJ+d82k6U3HuTPIr2J9EWuIbeS6cMdGe+McdN1dUSvf4KvL22j0d
nPHA+Tzw+fOVL1f36ow/xXvn2N7T6yfslqF4LmwX1IR4UZ+PSnkjE6bTkqB4vb6KDL8S9zNkNUU6
OK2+1x+5O+7cV1F2DP/OK0UZ80SuPDgU6Sb+o98LHleIqwgdwp1X51XiOoxcfn/1s5o4jZOqm6gE
ztKCpnSNFxZqHI73FkFrscINQuID3zc8l6d01KBJWe1H06GdgEkjuAdvb1d3jN9eQ+Ox1IS8+DCt
Ty6+ypBWJKzVdXfwqc6ECmwn3DTXlw0u8XN1ep+jKBrgejpwB1cne80jeRQ/4cPdQi02q2anTWw4
AK0OkBCgVOgd1nTG7J5MTNgBoOO+PCv2kwjJW43UJIq7Kb7ohN09w/WAZx4Ul6PBsAsb9303t78l
8n21Spw9f6twwPKyJNKkg8dZI0QUWf7t9+6svo8gUZzczdF9cMFSCNcKWRcM2GoYh8nTgPjiEesX
qmSHh7kTLnuu2d+dJe/0jdx7yKKzqxzx6OV+n4hTvKWpkzxBwBLqAAKf9LGA369hgOAFJ/ND2E1E
BvlSXeTh8/Pr6fXpcyykj7RWiGKKPAaw2zgGSKnw4BseZNxOIjm7s3gYhUicgO2ps+Ljbs63RyEU
SsIBUWJO8ebj+l30LvGuz0jP8BiIwosexHkhkUJM6Ry9s9xzYke3zhzc9EgzdXeGu+Pco0c8rtrR
z+c7+jnfxM1zMkPvEc8WT3/nYipyvaBmVo27I1/cQFrzyhWPFbfzy7/g7PIu7oruvK0Sf7CmrYr3
xl3tdhX9eaq6YCYel/QkTK1Q4Y8u+v00Un2UeUXr84HUGYF44HzHz+M7z+PLah4IRyUCXFmOMjbv
eDd5+hoso6g4+sN3vySRG+3CQCOeNBdj3+4UIHTrYqSUnrofQLmZOMpK9Svn5lN88cD5booqtdzM
2+juyf7VN8L4SZrrb/WEK+7O/FF3dHGRLgmLX/EQ2lkMeGKYEZ9s3sVLHPk+TnZ2jBdCBh6Vb1K4
VRh7K1GxmMVoLlELd1F74vVDHsj1d50Q6O8h8GSSgYdRklQ6/43n7+bf0ouwFq64UYiLKO7dST0h
wfv9MrI2xsKKzMIBt6W16OhZ3w/xFPZEtS25CmlZtjsD41ECJ46TvZf0TN0rIaMYN2EXFsOC2SHY
7cR0gchSFiFID7kRpXzfUXtkjvddkDKOP8bG1Wq/2KyXy0duIMB7iLa45PEpyL3vln/cl7qUlHOI
Eu284xi/iRC2t3dxGT31WypWDxkQzye3340tJqrqUduiBd7FLDJ9F40qXjaHxOvz+Ul0TzydnZ3t
zB+5ZnBAyBrnu5t/jyM0rChe5SiBKKAo6Xw/K53tZrLYM74wujwq+JFbMSvuuOKR1+V+fXI2m/Xk
Y7+IPZGmQvK/igX3LZF3sirKwegym21nm+VKNI8X7j8oYOvQhvuWFtlLbo9M9CJne6qC1hRdk4Jx
P2V4fCRr74Yraoqk98TX4DrRQTNn4W8mH+FisdxHjGK9s1gusCYc3OXyW0JEA4iztLsoBgPhfvkh
BkRx8XL5kL7GRUSFwCZOuN4s9uGCc3sX2TlMpWU7RiMdFT7XLvYtATo/y7EQJ7gRnHz3cXEQOx6w
4An7j8V6HZKHb2l8FHOBuHElJ3snQrPsUfQlimVn+egAIlO/vlYMDDRR6iIK4tj3WP8QDyQhUMjf
an92KTc1i+goDjfQrqLuFVrmsZgRZXzcLERJ9A7RS8QBJptgJz6IR9KTFotwQZcR7bPYfxSi292d
fUjt7heL9Wzm5s7oJXWeS2c0Sp2vznni9+v5ebudpZzhlO6+jLbb0sFHwLl5irspndlGcWeWw7t7
d2d+5/mbu7s4ipal+1H0vWj01qGNTJe3o8PJyYaf2cvLtnZ4kHjm88tkveEpo9nm5KxfNrPJyQGL
t54sJmty54A2ccKP9cd6UbjL9ZZnIo7rzQxBO/mj3Nmqzst2+zLbzLYvT6nzMkIAMXfwQXZm6/Vk
Q3rrzfpIigYfFmskSBxerz8mlkPwPK8XuSZXlOnkkDrId16zzXazHanObLsRSYiMk1HSWZAxy6n9
jUG+JpvFAglYfOzXJCvkcT/B3OXEwYQr14uJOLo4kTBlunrrcL0mF+RkY3HsFszoWKRM+pP1ZL2g
XJONqKrJhOiQjngwpeXsd546j+xRUg4YzmS22fj8W5ADuqioss0GwIlDLcw2HyGua+5is3mZcfka
rx1nTc2UTuuvKYYo0cuGElNdNZdToxtOMiDwebal4fmnin7PtRNyIJruccEjtz7Z56Aog8UJErPE
4x95JUuiejn2XfN8IJFHBkUy1BCkEGIYT5yPPapzqin8WEocE4OL6I6iv4rPdCP6+IK0qYq1aBCk
EyHdL9cvz1v672Y2Kp2Qi5fbEQ+npieIjGhbUZvLhRgtqNj1mlHAJTcbrghDfzuKnS2VxYFHacRn
URfilzI+PvvX1tnEzqbzhJBASeQK0beoIfFZ/Imj6JMdTI6Po9uY3gElI4cI+cwhkW1oFrisiTqP
4F8c8zsQ3MusdU8zlUiHXwoxeFaAwcSzrEfvEleJB4k0xAvgrHtiVClcMbJ8iA9iCGVIfYyqe46Q
D5q9FCeXSXR0Xixnmzul+7K9efRZGlV03O98029vjwyLJ8iB4tKjxFnRqcWDFdeHVotS9K+YAoom
An5dlovOgshnq8H5ClVHCLeO+tbVXsazKcDVLb/6J9M3/XpsRSJ/gEvJruTaru1/iK8Qjbtm0Ebx
qI+md/ZXVoihi8GtYRknyrOm+moHWYR3iD+WPnencoMiRNLWH0LMxAlRpb9+jh26IZ3s40jtfFB2
hhx+zRl63QjCIsZtsXT6Xp7BJ8BjPrhWCKJBQt/vpA71WSDE8Mh8Af2MC1LHjb3l4jRe4AfA1yRc
WB6e8iSHZyEFQXYJePNIgagq1BbsFr4QBbghAnYuohLVQHW+jiGhhPl+ok4z70Yz0SyibVIy8CFy
1zi6v64dBkIiMjvUQefJYvASrUZE2Edd4LfnvCCxpcteDuwiNcEYIcYpkSJtS5c60tyURdQSQyLe
cbxEjXysU+fkIl9Hh+lrJw7OPs7uh4+xIXxOvBNCIuqCeoRX//HILRLxqFmo+hwqzOCkqHPxvyRn
XCY+brYvhPxwCSYcQlRERo7uY8N3c4kMJBpSZF7I5XeOSeokivUQTejaKEbKbSK7G+Aozvbl5buB
f0grpRAJiFYS+RBZY0DfMjwqPkpoMrBl80JetgPexIs0xJt4fWf4R6f6zjkl+r5MvDNniUthMadr
iRJ+fBAZmhyL+sddzhO9QfQJ5haZmn0+USgolRxjZnswirmJd+RI4okK/BJvN75AgetJm4Y4JKlz
HJVUDQJtOQ6stezV2sI7Ik8j6wxK3gGutUSJDgX5yt7XTwRCCUcXl+kGZmmKCn+UKx4sGljyRBOC
4uEv4yHl6BCIY6kvzpbut2CRD5Ghkysu5f3ltD+9lFN5Tfg4jkIjSmbFeZF1k0LEFAedADtqsZi/
sa0gEAryuENIKvdM921ZW0FXwSfRIQq3I+oMBEbYcz4wZWVPp3kzrcJsVIR5kAdieaVwZyQWNGK5
cvJISSFFIJ1ewwZXHPzeKwwqjCAuxNTda72CVrzzSy93ZZfFr1DNiNGDwW2ZupCdsUJHT4Ecfcru
DpojxoxEZIw/sW0Qyhy6+FD2oeVFLcAOh4TECxZLsixTsNZrvZ4/kw1b59eT1rMdQgAehhhtX07T
Oiw8Kxj4qgeF4KM6T65oXtHk3+IrO1+5D0fdECXGaah/dtjECQcvDfGugZkXktw7+Ac9rITXKHxp
7rUNgI2mugfBdmNM28P4eMCf0Ysb92yEOELnFSzhjk7uh8Y4H1nDy1Mb4r2ewmsnu81Cd1VPdxNX
5r33t5Chn5x0JgdmyEwSEsY7gF47zFzDq3186qKBC3+HWztGcGcs6jyQJ4xKVw/36YiIR3zrXZyM
wiy6BtzrX3wCOAfnSMwAiq+7EPc46hoZCZIAZipP8bAquaUXIyumJ3uleyQ2JzOGd+CK2CdKmotb
kC+ut8VdQsrC2zD1M4TzFGYc74a3IceDLCA2pX/0GROOLCzBPLqgrmjyNmgDIoyEb6Afh+hhgC/4
2qienBaGCw9vUIX8uQc/AuAm9ln8RPzxKYp4n7MDDkSrT9m0vb+9tR4tLPamNPVDOcbbTegt3o6R
Fr7BG/Akpcg8WrOB8zYes+OdCuXZ+HX89sb9b+M3FFNvfOU7W6tx6b29vk/fvIPzPH57n7L/c/X1
ca4MhTR/7xnZu/SI7ym6v8FoTHkgZB+p0xvaNdG5pED30tCqXZQiOD9jflw0Y2llzbCceOLV6AXq
qhC/luNlrgkN2dH9NLEMYnNnWMRDC85sKJ69L2pOvJ5EV/iir/OLcvDp6/Pz8+nzaYhqRhz88fP8
/HUT46UYZkcvYs0o1vWFg2IQdSOFexMqFb4/kc2p7IokUBJyeuy9Cj2i2PKLGqVmRZ2yJ5N4Eyqm
ypn+0FByNcq8TzImimozthCQhT7TjIlc92xHZiTybbH3fiHGyFFzji+3tRivyjBmx+LdhuW02532
kjRMCWK6Vnfqru+muF02OMgTTWXY76t57qsU4oDcFcElPM+BYNXvRUBxnsXugT8xYFJMPh2Yg9kY
8Ilvr0JdJXrygEs/hVYBZY0oGRVHVVC+V5SVv26mP4/u13en/3ok+XIOXrazxXYdii1QSkV/PX3+
g1DA//82V6yzQ1buP7PtnzldxIN+I3VBk/7jwd72sv3DFx/70eX2dN0LT5OG4AS/KuHFlf+3J//d
/pHKv2KJwABgqiZq+78wRPzTz//j5//18z/juvLPv/zt93aI327+NkMoqvYTPneKPFCxXlna4Dfn
FahSftJwYB4YwFpNmBz/7ruCrQELBEY77BPAgJQBefnhu8IpPGEge8GSaBngy7X/F2uEpv3RMCmB
LDexj/D0PxohdMzXBF7KB1PgBeNq1MykuTTEc8sD6WBN1ZH4qs2smeEDnmeAc3FFGynP9cBR5vFT
NmsZPk/T2/o2jP0+KPx83jGJqm7tNaN8ctiC+QdiZjsqkzvj1nUspp4+MFw4zF14SD3DN0ZtBNfV
kDGaz71H2B3vsIxHqP3Cfpy6N7caVmOIKlwYiMcDL42k4c29e8owG9bRzb8EcqiNqvAQ5t7NJwDP
0BiVz8lowLh/mBH+CabRqeKVURmUAQ4Xs2TWguYNMLwMAZxi5oO4zrEmh6k5rGbwdMxhzZjdpqkH
o7B3Hx1nWdQO8U4dNgzhmg/b/MganZ/ihTQ7Ph9G9uw8LYbV6DKsffAglDN1E1+a6qHpxhGO8CaW
lWk6P7Il6vDDcQ4v8eKqdU6/K0aXSPOJY0iyAzTL+8jHFS9A9QFGMmSi81U//jJc6jUoh7Bykw3N
V4ak4FXhwLsPibIdNYEvL+JJP8pCqER9CS3AZXgNYXZidqyiuz8I6zFx6cN6aGzqMcz6wYC5djA6
TEy/YxY+RErYLXCw5a5uWTylwT20n4jB00RWkD4xSbuHsIB+xjmErYvPfnjzWjdjUZmPiCo5Yr3x
pYwOi8On+mG/g/4jH42HF+WKSb/zYAJi+tZHzaQLjPk50gL4F33o2YdyUHjp8Doxn+L5bYLLqwfu
2Ruwjq08Y54v5UnxeX+tVAcgM0GDVNWBrbGeyawT9NlgZk+b6PBcvpz8Kuq/5ODi6hE0+iSSLdJx
G6rDPNSjnPWB4h+CfKpNdY+5fhClV69kMfEM6W1U8zTbzcKBewjuh8VplHkAE8PMk9fasByp424t
RQWLaJXMWj6IAz7jtz/UlsV4EF2HNvsF9rczbakskMQwZtUA6Q/9RObY53V8fFEW2Y7+w5UQ7ke3
MGscYwStbJDND8/5lKg5o+PEmJ7H1jKfmvSAepJH6eg00sbN+Hfj078EqjDNP9gd/97V/8TN1MGH
S9zbSsEu2MExQi+ELYw1UTPEI8spyUPtfX1dWO0A8/CPUYmCXfNl/4YtTloNooGw9m3TBURMrK+g
oA86X2VpirWMZXkgFt+sXn3bcrKh4tURPSwghuMQlGb+kbGfFtvP1KtcxRsEZnDwLdp7gJRf4Jlm
3Y12lBdrcbFOD/vhGRsO6F6sMEmYhISb2he465gjnQXL/r4rXtrhZXwgABXRuvohrvdzYhkh/QeW
+2NUMHBxvGpezbHLMN6kAfCYMQENWf2fX6wNBASRMkuyCWzh+tSYI5BREqmr+1Jfmn4TQPw/Lcxh
ErWjZEIMrFkcNIE217FzLSyuFtoRMJFTfHhdBfEGo+jGAYQB7Jdz50vsq7ZsbD+A27OCBSvp6F7j
yyPCDjFj59zfefRJro1dy83Z58CKzuq1iQjcM8mHbZgzsFqzangJoKZC23BE58HqDJYhNwsAiN+G
+Jz50jhZI3GsabeAh6IMBYvY+yXuJ2P4RAtplKk0Pk3uQcuCtHPP0ObbCzyv+XaY4V0X4Huy1CDn
C23EQQ3VED5hFsDgIVnmnjDBniJpfhuJ5x6nt10yh9M4gYuOR+b+OUh9ukBUDc++FgIf8ntWmCUL
/nomth/gOP3a61zNVca4nrF8wekkEGu/OriFV6aaxpdYxvwf8s4rOXIuydIrQhu0eI2ACsVgMCjz
BcZkktBaY1ezgJk19JLmuzltVtVj3WU2z2NllT9FMAK4uNfFcfdzxt0PkThpjij2LG51MIgnmRt3
DhmvakP5qQ2zvfVsfdBTz/ZL3xkP46BqBwkPJLGNM27NJsCPnqwDXXU7NZBCBNDc5Ni8xO64/9fH
SNFlUZ//R/3+H+dI/s8uE92pXNU0W74gLHHZcGXUOwOJOnsbMsUk8Uw6d/M71yZgjFnKcU+nIk8C
4m8WR4S/knvPcUCjB4MgJ2fevTLV5EPGuvsjUt6ROA561mBiJS3iy+JIz/Fp5BgOxOTiyI582uL+
Qro4mHxcMwUTclaPzI091vnoYIltI5wkv3BjjyvEuYqInsFvvzvYxwhD1fk2ppz0hyMs/xqPxUG8
YR+a7DGK+w/MVfFVgtFsPWRKqLV1iAoFo8cQ6178iB30KfZzH6LCyPfyvjvkTzpv1Hp16LAlVD4m
O8z7hZsVb956CiKaXBzpkriRjECBMSqMAYSJbuHCLu5lB/7qYlNdt3bt68jdqWwfyMO45fyBRcOJ
az7WizvnbPj1Z/bM+7Ou6g4QxzM9ORgoo6+e4kJQxf9M+J/VI+/HcrOn6PJ9ETlbyyWtPzwWUkMO
4G8ZJY07wXzy0p9a9o4ebC7iX3ukH/e0VvKc052O7Vz8iscpciXHTzizZJfk/wGZP7EKG52yJHxn
HBzEY3gy4ndizURW0QQiu5RDlA1xjIjTcBBEH4DBVqZ1ChcktnLtiRKY4tZ8SMU9UPA0zsqucMnI
D+J2RKg0+ONpDbEEPL2V3cIC8QppJ7ZeHYrFE3mcfZmPK8vRc9U2z554gjJ7c04O/bEVG9U1A+kq
nrRFClNhAyw2MAOuQeF1+zvlSO6B7g2Bu8FNQtLEfB5WQSSeYi1gAuCiyTX+LvLAxSPqwe5RcRya
36hcDl0nIUR0gEJmaIYDXhliDs8JpRM26CQ9zmEfruxj8Vk6UZ44I7GbeWTZfIyCqwDm4AE1QWfu
pUOBucTxeBYnT2yJ6oxtCguxk7EuMlsswXigqh0MLDFxx550f9972/v2nhxqzwTrCDBXYQ9bDq4u
Cyz2tx4MsKKz82S8cvvbOcDRT/pb8ZMkmEOJUyx2KgT0gXoUGX7nh9F+PjmHPiQn5jgMvIQxs52G
BRYAKpGNQFkwA2SEh+FLxww7Z2Gr0IpjSWE6+XurNGq4FStKlywfYbGroK3frx4rGnCkbvbLfEML
nUAjJQBRLiXJY8GOndh2eUj4C/zFLCxYGgk5zoQYye+4DuaVxHqAJq248J4DiakPwJC8+YExa2yJ
zaaklH4YOQk0VHKQ1/2Eo+BcEEajtnQxvkyOr3xbAxsX0+1Xt/mUghqzVvM3o1e/sgOI+lXupMe5
MPzAlu7+pqnOzvKZYyGQIH7dE7aFqNS6jQ9atY/5bFQtPQeQimAOOCZhj7Kwrnyk5ZinKv/d4Yuv
YLGE5xGndUVY5K+VofseB6cRfwpQFszh3NMPiB9BrRNwZQLXVnawGvtDwjIS7givx6VMZ4ZvqGMu
YHf5U/KnfhBL3R4NLrRgGbCe/L7xHEJyO8ieI0Ls5loGLYFK4iKQRdC9nTbzUl3L2/q9hCJQGIhs
UsKVLsRycNSjQOFlzoOD6hTNKDldU0Tll/hYVBhpJeTbY+WXx/wYH6GmXM/U8+k3P7WX/tJ/J0TL
qw+RC4ggQRDE1S+FT0oVci2+RHkBYgCfDUbJiUElqgDphawI2HckSqqDxk9Dqqa8imjEzUgpUuDH
jqhIhF10u/JfRsX2SJXt5D+UqcgZmNsEdQNR9nhAPmMLD8vZ3EOU6A7e5jkBoyvuEjb2ruftVU8j
K4kOGojZQxNqwea1hOxMkh2ak/FAczsz63wh362X1nxZO888E4h5iQ9LESxMpBJGYGp7soAd4qEX
23U883nCmByGU3SoX1hfNgpcNdeRLKQ6qY8zfO9UHF70g0oEx8DVH/owH9OA5eG12Z3RmYP5kX47
DwCZj2VA+41f0jHP2JmHuGN8o8HV60IB7IowU8ShEJEbXhxIHiTzfkmkGPPjiHyppLLIMD81pa8h
ZGR7Z1AERZ8aiOyR2PSz+uyZIVu9/JyeY9Ck/ehrwexD7c/z74tPvQ2rDpTS+WUYu4Q/e1fvEbAn
+4QvKI6BeCp78XihZ/B1wjDGcdjJcIS58I+Thzl/nxvCVGHvZ5/6cpJ+EZ6yAaX+HIVoc+3iZw38
7ZB2hy1AewBwMfsAi3ZB/ckwvxhh9gFZIYTBKHSigsBJ5BqtveXBAQaoCqWE27B3B75bXRGGToTd
6BpyqICu+IhkY9gw35FzkV7KrhOovgLl57ZfmTcdfhiW9IZ2j2DmTFX+Wf0qD+mh85KHzfCXn9Xv
vIiPE9FtRFWf9ItJRBY2oiyEODWfJMogThAjjXqDjcxvfXEZA3FyRnfVn+IJ8gMUY/0a5ybCOoIg
zFrEnm5CEtGLBRZMtQQzknmMHnMeRnI+hdc0uAF8Dg+Ovbv/ZKoOR8vFUxwUFU5RYhEPICMKFcG2
2NwbdZOXnywQ8axYLpGCDDtSaD5kxUVTuwBK7njL6SiqK1DD4/P+GhSguoZ7ohCGQRIVSXEJJAX4
Hd4Zv2hh/9ddTSQtojrplO0FdKwAY/mwC+BTGdQV98Gik4YGlQdnqD+6GxfSACw3oJCo/BBEp/hD
22+fa4y/cyiCJei4/M2TAvFK3O9+udILtNdD58g+eobNAVfQYv36180XiCYkBfjezJsC6NLINnCk
YOCqO4BmY4Y9scqkABhlwoIzzBX1T0/EKPkNH4QaAb6FwGXHH3DBBFJ+QnNh+pAdRIxtWyyouiMD
0WlAEJWmxGu+SbXxMCJdlIgq/nX8ratgX/9V+C0LJOufhgJsaUnLlfnCC0EqkWZJ1QtgCb/u/RFd
psxXIqexq6gh4MktPhhOSvIKkk7ON/N2WECUzHB1Br2f8A67cVg8ingLSXfhF4IEAwc+BZZEZLqj
p/IluqAcenau3UH1psMcKCAcaHLjLcCYCKrnowFm1L8Wz6sXh8MhIt6b9xAc+jLWH6AmLI/9BdKG
UxdW/N90MUJeehlOJo1FwojYdwancFuJP70tb3QKWDihMuhftp0oTMEj+C3cgPIs/BtjIW7uGaGy
q3EB/c06iVI6h1tUhYWpcmhZRTZZ2Hm8nc52Tlwj3BJqUcI7MvSNVSv3mZvQ2U+cKfwKRE4nCWuo
uPbR/FEIfMGPXGZ7hN2sWDyAJUA64VI2EsuZEJXPpyYOrc3finPmirYzxRdOaeG8ibINRA+8enGj
2+KL6AaRBxE179RXUekgrCMlUr3G7zFkYiHwpYEUmH7torTMFYqaGTU0zBRPBPFGT8c714ftWGm3
3uS472qgrAmLPuxmImks+bLPKkpKHRbXvHPrmAGYQDyYdG8bB03zFo+hQVJ9A689hTjmYMVeah6H
gzwr9TNiJTtYiH+Q7BOBKgUgNPXYMGQL3IMoChjD1XkU9cjsBu8UWiqJl11mjrcwIiodevt9SRBG
eYC+FbZg54o9OfN1R6p1Wk+x/8LA0X48iM4hUUAubgtDTEekdHdZKFJbkmvO7MxzJDCnhDpfRYgI
cbwnQjzNa2VRc2uOKLlxQSIwXFi4kdpZjS1psBoipEPqRSA5BHWNRqVwJSsQURoWTNixc/RVPMSP
tEdgkwTkgLIAlqognv3Xp1Ux/rvT+n8NvJR5YyCEZFuX6Fu56kdH1C8hKwqSF/lpu9Nnq14myl4i
kLUxjSK0VPzqUbqik30fPoxDejce6xOo2m37Ks78/Cd/sHyNptrSs4+IUfrJNQI/FtFD9Bgfq/t0
ak5KQDn8pwbfjIl5NhoYkOvz04NJYDicSaAJY0iND4xNBSRxfheu14JYw3zsTtbLdgTfc+lz8S0v
P9ZskfRcnqGldi60JQB47F35Ab599hWNUPJBfVQ/hmN5xgsR0Kr4ssgfATlboAkz7A/OzY7d+Wta
d+2BUumpPTnX4oB9x4oDn4O8aVf1AT30A6k3pUTy4sAJ/z6C/5/rMzbI5r8ozQg6/f/x7//r3//n
P5dlxN/8R0WGggzVE92xDc1QqM1Qd/k/dGI2PGMMjIhRKSZDZGoy/xgM+Td47U2hBgVhGBTPKm/3
HxUZSfs3Qa2vOFA/GzYEJLb6/1KS0SAp+08ezmYixEScXRPkZJA0WaYg2/8nT7duWTbMbekpq1md
GuSnNhM9cFVjjP4wLJThtwGGGmc+96k67pakuBrQpQjp7nZvNwwBIPuJrZZRHYICIZdW+ahuU30f
EwZGJ4olyUD/ixGD2q4fY6Mpp16HkLDViJ6jsZk8JzKIbzr4suX+i2m1dyvrSd4chFalGR3ZYTzW
jq29F9ZC50yyGL6jRmAJFXpYldVapzoztlDR5j9KqaUIizvJ0RpoOlm75aIVnS34Iat9jeJRNM6X
NGfKvXAW32kay926GCPVzgDNa32Fjk/1Y+i6rtMgv7Rp3O3RcqpOEqRdbmvKzX4eFcYeWiipupZx
wUKvfxrkd2JLhj3Flh5yeNH3xZyZhzyZrquDypE2qudFNxmE37Y6mFHejo3yKdf7e6YNeF4ZOZo8
0mR3RkYDSd01NEYnf2uS5nle00dD8D+qsf6qGW8prKiHeWKkeSC7WRN4gxOI1bi0ITQHO4PTIg9G
rdAuTYugpD4WBH6IKqPmqJ8QwH0qIJV9HhQtRcvKXHyGyfk7dX5a9VmsB3BiiVD7aMvviwNxT6kS
7afIVNobCbKGaEJrq7XPtG7+rBjcfyXF8bmROv1pKJ/7WDqiwbMr5gb8se0ndJ2y4mKs8We+Jl9W
bsgnvYkeHCj8Ia9Q8EqtXtAcV7wldi2fNcuEBdRAZzQ/qBZyJYuuQv6TMF+cplbmm8hTeUq/7pd1
Agg0isEvbYazI6el+87s1q+67OXfQ3+IGRg/Ji26jgsDht4qtflRoXdQV5u3VMdKDqa1b3NF9qIN
zSmnO4y5/hkzubu1vfU6cVp9LU5M9FGzV7Zn+QLVWumN8djsEARoQgSFnIBZYtmHPy0NRqSgKXvK
+0FGDg0iZnYGsndyXg57fVIlVx7Hb72RKV/NxhWNiGNlKUmwTdzfAHcq4oFxFhoqHGSpvjPKtvKX
qSvOTlT18CfQ16KMnddqtZdGSnoeisItR2V6LvItviu0gdhqtt0dQ0N3rfZ1xaF3tdCunVw+ok31
y2k8DEqKGPliB1Y9wa5sJdcqi2lKQzrBy/Tm1Glpcu90M7lLiTHsB2Oi6xLiP9pr4hoCvMoJlYUy
xqbu+n7tHyBb2qNEkzyP5QT2nOpmqG9l+oyi4RFW3O00RzqQYpcEXSZ/MYNmP8JjJD9uT9M8Oiej
fjPN+DL24+rH0G3s6gr2kbqaq6DOCAcl49AXpeGbVZ66gzPu0FkHR1z/1E36xyRBDGft2KM/BCGQ
Ih2LrXtZJ8M65r187uxGPih9ddsKs4QCZb5CANNA/GwAnBo3hsHHg9QaYWXEdI+kPfFqZiEBGGe0
g8XqgPXbXjdkZT3ZLEq/kAkmVIltl8vbEVHTyGuGAXozGdX4lbAm2ZwLOoB0Qll27/cTef+ao+nc
1fAPmPHW+VL+NI9afIELLExHHegzGRjclzdmSpXmJZIn8DmpR0+5ib4lufyZrbF6TAvrA1IQ6os5
ssiDEASoOI1eYvfvWq1rp6JTzqbdHNdO+mYGFSE0eGAHc5iDRh2TsEnmm2KX5Wmt833tJMjFTvA3
NR1CQ30zsE/2cpbWz4g+7DIJyYHU0V8nWHG9JpEpN0493A2j6aulUZ+GrRz3MC4TRhrbOR76i44V
vNlG88mZhdI81iqWw1x3k5P1F9h6TXTsTlZTJ/6aRosbL8o1U0zwZkM+tGb0XUGbZluwD46d2gXr
0r6tdh+7ZVv/gRaPUFjCVfSDflyTlsyxnNPQQt6w1lPjtlp4kz49lY2XzjMSLnnOLK7ZuW1avkF6
kP0qUup1FtpGipKzw7UB1jJaMlPlHKmN6S9DDClPT4tZBdmyu9YpCr7reRvAYsGJum2cXRjizjZE
UMeltKnPxQOy4V1yLYf+QZftJpAwuTn8f0Z5/PuPIBiwrRR+K6uC+SuH4tsWUjAaqvKCCoQv/36f
jgoJyrB1sNqa9Jclw8dK/pMaP1033ZS1Qc47Rlt6jp2vWKXmifrsIHd/xipZHxMZ0gu5k5390KqE
cEN6NPUZlbshfR6XSHX1sjJ8azNJYE6Z1DvwnKDnAgkK5X41YsI9tj/xttwQFvNk9mu0q53siBI2
9DMw2oT2oIH72tIfeWZHYj8s366gZzQK9UtTVu26KlUdwsn5najt4EkGSoDVcN+i0vgY4/S+9BLZ
kGFCf1VPgo0k/5nyhL63pgolabKPU94tO1OdE28wku+mljZ/zGsQoVnicaHIcZj6hoWNF4RYuk4L
+1p7jc2Rye88O0AZtbnTIo8BshfKzh62k1mZIGP5qp8rxzpETgT8mKP7jdowGmW4rgXVXViXIvM4
9xuCAqxe3yo/9mgySN6ikkaXtbwhc6p18gG6JX+uhsnTNou2ys4EhegryIK7/tL000fd96fN0JQA
1QmJwfR28sqTEkVAED3E0HWln1emAtVoWu+q3Tzoakp73xDDiYSAkpvD/3fPo+Y2TYVy17eRoAjl
gHbJF5gNNxIkpQ0ag0OWTMqpKIp0N8MSfKxsDSognVL2ONIXUyotegjLCINgBf9q9mEtDbUNWQGJ
R75+168VEngQaASW1JfEZSX9kRC5iDlyXIy9zK5Uz12g2kM4pA3cG+jXP04SNlBoZ6Rro1w32AUD
STYuTmGB5iCXhH7Swu/WyFf1dvG2dgepu+QqxQT8Cjl/l+UqzBwM48GeDjA3wmsV1QMFJjW/REOn
wB3VQNMIQTKGezg78vxqtXCGRDrtyrG9esmKYJ0N9chJWcZ73ltPiFDh+1pYigYHIhq1BF0wrGWX
tdqfeWTWtGwkZQfbXrCMZVgkoEpTbyuPMdoL22ztuxKe26IX9eQmZhhWh0hQRh6gJQqJrK70562X
XVmFFS97ttSpCrph5A2hzz7L4h+neMqXZIA5TL01zXgwVpqso2x5XM3tGd6t2a+3BuwrhY9R7gf4
dlP8lWQAFZTFw9IaZGZZKG3aLyeXIbsxlFslad9IQiNHJ/ejmzFrC6lIfEoj3IIWW/ua8M1Navui
oNcSFDUQ2WYOv7K5U70lJfMbcge3oKuXEmlYr5vqzI9mdrqpraE+q5zWdJS9vilWnxU/ml01f+hb
wuSObQAWDVXlYW2PkdyKmkYlVZE/W1pxayXVhvNMPmeyUr302Fm91kOtmPWvvP4hy0kf5MjK9ua6
XeR2fam6KUXVuwXJyOAc7xkvhmbqEKW140sRzIybUs0HA2sa9bBYblPZPhZoAQql6lHF6MrWpL2g
KqPmKY0gUMaf7DJq76szvjZb3b70duVr25BelFxtQS5Q7TqlNdqgWl53SNXIXwqkxnZJfaNcWLmp
LyAyHQbABweCNkOCuBRGRHXWtjcEjP6ki0Qn8aT74sL2tdq9VMV8yVcZfhWFALyW5rsclfUxTda9
CRcM/KpzfkoTK4gGZfGgi2hhMyu+ps6gcTo7OEjgcZ6s8RFdz99dnp8s09IRwlIyN9IohUSGfe1M
aMCsR20jfFqa+rraBbLmLc1SC/ITbZq/VG3MYpUqDE8ZYjZ2BaQ423AyldO+kpzhkmcSMtHOBCem
PhjIXxmNN6wQgkZVU8A3pqPpKGHvlFrRL7I2DSFBCK3CqJgNBkdVm/C/tMkOQz++mpLzpdKPN03q
HYGQhih00JAKQOAGNK2X1ndUk7cAgdA1UOxFeS+Meh8NkYYplCkAwb+4jfyZaeedn27GFeOeI6Ym
e7AcUNyJm8NKjH2o4+h3vUKISlOSaRrluWh7Mhticqcmh4qqnLo+R36XzVhowjB6EKi643SZBs80
ngBUSXsNyaMZ6v9joSZE9BCgSrXx2prNU2Yv2lc6JY/xPNqBIcQAzFx+sKvAViIDKa72Y5Cc+oBU
enuTlOmj65riQ6uazYNce9s7KOpgljcZaYX0Je6Sm7mq1D3NSYO/B6wsLik+bd2r2hjSQycIpYl1
pn7MoaZT21PbZVeUQsxwkbCFNgqqsPA6UP6Ny1FTWoi2m2HxUB4bEUk8a7UJT2tC87JUyRenkt86
JS2g17ap0M/IexMCLzbGyCwYoq99AIT8kpTQntUkywsP2t1ijaK4DRi6yCqHAa5RG4Lbh2K2rk1u
vqmmvSHVC99LCQ3WvmjXcz1tUtg60F6mT4W2IVwct5/92FFnNvPnGe5X6KfqV2XoZC+1GzjXcu1N
L2hKzyoA2VaovyfJiHTweFW6cjhK40SZQ18+p00+dW2GDK4+1K6B65DMBRy53rZDv9LbqOaNty3M
U0oxjKeQfS4zYlKTfk6yVPbR1X4lcB93CtJkZ+jrqMMkOj0SeYkLiEymSXr4iyKY/tE4R69szCmo
RM2H5ETTDZFYVS2XB5njMg9rfNGaqXetLWVWa7A32J16xX5wln5A8CI5LFB4P/z9kZTLtOg3iNRu
iC2dFPHPNlMT2Zz+UqHEtEX+AHftTo916h4RihTOtqbBbG+Crm8q/LjUY2xM+dvWBvVE/qHeurgc
XSNe3SqN5L2+SM0FMWEKp5YyIZkBJ8wQRWCyq430ZokAczkQWI+Lcmsoi1XmdtTreT9MqK9k8nBB
SVqDZuteaqV61tv1bTGmZ9mig1RKjThcixZdc2c6yzBH7uA9POhKtb4M6/IrHuA5z5HmPXQGIsdO
0kJtRxicJDlJcmGvbrGsFCDyDCA6t291lO8reMTcuK6e+wxtFToeLTZHYed0i2zl9CQben8scXqF
Zv/oeQ/23vZUnLELu64nzzW6ms6GOqPKmMd+bvQIpRk05KnfZqfIoZxZz46jDMe//yhT9NjM5U1L
b8aUUQBxSnpWJgLPmapU1Sa3hvY+vQJUGez0KpvV5PU18YLSwf2UL/qABFWynPME0EOppdJVp94K
YE/D6Kbbi8pG9pOkhb8JxZOd/gjjdv0Eo5jjjaW57JWmhenZMvZmLdCiSQnUdZP2OgIh0DNqANZq
RM+rXnyqC4Gt2TlPU9z/KA1F1CghQi0WrjWp0ZmQSR0buQGzz6SjMloQljvyt+nkn3Y3AYpnW3Fu
YrmE1PeFRdh8BUpJ+IMl82YsxmvfbMpBZxvw5OK1OVVqi+yOSmehvKYgt3XkRWuphCuq8r6lrGdZ
u61bC61GUVEK1+snY46gxF7gSY9h0us4aWUjMzmQ+nWnYHyknKGWSD9t0fzNtTNj0puHDi159Gia
Q6+1DCOuJpWTFhxvic/oIRT3TnmSpowS0GR/DZPzURozPQU6+ZNuliej3ZCoQiUKYCZmsCdtoKud
4qtanGzBPJ3KKaH2ZF+0iBSmc5JPSXdem0WkgWgje4t0tdf6gcAsUCtqvSjUOR6009c1Ua5IFEhj
fazbjZW3iPM3DXuTbu9cM3New3LXy0lH5aX4qob5NxJ8UUs4mK35u2WXA/qLz5Yt1btR5zmqXcag
YYcu+2rOZyeJCB6aDrmt2cHTdtY113AR4JXIoeloU2lS7ma5VQXlSAtZsUNU/q2Kp4n0FRhEWXh0
puaMJ2N902AlTakJ5lN/ElcFHzH9DYkBb8oEj2Efzp3SukNSviB+lPlWpzlHhFiOaTf/aPDs/sQ0
/dCuMs10W0fFtusmhd7jBJHsFpGyCW3lY6LZ+2To8PuoqKeleWmaufXzjpKs2j5IBG57GgEdI6+8
RPpOO1gw+l6yEbuJHnvJMG6tpXlOWiN5KP9Yw/qDV2VgrSB5qHphb3PiZHN7GertcXQ22ZP0edpP
JHf4OM/IEw6vZV7QLKImjaqc3KfAu+jVlc1Co0hp/tIdNidxcR0ryptVW0EmP6UO0m1jOtDeoCTZ
aUtpByxXqGSsWblO3fLZF1Dcv6RQNTdKse11rYxPiBG52tTe6lJ6qayhe4xhUt8XCJ4jRLGcsjGT
zmlqHBd1uCdl4Y6NKt003YN8lELY1lRksCYd8DLpPOn3ZE70EC/5ui9oxsiQgqh0akBGCftMm1Ie
tUZ6Wc2IOdpqvHaoKI+6bIJYDpVXjKrfpfq1slWBS7hACUi9J8UfKRNNFCNWbVukDhQwOlmSZO5N
9K/20Oal3pKkdLFqohnBaQGO99QD7lsd02zQsaL9clgW3Qn1JKaTIMthsZ0UT15uk1FD4j/1/rqa
8pPdKadtXB9BAQq30uS3eFllVJSaF2Xu37Ot/Y5QqtxqMHpT7X+VKMeterBoWvwTZVW4yJGnDx1t
eRD0odsWMffWGpJnZDoaQM5wLJTxA8Bgl7ZakGtTdiidmIYiRfmIYuXU5lJQpOo7apD0h245A65d
R2DbFghkMXhazStEteU9W1YGw6yrDJO5nvG0t77zlsE8oYC6q6nu2iBRSTJsNBdhIKD8lFwjH+Es
BNipK1yUs+qaJ5X5vk9j2sUc+7MUJOt586v+LgfQGifu36GiJmMcL4MKtW0U88JtLPxNdj6GaGlJ
gvt3U7downbyW2yoYaXINHGtALHNbP/0fUPzbA55buE8TO34va1QxIwSRIbk0VdnU18kROIOw/rb
kGX2Twf171o67wA5x7KkBViepoO1cuNGYiJ3u1JxzmgeaZ3iOq9w/TfkVTtJ/p3M+sdYyoTR9gdK
jVyDk/1aSv0ryhNMVsXfNes5kR67rEg9QyJ8GKLxKR47zlf0LHcd7SXASqYsrUE3JZe4WMYH24le
2Ry0vcXRLerkj9JB+BVU9KSaEw1wKuexLgKjdo4QwcoAb+trKhPLInJ4MkfdT80tJGHfW61DT8jW
PA2pHhYzhDCQ3Y49c54mmFg1WvAgQyaa2sReiBPUavU5Z9Wh0iBBxGb/VDMv6x2T6GPIoWBQGHZN
P9MR/mwpe+n1+p3C16VBmwGUa6h2pQJUycGGtRptwTgjUVhr0G2lFKhVuq9Lom7LSq/RiAdNIqYQ
soqacfOZNdHtr45hMtImF1gWWfuE0qYpWSKKjH4ZDVynfXeX6gVod4IRFj7yzgBMbeIXvVi+Y2on
u2XE/QMiHbJheFwT+6Z1/KDUqDZEM+2dOoujKCrV7wStqn4gsdL1z35Gzrh9QqOXoeS8eq/17rNl
C3gEy7UrOZDKx9UbOhbf64oW7FAujzJRtmfY9ITCAW4sxY+eFUfAyw6+q0tsto+K+GCEZAFxOj6m
ZQbLy+OB/jqku8YvdYaaO89CZEcvyFi5iPPAwV6EZqVnftd1O0sdHlPiiTz/VTn2sVRUf63IFNm3
jxpTERvaV+MWgVswj18aAvoAfJisOA2UHEqUbTrDyfhaL9s5K/Ir7vQ1sdYVdIrcvzqU5nqXJe2m
Q+2+lfW465cVgoVvZY0IVJTyaBZKGjSE2Wo+vMkNrI4NjyyWEMpO+4rnhpacoHttlO40j+xxPZ6x
ODQgxDoIXLrol9IuqV/VN0T8HgA4KHoXHUUbm8mUOFJ2Ujvfk7E8FIkFgla8N8tg7cy2erFV/Fur
onA2d5ln/RU7pYeN8GqnzAbNakYZZmrxYjNNTAAANSiAy0AjqGJ/rWvP8O9Ii3qCkl46Ka/SkkA/
MAOkghitjkztfJqIPlOZhy13PBqFxkX0s1mzotp3nfG76kEmsvxJitUYkmQY5ZMU1WsNrGeS8uOs
JU/2SvvImNNaNct306n4TY3aF3EMskgeQdm26K9mg8y0k7+YOjiV2nZ3W+7fB228x9YMMjUKQDLf
Oz1WseF2zXj8rTX5aYim307RnVcJbTrbgPthsjavr3qGik3dl+WWgM0W6sT7Td28WBnP5qp7ZlOf
18y6rUm2m4vqj/WWDtJr1CmPq4oeLyro1N1qupGpJewGeOWy4pTo1ZHAQ961ZWl5Zj3+AUw6K4VQ
GQmnZX0sh6+tQUttogRbpcXvmlNuWgxU1cWvdtC/p0o5pyNxYsdsVKNlXp/hVTS4MEzE9KqKmNGg
WKHra1jGA9TJjLiWRv6yjpVry9EzgoJn3cKHl6qoiDJaL0yO3tlfdqF+op4D5pcfDWRD4dls74U2
+spE2ThPk30V10jZNIEya7heCYVEaR3e5dH+iqkQ2sXjZM40UUzkB3NzLhs1c20OX28M97GmE71E
CNPJGXRfnbPa54/aWNDW1VHqQ5QJFavcdvtpetVG67uspns+lS+rGRIX7WwDEtuBkTIbyb6Jtr0E
71c1pheltIhoOGFjvaL19FoX813TUHpReqQ2aYiLk5dBLUPZad6RdAzJmCFaX+2jeHGTOt+RzSyU
hb5UZtE9HdGS0kU3pWnCUk2vSRP/BmG5R7ZQ1piL7waGeIQA4HZeHanfVRvqm6VBk7gRIN5ztnv6
UfXwfzN3JrmxK+l+XxELJIMMkhMPsu+V6psJIemcw55BMtiP3g68DC/AMODRW0O9HfmXumXUQw0M
eGDAE11J93SZIoPf92/b2EZFvzaJU+WZpd8gk1kNiaz2jE4vRrexiWiW3/SY70XAuC06g1o7ECPK
S7dWBPCUtlgL9dBXjJHzNZufEpFdK2/mGdLwl8/VrcUgT+8myUMyYTauMTf05har6jcdwJgRjJz0
KXfCiRKnNIaAz++J532OpPdKivxe3TDsPHtWqWyWjkVboch5AI/VcjbpkXfLD6qBuKcVe1NLIz2b
7zWtp8e5xR7B3qRNG3V/j2rOd3Y8f6uFm3KltnV7hK67ClUoAL5LC0FhevqaEPVOEVa5HkvrbPVk
E+tuYScYB3x/GY3DJnTepcs/2RsLUhhC+yUNCCi0gnMnaWi6DSdDlaxQf9SbZKwoKnPRdFaGWru2
apcTu+UN45B+CcUYcVKlI4+NNn2aw+xU5sXO8NsjhTS0eco3OMW3stdvDM+441S4nxqu2pAcgNm4
pw+NtnPNO19b6FH9fC0qG71YwmEAM/YWfYg5VkTsVjtWphUVCry58iY+yP+YcfelShii2T/7w/tQ
SnpJpm5Ry6LkTfYPTo2YD0CNvWwfu+gh2GtPVdpcAA/OkXLPpfWdkkqRubiDVHcshThOablhA93T
XrkwJWU3ib7mJYm/ADsL1aaHqpweiYbHJzH99uaHrFJHQc6H26Po9YJ1BMRcRvS7e0N/XxYtKmcx
I6K14l/G2BzS2rirOLBN3XwAr3FYxNGzBrSs6NfpKgvHbIgVcALrBRlB8PscFsPVh45dlDmDb9d2
j2bQDMsynNbhbXiOyn2Yvw8ppZEDNkkr+UM15aPyYBushB+Whh71cJLQs02Oo1sScpITuVGohaOt
7wB5OIbxUxRmh0Yzh3fDyfIoNXHq6zAkp1sfL/qwzr2OKcNJEZFUXeMBjR58eECATZD5PgRbwmI6
+wA9Df0jOvmiFvd7inwygroz6fr9abTJOlGOvhKFbW7d0C6W/uycLdn+thNxbEySMTyL6FKOZ9JG
oXVW8EwnfgyPeZHh/MyHDztXJ1i7FTjFIhvlK1zcU5Qfx9n4BNpFBjHM6zJurx0ot+qrt/J2yAg5
bach+6hz86EhUqOK5hd7zu6gcV5Mzrt58gkWrfHseenHhNeaBfww9xnsoQrfSdplOw53A6qcRTDR
jzG63+1AZWsyHJMkI5C0qTFaFe9MiRR0iohgnIpxxfANTMhlNwMibTQAbVQiZp6o1vVm5NcChYLo
3xjVa+rkvVUfup9OLSiNGHYd2c/UjnIeJtHJ2Cay+VVN1n3nZneF79PvEX76cww8S7Gg4lhMq2Hn
B5hiw4ghF8B5azKMSAJFzLqF9O8MRNi23gTc31Uif3c0jeRusTRcxvU695FtT8lzbwZnOhDnJj2Z
9BRQP2KxWfUeuJCoxp103NfI/QIae4FUI5x+HjAPdb8y3W5KrmFvTO7y1Om33gQrmISYoKeGbajP
d3EyXp0Oc0xR9WAt486Q4IlB17s0jN5Wo4SCsMFjlPHv7SbfWz0PrYk2G/qsHnXPv88UwwXxwzru
umwVSatbGiP0h2vHilJ7uSmo/tkC/V961xXnyfCYzXODnbVMOOrI28jzDptPznReNWwLxmBvvZJz
UbmgDR7Nq5eZQ2mko610qGcrdYlcbKboXYXxF8VTxMP+Gm2tWYgpEpxjHIBTEC/puuu3ldqCoX0W
7boAlHYgsJahtp1FNaBvN/Go3+7urijXaeOdm8EVu4nu4bFCu1IHf0DOcLAVCGssYyACyJQ3aPZH
NuEXSyunLaKwTkEWUGSMVgskALtxmR4LaQD/iHYbhNWXGwLkuJQrDrK7FkgFllRJ8Fir8I4DAyxv
vkyIQHx4s1y7U3rHXEiSD8Qip0jp5W/Scrd0PLWyNJcSlVLTorJv2mss5G+VjkhMWmquTIQ7FNoj
U5oWY3q7yHMeuSd7KI/lxI5kE1CS10jCk/RaJ/amtrJt1GLIG7CF0Zy2dJWaqVdR275iULSngPSl
hyYCYyLEp5hPjnbOgzu85mT+gjewm6E7SWlD50YP0fvMJYgCNN29KdOHAHLfKVrywYIZFERaFUnj
3XX0U4L8cQ9FjFCWCe/kU8SR6oBd3gxPkUx41KdoSn6GmrCu3mq/fyiz9n1WTHNjx8E/6GmtbeTK
L2IUp9KaH01g99GHBgXUWtli5ceMccyFdDI6VEYUBzfkwZmo+lF6/dU0LMJvO/PdHqaPsp1uheZQ
dvlMp177OyzES6BQuPBqSdDmn2O/WvRBUIGMUXnskDtz5XSXMbNh2xW9R5Lb3fRyBZNH45/nbILJ
eCpFCz3ofiT+JLaFe5OlsGikxAOlxqvR2y/ituBnKnsAOcb7JTboSILNz/lnoM+jwnzRh+21jQq5
YkAhWmwWy8EZ8L2EGU6OZtnRP+269R+HMZTxmLiaFIOSObeP6Fm8uT9MwBtRX9zUBApTWbdUfYIZ
Pgs/K+O2M7j6PpvER5/k1l6ncD7UBCNMoZEjvc07gklo9t3fTR0+ZOLbYzxa+oyKi5xKxy6cUF7a
f8RkY3/rp2QFt8jDuec5JhAdAF691HmP/NBWHs1U1cG0sXpV83sedDzgcoQsKA7MhiYuw+ge/Rj1
3S0Tut52uQo3ya01cYh8Nna0cpp4nB7cX9SNQbFVvS0hPhY2GsmGDKeBJp1FTDsWv717HJhsgRPX
ym4ZHKrwm06aD+pM9QLMdaXkjDE7srY1h/q2yf1jUFLYFSQWZ5cj++XSLAt9aGM95FB0nT78fG1Y
KZVg2Z+pZKd2Av3GROwcUFBQGa1sasEGdjk38cZjXtgmLeyRtxD21C4aYzhRjcrI02TEbWTtTKMV
D3VLHAqQYOY2cqh+vl1GprPv8X4nTBaFhKMImtk6CM1AwkM/RsJRszOYt6r7xElRqsQtzsdAfxpR
gOHJKwITaWzZHQK3QEQpxdsUNPgKhxJPoO0ey7Qn5o716ecV/XxI+wznYJb+tqrC3GkL5+ntJf/z
g6Ih4K8vkQiCDCuJRrwciACPXPPQs97u49uLm0LO+tuHn89Ew6k0KO3sDErqeqc6hGlM7rbXV4d/
fpnzZKS8FNuTJo6jHPynKk6zpS1p+I5JXnMdRf5gzFOiMrsXT5N3ISZwDA0XGbYDSw8r8yEu6C/P
5wnzvR6/wxh82QL+XtKjFM4M67CRg4dJecKl1hj1geqLf3z455fULqQ7y0tY2zoQt4H+RlN3M7pK
QDyfJbW9TQ5RW30MLBbrn++lbsYc8/M/fj6dL+Pscebdfj0KWXX4+e4/v0w8l9tnaB8nNX0Guji2
WT5sYyto4IW44v76zJcsdGPTkDGZByCY1i/WIGRcY6RgMG8fnNuLiCfalPt2xD/CrH3w0cRqVHSi
cML1VPhLp1LVZoqd324BSqSs7M4dA2YfOj8Pze2DTCp1sONLqfXazeG7SHWPx4SLxT/QNg8e7OAN
d5E0Ja7ajXPyFebm9ywhONQ4vrUGFkkWIzZz9LRUQa9jb2ZDajk7EsRjlL/FL1HfPGSxIC4uL77C
uTk1tNGyFB0KrU9e5v22+q6hKw1vxJANl5Bir+h3oBi+WlvjvXEBxKKEn77rYK+sJPQFPZxJTYFj
ahbbgh3rOmYWOusG+ZzTRpvJib9MAJJl0NAZWg+4fHKZoZv8aTI99oEpnqBM++V+NDy6HiPAdV+D
GpUDjl871CekErjGHSvg3o+x8gMw+tWw93ucj/Dv+g7ichF5Lk5OaLLWMu5s36neVWBsGva81Yhm
ZaH8od4C22ZXe+gOoztRTKLJuoSUW2QmigcjxtcZBJgtIHqWnUHxjGXwJCmqCvP1DAuvixw4xedH
gGBQBkTR5Wp67USDVcNl1vISkkkdQVlj7JgA1W9hnjgkfsCK11nXrelaKy+R8ZWGY4o9iW1ybbe2
d64r8wlRLZOruB+amMhuRUMPC/K097+5LyaBP87J9bKYjHLdcFSzjJdfgINQYzMMbqya6pig9atz
Q+yzMrJOhu3svXEs2INb7KKZT9mUh0xpNvWvQjAxxVoVGytM63WkzfdGTPABVfdumbnN3jjeeaoF
zmS84Bni3Ws/cy4iveEKjjc8SSoQuSPcQ1VZ+FZ6h+8b2v3VNyMAcgX/XUfIRby0/uCG2NZj+yJ8
m5T8Lnf2dTnvXNHFjwgxscVQ9dON9hGB0LxW7t6wU/9RjCyBIQYlZKgYR+emXk3QhnuV85INCeGS
GQSCFDq5FwK4E2gUMVWTRpdmJrslYPzpTefkdt1+QAN5RbCK+6s3ur2XIbsb5dZvJwkaEiVUGOfB
qUSZBhEOJmVJYv0rw/7OteldswFocjbSo5rhcSKUVADmkX3fVSRdOF62baKJ7ALNr5AQrws1TM29
2Th7rb3ybrTNW9crM1BM02AHFfdUBoVa94KKWsvgVImnWF2SpGsXVmzGm9AKk6MkzN9IeL/LNL12
WUxULNfENONesFhmd0U835c5cud0VMWTVWQvUdi6CN1zvQIXotfYSL6tManfk1Id6qyo76IiFwdZ
yTzkRdrmMrUdvYoQNmxk0csN9dn8JO3kwxicLwi7dFk6c77Q3Zjz88h3HByIlQehVj8XWK+CY3V7
oTHuAAjWBgU0wk0eCOLIAiYPhlsStSMj664zDDAfE5ldBVmvmoYEBk+VZ7dDqmGgrnRjG/lCql6M
lorbyCnWShfJ1k4QSXVQqaeyoHhQT9FDlkcjZ0jS72yXEs9JBeEm12mxLekfQ+ybiudWY3n3xo6g
GrRZTz//2PCmzwixR/o9torbOxnaPE5qVjWlIn/fIvnZB8rXv3yZMlV7vjr3yiV1qzVxY5cFTxaq
BFFSE9xVOs9+IUmVuH2VFpm7F4m+KE3jazun3tpNAOKrMPBPnvaChbTz7KTH/loH4uglfCeynHkZ
B7pZ/fyVg+jQC9V05XJwjxuCXnhmxNped1kHOtBWVIc3wV3TjhpRBfsC6KQ6/nywkE799YfM4PHr
PJ9DLDsYzOzUXdHqWTB4W/XJCjEZ9373hMkk2k9huw5qj7kTivtlUKna+Ma5n53oOBUjV8OAnSBL
BnSIkxVTEZ9na/i/pSgDCmf75HPicBuFWmbdqC5p5y3TTqBpGHz9UMVvY5UkdOSZepmRUEJBzT4K
a2SDY4M4whcnMUzmCQfOJvZacVIuk/FUi+A8hyAm5eAwS95uRj2DD/JIOYyxz1Kl83zTFIFcTaV5
VRgz7FZyknFSR5nhXNysWTe69VeJDjZ4mvQDJP2LrsOY6EcZr/0++oZunE/8hPolY3xKqeBg74VX
EfHUpKSoWCN7088hFkTOOUYy8Jrde7aNgU+X3dI10nzrlCjwkgYccpx+xwpLvqTPcJ6Tne7MGJRA
fKf2ELAitpD7eVOtgDqto9NaFY2qKSeCNRJDN/QsHWO8+flWnOng6s/li6B/NExoQu4SxnRXKLF3
hyDZap2nKzur1aXjYdDl/It5Yb/bpr+jhlPfRxEo48+Lpx5tb9k8UvtqphHOTC7CbFe5QmiSmvVz
N1R/OnT9Nl2yy3CMnL0oI+wDFpl2Q4aJPvDsRd+3MUoM1iFnKvBce46/zyasHpMq01VAwECfu867
6YqF04X6YiEwo3xlDO76QXwHltPvg7oI7uy+B+N10XreZFT4vFZJfhcpv/3WwdQvJpHXj7EuiFOY
2t8xAkIEeLbcVHXdbe2qYw6JgSGr2x3dYT6QLRRi3Kr4WucaLVMYya1DJ/B5nMTjiEsiyrPpTWi6
hIVhOlt0t0w+TvRixNihomy45rN88hJlb8ohb09+rYLdz/svx0Aw0bLdjIk8BhM3/M+j108LvNOU
vO2cFrViF7iPZlvPdyV94Cc74jcFLX/blLlyl4jbIIR4+V5Q9XugFxXXjZjXccpzDNHnxc8z71t7
xq9qizMue4t6P15WbeE99U2qViNV33c9ciYrtMfdYMh6k863HRjNsGHBA1mWJfdcN+CwI+L+wWVl
NUOuEI7H/jih4Vx07rSXcsjuUdAglLk1DrYIqIF844Mzc+e0uRevvDzoL1QsBicO8OyQ1P7nz1eN
0XibxI/K8+C1h05Uybq2Zsz5tMJdU21qnnTxtBlk9Fk6pv058cmQFX99EhkQ5U5umEwu8wZRe/sG
cEBSm0bIzhOSoJk6ZEPqVU7Lz//+zHDyE5d1v63riKwbT9nn0KTRPPYLqlEH2wJPCkkESg1GNc8b
z0maQ2HVfrSkP7fbSeGQ6oXsbjeOTzYKhENYQ8AkIhbbqGheS6k+PdbUpnWtJ9nXeNBuC+WgTUrF
NS6GebILrp+KXDSzzsOHpnAdAHC3P4ykMyaDV7y4PgzADNHVmXbyNo8xenO4PANhZqMmZx+WkbHR
GczqVJv2Gkinu8wh97DVYkgoTZoMl0joxzUS5d9DBhtmpJ2J0I7PIrN/VS7YxTxW7dblQCOUpd2W
9YD5254wSd6eISl3G7dvOy2RNgGN+2221Z5EVUxOBaqiS+jjd2mGMfkyYizXU1m+WE7nrWsonsQc
6eTN++lDeCezaof3OMjDra6mYTkH2YfPgv8CN/FAmbb8oApx6XXea5MN9QuYlr92jPrTy/A80eHn
3415hWxgdItvI0GY5niM2qnx3FAeDmBZ9Bcbf4SUWXco3NpcI4SSH8MAvh4VL6poz8rEAuikVXXy
bT+6ZlhG4bJ86yGaKLoX87Tuutb6noycp8nICIeq8a27zXGIGO5hBz5wytAF0kzWI5KleGVEaK8n
huZjdPsfyRigZjMJC/HCDH+3a7LZov6gg9UkZrLoH2MfVACMwcEcFt45GigsNJCSTEnlsdZY4sjw
X65A8dPtpKxPaa1z07aeeuS2Qefmm597BYiVkHv2H2l0YO4iIUFQMWH0hv+aZKO+d7V4R2AYf1Aw
qtL+rU0wH0VTt4lmlb81o0OKVOl4O+UU1V1oJ2dExh9S2/KXK7h0mjx4j6Pxfbb119yo4Q5+ytyV
81juhWmSh9zBGoBmVGvXHHCeh+gSZVoYPCVD4mUGnh5GWmNSqI3TXDqA01k5PHnwVWDSpb/Pc/PD
Z5XY1jby+lF1yUqHGulSmApgmIgkpzGMd3bcvKJLwrJehOjweIYtywQ/Ak/Xx8hPzomj5+1fjzCe
Hkfpnjtz0n+qTn0CCdorwM9p17kWCWl+I88SoGdbIyfmEivX1qi9dyiE+8wbRn5oA375KJN7i9Jf
EL/BOPw/MaKfk+9GafWn/deg4P+cE/xftr/V5bP4rf/1F/1/mCaMl/z/aFf/b3//H//xb2QJ//vf
//vf/53P/ud//Nf/bFz/+e1/Oddt828CyyoedLZsag3xoP9lXLd8koRtiSTKM63AdAhh+EehoSP+
5qKU84JA8JvMH7P7P3zrjvU33/FMJ/AsYQmofPl/Y1u3vH8JZvFsyxfwqpYXUNJperb8l4CWsO2H
PLEgIfCEPRpa8aDMjmbZryrztR/dhY120TK8HbzHS+l0Oz+u7oPcXRocbrgrkD5W55pBnnndvKvc
wFmmNf1ziTMtM7N8RuqydaVg30zVLvJjgzUWMadBnkePCIEi8Vc/7tedw+kTqfS57bDKDG1cLcRU
XmaDNBGEso+YdNFo1jAxKIMRuhvDkW7p5zpH3S1r8BomsLhI39qi8lHJsay42VWWiAJ18TsIHEYt
sLPlYAanbFYhDnsF0aU+c8afRQ467/vFgeUHWgN79yLxsVro9zHJGAdpHbB1jeglCQ8+lNeizvz3
MOw+nUYfs755k335qPNdmhTvLO5Pyg7a5Tj09TEP0wgneNpzLAHMTDU+0LpPTqmkaQ7fdXxE/foa
tWX4YtYhREfZjXfWzZlfY448tziOdmFVPk5WhVdWP8VJ9mE05XMdmADQzTu7ugRsMcnaR2dGW6qx
nesnB0aMqSYgtGnuI8gH696Z7GfYf2sxtjfnotbpXY6+yGTJCLuA1gMrjNdxgQvORbK87JSYF3bv
v09tUG2oAn+wqpkqFfEi5Jcn03HlOTlGfrfiAAfMCGong6XS7NjJg8GvsnpiZUdX3/yIOHJnk8BS
oaZFk2+s0TfAYsIHd/Y+kzZb0QN+jn30MJGTbUq0eougYNhP3HIVTpLxK8y/4/lVJoW5jGpEXBXB
vrh9l202/hJDeNQtXe087rdaut0G2YHDK7SCvVB3aSPNVe78nokDWM9FiHOpPZfxuNFFh8EqztZM
m2+BLA8ROojllL8W6QhjFCocN1m0j50/rpUFB7jWcjfb+Fha1EgmcpjOCz49WZwnibo0Cl9GnRF0
KttflSXuglYzcJnURwXhrx7zE5xpRAxv1j7XbEtjwnOoz6toVYvybdagi/H4pBCJejK4ZBh4G11i
TCp2Me6wYAw/RS4uUz2jfKrOQWrhLUhh8FLH3KUOWaMQHEs92ViFxLFyyD2aozvB9LIMpfXdI4kZ
rfLdkB6BvNVMZMkwbCIdnRnwjlWdv/k2gttCFZ+OPNcwqMtCU4wRaQ/dgIGmmn9Mn8+PYNkHFjnC
mKoa9VLpkR0lP8zYvjYZ72biVGLXVv7XwPW/bjv7NQW8aXS+roLhaBEjO4Vgv8EmcdDXo7iIFqUa
f/sOJajx81z7p7CuSVuLvWOMOMIBum3me5v0hIB7ZyzsV5Ehps3C98Y2/qCKo2eGTYcgjW2vh+fU
q/fKDG/uGRrkgShWpZRXSyoyhWwubJ3JX9n0rZ0SBLjVaAv6iz8hQ0KMOtnzp9XzVk0I49sSrKVr
wb1xdCSvvHltYSG3bJB54m9Fv/4VmOk6L8vPAr8JSKj9qeMoXwVVT5ZYQyjQ4AH8h0DPXNVZwDUe
F9bBzdEaB/quH71XqY5mgAK8OwVoQGFKD645bli2N61XHjw3XHsKfcwAUC2DrR9EFye7qAk/qxh2
ee6s6yjaOBiffY+BS5Bfjoob6fOKHx9SAL3QM8xThHWDUFt72g3V1ZYTRoroGSRqXSX9SU+k+AF6
28aIdL7c9168tF9CPyT6rz1xW+NMNg/j7FKDTiXN4Kx9OHyvJ/u0idf2lG6HGbjNuk9n2JIeDMe4
s9DmifebOC0rm63X6RV/v4N/NkWeZZYY0E2IWmNbulu7U6iBh+TSRc4qZvEqk+CgQn8H3XZn9nvH
H3dhOh2GUh1TUDYzL3dOxflWOpsWp+btPblRp4RLrG6aTdSOl459I+zCZWM129sfR5HvOupKMrPa
8oDAgVPCuet0c+zofYVgWQCmLvqiOAc9mu9jLQnfza6IwNYOkBm3+Sp1kUfYaj8pQl6Ft88d8uE4
zLweRgSRe2numpRgrIwHSBVtZqTmt3cr9LGNYUq8/bc34s9ODRcjWrf6ra/NYzSiZI2iZxOcp/AJ
wiT4YpQh27jeEhOw9dPXoSSNvx42t/c11fxv1pjb+zwF5Nl2QFTaXfnwGUFDemvcrO34TrFwh723
gye5k23gLTLMoLUJZztV37HC3uRl6opY7BKXICsiIE+CfF/j1zxuBxmea5fdjRXiHGVvJqbSuGnO
NScRKBz6vGpGntI9K5G/iWF4Fnn7cfu6ydRbLqerYYq7UIpXPOiP/FTISRSrpi3O7Vhcka9eMzN6
aHVxbXLClOihsYOT8uUl6uKnmQg4Df2KsPvZK0mptMUhIDJxqvJr05uHQqIMjeFFxv558qOnjEM0
F+NKoe4K6vDdTvh1c/9sePbVmuNT5OHfwF0xRymnTFrsO2zSifVqWuHZHr8aySXWkpaa6I92yr+C
kPxSm1QFKyL1DPzvDbr4Ho+/5/UPnbSOBq6RSYwPgj/D6MNHgRlRZ8bF/U6mCBm93lojlKRlHlJN
UGNJtZPlMM/cl0GzTh2SBDXLcTbd6up39TyQhxKcJFbZqTg4frq1dffAKoQSnFu6EWvTIdDLN7dl
ldynVXAAd3uYI4dDNHoJonINeroOIlzKhK4g1TsWDZmp6Bd7wiX50Ztz+dt896vsIU/9S1kRUlVP
n44zPOSohqv208jiV9uR742GkBwS81qYb3G1arP2WBvl2avxi5EPfY6q6cCj+qHwRvIk0vvbPSMt
vZLK+R1y2RWEUsSmda3FuJub+Uj8ZiIe25aBQ1pn37O/8nr8M4ykc6agL9X84jXxaxbkh8LpPnLH
uiKaCCLjNIjynChITuECXyT6FMAmWFzc8QAJoqddU0VrpybUsdeXdDbfAJST4NNut+18DpEs4M5d
SlyvRbdX9bCueVPayXiYquncEDTi1P42j27WEMT6UaGOtVeeO4/L2kuiu9GBiM0ytDX9+CfLQ3Rb
uBH7TUNHgHUc8S6b0ByT0z1CU9xH5vxWzeF+sFOU8rO3N7x8N8S7JifMsBFfDtt3ltpPbWzwmrjn
wj5gMk4HEDmBO6p7SGKbAdlH3hEhnsQ+AY3ONCCKmNXYy77q6nnAx2Sp8gAodccxPkt0AS5jh2eT
WgMEFge7SFd3RDmtdaVPOnxwik8xaGsV292z1SQPSZddp0buUgpqI5g5Jw72psYPk4ljFjQXA0Pn
RHvCoOTeaB95jJ2KZHyOa//iO/y4kTJp95EH4HOujWcl+2eMmPdV2XK6/NGxgSIBxXcOsxd7pyD1
njlAHmEY7ntv3MsqWko7fExn/zEOqNbxIWJsqjjieQ9K90ukxXUcODtmEpGnCMctzhIUUM26qr5Z
VgCKa/tzSBgh3bYiNbrGpD5lW0s/2TjmF0VB6Dfg+7KJ4lMubxkx/n3jTP7NgHHCxn/W3f3Q7TIV
/4qnGtnERB6SkJWPKw3eIuQxrHHrwzWjKhqnYytCUm5uWqmRd2reI20BUCP7MXLvzZBfpZTMUa1S
9u1XD+h7USOR2LHgDkSkYS2nFLEtMzchyE0JU5vMu6asbcQqzDrkXx4kjrcMS30+1ST8xKgdIvQB
K6PxSehuCWAw6tPY5+kykI0B3QWi2JAm0rv1icF6OJVDhn68GueVIPZrZXIpNRgX+6o8hSFR47fM
FTX0CMXcO6TD750bPegC/QCiXVJcm+dxinPUtmYAlS3WXhSEtF3nO8cdnrUsMaJxi7RlcSkV6Go6
Sx9mKd0pFBlVAT+gyK+5eV9PLTqOGFR2nItqAxJSbBzsCiVajiWL17r3eCC3BrsNDi462az+MwSR
TQQzuknKGTAwBdGECraxT8FXJlG0mGuz1N/aRWHdI3LGenVpM27WuO/em1k6i9luqDfhx5ya/rTz
lY9Iwqw/gyFnrAjy89jdZFLkPhSatEge6qhN450Jyjd6PREMXY0Qi7st/7IFVoJ5MskA7ZD3Osve
rl/SUPyx+vi3GZrpypMEWPoBsCmP5bhwvevsZchwjTnfGIFdnLI2Kk9p01gwYpxS6Y1bR8qE87j9
kzh1vmzwy94NgYmBJ0WkMqAx3VYVlIXnRcRvymENA6z36SiJoB6x+rOUJKg9C4JALBJ68yrmcRuy
5xY1jlaNUlgIztBmrOw7Z8p3VeMWay8kKQcn4FrOWNkdhVA7HVMagYRNwpTMloLXumoQDZt1P5wS
60FWNWpwbMmLTI79DkjJWavUIjMTy8dmMkS3whRNVlHY9dghJ7xP6dwui+DLqLgUBbq8UNON4mt9
8DVpUEaBrTJIUqILHK5FoxxQ+jEOLHIv5RqKpnvl5SHCUxT1eZQQET4QJTHQFpfY4cYc9LCG6kYG
lGHtTcJhLVT2KxqCDPcP1jhrbmFP/HrXZf6+tvFPudZ9UJh0a5DctIqCgH3JYtHLoue5B00QPb0U
Q4HhICCSLrEDYqhbWKzAbLemxCrBRiiuaUwOFwzvroWc34f0H9gzWxUHEMxLNkYFB25PlZIs9dbx
sJb6INhFSlTXUH52vTp4czYQf4aWDE9ysar76sxc+ScggRZ1NIBp0r82nYdVRfzu+zT+dOLV/2Lv
TJJbx9IsvZW0miMMwEU7qAl7UqREiuqeJjBJT0LfXAAXF8A2aiO1gdpDLqk+emRkeIZZVmXMalCT
F+7hkh5FArh/c853iiAK97hmQRWP6C2yiAYV9Xm88cfaPeo8nbZFmH7zTJ0e+DQqWp9wI9XeU1lw
aCfPP7SILf76T00QqL2FtdTqgpSP3yw2fYSZYnK6Ra+0vayyOjpCn2FakhnTXTlVZ8Fgn4sEOYO4
zVWiOBle3KrdhElD7gemU1gU+XDNirNXBpCqsckvWVN+Njjkrn5472Lzl2HJOeblX0Yd1C9xNy5i
u31IuDYPw+jwQJtM9zGtW9gNZWw+5OGM1DcUctGEbvbIRGveBZO3SG9qjC6poRkq8yueUQIaGcVH
jYejrFGklEkW3k3owFiCghapE3HyrFw/0nFB5yojNupy3oSVhKvnYFuK5bORquYS2N9AhowLPxoQ
Bs+MXT9qydCHzsYTSOXz6jFJXrXdoDvxk68qZFbsutYLQtPxW9pkMQ/ziyey/TSTbOgRCjeESAkw
hrN5yXemsEGXhARQO+Wiq7t3j8OhTg2q9C2Gn/ekKb+pdTC5lO8oXV4aJz1we29qRr3I9tjphtZF
O7j7W9yNXXHKh+E0QbBYiNbd+ZCH/MZHjX0IUEIswi58gh2C1LCMN6XfUB+4AfEUGsKdXbu7uuUH
mKjHemhaCjx3NFVbtzG+It84pOA8IId9W1DbllgL+LtVsUJWonkKorKI2j5boMREgyVmpLukFjik
jZTT0Q25a2YeKUuVBBs9hzvvXepgU9TpD/CPdxghr918gi+DDvJ3WKS/26Z94+BYOxVrGcffy7a4
FuNumKL3KZJojBkmWSVzB2OK+al2/BTN44MRVccES3+cqWbl1voJMQcG9t4koXnCfmlNp3IsP0vX
3tp4FkHg3J4q8HJFemIYtY6q6GC65qsk4cvIftpA3Dt+uxTaOqAC/a2c7GRiu/QNlFxWhHXAmnds
od/jbDQXUYfPn33CImyTH10ggedQvaR+9HT7XxFhV+7jx6K4OHX66QnKN+qeEwrVAfuLZS4q7vFl
nnr3kV+gXOqolrazuxDjtCnpPV2TWWfz2TR8lV+1byUyUqt91mZ17JX/xCDmGhpkZFgEuvThKXAf
Ss1dE2Zuh6gV7zFqxVWWfdVoZwqvkgtnnl9c6EnsEG5siOK9qPudTeynlbgMU7OpX8dt8mnPwHc7
GmGcFe9YblZ1YN9bM6+iRnC9TBBeI9/Yl2bdrULzuZAMdmY2Vd3Me1IhXl221fCEFhPXio031E8T
aNQdjpBxyiF4IfhOpdy2Pqwn06IqdorrrML9YKbXJPXZCyUr2SqKGj4MnXoLnRWfoojWt9/UD6tz
nrbXtmzfdNHukHf+tiYPIgKsjrwyDsoncCdl0GkHT2NrHAbeKgUTZhHU3savGe3Vw6eVGHdD6ewy
a7gM8EVsrrnQ3nmS0CnNRIql+JERwVdY8yth+/7U2l2zY/vx+YpB895UrocoASUUgtXbPwfzSAdO
UNHDNMYbOR2q1ruYQcmDB49u0uPBSF13h/GYTi74WAWdPs3Bok+R+PcNlaLKHnVSrt0wX4MCOFVK
XDCJ3PdVe8jR4LQxsQlmSkQSr7Wy4/vsZr+F9pcHgk2ntw7LJ8H9jMsbJRBUb14oe6cD9JJkoavq
3Lu8ahhViKqaYWcU8RP6lL7WJxn4YMBL4tLwS3GaJLsEgtTCZx4clt6+w8DNWFvSrPsrM3/t+/Ia
QeKgRn9AD/YWm1xllVFe61pcsMlQzPa3WX8QXlXMmxNZaOh6039iyU4AR+Hfhu8eIuS1EVQY2UZe
XzPCZvXowermYATjJwI+4Cw4M5uG70mhEizRquNI2zQzb7uL43AKNoZTHYWlsW23Ei8o75VHWEKK
t4fLdDcl2F9Aety3Tf82dfmPZwzxWojqZTQJP9XjNkNHSjiQlf/YPpZ8YzhJ3vguKX5EX93cN+HK
xAeNcx9/teI5Y7g7iaZsZYXfQqWsAGR19oPks/ssa5PNBqkSDHgTI/2Mx+A+FcXa6ecXPM3IyxdD
a/8COLIB/fPSh1BZjfAgVfWOIvQiAmMdM6mTLtfp5OWfXcfTVSTD6Q4RLVLvVByKDLg3ftisun2g
7vTIuAHXdHEcBu9eRdW1tZ0L5+E1REylFGHgQbKqZp5pZv0RaCJvuKYROcAN6eVbZKp0a6r88wde
HshbmgLHYCduX0ou5sJE1edWvPdxZ18Cx0Mj3ahsMatffvAiX60q3Jc1LYcuiQ6mXMHonKe/CzVu
B9dYwjPbF1F8104NdAS2z61/P2Jq6SL69DG4ceLIUhN0kjgaXnwGChLL4+3N6BmEjkbBa03YB2Rt
Qy3nrtt+vs5ddXWU2MGe4hDhFodyUNfG19Bz9U5jcRSIC9Q4LBHonvqsPKTorxGdp59MeUtBv+IL
/TIkX55qiWfoeBgLjTWj1HeR1e0HjMoMzpIFXAUiuQTnmmsNR+NpmhzoIfV1SEir6Ix1kXrbj7hl
CQ8tTDKKCPL5pa4x/0Xe/nbJ1nb8Oc0WqDOOS4xwsA/0spH+fSO8fRMHT2lLNhvHN77rE9zMnf4D
YUfnMQU8MY1hX4Y3bFF9tkoGtyY/Ko0rHPMCuG1/8jSx3E7Lc36Mp1fKYe5Jr1to1b2NwPcqM2ad
Jrl6JUlblf+Y2vN5MCYs7CVQjBFtatVjMYhX0cgVUIFcdQ1eKLJZHtQOyIycOeLCYb7DJIsGy1pz
6T/AZMhXw5Af28x78rJY3wzuPsVTMlCBkMY95+HCGTuSMqEdu3XUnYdhl8YdCrUG8rAxV5BO2WMj
SWFJz725xhVHko0NXoWq7Pv/b5r/K7m1Xhj6vmDt+p/D0R+6niHQv3CQ5jWpNX9eNP/7d/8Nk+4R
QmtaRMPShVjsjv992+x4f3EDl72y7yOec26Rtn9fNwdB6EAutywXZR475b9h0tlE+6YNNYTnhSP4
bv+fWTcL5wZB/3sKHwN313Ecfp7tgHH3TMEy/M+QdOZCeNAr6FLskB5C+5vF5KFNqkvWYo01zFft
z18Z+GVwjRt+2h3gd59+eHrtipovnq52lmxrLnAl3BMS3Nt43KbfoShNHqN52GBpWOpKb7EAvOT1
jEHBrFlLMnVDpbEDlDWuh1rBH6vjvQqn69Tml1BXL2bWLkLAETxy5PQe1JhLguhpSmmksL5Bz54J
JAm6VwU+M6zrbxpPHspZUzCkCp9EZl1LQwLDMXZwYQHiSBCd/fDLCPBa6eBBIdkcbX8fWP4TXtkn
MwgfIgw/sAN2UhU7FTBMG8tfZZl9gsSulg1kpq7FgGBH6bLM6+9JMxlASTP19zJEoNp47VM+Rhun
4vjBp8NTJ+JgHMCOy/ax961rzcKaxWL+q9TZusnGy5gmiFgTIrtYYg+ld44t9l0+39oi3lqivllp
mlZQpMZzCQ8VakGjAuQ+PAJci0Gr3T8anUEB1m106b/U6fyZZ86uc5qLinWyGKkQjcTeOE60Cxt+
btd2BGk4+gqzd2tn6sWY7UM4RT+2rh8LvMRUEdG11MPJKxgzzE22GoeJCD1bAcWvzU3uZO+Oyejo
1rTAJub/jTjE8UPzcMzKi+337kIykh8n+TIUEROFwN/deuZwqsHPGs2ht/u92/Nf6ELvM4ECmpE7
UUeoA6nnMEMa8zaDmSUltRPLTwBvy2ZkbzB/eoVA2AkpaSFwuQdxfRxjBs5Fyyc8dwyP4vlVCwwq
pvHgFeZdkSG3TgwL9U4IR8D8cutbMPNIfWXZFlCjrn20lPdkhuoeOXvRN6d6JneF2rUJzmmc/qqA
jSy7rvqOJb9hGGyy0J1gfJTfM90Bq+z5o3UGkBEpFoL6rgvrYmkXDRknut/q3pk2Yza9hpk49qVz
yA2I5yo+8+YuFG6jwjcImxHGj0poner5GjvuTR/eobLF0LxG1IiADnooLncWw8HKjSiPCnL56gp3
pbGzBkQhhXzJLXfv+vVLYfZ4ktRpsqtH5J0pFqnypfAXoTVe7BAyoGHM12Qotz34iLgGB5eyZi8m
qji/ueKZJkcnGQCxOdmhLEi2CtoCpEq0M3NQS4kDSC2ZadmYckmIcegK7llrHcLWvjOS/DLQDAao
qn3UXxFXFi3D9xDkuxzlc7pJJvtopXx4fhRcUnJzmtuHMbSY78j1A7a9yNp+O/hy+9xXGuk12C6l
ogeRsaLizkeKBkAA+DR+lx+IE9vBJlohK1hV2TAEsl9RY75r1awDbR+VLi4WJc1S01OyPy4XlWyP
EtxrMwBYT9nshu4e5eofLxRGIKQTf++4wU+eOAe/INm4UEA14jdHw/cIk08mKk9ogO5wfH4CMnuO
EkpTQYsMZy0UzWOXj1dTGjs3K3dTwCWG0PTTuLmdbp5Je3yvQTcNFRksUhzgObDzO6l+fsoY+oOO
eGfPuW1ZQjFZvHMD3L2A9BGF/t+yZP5j7uq/PfFdF9OQzSnnW//wxBeOySxYj/OzCjASIQV6uHlg
M4uOk1ZixW/8pUeGqj7kJuYCkU7wtspVVt5m2t7mT8fm+a8Hzb9UqjzXadV3//2//fG3/eP5wxjD
DV3Ldy3kUP/x/ClDqaVsWxOM4FQvR4xTqKKwd0YGLlI6hYGa3qavJyi3ix4Y7L+XVnzHCPRQt+JS
RuqsTcQAjDz++eLnv6ah+0+/6v9BEV3wf6xq/vV/EPnyv/71f/65nLl9x79VMn+xTdRyFEdCCGRy
HrEuf9XNEd1iU4lYYeghmw98y/17KWNZf7F8wYzXp6Cx+W9819+Uc3/xHc/iPwWhZyO1Fs4/U8rY
wa0q+lMtQ8KLMG034KVYlu0IP/iHZOEu6AdnMD6qUbZPphUf5E12PCAF3ybSon4op1OmghRvES1W
wiVrTPsxxv9h2VO0lcDhC1QvVNilg/sAZXlxY+G3xGaPLhY3FOdclMLMWZX3D7oL6vuwcxeYfLQd
T+fUqsE1J+xLB05cPzTtrQrCk9dM031mcyz4kW5Whhbgd24GjyEyQfvk8APQDyBspQvGP1nmgTyq
bHfDyeGpCpgqGeWa7Wx3sOWEAfXrj1dmx07M+HIkaOD2QPaaIb1Ly1Ium2Dn1yOzBL+qDnqW9mbA
+rks28FeIlzyVi1Q4hMUzpOY4vwgq6rbC8P7rD1VoZyB5BXd3EPYYsZNZvUc3zItdnU4p8x38EAr
yRDVv/06E2PQvYaiwuQZekBuI4FQCiVFylekXverQzxL0448beF1mXGH5dfgy6Zth01lDSndvegZ
WouFuGDOzOHa16I/iHDABIK5Nc+i8j5pV80NPFLG0lgUrqHvxSTy2z4B33KsS+AfQ5jfZT3sYw9e
nnajey9CHB9nyWMeTvMA/chDccRbdWz7Cild1twr+LhvEDAvgonlUCclE1ArXpY+2wXD7+KtyrSz
icn0s5iNZUN36TIPMDfAz42gmN67eHKMBjz2KBl9Om3oI/cQv5KU1O48IMFqEAg2WL7YlQjvvZDV
X6RvJKYGDAVvfPrQGVbyUAj2I06OyTW2zXmlU7s+aTu4u5n5N8Iix/52oTTZ0Ly0HTwH4vpCPq8Q
2ChRM0fQ3OQBTFSKea/nJ45W+A6Yw9hVuysmQuOpAQa8nDqT4Go/ZRg7ls8Gp+nWCP8A6WsP1RF/
FIm5lvinD1HabnN8ngtGIQMuEYtJUscUI6mNB9OajQMQAveBv/wOI6LcU2KyMFPVE68BtLsr5bEH
Rjznw7QKaoUqybPESrF/IecG7lpuBa/mzc+hHaP7/cfkiMS3ZLYvrO7lsjUMpuj5c2mJ7s0DzB87
FQaCUZ1KXTT7MU861rbUpoIdYDKNAFMadfJ8EK9dYZLd+FCO9W+jQsTxx61f0Zus+kGVWFGxf4cE
7PiWdM8gS6Y9voxbzZ5WJ8KPsNETJ5oNMC5u74doPO+ooB36gyPU8g6ZLuliou/u0jG91UwzVWiQ
T3dRU+JOD9Cp3P5N58xwB+HQ3njlTiVNsy+asD3GCMOOtUHkPPcxxnvYoag1RkbeYhzcDdzxZ0fE
DaNl/O6iYosYdMAkSRW4awyY4XyQhaGRBvKOOtBfLm7ZvgRFU6OjmeRTa8p9Pjfl1oDutBtrq1py
U0wofhGSWky+VvE8pA1erhYRYTsSDVvoNxrWbtWhtLgT9owfalLZySjbLx/aydYQOl/nQRS/ROzM
QCmgvhhKI78rR8x+7uSOKyBpPvKt2H6+izHLubIuTqGTH2lcZ+iZKannPhuRKgL45kxeg6gBA90k
L5E/TFhjw++WvTSYnXmVVvHvrJvYD0BJx/FwCo0A50hIU4THRS5qn1guIjsS1Cgt49oOSpJEqbkE
2iG3HQlCvIfdSyFTlq35V+iJHNQFn/bkrIZ+eMKQsfcFwoNudHgHK8wxmmnYmnHyysGtcpGdN92x
SKMa7Uz8bi4KZkwqMcFERXVXNDaJ453+DrEDT1lZfS5CyuiFZAR0Rh19iMpbho4n6kPh3uAdMzBm
dmNL8DrjKkBduQWV9G1CmsHfjABEMpFTinZn9LHOBzXUlHDIP5sU3N5gFB+JwfA8Ax24dSvv0OF/
OaME3ssZs2SR7wOUcaYUS1MzUm0mD4tdblKdyxC20Vhuk7wEoNHCWOtKUON4m7D5miG7WbV2KQoX
2rtZbxoyr6ilKHs1oaWJWo0msCDLx0UCDChFYyZz8hOgdSQ/qIvdVZxxX82et7QjVSPboOGhUFzI
Or5kjMz9htsQpS5SEP4IEBmCm6Cij65Mwkn29gHBc+kvjcAjenqsn+00fC2KkgjLWExLgV4p5JJ0
Z8Xsvu0O8NPdXSfi85zzqrCSun65JpgGCEbZsfwY1V3bTk9GIyDZlHW3AX/xaCXdWz/MegWiCJV4
yKgxKrdW/VaF1gq78SNBAjwQZ5hS86Nje4/hOG7NugCQEZUkLsutlr7aQgw4uQ3CI9w1u5JD1TxO
acUiNGEBA71xJSMOfLN5N2wiJGf95hQMp0uJpMBMBJY5iTzdLVnYSxvun58576rwvo1xOnLL0bCn
hEVqv14hIaU5sUhC7VH4+kO8qyw0Fj1wwa1ikDoBp0DmnZHSWoREaoJUAzQPfpRlYRFXH0JAdHEZ
li+REjFHSG7ZGF6eAvXpiIB3xmAZlMFmLpIHPoDPDMPkytbjY9fn0XFM++tYc2FYrp1sU7vhsnGS
EV4yV6kfbpzaGI9tzRkqjegA7JXPtkfsbcMtWg6ZMwNJw9wNiZ7uzQs3qpX93mJ0vGjdYDghbNrU
eeIeWqNxD4OTrZU1cbQEo3sI4PevMo8wBMdHlTXmnY0mdv6ovL7eqEj/BCPAW7MNCdQErLLwUSvg
G+uO+FX7VXBToDV3PuD6E8lPX6LIAFKmLVmm2VJMLaJjBYK4G9TNn33sGnxdPmBRXhdbcz3nj2DB
WYmkzUec2S88RYCEt5ivkvqCgIww1GBrf5smpEQiAMUSlde7r13+jZCf1IG923Pyth63GDCiBhcf
Qi0J/dgzgq+xQY6pIOPySQb3LpBpy1TJYdBTslAmeM+om1t4PQQPwWBfjwVACUnHg3gxZri4CqQF
nmKaz7KZtoIgwaVU4LJi2CFTidk7mxqwyT6S3SAviciCPVSAYFjYf7CbjJRqsCe9uItOjj+Azqrm
j8nqn6asfvYhrnEMwH1kdO+wSVBrqhiOISS5mW8gIimgy6QD8e0CCyyMX3yrw1PMpCRGEbB0hfz0
2Hevcz9eOaArQ8mKHaUJFFMQvjtlqLeCmz6wI/s0aCCzoDkqQ6POiXDqmreFVCJysoI7BG/YhcPT
1J77ICpOPBlWUnf+wmbzt83RIYwEJh0Zgh/8unt0cTTs65Z8c2/4La3OXbZOTKCQZ0G0YAXqo45E
kVVugQD/uJWJosasGPm04qw8TM9h71SMq7YOQrGL6UI9NYbXsbrlOugnXRevmq34UjdOhFyQUiNi
dRUxhV8ZVZnwUL6YIt7DkOAnAZQ1ROCC4B7RxfdUw5AaFsaMMjAYU9S0obNqq5K7KsProPtBLgYY
zBEStKXXQklGPLvwr0OOCE3lbgncKV2maSH3k+NcVHn7zHp3OWguVXNmtsRi6UwI4KHJx7fASBBR
8Bks2oZbWcoJUpybPgkr2QMSeLnxj5E/3c1h4Bw70bxNDmm6lstDXToTcItFGcNlkkhNjqpjyqeh
gKspA1iA1sOPSb1i9MzIjHsID8o+bgzy46qOidOEqCT01UMaZx8MLVFvotJhRMMMzIHin3TywEyY
jA1ZrMNHEUBjjpP5CooyXSo5UiY1v/wovEQPxAMgAdZ45hGDL7yczQ9B84b2Hkg9gqqT/0ZxGi79
IvnAUMpWrIc35quwhf2NXRhB5bumXeHjAqnaz9ZL4BigX0iQnGr/11yWHz2HyLLlDVn7BOplNRjE
cGztXZqXa1FV9j4vQkQTARibVumlg3/npmOKOSzlW8JxAVf6c+ixiKxEqu6imkChDC2/+WBHtwMQ
yRigPD7AtBZPcRaRB4h0zIhXWeKFwByo5aT2jwXtlDmP7P0ITUNSaX0iXsbgTJBGO2PVpz2586bg
HBoXCkEu0Ml/kSJ/TbnyJw5UnrSa3PNbqa/LBsMvoKpMBEcR5nso7+m2HqZH38GSlWNK8kdnTWNs
becEnPhEpnLVspGcy3erta+WnV/VwbUIg6EDncPihVL2puXMNrnJuhulYGi1w9ZxZ+b4tzHokZUY
ofKT+M2S6dB4zS/m8/HZqNqPJDJYpgMgJA2Sc6tWt4DPKR2PmcZ0bhnsTF00jaCdtqIexk07px+D
TGci6k4Rnv5txkGRcjwW1rzpxYs5eo9VommBbMo64waaoYQEq+S+mH1ODjuJefh6lJNeM69jFCwO
A1JqijTjXmES3qYx+E0sq+3RtYFOOOZGOrG/CxRuhNnwSAuKfX5BkrwWxXCA7wOmS95PDdNwyMrn
KlH6qgrzw21BwCaeXoUW2r5x4uEY+SYfVPNTC5u2nvUfiE1mZx5RZbeIozblUe+b7so0W6gMg35o
fJf6M8+2UdKILZUbYXb4aG5S4QaKQS4Tc+sVzTH00an3JVYfes6dfdvtTo3/Ow/KG74Yjqnt5c+m
57wNit1Bm58qcFKkd0GaaiGH8euHZXYXC0PD1WPP2IqHOmdy7O1hktDuECGFAq9eiSw6elhnlIvU
BEvWqyN3APZYV87xyjZ52hO0xrkJ9dNMKCl1T80dDSZ1j8G9ewsBMhsLPaTRH4bUhN1a9GSQVptS
skWt6qJFtxE+p5Z+shXICNpowCMhRmG2owB0MRGi2wNmQe0+tfr30M/4/cLgVBXqjLPtk9ljt3C7
eic7E2eze+V9PSBbZY2qZLzu5GxuPG7O1va/wlK8uab3OdkGLUkfnzHQ1ctihnNWVtuB4SZclsCn
NPXIDwWYSlziWTjciIN7M0s/Z1gYhE3r3lnlOyKid9MVWEwEcG9DvcPBxn1gnc0IFVjGm6IoBcpo
uCRR9DnYSDKKMExXjuT0Nqf+HLfxKz3YzjRjAJrRtHCD/n3Kk4OtQLEFkbnttfOMkmfZzV1yhoS+
IYsrRoam6T4jhJNj1K51aQLEDv2TYwA2YqxMbBB7Y1feGVyPKfzIdBjPVsoZltjutUrlV8xi6saT
egZY/cstxcOc//Ln4C22JnIn4+E76614wcNoDlroRxzBTYKK1ynNdyf93ZB3VQcTeHKjh12VvFgJ
uB2qLWsdT0+xkQRYccSOoCdI68P8ltnJa2q6RGsH8cHrarkvDHZkevptNd456+2r48SIlcaNBrI8
QXcwQV4jy8UzFlCTJfizhBVxy4TPgnAD/hbEGn7CNWwI7rY2dO+t6qL9+FyDMtrpeq72qokh6cbg
SPXnCDUL4vnCyLE4Ttn8KdtbqUQoW4SQE7MoBYyXbZAan2oKGC49xnJNIldksTaHxsmRuEo4ZC7F
h2dZ0YoUiWLlRLWxiEp3be08TCOEaNa73MtflWderbGkrQfiQjdob1wTmbOcuKYT+Wkbzt2UT4/F
5CLjxNqUVI+atn9jszlcwz9CWsJ57QCnMjom1/Hsb0woKCtvTBkvTjGBuzU7f8aiDzkHKhuRZCaz
TzliWFdne2q8fW2o14Jb60aHI4XdTI/GbQ5jgZIKMkRaylMrrI4RFkmnxCvB/tBeyZxImIq5CpB/
C/sZRyjr3DhtQbsU1YWp+TYR6OdVmH7FRC5FvlSr2W+eqwkxaa0ZgXX2I5711RiyYCLtj4hKY9jA
gVinDk04NfaD0FQ0phAIcfP6JqG1IVVkCO4u1WuWcAEzoVmyW1iQAYXuuF0z/biYJXFF3BqOTJp1
xNPAMPo3KshdmBurPMB+pvEbO5oAYmt6N+cGRhnqjK6ho0rCBEsyzkJ6tgeHi2xRxYF/uwqOvp+8
9mIoAYrBjm8VEQpkcFUgaOF8wcjSuJAntaokOn/Ryx0/WzHaYF42sZQ2n1Xr07Qm4rdRGh9GXwRo
cRLuVeMnwn/bGSzlCJdrnOTezdptnczMaCy8nVNWPFRRwCIXLIgVXOdMftZmDPLAQpnhsPKOx6dG
gXIIdGosm6r8anEb1bbzZrIF2oFm35uVu67FKbMLbvUkfCEo4m3WrguJDAdYm3NnRiof117BUDU/
OfaQ7iHDfyIgJWUmImVsPKpAezxZeF7PFsPlYsLg6Q3NA/Eot4onk48ZxZITjWTejszk5sxdJ7ag
CCd8Tt+eylXMbxCGt5zyzNiWybiXbvSUhrEESEYlV/MThww1OrbET4LSoHdm9rcx8SyZjerNQkC3
EjSoi7ogcjT3nX0ztuTpunO7lH39TA7d0nE3JGdf0cGz8+vDVVixKFMuDUidYJlztc0nD3sijRDX
iUgvucwPJdl8XYhL2qTZRAnxxuT4FQ7Jd+1zNVdBvnISJtYz12k2ljucjnMX2cugiAG8gwGm0G0e
awhym9yTCKPxqYYDQzn5iLi3um+CL9xG22qIMIVXDVwXcL65RqPGOG9pjJammSMRDeMW7Kkc6GBv
0GQFof0SRAq4sR9dY9ImvPrch+GLMNG+I+zEc6WPQzVMO6odWIytc4huf7QlpkewvYSRSWwlFk9y
i/Tl2pwKwurQoplRQH5dkB566iJGlQShK2iF7mAAVCZCVo9lxngleWkB4hwKEF0xfv2l4yPYCprs
MdWcfDYkGZgTIJ/z7qcyrXWET8wvlVhaY3M3xcylQsN7SwWKW+G0v9Om2vQZKb9W210D4dnElcl6
QcKK2hkmzmAx4R2gvSBKLtliB5MootKCiornbo6mFUAS/dv0yAwfyLBr8XCFtLzQSd8soJxv82a8
m/SW0djRRUJe18EHs/IrWtVF49I+td1vt++ZIcT8iq5FAx8n7bnyBgSooUXyrbVuxXzvZ8w64ch6
cPFrMkA0gPxWvImgvWpnGSODWE+ah/Pomxun0PsKEgG4qhUQv3Poe0eTBK0iLj+6eja28Q3/4d0Q
f45D8agpSnRGt0f5SZdrvSSt+gVdulzI1t4SrnVMZHFvdYV/lF2SwwBgnqqAGkyM6taWsi45b9RQ
dMEaYP+GRlev7frNsxD2xe2hR83vcK5tkqxEbo90zpf4Z/CD4sxgoRN14wQeFXphwZhuJnlq5fr0
EpYkkz7hwmBa8ktJQ7M7wAJ5M5GE9VI01ruFFD9zXCam+XjuC5iPpQ2AneCeLUhyRmWqdpnS1u9J
PVlbSHYv0v9xiiJZsUEhwylmJOz2ib4zFGinWX4JNZV3Ng0jUoAYP6HhbuNouldGsHMKu1qawbou
gOyOEGLQPdw5AY/ioCMVy2K8nSW8/13tr/EK7FO7I3A0YYaGIlAzuqWHW9uqfc+L4EnmhIEVE8+d
bny3CVEloignIMVaYyRUgTjPwuVEtIeHQPIobl49Ut/9PovXBFmJZUUcFZ1BjCUpKahe4m5DaEOP
Ho430Grah4GkQasdydTcEbvqsROCXK4Z49Sd2FqJh+wRQj3QLwSX7ZhXW6Gaw9xlBxtfA4WZfTBN
canb5JtCi4wFnnQYRojXhUs8zxYRsaJ4GAEZ7PQovgCSxXB4+1WUY1eDh28tXVUGu4qcvKFmlFNo
bL3EgqHmtXQMkfGXCF21HYf54LPkuFOISwBJYxqleeBIrkmD7/S0J9jTYhJQ/7Drw4Vg+vuGDoSU
EDclh+UJk7m7V4Q8GU5/tN1yWKc+tVJZRc+NU/UbgGPqAM1QHeqQh49usp+Q1wzzoj2aNehv9O2y
L0BkB5ikvfmSEjblkRQzxN+2qdtVlZNfhyBEHg3PBQ2OsLQTzFumXCHwYKuHH5O4sSiAB6YHFw+s
S+Cr775aXHSrnHSF1iGRkDm8PNR+91BN08sUTx/WuBRmj1FckIaSZOqzqwV+Fli0q3Konrq++z3Z
UCtBj5lbvmY1OuC+BhfUaju5/TlznLNjxf5CDUm+KZCf+dz7+6RoXkuukoV0/zd1Z5YjuZJt1xGx
wMZII3+9b8IjPPrmh4iMho2xJ43dNDQTAQI0jDckLWYVJJUACXif+qhA3lt5MyPcnaSdffZe2+W3
k/uro6o7NQrZJQ6RgKqJsVg3/Mmukb9lbUHdBB3XJx/X5imJWHWarkXfCdCoEyGEhC3WmZIFuvBi
7nQsL7Aht6c0KPyT7eLqwCp703nRvY5T/gYiiiqlOKANs34lbJihgDXLU3Tz99+OlUN36dSSdK7T
G6CybpoSxshIj7Nx2Nsq5owHPzzVwWsflpptXPPZx9EuYW+7cVT2lMTg1KDgrpsKkHnfwUemHP0q
Cph4Tg86mBtmQ/szO1iPmknfRG2sRcoqlS3sxpK0p42xfNFV/a56tgWsr63T3y9utm9pbNtmTf5U
JqRxQ+O1Y8m+i6qIQEsLuDPu9nFYIWN45rilAHM9xFGzqzL7OQ3bhZgY+fEe2/U1Am2+Z366Wxxz
ZCN2yNAR/mmBeZ820gMlBTu2vOzJfWTCweBdmkX9msSps6+KJD5FNInOmtt/vnPi+jMnssSsEIMo
NMnVmq+d9OB0d+mjdlvK7UdIvpzFGOaK+LnPswIqV/2eN/nCPNCrCgzpye6J6bL4DUrWX46lmr1l
NRuGgCfWh0i9FiR55EyaGcglRg4dOj5dKhpOd17yfCyBvZfDPAIlTpNdSmxbA6gsG7QjzWpmDzaB
5UVq/1qp3jmjU93JhgJjM89OqafyY2CpT+EAndTMKRVmMwIIxg0jyGuXMmyP0fjsO4uQFftfZR7C
+s6z93SYWMxE1RugWjhVvWDWp2gegsmFlor4viSuuMoy2NfZgTrTFxrlcVU1yKIuZ3Oh1VsjFPO7
ooaqjtt4w4na2402A1oUPrE+aQlvedsKN32uG3opChxUo5eT3WXpy4qmaknJOeuAQFoyBL8FR9pd
HPaox02RrY02gypkgLuojP46piWFD+SVVvFgUtLtVH+6yaSPQTpPDNnVZglqeo39HeYB2Y2UzQiB
WMQh5sGs6whaGEe4KJfQs/8Aa4BvsoQ9iW3wwT8MTk+zXZy+wi+Kb4cY9k/eq+mUFY+hNh4L2qBd
fzJ3fcSzraLNI6RxZfAd/5DllbXlJaY4LeH4oYd+n1TtjtpVucG7yX2ZHsXYx9U3j5fWpNB69KkR
t6X/0POpmg33u6Y9Z6IlwgMht58V06ai+jmCEblPK5DLvgaZCyo+b4f3RHZotqV3aREJumEczh2M
mHZAxqKdASRPSgvnWBnnkuUmBodwKXfgLKjjJFmZfWI9U2+9dtWLVl52ZOHOEDk37m3i0whVhA9E
C6tL1Ic9+6b50nGmFQkvhuX1t7Hn/EnC7MX1y0+nJ5UOwvNVTqdqHgJq8qS/izn4je64zxcAZLZI
BI3+o4hcrmeW+RTQVvkh6ZGAB8fCbh/z4XrITHO67SExy3IBFANZ7jCB4I9duiY1InUWe0QQaKjL
reQJmqHahBKvjCf5BJX2fNZIFU1UAKese7xu8jCm1lK2UXzXpohAc3YBedz4WSI0X/MlO1AGS4mB
gHhQdu1rGA7WpmpZhVtBLkmQoBRp6+Q1PPQDmFh+jz3GCKOAcx/Hk8RnzBVOTs+8Sv7AK/huEj0S
XmOomEdx9r0kPM5df6lM7yB1B+BhKMDSAmEfY9xCjlY/hqyZm42XJnep6+M+idd4PqcDDoO07vay
VlzDWFL5qAr2OyU/BD5hTZHsPvzKFcvcsUFe7HjgCi45ijrI3NXE59eNtJ6toN+lKVKz31NjUrGH
2sCigCOvyCXOBk2vE9JyC/I6adYNuMR1YtVIM9UOTD8dUOy9l2MRb85LbQTsLlJz2LS1RV4ELImY
oWyBHB7XTcAexYPAyklP3wJs70+iZs5pbIflA4rgVI04Ytv04tebnM2ezbY/tywK0mr7uqjm1tQA
BmdgQlXhzxtaFBDqQXjHeH/NrD8EsfHd2D6Z3KVHvkgdFgAorSHgLkTbB9FKpu9uyaDYWJiyPj5l
fcVUy+1CBvUadfHb9PxuG/gSEwLzslEzBjCmY7A28OVYO7c2P8Y4PnEMfe9t8QXMCwUmFcOuFMrf
mVb7lmL35SFSnW1Pfsi+S89mAqcz0EgbjpkSuHLAII1eSqt66JzGVCISjpqHWgzAwA5JXatrkks4
AVH/4A9cl0U2PmPmj4lcDz4DrJmvSuMSyiHn+VT9GMCEpoh+d99XqMIAeCfzcXC44j0U5JVXlF9J
lDXYl6Ov3ozvOqI0WY3IJGhG2BgTFHB0x6LaDQUXT5ERYTUIc0d5sMHOti9bN+Z7zReMY7Ojv5jV
XI99qhNNtC0WMUgliITLl6ICkFC28UvBQBtxsska45wmRY4M3Psbr04PZi3JSVIGwYB6mQjrYygr
pk2jx+PMge0yjjMm2KG0Vpr9McSYcUUMSG3J7mxpd4VIlBl6p6N043jVbwxv4RSF9B6lJvwtH3yC
a7C2UbO+pzHG2dip/5B1QEiSWV8J5xPPbNtz6KIm8Zha05fx0EhagJikSDmTiyIOcFfeQJ6nlp6f
aWu43Z2o4Hk5rXX0eHEt2hRNu1vPOPfWle6yU1QNX2YKymzyfzwxUMStJ6gD6TciPBg1j/VEQS1a
xj3rShp9b+f480YecP7fIowai3+cbDvlsU6qEObUx2iMz3YHSZynuqIY3vhxwy69phmnw5lWSMxJ
xmb+naBYC9UOtxFdN6km8a6XfXBixtDfRa0fpkVibikFYBMY1udEm8Oh0f12ymxvazfmBxucAtaE
zTwCtKXw2no3JJHJYAZ7vTVpHfBdnOZZUN6U7ViCwOT4D05oZTt+eOjxpWxIcv24SfxE7yWR5JCN
gEzmE2N5hduKrXsubrg2FJWknM2jLr4j0Lqeq8XEmPDB6yf9GtB1dl/r5sTPn+9471hmVuP9FEqe
fBgf0eIkFsAlKqeBpvNSJSgKQe88jSqk1aTuDlK4n72fGee27Ml/Lr9yaabjgSDojZciPGLlqjTn
NHt6VDTU7mXz2+O1ONkG+4JRdixnNet/CKBUBtBCePST6s1tcd03UZeAvE3rm9lyqxs1BtUhHeZb
U0tWtx1zioKhMMS8JWyKbktvAP2kpD5GLZuaSIw/Y2irT6Pk8Q7K8QFlYIFaRS7HeU889m125RaT
nGY1ktSmzTGdedFitdQScCAf6W6CjNqOd1CGUSjHfdZJ9gkd8PAOR5UTVvoVFn+zNUorwmipAFsU
xFPx9u3c8jc05dcMCeUsUueKYSM+Twa5VRec9huHzmnL40kfotG032I57f2x7J9c1bo4xORXFrN8
rXKADG1ZHcOJdUjtYZ0qH3Ptmo9q2Y6J5fu6xmavqaODMj+iINQCKFkrXyQ5nnUyWze2g0Rl7ALP
owhZU/NtZ6E8+4+jQLiVVFyPEt+97GpjJ8wJmopB4XeIT61W+NXt8jqY+aUtvfuArdE28m3+4tS/
Y5SOzlqO0RkruL1SGHC31pzXe7/R1KQmYX4XizK/S7o5p7ICKQuz0yNtNP/6V9ZchFhwPCbLUZDQ
89D+XdGs28qhUjIk7++W26lX36yjUdvo/9oIU3NCqSfvFJuchxzfBLHUgHBiqDvhJ8IhYnc4Yhxv
YnzC2eQUNtqufT9Mln5OO8a4foDdQEKF8jZLeUDiozu449WJ8QCscYz1dEAbuBCb5WobNdFhCfYR
Qy+DGZYkt0ysCwnu7lB3BvuUljoqfDvX0ORxaAnaW4bpLxVk2s69LPf02t1K7paTGLM9Fsn0kvoE
yFRfPjncBJKukju1lOzE7W/e2PU5Ti9DifSI7xoMsF2OZ7pMMQHRXdXO1ENG5KCgEJsPhs23U/rO
i1MfQs19tBY2gV032Tc+Ym1pT9Ct2KFTuG1FR6Ga7DJGVnZpwU62WLpXrNE2o+Gg7sih32HjfezU
2e1QdJ2YW5NTssRIW2ctudX1QdpTMO28Uw5yMOz4iKd6pQbsD4p10KmoLuRjXq0geU2hrflLqGYs
SnAJqaCZaD3L7ajUeJKArQHAVc6u6qkBG0y2ceM7WvC6qgU/4MR1GvMoQIvxN2XG9G0putu8oT4V
QY3tiBqSKDM+VXkMRsYRo27KbWOO7WEKxs9i0H9wPFaMB/FNY0dvZlAXR2zqw8nIltnc1ZdI9vpi
jH6z42BIgpoumqjFNBjFI94sGDDbJBLASlC7C/ttdGK1dyaa1tkw/DYYXCZ8sCsy+DhyBue2kAPO
GSy8Ya8uNqINsy6wxP7DgDq8rQHbKFnxc2bMa3E4q60H78mKJw6h0XwcceZg9oHVw4d9Sp4DczCW
tSfRWaCbY8HJXvN+6ZqDsLugN5t2m3Q5tmW5oWNx2AhoUV6I/DeM9jWM+DzIVjSrPhkeo5ibs954
WA4hH7X7NAovRlKOEDvta2mouygKNp7D5K1c+iVzf9roXr50Ojs2fWdsaR2Iopa19EXE+j6o1KuP
X3PT8OEKHsiL0PdnJIhyujlHTQ/T0r75O1finHscWfk5ZvyQDs5FFBqutUA+czCseEAzp+KCvZKs
7DBBwqcR0M8b1pqdhfvQ3lglLeBWHT/UJYtlE58voucmKf1LafufE4rcGsYbxg/9MkbpmzvetfKZ
QD3tJbi5T62X/ZE93JUEs0HNYU1nHaysFOXKyEggF1xLJlsLLg8E6OqnC0LEKpQBzx2B8mTZC0uJ
aF/jnEg1UZNOzzdBQA1vyqynw+4Ma7rewnRccas1oNHh1HWXxXj5WkZs09POxa7WGM5WYfzYston
9YPezwHFA+xhVLQfR+lhjgZAg73elS7qUOHmKzsFE0r3JmBIC8P03O1pCwA+HdzhVOWmVFs8w9N4
Rv1yfUy0ww30Ih7YoCBv/36Rbgg2wXFeXB6o//xXuU6hhVCGisuzlBcaXcdzEBE4W/6JrgJ5+fur
OAn+9SsR4LHDjIymMyHYu1UJvT01hNzkCkye7csbJUPnNhMRTvKez6dnz7d57I27yYlZhS//+L++
JHV3KxI7OgWqNldzpCcSXxTCCBhFa02Vy3bQtDP+/dLjfpcZknbnIX25jUvjsjWnV5d7upfMDwY3
xXuebrT32KEBl2AX8+hZOu8dLL0IbnlK/RJzobikHZ2TQ/r6t6ymnSJGfbgakNLrUxB/hTOoQmzD
2wRGpZtE/mUOxuqdBpuneia6+RdN3xueA2+zuE3sob3zbHH4z4eJnmivKfP/E7T9bzTu/2uS6N9+
1/9HzG7L/H8zu//Lf/zX//jvJI7+27+zuv/+Z/8MHRnyH56wTA/TWcBASECZAPO/UkeW+w9A3UtQ
WtqBZ3GC/J8Basv+hyc9m0SSMC2fbBIht3+ljuQ/rCX0jAmctBDxI+c/EzoSXvDvcTpXungyhetK
SVxbsOYDGv6/B6g1wgfZDW+bmg7gfjv4UmIQiNdc+nCIHFbmM2uYxkc7Mq7lpKpDX3ADglPPfNo7
9wZ0vqJL1Q36EvpLaD9EFKrt/AGkmudSicVgzG0SH2/2i8q3gFUxc8XlG96vkLBO/iBzB9oplcC1
A392VM+kO54pRHgq+096avrNULfHsSCzYDWC3SbHVyqzTqIyY+Iaq0SXv70NXhWTs5WJszVp85zW
OL+nsFk2+crEEkW3jo1dgmXkSADSaNd2EvJwqZ7zyaR80W3vqgHwieU1UJ9xBfvgjTjU4H1jcfPo
+fUdJTLGcXC7Fxgc9w6L2evUJVQaJFG0p+iRkuTHZAqgoahpY2BltIvsGtdPBudqHGunOrGiPX2G
CJNQXdlg24/s5pmdE3rZhz+erHHf0ft5ib1508IL9emc/hCN9QGUSUT80HMU+xuKYviRnZ1vDPEx
sjBS6jDcsbNe1uDQZ7O0O0e5/TLVKZaSNMyuQH+BUQfqEJreRhD0ONmj+BQwX6l+3qSyec5bUOGN
+z1yYoXqfmyscMaEZ1wL/xA5eXNpnPHiSHVH7y3OpDpEDIYkxtkLhjqnW3miAtEnCYtJM8q+WY0h
RJC0WAHf6g+5IS6jZGyLXRP5xnUoYnenc6WiJ8uOv1F8eLtCJigLSG/tc540awIOGV3vfQpuRDF5
8rzJI+aNzLooCSGxM/yPGWvZbcWUh0UIbaIjK5ONBO7J2IZG3G/GrHzpB/dDSA+rMaywwqTTvjQl
c480Nqlr4TMxrZshaY914NuPRrKcMjOmpsqEDslwszIK6y2gRw4ePA++Fp8ntLMllx6Z3bXU2TOP
TXE0J8yHcD9/nSCFrtPq+IJgKfkBGwfpLMUeTTREbROga6PN4ZCMerWBjYi7CreAMlncWpN5ZECJ
9q3iCOTHdvzUKfelTWdIdO6tOVhATTrUpjCgxdbv4r3tW8WRzUe2saoA2k1MVngGIryqKrw1rbSo
+Fjy84UaESxhA6UEpmEKe2M1H+w65WSbXQNdMUCpKjjlyXBNpn1oefZX3Q4lHpGvZMhzfj8at6Hd
vdGGJKzwfuou/BYFfwqCqDrM9NkHZsS135j20aYQdKV4H0+DWb7HlvwLScIihsHjSqnBprNmjpIe
36Kl6QVgV7pzK8KCI+LWnILSRIjYtCaHVNlHt65ghsi0UbIYyY8W3UhKcUIN7PoxJnu7LYWzcbks
EmN8iedmWPHAJ48DAphL7SmNqnknWizog3G2bfvJDnC2su49Ezy6yABPBxASXrrIWKccnxARypnq
c+2nnOqcEJNnTArSzHPOhIBKpA8WxsyQjO2xpfs5/6qov6OTBV24jIl4QADCPZ7yfeiBUuJyxKTf
+u+drXEWYAHCT2S+g6Aln08p1DGJLzaXQsLyHbggITuEwMehss5S31aV85yb6UOTnQDsQU7MXV5Y
GWzKKriRuIA2XeBwCzOHZ2nYF7M3NvGco9NDGD2ivPO5GyNvK5uvtouQE+osOrEIPZGVYFldgCZg
EbPuo7mBhVZ9e9FwzavAOEYsua3xUC27TwXdduv1GKeimJSDkWMG05jwN04rf3IWN/smgnfkRoS1
lP2ZgOqDIxi2a+7TV7vNBkyZCnBVAl67QJ4jxboN4pypoeH9h3XuYiphuzqM7ywN/XVS9L+THqtD
nrMPUufYnaxbWgaeur79oVTwhRtOuOG7jO6R0+DJMBQE9fgN15Ftkuy3f+yCKIRy+GZVld5YeJBm
YdxBh43wRrRHDGyouRB5NJ/XiU6C2hNPQZfvtIV7K5mX42y4oxzdykXPmje9CG++TYP4ONNQV9gJ
NkDqzwSufnOCUkhObZOzYK81ryXCzC1R+Y/G4xHD+DxYC+yBUBCAs+nOwHoQOM5NPtdXBKJnSjxu
defvtJncpTDagGEE10y3Ha4v+86gDCHJucehljiUSZvhfb0ENbDB7dXEyoNpgBKc+jpNOXyB8KND
n1ktv4DQ+k6pHGR1+6W1Yf+1oE5bsIZsiDdSt8/GQCdRaFfHxk7vK88mQ48pjR1odjbaJt7RBcg2
z5yv1aZyxnHNl2+7Mn7GChMSN75DwrGeRZI6iKUKjPD0z0zp+QB7YihoqdSivWrscGsdBq+QV519
ayYPxEz2tM6vFPy0FRyhekWJXbf3FREervUumbdRYQJSKz/Hvtw7Pe9eyvGeU/VL1bI3rqZ0nfRX
Ky7IzWUlsQyRHhhfn4QDbFi3O9nLeDtMkKrwKW1TlqlAGudkKwdqIUz7mb3edPCUezVnf6U5ltwa
2iq5mXEbqetramKOy0SJg0sQbQvCQ+dQ30PNTi6mO2sGwNAHrOeRN5qVKL2tEXIZl0lIV3vSv5Tx
1FJbXL+lPoVHdWU/l07xMZS2vrH9HjJoXuxa22A9lBkdDUdgvrvQfKgszLR5RR+dDFGFwps0+DRm
9xf/KDUXS24AVPCbmTFlVjJjK+R9ZRN+KHS9H7rFv3AFHeCLswLT/XDoA4sy7n0oKFdDuI22g6As
arKQMt0wA4JqYdGBNjOqLc6ObhX7+UvSdDd1zf+LjvGachgFDctz3Bw5cEj7LhlhNs1t+Rgak3OQ
jv+iRL8HbENiy9LuzlLa2gxVcwQXz+2tq+87L3v26sw8BKb/3M60WkTJvg9cfz27Q3VvBc1eYEVb
F5E09r6+wzB5aYkpEY5guz5bKjyNAamJSKsd/mlAI6yOxsbfV/GNW/QvXfHt+2BRsLv/moq2KDVy
SyV0HWkoxYPJNY09bgw3qiWelfjeVx1+4OoytvOMg9tHRdzJQXO7bMRN96c2UKHs+obKrHBPF99e
pHJtecVb6BYErsDTcUbKOdiMCv9hnu3LmVIGCPsF8gserOAqsNitfQnPR7VEVNQsToWec9KaXXKQ
/imlPHxNgKJmJR3pi5pEvesKlHNVfXQxMOtCpru5SxPeqomLMNEfwroEZSVe/EjgXLCLczS768Tz
kr2kKAzgH23fKhq5dfe9dbD8xF55eNVrxwwf9N9lrdUf0oydMKnGcj+15btTe92mjWy1IbODBazE
f24nxgXq4UqI5rfygp9gyvn+u6vvAiwHmyjxF1ls6OSicHr4QsVhoPQWo40/8Xak286O6C9zfTwH
7Y9h07Rjg1JsVLPpdBScBJ0KTSI3vkj4IEsgxqPFO4c18j76UQv/CyVErbw5cDmMVCevjqj09uh1
CZzhR6MBronG3DSCJIBJe/IR7+BHzCJl3VVODvcO3lhLs63uhLwLC2ImHYc2LdSDqZujSNITigxT
vJWBV6LEXrgZGljr7RqJhlfYsoG/pnZCIOhSYOrA7uiwRRj1r1Lpt51Lvaana1uk7sWdE7btDa3H
nuufwq7ACVAIBMnoZlpUGLwvsb9v0xDzY901awsPbM8SajVOJo8CVj2eW/2oBjsJZSiQeNJyIbFj
NHK7Z/q7buYAl7jl3cvWeIxyTGdfhtHeafEOpvtYmDlLo5kJza95wczwJ3eTlmwCXhqKoB553P9K
5McmdHdOSM20tttdFnS8NKP68JU73jjSMMkixm8u3g84Sh3tSUbL+cTlb0M2+FY5yjHdkiuW4CbD
hs3zGkMHhs7hfjI0LwPW5GwMzph33RP+bg7p0qDEw79Lc311egN3MyV9gUciRApiLDoynt0Wg2+t
uNd63zW7j3l5FFs9wiUj8adg7ZK07VcT0PNdAxROug55n5AUF/Xg4ZoMMVipnh5CcmVgwOP0VicH
AKpLQInolwdzRazNdl7XBmaqwPzSEOTnbLqZ3PCtXNwRbRMc7JaPUtXzxzbT3dA1M48GNEFS8/S3
8eyoOlhbkXs79m8cwln8cakbT63PK5VWrKWzwQlWofuOY4GjVD48NBZYcVm9A/aJBNA8Ix4YN29L
e0DYxDDt/to1DkxWcFR7R59MeJ9p+MQCnY3lHLNC4/cV9pmP58mqvZPb+NUxsr0PsFJ0ULqLtms5
GC+Kp0Gkr9opHzolr0E1OMBW6aUJGl6nRq0FfYDrPLTb7UhJ7iDNu9HGBT7J7JjkLKRy3EicGrpN
oOdfq2TpbiYHDjx47cfwaYZSkzTey1h0NBNEJd6zaTGggg3qf0b3ZSr/jDTWr6hovrXoTHFjOGup
+TIIPNgOAhpPDc9gBFRvY65hGvTRndU6NVbA+sBG08TTw2GVI+asWoTT6g8jr40Jdj6XYdXCCM13
kuXratqCLfzplLiwibKwELFo88in8uE4RN6XjPJjudzZY6wNPWymodTfofU0usyjUVo920RCA7oB
UBohmruM02bnMGBoFgQxfT9OJjioYD4Ajm8a5dETLm90Nm+kUbNwV09JYb8aBdBmjWvVXILjffQp
fMwDcXjfWOVj0Q13sAOe7VJDWhD5m8YgsZaifzF7G+hFdOyD/p1q5QxmcvVZL7wR7vubko/4DgMZ
44wjHV6Y7oVObe92lNHjUOjkHGOMJvDVQ6Ua5a89EKGw1TGco46GNJBC/A+7opsFxykOv5x6KXBx
uPNYbE8isgsglu8Ab5y5auxblcHiCLGd4/bK+DvgqkcjKJCy5FmRBO22AnhA2itTG+JnYkWBI4+o
tN4hcIDatIdoO0UED5bu9G04oW/WPe0hVTPe+GFzAqserLsMxr7jR/O54QWkc6zAs8tzQ2Mt3Mcy
ZHp1UWOLCkyVIYkxJ7yjrZN42IAwAeMGcRVPaxbXH4msDh7ux5UZjFtbljhOOURDlkE2SjrKMczp
bGGwXjsY5LPK3doVCFMqpH4H2kuPhSDB6RAFXi1SvHZ7JtiED45Z74GVJkeRJZuAU1iJ/sbTtuAD
GnNt63u/6B5guFL42cVHskTPZmARgCNCv4aOcunr+ssLSPl5CNRb4Ubjypt4BLHgL7du2r8W7AOo
Qr80fXHTy8XuhMmpDuDkS2sI9lZr4ZoAlxCg/SLdi+LgJUA485zWB6fnEjMrZpDq6Cge2qEX3EVG
cdBWXtxnjQe72VXfqqHkC9TIsrYiLK57/z7C9Nq21h1tVTdFOT3yPNh5MUUWxJxIc9t0jCknOTi2
C+e75pAEKrps6mnrme9kKR4af95lmsuIFeG0kQ7NBgCmbyzX804mbv88olrLFuytegyIZKGtY1Hc
m6Ylb5vURQgbVMi4pe6CycN3VDbufgT4PL3DsavvcCkKjye8rsIPCaMVu3VUE6OMExoXeLsLS7+R
ZMBYG8W3fvxl62Mm2aiRjzjmPIHXaKVPo54XT4TmrEolwS7SPCxxGYl0zLDRYnCfk1GSdTCIgbCq
Y7dK6UpMKzOBwc+hScq3ERO1ualYtF0xxjD9dw1no3CRwiiO4e/SeWyQK6KaSaRUMJdhYuzqmiBk
Ug9/2FQDqxvYxrYzpoTwV+cQAkeu93VjGg910R9GzR6sIgliG/S3ChazIltzdx3+mRQEnP6U8LlZ
23MJ1rs1PwhmHNKu3OBXB8Fkf83x9ENZHHe5bBvC2DkYTvFqNZe2ra7Tep7rBl0MeVRNdJiFv2Q9
xbbrMcpsnGgISSsD8ibztM9iK91Jft41s8MN9IRDMRsp7iJxL3vnjUD61pjoPKlC+Sax1M49eyTh
g/SwGl7+unvuPSJZ2FfAZ+Abto27rulZ23GQWOWpn6NY9I+NQiclJbD2kD037miezWZgM1UX+8yH
J4WNgSaQrnyaWh3sRR7QwSPdfrPwIvGNccqaip/Q7v60TZKsmyp+Z+JZe5bJCrGNt4WXckfBlWuj
M1LAwqg2kmkljYLX0KE3bYjFTuTDraiTg+/2dKCZ9rCWE9er9FNzl6oQzFE3PpF6/s0BA46KIEVY
pD+2w1yAebfTKEIWpxnPqAiFA6PPaO3KKZu+I59E7Zy4RE5BLM3KN2EfBWfTm7GQYJPYO/l8YLT4
Q/bxmqp8VxabEQviIRYvkgj5OsbwKBuakT198pQg+jS4aAdhspRfUPirhbuverKhs7giSGOqA2vo
mvqo8hbY58KGH9EctSDE1PDIURTBpMPt6C55e/sRLMZBTD0YyEa9GzbZAbclGSyK6F64jwEr7IMy
u3pr5ATr+EA7vr2eNSH7TLMKFzTNm9yb4+RrFtRE9dCljDJaQ8ScgRG3Yf7eT+Q2cjbEwu3OddBx
oWO2w69kXZsu2tmq+baL4KF3O8aNNAP9k6UwvDjrNw0uJldV5xy/TsM1tAn6coK41YLDUVdw4BB9
l+153yJohWwayTluGruHqkNo3VEuLJwo244VmYkZw2VWthRi5sTFp4xzA67qESW1PQX0BkPM1Cw5
E7Mm3Zh+q+7bSWBqYEUEV9L24aobH9Kwi29mJz8CWEBu9YpgEw/yN4va+jr4Blf7Uo4cI59z4pH1
KnfVOaI2PtMWJtTQfSN3YvEyDvXaAlqkIQbQa8LdGyA+r2EkT06u+qNflQFEqzgtOLiDMfXTwQdP
Py/d9IQbtGoFwyxfHFcSqXBH+vBqRYMbjxN71/k1hr/GvHZ5cOaAHcAPyppNFNkUOhq4DVXo4Dvk
bBdBeN6i/hD7642jzQqdV5untpMKsjo0+2idhDd1ikQxd9exBkudAO30c3UJl+7ErL+6U3ANvCd3
gGwlcL+mEeNjM3fPWZ9cIm3B+fZ8ANBkfGfb2XcgxFaWyvZiGwcOnFljJr5M/tDPnIvr+w92bPh7
Ch/Sde+1T9qazmWBvhkIzmqa5vrByIz9mPwpKBgg44TCbdr+vTF/80w8TWBJ1qNbnBptG7zMHBqM
5K7P3GTnBBF2GSDwjV8/YBI5WFH1kXOxoIWBmsSWBk0Y8b0t2Fk/i4FxhXImCBHsLAoHP3RVrXuu
7KCc/+TW2FExtLELw9tEHIu2ru3CrLOP0Vj9tgb2Py1psgFxvS4DnLccZBMWPjLfMB1w2MOPd5Pm
u7HCqDOM1JMTFrkZuol61kfXDgNUxD7dAED4VUH5GRRo1bWz0JNoYtSpfG04Jeuke60jSqnHgQBC
gt8ccbFGmCQNE1yCkAfJWFb7OqP5xcI7sFJA0XZqwjfhWbW488GVCO5ruPLpYRroU+rmNFrX+BRW
TMgCF8aDMJt7L3nJ5oXYpTuDgCKPpaiLuEfUM/uoEUWvCu9iGkUC977v7AqjPdgG5HGHjpnATDxc
UfSyO/VTqO3m5JMWg+mdriphxsRtwdKOnMz6cV67HQGf/8HReSzHjWxB9IsQUfDAtr1n01PcIESR
LHhT8PX1czAbxtMbBSWxgaprMk+eVRboSzOUEF9CgtCD7D2y5ptpQsFiPJ8JMhvyfqmJhmM8Ider
2hYDfFZe7bzDxTZzivrvuG478YQ1RW48q4QaARK4ksRQ9+gx0TBxWyLAiLBTT0b2XjQp2Yfc4naG
r8wisg0mkVj1nnnT5r733YU68BzaTDxgj4CE6m52ksBcm6I7bOWnTKHEGrzuh8gTVmf12G/bQu+w
aDP381+YeAEo7R7MoNraWcdWicmgFA7ybagfFN3d37rzDvk27iYMZz0Jqfi4kYK2/rEn004NPfu/
mjrPIR4mwfzb9eGH5SJxndNbw1bPnG2ADiB3BBsHLi/YOqdZsiQic+PRKCm1UqXfQnyQEW4xx3sG
XPabR+2/qrcB2JvuZ9XQ9sGLPThRBwXaGA8sXrfGYAGGNQhoYO1w69jIwotI3jzzrey6f0na6GMg
vD+Tz5nS0nxshyk/RBwCLR3xVmofEJcN8t8tkGR58gS18Ue0EI5m+EVY6/oHwtyfQhL/iFJUT8J5
I0OAYwhkUlFTceQ1uL8oTIozIzHUoHP+ovzqOoXgi10ULN4UP0svZVEzQo6YwD+5GBEjDD082QWt
Zf5pGeyniGcU3fzrSGZ84dQ9BTHMOtv9IejWnxteU0asfajF2ipZgdRBX5zQ0IErrjOeEkuwP4Wo
Bre+wpSR2AlbJD4X9Nwn2w5wSLYWEYhRUq2cldOM35qEqxD36yo1+dFbFWFmPlsFm9d+MzQlqInO
75iCr0y08Nc8KEGwKRCcicXRoD14ZjGMXtQyQRSLfepkP67NnJYAl2cdYHkbSFE7F4Crpr6xNqyw
n6t6gnPsYNPBmNPAECIjg0q1HK6lf7Xq+SspGBF4SyZm1Vq8L5P9WSC2M7IEQVQBANp5Lus4OXAp
eas+Dr8rNzqZifdP14zeWGMgT4/IKRusTyAY5LrH8m4ySo5hgWO/hF/C4tFs9BmrEcOMAWV+SjBb
osQ57hKcmLeyTM9DDRTCZO+Ae+2eCzZozFWFSE4BMxkMrq8DR1i3JIMQgskJW3r40badO70pnyHT
qPLNWIy0kdl4HGvYd9EGmtnBM5PqpnLxVY/4tZ1EvnRkk674+N8i2b1bL4ZN6GSExHM2SAtyUch7
JVqigUddZ6h8vOapravXsVjiGKzx5Kf+EzNwZz01GZZXZ4Q/FdlfHOvNOP3kff+VC4u7/jw0+suH
TJOahLRmndgYWDZOdfmBFjIBkojqM8IKxfIZ4xmWnYGs2sJtALcN+0n137qqrimom9bv++OQApGG
hdSAEARRNtBMxv6eaBRq/8i7l+2cQmZwH9jYU9QxkiLboojvk+FZbNqwW9TZ8IUHB3or8y7s4tOq
Dm9SuLghoYjusFV+ak89L1P4bhzrWzOkt3IKzkaELMwH3UpRD93YiXeEcdHO5FwOXcT9r2pIfJZF
Y/ubjBZ/sMkH407MF73wqGLlr+iXcK97S3IkUuLcqJ/SFigpTdCzgjDOpIh1dh+zBfI8qBjFfIZv
j3WMx7ePuL0QVA5jc5BWQsY1/sVNkuJVCUNJtVnFLGrLfTDwvYqgB7gY3sG3A3gyq0PXfPcICtFr
v3QkqlLsiPWUeZ+mR/xHoNQpcgJA5y5P9SD/OIV5ElX1DlY1p8XKXEZoJDwbUfZqa2JMesl0SrHr
9oLhTVshrbP6FQD61mVQP5lht8tNFy5XH37REBzQU/0pEI5GWtBj+OU/azEnOcDiQIQZSPCH5qCa
uFiEKW9hyCJQW+IbUz6gi9E8LZGEuqRgFb0BWa3EQkD8Eo005Ru+M+sC7faP1xAL2jsYIgIR7dOl
fUgD0kYmkdxqz/1SOQJH248vjKQEnwnvqUGHM9nbhmoJCgBBUF7prgXo+ZO2yx3tjhzMU+OhcS3q
RQbHzT3PVXbgSHkdxpjOrcu+a+0buyhX6gzM5y+DcAQAjDsdGEhYi54MQ/yLUjiRdcZzkcSIeYa6
RxJBqF5c/eCOfJ5yr9qNfXiZahqg3BqOM/sYlx/axjfjR15xJIx4l7qU15CkFO5Tm0YdxGjPamll
QaaEM8TwBJ3PRH0RGz+pVSwuxT8VuHcaLaoPgGKnaKgS6oluR0Jkv/aaEl8HtXcWTkxRxTrOGJsM
on93kvzijvmVBfJX5mEol9AOSaOkYI+6ZiN899YOpGBqZB2tRWeOUd2wnHrrO/qGNOnM0cW3tdQX
o+sWR2Xx6gn1HTnDKwZEovU8K9m1QNdr6PQDvvNukq9YY39Fa3dkM+GfbYxrMXnvjSDgPquC45iP
i1T3GmhXbS10dRzjMtmiODyNeXUp38y0KJB22FwwJCqgWi7FDmUsLJfMaQ/h5K9bq3LXU2vuiIWH
VWKF7WaqaHB8b2zfSAxn1+5ln0Y6fUjH0P9c0HijCB/9PiUFVMVHluj7wp/Mne/zlI3mFJ+cZDGE
9NwnkJPGVp071842c4r3KPyfu5C1+lCwWNxHmXLXnWQUL2tTbuOept4lw7xKMFmadU3EmMU/XXZk
R8ppF0qSi1PFop+GHEEAC2bVdMCCe9huA3cG+mnRO/VlanCOLYmjuih+AJvx87RJM2ePA6GiRM2r
/fSF8THoR1yQs129AeQSfOTVd5mNr0HDyEd59J/cdb5/I2CM1rKivJo7+g9QbMFBQe1KyK8UYfea
lcumgzyJkK6+qXxgbvdwZBdbJ+6rmU1/q2RRpnmrmnR6tlDDs+nGW5bMe4kIaXSiCOd48z0JeTWr
jgQNTrC4Cy8YLJd/kDdSEU88H4GxBvB4lnDYg4SsJaITCnJek0PpknZbkhCRBwYDb989cQl/dFHo
34yuJ6dTh/W+hM82GSHjmFgbIAXERKYlX5IxK/ZMEh50DdwH9YRgoYhxrxkiorpiBlsMCM9Z9Olm
vyBsvHNmW4rpMgViT7M2iFkS+d0/zmP1OeboyqLYk7Ah7S2Y3+I6Y5kmXfX/XKoW6AHjuxpU3EWN
3Tej0fLAv+SxCPRj7AnOc8h521IpIuzmzkJCUn/3TANR/vbIWKWTHMXIyGq0gQhcXeGyzpzhF2dt
+oFw6ogTH2WZvkvXe/a7Fl1Xj+DIK1CHQ+mRpzLivo9cPGwwUVyFGNtiAlJzsK1qxLt731IPEW6G
VfVq5KneTX2MaDlGzKUj85w6Pqe3ZJbJg13pauTkKsytBZLGsZo/rrDVC3lnqEvijyrtSZMgW/jk
d7a7nEt3u0HurqlW2XmT4ZIs6Vb4qcaMhG/9WoM42JlW8j1NqXfAjPASI/7aRgYRs2IBd9ezQ2Zk
StD3RDNbS/ZOhS2/MHQYV+HLP1Md8P7bzb2zw2uOsGk9W4jnY5neWvqoBn0NAVCsD5VHuNaQH3yG
0mhImnslA/xEufeo0PFCvMVPqNyHOSLku1fq6EfdxR3AVEogWYdR2t+auNVVNIO9dtrwzYDq4HMp
04Ll8pDprn3lSD2QINEHep1m/F7D06dWSihJmHkt02BqKtqLGkxyD6eL9PCiWUNXbEtk83VNSI3G
kr1jOK1q6BMdsQccNjAoXLIUHbwEJ9MU1dZU+YvFpz6GOt61S05WV5h0aeCGLDcmNFK1IOgbyh5G
Q21VfkeMmXBqvdLZEdhmpG8jmjQUWgkCnIZ7tt+l4L02MCbETjDNoQ4beCOGj5LcBDBvA7pyAi7W
eWHXB1wLe6GjV5GL++TbJIr4ytt0Tf23KpwPL2cEPFWPuSnc/Ry7eyQh5ZYeGrFqP78l3oT2AL/B
rm67i2OxXjEC8VHZvX6ItPes52rbDMseweGOTcxInAh2xRI736YlpQ6KPdc9wJIkjZkUCNtbp/nH
hC9jzZ79pR5TmO3UBrQ/lPRqTTbXtOGE+DO62Yvwg3+xUK+GqPj/ekVcYPI6o8Xb54WiWLEY0rSG
PAH5QuCO2XNunqIlk3H0z2MDAakGeWg3CLtCVSdbV1OdtcsOIX4IbI2/j8W/V/PKh3x6GL5h2SQF
K9HyYPsJyyBomkzu0LNyzQhnONVz/dK73wBsR6AL+I3nAn5W3ANDbQ0H1mEKZBAb5qodY3RP9s6Y
mdHLqH2aEaCt87i5l3CdCLp8wEXAN5VA5bqO4jsOowsQSnCgIt7XjW/t+rrk7i37gwviBBnRdGik
+9o31cmD1ewMA7vSpEAcFhFk3Jvsj9VIUNmCdmCKuvHm5mYtFzRDKKYQcbK3F8qiDbfBqWt1DlA3
rTW3PWr6rj8nntWfqZo/nFZgK6ZwYS0ONApF2/n/L2XrtKBLh7zCaY27omhPk8+ZRZQS//P/L5iB
vEPjDPFVeA92VqQnEEBECk1qLySrRT8zKWbbCbytra6jMXwrG+YdtBZWegtm1cFX2slxZ0n5h9se
FA+JaewL4n9hqJxt1DZfY2EaT2CpvM5ziKTlZCOuwGfUKbNt6pCXPFKnFnlhPYxcpNuitUiftqif
Y8W83ZxoLcyPxMPKHes4gioxbSwUids4y95jBC4iDRGziuiDdPQUk+xpiOSjzvTiTFwb1QB/M3O/
o54U77nr2cq0cFzQKCHeep/c/h2DK6F3hYd0Q+X/lLDBIyDMjoM5PYCFfJ44vA8SSVgfpYyxFCqp
Ei3QZkZSs3aK5JVV2wa2nrmJdIgiLnb+yFb8DstOyrACjhpER0WKRbofn9AvfsAe3kqn+xuN9hk/
Wc4gLsCQ3At9sTX7+BHNBLzMFTwWhdr2nbUXvfYovoYUqaXVX1PfctCEx9/8LGdpkM7gzEcUYbXT
MCVtFY+/mt6GaXqoU1Suy46GFYn8GVs4R9ocUKjNyG/ZLKy48/1NLM1+k1b+pasjmIxINUo9Vnuz
iFnwutW571E+o1hfA0j86Nlzb6ZJfvSa+cLC0LVDlgd8EEFPankakN5ZGi7zxJCbhD8Ih1x2g+zg
MQqvkTUQ6TgKMlFrGKl8YzHyvqWVweR/sLuL7vB5A6cta6bRRQwmDh73b4kkydLtc6GWMrpHwOhX
eJ9jZ0QInhOmVZlI+0wDQtAQHFv3kwDr4VYN30nTFzfth9E5sX1y3XtkEyHoqGZnB4V7w1R9CLwK
1GzGa5UTUXT2BvZlgn5wyzZYb3WEoCXS7butCr2n6Sivhqx3uQ71UfpBt4r6pEehDACTjwXZBKB8
u6MmnWyc2DnYbSBX/cEbyBEOUPA3KfbctE0JuaeRU7UT3nI2g0RwBJ+EEMt1DtcPdVv1VVjOaQGd
O4h2EN6QbljNxrYgBjlJvQuG9nd7LL4oON6BBV6jhfmQjP2xH+WNxViAB5KZgUIHqUr3NOXBH4Cb
OzfyL0CAw43h9w+cyIdYRS+qqGz+YgiYK/3PLsgxR3YGpZ/I4Xz4xC53aidvq5lFKJsY5zkOXeQ5
/QmeTknQGS8LM4sH1tjfpe0/y+a74UjbROYen3yt01dLF+8xgZfMPeqnQqlHE9jZOjaKBwzfEQv6
/hdcDdLEXj3klflr0p7BUuR8nFzrQfl1dYwsjToWcR/7lW/08NnBnsvnUhkklvbOlm2LetKiPMS5
Vtt+rLdqFjB6ksPMVsU1RATFzd+1Hpm6Iqk4fbL2PGlzvjfT2QmTx7y3gax7DK2ySP6omKwnD9Se
YMXpToW5t4FggzLRzd6KFUAU4KBCBfGJ8uBJq3K+9M6mG32qCEVuco6tIIRYZJJEtaFvlWs2TiDD
WCRmdMmj8g5xYP5gFn5CvFfs8XfJfT2GE/O1IN85ElV5jAcjjxoTEEx8NYv+xXfi+q0UQLl0G6BL
sAVyYO2Jk1kzzeU9TZ+ICz0IqccDaxAI+rGI7rnnXQnU2DX6ZjVWshadexCjX+xa3Y8niMbVqhvA
WxkcIYA98YPr7hDOyc1CC0c0Km+O1V1Z1fingv2RdsB2JZ5JDI0OduR4IlDqJIX+Mp6c8Apus4Sg
wVli4kfFcHIZ9H8FCHKyoXf/EBKd7niz3WMx+9Vzp/zX2iBdJR5fWEBaj0XVbzLyK9YyZckIjMx+
stJKbUwzNXf//zIh6HPOjcu0RMgNqHzeEgu+czzydKWVdE+O0wIu4gk6JGLgZ1Cj7nEn3W+tzpr2
YxK5b0yxSLGvm2gbF/4F7+zGdpnFaoIUN01ZmCiEkGzK4M3GbnYN8wzl2cDlEM5bQyPrydN6N1i8
bl1Z3y3Um0dRz9kJgTiz5thH/5b0DzT81ha2X7GFIg5Izi27RxbA+bYIDFKZS06OOmwkd1LKvHW2
/0J3XaOD/C0htdw7Le9F6SJ5pMF8GtejzqNL39fYjDtSZRK7RpKVW89uQr6fTF33RUZYcYWTvSoi
ol8mJi3EzGKypEbb6SlM9xBIY8R8o/s4Bh2647CDROjsQbKf7UFNZ3+AFqVycLFGL34aOVfPKCC4
yyMG/lXlZhu/au8ZOsdbA6N8iKv4ZTQjBvDKXhT0FSpLMPk7MEnFYsfpnlySdwfb3ZdFMrwO1OZK
hPgZo2vh5cNVll2FqQk7gpiGuyjBEQuU7GZWqjV/OT7dwfLAAjSPYT/OqCih+icjQd9qaLGE1HCF
03b8jtn3niWwh9q6ap3793rM2QqnDiSEsrz5vAOHfuqLTdtr6rrEnrZhnXgEZueselBoues+xLOA
zNc5mk5oH0XXUvi4emfSkG8LHfqbBMNnMuevYZXUkPA9FrmzK8+9Y33DXZJ4BZwfTKHR3tLMvxqU
PaQ5WO2j6oBeCu80eOUR9lh65BERm9KBBMliEYW6DXpONqjd/J5/gtlhl1RROqyX5LxzhbEJuXjX
7TCRhIQtxOq6eCIjVT0z5fQJUHkQHXFYvc2OsKgkYTHjsvSJAV47pUBHlJPqgxE/OKbJd6rKFx9x
fcaeOI3r52TZkwkP50U6LJgSweAEffKH7GEDxLipJAhVyjQnWrG1qa4NcM+LlVDjgeeh2/fL17rC
AZEbzYa9rgK73DI/b8BcRfhh11M4ObexlT6IZO4XObV/ueTETjYDcyBEb5vENr4DvhHyNHuZyg96
HSNq9XwTOH5oHVwT4VzZu+axm+wNoJ7yGT6Tc4xCdv2lCgzAxQINU9KSEk05sxHxOD9bQfzYYdz4
bMrRXdbuu1r09c5aCg90BAVw0kwz4ysx5jQtkZvV9FBQTjzYZfhB6Pqqqr3pXajGPzE05TGyLLzV
o20wGdUIvzKGlVzbKIys/pb65ktWOWyAKjdkmdk6NzOZpq3RZ9e+khEkp+JlZnW1l5Krlz+/3M48
62vEToRfK9smHIK0UjEmTAScONyZZpCvRi/Nnhkb6UPCzGSdRsG3a/ndS5Ea/1haOv9GLkYUYuFb
XzCdY8mEfHiM3ovUIvRShN/ijE7vnpLm8gSak6Urpmph+5Rn3fwo3XhPVwlsPg/MvZM0b7FvUV6O
xmMi23ZjLi1jIO3k1AXZwE1EyYvC9CmuWbbQjmTHlMA1sL7AH5zYhww0NfC+qKCL2NRXw20eoFv1
TeftZUJ7OrXNCxw4JB2TnTxklv/d9ENz9InxpMfM23vbohO2DXsvobCctD8BJGe4hNqNF7OMzjjV
g4NXQ1fiiWbePPrQYb2aOJqGWi7VizZL1LCIB4mqpGxJ9XD8klqs0geaPNovNAAqMWHjzgH0Cy4s
pReuR8tEyxXTvYNe1iVNADIWaH88O/m+s2g3u2CaP3rD+Jg9NmB0pOm9SGD6ZfFbHMe3JiCAAk6j
/ZoR7XphSltqN9ymrEt2I1zglzG8Qw23zhwx6IJDQPLN2JFpgE9pV/ejf/XH8XGSZGWCQ522s5b8
g3PXu2RZ88dGrbVpE3Ig7IkJUN93dznCN+nnWLIsk/bZKiAV0beaaJEvPlzhq4cvQ5tMQyeDZNve
sSNADJkFLwVLpmw5+1W6Hwyo0VZt0+mVe6MUF7uoXmU9sJLowWsnk5tsOpEm58o+2lHePrQuA172
W3pdeZ28purXnqA2AEj4Ycp3dSVliqVM5vk1oUFwnlDFIGETlQSGyJViFVvDJotBjdztjGDgYMvk
zYhVde3NPynOQjecZ0AB1s1o/Wecl85GiNxbDYazbjEkYWV0X8mt+FeZLC9DB3kZpJ61N/JqCqwW
p7J5jXQFH77MkLMazqdTTTwUENM3QSexNs2oULX0Hx05kTw82FscdOaxsE3gyqjk6wrxlR4ElSxJ
P0BZ10KhfZZR9xV0OltZiYc+ygmu6QxJkAE366TMcTZVRAb6aHBaax0cIzuBpeE65JDz/Ton7zbF
NO56N/prqGrc01YUJCjgF1QOqb8cIKB+RPVoOcOZXd4l7vOZvlb3KEiBCA+zuvlBFJ21Ux9KQspU
5D+WnnyO7Mzf1GYINHMGFVnssaRcnZCJH73lvK4yqIY9VcOsQ+oe/0mOxOvk1R+g+J8+dtJNOitW
zfbVnFlIR1N4dOCZk00r2L/F1oUolACIR34tgaSx7KgZHA8uhZUDUmyNsfWxqaF8aMxcnUOUcFha
iObtj3xMfg3RfKWp+T0UVbdyF3VbGaYvYa/+GAmg+HgxScPHRQImTCpulhNtKJ6l7rKNhb3CjjCm
MWkJSF/BJtnwytfBxBuzJOBRT2YNSBz7bRrmD8cJP9Jmeu49fvdUN0eNkBBDEpUh8SeHMook3gBA
FDgaFlllQJxbZH0AnHqdjaR7iFuKhDR2w42VeR8EsJGX1LsAdsCIUQXfgkYsRGu01c3FQ4iCHM9l
uDp/dTV4fYJ2w659qbzgobTZz9X1pXSDaxLF19Cmn7ct2kokwf7ONuA8Q4wjriHCHDn5B7RFFrL4
4FYVyFeijkyJvoNaE/wLk9nedAlpRXbzxRAZ20cQPMxT8Zw31l1N9uPQWzvW2veEUAjgdQyCq/bB
bhGz9nwfx0Y1H9TOu4R9EsM67ArMPmLYjk1BzcfVPmW0kxEAZ/TG7pq+5hC6at5187Crap/nfpTn
dmo/SSOiaIdyx7c3zOqCQ36wmGJJZkPpnJkrx7QPJsvdVY+1wArzjeumIQq36qFNORoxa2+NFB70
fAyl4LQAWrwZzPTmOwYupxmGo1UgbM5xTGjQYrZlfqNi6Naep69gaO5NnT2xfbyPo+I7GH9yQk1i
ZFBayacQEqmRTFgzTB6W7rvso2mX9ehqcmunCLBWiElX6I4x+hqDfYa+FrEzmVmWXNmJtQ6EjhSB
8cb2oOhUurj9/0WbYsKVhvvGrDaja7zUyg5u/39pYwR1KYZc+i5MRT2Ay5GhL4f7KjGLF6eM9UaZ
/XgGwYM+KzT5+ZZVRSIYTM4yBdcSGSOQN1p4BH2om1sNlgtZJLbp/RB69xEMyoZ11G9S0c318XyA
AIYo14vdjWWysUYLZ95bb3qAT+XCpeJXXF3TIaKUIarM+qvYb3AZ1tvJT5x1lJl7csGbfWWw5Y6M
Rl8lWxte4TIhpWU4Q4lLjxrNAdcjKyNTMXj9/5fIlspTgwcD8k3KGIEdPM9rc5qQZQUZbBTYSOHG
nqKR9o4vobL50SyImNoy7ZMzA3A3zJ4rxquMXTHKx8DrXvwKIFzR2u/tgr7tly/xuORZl9OON/if
nqHGgpICddj+uBSix8bBgWvXjOnZhXj4Ev0QlFzdgMSsmvlkJyGWkWVDa0BD9UQDEnUvS/MZMWOy
TaLWYYTOjxvmomXwSbiuAZTNSoip82Zv46MLPXopNC/2YmvbyhhOVxD4ugYMZmsax6xd0lWzf2y0
mqunfedpDvLD8zx2N+zS9QtxCwuJuM5YxvrJ8s92mPBgCggThO1+EW/4SAeaqPq7bHos1SwakPbW
T70SYAwN/VLOyt+lLexIkbfI1ueRqqtv9pODiUuiVphEds1w4G0avMbrtHZXJGMxzxAW6wh/mSZN
3hmr8NXR/+IICMDYhCHPY2NepivJlvG2M9RbSRJcAxjnKmSm1xZ64tKxrOf/Y+DeKAjiY19CETMQ
69lc5TeDlHgnbkCIsWZyO+eDv/oDXrnWrRkj5rsCKcGOcEHO/EQekgh7YTCerHl+rjjbY8cOoEKm
322I+9cxwUvikKLwEfoUq/Q3YKl0sOWPO7LEDeT4t6k5xByc7fgfq2/Pz47+QtNRXBaGzH5FA1K3
6xGHLfWDf/chHBQ1EscpR50KPmldCNS3SSd/xz654i1HbVLtPCM2ucJEsTH0fO1ieaJRJ68LbJwa
GY6QwMOZUICMmnxzvVwh+8Au6jVbk2gKwLN6XMKVO+A+cEhTQw5PJOkmDzREwRQ+Y9wOv6SIPpKf
1nKlo/iszbI6gAsvJoj+rpDBwSo92oVo3nl1+4LK+NEsHXOLMbL3kUsj2GFdSua5RntSCxcHQyc+
SOoMtwM5vQELZyMF5lhN461s735ZeFTS3R9Fzts6riEIBg5Oq4nZPpq+/Dyq7KOhA18bIc4i4LnI
rucUUFhDk954gXMFCn8mgrXe4qR+tJqQ+naOyIdM2Y0K38dOHm4SkAZr9luuN5pPNkgrjKuwcsFO
TgmwC9uK/prywe9Fv4289Amj7XNOcltXn7Vk/uF7kbUHSVluHSTDK8EFlsriKUggK9SkSZSVX6+q
jlvDLOaXdpBUmhFUMrZwJcSCsN4WHZKmOEW4OhNYVtRjsjcr88NUcsNAvNvmRAy5CaKmwYQBTzn2
4QXV0TBwttCp6RVzWvaCE1ecodekNtBql7aE/GpNB29GwCWmZtpmNfQhzYw44ulySGxWpBCxjfav
Y5ejJxnAgsn23eicaM1/5tqsQ6SCiNc2QOFWtjlSe8mgXmvE1gFZyaqGzCBoB0RhZ5cOpbYeWURr
+GRqCdxskOMXXy6ymzRB/RTBZLEbhZltnkE1+F9qVuG+LjCW40t69UeCnZZMP4+KxuoJMlXJxC6V
rZabYPyfFYpTowi2MZoSJCoIqk3jp9x6DGN2iZM+ce0gXGat8knfXa8AwY4nJevXLs5Br1kfSaK+
3LZ7IwQSjMCCJphAKu/ZfXmryv3rSI1LTek7sJVX1nIPAp9/1Y2v1thfQrPbWy3otDL9qv36NBSe
ubVth34rvaUg34jb0zjlEbXguUBhF/868PCIoTi59sLTaNzfaIihcALuDYcPTHTJsORXNWitVI0t
Gxf6qjGGBxcw8t4AsLgak45NvDK2NnpqNTfOalrQ/ox5Lj6uvrvPVWnkln9JCeWNKl7H0VlWElXx
xBO0oNNvI7XYSngqXFlRSTpC7zyPffzkRVhJhp5mMqJxJpG2qkH3Vqzq9PwOLq9hXZ2ZaF7BA51E
ajD7T9wAv6ODMDe5ZtIF/15NH4mfDesAmKGYsy8Xk9mMHbzHNLFKshKhYmQmn0OB0yCLP0nCZS6s
S38nF72aL2csAXE57D13eGbMe1ap6a+DqBgQ2rUoiXPgMUjiYhMHm6gLsZ+M8Z32K2QqPxIOkkfn
0sNkFLbBdUxMsRkmb9gMBnMhJF1IrXtyOKR7zQpCA0YBocQJ/Wg/FHJtWRhdjInAaTuaf2uEs3nI
D8wtZpz80RtqCCz/ecy21hgfct/zKZDU+9wzuIMe5q/mjJNLoMw2kElu7NH7Nw5M76qWpO8ObFdp
1gc79q7QItyVcMsHHqOr1aK7sto7ru47q5GVPyqyfczu7BXoUicQrXFP8qQkpfWI3O7Y9jzOfsHC
LezG48TQM53nbVPOBbGMHOt5kH/PTXKzc3asrqUfoEPHyzSMytpgA+91kDiqYEnQnb4r2B85ZS4T
RpvawIXJ0oz+McKGKcxZk56aP0T+dHE0YwbMb0wwe8bLcPs+K5U+prYTMNbhv8Fn+ZRB/uiCtmSY
lq70WOij5Vdv1VRHK/bQbN6t6af2nkxv/PaRE7D/oxTwUhDnQFRYBpzGIas3FRKIEzEO776ZXmMW
3UiskTz7FGxE5LXXCF+uZfEbTS88DbwVu4n2bJ0RZLGFoW9DU/sgjHXrlSkiNxuz5UwygaQJZVL1
69hGce3B7Vd8T88O2cKh7oUj/Ul6MyDSmZoD89m6raynQUJeIvXjzszkPpL8BrDW/JcO7VEjbMOZ
b+bM4Be7RlmdtNYfAeo2u5WQDOboOyieCxzBOFAWkp9AptDCqfkRjJka6q1z4KSoq2uzYI9dn6rM
KtlIJWenk+7amT1Y94Lmq7BMgWGSzWMXuE8GYTsbIBCv0ukf0jlc6cb/ir0lJNtxLJTG1C4BOStm
b+tj2yI7yyz36Po91CacEb6w6k3biqvBEHMdtimkBkBI7GbQfdBpkRtbBJuCRPmVnNPrbE2EMQbN
LfLpRvMi+ylT+aZ91MSyUQ/x2DKczHaRDpjz+HWxziBGD3PL0Vm9oYB/j3IbFpZdfTAqLxHELXK6
7tLN01dXZOzRS9KQDUzwHmPGnQqNuxUO9R5dSX1IlHpwdGUf0ljkZ7vpn1G7cb3U4C2c8GD4uE2E
yRxtqJZZm0cw7YgdG/vfJRoM4BVCbnyjekSuy9AdI80kiUTJjKNS/7F35jp2LFl7fZUf7chRNnIe
jN8581zFmotOoqpYzDEycowcLEF6CUFPIQiy9Qy330griAZagCz5Mpro5r1kk1XnnIzY+/vWki8U
RqEHYD4Y4+yns6h9skTvlsEHnegZtOjqZz9xr0jVj5gitWdaX1ZmXlqidC0r/U7+qMV0zCcsX0Zg
QSL1QG85vhmstnVSUPyUzLUSphayscG6Ul2i8ninasKKpPfOyAklNCmTHY/kaj7tRMGYnUM7GBz3
nuGzzd7bd7YezhaqDVgEHtQC39Xiie70PBoDuc3ZaGztPNb4/x0R2YMXK8j4+TP0yHeEyFRqqOMb
vOvizKz3QcqBZKrPfRo8eVH6y+JbH+vJgmGZ1L8mfzPQtt3aRBsDZ3nNvJgXqUHmyl1eOhneVH+3
sKJh8j/czxWbQ69xOEfI8WAabCJVXl/1fzpFHxGQGhiZZuRpnUOJUWXBh7mbIrXpSFBYXfdeBe2j
D9AmHUHyGPpYkTBtkTx6QZVbn9w4z0B+KsaCclnzdd0vAELXvW/fooLGbGSD/7IGg3U3zxrbuh+8
61LkL1CPQ8JrtXbX4vJ2+V4moo4PYVzsjb3rcm73LZofy8UixUvwZbyvTUi1DGfRL/uHdpz5NnDo
QU5zneuyIYyNWXKsnO8pLX9wQ4WyC165yhTfIYTJ28SRBzge8alt7y2BRaaAnLUZZHT2M3EPwOLS
CeI5AcZAhto8yC0actJpouc0w0wB8GsHKxVKpKRxOlivfc+L2at73hZF+Qrn7XOS6T7nKokNthnv
S5KkptUG6yKyPhsf3FmEZWNLVoBDiq7ezC82A4vNwMMCmtKw3MtszjFs1eCy+nuVlr8r0MZtF2Rb
U04cI8z5MLsNNlLb5c0c8KgdQ14IScvZP4wT7FhWfpDRUO3YavEBwWjEd8tn0PTXrkfz10T9CTat
OFCy3Rcxx2JN8XPAKWNC2AwlZGljfvV72otpij8sH15yj0nWlHdPFGLul9D+6pxxnyA2ECNvlLIN
v9ucXOgwv1WNd50Xwjz94D14DHXXXRc/EO2Dh7ToqQQxNm7uuz8ntxz5Nc8IHB8GQ84gzzfsvF8t
yIJssEYyP0TCRVAZ1wz4h4d858Da9yUEPgQMICryD5uE0lGi9QWebcTqTOAAeOjc7QB8dGyshzfm
M8NJWhlHBht+PPeD1eDZDL4W8FghIlBOGVQFi/6rKH0XXHq998LpXIf34zLO+0kPo2Hy3TVTtZtj
zt8Mptk0EY5hAXgvvPYCDf+xX9am24x7tz+Ylv3LgZSz+v8Iz6pn//s019///jcKUVXfzg/fSSar
v/3b959/dPz173+zrOjPFwoEafItNx/9xz//4e1D8Ov++m9//a9//Gfjr//5H/76r3/9j3/8l7/+
+z/+0//1y/+J8rT/Dv0wjCJYnlbgco//F8oz/Dt8axuQpmOGLiWL8F8kT/PvgeNzqsDTxkPD9flF
/yR5un+nBGoG/H6MGuFwhu7/E8rT86y//VstydbKSv9NPUgZQeQHDvSdIHJ8Ptj4518fD1mVdHwh
/mOAuaLnXrnOW4/9ONy+CxmNmSOWu4GSk/+ggvxzMEnAOTmKhACQLqc5rtDsog+LlnfwasWaIZsX
34FGGMD/4e+Glbbrj6R9qWfN8075THfJfJGFD3IJSKyaHhL4I/HQz3c481aZyLJLJNR95bNAjlw1
bMwEwhGyj1ffbUCRdOZ8ptF45QY7Hud4JEvuMcAXirU4wvhNYWHNzNEVnbMkiPmFDL8iaiunxIC9
RCG/YV7+HjsRxsDByz/84tXGcYdit/usGvYwcObuFNkycj95+9KY18HEbDeNKVgbAgpUpEBc+8ee
CgEh8Zw7SDyz9FEJQY26LS5lkP7zB9m7+eXPz0GQoRuYFTQpMK0PTbJzC+XuOPqjX5XWdJ0gMF4D
IQ6GX+8jzuaP5tLxlQ/VNXPc5lQGwrzYvXWIFwuMNc2Xq2syl8Q2KKxz7yJATtFG4S7IscKYJNiz
FkiikeJVb8Ktj62HLQgfGNUIGsI1l/I4JdlzGg3NrR/T8FKymumSLIM6qpybS+Xnz/9yjC67LzIS
fG7s9sfc6899HmWXPBj2c1aYryG3TMnL9FyFzRddpIYQBZ+/fF4SskhN2BOJybyEqJmD2M9tW/uC
ItZgD67EtU8eDGe+zyffOIDP57Qjcme76N9l4czAvwL/rAguAyDyxyofbURV4s0mbbGuSxnf//kh
9Up/+zYST1hnslE3JAnqhjvC5ewFjsdohSL6dMcTxbg0ln9hYaGOjReJkcQKJ13ktm/haL8Eg2Ll
xEHn2g4mZQYlQq6PSUoP3AFhYAwtEAyMpptG4s30Qu6N8+wQMwzd5WKkizrERi4wwBbsqUpySzUl
Hp5oPGg3tjOfAKNya8xdlDNpapwyM2Dq+3/874pzpSHym+2Y8Cb1D15OwF8K5xJbSXv481MDubOj
mYa7zrDoEnehAcaWQM2FSkK0E33+PSwxya3E/QoMh8pGAv3/FkiV3vRJ3Fd7b1x+loQlTtnS6qFn
bawKMtqkIaNa0VrouRH4NWETTTP41w9DLQx4UNndv34qKZ3w3Fb5T0Is5t6cSLn++cFQaXe1C/BO
cbHQJA7nft9FFWxgR49xW6O+2CW2y07L3P4Ms6sZ/KI3U5Hp6/eIa9wyuCwY047uSUOS2PHG535k
6e5IICHKCNgLBEbrXcu824ZWwR2uGQeodT17vgaiGOfK6BoL90JmwWEMyCozqx0mXPwfRVegSowj
l5j9mDs+KMaMPDs942yQWbr8+W9h58Mtli2C5HkxL1EVmZdecJ4wwZwwyfRYTzX8ZahgPbIkh1Cl
f4DzWt5snzx8Uptg82q7vOI/JBXh1DkdhjrO9nZOYRdYCjSfAVKNaRbuluy67eDk8e69NvWODsiZ
q2MgDq2bmyBwyCo1O8+g0AvgiewuoaOrhZf2QWlm+kxWMBz2xWTgdaVfaeXucBakbmrNWx80eb3i
bBSCYo80kz2dufxoL+uKP1oDeQx2e9/SS800z71KILvTpUNtxUUz5u2sJg7OeKh8TYMXszoLzYeP
AcWzGbwwlTUA/nnb1m3RWgGV9zzo8jBxwDwDnGdB9p0k10Vz6F1NpI9B0wvNqMehihqox6DXsCWp
xnwLgO0TFVJF8DxGjSFfrPBuBHwvOAP69CknTcSvNBo/pWBLXrSySnZspk0YIX+gAQjnkO5hrPn6
gWjRs6hoPfLBWesFSwCMvy/rAyWXE1bMHy4oZZpqzjWw84c+qo41OP9W++IaAP/S6fHYtMx8WYnm
2gHQIQPo9qiXnE2MIsBLhx9BeU3pqpTtttMeAcIoRxvubhxNm1KfNaHZ1zwwIrYZ4m6Y3fskx0pA
Yu5K7mYfeMB63WGTpsOBGOSjz0Ce5BDFv2Ry7wPtOvC09KD0mOb3Pj6r4iLRItTaj9AODbYoUV2t
iUGzgUQBM/kZoCtvZ794ZmccrzMv/wTCHTDTO9q6ahMwUNNmBkk2WINbEWjn8FBK9pNV/NMarTVb
uGofqYIgCnSh1ps24Olvi3ZATNoGwbNovfjxb1d7IuDgF/Qn7Ddamzntj22rnRKptkuk2jMxIJxw
tXmCGV27SwM1XAfO/tdEjBdPmyos7aygZv2mkFgY2mbB9PmTgOuHarzuEJSogNgoUCWQKC6Njxna
ZtsOiplXc/JkEKxq7c2QKtiQgWfnyrCNAz52DQGiT6DbmEz6UhQ0jAEPR6iZInOBm4PpirH2gABt
yogJaVgT2qlStZ3m5DUMvdfWuJiVWE5hFpIvo2mx1MnRyJNDY5nveRwNYISwxTMdZ0wOUEE7RIgP
ZBuoxNS4H0NtGZkNupg94pFw5sZQMO+j88gnghaTlGOUUEPlxikJnW87bTEZ0Jlkw9ywEK45h+WH
OnRe2pmZxxDabAu69sQwiAmrTQZTjMiIuLaeS/YDVAOxqETdVYAfPEfB72JeqlMmie1CP/wptYGl
0CoW7WRZXPCyfMT/Zt1wM7W3hcIHDDVULraL08XQdpdCe14ChC+tNr+k2gHjaxtMpL0wM8SyrQ/w
LyYcCD9nsWhf4ZGRKathb8YtI7RlZkI3g93Df0Gegc9Pu2iKHisNTNHhueztHy7CmjSyyTZrh42l
bTbhiAOhRHAjWQisA8M3t5nJiNDUHhzPHBgLazeO0pacRRW/ejZiW61Qpcp6Snw2WslIQUKSjlI9
th1be3fyHg1PqX8wOVg52s7z56cybexptLsn4va4Imrd7Et9Fa1C5mIxMD/SI3l6liksDG0CIr1Y
bHvp/5iQBHGXv5+d/DNe+guEtGWdtEBcqpaPS8vvKJCFfOAmxL+KFzFW4bnIbCYuIkMMLVIqlq9+
7VwcxeSFYthLi8gomQGWcth6IX47rJMfkzYelaiPyPGxuCFV2iJFMpAjtRM73pxB8JGVBq/D+MsK
LO/SpZZ6Kgtz72rpkjsMwwEAL19aPubeMjpHjN8E0aTcu1eN/rho+IXub5iO4GUzhOJum6K4CpND
1PkgXFtneG042sBqtNJTyrQEus8Ex2UbKme6s+o22hkj753IbE+qHqGdOMVW+UDnCUVnp6Cp7ptA
eI9WrQfYyEFWBB3sh5YUT8+u6GMczW/I+XJVdTkAd4uJmDnitpqQXAXaduVp75U1BHsMULewLJsD
tYnmMtpdc2FTku17zLbsGds3wCm4tPpSbCOPNme5ADFlPUFcyDT8k8N7AvjSHhJLj9d5VbFvAAjI
orr+tFhytKtWIvSiDWSc//w3p8XWbQ+HKNDCPxU6T1Mk3d0AfmBLDN85hSxZVsPIMnVGXrUBxfHD
xDtLYkeJXWMQtzGU96ONR0aLfPZSxmv2jgSuwC7kzmdlM/I4RLx9RVePj9nDY6ZM81T7VoGlg2wr
j/mnKu++c4dPYRZjxqHODB7XYEOYfMlth1300oy0ToIKaFufmITjIcMKH7saC76Nr31rdB0qXHLo
BLWLjezgthHheIAC2J5NW+HuE0xGo9keHuYeKnvshOD3hqrYyLw+j/Q4AAo4W5WtIkKkGyMH1IBh
bGfFbn4P2/q3PS2MdFtm9qU0n+X8E0un3KWcMYZI0NO17kytHvQmRHSOIDOImU5oRZ0k5j5qaR1y
F0D9+S8U3D7DEJOscmt8myyK8Il/9Ux6Tjx2SNfwpjCx4nmEIWyaiU6NLi/AlM0lhtBCDtk1uYXz
HQNA+RIuibNxugW4uFszAgLON9hge5PhnMTo+fJluAe+TYAbc1+gFX7lMvzwtdQvChPCnrkZnVJt
/NPqP5ePS0WRv9dSQKJ56pK0DatoaipBSQdY4RAcRrBss9YKmlow2GEatLVycKFXtbK1hrBDR6i1
hEGTHzqHRXihlYUCd2GoJYayeQBW/SLrDniF1hz++UFiPhw4W21dLUNctBZxyRAkJrXY1lqZGGIC
cLVEkYwfZb/yzF0SY5MWLcJqgaUD0URthBYxDhgZCVveqS76zMKoYVRcfgXMNfkERuOYu/Zjxiqj
boB4pGwFNXiTFMT3EDliD1qCfZmgaYkckqQtznt8kZEWR6pEPeQQ89Y+TkmcNQe/T7E4TMO+z1A8
LnnlnkpZEhmELuXSmqX5g6bS0sLKUKGudHBYTrgsCy21tKzuzaWrxzKWeaeTk2FhAPkVD+G7NWUs
/82frrXLDPWjbfijJy1TMtAr5A8wHDBewSSHYZO/Hi1FdS9UPXEuRcJJOW49aS2n1yHoFJg6Ta3s
DHF3svtxdp7WefIv7XHAfjddDwTZTig8F+NWSQBcDi8mwTZ4ZWtBqIMplMX4fWWhDh0GG4loddbh
CBgiV6jZB+oqclNj4926hnHG7j2emnm88Q3kjeCOPKRkO605DYDIJtRezOEEUIizXqNSVspvluBK
Dn3XJeDgSLInNYS05qXTalRySC14iI5vPpGNxUCVXOxUh0610WLVSCtWCy1bZUGy6wLrudUaVoP7
4QqlXb1ixM8yX5rqBIhwbf+2+4QvUlUkxzaqdffaZVBMnHyp2lXR9Hz6IoEFuX+2FF3CTgtifeMl
CTkELaL67qcoOSnC1jJmBRmyQFwHuaWVJOxz+HzDrNBAEzVnyZ8EE9I0X8q5UQSf4KfVlsWMWAC7
NLHY73qTiQo0rK+ob14t1vT+nH55AZAiy29eZwOGVMm6apMLLAZs7KbFldQccou74+JSFiE/bEx8
XAnYJVEcl+eOAMvUj/UeAIZ5BF1HLZUcXxkzyh2HCp72ZNEdh+bKjNsjT1LUth5tN892GPPVbx+y
LENxs6R7YLm3KBYcWEF8z/ts7saHflyeG1HbZzV4r+OSYXOQnbEu6ciD5xhHQk3hU9N3X/MS3vUO
t7R0mI+ur0AQROHeMUI6taJ4d0brza3ZKAhZecReeKtMCX+SbqDZzgGVUETxKwD2w/3E+QK8M25U
RGVCwgWbAJRUvPK2qeF5+6BiD8hQ59BjKZmA5VIgQGMDb2wb+svDYEUnmXnRzo6XhxIuFW9LxDwp
dlL5UZGi6HwIGgRwHypFOlwGzKFoyLFGitY2Z85VV4hma8/1c9sWfNmVfFnS/BEf5Xluudy1vGn8
kNrI3L4DiFP7ZjGfpJl+pJX1UwQGxZyChK/nUZegpaESImSTQWm5c3pEvvLOJXhJL5z1QaL6Y1Va
KS2mKVnHj/TK7O3ofCdkG/PCezXUb6+hsW90B7dkHR4F/T7IgGMbyVmJHLdCA3/CccZd14gdJdr8
xKONaIwf3wNo/iLgkW45ILDr8tmqZwjcDplUN8EHzp7fGMpzIVcpD/1DUUr4FKH/Dfw/OHpWG288
7fZSbE0rknZEx9x5U3HbURRuYSh5zlpaCdQ1RzBXaTx9au3KdT4yYSGjBzQziyB8eHLD0vqLKSef
hVbmgOpzX1Q3T3uL7QMlWWraYTduyUbqooL4nkkqDkZy587BnUu+ni968msRNSQH33HXrAJHb19Y
/mMN49SURPWLhA9bTNjwNJklH7dGjbLQ5Cl3jOvFWymKVpMOtQqjuDh+k55TQ/EVs4YfnsXHajG1
6TYuIffU0wRhEKA/nNPld0ygbV0D0yIZQru68ojPFhE9udZgRuJyU83zAMgn42MqmizQFDM3+sMJ
1zY32SZ9sJt4Sccy39oebetM+Sckg5dl+Nkty6FLPL66XnLMqe3R3SECSk903AIuwBcQHgw+Y2dI
cqvKzSJuhPJlXrwc5Db7dRIUG9PlhTUn1km5ABDppOHDrI2BWyunIiSjPOaiXdRcyOXmXJanPL3H
rvAUsiNunQ++sBtPefO2aHAYuIEgue5AwmIzNyhNj0+ys0GG36JCargfTmL6QGgzgLLWvElqeP+R
GIKdV8t34kTiWBP8cXr5zkfwfcaz48w4mqKEt0RE/GiP8ngk99FT5uwfwxH9VJm9RmXP87X+HEsT
TEkP2+9FxMnZdL+8BDGttzy1eX+w4CFbbY/x3FZ7QlvwxAHwN0mygU5NUZFnopt/oIL7XmAxocB+
axq6QfY0vkJ9YATCOomSkbtqRiyvHp/vSeAi/wzZ76FUkSaQ0WXu3tOINiStNtrHOLXDOdp1LnTz
iCnvqVUxyknjAUlwukkJ/L+byXeluzwSKgHk4jj32KLbR0isvxu3/QTFu7Hd4jQsXC8L8bMo+Q6Y
/s+8SgtdcaaUVHgJIc5VlVGrkAn5TrAYy2HwQJRFo32JUNrxWWLpj0DYWcQTHfuVbzJEtb65iOgj
ssCnlWYXronKsulvUKdStvhMVQ8NTr9mane8X9KOhj8hrZx3rqxAvsPIB4nFStpKrV+DCAC+2US2
FTfsvBgLiiFLzpzU41MEprZfAyFbaGa6zu9lyh4yQ6jNLKrfRluMpzGF3cdTcq1kjQ3ae8zIT21U
yvezduh2tOoOPGi9gji2Dp1LVYrkMGdZsx95OVllDzzkJRncEDdw8dgZ39lA1zuIDGIWVLAAgBz8
XPMAkuYcG/IpEM23U5Li7cTVmLntBRnCtfhKuJO434TAfgnP1oKd2HBSyKPpQU0TBBvAuBCSVm6q
fiuG44wULqbZPwrLR4/VbUWR3Hocajp8ONJwQusyELBxkhcQ1JDrn/OUmy+/7ZlS+cWyrTt46wnP
AAiJ+s/aqvA3Wf2wrV6McNxHLiPRiqzhhef0E5Qw7h+MSx0bMmlcUTIzI3oyRfpB6oWkU6p+isX5
SCwFlp8HVSycgyit90hF40ZI791Qxoc3LwBQK6ZrHmdyZ4J0uKHIXfPGGk5j/YD/ldMvkA8WW6+1
LE4jDDsvtw5tqp9LLQTfxsXYYYExq5rHHG6W37XLoQ1ympPAkK1wa1TtVuTTu+1JjNn+awVDdpNn
PGV6NJYNicpg5oXmQo8L8+SHxI1BV78nZ7KK6rjfdmSQ4sg9uoq+NqszkQk8Juh4NMSiLBwq05JN
ftWMZ6siMiuLW7BUjINoVc/AhorevQo74/86JOROKpsemo4w0bDj+awn1W895zxSXQmh4BIZkFt+
NhPNNVnXCeHK8hR4w8fk1qe8rJ+XjkX5MvfPsxyZ5iQ3VyQ/wAAeW4M0VGrPfN5H9a8gqY7M2u2D
tAr6Qrdh7KCboFNoe4/wr8PtMYMIUbVlBCxi4fJoqIcSVQe8SVVrXB+k44XBse1TByRrZGrUopNM
j/4o1p5YXlwDFHPDE3UFOjSpmeUVNUmM2fshmXYAiOD+THwu5ktT27eu7CjxT8/whR5LNHOyr3cF
BY0yQhrBBOrLSZp3P+jf+T5CVoD5ZABoLFsQVkZtXucG+lymIVhQWPiq8oFcfsn2kCBHCK7tOZqK
Ty433Ihicc6K+JPlBlpzrzlGNPA2AiCfdIp8A9qaFVl1MSXVHuJGH0HUvHmGzfOey4HpJXeDnXLo
WpZrX5sfOZs1FUX3LWiYgmsDQWPjo8NQW7qvDCjRJZeQ+mOLq0bv33F737pz+ctKHGytPYWZCapS
UL7ZzkPPOc2YKZyHJUOLZiQxNmU3qwq2MAEBvdr2yWkzzvmJf5aJifkVV/nwMnMSWgloGNx89fGl
/pGB3WJhWDEiL6pfaYtao2OU1fn2RgTzFYWeJKELUT4f0B86ObYUGGxh8xZbiD2WJd7ZDc8JpaJX
xx6e/ao6zO3yyXw82OYQPUIDLQFrBER4bohnoqR91hBMHLgJbYQHpLzk1ox+aF0b4XzykyrZFl1E
MqfKuO3E/joOgvjQ4SazC5paRWmsZqu8pDYnDsO0ByaPDG3ZnLTm8uDoq0qWvqFK6oB7yi9LRO4d
Tbp1Qj4MYTw3/KQED5ITcNl1Zf4Bc/m2MGAO6W5SEDadI9v5fUVYLJ2NYsUs6meTfY3hyBdIFYfJ
+nSI+voDpFqhyXT5CRz/NiIxfJWuMTJkqVhU5sWhrIsVBikyTW4KPCQkDc/x6lCn6qkuMWf1zVNk
T9TADIJKK1rmL9jJYEtGL4FMrBU32YtMugenPLGwh9JJYZhgEHXrW9SE7+bYHvirQZAs513oCxYF
uOP6oCyIbU/c2b1ly213N+rWJOPmpPQuQYynWj9nWmXFG0asD7J3PsD2S1LsOoHDoU3EvYSYzpqm
4VQbRz1rpYCfjvhl0kgMgAp83alHwMeW94pFxEqHUQILKB113vUyxI8I6hJuHtEFpgWSb577AuYP
dUPrkT3k2vXTgxT9BnfOh36pp2710HTzspEj9wH0cHG23JoRo7zw3qM8hzwkHPxCbFXM5RdDlWoT
JMkjaOZ2z6wVvHfPq7+Id8lsjqumTn5V+EZqoGugOn65LDg4mTYvk6d4Bi2bOYiZ9niv9dimoOxK
sZstmGWOeKMEizgBiRmr0Ab+BIw06IJ7s9Dc2ODPSEJ9WPbIiKQ2rY3Ps9+ZRXqYGsHAu+AjvM80
qVMJpEehcWOKdMbXfl9PEalLDsKNVcU7F5rQOmurh7hb+J6wfA0+S9On2NSxVZnSJ3N04cYx8mRz
lt/PCcbwQie6G/LC/WiALcydp7DTUTQ3vmVgz9hLpE8DbgrDF7wlbVvHEF57NyzW5E+9XeI371XD
JMwYlw+I1ny+Wo9QAnCm2R7PhVaeotB4dhmUWykMi+5dLI8Zjrx1CWl7KTtj0waslKbw3q8Ke8eV
glBcOX/79r3p98chS+icLzYWKSRMRvQUDMl2Bu9f5RbuZYLIXL7SloMVMQ++ShQ5dk24HMbGZOY5
s8LqfP9LNuyOpFdtTfCKK2XvQ9kHug6SRR7nddMJVy4fGCuznfnQyO0zJnfSWu50bG0X8kCty6hA
cEsDP6jZeDe7KIeDHVYficsbfKrYdcLVkruop23ecSypF1HgQXD1zItio2Hxfp6ls00K7bZhgcxu
tjqF1rFkprDBx0JvnjBpM71kg9oPVgmRjAAa2taPZQ63RRyu6zGo2Oh4JOPIHtbGNG77AVEhuJVm
QRPG/BVj4vi4JO1LkflMKkzRUb1X15GBmYdqXtDHSrjAZmVjEaOVXKAtADBsRbFCdTtnDJ/bJT7M
4XzlX/+VzN2VMOifDOuG+9Mxq83uzJy0CDl2JNw3Ypv9pcM72vdY5dY8zwnODWpJWDmmL7XK7m39
VGg54hbz1B2GOAW+0Pkvc7k89CTKDb/6nSVgExzjDugC5/Gc15qdsKaoEtFvbT0i42SVe8FFoSba
VgsLLZ8jfNCQDGxKy9q0fcEmuH9IU113TCXp7aX6hAbzECNeKKoo2wEc35CO2gdh+D5Z+bQKyEg7
JXO/JfWhSvHJ4VqEogv/UAfGW1r2Zy8qf5oFgVMvrN5dYkZNF/FZTFjH6vAmzikSnJ7PE4u13Tjc
QlL5re/cZbyKFjPI907k9btEsgZVOUsyP8lwtIP3l13wMVjLa1mPd+DF51VetpfSz7aDR25mYtS1
qGOOJnETEsGpLIYoHDxWY7sLhvZiLxiYykH+HOAFA2Clltp7L5pquoTiHKXWJZ2zO6JNN+wNXMEh
Y63NAutMM5Tn2hv3cMG2IR7NlEHDyqFzBCvEehl9E2FnTm2YHElxDmf9IIzIpggG7MRmzk7Ns9qZ
XnrpvWbqmNnVfDezK4tH+dTL4YJodliVBX2KcayosM0GM8f+Y/GC9wYLjqErXlbev3tZ0HMAib7S
Or3vciPb1FRo9wYWDUWhyIzdb4vZ8crySm/dpOrmuimNZMUYru36U1kY1Kzh9hfDfoJgypevASa7
Fyyeetkvf9zAJx/0B2GT8gb+j+WYA49iWFgCDuG1q8WzRSsadNnCYziKmaJRxCGO+US5L17ZX0bA
tIylASCBBAuO4ZFAq8txx9Kv3DhZTbfFMTcphU2T0VoixVqQyttFXpbTtuOd5NEhYB1yHcFpxwqQ
Bgcf3bWm/6svGyr/TZ75iSNbdUIld41NWVxUHPKqz5puoxTPdrOKjosethmDqrc0GenYzVqeupC3
mQkSLIxmGGnkuzQBf1swXmZiCVVg+mxH62fEdN43NJGyvpgcO/UkusIdnb+P6UAoLeJPqrDSCn88
irg+wun8KuzuZ9bAN8go7kKcOs0yx7E0dK+5ReqmLsttlY0nPAX9mjsMm6tgXSriBcTifvgVtz/a
K5zG8vpT4hKSMG007iK23UNbtke0MUy/Aex2NDPahQVdBYYAv8u8qEc4lglbvnBfJgHvbl58srR+
Dvw+VWv+XipxAtKj3afNiR0cl6AoPUqwi55wT1E2XjpW6K2JodKp2PdOc3yJEhrj1cRccGZCgxkN
Ivux8B+aIPhgpdJsI2IJGNUI46HWSrmsAzpWmFhi7p88+8Jd4XMnRtwqTlyWf9L+XVmL2T4ONHOu
qcFzE7dDGfu/o6CeGJAQNKFWV+6YxKkruL0vjL90YlBn7GP/RVUBD1J6ddssnPKb0+zgiFkETXqs
KLw6tuZSJewS3O2QWg/kHajyWQ6uShZOkqhFo5aj08MFgi31zp2yoHJdfFKg3gJQhmyoGQ20HLdN
3VPkmp9Ibvl71Uzr0AIZPVe+seGweoSlH4ObhgFixB+OA1audokNWrZx0u0o3wn2YB2id36uFfRQ
Zm6dZFaAKeDNBi0SchCOhUGPauJ9lyWgBo2Z3HDg/EpTkvIApMi4x3RrA/MhSVpkRR1TrXYJ2yuX
fl92gL4A0yS+uNVx3G/GiVVjAJ1JMVvdQLuiXd9Yvwl1lft5Gd+5x/GdTTuGBAIkcPSOUoVz85gW
WwI8n4EzYmFJSSUaFrI5xzLeospxzmYlf7ASXAUs6wNycqfCdp95TvOY7YDCpP5H1Zg0koSxa0zj
WDXNq4K6BPUHapyiRx3xRzKTH2LKDj74yUeTJqcslubKIrHf9B4iG3cegg3T/mxrN2TD2dJEhAtJ
W3LMbFO+FMyPliw+E07R+fpgV5RAMLXOzVNCExm977IPx9ufH6C4c6CFctnKV+i3IVwfk6ldVjz5
Ls1LyAYwOGzvF/WYcTfNXb/KIxBIvmK10i3Jr7A0Xv0l728Lk8JVt0N8+NnEjiYWls+WMb9z6XUg
CrRPUyj5nB4ZOQMB+xJRjmu37l/HuXl0KSqpNn2ldmNsRDa/zZuhZ6k+RkSiFLC9BHQS21OmdgYc
LzYKxrRtJW/qhlHS3AZ3BDPcWzqyGnFQ4G7I7J5dmVyBbt0ER02QJqdumbojlo9L6tgX01m+Taqc
wkVVEn+jb38jVfLqupzz3eUD7eaVZcSetifI5HbrtcUta3gwYvh4rJivsjw8Lml/8CJ5xmUWb3yA
ikxY9ooPQU/CQ+DqQSLmLQKG6c98JafRfWR/9Vv001tXxOQHJxI38bgvydnBFST4QwaH23iKqI5w
ExHN5s7gijXTZahK49tyOHAsoFyS/LlvelL9iRVdQmaOPiKKSYYVcdDgqa7YkjJij7nkHSXruo5R
zMFsU5vAlWoZQH8AruMY4Rn7lAHPnYYHi8kd98Ui36BmQVkN3Q8zNXn9KyJec87EpZ2xlfHd5zEl
UwaE1qaOaz70MnfTSjwTfA++HHZBRzvM3f/N3pnkRq51+X0vNadx2ZODmij6UBMhhSJSqQmhLtn3
PUe1Ay/Aq/DAQC3jqx35d9IFlA0Dhj334AEPL1+mlAry3nP+LRnAtFYYvtUyp+6DcaK4z7T+4GVf
7rIZQ0FJyOu9buJeyG37aUaJbM66CdvMTTLmZgPDzyUOVbhlsPtoIzP94qj6XVbafhmQD/bdLZfQ
GZoU3nKvSLZdCl8z9qeaPsIweDalnhCD1UfWjuA6xIUS97XicPvl8VzLm5ARhkrkuvmG44SRogNm
Jbg1jK27LHajrUE/oqsoSuyy/jMnpt6LCGrW6VIMXW7xgAGmr16tqflGPxCx/Wq3YsS4i5GvrL4d
0pk0H/lyjEIjROsNqWQ9+pP6mdeOlDpKr3YR4MPO0ThVhNXwKuWfWtOsCkYOj2bIko2Yc67aVyMR
SiHtkWPeK+Z4rNykxiEqWVBOjo6J8864WbRPKvp10Bo/jVJLOZWfXXsLxhbEdHwgmWbbYTq7G2mz
JDDyhrkb1CV4jcKIrSkmNgGJLA1Pfyr6MAspxpwh6+8mujJHg4y+wVUn3TCpopnazYgIlSYmACu/
4QXIq0Pk1nTNpzYh0OULwaG/dCt7nbPJhE4hwswmSM9KrXdLqjwVnZ6QL0djUfej0Z8nL6RApAq3
cfDq0AWaKv+9knJQHadgV/3pwc5Lsz/H6gluZK0xDRIjTtxAhXEqe6qS/iU2ASYD6DhSbRAmkYCX
MvzeofvlZVjrGLX86E2znkqpMk3pNHX+NgUnPmA8YttV2o+nkgZUXapQm8ZHS/4XKffeOHse+tp+
SGlPjRHqo/Jf+TS2kKgqFat0RrC7xvuQ7tVMSliTv3WsY/MZ6nkJJv17dClsnaN2zwGWYw+iy7Vt
v0y6Ljw6XtGnsVCOYFMVaqCAHtiGPliLO6cLtasjRbGeQ069Ce5vIAg6xbTJurTKkhlKlGpP3LwU
zqY0z+Y00E5SRTsZ87OTDcFxmKA3cc2qzcTViIBhWOl02TpukgN1gxW1JDHvs2wg5k3HJKpl+kZR
K/PQ0Yub+nSXGG6HEhPGSOMmH3SI/cz+Q1zrpXGicUVBFQkbwY8LpUDcBJF+uSIcqIvnA4m6YdjR
Lf/FNl8U/mXUnWez6j+RrDx4Y3MlGJYtLcOjW+nAEn2B6zEqfkbCtHU0UTsXhlVMc+SIV80qxV0G
pO7sGj7KKbuNNAtLz2c/adZ+LlzS0igfxps8rZLafKwIlTIsqnjId/omupElr/JY0h0eR+gG9kUp
B1Q4IWdiZylQdbaAtE+91CCjXvxZcoqRzTg5LjQld1b64nYlID4dyp2UKTe0KgdSrxzx8BByT9T7
YMzvXuKNh6IlKAqW6BEOmMoxmpqZ34ml9qlI8WlxhhCzV5kjT8pMxbP2HQzLM1mJSMSkAtrlx89L
764p/nqCGfePfUNhtI7x0qBA2qVdDqH0Gk0pDi46ph0pmx6kdhpomAoIkqiG2Tyas+L3MPb5NlwZ
FVPBnHOa0mJt02atQO5N2q2jkpprZUSgntqYrklm6taOn/1GAVPuIEziFSHhw77nunWQdr3MAahy
QfrwpAp9rwxSSJyZPupi5rMimifeabO9Qn5U3LemQT8K+k4Lu8HcvPv8FLChW9EpMePtFE3JWV/y
9wqRQRrN5GaAdT0S3lmtIaXpU/SOFK3HxOiTiJHQGU60t1q7LjXiphSKBzSLJzkWnHBIdhDO6Mx5
ZpwQK0IsfeRSTO7bVJQrp3gzCQj26S7XpcS8NeqHCrii/QxpOHdGqs69ykBQNrGbVKg/Nk77Ec/+
V+uVE/i6tqaH5KnhZNdwczjooO8i6pcp4Fl1dKy3ScxMZXxbdK+X0UMjVeyURCU9EILWpVuC3uHY
pbadcQ61qVS5m/r86PanPHQ11BGUiyha32d7rJ57nyJ4dnWa6PwPj4Z4W6riW/zNcVc/F5MLYVzh
j5BaeUSm9hbQmMZbCz8p3fO+lNDTZn6JpJZ+do1TpSBPahrrY/ArNNbZL4cTEya/wXSc3hjLWA05
xzcUkpYzSdQmvzoi7iH72TuB6FBEbZWkJu16H1er6odxn4Now7jn+8Zrv9LOpaocFMyOrS+fzAc9
Q6Redslb7aI4JYsXa7Sy/wz9hzd4D55GiEJlHbB9htSlqJda4SS0TId6MUNzVnhZaHrxhsNUGv1D
RTutqivjmsK/GGn9VkVze4zi4VbFAR+9hjLSJtPOTFsIZh/tj7H06Les+RRyUfYQkEGwtwgkoryX
IAmzGUku1k5ka8tRq5OVjtbhiXC2uzozz1ZArlLdqKvmWx9khKPtyzNqCdKYyqrZeC7yKN4U3B1W
aD/ow/xaahZWUDBP3iDCrYdzPYMFmx5eGn25VYWVkI2fPegmHRh6+aHl2MZShS8C4DrtLqVfdbtI
IdKBGkNBQExCnja7TsWIVkJzNwT+r8EYNToF6nM5wx5MXfWomuxQaMuP3bXBXTsk+3rA0NlhW/XJ
7qCr3Pupzembf6YVAKhazsGYgsJ3DSNNmN07loZlpV5AJo3kWTOISZp6d+P17TXq8nUX1teOsxYM
KQSguVUpVfKF7/62kuC91+Gw5F9qg2xu7ZSpOENYi1NjhE3axQlXdvDM2tTcKaWdISLeQ6pKR+OU
97B1meGfhwlcHfToZOQsJUx+RVJfi6U+2739gDn5qKn51GQ2i7RORBBFzRQQTvd1Ffwexvip6RMU
qGT4o1hdL8RGAAxr/pHsj0Tz+HQGc2sO4cHSpie0m48qtwZmj1Xb+1tC8xBI0NQVMHk1jvW6UGyk
Z36N079ZOU60siDBiK7m7+34pyjAebOQhmqygepFba6uaYaLZ/L4DYqC7QXbQ0ncSulr4TMlc/Cx
tKVVZvVD18xrV5f6U3PMcgyFUz9VexI8aGDlFirG6bdy66MbArd3CWswiTVSE25tUhNFXNLHEctS
etTbbFzV1nRWLUaa2CbkxjGsDyucsfhhZs8yAlaN1v3pXA/pNgUqWwmulQ2PPyXM0Y1LSFaiT3ut
fs8AvQ92OJ6J/PjuQwQSBOlFq5S8C6q24FYcpog6C4nZIjZAc75MM3c2JPKzM/j5fNBZ1BCwhSRg
MMeq8UqEEysPs8G6qHz8ciTlLVwDfUf1gtYdeyN7KSvz6vRPQ6Xf645LMcoMP10ylxkZH6lJkGUb
H4qRWFVySX/bUd2ST1Hzs/Ds33TtDZAC2ZvL1nmXKw7gMY5gBtiQVyWfOn6L/Euf2tVCSidcfE0k
kok6o1N5DqNq7JQZdIfOS4xVwf/CUrgeGlDSDKSGlEzZfoqLWY0UCTb3ho4iyxjoWMaV1iJsS8Nq
2ea+eq0F1ub3rLGTUQOmhpsDdoWcZK3HSYPDs75A56IxTGEj6CavaqdcO9ZEIxmBcK1QETY9mCop
qXHNAhqFSYxU9mgDSMX3Gac4yMOyHCJ8HuGApT3xVLMhezGD4s55UiLvCIDGUhS2xiFqeV6pvJMZ
Kd2XfYSgWXe/SQxCyICEvcmsXZzX3FEjYTpT8lW1EmyhO8YXM0sWj2cyMP2j16O787OzUbJdYieB
sPDjcFs8saU6m6brvylyr3ftPA4EK/Etcqgxm7jIuyqAZRQ9drbGL1kcVB6CuDfZAx0X7tqLEODS
kvDEnb6xbeOGFjN69ZCJ3WW+rW3DplYHD4lHxKPtBkrRBm7T64GvEdM8WcgFMlPTZauMc2PlpeFr
PK20to8IsKT2Z7b6P/pcASFEjnWo+uwKh9SdtXBEIIsHjl4MgaKoZ79zdfPNmBja9DYh2zCbdktD
7pCjj8alpOi6CZaHwZkCmrh0rnjl7kt6fEhcQn6NV3k3jjYB9+WN7Cg2jmxXjVq6bkYCAMSD67sL
OQzpCN7QO+/gpYpP21WPQabhJUPeh7KxGx4lx7ur+Ym4/RuUe4Lttjx3DHZ94Glv9ehweH5plr/R
+Z/7NocxrIcPk1ikmTESMwlWMjN1dqQYiZ8ejZ5XFKeinq6IQiN0gnSOUKO69a3eRkkW1Wtjsm6K
C21Hu8e4IgoZ8V2+PDlVHjzOVDTGFYPmYDbBAfobYUYAZ+EwIOJ9JKdluTPy/l31kpDUvdIPtUtY
mBEYBEx1PvwKCp9zrH8OVlzuS7sn4KfH+dJGFJ7b/cULjbOHShJQTL90xtKu/YnOEcdaLQRIwUTR
Uhen1jaxp1c5mVofO9wXOjSza1+Me1qj3oFOsjUCwPaOBaO6A3n/1iJKVaqe0w+ijmqY4up0dbMr
Kx3dkhE8gkemsD/j+wIyh3VHPRqc0fQp8gMIE34UWlcSLEBr3V2bTBc3NLlm/d+LmZ0mFb34Rv82
TuC+tGLRV8bfZmxGEmgiBDOotELrD0Ddhk+xInomVPslWfY06z3CfvwwTFHn4/lfXfE5Oz26ukVd
nCxGc4bmb9Ql5JSCr008/eEjnIlAaS7kJ17D2P3S8rNuAQtgRzjWAc+04/E1tSk8cOj9gZZYI3Xd
eSkfcdL39mMCHFvvgPxWvsH9bPjLQ0j6DIuZlLbMnrkeC5rpDMfYGz6OlbaqSA0iprpQmzww3/Ae
jGvPwK5NEo4J+EPD7pud5S95uXQbvw7aO2XMb3nuP7IMnxW5FjQNnNRvd3Zx/05niNebX/GMdBDv
mk0ArmtORJoo4GATnilXCVCNujb2eA5FDdkG6WdoV1erefUnJFl8qtfW6t8KJyWXsrimdCPw159I
2zQVnQOTfUMdfkfGDXu4m3wWpITieG7OJcmqfflWsVuu3XmPmnenj3zpRc9PblPl25hGRNeujh3x
o8bYPGbLl++0B/lCmm+iGVx+6cTEuRRksrDYN52w9Tz8heqKbuWECJagYyXxkakVBliA3m5p8Qb4
tJ1rHV1plnlpWX2HnrkmEnE56im6Ety16ssDMWHPMeVq9O1EwfLTLBSut/p+JkpwIueQPkcInFYg
bSZXLO5adLIJgiyFNGvSC+0MynTREoQymqLomQb/t2EgzDXNeu8UnQ/0cRdkg02BYC6AC3eTUdpH
zJIHXLWQ+d05cmlySbmzXQeFMQDOlsYPYERgNuJWYWoCe1s2TrKJFkZEOrcyUXoM+szv5jYKMcU5
ZBNQl/yQKYwdif9oaYR/12G+srCrEJ3P5Rp4j8ya7jqnSjNq3F8uOmjgQ4rCIXvHgUrWem7fyf76
NAYbiRdXYNoa5kMLI+W5LVr9nui9MuA767LofjAfmICpL1J8m1FGhfgIzq2l0cVc/IRCNjBELp2p
p3maIHCxJuCmTwHLaF7N6VrZtw3J/TPBsU1CDFecdYcB2tyjqNYIm6tNKJUZ3AV6scPA9NvWzF2Y
tidiGcJtHajfjoqurrzA7oxrp7eoq8cj0RQOeJFxn1Boe2/y3OMkNn7GANLUvC9nNjyLDzmJuch1
ZT+5A0W6Fidj6vs7PWm/xyz7hbXEJQeJo1US0++6BjXxfBy8ghjqFNmYR5yZyTvcVfkeH+I+RhEV
WGa96pviAnZ7N1rmXdJZ8101wmuCa78xK7KnNvlLzwfKfASHjJEfwBwmPKr8R8lBK2bzLbAmd631
al9xid8NTnbqYnWbEaP1wIx63RKs5/2i0ooVuS3QS2lfk+IXCB9eeXgqAodGTKKuiWvN1C2AadCi
0Xqp/ZnUdtZhZZ7tuvgVF+Yrw959yH0Kg5zvdWBU8VBPBmyE78DBUGuQgpvX+Jc/K7110CynL51D
rN+YY85hecW3E48kHfv3JucFl3v95kS8je4AqMKPh6mWNxK7cd7RU+E7hLPB/0mEJp30OjKWwUAv
XSIQaDvuMq/AXNflJfpMZzMokyqtkITwrK3S3RjhEajH5lQM3jNXlI4Lr8VByUeioMvJFCyuS4/0
MCd7uXCRKttgwiypbPKlc4D+wx5tGbfebTcOfYrGVFMC5YSfjO5okxiASGMEEeCbCnr13bmVtlLT
fMPbe2uSBL+3YlOFIjCpwYZ5LVrqzty6u8gnNCMx3BvzzSVLiGDHhVBSTYPH5YeIeK4rFV8zXl44
HdQqjS1t34R/KvQMSN7D+c7zur1XzmcSFU+1na8HEgABspvj3zOYFLyR5RWRUYlMYkYOLeqWS+GQ
/ROLsXEhMYQHNVqWn7acf+LFqO/rtGg36B9Og8aiq9nrwhlWBT0YVslKG66GXVNWrxNCrLVuK6Jx
q/CJTvOLQXqCjp1xbOyLz/S7mh3p4Dayx6kdb8NgPXrNsjON+SMecIlbpKByxDxFdQY9GfoXbWQZ
dZEm0j2rIxVYz3JQDiSSDeSVxRMpbKS5lqs6Lp7SfGsaLdygAsAxgzrdMBW/a6V+pmaRjdVcsOOP
3iu+Wooz9eInUMW7Y9jGOpmK74TgA7voD57pRhflDh+NHQ4rYrHXc8UbOkYDHni3p+4x9OmvLA1C
4txDpBFmSmoJBCbvk83JVpbPaMsMBv/xvekY9bPIPDMrJ1uN5TWh6QpRbrMLNRFFY2ox82OdOxNO
Kutx0c2zsoCBqbvZU5kMPEn0L76Ih9gK30diYIiDFOV6ZjHtl2AYXMnyzAG/uix5pwAdbZ09W8ar
XqO5pyZ8VYMfwEJzWBfDU1hCVndT2W771iT5MwA/7P2SoBD1oaqGH6/Gg07c8Xay3W3ZY2KsgZLt
gI51YCPUSxTRpYn0VuaYicy3pjTPDOPvwQjAgg63tZevNtPtfTXNH0HA4alzGqbKuHTYqU0cDsTC
/yUcwtFnmeAmaYL5QgLAdIQQ3peD9cpYjfs9l7hizSF07YlCdsRBefZs2v5vL+s42McNZvCHzLL3
SWf86AHeY1otzqWzYBPnGp0a4yFvIfXS7FJrQEwmy9vKGNpLTehn2s/bxsSUWDpvPSzDXed3L2U/
oYyJ0t+NkecPMNqSb8UBIUeirbbzAL1JYM1ccy1XlWXttMUBonNP4czz5gQe1O44vJOPQiBt4v1C
pqo2dqbdd+mNUATs2haKH6yS5Db3aJ2WDUv6sKrYDTYtsKnPoOlZbOxzUP0e1YT4IGrAaesdrmrK
EZfEJtKr3vGQfPVFXu44PZF/uA84l5hZdBOUy+JydtJT0TFitQOFyPlwMVqmPCcmtJqA+02RoEQN
4/AU4jics+CGR/4eHhPLSs4yUcdXfQlfBsfnQkZU4OreF6a+8+DkF/lF22Ra8LX0KvdGvzVaz1qD
kLrATrCwNAmCEfVIpQ0oh2y4WHHCE1gFybosqr3XlkdPa64UxR2qeQTAtS9ZZ6pN5Ro3ZG/IE7Jz
rVNm6OGaO+Zaf2vCmrizdopXi4EeswOnB/pY1zQCIIRrSWrI0Ma42Z7HHP6jI48wp8EB8KRP2gkn
UfKtQuyrIzEeYJq0H1SW8xo1AwIoM7oiPNwsyIdBFSDxYoSHg4ZaGaCdz5j8nb4CZsz9btOQ2Y2L
Jj0gmBlrjwyLJXkHuvFXMd4FNhNk97HVE5fea7+wmV7HtnyoYuNPho4ckVb67RfFwUc9wgJC0xeL
6o/e2LdyjE9BHnyA3SvYM/0ecfQ61rzH3kX2AcHcv1YDFJPpT/4dKS/v03Bd4kE6R5JDUeUUygTZ
1l4ShOjE2nIxnORl8UjpA1tjaybBEUUzqZRkbGw0eiCQvt3X/Nl9De1aLuwS4BUyOoTPw0JCfwQR
4EtIhDCDBsH5lm4dKFuwi/InozN1C9WgxyH59NNIanSMqclcU6+gHWYypFGCP/sufSxl6r8r5M1r
mQQtaybACYaAOTlYV+lCTHZcrnRHPYwdF35kZpTKjbvc9Ef6PmIGyzSD4i+xcTP2r2z33mvjY1Ho
byi1PoiCjFZy32B8a3QUp5NiGzNJ50+N+8pnakL6ic4I6Xbd4M5Lpl6ikTGqu9pwaUvKq0JqnuSP
0saJeHBiRfWmN+ixo8IRAWGl8zMUEbeiKOJdQ9FY5wF2Vbq9VgT/XwiqJeP3XMw1cDoFGpakR1Jr
uQrpR1X9u5bnBzwZe4CVezXBspoYXvGoYwEp55EI7myXOCX9pZlDzQxVgHqffHfz8gAMYW9QhpOr
MN7KUvH3w4IiIcxThlup5eEi0xdYSmde0dqSi9UINsYyrAWHMWP10WkCcXvle6qBZxWYpodRXayl
spEt2wAhZbPTC/06mtl1DCBgaahzCbnKZxgk/csvq/FgOBGuoiRbu0YNNc23UuQzQJIWH+zIJTB8
dh6KYHgayK686xZkIpHzhGMN6llSyNlAToUdUJlWfpa698Nl9szsuTe6CByZ3O1Ft97nEO5gcAmF
mX30UFt9qKQQ1aIgsKOQck4nsvw9Ig6T6h4hxYbQiF9zM7PgBjdkacgrTURv0LeokN+9BTuZwnO7
8lR8bkLAHu7XeDVQFjw177PBjLh2z1pSb8rE3QVVrSgyG4EXh2znBwuc+jwdE9e6YJPBaO/rH7jP
f7KyetASdJlG0gzbDnaQnaYhLZQg8xgQjXJoZ94VJg9WF6OMHN57uOoVmh4AVEPvNwTLYMq1HX81
KO+LQq1g9f9DCv+vQgot4/8YUvhf/vGv//iv//hv//Yv//jXf/vP/0s8ofzGf48ndP+T6di6IodQ
2Up3FbmH40/b/fM/abpOcqFt819t2zFBo/4jnpDgQlt3fWWYrmU4WEf5JbwkXfTP/yTxhI5lKeW4
PCGG7Xv/L/GEcM98A/9bPKGtPLZGhG7KdkhC/J/jCTO6BY2YkrO+ao0X4kghoke6koapZMNCwbV2
+E4RBLXBiozuL8JbeNDkkcOO1m8aeQwHeSBLHkyeT/5C0Yq3ddmhMCw3uZ+9TPI49/Jgm/KIIwVn
9uSpt3n6Td4C3SiH1RC6mJBpY1hMaKLYyHZEWPxG5KB2FW9TiHjRO98t8pJ1BD4n5kMYg8+RpScm
t/isTBBbX17Rnnc1tJ86eXVNeYlDsodiIJDEzX+hq2d+r+9dQ4fZsMEC5SAY5Egw5HDAfKPksIDD
flzk9OAU6eU4MTlXgOyICfSfy177mfz601V4zVRNhA0HUipHU+w8AWKK+4vGcuBGSZ5/0BORUnGu
lXLAxWxc7LYz5mQOP5NTMJDjsNO/TMtEnFoPBziz3YTei9PT4BTV5Dj1OFdtOWAXHSCZEzeTo7fv
mndbSTWdbnwM8NNkKFN5F+AB5tg25QD3fVzjqRsxh3G4V22+xy4Izjrpu1KfbyHW1EouhJ6bAVnE
t9mWkmxf87F2NWNlscvlOsnkYqlSSvxo9dkuZs1Sn+9RDhwgpd41d0MHF1cT0Rd6RpyD27enNny2
uMOIDr5kcqk1cr2FLsbG9xDTGOSgXjPPeXIXcicacjmiAd2GE9flyL1ZUNO+b7353kzni+nyYGGL
xGsj160uF284SYIwoGtim/fT6DV4DLimi8Y897uWu5tctGglf1QCLJ/6BPBmD5NNRgxjHcxpWmUr
32L7Lnh4imHC61a8Wl4OOsDUkDA9IH8c7iLmiUQGC3StImREMucDCxPQ9j51lEXX5nMN7IkryNEO
+M8rF84UqukOPclMcdKmWsp+6zDbgHTYTDp51aHbApWeTH1tyDA0MhUZTEdU2lDEIANT7g8Lk8wE
EC/9AWyqmE82Q1H8RDTO5DJ2+TKAKaYImNSTW2pnH9PZXSzDWs7UpmusFzktR513dWrtneQF/y7z
ohRv0vj6GAgXGzEF+kyDA1Mhsgq1Chb3o1ThCWXrrWR+1LDuryI9B6ZhtkSb+T3hgNx0HulGMR7v
LLyNPFxEY/tANky0iYyqowyt5DW+DzLGYluos/ygTRayy4AGPdTL25rJ15IReJRhOGEq7mU81kLH
wGk0bWwmZ7LH3G3NLL0YG/SmhMFVm5Y+23EMv3OEzkBH5BzEdGO4RXuPXuXkMqU7Mq63zO2NDPCu
jPJIb5SM9rkM+UCeLWbK/ubLAtD8XQWyM6+kUFP2jSgtsrHYGnjsj4otguH6qvzqiFp0X1cJH6Es
HLQQXxJZQbCk9mBr97BG/AG1hZnAk3qkHdbUe7sorl0foRub0it5cZcoNc8e+04vi8/IBmSwCckv
DrIa/e3cHkg8HkNmsPYtYocqZZnS2KrIX+hWhqGxaLFx2bJ6NXpzDc38lMtS1rKdOciDSFn2HgYa
aQZZ4BSb3AxvwYxjr0dZ8nK2vZytDwDOI9CbYEhZCAM2w44NsZZVsZelkV6ZjSlrZCALJV3CniyY
fXpz2DcbWTxnNtBFVlGPndSV5TSSNbU2/ZPruztfadYObQLQGjvtwm5byJLbyLrrzhOEJxkUY/6Q
jPlvq9JJLwjHl74HXaGi/E0LmkfG6C2Se9K82osly3UjazYtW5dAeQ8z+7fA2ZUs5EaAoE8jfyFm
V58aa48L86EJB5SdNIP83emT5zRQmMMJSqUrOJflfxIYoAIPMMAFwgiAoAUp6AQyiMAOiPa493yy
tBegkrEHWLAurYANGqhDDfqgSqqLCRv4isAlgmU8NV7zFw0S6sMVAGPgaLMF0sgF3CDhrwHrqAT0
YK3fuqAgFEliyBFgBFncR0BRZSKQySDgSS8wSiSASkh6hiUQS+xVO6dG+0/ExrmsX5vsWQORcYZT
LQANOeQfM4gNJCTXmNSp24LmCKwTl8FvMv8fKgF8YpAf4kH3qncYa8GECrAhxB7zphmOAMFf0V/w
CBRpoBX2jlBvMiKGZGtHLOohcmqAvXdfQKgGNMqIDe7X4TIsxmMscFUHblUKgDUJlKWBaU0Cbi0C
c3FMEHwC8KWDgPkChTlgYhSpsL4VJLEAlmmgZjnomS4wGpker6UAa39/oIIGNXby7hroazWB4agg
wIXdbmevfGp5zleOjpXAGgDv8GK9UwhBusS6EXAvEpgv0epDkWuXLKvcuzGNcdsACSZggxYYoQ9W
iAmS6s3+NgbE+gmYGHjAihP4ogHOSNLGSacUZRmCxylnp+4KtazlviErfDW2XoL+ReHXYsoHxRxB
M0tQTSfq2k1sECTohTqIJ8hnO1MpvGbVJl7D8bU7o1aXRcBSODzsNIQoNQKk/qUqXLBVwmLxqhgw
BSo9+aCvPihsDhpb/8Vl2/BP9heoFcjWBbvtBcTNrV+OgLqhAt6l6mHtCeBrzrdFAOARJLjIm0tj
c8brxdECKXYEMq7BjlswZA0suS3GW6Wl0CSgzE25JgkTTE/gZ0eAaHnmEMyB43E3BjbnQaduroDX
KSi2IXC2n+T0uiGGKkC61V/IG+w7lbimETQceaiFRIF5pQQp54Q4TQKdRy3RzkMFk9uUC7akxd7Y
HBgtZaucqHhihwbN+JJQ8glpvi4Eoq8ErA9A7YPQi7euiAEE0HfRcVZoimJHA5JvyjdLwH90OPcU
LA8rx61tJkXnEzksVBycAZHVzl1dfpKNtx6FVAiEXpiFaEDBcmd76i+jGAkVoeAk4lB/7bT0Vw5X
4fK+U80NWgmJQQ4R1MR0U0JvGDHwks8cgKVN0d8z3fMkfjkJJQ1jG29MJ/gl9wbpxnRXTZfImnCp
ZadaaJVwUDTHQrQ0qf5WlDnGRP+RvAVgSTiZRsiZfuQY9+FrIiFuHBgc2H6AQCF1Jtgd0suYdrKL
QfH0KoH/yeCBpgAXNhogKGViAIUqko8EqPIoIXw682DoCV8vrwuxN78M+KYM3smGf0JdF8N1QUkN
EQ+AJqRVQfVHZd+X3adR2T/wUUS8CK1lGPet0FypuR2E9vKEAEM1ChUGJ+Z05u+h70Nkbv2pq+xd
rOgh87nBhE5zDpaQaz5lA3BtmIy7wyj0G3LCdQcfVwgxh/n1mEzDfQZjFwl1lwUkgTlUEbatuXLJ
nKRaU3txxTTlz/b/oCrIYsAYyRI/a8dKSEJT6EJfiEOqBsAFoRJZO1amkIsDLGMD2zgJ7RgJ7BQn
954QkjHMJBvPirRnyqUZq5SQlzYXiS10pg2vqRYSpargsTD0B8LHwVbo8oQH7YUQTYUaTZOjXjEt
hEnI87ZkzraDRw3xoWtCrNYwrBot7VDF/hfp7TGJT+dKyFiZr9ppso+LzucqhG3e6vYmxA0kVG6S
tPvc4u0bYXkroXs7as3uFhjgqRTzbGmjBLQ4KEk2PwFMPWj9sWv40Dshks0i/66NY2Eb+0FVBIoa
Py68s9OukbGeF9jotKMKomjTVcyETCoKKweG+EwHw+ivbuxfa+iPVet0216o7qxi8ItSItQYDjKh
w6sp/mU3h9l3b7xdLoSe+TbM+q+loOkNoo86s0O6fNED8thyJ1FTdoQfIDqNUEhtKk9KiPlAG3am
s9fzFqOxW7+NiGrz7lwKoR8N+acSir+H608992YS/b4lqRaJkAgC2MKu8oUalAJajiiRjry70nqN
UBJ0KAr+nsGDNZ+N2bj2BAXbC8H0fZwfHJEjNAZidpsg30CkCk0T3JJoOTtoGJbf5ZSfFq7kBH1D
hs6h5fUlIZQhVCQQWVm+1DNeeReKfNaWgwofe3TRa6E+coLgfPfYiajC8LgmYHAQ9BfFeozwv4QZ
IoxI5Bh5MT/YCe/wxPHVM+GlmEWRb9CnAVSOosOnR4/QpD8N0fW1zanZiPhj6RqGkZi7fT6HFuLj
urp6qEU8kY0k0x9HZCSTCEoSlCWuSEwGy7gsIjrpi89uDr9rHzWJbgDBoU6ZUankY6n20wQaG5PH
HyKP8lD7QUxDPZB/tVILiF6F7GVC/hIgg9ENQqaRxRTIY2j4RhoxEWuAbibsS+4A0dLYoqrJ+c5W
C0IbxVxDPsbyXtgoIjQ31B4rZDluJ/ocaImBbNmOLkVy8uh0KfIcPUTE4y76HndysrWG5Mek4al9
ocO++SCm+NNGGJQiEEoQCqWiGIJHHblMMDoQl9WLqoj2xktqGyMsCi59hEedCJBEiVSJJmkUdVKi
f2qIlRB1FKtR9EtsdDRO0kkZOq8q4gNCufhOVfMiJPjOHbaeaKFyUUWNoo9KRCnFablzRTsVI6IC
CaQoVHRV6PUw3yK1GkVzVY0LtjsVbSfRY82izCqRaGWi1aJ7bI9eqz5ayLgy0XMtouxyi2rVedMH
ywYdQ4i/QprBO+OrQRKGGVd76xGJjYjFDFGNtcjHahRI9JuJbw5DfdInuCAyk0ip2lrZ6AEejeGQ
BnH1FhFIzQkffdeo58rKnu9pWcciZAOb96P93FuAl1Ey7Mt8wnw0Vz7ZS9m3P9A8ZLYEMc2OeyTq
mWHb6hPvONfBKgl9B3VIfDID+Va9+rFR9Lah5m3NZWeNo3PQvRVdprlYwrW5uqq0QoZhr/XJ+ghR
PRwN3V6HuZHuo7A4Yi3IzjESS6nlu6VJd7+MDQTF1FR8LP42HKgGcrUxOkTmli+ODKB3XWLM+gbV
K2GleC20sH33LISQ7rzWyiJ/dAIpjNW7T3oVD5Oj7jBbXdIlwpTv0wBUp324K/OSEOXyj+7D9iRn
fFk3M9QmLITuyR2CF+YeN0Wn+N/ZO5Md25Hsyv5KIeeMMpJG0iiUanD7zt2vN8+7CeHdY98b21n9
kgBN6xtUf1SLkYmEEjUoaS5ACmRGRrx44e6XNDtn77XQPQmKLbN9HePqnjnwc6RC41iHFf7ikPsy
UCmsXyCLqJuu8Abuy4HTDl+ZO4xR6OBqjlJxAE3HaNFVIPA27XKfTUi/gjLi6DjA5wW8Bvll6vh2
ZfIcKfYjVvgwFc3vjhdWhTNeug3Qi3pLhXEkEsg9iewIPVq7R7X80UpwFGb1a1nVNSxEfHJrKl/e
ZwiH5ECdXEQlih7xSDiHIyDXMY3pvkXmTdi3ZWxRf4TVIlAPrAeREu1uDCdBS8luXJv3JO8Fuy7C
6iErhoOar1MGXaCYtLMBWUCkgGQF8l8OjIhIvqDVRRs581BXrfM9UA+BELHndEE68jFnOF9i9KHr
ug5dqCpzwJerwfqTY/+Z/nTSzwiBajAcajzPeIJaY0YY1NdfJOd4Bi8yoQqrUL/ohaJFNORgHKoW
9VDeIiHqfF4Xi5aIRs9ubhEVLTdbe0nCyQ9wOc4RisyHWsRGvHTn7pkcmD7UoAZz0wcgVpsGoMZl
O9VMK1Maz/QaN8kiTuoWhVKaWM/zwBu/wa40Luj7ZhEuCcxLolQP7qJi4jH/MC9yJliIN3Y4vOI3
W1cT0rKBFFAETkODpxDK+rLwPGV+9WSwaiFT2TxnvXVylR0f5uzFMnV4KNghNYxplm+lWLbodQJr
bNFKNb4+aY1oKsE45WGeWi6ZdkoGsuzKYld0XXLoDCfcDBnSbgX6iqEaQrgIG/ZkM6JJy/GgsrZY
Ig2L/bC886BgjNQXKo/8++wSV4ncmUdPxENyXuY3s3gOBUyYxr6MUVrSkKEB147yU0DfoyOkOP+Y
w9WOAvvo9/FeFh0kgOIl6zAlONR0mPF65gtlMbLNCTeiDHAdNYnStP1fhLxYs5YI40b+2dt02QqB
A/LiHAiPf2brOGysRSXWW9fRqYJThGNsXGRjjWRUBB/gFLlGt/ej4r4M3Z9RoXms3QbsaUSawMyO
LfM5tqT4zPCamczFNjEnAGJTS3RrvmCs2ixK04Ywc76PFkGaA7eezzgcSijEq6mgaCTwqUE9Rj12
JU386pudsQvwrgWLgK3DxCYWJZvEzVYvkrZu0bUFeNvYY35Wi8jNCVG6MYmB1c9TikbOu2doFvbt
2wBagOIXQrhhUcN1bsq7FwPoKo81Hyegl6Bc6pvl/02DW46q0cy5+OamTETILrur8KnFDfpOl+rW
lvNzDc1yW4PzZ6MFvGrY5T0/CFh1NmxeB0A2/AtxVzm6mO86DHjmdAb2xusvxwcqFt9XQyBTsJL1
sOfxafvlYtMjiwWjdWcvkr10maJoVS2FXX9fLiq+Yd570/yQtC6Kvp+xR9g3iOWZJa/movILSqan
JXY/AjWHsBT3ctH+Kfx/SdZVG1/dEu3gBrkoAknsz+jxCN5yBVzfgMHxViSRKFSW3rxBrKFX9WIc
7O7bxT8YsJ1wzEsZJNYXad0pHu+j3DsPi7iw4HtpLSpDwo9vEgfNuDgOk1rDzamPdN6f+fSw0A5P
mGistde0+z5s7pG88Jhsyxftphen5TEf9JziI36Y28wj6lub+Fqzo78IGJNFxSjr7jFd5IzOn5rG
ZskoIG60fRSOLS5HmJzuLtQMrBfNY7cIHzvMjyK59A2zNtUyc5/r/LWDnsROtHhxh/w5WfSRqfNp
iIzWW235W8PfZl5pwnts7gQvIRJJ8XMU5D85y3tKee1tPIIWklV2E0zMX3y/Ie2wyCwtrJbMnPA5
tXzvw5pmgG7FjRKLBNOumNd43Y2i7s8Vxl0TpecMzHFIS8IamSBOYU5cHgpLfkIpAVPR3VU008IA
BWennAdtI+XkTsVbgz0XsUXepjIFpGKO6XmYefeJpjrBk8wZ9qP6JOFNA1yZ+/inbOvHflGCum2x
cHBacBAswbxvzyeELuZ2R6j9tbfyUwf/qkBRGHVsehml4R6VOEi/e2ykTjVcAThceXQQQ8rEAwX2
dQ8AmTmSg9TTAKlTE2LtnIqK2niwWo7iNvpT33d/D7iaF0sPsCWy2Am7iRRKYJG8zotClT5DBpaZ
vftczvauKtXJIj6FDkO/WlN9YywhmpqY+8GsqAYUYO+FFb+UnIlPQ8NfKNLsFGZiBeO8BFXLhdYI
yQ0k3bfuHuag+7E7HkfhTEMkGPPnokBu6y7aWFzlq0hl9wy+3rFfcFEniLsdmDZ2XfOe1Fx+YKtS
WND8b1hAL6GT3ZnmoqqlZd7grgVRh6Cl52CQL2LbisbP0I3fySCZxi/yWzB1W4uX24ZNEwcqZ7zz
HKo4M85cJyOAT39zmX/lQJSmrdZAc4zuCLgWWr3kyrJMQBjiTEdUIMla+0vHDJdxFLdnw0vqQwwq
P5qdq93yf0CIKz3cmLh+p7FEoRu5NyUW4ITM/nYYu9sRWOCKHPNXMnBQSQNGsikfrppU6GrKaek4
U/XCyPYYMy3cM5j/nfLuYcJsDJRzCwZLAQ6ARA/WMTP1m0oYOc6OirAHD3eaXCC3w8dAVdCr2NuP
9KCmpjGPbGw424OvUIyhDtP0XaNkjpys2EaVd3Dd0oKufeEijXaF5z9j//Ktq6ZHvmw88UOMAA7l
TNPvPvzcqbZ+wrCjs5IXeGBFNxAjGHiJlwP0887tn3NSDvsebO4+Dto7ER6kCASziPJ3BNgHe82F
rLvBj1i1zZgS7gKAvwyu+aFUvA1bL0IOkTTusxrAumlHvuZuSlkb55RvWBgQWuNOVC1v1Gj+LsZg
5zp2usdZmW9A0nlH163xi+ULDo5byimif0cM1aCvXskJFhkbib2siPATaeSkA3hzPXX6tWJVstSY
aZSc2JhD+KJneiQgzjizBDbRsQBeDUm2MM7Jx1b6M3cdKGMjs4G2JAHLGseMtq7o4p3orQBSI/Dg
1qEl19W/yNqte5j+/ADso4ECnym5Z2s9PYsGoplnTPtZw+7upkca0D9xi44J3m8oOeiypyhWGXoa
eq7AO/M+Bl/GR76BUG46RE85YRQTn2tDydU0md7GrBSOp/Bj0o1Lb9jDvFbSaUpQMG1qxWiykuLY
F93T2PpfRmMkIF9iSuwr11PJtunKQ5uUp3yZm5YW6ZM8tLk7xdlv4cLFqbz+tUnY3VZ1tiB/n3LJ
zaViCJswjrpwOnX65T0cThAaJ+pqmseSzWeJD/dr74ZMbMRGmOYnAFBMCLavtnZl7jNpsEfyEMNn
drudmmNBVWNrTCSlSlCGTsSTrDpNMzWVwAjFjmNjq4483rN1bQxMAxsDvUj3YOdJtiVZsC1dOicJ
lQIkXNEemg8Fzkb/ym39yuT70Az8ojlHS58bFpOkOKAmeAMahE9+VR3CcHqEXvKBggw3T4UMocUM
t/zcgC4/0xNL13JpMliJ993AAodU9cMnZCbeScMoz01SNPJxzMEuui0kjDQkkOhRtB5CZxU9FGXd
cSMglADSf582fJ8TnikhKLMe/u3spXd64AA/2U8dkKTefi9c8WiUxpe9NMM4B61TySOsMsiGzyb1
HX6F0W+/2pSP+Qiclu+xu27R+fVMGrbbKHN/kPjVBMeZ9Jlhe649rjg2lKYxumtsl6NXO97mhQ/A
v2pfTaOgBedMFw7euE2b9pafs8nTr6mXEmLqlOJnsmYcWonnWRQIR/gRNGiA9sPvuewf/bkddjDK
TkZ6LmF4QpM7dD1uGXtE2NAHXE3iYN8BYF1x3ZO1Wi9OPqE4aMVjCGKkYaEUpiwRpxvD5qlW5ZJT
iip3cdM/8FNzLhwa4UHEnw5btrsRGFT2c/xGCOf54F66vLn2jQNBPsj12h1SIv1GcfahodAMhRNl
94j35u4J0lZR+6z0JzWfmtC95L3HeWuGlVbzSYYRVWxmjwm3sPPmh7WgD3LeSPvuZFiNuEuFey/N
gTCuZVTbcCJyOA1uiacZ1UZtxSgh6ZyISoxcMOhBd3R9fgHrYf/tRo9NGBW/0NQwhRV8xfG58ZIa
0icum+nTFPQfM59Y5JFp+pSUQbmt0cAt2Lr0KXZrnFpA7MK0//b6snn88w9lNb+1Ss8wKvlT2mib
A608Mu6SLZoS8hcP2B648JDemHbj3psLP7bjn19RejvUdcOYwLH7Kz1ydc4QIG4sqhKnkrDvGgmw
ZMyeFAyE6+gS+MRffMKbK+0YixmxNi9d0V9yAHGXZNJvAOv0SQbEdxLW1QfS+bA5LAj8fDHMNQmB
+jFsSXSIqACuW2xDPxv2je/UC4O23oS+wy4nKqY9sSXiFuzzbuImODSi5b8tf0ov/8l0nWMZWu4F
Vuzf/nxVafhTVKlnLyoPaWdEDyIuowc7UIe5SfPbP/8bZ55pTdO1ZauadDvpiG8WVOaNGBbWN60o
ABD5URWBvw/zpRDsDu0zDyC1xT5HvxGrPXC4l6QeWE84/njXmeEHARo4DrXonnsXEx0/z8un3DLr
s9DRqbe8/CnzBBt3d343w6plcpS3Z2u2Qb7L0N7bKnr0dRq8k+mTa90F8c7W1rRGFsKqnG37zpvr
gP3gbTbxNQXL4h67Mm7OWcTNKWP8z/pKVKs2Vw2JnzA72mEs9k5gf+ShwZp6UhU/iIAPTBnx8hfz
mcgpciUpml2rF82E2R7Lmo1q7zsWwCeLMmLVW8cqHvQO0zl46dD5PeXuuW1LZq4MqO44S3mUdYKB
AWt1KTo1Emk0xN3kVsc8sZmzVLZ4rme+nlZm5hvPhXYrOL09qoxOo9O8t7lxgdL8PfqJvE6t31w9
FTzltK7HpLJfIjX8mgSHtazN4l0l3Hrb3vXNFDCyhmbg2C+JpYynLOjvO6xWd5SrA6JMq5wWwk1B
DetEqmpNksvjAkALvlmupcFk8F3paVp3mr/trDLqw7hnEDejCvNj5vYa7weTEm9vuSM8AJuNTVh5
08VVLT5u22b6AHzx4DlUoMsuJZMzwx0JsMBsHNfwMLXb2a5cUFvKIBEP7WrNpJy7npeCxgoAX7op
O7V62fvyeJePLPf5jVHLCwHgbBIVWweTIgUn6uSbq5kmCMYZO6weQx7fdHv8PcNhGkns8KdasB7D
XwASQRC/GRzgKi4IaS4il0LT7fF0xC7EYJxrGdZtGDT+tbXzfAusgEy/CP2rgTKJcllEEGlM8dB4
YLR6r+2feu6CB5kvSwh371j9uhxjTS2sJF1jaYMoPhks3FAb1/4Yyaz/7mLYWoVBlYK6DaetMLrF
sajW+BryXacsEjNAjM9R5B+l/QGly+W2Nkf3bsfjNXYkSaAg/DVOTXAiczdenc7sjnkjkZq4wyPf
JFLioRveENmgPa1vJ5I2T76RGI+ue4r4d6xKL/yAeQWShk1XWIXWXREUJj+YCqvwpNN9SqXq1Gvc
IDavqT7isyNVbG9a5s93XZliYxcokAJX36tMxhdI/6/EFmi0dYKMsBdaO2k1vJeySZ7A3DDINOuX
v/5GJJO1qC+rPatz/EChuDB8CcnKuf4GK2Kx66L4vWlZHqIvobCRJViAEFeYt7qrmbhMn+wxcMly
XCBvwxZ++RpEhT1sfbJcsF2QRhZddZ8wxIqJed6NnjqGxMNWQes1x95CBRp6fkbsnZuxQ5e3L4yH
SpZcjLuFoJLOu2CbLjCRlmPfaVJvNDOMJzdY5w5pBOmLguGtxSAl7z8rgFkQc5edW/qWJtzT02AO
zmqunzhWj9e0TWhEL79FbcIq+a9w8H8sHOz+f8LB//p//tdiMf+3//2P0WD+tr9Ggy3/D+k6nuNb
nke00/u7t9zy/hCWI2xBGdMUikP2373l3Cf+cFzPU77wPGJc/Ie/J4MNW/zhugpSj0ucWApp/2eS
wVQcxD8kgwmhSboRS5vUEdLncUmo+d8ng+OG7Z6D6GwFwQTucV4R5mEZs3JdKHBk4MmKQafa5AEk
BVeP19BJ3hIduscK8gmjOisyBYMl72M2OYyDAzN2WRQ9sg+DgSdLMCxReGhQpRzrVtzOfn1UFpHh
IkBQXtY+LIOFiWJoeUE3Fh+ZYNy1pe/u7ApH1yxJcjGEiUj10LocXkSq1IZ607idJvfGKilomHGM
64wUIIudSG4mATpeYM8K+669EuRoViW8eLgs/gjNLJMnCwOO1xdcaHkNKfpRHH3DhAmWXfgnJlzL
UZnlV2z7D35hPuoCOl9ccD6LO1BQaf3LZF3DDZcJHYOAYCvWEqQlY6/B3A2uNe6s5DBM+qFmd8tw
Bar1so+DDceSxG43oqL4gzmNh1ZM0mrKe1Jq4n2qtHuNVQOGNM0JstiGtTMshnbKyE+5SvtLHHFV
6hn5pIb+nJk57ifzPmtVv+2IKzJUfyB8mh+ThJ1Zl943lvEGfMnZEKK7AqH65eguvzSlcY8AlXyZ
uzEa0trWHAHGN188vm85V7m+wPSTtWZ3mObqBf0NV3lzW/O7XNUeSNIwjSoe2ytI9FtHDPmxEUyH
HbSNxyRufhkdNNUhsggzMvGVTVUebOBA1Hv8EKYuOFOr+qraPtgyxik2EMHUo0oSdwMeJdiUNF2G
EoNZO1jLpXRlIpbZtVHFoLF3t0QA3E2tjW7jinBjLSiZwAFw6aFDwdkMQ72MjdPQZ7f0ujndMCfn
r20iRvZTID+sEIXhmHLPrPvk088A1zlwqniWmziSKvJ+hoQhYVfGU2uPyCS95pDkDJAnBTxoHq5V
4lwcUWaMVNn84DGk4B7om8FLQbB1jKeg30i2wujje1ZIOCY4/fDCrSx9du1uK1q2f7IGlG1O5rzt
3fYn0hNM9QLifOe4h3IkDsxo68Web0OfHIif+UyE0bHK1ChOde/+TjM/OFLJ3YlW/J7g4oCdSddp
xbi1wOTuEV0jJ87UOMtCfhAglTlm+AW7hl2JV/PWKAy0K3BzQCF1e9cASMzwz2J5eY27FrQbXgwZ
hfTzpyUpxlLK5IDOrcrlHt0ZJxZWPhFGGwiKZiWKmfTNc50n1pUkHzDrTgTXOAFVu8oYoQVME1Gb
aIFTs2dlWjLDHcmPgZdS60re2riezjhVD66SLpxIfVe2/dEequ3YDN+OJRnVztUvX7G6ma3BQeU4
sOZY5jFSjW8Nvw74gInZdbpgtvLovRjmh/nPgvv8nGQArDvVUzOyvIlNHrEoZ1bHZJTvhRVEJ2Pq
Tk53qsMXFjnhtllkNJY9MLKx5WNpT0/cDvCZ+reI0/rVQIV6p5xXHLTmIcNxUUZ0StW0XHCl/KXr
rD/PvQ7X2uu/LIZ2TPGPo8z5dwAfwZTYpRMK7JAO1ripZthvfALGbSurF4zgkQ20v2mgTUluSPwd
q3gq38gecR+rrUdX3ERp/jyRTSQsQ6qXrkJg78d85lSAwXFSeBiddIFMlNyBR56+OowvGl6B1eiX
TA033shCxYf0tGrUkO2FsNBw9vUhAa9hyTCiBUkmsYmSV3PIxclx43dZztXRKPtv6iGIO9utwTYd
dOQXk4uL25dnMcsz3bWTt4yDeW39EKIXGF8beVtNksbwCIQnphlBr4onUWWhJ5rDd9pZej8hzV1V
nndBKL8ZR/QK/BuFu1GN93k7vAxagtQu80NJBWWd1Gl6HAF3qVB9+pIDql2a48VnRyNiEgiBLCzC
Osw2IOlvojIo2Iyr3WTZ39K24w0XWQp3tn/VmRyuQYP8sEZj3+K1wvw50XpXfBAqNhe8a7jopnCB
I3hUCW+rVc3N3XRizTPN23tjPrHC7p6Ju1QgdvQui2N6CGO8oZL3Y3XqHoztXVCoe7tP8ldZj8s6
048OIWPhzktDNtodYHK+a2Mb35bSRcMBX4jKPtytnMuv/d34Q7IhpYW3wLLJFuI6KFpGGsOU3jSz
7vaN9pD2lMewm/gMNvWbmIiC18RIh27T20V/p530M+CHIvWK/HMBWS27kKb4NOC3rpMI6wapKaDn
6RdZNBzaU4xfqbLeQHlx/q5zcO4trUbfYTgTEQ/TwbkqC/9AUntVaOMVv30eVbe5x2fIAaIplVFs
4mRf9pCua7c1d35u3HS/7BYDmcFYY1+5mLBiYtw0B9BxxtkXndsUerdLgINL3gg9VcXs+Od57A5l
lG+VYfOtn2u0iOb4qBPwFgn7xtlg9+203jrSTMPb8VFO5auXt82G1AKK4hrlAZnUbdd1r7ZJ7o23
08GPn0Rly60Ki6vKWILZLXuxoVRL4/mkzXW4cGVdWGRGmMJjZ1462HLYZZ9Bg44JJwqCy8Hah4qO
A6gbB7mGlxOFjdyMO+gkntnOPURLZzZPRzr9tFgAhDmsn1hqp0kO03XmBSqTmBnMkoCSzdEbPWYK
NKY2Q8W2TyJEqTIQX7hjFnIKVMnQBQ6flGeoGhf2nAdFzXQtA3DujOJ+mBBjqB3TYmfNDJVG7EZ9
rM9I1VwFbIqSCICY8plxwFnylV+VTkoDtU7emXwjBVCfuhx+OIZ9w7Qn02KUR2fA45VBiPb49VfS
65J13bUfVVpD58U8E4m3yi+PPrMRegPJmzeWhHTsfOMw7bADF0ImjskZHPWy3JndeF8WCXlpd97V
IVnpxF97mko82gHIlNAHDG9ozoCZtnZr0/vgBUklblsI87dyzA1PRcgQjfltzntwnSStPA5z0Iz8
nV3oi5wBJE6kJTaYE1i456ww5J1jRaAsY7uHnpp9CFEdDCAgK6/xbhulMWfQ8W8S7DdsBti1+GDn
6/uW6jBLO5b588C7ylHBxQH/fNc5X1bXkytIB57SXn7xR0YiUlF3Qw+8NrKhXru5/x72ajhhFFqV
ghE4ciWG2GuRF7cRbVeIPdPvciah5fQludDB/MUiidoDoa+0qu7KQMuzB3W6NfW6RtGWJQHPnYF+
+dAD6kk+ksWmqByXJzyWPphi4iq1fGBed2NLQJLElrj5N/I5jNUaXjJmDnn093Udk33LqV1kzW+S
4MgpAx/QR3+b1emvKUHURzUHsJ5RqnUANRH5tEfYt2zj+6SShPcRGbcCo1jnp0fRNKeY4DFHMnwI
tECOfmw/VXVwCf3cXaPR9tkDhPqpmkiqaLc69S3DUoNGm+DLghCVsXN1j8vqNVZkUhh1lll9M8Y+
OMfyNWj4efBiTjBlBIV+6DVpVeujntIvWesb9kVcoqdkM0YE3k1fLXNecaOD6gDWctcBcB5alhTY
HafR+qGbtWZWD5k3KC4zBIdEyrOlJk3nuX4x4OiTFH93nMDaG7nyt1PVXLuIQVlT/nbHlyYIxs0M
SnNXlyMLgoSvQ9NsU/jOaxSLFHCWaInN6owohc3yzIkjIHyFehbp+KWE2TKQSH/3mrgFK6PbUpjx
husgPzt18+2HuToPvnvOFUpqBmz0jHeDyj6IG+OJdaqvuZ++s/KT0aZFDclOb91Q7GPFpotaiWCU
r989j4jo3Kuz3aNAKnlr7WWd/wTtqWPXHGjvU/fTKR7G96ltmGKm7duozmC0Djp3PqyWOB3Bfj7X
HXVM101uhTkIjqyxs43Qv24nnxmYjLdlHzSbMnK2mTHclyinVn05fSesStrE3jQWNUbwUahGKuOt
QbTlVVcFGmXNpWqTRpHcR4vEESzNuhVENZG3qN1ypdkUNHNWFoE0n4UgdyT7LRQ1X3DqTZxc4ZB4
SAOV6G4wWF2bGi1GzDIfgXv16OjcY6XuP/U1GyZpsZSTerr2Y4YMCUQwIQYchCfKRtA1CH5kJHU3
GGzppXAwnpIIphj1e/JrYZcbq6grG6aJJqWChAMGI1HTBFdthXfACZ7wTr4Njn/SSlsrRtgvkxXl
0MU4t+lcfAZzw4st2WZdMC/MEE6nOCxXzLUA0vDyWWfPqgi/AoiKTJF5V/cZwgqPdgtLtdnufwuR
7psAvMMbOKuTMyYuP7niho9zSbDdIQXRrqY+5DXo9/1OFNZtBywNqLf+whL/njBG3zAvs0YqaBxb
KFANt0NZPcqAXWMC8kA8mH34mk9leHTIcO0sl8w/V7qOyzItnE/iOfJquBwRnCzYEQDj25UykAxD
ioq+w9PD8H+KZW+hTa/YyugNyCvF35zmWk5cnxTbScPyvYnVaubwuY0Jw5L9zuYbRXmG+pzgOdAZ
F5cn/H7yCD81WOxXuQtkIxoWFCnWuKeiY2vSFMueqAa6Un9OgVfeSDMHh0trDb+KvRVENjdeKY4z
UvBrPLM3GdqzO/AxGux+2ivNVILG8XMRGXCS+p+KHzp+YOcLRxV9ifGqHicZTcc+iCryTVHFkm7i
yl6SaY7LLRPB+K5asz/or04T1KDPCJ31N46R3VXhdDbY8h5dHdcb348ATzXwe9lB3kw8QnSuP4as
zVngqDUB51+0aU4zuccTBeZpIl1ZF0/taB1aI/w0EpaBReOj5cgPRdKSQQrZnpbJ9+DP037oi1so
MYwlLHpVhcz2Kb//jeeEIy7L9CIkCRigt+aq5nS+ciPv1f+xvOQKyDzmm+vs87rZJrb3EmZKrDaR
f+G89wHL/jsaOaQ4ItMUhSQMA/e+jhACum4MdISdjW22xbaP3JesGCjOMbva9WYW34yyMLZhNyPR
DHkRTXHWMAeJkMB15oMCEC7ab3bz9n4QWu0Sr7nVaQ+Nzz3riIUIu9h5hQbvlEX1YydY4LYBRzqr
g9kbZz8pDErAKN5SO7wh26aI3LH3/lVY/S28UHnOQ5itTFxJijhfmgU+P5rGV+1LoilZzh2VZEPu
YBiJYv84znqpOHAND7xtjx0SA9QTW0GoS5Y4eSQy1lHcIEloOz7I0j8nVRM8cmYuOhZCbXJJDDZv
WTm9jGH4zgnrSysMy9xYN0CwIXxjEAXLW1PiMsa1pcvHxg0RPZPGyJtx3I/WgGtWUA0YprI82gye
cuUCc/Lnr8aa+fWn4RcJR5MaebElwRVsbkTIA9MOnYeGZCzzBWMTExRlNTGcWbO3l7z0T4y19oRs
jrNmyzXat6wGzD3TGY6LCR/ojLL4bhLtUdsdNwXiZvZAscYMSecZXbkxWhb7QbUPBJOh3k7YBTPs
3oQB3ufIzz8qqHGDSVu6tqtvKw8pRrLDQaMlN6VNTP6/5sr/sbky097//j//x9f4T+FPufnQH//t
58+/7/Yj//nnv/zbAp34l/8XOMHf9LepsvMHMhZHCstnMGL6pvzL34AT/h/QMIVFeuOvQ2XJ/1KU
zQKVsO0/TNcXpjBdy3Zsx2RI3ZZsaf/5L6b/B3QIwUCZYI3ybOH8Z6bKtiv4p/w73oTH741Rs+37
Hv80cBP8ev8wVVYyTROWNgTliCEQDg3NeYpoPTIJyyzI9276k5Zanwzf1CcmrTdW5fl3Q3hsa6c/
qABsPbvn/BGFYf7Yg2zXI9Ekc5lguBxEXxKQy5M0ndtxLB8nNxzv6Y7c5vbgb0QzYq/C24mAkPeh
du6mdCK0FrsYXCtnuAyO+hR8Kh7xLV1gWzU7trU/Fn/Rk5sSVFAifUZ6WRwamyjSa9CnRCOs7BaY
ekgEnhHzCNJy5kjz5PSNecNn9a1sAvGUWLy3c9BY+94OtsiIAXXyzuSCGymIMSaJ+6K4WCkpLtcz
Ty2I9bKKiCbDx8vOLVMl+FtEtSd/2lU2OufKl3rjDLHihDb397MPcpq8M0CpBiehRWxsZ/jsW4Wu
h3vhEH2MZwYuYh69QypR6BjLZV0nVvkK6gunGFxImOnZnVdY8J54pu/dHv6y6aYsS4OwPXaNq4/p
MpK2w3wX1kb4XPhoynk0mEtKjsdpy4AhnVS26xvXvZJRAuHdqEPW9M7tMqhYy6QRnxyLtqZZvk9J
Xr/KPsbuHsDerTw8DS03iVEXH+kQfA+pKK6pxdhTtxYoWzP4KkdGjaFrQiGaDPPEC7G+y1Dlho6s
79NGXDRBq12B3LaQo4OAPSVb6ifGdsg7Zkx2ssd+VT1YPl0QrZYsUBYOGxo8w6Y2PYRmKcvOjLKI
ksaPE5T908BZCs2U/8AR5i4p425rdFzv/D6o7we2+LusHA3qdc1PGVfTKcJMspM5ARxuTphdmept
5dRKMhPous2hoOvu9h9ueKzL8F0NDgSpiYhTrq2caVunj1OcvoisqbYiMicw6K790AqRIIJQtwWT
G2t6QbzRoc26Gx3nsTP5FOQcK0zl6Ru/Azs/kn3aaBkyn28MeJ6pjUTGIzojyyk+JH1wRYOC2GJg
7Owt8rpuaFmD867fAjDeR1lnbWSnfCxplTq0U/g06mg4RtwNBhsbn4lU6GBaOaEMw1qCQ1PxYoC+
bFTuvYcPtGui5X1SXNGiXUuzEDsMDy5HuaF+a3lv0MDKuiunbPMa5NUPt616MxdevxqdSOwGeIzl
+EHqTh9daZc3rXHbi5GziAgtfE89OnP1oGPZHko4xoQLoWjn4qGr0+hBtdF7r6jKDR1tec+d+lsz
6hJ+UMzbLpTfrt3GD3MFOj5RgXc7ei2lwopBJ3nm+ooHee/3w0evY/1gSVNcy/SHjYhxpg/wJG1q
h/DC21MaivveaxLQcmH/VBRceonCjTAj5NnkonxQcKXPf/4BaEl7BpRXELue+20Yj/quU8+Rw9I4
WDayxrI+blKyEzS4y50YXIRLBWzb5Q9Bxx9EXhoMCRm2NH0QnwF85bQuHSL/kdXepXPY3sWg5k7k
gyvualaUxjs30/6FMYpEJV2GDH0i8oPLn3OC7FqCebuwc4geCc9Atpx85/Tnf22clKhobmIqTDzz
gOGmuBoOIbky5kvxf9k6s+W2lS3bfhEi0CfwKvY9KVGN9YKwvW0g0ffIxNfXIHedqhsV9wVBUJQt
iURi5Vpzjmkm7r1qbKKsklCyHyqMbdDU7rmLqZe0Wb4PjAbAylR0xFDZZgenK+7gCziN3NEBpI5q
Gbgos7Lgn0E5aBPGKUzWpDBa83aU08Gp7Rx0eZefno+sx+nzUWf0iJRw8syS2KVE6Ei+pNTi/aGq
IJiOeXkMzZFWoMrydJ1GhfxZaeefCpUZ9aefbgzfiQ6J4MAO9Y3mRXexYmtayBEIIzs7f6mwj78o
lCfHhsbQbnRB8ffR6LzHTQUOMP0A4hfeM5mh8lSm/6tzR+COwztU73YrmzA7YgkKd45ozgwm+2U2
Y8oBWsQmre6doykYwkwu3Uff90bSJEYwmTEjsnmOP55nrqjo4AnB1ujx4TD6QG9dr6FXxJq4pPOh
1sFDNIZXNYa1xLc+gxnDKZkPLQiFlwCxwGzx73awh67D4+Do8NErz/e5KoOT3UOHzCrvNpqVXCqf
fB4AIO7teZhGbFh5r/ROkkmHLMSMkPcJ41q0Je/qEDbbwVLx7fmcJ52BtnyvV5aDUYl2RLGfTKHf
IE8jdJzi1+eZ6UlaWLNdb1y7mB/ibW5SM/HStFQcOpBcofBLbkxAIIEW/JM2Yv11H1H9B9EjvHWS
zlcTBCvyKOrXkA/qshkmTRJG6m917f7tm/a/r4CsVMOOfMR7kAvsawqf7zpIywoKHopT8h9LcuFy
JBUkizMRGLQ4G10S7fRQveoiJYH4+R+6c+UtyEUH9luODIeC3DJWlQmT1bXKNdhOcUV5Q7PAbrN7
KHl33Tx1oBLjmcmUq386eLjQ9YbM7a/PAykt0TWpriYC28vzGbs+Qfksj07cBsdGUbNj7v05KU9R
hEzReITikXTXCdoixYIjztLqbQKW3N9D0YtzaDsDW/mJ0PSR3KuSj+RS95bxEaPEXlGeT5vnKUZO
8SK7UB6fp7mtDzjewSgG4VEULLKaiJhlUIyYZx6n6HGcPdQmxJpFZbUYXo/Sd41XWq7xwst9tY8q
786cW13y0cg+QhteCgb12/OsRWDqNX55T61ifCcf+/ksOy/jYEj9ak7pax/H3i9ZIaTvQBXdurwg
Y7QDx+U5IvuRjyQBM3375eZY9ezegbBh45FieR+Wz29tjqYf61/jCGojHcPmiO0gbev4GKdkH/S9
yq/wgNH1ZIa6m2TYvFTCnH7ktvfFNir5g79vqQi4emR+FOS9pmorxm7a0WHAtBh2dxITab20g7ki
5Xb8aeGbMOfxu5rqaR3j4CLFeZ6OkkXh5WHddONWf1lB3e8swsSXbR2SrWixAgdB7J6QW/bvdcgE
Zs5WLt2evWxUcazoyqPqfTx8HooqK4/MZKkc4nmhcFrKlV+1WGuZh+ITepzj6KdWxRS2gV4zXaqs
IB5gyuM/pdvi3KqIb/OjIv6ap+DWe4O+kT2jXufSxz3kGZ8tfa9dEdKySZQZf6UYiRe2UPZhDsz8
QyR/A6gWholPKOIziC+sErQvDNzqXa/eGHan51lnV4c3Gw+lyv+IgQkfeE0MCTIcN1U98RklPa2J
wuH6PLSyJpNoxEkVY00maJIvOIXnbgChzQvDdH87cT5fcDMO71zVhD9kzqePmv0YB4VcPE+JAter
0unCTU7v6nOu59+mP/5/v0kAw+b+8CWwTv/woXCI0jR+u3V0aIYQYTwBN+gtHpNQQbJlMrDzf8z4
cvbjmhEK6Yo4uC0bjleZkCmnnKMBCYjwjVGc2oC7f5T1H30SErAlDGtjADkBjQVK2B2KX1kNSAxa
lH8mPXU6+T20zecXwjFbseK3n3V88nrh7Ekb41edyDlKQ2uk5Syrf0+ZArVnEqW/nl8MJ6e9wkM7
Ps/klE2vWd+Qdg7tBkNkv0ykNUMneh79KOFxPRSQ8WR2GOyoO4rM+u/Dv6/5f86tUu19LJTP1xl5
/55qRgemVb5Xva7zVWbW5OxoxplYpr2LG7X+5fkoL7J/iibtdq1M/Ev9OFjag5c802Ti/aJNkY/6
O7TzbTs18QcCgnjvwSlYWSLGNJ2U20mFxjuTF57vomKVj6H+zrpsS9odv1NDfIQnHLmb27xc16Jp
fqqtP7T5T8y17br3nHAbWKL6yDK1e36ZnSCeUnuGolxb1q1MUSa1j+9rNVPYaC6Tq3D7+WSF3rUx
wDEMZLt6ORrPHuIHFr1Jf2XvdivHt9qJj4GjcHfWudxmtQzeVM1wk0Qh67cFXIA2Y/XZGWgjHxyu
eWppyD90l5Nv6Y0Gy7UkKobL0EppgE4BWKaA8WAyJcw+H6fQXeT1+cgcq9cwigIwOzz/PLQtYbxe
xkj9f55KzGTjtxM0VKt5hJFgJfHth6CGlPdlgxj8Q1oWIUkTip7nV01u0Atk32LPZvlqR2N1Cu26
3nk5kszcabFSII8lQgE37mp+qK0Z3HaXBp2NrhoTe2ifbPuS29bLYBLp5RojiHtB53tlkrjpczfo
DAyvEPHRXLbYQF6cyUq2/54bFrp3yPrM8mZify1icHcY/NkFWdlJy6K78AuV1+cBznO5yoyntKWN
DnkZkSMfDNAkapWexkykp5IcvvZh53o+9b/PPx8ZbDSnuK3PIeQQ2zRqfKdVI2A6Fc5O++63dBNx
8R+fXARRq6JqKoyu/Ehr+mTzISR79dExQ1gd6vmQRg00HoWs9P984fmS58GzGuyEqUBXpgLUPDJr
O+B980dbopxA36VOz0f+49HzNEdhC83Q+vcVz9e3xEaT7urAtegcZh2GtLbl49SuvOLAXgr6DwnS
2CpgzhUoAS5d0Kg3lPDXOFMaXUtMHCv5AJ8My6oX0kL9k4eE4HMkDNKXlKaGlegbLPbz81UMsPPD
g7y2CDw0aF3wmTUgM5JI2nd7fnxeW5HdhG6ztSynCLdBJ4k+oLoXeZmsNLGYXyqEadEaTMdaz+o/
p2SLTaP8AnbmH5SDNe556g9Rt1Qy8ncCW+1XI+WaBTKDgYgCmT68e+/6745w0g9pztlrB8DieWZl
iX3x6/j+PBsDvyeusSSzjGDhlwSp0JodEHusfCTVToHlJGiYfUI3TisbsMNnr0W9nGQUnIEzIKfJ
EDn5FFs4ZaP00rLGp16prx77n6tfvo7D4Cxr281/tREQstz/JTXYHI/96EPirs7aNzA7lJT2+GtB
OzO9mnvEZyD+hbMqq2CV2hMf5MfBjfLu4jid3maRxWj5cZrUyG2ASTurPo5Cd4ttJNojX1mQVpBe
QX14r4afYgJj5LRDluG/lvE0nmfX3j/P0DSiZ4xTkOFGlp0m281OtTP+FKM3b7gSM5JR/vN8Ah1q
1ZUzmM+MqTFwcDglKYWqHv9gp8AbGNQ/kZzWFCrNfAdxw2BNO6s2McVmcDTjntn+bHVlXuniq7fG
Mrdk0hifWWmLXcM0CWlfHn91E6pGq0qj/TAgoU8SOa+hWolT1RHIDQaPbh06zhOXEnfKx+H56Pkc
ocz7iZbx3hL+nyZR9Z73yHod3QyrJtI2gicwIBf+fHv+Xs/f0GNPsRUEjz9/+/99/vmoYARgx0WS
HyeTZDklM7mwyIPfltyv8Cc6yZtdRsM+KxRJH0q/6r6WZ0IPDu7oqdfnAdV5vpqi9hHq3dgbl5jT
l1DHMNXKWviruhEg3TsTMfzjgL6alFgsgeuCj/vpeTAc0I5tooYFlkwCfwDKL+LGVcycfROyf7TS
+LcujRsGFwASIUr1wdh0eQ8o5vkKEeLlZQ7orlz2LCfvhMO3PmV1yBC7KocTqm2yc58PkZfvMPDH
++cra8tmLW/6TSzoLoisDg6kMYNZfxyep2aRTgDZovLnNMMv+T8veb6OYFf8RRN3AlxRyUW6Su7J
y359nqlCYNh6PiQ4kEwpV3Pn42W0EKZNats1+DeDgGCR9HsvGOfPxK+RJtjTq21P1qsPTRP00/wZ
Raxi80Qo/PPUTl2xHAh4BwQefjF9KO5CYQ6Vo+Eun6dVYoynQMZfMsOCkz0OyGdB6wzpK6pbrA3C
uBjIwxZFE5g7QmDjO1kY6VbFgQBBVj86r2j3R2oM/TK0tBtG/Yv1j9zc6bcX8j+qpEOYjKwVUGQE
USG3GzR1ieYCb7MPjcNlbQ6EZE7M33albI21DabY6zG8D7NTr4lR0tj9z+gxqRNVSKjTV6AY9dZQ
9snV8H/w92rgOT6gd48wk9j3EBkUSPsG5tkveZSwge9BvrSdTyYkvV2jAYdOOtKj+RxX1wLvEIEb
qb1LuynaZfbE1tqH68Oq2GuDPHAzRV4W1u2NkTGm6Hya9hE/pKEr/5Ru+6xzTw0Jy/Nk+hsHcEjh
erBtBT5iCGp4MkunXIU52VbKCI+zNviPZ89aDK7+Mt3or9+a0cKr828Se2lFE/0YB9a2GUGrOknh
4bd2EGrRJ4CUPKxKijoG3kOLptegvMid9KCyakQGITZ9xE4eA9a7TBEvCTYfVptGx7B3ftS2V3xZ
XjXDuQnn0xSStwXq1av/NLIrvpTsmgObcRDCHftrApM6xsfBtDZ719oIi9F+XaC8Lej7pdln71D/
ok6EbxpnywnnFkCbc1YO6Hmm5m/nztyFhmZcYQqD7Tk5fNPw6VtY7Twtdzk9UI+I0HNS/SOxvZxh
6/aQN80RCp3Ir7zBxRWx1UPHnkHQ5+YhCLqou7a5gJROX9PQJTHUtz8mC0RC/0h7r43xTDBZvu9p
RTKG3bflqOnKapR0w4Irrj9XJUi8MKZ2Qb1nNQ3JwJX75tU2SibJ/lLmIlvZPar5Bj2D0fUEV7gS
6qVjrMNGsDy5+KWigtF062aEs8GUy2a6sMo/zgy1GZxawcZs1E8rTr2b50LKFnV+k1ySyK0/m5zm
14RwvA0a94pj5NckJ8QplUlzLNJ7aG5sNkwV0TPI/taNyo85ojezg283pKJBDoTrOEb+akJUgP6a
PQl/V9RRzGyiP85kS8KCzWXUOyj8SORF5cnOruq4UQozXkMTP4ShubNGB46fCa/YwR3lmkRdzaPC
vVwx5Gx+uML/pwAQQfpeuo1kpjY49eEO0AkqItR+UTcza27u7cTHSfpmcZ5yB4moLDazSaRD3vZQ
nsoX304bhA2GXPodQcMz1caO2wMBrKFzMao/jeqCLSidD7qIKBBhfkzcqNiPkxk7kkFb9L0J9FR6
yxmOCNLTJj+zV3GAAtYJM1YnZcayGMLZunRunl1Gcy/9AmOVNU/LVstDSv3xAlcqXzPkgiY7OgUV
TFlu/T5ZsY3slnbuR4c4gN4Y6HXXsRSMWQo3ACV5UKAkCmtZvU/u9CuaEv0SpvOBMUPMRChqSSkj
qxlN+HF+pCZq6f+INbtSKwGXZpXTxho6a6USBsGoz6pFNxnL1plI7g6oe2j6nui+bDPkN26JkGTw
ZXK1Umvdl94BUc1yItdvJwFDvACfeSnhYe5oKjDziaftmPAXC5vsxqzPWJdUYQ2yUHQXWJkCt0Hn
NJLRlja/Orzwy7bs5ju2y3e64dk5c935bsgWbgeJ6rYps21Gvt7ZTO2rW8Ccr4fqmKsbzVNCIocV
ZlV5s+YqwY7BAM3Nyh3V4Z601eYUeI159QrPu6jwSCrhavB6PlmMNek39MaO9LVTqrofxuxJLoUi
XAOCDmUgroWHptKqDZKmaZhhbdlTaL72amfWKTHgfbVu25lqyp3XlvL/5qY5XkyTkkpgytwBS0Zm
X0Hg9LnYJNb6rLHguKw7k3R5MjJjyiaLnMjY6PYFRTGXO7AzD5YH8zFnlbro7iAzvHopyT09OpRd
ALJ7U3V5gHgEl3qXqcscunqRZGGwq8ICBS3C1GggLK514psr3vMk9lc0De8t1G6MseHaqCJrndc6
/oEke+Hb9CSoF38myqBIdRr9VtgNHC4LFHilxAaP7Iiv+OZEiA5QPx7qNP/EYjkdDJ/gFZJcdr4U
4yllCEroYRtdBqRKcoI3PTfOm3LvjVt5e+9Bj+rH2PqsCKiesy3+RcwAGWiDIIfM5TTxO3xSY2PP
vrWcYPsu/LI291kX6tUQzFjsUFNRFr1EUfOPTiF++Fre7LY1DlMvGJzqdmv6w62aixZjXzHvDB0v
5wYfnjeaxQ7Z1YG/6sV0TbUJhiQkX77M19xSohMun3Vatt/5/LhjDF24d2vQBnUHL3FaD0i2L5OY
L7bX6tc6pzSVDzcI4QibgWBSwPI+emTPvPmKIOwh9BHu3k300xb3XahJrMwp3JKi937MNDSKFklt
H9fkvnPPAcCyIqwX/USMoCwrLQGMFDwAnwwT8mL218Ur/m/g30PZ2OJqWMRARYmyjH+EEeplNYzb
slVyJ1PrVxQxTAyq6X3Ubkw20N/R7+u1ExJnFufO1hxd/2hbcIW9uDh4Qb5LTNyThH26AKxlc2J6
OK1HpfRVu7jEVWlBvWey0XbGB0OVICZyBoOpXlRefJSGlf1NFTc34Q6HrAn9ZZcnau0bLOM5bhKc
SF+tcuPPfnB+tXn0GiZ/IAkFOE/UW1f7+8Z2gmtp4By3ERhu0kzYH9og+tlWf6ZMEGUJLequR/uR
gQot0vInosvQEH44BltVY66mLf4L+RENGSyxxl813Nb5IIA5jKB1aWHKle4ynCqTwAwLnF1iPEg6
64AR1Xkp5wq1sNGS0ptkH22Nu1jqj5Dh+aFLzPTDo3fG+C01T1HRehvs1RQf2VCffSLQwaCsY9pk
jGgH61xnMflqGk7cSiSOuXg+CQbncVmHcls9XmNFqQX8wdnB+5WAfJud4Xo3JI7DOumZEWeofGmw
Bmd2RUjZQDhEkzKxlhneScZKczunTRcHo9o/H0WCR5JB/AqAb/EydarcViLZF04FaqYYFmEu30Dp
4lYRRbDQBXMee0hvQV8XCKAZ8AocMGbWedxpvI90Ll5AnZks07scFw2pCIe8AlgY21vypIJNPTof
jN7loQnqfG3HVUHqjSUuVdD/bYNsXjXgcyzPrg8+EuIlk1aKAsK+jk01YtmOBzJNrfm3tpdBHXy5
Q3O1iQ/eOGYEZ1wbD3gPS2NcAZB9HrzOGA6pA56oUnW3DRNjEaWGf9FH27Hn1RTnvOlhHu3LOAz3
Vcfb63SqWMpI6FPQovWKsuxClUDv3zGmy7NL/nxEGhxdMeL7yIdFHeJ3zgU6VfJWN/O5Gbh7t/VM
CraIMBc5v4ysCC+ZRjA+Z4/Rux2805EjDCi/yEcroaJ1xeDFSbat2tnlYN94Bn+v5aWbrQi0PgZ+
9UZH9tN1kWLq0N+3A3SacDQ1XZna3SCEhT6V+NM+jNFwV21ItqaihKFcG9baS+N15og/MfixLJ7S
cyPQis1/KnqezFoxNdiG5RIkbst1BJ2rH63vrvM2mYROzFWltvlw9IoY3rzpLjHwR0yoSZi37f7h
vmzeijw7CF3dmMnnu+mLmApktg32pdoBeJMwGJMGmks6ZktV34Y2LA6pFZ8J17jORobx2052QUwk
uaFksjCjX+BWhk1gEJvZpMTWl3h9lmLwkVH7v/EyFCcoKsZiTIAw90b/25nMDvZMc8pi8VY9+jZR
TWFqKbqO8YzInPvFoc/H5QRA7Kol3FvXQARpg8GMwNYUxHEtISmZa6UMngI/ZA7xVgrjBh0eIUOS
fqKSPzmSiNekJq4+wC9mZdWpKYY3pzDFec6MDy07A+OKRXKdD4GhdfJDLbLXsWVliQCKcJsBtaqE
tVYMo1lSZXEGqLmVqG+XdWyQSZ0gCM8UzNS6/FHhK12lo3P3vLY4O7m/ARqqdkxFSVLWJXcUsY1L
nFeOUO/amDyCRQR4gKgKNxMbRyJf+sPkgetObTddF5P4o+wpuliqQA8wLkcP7zoRWvNlQo3v2vCi
IxYht4oJDLDlu87M4spg84qGx9/BOzJJkEqIrIFkDi+kYMzgh4EmcNzZ+mbQYUziBlVFQq1NfzcV
02doDG9mjno+xvsD2cU2l1U2iK1HkuhUjOMri8g/bOCOfH4d9LTUxwJL73r0Hl5J++BVrvUaDq/8
ABPCSwTrHRYQb6jqE1tfhz41JhBj1gdSJJ0T+rM1JPXqNRcg3UVgeKte5+BlNhVMm/fZjtQqd+CG
2wExHlgAFx6D54qu+UIWvnV1Uve3pUsyU1iul1aaO2cANNuJzjdkIDxUfSsZ3gRrgWh3achJsBMS
4k3Y9oca2WLNhfu7i1wcCn1H8ixCBqCx+9gzzdfHiGxDVtLRGpqQNlL3mUE+XJU+Kyj2gHLT+/He
rkYi+Erjs+KDJ70AGyosVQXPYynzbNqm+tEJcgaxNnODvleCZirzqQ3DaCA6EVLHS+VQ36p+PhM5
np9Zmw3GZygtMF/lL2nZtMsxq6ZdAzaNwiZYB2Gn7p7QP8OhHX4PTX9SyR8oYsbFr4J3LBuGy5yx
cUsyTO2kWjnIW48i8DZYSdpljkrwXVUlpkrZU6krwnfy7AgDt/3SgmEMbcz2aFlmexIpYbpOgN2p
95pDkSRHmz3ci98SOZOYIVCyctwZmHuXmRXLMx3SEKWLTyAMlMUviqhDgZz+Xgj7uyEVgQbDI3e4
Fmcbc9k+0q25NvzKuZMcgpILZupH2DyiFoCP5/j1gki/otfXK6TM75iXxGIKrD9zV0/YmT0ThH1s
/radGUCr5dxBUWIOJhMFCNy6LjVLoaOtN94nOiYozP8ZoS6asraOnaDcSKSRrccsa3dZrJpFAjpr
Zwn3YgeWefQjxC/C7P+oVL6RAx0sJ6JRNhLP1EayeO90EdF6VhHME6P+ki7qW3JtrKoJfuCCoqnC
rh99+sJ0kqMp1b5WIlyNMv4YhV75Tu4cOjmCw4LJPE/gNXu7HZZQ5pctyccTS4+ZTd6G/VwF5wig
F/WAVe3Lx6FP7k2OQbWsz21pFmB9JPP6k0i2ji/6XaRLCx5uES86f6z3qMUKjL6D+5+H9DYlRWyG
Z5+cqsaK+9eJYY9ZH2q6NS0Me3sy/0lHneI4AG7tJuG68TawRNTaEZO+G3psN6aHyMxIxDKvLb1N
LCrKSEcXbrHkBjjDtKnckVTsxkBj859DT/D8srKFuehc3F2Dv2HhrlaeEcc7SzYB9V453h4NvB9w
p9S1tnJym1oCCOaiYYj3CJrVef8GMtJYVG1FXYbJYzHjEvjoK7FS9dB8Wx4M687Hf0gg0Uc9pNUV
39KZ0MsXyEfxzmVz1FoURUEpGcDC5mBbnx+tWRBoWPt0JelsHtle0M605x1Zl8yt4AO9k/ydjQZp
UlG9QtJn3wLoYnlFzWTEK3/ycbkTa7vDCdu/CH9Ut8Bw9IJrgxggwUgWqM0Ga0i67rFthtrcitYT
tzDV7jHhLc9peu2i1gquOnAK7jV1toTeN23ZavIHaFT2GjBOe2Wl8RcZE6DNEOHlGVUQrkG+h5ek
LRPatW6wGIp4Ql1Y+NfnoSrGO2JQlA5eeHUN/dol4KBHqV4xCs07/FjHzmMMJ7NTIeR2NAnzkgxy
CdJWiy5BjWqS+mPSMiwhqy3CEilJg3g8QvNw6GgTuI8UElVPp9yKoXs27x5cn1s55g/LQNdspMtv
TrjiJWiyN4SY/Lopuo0tXX5kCowSJA3QpVUa5j4Nsu+oNNuzW6MCe7yfiQNHJTXNDW3XfDOGYLEK
i6lYVyc/jZTIkbbsL4ku7YO0TBspoPddVQ/Jl+vk9Dxqmlr9IQ6NCRkO7hVgnaRZzhs8XMthYihT
xrTrg0r8dbLwjH0poVcDHaKuiQ8L2Golsp5XSd8cRg3/pYwtbt1dS+KvKFKmsumvUoAcsozIeDNn
6+ccVcGxsrTxNtMkWKFedVaSUEmKMewYXhkZx1io7zGyiUca/ySwAIpafZGg4hywiheLSXXfEmnC
EnsE6me2uS6UhpeWdmYIjYmrVyMT8z/soHG2pSrojNVk8aaTTjdx1wOuLeJve5bDAsavtwBVeRNd
X35CjvrdjcXSNZvpFOvyWEOFfW1PKdaCDT4odoQ1Sr5pwOKbf1u5yf+ZY+V1EjNfKIdSJJl5pWtA
1zIt39mOrvtHemNyiFPrWNt29m6QHGbIYKm6yiCxAQ5VHg/hStrIKnrtsetgo45uhvuDCcd55Rc1
Ue3DQPKQmw0nc2A1dZvmF3NtJp6d8buefXVmm/ZiqVsUs3+hoY+fqB62djEdQlzoDG+DtT/XoNud
qj0bNYtK+bDxlHQ4uPAbejYskW03bozSv3uPQXDaTis6+pDxC3vtO3VzLqXZkI+WN+vqMNK6ejHb
uPfpLvpfiTMwAJhj65w5zH+EB1uPkSIoUbvUF9YCBtaetwsNi7pE9GflFz2p4Ko/GwXZFGwG97G0
cQPGA2A3K3XZVQL9wDfKjdkkPpW1oBn0SRR6GQ6EyeB1BKuePxIVlfFDOgJqdVA72KGNkICqDH63
48X+ehg+FLfPTs1AMAYrXJTTAu3tL1kzNVO1+9Jqxz7mrGFn3yra9YCu/+UhsWenEZk/ZVbzFtqt
iYRs/h5Z4f49ayd+GLN+a0w8ndUTycoUeLKTw5yJVYafTeqz7c/uGbSZexYPzaeCDQhZNoGPzoWP
IQ9ldeGlb2yn6HBPLdeoN9V7IxK33iB2PC8mkudyaCqZTwbS2AtEqzocwPy6EA6K7Cw6BZqMxcbO
CaR1RkSHjDvXBUNa9H4JHNNm+BEn3V+zqMdN4thQG4nE2SG/Y11uSaJEkUNQkrODaqXeajdrV2wB
Ym5b9SGdWUyy7j1HT7lF/dl/BEQAUC80X16E+rXV/GTNw7BIb6zfDzU206Frypth587+YelxC5kh
WSFEJ6UqOQwNKAzRMm6lKHW7wtoEcTYvEkPmEMnld2ZkzZvDiiiSdlOU3rgfhVAnaivi4vo6eK+D
iNgiL63/TkxTDFyK3PXWoc3klZDXv6Jt2o+hN4C85yHhPeTHEGCYrECKBauqsG+96fQbyrSBUZA6
d5bxU3tD8Z1bNj1g5GJujySGpe9n4lBCxmWmz02j6qWAinCqUqKeWxPvZcQGwOvS+VyhHlj2tuF+
GpHaQoNhkx6kDK0GccAuzvCyNpfEP2F0liDsandvBMk/hqYT5rTtbsIN+DK3Y31IuE88BCBTtwA3
HaV34KIlieQswCiJ8VoGRQmdV6V3BZRvnQQGv1Vt0+wNaenNSLCXxWDVe6yrr1mTX2cWJ5ed0gWC
TLxLox5xsXKWKFDdWy0G6w71A0/whFHKc/vviE2GjEJ19pUGqjC4q0KnVAeD078N5aE2K2sXeUyU
POfbam7mUGvsoql1S0yCGMHD3xHCEIzc0UOts+CljPyrTXfHafv03LtSvFlU1ARMiHTDTlDuJX8L
hu++c4BwwtrG7ykKI7rWpMff4hgpE7ZipNriXNEYXpIEtGnMifTg3mXKSPiRV77UU4kZTxYHo7ON
N4oTPrXI3xZejCZnBqJdkLK4EXRzV2oEUx1QkGuzleRe0T3M0/w1rqr+jpLBT6B7olLJtkM9fesS
ikHuMxFzZXYUfre2xuGcBVF1ZeRwrM38h5LiNj3+eI50xb0PoPUOJRwlrC/iHpKEsbcJAzCN/Etb
3f5Rgl88w0TXjTZv6ry7Dg337g3JUeVmiOAmXwvg+OsonNpFpQBSt2A0NnlWrWukpW9OoMMN18AU
2dRvcHgSPnNvMGqLQ4eqirxu/aNJbWeZWOyPaADrd2R5ZkBoDA1Qk8AlXk7btnkpHx+2ImCrmXM7
2YeeNNaznVlL1/tiPoh4wySdiCIV47vvnGHfvYvpUEPDe6A8AO0bUUVyh0YfzZ4VDnZ80FTk975j
jFdECW0Wo27vfl3UBxesBiHm9JdZe9k6MZGfiqrftS5QmCrdCfTXPaBMgz3WaNOqK7deETg7GXcn
L/eOs63Zo1Tintns4eAUtdpdCzSsa8PVD+xBPd/1kJbnuU7RBnKGFJLZNgHgy2gVRtK8Pw/ALmgv
ZdMZSkffhRYDwwBiL3SkjW143GJFgwx5gJBoZm62y6puXtpe+FaGejrZ5WQfNKxDFqFT5iV61QzU
94JC6K03/kHm3r1aVcuwQDjpTo8NV/jH3OrwHKo6v9NxyKF/DX9zUkAYKv3s6Nnf7dCPV1BMxJq8
m/kuM9ffKnZTC7gWUOwqb2s/fqZo/CBrjXBd0923zPBKAe6+pLibTJkvw171b7P8bUNKHhcCk/fk
1d2tC2zzLI3u5CYXG4UFU6T+v9g7k+zGkTVLb6VOzREHfTOoCQmwFUk1pCTXBMflckdn6HusI4e1
iBxXVeYa3pLqM3q+jHg1yJM1z0EonCIlkYDBYPb/93633sRkLhp1kl/Zy2FbTDiIdagJgBVS/p6Z
8VqrQVDFHsVW7hpJBIRQ6+HjQUa39rlKxgj4Rwkit4xd5xX6aRbDV2TXyZOlJnsLX9ejouS7Tisj
n+CyEfHxckbcmF8HR9mRbfuw2GN/5v72jXuHc4qT4WAY0GPscZlvTXepGj4ketzLiCH1mtWsAtA7
s99xwdkWk5YyCWPYkgjCRPpHLJmmytn0NZM9F2BO30615bkAHZiXhrKzZso/OLCGx7C4Zyu15znR
XrA0TFcNpcU6LqtfcVFitUXr0tZ5c6G2ezD7mO77jMtewX2iO+T+VgI8cSLyR5QJ/cV2aM+r3ENW
ZeaauEV4siFTpe8AGrXuHMLUma2rZhgduhvsDm6eW1fbdOfdHKO6sIHc+0xz3I21enpA8JhyR+Mn
wmh5FmPxWQIR8+kPAcxoYRdaU2sTCYycMZo3dx4oMBWFgLtzi8Tmev+CsD9Qikp7iixAFimamq1j
siZKSpe42iq6CW6eNKg4LVE5kXaXd8tNpy8IHrwEG1QtkIX51oJ5f21PtK20bnk39dF9aO3EZs4S
exPAATvIIr+Zdjz46shsahXYAe/fywqL2kqZ/JT83y6OKY4WOvcC1+HOPvQJd3P3jPBffSQLZq+3
kfpiut8wwkS3+xu0iVckpBhhgCSemrZ4EkVPZELGbJ1nKh986KF4a8m26YBcZwRFH1hKwtKEi+G7
C/bgRUTw8SOs1LDqQt9NXNaPE2stq2cr1LRjRGana4A6GI8F6T1XkzUZtXi2gM0MuneJI4eQpaE+
zmp1iqQskMTXTVdNVD+S0ntKjZqOuI6LrTL1B/Ts9qXW9Ys+Pcx9hp2+oPZSGiTWJGhja1aafsHY
hRhvBM7QJM/psLS3Nu4fDGVqGJVRd8MPdxOZZpydqOtucYXYOvbU/HR/aZ/DRh/qyTyiW+luNsKx
dWo63eH+bGbhHa5FiUxE/mwkP2noWsr2/osJF6sDynMecFuepaBeboyZDf/9Z4exrLY9cK/g/pvT
wmnBqVQFBgHeopjrZZ8LssnvvyrROvcAPdQFscfbcPEgPih23LA15cU1t4mTQ0bO7zelOdXF1urf
n9Wr+vBRhPr+91vK2XVOREHcH+G8HK80aBSRqtO6SZF0VO31/lTHJRxSV32+P4op7MRxYT/e/wBR
2C8kOYrL/ZFRG19hH6u/jxfWiHal9J14uP+g2cAz1fPUOtwPAeZdBBJVMe7vPxpqOTVx6oy7+yEg
cCkNcoP4sPuzaIeiDYaCfHN/dkyB6IS9WQb331yHS7IDOtj799+sdxXVDFANazQkr8hLusvoGdGu
qfPQZ2YccQtUmpQrZNtpbIfXiXbZugBztkf/SbpfrDQHtAKCJnhTI5da+ps7sE8SLvRTrHCbDvn3
azOxzLeJPz3cH07ssFfoaaCPhOg9YxUgVcgZwfUZ5Q+q0g43jbvoqidb5nh/aMCGXKtWWhyqaQ5m
NIfP5ah875zpGMvA0t9TmeahXHDKaDfJa71jWYPB5ApMgQZWNVzLKgfaoKBjDA3yP0oUebdRQJou
FkZXE8FjxRfqLyAKN3lpkkpJJtzTJOyd5zZxoHWQiUp2xjHFAz9eMsQGHeLCOG8JrGxQ044CmIBL
aSsAiZVuM1AMN4S+LY2leEsgIQBz3Xsz5F0hjjlpSD7A4LmDTtVqFq8W1AY/ihple3/I6801t1xZ
n0qfCkphl1RwPbtUTr0FafjvwTBy8WiIxbaxHNNlk3BvUcVDp1DEqLXJDLRh/qnYHE7EumxrmomO
mmk4R9MZfqoTN0w0z2uVKM+DHqv6TaN4sBYsGw6LGClUd/i2Yaf/LFQSdKCZtytLyymSVEV+jMYZ
Q4CTxuulM+ujV1CkoyTzXXGhQLpe1m5HhwjfpFX3eUEMy1jz+qH+cPMGFaEDYpT6iXckDoLqrYnP
joK0zLMuN1RfrFsNX6VyzWmfjAqtHgbwKhnm8NwfiQ/0GZMVKzv3WliAvLLBZKolZnpDJd7l7k0/
t9P2+uLsgFYjyqwpJ3JTe/VygkvnxfrhupO+naPJIt5uPixmmJySlr+f6+Qmd5VZP8yF1+09wYjv
6iq8JTb71FmwrWmsEwKnUzYb0bckLoLJAW9JXU9lOYtcPy7nal8tOqgeCM1Zz2KJ8EvSvOUFxcpx
AkEBRxxMBfqqcddODqpPbRpXEYgRH5BcBiox/eUWPal7HfvRnmSIVa4w52eKkbxqJryNMOQWFw/p
L29g2C+DjaZBIeulA+/NJlo/zDbOutIa38kqRZbRhA+zulwr/taMVuOpYknLn7pxQXnnVp8v7URd
FDixqaTFs4NEdk8EAkMhR7aXxN0xzVzydHvTXLPSJdoImIdBY+5mo1t50rwEEAUhYpM9vIikSU7C
rkd6pyO47Dl5VMpp9hdbxtgjqYo96xdOk+wVNAGQMVyaNErM7NW1SXyPM+2YGSCsa0WIV7uCgz5n
OEQMeY0085gGfWkv24xl6QnDKICSCUWIS4USWl+Xv9KJ7ld687YwoskzDXdOp8RPudXtqr5AO9bn
5Sm3VEiKS2KsJnf6wnLrJCqpgpr7HQA0TUT5l9nlnmoiCh/vfxiQgJ+nWEli9KjbNory17IDD7Sg
twpRTxaOBU2oIFp3tOH+gDBbueem0arXMndTzGHJA+m03P+G+rVuTcI4YuPTNqEKed5bjL311OWU
GSwCP1jArFRnGV/HyQS8M6pSPJP6uvxWZ+rLpuu5r7cIFQ+LoXbrXoCib7qJ9VqBtiOREzjCNzvw
XJcUKBr7r0ridUiesmVXwKV/NbzmG9EOx7SlfOuO+XO+5OPNmKYfS6vZJwhqZIWms3LOaEaGbUzu
qjtcPHJvrjMjhI6BjRT31TYceuRdeBnkrSFHk3FKa4AESaf0ryE+Re4qbC8QdBqUbqzhuozA5NFQ
bWcLCNN/0UP+M/QQ2/gP4SH/9Ld//dv/ASDyL/z3v/72z38FU8uf/E0QUWztD91UXdO1TI39oWND
Axl/tt3/+O/yKdOB3YFL2VQt3TH+ZIho1h+2QagE48jQEPU7f2GIWH/oqoNT1HWBU5u65f7/MEQs
B8b1XxAitHM0i1nNlb+OexOMqX9EiBATq4YOOwufEqI/leqxEhMNrvlIEenkWfUK8cRBKIMfdTOx
LfMRWcgWngIII+dMss1bsdcxbkVq9gs8AC3k7yxkuXwsrhTwHVEbGNnoxym4MYeX8cssq92Ay1vX
5nucZycA/lsLKdyM0cOKw1VXq0civ7fzPB8l3KcH3zR4SNCm9GDDEbDNNnBb5yz/L9+zmft99B7q
bdCkCvb4J4CQq1LuRjznbDrO2Y2WbQHsysBXaSfao2Vnh4ICCYX1wLHMHcgwJnreHohR4tapS8By
VKVaM+gMWNEok/I20FVyk0jOTNCeauy7eUdjKmEdHQrTbiOPiHw3pUojkjwq+dOGNW2LuNtk3rw1
tPNIOkQP6UF+CxdAYNAXoRo9gW2jvaKRUT5Tx0RX6+mfFYkXbswBnzvWVL2fW+JXX9D0r33DnciN
mra61rGNbFby46mzwOUCSJgzkBJSlhrZQeHtik1RDNeQszgjXY3M3+9P7/nQaKZsjnaJl3np+Sw2
lYykC7C4gMhkFur8FKabmk4/OsUkp6fdoPInjFRb57C+q4ZzuwCNywdfsvuSgfz1mkHCAJEft+m6
IHV+WeDZ5KEOvWbjWoyveNqiAtw1prpWGRqIaTfyCAh6/vcj6LZko6SHJdyGNWdLMXaVN/iNoNxW
qOsIOYs8s/KNxjNHiI8vz6A8BNC77sM3BPdis+GVJ0KeoBahSgXd16vJn0PXiuLwIIewPGmOwWGM
Oux8h5Y8GmGPW/lhEX2s5cvuvwYF1sjKT/446/RNSWS0HNDj0AZJmqxc5XWIlVU1cwh5mTwpGsL1
yP4xpO3GInFBfl6mbZ9aOlu+fiMc8ywPGXmWZxxhG/RXNCNrOK1wKwjmipSzWqYHfF+nEgshQdBU
gD4L7heFDTACV02Wf5dvbeKC0WraAxwdOdzunzyfcTZj09GxPYXsBdqFMnHnsz6ks9NA4oY/VSFb
EdBlSDmhNh5YqBtHZScjFp1Wo7g2+NbQ+h/ytWXF0WSYyHPbTJ99DeAd0gnHvJvNXUWvXI6UPMX8
xCuzqvdVhqBrJIc24+oS1smGURqL7pH70sYzswMh2PfzIQ8yxKX1gC0yqeuNLFl7CQXqKjuRnLG6
v0Og696QB57XX8kq2yHOeu70cQu24TiZbI2QUXdgCbt+OAYCp62uxN/lYcFOsJZnU76pseIAzvDJ
8wVQMsIqzoM8ew6RZTrs++hBCJCeHDh7ts+qkxzkgZEfOJy6TR6zB+Jj0gQKZt0+y4PM7f5AazZA
8n2EbdcOyU/5SVL+YMO9X77DNG6CAcNtP1MC84yd4syv1txsnJHLUE+I7Ri4AJ5LkXxXanNH1ssv
QiVYOl7rYQJYyR3dA0MoFUtc1vInwe4G5Kas5P+llVSz3jpwwXFqnmsGn2KBzNNA53JVySMhB0iu
tvgHOWzytHClARZA6o8VrlWPYrR2E4ghYXKoecMOk43LHHQgUWhrou5NqbJxSaVgeRxU9jgZ/MXN
vpe8vTw655ZNmyVBN5nSDrV2qVoHJmGiWmzuzOhTjlTain7Gde0KdJHzyzzSqYZTUogfGIMxv0N+
5hI1GRbQh312Csec49qqvB9mN4MBLN9zZbPdEEeN68pk3hZOyj6QI8GEIm8WHqcB5nHQE9saU7/r
mCP1Nj8JTlssJ3DT2NUkV7NPDiDlrHVzCQCj1uEGzuYOHc0W69MRPeDGY9En38wixyUfvKZZMnV0
sI2ngdEiX2bXy2sVcwfi//IP4DfdLbTgcuvCdmQ7sM9yxPTci/x7aZln+VsaTHs1YcY9F7ouIOVH
2Ul+bNUiEGYw34GZX0uRn7TCQILINpCfy+WEGdrvgzL90Pj18nDADf9lFsypg0H4dnIkG4AThwDh
OE/Oe62NR4RrJ3mEMm9XUVa0G+PdYsUofxip/a4z7bP8mLrqQeyGz4+VYKJbnyFxdrNDzfuTI00+
lqej0qar2Q7of32CaneU0q5tMz9qg3YE7PhaskaImuKk08xKMnC86UkeYYG1rZm6q8mMIj+9UNO1
lmYk1LFG7mFG8gYaOe9WdCMJ1tO5prtwfL4f3NzaeflhSKn+W+lJjtuwTg6Rzh2Du/IgW4LuNxba
G3k3ljMEy6qd4loM7TCgV/SoKxBvtP6ZAK/tf62A/zMrYM1i3fkf8PP+59/++W//m/9g6P11+Xv/
sd/rX8P6w9NsuguWbmu6oZosL38vfw39D7ofnqXCDDBYGv87P0+BrWc7MAhYFEN9l//6d4Ceojl/
yNf+Hen3WIo5Kov2/3n834o+fywTBDXg+P5xwetSY7c1A8QqHjKXTBYb2t9fk1ii2ekdiuUFxmhy
FAyvLK+KK9hyU7dez/Bwr2TLDhdiPlkx8iQWDTbCzewD7FVOf34BaamcEsvGgW8pDbmIf3+WvELl
RASKfTCgt+6cVj3PaWTsUjuDUhqV575etvf6gdrQ48FPkQf3h6ImERk3DmqKurWvdpwyb+TTewyu
Yu/0C06jNjv/5Yz92+H56+HQYVf/ww6AA+Le0YFk1qBkNMES/OMBKRW9NgxlwXVWK7cYyR4OKwBO
6LpCX7Q2pWX5RQDu3tADeaqpoa560B/+aJTjYezSy5JZIWXiZD+mw1tp0Eh0nfRnDag+wlgSeKYJ
XoBWGiCCZJ+N4oOYjVtqyyCbQkVi2D6Ujrdym+JX3UZ0yhsKAP3sPfVEOYiMYL6K6IFuQW1FyLR0
tffrWbOovRvExdeYmAHLNZlhb2iOinU+BTW02KQpSa0EcENLYOupfbeahglLciW1dkQh4t6ldArM
ai1Ef5yURezYmRRrr5Lzi0m2eoImYpIFRuguwObDiWVQf22icfHbBCZEEyxogQH6GDBc+h2MiXGV
mZ0IQnf208TdurEJ/pYP3plhoJXKp0OO38rpj42mlw+uIKZVSRh0bACCvDcVynRDLtOxt6IqUr8I
R7Sv+bq1uLPG2Ah9mPlffWPy6jJxIGk/6Kr5DieB9TjFxCbtkX4qrDmtJATboPxICPW0l/J7ml0Q
Mh7AD0fsSphKJ3EpS0aiNZ9TPIrFmGPJbx9Re054kmY0y5rfY8MpMso1NjEQOSX1nbx9FzIuUE6/
alKg8+0KtkM03+e+3zt5+FIJmDxT3+xcnLoPKnqfSgCMSioWSEzelATtdIGpv9C0dX6Q9oCUmtQR
e6gFg8Wlya1Zt7FCvls3+BCHxQrpNBXot0L8EHpIPaqiHBxaq4qtbeDqLoLJbtgmVXiK2oXmv4Kg
GHT+GukKWSMuAGrmg0AZaTFpIX8PtVSxDjudSpxysVRMgsivcbmEFc04M6bnMAcJ8p2+s59xVbnr
JdVeHbg+fSggDpIjjaiaj4gTuDAIBKqaZxwIBgLogi1EZJ2QaKoB+S3ctcsqgZVlletYh6acm8eK
TiJYiIHhN4BGYPlNmdPZZxkJ2MYs0SwXBTDmkzPWp7bMKr9SsHOFXtmvK+pzhW0O3+rJW7NNBH7t
5tKBe5LqNbbJqeVH1BE1lYQSDepHgYkxWS6g8bB1V8vsa9KzsQDXG0rxRfgscrYUuUwLVWtJSE+O
vGcTdRRVJnp6brMrdBFhsKq/nFyaesZk2btGfR1mTJMUl73CAxcDJ5wgQVY0HcNo4UI3EN5TJ2YR
M3mnOo6fxgw1MFbBm5gcOLcMpiHDoWOBYlPL6skeifdwqf137w66Oy0W9No0ez0NrFCZiSWF+Qar
IIa0QxnY4hdbFuGMJXXttajVQ1lVyPws9O9QCCIChXQUq72RfSr0itdhTNM4dcsHs2lZiGLf2Sm9
+spClfwLKzm58/jST+klctxqY9mwBSaUYqGjHCJzvmaK3vhwBRe2EYA1s26gzrleHKt5CMM+mFh1
raaavPq+Ouqh+mvME7TFvUqlr38ZBxcZ0ioCGcdSRU243EH6rRMtjI9tFn3XaoMcGn38MeCh3CYG
xqYxYuIFcLMuXQA9q7Qy8qDO4cIZFgimto+IjvXMYqcNGE1TwmFL3E7ygPz9WbswdH8Bnr26v9gr
AFutJnAhqMfLEWkc0QAMP9RLoi4fchxJD5b8F8h2M6BTLMMq22+lNRf7ZgTEGiWph+NHNhvMz4aM
lY2XeJtBuVZRx30qqprLbCwNCED+FeGpb5nnENLqWnD/1p9fHBPnIgo2jGUzvjQySlwU9KclBBVC
B/Wqtkz3fV5j15IP9Zn4siWEYnl/WDfRrRSG4seUYte4MfRr2aIRJHzx8/4IzKIErBVY6Dzt2g1s
fLspxHyfxhGtWvUT4JW7HguPlN9yKEBpGMXh/q8/H2paXsBR000a/XRdWT+sDcVuKInpYlsq9UvT
MgRVI7QgRBbrqGytn24cfWSgWV7pd4Iob3MsMw6pX3ZGyj2Ks2Ynpnoi9JjiC3zB84ySokxLCLa2
W71hpHx37az8xXbNEk9zn+RfOuz0FeIj92VSrXKjJ7V9nAu7eFBLSwniUcPBy5Xi1w5SDLPPvC+r
P+OYyH91o/qjjcvxNS/jOCgRfR7SKdyzu+whzlW0d8M5g1bk+WZlUJFuHGxW6PAyV1XhQhj7YWZe
GQndfNaS6GeUobe1OtD0JHvneAqvceiRK5BW5YuCfz4wO3M50d3DauXoZ2JnsDQhejx7Rd0H3qyj
hvHorySEvHxAuvQn9MNuNd2YDeuP6VMC7zUj778Q7L4V5fI8RRXhF4JcjDhVfrBJ/0FPTTwVKHo3
3QixXFB1OOjwV7e2oOlXamq/BTzKXlSQF8vdYQmKxH7MqFEgQSy/DzONHhEuuI8yBjNunPBgG7ZO
N8Wx3hWiqR2ERT84maSfaHr7RP8WpmoDD8HrcPck7LCnLjLPrnkuoTlsjYKeIeaLpeRAaUpHolJj
KQfTaKkmLAjrKxKGVv2kaicoNdWmyyP3cexdGGkhnd5OyRqfLpT01OjLM4mqrh99uAgdHpd8jjck
qujnRa5VxgQhSiZFi15V+/GbiKrR16cRH/4063ApEEoSrCXoUThiv6S2ccjDxDyIsqnWBIq/5a3y
rTWke4HUiuoQW7jSoUVvCdR7aFkQPhP9UdeGfSozvPBjUZHCBbGfibxQmjNVgDM8dMK6p1+YXm8K
i8hV2UP6Bwudr3OmMke3x2P8I2o75VJic4eAXjmI9UNzZw/VazUmQEYBWmRRdFAadF9g6LNzDK2B
Tk/CIiEBHDV55bIvJ2z3nFdVl5pwlIIYQfAq1ma3bpbxAtJA2WKGJvJ2OS1JkpwLs3xJLAtlnvhy
F7dl692+CzvCpoTPea2P+vKiuc12mGLEp5ZA6Ksv/XnOszd3qFvftupLUdto63QbAhZOtnE2Lo1w
v3eV3exKxJnzGCFS9WD/p10zBQUy5BXJSczGT5PO8ACL31/p0uIC9rJnj1uoB4D3UeQAsZc8ekEC
Hl3yCcQ00eTI7+zaPY8nt3fy4yLCF/I+Uu42lpwSx0dtYnEG5gwh+zQcQjdOnohDfKOfQDFZLp4B
o6qX+xdsASevqaTd9LPSFjJ0zVm/dqp0AKVYMlQ3qQ6cuLcqx2uKzAR7ae02D/2ioy8lPj7rOF/g
xIZN3CoOOqeawJW4pTy+6MPLYAnNb0cX6AHAkKUK+5f7l8Qhbd1NjuPQecSU5+ZZjPqLMdhvqa4Y
pFXmCNeXnNIRGcVVNnUQWMz6RcQWisdJ1EFj5uMzglJrVrqnmGZ1PpQpcX/glgoma6Lfqk8Tt6on
+NkQgTvd/97zs3Rk2Yq/meyX2nkiiNJ5Mupi2aSo5TC0cydhG5buGNDjKVQGkotdYrpbggwCqsXH
hDBegTzmRmMVQUkSv0ccoaNFw5kSFAjHWMPTZSaqtb8/q/TLLtG9+cWdxPSoNdP7/VVIF81tr7Dm
jlSqJOxJrc1QDeU5VLISCdMmiwq06fKBGaqBUzCch9ASJ3z94qTkuTjlVO3i9KTLb9y/24SlhpRH
vqo2NQsEFE6rP1+Psoen749/vwYK7wrKgB7cv/f76ftv/vNnEiq+mDaopcu/QuqzfiQHhYHBwgvo
pnMk/NLBccBDxAS4P7KCWjUBz7TF5TP318Tpgpn0316Uur9f3vRctkoNcuf+IVWkm3MTzQ9eJmJt
df8e+JvyLNNk7k90L5YWRo8gYotHMWQQg3V43XpWPN6/KJ00LxhlvEeouE0jt7sh7U5fUKet748G
Qjyv7ryt7c6Y1rSiyOQdrrVVggnWzLXEJmux4zwnie2+RBAkcEiYT/dH8AXntTKEGN3lkybz994u
THKM5cNhGOaXopPyWOLB+cOsREV34kohWM4N3U89OrgwS5+dRY3XabGPNBUYMirLidFQVgrB8B7J
v5qXf0D9WteN8VL25hMdcpRYkUlOoE5Oc4UJeYrUz0H6Q6mAahZ5PVr7oVrRiQ0/0Dv9fVps0x+6
mDylhjDHVTuAZ3Xtn7NMX4xrUftOWzDjhuGh0/ETlEiUrcZryYsGbWyqyN7JLVyhpMsPfTyi8uFd
qk4WItBP94NMxCl7oazwkO1rBXZ0r8w2apsczL9uBJ1G6bzoFQeLOdkecXEOacgTWBhfiuQ6lBFE
jbC11nWlgohe1HdPhl0L+BxjHx6cvn7IrIFiXoqe1GmjIzbWCCeN9yLcMl4VOVMCrKt9ONbujjl6
JI4jcLoOA1lEEy4h0m0Y1ZeuOKhd+8xdZ99b45uTq19UJD7NpA6gTELD1jWFlVy0n8DGVT3Wbszv
D2ottgre1FVmLzO9oOwQG/h78As8zOwAN1HYH2srL/3GsdegZqGypnp4bAxonJkLXlxNv9+XPtpC
vq6utrdMiA8cVh2BXshlctzBma0MgYgkoZ7WiFZZb0vJIgIp86XvMZLUVdYHJGKenelLTMo7mNwT
8TqnPFw+wkkNVCsORuCsa0/7ZhTqFybmVfI4a1W3St3q4MXNhwbiatugsNaz5aeelj8R4X7ZVXPT
0NbRQ7xYWv9TR2fWNazbO6+8hUnzDSj8cSmNidjFflhZde4PNobhaBA7j+X3Km4MensOJHyXC9ac
s30uZUNhgYuvmmo5q4LmYlQb/fQBHuoLerbCsHUo45vbrNcOWs0Vgng/3WDk/smKf6WpzgP/PS+w
8bj1entAHu/L0r5nMWSICL8T4sgjkADaoFYMz0hLrL3Fil4dmQUK89FTMH8CcXgGItzhd9eLddMV
l4VkNq9QP6Ou/CDFTtuqNUUCLbTHYLGjNxTc9hoZCwejHzbohk22mpVSuxtIfozd4TiyrTn2VBs2
8GVcWMShYP3QWcBS41+5ApS9LLJ10nMZVuCO8qn+SbULrX9asjLtijqoUuebaicn3CskbZnOvNZm
mztj1m/wYTvKUrzlNRoPA52pFn5FIntP5v6xaWuEK7nYi9yJ8RdcY6pW1TxiHaN5yEelyWA1Cys0
pT2S5GADnUF93Ttd4Khtye2UKylv1U8d/OKmQofYzgelK+1HdV52NQoAPyP1A2OsfmKU/qLVd0B+
PNC3pv0jLBhPCcJRvySNrzP0n6rMpFTIZkyUbdUQN6kqtH3rjT04pMESYMZiJMDg4A+LehHZI8Gk
3SbOv7HO/VXT6Pet0nsW4S52dewgcNi6NLWCMGZpPDeFckAyeAPmjETXcYOkZ5nLdhAvfYQYS1EA
g2d9s+3n5tqkpjgqRndZikqnAqCcBBmpdB30+g2hXGAs6c0o59Cvylmu3GP7TAtXwy45ChtSDRoY
ZkF6dTKVY4l3elFHR7EMBGEauz4vLnPL7md2MCQpJWDmUjkmNYAotek0P3HJvHJ69RG7grMtpuoX
avaW+wXrLdHqLNzR0IPnfh35XGQeTEEudAzjlQa7dPTgDELtriwgCybS5irJ7W3lOK9Z2YCCNOlg
mR+epcPmA9n2lBGCCECQUZW4FA71FqePWT41OVu/RWmfM1jmLFIwCivIFLCNqk1WrqquWNZiPFQk
ka0nXTywUdM3ZoFpCUpnTJv5W27lz0IryjdvaB/QqH2o7mi/qsJ6GTyqj4iAA69b9FVMuRayFoiX
eCKPrK6J7zANfV9GEYwu79GikD04iB8lRpalJEBZ4jB+1elC6URikxrdfcEStdY162pVChvkFIg7
xDHMaBQy8xHrYzqtDJCgvlc64Xpe+oNj69WrjqM1S9zwUKkBeSfvCnjygu7iCnrUFHgkQ9OMS86U
Hj5avgOgbyjQXyeyZd6aW0IGA7BZBHyjlHqKHSprLZf8QOu17QYHMzP3yIVmllcaHNqWaTTPyc21
YxHAq0idAZWdhnhLgVKiWvU1Qy26yqKMONJweR3bF8JBQSs4XrFBy7ZqVDR2NEVp7Gr7InItmmXs
GeYspndYDoQuzFrQITJc26zwIcT7SpXo+z5P/XQkuYkwAIyNGqUtVv6UqCFQhRUIbSA8z6lt33BF
+TlDeTMVggtGpUZievZKx4kbTKp9miwnPqtVe10S840KrrNFuK5S0E/l6t6LV1QJubv3COgXrWNr
XAOqQnWKSNLXXHK11BBRXEzwZtfvFK+ednFBPLPiqPsZl8+qy5oPJVs+DfRmaxd7htIb+Xb23HKj
gRZVR2p2kYuWxciQK4xY5hHSPbb2/NLpRBBmtk4OZcJgSjXkN6Nv962xqdPCZPuQezvFdq55vsFF
NDx1pX6cevVFHd1oJ7DspCmQ11gla1prN7HNWULLSPmkiellelSDgBGpwN2ChRDGh26J3rxcee1Q
T4AYrNedOr05TiuBx/VboXgfFNmQlGbJdRJtQcSFbZKI+QZG2fSLxCGWDWDfnNmfVFxXyqDUR9Pm
4BspXflhfHamsd6hg1ztrL5pzkL+YqqHSBkYBgBFqQWnlL80K94YHV5qAjoRMTjroU7I9MHxjsLd
vWnpCCBzNr+R3zY9cuGFtUWgdx9i4fb0jagHzI/qE6Y+A4k4sdezW332ukUtUWePDngK1ySvFfa7
XetfYM9b2rXdXs1NcNRyl1/W8alv2ud6IEV25BOP03EAy/NAJuTXiE0sqBrtyZ7Vm6eTgKlgJ10P
zMn4V6BhaMqorRqb7oHt7htvsp+ISw0Q3TJ0yLQQ3muesNF3mOPLfn5MvA9FcFMLSW4eBxMoGOJ2
ODegfXMSYx3iC7iHPw4lBQeVmkmRpDm1fg8gJkNnh1jt1sUj1eUVJSkkxVP3hXQbW76nU76Lp28Z
vuETJtfvBC78MCD1oDVFTPqhFNoTWWg6IvX0zRnYVFaLti37+KICn9snlvTftc2l6Azi6WL7BzsD
6MnHMiYQU4FA6tcuupTJ+KoUJUUADPF1AipQMvqZRKoSxZf6rR09Si3aR0PP3DdKaR7InH3aqD3e
HduGBpYheRrSkwHfahNGxpWSNnVopnoR6wEZGj8yu/o+uM2TQQOKbAmAW/MTC+udia9851YsDUR9
KyZWVTC07HWKDdhvJ+8XtWNiWDRkVN2aW60CuK3MoMx+NKDv1iGkWB+jTnqZoxAaFPcKlR2qby5s
PJwpJkyxAyClA11yFb9XkNz0hXqZc4o+Cx+lnow3Wox0kxS5XI643dtAF/ON3nZSsKT8WiIbiyEl
wowaEBIN5mgNrRqkOMPAaz+wTw0tbms9SyMvI8LG/GibYcMEhr6VVt4aVfJJ0yYMnYALSUEoAsDF
/aYuSQH9su1mPtVD/HN0y+5JjXD9mWSItCAvI7InAyXBoUCIZP1/2TuT5Mq1cztPxeG2IaMuHHbn
AKfmYV13ECSTRLVRbQAbRc8eg8finufgNyN/0JVV3Ccr9MJdN5SKeyllMg+Bvf9irW/ZcbptsVpH
9ucUPMtsHR2ZneTg2E6SeDxZGNNGmsNnWuMobyzIgTatQL/2U+m6IKhJ2/QwkUMTwI9sticdynY4
FdkWqCyadOhAYcrssOqDD8YVQOoEI3xbv+9ym+dVjHgEmURudIqjgn6A3VmLUYCQ0GXuiXURyIqU
BD2GHISLa0h3WEuvarz8pMqk5AGi0lih6hE0WYj0xZyGgXTczcT8hgq+M2E+DCw20ETTFV7NcZ7u
KSrIrRyy99gYjhjMMtia6aniNNeQSZ0kbP+NhdUr0vFBwMdYwkwbePhrNme1UlFaeeVWEvkTSHEt
fHX54/PrmTobQ2a9mxZnYSK4YBrjR2/e/Mx5IuBKAan1q61m6bhBnf6pZ+SzCfTkaMJoAHaEEr31
t0k+PtUL76pfQcSMJ/s+S0bjYoA0CMHiWnWitnJhEdMIvWAFqd8vTnEnwGWgzkvQdFXeZzIHTyJH
u+Y4OARIvc1wSleFturdBUdwlNnF41x4qOxiMMjxkr/mIzs8PqMMLfsaDdJkhFyVgQAY43yUsfxG
pQ5ooP/snNrCDuwixJct3Lx6YhHLFFWpgQQhl6jT7DHzR3/LTtkNpRscRufZ0i1xnY0MRK32J6i4
d8hvjlJVoj/NuJo5KswsWY7GCLdBv2pbsaCGabOdg0C/bXvehiLZDXnyS3Pc9jodW5Qj1lcjCamm
k2uOxicxAB9Nv3yi+7fDYGkzoqLyN5pKOzTBczauO+wULFQuHK3mNqXCqphlLFr/Qo/9abXGlsX2
TKwNyOI50K09OVsfiAUYaJJabbduds3YeoMm2EI5S1gxVmhMB86MhSRjoIuEjKgdS1yqDHSJo1ss
G3UVnP74i+IOi10/CUmaPNhLeyI0tN8t+TNXvhZpI+1gXhoPY8V4umLj6fkgHUa0kDymyQ3ipdfF
RRVkygIz4PI5xEgO88uMeveUif7dt5JzO/r6qYRVwahu1zXJW66Knac1cdQV/AVYu36BGrrk5awd
5YIm1MqtnTZ0dxCIxC515pGMK3Lgp94PM89ajhnru4XUNm2KD7UxRYNE52rFPCJEzDJZCJLXOZ2s
vd412sFLUAF55oYbO9ubA7+Mqn4ILG/nxwaGal//xZgAjZmebCoTi5sxcRvrrIW9yQl15JuhuToc
XO3Gp7vjZmd84BjLRTcckNuaewWWhPxOe++5Bs2j7x+CpdxSibZHXRtfCtZRAELhMJT2u2XEIiT6
6AkPzLPN3mGPDcKGM+O+EUgtTyNoOhfa/9Zv1tG3nb7K6QnAPt7MKk9vs5RtXiDEASegT4dYEjVj
jWDb2c5OFV4GzDvQSpdl/CGc5W2gJ4fQN/6SnromU6fYJs3Cb0B7UtWszwsPGSv2M7K9M7IeB9O9
rVxqDY+TYixdEepuPkc+HUZH/74b8LKyjgjYN/JkxXFNDprFveBwjWuld/TNmNmukXO4qcNkNF+u
s+iHQgV4jgh1Ay1KZ2B+y6BNIhYFEc2acygJolzNNGRede37YCXuxpmwVvv8nRdD3LSBICCwRy0T
eKxiPLljsGiufrNjPml8nwNGmgJGWlT41xjMJoJ07CqSgXFZ8pLGX4HeqgxmqG5MQjzn98YkfuRj
hLyQ3YxjLV+tVYfCZYoRgzXJiERU14ZDU+dJZC0VbNB2fDCYlYri2Op9cZaa8DAyexvaGz5NJQ1I
yh6iEoTGGFIJ4lH+TaEwjEEgHgdz6xADj/vaCh+gzz9ndKZH9qRzNOgMExI2kleV8aO4K7ZO7b6K
0o3mVD2likoXrh+ZstN9m3A7t5jzswTzSzNw/znLK+IA8nFTIz/1LBfcCdmE75hn3Ri+3NFBNGx+
jnYyHkTrQC7O7GRfDoRh1WP30XZtdhBAODlM3p3YeVoavQpRiZwJGmoj0RJky7nBzVbSqnMlPvl+
efb693EBhpqMNBkuLH/GU1GOwCFsHdDrqFKuijTREUekiE1dpocBjXqTKjiYk+dflQxfgEyRm1Y0
cDDXgCJPF1FWGJT5ipxJJYiF1smrsmMLFEqQHhcHGJio780qEVdd3b8FU9qGENrckw46Ay8uskrT
BFRRFgXXQz1AkD4oo6vPWqG6kBlXuSHKIn2tibgEtWD7DaIBke6xAdWbVjUHfjbJCdMbIZnahNSF
VWdHvYELHmpnDhKIIYy/sXQsSQx5b4UccQhRr9Na2HjyxgEBNzV/PltAIG312HkF3FuhyX3Ra4wo
MRqE7Yi4EVcOi8j8Ye6MHsuPA3ksLw+zzJ6LLi/3biM+cQPnIcli4TTPbNeH7EIvfJdki7bl0qP1
JAU51IeWDduu1uIKAKGhsVdBbB94VzbKDOV0Ly2tSEMlXwORXEwX0mi3HABjP1kBhBKE0Y3FGNNi
EYccqLROeT096T6ebUdR/JGIPVNUaDtL+YppE6XqHKR7qeU/0MgRV6K+tVbFZdoHYexZKnJZ45ei
zbaxFiyc8X297YoQqZm16p2oSZn4hapE7Z2Wqr8kTfVe0oXBOaU/Xlb7mbBVEuoBHH5zZdzG8yFR
+mWY1ctQtXcxTuO9pqO/7fpvYMUNTwpq/onlZ6Ddu4XP88ticqKJgzwMK6sgSd4ZjR4jYYE1M8Zh
pVlt6OBsDj08UBth+Dd15n4qMq0jrjh/B2E6prbpzDtB38i+AuGzTcAUQDvtIL32LBptK/SWsFbH
fbQmYe/8CQyv5kJ79/hdxkBqFDb5biRdXCziDCrg6EAQ3dMKMGw10rAfSV7ykfiGGgufTBPpZ5cM
V9CvNh298TXKmnMaaNohwUhKrTpcZmARjzV8epzjIxSU0WXpXuRnMm/uLRcWF0A5sPAciV3SDmGK
FcZwwObxpr17WTNuYEPw404qEGPYK4SOsI7oULF/9mOXzI6RPL+GbvXMv4RaDo7WHPxD4fl7E6ME
k9KSHxzE431Q2d7Gqt/INzp2eLm3ujB/Rhw5NWVoxPikCOXgtLQQiL1hFpQXRizWoRiNG5WBeZ4L
gmzToc13lZ2jbmRFBw3117R4arcU/mHUZLJpMfcjlUheUsN+L2g0tjnlapRpLJJNM8K8vaYtMoLQ
evunwoKyW2Yb+BNPXKgbOEVMxP1KGDwblvOrFAKQOFMkFoo6DK5DWdxJv7OuEEJubTcG0lOSvcu2
ytikVlBc85b9GqzllC8QAYwJCXjVOJSh+EJD6Rl4SDhC2PVShrnFOU6KmzFnJjqVzq6yMCYbo8Zc
TjO+MVveMEHMIw49NOzTKq1mK+vCr1+Z5T64JyY5oBwmIlt135pX/UQQ8mQ050G/R/6E7g9Dqie7
U6O4ZWTDShvN1e3k1moHO97gVWv27Ujwgwtgu8yIpetRe23ShBkoeh1tI2tmC6ii3ZOjabfC2s1D
H4oUqHU/x+6tsmHeTXoRDZBsq1zXIsr9JprGmWQMWbwQ/NraxB0sOn+05SAmZP7QHcZO3o0q7DLw
awVmIBTmDcpCznEy3hkHM7q2FImco37B1G1oBKtmYvH3/KCgeOCENzTFDjtuJS6EtHmItXHHvmy/
xCyj5hiaka7M1zip74GrU9UV7VaY3uOwFCUl/HuHAYwjOmCCMiwnJki13R5Jq8fyY1e8265nI/dO
PvJJ52w2nwp3KCBHujHzju4IGncXsNCCYLQmgdgxLZFJ9W8P2gVYpormBRB+jXO6nrCFkv22Wjj1
qE39hNYoeF2mo5jynxbBvhvggOpREjSlVnAv0xm51WouLgBxZjnR8XX+kMZtva2GSTuWWn/uIPMN
nTIOS6WoWBNxDzIPQxMpTXurd7MoTe23xIIbg455VxafVmEsEYXhrWVRFw+esLmGgMxD8A8Bo501
2T6OQ+tHVffhzOabPby6AKS2do8g0GJnTf8OlZoe7b6ddTNMCBDcaDl1Y6zaS7C8d5RXUan0YG+g
mjOYfR3iyfvVmNPdbPqh4WbDrrbEg7KajwrFHMbmI8dPzxTHaHfSG+jBDSI4+7m4HVKP7SPiCFxJ
FeMPLHCSuq8A1BLlvYfGUEFNNQn7srwGdYEwQIhfeU027jOXAYnv9D8GpSfM0RyYj7OXiEJm0KUb
p2HyII2veNHVAbRtui6hiRPe8vzlB48mLjSU/lFO4qEag+JgTgyrdWZx5Qion8pmAmkX4F7GtkRm
qJvyAEtY50HZPaQtWGQxWYT4VSv52qzjE+DiA3VgyyV48pmj83wolihoSIbMB1qq30KBQNYQM1Ah
vjTUmDwCB/hF3AfsA2rlbXETY8XZ18u0LyCUjT2jxrS4Ls2liUzO6Lpe3ieP+0naDz03l0BOEVUO
ZYaHiDzSKowQ2N+ZDdmOHrnb1OteULJQSzlVtu+gA3B3F7uBpbCg8MHUBegTeP77MDINmfkbRiZ6
1c3sLOECXWGXlNW8QapyJxWAFYHcWEzm1QCITVpDfZpztAJ+1Tq8wQYmeuBPHivMUbGVLNQ9kcFP
Jo7vTeePJ6+/shSKFgK8xcm3+leACgIctvuQw4NKDQq6ZAzqnZ2ysPgCHdXhUmJYXpdYzGlLrwyR
s/+7aE7cEw/AHibvONt1zzrEbnmvTykvbILxWKz5HuiG45VXW4EXavJ5B+a5p6JML/NCYJ65NVtK
m4brZ9OdNMfiZU8lsICgOc5BnBAfR4Rb4HA/MsElJk8nQaIhQZVGKNIAUEFn/a4wmE0UMb437But
ghq8dHutWZyjiV6qjBG4pqK5T7OWboYBl6VQL7ppRXTOiES9BwazBHhEK2M+1XW2CgydQ28yNzPK
hxy8CpFgBFKmzY+Vw2diV+fuPGQ6+3mi3lyKsbp3K+1qUAzYDV97aX0WPCl7frha9CCZBA+NhWzL
ni1ki0K6mEBK5jZAYhyuy25lNKORZwHDfwLES7GMT23P5SmTGhYiBRhMCsTO5vtMkEg0E9kVFhPi
sjEYH3Dv3WpL+2AaCQssC/oyuwaz7LCNNvPZqKf70iFy18rY7fsDV0EwvA8zTSbEGfpyxGG98yXj
7hE/8vMcKLFlMbd1TKKsSlouenikgA057mlGCUiyBflgqaa3pLmuVIgeSpfb3y3pcpUYc40kTfTb
Use3wBqFCCD/E1oDPCO6xLkhJn5i9ODiwbcnbrx04hUiJ2STJ6kXzpw2aiYI2pAGKYbtvreK4yzA
IbHVpPJBachQxa5a7j1kU1pDstqY2iT2SX2NRibPebEgP7mVuZbmzdFtUEHlGf7FTPlQ8MYV/GAV
+aYNcsn2d3zMh1cLVkVYGA7ZX1b9PVk4TrUhOyZ+S8iGNK9tLIFS9lvWymXUpTPEDkZJ/KhKHwWn
9USaO7k/E+HvdltuZE4/OyS3LDMw9BkU+F6/IKt1unOZi19a4IvQStbe0oBoN7MeA0OyQ1X82alj
soYSgYblQi7G1ecE3XVu5edsji8IOIfzOu8lZPcnjp3h1Kv+a0YKt5Hx0G/t3OW46DMY1bP5armK
aNdk3BY1PY6Lp4pvxpC79ayZ/rgV1Aq4Tim2YKGbVyr26NhHyAcEAoWGVi3Ui6wCTIBiWur8kk5w
x0z0TuQ5mzjH2LdVvvPNgVXSGjDDdCn6/warf8pgZeKH+gcGq//+v/4HlIH/+S//9V/+2/rff2Oy
Wv+vf4IMGG7wBwgDVuBZFuQJz8DC8yfIwPolx4Gybhs+7aRuGX82WhnuHzzcP17gAiHQf/tSVw99
+l/+/fql1a7lwx9wXb5u/j9YruzAQ6TIn237QGcM111NYH9tuYqHdtI8dlWPdvsZpM1hhWRKEbYD
TnLY2dHoh2jTx5LCQ3HjUnMfaucc1MWrOz2OencoNfMo/bBDCVNU2amiBZaK2Iud1X4T0LqWgCwH
rv0i7RlhMMAytH2dztcG0Vuevh+C/EDG6zNWb41NYM7lI89/9YP5Oz4qG1jDX3EU/vXf8Xe2MrIV
oDuSvfyotwg77ycJtNri+GRqZoalJjGDp6RT2IxBAnovBQpSjCh/RHyDovuqgk9ff5aKgqrJ6GcL
v7839QY38wRNdps3h8DbadUvodRZ1eZ9Y/sPcwBNk7hTwqPJ1rXZiNC2zvLBbdwXfJ7jWfnwPLPW
uWIskmyHAY9XGkxV1Do/9SKxHdi/vcdf039Kvuu/8ykY+t/7FHwg3zyJHkfM77xkTdoXqU0j+YgQ
lt5k2tgyxl7Pai/59OrPJaAAlVeVlob/+OO38Av+64//L3+wuX5jXx/3WZXgATT+A2JjJ+6M1HqM
80PVHmN8sNuKJbSeZ4dAO6jl1B0YaxkTHjEQA9d1dun1a/jDTs6FSYd4gJeoKDLbL3IctKPBZG1Z
do317rpXBeood4NHJwn2+EFg4f6GWPm/fm5/a8H708MT2I7lmA4jv99/99BvuoY32eSCancdk98J
R0/lBAcXT/m//ai9ZF+y7uqf/j//R77Fr7phZpWk/R9dlH/5p3/uf/VCNmjz/Sv7+P3v9Te/NQ7N
9Z95iqKP/uNv/gFkV9azS/0mC+q7G8Rv38af/pf/7Bf/3fc/ddyudJN/cNz+5mf9nZf1z8esDckF
zUYA8MhHfEsqz19OWZOvmS5EIc8j+gLH659P2dXZ+n9OVf0PhhM4euA6Pgcv7JF/y6nqMYn5m4fe
8aiDA1pL24QV4/m2tT5Wf/XQa1Wap3XZ7WJViJDIjE3mB8FRU0xc8ZLrTR2/FbXm7fUFyF16Fu5A
IEaCMTtf0s8cj0JDO7Q1y+C4VOypA6PwdiOiroS4AmgIj7JB06oh21S5UORpjOYOmcq20ctPUQbF
UfnxG8LQfo8JaTlCOkxFiV0ul3esTisEhMa91OztsqDzyRnGbz2DYJRUH3CnrbziKb+eeypQwC3I
htMXra3MfYtzdwPU8WspHXWpzV7sGsUSZ9Inkmrt4GfqbUAtRtjzXl30RefAUzhGMiwlfotaHKzm
JrHXCSFrHD3XcbEuLsNVNw2TwiGjfmnGrea1LdTW+KMoHzxcJ+1A9ERiMZdyh2k/Da8BUfPSR7iA
J0sLOyyncTZeuaXNjrdeV/FH0iwyxoTtSQk6bL1Cwi/1H1V794QHv9uMJ8vEczfJ5O9doKU7d+gf
KnzHXSXOlmnfzzhEUBPVkd5KgBzyqJmIFHLzNiOkaF9XD9KSfM5r5lSFbKocpzunRfhLaEHYGu2H
HRCvuSy0KgQMb6miL6Y7oFHNFRHL1mlGdXWaY30jzO7dD+RXFTfHuJ6PLcohkqbEYUoHBKFN+Vai
Pd9gbbJo7eQV+T6PE+edSu33WZs+Z5sQubpwo4wAihgNQZWg6p8lJLZ1xpnGCFqrkQBTaM7Ndh50
c7tUCEQVa1GCKTqMk5hHAr0u0OrNl47NBSac5dEAsUZRbLs9olyJ54Vwp4KOYJXJ6RebwjqNe3SS
TpYfhE1QA2a1MoTHHGTGRZhG5LmdvVHoISKQNeNu1ByIuyRKzHGZMWlMrM3w07F13JSynB6biS7W
1hjEkG2TgteIyPR6Uv5FLQjFhIWWzHX6lt5QXHuDzYTWiJfTUPfLMUbvnWVautcrAXEk6kglnLPg
rii0Xdv1JySiRWjZ4C/ZnVzrEBbB/mF8WmL721IzTa62E1kRkJ9S5JGo8tuFFTREVAJTZ/W28Kyd
8ECFTFDfKv9Dait7uRnsXVrh7c1TljscMVfBWD9Oq5hxheeningi58WcnmXKwnjkwhpJ1SRunMag
80F7W3Nx5g71Nvao8B9Z87PZJPDgehIovEA7znmzhWK3R+sJnh6pAt70BXMrfWpuJjdiQJNCfgUu
03OJcSvIrOdgwLQ61NrRCcS7tcQkEdkNoV47Chc0dohwdQywWd6zLF4U7eA37jVsBm7GVFFeEVuL
mawbboZmeqm14KPGBsi2AcEE+Tq7GvHtxmuXfmcxJt9nYBE1nxRQzd9Ks7s2sz45ksy5G+b02KPI
YEemAzMJ0B9We0OSolgLcyuG+j0R/ZlAode+cA+Y3stNSwzDjLqI0EWBxV5uRgNZo+v7ULsJimGi
m1cBw8Z+ItK9vVdL9dmnKGDYCmHKSO+tJGWGYCmy76bRC2s3XoVT+BX7JUUP7V1lJhMdFqllUvY4
H9lbjjkKUxaNySZ1g5tW1aclFT9O2mEAWu71zn0ehmAMC5+cNg2PuAlLaVOr7DZJ0+deLUlUW8wc
YnQvjhPmFs53LOfnsev27H5yujxIr7I7GzFDA+bwS8qQ0nbai5HHX5OPbAcpB7TeJx/qhuHzJk1G
/tS5OaGXY2lsRqTnA2baXmkko8UHu1KXVEdEKTJWPZZZP8vigYAVNJc1KbWmv09LA/2RRjRAbzJs
NwsnIiQQR1xMUh4xoeaSfGTIqswanSW22z0Yr+cgaJneZACQyeREANfH3coadfxVkR+RGWyx6yH4
PbMZAXn4EMijLPYSdZff2x2qNFnvxkraG82a6i0H1YfpdcOhKL1rxwxY81qIWvXGOLbc3pRtyxHU
fx7VwMfPINZfk555PFRtf9P6Go5djOul4R28YN+VAvAv2ZNNaztbJGTo1lht2eh4NnNtHBrMwLu6
xMpQ3ZtWKiHPo4xbJteM5rneawPS0QrYsEW+pLeYB/KJUI2pY5bdlbH+3dM4Iz9ozd3s33YeCvvK
ndg4dUnoiixB7PVgG92bZaTcnFFTZs8JrgCH3pyAmmHYzInxoDLMvLn54dmC4MumfyOVx9k1AWrY
MfFfNLTa0SLrU8w4X6n8kaU5OoQludFlzlssncepRN/XzLi0pzHo8aHpoQzy24qtPdnWNsqH9LHo
iMLBCT8hUfmqGODlzN7mvrm3rQa78jzErBZXvIvSbnLfvI0TVCI+qUCqZDyQKZJiEmz0vQDDYDIP
PWS8NJbpGJFusvHQDfVBsOcC7F30oV/A3Bntra5UHflGIhh6Mj8zSas24G5XmWBJMMoU467zMnnx
uV2ikT0nO+j+mantuWWW2cY99CcLge2YE/LlyT3WT3bs4y8w5DiyK3nqnMXaJF12kIHPKM5iBu7O
79OsX5B/ClwTOiuZIj2RYk8UVjPIG/SYbVuBgydHJB51CoyC3bkoLAK56xmD6nBRec5kRS+3hqgf
h6lOyOpzMHtA+tALzofu0CUvMzTKTCes1gN4j9o7eXNhsoWyHN0QgU1Fxtf6iwMLzTaHF7SVJYKn
9qKbGXJLtURZ7WrbBth95VCwqSwtd0mLViAOPpE7ZiTKJYHKN8nSXUjbBM5dWPTGE0P3NL6gkNr7
JMdEUz6+Ga7xgk78geQUVKdZtnMDG6FhRcK1YKKDvmTHtxBBtz9BTNGfQLPTm1pmv9VK38DRZwlI
EK/kRWQHEzpWUDyO2OsqjZSU2vEeXM0/8+/fybG+7/B4sqjWjV0/DXiecv+9H8UnRh9xJo2LMeAi
2QUN7osxkYzXaW65Tc0rB5kwZ59NrUC0DPtpA+Z61QWnXuTkCeP88M3+l1n2mG/rIn4M2js3DzD/
9KTB2bHYZst4LcGrxBRrhASSvBwsriCKfkKE7znXHoTDHRzwnGek4xhiWdSn8lZMhEGMtedFfBRg
iqArJLal7Vu+nZWWuy9G+8Vf35LJiI/uONdnD0DpIUZWSUIHOVEZxgufDXaWQl5QTC4iczUPSNE0
EaacHJ2LOo21ixkiqRJ8OOiE1ITAcQk9TWZbbGwyc1HRO/a3HXBjtGK8Lcit0sxT2qCZdq3kvsnt
y1xaL9PoHKfJz3bUer9qd95OdSGvymIMvVbKXe5gLor97lmqKXJik7U0lHmvmN0ogAtVUhBBB7v1
tPnYGdMzSbGsSNW31NDwumPL8JekNpA1HDsNcbQ5sA170jHgzd/S9IxV2nk7YYvYNKZ2xYN0iJPZ
Dl1A2pGD/StQ/quzoOBkC4NaciRjO4dwQLQ2EGz2Y3jEyPFySfgMXBaso3fn/3hySELUMi3CjY4h
vcF+SOqHaWKlN3/jpkf1Ss7vptbsK909ICFDQjk0l1kLUqiAzbm1yxtVpmfTwQVgkoiG9CMH1t3q
THrYXW2ctLyMEvUT2jA8H8WvtAC1k8uXQGsfwZAgCzYUnb3zmTrN/dTrV+g9uzS/GxqU95cORWLq
DYC647uxRfOrxyTy7ANGzRvCsY/BoH0HChXXovNdFslrl5E2nzRXS6Ke3dm4g9r8NddfvlHzddfs
V+AZ66/iocOjMhNgvgnm4Bslpr3B3KkilDxAcJxvjEQ/rHtziGGTvSFjztnkfGxIIja2Sk8562YP
UuwwkBBiGI99h1SGy+/L6Y2L7xfeJrWNazYPAFlcVHLpTFKcfifr9DpmueUQm8tD+TIBSTZ5vRDz
fki0BbSAIkyUifpE3WitPJRB/Wsh2DN2qr3OViK0VcNVkl4tNsqrMkVSLEVLZeB0ONoEM+fRsG/z
WwzxboRg7ZRhaY9kMZtc0vPt2Bvv7RpitZkF3d+QFk9A5q5NEt2XxUXPS6I1fQSnkavf2hohyf6S
sBWqHnph3DtEyulkXVnOzHoEKcuaBnaWPp/FQozAJvPihQe/eDDnYsazUL3M80euzJ1DGSuUFcZ+
/aSP2X2SEqJsCROVSQsPRLr3daqrnS2NYx0PnKO8idsm02GTGMcl06kBjYZ9VoC3kfbQ8jk2stF5
0GuyshStDxbXkxckrG1pPzT0gzB9sE3grRtPFiYCvyEmc0yAfzoPnuRH3E0FJN+0/jU7ZMcFgFng
umsbrWFpogdkttp1GKyNm+ERVoDPaDOBcV+smPOuAvSyJGI7p+0NmVE0/ZL4NKSf/uwhCHXHa0Om
8w6gEyWkFgn5NHcvOglOkcQhJeNL5k6swPCgxeyXU59c1d6lHfYy4yuZ87cObP2u5YklhI/mMNZr
a9u44tQixYmGCuKK94VYS+5ZQV2MlO1aJ1l1JVkdhwRyHuvK4WEu5hsjGK2w7Axnj4GlayWb0nz8
tZgOMidKKkBGB6fgR2mQ2Um4FBKcuXNPZvMJigBbE7cTAIw9SsGYFWvyo6T1Qw0feU6TRcpj8xtP
sD7YFW9XHNQd+rd0J/mJkmMHX8DF0oR7CO6sQ5tvzfk965xim1exGeY54Y4lY+bW506prORL6n2y
NwlwD0XvJWz18T8vfbBzDeqYhr9nz21Qp/TKOW96O2XGNtWJQcO2w4oaw65TMdmtobeHbQb/RW/i
a6hAM2jyQ0kETqvEK/addKPwyTGUHSgyqyTfEdNRwkOvxq35FONF4agutSgjew1fNVJDkTwXZs+p
LZndyI5BauW4WzNfvnzqApFl5c3QrZUfYYGMfuZ9acmzLQCn6j0L3Mnv8E5OHLoKW9lGG2katCB4
sEhg1xs/QGywsegaIH/Cw/c0KpiG7E10QLRyLk06WXhny/HeXUOUe9Pf5mmLAUxUceT54nko0LOz
cxq3bsJWsKu9cdePSUt9BAwWEPd5yrtHkdQ0+3pYEOBcV1QDHB0AksyoERKao/c6u48ppJBQ1IiC
JJTytlLVeZqnTVnauJXb9TF0WNJ6MLSGgcsmBYuUToz/M9NF/5sVLMrR+unZI9DAah323Ppd0rEU
kDuyvXHytWkS5W4+HlpE+1657tvylgfLC2rum/E42vZDXLMGtcqe6XiDOtMecorRWXOiInbRjhpd
sZMJA3YnGImOshdCW2waN1fnQVpjgRPcKTZcOlaw41tVgotIDIYFWSVLTFLVvaqdCYQ8+dlZm7wm
74YknpWgBJS0irtxstWXR1JS31cOSkssymy0q7BinXjIR5aobWOCOmxaitqC3rueg1Ow4kmSd0Ll
kP1oXvEghbqRlBVugXsn1UcR+coF78I36xcvKbUVla6Da7XDRUvYzkI3a8uzCOBNlJp9XkY+cJ0j
FW6XvUUy66R5FQ7jQqrTaOAU4Cgv6CDDJkc011j+4zz1HzTd4DNj9eh62TkVOnHzGllliyNQjOso
iET10sRGfmh0vY7Kpd0amXaI9U7secRf0nzI95VMwZwu5odKI+GZxBRr/rcl8UggfvgIaI7MEipt
a+yHykww8c208XPKRP5M4+9GHTkeLPuNsOF9bhPRIAj2fnVev1LaxfGPcx3L+2BHhVoq5pdCKFgx
dvDc6TnAIas8SPcT4gyEf59by3dfufJo0rJ4OiY8Rcyd7GtsRO1xZ2X+h1dPZIpZZFbNVj7RH5SA
2Ft1z8I3TPs4vfIZVWWBvRtMXKHaKgAyDQ+qHQ36TqDd983ynpOg2YjAJPPB4A/210OJav05lffW
COPF7tojQRblgXsSQkrGtFRyLi4gauZM50FNuprJpHnTDfa+c1GK1AMYbBxFWCJMj9iAgZdorG+C
qayh/2ttVLeJOrgYKTdoqbmwCcGgo+WxtnLkX755KLr21OpdeT8F/lFVItuxzKbDAv+z4zFvt73W
Jm+1CXALEZJu9HhNuyB0UjBCCYkkeL7F0W/dHVCo6pzl5sHIaghmoMHoo/ntkKWMtyJZ+sgKng2n
jR/zsthl47RddOO5hxlJiDnetJpGdErUhdzs6aZbrCfmyh+DbM2DVnEpKy1fDpCmO7xp8WeBYRwL
pIMs+X/zdV69jTNbFv1FBRQz+SpRoqKz21a/EA7dzGQxh18/i76Y+QaDe+fFcLsdRbLq1Dl7r61/
dXb9GevURkv6RoHa7lT80Jb9uBus+nFMkJ2Bq2m3keDg56Gd3Rb52vnsnwe9DK+Zmx9lwfMDsaQ5
NAZCdMY9ukERpubiF4/yXZfP8XkgCAPMUycHa9+o+KJ5Rr+zG1BdIfS51Q6Y7TDwbVJ8gOemtCJ/
zNCamyIW56gIyBQPA0qQ98wc9G3fdg8tDxWBKXTc7ZRGTk5kOs8zxDNs5aVLbpJONcFuugtHnkA0
pJlvunpLR+zPhC4SFRTLeQqxZaOn7N9IpsH3LYSbupk0iJMnPs9yjetASRj3JZ2VgW6OGaf3Ya8Q
jcmjS5r22W7bo2PFla8UxW6D65nuSBwobd4qtE6btFfp3mwV8pSlwoM67QW8Qt/KhHPsQDILaH9+
2rYcEpP6hnLxb1S3eOdwWW7G1qE3RB0caRUXwYno6zmEMczWZ7q6su3eePZI8CKnEFdrgxNzGA6w
YrQ9sRHv0kF22yNFQVKavLYGnRxb83JmGSCe0mIkCS59Q4Q/In5BLKjn492SEv7tlcan4yVE/anW
PRup5m4piWcfSdGHOWrvyF5WQFxYB+Gg1CZe2XKjGC+JwU0iQyxFNZI3T65xEN45Nz1sbJOk/rBr
34vG7opnnxGMi7g5KlkGgDQ1AI85nqPmhpJGU2+qMXz3A7R4W/9F+DpObeJ/twbLaV+52bUjxjrF
uUwhvfgmPCHC8Kr1bAkKSbfEgeImWNwq2mkZ6OQ1piZ1bIOXKLF9jpwGthLjZhNevMd4cBq0h05q
DU65tn6GKc/ridS+Yb/ZtPaqWuwJD4rcIO2t+CFvH7G72c7qm1xwshQ0OXdDw/1htpoCjWmVuxbU
EgNpbq/WSdbEqMGvuTnAV9r3MUEV1pIePNskA14ky5PZGWILgxnTBeaWwnWY1sQMusulPqeVXt93
lfkUTp55xecgL5j7PkOFYrA1KLyluQ+bQdtzYja2Jp2Wox4CfKQJ2RpJFoxiQLO/FPJJJnKgIUCR
2UnQxqZwg2Go6Q1orYuJefyqaNBvbGinD/hmdFDhVr9vR761lQ/TVnMj+6GV6HXTMvpepiI99O1F
V4ukPCeaONXo6MdaEj/S4B7vcrSm1ZSVx7YpsBgO9Xiwlul5AIuz0RdpBaWnU4eltb6LmZxEGiuv
XS1lkCztnSFouJPveoKIo5CtWe65mrub0nFaCqd/nTXdeJZUsxxoL00xeHcjyy1iKc8+AEH8tVDz
jLkO1GTRn/SZ8yM6IsGgqix9M1peBjopxGNqMG9m9bSQMIRVcSVaCrIdESJnhCmDfMrH8ZQXMrCJ
CgrKSpDEbOQ4q7E3z1WCC7Nr0XlLSpl2VDUbl8TVXbOwJQ1/jKjCXWY4O8eu5bkD/zJVfhZ1xePP
GxYbfNwzuZHTFxppGBXk9mBMh6/dyS7emiQ75o3MyAEK/SHShjsduORjkUYh+wtc7Fqu0Aq3PffO
SEVPX9yUXCvH4outvKqCTGtPS93fLaZB7GKvB56QDTjtyKH0cLtHfjY9B70tj6Oqvu2WtqvMLLII
dPMCPurSEfkC0dR9QKvJYMYd0+efNx3kNU3GmDMSnDo9Maph4fzOVHIgm1ztvHyGBZbkCRBSx9q2
JICNs/usUBMfHB3eOkmla22gOydUBxzdrJN9jWEXXlJKUnPK7dVFHeEvsx26xhyu854CzdOJw6JI
1zlndIJbxX0bwYJdkrhxL40/QxQho8/7mjOvCsqaaMmy1inx9drv2SXaIjlMGfGoU/zaZMMSdDj7
tp3eT34jgQhZYUmXKwZRmCTmcD9GM0dgJzrFI5ZFMfUHjxIFdZ+Hod6s2kNnWTew3nuB8fOtNPoE
gZuDJRa+CMreBKKa7eVvIek/Szl2m8iDzkIeEbMckAOsLAYc21zx8nA4COTo9yrsDoYFQ8e0CHC3
yvJNJtHwCJnHX/Tyb9/G+X0Ckxc/N0QF4GvEWpi40vvWg6NaNH4N11UmRn5URrwnbwwzQI+tOvyT
rixiW1qr9nciqU9FKrBwLx8o7/dpYZYnJ5YbEY3TKc7zrwbF9C7p7iIDcelU4O5qpQ4OpirePAXH
ICT2/FiHOLHEYjyjQscfsniEQuZM4yLd9yx6xZU7eDsUVlddc/N3I+KIH+WzdSUFcD7QM0PZ6hJd
HDFMysbiWtWhdSEe+atkJop7uKGVDRlJX5WI+ghnpqaBVFvMNYZimp9aJ8I1BLVvbAdfd9TEN2f7
1DMSh4y5/+ssEBdm+MFt9hK1lAptERikrW5DXFxGsg/L4S2RRonefHbZOSS0mnKgAJUehK3BQLgp
s6AlsqrAZcCuTqKTrW/x2zLiLcXf1oDSDl79PbHsP9XQtX42T8dFxO0pnu3PzCsrTj49enAHoMEA
mI7ePhPhzLUe53FutrUR9ohPhUJlHn16eoyRt3QPWkRzshhyOiSZipBkEb8e8Rs4hLyfvMy9t7Lc
3WNhQ+3q4FBYfw069Q2RsSnByJJEg20/01MOTaYtOO3xhSOM0YiEme2ivUgFUik3Esxjfzll1WBh
XGIE0/RI6/wFdw9NzZqqZxCOdeBwBzMxhtTJpNvVpvo+tFGQDW7MrbvIBL4HqGSzg39Q0wLPxHpQ
rDmyC/HN8aY5GIO4Sak99Fk00vrFNqk5DaOk7HvOLRHY9G2Sodj0SQm+JtIZHqzNdXfI0m22wWV+
szsB7NVuPgrgPBchcSozI9gRCP3tROKxhQ/iz3ALpdNxRAzLL86euI1BhfVjRFPAsHystzQYGZKf
axH+DsXirK6+kZdDO5BPq2G5urQ60W66XjE0SYElg/MItyk0V87QjeG3FvgU6L/JL6PGcjA4hvZe
hpz++oA+U3vv2tE6o8B/PqWvQGTzl9mAiGwZsd+3NLK7TncvTg1ICDTlOituOR1hIWTu3YBRyMbp
0i73AHOiY5Hl3r6Zosof+pn5ZawXOzdWjyzP6W6ujfo4pLa8H9XM4UKPt3GJYA3X/Bt2XPgqbhYQ
hsaO1dkQY4fQF2Fmnwv2mK2ps0cpiRjlp7ZOYBUfWrs/YiP/RRz1FEcPEz4xv2H+z0KZaShIoiG+
DiE99Uq5iNBlrZ/JJzw1oVkfcqa+55qWLKTY/ljW3AiJC5ZAVPEuLgH7yixX57E4W5P0TkVqTGcA
jDNIAYpmByq3SSpiYGrTKxvkLRKZsW+t4Xc40OKZap+zRsSIuMEu4zrz+edNaboNBpFCvekLbZPc
+MqY0p7S+FVPwflmw5yuT8JLlDnhPqZNwrmaN6CnXjMEN7R2Fo7ys3wxkf4ElUy+Rw7fu0QDl8GL
dTZUbROnslRq7S2u0ajTkWEdKfXWMnLMo0VUjMuHR+m0b2yWhCnTom3ZDq8IHwRON/cxapYhqCsZ
7ScPIYdieHOpsWtigfZesmqkVESeDEamMc9EVNO+XOYT2vjo0stQC4ylfsSr6ECGnW4xs1usyNqX
15mvgBV5rFLn2y7ZG3BpetuCgR9mO74TeY5iZxGMvklomJ9nDKKIjwhuGsYccMuMYYdSHmerTXRL
OjBRs6xZnSfU/L2DMjLFIglfSu7aiJH6ONOdMgb9i9yhaC+U7QSk/t33A61vixEzJUt8//P98h5q
Fvi/Y0UxG0BgvTqpGrAEAoyj8nY3qG7V2Wnu0cDUnIbcY9Ea4lStb9oVGgyP9rBWvicGWf3KxQc0
DDGRVjAbrk1bOfeYzNJBO5krjpVD4eyzsjtIMzaWqJ5rZ5zXu1TbOHQqfYs//JQyftmWdYUQHns/
WLOIY3zU9R8EmG6aOp44rRM8b5SPGGv6wAjzkrazcHxsCyVf/d9vekUBnDEeCfrlZqwu80GxeC3I
YgP0OS4ETssJiIP/Krom4BP8zno1lr4PEFgRjpNcXLxPcRTiZ1joeIvwwy66m52pCl8XrVZTJPHR
U7ThwXDf6Q27f6Rj7e8SThQzrx+9EXDo3LqxP6xxLHa+KglQmEk9rP8Asdo5U/St1a5zaJPWgGpO
y4Dcxic35rBk4PFObZTvuq3RmeNH2KH9WhRed9CGc/Nz3whvwv9meZsex8xJIzLQ0bFfhZqJTXrE
ruSZdL/gpDw5JsQA4AYBdBrSHLfDVL5w+Qk2I7eTsYxhbVjapljmhxaWEl5edadms72a5BnIqjtN
Igy5C1GZ1WZVXLEGGPTR0uZU5PyeZUFjzquvyjCj+1YrdpMROucsHFBxFRVtDdEdTBMnNPPfgbEj
IZepwpAEGiveFlibd5GTQNIenGsXZ2wBeAYEh3ZUVJWFofmgZcb9AjcOC8DwbNfiRazaPaNtSXaS
eeZTN87UVYxElPcwsa7gA0n4zZP6SWn5tHFTc95xZ8mrN2ZnkszVY2jjGRy8lrlWQhDD7M7VhcPh
UwkjikOWS+K6SbNEhzC7XSRscbPoOMpHBrMCuwuYxv9Ku5QgsXx8JeHaDfWMPuIoN6MO44peK8Pq
FO9WOtEPTjn2kFZZ4Y/eG9b0Xmh6fcqS7rVrx4TRf/7IxJWts9COjvJkoOlbkzg031AM6xqgEzMf
3hgJ1aiqaIgowsLQV2s+uLp649D0OkF3xWKWcMeY4N03dY3Agt/aqmcwlz2XEabzn8who2yYhzBo
BCeNn69bwu708x5xAhqRYoQHpfV8yl2qn56xf5q7T0uDmZjJ3YjGgEk4tMQoEfTDGDjvBBYrixZm
vXC8lSp2gjHu6Qu77oRv2jUPuePphzbMZ247szl06zzEyqzkxZod5hNza25hnv9y7rlNwoPltIhB
BF5OeoqcH6FzoPNnULwa+Xo6Zo5IT+OTt6A/hB77YVJDbVyGpRSr7Jpmau97J3vohjDE2+YS37GU
pzjSXouavakf18E8U485BkDSOPN8CgX4kkaLP42mY/3x8sXvOEZCGaeNb/Vpv43ystwi/Ha3ymOO
Mi8kaeigoXak+TRGgeQLZVKc2vhGf5Z0dRpd9xH3AbItYdenn+sbYroqogVFfOZtCVFAA7b+n1mn
OQ86OtYfEPvPe4vV8Aghq9mGBY3WAn5+h9MrhkW7J7FlX3favdex5pULF8TmQOIrbh04CKo+Uu1s
msRcMzKBWIgIErzSk1+x5GEdEr6bKfWDAU7yNMYaEIEcE2O5n0z0D3nUfs+zx7dsB4EdMaIRRwWQ
oAMF29/zpMpv23Je41InmgR3GEvDxKHLieNDKxpG6MVLTrjrXhjVArulfROC0jZH4nqahsbJ1kw8
cK+gkpnQZnd4OKjQxSOR6yiI1uvUm1l1Uv3BQuW7y5fiOy+MEJcwlU330CinONq8GJaZTGhY+rXW
jB+Jy2jkrmOiFGUZ3cuKZ8NIAU8pgWSHqBNGe+JQ1cUagaahMKigmJjFhNzEsX5xFORf6xtIR5Bh
aGmC7WEj+rn8VCbAWlpoZUbWb9wJ3/IYE+iLpZrNZn1TtUSCmIpsD/wI9/Qtu1PUputXdwEjQH75
np0wkrlG0IbrG7AqaJ/oCtYTcV90UYtXSbPjJAcKY2SkNx2oHtTYu5G7+DjHr3MZT1dalY7vTQuB
a6So3aWqcwPN7I8Z0DutdMV1She0pB2VU+L19R017cxy0S6QsOj3qFmBicNWRhLXVEjtZIL5U7VT
3bHG7aG+QRMVXUGbKP2EJxVYYP3v6CCUgYNAaZOGNZ2eglHQOs1fldFwxUR71ez8d6us+iCXyLtq
eWoHlpi/SxoN53FU8BUSlEMzGYiABreZkSZIn5HBLDLDm08r5y5O0W4XXnHnOmvkHy5jn+lafub3
2y9iiXDUmU+mcLwL2oCtUeJmVToNhSLF9Y0Fttova6zgpFkzMZf5dFEY5HJPZHdMyVt0QxhsnSZ/
Wrr5sNBbSFYm7BPyppz8TAzAlrs17QaRgiA+jLM3LfZoB5vEZZaPWq+uMPyPY/FMGpsaxYVAUSoX
YupppkQFnVDYW0m2Iy87vKRNO/ujjpqkI2TEGfrpYFrTZ8Ucv3ZTuZctmBH+LNgpu2Rw6wdhqW9s
lW44INYttPMErvBYQ3e4erZ+z6d8JSI8ybDad8Cgirjw8webjllE3Uj3YAMxeLdCP5woeo6tVaW3
EICjNRa2WrXp3SbdNhoEScd7ykz2WWkXp1bX0gCxaTDVEcmLKWkztpvAXC5A7L03Id2LWAMKliqz
8CvXRsAkHgyqZZ/rGftemP7uhWKqwQ9kuKrXu3b4ZCvk1hWt8jU6V0wOC9oUdXSJVBNUOcDYVCbh
tjGdeyv+AMzDroVwi8RPdOGa+xoTjLVFyUArutC3XV/8yQhpnobpoy7dW5fon7qQx9LGjt1mHFPD
BAhsimDX5PW06bMzPSQXm2H1ZlhbyQQWprPS8f7i7Dui8SHIb86+4BuR/QJPeoPNeF9zGGEr1b6z
CIXCon+zbS6t2iYNesmk1ZFRLYQno/BfhDobLcSTWpNiP6QWfcH4HrbYn8qm3VWOzKN6t/tAIAT6
AmMymJmESUT6HuVEwGq/aqD+LGFmui0rBuwOlTIqO+JOtHghhpNqDD/zi0YekxCFbwzWq2VgQsbn
HDko4MJaPpJJcVzhUT6bZUjSZLp1jOarCMWpWJBSupOvlxNm2Bla04TXdu9y1qSsexrkJZIn2zQ+
O0e+uUX9EfUdMSakiWhmYDvtrxAoMQd+AEuG/ccOOYilI3KHFopT1ROtSHNgabqrJCo0o7iXjUCN
oWSNv/+LmV6xw5/GplfXf1yq50AXw4PtWYDhyuTZw2m/CWdXHoF3viQ6pFDBNh4glS52TsHzUrkQ
mR2goJwL28uYo0KcUV7EDlgCRjW7DABAXG5VlxG7JE2/UWayT6b6OcoCjancDuAjFmEDrbpF+OZ2
TJwsmMaSrN3sZbSWR52ncutUkJ0ZGMP1AIN4Wdz4RXPC4bDEs0NfA29110V/+8zSd2p6mjO+BCaH
t23mz6o0aBD3N6b9MWlWLJza+qjnvxjenpAqZj4Kkr+xSHZOCI+AhmdrL0ddh4eZNZK5fYjIFF2D
w2hpw5AVDVRT7gwNll9TQPByhNNCzc+uJpED+8ZkXzBBl5+0VtvTCNG28UhugNdOPqYYYG8y6TeG
M1aMJczAID0+saq/0oSQ5o4lPCPN2JJjluzsZUIaRBMWgQbNXKd/t3Ra6r0XNqiTOjJU5PyBGlVn
GYEZKt6nyNyarkkuaPqplPXehVa3oZQInYzFp2aNQoMJ2pu/oB69XZhbCL0LDwWMIRjZU6AxY3hK
NXgmaUFkxHqDD1bTXMMpO9huf647ZzdgZ9ksOm/KRAMjP4JlyAxi4ZNJpVim4Rmm2sJkrpyOejHP
l4VjEkm4q6jc7iYaIxilZ5OjcZRxBEm0oj4nenPXNghQSos4zqV1sFTXbwgHqmOVnhfLesgh/qFI
4vLDPSzs6ZuInA9Rr4pnu/4yQ5uc3YwVJ9LPY02urJrIdXCgCUnj4lAh7k0oOLuWVBvUficKKWYy
Ier7AihjrB4wSlw5ZID8Wy/0UMC8ph3VMJDcen0n9rCngiWJ7lEPzj4LkZWLeO9pK0s619/ntN21
nLyB15uFe61SZkAdRgM5mDtvZKhdzL+adKIdGj+Qv3ogcInzEUtIM0L8tyJeLTk6qOsCbXIO40Cn
cvKsj3mxT2bTH6DThVbxOg4TVBq6PPu7yaUDT6Oh2TomNxME6lRPNMYEQMkJTiqpIkL3nP0e2g6t
lFInUmCRsBWutQn1/ooAawgyPf6saDnstaADq+dLhCBbKI1+bcNTaLz3muTQrI7UPpoywMjWPY0s
P+NF3RrMkXdgYBUQbJIoyjC/EQePoslKlj3XEJ4uGQX5MDcMEZbXIR+9s4bQy18qC2lF+KSn7hmL
VojanWht2j3HMXTKy+BaFdtb7jck110MMzP8Po9pb2ZslUQK0BSiA49JH3dSa5Mj34gw9jNt7nzs
RUiF+0MuCFytbPoNpZQNFW0OzwbGBFKWyOZlmUyoCbbaxrR9yKbCq2MbTFxSTBmLaopnnjP0Z6dR
027N6ETbOLYfe2EAe5kVv0OGhCovsxssHb7RsLOmfNllM3J0WyEkGGPbLw265KPnkk3ccawnVRD7
g1f5yBXP7Qq64uZDRSfKYIlpX6L7hsoBjgbQHWoxyIkY2lHwgKTe5tpjySXkFFMf864dDvqgf8S8
rgjxER0h+9v3aNMPo/Yth9E8RKtvTYHA4s9knXDSvyKu71QMyqbUiCiLy5nlJTnJfup3C4q0TVSv
7Aoaq8T09VcxoTZnqkSLnh7sZqLJeG+5sBZLogX3I6Z9InsBn9ErGIgQ/MIDBrIyq4PYcw36yB6h
S2VFI6bTDpzD/AEa/jkc7EurRgdGT3HOQN9MoeYDpkFPlz8UyvOuYXYeY14qfAfF1uota6MXwxUN
/yGtrNU6AFYRfXsZTGZdMaaWy7MdifOMK+imaWMeTIXO84+q7xziCsdhsKyrSfJMWoF1N6/ZCCjm
4ttQtSMeASs/5SOL/VIAmRnOWrrwSg+AlmRJ7lS8YN5wzMp7NxgKo9AaKZKkMPcqNUKiLa3dnI/z
u+cZAKSxKHkuliE7rW5I+r7yZbYJDBDdQw9ajSb9Y1Oq6Ta5+uh7qN1O0CkG5NgLg/b0y+PgdmMQ
lB9rLwOPSZXp5rF7tvirKcFsxUBlKu/xt5CSu7SfiBqfyF4x3qe5eFomfkJkdATXrj+CMb8P6KlE
kjiWQY0Q4TpX3JENg8sN4d75NSoIc5IRK0RaE9BSjuTvJrjGYru4NetLwSFSDxEGLq5W3ogSy6X2
B52TcR9DjnTg/XH9PwY1nlMiBwOOtlFQTjF1pgCrgQzQH/ukewlVc0z1IkAGTVGdI/+I0u7Nya3q
4MUCLO3687xFkNc9T+Z51KbQXzSbORgCu5+/ziwT6yjFJIENV/P9aNMTKxcfuNXRqVvt2jDfuv68
hwiIKKqEaQIQ39ZtUQ3FICh78ZQgBP+thwAe87E+lWafHzI2iF2EFH3jmLgy4nk8YLjJPlqGTuDM
0QKBowdDKmj6FY1J91h8V9OYbCf79HNbDay/F6vhfogU1WE1UmkKluyYJ2vhpyyDwgZpI1HCmoG1
pwegF5rlb0NxOfslh15B2Kg7hXscatQLg3zxgCeGaPVh3ecfNZpwP0xAMUqs9rt2IrhSjXkbMPGX
KfrPTH6pOtTOCXEQ2OawENIn3sbVIUthFAnXsXduRtmZmf1fJFrD0RBMoTyMWLusZbGuVnZBmt5T
RUcbQZbVhT3g4I3ts7Ykd3WcJrtUw2ejd2KmwNbnIGR5nSLxpY+8Di45IFfk/bBJq0q/4lVhdJeP
w6n3fgm+gcgNgg1CHdhof5fofYkwY5jPjvW7KafqXnXpmd1gr6UvnU1Aduy18BF1JHBmUe+XgURZ
ZlXo3UeACGK62AjSzVQ1z5OL9MtM70qYgTvaE/WDsQqReyrZVvJT9ASDeyvn5BQWLvU+iZ6/aTHS
TIO/59WVeXbH1jjPLfxYT1dXrSYqUp/t7DHq7ZdSF+6Jc+JfVASA7rEmb5u4c/cOGSTIiLm5yGS0
6Nk5oS3OeJUv6ZzcjRIfIjzkBPckzgenJdCa8yyFt543B0ZmHOTb4m+YVx+AIYH7CCz99cyruCq/
t8lCJm6UNcQjrgNS3CrXVpPtU2Wrd6A7oGYZc52JZDxgIEYi65XzTltfnJU4/dxr2q9Mlt5vNNET
wQKqvGbIyh4855FTM6V9M9q3uIW7Y3XK4GBtvMLN8qWN0hPaI9d+WqlolrZDHNb8jhBgYTQqqSGN
GIraQnoMgfX39rDr2G0dvUkvtKcGdg6McEsO0l9FT1p5dEeAdOnIFNdsyGegkXjIMVesndjSjfQ3
YaTMqMew2o0Uv29CRxpkOIAOe+tVayOUlGuhr+Jql7u9eY3DPEM+aZ24/yDe6K8wtGhjTzzWhkFz
hQH0RAEjI9tXs4ulgDw6GpbrEd+h1BHqM2m1k9U5ZjCVEkvgmJ8SY8ChnHz+LLWZxpfn2rI2LokS
stUdLJr5qCeUwdbY3YVdFv72TPAyeLkgzbdatCu5Pl4nObsq2gZmVwdQZKJjhtQQ3R/z6S4ymqBg
Hr4mGoZbaXDC6U3O+24kn80YDFfdvto5LRqqI+CtLgeKdL0HuHZr+0P8FRUEzCx+NeYqpSuUYW6V
HFgQxrLxQr9DOyzfhBmyQ5SociobyahWChJnde/NNqc3K+8DYfe/qG7I812609xFT6Y9fcamg0aD
7XVqKNe7KaFMLaA0VdSdJKWaoESdJ0vnojNdAhSEWqCCjHtAFJkwAm2aY9xlqNx1COe99axj/Zyg
Dx8aWZxDUlco6BkOESF2E5561CaKpnF9jb3cS+/qsu2e0qx+jUMuuilYi/UkduHpK7+wwpeEDLid
XO182M+wU3T3hsaQiJx7tvr02Gi4KetVv+CGn27GiDonM/cGl/nUtNJ48SrPPQ8DRV1fA+1dN+xJ
IPWqG/M98jjhjKaEdzSMbKVtNfAMEd3n5uTBipVBVsuCKD3PNHZF3TWHLCGQcXSgotuL9ismNmme
eQzkNNKTbkiwVNqK79y2VohMuGMpY/mnyZhrz2myVE/0cb4GoJ8HtqR2Uw9GffPwqNASUX6qsSUk
aQv7yCrIPhorTjYhzkECYyM2iXGoyeZ07OyypIzSk/m7zblIs8AFnUC8X0L1KBrqBiaSn477EhO3
/bYM1nMdwWF0iuIuqpIoaPFb3tBHAyXAZdUNWByH0nyBvGRufz5zZjGSww6oDe3QtbBCjUArTgl4
0FgV3pvxlzX01S+Unvt0Wm5Nw4tbwUVErfFhrjvhAAMNP3bL802fgDv4FCK2ZQBhbA3HcA/mkGhn
lm6BiARwnJTvs15y8pwzuatW1mWYh9r79K9tvmmei9g0OZOxFKYEXSkewRhbyc1M2gfUQuVzNpTT
tbOXiDiCgV8oYjnqmZMR5JehEOzD+5/PTzT4bGKu7EPTOtdyrp5lNJCDbDmU+IW4TNZVI+v5JvHA
kM1CyeKaQgdbjd7cRgmPlawfR1oBqHqfomh5Ls2pusmMZZHEL24OXVS3kqvJVUODipppDzmdDXHq
9aOzEHeG7hRZ+cC2LovuPjHib9nb00OS2uqRPeq9V3NI4vcsdrPmIPzIIvGuInM/083dZnXYBPps
3hecxtAoqX5vVoNJg1lO71k/40ZtHHpYC4kTPOriKiNat978Gw5FyMkQIGhIWWrwl90KoEQxI7hX
E0XPhZhNtZV5nNyypvqIPKJ3y8m90M/rn7W4f/h5ogapMdiayEiOuyp/z8Tff304UjIwTXqrqsfy
l1Fhd2EWB0bj3cgetWnZe+3dSFuKHLfQvtlmnG21Je+uWTuET1qdPKCjSLOGVIqSU+5s9jNnd34/
Hh/SLdqJbFAoZUyxrds4td+g6TvqU/mYRNrCKDrtHxuBKpkutoea5L2SNTMuEaM1wvj3nKTLswrl
XQXKbq6eiD2cDyqn2G2N/rlj2Bxwu4yE4Sz7pqQHUo5LRBY6xT9CKu+9e8uU3bxGQx3wgiOcsOEr
0cAgOmse2YQTN9osqFrvhuUJrXX0OMbMM+toSe/0XN6GqGLi0DCASQ2mgF4dc+LoWZuxeg8N+mDa
Ur9qYtZcpuD4ggaucIrkbLZnG4m0y+DBYkry82ZsGVn9u4/9/O8///Hzef987J9//seP/fxH/D8/
6Oef/+5j/3yr//jTfr7s//+8f/ed/+PHfr7VPz/tn2///3/sn9/g5yt+Pvn/fAynEK3DbiKYGsp3
h3huZllOxcnWaGiIBNpws5Sxv0TleKHXNLAr4OWXnTdccmVGmEjWd6Hgre8u43jBPIXVJi4O0/ol
/+tz/te7P/8VKcybTkiE9M/XKc3xWLSDiYH2WRpYjudCosrrIZaiLEE1qcevvabTgFm7H4zgVrRr
hGl6mMvLz8cw1ZeXn3+6C9mpHbwNQmkQ6S4ymi9uz8l+GmW4oyU6XSZb/S1H5BiG0YZ7mItfrmWT
nu5C2p2VU53pLW+A8dDaj/Q/ydgAzA4XOjMardVY5CMAEvNuJoNVyyosZfZyUWjzrcHhARXHwQGF
qXKOa9FssW2m7+1gw900DfonTXpd5kw/9F7yRMKX2gKCqtia44/Q+CSIEQP1AmdXt2KyjJZzB9jA
bzX4kGFr76Z+avBk9Iiyq53ZIv8o1x/O9bLxCq3CAg5dVCI23D/Px6SY+ygpW+Ip4Z+HoGsHwb7O
TFDuOEnfrISej+Hho7JabJGgQ4xadP1mW43lAvt+NomX68+amqZdHoavBwUxdBcC7KGHVAfj0l1J
ttAhMyffLbEzIV38ov7qJ+wP9JPMU92RnrJYEUSa9Eo42YhiPFz1pBwpnL44dKl8ZzmUF7eW2PJj
Qd23EBA3cLZI2trPGkXBHZ56QxVb0n+/kV7tUnPyDmyjF8fsLd9hTpFxQIRUvbYilwPc6KdeGWhv
eBkl18jusW4ynaTBPsCudUsgvMkw4gcR1jbp7Ac4mWc0ac2uzLoUQR26wkFFyH7o4E2MvpmkgugZ
RP1cQS3ahh4dWiuxr1SAA6pVJxhGjAvSiYNYkkqVR87LkrscLwy0QQxL6exyEFx7ECh86uYvLuM7
Mp6jQ2wbB03+F13ntdu4EmXRLyJAshhfJVFZcg7tF8Ju28y5WAxfP4u6AzQwwLwIbbeDLJFVdc7Z
e+3xEZAJmIYeCVWcx9fRNexV4yUfeTOR1Y1EfXO7aqWU4znRUQzBkUYmDKxha5f9JxcX0myHbzIY
8OuSUJ02SSEaeRRmZeUc7JlUgigbCU4rkHWGaSu2YbcAh3iGF5NTO9UOL7BNqsladEZLgFS3NRF1
HFq1AdOO3dbGJmy5SUyz0o7OiaECwex549Fso1LAT8hXP9E9QW3DpIf/HMmH6bPdnEaffqiB4BhI
u8/c3KehoH+M5BfpRucek+UO9hiUrutkobF4xspKy5PuR2RxFfSZo5gb9vb3x61FsXH7OJeLpneg
oQehpYOjH3jRB+YzXnPL7YLWJH4FmsST1pO8ZLk/TYOUXMdO343esIYQwx0381ZSTdibsaHnJhss
3Gyq1nFqQUIof5/VxjduQWejzDg5cEEcupqeT0it3Ao6c8KSWjD3491Y+YfQgcmfdwgD/VzvWPpK
eaaU2QnuDIdBz8aJLXFuicYOwGKPNFT1jgHa8qIjdz7z1MS2istfzxnkGetIs7IhCmwHWilIqYjp
s+bXqILn3+rVydZLNAoZiR2UDxvQs5Ibra1ZJZfpnftGu++pwnxOa5H3Q1vm+ELpG8NSOhPWJfRy
ZkzILssUXQ6dTR8QNJ4A6dAmOIXQ4X0grq32lq6d6YaYddeyVy96yZHgizh0NngDTvQ2A8srepRx
6XgWhTNAekg3qvafBuIPVuHM4MUhWPa2xN+W/ckgwIr0gowKqgW304MrOxksOBGFzCaNTBvdfJae
LSe5rywY5UhYGw6yXAsCoWPkaQKZc3OEcYwQo4XpEmpRdk6L8FHWTMA5MxLtWU8nA0Danj7X+5A3
pEMrRkTiy55SZAU2vYRBR0eXZ8zSYyt9nSbMdckSRuNwY8/e1K/pGQQllJoVxgQDb7t8m2rC2FLi
N8S4iIo+ECmDNGhZZUG0vNUFASD0t7KD1cvTbVu8PWSlWNRM4X+bpuvMCnQAW+O/r7j9y62nv5WR
fFoVd7LJ9PEcThhxNRdE0O1DScF9vv0r9wb/XI21s0MV/uJbsmDWbIWEEZh3Q2j/0Zth3Nvj3nSL
kloKCvNQ8dIRy0e0TotXj5vdftH06asdwFZNrvY3jr2gSK27sMmeIg08EAlT0GlZKRtf5xpKntCB
+TwRVrOUmURisRHrkbe3cy7n1rYevDF+nbuYSZHwu3O/PEw6RnJNR4k68oMyzBCycsBo6wPnVP25
jJt0jcNxDixzcFCslc+R0N7cQn7TkXqpjSFgLhwdfZIiTl62nnv1uwyxdnZYvXk2SjjA8tt5mL6K
hQLStsIJGojhDX5NVDUcLjJatlM50pgg42+ViHs7dQnAMM2juWw4taUoTVP4FFXSbg2bXqOBTpvw
mFUYySTovWLlk68RY3xHTo5Rt6PFtlXo2LOkfGZGjaFdq0mkkGF9ltUI/CnsNrqZO+dpeSiQZK6U
XaTBbJIqNnpFtAWXP5QGgaFup1HiCXe1tFoJvDTWhhGpc9NDsXOI3STilmGmbLKz487ZudDq9ODk
4tiM8qLg0DF+UjTdmP+dOckjCUkIrhLjZSrbn2Zxj95+Sg+ds6/959sHFmKwteJEtWdaek07th+3
9eEV+E91BtQBpisdrMX4G3fnZBLteXHJn9Voi6PtQHNZXmdzSifa+jqeKujTbo59DZI/EIWsPjR0
T+c4qoPC0CD7/Z2xj5+Ur9fnFkkLcytjoyU0rurlvhoM69noIJRYfnIivce3KBqmgiFbi07snC6/
GjY7lq/BfG7IyZsqO0LZwwlDn5d3PyX+HfTQvPKn8RH2qRWYooKtx5NfGriySs63D24PfZfJDRG2
WEKxwe2LNnlQOTGD0ei767RDFnJbnRXTkEYHRWe6pKxyOcas7Jje9zxLteqW1xX72LJaReT48m7f
Nq9p0IozSWHl2crcDp1bjqmorYk2m80dGsjmELnhHvg+XGfHnzc0oghQmOJjk4r+XC0PZtmcsHvr
+4b5Et6olg2Iwwv2me+2XecF4jv6X8g+Jlhkfmp9xr2/121Q3xxICeSjy021vySkPKmZjdevUCqM
s38Y0eSfxxE2jIEUgZH8uMnmITv28TkbJqZyE9UbBRp+VxRolv0RA/O3Nf3HMa0dOgTqWZvVj6Mz
YRl6cu6UvJgj5xTILpt6gTDlBeQrlHp9hkshqu4shxSMOJHfMccRAagbcWBEjNFSLvhThMswh2Wi
h8VjYY40zGz+kHSpKht9V8/aa8EvPP978GE5nE3OnoTShY8iIZyBEwUW6ZCIEEv2FWzz3DkUroWb
vr7UiXacsp5OMR5fTAQAZ1LtpRs1Dm1hcxw72wqKeXhsiwQ9XO2dY2ndE+X6MWjEJjcd+UB9ekQs
y+TOuSswQu/ZmfVzvxyqVPGaIlFd5xBOKBrY8G9Xd+J6HFMwRu8R1J4B0DCJz79rHU8xhA/PDi2G
fdanPdj5zozgC/l9d/CTeROhrF0jdOBAbocH5hQGSEP/+/ZDAXzX59u/bjv7v8/dPjRNSonMdf77
2nG5x25f8e8b/s/318vlWW3NmGAQ38jfy8Gpdk1cTVtNT4z3ptTfBJzRB0/lzcNcO6+3T1vS0re1
BRri9uHk5Q+4ESsEVll9X8js+/ZpvPaAOTjL7cB3tHvP59WTywQ0crrhiq4do7DAkGgXYrje/uPf
/0rvNEaddbl9KYwLah4OefY+NuKPf1/lwMs91pZ7TabKvE54P9dSa2nALx8ao8R+5TlqU6ahcW2K
tgQK/d8H4EfM6+3TtwcNC1WKahJE8gTqH40SPRq0waW4mv30vw89g/O9E6OxweY5t0peb19we6Az
I64dMMlNk4IRKSXWnNjyoBwo17nicXhpPfWeRoRx+Z8KA9gxyUqw9mjO7Mx88XUcIHprXQqbagcH
6eu/Gv7WfEDPx5FWgth0KN1WjUTpXCYYNBLQh6Z0uxMmfWa0BYA6ufx4zDftsTfQxf73L9EjhJxJ
cr79cpd5EPSfbZk/ksBCZkFb+xuv08fj7WFgE1sLB2im3/j+cVEiUCfrO4mliZk4p6sZ8VlUJmdE
lAsoOSaipbw9Zib6Whm7zZH0xyAD6Ldvl49un/JKxl09Sm1NOjY5jh9i8UOYrqqPsMMoZP32wR/M
Fw7Q59hAgFs0BU605V+3h1Z02XGEFl7Ph7qnJVzWLYnYi/7UK0gTQcRjEBjds31E5ugegTHNAHLV
q+rsH6rGGINx+TMaFK3zECvOp1YPLLryg8Q032+foj3l4SDnzSlQUexyQkaOY1+4G+BDcFeWD13O
1QhhC5A/uHiWCFuaT+GY6PtIjjt7kthsEQZ3fd1uYvp7iO2AKDScNdhUwErFzpLMuXwTiwN+e96I
luAzkSl78/82cebGeS+YmEOHRh9s9g054rdrJKrsi621TJHArQQpaei8EzpXCMEGCVl1Dqdfy42p
D9QEEdxbHHiiLOtj4pEYaooxKMqGqfryevz3CjgvtQR8Gok53zL8elE1lKPbg6uF4w7CDw5H/GdF
ilAUX+XL7Q24PRCpLbdZob+Gdnyw4QAjQ26pb+OGC2/fzfbFGfN0j6Q1q/iwf8g5BCISFW/RqF5B
oXbb26vJgb863l5saJ5EnVW5h1zaCAOicAkMEe+hhwl0zLCEcAnbYld1IUt7j6N/aQz+64w1fd6A
ATHeQsf/zSu6ipaPJrsFQnEkVHIzwsFfjVH4bWTF8+1XM4G2Dpm2++95LI0/vc27eW34qt8XyLD+
T6+skzS06Z4DjjKq+KR/S3OcFzE9DPjWFltH085zRTZPCr+zsIxDtnhzOI4C14qTNybx1fH2Kbn8
C1RwrYlnkWNDCTP7D8QUtINZWsbbmVXhthb0uFvw3y1/qJ8C/mCAIw7cskA19GjtQxulsmMwkniQ
JoeottbhaJTXCV/9VRgS5/RcuIHZJkjvGpt0DmRnNCdGoX1LQf89EShX7dRE+g96XkBM/qX2xOMj
z27rRO+pLl/C2Hc/MeP/ZIqYRX/mII6Rk53DnEB0zXACU0kNpaEJmsbpWlZkkGH2THzvrDepec1G
DvjTUlJwXwW+C7TMCNP/fVBy+sqZhENKgoI6dB44sSmCPqDZn9EUPns2jJFwGuNTrPOSW3n4Z6B/
Qb6fDOnq/en83jmgZ9zFaZjs6zKCO6bkQInL8nqMOMmsupBKgLEw2mnCspL+l8YJI5lwaVQ84751
uL9nQB0TYGfmkcReQjnKGDRxsN4bJu5+etKfVY8J2J0W2/wI3mOGohkWEgtIRaAra29LmwqnVp70
u2gohsMUtvc1b8G2xzGzdnVAO340I9me/aOZmcDxiEDzbZ9wLpru64rsnnWSSbAf0O44Xx5boBYH
Kn++d9kwFp9uWPNDwvySdrmxsxDGXlvX2zi2Zl7jzO2vrBnbwTJAf6oeGBziiKcaJB8djdpbwacQ
TB9mbJ8oyL3fvEAro4q/XaSg9KSCerRm+ypUwnMHtI10NaMFSM5RKj4KhUCTIy1ZlibIYnUUmkKl
EX5bjMQDJEEOxpLupInO26HFjI9j9k7Ow7whRhMunxw59nf1Z+SNSx7rg9QhA3F4ekNDOO4mglK3
JQkIrLkXcNYp0+P+Tve+sGgJAqxXxEKAeaFztkmgmROCqgc9vr4N0SdQnDKyY5MP6hmE3IKQJ+4W
XG7g8eoOMkpM+oy02ndlLMORuTKwHRLX4GBqyWdmDb0bDuyl26HjzhqN+q619R113Z1GJhCCj6U5
MnJ5TvHvYJEuo5oPgHmsiMw7hzneWrok8Gaoo7O3cJccjMamGx9Kaz4S7+cjC0pJESzIx06It06T
9ETXkbU07h9xXZLe6wFQL3ETW7044m+aCC6YOHRSsFn2dAe8mRijQZzrbkTWVPivbmsMJ813Dnnf
QR9RMD8aH1m5Y1tpMGBpqUdcgI0rnhEGvdPSfsgax9hF7kw+p4DlF1k2pEQa641HmlVYc1NoQBhJ
9iblNiV0SrNe2QIQm+c0UGcNAkjBiYIGAYeH/l6YBVldSKpDo/BPtSqPymdCPGTeqe3ip57uKnUz
Er8o005ZxvJA+TFdlNtDjtFwerh9SksMTMS2T/x9Z7YPUqJH0yRmncE4xOgYYOsS/dkuBK586ve6
H5+YDHXHLIPNpFnXXAdd3CH6+Kwi/1MIq7yvSfuVaYd8quhPfidIliKC7+Iin9gYyFHxUrp3YY29
wmvkTwsfZlW6oQcFDuW9KvJ4a3TJh5p7F/2vXZ6zjAATWdMBHSNaPXrxO2e1SwPTpFm9PI3kPITx
X+J7IVoYiMJhJwC3q6MXgnrOiBpNACZElLhVRpSbUCGTfBC23OY1dasAzrUEri7Uox2g8mI9hE0N
pDc0VgaJV7gzmDBmKFf4I7YGBSp/cUP6mXctGFOSkVZ6x0ktuSBujogUvPEJM0AoyjO1Zry3K+Nj
Mlgi4fRGG73TX7pOGXuvyKgkCSJmoA92sgtsj829VBwzS8+j6Kto3sC2cYpExyVB4oin7L3onMeh
H77szIFGaQJqK+hsTHW6jxR87Aw1GzrZstvl5bXprWHlZ054ie8kL7tTag8ugGduWqRCCDxoxYz5
tmPkoQYaaarf8t9EXAMJLY1Zx7/ndbs0jUl4w8zmDV9eBYqC+YK/2IKPDT3WlcQ9gTo3w1dIynkR
NhdtrkxQLX0eeP7wVkB7N+D0oBYyINGaBSAxZ7hruRXv2KUyYfmMIHh2XZmVa8EoYZuNuDu8RPtj
6860n4z5l/cC916LXd9gmL3iZ7LgLTzwBjVeELepsR369ugW7c5nfnag8ceo3ujhwPT4nRN/YdkM
e82gh2bgXtplZNM5eK+RbQOjjccjkilUAe7MAAp2Wc3hydWEWmXDko5nZwXsIfchT+rHyfFe0XC3
I5oA4O0VY68UwjUy8TklrLJBN41N8RUDwkWmS+V/PzQUUTR/X/2o/ESCk220hYRJa9zHQb7Mr7+c
dqF80ShG9fZhyTomdkYxN3Kh9w6C10UmDRTDxt8BGW8uhV7slS62ZW8j1CNOGcPLgpES+kWo+FnT
71oH86vIYD9PEdCBGb03KxsAP+oK3sElFScxwdfKrobAjGIWnPQS9YsE6D4E95sNfnlVxbClHT+y
0s/6ujdfI8wo7N79d4zemnbGyCwcX2Az/00GMK7uLF+02Ymv1tBcKEvftZDxkSMEblrDPAGFQrwW
QeH1NXmHyR/TN11pQKEc5Aoi14c4mtaW1r/oEvJuCBwl16xvulj3g28iHykhJPT1Osyt/lSC3H+T
aPKi3L8Q3Tu8DYbzLJu3GEXaWuH7xapW/VFonRhj5/vIhKoXWkiPUWeSES0RVzOAwVJZOpd6HNKt
V7YHQ4gL3RCyED2Ut1OlXUzS/KrC+dZnB5MRaD+UKWrfK3XXoP0Yut/ZlEZgyGw7gZggdcdfDSMl
R+1oZ6BkfxFGlocx6Y/ALV8tp3lzq/GuOUyD/VxEHrdFnlgY3U30UgV2nqT/cdyoOEae90srNOq7
d7ZwJEAu+vAi1igyjYdhSO9dLuqV1PvPFJDiqk7VpneyO8oAF82XRCOrN80WlOdd0+qQkuFtIOzW
GFahy6+Vib9Mu/jadLToiVqiGwkNGvMAM3LmxPdFI+7DHPEaVpcecgPGd+OU8fonepwFuKmeEMTh
xlBcjuLJaAzj4rYe9Eg3mfYyYgZag3zuCUlTll6sTUxtimIHMKbahbVzlwz1J0a+55ArkHbMeBxT
7bfxT0un7jRmYgddNVDZqztR32LOPFvucSz9fTP+tkN2JyhxV64cvzqt2jnoEyZiwHtpgTuacEzX
NaQwWZCSyUDNhzeIzBh0dl/+JAV3aE9Qb91/0Wrq8/4+YzxrDfLbb91qQ3s2JQpqvJN+AxHcVoHT
1d3D7UGX941lpEFKen1spta+LcUhielCTXid96OM/UdHF49o6DvemNDcKIpDesFX9PL2GXnyjuCC
FOeXfprDdj63MvtJ5YxIiolHRzI8UJQKJqiTfk0lu5ou7PbklFQ5mHAJ3qhsoEceE7a2ob9qDn0g
sOHBKaRfVjWvXHDpq8D/nXgApVN6YTPC5fVoh1hOgczFzB9Wo4vyzbG09xLtIXQcPUUVyfbSmrYJ
mlyvA4Hddk0W/EYO/hi4Mn9j6jgEjhu/xQDzlPXHEQlZ1Ilr3AlX2sATCRxWbVfvePdoDDjwNxGu
opEVABLbjeuqPfP58KUlfat3YPKFg/vNelYFpgH+BOoaEjMAZNsxnaAlEH+eRONTGzMhraQVbtQo
svumi7yDi99ZH8jMwK69j3w/hf9DnrxVgu4RNd09yVxzYxs4R/IYmYS0zTOzXnBXy3kHOpYexMAC
iBKI2nRXO1G6LiQRwtm8IQiqpM1Cjkkm+fsXiaSn9fHJMV963zaOfiQEsLP2YsU4FwaVqAD687kf
pns/xNXMUdNb65BHSsbeWzUDXZixHzYOsWJjTws3S7MnCFtp6z+G5mHqBJyYEAdh57v2pmlQpjMN
Vw4KTI4KGxlxSwF81Iz8oEXLjmfAnCfEZNcU0U+hj9PaI4oTijeSTEOwjHULrrKMvzQLb7nb0b9N
OJFCNMyIsA8IkLibyScZpM7BpUm/CSLPjp5Tf5LRiUOh5RJyz4xAmTX21V+3MfHEux2AaMsvUHi6
SMRAHMsBW5ln/NiCMYvRE7NR0xBYZbXvHkj/oUwp1H3Tf7YdREDP4yANnBL+2XtvG3Pw3z0JChnh
hs81fYyq8s6RiCiKAgfcH2XZh7LC/zyym6wYtTwUVnaEEPGG+txiOsg5pR0s/l5wkpHWLKHmANFy
+s7EYBqLYZbvBjlPLH1IddW6JTgSkI4IzqAYQ1nbY5AJtCVOuGFAbLbnMeyyO0Xtb9XFxiPefF1z
OHBSi7VK58Yp8+4MPKvmre9/BdgkGMF/0jiknCF4t3PIvdXGCE1iSxqr0tNXD+BkEOUPfe58EzKe
8SZSfzVMqGv6RFA8MInOimA90N49UQco/ZJwC+7xp7H8J9Lihm0YZhwqtpjtGUYhONigZjnLEuyZ
TJ21RNaydTs0u62kW5A4cKvH9lCoXq1HZl1AGPmD5+iNrv/id4/+YCtIGXt1L5M+ngs74p2peyyl
ecPBaTrSvHiMSxhlyewGVs/wPlN/rSZ5NozxTUQd0QrxerCG31SUWhC+6hRLPc7tssf341kwwZNp
a+RfMNGOId3dYOaYBsEDrXYygcbI0W+z9ehfWOY+uqTeu90XFZF9CfFkp1P2MxtsqvUQIwTXj2M1
MO3guEV2yjY2cM+4yNhtDxE5hpJtEZa/0ZDAZU+cdh1OLPJ0TpjCNPx+DExjZoJCHmj4RNcgQc7j
psbRiDiGlQyl4L384Ba8RlF+FWV8xheloXoXoGS1N1DSuAPmiAR0hlyObbMv9m9FBnygQUSHXcrb
wtZ7Kope2wDQoQuT07cu6SwbybE2WqbKA6PfRSRdEtbtWx6SgQwXr222/roC1ca2UR6orIWWvVHg
QMLKtZNp8uOm+m2ITSrAnI1KjxZug3ppWgQJafyVDzxFHHzPkpV6SN3XcUBarWfg9x2EoKQU7aY2
bq/YrYo1RGkCzmNRYK8bF+kghCoa1AYFJtFIi3m2qby9l1+asXmxYwgQhTHuirbbseDfT2ZF4GhI
+h633Wq0fU5CzAbdwf7w4VUPOJCQ9Phn2ihfttM4wTx2+30iy7uwxbBqm/41zUFl1kn8x4qGnW6r
H9xZv3WS/EnqllDbUVup/F5RzwtClzd2XYIYssLPyo8nEshQEWQJx/KUPhu362x8kFHzO01Tx+4I
w0hNFsQ8c1uTpgoZ91towxLKDKKdkdTRs38tGg0rW+ecv1wDFhuuvrDjJl8GaOL/OqqCOziJ93zA
ia1m5GV5rk5JXDcbk8O8VcZ7Bsz4R8MZX3JRBL2VMjMFr9m5LLW9g1gFpu0q4VWoZ2tjz8gQJj26
jHXzPYgEbAiklDw3d+jFgsyST7lTTxsqncgjRree+k+2pRdbotwdOJzhrdCWYBHyz1G7iG+0Pi9x
EW6JuOK7LY+DBXVTyjQbfDKvrK7Z1zhoHNwzHk6ptevKF70ovlFyUSXK4nXC+2B2Xbwi5Oa58/WW
40OF1jplXx9LIupEn/4sdCl/Hi3KkL4+i7BeTfRhWr2B9NUyO4zhDkQ++BYv5VKDRPTFnrydItkd
JtuUW72ud2WCTsXCTR/1BkC3CscBiAEU9FmLeF0iNvcycqc9AysagdQ8oQWfq7oWCthJ9BYGEvSz
K2WM8ZFI+hEVQsvSpYZd1MYHp09pLOJVebCcoya0+W+Yju+anX3EstMOZDR2r9CUl3wmv9sQ9Mt5
B6SMLuVyhXrrzNW6vRjijtKi17eNGYK30kW0teuGvLz3yq3PxHocUVAjLRAelc6oIaoJLwM98AAN
3mFSE/WK772lDcLlCidqJyQyLfM3tpOX2bEuSHwYQoPCc8yE4A+q7T6eXqa2/57T4qXkFLGstV+1
zQUjVHPSZuPqki4FmmzrOSQ+K+CMXtVAVRbuNU9ndHBOSw3kmhvPFQz2Vf1lUElWC6U0Gt8M5q1b
DkYeVzhoHVxBdoN4IfJRH/n91pQ0l4nQPNoUOcDxbc5ixp/ELECkEmks64toUm1rDM22L2hls3+u
nDHbzpm3GN97WmomCqHe3AwgZzaOET9YLp6ScWTfN9VhYPhDl8DHKe9U3IPakyF+iqzL1n0NpCxm
c64yygUG4jFCIP0v0p7H0YKLr08YKaFeOF7+6edte6rg6PBuZd/9EI+oIdOXcaqyveXbD9CFvKB2
BPEMvYGjBtx3uZ2rJidCA1D7gBSOHoS+V24jghhZXZbS9uvD3VxE5yYnOqgiXmTQkytIOS4iDwoi
yzLo556rzG4WoVT5Z2wdgnAIEKu8BM9B5SYbyGxiDe8k3EQiuc6DQVeAdMbJ1L89X/BHVN5r0wDC
oNJv9mGu/SUeC/qVxjvSDs3fonH4sxGqKi3/09VQ7tLoLwM01oSUYJiwxXkEZgRU168q6KuV0ysY
2Y2ZU3mnJTn1KIRejKWXYixkT8D2+8tcVW+iMHArJH8a5YIRSLWAtsxRd0b0MIb3UeTc2WjT7vXW
fTaZxNr2N9QUfjmaNShK913h9UBFWA28ajc79MnZz5DamyWtRxCHUUv8jOu2e2mB9s0gKzJO7VKJ
q6aYTkndHVRsQqN3OXprnD9WYRE/ixFiKMFqj7QKaUFxtklH1yZeoXVXTUHiNU1NLaVfOVnLESVe
mY2jr+q2BssShmc7x3BEgAX7u0XfNvZRiAycnGdHWyMeOzV1fh2xkV4d3DNwmZ7MIfpombpsh8YH
3V/eGTFTbRhBqHMdbpBMfWWMq9dAjYj+7e51/BNaCKodvhiNlbuqQ08xhLBofQ+SB5SoLlb+buob
6JikIcNUoN3SL0gbohyq6iITmjyt2hkFvv45R/NmkqYVUS7QpH5sp2an+Sw6Vfke6lZ0TFFxJUsu
An2ue4S9X/ap0E2CN5PxCzTWD70xf3K+sGi1ASl3NJ2VRmhA6j4itzoOyEdXbV290CEAAOFeejbC
BubADt8NAzdtOvtKbUNh6IHz4kfyDe3Ca6fBUBUcDCoylQim079swO9X0Wb7An96HW4mGIQDKv+t
ahFTuDjW7VR/lVtphP16IBeWKDE4fuy7q07GLy7ZBrGuJ8eYE3amb1rJCzmYd0iWkk1Rpifz6usA
1RoNJ2dZXBOFXJlaF81RM5/Q6AQRPf5dGqMKZZ6Oe/u+0NJuNyjzQw9FICMCpWnLQuVJnL+lHTKe
9r/1GuWWa1fwdSvnCaJgyGBon6vquUucjyr1Eo5QuFLjggIALeFX4V5owlzAPCSfNaI/JdINPBGU
qWrauhqrkkeHYyGX9m2ZQX8cpgMBLk+0IWlpWNmPyySEJoAmAiv+E83kF/WJSRGXhGe6HBP9zCy8
hMjupCtPjHwX37ELw1VWr6KikVumHH5Hl/OIoEi24vl7oHNZEOAivGhrCSy2dAWP4FBsUJSAHhyv
sojrUShwO4vzQgnMpqPKWPm9KKDI06czMX1x9bKuR7FFTuZGDN5Phm/L1tVjVE8VjT7jd0i1q+nj
yK4r0k6rH7NxAXfa2ln6izcQ3LlmpzA/xvgpsjlrDf78poiNaa3yGexAtwnDtjjVhg0/V4DX6Y0I
niY2bi9/y6L+cdRKUN6l/8jY9c5BzrGGeZAGgDZ+qo5G8DyWHEU9Qncmd0kCygPfgRCPkV+fwj4Y
XHoAro6FM22w/SQDPfk3mCmvnQJ6g7f4yiar8OkTe9QrI6jaaT/UMLxqAjX3UePf94b9gakluRRh
99cd598u9J4sd7zzUCe282tqSsURSz0kCTcGypZjl9DPbzrzZGjHsSZ325++rI4Tvs1t1PvvPd0m
TlHUvQstWfXGSvG2ME88TEzaOUJzEEwk56si4I7be7b8rClAuREobmIPzvIMOs/268CT8q4jmEm5
zxGJl2tJzJ9V04gpES5tBkf+5C0554nXPbajd99GhMzJWsLPtnaQbZAHGuVTUbl7wOmmIfAGsVea
TURPAlhg6ABoMyoMgQQpYQC7Ni5dhDGzPggPXZeRW+JpFWz7ZvkwZSradPojORft7L4RCfs1Z+qe
/fwS4fENyKmBWKfUIevrC/gj9yUk8tagx++b0xVI9VuupfaW+HMO37l+Nu2TJX/6cWZ3BfWbL9BW
S18cfUQadobY+b0Jlk00zyqtPoGDY2dQ9aVxQ04MxrqXZs0L9wCUj8FleDdCbV1ZzbzTOlA/EGpn
5CegSDIECNSsr0JvH2z0Aw0pXPXICo8BMFor1nGozWoj0LQSSEH3wWisu3QiIJIZS7fVDfiidZ4N
KGjrnRfqGmAt/1KXBLTooCaSknyQkcCGmqE1AdhvjXK2Hjl59IYJKdFompRSbVIfZ3Oo/w5Vk+K+
ZFRkTk9VqP6kfWadrZxJfc6UXGi8jDkLb9iirnNc2EgmclfI4j6LbrKWruDIYHMla0P968YG3WNr
oxEfGRR25m5ku8mRQiFtMr7aWuNkV9drQY6yZqJc6/STPUTFihmVJ+o3hsBqZVkDm1Un78KODMOh
+DBEtm+8huB50Jo+l1af28CnQVUaWNmRFnGD27DtNJfr2BiO4Uzak/fgmnYNtWaYach+chbRdgXH
Jdsj4iKyuX36eDwNTvfMKAvvxCwYE9vOo9cZlxSNA1W9NhPXLv6UQQytFCK/uSJ+eOfDrYGd4JAi
Ko1jpiBou+oFYlm6q2jgrXwWd895tibw/+rez3rWwyJDAUtu5IByYJL3gCiMFQqZkN4rtG/aqFuL
Bg6N15oUWs0/YP1kY4rgD0ZRt09DAUeLACcIUQbLTEaulUaSITNc/6Ra/R7pORfU2JnbMCrsCV4n
iU0ku0tmOgmqruXBMYh8iNxu2upT7qEnLWF/hdyaULY8b4MUtgdaGAGTzxAH0KLWeA+GDbvSNuKk
vLbbksFVR9ie5G3QuinI7ezEOYepiygjpuImsykPg/qYiOZeNuEvQYn+hkKsWU/gGVFJx9gcHvFr
LeQwn1iaBJms5//lHfluZNfsGX5HYCcY6vpdd5ysZlyh14F5V1DhkBSJ64e2JBjn4YSpKA8YqdjI
JcmkNtUmCTmxqhr1a9892YKmojYDXY+ze2KtMIQoRIVNmJBMxng6t5qTKqHGxl73w3sASzDFK9Lb
EksJ637vym/QGFutEPeq5DTJENG9DlKdTAecaqQKIr+KP8P/MHZmObIrWXadysP9FrPYGRuhXn54
Q+893CM82h8iWjbGvic/NQENQJMQ9FXDyJpRLd5KlZAlQBCQCOR90TqdNLNzzt5rTxSgpIIpxHG2
gGdMGlcijD6VrM+WAfZiuA73Yzu86I5O9Ag5zz7SFJwwa6cuHDj1D1y6q1kjZ8S8xJdX8tUYO/UQ
KNHW1R+QOvSLxh/OjNjGRec1ZgCZxgDFbXBmVEt6eE3cQw4u7jmElItmsi45dUFjkiyMQctT/QhA
egmAjrpMcEJt9zxN1aaZeFxJJXfLJybl7pYQX9oxXjXVFwuWnJ5OW1d0ZI8hvlr41ux+GzMGduQi
p5l58uk369po3IlEv4NftYzYH1clrGdERznEbIBeefcKppmLS1mfdekG1NQPqoublEzjHQcWnzNq
UPIIaqX+xlWQB7SzayyYhmV4bOQEm+vGitaegWvTfmdiXoGLQDBGCCdQMIAZAl2JKgPA+f5LXZAr
kMbVRz5m36RhFEvC7x7EqHZ4kzHMTXXrbvQmv+UqDr7CEfNghHFrTO625o6HMvDLldoSlCKhGomw
eyBGNGXpoKov/Fx6sXDvLGI+Q8VeVxpToDaqHvUq/BROMKzUjpDkLIMt1IuXSa8ciGsQPULtJTPN
azopMQQqYyule1RijByD2sY0KPONqAtzY9elv+JR7MKnqEZlR+LDj8mqMhTpS5f4REbSCcwuIjxN
dfLshsjXyK5j80UxUHTfOGM/lbDwIog9BRGVca2+aai+lmj9iMITxS0OCWAefOqX3ylpzBo0hVm2
1EC+sC0VDPNK9hGGaCn7OSgw2//pe0rzPqT+bjEbRf74wcmDJqbNkpA7CdqyhBu6YRzHda93MobF
b9E5iTsw8AMzZLfS84u6dgsC04I+fwmEfJ/9FSsDBmkDR2FpU0Gv2bfsNa1VSpV4SCiCJ0bD8KBs
P/X0nu6dZlH9goW8+TmdOKDmO2n36lJrd3b4GXPbQIEoVxgYWtzqxEPyBKIpCkoU7fiCm8J/M8iU
QyawtrEq3Q2vPYFTY16JjcPqhPhCwkjyXbSz5KQRBWWf0+yKLgQKsBO/6tBlUAHVxFRGJG4Ky9rL
tPWPlsFS0dOYLqyaABZ99MDv3oPGMQsQ0jXqulVkf9q26i5VlLvKoOc7G8kbzNtKbiwW6yruH0pC
Tatau1OSkcGLc42R7axDoZDVqOLdc4T8mtdTDPc2SSsMvFPXvtMlwqK+2BlqUbOjc9zHJZRQj0Dp
jAikIAiGYpvBF7+ZIGitdzcFEajLwAE3ZVvQijq8bWZxSsmA5f169kWTo7mvVPRwwbDAN2WsSzpW
m7YsPzXVPZEQQrvI5XnNfeNxbMId9BVBNkhzX9ftlQjmQOJRymzd3SAwfGOeu0LBG+2ECluKgPdG
dP2lSKlHbGbDTDQIfshKHBrK9KMVdMlVav21jkM3HZtlb/FExnF3rQyS+RotWvmU3CtHGdfC5mgW
2sW2V4Y3E/0f1C9ufd7fyogsL0Tw5NucqdOiM/Y2+BQ2PUhYDUenDUBfkEQMxagSicx1gulQJ/D0
Qr93ueNRThQV8NIu2bijWjAvZL41kEm47Km7EaaUBaVq6ZFiE23TwjZxkbFr52agM2yq1qZPE8A0
CtNzDSNF2xafWyaKC9VVkS7Ug37OW/UAzPzOhw0YVcRIlQCQaQsG/L8OzNgUkvU0dSx2HVVVHVQv
rUmQDUnocDrr+M6Ow60257Fk7jug5eooA2CdUhDUFrTJKXR3ccUEFf57cqgm96Y1qLBGChopk59O
+DRrdaQrZveoBO2pSGxtVfnhD8pYuYiRCsT1XURa1lS42ZJ7XyycDrEEAH44iT7h2UOwxfClrLNm
eClL/cfVLJbYJluGI8jjMnylW2wRtEQivPnGgYouEdGVFXKjZCgPWdNulbHZVTowtEp5iMvGX1mV
PCdEiyFiWpOnvsGoSntOf+/94Ab/+Tmwgxc/878z811FlSqV/jsyUDONwUkVAsNCER5SkEeJrp3z
IDp1vc8QEcFv0iJl0yJhnsvCvaNphHKGSIgmS8Z1LB0aC5aCVcNn8DANOkc93CNtmosF/PduDm/n
qNBW4bMxc8DG8gEB6jO2Rps7ovmUPdOp3oGklkbtjUA27OfK+Mow5LHwjelISMGnuulMLmHJMeis
juGLWsRfvFqk7VOgeo3PrVuRO+2ZuvjSeT6YMnIlbZCZaUqAijo2Dv6x/DmdGF237VE2Tn/+/UEL
xDc6yd7TlbKgoM62mWF7CTcjAuvIPyjIvWpgSEvaRmKZuiBhL1oZg/aVarQm2YXGFnDhpaFUML/A
VZ9kghgMGOuDToZ6rV2cUe5ZAGdd07SrCh7JtATnqCq7oUwVLy3Vryi03ktFb89mW6ykYj12Gt52
y4R7E9uk9eRXBxHAQdeUl8pCSdr2aupZBtYvImU+GGDLdeRSio3u65gW3CpEhoZG1CyHqX/FOwMU
Tpo/lZaDEDQTOgj8Sd1A3ZqkEoK/mp9dO3sUSK/3otuVsGhORo0MV1FKvli9N+jPrWCKgOrFqbsc
bONLKiNRdFEA7qlhdFj6QDn1AhDRrz/+6a///E+fw38NvvNLnuAXyuq//jP//swLos4Cmu3/+M+/
3vKU//3+nv/4mv/0Jafos8rr/Kf5f37V5js/v6ff9X/+ovmv+Y+fzG//+1+3em/e/+EfPItRM17b
72q8/67pZf3+K3gd81f+/37yj+/fP+U2Ft9//vpEI9LMPw2HYfbr75/aff35SzPV3xfq36/T/PP/
/sn5Bfz562//42//81//29/+19/+5V//+//1bd/vdfPnL935i27qtlA14tFMy3J+/dF///6E+hfX
IpvVFRS8hqGrxq8/srxqwj9/CecvqoNGw7V13VVVw9V+/cGw7/enxF/4GY6whW0SLOTwqf/96v/h
Xfw/7+ofdJMveZQ19Z+/0Gjyeop/f7vn12erJs8iSgTD0VyLxolm8fnP9/soC/h67b+otNixCrtY
r03k2XNAS6UktAZ0/KaK0QQHVcjgMHevuKX3k3sdafaHLFuJs9GYaPgsfu3OH4v7hiAHvxJrkcnS
y2paSVbHUSRnQhbX1CU1PU1C3NlXp5Zk1BatHF6Ceb6hWHs1vKVFekmSRHvCcnNnIhgjbvFlqlF1
mAjJPNn2tHPaI7wa4jssApLV+jC2xnMSoWFLOGnXRdCslJYdSLioJLMLYlpaHkZzwP4HCJX24WA9
JzrKja6iItOl0E6YZ4+drFHmuv7BUvD6q+EpA1LscADTBvQubmW82JZSe2JEPGGp7bqhHgYIsUpz
9yOL8vcpfZ9i4yswG8Icc5xOCP3JkmoY9VpVsTN7cnb00GDCQUGiIiKAon+2LAIN/eQ71V4HOP/L
wp04lIVi9pty/RP/PQjnSK6PkMNaq/jnXk+uucJcPJx2TU0cbPFs26GnM4tSAn0lbcbYpkH467By
NAI5GsJZJ4UJEzEnEYf7PjWOtcZsoQrEmsg6mNXBVkv9jWs9Qk8e1iURhItKxiTaWpsYI+rC7z7q
AKk0wlmr8gi9QEjYMQFX06cya57iIzXPd2QTXMJFrkJzxSHno3HRDoXjvvULL9MGilIdGum00Gym
DIb10anhtrSTbdwf7M6EaqGsgJrSThlsmlfuThj4oqJh27FLNSaKCtu4dqy/CgJA0raoqlJ7o3DX
mcy9na0f0WwxrEnfJ3yR0zZyTTNo2Wh4fEcEzPYk7uWzm0Fuk6up5ffElwSIauCkB6aaIAf4QYnF
1IZEQjKjmfxjyTFfAgSrnIankVgLaxlzvid+5j2hCLBn5WQ8oh1PKv1A+8lLdRwCUdORW11ph840
H7suwqSMgOacQtFs6+ZTdR0KAHpw1bsE3SaH7gvUTx4cOEbdCvRaDPLpLBMWqhQZs3RDrT1riu+E
2v7MUAdThsoiB6qhW/lAw5CyoEqijRE6V7/B0kKoAtVRQKWRhbQ1E1W+hMOAi0Qz32qhCeQx+LmC
ScVnXIYb00RhGpGMsyRUsvCaPDvU4EWyftMVGY3ibJWnexVRZg+XoptFf927Id6Iq+58mHY9dtsk
Zn5kR2fcsbNtDcuMC9Msbbvxigyn2qkYZtd1WyYrEFsucQKppw76SWXL5oKHLqyVtjrbSfSomqmJ
arIxH9r8zLCmObhhR73iL1RMueQvLiiOCu2eyAdwwyFoskS+TdoRHMUhBEkGq4UEGHlrWyQSXfjZ
5fehikqXtJYR7IMrD9K0triuVaLlpoxxD/lSARBbvglfPrzm5qe0wWRQR1MpEGsyrq3uEd8Itp0J
B3VyrJVZo6SfG957a+b00w3RX3rNXY/6XgNqEZAYbqsPeElWlLcLId59NO8tR21dfmZZTo4vVeks
WmYK7SN/c6jFFZXFkXb3ZPmXrj5ZhMdjkt+A4ltI6rihmh1x6DAJJ0T53dl0Hu14XevXIXux+oI7
gPDqrd6o3OblitToZjoU9FgTbphYPfuBepmya32lG7GBuQWIkLgZ7VEhdFQnWbOil85kPkqXvqZs
bGYnGMoPQHhwyty5RrhUwLYb9Ws4aDxr45W3CYoLgEP+vginyCYzthMC5Ki4hqpzyakwSJIIiYcV
U0pNE6SkH4XZM6GLt5wTrbAHb5A0ZRrYFEHlFTDWBaZcOriU3a75RCQVdY+DbBSFy4w8nClCI07l
bQfuf7J+arPbK+5I76NelnGxQ525juEI1tlLXsn1WD0Di3HSELdUuB68jCYFSRgkPCdnh3HT4GBj
GYMnpEYXObg7FHQYQiL5WTpr0urXUyw2qeCASQOWuN9F0qMvh12MDHLJvkiUGVT52lxHA51HmtJN
vkuavfRJJ6ZfVqbPvRM9NCOpLQCjJz14Tdv3tEyYcOkoG0g7BW+wULsCoskxgGYd5BsUhx7RXsxx
34LwpxxtIIg/xAJ8llhDx8HCdnONNPuGKnXZzEIZV78S6opPkNxmWvS88aiRcsaOX3WP5JEarmU1
MbFSGBM7gNgoEJaXWtWeUY+cCAhfOWq8K+ucylxZDeEqGC1uqw2NQsIJdPcHGPHr7//G5Ekt/dFr
4/JiESBqnqsJ5W2s4qlgKlQQvEueQWoywSEWQPdkDo6up6euhE/dZOwryOZjBYegks624cStBvJB
JP5GSeW5R98zWG++9uprdwPuXj37aBrUuezB01QtGlDkTvtRR08Zqo+JelroczsTiSqJDXqLZi9R
UDg2MEbIP44fOnD7rhTHSr8HkLJKkycrfuEJQuqL9qiZiBCC8L/T/HAXUHC3Wv6B+2QjssZLXfo8
Nu6t6Akt4zGPhnVPbxze/2Z0/GMnXu2UgBuVSxtVQHTRdqyh3fEAZXeAXrnpcYUMUBxTi30ukdvR
TvfVYOwLlJRBwEYqt5NRb9qm8FKruVNHc2WPw9qxDrXy5bK6hiVblvjOWPLyWUNSg0glPsSoxpe0
oRGgU4ZnjNt5prXecwqYfCkDyqCibCi3bO+bNs4xWheIQi0vzyVHNgxIebFL9e6k+bxtaiU/fLSu
Zfcq6GJnk12SW1ljL3Hv80E7lrS+cgxbAQD8kt0zpnAExP8TmOPW9x9wTK5yfGpWqt+flD6NloVp
PdQ+rPqxvzEV/cAyCIlQKz0bFWto6O4ple6GySFOvuwBAyac75xezITyDAWC+sY5ZnZlxhh4hrph
GegwPoV0KHLiQ2RvIoNVREoXNdjbJXiVDPXN8JW4JmKfTjwyZJotDStGMb2jjtt0wj6r+GKfdMOx
zSyatBoTVlpcWr0JR5ctMjgmNjaFpHBe4HyQE+bAZ3TgAwykQvZozbXooYVaRYE1fgGGwP3Zzqe5
mR/qPiKYvuP0uA2y8d5WQyZK7gN8UdKnwEC5CI3wnRHcUE7dec71NfSfwHC+mqxb2zU5l2gyq175
qmh4Y49YFmXN+gEBv2sPOdEAjBdfzL7niEOrbw/lTxQWwBKqPcxedHU/Rcx8I8Ojx9hDc8pnC41N
Z2yNEvGoPyx19HGjIzgt8wPIs2pFsMxJvCFnXG2ZpaOcw77OUnQ3jB8KIVVjeE3GArhNcaAcpUk0
oE4s7sh2o1GTspXjOGI402mqunIAIvqkhro54qpq24OraNSzUJtdOtarOOTeoE0VZBVSqKco1IGn
I5RGddMU84yWQz96jtQBOw9w0PaNU2+QZ8oLwOc66NTK8RyK86C7xhZJ85PN+dCfM4ey1Yif2M6R
uPXxiS7gsn0qQ4d8ta8oyTdx3y/qsSeCBxuq+lbGFnZkaCnKTXfkdiiTna8xnm5IluVtTB1oLsxO
mW7fLNaNkXsuEu95Zj6E+W4yWV2RSK44eyP0TMB3DIfUfkCuCOB0IoJhJNrFRVwTAvIUo7nuoBlX
UX6LzHjPN3pMT68Wjz8hq5XXw0cqWnNZAEEvzeKlFwpssU8e072SITqc4rl/sMWw+RwazdVtOT/4
5i7TCrEr0+IOrhbB9Lr8lj0Rfs5wn2LUDMiRWERpgZKFU4yAMWLECtMCBaVtW9vy2kZj50XWrF+Z
WC5jYZpArZSXrjBfHTtMZ2LMpRyNByigSAbmsB2NNMkyeXTqGLowR5FPkucX6XQXAP2mcbjoLRL+
GvxOs9ypQZ3pP5GLuMg5W+fhl0WvPaeK45DjYtl1YMfO146lkxHZVZh41XudZIOvTD4iulhoRbic
yhhlWrhTnZ3JzUvCzkIX6CXV4L1BGz35JnsS4STpVi/v5bBv5l6Ug+saa6A0x5MwjzFdEz07gLE+
W+WlVOVOGUkKEeDPoWb0PoNFyACy4egid0NPxozanrjb1ySALCnXlzUOtzwmk5hxF7J1nSmZSVh7
O/iP5YB1AymGhGLkUOLqpHmGU3Zn10CyO3y9UXNKT05zx2bJxsI+hClatYLDoD431nz4hZXWvEvw
BqgwdxEC5UBoR1H8BDGgEn/fcdrI2dQaFosu+0neJ57NiBc4xbfBD7aGAG8XM0LO0bdlTDYL/wSX
S5K1x2q+TbRmq9HtS2NxIE4Hkx2ZahxS0mlv98Yh0Z8ii6RW+1mjWEr8jzlMpZHdVsvFI9y2PUUN
ktifOJFelCfnMAvWdnavOe/01xgd5PTfP6sMRZr7nmmH0Xc26SJKOPd7kyeNm6OKS5xqizbeqaTI
Z9Wl7Z7AFnL1j5JWa1Q1a1+8dOTaTBY7NtPtqeGq0m5vsRK40PqIMpkFfENz6zg2E3RB9C5ibYXO
KxNlZuVJoXvaKJcdzd6E7rqaPE+lZFPGjowiLRhe59mx392NvD/wQbxJtTem73oNLhMSFaiWAg88
8aZQ003l4KtzP7qJo0tCcDgSAJlt4zlAejwVDNss7SZQG5nGqc0+LEmYJzg6gVKf2Hqj3kZTtbEj
DNtZ7012shZucKoY8TkNWXj5fdS3B2Y+IscKJtyFw4x6JAiLBwPV+bvNEV4HOlUP2DQ5YOFf2yId
4yRZLJuGqqeuj5bLwZBlB3hmdi8wbUvoKVaBH9q9VBUEFN04a0RRCSU5u6H72qoYfnzJluwsEo4d
Iwpji168PlYe/vhFm7e7qW09I3nS6Tcm02lMTUyD1aYIGT+aOPX16Ni1vY9ULG/QSMY73a3uYrB4
XsXczuiUDxFHV0zzGNxZJXtFrHyauTQiFJgRqfMwIoHTQ2UzlN2zLVgLSq5ggjawQOzKQLu/VnbQ
I3N30Zw2yt3Ydp6qIqW0H6PMVraNA9dbmxPv/YOjgOpp1Ec/GfHZi41G9QIihIQDXGH5goOpV9vt
NXabC/M3RKiON5GVg417yzBtQih/N8xOCiAyTuNhVWfDrjcBXjLRu2wtyrZEEUXbAHkNRMze3DTo
QYIxu9IvW4yfdbOb6LsYVFd1s0JVvVAA1jCKhFU6hxMmewNTSJcVOyxNWEUYt7G26gG2FGoEVxw0
GMnT9AlkAktpujcZifvG+8C9gUWPqIMDwsBVMGfMwSOsDAOkf/rMmkAC504Pne88R0qHNmyOfilR
lGqYVqauXRZ1ynCl4kFpl7g+1o0et9jr9zg3zv74guZ9lroL4nVe1AZQKKOhou4XNOm9wAYQaoy3
KXV2oTFPcpKVI25A7Te2i2u1f3XN7zH5GlV8NaPc1kJca0TAA5Zl0darDLpk0LEB4Zfty4tNNyjA
4KrlzilS2nfbtfBJIYDrxmbd36MKvWuJH+zXENCXRHL0VK8V0SEapBqlERAe0Rs1tMv73k1IL+6m
ZZChJO5/shy8T9KUhNSoFu4crUUmoamHEwbo+Kdr1oGi7m5W+UjIsTqW67zn2FnhNl0wI18nOYVr
CDdjhxpnawXKyJBKHkOn/DbM79l/ThbC0abUHprBy5n8Rkym9Ja635ogmkn7Ys2p65zR07h/i3Ll
ScQOO0PAyo6Wk92hUg0q/k2LKCGpsfzQzSoLz+p3RXfmhLFWh4JD8bhRWnXPUJwIpA6UHYEZlblr
9X1eQZdmdqbSDO3TS1SaD6UhuXgPDBS2mvUVS7GpxFa41kYht4XGzNrpXjGiL8hNYNe9JnV0b/Ec
DCabfDGsggB94Wjl5zbL+DsSdLLqzdcLjzhYyJiu8zYS0OkS8deR9mpDxYmnL8r1xTCRXNu7t2qW
1TGqxsLbHhWGIGz7vvKDbfqY+i86qHVK7N87JWiRZ6Um2Bht46AmxGca7MCcIMSHTqzlIkGWyfRq
QIBUI7Z11Fk3MXmt+TN0J0uxCzpo2ioyiLDu2vNQzQ1ZSjR7YgCGmZdjvqaTZF8zRx6ZotT3OmEN
C33d8YO4Gy4NyQOcMoZ3F2Z/oHR4CSJ+l6PYj5Wsnoy4fq9k/11WeA4qKrNZzguXE6mjSN+YgPXK
hvbgSscGnZqMVDUGnNEW9BNHHVoZc5zYlO57MR5m15POwYM27LIQ1TNGoJNJGDbffiCY66mnZCTf
VIeHCzNyjEG3QIeFyjukYjNqOgfaaFXiLh+m6Gr6D6mIDoIzcAjUew0IheM03igU1smp6p/MfmnW
X/iAzl11A6vIWxhSSHNcthkIDuZD2p90ii0j9A96VGJXz+ZJrd5BQxbVkgnhVg+6EA+GfITlTjEo
LiH6Tx2bFBAxgBfiwx3dg5K4aGXyWzeASaPjg7v3gbxgFHV4OrCHf7aI6jS6Z25oe1pOG4kOQLYL
wTF1nb1x03rJhVi1+ngwibTU2RvrseVN4wCLpCUltCqOr6Z8qlWAsmT16uVTHtpbPytvOL54Nj5T
8YYe61wkr1yOQ2NtxuxJmI8SC0MeE+hjv6dY5OEccVKwMBrOMgF1rYfdKRA0rd1hR5Xs9+1DL1kn
cqJOe2eZyNJazDk+8eSeQYKwcr7FFqIUKHDVZ0zTI56QobXNxtbKbwETwEz2oz9se52Yxdr16so5
oqlearxFunsPJx0SUv9odLP4e6UmAb7FWydJRAusdUJixUhCxBi/BfJpouYIsU3NUDpHu/pKh0fz
O2OgEAOJSETmtQETESdkvspMsY92VtNWu9athjU0fxA25LaOmK8IBtjUWkbPWj6FybAnW/LEGf0C
rAM5F3xpBvg89rhr9nXG3tvrk+IliQI20+BSafBpvEw6+h6LD1WacYod5VwGhDFMTCEoxHn6UvOu
SjirKSjpO3zfoGPsY6sExS623GctbvJzFLMyRNkLHu+nBp8i60t2MaU3jFFII2N872fxSZXt2TTH
az2wwDtx9Gw3mklmMghHkm13aWLjywSzYeicmtMQ63zDL3DK38dJSKssU2yoF9xE+JRCLxqBl9f7
BNx3VqG9jECm0BBRKzLSLPaaIeg2zK02gYOTfQbBqME+peOkZNqqJkm653hLt7WuJgsfee8NBIIF
9PTsGMGMsjPRrS6ULKFdUU3PBUPRIVTCw+8PdFP9BRq8Y+y718hgpG7iF6nQ1gdGt3KtaKNwGA3s
BL/cdNL9diu70CuNz54dnzFNSL5esWlDZLaGqt+5VnGzWFWqfWFDBsszB+gDQaaz+Jk6ZMlY/wd7
Ay2gQ5FmL1WkfMoGtlXA2YcOrk5LlLRXZFlhyu4dD4+kQT07ISpkhLgB9i2mvUWB/ZimU1NvW0d4
6hry2mLI0Ce0nEjZWA1U58O+gpA1VPEhtFiCigENWn/kwh9H8jKi6CVj4ubOPr8cRg3pFFGbrUua
zzp3S6m2G8k61HVyVbXekISwaxVB8ZPkHFZHHghaPKfKjuKd4rSkoZUrs6BYNqQMtjM5CrNGgDWu
u2ql8oUfsaHZzf6lhJhCbPRxJfjdo2+qyaG1+zuggtPW1xqoHfKUjpp2G+eneCBzi3a/WBXilDC8
v8m+ppUk6QprHYM36XIIDqZd35ENmgPZQpfq82QkPZkZqXEfBzXoxdTa5nOk0ET44TIK1dALyNsg
UVzIFp7cbJwbrfspaL1S2p/GrHwbmDCd5Q6NpwnGLDuOgye0cDyi3kIm4N+R/fw61FXtlRW7eYkY
sK/Mw+8Pas7jrpQUfaj979VIdQ/WlD6a8jEo7ORBtXdlPhUrEYirAQN5owEGtLST0XfdNnS6n0a3
HMRE7S7VEmNVt7Y4OSXy6b7tt43C+1O6dIwskbBRwszdT7WrI4JmVDEy2OhKue87AoFqJ1trKgB3
mZPvbYP3XQaNMe7BbK46wqZOpR4SjuazC9hci6Vpcgkld/tgF/hF7XLndiX20AD6saHz9Nom6phS
bPjTntoGqZkaI0010BbEtnZ0FSAt3NA81glVLfZivLwWzQIsXoRIlatqnOgdRHiExxIh+ATp8JCn
7S6xIdO4xo+TD/q6JeV6ATiCruOQv+PwYBoyJypOve05Rn8n0sbZ48eKdo1PNp3LDdnWXIic2DPa
NwbEosJ8SV0zO7pzE4rAW0hSJserni6Dxh5icVaSnDbzrp0uU67ku5DmOflm9hrF3VOSg1uuNF0l
mJPRdGZyX2OK2pJ7wDuH9AupHyihPil21vyUouqZEYdFnAGfNyBLuNJ1NwifT0ro4vWapsPFgGJw
jqGdxfO4KwqgwAwww/zS+CIqkbfCfZLOMA+l9aUTZMBsg68kUNwHkGj9HJbdphWBsslLZ+gn7DNU
bsWTg6to44bxa9Rp7bJuLSzEJn+QjLuGy8kfWgJejirWWTM25VbCR6CbkUUbeQopPVOaGEh9niBl
YL9rDp3NnMsytG7j1slTm/N9yO7RrTqQDWtZHQYynLcmRD+ZhV95nT5w0ofRH3AGQ352CdzwHeoO
ktOB0EpHoTFXcheWJjwf0wjvQBpwvA71iwsEFvE14oAhDx87Azu71YoTkxb/0rg6635MEB5m7xB9
HwO3IEgnDpPZxQ/qwnPd8j2ynfZtTmItRMGU2g5ARunKC5AKhY40R0pLl0cAMs+ZLT29hYpDshxP
3WQ9SIeU1pAIWEIW5hzWdheTq4zameF7lc52f5L/1qK15zxFd04FGn/IbvBM7vwddsWVOrKyhK3x
YzIi5yTaXwL4w15RQ2Au84ZyhnbE7w9GaANMG0p6uOal1wbz0My9Tqh5n0pQ/8wQHONhJOoKSI+/
r6qSY+mO2iHcGuFA6U7yAvs23YlGRzjRTKxeA/rZ3Lj2Cr0qUtsW/HSY1NaqbWEdOqgdl3WaXeCW
1MsotvMjEJRU8+0lyyFlbDsuU6UJlshJlZ0iq3rdAOogX1ZZq321Tng9coijg5Eq+3wofUKH8u96
Gmyacll577SggDDI7kn14F4LfVydhJuR9tY8GZVf0jOS+0pNeM5aDLDMWqVjU5SJvF8B2x2wlK6m
UW1XmSnYb6MUHXwccFBpk6WbRSteFfYCZXqExnJn5IhVzQIZYKqoGAAOiSIzj7UtWAPdWdPxSvdd
W27jKn8lp5bETCf4YLLEmWPiZsDNHYym7aETeUf7RQARMeh+qKVrtQ0ZqE1VsQxEznGJQlo36KEn
EpiKxYzKQKSzGibpeuwhzcZHZLZMCwevYsuFLpx8XdVAK2QisIkEEYFJJIVJpdpVlfM80GpaSN3J
ty07WeoT/qShUtFpQ6xkYz+AEboPzJTWXNHvghS9qW0QKulKJBm9ZXlubqhMQvTKw19EtTjIcImg
U9vausd1js6ObHYqSsQD0A+xtipnfnYN7WYZ/hr5or4zCQvyFNN+UJTsW+lkS8AFdgl7lFySPNC5
LrbrpY6SPeiRr90LCpglKFMGXHprbctc37iZEIcCbgZXEEqnn6KdcbszNoJHJXaabValI9ghYWwT
97ea1TWR66Rib+PpXNfkGC3TzHavcResS/xpC1oO2q1CFUUdKO9KXQUYjR7zhQzeOPeHV3zdYpsC
8Fp0Rf5JSn3wiqv6Tcm/AF6Gp3Eqx1tS4pyTLe+gjMRT0+GANUbWbL8LEdbM/yxGgAtw6xqMTtFD
lBqsMGnM0Siqi20HZ4iWGOO5og5feJqqTTUWjherVnaLSn/DoZgRmlYXewsB+25E/bjQICtdiqHA
kC9c4QWGVl44IaN5Zp/NdTM6hUMUn0Tqj4h3Q5K6RvJNsoyGhossfv/7A2FQwDUtXMBOeBYit6Gd
ZvSItY62oB8anpaqH6meh8aiz5i51IwARgfJ4TRbsU1/z6YSXexY3w70nfdBykpQMdlaR6UmDnEY
ELkWr2btoZ2dZkn4SZs/kHlOrASGMCCT7LZtPCpnqyb6FMAayQvueOvBreAGejeUOLz5pslg20f3
HxH5DLC2QgatQcbSrPzfqDuPHNmVLE2viAnSjHLSA9cqtI4JEVeRNGotRoVeRy+iUPPaQ9WO6jN/
CdxX2Z2JymED7zki3ENdujtpds5/vs86kUgAvjM70350muVclPU9ykfv1qFtMjEon0H2rxrKAgzE
M4a9ZOkDvNY9DOUfRlA3N2mqwDKy1fREuunAF12SDoucmkEc9cNwa7O728s6/Vgor4WzyO9zqyWu
ZcbF/VJNv3Liz5uI+OsqTIriVcPYNmk0erwtHPsYxUw952InB21v8zSOvpqa56K2P0ZZsnErnOLY
cRl5dVxFYFR11hHINOGOvHzEMq/OQUd1yHeLRxR+xSNN2TUyaLVubLM5EJj3nlGAUj3twUQVHuON
rKOzY5mgeGxIWK9UXG9IbPW7LGnkwaUKuysruDnSda1TLbNfcJ/is+oPiWkXd62oGckclptkwvjt
BnZ9Yrn2gN1H7KaWq09lMk0QlkN86+sbd5CfpHfnbUxbqkUmfbdUtXFn6Zt0Kp11atkviq3BemIJ
dd/G5nQvlEvtiU6SLYPx/nq/781sXpHp7Iq5N7ZVC6qzQT5H/CC1LSCoAX7NwclvSK2deS6mB9cd
pgfHj8azgE25tCrYSpOLCBCg7sYuJtLVliATlefJXrnw/aGMHYTrUQ2pygCvSs/ENmuXrfAdMEWq
h240sNBmBMeRjETODL3Modhh/qBv383iFbdLQH0sPxSV8u7lbPwEP+pz1WIEx5kCiGyI2mC2lp8z
Jei6xxrkqvkST0F3seqC/QBVT5pseXkw0yXbuiazNlbCA0MWvdFhaHejmI2Pjt2swlJZ2Sxlx7El
xda0dO7JB6Ca7pm3MvLTBGjpuW8cQkSzQ3tvyVCSF8GK5AFFtdlR2HlI5fitOFoVy2y3r0LCd/K9
m/r2DoYivAwYa6yQkI4UDj2NSkbkdQlAIj4ApXdby/7Q2+BXklaNd22ViDW5t+RO9uEG6mW7iZd8
+YqXcsuJO3wjUk0eJyVzyPv3G4FdlmljeZfir371Fi4jXIEOSmIw4GTs3QNC8UBWUaiOlEGBTzn0
rUnqIfuYnCeRrRmNaRlUtZezEwT+cwHpLBUbUm/mjdPCBHAJiK0ZlWLv22csJkp7pqA3RWy6/don
izaku1gxhM+kbn0/D2N9NMKBTFNs0RyiAHSSY1O9N3pTFtDunghSLnky33spVQx+5AhUbpY3eTLt
27aNTonZWPtGNp/IOOWNQYdum3oMcosAxkaYeM0DS/JnRk+rc0duDSxFjc2vaIhRkyFbhT1l6zkM
gc6xJM2omUx1kWCfUflhLKanVIQPgPjU3ul9+rx2ar8nidiDiJhWs9MQlGfiFIsICOF6Hn54dea9
R8F4gwblzncnZxUP9DhADKUHotUWUEFGNLNasXHcumKZb/zBRj1vDjuwJD+bzH7MnQ4M3JK55BGH
Tc4lfVVOzr0e1c4rtq5u5EEfHeChSgPIQqPJMB0JCkY5Ss7SGLxxeyYvfOOqKc072Dr2nW15byIs
v4rQ/Ej6+ZUDlKyZroCgXMjL7BMMYQIo3ZbZeFuYVfDi5t0mDkb7cx7gjVHzIt5fUC2P8j54wFK/
XaThbfoSQpLdVvz7reoo/OXCeiTeDX5Ca3sYPsAFAfUOYQg2mfMMaapF6MKwrWu5N4q/0VBLtUrj
wtlnRkTj1br4KaOxUw0VMGxHl30RxYucs4HZh8y+jmw/KnC9664xybUJMz87TpbtC538SuOYvUJv
j7tWlvnFHoJuX7GetWmhhZFBf8WJofr3zbpKZc7kdDXuMfQc53y8bX30YlXqp8c0fAOB6TzEWLCW
4bWFx3Koeh89Tjk8BT2KmpgrZxOZpFtMWGTjuWE65KRSMjr9NMX3k3gqozI/2CPBA6/zboggARha
yu5Y+TkJ3T6BFs9IY0ARUbIeJ4vHOAOl8iigSph2F8QzZErCN4/t6RqRsAQxIqJzSz9+m5lUuPNh
kJe0YvM4AFFjhdZIBJ7UfJ26PstS4bIzSOoU4dEnYnZDaPgxrluLaiab9b7Ixq2KGReHOKSjIAh5
VUzLwI+fmyYsbybiAvSPcqaOTDxbAL0Y1o7IcFYepE4GG1EtW8ldPkfqrvdvu5onwKY0DMjOCVmQ
wzcqg6U4JvQrnYxyjWPPtzBb/O20eGf6FKBrG4mR7GsuZXGbVsZXb7rtroOHsDJG5oXkMvs73J7f
JrRhp7ybj1kw7auMAnBXXLwRt0sUuVQugGXvS+w6xyAaTnJ4GBiSosFtuxurPuJc+lqAH5/96bPU
sZm0tn4KJRxyR9QwlSID2SWd4AvvzBSyJIJvKG8yg0hJT+zi1YGu8HVqa2RTcwKjdjGH4C6H1tGZ
RgXJhUY+U960dwKUVWT5nJgLI/E4Z9MktJhiah8uhRymTnG95LH/onzOg6FL3ArdA+oSxlr8jpEy
P7E4aNbM6A8BFxXAiHHwSZARgB+Tmml7pn7WkQOmmjsaaJ5rxjE7KiMI3uisLZbB9GmvDm3BepQ9
+23bLjXdHncTmgGSErbRzNlJd1e77Uszzb/qvp8uQWwjtNU3gTB2VeWGBzQLbEVY3u8qNTNvZ0PL
8S33kGQJriZXPg+yvLBcbvaY1h06URWXz74Wtwvw9Zs2fYcHuE3sUO0mM32kZ4CecZjnu2bsqBOo
1sYIAGpLSU+uS4p00BZvIqs6h1HYHiYbX0+tgEJW9vzLzgzvYXFq/8GAbA6UCIohnvDbvk2i44jY
jnl45DBWZvp7ChnHPB2ZS6zM9URx8ySfI3Mx4cj029LuP8RA4anwIWVVPzmRY9H0maHPnelL+bTW
VSV/OO5LHMD3pLe5AEM8qu49HtE7QUHKN0nLgqRJmGKd8Yy4AyCX3gwUq7uCWCLb4wm9+sYrAiri
XMLrqr3ldL4i+jsdZ3roqcv6ZAm/++jJjpUFe9zCq7Hkek5X1C1lffbbDOq+SvvNdAhNiIFOWu/u
RMe4gU0JL3GJj/f1bY4wdr2kE3tWpkDICrKwdyBLFQhxjozPM2uudAq/CVuiHM5uKskbAuhdoz7I
z6ONoxFOabq1EaxQ32SDA0SQwm6bJdtalDZRAQWgNxw3SU67OzQugV8DycvdJ4Fhdw+wguc283fB
yHyrK6v8ggzkifZnuJ1tBVwtYvsnk/LS+eFz5Zo1UXj+IT4ZLJd1pAHEe830mbrvvvdgQI1Y3GTE
XSjaghvypr0ByO1Yu+WrT0lpPwoSmrKW9KPIZQj47oDSIGosJCnLUDNuM2e6FCJ/GTr7ETxEdwcl
4Syn6IZz/6dol28JCNNjyLqOkfkLXEbd86CYm+oed4qZhDfMmqO6U5Gf7OziB6dZY1tHTFtkg1sd
2NRfSooKp4EFC7Fnmm5CLpSTNswMAAkWA4FEEtFkcdSZsHZ+mKkvtcxnbXkPDDAy3JXpFxChKSYG
EH1zoix2wuXdGkYP2sG+r9zh6GTRYzYy9dZaOfX/tgWDzEoxZKuzsuaSDn5S7qPlMi3x9MsbPore
Ymes8u4miH5GJYg2D7rtPo/Bay0i3Y0ZQwgJBZA1TEpWZDM7kGAk1+/RQpgDp960/kMMHIqVdPzS
9IiaAQyBu+PbOEWabdnCFErpj8nwZyJyRsfGHVd3i2SO2lWjG+D1Ao3ehe2PMUKWAugD9pFtALBa
EmPf5sdE9Xu/S0gqWUuzsRIQCEUH1H/06DWiprE0F2Bm0Qd/hjXVWTnkHzobECiEZVs910mNNcbT
PA32zpvW5cmfZszXs6G83dgOz1bNHxh5c7x3luqz6Zh4IInibMxgevTpmWGkaVJmWnoIPUv0c2DS
IaMgcrJNCwa8TRghqJqbtnkafV7wFLXjXd47d6brZtvRJBsEX5eFs0v+wkeuEZJKZfEFFRylRlpD
Rs1HLhv+j0F62FzsOOFs971KjXaraoIXdDrYeyeBdTEXuJoTIEhCpW913vvXk4BfKJMdgN7PUiyO
1bby43JnnsqRTE2yzM9JuQTUUikpE74YV7kg9JSSi2+rbs1cLM18SbEvr+ettJa3cHB5jqkSsH/7
MGJZ7bvoZ+tGzQU8BsFnTIQb2xzQbA3fOsutdJfHPMyPohTLpnfLETIe5V4/o7vosAGP6D1541Ce
+nGgWdqWLAlj89MUebf1S9muw/Ch7moUJSLqKUTwdAcDhiJf9Tkaqe7CKGML96X+MkXLWFEFAlL0
C+/8uXy2oX+R+JccoKEFe0dYz3a+k0N4Bb3ffJQgfuzcc2AxGcdAPgWqbO+nNvSeKdx9GzlRXSKm
BqYxe/CMyD5kQLFFGvb0IMf0Ka7H+54pgI3Xx+5+aifvQFUsYkqn+Jal4rmfkvmhc1gDFS9+k87P
KPxcsAdUrhvlPHpJU16Kvt9QTim/2QXDp+p+UtZycCKe/VZ30P1uJPrIVnC92A6NYd6XPCWU7YKc
YQjmzMEtTq51EE32moaVf7ZcHDl2APxUNAvJS4tD8s+PV/7PZieZwOS/v52c/PPg5P/6/2m80hX/
cLzy//zHv/7Hv/3nvzBe+b/56N//rzFL/e1/jFka9l984TFPydAkMyumZ/PQH4OWhuX9hfe9Y/me
T2qPQXVmHP86aSm8v8B5NF2mLE1hcwn4PWlp2X9hMNOxA9v1QaDqh/6JSUv96/80Z+l4kvlK5oIc
0wvIRnnXOcw/zVlG9kiRNDbfO8YC2IpnzkMj2THiDGyFF992aT/cFTX5FNsIm6/Yin5EyoJZayLS
WtWjas+G4YS3Ofk/xqYXIs5etEd3+iQGV7w4lXcbL25678/U6WFCpDu7OZY0uBI/FCc/8Gis9eF5
jMblhvkOtnWOqE51fypjQJLVaLDXH4m/SDfwT6bMg5OfzF9uwJBJ6NwBO0HKOabt5k9P51/nUf88
f2pLwfzrfz8uLqdsy8KHE7i2K/UT8Of50xKEPMMSlL2Kig2Y90PImTUXwGgHXcCkvQGsfsnH1IQC
pJuypcQu4PjDXS9H5nkUd4eWODNhq2OmNFBLEANR1d4wsZfcFj4jmDWVJMuwvpe+e0wrnzyxSGEB
jD9sF8CMUG/kK02SvuTzVDvtTKcob0XYPrihYd/HOYcAgAojCkyt37gFdiGq5jRkq7hn38tuVip6
dK6Hv6aZOL0XQMZAHt0tlnr2WswNMVtNS7scljgkdeXau9woDp3r1zcL8MqYqMp5DEty5fnAHsIi
YBMB3tgtVf/ZS3IODQGZckq+hSNWCT9kqUvqtRgTRuGG9Asz1SsTfeCd7kGrJus8qm5mt3vNRgIa
hZ4enZFYeMgsTG21aLXfwpt+LOgucrQXgpleNqN0Eu2GkmCvsYqqWvNwRtnU2oWQbaGuTycLoYan
zRoZcRqhXRuRILfcyfFgaQ+Hp3FMYhxvnSnjcr9Y07EYyDUa7amjeE2CIqPh65K86/2INoz2fYwg
pQlRMqIxD+JX1idgZecYpCDdGRqE067tOS6VT1MinYOAfjVxkb5B2JNplj9GIVvbR8glkWgOb/xq
eWOJmG3VMKJ9Fy1txobGlAmnnfjTmv0N2AeVYb8ifuqbAHnKcfmWquhQLMkpCoiNltqPUpqzxpY5
B3YAFN3I6kAozGlcS+1W4d3AaJzNyoEXwWOL4iS687WNhbw/iwW6eR6OYr9GAEFIiyyPtrjgqe1N
wrqWGYA5SxakwP6jyfyJm7VMUrmZyZoAK0ww7Bv28DsacYArbcS11IJnKphOIseVOZV07QtpgTQQ
LwL+wyYxoW4EjvzsuxkoC3KaijkG7arpJ7J4tUbHSmf0Tzk7byZbw1t/iBp0P+R00N4o9De59uCY
2ogzaDfOoC05i/bl2Nqck03Me7mKJaPQXh1HG3ayq2tHW3cs7d8REhNPBaMh0W4e5sn1njiH4Yq3
Z0DgEyDykeltCRLjfdaGHyLMvyywE9sW+Y/SFiCG1ItLv/TeykQR1GtXUBQzQZlrf1Ctk5weSqFA
u4UsbRniJLV3Bd6hSBuIGJgSDOhiJWrRE5UNSTLtKyoQFzUSg1GK2WcVjFiNVHrr1ViOFnRHo/Ye
5dqAFKNCimrLOPbsRU3Qp6cWXRJjVw8d+iShPUqAi7N9q91KtIvB4gt8SypluJD10LnTLqZOW5mG
0ngc0DT1jOqsSsRNgTY4OX33LLTTKezvaWDMK4A7zAKDUZXa/9RXmKDq2nsF0nIa53Jgloh9VxV2
BucCA7Biyu+RvoNnAMUYrC9e1LRcAsd9YF7snfCH/WxRTGLLvJ2R1mwB/JX611P3MZBxLJ1/HKZw
PGfIreqWM9KAuwJCBelxQtF3Io9eqti8C02aFOjGSJwB+c9Jxsw5Kd8uHR/r3GS8ykzPNTlgCu9o
moKcOT3yKBuc6ae8QpwMVLE12Zl1/hxdgECCFmcSPo8ZR7JbALKIvSabRSqir37kjAmQELonagAD
GViLFGxGDkZbRB5bWOlNMlFFx649B4jEPJcxRu0Wg20J1tRu3vMY71iJgIwcL7thjGRkc3DAxJZ2
f3zWJdEyE30ZoD9/E1UW8QQwdW6E44zZwWzH6RLYDuMFZAbz8a72ZoX0hj1NzEl+9K1d1ZnTPqr9
t9isjQMX+AeDja4ymi9wG9Ym4G5ctRjYxvS9smswmrqoUSNpS7StLQLKue3CHwJS+1oidBu12S2t
thn4FbSAn2WAkAPgLUNQ2gaXaS/cgiAu0Ka4JsIZJ5HHpUjkZmRys7bKFdov12Moqogpe5SYR22g
Y9My7wdy09TeJX5GPHWOg7GuZjBdaocdZQJr76O1C2kk+yayu6JeqH5WM62Cmnjigg1PTHcYhAiL
Y8JeV1O/UB1R7IaptJx7or+AUk5QEGYoQam97TqweqW2703U0A3oLUf4roxzVBPNy7HZzAQTkS6C
+gGUwrRjhcjCpm46Fs58KK3qy7FdvH+T6R2wJq1Lzlvwbqlsa0ug0AEaiTfQWYrnpX4eqeqtfG/8
RemdmBBMdWB+nEi1glP3XBetIrScaclXYGPUARz+vq2le5TJ58xbguABKBXbij7RWMfncHLjM+w1
pjym8FkgQmSxk+yYahfsayAD5dqXOHbzN6E1iteb0MOqiC9uu2jPYqaNizBoYCBpCyNAiJXizdea
t4m2NFIj3JH7yle1z4S0EQjAaHaUASoV6Vk01c9cNv7XwAKlCIv4ncbupTb6ozc44y+a+gys0cCJ
tTmyJRxzGpFJ0vii8AzWIYmcm5wpvbyNiDHVHFfqzPmtKBHy0gyw17URGGsw8OnZYUe0hjLC5Qye
Xc+czdEnjrjm3UKi8yq+BGKGjw4ZZguCBACPB01AmN5HY1MrLw35zKAQoIDy1GqhptQfYSR+w03m
b693lSRrjklznrWVEybiTY2mM7gKO1vt7lx+ZCaHfFL+vG06vDeJ/o3Xm0FbW2vqC6a2gS6NFoNe
H5j0A35y6CvsoddPTISimR39HLVh1COYVGvnqNT20VR7SDkrINge5VulFaXMYuDM0z/k+hEYvPdC
K00hZCzOQ+C7pLKvytNAvsfs7+LeY5rAq/2NkVLxTGlfnxJ988cfokWqpTe9Fr7zlmrFamuODzIx
GA5MKDQf6HHe9KRSh5IxRo64rVWtfcGI1CheiXVAZtZS3evNmPcvmVa9OiZXd9tdLq7WwHINGE7X
mxZHbAQuaBcIaznWxWuhhbLXmzCYsXFoOHHsY5vV2llPC2jrq4tWeoS3FMpC6kcoXIilwWcDqJd1
uqKEzZbMn8NYEzwqfXisq/R21P7bTJtw59p9//3U/D6C1/uEtukCbwKQcVXsYh7QRze6yndH7eF1
tZF3uMp5o/a26bH11okrNX2bpeK8DyaMvtfD2eVYfqlMUYa8qn+vR1s4DMwxQ4y2TR/3DATNnn7Q
eSb1CQ1AH4Ikdd79bAgQscV/PSCWQLgbICGOtY24yfyfuTu94kajYGlhLPZ7SlKFthh7+QgA4/oM
5BWW41JHzkbbPAa8lCQe5Ehrka83mbYkXz8SiJPZJL4EQfMgtFHZ8nAri8GuTpH8DDusy7n0gQIg
YiZ0Vp9qfUN0LgdAyerm+hn+g1N+lTmX19tMO55hXF/wY6xCXn28jZhG87QRmvXdhbk/EmI2nQXe
s8ba4zR1ut6EDWF83uBcz50HkzH6mfnMRUtLlazKTV4xA9lZY3Pqa4zV148m/WhroWsjtoKbc0q7
c+K2H6pj7TersT+5ucPAp92zx2Aw4nA9G1yf8T/eOJwXKNyEaxa4N5W+ZFid/eL1JF9qnpzrLy++
M8nBuEo1v4txfrGNDOeBo/TkXTVyuY1IJ3NxBrTny9s5Il2xKqQDPhlqaqzzUuESAzbnwesN+Ft5
61nhvrYgC2AZ2hOgaVZeBUxfW8avN2m8/PWjKsGmgI73eneYMXQ2ybnZcCETGLomVF8RBbLrpwHT
AnXYpCc7l+Nt7LYjoLb00zB757CULnuo6wOBEvaNk11+f9X1Sy0KuLcqZhZIaJHN70f9nuQ0UbiG
RTmZfoNBYgizCWccNAiZnVb3jna548F+uN5da8+704FIvX5qVu5roG3wdowXvkEQf70bkxCjy9oe
X2qPvEQoXyGqwS7fdE11wbxTXTztrv/96fW+WT9w/YgV0w/JlBa8Db7h+rXX+39/w+/7zDlALlBY
O8LBDC8A5YhrYnysCRmJ6Y6SRdDBhU2/dzv7K3BC+0KdrDZjnVnPfgSLcRS9uigZHZTng5+//iKu
V0xxmUvO3GgF5jZ/HTq8alkjzUthIFeTqX9HH3+Vdb06oaqZDEp/RAW/ks6+rz1Ubi0Wj1zMj3NL
y8gIQsTnkwHuwXihUxGTNcmOS9oTPE2Mk0oa6OLMvRmZe3S6vtxWIQ4pU0VqZyeQZcs0fJRZGO5D
pfILwxjZn24wTr4qtzb3lpLrCmrWoRDT1grzR3+ENhLOEdWHin7qavL9iC1PCaHXWSVJRweKQUli
SncDCOuOfQpEj/t6KthF9NFGTlyzu6G7EWZymcfxXjjwkiBX0BX2BMOItvzZ5fkut53PPsNmUDUn
dyZoRMBg2A7xJVvG9MSqZQMUHgXcxDplRvd66aYF21WZo8hl3x+r6Cmyp4Yg9kqA3tkwMso4dB8Q
CbO/snmJtyRvGDTI43ErmbRrph8UHMhRR2RImhJJIC+dgyzqMzTn/tLoGw59fMLhsm3dYNl4AYyB
2KOvjv/0qPxF7DklPU/Y/cjW60q6fnkuo5Ff1DAXl8gg1ALA5VSzumSnQJewtekB0w090CA92ip5
h52UrjtMqYd2WG49GpcX7DLQoHRjLWuzNfMhD7FnTIfFMMAYtGm3KVXcXq43VVcmFyBG108kLJx0
IRCGyvpRjhrFrFS9tZa20dEjZ7uUTnRqlmlD+Oq5IKa5T+O+ge3j1heyN2oHl4cn2VvzVyZnwZVj
suznemFYRxUgG0qGWVvDCyAd8R4z+7Q6m/n3wjK+m3FUbRtCwYxEV0fLpYGfuT5jW/xt7AkYIFW4
SMKJQhFh93FyoM7oX62YOr3U+p/jC/J/Lowi1m/3w2Q86f/Tdo4O3jLdjn3QHpx+hHpMxZvgZPA8
0FS5ftLo47oUzU97upkT3dRqw25nAMLHk65porQw183U3XiZPBVwL44e6/uLi4iNGZiM6W/9Ixvd
MbVYhXox/R1RpDTPWZ54Hk/5VFigkoPPmYDDzuSNDp08V9uiIh+yCCoblr4xNaganxGUIc5KqUEk
LgsN+lBJwep9WFNWanaBBTmJTDx1RYPxTgYzqfglCGUHGu3W/MOJon1bJrCBAMfX9oBRKE7NS1SQ
OXQZLaqTByQcEC6KKdr6KQU81pIUXWQagdjetI0Ev6uPsznO33zX2y09LXw3LN8iaKp7sx9+BSkR
ldA9Q26MTrU1bh01vPh590O/HANVPDtidKHcsLwvYfvqWOXzIim+9NDxoZ9nkEv5Bb5hbhdzXA8y
aC+TvjHbON0vInlNXefBzSDoWRERLVtYexDRj4wawXaPGDgAdvIU1LzZKgposTTeYr2hMOr0SUTu
HeudrZXH4HwYnoiM5Vv4KpCQDI04BFOZskQoqw0oWSJQoMJoVhysepwOZe9/GKG8a23G/kNbK8OK
4YU8q7vP/TG4sJcKLuDRwj8+ivwlAiYJpfr6gFOyuwZp9OVX83erC4bL7xtTR9p8AmB/3LfolXIh
jePvr6C8cRZxkkKuoPIFbu7NbvJgw2qgXY+f9tR1W6lIaGmnVi67t7xkDoxFEoY3us8Dybi1JBdI
tDLZL3NvM3CqXvM0vXasC0rQDHi6s6IAKb/l9kDhN6tvO799F0NcH0Q1nxcL3kZfMYGV5uGjYUTp
pWoYpQ0kwpXOr0+xb8i9zZEbelgKzQA1urI5Azhuch+KVAGeFcxGhWCnREc0me7euRgairyRm9Dx
t1yJXpIDYTEAePEYGzMWfvQEymWlBuPJDTR0yR0vCoLYxfHz/pQW+dafynMTMygVcU4aG4M5/Kpt
iN2i/zAuU9CUhymT+PP6ate0UEAHWlT92JLzTBfqk+GSEB4OUxxQ9mCe+J+fBJCu7SCLIddjdKKK
nsj2KkFO7nplz/22O+X8OSKtGV02C+ZFTEBpZZ1siWC9elm2nYZhOrlRASUhtGt0G2NH2bD4ZaUN
FOzW7S5yrKj/OSZdSsKfALZ4OV/Pzh6zc3TNkh+5ne3zquguYWYyOdwSd2JSgYISZ3azn+5suyMf
LtmpmeFIYdvx6OqSAOGFcrRzANxZZXEFCg4WHA10JTbL1hIsTU12CdodaL6FCc0sp2LQTf645m+7
NLXZrKXt/Yy4nBNYfmrhpLDp8FoGzLR4OfrsXMrlE3OBBOSzQ96ZR6x50yVp7JwpD9KQl+vnac4q
xcL5sHFUcSayvqoTyuOBnnK5Xrws1nKn2cS7OpufkA0CSkIepy0N4yus5Kvo073dcOEdrXjZCv18
FH32xBQXGqOOOrndlMtGWcM2H5zo4hB8QcdhMR5l1/Oq1TaMWh2noQUaSY3KRUkB+ouDLgPe7YVW
pRgt3CZD8ZRQZKLznk4QgRbtTy1d2Em+tvygybL0okrMIBddC2bTwDvZLfovGL6EgxAQbRRVPYZh
O0JD+t9POzveVKWVrBo/+Zxpg7E7jG+nnnWKzsISH5se2bkd8onLT+uMt1Xa/4JSw1C7WzIs6C/z
ZZCczQZsI6s88p4JSzkrCI/7kcb9quihcUTucHAT98YIeGNXkJUIQNVPE5Fkhhqhs3VeQHImMk4z
NU1aYh0qgSVvMLTZZ3Yn92lvQPtOiPcFbDYyaqurrmZOl21Szlh5+OYvLF4Gqqd2kD4SB2OgsMb2
4nfPVWzsiore/zLDJLGZ2Y4yqld2SL+fAzwS34UHpEcF4I1l9H/l8qOP2SMFNXYjoIDmpVfme+wh
6mqb9CHuETSGmPjWTaxussWJjtQx1lHe2AB8o3wf55AtuDQ67qfgnUG1BHrY0t2kdr03eGlQsoaN
cMzD8IWwOiGfcDhnsdBTflxldjZEZdZHQQSQwwjatSmhSGNgaoL0wysZxh4NTcnDGwObM9p4pgNz
iVIakZQAQRLshNgbiZww1S2MyT2VHUUFQtjs6/1qO00j+I2p2RsYWTuLYElFL3Xj+mdAM4IpGA5j
U2mMqPw21PFXIHXXr6PjMQTJozmn4mCpRt10C1sJXl3fi1q9m9HsbOuM2KA3U/6M45M7eB81pRne
2ctFpCXMNkLMoU05jAMnfKvooJYsZzUy9BtH4udIh2HllGh4CPyccWQwsUpJZxOB0rBlG7L5Gefd
7Fa/rq/aeTTDbdBHdOD55ZdubooeHkJ0ChbOKrFeb46hRw9B31w/9Yoo31WsZ1bX+waLC7ES8Uti
yPBSsaLaLRia0M4a/pn57uAMBa+2vACeB6d4GqcY6DFzsEDWp319Tfxj/f+nD68PTXF+SE1GfK7f
V+CDZUT+egnVP6cPdP8kyHpJKZPTwvVq2i7g1CIVMKlpGdM5VLwN8tk7qCFzAXt2U7APg6DY/S7H
/K5l/c19v/fq1y/5/ejfFHD+7tddH/i97f/9A/7mvt8//vqTr1/3z9/3P/1tv3/879/2/7rvH/8F
1+/4uwdicmfGxwUorWiA8YNPniHDtN8ajfnaN9QUC3cqtykxYydV6NeM+jSS2T01usaSW+JjGkHi
AtpTBMidSj5CHphvDGprT3aZ3htVvHxE4Iy3HTWWQ7eI8KXATcZcoQHx7WPyo4ECf5Pv4toxz77g
JzHGdJNKxlLGNr1J24plqgddRoGX/nAzhrcGx5IErmizUUc8xvhC6ZPgEYmXGX+WTazTqxZrNwPi
ivU3UThbJ7Ip3lRpFaee2Y4Nw/Luh2H6r8qsq8d5xo0pTShL1/sZ9sJ86KXLQdrBUxDkbDma2jux
4lrZZdN9REmLwMds2XMbjxhl3kbDbx4DTHOUGrzX1K64zjWEqOrQ9d9do2wxCdf5xTdT6xXsBt4L
ruppW7/3Mgq2LUHyRIAeFUZnvBuoS62S2R0hpparvVEhmef+mX/sOk8sdemWcn71qWfb+n5/HDgX
uzClEt5Rqw709YdR+i+TSgtSrITiR2ciWFdMzSNUlMdFBfF29gDl9PbUQqFKgw9/wJPueuJtSgL3
2LZ9sjU0tC1w7GcuxWAeh6a5pGbGytzKHkHgXv9lZhFVp3ix2z8+XYx0SyDpYV78O38JzX0bGMfO
UfNtO3tPDhN3qaBf0sQJS3nJNIAUGTgBC0fCwNjyFvDAJu5H4yV1GRp0muSxL+fmXtT+91Q64n1W
rbFtch965lBQsx4B6wAqeBq70AXBC7OwKhGEdoZqNwhU+o4DVrl2fEqCuTiYhEN3RgcBxKTPlnfN
wSggsMTdGZncshqAAK+Vkbhc/Ibko8iER93OZIJYePf0rA4emNZ3xXhuFxR0UFhi7PkTPydGPtdy
UPm7tLOv2HOr+2bJuic/cI51Xy07aFoUoskH4F+n25t4o3MIl14cQV8Dr0oqih3ogFXC7k4CuGyK
RF6Q4hHQsMvgXY0eQzJxPp5LjEJvnvdwPfSCVugxW1pz46nOfx9qLn4Dba7b/6LuTJLkVtLtvJVn
NUc9R+8YlAbRd9lGduQERmaS6PvOgbW8RUgjyWQyreEuSR/AW8VbVFnV01AcwABEJjMyEoC7//85
3+lTGwQvv9VoJ7MoLmnoYDnMfSj1b6sw+kQQrglFOT0h6O8JJqIrrCwtvMXOkiIApnLfus43GuT7
mJnlaSg19y1DZzNYb1ob2ydhUYZbzo4ywhBs98E6akg/EmgqX2Lvkw2k/00Ps+YsTKXWy+HkgOtW
toKOEdUH6VLNk562KataPkkni+5sG1myM58fZNntuGCSfat5jOgd96bK+q+qwhVYh55ztevgwMQ6
fgOjacC/pQM+6yaOZM4NGzu327VD7QrfJ7dDPeXOaxURvJWK4hnLgrrTY4hDOM5eWVF12SDmJRE9
Nsprr2JO5I6TAlTdfJgMT6NoehBirKtT1lEbL2AoZToFKNltnEsd2QUuJOKBub3j15Z/zKWt5Nh0
Zn9Pif8qctoQ5CLopD3Z0Wvbf7MQCoMAiuKL1wE51GLz+/LDyhKOYDQ395uJh4KINOuVGgRP5x46
B9ZP6zWJX6zQb15aNWTnKFbHzmbyGePSf21CRLA5/ardgCD8FcoWlBcHq8I4HwbFF0lMUB312RO2
ivSutuR3YnL118iKoI3Z5HQsh8XsFB8t8wuifhpYdiVeEyIIa6XIoRra4JLj4b9zC/EuM9y/KGmm
vXDbCF4aVTzC+F4DSWMjyofgxuGJ/Sr6LW7R7HUqUv/GkUTwhjCR1yxu5Dkm/2pnJ4YDV55POzbA
tRAJk9/WtWDB3x/HAiaoiy53Q6A2dvCUOw1M86HyCpZ3o9mc6iEGpFgZIHcUTmaXopKWFeYJj6xH
xzEKNqVVw4rj2S7o9Cq0CVBOBB7kUzblNEPUrE9ok8LfG35OHBQTafw+6IxZrM37y+vL1y97/+hw
nP+3X74k06i7/vjmX75v+eo/vJwFfHKOnu/9am6ICxoly15LRY5HGZv+b3t+iER6vZwMqoFUVyux
qY2LHqgMv4avZ/kpCCp+MuvVG6+ntcsqH/rVvEkkb3PZW855lSS53WAwcuZ2Zk0954S6wt1oUHVg
2NII8jXBQE8x4WAKdxUInVk8T/D6tGwo/vy+F6nkrTYnnLTzi07D79HOXR9XsZAvdCp2Q9RVJ+ml
CGWZpEIS4jClR3kKCXA9/TwkcQwW1b2DqHxnSPehJHvoJCJFC7irrDsZZi7pUZD1ZRClDEos551g
Gk9mUXFOeYh4Ya2gdcxWLeyELVyF6mRNYIeSJvi6/MSfP/bn4fL2WI3nNMmPy/uvZ9E8gySs0WW3
rkj6ZomTbXyMjGST0P36uVnONX2qdu2k7lHqgCyJs6PspXW0G1VwNL+RwZDbVOuiw89fuBubnSyQ
nBtLU23euHiCAGB1HSj7eiI/Z+5wAiaZ9jUJYePccXTmfueyl859QkE5iIc/tfRxaYT14U3Ue0hC
Zo3Dshkzh85ijGSJZa6AWxPB8TEqgfx5kORP2W1hHroG1lqmstNoQ/Bb9n5utMiH55zJFzCbeNDn
Ky2MOQWKIoQuXJZ4P1ntr7KqhVtWc6f2TTS3n9m0f9srPFc7mngwGTnI65x/WNh1clyPwISA903+
ZvmvneXe/PlTOp0WpxkkX5aLeNnkk6dRO5sv6mUjJfmZ2pgey/lKXq5pzxbGChQMSaNuh8druai1
wX/3p/6+tDNwfdPIdU7N//eNFmJxqbOYxdncFizz7mRPfvtjz9UsuoROeMEcJY4Sirdp0cB2WF5G
2gfe4VxsabMiDQD2rpOOBKvw2FDmpT3d/vh/CDP5fW85R90fBeBy8pevkfOPViW1XZ3heuOZaX9a
Nhhyft9bDiUG97VSrMQLVPsnvaEpjE+fQMBlbzlHQsVeWJJRN2n07Y/HTAPcw4u/m2la0bXNXOdE
19lBPEJHZ2iMwxQ6Va12FoYxDAdGeyrT6ID9VZ5xgDFzhDKfR7gabS8qT8w7vN3oZfcjxM/Lz001
x3oKbaIV6HX6OYNUffSaYqvPeSpqtgXiAHgo9MBCKdjQTYDMu4pxtWwIyDOIZVw2ZWlgEOGdvKmh
kLs800CGI5I5T45yf+wthyjbBDhx3p1Z1NRdtBjZOl8Rpa57DubNsre8aEbpTSWFsW8EzGa9jWaU
hL7S4DfgX6S0+lCY33CuVPt8EuYDc+r7qA0+hnYg8lDY6Qaz/HDQ6JpupizED1+0ycWOhH+AUkEX
jhReRGXeyFv5UL2pX+isyGPUdxjn+kC7t6idc6esrYY5rCqJPbfqBy/Xgq+BLpzNMNbDmaVYjYcM
sJmtDzQlkb+SAYgKt8DBdTNUpDGbmYU1YTw7Q1UfCBTGGBqp+mpl2Ucu9OhCIa5HomYYm5ZS1F1k
aVijXSV3y+GyGe3udmoTDbUb6Ky6jWvIdX1/t2x04CQg829QUTOEThZjDYm65CaQkw2rK18D5iAa
1DOoSDC7yfHGutXG64rnbgyHAxSpO5OS/sHRe61aDSX2T2dU5TasvOSC1/L3TWVl6UXXmndE2BRQ
5/PCj9E/kST980spxwxrmAYJUqqquWhzxXXZw0jdYaJuX/O5iWQ16ookecDzTINj2Ugrd3FVMY/B
ZuSsxylxgEDr9FxrvJuEMHZYdvKKxNuxyS4/ThI3Z0MB2BhzzTKdq5fUfOe8X5uQTVzQWkefM6ro
KGbuXeB5wbHyYOnVzScvRfFGneVkzEUVtzHk2SJveVVG1EE7Yr/EFNbHsUczRR0wwlSzs3wtBWas
6+GlLpoQVoT+0bS63KAaPuB88S69oFgX6i1aAh1xE0Cbz0VSfbLrzgTcNm/SiCYH3Q4U26R7RxkO
53YkTrada0HzqHvBaP+gmJoLmTJiJp76selyOF9ujJeH2hq58uQTzsNLP0m8/ZRcCesgbrLrtBP2
MWNfOvJU4o76sRFtFOjrVImcMj8WWFtrP6Gj4/OlgH6ie8w8bd6ThYEB1QLqPE8srBrorKIqBUSE
Ry/cofr0c8axnMM7J9e5CQt7mWxoVfPHacdyCJi123qJ/Z4vkpJlyvFj163zej8lwHnmYRxbtQ+I
eJ6W0IlFTRTel/P5ZfwOEobzZfxe9pZNaBnkjYPVYSRGwYqn4lNt84j1cvm0/DfW/H8pvb13O1uB
qekwVy7fmVmzg4k7hWItplLWhcwTlqG9n+q13gNpNZHYbihoIpcoZ6qgsmlFp2hedexehE3AhBlh
T6V6rU6Zo+Noc4rPQKygwLrNt9GL1CmeX1v28nagfUOkIzJoBlQxD9w/dhscEAe7tjb43PAMLMN3
MegZCu956NWCnQx8Gzb8Xwdyb55BLkP6cm7IuwNqsWGfWnHGJT+/uswbac58DtNuQurLpBLBGQsi
IOoBgrkYG7GbimADzhp/xjIQL/NKA5E/qO+QwsdEJjJxpQ6yqXmzjB/GPLrb7fTFUDUf17zBGcsE
ax5cwFwmGz8EzFmJVO0TMzxi26pP/byJ8ln+s8x6mME4x8g5LPMdMc+Dilmqs+wt55ZDnZTlUiuH
g+E7YX3I+/axCet2l9dtS5PfMGC3z7umq8NpUgnxTfSpsnAeAefzGAp/31vOVRkkMpf5M5cqLyyb
pmXoBgTT/TjUfEmBekS/VbV0+bYWvnAkfYT16RpkkqC6W6YvPyfmRDgZSZRcUt14zD2h1mEXlvd6
KW5HuilUAQzS7FjdBUHc38JvegMQqp8NXG6QAqEBaPKxo+m+tqDhryl2eczwc8i0vkH+Y6qNT6Wc
cw1M/5NuUDSOefIMtMqOjVS0yoJW0pQK05tlo3vZxbWqekU9T8ENrsz7sqwp/LHkCGfRXDaL6JY9
4fHjdBeg26Q31u1Qod2SDToQnDMxjQcSCkzrzXVN7lkz6g+yykKg3Obr6Lnpoemm4hILnzJ1Zb5K
1Brd5G1x8l78uCp2Q1LLU4KwdGXi1icOqRrol48HDdE281gC5QMFCUvWTJ2lPgBNjb7nzgBIkeoz
eurw3ojR86Jc8U4JgyV5Rv5WSO0tY/F+kHGV7XVMbSvkn9FdP7TJYwG8kPTu6hOCMGC86XjVJXgl
ePUS96kJVKHWkt83hpl9thyAVrTdZg8fRUgxXYDUjQ8Jo0yDsPq18zseYDltLS83nurMrt/AMc0Z
Al69xiRdr0WjUb6ESD7uIzX0V9V4X0ayai7LUTJ0/r7N6LXJAFx7MrlvRuNFxLC71smcwR1k7+jD
g+FhnBcayPA44tFX6uJgDPeycZEHp+NrGvjaS17CLAo0370sh5gR9kDK3UcutPgpzsqNZQ7ai0W+
tqcBXSilBdnIaPM99A310Ho0gvq2PFSSDLGCZ+c6sCSA+VzXH0jo+qqBhg1E1l7TiuSOOHH7Z9sm
d4GJj3uTdo53LMQj083y7oe1KxM06gunVIB45AM5UBpLuWid95NXrhWB5AiP9EOc+vE5BRp7GfP2
tg2jx3Seaycpgm/PEqQq5ULduSmN2qGMxs8xWA9CKaeXJKGFZQ+qekm99JKBRHvAIla9BOS6TqHR
PSkZHfva7m7ycgp2RcizqtBa4163IuPe6Nr4Mo7iptCeyBGjYu2k8dbWFYirJMEZUtrTdkyfGBLN
5x4tFrOjObjUovJXOrlxriZPnj2uGOL7HOJ+8pdKjdAR+s574b3aRq3fj4M8YlrVbpaNP+ms1RR9
Mx8mzZgZyd1gexNzZDmncnS4M2SK9pyn8CMRA4+osP3NpEjkw3Nj3VoOudIUj8gD7scNckn1FuRw
l6MSLIpfktlji75+oJnIIgg4I721rOkfIUTy20w2NFwQLEeVWjrJBSHAHvx67o1kSXMzPhVp8RQ4
dXWdKh0+roTObmtVRncURXpWFrtCj9OvnnHCtZ+9swRHZp2J/LYZpHNRPrndLT74pygJr5J4xMK1
KEp7KngOdPup98R4uxwxhKJcIkkQtzcvthm0PNDsYPnb7ErBHSJ20kLp1CFYm+O+Q0y2tvpR38Nz
wrti3saGUTz+uLwm3EvboNaI866kfR7aqWV2/9A7KTwWXBg3arxPKBVCWyXVYNl4+K2dxPJOVfwF
gwRRdJGODb+sw2tNrvwRGvI+D1E85roMv+pN8Do4+aNvAvC3Rucqo7i+SqfRzhZ1sA3tUYwYSOnr
ccg3C1DKRIoFus1jRGkMvHL4U15ynzfWjxLZ/aBuXVhAJPkE8g1chL4BPqyhS2dW6/BXNzuhbURS
7kUCM3NJQg5b9WwQ//hsY+xgpvxc5IF67vutdLvsScR3ZdYDW0wgkeUDxrUuH6M7wxnzdeaH+yiV
2sOyiScWOBTkIEDd26M+PLuJs2m7ZniEpaae9Tw/0B7pHpbXsoQAum7ozuRrnfu0jO4CAG93hgJL
X7kwdpfDwJ5+fyED2EHxQtws56kE4/foMJz1o5ndLBsSE7RZyDXfLeTu4HnCrcRk3o9pWnu5kz2q
+hk9R3u15k07Md6E7oTFanCba9EqG2lD/7YcUcYztsSHtdCjOtINPKfzT7HvEI8tEH4dJd33zjI5
1wAfGBN1447FUGysufltEV1+Uc7E39A7uEEynDVzUqwg5t0C3vJ52ROu05/1wfhu5qh4Qt9Nie7N
SkRx5OUem8L6cUQfozwv50NbReCvBZkdMbhQAnWaEcJyMN2o2nxJ47A9sJ4ab4JCfbTQd44jyo17
J2pJI2wrHjXz4cKUCvvCIGchel1OpbqTE5xlddDYMu1C6ZXD5dtUP/z+bZBhFPEFBnmWgqSHFro1
bqG2vRrCC25TXK6+wdFyypr9kC5iyfNyTucWPHIFQamdv2E5h1qUuZTf309j2F6BpqPIz6FeLy/2
lLHuIXdtlxf7KHghyxNfiBWiEWOJntnyRuAovzYgwzcN3NvdFJjW0evi2ePSCIhslKyWLylqQ15b
OugTpKOH5VTp2QYDnl8cvLCSsL3QrDaBQ3laElsaezd0Hio0BjlySQ0+LJDYcWPp6XDEPtjTgMd9
0cMhEX00AplIyp1Ktexe4WDahVGNpU5hTMsN1z3S0DeeBalkuKwneNdDhbPPkbduPMhb1vwsqYus
3xoZtsPAzc+FbwUn5ZrkU5SbsMaipKiKAmDcejYGD3wTJuuvXGXGtjTHD8DQFfdOQu37FH3vYyD5
JuPYW6rr1DpjoiMBA77EJIDaanxrdQJPyF3jYsBS06XfYibpa3uaHr0UfNpkx4+4AK10PDMX1HC3
JKdpsF+8eE7z0BAYDjXSxZHPsginJyL6bnsf5aqfoSUyNQRTrgA/FliOfg4es3h6R6JoryO9Mjbd
SSbuy1ABlUhRAk6pB9/N+rDhEJYZ2nfRddE1KS1ynfBR5FycU+6+21M4HWqpSGyX6t1SgXdAlQLk
legqOdhwTyesskOLUTSiE+ujIUQqdh4HvaMU6BDtXaoPyaRzVln6u9LCEqoxt5mBxB02xGQnI8ui
1I8PT2O9zlO3O5NENYtmi3ojJW68rLztUQ2iG83UXswwu1J+6DkwjtQyy7XXTw+JgZ+5mTLgVibJ
iQ5sI9G9mjnFEeDXawRZO9sJj1rjR+ukjyGtT8MNvbX3sWIU8DT3EGjO3pbpNZmjd6Pahl0WUsSe
DlTxfER11vNglqjICc+ACfQexsa113pjUwYpbSVvfmznNM6JL2PBh7Q8srGNVAh7/VeS3qCwlea5
nNC74NQxazEd+jr/qrVReUTZVGwcTNkdH/a+S7T3gcgU+DqsMPZggo6WN9Q7x9SiQxOToCX1WXOB
9aIdvxdVcJw7b/qQVXeo2b4o16L3q+vvk1tFF9NnBtSSW4JMw7y1Wvuu8LHrUZWvWc9ZclVrbr8p
jWKniMwjmQOi6Nh8j/qCNAqSYkhWs8/JTH9VU8zjkW7DQF3BcXBFRgIUXGXAORyabF3lJHNU0VOU
euV+6KovKnIps9nOsE4QoSR+4d52WXabO4SLQbx8VJKVsgrDu4wY3sEFP43n0Tord8TYX1ZIjkFe
u2X8gKIFveVdz6+6L9LyaxnIPakFuMG4GhYzSB806zE3Pdb74xrJ7z5vkhtcOYCZm5iJRymfBlrd
qxzl0aGzmwfIQE9x0YFhNcKtjB1UiJSwSRsdTMh8cX7krxivXUN89SuWj7HQYbgUw2M8VDdOTc6F
Pcr+pDVgeHqMwuS/vNuuhVO7QpPE399QGbBH2pp0NG/TOnjLQAccTcWUoLPmSAsVUhrqKVg21b6w
Ewz4LpHQJviqKea2y/kNFPxcDfLvIIn+Hchu9vzg3In8YKrwLhemtvVKlgmdXPsqDa7guJ/jyZld
2Ey/jTvR0KvtwIeuXOiOKxVDxzabXIDT0/d4ig+DTVQO6dC4+zQkzDwgb0vje1+W5kNgGaDEyjQH
nE7DRG9fQHFGawf342qKO7npmOC6NaltejmeRmyCmyr4FOUDDtWWojKe1nqFUxyBQysRSlGeWifh
26CXa2t6kqQb21z6TD5W+ah/K1P3c1DIdw1hG7WX+LkesB42WDTcFD3C1H6PFLc8nrS3PGuDQx3h
yBH9eC56B68zWJphKu3VVBNyY9ekhZjFY2p641Ul+rlBv2jc6mQurHtmrtQK2+fKuy0yrWF2Ioh9
7qMvzNJ7OTF6+tHZ4i9FGXWgi9jzSLLoUPED78ZMU6g3mUC5YNs/mKGFKxB5I4OVNvHdYB1rhtdt
SgTEGiDHxmy8xypsP2UY3S+wAL4UjX1ntOb3STMAQmj5Q0nMh898coC5U6GYK51WbZ2R5BMZT6+u
w/ti+RVmmrkxYOjfxti2ocRE+6qTMD0jcYwnE+ysve26OY2ncHBOtd4qIywLcs7K7sVa8yP/g+iy
NdLhDYED2ds0ESlLDqE5FrugsvaVTbQogppIymJjO8ljqdxnadKMGcGa6cwv68bi0STUcUDSRWcY
QJRybowi+RJEIoS+GX91A7kSof0qCcckXtD6XNf5k/Bx+o4p/MepmFdBwR65BXJPY/pi5RYJHA56
HfDOjW6/5kyqRrB3lT/d2dSxpwo4rEVANHzZ9G7OJIGouSkd8gSrztVIFiautPcztfGyloxbzT36
Bsv2lKu8F0KbZWq7IMq4u4MaRUhM1deI0oc6nmOeucqluXZ8KhSeRs8v3uhxxz1P5CNqaSghXNDe
nHk7UcijYo5uMXbPeTKgVTIOlCNe7ULxaB6t19qkFYAw8DvQwTXeLISqTUSdgL9FOvXFNgycF2O4
DG69JxeewWSks2bhLm8c9NFtS0CqSgX1DlcUQNr9T1kRw+msYe2Z4SFS0ZPpGrhnkIiT0vIEBxB6
mmtxV+vurSEIjsCX4jPjXgsISLnnmhs3rMguzYjIicbJu7xUOhNOpLnEeBTpRhhkdExilHi4IZM0
FY/0BtEhYGBkLghIb6kD7bwxOEdhwNoHAN068EhFTVXwnvR4IZFlMIiZj9TZyB0c/FnnEp4pOVwR
XaL5S4Eyec70NfDspyDoInTXx2gI+qegvkaGJIWxjC4JpKw7D2AbMxFtKmqE0Ejbu4qqYzJ8xPZX
q+rvXB3vP3UmC4IlFg74+Vj4UHYNxBsjwyRwkA9nrQnrXFRIa+VgfqfRWKzG3CFt2ip5chfld0qy
u0kOyTEq0PbDL5iCD90bb+3JwJBjoaVINAhhFHjvlYk2QbMpv5OYvPJqZkjgAMA0B3smI9aO0iwo
ko6kysbmdgna/n1sQZ0KwvMyFpzEHKAlNpmzQT1DVXFQWrUH4HlmCT6B70PdThIRNR/aptU8IMUN
gGrD+dDSjBAay9k1gkeZ7ozf2ohYncG3+5lTspZN/bVXln5RGa3pvJiboTI5x+jdt5qL7SVP4KPG
mGUFxDX8A0QN1DHXQW7mL74VfRaESPKsGmgO4RpIEb3W+MM2cirfR1RfGBPvBNK0lUzDe2tSz+AW
X6zSWad5Zq+a1vtuGuHnKeE9B3PKptVx5bV+1YM0GJCgl8BI/fxltHmgNWF2k+N7wCId3Q79YG3i
zjoVtnEXlG537PErQRJ1Pxju75vK/4gCT1/XBf5e0bQa0S4UBQJnboajjlnJ3CAJy/9ihKzsGjw0
60T203YGOJieQfL3FD9UhHMR92Ui0kseqsTeBAbi5Up3Mqb2g8B9juqiTswX04m/1k7zMo2UH+kF
RwGKwAxu30Nb86xVvTWbMBgRbdGC6THVjhwjmM9tsg3A8EPFR2iNJHAzFNW3usrPdjy8o2QiEKiI
N2HiVTsvYlpbaFDRoqmdCXQkSEXtAX0h9FNfY/amQbWokArvoVDTedTybT2GXyIL38dE57TjFqOy
Pt0ELT86KPO7gbrg3taLV8REMDWrXVZ0m7a2DljAaFmlaAyS/K6repcAZPNUlV2wzlMd+6AOgD4h
GqdVBleNFX6ivUFALqJjg/CgMUrUXQVqX43+J7LBwqKhXQ39rdbj77VyKBrGKHfi/nPRXDWH8JpK
y0lAn3T1oD1pTLa2dj/gIKqYLDUF90EeMO5kpMPYvaPOeevv4Lk+S1vnF0GtxsooONfcOieyLddB
o7Biak5DlHx+p1nJYwaw6Q0om6TlukcV5sNCnUOrHQvfWo8htmCKvTIOmJSIlSjLfEPWz83QyWFl
TtgzWFs8KyPMT5H7jTw1bsG4QPtqcTOkkU4wWhjJFQCIiCaqjG801MsrxyJzRpMPVTQAGejy73JO
35iGL747PKVT8Cp0uDB9a75rnmrh4OTTPcoBZ+9YGo5GB51OV8Gk44rIeZNJtO5C+Pz+Ue+hsxaN
b2/SJHidXOfiDWKA59B+1gOWeDF2jaTGViCru8ChrlKrGxV+9zERXMV8XZZeWuz0eeaj4DLYk8hu
dbv6RPs8Bq5Zg4cdKDxHzguf6HoKQcQHOQq0acyz5ykOcS1E/m2nxE2fWxs8ZXt/sl9ARx9CTAEr
RaOrKEElx15cbXh66lE03pTNeJd7404OxC0zwas2iGSPFVePOVKTctQsTff3IhPjKvLd566MkyOr
+pISjW3T8HHOnjA/h0g2yrminjB96p0iPkd18xlq9Fqgh6o084xbs+kRBwrz0QTTtCmniAd55uw6
QZHUTkl09IDmFMgoVlrRIfWMsMfTeuoUNq2MMLyinCeSeNPy1NnTbODRBbs0SnyfpglODaOY2m0o
AOPPIZeVLZlSpafKksU6Xot2ViZGyXvaLWGPQbT3wmbagu+0NgAzWyqGebVThRVum/QpZohCYWDn
67gJH4wsEts4gF3lNY/6jJQdED3QNHMJuI2Zkw8eOohRHs2YuRUPp6PGmpyIvO9WgX6PGRSJg/Kr
UJZ7gKJChEhyF2hFtnZs8dEOqYULhUd33Yxveh9uVY1eYTkdqXdKIQSyhIk2B0Z9CRpimGMbMrqs
rfHoGdwx8Pgp2xEUm5QnRvcBl0X+FYUSkdKsE/NIjrtcKevAgvkdajtsonafGK2xmUL+DkweSd4r
R7xd0t4zHSv2Qnj7WPqfXD2ZCQTpdZicm3GYi6q1BN9l0lWhMxVE6DZTGn2HwBI+mjCGQy2tgq2n
GAw9LWeQKvzbKfLNneQBd0TajLWhJ+5yblB1Ho/WfuhxaAkX/3uakyRnfQ6FSjchCKSkaTya/IRj
j6RQl8LhCrvpgLXcq4gA4VDHImaX8akoqh5fLb5fl+UE2o6vWG7bxxFMVsk76n2rvKZeSISNRqOk
qfJ6p9fyaxmqEdMuzyxPX9mD6e6agWg/HnIM18OwccEp7qZaandQ0A+u6UzrMCLhwuia62iP9QOM
oHUfoBVVWXDfk5qwERDh3RyEnRpi7mN5E/i6RNDLBNCf++1G2pFv5QF4HJ0qPcQGMSB99akjXpcA
exPMSvXa684TBKzhFZH3TUMAEHh+9YoOrztDvCROEbpR7xlfF6bdv8NYDL7RXEzHoMibBQX4XpRj
HUHe/+Xwv/wnKI3/Odzj/1csR9B+//5XROLmS/vl377lULjH2y/Zt7/86bf/+O1///bff/uvv/2v
3/7bb//jt/8JuHF59fjxlz9RMPwrx9ESf5YIVUFAOKanO0KH1fgD42iKPxt0UHWPdppt2Lz6N4qj
pos/Wy48bM8RHi5WaVh/+remgFbzlz9phvNn6WD09QS9H1NI2/t/4Tjq7t/xCiU4EZfVgeXYrMSk
h1z573mFAeLBpslZRNfw12ld1BcDbPudBZ46y4ZwT2gci6s+NG7bQnBTMoix4KofZAPCoutIjvWI
ZtiE4JEY0aIT8OfbP3yu/wCqaMzIxB+X5fxhLm9RUjy2+UBcaNQ2H+EfkYqVgeYDMCxqGdJxTgxw
4JcnKLnCDKdrXG/i9tUqMd1rIoW7FUbOyU2L90KRRK0SZ7p6fg0uG24FvRQ9PgcOMqHKjcAeOWOy
iXsHos8wff4X79r7B+/aM1whbE/YWA5/edehHyaBHJiNuCoknzCtvG2ky+JzwwLPHK3iK7PqaoOk
BkqYtW8My93EJj5roTPLCVpXfwDa4jH4VqT6Meb6IrxqAd5FfazTsz7aV5e5SWbT+s6ZVk+snHcu
MegGQkewd6F1sMweN9xY16t//qv9+puZtjR03dMtC2oSSNFffjPBx6mQttPucHpBgy7bjaOl32aw
7OfAi/Bkd0N8DFpqIcLe//OfrZu/fKz8cEcKm6sCGbvNNfH3F0PZYteN6nKE1mOebUviKLeNZ8vR
LBzRHYKzCNx1RF3hmAVbkwizihi4xzie1ThV+y8+CePvKagS/ql0TZMKiOQOIqzn13cTuMZIQRdZ
QFACdxwmwkWt+IbngLlLW5aprt23F+JMsCQHmFRFbg9zWItzSSPrKYaK8Wo73teIItdkmB+RP1oP
kQHYHPUA5fvZrWtrEQ7Bhrnkv/gk/8F75563TR49luW48pf3boQkDfj2MCEnCjMC4Vc+Gv994eT6
ipyvC0xXA2NrpzagOQz4FUwWe2q1x1bnCv7n78X+v94LtU+igizUVzqdOnd+/Q802YlucNKg6iT9
u6WqTBPgMiQeCWUUozpRJnwexF5rHmDSlpDC2sLvGYskpvYXwaULS0cBMWuLm2XDjXWgeKsdBubV
ZzTLXT9EjJEctHVqnCmnMc+PkrlcinVyJUr8VY3x1kh9rWsVKe+VrC+ZN3RMFHQkbWkKiL/JaIFG
RgpICVEDb88ED9LaV8p9V+I5h5MLL/G2q2P70gIADIFSUoPEoE+O1gDcOe5RFbJE96w23YJDgQ7H
BHXaYrSPz//883Qs7+85tFKXhqdjzxXCEkQ/2Q4jyB8/0dymgGjbdgBcM/5mh0GH0AqNY0o6XNIu
kWDOgeUsMboERntj+LVH3nemKKyT4TLv0sNntxoLptiO056XvV9fCUagHd5cQVhebqz0RkAUPPCg
HS5NoP2+qfQu7rhHOGbm6235pODNzV9TLK90f/vK5WuWV+ypYIGBIssvGvP08z9czv/yZcshky7C
stzWWneOezvhq1dOho9/HjVWDf2CxMmgOtrtlRWFc1PI7pPXOuWZ+sD4wETuyiRTD460ZIyLlsXZ
qjRo5vix+aSGcdwrd443DnKMST71UBzMpwl/3WrEgfzC8hPujD/t3dEwHzCY2Qct6isugla/Mk3X
r9WTPgSULjXqUWvotlAlwhrZCQiQdqhgIkLwp6i/9YuAEnGoXpoxHHdZI91n0pFf8SAnH3E4olxO
7HOlAlx+AcbemAKBLGyWF41rkMRHKdMXeKt1u+v2EVixQ6gwemQwOI9BYLX7KqnTJ4Q9DOr0nD/G
PjlUKcvAMktfgq1mEFTeuGFzJSVlp4NtPAVUWANcFxcxTPVu8M1m26X5jmJU9kwCa3pD3XVk+bIe
S9E/EQgzrk2gGc9VQlRyU3nGfWPzJB714NI35GsPNvx/yMbdPvVdA/XFO3Z41CYJARSx5rz4RTTu
BDklu+D/kHVey40rW7b9IkTAm1cS9EYU5Up6yZBqV8HbRMJ9/R3g7rjnRPcLSgQplUQCadaac0wd
WpZmludGs5uDPWhXa2mt+x53aNfHbDdyqwxNSSO3qslsIp3E3NqDL+++jN5qXDM7Ix97dhq29lVg
5UyoKoMU0uWp7/uBCnIJ7wdU2kbobA35GyQMDqMHTjOR+17OznfqYvVqXPXmCM/fB2UB58zyjU9T
UtFaXmAPQP5BSHUndrgemYErXw9+ytR33j3ynI6t0s01eXgOipBgBJScttvHw1i23jp3Ep9SM8+a
pEutCN2qr4+HAhF7liTzi4wth62E2bGRYtavKVUmNisBJnmG48oDzzzH+AwTniVb+r+fZc4jFmZ5
8eMQ59kJZvgKwahHzEqk3YkEs7DrEovZWLq4O4RW3hNtfvGUk1wep9D4Ez9S9tBDl1c8visp5n8Y
JqzT4xQBNtkpKKalnMMr+EDyrVRaF444VEO9ysxNSufyli+HYcyCLWJqta6SRkNQEEXPLm1WkkLF
P49XPM4nsi6u0wS/bXnV4/zjZ7gtUSNdVDz953wflx+Dhd4uBy+3FqzqnlOzoE1o4YENQGnsG0Tt
/56raoqH5mg228dLmNXSZ7tUw4Z4uymMda9FfYiZZKe3frb+93GhShjbSPOgeOjZVvfR/Ey2lt7p
knnbsjIE0Rxtdn+cqxRET9ewp/3j4eOJBAXmUJrtE8owctAU74ecTGOvEvZ75GZaLy075xcqFg2z
4svjTCkq6vOBB31mOZfZMjiYMDdWj2cf56bib1UY5f3xAKn2H9eyFklTdtGjPr2NrUsAFS2Gb7up
fhcid++0qAOalHXM4Gthwu4QWWVT+lla0n/X3ISGrmy7i29O6Ukh+N3qxAe8aBp92dLSsz9ITPBz
23/mGPdAKzrn1W2MBH6b+g5oGWwAYnjPnY+RC8SF9x2bNM2IIQueW8zSTCaFH85d5H2bNIUE3fcv
rc/l1pq74tCWMnityvH53++sqedgWkyfyrpMLoOIo40NMPuO89YMIzLlQiuhJ7mXxUSLDVknin7/
YDpt8NRaZvBUL4cqGouNqnPkjxXjML0iDXmrY277xtf2QSvmVyKW3IFZqKOjk9feLa4t/Ro1EVxl
NScvDLgHt27clswarqMoE0D3TC6oRUHiFot2sun+65GDR6KXZCPS9WSSsGfzINwuCAHyNZ8Eovzp
IjXfjGLWr1qlU/D1y8nb+sWMP9jTmHLMyNz70Fa9obYoD3JIfNvYd3nx2S7/Z0Sp3crn9EVpylzr
9QnDlXzOlkMzl/g4fUlwhIf1ZMbr6hQ3pHWHvEWHQNALhHOggCT61bBf6WyECu0rqCehXx+Hcflq
Yl6CFw4i6Ev4Q/z8OMylHz93nbbPU6O+jMujx/nOEn8Tffo0hrFbFybD75zLcWX1eORW0kdI6cqZ
kEzfL97KnjTMLBueHo/mrk5WleoRNi1PoskMVqbhmEdkatxKlrPRXRrpQeo3F4y+7msd9bspUvGn
FHieKuTH52jQLZZ0ycsDdvE4WItD4/GV69jg66z47fFIX0gY/3lZEI/HZJyS/TA1+UmDNn9qs5L+
kdlKpntKS2veroPyInHU9Y7g2Njur4+vRFSnZ9M1Q3I+/vv840nLiFP41fULHJ4dW9TKmbuXYRGy
NSx5sCB44VRF703i/7W8Fr9JpFvRhdzt5BQDMHJYGyKG9NJF9gOHqBnjF5UC8vab+lvrQbOFsZuM
QAj0Pl6XozzphNSx+Ki/bdyBdeF/wightNPT8nVru/ELaUnsOnrcPE1jEJVWocMFYwdfbq4RjGTD
TIglCnpYD4gwukG7PA4kNBPqhzPnjTzMBjElPZ/JjEF5+BivexI3acPP/rlZaIaPr4h3m48jNH2t
3iM5U1y8fnRxwGcNIMr50iuymeV3vhY1oofUK3HVLX+fUQwrqU/F1nIysfXIkfnMlNoIS8/JB4+y
kyBlInycN1jKEGhWzbfMas0nXlIjdJfzaYbbgoPNSG5BHb/LtFfHIK8RarlE5xzr0jgvGH+9IO6F
RYb0LlZnepdIC9pNaxY+Ye0NK3qgEIhbnJNsHfx/pfGhImTMeeDVtyo7GeaUvVkF7q4al1kk6uGv
3yCc8FkYFF73jlCdOrKh1cfHjQoUvFob3FjBvImtqOQdBorHtucXhJ/uOajo57ag6i9D39hXrPyr
iqCMXVz75vrxvjh1jqJW1HsXH97T48qA1PCPBt42LBwHDF+LeX+NCCLfVFNjrSY7uo8qF7fHoaSs
HIj3LKjn1ybjf+Ry3zweIYSeX+labBFpbzVEY6fWFd4No593q4Lqb42wAVq1YNWIdHYfoag9pctX
6OD5qrP6MFrWR/hE71VQeIcW39aKtLz6XrqVuroDiDxjEjZemQXQz9hxlPGA/kWhLijTVtweh4eY
w7VzbgkzTTH4j4usp/GeVWaRC+WUamtD1ry1wVcWxcaZmuX/HNIRS2AxQc6ZgCKiymFT7c7thBPd
s1UIlZAgrOXGSlwz3cWV8xd/YhEaVkxMt9e4+tZfJHpYQ4k4nfpdRGt5n0721hhcmiuFlp0LxEAI
hgaas3RtiTknvn4dBNU2Gd1nzZ90YtN1bzdULu64mmveY10Oj1XrryqZgm3dyqeySsmOKLPyyzCL
90Dr2j8IvMPIJQMvqy3nYFJ1Xk9t6l9ETdGHEtp3avjZV9loSdjNxXzKXFIVZW8NMLuGc1Cp6ktN
BGOqQBMH9FX2uxiKzeM85NB8W2vRvM96GX/G+m3o7mjatD+VzG9p7xlfeLxckCJ194qIGTxhYWvX
yXDz/Uj/B+qHn59x5Ljb2DS/+0b6LDfndmcT5nnKsyw/zmwy9y50kktp9gjEnLZ5tpy0COEPIagk
YamxjZWvjPh1NNjkkmFqXlETy301juWx1gp1nrJK38oql8/sjVCRaUH+AQCboLtoeI9MsOXwC06Z
JE4DP8xzry+SYoRZOLlT988gzbuDZ/676FuCeQl2eK9scuGgt49g0d+z2aEW5Eb2706aG0MHmYcf
Kw5zr0KXadh/8UqPH0kbwJrjXbukVkflzEQGoiMFmrRJ29NpyZ8fh641Sc3uzGanKChFa5WrGrgg
wqxeEA0iW6o9QWm3VzEl8kp1YTjMwXz3l0ePU/85FH5lbbIBTH7DjTCWMZ295dCKPj+NzXyYSQuD
Nt6pbdvZ/edoxSwMm+Sn1TCnRIYpz/XQ1DdS4g3WdFjtnFkdsLYM18c0lLr4hNjSv5tGGqO1qOXu
MQphBUg3lZnInWQtweqBh83yMCoaWh9xNF4TYnDjkYYzDcBfZlt5f90xvrtq0L9qP7JWrLOiO5pg
fn2bVFMM9S/2oP7nq8c523OGl8dXCOvpdrqa3LsEWW+M1CjIf67nfWE02bGJxvZsa5azrcfeuwVK
luFsaJAlUV8v2oHkx1H6KRksifG7XyFufnx86orY6cWyou6jSfO935ttvHK1W90Z3K6gHWnHV6wo
J/OIP3KLpjD9wxTy2jDbfIwNCcuCCgW5n/Nwdv1WbgpzTkiV9l6pQ4FSAIWxTVv9ntOVfmtUhErO
gOUqmMxflWH/yFTFv2vP+bQXowNIlHJvF4TEsl6o32wze3u8AHEJKkBzrl/6WiLBdKdkZ7gdyRIu
ASkaOGVKuxbmyYbQy8RdzGzm9BWNuggrKgT/ns9bwouW81ld//fr///5OPg/PydivNp1fYHAvmSg
GHz6R7rTi7dGozIbU5Vds10Vb7VFQv0kBYu05VlZmNqu6kwAkMvDmQbArgPYsXk8Owpj2AaAef59
2AnhboKJXKKceJKl0zi/spIN9jPLZFib6Uw5IdAu0jLf/300Bc1ryaJ6eerx8srsX6rSVFe1fLPE
aLLO0NYfHq9oE0U6SBoFaw0zMZIr517VnXNPsG+w/XxmheTcR60vdvM4aev/vKBARBrxJ14eL+8S
p6TPyNDweFgsP6LGO7/S8ewgssKuSLp59+JV1nx0G0iUj4ePg1XpJ41SytXoU/WCgLPf9tR1w8eT
kjTfXRFo/lpZRASym7gmFHRvhHZ7t7aiw9uiwzoYrKf/PUdulhk6XOGbRPmK4kmmuv3jhUN5LYy0
vdRz114mpvA+tJVj7Rhlvx9PPA6JPdx6zU/OBOZZFxu0jB2x1TPsqLoDXWQxMw72xhFtevKWQ6Yl
mOPLYtibDkOgPRj7gS7f1ww+D294rO+FmPVPSqdaoWuf7BTLvWlZzVbHV/wZ5cZW6+H4EZKNgKue
aI9zEeKPY4zQs19Na5r7UfeK7eM8JPf/Oi8QL22pw87/6/Wd7nyORUVZHH/Omx9E9nYkGWLTYSR7
8+vCIToiM0K6o+ptMmZ/P88qWD+eJWEnoTFPhfLxvWZv9hst9n8Z/KKhYmD8QYvOUNd8O2h6Nwxm
1tEbRvFsubKkccwLcDd/CXZML6TgEmdpNe1Wa0mlnkmKxTLmfPtdb19zacHeAd/kWHlyj5A1POG1
PorY/nADreab9fgUY+0JLaUV36JgMSfQnnR14MEPHMpXFCZ3d5SXiUzBQ1Zm88sggnqrE4+wGbth
fikTROuRwbVmMfMvrRwChbKyOXQoAQ9N5ZICaiDoqi233XRl9fexfRsc+8UxyprVRI65zXd/x0Xy
PS2xHurd1YvyOR4QTFpp/DQSCf9cTkV7DRD4Du9x0WefiNOio5lFRkgtO/8EKopFZkhJGEsoveYV
ge2UFQJmsoQFvDaOxz6Q+s43CvPW6h418dZvf00i+7BsSqqUQVejaet/4Wd9204NgjGTrz1BkfBY
K1yJVhf9YhgEjeWXr7Sxo5sji5/HaR0rAizJWl+RLZyu8chER8eIuY4tDYVVoJyfuDbR5sYNkbfM
s8Y0flMUy198s0aOkyblb62cn5ntu3Vqd9FuWJAIqeDTBMclD47I2pc6SPdo7JCwjovPACTXO7mc
wI5pfm6KTGwk26EvQkJo+Ff9jy0QFsJEp7paIeRi85BrO8ZWyMND0pEjlAbrBv7Brq9pGY5FjlBZ
m/u9Y2vJKeisM7FtH6IJrI90qeFXYnBuCPQLyG9xAkqPGLJYC0JxfHyaljXK0CzTCKIKRdSl0bFW
TUZkSkD7T6NVhksNjBlw3HOc4k5gqSDPaFjhnje1fYWxNmw9FrKh2xOHxQLoHGR5DHaYMqxGZLew
rrBlzVNsADptnb1PSvbFSEEFY/EaoXxm042ME7UX43DR2+jgNh3L5T4KRzdQx1nmB9LGN2acr2dt
2PLWqq8YVwumlHy86m57VQMcLbah9rUzFGC3nLpFkKX7nvbBJ/dLvImH5NYk7UYCc7VWpV+ym3Kd
7SyiYlUlXrqCPWvvdS93ngZLQdCET9127qks6hcjmc1zj1560ylNnqrJFbtWi1lQmvLEHs46RB4q
athcWVjESX4eOusdxk+wY2xJX5ccDs+znpMoPY2q542ZZ1xAqlP5JrGgb5QlLaul69OOmLgYIcMc
COblcRCOPLcDibLpUNd3B0vaNhjZyziyfW67EVoK/+3KYgI/FImLzi51hzdH1W9Fg+u6aJxLRpT0
k9Mjupl1rSXpj4fLk81Q9VgADq2g9pdklnxSyEyXpLgfFn+M0nXph3XqRaHJTneZVknK5eGyGu4j
OLFDYB0xOz45lcP3Sv0svVKd6gIyrq5kupVT6jzNFHXWGrGj+wEIK3Y7iS8xSlm0Ojc9n96JqJUn
8PikwPmMQhj7yCnCYoMDQyFqYQaii8a8Z8nu4On9m2Nl5cmmbdkMIIBLvQq2kqSxDsHZu+rJW8zb
HleOz5YzU8CFO782j3U0UILTm9c4LZprQ5UHhoVzb7MRGMsgzpXmWa9oINnMcAetRiA39+mPYNS8
R0YqoIPozqlCa8UnJ/qf1O9Ceyi9gz6R9h2DUShobz9K2I5OHKHXdlDxe0ICAlKUBzIMIVGzZ3I6
3u1AxCF66MDV4jtDq3dD//gKPME5dnqnNoWDCdn2+3ILRfL0MK2bAVLxeroXqhVHSb+oLf0BF2mw
8+whf2em4HfW2iDaG9HVN6OJtLl7XGCH5LeFxYARjmBtz313HG24PIzPWjdzezIqb+aMMjRgymhD
Fzc5CSzktsMl2td9da1V+zpXs71CleqdI6fxd1WTVmHTZn/iwfMuS52PKpFJf70ut73lJK/13OIN
sf66hjPtHC2AxlsyetBRNneZpC9FXdo4s3vI14QsrGkdGwS415RNl7YePKudRuP5GlSAquHeHUZH
Q/sMTDlXkX1LsGZMhsDmrOX+SRrzSo5KPgVDDtpk4OPsZv1DzqxMhqB4Bfmg9mZGAFmaO9DzPOMb
BTL+zxyUeqYByrijozKxKmf1Osp0dsZWi3JeWr+otU8nPXKcEPF/ExJc4WyStiAlmXQWpFqUET3u
fvZwDAheecOQXByNTAVPBaRQ6DnC32FrwtPoZA7lKCo3BF1NoVk0FBrbm22wLKsSOXxEGYJx3oSn
AhXVxvBKbZ/43ngByVspl4WdE2WHVCNudPSGP5kDmGXoHfqFWm2eojnnDZm6t2QI4p1JQvMxzsV0
jWaS4QOL21b4Rrtz6kCcRgPDjkyFAxo6n09eYX+JxmHRmensxafoA9FQfTWjDqtVbd24yuhAAkfy
NUl6Uudh4yTdQubCfJl5p+ehT+gv4mFDQB1lNkw+vSl3ekyLGhvFvJnzytv4CUs8b6B1RBl52IME
aUIWlGLTGkDEUihAjKz5sR9QPghd1bvaaVY+7HEsmy3uBEtaEAbRlhdJmR1jJtiQrMRX4GehQcNs
r80kIIk2rgnVgV9TxQP5S8mt7wXeBRxNpEI5W6uNrkmWU+sjWnNdtHm/ymbrnnflH5hKNbWGJl77
hvdq5xQskqn8ZFlhwCqjrghJflVVGbr1YiWqOLvE/qLFbFDURcU8bTQ7XoS5nrGyHQpKURyYvEe8
G/HyR7huFp1VXb9qftXsm7n9eky5beumm8gCguPm1aEMDHNHlB3c93jqtr2XNxepjSV1vi/3R/jj
/FzSFkYYehAKsreQXnOfdfP63BdD+9ojFMJnSWk40EAm2VZAnOcIutQduf6GQgOtndnFWYOz7/d8
/EKX6b0pStjOkftbzmZzjUDBj56x0+nUENNUs/fIOvuUWQlo5FzXTxN83kaN7orMEZhnqrZ3BTm5
uzkNgpcqxjA4y7lb6xUudWnoQ2ixqd4VLJl2JmJHzo2soYX8IoiVrMzAonTjiTfdjqKDIbxvn+yy
eybJU1g6GI7MY6oRlKImR+ejx/lGkxhkYt6dzdmSRHpiiWdTJFdty+pPtDm6SISI9QB5YAZO8kau
OBKKGcsjnTFEtg7yVG1MnigscxGzHtkbRqldwQevHhX2PqXHi48qvfXIKycak6JGTUoC0W+YD9+I
1P4yIVqvYDMQKaDxQU9AQqI03GsS8CvQNtnBmqGuSDIXwRKFvUljEPpaAaooydtbMqXRzrfJY1Nw
yXCSZ2szK6wtdl06ux3hXoIFn+K7N1DHjTXirHLV2DYajNapn4lbfqOztCPdfS9YZSDlgWlGbhxr
9PpXFIPYmD3zKR7j6Nz4mA9gLYIsV6exJYuFqml8bJQ6yK5230ojw0QZIdsqhQpd5jNCUnTdXcHz
kRsyDIAytEO3KRLwbH6bda+zliO0qwleiMr6ranEamxVf39ca0ob6m1UYNEZDVPbGL1v3mMzM+9d
hylqDmAmVvJN5ELeYtvYSNAOL3b2wy5FQtyssmucJUOI7DP51LLs7HfZrRqmeB1Djz8s+vL3pAx2
Y5vioEjjG3Nlcoenn2GECjZl5TM6MqXjoA6CX8UsiQNSVncljTNDvU70zRzpROEWA8MuQw4x63dF
Yt6LkNsGJtR1kiWwIO0yEtt3ijtTe2m6RNuY2DU3TlyvDYiwA8sLrivPp/BFr5ALwodTniVEd7nZ
tZvLeq/n1ABa+oXoJ+7KjsZnqUd310MvrFl1Gipcq5soLcU3NYmiiZyvobqyQpnxUjnyLbZFdGla
thTOqNqLJ8yfbty5fWpsY0wMwA7KE87qV4F6kHwA/0MN7kYHlXykbFqAm7SRN2SE1uNiVwexwFK9
XIOBpUvaknp8N/uDcAJaazGFaXuODrzXxjPsmSVAzqj+GfDKkJCXMVBm1SpiIHxiB2Gc9Cw+CB11
b9au6qbq7h7ezs5uId8OLmU6aww+0CB810gALpNPvBoFcrGXNqoAPycbiQ+OAu3ID4aiZtrC2rRx
TDdbM1J8PIGLCdKOmGD9/HVKXIhNDut3e6aYh/xYJuJusOU6UEWv+cBV9WOZRnV2cwdVpz6eGVze
yPERGDaDL0X+U0j6BxYLUgTH2d0K2hYrJ14nVVcffZD+mziLd6Wt/tAx1taOT/DLzPS/jYP8hAYu
WJEMicGQZd8usLItndGnmczj0QPpVVrjndk13fQ+HjsyCCmLgPqMc0buLE/FZnD79xLqJiwZ+tlO
MexmDRtOrTz53bjDBxFOzW8E4aHsm60ZS2y+7Z+8yYMtKBD/GBcT4XS0XlHioXPrZPrZ27Tjg6mC
j25Yz6j90rWD/VxG0XhUKD4I5+mf05Z8y5nhKtTIHSWCFpZsX37qADLwi1BxLUXxkmO+QnuNY6lu
Fs6c/6csR2Jx0vRmsbAvmhQkkFv6a413jNUt9AtEC+2IsRHmS2P45BJIu2Vdq9lr0Grkp5b5rRvk
dJR6ui2pPG7jviaTbtIPmjG9UrHB1Wy66Myr7N3Fpr61DEJjk0XFO44xBoqSfRcqDOPQaljElZz7
t7qLNm1TaRcR3WOtVmHGPjycoyyselghkTJ3nTfey5kUL6OMNeYpCgXdzDqF5EJtE8OFSXLrFwpM
LA5j2QNiDqy9cOCfYAaIr7rz2yr/6GaJEb/t5hsGqL/wId/SuiZxYOiBTY5JtfV9KnnIkt0f5rfY
qkAdFl65bVkcbzTyfaDXqDUgtmqb2XxgnoWTCEu+JJfBIOU2Gn4R77hj5vT2VqnTJ9OK55S8si8s
B1jBSQ9nF8M+wOhBSahl81w23hWqsr+tuIsgtk1rR4EJXvDjaY2PD/7hcKhwPvYRt77lGL8IHqZw
1cMn6NRJT97JyYqeJnNmJvS1i09Iyg4MqQEZ0r5o2APOcacU+7gKsOMQgh61D7oouSfteD+7Azmm
ZDCiISSZEwOlWQ2brhBynY50rKa50MO2ojQwBDY166buLs5gkiYRlOnRqoftEHkpVvGSXyrBZhJ9
SMP4qAIX0Ws17/Ohe8cukG2yzvjodUI7mTWmlxq3FwtgWAg0KBko7eHimVR92Zu7oeeqf1DZVmEi
QYCbDfYr5SYgTv3qpDXirrrA32pptyc8Tf6a4RRmrOUHl5BjVwfBz4ieoEj5gFon4Qg67ZqwvK8O
mz/mLv4OEo7lGBCUwXs9x2Sd97C/1n3fEEdDPQbHEPUdwqoi34lCWDqoMsnAK1lnee2wn7KGXHWX
FEqy+X7sNiC1V2Qbo5zfEXSotT/jhUA9uXVz+SmoZVNsrb+MlhzMjI3A2EPgcKcoXRtei/06Sq65
gSCl0lhOumzgCZ1HlQCEhHX0ztYhmxfJF1bm/FyDfsWuid6WbjMbFxiZkHiliZVY+8do8NCg0pYr
ZdLiBqFyKD0ktCXKnqOtYbPMIM3lNdY/aVAxw189CNpR0K8gupfOy+Rq4Fg70uddT6xYepzYUnbr
ZrS38eTV966O737QvA9AmkMl/iJ2fs3JubFQGm/Z7L4Es2Huz6T3MIPL4bVgOkl8aKAE6B1Z+K7m
wirOkxUxv1DKqxQL/qzTnmSZnVpV9S9D4xXrMq3VOhhQyQbxRFMpwpO84P5058khhWcDJvPV05v9
IzK82OSDHoTuZD737Xcj7M/e0MmNg6nLDjYiB81cxJIkYDI4or5kaJpOtS7+8aPidzMmf6PgRxiR
POQCtktSJZdSN++t52D+zRsLZxnSd0lXMiQ/4ldMV3gVcPesJxmt/UavcTmaMUY6tw/TSI/g8PTr
pIf3BYLDPGSCwgd+n5WuF4TSE1X8UrPtPVtHMEQsTzAsHAhE4JP2qp/GpicYBMCaYhyGwwKNAuNC
96sWO0c5m8JuXykrvrkKd3EfJFtFjuquVx0BpdEn26hmpbvYuSLWRKssQH7veu0mm7KeCLWg/5jS
syO74X0UkIBLRNuhPY7frCPm9ey7eNEM/ajprUkPmBmz/5tFIoZjZz2nQ6eDI6BY4GpXbFfmUTKS
PAHRAdvVivEsDuzCqGv06kQGrbkpxwouwk4Db0+KBQx6WgJDpT37zFbXQinvONeo1pROvyzvy2Ab
x0Uali1hCr6qUIh1Jjgx6dsEJGVN6Li4+WH+5hMBhU7ps928tt1fcImkUvmzoky0E+pTSq0JsyyI
z1yF2Trt4w+2rjoD3oh7WHZrbZ73hBARWhYArara+agawnOozIuWClAVac4xgPh/Mtj+rV2SugyP
1AOzYoHFtmRVLoZXg1rBuoArVLVDfagScQRbRTSg/kIZ89dks4kaa++1dHlDEBvQllZHhnvaV9z+
rCVHah0BKBTCnEZyuOz3EiZCSNgJFWUl79qUXK1l9+kMAqVm/yQd8CpzBMjeBZVqpPtytj7AsZdU
0iiWqg15D1yrKPuR0mWrHPFbSIYiDQVSbkM5lR+ivQhBW930gvhYYuVdspjLg0wxHWsEaXBBz5fW
SetzzNKlH4yn3hg8LH7sDZM+2mLiEFBIw8lCQNFNB0ovTIQ+6zsqOzn8J2znsPauJZQSv/Sei9we
nioE7mOFg3GsOuimmbeOHe0bC/Sq5N7c4xJhk0dBwEnnKvTm5GbM5B0R33L2iadFcEKc2FMET429
/CFlRDixcfPWjskIz3BwTRGnYpy0qAaSMRLbT/PcBye3F6+64RzqKuNvMyQQRx09++DweZnmynK8
6Uh5MLe98VQU7amPKUEqc/o7lzOLh7Ln821/DF9tYg99vAhgYTFNWlH81jSkB6ZQjpdtwF99mBjd
E3hqSyRNaQehBEu/TrqnJsNZhxB/R3TtgdzGYudKipH+SENxrJ4YXRFew/WLBKyOqnzxRmzfnm7o
By84+DXJziCmtZWhdb9EMp8mH5GRX2IZjhOugUBPT10TMHwA77HxJq7E2KG8KwyfW7ElH7liN5hM
N1wwFSbfARaKSwBfpm3tptiKJLH3kbL2nhexXV2CHggzgW2Avi1NuyWZoI42NABK6u/ZZgxghKFg
vmVx1m9lMY6hzZF8NJKV2h7ykdKXXUqAR7qfMRogV14VI7XCfqbHWvqA5Vv+2yS4tJ1uhKmQezP1
Nvx76ZrEOdrc8TRuu5PL5sGwg5tGQeo4azq7rgo+/hQBFEj8X1DOgw03NP0ev3haKKjvUU6KMVKQ
WLCgGGO/PygEfYlp/CTlU+E2yWFQ3ilIL8inyrUTk8ZVJNq+QNiJ/Z2qI4zKN605P6jLI5wZ9RZP
hMKh1k/WNlaXkHrLUxQNLBd0JEpJUABPywmxlkG8ssEjF5Hztx0cYNpIP1X2bdsT98c8HiJp4KmS
L7re31uo2lQw2PrV5LpqLBFXs/prxOYzeQQI5mr9b5uW0Q7G7HH5k2ikbaLIDZke/qmi/EyJ81I0
UJmz4EjZHdnXXLwWZvsTMzuyovLPLO+aVV6QDeYqJuG2CIfB+Rv3hApYXYs9KzoGVYsgFippP+Eu
GwzvVAx+DmnHwJwukleU1Mem3aQkhSAaUj9YS/7y6e5G1XW0DhiMB0bZJiPqcsgTfWUuV1+BNnsF
58ERSYxL3UlX6Ho/a6dNd5qfX3dVMRihLbwfWBnNRogjKz0/3Qf4X1Yqfeee/5XlFYIJMTyV3R+c
6oe8C7oduXXDwocg/xRBfm0GO5BVlNMi2zkmVr+xR21izSpYfT3OPQ7K0LbYNNpw8uNPq+n/pT3X
PiKs+TlFfHWoLazkmpIO407hHDUV2EctG9pVJpaYu4Dgx3GI0WAEq1YpzB0+iJtAIznd4IpJY0tb
i3zq1422mwKo9x4ZeUdW1mSHx6m/SiIC2IfATLeK5vqK+vXSDxoOZES6m7F2/hhjQUkupinBbDtB
IWAkaYMTMS4ZNVPFDGNR0aZS3hX8OI8MpZWhiBdJatJGSDWFOZb1rJKI2CXom2DhqUbM7gzDRXlW
up8gf4BVM6Jw1nFy2JgVns3lgPwRWvNQLj6aipBQxUpiTIruRrN8jejnJ01yeY0gva/MWEtwB7EH
TfXuua9PFlP6XTc0Ygecyft/RJ1Xc6RIGkV/ERFAJu61DOWNVHLdL0RL6sZ7k8Cv34NiIvZhK0bT
O2qpCsjP3Hvu1hRt/fBC/ltqvZ+F2E7mOB20XmdmnMj3qNEfTUmyOKsC75LS6NhYxEU69Y+fl7BG
iqiH9q+mZQE89/UAmjPu0flhUDEmG88Bagzf7WPtljsEW6k+YwswNaizdLIWk4yh5pJz50JrZmfh
IdAE/yMm86VkUc9nKT/dhny6PqPtMRv99vPiyuUot7x+w7zn3XMjdPj2SKS9Kz/0Efo70tI7Frp0
owUy8acswGXg5KfhMtq1e21E5K0IA8P4AXEavhIIK9TaR2Tf1d0tA4SA6TNYTXaIBIK9KLPH9f0U
jGw8IfzTliDkQeFoG3TkzH5luVD0pmY/TNYfon7FbXCuOHS5f/R58muvvDmI3Gg60/fGnPtrZ2W6
3yMFXuluszOUOT/spAMOZ4eu38v2w5kBW3bZd8T+cJ/L8jHFcXxNg2G+6MRf6WyQB7O/KY8pLd8V
7fMQoi3Vh2RHkANvzprfi0wjBlYnD9UGg75sXDdBeg0a2cCMSsPwGBaMw2R7jvPibdRMuQcdS1KL
64Q7ydDsFn5holNgc1089ilVfK9xxwhXX0k3e43Hf9WoGKdXBNEXWkP85UYrx8OgiuqlSMvXCpXc
JTTXDbax5zIzzkmaJrvQivfmANi8+Qk6yVrtV2pP78i0KkJ3yYMsgpgg05IElGDKKMpz45iy1iGy
Eis7Lvue4eA7cF+0aqnmboa4+jfpOK4kwsArGYCR79hgMrRfmZG4myAz52eL4d6m1VJC7YN8qa+Z
rLV56N4zje0Oe1c0PYuqK0XCuBZol46qsbSjrrGfmEr2ccRuTUezOBQoZdnTXVUXyms0govu3Na3
Gy6PMiZEWqCee5pKpvo2NuevoO53wehYH5aghFahyeMl5WCljzT8fuqJSW+T8k+ybApj+27gNoLm
nkOsdlqABYbe76yMK9VwQnuXdpOkSne0Ux6zEOf4zJ6Gof0KE+1rzlyEo2GVHvJyfkbU/a7jifom
kGelPkNmw7+danxVSBfZaGwiIzZ/tx4ALHcynYdb1DwtMy0mpC+MDoljIoID8S46OV+CxhJbL6nw
MQUe9qhp4Mbs61fZjQSrBswk4/AvNs3quZ94o0QuiDXX9b1jw+2a2sY5i0p8sTnYdMGUPntlVbE4
zHok8ahKEbgfOTAihoilemuV/qU6I/8n+6voU++7cqp2xWmOkFVBoSF9XNuOhV2cjbi2T0q3kGCU
g8tKn0fr2Mf5t0Re2TNqSNG2dN4HEeIVwQ6lvR5JiKE0vFItMYUa4S6CoGz2Fmtl/gaXvT2hbheb
4eM2ITLrzYnC31rRWn/5NNezCKxj3Zr6qtDqR5cO2Q4oZXOyYmOdaBTzEXbqjW5Aw9cdImWAhP73
8v8v6YkKiDUzsq5Y/8TnE/pjgE0ClBNC8Ww0XsIMnEIyaM8GVsuXoM8/SaSuLz9fGXki1kqNLMOT
4AXMhPnCvG32TQGe+OfLoMdnQE1vs9/iTwv4LClOnkvUBBc01CGKexiTNgoTnXPt9v8XrlmDjpYC
VWPz9PPvRzH/9/8ow66+9hqxX55f1yNutOrTq5ZjNyK1pVZczIU1FQe2OL80SQ4q0C+xzcywPP8g
TYvln6oGC63ILKAxc6k2xsAAoxp1MH1pIryTgP62mqwRxeryZdeHAea2iD9mQeidkEtx7ozF/udP
m+VP48V6QgBzvpVWQqRw0SfxOgEosJqYqxKvzbY27L/GrveO7uT9poSMTvgA1yg1ELOPltxrh2pe
GllfeESeoGAZWEmSE63/C+wCjMz8lXF/rwCZbYdaNWdWZUuHyGY/W0Jb5lVq4TeDrkH/HhzB4q6M
FhkGIpLKH8bk5k3qoZGsdBlbAcltenPdBpFzSJhj6pZnLeqhaGpkD5O89Ck07SqLUj8iQ8epSk4J
4+dRTkee74rYdyfa6ssAIoh0ZvnLoCuLXw1NXxoXntpAINbIaU6LX8LQ6w/XZMbGKLMsnhAgkHiS
ipXnabgyCbTRIGKrMGIZFWn3br60Cd84EdC38pkzde6mI1l/PfU309+g8M6Wt+Rv47oV9UujCMpz
c5ZwWVF/l+aSTje5zT7pqHWsEK629ixG89BxhFpsudcVazzsCCT6zsa4rQbjBjWOvbmtM+wu6Uqr
7mw4+hpMM7cgAHt9oReqgf6naS9KiXyj81hpMLQ0dj388ogu7xXrPBzP07ZNNS4sWV4YbBMy7BoQ
pEffNerDNFqHwSl/mSF+TFEjU2FBla4zifuWxGpWbeVaQCBam6Y57pBt6tCHBTNQrEGVYaABqppn
WGobRdjC3uDXRyos1l2Qne082nDNv1mqQ7pWyeflOT6nlJaBdomzeNpXRsi0iyUAUgzvZtb6czNy
1uoB2d4BgrIDCqQtenKbxfMYbjFCcB43iEbBIm2nwb14Chmby4HeGcLYygaqJzubFHf1RlUB/GHo
PzCpgy2387zid19ordaraiRJJX2WbRoX8XXEwkDr5NdsTj5yswnIHpI0W0eka3jcDKTkrJzeTc+q
b/YlAOCVnQePkbViYNDqaUsaSTplxykDBp0XgLXYqWY8Z/amvVxMafYGenonCU9OJx2yRDH6ZBrd
E3bdYtCPnTVdi7K80vWbVkonTa7vdqY2i9Mbpuo/E/1qbMTfMg5uQoPCVyc9I5tm8ceBjzZ0+TFW
Z+bbzhbemKLkDpDa85k03HpwMUEKLQEvFYvwuHR2kTHkAMEZisYRWdFBLNbOUrrgRWLD1ONAZL+s
l9pnK4MtQRFE6UzmATULHTKrE60g4FJFatXXe0MQyKQBNVqPBlMeSYAOPrsYGWI+28QvzpRApLDv
mMAfBqDmm7EN262xHBVAGPA4jO3JskWwpmnNkfEaP5ffllQXkHJLrYIQY4cxb2O3xPDZUBXJhmdR
l63rVNg+vd6s0SgWlfEREyClQhysFY6S1ZhOB6NC8tZnqblh/GEq5ykFX8dWGc5um9X/Cocc2q49
2/H0EFDCqNW1V/irv9k5xYceWfVP7QwDLd9OccF0LfpbgnendRxIayTMQJGjxgTiNopSHYchwuWC
kWKFtPwpxx7sp0skT768tMhHNqIipMwb7ejkht5rqwrWUTFoMc/EYFAkfmfxuyaJwwMnfSocDYOm
821iSBwLNiZVOcw7qgb2N7MiGZSNSK6bGNLhGEYa8aNTDd00z2kmDAMOMQk2ZFhE9KpmqLbSHnbN
ZH5MLnIQqTNopTrtiHgnG8NK1VdvxMMRI+2/ks24zOr+NMXzex10nyxcN67wiIQJMBhwm2dk9Q0o
c0yQTbVvEwzTGWkK25Ko2zBwIUIn2XdhWu3J7eazYcAa5NRhz9XcNfiSq8KBIWg5yV7lkb2Wr3Qi
/cbVARvn01OHYUcvGfswMey2rC70tDGvWO32Ie84VsR2G2rZX32Yul1SokQYwg9mzC+NB26GtwLK
rBppoQfXW6XLGh8vHAhYUR0cfqStDoxwgwqeBOFGZwkXgQUNa8I7SFXKT8ot97nevOc6pDxqKYpF
pm5VckDzikQkM7ZJ47ygzN8MOMzWictWj3iiNXeZXDtBfNFGVH9lPFibCWkE19E6Fy7FSYjYBVSh
IJOGdCkw0no0s87AcdYx1WlScok1vT4AulS5WSMjZEvIlKacMn1PrKezskl4DDVzO3tDti068w2/
JdsH66uK0SbpM9vlYXqWCESBJ0Aw7INyTYfGMmt8Rvtz6jOEeK0D6K9zvrjLOB31mqFtizBePbKR
an7mFuDpzDPCMM3fJaIAdu4lhjZ++KZjyRsgw8u9ltuRz1JUw5rVv7UlS9ipgPt2gJz9vAe/rmYo
jgsmS8YNlW0fMpji2KMOrFemq70HS7obcq+znqrieUYpvWKzoQDLlza9O5wEM6r+xfzIJA4qRhD5
o4eYJvMF/o1PqTSmo+71FTcvEDQ3VfHBiYqDHCi2UFTo65g0rzhDLBpwkmI93YT1bB1gy7Y7yIhP
juuQXzkO6H02c2H8bSAld2axsQIWv21ErlzsWWec0OhrRis/zcAf2E1UBzdq8BjagpHCwbAp4Tgu
530R8bHMmzqKLvbI7xlXycTtXPuaY/5W6PmwjZL9Q470zhiRAZKtUFDs7kEikJTBexnaQbdB64fa
Y9Ur/Vzlikw35c6I+lTrZ1+c4s9hCDu/Q/cCFJw+KvQe5Ghn1zZTH7HbZkenqZYK6dy56ihs5umm
Vbw2KXkjE3j/2GlfwUjjniWeoagtDhcCtwhLgc6fNtt8NM961saXdrDWqm6fohyAo94Xrj9D5CVb
jibAjtRmIKBuk8/zb+ikSy3Ow4b4HR8yIKoU0r9rq4h3WGjjNX/jO7POlh48IJiEchAxpztREZTI
xYB2zowNYaS28jE53EKlZfwOgs43bVlxflxH5J2bDC0nXkDo5m28y26GURcoxumvDXf4DtMY34AW
rHV3IlGuWQR7RAEnaufCw9jSdt31ADVgKI5lKAh50Ya9IlriyDCS8Z+JhSsTWB0KxuAP4ewmRZUo
0Vdtu2gLKPBQ2JLdo2xcNgCjZITe+E2cZfveKB5VLP6IzqKckWayT2FCMAZuUM1BInWHvcTrhq56
C9K5XLVLJe1ArW+D5FCpkNtV/at1bDVCVfRqFW5TAp0l/ioMID47YnVIO0IzWqvmuBWKKbFHfOlQ
fCmmIdRDDvPZKb2jNxPc1My8Q94aPxgwbCVWfUhktJ6r9k8hsodux73PL0sE7fhEAf5tEhG457D2
e8/xdvRmzGviP3nZXhL8jivpDGBPCwsbe54/T64A8jyXTBCqick+Luutcj9YOP4q2z9jX7sbDJ4v
VeWcuhKMr+CY7OdKInW261XYdHdH2TNkzU+2275mumjtI/nLabFSLunduzAlEEGGRJ2neN0WCPfe
tVH6TQO3naVh1qdrQ3n3iOOkPKAL2NbgUFYkGpPzhcVqUdojDSvUrqnnt3xM/gHAppT/oMVGBdDr
m6pNZybDfOTVDLmVxdAmtb0BG5B2aUzF0gzOGsIEjjGLQu2YMMXEjXQQMzFUmc1dAxqV/bxcRVb4
R4wowKORCC4aWXwdeXswW9+iDTwa8dIlhIhovN+5USGc8LwXx2b8a5BvzOjy2RjMj5lfbUU9SZXA
r68h67enqHrgs2vWJnM038a2qk+SKV02uzsTe8O2dLeV0i9ySN6iTIvWVbed3YDZklwcfwbNVBc3
XAT6uuy6p6zJ2720qO6YiCJgGGaBgAlBaPo+KYy54Cs4WRKSbYba4QLQKd2lvu+nwL7nRLIwooca
IPhBtHtR2/axLYN8jeCXcjEk1rHnsodPyYlH1BdVckZydtnsoiw3GIsOOMYq4z7o/NXGovXF2nfM
pEREWrNn15+Zw1UnqxIeNzGurYlrVkg2vV7MKcjMveQRUK8idTdH1iKT41LA4h3cyFm/WZrx11QI
BUpB7viUW3BrCbzUwvQ2e3ZKJWnVa60Fk2OQXZ8SN1lWJC2zNiNRcuZ5MfA5JbP2HQtvka9BtpcM
ptcWT+CdEyVo9FpxLtInMgXjfamJ+xRrpyLLfEdY3xS0lMWMn7dQmk+dlrJUFTrrTy/EBzIb/7TJ
KP2gBHlsC2NTK8VFpM0bd5FIxYb8nWnhezOWaKlhenOv2/uOztQ3lPdl6jXxoBrijb4maDuFju1A
l/Xdab6h1QI/ofX5xfJGxEQZUaXCRH2vhnTegGEgB3j+l7qhs/WkODj2R0Xc6kp5LlMMh1AInqkD
Scd82Gbv7gnDxMQ144DUnJNQTOC9wM62d/4le7sQ52MC4MXQY2gL/dyA7KViDIT4bXlK3jxIQy4j
e/ZnFNWGnjykLdSW4cIzK9cT53+1K/Sa5QcKZWAhTfqStS2pXiYVladpe93iWVEnxXWuGsKj+3OC
xPIzrNC1zV277lVPqgucEdfJ2Ir1bbWz9RkaNUQIyV8I2CTEC7/R7Agcrg07mEp/bRKj5UeW/YKC
J1+PWbDViuoUiEbby4IZSYaLyypIlPGKFq0Ec14ULrnrq4zvUsX2JyvEmzsoGrtEOijFXIqwyN2q
lpwVW3E+ealZoPJZREVsvHWeQU7qWqSAPvMDNJsZahYrn2rTdX9DA9iDVnvBbihqkqaG92jQL14Y
THvRnQyMEH4uB44Bm12P4cWEGvY2j5eq+B3nQ3dReU+8nRd7a+AOlKfFKA58Sl3VIYfTPMIMM3C9
xNBSYWD7LyIIyhIpXxiSnkdQ1XOrJf9mZPGDRhstcfetq35hq3sTwkqo2IaL+ygtGXPmuThKMD+r
Wjika7AVXkkYYGWN83TeoyFm8Z5RGjUDw+mIdqt9tywWFZ5zBv12UZaBrE6jwB+VbzDrNMUS7OgB
oYrimbBdG4NYH1+maVKbZSqQ5MARnCr7bDuiAGMjfZvqJt9HXLpx43TbrMgeJn0/i+Xq4rojY1RY
hVuG+A3ytzRkhDG8pJi91xIVEoEfbNNLjeTFFFZAzswFeN90l3qx4NEoM2yNJAJhtkc3b4K10dNP
NI2JcnAKj6Ssx8yQESFHgkqX9zedGNpxVKJxX0JuUnlIGElZi8WzkdqpW0yfP1/NxBFc8tg6I+Mu
n52paLYVZOtNgka5ZjLuZ9YJTeVXQpwSVeC997romU1IcuA4oyGeJjqlNOwOMPGiJ7PSkRTI8q3J
2NnrxiieVattUsfIb7JFgmSPJKjQ4gVPxoiJWhNUQZ36NCqDPrftpQ9H/yrqTj15loWrJyquJtx3
vYy9pwZD4aPLUbjodiB3U5TXZN7FCZwSnjauF7Pi6TwCqfTuJTa6/oWJN659KEfGrJ8owIarK2JE
U8mso9hoXMAmmPKHyZGYPZDVpaSr2CzWNu3oz2Slg2OiqGnCtrv+vOjQG3xWcAN7n0vhDO49V5CL
yFUu96gKQQSEaXYAFN6F4iW15ifcn5rPTNfgI9HsV/WVhXl+meuh5QdstpEHT4uBO7q4BEUiZuoa
XM81SkA3NZH+11PGdC/mg1EERGqmNjUb2GJt9MK3WdKPNCB3zj9flgOWriFHekd7mu+IswKo2CHN
0UFkrGocR1xl0r7qsH+v0nvtS21fWIEHmXBwVmw6vauu5AWcxoTPtUcON+kPi8SRA5Jn6lw6NRKB
wjdg7A4NKc9TK0Vd17faLctK7U3Z4SdT0PxW9DXzmDiTBDZCiouY8SYmntQYrAK+JgQIdKImmU1B
fYjEgEAPmOpgRQRLjNMuzSFt2gm5QSNhWWXsXn6+6PRUQGVLAHOFeuwnrswvfYNyrRjdI5+vnNiK
TUTt3vpkcm5wGp+p/dJ1lQQZWtjhGI6UgwxXiqVIa5+It7vZamIIaSTtU2sS9mFT8rPv6vzE9jy4
1PDrgXDF9cXFCsTc05ZbB7eY21A+WON8salzb3nmhHsZ47T4+Sdkf/herKzAbJVl+dEV0CswquxQ
8i4XVxPd4uWlmph5Il8AikM8yWpw0uTx81IwIicW65fCjXX03Dp8/nlRrOS1wLs0ire8AODiT009
3THv+lXZJ3s0/Rz+GJ1rTuCxcYoNiyB7fhbLBRDNAD6cjicdh3x7z4wI26Yb+H1Gje/1zroVXUHI
hxye80Rfi5ERLUZ91bbN3ZC5fJmNYq+XjrbHYM58rvXyRzfQ13Dwsw9pDoYU28Bu/5plDg3V2adx
CKAwZ7QcEtEQYoa9iNqYznmDX7kaUHGqhsm0FOaxD+JhM3Iz5sXY+4mHkbIHcMByAQR9FsAySozf
aTyyaR+tU4iXgNtzW+EC3Beye9eotxFmiluXgtQDOVNrE2yc8tDxvwQtftAMrESmAVN5zK1QZ59F
IIbDMAF/V84W7ozapBaKv8gw1+U3Ozj0dtattge115t0l4yD8TqmO7MFI5h78a8idoz13LOXa3Ii
VU2e22HfAkrKP7sgrS55Nb85I2jTFMMZgzkPU1QTHJYu0VyENFku7yJCuNYP6I/zgcnnFLvG3goP
mB7ikz4cFYfqPitKtL/2cLQDnXoCLa3jVE9knbyiCCPIxSH0yY08huKk8w3Qc/kOgMin2CRjK+zA
DedEbHHyr3Ckmon1LvHUfjjqSXjaHi/QPaA1ugex+dfiNmUDWh9jtKq+rOzvJqdomIh96/KOos0z
umNgTbCiGKg6FMZkUzNixhbfbov0r1ZV2ChKRj99TCp21bPj1Vr4fCjm+cefFyrcxg+y4s0pSL5r
2OBs8PSs5IQO7uclWf77hjUMI9/pNKRVifUMBEJ3ilrx3Rqy3ZTYZ6vE9dDV0vUsm0WnxYBgL4bo
MG7OLBJNvel2UdOWq8p2p3Vpt+E2C80vFUAsD3XcKHXA8wBC7pGhGOg5E/mkGVAOEMFjLIyJbj0g
ZB0ETuDGaeWpn6eXOusD3ytz1HAn4EMK6u80PRVV/tdN1Oyno/GRwGbGcN5v4t7+LsX4uylxHXTF
p6uCca3MGzJFCmHclljidYZKnUnkDE1PEJwc8JtOoP4VVsSMqrH8ejrMRjWxb8mvqMj/jYqhRpNH
Ay5Xk7ZVmxnPLWzcErXKbmDBGU/C5k4moiFlKbCKSyJmx7nW8X/2QE+cEb2HMA9MJt8wwCc4XRCZ
OPmOWnFTdsO3Cxtjrdku+zx484RqsCFrgf2Hi2Yr/KSj5VLuUX3RlB8DRXsbMZvtiMLo8nkVeLbj
d22I4cAR5VFf6HYlLVK3yNVaK2NPoNJ6lxgGvWKuD5eysaatoVpjRUUuiQQifU0WwB8ia93mgniX
fHxpcFRwBJtfOgqUs+fQ0UZa623Lrvgd1kASxs6CohC3Oc0WrP/BwIuKXxbFV53AMFuW9LIkZD5M
HoZtfkHJPYJB2hvkUkQ1FO9G986lF/D0xbm00b0nZHLP9AqNoAVFF8nmNOYSdbk7GMcQq2cPV9YM
99CcjJWpZy85I5i+JVoohxO1tsP8H1fKvarKu7kktuiEEPWSKe3ovWWNWkYNFgNZH/tXss1blhIE
7J2SSf61sN8tGo4vnIkPOyQmIHEneYiyhvanJkixcqJbYDlEJjOf9Yc2VZA0yfZxOgR/yHY85nDq
mQaZDyVAoMVdtq4HEhLm5m/Se9k2WXRSPy+BUnINwyRb27WH+HDn5pl51LJORxxaPjA52UeSoiby
ONt7kbu8TQBobTrX3ZgL8rcZIaCBveZDy9XO0H2VqKbdz7+c0St2qaHwoLGZNqqvykrGI2YTlgC6
fqZpQwhkKT90x+CKr25cdVN/ggzp+HhC0er1Djq6hwy6dluP1lfiWP+ckE6SHJ70xFw3uTW2bvq5
OUYsy1o+1PG9MLJzy4iARHTRXxg2vJVIoHYgu6Pt3ITzayqlhSedkSc17y/dqY19lLCy5rE7WFhp
goENcda9Di5yxzh0SNEZ+stgStRj5EqvkNnWUb9v55BoLJvcLHTfBKFIvo/HRWXahTwJyaqASTwa
jGWhFJYbNLnyYCWUSJn5sNl4rybRoOEs5R45vrtGRcRF1WIxLfdJNEAVLdlhpcC/twv8LSX25kx+
HTIuYrsiA9RuAMpmRMGLxC58mj22f7iaj07ZfgmQXqui6IelD+ecF8WuXxxdWtFZq6Zq3W1vIoU3
DfbsVmyGS5K4ueqiYTogb9p3Qj7igEGX7tr0BM4bcR7TyQygaiY1QunYe9YBUqYeRSgh0sMLFNHR
B+26V6X5WdrGpwNSTFUQujA1bPqGjkDWDHabJPgguxbEpo5VKutJJRuNmzbYalU54RM84j+ku2Ai
tWqs0DbNsj6+5RjCT2M+HBmqo61jg5C5/Uc4kAWgDLv7sJxq76Vuu0+V4/pZKXBmUhuwAM/3Wlpv
O3KOVgOF/LGq9U03dO8ImbqXEr//U5BZG4bM2kFDGsb4i3PcLvN4z/nXr4iGwiWqG8eyiCzCQWdC
nCxHP7mWmnYUZY+Y/TzCYOT6yskksM+IMjx2nr2+molYYuRTY4pIjde+D/8kiPOfRmsMNlWq7ewY
i2QwTs6hnN8RXcYbq2DXogfkKDVjdiXxUX8gbd304SQ25EIdHavWWK2hn3NK8x+2hzXYsJwkyWrY
ZCypR5l8qtReAkLSN0aC6aFj67IetOwZDwZFdOTuVQvNQOKYohUkzC8vKn0dZvmfCAMfFDIkJ0YZ
Yh+i4THq6Duo4h7yAGqQgWiTnWzQBk129grokN2L6hGZhf2VcVCIAhlqq2dD+x6qO8MdsQ+T8Tsn
I33fNHrn6y1YAgGgzHFSQtE5e+m2WeaHtvZoYjwos3f1ZvuvPXu/p5rEPFTMq1KY5K+Ys7lSWK2S
NyLF/W5Sd0WTlFcWoPoKt55r6e8m1JOdgIEh2Nsxg8U83BopdUPLErxsv808+Y2D0DxbfMcuob+S
rniu9a5mEkwjWbbWLigZFuLBRL+f5+i8UYBblEhGcOMkPLRt+mvUgMkgEUcjYbm/omZ6y+LqYpXG
vSJRdp+XPGGr2d7SpV90rN+ryOy+JGpogqnuYiz7rZA5jWFiBftinFhekCFVzXLrQrRh7R8/TJ3l
VJa65goTm9AkueJxnvvmwudsC/voYv3lkZR4fD5XOzI8MtcczL3UsdPI1QDfzG8H0nU8gnbXkGQX
s5LJRNn4leKYgybbfsoCtzy+qpUeBfEOZC9OmH6tbNfe4qRSPAMZkok62EnXpPAVm5kMRvrbIFmT
X7XWJ76PO7gWK88QcxV99GK1sEMZ+onWw7Nwzxlx0X4WYLniYvvMUGrNnfsVANEhkKy4zSXyixm1
J5aqrSkZFRDz3WIUEwCbeSayiJP1LYpsYipBcuLBfrFHMTLSbYqNkRGQnOA1qq1q2wuHyDgGds7A
djvpk/SUM1ioZuMOFqbfOxVnOjq2Gpuu+YG/3Lx0qBwI/vvyPPBeyUKiwvVYB8bDRPs6fA9z9U3C
2XZIJba/yvlTMmkJap0Ica5NxB6POBTirJXzdZIDPw2LMYDbQDWvvfMt6rzYBY39bcXyKRqfBmsZ
yaYV0Ire5DOrn+04+pOldo3c/aHHBT6UYvgCl7Gg19is5mg/CwJ17dQ+ELS19IcvVqd5h3owgV9V
SAsIIkjxOs8efr+MCXcGD8VSYhvF2joOyUSJ4FKt0zpo1g5pAqbQzg06vcSkR0oik2nPSuGTjEjN
olokE89izODVy44ypcozYI2uAvzjcvLbZEw3yLT8oOlgzqRzth14CmNYZK5QFPZIyeh1XKvtCS8M
60bwqMiuNllVfruwY+4mYcwtUMEFMYPnGb8BK83oggk1fQ6h2LIxzJ2528+d80uGXnYVCNvxFU+3
IB3EtiChM/HCeQ3j8Nf4xyWI+kKsYLKPgP+4ECnxvmEBzrrsA2p6jTbx2+jSvRssNO3JsAnerHae
Ohr0NH6U9VezJRGBOoygZhdzD/t7EjOOlpse24AuYrZ4cpTJ3rabD2NWQCe16lJ1KU5+6BOtUz4o
62DeQEG1nUXePzp/hwlA0RSEYDs+6xFZQlua9yEf6u3UqJsYDR15KSZOfWb07czauu7GbmMSprsx
Ujb6hZEA6RmmfN+HdPQTrPqVCFzcl5XGaRXyVdfzkAN96+QQK3QrFduR6EQ2IgvfQHxA2T00dnaC
CHPuW/Sj9pQhrKzDNdD/ewxF6JcL9Sx18ldifv4BJSFJXCQGEizK8z5CNFz+bSRhgKXxEIniKcO4
WsOxnelz7mcegYSDLUHyS+ea4LCEuaKVW2PmSWlAKRsAF+WjsbZY/EX5YByjgPWKjhJkToS2ggdE
0dLn31VvLo8qObB7xCTQRWPAkSs9VMYYF8e2uzGC8NZZXO4Hs63PSVdd2W7864FOoj1ACQGj+43V
dgqArPedng0UD22g4ss/Yfkl7tmoHno+9qupUn9HqFEbV+HE1WoOcdOF9Tm+tVIzeV/dc55GeLlq
JTZpDh8o4PoNQyfyy/Jeh7jnIOld+j5j5ZAUfxKlftUNt05lInP2AqoFHPCkTpPMmNXRUzcP9mvD
zSdHc1fB/wo7UnPRy7IWBnrFuI9n1rZmprhrh7TdTy6Zck3FFriSJ4wNFfcMibGEwCFG1Ap3G8a/
Yt1IcAQZGHKofws1bVrg83c4Mkjy03JTaAJElveqn70syDehBRVNi/vy1pveUiTYR8RAipA9lr9V
niLJQaiVJ8WmGBmOWRZj4dr2rph9yn3fkajk4gLDu4TJPM8PA8uurFX8MtYTCuRsFzBhCCB3WU7w
XGGH4k4mkm0mhrbW5ari42Q5h5QvwDjI/sWyVzTwT3HMkj4vfCdHjIINTl+lSyaePlJt53MpoRoU
tGd68Q8zN2/ApOOULejdlKVzyd61OH3MSfMXD4EfD+aXCNVxgUq0LYb5lPjgsRtbQLJjck+bgJ6x
Sm/pRB9bdGQDIXx/CSfvCBkAefRpmA+jUOmO62haiTb2K3uYV5GH4RMEy4udNs/QERPWP5sJ2fCu
pFn0pPnukJnEKH5E09lpFG8iILl2wqVhh3G9EzZO+M6zzxM0JMFD/iydGrBDOv+PvTPZrVzL0vOr
JHJsXm+2mwSqPDh9p6Nz1EsTQoqQ2JObfTOq8tRvUED5GQwbBRge1DPEfSN/jMyEb14YlTXyyBPd
G6GQdEQe7r3XWv///d/6KLx1HZgVoSsfNE2hXxH67ND5YHv5MDt1HqtxHSucpZ3LXApo/MGZ4rNT
SBOOstrGqTrC7TVfa+uLFj7KIeWQLqrRJeQwYtJFtjAE+cmtVCJ69iotIyQ942ejUpTBmB8qG3pq
2VYHAr8C0Fqw+ZEzt5vSip5GbpSbNe+NWZSbMdYk0y7vgk+5pW/oHBMLPwLun27bCXU3ZnxpjOyb
RAabWY83nZDGzxn3mL+/GoK8kaqOxMo5LjgL89QXGZ1gH1CIzYBq6Ut1D2/ZPoVJeTAMSLAR00g7
RIYfKUHnhPZD2pQ7L8ipC9maUp+Hh3cQyrLUijmaWMlCkVu3zjr/uUy5yQOQ10gcomnCeyuTh2HU
KRMxWC/rkYsyWWwuOe65VMuKlefrbwxxrxFP64PjQ5YjefvShtVZ9Zq8zScCfzrFYj0JgsJRKsgF
vXl58XWOKr69SafSX0iN4Is6N77DCeDta8v8KSWFZyky87NJCps+TIKtbu4v+y1HK9YDs6TuarsM
cLRdFKd8FOiFsBcQDsKbNR2HrRrSvesyr2tpOuEgZeCEKf5tHLHnlgOs2rRS5wYO0QrU9yGvhLWN
sE+lfdCsIQusWzSjK312imtmdXTTq4Fufql3nCBqayLIIsDNR255xsRQ0++dCEgj+EE95Twn8Cn0
Wv1MDiEvvvZIk6zzl56RZkJUKQdxuOqu7S0ENKuk91/LghqwzdDqoe1Zu7lZbLF7DIjseKAclzxq
JNgfXYxmoHcdjAENKSBFZD6IzEFm4WtHp3ase5um68oMcNr4s7O6JRUXV5aI912HnbOoC7FHhvNp
1sDSyMzhOUNbtnXc3tq6dfRoc7oFQGTVO79105M++HNCiVug344/01AOh9IYPpOYd6Mvs+jGCRuB
gWZa+y2IF93wq01WFdbGBs/MAIRsd89S8R1YRp4qneQJHRyoJZaoQtq9oMEA66aj2Mn0WZFe1Zwt
0KRa5Ju+lab11fuOecwcewCTlTwy6Wh3vaaqnUUByiihOwwx2kIkkrknmEDafbSAD2An8Zs7yffE
/Mz7dzw4j3kUD6+0VujacbthfxMvkwuY8QGpm356BGbMagTfmMgJ/dzGZMn2yM/RpZPGSM7HttEM
tTda8dh0xbeYMu4+qvLnrNUcOmusfVXlAxViieEMdTJSs7gNJMe3YWq1U8MEjT2Y85rjuNFjXM5h
7R39hUKsoyFzCIkE2s7fFOCp0Wck8V5YFtECuX4VpUpv6gg/YFWN0Z2LlrusUdAF0d7zWKkkjDxi
buDRAN961ppZtmmzMKBxug8SnSboV1LSoB2cuNxNlnomy9tbNG2d0R2CwyG8sLz1C+gbLhXNrQ89
ZD3rp5kNMwVt8nhXG8gNUhsBLezYYVUieTi67jYZeGPluhOeYUu3+17lAfpIcCS8izt6URv/wzCn
pzCCym7b2IJTz/PpPVbV0oxUtE1aAlKhzDZ0A+nwQlsygmgCfh9wTLj1JCJn6l6M/gm+T7ohAeay
lCakNeDLS5oFu5IiR6UervP2eO3i8Vs4lERQD452YI77rchdxZgvCzeeWd04EHeOHhwpTAP6GfG2
eQ1DdQdtUVvlHRkCNAg1xlFduWs9463kjHUcQe7x6Lz1RPdszc5tr4h49MM05d9xD+5wFbvMH7o7
3etb3gUfpuN+k7E1bbAZB4g8zX0lE2IP/PlUVTtHrWJMbtohTeDR1C/gpEYaWpckwHwpdEusWngz
tY1Zcn53o/QJx4cqT/SjnQ6rYXAwg1dyg7kA2WkufNrXR74jXRho8PTbmO8f9LYdD3DFGPx3Ubs2
irFbw4vhCOiG7WaS46sL3PSo2dlaCdzndN9OsonDc4IsW7XFeBQWMM0+Ng5ji+HVR4m8bPrBpUNt
Mj6tgpdKIBTvoPmepS/rHbyhCQWxeolTZnl1M8B1iFEKk2mAh4j08ck9cWjrll3kPMZRlOGU4Yw/
M80bzbUOVf4tTMuMrAw+6DIxDt6EkRW4URxRNhBuMTBHolSuLYpwTcfjFhaoSKpO3jb1SBWdwbZk
Jc3uw9Zs94FzO8WcpxJbeeeuGImek/prBiJ/A3LT3YKhCNbuvDQbxl7QOXzlD42oMxSvhXWUr7Bt
nYPykMkXk7f3mnHbdv6l9+EiAMtGQpaif60ZpEE5Qx7k2KwqQfCIBNnf9LgZZG24x4xsWNKfaSJw
HMpP2nRICmsWOFGFD8EDgdEEqgHVP5EjsWxBhtw6DiUjcbV06wrxMtV0KUcjWUWhdZNUGIMzTp/n
WmXPdCYI4kgU6l/1RS17aCA9oXwxdVBLgimIReSDLDeF9K2THYY2Esp5Miur4yAqFyuL6yyUyfk4
rotHLwvmkyZjDtez92Z/a8eWBftkE1pluRWEflohjTZp6KCrTBcGEz3bZCBWxaKQmep47ZKoQvsp
e7BaE1dpnnJL0rjZa1yBcuazBjP0NbFiIqnGWzLDgg3g0jXtWBAD0HaXmW3toeEC7xi5PEyGFknS
ZTsPdBX4Qf+op2W8pHmXA0SIocVpzt7x9U1mImukrfqhO+Z9pFnVtmrxaePvxENDn2X09b0zSI6A
mbrTCipdT+SESkR9cDJI8Cgb9u4C3+OKflDV0nDXwmnbKItjU4YdqIY0EKKR54xQrjvT/8QostPa
atoMSMMUL2HVUz0tOk5CaOYKJV+wNJ4Qdc3yBxqKeUBKsi95FWk/+5iJOjtpCpk/GEQHYU7+FEUi
2vZJMXd/qB1cXHvLoPCeRAnYSMy6gGE/gKHZ68EGunJ00ENnWZQ+idKxs7Eh44KDpDB0qCKNJDzl
qXgZR7teojz/6gfvHBOmcXAi/wHeD79W4N7GoniNPWNO8sGikKBoXw/uS0ooFGLapR6CbyqSftsC
mI4bZIs69FOUrsHaiQUMBVdBnsckCGYYYkZhMs6JbX6bypAUsiiCT2H4XJuBQfWftDvbGW+mlqec
5EeIIW21DYb0vo4zncIwkKsBL1ACH+TKvjUPgobNiIUBp46zRqrYHsiY/jJ04o1a+4Rnzd8EMZcb
YO5GNuFbMEZPihFi6DXlbdJSZRV+Zex1PZSb3uodzKEt+ao0sdHPQ0QUTRUxbKGXFpKixFh94bcg
NEbFA227zXuARIIeEdlxBOTdVNDiJWgqD+/udVYKrqS2HxM32jqaEMSSFLj8mZcsCvmQIA5Z5FXz
OeSIoBAMr4yJA2ffJ/fZDCVO5g91CRcCZgSnX6WX2xlCCWyl3Nd2eKClqJ/Q94PBVZwJkUacqkDK
s0bZxtsIhXt4wEUH2UW/JVg+2TNkIOs7dTg80Pi8hSpA1FCaakujY/DQ4M6n8VbLg9BLtTMin1ER
q03yTQmWTAqMdZJxP9uBcQWmtGui30UMTujcs/cPztidGo3Dcp41rPBcIKxHaBVhyKFeC/tuLzKY
tAk54wQrRfgx/Kg9pJVoD5UTyy1ngT3/yiehb+hJXZr8rfDiIzyWcTVx8mVk1eBm7zoU0DSNQ1N9
agVgO+jU4wFEPuTy+QP9+WSNfJ3J9mC9B5o4+KJ/cXsuij0y7AnYxZpYHcyiQNQeRQ+DPdLU9TkX
A8nByTMzcvo5GD6GM+SCx3fVp9FCC6SKYHed8Drk9iCugaDZMhrBk9sM67K29IPtJNnWwinDvpek
m0EgJ5Qo3ciDNvdBZ7g7pIIrKpkZFUG7UASYrNp6jiQdpxzRK3Z7vSEjzhx8D7342HaHP/1vG5jI
t3Jix2Meuo0Cu4It8Zp5dPIrExpXHKKVFYk3HKqx5Sg8wGhiCNccgA5WK0j+E81E3z3YpdDX/yEY
8dtj0IYVWidnt5009O99su+0bHhBlEp/u3YeCnS+Z4Y9zaJFQP/SlD79YcKkdj//2JUTBVVx1swG
94KWmzstN85VN067wE0dEAqRBsz8Lx9iW6tA0jj5Gs7Zbz/x858YdBhXI2aNqQcbz4T66OhtdzvO
YH04e9xxrG27n5/0KOH/FH77/0PNH0ZFODns4hxBxt1nEBX5b5PJrX870/yffvzrj//1419//Uf+
+99//S8//uUPP/7rr//463/+9R/mv/jx337/rT7f6+bv/+g5v3im7uoOgzghLUMnSfhPGed8hr/2
BCJ/wRYhHHJ9cxyDc465rv/i4uZ0PYtqxpYeqd81vc+fnzJ+MYTreYBKTOn+/LK/5LD/VV79/8mv
/0PeZpciypv67/9oCKJuf5MfzonIsCwLpbPJi7A9OUdK/yZcuE0LPbdj2+BBTY+qJGYFXm/jcOQU
nMsYMGZ1tYXosiTG82AinjI0f02TdJcD8c0se1U12YzuwN0Rl9sItzK+lMd/O7FX/7+8SM+Upufa
lu1Zwv7di+wJFEMf4JjbmWjeNdW1yDz06hlEp85/KQustg8hgrhFpAf934pf/l1Y8HyFuCy6aTjS
dNF3/S4EHpJ2b5smEV3jEH+A2bixTYZ6w3x8xmbhukCFnajbKZwivrrFMvHm8A/yiXQbU/onuk94
7vEYuwqhJPFuGCpRMfqMTkQRLhPlf8oEcBKdS+GoK1Lv1zFa0kzWYw53fccvCrWUEQnTyHCsrhNV
C4J3rYZvxLaAUtG37+2W8DPZElBwtavhjvH6OfU4ZjQ4PXz7xSu9d8j5K8dVT8F8ifJJBwZzTeUl
8JmXgsYiSWHtp1m9kL3Y/Y3bp/8upP7nJXRdwxYekeCGPT8Dv32TVUkywl4fSDlDgul3/p1MKaez
QIG0GpzZ0i23hWF9YzpKzwcidluhtBpHjvPK+BgZK4HBKq7zrz8OIAIg8HQWJI+yBJyY9ZsBg7ea
5KdbckVjifdKdZ8yqGaarPFqmo9TFHx0XvX083JOJtAsUAzvgYsDriyf4G4dorI76gwNnSa7QAHc
zkyTqjBR9pu09EnDlOEz05elmgUuQfHUjAgyq+BDN7ijbIe7KWu2lse9jrLyaeTn5aN3qhSuR1e/
6Rk2kJl56zfTU2USOTIjDVsdHRmvgD6Ylu3B7OGn+PwpUsWwEVD1jbtmjDBaZmdP0MQjOS70i21F
U8v4SHK1nmxaLOXRL9Dp8QDaPK3zD0pEfJ6fUo2ypWmLLYbZD8uDrV7wDpLdGS/X8/ylwqyfSPLC
Ozhnf9zQgrtqprEkpo1JUFNeR2/GvcijquC6elp1/fm2+H+2zcw/6FuhoDMHYVP/p7/78w9evTfv
f/UHzJhRM17bz3nNr9u0+ctyOf/Lf+8n//D587v8jR1En5fP//jb7//nrzu/Z+w8P/75x//88T9+
/Muv//DbveLnF/1ps9DtX4BJOSx0bBYG2fM8SH/aLMQvOvMci2VfWI5p2I5LZvmfdwvD/MXm2TKF
brLLYARmBfvzbsE+4ngOO4xtGJLjuXT/+JdX9+/YLGxTt/9qu5AGfmuhgxhxPbYMz7R+9ySjcIAX
oIp1REWjNE6VRdCi+hPus4X6bAX+K704xmsuaL2FuqQxnMOnVEP2aWfFXeHmGIZsQ9unAcqqnVdP
dzRdiZ2YfBrd/sqIh32eyOgQ9s5ITya6spJ67D5hhJFMRPGesKJpR8A77hlTKritmbZwBCtmA64J
3gLmnRlcsMJBSEKV981xgaIlpFeoMV5PRfglCxVcEal2yJ+iZJdXtjgn9SNt9EIIALTkny/1Qasu
cU3vK+SBWeUWdhe9AAEVa4VaI+4rF6ibIRL3w22VxS+l9IdZOe7f5D7VQ2A+4qfIoTrzuzuR3a8z
9zlAYXLwKz4kfQqnMkb9ysxpF+jamQiqkDBmHBzhWB6JHqGyRnhIrOFTUWB5oi5FwSkJG0V2AzAj
QBxtA+iE0TJL0hJ3o6oQHT8tSlvTPq0WGbMo0uTSZNWlzTDj55P/WujeHs1DfAiQ/wRx1a1biYpD
D5NNJ5x7hLeEQnrwG6wGV1sqx5YcPkRfbRo+dB594CHV1j0jkVsf2S8jNDDlkfoOooRGRRbXFyYe
63ru4SYGQKNeg69tWLDfzbXoM/dFEtQKnziScEXxpqGhoqNGPBvBLtuws6o7z+gfTJk3u2FkShyR
0qNcr15zrywYv234OqUhmPmMQKPUBUEOzKBIiMho8/bDooO/0Grju0teHhJ6aTGb/QQNTbeyQwWf
pt7WGQsoc2FAKlnctyt2m/ZB6+IHCwfdxs36cF2oLl5lugUFuRyqc8w40AA9u+2r9HkURHKMnD5Q
o43jmrbtbKgf5E2YIdkD8BprtB9jKhI0bhIYW0ZpYNc33qj8TZq6+cFHarohe+uuh4+GhdmFQslj
jZIZfGKtqmYPlpS0TAYqOFSt4aDJbjioDu5Gbjds+Ca6fSKQtk7SrXvijzuJmCMh2w7r5n5MEYfB
tlqoOLc2Y34u03ch+u4mj7Ev4MVbJQGmXRGmX2WnfdaMh85e4qtVS4FxG8JNW5eyPgwGKQux+1Hq
jXHD1Q9gVjZxAQCyn4ynfG5kVyRHMuKxPkxbWw7kTn75qfkQOCANLKV3UBQKiUYA90YR6jA/p+Ez
ECLYGcqjaonSlc0Uc2FWcQEqJj0r213TSBCbwQlGRjlVck4y/2XMUno/5E0JMGY4WQNYjVW7SxK8
FD42GFgUEeFPHRtfGD9IcgdIKElWpk9nKVZec1Njw9mQiYrucKTCncWHAwLdMyaDHWIcWrpb2u6U
dFBHc8fYG6J4MmanhvL4wRHEbq/owjN0YuAm8JlXUofrP7XEEYyImjreo0Y17VxTNt/89mLHiBWB
kK5NCFPYsegVgnIpvcw66lWrw1ug6xfyTJEsv27DGEROA5HV08pDbaPhQeh5xPXfy+lUxbZYWwGy
QyPkCTfjfKQPnBP6oIFSCEKayk5JeajswNlEPbMUzByE1JBEQwGemt9wtvq4Gv2LDCbMBZKmWTQq
mNyj2hEK95pgjlsYsD+3I6qwtdX6pwwxDxL54s7tyQHS4PV7epu8SoE0qS+XI1m+6ITTA9JdEBqO
gQQkUDiVMSG6GxP2DTEb4QFvLYyqrWi8bzg0ruDeiK4K435XdcgT51+haHsEX0LB9nV0bSU92LRj
S+BBDQXPzQNxT4brlmB0WjxDGe+02LuJ08S6mSqxyRHv7gETQasJHfd+tBr3PgREWajau+TeJC9u
qIDEclyyx8RjqlpdpnKA5eU3gPKipwhnKUavS0/j98rUI8+ufXEI2O32PWEyZZUfiMiEzyNwBvaR
SfRbQPyCVTXXnx9yN1ALfTRRhoS8B1zcNPDVVrnZmTQ4ZhV0EMoDJMwgKe19j9AVf5Msbt0gX9Mx
Kh/zVixlDLS4kBK+fROGK2hLbBO9fJuDI4fYfgBRi0NNmQflUeAQpBrYm1C0w0r2s0jKwhsVEO2G
M4a9L0pt1KHOsjLaNwXLx3YakjMBMcTlYO6cPOJa+XJF8MIDAvH7imd/p8AAL32ylpeemYELIp3u
qabJxeM7EL7KrX4wEQyRUQHv7q2tVb6XPY0PsjUEkTpYp+lOT5txqsutDsrylEqmGE7ZzCj8as71
Kcx911qkxoxZfTQsFCVd1qY3TU/dUfmFR9xueRgSEp2QEuTLuf9Nx7JLrjWI0FntVV8mt7fxapzT
JDQumkGZJQf7jpAJe1UUprkxo1aREBPdex32bN7wb04vqquoBhRHs6al3VexN63qxPsqREeTuKRh
hdvpuxUnxjYk8I/ZG/M0lxTkdaLaS0oX7wH289rRSmqoyUId4piXUr9rjOrGNKxjCWH2wfbi577n
VY/l7Ho3NkNnxw+Nw2Zhh7rzYbTdOqh6Dyl4cCiqSJxSoh3wDvkHv5M9/CgILY7GtWvwTHYFOhAS
cfWVDHFKIBLA2RtXB9tonC1W+OowWT6P4IDLO8pJI7O0PZLEw+RYNEctJydQwd2Oo6tQxw+SdcJl
Uca6l0TQ7IM6O1GTpTeVyvBc0AygF5t+d2Lo2zbyTs2OXxKvqziQEBLi93NyCdiXlR7i9UYcgvIv
WVR1wtpQ16h2+gFUEskftoVWdGkAUlmGk3i1YrbhIX3teyXWie18Cqdpj1N7rTWfScEY1JuhR+qQ
tXa54YlKEYDW1S61jL1vkK3pFCJYZdHeKjJ9hzP8vhtIDFXNobCNfFeObkSvFf9Mfp971Wfv6+qQ
SOMpMLsbbj5kiIFOBFqhKAQ6LXVEH5PJ8zJ2kvas8dgLNZy5XtUtI27WZFItoOR5VyudkLOHd3qI
mDzNSOaS5UA4w46xWbxtPGyWrYqwRQ8wbM1l7aAIG798DFRrj6QQ4Eo3qQJXHxCFHOC61umTkvz1
pmaovCe0lz4OrY3ByXhd2GJPk95ZjnHXHeEc8UCE2YywZjAM71j10QHw1sWzvQeF9/JErAQuI3OJ
JXDXcfS4q3UiALwa00tT3uA5R4bOXDawRgYM+cmsIH5DW7p0ef04eE5PJFc6LtxosBdhpX8Uvcfl
FsE6itUrlu5UZt8bUWGdSXKoMQRlYMGp2xtCEhiPQL9cWQpgB21ZSWdrjSgfJkJ0ViU/Jvd7Drjm
fa7tA6wxg028aodxtjJSGrQxR7cswNtTTExoMg1zrJjN5D30ab+7MLgoAIBgVQAt4gcywfFhHXs9
AagGsnab9FCfaJMOFnZnbDrEO408PbMbqiSTTBuDbSAjF+vyXOYrb7xlruDuCtYTVnC0f7g5WqCZ
h5oNFAFUI7glFX59GH7kZolq40WX0KHdrGDo5xyYVh0tlKWaWqJcYMG3UfwYt+kWedPG8BMsS8x0
z4Of36jaeYrIGoXXPvfwi8bliXofaBotBOGYsccgg0Uwu9NecTK8tajG9oPePTWZ4FzllMaylAYj
EGO8xhahDSJ0roKotE3NyWXVDn62iGgXrijzXmeXiGfJ5DaIafykhYc02Q1n+c84i+ZznC3NuHSa
6TiJ5K4B8bSlPRJv5IhMz/N0fZ1jMl4G9nz/9eqIEGNedDtJMSFfoL5dEgHJ3jKcF9Y0WAkaCh8V
GrRnFOeaEdwNF22c1BU0HoFh3B5HDk8muluMstgNGh0olK4DYJsHWLTH0Fa8M6RuF45ZgUUHPBFh
jb5JBtoWjtHjihheMk3fwf+INk5WR8tiyDelPr/zUH4sXBkDzIgM/EudEx1kS26F3YI1jnD/hEUQ
rr0MM35WDSfZMy/xZ/5/EyNDGYlNomgxngQ0qVWKrZmEDR7XluNpHp0NWz26gPcRoaTaIYxxoSWa
albhfP8ArbLmEkpiTBYKL3nXJNNLMuUcw5VFeks+bR1S8GynvIJ0KFaAkbaV09/WzoF2HXkLI2b8
qnsMHaDMbq+bK00WX5ajjiJ3OK/NBkCPSW+knklRKQDLRdNGNYa1CGSWLo00vNSOuUalFa4GmwDL
FB/VsvY0G48mpV8fYF02s/yrx9vUE9uwq9yt7YbZsmGdXLelCFf+fPlIyti1JsMWUYG4mmqnvkki
m31CBduqU2+MXwDU4Ot3Zhima18L7tUSN1aJPXk8pQS3rsNWpIsxAz/HJEbUTk/OQwmirMToiNmp
JItNEY8DJkBjH0J/ZO+bcRwecIt+11uG+TrkDcupu11sZdzHON2xluUPtp7RfGR9uSczomJGmxOZ
QSdh1bj6yYmdinmojaHIrG+ENtzl6aYMTZc9EsFMSQwEq1W+b3oOuZbQulVpJTYCXqPY1JXwse62
d6kyPzUrKu5Ts7mXFBzKs7ZlP4ozCoSlpurbMLAklmYZbbJYPQoTKVhl609lirBDLw0OTpiyzkFs
zHJXSDg4Nf0vK+OKWWC8J1/nkIMmSDU9p3KZbHyGoV3BPh0a3k02ZLeEOQT7ulz2SC2X+gy4momP
WEl18ubavRX1WzaS7kLLv9u7NS2L2q5d2pV4oTR/gvUewkm1/YObECqqzDFde6JaD6ZEZ21F8t7B
9qzPxiS2Fuh7RBQf65EOZd5bbM+k+emYdqiKGDRTR+lTeVUeBqBeTGcLCezeIW97sGPSQHow5M0Y
IhjRrQowIxEl2RxuIRMgASBEFxNxpNu4q+8oPVArOXJVenaIuoiyleUY+VukLkkKotHo8ZjDeG7u
AhMOStJg5gbTpBv6BynC/Aox/lGEkzecsaddOfh3tiawLnYAzTXHuIjOfa5HXTsC5fDPGax3CBwZ
iHD6EJOJdgmZhoEMutynjg+nwqgo9RgkTnbN+QpLIFZBSR/cHI5lVWzRCU+gd1Jjmfl+uUSjIDaV
mz2nU/heocXe1MK/0SrhboGRbYtwAqmD346CJtjJLhh3STAVx6iYyOzwWpjfxlmUQXPQyxZhjnZF
NvzYCeOSZUGI5KP7inuBrdjWLqaoHn4W4z8/JJOkGYXce+FP6jRFGqneyJTyhlsF/J6stTjaKnwI
B7C6I4kOfO8Mb/D650/7+SGcnwkzRtsy69WL+Yug0jEpYMy4LEkHWGICNQ/mPOA0AEGsASInCL7x
W4xho24Af2WIVzHeVuawE25NzwDjBdiW28F4HinhlrA5XsLe/R56sXGagfKB0V/D6k5QfaAMdW85
Iro3ocmeH45udwR3JdckDXYb3F0dy7Vs/cdsmrelhCZSOwAKr7M5g5A1NvN1nYWMlx0VGjRS86q7
+TkV47RNQxby2HHD3WD6wd7vvedaae8j4a1mQ2wYGtNLxdO/zGpmwAroEpKBxUCYKlE5i4GwMqTq
Jer6NGOZzJulrvr2/PMDhS1jkRK6XC2WQ/0OVXz/01VJihBJCuyuwjCG1WTJIz/gyybc+EJoxbaa
iu5bFcV00cwEmWk1AK4cywOTlmAfy/YL6gNOAN6DyL/7dG1mJJcF8Ed5nHzCVxJqbfh8JwQhWsXJ
BdBctY20wjqVwn3qRrHLkD8t4sp7lAT9edH0AjPRd8O7rLYIy/beWtmQxJjzfq2w4kdVj8x7nVHU
hSlCobG8ZW3E4BsXvEbMsGvDAd8TDsGdoYGXDmb3CXQ/NXrcfuABQ9Du6MwduhRWXMtvY4n0Ws/F
e7vMLZAPael+WJp541TDmVCb9wrfUdaJhOiT6TAAwaeEPjextjMpddeGbz7lkmhiqxiXhP8S8JKs
vDj4AiuAcM7XLrY+3tOJxmUbrGvYdChn3+1xFZCpMobGEcM0irsGxmgP+9EaAro5xLEQq4u0lvAk
/ZGEMc4NNeAlS8I7rhrgg/qO6MsPfNBfiRedw+yjnKajk9lHQZPKtIelTqRyZHHlwjx6TXz7OOic
2kM6hRggDDzL414U02MXmetRRnwXdkmEWo03H0/IRiAH5eTK6dnp69uqQzZLZ5Ag8WkDsOhV4w0L
+R/kkEmUDKidTeaIN/btcKkZJYUEIDeVkrJrl+E36VXPNyaCJeKvrEPQ++dkbG6xedJP+nDEsJdR
nlKk0F7OSnzt9qMeDBt6zh542vrQB7QmRH+sXUqYoexuswl0sZv5myp9D0IE/iZYX6xyNpxTD0VL
6y/MOXWwnad2IieYysjeC718GKfyoy9I2+BZphKq0VibNmxC4kAFDMGFG9vH0h/HRdRJzsWwDbAh
LHTHZmlSsE3iLDzGjmZsyp4uecq+Ndp40DhU3pFAsjabEhmN+dF1+MG8mX8WOHi4rXcIrSfI0M1y
pJbWU0wUQbuN8vBhJAuGPCHUGi3ZJUHouqxLS6ONQD9PH7EiXT4mPaci2qVNhkufqpBG2aGQLl2M
Bn8p+GwkIl6/rn10grV+aQFNjdUjBe9dHuQrB0ZeZ6oR0Rspg6y4NwWNjIVtslpMSVutZxPipPJp
Q5bcrdM6b0aHBEWZbwHF+YRRArTgIo6HWzNObmwIbImTEKFg3DYFgvim0540jsZF7B3VaB59r6bO
0e1TP9Q35SzAYMHEbdVPH2TaPIeo0v0yO0Hpz5aRjnlHj6d9UrTPBcC5MLNdFs8PmisYmwi5LUQD
72fQaY2N3B0jjM6dK2dl0HjUrXIfjf4pMCDmqqLUt0ZJ3wXa6SJOqgMLK6aDCgG4D0eBwdGWycil
IJZdpfguMOgdEUydakNiMqLa9B2xsbx7v2I+MNUB7w2/HNcSHxi82+ee/FZPSxD7F2dAm3f2k9DM
Yy4QOY7mrc65p67VI9Jxhh8T2eyMgRhlX8IGq1AcDeTwgGYmFADJD4+l9QaRfkVPwUG9WI07Pax3
QAdJczem772ZXFUFRtL14m8mvtPCwpQfdVsqkHUdArymqUSvaNNJDGE0TJYDjb8Y0XpeY+bHkeki
oB0w5PhwE8bBeZtYtJVGN3TU34YJtheHgH5txqDWZsXYmJ5DcINRqb6ssLgGlXVBgL5vAo/UKRBl
qGkbtHrbloN/2huvpXIfeBZ2ruD2WT4B8hznb1KYrKu41Hb46eitxMYdwQh4r6Sxck1dwDcEmJfr
04B9QgKkmOJXvamwRmsXP32IoN8EWciE2luYcFSXEQEzcWa/etz7rktuwtLYtmt6X1fAArjYdfMe
Y9/ZsGgtFmobFUCPgaomGtEMwj2ohAwajWwzu5dU1NWtYQ77kfniiiAbPJIQw9vKuXU8xgewj2HK
MbdjGWG0jvtyqTpCqkRqnGphA49Ad24AwVn0Q/YQe9rJDD0sF6V/AiH4JjvwbWUNSr7FyUZJbkVw
cOrEx4ijrgGEGyNs7tqkA/5ADkQZWku4XEsNgUEtrOfKnKjXo2+hA6qboSI6ZmMz+vLUNx0HPo99
zwpeiPz+30yd2XKkypJFvwgzpoDgNSdyVqaUmuoFq1KVgGCeh6/vhW5b335JS+modCQBER7ue69N
75b7FU/xP1FZfwfO/LAo8Xr6klhD1L+3uiQyj1xPHtHA8C62huJKn1N/MIJLwsoak2zblnJfzyGd
BBImE++U9hq/PP1mg/qUJbnNXaqLFDSvMZ0qm9xSp/rnNF5POhPpUy6pcRHdnjxke+p19G+ych/C
dehOG75T4LKqcve8rNVLzm0Se6/kHFDRpt+aEt+lZb8WZRLi/V2Aujp41+EZ18ohkTBb1EQxn1pq
FekswKmeXbjzH2BVbtS/94GbucdvHVv3NDdpvUx6vxLGTQzE+tnNTGXHg2eZ3sOwJsJ89C8Z7ufk
rGMIVmF6RgGK2rmE/ZO9C935tGaiLWckaNCKSMjtd0NGXygnYtOF6c9CH35NNUqJ3k/Hl3GsDl4i
yNpU+rNRN5spoFiYOmZrxfSKYiNHHx+RwEQRgjaWVqUqTnR26dNP5rnLmp1HBI5TTQ/waV0DRBnb
AfZmKjjZVO9ejHmXeYqxqjkul10O95PS2DWTF7B51zzCuIM0kTLFOauy+NVFVbyLRVIc49Asjtpc
AvwLM8LyUpLu03njnR0gNU05J35LBVp483ut1b/nzsHjq9W/VBNhXEY+54hfQzozFELl2iQHo+2p
EipCUTEprrHvTOte/vL+TCNafmTFgOazu4nd85giEo6F4V5/XvJiMbXa6jQ4kGE1VPb0vlPGbWWC
iBUi4Aq/eg/Xh3ZFPNHT6nrW4xXWC+/68xJAHSiY8vsAam9xD6+ka1m28TfYqwdKT2eHFozE2S4H
KNV2gbWynCbb0cQw2oYjCiO3FaEQCVLUb/oZ7iXoBCt1ypgylNc+e6RTJS+VS2ZQ6BEDn9khmVCw
0Mqsg7lZvXYWVXRGxN8uyFu/bACIjr1ebYHHfrR99m6ESIpo3a80wrWAnsRIb6R5Wux//DOA8eCx
kOU4IFILyzgXiX4uJjRQ6MYjQjFIDJULPw/zUXWgKok3Uzd5WE6WSzsCFY7AIqLyHHPC5JgD9IlR
09kiahAOmq0kjYwpxRluFn+knpT7PEZ1i/mESnLeqzmnlYt8yJ2YS5sh58kao6EU4b6qoRaXJLOs
GgI4mXxqz7L+F0bzP4XzYB/rEDsY825chheJ8NKj4PQJwcpCPRTR7LdaTtOSKK7aCcpjNWLyiQKN
6Bo8srjDXdpCJTuTap6DgroFETxN7X89WBl4KPM2z5fu+JC/T9qwlbUhfPxyUf09uFXrE8SytO7p
E5Nw7Q+UwIKMu5XZNhrNu+lvYgKxhgjIyhDSE0rJKIkYuS1KXKTh4ZOmZ9hGJmbq8PupfUTrp8L9
ylTwhetAUMlH5aMd2vSJEeyFWu0T0y59HsPmCMEEFwKn/ZVE1bPqxMGYqW+lRwKjtOyN2+XxsyaJ
uZkgUse/3URz19IMXM7sjYY6PqN05ma8wGPE6gyUuYt28Jrim15ek2p6jYduAcU3vpm0/b4Q8alM
XqF+mo9SQT6SSb6biAN4t6Rm067EYD8SR7/qp8YfJ7Y/nmaYA8mZLA/3COdW31reocztX3Zf/sMH
aW1tqwLYWW0cY/Krthue1EgVA8NL/hYee0mcGf1iRiGMyv0oiCPceAXIjCZHhe8SzJ6Z9YtXxuYa
8I8GgUKelDb9QtLQz0XyezSLdEeITYlXx1gZpa4/p2HwqNzFFGvrCeLqFJeK3lQ3J6qjE+w8tHvc
1qmuddgiR7BXnAZCeOZR9KklSA7ENGrMXRtvL0Kr3KHVORBq4ou2/ttGQHVB1qaPhm4Yj9i4d/cd
VHUBxKbQYVFEecCVm5/QkHoQJ+cLd/i9o3bb5XmvU68YOZ1UAFxhMKv7mCtYF2XwPjQ1NAVcf1l5
YzKpPXiUDQh284XYG/1KuFgLpMR5MRJJKYjFMUnnCchH5j3Tl6M/tLxrepLEETE8hTKYDplmXrSF
OzEa+EC6Ursz8+AgPoRfVQbAYC4apoZN6GxdK8hvU4lJeB7ZqyxMdEi7icOZNW3nTXN/iKP5lMvE
r70g3wPChy9ngjcMYO7oA3VpDuhsN2aYEqdK846Bksw9I4t4gIEuH9UzQvapTU5a3hV7W+LtnWb+
hkALmcfM1q0wQd2iKNdeVIMekAm32oQ6UfUtgAFzQhWST/WfooVq6CY94iQa2lH015j1Y6EK9jJ9
uY0j7KYrTlVBIV6lx5oWsQ2bFJ1fMcSYVWv1yavX4tvE3F6aVf5MJybdcjXyWwD9ktZQecZnw7lA
UuOTD2+e1dQbe2ckIL0qEybjegxtqaVqYMj1q5V42evJiS/VpCW+6wzWVXNIMDWwyN1sIsW2JExV
z2kxwWwOkjNW1/wRDNgWY+ClWDM6tdNSCyShocLP+OdcJ6qZOb24VZyJjhzn/cqq2m93FntsxrBr
gp6fYrQwTtsvs2Hjo7PeIqMawTNi0WxtlzZTkJm3qqcpHXXzn3kM/1pjLD/DhKpn9PDPJmGfrSfk
EBsZ2AHIZkz9DOT151nHvDh01XhLXLmyrKKFJBnmJ2LIyCgyEt6APRNiov+LvqbNKnXg0L0lwZeY
QoHhwmAdzQN8uJpVzMdhGCF6j8U3kY74a2J4yT8vjrGvmgyPh8gebcFeX/UlXj6PaJUV+q5hqU3o
GuvgYglh0rHTrkdPj/xSz6+KROsTXZ3///Lfz1WO+K1DOdj9fEU7jbOPQeTioWlgUJ7K4Ihykzyw
DPAXzScZJsOpzNrhhMNjOBWhUx+y0gHfozMBt/B6ycgqTq7WFicD3QaW/IyKMgfnu6PRHXPfbqFJ
IQwtw+CA8xcpjcjQ8ogvTI4dtksX2Cl/PGgD27DI5L5cPoIp2awZWevrIQmRW2tCNPsYenZsFeMp
XF5IajWOnv4yW5nHQdX2jj/vKCa9Y8N6uHN0/bdhWnhQlyv08+7neytm2hNf9N//FixfoDSPBp5u
wwLW8/gUG9gmu3kBP3K2onneCw7YHcNfYdPijv41To11zmpoIyxhVj/v6iKf11LVCBXaB0Kp8Dxo
OryfkCF2+yV7SCN9HujUY+QbI3tyz5lNlS070fmm4bwGunEi5SrY2on1qrue1fE/VpzqLRR5uQI7
VCUchcJSqvPPS7Y0FhVc0NZk3RRxwvRCp+cOROaE2SqWQl10Cyi9gOG8y5eDvz4YBA3U87mwdmQU
LfAzU9+45CuukPq21LeUv45EDTswQPMNJ/6O3dA5dyU168+7uA5XfW/SkI5ArsWh9hHk6LWMXC5N
KXeESscMiIkhPFkdqJalu/E150KSZaWSnTO2d1pxTJTkzK3WMkXk4Y+RKw3BxcjIdg5MLd1AMf+S
yXwVLRGKhVttNXSXa5UWHPr69mylUNikTbBYgiiTMYzmPINSrVdDxVClcfpTFNXVOk9aynsx/5lC
I6XpUacXewh3edeERxoQ3bllUu2PzZJ3WR0zzoTbMJbfYYF7pwk1jNaG384OP1NUpky79Nq3jUrs
XPbhz9ypTomRhI9et8bLGNGx6oYGXVFR5PwHMtni0aK7beMQdrIKq+sfaHnizRVNcXFdrNh0QRtU
MVKcnCqJYMyVzLdnA85rm+G+CXvOd1r1UL3jXDtwv+RJ2P1HASV5O8dZsnfReC9f2TQhERoLpyak
YNOdIvinuuidPMzus00Re1pLTPBcjE92lM77OYQ1T3cSg1oFArNnKOzSU1rksGfLHLUbCkwalERC
1cqhCTXVJ/rOJvq08ZOgv3JHcFRzrFHjbL3YZYTfm+928Cay3vwTA7Vgmklaihxo25KxdZROxsHW
hOGUUkmfA6q3vVSgJHJVQ1wkfu2pSckOhwTWfdnzh1k7b7A67DeVMRausw8LlCyrlqBwsJO90XT0
0GSt0FsBHCUil2KslT3yAD8Pwz9NE8FdC3OeloGDTrGkh+W3GI7OOtJY/mPZse21mdwgRL3UnT4+
RwnLqY4o921k+zSoyye92E6z/h12cX+zlGacCrILNzWQevKKIT88Ga4c/iQtBFjI0iHj2jm6taPJ
IKg2vDuiJ2zx0j3VzmS8zLBgnWHRXIz85aFVFY6qmS/Jkxu2jKxluQdW0NwZDCB4s8ph3WGuXJVG
K3dx7ZkXFUGpAnXa/kk9MHUEen8OpKDseAKMA+IkAssaMsDHOv3nStX9cUaS4MJxRm5fk8kKMIrz
IthsmIMmvmshBz8MzMkfsmlHn3MgyANd0hDpB7aQ4lXpYXwayqLduFWX/eo64xWe0z0GanQIO823
nYwbrsl/D9G7nAMwtP2MM4XuKRvi8rHlJvStxM/rz2fZKypOuuGHbQe/goYNKK3G4fjzklXxJQ29
zCdpw6SXL5EP/9+7n891df9BWCRRje34yiTFIwKJlgC38Xo08wAuJC8/n/9519sEfuKZaHaEtDIE
sCvCn5cv8ZSRX+z4CNtdnTl8EtcwAXyJq4Z0dwmV2F7h2oY6OEXjrjAK+rUpUEsnbK5Tt7CpaP8h
7gPzJCAIRDZzWZOECwaFiK4sYQM6WIgoaMmyazoAmvfi575Xrf/zaUAj2VUUHUPVdkSH146cWzm3
/Xw+dl3+zfIVyfIuL+v3ue9uuNObrV028fXnZc5iFFi6JIygKCjpyCtkarepTH6Bon4vcq+/4qXt
r0NX/O87GbbOpjQ8KHTRB3nBd93VB2ok0e8baV57HRZvR8m8iyIeidbU/AQaCjtYGvpzXGkvePPT
E/U2/DiT9sg34xP7UBndbbITH9GEsYEAfKUZOi0Ixh0mo/5OrRXcWjLFuoxQO8MarFNsIyZqexPV
g9CVLwyYiWNPza4Spa7ZMhEL7FtLU9Dua2+nPCbS5mQPjxYgTCst/a4X3vhSareyIMSHqbRXhsah
Y5aMqvgF3S1BCgrzvJOOe4cInmugkZVb1L9CEB4wizmWURcYj3So7buYzI2llcGSmxkeiiiQT7lZ
cbRVN612njOnKY/5oAUb8rsQT9RMnIzUibZpAmyqHlL1EI4Hh8DB/x/R7fVdbcg3MFTVYxWFPZmR
CKaw+pZZeSI88pvjQn0IZx4fL/rrDKV9TIcixrwMTIjtVwJxyILOpRnOLLHrsnWojZycNPu9RC+/
cRpFVGqAjcauYc+UCj6Sp9DZVmAUIlJtrrGFpigxp9+iNaCBRJW1ygzzPAue39bQfhN2feV7d/dO
t+iLZOad2kNuE3Rk6App4huMu3pICxtZV/VbFztowMJqI5Aq76we/wJ4BaHK70ri6EVZKl+TJsm3
g+uOlzwXPaMMpoH2cE8Bfr4Qnvwr1iD/eiFJg1TFhk+Gkqyn/h+0PJz7YgQT2JNJK7IYSCQ6KWbr
1rFvqvzely2mC+r6Y90ogA60fNZO4IljMYnqw0OdmpR2+5aJqt3r+BqSWfcNUZ7KCB0Iwol6W5Al
9SKsQ9mNw9arDfJ8lWUSWkNAYGxRSBlMgXyoXN9a1X1OMqJmnaxiG5IwZfeMJq200P0C2INsyDwE
oJ5cDYsZ5uR1h6F1m6fUgQeWMV+EMjyw8WvOSGSce2/EUB7FUIOFmDumkEK9jNICy9BpxHDgcaBh
VDQbCReNqXtgL0pt+8oYbLqm73ribiVBhicUDyUBwNtaJxkEnhrowukymLV+HYze2Qfm/OvnI5WU
FvIT/XfmmPO1W76gF5C8AabA11k+h3rCPC8NLFWO7X6YclRy67YzPDD6aGMmBMd992YvIuspYQ1n
KOYxwpWldcWx5pJ5on3CzQf0Imsi3ztA9DKbmP3wA9mx9deKIG6Ok4dNJdvjzbZZyrseL4tZb9sh
RXec1xe40e2VGqiFAeO2PJic3R1xaIIyOMRmPj3FAWUuh6dklVp1tirm0OCO7sIDNJMPg7rUofuN
N6U8URtSd8cE2bhWiVdZZubOibzXpB62DtTHp7BwHk3T+4iQQd8yvCyMJr8VzZIOVnWOr4PKvLpz
2XImoBeK7eQEbfFkViWnc0/7jPvxn5yZGXeJ8+7BatUUPenIEIqwNkz76YD+aqajiCXawTcyKw7L
8PAl9+qqUYTw9CnawxH9JrE/dXoVwbIVisy4ouYBwutMw3lqtsHcV++f9QgYJ+1M4jLC3LsF7fDQ
Y5oF5ljVu5FQFMJFBE9eN1S7sR3oD+L4PhjBQAGY6O+yfGRxWb1h9CC18knl+j9c7+P7KKt0b2mz
gSZR2wHi699JT5vXSIHtI4drgprEPBxKqA8TscXPWp5Zz9w02GbEeO4IFWBV67JjmTOobWKGPWXD
6je3TrdmjWU6HmDwsbTJus2d+ya407U5z19D256e8OP9xcs1vvEM8s113+lrEFldIt9LHJSrvJER
cJeoYL8A5W4Bjqna9t2jI3LRgQzTjdGjB5S0nW5F2Y4wwsbXwlp9aIqOt1yyjMaRZF2Uqi96Ffsd
npMt8WeCpjPNzRaD7EYNyjgaeuaCrYwDIp6z+Vh3UfpB632tKVq86WDLU8Hg4NoP6PmFIdOPZMAn
BBCq972I0z+bsET9qX8q26pveY0JdRhNdPvTpnLC6jWq2O+6KDpJ25QAgKFyanGTnSzIOU3cMgWw
lbq4OXxG3X6rDf/n2mQCwnjP/zyzCfoprYL8BACkhJCTpE6xh5WfVtgG6lP3no01yUX09ZnLG34z
1v29qoC4jSImIJKGk5QAVnOTpKKGSxPUWXdGLfAtA+wx+XK1PBLWny3XOYceNO+Y7eDc9I2zj8rk
LTOhzDl4Nj+g1EnAw/S0J4nyuYrT9958zFiFPshuBWjd9aduwUOFtWe9O5CWmaWPByoG5O/NNHyQ
jbG2NRm8NiEQLCsCAuqQsBarPPpgrGKARKeTMs8uSUBt7a5VrL+IqQCNME7OFg95zrEIBIf9OkuC
WejlAKCpg3zrFcmbU6XaZjT06GM5Max7vGrnn+8cmUeTXJKDqFHceR4jFq4l2l3XabdmRy/OdWW5
6/Km9qXJ4xYioMrqNy0L07vV6M4+zVAeAui/GC1PtcGU42CyoOCFM3el1pHQ13fFR5fMgihlSN8a
+gJjxvqMkPWTMIThZoqv0BhJprDVh8F0GVoPLVS7KV0APHxhqbEOaKQE+5M1VR9lUt70ypZobQHG
Q9K+WY32aygt46Ocy2FjCbHDnERkXdynH4LhaeO2JwRd050TUUe+xJDtM1f+CuFt4Mi4z2b3Ly2g
k7EuNFtheF8JNrg4lc4+TuLvURtuLoOG565Yftje/G3XdXihL+KtPBiOEDyJXlmK3g/OTq9pzTPY
osZ247C/w697rSd3/PAE12Tu0keQAR5D74lzybSeGlXZz67oL3Vutydw2OAI+Knr/nfHvr2dIm6F
RuqPEIjuvZjGS+Ky6EzLbS+LqryNc/vllOX0gRq51+NhK+za86FVah9xO+LWT/rNjNjOz2xvYudr
OBwpq/mISgBsGXwPuoP4xKtZ8Mdj+t7MxaMge2tlx5SmBvsvYzt+fCXEP5lAaaOxPB50l1U87qrh
SrjG2qy0e+/25lMeePZlsCG4FzoLwOAkza7mILwBIRcc2EWNnQ090KcnQad9eo9J+TjR/OrWzWyz
CgzhqzXp8DxBz5wRrmS+F2g61ShyXmfQ3uswH9ZDhAhz1rnvNabOTGWgErsqXE3LT4flR3sqIlOe
mbTdMDs+q7E0PkLU+z4VCnpk24XbY2WvLPYoWzgj72c1FYvT801T4fiBmVvuVB3daKhHiFRJ4g2i
9CUoxuD+s4VkAZtA1Bd/jQyzIqM4fFEoqdZsDuxWPXpm+tnMfnKLe6mO9/pCRaFQCP2pbVHJLeEW
BqGI9nLVxMwYXpdafZh0jJCq4ukZR3tDx6x6hRjoXEJOlCtYle0HsAc6p4PLjk7o3SE17XSbROnG
jePpzSBf/dTX8AjzlkRAeisvY/7PhsEOaCj61QgXScfyy4BKIgOi6aR+5fRZH0TBAQkPxM+Pk+gj
+/G0A94kzlVMk9tq/rCK0dawPwrNVQfE1zPE1ptFyfY5RfqaBvBFJXZ4z1R9E4lXnUYlP2fvJS3x
e4qYA1FJ82KLwVbslS6e3DzPbo7RvrS22Zzn1kZ2UCdvNGiGV+KaOAGQpjAKdKpcUefuzaBNlVc+
tDhM3+gpbMyimH6RM7OoCYmOmnZeMiEGELgnzDydP9TM/GZU0b6XJDzNgbyRbEtcQ1Z/xV2IFR5b
69hokC4xfYqEnW5EpQDuf/TbN0kxTwNWhzrFLX0gXWERv2WbGjLWR6AFL/TE6m+EiYySUHRKRbz4
jPtmRWpf9poSecVZdwDU15jTobZ4OOey3FTJTBk5RCirYh1jRq3dUgwe5N9Ffhvb3qN2+xcAq+63
TH7VrskDNLfeCwHOL7EFOTCxWYvMjB6/clI0BQbJzjJlvMvgmkldLBER9fM66YcSOHNU+WlXlnfO
r/O6xSN5l9IjHSW9dbrMvskp304QJv64moBF7Bmo6eImPlglgxqHUemlIHZj73KMxJZi+6AB3Sfi
oJ11VdXHyp3Uw3TrZxMIYrgS6Qs1MEK5rvgqeIBWQ2ZcJKPJe1ymJE4AG3vqEFYw/+kxgrnhkc5+
Qh4dR82m1ZzNZJjlblQKIGvYJyQvyhteC4v+KGnVwLCX6JyG4v7OCjB+GpaGMNAZwxe7BgeJRKy7
lAMXCjozumStdVgHQvsiS9vFjdD2z7FNNmzpsXlUgcRkSIziqrSbnKEFIj5O0Zos8NaAS6fT3v8T
tf6PwNnsvZItSWeG+TpX2XCcWrBO6OqyY2uTcZYtLlgw1t4LswML6VwTHVMv15lu4RxoTebc/Gsi
Rpffo6ue0lGLfgMnQTCWJ0QXu7Z+0NNCbAYNXDQmcM8Xo2EcK0FZGU2UdRWAvF09pSO7U4zkxmJT
cOfktyWMdD2QoriHCsXY0aCptK1NXF3/+Tiv4AL3owHegUL1ohddeKIP7LPc89HkAr/liY3XVpiY
28RS8TUxglu1UX1WH/J+DvejHf/lKfcuPy/cR8EFiCkcPxzuHFdnJuKth1wqmjRS4nIcOH1c0JWI
560R45ZwWxeA0YBnFU6uS+mmDsOo7CNx8suX1dT1WpFdbSCMZ+xvq6pKCFD28H7x524XWzU/938+
qYxHQt/2bJi2wnkAybBMnUsEcW8mdyfPOeCxskRaRBrlnJX/+X2Y8sfXLkvjS99BCjRwBmqRtlUm
nYpep8tkNGTN5TJCiIWOIL0aIK193UEJ2tfgoMOEXQuNJAqhcCxIsOAdgNIQPWj7bTO03cKPqhFn
aTCgfr798i5ocDkFnn5BhWLspsLDoRzRQOn14n9f8pi/eFazAbe6+Yn0LCSMGvN2VWavDVdt9xMx
NaMkg08D7FCbU0ZYnYPUoskRUJWCEr5Wxx+WcNoaT8VskJfLqehI6HL+nxc8nxP+R8Jf53EB2mOz
AwcLYYZg8yMU+eJIG8tiNqghUqYtc/x5MQbrzZaVto2XT9kTtgbuG/y2ssUEahF0UWrhyVSBb4ma
QIWOkPcxhX+eWpVO6oN2C9OCyWDkDEdH5KRHuNlhJOgwxKwCUmAlpPpr54CSu2qfLRb3WKvwuQPH
h2mCWF5Kcrjj6whoF71W1m1SsH08p8vvVVupRwlbvTMqno6id+CPeerRONUuZ6DOkBn7SyPbYUPZ
bK2cQbxm7fhXyKlb2zEuSZVxTAi52EOlrSeu3XEsy78p4Slb1OgERQuCpoytWeKwxvpm7hXNY5am
6ug14VsQRkDs6iqk3NCtlYHPMYmiitRChVe71Ijrmof6yF/K3ZRcFROYaqhV7S6ixZfxxwgInFmn
ZtKzwGWADxpUMrqRAS5b3hUT7hx0j9VxlgyZ7SjxYFSOO9jp8y4c1B3lZQXJHltBL+W9GWoc6ije
8bI7e55fIGM9UBikPwv6wQa6T8OUPAvDkETi8YgwAMYoulz+JtZKElDCeVPbyKXymI6WxnCRFX06
jlFcYgkaSS/lVJpWITQzd379uU5D4+6aPgiWYM9bboNDlEyFfZfi37LAoSdm/HssMAL398nV1BGw
W+l2nLhtA1GkFZ7CNhiOYA9AAseYiVWYBXsWj8Wo6KLBaJ0l40Q08WMMCQRy3aHeNy0lldAMEwSS
bu/DhlWc+1fhghaE5fazffHQuM26Og6mPW4HzzahNzDQVPDfuSATbgYepFQ+T3QxtglE/lJV0xHM
Cge3AIVemXdHsXTaf95VmsFAtw985bbtFrP2P7r0+cauJs5UclWFhFBYfGcsfKm2IljHWv/8OwAd
FenzUBYhFAVYFqjyjZ64T7ekGRgHcGlHBA8ljgz0t31oYhW3Zqif3X+uLxEIZD7G7WtqmBDFxfhR
2DCKazKLy8wDuie7xxCUL0nC4NouB30jwpb+dTaSGJJvc6991TKHQ5levzljgyp/KHbcJbjB4IKR
AAd+m8WQsGjXategLFK/s7Q7zdni3CVQRGeTiRnzQGI24rq8I047JWOh4wqDXpGmRLwmS3SqACye
OmiheLgpXjjyVR6qfT1NwDs3QApyB5BHpT0sEkFwc+tbYi2fVLyniMGiM1FmpWy93CdiBejdhc4U
PpndxMYSESJs1cAbhOlm2xRT0ZpDRALS0Wr3msZuqFOysuS5J11PwbR04ZNIy0uOh+PI7b1VHg8r
QQJwGGWQXsqM9p0RYlTEy3kMsSZxjmkuoV0gSGqJYOubdL8oJCzOpJy/wBMWYjzVNYczyK5T+sse
Rt8KsWzLzH5m81oicJA3dZ2eI0mJbK4/JuWB4LHJMQgw0W2CCvPYJt/p1PVGu3cM+xU58LUjSHKL
lQYLjNNtUaX068xNh2ctQik8Zxa9Yd3dW673ZUClgcVa/Rvm4TF5fbdx7So5JinCiSZGFFWBy1iJ
GlXWYKFpCnSz3S//C8E5H7u6Ex6ETSRVpdCacJ0+6+E3hMyW7Q4NgBsSn4QACg/DxeRQ5zfitZ5B
HBJeF1jul4JtCNq7QJHRmcqndwcjeuAitvOn6mbldyQkMJXt8+N/X2bJNjU7MRONCGtMbOVEwtq+
NgJsDpgt20792wwzWMkSFcyqgCmztmh6rokDKY6Y4sgzB3y37MLTrnWzF8RFPF/izpB52oiehMVA
RdWxJcUYSDYrGolD2Zrj6bjurWJAmLMSraUdKYqjfcuSWjZ8lC8vlSEPKqwrX9ZPZPhhs5T8cq6y
2o1UZc+N1FGENsqvG++QdbFGQkDGxZvwsid2js4aPeqEXg6ftksY7xjS1Da/xmkYtm0IvgvRts6w
BE5l0bn9Cam5I6byRAnurKVj1uuf74c2OOU+huQxqMV0l8My4ezTntKZyCcW1gAjPvdN5sHqTloW
/5iYS0T39l+v6ADCpearMU1fbUcDi+7x50zZu2N2ee8qy/ClQqfljixrGW68n+9kImZEjUjuNNry
x6QiDIZR3JxTL0MQ77Xhbkho7Vaecw8c5Juual89OMlr0KMdR7XR2Zne8Ltp6AEo0Q6kOszOvkkG
AGUYhUWP9nieqANWHHiDk4NJalBmjEFGI4uyoGdQT482RymX4PxYFV70SpuLqczyEgKl26nEfegW
NONAzDUl2UNmcXOMiq8AXe8OYQ+Oy8WJHZvTdPp5qZgkcDEoQtsU9tMSU1y0v4YsMHdNLj6JeXxl
4JX7fZhsWFj1Q67w+WVeO54MvfaOA3qWWCKvQRZ/cgvE2woYgKtHqLdpIBymBQVtJeMpL0dEnVNz
NBusSHYCRgPXGrE/lnZucvymAZG4DaLQPsVOHIW3NDlq2vgmYfI4egWzWIfOksrS3A0jnFCzotSu
DVcgCvQ2bL2OT80zHEfOHZGBV4Pf/B1VMtog5qXrARkdN6f+BIGiOhRTjLorYpaTD9mWOxcZZ8f5
mCg+SUYZLlK9eDKHbOTaUlrSH/vOzITmTGPTfig43JZGI88mPYATNHJwzJ52mechfXjmI3GRcyVK
CvQgVv1U5j6RsgRJVcbH3HMeUqUdvUkSbShZWaZ6nTRaDw0e1niBlAPqBWmAlUkL+Fw2s+HP6K0i
JxtWXYKR02nlL6erkxMQZf5aCWZUhrzrNMeXHFf4Bcr0S+cPupvG8QVCA9yhQN6ddPhramwjtSZW
mRsl57wof0+D6RFx3H9+wf1Q6y4sZ1BQpoE5gAQwtAUZmMPTTDqXb2TJX46mbLskzhBFgL9EN270
ZD4zs6n3YfhPVi3DYk1FRNwma8GCxy3PbaCAO28GSaCz5tR0z40RynEE/G50Pm0HJM0c62I/uHq+
C3sazWlgPrrMjQ9xCzNlCKunOf22oIfs0Yf+nbGtnyeDUrxEt7udvG/NngofKCS5VBrgXJYBlnH0
at62pYJaF5z/0WUyqUhSBiqJfEICUBxpZmmopmnxlPGFDZh+AxKWbaKp/pSUJgIdtrNT3f/Kw5RV
deoRFjsFin+9cxFWYaZO68TbB5457MrqNthvc6HN1zJHMTY69i7jyg/CVRsbdmBSh6iLU6wOavrN
UOyPHeP5hq4rD2mEiDKTf4PW9Xa4PxDIOGn1P8ydSXLkypZkV4Qv6JtJDrxv6HRnGwxOIGSQRN+Z
GWAANlHbqWVk7qgOIqt+Zs6qJiU5CXlPXhNB0mGwq1f1qN4ONSFSTjeSBQSMKgIF24RxFQVnSbf5
BSWNJrEJowW54VBXDJmbUW3I6AwgaT1NQB38obokVU9aIQ3hZE3ek+N4HaM7P1uVNgTCQFHfY0Ax
V2VpP/vBoJ51hTehLZCmrFTtMe3gv5DiqEofA5yobsVg/ilV0x/q5dim2oYCF/UdIaRs2MOLg5dv
YAusvSKgJNShBzSPna86jehNMKxXBgRqxufinsFlbYYkz5NIvAACkEsev1mVMrafAp1tDDH4G4/k
yHYyx1M8cpkgVJjspCe+Os+lUgQjljHmFACOil4z39wnnSq5Ddv+eqjqP0lmmyufECYlcoO3KUIz
Xc91cyFKUFyAeCHX8IdL1exQUYJNx5sjYB9pSNteUX5nLl0aRuL8ceO5htYi74juosFAGZfGfAYI
Lt1vJPl8Zffo8qyImhmBvkgIi8uMV3u4FOjRlLfWVRnRREqKw5TPo25tJDa6jYZp2MsOXwyEJo9I
CCwLdya1m7nXIfkex7G98r3ltyYJoGj/2isONKO3HnmYEI3cakeoVvBCU5upstMVhChnM7bhg86M
P+XU8ATnhMVd2tLXaS7vDZGBj5XWy6TkwE/Kb/FcmNj6ubymRvOkhuHHHfoTFqdVF6f12h8gVHSJ
tRm46Io0wsAxOd2DUcUXO7Vc7udQweBmrJHl4t1cOp9THnZcYNxVkfkucyx1kjSP0ovnUg9YwudI
wUHRQMV4pNiZ7UydPjgG0WC3vq9tdR7Yjq5ArwdbLxIPU1jxqcyJLYRJyj48Sep1BCHTzSFuk8Tk
Rh2bINlANhAh8R4kGfSD8ul+dY2NrDI8jjpK1zImKzn8bmsn2GCx2ROUDvc9SxfwQxv+nIA5asIn
Icux/VTp7ygc4osTeS9J5xgH2PZvqinu2wkWf+cQqxoIC+Z8LDd9EKPxB7RYgahYV1bDpt+dN4yG
GFhEe8R+tR6F1a2dpm6IwFL4nDG2CeX/FJ57l8MY5YL2MxAqvGYWXI3UKQ793N5r5ZuHUHJXnKff
XEpA5YkH/EaEuR3MAhR6wU1jtbjhXFoHmJTX0tU4v5itq8pQnCU4LKdUksZhtbYNW4TEEY10NY8+
rXtH6iFb3pFEMAuQVL1nVBeVZBvO4HKdBKPJ3nKWPMNLfyDhZqLDv7JMfrSt8vjwcW2qZpAC1Aw9
Q+qArJhgbNX6WJn1jBcOU1kakduvE+4oeb7h0/Y25RABo/yRNbIgehLAPKyInI10ZTt+7qybECYh
PXFNeC6EfPVEcqgQnzbxkr8uTNFt2KFdQ8aGMNDHAal2FdZsngZtLNtqkOPhe5HO74FNL1gwNzZW
lZzHb875pGx00jKGuyDSuW0CnumeDEgMOyRi+kmnfqM7dZ27sSETgSWg4+mFrTdQHzBwzTKizFrb
sB5O7OCXAynBi09iqfFi/0BTUnMSRsAKgeTUprSbCQuPR9+5Sr39f4hHhLreUggtJD64JseM8cQM
tEljiPedosCQzSeO4Zo9SoE9PxDHMzZmmtA31fLoEa1bOg5g2FIPAAbJGLgFdk9VM28om2zPSoSQ
NmMTTJzd837ps++gpx6EvjHTde1NXY7WKazKb8tpD05DWIZSmXkTEN4upl5uHSFxdobhD66m+B4X
BQd4NmTvrWPwwjtJ8A2vUZm89V754avgqAdveogLGMgND9qnOXbWJXdXTdV6B2wvZOGWA2FKS7BJ
aSbWaE1chqKufUx2CqCcbqPfEZ7n15ZjhsyvWnm9dh/JPfxheKM3L3TScytNC3WT939PKOlaheWH
5TfPjqTzF/dSSPpdpJtm7nfm0BGDiAzrOjXuMyvHz1ZEb1EFA5S8IlNdnEbleVRxvi9643HWiuRN
yrA8ecl2Itm8MvJRYrluj8XfjFvEnpdOGlLieVIc+HZiyPGXLiEgNYGrr9aMI5ew9iVoRUL3GhsH
ssatVf2mqvE20u3pD+YRQUBecnqGSI476b6zveotTDCzcs0vHFI0memTC4tuaWP8sOumndiNVq3P
4zz0+S3ql+lZuQHllfyLiUWkK7MjOivC4xzO4G9IH3uab3RALAYaAxYfElXLEBQRfRD9mcSN2sN5
4MUk9lNLMQoS2FWNEdYt7bwo7ggqj/UqNIGgWFnxCxPG+AgNEamF8qkxSeNDGUmbN4RA35DURphU
EUPT6dZNUCKcJku7ko6so4zAX7Huqpjiym7DSLWVpcNbxozLQz0QIBm4e5uMHWuvSY4ZBTyHqO13
fc/1ZyZY3RXVCVO6nOOrsnXLdsQcd20xWOR48ZU5JZVXleOuKrxoawwbD2PC7j6t8r0sLFiPmpDS
8kkuJEmfrOU9T58U/nYGWZAoiFr8OTk/yyJyt6h9h8GxsBB1Mx/ec2c8ViU9A4nVPyRcyVc9Xe8T
5nCiccG7Hf/pfAawIQDC5RDiT1XAbn05HC3CSSP7pS3Ix6tVzF+j2dIqRUQuNeelCKz5kbDkrHKB
ZeBpTyYMe16GLsTKKiYpUzPfQSRsnHlnp8HNEu24msPh5GAOb1T04/gscr2HbHIfPfSPTTiAd5vr
T1ORjA/uRPqtMiy/FRaWveiT9KjC5rFPAr7sWvr4EYr68JcrEQE3sEyMVUZ7BLWw6dNhoF4maI94
Ab6oizVAVIEVq8BdB2GSP4elwJc8GOmma2R67+Cvlklk/zLxau/AastTX0TerQHfSSaRx9vQsj7H
tBaR/nh0Js/9pCEPaznp+2vZTsUZz1oELkS3W9uxuCSWhHSEjg9xxuVtLvGC1fyWkVN315rdo9Wb
5qFJqNKtPXfHUhnKjfNowiiib+MJ2zjbSFE+EPW+G9H1HH7Cg0t4qMlRTDEq08hYETcI9xDZ4LKD
Z+ceYUbiyY4RvKopxH67xLcWW3VOQ5yFmcx3FxFZvxBTxc9p2B90min7xY1GzsmBzORAHoa1+TZJ
scO75eOOYi6mMaSSxMWvU8w9F+SR7DipbaTg7nWmjI5bn8djQVyBsQ1tmpaRlVr+gAOx+F1QXco5
u+XeEPDFzIh0AFJ3zShYL7jzb2qJxrvINCLM0BY6X9n7x9ArLgVL2XXrZxMXztS6a1W3LqmWPyST
PJtWfBe0zBSBD/FlGBoYzNkMFbFNp1XT5shcE3IDZECUjyx0qRIhQZ4YGhuAi9SRwHFSyWUsrN+y
7aBGsf4Mgxf8ssx2LdnJ7DOxBLmaAAdMmYnPKXzSVvUelN4PKirXXG86ZRbXndIr3mOLiKFr7wrb
4n3uLI6bZdjV8UzRe4uFIjOjVSM/07Y/VcZTxxUTxXqcDr4M3vHmn+n7VfzkEh64iTMO1zy+bkCu
aev2W9Ku6pi59m+7ra6uIEFPqm6LUKFXVccYU4b5Swi3H3LbMQzGxypoT++9YZlYXvXIR5cDVQKP
R26VlDNbgcZq8egkEXvCudsVWNtXiRNfBLfDbVwQNovdsj6mIrqXyvPJC2H9RfFLt95UEYjhnZHY
Z58PHeXRLcjoBOJh5x55ottD7Or930JXywseCv3VRNxWcNchgDQiOY/1VO163/zibZijrkViCwRK
7M2ypUoPgNeGbkjrrrfMz9n3JfqqMPbovbCu8BVx3DgJhSnkEXQNzj5wi43Z8w1hARvt2yncJxYT
VxDhHzWLHDZVNJ4DJ0cNcGvKoOMCSj3EHhoI2KdfK0e+g5iEfMbV8Cx4rFZSS/qOsIxhF9w29A5x
LRp2YiBKI4mUQnzDtEKj9+TV58y7s+OH2JNvIO4beDpVdHaT32ihbHO5NtMckZwDJf+EatjiLW6P
49T1u3Vs8i6vAlP9okOWILHaNmpcZm+AvlYH1iEosNVxdsw12FEzMu1HO3VftakYshFBXVu8lFrq
Y62zQ9foq+jdt7DqmoPVWB798fEhtyx3U0dVvSZZFrjTuMlh45QJxLtC4AtFCaxogzliAiDaQf/c
wRODu/bApWvqXik0mi6pGqmDnuhVC45mARxRGDudIWE79PJtlEMBumEqGKMxoSW4Cjyy9pGAIjo3
Y4SpWu/BApzhepD9Y4BvxcDOQ8fPNtHgXR70F65fb3r8IwZeum1ZzvtEaygvameCQlljwfDxYbvn
GYcBNsb24JMd93OSR4lnk4rPalCCnbof04jyroaOQWfBKhK+yjAzzMX87A77mE3WDjveJ58vexXl
xU+HIgvKNr6Vhk9OjoQq38M4Zwv63quqvULEzVZWLbf/fysI/nMDwb/sv5sF8y//FhH8+T/FBP9e
RfDPv/3v0lMA1///pqfgX//nv/2P/9pVwH/4v7sK3H/4oWn6UUQ5lmmGwT+Lbex/UFrj2lHoWZ5j
RaH9H1UFlvMP2p1MMFv4GTgJbDpv5L8X27j/sP3AdKIg8EI3dMIw+H+rKvD8/1pVADfdDyMfB4zn
LHFIlz/Ffy4d4TBwBJXLGI2dOxEX/d0AcvkcdIesghxgs3eD9pKKQ9248nbGpqtuE6uCW/gymaUI
12YwURE2pjm59QKHRydJI4QjjcDgmuJ74Tb5xmgQTc25jeVORo6/VYPLMZg39a8sgcYVFF32acX2
zSuxYaycDsHRmnlYdKbo81t+IfVBpZia4oMCEtRnGUDEOooILnB1mkdb7/NKiR01MUy1Y+YavHkE
gyCn1vnvL+HYYI+j2Q/u03tRBPKFrprxliTcCtHJLlzZfb0ZfOGe7cJPUfRUc7EGozwBFNBrMO0H
iJXWw9RF5kMbDrekZ7M7hM50dYo4udgasYJq55UtvPKQ1S2lzGS54iOBLBqzNSttw3eeKQLeCvYc
ctcIrPPocMDkKLCgpQdZP27SEXSMMd48WqbvwFrc4VhvIjHf2pJunL+/0KvzgNMxPvnj1V+MKpj3
o4tajCp//7YQ2D9ndbHscj4Srbhncygv9T9/iRw3u7CcjYUhL03gvziO5MYylM1b5uWsAiqfbDCD
l++cjFx/8cHM2It5GMPw7EQb14jFh8WEbKaNdUjsqtjbk/HtF64+9RnbgazujWOn84EcTJZuhsjx
tklnIOzI/hz5/noM+mHvZOVvz2bPUXiBgg4/J7eEBft64OTntkPn3YXBKtwZxM/v//7VNCkwNnmK
VWpyv+s+4hK+2JOVaz76UMnhepDGzNzVoItwK3pP0UJKOApa34eQctzXgfOkqBTcGzZeO8Hm1Jy6
O9Dv3KJdl4/lmJuvno0bUPG4ENjsxNMQOxdsAtVROu7DILQGwRBlx9lmbqW65t4CpbjH13fgbuij
dIKMGkuE89kcNZdavVemXKedBfZkbln4NbjXfZya9uwZqzlSNBBqPPmuKNc19WvnXOD2nHSDjRKH
N1pc3q1Til1IAjofWV4g/liYOT4JCtescBIeFwXwMyMhY2q6X6OZ39YPZ7is+F4QDpIdd1G58ihD
HHITPzyZv2n075SX33sYZtORC/XfjQfMz6JwXkUEeYSwFree5GEcQZlFQXFXIGCv3Nx8cnrrTvjN
uzvk19jEREzjYUf2xh0o+UPyuFNYCoyEta1Z4Z6TDtmX+mto5tvAMwL6u10zHcMcaOLL7IQxjm0q
uXN60R089P5cFseOpbpfRWshbTACnECEDlSKLbZ/g0G4FqIi5ihOPXIxxRb3iU94V0NLQ12Gm4z6
Cl2ATaLhHLF8/IIh+sifydsKGh5VCPRhINq2doDzrbPonIyoBtSooDmEEDJEUcpNO00PPjT9/RjI
jA2Jw8DqUV7FaujZTKPiFrVech2NFxvp+L7XZN0aabNHG976OXgN4o6KycD4UwMOmoBJel45Qzdz
2K0a7rZNyHhf046vK09lc06N6PWd5MriOk/zvVn9IqPekTXA3GhbnY+HkZKXgPv3QC4MR4ntHkzg
oVE5P5gonss+uVgX4/gyBEkATYrEicVdy3CRFEqfv5pxH546MwBeYHIpwgNRG0l07OyE73wWPwmM
oyBb+TKH0MeyYzVYSzTdW71bHhvKvXeWh4rdBL9TFZksVBCOQKtQitmDASsOrLdPfEiuHYSxyEr7
l8KneKIigIKWRD1p6k93ASralGZ8qsr423Kzl8yvrkb4ksUDDWpUUIymx40xQajABYgROnssP2WM
686FZIX5EU/XbMo9Ptt1X5l3mggIQgiF5VEMwwSi4yPcOPdkADfe2zaf6EZ0HB9+3O255W9MtrPs
6OcPbs79zkuZIHqvQJyx0+9GxB9dSGBqsJsrlnhro7imoT8RYdYRDekzwRrbibHIs4RYB0TRCU5q
m/oRUC6UaN/sYRlU6mg9Og4+Js+iSnxxYwKuOXVcUk+tl1d8kiyI3CmtZVBKXHBjLSutIk4vWQ27
LZIWOG02Nokaj/PCY1E0jjALfgoHm6TQg0W1ZBDvUMFOpvVAXJzgJKhskrvWqitsankaKGj8HLdQ
obLnJPYJC6J0pBrkB5g9TBoOuLG8JMAgD7kDZ70cA0YQWb0EwnstkkUF6d4FbeyoKSmx+5WIagK7
AdmTEmUgY7yI0l+NYlJy5svUhhX1be1vz/1gDUa0nnEaz1lWNM0B9IwiOYtii9e+z4K9Spiv7Tmm
3ZhE4taI5bUz8LB7oEnN1s63djvva2HJByiWO9KE7M6CmWzH6LS3AQWROhUGKafs9p0j3vLU3OkP
TASvdWVS3ApPIIopmK/L6DuMCdSFzpdKPNj1uD+Eq45u9YteJEmtcnor+f8SpxB0KhBkC2UxXUwM
DcDDtzYmsbUmErqKAinv3AA/RETU/+xYLI2HDjym6/+EQ8Pkmn25TaBXmQ5vdo+YM2EPN60soXqZ
TcY0nKOILmxvWvkjp6pM3eek6PfTSLMmNhpXTPNW9VMOsIxGcFW9kItYz9q6l1a4GSP1ZiwhcDUX
z4QlsFigrq8FddDJ9IfzyGQRzR5omMBFyhm/lGI85bcxtX6yNNzC0pmYmfNHs8XG1KfUPzAQjmkY
n5MQeCTa0mFiU7VpmLGQNdWIrBDGxrgxMtbImjcv7XnDsCH48+WN2gQB7v/qKTz4+3+1RfO5MOQ6
m1WNPGBverNc+T6UaKLWBMw+luhWBBFG9koGpnNnvHu+1ImdEkPQvCIz3hhOyL68jShYQ6BfHpzs
RRo9eTrKwLsE0JkpW746q2o2rrBuI5cSnmRC2zgeYW2mnwt3dkDPML2dUWT71G0PfQ3W3R5PI3Za
Pxhvk8dDR3V2K8ZnNfJttMf4WEY26WqeTVgwjOOs40YiUWylQ4MWgmgp1BIAmAWv73lAJE4HMNVl
V9+szHlLRmg0VeTKnaOJ8EmX9J6L/BkVQDKUF86P/iiesvmdvN38BXEbtYhQeBZD+/NCmR+xbrFc
n2rkitB+mn1p7rNusYBB99u0DeCksbCfUt4JqTl+GDVaM2vTDCJhUZxFZrkrCDUhrQR8jAcEzXnx
RC3HK5+e6tOo+R+Q2414nzZfLXwDLnUW1JtZnGrL+4ilfSNxjK2U1t7Gv/JlbQiiHmXYmesp1Ov4
j5/j3PEN5yU3XhnYT/hy0Rpm/eSkx8IaJmpIwlc91jc30izPPLTBOM9fVACPKWi2GA+K3x1B7hV1
2MkT6yeE7wVy3NO2GFn+WbuyA5DICiow8f+Uprefk/qXr6prg6i390uccPhiUHG2Q04nyDTUAAPG
+qdp/thmhz1FEpcmUzMdpMuiKNMWSwwxX+wKcYczlqwOmdOM9AfcZg9tnS6CPPEBk1nXwQodkiLc
eETCtGJ4ApO23qmieLfGczN49rou+QZg9rwGDmVTvAqiTesO0T0OYMUGDbhDGtj70HVBfIgsRADi
Ez9Kmrc7806Ey6Bux5uuDMsDW4pLazbhXvbqIaN9/mDo6S2Ombq6mQdDj8EhKMwfz87DjY3LlSrU
A4C5jRQJYRzy/gTMEHFq379VvEYFgI9DG0X6Ok/qg1HrGCvWtm4ynA2LnRNFZ9R5gE/Lm/ACqB/c
rPvalsmP1vo1s1m/92NNozDHLjSYlZVRqF05VA/0I2dw6DmHAbMNnhk20Fn2Sb6CWu4eTZCyHtjE
KDMWYMJ1UqQvg6SkxWwxGBnzE6ZFHGm9+vHYOyynw/LwsXYLU5ZEkffZl8FFz6Q7ZkAI7HS8bfki
LDZoy3MMjLNb4LnPvMDbTcG3f0XB21PS20gvYsieyDm82JYO7tJ2uk4lSlUbI1QmQtWrmhmkAAqH
DPWiFTkEVEDaOuaDMQ7vpuu7hOiQ8dIhsMkoDduwKB87KFV8SeUuqu7AEUsy87hemsJ+MCS+fAOh
/8kkiM3UsSmCU2WbdyQj4pW6GzAlBa3/aukjIzVyaEwD5xxS05lQ8r0qawyDVR/ZOyPFqTw5MLZs
YproY/e6C0HtZCMrCuwxjJcxtiQC2q4OXrkpHuj5fM0NgkNBfUsM8xbN/ZutOmPn1fYuAL+1E3FQ
bKVEziaYYSPdTqxNev+VO1y9wjTAh1YnP5XIlzIQYPclZ3zTPPHu8g44sw59WOqdMVyCZashSUJP
CMEJn8rzVJLBHcsp5uqMPf2vqz6zwChB/ZFrAg/AuYdiz7esQWSKnQ3Whq+oxoTlM35ojOjETgXV
I+Oe7PwAuZjQZjeBsrSqa1WwDdRsUM46xmsQrCZRXfjZz5sOkwNvILWp+zjm9FmAv73PKNDNbFTc
ipGIphHJUagrVMTpfQo7l/dSU58iCF9+R7friJiKvewp6FUHi2BgSMhxU8xJ9EU1yTuBPuzEYdLR
4cB9O5kSCgcwCFSnwSSS1ruUplCIvbFqjNN8EwTOPmVVw2YU5po2aWjwxZOhMRtmyl3/bchWlnes
FJok96LXOdePyPhwJ4hedWN1R8cBnG4/OuZR8jQnJPYtPjm+xfssMdUXLLIv2jH6Pf5vfw31SK+X
NmZu3xyj3HbbaVmPjfxAMQoVa1fhIaU+BtLh/FzGyyDuYVvIeh/Mj8uiNO+431kldj/u1aFBwcDs
faoOfbyfUHYGQdaSVsTSAbJhI0cETjdw3LZvKDI13mMopWZ7H1deuxHUZieOl3KVqgmh9iV9bsur
IEqbt84onnnT2ecyydnS3aVm+5sJ6b3IqTYZGmB0U94/dl7zNc5+fo4Vv6eXQyjO42PiG+G2jV25
j365eTttqX0AplIfQz7hykcUijPj1Mbx1RhmJqG5gwwC5YGoO1oOpm4WiMFrv6SXlpSqTAkOphT1
bVsBACkqWEZRR3Iq+vacTyFqcvRut/m4posLc0XZe9g3GBiZAyEFhacmYuNuZpg6nO7T7oqPKaFN
ImsSe6/uKHvztk3v7BKvnYkGKa5KxVPaM7+F5qVkiXcU2GZaxU1w4O40UQMkXOd9SklO6KL50mWI
n6Ut1xwKAeMMlU6xr7BDl1DbSWbXu6KzfrpWvEvHi1eVBxtEOsSxO1qh3M+BqAheh+WwHeo3MOxp
S0EWx1Ha5cS0faBJamakD11zPwPxIX7WdGcRW8BIGwxsIiXqk5WfM4lP1A88LYhV5WLBpfEOZnuu
gpuCaHFmiOPKwSfo2C+PZNhNrwhauzoNJQ93SvcyqvO+AGaIegGFRXb0mSauEewHizDfiEWChdUc
7eoW6mDioDwJvvoCIxAZFazy+FgQ5IaT9kjsqZzLkRsvA2v5PmGve+5ab+HM/Wgje5KEJDZMbJyu
gIrnkIoVvZT90k35ikU4WHXAlJAkwpTJCuHbDHDnpDhNw9z7NiwvPTIjHuFhVue/vzRYfAChs/zA
2bfxJveulIBjMv3iKwiYeU/RF/EVRLoOoJNtDRs80duUOvmN59o0mHjogUIAEE7C6AgK1WO7zFp/
mCDK6+RK1We8FQ7NI9waVsg6wL3pu9MGSfoGHhyaXw4ZUuhrPwXtXvq1fQiYxhHWxpvvSggQU68v
ZpXzQpMELA1334zQAERL2xe4j4nXyNlu9M/k+pe4NcRuTr21XzA9SrP76ZZJtHWiVwoTPmp8YTk+
W+6P+jdfFQdPzL16bkJr5Zu8K+zUGoGD06rkVY/4cw6s27lyx9mbiRQSjGRMeQXSBVT+Ghvvhw0I
Q4asD73BkrgPpmFTLVheLyjPXozZf0o5UJsCnnNXcdqYCCkthVk2zXoTtDAcm4G570jXDE6I6Sng
YR2ADprd5J/a3v6OcNXsMM3lF78z26MyzUvHmu5eUMRFyw3qYtDkh27t9x3NVRVrvQxAKBwN3K5W
esxbTGkVt9+tO7NyrntH72CP4LJmbCdNDAQ65LbndJtO3ne+wxOgp2hjlXAow+aBqgDd99SN9sgH
k49CZebfYYIfJ5sCaiMsQ3LpxLxlirugsZ8yt6faMUAizCx5QjEH7TjaBCmmGQfncJnAx3AnFG9m
3Nx7Nmtcg/jEKuEM3fJK5ijsgHkWcBF7z9v6/VRvQnql+JMuUTPxyHIP66YTv2XVQhzUznrn2P0+
b7GQ5oNEO0rvMqBOnMJqudaNd3mit5arP6EkmWvvCc/+Y98xyOZZSumu7tJ7xasrNUxet3SOahPR
cwC6krVGtCaJeBCVRBIAE7Byk/mTXCOVtKXYV+aCJrGtPzELi5tbwaJT0t4KDdnIcrm8Mwdv7Mny
17xH8CYG4B9qdmhW3Lxzwsu1WAq5FQqTywSxUpLAZWvzLPDkxAPMQp1ywtukgM1WQaeUMCl1Bacy
Una8El19r5O3JEiNlZwW//80vBCcfjNEuhV4udZwT3sunt06nwiSj0Y78aojiByl9SUIvXHjVRVg
iWJYVMdtVAN9cJLxAOwXHnvYXPLe+tCje/JJhW81+VqUx25X1i2xY6S4mZ9Ozahpz+b7IJJ4O7fV
PfEF9nBN8AkNI9lYyn9qFbNg5tChOYficYjK/uCi/rYYU4BX4Rd3W6s4it4+ztBHghlPqql5kYPs
me+X0bEx+1/wclsmEDLUC9ylr+4rEX/bWMKyEA6Nv/iuSn4o5LmCgDqW3JJrF4ZfBViz6Bmfbcm7
3WktHAv5S5fGPCxe/IHm9oEoeSQ9spjIwdbbVrvu+nDXUmHMwDtBxOQUsu354rsA51VVXsHCkyDd
Q929CkL3DNeTWld+dMgyKiPsFkPm+MQCCxuMbn+y4icZ54ytY/i7AvG5E2QKViU+ybXw/HlDHhng
cTsgQnUvCmsVe/NnkObePqKSBluLzd0GWhUI2C8gTx0FGOFTZjVHHecRhs2Ivq8WNwi5qKs7srSF
8qx3fQANPEsD/pTZT9Q04I7Tivm8pb2HB3zXy0/ap1yeAB5PXGBIlPh2N2HP3aVHWaTiHmsnbxUz
jraGGT0vfCa4Yj59zD47pNK3jl1AnIQ9FaOhzk/kdTCAa3mMOSXSBLJRS6/1LhrNbZ9gt3eM8rNo
mXhQdzmuRMsgObB80NwIZiI2GQ8ACYhvjGJv1PoBOvBO+InZ8VuE5ivxlUzVyW78x6gekp3n5O8y
bzzE/2LT1qXL4R4/eWoc+Ui1T7M7El+J32aIYuuGiREwpTzAmf7EecH9maU9jhZ7a2NLxlgOdYnu
WBKN7UmHW6vub9ZYUVRn6nfX819rmjVMaB5GnRDVn6j/yExYBrkNwtB6N7hWzUb9iPo6Hcvy2uXc
ydsIOFHusN5v/aPtdA4+s6WVwJ6Wn73brpwpjlclryicAbyIrIYs9IThVyyvJQnKs6r5fiocsLjq
Idr7FzTBR8rc0NQArSx9vRjFMBsGFBxuMwyvU+xyF64cKg89lyNTGuhoFDKCuK28X5h6Faak8YX2
JRA98hbkz2wm2eGBoLHIRimeDU4A+nR3DRvaNQTwNrlQik2XRxFT5UmTepGwzpzahfDXyv0SIN1Y
tldvg1xvBYeyb/SkBh3vVVJuEif5XjXq0mBhiNQxakxCDWR+zaa5TI16jHro9qIVD0gro2WA9RBD
fqsnm/sBzCmUO5UcoporocVcvVOsPruOtUoEr/AhinDuJLBTxgxQzGgdQ2oeV/h4vD3QISLY3b01
wjDxrd9Vn5dHEtzsA8JvklpsNgBqCBwy57HpN27VP6p5oj4lS9DKIUut0jxcjQ6fd7Pn+tVo+OxT
ydDGpuicCXBejT0pkGzWxs6g+OrCetPS+2CrjVsl4PvoOwBzcGraYc/BVD7OEsQoRxoGO3IZLDim
6WCQoMbtMh8kDJM26dD8+c/HvDIpGGbtktk9HtTxRtNTcucqMEs6ardjxytAwVKh5yNLNpJUGtxx
Pi4GsctOjrdR1+22KwysVE4IYiQOKE8JunTLPpswhUWzq5WG6w6hrvdiZBnygbuwnX5pkxxqbQyf
4Ao2uo5J7PTBnrKAN1jhbB3wH7syxhIi7hqr9xmPlNqNRfMcoZ1eqGvCtXxrbO/NCZNPDGTfEsIM
BdDlY9zJM5glPpw9xeClyD46l9KPOiD6a7TGrcPTg1THV2I7ebTcDBL+OzAolVesNULRYVLBS82S
r7YRrNnMX9IaZHspjC3L019UoCBHjM28CtpWr7xqJMQW/PGbhC1JFlFxyapMRewD2C8kq3bs5V3D
HszpSEnnl8z7beVlv4pf+cfjXtbhuev+Ugbpw8L+Cl2D5Ch7ItxwcBBD8D2Bgf+HzyieP3UMWugN
Bajtisw1psbcusMWg75Y30LDepym+dQnhlwFgThQdKLikoxBxgxPPITMfI8MUO3R5A/BIphzgpr8
qzOe3TD/XaLO2PVSn6TbJ1PRe05QnDsd/yLVjC/R/+LovJYbR7Ig+kWIAFAF90pPipRIyrZeEC2p
Be8KKLivn4N5WMXs9K5ahkTVzZt50sHfSX7ore+jP/Ni/rMhBcH4fOAOWux8TM49x2KKZ8mMeSlT
78dSw7vanSIwhnHIp0CBqMaHzPXPlBYfBnW8NO/gkuYkRWFnG9Ab43aSzt8xjM91hIg2D191NzxR
B5uvnbG/So/BOqJzaTTEp7I4avoJN1iCcXhULP8XdyTxf5a6wyaJ5TGQsnqqdYQQxOMRB6sKyUgP
C85RBIgOvfGNmOTdY5wSiY8/XVuNJpVcrnNIoloT02wC8uNRWXF3IovWF2DsEtVcp+VVg3vsjWDa
RLkDKGKPnACwf7xSPZSLQnm8p5khlT/9lm3JohIVlU05kNKmFluTfbxrwfiEqLOHGf85Onra0JXm
E2yzthq68roey3EPlibgEcLgMwOglKQMN/mAkDsG+hxMOVMUh/yZtLG3k5Z5RA6sWVhzRQ6Zy0+6
fGhD0l9Jhm3XIcdj+A3NGkMSkJmZdl4wu2hoc33o2w9pkv4Lcsg8EQNSZnLcj2ShjthdD8Q2rvbU
9MQYzXnnJLyIzXb4bR225lSrl6B3Zh7M+LV5/SBD4aDs8BxLeg55DvgOjhAkWEiUKUHAymSzCNE5
2Fld6EFRxp2CvL+0aMGMG2313k3qnmXPYDiSQ9aAE6kL78vBjrayS+tDRbrZe9ajyJrqDBg5AQd7
7R0WEV33BGwXGTR2RlZU7aeVLk3S2FrWgrS3G/8mjvlbubJiNKKrkXmjtdJfxw/ejfLYF2O6EhZF
pJU7vKZKQKVoMCyEPUW80uV96woYVmaF095gAuAfwN2k1G/MqnyoLAOv6dBsi5QsdOHBBvPS6qz4
uU/esuVLHmeXRQh36UsF+wFnm0UFY3clIgj6vYw8kk/iSCKn2tpt/VUhQY6Of24dmHye9m5QqXZN
rNca5xInsw2k9YUg0OecM4hkNrUfIU2PrQz7tUV1urQZtbRI8GJA5o6G3zSP/1gRBW3lZqj7T16v
A6PP9NqgwqI1UCAZxBO16suIfE789pR13SHJCZ54009T0nY1GDQZpxjYrZ6GBL9OL7oOfiCHkuII
fq2ewFQhDWjlC4HIQHv1KxRBaki+O+JaJU5mpOx1GVBml868zjhJ110EfrNz3JMbGa/xaN8m2TwV
0QR9pq+PzX0yXWOlG0Dmg3PrwHpMfv3ObSb98Jrb5D6IWXz4Fg2TErkZHj00TFbivYKwKZHfWLFj
by8QUZp+oo6hO/QepBqDrTyvpfzcc9cgr0tGwfsQHHiFTA+Sk2hU/nMKhQLtpXrVwXDPguEYk3pa
zUa9kXa9cc1phyvxk4rJhwBzwsERjOyYW/aD/q4tarMoH1yxpF9BpaYizNWvvNJBqAp7Y+RLxi0f
XqVFP1at3+vJfKAplqc7S9iOv3dtlRE+/c7+UCK82SFP9dEcnnoBGCei5cVr74yV96QtY85nrsCq
nF8xgOFu0vH00I+E33jsHIl5Vjr4MEAZp7oPOfVfW7hInjA2Wc1rlWJWntNcVVq68ubSfzTi/ilW
GRvtCM60bdhbzuJx1WJ6dSySu3x3iJWNfyoL5wZMnia3YLhkhvMbWWTrszg5UqR3KUbARnH8vGxs
Qls9QFVgggKwg9Lb/xT9S+czpk65pdZ2qrnOhzOss/ZFAaPaNQH3tWiyfqZFWVle97GmZzHrrK9B
pLe7oV1xcYfgLZJsaX0260nJUyZMabTaDzm8Wpspcsn2m0X5nhbtMZ8zCkZbwcrdJeooA+MY6PCg
q/DVsWmmDxTr61J+USpHplahmKCdbkiKTCsnmH7oP/31JS9owX+SmlQotpcOCX8dDzPtDiPe0YzM
KfbSZhMOBqUV9BoXdofxTRuYiL6lQ3WcDbHJrYIv9Jmz6P0PM8m+u54lYUHMnfB9WrL8arsLbJJ1
V1YnO+43VgKTK/I+4DlDAIGwPvprNePSI5GMImIsHoRoJ0yO8UFCqWTC/eRhnB88v7glQ/da2msF
FB+Ip3qNjeYuQh4BM5a+9perpElSGZ7PjOhQ9JhA+prneERUPfFBRiWGebBJ4VHYadTceYvbrObg
QmApgFtu+Jeg3tgREeVRNq9Z4H/ndQdAc6C/NoSLQh8PjbmHJr+7ynpyvTBjZqXR1vQngRUYKrcr
Hjy/tQ5Gb3+gDdibVuT7LOMANS1f7XwjfaeM/YjZBnIlKALABB1TtrzO9Kcecd3nj7Xr4P6u+4vv
uy99O11rbwmS2D7a6PIhSrEAOFRJlSMdk8yGB5yC6Cmyonh6ZEj1WTUU1F2UdYnVaEn+s/JwZyrk
IGr5uqL6OHunDJiMdBcLSuVj0uDGs3LNLy/PFd97/Udlmb2n3Sfk3lEBeOSrNE35rzEXQTQicVmQ
/iRXwpKpGSf11CqILdnJdQ0quomQBMFOklPcNJ4EadbKbW76wylpkuhAv8xiFEInMJg73MTqvozR
/Da8onumwqzZ4qyiRy9NaDHP716QPtGGlFxSA82b6rj1zEO9sux3vCQkj0IFRds/Q16ZdiLBrN95
4NC7pH6PTGhcHkvtBLRzPZQpnXgLzmPEVzPTKWc2NU6EzC4Y/ziwxqB+pKZm24Dfu/h28OG3CS0v
LrAX9oauHrjMTtVR5Mo7hxRDwo0yC1p/8q+EEcClJGIw5qudUFNhaUdswbq8jyrjtE7saFu57Vc9
+Oo4FURxhfFQmySjg3ZDmfFGVF7w5pXNF71hJaaRe+hKAACWHtfQNj/jLn/JKE+bKVFjrAJK29V/
a+rVNDVr3dK35lG8Fp5h8nEj9Z5oFWPINVnQpUuKLV1Stv3S3ka7xqcM5LmH/7CqED6iIiXRgyQe
lGeE2AY7RvcqF1RIuLTDBW3zvhT+mktvXJFMrH7UPckGanJ5VVEwpymaA73Pjo3quWLpoIsU/HCg
fX1MyL4iQuO66qsBRolmxSs2mu6xXDI1aX0E9iiqfTO3//ox+CJQRT64BWwnAzwJSzfebF6YAA5K
4w5xac9jaV+xrAGykW1Ek55NEywPDuLoENG8ZyKgq957cYUB3wGuaZeAgrKaa/9/V87/PbzqNg8C
wRUBhXY/nlpQlrqXjNa/ILeXJiQ4TyWUfQJs9pqjCFVN3xEXTj3dgfTKwcXQ9qtX28S5ErqK+V8q
49WlddAELdEMznlyux7hh0plX17N1HlJJXZgD8AUbzYeXB4vPMrcNoll9YfG+5k6gnp2PHLsw4Vy
Suea0ogoLBOBGCmEoUMsjYk0J7aALfsOG4xNpyI1GSMNi6nZLudD+RjQvZgO8wqbHST4f2CPr77N
0j3a+1xvR66iLv2NXZP+0417rmQOPp6Gx5REgsSpt5npflS+CckerZ9XAhimCOMPop0p3xUVRgI/
iVxqJMup24dWd4QIcK9ksHGs+ta3xIbMpYIyTEmUIZNBZQMwqrZ1X3y6k3+WS3mlyMPzOBYvYqm1
tOE6dSaplNYX55yKupUP/8xG1wLEZrSs4Zb7ogeJsweUHS4/jMABYgcJdxNWRH/p13QH75Rqsc0j
En1Vwn+hiTOlkTOt+ncIlijB424QxqWxavFcSZiFYXPTGyvi1KffM1x6Pm37j4tVNJUuNzq2WHmA
aa6Zrkb+4tMT6visxLhoOp7gipgRFWqWUtGAX9FKACvaFFH7VxrzPRloHTXgOToZum6r5UUGaqQy
nogyBU4HVfsv7NH/9DSa6qXalDArnyY40PZ3LufiaDTyCqH8FtOJChLrQr/Po6IrVdKZivI30PFB
jSr1XZ+WdHYlGMAmkp8BL+YBXddb+lfrVbHUsSb0slJCfDRrw1tDuv+FlrzrAmKCS4cOja49lzpJ
0SVr121A42uzVL9WIrkxSv5w0xRI6UTIrPHADvCBnmCsW+NsfcJMQcHpttaIa5+GWXhjPulK42rR
PdsvJbQVawNQ+69xsJSPwc6jrTYznYf8D4uYu5mU5OfhFLYhAPzs3dD6yacggthmEK10iz9tGJ9D
XrLUPq3MZYOseL1axvSQs5HZEJ/HwmVeEQD2hOWpEurttUsinDVufZqd8X9P/84KE2tfiShdEYwg
FVgfU7p79VLiG6JDVjAaqLHHe1eFrAxyL4QpwIPaRXxZyoBLkMatr97J0xxTi19fvRQHa5rxLLKU
5IRgVg5f8zBRMdyD1Kqc5uK5yjmHrTphLHkAh/AAc2INj/NNL4XFxmg/+U5y63iLSoqNMpqNNaGw
AtUf3xV7OfGpI5uyWPHZYzoBDznvSqrSBI79rdUhqdQ1F3xKNy8+Wev1sJQre0jmM2ZPh9blUb0y
c7ywjrp2IX7vpZw5pV+sDFuWBB25xy4/yTKDkJD316YYdwkNzwiTbP7Z7tg405MQwhJscGOg9TiI
HLkhsoEbw3i2Ijqf6I+ea30lxNWtZ5qlscD+bXMH2wkp0qV6WlTiCwfJycLIXcfyjrzsrGM17uuB
q7iIHRuItAHxp43ZaCPRMQfzHOAG23sIxi3ad9uLB9Pmt0OMbmZvTz1svbUWg/hwG2nQnufmC3fL
i5Flfy0atmFHAU9qE7VxYmwPyoEfJwQd8QgSZPkZ+kPawVm/AUtZDXR4Z4GB1Y5nNUbmW07Ld7vA
panA3HnSeTUXpniRrjk/8w1D+LHTXyYJiuWRbPThY2fL05wE5WoLw+ndpWO8WcrGFeD+CAYjDzhO
vqKePi1WfljOK/q5HIvtXPlYuLSXsxHvMwa2lqJfVldPAT3nHA/npsndbcpIuSLqltOI7pr578BQ
adGUXtKYPmoL4AvgTE57nK6h85DQrp7KTnBk6Cf6BUf4sgcikw+KPvak+AJOSIy1+21oa0f0JbnW
nRxa3FWLMaBeit0HZb22+sYyF21nxg1iLy8rfpxlUTAKoPs1nflg5O6ZIFtEd7yiQ345ukIvQBue
nulhufYR6mUcJL8m1BR87ljBSaVV9NKLULzJOPa2tR0ciFPkbpOsDZrscSVkvL0yUA90XNJ17xji
UjT+l6LBc7U0RzK1OmZ+q/TIAMIeYXA62tj1YWRJt+MBxy8so1VyNKO/XKSSMbrrkTSPRnPMqpR2
bwNj9LbCYV3FSDe5/vTb7ZT3u1bRluGXtEh4/OQEteO0O7yHrsHf9UKtFzOJ8WzECKZDaK8GbEjK
9HFJVfJsY35jT63iHZccfwhB3XN7ADT73C+GS43lF8RlOfzfQcjQ0pP7zTz96wfYRnFYnDLFdzMJ
WrHbhK8R/Hf/XQJzc5Enr+Bbfk0Ju8uG8kU4w2NSk+yEo/mVX9Vxav+GY2uuy2YfqcBnaTVopmw+
LM46Iy+cNWBL7rFsvbbGIsAGcBAyn2M8fSuXG1zrAogxLeMqu6W8Jha/FIj+NYbgfRL0smWuHx9o
wuZuAiZgb/vlI41Dt5QnTbd4KcvQogVDsQjtW8A0gx6ZeWB6lkC7WHyFr3OPNJCt81z2u46g2TaZ
/P5hgSWs8BH4SIT+E5imepewg7b0rejDUxKk9hk/8w+r5I85cO31ZL+zkWULz0UTxs62FeMhTWbA
lSbOrZmV9EVRvLLKozhDma80QHBdrIY4E4QYSnOt0YLWZujJDXftFBcsKkrK7JkYEeQBrtqn/z+U
XkvOwYCcXP7CJghGKHkMb/ty+T95hrkUDZRXkyF5X4TlmXc0LS4+dIHQ9JbKRj4oXb+4XA+MEbna
d9rfsHQgQFjmVQ7ylc/NPq7b/f+3afvRzBTrtqAbkUPq6sGw5XgYB2NPowmGwXgGPtVPexzjPheu
8NJWTYx72vg0huzdpqNyZ88uiltO5304G9OhSfF88+lIkMXs5+B3rIlx/YoJP47V1y/xwv9a3ENx
aljMgQOkLfYLPGTrYhuKkSlJkFsu2qWT0X2fPfNKuxStahG4panz7xWXyUNsVZexok+aQySn8XH+
KnIKe7t+V2UAyT3XoYG3MeEoKL497mBXAfUKQjS4qSbiKd6YJm5lsJBZ397LuJJ7Dx8btUo9ju0q
Z08TFVyBJqwto8zhCpTOBhQsJwM3LMlkdxycESNZ05LBrm4Df2CPxP0T/Po+3HIP6uyKfY25dnsr
oTyRfEydsYt1Z1bLve0+WwkmmRFWQ7d8C6Zk6acaEm2VGz578fRUJmwQTRiw67aBIEdCqz86fUHo
Dr5P1XXHjgXZPo7x8cQzRQcWJZ1clYpGUWZoZk+drwLCRfVJo+lqke6CALKiQ4MkXHrz7NALJQHy
4bHyfrk9Liw4qc2HPPGaR/4QD0uADiEonXgDPvxegDZH4U12wTR4e9U1TxMUxySpzEeaHPa9p/8x
bJOisctnXPL/WgNZuW3RfTJgpE3Mq3xQbr/hCtpxxhbHKWYrnoQs7ZqSPR0URNPv7yOMrYsq5HqS
yFVObp4nNUQblPRgY484At3QU8+BjCN4+rinyIYdygZzT5Vi8hwhhLA3jveR6f1QDT++lI5gUqok
1SVWt0VtgiKkG6KdXbQaAqLb3JsGavsi/sbgxK0YGwI/PTZYw9nvgJ/V6YwX0nduoMOxFANpMPGL
tn39adKSlCcOLN7WbS+Wyjn0BcNUjKhtKHzNfYMwpQVw38BG4DdMikv64iBFcyX++BuxW+DL1i2R
Qs/BeU9QAefWsI40tCjsgOyIjKfYK6ic5nhfpTxv6LfHzJXW702AyRY7kYNf013zWyXNUP367P02
VjoAtWVaJoXtgUnCWcTmxx2e8GrwHvZw8LvVzYuyI5Z6/DVSHEDIc/PP5g8ccHcxy0OOrXiTGqTC
ks5n/Mm6TZLyjOUUMU5B0jY74dSvVfLYQWZaD/yU1/FYHtoESzkx/Le5oQ9bp8OywcT/7g8JG2g1
nsOCBzkOQxpBqD53dU3Dq+5sgqpucmJK42EAcnyVLj8+lk4YHcdy5xUteiYx0R0oo8Oo+w9UWJza
nEMwcfRF0bfACATCnt/VCrnnr4JAKrD1McrqIxtd+7FI4Fs0pcQm27/BsCJHb+BcmYHdQghlIrwb
fQ0Ug8eYMqDGovRZcJTcD8ShBHtudBWZR61Az6oJ5jufWT2w+CCYmoLKCQPL2gIGhpE0qXSnrbDc
m2ZGleb8MBWAu1Dz+RcTK2GfY6moAiDpKcJiKEmMVVZ+lqy00+V07cewWHWZozZAuqMd8MQbyJ1q
K6zhBgIWC09e2PywVXvqVPdmg1A8KtF8Rp+8pgukc7PBzN49wIYRq9T7a1X8Ag0FuC2dDCZEVKMp
LC81ZkV4fAyn9CpgkSV0pakPyYNdM5PCH9Cd1hUQ/o1VtxxSmEPC5BoXptpJU6g1qVAiy1GHXCIj
cGgaBY33+YrObTCac3OaUsM/NHUwPaV0r+KRgnISIRMoN4a2TzxnYr1hBFAJJsnNJUiMSz4Aymff
vwcJg9thlpDteFxjSyfcVW+7tKhOBOWuAT4ShjfazwtDEhee+dYKvgg5EmZt7fy07FonpxhgNeJT
MI4I9c9VOLw2DWe+NSUUC7YH3zKtrWGQ8HJqiuBwrxIRdmll4gVV9rzyzAyIhzaVtePR99PV+zSt
/xS00W4r0DuBPZEJ4Pcvghz7XOAO+6FsXxtHXKXir7HLcyyXGB9ZNlnxbPU4sdKB5GbWBq+zDaUs
GnBM+bxzZsBYjAtnuEUveZIjQcenYhEohzpir8Xii5npQLE7SSqT8EbVzEe61ylMxNUH/oOel64P
niTu2zTFJtVH8PVhDzqiP031JS6IA8NZz7but+917CU0PccJQeU83tUjt/YysdL90ibK8LXmUnys
DZ9KocK4RS3hqUYHt2bED0KghL1eq56AdwyPtHARf8e63QEUAmNE1iRmhGnmxyKeQfT0UkJQ6ajK
Nd+YeOpF/vgX+tkzk17jQSuSOUsqKzt5WCqvZEufKx1ir3cPk+qhJto6Z8WFDzRpATFFbBhK7SxW
fZzEYoraXWeE0ZlKHMsFE5M77r9xgHU/hx9DOMF3Sqc/mkqKdcrt1Ia9WPqn3oBbxCywE4RziR7h
pA4K43HMpqeMc4l1gp/ul0fs1ncK9ZB28cdQ4WScUGhHI/lpuPtu+gZPUxBN+WWwyQQj220sRu0A
Eh/kZSq6klrWaxuY8mCxkC0z1sFRAoIt6I2j618GEZPCkehRLBLVybVpZSNmcrIyDl0/BsZkTIlF
StpAa2/6g2e0DTo9GROqUYglkQPi6segqhLz7EfRKQYh+Ct0v3Vjy/3SmEmB0zrpS2vvZr6Z/Th4
/3uR31UjWtba8kHb6qKANGIau6p0ljePZYW2J/apwnrJmaUDy2GbRQ3DBjGF9wgcwn1tGD8jWNpV
bfbJngD/b4sot/EaQx8HFgdqxOJlqlvR0U3aVz54reRZJpoy3kqIpckCK9rIC1/w1RdZbF9hFqK9
O9uwMdprN7nttgbwegu0F229iq96ylJsyjxP2rAizDhYXKkLnV+ExPhlgBh/GLSE8kxQ6AjRBBNF
g3+n8Lz2QClXcJ5Ztuzx4s47f0gXNllm8k8GmHrKRY+5+zl58R+J7YDZoXtxEDIundXUq5T80Fso
CnQN8mEgWUaSrU1vHOw5xoY2v0Sg/j2uaDhc2P/WHukkmLxI5hiebP0ZsY+ZbF8e57xeXBDQoCpu
X3072FsLvWRTTeTWtCI6/7eSkTjNsl91/gKU9bEle5+Brwh7d3G8qT0vog07HM+Vxs0azM1rAI9r
KLzqaURrhn/YOEdPk4iNvdNkxrhpRU9N9dBFm0A8YRfER8kshT+bykdTqu72/wfeUlAiBKE7E3A0
uZfsRpEyLQAF9RpCHMfq1HRlcbuTwaxvNuPzNc1ubfIWhl14hYGT3YlvXd1pwUxOJsW6eEGrYPau
dd0G1yRAKJGd/xwlrv8MHpIwsm92R5OqxAyv7iXKggtpo/TQOvD26NXZB+xhn922G66zHrd+IIHA
FlQiJegLYBEbSMywFA3F6m2sadfKy5AUgOD7Ee633hUd7SI1rOZTujCO3N7fVenyr2QUQjrDiYDZ
KT0l6dBdq2LdA8LbkGGHSJiYj0CkqZymBvce8mgYhH920wSbDj8bWqPwhdiu+Sf0G7BvRoMDPhNn
AuqUUZB6TWqEHODVqR299XDWVr2FpzgdvpulD9JrRsAHsdvCqEO+msoyYvQrebON0Dmi0R4442Ya
pHCgn4uPcMF1ZCUtz7VYygAmAugGS1vYpdtEX1zq0ze20ksGuZAPXGO5j6sH6UWsyUsIRIu11OAN
LLzuW6j5MHR6y8PIBaHHxbjUUKdp6tiAM0HeSvL4EfxF9IjMfcCGBX6jKd6UP9oUuMk7DBFKSbGq
fM96grNHyYmpxckPXdY2ISRN03GLnYHyQwF0A50cqYHlEzxYL3opQ0QBt4yhBdOKl0k++UjimvCM
2rQ1cV2KU9fuFJSAL7yPZZHz2NWoAxTNmLsA9JBppY/pGJRbUjx0wPKp9WRpMi6Lf8LV/6KRyp2U
gCS5Q/x90tL9LqoZaYCIv+Rcjn9TwlTNOIuvHk+j8opo1TWF/RY7wCCGejyR33Cn1AYM8hVAEjry
93C75bAI/UE81URfNq2lvcfG9v+1FVKS2fY/quwIbxkMJWbRX9z5bxNcKMsAAMd9CQ+txW+3iZnB
mMXTpf3UPCTcTAa3svfgrw6FA8mi6pkWCfaPpxlX6ynO1WIyZ5HrJ2mHtOtz5ps4Ubn986yY2Oay
P74X7Vjt4omMT20n4a6I1WWIDOfgVt5yPw9YIktzw46HpKxDy1zpMUvZ/bouUBXculKwt0iJV1H6
zgsbH6A183AqFKGcWWLYJo3q45vfLp90xzfxMvuJfik9upENj1tbYidqC13Y38+t2PrjOG2l89PN
AyWsENwx9c4/ED153szqKzI4hTOVYAAzQm+bF1Rp1saj5Dn1Z7KpNupC6tGI8W4tQFkYmqLugHD0
AsZY3YkE7XCq6p21SG56VNACA3cNvznbtbb0PiZlb4MB1sEYKfwV1R8f3OPKReWiiUxd22YEx+58
Tzjft3aGgVAmonkK4nDrlZb9z6bGC40LwxBazaXStIp0KfGWruEqlPbymeMn3RVpvR4YLKk9xq3j
GMmJVNNRUW4WOgFE0LK+mpWbXvljlmgx6y0iryCox1UMvQigHmlAN4+2MfLByjJNGzswebClv3Zb
Lp01pa7eaosAHTHPrUmROruHYWdz8SBnEjzKwkwPdZLSmkYjCwgc62QsH3L/3UmcYZu7LJ+6cIRq
KMzXOWEUo4Oa1aQ9Hpsi/QAfR5jTb9iLM8oKbrCsvQY4kxgKOBvI+yStX2/M0VBXLlhAZUyz2UOM
TNvXQjnmox0k2aF3Ecndqo5uUxX/KrYkRIR8fDFQDbIq+KYBwqZGInBYi+sBytypIYOK/zwhbi48
zhzfnh9I+s6HOUmPUaIZgYIBBR4TdHKLAI9si8xLTlaKYY214hyqxymkK9lv5/u4z+jzGxzQZqVf
OuSTi3vnpP+chZYfNGP9qJYUkFv9KVlhXiPhG+u2ct8rkU9H1hPMZLQFxwW4d63JVlN50rN9UJ2g
wMryrI0fWAjvrXmnQpDnSpDcBJCcFTOtfWCDMhIfCjR3qaJS0yNw/WqbjANv1DpgzxaWZI0qmxIB
bo1Ac7X2N4EZcrMXyxYWF3xpEZYNRsqJlZwpIMP0ArWJ/TFHEMdN+8mxWaySSKtX364JcLjj0iNI
IXJqtEDlzHZrGRzQvsmOV1Um78Skf04CZODUNtLvDiC/4Vxbx5h+fIxJHevHZzgE9OUMziZuTesS
lHcCWtUOduOVs+yMzUFiu1w60+NjkZr11rFLDCQx9IihyoCM1HcrMiSyUZiuvVF9eBGUCC8YuAql
04U9+btZLJRpaD4eZCxWY9/4SoMHu86OKFLz2p096nWJUg9xMZEXZx2UzDNeHpKqlqY1ZuF2rhuH
51qbTyfszAXUztMIc35yHDaQGcTvpifAYCbqpAZ5tXL9rxiddiNkzBV0btfQ++3Q6Qg8D/4xKMtv
Zl+oxqjExE8fkzHxt5FvoB/0GJJYFmEBcEV4EBy4KYWJW4+oKTRW/jDyk7utPMakeUYSyoozU9VD
N/EuGCABQNyvHlRaiROxq0hgoqUi+SucO7UWtouPxvsZi5lrSLwh3Wbe6G/t6HPjtpFPPASoXUpN
+8a4ySbnWLi/SscXmSFlAteOsTFtmXM3sQjPKFUkI0gkrbKgdG/wH6qNgmmJstG9QEuTq5Gp3lD/
538kInhEvQEOGPL2GGDCjrtOxBMQvz7TWWM/obxe+yK5NrLobo3sX6OqmI+SoQzDJu5e6vM444yt
Ddg+zR/KWVNewNIbp8COG26z1oNJMboY8bJiDiPUcqmBYgIrltQ/Mp2SEojszL4DaLHvCANfsyRu
HbX2vnKXMvSlCStW85mgMkMJWtpRmG6GCoKrJer8xxIX9EtBsx0m9mSNAR6hNySVDIB3H0jC8MiV
z1MG1zotu11eiceei6buIx8yB1Z7f242uVl8JsNgHcS8HWzktByVhqH6k7Eb5rVhvBnhcGv85uYt
jCduTYekyx66gXO+xW+0kwFrhNminNPLTold2SSW5YoEcYbJmCe1ZLNeUYa2ZyX7BXk02g+xfrb0
9CY6TNLSodKTYe3GSQG5XHJuRJnzZyiskNB+/TqJ4cuNekpiRpA5ZcsUjy1UFn6/d5g5rSF/Mehc
4/5CxM+Qztq3MFw67C8Lh2hU0tOek9UYkzAI73tj7nelhWqu4inFxjdBQ4ics1k+ZYbKj8DLAMYg
7OxztybugX2F8qVxNZj8LJxwThHeVH6oKDHijec/1giefh0luyZT/3JX8iR0hnrfFNDibRvma/pv
puQV1j3iVdHyFmGi4oPU75brDttWma+6srxdYBvTzs7VtZ6rV/gu047qv5uwwSTpGrv92CBVLF0i
SN7wA8KFjYQythPgcrYw7c4oiX+pE/RyTjNDR9w4CF+IqaDelZDsHLnHJrS+bblUCv/Vjk0GPbbH
e8ybEKpostV8wUn4GwGQfQgJMCaK0s2y/e4tbJGYgLNDJuKzCOMZF7RV7kFuEXeoOto8vnM1+7ck
l9skm7OniVNlZaCYbBDdHwNRRawtn7SX2LskKt7MjtUAj1UP2w10rQSnZ9SSUDIWp7CFH1bO5V42
uK5g4bEmzgTgKgVJqPQJoPQl66IO/u6s0p+YnUYuu71LhcT7IFCoIw00wJn1i6falicUMVIx1iir
DmK8q8s7ndDnYfKcS1dZ+6U02Aqwq4iW36NSAgxvDjTTJrZe199zT2K8G60Nmv4PxLAnLNDAm4eG
TvnC2I0DmOuGNLoEqU6iErHdR2bl+sqdKbe6u911DMlJ/ZAXPQ0B5bXtMCF6YiQPTz1DFFG+Mxjp
LqWX8yT1yAe4I0tyhfZaYoUguldlD/ddQQJiA1a+jhqaOYr+2sOvZtgYxrB4HzoFBi2wwq3DL6fh
Gpd6HA4gRh8cgzZbT2T3PsZ3O5v10zJCcSFauwbMB8eN7iWhJfhpyb0tcSWP418MagbZF8BhOsGY
4PoMZKZy9mVsmc86KXa9LE5nynOeYZDBjfC9Nzq0ACt23P07mukrthHLjbsUoPLcYT4ODhlvlu6b
qVEhD9xiM8Lds/3x99mphptO5XQMobCXpc8tPkT1xpZOrVD61XWkdWaXlGcA5zsKiRQqM/7sLTxc
MA93XGSQzSaUYMREZLEsl7u4GJ+kI1ZZFTXrTNKlEsTJR1dgck8RubWNvxsIGrcqOn4ij0SaGfHj
wtPNDtwMqLMtScfp6VEQeFzuCnZcw9u46EpVhNeK56HBdwoiJ1+tMW3iBjfZJWRF9JVrXvNpRqzN
xtDERmw/Y8dDFZuvsyQeRrRva/n1R+QU1ioZSsKT4a0raxqBw/Qwdua5mjIsORM1YSzYtmb1H3tn
sls5snXnV7mosXnBIBkM0sCdnL4/6pucEJlSin3fc2b4AQzDL2IYMOCJ36H+N/JH1YX/qryFLHju
iSClMlM6PGRE7L3X+pZOvqpEzcdMgOk0odz+WGBr5mDDFoDFFIKAM+dfMGuytm2uXqTlOcueG3IV
CftDT113N5EMiPcd6ZWiQSZTtAhJ5TG+KUjfguG2hzqT7cyUNT9o2S+FyrdqoF2WRZG74UZb4OdE
+FsEHYYvaqQoxQyqNeVGzBaTKeInelQCdZTNPqb0SyRwlnaWuHON7BUDJk78GQ4alt2Njnx70SBF
XWgxf8mecPgxG6VzoEEaRo22qssMUtvAELWiZ9yaHF/H5GBUr4XuLWGgGJD2y0MxJQ8CfF0NGaxT
uGI5JkHDzeL26iupzYrHZXfXJTQ4wSXg4Ep5t/KyQgplgYcsia8BNDosqYAWdTlNC60MbA7REfFN
kVwV1axIQiXIYB3/LrbiUyvovnFSnrZCMrVgvLsuB+tB0oVeCj3xGKUkL2VhPVlGgLt4AhuU0Cno
Z1tJCazMKxS1nv2OurvfhnChWLiw2xaZA5zEnPNiyMnDvWCgTB0q/cBMiDVUBudyQHLJNrGydBAj
Q+TrRwwGVamX+yDP+pWelY9pQRBRhMBSBeYjSDTuznHlagRqI8tcJpGJtEsFkocEXSwsmZLkK07m
LdF/sfkBG/WQ5wVwjBElum1xI8wW+y7uq+VgVxPaHChO/jerAncQTO4blYm30cvsKWFvZFRQU5Jp
oOubORMTQXSLemC4m4I+Irxq/qD8l551diPbt8RwKCt8IisTP72amCiXNVRsHU3KPA4RGGkZB7mv
EwEU588PopObQg7aruqSYz7h0E88KGVjb9NeqnGC8G1mWdd5P11wEiMNmuc+rM4kQ5/hAJnbMuQh
Hf1y0/riPtA0TmQZ2jfnls0u3GZDfJZNuZMa6gqyDGqqMUrSSb2XTrwHpY1PktE+ORP9w0R3nN5M
e3ARXNNr4PkkVwplEo3xQbTpsU6SrZxA1MkJBLxDkIYaLHc/oUvXSx+724Dv3JvoQVUxyZSM56Bb
eZTnY9BxtsjehoyOVcaqGJX2B466twyqZCUpk8RIQlaMuIooXkg17imxA3uVOVa0yUd/F5TRR8tI
mHeKe9qlpEIt9s01ydk1TYCpleMBi8sCRALdW4k9bZuHK46y5QFM0neppHtfJ5sWmObgeT51V1Jv
hN0yYMo1hJqj98BfnqeQQbCfXPUMUs0l53YAv9bFN6VZNJumI8gsB1eQjejUOuOui6dDjFUJzi5m
TNKMoh0GyfEw4WK2rT48BMYXol8T2hx5su5cdGpZP9wagYfBnOgdWip2urTynEtZT2QwhGOKwrsA
YxF6kLHnDxzmJPEOIydAE7t638Fb+vxGMd7Ytd8fVfCFINichCB6jQfMHYW5+/zUsLtq509yg5SA
31PqX1pJMu4QBOL4+UH20z8/w3/yz8+qiAb3wleZvtWdeRCIM4JBjWhUfZzmD1YBnv/zSz2pR3f5
+fXnd7xIaguEceEK4pU45GliHJqBLjmOVj79/EPWKeNgmOa4cyua1IZ0Dp8fQJkwPraj1GBUyzR5
lnRvIKO/jSk2faxXqMH68+eHYUB2iSiAr812X/q9czKzdECZODL3EvqprWJ2s88PhcVno7sFH14d
CIWiDzl/0LDaruoa2tu//7dVOr2AaU53cv7P/v3PjfYpr5LklolBRQ4HS8DIoMUHdmtQYlvaGJyk
mfZPVAhPRQFvLMYwM2CWuXZDPKUHGcfB2SghxbsktdlCOl/0YTg1yqfYMFB1gMHwv2PTwNzZBayv
WkTKdRypK6+QROlRgJlKyuDUtVeMa2S5mGGxJ4R4IkcYlxfAZfnaVPkRnqv53Y4ZOdXp+Io8IsC5
PbXXWCDX94HAYkywgmPm6PU+jILw6Bv1Pz/7/DN//rPPzxBk3dS5xCaMsvMJ3skml7wSq07LFQQv
7dDZqLXpO5mPn1+acGqZkBjGo8xwqnx+9/PLtmnsfZ/cTsoM1rnVWTdDZFlr6aH8Q8M7bIpOjgdf
QKgwaourmYb6RnBhbyIW+Xbw8XqZ2UtrjvFVmA4ltQzwwpK45Dm6+1y57UeUJfF7I/X1kRYE1xzM
yS2rEUQZDQFLjr6sEKLaOz0Ol6bVHvKQjGxJzgSZDI55pPZYkmAAkaS0SwpccQf9R9xoVS1ufvsM
1GFll9WqMrx65c4xJl44jETxjO+fX00TjlqOLTauEedJEOp2qTxPexBlzmMTWc7BCUp9K0sJ6QbH
0bli7/K9qrn5/GBi9AbkbZMGkGDJiRCZM65LHxKn+ZqZdchf5ysOBv6acAB9A3IN6P1UPLjjABzN
1KoLuTPl/STluYqN+FVzBGcIVzyRFaMtQ6wNr83MLeJ8+iypog90DpzVCGn71Y3yxxh1zV3YTMYZ
OlSCFrZXk/el7/wdB3aDSknzNs4UQ2vwu2/MSaD/moNDqdzrW3M0FE8nyDawBc2qxiH+Emq83Q2K
7nyEpztOzDYcorA2htbEiNnGkBEWdWcybv2BVkSa2uW2NiZ1DvB5OgVpDUsdz3LIvh6Dct70eUYw
IAxrJBextWX3nUL+7zteD+aDcVVbqtz9f5R/1oTN+DAW3//xy9uMSavGu+8MlbM/EPlduPc/Qfn/
t1//x6//69f//ev//Lf/ov36X+H5/6df//u//ed/+R9+Y/prwvw7RDIpXMs0dFs5Svzyt/573fzj
F03Yf1e6dAHqS9sR1NfmL39DDd4E//hFQPx3dOW4rqUkehabX6n+jeov9L/jBbFM+s6SQ4/jOv8v
VH+Ln1Hkyejn2f79H7/gebCBsdim0gW/o6SC/iPTH72X65FeeVWNu+mD6N1k/7hWaOGm3Hjv0IoQ
p2J6BwcJ7mhcPDsuT0kLIqimXIKqZoWbrqQF3cK/RR/ivxI9XW6tFpm9AeX8DNvlwMzUXttx6yxk
0tCqHKroaOeOuWlTmEZhl+NEx1y+s1A/X5nNr6Zu0PdUFJDSfdwVTNjSca2Tl3hTtl9piXRXpZEH
je1tacphlr1l6f537+nNbxfgb1mb3uRh1tRcCOdfr4tFqp9Bh8S2BDPoP14X5J6Z5tbBtXbaaIN3
iSZwOpAIWNXfIIhtDYMTu9+taBnmOycsSJ4FfO9klHUGMHnsKxN+K0cQK2SnRK6PYmViB9lbDkL1
YmpPkvDTotSyUzF6X6GIEiyuEKezbB3BzWLZ97roFFo83sEERzXdVqND9TFiEZcBnlK447tYZTHr
UDlAqvpmo50LbVCYKe/4cmp7/JghWMTQqJ1Vbpn6prXINnXq4up6AR0ltztVtY4sMsAqpdzvwDSN
Q1Shs9dV+VxkZUdH14Q9oi1+fm0t/U+uraFLZemGhFlrkHPx+xwJGHrO1NnaxZv8fNtXd7WTgqSY
tK3V6GIvBzqUuA7iVViy65prrY7MZ83WHxTagKQs4vuBFnJBbPBKJIG5GKSMt6y8hA6qFDVXips6
F/R2AJV06JWj8yzGIm52GlYY9dFB0b1cKEZueHCcZFMjmaJcwvaU9PJgYZ2FRGBAH+T5vPEai1ZM
QDlr1U8WD8vy5xfDmG+kHx5Ay8JlqXTbNADY/nCjucocRwbIUFuitSptiJd26QBm/bAAApNhWuEQ
6MW4cMZbgOePNJY3FOyLNBqYDiCWHXsEkA267HCG1GMc0IKRxpMRFZvJSD5KRvurwSm4LmzYv6W9
vA3/0f+e/8lTIv5k9bAsZYIzM4Slu+YPq0c3CQ08t3uJ0tK7ipazKnDOYJaJpwneGj2ETUJfg+AD
whtq+4iLjH4/f4n+aP328yv5uVT9cCWlobtcQo6PgobVH28rTicV22B4NUpCoBzJGFvrQFVrNlV4
iul+nflEtw1ukt9DRF7UoFCIjy6/DuggIA7n0aNw7ZtMqm3g0a7rbHUmIrFdiHqie4VhMmQScHKl
drmBXTKUD145voQOEi2FEHTVmJz7A9sbDqZMsewmiBFK/YyKx9tHzMs4JItvqHG9RQpcdc/APdt4
0kG+6/KoaRy1N31JnxraMgzQcLwshQlpV+gjPnO0F6c2eZCcTQOkXz+/cuYfg10+NwEbpYNpupaU
87bzxysXU/t1VmVd6rwvNmXKoSciD6CrHLljwr8ue4SlEh1pq82auBr2SRZdUg0YiQw65nB9uwC8
fI5juiTT6I3bKSI/EsftqqhPNg/gZBvqoKUEtSqFu2cGaGJHGnYjaUWDxF+pKQ0uj6Uj3rbpwt/b
pM0xFkCpzaJaLnKLe/rnL1qw8f744ClYTjpbqCkcYf3womvk1Kin9UuCAWArOnTUutiShs6MFsE3
Mr6w2Iz2zlPIqq5Zp9t/sQyK+eH44X5l2+V0YCNfNA05P1xvX+/CzGdDEv+hHgxivzzzwspS0rSO
Psx8Z2tWCmw+vc10jHo9jh4v0h+4cgdZsqKxcP/VdTD/ZAFi7RG6aRE1gGlzvjl+92vofqISt9cv
QZ1tTRLC1o313Ut9Ov1RQFnWVmejLuNzX9h34EVeSFC3Dk3NwbQg/XXpZbQQw6qTu5bI7xP6biC1
zFWm6Dmi+EESR8tPVZOxTkm/BvHNyFYj7XmaRosULDJQXJPuku36X5nM7cCeW5fWb5qVLU3MRA0y
35+/7+rPXq8wCP5EgOFiz/zh9QamZkxMrS5lONz0eC0QoebZI+mfhXTGCxHv5Po63UrTM+e2PPST
jZ0snZDk9/FWVsmh1MrhkpK4RYeGd6PQWfYGsGBx7qSLFvu/a2D61ZP3usENolf1rcjg3Q2j9gaS
nSLc9PGu5D5kwQIypJcYGwltfW1ZBbEzQu6MwPqiU2BFKckHoipuCog8NEXRCTitldKelM4xySFW
maMNpsF3h3Vru09y6wFq3lMXxmiBjgHJ1Buv7ZsVcbqS18P43yBQhIY9wR2tH4bHfoqSFbOnTee5
1W2obvtAD89OfVEPrnO1gR+D2Z3j8aycdLGu2DvZloF8sUlCvAfW0MZ/tRv+yYaiDNeaD78mD589
Hx1+dzMGwPT8UGsvtYkGSnc95H4i/5KprjyQTsW2MQ1ykzJSrRrAkIXQQA7Lg5Nl29ipslVbFsUm
t7unKEzS2d+xhL0RbhDzZVvkBytQJyzjTkewspucf35jfW52Pz7Pcl5A5yO14JD2x9896h3i95Jm
pnp+5eRRnTrkal2nkW6gyHTW5fjgCNLfMF+4dYuwmMK15nsNjvhKMNbIuTFyy3jO23iHGi7d2hVh
2YU3XDUCwy8+ZAKmV2IXVZmz8rMZUKXZNGUrJk11pNyd0SeoMOIad7wxzf8y6A8/f5F/slNQdFgm
5xVMYEr88PCgYjdGryouY89OYCEe8tkql1M9fi3K+O7nP+vPHlSqI2EKztdCOPMR/Xf3QpE4sIuq
7BKnQ7HxtPBDQ2G5+fnP+JdDgzVXXzwwLAY0xfQfF+E0N3RiW4xLjOxlURn4WTHHuAjDw4NBBDim
E946rJScAQm/aMiEjjk7xDU5vNI4aQnHaYvWbWo0dCbyYGthOdPRqpDLyyTLx+/IPNXa5xHaw7XX
jjmtC8Jhmta616rZvjgbosfwBhx2vuoEeKDGzzmPz+e3ihttobtXLAd4IEaAklPKXxjq4jGgPAJw
KFG34CfcTq2LcKnUOUKa6amSI91aOdwV+DSys9fVFBWS1NK/uHaKN+D3NzzXzmHrVBSOliUplf74
Bk2FwBSSlhdXqx5qMgWOtkdi6yiqbhZNbGsF4scFIgKeMiS3aqYcZdn0ZCbZ02gn4pRg23Z0U98h
DdoHNc+odJJk1ae5vilHJvRmtTILar8pGrQloPONZvHeKAC/q8nEnu3bznOhPAizNq0vWwu1DbJE
krAa8BxmQ7AzUnyoDfpR5sVtXochRg2PUbsG4iznmdsIIEobRKPxrtYj9rhOX1eqec0rzo2eD488
znzIrhyvg5UdvVJFK3BgzntHKCt2/vIusg15/Pl1ZTP6kwtrcfJ3QcpQm/x4HstrPMDKqC4qgokL
70rcTeSqTWkBi9cRN4DsATHlw297sSmBbXkx/s6uzm4RfrR0n3mlVQRoT48suQ6lp/agFwpJOen3
qIlKIqL2jjK3QdRG56p2lgjqeg7l8Cd9LJmLzAYwQY8dDzLDc8OcRcVT/Fy7ltintOJOdPSQjFlf
UOzin8PWv0TMKNZxooiwp/JfFUCJFp1TG8u4wng2ON+Qfs2Wd3A8PabAeDwY8P6gthi0D+zQPUES
E5vSyb/GqWHv4sb+7qhC40iR3vhTtw3oiEKndadjxyYlpplO3NT4QGLJeGTGKG0KBb+7jUfB48zL
8Un6KUqUwSS97St05ASxDzx7Ek5K6WcX2u7hKYjyt3EuuUI8s2PHoyjz8I62ncuznB3KHlyb3afB
KW/UmwObGJiJorPt6weBMtY2D7U+vNCuWVJUfEcUUKwYM1UAVQjFtfPhUCJOsQXUtICnmCTuByJV
4gtpc/7S1MN8yaK0N7Oo28K/NnGteCQJW9j7SdFjBmxLd0+k3cpUaXqVafFRGNou8zPjXKQoshiD
HseaIKN+gKVY1Bcb5a1pi+XnSRGBif8Xx2b54w4wP/RM4W06sjrNpx936KkYLDhr6UWLo37n1Kya
3hgOWzJfEH9L4nZkz+TUhhm3QJyv7UkSePD0Otx2lQWIwXba1TDwFBc+eJtCv+QRCkO3K92TOde6
KC70pZs0V2cU8WbEfUZ37J2qVx16DPqaJr1LkEY2j7XLhTL3sAmdk0MGTNB2w16hXE9TYLOGUQRr
AJzNyqUsXPfzjThG6t6zmb8a7XRDuu6wC12wFsTF0BdhsNRZ4XdECOj6ec/KNCs2zgBQTpCXM5Fx
uNK0bsCC6uS8G0DP/+Kp/7ErwoV1LUNyEBfCddWP9UjYaoE0K432PKlYXRulsCk6ZyVHopl1BQi6
QOc3Pepjc5awLv7ip//Y75p/uqThpWhGmPQj5834d5ttRXihp0nnDF9sWQXVoy0SEOnY15hzw8GI
kFXkkb0d52T2wDb3IMzCbU0QOcOA771Lj2k0zCuZJs4KCDYuneqvfsM/2W1cOp7KoPtpcPv9UK/h
xCzD1nXPfUB+2mC+O3GLXiQfvvYNv0qe6iS+5+jY7ddxdoa6I90iJiaEH7DsjD7zYx/5gndxPTv7
i52QYvFflmxX13Um+xwjLJdW7g8HI4JYk8QjiFIBEeWMOGsRp+5Bat1VR2jObU0wRq3s+OAF3rgP
0upmokWyqAR7S6VVO4OwUjaUZRDmzqKaap9Iy8Z5ioFfOUB1iYfB4RMliIRA8iWuc4KK5q1HZOjL
vKjsp1a4kF972a7J9AN55aJIwbll73wfUVFGPY5tFz3gaFftMZry9CmJeACdqtNOaM9FoZuIxEoB
t6yZ7Yx8aQXC3ekah2g8datJTpAQm7Z/cIsrhIPHVGSwphnb73uNHqkzOPLVUehWGRJ/m0gZCIEe
LeImxLdoWBkvLmmWbYKfQKRYUWXqbgKbbi/ZBTAzDMaJYlAH0Zw5zHhH4Y7p1sGF2E7NzuBfkH2I
fkj21boaEbvrpdkfag00X23bu7YByG+7F9W6m2ECAkdY3E3dFz2QV7vftXW5I4AiugtG0sMM8GTM
pYPiKdORi1XtGJw7TLZPkF0ftC46DxzvXxooX9boxDu3QwyVWDGjmiwMtmNipUgc0zvfEd+7yt7p
MWnoNRYw4UxkbAC4DfTUgm9V42Kco8gUkLheYcSDx1Jl48nyjbvYIc7VaSekssDAO3MieRC34M4a
UrGdMPkgi5KocYcvyBy/o/5DE4+1egP+f0ZMupD4b9hKj44L1bWyO+73HiW9pnuHobaAJEc7czBu
cMKuMV+j39VoU2dhfdcTpQQ8DduyCVQ3pNKQkfEeCOCPxkQLRhXA1aVxbawWrHjr0WIMrQ9bWdW1
TRVpVMwaJfz9Bl8Va5m+ZIR3S1z4HbZ/OuBT+lxO0SNHVaPFIkghbNlvuanunX58zycoLBP/uB/p
0FkUJ4RaIwc0uWZswXfABmjzI7FIui9F7X1B58P6kyIImPo3u4eOi5+IYaLzEKcVjZmWUEjlom6A
55aYYCu8107aB+RqS3INMPi2aNSa3r8Efbv3Cg9Bc5OcXRkxMo2+sak/B5F9msG6KBkAHOM96r2Z
MVtP9wnNeBB93wYMv8u+AgeAm/PLoFucjVToXex0fAq5kaB8UaS6EwP7TmkHy6naXQrEajS1eF21
TrzC4g+ShJiUyM4hhTVALwIFBTCd3GnvB7RK8ZOdUd2A7dDaZ21A0s0KOMGfm+n+wPJJZGVkotV+
sYw1VFBAInaqHuTFZcI5cxdzrlNkKpLieXKikoCAonvvNdldGsmV7Jy90wpIILnAF00Yk9WbGyef
/I1qEzKbGCAvzam+zyOM8JBFsgAoYF6AWhlhhZpKHMbObE5xroFm4fC56phDF4RcDRz3kwFTcY+2
Ky2QnzCrvJTWWBxLnEu5JsGHOkG6xqqYLbEJWmRAzcy64dhNQKIH/6VLsTmoMHhV9GWXRpleM3oX
wCTg5AvochMTKCL2qGM059QwAF1FZaHIIEyQoTtmsaom1a37iajLKfquywKnR4K2rB8ANFXDk11X
PjSKEkZOvlSsICPiAeQnYAeCd610rFVgtOc2onLo9W9aMupb1392fInCMY2wpBJBFmRAziJvwhFA
CkxJsjrrmDxqZvNVYhuj8n4x4rvUZpAVhpBMNaFvpgoGilbpH31gvcJki2fbr6A04fTbxo8hJKal
KuD92ZNBzedFtNpwivW1OwIPkve+M0Y7b2Qf0U1CDvz8zcUehEgY8F+TDM+s9M9eEfUbveNW8scW
OVX9WjnqPTI4v6c1Pth0tvmGwN2S6aDlD8A0X2G8+WuXgIAwjp/NVk/XShtWsIKYKtjkHtrixRb4
EdqgYhcw8l1Ww3dCPinWKR68K3IKaCIzUclLAJvNRF3Y5P1CNTZ68WHP8qXd4cT9RkOJwYkF8zAs
DMhSxLwh8HgNG5/4Fav4yGkRE8vSbGpU2LiGu3fLRMtVD+XSiQXPLkdbEIhDtbWF9mTFaXQQ9rUC
y3MOCZSb4Krz6mLjUW8SuZnANQ71V8PGeFh6fooRuDrm+GAPHsAJgjN7IvviqLxnFOpS/YCMRCuI
GBhTJzsGC7Kbit0Ij2I3mMCDx6SeEUr9rVu67rw6HOOpfKVjbC3zWcnrQ2VM/u8HDuA5mHMMiymV
xhJAw4RGljdZfR3rQaffz8DDxJANNSPQx0UcJ6B+5n9UF06ItG7+9PO/i5vhmfakWkcz8vHzg14B
UwbVDQSwJ1yjhwUyLT+/YyVOdqiTrxXyjrVeFS9ypM9Nw9jnwDho7qLPAoPX067J1LFK+z4Yq4/G
vh1bcfEEBnPOQ7SV+fmTOexTUopwDReIEZrROGSZMg6jI58g34C6N4xXOMKKkpDMbEcLTvDDF3Uo
nsEq7UqQ5QsztS6fV9xNh/RgD3LbG/yDMpcPw5yOKaeNNaIJElofrkVYavfG/JCPgV4tKtbOFSY6
6zUELgCE/txzPD/0Q3nkpDXdjcKdCDItwZa5WIpyKP/MpJhW0unsEEJR5ipSgcz+OTHocrq24lhg
DAvAcBIRPlkzJOfReisYs6q+sy7C69emPj6Uqq327jaKiye3acOLg0vSsZ1x6YDYkQSe4xWnDaFD
1yw19ZKkHDkDVdy1GCRnt/GHVmXZI7PtCZMxWZFaX23ox94QVieW5Qi1RZnyRSq055NuPKXQyG+i
+qQszJAVk+suCJsV1QjiZMtMZ7E7PV6K2jOnXcTGZNut3cTe2HX9DYcnr9MChoPGkqlvcSvi5Ck0
fe+kNw4RR6rchGnHyQaJwdLRffg+vg/TMpUXTbT9BqDPlrn5q03cz17XwGfSXSO8ToobV5+C22L0
T9Vk1ivVyW8lngaY6ye6lcnOZg/vKrKcxrr1VknZPOqZm26tN9ElD33WxBut6XeBp8g/8dWzTpIo
40qs3735Lm1vWoHSQxIoIzhiSAaDgopmYED8CIH0SJ5HR31xGltFCRwf/FDRDDP9uybrLyR+LQWw
anyzNT1R7klW/v5icyadospYeSNK84qR2sjdewwQax8/P1ONkS4ni/Yw93gNzZ6NityTZycTR1nH
wGzziWQkcEZKEmTYxV/D2e9kw/tkHydSiFC5l8l2104Eet9E2EA4bb4Tpg/+LNQ1XPTpPhvbYuub
w72LKzgd83qbU/4vJkbWeVhIIrPM71GgJ0eb52lgvbkq/EcmobfLzgdtEptkXQeCXmEw4L7W+8fC
QepvyjD/aEqrOJdtfKhJDL0FP3avZ+iuxRh1L/0U3oX5kByAlqBjnxAFZQARz0AFUCTH4cnPKuJK
VGmsHJk4xxhxPVkLz58Kw8BMz6me2tsUdHslv1Xa17aLI8C5/YWvvZNTxgs16K9R2PbntFAM5o3i
EE/BXU+yxtKnAYXhEiqNqwFAV5jZsRh1+7ZCjmr4xdVsUr1j/xnrLXLIzVRrBzXKYYeLFLE/XcS9
qni9mozdu0aFb0xEiw2xf7i9h4Iw6YEpkKlWmDydjZdguuVdzBc5fsgYkI3XESFm108QxVFz12x0
YV/vaBgOq2QyD0YfqYvRGdeE+uCUZYaxTHWO1Q6nbMax+IUHHRN7wZ/LuoZR0nrhsmEvQ22lXe1m
0Hea5DmrPL1dcTS5esjkcbqRNF87QBZ1m1hHv1lGJmdFThMN8IfJXAonvCQpKNYxJTZkkIgMo1br
9ghDVrYK7cfOGCFs2PQYYhmftIL+Ha3kU6yDq1VNeJ/1VbtPMDJ0YcMCnqMP8WskYNlkbCvLegm7
ocQlnX4h/KE+gN5fa+O4rv3avgu09hjazk3kaN4VA8ApULANtN6ML2PJsYxl0oQwc4IffddIm5IZ
5uMuRpux7BHdlmV7cFAikmrZIbhUrr1JQP8uJoN+sdkaYp3HBfiCZu6uMYmdbFm+pAMSdU9rjgD0
NVJ0gN0yap3Tb8S4TbI7uGPhY9z3O5eJFyxWUWL1wCCqYpuDqgYCuCW3c1W6ITr1gJg+mXTp5zZw
m6eefuNCZjeayvlKy4GsYN6e0DNh5cG9WdJBuiuoLLEy1M8Vtr65Gh423sR6D+LRfw069pj2Vicu
5+uk35DJ2R66Dm2x38YfMfHTdJt895jNgWB6UL4LXv1WNw0W7BawpdWptxAHQQwd9FjHPpB5OT52
vJU8vsDXHeFfJXE+1B/5zhI5xDvw6KUMjx22r4aA1sLOhiMnmZFQV2tppGLcTzHrXhVwngppC7Ks
y7OlwUAJ7GynZ3pzofO/JQmd4ZWRv0D4CK6f/kbfzq+paqO1jsj1lA8IE0WtfwmdLwIg0KkHQX1I
FEkyk3ugS69vExlgxNRImkRgURySkjboMFoxHG2oi67hkWmqlxsbh9G2kdl9TIm7LmgT5ElLbAXG
wHVTV97Omnslo99j70T2L6XVPyRzc9gcZLcsDbbrkJVkGWUulx4/O60H/9UxcS0MEKkTPX8xVafv
fFs9GAbpotylNWfOJrwYaFyWdaG5Vzrcp6jILrWcwmentsQCBe2LQe9na82LAuOCEF4OmRvhKtCY
NXkdCnqm0tkhaUg2/Ig5+t0PBF049hyfrnnkEgGMuY1cUioRZK9E4zBBTX3AISxFWGd59Vh55vCm
G9R206mItCMO9quZYrGI08A6xANeUQAwOH3qCpqAF59YCGmbgxpCid1aixyY+Zo2mcGNT0pi1PgE
liQCRgLEDJI9Jg32xTQe45ZmSAZ4mOZ0cmr19tnvo34tCzIg+06LT84EQ1MSoIUT393KBpZxGtfe
paWlqxQt1cC97RuSqlmyxskI9lZ/ErIML1puyiPGlnPt6e6Ra7nuspBGKSD7FbnTB3eKAIFr0XfS
Q2AJxzH2LtQxDwYh4k1VE4kg7OxoVhVKb8IRzEjrjnlZb6oQcIlMwp2ejP2mKoNoZafRjgxM5NMl
lm1rREw0cdxbWVaGwC3zNLKhFX6pIZT4kLt+O/bDXdhNF9/xMcwSAbimYZkuaSPtdBSweyHMWyvs
8xlxE26LNtxaUDfOjBPuYqWeuwgxcs+wo9L4VmNryTKqbG4FzIX1eOoZhK4HDhlzwCVY/eIrBUO6
ZpMl3hTiyDJ1vnUFfUp/3xZxeKmQA9USn54e+PLoyW9dmzA6TQxw/KhoC+imUYGfxI3sLy732bZt
ome9rcxjhm2CxRhVe/YU5aN7okdz8WvKYORHau0HvrYj1Tpamtokd/PFR42v4chbuxWVnambZwax
FH309xQtOCLNMFraNkzL0K/3VmK+YGShb4mtZje5OByxTngOESSlWxYb3SLtOPGwD3Bj4Tjxt4RE
p1/8blmb/O5aKs5plBOxG5CPlQHeggSyM7oXzvXuSUe+sSC9F/tYC9JhrOMPoPMfFUT5hQ9JSsrK
2Pb5ALUh17dN4JHZh3ulSAgEwNRRLPX84LcFc0/bffdbzjQ+uzWAIEBQ2aSR94cTal3EL4No2k3g
ZdUeLMUj4KtkhsrH51j47yLB+Eu1MIBL5LY1HqyGCAiqpIFqtnJZ+qpNZCiSrozpAiTwTWTwM1Cd
lyuf/ueNQOZEAmNR9sWV6C13NNIbKoqd7POZ/6NA48v8AEogRUbtgZpDhLWHfbrQ+0Gfswb8NU22
iP2PPw+BuQAcECdVivYxrh5FwbFOK491llm7FG/HButRtY1lp66+/n/YO48cWZY0O2+lN+CPbuYa
aNQgtMyI1GLiSOlamutpb4TcQQMkR9xEcUf8/FYV+71qoNA978kDbqWsSA+zX5zzHRYYhAqTBjgV
3lZZVge3WYP80aOjLyhfD14v731fME9U5gmTo85NfhvvNaZOS0Uld9Ry/pK1ERJebjRctFF/HHWA
AzjMEbQykO4NGwt9U3UrpyaOTOIJvona+glii78JbA1kqrJuxySKHvqxOEkiad3sXHEo7aYGQrjK
u6sGKGkvTDIRWJ6CJANYsLXb8VTKol4WxvAx0V2t4prb2iZLqyeSaY+k9AqyrFkrYk0YrsX4lPRe
HI1DU6Jm8UtVbuyiv2tbZnsabLEidIO1Gs0HrQ4G/MlZAqR/eILwxGq744fpJhrTlIM9N949NlS7
3NMeexN6qG5k/n3Q9TOeOLlEJEksQvAyqHoS8HaNeWcPvEXiXh8PLvbXdIZb23XGGiElWjqZ0rvK
09S9C3ECx1ajX+BofsYQrglhk4+8u1GhHBJZ6x9t5ZIkEXM6kxpE8xbDcZno3Do/Ci8jdz5vn2Oa
5B12l7xiKmJvuEfKddSNwxrYBFBhBdjI9/qvKQdo0QZAG0knmJZDKYgOhJPHzIgmyitnojaXVlI6
xpFsT14SWy93o9L2viLXKyBFbMf6lYyHQFWrHn03IuHoxh/CA1LfdOkZ2rcxcWaOSejuVYWkQzNd
jAEMxIIajEKkpk3ij/kmpRFdmUWSrpk4Ica1+phFJ9yLKraPLoX4LSkV5yru51e1eZhAjjVDCD6o
DrMlszVKOlfbcD2IpWwJjDIV0eeuWyGdluPVYzuwdQOqpmn00OUBBM8FFn8Q2sGqsSltzUDrLyLr
7szRe4n6hPMvvI/zwd4HQcS2eV6pTZplHLKcnyOt7jlsk02nCJjOoad1blftSiMIwduC/ce4zi4i
BEqH/mGBIAD3q2L1pwfNJhLDNqpZBo76pFHhVMkaI2awtJWFr7aEK46V4jGxRuOQygg9TT/d6gK6
WmoKgLMeQVqut3KSLr/DWe4XIYEy+qPqbOsGye2CvUJ7QHNM6CgrQ7dhTxH1jMfacySRL7S8TUg4
SjHPWdRAgaxupVeRT1vUT0PPxlfP0MPDj5DryAfvMyQk2ZJ8E2xURrJVRT95akt5N0LFYCYJfNcY
wlNSptcee8DaEFq8DhJc19hLymvW5c9oh+xVq9vyrmisRY21d1VkQAwKGY9bNmyeX1nHhgwzpBvT
AmjGQUCWQGBrbHysRifhgT2EYB1m6C3T5Fajo1mBn8AVD/ZAy0i69Zsnbd66ktj9yc0JrlyfB7yV
RMzm/XiDQjas5f6OLdKym6A+ghj7y1bsv/1BHqz+9M/8+7MoxzoKwubv/vmnh4K81uyf56/5/5/z
x6/40zn6rAtFS/sPP2v7Xdy8Z9/q7z/pD9+Zn/7X32713rz/4R/rX9aP2/Z7tnyoNm1+/RbInOfP
/I9+8J++/yMGEqmzPP0HBpL//n//5c//ioHkf/35X3/vGvn1ZX9xjRj6b65n656Hmpkpk3BQ1vzF
NCLd39ArOQQHGbTKCETYM/7VM6KJ33RL4g3BsMWHXWP+2F9NI5r8zTWlILTHtVlPeo5w/jOuEaHb
s5jt37Q/rph/OQMVJQtZ5Kv/TrxqNYHhCZN9egI6qJKEP3CM3jjeR1NbgozVKV+rCYiznkzbzur7
VcHq1vP8ezwFJ/LQij0EWnNRFc++V9bY/dG91jbQ7C6IQeSZmP7d+hq2UFSDgG0PK1k2ua08sUTn
Qo3iV6WNGFaznTtfIonXQE6uiMFM/UbdSOZ7XpgcHa37JGZU2/h2+5XYkNZyF3uu8j15wla2cbQe
JydTXSFiZAdkVryS2xNK/wC88WRJdKAAZ4plg8IiICxYmPDIcsloKxyclYU5uzWRTPcqfBgcNh5D
h5ozUcUj3Kv7pmzuBaUkJcxD0bKGtFz1rctHcDNEohn+OhfqsxclFpsB5CBgLfZTgSI9fJpAx6P5
dAL/WMxkI7O+C8NwFxodcbue9qGc7h5+g8Bu6HnLdGxgslm36BoXGTDoRToWwY0ROc1qiHo2JkHV
UAVG6S3ijRB9fpEAnlD0NM1tQphHORrf7tz022YAME8HazFpIYZECSQyqmKYFNF9FzGNnSXIPinq
IsOCXEuDTRVrUh9+IGKZAs4A5Qs4kIXwyq3JDbvIB2odYqjpZV5LguYXlaDPQw+CPDV5M01yomO2
sGu4cjTPVY6KiACsIWzjZTJUDUa3APjo2F4BYr/3tZWBlC/2VTEenSwHXeEySsTUxLAhAdBS2fti
iPd5Q+CEF2KM72syR4Mxwb1e14Cc8V8GH5BddFyfcbQUPIYEurGahf3vZ/Z4psbFBK8zxLGpSHSz
3vY1LNa2RZ857kwZoDeKhqc05PQlUWgU8X3qVhvLhsE8mY9WjRoybsvy6mdI9mqkVmQguBsb7RHV
AXI4h52WZQjaM662cdL9FdEHaM7mRwRXt4iLLWD1ZyytxIpUe1eXZyYZt3XL7o0wxpSgmRaqRErs
oNvSHQEgPVosubeA3zYqYikeecYu6gK1Rbn3wixpOgsSROzkG2ngtEzbFz/r5FYvRbdtKzyGceqA
l6BHcIzA3eF+3aTh1DG1AcVikt9A6I5piR/RBuFi6tIvmC0voTu9oHVdIQed1p1iQQMsYEFUNHMg
94KLXjlGylo7vaiBkbWvP7pTZgNjCGhCsTBNHfEDvb9T9McoHMOcpQ803hmUlzJj6fX+Nokx3agu
24q2w0FqjjdVBeIzc5S970gPsNJ3z143YXfT6h1pWRNeGOYcdgkhaQJzRYqrsUmDGj6QpsZFRrVn
lyPFmzQCdGCM181hOlhD8YaigpIIrjdbfO2oZRo40m64iDmtGK71dyVxpWaRPDpT8SCdRq3srsz2
lML3VfeNfumnnUMJHX4EYgLzZQjVU0ejuWjIo8nq/F7gJVg1dfNjTKz/KPdOUIDmFc+LFbJi7HQ3
3NfK2rdMAO9FZ8EFLB4HLX7Lg3LXMMgfcwmSGdUjUqZ7v3ktjZgI4Z5Jrmy1pTHgX5Ghfc7JiLHS
Jwt81XpqOedMFTFc9ihLi6zY6kFvUtTEMSMedAnKvKIKeIlrEjYmM3tk7L8Vhr91DZaJtYn/yoGN
UPTaqWBbD+sQZC/wAxSb+I7ZYMEIcI6Nj2oz8tznyHRbEHKjgLlsLQMZXnuvP+U64ACGts8AFcnp
Sexi55EHtxSFe9JTNtyC+rl+7kHzX0rznWju9qRLE36JC3gkrpNhm0ekA9DHZwfgd0ApyQwl4gmB
d/2mBUy2WQ1uEg5H1G8wgYumOruJ3NfIZbK8vUMK90ykQlwhnTY0Ty5ZohPDLio8XkZ/8j7TmMMQ
FAC+Fld/zMMbxOU8vlKP929iaMQiGQ32n9oB+O62Q6y8aDqf5mL4gIP4qSp1gNMzk1TyrcIjHGlT
uFJs7llw2DBFDEEqUjXBKoJaxBh26YIiX6bE1KDjwwmsm/NBeE/1KTZ+0N8Sq2ad7XD8NEEg+EzE
SfmZ7kfcyMuMHnwtnXYfF/mWsvbK8PJOtba/6bOnylZfo+4MV4ccmzO7mnEZqj5Y493Mj5bp7OLI
k89It82N1vPwpqqZmF7ybRvwrPPeBzKjZ3WglIEhlRyHpUExjMxxp1u5uvQ+SLZwpv14bkMnZT37
vRx2YUt8T01zidfwxvHJ98P7lC6wVFZrPjFZ2qmKsOrXah/DjdnEbg+DRCfcm/DIqHBe29oRDCJ7
yuHMumMS8Tq4HLGT1YGmb5Gs2t1+NKeCN3p9dHSogFCXnjPJ1jI3a44qAUnVdnZiYqJrqmRjZPVz
W7BJH/xcP05WMiyFc7CyXFtHzLuVln+3IUhJwtcI0bawPCTRvQlae2MOt2WLDqbUPeyV4SWFQLAI
vfwFqYXGudnk8EwxGU55B825rXesM/fEazOqtgu6r+lu6m4EjPRZiqGvfGZ0Ws1HrU2K/wXmSwSW
Jo/FRicWkMiT8lALLySW/jRFl6Aw7mPlLcuqvIl0dqsEC2d+eg9hZh1yyXHP6i9jNH5HZbp1zfSC
WvVKjDJy9FFn/gXnu5foUoPkgzbogQwIUuAQtSJo573bqC+qNby2NdwpybyGvOX6lj35MO8Yn0m/
CZdQdq+Z1X9GqfYKzEetAKW0K10Y3BkgO5hCVtADvWw21W2tYdLJE+FcJW2BeRIPvdQdxFqUUAth
TSc0KOZCV+53RJVV+MVLYj1i2NxklUfmrSurfTAgS0pryEIhT7lOmsM6442akH+jXOMl8/yrr0yX
uNr4XCgw4IFTfeBDKQbT2RRTd1flDcnDtQvlCaD/hKKm0shZo9JY9LV2DavxriznsXvhsHjK2s/K
Hm0GOTSjIC+qRT3GH0NRfPTd3jHKr56qbsEi9Oy5VF5pChrIcrVHoyo+qXB9VHNkUBFHqDNIwwHj
BWa6RgDCJJftFJxWLqSe8iWJH5gZ345gm4LQ2CVj9s5vgUyozh/j/OAL6yGtOCrjxMagqrn7sQUi
oesGeF/3wxvtS6YM0nuLV8fMd3WZ30eafcxkZD3hhXhmTxCBe7c/ZQZEXhVuAbqJrK2uj781dzpR
QtV7O4J3BFelWSRRGy9MMuo5cgDaEs3ZCC26poA7RR6B8ZhYzrdkipjtatSj1wR16yHX9IOeAEFV
GApYZEV3vQtMPsn1V/ZYBFHK7FGMYbay20IeB4NMnpxcLGP67o3h3I/3mrZuHZXejDV1WNjR/kKf
hYBf9S9dGzwWVLO27O4k0o+lRvKdyiKSTDsn21YZG002ibntJQcCb/jx4G9QiEFORfz1zqDDQfGT
UNmXzbTpHXbSDRmGTV8eEBrmm85Jf7TQS/FHeQ5/bG48vwIS2rEcH0naiRBfcwfAlnNxQyHUJApB
R7zY9O3WK1vqonaiGtIuVs1rFEp+LmhsR2QWoMWYmsIOd1MZwdRQeUyibBRd7IiGJy/wKrSmrJee
Q9qvMVaClT4EFxcX+YbQSzj6kwVoqSfcJjfGTaD8n1iV+8KwmRw5+lOUjP7tACWMU8c3w+Y5r/DE
Qwxb2k5cbUyJBFCUoEUzHT5Pi250NTiyBOulHf0eQqLR8rAD7FInopZfa6zMRT3B/cjbr3h6BQOS
j+lbnYk7P2RjAuyMhSg7oZZJlOh0JkvMsgJsVxuWHA6EWgaYHG7MxsOzkBkQQI7y7Vjb3qaLdHvJ
TxvPA4jem1KiijBRNKHjSNkZ210AAqoWeKpz9BsCb8UMA506QxyZsfurAl7u0utKiaaTeQVsu3Vd
9edRN36E7sZ3bk4kbgSEbFH75jfRpqQb8CRf9aT6nIoBlJnJEx0moVjpHaIafjPycTVtq1WGuUdY
gJneV92hSRlTacrKnm0MQIQtZ82Wnc1KG1oPk9WBjoZxracYzocG+lHDI8OR/RozMMTjhu7fGdrw
6kfWsOJsTdkw5+UpojgQHgmuyItFE7KBZiDjiTLbZteu9yJgmc4nO/4I8hozn6BFjaXP0x/iE4ng
0ioOBosZWo3JGylvVMh7oog/mFKTgYflbxcQT+hxkDn6LdEh3LiICHHByieQAOvW98gdLrYiz4cH
nGO4J+MtmzZoWu7E6jjLNnXP7UcGNQupbAYLTie6Vua0fsSZq3/GpIwbQ4ygjbsMW22yDPPVGAtU
8RRe67I31QajMO5GAiBDLm7k0pcsseKt5oQAypMaT/BQ33VtHywtcHJG88ZNI4/tXEj46CFORno0
4sggYigniIGQK1gDC8Z7186N83UcFv0O7Omt4U9zNRnZaHiKZ35ZiQFLMxZ9AvTY1fiDpbf+aJy7
3t2NA8mjPI4Lx28hnsQETln52bOH8U6v6GNyhBDC9i73pglQNRziJ6yE+KbZFw4S2KQNj8FsUpg0
BMFbpYHXhYm4m5MAycOzniyT68wBYNqUN76FITUeQgLkijtR0obUPin2sGc2XkvN44HRzHgI1gjX
4EohHyGuTM/9Mx61Sx1XgGnocccpeew75IgFwKSFm/34SU8ijX0HsIGc2lZuAE2Tq8UGhIldvxIO
vg4yVKD/dMcBIB1vM1TOSCViFlKLaHIfJm481hvSWQjIuiuTpRgqhoyz3WGVUNDWCFptA9F+Tijq
tdOdI3ZJ4+iL6b2X3fcASYyjjswhrO9fXqucraxNmMN2fp2oTjSbfi8ougdLoqQW5Spzq3cVDffG
BEgWtyvhLVwqjawuKglrhDwgiGDEyqmi/PabGXuIMsTgYknJ7F2LKnhrEzRcmnPpu2W2L42iPWcW
QMZpCDaF8W5HwcUVPhevwK6lieSmK9K3hLLMgde3ajge2HhyrrCUSoGhbFnuvNQJWmvP/Pw1hPuv
aeXDP8bdSIER5R9MK//Hn//3DLv58/9kZvl//jCvnL/wb5Qb8ZuBiRInvdQNJG0G48K/UW6c3ywD
5Ta2IQe3tTk7LP9GubF/sz1h4/cFcYN/wsBU8deBJQAcQ3fkDLixnXmmKf9T88q/d7cYSNQshMrw
XBCiuPbfeUeUqCBVdNqtJYryRojocag0pi49qM8etMU67HpjUfXmrjFLf5cIOpRKpPTYsSVOswDW
s1IWrovBMM2jT67LIlaO2Pzuhb3+ZXj6e+YMnjBei99NVa2ZpGExuZWMVXWHkeb88d+5cLTerxLe
aKdw0NhNKJJgyehNqviVzEDt3Fbxh5dSj3hQ0spAoyuQkGZd+Nb3FFwErUauj07XeBAtxgRSx7/S
1g42VSofeZ8/RsRHE9eawp/PqLIRx8vK/bHr9NqlgKs9D1y9GaI5Hiyg+ATKpmzOHsy0ec3qaIeV
Rqzp0KEvZvGxDxJkFA45I0SWGjpxDt6Um2t/DpHJH70O/Iwt60uBnnlbTEY+L2E2EE3UVtnIMf0o
OcZltsP7GxwizBXMPNB7dKnezfHyBFFdgx5/g04EYmKl/DYmMBTsu6v83Bn93dQXXMTgh/Zx2DI7
hcC9ttvyC7GBPCGorxcsyFA7FLZcpe50CwryFrRRDny2/0rtoTkZFBg4Iys40MyCSGNFbtXa2VkM
5rrF+7nqexQkUVi/sRW8nUbCITGZbA2TgsMtPJbXrrCPQv+p0/cAxDgXLHgwmaCRLVEt+mi/F50M
mCvK4RL2SbZ1lD4cfv3HngMje80jOqHAij4xLfWblt2+7zk3Tei9JI7FwgpUspFHxDtZwZoeE7Zu
W60ixBr9xL2V9QWixsB+iZw2nB+STxKG1nrPjRGYyQZIHjpJcuSsUiEqxYyZmdrBzXgETK3ngiuq
r8p3KEbkJlbGpgaAA3K/o+dFnj1G05uRFjsSQSNF4qMgjKNvyfCKVfhhl7mxNqc2X/U4FvuUFFVB
Gl1Z7yhZkXi3P8LqvgOTkhqQJn7nWYnr3Gg1ls24yS97fVA7FCn2uo3Hj6jBZpuz8C5jc0nM0VvB
ihnaASLc0XWY1RAAjcNho3rvKolwzOCLNHLG3Q/VIy7+rircnY4NHR8E2PwYw8BkyS3AoJQmx5np
EwVFhUKFMtVhfYMBY+u0qHwSyeg8oOplDP0Utqwio+AhzBxj6UvsIQWbxHx8NDOQ6sPQ7uh7uoXj
1c8SCF1ddFiMqZLw4j8Pgp63zvc5ok9aADpvaJ1QmoN6UfxKotZZsjpMHyoQfDI6NB3tpzGlfLj0
3mlNNYaC/T3nAU1KHK7JwmIC1j5XONMXOa3t1mEOg/c+XyYifEmAfjJ7gL05akfMFDf4VFG69N/F
ONzJgKC9Uih0wM3deX4IBHKEMaHrSeCIpmP14WBiyMaK1InWr2lkCKjG4PsTpsPGpiJau+QMRcLB
eg7HR0QFc5J22LAqhpkXn2kW7EXop99Zg7W3Te2z4XzogFUDId4GT/9APs4IZEwTVj7Yr7sGTJc2
FnKtku4g0w87QhjnssQpWnSiYX7j+vWd9RgZjGgoIn5sxpXYDZ+lGJ5ROz00CTscqE0tYp2GSJ2l
6el3UU0aQlFXax31BcGt1HP6cOot9cjqOl60Kn4FNMtwwY/QhIvNqAPGzjveY1BYaZD5NokksR6V
3gJPhbvpmpieBm1A1tgnq8dBWmcDr8NO8zkeunZCEGV69xUK3s6Ci9slqLAJHlj2EFD3kKUx/KWk
DFVYmksZkkjkJOcutb/C9Nbr2eFjP3vKS4dsvw4fcBLgsqvUSEHNeJKAwVezZFDTtT8o/cptkcLN
0THfOLHJhrlsth6EtWVqt9nKyQgXNZKLr5pTUXl7RHoUs92aSrrYQRpL6QvFRjnkTcCCJQfBX5Zz
lwCs2l2FxT5Nk1mJiYs1JM5s6JWDPc0kaWxCD+TP9FjTec7N5NBWyS0B12CQC9zNPaEMLTcBMePk
mq+BEl98jDyHwSe0BPtAwwPlO3NCRaa/mMHeczHZKKWhqtbepGe31wBZV1p6DoR6V+DBZVxrG6Va
k2793fYxQeXjhtgjmzWUl210B+Eh82Nz2Vvpp7R0aDyDdaqCK7YrsjKL/N0yrfhQ6MEXPQsGP8ZH
RdRfCMg18arvxtluHmUF0vsQufj47ppOBWwJs7vL9114rtOS5MKktM6Cb9CNW58QpyVTm5Qo7ZQB
7RqQsDgzuV0BITah1xK/U/XHBrbMavRN9gyKXYIm90nt3fk9BOaEbVCRbmxCdIiMRwE979vqEey9
ywYocgNvGXYooLp+vFJKnIYu6jgo/HbTd/WZ5omIWGy6B0c+elobHmXF9m9KGkGYAyIh28u3WIby
hqK9slmUTkEdb5NcrqJZqT7v31pn74Fg2rTQKXhzIagRCtulh1LPLFlQMMzNFlaA0AMUV7zUJz/c
GVwaCxf5Axa+fT8YybVsTB9lH6xOxq33XWnjnR5J/PFrRD8BvCZfKXUhha5Yt4X/hXc4wBPtrqEd
+49GPuxwn4oCWDmZs+amdryRBC8ajRY1hTWxWogVSBrmNPJiZ3SpU/YGBOvqOOGzH5N0kFv5c9vD
tSE9ZgW8RSwRD2L6aAPiEfJsTuqF7V1MlosKW3sZnQIBmKR5cmahlcUbRwd4gUcA21HMtM3siUmx
tfhpKqqnJDbJeIaPnci+Zcg13KVun+7cwgqXTFnEykbjPSO31NFmwnoDRvCjruYsesdmVGfGT4g8
mVuk+bc2iuk0KnnsminekJqwjbTcOmWoOFlWkovpyxWhfmjF8dOO3Ox3U1UFLNmqHpuLsccXYe4S
193Vpojp4a5UcYreh//EhUW770EqiIZL19OxWx1sgcCuvlxmnV3aXiv3ZHn9R2M62xGNWt7Ov1C7
83PT2/pRtPj1nmw9BhpZPVKNNATteRoGh3qLcmnrNsMHjFbilXT61uEH5MHOcg5tTAevA3Dvkydp
aWuSGbaF5xLt4h3JK/3xLBBnpF1jr5weIj9710r7Yg8dzSEcMyIj172pkxs3ypdadyknSMjL9Grc
uQSmLWTFW2p0jXtTbvFe6NSs/n3MPo5jIF8o+MssleOhatf+COFIlta1BWRxJVyR1OE1XjPu6wbo
36AfAiO8CRCyr6oM4rMIz9PEF0NFsXA/YLRJh2oDirhf6GC+11Jml5SMI6NwCRzNhndtyLyF2aZX
qzZuBzvTULv2eAmg7Yetekkw8rruj+ME2SFuvwsEnAsdO8ti8vAetlnIHtBwHuwDg7OLZVfPLNyf
mkEdet53e3+yPwFdn9hpstg2gCNMdXKSeGUQ4tNw9OqHQK6u60gJ7XZopSAaTHawLjP7y2BLMhXa
uXCTZjGQq7LsgcITDh9c+4BLZmBYxSaxvjVadR9FsWR2bANxTlCeIfm6uINNHCuai0DkLbPR2FzZ
vcHUHJXoIlVHhgrjSdbuxzwt3gDootP32KD1vlnel6xRuU8WARAuIr+DD0yWxDsb7anE53GyUT9G
fNvlGLEnI22Yx/BcwccEVGBpyEftdapYZESB9x7p0DY8821MwVVAfOqpqSEodN4ULi0QGSRFjgu/
SrnQKrvY64j8N0Xh3wDFYZ41rzACxGjrCecHRSnW5swPi10YWfOBli+jjrTGmKixVcRfpbDNsxHF
94Si4HdX7isSFgLZp2KLfgV4AhOEPEVjp4cukzzZyFXOhHyLQ9mQ5WcxDOauiNxx40as8iOQpkme
8wIpdInlAbcJ/kUFpdyXPkVYQEKPDwYvVMCFh7R/ZyOtLRJOAZ7dTw59E1Clzk3cBWvD717YFY/L
X/8zuNevUCPUqkwucCriLf2Gw0TN/YgJ0gXSk5EIOPwEWFtwU+xrzn22/YcC7OBCh6lCEAOW5y4u
NMK4vGZtmXcoU8j8K2f5hYpvtdSnTNTmlVn6MBYmMXXwXTfCzUliw/u28kM1EW8TRNus9YCxRckn
LA1i2Fn6uvDv7fRQVpb7DAJuFekl3k3CnjopoiXLGX9Wcji8LcntnpS9BZ2P/jQFQRlhzWBJEil0
s6gnv2tP7ciJhWPv+Yw603jLnpvE6A4nCX3oEgZYutI4FmFf80mERFhHYQNc810k3+rNAedzdJnD
ph7z4XQKmI6Kt7Tks2gSDt1EFGCbO/E+9p1HkWGr7HzH3zrDyRzRs9XUe0L5e6UFFd74Vi3jWN80
pX4ZYjWeWVtqYVmtStzty5HpLPmfvAQ58Y6+84QBmtOMDFuUxEHs3+gx23WymLPHMB/oE8JG7JWy
lqMZ2U9EkecTwRctzCYe6+LVq6rsph7oeWUARwRf80YEOB+1pInvx/BHDVCesRp4prqgi18UFkKe
QUiunO7N7YHrGiN8hy565poGpJMzEx0z9i75Q8kbbjkU6GQ6ViVrRrPDmQswOdipj6VrzCdw2phN
+8b4FFi0iXyMnsHAPuTae1JRjWdF9VMiv18OoXZrwzYPsDbMfnQoQGyUFlVIkZaRNkhuRQ1FMy6Y
zdeNt7Srn6as8oPlpI/mRJFLrERPwZqcm7KEH6HYBxm7Ms3HRSHYhfhEGLN6qRElGiRle0OHqyM4
5G40EoyS3IFKg+JLlG1IJs/W4rDlBXUPtREcA4cVPVUQ/69j+Vg0PjGXMWlFaGWYdCByhc7EZNRi
M9LR9nPIjevgkVN1uK21uYJzOubY6t6MuzcMlSs12HKrRPwj0Tp6Gok7ARahyH1l4LsaS6u/0LKc
5MiOxiLniLfMK8xv1goIuZZ2I+YwGrlHPBKg9bQOZKQ7J5cjv4A5Rax2hJXA2s2IDN+qN+TCUXIV
zxih+21Y5pdCBsYCAtN4llKSl4fqp8nxlAbaW6Ll6zyLgNlJd9x6WkyjAYSF5imvlwnIWrSk3RoX
19b0kpG/kgbNZpQVproIpK8jmHs0n4iCjjwS3xo8c2PiaO2Nmk5exWtf50f73B+b2tKbhS4okMaO
XOOanIo8jprbeH4uyV+j1SOkCl9dTK2jtdZTUmW8kO5EoI/FzjeUJcN5QEs2FhHyeYwlh9MWfOBt
nPViZuxiNSyntVvj1M98dhycidQXiLMADyz6WAvXzcAyTpHXzDlcZQubkocO3/liGHJFwfTlpA6a
43Bq9yX8iaQ1D0PXw1O2opsi4SJswuw84dWi9M6fmHsZaIH6RetTdJB6gqTA6eJFh+5/4WTJW9N4
P1me4V2ieIXSRHpB98hi6QLfmk9rsssEoAGC/CfaWWuVpf5KyzHgeej0VESmmWZGb4WRP7E1I1sF
GQ/6CHLgkzba145b0ZmxJs5ZWq4jNzkW+DGJRIKo4qAUOrHO/vAdzHe51q1gbHMU2ON3o5NcMdiD
jdw62SEQ+UI4B7UlAWxkpVjI15W3SoAnqHqY1mnsHz3mZZ0Z77TIX+ZGcjATMthsrkOR2uup4X0Q
Nt1nY9HMTbPE2+hqUAUFKg+zC7YOyjOfcxjGNsm+tWapxWgQzszZeVUJqfU6QgL4A8NOeuMNfVSd
Zdo65iZ2+2QvKm2DI+0Htz6AbqqWbQeQYeH1xk9Z+WAchEmkjQNWiUt20fUWE8TEWzQ17nxcn6D2
SUDLgT0vrKq75NVH0zRfpovnW1JRBnpR0/71JBrzujXWxS+jUywB64f1PbdT90CoVhi0iKIT9yHs
JGyGymI5giPDMvp7lwwHxqXJErdzT+qJuCvAsCBZpTR0vY8iSngOPCxqYRhACB+Do68c5DkSlytE
COIgnRW3O/d0CcoUF4iL+qv8tRFLV7rN1K0Ww/U6WlgnhWXN/n2eA8wHxJjH7ZZguBrxHvOLCPbt
4N30DiaFkLTnNZSoh2wKq53pyBPGqAcz3LG35pYowIUACXrFMl3sxjnpo0UVhm+hQDFVszIa03qZ
pWLaDU69RZ4UBfZTaZYE2wmJu8gJDkNrVoQhkqIUTT/5IApEd+YzmDFtG1X5s2jEbhJIhDrraNq0
ALj3j36GWqbpYaoOHXHZE7s6iROEzBdfg0buT966LxnkoX/80awjtMFbjLATPnsiCsIoC9eMk7GD
tUhoUiaH7Yxz6+x9OAIm6v0M662NuKRumQZ7kqu9lCbBS2ozqvRiKdlstApXBmlAi9ERM3L5VDfx
qhHWc0g6rU1tbPH646cf3hv8E3SDMqBNpH+TtnHBCkWvlT740nwjPRxnU2g9a5WzsPvgI0hA3/gA
NwPTpAyF4dWQwy7TnvsZ3FguUPxN9t4z3BA5nvdo28ld7PJ2gQ1XszzjT2biQCs2kxmecbHD7fBT
oM5UV43Ptjbyv2wsxy7XTsu9XRoua1L+FpnkL52N5jqZjKse6RRqrrcg1oOgoQ4tvpalN1EGpR4t
Eq119O4CJ6gEkx9cl8M68DFnxdp40BDyu/XnqOW3ugYDyWiMH7P9f+ydSXIkS5qc78K9t5i5+UgR
bmKeIxBAYMiNSyYy0+d59lUfgDfgJbjhts9QdaP+HM0iXz1pqRLuuShUPskEEAi4u5npr/qpgmFd
f2chl6dyLD+M2r2brrHiFDcsa9yb4MzI1bqWxi+pQ8FKG0pKf+mAXxd6PDymlGk/1r/rXFKcpaSO
VY0W5lumRTA7OFaAEK4BZgRX+2bLIr/5tk1UjUdAUj0qvHgYUzhyQybOQVHH8pgqd8QkdWdU4K5E
JdRqmHiUdT0GDUMz9mztKQ1JOMfrib8L7fzdmnBDKxNVMfbjdVQb30vGu0pED6/jPKFlzmee2N/S
UcIanvUoM8O4tFbTSyfJn01vrobVgXYs2mInLp5WTailntWRY8DWVPkfqCKgEwqiQxWE1U6yhkVE
FMeJIHFtAu3xquoVniQirpdu/YR2q0q5+lOT/nYi9zLaRHr0AXFzwPqJjk6Dmie32DoE03CucoUr
CqDd7IujtnDr6tfKSrRDRvOkmLqHN5jaHSF2iBz8P0KhXQ7BtWWkgdyOKMYUPR/CN9perWUkSqa9
WrLljjyE1OSsYYEWZtxR7snwOuwkVmx67TrDPRpkfDmQu9Y+rfx3z9IvQ6nala0jnxAq0obYXslQ
nTHPf6ajzrGysXAVT93BaolcaSo/Z0l773oilmDsiqWlix+guSIamrM9jlwAvuNF6pSiIXhimVxT
FwzkfxpfdKN8mvTY3w0i4wlZOC91HYUMgTmL5KT6/FThOyBbkil3Z7NF0Zu5DcntoCgM3N+6RW43
/YEPwN/S/3SN7a0qgifE7mnZdUm5bNgchnDGj36QhOfULV9lol3cFoGmc3mAWwCiuzS9JF5uX1Bt
mfFbPQdNrBdDW36PEuYkVfhSAXjiQMvgu9L1ayTsYm1b0KQBf23cpMDIYJISdbD9tJM6VmEQUFWd
NwvCer+7AiFlxN5c6vmm1mxW53Y2mdk4d/LBFKu8VyAMEnXxWj9izcS00AbhqfKnzxGP8zozku96
n5bYfrijXG8Xie43T1snJRhNnSLow9QId3ldVngpe6RBbxv6pHhBHsXaZ4dVDjUf8WQkbcfyVuz7
KqNzTWDHBB1bTskqKNRRdjjeosJ7a8uTH5lqYefAOCbHXKTZeIa91KwSU6tXzEB0AlDTM9mjzyiX
a38Imn1CPK6Blcc9sJOt1W7GRl2diAYoDl3PgQb81NXs3USBZxvXn8HUn5Mumm2y7Gabxt+HSbdR
Dr+yiDBFXNRvZCeWYHrR1ZiawS1DSGyHp9hQxXIQM8Cx/skYC6fWpPXbqonjZVyj7KdQS5OoWgWm
Tpg710HPKW9lzz2umMsQnVW00XJaTOlSo9xRshMd9cTb2EVRkVtvf/KAyAEjE2JoOPnhXDyNWXY3
pIcxPQqHRW203XVI8m0u5s7jgdtYs4fP0hkYClrmCAXN+LQaTR7wTawF7adOE4bPLsBJEENy4+Y/
RcIOKWUnghsIjc8yXr1dmCXARRAwucb7T/+G6iTJdFIxaGusbS4hLnaeCZZyJ7r0Vv9S1nTzVpjt
sCxUzGYF/NhEvdZU5XZ1rx1o2Ya6h5EtANgg6xUK9V1VNFB68meeUb44gXoszAiFPO4Z/6knvWaX
G4LDDazW3nQ4fKk9eSV6xuFhMqLwFGLeX+vYMjl5Dv4xZV2B7QB1WEaBOmLA14+hgKZWSazaBPEP
PoEJjjCkeq4pSvTV97NV56bV2Rq8fNfpZytEbKjdaXihiNK9xcLd8OwdX1ygUTcvSIhfj4taa/vH
BA3nmkfGt4ja4jefpyaNI8T6UHy0jZ3W+ceQYJ8pzPE7gVEPf5Wgcivz5V06zScILM2WzPkAZuVU
rFGQSZjUbLDVeT2OM3SR6kfW4oYsr0FndE90wI83Ovs+vcCy31XWGcSHSV0WSN9LyxAlJLKd4aX2
h9lZ4xaRjl4RVQaPyE5JDG5pG7N+aA6CjF1k6dmUpP4YUwAQt6lvEYCYtyK8x5ld/wZh+tEDt3sj
ST2tdOUZe6srnt1EeDtZZiUh/JAgE7+HtUF+/KUMbJNppdkjaADQYZKCtWqY9NcGXoDtG29Ip8a1
zwtK0DX6q0vmap0NdDhqWxPztZHu4q4ySYUXCeJSX6+cTsveVIVPcIxdRG49+an3fvmgxXxcaUnP
UxWX+0NQJLqOon7rFBGUNbN37xKO0V2l28ZwXH6aKlzzcNTWNkyENSQXf+OYZv6csjBuySnAgK+S
z8wPqp2Rale3Ritnmka5LW4dB0IgbIBDOzrdAa4meHvvbDcTHjJJIfDUya2YlNpTxgytUgycex28
Pvw/E+t9zzb/qYZoRiAUp1xCMe+z6fyWQF+WWYMJqTOjp1w5DWFX+R1UEGkvykK22MlK8gqszGCR
wf2VjJBS601NcDRiLf6Npu8urHwenHLuXjdVsZ0sbQlDnNi84zzLnvODLO19K0JypAIbbEngfcmF
HgbhHHx2DqmuiT3mL2NGU1o0SUvnUNjOvJttn9vZJV3IaCXY9uxpiJ3WMOy++xbnrsbIk3tWxKBy
PipwZy+4oa1Nq6AR+hybAp+uutqExigIQJhD41/cIH9w1ebbuDPRt7nISS7UDWSIplvFrQC2avRr
fIxnnZPTCcbOuGq96RA1qngdO5QQGnHHoMLTWHBOJ6Kc3QZV/yxrH+oD60cfB+WmLDWko4wKSmOK
TsS/jbY3wVL03dbkoZo4pFab9hzr/DAEjB+VAwUyCsuzZnQnMlr9MiqGh47/YkNs0OIxb7ybsbex
ONFtU2N6uJ4at3IaHzan2SUWR3fbxEm21hNYiXbCaYqGleiDc3ZepZcaEM3n6HwzBHIShKRoH4/l
Q7UZST0Pbm1nQ0tq5LEfPNx/IVsCKmLd577boKdUm1HV3sJJ6E3G9PU8IWlXhRUAyPf7rTSsl6Ia
xJYSum+ql/WFxwFjq8TKoGO68SnpmWZopQsE1e/U0aL8ZhOJAyeOj3pmQBo0w2zTKLzpfXkKQ+mu
mXmES5VaJ9tOmL4Uc26s5yjYNjQj2hMENCV5JxyCR/yM6x5RlCNCgY6CdQ25SJF+ppnQTDKIS2Ee
7PQaPoLqyArGSmMuw06H4xOwR1x5zOdBeJH7XE+gINfzkF7SHbsmrp+u26FGAaDY3tKjdW41/jnT
IXEUTP+1erhmkp2s1Yo7ncnZfmTjE2YBXcoRNco09DFk7HBQsMNixHsnLIckOLQfyVBQepCKG49k
Ekqxc1UzNK5FcDTr1tmVZMQgE7bqnGYs/WruT+8Iqdd1yL+aPwR248A8dLKBDFZ9Z4bIr5BU1aJo
8mJVd35+4OikbUAAn8r5vyJHZf/xQTL9BRagcfdpev8Q/nS2nLnhvZF9dcg9wie1xrHHpaoXN/oS
bpHO3duUsLoxu/jil5JpiIrBaDH29ga1todpqAoQYTgqc3rc2RY65iGcJvNgR6gUjeJqbkuzOpgM
jxj4j8GrHpMqTbS64UE1f9+vb977eXUQTrd1mG9zm8wxM+UdDTO3D8zJv7slKJ7C/NFYNBO7Wb83
JndX01y8G0aQRIFGiKrXIDyGaR8QLLEB7Kf2MfUmfmDWGBAsTbETQvqsOKCt2i65lFLP9x4zV9Aa
wTm2aRAoRHlum6LdJkDxnnTV0xE6rrWER3U9tv26asUrEeHiIJsCgytQl5pjUImsuPBxe6WjtyZ0
EBCP0vtd66TikZrnks0L6h6gzYCxL0+58YWXujFIXu5DM8LBrDHApTdR39C68LvxeBSiVhtPpHPf
ilR/zv1KuyoEzVeXEX0XPkyppbvacr9Dn2ewk4SAq/Il1OJDkEfTWZgd9O2+vlMZgfPYl2jl6byd
9R9TxmOcUCg269R+tR2DFWzsHyGUkaWXoxbZbouzBE9ZNSXEJC3mN1VsnFGax62opg+a0TjYybLc
Mx5pmOEBQkgivVjrZmmudQMsGBpOP7MAWsOMgYmYDrWezj3kLTui8DHC+2HmYAkU4JwG0pPn6MPK
yjDRdiCvznYhfrsFLsC5P1VzdrUbM8TkFMDru4xp1EDnidjla80C+7d3cOm3X1DZh/e57F9apaKV
EcfGvg+Cm1FR3NagqxP4WZqNQTo29lh1BRYuGANbvUQjmxB1tuaYKjIS8Bh0A6Jcp/yTBvAw9dTM
vUBYp2euOnZMPTZJ7slVM0oN6mRtgKtxOmw3/q4z7WlvpYp+Kg/DjqSbGFkgc3aZASLCCqV3sAhP
6wSNVwQzq60n3e1Ibc1NvxtezqWfm78K+kPIamJEZioU3ErfIJ2gg4iNfBeZuSWuCCwrWpSNTDeQ
cI21YR1h2vwaFYmIrmpY0diCZIw8nrR8PPlJUl46rq0FUKGdGwhkTit8or7hJnF1b0jdymtCjW0U
7UYp/QNxCyrs6zxatRHATDxkB7JwQMKoOGFPhAYA5Eyudc0T6G6Otsw9A/UJc79UrE5xZd1DdMbl
mAZ7h3d8o0MrOvelmZKS2YuRFbXoWnUbMTmZZTMuzYCQXEqtwFxWvpedg8fgy8Y8cFHZ87hRDB4N
2iYzslht7AFLGRw+TN7FozMd0q6+t+t909tbpom041jeARbXJyoWDaROjirrcYo36KugkaGCvfeq
w8x2kjw51+HDoylQ0ggoHXHxbpk38zEv+mDRqToLXk5VXcYEQ74hoO5g/zdxd+rBtknzlC2S/Von
jbGoZyglVYDmppkTkGMT0a6RRN8Gn+dtk0pgFT7DajJsTeBzdpUmLKO5giYg/bQQHaUymmHtbVk1
jD2ccCMGODWhIrRoM/uezY8qK8k4jBqtC/rREFa6CeoLboXqkAUTLU3eBOSEWmYrf7IT8QMgYHMK
B3/rCgevXTAIeODWGluwSaXWeE80TnZpJJJNJOvsnBVqrVnJW85bvxLeT6OWw85VCCJM4PNz3rQ8
4PLm2nEKhg1YB1szDCF5je0G/rp+KVo2CZRfbzJX/51Y8ANCUFS7uHS2ekGQvxBir8dwFrPeHvma
BUzmGedjQ1LNCXySv915wVTsVYWeKBjjLV1+82wY8dHUhHVrIYHaTC0CuFUsa9zmMA78FGtnc4F6
gA0SYwjsR9t+oHAjANkZuJFO2/W6mM/7kCNb+q5zQrhLOxLaqZbmPU85GsqUU4lyHACI+VNX9njV
rIgBOAM6hzzfIuJt2JegwHQ3O8fDELzeif6lGGZMLimBdhR24E5s6DZ0PHzGXU3W12v5TSPz1NjA
jLFgmDj4V88efnT6w4GLtjAdYbLqa/WacwanTz34DHQ3+uEb2EpZ7OpTVRovPSMEHhOioEy7egkr
HrBOTwhnqKF+5qWxZ7DJaHH0VtyEZOq0QC4mP7XObNsZJQ1QWsz2VWXNafLbrWVWLMZG9M3WyL26
8NUqH422DH8XwwgYtvYJHIRM9tmaHLwiexD5AwtcQlf0WQhDZnmoPJwRHDHtBWPybRcab6FitqTT
khXlIQOy2HmnnUo+Dy0CZ8U+NdI7VAGSs8uRsOM2cvMntzWvOSOGLRhX5zqOTcGjIno3mybaiGrW
nFj+IVMryPawrcz63hoBD2o7IQ1BdC825pB6wC/W1PyVnmKzs0KW1759It0o912tfSeiCjjVqqiY
nmu8hrxlD8XRzuduMTFHVhGzssnLX8tuKs6RE1yylHGVNdjmUtPybhVC/S7mwCmLhqjNox92fPYE
frOe3m0b3nAYq2ewxGJjNNiqIvlUOVAImzH8OWgnEUzDRbN4sjTzi+ARPB1lFjGFkfreTlIsZfOH
CSfMsPv6owULwSupQkg5HiJ3JtqyZTez++IQW7xUQKcV+VIe7dBpwFMtpfZOy+k6xNwwJv6n55Te
0qg0wJQ8BHFY2jctSApOE29dhZPU+hEO1YdXq/FgivZ/f8B10pFAbXqe905Fjo3fAdAjUNfwcta2
3hEYlC4bi/lDXqb1wSNHTj8cJeN6nC6KNalzqphVcEW1f4F0F2zLslg6icYMVhPV4evD16ejAsyj
r35gzsFfaGVdHZz/80++/jPPJwTb0N+ouYo0LN07rjPmWGhNmvsm6WpAGQYMxE/Br2dIv7VA1ckg
0ZczTiez7r7bpNtZlNKHm47wpkCDG545sfyVjJZ1thThp0L/TCxcQL621IeQJJHx6rQcKUhSq4y0
YIrnUQ9I1urB+0h6ZmGFbbN3upsy1LRJkr5iM1KU2DsS9JmsSk7KyKhCsfHZKeesWgZ7fpGxbI3T
D2YnkKwdPBXIFc3G7lkvnTrJ156qGGDV5YvmkuYzk8HmRjMuMIu7IymdfqPanErR3MZnowbMTTzP
VxW9sW6ftdus/fBUz47fggvQdOg9toIq0WvsfDzzzJT0Vpfdxkp/F2pgVlzncKi6iLozYOhOF1F5
0Va/OiYQLqGLiTPDNpPdUyDMRcsVdciNoV3lVgaoi+YdqdORZSUwTAtb/qbW1d95TnUqFCSL0XS1
A614nctBxdMJpvF0YwdHAngpdV1yMhiNDXM2a+n45sWsOLz2bKgJ/a2i1J9W5K5ep9rFDs7UYO0t
x2UaOB9lYeWPSFJ0xE6Inig4rfRUlg8vV9inythEZhg0zi6Fd28GvAJWRRi+Odb0n661uHjPgFUu
BEU8M/Z1O4aFcTaLJ3OI0i1GnUcWIl7GZElIU0Ps8oVC+bQfXqK/j90NMDFz0iJqnww38mCR4HHi
5P9dprK+xwn6R1scaOf0t1Xc3wPVwCCAgSdnanGiaR9BEo2LQefhqGPO36dp+nsWTBjezYvg2K4y
7gZOnHG79KOsWbX9dGvhUiwBfwnUg648ZbmGKwL2gph9NJGdgSp0G7rTu+JW8XouJcBfkz5my8T5
PAkecEa1bGSdbvwKF/0Y9xdNZz0lXofkAvDR5/7DNvzuUxS2qY1eMrIbX5tWUweaXGheMuL92K2L
7Fg0KJ+uDK9lxCpjGwauF8LKHdTYRVNH/ipyCn6EVFuaOXg0f+BwFwejs2IYBnMf5XGMfdISISts
n/vsWCDk1t48AiEvXHRI2x1mdjyJ/K4K8Dt5q22TkcKOohqpXAViw5GbLzX/wISP8UQaMHqJwCNF
xXej4vQedfhRBaD72+CnHxNeijoe38gq5HE1onAC70GTwooaHTqLiH2IHWShd9oZyTvYumr4yVwT
Arz3U4h6XLETL1dO2OzyQj8kklpD9Hy+jn5te8AkZK2esBL/sErQeSq2SRIAf80C7aYXQBJgIpAQ
SL/ncCcPaUl/MdJCnGf6Lu8oicEo/kb9dMwh1f+RtDYtHnOdUg7oYFlY8ZNgR7fAdJid7QBgutZ/
6zryQ6Jl3cP1bmluDr6JrCMqxwrvMGUC/XyCdbBQUTAHtd7Y08D1TF5xTWMKPpiBCKDm2jclEHDj
pC6P+WgXi5B2B/aaHxMjmUUVDoycqFBDok7fVY9G58prOkDgIGl4CkwiF6OmEQh3mwgCZXuyBi4s
+Gy70fYouWS6s0GeJlk0NE8g5M8uEhTny2YuHXIHVMN+RfYs2Qcc10IXh1gTamKT6d2mZxLYud89
I+OGaDGhhNTnJFWCY2yCW2gTXYo9/Eed+8touaM7MRyJZBZoUb1xcdibEdZIfg9Uam+ZMlAyR4cc
+VcOnqGJJpJH7XU+CgUZxU2wVXL61zahE6kNjzLWOc8ClBvLjHbQ1ddn6QE/UQKWmhJyODOSo5Qd
2uiJXNW17NnxRdNVZdk3bSLNlOvsx9mxGEz4EIqbNgVsYLfjClVhhXXf3bQNNwBuayrHiV5OlocP
13onBFUeYrOWS7sjIFpPQbskjrW3StrDSFlQZZhS2eL73jLR0m/SaCD/4PJdwgDINUg124GCsxK/
vsw4xooGaEnM2XRRITzRz4DTOvYG/5QHd7ODn4qtrFmSuC02Wauetc6/Zz2lWgzLNngXuwEJCK/o
rsU2AHwbUcNumfoWcLt6HWvyAGqVrmby3kzeyKVTL2/TsJHn6inH8L6K5QigxsgAezXAKlsOBb3i
MTi+B1pMsIAp79rM8TrPFYGxz19HekZPBa0/hO0BQ5SHStPUvu99OPujfy/85xGMhPRZ34kjJ3c0
Llo14AucQC1UJwDh+0rqb0plnMJx4SIl/coTDVDZSLYKnFOwqIUI9glD3K6PwYU2CommAkTned6W
gdqnUwluPSo+NiCU8DFp0RPlTYJZM9XYqsS86aCVB4F6Dkk7K6Hf+F7KiodT0QIOET0t0/WULXCq
5UdXOk84l6o9NCmGtI1/10viCA4q0dLOAWiWsxMz9H25D8IR62PUHs2J6tYwin4afp5xLvU2X0pk
EDQNxzr1JNL5TJ0w3vUKyR4vzNbOmH2qyrq16KPQKCgEGemnzFrzudcD5qVVukXMH861Xp/11HgD
V+PvcpjiWqGP5B/kdQ57WRYEfvBsL8JjbO2M8cOn44/jGUtNqWGd9WeWZ885WkYkJtJYFOs0hJfJ
aJomlhjgMN1/WHA2mht0XFd4U0vNfFGGHa50z4UFj3VKWOZ0CyTdTPi/T6VijeM1+ocySAyO1dCo
uSYbJap1HyAzHmoy+Ee3CHdelambIQT7Hf27nxDKVx4etQFSXe51yOdeuAFH7a64ZnMk6OoqbffZ
0UeIvd204RayYf1wbY1a8AD10h0QcdEEUhZHfw/ZKGm5iIu59s4J1RHPOYhyi0dmHKHY2BzEuYAY
rdhWzSFEwE5yDfs3BsWJXq6My4meliFXVB92v2n2yE9UVEC6DMJnXCUfXpG3O5mvxy6FdO0IJD5I
EVssHsuSBAAGBmqffPZkiTcRMUqIgMl54RnLDlSPzwMyLBAjo9inQILCu5bdFpNvdMWCdTkqNJ5F
ikTeODM7qdCYMH/ZZsEeQPQuR3uLW8jFzTUVyHdEyzGlpaWzFrUkJJHLgDuBO8v0MF0as0IxscBC
fgNdXvXdubCeRlaAjRHy4DMG2bB7V/4y6aePRoM/4cnkpkcwL/oQtoq6mKadntzqxLkCwBsWpwxU
3rZwh8dI3HLl+io8wIt6tUYmt7VlK/hDVfHSiHMR7woZ5GeBtQJxW8UbiJ2XDrInCi96G7vbHAg4
FPUpMijizuGx6KY+PGkaI9khXBSl5nD0g/zdhNMZtpBOXDSLNpTWbLXe+iYcykCatPyosKQcM/Iq
Hv42dhF7s5fW0i+/QRCCMWCbvxK3sRZ5mrQrop4GpFzY0yLLT3iMUOSJUeP2jNNVWeYldaOFBcWd
axdD6zX3NUQjvXqBGk07INO46hgnQ7/Iaa9Yu2RM3SqO9qXQy7W0DrQusrEqGvfQjexfYzW+E+ur
njrNvE6x7S1bQvt4GKNjM+82MCUx0/O5K9sJfwmrKrQQCEXKNylmQY5heM+mOjBouQxUtc0V9p9Q
tTx+K/BfZKmlCVx3Es48tjehKRsKqD1RWn+CRe3pXb0NGDLjKH1O59qMmv6MlPH0XsyVGj3dGgg3
PloJdRuZBzjLb96hD2MLb7LZUsH71AQZUROvBQq/jef6DnBPxtqm0QOsLLh5nDr+5OKXbGyCFWxw
WOLpA5F9lxy//qQMTNqsPADTuK7KuSEpHC8Wz/5V5qNUFtSnnLEs03g2XkIzDGjAc29Rcyhl2G+9
+kToidXRao7YrawHyUhnGVAMRmuju+snl4qTLBYUM/+KE0IJ01yD4vr2m/9VjEJDiiGmeGPK7KX/
XTO63g5j9xhZQ1eVzmjXat3PPCwTJvFApYvwZtHDYqZIgzmDZUSQADi7vKFae0ca4oIns6nE3qLR
paDZZSplv7ECG12h6I8iSwRbZcyFwVwJk9ANA/FG2wdfdTH0xpSqeOp7IowTeL4eXWSFGe5HZlqb
mmLOtTXXz0C6S84jDmr8BuhOxH0QqwIKaxjhrjJPuGclTy2E6hvp3Vd2sArPg/MeoqlgN8TdG/na
LRpUBTdfXS3PmK548BHKPN8n7g24m0P+PZhGjjqN917F841QG/QzxO4jhhIo6gAQpg3GnI3ARWuq
15nkrar9ZIsXk7Js5VvGpe9nDRQv5FaLA35gGVqYS3jmlmG+CQCbw0ue3qhnlGcUXTzSxIhsas4O
ddwU646hK+DQChdrLLb6lIo7M9pjj3hycHzvPEvQGqvCR9ZIe1VWLO70GdDT2Oja86DrIYo4j3B8
/Bs+ZTV29kuHL2oNMYdSVgqoyA+khyY2L0zysJ1Tl4QL5W1m1EyED042N1Jj8gkAmj5qNZA1dszX
dG5fSuYepm5uZOLIGMMPoqUpYUAXW7p+SK302SrUpbaefGqd8t55JmvScNd3c+vTNPc/uXMTlDHO
pVBTVcBequmJqr9/jQDDuWCq+yqT6udeqWGaGGzOVVNff/P1wdPnJioqqWIf/WmYW6qqr8Kqrz9G
MACB1hO80L+qrZK55WqoechG9nezTB891tJDG7HhxvpJgc78+V9f6etDOH/NjDKtdG7VisPmo8oC
Mkapdxj08WlA6sLJHiFmarRyFZO+cyPjXvaDi6bB73AxIguwTVIuke/yWVmiJ2qftQy553ecYsQj
vgKoPBz8wHN/H6kImyiMIOlrPDK8yGJNOJRrtLN22Sw0fX3o7ZYv/fXHeJzHdvkx5ZJk+N750/Hr
A2hlnsj4BKigQwmzqvfAwthUy6Y9jhUJGp5EPGNwMB2FKki8Rc0+D8KtiJNo4XXYBUtMVYZdsa1A
/+8F1jlJ2aJqqznaBnjasKcaRRtKm10cysJ+tB3s0WygsWfqdt4EsyAvbX3ji2Abu1O4xod2KmJS
7loElUrkgCBpt71yFb3jELgNnHiXcKju3kh5X1Ebm1qEm5qeF/YYzi5mTV2AAE5ROKA0Yk5wljbB
QkSnX5BnXyxhdAcslYuxIhfpkP5hBrZqwmw3hpj16PgbdITTsQUTOUmCgWxGOXMFbAEXREWIllZF
uNZLBlFxQTShKwuCCr19pLN8KO+h62G7Zt5dd9o+GpJkWXAXLkO4n1tqSh7wKat1RP6N89xjsh08
dPFLGiYfcYG0F2ZwK8Jo1XcB8ZA+OvLaXnj4kEBL3vOGVOsYsKVM5lOjm/DvJIdZF6+rjb83kJ5g
fD0566LjRKCmYt2awCcGc6LsRb0b4PwQtbuTyVK7KYVJPZAhXqFWqUUSNNm6RGIuAvJlzImezMTG
bQv/06m+V3ZlrXpgr/jfxG2avAc8wm2cqmLHiaxin9MRfo8wfmF1eGcE3jFt87dRz+QktCnYEJj2
jDJdeRMzCaOHEUxla9TB582d4uEGM1Q7+2mYDclaVvyKHIE0A5oEwRfUWBLWFWArVEGG37qT780h
e4GymK9zx7cO9BW9+BXMQCb8WGSKpMGOuhxj5md5kfv7FGuGJCOB+QV9ux2Y7DNU0qb6JBkFb2Zb
z7by/YNnTcjSHWywIGC9WSByk/K06kdDG+hO00uy1YDcDKW9phMr5Zjwbztf/dQCzd0ZXUxOxWtO
ogXOO3j1ttQrtidAgqlcBB1pPWW+4+1FWt4sm0whUftkZ1aYNXBdLwt4tBVF474fXQa9593tmUp/
IVn+PxTo5Z9BgSDP/CMo0F//+1/+11//9a//+pf/qf3lf0AH+reZEfT3dCC+wt/oQOJfdPDjakaF
u450FXz0v9GBFJwfgypxIVyDB8ncev03OhB4oTpvm+C//RfrX1xdF1CAyAHNXHTl/D/RgOYu5v/L
Ljdtw+X7KVPyerCUusZMC/oDZaf0zKDSpbPXEYGfuxwtV3F7WN4Yz80QK7o4KWX1JsUmXdvHLaaP
5odNnnPV1ZJju32nZjM97P7wDv4n9B85s33+9Kp03gZenq1b0jBm4vofXpUpUWertN/bQ53uFc4L
PQzw2mrNNaGEdsmn9ovQGZAhKFxf6MTrl6OPF56uiHebjMd/XPqfw38Fev+fvB5d/un1mLwUmElC
h+xk8L/5XfzD65EObVoT3SktCAfoN9XNF6ATfEqjLOBdFJloywn5X8chtJg49G00/cTTx10bfjSc
8864Y0SjrNakc0CWNWk+I/vNcnXtfDE8Ql3+sxfM9fF3b6Ap4JMR96bG3ARN7s4F4n94wQwuA+VM
5Onn835qmecwacu115QcjxP/XNoBabKEjAkOQmq5ck4DzcAjsEXUrFDQcDMf3G46h6mLMXEu4woL
yhMypPjO1m7/+Nf9577w+cWSYcRxyYUveZf//sU2uZYzyCK5Hc8VRxwu45gwbucvDkrilfZD31sN
w/s//qZy/qp/vMa+vqulS+rTJSXv4k/XmJx6bk9T7pzWZsSIM7EsvRI4NDpgIGZDe9l8LwTCJCXJ
2S7qnSvbDMb27uqfvBD156vdZPQvdVcXtBE49txH8He/rGlUulZN2a5MbNzN4dTvMxcREsjn3gTg
udVr85ZllkaJHx86fCmiJneURS18ZV902zooLnzhNTNyiQRL+3kg4ILYLmXHg0boghm6g9HJtizc
vZJYZk2D8iLBq7nMjSwEf2Bd6HjLL+lsP3KzPTCHfq0pE6G5r3RauLV7DEWjrkfn1dUwc0v5muOj
2JJ4ni4gZlO3tZZpTm7bTZ21w2ZfT8gKgPP+SV66OoX4BOt5+JAChlw6kxVvOax88zgwUofoX3qj
ag/smppt7TjfHEUBJg0saK9Os0GS2Ui+F2zHzy4Gucvea5+IIcAfpJG5E0f6usUJiTNHtsd/3esk
H1HgtqMNZNFUhr4UmICWxFVxNjk0kDpWN8yu2+Cg6c3P2P6s3aS/W7QfbaRu3fjWv6OqvCpZ3LWQ
+jf0pW4/0MYQQkXu/f4OCQeS4QxYJNAAd1np7w3B1J2SfXBF4SJCho2ILYYQ5xYsburH3jXxWj40
Eg17MJicFxND2X9n7zySI2e6LLsilEGLaWjNYAT1BEaRCS3cATjEymrQi6gl9QG/rhb/oMt63oOk
WQQjySAJuD9/795zAU/vEtHZV8Y21nY00UNwDJBXY/YQhtWtNwdA1VObrBifhYzfYPSrKJseu0yu
aypljoTKPZhSK1YowWJwybVxqg0E+HkPLoOqgqZTAPSDG/vwX1y7vN1/vY0INucemgltnuUG7r/c
Rnbo2jY0ya0Bh4fTIYTtPuuOZli0S88MZg9fexVEB27xJiPPShW6tB/wV7gdnZo+kgN8JLaCYyrV
DWhkvQljvJLSr+/Mjs8zWs1BL0obL/1pcnva+u4MegqWlfqEa4qZNBW0lgvaeikOszzpDgOsYRKJ
0BcfWdYP4dSQDF2pe1pPf714xVF/tilWc9r0S9YJbO4dv3M2nHCd1P0b6QngqBroiyUXv44+Bri/
qpu3sgw6XAXDpSwJb4ixOIGgrL06o4lLr0uDiWeXGbbZwP9zTt0ggqmZEBLuMHy1CnIfHI5IQfNt
6mDlgnJiBFhj+OQ4z7AdJ2iXM2DVvgtXv3fWR5uIj0Q+DezLOHmTh27odxpoJcuABEd60qLP7a0r
5hkFAZLb/Ik3ghKVwaJfZs9OUzNvLCgqJ929F5p55vYFBN4TClYMpC5hiCm84Key4Xv6DnRyCzWb
CRB/ESfVyRlhAOsRyab9RDdYv/s6Hk6fgajmnhvIlzDdMPOhlkGvyjEL8+XOxKwR6+pZCNrvhEAk
eGQFDDBQatNYr6VW0WsgTatw8NS0bnryPRQCiR/sOUWZpY4xp9J3wHIPhjxLqeFaG423KdMJfp/2
BOY2az9j2xqSeJeSBdprKclpU95s/Nr+AipP6yhmHh9DXStmFXh4tiaLU4M3XVpNx3MKx1YqQkHN
3t2bTsNUNH0SIv9QHmtXUI1vmRGWa8sr/4YEH3NpJikZHDroVGSnoqsgwvjokWlSmNmd9lwGsCX6
SZG0tWB5EzK1KZ7wNSSCiT0CYNLlwWxvO/UZ9ywBYwawebQZTdk6l+AUMdyL/Bcy0cpsbuWNRoIk
DMFjLfA7+RoMLJO/czWyPIzRdhy1P4ya71ZM2itZdeh2gI9b+otjNZzMgnq85GDmZIMMniFcHTKw
p4Q7aLF8n9H4CzfiGyDSw35+8n2db24WjMoS8rbRhY4dl5QnzY3pWclClibfGQcLvH+Fo1P3aWlb
+mFwqLkcEN6+YmgJD31Aq8CYmeumd8hpDHSm+iRycJaD1kHkhU1rJZAWP6uYkKbZaPND9O8rki85
N9naxrCNH+RidAJEfHU0TP5FYbNSN+MWZq7z1uCPQpDlvqAHFCc/GlYFKY7LrpMIhEZ7JO1UcGHA
f9VR9J/y4Bxb1V+AxTrKK4KYm4e0IqC5yAtta2bjS+WGCG4MVo4C0Bbb0aY109cYpM3CAXWCeHf4
NMhvTXqj2tg5RW7X6XfDE8CPx+FOwl+9rK0T7l9zywBql6B3X0sj+ZjGn7nC3rkNFQzAllk0N6Mx
Mpy4bI1gILHY3wfXnRZuOj5Ydp4cyVhOV3XWv2dtb0Lv6NR6mAhctUA7nxoyx065l/xNbTvaTo5H
rrXrbTOSyCz21vNg8f4zP3zJHcWd5wfr1hv2XtazyiUOedB4RzylLYhACunB07TIPMSSZWmdXamv
UXFhIRwEOOLKUCvbAHw9TMRPdphend5HMdxYy06G/tqYulc90iasjBaMMiO+2Kn1aPQMpHVbQxAj
ZoNqVx5RGt97j2e0oqU+Lk0yuWwSKrMQ5TrUmvcUzDHurOTDZTa+NCOUPi60STeiLh6zrwAeLzyA
WXU8vOURIa6anpyjBL8vWzeTMa3eTLoVIxLIl7nghIzIjKYcmh4yytC9L4tCkQiONQh/NT9fj6o+
BCvdpfShoGcDOSrxpbTWOS/5hdFIuNkVjanQY3XMaFJHhemd4NyBipuCq9XCsy5Aoig26IVnmj9+
B6w3H5lsZCg6giaG6wUAg6wCVuagXRAMaC2TKWVT4B6Q49tM4TCT9Jjk/l+XbYCB4MEpIcjY8V+L
aykf5nXRtJg+Cx/xlp5fPCAMUkQm9CB5CNycrOVqi0UEG3x3so0ReWW4onP0UETiuRPG1SGXelk7
ny7UzkU+WNgqET4vqHCJODbVi2u0X6N03mpkeKqSz4Vh94fIVjV6gg99aeXCBAmW36AIWhvoz12C
+d28IvkpFyHl3Kgy8rYVzWm7nQ2qUCrClMjoxAXswjaOp3p2XQTPuY0fnO5gsC3E96CbOOyd3loF
Q0XLhHwTxOC7QtZfVij+pGDw6TivrYKekoZ+UY/yEyAASHm1s/GleC9xVCaoepe20TPoInEZ/kuB
lgy9kk2LDaD4nFDVvJrK1Ln+RE6an3dWNYEDDiIKqhEoVeoCKKddGYMY1t6IF9IXUB5wpUTbpmDq
p+lYx8mFRb9H0nGKN5pIP5oxXYlbZ3qTE0rUIEEaWQ/mPYwclPcyos1nvZU1oaXuOBKpRHbNumwl
uMqgXotuKJeOzLtlq8hkNovxqVLkgaInq2l4Vs8BCl4UnBC1I4Q1ceTR++vKtZrHzhqpLsyNAGrS
zersexHkN63F3ljLBzw5X2PC0pXVmFtQ523tErOz2xu3BFHOAFOBlXoFT9dDhGGuuhHUnUVxAXau
ftTzosYn5h9dc7TPo+ciMSZDfVMU1AoRaZcLlyiDZW8Xb1np50eGJ/PlqIG1JrmlTDJsr556J6LZ
3UrrGtVDf4myDJYlKzTjWejmAdQ98w3/qViaKXMq1efvSWQNm5bUQdUQFRwa66IaHkXfEdgajhsL
SJarE7ZUDnDgkJvntSJPusZHiyC2ObHTPyaN+pukmEILfxIb8twDhKBbtCgM+yDDoRom9p2F6qz1
GzAX9VK5qb8dQT8SbGi+KUn4i1ZAH1FDe3CMUTK6iQ6RPp69HjkxQyRyEenlldOw5No/p230Fw6c
tmoRddGn0xZdySSS7siq6b0rjBi2nwdDcHlFcfZXGFq/Un63HQmTwQv+Y3fUCEwHqPKi/tPt7XZh
R38C5RB5LdO/+JsPdHfCpWMw2W4Di+PFRGxtxEo7y8RMS7+z6vYH0f4wXtr5ikudKb698XmTBbiX
5cD3K8lot99atm16ncU5qlHDOpG4REjPzcAwCWee4r1liJcSQI5pUjjYwJeyaSnbjtmth05Gky+i
iOP1eEbtZ5wGEcAODEl6c6bvshjOcnCPnceQ19XNhrQf2JjWRHVe5P4yl8yEESac41bSzyAiPYg6
sWUFmHNj8maXEUFTjdLblBooA6yA5K5Z9Y133tKzZxnR6h9E9upuExe1arA0gWucjs4Y2Qc5esnB
1WoElhVd8yTS6qepby9Pk5/vvMmzb8mkEe5TZt95kx20xqA71Qo4q5V2tHEC08+uOIGk3Y6CJ9l7
FGIodxNSeBytWhP2hDqQkgZs7DolW2VLUlOyjkvjjnpXi5uDEg6i215yiNbJ0u1j+BQiCXY+/RAI
WBXBPrUEcSPtWhxcp6/3TvOnrS110MdOHbgCv3OmkLhWItItS/3QzB8Q3776FdFgjS6fij68dkSz
IeupO5BxEYuwaViHrEGJTF1FlIdr9Ac5fxB5E6yCTHKCMJxFIztxMHQnXA5zBEpgoaShfX3QHQc2
VoBzD6JovP59CF8o3dtJd6zKJFlFKEaXZoj9jMQgnUASS2xNb9q2echYZKjWKuG8kevTZ8jFhmGy
HnbQpQz2AhwOTaCwdfKoALpBmevb9B+A2miGM+wSIl+wgf21fZGsvMC+BqrdtmZlX1lEpg0cEhzs
GkgYmJZVSpyrrwrEwSV/iSZAfDqk0Dgbo+uPDr6KVWoUT1oToy/oS3ZdDGDI6ZaZii5NF/O7cBr/
8vshGoOn2ClXNXNOrW2H7aBVxeX3w2Qmd5XHkqRXneDm9NlNbe+MdG5huavCKqxjoWnjTuXAbjSL
a7sJocUmN89mycpy+dMZBPQxPjognMhCTXvk6J4ZxTke/HfVy32rWVcggTcLjCZr+hkLXUsO7PgD
AYSvgkc+EQn1/eSuFGL6zeTFpN+O2Wrwu5rsjX2Y0ryfongt0/iCvfbB5aCDgBKD40Qget7wVg0y
7LDgImIZMCs7NQP9tYzKk0GDgmwB5n6sIkPzgbL3iImEUd2oNnWWj5vJDXbsWMvQg1QQhIjW/FKS
9oVfw9XVuikE8cre3qYM0QPjNUqoXYhZRbw/Uxnm/kfJIuZSVnuxcaVM3GjKeMyEeR2G4j75/oNN
kDboIvFVj/FHrCNJbttvHRH/ssO+XRekEBm5f4kC+jTB4O1aUNQL3wQj5suUfpFJevlIOe+YxAOi
mzrDQZspaifMXNAh/YehFE+BQPGL0qqQ/Vc+lA7onQ7BW3UShv7sCR22RXtxQR0trKrj7uiqDXix
N6uduE5YWgkWAS/Xju5zYL75Xrnv5lAgbG2D555l4EZLMpB2tGoZpGpUNH1NliUOdf54w92ygzd8
sG96arwYPgRFgXIe5CmYIFqD8CgdHZUzAvSFZzDEIz1lhxof912g3+l7IknWjQ1HcuKmM66eFMXQ
Ko7qdwKxn2w3DZZdAY8jSY2fUBdfMYnIjNXeSLUFd93auCoDmjkE1ORD82gL7l45Ilwz0FfP4HPS
MfExniG9+AtHEC5Oajp42TSmYMbHPRkpdGDjrFR9wx8CiDaUH7X7VmmBs7Ja7zaMEI+ILwHBiEHX
rzGFBVDR6RqffW3TKmPd8jX2SCxdjtfhrQm9x8ofNrpd7xCChsd+lNyGybRIMkp7o9GGtcmQMKQH
hPy3ekygHlp2hgHORFg8xWZxCmXVb7vC/zQh6NZD1K7slHCSpjfAleDEIDl+30NfB35Ha6HAUbai
qsJ9ydFs4fedfy5ICubEhNxYyC+aQP6CpuiImNP+UDNr3g9TST2YHIpi+hiaBP2fwmYVtT1lvf0I
1hgdRhsRDBUjBHUAXnKX2x9TmbEOTJX9XIlnQ+T6wetNuSa6kvg52Mm2zcRWyOg7qDz7uemYvmf2
Eg2niyWGTPSo9e5Rb17apoNexLm4K9+J6KvIDNKe24yFVZNNtkynGQcYrb06MShbCOERU3nDO+6s
8mYu/dm1e1mvcV6sRanwclhM/bOYkz5IwVVTa8G6kMR/ZXkt5pbTcl6hoUdQ9sId8Re6HDHPuuIm
PS291irFe8rFY2lcFXRl11Zr9qfiCHQGzEBKOqDTw6OaLIADQVk2u6Zz/ki9KfdN5hxjIG7bgKyi
bQqYZxc0GMTM3oalH47RzsLfG0sLbaDkDrBLZvJVKR+bECiJ1XYPIiHevoqyn6bBDf9cmcAMBdko
bhWu+6obVp5wa2TB4ham9ZYf39q6/Ka2cYqGNCZFhxsK/1Bt6cWaEZVcMMXO9vSThutUMS0wgGSv
bcrT38R2FrW5Med8e1FkrZVmRrM0GZ0qRwfLJvodyfJ3kGFnNJocX7KqVsjFZAMClMZ5psNssBRy
r757SFtQyASf4dyoTygHOQygSzJlmpyTxl13bVsd/f7aUa1eNI4LQ6+JEwGrfecBlIFJ3faC6zYn
fNfHCUPG2VRtRBgOxPMBw+vJ6UtbgJITpP+dkiRPWVmUnoO0+pMFxtqa9d9mz9KBshmrj8huQctZ
AWjslkF7tfJGbmCkwP2E9sfuutfSg4odhQEbmBuuokE5K4fQJ9Kv1VNEFs06aMy3IlcOQvH2XIjm
u275WaNw1idzIKc1Qz+9zMAHgMvhoIegoxSDA4813Gm1cRsbPb+3YfGFzy5bDyNKw1ofswOcq/uo
+cOBuftrrOb4stHKdxJuGajKfTZkx9FmGjEVRnXsXP/DzOWL2eNf9Ut7WGewDdaJje7BbfRx46nh
tYVWvib8Sh1Mzk+LTvevsY4ttg3z9wiywNbTBMxVNueN1tS8fWFXS63yt8CgrENvVo+R6UBn4cZe
jzlZA1qXfWqWpfgdZ97O0ky1R+QYLwxsjOQqdBfHBjADef4xDjW6hvLk95Ozc/pDEOfqgup2g2fw
l3DAdjNuOmpn08qDo+tEnKH9ODjTFGmOYxlcZDa9qxpFXrrKk1rf9pBFH8DbIF4G2Aj1Zqj2pslA
zWKXxyxJcW2lVry0U3Hw3Vbuch2nlezMF2GTi+WrhAxYkMLjwM9WOmZ0Dv4qcRkSn4eegJBB/ms3
Xy0abny+PMFvmkCAbaeI6oxdUdviStdZwzixHpig+hFdgcZV/kbpuAJoh7xo1NhbvDYUG6Vp7lyb
G1O0Um3xFG/0aAgO9SDbm1B0DbEJNJvYHUFgzlrbfI5loMGexibudn/6EzVduC3rkfj3niNoyoFj
O9Qc0CB2E0thEnAc46Bh7wUsGSRAOwbfdh9j8FeMD+pHmSq5msBsipLcWUQ2NkylDXFbYi9SC8SN
F/9khA9/TOgjF80AfFwH16SHeAy8hpMIXMIDPcUOYsrxTygan4DKyD1mSqMZ1YFjlYVxtQW6fzsM
NnqHA8hnUmNJ9iefMNkNwfF0KrHGbovsfYyRyJcjS4eliMyb5Z0dOwuC9WUPdI7fWu9uYtyRQ9+Z
DCWkYEpeoV4ncdORqOHE5F8U3K7F7/AnaS9l2k7rrA+njeFzTgEggVsJaeB+V9jbwZX15tc40CTM
DZAAcbDDHzAnu2xqgn1pnh1Ur/EhsS56MBS7OfmMG7V9trXrmFf2kv5ZfNNllWxIbVjSpQN7o1kN
SRy13AW2dsb7zXnrUxHUd+qEOlpj3D80zQ0byE2k5YcPs38lW2r7im25iAGtdAiTbTb5JmNO6rt7
YNQEwSnD3Q1R//6PWy7WrS3s1HYRaOsMZNAOIi8WSEMxsC9tY4XUcbh3pUk6cYwoTej+ranzPxGr
w16naMD/bbUbl5CtVaDF7q6LRbvKdJ2DRKdhpfyb9lN7o5wHEqs1+tKtA8aA+Hg7fwB953vg5gbs
LkN1rHVvuLR5kG1Z7GDDACpzFcjw2Insp6gZVrpE2IWmk5V4xjiiYoQaVWKd0yf+APlwIst72nvW
+N27jEygIeoIf7TVyDK/H9yaThN2miMsj2DeobRLrEbaik3wWViJflfP/NDAtQFvFbgppsAztp1P
CVw0V7tOmveWb0XYV0mXtqyxDtZkIorI23Va0N6zIjo6WrgdfK95sJvh5A3oq5QjgrVL9tmipUvF
zfjM4Qh2wacuaPhF9tifdCUAOqFKdyGhdMr9CU3cKrVDVE5FlMAelwJjVYTdOtMOuiitdWrMtUa2
5CpzvRxhNdyYPNiVGu7xXDGUKJEsXwr1pzGL5jlyJM2sND9BsQPoD4+0qLQf356Sc4VwWu8zbgMX
Ri34ZTahk6FX+FFyKR67wP4ZJDmundGLNc57OjdDD75iYmOQqZ4+wYdhkHSj7tEWjTWtezMSbAbW
XQKubokmWaoc0omlR+1OFdCgrSPXB8JwQh8I+SOOKiTyEaq5ti718tB2fr2mQaaRj00gK0dy7yAK
lxgbDn8uMPlF1DTs4GRMUaWBB0t35eTxk5rIP+U4rsoio7vBVxUQ70PCKz29XUe6Xh3TSiUbEpfC
jGzosfDbUzY6Od5HP78KCZd0TIdjnoc+MfDsgSMsoaSY2q0Zla8Wx7tF3ZYZI3N9bSM5Zc3LyA0U
+kcDDfJZ0jukjBJ/k6xgaO1bUDFow01Dy4ZX1ky/lAypuJpvWB8kFIc2FdWkbW0kyPuY4PBN5xrm
VhtKph12r608e+6TmsoFL0UjM0mm4op63IRc2JlngODs8lxZJ6ftv1IAbACdgZVmoDQa6PpQLdhF
amy42HH2Wlc/ZHgqiQF1QMXHDH0EzLVTz/SSg5O2TwBhQOByb6LSX4hZyh6y8NAV+zB2tC18gRux
sWAWFAXYGCJwlr14GDGrrhrDnFZhHuGI1W1/mzmZc60yzbqYTb8kgHJaGY0sNz5WlNuQiv424lgj
zkA+1NIiIkMx+XdiLTr0tjc3lzLjJuYPWjYgBC0S9o75IUMyQjYITHSCiViGMBqndROzvMZUO+d4
kpekKfp7s5u6hh6cnxl3Y54FBQlIwt/nOhPgwTgCK2H+z7t1reEpy5LyqvcjSCU5PJHDQoipYdbL
YJVHlnq1HFdd1MwjjaZavRpO4KIw5l3/fraYJTW+rCiSEvBdKkzMXRQE91AD0t1wjmuE/mr3BSqQ
uTkqquKxQFU8AuiS0A2sMbcf0U5wcrBTVrZqZ1VaQnyyYKXVp+PvuP//SwD/Swkggq//mwQQzd9/
+w8yAf/j3/9P3R//7R/dn2P8m21Yrum5po16jVbAf8r+bP3fAoauJpHG3u+n0Cn9p+rP4FN0KgLG
PybNOpcv9z9UgJrxb67LcyjdEPbMkhXv/0UGaFnmLGH7X3Io38Awg08JdK5BM4zYPXSJ/7tiDLif
4Xc2AoPcZYQ9OlMK6bupP1Tk0d73Nf9BV23z4LRoH34/wbtmmhZW1aW1qhSyBLbf3084pT7SqAvN
kyTY4OYp+dy1bv0BxR+NVaItFFrCw+T1/jPyw42ZFNq7C9Zog50bHBoBOu9MYnKGPu9OpJm7WiCk
+306i8a9RXzp3bAjBszQPXnH2dbu++S50bWPNCrDb9IBH7LCiV8TzLQbJVHz5h3SCG/Kwucqpzzu
RywMjWGvTfrLJXPn9VR02U3vhuGUSfKC3XZtZGP5QeCcsaIbqUBQhc66apGPkAyoLen9NvRwR/ch
M6z+kFoQghxqrJdSC++Z0aY/jkif7AAPWM6PfqB1jWmsoWGOzsg7qBJ1BG3MGAruVNBJpNPQ4dUi
mDw7W+Vw1IvU+k6NucNhRe2dHDO5k31LWo5dhHdDoY2z/cz8ruPowiZSv2oyKTa+MNShZjJ3VVYB
wSzahp3rfcFUlmRx/SEajG5QYsXP+F9nQy52IQ/m0BllDzgXTLgvfjm9/r42Crs14IH+0/EhlySN
3l+zlGpPiyz2X2tIHuXYXYzcIRnNGKODJbJhr3pwiLbf5usCWvG2S8PxZSoNgDwo+A6aX7z4rRyP
gXS7FfIM81HPym49Acx5GBJyobQanGQ5aPY28fOCfSLLSNwNxoMr1cRZkIe/n2DNs7eTbgbn1k6H
TdlDlRQ4n4lKqjkRpwb0hFRz7g0kkOXQy/ilshpv0Q++fHN6kPekIbq607/SAteX2Aeam1s77rrM
mSGpWoMbXkzZIdHs4gSgQtuYTtdcW3Txq5pf1TN/W3bd1DY/8sZ77OvK/xtqr9zikKddRSqT4Xrf
3ej97Uc3eiOfRLGBj+6NoyaRYOW6suIcSLqLU6lLzSMS+/QwYe3fg4J2MZT3/sYWIiATYsS4HCh5
tykOlqhzcs7GkQRhM4pPhWEIe7L7p9fyVUqgRsLp75TDSY0XHfESptOrb28gEazxs3cOPhSOUE2e
TVnO/oFqfDQUFWVFF/iCt4ANGnJj43I5V0PbbRJnbB9FYFF5Nwil8p6sTeFk1lcgp33jWGB8A2/n
VQ5HNDdrr3kYBR9ihKZX637ynM0a4WqwiChz3HpLFJx5JJDBOnDcTnfS6gh35NS9HoEAXfQBxVIK
pqNqHPHdFskBh2b4Cik+25gVrm0nnq+4WXKnhOAVur0ptD569yVALFxk849GhxI7gH/IDMDTCB3F
pctMa132TnWDxeIsrayyX9xa0MLPHeuzsqwL9k7wzmX7RlIL9m3igSgFXOdG1t6sTwu+8lR4r33k
ekvRW/mjqeV0NapQPwIbrI8ZWIUtIijrGtp+vLKoZ14ZQfxtSWP6U3Qzl9dj8DCV/j4dLc4G9kTE
SSH0J4Cq3CWOVBcXC+LO8omJEDbCG7spg6tr43CXjkCWWM+s+6D/7D1LkP8gxjPIfRtLHAz00DDE
R2AYuMQ999spGF1Tj7iPlKPVPiIfaKvMOn72a+NDx1tzYnjSMu30sN6McfQI0do/Q+vIuQXM8WOS
4FpjzAqPUao8OkSos/7lEwbNgn/+R6pn0z//w6yr9xbb8qFKeeeqll+JoaXvhhd16yjKfKjDbfbu
kj9X+Un06lgxK4DeAPHovOxdkyRTWyOJIJph109WPe1/n0dcQQ4o6VSb3682jMM5iD7LNCgvut/Y
97KOfNSOw7gxkKndseoGJzuy3n8/ac6vqEGw0TwJLr8vEL6HM6TlQtHq9u/okSvaMk+if+A7D7KF
Ezl6Lf94fpCIoA1bCdSjPLQGeWqjrLsT9dXtByd4CXSkWcSaaa8OUjJuFEvb1CGE8jhjC6w7s3pI
oiR7rmlZNbZfcqAZKOZ//wd0VQ4tYQnSfP4CPfRwZ9DRJsrBvNpD/fr7dNfX4TZrbWbl86sKWhoL
0DfFufMEFN2X3+9Gm5TGZcmFmpeFsRQRHexOdK9YjbUbB2jIayJChzY/X+T1NWNO9OQBflGh9EgU
a4JzSJzRxtXL4uoQF7WG1KbTM0Yoa4Z6/TzEpE9ix9xkQZS9R/qDznL1oxfMS3CZOlfSQJ19jEBx
kw5V/dz67UcHkvVdROPtLR6H9qWr3OaWZ3DPUPe+MHOwLwggH6vROTo6qaWZNhhXSOIAEfqAPAgG
RwvUjNFLxCl+5Ue58QBemjgH1gZe7PeoX2SzEYVZ3saAvnBmVcl7miYvtKxotyfD9NTqV0vT0z+1
YsHyKpU9l37Vr3VtzFGT0jSrGNNvKYa0R9/UiqWjiG1rCns3YRMGElPvTRSGn+hfKvCZLkBJZEh7
DNkwoWrXeUojSM1ZqJyXribaPK0d783xmAcrpUefwnLeWrepv+lXXeJmhHxf+s4RY9CKtskAWkRN
bCJs8xE8+LODLRJzbNB8+MyncVRo3/FMfbb6gYHNpAEAZAtoPBmQXNEO+1EO2r7w7faIiaDcRajQ
zn1Az1fYg/2AiVysq74sbhXhuyQWRx54ABvOsGqN1/x35+DP+9Hk7IN27X9zGiQzsoJTg5YbURTa
E0JU1miP6mQxsaGaeImWNGiym+OaO41QsD/gBJmEt80f1FdHECHej4maAJVn80P410Np8nXHbHgs
iXv9Hgv9PgVF8BW62jOpne2XqykYP0X4SfLn52iM6lM5xncRFdEnkI+/RtYMH2XAnSkGM/koU7IM
/LqfjjX+umWPzXyVDKI9Bb4zPoRS0LLOpuFLBPrecaV8ZSEiRsykYnM7A3S5VT4wd8Lamon4bgp9
YNDZVq+ZjeAQg2v4CWvsYoEjjoj+mRvCfpYwpbFQo7Gz1o1594rO+YA+j6DM7soXzuZEsZHKdLNH
EJCR2wIDctN411pwRUKqoMxrmgORr2RnD2V4gkbkb4o6cB50aBdQql3txtCNvB/ZRLcopW8yS3yt
tOn+DPKxiPrkp8vQcSHIkTdWXKK9Mk7pce90a/4S6jWcyp4rP/0lqatX3S9AxtnGTZJ6dJO22P++
SmZddmx01KW/DzudyRzNTmf7+5Dro0C+O4jL70MizAS/p1dVdhryZvJiKBfIC6vVvUddtOECiral
q+TbgJrUc0bEYaUz3iwzvfw+Hbt0IvHw0tSgLnkDHY04Ls9GoJb5pUVhcxZSqFVK0st7Zkb7iFX+
B/rGG+r37EV3lUY0m4Ob/H++lGJHrIE86fu4rjb9NMQ/rYb5VDWJxiLlil2lsdELp8vpEZGN8fsS
X/gbfbSmd7ztrHSRPp08gQVnoC8J/NeDlQzW5/el0YCQNjfolfaSP1ZErMZWFU321Ocz9A/GrFcG
L2kSQBJQtI2pK4MXA0LKOvBm5BV8iCW0uPJDj8/s3/n7VIzjTgMivPl9GjcAO3wwvkSRzA5hmUTr
f56fKJw7vo8RCu/Ylbb2z5eBPP9pDYb3OFUZnZkGaTV9tvLDi1ISdxAoPkwVRCSYNy0birUZa829
Ra5p7VIxyhWjgeqFr0btaELwASRXvyDlBiJioAo2ISi8DBy8lkTqNmTARD+N7hXnhFphnbT2QOxg
A+dQ+dS9eC4RsObNE6L76NENso0VGuOBcBJJsykR1xFbx0Un3Pn3EfrKiva6e+pCrzwFaPH2En1y
n2XdRfZdd2kQjl9SArBQY9Itmp8P6mbpM7G61nmiNnYvQJHxp7/9fqjoABP+VV5TGzBDIvuJX59J
Jq2g0i0Hmd19paX3WelluCK8/j4yHBvSngCXFURmvIkIcdgMBdwmvSaTzxBx8IqFOV9mwtKOIfvg
60CEld5MyUsV93d0puNuqlGdO53mv4MYMhdGbQyXUBY4RbTqq5CIPlKcGSuGcyElqaF23UCVmzDt
1/s8fS8ird2RhweRnwjUd89s3/JEax+TAiLc6AXgWeaXpX3HOgCjaAvXc2eLTrtpM2xUaaH744uX
KW/rb0iYiB/jTL/KtqsQGHTmtgrRlTtlZ+9CXR1/3w8CJ2fd57m3A0Cm3hkm/T6tOrvZocPJ0del
/jtDmh3O9/JZNEgUGhkxUDEkuu35hGboSbeXJkQhvP0jjOj/zt55JMeubFl2REiDFl2G1gxqsgMj
eS+hAXcoBzCRHEdWq4bxh1QLcX/We/ktrcqqXx1YIBhUERB+ztl7bW8CWWGAJ3VEtQFFTKIud+x9
TwosMJBxRh/N8MfUJhg6dK1zNcTVBzK2S5EkwWMQe+GhpmtLNCR5LxiZ0BHZPmEU4dBzzbGlOvl2
Xq8av+5Xmk5gKn9+eaid7ozj171AsLKOVZufEpsyRLS5exikERwAVHHrL/vq0U25PDKJJM4JNDNS
8uBLEG/2FmhOvkBQaMOu95OVG8T1JZfxtFFMxkybNA7c4N27YwOulfaby7R0N/I1GCktulk9t88u
oVEhcGt4Tt1DBAvih1bnA7KheqdAua1UqNxzYkSrwE4kBzx72Dz7Xevi/ghSk/rOplaHN4PyV2q7
KgjMRyP55JIan2DPujQBI+e9N/sUaavSeDkAhcIhycBFtHjqUuIQLPJmLr3VPpI8QBxpxjl9u8ia
A6nihlBEv08Ea0/kRNMd+glmmInUss9em8h+9Rr41xxi62aKdpalG98DJQcjE7TDfdAD94/zQ9qq
51hDlEkOhThNZX/0kITH5pju7VDF7DHxMXNSyifhGFz6SXKubHt8a0awsJJheeKbn/ZAcN/8oOVm
7peFdREUnfR+kpWjwvFLMwmCIeRXnUsmXGuv9L6qmFuQzaJ+70VqOESMBzb47dP7qkRFKdH5jrrO
0ItstIuu41TrXReYChiaofT3eqzSg56Iz5TcHRAWQX5f4tj703caI9JOa37RaRDI21mFMVfWue1H
pthVNOshxvnIR7Vm7WZqfDV8RAoCTNjxtqvS4a6sEtTVXhReRFh93J7upDPhEYw0RiTti51DEzJ8
t3wIoy7a5+6osm1lukvPUQF5WClTTFbjLoBmJBjAAo5D3PfHnGX68bb714bMF75aDF9gY5ON5tW/
XFTC0L5c/ZqNrgfTJTwZbqdfsZHr1wjhxD5MYS0kvpOepVVwnKB2RrzrneLgQ5B0d7ztWKrp19oI
aj0PSveqr1zHtK63x9GYSeRuLPbEaMZXs6zja2ak+cKtJTfZ2k3PDRSys9U73kY4Oah/rbmahtY8
9llpHQPk1AvIXtGHmB0t0I6KTYr46A5Hi3PvqDjjekl6YCOde0zMNPEVAJQmx+uRFdWElt6Hu9nW
hK24w3T88xz37KWFEBevQdaedA5+GIgMmrvWw8ClvGNpSe+KzDXn1CV3XEPgBcrANKNDPYavoe00
YKPjBv9k6iw9v7NefA9ljBd6OdhynwG+BQ3ADM01Q/H8RfOTxxgEdcGq6YFO6BpeePNQ1DCSrSkQ
0O/ZDebYW0AyJFEFRCy1aaPe4O8rWh6K+VLXBx+BGpMT2rkPvX4vE8ZfmJKMsJn9spF5Ma0KbrEf
P5O3nN+hD5txRkSpzeLSQJcNPUEDtRyJ3TkTsjuvIQKxU4DvAnPhwLU6Z3ZVXaCSlBcNHsUundSn
qLWTL5rDEI3mmorEY6ZaqWMTDsOKGe0WjiKunaEzdt6kofoa5LOmRcfS98cjId/uCZQNJ1+cMr9N
RYa2BeRI70RHBqynmjnz9rb318aWQ7mKADSwGsXegVWBTW2VB+hLEUYQbpemUweXdmrUmQx1sMNm
cEmG+Imyxz2NtkfusOY1S4Mj7VmJSd9TKCBVA1O6rpiU3jmGYLU1b1CyiAMObHKxWryLfZu0D+7E
KB7Udbgpyq59yCSeOAJKNxXI2UOieS2MKumrlUrTZgF2H1ZExkJh0A37iYD2eEsDYGWbeFxuf6aY
/zqnLP55VyK+FziqAVoqRYb0rrfR62CjypcOMk2niny8KDwfsXRbdNA/dvmAAhRz4DlssMBxCplf
BlYg4VHrxdpP7tgEdQJ5IdChJ9O2RRzSpHiExhDHTEfO5ox0fsqZxS4C1MF4BBpujqg71mBHsgue
cgjERXPCq5Ct7TD2lpWeQn/sR2OpMy6CxsRFrYhQOJSuCRVn3kwO3M0YONLeYUC+zmlArGUdTK8V
d7y7aRiak9XjR/U57wBrNNMpSwiF9Sk00UOwe9uA7qVSgJq3NeYX6y3KEnQO06sP/bjI3XYbGUAJ
cezzZw/tuGv0on3uLR8/Bv53Uhqd5llDV7/ymX81OZJSLba5iWCYwFBDOPBSsT5YT5F3JNAv/nB9
uNQy1cptaVjvzBzC820zCZJMZW1+NSygl4U0y+dhmAGxXk9lyrt2kIMWLhjLvTT9ZH63A01P2WOm
wQA9FjJ7jE0GxQ4YW/KuvPMwTMVLV2QHmijyetuTfQCKro9QlLv4naruYvn9qa4qeoGV/ZsZf8g5
3Dqbpi900vG0ZtfSAnWlliKnipFzGlHggoDBXRjrPWF6sh8XwjRQ2cwoxypeq/nkdPyuKthGGYDW
Bn3lmLLOwIv42ZM5dsKa3r6a30mgZ69yssJzl4c/EXa2Q2UGP9KRBHVlNolVDjPkPaoHoqlaFON2
de+B8k8M6xAOxUtt4dLDzmgfkm4TSx8BU29QYpTGeJw12S5+rLM7D3KJ/OnXaPd/aleNZGyjhZOu
wmsQfAeDOUAQmfoXcyAoV8dpebzt9rb5QhJBs7IrzpadhYz5tczQ/CBtPbme3twJPslTi2rylOCG
rEKTf7S3UYTebCa3LwQh8DEQuavbUyZ2BbxYgbPWSyTVU1U3HBteAZJ20q4CWNxmTCHO6p3ugth2
CdLQRfMCmaV+LqN+uHchEUVtVD8HLgN25ejEHgkg5HzuGdFXOaKJeZOaqrnUGfSu2xfCBLlzNUDn
Ea3MWSLlBtmLI0YWhf0TM7pBpHKXHOMpS4h2z+xNWqA+88ImfZ0S9eMIJA03HXldVEddOthk3f6f
m2h+TpT3xgibN61oJ8yVt1/NnKP3wp1DXhs1rqY8wWo15T+TAPnlBKlBBotBho3R2lvNi9NLpDnT
koAQ9WIRqUV9yrrfG0HOgBqFcmFQT3G9z7ojDrjkDuuPuW6L7DnFALHJPMJ7mD/ryyli1KQr7adu
a+PQlr/tgs5ECAVhgWCOab4vwnWH1OOA2zM41HpLViethdtTMLY3ko7WYiRGdtXhh00WY8/UC+EY
kzA9YnVBDP3S91xgWkgrdibIwefb7uA/RX1i7pnkJY/S6N4IAUg+Ga+JBbZn/2T2Ir1XuJL8VD+E
0/BYD1W4qTu4OreNTS+zw8mUveYTogpb0VgjWTPYF0HkPxA6IY/GqL9NwgW7bXggABxOEWQxzVMk
ouajCj/N5o+REXw7iKtHM/2QsdEhf3bsx2lwLpTCW8sSwSdaOrRa+Cc1tN4bLwCOHbQe4cDcRwgp
GabzbePGhn+cau+uUSQ3k3syHuTI3MuLO/ceY3cNLRBQW2H6ipQSNT2FCaBlL0Rcq7iYHUaTG0ws
zyIVEPh03dmChaLDFjwXTto9asB4paVXL2YdKoh28pJadK2Z9r87jQXRvEjnKMG2fPEHWucWMr47
Brnli+vQj3ZNymrbJOOxsCwEByqEfa2RJHIoh2GRl5Y6eYz91jX2HmS7kXzWu27rcS+63vY47B9q
d2gwb1nQoYk74RKPQWNAviyXRoaBHcg/CSs4uVbuEJQn2jvikBJmj1QWHaCMDuR61C9NyGi06cSr
278KBx1SbqT1qbAceZKjWZ6a9e3x7dk6NTauSlL0i3ZE/Dxktj7pMr4/yCnNswWRa/ynZCQgw8Or
h4LC2AZeADdSD+03MSvUGwdpvdViAevNkDZxViWriXdoLQJEln47fcIUjld2gHxDDwXuvXCCe6KV
xy7A8lFF7ZrGSHIo9Hglxgytc2nXVz2pynU92oRQ5gGuAD96quoQiIE61EWdXCIXLnfosKkta4NY
3z3YJDa2UKAgC3v6pW8hNNSYpaPZVL6GHxEtmLC4C69xaVcXbvUaDDA2Gj0o1mOAs6RsYpjI+Z/t
xB1INtMACLnvD7IWCm3h0D3mljDuvKzSvznxCGgM8h9NjlyYCY/wElp1VsOAM+Zz3zvgB55gtBi3
qMhN6S0F2SkX2rLuJcxyFom6t6mL4s2Jm+AdfZeJk4tBJ43p6knE+pGknS/hB/02LgYijSfGNUZZ
vbQ6UQNB0z+4sw82OmiDGx9yydJQNglxKnmURztDTCWJ3X55oFv9VTCL3NIndEgMcZJm35r+fevK
AibFf24M4OoNbX3dnMgVbf++EfNuE45H2ULysHEkA8NzfBhl4PB1ljZ+7SXbeqidR1oG5r6i0ALy
pdmPKaTerd4TnOJb42djGfVvZzb9zhzLu8H3141Q9bcFVY8sMs14SUJS7uif6XthWqesM8MryZMd
PgqEwoUbJKTXFZ95TrYcfrzscxBc1aWhj6uGlvluzNsnrgDWh0krYDYhyGNP4/xB+tlH14bmh+9w
LqaZkZz8wZuuY63/sMCj26aaZxdyWeb144eXQL0v4qZ9j2bmetwN4o1+IRK/1MpfubZFi1gb05ew
LeqFG/vkuo1hvhVR8WmTV/rLIBmua6rmQ8vJfjKi1jhjJDT3jLiH9UQR8qQS/n1gNsmXhC5rBdHa
nMb6dXRCuZ0CExnrWFUEFx7afKw+CQeaAbaYAwsu5aRSYvjpsnQLg33EVGzkj306MZUDZ9dPzbjL
A9KpBg/TTNz6r0GtGQenwsCrT4m+IfymWdzag1mA4WOmxTsrdAM+np9kvKccgszsJeOx9irtlGGE
wsrDMKMpWXgaBHULz+lfUnprS3Mgnj6QhrsZNXNlFOS+A7y0H7ACG7tK9+q1SM3uDdzOmia0OBj0
1hZNZTtH3c2cozRhkneONz67iVrWo6m9jVM6bAUtyxXjJO2tmeovfwC5o7OIu7cm9+P2NKt9a+Xy
OW/tNove+TdWqUx0pC2Jg0tfzxYgKjXo1MG4GHpmPnXbhy92jOt+/qnMXYpdXNbZ6vY76YAwfJTE
SwaYAq6h/aPr5IrlguhvFn6bMhmSZakaaxP4pDHPEhnke5uJ+eyCwXJzmii+9kGW/9Aq4HJh6sV7
MehzQfwJQLi72JmprShD2oNCIXeXJra/CoWzEz4LPbx+btCOR1rAEv88ahLDoQ010FreJSKRqEnL
FNoIkUsc3NGmDphMZ4LA5jH293bu5gvl4MgxI1t7jJtvYi/sLZ1yH1+bnb9rlgunJFPpPZWbuisN
whIYaxe7ucWTDOG0MRPI0HTLq19mX3IDBeOzbBHCwrIPr2VsncVYONBiGnc5uOeyHul72uQ1d6D0
wErjkhb1LurDC+mix7ybwpWTi4mIX9FeonbUF9JOPipR9Pih5QZNnfnQdUJsSVOGhxvZ3TqEJbOc
kPpfQqzFXCvNFFH8uAMJ2D7cNqmyGlIUAqDnHgSysbfEuW05+LGgyYMhO3GXGhxu6WT9okxm9lnK
rQrx1sWDhURdaq9a3OqkKeEobNH/rbWdA6n5nKed2jShbx/VV5JOxV5x9dISGgeNf6XoK7FcVC5v
EPHMVmwUG/Qir6FnOA8dWekP4aRh9OCg3aZ8oA/TAChIGJ0ECGMc4yj7uT3tz6839W8GUY+GUssp
Rvrr0DFasbhKGDCWv60WZDKKrW0aGc/KcFZZAdDSDsJfjtldIznBYhBBuxzUbPlxehM0jCTXdqjS
E7E5I7m6HpLELjNeJqJHKBD5U92pOVUF9iC9jD9Lh78NX169aqOEeO7MJLOZe+zKSkr75Myb2yOu
TnjDMTtSFhCrNzTCXEaT3p7jbCRPgUXDgoYp1Xigb4ZO+ymQvEDrSD/9lNZ+ZpjrZOBGp4wYvaQY
mAVVvHdRCJ4qEs25DvSBfm64E3k5LG0OEOJk5XkyzZTUPu9OWqjTczB4K9EN2WPY3ysI9aSqwVnX
C/M+pnf8mgVr14Y+kNRiuri++IU5/12xhtwXY692lD31IvBnDm5/jPrJ2zAkhNOa4Yv2Kvj/zn0L
xRUCFpD8iB5ZM3uFWejDS0D7vrGz+nNySCqzyensyDtVIxM0p4S0IGPKTOn5jz1GaZZjAWVhAGRd
NXJRl0n10oDAhtOQiHMTD29EDLdZ5y0y5cVPuHiNhUto7NHvipmB6ZWkyIXTSy3wEXck7LzVQwbv
w4nynY2/bE1JwS0Q7DpgLPcILzS9I02vzCVrKO2+jMEh36FfpqFLpmlEkAEdk/qN8c9nWfZbQZUE
zggKFSy56l4a5LjZJxV6BGb0415rBTkrAJmXhqceqCT8XZTl/TWZNznyNK+syIvxWYbWlRsHd21V
n0preE38BsrTNtBI7Bw840nXMv9aaMQxqcgY170fgP23IQBYZn8fMsPYhC5IEWZXeLyVf7XpgV2F
C9WQ4+ODGYm8i8grvKooTq9UYNQRyhV3heLzmBQK95Aa1+tse80rdGJk3ctIs3/pBilE6MF6ziyr
OTS9KMGI68ZK5/cub7uQ7K17Seu5ZTHqNGO7nOUIXFzayYa/WgVry3wcbamvQeDAK8nIC8Xyc+22
zJacO92Msq1pe/5pjk6C1JxfIzGjU62kplrpsmufymFTWzN2SrgwBVtdAeSGTSdVxmzKk7ApNPM8
2cMvGfb5ntHRRFaPr4jocOqra8FhN2TLN0Ua4YiAoq5DBfNe9VzglUk0DLGKQK2p7a9eN6Ngg7oh
TkBsoZUrgmwwt8XYkPlDJg2IFoGXgmlGOShx0e1MXoVjyxVTBHd52729tks9hFq71CPZSBRKXjUr
cNF9kUGXq3QZG3F551nkolRt1uDXqtV6YoSEm1I/l8IPz/Y4LdAp5ldXEgOvevfCdGk4Acs7paJA
ykJ4NR2/70Gk7i7HM3T2agh2XmVcYxywV79y7YNCAd/Vw9G9vSUx16qdbstPveGz7isqXlwrybaN
MO4xXEG3xacniNlAW56+NH43HmJlqi3NFOxPbaYxm2MDoaU8tkN9VkkdHhF9bqWd/e5LoAbhAPfX
Cyp3vuJVWIXXdRqefSs3MPnY411YRdU1LorkEk+AvHy9vP7xLIS/IRS0G7dKDyLL2mMHo6a3wedR
gcBtyCrnWg665EclizT8bfRRf+/6ATLOkDffSlWDSn2+CI3kEyG6vSYzpbnROn9346XX2Vdfmw7L
BCjvLHVROxhbm5XNTEJ5I/WIs9QrN8jxwquHUQhnU1Vu7F43USXugsKajiR/HDFFkwU6jmqvQGCt
Gif8djMbWR5MBEwTp2Qw3WuW+kyczQYLWJZ419tz0gwBL/jNpu5t686rm69Ol+b+dq5OjjMHT2F2
uO2a86lbyA0dSdJmO9TzJZ9PHyT3vaJCaas+2I7zlaDoOQl66soHRw0EMQFwj6RgsvqYI4fUqqD6
yEP7V4TF/NMfguc26NQ3cJYzqZ7Fbwf3TZtU4Y9FigzxJ2aMAJD2j1UhGLXf/FD46Z1jXmuhNzxt
EDCvyxHxYEamVY9YpIByaAZh8qtM0sdgdLovLoaYrBz3w1AlNpPRqd65nxEv4tT2azb12JZDX7xY
oUbSt5/7T6lWwFGyWvWYDDTNU46hBygLnGUJMKJKuPpqGpV5IeagXqMVUMQKzHqXIm5PRFn5G19i
xwgKNAEmAVkHjWitHSWZ3AeQG5n1OQ2pu/1wCPVJbetUTkfbs41NC0f0ZI+hv3adzD07iJHXSNa1
S8SqgYPfL6+uQl9pl4F6aMnv5CaaeY+1k1gLT1Xlc1DiSS+TxkBBjNTatPXsTUu5g6E/NN4DpnB3
QrblZ69QBmI1+gqj8qrXcvg1tEz1dL/86d1s7bZRzHwrp/EuCqbNib9NA5f3PZ5WvCvciooQMAE4
JKx6pb5yStn/kAy1t5rB/tVX4l6MdfKdZdoreL3u0505kHWre+8uNjv+hBhpikZ32MM2/EIvPaeX
reOcQ3HEx0m1D4o2X3qiNx9qOqrLNvabKxS5ZtWOQ36PzzJZY9HQzmZKSFWLDOXk4LbeaPXchba1
ZqtxMTkAWah2GBhNhkIFcqkut/EQVvlh4PduJ0KQjjDitI0iivo0WejRRs2pzzIuO5S/3XBJS4qN
GF/rfSasZNURB/KAibkHXljLxyaGcdWahvlkWXlLjp6WvBQSEEzjxuOrZYPl4nobv3ezespD+fkh
5PSl53h3qzZ9khYSLdGQwWpX42/FPFbEgvayF5L/5rkp2qvx9c/7TkwR6wT0ogilOB5Y1cMeH7hS
0t+EBdznfvvbiqxTbCfo1U3vKXFl8qU4r8gz6z9GjdGgHFXwZk80vSrDa1/tyNTuMi8InzsBHswQ
2vCkRjrujT4Wj2afYT3t0+BqYidbAd/W7xv4tasSyMmlg7i07sArnHU8B5sGAMtJl6TXVGmYHGVO
qQTHLjk03Hx2jOrTPRZgZ0/Lu9iNSeQcJCqkbVWgsq5lqjaSedCp1iaLFZeVXAIux2tFkuQ9ime5
KoSrrsz0TUIn0AQHqoH/M2X5Ewq7iakU5F4oEemChoH2YlN13knf6t9Mn6Qs6fTRx8hhHfnG9JlG
+Svg0PLb1aZL1cBdtKUJCN/Rf/SpXIWYPtCelTOFqapS5suLP29/4NJ2CmcxnMHd3ms9VGrcGZUV
Jj+UFYfOVc2vug2u2PbNr8oO3z2015+1RlLLGBvqvTZhuSm/iej2oJnAZ65eigBlY6tE+gy5AnwB
0JpHB63HkosPHtCatKh4IKGT286wshVSBM8nT6zPs30fa/GhT9v40CXmPx85bUtvF9gxkZn/+dzt
kdv4RXX316ub+ct/+8pfLyekEH/aX6/8l1/T0KRZT7Zx/fMT//q+2+tuu2FBsCsTIkInsiw+yHKM
Dhgt/rnx/vejIiXbHf4RgknBTXmwqnPe0X6CXnKwmC1fct1ojpGy17c99MUu2S5tUR5yfzqCq+su
E5Lccz5S0QTeJe8qzAopx3aXjh6hZwlyZoF/d+7kRJvbk35yJKqIWpjQsH0bh79iVrGky6RafpYD
wEGa2ndlrRfcVitxzf3M4rZcUaTXYutawMGcXPOuNjGjAwrjldk6aE4o0OJSPOte6R6VwChy20VE
6J6hTz3derow/psjR3Z4Lvz6FYKK/5zZHgCdQf0ChJkSNT81hxby566VClBZLetXX2Ad0dFht0ZW
7Iyo099kTw6ObWLLVrq7bRTnlVtmpOKNRLxYtbT23DpWZuyMPwU0LkbojYVCTpiYATDrTSus9Xdu
G3tIObl+M/p8G5BjN2Q7t3668eRQH1xuSWd5TwAelmGS2e6a+fVV3TOt8Z5RUUFUYPW4NSiGKBzb
Q9+kvyJEC3aHPJf8gQ4fAM4TTcGV8WXAKngws1XoxHJhlEWC4Co/w/gJzvZ82TfHqNxWNRcb1poE
2UZE7fZeoq0SE4xC1RuMnUXmLCpoExpQLmQZcGZIXxo62KJ1P6YrEzLE3spnNGjfk1k2NAj0y3MC
z3/dOV+G1p8zFT1GeQx6dwzwb9ID0+MiAmmV0bkyrg79g4fE+ypZx6wE6Vkr+n3GQwSxiVlc9Dq5
Zblg0v6K/gqIkOvEnGjVGx0nOmiqlMtmAO9psVxN+hGDkygnAixSEJIY4o1cVIuoByMSJ81xNLw3
N2ycDbHfRWb69JaYndSlp459oLyVRBV9Vw65BCMnolXZFeU2o0vTjXFx6CdZHAz/VWSp2DuoYCFs
QdQbRjAD0m4tavEehF44Ttt0jlIpaOF3TkuSX8C0GKQfq6iGn0n4kq0ctG8ZIY2WVB9iyPBuyv7N
UORhZM9e4qrf+QSaOm7URzY17TqCz7GIce0ABgd8FtPvJVOjX02DerTEo94YwQUPybRWDliDAviz
q0PLrLrCBiixc6Puo5wUHfTGesrFT5jYH14LNcfyJncjy26P9nSVTeVOdF31alt9vyz0ClCaHB+Q
0BhEnImV5jbI1brsva1rH780YQt6JznMQAoUXlRwPhIREjlO9dVl3trCrVk4U/HACdLsNXt2aDzp
U2i9DgTcKXShHsORL9slKMIfq+gsYhQ9ls4QGQVQ/WVGwQp6a/OWK4ixYVtuVGJ2W5WgYQzhavbt
5H9EEkI3YJlpicW8uAtLXX9wobYLsraC1Gk/K3iodwIl8b1NIXv0SxYNXTh6O5otxmrQtb0ubO3Z
qnUNoXQo16pBHivcu4FFD50VSFZ611xAJPa7BI/NMxz28+1rCUmsi7KW4gRtrbzvWhqMsn6qCPd+
r3JqLOn1ztWqMwzyQSuX5ghKvSzqTQatltxAFlxO/o2AbfrILWLau4yEehX675PW7WKbYZrIEvt5
dL8jVPzUYc465ZPB38Tqw6RZ88PRf4gNI/z20f43Ud6ywJPcAMjXkvMNt43Fi9+74/e8OGk6raI1
2Nb3XpBcJpfVSTBlzwNRhF9RWXwFje98RAPLfCenAebb8I0KBcEcNU2xvz1SDqp3n9QwWvTzV/7a
/Mtr/uX7/vYttx/x15eNOos2CD5PrScjimcwcTRTSLaeN8ruAOb+tX97ZHVRtb89gok2mu0q8wFg
BNAHCiz0ctybVnRwRwjq0srHfT8jWTIyDZZEjtewdODZtZ2s9UXbt8Cc9Che9A91bukHPYS8NDoC
oEtOU2p8tPOJNbU7wbeLxoQtKF+5F2n7DUW6hf1SgS6pZ7Sv09U1QMH5YakZZCLNj/71K53j/Dev
/9uzfx6ao/YoTEOuQ68f9sQiD/vIJ8hS518Snc111u3F/vaImGT+nv/mub9ewrJ3Rfknt2J+b5oa
gN80yuauyxFP6D33ChZGI3w1p4Kyas2bP/t6oNfAIdN6r+XZTO4ZwcjYkfpi0if3Cll6fmfc3pvb
E6VhUl5ZZGBG4c4oo5Z+oNXs/dSJl3oaF5zS2c5WmM5j1eFa4Yffftk0ztHeE4RVL2yd0+3wEDPE
7/aoYs1G3NEdMdTiwCewLPvMWjfoZAOb88Rz0j/v0u2tMua3qr0qGnnckAhdCgwiF6tVnA1kbtnV
tJ/A3KG88uD9eOO4gBLU7v3GY8kBSAc6VwAEQVMrr8muAwy8hUfMBjQLpm1mz9zNRQa1BZhKFSTz
Q9WYapV4zMCSVA/2lbfxvYFOaaxDKwO3hFOHze1RO5QUjdEI6p5LbRypbk94oJ2T+czD25NtNIZb
WV09ck9tVN6/sG5iKu36r87RkpWhSY9FBCE7QVUUW1N6aPJ9sR3sYPq0Uu990o1nWI0osCqVHEct
y1c6+TnvveWtHZRz35BeG2b66fBgzMKBwd1Guu+ujDjzrrVF46smEZgcAgaCcNBcB7Amjhy0xYpI
v8ROxzfLyHfTUBRLMWr6EUgJtb9GjBSHLch5WYSnjJqCHAIr+u4QGLSh/ekY5PvSebzLNDc6dUUC
z1kxQ0/ygXS9zMOtRGoSc1/Cy+1m6TtF/S59oCSZZspTgF3gYsCzXEz4DSIlh/dcREv/BtH0++CC
dXBTJ0CFvCRZIehrQLyolyzFkTLY4TYf61OLEH+hvFR+1w6kGMZ+ASENrHdMTCmIeVZ60RMaNh+x
t8OWOb//J9ri//MC/m+8ABf3/P+BF/Dv//if8AL+A2LAf/zjf/zjv2YFzd/6hxlgWf+mO6STwAVw
LYsii1SaP1FBpvNvJlduS8fjbNIA8Qhd+CczANTmv7m675sByT5gXnXjb9AA04RC4KHo8V3fcG3d
Nf/foAH+HO7wd2iABUjA8FyTNRWKTX7qf4UG0FKzQTkrHQ4AOGjXFjgJcFCdyXeDL59txzIsDix6
xmVMTwnbCku7McQArIWsN010HGGQgW/H43BhgpKvM72RF+hY1XpIreJCqnFIh615bXsKdzQRFJR4
ZDmq6Z+Ojw3pO7Q/i4Ho1vwVyQEIz7lfgpe4Zt2U7tJZjq4TsxOHyYPfsxCjmMxPOTZxfSICIehw
XUeJMhepDY+8QBluQXdrCatdWT7P9M6vcS6V24z1JAM+kB+NrR1VSYViejE8lKlAckWPpwVlLpi0
7DqD7DNEP6+MOZrHIau/O8t8FplGfJCLmqtIjbVDpAxBHSRiQB8xz8IzKJLaejEM5YHk5XyJIEo/
EXw9FCFTEY0lwoRD/j1tkmcv/PSLHx/vmkQP8BEAbJiTWWv8Z2QktnUGOJ9wzr3tYBA0hhqOEpKf
yS+ewwxXZVVm9gE28o9yo+qD2+38Z1PzFGMYHCpgLHd675gLqx87xpX0xYZlHY7OoyNwvojewPjm
y2zVzouqLuvtNaLgZk0xJOG2kiNY6xDzTZWcssD0F8jXf7O45d5rFL+jKgVuVRXd1gxogXXorLdt
ybQbof+zxF6wka3XAkpSgOs9o2RFKn5XUPDwE2GXxuef7kKwjHhc8AF60Rg9BkafL1mPOo/zjKuR
OOkSt7OeFIOGBWg77xl20s7q6i9ZpfJ1zCfkURzhK11i3fY7i7QB/NCJmNBoRvGHbo+vngsFeZCN
t0zn5OE6e0qa8g21DAKBIHbw6TSvjt7R+jVy5jrV/yLpvJbjRrIg+kWIgEfhFaYt2WxakXpBiA7e
V8F9/Z6efVjFzGhlyIa5lTfzJNC6/CNtNeN5TfM6xqoxBZLkUoyYRY3yLA3cvo+pPZxNu9JjvJ9t
BHQASEIqOZayqB50ez829UmlhRct+ItznRfnqud5KLPir7sZNzIMC1jqg0jqLdXRqdZlb1YL2yp1
i2+uVHa3a3tXmx0t6rmyAWXONHeZe0mVa5jDZ4gXfwCOqjk/dEo6oXLbljcplHE8VfBqp+awLGiI
TUXxOtE2xkpxtfk3apqx+hMQwlZo5BzZZS8eEm+8tHX2CAlrvHD/sGls5WM223+XfGwjVbM+WUD/
c96sI3gPXbiuxhhzMnyBsF4cIOqc+BLqy1A9NFPyp08MEfeuXQaysou4bCVzFC9llNoEOrrZ3q0u
FSRtRxNT3umPbjZEGe+9uNYkpRMDrGzp3Kl0fOamo52EHvbQvhko0d/vfJWcU/AMIWMoLa8EwNEx
SPvfLUatQxgXzv2EfwM4ykaJzID3P5uILIthP/finLOexXHnX1ctF0HXTnCpavnvZpPt7PxN02vq
CYtkC5yFFr5eoz0TY2ekcXrnqs9uFZDsfWXbnJstK/7Ybv1QL34d0XBv7Qze1GQCMGQkc71yMaWw
rtmgTHZ/7onG5F5jv7iyuiQ8Y7Arw/3vRHp0QcgV/UDhx/SZ9slnijwWbPn4JIvkRa9zolRJ/sBO
5wsLth4ONWuBXvGN1LEysqMI+7LrgbVRyuRZoBdTn8ryKTcIoXFKh3Zq/ulgKtLSBN+AcVne4Hrl
8ESg9UVu0g4rztCBNxMy0lcUHVyJe887FoU68yuyFb+mjnVOwiuvVq/eO135MPrkLRHUi6tROKTT
muqeFTXyKZUexbqcssn86t2G7+Xwk+Tlc+FdJwogKAHxQ9YmlL5qLsBE1f+u+oAhgYs8Mha1Bmgm
eUiyEO5rrd8elu0u77tXIMSPrE1IfvWlFcy144XSrxYshZAty9Q+GEa3lwX1lYaWPuuAGgAKQHrL
6r3PaJgZy77ooKOhDfgrulY5Qz8zoUfUqdViR8Swjux8a5qvQXO0TVSC+Gd1UJ6NSlFAa8wHi+Hv
pPxk59l2+5DyiIqAAsDPuogifdtc55JOZRvRBRXpveyv7QzVX45xohsLVWPYHrL8A8+iiGtci8e6
A1WXIjtRgQCMuysvm0hEJKdyPABMt2ndKNzY67Vd1h7VwN1jJ+U/g2dO61l7hJbdMgv3lXqZx9xf
oQMCmU2SBHeeOYOcHJyUL3L+yNbyX91ocPkz4z5PkSxa/2HW9QywiTPxZS4BdShMvg0Mz85270Tn
mlGdLm+3yATyoXHyuf3Xng3e1s0/Rg0KN3WH52yikcOaFZ08yQSG9vZPPpxnn8hRaOTT243YShg2
2cK5EL84gy4sQvq7TnYHk0dVuI7yIRMlmVCHGJbKIGJZs9sHRp5MVAG49L1X3Te93nmgF5YWJApS
Q07/VX5rfnZnfvN6obwGuXmXGGdz60CBgIMvZ8FbUAfeaZIQq32qjWod9mtKqoKGleKzMDBqGs8W
Ci2OtfbHUVnYT3bQWYURi1yIgBzOL/LYqz67e75n3QcshavgjO0akCzUsKlYzbgsZQNzRx49IsXv
GTxo8pDhmPRWLGqwn76zbTGxxwAHCFgVvwPgpoPkh+fCZcciLM/d+oDKC/isb4dILZDCXd2U0WqR
IybQ1oelO53p/dGjtV0f5nrqY9ma12Exhp383G5l9+SWvGBYvB/PMxmdBM0qDQ8f6bXPaNfzsZfl
ztO6e5MHzsFzh3cbOB++X5oz8BgDqmGtNREUVP05u5lPMz8NTVi6sh8vTi2MXTKfspyPejXcnQ8Z
A9myPCTFN5g21iqyem9btExfrXySVvNh+PgKfezV99W3vawf7Ms2bivzX9IZVmy0+oOdIe84qV+x
+PE+Gijrh1xP99l0cVitPq0yu/d8jlOtpPsODZzdLTh3Cgjk1dH679yLGgvwOQ+fOfKEhMfA/Fak
RH6TBoqdN7OnooQeJIuLobVRy04UEBR6n4aKda9b9Xxz396+AdrCxdcXcUMTVZrzbpos3PW8gQGg
cn4VPDDy13rO0vvGjHSDbhu/66kvu72NCdCgkrLZGzJKBpkVIqq3qWzWwBF6dT3G+a2mSYqGnlee
+pvObeMxQlBil981z1WnIzduM17RZvriVeyEWfdcl26PBzj710ke/7MyERi7u9nB5JUvj3RoPGqD
+42U2pCf/mmuGjbz0Kw23G/2FKXddilwwty1Nxet40embg0B5r4gFf6/YvNodUAAVVv3LdLpO3ld
C5ux2wkb/T/kVfKYOV8A7GnEMDPrvv6H3wzkSHYkQIF7I1eHdjOuWLyRf8cSU3pOFs4ed9z/VTzV
9C2BRSRK08Ydw1bk4TuPks58MUcdAFXiPbQopQ/3DWFoMfhm7Fdo37DxqMKWsSZ6DA8yoyVZIyVX
2JI3lfiqHS12Euezq6c2rN1c7npxV2pkkbzUpq2zHWAu8IumIg19nJoRQukUOAOBAuzzIRdEvqNF
hcpKzEOYbEmYVPuejodgIaYVJ/S6GOkUGpwp9klX4Jins8Y11Se6B5UqNhQaPuNpy5lAcyrQ5ESb
5DpBul/gcrs5timyEuQHDPrLjEu+tZiXNod+jcY9Wb2fPfd5Xe9szU5DtiGAKEEE6xSqz2X+DA1K
hWBybGpX1sBz9NelcBKsG8Qm0LlVbBlXOytlLIf5a2t8FHpm8X4Gb8WDOZSGRB0AWNS5/b00dNC/
2odZTXBztU5H8ik/MG4dHSOhieAPZ4ltl9T1Q4osGSTGgqHEdPfubT+ziplbUlhPqrArKmXmqPJ1
8y4xq78oat/jQH06WQVWMHWJ/uLOR6+Uu1tV69539D9pT3ylptF1l7IbUOt81R2WOU3xthxWkxx7
Z/FbZlAZAjq+d32V/nNG/yef4FN4MtQc7bnPbg409M8Q5kICZGy8GCOtek3i8gelnXFI3e17SjXr
INVwddb6B02TL6gaybqn6qLN6gZL326DTvWKhqTieclpT2GYhxPExWv22XfOwhZrIaD47fY2ydEQ
cezjdusoHug0K+Jaw+U4znZUZYLQibbuPYBCnc6HJ7nqj5NXv81Ux0Ldqj+XEhvUpMg0a1wNCtup
lju/Gf1gOyq6QJhu9GBOlhXNPB8snw3ENDQY+7w8NOiwD1IyGdgv3uFdeUcv98cjsdL96ixsUJxR
Pk4q/VcZr8PAujdxCG4qjLFb7T/ZHEWDxatwNQxc64Wk6IHz3rPPcmWfEV44+8DoqFjKYPLpBhOc
R9tBy0OICSen54w6nRSYUGCMlXbEZR51sMUfLXeWL2qSf3pQCHOr+NsLDfMl9A4/xyOQrlzCrcUe
aPbELinFeHA99DvCb+8ZQAouAvWu40omkVXDU50on9cIyixviws0z3Tw0mH+ymi29/5JL3/0NH8O
pLIeOpZbeUUb6lRL/OxL+tGO4ADqWwNARTSvHUjfWab3b1YEOoT9aS3isFmA5hwKHRiT5+1YEkLM
/CdtmKpAaRwCibgAm6mSt3ER5zVlrHOE+9zm82HprfWIUAiKKfVSmpEtfEK8SonZrrfiHjoJyDVw
8LKa/VJ2NAAlLadUcHaBaMcvXcHrHhiB3SS5ygYhxFyBSBMLs0IL3jShkqDS3OmumXsK+YRNTxK8
hDIjASvbQ78auHylGXDuIPHjmXwlCJce0UioNfpzNWA/NRr7KFOOX76Nz9U3jzi6YIS6jX3GDvnV
2L1xKGg9DG0sbKHc0jkcMhIh2SkRHsEnPSHn18z37KSwmgh0UzKedJZmJHTH2ycAAboYYXvx+yCD
fGDMg8OIZ2avw5R4FSPtDdA2RgDtHcOgpe5lNdS71qjuTHf5s03jc0NSG8qcbpJ+mYsHXGJnkZoo
x6Xn/A6g+52EATi3nmWqvMeCcoNqLTiRrgorBCVTmViSS+PMjNST9tAUOp0X1PfQgEBJi9F9eS2x
5LkNMHg1e1gz84C/WegSyu1Iyc5oX3zEZIY4SlUqXez/y9EWgxcCYrimybRCTkndk3Tr54L0566U
wjjRCSRRupHAeM+5g41B0bex9dx+0C38j177M2DO0zzK3hqZYH/EdpticW0y4QdCwgAjpgnVeCzn
MMOgv9PIGMO09rIH4fZOmFe4O8VqH3E7MbyMBUCS6cufKawrV/snmYdzMxK25A5l9gCZ7rQUqYGr
W/03IpqEKaAxWwD2QowN16FSV9aSv0x1AMZHkdOQwsNMFS+ZuRoUH9pXBZR2G4zbwWgxg2liXa/A
/kzUNvLAjVe3fDL8RwL9edRxYAwILOFZYrFr4r6bTPewsYsxuajqJcXuxmExX2hlq5M2ymvoyLOR
Y6fMObvhbK+DVTrjidznFney+ZtrIxtOj3vOaPviTl/NLxZM1a6ulxe2mRNSOpQe9Kuqw4+bFLUd
gdiCLDg4K5EPfbovDc6q+VxiC3QqN1Kui2vl5kw1LB3/mtWeiApQJ5LrXDvUDDUSbHFbZiV9tE9K
K09MM6A9eUohd322XUllaTtq8GCY8mhdKHjhHv2BVzgtCd896eXN4hxbSmqa8/7Vt9XbTRulJsZb
4rnjdbhx/oQZv+yrBac04M0ihPnnBnMG8Tmjj0wYLMILDRewOZMngKs+BdAj6PBdxa9f1xfd6NZj
rY6aNjg7BmQcKduvyNadlpz9id4cRqlwcdQWNzVpr4r7Z7eYD/6cLCEdhZ8Qg3adtfyFjvLtwsAs
HR+RZTHeYdTTALcUPxzF10dCPrCHq7MAJUyVTLIzx/kFQwP2WMtbCHbQKaIXVP15bHmTbjBxZulV
YPrMAhSFnFb7Fv9YOQGxqYKL329fadWkzOk2ZwhcBxxeSjZ28xumf4qf3ayOxQhRm9amzKWvqOco
hwnYiSDljFE+Wt/d1EsMBg2ZjFhBCKVBXY8hLKZcnU13+u8HtvjBOC3UsMFDCciRvt0Cnzt52wT+
98Ng4Esj5MW/myalXNXt17MBFHFb/kh3ZcpwcG42muKGHmgHdNZqDztNnhRHkl2/MgThxw9xsH8j
O9OYPfdY5JL8rUzssAfdc+5y81Z6u/rEn9MypoReOqBJhLYk8UrVipOrbN9grY86YewxvFPDwNkm
SAb3MA3eQiKpfe5FxReszNdEoIEn6O1YObci1n3/0hoZZxNUmaHY6NEYTfjpSsOVMrdb6PQ1l7UD
PiVr43wVxnGe+pSxzB5it33ZcnyZ7ATsyM2gmqfz4sZ9Aoxprj9w7wPIZjUUFpBNg8IvBcUPpO3Y
/Oy2mgi77bfICtpYR7zcznni/1X51J46T2/OZmGcKOd9cmJuMXhwg62CG5dDuXdOM8Wu3zOTV267
1zW6SmqnVTsZ6J6yjhTNYQpeaaXdujs6IZLjMhKDnBzr3NT1cRuUvaO185ig++I20N9sMzfv0144
+4Z1A42JvNlx3WD0xHeRjdm1ZyzfaQM5+r5rGEGKDUZhBxKbXbraJ9ceNNFJrfp+nP2R2xksxIbA
5KBB8Mlad90o/lQU/MXYBk10QhCkVlMaJ9m0X8AasQ1pCF5pYtaR3TW4j1iN86SKup52WyelJbQl
37tr1oeF6P8bySeAUdPZ8MJl5e089BuHlNATxsErJpijkspoHXef5XYTHWMzYSdbB4RGIxAE9pei
SRCLET7DbrwLKC8my8VS49JmwoomldBzZEqIyeKGtyDaXy/IBTXJ0qxqng2zxvW0ItbmA1sPrYPK
lBruQKbSotHWiKva7N9sm/o+GLU0Qm6Ppej7Q4l/BlCxeeZqeaPzK6O+yE3+6hQasQN9cHq4xtIC
3NIsBmWmnDgCU3OtHaRS3iRQt6xWWBc5tR9MU4A8ES81McaTx7REGeLBROMPqANV8NHHq7WYfVil
LXm2tfwpR+0jK+kRWdNyp5OPhqs2YxeS+ptXzO+mxs7FReKfJmjDrsWamw0oAmbH0Zf0Kviu4XHA
kHuXy+aaTyO92OTf6PcSh8xYQRQ2+CkL62fM5xU1KHsrEnQrezzCZjKRjOp/9eo9VrmPI4z3j90/
dLU1RoDi+ASLM5dGgDSjRx4ddHEulp/Zq25kfaxs7Y1JueA2K0z6HV+3mwjrYmsm+j2ccMoPhwnI
amvwGjWzPIlsQ16KmXSwsFRY0SZcDDo1P5YBdm4GKVJ/L7SF4VjMPnxBgXZNpv2gnC5uWgSdbHxz
zRH7QrL+Q51+yW/NJbdAQkWbGa9oHFG0NHgs1sYv2TRfKQcCSkic3bahreFyeGBodoNCdvWuM+9H
0COhyWAQ5b7ehHxCe8dANM5LlsDlTNfJapgx5Rt6cNksC8XawarcrAknOYGNSpsvnZ48lWOz7HtV
OLu6vJOw4AIt0w26GXg6J0lP0+AKvVu/p+W4fJ8byz37C3XgpKysh4EIIAdBbiGEuyYugaqGJX0S
j7U9GKeu0f5yaON+7+DM3Vu6jwGNn8xvP1BUOVxN7/j//8N//13SMogn27z892/YO4pHzW4fkT1c
zF+7vMNElw258/jfD377xsB4IAWfvSfY9ZmKlPNE6K+n7ABxfKTf8OQkbb8vW1DDMBztsFFVc0ws
sA25UX3ryzjeVZn3OvEsPrSz8+GvNmBJcIRx5V+oHPN5iIw6dtGCw0KGeRDEh6/XL81mZg+lbt+D
Sa1f6I58Y2qdLzY9DhTDhKWf9Ecx+5y/XKx0dcpXSumX4fn1uTSkesmWEv3K3OvYo/ZORQLUbccf
55cLcH7B8XatHNLh80AfIWY09i4Tt4dmqSLybj6wvsyPorPgdVLyla4krgqnwT/HnJnejFzzLfAp
Wu9r6l3cyYW+zzQyBpPO6pU+jJvDTUvuG5FnD3ODPjuBfKC/1BKQu5NdthRHaN/qru+yQ2PrY+jB
AIowzoCXW20uKbyY9Kx6KkzbxAYxYO1QOt3TVva4ZDVapNKWpMl//uRhk9V+obOVP/g5oxAzIple
h3Dh6cLYiCzou6rVcdB7Kclpypa6DIMch/cnxO44GxDnR+NmQa2td85jsIpt/zO1OfM3yjAwg2Nq
4be9SJO3wYTE9yWdnTH4M51UbYCiiNHnnS2YDF2cvSFfhLiWCS0uessfrkqAQjZKlMH2GMZoKABp
XYaWlmyQsTkLji07A57HOTrXsbXmu8HT+yerWV9NO1kvjENGqPT0u7oFazuHSjXdNnIEde1Bd/i1
g1F8Vno+74Ckbvuao/pF6jevHh7PQJTzRN1SR/HIWJRBPrl8xTlggbT/GW3GuK5PvleihUTIhHrG
aS73A7A+xHtodmwx2Xtyv7OpqWM8H9VJmcMdit8NczCssepJAbcJsPdRWA9bcoFI82iQl4x9h6iO
Q1jyKA0WZJ61/eOwZQEAWHe+0fEK402RVdkSXSdV1djt8Cx6ww+BQ/ZmE7N7Ktu/WuulrJ5mnKaM
4yyyJG9D3ouuNbWxXpb3Tkvswy09eXLT7VcnXNEdWcrH2gqvaQCrlpryt0iBKHYVbdQZa5qVt1dX
aDvNzRSk5RnsLYq6prFSyc073enMo9chZybQ4vDRcmvAlJiOiBjXgfj+zkPtMzsNFy+vUAdSbrDk
SUWdWHM3k1cOMzuBbKZ5JBJA7dnNP7GCB9yqkpwqZqtdm/zwN6ThMnfLCKBjCNe5j6kSYm/TwYHL
3cdCnyWxO0mw0clwXqIUEsTuNu1fi9keuCs1Lf0AfcRxTjdoEvun1D+WQ8c5rutifSLIRQLh75p9
iZK0nz6ZX6ZuXjlp39IX3QPAg18OmiJgYqDJcE12GEOu65p9+wAwYt3oMX+/doI+Za1pXdIrbIxM
CVNnkDngF5fGA48qpNT+8Fb1tmCNrf36j0ZZVDC2y4s5E4KV5n/WUVDFFrR3swCzmFCAFwok0pD+
qTjdml+PKz5CVnT2LSAIJoUEXR++V/+TNlXH361+HFsK34iif5WrWdP8kkUVgxZMJR/JwCMCMuKw
G0Eie4nlX0jH7GeDca/W/kqFxSG17vQMVzgPEty26E7hlLt3Eq+3sP39ZNR3wia3UdleC1mKHlWg
9VVkr5xEGcGYTVKMgCCxnE7FcMYumCzJg9Lq1NbVlyMhiNg5Zn22P8lMiU6LGoPTb42KDavAgA2y
sbf7jhVfpDs3x/eodt74m9TpFnuWQZSNi9Mavae+XqhpHErFmYddKpZa0r33eLF/dSoPaUnr3hCB
0qNdix9z+uNh1Yk432Hr5D3oSxmqyWv+2+kbpA0J8DxZrLrxv2d0FRPlBGGEHgv+XcPCmfFQ2yb2
Uk1DJEbfLDpBeazNFA6z76qByLPfVDMTXMoIU3EppsVyBN92XeGQh1PjJAHrcDAeLSLq6N+lFIyH
OXJnmxfmocVEEUxGfu8J8atLjZ/Sc1BSfkMCYs2uuAXvlSjfm9l74g/LGS8kPc9jGWBipY8Stgs1
U5/GWnLrq0dAXIi5LmlT+2fxObCIwt34iDSHUsdYYBcX1jDsG2lCgKByjxNhMBjmvTnDhzJ676Js
KE6FubKyQrYskYOiQlRjYHvZ0SwIwZoul6lyzNNAVi/XQSKaz+5IFbOWiVfMRsyz9Fub1CIdtf4P
Ld+sx3tWySsih8hGtBC8uIEP4ZtHRnEw7bRnlUk4H7vJD895m285PIPudg73F2ZcFmlACyc7FAbD
xyJoi24atvFZR1FYijJgPzm+81eUKaPuPjEJU5Kjb8J6ypbzwpnBE9geaheIpNIOrT5+z1uOLmPN
SKGbeqv8JMKBq/wvCdt7p0senSCRsNHfaoI7+mq1DkKol3KTicEiyz3RHcsyi2S5Je+6oiVtPU1A
7yCgT5X/6UsB3LFb+OuJMKGn4h3POHiZbY6kvdp8ya+8Z8jUuwtvPpmT6uaFFVBEz1srhWMphnIH
XwCmgufdVUsSthacIERYwcmMdbLnr+Tz8pdFb8arGvmG9eS5s42iU2nwt3Lkhvcp+QKXbYezltpo
R9M3T/FD3pXbW+OUTry06d+mITGBgOGE25BVx8yQ3p4jyYlGVwDFw4Kpm6WbObeYnbqCN8bgnutp
YWk2hKy08w+XfrGDFPgkEu/GH3uj+2wtQsU/zUuaIE1VFM0UDR3wJhH61daRsaBr0224jO8aVdV8
9LSmguteD72gLWrdKI+T9W21To3c41avJf4r3i6wJuPqJsgNdmR2jrbnaG4EBmmPMe/Zct84CjZ7
sbWXE01XvRO4EMF91olNn7l7Tzn2zqxdBvLWqY61VWBZ35QVmZW6ozy4CaylZKGISadM2tjF8hVY
9frtLOWFCzuSa6G/qKSnImHgCcf5WeoZ0u9oDDycuWJWMOl7mRFBII4e9gNnZeo+pozrok3AP1n1
51Y2IupL+awUshiHlYZLIcTf4u6ULvAJux3F3sUA+YlUsy50qqh882xNpsHi2ngzKh5d0k7ulF61
sSoo0xWlWg5OWd0OgoonFD4mugtI5JTuW+nN44lrf8b/D5Wgphs4mJUzsadqMDGwgAAGgmuBpr9O
tL9Gil7mJUqgPu7m3P2EZqf2iro77p3ltwUkc6B/D3Ks9q8nYk7Bb8tZwi8wIvIduyG+Ru+ZsxGe
q81pgVIbu+21v67wMEKFQo/bY/g7QoUJWeuyNsubijJ7izJupvGlbnGKTU+oKjwJeD8TJp0fTc5i
MXR+qhMg/w6VXe03SezbXEbC9grw6CI8ciEoh0ovv9q6OKhKqqjrFHOCWz/B8GxCT81NPPqEyAqT
oZwT20vtbZi2e+NJ45kGnOcpWcyzoECahWCJ+tw+8rLhTdelL7SqgsKxgacQwwbO6cAZrloQGKYr
772WdwDVfADPIUPO3JrQHo5mmREIcG5ILO28qucswSuRCdL3tcxVpFtiZnes9pbelveco0v6pblg
TT3746OdxmK6+utoPrR9/5gPhRk1gyCX/ycdoZVLJpZZDtxSBeZ5G9wdVMkldhG0Qsv+Mzd2uWsQ
U8NekaJn0YWAMowsnhccz0uSn4ZBg0PaaN+Ob7Ggyt8ZVvvnSskdLoBxR469PU7ak2ish9T+ZKOM
zy7T38cG3xcDVqQ4dHF6nS5403aA9W7VoOabzlNUq4Z7Z6E7Bjtggzkq0pP6r9USTmNRf721Vfvc
DhlZ5mAy1wrKR7a3JP2DrjuEG2hL5g5mjiQZLjjhjrOn3+mV+2jTLrPjuKZFlgtomhpMD/zuAJSw
dFjVGPmyF6HuCVAVLCwVPMbdXGrfRsHrYnPy/pQaMprt/o/CTBtNloGvSZLs4slD5EUQOaOfDwBz
GYmx+qkkm6Baqn1b/SdZuEdt6t59QO6E2nCcw+wVlvnSrAB1a0qVg0pkn3PhrmGmWEMAnWh2Tgpa
wKzPudABX1TX2hjznTb1Q8TnlYD7xFaos21YlEIe1H8K7Ou0S0H1KA19wGaXX9GuPG9lkeVehOv/
qazqLl1a7aBlPwX512wkk5Q57hMS1aMzin1JDWJdJCxRFwptaYAH/TqyJ+AMe7/W61u3nD2/G3B1
ti4mBHpAAKSEWQnjZIUe0gzHnjVHQI5uCRCbVFCVnwvDSKZ/2QRjj/owH5o2sWJP151Q3GT1VpPI
SN4SFNnys1oZ+NRO4+kMSUJYKQWZK9y7RdsOWlWdPKoqoqZBkbVHvCa1pZf7SQq8yCkonq3WwgWj
clIg7LmSHCMZhaG0VmQTSsyN9LcxtQ/ZDfeKZHIEx+mf9G8bOfKe4Uh/YmyM67+sl0eEXSY3YVtR
rj+1nS9IfmwfrUkqwNO0KE8sZmt6KulXZoWX2FrEPIwdq4hRtzEfAYEAptschN3Or3hksGNWBY9B
9o2Wxv5GDtvZdxyeSjMXxJTRf7XMZw5Tp0khuxMOb+AqCX4qkedUqB0MeBEIMeaRY5J7tefhkTS2
QySDfjTNmfa6zD4KD1mfJIkf99b0lVmYGZb8PoU7E3elaYVTfTJBrO3FYoDjUFD2c3ReN0cj6tM9
ISw8UW48NB8rLxlKvHAG1NtxxcaGecJVpy4Fsseq8OCayZepAFIUTfPtmRt2Ur8Pdc2g4spR6Z6I
90UZpiKllXec0uv3HqoBsE2Y/k4KZxhBeVTTDGMG/Mc3qY8MxvzwAe/vnnzd+kBDaL+z2GQFI9Fo
bMXmUSzVmcRUG7ibnp3qtnxzmrIEfDn9DHrGirJu77tx/GKzTr0GbFwb7a0BVBnY9AIDaYg12yQo
53lhMS4vvNy7o+2/+DDkMOVm+X4qjBq7SHZZWbDscOBiHR47ehb2AP5ZDCSfzQaSH6npa0zyR7yi
90bjcecW6OXZgvqP13oCZxhmhXcwLO+trlBY8fX16dDA/usuGo6USKF9hDnCn86xrDDBJajmkUYU
GI5ms2s6IBq6uXB7gYOfM4wvvVt+ryt4am+mJjP1/MCqNoWg0v6pJKZELpI/4EJp9HWoC9m8ZDfl
rBhJrvxLxyH23Qm/y9YfR2viV1nWRyuYRSqbuizYSi+UOFHJYGHi2dKvgUej427pPm/B/7hzBbqj
0Z70BazZ2Ol26CbaO92+byJj4tZ0cMtN2X0a2npPlxTaPSenMZ9sZu0zjYlnNC+aUruKvOaCks9s
+Drpiw5Vrv1oYHkGPoUi3ONUdXFoPo7m9lHp7Ld8QeTJK+BSg2wFHDC/+oN15AbkBTcxoyfe7GOg
d9HRFLCvfu1PRspM5drY7/rC4tJbF/bQFoYbuACPGQBiFiqclya8NNEyrfc85mO+T1zgBIraeogR
jWIoLDSHON4zAvEYDmbzqJbEgx7WHVbUhEPd59RvXD13pWin2fKTt4yYJ8iMTTNzgDVrkJn5+/Ms
Dmcoc0/mWD5rHBT++1+XWg/GSo+vVShQg5eMMwHJK6c72GZ2MnPD3+vZGI1G/1ZqVnIYb7NlasZz
nflv21xeteKt3GAArkxMXBztUzI+cjZswq6v3jtLSw4c4e79DGZbX+6dntNqZTbPY2q8BPCkgXaP
+nnJRupvnBfTaDixzMUvQz+RK/U8kBALRtm/znLBabW+lg53fZPgjuuLFqMeEVQhLUYMKumnBK+B
cisR3e5ORqgXL6nv3KKbb0uep0InT576p1kxNWrKw2SzMkA1BpdWjgfQyMyX1iPIzNLkd6NjN+p7
mzdH3jKKZFu3K1cKTTjSnj1vQkgr2Tf3QtFe5F6GyYPoaR4L12TpVKScCrF1bTjv5ZhiQp3zKqJY
ZIuYd1jTHQZ7tDmXI+XarGrmTvvRUjbuQ11GjNchYmUfLuCw8A959V3h5m8D2+zQA4MP86h9krXg
G1U1mIBW8jGkT+1FTq9pW1/tYjisJITvtnb8tBeTzyytr52tsqMhP7wyp8Yuzd6yftEDEw/grnTk
Iak0dvfJ+kBRGo3dzWXp/H5fs4ue0wTvsAWZoLBn6zLdZuOb0qyXlEiUNqKS3NdT8YG3u1YsJ8DM
vNoDP7mkxMDZeR0cdh97Kux/FFoRgNY8yhLKt52S7yY7P3rw5K5ztSu+NRS99X/sncmS3UqWXX+l
rMZCGhwOwOFlVTW4fdx7o2c05AQWwQZ932OqL5G+QGbSVPUNT3+khZdPWY9BWrBSpqGYlmGk8TEQ
wAUcx8/Ze+0vnWWJiz4tbnJKipQp4EUs+p2/1irs72tJ90sG7Uk5w2M/9uO2FZa96ogYWze2Hi5b
o2LeCx1m6V4gxGVtynjZA0KTyGQr5CtgFS2c4d1zDYUQeUf8LQ0aYzuTcwjV9LMIjWLnskeV5S5U
+MvdtnuI3eHOmMELMRrJNoNi3dDOua4DjfbAvsB687nSaIFH0qtWSTLAkiSoF5k6zd/kmBrhTqX+
jmnktsPouhr5HHdFojeuhYixzLW6zIuHfOFc4AHfakr5HcgDUr6det0FS106l08YNgL68x8QpjV7
PwZCJrNmk6GR8fHCREDdVxUjJ/LfNoC/U0aHfHSyKy8ossKLMUqOnCPEdQ4wxGd4RMnWgdWIRjBW
qFjb+ZD27iEzHTpcpvtSEKSM2DAID7jRw3WUl3s1BuXR9nTOTQiXPA/mK5Vgwu5pEGfYzc4u/sTJ
MtUWKtG81jTWEkQtLe+w1cwam6XV10pFiDm86kYL7V/q+8ZO5R175KOBaqYqNe3zqPVxKWBN4dbc
uBJfop5Fy/JEBjdRlPXesVIwUngeuqi7AS2j6W0jEcl7k2G9CEdaDbeyybp9ulghc4V8ww+NCgFo
ba/6ydzBRd7Nbsg2AU2PT59oNNt7XSEggYKVMYfg/96CLkcp5YBgIIMiulDNUddivBSVwebO/YQt
CgW/UgTexWAG5pTNKPd77EAn8oziAD8F30FF53AwGt6FEFuQIcr1lB5QXw0MmeFjEGJq83568jye
t5QYFpp62ybtTzr11nPfDhg8ki/94K/rgcx4q6+OoU18gcrghWrzxhJgKALJIMdrRLEFcEYLaPmS
ZOw5iJCg1k3nhziweqadkHjGPHtEQEF/c7RSdPZUNIMugT8sO0RmK0Qm5d3Kph7dQKYK1xKtI16l
gd8YxVnXoNdSbSSMNmktChxaZHTf1wZ1rd9Op5ie+SYxqSoTMOk+zzabhfIqaKOdWw5nK+7Etujn
l8grgJckjCXj/iNkpD0VNGN3OzKvWqM4up5D0xGG2ATXjnVo2BFmFJ1cfZKN9o/F3DzrBtnvsnYb
wUCSCq0bWIC8Xydxxf16n4E92jaGWpsRUaDsn4QBmW/EULEb8+4CCT8v5H48Y+VGUinMPewOmp2w
fzZRS4RHJAVhrzP7HstaxZ3yDyW33EqDprwIp+ER9G/NVpULTdGOWMlwudrNx6yBauMDr4dZwBsJ
D43RmB6JyOyxepFmO8hEqAcqBwGW3ZymJYFb4+7o2GDYNr5cM3FuTUnTGlL2NU7MdItAtFoX2ic+
zvIva4fc4vnCk8A3dOag1gGpuSZYZoRvyHyxTscT494zxq0e9sQQbUMbH3lAQJMqjZVnDlCAW1BW
M1GMKCDSPbt5dv3I0VGxVPW6SevrMC4ANfh3g4FWt4uNL1LTf0cfT6Z6ekW1yFjJLIaN6aWXc1RI
bMh1vSLS9dYgxMlH7ealjCMGWNVGoK8QkyTr6gVJa3KBpwA/St2sjIYbJMuyaTWmORfBUmsb4w/b
cBuFWs2mFRal75TnyV86uFN/0bbitV4Q9jw8rH3JbRPS9mhAiq3m4rIP5PPQNfoCfc5NmMHACYB6
DxI3YBB9YtyyG4aKWh2LeWc5xlrTQFxPEU8bnG38Twjs0m56oU1KIlzbsDcb2IAGN0mqomMwlgzf
MbiPpKjeZfNdzlA3aFk8VJ9pVFvFPkALKK3+moH53prIMTPdjkTAzLtICveFeqelFmCj2lXqk1O7
BcGcdE+CEhsBNAHr5vcvEGfvpro11i3CxJW7dRTelLTFw4PwNEdOhpsKN7vnqXCFehvtebrBJ26i
FCt2FSlVl+wree1qtJoSZsw29OuVXTQ7b5QYPpJSHfyBXjkF8SaL6QyUSjHTcLnrveL/m7i/5iBy
pl+ZuJeM9ndM3P/lf/3n3/7Hb//tt//5feQ7/+gP+7b3F892Pam1aSvWOQcj9h/2bfEXYt09BbJe
WI7ms/+bfRuHtskvoU0lbc/l7fS3yHfvL/xR4j2llyqUWEzf//rPn8d/Cr4WN3/1ZDdv/vwPYHpu
CmBIzb/8I67yPzm3Fd9JCQnS3LIBRmIKf+PctjNe0xMKVh6k/hAn3g5D8e2frscfh/zzIb5PlP/r
IWytlRK2tm0gft+bwx1PG9KqeaxQGg75BuU/Asu6hAgJCVdY68GOdbt+/5jqx9PiTS1MT3jCxvtu
fX9MdqaamDj8WDGxgtFoXqAqZPAdbfPR2YLyff9oPzlDCymX9LSSjmMtn2P5+eUuygOuuPhP9lxm
tgZ7je6m2Pg0VanuGlIV48r5xXn9/Ei2Zzn4vSS10vdHwsMBLySiUzNXl3N7aojMDdoa0GL3iwP9
5AJKz3EZmDq2i3Lb/P5AFFNzUULZpHOb3+dSvaa2tbZ0wkzaPEAgvHz/Ci73wL8DBLhHbIe7T9t0
5aRpS+/NFZyp3avOROY4WLeCFEqVhtueOtDMGFKAYdLR6f0Dfk8sWA7omhI0LA+R4jTNNzcIs2Ci
NGKqddJ7D756MidnGVn+4ir+eFquuTz6pmfj9UHZ+/1VLAvBD1HindbqoROEhdJVwphek45JUnr7
oIOv75/WDx+bDZiEhYNVw3akenvfmw3ZQVHWuLAD+40nb4nwPQGjW6uSLADD/cXp/bB42O5yfqaC
3Mld8va+b6y2QX+mnNVIQWDHuNTxcbx/Qsti++bO4BhKsG6CvrC9t3e8F1pFhIKZOdkQbMKkOFcC
+VgfGSTDlHfZ0J2QMyBssc39nFOmkt5nig9oHtj9VdcpUrBuwn7BbnBq5k2SPr//8/3wQC6XwKO1
7Vg2C7h680Aao0FkR8AlCGqPrqOzqtBisqodLCm27x/qJ5+tK0yHBV+IpWB+s462Sa2jQtFfCJEq
lCGeGLwapAHdRWRCwJXYv3+4n324gkVG8IUP2XvzhMiwgTNuepzZsqOhphNW/4v758eLx7PnCik8
oltIwHxziNLoEsBlKDl8S1wHyjrHUfchT6cL3Zi/OJvfH7XvV5jlWLZybCmxEek3x8JED5euxfBq
GRNSeif9mqHtZPQrEbgkQ7Ht+/Ghj0wmYlb+1c1hNL9/PQWYljd3snKW/1kOXSMmhsvf/+ktQZhX
lFqlcIH5149zY30OSDG9oLAXF04WfxUg5OegvuelCH2t1Qjfi/Tu/Z/hx/WI7S0KEttjLKu0fHML
IfyyCdbmgicNCBW3sk716D2EjXmVpMh/05n2iNU9vn/QH5da/MNa2qYDpAZH0psrj/aS9HBh0xgh
JkMFxjcCN6/6aihX7x/nx+dDKd6KgieEZrL19pVlhyjUupZH0S6+TMBliadY+dNzZhX40cpfPIw/
+zQp2xxJCcbUHo/H95+mCLsEI27iQgcvJob49ussmDcQKE5mYRN/bXxrX5rxcy/sZ53LS4+J0d9/
vlxRk0XBg6Hy9hXmGgzV6xFnel+lwJmrV8vCj+kB0F75tvuUN+0fW4Dvisd3KzlbcdNY8NVNl3VB
vXmdKVGh/xa8NH0x4MLR+bUqxYu5YH5LxAPvn97PrrAnJe8WoZXjUR98f4XzOQ7stB0UluvdJE+2
N7soo+S95TPNwq9nC7qFsb3pEu8hpdn7/uF/ctd6Nr+wM9LSh7D05ugoQSaWP+7a8LVk7itzEJD6
FwvgTw/iCAmgibamevs8ysAUAjafi1zVpj39ElCF5FH9f3EUHnpeG9oVPIlvPjZDsAEeTJ+PDUWg
d3Kyr4X/q8Vt+R7fL6+eSevEc7lgCu36mw8rRjyamwYFnBLJ2QJIvHLTcE8ahOFcNm6yskUHQEjW
QB7qX9woPy5qHNpGmuRK7hVPvzm9IqRObXOkQATv7GtjWpXzl67Vq7D6UtJG7sZv798ZP1YkHM9V
jrTYPFmmfrOIesxemzZ2WUQprAZj2kDWRXX42hj50YsmBB1ghVV19/5Rf/I4sGSzERSOYkfDO/n7
G7IQcqD52qvVZFZbEQ+P1uRedgF0OVgVGLoWn+kr8LajPyenGVvS+8f/8Vbl8KyrElc2td7b58Hv
0oCgJeKzRihY2Pya4DVksvj+QX52aVnDXSFshxfk2+cBEGBA9gl3EZBKzHEbD9DJFH+xxpi+eMwc
Bd7L/KuH8Cf3D8dbNjtcWem+raug/alhRPhO4967lMQ1uvNRpcm6jocrH1nvHKlfPJA/KUa0y7Xk
BQzXzaUe+P6zbNJ0SJqlqEUrR24azCnVPtSDPqEy36aDvrZZamwZHidq1/cv8fIgfv+gakXPgYWV
8/U48e8PXbWW7yQEJ6+izLnJogp6EbzvX5zgTw+ibR4OV9K/ePsqdgPaovWyu4oypqyYVV9QcFy9
fyI/3pDsti2iW5Rt8dibb56HLNAjL2dewJEduceRCQ2RAAPMB7+T0d9dwizH4hbRtEs8R7rfXzQ6
FgKwPhetH0osxDB5b5k4Vrf0wYFHvH9eP5YxnBEbU2nxWueWfHNeOg5yyaSZKbkT3TqzTTwOc5JI
z/vc7765HamA7x/w9xv87S3x5yO+KUzb0S8nQhOwDbkIoRPWvWrVlMpHIZ+h5CsgZ5BGCnit82dE
9ip6MfDwHeDbDRTLPdJvZ5QEG4j2cq58/EiRJz/0hhF9GKpefP7FT7uc/9uf1mU76FDq8U57W04y
NHNqNEgQ+IiZ9doAAiAZHVWoP2PmOookqTb0VHEUBOUNasyn9w9v2cuz+efjLy0zm6JA0+pxeeG8
vVpM17BymB+mHhou6vZUgVTG+wUK7iJLGF98mzDt+jBb6sTvPpqU24jSp8GxT27hZeJaiKDwyHej
eWXf8G7MeWF6Muy+zZW0Ir1LG9MBMiI6CAcPkwBah80hIgIG90DY2aQvj/zy8Khod3CjtePrwIKT
5TQ9FNEp7/pwBoTYk5n3CT0osSxbL0fW9FGlnZ2OG5VWsngUgtHPFdEpSV1d5KR1ZNWzFTYL2EYB
KLELhm11jZKT1LHAc9dlLfQ40+BOZ4HYIMd8QSQ4vJFC7iI7iR0mgSSuoU/VIq12oG0m2eMkLSvG
G0Rbzaip+2IUEzKpMkjKXd23HdFv6RCCfNp4maWhn2etWNLLomqQYlMXncaHQGQPfxiTouw+EjBb
2p/baIjVLWkiJNCvIJqKgRugRtB1ncTdLF9bC1kOQraiYAY0waoYbsp47PG4yBBtLVT1MLHFaz8Q
2hysDZf5Y4X7smmiLz0dp/GqxZJinUCBVfxFJZH3bmK2TtQW/jgT2QCWSTN7Q1UGGWJVSH/s7hWj
IoegHUgxGN2yOY/99Sgbxk3GbNgtXnJEBfM1SiBdu+u8ZDx/tgof+650ESA/DhL0A50vGRELBOoW
ryEDh6RsnCcLN7XoMC9Uc3lfEf6k56sckz9JkaqkZv8k3YT06A1pNfGMlo3APELbHDa8FfI04ZDB
aWaSLBzbcolv8VqHqFMQdr7qPrtD5deAO+qyaxCRaW4IZr+Zk8JXCd0UYdaUBNmpjlQjT0XKhP+y
9SKHrK2kywKyuiFlXqIotIeLYjAzODezAP2Jd4J8EP1YlbU/33h9N0HjCyoDQ5mI4S1Udjw2WxhS
LQbEGNnxuQpknJ1ME4zJTYAOrEoJKRyL4WXiB2kukQz1QQGlOQInmkGdS9FXJtUKaF7hfJUFXuYG
SXndzuSvTyWqrDzAyIoKVKKzbnXxlT585D/3VtekrybSAP4TfFely9g5xWz7FdMyYLYRswBodcf2
gSpwh5JKXwVxezV1ME7vOhvihCzyENu8cEF1GG07AnHykBuBVwkDMCRSFnW0aSVz8aqiA8hYVxhw
c0pygwlVKU2nzj4aRYXVbdoSoqgBFORZS+9jBSgv914NfFxVcEEiC7FOiwqBzhPsfTQyummme7dq
Q3ZLJ7NhaGhBPSmDKgRwVPH8M4YbCpbDjJS3EhRLEkW3nc5q71Pa40Tx1obXwouZnal2zzilxe9S
wEmcGvKL8LKgzvIqggwINj9MiuD3nRsOTrArDfZoj2Xtjfd+hD3ionOSNrqxfWMBSYi+GVBbhiG2
KrCTqYviE837tOzCwygX81NtOqb3jdoWu/qq9hjvLoHhjRDfjN6qRtZEmnjOWhljwq7dqfFX7PKi
UPS2HTSYIf4jnl4jJsv7LuyaNjVWorS1/GJpgE5QO8hMG277NLKKJxqFjKRxm7k6+oAGunWLy8JH
yuMfqPS87KsbJ60Vbu0kjPqLwSOi7I5pI8E7cTOJiJwwN2cMDu2pQBA/NqJDsWMacs/jZ/TXWaoy
H5B4NbDRDmWV0+8nk6Dt/9qx+n8NTd5/La5esq/NPy/f+HOxBBsFYfuv3/+RidAfx928tC/f/WH7
+wzstvtaT3dfaQ/zT//aD1j+y//oX/7Df2yStjRJ3pmk/dff/u23//7bv303R1v+yV/naAzL2HaR
oKAUm0xgyP9njGaYfxHsnS3a3uwZqAbpFfxtkCbEX36fywBwoEaklcBfNUXXhv/yj+5fqH4ZsXnK
pL9g0h38ewZpDCveVAbWMv2hB8DAxNE0/M2lYv1Tg4/nS5Qy+zat3TwK73pEv3cz4PcBqtCaAEhj
XRszUJ6g9zYojeCKzIWxFZYCoSiq+i4MMdj3YdKjAMYUD+JsWNOzt69zcuqv2qQHctjLa9m6dJm9
hFQ2egdoKvH404PfR6RagTXGSxVMPQMvExJML9SeLUWFlLtOj0PiHG1JHIgVlxWeTWAgdgkxuO42
WWVFR4ism6xPW5IfdLPplqwOfpydNREHlxfORT+FZ100zrav4jvDLhdNW/wh8qMeocxNV2fOvhsS
k2AXWLVeT+xyoQG01ZgMVY1KqvT1gdxLXMjqW/YYewhaosuR9jweROlsuwI+J0PxvbSdR8uCbguP
Yz971roak3EL/38T27i54yQHgAgpLsOSlPUeuoxFYndwg5CqKiZRGKDRXTVfywKVJg95u8HO8QVK
3OmTYySvsSyg2MOKX2HjfoblSKtiRDhYMDpoWf2agUywK2H6REuEE3hL/WLG3mUBTLdABdFn880w
VeCUv4V4C+G47UZt3nfCfey96XlaRNlTe/IIVljJqTxOedzgygTLFYLVnaX36BgDAKUsuc3LA7S7
h9nIHqLJvKGLuqnaHM1GlA3rKQGWhfn6s0burednl/ImHDUKtEWRG/H2lJx0SFjMNHIXYbJAhDOi
VuUCJsNdnAA6DKzy2tczqiL0BaSFwxkjqgfr4uNY+TBm6O4ngd9uPIskL8TBD12kbtVCoYyQ0Y12
RFp7cQGN+mU+hyO68hrTF051vJ3QPeg1fg7hDKfKfxJwpbURo2Tx5JdwMi/7zGt2TQGItbT0x0yh
cYLJchFmxueWZoWvvBKIVHUdTd0abO64Qji+9rL0xk7EjS4k2pTW+TLFBirJxUiwCIX9/FshY4y8
cy1x60XfkFbsssJ9iAfnsbNBMdIvWIQZk/tijsgtq9rbO1N0l4x4GY2sGZB1mSdLEt3AGOBe92Sv
zf2d2QZ886Z7Da0bO40EIhRwHIEg28UCgFQoN1s/WQrVmzMViMYCEooH+G/gHU6eC56bPuGjDfBq
NdXdh3Tkkw+i9tZcKGm1O1HGoSrGZ47HfLqJIBcqMNzn1MlRqZbzgnO4adCnhpIshcCK1bYuxbka
u/jWlYSyYiHYOAQWwMtql+WEkHImsMey9M5+Le5l5D7GbpLiR2tQ5PKQJQJBvzMjzQ7yQh5VY5D/
vfzu3/9YEEm5F5N7Mos+P07LFyGyP37nOOgSxXxskcrzWIkL0kOs0efNbJM5d7SWL2URgNsK5gNv
RecY4eTYqIXIw9i4RqvKl4p9K3KCxQFcXlUkbJnVx7Lyql3ozQ9JJm5iPhGITJ2xqa2tQkBGmPbJ
BpAHCXV0wP+le2wxZMrbC+2kwrYkUXCSvTZEp2LEbkBxnCy+v5xWnO2cuLlpF43C3ndowUFVd/HR
F4d61PGpGbOEYQe/G0Yz/uN3dU5Ck4R7m+ONnEXzPCR4B2Tbn4nSQdM/uIBGFcUVwHKI2HIFjh1L
VSQgocXEfW4aD/2sRYnXMNo5wDotFuBpcRxH93VA7LfFxUeISIu7k0DjGEwNn9sogBO6qsbKEKL1
o47FeYKWGGYJt5QXLY6AJIaPWbjF0VYlJhB0ImxwFPIFG99haNEwIu+r0e5EiIi9S60M4FeK8QD+
GrYYuC5ViTNQWDH1sRXAxE1AfgfRFbfatiJadpOOo7GrjSHbqyF/ijrvY0lGOGEx/io26at3gbEr
0w8NN9HZM6dXww+JP+3qpyFBmha2oF2zFA5yry+moYqP1kMUNc4GFkqxIL732oXtnJkQUQWj/a02
6+6IDu9exAVbP9ccdpGnb52xjk+UwNdxj16Sq4wNqZlz4GIETQW9s/VrUBjswYdjF8uzJP9q72BF
XRdKPVWCrYopkHHa+IBy3GekRydRiTN3FgQT4mOro+oiqNiCkUd7F+AQ39bY7dZ1677ygRmAjE0+
iakhPIBMDgsy+ra2FMaX4Dim472dW6B53OvKdS690lE4lxbOY01newHSlcMLEd8jW4aKmKEMQqJv
cXlrmw9jHptzh9TSDZAGW4NE05hgI2ic2l5CttiKOa21nvqAV0LKa6ovq9dhLJ5ms9EgyGq2nQMt
bRM6E+RMfzc6M6dkeq9Er7B0MDndDIbAiBsR9JuX6XTlMI5Jx/ZyMsj0wNL+YVgcTsrGfjSPqGqj
cUN6M8kvIy0TYrMOaAzZLxjGvA0M3IKgZwhCWHhcblN9mkvWZ5qXaLGN4CRcGAJugwmIDTVZT+HK
QoOKyh67MfDeOU/kfUR6TK1xNbJjyHd1qYw74j9xrVViZyArXiUeLPvJBk9sxcteteuPUpdLrLe5
ZWwHt86dx8ssn7zlTdZjQvaIGUNL3WdFusfk7FLBuFjVwz7YyICtaZ/HuBcz81iFZgLURDQ3kYkN
amiddh+R6aiC4UurFQ0QaCwwQ+LnklTGk+VY5anLo23WN8W5BUe1bEJO9YBFRmaLl3jC29eFX2K7
8DZZNxMU5yLgA69eLf5h0G2GcT/PXXkrvHS6M5vksnfH+NmMkYgL2YO5hR152ZgRcXVh+ED+zWIJ
n8h4Jz/sKUKgjdTW3lV9Wx9o+aMKLZZ3Uj9bK2JRT60uTy5JqOue+FYwwfEh0fllntEZT+xu2jnx
IjaKgms6URhypN67Brd74iA7JRNWXrlRid+6cdj4wz2CEtTuDadrwD4oxIOLwY4s0YSuWWLfqGk4
JHiawjb7ZptRf58EkMcGPsW7MufWZM9BXEyJILutdHyVJzlYJjkcE6yY5QStI0lsILyGDwaNxs0K
7EKx1kV6LoeoPUdSPWRZ3e21lSZneyofipJRlHCgiszkPMeItHy1CEol8vbSHmCIkT+0brrJWJFM
2W9tEwqqSpx5HbaFvWnuNC2aI9ZbHKLtCcAwzl89tDtyEj7K0J8PY2qSHFd2+R6fg30wjOITiR3D
Joj5lqFTloRfYP6t6ydQCh99N27uipy3vqOSi6qK563Zpta2y6uXpFPicgTmSOKouWv69FuWBNwe
XWKc4gwzVQQEtoWCv3RiBIHzHRv5i8iWnwX2AMtobytDItUfaZRKAGoEnK5cQ9nQMStj7bR5QJYQ
soqWhJ4I9zovNdpN3bhWldYseQ1wB6vBW2VPNDH6+WA6t3ZvbEuPxqwXdiSFGF1zpG1YrF27542o
sO1wDRTOBj4ZKwWm7NjEQg2kCgJUckCa2R/cotoFXlBd972FD8cczWM8jmpb8Mrh6SfMorTO+TSb
e6dzngl3UVee055it4FkNZZ3EHNwEc9MgOVwCR8q25oZqOHIU1R7bWAdsix4nCrnJkhBu8zRxxD7
aj4tlvuQgjD/EJceeGKZPM7pAyoTONRBfjGDD7iCJVFcyWqajzTCWXdwURLclBIzh56XeMmN2bsC
3yYZ87EsX8siNK9+/2K48RlEdXUx63ENX1uM8aUGhOa2/iJzdz4rs08OWIhD6O64ggZZYWxMxvVY
o+5dBWazcaoiOKg6u7OmOty2FjkrRncN6gpVMrqirYvJ1er5LDGr9zsCyjVc6NSA/ycQqaNEPvXw
JSwve60LfPtdOX4u4NNPVg7KXyxWFeCAPC0EepcoppBsUxaSISFXuFansyDo3QPMu3GGITtOSbYj
4uJLKL0RsqD7PAbuuDZHFoYM0pr24GUROF8lzTem5GuGoywnTD6QdqR35GUymuT5QhcE46rqBkCX
yaNtVjiMdDttUjc4NAy+dl4zbhvBlKv2ouPssyEIXc43N6d0YwKoo0eNcDLn3xExGm+qrMRQV9tH
tXwpo5kngxrRiYYzlIY1/SHgORPGRC+7Gah7hXdvzkW4a2bzMQz6eNXEQM6TnJCcaMKXXfNorAkT
xM82ANsHer12YJpsa9c7SXyGafu59838yvfzuyaz+gPICFMX2DcNuUuD8s7qHSqbga5Sj8wVVM+H
PEsPcRrlu4Ly08hksmFStEEX/TWphie7lM+RS/wH3YQHIBLPTFKPdQqNFWI1MAeIMnSS6JoWCKwS
C+qfl4/3NbgB9hom7/78Houmx6YTe+YDuKZ6XYz1AqVTZDunLk4ESdEVG4red/7sT7hastj6Oqdd
hAJvfKWOgQeDn8ngZbwFmV+tSsf/ADfpQtSxsfc1e+YsALaSZx5Q7AJwAKuCmmNgGCCGNzSbkUFE
n7wxru7qnFQDpyd/aOJbTmIoN/VMX6r1Bnc9jOfQ880dOXMPOINfkbNHF/Glk3bzSnfLljox2u1Q
Q4RgPEHAba6eTXyARg0psWCYkztbN1sezME75Jb9nOvpwEThsxoiY13gzNkYwweJQ8IU8IBydryH
Ka5eMYjep8h7MqIcXSO7dvBqrO2SqVLaNHs4vldjI69ro9lrP9zWxrcetgIuCxYs3HIvdSi/EKkt
1wXeM4+I5d9fD2H4Ejs19siqW4/dpqf1SafRgkqGAy3q7TMVJgW6nZBLnWETVOHTGM9n0hLQ8Rvm
iIFmvlYhu7ZAh091GcAGmimzZoyXdiY+yaE8iAH7VAw0w0sw8QfVYZ7q5yxQuwGm4TZt6k9zZt/I
ub6NgnprgUT1yaPFW4PdNjTO2ZO6j+ja0umVmxaAHN0Ij9rSoUSaImwYdjautF5Oud8B+pcHaL05
pgZ/4xfmnbNAGrKJTaQqH3xumM3gUGgVwWcddNgsC73PUwKE8ChvjLq0yHii4xyK7UR3FpJxt4mp
RSH1R8Rtr5nl+evWBeNAUbIOlpeTD7fcmKOzJN6SFKCgXg9z8+SnoXtRX1k2r9pghiUQZoQddvCI
reu2ALbRTkG2dUZS4WY6KhtjUju/aYqdBFHTu4QXQjtduv3p1lYjsRlhfjcE1T6c8a2Fw11Wy1OI
OqmecEDgMFnFzMN3AxYza8zGXe+a916HYUpmB0cQZGQe8MFspQ97XWGxWcpJGIpOYqB5braFnfBm
ZbZ3LMJqY2gbillKMA+FyKUhop1JWKIvXSIa8JMynNabqR+4I4EPplQdCW8tOAhqsgA80eHpC2Jd
cvoFB0Y5N2Z+a4T2VdyJYSPp8+KctAxILgH2xuEh9nEHiTnalg7ZwlVN2syMzmXs5zPohwuW3B2I
lXsjN+/N0r1ph+lLYqSU2UF14TfGBV25EiBZ+GR087MlCM2lvCIBLWQtGD9QWoktcQTA2NvwEYpj
u8296R6UATb1LzIzP+FeIwukGPjAvfq65bYeJxYXGIA2KeMrmbrPU/LRziQNw/wjc/4HI4USzYz/
c2A592bESh4N/U1Uqs/KKSicy1M8lONmqMHzBzD7U4rtMTNf7RmUrA5ZOUvub3Jzgl2epLsG6hbA
B56/3HrIWFn2sgNPkoTYOutPTIimVdL6H9wMr07gP3pzfSMrss0SraNNtzirA99/TYHFY+33yMte
N2p2DoMlboKo2PRG9wlY+LCZHXmjiY1P0uSTkhhqej0d3ehhZj2Yq6pfhUl4Q6wzhVdt3w8UEHRZ
2PBnWMvmxRaauMV6aIOb2QK/DdLslYT15z4AKh7Rwqpmcxd3VYCdDEPAMCRHok/uyQq/t5viAOOR
BIZCvmbAs1O4DF0L2neK5i/SpqMat3oXhyJ+KGr03InCrNQFAYZFuEHsJD8kGqAr7ilo06ROiY7H
xOqOQ4RPWhrt0eSywf8kHoC26VozbVz3Les1IlgCQLlwQx1jbqSzuxV9uAk7EtmG6eBl3lPrFJQo
Po5+xVLTQlIbenavVK4rB4t8U24qeW1jYN8YCz3Vy+ITmpa2piUGmH4PnBR3bJ1cdp24n12bV1P0
wNy/g4vCVCoikNzHuMxerjs0WeRgQh4noCDlmVEkdjr8g6GfPEeVAMXUYd8NS7mnutgXyklIPe2u
6S/MZ5Rh8F0jaPpjixUzkbR0u+DB5YWZS8ti51l+Y6q7SVuezzGuU7ZL5rAR3I/+NL4oFQ4sBzHk
uoJolIBkdD/eEF+6lO0kvyj8qEsKs+pCd1PagcJ6bTLWpCE850CmqeygpsGsyXp9VTc8wlx9wyLB
HODivQvMrCbnFsHDdkzl45wv8/vIvuotma9rUSEQ7+y7snosezZZApQfzkg2ivPeby5ry8aHFwYv
VtGPu3yShDtrfz0JyFDRgLqO0z7nHQ7VZCCCpNJ8MgFE3I2f12BApuCmcEtI9OGxn+SXpZje5nNz
NrPLIJzYftf9np4qw9EZ2lQaAzfCW6rTR8Oixco19A/jFN3zfN6zf/4UESKA9zXYSgP4bzOKvdHR
t03Se+mjCS2a4c410mgfDzEkcfccVGQLmp0uTkG4fExUZ7OnSgjE5jnCsNrkziP6zpz5JHFZ7g0b
ylM1xy3ySpPtCL6z2J5eub5ENM2AD7KWtj3wZ14OFU12V69jKGIp+/zB8Igi/d/snUmO5Fi2nrfy
NsAEm8tLcmoNrXfz3j18Qnh4RLDvyctm9N4OtANBWoE0EFADPWgLWTvSx8xSVWRUIVMFaCLgTWIQ
gXAzN+Ntzjn///3GoxUJ2NXQnQCNSAQEnn4lD40BwjFR7YlGoZuuGVp89or8NUF9IFxWp1V7S5Y8
wIQKjUSS8aiYRWFig4YePjbmPoYFvebN7WvTDrbwC1LCIvL3sXQ+1VV6cITWsDpm41lh8VOyL+iJ
xW/56AxrglSYOmqgx4aKdjkCxXeXpCD0XjhyeaSDQV4L9CVrO31meFwAqrLPbmzZq+BOBt5d6Faf
unrEu2fHay2cH0x3OU7um5SbXJOVNxL9xDEVQvktkE6hLbb5ICLkNnnXXKe/9kzd+6IdaPWhHpgM
FDaA0jaBRw2cOaQABsw7uWA920NCZF6rLhXL7ExxxHNBbTzpEAcJvBkFXsfGql4n5lCAD4dTqI1r
ww6eafQfJjt+rOrJWVlx124G7t8rR4vqFVD61+W8nvsRF6QBHhWy4mru7HWXKyJBhLiL4qwmegBa
YTzlu1lazcq664ifqHnIt1pT1OtBpwOUtWS+MJDbKBWLVYT4e5PSJpopXIBFL9w8mQOhV+qEsYfB
cBIRGeJ2NHGhV9h3DhZ+NjlWtkHnCJhQcRByCHbCjRyssTHj4v5xgL/WaupltkNOusi8S9Kd23GG
dbLo8eYat4aVkHo5tIDpzOFbHmc7pUAWjS4V5RBCYqxFuK+M1l5PUn0pmvJJeDW39Ly+70z3CNuR
1L9cboxpxHdssFvmFgKA0MguLNak9bzL0BruTWgtl48YtaMK6BXmGkcwiV/rfmjeHTMwLymOzU7r
X7Uc6jVc72Tr1iPc27Iijw7+EwSSrbDqz1oB5VLT7VUZq0c3SKMVOr0PsBkpQxx1KiyG/bNRruaU
zVF32R90W6yyKXU30p2prJLyidCIx7kg89jhO+tn9+LQXHY0KjjyPXTEQD17IcEG6eiVx3QI7Z0K
4GgjGpBHzrsFCzpuTNJgoCBNOzkxeoAQD2BfeJumIaCpzQFpBO8OXdtepwluQm8hrFSXGwdq2mpM
c857pH1gut2bOWCrz6L+ydbcjyqcMefXy99C41AFi0MmbMiS5CgsNEdVsZNxiLwl4YKn1PtqZXwN
0/1cIKrTwvJuaHArdbWFgsx8ppH+XoEYWqk5va9tHlWMsb8YB3+JKDs3sGZEr4wt1Xqw6QlsWhog
s0kLo0/LD4Xi6VKeHG76W/Ixu41Xt2f6zh0pNBTac+MlWypgyK9p/y2XXemzYbwjyzT3lsM0jNwf
6m5JZG0eVfYRChCHPxzaIo3sY1kJwUKvfWVPLNJWxBx1cXeYQ93zm7BtQViGpDKp+QC+11sPTZpv
gOgGbD/BsS5nZrlgxM/S8wNBB2+0HLCYUW6sIkdFOw/5yYrm2UPTpcHZGMZ7lbKUs6L/bFXaTUpF
kgWtuyYQjEctYWkC0iYpoZutlRcgCZud1PMJ8nhHaAXuYy7fLCIPFsPkbrKSeT06EeuIramVHrwP
FPArqcK92XFuFUa7LiZ0oX2LcwJII7HebgBrGbt/a30lzO2NHhkVpM3xyJunQsb26Gc1FZWVhRT9
9vjqFNQFevVGzvktY6UNRBjc+sSAnEpXP2drZ1KEVVXZ50qXl7F2OLChElVm+jSX1C1RNezKWdxT
s92P7fwQeAh/6/Z+DtgBy9c0yHeEqBHowMCssgXO9ah9tZr0PuM67M8CjOki0YvG/iRyYBd254JB
WfpUTFZgILJ5hrfofew9j/xRcIgQNTO2G5PDLbS49iThhE1Uvnhj+UT2oLXO2RRp4QyrsCA0KW6C
h5xF7xRyQz4FoYkWfzhQhgnw2TMauxuGkfkRmwDXrdKvZg5ADV6qFMAz8yL6lmsbN0JtOX+LnnSH
PR0gNeNwjfY5AoctoW4h5scGHmwHIEDQ+B2oOC2HT1swUNSBqXAgENhAqhjYxaDKd6LGrZnqfCyT
hDs6cKOsdBaTk5w4lw/VXJ64uR2a2hEEuspjHPX5LtSgufVa9o6uCmKcSj879PfXZDRRPfYjmpuK
dMh8XtrMuFmrtPvqxGLkLdEjGBvqzJm2VMpkaDNI4lY8UN7sH86x6vri1mW6sNqMSV58prN1Sdvh
65gE+l6KvjjlIbsNSiHgFy0N3aAErFS1cjpZZifv6LptFGouYhlssW5GEW0lYputOU+HvlOPo9gg
IJpAJVipn6r0IwWc1OjtM/fyxqcdyeNUc6urFmuFR8Nkpdou2hYONbhquXKDN6Z4m5m7WmZ+oSs7
7eN2OtRe/IVAU442Yt9IcP2KdwOZ1tTeZYV1sCZZPeRBlf5qR/1/Lfa5xB9N2Zbfut/Ke36R7PxN
+/P/kSQI8ezvCIL+05//FXP9f//5v30vCeK//CoI0qT3k4t4nlR0aTKJwqP4V0mQo/+ERWmx2wlB
oi8mqb8pgsyfMKp4LtYa3Ew48pHx/EURZCy56Ia9SHgM3aAN8U9Z639rZkAcjJXAMPF1YYzhR1nL
v38nBwoGco3zimSLtg3vhXDXeSifWr3a46QgGe5LYHsvg+n9gUD5t9L7v3tV8YN8vB7s1rGcYgmE
YBSVsBmp43dfwu2vUufvXWB/9Ao/CKAJtWyRCZbEYifkv9QnYtdWv/8Kv5X2/+V3oBoUeGt1nC7W
bz850pAmnaBKkP4D2Edv2o6IFUCXb37/ZRbV/t+U3H//Mssv+t0XJKahI+aYl5lgZzXjk7F+Lrmh
//6L/FbO/39exJaLZd/yTPmDW8hzR+llAy9S9XuDzNb5Y2LfgQuW/IGF3nL+8UstQjdbLCK5H756
PUlG5HOZs4EKvcvIwjEZ3+ZFQY+euCLK49IEiLBQfoEjSn1Nn09NZLJoH1r4oaf1ymRvzIdLQKxM
mWwQRPuD+aoF3K4sBtZz99gh0Kidc1dcsulhAZpq41dnQTkH64zS3CuJKTNcDHsT2VTOa6ERrwTm
N9biQzRD1E/qjcF4zt40lU3Z822C32SgO9ZIdOv74Va45ftQzQ92xt2fqTfpGQSg9L4uv9AKXKXz
64DyMziT8u2ncKK5fW11S/mUQhXHPCLUlTNFG50GIiiaVUwTufNux/xOECNMgkRcoyGhkg/086AY
XJYgK/k8SiPa5y5nBYptQbuEGBSoWyt7KCBvg6auycSDpyIsbT9Fct30DxZSojhLjqhKEQ59KYtn
C58bGaA16p4BCUKCU6oHn6BPFM7Nh2n4RXPp6QpObyH2LOYfGrAzHdSnaXGzRRTbP6TZkUsmXNDe
fiB8fufpMEctSXs7dVeis/mYaHQK4wS4m7bDQ8e0pKSxZaXr5WRkKQ60uNB9EIICOBO0M5WPIGPR
ecMGn9lEhL7qhPRV7eJd2w+kEgfk6eXMXd3uKhpmU3VzwJ5w7iBddcOrTFtg1h/V3lLzNiXzI9Y+
JDaElv4yJcpaM7x1XROZy7y4radNkzFXzbG8OvtBc26Jxb6xs+Z9GO8kybBpxrbnWE8FswJHQZyF
RrvpTOveSuUxQgeFNHFDb5SHyvBj0iFob+kW3R+Y6ssbYp85yaE9E2q8yc2vjfHUwszKkWrsCSm5
CVN1pAVFP+SxAXeLEouaDLhdBP/wrIVIJXJyscjAzugANVxkSapoQOowjzlpfHNk9vq9IqO53kea
vTOiem+MMb5P20/rxEc5c0KTyOidkEYzJZtzpj/PGKjt7o3GPHWUrFVpAh7fqebZzKnopXrQw/6E
RWjXDOJWVsrX4v4+7dvraJRkultHjfQE4rNBF9eA2IBVU8y6Brg0omlGFofIC1ToL7HdbIr0S9jM
O5whofGZ5I2rHhBsl19SkawQ6i2cQc9FVBasw4ykPYsxVCqyfQk+DtUec8FBw1ihtsFAHBr0QGwr
a6O/VLZHrePyzdBdrEiqqpmiAzIDhXzTZPmm77WzWIQRWkAUJQ+X5kQbyd0y9Yaj5C7sbMopfNfn
dIuMau2MPKKzcxIzmRkz4AkrPhiCJrqjbTXgfUMx3Y3aN4wsByNlvDG6AKZk+OwcNL5xLTEvtTu+
mWSvnOHVwW02qNLMt6EozjFhqfhnGJw9lAmd+1NFD9CVpzm9w8m7stRJ2uY1jwW/YrQTFkF5kgoT
UetikHZmOut5vXZURUhrv0aeteH3Og7AFgldpwAmM4hlRoCKR/YFPyVys6M1PixfQ5Hc2OnnXpFA
T4pqGsEr7MJ7Io38kjZ+gglN90Omhjqt4oQk0MD6g6PqH5651t+29h/O3MEN8QpbubOx2j0U08g9
/3JK/cf984/gThZ3i9+5gf6XnwE7aT8vyvT/+fP/+Jef//QvP//nP//rz3/6+d///G/8+b9+/tP3
V1Nz+Wm/Xk6dn7iWAgaQCxPE5XLK7e9X6pPkX0xsyvw9R7gQiwOzKJtFkW785HDfgRSFAQIELHSB
v15NEbnrgDIW7JNnWvxPrPHuP6VX/4W79Lfrj2PxQrYgQNakw459cnmH319/8KbOsliUc7Tj1oja
jpadnOgW3tbd+ORSZFJaqgPaSwo0Nd1yxcVUV0SPU+IQ21YjzEM+d2eJIdzS/92ZMBHHBIhw1RTV
NpQEsJmp+hBlftGyqNg2M569MbEBYArr2BfufVW1N8hRSFOgCUgKNtg/LiwVhCZ38O7k0W6D4sAw
Gm32PNwXoOCUu0/V8EaCdb7JSWdVA3mSM9rMMAILHPUU6egLd3ofYCqasUSbLE8ZOi8Z0TN+KSp2
QZu3WSFCCbVkq9moTh1TD303ap6ykD20AuewIdqF7/ABj1YGd61g6O7d5J68HSMNFUc1wQNO6o9a
wHwZ2/Rb38OSlqjpmoLOoDZxnk6IPVNadl6afWVM0W0a2zuM/agAyyGFFo3x4Nb1k6qQqA4VlgFz
ibgrr5JuumcybxlKVN4yfbdrdKcQM0jSaPj1kGh0ayeehlXdhteAIrlP60OWIi1Hrk3nz2I/Giak
u+Yf8WeMX2Bgv3liBI5LHloeQKa/uvvDhRkOY1FJ5xO93eepTOgg4RbYxLS2IYFafuOYgK7D6RtO
RUSqk1wnjYOmO5j4lFKCkNIcO6E7ac+V5ibQMdk1s4F/Wz7UJiVjwhNADpXbmms70m4z4YINt1AP
Er+N0L97gtm9fODxoZzQdKKpI6+KIQ0SBtSSWzV9Qb74kjrVGf+k5ocBTSxSvPZlS3zhxPdU6AVO
gRokYKEQsel4VeNiJOLdcTpUdsYnisnLlDXeLpnTYGO6r+h3CDlFPjJM4CF7BQMLx2nXLqN3srPy
ZWyH1oTbLiYwL3FOAeoTRruQR4ZlUoJoSpynIia41orOkw5hsA8dgCTjmGLnqMw1ooxNMAZfc0Qc
2BW9FSrgBEGYeajbSe00g0ewXyxmisUU2OMHg8VTMRenSO8OsqnJ52SUkPLYdC30JTjA/ODOuSL/
utBihmjqhto6ssL3aiiJ84utNyudvlVhMu6c3pezaR2jnjXe1629V6JCM2PCNIi4qJgsGAO5IdHE
3taqvoxt4J3ypE8QFNvvgRDeGi9gTdR1D8d4CumVxvE3sUj1lzahAjKD2UB7a4wQSqbkyYUIvS0r
iyWYDje8156WEzKK1FQfus4yGAizQhxHoI0Vo82RLO04xfqmF0wLl+ekr5tywy1ynUhktl1MIJiT
jfdMbqHpt/VBa6eTmxfNPiRbmDZZ/pIYMt9bI1Pdsem+mqILaaQu65oWON0FY9/nvdpRiH6hNgce
EwHTTO0KmlPb36tOO+Fn5U7FnHiVaEvPPSrfPBw0fg1EiHY2CgnCrL0t8dWvkgvFd+fNPyi2f8A+
wFwwKRsdS9oQ0jg13B9Ofku5KgvdT2NeXLAhEjmgOS+WXKKGrI01leQUZNoDGwU9QRV9+2Xx/MfV
4P+K+2ixvf3O1eC/0pr695//9Od/++0NgP/0F7+a8RM2MBOLOCcjFbn46w3A+cmGwEQLSsLVAyy9
kKD+cgOw+Deh06ChC6V7oJr4T39pTln6TyaYNZpZwPIkgx/nnzr+l736u72cQ9+CAmHSBIMIBWXg
h+eqYWATxXVOcHPSFrtBuNMJjuJrFIcxEVfauC3sq0xUeHTd5p62CBK32HbPkWY+23FqHdpq+iO8
kPGDtZ/3xC+MUd4xEQIBpFwMdt81ZMw2JnkBUDeau+7J0CyCG80o2SJQzXZlrRNPudD/Q3ckcQke
+a6XWrD+7kv8B+vtBxiIaUD88egkAlWiQvi75TZDmAv0jl09jOKUmAwgxkggT2mE+ko1WEHatHW2
rXC+/P7r0l/88QvhjmjymJCPYS1sg6W7890vL0lYJp0Xj5abWo9lVbaHIGkoSY2AqAkHdbDs6m+I
Z/JL2VE5FpaGuqM24aHjLz62MiyfSHZEiVIy5xC1vJhN5DE2YEbTX0PmTwUGvMtotuMVdNVNG0SJ
X0TW7TzV5MU4HgLNFru4wLzHDQAbnPiStp3YZ+4YsdfJgq2RiBx8W9Zeunl7TUMNZ52u36ZNkm+H
uPd2sD0H9KFdvZfKajj/m9xHxGU/Ty75PnXpzAfjGUXKMmntq6NW8HUWDpyqqNLfgiLeoQ8eb0kM
JjS9UScuG+NtLIjENWYEiJG2D8I3ox7WXl99CdCtEBeKY2iWyX3iWu5+Ksa1OT3HAKyOsSfukWGi
xSwtXGlXVaO9jgHL+13UZ7600IjP7fzR9kb7UMQIqIHubQpHhBfsTeGFnDyFGMMj2iYicKMDEJdP
2l5wQjFtR89ck9C5FnMS3YFTIFVzDpSvh1P1yLCvP86G4ELg5eH1958TkwvXDw+K6TiuqdsuAHYL
GIX9I4zEbqexF/Ijcsy7eNJSHKX6TJKGy4Lw8oDfIz3nhjXRczau3MfkVey6oJ9R+w0GD7HhHSvN
7OgQdG98iL4c9YDjhA/FjQpv07K+EKLY1yXcM8OodlAJ7iEUN5te9TOG6YpsUWe4E167Bw5B88LS
tVNMGT4mXbwxje7LjFnVTDLtUx8bftojqZfhpB9FriYk4OS5DqrUdg0KJD0UBgmWTkpYDsqugqyL
JCPsuDNe6KvrkO9H+5hlTxOX0gfXZsDZi09xbAZXi4LDl3E2XOJgPIBgtVB+IoUw+uLFou3izDpX
4SoZ7hYFFA5iyNiQxExE841nTg/cXLiGaMb8LkdEjy56fIIUPpGfZ/rSDnxN8RPrsn+0i1zCjn9W
VnyXW8RlT45GrrqEcj2RCV2gTlsbsMqvEH4fSr1xt2ntVDu7S9ShmydSnMqcuIFmPBGTZm0zKfyo
GBDnF0QNFmbRHY2MoJZpQHkCuo8Ulpx3iaAncgdMkPr7gJycID9smkKnP6fryETRZl/JcPkGwWz2
22Z+L3pG2EZFsth4wBV4n0ipHRUbQJOOGuqvimld4TKMXWvQEPxQR8NCut0ndJKX0Oi0wwhdC+5B
1x2qyQVnfgYCYV89u9ax+Xf1JVfG0Sa1RxCTvjcRdaM1aOM7vFdbRD67fLwbqr4824B+jcS8zRhb
31g6tIa2IPo1afRVxnt9xD6b3lTD/ERQ1/zYKYVgF82wGSiKJQF7gMKHLwjmQJmW62oKw11Qp3dD
pOpVg59nnyIWJ+asPlQkqQNRgEkiCWieMgRqdINIe8XU10W3g0rA2BDtatvJPjb74sJGcGOhJl+3
lKwNMS1rI/bgYOBX2xKPRF80Rc1N15e0F/eTstgNW1zcZ3AI+zqI27UgMQ1cv35Ca4KIqJ0/V5Eq
n9oRmgEGVcDzYXYF1FevdNsPBTTzfky0U2k07Sbu462dkexdQHx5qWq7WM1BQU/cZUgMTeVEJtUA
gpZWauMdG5Gl146YhOtsrzMrIeu8NHZJjxLrQNJHdqPmZGI8UjBNRnBy23TBp2zqaWXrqKqI0F06
vIh34uYZ2amLKOWrUZbiKrHSKuY2hxpVyCqw02QzFXXtuzrDYkM9K6Gha+mYJoeFfRfj0LzR4ha3
svWY66g3gskbfNJlN9RVyFbjlE8tS/aFVWHVcuSXUnzKUG+tBCbCdVnhyTQAQPGGfVNZ3SHqoMVH
4ZkhReiHFeYKs46x481kH3Tg02fcyeZgMi0Iviqv6o7uRPJyhK25NeBxiES7wR6LTJxYECweyDwj
a8m4lJiN2uIbOrfgpGdxtlVRMR/bRtfRdE7PFrlDVmIy9pbDOTbsYW1P2ouEnUbG752HsYExdm/f
wVV5713X3SmUmXTkHXluBuOFfJMLkSIpmQI966uARDHm3o1mBhq+vCS5TSz1LJvmgXIYA6oXZtve
nqjasW3vjE4+VM5cn2cb8ZlT3wwWvw5E9+7GZd8wUNpagt8/0o6RxbdDzk5+VGY13Cx6zyFwvW2W
2c/F5GEX5Nu59xA5XhmYsJ61jUa0Jh92QU5yPGK5iPL8dg4d5XsQmojWizRYNl86aXY3EZGKhSPj
gwzkk6aGF/iuDLnj6Vj0g9rSsMIjVnXf0K85ZAJcy6mVJ8tNkSCQxDomFG1qfMl75DStGk9gibCb
Wpqxq7pkpI702qOmk5YdAP5Yd5lRn1Do5a+d/XUu0/hpaD+KsNSXBC1EC3VRvI6e/clskoBQEcEs
scoOEDufYEy5fpY6uykt1bbj2SdOaPEPQBRbkytFAqYitxfIHgkFpbUTUW6vGlW0pyQEsWnRXV8X
BEtV2ZvT6ME6BcpCLoHx2hfw/lWUQCasquBs00xpCqvYkjyI0s8BpV8ITIgiMZ8JcJFUhDmhZKa4
qANoMa5TVbtqcf4cvSIEGYCH7q7Xk2mFT83azPOSdBSw6HSkTFIQ2OU25sFMLKZqlKy3hAmq1QwQ
DgEkWlcSSaUPBHrc5PjzlMt52URkA4g6QE1havXJ0hU/MdVqPzDdTxm+xq2up/T1K44/zXudQ8Lt
ndK40fpjkASVj4TJgGaNog8oMTKvLPIb0hIwH+FUPcnJ1hFHusOWQ89Lqts4cvvrZN0IHJw+76nZ
aIlePFeG9WSzJV1dXF8+Fr3K1+nViCR7C9gQdyNjeF9o85s7NfVFGa3LEoCwQF2uX9CWPUxm5VzM
Uv9WF4n2FDfCPLvY28LIuE+1vrrNlz8ipX8Zyxjl8mSbm2iIKsQa6rH3tE9T73gXjTpog/H6a9iJ
eqOYZzwMRvt5boYZXztJYZadG35IXtS6oR2euS32/siLD13uB+FQ+U6dKfy8AUNMPd4hQ34JLXcX
EAl+ky+pn2U3kqs6ezdpJQK8Aob8PA3Y/Noq+BoO8nnGVlUOHinfrjOdfvmDyFdfG1R7ZOwQH2Vf
X4wJ+bsAwbVqW/eQZXO8zpGQtsrotzIWT1k9RhieA1SSCFHyLLLYP4eBxGK3JPmqPlgV9rt0Dttr
Uzft1Wa+dNFnc8e0oUkbH38j0W6du7jiblwk88SuZejLuK9s9cIzN8KE4lOxnSSWjpQxqD5HfDvz
5ISnRmNKCnpr56LvUaZSfh0UNxhPoIuQybYSVVicEI1jEu9Sj2pOx9IvvJBAOyRpJu77+c2YaueE
QEYwFdXnA6zCLwNG9ztCOfEcghbi+C3GvZs5Lba57NkTXHre3ZpLnKlr1Xke5CYgF+Q5qdtLmptg
W1sukI3m5Te96g6UMNwCAFI1boqUTJYc6FBXhz39pEVtM1zgYC4W/RBRJ29tFjlz5cBW/KoZ0r64
3zlWVd8U0kHz1zWRT6tHHitDw8icDOq1jchrLlnMJ6Kv+m2Gx4NwDGy1TtKrJzNIdGTqVXV2UvRV
jlW/JH08vfY07X3YnuEuiYTiJfJhJ8PjZJDzrtmINos2Mp6MoBq32Py2dghqxG1s0Gf4nb+wYdPL
1sf3sghSYK5BwgrFRTuIIdjX1XiFZVg8CXKn7hvwIYGXmmtQWsE2xSt2yaKqRKFvXpxIm/amI3o/
r5pvqeqmkzCqWytrtZ0hEUqrrsPdLZuPuMDXOERh6wcRH7iKUMN1AVwnpy/5Hft3G3ujl4Xaw4SJ
GPtos5ma0NiQV0OooZgITJyKlyQqj9hY24sZAPwou/ioy1hy/RYWqtv6ldDn7pijZGwRkdVICzI7
fnEjHr2gMJ6EiREGIwNojX4+EfPXboQx55s20JM7eE0bKDzniGyUneaGap14YJbSGD4JcOg7OV/a
crzT5kztlcbIGZK+XAe6+NzJyTngTwp8QpPCpyJvPkAS0oecRj9z9qAeigcW+bjp58rY5Cyzs2l3
/jhId484Jz/VojyNrxJY20XEXvIgOsbQIru3Ncc8BDV03yZonSPkWvZgi2wzDVV/NzKdhznFcI+Y
mL1eWw0XO4EdMOgFCYsAO9LG4dIrSesyyupCp+fWUkVwcptsPWc5bmwDcwiGEpNQwLNdcr8Mlj6p
nhn2Lklii1oSwg/ABpBlEpQAxjBiiOYXmQfoadw9/r9+l2iBiXOeILlGRTny/uxzEJXpUY/1szWQ
8xoGZoOhSLKAwm4Z5mqtz3tpkSfW/X00ZQ9tAQckojdOX2NemY5tHVHN1+uOfFgEsUTVVlXen+kP
ARPsi08Jq4iDCNJ+MrRkPpupea0g/q1Is7hGA8c4U1QHR/slUG24wfyOR6gfw0Nhhh+DnkYH4G8N
Pzn6aqlJ3leOsytbboDJJHPfTVP02LGyjtWU3DMR8I70uCc/np0b1M7VI3hXTa9vwJdGlzxLn3OF
rIHIYnGuyNINaGL7ugaLGcrnvh5U8RBZ1gW594tLDte57/TqFOCcQMIs0n3e6+6WeL8bG69qiLTh
SRtK7aRMB2nLaCa3I17BpgweXK17BtgIgJmdZmvFqbcbveoTJg991w46QysFccKdVeKraEpv3Yx6
0U4GPPudROkt49taH9u1YbUwWBIm8lblYhQmGDJqy2HnJgl+RDoMq9Fc8wGU0XhEN9z6ad6woIy+
2ia9Y0PbnB/yqD1GgScQBkx7ABDhtZ7N8JwX82szweQzDRLt9LrY144DrEnMzYYoIOc6ZUVK4J++
iK2jD7Mt8s+aBhIhQRUjJJF2sUrcO0ZP58ER+bnxkGH0A+SIlvsMl/FTRbHj0C08Explbms3izAq
N8dfDqc80rmeoO0lcC46OqGZ3TZKTHcl5jg7lV8yJ8KMvDgOKkgzq0aDa4cyHf19RJudvTVcZXTr
Omh62zpf5ESBaWNfsu1d0eBmoCD9jMCiMeDo0Yt/xM2OID7GTTMyrAMZEd9lXYgPNvkKAJFIOG+B
SHZpcvK6G+WZJsHMidqZcYVol4qCzn1q3RrQRA6ha32K8a8eCzdnVVMB4v8yqouX9tW1aYNpK0uu
hbo28MEU0Y0+Rd3DIOYvKtLiM4nu+ioSPU5yp3wNNKJx2sD2TWHlu06oEIaEgdyXIQtpZsZZ64lb
C63+U1aEI4YHx6YrgsCiTg5BZbx14XAv7DbFJuJ+gj+IHkuxbQLBjDaGSHhYp0y/yLb/Oosx3mHS
x007y7U12Fwh0mk+d4x9+qioDsPyVnKC540aTUnINa4Zeo3Dc9aPTJiNtRe06ljGevEyUNfglo+Z
VNAcsdKyODWi8+jl6DYif/gsrXkwOHce85Yk2k5L450TiOq1R9XgvHJ26R+mFhlrO1fOjShcm6xG
IdcuOpmMxMsFTAYabHAY0iQTya/ApVpcFaskG4wTaJMJ2oIW+NZtFXnu3gi1+VHShFp7xCgujMkd
iBm2xrZPTpFqBf/PlmfRKXkuk2+yknsRmtFNRWd4nQiJmwJPwS8NLH8wbH0dc3XZ6hABt3Pgaau+
6DYVLKIJ6fF9lZnzWmpTjPs9GH1wC8GlbAkpNaPhmqdpfIr4LX2eG1hU+eydNFl5p5oK3Y/s9GKi
AL+RotM35JJw2MdqR23loaen42N2uXkTld2nQLf66wyYZhB9c2lpya4QBuTI0aMKa3270PhH1NFe
NN+2zqDWbgGd1pSTdmkwz/uqJVAazIl7mPFtrHLboeNmkr044Nb22irEyB/ieHfq8qpgkygNE0kw
99pOdfJiE0F9ScbkUGHPOtfALMtIzrexxjiV4Xe2y+phPla2r7dFttXAwG9MTTy7UvHwjEF5O49v
YZPcq4RiHVHh00SBfUmcjglTlJ48vdb3Ln62U5c7oM+Wpe/K6awKd1jlyDMfVJhe4wHwErKs+IXc
jHg9lUx82yjL1plHdwggyS3hZIzuK3t6bMD7eB4xsVnylepyXgk9vzaBIfHuC/cFU8iaYFrYZjH2
R9pMGxRCFyyGkY9cvn5odBNvrmsAA3EYpqbZ4Lz0MS/vBHG6yhqDoNRAuYcepISfLlp+wPFPrdEx
HzPS7JQBgCE0JbX8KPKo040Wn7m5vNV+NP3GrvJtOuZvGHnkfRm95tIKzpWWPeeB4GyQ951eeucw
Cba6gyoATsQL49wnay5tCAbIHuGvNsdhtNAVpIEknDQSBz24TzBiAFWK6vu+Teo1zNJwL812Azko
fBm85g5CRXXwWNyniVmijs1oKNr4We+Gb6qabqbIzjbOpdKs+LZZ/hhjLC5WAGhJ06KzkR/mPA0u
MT48bnBpfxoNJFA1azQfMYPWZvVq9egOmsS29w5iNdu+gGCVl2r+WoMhg/wxH22W+ZbW6LSyvfY2
0f83e2eyHDfQZed38R5/JIZEAgtvWKi5isUixUHaICRKwozEPL2OX8AR9oP0I/kDe3C3F+3w3htE
USNZBWTmvfec79T+GRlayanhipprq5uFZoCe00NjIev3Wt86qCwqbzXUCVIL7eNCntepsNr3esBN
lE18z0Om9ZsyEOOXLe4+WslnVrLpWUv3Sc81GrPI/MGIAx6P0zxbuR09K9rWmkLh1qjp1en77sla
gP0oUBdrIOuLXOSnM62BuW7iX9QC2Wc0dbzN+wtb8HzqG4HGTuGxldlfDuz+s1Ko5Uie/4blr940
js7uX+Yple7tVVNJgsRyjuGGWIQNm/iNbh3qzIu5OO1jQR95k6wdcDQR8SFtEb+0RPmSKFnXL7bF
ubzyExzv+Smz0+TRGGT86MxPuKMg/+pY7QvZiafRKY/tQAAl6cxG4BjjvJWJSDjYaCIK1s5dqeh0
4zPQ566q+o05YnhNQ6e5Cr9j4A4/4ky2h7q3PeDaFjIKzRvbuejKesnKxH1VNbREwSnUDpeJDaUA
hTHP/s5UsEAK9CiYFc0z1QpwOlOdmzJzdqKvIcL0cAP6zll9oB6kEjkXyFchuY0ifzW7ejgmRfyW
zzFzOYfY8JiS7qGyF5A0fr+n9L2WMj06I0o+ElHoCpbwn7IO45lpSEgC2SNS+QElDP4alvmrhg/B
KiaPfoZpZrayCmsJ/gxrDfyucZv66HeOTou/SzQ9Rz71GsU+bfSkAYCShd9HKp5t1KCuzZKHrmjL
S7g4xIUt7cZuqmcVWn2AivWH50EsHHMW5CQcj3FdPA6GuODYrhu4mSUiWcQc01aJ05j7iJgsA5JQ
Fe2XRWBedCZMi7QRzqRJ/xm269WKcJhNHu9FfskIeNz0lf5covnit/soynFwZ7g1Pf9GmH3g+OIz
z2LzSsIeUkybBpEcSShGYUXidfxcuel3xErJDvTSEPqcxzkMBVWJs3VBdyx8jgfF7zAfOe+kB/Lj
vZNLBsKAOQ0tfEkjNMnPjTxbQ76gBlYFPlaSCmRN1ihe3mUdp+RWpkBlosKRI/VH5LUFWGHyWMXo
/KhcGyVo3B5WV1GmxmLP4MwCsotRNazGc6yfRj2iLaqmAwlbYx3Nr0tToQ0xx2YHFSIQGiN1EvMG
w3VWDB/2E7fXhnFSb/HuhrqjuTlEOPNJWfUnAwlN5heHZOSkx2DkRksDD5VuwUtE7Z1FoAxasq2Q
O8h+6fGke/w51EyQ7joFmMaHijqe8oSPvSIBbGc64btRWxeW89+GCW+jqPHPOkYdpHn6WDdmkBsc
3VlHHot6DM9zSDKqQF4zzeV4JISUaFtSn3/2PrQScpm7raMMc5e7PH9sJ7w7bPlm1u8S6tidN7TV
Ibbat9JM9FF69NdbfRWplgF35XgG0VEZMUGxfQdTSYDYsjr7Iclzeuk0T3VLa11WPmgqmu1Wgx07
7zpmccr8WzOGiCvLvHbRezFkLwAOzF3V4Owcl/6xEoIxTkvD3nQFR4cqZThS8lnP4Y2MYRQpiX6O
2/k2okn2GuM6gWD4FiU7NOMvfbw85zVwsWEoP2lviY1bu9+7inANLdO9P9NfTjsaasuDluhgbc96
c/yUZm6hXgeb7bEomRcxVuDfnjt7R85ryRs4/ph74LFm46u9UXjBrGCwxM0ft0ubU1rzCBq+togD
HhrEhQPkWPEDJrV9zgpxm5jsJUtS3Op4/C7LZg8bQOxga3wHgeacwjZ61EToHiYdbiG5iIPtsXv0
thftBrzERVrD8BJxsJAs9QB7O91Nk9jkoFjjJvHOUR0V6LzyBsRDGkIT9diIBgKTCT5+Y6aKp9a0
GALQig+66CX1kYHn1XB1kR0HpYtO3AyVXquCcDtVFj2wHqAuN8QZFHggOZYctDF/xP3acDMnZOMk
HgvIDQ90xb2NT9O2appzV66R1XBwZZxPEFQEB7vC9VmyjOWY9M7fdG7Hg63z6HWg9SswVZom7MQE
z3qUyLMU/UL/tv5uFLA75yz0HrCe4ySJ6/y0VNETpCBRVFtHFs8CKs2jSYDAPcOkLe3qEGZldxs6
/2I4jTgiNMIwyHYeTxais9SDWTnE176OCdTFZDpYvQhoq20pBwJQbUGrOdsj4gS4xh6OApPQdtds
NYvnt7lT/n099uOZNs+Gl732tvwmc2QhbGfuQ2db2VbUzROSrv7ojWQ4iWi5t0uMiruBVakjrMHt
/OhXRCDPrUpeknAPwaHftekzJDSw47CMW9wmfORBhfY5MCceysm3q2MzaazG0cVxp5w1L4qe6/ru
QzY0Vem9dFnxUTjdy6JSYnQd8P45+cXJnANHK8bvc9rD/c05X0WOMfHEDtdcPpSme2irkWBnB4y7
mSfBYjsroCtuN+5a06bbZEr+8vTZ28yQjw3PBQ/s7DOfLZ7SGb9wx46zY4SqAlMJCvo2eXZTg67A
6D7qBhbvQNcdl3CTBgXQsm3dRzY0+y7aJrID7YRJnANL/AEXst8urpz2qZlR59f102wyiqjiDtAY
IRxlnZ00hOtgyi1GIEmjOCKXRYAE1n/wDfb+0RXfECZfOhJQmTms6nTHuIOL412O+Cgav9lQg2Ap
aMuTheOYmXoRaBNsKAv6uIvr7jMjpDsgbjt9U6M5P2mj/j3mjBBSKDfwRdfTwcACh3XFD49qhmS8
qlirkHfNaRfJ4lJYgScIOn4PQ+cNO/5yAhX5fVGe9VKoIgitOv3JOJzOnrsRg1Ab1CAwKYr8ygaO
v8TsfvC5TzxNUXdtI7lZcUEXajIW9LAD0EyNC4QgtcBieaudc3o0Ypgjws+WoyrRRYzseeR1E5XK
7JU55C8vmgSGiAFXSCVvEO8dCk3rqLL8nax5+8ntO/MEtfCXndPsHMLuwWXZ26ho+RVlYovFr9/6
nfXmmV3HnQlFj2zsX2MIKiMLs1OSh+t01jIu0GmNi0AtsdHuWG06gsQOBvMcTU28Saap3pl1CxkK
3sIFIdK8jZEzBclUvUBspuVRWMvdtTehtewwni+Mrx0EAsoRKP8Broam4gHxac9mUXaJewGt2rzX
WajOWCKt05R1v9mj821N5sUD5shXi0wJXFw2p7N1zQHFicJmAJ6LVew+zWRHDC02lVGCTUuXcZur
9HeUr6JjiyZPli9PpR0FQ1NgdLdgftteFRgw+vr6pTBSwDJhLi+EJXwWmnNOYTTpBaDrYE5vqSEJ
foCfaiYCbe88sQdqjOeaAUuTOzskCi9KO+NF+e43i9FhQYzdgzJFt/NZZ7BJRWOAUQulaGSfBvzN
dHud8FukIWcmxc9aFfVdVWK61ZrtHcVo/VbGydZqFca3WZZPPenZJ5PU7k2UhE9uo8Vro/qPLs7y
32hHb7nmlFN0MRoLaEunCiXC6evV12VMS+c0pzGDx2os4BRPSCnQOuFFGszmAEI5u+Z1G+9rYr2h
AGq1tekEUE/6tMRpkDCPwPtPvMGx0gQHDCv/OWzK+NiDKXnlT1D76fn29dWYxK9z5xwj2qFnogrE
K//dO2Z66zHSTrQrNNCjuBhR2XuOi4hdG9l26PAVMjeYYcdFw1uexlcxudMvHWLrb7O5flIkMNO2
R/1bh96GqdTwS6+XBEVM4CyTda4sZ3iy6tXCYrnOURcGYyCrvEXtqF4nTFQHRBDm3h2y+AVOz7lq
E6wzA+AopiG8jMmpzhjrFttBUVotSOwCowbPtpSGRVB5qmbai6AyLKntqwL9aqAjOU12ciE0enwq
QfUcK5+kG8Rf4XtPFbXpQPSc4jbmjMfAF3UCBImIMQtzNHmrhfzUeR59pNWCLrBFaNbZc/TB8sKY
vTfpGHV+QQR9Gp5m+cPrVfzRjZNzDj32x68v8V+ZAXRwiCeicZ+zxD07ISVY06Qvtps6T4Y7vdud
kX44PvnvdFSM7bhSXo31/0gMNn/qpwPgVeNV0bgSA963MDXDk/YiZwNtIf9wvRS5sZ1npwJ/Gypm
foXEa1WMr5Mqu8euUdQ8aIk+EtV52zZqw6DSIDwUVPegG727L6zmI8vCp9Qz4+fSnvO72aVvlOrW
KS051E/cE2eQkSbmBpmg0dADzssZ2LCw2DGgFBRu3DwOk7K2emI5YxAucVp61daquyVYjFk+xQZ5
83K2znXvSQYoGqpLRz5ZHAEJyabp0ZeQ2eHF7FGLXc0WpkqUQFJ2CEVhXqjrzYAMPRTQKVQvmid/
vRSZM3CYX0C0lczXBtoNyUjYR1WZ040bk7H74q0yGmtfijbeeSNORiPyccdN4hxDd+59YVxmQLUs
qOI2WA2kEm4GA9Ji9m5Yjbg1+G+wTHbxPgbpNmNGOEeDA+M+ps+MT698+udLq7wbYOGmaRSiIKIE
EHLRiLVPdeoBFcp9hhaFf4ux/59hLl5snLO+eu4NV5zJLBg2yAHKnTPSG7CdBgukWL57LsNJCosN
yEza7zqn89ywJ0dNC98vss3b1wVwvHUz3PoFSWB/nPBLjuwFJCpUyb6J5vGx9pkPNmmLloZ5Y+bb
+pIL9F0eBRNhx8XjqF15iEvYhfUqxxr2TYjwoNRIv8RkW7d8mSnGTWrcWT+hFX3uUse+fV2W3n2F
ZlBwnE/3ZfTO+5A/Erijbx6o7ltemU3QKYKNdMZtmX2ySne38Vukwr9LymDHE2l3cpflGfY27jiU
q7sGZI4FpO6xqhiOGDoy9yUr7vE/Fzr6/9EEzhCaqS0JdfaawsnUyvo/7Em5E8V6ljFKu8S9Vb3Q
j8rwgJGZOoC0OlFEXboBlaDRvNt4TO5JwZPRrIVWwrhcxYS3MLElTGGw+Y3SIEWhMH7gp0jA1WF7
dkk4PhNcU2HoiVsOmQW01IFsDUEQUWB0ub4An8yDHP9xCdfkEiW9uxdp6zJLgoqMfwUfq4caIqVb
6dr3qcw+85T8CgHcJ4dvks4I/KwQ5rwikwdjrb+3I/vvtBjoopJYnZhh/PLErC6qHLp9k5FM1bWu
YQCHSQ4k1e8YRaI9jmjPzvfRXmgDhBYA4Y7hN3TQQzm0Vzj6S2jU3xu0qpRlOj8YazFtm/qYO7Qa
O1OPd6Gz79qs7gk9NAyuVbC0A7glkZ5ExJZO+K+3DRlwY3SU4bkqxb3EO7KjgrDpeMLQyp3K+55k
/R3IOxqZnnaMZzNudM/1XNKfJRHB51zXOG3wdRv8f2Pi/82YuLr3/xP3wX/7p/+xWhP/6X/+03//
D/6D9a/9s//Alv8Q6OlZyD2fvoC56oTHP233X/+L5f8DjbnloG53Pd/59/4D5x+rAp7HTUob+gJ8
jH/zHxjmPxwEpg5JOvAsMKX8P8ExLKwG/0HHDBZj/YekTX78aockuYff/3eCd9CPNmLz8JlIw47C
dmiOy2JeGl38Majtt0CVqh3gGuql3v9Udp8w26zeLW+Qb+4CHrirXoy0Osil/m5F8uwhdFa292sR
9mHqo/DBNLzjmsH5IEHkrav5N3s4JUv1WlczEMO5+Dkib0evRJeouFt1/i3vEIc6qnegYSbwxb2f
9JwouZp6J4T1N1tAdftNj/cY4lb9mRfJW1VSOsWcTWAMmddxTkH+45QaBkRJNXVE8Qs/Bx7DFGG8
y9nqYVHjZ9kYwB8Znz7wPz6PTXynsoSeT1cdwTXxIKl+thBbJCYGKW1Nz+WEGMvWO6fvfukWej4z
2KvfErdR+NEdeJ7zYZcGqE+wj0JujcmudhWgZZoozTZODACkilDANfMBDMDYNB+11+1Ebvyp+bsc
bE3YTsCNCo++GTS3OLCZJOaCUZkvJOWsg54ZIyad7/You4h+pvbW0ZpPmwe7eZCY8Q+rXz5BKCK8
nekBut57MSEvCsfu3mddE8RN4z4A00GO1LW/LUSLmNV86voSAl82fDPSX84EmSASSFnSWWz7CTVl
7JVPyslvcZVjmBd/ZGl/5Ewh+WMQecP8hYA+tgJ8ahlnnDKkirRf5uSWl5fa9JHWxdWp9RX+7uEP
bcf5sccXmfhjzUDtMvGDzBF+E50v16lzqo3pgwAFcf6D8JLvFNnWnrjfq5MmiLIs/0cX0x6ghY5u
e35EYWJtbS2nwCmiXaywA+RENT00uZUEvrf4ewvP53WYOxI9UmNBpx9uw1SitrWdJ88sxo1rzt+U
l/J2+xn1lPg2TG186nrzU+MCoIEaUn2q/kq04niBAfliLbMLr+pfLx7c4HV2jI5l6ZKt0Ig/RO3u
7cZ6L1r/CHaMKtOoBE+LJ87at+cDJfohXPNeEpsjWy2ta4WVcOPVDK5Sa23e/dvl69fC9TcoTQVK
SRJgFNV11TZ6z8SbzCQqGqaIUBh8Z7uUxR+yMOjsldXJnPVOuXN20IvPWLMlvO9kr9koX6+seR2j
V8Y+J9PmVCRpz6bMq69LWet0s8wTeXDzFJ/nGS0tUU2A0dm3T7VTcYlVDc6OYW+0WnxDD8+tv4Zt
LTiFYy9ZwAx/XZHeIud3xJ2b3URJCKvXXjGWc3uebmoJ9UmUfLdQ/fXJGMIa+XEGDR6gP7i7u8wT
PgXhNwQ7R0Uwyd7hwHNN6D4fqiW6Nu1sLNzryAoMDKpBWpnVbjLb96/v9OsyqY7m69c3/fU1XtMk
kOZoQwcDoeUXy4Ul+eeQoZsv82cHFQJq+bA4EYFRnnyTTJ6vLzOHM3fNuXeTFo6197W6NYazBA5h
gDTTqaj6ivWNDutwCqNbioIOkMQRVM+e5Bm1n4iDPw3r5evV1yVCp4Yds8AJs7ifg0KooeOYRBtd
z+g8FmZpXfaXo15LNy/qTgQfgbBdX9GgCppwrne6mb+1GX7pqoZ40kXReDJma7e2eQ7+GP0JgY0z
Oey609cljS3sDvY2GRZaQ4zrqBy5zOu/+b+/zIQNrEGPA0tm3Z4WA1WMEGGLQLMmT0eSy5TRHMNw
iwge5w/153r5evV1a+NlSE42NhR41ULe48GizigamJ9ZeAetXWxs16kPKR9s180/0yx09rOHBUla
yW5eIxWMRM9H032FSBnuemf80J0H36/1LnVIyynpU/OhW9RTBOIeUb79s07nhk4v2siAunR8WCQd
9VBM4DG8tCUTxxabafCzs9RG0PpJe/i6h7/uCdsopmPrFC9VPNlE/iDT+noVeQBVOombuO/JDLUs
msuluLiL7PeN61wyu0WKXHxd5zJD5ZKH/IJZTrvGMNsDHxwUOjmM3imywD76CbsQ72PFXyp5qmOi
DGx0oKWsEINOsTxh7XBJBtmEDrehyi+xnyJnmJJhl1lYko0UzS9eYVHh0O0ETbl5pWWO60XRvtsa
FIwbtHCPXUe7y1I0v0vhmEH1RNiF86hcay+j3oZROiN/qWcBUU2cna56ysPMO1adwDc/sX7G9tJt
Khf7BsrprSnXBHDdq4BxSrFB7uvtEmuJeeYZPbq8vBXSffO0YfzzV2g7vINvqaurh/ROYu3fqATX
s3QvecqOYXhh0AinhHoSzntk4kjLVYRWrjKdLdnDB8uu/J+EnFSIGc6JN/IeddM5Xoiy/ZpSxka5
NTQfTEuC3nfiSz1MxQTdlj0RdEY7XfEckVWF0QmcT1t5yLQdpKgTOyMgR3ov6dbErbZvTYU7IYsD
7bgdxJgVKLNwEsqi6cnUmI/n1cqRmsZds4KjZTVQaxTEPVhzFkj3BpV0Qjaf/W7C/NWeaOcg/aNO
MxvuwEVAJMhVw2Y9wxUS6hY5zNAz+heUTpIGTXLqyA3TqzqiVVO9TfJ4wRQYYXOX8sFGKzKZ22vd
1VQ5uQXtK5HJDZjVYVxsKigtfwsj31uNDaRm5ENbFHxX2/DeOSEBxAXdWc/fejpSD1OIJavC6e7G
53btEocmu6JtveGygvXU++glfPCk0fA8xuyrNSruhyI7OHU94TJjAXJqOvPFytGkxBaInw5pqm6q
Vfps+R+iBdc5wo7dgisNUjFw7JucbSKwoKuoppUwJXXghabBfklu8dAePC++NjK34I2bn3g5pmtH
kw9adUnhSHyUG22miHTrRuBnL0Nln1WBPLJPB4mV/JrQ7fpmGT45JN2xGMr6kaV3Im2l9Q4i739X
A9nDyRqfxyhcpDQaLaRCO2K2WOglIkR39CGdFjS44cK3ZUcPthk0Hhl58elaIbBSr2JM4K5PpGoQ
4GCST2H9JVzb3tqRTs4GXCpS5SI+Ow9bT9ivo1fE/MxgLk4zzpvMIx+trt14R7BsCsoI8Zrb+7ew
hmQPccJg3y7HzSAY0IQzFPOpcc3jTCm8aRaspHH87LfeH+QZ2abCP0J6bPOZhfqPGy+/VSnt3bT2
vg0IiZy/2mhve6lzSgp1YAW0UaWTxlJ37kFSnvo8Y6VTkV3HEQf5z3wTLaF8Yu4BQ+BhWVJWe62v
JGyBJU8IjoqU+J5P3mv2lfMxHvyIvKCy6nG/9fRrLBddaOLG4HyWFXIVkl5kTJTkrUOgSphfnWa+
gRx903EzHvn2L3TRRm4BKKxI0TvHOiYrfVmDFoLocwgH+81dExcIU/6EXHGulFfsFo715IsMeIIc
p37qepJGGEQkW/5lqBMDgPFIFN9ll18MP/6j2mQEZUuUwlDHF9nZ58GIm61yTAfOk1lvPSYfRp+8
ZMyy27A69ZZd7+ZM/u4Jua2TD94CeZs6fWl6b3xrqs7hQJe/Oy0G1YhOSTCWFCFDmrfXrwsT6n95
9fVlmPpE2iqbZsW//jowQA6FzJuDPMH8gtXvVySVQoLc/p2jvH8uxmQ8LXLfdLC0rby9c3RLjmwY
H+nQfEv8ab6GdXWyTIIJmQA+fYXbpTFqdimfrWy9+/NeXLP1YuFG2OFCRfpatJ5CMd6yoC9RGZhR
ntd7iOHz1kcaSTfY+PS8ZX7wJGkKWffZu6P9PmTtn2Fu0WZa9kfr6W8im+xr7nGek2558xzvk6zO
5mCnCpJVs7Ssws4jtKbwwTani+QBJOkIJgTMlXVylEGRspwAtT3K4HZrFvEx00kO7MvAzeOqX3Cc
fxE+vCfI5xku/PvkpjcGUnqpfKYKTCKYcCJbmqwftaLKmNkKn1AKZI+9MVJtZan1Iyzo1yL9WW9m
5oUC9ebp62KoYTpVwv/LLj3sUBqOF5l+YxRQ7ySsOAQfyETa1oJlmgEaq4ffkObuYdoJ2t4b7vbX
CNXeGWPW3ashemTz97FrjINnwQ9uqsbdFi2TBvSA+6xaKzFv4QyU4j0yojfGHcmMSApn91Os0Ial
UcU623tITJxrjGD2WqRlh8jpt3LYBN2i2JKr/XPJm/YxU3l7JEPuuYrCJNAGITN9IT78JfOQQMKZ
hxWieZNC9gmxh+JyH8iIiIf41W9JA5gbfySjMv8z2uZ3w/LSkxwMxkIrZ1Fn+LgWFHcPzbZI25tK
GfX6pgQbBpsnwKyIkYIiyKih54y1PZ10a3+m6ZrXjBpg8vOQ38P+NnLW2lhmS14HNm+OttmLApB2
Q+VO7p/2uT1ysR1btyWdslhNv3CRmzh5RC0FbrtxDnVTnbl1Py09qX1JhUkQOKQ9QsdfzZF0D1LX
wZ959H4J1UBC2pOrR3wDib0Mp5Gyu8byy0ELC/gMk2gbXvxxVQevBwnmhrtO0KdrCAB70FbpBbIY
Mcnb8lDz451rYe6zHA+QWXvkFuALS7Ay70uiPoHE5Og+8gsjfvqrXjsfjMk3MTNEZxq84MeScziN
W8uLDRw1IjxmIasgp8++XGwcGhlSab8nVtXwro61gNEHSwmSPRAJgZKZhu1XVwDcQ+DaknwOMXdo
0FQ8PySyNx5pqjw14LaJ4KwkNDO3FcdjM4qJR885VpHfHlUv9ba1Mu6NlWmv53XOPnk41CqgS8T4
bcrFP9Yq+jMK4xA1zr1HwN/Ae4Ii+DJWDNo9AduJWFZ4NzYnW8wXrU0KTcQKDhPqrA3MQClzA9jJ
hJtMwrrblvqxyNjbO07CFGjG2xbzQ3IAnCs1UaooGIDzMwaRVfZtkj4M+jIr5ghulDxMnowCC/YG
Q7n5mjcGa3YnDnP+VDoWU/6pr/EToo1QJUX3yG+B8Ua7G+fVnnHw95Dilp/fDqxKIWZJDkuPKGMo
4QOVGTGESpDT46BTFMu8M5wZ5HmIIA0HkwQxSBcZLrOq5dmfbcCJcsYSt6LxluQDbNL8k7/Asa18
nqDRvPXo5kWd/EEEpi5IZIYVLPeYq8/qmNVu+FBMtbxIx7IfugFhoo2NJDTUWxfKCP9irwNp4W8m
LGEBxRdEjQgMqX6YCdDnOiSIRpsc4VkvQqQY3uTF3LOEoDaFj7OvfRUu32rt/k3KBQHJEJIDiUSQ
pnfHvk2gx2mMjTdzyH4bPU45ZnCvmt7IceKoRfQOPvrG7otXC9WYb40Xz/CTS81mEDQj6RJzPaBG
rVFLZTTyYzRURlXNf5OovEttZT/FiNeA1uT46s47APoGsQauvHu82k5d619zF0RiKd3phNp0RLP6
Tq0JmgDpIRJkcvQapCRmmN3VGl9VRpwIC5uxkdX3j1469oH00X8pEmVqZ2yPmYeXFf3AdLAbvz/P
3ccyZ3TWDZhS/gAbSszzdOjd+YfE0gf3qDuY4xwfOO+hI4nwUfUt5y4W8GJDtxyMuuWfEKIYe34k
xIYLujw9Mne3SDcpyQraJs7Y76fxgklKnr8uRHP8yytZS2woKPPpA+px04weuvu5upR58bdc4h61
0oMWTbsfCEbrMOOdk2jbZaI8aZVvvwSeXxemA8W2ilk+fAHwXFGbbEi9v/quqs5eWgZ1VLVBbQvE
eJpiUPb565L5pzilOVImhEv63mjcYGbhPfEXG4Smnn9NDzWC5x0BBvSTcmxuzviyzOXBDeExqkq1
SBDkm6wX+REmDAeQyY77esrlh+v3Fw63pE0PlblvG2JLPJ1lW4b76a3HizbYzO+rZL4xFJuRT4Yf
6AVC0P7lMYb0TcLWd8cO5VENCaQubMDY1jmLLzHnZ6tQPycVLqcQFwYWlAxvVlehWl30riObFuab
b665rnEQguHDbcfmg2KdHCVlDRiCuuHcus56s0x/fZUPp6fOJdMcdC/4S4sF4MEEB2UD5iLz0woI
w4teqzIxHvMeRnjD0/phDk5Lvii++aqG4U5tAKTR6X8yWSufMLmNCDvKI3PE/ENgHT0u40pMJQ7F
EdGhQT7zUGItehhjWeC7qT9Vu57t604QOPRbNW51bYpP1N3GJWGz4sxp3101ug8uSB7LfS49jD2D
hVJQN9eF085+qfOfXe+i0uijv4UOHy3rXWce0XOZU26wY5SZOFklmuKGRGPaeJRzqaaroO5yQuSa
YQAqSXHadHPTHOP83sGy3vVpiM0IdufoMfXyw+R71SMITqhd+6wxNqNf/qTQr5AGvLsEPrHRj7sw
NA4NtrRdkv/2gOAH9BKJzUFSeTXTJr3WbfJ7Il366BWUuviPUFB53/yss/GrZ8U7HId70gG6RSl0
Wdz6Uo9jgPKWHKihzG9OrZnxDhsEkfLnrJ27F/2xlOdfTRsfnfFWGHjjPAjIS+Mv22WsnsuqPRtY
JdMKW1hhvOBEvnotmlTOfoZZfjp++CBlu3UqqHp4krE7kLxlNwUdnESCpxm6p4yk+42NemIOs7Mp
PxyQqsHgsjj769boTFnQ+UIEKpwi/A7NMZX9Vhe4YTzCQf3oFVdmtIMy9zBLT9/jrKNRpavAhQUW
ZHP4fc6Q2ZQK/SmRPU1Dh01Xuct+nx47vCR7Px7Xkhn7f8lk+OTYvrdxEnd5ZarQJ3b0NknL3iGn
xnqyKArApXtfiGrbdKmvCc6S7EkR7QLXo3s76uFgYUIMKkc1R7xp8p1gYNo1nndPLEM+i9Y5tSp+
qaQlr1PqtoRbuO5WwovDNkxD9uvV14VR7nM4NwenJQuoJVEFcizj/px9dBqJUPQKedR0tp40aiMQ
rTArLIwCMeOq/SLKQ1ovbw2oyJwRxTEV7clcSmSkTAcG910oSrOy2LT0LcA/mgeeeNAc4audHqSl
i0ORraf0wn3MslbvVarekuJ7JciZ8oclOsm4u0PfWraV0te5JiaavlhBo77g4zaAKeHtCaYQy3xt
DPgbnV8uXeotbctb6nhPHm2VfiDene5UtW+sa5iAdqHD9VLYKKHngjANRme4AMer8qFMWkNN4viY
es+jzc3kmiSOtdQ5ns8Zs/IOE4Hjx7YW3BZ9/Fykpt464/hCJAtbDfhmHS8EB4cJdJZ23BI3WW5w
/BDqAJ/zkraGR5Yrm7hCt5+VZEpgUufHd8IJX478HZmPDj82ipKBRBwTlhVp7PTMVPaE2la1dF+J
J9mjxFh1YZslyowDTzjSm8U9RLCA3HqKgmYKMhZ+kmORnUVgp0gFK1GXcNrdAuGeCLGsiU/neNXI
BPIv3jfAR83V1uN8qzLPAa6S4LFzYh5vF7AXlpQjXSlX8h1heV/VHE//i70zSY5cWbPzilAGh6Od
Rs+IYJAMkslmAmOLvnPA0c1kWoH2oAXUWAOt4dWO6kM+K7OSBjJprkk+ezev5WVGAN6c/5zvdJEQ
t6ypf7A/NqsHs2OX9sNGsem/5V38Tc47X1G+xV2B1XC3NEC29nxm06IgJuLIk8T9HzOs3wyhxAO3
mxa1M1nsRLzbNn3UkWudi9F5ISG+VKurkAofzuFJ/sEU3qcim5I/wibRmgs7hs3B5Hrw5MiiuVAg
vXVSLAKWz221FgAzerEfJ3qhsiYb7ihS3vIe8Pm0zUMhyhMORNJGTPnpiPW9+7+/kN588GeT84mL
97kjdQ5mfEpP9GMGK3n0UvFaExbFwwxXNZ54zrrBlFuV2vnJbtN+m+LmxKdpPYrZAqDQRjtrapa1
lOFImLdgTnON23g8dNjX0qJ7N7wbmbYf/JzHdLZ+tOncFy0mK5xKhCTtu6DuiV+2+VnZwbs/Q3cu
RVycK46a6yFtqZGUkXEO5kFvu5ny0ri0nkohoDoHFvsTqPjB62lImhyu21P4VLvJg0lTTiOaQ9AM
Sy0QqZ9pkMcCuUTKuENNzvZtp59CB2zIbNhruHQ286PgNHZeckqz8i1OrCeR8RyQ8x22vKkFN9Qh
unXz5p5ECL3QIkSrAg9URJg0cBKGI44EDNg+ShdnU1Vcal+1JBYc+mQVbPhe3YKSNral3Q17pM6N
Q2DsKHhUpwB2QHYzNMZHEHJhSt35EIviwTBxWhiqPTYuE2PUqHXuLidkOuHXhqtxlKVRceDdP3Qq
bbbYNE+FBDqQtxTSGQRTXz1EWPBt/bueY1q3Za0PNZ2dl7wXpxTYyxJJFSndrpUBXErXZC5SgskL
Iml6LTX102ADy0Mi7Q7y9AgTyEs/M1b9YMHbBzH51yXm2S34HKJUcpd6cXRvGRysssnNH5u2n9eR
EZp/2g5FiuHMQ9OU48ubZ+T1t1sDcPfMUd+TJXNuOm1DS4218+RL7zutUvUt4v6mBZEaOa3/kEnB
2CH0toN/Az8+eaQDSa8Aa8jviJ85MRmB9qrgHC3mRTSEDOWRTGKh6s5SMoFmeFa9+G392JEF/26E
PCV2Mt5y69CrsLc+FD2pLA2gkuYhsGhBC4igjczU+phOobouvud1nfCD154uyAm63X1C3Pgm8Z1g
N8Z19+Trtb0scFna6yenDQKUX1dho4IsrAuBmyAgb1HkRfkilPMw+/b0rfLxHsI+7dtKirMTw4cb
efIItkGYnWQEXS6B64Hj1L9L/GBYi9aBnVeG7Nn4BIYi9X4whr6FuR/+STxwOOAej/rcqNTfDa79
XLM60rw632FJQLsVRoFddKS/IHRfDJuapQ5ToLFE/fOAUSxcEwJfqrhKfMmthbsIKZ/UZMWXNWGk
5+13p02T4HRHJGXnahu88NGw1v4vKuJmbNBtXRqG9tJCDGjwaWIwx1EexJytS/jIdgMbKzXYdfqb
KI8hDBJyZ2LwjVOacAlRmabqw23vjLDNuv6HBaJz6dDlG1RUPHHizngGMCgjYe7q5Y/MasxEpNk+
0zT4qOziUmJYo+bXPUfKuvdcW4HIo6pIMjYXMPixa3/1BbXc6BY/yNZXU1CLEfC3SSAvbmM1/Wmr
99aVkAAIfS5AeKBQMTdwanWrbjpHUu/6DzuGuYsqS6p5mH+4lR+mYvgDlfDBXSggHudRL+FeOnE8
IrVH11yf7WwwTi4+NUMTYitTSZShho0kvDOm86tfyJ/Rk7fS6d/ZmLZj5YcAoRgp10q8Lx2XkMHQ
mqv20e7xfxrgLFbNIMK198AQ8LGDH7HQS7ZwSyoyOvMvYd07mb4qw3/TkUP/bDTsc/SV0stf2+RM
Am5lNMGDqbH6Ou2ucsVO0hxmR9k7+huHDWZJpj7WLuGrxvOjYz4Bh1PAOGY3YzCZs/gn310InrpX
qFSKaFJUQl6T/BBm+sUwBmgJl9MEOsEGa2vF3CM42Rkox8wXORmV7zCNqvsl1TZjz9w5afDJanxW
ooOjRfik1lV7RwEX9D+yZq3j7xj30v5ebGQxsm+F8tFQszj2dQJmMuo5kJpvXRQgMqbyVvfZfB3C
9LXoE/+n566fsZXf8c0g3CmKxAvKAvQcqauRF/ZBydom9BDc1U0y3Za5lIe5i57NBH+vW5sE3qio
bXx9DIAJXmC29JyGo6W5CxqzJyp6wP30XSlOJm6x6mvH2DW0jN7NtfwDpCc+Wew/dMdiysMagh/Z
46gfRe3aKTNyYU0YokzfJTE9F0qn6TqJy5zwJhd4WEd0qZjAjAeb7FA3sLUIc0EZfgY2nQLcV80N
fQiHtMax7tSnWPkvWiWM33QrmaOuprmxT0WMVY+/smUgOIVTT3KAKhQgNdlOTAP6ZkofWDB9RBhn
NnO+pboFmlPY6QNR4scAbYBJHhlJAF3OynLq8MRsYd6EDgI/k5v0YlP2+c9f/JpZvj/2zv6fv9EC
YNgMpNJw37cGz8t//Nt/f3ssqTuzCsrwkjEbD95QP9NzVU7kZ/ATj0K5HKaQUHUR/87MCgFJp5TN
M+H1J4CRPjYhMx44IerizagDitxLj9khnsdUTxinzb0XJB++jw7WYfzgLEDO3QolyuBQbQOXo15E
lotJu1cmxdkqBct+3D5aCCebAtDQJjCDBqHjBkEiW8yI9AjO25I4hgCIYgMuZaea6LsQX+kMmMRj
AQEL52wd4hIOcswqWtIcYAw/fWUzcQ0eapOkqWiD+4Q75qbBeb9pwbRDGSWFZZff9WKM0lZJ8zHw
pnb2HqrEjhDaW0VzJ92kcEiRBzXjrVEy1vVzjGJmKbddAO6KkbvaDaa+9xMq6CYyC7GpVmWXf5iE
dY4lAZehVVcnKR8HzBt7fCQH3NjNMc5JldRpzUA6ksFNYYRssAOL7Jj6AfPPIT8nzuhjI8ZabeLW
cbKm4m7aVLuiCXBtMyLc5ODORqgrOhNvgSi/5zG4hd47r2IgHpiueXUzjxmYg4Ns2yYkH4B5XcL8
roytPyJNvqST1beTyRIJGfURptpIgSRQ1ian27urgXVM7W3opLt2DsHStdImeslJ0mEQGxcf0p9u
67p+cnBsEz9txQFvzwpM6weDlF9zZqjFMMO6i438agXRd2nznWHIZuJr0t2G821uGJhloJsQYIP8
pL38tx5LutJjvEiQLCgEh/wP93TXz112Ir6LvhiXH3OANo+ARXClgnJF2i47Emqsi45Qfe8VexIs
CpWS3a6FSEvM6hp53TW1kmdPTq+CO+Y6AD2zdUvqm8NU5heSBXb4WA3zbTpYP2Y57wbZ4UGh64V5
DwpRbBXPaQV4w7Leer/j+9LJVTWEfts6qLZzx1QGm+ZxNJO32abVXUF7kvOTWSbdNfPkqhVGAiCu
2WaFs5FLLU+Kv2TVeTyy/99N+3/F8rZxl/8f3LT/7d/+K60e/2Pp9fjHvxr/+O//+Nd/+y//+J//
q7GWP+GfxlrrX2wTSDdFHfAwHMdcnOn/NNYazr84WFlFELAEu1L48j/VzmHHpQOM3yXQ4gF4hjzd
4iCk9iPgDxSCXSlwbGlz55H/L2Rv21x67/4T25uIl+8Jwmh+wA8HLMv735y1qZXD0YIrpp3ga6RT
EvnLwQVXJNG6q32uRIrOoNjrWUIq81x220wL8ewTmFm1MgbeH7pkImPqshvTPZhdj3CchDcm8RlK
czG9JCwIlt1+I3t/ckdGpfTVRATYKrl0RAHKeU/OKBgz+lf//ulHreSnFRQerQZ4EnRriU3k6Bc7
67HFiAbeV+iSlwoi435kjCjJHK9w6PyNun9PqSDBLr1DoRq02qg89JbzWHPt8rxOrENKZleV4kBE
MvspI6OwAmiDOKpGRUXnsjvKdJfVdFhPxRSe5unkgFe71E+ixtphg2WabPT+MRyKQ98h77SAS9Yl
h6EBhYgfhSz7SCKTrluRe/6u4Zpy8Kdjb8Yvdk+uBhHtg/Dsn8Tlb+n2lyph8Yllexe34jYqyuHY
0Dl+C/H3mvqaEnTlXJKlA7rP3PzGzf7gO1qLPhHPfQxWz8qbFNB4yNnT8IPVVBunMCXQ6KJfr2gU
S9Y6lxc9jMPJh7Qzm+ApE3OZ4U1vrWj2TP9oMKsnatzGYM/d9cZk2rLicO/vXewxTSQ5CfcurqGV
NkKQomW7yaSXrM3xNvFRWgpYJut5oMHepbourXH666HfxzqpzplX/iAGw8wlvHEww65aOXntHobo
1/UnE9enhv8XP9HjRnR8OkYxHwbBnPhitfnLkC4ANbxpPeC/Phy3VmdRJutan4FL/t02mDDqFRZb
muF4HNYRp54wzd1DkjrfY1udSbvVG8+TT3oC7UjS+TMZzOmQgudeTSnmOpS7+8yAjBV1Oa4LVRL/
JdO3quyu3qVD8BvW1qbwJUNShiCzyRMEnYxK4JI6jlKrYNMo621mvA7ob8FxPU2WOZJOr92dIo8G
xCDEE2KDfRK2zl4pMEVwcMhsj7gU8vKPZxUHBzY2XOrVlPfxQ9VhL86N7aQwc2UsACu3U69y4KRZ
F/lbXUAgrWL/i3Qz3e/R+KxTjixx7b+k5J8EJLWVxyFnxeSIs2b5UQZwHDJZHDF9Aw+rkgZ/NJGj
wP61nAWx7TDQHvI4oJ2s6ejduvJXxVsVS8iz1KEWOPR2VRAuMw5i7kvexR2ynlcs3tgyvw6YwZkM
iyeTdJDngH+th4FGe9x4eoJgrRvzGBX4wbhTvDlp8zYUebkBlP48A15YzaN0Vz3tPZt8zB/HLpzo
GjZfRCjOdp39aDKPSx3XR9jyJmBcNeZTJ5uYNrFG7ie7eemNEtD+YsRtq6UNIGl3UZmpA6hjWBIe
h4W2gpwcQBKa5R04SbmvHXU/Gkmy70fceKtc27xKkdolDpRaF5trBK9xVaRxt+8qfSG1tG/xuO3q
0Hgpk+qUqeJJeWG/BeVBtMc6/v2ldZiFart9Y/L4p869cFsaROZqmxI8j92fdE9vLQg4MlRM7q0+
QqQsq5mgWPQwF8gBvR0PPGgkIROIbl5TPjUs2jTlxbtp0B86rDRm0uDF8CFxZbG39drFUBEMW5EU
6Wqc7sH2pGctp/YQZM6ldcVwtG/Dxa8srULjH2FQ/vefdqGHg43Iz4gSl8bTWbMdUeqE+7NK/fYI
oCeNxwFqNLfxxGbqxVE+Tbvh2HIT3zQpM6lM5w0RVY2gDxuFcTAAXxXHqw5gxlYoetOahS9Afrqj
wile144Tb3KPQw954xcwuSknUzD+fsl9e8jooJfuvQFCA2yUKMkIRcmG8uiN1ZKoHC3+ZEUYQIv6
qc4BmqqKQxlT48+hcqa1bfIDWuOaVoiP2Tf/lF5799cv+9dNDXfj1nTp0nFL/wU6CpO4oXe2ge99
tYbJCYujM3MsTXmwdBk66vKdba1HbOubM2OCYGvBEN64RfpTVnG049WaH8zlWg3YgokuV6+qmPZT
1J1xwZhcKNPfMihqACNKw1bDsl7ZZbejTOY59qL0LCCkbUO7O3fE3kcZOTeZ94TvDEuitKDruaZ3
g+/9mJXqN420WJHEnm4gywFxDKZhZQ0ddN62/HGXKS0sjyNFtXpvum9CDNGhEdphulk32zR1MPy3
DfXnhMDq1AWmljExsOCemSm9Bv0ovwblmgdH5nfTLFKuTAH/PT8M1nA05qLjQpRmP5nlPFQFgXGr
nK5gHHBaNzReqnIfjUgNiMAoqzAN9mUr90aPuSQq/BdpOICtCE0KheuiPJq1utMTq4EYaRWoSG9E
cd5twd5FxBJyXFJNJ9dwQaItPD1AiuWLWawjqwc/TIMOwsn9AOyitLaZY2ZrbQGwb8f3qSXRmnCh
4pjzVITV+1hyRUZ8yt15WA3y7I5kFuH13QwtoesoYdCtARz6HqZi30SbsudTZi0beF4fZ5+QHseT
ziCJH0yXnIpHl+91LSaYPJaeilNRd1+zGT7SMjWc3IgA0AwuDy28YcmHINmp5E8wOmANW/WeGPRx
utlQbN25orw8HtdtzsTSSOf7fozng+Pat5wR35uKcZuL53/myWkW/zX0v46p2NhXzYaQECKXm9CQ
zmvsTXpB/6Pf1KyZTkpm0W3ofMRY9ZUHNYwQL453Y2GBOTl6ApKZrF5HmMI0Dky7uYPbn2FQigem
w1VOC8hiR655RaZSZbd11nvnPCsvKCNn15R7nJAFYVX9ZpQC1iYyzzhQhNmJgZS/ja3ONah9NLEW
VbOxz6LigydnH8/+eW69+8HjfdXqGWPQjYitHVSflNJ6v9tWwVoBm6A+4HUuhFoX3CNNYKvrnhEH
lbOYoQnSQ2jDoMIjhOfkvlMDDxeBz43bLTYT1X43zngSPIWkdx4rL/yAeMUGVZ3HgYjsdEIO2YMn
Yto1VZwXHMdY1UKybUxXvynUfZCx1E18gkjk+cZyJJYXdOu9nTzBJkISpJln52hbH/yeGzQNTGTf
VfvojQRNGLQxLgY85BZ4OtiRER9HkwKorOr26USrSCBUtx6BazNWgOhSj1+EVigU8ItPLYbd6JJR
pW5DXMycjZ/SmIAtfEC278cBrLh7UVk6blNazjka6TsnN98E5oqti/7LRDs6GJBWBzXB7hXZuO5l
Y2/xzdBokDfxxTVh/sIc/nK6kJgqemoqxvSWqToQM9+iHCF003MFZ+Ty95eEU5Iny/4w9ywWjJeR
VRTCcSkxGrk0SeEiPhGKmY/GGFeXqYIvJfKovNE2XA77qdLJH5mM4j69djEXW09Y6TqiBGVK3oxM
L1+YvId8/NxN1Hk0mAOoXQnxW4aU9xHDGm9HNvOskTswNVeZy+7CreIUu4l/YcF+nVkc96q2zvgi
scvgKZC29GBtuCahE5dREwLFHYemXZV7T1VBLTC2sa0YYiIq1VBuJurO8I3N3jbzAHxN2lxMZXhm
hyXM4cV/2fH45mVvcPR4QIGbDw3rAM5DtNwwQvhZokwu2si6qnFH9xTuSGtN0VzPCoClK7B9rHlB
uJYy1/dOYBMp9DbK5pxh9OKOMd5mqKPtGLPO1Iegsr5LhaOw6JJ6TW1cDMMBzRjlQ7dYIgLm+rF7
7jU8Bt2+AGkAzm8Jbk4xblUDIufMa1C7/hcHjmLrOaHaxxUHP0xVAaS5eCT4n4TYmIf0neKznESN
uFMcf1eOz/9Jy/fSbfe0KXHWLGW/If0C4tc0scY1YmModYgZdqxzx+Mvadsdt6DhFRrvhuFFRFol
/aaR7JHJ8wZ4JeR/tFBkUAFBwLrakHfDkLLXgmnUunRYxDMY+O1oHnodnSh6IFKsEj5Ej2/GdR6h
knPA7bxHp1ECEdjaAE28QqhDzs5si+q574D+jQFcTqFQu1POfjs0StqEAzREIzolxnhThEKQFCKv
3IYNGJXB2c6J+czMNt1N8zLt1BaIUA9wGcFK03isRLTp4v4hswALNzPFVn2DZhn4EP3L/DNLADTK
LEe1doo7wTeHceaqvDrezsxZrcJ8H0C2BzZjugmImcFZdfnAyoNZ8CWNUDahZu4GNfsrpzmMvCcu
PJoVzRgjrYjBAxircxw6L2osbxqahJAmv7VV8MVlF5YwXOrsH0wtI17l8M6B4Lhx0uplMgsYiZbL
C9FSfw6hF661S4PLKg4QOgtuKHuibmTPS4CJfrGymd1bWGrCRMW83B4gsllfNacUK2GaVii97rvh
PZF8JBOPVYQmgIVcnWpIHkGD2Dqwd7ZtftAQ8CY1PZMzO2Rj+AoJ+ifwQgPUNIOnEjhkhiNIDMOp
V899P34aKbqBGW2NjiNFa0YPrFFXg7sRG1cDC7u/qJpKggzLMAeAM3AQGGiKPSEK89No/8xJuxeC
jH86fRoZ1p92UQFnSxEGyIGrhRQ2E3G4OphBVnb2x6jf+vM0zbcJ4KnYJq839dUnfjm7nD/R0h5d
0Kv7Kue4b78aInnBl7Ov6pHzaUAoatqZKQNGo2ydVehO6drS8YXV8LEzl0d22ova/dDcBQPxLIfm
W1ceeTs57tosaWHXXubJ7/EgB86G6sHjPNKebmJqTmf72fOp9h4wBEZVtA16prrCfvQGfWTp/sU3
fnF885B28ovB0fPI3aXsMHBKqM7guDI+rIj+hnqe72A4WWczf3Sd4NtdNMvFbLIq0SFHPfoYN+F1
GjzMoJIf65yhIy5eZV8F/sBtMdQFTuN3067w8fbHHs9qCqfwZNrQrt2BsfQ03vf0N7BSs2z7zmMi
RLetq1IQmIbjaYwnkMgl8Z3uGo/s5l1BY/uCM7VmA5NoDck/NVaqx/6OOeUhwYET2dUt/MAZYo91
aA0oqAM/aMrnCyE4wX7cXxMIh2srO6I6vbHkkiCKwzP0EOgnCXUhMyJC4IePKoSKxZCHTliseU59
V1bjEd3sS0wZdFPYGWZnvQeduFIwvQoiCMODzfEXEvkqLYYbc9YvVB/wPOWIO7oEh+e+W3YI2kxj
6px+xyh5HiP/BpcIiw+3+RVG5NXyE7rOVFE1FG5Md7zGbqjXYCUAYCl5QofFHFqynhWX0QAg0SNX
99HjVJrJYTDnD1GN+8xs5N00flHFI8/cM6ks+OWJrk8dnFdHvxVeT/4sm4AvDRfVu2wSgqSBlmyf
yrGfddBzrRv720rTckXHiFj1w0D0AzbHlEDVXQBjrhJg6etErHI/fR2KoLqkCoNubmJhzhP72bAb
HJFdoi8ciV6HOiBv0hGtsQX9XjKW97bNZmcFJaa+EA7Y1Ca3FEbcL0T+ZUThD2o42NaDDZv6osdR
kciS6m6o9F0XIZaFeApeZr6pUaorUXTjYLByN5b3Jyu/RD8cvNiDMNFSJqBvw7xh7j2lcle15WFo
ZhgjNYs+bBZ8VIpad4auM4z8jWf7ciOcn34QxdbEjjNwOJ6kvLhhfBny+aTARK6GFG8lusZKkMEG
cYvKwAW5YHDcjs1jo/RnN4d6xfHiVxnFrVt7l8Qk3Yo15QXlfZf607WP3PtOqLuqs34t7q1Fya3J
ioJxbwxGvZLR1stI6EfDs532J5j6vBOOlmtSKdgzJxhRTMks88eaqj9uRO97qM6hK6Jt3VWPAjh9
AZb16puvVenYO9zyG8h6UMewSIWyJHZeKg5HuaIKnuuCrWiFcPP2KKVQGEGHGk8dV9OinrKTXVXR
nWmiVNmTY3+a1RUaN2fdkVAIfDPOBylcnT4LnPs5iTDKdXm+Y/pq8cyok6paEC24mTZBzn/S96P0
qSkAr3MjvTQR1SlC99845GoyjX2/jtnra6O+Kenc+KzghnlqvEwLgw4SMVJd5BG/9atrq6P4BmP+
vNcJlKc2/kFgPAuoZXP5uQT9O9h3m0m4V6j2D7a7gJh+Zz2ejG4kp9uO8CqD+yowd+5Au305nNBg
Hrus3hSDk5yDaDrmNVA3LuAmoGwdqV/S0rh7VAXWXI8bxxPflRB3AWbPrXAgo1mgV1YBDqBUqK32
5gCrjg/yLfzSmfdOQQB/DIptRY/QKrKGB9Jp2U1tXH33RCnQp9c5nP3N/pBlpNhRwkpK7n1SJG5/
Jcdgriml2BDErtfp3N04UjOk56aeiWSLRoNC4JorvF0PpVlDVSxAB9n5CG8lnS9N1hNE0MiH2hrq
A4/nXQvpusmKoxmeC78j80o3S1pJdXCr6IafollbcNNWFQQsSYzt0OUc34Ay82AAGOqWfQB/jM2b
GoibPML8VOMWWBc0YolxQu1q4Z8mCX1rhK8sLi8ktSbogqtFuZrrYbxaSfbSTvA0xhnN3WlRDwf5
rEd4WUEcMS+feWVmtRfTvG4Sq9uHMC+8Muj23DtaNHRainFV4OAbbJzEYbOIfTXmzRtMVwLPYs2O
KDnE06DgMT7u+SiH+L5xeXXCjOtSUmf4zo1fHIH3rskIPEwHUlfEF1Pzrkla4OnFgOmjsMed4Xft
rRtRHBnm+5EReiOKt0i33iZO14bKon1hRrckovq9b2PGczLFf9ytmWkkNx7c7YMgw4E5j5k5Q/Dq
OE/kQ2i+W89pN62wLW5bvo+VOQBQwJ5xnTp6JSkTyk9BT8xlFRacfxoV8ELLz7myn9LAEHeib0Y+
JCLD4Ds2vD+4b9sGpJZbPZV+/tED9L+jxtTbNK0pbkNfxic/h3fsSOcLLd2+SsSSJiRxyu/h1q2D
Nw1sIN7lQQPD2OX1dohHrOcYcqUZ8EHn0CwPdVE7hwxtfGxQyz8hilEClj0w6Z8evM676Z38IwSL
1lnB/Ccg7yGBlgHUBIYMeXIghnkpff/XVi3A7Ikn2TfzmyKZAAlU7by1AIcy//yp8lEcF1IMIWME
HO3vVaqTH9/SJx2a2ZtW/gAgIahPqJ0bSzWP4WzwDcRBt+twa9wgwQGUnQm1CB4p3TMCn4AaOqae
jmk1tXtujNztS+cnKQcTZoBHDNRs+dfxV20LW72mRkOsYYHLhXbl7EMHM4ZVwXmoyphm1pmjKrZD
Ak34/4GdIrJY0cg9XlA6xACcw1kpeHNNwWLQGyjh2DGQqdR2akZUiKZjAdFYrbm1h3Zj7vzm0ahd
BfiZy2IfMd8AkTvzuzlP5wqVB/KShQaQ0WxtaXLYvvmQlhF5IbdGtGL64HnDje9Me2iad6kJCCNI
1MDXlhcbW0WHVLV/nCA4BauhFhmTiEquc8HRfcT+KyICjYVmXo7OcsXF9R274yv42o1XRpwLoZNv
GsTHnAH0apLDcOMk0XHMPZgQBdUNdr6V4xiv8Ek518bUH8PkvyRZrUg6gHl0URNiD0Yu5TEcB1Fh
e4cdklygt5lMk9LCjgK/Pcd5YqI2dFbmBSwCCdh3DIwYVgsz4WNCgkErovGJ4ntf8zpXEYU6Lj1b
FS7YVSmJpeVL7wiGP/XQEtrQ8/QWkCXjJn/o5/pCiUt2aFg5FX6CO5jSq14wfModLG+d+5syWKST
BAG9KivmJYLV0MNr4an6BorQg0DUY8pXHVRtS9D0yx0znEF3Z1y/ASsi9ep9M3VsMlV2iWmZi3kD
DnbgPId+H97OxfATUE0JY7eblg5xPLyZten9eke+xt8TUdo3Jb7+OWzfMqDi2uGOXST0XdiYOFzn
t9NBfoCIi3K6aN9+aOL7xubmpN3SRtjcshcRO1NkmuuUj372GY+6gXrAAI6DMlTM65L2NAS3tuEZ
N0gYD3oO+l3sZNUxcYj1m7ktcYYRNeN4RZViPu7zxLX3UW1Dw/abo5nLz2JZEULJ41enAWYZ5oeQ
cC9OlKoH2cUdhmZkqYX66fXeq2KdgZ3B2SEejrrvfynKehQdX/M40nXkkBOZuxagayueozZxAN63
FydE7RhSEtEFiTGiD8YXIbUHMN/03dHmxQG/24SeodZ5Zxe7TPT7qBdXrFMrTbBjH1YwcpMGCWAc
6ztukqm9XHLZEYpqYQR3+KMbxNFh6veyIm/J6cfaZM4TkbKan7QJ1k4TUvZbYoZOWnObpVpto4yT
ooNHwur53xjN0W3tn/5AwOFUVWHAAKf/CkV7dkJyA4y8vmBw5hSf5D9kByde5IC8EQR5QjozRUxm
AVZBRveu8LJbllPCxjSNwOJxNtOA+IMh2VxxUPmKO2vZubv8lCBW1SOnt4ijLQJ5vEl8o9png/7m
9MUkQWENp0/k2OHvQ8Iw3Y1BDBpQlXzsaJ9jWk6XXJXrZ3xE4rzEaPuUVtTQVLeFIQisY2zKQvgl
cCXWbuYFR6qXyOds0MvVIZRJtem7Hz5b4smQY3cFI61D3ptfsSrude4GW7oj1Y3p9EQku30DJ+ST
AnkWTK/vnphuPdX4EQBVsRtQZ788t3zGtnSabT85j3aMmzAuND4q2qa5HeDWSur2bkiOUx234HfJ
t3usHZcSyggOPqx3FRz0VTShc2ve8K0P/2IIdXZWy1NASGJAvaSgpF1+0U0SAhEOv0cHkIvFGQjK
Q8OoSH26wvzI8umUq8haOz3XrYWUUHIDqUZ6c3M4utLCC2jnL524t5Y2UgxtHO1MBWezJ6DQti3S
+SSGLWvTBP3vPcmQGjlS8gtX4lOgOV12HuzyPuZOCV1gDUq/I1OVDRBHoBV4OK28OPyoE7AKrnY0
I7OJp9zHOFxr7G9dGdKArKDI5HWwNqFC7fCwfvYLnKZNgQ1AuNowpPkZsvm1k2a6HkoDA1NIHs92
rXWj9UYXcP46HxOmme0n2csbIKOQIZqyJyVuvvTe5F9TU3IWLfsX5chkZ1DlFE7rvm2LPV+D1WZP
mi7Wrek80PH9KzNpbmK6EgmEMusceZ9ttcCHo+R2KMbpqhxV7YyGiaocklspEX2IrS8+Qb/ZzH2B
N7L6qnjyz11VFLeo3oDVwnWta0ae4J05QDNz8wYOjX+TbI5v3Q4E5amMQOkcMJ7NCQ0FEeeCS8Ze
E5mSC33JyTMRJhVIOKbSqnjpTIu5DXvdNpZhRMDtQmw53+ZD8qXwFB971iVjAn7UhASp4YMdPOaN
+3isT565wHCyhRQ1fVs+sW8nMGDTyngnCE7cNJG/gi7MJNb3bpQSevEMc2jmLA5KiEKJEDL5XRlk
v2Xcb9rZ1A+dn738O2tnkls5tmXZqXxEnx+sCyAQjff46kLSU60OITPJyMual8Ul2YwpxEQSCWQr
cxA+pFw0TwS+/0YiGtExuLvJ5DKJxbn77L12TIwf0dFn2ziZ3R6HhK6iYkfBDDM4TVaroMUVmC7r
cxoLllgC+3ETm0K/HNBBKS6OLcrPRmWCjSK5u6ZZvH1lg8DVab1LQcnCbFqIhi1DLvyWfVfCl6+x
6x8Vo+9Ud8Nd5aasp3TeG2Xb9HxozVHHhLIGwGHeBfqT4RnUOXrxntqNLem6JtRYBWGPVls3MdEu
dPdn047JZViLOvHho3vBufGd17Kv6byxEFodDC/hCJ94DYADC6Kh86ZjVbmxLfwyml5BcEKFF+ek
GZxjKg7LBHuEtkEsxh0a+AlmuY8791Gn9huRlBdFqyWbse64Nn1Q9HrE5qJYctrmCDIG/aSkhHZb
V/eDl6WPv3+RzRSsTPbCcCrtcE7Ss150wIyUdXL11NzGc/41TDRNN3yfMXiP3YNJJ9TW0ZVEr4U2
aquMdSRhchrKOpoLYXOwsWXRZmwNehbxP9AcSx3ISTTRrk8TnYwoSQGTVtAHam2Ga9MGoTM02aXy
Enr3+MNNatNh7XjZAQwcZSUftYEdtYaSy8IyKcju8AttuyFzsTUn+smfXTQqMqok6HsWItrJLCl3
0jUBFbzXylUuKrl2VYTMWwz3FZVrB1wiS1+GpNo7mPCC4wuynOAuGLT0UVhFw/k17tdl3FMjaBU1
UXadI+dQPMSuespstoSTiIG2jDLDhA45cOTsaGUj3SrWizEDsVeLmmbpWXB1RU6xbonThLcOodb+
GeMMhZXyXUzKhwbt1KE/9EcvC1wSY83VpUhlV4FnWHVcCxLn/Qa2Mk2PZefs5hp4VoDgqFtC7XXF
atfuqIavEWRkqw1L9UD8oKk0I1CuiZ1pUKAcYXKPNYFCFPzMqJE+OrrhIL407Khsfla95PxEHQT2
K0qP7iuDgoO8734Kv4SplWj1g214Oyft3Ws6S/j9fkvLm+ViKi9IW7QW/T1cSoUBuE+NWGJmlg5r
SLHG1h+3voEZv8hTa2Pa8Y+aL+jc9zPoi9y8DWDq7jyNcsgpJtEvDHvrWN0tmhMSOePEaSGzptso
lXbIa7EPPHU/GqN71xgMVrW+FH0bgi/dxwZkZqj/c7lR6YhAkIuWMZH3YxqQehJwuMOYnCTfm75P
7kdU/aA0tq1niJAQ+7RMDxkrUVSnOm4eE7+Sz7K5bwZsru7ob9GE3+HJWatR0sYpWCgfPIHbOmOt
PpRs1Kcy3ummo+29DMaDhZ1/DUvwZrcc9qc0czdtc+wqP7vwZFuB54/XVU/kxR30l9pli1JptMfk
E5d8zOwLe2JlFq1kXVUwg/rZ4umuaBaNVXfRWGqGLaeVVcEZfsiDE2oO/IV+5y+GhEkuFK16OJOs
ShCwOKyUttXsGCtwFinjrZmrzyqBVGynMNOCuvVPPrbyVcS5Wk8bCdgpV1dWkisVsCdvp/S1QNMN
s9laN7qdh77dRdQkaU89CfSQBxgAnil969ze2Cp2m6y/1roledXknGvd3nrMmhILjfOj9dQLjnh/
k9BYwYlipG7WdFfU2QOvaBkFEtv7VYjmXfBuJU4XUURjI61nhOiitIKhAFJtpo1sT2b1ZCVpuq28
CdKahyNQjsluKLWb4dFQYZk+d2nUoEQ7AwPpfCiwZlPGfGcXwAeMkutDcuqpIB9fCq/cesDuNsXM
DoTORSptiICuzLReZEy6lFRhQAKcaUoz24Oo3SwMFHb5TG4MjMKQ/cwA8QghgelvZeWeQYaDeR0Y
JIQ8nJ5mJ+/bVJrrbKzejMkJdjFRL92OTrYbU45Q66TodK85GUy5U7ZE8vEsI/3F6NfR2G9KXTuN
gL62rcGNTgNHUScnUClXjPcvUeTbYESSetWAhLELuZ/5iTHe5vSvgQUW/WOes4mtJW4ewAz6yu65
SECmeRB6qoesrJgLk3uow/zA5vTVGLOtU1Q/hGsi3Tnb3GBk8qzoRx5M7V5hrtjjWOX0Lhtzr6fp
JyP8s0sd7B3hk0tdGiHYAM63rodmohsv7CEwVWdbk4PEkx28FPHc0SudqntqChioShgzbIlZWKTm
njJNYDuNi9UxPySkH5GzEN/ruA1Yrxkof3z7mB17rYnf8YwtMCeKKEuT/adaPt0U+Aept8Ut56aj
HA3EKaWOcxJhTqUKAqq6WnvFots28bAXGTpdxFloU5K/vmt4i5Drw7fXW6FSqt107gLB7+1dZ5h3
Mm6rNevOEppSj4VHpttUpFeryxArAnyrMcFtqYMPEPJGmelLK4mkzhVP2ITnEXNLT+DGLG5FPO0H
GwgpQN4On6WqWE+TR5lSd6sTzBFdlJxj1tJ5M9yYA2lgslLCnECbIKfQn+sNzuc6UFlzwGJ/5QM4
ijnGePBFgITTvRVRB87Oz8lpyR/gxQpkVXGUnffii3qmGYVOD+ADI69y55M5nCNMmx8ys6Xbyf4S
bVDtQT9wyxYGsRDqItzMDdXy7pSHqWJ/CwE43uZkpXdmEo6B9oyu8OkJAhFB4X6PNnFNmDd5gmnM
Znzq0jLdxS4/fKwYu9EI9tFYYx0ADBdQOrnnpqI/lmonOemw8KwpfQq8accIdfKj4anM+crGsfus
LP+pSmEupC13IC9U9vk4OXk0KuyreHUhy0NFgR9Y8qMc6HSp8YJTKxc/yH6Qp5xMGGGWvA+D3wVt
lW2sdOslW7o0A5PFwiQhnGbcPw2HeW7ou0nzskdgiDyJ331BfQPyV3DUqGKfiYCv6hoxXxAyWRde
N++jmnA4Pcvjpu1KZ821u/FHe/gJF4LaPFuEOsDOm/aeNPFbm86g60HXEpgskYvSgouV9wpJXT7Y
6d7tIi9OGOjCuqC3djaHegHb7WlGJeUI1xM+X85lbRBdSqOFwJ+4TmgzC64nCFobfDJl2LPa31Sz
+RiI4WCVZkWRZBGtBnA5y4F5Wwp/2Mc9wBiGI8V7CcpyQXwDnNs9yCCQYeJJNcT5E6qXUBJM91mQ
nkLUCofeJs4It2pDifvWaWmPK3g9ofij1BHyPGk1hDaPVnExmd56dp+g6r3RDwwlaDDDzoqgf1Xl
j9xlucidORRH/FVPbTae9EQi4isejrLymKxzHtY9twl6fw3x2M9fRhx/xM0bvGM+01++4AO8j6qg
HcqFxCLj3OSlkkBHRi0keEIR55wM+4nOnNpf1kFEtoLgMVJspftUJlgv2C8on8XA3Pkzj/GmZYcl
KY8dd3PeYiKx6aGtUXPuiJZjAFA/25jxk01RhP1C4wUhmnvbC57J9fL3T8szcw1yVVXRmvfc1ng3
ZYLVwCqxSvQ0ya96TctPRMt4FoEkyc2AGT6m0NW6zXV0rYUAhOgYGJwXDOPou9+ESIFv6mSy5Qj4
t0l1tEhK6VZmp++6GPs5WCnkiq1hAcYh+BOHIBozni0FhXrcz5NX/BZwQ0y6CyzKofZcNQTeVHIL
/KzZBPVCXHDoO508BZ8VOr8YKtCFY90/lCXpXepv2ZSiALtOza6KuxWl5Zc7xb+Q5JkMcLfjPKSl
WUFwrH8MZgorWVJiUSU5sJK+wiGm7SYTlkdsgF5su6+sB31AiKeIeweDzVIGWqo7m9X9qkjyg12k
Ec80PNQO/DNQzNVFjjl1ZZ+mNcPncVJwPW5+BKGH9c/nMmzYC64Ya6qtIhrsCuMnPX9qA3B6Ck28
Vyhk3aaR6lDql7ZggqjZy3NWLOTzOAAltawXUybT1nHVNZg8OuAdfpCG9HZ+F69FXt1FFNgDGCnZ
Ilok0UfSDaWPE9ljTx+xierpsOI5wFlZGcs6n6PfBHZkEs55avKvbswaMP8wyY2HkTTtKkuGeYdf
eW33o4I1XFLBa3DEZ0mLwBrkqDf9cU6LbuVH5DOV8ygbcKclkIxJElIujPoDVbkCmmkcGgHgw2Pw
ZoDxF6fHoeq6YauX9k2fYFETw8QLlbhHPIa3SC+eHaZ/A143MNWtyD5rLXvtE9asdNw/Ir3MIQAN
SDjD8nacfKqHGTm9GdKUPrs8hIlZ5sZtDspHvQA0BsOJwY+6KkYt1+LO1RwTpwcGoqGOMEdnz5PK
xi2wptWnwq+R2OoebC0FkRUvLSVZRJTUqZfX2DTv6XZW66jDcUrnYkPl7kine6dxbwbaKUZK8a3F
ge6UO/KAG7OgrLGR+3FgWc7ZWkvMfN26OY5e4xPPGEkASrzc/NWtJ8jVzbqtsJ6M+gMj8a6UJKAd
TR7Ahl/9BFBGoM/ARZiC2qpd+1jxB/b3PqjUDBXXGZKjwxvAspvN5DOD9V1HQSqp1S30jIVT/z05
zQo0BBJQFROgmIJvbrR8pWs8BWbxOMOxQhrp1tkA3ogJOZnsn9M4PzBHvcDwPXOSWpVZ/DbP3Og+
MIGkEr9yxzn4LvoRjw5wCfgmXd4z0UPs9S9y5HK5dHX7rEMLAtKQZ+YZ3f5mus6PQBmYVFJKY7Xm
SUgEFxYLbpx9ed7IMIfKbyfFhbYOUAW6+0KzzK6bWRaaRB4dViCzBsMvu6vYN41gNmEU10haxAB1
cahM9ywoqeRnTWx9/OZQnIWpNu0ZwJNNSf1gI136aZi619lXMjgPyI5cJTxzKfkxEZpjioap5hsT
OHMFlA2dnCuO6sC4Oon7hpGUxQ+FF32De88RYg+4/6xqR7If8e+xPhgbb5q+WZY9CVXG52aYtl7u
9ou49uioBXimSd7q5OkzzguSUiw6qQ+R0dxbvHC3Pk4FoA0hCPWBqKF5agjlw0t6GUqkzIGF5jbi
k6gqk+fSneiZ4S6GMb/NE/swFtZrldoXh+JcpJvFTUovUBbWubq3gmZapQ7qeAB5DRWk5G2+aREp
ZtlsoJjxnhYxbK8xBwNFrloi3bNcqxEna/jBpFFCMfI3b9ngRqA4eNJ43rowCDwVjb93FHDkaYQy
7vM+JRb+6speB9OPOFApjdCI2ABUEGtlGl7owEkIIRA090YB92VqDmXhiJ3V0fxYxvbVjFjLjZNB
EapH+jrqKZDTZtykdo/OzH4rdbP66DqgzLV7iArBE2s+4DUxKXZTp5G2TO71Jg2OdOzJu1ovFAc9
jlVdQpKza3FUoX84yiEDJ+zXpq7aFQ8zuBFiyE+twg+Y+h/tSLFeZenGVk8MgqKafesT+4OSvRPM
XrrOxm4/gM/2syeavyhVSilqMd7AIeehdAi1abYi8DYU2dqhAYNcKNYOujApSJm3DH/p1tPKC+7R
Oy4kGq05OlJt8zj2M7Jo907Ouwv5XDtV+hcdhdRtJn9Nh+WM9NtcbGiqBKeVHr63jfdjgdVK3c23
0kKd6XrrnFTkVSKIP7NJzBXr6WUy6KegkOiVjJhCKbCK0+9fyDlRWZFm+ZoKwvcyTRmz9BjicT4x
wbw6Vrs3DeaXAIJp6nx0Y8XvafkTJNYNvOyBY0B7kdX0mmXAgdsM6yoLNrZEDEmsm3EiW2d6OeWd
XXLso5E7RoaYN1IUHJYm/ZI26kOWOk42h61YkuwzATHYMOvj6Gak90X/FVnjzpW7IeUdVAQoDAKZ
Geh0tParHgAdRwcG3a+KDT7xgNWkiS8lFnd1xnbB7Fo4g+ZRAzuwc+P4cRicEt+T+rLsHC2acw0P
4y9qFt5rVWwDMV+Z27cIFmyK2YYbRn4LWCLI1PlkMx4yj+w1sIy+NB5z0h7ruC3yNQftY66Cs6C0
AtNx9Fg35pqEzrK1m/fp3Lfcvw2XJabriINfqcVYUwPWW4CYoCR1xq6mB7BUOcf9JUhnStbtNTiC
eaHXARQEDJnfhpQ4fVvxM9II6se+e/bhG1dAWGoZbydn3gT6CGzLox3AjRYvp4PgamJ3jAp3h2xG
GiF6J391xZ947vAO+q4H5IC3fX/zu/rsU+K0iqkij9yGejPxwrG31vSdb44P1tw+dXNzqJLhSelg
GlBWgJzlOH+pFuK7yESqZLbXZXkuQYFgJGKv0jgMPfKYFdgDXTpHvJQzqPFjwLc+4FwB5/JT172P
jo0BVkOYtiIA8oFGqoPvDS3wmUlrXmWefgpBvauWqYH5I+NobFooqmwQnIYG4SgpfmrUAwC+ep0b
rB+NPt+KBGMlgfNIN3uaXPi+jwaFzRkqOI53HoAxJiGca1gpyCSIFIciYElhtjGqSk5am2h8VfEM
6gv51g2lCqEEr/N8MeoltrOWkmNI1pGXGGA5cRN7GzbyP7h+9qbZP/dD8NoPPng4V9v28xAddftN
sgc1XY1Rpi63WkEawfEnvAXedNE9I2wDCTGFg/2QlXihqURJCrwItkFnE9bmvJiQZ/xiWLHpewGh
btfTGbzjyZYiXUmu82o22GOV5Mdwmg6RZD3Elp4X/3RoEzwG6WNQVW9d3VycDg/pMvhVdfUFu3zT
d+7dcqlHfWqvSaAAdHeMV16PUaB9+gPmdVzxqz4AlSDEPXD2T0aaS1Tn+ko3xJ3gi+1SiBvUV7+l
geKPqBIa7bnh5YI1VBOhySMiUQsJgzV+GYFymQYeXxHPIsOng2DMfjQn6y4e7DCe95w4f1KH+o7n
OOlxpo9NEIdRDWFaGj4nFx6ndBWsyKGx+pWsqJr3kjVvFuC9bgXPzqqCExDc+635mKTjs8Reh+pw
LaJsbSSTuvPwrsTjSRGT4aJAuYxrFL6wdnjiW1qqb+1ifnEU5+14fJypScEfSk4jx5Mdxva8UVh2
K7vlYDTBEpd+d/OCgVtaLkxMRLei7geOT/CZBB2NRcK7lEJjW083rgaU1SVXwSTzFUO3ZDRgRKRC
82AV8YPjxdcRSUxzh+ehxrUGcee5q+WxbMfPJe9ZZcS36tHy2Dz+sPK2WweSpqOasm/G4/lNk7wS
BFRs0ub5xuUAGHauv45IErbFkhEecaqk3+68ZPgwSGAm2RWknWjwyNY8yZ2NS3IuXXrTIwfq0Bxz
LnX3XCEHyVjg11G3aQ1FxJNBgckaf9WDTVwPcl68oqgZbCKWS7EEvxQQmM59NZyKUTAd4efKTcSc
7DKUMdOvvFbOsI2yfVE2j1SwHLyGIFZcSnLKSfKZK/QzzUBBzY7O2L32Lntk2XDL1TfbHI61xKzJ
YXpUfFi2SfEJw2IEEx4N2mdkee8Rqlho6tY76dA9xS31XtOHcz5bn7CtPtyEDA8rO4AR8SWgCZa0
CKtLX59WtoB9Fo3iqYD4ePZtluyRr3aeLF+imSnO/+UGGtqxX+7sZWxPdOuu66ez1dMUaOEknORL
Cp+OdvUX6En7GhB/bOkgK0esO1GQXEu+i3R4rltneBzH7Iwgf7CS4Zc+iHnFqxPbLRl8ley9Mb06
OVGwtIpOpUHLdU86PE3ia+OJfUSpA2rjxcyNR+ax70Crngp8sU6KIONG3Z6QA84Tvtakp+BPUvYU
Z49aR2uUYb44+vCuBm8tirrZeXoX7/XkImGikGNiQSyHu8YycLxysEtN9HDNcR49hGKWXMbaNsCY
pSRHRdz8Sqi+weMhbsgUv3hWu8Wgb1jQ/CQrQs8D7OCNZtbZdmaqpozRWPXLpc189RVzZ9T8P1eU
GkMqT7EmeQOeb6MjEDyxKYKNFyxiPb2sPwzAKWuVIG8n2ODXiVTjNpI/iMeeNa9la2WZNKVSPqoH
FDu7GnD2ZAOk0Dx3DvaONpj3YG7ouEJ4XSn2Whm05EFPXf7v+HSCPPjQWa61+scwc/1bdna04ikU
bU/5b/7LNq2D2WNzJrG9jqqwGMfNHH9TFOa+k1eBHuNqN27ii8Oj6pjlBgdhJ1okVcULheVLZzLS
Te27LXEtteVAWB5zNDuWdSc52Qsx0zWCdxSYwdqVdcKwMr1yxcuV0U9vmif3psy+6c36HGIT1xYV
pFBzaLLYtkVtITwMrMrM6eiIfsWyaW8785Md21u//IqUOGXpawrOOefn6av6B4+oZ5yurz5aXh8N
j3GhflUlYyRxb8YHLLRA+vOdK4Cy9TK/n/3mPQj6nVdHxcGwG0B9mC1UzcIbRthEDDldjhouKEDv
Mxlfozn7ZtskTt1AKROKoNXMJ8uDGpg2pR7a+BU3nUZY3/r0ONU6uXoykpSe6SFaQ9Rrzryqgq1m
NocJT6tX5XRTS87evBAwEMUG3+Ecda9qVSgwuY30wKwst3mRyzXjmhh9U4HrOgr21qQOmdrEo6IQ
sjlmVXLxCnHQWxAP3Tzv9f5jHicw2/4xSkD69DWQMwXduvW2dO5uzCXGTKUBBhk2Dis7yOCkpx5B
K2NsydYXoU+Ac50OFDaDuInYgTFxBAxja0ubfw1zW4XVOJprQuDlOh0J+dlGV69bjMiwHNV2dubk
ZOqADjv61wkLbfoUA5Ff194B8kK6uniV8A9OljTrFDACb75AkMgGqen6zLXK2YWjC4JHa1r2vQnN
zV4Vn5UK7npP3FHQyFOn+h5S0kQeFFFUOhKO7J7WfTuNOzuzX1hHovPHTNTB6AKW5vqWZIW71kTo
KUbCy5aCc95geAP3McARQ6bOLPpL8IDra5R1ElLRxFp0gTKzvbV9xlrboF6jaHClTiiIaV5xKadJ
QeUeudYUCDNVAx6q24BRr0/2yu1pK6FQZqUp3KnSlz8LN34wuT0JuCTZEd1pa1pqW7MeZTbjLUPb
iEZsaNUQFSe2b93DebUbnpHR8EtkzqsWWWx6fjkpQPTipSYMvC5yA6Un6LkA2owvERB+RRtc4nod
zVq5xjGuW8cdHEBktTfXYokfIWbiyfuIi+yzcU38af6wm5x3N5pRDoEw8dDms/QTh5IcRG7z0tDl
uTGb8rmF17UxPB8/txeQzeIMZkkADAPSO1T5m3RxoxUzT+fqs2dOyy1eVAnXcpSYN4B1wTYqtSO8
iZsqu2Gj8dxSdLSDDOKtSlHO3i25U3k274peNzeKzQG4kgvQYmAHZcrkals/XTPPQoSvL7Bde4bM
bKeQCuCUoYjmxBS2Vj3BlGZFy9/wXQKXZrLJgl2VTs8dguahtbTrOPt3ddf+bAL/CXqlOmVeX1PO
RI5gmHEM9r3zys7X5Cg9Pyek1m5YHPryzY+K+C2PTJIYMyW9ApO1dTOQEmHaGc1zlfGVYCAj/k6l
IjkOI9sNfdlsOS+RdWPSklHBCarL9IPqFNDdJD76EY4+aNHOlvf0SrMlHTk1qzyfVq6NmtksiowX
m8Xu2GCbNmpDudHd5tX2SpTVKfmJ6W/jd83rb2jQf3dX6e67un4W3+2/Lp/4Z1XDa4mT7t/+9S//
dsHsVLXVr+6fP+ovf6j9t9+/HX9X4Wf3+Zd/2fzmIj3033K6fbd9/uf/4P995H/1N//2/V+hKwUA
kP4/cKX/+ON/wlP69z/+1x//54//8cf//uMvhaXLn/0Tq6T5/lI+GvgE9H07cPG0/ydXKTD/bqIT
eh76Lu473TX/5W8lhXHAkwzv777hLgIcZQgEWC0+YfsnV8mw/u5BP4IP4Pi2obtAoH5/l/km3Ff5
FANs/6d//1vZF/cV3t+WllRPt/7KVTKAb7t8HTTRE5czfX+pLP6HxlLSmtlgzWW2s5tRbMraIL2m
d3srUTct+FVEaBu6b9j7Qlug+nMFkDA/aGn5rOrKP0SNc4X7cOe68io+SnoRDl0w30X5ld6uPZrx
mUfZDzv3H32tZAruxftwF8X+K5OfuaKNHW5v90InxhVQ7sADpYs3NLPQfWCM60SnJSPpIp8DoHWs
XNwNtvIxd52i7IXcwzeW+MtkAgeg3bRIFM0dVNng4rDwtBLKlBUWvqRk1hrt5ziu9nnMJwwEBy1p
42+zQAnmZfXkToSNjMe0B7GWEWXmLWh4qOTzV1mPey1+tt3yZ6XcD9K1KmQ1ZOIQZdlEJi26+TUx
2qpLG3wN+Ss9n2zM1CaJarUD5uSQzal+TAKDdBuvI+IoOD6mm1MXyCEEGld240FAwF1HhoIyTava
GPHUooprp2bsv3u3R9ghzD45vzPoX8Q8Pci9TFCoOLcJhYQnzruohteIGXrVBNMNhtABROM1KBMH
qYraLQMrKPsqBsxB/6U7zikWAW9CpT/ZV1KuHEAyJAuj9796a3GUTasxTfD9d9Wl1E1MHO7IwPRi
KH9fQF1CseUb0IDFCSOf5F0M5InzmoXHx2GASf190uI9IU+/BaPCkW0Ekazl7MA7gk2IKxRMNPqS
UqSOFJcOZmf2QSZOghJ2RLgABLZdTaDWCFR3gBZFiKYc5lV9dicLH1NK7kolm0jQqKhGzMQRvIky
CJ45j6uQoCeLLnOCTkTnHn0nb93T4GMXaI2AmtVkDhN3eB2H+KS1c5gKFlZD0WpbZxNLxdkwAkWb
dgegqybRyZEwNK41oddXh3HXMpAxv2ysPiwcR/gOWlLuZgomzyDVNlENIDEVAZY1KIL6vJ699AO6
Fqr8oM7B4suLgHjLgN4u4mwMJtZj74hhYxOpXxP0uvJ+vrNAatLoxohVT+0dEIljC/WxkgSXcCA7
FvvQmWioIjh0jXWQHfO2eXEiHei8Rki5Y3zfRECI1ryUqXjj6uRNsxZW8FXIbtfK5IYqcuiaCNdf
hAfVFnLTGOm7HrGVaqIMCTQj2CSuj44rzr1D0I6KMHilHAwHe9xHnVEeIchvSc08+pKupu4ExOs9
LsRlsBdWaUr6pcEjQavEqjM0SMNUWjgd6HuXfti2drYwjZ2VYWX0AbPePA/pTeBpWPGpUHY5EEKA
ke9RMtMi69oXLWkwRkwddJh6foVpEiZcvERRVhqJI8QHY1hXen0rjBYxVQJOtmSbPkgj9tdDTlpX
CeckwQehJDrxyTWHfIvxZmlmiAsgHygao1YoLjruK/JAMO5Lb9zPWA1tJ7NIpY/R+YLl+tOYq8c2
Hw+eXm4jr/iZ1/MOAE+9Nz1x9Efra8iNFZc6yUF40mt/aaIMRL8x++BznjpKurA8HoxhUVNTbA0m
stsuBgpTJ5B9Eoy9d77FusHEfwTKBIVUev0+LYgh9dMdmu9L5AZw6rjZ2PTUEb4LyBw63voGBEM8
JTegIdjleu0gI8s+ygzcjWgw5k5FfKYrF5oPhuedZU8HkQLO5MThrzAPf0+j/5PnkFj5cZxw/uFJ
7zNphHKCF+C2/S2F2R2OeeKHmdZvbBt7YAGoHso6DzlVLy2D+lHwV+ypUb7EVnLpWj27EGdgFhba
xnBt9VBjTFpNZTMcet5H+2xaVuMRdKs1/VAdj/Mezv/7IPHJ1HGs3UM0BZ9Vi3Jr+PFjnwbzJS9Q
TeLRvVH16LyIbOahq9XfHUdnah24KrCjrxQrQ+lQY0E4DH2SMFUs07eoArKCPMN5J2ddb7YX2tSg
AvJcX3uda52Ur6KnRspwYekW2mx/l55xHd3SvYNrAJA1mTgjwUN75T2JqwRX6n6U+YJXikLXsNyN
1i+5S05GPpLyFryaPPN93nN3wvDszQzoAXyJoS3EDQFl2FUojYzycj/oSNtYsnA0WnBAY6MLXtsx
f2rZVn2PyoMzVX3gcq1vWSLNMGoz+6y1jncRgvSx0syXyNHFuTCLs5yz/Fj75ZOofyV+AaZCo3t4
xGY06qyC8COfBm51LU9KLBIBfst224vpYR4oDzFdHq3sHo9RqXZIMMexQN4Yc3ujQDI0+mWhy1sR
/SMmncq89BCBRWLx7sIhJfkeNRRxYfdx7kQRPMbDcs4xiw0Fay/95M/hXZRSbUs5OXb4WztQZFfg
k1wlVswpywdMnNEgWGfOo+GZ9BnP8JnrlNUTZhvrNNHFure8ZDw3JT+IKEpCNmj+S8Zzk1C//kov
ZBoaXjx9IN5VnVF9VBGhvRZaNHRiqmIQ9axnSg/K/dhYfVj35oc9W8GN3MRjR3roOucK1mtrbTKq
YK5zG0x7GgUpMYC/BHzfnx5zP34xygLiADQHVtb+Ps/iPlwaVuJA7tqE17o2a5RIa4p92BxfhRmf
62noLmknLxgg0n0wpbhfyipHJedMwTsLIiF6CK46n+QM7ay7nhBik0Q7/CLWoamKF4CPzSZPuEI0
d3xfYAWbsp95LtZ3s23FVxZBNN067WeSecXJX9i4OAeJ1tNFiEEqe7KW0uq4xWSedxAppJTDoYvp
eQ5MsOReRdqIMPZPTdTjPYMYf4mkvHe9iXOS+DW7xquHufkgoABrgz9crC49SZSMcNBN8SZNpGhy
byAtLKfeBlGSPuCjqRfoPS1RICFW+qCph6ihfwns1+LCdW5Sy7oLXXvOPTSerp0wJymDLQwK2jlp
eeEQmhEnbtAn7p32EJPa2sdp88HUaJ+rOLD2/mx8BXlK/DXzMc5jtDHqHQUlMANBY3o4xw0Ae2rS
op03oVPa+ic2uKvsOXZmY/aUSxcfaE5YNkjvHcOjTTJCNATJssnt+eiJgWd50e1AUrBkdU8BZv0a
wXNm8xsn486R9bPusJy1zCObFhiEdDWVgbNN4zdmknZdl8xUI1+3Gp1L3WiAGZsfFegjzyWHkoOG
6bNlM52xb45oaukb/250TaDdZL9T+0dhcNcgNlobfcbXPUD1MGvHD6sGfbEzi2Tjycc+ap+I6+yz
2QnTwdgXE1XD+nTlcBG6ePZWo4eRx0i5KzBf4KGs3vOSdJNpYChJO/1J9NU3PuARybGRu37oHrKG
OhaTbfIu6KIX0JHJGUfgeezKbieSJ59o0en3L0QUYqjRHQ7/CHt2+A//8fc/JpWt2G8uH/8P//jn
n5IzX6NpmSgm//lBf/7OP398FaHLErEQGHf8r9+/++d/qovuL5/4H/7r74+SU+odDB661QTCoVl+
gcDT/l/mzlzJcS3Lsv/SOp5huBeD0IqTBMCZPoa7K7CIeBGY5xlafUGL/RUttFZCf0TWH/UCX1ZG
ZlplWZXQ1iUEjZMz3Eni4txz9l77cL95v7Zgq/ir+/7uKXGUT4A41h/59XP359xfYdFVqrK/+5lf
L/sfenjUAGSnbYLRXcr8MKwG4XQpWW+79er99q9H7vetRvElDPaMj7CyYY+HWfeXn71fu9/XA8nb
kykJpReVHYiMjhCO5Pv9Fe8XpU6DnvMR/42JB34NtdfLLSUOTWUBo5TNn/47hBRAzmscebdG3tuS
GE1qtRUNA2gBRsIfvyIi4j9fCxzzC1wiQqlnDr4SAMYBMD6znvWaggP3UAahBIZtBA+aYmDLXi8E
PUBE782X+3+VN4i1AtEzIln/U2WNjr8/oGRhux2UjjyaqakOUVustYNV0XyTTlwdQkz5eKi4dn9c
XwSP3++837Z6Ofo9drhfT/njJe63/+p1fj2Oi3zat0kW7Gpz4OzUC0SXqCUPSTMedJJgvdnEc/WA
+pm3yNYi7AcVqpK5huIzrh9LE9IUxwTF23y/fb/WKCH6XtSQfzzn/oComZgbrPLb/P5xiNLW4LKs
/HnoMT7U+vt7cL8gNfnPb8n95v1tQsehZ6tVuCEE+/5p3S/uj/26eX++iKvyjw+0WtYzw/32/ZH7
ExNtdjaM1wPT2AYAFzBBT+YmJ6vCIRNpg08knAlySkbj2UGKgsLhTN7AVWhfY0fzi2U41QzV1ULb
43b2QhI/2UuC1mUrkyqu5RgwzWEPFQiF7Es0AuIttSetb/2mKG+q1I9F/IaRYJuqjoet5UD0374S
MIkfVUU/NvHsO6rtmXawixrMZ7JxO0E6lgZjSh1dxnZ16jY0AtNqQEqgXhtRby39Z1j8bJfYzUVI
YDsoAMlfN46XKrQ9SKfrB+kRBkfImObCz+MMm+wy56obM1HD9GZ3WTNv8MWTaLtTwHsRfBLuoj68
zYUCVrT+wJb9OEzvAUloKBv9NCuYolkuTUWPBsO2gIVhivy4yr58M+mOUwIpsKcQNBovVcXegr5h
aexgii9jKA5Wj6/akD7e7QMtJL8U9slsJ9/sdD9ItO9TPr/0gfiA9X9amq9GP5GzHp00nUGoQw5h
vrAjIMWmFRzfa+9doJgdCaETp37ufA24UUO88VJB8+jSw0hUaZZdhoFTCUGsWvqkjoqrtCV1gIWX
yH4d8vLRzrNdFdV+z/4RRc7wTB0MQmm5rn+AmN66dFeamb+ozqmfrH2JQZ3h0bNpGK+No15Rz9x0
GPsNQ4gk7Rj+dU990R0Lw/h9CgGGtOExS9dudnGt7P5ckfBmdugWLe3W265a4krsag8/4y6LJR8T
Uxem1+sQwE/0xbXP02Ac1vjqTOn2maJ7lYXWESbZ0I/YJbuD1VVvYT8dS6Y4K6xDaNi7SMmdp0tt
Jsd4dU7kJnnagBac6RF+1yVVlwNEJnCixdmZ+N8hcdpf7C71sCt7hWkdFPklohebKPpO2MFZyfGC
q9bRaPHsmO2+LCsvBUKF3OXIjuc8G68KypHYhrcTqrc6Xa7YzHdTiP6ww80ba27xNYpH2IwSeZLc
tb0XOMvWnPhgQCNRNjqO4i8iOPTSIpmoODdGdipsfW/28Tm15bG0XmYxXwOG22ZoeZhpn+HYvPdZ
9AWdNgNSvJEzvhahH9G1H6qywVtpuLb1UcC+4xhkIi5q9JnmcmhGegHKBiDvcZCtb4nwCaHRPu3f
xPRNn4193HYnYlDwtILyxJLZtf02XMfEDL/q9qYWIWtm/L2Mjcuw9sJtc98FrzCK9+pocxhQak5A
zNfu3tAdRoMOhTiqowVyB+c44+QlCT8nfbhIXoH2wYFX/pBT9sSO+gFIwymgC0jxQpbw8qi09iEV
ycVC1Quk9XEAhlFlgGWbPamWAHglKvf6Yjfdm1rZR7W2EImLQxImeG3FobOaR+Dez33Y+wsoxrL2
K7oq5IecTcxprFBsSvsb8ZYkL49frTVChOlxXT5qiONI9OKt9RW+fOYSPkb98FGn7VEHwqnVyrbq
dF5BfYuF/pHpk4/QGMvxsmE49NBo5VOmBq91ND+Wifzi5MVHkmHMXQK/Q5kGI9OjbbkZsCIDZ9o3
1nRMi9CH2HbsJ1qO4S6wu6uC4iANxwcr+B5Nw5udd6/sG3ytCrw0tg+FdrJ0uceZd+rG+TxY4VPQ
yX1LL0SgxwzZYwErJK1mn8rlgKvthKr0JVW6G6S/JFlOU8BbrBavFZsDzO6+I5ebwltc6nyTFO2G
2NELtNAvKhPiFXoyI/KzHD2S0j32MPfS3sQan2yB1FxaPIgg4Z4oX2+IKd6GAFsTbEULJH65dD5B
RD6ErvOQKi+SoXZZ5+c6cDyBU2bpaXp0yj7NnV1lqMRyotcgBvQ8k4PxZKkRguDoUCrTrY4GGqPa
PirCp7iwL2YBqDWLcfa3HhDGbS/9iJJfTUKoitMl4XsWa/alD2IiMlIfn7zHgA2LG77zMTnOwrwq
SvGKbY6ueCZcSz+WkrmxXm2jJ6N+I9+E6TkbPfQnqpq5QsfjDPlIxW9XGM4JmJLSDP6YP9akvFa6
7a0SRwvd6P0rbqRvcxxdMzJT2mwAboK7v9nrZc8q0+7MIdlmWucCyT9rfAuCYd6rybKV7UdgRy+o
q3aznPY00qEmFk/l6lUpVW+U5lYq7b57TjKJkiJHNMu6WeK+BWka7Mqc1Kb2GS/GUZXWUx2Js8lw
r3Q6RC3zpiKJuJMguTL25UN+yorQXW1QYoRp2QXvKEB/J+jp3YysQ9AWRCtMR6IY+U5XLN350xKX
rwkdRdITXdWuSUPyHITByYsqvXgl342P9jcL+G56rVE7Khgsd7IiU9gg+/aTybk1erTTdAvZESIQ
Q8f0/iRRGbaAs3CAPqVO+Vi32Us8hfsSa0jQ6VsNPxm4DRBAoUArnqwdV7IYKrv8Ula4XdBvMJY8
yXg5SBu/85wQrRgD4F1ljnl7BtODfQIJmpp7o0K8DBy7NbyzDBbwJiXfZJzpECn5jS1RfQKCvjLO
drUs9gpihxbF1U3Yz1QTgSe7kqAbuev2hWXiNjoDnX8QZv+kWRanJUpMMRxMI75K8dToI46vlpjL
dJelwiPQYTfq2S5S0IO3E7Zg0zdVJgtyWws6lxGrfpef1OCWpdKb00M8mfsSYZGBNSTMs5uwn53G
/pE4V9HJq9KqB6Gmrg30pq42ejXtgux9lX6pkfrg5A3Yo3FLIOKRxjQBEyzABIib5Bri5w/0fdHP
56oRh3qsPiCXfmXXnJF6qFF2IY21vRonRV+va/i8mzmjBTCUzCE8QK85zjWneOIJ2U3uYusxzVq3
ttt9X8HCzieXuMdMy7yAZOqA0i2wp00J47jOHE+KxCX1eY0/7yMWOyIyUdf6DpnkRfHNDslUhcKT
0z03sZEBgwC22Xg6fls4jMBJlpvuwsHpKvloturRYkZTygDwG79owMY5LN0w9wKrvckoPU4lwwfg
h32yPJlKuV/wXmLOnyNS7vv5hVzak8nQ3KaPaSZQVxP1CIztQPQkjQAJxqwmEQc9iY5EWF/bzJdg
ESfRfSlQp1po23s+pqqHLpRDw2NjNNPlDoDClpwaG4s1pXm0AJwUNV3sJtiEsWSKg3awu44LVAAB
+CKafaYYu0ANvDhIPd0Ey6SwfOOxyzV8scEesc45qym+IUjQcHrtRePJoPCKsbpmJUc/AQdld51E
9T6p0TN4SPqdESqYEtOL9VD1n60+bIcVDseGp+a8CAFCCdDkkFY1QKRTEJZbrByapkGK0l6bhBzV
EHLUUvEfBz4eXb3fCyAKurA80/hJN29rIA2BWH00kvkpIsJiCSfSChdGKeFBDTlU0i0+Zk6fo9fm
jAQbL8QUCh+B+I/Qm8B/j0jhuomZmSndCAMOLZwd3zIyWyt6ajirEmc7g0Cq+1tGLz+HRlqYClIP
7HB2e0zt0cWNu5Ud4uU83qaVujM0SSmf7wYBZy9kjs/JaCLcvB08JSR6pSs85G47rKPbykr5Jpmn
ZIqPese4qvAG1CQIaN1BVV0VfavaRijhRrcZOUeBIbDGxIvL6kFo5k15zRL2KLZ2gKRE27r3epLd
EKgfVCzRy9rsDbZ4yKFhIDGHqQIJbjHUXYG8agSS0fOHFwCcgQs+6OVHqlc7YzJ2ln2UbfyQKXCF
igqEiQNXAiSM3LEeg02z3ZWKItIKwLu1JwQcy1IJPbkDLIZyG+5dho+f4MhYLO76Z2eTYPBQ7jO1
O+Q/YkTlQXsNnHrDJMxrO69S8MKj4oqU4TnSovcSYw9SsSuw04NDcbtm3Ut2jVWq7GpSNoKBWr2d
3AnDWCahCkyZq80vk2W5Nb6YuG0ehpY5WqKcsEr4QcMfMVjkSXZb4rKgnGWecM5z0+3xId/wXJwD
sVwtNfGGtEFrbZ0CMGyZfMHb/i0Ilre0dw5q06DiuPXr9gh6S0YBj8DuMDn9IVDn6whefDLx903i
WorkGsbmDSklkejKg5FwACXJuRzgtBNgl7dAWTj9CcP4VOpkbxK36OwaDe68BGk/AdlzDI+JM0bz
4cEgoJHEIQ+dN8uYiVmVSBdbPSsmOUBDtjUVqqSOtZ0VsEjI7jbi3TxHLjUKAbZHrSlRlcZnWTHx
xWsELJWxgLkr68FD6OWxBcJA6qOJ9yrR+YTEH8CtexOZE/AAt3EYemFG2JA+sXExgYSWvoCIO+Qx
qicDdeb8ImrhQk1yeyCbvSrdAqR7Pn4GluGluten5sMaiKebBrxSvkvKuV/EFq+ujXBw5IS19MLt
9HkTo71tTLoyuuGLDClAUboJdtWsmXbrh5d3yrbEDysHlE5YVxxe2VrbO8A6YsJdDOWGemcvIocT
KuTeXnWlUngouC7BGATevfmTNSQIVS0jxLIzaEAxkIIuVuSJurtfvV/ckWMF8RlQcqG3EadQMobN
c55/fwgpwjp+CJQFvw+QuzhW600PlZTRXBjr3jxa3r398XfdkF/3/VtdlHiIvrY9v4hiowNLGdbj
gofuVbfpJ0r2dC9HukN/aaDV9OU3KXxo3hBaSRr0RkqayWtb4Q5Kjy/y3mETbUtb5t66cfronJSl
zbbpX3s+9/sHyebdtAroPqWy62Q1MVaSl27OOa6blszKLh/fwZwC17Wq5TwOifkaTvPGUerhPSpx
94/oELdNBpHFkN1bXgYolmdKIqNS2y9JdaRsC07LaK0y9bg+lgGmq9wcmvc4V/hihoV1uN+M1uT5
yNTe6n7Kz6QMSQ4Ap3mPElTTss5AMq4/1YXCA67niaokeTTqe7dRr2ystesydh9ET9pbJdNIRQzs
xMupocgdyOt3azG9ubH3EbvBq4X481UxYHlVcvGtVi93mVZbewKC907F3qIxFOMpbTPqFTPeduEY
7AebHA5Tg99SJcN+phPwrBaEdMNl+waukfnN4nBQ/GJ0Bhcpy9Sl25h6Gl2KLAYkUvMXPmp1/pyO
kiRrWgQYYN10mpQXY+5+6OPcnuFxkMUkyeXTguCDbK1hmzTJ2wiEzS8zbTlO+WAxcU8BeLJd7bRq
2+nBqReCOjXY4q31chY+SYMz0miNpt/T+W1oJiJ3mFWdtFWScijVhzo84aCIW2+I90Ph0Sko2O+s
ndLNUKJLZ3h6JWt3JGRSkwy43Xk8SeTT5KNu0AttR5ofFaqCUuHUA1ghdnR4fAVeA/15McGKW+rB
UTvml/zdg9yr5XJLK6I2wnk/N+cBRQYQ3uNCKGOxynKSZSf6bh/npUu4NiZupn6W2KzLVVXXhyx5
zAKi4EWyFdm470lXyga+C47ilsNKeu73miIY0C0bG6mk2vgtYIpFb3dzT7mi+c7Edq0odhnz/3CJ
3NQyDmOLhYnOTWzZu4WcxYGZCs1aWoGzT/qHZ/1AgLlhtnIpxze8p9Tg7c0WxFYu5c4CthIwvC1T
xzVjshfhrSUqyDCFbPo02vREaZXhp+gm36hJ5RZt42MK27S4NNANtBEr5Kb4BODdNQgWPg3jRpND
fuTBR8p4XiMiCrocZ1UgssTbo6UMNbqAcY7hB9BV9arpx8o4r8jqEAbCvEMmO8WsThFuDZpsbmkn
rvqSzNskemnMG78Lb0Obvk7Ou968cEKsKVhGmmhKhcnluStY2bX3BFoIcTo7O0QKaVpuh3s7mH9n
wrrJICfr4ivXNFDQbgYATrmM4lWXB6zsD6tJjuPqEJeRX4GamlX7VOjz1ijBQPQmmTLbKoEWRHg8
QQdQ17v9VIlvE7Fx9K1/sqEyHuhXn3TDec0uAI5PUhCyAihxSvBYdO/USPRXaDFCA2hRV7QBBKcr
dv2HzrEfrOY2IwvqbGRR+WeFRzXzJSwPUb6XvJlrmR+lqIRjA8ehzi5QoJJNjU3XaH6XjD6Ong6l
WWPxv+Af3SmZIASkf0xhjKG2P5v5e0j4KYs/YIFPlVqlHI5pu2ILRwLpiOlhF2qQWl3E1os96/s8
bGBiTQfbrB/nIiahwPKHBIlZNPcEIEnfFvuS6Ts2cAo4g0TB8kWUBhvubCfV2ssAKMNm9tX2WAoC
DtB7Lnz9+zrdO7nzJWngRXXTMZ66MzExfoO/qduaoeM6mLEsIpdNdsbVlmUmFX5CyWcSQuPHaGSY
oecEtCPuaZfnof9W6d6ie13zNrCYho/roa3pXgZpD2ca/pKfkfqC2iPE0lhdLOUSwJpY8ktmblGQ
xd9NIObPFUHw405UvtT2nXHEY1GG2z57je0PO/kY0h8Jx0eLIrcq4PdLeS1sjhmIQTE7jjmjNTM6
KbDeClD28DJTo69oFYiQxoCpouXAVfEOFIM7dDpTEnJdw2szLedet0+Z+UBYljcogdsSeLa2GhQh
3/NCWTmoKDTwpVb9Tn5gAdcaLCcJwiQFMpF5DvXuHIz2XrXKqxPXXw+jUF8xaX+ixmQ+2l4qa7kY
qXoqhXqkWwO0AwRq89xgDDBw9LL9OE9Gsa0nartwRDIj+TYnRBHCgEaPwNx/C5zet+IKzsRTlpzB
JvhlO9wwWiuD9VrNED6x7vZmh+EqnH8P5sZ5wtfeHmBT4qjQpfqVTHmztUGSKKQHB4o+brMmlyeI
gRWZRAsmbAz53x0LfnYcf3Mq7FzJ+oRRo3qaSnFUcjPasgzTbM3OzgJMSFMoXcBKaYyKm/AYlImJ
aMGK3u3UOdyfYUL2hPIvqudy4lixKyigo8isY465fm/pYXXIBsvakZsACdeBSzS0gfVS27p6MZz5
2RzjS6Yb5pPTtKVXG6bNeL6qP8ou2M+J07zQLM/OoQpHtyDN5yPNkE/nRakRpqSHr9aiesNsVR9R
Vz/bponTIiP8Jc6wdXdSeaRxaxIIvS/nSOUbrWTPDfaeZ0iy6hTVT/d7pIqbb9JsdXd/LBtM+1Rl
4U3ljBJoVn2YrcE5F3rGtmC9xkbNOWNbGTazIlG29996ynISzZYES0Vxv1SRLB1buJ5eYscvtoII
7CFo0vFgrxf3a6GSXkCHOj7Uu3HibD78bMhLQd1nGgdTizACVA6iM6P8Qab0WZtVBbmpoZ+q9eJ+
bS4DQkvCrHRBVJrs/eETtV2jsMw1aENi58z3gs6CGOYDRS5L2bL6SrCdU+Vm+cRkgGFBO81PVh+K
fcrgfzPgSn0pgnDgRKN4lHbNy/0uCsD9gA3jmiRHgpbbF+x0GQ2DaN7fb+oKwVD55Fis3zxaxd3L
/xOZ+D9UgP+NTtz7B2Ly/4Iycd1U/12d+P/6l3/60x9K8TWG95//Jn13/dE/ZOKG/ptmWLwWAVAq
2mLtL+m7hvobCZc4Gw0hhK0L/ZdIXNHlbzzTlKpu2hIb0hqZ+2eVuKJbvxmaRSAviF9GmJam/Wdk
4lJfVeB/yMn3v//3/2Zrts4/Cwe1joScCF5+wb9WiVujXGBgqwqJOtAjq/AuQO1pfFhF8iXXp+4w
hY2egf2pHpWpf1RNXGlVOrPxTeKLaQE65yu5hgioBJMjKUOOaV+zRhBe1uuWz0HIkLlL2PY13/Js
IQZe0GmsSdCc4+dGKgpz9sU4dkDR1iZlb+NuHUfzqC+jO7Y0zYIq1fdtne80DcuxUzifpXJR4fhu
0iUXJ4K95TYYKHcdDQs+DhE/yp7mWbOOcNqL4xBhjiG+bi+H/lGa1jlo6a+ouHfIhKERe51UR9+0
iNQCy8FuyY5jU09Tey4WxDEEXTrInC4CptFkxGJDsDcavajErNGSbDsOKecUDP2LAfuJE5DGzAsx
u36oJ/GVQEc22QLEMAM8UAXrRTv08wH3EtPnof2hcr7QGMpiGoPIraJheehkB2HdSY7BZCJtMrSR
9KjVaFaENDQbiBIQl6nf18SkAkxLK9c9cQLdSGPYvje0EvhAqnKSR4O5pfXfstZpqzppHk7VQmMp
MSeKBg2nvqEx0rZ3aivyTURvrVbn9CH7nmladDLiwNO0GtRY0IJVTeGZBo6ub50IqRMI0YzeU1LQ
cA4tKHNttYmSgN1dq10lDMK00yN8r5WPP3OYMvtSYRq3K0lAcNYhJddqvP0yOrCHhq3BctcjvPQ0
SUZIV8MMyqIKjfp6MY3ps7HABaugX3bERiGl635kC7V+xRhUV2s2CWWGlEBVEVvZsWcrnMRWXp0W
iEeb7kVrDS4LZYKyjdZ4jtcZUtc6nk6zveyA4KsxOElwhyiXDSA3MPxRr/TfzK6MvCZ7thA/aSDQ
du06BpIp+IhqzD7imIKD/s6uwhMVt1kIwWB5MM2qf7b5+PKyQEQLPBkns4sRI3gYl2E+WzoxGXH2
I3Ka+l0biK9IKvsVAqd5QIjbIviOd30zmh/hlJCPwas2lkUgtq1VcGLzJ8chUrhDNzJIkoaKnJEY
p078l8mlmhqcSgld2QDs6g5VEIKvAAZK+VRDLMbxR7tGYhbdNp1xoSlB7zly/EaMnqKHwwsMFzgt
CWT55JamoDSNfBo+KvpQGZzjS2Rph3GZng1WMMyo3e+aOhEo15wjSf5wZ/DWMjUqZ7XYTPAOHmZH
fpkWdpDSXrDbKdTMDqqfqIVUHHXt0VGx0PMLgjhrEU4UWCfKOdmBN2quZhJbdKKY9oNAR4w/8Hsz
FAtX+wdDFmzndcyfYQnj6xBhT0MO/XshEEGIQu4xWlg+Y8N3qA0Bau/Ozwn+8CaGNch4b3nDpF8p
81vGwlKBhEe1GBLXyda4tonymYzHpSUBOy5eyR7HzjCs/G0jbnwnMX+Q4QXjzlyDSDGvxjbdr7SD
nDrb6hturu9arjY7SypgqNnjeAACfsbLsnqlZ+uN8LLJgE4/a16cW8gHHfO1cuyKpvonCRZraA3w
3DKlom+t5BbiiBDIGGAOGYawvpRYIPWaLGqULfpz061JMmPwDkTAOELYQ1ouiyeDjs5MRsGXHClP
jYaPzVOuoj0hWaknutePIuRJTZ8zJ65/6jg9r44xu44M6Vy2duDzPyPlRnDYYe5DBNp/MVBIxUFr
ugZHC3neS7dXkSGP9NatSuBUB3t/yEkr1xQwVGCB8l0xN4prqnAnglVLxIkBKrifIAtxs8HxqV2R
ddnaPPhVLRjjGHBtEKL2UXBAOJMDDzxWHQLZ3gh91SbnOkwM64GcKbNom7Oe9wlbjf6ZXRDTBGU5
AxM8r+2w7dwh7I+Yld2dJlUZ8MfMpKIZM0KtzJIJIRG7wWwU31mJbUDL35WRPQ2rBcx6O41hbuof
SVrhupPtM4fBz2Ui6gebwnVmeuAGKe7aWi+JdksBajTZpooo4TV4oKAu49BvEzd3F9wwfhLE3yLE
9DCu7XxTsOGA30pHNT8Iiw5OqDb6jmqUE+8Sn+yZbFS7YhhkZ2yaa6G5Zb86S+bhqpZDs02spHo0
ExrJNnEszEnyY9KV9I8TkbroN2AlpWwlJJZCIeL3Vu3xp6zNqXEkVxagz+p+IBC+pcOVsvg/VzYm
JUgY19bqqSIVZSdiuvUpDCNLECKM7ctnFLfUkbmKjaF7CyBeIScozAZ0sy0CjJXvkbag1ZmL8fF+
sYpSHDBQslxw/JONp1dsVsTECDHMp5NBQqJvZPZj1S0UEXoI1KohCiYB6jKJ8ZV2JzTE/szBpZ/0
qvRZQYZHciLhmQUDDjW6xksQhnzVflasjrgSmDWkpfY1JaDMyqrrYAceMKWWDZ71TaicbivHeMdA
H7kysOptIYAUzGvUZkT6wDaxCwhueAwWExzogNrMCZtdq6/i4jRFYIksPsGWQ7Qw1HHSTlcS51YW
gnN7ULfNYZHFrY1h1AH4IKLejuTBHPA8/X8sxP9huf5fshLH2fjvODb/Jz7N//On//2nf/6X//G3
VTg/9ucqHGulKk3HcXTVlEJ3rH/1aurab9zL9paUalPV5erH/LNVU8HgSWkmHakhU3Y0VTN/VeGa
/ZtK+W46pq1SPFMV/KeqcEdfy+y/LsN1h9eSKhU4RCBhCO1vy/BssRxKVorSbqR/0mQ5tVZBvDXo
oCGyVRfrzmPTLsNe1dbEEglg3FiYbalkb7L8nRokSrRsYMJwMn8KzKgngKdmAU6+OGXBUlhVW8WC
FCGG8acS0g6VJEKQ+7SDL7dHbWlqP2VqdQdRkk27pOnZnLWSziuWSlqvHc09ShtDoelB8PtpdOrP
VMGGZtvY/HK1/2F3NIrrIT+/hVk0bZWSo6Oy6WUai9u1OHCGWv8qSzQIYtF15smBspvybtqh0nss
qisbIfQLIxg0vLCgLyeapuqKF0F81sBZOyQTW4AGpSBmEiStEr6RschsW+NE9GgRDc8zOS5QiaMf
uJsCVxHtD3ZRd9TBjkQTRNLQ0Td2pw1kwIOCBJeswW4YxZogvHhTWY2uUebfVGFHx3SEz2asIwYI
vd40cDLU6+T3SMW/BG9uuTSj+lqoYfNkYYasEk54YDU3rc3P5lkHItLBQ2jDWr200LiwNj6F7K90
dY58O7RG6LIVqEJttG9xD1qpC8Abll9NNcc6RgJ1BKj7s0KQFi36dzZAPUhDO7x0VO8WKXCHsTcX
d+nC76S62GcmfFBya4BLKkiDmuVdsYunbgltsOrKBXJZ+xrlNrsxz6aJ6oP7AWga1ESoKeTb9hYO
mVp/KNAzeZk9sXWo45IeOMJaJekVgGa5dTBQ94BSkFvarMg24W/gBQt0TpJEWhemTcB2Kmn3L7Hf
x1N/0tgNGEwgyGXC51tZJNCXZrhphi665uwhzrlj9ptlhrJLM1u/jq1GIzVTrwS/fw8haniibLSN
0ZGrNzoBGpIo2FP+FQ9qbP4wp4Twv6L/uhgLmqko6tadYELytSAssu+0B72ubgOW3RcNo1xEtijp
6xub2HtvcRhA1ta2Tc3+JUKJd+zhBgVBe6sck5wvkWtHNabzosEz3ojiCAgNwGnSvBmOmr+0nUk0
UxRf+zoqXqwreg2iJbJm9CsLsLlttc5BFtdGZ3An+6DahaH9kdQjdJ3aeSW9oz3NTfm7LvUZ/3N3
11MJNrN2/NihLkNLGiuHWnPqU1jUtdvUpnzqafxuKieO3w3ER5H+Bo5NPt4vkB4kIM1VQo3A0sj6
0Wid5BGOVgIfc9QvU55s77dyQ4HKmqeHPDYadHM84X4/4QV+l/bN+Y8nOCL6qk+qdrg/iN6xhxpP
auUAH4hiIQRXm+TiWqGKIsggtI5kZmTvxFWJOPrUwyXZJ5o+wuEh6pSwP6wdTJrKWqKd6AmHEuGz
SQL5haCgPenFPxydWh03a775rImQeGAR03dEHlIf01Egu0tjTUSHn0qMaQtZI+oM9q4LL4M1UGXB
csYXbl2NSot284hkpKe/zTTpe2y137FrMHW0VJTdcSkA2RAClRjNdlTTlzqYv5qNCkdYvlmDRa6m
We/0zigIm3ZKP16SDyCMiMh/wtwDOGtoC6m7EGnYTtEvNvpNynBRat3FiOKApkXBTq7QT/g5Gz8v
CH3Ruu5BNbtl960YGJqmdqTtR2K8ST/XH0TVO/tZVX/YBXqbZiAOJ09wJCXHCJEJKVVoxEbtOtDC
rGScwI52Hoco/0qyLd1H0e5TSrAii97QL89gxuUPzM204iPKPZ3koT4OAAs1/XVuqhv5m93Jrskm
gU+Mv6TrNzqjjg2cUpevq+knfYUJTk7oT+f3wNDfwpKpKgpFazuFqRumeOSSVvnI5/RHGpYxVROY
Uin7Wz2jntQmGAKVpvi9BUs7cGKYUfYGWyQNk6D+aBgqgcwkW7wAsKmLSLixTTZRUoChqSSniq5w
zOsSj1dVQyHYl8pn3GOgmgr5thRsblIGGOk01/6Yao9z0gFt6YAilhyTrFzsws0vACZbj202AVex
s3q8pgyde9vvOPk9N3lvujqiS3xV4aUhGUPVJoKBSwz840iMOWfZ8KKs+FRS1k9VpECooZ+C93V8
IZb0zcBbTvwLobN0agY6SpwYrZxsCgTLgLY130YMveg7wnWxj4bgwKdj6ASA+KLxDW1eOFS160DP
ecjmmEGBpO9Tk0QlGprNob1+09F52g5iLqQ831HOa6i/WfVMJ9fBHBC6QYjaFy2UJ0qVfhMirNou
cGuakcS6bibkSzI9dm5BQDu+rjiSymTBgytbuW1y1nR2K6ZLLFB0c4bRJtxtJ8op5PwYWg8l9GkU
c61+TqX+llsK0XlTvVdSskYStdjbtL6OGnrVLNKR1VXNCbR177X9slusnun6Q8ZZwF2UPv+/fJ3Z
ctvKlm2/CBFoEgnglQR7iZKo1n5BWLKNvkkAie7ra0Dnxt1VOyrqwQxLliWRBDJXrjXnmLCpZH1w
A4VfsCLZRt6J0bsbhcdVMgDFavdTX99IjjjXnlmhQhzqM+G+DGPTy5zMuMRTDTPdnclVYr3aewOq
pSAHLFoyL+ox/W2TgjH4aP6Ya4OIeAczh0p77KidL5AYUAgp66VconY3DJjgktm30MTUiChcWBgl
P25EOmJCFafxZXs0TDCHJ6CyNpWVXJYgIAacU6LtADEuUWAxDPfsVznXv82kftYoszHKwJkLYFea
w2ytk9HDAoab87KVAHzNHiFZRzvAVNFmwW4FO3g31Xaw5h2SNmi58GAgM+YC8UDedPc6S8lkiibm
tos6yxoyg5HafwxvqB+7wnwUuAH88cntLf3hoB0vEdcqHw8WyBw35hAqe6J8ScfLVo2iewSsPeH0
inZ5j72YtRd0V1m/1p7XPCUNYMPI/AxGOZyZ6NzHFkBLTCTQ+NKLjE9LysVc0aSEY93Ig0hoSZal
eAQlAhyT5uY4ttGpL4JzgYUAHCLKo6pZ3nSUN/eUT4mGJu8oFo8SQqupYy6s1LO2ZRmkPxysDnN+
yKfBemVTORBaO7L+Pkxli4GVRgWd0C6NRw6xMw8jtNWZMX7kDCdLFZ/NamOnrKab1w4veRRT+dSn
jj9TWi9nvbzovLt6RQeeEax6jSSzl546eqR3KXK1q9K7dKtqech+uQMVwEKYGn00e9nmnBLCqpr0
fl44+UbpEGLwdc49869Nr+3uoNt0h7RpvoOEA9A5EwxtBFeAWrGE2amcNRoVSUtXODtHIZdY2uYw
dSpMoGg+dxO6ZbPO4pMTA01qF/FSD+s2bGJt6kjEJbl36vLxRlFSvSQoQzW4/Q0RiWg4ugyNkOge
K/bJbdG1RNR2GBrMpTRvUNl1jFw2ksOevusUdWSju1Z25Eevntv5EZ2Kz2gWBsoiDKxcOaxtO759
P9SVUVIP9D8YYVNYj9nz9wPYyhQb8YRfPjaHjWIpfOjWB8uH6J3NKAhN0T0JijNUnR5aRBCkLTtj
ChmLkv0/f1PU/Q+55y33HocNWaFM7GPsLi39LqwRjWlVoQN4rM+iEFjG3u3RX5hdhwA7H7onmfr9
HYjFh3GW3ZPHoPlA5xcNELFrlPIl6yZ7lNX5Nx0HHqSa2X+I24QoCmaVBAydiWZH35pW90Mn0/1i
VQ5Y78G5qsV1CCPp/Puievj+oCOhGnCimA8ZHGzGGrhbBvy7GUWgUYtbXuI9TzgScCXcZOPsJRnP
IhZHKk1xaqe+BI4XV5xgss8JMMYbpeFjkPCSOxKQ/JIJYDB+EL/FY8m0HAyOpYGGuLFhPlc5kgAk
zGe/kfdl7ARXQqHpdJFouYUBRtzgm1/O1XUkquiaCtVt84pVxWq5AvKC3DWbpesAJW66h14I2G5S
yRsI2uwOGsP8nw+dlnNBhbR8nxjGHRLRhkLtEd78H47HeMubeb5mJnIW7sOdx44RBEl5mZHoAJJm
rOhzsKv/TnXwqrsAG7dLCvY+c5cnNuiXgjCkjFSUAUbNBmtpQ+YbUoos9/zHILjnnDgATSDMwWjt
/vr9ME/jeBiwA21ySgGDJrmJXt2wgNZnJHrupev2G1egUkmEDbm1ZvOcTHO4IjkzLwXv/eTYSESo
36Mi0S9VazzkQ+9fPS9rt5VZYhdvgKV1ZekemtSIyNatnWff74MngoI29PuuyYIYdZGwK1rLugYF
W13iCEwHyfJpusFKUCj/WMsYPSm3hzzn2v22G3mTR9C7/hw4t8ql3PfS9i0yXODtAOeeRoW2XLhw
P8a8I7RSUw6Xi5vcmrJyHof6hbP3b7qJcnRw31XlsUioBJyhb3fm2NW30pV3Q9QweBZxfWsC5dxz
Xrr7/qhKwOanXG9p7hAbzcu7TQw176EWAUleNJHfTc4iVaXp2ZDJ+JRIBEiEGCQ7CWGtzmoujlzE
51mqI/d9vQmCIjm4fnNx0/yuIaugiZMPHVDLZS7X2UKg8MUxj8onZy0pk3wz23aCgpr2GK78jadM
ibcsAA/oqh/wMXLitMpbBfovsa3kNGb2tWArARoRuftAqCJMcVfEEolsZGrEdxg15sno2UBwEkye
D9hw0NuIp1NxJNzGqAU2RRKbO3eIUflkBXZLbJqKaqhWCOdGpkHTgvbF738GfnnpM/FKoopxnpYa
0jMqgQ3hHSzBdoHrFNIvmBgwd8PPsrMuKbqzI3HTv6IZXFWQihi8LEjaScQjR6xPb4RlwNDxi6bN
xZvY/qDR7TQprucydgVPevmIlUb4BY2mzasdOVTBpmvldEPMVAyuQdLM8FqWEtW3/9G2Gk5g8Rfi
tHk3mAxwKhtkp3T7/GTH3dsL743DKpn9EiMwdbUtBtVslulBBOS7OHFA38dnBNZAgwitNXV2iiG8
wJnazqadX5ruRFNykwzz8wKfYceKHDN00XR/U4KrCHLcZAjwReLsp7Emsvphoi3sEDz7ywQJgGyX
OtAiIdgelhy/VOluuNfv04lwmyBZ+VjT1TSlDidNxZ/TLd4MihN5L0mQST24/95u6tsZClJBZWUV
D0hVHuTUE9/soLKfO/VTOLC8NJ1ttiDpHlvlhAPukRBsxR9RJi+ONa24ZKBZ7sI5xmq+3GQ6zo3F
JMyPXyKMrtIdyerOPBNmS91c5p7xDRxLrZhAtpaq6I2Tt1E0c1h3EJ8SL+BtINultH1QFJgy0LlE
oJdj4mp87AUTZ+IYazwIzizfMSm8TvH4exgR+dZO94O5198ymG7deawA22thWdvBGW+BhMWsI5vc
EEKjVAlyoSsJzVt0JB+q6NUt8o+8AP856zndxbB8Fka2ZxzTSGG1OMVslUzVxJsPZmLxWNGEI39G
gum66Uxbs13eWQ/UyTUrknvzgJKMU5CgVmgJdUKAlxvcd5aGk2ZwoeVqAs8skkcbzpqZM2DrUCfB
sYbd0gt7v0TDq7ty3wc88ihmf4MXyg+gh/eMxp8dneBqSnjgFQYLFh8t5mLHJZmQiwfxRx5DZGoT
B3N4TRuf7hyooCk6xjYM5vFV5rF5clvg/+zKR2KhR+Bsc7GP2cRF5uwND3HXYEnjxPn9Hpn177wO
1mgPRn85Uvq+iX8guoM75eC+LKxz4MQXzJE/yRPA7zQX9zolAMf+dCgZTQq6jUrMj0LHD1NNoJTv
67XGnE4Tp0tYnaX1HCOzCxLCaMzsTQR+vyfO+MzddjSkTwsK/Y41Cdw83w+4SPAkAiyAnn5Pc3b1
zhCHUub0GRKDxBG6yjQCqRBP4D8ZUebZtYaxSl5Nv3Pk9GuufX7xKoJY1pOc02LynRfxObTjewtw
vg1ITY2MrFmBpn0Y9AnUbRauWWbu1ggKBqw8v6HkyInb63MgKY76PF+aE+XOin0Fcso0l95Ye7Xd
9HfL1ApvIfEb5vJS+5jSGgXAX5p35qietOvMmCEZVSzQ1uOhxD+EutOuhq019n9V33KDJuVVlO+c
xo8C/fUWraWPnqNASQgmmAToJpJnIlE4vorBDG1czSgkTOcxVv1nlbpXbes/gen9mroE8LaJjzWK
UOC18GK26CxNlvCSHO+OejSn9k9E/jLl4bS6EsvcQFrg9IeMLZWWiQvJKqw949X2gk/IOz3jV4a2
hls+ydy+BUQO4Wpg5JrVsFyH6DSNMIdVKkFKWfLW6bbDPIHkb2zn1z5DzWCBerIC75NgKFTlJDtO
yfgaC2SbqFsqclBplNIGfQW3XWXiL2/2bUbizEaGL2RxUImScBK65nSflNUVGcQ2iAEqxRNRmljC
4WkAUMIURh1mBKHwy3Kd6jHdglxxrqn5miI5a0enZ7zvp0Kn3NaZ2i5w/A55dRc4qPTHFBYZwd+k
iXZk0jWTJTfkG5BIxgBxb000BJa+3cvGJ9UsBr1eGdGdD9h9rxscB4YFlr4rsMHN/XLBBYagbPTQ
pWI8s+oWwjitfsSv2N8yNhXXvEnyV9AoaFoOfQAoh8E9xxJGtW0Wzjm2qFyRY6VI53JBIHpr5Eoq
rgBXKxjDBsGJPadsBzxEodwyrNT0SYzGBD687Q4IQHIbCXWXjhFD/zf3syWMOlxRjKD37rJaIVkD
ugFphOmwJegHm82lbs3+Ka3yP9Kz5nv5F7jHhqDrYR+XEMiAmRwbR1YwErj96bZvSyKwtj6eq8iV
P+dhrQWYPTDwk6iQca4x5Nu5sHVB2UHGLtDzhShJLmYs/bCUxl+nY3cmNIM0CoYkJNsZHs0fy4Ee
LCPn3bDDudWKatp+GAy40gHJDnn+MPUCGceU1Bt38fsNx40mtFrOwUBaDgQQZw+Gwn5WTSN5WfZP
WcGAp51onCXEImO+2EZTEgsW/M0BVoWxSQpRPXlQP9RrQGMPmLRBygTrJlvWU0RNJ6jrR799IpXu
V1l6X4qeC4znjV8iwwIF9rJ4GNG4Tu8j03eOI/cqTjAkQcbin1pXEFi4Xr8TTqbOiQjOc34kU1dv
xiarDwjSiI8CpqcMIwtXrl0KTXdpiiVEyMwB9xJrpiRDIr/w4nSbpUN66NJqg4+XnGqVcQK0D4aj
622qi3c88tAeGuepksvPzMJlG21cmXzNufcrqzocUfH0g7HcyCLd0iGsx9+dx72K/dBcJREJJyIL
dnxdBch6UpYQy9QO6UF+mJj0Fn1KRkpHJ+OgHQzI3zno6Q0MyLA1OApnJB9r0Oue3e+rlLZdEQBL
o+llLp99NOycMZBPqjg7Q7XeBHhlmPZ5e4z/GeG3yJgaGhWwpOxXq3OeBDKJXe8Xvz2uJQKpL2mv
ja2crF2p9c1JQc6nAbIZtPYHysaThyluk6YuUyH/I26ReMKzQOxkZ9vBdjlIN5+V4xFO4tbM2xvz
qVQDRyN7n2sCGHVEIlTpPkv8QY/VLH7YGbFmRuW/Wppo2JFwMiRNHvg8eimihxdsuQmNWHIyLYzT
DPRsFGzAu92SBqRu2+spDZAOsDwC259vdo1tTLi4upa6vYB1Y6onP6EGYREh2Mk1yK+w2nfyisVp
Lrpq38DiahbgILUR/JwW9T4UtdgSgPneZPR6aVJtotJ4m6L0fei8+s7sCUeoqYpx1sRbt8iuvQCV
H0sMFqPs9+0gccnN7DtNi1k1T44AxJ9JkiUqUAxPBFW2afRiqjLAYkHhiuLE2SOuC1RkXqqOI5zp
iafOJje4lfNzN1rF4wD5ICsg4g8JeZtJAc/UZhHqM4ymawh6N8lTBrtnm7nWZ2JRQcQVYemtfSo6
Uq4Xe4bK4A5Hm7wIn3NgspCS1QScYM2ge4Ub+DA04ydmF4eUMs5vtQkDluMkIXQe6SkgJ72DoeU7
nf8XCyzmNej9ezovNPCxEHAlRYBRcfDQ9QU+1oPpzILXsrdvUSaXh2bUZ6ygxFtYXrZJ0OKtkgab
SOfvIHb7FKQVEX32U9OVNdUcgrNIk4CV1CrZubL7aH1IY4uyTl6n951J/OJEKVMxncFcTSdz6p4H
vJEYmySDgBKEvKte4nh6YHvJwtzDpz0bbx4Bg6hBknWkmJMO4ECRmroA2U917PvBo6k59vt8hL6e
enf47sUTJIB4q1u9C4xOHBhDpYg2hirsXcXLn5o/myS/crDGkM9n4A0Abo1z4yLk8sHG4Ru5AZKU
dVTazZtEi+3mrNFC5aBQyam3vQbCCmFNJK2kYVwqeiwGSSC+94KwkalpGjxPrtjTIh+3WKj+RgKu
m+1URTh6RD1S4T2wDgCWVPtEOPap5Z5JpwStONJCoGYo6aD+2lgkaXwHI4lJBRxCf5Rvw9T9BN16
V1pV/Y6z6TaPP2hlIRXhZd03UWzvZ7u4UxEysXI8K5Lav8dh3HZGt40JU5s4olaAA0yju3EEQDko
RA1ZBus6Qm9qF/YK03AfaowmT9NiWGfFBlYHW7N2kueijN4s3cvDmMit1UC9rQoWe1cbDzJxCcPL
ceckLOgkKbG1te4b2yD5aBFmngCnTxBr3C5T89fuA+yF2nyEPsqIru2tMFMgcGVN/l8jafowTl66
VIdDWT2Y5IyUywCMSIFNXZJjm4uevrlDrGcGALeQvwMrZ5k4ulzKV1XPErfOHIViyV79ChEQaQfv
Zc9JvU2Me7Nq7PtYICTKRHEB0PeSg/k9SMGKyluNvpYY9UxjEFqR2btULc9tVLySYWycAe2SA7n6
mizwQgTIiKcyOso6uIHTVTQG1d9CfFgma3yZP46L+eCuPvPBgV2Q0ig2l/2k9rVpKISh+VebGodB
G224AJmIlj9jXFLfYr9JvDQiWwAmbuZnBPy5DcpjF/K+fV+YlklNYAehNRParGv5qLoZCS+9yRnE
U2d++qAIN9XQMP7DubErVg2yy6s1GN1FttS1owkpIiYW96DmkclajbGwf0lq0BKQ90+OTU5eNuvH
eC4/jC75U1sOZy4VOiqp3115Y3y/TzoW/F7ANjQCSgNLpvcq834w14PSltXBRjgGE9JJ/VEahqDO
epz/lMcGzYQpNf5MaeXuZkJ6GFtBfx18oEp0QsZLrY2Bt/kQSGLal5i5pX6bEVg7ZG8f6rh7C0Cp
bJj1IsOcy/3s6Y/cGV/S1UE61Fx4k4mGi+RzwAId+eT7eO1JECDR7mN/uEGlZfQcrMDM5tx5GK4y
dAlHixaq6KR4JEU22dSRe4hGnHfSzJEN1nm6ReLJaJPUoYp7kzbhxs6nuzk1qrMn1oSBY4CJgvY3
z4WQid+BT/KQHoH0NsuFTV9uaENZmA3N/NItTrAVxNVvpek9ztjVMNFcOT0zktN5trf4PTYoJH/P
lcl+2fzsQTdsfYHl37ebQxnQix6GFruUOqnOfjGJDN/ZNXTHRHLjjMQOnhIJHIbrYL8kyd/Eq3m6
w6LCppUFhd3qR2teDe7TEnz6INEp1PMvnhWf56aLkGKXRwBJ88GxsHgg8rBc+29vVEz8CQB3FrHr
PbrwWVY8+k1QHTtlTofYd56GpQF5YBgs9cFsnJsZnElEH94IaEZYK+EFxFE4V8Fd26VWWI8wmsxk
Dkcng6w5TV9QYKbQkSI78J3mo7JhqZrjaXCG91hhzV4KW0EIYgHtlzvXJbCp1elBm4Qsm077wytN
KpmcaMjCT46ZkgcUew+Mku2TPVtXK3C9U2W7vyZyp+qEcK1udp2tFdkvhpU9LNOdobDDZrgd9gjY
MzIQyN+mxZXi4pbGOcJRTd5IQKZO/JCk3nKYURJhSJjZhOgOFH2JGD99yYc5IhGFM2NZLvIuCkq+
p3oc4BDd4AXWpzIp8T2WKghVNaV7J8AWOokloWqEwKjNxd9RjxHpvvxC+8wWb87PWRlznCkag/68
MHck7MIYz4nLin3yScZV89C6DqNbhI9TTlcpNwZmstFGgbZXWIJqOkmbnuQYce2CJkFtTA5lySvh
BxqPLG3cTRIUj0ZF6KKbBSa+PkVPLvUg3/Y4f3o0EjvRxsGOnkAGKLjJQxLxbgvJFjtdMJ9nk4Qy
CtzDnbhHswGWwGjdFtLpQnqdu95u2z2AZ+AclB+960UYhe0vX2PVz529Q2jCUz+SDrMi8wq+obnA
pqrmISRulwyjjGyVXHW/J6d4os+QH+3FfoQninDXZJzrFO0v2G30XzLz2ij7jwsyoTU7Bb/WBhsY
ER9mlNCe9ZgdPXr6R8KGyf4bXYz8sOFmxWtRoi2v7YpEy4y7VNBqBm5JIKpHuqHXvS1m+dgGqNJk
mRzXnEHDHgj2yYgWWUR1NAtxcdL5QaSMx8riee7FPvB62CrKP7QdmalkMCsm0BwwOPfqYN4mmnSt
yWqCbayeRjRDROKkr3ZT3UTtd7u2q0qwxwmk8eGNfGuCBIxw1LVF5ms5ccizf46VuS8gZ6I3ztKd
nQU4IeUV2ogKW1xXofBOrQNHxWUuhgejhjXXzx/sNBvfVdcoqeonA1+23VONLjPzgYz8agaM8mIk
jgVQAb/x1HXlwfcJ/GihFCNIcZhDKsRE5XxOFmd6rjhPDR30FL9OH+dK0Y9G3xDDcv/qPOCv7P7r
3aCJKS6lteGuXTCFdDJkw94Lz8LyrHtCJPJL0K/C3qDVj8tSvFljayFNMQGkEZxK29vXtPRThmF1
H0LRDXakywTsKW37Oc75vXD9+k0skTwklSNB+MzqaanKX7Tu0Zpkt++HCoGtJxEY+06TbUs/TqAO
ElbHcwPfIXrv7vtv3w+xKgiizRi1/usf/vXh9xeTCuP4tD//+e/ff/vXlzalT5onL1L4r3/41xej
ierPLbFz/3wZiub/98v987nv/zUoDqt01cim/J+//7++ZzTk/cHq9a//7cuc0fnvTz1PiciTdIb+
t6/953MGQufQHDgG/fO575/6rx/9/SER6iMr4v/5O9ZEDm6RFMCf+T+/DlKdPo0r7+j/v2//vD7/
fK6yu6fARirQ95hZ7cwlhXkg8/H74znqnVPUNf/51zWr7+778zbRT/5+BPix5dxvhijSsLYKEps9
30lee5m2Yd/Dl/v+cOYkZUMPhr2uVptUHYSNX4BBN8FzRU70N0pvBFXTjzcrfPN+c/S0le+H8dUD
sP6orbE8EJXkXpxmWM4jkhiBP2gH7if5MGAKtO6Sf7a1a2+z2rXuE79wrn3UYCybEVLFynj18BAQ
maHKK2ll1TPRttfWtbkLp1KdvBknPZ0Tn/wjCnUsy28JZyjCHWiX5u3YcCzPGJ7WYGWmZxmk8e+M
YYhZ1XejZ+cwaejk0fk7TnN5wmTz04uI9mNV96MZz5f1adAUv3hxnVB6u3AuiSRQppOeyMuVb0e3
px9ET+goBvZ6lrW1s1PoN7q26DvVJsh6e9tLUk/BmN0mL0VoXzICy6t1V1T9oSr739Q+zimDIoUc
kKFqg/RiSoyPRNZfi0UGZDulMTUuUGK8axy5suq0xlliDmS0Xqa4yhiiwAtY9vY4fBqqvRTZrhSQ
OdsFMfJaBLciDQNN1hfwYppDZr5D9xmdGRPM2xbZfGi3xlYDUaJCOQln+dMPa+KGaX6kHAEnbupW
ppAdsShw+tqSlh6zc2r8B+ZT8k36yxx7h0oJHc6LtQoyEkQJC+0N2qXo8r6ymmskE6azb7W1Myf2
YC9y9VFRqO8U4gL2dIqSAdPhJGTIe2bukKItGzsiNqQjBIy5b/fhSM2L1zI/mOfODFs3Rs+LFWbH
3HsXjMEHKfKMLLsCvURFW+8zdezsEkvYHS0J6KAnbMc7AUrckTKVbQa6rmfKsshBEzRhA6fzdEx6
AfXC+onqw7z4NRh7lx5MsmBP0caTyiZGPhK8JvstlAzyCEb5PpekuRBH5e5TdyC4sQe24KEE0TP8
6FbXajObhAjKGAfFzK6eBdRW7HRsMtu+iMe9FS0faWEfxqZvD2RXYwOr7zkoHtGDFxtEQH/mZtVv
QN8LkwY/ZxL4E74jKEYyBtEdjA/ffGTHsl9IyYZL1fW0JwKxx504jiIDARJbR2rxTVAN/U4pjyyJ
Dg1knrp/PZyjXLgItaqaZLZqglI3GyaR5gtaq56Ssam+GjHXJyKfYXnyfIheD4mNFw9UEEXFzkoW
dxXxtCLDErsuLa1QCvuAFhqv0lRTtzKT3aWW86TywdjTNEMwOPyFSg96xe9QUCiitwOzKc42IFTe
sXACpLjV8Gxh/QITKaHAjBFRa41d7FOTU1pcVS9WYyHnqq1rlzkcI9pF7VDYEFNg0AfL8jHYzx13
QFz7m7Yr+8dGG1eu7QqPnTr2Y8cE3anfzYUpuB8018I1xk0rKXqsWKud1iriAtN3Zil2glkUTJx4
VznZZz9F4WCMLd2yiSE7R1dJW1DFy4eR0S7xEuovX7a3xqANYyacHR1ThWNs29uDsih/BgRVpKZl
n1q3X/BBaBQ53N313GW7PgMbLlh564Ax/TxDgK68Dw9ZBg62yDkuTM1Xz828gy/+pXVvHrAbxp53
r4tgR0wDC4PvpVuJ8ZQ4p5ucML1qejUhrT54F/EjicHRlhPLchyE+D30/Y+exoA/UoJlxPex0kyh
Dlpgh316KoaClJJiqncAOk3k0SfUp284kd9zcGlRS67RYBlvozN8cVj8AiMwoXzC6OVjG7TJovHB
HANdIM3TiGkkV5AOJu2DMX6g/GZAuJQEw8FezN18OAlpcTAqYFM7g3FA61C7nkPtT0YpMQXEF6xX
WT3OehMBDgznuvuz/ipaVu+ixcFXxdUqaKBtajFWBmcx5eqW5mN6bguSVfnJM81250ulBtSGNHqO
Rjp9bQLjJktDp7klPvgaO9bPlbE2TYkP4B40+bnuT+1+TsWf2CTA1kRHD4gS1Rg6U8snAqikP1wx
6rJzrnkiHqZQmXBSqhRs7KD2vcrUMXas9xmbNjovPMFVjMxnaFpaaBk66qSnzS2zlyFIboMkFipW
LJO1RFRgdo+DNb3NeUmDyRRMYNN7Ri/JR64Q3Dh4l20SMNy6E0yRdpEn3a2ZTPrQyDmAfVA8O3WM
RMiy33FJya2ByKp3vryx/dkZIMtKcC0S7zfgQrSWTIdfmoppi5ePiGK1/8V8jf6SK4/D2pvK5L4p
0R8gc3jIZ5LuE98ptxZJhLttlvNaBO50acsg3sVVdmpZ9I5toXeqc17Jf9ZkjGGKJtltW9Cj5yOX
EsPs/totSCJm38WdqM/TjO4i8BgAIPoCgtLf5bGyjtZ0pglM3NRg0SEb/IPyG3jsFmdCm9fSN1oa
NEG9U7377GOsYOLS5CeCEAbuTRqTWf2H0wUn7xbJmD8koZcE90UCEql3uEmnyAg7YyhoKQLZ7b3q
1RoH/5hn4i6o1SHtxnYLBbzlqvtN1xE5rd/o/SQ8Xl99qgSn9oZI3tpMMKTWza41fe9ANBHBK037
XnKHh+ZKUTaX8RjTMOoTETxmkvjpwoo4hZDtCysSsedAOGHLSA6PBO+vhkksxQPyRo70YK4vfpq8
GulbP0c5y13Cujy2a2u2IszCQYtcNLlxX3uMQlCJ/fSLxDmAgmKe1tB+jgdx5wAM2pKJgHomMn7X
rvmpCju6UL53m5bAEkR14OU59EG6e63b9Mkp3J/rGr+seGnSQo0j0qxN7vYAVtxnpirDtnV8xJId
E++0pcMRMWCbcqBUQVcxTTPEuSZd+Sha780YGQQ0gz3j5bPvUhuZkdLXGBU8oE8ZDgzWtvDnQDyx
x4hmp0qqud7ND66MTWoOHTAQ7d8qQDsh2WppexEtIbtz1MWEKE20OQf6X5TZxHQBzVLVeM0jl7Vi
gncq1HvhcMCf5g4NKjwtveh1aeGXGOAE4dc4sb+TUFSoHyX5IBu4MF+L2Xz4cYMkBz4X1PUyZlBS
twoIjj7WLqL2MbF+cUmgpvOeLNlN71QvzH8DlIUF2JqMCR1tu2B+yVC6N8JJw1b10MMS8zRxMNy5
Ce+7bZTPNL53RkaOpce4D9w+o8hKquuUp/qS8Q22tKEndFfaSWg/GVGzGWiz0ybh/SBJ9hGjxIdZ
k/Eqchsn+kRXoWh2flfgiNZgFrHj0ED0kL2ciudEEtNmLCRZZ9r+Yw/iEaENeANguE47uAdsdz96
WvzGInG2uh0UIe3FoGZK9C5dhsvnYAzBFSGgEcPBVXXwlMrho14IbBlKSiy4uTs3KMrz1EUkS606
mdkoISkE4vHSq8IJfStxN6X+a3vTo9Eu3p3piPro9f3qpNYPS+XGB7sYLrwxxsk3D7Mbt4+0GpHA
2zsixMUubW9ZBcGU6ZQJJzJloEYs69LSQcJLJGC8xv02Sc0NbRpApZTa23z41XRORudOvtm5fHQw
QWT9KKAZ1tGuyvIfDC2mM8b6PfbZ8hixG5T9cEpKF2p9zcIh2r4mMiPAF9jmDw7633O6Zj58/81u
Ev/kM7xeP+0Y8hr3oN+92CBVRlhZv/ba6QZ2yXCGozgHJFu4hc9ZQpN2xwmpa3cyTccjO8muFzW9
iSqlUhmBeSQV/TXLBvm2PtiNQULx4sZAHLaUseU5Ao2p7b9Vr5t9pcBFxUQac0LDvO+50Kq6Qp0F
tQ1gxLndVfbyxyClB2Zp8DPvRpPm1/yUgZsHyUcz2J8R+Kz/pcnNNTmKh6yo9MaWTKt7dLtny/Ve
AW7Me1f7XIArVAPUJik4/O7U1B4tqH6ZYaYiO0/i6IEro1/bNJxD1hcniOoV5IwFhQPJvK3WEA/6
RIiSaxZSN8nMc+OhI4fk/zVPM+hH8gr6gtbKnNbE+rkWTKmx3eixJR3TKunP+syxe99Nw2iN7SuB
tXK27JmcekGOBIrJzBSwMoL7H1jwyWWu17YQSp3PaaQRHsxaojQeJxzznOcS12MEaLtoHiLWMZdq
J3TEiMKkkzSP3JLxJw67HPFJJjkCF2jYk7T4ykqGtb0lv8ygf5DpyvNzAmsXD8NzYIHk8yRJlLVg
gUVIdbKniakEpbevj9hEe4ZMp85a7kw2/hLiQRgX2V3mdPExjfXeTdov20ludKS+ECAaFLrte5UA
NQB3T506sbAOxVuJr3Aes48S4phxSHXZUZFUYo+PNCwC/VsqDkTC+K251nYj3NQuVaQ6+4FHUz9b
CWNs8nip3/IALwOeLvSMg7/Jmbrv8AAC8s5wnfcl+VY1/XsTSpQCYkkODhIjFw+OiJyH6L+oO5Pk
ypVsu05Flm0hDe5wVGbKbNy6ZE0Ggx0YIxiBunTULQ1Bk9E89GekBUam4uUzfRWmltJehvGyuCQv
Affj5+y9toIWYXKlrAFI2syJ/ZWFznhI1cNANhqm9FGDVc71OqOJXk5sO3GLE7Djhu7m/KUYnI2e
Xb3ySARaL1NGswXaZ3fZUxSq71peVOQuacXJa+/ispgbdROX1M6OQ9Kb2WWPhue+iApoMTUZF5h8
QeJfrgtrIDEH9KRsrQNz4JdA9MYKxGiNEC2+okUKVUkONVLDFAlhEYUsKT1CLdtkTl7z21UNkMoS
NSOLKTQClIZ7M0KeL9xsZ7tLvOhgbQRg4gQyy3b2q2AbEvfuGn1zNqCTr6eWeIBDNlnJ1pXm9zAD
lS+CMj3OVHhlJp9CdChPmOipcUBgl+bVsR2XpZy5RqFJiZ/A+MQVv6bjua+tAGllVR+cW/Vu0P4u
GTMXwR3gPnJi4o2z8uqlwhuzh3bgcuxjshqUYKPsjBUCF3/pVkAqG0JjW3k26BJJ0mCtjxgBeJUm
z15VOc5N52K77ZdRDkyZGhu90gJq6ehD+shA+2XcCX30xki4LAm5kSeURpVw+i35mC3PDtaZIJ9j
mJ1FHZLJZLnlnpIHtRA1185Lay4kQbtl1op8RI49iJ4dCpropTeb/FIaD1k52qssTS7aa36gNnp0
nbikv/uTAZlGaMDpsirvACa9oYNnzhTbb5WqUUUQ9E37xXllQodH0VyiN/vc3mgvRYLqJLfS7/Fm
eksDyMuRojTpRsUtV1LjrxNNj4UXCctB3k7r2S5R+ELFMPDnxgSEUfjIQxcVwb4a570W1W3k43VK
vHY6hGVww1nLOxh04TY2vg3i9tZ+zaknAU++qpj2cuFvrIBFR5AehvlcIxMlB90YL31Bn3iRurJ/
8JqOLXt4spuAL2+tWjABpbBnwc1Bub65FuPbsGTeruAfQ9KoPrSwwA5RUDkp6UJpieixdOAk6ZSZ
SZbpABshlagGCJWMTA9q9HyFeuikyM+dT6mrBHK8mbi9TRrpg+01410UpWtURQzWp/7soclbtVYC
WpPSr8xxTlktscCorGghckq47ZzI3xE2aRwrZFRd4x8IvzvOllHthy5DOp0jROGcRDDjqLLdaFOE
yiH+AVm22KteTexoc0PXqXavukBBX3kM/J2mcXfenIKFFhmWQB/xhduIjefYbGvyUTDh8BsP2c88
gbctP8YRJHjLizkmiqEJfq8UcT81V2mSDzbdRgRdrPUiFW7ussH/SUV321ksFUHRK3hv8XBSMu13
ndDfAkbXu7n2no2uNO98aQBaP1fUaGsjcdC9Wk25kZD1DkKOr4vjOu56zJNs0kbI6+L7TbRumuLV
VtY1CXu0zbF1NAb9VrNvP9PXIXK+NedbZxgY07bZhinpBg2id7SN6sUrRsxztbHQjMbHzMSMY8KC
Mimhtnh97ry0fAXQfSjHL06jzKPLzImSg4M29Sl7jo8iH2WKWbKDNgWZs8l4Y4/Yclkq171vzeBr
y5/pkro199kDrQuSZWPOfrhC7U3cHi3Vsbr3d76nbtOF3mPkfUWbAxj67AWXLKeJiH2qzGLngCDr
gEETa2l629YRyj5C5fsJcC3WfUSrJf6CIZlzkNuo4EJE7iQAYehrxVc7bspd6amtxxO39PaOunMf
sfbfdCNboekRVUFMB8pqNZDryD7EF6BHJJHXJbJJDvMjXJY9kigL9uyXATXyuqOIWSc1qbx2yvC6
lsll6BJKlaqiqzsa3wIHBaXhMIunY/NAy5Kfqs7PEa/5VvX1966yD12HCtSS4k5aeJADmM9IswWr
ZAV13NZ0uX3kxF0qP6o6fEOaQGT9oKg0JsyrDZXzuMewTCXpKERa1G2oeIJwQ5uBTCfwBpA7P3yD
jnbkj1gi+7C6ccrpWssvU+IRhgrKwPJukrhOYdGX4zpOrI/lT9bFLmtsxsEKPgCe8TZ+cHz7KKUy
yHtgc48tlEZphtAcWS3a3pcGDXVTz/k2CYd5l4Dr7HJZrG23MTf7KW5QkC8xVhxYwk345oyo2hou
USLY6LJEDQhLjyupKlof+4V6FmB8wSbN4jRa+ZeyACzmNQCUwpTwZNaXczpmt2Fpfcgu5/eop4/M
4XUjMIBb3vc4RIrhfW7dvagmb9ch+1TIqNMMcTfmzPeWVO99OdMns2sPXjeGx5Xj0irW9aIWiVCh
zpDXSqA4Pee5qHKIvEALxFACL7QX+uCOBi46+vbkRgo7WbeIKwXhnDiiiRdNGvPb0A8uik7yAQ1j
us3retynvKLEeFC8+xXrde/H3r6IbwFUEcvm+jvPxwCKibNB0EZ8BQy1bCSmFZXlLi9BMRMtyamj
P8ml4P/8J7Cnfz6caGAiuT7S6JhBOszvcz7iGojEN/7syS1RVXofj5Tu09xVK0umbLc9u/JAizAz
KjBK3Y9CcPup0X23DcjaYUowBLfVGo0fegs2FY8jBZKbHQA4bxcWiyduH/agbjlb5JzK6JA6DTlo
WfhpqSlXPScEmsry7HcDWgInQpCSGHetM1yEW3zQYr51Uwv5+KDeGrO5kpw2rIa8qDbBFMAleNeS
Bp8ZaADDHbyxDj2M1xrbsp+ilRjkQ10ZX3rpwO2tjGJrkuQ7gSFbmXnEYjx2JwcpzmwnxrZns4QR
SOgMQqdNhi+Ja/uqgcC7lWVtIjsnpcEQP0bFIBTHR700V96NWpBM4VyjUX0XzfQ19ufn0Q6DnUqy
S+Lh3Yo/gWKSu65Xyy4VoCY2hHOg5QVuhU1ABgmRhJHnXOoOnYakOzS30xEeXoQ1GkN4XMsj6d9A
+EmXZvd5mV0qMMHw3gNBLLFrJF2sMYHU9/DDfrboKQ/ZIJ91oWlPy/SJ2GrSFWNQIAh1UpruTO5h
tnJIXNMIf4kyNwRrZs8bbqqTK0+ei1cGVuBmxud7yR29kxHkcfXdVUgx6w42eWU9EUyUU8UMlPPK
W6YFG4bszMcKIzma8H+3TkQshx7AjTVA41b0o4hIHOlQGNVOFuiji+7oK05IObwQAtds5sN048bK
vx+RuW/bsGeuQns96lAeernl70GdcFbDzD3PmI+G4iGIGD+bNSMnbKwjWk9XL/+cE5C1m0JCz7M7
+LQjMOdNxHoBkLi6i5oqPYWNv6NZlt1Euj7Yi7Q1apyTIzEGlH13kAs0zC3CL22Lg7VjPrZz+uFL
pbqPxHwvLFZ4PGYee+19VEqUuel9CBZ52xKwuMqrt0miW2oM62uct+ZJ94N98OIpXY9ZsRZoJimT
imvSyxR42toZppGt8lMV9qCNoTtiuriEhMxRrWo0AqoNz2zq4dmwipzKTrirZiKtbsSYJHTSnao5
g5Bd6H1uOufJC3vuWTNZ0a3aCBMXZS3lvnbIT1U4i+KcbKaRQcVYAyo3Jw69wZOV1PZ+6Cvu5mki
dKLAepMZrgsRd6j2SUnuEncQQswhPqa2/WDZGmtVxYG8G9Eix/2wHA/HV/bj5yQQ97lE8DiHpwFl
DvVvjIvTqi7YQuztJZTuexl18U5Nxl1hvdlGnh1r1+d65xQGpZ2usrSfm4IGjZ958UahbFpDnGGp
pQBZ7nCMgTBYPInZXGDKGLEkwWeDTOgtgovO+QDj9Zz6qkQXFqxye7DudbgOYqZZsRzgzoTfTDRN
Ayn3xIoOX/KR+6L0si0zQJDUA5zhuhqOVlt9QRv1M++DgjD2RwHkd90CfxOBNjZBxRnat0g4xj3n
X4NoZbryHq0ytiKF8dccaaqZXWVRqE3kJG11Pu1brJCIOwsAqNRfzNDj/SABCuu62vUxaRZtwMpQ
V46xtSa6pBM2ysISx8SjQRCO1sEOW3buabh2lXMj+fsxSvTBKZZUQnaP1qzwa77tyKTPnuJTWuBV
ysfkFoAaJzIiof0QcPjo2Ijm5yWihxgY26cJkxUSjzprTJ4gGiyUXNvBItXyKDfNAjilPX6fFo/o
ECwzcGaScZkuuVMoZ4ww+nAVlAu8URt8siT4xWA5WXKKdU5fWUBVqhuomU3zNuZ2fYgh2RQGXu0u
nZ77Sb5OQXzK3dBhT/RfW6vu4AHU2Vmp7NoGY36G6YO3ApGimBhxttinVtgDv2KYO2Ql2Mey968Y
WsJdye2yhkW1Me0EphvHTENUe0oM6MxIZyg1cRgkRX+xtUsYk7NPGDBSd1JbZT7qriU9M8Jn2juS
KdAwT/C5/Hd6klzveL7r0fuCANQBy8FoMLIucXVp0TFvhtjZtDGXECjaDyPQNTJTWjc2S2ct+zdA
XQ/JJLdFWdwEgmMCfSgCKQ9OAHkuKlg2cEIztEiuInWuWpJuroiJCArGEJ2NNwjK6hVYkzzryGoB
9u1dFtWAFlaOjPdgFSAdld0m3OfUpwYTdJIpV3EbNVs8TSHLscDFybVotGjT1WzSGU7Qcsnppg4Y
FI5eI7ZFis1+IFkQRdtWS+ebbhoyedw1IebdqROPOOQxlszBSQtOMWmMIsvw40teZ1ufTPuN9KJj
3HkPU0d4oh9HdxMmQlZVEilibgY1wvrIbDZeuJL7hG7HchZjIwyqF05uFqkRSbF1/ZuJueVqCPmQ
6mqx642Syw80VmZYtEVodw3ih8R0x6K2wn8M3crucxBf/gZpB46LBGY7kzeEAV03bkq6+wzrXPJf
mS5OfXOxIuA4fundmTmcFo1PF209LsolFi4W8X2h9VvqZ4C3HAsvTHA2XfJsgqlbZNEVqndfb4eU
gyEZyOseNfOBZvlzJWZ/B3ZnOg4gJfJbvwg+bFqVtBEQ4idR8dgCSORsMNfrpJhuPS62rWHmr878
GIxCMzT/MSfRG6BJaOYmFNiKk5KZp0yHQ3XfeG4Jx2bBKKjNICP3OAXY0h28So6mXeRGAWcH9CCR
meASh6W0qafo3ZZAJxpr9tdC7KMZEtfUeReYQR9JVb+0hjpkhTkdewq4ug/3SEaxCrS4kSMFvnbw
XkBAY5yVQiC9WHzSbdoAehbPqTscgXAVYOufpjirz2ou7nUr8BwQJkt03630UOAGaIA2cqJzWfcP
TI9fAnfoV00yccIGd5E2CkhObuH94Oyw3FJPed4I7HHhF0qo8QrcktsIVtGYfJfNiHqyYMUJpty6
VSogk89iV6EqNP2dLZoXK3XSvW/WFPXVxJaRdP03jhD1BqrShNAf4JRAm84im1tMulMz0Yx/ywOJ
whvI+UTTtU2wzQXoT8Q3e7whjHf8jEEYqlz4PdMOyHFzMDReLB97kjShXNKcjJEvBPckq69n6dg0
PI+irStiYpettyYn02m/uYZ3Dyj0olF8HUSsgf0xaqRtch4cZz4mIPz9mTgrMTxA5T/NZOdQ3Znm
XsXmwY6zG69N1nFqGAdJRcg5j6w4B2fi1OAxrBudHUKjWpVA6A91O/urtGOBThX+bpaACGm+35wR
k54SamMsJDZhDZB24K2cwKNcw9Ylzgl0hgQEVgWf0Ot2pwJ0kCNnWjYWC64ZQkinwdQ5m/Oa87Sx
Jnnd3nG4XUe1rLCV/KjgHm0yHWOLU+VPX8aEX7rcYb0Mj5FN5zOv2XZtzUDGw2mylt+YTT4FprHY
IhgwugoGp+YHIzEVHDjI7RrDMsPS+OBDuirRra9IifO4bH89i5kO0wobAp3RnOo+LOx5HTkj/hGT
1z28LaCKHDl5onbH9opdn5cZ2Fju+jT0lOBmZfyE3Nqu81cR1ER05Q7W61gd+35+jCva8LUTfPMV
nqWu7hCXoWjVkRng1oIFpHpG/IXwWhAaHsI7a+J4Q9dya2bUBD5MG8wkAbthiA7d7JwzsKxFUvuV
wYF5cB12ATeeCdjMr3RZ0buZw23je0QJw+cRsGgHdyjv5DRzpdPHAnu2Iu2umQnh6gKLuoV9egsM
fBsYU7WN5luAFOtaM43C+PnFY+LKI8263aJg9439WNk2hsfohiYk/a4aal5VUb+BLmDUR3FXDAE0
h1gditJmbvPB75GspYGhMPWDaD2+h/V1oE1H0aqye0UvpCiKfj+UA+11A0d6Kyp8VCU6cquu8DjN
DodXphGNCZlnHsdLkvp3BqqRIu2+TVPwNdHaQYhqkPqYTfd5BGKL8T2+Vs3NlwW7AYLOKYnbZydr
nhjxVYDp6ciw9ZH/GadfJgZJFQ2VyIZB36WCKrYmUUimHxyhlozaGBkTyknicdBSjF5c40tlk88K
NOaTgmZBJVwRLM19Zi62TImG5jCmzLIbo9y37YTP3YKBxNB632s2tcFE4oI/c15PYWZt4VRwwm0z
FF7WwIikBli2NntJAkSMY1zXNxiq6Q+CHK4a+5zPpn0mgvu2DhsCNkrZntO8O0Rmmpwk2B9+MKKX
sNg0+5nOH2hSdSwsyvoS9JTQKIRaVlbTZCVWJv7EGVid6Fx1sn3q1yTq36o4YZxA/5DridZJZKK/
tVt8c4ru9WL9TyN7+QUoyAlZoy2ig3PDFaWj4E76kDB8/wdRcj4MD/M7h7ZzYc4X7YofuaKiDIm/
8HyHLwuNkZO0vs2AxW9C5YyrIcvKLRBEaH71iwkiewU0b2Btbd+GRn6U4o7FElFdt0m979hhzzMO
RFuXxaFCoC9dZIxlsNeFRARhjPiVfZluajUhJoHQuc5m9DH1cag563e99Yrs7KcICo6IE41eK6fr
qBlypMG28VvcZVWGbU0jTUZcM+Oq2IzwBVAEjHgHGInUyG/WLQigXTpbFnU4miiEoYRm5m+ulyZH
UgHRFGJvgD0/VOeSdujEFR+hAuLlC0dmzIJNhXmAyBamaXhTWa0++WnzM+Hvt4qaKVvVOmjWcROu
tcN24A9PkR6Q4RXZuKuz/iu6RWafhMCMhDESWLjBXqjXNIFQbkqmCZJ2UIozeedIWmGzeDbat9iF
u2DOKAcKBz/1OE9bQ47f+tzdOmWa0FsL8a3/NGK3Xyn69QwoVlGpaEdHFdMd45yit1rnoWddpb2c
qgp1kSW7l8rYTe2qwB/dPMDGx0uneQHNkuEPbcp1W+SPAzHMNRlHBIO3td2cxrBsqA+Hf7yll7d+
P/z9Kb8/70+f8vmB/4PP+9OXfX6Pz/cZZYCE8f/5aT6f4Ndz/bvf6vcv8fvbLZZ1RtD/+9fif/oT
/+lb/X4auyBobfKO2B3pQX5GKPq2YsAcLxmCYca0EiGVEvUOnNBuLvviZIq8OKkiW7rqy2M5IFc6
f763b+kZrT7fpBc/QfRbPuHX5/75vVjo0NYuzxWF2GLZof75+NdT2X3WvP5+Z4U9GVhMdvwcrQ82
EoHPt5rQ4Ft+vvnnxwn8g/nXKP5TVEqbl8efbxoImv7xVZ+PJ2cZEvz5CT4fV8so//fzf37650OZ
eP98+l9P9/tDv57u9+PPz/98+PsH//2+309ezGZHJNvwTXhxdQIO15jMkp3ylOSuXRzCijeFUyMq
/nxvCyvzH4//8KHP9zJLTrJVRrzUKJpg7xhteUYw/xXZ8msYGxhzB7c/BXSNWpiL0TTzZ1j+aRV5
mZ9v+bZ3AibCxNxLOVv4PZZ4UigQGYKXcAaMz5W6GIH3Xg7UVWk3jcRrHKwGGlxS/USzxDbIwIAl
FqfwVNBOX1IjjR5dgeHoj2m26HAvfOKaoKllSlQQ4EDac5EVH3M3P6JOPKMxAqLXMGtnNDKthqgc
YEzhNcXI9Q2jE/mG7XoIPYlbKLsPobzy7dB8WJIRHryzuOowKnFq3xQpqQwu6IJY4/zLghscxQLx
/8qLinZV10pxirzNC/cNksMma4rytsmyN77hnT/2085orRRtCkKuKNkBbDGfaQ1B/klgdZmbbmnL
m5OmIqzTYhlqVpBRESlPgbyN0HOPtrB3zRg+IOayGLjFXxMxN5uyGFrsnbrfEGIN4vG5IDmC0diA
ImSK8flqfLPKvpozcsNxTrK1DpiDl3o015aYfuS2Fus0xXzkWDRCktB4GjJ33+e6JeS9pdLIqVvD
wX2OlrK2WA8NhXBrxZTg4wdBU6DvAfYcakFeS0deFxYjvMD5TyTG5arrBgzeVJFBV12jCQcQImqx
JmuVtkcAUkTPA2ipKxpqTAMcsE7Qq0Y4gxiX6w7RfEUa1toumTMjcC++5r7xYDbCQk4n0GK7I4ao
phtWWZDKFfT/cucgoECVYmyZtXyF5pt/jepnuwnEI6MK/p9hek5hPzDwXNHK+pZ2ErG0HVsbNPwz
c05lfZvGKNhaw3Jwa4xtpNwbv7e+CTI6aMqIemPKDJVurUhTzwlLDHTPxY0F3DFsNt0czaxlqtc2
x/YbuPGVNvSzB8mr8mdQhCq5Tr2E0KBzNukTpwZxFnb1GisSbXq9otky3cnWRRJTkdfmNEV6jIz8
q4/OzK1wGcooyC9hlBWgtfdJxBAYhQ4NhIGT9eDQT4Z69piS/7D1rRJRWcG4fvQX1VP+QE7iz5mQ
io0B7GNNMRHAuZT3Uxbcxe5eNwgYOH99KwRNalDU46oB9JzDtLszyUlvEvqYvTkgTsfB2NKdp/LL
xztEA2CdXtw4g62oKTeSUROopxZIY7tDZNg4OEPr7udYNBdyke99K8o2adI/q+aLlcbJxqcqNzNd
7lTGuDhXhIA2KJ0Q4C1ojUUZpDQz2fyQhs17gTN2XYox27fMRYg0p9Smcjt4OSQcpRjctOKM57pY
pVb8hF6Cjr1FIzzQ6bdKwBcnCxsqP9Sw2n415OJDiqWgF1BiOCjFA9c0KZo9I0D7YLYgwmblnMym
QqQu+UsbI0bgQmzGnhtNgxGw+UrolwXmY9Rd3nPsefvUvhbCp6QTPfKTPv4xMPuBb845fM59xCS4
FuuRo13LzEuInJ95dJkQ97l5w9GCdBs2tDMmsoNe+PhhAmptdJUjNyoCTZviep0/H2r+tDeT5c6X
oJtXbUnaoq0cB4Xf8ubnPw1tZ4AIf3j35xe1rIllKohLEYvu+Nf7li8y5uaAJD841XlTznuhOtCa
9XD8/AyHw5ymvL8QZMlEDT5DMBqvwH3Qv8jurE0L434KDVZ0l34mXhTy80FL6xpqdaRjw0oZEsMH
j3cOCh8dHLDKbIQCi/EPMkmMK/Am7b2zVWBHmktalHQMmTD7KcALKfluzjGvmmGDC+cNzc498ut4
bywaSStqrHNGIrG2akQRAqtt52X4VPxTT7N7W8XpnRxUti45DFNUQ+OJfLRd0WM1mfxhpUv7letn
ZVGno7B0XK6rcaQyHsJTGsZvYMvIoB0ZfDsw78n4XHGYRc/EDQ7CyUJxFSLaEjtToDSRtJINF0LE
xHyB4wUfAEu3ShtnTwNhJDhX3BGfMAI4Ufc1etwNfAe0j+CcuWuOteP8ILXnYDokws71PDDSaF5r
maO7c9oDT9oho7ORH/qcVV7wf8tNmOZXXoO3rnef+Hl2oWX/kCJ59N3iavdq2HYxGKNpfs2n7FAn
/IBC+Ru/ym7tWb63sc2WM5FQDcRiO/kzSYeEtPbdk1dDYXOgGpHZhd5qqLZT2T6bOkcAgew4GsRW
KES9KjhbzWxggb/6Hb0Nu5G0AwzopTFNQer9Vuf4pyL/xl2iUhhRYgayHoa611tTgRf0Ol5EFWX3
AVO/NRRvopc7h3RePpOYlHFftPQAOqsEY+nRIIl7YM1ohDl5+BaovfSnc5otBDylZdS4o9B3thxS
Wou0CCMKHuoQfc7o5Jfefmpc75sfUKZmdnR06Y5MCsG/afGjED2BWji8iK47cuf8HEroNt2Qfjel
2C1QwNbU30unIxi56V6SvLlXhXnxsuAdVSjcqgqVnBmQactolCMzEsSkJPeqT+jvNf2RhPT7Nkz7
be3LF6RT5cYJ8tfJ4RKRlIrbZnoSJKaarr7Cxn8qqQs6h1yt6A0Fw6nBBbiKXIWTpwdGigDzrc3z
8xhnMZetCM5OM960reOTWOF+GeKMU6OtPWqkpStFtkPcvjdD8WxN8dG17J8Em78ztLT2WducJ80f
NxHO2XGBvjavTkaD3jAhxkCkzefuBdhgf+pndv/C1B+tccgcSTXmUwoPLSR40q/OYVzDcJEF+dDJ
3k3hKfbe25Q+ZnRSyOquj3MBpXnwqqMrQFPSCVTrenSv3sg1LWhXbGfaI5ugKBTxl8mPsQa1JVQI
jTfClIbtBg1aEnKZckgGAETt1anNHGPTCuovLFfyGPWkYaOgWweR9zxF3rDrOvVoKHExogf0tOBK
4IAwHUO6XiVHRiLI5SJv5MhPB2si6blVeb14O246iCC7vlNXlSlMeCQYDyhdU29q9otjy1I4twvn
mA5EbBHVU25KErYQ1HWwcXdVd0+G3UDiB1UFXM5eEWCEzzplTUF3a/XxJh/cB04O8OnEVZOIjvW8
2PJLQkeAxrB2PO9nJ7C4BPzZiziRh4jMHxLIYJf7xIDSdy+TgF51zvCHiD5mt014Z8AfLDKotcIg
yMg0lhLJRlTUmFCdtD2cpvk7OYckVg8l2A9wkV1UxitfwAeJiALWFUUltTajxm1CAsTKKLoHk4jh
YmJn6fEzeEgYo0bwaijJWuuoDUnDygh+2EEQcndWL3PZMTLuqp9W2lzzeUElU3zOFTbCfKQnrd0H
8hsYvVhi7+Mi2Dr6ZwhJyGTuwjSiJ858FFeEjPBD3GofMf2nuic0zIX51XKOsOL4otoy3pZu8V33
4ZaXPN3iLLmZbEJ8G5Ihw+mUjjkSanr/BCRoAlokvl07xC2phVdvk6a8+GQmd/7ndOwSOZTToYph
XnqsAiq8jtpEVtG+K7Z7GJLtnvEytT+gJPCn9am3mMVCh9yzaAAf1DToi4gcQgu5cxWMUO3ze3bv
CvFg/YMRLGdb7GiEJ5YO5Rs1d7wZdP2z73Da+PYCBqUq6IBArQFJgCAPEHprzPJwyZAElePTLGif
y7L6MsyIZKbuRYfqK8upv+4blpwwPQvkcnRdA49bqCQqy7Nm5v0v/Po3VQK6Z5yiDw+3zULQ2RU4
5IwFpG6Uxs8u86rbxooOuanu5l5+dxlUrMfoeyzl29yjTGKczALR0AhuQ//YZMgnmQmeRE0SZG5X
xr5w9UM5G+8gHBkyLrwClle2cBDbvLJ57NyHFaSzOWSIi5ljG3foI2Mn3cQKlXsR/GiGMd2Rg56t
zVYIhobv1YDf13BHWndBTqOn8DkjFRf+DNnuL0tW0xIjFf4o735FHOm//ycefy+rBV4YtX96+Pen
Mue/z6/5H5/zr1/x9383r+qPz/v3/4/iZUmg+l9EWv2Xf/vPRFr91/9GsOy//UuoFV/2K9JKOX+l
7kNU6bqm7zumr/4ZaaWsvyKidLl0hQna1FR8DVDkNvrbX5T4q2UKz0KOKoRC8vI7V9by/upZpg3J
FKXbkgkr/28CrSRP9Ic4KzYxIYG+OJJTl83PIAnE/WOqLBFCGouQyrcpvrmUTrMHXuvFLOePqo3S
3RAB663Ivb63oz2rZnwOZ2/fmrmxdT3Vn2ZDNZvKae8xFbKiuv52oLnedQhuIC1MG3oA+5R8XNB6
+cB4hH8yjWG7huu4DrS8/cOr/49r9D8UHRyMuGj13/4ipUfW17/+Qor/uY7lmI6tPOUtMbrf3x9i
XJJ/+4v4j9EwakdU3RJOab+mJcPZqkj2ATb0bfPaJUuLHPvfvsHutBrK+mClHghpM8N3RuDFYNyC
mIFR2TEh1rk+j2M4boVwttyDj1PYf+BKp2e6MNDHjiMo5+0mn/XjGOEA7XJwI2Darylz6zNw5jey
wn6QUDVywATwSzqRdZaqvGvT8KpLn0Z8sYxUquQtks5Ziva+q0kox3GwoRgn5sAjZoGR+LgOpghP
VBtfB1TvEVM6uxmhmWY15T8aP85lH6KPv9C0Acdi+93GnetnrzWPqXly5vE+HvSdaspnYy7e4uin
ofMb8jLb0mtYmL1sQ2xvsa5MkjyxFtVd8mIzw81d8zA34a3dmLf0R+4sDKCheEOZhmPiiqT8u4xI
qomHVwyNx4pFLMpgIyXxvX7G2XJIHX0I0HzgTjsXlnqwUvb/1ib+oT7MJu36MIcpN/XRGyO1TVcm
jwqX7Eo28sEsO0BxFCTQjwzO8wGeXspzpODqPDXTNSrHC/fbTXXgnHGBpn5bWtAJcqPfCQzJLsC1
OkIHPiBTCM5taj6Q/nD1NORqouIjHP7h3jeY74bidrTSr0BQ0JKJY551Rw8fNJDxJ0c+ZqXHxlDf
w8PFBGoffGR9ZZ4dUB8x3nzvLM7m2trTEbvGrc/Ut/2Cj/bWDs6dio8w5s4c5fHRN/spuoZVdSTz
HLHDIixKq5vll5GucSzDk9O6J9fP9ggSDgCkLpVX3nuaoPW5uuLjI/OyQp5RI5Q1868NANURjZPA
ElCIYEtbf1ekt2YMMQnDrhFnX8Fyfw3y/rEruUBLCrFiOraEyHm9cdOJ/tw66lolHOQNNKlWf+jr
jRfNV/KOUIrV1ntoi1e3ZRjVIvoLrBLzDoG8TXWfMnqoI+uazgxcZfwFl8Cdp1NjkRxeItq8EASu
aRpctOXfydT4llrjpc4xaEfuu1w8iLLlRAFjl/Sf4GttuG/Lpop1OI+zg5EbOJuok63pUBFtbLOQ
4CI8tpyA2tQ7jmF/B3fezKdnsKKQS0kpGlBMrbAIsP3RnvHMp3aILt7Yfsd3h4Jz9piAmEz7sRrT
U/Tvy364uGX1KOSL2yU3WcLV3zwnmJgl6gSY38uAEbtm9FV57vcAXCZl5TbqJG3A8SbO9QuKdDSD
rfVznAlWiYR73fnR+Ot6au3r8ik4hMLV2OQPPpiQJjWvZigeIGO8DoVCQ2A9E1xV5/ZbjQDKQ0Xt
RKCuVPKOH+Sxu9ZaPqm+P3hB/1iV4uo3/g2xAdd5RJ8DTagC1gtBneoPOO28jC6sZAYV6CMmC8+D
+9/ZO5PlyJFsPb+KrNeNMscMLHoTE4IRDA7BmRtYMklinmesZFprIb2CnqBNpsU1yfQOdd9IH6pa
92biZpASzbRT96KtMrs8AIcf9+Pn/ANyLh76Cmp2pCwcLdSke8uHfJ+P3XnRcdPoGhQltBZoUtu/
Uc9cuF75EjTNY27sbKDwTfVqif67Rydy2dikTK3UX5UZzleNq7/rRn7hi3qXoLe4qIFaTFUa2Sn0
B/ocuBIowC6BqIXRZWVpb00hrirwil2m3MZ2rIO0Kh6tnKKflb4M8bCXm3Ib98nWy5LnPg9vYyyi
SOlvfA2ql04uKXHDI1oG9pwAWkuLx4OuFdd4vl0h/32d28GtAq3DlT3AZIGCuRc+1zIqtr0/nDeJ
fe1TLJim0M2TZ2V8bmNcewsB4MhXAa3rACOtlN0w+GbX9Y2KBI4ytmeFOu5Uzz9IfXSBVPk1N451
p14apXVf1NYtUOBHTxqOuYs4IAApcxxuKq+5lHoKE3wIPYpuFP519oCHSjrmVSfB+riN9fDSz3Nv
68KyDKQKf23gCR5M3T4a0D7Rzsyu2gzFcOnaKmJ3ykFU5m2MErLQsV7wJ5NcI3zwK+ky7v1z3wy3
Ht35LADfEfd7RLdQd5T2Sd7u0zYE4M3u03AFLikTgJY/nzYwEGSO1WFpFh3SwH7Hfgtx7ADBnIIy
E01Jzz7YdXqpF3QnVOUi1V065+yTliuhSLdp2ujYhNqjpI8PrTW8GGjOVCD6Jjhys/LTi74choUe
2ExyJl3HhbULcf6NvYNlK1c9EDRT83Ahkm5IhrdpGWxZFnQr3Z2JL1Iv3wI/PpcvwBXssKR4kjLj
WtYTkDj38CNv9Ka5UuXgTt9I7XDDox2o+WhLVTXBid0FrtjaXg7AU72XdPlaKbS1zcaVdyZeYu4j
7gGWAXz13Oogv0guGrThprbM86RtpwNRV+O7MoLVNil2N7eUXbdUpi+i2IbP3W27lHub2+P2qPrX
SKo8VkZxb4XsepWpsUPR5K5rFPqSrKQIvO56LK46CyJi7svXeFmddaAzyfS5Dil992AMJUiFAIdg
gM2Lzi3uvZrrt7RREAlW0+jJDYM3YfgvrWiOWgCmN9HbSxQd9oObbSerhjZqLssCaGKVPOtmDqCO
IyON3+3Wv9X7zPHV546SYqdGz32G5r6ugfmKvHPk7AQeBbYRHpKsv2w189jG2j2WonvUhHa1Dowd
U2t52HnR8J2GureMm24Pc2yhMkUDxY2A4awsfUn8Fv6AbpJNCFA9nXvnF0AdLIpPijRe+SlwH7PH
ki1orkeluWtT8802y3JhjOl9gbGKHCMOM5xrsnIVB/7RTqobRGSOUPOQoy8e3kL2uPbPh+cqlFub
KZzVFoqRoPYIjMSSMe9mFJ0DWqYWz1cYk8hpLGyIdPkWNSDKj2Fy6FNw2EZzpA/yJMXjXalUnD36
9lYV1XNArqJJupM5LrqsC1GqN2UdXDVVtTWz4BnztUXtgUXSSZhA0SapeG7iAJawmRVLSSH/oAME
RsMcF4JKwhVwqAwdvH1kxDvXboYDCrzudSrr3ANt4y0zfeicpnThWUYKixRuiRFRsrO7G3oHIFzL
HVleeZbU3fUg5/5VX6XuIaZmCqh+h+yV5vjsrxFSN3Uqy2eDuXZhqWxxjr3SJKSrhdaBpQMPblrA
D42oJgJJXYVL9USX4DGm7WvXd9q2MNOrWq6bvZoBU6a4whjcrhEGuYtkmK9jha9Vj5iSDshj6ev5
DXCtO647ZHsj1Wl8hEgho2+RB68es51tbEnjhq7ZMzLuD9LglY4nu98BNRWbFIrA3hyiR73CRswa
oRQqk+reqABxyfrJJxB3Fj6HurcnNa0J/Y+zNjXxFrPbIkPGGQoLcPj70qUmYwlXXyAMAHzCP2oj
ECopqlsn1dZ+Sky6BqWrMtCPogPMaY/bsfW+B3lxnlNudNFVP/RWjOFbM76TnNyOlbHLAjBeYJFT
aNqAV5MhgKY4PPrlweghwo6F1qzHwfymcpFY0zVbuDAFVraW3GMIeJCQo55W47qKu2zhBQlKJZMa
Tw3+wpAg+KFMVvUNai6KvCpzMCVp774H8dTXAOoxYn3XJRx4vq6CAE9fSF/VDa9+PvYAMjMpbbe1
EtHcMj17gboRhDKgIdYi8aJ75J7gzAQKEGTJ3VInYqejE8ctbJmE4U1HPWkRhVWOqhmI2b5Xv+k+
Cgcl7THR7Ug0MNGWgivNzgHne6MADmj4myRtn1qbi0sJPpVdPSr/AI9TQXQ1+5h1Y+HUoM6UAiRj
UAbnhi+qNUhine6NGV6qvbyp/Kin582SkjjKLq1eNS9dC4KPFVkvVYHOmtIUILusvFwPhhasfVNO
122cyBvK3aivV8VBpbwS6dxS7bjO1oj44IZYKvkFyk34L6eIidIaxA60AewpCiidY6m+ZzIu7rEL
r90S1GRTVIwyfzxLdIQ+9SyQ11IPpBnfqLtOs8gih/IqN0DSSLp4rXL/UIe4sOgjfRfLCvGPjHd+
8iwrsYFZamisFdE6DWxtU2nQH76LLFe5xtfBzc2LeICTS18I2iHt79yWDQR0e4S2B9BiaMZTQqdb
sM5G41bRXczNYbibRXHR6lwiLT26KNlm8NdChMBmd19ApUbJyfWPoLZppdKotWpPfhi0YVPkF1gy
icvSS0D2jf2BxgfZVPUtNvV2H3v6MlTl73RLjn1tHb2qNhBARTNP7/BRr9oQplsL54BcYZkrujgv
Mf9cqyojJ1yD9TJQHwRyHUYxlo4cBAAgWze8tUnH3RoF7jJwvN7IkCJATJaWl8txx2kAAnbZohQM
/890zMnIhn5vB0c9rslVuz47Rnr/oExGKoVW7yU0dJZWACgUMizf5MovaI4qBh8KBDKyrvVWVbnb
9L6xVX04GjTVIdpxcTaLdYZt9tJukNqOUf+jvu7hCvPNh//BUuBSW/YgWmNkimIfClNpsY/T+XJB
+vf1e4rD8KBGjuVRqWsrkZzJdnqj881VN7/Sq/RZMtoXTX9SW9wtDQ/zqxydN4gCyUYvKlCJKgd2
2p0DwHykEihQ2EvTjTCB4aYuGsGUDZHtE3ZyDKwzBeGklTTQyOnN+CJTiyt5dPG9tGj0o3xiwuaQ
J/+dyIUCwDUHZis0Hq17DL1DLnUWmRvSApHPnHjZcx8VO3vIcFKdMJAuFg9ltc33HmfIUpJV8CmF
9G3gMtFp3OAhGBd3/hiI86KHySSb5SrEmCFHaxL+aJ0vNYEKllVSAU6NyzBC6KuF7EJWCX5E5//U
GEaz1ydWa39vDI96BsUwr1VlU6KIAHfUoAFggX2vrzRrQX7qBHSmKQh0E1Am2wMokBCzR3QuCmy6
PSLeZ/I7dB0gGLJ869nj0e6tPZRT3K9kjHsHV7utMeRclFIlr4oc9CcWIN5C67Ubz23U2zKqHpI4
gfJJ/yUKDv2Y8MM5ltdZmT114UA3w3yVabRV0uRa4VoNHl5mfW64HvajPla9MYdC6cMlBoiKaHD1
pjX5g4SSfGaMb6rf3QcV+L1Wf0YZ5dXqpfcun7ImDecVZO/fYx1NrSSbUBkkRgF0veeE/hHct2Lj
FpCeFK3ARqO5qgIsjaNYu3DLZCumFFnKgRfklM+ZFjiRat5wYY53bY/4UWpmV7SuzQXY35XbdVdu
qV9pjVZtrIoNxw848MoRXbekoJxVGOG9auFTZQRvvVKDoQMhStUYk8mEd087cIzGJOUovqcQnwHC
ok2SkGIPYXkIPALftIcacoT23sniqbSj6zICQWnXkxgvLUJzOlwFHY+JnBV7pGV1RjGqNZM1ADKE
MBoogUU4oWo4oP24osOXHWDl74gVAJ+4Vgi/dBpFwpItukLU5igVKidsUl76rYZ6XIPoW5rDg6gH
EDC2pt55E4MOpVJZq8cNaMQlFtf4o1rAsc/7jiteXioHbGEAFzxWkQy0ogVGwH6RC9C1QanAH/Fq
cB00lheZSeR4AGzyojaXhjR5GUFiQFOoOOLCuivweeU7kCl6uCKJOJbRlL4MbaQLWlSXADajxw3J
5lZWhkvaLRLFw0UbPky2UNw6kbwcqNDB3appel5GAMu48VfwD9BLhCKNQBXXOCSaqlVLoz/x+7MR
0ixnQHSUovG+VRoYeHg19jT/lmGI1DfwIU1KHaSxiVgITWxvi7GRXnujx/JFHsxtNrX5jTbjHgHL
BhHxizxzDyhg7imd9ks6SkruIS1ptTZQUn2dadKlZxjsFEKFedtdW/GIZB+w9hEguTnpgRsKDFQE
h9gib7mQOog8vkYusAo/fUvr6C7MpB3wH3gZWke/TYXYi1HFd/k5njgyXSxhrGYniMxVSb+uUOqj
7Sm2uTv501MvGeUpc2lZJpoGNmnMACMVAUe3ChUDpeXxNu6gPVU26bTktrDsZdB6TYPdkHJtA+Wh
nfma6MhM4Bf20uPbM3TRGefqWyQndzI3HqTgVllvm4dSCZB66R98DOqX1uBeyV4rb8qIo9S3vDso
wUeY9OvA1Q+ymYarJtFcRLgQ7onuGsHdJQnOuTYhTBHv4eHCw0FkIW4H3A+jFxRaAMcPqbnydNIG
X9p3enHPXWEbRgpcUftCtfRjX6EZpssJRwHXGLcJbjK4tplc32jqG6x2G1Qw6QWYb66NBYIqBqEJ
KD1ac2QquyzPjrWgHlhi4WgmiEAGkZLxJd1lj2HyFrEktMcwJg27IoRPboEVrsTuPOWghUug9htJ
QQKd6s8TJyLcAKTitQIMWKmgO9koF2OlTd5c9DLbuhM7QZoYDigMhP6Ub5AdLCwTXyUvsc97RAkQ
0xCTcNBkI+By1UdDaUealt3rWJH2baestTxqlv6xrgCG1fIikhXfQak2WUqBvgOCdmalurxRsvCO
SwclMXrgK6o352nj2k5lmFdejJagCmo8kOFAjRUvGKgI/piSDcs2p0aD7ZcDbwrSn47qaIPwQRBW
lGUt1/G8mK+W8RWx40GUSip3yApwGyRxstGTQLEWsQEJGFA3mZ4Bhv1W24m+zmvJXSEt5+Rj8+aN
WODUrYoy2L2o3R1yKldjmcPokyg/oFyzKGlKRzL2J9woyOalbhfq9mMZC9iMme2ucqSEx87AmDC7
9loOKxzlzDUWTg1u2WP8NiTsb1DmnKqpd3I+Php1U6Jkx2VII9/AD/m7xy6AtkXzWKUIH0dx+zrS
J12IhpTbMomblHzcVpUXLmisQ997lOzumLT8gyeQREGP61Urm2pFPwbNKwkjQ7ZtLtVrERZXUkNq
3kGfcyJIC9B+IrJPcCNAQTjvi6xBpKG/LBU2y1Sh3jB40XOBx8Ai6RHqMCc8aDVeoUqNB3IOKs9D
V5B9SOyTDjtKG3BTqZe8frgz0XNGAYkHGcGRLc2kvi1MQywFIhFLiIvgXZKLVA3e4kCO702Te4Ui
R4qjgMvD32rJ5L8ZknkZK0q2CV6NKBiArgz12uv0Bym+x4z3Rg7HN64/cpXtW4h+lS/fuun4nBYx
lRpUNQIsh7Sxe41Ev6tYXuAPns2kRBDF7l4iJc3XmIXSdbblbOWjZ5pI1nMT+W9m5b72daE59YDb
WwL2oc5fCxlevVlPUAbkaABrIG/dxUfdtx3PIGOI5b0/Sg49EipEvQMuGPdqUUTYOk3CHia6I3jZ
wN9VQ3oeBswCTcM5pEJZpI3jTScP55BJZK5Zl7qBK527i1HQz+sGdc8ySoC+FO9ygStuqu0qAf3a
bvS1bUWgERr0u2tI8EHqYpwsZwdgNjU5YepuyEkOfVbv6JxnRnAhKfHV6AWbREgIBCi0j3zpe2Jw
yissXyNGehIfhufUsUMZlFDBTSzA1EHWG9Zal2zklu+UWOreaCk0SSF0DjYWJINqhJaldvRw5hYk
cOqwR3oCYqP2nsoSPJO2RXLT4NJs3itoTZB3MrMdyqe+pGwsUjHoX8GDkFhBagOUErRA7cTdAY1z
xnTtIyDnEF62Cban2hu1/E3XngyzfrQy8dB35ZMRqe/ASZCnA1hUWPsCiWUUZbgok5T7YXtobCfO
cnhkKO30uwTLhnMPbQhsP8VD17BzlCDo6vKpYx5FugQKyjUxrB2zNjeSv9cxXq0VKoiNbJ4JCU+M
qdiZtGdIBGGUjaZ/JKOduZywU0kQNtTwJkQ/Its6ZvRYABbaGXqShpDRQrbjrZkX6yTp7gXRiB1V
fyHBdAIYCaSNY9PckK06mH2C6DTfMeXGfqlHf5IIgMlR4AiAKSj2wfj85siJVu5FomFTQNUKcW0E
C/vJ/CiIOPerEAg3BVGrf4182CYDms7rKmpflQFH4ZhDSgTJypcTzNtxqkTz/jLS8o2R5MGqz1Jk
JCXD6Vv7zTRcsVEtH9NSe9daEr0wGV0/tFkTr7hrwugbQmS3HlnjzpzOe9N+d1WA1YokfGr41T7X
qAKWfd4iQfgoZzS8lOukKjCdbCjeaqb41rTsfcbRuLZRu+OuhlQH7gOLCgllB8bNra8gSWuMA6+k
+c2qkvMJrxLHK6joxBlyAKvYwmVJiy2Bq0fGmYPtRlLquEXU6QaLLy5Og7jwbbwHcD9jx+mu1BRT
E7Ux5YXRvcEUEyutRwoqstsbJbOeagOQSgJesccWm7Ll0quNM0WEIU8MqqurkEA1ZPxBK6r8ft0Z
iAn7LoJr9mXoAd/NowEnop4Ny/HhdVod/p92sTVQElwqGGqDEblGw685dyH4IERVPMmBOBORqdFA
HqlQ+P109W2LnYWINMeeHO/tXLwLVAi3qgUNocl2rE/ZoqPWFtpjo+vImQ1me95GYH9yC4HZmuCW
AkEjpLw2lIwWJOXHpDDa2wGIOzRwRM40b2m0TeLo6bCNsA9yEL4dV3mdyais5qt40B6rgV7FiFbu
ukOrjlTifhhGWo3WWeMlh6ACc9iO9SWUq2Wb3IxUEZamC0eL+7bRF6SLFptsICE+FlJ0pgn+mIb4
DZWhTWVJ51DoFLHKxC3c6Htk6Rb4cN5XI6YpVk39EbGU88rV9l4fwg2krqOX+WVH4xbYZGCvM2zK
3Mn10BVLcD3rMuBTtlqcbFpuo0vbvu99wFlVHqIRUkVrKQBFCx+5PvggafVyTM9H0ksKS2gOBzIc
z9FKrqJEAvE3RNfoaBob3r/dae2AcTpU/abi5YIIFnylKxaqKOChEYwZV26FOCQZ1jGElf1UdOh5
AdE8WArXpsy+qFRvWOsDUvbDkDjCJpUngS/gZlDQMyuBJFfmI3cEAmST5xj+Fb6hO1IByP2Pr5SH
6nXH9o5YFm70jlXrHsVA+Zut6rHD+wM+xu5xN1UKSxbp1tLcyQQJvaYkVx1+NgpoSsYRTq3lIG81
Xbrn4Hkti/JOQdNhlWSAj2NQX1IjGStI4LhTx8l9Z7cXIEjcrS9vXN9uL2sL5enMBlDVw+3uheeS
PVBSaI33xCbpaBrcIbXqwguQOVNjsafeS/YPu9xRR23YlQnXzdTENcJETEr2X13Qu4iL1zeKcpdR
Cfez6FiGAkVeRBZrv1pbnRY4VqVSIwyuw6p+RB00fCj0Ya8hyLWOWlRzWx/qNsYFV4EGLD3pMZVG
BmLLuTycp5l1LIMi23vZVSUN7naSMLVzWJ9TtrYhOcr3fao7FO2pWnhJsjO8xtFy6dHlBrwLQkCR
QesjaedmK7VWOuzBpZtKKOVaHkdg+N0ZFqVwzVuLfM81L2jZqsBRG61DQRAVWlLBlUZ/HQ4xh2Cn
eskyVfA+V1z6JwgzYFiUZXTd4CxixUfBw3xvqevjb4vIkq2054qVWjg13FOrjW+w9t76ISov7cQs
QObpmS8cbVuVxEp/z4WgNek1wbmKTwWSQ+ngyILP76vcW4wkQ8g5vva7ojnP87vIbXUSfN0+89zR
hVQO96KX9yQMSMoKq9x7HaDoZNQpqbQ+Gr5cttUetX2r0XeRVrzoSUmXvDfMTVsmPm5wym0PFYL8
LNOSvWmWBy80CngCh1xo+GG00jbyz1UcW3yadgUFlEGpbgwb8PI4WpcqDcmcXNKdSECYRKPBtrXF
gHKuetvXw9FCDCss8dTAuqkrt3nvXqB0ci1L8aVlBY/QlpZeIy3N6Ls2IuudJVdp0AIHqPp3uDT3
qgkbMzMPUSx/M0r6cGVMZbCLMOvF/s1TczRFJmGUXO8WmH3dmvStaWi3ifecyuOjEiQPWBE8sRbo
bNz6kUTGRCaZ0+Ds7VfLdd/DVr4qniRluEs9inHe4HJ+N9K5KaptEkXjmZz4h0qK7+I2fW2xkIrL
kC6I7d51abjFhJr2bwRBzE2u06B+KTUU8BQhfBgk6aug+TMlIv1IRxN2BOImBfbzSoIXhXQ1RHKz
iUP9mHkd3GhwUqu/jinU7jKTAzzIOMzV5knDo8Iu5HNIM98TqCCLPknugQjfVJbxzUSOOEYnV2pR
xe70p7+GeEfndkR7pjewk8W7zxPw/EO9vjbLEDaSUCivZRjSg3clG8elywrXim89RIb7CjIl7j1o
K+SlnQt6tB/QiM0ThD08rv8j/ISFZ7ovUgjdmwLke0rGBquJ6m3nI0IcYFyMDBic9rLRGyyk6OCa
yTUciKfQ9R7/OjRlbyoVIiKq1/8hj7OTYioncoRIEvlDeNUCDhowT2p0w1+FGOAZOdyk0SyPpgpq
Op2UYIqdJ6G4IHEPX7vAYld95xkrBLzzM4W+vVd10Khdl9uyUS+LLALDa1km2neIJI1ad5VYxiay
wnb1/6GXCCPVw+2Qv/3tL98z3LXL4fjGOZACm/zjr85e//YXXQXc9wH48j8Duvz30u//5fe///5f
f/+n3//HP//Hf/Nv/4nBVLXfBCZbmqmqFu192QIF2b1V9d/+oqq/ybplWKZuy7rOVRh05j8wmIry
m+A/IAxloSgAnZW//LsqayZ4piL/ZqL0xwqeoJiGocn/NxhMWZ1BFmXD0g2h0VURlqLpJjjQHyGL
YRQnGgKVKlYJZm69lLBv4TvI3TiBl41a4HGQ+U+qXSDttewb7vP5sksEsmjkfnT8SkEEmmTVFMXQ
Gg4G6/j/ZAE+BFGQv70G3+YI4Qlk/C+AYUDF/wAdr77V3376h/Ufn/66eZtWQ9XE9R/gYuDJ0//z
//Qv/7GAPltb4uO19Z9+/5///B9+/zvw3v/O//7T7//t97//tLimf/3PxQWo9TfUFCwyGssCearz
N38uLulXf/WP1SUZ4jdV12XdZunpigxU9V+Wl2TpvwldJsXUgQDoqs2P/e+Z+Amo/a/A7R9BsRPi
9U849xREmBBppsYoygwJSzG7lS1Dq53JzVWDIpk2tCDlePFD0P0Cc/szgvhfh+f5f1y1mLqYrUpl
y0GYrNW5O6OoXdDmsICKjoA6teXHvyNPUORfvccUPj8gek16ym4uea2TpN5GEc9KhOoRN2ruZ2im
qTRDdAO/w+7PXZel+Otp47P98ucI+x9/rmtVKvpViCuK711EKCH2lYm3bgW1zn/4+JVOTZ38809o
vdV2oHrpH8N4s/u9bnLXhonQTVaytBd1qkMf/9L0MX41dzN491gpiSdzwQUTAciubFcxKvkfD33i
JWT755cwVMAnBY15Jxo0yrn2syeqqfBA01h+b+xJoTneffxTJ1ayPD3CDysAFkwXYDrdOlZ+RVJA
9eyyU84+HvvEDMmzzdf3EsSZSsb27JtwfBHe+cfjnnrmaXn98Mxxis2EMo0r4puMLiYFJ2Hvvzb2
LLLdQUB9GhgbRpmQjj0iqerF14aeRTVCJjlmoQwdq+dk2WrqePrh46FPzfQsjsexEyU4zWpi9nDF
8TBzFs7HQ5+a7HnMYmtHrcyqUP1NtzDq8gQXMwoIXxt9Fq7w7wxFSVIAvoPAiRp9Ugnyo+l9cV5m
Mep6NohYmnY0ss8QFfTyr0WNmAVohOw2RN6WlQ1gDGF8BGsA4XxpSsQsIjFHAmxBEcex8+sO/m1w
58Zfmw4xC8i0TqQusZmOhsaPVoC7j14/fugTC3A6wn8MSa/g0HWBmTl6e0UfKogePx73xIkhZuHo
9ZiWK+AOMLm5EbFD8X3RglJKvrZDiVlI5lacNRaqTQ6yguD7zVWAju7HT34ibsQsJK0iAK/UTGe4
fQbaHxwCuIj7r409i0kU+KnSx0nv+NZlhuRQV1J7/uLSnkUklRQ5ooXRoMz1okePmXup1F/bAMUs
GoO4U5VqWtmx95IXBnfUB/wIP5nvX68UxZ6F5IBkZWiAuXAi7bYiI2uMYzN8j8pPzoVfL3D4YT8v
cMhiJgp7TIuMXMkYAuTC6urjrzkN8W8TCSQgfh7ar1xkMzwWoTDDlSnU58GTrk15XGa2fm/n0gUc
3+yTjO/ULE1//sPRWeV6rsYKr2FZNyK6sNTvmDYWw/HjN/n1mof99vPoCOQ1YxDzDbwWv0LwVkGJ
PgKYrK8NP4vWEaeawDd4+DC4M/KNkK6H9ktLU7Fn0ZrJLX4qyR+r/ph3Vyb9kbK7/vixTy2dWbTK
lJmbuiZaCw1ikaemhyBVbj4e+9SMz6KVHoXStFaERMF4oVSXNLawCv946BOXA8WehSsXgbwJIsLV
KuwWVJt8wSK99VMdrMUgrZDRQ2vXOA5msBBVFH0SDSfeyJrFsTqGQzqofAkJGXtx5+HnknyyPE8s
/qlU8ePiB5yEHLLMh+g7eP75O+igdaIBeGq/dJwo1iySBfgHXWA94KR67mREFjr7H3+MU48+i1th
+ZqSuT67m3eoszOzf0mzNX2Jj0c/NeezuM0NvXbbjh0I9lEYPSIoadqfPPiJxT9dxX+ccx0uiu8a
bAlhqGIP40vxqsy6z3KlU6PPwrY3UtEAzm4dBcvpElStwY98bU6Unx8ckTikIBFOcDKZVoSqbbMC
maf+s6v3tJx/selbs8BtMWbMETRuoc8CqAoAEYCIG16k+lvYB8DCEAnJvhhRszhufb1rscfmp+Qn
POmy8Hm0PrmJnZh/cxasAh7TmA0MncEZQvHjsyPx1LizSNVk6A82sinQKUD+39Es+fijnhp3FqCy
LkZw8y6bi380Qzhonxyrp8adhSfqYqUpcp53ql6rgbbsW/HJ0Cdi05zFZqn72QjwB0uTSZw9WOUS
iEbzk2Tv1HNPf/5DOhBSwB36KdlLJXAXC0TUGxCqrXj8eLpPPfssPHOtQh3FYHnkKfoOWH5DcPvi
k8/Cs2rJJWkPs/IwCasb45Ch4fHxU5+alFloSkqGdrrO0EnstMNaqT5ZfCf2cHMWh27sqaPZKi3t
LCRp670SvIgBHsEn5/WJ4Y1ZLEo9IPx+2mkbwJZCesi1u7Jfx0m9+nhaTnxMYxaTdOVr0Vk1KqyN
uTJsf1UN2crNxi8OPwtNLKcsi2puiw0EzcLwexU+Q0j++NFPTc305z8s8zZAJ2qMVOhL/jfNe0Uv
rnEv/a/mpcYsRGM5tFAwZplLwbkZbvCbpNd4//Gjn1iMxvTnPzx6KuI+rhtm3VRD1SnTojyrKzDd
H49+4hQyZgHqueE/9tkWPkWvRHTG33rYNKF0LqFrlEd7DFY+OVBPvcksYk1Fz7PG5U06rDyUrIMK
o37yGqeW5ixii5EWAhp31KiaI+4KefhQZ19LjYxZ0NYoDRpGnhRODrMD8NlCR31p9MNPJuXEk+uz
oLU7QEudlXHbxs7Yc5GDTMTadt2vbTn6LGYlv1NCG0gKoJCLHvkGvO7cC3SDvvj0s5gdRNWHoIUK
xxqAGiB/T2dvZwT5+uPVeWpyZmE7uLakuopfIQv6VAT07W8s3/na0NNP/hBWw4hWN73l1jGHiz7b
Rtqx/+y6d+qpZxGLeZ/QExez8kLnutcOSBT2SVse7Q5e69eefha2VoR0N/9tnKCVodwXS81Lr3FK
/WTeT2yX+ixS7XJsULSJK+rrWG7iFA9oXEYO1Pwkazw1Q7NwHWRMJ9qE8VtxYSXnBvCVz8o0p4ae
hWtu+x2GO20B8SVZSxbKaVa2NQBxfWnitVm46nGOmV7G8L1qneOE9mbFAtFK7eHj4U9skdosXMFh
Dq2k5oWjhXSqFIgH8svXRp5FKqydPPCCgkitviObxl7ffbIHTCP84iKjzYJUbQzTHzO29awOoCq9
ZrKyCPOrtLiAXv21h58+9g/BaiH0Dvyj4uQYIuFUCfyizEqPHw9+YsVos3AdNdfOYeo2jrBaCFdm
CBt7RPY0bqrPUvhTUzQLV/xIY+DbKEPYKWdqLZ+lvb4q1e6mUwLHNCAZffwq8qn1o/w8UZ2hVbCv
0JPVnr2jukE1c5LeOHhnxTnmH+pSLCAnVJ8cuqd+bBbFtmg7oUsDE+f3JbDIAZy3Zaw+eZVTn2UW
yHZRtb5q5KUjrtuVtoRKvo039Rb1iiWAsmXqYNl89vFvnXgRdRbUPn4FSRtXtaP14wEjVPAhraV/
8k1ODT4LacXFCbvyfPI319uXwXiosU//+LlPTJE6i+kkzrJEyePSCZRDV1GmP7O7T25XJ06ACSz0
Y8RVfggcAzaSo1bmStXvB+ogcLHpzX386KdmZRbRQIPUarRy5BVr5FdtTGGCz/ajU48+/eQPm0Vl
jErduGWOcdLe9B1XYKWjQkf4WttfUWfBjHqZl4kOk2xgdLh0SitEeT5ZK6cefRa+qel1qtWjuNH7
yULGLqlBRbTZJ6DyPp72UytmFrJJizYcNjG5U2SIFmEyZViLHjWDj0c/9VFnIWvCCDGDtsf/SP/u
qlfAF740rjKLTw0JgVgpGFdUx0Q6Zu4ni/DUdvmHgN8PSyUw9WDIcgbuls0aCbZVv9XXWBKv+rW3
9NdwXL4278osUsF7405lY8ISS89tvR+Hg2d88hInPqkyi9QAWN1YBtbkjfJsNt4CL70xv/vaxM+i
1DNRG4lgIDs1Kstp4e8kxdx8PPSpx55F6Qhuil7RmDtl/qSk38r6GIf1J+vw1NizCE3yHPJ34NXO
UBdbuYo3ba7vRrinHz/6iWWuzKK0qsYBMQMenVb6Mo6SiyYxvnZdU2bxKbfqCCWWoavie+XduNSJ
XGlXfhqhJzaYuSJlGA6UQnTGj5V7HCR9HBAjI1iYhb3+eG5OTP0cuIRxo9RECauxCWX0Wcx1aAw7
pTY+WTUnpn4OVtJFm9Z5FfP8CfaDq9r65LH/QCT9IomdI5UAQo9+WWO8OFybiynfiFcYlq+8BUqG
TrmG8LWecg73kyV0appmQSt6vdbGmO9QZPd566GQ/dT9L86+rblRHdj6F1GFBAh4BRvbOMnkNpPM
vFBz2Zs7iPvl13+LfOdUZbQt65QfkwdZtNStVmv1WqpHdgH6+r/gQWho/30A6oOOTg4TRur2JGB+
FnCUdtA15Y97sge7EojJJ8V3kG1jXrKb4MZgCSYTOLq334oOoBQ4QoQP3RIPLMC/VO8XslUX/LmZ
O5CY5figCoKdIOW0Hq9vVtm4giNbU9pCSAXjxniUWrmzp9aq2FCyoQVHrvMB5UZtag9zcWewJwN1
o+tzBhXtZYsLhyyHFAfaOXUkq4fkkQflAUTJfvpIPeCWPdX+lD39/gfflKBJjY/4FZCUH8uwP66h
GehHtPEovkNyJRJBTlkTGR3YinBPt7twSZbQqqGlvMYByFrRPw1xnev22nKECxtURDy16DcACz8+
pLqLj1XgnNCkdUDjqeL0/XCqS+MLntw0jmlVoB6AoTD+Lv+BbrgOGQQox4L8S+QX73kQKTaVJGqI
WKgmX+Br1dweshi82X0IBmRwlb9eN5TkaBCRUFo6QAHH2fYVVAS6wYGCJ6ixfsTJ9+vjyyYvODHa
odCIZmJ8I7rXwD/Ayh+Z6l1fNvbmK5/yOKgpzsU8YOyanSu0dYLVCo2Mih0k8zhd8GWegNrDymB2
92Xa2wGI68+QNNobfr7TdqoMURIwRGiUUZljixOhhgwimCsy7htKnLIkSBMRGVWBut2ycnzA5LPD
5gX9GRWBE0LGoTteX93L0yciOsoyOqPlrGoP0J4EVTM5s1n1rCUbWsidc7agUayA7IHmgt7+AJz1
bVMWPBfy0BXE12EVPF3bGfqQFRjLj1znvyGBiCAomq3tUhEw9ueL5xxQhYT6RGAHoOHcZ4Gz43sa
ELCtgaQxwJ46acH177nswGTjQv/sBJBkdqHsjh1kQ2CHFY8UjWsQlBxUcCDZOggOrCUZg2APPmta
Ty46lAvF1pHkK5Cs/HviaNGgUQ6hnEO7mz8qPTZoxDxIrD3GPveH46wgMpc4MnEFR65KXJTQNNwe
qtoDR++pO4D599Dtimf80EEVpWV2Eg5okMLjQb3Ar4yQso4H1HBB1nZ9iWWeLGKjysodZtpgDRZ/
3FE/8eMQspsnY78cG8VySKYvYqQGCv3SKGOozKBxnLWR77BUkS1eDtNEREcZcZPjOQqW4eZvWu3s
6K6Ob4LvofXm7z2ktTbafYu4AfgTVD/JC4NYe5vfOPj2PZ+OF8MYa2wcHeRU2dfGBv31SzkoUtCt
CnghVojoKIKeAK0nCG4G+8NKG9LY1bGM2q8jZOm1JUdLjqpnQraugvvONaiF2xbGj9Ah3hxAuKzY
k5ubXvoEwX1Bq6DRDCSnB9BnP9jBeoQwyX32YPl5AAaJneJXNu+59CuC77Z2PUJGHr8S3fcn49ie
270ZVGHhF4rNeTkhBX3l34tspUM7ES3lBxvF7Lg4gma+SL4MzdPUvSi+QWIpESyVp10S0xyLvf7m
pxKifi+a3+7nf5FJQFx6ZytsJdlTm77F5+3KXVfveIefSei/BXkg6R1ljy5e8mxw5Sy1Ik7IwrbY
WWlQGmdjMvWHPmjvzD1ogn0QmiPxBWeEr06MJEHDFjwb4k2Q0CDYt449f7Gm5q60ULQAUd71RZEN
L/j22oOoup4yFHPYez+hIkruR+fbbWNvrvgpbrhDXkUsJRh7+ZGtzw5/Mm/LpokteDPFrclcIvhx
y9zQHhIfHeIgLOeqxZWZRXBqzkoG8Va2ObV7BLFsONwnwfKY/Lv6oGHag+HiUCpqXpLAZAuerev9
nI2Q78RD2BHa8Vnxdt36knxIRFtNbUvKpURpYqGvths0G8XYin4dVZonGV+EW7VONNhdjv1Pn9b3
LZmwn/XTEKy+cSCHcV/hTE4Otz34o6n5760U8znVEoYfy9fXdvrdNs9N/+91O0mWmgn5daQ1GYRp
4WBoad0brLt3QO3Qz5HiJUmyvGwz3ycn0JzYBFoGNXYNNFcpuYP68fV5ywYWPNdcnQz0HiBJhgot
6IVy3wJX+vWhZZmiCLoyuh415BXmTk5bSorq0DE/YF337BzfeOUjIvaq1bvOnmz8yNAHrhkMqshM
tyBw4axkgvOCF2JJkhgJNUjW6G4+gb4XzcNlGD06u/KkoZLTIt8FezHusOUOpHlIlTz27NwWUpng
0EU2jWPWY8UZOFnifgkTsLBSSDdcXxzZfhUO6rbVtHZqEfrKsS4hYbj8XCKnCVwwV972ASIma4Q2
vdPEiByue281b/X81o6v1yd/uRwFdO3f3rDGxQjaINgmOxkB9P2OQ7CVo1TXcNmhbAnOnBXMmMBi
gPFBrbvjj3mo+cUZbHAAnO7zIN4RVeFrW80Lm2zrzP/s1zDRBhzGl6y/cRXZdwfnFdJAYY+dpUpk
JBHWEjzcrarEBY8MvNDcQ0qi6h9Xds4aBYZK5uTWFlg+RSadj2Y6lRi+f5/2/YkgcV0P/Jvxkb6o
KqmyBRcOaq3pe5CS4yDNTuMpDSEigChyc91FRGpxYxhoBYU7yKTf6dMR9/3r+1TiZJbgwxTd/9pc
Yto5aAeT8n0GC0sxK45OSeS2BA/WgR/usgpXzBHakZPTgEs8V7iuZMv8B5/FB0A0daxp2rDnNAFh
VtYewFMFzdN0f900ktmLGK1sKUiCIiMCaG4Cxc1OrdsqjjTZ/X5Trfu8JcHQnGaZbkHV0Zv2FOdO
HEZHPaj21UFVJpKsrAjXqso+rzKQbR0gjrQm38HYx/Lb1tUU/LUq8bqYdA64JdPqka1roLlcsa4y
owu+WoJf0zAoCh8DXrK6ZPBWbJvr67nZ9kIgMwUPXQqngVordmMeP4E/24PelzX9tKy3Ir0twzWF
8zjiU6sRSBYczNwFuiChi1eUq6I4IbOM4KlWmjI3r5AG6aDNr6njR6WuSINkW0XwUzTRVqCQhDPp
4KvM7aAxJ58uCqNIBhdBVzYUCwgYN5tD1z/T9BGybNR5vb6isqHFQ3bIprxfTHio+SfBO8DGBbsC
/3Z9dInBRdQVGww3tSZMfNXfmAW5X+hw3DaycKRq6A4xtAKPhll8iIb70lKd1dtGu7DFDcExeWF2
xN6ygq3CSv0KL9sgkbvXA7D/BobqVyQZwUb39Dl4uYaNy2iLX+n221PYfDT/5HfTju6WY61qypNF
SBF9RStbWxILP9LvQDV9zHblwd7buJKCzv22MGYI7mr2czm3PZYByTNPgiQ/XF9e2bYUPJWT1ql6
tuBsiu/X5c7uV6+Nbjz4DMFX9dQxLMcBKm00Nq7iMIHOc7ycMxUEVzJ5EYPF6tw0MgeTN6E9TUCa
utwRSMbfZBkRhzVANaEBryywnlr6u8npDvSpL3ZxY4gU0VfW2KWOq1eo3xrzT7eMwJFN0uXGuQtO
Cwozk0z1Nnf7vObvKfjSm7frZpFEGpFkqqobaDoWOE8X/TSmECdUxBlZ5ksFTy16Oq4MD44H66XC
+34RsMfqnHyrT2BhPRKusIxs+sLBumpTEeFkRcl22bMEaq+qLGkb4EI4EwFYllb0M603u4RrYAXk
GO3W563ygostIDrr9+vml5pJcNiRZ9MKkQfoi4YkQN/sgd31+2UHba491M/3il+ReZbguWMDopBM
R7gZg+jAfChp7Tq/9kt/fvrI/P7BeaCIQJLLiIjOKgloWrIVP2XiGRjkUocp2EymGv4DhnVhYUR4
VlwPMRIbjF/c2V9i7Ku08TLodOyHjyoDJLMO1IMm6q45q1pJJBhOIiK3umgp7RRiSfgmM1x3JQrR
OeQBRzwPbJiYeKdCrEjWiQiOTnhDTajGok5WnwegW6HXfuPTqojYgrIZ2J/BSnrQlgqKKPYJmreK
U1k2a8HV9cUBEoJjD1PrrPMAQizNclMXD/moQXy6PxfpkpuTHfMDAz0+dHzs+k+vQp5uRr20k4Qz
mBYQROlWhGy7fXf0d97+MsjRSRQvwZLI9JFcfJo5pKvmrjN73IEmCMNGXqWr+sBlj/8fgKpPQzc5
nmi7qdu247JP/PpHEqBbqLuvfeim7vBk9dTeJ7kHUPeb/ajKWCSLLKK11qLWM05dFEq00OCJv0bf
jEFRbpPYSgRqMRBRD1beAzxiPCXG0WGKNZCssAjMWgu3jUiOPZ/2z9Ap1pv3Kj9l0M+7HlZlJhG8
1WZQvyoN1PCK+OwYD/OK/nPFsSwrsok4rDq1gXLd1hg1nR0q/z4Iop3T6KP077c/pt5TQQm2C8sF
LxAxWZDdW62uH4C/Nv9Aai2CkhgpoElR3KFF3V/LYX/dWLbkd4STulgheVnPQ3vIOfS/vX6wh59Z
a6SQlWhAa+6Z2jpDJIEscaf4xcu7ShfpdvpR6yY2GkBs1dBZtB7TWgX4ky28EDlSy4WONcPCc+Cc
tPfaOpr85bqZZEML+QDAxyboXbDuk/uGxle/gByOMibJBhfSgHljm6VEQ4XDCqj1CAlod3y6Pu+P
xOi/+wjS7Vj3T0EpM/tpgajOcGj2UKo6miGwzUF7LA8Vnuvdhw0ZrO9aP/vhhtRr78H27V//5csf
pYuwsNy2lzFp8MMFWO+tewcdXComD8nBr4usWbFZziPajbfmDeN3+YAS8RfXN19Wf7rLjkgyAra/
/hGyvSqEkjl1oFmzYNmX6KHhr6MyXZINvFnt07IAAw4N1unjC8Yd1GyfpwNusz6ECvJHqLQc7dOt
n7DN4NMv5a2hm7TFOgzufs1OpXHL4QA9EmHctYQYTZvUEDWukyPkoSCsgLCuCOEXzYPBhaiEUuic
xy0UeacGgIKqf0hbFWz3YiKMoYUgUZqgXEtJ1IXT6DAIKoJ6EhId5jACkD8H9jhDgIp1m3qBwhEu
RnL8oBA6crutMwdEt+disB5IFO/nxjoY4wr6ff6M+hTIaKrdDdsVPyUEkjgp2EBi6MfY5WsGwR6S
q4K25CPE60OqQ/GDrwUJQYF/Kl3IhZ+n5kcPtfW4zKDdpahoXgwaxBJvESB8192Z4wNYGVLypxn2
WvT7um0u49ox9nYCfnKEImoGPbUqEiZ6v09WPBojM47+OJBBzqvvcfdepC9D9+/1X5NsYPHGkA1T
ZPdZhx+z/qkq7GHog10fWWYiIXJAasYl3K5paFj/DLrma7GPdirF4LJpb///ZCOaQZg+di0zjCGw
C7WB/UAbxZVBNrQhDG1CidJ0WhKCT9Z3rXifQsjsuklkQwsurRE24s0Z0SJJ9Mkv3Xj0tIoritWy
wUX31TPNpIOJwcFnuLLiYEVzcNu8BXfV3TwamszddMfulwlth8VNKTCYrYRTv2aDRSA1RcMyfWtW
qFWNXjIpaqSSDSjeCpKawrh2RcOBeYsLVcPad4kiv5aNLfioU7qOni2aDpF2lMGhrXScp/11Y8uG
Fo5ybSygC81gkoXXPgRJPXACF5lik0jCo3gt0BrIj3UQ4YXgN6gh3nn9rgH1zUGmM/5g05/bvmDb
oZ+cM4bCQUWNmCA7fIEq51AFnXu4PvRm3/9kidgvgnMmPIqgE03MsBqac9T+yePQGmdgE5M9X16v
/4bEkXTBS0mxQJbEWK2QsH6PLsrvSzMqts22hpemL/hoDcjJ2LXw0Wp6SefjmgMVBEkqFbGIbOaC
n2qVBnFzAsO3S1Cg21ZFd3l5XFPMzQtrbkyz03VoP0PptUdq4lHbfblu7sv73RTzb962JdXKhISl
/tpTf7RfbFWlQzZvwUupVWuJa2LoTht2rWmATnq+KZRDC0TY4znE7F0Tp1s1nyEYBeGq69a4vMFN
8dJJM11n3MGU8xo6sofIfIE0GXhq0YB5/Qcub8EPVZO/nJPXfQZ3wR6pcEzkrzNC+nByrMNtwws7
nDXQqTbNEYlRtO9IoDcO5N3Obl4qpn+54E1MkfAV0r7uWnQrDbXzGLSnDZ+0PG7d8P8XVI9kT4o9
DFZud1NBsLqEfTX52SGgGFp21y0k+wKxe2GBenRKBnwBdCwASo5D5w461vmJ+DUuVL2Ka1qyk8RO
BnTKafVIyzHMdXDia1CJtMYBICtUHezp1KSJ4ntkvyOcV5CybvWEFGOYFp03Uj9Ov0Ff3et6iEG8
XzeZbDm2/386UCLoI0KFE3tWX5P7hTnHqkv9EhrX14eXuITY4FA0eVmWWJNQK78s7TcKpvImv3PG
b9eHl0QhRzizsnKAqmmHzVR2+UNXLL5j3YTzgYYM/dswmHiWGnrJQghM++PEkbMawW2zFhxZM7oG
kqoQPLCNb5n5bmU3WkM4oyZWzX1W4jZbO+fOngOyqgDhkmUUWxdKbWRWFFcQaOyemyWMyb+U7zoV
llqyB8WOBR0UUhxEQiy0+VM7PRb8d6fivZLc+EyxTQGqwHSshm5L+XKvcg+Wcw9pc6J9t5FYpuhl
s8dTlvy+vrCX6woQLPp7zyBpbd1aX/VjZZSQbn2vUvYUO9WeEYpTPfE07Z+ELIrDXbL3RWLYocw0
6Muuetiy37axepyrnrpkI2///xQTjByCkm6NNDnLvqzMs1SsQrJxBW9tlrKxegYld9ajSRokBfuu
Gb5eN70kVNqiu/K+iKa50cMopt6o7dwq7PD2SHiwVgq3lTmB4Lb5NJFILxsEm/XU9762/OJ9oBRH
kBlHcF6rKKCaamTI7Eu/m4NOxTorGVfsU4hG0k4sgetCdn03TVBhv0nzg5hiU4LtOHrrxC6OjmqB
xDNeq+did9Nqik0JRtO7tCUwBsvecvOxZBBvxavZuuttVZYpCTpiY0IcQfEYp/UY2rUd2Gnz6M71
AVwWqr5x2fjb/z85EdFGCNxVsHvFT7rTe1BvdUyVh0q2otiggDKKPkGDmoQ9tLQiiDe/2tN9fBMB
MhZW8NPJ4KBDQ3k97JvozBf3VBW2f31hJRFS7E3o5irqIWjMUFx6sNAr3qV855rxnk9RAPaNpF52
Go8VCbNs6wsOO5vUqkbd0MNm+sXL6Gmw3LfrnyEbWXBWOmo5tOJx0maz8zDlzeJDh+rGK6HYf1BX
FcNhVc7HWsOjcTX/407d8/V5X341IabYgEByA0YARWOY3aU/jWA4JLv2OD2uTxBcP+LpZ58rLCTZ
oWInAojGLNeZYfuoDaADDbkOAlFw8HRf/xDJAojtB1bi1kOjIfZYs3tuiugc6zdemsW2gyyySqMf
MXN7fbTs7wvKH5mitC2b9fb/TzGhZNVkTcW2bUCotWb976oh364b5PKrNFZWcNosWaMxSWMcrvfO
0wbv0fbRsXtn3gbxcXeq7iLZJwjnbFvzKmeag4TetI+Zae2zRd9f/wTZ0IK76isdeVu5+tFZf+bc
+mGUTBWMZWmg2HOQWVk5xbVFwrXsdlP8rvXRiZeplxkA8RPLGyBjz2dvSH5d/xZJ9BcbEQhpsggI
kzGcTPfkJsNj2SXnPFM96F2uNZpiE4ID4AQIUU0SogPkrmz/lFDui+yfIC4NwSbaqcTwPp4q/ltU
M8WGBGeaixoimjiHx8Izpsx3MuJz6zefUPd15iCZYs/QC49nJ56+tFGMSjD0+FjiVdMxRf3tujUl
wURsWkigZhd1OWFh4nztk++DfWBDOKrexyX7Tuxb0KNZt9emH0OLAJlvod7sto/XJy4bevv/J4dn
S6uZsYPq3rjS1E8mDhn3Oft62+CCx9sW5OidRSe42vyOocg3NTeBKIgpdiw4eHVFJRi7l6xBP/22
UkBcfl+f9GXGJIwteHnGW4PUaTuc6X11Yv6P7h7PQP4UlK/hw4YNVKVIMg8UjuixMRZw/yHTcNv7
gpZetwZAzCg2pGRwsXthal3WowpPQpod02G3kLvxJg0htIVsLv9py6w1ZBAcDa+G7gAByh+meWt5
T+xcyJdsyqpsQcn2f4jhoHx+XA+QFge113rb26QpUse6Q7qm7RSh5lyFNsQDEvais6frm0cSB8RG
ht5ZzHaGjkM4sWJTqv+H8glkN22U+hkvVVU32eIKTpv1RlU5HeJBtIBMZLID0gJT36laJ2XDC27b
FX1cdsPSnF1UianxXVsLryxUoVI2unA+ZzXOnaKHe1n8tYlPHNjMSnu+bn5JNDME12VVPploW9ZD
zUi8zE5e21WVmMqGFry1NnJEL4Lb0gydXnO18DKnQuhLhhZbF8wmWU0e4QzLLcuPyOinwOvdZBCx
cQHRBdgS1uBuXcY7Mwpoq6L6kU16K3N8jgLToBnVjBOP9oXPCwIWIRXxlSR3EBlj45kuac6QwdUT
enOKlzKL942e+J3FwJb/OytuUocguGz9/Q0mZTWukihQlePqMft9rH8X6NW/bnrJRVKEHlHSTD1r
+/k41FO1Gwr+Tznmu3zpvy28Av3I0o5+G6HcnBa3vTCaIiDJ7F09WUxk2FZ1z7sHQz9S42j1t91o
REzSRhHc8AVxE1xqkGHp0EdCj9dtJYkJIvqoNZOWJFM9ho0BtEvqGfnJjFV829uOvJAiingjO0rT
ZSC6Ho4OPbos2oHZjxv9bo50f3ZjhXUknyBij4Bzyk13O1XQHBuRIF4C5gQ3WUfEGzG7GHNwdQ1n
u/yyUr+JnzV2W3wQ4UZ2AwzyiFoNUNl0X5ZJULY30ZATUwQXdWbDSjdjNIzpYSAvlQp5LzO04LQV
H5rKTrCcNrmjzTMZ8SjdaAqnlUS1j6rEp6g2zXo+QMG+OTvz6mkIP86QKoaWzVs4Vd2id0CNltDQ
dB/M9LHM7iqVBJMk6/h4bPw0azMD85SVUxZOxb8FHrr77+P6havYxWQ2EQ7VkhYFwBi4mQ7ZfTnT
IzdVfZ+SEPlxF/40b92eeTFsd9CRV+ecz6caqs9s1sFrwf3cHndgPwqyvrxts4t4o6Epyxx6zWjH
gpt2dAxYcmMhT4QbdVMf5cPSo25i3U1Rgc6bm1THiCm2IXQldQqLIdczl/S4OOVxMsx9H82Hm2KL
KIudt3QYUCT5qNMuw1M27yqmwNLJ3rpFvFFSJnTSNAM7/n5Axy05ln50V94tu3JXKTk4JLtTbEFg
zRyVFtJVkKGVntkV+1K/SYoYphc8doqL/8kmp+XLaJ7mHl1ExlOJq9p128umTv9OP0a66NHEcUdL
kOZoJyW/jiTSiHywUEeMIP1ujyGHUJ1t/oz7xnM7BSuJbNJCHmwk1DGnCIvaFC+W/pTz3S3GMESY
0dJUadKsCI9DA868JgeoWsUocTnMGCLIqKsA015mDK2HKXZhfLAOdIci3v62mQuZcE87zUwaC2ig
nO1J/mZZyU0Hv+Fu8f5TfMxnDpmQFIqUdm/uXWhFjfp4H1lcMbzMLsJJ2hZ5Wq8ufN/IOt+2S0+v
H4BsBrvv7NNk9svpz2LctG0METLlGI6e2g7WoNTxOE89t1Fd5yX1GkNETfWr2yR1Pwxn92gRjwRG
4YO6CA0krj9nxxXshf0h3uU3Oa0hksG2Xbb2ZCLNGf3JPuuWfdYxRfH9st+iaPn3csdVPRKwCQHr
7zxUbpDMP4rxpuwUjLV/D00bbRyLFvfAibc/Frq8gIzaJ3r/8yYXECFTcT9ZSbKkI5i0fuXoxIq5
pjizLyfvhoiXGsY4MeYCKUJLhkOXvOua8ejG/b2bmwedqYj2JZYX4VJsdXMy9UiDo/Enjy3Pqv5t
UXO/zTiCF7v2MtWs0cdwKFt/cgv0uHa3BU1H8OC0XjpebF6V18W5IXgqSxZFcLgc5w0RFzXovCLp
5KxhPKWBnjk73ehP1w0ieeMzRFAUSBTGNCKY9uT/fxahbGfZXj15pjftPsSz7jUVJkLy7GSIMCkt
5gXtdBxYvIs2YlnWvDfF22qeCv01n1+q9T3qXwvtmTpfbFOl9ymznuDK2VJnJaMGyq9bc8U9zW5c
FcGPIwqCUV6gCtUOy0M3DmfH0RQ+LPEBEUFVd2jyzxMcY2v96liWV4OHL/t+fcVlYwslY7tacjz9
ZUj0k9WzAAXqdOLjcqgoH0gezwwRQ2Vk7jS4EQMMMaOVR/XpsTaME7jmPGuOdw78rTC1r2Nezx6n
NxFHEkPEUll8qIvWtnF82tXkDRP6ast5+H3dYpINJGKnNHPR+jFP4dnJvUW+lubX6+Nerq0Z9vZ7
n1KKKe7xaEkxbpMwL44bb0ajrlYwP8+mfdncJ8tNAkowj5A9t1SPzNJNRpQWtC9Ma71hML7QuFF4
whY9/1vVMUQ4FW8q2lgMnuDOb1Hyx62/NdV9rNKokZlf8N+yK6vGbXCgRdyNvcrUvtFYxVolOdJE
3lcaox7LKArgRrJvqtPGh2PV35O+3PPbHqoNEVKVl8vaokcQ4Qc05uvSQ7/n6fr+kXiyCKkazagp
sd2HcwqSiXGvTT/y+LYgIUKq3Drlrm5hw1SR89BCei+2QPuSqyDRkiUV4VQuoXW2LnBXvAm0Pvjv
S88iq+KuKzPL9v9PbmU6llMUVQZgen9iaeGl/Wm5sdRuiFiqidZ66o42spP+V9d3vgXO/uurKTsc
RSAV7aYqNjss5xJGh03+YS29+G4JWq/GDQlUNX+u/5DMPsJVt3aAzyXGtrbpTwa1MJ68V8v79bFl
Cyv4am9Wgztxdw1Z0nn4a+coS8eyaQvH7TySkc8O08OZMa8x09DVbd+tVVUjyfAijopDNyRLIiws
G3OvNdPdpP1qzHZ33S6SCCkiqZZ56IYk2iaPSlqd/wEP38OQld4AspXrvyC5QIoQKsKZ0ZUtHmr0
dDrMeJ3h8R0xUh9iLscy2Rs2aCeg4Hb9x2Sfs/3/k4t16CYZHA5jJcOB1OGsx0G1HDq0f14fX7KN
RFTV3NEpchzEB/BJVMuxUN0tZONu//80b6OixZBkmDeOdFRjOOo8XGF/2dDCEcuMlpI2bxrUvvZu
edRu4vkjhkjaSifDyitiDmhwNryIJ1CIKRS5v2zLC84ad+A7tFpzPvZr9BL3pVfifQrSFbvbFlFw
2IxkA52XGeVM7VcMBk4zVWXekomLeKk+tejcjs4QmvETr/505nFVsZtIllHESlm5tQ5G0jZnlHd9
GpmHsSuDm+whwqP6dRysToc92iLI+N5WlUZl1hCccSp6SLXi+Rf9Rfaej+d8RZXFUWVIksqx8R/A
U9ZHnJnbMgI8EVZBElh78oSqFCiz8uAm+mZiiMLaJZCCToVm/pCZQLRr/8T56OXGzoqerxtfkuiJ
xK1G3JvGaBLUc8CYkmQe1U6T88WA6I4TK4KW1FLCwQqucX1pVlhqDMwwP+b78mCe2n/NoAziYFVk
ZrINKjhtZGluQQ29O+dR/41s+ukDhRTFdSvJtpLgsnU+jXY/2gATpwPuCdZXUEb7dU4UmZlk7iIQ
amjsNac9t0PSP40EZwZRMZd9PCBfuIKIQKgOFU0LMhQjehHZ0xqY/nJf3S1702ch80HGt1uCPAW8
CLrm64/lTbVtJQYTUVLcpGkTAaRzdrK3MQ3Y1ncwK6wlG1vw6yatnLUDHDBkbeHl0/d+KL10Vdxp
Jf4ggqOM0aZg1cU2ygrdKxq2GyvmV312mNlbX7sKr5N9wrYRPp23WQ8287XHqjD9UNPA1Q8oYF3f
qrIPEM5bB1avqhIBI4tCru/W8Vuh3SW63ykhcJudL20pwZ3NCQV5MmT9eY6XB25Vd06b7Ba9P1nN
TVx+xBAxUrPeFXPSufNRd9LfPZtmbxlvexwyRJJXXJujmgLVeNb4HKRdA44rFd5IsqwiSMrJ4qTt
LOzMrOZeP+Uhs5NvWpK/Xl9a2fBChSrNE/B+WIjV2cL3lVV6dsdQ8rxJxYcYIsPrWHd0WQZXD/O8
34GezWf5fCxsbXfb7AW31fu6jC2OV+0c/L2em4NbtyuaZr9JEyr2vqxoK4KlLIjoWgMDmJeTXVX6
pg9auT04ut7zO1xZNirLyleJTcpWQ/DhpjdcSEvDXJl7D4wg6Z6zfH/dVBIPEzFSOiuGKq/JgHJw
QfZDXeo7mzSJ50YVjsw2V9WdJXcjES01uPgGq3D0oxE/Ry1YKsy3MvrR2jpoPX7pxbvWdapL/GaV
C0FDRE8lTQRTdajp0ZHu+va+TFJ4yIs+H2c8W2vm6s1rhRdgEI33s1f3/9r225o+XrenJCaK6KpR
LzLbjRlcXje/ToZ7mon+SFx7V2XlaRxaxUdKzCnCq5K6aiFFYw2hSwecTMR914f4kCBlcApIQBH6
tc+NvTYuim0isamIucItFtIbmdXhVQX8sEW+q5tE8SmyoTdLfjqgihjKqb2OZ/+1CCZ256j6KGW5
oIi4MsYirdHhANIltHtN86kwbI+hhar9kfbFiY+/tO5h+tOM0XGZVDrSEncSmWHHoRtZm2DvpaPh
1WuYj69m8tzPqgqVpF4tArKWSS/1ppsbUFeXflkPb05eHlYw0FkUmGccL2EbL4frW1m2MMLxnies
4RwrE/a0OTep7lUW3d02tHCuJzxvBtQWgDQ1v+ck8bVZRWItCZUiVWxauRwd27keorc76LnrZVpx
sFdVn6ss7IsYrXltsnXgKIuwr5Ds4adNdb68B2weij3LLgNbsjrsSxZABGjZGbEmC/RqYcIOs/uI
Bvjb7hgiPMvS5qyZHAzc89eiebGXL5NKU0RifxGf1S+WqdEBOaFpdCEw+dAIrw9OpxKwl5lEONmL
rDLcmuJk702KoG76AIorjCIbevuiT3Eobhj4HZEvgOfExFsQrVvP5saNr94iLitzobHSAIgQmqAF
sQtjpy03FjZFXFZrRSYesZAK5mt93+h2SMEKAgmQQ6ZN3677q+S4EWmgDNxOptjRSDiDg6suyZ52
37hmIpwCEpN5ce/4iUFuXAjhet0uDkkTautHthTPow2h9lWFTZKET1G1e+WLMTUlts9Awcpi3Fvd
fNdm7/Fi7IqaHTNXpbJ6eTNREb7luEAvFaaDx9A1/WlH+uSREhn09dW4/BVUBHAleeHW3brW57Gz
wM2udY/cbndNGiFTz/gOGy33JuO2hyIq8rZaoPWcm8LoztyC/NOcTv+YfakK1zI7Cf5sVnGtjRxn
DDVeR/27vj5fN9HlMERFTe/YMdDNv2xhyLL3HUeRrAS8olPdvi4e82Dqo3/HirVaoRq+EfTa2dd+
eFicnxFgdOjpvGH2GF7wgMjVuGZrYFuGRoXO7ixtnw+K/FQ2c6G8lA5FXrU8gryjFhRO6SVt4lvx
E3Ho/vrcL66opYvYJ2x81x2iTV7YPbXVMVsVKhKycYUbqeEkI2Wb2A5wVZnXDXXmNVRTFXA/8oP/
XBowbSELbfGyVZUbwfXOyd9iaGroxp+ah3N8PyZHSk/sq4J1UPYdwo6Ph8yFS2EB2NfW8biqveZy
YoIPEI6vaK0ivhprD1kKjjZNFAROXZDe/z/OvmU5bpxp9okYAd7JLS/NpqSWZMn22N4wPPaYd5Dg
DSSf/k/O2ejDNBonetsLEF2oAgpViUwr8PCgnJz91/Lv2wss8SARCdXu7qrn7fEHnJPVP7HszJqn
YVY9ZZXZR8g6fTClNjlHT24gzxV97PP09rSv7giwjxCyU764ptWSKWnbEV6/BnT4ujuKqLq6I2Nw
IWArH5xTfCvGhHpkX1PSLYP3Y2Y7c2k0cQCUxqDXuow+mm1WDTSYst02VCw90qUXYtrNV6/Xjzbm
8osMQfHZPC0vJgRQtS/bnFinJtaiQnEnkFhRREW5tM7N3cObHoNcPP5p1qZgVZExXUeu2kSkleK1
MxrNgv9Rpdq7/c0K9aA5tYmRsiczbj9D9lQpfSLxMhEhpYPms4AU2wzdzTfdey9U5RTZuEJ0D21e
6EaB3S/frF+z11ahOzYKBQbZ2EKED1AKBQc22r2+FlreS7293Y6M6xdl2P344IfMd2t1g3YZtg79
hcf2CSLV5zzl0f8T1lTVsCTbhoh/GrOygOoS4q8GLo1P3V8zMaMhM1KLq162yZxTCHGQ4LRAyuMT
e/mFoiFZ/ZVb59s2kg0tBPhqmTRneMOVECMhy2cInbSd4mD79x3nlaNHBECtNl4reTXkkVovHKI5
Rj0x4nH2B3SIcXmZv2Wn7WTG5DEL20dcwgPnybUDElUxf1Tx/v9bx7kyBxEhBRq6sltX6Id+++Yk
Q1p8Ls9QGoj3BxpAaqB4PjTiS2WnUeLJImpKL2rTqTqc5fPyRe/PdLoLjW4TETPFBrPxqQVhDEPX
88g1yjkg3FNdPq/jKjG8EN1Tp2tkb6D5sD2Qo+KbuM/8hMvQ+T7xFgC2/zcSK2Ox6nmBKxRj6hpn
u1C4r+yIEDFTtlEYZlv/K12gn7SggUg2+q6xH6+hHs6v5MwUX5IEioigagooL9geHGmhyOaTvv9V
qGRopX9CiO/VsKjVmtDJpmgrjgE9daEWluF2YilkMCAddRdnDtZZiHZSkx3KnBAt9OuKVBEjLQoZ
drfldybJjnBiN+06tYZ7JMnr4+w/lCy+vU1JAktEULVlPTWLBesX3AZLon5a87vwQHjfeKQ+Hw6J
meDKmR2h1XVg/Rj9qKpUBPYSnxFxU6Trdo21kM1x7Pem/MytJ4uryARkTiMST+1FhpOHGYfsCP9D
Xw+pNi1kEahXeAQRgRM/q95Vyc5RETLFtyrfSwu3QpJ4iQkN+u3VQfpth/WpCe3oviUWDus1q0c2
THAdq7POvbu+eJ5qiWXrIKTe8wLVUcvB/NGjcdYo17/OKj7Sw0uunC8ihKq0xgUCMMhdFm21Hwdz
GNNtL/9oS5EBdtpuEe97N9p2i96X7ouioCgNjg3U7VjiDU+G+cjp95UrtjhJkIkd48xvHadyapa4
47fCSp3x010rK3aLG8/VinHEkwyer5HZr1FLVWgtSfIldovHDsRD64opg7EgKPkLp0+seNtblZiD
zHOEDbMCg0neAVeS1PPPuf/iak+edt99WSQCG0e8uslGf0jYYr/VxvI69bxUtJ4kZhFBbKjxtvnk
w+L+8lfJn8ol1crUdN5vr6fEKP/BsVW5Wyw6YdCl/WpVf/vd89QqUnbZ0EK1grq1aS4+htYQR+RP
rUXTfJ8XitRdmr97Te/iZmTqf7Lm50wU+9Z1bLVN/gNiMzSPeBkGHr7NsfegByx0n/OnQ2rSO/eJ
KpWVmUbYH3lrzAuQBSyx21M1f7X2U6Oi3pYViUQEG0BeEKNd8Beapyyxz166Jx7QTMd7ykzhkrLp
CzlOz1dqrx4+off8b1yG083bz8umUu6VebwQqI0D0TJ/wynuae8ZXlpsLF7H2F7i2y4vOwItIbGZ
Mrdo+q3CvTolf6BADrFnYL62kx3iuqJMMmU78NGm+JCL8NEuQQ6Ir8wQOmeVEXWuShJAYn8RxGaC
JcnWStInZvZgdg/cf9mpAkwmsb0IVKN7pjslxx3SHi/j8mn3nnN27kzV83nZzI/PfjBK3o1eprOj
CmR7sV2DB73qTjuvFaeebPjj9w/Dj8ytjG2HYYzqvZxOA/3q8dNtr5EZRgjZlnf2UBTDkKDbzF88
VEhjvTGrx3prhndqb71iAWRuI+Q3XG+9BiR5kE20360xLVSathLTiKxSrd5xUIThdK3N743xpW6g
YDCpWg2SSYtQKc3kQ97XFSIJr9I5hM4y6+dts8tGFhxm2zi6wMf5lFvgNcPoa6FiDZYNLTiL2VGP
Fb02JPnu7OfMN6rvw1DYd7WkbCJySZWrNYwN8uDE3k5aF6+q3FqSpYpgqDJnblfkJQNBz/d1HYNV
b4Kx59Eyv01VFbS+oyijHuf0lXRYREMtRj85BmCHidtVMc2qgDR1E1hOdy4tKx4arur0yxZC2O/x
vjEDo8yEHES7jOWPfFDkNrJrlYhz8vaJOk2GJWjAS3yw1+54HZV0T+xJj8nZTmlCFLmO5C+IUKfF
5EUFcuU+oRX6JX4O+um7Os02EVFNuNO2C61hnbp/naeXxlLkrJINTaSRWhtGiG/D/YcZ+tC99jdQ
SIDFDnqwDP2k8CGZXYTwndBfLocBk4dETkhaGtWG6oYjcU8RxcQbqL22e86S3fjKjRdjj01Og9JL
rU5xPZN94fhTH06TubSKotngPvMWN+CSKd5895PJv1T8++3NTbYEwl5v8NIDjrdgSWn3YTOnNn+a
dyA6mnvIKeA6Qp6mL3lu5kU5Jo4/gBW9tuawrGmLboh7584vQpn4MDgglsng+BCxK1cWzipOV5n1
hSyty4GQ3Ha9TyqLh0aTrt1fy4L3n+OJWvfZR8QulZbfuk6pIY/Sn+z8Mdd+aKpjXHLciuilzbHH
oSqNPrGbJci6nx64OzZ9Cm47jiSsRAATWRsgyBbYJsvzh8Feod48xfcNLURs007GwkHTm2T9K4or
uqnYjCXLKRJL7R3Bm3IfqRmEAycr3Odn7v9h9Y+pvPPAFdFLg9l1mq0jXNtRj6cdSOpZJTgkW00h
ULWBzabdwShe96rZF6v8wlWHlGxoIUZ9q5qr5nBzd7hMVuLW50z1IP64aVw5wEVOKZzWnT7ZRwby
cpDyL49lCtyVsg8ga4WKQCUX2L+SuBh/ivTTGIzhHh348jUg737Snaof+Ul1Yb5+Z4OgnXCbwgLw
ZbHwrTHGfRmPnv2f4zdyAgnXox1limRT+pUj5/qw43MIZvsoGR9fQWs37pI6HKPpqxGQAOyf4e0I
u97Hwn85QuTDV2x9cgkExVhCv0HJ58yTEi20t+xVC/VPe9gHIfs9hDRRiSZcT4PwPSGkTer51Bhh
O/3dfXG/uacyLqIytCLtghzODI2zSn36qjPjS8fvH/7Z3K3It44Tk3rn1v+nGsJC9WJcNrRwGDtQ
HV1Wc2NJwTpcfqN6nqmtBca46ts3p4NA+6fbyyP7kBDrw2zVDEryuHHU57JO9PqBqd4iyYYWYp3O
s2e7h3tZ+ifDeKzoP7MKS3a9cgXTC0m0PszG2DPc7+xqORUaFAi9Oa7dV5L/JoYRc4MFGzjlZtsJ
fcsONvdl3P++bbGrpxE+LZzUhj4xC207LE1nhp3XBL6haDtLRhZxWm5Z96535L4++XvZQ31WJF6S
hRAZqgBw8ZYS1APJwEsedLpLUrvq/s6W3o5v20S2HiJWq3WsEQgtTH2MN3TLGUoSQf9oRUtsxvXJ
eV5UgIJ/72P/2eYhxymE97Q3Blk2eBUP91N91n6RS3MqcdtBE+nZeCW/rG9Ain3GW58EcNU34/Gu
V/L48GHdD9G+8NVv9Awh6W5FkGcr6AUzRRBKzSeEuwEsp1vMMN/8wOPy3JycV7xenQIIq5+NR7zd
U4leyFxMCHeiZ2XN+h1blvaSMT0o/bt4aWEeIdrzcmBb5tRjous+tIjAwvKMX0xFqevq4Y7RhXgn
Eypodb8Z5yH3AmOfg2kHrL+GJuVanYbqwr3Pjt8pvFn2MSHC8SyNLyaodUHW9zWn6U5YCOJ/yIOD
TaavgqZ82LdFcTxerW9YvojeWkk1l9BzAO2z1Ubu2AfarJ0LCgTA5L21eZmM65beDlLJ2otYripr
dnOr8bc6hsdC83pxO9XdUTa0cMZ7+zoUxjgbZ+q5CYOUg0NVLVzJYogcVpkBdD53F+OslVVItSXq
oak6PVteHXmUJnsTU6Iiq5N9SwjxbFu4Njb41rKtgde8c+19y9Zg753ENb7R5fuiv99eC9myCwG/
9lPOtAIGI9b2MKNGSX67dfnWZM+r+9fG7rrewLuEcIcCSeP1/WhAjqX9ZAPgE/TW9s/tv3AdeoPB
hYi3cnRG+NYbZ5bxYJpXgKWWU7muAQgiwtkFZxT5pmcQqdd0RbDI3EzYBTInb/UaAgHnuSagXp6H
Llx2Febu6pUNf0eM+il3tFIn+rmrqicORwiKPT8znz9WbWcHq6ZCmhzedOUEE4FdoATzC+Y523nP
7S9tzc0UjxNpknUA9N9eGomdRDBXjjKUZvobOec1fTfa6tneVAzVEiuJcK7OqvsZzL2H487e9I/B
addqsT/5+pI9+rPjGZ/GUjP6b8zyRqhx3/5DMpMJh76ZuwZtPXzVIP6vkVhlyPachA3lueKAOUa6
tihC6Hf9YrXz0m1nY2y18qWmdqmd+5rW7vuobTr5OQPMbarO+8Nhr3xN7OiyeuBGC6nN1Km907aC
15a9OdSOO7qGuV+HtT7ERqaFRWWm+3zn2ont3q7f+2brapb2hhMcD/EsXpz1YQp056Q5KpkBifOJ
nCVUt3e988o27e0CjLe15z/7S9neQxMLXXNhRzPsrdnKUu9Snl9y76tNY6tVnI+S3V9UbGpnz9RZ
mQ9p6ZOTuWZJCwK2ysvw/KCKcpOnZf09LxTIYVnKZwl72ZyP1PBADJwe5QQnbE5seinDGQCoKvar
aM5C/fV28Mju+WIHuHbcfSNsg80AMnzA88iT9Wpe/B8EPWBUvuLbn5HE6H9oTJbV90u97tNympzn
LsNTW+4h7zerRtUJlriWCJk0inIrV0qcs4lb/i9HM70lNirs2fedLyJSsp99ND092zmj/qXFW+01
l6bOVAzHstkL52XR7ZaZLS4gYgRUDueJLgN/s8uhhIbR7SWQfUHwqdHRvT53Neds1/74y7BJjVzP
rv++PbokZxERklq9FhuIgZuUun87zD/rECphFnAFtIbgaP8ylnp0+0uSQ0bETHp7mfUoVDdpiVd7
4Yom/TdX681nvzTssM18GrWE54pIlPitiKIcNCCOSq+j6eiQf9jSGifbrtKtNVQcdLIPCMkxqMv3
qtxhN2NyP7v+9IrcI7UX1ftnyaKLaMq+1puJGwNNJ97SwJppEYIYQPWISTb54/cPt97MY5zpa1al
ExRvvKV5WXN6qjxDsefKhj/+1IfhfcPhUPQt63RhRlwu9VlHb2ioNsWpLrONcFp0aBx4jsnqlAy9
FmDDQCne9+50HCGeO42PHM9TMfeJnZhfxQOvkn3g8e0gkM1dCOY+23jvDFWdZlCkLHTvxKtcsc/J
rC6kuhW4jd3Bqut0JsOpGcwvbIPInNUo6liS4UUM30xK7NJeU8Phu0Tb3ael38NpUjm8bPhjf/rg
M7OvD/1I2sMd3bCbmqRe19OKruVddhcJ6TZH37V+tHPUyDLA8Z3MD5fKre8xPdHF0SuP1Zs9FfSy
t+G0fNXsU1t/uz3xq3bB0EKSDHHWsdjNil5IadUgUtnC0uJnI/cU/cOrDonxj+9+sDvKnoS1i99e
iorE/opHsIN/j80xtLgNzB7nvb3TC13c3xsOlSBny+fbZrmeaWFwYRNYjHIanTprL4fIi3kyIfKS
J328h1kw4QXNXTBBfEbYDjRnK6aZ1zD/+LTWn/bsL18FAJWtrLAV7LQYWo/gH2T1wwzxMcOIlAhK
2djCXuDMbVkuLYEcG32BQ85+Uqmgh1fvVEQXM0LWUG0YZw3T9t+599Wt80CvU0pUBA5X0wSML2wE
WbE0VM/q7rJ66FxkWdQZdrqQNeyq/HG3VFTVsr8hnN+GN/iWa8H6fHhb/WQFObyVBWamOKMkCyCK
feYtyYuGIWzZVG+Blv/oKwaOlHG454iFlY7vfghbz69qQuatvaCb63QsauvQyVVwncPU/7nIYnAh
cEcPPC5MwxJ3WxfP3pJwy33UuZ+2bI/ygZ3sUbXtS7YfUwhjQlFjdAl2TlyctWAvOS5JPnikbu8S
stGF6MW9WF/nAqNXuhZulpF2qMHeN7QQvc6Iy3CRac3F6PU/xwvXoPNVvBOyaQvROxt5y9ky0ksJ
npQvUOG2vpBGtbiSwcUnCrXZWnrtk/bi+x6KLUZLzxrXN4VZJH4vQjR1iEuhzp23F7vyv6CvXgUL
/QMRUEVYySYvRK2nQ8CD8g1hxTQ7XizTjDfPUKR+kp1H1P9cIOjt2ngkcxk2cMuBhAUc2c+j0YXl
TM696iuyk0sktHPtnWcOM3ByJd5DiwY9CNJWkMzqIY0p4OgBURztsrU4jPhhj6AQXGgWGx/a+8/6
/Nvk0Vh/uu39sqGFsEXC42fMwe7p6J9b+mbsr4sK5CtbYiFmNb+C7B/H0WWtL7UXO5mixiQbVwhY
nhu607mwRgY+qZo1oAlX6QnKhhbiNXc9PLrqMeVmvPTuGNJRRdIgsbOIyWy43UwulAgvVqEnucMD
4kDQzlb1XWW+KAIzyVyXvtvk9FI8HVJ5Y6KF/aN9mSPrVJ/8qL2ndA2KOSFsJ4+zutlLpCPAOc7f
2aC4k0jnL2THzCVGzUbMf4zXCLRddVyczGfnffqa47VI9Y+qjSBbh+P3D6FkUnsGW1XVXqj2o/oF
bGkwqsr61zsuMI4QpqDOzN3yuDyAsPkgt3zoz6hUxuVJ9VRY4p7/Gu/D5AsC6r3Jm+nFmxrvcWPG
GHRbdddjRkxfiFejZ5lb+pxe5iYLyjrSweDLXEXQSrZkEZq54GCyysKil00r+xDYjKgn/We/KAIn
z4vAVd5VZAsshLDnT3MzFg72fmA/6ump26aQF4o0RDK4iNHkh/pNoefdpWCfh+YT5G727u32RixJ
Y0WMJplMyD2tC5jxytgw3o3u077HuEorjnOJ64ggTaAKyjxzcSSO2ZL41Z6UvSKBleSYogAoB++p
n2d7e9GHb32WuPbFNtJiagJexnk/KCwvM48Qt1brOY0P2NWla9C5LAOn2gPDij2VEoJsZcXYzXxm
tjuSqXV7zvn3ARW6iv24vbSysYUzFtrspFtnFyn+Fs+QX5l+LLmrsMvVrgjRRZ65ZaDr2htWe1m8
lxJsnRYLdP6kjW+oOwZkfrDvvAeJ+M18nzgw3fgTIN8IKj3gjAeLcbrPQkLQ4rn51OVT0V1QV44n
B5pxK7v4Ss2I685PRO3ItrWKXmc2XLQ57QSQ+c/3TJv8Rziy6HPIh3jtpc0DYjyPNOD8npdXePtg
/O85lRG3tbweQ/MWqEhmJU6lKt9fd8f/cKUVk9dmTX3cpdz2dXUWVFkgphmYja1qocvsLSynXxfF
CjgLksp8eoJWchM0ha84SK5vBP9hSyMsa+v1yO0Pw3h7yF0rBLmeNijuDhLriGg8jekuJQsM39Wx
i7f2ADGAVVGxC8sGF9Inc/ZXrS0Neqkt8qnov1sm+02U3O/Xd2IiYu/K3OKMbAhRrTFiZ/mpw9VJ
2DMvyqx4UWm7yP7D8fuHJISiBjjgNo6TpPrak+9jESya6gGHJA0kIlUaAHz5NOBZyCX7kl2G9BDu
AGjwvflqnfA0LlKhkCUOKupH1iWZ6bChqFNpf68MWD6/01Unlcw+QuTqZOW+N2Kz8ba00F+b9a27
i+yG/Ic0bbatRkcHFDf+laaa00fzrCrWyWYthOzAl04HVzK9aNqP3oztvg5Qk7q9TUpCVgTRUWO3
ylXHGWW3yA+KeHWbZNE/FZqiliCZu4icG1s2F+uEs7u06Xm2m3cj7wKHUcXdRDa8ELQNNJJqAkDI
RbO001a7gV54p6G2otvWkfiiiKCbt3pYeInNEve3QA9aTfW8WTbw8X8+BKrB3IKgJdte+m5NqD5E
o/379pSvJ/P/oT+jDS8cfhSl89GdnpyqjthS/PSbYgUBcDFEeIkf3/6S7D8IqVNnzXundbiTWF65
GZHdauOXvcCLDEX6JBtfCNas94Z+GCD8yNt6DLJxLgO2v9+eu8xvhDoFDtXWox5SVtb82e0nSp/L
7O/7hhai1R+huo2uMhZggRyqe64P6KCuCFeJTUQA3GT1dqMt8JvNGcPaaeJCU92fZEMfJ9dHlzTn
0TQGjV6c0Q17f0nAN69YSYlPisi3NnMye9DR/qKVXiRkAMKd+8sPneQN3pA2/qu9FooiiOScFUnN
PN/t0d/U6WXRrGTTtjjPg2Xs4tr+1dMh6lTIBJm1hACeNLd1y+1oWYGNjMSd22B/W0u/U9V4ZTY7
PvxhOVoDnF3eNuDSg4eefHC+Ert7AkvKae82CATbKnyg7I8IUczMreqKejwuV79IGVkqlJZsXCF6
C0Dl93pDhIHF8E/GGvtUtEQlCy8JX5HSbOpcPvo9avdGkwEoq50yLHrEsOHdFcMiXgfvVGm5DBN6
A6MZMJAFDnbQmIoLlcQyIkTHoXw1ex0rC50GmsXzcue4QgDPDEox84Rx6XbarUujotuTGFskNMuZ
sRcL7+nFBcFhO7dPejc5AUh7FLuDbPwjNfng6dD90Ve7gLGng8LFZFDnaYI9Vzm4JJBEHjNCJrRS
a5gFVB8kh/ZVH9oMTAjdmTpFfNtfZEt6/P7hL2RD2egORfEv30oncnvPPi9gOP3r9uiSHM0WQtTI
3LHI6YA9Lauj4Xs/trFRQPRTcaZcL1Ngv/rfyetox+wD84Gr6LcQD+fCGVTI5J9icoPK/6se0r67
L6xs4dTNljmb3NJBCX+twc8R13grMGv3pYIitZZf9rbu9EcV01yCpg+qwQwGFRWnxEdFXM42lKO7
jgtioLCTpepPq5aHvLtLNYYQkVxryUat5lABu1TGeFrm9qEqVNElcU0RNeNarrZmeNd5MdqkKx/p
XdzAmLIQtSgGDfvgYsotGIcNH65TtFTVkZFN+liGD/FU9yB+BOc9RblyhG6TFZe1ooQgiSURLsMa
UP94M8zBq+q7Z67nsoM2Moim6ejdt5+JoBltH4zZyze0SwDbODfU+Gaydo0552+39wOZdYSAnQeg
FTUXkB9mcT3ZWj8P89JhiunLRheD9BA+rJwSNzZtC9umD039zousiKZu/Qa2GTH0bhWRY+ImSGr9
5+R69102RdRMBh22gbZoIHHiny3HhzK6Fmkai+6yuwiaac2pMyuGGo6/oJYLjRBt0IJl16fwrvHF
PuQARao683EQVkMLttz8pCl7kJJFFVuQ2tRNJEdh5eJpox2SJk/bid8lUEeISAU2ba0HcZ8CJcUu
i/i+BFNOcVfLl7/vsosI86n70RohuYYEwdvBe7pNNDSm+1CFRMT4lBPtyQ4W+wuv66+8q54Jnq0t
rYoNVpJ9iCgfzbYgxNDAZxzSVl0IDn3/jGdl3TvL1iKA/pX2B0I6CgeVnFIizocyEHkuFHuyb7TR
gPepYCmN7lSjwjqL+w6Yg+mMd1GXPdvnM6v5H7TOf3VOpmIaks1f3Ho0yHlMGa6grlUFxS+3/e2p
lvn6Sw5MXriWr3j21hdlg8m/jEXYp/2pS6zIYnhn3UVFfNdTDkJE4I9b+dM+FriZMDzd4DVaeZfc
V2xvkiAWYT+8WlwUvw/7D2nuvTDVC2HZuIfvfjht8RBR302OQs6iPVT6g6YCMUp8X4T6mMNqt5MP
3IAx/qybLcCrtnCvuzPEBIO1O921OYhAH8id7vN0NB8h6/PLrY8S4Ggo8lXZHzgM9sEwFt0Lvtao
6TZukdaU/Eb5OEP1kkPZduh/5vZ635krUrVpVVt0EGsFQgQkQKDqDkpHkdxLQkrkZnNrPFsvfZhn
9740dhXORcCLz/eZXghX4k5et0Nn+7Jq1RwYxfRzb1TSgzKfFMLVwnMVPhIT++bM8+edrHtK9er7
7YlLkkARKdNudlls2PmhL0ajkV+qBlCHvg+y6fW+DwjJ8VDqlTHvqKqP2AUA4dUNL5i9NCsUTi9Z
VZHSzFzQ3fQdpJib+Skrp2CBbCaEWRR5iGx0we39Tfe7amSYvcM/2YP9y/ercHBULQGZ9YXrbNGb
DrE40tdsHR8cnQYoc33ShibMljq6bX+J94hwmWVeVqY7KDiy3hsfzGx0T6BlugvxBzDO/+4KG8gs
MsfA5YR3j2371mkPTffl9ryvc/ISYAb+d2zkTHuBZAepDnSPzCh/oOcOcgD/P6xCEtuIOJnGqisH
JeTjetJ3VeiPUeODf1LhO7LRhSLUNhm6SQZY3pvz2Mjz3zoniqubbGjhmNKaYthyG1c3SOqZEZuA
sMpsXZFjSnxeRMpUHqj1tfzYJ0f2WNs+6D3GsHIsxYYgm/vx2Q8nSWYMi8uOtKCb8zIoEVTnwWmY
YjuQjX78/mH0sZp01udHdm+aYL1wwa7667ZDyswixKpdLJPVNKh78LYAoVIbQdr6ken5nRMXMspi
2/2F9DhB/HoJmMmirFcdqZKzW8TEVLu9DPmKpKbsnr094fWvHIp2TvdilirqHpnZhWD1zbnNCorK
Yu37PU1Ga9BxM8nocs992QH9lxBM62qCLcmh+A9HK6mIzPFnp8ItXyX7OgYXwsnUkHOsDNvwGKNP
+LMLsyhP8nQPzbD8RkM/0hUgtGv7/fGh4/cP3tnmQ9a7TYfT1nvG3h8f4rsQXgx9VZ55bR3wAZHy
LSd+Y3UeQDM7JLnDCs7vlNbb7QCQTF5Up1ytvO2Yhxy23l82+1lvp1ADhW6hIsy5FmDH3IVVGIfd
8Mq1R/+ds0ePOXVozXZK8loRwDLbCMY3y2aDsjbO8g6Pe/YM1O6OCt4mm7qwp2162TD/gA6sxvQ4
/N7aMmmVBHvHBiO+jjnsImxpxKGrZ0Fl9mK+b2F+pqcscuMdAH7rVEEB7h5tnOMzwv6mOTqfR35k
gsOvymxD5s6KlF5mHWFrMzOye8fb6AvT7RMfT3o7RH33z22vlK2qkILQZXXKoTKPM/xxoY+lChwm
m7Swo239ZuUZZIlQDBkDTBrMHiGQc3dNWuRoy2pUXtsMg1tO1QbgGf9jdSolAIlBRGSYU7nbulQ4
p2ZtCcvRAoT/nr44XETkZ9OhKQpuLhyue7GDNhjZWWit1R05zTG4EJ6VC0enBio2hZn95eXtDnmm
zbrT4EKA6iCbX60CMzeK/pUxN/IgUnd7LSXboogF67fMM8oea4k0bIsZmz/bbJxAaO31IZIdxR+Q
fUWIzpIt1My041psPNn2U0F/+/pZ0xTnksTZRdo1Y19cW9dxuvYjC5yfJWpO+j08sMe6CgFqO6Ta
uIkLGkqtQdZGXH/ayB255DG2EKRoEa06d5DZgM8vqb2CB1Bxv4e0AIOLeDAy6267OSiTrd4LAfV5
xgJNdfG7FqSu5Yv1c8YAkBs56VJ7fa+y10nVirrawMS4whk6N15F5paDfYa4saFfiKUHyFNDuhaJ
WaNV3WpBlRsK15f9CyFk29bRQUKksZROedhXw7vJsi+3o0o2tBCwxJ7tqYPJU5Nh6CUDW4SqQ33N
2Q/bH5/8kIRpe8tJOYEzB/RJc1hnc/UTSQwL6n0f3m/P/mrGjU8I0Zoxw10m7yABmr7YLnnGq4C4
zcbAcfvU9VU4y+uFXHxGOFhtLwN+wrW7FPjKPp1BXtmG2lcr6FISkbOqjiv7M0IAD5q2O/a0Dimf
oNBn7A8lcuPNHIO8bOLb9pKtthDH82qti5aZQzoZUwglnk8GVQGlJUOLVejFm8la2G6XNmYR2Hgr
ZKpybZn5xSK00YMCcdMw9LjFWUJPeTwFUN2uvrK0PeUnX1F6lXEfi0ohW7PbReN5WOaH/sk+jYlZ
hfqb80rPIEYNjSB/qR7G8xA1F9WNSGY0MbCr2tcA6+9SxybhBLBYq3x9dniNmM0i+sQitYVmD684
hi7SITWfqiiLsrOf8Hc1WbRs9sfvHwIczYGxtEx8ovSf1/GVqKiIJZurWJoeGk/XthXjWsnxdLFO
zESP1dLF1yteMI0QztRp8YEJ/lQ8LdGUgpb4DSdPNIT3m0aI5a4fHSczsi4dxnM1PuuVohB4/VEh
5i5EcJO1huU11pBCpjXYeutxavJzhbt6wbRg0OzIA+FB3f127VXRAjpu/lccSWwRT4QNw6hvwOTU
S+jPjzQzTx4xUFHKA1/7XQ4qdVjJsosN44JsDs3pNKQOaR5HPwuL0nwrWzPMatC5kr+6loa9oQI7
yrxArMj3TWOMpoYlWk5bbEZdsvGgfoJqc7ydQT90e8OV/SchwI1Gt7JJw3IxPiXQfInRfY1n3wkZ
tFjY/quezRQtB8XXJAEp1uiHvGpYyTSUb91od09KmN+/a33NB4RI712L5rzJ+5R8coM9Ot4IQfq2
DLunLWqjGUrXbUST6l8NWZWWkMzVxeet1tI7S9doQ+qhlVH3/2z2Jw+Nh3wiwaSNT3x9N6xzleff
/o+zL1uOVGe6fSIikBgEt0CVC9x22z133xA97GYQ8yjx9GfV/v4T4S1bRQS3daESqcyUlFq51u2l
0vm5khWmxsLVZUuHuBryk2GAWuIzikiQ1Hxysye6y8Gh2eXVUj7xat+e7XKIBR0uLDfe2ZBf6zzv
bjU/ymy3NVXr3kqimLphWnOAg2OZkPOV4zuf/nVvcsqTYa/PXPMxamHf8GoL/WNwb4AF0XO1BGLb
Ql6O0dCP99NgH7iyYi9Tm2HFNDXE5/4QO9Uc5dgYoFEQ3151TciojbBpO41FOmLV+ejeLbJ79DL7
fGxoJfbtaWKzZ8N/LdL+EK33tWrEzqw1aUUVLOnafJwh+DrGdmGHbvO37SUICviJ0O+0efbpCMo9
snNm1HG4q9olEOStyoE7CP4xq2URdIt1Fcgb+eh/KhrDYV6Q5WNbfnBIJ6pn2bfG8C1b3Kr+sg28
aZ+FTKt0hvpXYRdpOLK2IO/BCOPQj4sYR6DlfSu1LTuwZW1saG9cPJeWj2kGHvygznPbeDZLgzSR
ldMOXFnHVke5Ojgpaya3T6e4GbP7FNgq2e4dWDUXH7UJ1yn8xagXd4q3XJ4cC+cKC2nSyHYWROey
ytmiEsSFYB5mThck43o6rf6hxxEEmpI0uqomG1mNKfZXP8ryAZAtvoOVfXvWnloxR5sa+BC4M8Wt
LE5dap4Ln4ZHltJTC+aEypQQg2HWqMCVdhku6SF4k41Wjv8ecXHcmAEdwVLKdI2AkYtau7tbuz3a
m7c9xVPVT6CKAea97uopWX4P0slz4+UPfbH3mKOz+fVvXxzQnWVcaZm2cyzz9a6y1ztiddFtm1+T
2OsTgacWy8extrK6JjOoINevU2sGxC7fzUv9uR7yHY/RGUeJ0HXrM5D7YfZmup5AWB87GXay3S5w
3fDKfk+IWB2AR+Y4rbwsQNvdgxQiWtt2r3tVZ30lTl0c87Jxs7G41IhQhoI0gXG6bf23911PVTUp
57TMF9eaYl7koaQQVZlZYA3uOe9YyMgeObTGRK/K55NDRWGzOR4kqsQutvVhufcNdyduNT6kVtBr
gvJN7kA02hn6B7MDTywI54Qowsrbe5LVrMGrSno6jm6X8SUmbRkJCN42B4nhPbWOzolsVkby5cqz
ip7n7XdnLSE1q+fbS6yb+XVNXsSuLDoTPavlEvt1CRrU9J3jzkcAWranVtJzJpwx5f4ci6siIYdw
iSOfR1LtXBg1zql2U89FS22Hw2uM1h7uu7Ui58xnP5dyAurRWdIw7dJjHMqeWlDvB15bjlUiDRns
m2M2EhxN25GKOoOdlACGRwL1sc1znJU1GvvM+46vYWr6d7dXWOf+ymZbrZsNCtDrMow9DXGESihw
wUHlupfN32N31fyJWlzPMrqSyc/nGIedR8i+hkXRPIkGfSppu7MVaLKEChlYV0+mBYFEJM6I74jw
wtrvn2Rl7+Q6TSC8Ag2wDZTVhGIVnNzG4VCyiJdQCL69CLrRr3Z7EWbN5tbckwZS3NYmRe18b4dm
73akM4wSwoNlWdsy2HOMxon3EEW5h95C4tp7iD/d8NdPejH1wRZ2x9Jrdp7tk2lAEs4QJ7c7dor1
VDUSS/pF644QUDeb2jmtzbCF1VCV78xlK3Y8R2d8ZQs2Vttya+oiAhjI+4GqDSvp/3N7YXXWUYK3
mpe1Thms09j8bvS8y2hhqzTq07HhleD1C8+uG4ngJVZ5plv5zPMtSEm3U+fTzF5tul59Www+S+e4
6HBym4uHdmHRbGVfDs1elRxZCa3zfsORpHMr8F0G7sQ5HsjtnpcQm5gljnZ7T/C6L1FO0LaRl74z
yAWXISM2TJrUUEkVu4wAmvymNl8PVlP4Ti+WGAzKFxvUYZs1Pg3Dl8XeA75qKimee/2yF3HmzqT0
BN+mWKAAit4bUNiID1Bp+zZtRrCaJaxXnolthg7oy0Y8TNxeI01wqPIJTs/EwCwTV496e1jJ8oGQ
vcT0dqkLnOr//aJxmGi1jgJDyyxq1icJ7eyJFGFORMhtFqD1die96lZfifBx8hppc5yBAYH7MjD/
YSZXqpK9GqFu9ZUgNztups6Mc7BZ5k/jUr/fZhlCdaQPnOUQy57tqY3ZeJLbGnT1X6+A7b0luvts
ETv5T2MdtS0b19a6AiYAR0j019r9HLDVesgyvvOgpfEgVSthcdKqMtCiHftm/i7Pt4d8dXfyk25o
JaqnHGWbgsGD0ENwIu12LrtDQGob+h3/dc5umnMT4JclTimDMMnsR6wQew3rGodRO7Pnth6B6S1W
VBBTyGe6ZUTGJXGG9Wvt+F9vB+7VBm9cjZ2rzV7kC2t258YrxwUCLvW3yep/utUHz7TPRW48NHQv
hnW+o8Sw2EA8uIkV9wMqn9zcjLehvXOW+XT7I3TDK4Frt/Y0O8JaEKzZZdjEKTXnO3/38vR2AdNT
27JxpGNN3cF/eEHurOHBz7/PNRBaox+YvjiN3fvG98/HPkXZqhufgX6pwQ6Uz/mpL4t3tf0XrKU7
tx2NodQ2bdMruVFKe4nLxrwX2RKYbf7OH9nOOmicSW3TTouNz9yAM4m1jcji39N8uXS+f5ns4Xmv
mKP7BiWaPZGZq5MiD7VrBq699Vxm9dfZojtXWaKJOrVxO3exj4GLDJUQAJ78Zf1sDVZic+d+zItw
MqwyKFt+T2Z2aVbjzvANnPMFeeJ9cy+3ElpLcZl2OwbVZK5XugiyBn1eg3TuC/EAad7H2T7U9257
aqM3SK0yk4w4i/S9N1xKIT5XZn2Ipg+DK/E+D5a5DODliv2BnirmJNygz9ti/bwdJLolUuJ9oaNB
WMlw2mdpaPDyJLA3hXkq7wHG32Md1Zw7VBUtuXFizZuJw9pShNsoTnY6Djg6rafBgJKqA5krp+zv
bn+RzqmVsF+cNqukB6deS2f+1BuVONszMn+ZTnvVJc1fqM3fU9v3AG8ayCxe/5ym46e0yS9XROXt
L9C46ivw2lY53F0H1MeQ64O5kKBpbfNDFKe2p0LYSMuZTdNcxH1bPYjcPk1l+k44e292OttcHe3F
LrgObPFLA8MbHT2nRXvvUz9umr0DiG746+8vhqcb+79Yy7KzST76RZiOT8fMruzfxdjYojZ6EXM6
B6Tkv+dh2hMu0E1bjWLAyyFwgr0IotShKc27lI8hqNFPx6auRHHakYqIYhQxGo8vbeN/M+d07yKn
80blrG20luAW9F3jXFLz7wrOxLtp89oft2euM4wSrR6pTAbu6iXGC18I2qzQFxuoGrZjZwAVnQYV
7dxfHL7GxC1/UGc0k86ev1pLQY4dA1SM2tYtmZN1s4j9avKjfBm2iyyXCVfqag/doQFEeCo+rfCm
kpa8EzjIrIGxkBDPp3hV7UOP/i4dYCT6PlgXFlsgFb69Kpo1V9upG157Bh4yRewU/hTgqo2DU86C
24NrllxFqIEtjYyFOYi4KgzcPRtJQODA8VrKmLUzf80xkyqhbLvLYheuieM+xIfxiBXgCcYP69y6
A6twOFf2vWSjGRnbLt2nZh9VsWtTXiPsOmONIR0VbL6IQGd+31SRV+4U73VLooQ4yCfbpjHwB13a
g3Go8otAuO7B906qBHljFZO5ZKWIWyZlYGZzFxSz3Z1LPF/vPOvp6ikqhG2tcBHicsW6y+HSgMpk
sX+VZIMsLSpQrncS87uWfpYj/lr8ue1qmlVRMWyjKbBLe2KO+2wb7e+yNFI8EwuPudujg15+/16u
jI6fb/+bZolUuEo9O2nZ0EbGZuX8ICv6E1a27pXDNS6tAlaMHj1DJbXMeARclGZf2byGFLI9vKDn
ufpcLGs4wb9vf4ku5ag9qv1io/U4883YcsaApcC+FsMF3H3BBuU/3IahHp2dLLePhL/X/KJZKxXb
UkuYzqzpEqMlgNIn2Rde+hfsmXjd5HPddaAIM6rUGo9tmSpYo+tltzJzsGK+ZMZ4kZNT1wkT67xz
sNY4g4pqLLLNNNdpwZacloGB5n+D7GU33dDqtQ1knPksehlDMgpLAfjkIkMCEYW9B7B/sZBvlDL+
vdC9OGU1jnBKiotSXA6XtVrD0vOiYvWhSADUX/5ldvrIwLoIIBgbnozyT5qbX+20O4PMt+v6qF3E
zjJp3F6FNuZVnY1WRkVsG2vQ5mWSQ1a6rGWw8a8GdKXaloe5YMeOC6p0h2jo5JWOJWLpFaDMybMs
bDYBBn0L/7gTWteE/ZZtlaOgkbruVvJJxl7NHldhR33rhx13E7BaBCyzL5S370b/F9/WoFyvik7e
zq6oXVZlD4HoKKlYJZBDxl8Vf49nnSHIhg9uh9u5YwXmUl7KZjg1gC5x34m6bQ5M9j5jv0jx0UhT
65RW9k6NUreuyoZTtM0VAgNLAygblGUT9LyLKqie+X4WjUsX5IsXDEcr3//muRcOXTkQ017aTsYj
YaeGfGUOChCpE5g2fycgmIDH8uj2+mo+TIVGdquxSGKPMu7zGl1CPyw3vyPjGhqp+TxTGRTmrxWd
vbf/THOUUjvPi5pYExsNMza4d1nR84Q3CfnOJHsaS5qLu4oL484ofENkNGYDCRpfBoNrBfPchGAd
Dwt2h9vlTli8/SVMhYm5WCFuOIUVU3O6G1vzGULrn0jq/L1tqLdXhalQsY5YBU+3nMYANT5Q+p04
P+t5PQGDBcJkNPNccYD9XnlAs3syFT22CMfv2FLQuJBmlFtZMPY/M/RXpYMfUFMEUxVzC7I0xSEN
OJupeDJR82IWRmXFxkStYGTMjKCq+/227d52AuZfl+xF7Dgl+ObL1SZxg8MMRFG8wQsolCKkx4O8
+2DyaSfXX/ev15mRqdgyURZ1g2MaQbtV+9iLz75MT4bLn0X2Df1qOyHz9ubJ1Dbs2jYop6NnAYdt
RIUz3knWf7htKE0jEVPVOrKUyqbvwB+UksJYythBU3aHynBN2fBQLnh3+G75lQvCzWp0gGtGN+W4
4jGROKTsJfYy2wZpktezlZ7SbhFNE25iSyGivjTj8mgKZ7BdFMs59XD+yxr+7Dht7u6Y/23VBZup
iAvMEk3qHqLdCZZoi0BKEtWhf7ID/64FzL/f4c3WrIBK0tBNNUqMDH/T1pFtPRp7lK8a92GKn7au
yT0y2mWcoW+6SP1gxA668KTKn6vZ28lTb3JZgNGUXb/qRTRsJsE2UiGTrOF8mmJy4Z/LX9U9SJHQ
QdLciTUcdy5MOjspBwUBsm9pUauMi9oOe68/Vw3fOef8e3x6I9SYchKgJvOyBfeJ2HnP/KD55L8f
f45o7jBC8giVkDoN0oBe9jSJNZ18jCm7/TJRW0iT09h7yB6dM4G4Lxb+AVnqXJxZtBN+V8O89VFK
LSkfQfo7NxU+6uNQBEM83qURfXJ+5I8jGgaNyP90+4/evqkwFaRRSnA8bzb+x2v+scH51H0dunuR
75QhdR6mgjSMIq1ypML/+4zsMuMzrEfrR/tuO00hKmRR+/XYhygXCZZ3IGAYOx67yD5+E/fzJe2f
pbftBIvOUNffX8QKaPKYsWUYf1t6SF0vQWZ9kd5z4+4cIjURryI02pQWZVZAON6btwBgQGLFnnnO
DKAa1p3NT/cJSrivlKadLfEXrPgwL88NBM14f0rdneE1Ma4iMkCRiqdP1HJiZ8RdOrUjw917KNbN
XAlxZvqtJSmGzrtPtQkiVgHCoM98V2bozamTV8D+orVY31WkTuhKO+xd1HhHqmqPKVw3+vUw8sJ1
fFq262axOlk2z036cWunoB89//dtz7/uCa9SBSaveL5f9a0J/EiVdM13v3oAhDeYxR4N/JuWx+CK
21MoFK/QiqmTAUQYRfbJkss/snHDIpvvbk9f9w/KVlem7tyj7apO/K482SwqnYeNmkFTfb09vs76
199fWL9qcfKu/LVOxvn3PG1lUJmgQDs2trKt2W1TG26e1knuDhF3vlB+iBAOdlc8vljbifHcqJMe
jOk98WKrdM7HJq1sYA2YdUsr7arEatcxMuuLNfeHWB4wbWXbgiamII051UmN+zZYysKsOkSwTTwV
yG+yNZfTOlYJ9qwrNoqjFOXuUZZqnOQVjL+VDJQjcMKqyULfqOKqX6ND5lbh+9YCRoS1BTm9P3SB
JDTo14Pu9wq+vwxdXaCdOgHx+8mtx5Nv1OGxWStRadndOq5srhJwTIUGxPpQQNkxiCbgVei+h8ud
4W5w7QKiWT19b2xBsbE7sL7cnrpufCUojdJZhwmaU0lBEquI8GoW9AaIXPeuxJp8q+L11ymDxhLa
+y5WK39MBn8PaLcb+PlRR1fiM+VuQ3LHQQwt5U95fTbPJ/nPbdvo5q7EJwHjOAeWtUxYetdmvwEp
xr/tJEPN2CpMv/EGRnMu60SU1sXzqhIsKSDZMtgeNkX3B+o+ukzEHDz45Oz7Jz500eimT80od/xS
kwPUKyM6Ek1TOhlPPKOI2/yprJYdj9SNfPXUF1uQ5xRdaS44XqDn0Ypk0SSDZRc7+6du8Ku1Xg5u
ZOARNmF2ya0h6CqoNtWZ3x7LA+oV0TZTiArmskrS4qvgz1N35OJMXiHzfTzKzm4u6qQ1xpD2yx2z
u8shH1fvg8zwJ5Kz64Firk4myx7qrY1k7x+cuRKefHSaXno99qHeFoC0GDX9ADjmoY5rGEaJ0MKY
bF9UMHhV8HvQs8XNHjeMxlFeXfU2Py9GcMUnY1WFpYQaTiqOeYl6zQN5ez5Mg0Do5EMwzsOj4e9J
t2mCXhVBoxaY+dsWUVmVGeq1W31Gyn3w3OXzbW/R7BYq+L7leZEWQ1omkAZ5Twv6pWxGju49iA77
cudup/sGJUQ3N50zKJ0NiTSeHPfZJ8+D/HZs+tfFfhH9aSqFhFQkuWQozw7m10LO99ykd+m8R+mk
cxtlOyU5TdMNVMfJxLbzaHgPHq2PhZKrHHJNu9sAmOFjArRkyBuJC8ahd0XiqVJnczluW2XBbYrq
UQg8wzR1dMziSoDmvahXI895MpEvuRVVoHprs8goToeGV/H00ParLDD+l8lioz46TmkVlICAXPqh
ze8mZz6EKCbeK2A9lNl9t8O1qC7Wx872PzI24clTHFtaVf0MrYgN3zJseUJMRSJ84sRgWfh420Ya
l1Th9YNpUwE1qDIB6zfQbU1Y5n9vj6yJVBVbn6U1IxZu/gmfWDin+Uk2YyTqvTypG16J1rnfmIdk
wJO5cD943Z/MNr5O2/PtueusogRq2aT+1gHLnXSkOUMi5ew51pdjQyuBOkuWjV6P1XSKE7z/5Nlk
5/Sis4iymxrUnHvZI/2OpR+iDhmKsQBYeq87RZPdVXWzitcjg2gsvfSOGU94gwFl0oN0QCOT7T01
aMyugucdwmgJ1cY6wb79JXct875IvT3iKt3gypFXWtItzWt6R540oy7viiAzajM+tKyqyNng+Jnv
OQNP/DXl2RlvDVCexP5NabUDidTN/7ouL7Yn31gA0R1nFMkt0V8ycK9Eqens3Tg0q6vi4KnMZDY2
C7k0i/UeEC/cyPjPxbtvwSd220IM83yjtqbC4cvZGTanrIakaL84dWivn5r1XW8+lUZ27NakYuIz
d+tcc87GZJ1ZODFyEhK5v293llhnIiVy7U6sE56+ycWS3o9i/Cm2FgRo7a8sTaPbJtItsRLBbdt2
NRuwH/prNoWkpXh7WWm6Yx7d6Mpu62/gurdLb0ggMxBWbhH1zR6ziMY0KvLdXYp+XoaSJ43/maBg
OnbPdLzrp4Mrq0LfJTY+Nm0rTG/lX0yRnTLi/oK82rEzt4p9z8Q8sXVB3vFB+hhOE/oeRcZ39hJN
Wla1w6zGGcuu4DzJoXWBw2sA0Y0wnefzIZ9R1cNKxilYeMsmabw0AM/QyaqzHXfUzfzqSC8yzuSb
DWESlD9TY3/It/SEg/dzuouH0Pijyta6Mi6Zl/ooFLbTt82BlElp7iyoJteoDK3Q/W2mtTbKRE71
qTeMz7xon9hCysADeeqQ7pFQ6yykBCzYZv0VgMQ6sZiIaG+/z7dr4/qelLQurJSIHWVGvZl45DJD
4Mxwsvfelob1ODz6lfx82300X6Ai4dH8QtcSMJ6LNNEvaPjPW5WHTWrunF01X6Di4E25pROKfHgx
2Kr7DnKL9VY8MyjBV9i+jn3B1QdeeOlgGhDn63q8uOfrX26gMryxxzzdY6XReKmKeTcLQDccF6kH
7Vz/SKP5mVXZjpfqhr6uyYuZczfNa78B0YdH5gBU43csbY+ABIinIt3djgNXUqC+N8nmazmvAGTK
8ddtg18PTG9s5K8w7dyQXQaOvGQeiqgz2wxCt9vd4vITmtKi3rcurAUh6O0/09lI2XTXri+7pXLr
xAQx7mlj5RDl2RHuewYrKeHreAWQlBawIL69yfuZ43A1k/rp2MyV4G1SJmu0mQ2JaNCLsdrn0d+j
G9dElYpfJyNUh9rVGJL1WhT+m5Ix6ERkAzhzaOoqSLkRBoXA+caTvurxOs+XMa7mvjq2Y6lMq9wd
+pw2SJrQBXl2Ny9cPePg0FeDvYioDEIshW2b5OJWW1KL/vsm9hrYNI6oIo45GiG4zC1ElP9bWNWz
NezBLTQpWEUXQymTeabvVsnQxVX3lVQnssd6opu0co/NPSf3s5Fi6O2LpNnDOI0fj7mIEpd0rroi
TRlqq+V3BzQFjk0+3R5ZZw4lKEu3Kcts8qrE5R/T8rEkz+4eP7wubpSQrFy5FlWNNWRXEab3aesE
lkTFLN9J6JqpqyBfz5zlahK7SnpzjUhu/pade2KkO3YDVBtJ8pJiNyotnrSr/23D0Skscss8Vj1Q
G0ka6YJ8Dc/7KDBNUTkPgIDbfiiXZtrJ5DrjKLHp+AIUAuPIk9QEvRUzotnLQ4ebOzlLN/z19xeh
3w/1ujgU1Q8K2dgLNDmX+9mA+Kzt1HuHGU00qcyn5dL7q9P+a//3otvuV286tleYSpwufUf7Geps
iQO2/ALV2/kYGyYBE/d/7ZJy0eTrlUDMWosnj1F+kWnT7VTj34Y0Y3QlWOmGtn0frC6JYfj3IO8L
suYXqd0wJV6Yr3Pg0CxayBx54w7TiG6ZX4Vwbzu+RAndXVmwFsYadvVyYVcpvtvp5+1FfoU4pz5B
U0cFN7WG5YNYHBYK3h4rWr7Cm0Nmh7EGb/XJVJwcB4e+Lubzn9sTf9syr9DldOUedVheJ+5oBdTb
YpPM76AEfHB4JXzrHuJ4Q0uHpCaJJPc0++AUh9b0FZLcwqRBTmPiuCH6E/et50wign1v511HZ5jr
Sr/IDNuy2YY7rTxZlqwK7dGaz9O6ponToIP+tu3f3lheocenSvjgsfh3N3zX0RPIWAL7igfYk/J6
+z77CkHuWXaDcnpWJ7N77lZyrpePRRNWcxtw5ka3v+FqjtfHeuYrobw5BXoRoNOWVPyzYwznktLz
sZGVmGU4ZNOrRF7CgGIIzKGyTqiHHBIxIUwFM5VeMWxWmmLjsodTChrDHrythyauQpm6wlto0eJl
PadPIARC/9pe1ebtOxRTkUwcvUDQq8ek6fBho5H0TmR8LPyHdXjY6p+3Z6/xexXSZFhzNQ8EhSdQ
a9x5wjYDpxyCqvWqY6nSu/7xi8AqC8dfJxfHHdYx/wIsHKkjVhloDLz9ARqPVNFNY55udebhiQek
sL+J0X4x6vVYRZGprKTEEu3YOciWfHI/uVZx58+/U+nu0Ym/jaSHVyrbrrBS7B0ZoZfFrIofgw/e
Km+qq9MqoT0JbG8eiTnvw2qkPyRYYcIexGUBrfI/coUOcbMUwM723o/NdvconHTWVOJ7ybK29Rii
cBB/jBY0BCAU3Ote1OS/V4JgBmRf6wrW3CDvREMfnWykvd/ksUoJU/FQw1DaXQH6gaRHZxFHV33o
UEOeDrmZSlgqq86m0uqGZOqCGlO25bbjwBqzqDCoaVtah/Yornkm3smuf2G17EflV3eVk+9snrr/
uP7+IgipnTp158L0/nbuhyoS26nL/mzp79vG0Q2vxLhscpMsHWKQkC9Df5mg9Ua6pwFNSrfH1yQp
FRRlLo7cLGscEre9A/F2OJfvy93ecY3Lq5yl4Hbq/JHaPKHp8twtEmxZ8951RmcYJcDbEWvLGFzS
L5yYr5UTZJ04Z/Vw6lZnDzKus44SsxIcqMNCAAYajLS+8Iz0oVMvxYMxZeWOj+pspGzOWWF1ldv3
PJGyR3bNeINeTqtau4N/oGKlCt5UnGMfSkYc8oLGBZ+bJ4a/h9xHRUvJeZWctRMqYfy+pfQ05qgw
rzunOo1pVLxU1fqgTygF3hMLEQxNe7Fde+cxVHNxYipWqoQYCGLLgL7h0ofgeAyXAn2Tk+NigdlD
Ct4LshWhUTeJW/vHEp3aF2M4pUfwxIsDwdRHKOC+52698zaqcVSVnZROs8uAQQI4IKVDBJxqFfrN
xgO/aPLo9lJrAk7tiWk8WUGYFLdvTkGB+6cjn9AUOaZHpEoZYSqACuo0lDoFhXGg6lf2IDeYnZ0Q
0xlHiWJq5PO1PDEm9spPIhsuZELhvOc7vqRzUyWCB5St12LMx/vadRjeX0k21/ekywDWvm15zR+o
OCo0rZY5GIBhGuphV2+GdQtE2vNfx4a/npFf7GBVJZg9GCW92IJ0YdkaS7Q2fI9yVjf565XqxegC
zGDQxsG6jnVfB5SXj3QWxxKECp6yUBGSFITSqJltAcvZl8YAxPyYVa7O9GLeS2eSrfYZHl/b9R8T
FfNLxll+REGJMJWTdGRG1RaDb16MFtzIi0hRqOmPztz678yhF2OggGJWydJ1Aff6kPp7KBXdYiqb
7kIrDpZwGNzN1rvSrkH/sSfNphtaCdIVELtMWCiVN615MtPyU7tUn48tpRKgbMLLDy0qcilpb4ZD
2/XnRRyjmSTQw/qvuUVvbEClYOKZ9IK1r8NlrY5ldZVtNCe8EVZbWEkKMoTUXM6DlO9HXu9s3hqT
q5ipivlGCiYkHD1y+yfn6x+HoBPhts01OVflGKXFMIKxHmU8OduR185Bahtnxz6YElW4FPertsd1
l14cy3Y+8GbJP3bzNu+83mq2OhUqlVaFNbUNnrG6iQT+uJxS1n8xs/tF7PWv6syjxGjboi4AvDO5
ONJ44MO7dWv/yrHZmb+mumErYUoFXQzfxb2HoyB5njywNAxdj+YnYneRO2556Ffrt35d+p3V1nmS
ErzFulFZ1xM+h2S/mrkkAdn2JJE1tTdbiV6H1HaVbTh32B0P+iWi5I9ZfG5qqJztZGPNcqvoqV5M
dTfbjFzIUF88sBY1rZe09INkexKqGvuo+ClA72yyZDa5pCMZv6PMt/bBUAnv+VCwqfgpZx5dy/vX
m+Y+GjwjgD74I9A2O8Pr7HP9/cVWyDgzTPeahtyserTYGCyO+dHCywLt9l7udAZSdlvpup47tijg
Ns3SnhZ0ur7fnG3vWVoTbar0NRGgoKgy7OWyBLFMtv6TzhNo0sedVxjd8Eowj0J2jT+hsjPNWQg+
wA9TCYFtd087WGcbNZrB5gOR6ObaBOQHS+adc76HMNMNrcRtv/KJD/WCowKAy2s0uGA5uDO6VP48
5phK7A5QhwHvSj8mmzGeUQD4TUv7DD6VndrLm9O3Qdr+X8c0xs6beqMDZQlYhAK5LHk4NPnexflN
t8foyrLa/kyMasxEPOQFvWdmWb9bKrJc/NKGbLN0rc+3jXQ9KLwq/IMlSFmEcm2mrhWDE9PeiyRI
v7zyzwKtRfA+hhUoPwrzT8YPdWTiz5QVKYtqStk4OmB56epgrfD+CwbDPWCM5lPUt4CWUYNx0Ttx
PdcBGJjDxoQgZv6ldL5xr8Y/nZechbfN9vbyMPVxYCiqzLaEZ8f5Mnrbu0zOg/ndX0aWvm/KrsxH
vM0YZDpyFLNfPRis+WZDfsqwY6cb7+gMUm5zPG0+Pd3+mLc9GZ0T//Vk7pLSAaeeE2+8+mdtH/Le
/nZ75DfPApj4NWm9SN7u5KxbCjmiuKJ5wLZ7jv6b6kPr3zH3bC9fbv+Jjknm1VNBOhFP+JJcNbzP
Q9yc+cOUrGcZTWF+8naMdJ3yG4GivhnU3jjMXHYEpL5mIO1HIn7k4vvOF+hWQMmyVjGarm3X5H8s
Nf+jdzHBUrMl/6N3gbD9p52/uiaQt75DCXiZbhmIowwSl/ES8+f0+/Vznpw76AUCJRCACmQvQeq4
o9SHgUGaVboK/FUXbect4qc2NML0/C931Dk7t5edT7pO/Y1PUh8IimLu2m3D//x/9W5Q61X3zl1z
6u7yPQksTXZRHwogcG+2AwfzUiubwBFf6+3TQKuAgZ7aWtzIHe7Wgh8pLdhMbbqzs6ZtMtcrYm7L
iEj/DgpN0Y6xNOuvStisaZEO/4+zL1luHGe6fSJGcAKHLQdJtCwPZZfL3RtGVVcXZxIkQXB4+nvY
3134hw0hQhsvvAChBDIBZJ48JzMGM1nDNdwJvapnDXReTmCE9I4qCb1kjEVi3oimrd+DyGZnLJr+
eHf/410a/6kS87ATFql3tCTGiA14wBd79uhnZeJ28yueTVO6PVnN78W2oV00HxhTKRZIdsCnVrwu
g4BnmpcJannBZHeBXz2WoxP0zV8L+ols727Lfl9fpS+fHbYr5pYgF100bm/liZ6NydQCRmOzQ4ny
hVH/Zq6qeC5hX3bFLj28CqwZj6YyAaPz0cVz05u/V+D+AkVd4GRYKHQh59b7uP7Ta4oTQbov9hD4
4UgAS/xsrQxxtL7HcyquEawdGrjxFO3y8dpfbbiqclGyAESES9QE0bTZpfiWTkPjnSZ22EbLyfmt
0bB6zU/6SaVAILkOECF+rxo1pnT/kDa3YWuGdtUEpfVqF4pHouTwESVyaub4FmhPjASESr0X5+O9
ThSxRja0cCfbdDMvHaOA+3BUVlvkGgOIbZvR0rcqXUUZB6KYpWqgJUb6bNyPt4v1z/+CgfVgvvyw
jtrxf/Rlv90oVdzNJM4jJq4A1SXp2tdVohdNkq1dsOXgee+skJvv3ax4du3b9YszR0xfpTS3Ad5n
ZtJrT6t/AdvNdc+X7CQxdTV4lVPwpiugtOi+lenflNFL0bE/LZsUXRmyme8b4YMDVktjpH415Ym5
mlFqgxxhyhR76evClu2KuSvSWrlLahsHF8/u1mwIWvc4AM3Yzfwwb8ZDY/+rozMya1XJJsnuFbv+
Ssvgg1m6eTIXw7Gz3XOeN3/P1k39uvg9gl9XQ6pnnjdnCZozTnpf/mj4duMyCPcwjWagBmr9LAF8
aQqNJddiSm7LgGLiglfzwi0KOqRZkqLaZLI53hrjOA7lbZMXk1Yp3qOL2y0mVIPHx8pv77v0+fr+
l50PYraqInlGm979/1dhhtt8GulP3fvOdEjCKlIzHUocQUxcpaDm90ZwGkD0Zj50ixEW1tP1HyEb
WXhQ5egr2ei+bcqFRBojsZa2ivggO7PFlj/LmJDSoGBKzTNNhwxYzcf8hU1s6k7NUNcuqGXqaow9
vzPsIwNS3z6WU079s+1Tez5Rt9FcxbNUdr6Kqa0G9J010PpGsll/zKYONjbElvlTJ2vggUVL8+qo
mf90qRPwujrogNMSJQWAJFCKDYSksCldnC0H4WZ/Wk0t2DL7Nde042atClvLPiF4f7NUs0ER0hLk
kY6jz+81tz8udh9PI1MkkSR3SkuIAi56LCdzAfczg6aKlgaWdgYZTlimT4P1mhNIhfSKHyM5FS0h
Isxmac2r1tdJW/y9OdCJKKawRYPk1NzPxRzctPHFhsJ2mnnRZmOdzH19yWayBMaK2931wWWny6d+
wolV0GwZ01OZ5yegwuLZr8JMM48DwEl19zLRGYzd9WHx+8P1T0qOF1Flx7LtOnUqI0varAmzGQ+/
0jv42aBYE9nwQpxoUZWuCuppiaFvGzQMRqvrVpTX6xKqR9G4Wpn21/UfIolIor7OgOIacaiZJTlr
z0NlnHxf5SWyH7F/8sN9wp0JX7sNNgJGL5pmPSbsH9ssotsmbv3f0QfHMWtdq7PE28ZQr8A9Paio
+STubQruPfk1d/W5yZLB/V6wQ4OqTlp4QeGoqG5lRhece06XgVZ2nyWZR0KKOthk2oqdI/FmUTfH
tHprq3azUP/O1Z8M/pCzJ57l4Zip3E0ye7HP0DK0qae8zRJIHoOkF6D27fdNayp2GPq2pm/AamfJ
vLhhA/kQvEEVdpFNerfXh82YV/rSbuCbSTRcqgrTCZtK1Qss2eei/gkEKOssNTTtRJbykGfukQCr
qy+3Sd26YoshGE9dSJxlRQJhwhD48IC7N6bd/7tqfTBKlaJOXdIMG53n0VbkUU9V1OcSH/rvZvBh
6GwFteXculUCZa2gcn5o+vM6vNqqbKVsOQUX1TuXQjK8QGyxoT61lt4aE78aFJVq2YoK/pk3rDaX
FHbxNOuE0yrs7CVy2ptAZajgCieu18Jxtn6rkq4EMLGlAUu16CYPEnsN23bIekMbiqTM24exWy7j
yhVDS24kYp8hz6gPhrh6SMqOJfMGHYzVDNN1ihzAV7oCSllF+cIM1d6UbCCx83DK6qYcllQ7pQ5S
kcYaa1bfBjWoDpyqzxU3B8k2EpWrvDzPzMqtuoRaSwASYKSYblNZdEWFKs6rNstNQzutRg++/2r+
tVToobxtmfff88G7yEh0d3CxQfNuPHa6ftKN+bZAKdYXtdKoq27Ms2Qy26jv3bjyuhtnLTittTkl
t6e6S6BncchNgEFzQzFrSa5X7Dg0ap8t1NmT8E1Z+VvYIf7yy8whEhRVo9E6537sbP4D6iSV+9KD
E/NGzV1HFKNBB4XXOwV+1WBPRwuqxKVjBqylirfU137giGI0bt9rTW9g+JqHpXakvAkK/8DTb7ft
JCEWAYLA/TTHfSH12NFvDCecy9uo9kC8Ixy606SNdYukVQJJLmc+Vd5PEBiNvgqcJzPN/v8PXtBD
QHumFMODlTmoycmh96v9O1WpTn0dHBxRygYy15AGzmD53oGqF3fqMUh1+6Z7tyPK11R5VTj5HnlK
Swvz/BFXWUVMk1nF+r9W0bIy502bd0mWOqfZdJ9WqgdgogmWWXW4f30+OiJ3uofCrT+wjibdQu82
8OeMVIvAeqxwZpnhheN3mFnblB1+wQIomJ9qd+7k3nSyOyLQIJ/dNgOLBU0a7ic14zHN5yNZ+G22
F5EGlWVPvHMx866rXy3/mWVGNJMmcjRVC5nENp/wBTYf172ikNgDyUKSQQGiHG5qLIGKpuCvBdNY
7289TabMDsvhv2Zkm/y+Hmkkm0YEEzQlkiPoFK6TaSm4Bb7QrXQji/ltDzq5CneJ65+RGWj//Ieg
kGbWNHhrkSa1vx0rdzk0SiVvSYrNEfEES242oHXL08Qby+PC79JSC1w9P64z+vI29Jlm52o8o7oU
sb6Obvs9gjszzVvR2V7RxEyHs+toD/X28/rIsgURjmN0tM/G2JZpgmM4DT2nKgKqWXrobyqUh+wL
giNPeNZyv8Dc1/pl8t8qAwxP+T/XZy9bZ+HggvZivpikpkmxQOCYACdJfe31prFF3EDb+U2qew1N
GLQcgrkrfhBW37Y/RbhAlS6eBoFvrKdxmemz6yrqTl/egPRPlWG98zsQLmXTmZssXpwh7FY4MH1z
i5PH3lrydN00Xy4pPiO4l9lWlWHYS3fpuzcO1UtU7Yz4+tBfriiG3v//wXNb29h4kWaAGS3njcYz
P14f92u3xcCCC1nrVnBiae0FMnQ7siHYzvTkHs0IqIaT4htfvo7wDcGZdFCY4Dv4hnncDmYMcax4
PPRhfiDf7ABvpMNwqcPu1AN5ouKNli2F4F0bd/PSaPrugjtWSO2TnVOo+ip+kGxwwb0I60nuGkZ3
4fPLRodg0S9rdsvdR//Um2BVpWXNHsYe29jES0CleyHZQGJ9FzCsovGqtbvQ7nGx32tNYQvZuOKx
aNCxaFLg3xhr3QPIEExgOpQcq7LRhVsstLoNv3S89rKweK0Onne4viX32X0qRMPKgqfy2s4dEOl3
Fx24JHOBgOQD8R6c+tClimKfZI+IRd2ibFdwSendpUgnEBsdM/JrAJT5+vRlZhGcdhxzj3GQXF8q
vQ0s9tO5CdQIuwie6lUbsfDmaS+lxWKiWaG23XK5xMiCQ65Lj//1GJkuQzDrp4XQQPcUm1BmbMEh
N7Osl6HB4MhIlxjYqAJvU70ZJIOLZVsAxfO1cf32MrsvehO19t/oQb1pHcWy7aZpbmGAI+ZidY+m
f4Fw7/VxZVMWnNI30aHse9gflPmBZp8ygFT4HF8fXLL5RHZWMtWQfh1h7AZVl3LI4mJSMQl9XRvV
XbFOq7FFW4cFtq67wHv+H+Yl14MiWdZAO5Z33a9BEQFkJtp/3YcDFfgK4qGluL0MxXfHDjI3WTLF
0DIDCd45gTlnq3UMbcPz13hWMaDIpiw4J1rWunZgOEb79iHtQuY9VCq2HKnhBfcs9GxtkC62zqae
2q+2lRsPEzXnsJraMtCBQQ8q1umBvZR/89547vT8rqgmGpoOZDzyAcJmt20uwZNZU+U6AB4IQACf
W30a1Z0qIyJZFrHMOntr3rYezLfx5YDMfgyorWLWX3OX6K5YZC1BEMbTfWm87+sdTYz3HbibR344
Hso6MN/XyDxNiqAh2QZiebUYvarxvQYn+YYS1mEY72eVLIPMRMJxW04b9Ik5rN9y94LtFroGV1zB
ZbPe///B38C0ZZlgZOgurvlnQato/0y7b9f3jGxowZWtdDJcrWfsbOT0pS7MZ9PPTpQzhTvLhhfc
WVvNnKOfp72MGXL41RpOXvoypaqriMz1xIoqEi0tes32SBQ1P8mhP+YR9vxyt4XOQT8736of180k
W1zBxRkab+yh3S8N0z3xXnpLsR9l4woua3V0WVMDm8a03hfc/x5cujoKCOe+8b64p4nlVMg3W50O
CufjhlsDz44GOxlER3/K8SabiEXVjGSQ4OlJe8FVR3fuV6LQ3JLcL0XCVuqN2zBUCzv7RXoeOiMY
x/7MDBxhxfvAbrw+fCqumrPr99TGQeO/bOuJqhAWMqsLvtoveA8C59VeOqsJTS02V4Sz7aGdXq9b
XeJRYmm17sq1riHOcJlNEs7cC7rZiHiqor2QDS847IaMtJk7Jp601j+r9m0DX9ik2I+Svf5fM82H
KFaWvBg6tg9d/nQnP3FRw7rNJoJ3mmz1nZEs8M5mCym9y5xfTBV7ZespeOjk6zqAP0Z7Yc4a9PnF
qP70/k+iavKQGEWsq66QO2p9E7mJjOiRtTeP16qmcclSinXVWu+Actgw89b7WWf3OMGhvRlft7gs
8IpV1AUgd83YMO/hvU2gHR9038EPC8L1pIvy2I+2p+sfkv2IfVk+bBpCdd6gvbe9uChn28XFa3gI
uq/rg8uMv3/0w+Ars1g7tTidQM0W8IEFS6lA2clG3v//YeSOFKwFtQjOpezMqhemSsZJ7S74p9kU
xlzTDQfGM4+yE7i+IuNhiL1gi8sYYlaKG4ds/sJ1GQ3K9tL4FixTkWTtALT0VJKKEocSK6rO3NXb
6vfsbDbseePzhfQWKCzpobQyxQkim73gs3bWWHwYcFpz/WmtflUqTNvXm/FTRdYp3K3VcqwqT38u
2nunPy0qNbivWwr1T+XYtoY43qJhzgAmPO/i9PTsvWyhFTaHLCLR9Q3/te0/1U1RktVao8mRIOse
UnpgFN1x03GtbyrE40cI3rqZPG0HAyFer2N7SJabmG8wruCoHtnsJitxzfPKJejMe36T8hYGFvw0
d+16nFG7u3QmvSOeG9ZWqbgeyTaL4KlgIc01f38yeYSfNGBH2w1nnsMP15fy6z3+qVTKOJRYJhP7
ZfCLsO94OM83AcNgFPE4RfJjM/dLNXX+tNnFGr5fn7LMIoJbooJJTWgds7PL7IMz/G5mevIyVYlU
MrpYInVbK8tqlKcvPvmGR5IJVjy/Vb3xJY4jVkfHwVndbcA9valeuuxx0u5q/ftcKPLWsqnvN+EP
p0WdZrlVzlhLYz0AT6+bUWkoUqmSbSIWR+cV5C6Vg12YdenvbDJZAF9SXOhk097//2HarNiWxUj3
aOKe2d7G651MNPJf3yyygCjWRGeCZoNuxejsMMV63EZdWB3tF/PQoZP3JqoM3RF7rN219zJiOzDP
8nc7PWTrg67i3JNtGeEIbaqWzvr+ZJxMHrTZOR9QQeuCVbvp8uJ4gpeu6NHXuwleutpOMpX5uS4V
p8R/b6DPL0dHbKPOe99Muz3cmsfpzYisM90i+y8Spy/3VmjFOkOzRTC6qpXeI+IXnxOrog2Um9mY
wlL+ySSBcaCH/OC96o8oN8ZzkseqiCxZkU8V0qUCCG3BzwJ+PFwW97QNVuxwLXB096aXiOMKnsw3
DtbAbUWejL1TfwpqIAqL+e26S0j8zd1/1wd/y4nWZbmOp6VlOfE46CHlAATYKli9zDyCO7uGrdWG
hWXQGg98Loe6PwLTAt7e20KRyL2KvjDN9HW8XJ31OA0JnxS3PZlZhIO2mq1m3JWNLl732/bi0n8w
08N1i0uipyhI3ZV87PmKAh0oCaMWuEVjUZ3fX2c5HFdwX51nU19amLXlHfvyaQO7ZJbeOSxmruot
L5u9cN4iF0zgyph93hxQDp03VXzY5/iFw4ocq6VblrbXYaegF+poRdkduwNKMaiiLFKx0UgWVWRa
hZxiz4YVmyXPfjYVGgnfR5WwouQN5YhEqx14UGmRwY+qt6ULstPOFMDDsQusOys0g+LgKgwl8SiR
dbW1y61ozXQ9+9mZFo+G/6MxAhdi2Nd3p2QLiQSr02R0PkQW17PWt98W618QbYSOVp51tE/4meog
lq3Evrs+RJ0OyOU+331gMdxjBybm1ZyOPVUBbGXDC97L0rJAoxj2Ujb+AuwgcPGwVT2qZGMLR7DR
sYKOnY4jmBxWSD2XGQkK6G9dN7/EvUTODK1FO2rTIoOYTaAwdsdwXW56fTsiYwbrtLWHFEh7Sesf
XuO8+t1N4k+6I3Jk+NZAC9NG1JlRHtIYqA/m9ls3LIoN730dGERmDLSnpw4UadfzsPfYWG+pcZ7r
NdpKMDEv8eqqyJAkCysSY1jZ4MHyM2rWxnNFonG8U/IsSZxKJMLo6mk1acG6y1okBQnMiQeze0yR
wR1VbWCSipcjYp261daaol7w6vwzx3ZoBGXEfjnR/G4f5gicaoij2Y/rm1S2IoL3btAw4E2N+3/K
yKNlTd/TJi0Dy+kj8FdHmsXjOVfhoWSrIrhymaWsWXaHMKG4OBRGtDAW1HWr2FwSfxORUHMN2HTu
wSuG7pFt+BveZiLhJPZHPedFgVRmY7yi8pWk9HvaXYx2PPc8dPO361+RGUc8jBcObbR57C5p9UJR
eUTVobvtliKSXVRGR/zCRdZlJi9dl8cs54rrrMTkIvDJAB547Vc8j9r86NoXXt1mDJHLgi59nbYz
0otzd2z0LAAPeXkTfhMkVvth/OG8SkH34hMUrM9rQ/OgwmU8KE2VGOXXZAEYfV/eD6O708YnFDS9
o9u9FnVS6nPAzd+s/L4uf7GMxqQpg5J/T9PvflkFZvmdqsitJIFJBEWRakxnBpKjy+QAVKtD5OEt
N4+szgLlRpIEC5HbgjkDFAb6aa+Oa21E0zHwDeOp1baXbuiT0rfiFXq21/1BtrWEs3nqIJ5WDage
uksW2MR7d4iturLIxhY8mrpTj7cGXmGdeedld56KFU82ruDDpevnWWNjCVAPitBAHS2lwiEkI4s4
KWtBc9EI9ePzpGeRZdfQNVWlrmTXXREoNbYWsZdhv+4OgXn0jna8nLzXeQqae/swHNNQVauR/Yh9
537wDfRJ6TbUl5Cxadog9UC4Z6pgQZLoKeKmcp3ZDrcR+zP6GwgXZPYK8ETdRCKgOyJyajRBTaAB
1HiZmpcBwrL9ut22y0W+Cp0PlBU+brdt689hWrEtaFwVG8Ye0b54homEFF4GQheiY9oaSzj7t0AH
JY+0QdWMIxte8NA6Ja3ujQikbgeRY3ryNRJQPXZnxf1ZtqaClzK9t7zCB8zYBSGg4Rcx61gE7gPF
sS4bXnDWjdkMaOAFFUp6aZ3LOL7XmeJYlOUmRThUluWLhg6Z7rI9smhIxiNpgu25SnZ/cpNGkTCR
/AIRGEVxiI1LsXUXO/V5yHwQWZvZ4IbYr3N0PQrLzjMREAWWIataFzyRrBdmhVsX7IxlKcBXpI7G
KdSOdZwdjETxNdkvEs5mMHK5I92/ZmRxnRhFMAY1vpYe5oObh/Xb/wg0Vc9v2df2/3+IR9DAaBwb
CogXHdR5M5m/960elOv0cv3XSMKdKHrdL5AqynvaXTp3jShqaL1zYwVG1Ly2tMbc+IC9m812NLoV
eqZue1qKgKnW0gsO9un1TFZMuKehMypeGjJrC+5M3SVFI+Ce0EpZUNU12Bsg6uorSiQyYwvezFyU
LjMXh5ih5/ebbv1gOlV4s2TiIk4KvId6Nzt4tnD+Y63RDrshXa/Y8ZJpixgpM9cI2HYQ//theM8h
8BPajX0T24fuiECpyXK8obUKPCk8ZzrYpDQfh2ZRQdNk9wYRIZXTtc7JyPZX6hruWbImBPlN0t3v
tIlFdKOXijQUk95SNhh4DKcN9KA0C3TrEVOdMTL77///EAJmmhsGW/AbxrSOpi4LDZW6kWzXCI9d
Yi2E2zva357HLOCL1QZQ5UTrucVVD1PJjV8ETE3mNFrzUPjHnJ20CRX1NAtSs8DurMJClWuSnPL/
9TZ9sJC7jQ7wgbhEGAMITOhoOMetHNrTug6/vKJIn64HS5m5BP+tN3NsCcFCLO0jloGR86JSuZWY
6ROEKisqJzUAifEsEg/O/FCXVrSsTmK5xZ1d8dvimwinwsDg5qoQ7mdyRvM/9JWoKtxL1kAEUw1g
wc4XglJn4axQkM4eHMh/QcdmDIZRt6PrKyBxBZGSAgqUlKOPD4+7kqKhoY99okKayYbeF/3DHmL+
BGHwEcd6ztIjJ9sLvzUDIXLe957bF7TgyCmVCbUPfaW4HcqmLLivmQ/aPLMJ+xHdAOuWJRq1b7sX
iBLYs6+nGytgDXuswWzahjT/9/oSSpxIhE7pTQp6CY6Wl74+N/MdL8Ju+nPb0IJ/MhBN8Ixhd0zE
Odnzz3S2HpkqdfG1scknJos+a0G0AotMuROgUxtqZKrX7dcmISKLxbYudW61yCRpvDxpSx41mve+
+Ld1KxKRaMJqOm6la9ldvBboT/qTMDcY6+frNve/fL8RES1FGljdd/s9u7b8NCpQ+KdlBlE+L+D9
di4G5GjRjRRo86jY9JLEMxFxVP5Qpbqj18i73WXf6ins3+xwRC+pE6Fc1A0RCDWi6jDedLEiIrjK
2/Qp68Bai/fLGpK2fqvNNXacRWE+2dILLswoiKXcHO9HnZxTFs3syG5i3tKJyEOxKyygeIKVqben
kmD+d0QFZZOugXBP3qpisFmJsSHAWL2Zd3vfsMsCJ0Gb/IwnWJifKB6RvuLCL7OS4NiQv14rdMkB
uYTr1Tz95TdHm930QCUi5MohGhrBTCwwZyew4gY+vd/8f687hyRmiIgrnzkaAT0tAjQBT3xlxC74
Pa8PLTGJyEbB+VQ7hYMwaoCAfKyXMEMCItVVjfiy4YVHbmGYaGPX4GSW4QRuc6gqHvS+4kEhiRmi
vkUFVWUTpQlc12r9LaXs1JDuebB5pDv1LweUEVOzF7IBsbhuq68vV0REYUFIfaOjhquJS18H9jLW
v8B8H6zpYzmrOJxlKy34cUPAcocuUfwkpwxS659URTQuG1hIYGmby+upwtWWm1DKQT2KU1U/nGyN
BSfOmE1tH13bcGLcydclLLc2cs3X24wu+GxbFgNPUdS/aHoeLvVy8K3l2Ri2sNa22GTbbfFZxF3p
QOsS26ZobXBPuf2YpY+1dRP+nYhQK9L0zDQXRJ1Re7K9x1x1U5YsqYivGgxnADSk2rtfbCMuiWcc
5kVX3WO9rw9kEWCl1yAPmAfDO+L6Frpb/qzzHwPLYgNclAR0zXWvKpVK3Mrd99WHGzNpoRWt79Gt
MaZ/Sc9CcHfgwv9egF2vM1Vc5TJr7f//8JWs6LhuWa539EF7UXnFa18NCuyn7AcITgv59SKfbAQ5
Pt417iF1h2AkqBd1B0hxBtfdQDZ9wX/TYuET0XD3J+Odyw+pdduRKEKvGtJs/gTC2wvPvi3j0erK
oBkU8VISGFzBdWvWV30PdpeLqV+05d5J78zp6SZziKgrlB5RrucI/euMyqJVJTiQD9eHlsxaRFt1
TllW84Zwhv6vaB6sX/5MnoetUBxaEkApERFXegn2FVLitTU/s2iKyUH7ARlqEA1EepLXAYu1o3kq
qlDZCv31i5qIyKuMrJa+DThTlnX5dxzrWKP4cO2dgOJQ2EyyO0X0lbV1DZ/XEkcAPS/Q5NGV+HvZ
5AW3Nd2xZv6wX330H575j++9WNVDjUrz9cWWJPaIKG29laNWl0ba/IesJoe92Zqe3XCIx6Q5pLHq
5in9juC/SAnYCx1qAD4ve9WxeHaS7ZtxBMoOZDXa66LwC0k1hohArBb1qTEnGTKI35dDdmoP/DT+
NUZbXMfr6SY1Lp2ImCx33sYSUQOLYrwNZmx3z/6sOIclO0kEZbVkq7dxRh7XBXMD6HHior8NJE5E
QJZVmO4yFhh6K2Io0pqq5LAkYIgArAKiCRYIKrtLWXb3tqedjLWP4QUK35J4wCcQFi+JXS0wNhvj
xnmCNmZgaA/9rVd0EYBVt4xAMjZFQsIv7gfnzbdhnlqLrzuYbPaC/1YIdW1pAnPllCebn4qSByOY
csxG4cAy4wtnL68BmQSzJqJ1W0ZIRRqcRrVqn8s2o+C0ORIEvb936Wb0CYBkruLJllwYREEhrfJd
F8yCwHsYb0770trvGkN6TItaR3GsS55GRDh6DZ+1Vu8DUeJ1Bx9X2oUbhxyatnSOe0O/tzgFm9us
ONIkayxirlhhDlVZaM2ldZPNrwLm/K2bf+zu/foWkiyxCLxaSLY0dETeyZloBOX0KpicPkznGzNy
IgCrnaamYyVWw7b1BHqJYV+qMnKShRbxV62jj05e+c0l7buQb9G2XvTsZ93FPVMEfMkWFTFY0Fjz
cif1mv1xoeNxoeqOlBTD8fb5v/dlj5Bm0Lf/DhJ3Cpw7etAeyl/mFHT3+sGI9dN41hSpE9lvEHx4
JKYzEdJ2l8p1Y6PvT0gUK8LDf4XLz7gQIhJR9amz1ikKUoDn+4/+ENnfDRbsNf0hnqPufon7x/o7
Cflbf1CrVcp+kPAizilbynHvk++QIu0B+kQzu+IHyYYWHJvYnED0FPeVyreOfHKOaavwYombibAr
4HEK00sBFEuNMR6tPkpHEgyNyhVkw+/vzA/vL80vu2nJMfwyW2fUx4uA1InnUYUfyIbfPfDD8J2X
trkLqeSL3TRHk+SHTOufINeriEGSECdirtq11qYZqfvL3D75/Sv1/nJ3td5a0bYju7aJqCu7aR0b
CQhM/4jqcjiCQMD9btw5B4oKZKDS6pRsHhGBxYF+5s3On+hW6QgJWNRPc3++STdTJyIEq8Z+sdx+
w+i2E4DxI7LRx3PTEWAJBzGq4oD+L4ijDPcHA8ySyDJBNur64DKrCN6qzSU0WTPszMaqDg2y51ue
KeYtG1rw1oo3zeRzDN0OyWAlSmC+ZLeLmCtmmFTDSYguQf8uLyJqnmoVS5HspSIirYpyMzvNRoQB
V9cUO3/cUxb7cdUFOoTS8FiZTuNNoDci4q16OvI6q/Al3dIjh7dhWn4zUsVDQuZS5u7KHyLCaldt
WzgYvbwHQvmwnarQ/96gqJPHKUhCr+8d2ULs///wEdbWYC1y9wN++KVPf1XmfakqncqG3vfUh6En
DcIVEDxqLvn2REF2Sl9dFUheNrR44DZ92TaQub2Y4ze7O1jjt65QOJNsaMFTF2NgdjrsyIDmz6Rl
IMT8xlSkOZIgbAqOSmfqFRPbH3DOqapibx4CWw989nrbWgrO2s0E0cWzGmSaB7TBkmAZh3AZVQVH
yexFaBWfl2XzNszeqLNw3sIJGu9Z97gOt92iPsGr2pJNw4BrcoHHyvziG7etqIisWhqIfs2D3lwM
8/dShdR7qf3wJouLqKoWLbV1WmPKVUXOaIH4t8mgS8tVWptf3r7tTw3I2dwQZ3PBMA20nBf2bnXw
pzSYeywrUPEnb1TRqH656fGhfck/uCpbCSPFDLrprZiiFDV9vCnC3LAUZvq6TIrx9+9+GL8Azw04
w7cp8dA+n9K3tTrmbgPMaB7h8PrWpvSJbAPgdEM8LfWJePXdmBYHCMtiufL4hsXCJIR4VPF6tYDq
6pNtxgsepO/h6tV9AMoAxc+UWVGISoXR1Ba6wfoko9ahSPtoyos72ujR9fnv8/z0EsD8hcg0ZBDg
1Kd1SsY+Cwpq3+WTSoBYNnMhMC2QdCODlQ9QOgaAph4h5W7FXu3caHkhMC0jNTc3heWbtjj1RR3W
q39qpkZhGMnsxVy6NhFQkYCPLNHsNajbEs1CVjTn9Hjd7rLhhYu/XoPU02izIbEmLQJV1jGvUZkt
bEV4+vq+Yn/qYE5JuXK3wbq2q/Fg+vcmK0PLffbtM4p4OilCNDMEY/Xg6neOdqdNqs5F2e8SnL5Z
QZycmliVsgb1uJ/HjcbjrL2tsRy/a//uB6ffhtweDELSpGvpwSj9u9qv4hTink52TM0x4Pze5CN6
SfUjB3b5+mJJnMTZ///ho+XodyYENtKk5zXIGpxwmVTC0DJ7Ce5dMss1uYOL8FKThG7ZfTvMh8a4
qdgEcwnubfXQ9NVMDE+3LmKpHW3QP53SJr7NMIKL69QbrHGGMJdDOWi+/ZU883IxFOk6mW0ED7ea
nAPu1COAePxucIqoKMjRtFW2kayqmFRfsy3vDZLxpB5IMGb/sk5FtCyZuJhT77ine9oAq2/5cmrs
Npgh5TOlKgJJ2fDCqz6tx44bIwIrVL0eXX+JUpa9+E2u2O1fvxFsR8ytWxmIxDMXqwrUyDdnmkFT
Xh2Luf6G2/FptP8fZ1ey5LauLL+IEQQ4gVuKosTuVrut9nDsDcP2scF5nr/+Jc/b6MKCEMGtFiBU
qCoAhazM+At68RI0y2tbz0k2fKqpCo8h+2fb7zeBluVRarZu0aLD1gjI1HloPQ7scdfFE39MiGOt
4S4ZgHUC7hc9n71tar7R7QOMYnQhlAuSpXSs4jHMhuao5/MZGuB7TrEYWghj0tGq4jjHhtls+0Xi
fjbSUYHD2DacOwcAsepurwNZs24eQlq9avmHtNUOJd4heALqe/Pd1DtFIW3bAO59RwhmzepXk7Z1
GzptdNIM90TdIbCgBJ6Y8cdd2UisuC/manKnxoHQrT/G6ac637dXi6V2yAzYPLcwrmNe4/F35oZ1
tS/FiVX21UwtvVmnNrTc9lPezy/dZAGkuusF2vyr0xk63F3jGPCbxNBPaBnydAgEPTa2JFTFEjvl
vU5BAzSEleGiLYBpvYZWIWPlTZA6Rr8c931GCNmZ1WgET/o2nJbo2uXGyU5ZuGqN4l9sw9zxSrGf
eS5ZCjEoqEqSufgdOW4Kqvr10+Opy8YWgjaNjK5KjFgLC7xGsB4AsCQt0P7RpWm07xNiBbAanZHb
fQyPL+kRtdjznKpaSySzF1XAK63SmthGYzSBpqFZ6r4L93lsmLvPcKYtyn43VbFMuu2gJTX+nKDx
DkycXjr87ofCo4C8xvy97nTFZib5G2JNUM/mBSKDSR8uhqXh6ZxXr2My6oq8LDtmi2XBwupbxK8e
naNMs45G4cYeLeJr1LSHUWue0wj63ObUHCzK/ZjPXt0Q6vN6PCQ2uz62piwQhTNYNjdNBNRBH3Kw
AhKk72FNA/Qd+Y+Hl+wPppC3e2PpWWIgQuK4aDynXX1WWQfdtY/UNY8jmtFtbu4LdvGxBZ2+VsX1
ug+TPglAOR9AreIJLAmKS5HEUmKbO4nQkKUtvA81xsuj22QfDHduzkk779Ontg3hZAaC4KpxSdGH
Tdyzw2r1/aFqRgWgTuLK4mvLVA2To+ENO4xHsDpQcsqVCguSRRYfWnjukAFM4X2YVb9yQEzm0vXK
eva0nAXzrHtW9OuxN8lCf/tvNwe8JM14Pi4IfZb9IfSL7rzVS++XIEI3+D/a9CmHEO7jL8msJZzG
IKyRDGUXwZdYCgkNiCiPqgPyf6X4O7uGWKKfbVArbqxRofvehsVx9WIf4KgwO1YH7WAfcj/BS1X+
ZT5WfhJYKK4nQX9CAji1J1XnxP2XaNMWC/kDbboZz//uGT1nLwTi2f1SoHSa9Z/iPPsGxqwwhf5a
H0E/dDHb1Vt0+0Ob159BZOMlQ60qT0mOdXSLtdsFTbq+mFLLPedm/55Bi9lLZnqibL5Ah/v7rqUU
26jR3+Uy0qzuOdZS/QN4swlgt12qeG+R+L7YSa1FM2HrYqB2xI1vVdG/Jk3+T93gIbOonXe3XiDQ
Uu28gYjN1XPixkMRZ0M4AQkF6qWARZ1iL5KElvgOoPFZj+olHVBRsvxR+xBlX0xgbqljHsx+8rBJ
eEtW7osuKuwKVrx0oFpCdJW6fdTSGtIRKuC8ZD3EF4FyrArTXJDmOjRUsdl3UDyivPSccmtLobrq
gCP7zvb7jec6ydw1eYzvtMl3YndeoTWHPPk0kN9u/VYPO4/g4kNBkxZO3xuRezaM1j2iRGO/2M7C
FLc3SZYT3wrSohsGh+JPLAN6syLDt/JFsVvK6uv//X5joMipWLukWR5WsZ0Mi1eDyde2/Gnu4sUN
B93ote8gUMiGb1CEcJ41Tjjx8AhblYeCNwaeuW0n1prvXdnP+fBUR0NkdX6fLgV/TSnhucLx/xOv
v5OO/0uRNxNdjMbS6whBNfQ/VqwkyJK9zmSbDOU3vRy9dho90+7QqqW6lUhi7b/j4O0XOXfLqcEX
E9QpoHbnWQwU280E4tv0WGrvZCoOyfrzcfqTHFv+K9PcfCxviFkvej/i2HJxjZfBAG01U9w/Zf4j
HB6jvKKNFc1jWPXuB5Cfv7jtLmiLaf+3WjfTjheoHWnONIazEXsO+5RPqCrsInswbbGju67HmPMZ
8+YJCdyWQUDl38fWlnmT2MVdkb5eGIW5Le3jPL/XQJZm+b9m8jYkY1CZL3Z1zitdEWQS+//V1112
Ttt3wxgW63KKp9jrK5XykcRtxG7umkZzm5NaD4nRnnV7PhnFWzX+fmwlSfLUhW0fnXZVtQ6VHhrW
dJjtK8j3fcMdfLa8U7Ie1l1aNljnzW43TtShDaOMklYPre05Aby3A4TLlln11Cozv3BIZIzQCBQZ
ekib1sdF40RLw99nIeH2X8VTVuuDO4QZumvYxhgSn9yqe88adqBY6GJQLIUkF4kt39mAp2haoRBj
x0U46j3y0LUf8zONzFODjd/MPk226jYocyph31+0Yhhy8CGGzaqdSlN/neb0qC4q3V+Pv9rAqdkl
LTq/o3PGRuewaOv3aej2nVn+agRvrbWZorZNgMatIY+rWcRrMrCJPF7v+5b5qw98QLDNjA9JOK0G
9ww3GzxCSO1RPu8TYP+rG9zWdSikVzn+AC0gi9sMvTcs064ywl+N36Sdh8XuVx2v9cuRFPx5XZJA
N+twn3mEQK4zm8z6qOuhGU1Hm2dHy12eBii37hteCGQT7N41ar9T6KLzwonS0EhbrzF3kcuZf3V7
5wzpDnLHU5jW3cnsmhOv9ONkqB50ZG4v7MKLrVEOpeMpnCHjblrtG11Vqpb3E7XlCgFr62PpEqjH
h5UZHWqHepGWPdO32RzCpv0AwYpdB4m/Gr1nl0KfO0poaDvFE9izgRXSQG7xeHXvXzItsdN7nprW
SEZzCtnAj6VRX0wQWk5D43ecqsCUkjUQW76p1bld1lhTOI6ub7d5OFmuwjklayAqbFCnjIu2MKZw
gDKY/qEdjvPwZ0rqw4Rbgaq3QWYjYUeegKyOtVUjoZlU82uez4a/ulUdmhl1jw0Evh4vhcxMQhzb
qU5M06UT6vG6Hy9gbUZ7yeOhJRlUVNowQZdZWyBBDB0QQ5arczZ1+1CXXDG8bObChryCeayNmnkK
a2t5c436raXjrtswWor/95RiVnNWxA6MEqdAOkFuQddVbikzihC/oJCr5saG75ST6xu4v/cZmIW4
qqFB4jVig/dqu7mdO/YUcgiPjOxpTnsf8s5xp6hZSqYvdnnrADtb84w1raI+qKrsXI3xcVxVfVSS
NRWbve1yaZpixfTjwjq1fD3G1c/HzigbeTPYzcHTSIc6N2KMbK2Jt65Q4V1U3iKzyfb7zdAQ/6iS
coqmcLGNU59Nz0UJZvhGJbwnG377RzfDrw5IP5eaz2G2mr4xOy+4cHtlopILkg0v7LQ2HSk0QODr
zWC8Epqfc+6enFhVlZHZXYjSltdakRVowsqbBeDEr1ZvHPetqBCkKPwXJRAwGNmk5zhKXoy4Ugwt
s4kQpItRsdm04Cwjtb3cav0aSMdq2ldjtUQoWmExVDAibE3VenEh/xFpXmpCVHuKFPurxOhiczea
fUHy72L+i+0cnRKtRuUunhzYQHgR0bt2HbsWVp+aOtBr+1VfG4iRql6MZDMXwrQzCgrK9HgOG/ph
tCJf15LzLncRgWajnkUsSjGyM2kf0L8K5kFi7UsuIp7MzTIQgxRuEU5MN363McSU/KpgKfMfz12S
1cX27XRp8KoCBvXQRtPw2bT7NpgN19guVPohq3quOPTJviMEqxuPubs1IoagXzAJP7Cp9kqGuDUU
24dseYWYzfIFiPOmSMMoHtqPdjwngPZF1Py2z05C3Bot57hlcbDy0tTVwZVmkqVFpZlqWfZBW4a8
sLxyoA6u7I8/KPk/IuTMWvW00JachGMyDZXHSguPmyOJElW4yT6wHUFvkn8ak1YfspKEyYheNRTl
s1fTYarLhGS9xZ5uqs/5Oq4FCTtHD6boNZuf9IJCwFhRyZWNv/1+M/s6A82q4xpFiJI2cIrogDT1
jbU0L0KeGnP9buWjbSqcV2aqLZnffGxuV9Sq83kJm8rAO3Z01AoVp7dkPxBxZqabNxPoqpuQkrhN
D2s5sz5IbXsc/DTWs30QZUussPZ4Q4ogCmqFRkldv6fxdKqXCvXuxMwVj2N3/wl1ReBZ0RVDytnC
niZm5B5Ds1PLoOzGhi7YERH4gBDhXTnkcW2YzlMxg92DtiQC82Q6HB+PLpu+EOAVq8BuU9vOk7MS
tB+sp7QlpwlI0sfD33UhwB22ktyNC+VFlWtQZ3fQA++MXtIMBB1+uxqwMbgQyu26Tril4EyOYVMv
d9Zfkzl+fTxxiV1E2BlIr0ajdifna+T2wUhZYMM+C7jB9g0vxHEPsbV+6nT2tEKffdG+pOby1C4q
NLZs8tvvN1YHjLCvy3RlTw6KnZNVBXE8H1GTVORo2fDbYt8Mv9iV3lYOhh9QX5toFTjx6CfYJPbZ
Rjg/8zTWCpCvsSd9KI7EjS5Jn/rVMCpcUjZ7YUvOeJPaHPnmKTadEy2ytzYZgrlTsXrczdBwSiFc
7dTQs7xOMfskPnGua+duzYrDUhvuRSMqvm1ZXAlhm9U9z2Y3Z09pOhjnpcvcQ9/ZqjKq5D+IKCOL
ZCNfSwr/mRpysn+Qak68PAbDnx6hU+nxMss+IkRv10ysduPc+Tos1u/c6H0tBqJggLKS1qlo8bYz
9F/vntQV0UZ81fq+4QN7skuz9o2o84ZheG569sKm6rs+7KKIwXeEcJ5mYyxNiuVo2jr7ytPS4ac+
WkxVF8Fmk3v/QwjoqR2aqOoa9oQ7zjFlaBIby8CoWogN/HH7CjcqV7EqEscSW70H7hgDX2AxyzK6
g6ZFxWFWRd79h0OYSYjsvG4yIy5b9mRyErD1adSmf8qs8SyS+DaUa9rmB1nmT8OSnx/7mMxuQqw7
abbaepk7Z61kB8u+6oN+KJefJP9tzs9Q1goef0ZmNCHm1xrbHFRkwQBoFX6Om2HnqpCgkmwlIkHJ
GE0LNQrj2qynOQdv+fSxiBV3B8nYIvJTG2yN2FllXC3ddANQpSch74HP5GzYc42jrgj+XA0QGHIb
X6ib4lxsKnbrj10mFwFmcbIO/RplxrUrWFAmvd+MiiP2djS5E2sibMzMelTpgaO+jov9My9WNOCz
MAEz7rxa3urS61yzr2lW/378RyQuKsLDcDeHKruLPzLUmUesI4Xk1VL8GBZQ1bTvGmm8x9+R+KgI
EasIcbs2wd9ik+8Yp0zVkCILahEd1trp2LgajZ44VqFKplOHLiHerN5Ufi566wxMqZ/l3woVhZ/M
YEJMR0XNUzhu9MSiwV/cFK2sv+Bo2Fy/2ZAGpVmsOIfILCZENXfMha4coVdVbuLhyJZ4Y6aqQd7H
DiE0hB08TmIrr7fRrSwwrLO7/rQYRLyyp3Ysnqf+JUt/uvar0ScAJ0Iomryn+VfKyMfH3iDZGEUI
2TyMrtXOSIzt1Ly22ofFTE5LVZwb3We9wrMl6UVsLHe6LnHsZDKvUwee7Ne0ejN2NYVQV4SM9Ywx
E5TA5rWxnisauE1Am+Njy8hmLWzlCcWNdMoW85r1LxE638p/TaUeu8SjRLxYvEZ5ZrfMvGoOQA9f
uKWggZEcpUR41zTjYc5yBvOa90+LdrKOjn1QvX/I5izs2bbDR9fu0ddjxjbIfxOQ1yhbVbeQvZNq
RdxWpJeN3iIQrvFLmnh1OJzm8/ratx4N+kN52nnZEuU5+jTPCzrAEY3+VCynvHzuU8Vmcb+9AZ4o
hDGJE2JzPOFcy382FavhVJxmtIm/LIEZbESQKl04iVuKcC6XLWNRkxkezwuflsulq9GuXJiKKoZk
lUVIV0xbaE/EtnklZh7MeflU96rLqMxEIoIrjYa2GMsVHvR9AQa8DGJ/9PLn6Zd22iykYtmWBIGI
5oLSdWKgX9y6OmkFHK9nTS8AL3laoThxyMbfVubm1ktqQ3NMzTSvPeCF5nqeobK20Jd8VKRk2Qpv
S3MzPtgIE1brSDzWHGQ0aLTAbhTVBtnqCjHMNNRg0g75ISP8qTPWj21c76kRQnpe2I1rbuYj0TB0
s0LY8gR8yeM0LJuysPmukCZOyhTjgmxDK86sUjj6/dZdTFgI2MXSAc9yeiSDDxuJLjmv3NMyzzmV
xy3j2J8fz/++tzBRriNt0XTWb3ZxoDSCLl1c0Gbj3bQ/PR7+v9z1d+pkomYH9CzAx1gl1rUPov/U
KPsnMApAPn7ydpXiKRN1O3jcjJBGRED1nHzi4KQ6MTTLB4//wH1vZ6JuB++pnlELObnUApd5cXou
NP/x0DLTC4HaJhoKI9HmOslXZ/Xr2vA4yMHn6+PhZTPfPPYmTvFYN0XVAAdCb17aH/Jy9hqqyDH3
vZ65QqBmDSTwtMRAquysCnoiZum7mopBWja4EKp0Gecq2kKqh5iC7TQAWX55bBKZxYVgZZmVDd1E
EFP1xaqfzA5iDRaY5VWc8jKTCzEb2ZnRtwOOe8YSuJqJwT+YqeLsJBlb1N/os3KGICTSrl29EnJc
y7d2UmR0iVlEUFaiNYk9zfDxBOzoWnzEI41W/xpUlFmSVMZEQFaSzD3rFyxo3Z7rsA5SPztov63l
gLqmX59UbLbS72z/79bjiclX3YKJ+Bft3QiGk/lt+EY+Ni8bneeQHh47kWwhtt9vvkIjhxVxjmOC
Rl4IPU7JZ0t12ZJ4vijAQerI6CsDhyd3OCTjx6J9fzxl2bhCuOL1M6XgYUDP+/DPWhQ+ifaduhkT
Y7VndZINMEaBGh9yo6o6LZuxEKkl5KLR7w6XiQp/1U+DCkovG1eI0KG1lrFpEaElP/Hk2VTNV+IU
IvqKj7OVWqMFp+Cfx/7JjiDlpPIK2dhbgeHG4XijWTwycKCzkzT2Wp2UnmXqfts4irOG7APb5fvm
A6ynWVVtk++qN6L9Y3WBOylOdLKhxZBMSdIPPTyvbM9j5BvpE913WGQiaRiHXH2tG0jmZRmdrIX8
M4Km5XG8yGa9ec+NQaLJyeaphldP6Tkb/Jw8LeS4b2ghFLUWqm5lhQuMGX1lIIl16y/m+Ovx2BLn
FhnA+GLz2Spxbc/cGns9IqdV0fJKtghRRmNNbdMcbaxjoZ+p80InfkAnAkBGh8dTl50TRS0NnkzG
EldIfRo9lNseEfATyHz0YBMpU8mPSq54TMRfIX4grVrhTDQ9Rac6mJ+N1YvOtjf55XE6k7fo9+O/
I1kJEYbFeLNE5Yz0lVLfoaEznveNK0RqaltZ2jbYqdfuuLq+krBd4vCihMbIjYqnFJ5jkqemCnT3
4iaqysO2Fdy5AYjwq6afO7tdMecxIIHhVycw+dneeiiPy7l6zv95bBnZPxBCFgX8IV/A1XeNnZBE
nta+7MOTUyZisArHtvTOQcgORvVaWNGzrf18PGmZmwi7J1lY5hIT7ogWx9g8KRUb7reUY8rC9gkq
59IcCtjcvNgf6aHzjOfsEr00v1aofLcn/mH99vgfSMrDTJTKYHbqRF2HM5d+WoPtmqq5fvQJPE+d
P/kbFy2ZDjr32tR7/EGJyUTcVcOsvqk6x7yCBu9UuezSsl0MMpT9xfVlFHpp2FiNpTglNGDWvpT/
F9ZqcHu30OA/lf4p+oO+cS/NFEO792NL5Pfi6I3VBuaQK0vyT3MVB1F5tAYyH9r0FawY3pofOz4p
IlmyB4hCGm1X6H2yLXVRnuyeedP8CpmmsVUR6G1J7E6iELFWeTJpHCTqWNroLUreatsIHP0TAc2o
E6taB2TfELbftde5k3D8h0r/iKcfzmaPm7+APGnxqPHYQ2VmEoK6KDRLm21Grst6yc0Qr+B+m3lj
ovoLkkwn4qzaLJ4S3iNXk/m1bvy1+ZmpDoKyG5QoqwF8Bh9WUKtda5QmD1ZgnPHcMngD9HWQNXzz
+thEkiAW0VYlmP+casH5ipV98cNwy/5NA55bcZaQLIAItyJNXEKECimiHb8CSzRatYciQqOCTsom
L+zBDHSlaZlhfRPsY9X3NVahWSQLK4ppMBd02FOKMxbVrSD64w4GOhB/Pra4zCbbN29OtK4RW1lc
IrcVSTiDoqX/02lPRNUbIjPJ9vvN6BvdNoyCW5W1vlo6OcY2VSQ4mU3EeLVwE7TdDtt6+jKghWP+
njuKirDM2UXpDB1PaHQwsZDApnzYpKQiv/FniDBCS6o8qW7I95+BmYizWqNhLpqtjktKN8CzqVWj
ayaHRzJAAQ5k50VLJHdqEuDzqxVZIZ6f3e6PqR0ilbKgJGeKKCuwhRvriPi8Qv6GseNQGueiK4/6
3PvxoO872YqMTpo+2DYbMf8Ubeggng2ZnSh8SOKdIrgq1iq+uianV7cgl4mDCMm0UxU9rySwRETV
3KCtraxhHO6+Lhykc1Xtzd9j7ih2E9nkhcCdo2a7sWwlyzb9REbQ4+YkV2Uc2eBC3MaGm7hRO5F/
7bJE3d/tAB/Q172jC7FrAAymxYZB/mV2xw52w0avHFXvOZLEIPLlYQcsuwzKYVfdGa2neEk1QObc
/oISaeI/zpky6wiH6HSuM2bHWFpc4mxQkqg0FWTjCjWoRk+HaG1yek1sXzODTiVwI3FFESbVGA5f
eeLCJGnnWdQbwMMPXnhSBrvsIYKkhrYkaF+02FNVDnihazcuPBxu9g0u7Kp1P2XtXGRALblV6htN
71xcXqv27PuilJSJYKkqJw56yPFGhLrc+f9fd7Ur85lvXKPz4JMjPVuTp9paJM75F1bKTfrISeCc
DkSnB1qf+WgGZp68PbaVbKE3x7rZbnMKDtl01lHF6G3gERuvq6LYA0n/ueJ832FfREsNWle3OsVf
SNBOOve4xs2HevarXWoOWBDhlAz1rZHXkN99MqzihxaB3SItKgWVksz8QuAi25isYC35d4HoU0Cj
mINJcaKBvTQqRQRZJUmERTU6OgUzHUcegufZ5JwDLOAc1o+bKxWB66vEESV/RcQ/oQO0oMuMz8T9
GXBjjzVHTj4/diNJHhJxTyRqWUJN3Le2iJsiJ9TpziqniHsqOgrm+HnGi4/7wyrBWQtYdvpl37S3
qLjx/kKLnHRiS/qcprhK9+Dv8JyqUgwus/f2+83gVAfOLCI4gze2fY6c6Bm8WaCJUOUhmcmFyJ1H
R+9JjOuns1QfeEV+0TT59NgskqTwn6PezLzGuzfO4BTFX0Rq9KeLe6/n4G6o/Mfjy6YuBCxh8YC3
EySE0v7Fa8hdBvvGFYI1t+gAiv+tjO+Ap2/6ylSk8LKlFLZZh1uxlm0npzFJD2jqWeNP1vjj8aQl
xhZRTpM96B2YbeHfHDQBNLCa4bCkn9ddkuoUHPP/64Z8pKlu2Aj7NSkI8LV65U9jr0iPsskLW62b
QWLShV7dMzEza/RqWtuzl8+NdrTMiaQHd0i0fSlGxDrZ7eySiSPFtHbYQQDLzlTtkbI/IQRqFq1O
PTh2+txZdmhr+lXXiQ/cRzAkKr032SeEYNX7KS9bE3dPI3X7a8fiKsC2dW0Ltz9nNlj6HvuSJLB0
4Zi8Zv1QlSzH61v3s87/KJWqZOMKATtXSGNjaaTPfCrT42o0X8ZZt/dd10SqqhruqTE9TZ9rMCDG
L3XlVPG/qbXWRIH5vz97R3wKH7QCZBakwP66QKRjXI8k7RVXqvvr6ojsJNxKqF0C4fpcZ+g4S5o3
ZsXfoC7lZ1yb99WgRPQWTTKNxHYFx299e/nH1P9QciDavm4LR0RtaYWdu3SsAZExDw6OBenyFJeK
usj9vOmIiC3oeJeTljXb0/tzXIUVfWlUSBDZ0ELmsYZYrzuCPaTL3qcxx8PqZUosxbLKBt+W+2YD
tIu+4NqEeffx58TxZjzt1e33xzEqG3v7/WbstY6mujWwnFrxgRXXuTiNmiKSZENvAXAzNIh+enRk
tbi1Re8Jr31auOhV3Dm4kFsgg1xio4KfjPWFVz+I+xr3+wLUFdLLyrPUMKoMHs66YND0S5LYx8fW
lsS+KxwJJvT65mWJjDimL9Uc7JNopY7IoLXQIjGsCh6yDBqUX82wd4lXdL0CRiHLK9sjzc1K6k20
TqkDi+QchHqFV1SaZ7Vf7LxX2EXiKiJOC72sZukaeNXLzGH5yUYevzpOU/7suOa+Pza97BNChE4g
zOxJVaLmwQhaZYdwBa1BV6iKoZKVFfmz0AiVIE4RR2l0yY3veKXaN+3t79yYvohpv9grjjT50ptg
e55yj9YxPaAouov9lzoi0qlJyoFBJgPGp0+688Wydl3mHZFxaiwHPQaZBC7z7lf2uyKTN2fhlH18
bBiZTwqH4JbbJc9LzLrX1gMl3SHjZg8Cy/w5qZ3rrm+I2Ce7MBpqT/AZPY+9Kn+myRsrwEGlaqKR
dG45IvVUa4DF1YH48bUu+GEpT8P4TbesMCmNgzF+bpqjaa1eaiWnx/9H4qQiFdWI/rmyZo5xpetx
GM5ERQMgWQtRRXFdLRJlrWtcHfPIot/1mh+IHRTtrEgPsvGFINDWuc6TbjNT8tKQy9qvnk4PVLWX
yMyy/X4TY1o8RYT2Zfxs9i7HyOD0nqNlX95xhI0K+gfQ+qbw00EPy/p96I+VqntUNm9ho8ozWpsR
kJVXF3JvVr36XbFLIg8uKGxUq5lYS5xvOWGt/XgyLpWdH0YzDvY5ohC8XepaearjoErT8cdguGNg
sJrt83IRCtW2HehYDM24xmtgx6+Vue9cIEKfLD1v+MLK7Fl3yvOa4Zpkawb1H1tEAhNzRBKqweHU
biAWCjAROnQAJppBRf2CU6q/nPtd9LLUEdFQyVR1HEq2uN1HefO9yNzkFbIF475VFfFQGQ542Eqq
7Jnn5rvtTquf8pkpDsGSHCDyUVl9OaFbcjvwjc+r7q9959VdkGv/Pra/JJZEKNRIF1wpCwxPXX5I
qHYeaadYWtnQQph2PU+bhlrGNdH4IS4Tv7AKhVEkL724N/5v6uJlrLUOiVFjGl1PWwCCKupvNL/2
NqAB/ImVdmA6Hxf0sBare4AgiOLDktOUCI7SIdkxtzYy/lD+dtZr2xneyvcthQiEMjq26FWGd2W8
Y+uVR1H0/kjbXEUifNeRdEtsAe0TklqWM5aXDH0ARuKz4aNtjscsWQ47XAkf2PzgdjsZyZCuJikv
XHvry1dTJUN91+YYV9hJtC7FQwiFnLO+0EPmfmnH3qPWnuSGwQUnbS0OZtaxLy8mCmcV1YJYV/m/
bN6Cj3Y1COSsAUNP5JTM/zg/eKboHLkbWZi0sI1Ey5xVOqflZZzfsQ0uKgZxiYuIRVDS9O5Ya015
cfoiPZCU/mxMMz1AlXn1RugqKBxFYhixFsq6aKqy1CwuZlqcymY4oR/rPPSz/9gPZcMLNx4aR+3q
ApN9mSvj4LKwHlY8givqBjITbb/fOrmhTRWIMMuLRqdDvL6iI+uA+ye4ZfdNfvtTN+OnU9RA14NU
lwhHb/rb7f/trD0YeB3MGv87dDfVLij1lk27/Owkn2x2sm3FpUTikGLFkwIYUGWODodEGyZgqiHv
3h/bY1u0vyCEmLQQn65jotzc5LA3OEc1PC4ul8XsvNUKIDDx+BOyJRXi1LL7psTTVnmxnenYFv8M
9ks/fu5UFXPZPxCCdeAT5Oci5F3LOOaNn2IDB5lkTF6U4OC7mFEQpghlis7lTpFH1DnFm9r9BJxA
tLwWSwpR4de0XkA0m/uFUlzy/v8xxWqi3WgE2Rjm6rOA129p9xx/HcfPzqwoutwPX1Ns/hwQXmld
LuWlIvpbsXDIn2QfaJ4ohr/vqqbY/qmDyy7qKwRYZT+DjJtwRWFONq4YuFa6uriWOyfNfWrrJ53t
HFeIWjJolb6senWB1iNUtJePfFVxFMmmLGysgPNUY2Kv1WUm8YHm3zS608ZC0CZN5xgmqP1OZRY/
0676kKCX+nGwyuYsBCvTzKRoQJx/AaLs0FH7mdSTv29oIVCjagJTIJQELslSHcH9HHTppJj1/RRj
iq2eJGmyZTCQxWIwpen52V7jQ4nXOU2RwiRWEeuIdVujwtogA9QrOTADtJ+uSipINrSwm5q1MU35
MJSXZax+5o37szLzXecAU6wdAlOQNWOBjTpPPhfsWNa/aq7wQEkSYWI0tt3MLD0tLyv/kWYfmRas
VIGjuX/30E3xIQtEa2Cl4ziPxiEJ6DENtEP3zTrZQX3KD8v1sTPK/oAQm2llrJrLkaam5OvyvUpy
tBgoSqsyZxSiE8CptNJN2MaF7jzU7EmfHCLzX+oqDCQbXwhRY8xYiQReXepoPTjNkTFIflmp50QK
28hcUgjUwuzsdZlxTK3xlJgcxrfMopmqGViyvYm1z4aCMxFnUhxOtfHQVSdavujju07/EO3P46WV
2EcsfvZkXZO1SaoLFKBOrfu5T8mp7n72JHg8/v2Sim6K5c4lZXVOtbW8tP7srz7x5uf+yT1tGGjV
g859tBS+sf25m3OqReciZyOCoP41ggdiawEfPdyGTW/7kOZbb4//jGSt/+oJHTJt7ROcLI3kc89e
jd+Ph5XOf/vezfztqsj0dl6LS+56XeuVoXlMAR5Eu/z/cXYlzZHqzPYXEYEYBGyhyuXCrrZ7cE8b
oodrRiFmIf36d+q+jT9dq4hg6wgLVSonpU6ebGTMzmjGPVWn298ymLJeCa146zYjg7o6/W9HpSu6
F9Dbc3ttky5ptuy0a85ph2Nw7eFYefdL/6ccROzMG+I37V2zZUY75bbCZbjDVv9EEZgsK/8X2nTj
29s3La9Z8uhZbesF0NSsHmOMuY3noY+Let1Y3uSq9ZJoETZS0mVhl56dqnN4Cu74aXgo1L1EF2p3
Cg63f4bhFPQKaScW5tl+wy5T0T7PmfVSeItIoqpIKApR+76hxWEaZaD6BMvjxePht2UVcUdUihfa
bwEJNj5hsDW9Srr2UxXWV1vj/vR7iaykssetDMhw0nqNVAY2l10BI1C4vZHxJCeZVM7Gxk3y14xZ
Siur6gxWMBRhzO1kGJ9z5+u6BRsy7V2LxXIBdaj04Cumpfq0WhYKjhGGpaiN3ZuW12zYdWjWRMvK
Llb12Dks9tekjT7t0xrNfkUxY2pegUpRW9QPKpLPtRJfrZ7c05ZsKL9Ja3QbLiolfeq2l7mnFzq5
T1H2envzhpX1gmgDJsoqmqvukk1B0jUglK53Vf08vTHUdTggVGDLv0j7soYfwi1IpeEo9cbQLJyb
sV6QPKDqXVWfUKcD6etGSmuSxlX530QsFP0cBS4adpnJR9KfVLFRTDTt+fr3N+sGtLlOwMK6Kkpb
67BWn8NdHBq2p/d/huGEKpnPkYhgzHb+N++/yHbY8O0mcWhGaXN/nq+cvheJ5sxnwrvgOy+K4nBb
9QweRefWp1aOoZZD3l5C9k9Jn8HEzviPcqu13RSX9I5PpK/Tiv5RpASnBRkanr0wnLz/7tzxu+a0
C2kO6WuGWbUOrm41YZdoeajdLy4KivNWbdsgH73f04cXdDqBW2FXjkmQz7E1487cPQdb9IYGrdRb
Pp256oXrF92FkOnouX5cD81RFPveKjydZN8JnDobOcoIyg6A/JpOQ/3ntuYY9FLv+eSlVZcqgzdv
819B/9lrNkB8pnU1MwW4ybODIED89/xktdxHJ+s3SkwmWV8/+cYDMDzlVBg7fy2AVkkxJXaURptT
1d9nLrA9TzPUUrlWQwas3h9JfuzODIn2Eq8fq6/N1/WYJ9tpmOHq5mmB1BoUvO8IEQ0F+Ja+kexk
219zNcT2rkYv/BYtnBLhhbWULSoWGD4QpYuisj7JYh424pLpWqI3fVZVUy5RhBRsJTEi6dP19lbd
hYdgPdp3flKDtfK2mv7bE/Lfwrqn94BmrrCm4qpPc2r7gPZgDFlcfxCn6hAd8f7+WA4HkLWRxIm7
pE22btcmz6d3hUb54JcVD9mlehT/kiDmF/pYveK9/649AdZ/+9cZNFpvEB29qQzGqEfe7y+YgsDP
pHC/yMzfCMUG76e3iIYwxjKrcUplrRJvepzAxOc5V0Dwvu1rto6hWcq2rjWIKxFSXbIDs5evtruz
7qYz7WOQwqhGMiIwzPCp0r73xglDg7cKZCbhawYPuH5bSVFD+Bhu18vvjW3F/bQ1dNHgB/U2UasP
A5VPWD1sH6zmhLH2t2VuWlczbcUah3WzYBded89LGCR+uDU6ybS0FogLwOpl5IztZeRlFA/K+2ah
nn972wZh6y2ioIQMfHvCa8xqv/ImRWIRl1vtoaa1w/+NC3NdDOtk485m8045iZL28BJ5fGT3GGwU
bdiSQTg6nX4Pj/r/RWAH1F9HOdQiCa9tTrfFY1pdS5qLZszdnuINno7LA2/X1Ge/962s2agTjXlt
jxTxmIHEVXShH/vBFq22advXv7+JyP3q1ENO4GCa/scyzclklTsFohmn49dNJa62vyK4eGfb2opc
Drb2TjzR2z9Dn1FKM4EnDlTFvSM/1dVhvLuyfckrU+MW17JJMpqZzqjbjcLr2IWRaI3nUJE4stzn
22dqik56D2iXc+Y3Etfl6SCOwV1zKO6cMzk5INTOD7vGl9qe3gG6yFmtZUQgqeGY5ye+ddsyiEbv
/ixEl8uqQE4+s36JRWl5ieU7f26LxrS4Vn5SIFpz0COHOqzXnbyofujdrRZKg5v5t8P7rbJTRgM5
loh2M5iQI3VopP80q42Nm1IqHffU2H7GxIga4/VM3UN5xDAhNArEy/FKRAd09hZRuvFLmtVWTV9k
LMOXhrvw5BzV/fRAQOmWXGmz5D0qgv6X24dhSHT/3cAbiY19YYtiHZC7CX5xiGUfhCPiNmhoHAXz
L8Xo4faH3gdqQ1ev1v7mS14JXvOxwx2yGWwMbW8wy6jxvezoVcN4aOzpQqkXfkJ3499iKZ14WssN
92pIsf5923jz4V7ixVSVuKC1bXlabXUKZfNnDn+yoNv4bSa106LyFAAlZJccZTcR3k/ZiIC/Jp67
1ax6PfR3/KGOpUKS0oTNNQvyQYSQVLPlH0nX7sxWdAjVOLZ0EhU0gHRNc5AMxBBs2ln012nzezln
E2jsECOyJi6L1HOPpPh4W6MM56r3j7otX+doRWrbyGc2/RZySiZMLtoCj5ikrkXl3CrxXFQh8V+F
H/NwvtTDFsbJoC86fCpvR+QRDnbO+YdxPnQclf59qqjDp7racRQvGZZuP5QsdooPbp7clrdp15oB
89AVNvGxNFvKB55ZB9dfX/qI7Csd/KdrNBxzO5Dw3TSfPg59+1j5xaUo142swrR7zUZzd7WqQE3s
kvsPOag9JN6sdwnG1UFTub1MneVh6dEBZzgwWdMrUbu27eoQKdYsy1r0KC/PAfOP/sReV9Ql4mBd
X26fqiHUuDpIyilm4g8ddi8/Lt+Hs3vok/Dc/1mT/Pn6dLkFGXzfnFwdLIXnpXaVgDVdMI4Vt8Qx
afnWXOvrJeK//tGNrkf+xsF32cJqvMLCUjvxtx2cu07QOxIsPzvh4bn9uXbJ6baw3o+WbnT9cW++
ZAdZxt3eai7orDsJtBdEIkpcwY5SPDjdVivf+44NE5v/9yty7VRmZYSemCdPylZHb3CTUrqHbHOm
3Ps4P1dv0HQDv1S1wBW1W6h98oPx01j4/gerE/yxdusvHcmWOLQGloBi8cdt4Zk0QMu3wyXg0+rg
BRXPGklDQbDT7atyuHrzJjqHueu6eLXjeXs3yOZBDX98rzju2rgOuVp69GrbBBYyD5OXhpjaBmj3
8nPf4trNmKELb50h6AtB33biV5mPxKsb432ra7l25HiEVQzn3EdJq862t2EIBhXV8VZrDTBFjeHm
FwUUWt6gvvcx48ABb4R2g6romKsgGCJRdNh2Fb5keWq5X26L4/0g4Op4q8YeexaRsLmAJTam1qch
X0GCsiuAuTp1wKx6DMBdkAW2eRgHQZmQXB2dvtiIMiaRa+EXwXdBnu6rh6XqYlFE34Mcw2ttL2Fr
tcXkbZK7ZqJBjWfSKkfOMy/zsWfhxQeJ7m3Rm7avxV+HkiFaXEc9cMofFoKX+2U5KxI+jyX5fPsT
htPV8Vbr4NQdYrx6YKF9sJj1vW3IQxnRDZ03CEcHW3lrVKiqc9VDWEQnxu20y3Z6GB1m5eS+O0AX
EcGmKA6ZfQDR6j4PoKOr1slZF9f31MOQ+d96IpeEVUDR3Za4SSRa5G3amvkdJ+oBkekLK0UUo6i3
NTDFtPj172+C7RpGnI49rj3ekkXnIq+se4+FW9msaXUtyM7EHUQWwcUoy/k+S/ArbG7cpIeapUY5
a52yEuph6tjXivPPSxm8sHWrlmrauWakbTaA3FBB6P1AaMx9j8ZNVmwgLk1718y07nkhWseGupTt
CTN0E5sufzALfhe62NVRVF4ncB2PsPfalQ+dzb9K8Gnv0kUdObVObTjMNWyION5LN8sHT+67Irt6
Y6miTl6EPEMNNbv0eR2Hy9d9e746yzcqHkaiD+zVA0yqSYvsmW6FZ8Mp6hCpLFhF45S4YFq5dRya
Oc6WPuGFPNzetiF71BtJMQ0gaIbaRyeNn9831ZhIPsWzGyY1AINTJU713MXU24gcph+jWWrGHX8o
ry9wC2Y+zB6JM1rFvfp0+7eYVteMtZDSazJAeC6DfJ6yWHFU4LdINw2WqreWYgQnEWOEF5XaPrvy
3t6Z7lLdSBkHDVeIC48cg6QpgoM/5mkXzBsCN6B+XR0tNXWD1y0jyr+LdJ6bZkls/roIUNP785Po
qyOoMiU9K/+bF+1zOzqKarAj37FD1IlU+FSjaxuMF1sxypB46EAqhpcV1ERQ5s8lqFpZELvSv2sx
Er51tnomTJ/QzLhYrXbJRglzW1t6WIdeJazmvyKr++aAYXzjecugqTrFvlfKaCYtTj3AxFv3PASH
MNsQv0FRdXQVkV6EB0tcQgb1YfVOcgvbbRKMZrptUxJcmJESC+YloVPGToYuhCMpN/oPTCLRjLfP
fB+zG312cRimDjzN9Lcf/bPLL+i4KpQWnYpSiESJhyX6ueLOmoUbN2HTtjX7XWav6MD8g5MMq/FO
lqt9FCyUx9JVWxOATWUdHVbFl4q1JcU3+Kvzmt9j9kbSi7g+g4L0Kbwr77YGLBp+i46ukuAUKTIb
3+mcvzYG5thFbEd3u85Ah1Z5qw22BQ71acb7xj1XmArT7rus6diqXNGwF2DnxuPlxa2eejlsD1k1
WJN3FdWbqM4Z4RxQeqjOXPm4qtW/XWpv0aSZFr/+/c3ijJJ6LRZs3BMvTZnFdbGLI812dXQVmy1X
oMqB+2uFNwBVtee+K/6GVr9hrKada8bqyV6E3ohSZj5ap6ApwCHFmq1OFdPiWlIs7BaMBD4KEn0J
ro+T3HoJvRZK3qkt6iiqEXRXTFoQSg4PVgxpY79M7XNtf+jJvh52V4dPVXVbKzpWeN6xn73uhTmv
tNrKXA3P0K4OklpQmw7F4iE03a9wv3hJtJL83P3K4urYJlvTWQxOQAdJydohwRqgawH8TMfFDs4y
Wz61nGxEvnfDiEf0pwEOqhurt/mQCk4vy1RgrjDoQnv+nVbRYYerwSc0l+xzCR5qv6rT0fGqdHXt
S17PUey2i3e8/YV3NdSz9VeCwM5an3pkSF31GeOL78UiNsTzrvSxslZC7DhtpxyI5VQpcqjIdGAL
GrQwNmrfxq+m8cbjqAb8AS13WUraLsGAhyTLt7pdTDLRE6e+COdykUPaWzbuJ/R+mcY9IFcIRXPC
7VSCHmldhxTNmxgNUr/ObbbxJmPa9fXvbwTCoghcjGIZ0H/11Q+mx3YKN1Y2naSWLwXT5FQi6qEj
XfAx8qvPHJM+gYfeuOu8b0e2XvXPV9sPBFCs6dgoELb/Hclr435cyEYWaVpe88GT168BGfMizUp2
dm08hJG+jxerSvpy+X1bGU0S0uy0Jmvm0loMqVdO8GjsWVDrMpfZx9vLG45WL/UrCsi11U1DOgVF
jMLqoaRb00UNO9cbq+1gnapqhPC7kqeN+1yOw+NU/rNv35qNEjlO9cg8llJ3TJwKI6sad6OuYtq3
ZqPumMtubBhPl6h/ttgXt61fbN5vOBfT6te/v7El1wlztZSQCh0pT9p5+bLWdpeQvn7eJxnNWBtq
B7bDoTB1UZxQFjpJP4hvL23au2atc07mwb7qu9VWSddn5yHvk3naAjMZzEknlfR7zBG2Vwi+yjGR
7FzZNaoea9yqrZbJd3MbD9fr/5V9CMHLStnwvqT+AKZGJH0gP46rtk8nO62DYFclFx/SjLaRlOPN
D764YPK7VOtf0VgbtQrDGeg1/84ep75o8iGtMH1IWOspmuipEvY+5ddr/mswTIEV+W2q+HgoIn+M
ayu/81S3z9/ohX82CzV7VdCmXZE9lE72ha5bXZ7X6P+fzBUNHZrdCrU6U+NA6G7xArJKxj+R4skJ
n7rmXu7j0MBHNPPtJrsBqhcBvKNTPHR9uvjF513WFWiGWzZT4ROG/bPseViebfJaFxv3b5NoNMMt
uqWzCw9KIztU0AHsf5r97rEfpzuQ37/U65y2JNtIzgwRRZ+7qwaHD6KgbepM6ghq/Ry0v5vYLZP2
axacjXXmrXnYpnh5fKZodl5J/31Yd9GY4HQ1u106zlc5OCxVNgZpWtWM4XBDdnf7fA2HoD8FhMzv
yYyZGinmhiYqQz8Pz54adz7KCAXAhV+sqdmwYoOj058G6AIODDtDkGn7j5iU1S5zrMDPhPmOWwhA
wynrLwSeK8o5Vz1Pp6sdBNGRhHxDgUyb1+y4EVyKoHOGVLHivnOnj2tW3LngUitGxOFi4yuGYKO/
GMh5RXYIto207MtjlTexq6rPtnydvW7jvE0i0uw5KKy1aWYrT2XmXKrrtNx2ON5WJdPSmj3XoPGq
ugZeNAjZx6H1/yiff7m9tHs1pXfcKNWqFpFXUeZbtjijcaHnP2XdF+SuafBke2n9YhQ5hm8Eq/cC
OHlky2RZQt86Sr+Y1deR0Ln85PHS80CeMTtOd6othysR93QpynTOqGo+0GlmYLWER+IMhJNtfyyv
xSOZBNSxwi8WzS0rdWQ/zIlbKjof0BS8iL+rQ20Xg/bUyFces4a5wAqBXaeGbq+E1yBzr93mtbDX
pd0Qs8Hb6CXR3l1kQzCFNW0VTXFV+QmCww+e3e2pD4HkQPM2U1uy2iM1T/2BP4JJ8bI068azo2Hn
ejHUEzwUXQ3iL7l44D1lhxE5uA32pNtKYlr+6uLeJLGUrDNyTCxZDc7RmsoPc5UlpPM2bNOwvP6M
1Ks2wIQtVA46+cqCBi/V31U4bii4yXY0qcuecErzAGkCAW8JXV9WaxfkAwd6fT58I5aQCkCbCEWY
BRsegE4xc8cTLcRhUtXhtuQNu9ffjcayxcvLgt33a33sVPfIhmBDZ0xLX/3x291jBBZp7ZynddO0
J5ZhPgdTwK3c3rjB3+rDmX3q5w0GTQ4psfj92H+iJRpZF/fYLfsSY/21iPiR64PygKUShMVx09IL
qHdO82Zl0SSe69/fiEeIaup6tJiegdut6Z0rmmA9exHaXpLbEjJ9QHPqIGrMSltA/ksxnddwuVjZ
vGFQpqU1n+7MVuORhZXpAP6q42A5SyJtusUobDBX/dUCQ8H6NWQ1/LuoUIi2j92YHfKyOd6Wi0Fz
9JcLzGaqF3INH0A4PVHhHsPRPi05O4HcdZ9y6g8YkmW8LjI4eof8CN3PvvgpnIMzb73ImgSkqY6z
hKDqwZt+SlxUK1bSfvBLwB4J977dFpHpA5rqYGAQrRaFSGJ1X2j/cyU/qnJrcKlpbU13wiBaMNG4
Qfho/1n6b7n/R4i/t7dtUEu9Jbxqc6uuZY4o1XZ3fuR/zNpinzPTnzHA4wVGUq9vUNlm9SFwOhU7
Af9+e98GkegPGNGVFkl22HefLSeOCdJO5p3Xgh33La9F11BKEpYBY+ncrLHF4WvyPnZLfyMvNdiT
/nZRi7kTSKvadBDNMSic+wV8c2qcYyCuN3yx4WD1Jm+ruvLaSPyCAjxFY559YEu4IRzT0tczeeOG
0bsz26wkTWqzuU8GB/wZ07Jr+piHJ0FtcU+13QoKgdTyA/4QCs9mMY8Kd1/xw9XMdLSWMQtD2aYN
aWvM8ULokEOw1a9r0krNUAGhZxbSSYaeo+5xGJuXlonT4q77cr5/7wtvBL9IgONo7zdp7vh3Yznc
dc54tMmunhKIXkvLBjCY5VPmjamyfjrln7F8sasvu+xJ7/OmrSC1Xw5t2rr02bWXM4r2H8NIbrxh
GDRSnwS8OtY6d67TYnjr8pW55Qnj4DaU3XCkeoN3bqsln5g/4iXqB6rScdV8bqytqGTwA/oU4MIl
zCUDDrRCe6Ia1jgoaRJA4/GufNgnec1YF6tcLQxqGlPP/67m13L9Zq9/9i2tmarTB047hMOUTs4/
oE2IreZV9e1GPmCSu2ao1mLVIA6mYwpISey1cxzNv8RmOmBSGM1QebH4VehXeF/MAJlgy0OrdvH9
exhR+78OrMwa2ix5X6SUyAMFiV6YzfeV2MJBmlRGM1I/Gzs/t6cpJdFFOUdqjXHhnCTf6cL09u62
qeZwsKAvfsQTattHt6sPxNuaLmcQvN7l3S9lmHcOzdMld39WjR+cWzE2GzHPoDP6lF9UE+thBHVK
WlbfnLyKW/43m3aB2tF7cz2QN843kH4mlpy3aS76KGatZEmk1i+3TckkFs1KfVEQTIm+WqlgMe0x
idDa+dqlz7Vw6UTgcOsKVTbgsCr/rmZdYoktxn/TzjU7bQcZ1r4HsaxoUZJ8OfU23Zfj6d3b3RjU
UcsLFDhV9d3z+KnLm2eh5MZrvUlbNEMN+VQtNeq0adQtayK6vksQU0GtycatYrbpE5qx0kjVUTWF
Y5qrJ77Y8Vg/ru3Wnc8geb1Fe1CTQyTIdtLGLz8WTvBIxVaiYVpaS3+5wzhzi2hMsyLDJYymVRb9
vK3pBv+ld2eHoTOUfgCRNPLDVJyasI1F/otKuS9u6B3aU1b7yDZsxGu0tTQ+TwQZjsu41a1k2r5m
qA5Z8PpaQjJLcM5oQsPXWd3N3cYl0iT369/f+BhPTWjplRAOZqwDOjkmgu2Mp3qTtm9NUY9ppPAw
3Z8wK+LCeqZbg9tNQtGiKV0rPo+OrFLhzQfQVZ7nVfwohfu0Ov0WlOlfJ/5OUVwHZI2KBj3NLNw6
ygIP9wmVlW//HMBjJc5Da9uKA/Y45vT7GM4ZQRt6OS7UiichyvyuD1ybuzHuQqVMxwnMDF/alSnw
0mCMXzCSZKmsrLs0RWnRIi6zkKmtHO9dH4Bmaq0iyfPczcRYTWkWzYfJbWKJUSCheL1tTiaN0TxM
6wRA9vrDmLqAzF8JJGX+9fbK7x4qGsy1faM11Mkzn/KU5tWPwv5GquyJZ+q0oBti3xc0LzNPYVtl
DRnTMcJ8PRmGf+Q6rnFVku5MIzmebn/GcAB6s7nsGnQXlwUOgH/tpycr+jYHG7dJ09JX2b2x1xqj
jqcgaCc0Qvy+GpVTvmSbOapp8evf3yw+ZZkfuAUUJ0CVnxfh73XmiSqHjfKMaXnN17jZYsm8gicr
s2/e/GOtP9diQ3VMS2s5ATBZfdVwVqUTABKhrBK0J9wHeM69faDv6jw0U3M3/UobW+YZQoggsej7
w7iJLTDtXMsJmhkUhl0Lc7JEe5wC91Lw8cFZdvUOYOeatfoiqxtME0byDsJ/nzSJ5Q3njAUb+a9B
MDrcaw4qq/RCNabRBJZ2283ZkVtBd9wl9lB7nMgCzLXBTXtMwwpUOeCZd9a/+1bWzGjOWFjNbjkB
YIfpP8jDVFFt+BjDgepd3f5ir3PRNFWqwunYNesr4f2xmXcNl4Rzv57EGxsNRcmKIsKB8qr4gkbA
l8naxeGLpTUjChcOihwLO68LmvSo5ccTBsiVgXocx3JPho1vaJY0KN62lOBI0fPu1b/D8kVutRma
BK9ZkgjmuZwr3Gi4ah6o78WlQ74MYt5QRtPymiVxaEmVKfgAd1gvGcYrzyT4PmOY6i6N1CFeNHdH
DlpwJMAClFHhfOjnXSOAQH2iRb2hBfVwZmPnQfCXegL5KU/2bVozUCfLMduqqCdcf0HdHw1PC8uf
by9tSAZ0YFc32CT3Ah+xKFiOIJl7tJYoAcvuXd2GL7c/YXBeOqwLr7ZuH41Dldo0n8EjlI8fwYy/
U9N1ZBfqvCxEwQeyWUEFycmZ17+End/d3rtBG/UZGQP4u1GbtVmK9uJD1y3HImBJXu/CmkBlNDOV
FumsKVMsZW5w7Kh7LOVWVcO0c81MadM6zkqhjeh6jyWKeJFs45A0+9yvjuZq/dD1ikhAb2T72Kno
cwlCqzzI9gU8Hc8lvTXAzAdoPIYCoc8PdL8t3TAmg2B0/FZHKplxq6vSVjinzitOilinvPD2aYwO
3pJLbQ2dJ6d0dKP7ulzSWTknN2z35bz6LIyi9wfilwQPEWX1GNnkrrbkx7HeGilhsFUdueUFoxf2
DaxphTvowvxbpOyNUr5J7lpEdTqrcxbKprTqurixfzPexYXXb+ijaeN6UF1HMkfXTAP3phgDCR6i
fN6XT+ugrXHg/epP8AGLb93xKkjA23E3gfbrtosx7VwzVI9yyWxwR6R5J78RNc8xBvNsobJNQtei
aSAAls4tCQdTg6emvuKVoj9Ou9VpbYgeOijH5/6wTGTFFKfrKKpTXQRxFv2Spdg4VcP2dUROMbig
QyRjlRZlcyhr9+QB8MOWLbJx0/JaXMVr5DgSB9v3mlcHmanb5KBj2Fkf0FE5tcNZWzlwkYL8KK1X
a/0pln9u64xp49e/v8lOmVfzYMrgZAZSn2yapYXsjyA/3udk9A5ud21xtaZwMqOlPvt+iK5iJJCY
EbVv95qtLmsHmlk3x0uwSxIFAiUy/1RheL9vdS2mRrU7+SMIR9Kp8k9NQw4KdNxlsQu3CHo4zVx5
V9gVRT0PVfcBbEnszlub4zB3+6KTjlsURAXNXHRTyqwuzSz/oHjxna35r13C0bGLc8u9ChBSloY5
hnLx8W5psseIbj0CGfyB3r8NiEkbjRR6OdvjsZc8JtN6xCj0c6e22s4Mqq8Doq59CIKOCCPKFwmx
MBot8ACQbjcSD9Py11/2xrLqIcydEdkp0N3VYV29JLCmO0BQNpy9aXnNcEuXO4BHXutKEYh2Cg+g
cUsmhLU7Hb53jTJv9u/0ymYL3oZTNlqASqIgWTWpX7kbDtl0wJrpluNcT/0CEH/HxW+7/ZbL4mFg
zfOUBxsGYAiH+rAMXCqdvA4KIGhWWQEgko9xT5qXfeqvGW8Y5GPQluGUWijTYNzDBwzbi9Wm8pik
o0Vbz62Fb3lYXrkUl3py7gTInWewZNGtEQ8GBdLhUU3UTrKce4SshcVdB6IBjAas6p1pvd7hnas8
XKKr81T+GsugOOYSPAmRv9HU+e7hOraeXq4FeGV6Fy9bNm0PoFRKVLdu6M27gsHSmuLbYT75fY++
uS4nXmyVI66w1KKHwR13DefBJzTld23SV7lT5GlRjwlb5oOttlhHTbvXglbQtmvXgac7bdr1pMYl
Qem/jtvJ+npb8U2C1xSfBM4Y0ZXgdX620zCj8TqXh9tLX5Ol/zzfQCqa0rMOVCzRCPob5aF66DTx
6BSxx5JiORTW39vfeNewnP+Av2u8NtFqqPJ09soehD7dQfL+kM94cq3oFmWFQUZ6ssnZMoxjmEf3
1ex9aiWhiSv5FsuSaXEt1SyiUNEpIxYmG4i4ctlDLtVGtmYSzvXvb1x+46Hcr9o5uJ+rAnRizBWJ
LKfs2aHsVaq6/3j7DEy/4Kq6bz6T1aAUBD1feI/HtcTt+28RaqQbYeVaIntHh/SEs8pXVHBmSKes
P5fFR9k9Nh44eDBriH6QdOMH/Dst4b2vaPbbc7V6ESmDew8sGbGSNY/HykXZ1Vf23wHU5XdUhN2d
wNyPb+j0LU6L3YgXMKTPz4Lbvxq6TEnpzIDt20WdH/pJyLMbFPkDLVb6XFp+/2nFG++GyZpkorkE
ZQUWdabAv++G9c4qftnVFAPrHPd2dU/yIh6sP7cP1uB79Iy2LZYIc9Nc6xyJh3l6ctmJVBvVRZPO
aL6B+3nWyd7GuQ7l4H3Ix8axPxZtQ9nh9t4Nuq/ns441lyPodoJ7WS78NLqsRD16IF6ysqF5dqGz
G5HLICQ9s52BL7X4pNBwVjYRKLNZ7Q/HFpR1U1wIy9lyE6bfo7mJ2V4wTrV3s7MN9u+yb+Kce+nM
vHgIyw13YTgTHfI/StcNJO2De1/4+cGrSZiGsyqPtw/EtLrmJZbSntp8xmUuD5rqy5BZYZ8wETZb
CajpHK7ffeOFwjpEfhWS7ByFxWtb1o9Znv+xhq0G/6uc33EROm1RXWI64Sq64F7UQM2HaeEVH/uh
/acPyXG2xq1pNwbb1pPciPOxrHoe3Q9oxoxJTgZQcpcYn9eTeLRG995a8jt/xMPz7VMxqZUW/kUZ
gMFRwZewdg2O0IAhqYOM3/li9mPL7aeN75hOX7P3UNS8HmzMrRh6hifWBVme2/vu79u/4l+o4jun
oye/dtGwwJZD/1B7PAhjjB0WKpkjkZ+9krWPBa3sJ2f1LQ6ykA7TCD3h+LHnS/9zgFnU55bgnzJi
d98kpnePGCHRzakFzPiJAtvyiStZuskcil1EvBgTdT39N7paDuuSRyz076emjbO6ewqn8fNtUVyx
Gu9JQvMTAC/XQ0Sy8N6zx48zQtrIrQeFh6KYk4Cm8yIfvXn2DhhGlB9uf9JwtnrfAdRSZIUDVF3l
FbEV5MmQrRtqYzBqV3Ma0JnRA2mSdc7ERD+4IHWIazefn6Km3oV+xVlofqNW/jy03VSksvfuu7FP
W7u/dyt6v084WmohgMBy1qopAGr+DGZ64Jrr/2Pty7bkRrVtv0hjCNTyKkWXkZlOO9yU7RcNV9kF
Qi0SQs3Xnxne99ybm0qF9olzH/zgGDaCBWsBi7nmTG+3vGYb+u+LKCSCNMAxOg9D6+dHrzJeigoW
dpqKaGsTXVtMVnRgeMTNehd0VVR/Lr0vOrpI70T058r7u/GfArNx/loJQnYVwoxqG6b4iHfv5VR5
j37XJEsF9Ya/bxtqZX3alQjGb9smCJU8B86LH8YnCNBt5CvfpjClrl2FABVilhVDpB7FQ/vgfpaH
cGegTQmhJvc01RsTvdZ/y6UBdSF4vtTIdS9cHf2+aw9xtcWNtbKv2fUIeOFF8n9GIn323RSbceG/
n+i8i3zItW+EpLc1mWAly4tryUzFuGCnagkOTfWrGf7Us5/KSqd13j+zcNg3IgmraQPmu2Ywy6Vp
GE4Bthj1KDOQ2bSfaLvhzCsLlVrOzHzQ/0mdqcfYaz5kROH51OzCTj30ytnfXqwrBwBbla5STjf6
hROfIlXulyE4jZwiVec/mkI/tUVShFspl7XBWM4NgGI4BIEowaMVHwLlJryum2Ri2Bi7YGPq12bC
2vZVA/ZLF6jrM1cyiYoiHQe6sTWsdN+uWmiCBdnw68KN+ucCU9G6p2j84Ixfb8/DSnS1qxaQHO0g
FAbPHup3FVYnBec0cL/3NW55NLDKUTEsTD36ZS2fSND+KRzO90BGb8HQ16xz/f3VCQNa8SzKAqfA
tuOc28pNKtnvw0D99Id8IyG+Mre2TF3ugc6XaiSRc65PBmQzTlTed6eyCxjaWIdt5+A4l9f7UX7p
yI/GvYsHk7q/mWxfWYYP01IHpinOfj8nC292spsTo9iG/65ZxdqVIbHQjIzNxXnyOW7kQdKH+X37
gK0wBwbDcO45LcBc8dwh0es47oa91zptuWkZoBBFCQb2stzIRHTRLydo78LjUdcuWqiMVCysmToL
0iUZjobtvCQm37r3rfTdFpYj0VAPiqMseJKXZSAH0hYb0X4lBNh1C2DZ9hrkervHKIBw2qJ6IMyH
0klY0W5N6donLDfVuRPRMc/E2WTxvgYsrI5Q5hkMGytmJQq418++WutDXqEcGM+S5z5/6PNnt6p3
LqAEwVbee6371zl51X4JSIgvadY9cu0jvdJmv6BIPO+WONpSfl4bgbXj+lNDZFNReTbQFRJV9X5w
TJm01Ek4KbdO0itnINfyWRcPtvFUg/1Z8exJmSVpZJ4EZfQQjv4e9+3bQX/tK9Z+W4LwERxLnjxn
y4NR0HgnUMB0P2kH5eZlvbv9kTV7WZ5s6tmhSFUCw9R+yvMTq7845YnfRS5J/lEgELRlOMjrTa8t
XnxtknD8VVY/bvf8zbWEtq8HoldryUVWKJ/B93E2voRo0q9y+DwFf9xu+80Ygbat/dZ0TcVZCGKe
WryPyNmM3+5r9zoLr/pcAgUge28CgHGoEy6jPUpKNkLym+dAdNly3aCZQneYsVqqKsdTXuLQfU9V
4s7vafccia28zJrVLQ8WogsWIok8dyBbakyLA7l80nQLprM2Cst9u34wUTsA4VnM30XwlOc/FXnK
/b+L8b2Zv943CZb3zg4Lc1GCCEXXkuOc1rkPeRmM72+3vmYgy2vH0RDqhBgBresgkc6xbCuJ6tjg
crv9taVpOSzeFgTY9Kbu1APaheKSfcG9jVjwZsAh/yhD8vxucuthLM+xhzpH/0NZ/pK6TFR1aM3p
du9XrGOXH+TV2C7xZErwdMkL+IrTiASoNN26oqwYx64/QFW1isYOU5vXHGR0GR5ZNsz+ZpyEbSzP
DUC4PnngTDvTcT6NKv4w1+wpX8TD3N51C8UnLA8uoXWh+sGpHjNn+jxWENuLdP/XbbuvGeb6+6vA
gwRbCaQ3Vs0MareFV9+zdquiZM0ylsv6Q+YXgsn8zGr3kXo05Q3elLR87uK7CApgGctjaTlWulEQ
IwI1YyLq/qM7jSci3I11v2Ycy2WHoBdRCaaosxjdbziPfufMv3O9W97aIFA3rarzM6+8ZIrbJAB+
utjSU1rpuF2C4HYz7C5hegjiHHOveMj4Xegf8o8SBFTdtSCeqcvzGJq/W72c+tHdCynvgfCieWuD
DfnU9KZEOWid0WRux73oRcIoPdy13O1aBCdohjmuwaQlYmyFOkeqyvPruy4o6LzlqFkwxqqdrzxd
c3WaPfPiRV/refh4X98tV51nEY+DZjgjmOwnbSI8XRd4vruvcctZudFZOaOU6lwAL922oIe+p2Yb
NrFcNKxjUY4cJxslxmjXF0O+92uqj8TJ9WGJwi3Q5NqSt3wVqUfNFwbrVL1OoPK5V8vWRX8lkNmF
CNwFyVUTOChJrNWX3tFp58znPPCSMAh+3jb/yvZnFyO4FO84g4tIs3RiBxByZRpozO9vN75iGrsc
AcLgIW10h/xK/QUqxjvX34piay1b3ioz0WfSN+B2U+NDWSxHVFSltzv9dq6XMLsMoQI5tttCbuE8
iyZIyh6XHDkEVeKwev7S+qxLICsm9n1YQQHNZ/F+8CBBfPvja+OyHLlq8c4VRBMOPLQ+GeI8cr51
011r+vr7qw0XT7JdXHFMhvR/jk6YFKBJv6/TlguPRinKguudytN7zvUx0Hp3u+m15Wk5samHGQyk
iMrTqFIdhamvr7w0W8QIazaxfJdNQ100BJthX/HDyPyj2WQwWWva2mdnD9JzrMWFrYygKEy9B6+N
NxbJSliwKxOa2sFr7iyQoJsfa48fGH/BSW3v6q0n9asX/eMFljAbLUbaBZkj1ImfOh0kQu2VOybg
75urQwlZ1NszuzYIy4OzhvXZDAKms4oGwOuadIrzp1GKfdzeVbSIYVw//XrFS7+fgMqp8B4ae4lT
0CWRUblFh7cywTZvqAedirAZiuKczT+mKX8ulupy2zRr5r9+8VW/e5fzscB7+mnUP2r10lZ6XwR/
qrJN9dwcbn9jrfeWz5oiANL5yhVYUid12vBlKu56L4bZLZ8dNC0qAFZh9lF/b3PlHLuC35WcRuOW
x+acCMkJ+l2XJvFVDLjafZkQuzqBzIsjGfJz58JEaVYU7yB/vfHIupJDsJFcXeksg3bC6jyWR1Pz
U1CEqQNJspikHhWPhG+tyZVwaSO5cEJGyU8G06PG8NzpHjRbqItqgk2BihWvtSsUxmmeGSQiCxTl
TL+yQh+A6Xop+5+VuKtslDAbwmWyMO57r6tAB0CSLmv2xN0KOWvWsTdXSL14Wd4W53D65Oo+NeKB
+XfxO6DfltNGei68yIPpC/q9XkqAnMn+tquuddty1V5GxBn9skARnUc+xTJSMoVWUNMkHSjWt6h2
VgKCDduSARCAkQmuTwVBQEC1MwTFR9dvsmDjPL4S1WzS1jIUnqtG1AODARzq16k/PDvlr8Gc23rj
0XzNzawtlxBNQrDxV6D2C5OrJHNhnnv6cyRTsogPrb7vpmgjtZDEWbSC4OWZk+Lgq3nnL2AxB43N
XRoJhNnYKhXgnugjiJ5zAvnJ2Oy8biu5vrKWbA7X0guDuL4GudhX+2nwj51pD+0UbewqK+HBxlEN
NWDmYd0i/kT9N28GumB03g+4T6hqSyJnbQTX319tjjMS7OALabABiGNtZhD6f/CDD7c9ba37lg9L
0cy1U8LTWkpP/WKSmDsnn9YppVto8LXuW87c0skLa9FjjQYymTN/X2fsA3OQa7g9hBU39qzN1yxt
6CwVzjxBAxZEqB7j7WzjxLbWtLX1jjSGoJgTQeRE1EkpnYOJnd3tXq8Z3vLcQgtjcG2uzl3zaRj3
Te4mZXto6EbO600QGGE2fCrAIxjNBto/+kfvUB/MyTsue33sN5pfMYwNoWJ+uVDAMREQSgBeFYX6
1FbtzNuylOi6dUyG+ntOwgJd73bkAEqVNH6oH8FXduiObFdtvNSsLEobQRV0gLioDh8RwZ/U+0Z5
nJRbIWGtbctfxzYbwNii6MlVxV6IJQnZ9G5QW/DKNdtff38VDnIRiKBC1utM/C8C3KXE7TfW5FrH
LU+FNF/oBcE1zFcLDt7qqQQNUgJyiLt4+zG1lqu2WdZC1mS6xuJPaowOENC6c0Fantp2C6mKzlHn
djgxNraJE8ZmI8CsuOrvApRXBs+M8mk+wSwyLpNo/NhM55pBFmCL4HJlQm1QlF604zpIKODyM5/A
frLL2ZYzrTV9PTe86jqEN9q2qBUOUnjTSNW84Gkccmsb4XFlvdg8rnVU1LIB8fdZhf2HRnyMKKKM
2apEW+v7dTpe9Z2ZZgJMJCSnSESHmQfHZhOUszKjNgqqNGahM46WJ26CPeHmQwEARIOEaVK1W/iE
NeNch/Wq+w2SlryuYnIi1fBu6l4alAICz7q7vX2sxHcbEIUkzpyxyu8fTfuJ0feL6ZN2qRNCHqv+
VESf+LARKNdmwXJZAKNkEc3gs6gGmpaDeag6s789hrWmLZ81pUNmDgLdc5C9KE/tVLVFC7Vme2tz
1VA46UbIYZ862Z4MRB2Vb74sm/zuKx23wVFTUeca4CtyGhbnSMEkNo/T8bZNVlamDYwCBYeOmx42
8aOPxKT99BXzGW8pm6+1bm2trBgbki85PTmD/6ykf6pkkTTazZO8vvO0ahO7xnCsxYsVbJ/jTQyl
KXiQOCFObCyalYVvo6MMCoCHcMDUzl3LUz+O37PF7KKxh2RWnict/sSu/zx5W5vims2ui+C1H1ec
5J3GnlU74w+8aR15pD5nYZjW09YtfW09WftuwQ2feazpyXP8JnHzKEA9D3TWbi+ptdYtDw5MMQ8e
w8nSUX70nGVx+GNA2fzGfKy1bjlxGYPAG7d1cgpLT78UAyqsTB11h9t9XzO+5ciUSYH8tA+UcOkm
RUAPEaTnguYjWCLuYdYKGfnHem28uBVFyC5Neer6d3m+g2/c7v1bYeja9PX3V0un9ut6xvmPXWpA
2j1ZpIX3N7kr/XJt3VqYUBESiweZjEvll3kC+ak4Gar8/e2uv3kKv7ZurUkddgTF5Sy79Hv9RPfl
Dsw0H/XePxQHvqv+uPMr1to09ZQx7vvZxRz0E9mVh+tXrmf9Cl+JPt3+yto0WEuUe1EuXA8zbEh0
ROnQ0VSAdfT3cLxcLWWt0ZiHKOmJg+zC+pOb5UnNUrFZ6veWe4XsH8rwQzygBk/F2UXXLnAAOQB2
yinIw23LrLVuHQ9HH+mj0WTsMvgxeKrmHQLRHVHn2nFrq9HG652gduBWQYzboZcG49Z5/O35dNk1
WLxyK+qA29trRHa5Ptf070S97bEry/4f0vCDDIIwEigf/O9lr0/XBXm9O7PNBblm9uvvrwYQiHw0
bk2zSzc/euN34m2405phLJ+VVT4tbouVWPlTKhmYmMZiXy9bqrtvBePrlFrOmnXIUYclnFVmEHAX
HgoIZPdxGduD2NwKVyfActaJO27ZLcW/4o6f/isiTOk1ImxPwOpXLJ/N5tzlevb+Nc2IO7+jG1Sc
T9fodl/ccW1GccL1UjPtZZeleSHI25Uszcct/MvaEGwUn4p6VcXi/wzhGqD/30rN0q0AvbJSbSxf
BgkQiuft7JIvQ1LIegfV5Y3L4+oALDf28mwCdtX/7zko9v8/BmBtwXkJcjLTK3aJ+LxfsvypjLYy
eCveZnMK1xNbGternEvOcA4tUryjx43YsM5a45Yrh0GhB2qwdvzsXdtAs4d80F28EZvXGrccmese
J07Pia8B1Kf/iyPPP3TjkburimouseZNtDNQSWLST4vpHnAEQpCtFh8209JPYEO/iDzrD+Oo6cNI
eHGIhd/ckUnCJ2w8H+SsGxpgR/+95L3ZfRpJu3GXvu59Nsjg2rS13SIb0/tcNdlFgZBPnPjEB54O
pu+7Q6eaOEvCLgDTWj/my8ZgVmbahvh1U1M1C2fwsQoC3aAb/zjmIX9QIdhRbh8h1tzYhvlFvQzA
CCEYdszyk7dTxyLNWeInIHndzad6vM8hbLwfONtaYig+85+v2ZV9zeYcnl13FHou2SUrlj3ekuWO
jfMhzKI0FHG20f+1j1gOnTtF5FPdZRfOUi/+dn3+mOgxI1t6fGszbfm0rocqrMIBJ+n41IoXWZ7C
fuMusLIJRNaWDIayul4yxKIo2EfsPbnzjvEPDXkN7vRxqn6f/vOLt1tORQq4/v926diAvwxBw6cE
n/nPz4srVrfhfiTQeQD2IOd/sCrXHMumHo6K0R1MJpzLdLhaRx6KVEZJmCypt5/BFHHfwrSxfwJ7
MKMSs1txqH8qg7qV7CT6bjfOZCNGrFnp+vur8+4y6UENFXcuTS5So7tDrd5H01bx9crytKniwrkR
tAtwRSqUk5+ahYpuZ2bJ7mGYRtS2eeKcLhA0AxUdro8qbcfyBKk+8HLx+0K0zUc8DSynOXKU/4Ml
tGYZy3HNCJ0GPARGlzkGfmLhB9AD7W6H/bWmrQM04ywX4mqUOF/SaKQQlt/SdF2JlDbWbxllnLVT
BoNQZz72Qr640Kd9cnugyAuSbZ0/V0ZgI/6GKa+Cpo2iS6GjpNISki0/b9tmzXMD6+5bk1H4UBK6
ZjXah+vtwpzmlykFKuzId2QjKq84lQ31i4IwDnSVOxcNVlPvGRR9MtxAlaw1bfkr5QpYy+H/Nn09
2MqNlNia1a+/vwoFLYMOTDZP1bfQDYSb+mSK6TMLKhbc+QF7n4W2Oe2GPL4MkqUh7qVFdadVrB12
LLxl7JEtuah6SWXAobg4J1ptxeE1y1jOGkce0xLPChfwqj/Ek7fj7j0aw4hgNs4vohXLeoYIKYhO
pa8PcrkndY2mbZxfMU/ILrMpu+BF1PnjupdEZ+5WZOvFYmUp2vC+ibejV/MM+a/fq/w/WYprTVte
WvomHPkyZhdXlalymt0EVRsum93tKLASxmxUX921ITd4ALywDiwLANPHi3ikxbd88+i9cp2wpdhx
iHeqPMvCS54Rb9eyrk5ArYmaj6EWyRDnVRrKotgYzpq1LMd1B0Fp5Bhy6VvZvyti0PLMDa4ydTPN
325bbO0Tluu2dTSDeLQJL1OmnaPMeZVEcVC891XHNw47K05mQ/64nLIhrtrwIuIpFolnKgUf1mO1
kVBdG4LlxJotwE+MmX9pvWUXuWRPr9TB8T28P1dvs3Zdz6lzno08uISCpVBmxk37iXX+TvZFEnrD
5a55sNF+wwQKUl0w/+Kr9rA0+t3cZsdq4V9uN7/iGDbWD8ROzI982AiFookDGXsp9Z7GxbEg5R+3
P7HiGTbmr8cTp9OOU3BhrXC6ZHZLfuKM9Ee3M9E5aFXxpXVped8JzoYAZhpFu37u+xfh6iwRGfgH
wAzzfabZPYrfmHebUY1GQS9LGvoXbxhOauTveDe8A4XRxoSveIXNpkZj0Y9yjkGTa9xxX/i5OmSZ
/nB7Ltam2/JqY6oibmYRXMBTCMGHnyL2PsUjSXDv29jyV5zOBgBKNQyUtLD/2Jr4V+lKshdjPfPU
60u1kbr5zRb1Ru7G1nSnhnBHu8PCE97n0P7+GOWfnGFJMu+j8uadN5xD/a2MUUytwqQq9qX3vXX2
I53Tbp6PmtKd9qdHd2j2AcjVub8kOX8egiW5beU3ZTevS8QKDXFf5A38KrsEM/2FB/jvJBZP/dLs
ZRDiDDQ8XGmX0lHVX8BsuOeAjqTO5OFVMtyNnve5DeMH5sTPVeAdNnp0/fIbFrMhiGBrrXS/kPaH
RyDau2sm0Ry9cpz/7pnnfHNU4WOXEqXzdRJ6fMgHkT9DD3TaKtFaO4XbGEWBK6eewD9/8F1FuiGR
nddE6oXNSwZKS0bzPOz2MFpLiyT3g35u97xsGWRXm0wCABfjzbyFLi2tKWC9ACUX/N1t06z4mw34
apa+lEuOSsdEaX2sWyc14z2E+1gHNgXWVFZ+Myyxe+UxYn/qBpfhptJbr3qrRrUOTZEoW+oj4H3n
YHUmfX1x8dTURuPBz4NDoMNdQKvUYdOXxZRp1U37rNniNfxNJPXWgrpGmFd3h2GK6GB0Vf6poNCq
GoA9DGAy7ytepgyUq35Wprrok9gxL2HwEEuVVAbUwUZsxPmVabMZ8dSy4NqrcRgB2XSk+gRDJSgW
I5PYgNmvbFv0+uFXA/TdOPMg9KB4gu33XeGP36iTPVS1m2RBt6uzeCNgrg3ECslz6+Zh5WR4pB7C
KCyflZlA95G0Wgf6x+0lvhKTbaTnULmVbiNwHyau/zVrDy47+2zjkPW7kbcWgnXKasZAtm4/Tjzp
SqgJ11MS/jDdI61++To6D55MnGovvAfifpL0kyf/lLrex26ZLu5RFCotupPgae0QpHN+6C3o1ppV
rQisW7BQNFOHXuXdX+6IbB2k7W9b87f3vjFiG2nZtQZMm3lM4NWMXGL+KahwGBjD/Qx9xYS5fzne
eBh1+Qgx0TZpYiCUimp5aGKd0qF6jPMaexJ7nIm60GZLJXVlwMTyR3fxITBBUeWCvXxCdqkHKaV4
6RRABBszvfaF6+p65RCU0TpHvQ94cCNHiT/J3EiaGj+bNg27sknZpHWTCrK67jOMgSw+ZKZFhfdB
oiG0ouJjHLvTqegasZdhzvbNnA2po/nx9qSuDc7yQqfGQdjBAy7MF9Jnv3XPgv9xu+k3C7qvuwD9
d8PFXeM4XragbbxCETCwTGUS+Dp1KYFcwfihCvnHIqi8NG8feFlubPlrI7L8MpdeEBY5qPYTNsjs
E06s6nsEscuN1fAmcet1VJaHBbGAfJIzO7DYyK9SIAml31z6sXU9+ACygw57DEJUrfPEULq/bcvf
h+w3fM9Ge8p88IK+JZ1I+gBZQmmw3z2Yn4Mj8HYn0xl0gaQR57Caz14R732Cmx8Iderok5f/oYfu
IMzPSn3SgBov32sQcC1QQjfechLsS1+Uh84ohIqTbt+p6cmlL3O1k/mTzKN0Hs0Dyf+8PY7f29Rb
44j/fU14ICkd3IViHBGKTdjipB5x0poDcWhAGFN1iW/2Kp6O+fgxLj/5DLX+5SdOfzX+F8ZUosqD
J05t+Dn3TgFITZHjmebU8JSI97e7uLJ+bO6+Cg+7pCpd9FBDJbaR2WGSmy7BMMy3hm9FqxkuAa75
EY0r9r6eP2oB9vDixYMduvaZmkskLnX7YfI/dxIiRR5NmPyr87/G49kNgJIl/UGUX24P9PrNt/pi
xTVGmjIy04y+NEu9K6MsGflVZxp8sRs7xsr+a4MDVUe80q+uX5iHKhkhPuO5SZNvOPpa/63Q1dUK
nDpDB0fUy/Sxp4+eT9NGDijx2hKdXztp2vx+HDT23QK+0iuNUXduPFSl8CYl2OeiAdp+Zj6Y5mc5
Dek8QZy3gXLpVqH4mu2sMLY0OY2WxcULbQ0YIkRYIJ6kzM/bU7+2xq0Ypop6dLWuRih+GG/Ek/8c
My+pRLFFIPbmB+J/0P0JWZXRRCMwI3QR/yZdqANFBfCnd3QfrVtBRBDP93DGQeukV0k4DTsabAGV
ifcbO/MPx0Dz1vXCr2M1OSNoI0Y3Hlvt7lAFvMwutAs5HphY3o3dY9Hlc9vpjz0EAObSLw+DWvx4
wr8JiIKyQ/aLKuXWIt5FXa5d91c+Q9+DPGc+imxEfmy9luj8K96ZxnD4lk288UTSAkESseMggokH
yRJUol/SMWRSP7dTuVTNmc9ZHzVQCyZ1wNOSKQWlAaWcSopdCAbH6I/euEjIJYtf9kBARKyUoofk
GY0DsZNkpOLZW5B97BI8VDI8dBclrpi/nEnL+YlCd7MrjmwQkPRDheQ45WzHprZCFreOCFjur3/p
31V0oPyg/YY5LyW4Qtzwa+wNdf3gjlIO3ckzo2sOOVkgTjnhy/JzPjTZfPFpH8R/DySDTtEAWkUK
OaSu652RJ14NJYA9KjTxqOyDiFKhUD/O50NdqNl7HGbHF8Wjq0BAs+xal0gky8E76P4sUKuQ813h
+oP3gwTYXhDOUBgcH1u26GJJqN9FRZRWxJvZMejA2FkcrgeEKiWQjZZz0syD+RIp1uI6PsRu9m5p
oRBHk1ADHfkghtHII50rPFiEcTkXbSJjHM2eGzVT9uRVAeR/dq1Dhzkda8LKARJnfjV9W5wRB6Ak
6KgfP3ilNtlTJYYo/y4zXLq9JM8qLqpDjxs9Ug5unTv9KVdIIX2WrZLkDxJ2Da7/kMFyQbxX5tlw
dKemHUA6bMq6SYOuC4GmabGcep4g79LGKUFduvN97EgOSiQwQHAQQHqBpvPfLJKOLME9o9r2MBh6
1dQK/CYwYPjzQvNc46Gq0s6+qWZTfkFtgwppgvfPBWca3RYXB3UaZDxJSUP+FfUbbqF2ugxL570h
JCKXlkNq6SADL/gRd76PZS+pAFdVS+drwZQSEF5+LDmyDSj/jwm4Ta58EiAObxwIA4OMynOPg9cV
0UV0g3G+VULSIvXHMfffl2AjdPydhuyPvEDuuyWPherBQ5SAx5sun4HMz7PHDHpJxV8dc6T5vLBF
huh5JhRYgxw5K/MwxEuGMpDO7eIZDy1d2KKqc+JT+b53l0AdliKqs5PjKBTolEGY6zyhlTOoSw8W
2ehvyTLw/l2vqo371EZeXJFEgWRtOc+OnEANBZp6eNoHgHWY+TQE0fiiRVhA37cLgRFrpFp+OSx3
q5RKbuhXtydOAUpdMwZfqihg5Z8ZC7gE34tpjctPPhNZCRjTiOiSGhqDCDlpazcf93lf8C4BM3JM
Dk5T5l6eqMidzB9h4ZfttKNRXLIefh2S+NkrStKfcIQbL22AJ4efld/l8jJWpOh3RbtE/iHrtRDn
LJaF/5BLx6khf5M7w19FGznBSelWjp9Kw8LmWPascvQ+YI6pLlyEpP42xnQYHkIxxOaYt3WFZJ5p
9RSD0RcFN9Rti33RdV2zG8GbDY2rgrfvZlW70IuphvowsTxH3JuWgs9BEg/OQj4HpeeDSppUqEO5
eNcg8RlcVpTMySyryP84Q7leuwnyw9186ushmA8+Darys4tRtXtoTmST2QV4OtY4VMZ8Ae2yCnnz
06snJ/4wgUKNflDBbNS3LMZEgUqg98ROD+USZ3ulvWsilaiyMjuaFUY/gECukDQpi5FnB7I4NHoP
lRfm4DGtqSCvV0hPNDRxUQpE/SQG/bXzZGpvUH9THLeNQQ7McRxQOC7hTof5uLxkmuqvoUSqdEiU
8gp2dvsFNxS8Q4wv4M6BtyVN1CH6HhfwKTTtsW8RzuXOREuIrHXtO3x8HgvH6f7GBDuzSQjF3Q1E
blXT40hpRNSCo5xBZtqNkyiAwE35BBBqLcWBxHPLvGMWRpn7HgyZNAevHCi2wIvCfTmj8DPCtEBu
B/ec9jhlDn2GbkoJFrSQFnXnAqIAubC9O9eTV6eTYAH+Z8aoaMa05IpkH/tOg4iqjtwlounIkCLB
DXAkMjB73sguzs5AifE+SwoNcqa970yl16e5p6FumSmDbJNfCcc7uLHR00Plu4XJdmEBLvojXDlj
JmFTbWJ1GAe+iGfoqOk0cwv3Y9h589lxpwDopFgE5JPEduaDXdSIsEuuNfrzByxDrT4Q1nH+TvHQ
z06AJ4KVOyjyHhXeeS/zZ5M1C0rWF+aWJBln6TbHXPlLTVM5ZPN87jKg588qi4h3rpeBV4+YVyE/
TABYBwoiNvms/479SBfdoWBEertmbBHwkjEC8jGdhYwmlPK3I2hWFpDDcu/Ul2SYuw9+hjdgUFf1
rngvoiEzBwJl8PbPQTaa56kOoV/vpR5fvLFP/DCnxR9iUVmOK/Qk5w+ho5XcCw0FWzWCwSWO5YtS
eAiHaO4sIW5bjmMZ/LX0fd/s5zCT2Z+1PzvVE5iIqf9SVcVUgBFKNyN0cxaHS7knFW8gapcHldOd
1WCQMk54PnrqhxuHpJjSzCl42O2ocGqcRUjZl93nAvp2bQmxdy8Ph6Ph2dKpPUJq3KUAK9f9OXLz
3oi00U3H65+k98Z5p0ym9JeSVvgXiTBBSWRSBqxwatwVkXTB9aepuuxrgDq1+ucw9jhWJTh1CCN3
3sjFfxH2Jc2V8tCSv4gIgYQEW4Y7eHbZrqrPG8I1gUBIDBII/frO273pxYt4+yrb9yKOzsnMk+lc
PSAtlSe1nCWNqhV4pfqTCb5/TZbm4mJWp4qYif2xGy2LG9RsxVpZLHmrtweShR4zVxexlEWFDoeR
EFcMbfdO7Q6P2uCzLVRbFLHDnxPds4OeWo5b9bzQKZnmU077eECoR5Yd8Hun1ln7UwTCUo0/iNnk
V6ZQU/sKHUG6YfbWWT9e2TFqPJcx8AaTrZvwreCrFPmYlyTvrICuCXm4XXzpx443TdV2i6QVD/bg
zxrplQimF+0s7ia2ivVlkY1Iim3sG4QqzB0d5N91DTQ9qgyFqH9IAgQ7j5mAKaAow4zBpXvASm22
9/UN2BvYxQoszrW1HtPj3MAC+ClRzPrHjCDFIj5lgH9t9GChVk2erE6y7ZUg6m8KyM2EldvVNDof
3S84x69b7dbMzKFoM97TuDATwnrmV4olJaPLIZVt8gJfi4yqk1UJohVK8CTt8rEs6IIv83r0D37M
VMLKBS2mAWqEApIA0UD233aJ8DaudQspDEvrninGv8fgepoGq/GOm6hMDcyXj9J0U4Qzmi1ztmIj
ipCZTNWQOL0spYqTZAsXXA4zBlSTor9JD1xtWL9bEJU6F003AIcL8EJGoIplUUhFNa3o6npsd3aT
NFW3ozEUVZerkX5EGU7cy7LmBP3SLjWqcrYfOsz1SICw4bpIuAmPjqHju088A2Jv13gJosBJaLsd
6Meom7mcdR7pZzyT/vid4H1dpxMSenfkTkCoGt/2TXPt8XwNE4v4yDEj8t+d6uf4O7o43j6h1Wby
96KWPXpdfTqK+5hyimEpt8u+X3uRibEvlzgA5q9QY/tGYCe8iXVlt2NnrDxs1yAuKNJx3PFiOWIW
ngZY1m5YHUlAPjzTzmcRoi9YFnyoUxAi9JGLY1vveZzbBKVWLRhGStfC559UChv/SGrMNrZs4ds6
IE03vOVkoek5gtYz/T7TGBzcJRZtPs1459vMIdTHOirf+ahwt1+D4pG5bBT9GZBtRJFRbMnzEZ66
VyngEslP/aF2sl7giR8nt67YsjeO3POlPWF8YaxO5sge39RuHPnHFar5O9rvvQPeRJqNRBWchZaW
Pjgl1VBzcoheVqnkE0xFW5pI00MHMpHWydKtmJYJsqSjJYqLJPaKn1cxDdNda0Y9PncRV4mveDJD
V1yKXBjxKwwDPBDK9hY9cMKF15DxMui1RROhN5qsoVhHcQxIBSJ6rCFSHnZ7jlQg89ckIxxW7Roy
P7hemiWeUJ2cWhG5k6hkTcauGLoo7Z+GeMvS99U0rv1p4I1ir2Mj1uiTSZ0BwYjyOQMrzHZtMf2F
bF9VFa2wJdrK2yvDXembJu/e4UwfDx1IySa2l2UY5u4DsQw3JKKhydg+JsvUdy2wzrGTb/TgHfuH
eQzUdB3H0xrSkoe1D6ryemVAYYXL0wl9jrBeHjhUJLMaG7Rxq+YaBjTGPsISXS5fufIZJqXcUJ9U
I+LS0480jwW77GyB6AC9y9Dtp2j1u3/UXmXrfLVYbdUwDYoYVeBGJYw86L6PUd1II9Q3Ykhbos0c
xhKu1xFHNOu2OORa98eh8QLtc35o+kimdkW373M/hLacVoqo0l20wHrgFzeFz3aCG/RUjfEy2S90
dOux1XZWFILENW/Qa0AAOSWXZPSdXi4+bxKwjm2KhlIiRXvsVHVsyM4lxarG8Xhoo2wjVTQ0ucLI
2HvlvjNlI/N3Q95G+9eis1Rf+74y99Ms+WC/95u15keUEkrvxNJkyPnIoTceniEBdPNH8FOuTi3e
3MV/c11n2cMyh2yLimPsN/EXjgzTz1V1YWF3CGFo+vs2THKXyGpC4/WL2OwVqZA3OHYdZ7xNRA72
2h9jA3K+0aRdmkJ3MtnBpIrN+RO3liy67teUuzdlJuQ9lgtJkml82NB8AkeerKb+yn2HG/CKpMt+
mFBvBJP5VEydm/ofoUmyPqrl4KQ316M9eHsXxQOd32RQk1rqHExT9El2B8+Ec5YInr3Oema+qQUm
cugYehTRPFTBrxmZHvg4ut5eCCABWAEhnTGQ9MyWPgv5FW230hG2KUxnr7nYSWqrzqL8nIRMMI85
sSXxP0RHSAr0XvZjtOKNOjrMRg72tlHu/tCGHscp3gxHU6VptA3lGndjKuvGQaaEaWOzGO6KlSRz
9uNwWVJo7D4An9SfDH/L0pV7l9vRF52AaEaXOcPHX283vNwf0JW6B0uYnN58Ip14Tod4aOsoV6Cy
qmHrAUO0G+QL79GyJeZu93v/LNS+nKKAOSmWSbMWMXFcVVIyt32Qzc6eFRajX0UgqVm++SnToiJ+
eEtVZ++QQ82Sn50EMlK0zegqzthSmz7Da52x3eoHz4yyL2ZikOAW4yrY7BCnlIVVVscSL+Rvt5nj
YEUbza7w+kjSGrKzptkKMgb46uwUHSA9S6mIRmhmLKfsWzPvXMV3t2HK9aXcstzyS1gcqtbbynGi
EfVNCEtYHeMcoWuKDwAu6dWZgCu/2ud4HVAYKCSHZdyHhJiKiHjp51OCSYiib91lRn9Nhkf6qcu3
BgjBbAV07ThB0jdtfWQuUx47xoswt9gK09fWNSlkMM2hdP4xOAzV/yYKO8qTmI92/md3OiB3jEQq
Ff9pRBSFUDdWNwJ7fJAgDvgGKDxiQNnNYUdZXRO+dkNJNpKarQT0sfr+dPiAXKpvwxFi/zCkDONT
uc0dshchXMD+HnIviem7Xr2lXcDpaJmdigUJ6BeMTsmx3Q2D1gtmvHjb4bDXDSmQjMFroDJjJpK7
ECfrmBbQ8NtQjStbf6dxGNYnuCICN8ZB2++SqOccuYJkeuI9sMVxEdwmSASkafKZge7w7bPIwuTr
RMh8eJDpvA5XZeg2NeXGaW8KoD22rym0hONYZf0hODLZtkkm3zm+ECAgGY8UwlC9RLukgE8hWCMU
TCSoYfXm0cJ/KrPH832ydzE2ahFp+RerVM1wQv3kWTGmW3rySJXFEL5wLv+0VOtPAGvyeNhJiHcM
MbhS+QdAOCCk8FaSzv3FsKDUlzMzQj6nwWp8cbuM5nrPUTRN4QCTtW3FWz24a5Jvtp/u5IK+wZbH
mupfc7BoaO4AV/pxPacRNMqhlIB16PQnH8wMAK3Bbd+ENwIowrEXnmRRGK7RfiTrF6ZKEtuXVHNA
WiXcRlO86Vpucf4vRUobt6BTZqZLKYmquAzHD76u0/o2tC6Qtt4D1+56hD2dKrmkyZ7Um9wST6op
2aeugrc84NHKrV6Ba9Z4PBh9Y8N2/LS1AVSYlWnqXZq8afTR3XcVUa6OgjO7INO7FW0WXufQYbqq
AMCHkCC6tTNxVPO1DbBpTFaC27GMYxU6Vu3uEMvjyoZtvhpC9PYFvHLOKKIEu4W93nJaQa+7qBUo
k7MNrLnvDY/790gDTv2Z2rCNstJWSvccyRxPr6JDtO2+av2wjRVHnNf0C3GOpj+L2BtM5FOWJ+Ye
Aekb6r8VMc9qFPVmcycEzc79UcfBz3rFJxqshGJrSacaXf0c8CwTYscbHNNvvnsYdIA3VkFNPLK2
QnA9dR5ohuGclGSaYA+FWpu4aC9woscU1QurEc/5Flh3b/YtmKMYAK1sJ8YkHiGmsKP9zulI5blX
SBDAkifHKlSxRWy29c7wyOrYrkN46dTRgYZcsV4UTnvbZz4tKEUSw3VHnw1o7JjmJT8NZsR9DJ6k
fSTeZce9RMB4hsB4E2XLE75UvlxgbTlmv/Le9KsqDWa0iRbaT2n0p5uEl7WaljTXyI2YUGxKetzE
mNj3hWmxLXLYZADKIAqgITl70/PlR5pjxxbJMPs85D8ptNJoVklLj7XA/UxmCLNxGR17sToAOffe
ZJy+ZhR5A6AkQ9NJVTdLE+Ifw6yB61RdY+U21fDFb1kEPG/q/GXtlEke1rmh00ufWblzeNl3qbT4
njO9PQ4UK8QPw5aP2VitJDqSuBTgTdBLYt0r4rTGODW05EzgEcsXNGut42uFd3rof3QE4tWPXi9N
M77nXb/u0FJlSjq8fhsa6L/BugF+kSON2XcocXZ9HlKPNDG6wpzbzFEGJ8ZY9ge6RilgE10fQCf6
vhLQ+i7xM8yjmf9EeFe8v/Y9Hew9HgZjGDEdGdsHMSiZ/cLYs2MIkolL9zdGettdZcjogPqfYiD6
lxIrBl/RjDu1lynt5z0ugbjn41wE65NjKQWaxRi4KJJqEWMHjHs+nvMWbcG/nPvVPaJIwyoOTNNo
Xwj69fXah0Enr51f8vQtQRKSyUrAJo1wlUYqkngH8dEvJ6I534pRrotfoTJd1qMc4R/OL6qFOfRj
NqNFcic+bSGr1niYKatzaJLpax+RHYvRbSSxDlrgklKtKA7fKaRELQv6+u9aCmqefCq39mGEBXz+
Hc0X5vgyB87XXGNnYypr/Mo0/p3L3Qt7BrK/6M/xAF/zOLVbZ+oNSVTW163r2P7pHMgLVUbIlG6e
HLoKchp6Ep7pFglToMlswCcAsfjp7dz+zAdYQtd6QA0HhOvj9VsaCzFpFKZ1P+8RYac2beyy/IRv
CJdzKVbv5pro9VC/9TLuc3Jqe4SO5ffU8Q4hljuMCrx5a1yT5+PZHcExNFUc9bPem16qvyyZejt9
X0YyyQNRSiOTH6alK7xD6JD0f1XXzvmfJqNb/p/24B3OjIphegnaH+knD9nBzmmL6gETVkrzJdxt
fc+BcdlhW+OTRfD68rNd04iXS78f8l3iwHJMCEK56H3r1mG7Wz12Y9A7JTlHFhKok+jSHXGf9Fip
cNjLgSJB9xM6LYFUsuLYBnN8DQmGj+uA9l/wa2TTgcUF3GBJ+gt4GyX37Whc9r0FQAU6MIpFk5e3
2/VVCpz1Z5B63i644Y90O0Nu0Ltnjk0autaEbW4rmplzWGfjWnzE8XMDgNzBHl8pVdSHypjYROe4
36NHNazmeXZ2e79df3D6C+FZJHg3CC5anuGEghJm/Ljw3gX0D7JHwkbRtTLvb6F5k2L3iKrtl3s6
GWqqZGJbSWZ7NLcWLp0gruttpqeSmpAnj4Am9IGGD7ABewWRFDevmeN5gCstvr32YWr0BpMLEBnU
/iY9boOj2m/bgnHtdGunf/2EnNM/QMwPfkLNieijSOgw/iL4GC6uJJ58794W3EX8qwtBLTEcxJY2
qwWlXZOeD6ZlQELn2OXT59ba3ogzNuYPqBl9J4A5p671cHPu14is5ZgCzMD4HHO0twWkTgk6o6SD
XfXHNMHCzZQHIIwZdzboXXACcZSDFbFhGSEhDE3sIGfNRt2TOp4hqq3chGzDKlX7MD+D7dXmvlW7
ICgumJHZqYfx+P4U6XQS5yAdPI0LVCeflWrm6ILbeGdAgg0WTh6HZBooO8egBSn0SmzzPUiueWUh
L1BwYDCJfZvcPQJa4x7tlMqAPrKEKPcbhr1gXwp4JScGRHNrjUrORGBkVlUSBG6u16SJmTZn0Rmp
ECExWqq+Ftj3AUJ2NpVJjQPMp+ERazB5/5oFpkdMGwSbeQVaGDUCe0qh78FkCOxnhgEgUgltssZf
iJnLwcSiGBi0B3PU4qMWq29GCJss6zxacBtZAaavwVCA0QDQZguyeSPZZEs3jDPGdoBS1t4FsFz6
WytTa6cKsgI3fe9kG1FZBpy7wT9Lkux9C+B1C6hUgfT5ASUGX3O1V/pmL/QXRqXEqELCtdhVWJKw
/tKkbRcVHkTyeJx6GzLcn/Oxsf+bA9pTDAp6we+vCHId0y+6A+yG2zHMNpCfF0w28hlU5G5nUUvs
1P/VaqZthiNMKdurWyLTVFFKcjmfTba0QNNyvDdFDJqOnaIs7PouxzBmxxMQ5xn6yCIDZDZVqAiy
eQdunOt3kG60A5cwetU0D8YJPl6jZmvYXx/7yLxZTnkiStqLyK8nN+GK+6l64+mdS1Le2mJvZuPa
AsiCiO9tBtz/Xq4ttkAbXMjyKSZbN51jiJQJhgEdb2dwO52viVmS7Iq+8NBXkBk7f2CQt4x3SdP6
FLKAlmY/ksDgsVfkNM99/ABwqsPh68dpoRiqVqxZ3PuIb8sTomfXDMJ1iHEcSKgkwA71QCGw3/ce
ENLFSED+VZeBZpUnAvT39vvxEq6AKOPeWl+gSVrREcFdcvC/AAsgEQ0NseeeXVS/ZftLQCrMcM14
Y8OD3fZhyyD7wYc1hZnjTLuzZWKMa1hkpT9hIxx962yrs4dun8wXo3F6kt2B16hdQB8WM+bg+WHN
rPp9cAy19Zav6fjKfc9oPUJSYGoA5O34Yg0PbiokRvSoL3GBSTlCRYlpEZr6NVpgRv/c5G5NHg/4
mK+/EuXJF4EkmT90GdaApkH8L1qb+P85IfxPepibAOv/E8Bqzrp+lhl6Txpnc2LguDwMMTjCmyJm
xL0mB+gtkm1q8TILFLZYLBjwAVbwHmQEXcgrVqZN/kNBEzH010lggj2ggDPafYlYZTfKDXaWQZ+U
nCnkfr5ZodhfnBPxWCmvRRjqY4Io72rRC4cn+JGl8fRCseo08neCZbcMd3ZG9fjbtG2CCSPG4qr4
2bIpDKyk8zCopE7sKLQqCHdT95aOfUTjh3nE0NDVjhNMRKh8pBd7kTT9DAIJs6Fc1rqZ0Ad/wd8O
YMcVPf3U/QKfSBF9TjDNYFwAE+TJu8omNl+HNKAnBmeBlciflOVH/kxAMB8nPGKTwX1/S3uFNMje
g+0oQH6lSM7EGMX3EkQggMRyNCTD3zy5rMvbfyu6Ay3qbR2B892DQZPDRwRuWroalHGYXUl4v4f2
vBM2OA/VywxK4o0MmmYRNtu6I3V5rfWeNeFEZnbs3w6HDcSuymdPDS2RoWX8bdcXW6L5CWRwn/WX
fEROF7bd0dSBt2gwftKyD/lu26fsyIH8lPvEQbLh1ZLt2j+qyJv500VR17t6Iumok/OSdBj5Ls2x
LEIWQ7bKdCtULHmUX1wTZzJG6FUes+QinFI+vERgarKfEdq2tHm0za6c+D5pKtruRXV6jMdLhCAJ
ajFsAcU9MaqD/qZEO4rweYx4F8lUbDrfhwERvBHUCNtjHIWmhdMDa9Pl0bOMQWBBTDwbU0JyaaO3
DZpShD4Z4zMkc5p9ecEUiNmyniZPk6kYJs5MDBWPVDn+2eaijwlgcGNhsAcc5jRQNJG/MfaH+WOa
A4nvG2sTCuo9n/fjaZg2w76wJR9j1Wy+SToKj738BLEFfFEYkwbi5+1jgyeguSlDGB9DEZjHC809
FW/5gacLeH9Kh+5ubyIKESJJRT7XaHwiSZFEsUBQgETjOR1/aI7J9zHEjh5d2c9+gcgnZ2nLs9No
xhF8+QgmXRcMd8X+w1raxb+2NocfBtaCVXbsQAtDEuFY8oimn3Hrx/YvWFHjn1Ofo3Eq1hlhRw+U
rTz6ls90Db+B6sf2R3tzFfor81kzQM12JehBB88OUR0YnLayX1ofPYDbJO0DPiynv9kAQuESuxxo
fxkj6XwW0BKoVH3mVFt2RVZqloaq6cgEWmRiWL+GQlYn4hX6qUyPQH4tW8gdafrheFncJPQnMP7U
vfqFqxUpgu3g3kc/R/7P3ut4+QOg4AajKHyLoCM8vLrbf1nv6PwX+zqHv6NBjOOvfsozDTpsTAI0
bxr0r79G+WIRRNDK3sdfwsUe3+tI9nX42VF9kM8dQdbyBZ5KpMGeUxrnG0RH7Gj2dwJoiF5Ug941
lDevTA33/qgbkxSkmFXu6jsq/QuCh3qHPCnAEu33NJtF8iduuBtK/Cg+IRbx2AgLdcQbZvdiOBAE
84gakIrhDNlVEBc4DYfhD517hT7LgSLSd6CghH7Fj3I6goMvPkkGhtXn+gMfekd7CcuqDn5ws9Qh
O9MGI80Jbvp++BuGaJwuzGaT+z0SRTto+CAkOWXQzpkWtKOOjtq4LYF+i0ckSdkF8AxGk7s+Uv0C
/rn3Ni1Tvzchedg863T6yOlAEvTDsEnpTvYQIeNV4H4QD9syJUl28nh6BDiVGxtEEibgLlGCUafl
IkP8DJHqzex8lxjSisYIAcYsWfMgPuZ59dwWijRN8xuXDOCPeSdD+jWF3YVvkGVMxx87A27YCiea
2WdYVwH+98yhlkqrEbk99D/0FAduJEFhG2xOXpgVegQB/UZy1NMcafWBECtAiVWYKIs+TG/mW9km
WT49OXDF4RwaBPToKsfIE5s6ws9mD+C7Owo4iLcLs9fVWzX8A6jT0jfPprbDGScQzF3xpVH+tZso
CSD2mcE+IA4h+a0k72aQ/GEzujj4wcIFb/i+/YhvQFFSLhiSssp54EmVgvQqmgqAmFB9lT0yNZVG
om6/9G8rVgfQzIglxwKe7aD+BDoDCeL8MKoILBmfjmZ+uYEM4Pf3lPevcdomw/vI8s1XWyqJ+69r
pkz+MVBU8d8HGRv9qKdlbu7FEVH3xrEIQf4LuWUMok8/xa8BBaGpG4ZO6AVIOO5Z2wiBqxBkEeUl
FpRukXKExuZDxiCbP/gCu8vzYZYeEQ55m3o4/XGLhHhVujCEHJW8zfN/ysLOUGEFYj3oNVFDlnzp
dtoxIKsVXRhu/Q4E5QJ5FnuY/c7c93bI2gPl2IgjqSLfC/ltGTOsDAAqQkmsVgjQ+l97O6aZqofZ
8/EDBbWFYbe2ubvrTL6nj1M0RuQT2AxINTbizsZwdsNJpjpS8O2CjDGbGl7aXWyWFfPg4rbaJuBH
J9zudlrKxYJJe/bzPi/P9sZfXToL074O7adJ9h/40Cp7gXhi9z+WONLOlQovPPpSgr2jo9JsmO21
AXgA0XkexZBdcCAw4+OSi02upUEAzPEz1Ucwn0DZRIJ1xDB2pmg0js1/TXfw/X0OHiFedTbuAeh5
3nh0cgVx2RKe5biMj13n8N0f0aLtl182qHIL083YOil2oJTxo5uOJXoMGnKQ/2YiW6tKvKXm0gAc
aF+h8jPiffGY9/AnNH76AbaoIZcmQW08+W3NjqqnWEY7jU02yo8t0hPUOLZhf9o0be5gCI4qBF3b
sxLxS9cNJrw7d5AD88KR/2pM32ME7/B+vAweklN0oKcmj5/WqbsmAIErCM4jhRAlYLbfViRk+YcD
8l5zT/W2JVcdZ9cZXNSAVZnchKyvdozusSw4TPjjUw7h24INlHwePpVEx/SR956i1MSd4rMtWBNN
bKgA3mfAJYB6DPMrBBcuvUe6HW1cDS5Jy+e2B3/+HMLBkld6LJOBhGBXS4p+Z6CuVpDCiNPsCcwG
coBrxQGsK3OVQeTwbEsmsT99ty8pWouCNli2+9wPd2yuYAor01+2NbbD0ndCsCiWrZNIzhhLcHSx
GrA1kEHGjojmSbZiwA4ZUGRnHFRNiLgobBKDrtaRdQX0EdtxN3aJ2e/R1PO4BhyURncz3Uxzf6QR
RbeZACzDWhNC+4pwjKspIEcFktNByAgjxcGBsUJ7v+v7PWH4N1kDgTZEhJBYnIE/wd8F1rIjjt+y
IISk3kDGCVELIgLoCYygQd83N2UiA0IjnHnzELlFf+CZ5VJWmx3CxL6Q857Tvch04Md/lmJdeju1
uArQNffzcoh/AC6G7acherHPooNifC1W7DQgTgEvG7w64l2x7po3GNoQdIhwLT+eY3MoKFXbVAmo
qlMQc+adrKvCFgGSvZizVTZA1gG8zTQb2iKYBgAyqC1bJVQXaoD1rC0nxmFwC7+paeN/8fNxf10X
gXL4mnaIZ7ttR/Y+/DPDMoTPATvW7m3mY7+2VQTV0OuMG3l74oOZJP0H8CZVeeUVBH//svgYTBUg
09w+ltRGy6Pkxzih18EqSPsBmR8ULH2KYIEeiGlYx+kevCH+6jvZ8mZ5doZ4yJJji+EDe8eT3PTR
nIlGPVeQHTDLPnfpdh6XBjJE/5Ri7pyXIgHbY6CFxAKbLTanZ/1GYVwGguBQ2FHwJXB7wOLF2IPt
+baiiElWmpZBvYUnD4dQUkSQyIJJIrmal7TOEXKVkbJvVHRonDqK/41w2zXt9AWi8WHtKo+avQI1
MpqON51qFmffIJ8A63XKJ9X4tw0MFGtOEvchfNcbePS9O4ZTUOYgi8BkZGIP9DLagR+foHG81YW3
EepGMR8qDOceKCT7AqU4BKBrwO+whdhFR4eFcYjRl/yOL1xMaPqxpcKqg7SD/6v9iHOVmnxLgVVE
I4QCRw4YXVQOgDb/hbhZXA+iixlcpBcsKRzHRxYJEcFWwUKr/l+6KiniKlANMgXrND7OvoNcG+07
5BGse8Sk7LkoZrynP7ujGeGkp7Gt17xS0juPCkwXSA/XFB6NF3zNcSfqsEIwB54ozMP2D6hqSk4Q
7c05AqykdwHexOvS6DPukjChP2+B6eRgoRf4HBTdGrn1v67bDXVn0ECN/X0sWy77ExPTuCFEcJwS
x96bdkxw1yQWf/UFxA9NP6TPevWANWJ6WzZcRvZEY7w6T9gC0OmFQw+g7gY3C3XezQq8oUiiEYRJ
sacNz3/1osGwWGw5IahE7lAjrvN450v0d4XAFCqBiWBL4Axyb07UPceI0i6Xfc4S5BMtSoQ/REhY
unWwHszWis24rdByB8Da1xZRYQjiG8bVL2/zsU/R73y7qZkKDr00jp3swFFrkC+D2R7wj1J/xhpP
gAIb1Nbhvo+QL8kNAns9YrIzN0HEdzm1KdI+oaFeTFb3zb4DmHWyyQs5Kiu/g7NL4OLFEu7iV2T8
JO5OsZmGssHksmUPTuIbwXrJvGK9r15WXKiQF8ll8BjBb9qCqXA67o7rnOk5/420YSBFlxm6r2OA
k9ds5+aETjR0D0a1icAW/LCk7P9wdh7LkRvRmn6XWQ8i4M1iNlUoFgGSzWY7ib1BSG3gvcfTz4cb
MRHsFFGYwFKUlMjKzJPmnN/wjGxh97d/N33Rjo8pV2z9G+AFXs5KNWvWLzpVF+l5ShNFjs82fSDs
efmXFsLhHWgOLL0cOAPTsyMnhhWtuYJGZyTrQXfMS25asTF74Bvt/Cuv/7JxkS2Q8teha6zsV1cT
xYXXyaGqZa7dse5eCIbMuXLp0esXaolD2Zwy6BfhZ/wpwshwg2ExAL+aejto+iniAruKy7Ykw8mn
mhK3e+rScSbFrpMtGe4SQboCU09AiLs8whYoYEs4q4FUS4Biw6pVlDObNRzoh3wYGwSOeWPMKDwo
bRVO1jWGJllhoh3oktzdE4TldB0Nyvnh2QzNDDZKaVTKT2Mm9fO5CoN48fMuDPTx1A95F5tuwnVJ
vnYJ++F3WW2Cnp0qlBJFcYtZs51/09Ks6gey3wbJ3zrKmgzOr0LW0cuySsMHFVXDSQO1KsPAOUmW
VJXVJU9iYyxfOsYg0QGrd2X+LHPva6czqiNS8bRwtaHcORWdJLVgedRGMi5lbSX1ZemIjDVo5GoA
mN/p4fDEG3pKYItgEBH217IIMvm+JxSNT9Cm1FFz47mXmg+as4ABcXkxj+mjnuqLfGlCLN7B0y9l
GfY8WDi0vkFX0aunYA4D+R9F7UkwAT8GVQBiz5YHOEWjUa91naYuet21+nwCZUyxybLPaqEsSvwY
GnLTBC+RDbw5OtdlFuELmEpB6uT3dm00jnJpa5KC+cXuZk5TDpaiMC9LYjnzy9LLWvJbyzKC7VRy
iXd+1Tq0Afg/2YqS00AKcvOacKZLm3NtOxLlJOBLanHimmHFXpbocRd6Wjc1bXqxS51nxrnP0in4
Ystlkd0pA++9waUMYhYPQN4m5bNs6lXxOueNLPNWNMi+LM9LjhgNWB0jBj3klrgvt89xCuP7IY4n
ZTlXFMkpikh6mKTGuQ2pc3CtcsamPfWkce2fY2YVNsUiCtrLz4XLTf2MGhpb1+PC/99canyFQCVU
bQOTjNtv1w5fRzA8RX5Swlxuy/MyADIwL9z5A9lbAbvGL2tCF8++ZouhzX8X6miTq0YBRgl+tLym
JBzi7GzUqReHMZQnykJQTp+HoCtR8RlUp53V+3E2lzK5gwnYheFJV0MTU3OUg6wFnJgF3+3ZCGKL
ekFp922XPqXRlAI5iGkJ2ACoAGACF6gVuJafRjmf9L8VrTLkD2VbTNZXraBgbrq601odNeC5XFRC
IuahDQqqC5wivcYdSaroAzwI8q+XpuwkeXkoqgUlaFAZgeY8UKjMnOXqYI+kkQhoLVPOLrlqSmr7
qHQmFUN+4KwOvpOTz3JOYacbI+KSnKM9dSxlTOriceBGE6TnzDIN82NbghAoQRdIEXXAUHWaQKHm
2HFJO1GHtbGzAdSZBdXZRpRA6s9wEoou/UuPpLwILxA3VBa7grkFM8ZCnAy3nWRTTc5kyrOZQm0D
CEk6Sdg85ivabS1Fr+BWkDAgQGWlftJaKkHfihL9uCU9942cZAgtd0YAPGDJWFEQ0pSW80xNkuyF
B0tpQnBEUgPMggkwIydvnDgLWAG1GBGptQGrpb+tmlwTr7+prsoaMUllsW2XRaSE5ykknoPPMzXz
7rsT1UNXuHWWFMYz+C5DcZ1+dkgYVXDIsm9mruNadHGyIdVAcwXI9Q0f26Fq+n+rqdFt0h8UbTNf
AWlV8ghfsJwsXS2cLQgY9qhCY30qWmvkSTZopIJXTIv9igVr9dI1eYv5aEOwK+O54l/zapyrbqiD
MwmFIWndRkbPiBppSo05PnOpsVOChddJDzWzbovRH2TCGTGYcW7nxyqC4Fe51RQ20V98tAn4f5LJ
eRkpko3SZbCMNJxcTj61+85NkmzpSYmnTmWeTEWWiJnRUqOc519YOgAno5lSCTDo0SaxEQWcYa2q
AnEBtmoUvym7FppxB69PBzKs2LpSk7JoynL43pRq1N3D7mvbwi2HOLOlU5qTT/8a5/xnyPAkei6B
8YrIs/40DaRIeKFM1HUlyjdrjkDuayVJzpQE26Q/K4ujzz9A4+nas1MDvfkEC0nOFgoEgHd/8epk
SZ0iuRzbj8CFAF66sFDG8GUG8w+E2TbqPHomF5DyntCSCChlG4xq9sSrqYphUU6ltEAJlMj7sWEv
bLNeO2qN8TWf9dYYLwb1rGhwbSRT7HtwB0jZQ5NIyCRfUFF3rPic44dT/ppaZ81+kSglFPDsCpOH
NOYWm3lWpt3rqY/Yl5s3I5eJE6MySB+LEcDrc0r+u3xBEsZGWgu5Dx5EAbQU51tqkylbFRxCDjAQ
NcOckU1Ue6f52TW2nDwoHTyQ8Jq3tVo8hGUDmARPMLm2wwpL1WzRmucsDTKjhQEHuCqQ3TQDqAX6
w1SyuIQDQ5wPLoZHVQXsYA5o7moMwDsklFSKZfVI49DhgWY55HgAv7dBq3anfjHDOKPQNKeOPbkJ
A605PwZKeL2DHBc4CBzKeap2SjegYKaWDuUtR8FWw7mMVtqY30NzIHn7QOkS5PM3oyW5n+BbKfPe
+ETtMpDj6Pdt6vtKcRdrcZZuGILoAQfvPMqlNHmxPJ178LqKhhw3kjzN8lUKvi2ojtz+0HsM/vVD
6p9FP6lZErXi3u3FWfDYmM1VabMDChtr04K0gUTezlJTc2JP083POKflzzPo9NfbHX9XoGVtXhA3
WEaYtVHPEE2gVoOw9bKBjbr5K6tqfyi4Wxe/LeWJU5QHyp4+y/+ov7wzL6IEbRX8v482GHfl09cc
6sfU/jbMlS8un810OI3DdX2f3v6VG9MjStKmCiWaMVUnL2yAAmkwVc52M/y43fjmrxEUEBYNIjp1
+sXj4AImqiGR9ysijTpgLVKlaBKE/xh56CbwJW5/cW34veETSsydVg2VSh7dw3n+PJmf1HC+67N/
jESFsLJn6L41ZoLgCRcQvTZMishDMZh/hRU4AWjEQ/jr9m94T7GDdaevn/3xz6e4CNv/87+U/13D
u66kLmo9Fae1b2EdBa9GWCro+kmRtTMzG+GvC+E/hzAgKQ8uXjhOZ5j7J33+orfOJWvKaxc/1X3h
3/4xW2MlhL8ec1Gdm7yBk1zq6schRKntk6agyr3zga0ZFzaBZZIWnanVPAQx3Lhu74vIegqh6li5
dclr3GaO/RBhN1g5jmSPugb0d9j/TDoria51EjV7VpAbAyXq1CoFaiFcphp03kKgRZBigDXDpbrd
+/c0blhTokytvECtm7M58MgURx8BrD7DSwuwYANywnP46+2vbP0GIdzlAph3tcial4QWVHQuMNQF
vt1ue+sXCJFdWuVgT3pieDze7oE4rMyYbyaXeAQBDihZroMkxDVmnyn3E9g9RqEpf1dLaP2YpEF7
OfYDhLBmiTo5XBUWat730DKowNTpvxHpvDCvrse+IYS1WdTQ6OXB8PCxfDXyCeCS9dOMhjub/Ozt
T2zNsRDQltMBUkFtwtOC8EHP7Gvw/yGZ8/7urQmxTGowhDWgt164eNZn+6pfkjvbTZt75/twUV2c
kS7HfoQQzBMeogCsnZ6bw1ep+hGkx+ZYVInNo2VIzYV2a56Qht1R64dwrVzK7svtjm+dqKIOrBMM
vEF6vjAN43yfUrDx+piyOuRzdfgbwR9IYTY4j1NOpYkkiLMmPBXerre/vzH7qhDhdspjoM0M+H2R
Fr7khmV/kGokK2+3vnHyiT72yzLCrFYb09MKiUQX2Z+h/L40v2+3vtV3IbxzJ7JICdB3s3ss4wdL
3VFT3ur1+r0357UVZAVwx870ABl+IGPyk1JPzlN9Tyf9XalY9qX/UXF+84FmgUOpx2btTTyuw5E6
XoK1kwx0pQA4QXFx0F2S2JL+S8mUq5TeD9Z0yvo9S9CtcRMifpGcIUMUIfCy2LEq0vtJ3z23juF0
B7wo1t8nhL0itzEVlcH0yHicB0m7GMrg8+remZ+t/ovBrrdKyKvb8roG2bjGlHvE8CiA315VG7Mv
yh/XEpkrWzErryyvRn4PzVuS7243vXFJE9WPDfJSLTaVlhdE5XICTOsuEfggDfOkJXzlyX0CK33s
5BA1WdMG1oTULZY39ZoPkMPte/uxthNqxt3OHWRjHkSFVQjeQxiiDe0NA2lTt6mRYoFxrknqwakQ
AryXYEiVlHS9YgL8Dlr3W5GMV5la0O352JpqIdCR/uplpWWMMiv11D6/0/PYj+Pqcqx54fAeMkgt
NlBpmMYtwI2sfzIbZLxhux/sv/rnRgUPcdKbkNxDocTzvTS3/V0zmQh/Ws3o3v4NW3MshLLugIFD
MsZhGaEXXMzUigyYWTs/YKN1Uby0DBfKPOXkwHWMHxZICzHwpdsd37heilb1BShAe70SeDCan7JC
PqPJ5XZq9Q+wqZ1PbPVeODuTFhShUiC3OqfZfT/roG6SY0tHtP0e4JYifAFJXTKX+0Sq76PFuMAS
2+n5xsIXrb/NQFrkBnspDyGj1yQZ3UgqPwIl3pHC3RqY9e9vzrc0NXF/MEvLq/r6qZGlL00o7Wxr
W00LMWVY1og7KHt/vzQxgLCEeh7uo7fXzNawCPGULxTVq9E0vSJdXvQ8eIVw4aZFsCOgvtV3IZas
PNL0jk3NS6mBZ+F45rHm3u75uuTeSZPIwpEYS4EdgSpxPJhN8Tlq6+xRAoj3bCO2id93ql4mO/37
9rfeHyXdWSVs38yu5gCpA1HEKI0FYJsWYKkTvmZZZ+zsClsfWI/PNx+YkOKLatV2PKtC7leR7/O1
0FM1l9v9f38adFHFE0oTsn7BYkLz08inQ6lN5p24ek/F19Iplf/ZcwNQwADIcD2wqgENBbmjWu+b
Kkk56g+RXq1GS9VQTy/oMA3l5yyVGuUbLl3m/PH2j9sau/Xvb8au6hMFkKHEtgfTs3QMF02fJ4AR
OzeYrebXMX3TvNbwPtERgvAs85Mi/9u2T1X99VjPhchGY6XPKdA4HuxZVytDjGYBX2nOwUUlxLYc
KQoF3anzdIXa4Zdy/hCo/97u+daCEuJalid7Ki0CQhoNl9n1C4rkx5oW4rrJjEaiimyR1lOz56g0
p5e0t4NjrYsW4MWydMuc0XGFe2GXBKdlkHeGeyMSRP9vHpPjRFW48QwyGOOVmmtj3RexI2m/HNOJ
0ZlSl1rVKZfIbTZ8yuyoan5KdVnt2e5sTIotLCdwQQ1Fwin0Z3Sn3EICNaTm6aGdXLeFxWTnEubO
KLt4iHidNHn4nQworhyacltYTQvEhkAzlBA8SvkhRYjoJDmooN9u/P1zAo2tP+OXClpkUXyCqa1S
8rWGVoa+Hw/wS+X0lCU5hPYKouftj23kNlAo/vNrPeB/CuZa6AfUb834vg0hsyUfVeUv4Cl3KX4+
7eSW0Z6n3caUiwbWXTjqQzXx47CUeWkQEzmBmNxLlLx/n9TtdUTf7Hyp3mg52dXWkxNwAxZ0VPtH
lvpOeOwuDGn+zw+0wEqbOmbBmtnyV4YoI/SxZE+vfGNobOFYmKxKCjskQL25/g1D1kVF1709yVst
r39/My4FFhV2DoDKm6y50y9NB3HtwakH8BG3P7BRttNFl3Cy53IW1R2RrDvkvirIFsGXXitelH45
dQgal+qn3EivFhI26QEPGg5y0Ta87usRrIJBEBrKM9xGAMLHHrW6aBXuKPWsyxB7/Nogy1MVxTmP
ikskQ6q/PWAbMyIahsvdCBoR3RpvGUKgUbFquwD29goPW60L+yqW45YWt3Xot3N+Air5bFbFzq76
fnoEASBhKVUrPGZsA08dlGcQnXNgAMBd7iquykANavhet0do4xZjCVtsUqsRhOOEtDQT8RT3gLCa
AmHy0cor99gnhI02LrXAKIIgRFTIvLJ870DIPwIBudxufmMWRNNwtVIkdElI4UWwl6LcvlRIdBxr
Wrh9j3VSwoMIIx/GNljV3GzvDTKEBzsubKMZ2Og8NQPSLJA8JpSezfTgvd4UNtBmRRgrMByg/jko
Vv6by8eey7op7J5LEsk6CLHYHyRcey3nVCn6x8EMdvKZG0eLuU7ymy1USgd05AKaJ7KgN6Auop96
/X6Id8pgG8tdtAiHoDmGvcbA2Cjy6Xb5aGvJfdWrB5sXwlY3wFvOCIjAdcChpbGvUa9dquLoihGD
NSlhN45xwrSmfzVB/j3N879uL/WtgRGCNHCSCIhZBANIsq9c2u90pbmvEZg+1LxoFa4FIOoSyKG+
FP4LEfXJXr7JcrWzaDb6LhqEp0YzTwivxL6iJyeU5LXmU9u8HOu4EKSRhGpOLa25Y7m6InZxmdvi
CzKZO+OysXmJ3uDAU4Yc84TExyLARcjxQu5s57Kw1bQQqQGq0iwW1iKaLD/RuM9OzWTvHE9bbQth
CvgVcn4+WZ48yTg7gLa/IDX57faQbzUuHKso0ULEr/PAi5X0UoytR07gYL+F+CQBoMIF5FjVyq72
1Emtn8NxlD7e7vjWOhTCU4U7VgHQtqGuSfcGyiVz69xp2EMda14I0aYKJLOwi8TvpfxuhETZcP+L
0fy/3fzGsIvorHQAFNnmcuJPxQAsyzwhfb7T9MbAiEAsaVaopmKi4hmKCecgPqesdnh+xwZGF2LU
gfbsQOuOfGNCZxr907zL0ZjN728PzMb7XV/PqjdnUlbOixEsS+InWu4izH5Sk4/Z1HFhXWFLXyX9
s93vLP2tTwkxmyOCjdQ4c9DlrxllNzxAohlJfPNrKH8YbQplkXFs5xGRWDr0t3YpysRHnNWl7u11
sbwTB1srSQhgp8umOg+nBN2gH1UcvADJ/3x7KrZaFuI3z/rakNTaBtmpIYADB3hI+uLgKhXCF65H
VjTmnPhR3P0OET87o0zyw1rQJ7vd+41LvWgKLsuxATVbSXy1Tk9WobhZPJJrgsFcvirt97Hd89/b
iDcRb1VDpYbnpVmI5GnPoRXBdug+q90ewmSreeFaDJ1Cc9AcZRb6+K7CuaFhQ6rSvWf0Glf/TeCj
EPdnvAHnlsDxEwS58qWO7mds+5DIM5J/b8/CVvPr39+G82zKxRTHttfX1T+dZGHIkT0VUXGnI6B/
+xNbAySEsdwrcAul1PbkgJyIhaIhNwaFqW52gnfrN6zx8eY39IXeJ7AmbC8HWWCG1DaKj0UEVag1
d76wEWmaEMNBMqlp2a6T4DwsY/aPjdDPsTgTXcBN3SpaLWa7zkiSGAEKZsbyWGv59djgC2FswNxo
ozq3PNWMnpD/vI87G95f4N5ufmtghFN4zFt0DRHh8cCHRW6fRNgCdsPO+2GjcRFjhdq80kPg517V
AFsf0qw6zzWQ/Ntd31iWIr4Kh+1hJsNsexBb73S4EahNIxLb7ZyTG4tSxE+pcJbiZKTUqaNui/rl
ZRydL52s3SEUcmzpiCCq0FJhdsysSrTAnnRg0Apl5lqtvGMDJMRtixl9q5ksHbLF5xngQJWlLhTV
y+3mtwZonfU3UVuNsdx0kZr4vHC9PPtcNZ81WUnPUJj2MhZbnxDCFhmPAkczjhi0pz5E5JbnEy5P
ZwR6d4Zoa4Wqf/4GecW0KIXqeJkumfDIZ8xc5bQ5uEKF2LWsJY+TupK8JK5wZ9P1e1hCXxA43NnV
toZHCN486OYYS5Z1/TjooQyGW+LcdsYACXXxZedHbFzi/oOaahCbIxgS31F/Nk4AUW0+yXisIdt9
icqPai6f7SE4FhEijqoqptBECTem0BZfnaS6gjVzW8nc+S0bAyZCp+RJyrpIBrdjWkj7BT+KCsOv
5ROKHjtH5Xqov3PYi8CpMdHDNhyY8Sh4lpzXZIFuUL9MkU/hYucTG9ueIkS1wmUCMnApebMUnOUu
c9E2O7OP76yprebXSHkT1ZICf8uWa8nLV5WuWsIxj1KzHe5sGlvNCxGNkdNk9qgUeKNc4E5go2/b
XnpETm7vSVvNC/E8m2hjKzrjj03NWVUTdxmRenDig70XArrou6yE/MdVEXETZbQe0b/HR6jYQVdu
LU8hnu2ww+Vs5GmWw/RCB8GVcoogddbexeH0/fYIrfP4zgoVgVmRpToWPmmRHyeNW9nta2ypv481
LVyke3lGDxwtS1+Sm39HdC9OJmYax3YG0aNZSiBoI9QseV3W4pGpumg1nAN8q471fZ2SN8s+qurA
rqSG5os0PWm69VrNxs6i3BrydbG+aTsw+sGIpoE1HyePZp15PFUPjooQrU6PjH9X0O24TL8ZE5da
064/jGr0cntYNuJJFsI1VewyTDuUCNExucYRhdGKRHO17KQ6t0ZGCNdmwBC1t2zJk3tyP4nsNgjy
H+u5EKpIU2Q1EhQRJgO4VSGbSKGx/jJoeRi/Yr04yTukpo2YFfFZ1A+kFv0Sdpz619QjQ1l+aOYv
Vvjj9s94f4QQv/1z7SiVYXV4CDgeHvOo/YX/wLs9tCw10VLZRPZjGQYGvyycc191dwVF/GO9Ft68
Mto5hZJZ67Jpy7sAqbiqKfaIg++vSTw4/hwShNmw+2iT0K/aDOko/YQowUPX7UG5t5pf//4mWhGk
M7vRQe1DBR0+BabLj7kEzrF9THOEiJUxAk2AsIR+1Mn+HDVnCWELa9jba7Z6LwQsSDTFtOoAL8eh
vEI4P8vpdB9JjntsYoWANR1zjqA44IBaG0gToHgaXw2kMvduzFvLXYjaIS/x/Sur1Lda+0MtRzzU
kVO53fetoRFOV/LwqkIBPfItJHeXuMV5pjnhdbozNO+nwxCK+XPd9Hqel2j7IeeWJ57U4JolYf5U
LG4bOV+zwpenbmfL2fghIgLL+h9/UdRIPGSAzyXvOuChGMTuQR3f39Egv/z5Q5RWbY1Z513dFqaH
l0Z1RqvkHIXhC/eLPdjK1m8QghjtrVaRh4aFVErxvTWm2n06RrFbYo9+d2i+RWRMKKFrrJTszDpG
i3KouyE41inY4/ps/QIhkC2sYJe8Nzl6qb1iu+Rrw/fROHYf0USQm93gKNf1BAIoHFR6KjR6akXe
OVS2ui5EcVYpSdzYquSRWTpFc3af4VmCmNihlJUm4tw0hIdQOKF5NBCuSDR+UDUCrRwut+d1Y48Q
kW414Hlp7A3bQ8D+g9lbLbJ37bGR+Q+uTe1AdqR0vZfR1kkXTG+Uk4mo/e2ubwy8iGMre31S0pQj
d9HMy+gEV9VQT/XY76z4jZER8VQoAGXFgjy5X6rzQxgpD9LS7TS91XMhXtsu6IIs1yWvqvJ70j7P
w9D/wvPsr2MDs372zaGrWAWifwvNB4b8sVSsO9TZv1SSsbM3b/VeiNWkidIWvf8I5GV9b6XtXTKG
Htbqh7JImiUcuvgjjVFRm7bn5AUu25kfoHZ2bGCEUK1i5AXNabS9znT8LqxwFFkL98cA+ZqIl5oA
SRjIsjoemTtXBkw+pNG1q8bLsd4LR66qLWqvzIXj2Y32uJQIAFtogmfWTjiti++/b1lNxEo5sYYo
hpk7IDfbhwbTvtkKHzDtPOGDtDP+6wp57xPCm3aAIiXbNgO0PsnTZrgWurwzOFtNW3+u+aZWTDxM
EsdDe5Ujtr50fb0zMFtNC9GamLUq1UbqeKM5u5OqXObsYCiJiClVx8Ww7BjzYQDbmFWnLs4+oC17
KOuuiYipsE9xKI0b8Net5WpOj4QKBTlE+5a/by/JrTUjxOqIimSf27VDTvYxsq6mTM0yvKuNQ+kV
7FL+nNSpyNCa1plUJ0ju8KWYkdFLDr4dTOF23KZylYU9Yx+Nyr9aoFyKUP41t3uZ3q2hEaIVyyN5
HNE48gbjU5x+NDJU7+bHYO8I2ViUImgK+V0Dw26mdlzFrsfBa/tj5T1NhEy1SgzIzipCv49HBMca
/EZa9/Z62eq1EKWrC0+Fqid44aFtG6822rG5Liaqn8diVcRMJUWGvW7OsKR56iaGgqNds9P0xrFn
rH9/c6rmfYRGd9uyeUULsVq6PFLwhVvOt4dmq/l1yN40n1YlQnG8lb1h7tuXNIqk70hGG1/Rt2u/
3f7EOsrvbL+i9lVZ12OJiDmQaqe+Bu18Qu7zU2EGZ7gMLtqgh/JQGKD++UtI32gRt1YApkbwqcbh
ALttbDlu/4atFSREbSclmqrEdgROonNlnCGxnzq4OIWInUgORVhoOZ5a6vPrbGIFB7Eqb3ew8hsT
LGKoNATuGtui5wGmmoaM7XUZ3hVOvbN+NvYbEUeFqKQOxUCKfMym/WQxPgyj+oAHxWOVGZdDYy9i
qXAQs5J8mGsvscPidYIx9D1ynOBQfVsToVQSdqBWp4HH7xtn+dCV4AYzPct3+r41+uvf34RXaOBM
1aIx7FkOElxOfG9W5C0G+djm8B/EFDoVRgJyxK9y9Q5ZSmQKi3sJEa7bI7/Ve+GctfA/KdD3rfys
GO4QNX0yQh3Pz2gnB7IRVLoQsYhvY/0Gtcyf+hmHwOES1fJOUG31XIjXwGhtZF9pGslQVwJFk1vS
aui8s+q3mhdjtk+0UZUUxytXPcJuvNcs+aSke73fGBgRLIV2axTaslL6OY6TKJ5SrS1K8+uhSRW1
qchDJ5GB+6TfSA4WGDkK23hHumra7yzKrd6v58CbNb/kzaowbHCjxyu9liVvMKedPX5j3LV1F3rT
dJuMZkL+r8T2oMUMofh3npNLpYTH9sr/KFKhhkNSmqHB2feaVPJpSqsfi9x/vj3yWwOz/v1N75F8
j2qloveW/UkJlVMUSO7tljd2YREaNegLHr2OXPrRorimMZ4KtUvPs2zxaAt/3/7GRm5UxEhFKK1j
Ah2V+Gl9G/D60L625iOiZmr+vcIS6/ZH3gcqaKIkFTr/ZZP2YeUbrX5Xzp4khV81aXlCvdfn0nzK
x8qvo/zY3q8JYewUkaTi74XARazgXcVN/Ak122OwLNxfhelO0CpHG7X0VW4l6Kel+mVsu70p31hM
InKKdHGAs0tW+ktXahg0NXij9Yq0s8FttS7EsJ5WxYwLUeVXlXqnq9Z1hht/e4o31qoImFIwtVoC
C93X2MbKoKe8ny3faj19RlX09fYnNrYJdf37m0AbEyPFbkAiHJqOaa1Btpb/1sH86VjzQhzXmGBM
6KCWPtao93Nv3XWlDihu2gnmrbEXTt2wmdS+6dj9jQJjzSWCbLdHNtgae+HExZuoN+N2Kf0WZakR
/kUZcdlMr0W+MzQbm4SoLRUp2IvFIFv8JfwUqR+xukRHHesmXxm9sD62j6pC2CK4J8M3YIC69kuj
Gh8Tpfxye2Y32KyaCJRCqVEd5DbP/QDLm1BLX1L1i9Z9bvCVxSn+lMy5XwbZnZy+5N2v29/cmBMR
LmWkpWxSkU/9RdK9CT/ZcM5fGpykcaI/tqJEyFREAE82Cjs+rkp40y9YySpfb/d+Y7GKYKlcVYKx
soPSNxEqSJTwW5BIO6fx1sAIUawqnWPYpl2ydjqoDUhjn2K8qXxNSl5zULSHADt43P65WTSFnbUL
Zkk+dkJ3XZick8F8dmbzarXNzi/ZGiQhotHAdtI+6SgElcFjYjpPQXHw/aUIEW0hlx2PZsGyZEDy
/FsCSUktuCBZ6eX2DG8cyf8TKm820xo2fWeNhIQWrS5cykPOOyNt5DOG7ZfV8K0tnoZuL9u8NVRC
bBfkHgLbbkq/6KJLZjmXBpji7R+yrpt38hAiaqoMQjXWNWZB7fpzDK4snTW3UrSdI3NjuYqSVr0x
S8ussY6wTD2zC556+7kb/5mznaTnVveFIznAa2tWAvYJR0p9XD3dsIqwhzoI9xA1rVRsazHpMip/
aIJrEXQfHSiAtwd+Y05FPSu4K5OD113uy+nsnBxrRCS6xurrdutb4yLEb43yfoepJldGu7znbuGW
sXqH4+zB5sXYzfsag1idR6rZXVpnLRVjLKWMO2Oz1XshfrUcnXUs3Qu/LT9q9qs+f6j3FszWsAtv
4KUGu4+PUOFD4HKTkOzhkO8MylbTQpTmcYDHRrYUPt7IJ6Nv7uZwr3jw/oCoIliqqfHJkPHc9eXM
+lDgNxnU8mtZp4cep+p/AFMFXq1aNRc+w+5GcnqX7K6U9wcFCOafB0lZh6OWtUzlkH8xzfquHI8t
ElVESwVOZ45SZla+naQ2dkbjNzxFypM623uCQGsf/7s3qs46G282+SZKZq0xdfzntU9K9Yp/Lt5O
n3QUmZMfR8JUFTFTtoYtmqVMhY+txmWETi8P9d0S9DtH7NYPEMI0jdJwNCFL+HnqZ5iuB+HPoXiQ
jNdW3yHqvn+1VR0hUi3ViiMTfqIfK18GvGOkh8j6Es3P2Glr1t4ZtbWGhJjtARhhjMhhq2vp10wr
I7zhjvHpSQf8OceGQRF6sdb1OUaPaC16Ziyfm2W+HJrg/2CnpgrVWtxOfH1ML9qUP+CF6kpJ791u
fmOCRcCU4pSdhgcJMgmVdqdJ+XUEGJdGim8v8V/mamp4+zsb+4+InJLmsUTgRGVDrmC5oqrp5Nh2
6sdev6qoIxSrMw7lFZvypP0M5y+F8jXDwF7txp2deav7QiDjmobU+UL3peopM5+m6ocZHnpVq/a6
Zt/sEYWuYswy07Shf0qLT+r8oew/3h709+9OqoiUyp2pmszCpNfjZ01/LOq/OkjNzcG9RxQEM2Ud
5eyQQS+0R1n5nGpuf0xMUxVxUlmtZ0FksStIxfdgsc94rN/dHpOtmRTCNYyVJK+kuPbrunqwzPFu
lNSPulV/OdS8iJLCVxTFyzqo/EI1L4oZn5U093o1ut5ufmNGRZSUrVejnRlV7Id1DsNCJlTNL1Wd
uhjVu7c/sbFXikipnrd6V8gmMINuumpG+LVJy2PrURSYmtHPXDodV46oeB3Th7I2Tjj9RuXXYz0X
gjQYk1RNkOH2LT12zPuJfygfnbao42ObmCgy5cRDaWe8nrxskeNTg5vzKVj03xKO3we/IJy3mMOW
clAruW9UyQcz+pVgj6w1x8qtqqg1FRX5PA4y46/hUVpL2dkejw6NcMLiH62reBnXPu6891IVX5R5
wIhnrwq9oaqnWkLY1qo1GnnCCR51iGKV1Z1V/i3hD1x1Ee6/I58yH6XIy6tg52Dc2CdEAJWtOEZu
JWruV2V018AzioLerY09952NlJhqrveht9u+ZqHLWeMUaecfG/1niodtWvWXeokenKF8KnDDNVPr
Uw0hvsrmndje2D7M9Rbw5qNRjC9i1/e5b+X2L13nytJcTVUvT5q2V+zZ2D7+I0g1jIG1rPvroEdu
rjnfVTPcK2NstS0EuNNX2OgpjFmYO2eMXH9ai3LsFBbBVZE98HSOYLvqUAZ7J7qM2uIaSXrs1BHV
qEAsp/qEdq6XsZpGVb6XqHAWxh4SZ2uxCpfo0E7igpJ44I3q7FYIRdd1e82TZaf3W+MuBLe0YLyq
4w3op+HJmj6Ne1efrXaFoMZgzmoT7F6gtK7MWRkmiarMe/jQjdZFUFUaTKuDPb0ulPk7pqzYz+dL
tnMh3IgkEVa1GFM/ReBJkLn6FHWQTf8vZ1+247jOc/tEBuTZvvUQJ3FVdVWP1fvG2D1sz7MlD0//
L/fBAfKpowjwbYBIMkVSlLi4SHBhfyLzz8dHmWBDTc5QHTDpbcNa9Fd3K1DI49CAreyFLNIWKKIJ
9u+68QQEXecctcT7S9vMUVGhTbeRvrnuIDnp7w6vg4Dkf4e30Up122oHvdiLb2ZzIe1nqhxJVmNo
buUq+uminsSarkObRHZanJe1jfpMBvu9u7EYfv+iG8GgYngx0F8XK9/OS3su9Z/l5LPs64F9xei7
rt6M3lmZTfOJgQWMul/sqQ7cdP3YG1v4ePhdvH+9N2B4LnzQ0d3XLBNzumoG84rmeSmfV/RlzZtn
akpe1u5aFabgXE3iWmrWNn15VaahuCTt0vqooWISvRGNznmaaqNzn6rQG6vefD2xfRsNLR/LRrSx
nLOxErDzDfU0XXuaBERLrsqyfkBnVS/JDhWP6C6fmjZx3UrJgMqUnZfBBqhQbQB7smVvpgLh8Llp
TaXoz9cbE0SPR3xa7D2pJXGnQHF4Ro+E9ktJUd5+TYrzrMd61nmp+9GtEc7JziiB/PkEtaM0ytLm
dLqC+iRKqOEpQ/6O9lv+1Oe/H2+xwOvwCeoc5KBFXnT00lVumbqnIU2ULNxIQlz0aDUpnWTyEmwF
n10EKZ6B7DS8hNt/n+CdFSKDvgvExCcVl4lpZjPAhIu18aui88x69fL0q8UkLkiw1XxqEd2DDLRl
x1b3Qx6SHh1AkZNTwLyUzEEuY4K9+6qnuzwTw1DQcul2fUpTffJd0MN3lnUGe1tYsey53JoYfKvR
oV3nM42lg0qErsJcuIR4e8OWafyxOpK4ULQdnEdFg0mFFAM2el6MoHM/d4uCsrAvRD/y/AlB8e7U
HCy0YddgeHjZMy1PHaKevdHhXe9+G/OvxxISaSvnVVfDrrQ0XSfQwndf0WO+9IZBk11ZRfrE+VWa
A17YjRjc2c5u1oUq0UGEFRX0Q+3k58cfIDBsPsdYbeDpb1JIqQDRECH1U7Ww3humQ28eussnGUtg
lFxUkNPr5KIXtD1/cDR25B6JM2Hfk5sTv7W7QW1z2LObPxmAymtPmi6Rinv/tOc7qqGRs9ZNBJFQ
C758FBWi2Xek5p/d/Fuam35pXjJdgugSyF/jtLTut6lHixgERemzwy7ol5csEpyAQH14aEvlFCNt
t/0jhsnTqtcV5Nq09xqG0hbJFAL154EtZo+DX63Zrv4/VWNEtv1QKSqsd9+Zm83NenPqDQ2bOyQs
XErnhDaCkhNZsGie1IMstdmjQqG8ohf529jZbyTfvjy2JtHQu6+7WTUZjXQyiIIgS0vQYq+wHRww
pawSR+Ax+bT0NM3oxrPBH0zKFlGrQQRqfa/1HzZVZolsBOpIOJvS0FL8/zlNYs+vhTKfaG1+Bq7n
9Fg+ouE5n2+acPpdrkLb1zZkjhqlSf2aT+WxI4VwxlQU3YbW8vvZ2KuFp6ZzuCR5OKIZHqqyPz3+
BNEWcx5fad28JzkcWjaN0TbUT0AKhI+HFu0v5+8nc3Vqo0imK1j849LAqbig1YntvFrNsRPd4ZPV
hp6h47EOd5/P+Qd1ecXx9WVoZQp6XzYOn6seVNNuaFPQ60jzsHD7c3mMLxM8B7uTu7WsYgW1z5jR
K5qwXWiKIjFNfQFRm+QKc18xnb8S1rZt01KD6Kk+P+nbFEzOcmmkbdtFw++/36x+ISVF1ywozVYl
8dyQN6Vc8eCjEkmsIxqfM9tkRJvwucfy0XDMR6nwqamnwDSqQzdT9CD+3+WDGbPXLYbl9857Wk2n
qncORZgOn6M2W/QpccqaXnVj+MZ09ONgzj9g0T0UIjguZ6xZlzh50kIu7mb5DM0ATcP0KXpwPjZY
kdg5g3UzXEvbfVtBvxa6tu0nYxPPlSE5Xe/7A4dPUKdL75q24k5Xo3klWuwkuaerl/pQ4zXd4RPU
c6k4CZpK4rrSfR3st7x/zguJPgocAZ+TZtXINnd3BKAajlKjfjYd59iW8vnosamgLmTXRY16tlM9
L/XPNU8lT2CihXOGulWoBOusHOFqQp+sDIWoSSc5+0S7ydmohSLXfAGE/JrR0T3PljsFGV4ig1Sx
+jOqDVUJsET0CZyxKvMGSrSxpGAqenecNrCkbR5FI3PH66g4LMMjMr0O2te5WPzeOpQ+gypydgqo
kFUnI9xArW4eyOj8tj1ELYihORtNtXbRTBsuoNm0M2qgQqpq57axJC5AIJO/stJL6q4kaeh1GbOT
ZimfqOK+PvYuoqG5PJbpEF2xXIjbsrKfHYTSr6asqY/Ac/Gp6K0fqEPBtH81kjWsxm/D0r1UliK5
PolWvpvAzXGHSgPHznpc7ctF/4x+7RFiJUmIJ1o4Z6Am0SuaqLjUDE797FrL67ABzDclB1e+f9HN
ypky4fRTsJ3TkJ1yTTtZ9SHmYBAccXaJAMZKTQ0i79spWCEULUm8znUl7kUkGM44dXSdtFEbN13R
mPCzOTbvdjp9B2vWt2PKyFlohRJQkLnBq9TDUHmJY7OgaMtKcu0QKQxnpHquDPVY9NV1TRXm62mT
e8mwyUiTBJ6XTzh3eW1PSQvJk5W82h3zTdX8tVkEwQYLDomHzzmjdJM1xZpW1zEDM0XV5daPWif1
IQyA7vAJt2J22Ia2FdU1q5SQ2NnJZUmwuDIBCXSHT7khc207eC2r9oqCoC5tf0OyE61mwsfCEQzP
58YXd1JBp9/TK+vNp2HWL2ll+hWRPX8LlIfPi1NzbKmTjogh3f61LcoX3Fkleila+f77jTvQNitt
immAC56KK+6pnkKc07AeKrbWHT41vrjoRaIQSq/ptsZoAxNNrPvYLrMkEhCtnvc4A6jKaYGuguhU
ufWhtTZTFxgDaaZnt0g1WV9Gkfw5zzNQvBmU+1ckCrs61B18dSpl7e1Eg3N+Z9CZ24JqnV5n3Xoy
1ab250KXta8UCYhzO93UDkZfd9W1AXOeaueBjYd7Ks0EC/wOn2pmy5bnoCovwQZav7hOHWn9Apjy
XgFcyip1BJ/AE3lMRtpWhVvRq5oTO5qTAZTclfuLDJasOlo0w/77jQ0kM8BlS4mEFRKskYGsjwk8
a2d1khN3j2b+Tqw65r7xN8PrpduYfYUTl43nwaZeW4yhTd70JaDd4lnaLDkfBYrEk3qYLqVWBna7
a6lqgd3nLyDlOWZnPJHHSlFz2vVwQAm62bD5vzmrfWOT4XvvP+M6JmcBzYLSwZnCe5pl4Rvz8Fxs
1Vuft17vqq+6ISvPFW0zZwvMQuMidcQ2qwAw5dR96/LG7ysm67spGJ+n9egs4HKG0qmRaDCDZi2D
vB2DTNrYSbC9PK2HpaSDbVJsb4N+UZs7xiA4CB8fX6KhuacntL00jMxOgI1y5yC1VxBAy2jVRUPv
nuNG+XsK8mo6Q3OGtEZfXiti0s72AudjcGY7dIa+DkoCBn1QQ30luqr91ruufynSJh1QSms6quQK
JJpp/7ibj1DQiKouFiho1zv+0JRRZ1bfWqt/6hZ67FpucCeZq6LH6dJiisIazuPQ1p7hGAeDK57V
Y8y3xnUWHPLNooOOLgPx/PJSOoXkFUe0x5z9ljTv+r63EZ4MCbgxuhoErcUhHifd4dshZVZrtFaK
s3dt60sGYA1lMsZLwbbynB7lkk06ZTMF0Mj+6q4jWEyHd3QIjNDNSaI5AtHwzB4FConT2tnwLGov
L+BCf2aDLHcqGpozWnOyOxNQ5fKaqu5IvWyp+t+62RufH/sEkXD23290nupsWiqCsERdV18pt5M2
1uiwVH7TnOFQWwqQsXIWvJYWWVFdhkxDS0J3Lt9m5TOY7iVvugJ/zOOljK4kkzst0PqkBPqWhCOz
gxXtgx8LSDQ8Z7FDStYRWDt6pWsRdVv2NuWtr0l5j0Xby8WcLZ50iFp03bVOesX1hpQOX5XUltG2
iIbnbFbJV2BQLA23Xbb5W1VfZnWUvF+KNIc7Z6sFBEVUsVD/XOZoJJ9BfxAyW+dpGX/lo9UHh+TP
A6acyRlso3Tp1V0sNA1WPJrYz609R4+HF3wFD5iaKtVOcgfDW83gF8pbCRbVvhl9GHT4eAZB2MPj
phrU0NdzCbeZb5o/gcGzzNUvhh7gWSlokv8eTyL6jP33GzMGUd3KxiXB+avmb0PzBtbQj3q/eiXQ
Fo9nENgBD5wahr7NqtxsEDysV9cYIpvpL7ZWSQ4X0fC7At98QN2rRjYB9HMlGrnYNvmkd7m3gRT2
8ervFwfoDg+EaLRy7tiEfTZAd+wn02yhXRTTAqbT+VLo9L89T+/1qKi3AEoKEpV9ezyzaGc4A28S
IyeaY+JqnJbBpLxVTXZdcUvDe6skahcpGGfjtdHbhjU6iNrpGE9ZpnmwyGjswKswueHcom/Y408R
OBMeJGGzJO2VMmUos53eDSdp/NFUfz8eWyAmHiYBPvDCRlNgdk1A2N2hXwnKPBOfOsP7CmTY4zkE
OsYj8grUaxRoJAJXni+ejSC10RqPgUXm2PD7/tyo8KQtgI72sMFy7KNOtb0qrUONHCL3By04Z+Ib
SIBBvQgNLqxftev6c3eIcggj7/K6WTjN3Cqf8rK9Dkjv+pvRp0HmSJEYop3lLHvrpnrpHER26mQH
s7OcmWI33uCYF3ebvz4WvUAzVe6Qbtse1ONoAYre7NNpscqwZ8cCdh58Z7GxmBYdm8o2tMsYzGdU
cL8eWzRnt5WyWuAgIHiiJ4tX2ugTJe056WLn7rxF/PGCNztauAMz2GSgcihdvGIBCTs1/Tr5aBPD
y+x311E9Z5MhygXC55F3qdHpGmsQQg75NHgUbdXDXOlkGTWB+vC4u5q59tC5K722GxBsSR6BeTFi
SJmCGvtYkpfHUSlrM7t9rsIvJOs3W6GFV4Pb+PEmC3wOT+5BnVzNtC5FbTbrAr3GsT8BEnP0VOaR
VAlAJGahQDrQJs8ys1NbtchqNNshjg9V5bGJienmTqPlBC+7XaCy8dM40IAuMujj/Ro3jM9ZruKa
2TTYyXalJg23eXg1DMdX0iowljkE08VVWdNgtZoPVULeiUk/Pt6Wu1qFaflTuVxNVJlnBNC582qh
gfb32fhIukNkAhieM+2uR0lF3VH1urSpv7VLMFmHWn9gaC7sBnx07LS1InHSfGW/2jxeDoFjVJU/
giuUgZvgkGXxOuYt9Vi+9L6dbyDfOiRz/vjddDNzUrSputpqHThd4hWoxFy61m8dWdfRPw7/L8eH
b+DOYDsDLS54i+ZY/cQC8z3zez8LSr/Vfe1Un9KTFR77ll2vbhxsbuXG6LY2uRKg0ECcP9m+tjDH
y9j6n64futria7iDmXTN1meKQa5oKhhn7voBIevVrA51/cbwnO11yza6pJxYvFWnVA0Ae30snLsH
AsbljMsyslIzjHGOpwGdHGMmA57c9aUYl7OqWhsUbVvt7cqcLSK5e+lx07cq4+Cecpa11HZmr9U0
xx2Nij4aGGxg8VLjoP7z52RtJottqdMUJ1XkWN7QRfPr3EsWf/cSgMz4npW4UUgLBO5MAR9ubDmf
8gEtBcK6iPLmg5r9frypAuHzhyTK0tzc1OkUb/pHsLzk7FzIgD4CZ8yfkQATGM5SwVtaBjuD6CLI
rPnVoKlfO7LWpQKV5M9J0IMxNQVQBF7z1+imHliOHovlj/e643F4oPHa5DotloHF5ic8noUsMPzM
T8Mysv35hAI1f/DnQPNwXw4kM4q+hTPbQlXM0u6LOV7fkrfpgipef4iTs+VlL8apCNOTLrk0iybi
7HjrtlYbUnwa1d/U9tfaHMmUQVc5O+7QY7QgRkqu2vzDHmMQCKGy6HWe/DU1A9ZLZvnjbu7tDGfP
ygDwQtpBTuCN97V/R5wE2sX6oPqDN33Rvz/ejftmQXgcsumuybCgRd+VVqnXzs8jiAaW5uOxwTmj
bluVZVm/zTHp/Yn+p6cnk749Hvq+vyA8DLlM5qQex3GKq677RDUaaw2JbTR+qTvwC1ayHuZ3LyIq
4eHIFRRoU3qoELkm1zEqIz0yTtWVSvZYJP399xuv19QLdauMsnisR48lJ2dYfY3991hE99Wf8LxZ
TFGtykqZikQi80xcKhHWSWxYNDRnwnWrTsh2QCylY4fKbIa5LiNAEEmcM1oUbaUZqTA0Ow0XGsGh
nsbLFI0SiQsiLMIjkVVAInQ8UrPYiNrzdsrPajzEgJsHJGCREiSSGEK0s5zxrmOXzEaLYNHEXcBi
6tdaXz0QDkpc258Q6m/nQHhI8mD8fzFNwRyqwWWPE7tz7u8e+2WI3KCWPCDstnpvIs6Ge1yp2lWD
vIZ5xdtKDOrlxnkh6S+0ngjswpLsi0CjeKByR9vFntSBxNN4cY2rzSSPi6JxuUA3rcikTxYsrNEV
33Rw7Ua7pcf29ScovycaznpRCN2tbQfRWM/FZ/00elVQRnlY+5M3hSBNfNF9UP+E7mfJfPv5cm++
/RtvvEWGHjppYlRzbHR+EtVhHa0orsl8A1eDJJRtuMAAeUYttBJujBI1ujCQ9DxG09mM1HCInPDx
V9wPlgjPqDWnelvOPT4iRUXfXvubup42nptcUscnODYJD2GeHIMp84wJistwaU4szn6oETlpwXo2
L+m3x18hUivOvMe16zM2jyye9e918yHbJOGYwG3wKGZTn/IJILE53taq9UojvZi2NnhWzqLHCxc5
Dp5eq0saMqM3B4vBtszoi2nN/gz2qCU5m0bo2K95/49bRQNeltX1nCr/khYBQffl8eyiz9tP8xsN
Vmp9zLsJn1eyL8ZyHbqvyaEEvEp44q0scVGQxxh2JHkx5k9Le3q8ZEGgYe+fcrPkrW7zpu8hL6X1
6PSl36KVvo3Ol3GTBEkiheUpt+quUKu+hYuqnuDKn7az/sL85l/T76LKl1m1cBbuyJ7sclHMCvJx
nreTedrOij+e6kuK+D6Xnnp/3lruuCiefmstk85tcnyLFg0nNMG95i/1RzXIwyww4RhL3/iw/Qcy
phbWqL4+3iGBw+K7GJpoewl6OMwJro4IBn/uQiWaIlmMJooYeF4utS7ropoxvsU0v8heLKvz+hRs
vnHuzL7uvhaTP+OBj35Q8MQLYIx36Lt4tDTd5tY1do0m1+EC7OJ5PhmnKbIlIYRAsXmkdOVSm+hF
ijc+i6Ye2KzjTt2uQIehvQhY9/QtkxztAqPnUcfKaE+rlUB+avqxNL10ihQiGVrghnnE8WC0Xdq7
GFrXn+zmdZPVTfx5Hr6jx3yfw7S3U+q6M/S4/VkpvsU28AmELfmc2pZXqp8XNxrtk9O/6mPvGaOD
VuGz12sd6Et/FuWnWjl308esfJ5rgp8nb86f+kTikUQfzYUBbVW2uUM3FrtmF5WNc0YbbonKiXSd
J/FCqjfJ8nGFzkVGtAT2qfgAdqPI8bSAnNNAFgSIPoEL8g2UWyVOavfntC1Xb3NmLRoV7RCaSSV8
o0SFAUDZ9ZV67QYr99LE/afbZE+aopVzB7/ajFlVdU5/bkCbH6n1/GSsThY+tnjB4H9XFxjAea0L
iWcSbVsAionH4wpiLr6swG4XhyIGxrjI4ROt9dL8mTL9g72+P55AYOI8wFrrWmclGRY+Uct3l/I0
m4OHYi/J+kVy2b/r5gxGleuSJ6nTndn8jhovdE+xj10P+B6JqJE2RxX9cM4LCEcNtzUCC885B7dz
/5ybZY9qMXZZn5K4dwLQDaOfz2Npi8TBHeWWPbhE61YS65MLcLb1CVXwByXNGWZTVQYZ7YzEaCL2
Aex6F1r/83jRIh3kHs1WpTTTXMeiCyP9YBvqS2llp8yYNG/UdcluitSQM84xTQ00hTMmXFK/pKlX
u78zV7KXguXzqGl7GlPV1If2PC/hmvpjZwD56qX012PpCPKIhIdNo9OBMSTUxgPvPyzIz32kpx5b
vf3mlfia7G4k0By+IWJTz7PJgJqOx7DQAjRKVT0Q6+4xE6nwdJD6rIomwysk2iTYD75DYlay3Fws
Z4oXPB+YH7Xpucw/PhaYaOj99xvbKpe6K5fVmuLUfJ/bJ6KjJFvGCC+S0v77zdimU7u1gW6RCPnr
M9gIwjWRvFqKRuYst+yKsmR1352Nuvza20Xlqa796ZhEONPtHXVQxz7r47oi5LRljQ3aitL2GpJ8
eTyDg++/ExQZnAlnfTO1yTx2Z6dKTyXBu2J2nbs+MLT/Osv18kGVhKYiMXF2DILgoQKTWXfuKtjY
wk7pJOPGFlwWeDC1ZSypYtOki4fEjaiunXqb/UyL7Tw3STQsAD0ZxldlGyVqKvgSHlitlZ3t1CCJ
hCppYVLScMSTx+PdEFgAzz9ZA1A1ums6xErqJvmbnVvUDjQ91/rvc0qkoHzRF3Bn70qKyiUKviBX
3FCp2Oe+OVSuA84szob7YStME2XhsaZ+V+hLqmV+vfx8LB3RPu+fc2PDy9psrdJUS2wopLa8qrdJ
5M7r7BdbX5/mekpBB6c5qOXWChDtug49PZ5YdNH+i6CS5ABNTAXBAzZ7svw2Gs7mP/VFC7Ir9WQd
WgTHEU9ROZkZEncpJln6QBmvG0o550/UkgQYItXiDH3uezajdHyJFfaNDW96lXusOmbbfOfEEW1O
VJDUrvFirm+tU4RZ0R0bmoda97iOj3ma01gBPtWdSaAsknumaFN5mHWzqJmqbtYWu5lnetmrec6C
Kc7QBu9CcDOSHZgCY+Ox1nnX6/YCjECMcgCdfLdlzfUEG8oTU/aNY1jpkq+xineK9qwoT70pOeNF
V0YeWN1liKG7wtzijPr6uxr0e/bY70zP8trPe+L4aOqGx3KpmEZhoPeOyRsNk9Ub/TxUwumKu0bi
OecslKWoReLijunWsutlUDARy34s24eZniujl7jtP5yNd05RHrpF0Yp2VSuo0hjq7+NLc8oCUnjk
0+IvISADn5rf9udjroiHcdllU6l5t20ximpPll+c6ghvV7bPQuvURbQNHs8j0lruuJ7almnN2Gzx
7LwMjqeokmhJsA08oCsZ1qZqc9wq0V11c05F8lrJ0kJ/tPPOLvBgLrw+GGiabmCLjSZXWt/Ji2mP
YSzNKU9lnRflP+pWsu197k17egH7Zmm/K8oMqgUf7Gn1yKK5zYkS5gxXsSvt0rkkvkG3ujwpWdcv
H7tqmAmw7BawyaZHwQ1bp17fKmrZ4q9DooJ4rS+rRUc3+5WYXbi6hZl808FrPl5WsBwnh1jCVcJD
PLZsB4+Y+NbKfZ6zs1tJIk7BvhPOTKZtMIdi0bd4Kp4K42T/fqxOIo/Cs8fZXZFQ1y62GFUtEeqh
IljIq/bZ8BxPD7to02WmqN0PaHkgh0sdUOmkJRxKZEVaqJ7zaP01hHOgh+uZyQI1kZg48zAtA1hF
1IbE8/Tk1jHZJGZ3X06Abuyxz02MU49VWRAHA2eu57xtwehv5yRokRN8069qmF1lQJr7t1PMtN8I
bmbK+4xW1VxtsfWGPKevntNweVPenPN83l4lu353MzCH/b9zmFank1nb53h2/myGG5rPZkSC8gQ8
v+S0ursXmISLZp2k15YxxSTJgpIyf8kl494PEDDw7sNuJKS5y7jN6Ecc55VHQ+cPVmR7G/7bEU1V
1IaPhSRa/v77zSzTOluJSjFLY0VzGlFZ8uyup8XqOUtO9WFdanShjCfluuK0I2dTVqAmlMy+3zdr
Lui6ZmQqptiybPc93V9LCRwoccJy7fslKo2VsB8M1fVjtHRFB0rukpW9r1cdUV9rxOfVx5HUCogk
DwmRLzOuwf6jdOmKA3jqz6jff9oWmakL5MjfkLV+7sAAiKHzpPeU8X0llrd1ktcbwebzJcZ9Pk5u
rxBc8EcTNMrgGmX2k+qitboE6nF/q4Br40yQuKywLBOhCaBtQAFWJ/ujpnvGB/PahPM5OaTFmIYz
wgqEuBPbp3GHIKtDlKsd2FiMy9lgmfZ5n1TLFmvzv+M2eBWThP93txUDc2Y3DAX6mKQY2KJfBius
MfYqAxsLhc7ZXt07eV8Y8xbrn1zqWVcatT5upGPYX6rDYEjyZ/obM8zykhiZxjZcjt6a9qWRZffu
aiVkw90V87rJ9LbC8hXzORnDZDyi7RiXOzWrAg0A0dlki1XmO8klHSRBi2AveRTzlA/FhIoTKB9a
3peD37GfiSnLnwmEwaOYHccqHKVGwO2QyzB+LEeJZYrG5QzTIDU4sB1EcMp6WoqrvkiOLcErCY9c
RrUEsMvquBs8gHDn7mwD67OeD6b5/kIto/eWkZRY9tSp6xUsPEZslqSWLP7uTuLQ4jRvKRK7Nwy6
xFsy/DuCMnMi5bc6lT3d3TdMjM9p4FrQxR1XuClrh1vtUETySX2zPlgnXPh9ckTPicsD+cwVlcmj
C/Bqp1p+ZX9PnJ+PvaFo/TytKCj/KOBELUF0uwdUG7Z3CtH0AoiPNKCSw1QUhPLAvcJJ0Lm6Q8aI
/dyon56bk3PRACH4V3kzTuXJDWQB4l0bgKC4U2OtaO5mTU7iSn8qmw/GsTZlGJg/NoC3skAfi+zo
VT0Z4XJ2nmiQQE5ZmEkSU7ud/nXbxBT7N9043360UDxEOmTsxv4yW0wBJXkWaZnru5UeLoYMtyCS
EXeWuGQFWYi9LDHbkjLW0GpdJ4qsXZxocC6Q07Q1M0mBj7B7FFahVTlLzfCxroqG5ky5akZzmStl
iGu7PCv25mXZcMxL/EU7Wq92YpjOENNB94p3a/w+9RLTFVkYj9brm9VKXQWvsG7jdRc9SAFxsj5v
b9qpDZSgP+L8gXTnLl8MTwQqayF3d/25ur+SQg0OSZ3nHrXXvBi6bdfKrC+iTJ1Qxps2hxjssWzO
XkfF2vIiUZe46j+DNsLThmBzZVR3At/Po/KqsaEdW6sRB+3byi5dE6Pj0WOpiIbedfTGVtGJkOou
NDIGobRHcl9zftcyAkaBnvPUoxpdG1rX7Rgz92z2VjDQ9ZgF8cA7MxuHtSvrMS62Nhg0GuqNrPGw
aNGccdJytWtFt7QY56uvo8dcNhzqAAEd4Y7Yph03xTWWPk6GKlmjKXPqp60YFV0ilbvxDXH5AMTR
Uta2Q1GfR1zJaaSEy1WJNOCAH6vK/bdcjM/pSjsnalen+/irb1yXAGz4UR2lkfGJ/HQjLchPssdv
gVbyb20bJbnRG9jfrLJ/rVMaTdr8ujHTf/wlgj3msYb12o0LyRNUQlDX08EOVKXrwQiBBxq6CZvr
dUMsbPaXxAldpFAKFFywH6P+bUb37aYJ9eSpnVZ/NS59ISM++nOdvHPo8rjDVLdRvFCVQ5wt87dK
+TwYTsjc8tIaasyULqrr3jfs8ltiaieqqD44VQKtVj7ZeBL2e6p8aBoqEa9g93icot0l9jL2xRi7
9hn90vQmdg41q0OB0j7ljbuqWlNvtAKKoahPawE89+mYRnCqPSVbZVcpjmS60d7PbaVGRbWsd4fo
5ORxhkVqLS6bU7iry16+UoZJ4DxZH4zTXrpiH+HkgWi4gIVaHbLvA5S6Bf9vQ4JFQUOlVrKlIovh
vGIFLl0VZdRj3OQNQPMZIJLDdOgeiZVzftG2jbbSbZiMYwduFxmt5CFDEIfyAMNltiuAKzCuMZza
5QmQdkd1/HqNm+LHY7URaDoPNRz7pGTqDLGYzffFXfwVKTrnv8djC0TOowzX0Ri7tUBautZAp7CG
ZaVIlF10i+HZW3HGTVqn4ikdJg8ehwAlsP8ovuFVm78GoMiUIuRF8uHMtaudugRJKSIA42M7Ot5S
nZfmy2P5iMbmTHazuq3JarwOT8uAjtEvDVIBq/Xx8eAi4fNXi6SZhk7HwonrW9hUmZGKxuWMVJ2y
dlVyLFqdCRoqty/ZLHta2yPNOwcAT9jagSfXMpwWea+kQh28WXiWvr4OihLQVjnEmE5ckzNV01VQ
MZUi+Qn/y8wIOfZD8uYBh3iKNWtrT4JN7rNtRgZ5fTyuQEl4oCFLl2nYRmg6wGF+8dMcfyuyB2pR
moiHF/ZbC0hbhrGNaMu97rScyQX9/nz2Js/NC/SFxxRu22ai5g5PVqxsvXFCTUn7/lgyIifAM7UW
RltnKYPI9RR18LsT2H44gQE2nZAEgy8vDhV9w/77zZmtuqQ35wTfsE3taUjmcOvG8PFHiLaXM9Ml
ATF0WQ0wJ308meZceLk+PDW19fnx+HeXjr5v+7w3S7dV12mUOXEvJhjqS6q+pLOMS+fu0jE0J5W8
crJ5LrLk4mp4A0+dQB/rEIT4Rw5sDM9Jpka/gaWry/5qVGroFs3TvCYSoYuEwvkwcFUVhTaArqrN
cPDlarCg7dZjed/1YVg1F2bouO2bmo1VZ8sCyvgKzPdzFSizHVVqKnnHEC2fc2HAyqmJPpj1Vact
8RSrek7SQ692hsa7sXnSphm1bc1Vy50T2IPP1iLL4wn0hfdkmmJ22mZQUC6i7EpluUecH5YhebET
Db5HUDd6zvqVMS0HO2ij/wY1qFfWrTdksiL3u3EYpLLv9s3olVIq1f9xdiVNkqPM8hfJTAvarlIu
lZld3V3Z+1ywnu4eCSHQvqBf/1zfqYYpUvZ0SrM8AAqIAAIPd+EF9ZVGduqrpkqoUCc1OgfARM5g
WtyirjVMrR7SQsetXa/H1EaF/CRLMIdAGnEjs2Zqe/3/1UcUmbCnEMxpV3/8Th3rxKmzcUx9m+0S
9tF8da4WDjHdiF+7CSQ2EU9ULQ+h6pGfuuP1MFXjubazlMmtWjvTdGseXAdimLk/yatsXpD6ceuX
dhdNHr5F8+AKBSsz8JrNdWrbVAAkB1qS5HFwMM2A5rjNskSByDBqr62TuVEXCQLKx00b4o6Ok56y
sqSzhZDm+kiEnWOHpap8afsfj5s3jFzHRbd5WK5EjoiYVnlGxDwGW4wdpoFrjgulz44SCsclZfV7
yF5GKyiSuDvlW9uUaeia786Q7bAHRusrGYIzRO0+zaO/EXRMTa+r85VHVXMxFHmBsU/+7P4uW949
hSAZ+/bY5oY1rhNNS4AHFF2DjrSbS7gUH8amPWTDrooM4v4H9yyB/8fthl6crjhSQG9ZaV2Us4Xc
MY1e89Aus5xq8iW9tNANInP+NDZZYoVbkE/TstG8dJkAu7XYUl/70j6CpvRck/oLcVWS9/mvffbX
vLWcbI7CrbgGE/TQJ8Ie89RV1SdgTXeJHxFXB0BndVlbogrF1Wf+ZQyj8+x/ejx2w8rU8c8BhII8
O4jqqx1WqzBcwSG+zLYeEQ1zq8OePdd1uByx7lt/eNfIXyCueXaWcmOfMrWuOWwVCwFdJQ+CGq34
Q/vwR7tUv6dJbjitqfn1/1dOS5eqGxY3rK88UgfgflZVimOvdhWzYk7XGXnVfN3TgtaBLcHf7h3b
zDkJP9zYPkwj13fZcMyrgSMIgyPlGGbhmUTDR+L2L4/XjMGldKBzkdUdkDLYxHPQ3A21fSLVszfb
Kas3FqVp/JrPVqJUXTEgJCy2k2ZQcCzAUSqbXSrAsLzmr4R5WQ+aX8TLyGaJoPmhLdUPlPOkMcoW
HttofcP7T4qCuDrEOcCD6gwVStioX0vxfslJJW38rXY/O/l14fLwuBvDVOhoZygAuzaX+JRYfBgd
O0ui9h/wJP9Vhu1pXw/atttQt67bddvl8fuIH6auSvrmK+m7jbVqCEA6ZkzwPugze90ag/5kdXkK
erSNoZua1hzYpzQMusmtr8p6T0l+rO1xZ8ua73LMLY9jbCq+8xH3nkNnbQmWmcasua7q8mxyl7K5
RvLTZGfPYzB+fDyRBqf6X8b+VbxpByj1FgJLxRHWsQvmG5PFgRTuRlAwNa/7bJU7M20m3DVzD+WP
agm6TyGZui5ZpsDdyOQYrKM/lnlL7dcRMKRXZ01DldjEh111wHBYLSjkeS2GwII605g1PGlyduOy
+h7NEKuxlz2pP+LqEDWXuVXZeZRfnao7yxh1AnzrzmyyzBqHXs1uj/SwHy+ivbA2yLJvLPek/Bbl
tB5I+nj9mHrQAkHN3Nh1qGiugCx8UmBcTqjKfu5rew1vr0YfVRZjHHqjVyqy4TDbKHtjobMln/R2
+hJ21wKBLDsUt+aNuM6IYBKcuz3JEzV9mECMW1ZWqhwkM3H7DBakAsWW9NRqmDe2AP0NGdMBhfkc
BoO49CJOoO5OwChVsaOLEsV9dtPOzjxcLMUBe7+yJjsGjTx0fAt38PZLHoymOXTGHNDhr0bLbecd
k5hu50PbTynE7FPQ0eKtwD62zpxOwknKQKVl7B8ef5UhlNiaK1bZYHv10lIAqqJE+vSw4jiR3t5o
/u2F7OjVFW5mxcW8zksACfcAieYYVCWPR/72ro+U6b/XsRXbI7WjmV58azjV7GdF/MTFzhOE43FW
n32xi6eRoJb83x2FweBZszVkVycYvWSQdX0kE803tre3J8DRiynYUjDcBjp6AZ/xqavFaQjchPMt
eJLJSpo7ovDK4VM44UJJxuPkXFgJZnhbHEj2UyiWhFtUoqaJXv9/FVUakamORsM6G25KSQfGGH58
PNFrYPqvbzt6XYXHrX5mA9ZQAx2DWjmXQhUfZryJ2mC431hMplnQnbvwHasCq8Mll+6RVfIQdOUx
yNSueO7oKNsW+SvVrAloBb6LgQ0gNf7z2DimgWv+W7sopuMKZ5i2Gg6oCHk/zsFZgKL/cfMG2+vA
WtooQnNc/q4TXnVeipgOUHgXwyG3iiip63iLBtKwfHSYbZOhmAQIE3ophX+Jovza5OXG8nl7a3B0
bC2BnGUXu1VzFU2fyPhsecuVgCupn9Sxj//ZZ6fVfq+WvwsiAT8EB/DF7tqDlQfHwFkOffZieVvi
RSYLrQvgVQ9N1sWLh6Lya0ucFKHvM95+vj0evKlpzXeX0ZOj28kGt+PyczaoBcLAZAvBaGpcO2QT
EYe9LVscssv6JVwIxEFUH+1zW50H05KymeYWq5+Edtos7rcY5BOcFBuaIAbn0lkwC1mpGcIjzXV2
5mTFi7Wlm+T2lhSnqXnNd2feOqBghmkCWSQD1Bao9ZeV/d41qTqsdibt4MYVoiZTIsnBBht1/UZa
2zBuHUs7DPXgljHM0kZfpPuzyu+x3DicmprW9loSN1kZEqxyFPOkPD6wxcO8bpjEEMx0MC1qNPqp
6RAJ6go364HI7jhS6yoV6rPysDo/Nrypl/XTXjkqbxiXPW2za1P1v6ochOZz9j5rUaO3qVFq2NR1
skuSNUEJWizsiPYLztEJlBaScrjxeroE9KcqN5Jypi/RXJdO7tRaBN0szh9ZPxUtrpruoet3vZg6
Otq2sZpaghyouZb19wBc/KogG5g1Q8zRySxV5dj5ZCNZGXXcytIixmt10uX9/PnxFJtWqea4VVbm
UeOM4hqguP3Y5XaVFN56H1w2WewMXehYUps6/hzadXGVYYD4IG9WnSehvyWoaLDQf+CkHl6mvIYV
SKqsubjZd6APNff21gwYlo4OG61RBlsuLeY2ZiIdSP20uNbnfrYTL2BfH0+C6RPWrl/5WTzEdtd5
2LW6Bvcl0p2Xvt2VO3B0OChEpWyxoMbq6kZlkGRFhxKQutgX4oL1e16NG1fTvFhCLB4fAr0oRD4Q
e3jXVdXGic1kFs1pGxbjgWRNHYioekHllZt4vbuF0zKtSu2YjDy3a0eBK67LULxfmHjvAm/m863a
WdPYtWvwKKJynnIFv5paL1WQBDo4cZ7vOywEmteWfUvinGO7FfXXsP9H1Z+H8ffjtWiwiw4JZSyc
Q2Wh6WlST3knDnkF7v3M3oDIG7xJx4O6XcncQo7ZtW/dn7SeW1xwXXJAnTdSK72fbcR7w7aiQ0PZ
UHntlPXYH+UHcMx6LD+E3nPf/nKKXx7K0fbZSvNbKakYohHrP7fmI8nbk2NNR6+308fNG9aQjq0q
HEeFA0FuVC35+4k4n8E0uu/co2OrioBNudVgW/Ercqf28pc/hkndk42oY1pEmufm0u9twOZX58qP
RR4faGY9jaWz0bxpEWm+2+SdtOepQLycrcTyRcKjDyS/d/lW3b7J8pr3MheoP5WtkQdBcwEv7TDt
PHHq+FCOWn0w0pPsKggIf2JxKYspdcSWBpbB8jq+qpVe1do5tpI4E2kBopls6W9jSDcsb2pey1SJ
IgodWcrsOqr23mfFIXDiz22xFdcME6sDRoVCYZjkuATlQwNJph+O+yGSPzxh7XNYHWfFXU8imY55
DRmSF75KR2Ulst8SlDVZZ/3/1X7IR68ZS1tkVxaXh1AEx3lRJ2fc4uo3rEqy/v+qeWupaFZ6OPTT
cUlwkDosYguAZhq55rAcYmog30PTI4+eqvpeFNNJeB93xTGdYCMuSd7hQRz3N9I+t20ZHHhf2Rt3
FJNRNFcd5oZW8dI1V9+CpI0zUHCiU+vT45Gb1qO2z8rOnggH3T9gDuNfRQM+KC+DVlhDLx2YKB/3
YfgAHVnlTFUPvXdsVcMMwrSSvgxRvDF8w6zqqCrPDjvHi1R2DRveU/DUKuAFrEoScSoWm0+nx19g
6ka76YIjuHb9CrLGY92dO7yWjgVJ/XHric1koHVyXi37LEeNB9C01qXrouZPZmciT2Th7Vs/Oulk
vBRuVPmBuDZWtiRT4/2srC1VRdPI1/9fjbyW04Sno6a68rl7D7TJu8q5Pza5qWXNX9XsgVkmgCT2
XFZXu4kgzhGmj5s2zaa2uYoqV670J2S5gumghigJ118ebyx3U/Oav3a2b81jPuDMlEffOx9lha77
kUbdxsHP1LzmsVXRtVZNxvZa5+o4zNaPavquvC1lXUPrOqCqsZa8LMa5uUo//yfL3c/LQoJDbPXR
4bHxDfOq46oowDyD4HjR7Fe6N5f6QZo1/cbmbWpc81Ppc2m3AlceS4RFlwZWaY9HyO5kWwlSg3n0
B9Mx8EI7V7y9LmX1IePiyOT4Q4Vb9SSGQ73+MiqDcY7quWuvGb+G5bsyeJbkmbXI5rwHOHVjfRqM
pGMFcBJjQ75YiJlTk0TgaK9UtpHLMZlH86x+7AOoiA4tUDcoVSH05gE7FxF2fLx2DM3rpJ5+ybwI
sCEc/Qqa8tyFPHOXWNkWosfU/Pr/62C2jAvyTg6WZknuQZT/YfWYqHLZiMOGydVxbX4ccBnaChnk
PEjk+HEpXkT9Mle3dn5RxctjExkmV1dn5tyeFhAU4vGq7RJC5ckrtu4kpqa1yWWx6knUIDQ0Xtwm
HqpPT2AWE4d9A9eiZszjDoxNdXuV8ZSqtkE2eevx2TRwLWLikTJiXQ7Diyo7ySJIebB1qjQ0raPZ
nDwMlknhGiiQ15pU/tSTcF8s0xFsY6m8zHdwgQVb56dGhV3C7fjbY2O/yRIAMkYtTnpV5zeSwNhx
9LPuniP2u7EuuforoF9IfbWGz4+7MTiUDmGzQJXJHdG0V7fEbthPz9wj6RznuyD1/xFbVopSHhVT
ew1wSfbaIAnc+76Br9P9KhJwGVBfRYhjc38u4xOEj/x5X17if6V4r5pmEWRyZ6dogXgf/xLjEh3z
0n6Hcspd+u+YW81NG2Z3uDLgfOCFX6j3yR9+ymLjmmOaT81HJVKhBc/RdOZeUSfftRc179s5dJSZ
XPyaLwoWzyED4fYoyqo+lmor22G45ej4srhtJ7cYsBCtXCYxUhIhKQ99BeLKSm7MqyES6ERovM2D
xmphGwHcydxB6nrYmVDRhZynsokVW81ejT8L2aSB/IvvtLvOh9YUyp3cCnaH2EziDP/kHTiDxJaA
9ptGcUM9F1qO7iIbEnv3sbuW7k+P74mNaFeLX51fzcx3Au8eqm/Cl++Dst14RX4bEoemtbuY5K1N
loqR+0q57Z+6c/i+gLIPqE3sJ7qF7X1zPaIT7aTROVWoMoC3bvYsJ788gHxnal/A/zeUeSJWqaiz
PygkwJMd8Qz9aZepiKFM0Wmod4fWaD2wpLBTTv563PbblDBoXAs4OGlzcJjAYktx9xYOn/pVgNbR
A60KJQecyZ/cAOWEWX3M/Ls/dmkWFRd32Cr4exuPh/61qLRIL/IKtx++k/MqP8CO2Rfrq38OTuJT
mbZbONI3Yx960Q4RY10OE/C75M6XJ6c5l8Vl3BJcNDStZzQdFnXlmFneXYUFqLG/e/NfMdsI2YaV
ppeMVqOaq5ZgcoblothXNgVpJxMF7ODj2Td4uJ7PjEfa4lCLFPsQeu1BTGz5XAtvVxGOG+rZzGEc
6r6JvbX1BtlMPHHwLT1h08A1FwxIzNnchP33trcOZALH6eBueJvJ5muXr7b4HoeHRtUKd4i4B+yb
VBDDKiHZR/1hBbz4W1HkzQsFrKN5tQSJBCCu+ATAyI6Of8+jF7+FDOR0c2IAGbaOz6bP0fzboXHl
KjvMbrbLT3lnnUD6myVDWyVTJrceK02daE6ct01MvaxDgOCnwTspCgGO8IYv3JgTg4/pz0FVb820
dxAkhuojyZ7c/Ett3R+7gKFpnaW4c6kDoaAguy2Fejdx8lJl1tH1pj0HCzfUs6fg3c8KCmjHXVW3
2r8NW6UahmHrqdNBEsp4RMm99X4V3kG0ThIXG/uzqW1tfyaoR3VmGWPMbvcyqZAB9fI3D4J9Qcdb
F9ErB4OwjqMU9D1uclnKoxV0/SFsm+W0az7/ky/1fEcsROY3twimpAvYpVTAW9ud3DjrGta6Xpbq
VlL1xSgLwEQGiaLRbj6Lrg7vwSR/Nnabb6Q5DRFOL08t574fI4/RK9jIvgJU84W69OmxiUxNayGB
ZTW2lKlWF69ZDi1QlL6/VR9maloLBK1ay5lxCbhJOvEEWh4DUtb1LmEIOJO2izOHQJJv3VBqJukJ
D9rZezoKfn5slrer+N1Qz57aObi4o57HV7f/2XA3UQw46OjAURvZeW5Szj/j+h3ZfGk1LCQ9lzoM
wYwit8m/d2tmn5O2OCytU6Bc1QugbaemeWurMR2L9YLVyWkch4RVjMwqPVfDO+53h4DmiRWvDGNV
atVFkgVPBTJD3GX7VrCe75OKdlKVyr+3Vp/MdpXKcitxY4hQ/1NJeRVCRGNbQ04FxcMFPfGpTxSx
3oXEOj5eCabm19X9qvklBOt/GFX0mk/0DBGDa2cXpzrKN24pBifRs3x+ye12cVp1gYxXYvHlTO2t
7cY0cs21gQrw5rbLLagx+U9yYR8Wb0ytiuzbh3WBHhL2bYHSZ+tahBkuIT7tE0uwpyLchdOFC2oe
HjUDnqQmlt+GPD5zqlJv9t6rvNjYHAwupyf8pjxGHmsZ+I1kWPE8W64LuMHKIBKo7NtC3Zg6WQ98
r1aP5xWknVYjMcv9PE0kqXywSlv8KRi3iMoN06xnACcG3byiFdbV6ftL7fWHyQ8+LsPWQ76p+fXL
Xn1B7XLi2DGdL0U7pg7rTk7tHAnLNzBWhvWv6x50VE1tHYX+fYiGo8BTTN3sghO6oa58QMDbznBq
8e+l/TUPQW4Uti+PY4Jp0NpxPZ5EbGe05jeqqqp/h7ROGL0fxmDeqkwzGV1zXShkQxzcj+gVSejx
2I3zVwjPsUOU1d8ff4Fpf/vf7vBqWjmZmTWDJP4aCoBcQS8nSZmqxj4xB4LqKBRceJCMeZG489+P
uzR9k+bOQ8X7ssgq64qPOxMregIF4pNjbyXZ1wPpf8qV3FBPDC6VZxGrx0myFMslmA+uOz8F+JYQ
OR8572I0QC+aPxedN8kmC8h9BKaCsHPYbWUlDGtKTw26fTiFcTP6dxGQxCNummXx4bHlTU1rLkx9
Z4R3hPnNR0xNfIiPHHs6FRtbuyHE6Q+pJC4mj8rGupaR/Czn7MVF9alddafA6fYFCf0xNR7jvJqy
hV7jDrj4hNO4HhK37KPTYwO9+YiCWdX8WVVF7pM6zm6qag9l/0QkanFQA0qwfug0JTm6m+cN1zPZ
S/PtMIpslCfN/KZcFHNZS3+dxXgkJACHQnx//EGmGdeO3kPrD4tFcNF3Q6tPp6KqzjEjWycuU+ua
J8+yAYshwZ2Qx/1JiuWE57KNxfR2kAj0wtU8qMrGpbjKllZxi+fmLsb4UEAL4LFd3g4SgV68WiBR
u4yys/B6wL5EFtLNXQypnRIMGV6ShRvbw9szHOiVq2VNIwlHwI5M+xuJoifRl8cGJVjBKDau5YZU
aaDXrw59Z+WdgqHcF+9X9tSdo0vwjvwiJ3HCPnF8bC5jL+s0vdolPF70YW0jY9Ef6Fkcs2PRJ8Xf
Y7qqzFkXUF897uftBRXE6/+vunGBMbXGddYrJM0zFib5Frj3bc8O9CLWCVmRfuyi7AZ4TeL5VrqM
7wlSUTa4u8OepVzIhFn7jsRBrLl21TLhgzXKugZd8zS2/ZHhSMareuNSum4y/93iAr2clQH+AvYi
zMYUf4T6eUGAMquSmH8i7FQ6WyKfptWreXdGwTnUxzG9ll11XeDdZTgdiRRpVdobwCfDfOvlreHc
4oGtysvbklcN5kQWrErdEMVbj9eTIYroZa1+X6O0UiCPWk1BdejaKk5asCMc7Jzsgt64gV7e2tAi
dDIxIMspl+ko3Fk+DaQQu/aIQNeL6bkVVmwq+c1aHJosQZ/6WX7xWVSByHyrwNs0C5pz+8JlRVFX
/JapGqIuZfsNJ87y8HgKTI2v/79y6aFVbTmyPrgLzq0vUYCTcmKhWmsXXRjsr23Z+VRE0JOL8lsf
5ZfJkicRbSxO0+LRnDia7N73nDq/yTC+Qv/vE8qtky7al/EM9OLWmebMh0Srf5e4fJ7wnp2/j+d6
CyFqcF5dMcYF6E8WZA7ujXCOoeJX6sV/Jmu6FrL78nhm36YadiF8+O+pbRZId44VvoCc1dE7VGf2
3IZJcxiPEvpbcZ1sFY4aZkIveB3JQBcPdan3xf3dl36i5I+yYMnjzzA1vh4RXi1QJp2IEZv7d7uB
grGFRwr2bPONE4Cp8XV6XjXux6F00L5/H9tnn+coD0jlLio+mH/t81XbXjtOfY2Kx1sVKzwBKlkl
gWhp6otyi5bB4Lx6oWvmjzUUh6DCtNRzmVaqOxQg3t9peM1znR7Un5mIyJ1Mxwl6GjhrR/lWvsU0
cs15rTBXXQQt4rsP+pvWd9PQ8zbOjobdV69uFfEAXaqpwCVBfu3JH7sOkQX+XUEFNIjb1PbCDfuY
PkHbfxdHNXNNesR+17M+sDELQ1SbodNd616vcFV1kSlvwft9w6YOktojClAVg3SqE+1SDHEDvcoV
x9ICmF3BbvHkH3g3HZvBP9iZ+/T4CwyHeL3INcRNP6as4zevtYaE4Aa+1pnYcnjfFvFZiS2NYoMT
68InBYqT3KbwyT0sT/30LmQp7U+PP8Ewx3ql61J4zIYAF7kzUEr0yQIWgi6lXj5uiROZbLR2/CpI
SOhvsKpDdOOejSed/CyU9zPM+yMewFLubj2Ymr5D82XkV7jsZnyHdA+8OJItLILJ9JobB84E/pxm
Km9Ry56IL58jbh37butWYHDlQLseR8hX8NhCCBJIR3nArDtVcShLfhFRcxqD+BI28sfjmTZNhObN
YLOPagI+txsh6u8e0reOP53KsvwcKvVULlvAE8NE6JWwJSUhINVDeasGS6QSJd9p5+Jd//FHGKZD
B38JH/BPFEniftZ31zbMP8ulTVsC+ozH7RtOLToIjE5426TFOt2OOrGcHyOZn0BckvY02ggaJgNp
O/JS1LU/VopD753NT3O8DIcpphuTbLLP+v8rb/OHLpzpemXi8fisCOsSW8aHzhk2YrbhFqtDHgpm
WWThLINAWpvU43iMWHYYiy4ZZ1R4hX9FDih2hnBfcNIhZtJmpeRjgyUbZykf67Tpt9CbJkNpfk0Y
7VU94WLGHffQxqBtqFqfJV4e/Xq8kkwdaJ4dT42LSzIO7z5tvwkvR4KZfynGrfyRIW0OitN/z3Rf
McfpKhwCCqTMZztOqlokDohMRJEdPEmT3ClSx2sSHP82zh2GlatjyjrqQWcmd/17H54FP/TF5bGp
DJFJx5PlyukaLnl2Aw/dEeUjMf06K//IHAEhmHhj8Ib50EFlrUPcuXYx4VPxjaurq9pkpPd9H6C5
NMrKGh5EeMBrUQd2inkwp9TCi0XmKRC+W2N/AevdFgutyVqai9udYy2qcfgN2MFLkbOLcFXaNN9J
NX3Osq03SdNcr/+/CiRcsWxWkHS9h5Qfljp7aqctlTzTTGhbNct7V3i2DO4Wprt1q5TbfdqCGuTx
ZJhGrnl2EOLslS22f8edk9Gnfjjsa1dz6NxrvBD81+zmCSDJSZ2McLh9TWu+rAQJQhlWsMiAUoZb
Xewh2HGBjv33JEZI0/k2ZNugxJAlWV6nJTimHg/ZsBHoSC8kgZg/VBWIW/P+UCw8RRcnW3zNsRdY
ZPw+WM92sA/yjXq4f39HW9DJmfOa3Uhdvm+QHa+zrSSIwZt02Ffp0SwsB8luvv11AE59BGKTgbot
dC5V9OOxrQwrUgd/9RWCwTJlwd0Nblb/u3J/7mtX89EAlWuQ5pv4jWXxJ8+x+0O2QBljX+Oalwb9
YFcVYBQ3kKknDIRtS/btccsG//c0Bw3jvGAcTNpAYlbzH0vmcyoqlNlYrfPlcQ8mg2uuOntQUGA+
/KkJioMo8IrZTRtRwDR4zVUhsiGnSGIuu6pMaRY/zRlJXRbvyxfrYC9RjpbF1ry98Ms7scI2gfDn
aVHd348tYxi+ju4qXSuvnbkJ7viIA18f2TMriRd739lWR3T54F3JpcCimYb+l/CQ+Rj9LRCFaeja
Jjv6tqyzDpO6BE9InkNeOKGbeGTDitGhW8DYjYED2sa7x90T8EQnyffVSQR6ieYg7NrLUMNw6yFx
GUE2b2njD5JtcZibzKL5KWjAZ9Sr4VoHEYKfeeUd2qn+BtbojfVuiI+u5qxZCBI7MjG4UnsawBTh
1u/BEWZbc7oMWzvrOoP6axIeWvU8Iul6rydBIZ/d5ZJHp/pJRF+8reIbU+PrjL86yJQTTn3hqOQz
iGMPXvnSFRUuKn/78df/v0etg9fsH0xMKOyB8tmLPgRNMjnvuj0pxLVpzfbAwkAXigj5zEL7NFPI
c2Xi/HjUJqtoEXKyG0ociaYjATpu2rbvnZz+bIPu7GXfH3fxlkuto9ciZTTMc1cUUj7PEGUovTGR
fGNNGlrWE4e2Q8usHdGyrJ1vPo+Owzhv2OUtb8Kg9YShbflWRR2GpQj18sQqZTor/mJPamNXNbW/
utmr1TiJNs/oMMhnp/OuhNofI9f9E8dbVDqGadUThVPkg9aFwpNwvr6MRYzL3/xlpN0Hn228SZls
v37Yqw8AlXdd82qRz30W3gJPHLxsS2ra1PT6/6umh56NVefC9jnor2y7P/J2S5jMZBfNSWObZx4j
rnxu+++zTdJo/kRUBpbtl11rXddIDnO5jAS6Gs/Y89r8FnI7t49jO+PB5XEHpg/Q/BXQB+IWTSuf
Q1qlqi5TWdNDSL5PWx2YjK95qxt2Xu7WCJOWrMFd4jzl4R7QF3xKzwiCmKfv+lCJ59pankSgXqp5
OT42i2HUejoQOlzKmyIOs0RTdwxKaqUT3UNPuo5b81Uw/jjV0sIkIUfwcvy0oP88Hvbawhsbnl4P
Gtm08hdFy2eC4rycf17Eb99+nuMjDzYWpKkHzU3j2WJeOTnyeSlInM5NB7F2NYEHeJzlBecFeu4K
d8+ZeDWU5rix5Y3zbPvimcuPLU0K9q3dOjyZJlhz3MBy49wWFE23SFTXDGkuX90fz4LBp/Qa05o7
oxq9WD5PdErq7B2xv7bLhyXbcRZeraK5rDMGePnLMvHskOZX0crvVNo7oPpr05qzRg4I2SJITj0X
GaphCe26v5Vb918f28WwR+lpvhlSWeMQUeyBDauTDqkDX4os6Zm1sQkaJlXP9/lTUOclVI6eeyAn
nuJuya9+O+15Todx9ETfElrUXTrsUMwjSIK+F8XHpdp59NCLR0fQ8vbR7MnncjxP0y3bUzi3Dlrz
19nBky7oNsUzjh/nsJJ4MxnOrbWH7XdtXvPQlpYFn8Hi/8zrzDvkZPKf3aHd8zy5tq45KfGGBZVP
FQ6Ts0zIH9cG1nkL3WRwUp0FL5/mIKgDGHz2/jDfT3L/+6T+UXuKXtaha04aisL3xQShPBVDPKSZ
DnLac19dm9aclNZkRuElBPIKFzIbLOm6LrW2SrANLqRn9gqouRYjg1lcFLqEc3PoLevzY/c3bB16
Zo8uLBRNyMSzXJw0QqkcdNP9/stQZ2nobAQwQ4jRE3pd21USwqg4waNgR2Xyx4RAADDJvkOqntTr
Fj7FLIqwc7O6PM7NElz7sGw+PjaQafCar0513+Z+7IlnslyafkRgTKPh9+O2TfO6/v/qDOw6aimH
Es/MMS1pYskoTuzG/fW4cdPANT/Np17Z1MXAO/fUy6vzh4Uba8bUsnZTHZsAUs/IYT+zubx7fpku
obrWNTnsG7jmpQVFRUU14rbK+VOXP83Wx031HZPBNS/1S1zEfE4QuyopTi4B+1pl0fOucevZPB40
RewVGHdL+LlqRAJQ7sdOWKfHzb/JkoEQo2fzoKHmiTrG8Xf+gOes4iNJm3S+uR+tr+KddY5u9lO0
8ZJgmGA9sed4dotyE8Sbopb/2GV0UqL/K3e9jRdAwyzoRZktdWI1gWjvGZNxqkQEYMg+Z9UTewCd
yAzvWPK5sX8E488AFelNv3HCexN/uNp//ZxX3spBle25GZa9BWr+hJ6HMx6z0iBPppN1Lo7Zacs+
JvNrnguxSS4sVuMrINI+kB+oYz7SLboek/E151WMNKM9IFo6EdRHlpPM97C7rfbR/JYJFw9xPa7d
Ih+vJVI2SROBPvjx6n/rBWptXPPcQrUMyGScOlrFUCA2cvRQfOz7GbKxQBpF5PeMp94JwmCP+zOc
RPQqzWCYOsL9EnMgfwd/AoFr8pKKPTLw+BqdmS0boD3VM4SKxf8l/e/11vnJtEb1okwP1e5CzWi4
/0XO7QXw5HP0Lrs41+VYHaAafnhsHcMi0mnZ1BwN0cJxmRpKL/GG/+PsS5okxbkgfxFmIIGAK8SS
SS61dG1dF1mvgFgEYufXj8dnc8hWpUIzHLraLA8K8SSXnt7iTk5S2Viw3u0Tv9nmhoo3MPPbsh3d
2zFKupRf28v6sL9WZQKqwFN5OcI6e/sRDctMFr5qRde8QH7gz6au0NYlVlvZksk6Gn6X+VaTUzLs
1dINL9wZvjgIqp+PmV7D79q3Kow8BP3azb+IakcNdGFZVcO5o/dm8nIsibMguO27L31UJygn2adP
96dtwpOG3zWHKB1Ee5sXNUDu4dFh4BQvHgXqn++PH70fZNHbMHtc6HRrBti8yf/aSvc1ataspshN
+fkHVXyRgY1+1vAleismuHlARzbgZAB9qPdQVc2SiJrIhETr/txH8z/3P8iwGHpfZjfGzeaDSP5l
UOokpm90eK6jY9ekTtkm/RYlJQTwbUqSTCRImq1P0a5kWQvT1G9/f4NgishfGTBMvaMn6AKmIB6f
iyNNgECu3pPZyEnAbYZv4t0SDZF4phO13PAG3OrtmKCeAvmEg6txbrcfiISIRB4q6r1NW4Otl0fj
HG4I6S5BhwfEn9sI6cojfDO3wbWbdyabdDYHbq0PSnq/jZ9Zm1TbZllO04bXoOvR2OnQCNO+oLH2
EyHsEY0YqUIiPwHvpOXoed/0kd5/uUTD7Ljj7Q3XjZBTiZwghU6AZV3f34+R3n0Zd2WzBhTnMc8f
NvI6OWllq5A0zfv2rH6z1QcOKZiJwyfcKYhhkc4M+vC3IwdApHdaYrP833xgvqIF32OIySlWXMK1
tLjhJrNoMG1Y3NZ9j8TaPF3L8MyGs2tTOTWZ5fb3N2ZpBO9aaMvIFy9exZeIQl9DBZuN49o0una/
5pSLUm14No87eehRkhoyWznZ+3s90jspgzmYF47k64u//qzHdA6/zIhu957FqzTNXAOqvzboqStx
SzE07p2Qy9/OdefYqkRNC6oBlVNaobvIQbiyUn/3Q3+NK/c3zyrtaBhe754s23YWVOBxtYzRb3gf
1kk0Le6F0smxANVgHr1/snSKmaKSB0B1hmc0rOHx41iCRKbJa0BFr/UAmobefRrbaTuBDmpNFl46
z4vTq/N9wBr2jt48GbdS7WAVlS91KdKQn4JWJSH5ImzWeT9UF0W3T3sDqrhnHZG3womxiBLU229n
MOt/BxvBU1cpdpKRtdzPtA63v7/5JRlNWztDbO2l2Mv9wRVVuafuTprF8pgzja8BWMxb17k1dhLz
/GQMqjMJbMWDpnXW7tnRH3ijaviwpVORT2PJug+bcOeExHip3F9n0+w1EFcQdY5GhDFfCOjkT5w4
7LGrfWmxjeH9A1aG/xpf9L6zzFMt/w7RYRfU4uL6r1sUp/2t9+uBrH9t9TOJHaTGiOUnDR+kN1aG
RS1ZXlXyBfwr6ylQaEycyurHIWvpzZTRPsa9VFjrKA5PaDh9hWv4z7GhNUyvbSi43+DyHRrHqSD2
W9c/VmewlVeYzHLD+RsUeOEaN/Mk5IukUVKK9rRuFpsYNqleAtUOiPTO4e0J4T6MBdIoHY9f/W25
3reLafjbB72Z+KAWJYkqMHGZIx7+spbe1dYyYxpbg27etGFTFrh7e/HA+8QP/wgnyxFtsrcGXVKB
p5WVmHaBvO+SrJbdbZqxBlflbNjfOZaRu8VLOxSZ649PIJU/aGwdrksz5u6AWaMTJ/W3jOfTaZLH
LkS99mkAZXBXIc/2EhdN6uOhVu/HPBG99Im5ce1IHPMvQ16kbve1BP3f/d1nWEa9TZIvudeC+UK+
DM7Hsvga2sKLhutVr3aKinys+xyZ3qkHh8Z82ZBoi/Kr6x/bfnpv5K38zo9vBSBTvJ1aUVz96Ujr
MchfdA1QNfDJWQhM0kJwbiQiqcfy4lc2SRmTxTVMNr7P673FOdjuSGZAW1Q9IGFoW08DfvRqJ5cU
hd8z2H2GAgb4IOZkLaYvxWLrtjfNXsOn2BdVbPOM8XsUH0Rd8LujPh7biho2G2hHMJT3w48Rxe/o
fP2yrTYXxuCM6WVOnpqLCMSS2C08/8nD4FQU22lb/ZeiG0+U2lggDcbRS5720K3A6w2X3iFzfeLd
Vp+3hthavg1Lq9c8FVGxx3XVzB9UPtcr8tY87Jufq4M+1Y85qzf15f46mH5Hu0lXp6P9skly7Sv1
W9PxxAv5LTOzWI5Jw9Ggk+HXmLFD28i7bnXxuYibhAcyG3eRwRuwHPOmn7gt0Js7NUTG33d6Qa5q
Wi+It3yBCtW1LcPUDejlvpVMa63BeEV7fABGP+/auOioEWGTrLS2EAabVkC7W9EhoaTr4l0bul7a
dM3FCbtE8PZ8bOoahsuqkSjmxPDQyn6QUfGVRjahBpPhNQyLpt52kIjKl2nqnRNojj52ef1Rhvy3
zipuYLC8XgM1IcVfhXKRL05MrlPXzWk/zfkx2+j1T1PnsMgF1/mLB/KJJNjH08R8W2OWYV318ifp
T+A3rDH4kK8Qmvosuo95admP76fcIr36iXa89MJwJlchZJCOKNFtYjTGi+/TWP+NbN/3CSdfzCwA
M33J7e9vABbvzrqtQ0dAGAdmhc1Zk7iTf45CWdxA09doAN7U2oEdpSRXf+MAcPUqxr1OZhl969vi
NPjbh6IBnRVb/z4ECb1MKgTZ/gquTnLNJ3ou+/7irTbmQ9N21cDcogpoCYeNXB32RxnOp4nbjiDT
Img49oKJlEO5kqs3oviqZ0mw7onE/+/bxDS8huV6GwJWSZ8+yTpOQbz+kIP/oPcOvnv0MinZx0uh
RECf4oacc19eHFWeu9YWozZc+XqpVFdMMiIepU9CiteS7kmO8LcaxT+MN0kvPUtY1vQzt7+/AQJi
mmQtF0WuM9JZZ9W0H8GyS5LILf4Ng/ppbYbz/dUwbCO9borELlvjHNtojas9KUL+T9fXx164ehMk
bSUvURtNrjudQI2ypoQ0py2whWAMG0nnv9/bcnSoi4200ekxIMVV5mXGrO3QpuG1mziM5byUChtJ
IKzg927K4j/Z5FtOItMCa/AFexsqhZYWJxFEQ+u2T/oOzUTKP291dxbNduw9QzUsU1LTdc9Hcg2n
bX6M1Sqeapzj9/eO4VbWWfCHuVjLgsOja/0Fr94unSIP4drgn6rFqXroN/R6qo2WsVeFOEGDJniO
xypD9dO5DPtMUhuZv2Ep9JIq8Fgu8yrxEzXvP7r7p6lWj3TJT5yP505up/sfYgCaXk5VyRoh/9UV
L63roZ6BVe6V1ni93h/9XW4IvC71cqpOlrJZar48zUHxLW6CUx+XV3cGeUbEvf3jVDavDRmXs+Mx
lrhdbnt2GvaAXmzlz0W7rmMjXmj8was/ReurM1w27+v9zzJgUK+2ap2A8HGV4sUl4+emDS6dx57d
RlmeDKY10SAeUXcs+xrDR/2YjH6ZuraKWtPEdXj7aFsFJRpeCmP/OK7qGqktra20x6aJa7CWs9pq
qLKTK1t8P8HrYzqDUtuW631v8iGN9Ow6+kdEF3YLykWn/pKDw4zA6fZVbXEpTcNrVi/DCSS+kWiz
RuVnFszpiuxF5NoahN7bkbfZa6bfeDBOnVdNGcizqvG1cR9xGiG6dWDP3IbXTD9RMsg4r6cs70HX
zIdnth6JIt6G1jyjIixCsobBlMmdPUv357SRj55nuYzf2zIhDfXkerm2clwZBh/DBqTG+VkpG9+X
aejov86Kx/ZVMBAmZvlYJph7quIj1Ui3WWt+EMRhd1J5TpORaIo/xUyEl3JUS1oy2VsW9P3tGOop
dl5sQQFVxDYLYp6MzXABB+2JOvL0/3+E3b7g9rNvPLl8QkJwh0BP5szrBb3Uj4I4yVB052PD39bk
zfDhRvIx3oHVkVbRdBFbg/O3ZU5TPC+u27oWzJqWWMNs65eqqOutzurOhQrTXr0GEsrAx75BQ2xe
tHXjRWrKoKaSjFWz4Z/oBFm1P+6P//6JEOrUxaLOEQQMtzYLx+I59KpTsNLvUQDqO8RA7v/Eez7E
bZU16LKYh7NAvjTrN+cpin5sxfQ4Q6gicVxwfW2HZNVpqGffxzAiqHyVc0bZktIGKoUUwknIqd3/
CgMU9NT72lT1Wjj4Chru147yl8GrUlHa3hqGddBpi6lEilHdZn/rZg2jPZnB6wlN8qH/fn/+twNH
b7LEKujJdxQhDP0AlaRs3KpUNuri9tOPgpfoNWvOW/FMBvr1/i8Z1ltPw9d526Fkbp0z5X3L5Vkx
78y9Z2/7Oqy2F4IBcpGG7N1f+nXm/ZzNW/+7w5053cVk40IzLYWG50BSuUbBPGdllV+WvHueo/Y3
koM+LA6+3TeR6Sc0VMdoryr6eUcVuHDP68gfVN6DFjUXmT/uX+7/hslG2mXcQ19t8yt8hqvUy9S0
VxRH/X5saA3RBSq65nrB0JC5P0Vr8bTt6np/aAPM9FQ7p70bejtwgIRvB63c8U9hjWKaxtbu4grK
SBWSs1M2rfk5aqqP26jOUNE5H5v6DQ9vrxuxyHqdMPVqjU4r/NoVgS1VKUvYwzT72156M3yJYErn
s2nOIFz0TP34GvrxS5Ef6anA+aCn3BewCxSe68/Z7rKsdkUSKfmBWuWhTbPXENvWZFlayKhk7bwk
VeSfqfzN6Xl63/SGva6zjrTF7PRjOeJwq8O/mnxo0mkVtoIT09Q1sIZKTRSn8ZxFXv2EJOVrE1eP
oPQ83Z+7aXgNp3j3sjHYnDEjuTrl3Tom+O8CFn6bC2r6AQ2tdYum8bLAysoAUeqRJE3OEW6qj9le
T8Hn3hYjlgXbcx6f/WC/Bjy3OD+GZdVz8OHcySmnE5z+eUpdVZ8LbmsEMRhFT8K7dKnGhQZzRgj5
vYaU34JbNIEgvcUqpvE1tPqVbIrOAVrZgkh6Oan01mp43meo7N7fN4Y7RE/He5ELSi8nHjO3gpRM
Q6cWm96nPwWrguegWw8xRdJQz80zEpFlHhQOhgKs8it5Gt0mYSM/H/sM7bYNb+TdDAVoGdqXErpB
8G166cBV3zWOxVCmXaThl9dbMdcNAIa68JQPIK7obDLEplXWsStqj/sVJs/FdziI6FB9Wmz9DaZp
a7BtnFguq8NHSB20D+0ygA1cWC5Zw9B6bj7a6FC4HNOGG/I4gzOBe+zYvtfz8eAK4xUhOOdBKfuH
x8h18yGGPju2UKHBufwlIy96Vo0em7O1BFVmu8SncNnPmztXaTA3z5SvFuo5k400APflPATVjFBJ
5PTXoKdfWeNbcs0G5OrZ+GUq+oHScs7yRVwdJzhTqq6EVWnHiAVVho2pc5CohlEZtwBt024gJi6S
gPiJot8PYVYnIl4EC5Z93dusjtnTHBafpOe9ziU/zaEtq20yvwZaR20irCKsc7kOr6rmz/1gmbzJ
NBpmo2Cncqsx8gL5nGUAS3DcXFCOZTltTMNrsCVgg55KF4vLW3qZBZQ3evEKio/LfdMb7KJn4sXu
TjL2AN2eBR9EHP/hTvMxw+h5+BjU22M+FAg1cOhuuoze2udEk+Cd0pzuz96w8/VsPCMkRyUzjmK4
ZxA2aNJgKT/wKDovorG0ZpsMpOHWC3aQ0vXw1uYi+LYU7gmccceiYTorSRG3q1IeAaiK4In5n+aA
v26DjZTLNPHb39/49+PG5aggipX5EV/PYCeAaO6c2zLLptG1a7YqqOvuHM9/0QXP7hr+IH3789ii
alCtyk4FvsSWDN3wGpTxCZVAP4dweYmsLYWm2WuYzVkwTLWgc+ag6Ifw6VJKbnlWmYbW8Mp6XrAx
9uas8Prf/SJyT0uV24rgDIPrCXeUGMdCbdiMzdh7J3AKTuflVlVxyPC/5NvDCuSRE/bjKgj2ipvu
S/elj/eEVUdYm/Aq1JlJUDZe9IihIlDRkIsHYhgRrcfQpGfXZ2/1+p5jvzdLDA4u9BKu6jOi3Kf7
xjGcw3qCvUABeRQ2Lry+5WmvX0b5EcyF94c2rert72+Q2tMYadHgdgaDLF/mKMqsi/Kf+2Mb/Btd
Ub6oSomAGdyOvS6v1RCnhMvfxqV+3vbw6iKqef9nTNbRMDvRel29EcfBvLJzt8FDm6HVvh/LkoV6
ar2VjVQhJFQyzy/+qNf42k8C9d/VwdlrmKX9Gkp/CRF/Qs90urDtn5GFMhlbdfDlqafWsXlikBU1
U1Z7KvHK5dK6Nm4rw+7RU+rKW4cApTLYPWN1llvxJPLgfGhV9Ty6ILGoHBQzZPkEuoei/kbD+hSO
R/o9cBToefTcCdFMEgNSVMwXwacPOy8sspkmo9z26RtIlXUXziHaejJaNykPl0d33g8OraF1DQoG
KSS89CcfW1y4J+rb1KBNs9Yu1UhEfKxvYdwAqgCr8q9dZKPzMA2tAXShDlQGwmjMosgZTkMerxew
5vy4v09Mg2vXKYcysMApM2aFnLK4CR9D36bDbDhYdBoS4hFUDUDRJevW9QIasFPB5gfwLR67rXXW
EV6tY9FFyDBvFNJkaFhEiocE/x4yi046UpczSpko4DMWOEz48OCV8tgm1GlH5ka5cpY4sdg6pdjs
n0Fa+PXYrDWHd8AJVfkdvIA+2PkJTGLQhmnCP+8PblhOnWuE12xCwLbCa2Zz05rR8zCOqRccaYPG
iaKzjEDvas3XGhla4qJ3p2238oS308FD/H8cMG8OlVq5OdLLiKBwr//RTdNfW34Qnv/T5X0zNCp7
YklmOC9KghqlDwLv5BdWx86AT51nRGwzQgSzjyOrQw9jXqND2WHEZhbTmmq3ZwUJ0C1Q2Ite/Nfk
508x+07qyhI2MbzwdJqRoVaouF7wus5BUpZMEWKFZS9/QtmAVYXlNwzm0QlGWuK0Q9fgN0BIfWUs
hqC5ZbubRr55ZW+WdQAH+LznwNLOwh9+pPyUi/XY6aJzioCuZNqhOoYXGM/bM6097xnhw/p8H6im
md8W+83MuVTFUkiMvmzxX3nLr/k2HXPU9ZInpmJG+xCPr2hYVBpvvEuH2E+nergcm7t2jbbt6Lhs
wtyrIv/KfP7/0JJvMot2jbJALM7MtjHLYyQ+bhrQiZT9wXlr12hcrvEYQoAtm1rnn6K8Eea1gy0t
ZAKShlIHSndy2+EAID8kz707foUS23DxafW8oM3siOXBjPLfXUNpse7oKpsyEn93EKftg0P39C96
7iVk25eRwrso6gJ6btPFjcaP9+f8/vH1i4j7UvAoCCvMme+fcFWUzl/7IeFl+ot2e+nz2AsdMmY7
faaiT4P9mFvE9EonaCUNS0t9rOaGNAdZvd8ZZU9Ta6sbfH+f/yLUzreiyKcQrktQkjgB/RLiUzZJ
B9PYGjxBvbmHe4VrdGlixI6c3jn7uMuT+8v5/oP3F2l2yuqxDxrMvG/wyqocxJC3z6rqHlXFL2XX
W+4M067RsLqXeR52SCNmvTNfy+KfifHruNrAavoIDawq98W28xF7skInAqQ3E6VASrCp7/FQnsVq
kwYxLIVe41Tubl/uPQ6FfquaZ/hi0I8mlaUe3mAivcKJs7moYnKL/0YIUxX+qfXah2YLLdeIae7a
3UoHUdGCISZQB2pPfOQQEp8HlkPBNPjtFH17/bWgoMUbT2W8VJBljzKy5pZsjckst7+/GXqVC+Jf
46IyoWKQccrHHApKRByLxDC9lGl1W8x8iWW2LFPa0u4J6ouJ6qPrfXiZDKOBV5Gq9ifiyyzog7ZH
XVwYL6ddVP1mMc/79xSLtBuWICowYrN3WbUQSI9UQl4jr9/AgeNSVDRFvuWy/V8Q49cCtl/02aG2
yMNycgfETUhdP/dNROXT4MmZVUnj7wp0W0HnKhcthIPvbU8jd/n6QqIRZ84JKh19tUJKvJvy19BB
kfhnxx/Rw1X2+dh8Dhq+d6cdemq8QJdgBSaExAO3BZQOODQ34Xp7+6aCKFmKcQWlbOnxxk/jHmV2
f/goXa++qOYmAxpX1PdpUi+ogz70cmR6rtb1yMDiER5MxdWcLmLKL9DvOBQIYHq2tgO1RsfKFc9p
d61BJlSWyQ2Xh7aenqpd1FZsPb+Fi3LcdV4ku89BPjrHPAxdNCJkZIih1jxlXlQ80tjr0nl0j7T0
h5TpGdpxQYaWj4jClmvlJn0PjXuWy2fa2ISOTbDULowJtKBroeSQybFAV+qA5AM4CUICp+OI8akO
y2YI99aNAoL6lm59UJWDBra18Cyjv38m0ki7TUuRh1wtlGbIbTxt23RylHgcHFvFhml4zTp0bOuy
I4Rmo5CZJ3uw7cSvKwRv79vGMLxeYxgIfyVuE1OcJMWr3z/1ZP7YesPB0aP/3heds60ty7c120L5
jY3eNxeseuF0pO0npCjU++/wnhsSFL76NMvn7cQG/6UHsxIRocUJeP84R7nPf4dnoUDAxF1IxsGY
FbL9tLD4p8O6LIZs0jHzaxeqo5wG+gsVzN+WJ9CMQ528eNxzW+7hfWjR8Pb3N/d13/WrP6+1j9pg
NpzKfBjT2i255VAz7R3639HjvhzwHqMko2PzsNTswc2DlJXC4iSZhtduU5QkbHVAASyIsJzBk5vy
vj/FbWW5RE220XAbTCpu+qmlWec7KG0uz9STFkfDtHE0zLYu3KL4ZpiIREkeokVwFQ85/czmY60Q
eJ791/SKiAhsiT7J1OBmXicflmh/iK15mdswv/oX9Jdiw+bmX/QuySZWlBDgBbnv1EEdj6A+O4l6
Pqflgtjq0CCw7buyPXSPUb0QEYQ9y0YmHNR+Fb6CNDTrZltHv2G1mYZlUceN9EaCL6qDjNTInMtD
svYUN+R/18KZaz67sgaGA/cadX7itdLiyhs2kl5vOEd7WPQQS8jGeH3d+Z4stfstZyRBy8cxGDAN
xExujYijeMlUe3EcD26qrezTZHINvwPxnDXKnSWbmj0VYJid6bEyXso07MbcFeHQVDjXGAe7oXys
gvIb5BaPwksDcBk4iPG7K46euv/gg+Kp9NlfYxxbDs7b/fQOvHQ/dtvEJNuox/Rz+qmS82sRVg99
VV3HpcmCPbeU/5h+Rrt96wB9133DF5z+3x3/UZVfuuAHciSJTyyANexP3a3lUPqLmgEfIlVXpH4M
YcSIiy95U3mn2VodYdhIuntbjNAuH6hLMzf3PhG3HFOnEjYS15sx3lsLDb1e7Kwgfmq9zFnkyZ8/
tI5MYtCVzvMfXX8JpiM8HPBV9CrEZehzGZIeH6EGeq1I8zvr6/V0340wrYMG4i6P63wcSz9DSOTv
hfTnsnK/+cP0So+iWZdEa6qqdTuoamblzk7zvF0iFZ3vz960vhqac3+6dSz4a0YrbP7E2YT3iJLH
6VC4i+qSaHOR+6qKFM0kYjheXf5UpX+tc2ZxUwyz16sQtyAYvLGLaDYM5FTL/kNOXAuATUNrAAYB
ZjMFNWwe+uUnEsvT3kWWY9/gXOnVh52AUPWQD36myomlooX4DB4xp27uLJ6t4fDRCYHmqEf2GMzx
GVgUT0H5dXB/hEP5xMNsH23YNX2Eht2WcweNRjimq7nnCeUFaK9DTyY1mpiPvWB0ebQpkmUDfWma
iUGcOZVfBPqlwPxkOUBNK6wBN8DTuuznEa87V/Zpr2b31MzkiPoazhxdIa30xj2qdzzuJkkTAX9U
1uEJtJkWN9e0xBpu2y6WOASklw1Vniworm7YbwqMERvILaPu4PtaF0treRcvi4QmLsSjLksTIqLE
HkfHlnY3fIRelkjLrdvlgH06eyC8cEHoqJI1rxAA+z2XtnpWw0bVqxPHjdZBoLDMlRgfUPpwKQr3
t8gaTjYNf/u2N8+8fOkD0fg5zXgYXZdRnfjMvzjVZjkrDLeLXp0Ihjk1blDaygjyknv4d95sf0Th
v8Ra0mqav4bjhe2dOywRyRaG4gTI5+Td+MMbSou7ZQCZTgC01qwGVfiGHQRmYSg1PIfTaDGNaeYa
fsslCAoKMb+sCqmLWhM5nkq+k3QU/rHiTUo1N1r0YiynHSf16Ndriir6r06MlBBwZztGTfbRcAyi
qkg6oGvH+t7eXXIIntDWsB27xHT2HwhCxzzPsTlHd3CvxBHRmUWt5ZYx2F+vTazU1Ii1bmjGPPrY
QZM0INPjvtSWE840vHYBgzsojMC9DKfNjR92NIL6ZfW04aS+7/iYhtdw28WtF0dIBWWd57w0cfE7
IqFpHYvzseFveH5zLHjzOOaqKyna2kFa5NPTsEU/weF5bO/rlD7uriBUgr7ezJFr5q0kYe5wWcqD
gU+d06dndQEVlADBPck+u6rJhhYiK4EbfL5vHcOpRnTolj3rixzxn6CWH4KlPkOr+A/RyTRsbAen
AVhEgy4ZvGHYIFSczS0E4ZLJjYsoRTjaO/gJGnDDrS4VtAMB3L57rpbysRmK80SWh4rTL/etZLge
9RrGzvOnOJjwbCm3uD03YgqSgEKozWvHP8EhIvGWVE1y/7cM5tILGksEogsBSr4sagc3GXwxn8Ci
Y2O/NI2uYbkOSlS8jFjvSXQvYs8lyGH6Y808VK9p9GskFJoeSGZgdDpFUI8nTd2mAZb/IpVnu25M
36AhmkxOGEUdHquymdiJF0iRbH759b75DaeRXt9YTnED2iyCR6QQf4/z/EWteZkUs437xAA4vcCR
+1MO7jG8wxbh1Qgg+k/SUTLx+uJjLopjDrVe54hcTL5Em/KytdrddAY+kqYf2tN9E71LnwaPWq91
zMkY7FAW9EBhNLxi/6cV/06b/WGU/hVCUEk/bWkePJSejbzQtOIaxAdRlnVBmZ8Jr30cwvU8uX/f
/xbTyFqMK4w3R3kePsWPnCfCpk+tJyxmMuwkvfCxJKRF0wD3M8RVzpFTnHd/yPLNs1w8ho2k1zz6
YVuA0hT+ytiJlxp0Zl4evoZLcy5AdnDIOK52M7cg5WZUIKASiKCRSZU3cj4xjpCa5ay7nTrvhJ30
CshgdgJnGKfb095/2cqs3gc0lbOkqrq0WngycxuxlGGd3dsivfECHAnvUe2jl0GHRF3ngv1J3dCm
lmUa/Pb3N4PvQVVWYzAj+Sl6pFVLsYpXtxxGi3tnWmntjubb4KM4fMHtA+pO5T7ndbMn3qZO3SY+
HVtp7Y7e11IESM37GQmrl5bTOhnm4M/7Y5umr4F38YNocfc8yDboJpAc7Yx8/zoiSjF78t/7P2Ha
RxqKh4DGTYFzO3OjORV7lcbhT3fLQb1fnVj7U25/3f+d9yFN9OrIbnScsOX4FK8CoUifXwewnfaF
TQ7JNLx2OYcsQM2r32/ZDgc7ht5GCY7W2UrIHr+LNqLTwy11Mccb7mHQ0bRJiXRE2X9s+j/2sE1W
CUdAtAmmYIG26cduu+ENJhaiVjneIgocdIvKbR5GiJOKBiGSLT7JpU3r/N+mGS0nlclyGryh4BW1
HWI/mWTToxhQaVfVp9JKemoaXgO4UjsKA0as+zwHD1Ag/7AiwtktNt26988PEmsA36rKBxEpZj9F
1b8in/8e+t1ydphmrgE7XiFKwGeJW2LpH2NSnwMn/hudA5ZaL9PwGraDaEPw0dtxQ9Txa+FBcmkW
r2I5dgGBXvm/m6hvQ7cZZsRcVD5GHKqYdUQS4fp+fLoPaIMrQ36pn4wHuqDtFGq/0Z7WCuVf7PdR
zWehIsSP2vPCv7ogSyC7LQVrsJheU+kosKhyF6HUHKTqebDAtaSPRO2H3upEZ40D+0tb0QXr7ZH9
0qFNv0dqnDq2MIxhp+qccSE4nie5Nj54QlR4dl1Br0R5tuzQ+zcF0XniorCLwfvo+lk5js/7sKTN
En1etzkpvWMRf6IXV4q5GEo53aDG1hS593QayCVntnpx0xdoSA4Emi1ZVAVZS1maF1hhtZwKP3iZ
3D/u71jT/tEArXIl69aBjZgzPKztkHZe9xzQznJsmz5AAzRz9xA9hgEWGLVu27ScCK8yMf0Vc9tR
bdpCGqZnSlq0Yft+trL9c77Rj8wmOGIYWa/iGhhnIJ6CE9O48s9S0SdQ/VrOCYPVdUk2Xg55Ax5p
TDpmGULXp7xcTqWyPZxNw2uOtjfwIpRr7Gf7XCC8oB4Lul09ZPbv7xnDouolXMtccKTmnNuiqqxt
g2Rx89+C/p/cev+afuH2YW9u+25h4xiyHK/maVEJUrrpxJvv1S4ulB+riyZ6GdeKUH6/TLdLGISS
iYz7i5TuExHU4kOYto+GXUet9T53+IYWFdFJt0QsmQtpif+aVliDbYeHpud1Ds3mpf0sBi8dnfXz
gCrS+yv8foCKhBpsJUTPQmeAbRipf4qBnN2teJA0/wDizZQWtsvLtMwadgt/cOBOFH42bNVlz/dk
kMGLx5q05avlAjOsgl7TNTRQ6cydLciipfoaV+ieYjU5lkUjekVXG4/gguEAwtKKRyom8A72H/Pd
VgpoWAW9cquswZdD3GLPIIxzpY54iFHR0uZxMkbxGQysluiOYRX0Kq5q3PHs6Lsgk8Pn+Ebd+iFk
T84RSZCQEr2Qqw9bhzdMYgG8OXG66bo4cTqV4nJ/p5rW9/b3NyeFw3zQiyFPgScUF0nr7DLdSytL
w/8iXL9GFIheyBVQD80AEarb/KGrsv/D2XctR44zzT4RI2hAd0vThlJrNH52bhizu98SNAAdCJqn
P9l7/gstRmhG8FYRqiZMoQqFrMx+YxOu49U/ZNvCkzTBzt5s9XCGmDuJDHf5keO+i5SYtTHJy+Xk
W9MRcZ77NCoO3xuj74Fx1c1maWSuM59x67141R4Zv+Y8UbFf5czMrfSFm4VNGw32V75+KI0/Hi+R
zrbi5fbo2hLc27iw92EsSPgZKUaycefzY/OaHaDivoSz4pZOsEQrncPUy4cpFX776bFxzber/Qut
57YLIGuAIa7iW9E54kwdGpyBRhl/Pv4F3ecrsXq1rc5lXKAWWQyEpIVREKAuvNzYS8F0Q7i7/RsP
IRIkXpaDODTKLTL67dR06EeZ+V7RTWf//vc39lu/mj2TcAJ+o+pS9jyZxQL6pL1Km8684uAiFK2s
mhKHYBs2uPGPbtQv1ZY0Qb6TAutWQAnU3ez2AV1MNxvm6mbn7FKNe3IIuo9XvBb3zaqa3eV+0R8i
3GwvnvFHaXU7B7fuw5Uo3Y2VOUGQE/cb7sfj1qUO1OmP7UrFZ1e0GeGm7AF/1dzphwiZ2v/501Tx
neRIMzEqvsty0E4V9Ayo4Umc23z4aJV2NPnjsZlRmeYMq27DcQZGZwurS9/29ESYXeykFLpvVzyW
hx7kGWssajsWJ9kE6RpAdcXYw7nrzCv+uhZQkqkC6WYuNWMwzl8tYBJmude9oDN///sbd603EozG
ZuHqsfax74TnYbMTu9/j89KZV9x1cfMcggj1hgLRCHJ86zwu/KkL5Ovjfakzr/iqC7l7z/RQwTHp
9IEzeu1Mful8e2fbazIuFdu1GcSlrJAkM0ELnPR8dFLiVeJ1MkCjTjhUZCPPlsaOE9xX9J3kgij+
O0NFvqai2bIZCJcJ+dxAts8FkvnFIseii4rzqlkwQdUSN0Gae6kLaUhatunjpdCcPirGq67DFVSR
QClAmWKLvcaYI8tYj/mYiu1ii98F/oZT3256K5otjrw0RMtQsIcW13294sTLveccd3p8/Wha0VKR
MZKQJDw2NYoLe5xvC0eZBtRHdhra/MQkPzgxivsKt+6dHK8r2TA4hP5A8bfs0nxyWus5KMKS7FwA
NX6mPltTvyoYdQwUnvgECho8ui/e1e73Lk7h+ztffbWWWwuW1AKllaAO2ijfqi5lkL6DmFKH6pzh
1Incaqy7bIcvFdvojsNpRvUbZo0IM7fh44AlsqRoP9eBfV09kTxedZ115WwigRjQSdt56ITub2v/
a1zsi0uOdWfYKmJtsh3Z8wALb7ZQyvEAre9+gSohPfbtylFkWs7ocNl42VpWz9yY4tIiN1bt5aCa
k06Fq5nraM/d6gOz0wS3Ph/PPRi2DGONzf4YU7atgtamKgfoi/deNk75p9D9BbmTT8Oekp/m+1VK
vXK2mhz3S8AFWwPCDuTjRMBrDZo3e6qP3ZJUaj1jJoXP7dzNGjFdVkhn+oZ3Mag45tAqtV4PhTKo
4CHh8ssxLsr11NtDWlYHnxpV2FrQW/XQGyhUr3Ub453gPIogLoLp2LOTClurKoh95wHehVjr/qB1
/hG9VU8zN06Hdr+KWsMlH/CTBXvHNb1X6U/A9RVpZyxfH5vX7R7lFkCk2YjWqtasMNcTSkRR04jU
Zt0lCL1jZ4+t+G+IjDcs7NrLHCfM3NFBPG6v87p3HdAcbSpgzepB5kta3LGtOria1EPam//t72qs
a8yrGLWVN/VYL9RDgaXKrHxIeqQVXrhXgtLMv0q7xyd72vqxXLO8hRAwFMDalsqomMcPg+TfHq+x
bghKPlFOPSu6DhXTuWPPw2QhWNLUrPek2DTpinUf2pusPQzZBjQ6wNwdk6fBgbbVUjR7fG3vGkfR
SjG+WvnSk5Kxm+Q3mn9eyE6yrrN7n6s3Hz0UHjgI3I7f3HFIewq2tupQGzM++f6Tb0ybm7GWo9Gw
G21kJLshysdscb8/XkvddyuBvCxcnw75sj6NkFWH5MLsxqbw9kiV/yXZ+y3tx7crx4EfGM5sA7Jw
M0Y3gUzlKUeDIs8/zE6TQRDzgytsPB23cW2nbn4oPOJHlQOiarehsCusMRjLYmb0cbV8Kq29S+V9
l783JKVcQA17HEqxsJvtipM9s6jpU4Z+4KEIz6LaISp5141NR43wpr3a/eKO7FZBT/F/edt6Tx1f
xR/C5NUTHaCW9nj5/8UdvjMaNdqDqVigJRtzNTRxd3WS6hSm20v4c0nbpDzRnUxe+zPKkTHYED6l
nLObOHXP/qk/d5chnRMnrpMy2XsDf/dcwqQpvu0ZECpfcDjdKvLNpX8AuR6N8987E3XfPO9NlOLg
7QL00tQRdtumaLgCKnji30VWvoIO57ynEKmdJsXVaWUOPkhT2c24LCf3NJ6NOD85Zwh/x2WyB0R4
F/GFaVJdns9bu804/5rVT0J66ibsYROaOs3PlS9Jv/31eMp0y6H4vl2UfJnB+3xrifVUSify2JTW
dr/jIjrzipfPMsiR90osiOgE1HqsT0OJjqXGAsHn4wH8ewN8b80VV19wb6smghGUNPY/bydogqYM
Cq9RcTX/WtIiNqPi6O5VEwOxINwtEIq8uQH5YwuqMmbCfjUXa9vxdc3BpaYGyAoKBNaW3Tg0IrqO
XvvSe1kXKxon5LDeXqVWsy4qkt2RC8jJQFp+kzbUseaLLL/ncucc0UQrNTXYFoOZ67bym+WDYLH1
OzNufegbPV5vzaGrFgLCTtSrWeD8GFB4hwZDPA0dFELPwSH6KdNRSwG9GJpuBU3UrdzqE1ioz13/
6fGn6yZG8WnskqDh7sZuq/UTp1TkAH5yzLLixUVgiGoKsC1Hfp7zC6eXx3Y1p5BKy1uucjC7fOQ3
00WG165VJjaeVih+lcv2ga4iCgPy6/Fv6bak4sf9vNC2ubsWHS+0/+6L59n7+Ni0ZuJVpPpW9Dw3
VxwRNk+qOjPzndNN46wqRL1ufYe5vWA3CASDITa1ndcOqkMFga7RDgBRF21UjPoIRyV+YcJTTzKx
kjqVl+LZi4wzOzXnQ9VN01Fx6jy0DaO5D6QGezFIbZKlHaMJ5NeP51+ztCo4PfRyGXglosDkPhnb
J8FoVE07ZQrd2t7//ibxdoOSrkGI86C2xyxogpi4ewoyutBiKg7LyrDOwwnTIk7BOfxB4yqhiYjq
5/V1SOllOBen+lA9BEuguHA4VAs4BiZ+s9mZI5z4yx9ru4OP0s2REoVrt546kP/dz8zr6r6O4vOx
dVVcVvB+sdw1ZLd++mWCR9Bwf/Td98e23//m36Dohe9TWRlIrh1A0LsRTJE46x+bfn872qECQ+9q
Z/Umz0IQt/1z4Zop2lg+4EEleWxec5/6DYceQBDbqztMd/UcnLdrmYnMP5MTS4xkT/5TcyzYqk75
IhjL6T2WLE28xuLKPhopGBOHhJzqk38NdwLA+3gT01ZpfC1RFaE92OwGgp90eQZ7UGrgaDhZsXcS
5zxdDrmxHSpuHMqu3tpe8FthvNTUTI113FmO9xOG38DnDkHb7bBM2Ej+P6Hhx2jFAfgNd//x2FXW
DhXX7WbTIF2NXL0s68Rm5rVZ7GRd/evj/aTzBMV7oXDv4pYETyA8RYMPIYfytN/A525t9n7LYLfH
Hl0yf9lxL93+VzHnI9Ad6DSDf61u1F2nMzubf3ufjXOTFiey86Kl25gqzhxKJFA+rAt+Q91+ivLz
dKYn/2V9pd/sU5OWPNqT69RMv4o4t5tJNqOfI7fq1qgoi8Q4ehCpaPPcCIo5lBjDEmb9CJVaEbX2
10O7RsWaQ2V+Eh0LkE65uMQP0yUHW9Nj09q5v0/Vm5gLGCDEIv0BC/yx/NZdu1N75k/FNbxZsZ3Q
9OjMK+G39Miy+hvlt3oKryDlHyOHH2qqNqHo+t8htBI4QNPFqnZo/GMtAR9sCb7jMgFr/h6/mG7n
KI678mIm5j11a2gzpnPTfgyLgJ8eL4ImiAVK7OWtBQVlCIDeluJTEX6rtosldxgxNaZVnHnVj2D1
HxykayyPepNe/G09TdW8kzVrpkXFmkNixp+rZeC3sPg1Q8O3RrX08ZzoNqZKFdqKCpngfWNWz+Un
+2uVoBDwOYjWBLQF342DVQBbxZsj7i6LCRHNm2yet+XZ7V88dydV0839/e9vXAuqgqEtNuyZfPw0
BnWMwigRe8i497uBzN8g5mg1ggylhYvQ7LAPHUX/T43IEk+VqGO0HoEwqyt+BAWv03WWWzwV9d77
vW7RFV8OxQwaDIo9JTonLtkS2+AAe7zquilTXBki0567UaRbBCRa0QRhYt+lQzJT7+/HP6D7dsWP
t6KmviyQa03rmBptkMxHXhGxHIoPb6DbITlBJbHYbvYSreb/5F5PrWZSVJg5RCgKKjqP3Sx06MRO
tZyJZEXayOCvx5Oi+wElid662gcSGYlhNX/25q94Yo3avQrS+/dqW8WZg2rNFhXu1rehFz/nZs0G
kX/y5yZycVws4d7V+r5+v1cOIYn2X1/rAiGcqcS6upFM7HiMt0t38c94kjvtFYs1W0cFmxeDV3vG
hhUOt1fiVNHaf348/TrD97+/OSfQRQBSZxc51hzwCfNiBye07RzqYTJ/Q5lXAUMryv35pN7c/0Ei
9H9htVdq0K2t4q2yLUBiVWJtLfBzdIk7Pw/tt/qvcfr78cTo9qXirOW0sN43yN1ZgfzN0axDhl8V
3QN368wrLjvIonR6z8fRj17Ktrk41RiZ407g1VxVVOT4Vtr/F9MH9y9JPvAqa53n2t2B3umsKx5L
gVJmtontjgSncli0DhchL2Tciy6aqVFpQqXVc0eGuGiNQ50uxvSBNCi9+9bOdUWzcVR+UNZ3A3qM
kLGFYOz0JI824l1Qpz25sxM5/rZz29KN4v73N47Vjy4nwf3grK0v608nB7o72Lnj6tITlR1UFCvr
rQ4rIBKZEBw47dcwHpPwbCdA1F72JAN1Q1Bire9VEsSz+JnA+RLkf6HTN5DHvEvlB815ie6lFabN
4oe7fGqmT0OxY/p+cr1zGruK47r5IFzLdXEwjFltPa17Z5luNhSPJWO4mPWCT178rC5fXOsMFbtj
qYeKGg87yoZa4ninvvnFIPlLEC4JSibJobNMRY2XLboXQgtT0jlF1JlN5Fjnyf51zPjdz95sdE6r
gvsBDsrB+kaWyNn+kHvPBpqTRmUF7XsUZR0O0+ZYnUPbfy7d4IcEl5EF7OTBqVf8NBg56+YNB3Fj
ZGiqi7YtdcOdraj7/vsWfTs1A+hAzf4eXEEzegcRgOoyNyPL3iteaPY6UTzUlkHhNBTJk0iskxf3
Z/8T/96lMhUvZgTqiLja41fTFQpVBPkEBtj/nyigNJiZaZO4bVLHS1y/8gwImD3E2r8vh++4r4od
FyB5aExweqAmcE+mrOfhs7yWqRGXsUyDzy2L22R9Cl7ag5VJFUm+TsPW2QN8b0ytU/daZwtQ07GI
lpigMgnQ+rhzX9XdmlRgOUjNQ6va5uUJfa0RXz+DxDIK5+rDTIxnurCoWm4oecUdpzu5tWZ7qGBz
yxG+O0PS4alxm5gBQ+3ZQ/LY67WDUdzeCphoHQ+DWdbqlNeAxbTDre0baGL3qbugPrpVCXfHL7O5
x66rG87dzd64k5RBAAEJ/KQvVx5xAT6F2XG/PB5Q+H7YUFXPw3VcaSi85alsROI2HwbAtAXkq9HB
G3vziyzLuCN7sEPt7N2H+GYokK1i9cjI8rSt9Xmr22gcXuxiQI/qBIhReRp5lYRbBum70+Ph6eZO
OSmCgfqj367LkzGZZTRt1nCGSrK1k3Bqx6Nk47UBWPXC1uLZpfUTDfKoDGVk51UqwgI3LRfVcufs
iUvtlPGxASlhfnJnGhLogd6c7cWdvm6H+qpNW0V0N4VZY/fCbkUBIz7Ph4Do5m8wbtIL6JOQkt+I
zSPR4NC0Piz5slPu0SyviuyaQxAG9y5KnANNNnZ1DnU94asVLxeD0dbAxQDSB4kyc3gtOgrmy508
VpOJqxCuDgiPqWxgXKDMzsc+o0Z7hSzac+XOcRvsTI0ucqkQ7rm0ZmjlIHHr3Sg4k7RKjNj4Vlxl
eodz+cmh/agiuQnawcLGwq9A6y63kpwdu0eoAK6wLgOHdVhZMhsRJ+PVasLYWs3z48/WZLUq6Sjt
htYNoMB6I5750eI88yYnsYe9xhTdvlS8NBwAOWzuz34uXhPJ2V92sjbtoirZuFHb/1c2ukdtUNKf
oJlHItCwYEnHS/n90OyoMC1DIDv0h/uiLqfqr7C89MHOADTzruKz8K4VOst9U3r8qUFHSnAl8049
Smda8dly7Md2C5HQdHnEjLP/y/HSx9OhWU0VkeVBccFqlh41kb5I+UDODH2Dj01rzgIVjiVbyyNN
iOJriKYovpJY+vVnzqog8psnZ5z2crB7QHonvVRRWWsOyKgHbW3AYPIzS9tz9ef2cT4taZPyMz/U
BWza/17c34R3Ex2EjmX0gK6V8lQ0DSrj4csUdjvBXLfC98G9Md8NTjHjGQ4Xc/POP19Wf1rMStHR
trMYmlxIhWt5LGxrAp2om3RlWnttVNhBDMRiyvshdoc1quU3hv7gx0uvuSX9m1O8GQ3w+UUR3B8T
euB5TC8W3kfbv9r1l8fmdUeFitqyhAgbdHxxJPjy2YvvqE5ypb/oxbzk8Z74hmZJVAgX8W1uEbBN
3KZhfFlq9upQejZsY2eONJ6nord6VNekZeGVji4kHSWP2+Lr4+nRfbiSVFtBWC1tjjoVgdpP/1NY
t7I/FltUuBavZG3zHB8tp7OcTuFwWvcwB5o9oyqr+51fM5qjRtgU9ROjbeyF/BkaUnHu5smxiVEy
Zn9rJENZkN/Q4FFlY279MbBVnBxX7pxFujVVvLhc/YX2G3Jmq/GDiwU2tCaynNLZWVideSX0ApbS
r4xgYSfmRSCjO4GpbCcn0c2+EnxLSEJbfQGAf7/RF04akJ80yVjQy7Kbl7z/9ZbKIJrjwGwsE4+7
47bEG7WjcA8ZrbOslK9bl1TcZsCiOj5I+jOn2tnt9///PbJYKmtobywsGGwcMzVneQwZhrPnkm8z
+RjM1Qkd90C1QdXs8d58P1paKmqr7ITFfRfRcuvaLTUAXcR7Zf40eV48kh5a5rsgtPeX2lJxW2Yl
ib+WBkINFX/IAXRNzetsCNzpfjweiqaYbamIrXHlPenuCAqfRiIJzt0Jl1TM1td7AYadAI38/viX
dENRHJqORVfNFhYeKsjBmbrPfJwHLNQoIgPU5Y9/RLe7FKeWJVSMJtGiNQyA25c1NIYP9Vru1Pt0
xhWXXpfNo5D447e1vvj0ZBvJ449+PwZYKn0oZAOdrTLD+4vOswdA+WTEa/f5sW3NN6sgrrzLqWXf
YU+0M1NrWf9qxmln62gWVIVu0Y47IqQ4I4JGXGhFk8FrX6vNADdp/uexr7874JvcpOZL7lMLmVYz
Xoz1drDKYKmIrXlhc2X0aA5YnH/G4lN5DCFtqWitxrHKDhBsBK21SxpJ4rZ14tZkO2ec5txRWUHz
wQwYuJH5jbkuwKFiJRGr/D+ntYN092L9NOS088io2ZKB4qyDCDuz9bDVzXZI7mJUILX43LTBwWZF
SwVubUE/t32FH1hwEQCRxXlA++DznKC6fCn34LW6za84LC+hHDGvuG2QJvgeMBN18nCv5KPb/UoQ
piD37YNlRslnAaXW6tkJI/ZJdD5kT5w9BIVmGVQIF5NNP7t4Bbz55O88/4Y7d2T4e1QlOuNKJLbL
xoKWEDKs0frYl0BnN+iy//jYcXW2FcelhuxKtwAMPhhYd5VShmkRgrS78IK9crTuJ+4L8/ZsaCjW
V2BxW+n3KaEVT2k7fWnb4NvjMWh2j3//4Tc/gGI3R5Mxb28DWbeIWPMWk7k5aPz+o2+MO37n9MIC
UHoK4tU4G3tyC7pZURy3XHm4YWH5bQvmJw+o8qCtXkbjWNnX8pX42kDAIW9nfDYbXre2hpKTv1M2
0c224quB2Q+mYRd4XVirtA+AsQ+GnWNTZ1pxVWNcfccNsJBlDTp0KW/F/Hpoi6jwLL65HbXM+8su
m//sGvbF9g9mMioHaL/lrhzu77rLPYQEThIUe713mj2i4rL8jolBEADdjS4/S8+9LM5ytYa9KKUz
rzhm6y5VL6Y7jr66WAx1xx+GTB/Pt870/e9vvKaG7JZBCQ5daPXEQdAntqDpvCsMpDOvOKVXocXA
qe7mi1+s+0rBTcc+Pf7y++DfuZ6ohJ9tPpaTNaLYvvD5yre/ReNfO09GfAoPzo3imsXKGVizMO2d
kdkr2Eyufvv18cdrHEhl8QQCGny0Hj6+D0HkDZJYr7SiY6YV3/RQ6SKjR1AAL50/zBa4AhkY/xyy
reKw0KTZgicC6ZKo3TMU0rNZzPEx00rstNoS0qXgd75V+Rr5bgFGhb3bgGayVfzVwnjTSlzLbgXa
UOBIyUCO3QVU6JWgLV/A4d3cmuBCyudano5NhuKVwwI6LSiP4QnfNWPeithffx2zrDjkZLuNadS4
vbS2zJCwp0u91+3zL8fMOx7pKpGS9UU5rX4/P/HFTcb+H6/3UzSUpb73aa69pATVhB94ie0aKSc/
gLk+jxvw54688sKIiSyi0bGg8CSTNvi4K9KtW33Fi9kmlkbOYXMLW+i1uRh9Mix0ZwNozjcVmyW8
kXQydJB0iGqIiDd/qvvya2fsyVToPl5xZtecllkC3HsTghXo6B7k8xjMe/TwGusqSqt2LKBO0ZV+
s20jiPuK5S/V6O+R+eisKx7dGzTnLIDmaGEEvhsLvhbAI4Ij9vJ4K78fAEy1omYt9cAIBNjhfNeS
vGycgkvpluPd7LH997/fVLshad26HrGQDvsCRN5gzK+6T48tv79rTLWy1hJXCv/eHjrPXcKsJmvC
J9PbY5h6/05rqrU0dyxngxgebiH157z606mtuHfKqCMvQbekj0eg+w3lgOp6sgxdhRFQ24jp5j/7
1po50EUCc01c8n7nqfvdJYAox/095012gmYSExWAusvCyvu4+S9k2UuO3x0ALCub0wxRa3HxlpvJ
ZW2jzbwLI+XjP3Qd/yyXeY26rg+ORDb81P0T3gyiMCiHjB0bMhmiZygKnMn/NpVOeND83T3emAd/
81jk7oxWWhkACTCVPKs83KweL/S7WxUfryz00KxUNnUxZQVAE5BnK/Koc1oarUG5B1jULfL9728G
EJht6IClW2QoYIQR6dvuxAMpd25B9wX9LShhAM5/rYMOzXb7aekykGm7bgpm8HJNCpuuPCYer74I
zFpwdnwPJEhb24TtzmOIZuJUSPO8+sLzy2XK/AH4hhlkEaeiaK9FOe5VGzQjU8PtaOaTHQqJNs+S
rT8DV/rJaBvNVaA6B7Cam42APXxoQT925EDEVCqR1FsWPNqZ2Gml5c6pQZoxgqzCXo+abhso19Xe
aEAaSzeRkaaBiHobeK+dB5a5x/tYZ10JpBuZXNTaIG1jUc/MfGyDl8XuSPLYuuY0UW+tdgNc21wI
kdn2lBaFvOQbj6BXjW6usJ9j2cxk56VKMw71Eov29rBq27rPVq/cUngi/cIsa9hxlndDquOp91hT
OBSZZzll29ylbS4/VhwUYetQPbGC/3g8VxrHUJuLwP61VkR0U9ZUBonLph0Tyyj/bkbQEh/7BeXM
KkXZUW8GHS7YBsQTaupj2lsrZIH95p/Hv6Cbp/vqvDmymE0bQwpXZIZhXbeCRcy157QIWDQ2TnPs
6FUvuL5oN8bpeN+y9hWiyfaafweBwuXxEHQbSXFmpGTDuBJHZByr4K6Q3/Ro+ti0bnYUT3ZA/0JX
ag4Z4HBStFGweev8rbah+gcwcCmm9h9UGmn/8fHP6TaU4tp4KB9XK8DP+VWZdXg16X3x1AHe+ti8
ZqLUzg662dBJlCUmyllf/Tk8t/YeubLmy9XbA2Eeyl2gl8kacynP05hX565iZeSO/FB7qeO5yuSY
IO/fQAgqMpN0scH5h6LZ0xrWLLN6e/CMPq+r3hMZG6urWYsycQg4R1v3ZQvsPeEhzeyrnR7co8ho
5DpkhtX5n6q5tnEmVf2x05QoqVnVjINdGWA4rsYeojR1P/c8LldjOuZkar8HG0QztSsipsuZyKra
NBMPj0A755xubpRzLve2XNRbILKppsWF4P08kZ1t77iVzvr972/OuHnqqw6nnHd1/bz9YvAq7yPZ
0kPlO8dTOz1EuFjTxhBqIGHXZn0/cCAebfocDIsdd/7452Pv1biY2uWBrkerLO6bdAk88xQYBU8W
6Ofxcj24CMphtzlOO80zztFODktUVRuYtMplpw9atwaK9xrhRHI5wTh4fdPWZ6/lJHYSIo33qr0b
/dCBAFoQXBtmmsyTeyv8/qvc+Edmzjsges3Xq90arKhmvxgNHG9jYZ5AFs+fiAFavccrq7Ou+m4b
THcZaZGBByze8FAOkepjbqvS7A51ky85rWEaReYvTctqEfUes3amXvflit9aox9MRegjokgbz489
fRltb8e2JhNV6XZnitvUmlPc16D/1oz51ZinSPh9EuZGNlPn0+PJ1+0e5VbFhAe9EwuTz6Y6LZbm
2TaLP+Y8/+nTvecajeeq5LsQft86sw/7bJD2mckgYvZwYfle/5duERS/tVo6Np1oBISDQxnXIAX4
6Yf2IZCI46lNFwJi8sUyuX22SLaceW3VaW4f6sR1PJVe17GGYB1W0mcMN0vDnrPRbU61Wx07dNTW
C88c+hYiariP1yDWI3m80j55vG00a6p2X4DpwhloiVtY1yLf4TVk641zyMavj81rdqXaf1F7a0F6
K+iz2bV4JCt5au31hYT0n1ke4q7B5CvOK+VkdRCEHrKi7ibglhyUrakfDjtR931wL+zf9+ubsLvR
GSEFOIJMDGtsd6+GVYFc6Wfni4/eJlLL+mjaf7bTdII0/DnYFRvSuIPalUEFbyy6LXbWFOtnowlA
jV503rFaiNqTwQNzkqOH0CUc3JUc1I6Syl+ayFvNeicaBJied8o8tuLOfc2KMpg20K6T9QepQhpN
9vA0kGD74I8DwRFoYzork/16vNV086VG5g1MN5tcESI6+6kNQLna0WJPkFSzj9UuDd+vqcxNBIjZ
vPHtz8kqM8Y+CroXgN4nInM8tVmDlaUppInky6IjuUJe1UjCcjq7wshKs7vQrYQCJKuTMSDpVKxe
ahvHxIiAZvjv/gZz81T00kKZx25f/Lo5DWyvEqqbtvvf37gO76VA6yuyJYPaJ4TAaTQjO/hlix+P
1/xedX5nj6ktHWvhrw6I8RFbxWClvVf/M7bzeQw2yBIZ1pNsJxZTqNN67bQTzTW7TG3uQDZvzfni
jFloEjsy+1XGM99TktQZV2K4CKBm6G9Izzwask+W1wa/VpfssQvorNv/XYx2noapEVRkBXuZ0UWL
i+758TLoLCuuXlTgl2cGLuQdNVLX9ZKqeT1mWXHqCoTfYutDkVHZ32pavRbDMQUxT+3ZCJxloQar
kG6jZd6ml9W0I8k+S7mTsmoiq9qu0QW0XiB9cGeICLxPAfeGUzU45sX0mp0TT/cLiuOGwVg1Bqo3
WWj/U6zI+MC/zYDB2DnAdeYV512WufXRJIxzIfxhOuSndOdo2fjXQyurdm5YPhBcIidIPGixpOFq
I+UDTu+Y8ftGfXPugK4gsByK8EZ58YLuHDvy5+VgjUil2m2oU282RWmZ2vKbI7YvYGZK7CBIHn+7
btoVNy2blUu0g8isKtuMsCluHOMLD8udA0xzHTEVX5Wu4fUd1OcyyydxYV1Z+YLxxNuSjNPp2AgU
p6X9Gm5zYUO0vnc/5N6L7NgHQg8VxF31jdnbaGmCegi7spDJVNnxQgboDTRBMs3un48H8P555qrv
zOW4uN22osnB3szytLlmeypXEI8cs664bW4Ccgnp2ilbBnFt0MuFJ6Md0+/vHVd9aB7nYiPERIF6
s+or2YKoC4ov4bKmj7/8/XDuqp0a69bUbEPPVRaW7nX26aV0jefS46fG27uP6KZe8VwDlFtoQxMy
I/PgxKF0CrBR7t2RddOjxFdr8yAtXXLAbEh3Dgv0zFD+ileDQ6eOq5LrzkPfOU1roHYZFH8WHNqv
Jd44Hk+9bl4Ut7UsAb6hvJEZd9k3sdhI2qtiJ4vSTYvir82KkvTKsKwmZdeFf1md4Ytn7L3Eaayr
3Rl2jtYzp5QS1DfNzaP5qcyLp87tdiZGZz7471FvkCHvy+W+J11ADWW59JG7Diev2+sd1f2A4q7V
4DPD5SPeWIPuO5NguASH++vWbHt3C83Sqo0a1kYKd3Ww5cFdinS17sK4oebHQ/tG7dYoe/DZdwaq
rW3tiF9WvTj/G4mYju14tVmDc0iwQg8MO6cF9Xm49mPCNn+PZ143MYq74qWzqxyOB/vem9FS24Wg
m78X/h7PzPuB0FW7M9By0EzBMMtMVsvFyqtXmV8BpniZ56aL6LLXDq4bhOK4IbHuKTzibbOKK2DJ
z8LcI1bQmVb8Vtrgx+kl4mzp+13ULXP3/zj7suW4cWXbL0IECQIk8UrWqMlWWW5bemG47TZngvP0
9Xex7933aMNC4UQ9SVEPAJjITCQSmWsFX2+SjVrl42ZtbfnTjC4/vHCi2v4oPNSX0PO6cBTizNRw
lmu2QC358WwwlLNshe3iiar0vC9iEt9myzk3ZfmbeNIQj2jkpJb7FNlQSLeAi4jLZtgxwfi+ZZXp
zUfjH1SEXTwIABRlKce7tLSPvOPn2V+/ZJmp3Uq3+G3ad6GsV+HNGX27iEW65S++wPGjgMbg+HVj
b7+/G3thrK3cKsd5CK7v0I38h3xGMHVdhzTBglrmA8gPxx+neryTRfOpdUQf0Kn9Vg9JHlTEhIKg
0yD631/AajQoZehFunNjpwyBD3UgNf3q9sWdTcovrVMZ3KhukxUrbkVq5ynJurvC61jg2fFPvByW
qPZgpnSZbi8UYyZ+YYsaPLV3C7fv0bX92bPS3fWd0CxerYVZhgGseeCkuENP4J1YQH4hxA/b5Tc9
2XK1AGbFPW5toxz1ClR+EgPw/0AA93p96RqpqOUvftoiNRUxGNcikmMeM/vYe6DvuG30TXXf6b/l
VF3lO9D/1uavjGd50FWdwbY06q/C6Y7OWFiLg6Nxcu37NWMHt5rvOt8N3Lo07KtOONvv75ZPnXUQ
foRwtuD+WwnFD3wy3dIH7PA/Sl08MXdFitMxpe4RuI4TYln/tgIO7ipWu5ZAmk9X7GrH2d8tyXjo
+uOtm6qYauGkpY9gBzcIhzCQFFR/d20/hNc1RmdKipXmdIrtsnIhFgv1i2QKy4y/sIwbdlTjztRu
jqTsGkvSurtL/B+APwjtdToivxluuA2ja3KaGr3hSsgcudGcVB0kVDI7+xvFqvyyNtONIlJ7O6zM
J6iAtcc7P3KHx04OPOi8LtunhJrAaXQfoNgtW+fMjcky3bE6O7euc6Di7ab95cppG8927ZIIoqnK
6dc6JiHHARMAHMuQfdGtfPv9ncn6ElkXliPiQdEmD33R55+dfqoNo3+onZQyZfV9yoe6W1f51smf
oj63axG0pmbOD1UTYysrn2I2OjLKXDC2se6zmPo+XOzmt2jbfOfW1rRns3+TCmEuJfBvweQGGVH5
5jXPMaJamR0yE8CB7jsU31NaOdCZSibflvJ3zD4DOsZLXuLo6PS1wUdsZvTHowRWrzigafLR81pN
mGGcHmyJW4Vv7WJrPNDa/WazbocT4XRdXT9UJ0yluKO+d2veiYSf/V6GRcx31uIerg/94dMKpWo1
ilj8Jer9Mn1LI29fsHRnVeT3bNPHnk2fxtkK3RY835Jfrk+nUV21MoWjTDpa6CzfZJcenHLdDasb
RulNBaj4mk0b3tmd3c0DJTYENYwM0L5LSAa6y5LUICzNPqjlKcUk7TWLLPmWF9+yYgnQZWkIUT4M
I7BwxaTxPjF0RWYlb52NN/Qdd9Yg409NZzjmdWJXrLqxu4nWK7J5sSv/8hDMgpfkUM/c8MysW71i
yHbEuIUEUPoGwPULWCU+T/F8Gut/kuQmnCDIRzHnESCn0+DC5S2EB5U4J9McjvSuu4mPDuMrxuys
dun4NsYf5XT2Ir5noyFA1OmMYrseWcHHOHF+dl37a9o7aygsakrBawZXC1LKJvH6fqlQpeDOO0sM
h5KbgjeNyqjFKAgUStYCcfdt6jOQzt/xfrnPI0O8rxtcsdN5iUmUDria1O7wNNjsk1fxT2jiu81O
1XIUQFQ58ZLX/OzMHX0W6dQd7W65qdiFUrUQJZmidbY4l28ps8JhazFhgS2+dKYiOJ1wFGO14gxc
Kc7Az31WJKFFPGtXOKgRb6elNGRkNAarFp2MdjmU67Sd8mO2z/0q7FyPBetQh+Vk5MXVKadis4vl
rV0mJn5GYePwpaAJf55kfRMSAnZBsVg383yf09xFATQYiSo0l4SN8AwHruZU/LfR9t05MhReT3Pe
VPeDNYd4b0qyS1pXAemdvYicYBhD11SwptltteRkHuIeBz60aQCyO+jHiwYZVhMfvG7wLXZ59x0s
4q47WyglnkcRLFV+KdnfNvcNUtLEWGpFCSoeGzD4IH6zPDDVVCjYdHiYjTTY0F/bDdfgetCgUSQV
LBSNMWURd517KhOn2a2kio8+bzLD0bvJ4oM4Ti0uia2hy6LEk29+/wAqlaCLLn2dB47Yz9ElKk11
CLqPUKwaNXekdhgC0lRGQcGtBzp4t6TnYQnq8StXRNFRwc/pkP2sHS/ZWets6inRrVuxYtatPY6Y
rkKyypnw8LL+all348YqNlxFy2K7XuKeyyie14BMax0CmSm5iYcLglHOXprPpTsWIz9Tx+G7ZumK
h2ae7f0IBb1N9mp5CUIS0UUEx3vuE2fXWD2eRdY4YqZeaI2NqeUleBgla55Kfs5SchJxgWL0Yj8K
+77HmzgoJwwnpsYILOVAdnEW1Alt+LkovMPSpF6QSLYr/fSUpTgYsCM0KwxzaZySSu1sFYUExHjt
nr2ya8N4RFoiS4tHh6XFbfGoWnTSdk4tphYzYJZjPoExoxXf0jjbE4DPXPdJuo9QzNnpmJhxZvIz
WIEf4pZOp9Vzp3MRRdPv6zNoDE+tP6G0jnGThHEsTUMCy87z00rqm3qjKVXJnRsUsc4j8nLncm3s
cOxp9hQzkhxvW7ti2B5neK1F7/cr4b8mcAb6gt7mMizFpHs2uE3bleQ1S6bd4s6npaSG4+xjgf8B
FFrLpShQLFe/eSz9trrOS53Kf67L42NtsdVKEzdrOGsmrHpIKcjes2PjHXyGxqfbhlesdxg9Ednp
imOeN87Z6oi8s8FdtGtb56aqffoHTmgH8JKscnx+FtXQ7ypQ51Agfa3DdL7+CR9HpH+gg3K36WOL
EtwIFnvnjd4bi0gMjDUviEdEFNcn+djL/QEQ2kSUZT5FOCSq7C3GY2pE8nBCxyouZ14FkANf7sRY
xIZ6ft2uK+cyy7sRGXVJXjtQV7gppprckCzcYAq64ZWTOQKiB11o7J47p2oBszkm59lz/cAdKrq/
LjCdSSh2nPgzbglVQ16XLt3xOtotmSlVoxtaMeQyW9LKXRC/g6zkbUhatudlJnc3rVstRikiayBu
WpHXpJs3yGIBkBVmpPfULF1FC50Rbg0+EJne1thH0DLuAOBi0FDd0Iol8zVrVy+GwFOOR41EHlrg
pd8mk83y3t0FxFrgRKl6+KDEeY0pir9BymaCRNDoolp/Uq6D4849VL1c6dcUDzOnzsFFxlsWE/Xy
JoE/w3RbrUGp0SdhzUuXvJWoHUj3s7zLnS5o+lCaCCw1LkgFCqX23LXAgCWvOXDp4Yy+Wf4A3aFn
AD++XN8D3UcoJtsQd5Ku2ydvdZntXBGK5p5Y1Y6VYZPc5nR8xWQpmxO3odAgf413PvHP9hifWeXf
lElEd/d/a1E2C3An0Za8wm3uOQXBER2B7XRTZSO11YoUngMmEP0qON5ZEnC/+JbMfZA2vWH1GvNS
K1HGdHIl4NGb+9ia5BTwuAfQ6RDNngmeR2MHag2Kj2L+mrmevO/9T4sL+q8vnqkARXN4qQUo01xb
8YQT6p7k3dHqP4myRVTYAS70ruQ9fv18k46qwDNxPnDgl9Qwg/xL2YZieaiHNBD0Zary21yRt23P
O1dUxh1zCguhbWILenJXK0cNJbdNDAoaQ1ZLUgAIgnclC5vgWXEQud/X8QA66b0fGa4XOi1SrJiN
9eBb7ggJcWu3lNV9kpm6CXRDK9aLnja/TsGwdSaJ3e8Hmw+vJbhMXq5vrU47FeNFz5yH+x221neQ
LUtBLW8vO+abmNw0i1cLUKokarqh37wb78EhMgexNLzX6kbebOKdwjS9AGiUlXVvsW+FlKZ/Fb33
5bpMdEMrJ266ZE4f5Qhs+Rr3deC7dKnDeIpvoq6ntoq6UvPBafyVx291z0/cx7tO79+X1AQd/HFH
Gcbf9vqdaHohnNUhfosngEsi62Dwd/n0Yg9JAJptkKc5u9o+RYQEHTWl1zWnmLuJ8t2UadrMXE5O
/LaSMoimE8mere0/8VKaaO00JqzWpdSo2PRrbwAyeLrUj5FfTjsrlump8kUctCn75/rm675EseTI
9kHOPqXdW9WceXy0mrdqeuvSvYXy3+sz6NRLMegxapIuaVfyajevJF3DipiKSHQjK8YMboCpH6qu
fmujcQfbeLDimxrUqK3Wp1j2RCEB2EReey+eZfWB5Tg3JcyQbP5v5ZnF5s8S6GtSjyGT8rx4/em6
rDXuTS1JYT7YmOcVEslpevATfihjgnoaYhheo5Mq5ugwUjA5RqB4tgdeBmP8JPPua1W3RTAlpeHw
1WyqWpgSDePUTcNMXkVvBw0nu8noKXTSUaxW9uB7KKqxfhsXO/QcEN1UfogHstvOdO78977Sssbb
JmvqN5mTv2rC7nMUBhmMSCd5xUzL3FoFbtP1G5pqgkkOAe3usuxxGX/dpjiKkVbe4Kep58dvZKj2
srOAiyU/J+lsyG3oJK9YKnW7xiZWFL9F+Tc+/LKbv4y8rJqhVSgga+DUdQSGpvYJ/VJ7Vh7sxjpc
F4vubFExgNwytTNepeV9shzq83AEk2gYs/28l7vs2cR2o9lcFQqItAXQ5lxBXqM0Ckh7ZOjgG/je
v4nEjtoqFNAQpb2VNKN3hsf8jICHBUXdbqdi6x2vy0m3Cdvv785DMfS1RYjjnUs27AE5t0ejx3Pu
mtBcdAJSDNcD94A9RiAy84CDX6Kjxo6mXTG0B8s1Mdlr3I5aiTWMgIQr0mZ4qyw7pFG9n3qT7eqG
Vmx35L6bzcnsnRPLlY/9gucEYsW9IRTXiV6x3EUAEQKZyfLek318TMBKvB+5Ywe5ENRQbaf7AMV6
ZZ3VaZdb3hmkgmHqtCffMqXJNatXi6/qrp+XaRTeGQiPr/WKyk+PyhXv8NyUwNPNoJy2eZZLm0cF
LLi2vpJkCa0xe/T4eJvTV+ut8N4olyiG5kd4tTswmY9PbUXjrzfZlVpuZdnriHy8j8sQKnaAT7ou
+6XInhsxmRBQNaalll3NsmnLDY3xPAJqIS7m/UTsNCha+9QvRoIYjQKpyECpE1U+huMbsZDc9a0s
T0kxmgr4dKMr5263CjwtzLF7cvn4e8mt5eTkiYlqWDe4YrxrP45dLCN+mkYklitGxtCvTDDSusFV
23VZBnrknpyp+DI6n6bacNzqxlUMth1XFnmWQ85t0aLNYj3R1VA2o7EmtdwKnngFx9dKzll0XMef
nThX/u/ruq7RRLXcKnIYQUk1hBHbjy39uiFolPYlsbkhhNIIRQUA8lksmrEaCd6p66CxHNBo3zr0
9knvjj/X63p/ThtyHpIkHFZr33bD/rpUdALffn83dDxOwFMoF3Iu6bNsm8D5YZHv14fWCWT7/d3Q
dRPVPZF1fNfZZTD7/rFrcsOJoblVqtVVa16XzeI38R2hD3H0l8WWsOv3k6gCpMgN+6mbQ7HM2JnA
foZXuNOUusu5W5wZaToA+KMjLTuUqezP7rCaAhydrBRLJd4SuY6LbZh5fmSR7AK6GOtvdIOr5prY
3UDibY/r301J91Vu7a5v8cdc8tT+o7bKlQnYchoIqfw1kru6Oni5HQxZtYuEPCXtE8mKoCDccEHU
fIkK7iNILiiTXQd6h/6csHjflYb8l8YO/qi0ylFqlQ1dfDelz47w75z4xava22IotbwKEOa8bmIZ
o08E4EN2GzLcPfPaRNytW7tiwzPQgaQtsb8FjbvAHr43bvN315gyRTqhb7+/s+Mib8FabKM4LM/W
byvvXqV3Ex4b1Ec5WrMWAIeVgItovb/7afgLcPtfrmumxtv/i0H2btF+3vXUA0bHOcq6oE3uo+k7
k68WN1xIdDJR7LXNRD1RxMVnNpchwqhDVaaGI1A3tGKtzMlypByleyJoVw3SWUxBk9T762LRDK4W
U/UtidxucXFyS/IcR33oTO5tIlHrqAj0pOzQA3XXTfK42tNnWa03Dr256HebGU3oVCzrNr7jkUfv
/Gnogyxf6O66TLZRPnj3VKul5mquc9eGqrQ0CQv7cyS/NoUVVNUXI7uyRhvVcikm25lbnk/O1oC8
Fojukvsqfizm2zJ+KsPyINKipz6KjR3i5vduIvFaOOU1YEuuS0i3fMVMW+GCs9wpyBmUx0hH7wn9
tFqPsSno0ymlctKuLkdRF5AH72iWHNO5fLbrzmBMur1V7FTgtSeRWYKhh/yZtcgkZn2zBj1J2yCx
1/o0WbVv8PK6z1ANtyTt5HgjDMCKd1mThpT9uC7/jx38n3QwVpmnQFwhZzkD9WN9dsY57MEUfX30
j3f3DzKYaE0s8McN8V2x9mHlHb0uDgr5j2Nq1dOtXrHe1o84AAwJOTvNSw7scqf51Q6m5+yPhf4H
I4xM5iwBhxxBMAYnuTh8DeLuJmgtaqkwPZ1Fa+GREodIbH8Gru2TF5sanXRC2b7nnUujpQV2ojGO
0Vwrn1A2EjhDfeeVN1GOYeWKxS5Z4yxgxvFOte+/ZC7hoSPym2AgMLhir9aIZIG/zP5p3rprtyuP
Z9UmpnWdYBSLlV2Bgmi80t5t7wC+bwce2rEzMGdfV3advihGKknE6EgL7yRl9sAqxzsk/egcbhpc
LYpifrYUZIAyOnhaLugSoOnjeH1ojVjUiqjR6RpJfGyoaPr8wEY3/zTX4hnIeyZ4IY0b8FUzrUYc
s6iBPrsJzwO+pgFIXe5r6T3VhQkqRiN9FaEnzeaGrgwC8vhfJUsOoJIx3Ax08tl+f2dPS4FrcV5W
ZKtufCh7ElTSPZZTt7suft3Ct9/fDT83YHDhVoy8hA1wQ1C3I+NkSKboVq6YamOxpvVsOBkZk+9T
3ngBXcERPzYDC68vfktF/hngWCpAj3BbCaoE7OxcZiFpvwApjcmXzDlSdupsE4WO7jsUwx3kOCa+
j++AxzhFIj2CpfwUpSYD0O2AariynvtUYAeoTBGlkWO+mDhIPw4SLLUkKnOIAC1ojsyQW4achUN0
scXnLH6xuptCA0R6/60+ORgYSgGipDMlzTGN6wev5vvrm6sRu1oPJVlT+Z4Fk1r8aW+tMqh6ijdw
U+ink83mLd4pfs58oM72CI7X9CG2Qq/4ztpPVvJAs+fr69fsq1oMNfRcABMYE2wexxmHYM1MuVVN
dsJSq6AcdOXGrtO6J0CdBO34xLv81S/90CafbXofWXgKS9p9Ti1DJKXbC8WUaR0VmZ9DkaK+ih+8
idMgsSLMUBW94RzQeOk/iKps7sSZNUVnp52PkUv2fts+5G4SooHLoKy6KRRDbgDdv/ZRh3QRCC6T
RZ6ssfg5ChEMZWXI3+kEpRjzAEiOwZ5y71QCpTNgKLQI17Sdw3hpo911vdJ8hVoqBV9NqPTX6Cxq
BBGRi8sXc3l7oHNU3GdeSgwbovkUFbQnl7kc1qlL7iLrXHkvawXQ9x/XP0E39GaT72yPpSlv5gZS
cuV0cNPlLm39E0C3DAePxvLUuinLHaSskyG5y8HfZh/WW3D+XOGobTVtRtt59Rzrst0ZA87rswOg
i1neArO9ja+En7SpWVIIy7pwF7QkfkbTcKhWQxzx0Vm5Da4oP+3HkixrZl1EaxUBuLx20ktxewT3
o8j9NeR02A2OZapm/WgPtukUQ7Az8GDRtbMuknaNE2YURLOHATVYL9dV6EMX6AqqorzyntPG7yfr
ggatPqgJKNvmOGtCu86eos7e++76W9QlOdpOPQb2auqq+/jDqNqPw2q0fFrTGD1USfyaioUHuJHc
wpy0fZRiGLSyaJMPk3hYBFqfgByM57OVmyxat3TlyLMYZJa7VQTiT9c6rs5Q/I0KitXg+nSjb8b+
zqilla520U/RA0GJawiiBTToTbcESZtgtknfDc5Fny1xjcHl3CzHzC3bvSvsG/zFNrhyuq2pCyD9
qsTgYPR+EE3FUJ5bmTI1Wk1VzLpdmrjL6i568Cvxt7OUu5Y7j4ylfzme+ELd5TkasguCna8zLUyK
9JGH3T5JsXbXTXKRUyd6GBfnjm5NmSTyg3UW/1w3P91mK+YtiUOm2Wn5txgMU703LF/ijJPn64N/
7KqoetusQIcDWrUy/lLn+PO1Rpe+OMwgTF28M0/7OvnKamvr+uE5secwQad99/n61Bq5qSWxPLMJ
Xn1y98KHbF9X7Dy737vYpMUfEoVgW9TyVycWvtW3Pr90+/7B3hU7/7w+zyE7lId4Ry/Xv0E7i6LP
sz3QaMGH/L9Z8n1+tL4A1hKzCOMsGg1QEdrKpJpSpDf5JZ9TGZRtQ8O2MzGA/Queot7sICg1K9AM
CauTcnW+dWD6FeLvXBahQ2iworSiSLsQKHzowEN/FvLZTt0HSTMHw/K4NqjVcmpQDskdeEhPNH4a
0DjXpPmTnUYPrmwOa9yGVeyFIv4yO06YS3/fyOaO+E2YUnSqzZ6JDEkjITXvQFkkepKQ6dso3XnP
aETu5dRGhgSwRlPVjMPgRHkM+q/sqfUyNIush9z7meXe/roO6da+zfre365LH0m3zZ4o+ebFdlB6
proZ3cjb7+9Grhgj/mRj5GEGTGZU7ED8aUgH6Dyt2obVO1m0UUNnT1Pd/1x6lCtUfZKfRrt+wmPc
BkGchXFNTlVZAW8rX038QgJr/0hbFQ/vgCNp5GubAviZgWfZHr+TCInsRIRt1u9kOh7m4pcgt9B0
bMahOHchppSOrMZ04KjqQF/aRqHtx3Vwfe91/kNt1IptatW91WF8ZvODk+Blx18+UxQ7pGI+kLjf
lbUTsjXbJ+MAvqPvQFMxbKFGq9WMhb9U4JZdU3ZZV3TWgqfYzovHJPEMw2uUT01XFDUCoNwv2GWu
2UNuN6HPM4M9fnQtw6ao6YpxqKrVH7Hyqe/KsPWh2MQ9VniTqSuTW9QtXwngclH6VbM07FKU3W7t
pnBKb+ke3ZavGDxejBIvWkt26Uq+JEHd8aYN/aVIf1xXKt3SFbO3qSCLnVnOZSt3TYOBeVkf8Mh2
DO15mphBbdwao9R2uHTA1U5Ku5raAA0mEq9ifubU9ic2Rgv76cgJ+Ejo+uxaOw5WbxhuyY9Aeq5i
kbWXygYN4u4lTkVYVj8r3p6HKDY4Y41RuEqwZbXFOK02jtohfunX+GBXv/tSGoJfzeBqw8bU1VOZ
cOlexjjbASvnUAkejDexqW56pbhGSXmfFCgFxz0wbj+DHnD+kY70lneJbXRF7ngQKwcB6IVLtrht
0Ei3PrlTfNt9nHqK3IULnFXZYe22DxrMpvPKoCVtbriQawSv5nGE0wx5SRJ+cSor8MbxcZrQeJWb
Sgt0w2+G8u6czcAiLDMX6ItSFi9T7AXC2xx6XxqSaRqDVnGXV79Gmauf8ss4Z3HgzkW0k3iAMpxB
utUrns6JuE3rnPOLL+rQsuhBeuTgTbHBW2gWr3YSNT5JxtRJ3MvQ1IcySu6yxPTapHFEaidRwQbA
QgkYKyviwwx4yrxJ90uSIVRFmXO5PNCxvqE6AtqvdhWtWcFiKdC8N3enxH+qpOEo00ln25R3qsNL
SWVjb5egvtxRlwZxdguw8LZk9RiocbDMowutjPpDFY1PVm3CvtMJXrn1LLIoFzZgT2vP32e+E9RF
HoouDWQlDvaAXFo5GwSk0U6VXhxl0ySWPaYa60+DSIK0P5W9CXlKJ33Fp6V+3JRyu1j1o/xeNlYT
AoS/vc2uVGrxfvEKIsfUvchmOvS+f+cvzm6St4DGYXvVniKWgHrJX6CRubfsong9lxMNSmTlbgoi
1KailvSem62LeyFoBelawC5HJiozjdTVVqLGR1lRQwS/zIsbtkO+G+eX2xatuLJE8CTLcw+n90p3
W2CA7rbd9aE1eqiiOa88FXWTT+ziNz8ndLfGzUsWm5CBdBLZfn/nBUAdIqop8dlFuOvJSaeDd+PR
pLYM2bSwmQOgp0vafE4WIMpGP1Lq3abhKnm406HndKUdu+BKthvb8p6BvjQp+8NtIlesE44xAuNw
zi8oK89RYg/TT4xsA7r9VAIOT+Te4NoD4vsR/delfyyWNfAKU6in2VG1Z8jy8VRLhohd4vKcRpck
NvGp626MKjaznCuvtiOM/H/zWikyTvNzt0tOOfJa3stNolc7huwukrVbA4reilByXxdnwa0gFrPB
uWiEr7YM9dVQoLLfZpfFfnS6f7pf8fD7+sI3S/8gPaC2Cg2uU07zsLCL5+fnHlXSKwoIOicPVnEL
ahEcr9oohEcpIGJ7CIR5iweJWuzL2AShqd1c5WB1Gm8mERf/2VzQVh/plw7pxPZo3lztLMpFYbaq
sZrZ/1ehfN+f5ud+/7+bRbfHivWO0YZm7SBo9aNvXvJp7OHcbosJVPZwb7ZLv+Vwam6dhiUITgEz
nRrbETSmq7YPAX5stgRz/7MH6X48dYdm9x8Ta04mqCeNhNRmoja1ZOVl2Ia82NXlfferXC7XrUC3
w2ofUSYTyxbeitPKi0NnkWGzfHG8ISAuithfR4/tluhHWXvnTuQBs/rn6/Pqvkg5f9mU+r7gDr7I
3SXu88TCyPpxfWjdrmxTvjsip5EIL+lx1rRj2Gen3gTlonEYKp84I7VnCeKxSzMhUS3KE6XyxR+b
+9adDdc3nVQUo57WdQFAW8suNUfXouju7U6Gchhvyyqo7OF9jiA27nG5bYqT2z8CL6Y3McrpVq7Y
cFVlq5s6lF2G1j0CredkdeIQOSbmEN3wyhnsj6OMeUHYhUcvyShCLz1xnu2vK4xmcLWrqAJZGuee
hbWjHiiLi4AMcp/0hlYfjdqoTURWkWdOk0FtHJLd45zZd8P8jYMtIZLxbUkLtZuoIpn0hwWHZLb0
Ye8+yqkO3Btv5Wo3kVW5sQ804m39RVCWQ4BL6G1RoYrUnJO5AHc6YoeKdkHtBNx9Qa3UbZu6eYd3
XmBkjYsjGZtqowyc/02jwL+FfAFjqG1EeTHzEaxubLtoyu2+kx4pNaV8dQ7539/fLdwa22oqJljS
/7xGOo/Djhy3g902SEfjI/8FiHg3SdHOmXA2c3WjJ7py9DGWhoBNN7JiqbyyoyRb4NiB0+UwGubG
kEdjpmoz0bgONJlHhAlVHaCLObAAu23q1tWNreTlWNy1cgCa90V0pzR9QkOh0TNqBKIiMZMlLdgo
MfRs7er1nHmG0OZDMI9NlZUjtOVTLusBA7NjemFhcehPzc9+7x7yw2wC9dTJZfv9nZ44a+M6EcMc
SU/ChNDdgLToXOSGXJlO2dVWIprNqRiG+j+P4lsU+z+P4qYrim4HlFOVkZQvaESDB9ugaOduX2U/
rzsZ3chKeEzWSDp92/JLnPeo0xr3WfLr+sg6wSvnaUblPEYCZpSkuxxNrQ4qEzpTF4tW7IqRDpZ0
JYth/uOhf6D77Wa4iX3d90dzLcLHn/AH/DJyWjSyowo5V7KvQOlW45qF4oBb5PMHAHNbVJ4V5SXy
cSxEKJO0oWfi0tCtWyn3alxPFL5AMmFcnzLyHVFSa3oP0w2tmKxoqRhauV0IxRFuphKh0c3oht5+
f2epdBQLMMwhEGua9tRrPzdWBQTe3FQ38XEi9w+o5cQT60gmHHpNknxPlx81nw41Rc+M9E/Z8iiS
bn/bzirWOtV+maGwjF/oEB26rtrFSX6fxf7utuEVk42anDhOjS1ounpnRShQAVYoHtYNx59uGxS7
nR3uoHcD28CEdViof/am5dClk+GCoHH6tlAst40HEQMEf4sOks/OLt2LPfmHH+29dYpuKwax1Uqv
spVNk/oNvyRtHaRTE0a5CfP0Y4dpqxVE3GZWkkzb8pkM8IS6y8YbJa8W9iToyGEsQjApBtDHyO89
0K1d67ZQ1VYLe8qlq6s62w5CpOaJYLshLnajEdlAozYq3PLQO1y4BXyl9CQ6duddVbBwnGvDBUEn
9u33d85BLJ0HeFZcnyZRpHGQx6SOwsqP8Np/3ap0EyhGm0aNLQbQoVxmhwZLn4Xp8uv6yP9G1X/m
6Wy1nSjqh3LoN8n3O3bHwi6UIQn7O9zSjsU+PhBDOKX7AsVw/T53u77HF6DqGlkD6dwoesVg0yQT
q7QwrruGvnccTdkIzXrVmpypG2KAkCKzlY3ja+w7Ikg79npd5rqxlWhYEHCSSA4rjSoZrszZp/Vt
T132HwU5nkQvtIQ47L45SBEdx5KFc2tyArqVKwcs+M1oDwf/v5a2xj7VQpySVNPABAyI1UMVtlKA
2bJIHuEWfEOhtm6G7YvemWiToKXQ23IzdHzo4QAa8iP1Te2/OrEo5knbqGrkgmQxyh13a57vrJQc
ruvKJtkPzFMtJRnJEuf+dpNEuBqSQgBonXypm3tQVT1fn0G3eMUypybirNuyG7X9f0j7kiW5cWXZ
L6IZBo5bkjkUU6UqVWloaUNTt7o5D+BMfv119nnnWTW6kLDLu0qzXIBAABEAAh7uz9QTfg5Np/st
q/ou+WY9smGoO/SdiTjs+x/Flj5ta+Xb3XBsVmU4Sdw7XlpnWI/MYZ89EYOZyJk/tcv65/0RKFaN
XA5E3X60ZqdPX0c3CVKK2tnVF/GX+43vB953plYGk8SG68xTaSSveW+EHFupV9hBgWlukq89sK33
v6Iawj45bxa+ZbdbCyLW9NWcPgAeH+TjDyc7UiWK0gMZOe4s5rJaZZO+ztBg8Ad7ap62Mf+1OK0O
daBYnTJ4HHpOWz5WafpqFzlwkShXyOtjW5LMmbwU6ywcC/afnTVok/QCsIpmXarOkTJQPDc7Po+0
a7+sfA49/sLsxi/W0XfHsC+HswV4TE/roG3P+ZH6sn0uJD/2Mjt2G2ZDje3vKxs0EkYdJahqpUqO
bPbQVCytLUYGNw6B8D5vrRs6mX1tCA2TjIaHlqqMyjOdqTNQEN+8miUK7wbuzQAtr2mw835o7g+K
kCRjoHJORyNt0/ilsm4Av5soOBLAg+S6hMtu7Hd8WgZCuVDqHDvSr4nfOO4l41Prp/F2aRMPxPdj
YK31tfKqx2kbLvGMe1fZadxcNTDJzY3JTogL8MJrGYOwspu9B7DjQX16qB9JCgL4+zOk8EaZbrnZ
ehT3xnbzWq1Z1p27NSbW1YwHRweBU31g//9NtBqX0kNBBWleKbPnF+ii0FcgmnT0m4pYaEn7NGQK
B5ZVlL24ZA2T6heEoM5TkWmWr6rv0tV3Ktyxnjq0PsWJGdAcKCwPyumalatqXXLvDRSYboNaNmCJ
+XWAzOKQLpp9WtW05N5kSopytYj7sjHbJ0DsZ/mxk64MjRKMG5OLu+hrvRZd0ADo8cpasn67vxq9
951NRkYVgzumQ+zSF0fM/mKhXh736RQIgzLzGUt9b8mDcYg1VlJ4mAyWKqa0a+wJX5vMzKfz1yxL
wi391EyFZv0o0ob/Yl6G2Hc/c+hR/v008c+0YRIWGqMpfECGT5lOW7nOxtlLg8tHUfxKu+wkbN3z
iiKNZe5L7I3/VpNVEBN8Mi/5YD66hXl1kNR2xWcrTV+MiUGt8hgmCdipf36JxCzmw5h7/2+7g6Zt
rkM1KPxBRlNZFJiSutjDRPPVGD7WhgaAqzK95MKeIHmZdaX34szfOvtT1X6u2et9V1A1Lbmw6RRz
b8+L92IjnVR92LIgsTRnGUXTMoAqRQXDf3q98u/tNEAj6ZElxyA8VMZQGVWxue4IkzSusbdMD4KD
qAycWqpsNpK0c1+m4iVLqmA2dJgpxfKQMVPlloDcAtWZLzWHzGfqnBL3YPZUBk2tUAkpXAGY2lw8
rOMYWuTaO60mvqgmUvJNp0unamky9mJY5Nc8oCxsGsbS72z356FFyCWXrKp8JnYCk1PcZ6rcd342
g67aTNV5aXP1XL4VvEziF6e/muwjXg1GU3do29t459Ami9mbVbasKI9x/z+Qb7r+95VMH3cV24cM
lSqWrUShl4BxZho0Qw5SYctvhzhMa13wpYqVKQOmqFc1cWw7uAKE4f7wVIbGySevw2k77a/b1bEt
RIZLObmB5+189l5EdaVJ9bFd46BiOiyKahuUIVOuCw67Np/+Mx3k9J9Hy30M7KqH3immQ5a8XwCq
nhpjwEY10g/m0AVt4X4b+9mnhJwOuQPbl/KbvZCBSDSfV1zIluYpd76jek370KW0keTLbK3AC2li
pv+LYthfGP+P8EQqEzPHZtqiDnbCRJ+qjxSvIf99Ps5P+plQeLaMmipyCv1hG6uJkCuJMx+vdno5
IVXj0paLI2JhZihNeXFGdnG69hfIufDYSzTZZ+U8SPsu6SFCkNHMwDyMX3nYXIqgtnzTd31+Wq+1
jgBQMQwZQtUaccUXSEPshx0HPAqV/rCjGoIMoBKNtYwFxzLtQhSMh/91NxM4B/0kKyKTDKFyrKLp
7QV2AkoD0hDuQYQD/Rd8qhGIqgX3/naE/22wUNpIcmUc/WOzdZj3spyzFxpuV2jTUr/0If4Rthdb
R2ChspLk1cZo8dViqQEo/CVOP8TFp/uRSNWutDHPhtOaQ0NhJGRfy6o8J457Pta0tC+XbZ4b+3Ho
pTABQWjSYO1111JF1kkGUbUVUlrrYMJ3lzqYW/qQtBeLmFfWCdSZFqdjA5A8uLUqto0VdV9ASFdB
Q3MtYzDSDX38x/32Fa4rw6pqUsbusq98HFymKf8/hTeZpXmbmtFwwcD4gjT4p8lBdtou7W+5l+mK
j1S93+fmzR42zWSN4wGBB8RPlxR1PML6k695+L+3jcMtOR9DugkkmPM2R9BhPi92FrReealM3fvD
u9QIe/vS4nSEqETP0y4idELFytOQfCjivxwzDqvOC0XyDLnIWOhyV+/Zav+atNeYJN/aJKZTVHlj
KNiPlBg3c5o0tnrPh/fWpXW6LR3Y7ShsBWKbK7dhJ6GTF33v0o6m5SwNSICmEYz2XQTFwNBr/IS7
wQSyr3i0IzK82qQ9cAHePyQ9fJpbn1mzYFMEzbA2AB/a6LdLds4aXZJMNRJpuRZuEjsOn6fIXpwA
PFjnakh/OaX9SPl4czLytRlMzVgU8yHLZBUtmTzA6zAf5jii3C/7NizN832/eC/y7XbaV9gbr9s8
DjZDl0yR6zXPtthueMW5ULOaffBw3cy51gTv9w7B+3f2sb35DqspmJnMco62XtwycCUVJntYPS8q
wORxfygKp5DTNMVUic5climiU3sCetVvMuOp7nT7v2oEkofXS1WVnPdzZFP2WBOIAwBh2qTrqexN
/9gIJLcmNG68bRRzZG3m4+RAklJ4iY/3V01+RbWQJMeO23ooc9FOEYFuFqDIMzXEB8twhC6p8O7p
BdMsZ3C4R6p+4p6IsjgJHPJMi6ciu03mVzOuT7XXnMbiR8VBUuvlJzZvmplXjEtO7UDz2jS9idkP
YJIVTVBPfemF6VhaugI8xdzLGR4bwndDWY5zlCZZ1AyV79g0AhYkbLUa8KpP7P+/cZBsc5HRgMJk
xLFBiW2CFJ71e2x9qRKdgKXCP+SMT5mnLR28Zo6mLAFTQZH8EBCiAX1O/+PQ8pWL5GJi52Lrlzmi
tgPOmubMbYT2BRrP99tXhFw56ZNk/bgusYdZWLrTwr6W88cN79hta19AIWa5aXj/O6qpkDw9cZJq
a4ZpjobWw/upcc6L7tWbTJ+YBz1RzgMlZU1RKYpwOAqA/rLpGxiVNMBClTNITr6VZdszb5gjiD+h
Mre0nXAaFx167r2HEDi4nPfxjJqzynFB6GWA56stgtH8TKYxBLM1Mk7hIDLfatunQxMhZ38mYZVT
DI7XqMhK8HAVT92aPfHBfGUZ1YRchbXkDNDMpnFaM6xZQZFKhMSOdQNN/aZZSarWJac2isbqDYg9
Rx01pg9Wk5sfunzUCU0p1qmc9SE8qxyLwTyJmT1Bxc53y/l3oPxRMVRcjs3APrA3UWmLu2wE7z2O
zUb3JDznZHXj2XKTz2Zpn+5/QhGW5MxPl3Jm9ZATizJwhRQzeSrLX91saFpX2Ujy5cGLOVgMsaVO
AEKEIKhbzpAEpl/mxZ4Du+x/3h+EaqKlndsyoPOXdJiKJja+zKTqQgcTr9neFGc0Jnm0Ow9VYvc4
jwuy3lwHitgg43H79KUs2OKnDGxMh0Yh535GlpOlgO5lRN02veazT/qxvh5rWzqQb1PFqgyI9mhd
KQ/suEsuHtMy1SsWkZz06SsabyRB6xMrLsIUPgObwih0hlE1L/kxIMNs6Ox4go5Q2y0PFnS9Xzi4
rsbLOM7OX4csJNMTx+3i0XZq56iyO9SMkuXZqXV0war7qUxPvBI+9VbuLBHYgv1uyE9ZU5zLovIp
N6+NlUKRkQXr2IGwxNNcLVRG2/9/EzvgBUPu2PEWZUl8Kib2wVuTEyhgT4fM9ffLxJvmWwoUN/Aa
OCz31Pfy7Vp73rGwLZcFbsBXMqOlc1RaaQCe+ceW6+qCFb7898H5Ta+bjKwl6QkmuX5mvPHL4nM1
10HjPZiDxu6KWCQns0SJ80RKGa5aYK5MrDQ0Fx1uQDWlUiQyEwBDeItIxCvro72tV4ZfwzmChMbh
Qk5gZW7qbYNFlqgZhy9zv4w+Z8vv95eL4uAi5686S6x4uF6XKIVY0WT/qso/8gnYmdEMHQiornPv
l3gGvf8xxSzLlYLCBfoq2z9G6zwcHc8vIBoqOrCjOs/N0j/c/4pqSFJUmqu2FOUyL9HYVB8M0kHz
rfGtKYPyje3zZvgijM9NkWq+plhWshSZl83QK0ZFa+T2lfjYDqMLwRfb1lxNlQFq/+xbxwADwzIO
CFBJz4JkW4Kcf7WmM3dqP0mTZ89xfSMFrA0VCfetpxoP/+cHxViLwrIxHsOZg9Kjl5IIzalJ4SYy
OTvJxt7ehoRG3eCgUtS57pqKeGfUbKXv34NMmZp9rC1amw0ucp1IghbQcgAZH3i/PYDGIKrm9YNJ
c11K4v2VbMp07IK6KIOCZmE01s843xfGny35aRnP+dRr5uF9Y5kyJ7tIE9qwDeGqsDtQkv7WWc2t
WjV76rs1Jw43PclH7Lo37TGp1qjjuW/iNWspyMXJqgDXbJ9WAiB322eJcZrN+MShgJJa5KHLi/P9
RaYa3P7/m1XtlSYkzJi3RCK26/PqGYZP0rE6G8ugOXmqFoPkNytoMKvKbZdoWj7ycvLx1uznNgso
JwDxX92kOOT/psziXpt2U81ApUfcHDZAi+nyMBdLqTHU+95oytJgouYiXt16jZKqPc92fAMMS7PA
VE1LZ/NqgUxPy7IlykcS0dV6nnh60BOl/RAUH7GZb+h1Ycx+m730y3UVP9beujr0t5mPmhEo5lgu
40tXJ+26pKWRGX9orT9WNvqrFfuj+OyQp0VHLvf+dmLKFX2NJRoP2khr1INzHhe/UEC+iwxQu7Z/
rxv3PBh/xrrdWDEnconfYjMC7vlygfBvVfvQjPnLsw4JwXFTLvAzGoCQbZEvkTMxvG3yC6FDAJnk
8L5L75FDhvAgosgFfhnycvF+TYocY76WCbn0ZE39jtU+uMU0G4hqKnazvQkbqz3zZGCYijZx/cay
ghnqHj21/S21/Rj0PdCeZFDkuD8iRZCSab2XbcF5i8NBALW+leCk5Dx7qj1DYzDVXEtXcIaUgdX0
7hLVblUCJk7XAGnab/f7rrKU5Nybx0B3m8AD0+azyIswI0+JOYNYO/NTA6xBzV+FcQTVts+85O3u
2vClW8stGvoUdfDZaa77sJ1LjZ0U0yDXATqCkHgQDeyU8E8cml/j2p22MtZEWFXze3B5s6YMt1lM
UjVb1PVOiDIpP3Xjj8M4n+5PhGKW5XJAZtXCMBPsQ6RNnz3KLw7RVTGrer574puej0iV1s625z+M
5sE1prMw7eehOmqY/bNvmp9bUGfbFuweG/1zWfDQicXFm9eD07ob7E3zQ0yTbCprbD8LDU2DBElT
36AvpcnZKMKRTMxtTuNQc1ItyKtsP3lahqYlQiKa0keWSDME1dxKHjy7PYUuGceNkuVx2DWOeQaD
tU5lUDW9kgu7SQI6fMelkeB1mOVjlNjX2NI5rco+ktMuS7mmq2XOUWv2eDvddzRIgxah63y/v/AV
3ZcLA7d8aMjo4gNO/iMx/jLc1yHRUTUoDC8XBTKnnXhVeTSq6XCb8+JjnFuadaPq9n7gf7Msvczj
Hm/RbaPNLitdPqdxcU4LXbpPcW+QNcLmvBL16KD5yfndtkI+f43Tj7n5HbJRmgGobCO5beUBJ7Wu
+MJqWHslKer4D71jgfXvn6YBbGCzJwv7oZE1ZwdSYTG1b7iIajZ3leX5P5vHHaAcwCW0RGZvhixb
r0aePsfOeujRxJTrAcvK4DZI3Bbcp6DjYtLJZ554Bk7nVLaGjrxWNQbJZw228xxXAnuVqG+LsNi1
FKPwrRlI4/tupZpeyW/bDSIyUCSao56Xa5DjBo1H41LHhqQ4Ucv1f3ZJsKnsRx7HmkAQN/tWeinB
/GXyX8Po+KgQuD8KhRvIRYD2XCQQwsRkjJ2BkXze+JUgM81RUFUzzcausJRcCLig7GlZCxxIp5b9
HGNvOvf2cEi/lpv/4kBPrLmbln6JBlpChqjlSWA7TLNUFatIrvHL3TIjcezi6o+DD3Sm8Ort9vwH
T3FPv29/lW32/99EOUacoRopNl8r624DTjxBaXe6tyVV45Ijm6lTZBapaTTFLA+W1h0eNqMewmNd
lzZdyxKWuaAwNao744k0+ePa6ljiVXaXvLdzndbtPaz+xZ5AQJ+evbYMarAtH+u55LqxUWJNcix6
TC4iEDvX9apZ64o0IWAd/5xQEFG1bBbJEtnret0q+6fA1lX07geR8huSPSfqpaFLIU9VTN8ODUeG
kvHaWFdW465KtiQcnOSEe7LGUoqJkAv96IjaU2eC6y7ouZtl53T1ru18hJAaFxYZOObUrjWwEhOR
msNpEc2lQ+3aMaPsI3rjWH1HoDlv49A8VM6E8seku/F+yh7ut66yi+S220asBexLOwJj+Ctvt3PJ
2SMrxCGIhCkjxUTBUB9novlyskFXScxXXmvptVR9l/wW0gI2eo0DeTJnv/POvW1d7Hvg/T24ZiTn
dSYTxKZwsWiXGOjsMbAz49SU3emY6SXnrca0q4cCCV8b0lq5gez7mIZjrhO/UsRMGSCWN17VjvvZ
Clju73hQGMJ5Ezr6V1Xj8hU3TtpBdClOJUBaoDhxKh5MY0015zbFTUIGgXVJkRvuAMtMTgHVkedF
XHokkpdCsypV7e//v3EpNlj5EKeURPXEw3QyTl1RPtdZEQxdq/FaxdqUIWC1Y9lla+Nh07Oha407
6CK6cD2kPYd4IwPARpvVS5YQZFkHEhVO/zmbHE1EUBlH2msBrnCcudrjDd6qSfI0Td43t2rOXs8O
cHTsnZf8NocIUZU48CtQJG3PUMCsP5m4WGu89l2aDjQvc3wCk0WyujLxEGFsAWhAQpH9yYxfpITo
EaDoSYPT1fa18b6ntS7zoDh8yiCzZSICyTbMtln9WVXP5vA40E/MvY7Tn/djhcrfpFhBCSSIzf2l
uRp+xXhWXcb42EL9F8yMgFKCTBMBbKc8e8N0ak0SxJnugV+xmmRgGRE5xd7bw9XMDayEY5D2yUNv
lUFs6CjlVZ/YJ+WNN1c4g7dcwDaADPv9DDFVSE10fzTlEQI+LCi5rBCnfs6aDUdbwdKP7mL/vrT9
l0PzKgPLcGIm65BYJOrBtDz3MQcbapZowqgiBsnk60k5Dm7HESQGQb6KyvHrZHxyvSN0ortZ5EBB
nEwQG30vWPbLyfJT7rjA6xq6CgZV96UwsTgu3orLBSszty49NU6eO5+MqTrfN72qeWl3b52id2rK
SORmRXrKEtCdAAw3BMza6MFPSF6bubPVxj0sVJb1Beo2SJaLT5U4QmGOCZBBZC4vOxP4dRJBA+zc
FPwSL+xiFsPpkIHkGkLoV5qsN3B2SwvnTA33U2//akudmLTC/DKOrKBV1uUTrheU8P3w+bFI5zD1
Gg3KQREU5BJCLxUk61bc6ayMnHrX89fSvNVdf1pj3YO9agT7/2/iDndANrV6iDsML3ju1AY2YVe+
OMcWj4y6ahwau8JEKthzkquZVie+2A8l16UbVL2XvDfn4zoyA70Hrzki5/h9ScYzlB81CQdF2kdG
X/Xp0uZVytYoGzc/53/xvvPLAZklY7ogO+ZvxcHspAzC8gYP9IUdlqkw0jQoZ5r6/SK+3PeB/bL7
zhPk35fjN3O8JSDJiku6RgwvtX3yWzd0flz87qY9ONccIEKTACqympOLwmYyKAvKog6Elvka5U0S
ZOZ3DnmtheFVtX8Y0xY1nuPp/qgUcy8jtIwuTTdObBZtixNWleEnG67x3XSweWlDjjOoTQCOseOX
xp9DI77yxZuAMgLM9X7/FachGSBVdSgrZLkBqMyYZR+yMeXfurmpNdQRKuvsX30z53UCwdXVwcVp
pSjIo9uPeovDDESTB3sveZ43lkacmrg7EctOfSEs4bcdQHHHbMP+2fuegV4LEj4smjN6rur2iZqd
pjpOZRhpx5xnR1RumvAon5ZzTbcor7egmGpNyFY1L+2Wdt/3Bk1dFnXl7J6WYrwtc1ch4wFp7fu2
ef8LXIZzFc7gmYYFIGsJGJJbFf6w0ZOzWIeO0lxGcK0eMO+5i9qljJIw78ozKo1CpxCn+71/f0vj
MnyLuoNdxKvNI2/oAbvO8IgUr79AxbnrE2o2HdU39v/frH0hjHjqY8Ii28yD3EXBzPaVLWlYbs3n
Y6PY5+bNF2LGjNlrUyyian6wUisAT+wNWinnudQlXVWDkBw4Ta25rVYspIWIP8hcvswL8buFf7Od
/Lf7o1CtJMmHa2GSOZ5NFvE4uc5W+qtwu5cqoa/HmpeceHM2yBU6G6Zhbk7rXJ2HxroxQycHrOq9
5MjUxa1jqTzMwZL/xt3pS+sSHvSZTmhN1b7kyXlTtSYEgXnUN+VLO3wD3+ONpkdE4x3OZYzW7Nl8
tjimd5w5iyazZyFftmNgVf4vbNbmgOivxsymg/cFilhz0Bp9eig4cxmMVebmCqpTbLyt5/6oCdhP
p9r7eWjNyGCsHrvi1u/Rec6Kr01OvzRpe7VGcugyyWUwVuoYuIKgxidyY5x9KLuZ2Qy8uw5hvfvm
vw9a3JV8Fqw3CQU6HK8NA/K33uR8LWyhKz1TrEcZdlVxYhapa2DFGO4lAc0UH8uX0dXVR7wbb3BK
k/pOhGEZnPbrtaw8w+/MSYQVGZdPSzY9brSoNEfqd02Ez0gxJ/VAPu+yCa/Yc9w+i8xMfpKpKo9s
XmhdCjkG6OKNiRpAUsdPa8r9xPzLNg+d0dG4FHDKsbCWzViWa1ato+dP4NT8vfR2ttH7a19lGing
ZEM7OgNJp9sQP4KleNKpsitmVg41DgEnp8FMmHz1wsGbz1k34cQfO7eWWDqdV0Xn5YgzJia188rC
46ZnLOd2WsrHDRLzXw6ZRg454zyguJOT8dYut6H+SBuNyd/1Kcr+FW4YyGKZoONtzh7W5jJ1v2ee
pmmVQfZPvjkikDitECgJnpHb6cmrpzmgsdCh51RTun/0TeMsQcStBvR7SS8L+VxQ31rOW66Jkn/f
b/8Vx2AWyUlXqPdkyWjijS5pgy61QuF+tfuHeePBsISG/cEET73dhFQUfpn/fmyOJd8te7CBJ+Mw
3NLtbI6nWFcG/ne25L3RSH6L42ydDgBB32LgBLwNzBugFszyoIt/ZX123XKBTCuq3ApUuQvLb/qH
LjMDiMb7vAi7VXPYUq0Hybv7FFrr4KskmLLKZ1P90Ne6FJpqvmQo6NrXhVvFtLsl6WeQnEJenT+s
BgcwdwnK5K/N+JSVj3Tr/JkTf1516RGF9zh7CuDtKqRZlWUiHm/5LhN2W8h3LS+Uqmnp9u0WQ5EK
pyA3w/y9aj+CAcmPDc0V7d0MBWXO7lRvu52JGuRNgv05rKXLH4eyQ5VCDe5oDzLjXLjGp3TqO+cT
A0F9enWYWDddObxiWDLYqprZtliJCcYX52pUD0Z8Er3mOXC3zDurXCZZTxZR4mUi6W8AOtAiaOqX
ZH0GyaUzHHpJBtJAWsGrXUKJcx5oBATj98Rxnsc2/7FSnaydwkFkpY05wSTbPaoWsi4LXFDRd6NO
9uzdBBhmXAqXiVMsccfhH3PyWDJ6Suw0FNUj45vv8W+CfGc6Cfj33+3wKSl0Ui9L0zqehtsaxZf2
XF3iq3fJ/SJMQt0hR2UoKVAKDo3bfh2HW5GzhPoiG8bINlKik05QtS/FS9sehyxr5+HG1/NIzy47
3Q/wyjAlLaDeFl08EGe8DWFThcmVX7PLrnDX+fRUnb1Qp0zyPuoHK3VfB288PGZrY8cMHyJRcusv
xqn8iqAe1IF35PEXH5AiX98Vi9dUHLXKjtf5RZVC02o7QmXvoHEp9nnJmNsbAS3Ukrwk2ddRBy5U
2V8G2Q6dORKkXsZbFxpPNISm9y391kHTe3r0Quvz/VlWrB5ZeGMFzY27lC7ec/opmPCOUxZE86iv
anr//820Um+DCujW08hbY+bP1mSc57hINBlTVeuS56KYbImzxiI3t/slkpc8PXRfpkwGjxr2SJLC
WxE3x+SX2VVfCY81LqXos4wXTUFwAlrjjUZL99n1HlcdEkyxT8kY0WGLUXJlYZ8yuw+gr0+LxyLW
HC5VXZZ2XyM22s6Z8Zw4JfRjPHsAz+pYzFVN76N5sz5A39/wDgIkUdcmHx0n2QDTbXR7iKrx/f83
jWdWXGWcwiTucDbWp7jT7NuKvUlmGmQZsw2rQaf3s/bSv1am85ylXzb2fWztYGHCNwZdnbni2iCz
Di7UqJp5ECidYKYfm2VkuSBm3Ibq7ILF2j8UAGSywcQu0xWaLAi99RSBiM63qXdw7UgbiOmsTo1r
ICa4aIdTYgn7Ms6QVjrUcRkryrt64dnQ0agax6Bd+ePcxZrIpTC8jAmlCZBUcw0/TTPw79bC79ar
yMEq89exrktbRuPkwtk82Jyl/femIUFZF5r3EsW6l0GhoDHzJj4ini+NcyHzGmSOjk9bEWVkMkG6
GOYMjlMaFSgKICFzLj0/Fhhl/sAqKbIKcjcUmbg/xkUEG94Hj5la2iawiYLNZYxp1M9PghgBtOk1
fVaZQzrX0XilVp6gz0b64tYflvpXWRw805nSmW7ekqHjHaIMW7rzStMnCGofc0pTckpu5ctipQWK
jpYbrW61jv5WYQ4Z+mnHJluqGOao7WvvQVfyudedRFVNS8c318hLPgl0GVfLHm/4ExjcuS6MqBqX
fTHN4gLSFDRKDPLDLYrTtrKvc6ZTCnqfogDM59IGmvJ+2LZu9/ULPfNQXIpLP4RTMIcsTCOaozxa
s9SVn9qH+GbPW3jXzW1S0mh7HcL4Ml7S0HmZv7OnOdx1ZzctHe5um3curzISNM9tY4orjGkISbCF
1M9O7kP1yfiYJdf4up5JWITlGNIZJSWn+36sCMkyO2CepG4LWoU92tvhDGp9d15+JdXnxjIPleNh
piSHbohYOyA7ya0vvg3FK+qr7nddcWSQgZp2Y7sOtfr51iw/S3ZFkr6fblvxwIwPq/3U6GqlFZFf
1oXgZMhGQRwSZWl1Sdst8cd5/H5/CKqlJSM2Szq3MUrjCZYWJO4exkty6qBtMQX/EXflmo1X+R3J
1WOkuC3eY/uyXsvP1llc3LC80U/YGMAin1+YZpdUOL3MC2jjea1z95OJnZTXshFBC7ZlSH5rDomq
5iWfRyV8AWQ3oxGpxTVLvtG2/UmEqYngSiNJfl71ouLZiHhoXvi5OqXn8hv2S35Zw/rkPaQXLwvv
T7tqHNIhGm/LWc0Lj0Rz2V0gkvTFK9OAp7FmFhRhRAZz2slUllPpiducmkEFDue1+bJNxckd/M1N
NFFR4RayKkTJzdkoCIxVFOCz+rDosu6qdqUtmmZJAggkgm2yQJ8cfHdOpQNdqMwubdFpwnjt2Lg4
l2v1hbW98VtndB9X4S6aVz1FMJVBnKm3EGtqcxJBQfzB2ebHlMShUdRhnwjN3CrMIwM5ywwq1u60
O7KLd73kZ+EeXJQyiNO022Ua9xAh6HU2LSDkLt6gg9Ooui15breJqbNMnAbmFcC+NI69U8PyVLMT
qOwuOe7AxQzPResr++TSJOjy11q8zL2OOF7hUDJ8k5UmK9MSC8cp+xA4F38xWOOPlXXOtuq7cIdM
E4IUOfm/I9Obk8bYtlPt9IAoluWPxX1s3e+0/mhYn5P2Wjdf7gcf1VRI2zETAHKYHA6Wz/UNFM3B
lB9Cc1AmwzfXeqjnPEdMAOwa9etdZC3ier/XqimWfJd3AOaYBV5vIZ35LR/a65KJpzazPuE9+phr
yZBNt3YoSn3gALZYge7ewq0eNcHy75XyzslORmnSxvLcNbf3kx39bVdBYc7JDsfQPFdns/Kh6HhI
yB15U5lFD+XMLG1SBCGy2GDaJh+yQSfIq3pDlMtxWDynTdJgGHNAArB+BfnTDBG0xE8eBx+MYBhN
Nz8k4aI5HylmXQaHMi/lVdFiQTFqgWPsRNy/DPE7Mqr3F5XCFcj+/xt3gzaQ3fYDjnZ8zhlekIdv
Lh6sw2ONSzdk28jG2e1gq2259eRrwo75r0x46ozJlIJaAeViYNHPQabaZgfTBTLdKemFXXQeMhGe
YZtQYSq475hTo7G2YvuV+f3AJ9agIJtMN2J8qKB81nztdXQl7zdNZTDo3BYNMVOOAN1A1s6cbC90
7fWHuQvTHJlNKuNBxTYYJQpwaDQW19j9c6l/3m/3/a2FykDQrM2GAkwuNIqn+Cxc4tOaf8BWE/RV
fDMq89DJmcqEfrjEzGW/2Gsk6vwBtSDfynp8Yn2heUtWvKlQb5+YN55kFnGXe1Y33foTPduBuHS3
7MN63q/HcfA/nF3Jkpy6Ev0iIhBiEFtq7KqebbfbtSGufX0BgZjEqK9/p96qLbeKCHYdvRCqVKaU
Sp08Z116RXRsVluBaLx2sBsUVzWgSe7ypNlydKoW8RIrxOcbDtFxWW1uQxXBB2zfc5478k/l3HvT
nerWVc+JDsxSJOuampLhnMRfUjB2jtWSFpMpArS02cZjWc9yOpwz+9iU907zQJcudYZ7EQm1s3e0
eG8FYhjO057umxPfA4t48Q50Vx/iTX+iz7dD4fPdmOgArTQQVm8zPBBlsH/IxK5gS6UCg3V0WFaJ
SqWVjd588j2QJbnzZgS1qNXQheTENPw1uD94/0TywgNtNmp0FLV4mmbegyg8QB8ZmgDXGefqsB8+
kXQiLMIrLCBsSWR5UKW0/rs9suGtHtSkfw7tNEzYSY+tbdjnj/V+OqoXtSGbdpPurFUPxURHhE7o
RyLBDA9SrtjmvrObp1WdiwTtxn/O3i+GHHoHajizsp630hdsNw9zFQVhvtQgb1hevfZvowAYTDJB
8taF24oOe5u2O99bungZjgC9/h+D1bEbpIVEoUr3gw++/WL6OiT+1vbxKqXShcupKby0vD+ow8qX
iQNcpTx2zWFQC3cW097PtK3HCtsGjOJYgSGMkmN/EBs03+OOtLkmt+F2CWxg2Jp1HkH0HLddxeCm
gHtEKd9n6VuSHNL47XYYGIbXwWOiQPlnAEz5hGaAfZ79GzaTBKjkB/Q1v637glaDq2eWTFON4tg8
ejswtm1k39WRC0Zdq8mWyu6GVdYJBVWQxdRuBGpYXQbwXrMp0HZze/6moa+W+7AFjSkLUK/E4VWm
9gB8YPB9aOalcpIhCHTY0xy4V+1dlMRadoS0jsvhPu59xstNXb7enr9pha+/68P8VeklKi4ydfLb
n0O2U9UpyL772cJVxbSN6pAn1JY80nQoQeP03cB1Num2Rs3+ekoucWkYNqJAC2HeMU8xB58YmhcG
CgSRHkb/5bZ1TGNrUdyPttXXBGdYVaKToX3I0S3RWAvZs2lwLYNAD6dbuzO8ckheHRkl2UUsYTQM
XqmDnJgqmZ/NsIkDLBWAkv0qHAzRsU2uSmWXUdSak1Dsm4lGfsUWhjZYQ0c2JXGT27MFa4wOe2Yo
AYvG/+K0S7LGJotocWqDLca2Cnc4N319N7D4t5vQxULG9Vj9u5BBdFxTLAMqKgdzl7thi0LGttpY
m3gP3sw7sU/2iw8WV5f+7DtasCazAHHv0A3nKtn74jEZRWQV5TZn517gpRK5sxgOtpdHWf0kh39v
x4DpKPO1ZKInidUMBL+ueO+21+cYNkZDRF67/9y9c5zXdQkQHf8qga6oeQjfQkkjLvfjugddooNf
58C3Sqg1EzTr1tshvPhhch6neWH/N+1wOvIVjHakaBuEGmhB79xNsZ2O9h24Zc/JdonBxOC7Okis
CD2oKCcgh5vFgdJLny0kP4YCHNEhYsQPg0Cg+/vUbqetu5GbZOfwrSeRppANWH028aNlLWREph9x
PeM+HDQFNGOaLsPyeuS/rLL3WbhU5zCNrIW2RRMaoiMP0Zcn+zbB02debW/7vmno62b1YdJcTVlQ
VbB85qHrAEriyVKnrmnk6/8/jGyPfp8CRqdOpL0Dpex+sJeoBA0bqQ4aC6o0bO0QOZtbJFFdb6WT
RnhxuW2Qz2vxREeJjXUdd9SK67MX5iWIFj0IJg5QC+Fu8DJzZW+8npMnUZRKnBuoErPd7e+azKUd
xFAnGVVMscbOzM7t/DOc/ZV+qZ3CAJG01BKDPNeyvQdQGniSJX4Rg7F00JjP48EaW3hPCnJv2taQ
pn3oylPivcb+L+YvRLHBNDp+jDE0b6AjHhmc7XzP7beRTQu1B4Mn6ZSCUsahncXwUV5ad9Ms78SY
7gJ7SfHANPHr/z+EgOezBKLYuP/KJoagU/rQoxFqlbvorHy+yNLCZZY6zXG/gy7A1nHVgicacnJX
SzdTiToDz3KUx0X6xgcYh9WPbchPfeafq7JeSipMxtc8nhdBCdIqWKeKvwfBi4xPvb+QapkMr7l8
3qbxkAh4TFsMz7LKDoovURoZhtaBWV4AhmwoL+PCWATeuWpdFjX1SLa3l9VwWdHFWUlTKlrVA4Es
7/d82sa+u8l+keL19ugGi+ukfHVAfDyFA3bSSLymfLfbbRksOI3JLNoRNcT5EKZyHM4iTsu9TKFe
NjX1Qh3J4JE6E58qMrftHGqfZvYlCH5bPogW4wfivsR4lL1tGpPhr7/rQ6hKytEJBaKhk1u/pdaG
+l95cJ7z99ujm/IQHW81UCLQ8Yt1vQJ+iq/p5npP9GmkDuKuuXORSlXfb3/KtBBa9MpSWFwNQHYN
PX/kc/XQeUs2MrmPFrCeGsvBjlEQs8Wpl3LT1ffcWWrwNrStQHHnzxWY04L6Nc/Hs3sY7sUuviMH
Z+8f13YOoYX5zw9w6AoEHanHM1pjpvShXmxANPiOTpDnNFZLUoWB1ZPazzt/o/bOxt/w7fWK5D4x
XFaiK9zq9gKbfElHW4laVEk84XNelD2GaXTttJrO/te4wcuyv7ePfTQsVDcMzqTT5tnVMNQwGwIv
DzdzkbyoJlt4mjINfXWyDwEHYrtCgZNvRNdmV2ZRmJP03wpA0YXhDWvyf+N9GB5qwU3ru606FqPL
dx7j5IVZdfHi82Y8DGJiC/vGpz8DdQHt6uhwAoLZCiRZYVzeoaG2iOy2/3Z7pU1ja6Fcxx6vCWQH
TkHbk6M9x+nLnMVLPDGfRjNmrkWzSkHqmPdo/pxEflbU/+ZlSRSASfX25E3Da+FclR0nSVv7p8yW
pyC+Ey1w+XyJls9gGh20kTngg/OKjp6aLOTHXo71l8lS4rhq7jpsYxq5bQdO6p8atP+QvN5BhWzX
xkv39U99k/4F1SBQDFJK5OiRTMONRQCXHOtfJRinba9dJ8Lq6JCNwUqDLrVKFwI2yYMDHUCrk4/I
bH/dtpDJ/tdV/xBeZRb44Qi1kFNFutfYa946uYQZMziOjs6IG8uuSyTlJ0nYVl4bba35uaAoT96e
uml8LWLzkHaWbXH/NAzWlpDuSGoZMd7u1g2vBa1wrUyC88o7Ze74olQWDVP3OmWr2l/hO1rUOlmY
0JrV8wm0kY+e451Gf4nUzGQYLWIzK5EFSKGxpkNyF+AJ023iwzwO29uG+dxl/gJrMKcqUry0oNnc
QYM27e/9cAkl9vnM/0Jp1FmaBWXXu6cE1CqDleyKObwDPfTKmV/T0g/OPheDZxdo/0afMa230JFG
4WhgS/zqpslfd4kPo8d9IWjih+5J5cMcNeH4D4lHKGatgrDQvzAaMs4ILm6xCyqtcuf09ElabAH/
YZr6dak/TL2behYMAoaxJn8HrOem7Oe9glrWOo/RIrWX5WiNc6JOXuNWLKopp/ORp6DbXUilTPPX
YhV1UleMCRioQl4exoJHmV/s6n6pcmoaXovVwfYL0DRieL/Iv/EYeqy8xpvCEseKaXgtXkmedL3s
fffkWNNr3EMzN5uOhC+9TxuG13EZuXBA4hIE8Mu0OiV4WvfFdOircd3i6tgMNKjXELFEJ5nj0B9y
yt+HwF+6o5umrgVsTCqc4A1zT7wbv/fUimpRFFCPXhJBM2xlOnGO7VpBXjguDteJP2ZZ+YzNbbPK
53VURpo7dQbpb+80FzXbUzDUHmKVLVxDTfPW4pWGSS2CFnaJbTvZezF6fQgdVxXx6V+QjJJ7CKMJ
/tiE0PgMwC/JV0YS0wJVuqJpZpp5kJEc8ij2+jRKbYtt2LyUk5lcRovVzJ6gv4ImrBNrR0gEiz1x
7bu+WULKmSyvxeos0nGcFINcKJnzNrIS5/quFPRLV3PD+DqMIcyLjFDG3ZMg9feuBI6/ItZST7PB
NjrTDR9pjsJ06Z2qBI8oYNyfcrWLa3+/yuV17AIUOuuunrG47cz5M++pOspYLvG2mCyjHa9urFic
9a0DgVOYh7CJPVoo8a8LVx2/kM5Z7gYWTAPGkC+tU1xqz1s4nEwTv/7/w+Fagit6ghSofUpbayuV
tcvVf7cNfv3pfz2yUqJDFmrkdJU7Yo+Rrvts+YBzM/JKGrafq1WvGfiEFrBMhVMbxtU1qamPVhom
kWfXl9vTNxlGC1UgZP2BUBxMPnePlWWfeeutdEUtTAFEbEbLgs19UTzSfni3k3bhTmmYtQ5YUJJ5
NXAzHiTbqfsOcuX6ktTrBKH/Qi0kXNKyiBv4Si6fFPF/kyxcU0qnREctjHmpZgKtqBM6p/xd0dr2
vneSf24vpWFn0TlZmtAXqpe5h4L09M1BFhChf7iNKpsnu3VfuH75QxQFrC3V1OALTlcditTddR0/
rM4EdPVD2gkyg9/EPVUoLO2Khsp9L+OFdy+TdbT8l88QBks4bkxilOegKEMIZYcPgHKv46f/C5DQ
kTjwvakFW02b7lFe+tUG/j0N41XcL/AdLVKrNuFCQeHgBKI066kiA3tJlVpq4zBsY3/hEiri5ja1
g5PnZdEoywg4rKhnkHpaha6mRIclDF1BOn9EWJG031oygWy5JTbMyX/edk7DnqCjE1SpggYoJgfU
9Gj8bpJdovLt7aGvqe4ne7zOYZNOvJsBmXFOPPhZkJ9l+H2gLw490nbh7mewvq51GPO+n9wJcx9b
4N7496zaDW68UdMq3CGMr0VuldhBRUYcIQ6vXipmNVGXiiWReNPsryvyYVtIR7urAGcMTrbN/Mgr
+WYcqyxSHnuuvXDdFUfHKZCBqmau+uA0DcO3qVGvjp38e3t5TZ6jna9OH1hTLGqQV8tmS1S3bRcl
00xDa0HbIE+KyxgJkxsUzTNxPfm78hJod62buXbEzkpNvaQqgKJNrw5NOz2FGW3vbg/OPvd6HY9A
nWC0qoEGp7H3gjscKuW2zhqIRhWsilqW/yxHR+5K4i61oBq2aB2akKSpQOM7yqyqisspStO4+t0W
zrSbSbJExW1YEB2kMALehZJfSVGony8N/ogQG0s/wDT4NUA+BEI7EsGnBJlxWlj+1wmw+igb5u7t
9nqYRtdieG6QaQuJxXbLAdWVOKTg6o+X4KWm0a///zB332HcFzbubHbeJtshz5Mj6wq24KiGLUJH
WNgWddO4wOiDi77N7g1QpldBfikv3d02jsl3tBgue25l6ppsenSKVBWeeeVsgpUKIUQnvZnsdByI
g+FVJY5J4WzKLtsTSEitm70Wx2nlTa5qcDZOVRoUmzyNBd15AUA0G/QZt+521WdsLQfKugyiw/bg
nUqV/LTz/IFKC5veksafwYX0rspMQsgGUiH+SQ0We8rCoq83MQgDrAUrGcbX0SKiIUGoRgj8lfG0
FW17PzvduguFDhXhLfECUPvCfaBM1aLh17KXmNJMs9bqZ2AAa5w4xKZAi7I7jDgpf86hba+s5ugc
PiR3UyUz5Z14O/p3jRfIp54W9rYfrHAheA2xpSNGMsCIi8qW3omE4rGOp2cJiSQFLqVVXqkz9nhs
HFvpjNh5hvqVVt0uL6wnv1+qiBi2Hh0tAlDFJGWH4Z04fmzH8cFV05cpibcCDz63f4FpibXNJ6jL
ZmwKrIGoWL6B9GFxpBQUwLdHN/0ALYdwwtpSyGlR0in5ayGyEHwkoAZoaRU1jP+6/RHTT9B2oK4R
kPBgPT35aWKpA5B8TEajsOS48Cs+zyagg/fn+ZLyeOwAawqh8jPsO5/u7fCdjvM+HYsndHRua+mu
uunZ+jUyzuwwY5ALAQ5xEA8p71/m0QpOQeKt+sBf2Bcm6glcRr1/moN8H4TQmxmtLYM88+2lMNw2
dATMhGwrsWgK1sMR8OpEufxHlwfk9yzGYjNCLuZfO2yLdeuu418A2SyKqU6u9Z8Rp82ILPt3H6T0
6+3fYnArHfMS02SwAV1ADSjjbRT0yn+cO6bW7RyO5lMWuvYLm3lYiDg5ePKrbXV3mVqFCqVEl4us
8sDpkwLrUIIq9jXo+vkLsdKljMiwqeoEQxR92EM9VaB5YureB8EQePWOTbpQ1jONru1InT2OSeoB
WDlW7Ybb901FN/PKOq2jbUjzyPtM9TU92f2QVkd3bmkWObIv6aoDx9ZbSCzUfS0V5MFp9sJ6kyXT
sO0bN9xCQGSpOeZzA0Hb7c/tqO6HgcvO8sFyJ0Kw83v1BhUVH3kdX2pUN31CMxOULnEhSGJ8IqA8
YoP/4JMihUBAs3If0vbsqXEUOrewyAn0tQbyk1vJps6+rIpcnYep9622r6bKP6XJMJ3nIKHfbVCg
7W6P/rlt0HL8p/mrthUF59Q/0XK8A5IhGtL02R7IwtXVNLyWc3V42y4t1UDQKYb+QtxP2d4LnG7T
gbV24RcYTuX/07t8uC/h5i0zj7uwj590G1lNPzJSZpuyuL4D5vY61XJCrr/ww2egVe5OHA1jp6Iv
MmgrBtUGmAl7IdAM27MO7IPAYubKMccGKrJjZtOdtKv32ytssg/9c+J2VVpt49vsZEv5yEr55tnl
0W/8TdgsvZGaVlmLYRfiUY5spQ/b9MM+TLosSqzJ3QY0LaPbv+JzIC0lOrBPVpKUVe6xUz5VP/Og
fpsyZy/V8Agdlp3k8dll5AtXuAzWcsGzTD9LC+ue0j7OLMpOJLOOqbB/sonv2jBcoGgyDK+j/ca8
n8XkEHbqnOYRr+9HXKruawDoblvMsO463I/zyWtQ/YifK8Dix6fKS7dd/V9Ol5AUpvG10K4LyA41
FLn2hHdacDO11R4SKAy0vNNLRfolfmjTZ67//xB3pdsUQ9oC2GYLFFtoKlEYHE4JC09laK9LX3Rm
JiUdCBgWPvw3DP+bJVryAzCaQ0S1XohB01Jfw/7Dj0ghtex2LqCXeRJ097Ud/OYFxLhyOvsLvmrY
QHQEXZ/48NRreJStnxzADGwfKqdp121POttR5ULnIY7xIBQmxdPclTEY3oNg1eC2znckyzbJQoUD
roOQ7H5OcB2Z+6Umw+s59veLga1THfUh8NFdnflAK2VHafFNh8QRkbdzY/cQXMEoGXm9HXCfL7Kt
sx/RrPZzv2+ADR7zHUQxNrWqdn5JVppJCwRiARDl5xYe5R3JI8HD5uDboVjwH9Pkr///4KFt2Xik
y7AIg+d1WyBTvsYOKGKd5Ns64+gRYMs+tBoYp3JRvcaLvHDzTZate5SwdaqjpIt70lDsEn0W/CeS
4t3Plrg0TJbRDreOo1GsxdqeUNbZ4Q7LfHlw6iWkvWl0LTctBxBXo2zhn7zOziLKEgh2Ns9VwZY6
UD7fGGyd74hB44A0Hsd2OXt+VBZ46guT+d/bq2oYXEfT4U1g7oBrDqHXSbex8g59sHS8mIa+BvQH
hwQdsoIUu8DQdvjW2iD+sKp1r/+2Lj3neLIfkjkNTy6IJzZVkIMGWfGFY/3aePPJjqPD6Hx7kl6V
FuGpkvX3rJbnoUInSE6SH2EwRE6ltk3QHLJwHbYOt+w/DZUJ50olU4UnPMy9JZkFSGO8uDcb3FPn
OnI4L9qw7fzTmBO6Qy+TvennpNyxrF33aGnrnEeq8toqxTXhSZbB7L2rxLXowXOUS1jUJSGBZguc
wZJfVris4+r9UrSq6qLG8fgj8b/21nhsRbbQz/epx2JkzWOzEnKsdaLsHwWDJvtM7R9uaK8ClmJw
Ldsq7Tlk4I60f1SMb8KA7XFt2922yKcZFobWDpaxSKBaO0HpLQ0f0mwru3hTlqex/n57eJNZNP/s
VNFnTTXbP+ou2ALce7bdZH97aNPMr5/8sEcUk5umblJPx7HusnSXOGHigXOcxoL1u7RJivaVln2j
tus+R//8XOKyEfTpI78kvNvyfhfUTpQDpUHIQnuXyVTaUTOLkLWpNfDL5DlRXaWbLs8WsodPAxmL
rJ0zaH4Ixkm0+UVBA5GX+SHgAGjwpQKgaebaVSkVZRNXNA+O+cw3UD4++5K93ba6YeZ6/cNDz5J0
yZRfKo4H150T5ptyXMJRmgbXYtZhccVUO+eXkN3RdATYfGulS8qABvfUSahlnMaJRPfnJYM6ZSJO
RfCi3PcJL/e3LWMwul756CiauTjqZBd0QEe2KI8lXSp9m+xy/f+HyEohq2lPdWH/aFExa9Ni51jd
hvD5sG7m11/0YXivUlz4HtzFR4psF3zb8X9vj2yauBaj0NETo0iz4iLLR284tGKOJu/59tifnuyO
+3+inQ+zVtQepgFKbpcsHqO8CjbFXEb+0EQ9+VKTwzR+paxZiFfT2mrx2qfNYDkSjimbbBOXP4FM
2t7+FdcT46/8BL9CC1WWTqnXXG1fgBXaEmU0e+wonfzetvJd3ouFJTYshF7dCEVZok+yyy94J4mc
bi8da6OsNVctB+9hf/rPGBJppQUGz5PvgoaR40DspV0wkMH0f3FOM3v2ipzll46XUc3R+JwtXXVN
RrnuFB88qAeYneapk1/S9LGkFwh+F87KDEEvYsSQkCGF3+cXy/vFh3AzDasIR2Htq6E+zLqQBXC+
0ssvbppvw8zdBWDV6Ty50t5ayNqppTKrCfPLjG1dNNZ2WRvetJTagZoqQbuqc/nFrx8T9G7U/hK5
vWkltfhUhDnosQryS9PRqPc89P1964JVMERYXIvRFm0+eVBw5y4onF09YYfxQAKdVffltKqT2aF6
1aWhni2YC2r+2ff2ANH2ILIDjewoV4Uo1QsvdkuSJM/h6hbp7128aHY8nCI6L+HlP18AqldbgnJm
VTbC3ZXkDzwmz3WQPfVNdby9S37uOVTnmI7l4NfV/zcB9pOk2fPUsjWPRTD89Qd9iKZ+gAy3Cl2k
HJD34T7o5l3x0E3rMhqq80qjAG+XbR76R3D2bj3iH1ktt6rwF263n58eVC+0IPOaulpY+aXuDlP4
BP5Y5kDH65GtokCEebSQzXvAdDI+It2r0ih3wCtiL0GrTWuqxSz4JTxc+tPi0hRkpzJ/k5YLtXaT
VbR4LTjA8i3P3Luw43uHXGYAfHP6Kxh/qn7VI4tD9VqLaIOZytj1jxZADn5bHMSUbudpXnip+zxZ
pXrnYtugXMF4nV+87JszPBC/RuK0JelC7mSwvV5y6Wq3ZLbKi4trWV8n5oHbzFnKBj5/G4JptGOV
pk7BRrwOXWIld9TdhP1vN/vZTECHP/nk3s6flhldTD9EC9+6K22fOHVxifN86yHp8IETvL3nGLY0
vdhSoUWShj2WQKKbK99QlKXokhK3aWztkK2g6Z4JvykuIlMbIch3L36DvPi6PU3vZKwhXFbVdecf
CbUeAkudE4c8qjZc8E3T5LXAncOpkyiq55eyfgiK96x5GJaqdaahtcidu17kA1o8L2CXlMNLwO+8
ZunN0hBSevtiDgo2tEpj2im/RwqZi9cpv7OW9EsMe47ev2ihMSobYotf+vmukvukvq/dC7hDCv62
yh31DkblUc/DvcC5U2yIDyJr3vsk6c/JLJeq9gbjB1rc1r3n9F0Y80vsfE26JxZ8U/F/6yZ//eSH
U3YY2tGpPK+45FAj60W3D9oscu1x4XZj2AX+Up+vgtKi/egfx5aPD3PA3ec4Aar09uRNS6sFKxsC
HgdlLy4quEucd5V+ncZ/Hfc/1k27218wzV87Zb2gSfqhLJ07TlOxoXj3BEJjWuL3Nzm+Fq+VV8W8
ob53LKaYRUMoz9ZYfxWE75OYbdf9Ai1wJy/s+8RDrawH+HuUXpSW5cLQhunrTY007BySB4pfRPzo
zTJKu3tvfE1WwSKh9aldXpPKzXxwUPGLGr8T+cXvoIEwv6+yit7XGLO2bSkeSy7xqKI4SLdluDJY
9a5G8DJwP6WYdijfZ/4GYaZIsiXWRJPJtXCFCHQ7hq2Vn4fuwOx3CK5Hwt6Launx1LDT6FBUlXht
2tE4h/h5d6DuP03jHPppqSPQEK86TM4F50vnAh56GekQFd6R5u81NNWacp8Mb+sWVgtYZ5pzIedO
XMjg7/p82LvdEtObyTZatOLVJSiJz/nFVk9NjXoQu1OQKL89b5NptDCF2G/G3HwuL8S6eFAH8MGY
7vuHrn4jS+eU4RN6P2Od25bqZykuQqEcp+INbfJIZSB+z78PS3z7BiPpTY1FJjqpilFc2AypnvG+
CK0odZfEHE0/4fr/D6dVfOWvgK4LRof/U/EO8uKNnFE0nurd0Hf722thypP17sYs58zjqL1eBBUb
r1R3PW1gqTuHd+i+KrYU/6bB9x7Yl9tfNIS13u0YJzNwbaWNrS44TGLTDsm2naKsXBrfcIx51/9/
sNvsxJVTgdz53KKV1S6nDaCSC8m4aWjtDE4yNTAlBnFpcxaF6Abl6yhiHaqTMYPDwgbhR4GYGMoN
hJ93Cu9JcbFEX2wyuhbPY9cXYYnHrzNT8kS+Jm2/8z2wvwfr3h1QKPrT6n1TxIwlAf9d5vRFtvQk
+6UnNkOY6a2OFt4HJcCQ4jKlDJ3PFVrfvChMnXUnu97YWMUtRb1u4hcndaKAbJr0F1oHorFPFhze
NH8tkAlk1YKpxgcEHh6q6aWOE1RHVj0wU126h9q5pYiHM6CYK3DITce8WcXQ61BdtsdLeDX1EK26
8PZrnHbRbL/53k70q2jSML4WqEGlgM6NGTJaO982ff8l9/ylZzZDpOotjROEJ4IixNnO5r6KXKk4
+g6tpVzWNLp28Poz3phLK+eXjoVvSuKAB6zr6+3t0eQtWqRO8QRq5DIvL5n4LwAuhP6K+4U6nWlo
LUatspnjKUNCJWe2FayNRu9X6ax7Q0IL1Z87QCmvpVGh8nOZfZP2JguiSb0mtNuVyVKL5DUb/vuZ
iuqNgBKiOWHKRHkZJFijjiP9PnYPlXXy+0e6xBxtWFudObqVfFblNFpf8waIZT/dcWepvG4a+ro5
fziZ2l4kaZOT5lwLeUj69jXmS/u7YWn1LkC7GYAuYk1+jt13R77Z075Cq+1tjzScHXoL4GiXM3XK
sbwo9g8DiB5oohBZFbOLlR/QjlU6qDzNwUjzWjkvYn7n2Xcy7nwge2/P/3N5P4dSLVyzAOp4XYnx
0/adDQ9ZX7/j6XQnsu53bKeRM+db7qs7H4zMaHO/SzO+YWopZzCtjBbPlU3dMpOhuNTTl5AhGc2r
SA18XUaiU0lzv3KK0u2xNrkdhaO76UBfd9tsBm/VQVGTnXulVYz2a9I8i6YGQtBZN2kdFNW4WQOZ
MKzHyN7rcXjw82CBwseQM+uIKOiNDXVJBuurksdQvAvUj1gaieq9Xwdxd6iOjGpsJGgtms1fa3Zy
bHuXhAUuGBBzAT/1bcObfsTVkz5sE27meCgFTDgB2GMyg1+bvflIxEmyn6d1WYPePWerAf3+7lSf
rWzyUAbL0eqZ2UsBZ3B5vXuOuzMkh338gHzsIycvIt79Y9s/b1vHsBs5WjBbUkoo+LZI11pw4KR3
xH2Im5e4+3J7eJPX6+HK/SGRLuY+SguXkukw1O2Cc5qG1o7fxJ1HG+j+8hKEIpLl3vFW7jE6HKpK
VFGMlldeyvksskc3PLB0XRVf7wULOU6t4br5iyzfeDnZEEdFxFqqwRhOdB0OxUqHjynF/jWg9YEx
59p8vANDXtSApzRNsr1wnIX3OIP5dWRUXSpJqhKfqtwXUQ8YfVp4ijCNrAVs6LZtJrzh6jO/g3je
NdWS9KQhkvQWMLQ8laMNRNEl7SAWu0/Lne0ebju6YZfR6dyLBJRSZUzqc8vlk1vGezIERy/I/0sr
ubOVe7z9GdMv0MI18QrPiilcsy/GDTr9wRxW78ekX9jIDLuB3gGWDPgJIKGB/wS/Gv48iDNt/03G
X7cnbyqO6Lgot28SUtVBeZnau766J6GM7PRtTr8R8Zym/3rT1q8XNh7DL9GxUa0I0VueVtWlVF9i
xbdu/FQmv1258haqw6Ms0YUdRHb5xc0eRgvgcyAApLtwZBkiQIdH4a6fFF4zIfdvxrFGcVyoaVPm
FqcrP3C12oczsUnyQs0lLS+NcLbWoHZjPL0sLPJ1a//kVqGDpFw7m3wG9eEzexh33j47pfToRsOO
7OajWy7EgclC1/9/+AEok7cF3hDgqLO/EXEA4/++PX9DhOm8MXM3lrUfj/WZu9a+scXGsqcXi8vn
28ObJq4FcNHNoC2BCtsF5Mj71OruuVjqwzK5vHbWssJu3XGwyktBksj1nxl7cMMnN19YWNPw2nk7
Nnnau5bDfweFGGpAeas4OLZDCq2n2J1V90wG0dkLq/C5mRxP+y1THnR1CObYO6ur/MhlvUTVQcpV
7o/870/vqRKHozel8+7KrH1haQzlW8hUrUrHHb2+ljLFZ+Zb3l1bzO9ZHI8bKOEuIRA/905Hr66h
LS2e/Sb17gZsls1o73M/hrTuKmkPx9ERa50AV0Aqi+oyiqNDvrdADncLK2qYuQ5WE5MfBBYX1aWv
fokkCpsiytfV9lG8/HM9Q8YqSJb+j7Mv67FTZ7r+RUjgAcwt7Knp3Z2pkyfpG5ScJMYMZh5//bv2
kT6pP59mI3HLhfFUZbtq1VpCv4qsRUjwYbQ+qelL0oRZtxHrWdmPJlatmjqQJqmhfBXVz2qaQump
432HsDYvt+9vPBnkMGKpRFW++vmpYUUwOZfYfbnf9vuXEmIC1RBz7eSc6vLV4//U8RS4+mVZLrP1
CA7ffaZkgtUWkbPYc5LqUerxeYz1hU37GJixGw1faRGI9/W8Va9ZOTy44BiifblRBrI266Z/GQt7
0E5Tvkr60sUsYEmgi33Be2LWA/apl2SMod/I+YXA+H/PVP31/oqu7EMTodZCqZcluaqgIPnSxj+d
LYzOWru3B8WbXciyJGkrOPdHkX/p+q8127jLr8yziUkTLvPa2EG7g3odvY9FXwfFlozBWp+NS4yf
WaqzGNru6bmMQea6cUSv9fn2/c1c9KJbylr7zkNSA/fqj2UXNo7tf1VKzcf7y3gL4v73jkRMGJrb
V5rZOs/+oEz6JPgQFjo/Z2UZTKoOF/04JnBjy8ZL7f1HITGr/5I5tRwdy/LVbn65+kve/1n0b1dc
8vw8TN/vD+j9ywEx0Wl44xcMj8GbPf1I/R+LjiznXE7xhpdZcWTCMNcChMbMS7GHoOjT+2HndIcM
1OBEXPwuP98fwtp2Mi4FFAUJSzUs5evMlh7vkuEjF/7Wjf59LWRCTKBaV/J0iKexfAQXUs2TcOBZ
gcKQinREHvBqz7rQy4X14pTu9FCN0PvQc6usL7hJu3aU9sz+eX+YKytlkoIOYECP3c5KXgdE2pb4
ky6AAXY+jvXGNK5Yj5lByy2Pc7DRlK+FizJZ1zoU4xg0y1Ylw8pOMCF5KchnZG/P5WvdnhgiectD
OTZBn79kO+PnxATl1YWCnIN2+AO15R8N9DiN+yrwuzJsyi2cwMpmM2F5HiTUFosO7GFRykVN+tBc
ErfYRWKIzWZ4sKQd8oq5HnuoChVVwnoel/YMtpKNG+7KEpvIPJTalbR1LQZ15gpVcTr9iq1chQUK
2jbsfe0P9P93wVotaaVtgj9MrX5oWMkgtpXkJwCBt8Rq11bAuFxAObxt06UoHlO3G1XYCQ1cg5u2
KKW6b2hrYzB8Vox6Cj/34LPY/MEBMGDJv1jy7762DV+FZMJCC9Lyh6nNj4OTBlNFT0CNbnR9ZW5M
dB5KiV07dl3sTiuByBytyqOvrS0Wz7XWjbuGJwVrBOYcaccapQ320aq26CP/jT6+c7Ca4DwytWzm
ic7+eKV/4J3+VAH/4cx5NOb+BSR3DzQHlZE3PUPm7nLj3VxUe82p89Vj9KEZrrPT7PODJpbPg69A
5WviXpZcA5TZMSegKcg4xpZuSc+suHKTZpKPIE8Sbg5HRfJ/ejE/+0vyNPlDIPbeN01Q35Cllsvj
mF96Z6hObZNlF88iv3btYhPTB7ZKG6KalXtJOAMyKpvzkLJ4PnG3eb3/h7UZMoy8pNJhPYWdLLG8
VDlEPecxJHUfoYBnV0SfmFIFFBXlFhAG7mXo+kuRkHBe6Acpt1QB14zFsPS54O4oxcAfWAnpvkpc
Bkd/uj85K02boD63LMAM2y38QTW8CReQjIQtGzceWGuNG0Y+NCqWfYsHljX/WcDV57dbPPArftUU
KOjBCpH34DJ6AF/Gecy8gMr2sai3FFHWmr9tpTe3f1ra/oBKGveibf9FgoO/5d2TrMW+QIIJ12sy
aEWpNKsfIewcR9rrfVDSDPFWxnat97fleNP7qdJDFS89AjjJk68vVfmcs//d3y4rzwhTlGCRY0qK
YSpfY/c0Qr15yD+l1hXSLhKE9e204RPW9o1hsbfzF0yDfvnacLydfUjrybbeIhh8zx1AGNF0OCNz
dA5+xviaDqxH7VX9aOn8OXH7D1kab7y21v5hDIDbLaVlMlnXXlILdyJohKpmyI4TQxG16/Mf91fj
vXm6DcW4XVR08O1euPS8JBayn1hwmf1zv+m1ERguxyJTOlvOzM6p+sqcJ1YAhjstwdRvWfDKD0zH
09d928/eyMDxZGfhXAJqvVQeC+1BgJl0anckiDFFJp44aTuS5/PAzuCUDl27f3LbPdm+W9O318kb
M+uI77gNUE1XEAr/AYcSpLbUoyjHXw1KlVlZHO6vxMoim2DiEmyxSddjomRePFj+fMyTDd//np+4
DeD2/c0AHNaRlgw9O7uDCpPSCq1eHCqenO53fK3524DeNJ/0dutkOmPnjLXRVCznFCQUjldvzMta
88bzAHeRgWRWzs5zF4MoF5kleqTFz/t9X5t0w4CzAvI3vCrYGYw9h1H+AffpRrff86C3STdsNm7r
YkY1KVxDVnjY7fZJeOPjqCAzMvqhQMVgkbcbK7A2CsOIkcfVKeQO2dkugZJV9kGrLTapldk3ExzC
+n/mm+Ti0kGFehzFK8qbNmZppedmiqMjClnoPLOuqRzaB1Lo4TL4W3VHa40bhpundZPmAj6h83yE
JeQ8gO9SbVwFV9bXDH14uRezxVqsq9PlxyQ5k/n7BBLkop9D6E4uzpf7G/TWV/ONg21kAomZjWu+
bHTyFDsfvGL5UfaQbq0m+q0pivrEa28Lqbg2Wbfvb6x4aMgkiRysawFa/mDyZ/uoJN9i1l7bRoYR
Ax6OeLO04+vk6vE4p+2noktnEHZ6G7Hnte6bhtzZ3HXJHF85nz+lPA+Jsj/vWwLDkt16nDoyJvLJ
8RN+guTyhxaa8kE6yjF0G+F+4OPy/f6v1qbJMORRNLlbq8K6TvNSBKlvp2Hek6/ErfaodGI/mUjj
xnabtNOVfPKXFHKLy18bIeNg8PYwnN/av5nLm22kUqexO6mhJl9S66TAWRHQ0uJHN3W2QgorJmGi
jKF5sOTV1MunUi9ZkLsUxLIkkpxfZJ2cIKUc7FoMU4DEznoE0mv8Z1zoWTj60GflB8I20DcrS22i
jnH11U03p/Jpyp3/AeZ9Er4TFrl93td5w5wbRnlbgULvarupCBawNJztjv4RjMSHfX8wTJpZixxw
6MinbHQQ8/rt+tN31pONyV9bZMOex0QNKkky+VR1/FLXdWTl4iGf24cm9n/a5VYR5orboIZtexDX
sxvonJ5rbzwwMGPYZEtRfW2BDVumVp4xKIVigS31EaRopzgBD+Myv9yf/pV7tQkxpp7VgS4ahtYt
XZiOge5QSe4eY9TR3f/BSv9NpLFTjXVcjBSeouhkyHRGgnzRl6TaysGsnKAm4FggQ+LMmllXNTBc
R5cjk+KTHsVjDUJDOxvBRh4f749lZZlN4LH2ydJwRLHxFtRHLuqL423prq2tw2363jg8XhcZFJW5
dSWKnnrqPjpsClNVnnS9lT9YW4nbqN78Im5GVtMR6EVPexmIueox8HQ9HD2n2wM7hts2YcdONWtS
zpSdLRepj2Ue3YM7dt87uRkIXhuEYdC9J2KuHM7Ouox/LMyLA3skc6CT9O/9NV5bCMOUSzwNfHJb
CL/CFawJR32lBJSn2Y4g122KDHtmS5ukHZ75V6raCbdsBcSYpPJwv/crO9SEIRepHffA5llXa46/
JAP5UJR75DrQcROGnHKVxouPkwY8QFCw1AkH82A1HSDetWXKK3NvQpGH0RumebKtK/TeCpDgiYs3
LQj15/ysarUjmnYbx+3nb8yA++XU+hP8xSzzZym9ELJpG6fl2uwbRgz5lZa50kGEa6miObUfG//b
vnU1bLeLIUnacnSaudY34pTs0DFrT+bsNiPGEUyzsYaolesBcJF86ePmZ+nJoB2rfTEVk5+xrqQi
AEPIJ2/WnyHe8HvIt7jd1zaMYaytra2iSmGso2hDljYPKu8OSKF88Vvr7/2ZX3E4Jv64S1mu2h69
V+JLnH6UtA2G+M+utk3AcTqrppAxfIFLEn5Iq/pTs3Tq2ZlSfrz/h5UdaUKOKyVTz58RPiBZ4p/8
IfafXCa6rTqZteZv1643tmSVXjtAhQuvV4nYZftNDdmvfR03rJSi7L4uUkTLnI5C2KjIuw9JQtzD
vtYNQy3pUo59C3Oycu5ETazyB4tpvLvvN/8eVAcGZTIzon7Fm0et6LloVGizIZDdKfbiM4CvD9ky
Bb76R9n2xgtgbQ0M65XxkNcQWEFUd7qp4AzfK6/ciEuvNW0cts5Axtm1CvmEHPdjuiDVVnQbK7Bi
VqYwRpvPOcR+kQxAMvKce58HNfyvatvL/QVY67hxyOaTngdwUyFqRttPUqTq5OvN8rP3L5z/oWjs
LCpnoSQ5czv/PTvkICACKEb7pQaHM3HIObbJxmXh/Vn6D1ujWrq4KTrWXG8QA3d6GZUI9Bbq/v1J
+g9VY4wpKb2EUdTNCfU347KpA5cuxaf7a/AufMn1/8PV2C3JqGbpNleWdIeZcsgyVidpPTvkK3ij
P9mgEhhGBEAQlGB046x5/0D4D4ujBohFt01CznOeyZ8D7iePIBZgAdijf9uUbiWF1qbu9v2N35sZ
CHrpWHqPSTvPZ4S8QB6Ny4v8c3/q1po3TDpuJ7/xmPAeZ2G5z1Pvo6aMJ/TL/dbX5siw6iJmfLIm
Qc/WLL+o9puXiaOXd1cpt6bn38Pxv+FG6hvnMid6HoVFhitIXkFrPoRq+Dx0j0X5lSygT0d42bV+
6fj3/QGtTZdh7b5bT3WZ1uw65eWpmItPqq03POD78YP/sDumlZ/TsbcYxIGuZLDPGR1DX4UN6umX
qTzd7/+KQzE5HkHhBIX1HD/JrOaRk4CD6GXW/fdq+IpcF9Vsw5us/cc4rSuGKFS8jOwK0aPDSF7F
NB+tejhwYBdZo8NaT4f7I1pZEZP5Mc3bNKs8h92Icb0AkutVwOQWhOX905WayhpinBeHTja7luOr
1xSXhS1HUdAQhMW4hDzP5KuvtrTGVmzFBN2K1K6aqqf8CiXuwEt1WOr0UFcRylJ3TpVh6+5EpM97
xHQy1R3rvqlDh3rzzsYNU8897nE8yflVWNmnvml7hGjB9HR/kde2k2HkIBBS+dJ4/Oq3c9ixMiw6
8TtZlgB+UEr7adE8vP+nte1kGHjl9Jme2pldl0blgW6nOdQ3Jqn7ra+Mw4TZMscS8Qjk49UZy0Ph
nmjyo3LtU8e/U/mhL7YSsytbyUShgq+hA7NfSs+QqQ/8kpwqPQVNWTxUgHndH8nKdcFEoToSiqZM
xuRsUzuQzVfoC4Uz+Xm/8ZVFMOGntLJV2ykBU2jSoypGiPOkw8u+tm8DenOeLkUJJUQbZsZIMYaU
yO4sG8vd2D5r03Ib0ZvWE8onjYOInsfibz5+Q34qkPM/+3pumC/teV8KDfP12XRwvDwQU7eRi1rb
MIbxjuVcDJ1lkXNe+qdOg7gOUtBcOie8XTZOnrWD2jNsuBJLVvY9FtVyflP7S97VgRCHOPknA2qv
nL7oNA9bsafaEDdCz7DjJo6rirg+OS9t96UbxwtgTS+V+kT4nsoo/MFEoY49dORyCxYwVYg2l2X5
Q+SeE0xT/ff+eq/dak2ayMIdmDuN0r0yNh7a6WfhPNa2CCF8EDS5CuryRzZ/S8ZPfrxVoL9ieCY+
Na440v2Zy685FFxCr1nUked65xFhYk5bVk5EZT6/9ikLdbqc6oVt2N1axw2rzuJhYGMz0bMHjcWA
6fLP4ALEcH8h1ho3jDpX5WL3DCm1RtLh0Vpc/RnCEFvKiiu2Z6K+Sm6VDtBScBn698DCLIHah58F
tbPhTNfaN2x7igvf1h6l58E+EKsNuvGA+p06y3bOjmHXM8r76xbaYOfRHw8+7Y9qi/xjbd4NG64m
zcYRUrhnu1UnRefnxBk2vNGKnzYxXm415X4uWzxIu/JAhvjFVguYKYd9c25iu+wKcbWlJtgxSwkG
9TFICrxEUR8fu/vgY9TEePXgipGi873Hfrb8DySxiA54Ejvfdu15E9uFRFozVx7mHtGSU9f1p87a
ymCubEgT3OWxjNWNBVtNu8UOM886eGny3fLci3S3iNRXto5JC5lJUajSxgL4rD/34DIasi0t+rWt
YxzDhSxYX+UIYYNF6kMrYKqLpj/o5P7YN/OGvbp2bZOlRqykq4LGn0I44MO+lg1LjQfbinuPY1KA
OHRy74Hn3nFf04aplss49RnwgOc5fbIzdebjHmVeHLMmnEvrYqlTBytZ1F7giCLoUVQlHe+yq+Mm
nEveCMhxLaFnopLvttW1ASXWzraNR3DniCbru5KesUuOfjyFDjLS+7p9s60398xcg0FHNmi6qL9J
VK+hyGbfJjHhW62bE7e0NT3ng/+iiwyVx/YeSrzbWt6s9U2vlziLJXQcET9u/ENh9ZeWbZ2iKwZv
UkCipFnMS4nQdA1+nsNY2/UBUOrz/dn+N3/0TpCJGTZZZapvug6o6cpnapkvA/UrLYNJ9Nb0NW3U
4LSHalTgIQ7cuZmc/KTm3C2ebV02CTuIqpjiJMirBFVWKYBFbbMrIk+ZYdJCdErFrrL/eCOlbgjZ
KhB22j2Nq43T/d907ntDNyw7h5raUAul/g7zlP+jMz48L0vJPtvKUz/9niZZuAgtj0QWuj80qkk+
1l7Kf46cQMzJc2j7IK3M/p62sbh6E9BVOFjsA8sZDVEK1eog7sHGcn+hVnyziRXz7IkPrceTv7MP
XiM1T+PXQgJJKS0if9//xcpGM+FiIOwsu7HNvL+NrZNTZk3NE4EA6z4/aiLFeDrXMbca7y+gJgg/
dAU/9l0773NIJj6M2I7fjf4EGF1GM/IxRZkeiBGRvdijrwMDNyFiTur0AglM/MBtAXrW+XhpdTIc
9k39bUneuI8qFXEF9Z4SldUtVZGf9c2XMrPijTuhs7Z7jJOdkVxZ/UQqiL+Ln1x9rqYxrIcycEDU
nHC7C5K4f3FBjFN23xHdDHyLH/yWkyOXuKN6W7ynazvMcDZeVd/w6Qz+pQIRIGrxD9rZAkevBDRN
9BgpoYXmjwBhBZn631yVIYlnRAHlqQJ5X+z/ggLYsd4sVV4bieE7RuiHOwUKuWWQQ2OCF9PBAz/g
/c2wslgmmmxWPc0Vjj4ZWM0FyOag/j1sUnusXFFNJBky2X3sDxYaRyreYx9ooQLAEIEwvt/5lYkx
gWR1YztAmsRon9tLaI1LsLje4X7bK3kEEzmWt3acLV6Mg1sMfaCmr2qyz23zPcUDIfZ3blJyW5Y3
toizQDsWu/0F9F9fGeAK1NlSzVnZpCZfJbVLxCvrHDnyxo9EDhQEPXruJw1u+hhRI+cP32QkXPuV
YfKWGlBx28FH4e1kB9DtBtG7E/L+d8HiADC2YEqexi7e8L9rS2NYNojqW6LdXCZBrJ1jURaBSLKT
535M4+JEpnrjUrAWajOlfhfH5jklXfpk5eqcMytsfJCdkwnsxkeBjaZRTBlMrH/UjdgwR4F1f+ea
YGLNFtnEiQ3iqieRtk86n4+JFf9Tui5AwiwsR/Ui1VbtyNrwTORZ3tbctpVqk4DabtB41imlH0XD
gjazAjAjnErHCSfkeh29BWh8l1UYJ5sJSeu61nZiJJuSYCg/Vc10omIOeuvZq91TATJYpsHBwB9j
H/Qf1beW02BM+43r58q2MbFq9shGdxJsRlqoddxvnV3Qg4Im+7FpcSkLOoJMISn7cWOXrnhWE7Wm
2kVxq/DwO3cZvhM7jmLJ8RTwNxLna8MxXMcETqbWG2O0n+RNJBJkc1p5JmI6FsBu9um0gb5b+8/N
+b5xURaE2lLhuPgPZBCe82k6cDBwj754tZCN5ILuc7gmpi1LpkmXDsV/5nl44sijVrN6qmP7aRq9
QNr+zm1geA9IsM6lVQz4T8Or5LVKSwiP51byPDtZfnDbzH2GkGi8cZVemz3jZVFZouqG+jYq2RRH
kLLcLl0X3xWRngBVTdTL/ePqthrvOI5/jfzNKuU9iGSa+ra5iVPw8wgl2JNX6Y1gyspBbsLeZh8H
Bui4F5htd7uVWv5lIM0hsTj0TpDMvT+GlVPEhL6pMWa67vH0CeISCTewSIlihgQBuB0GcmiW+pgs
nyyxRe654mtN/s3FG1FqIMvqSWaEa/dYSEtxHTDHkQg1TkpWuRPacdL2qJOxOsmeeyJ6sD7fH+2K
f7Bvc/1mxXzstqyPLSD7LJ31YBCzfiTlsoRLWW2dJmsu3mTpHGysmzUz+7PtDq/+5B1avz4MeEgG
c6J+Ja16tNvkKGx9hp5Ns2HIK1vRxNKBBxGYpN6xPzfLSA+ydr85okw2Gn9v1jxq/4eCqoLm9oDk
RNSChjLw53459lR/h17z1t3+vb1++4NhsWVOhtF1HRoBGpkeSjHz0wR53IPdaS/okHHeOB/em6bb
f4xbveC6qmg6uVHpNZM+x5o2y2XSFtvw2yvtm0nyuM661Fny7CFPyms3eVdrV+gZXTcT48TNapHk
1I2AtaFBObTpY9f0XeRZ0286aHuj0nJtBDef+sZC+jS2YwESw2iQ5UObuNDe8Ls9+ZbbGAzzUxnp
Mq+waWTLLHmgbSOuNmZqw5W95/Zvrd+275uuQ2YzL1vQjUa5n3zVXR3aC8oqnezaDfLoZrvucLf/
3KbuzX8yQouUtDp7mDyEXAfnkNXPUAZAggTgICBspJ0cPf/bDYRx32utrYlx0695L6jyBI0W3fzi
bsIDj0HzY1/jxtHME54kPRiRHyAU/XXJASfI52SrGuLfJ615RN7myjDswvFioiwIkxLQKIllPtVp
G/ikPRG5/M+Op0vK2lcQRAW9x4IGXLTNrA83VcdxzEPZv4AR69hP4mq5cJfVEKbMDj3Sfc5lcaiH
5dDoOYg5sMJ0DhcvubgjCAmaXeJy6L3hLiA5AGibj4nvh7Q5lVVCjlbbuYHU6R7UBSbITMVzlKK0
rq78qOsFIqGA0Fn0MmRbDmnFJsw8fF7TqWB1Aq6V3n+gwxgUMj1z0FKjAuOXY3sfd20iM/k+9drq
M4vTaJJKh9xvQEM7goDxfusr54+ZfK9S2XioesEckc9DzGSQDDJiEKzfCBSvtW8sc7wQN576mEfl
GJ/KCaAgrz5ZU3643/13bwRYYzNj21dU4Hme+FFpS4GCIPioxr4pVCcuK4NSCzp+aUkeV8+urkn5
F2QdBPECRy1Fe4i1O1obOM2VgZq5XeouREuas0hNVcR9EPBNBd4wjbMlrbTiqczMLtg3mdQDXPC4
TE7AeuZAEFBtZUbXum8cHy63tdNJ4UX65lu9ZTo2Fvs5aXfDFa7cQszsrjU4fZFXlhsto9UHyOD/
L5X5RzHPdViiSvL+blgbhHF6eH2SStSCsai8gbiEl3z2pD0dfOnu/IFxWsi4ypKBSS/iFWaJjMU/
Uhaoh93Kga+tsXFg+GRyrDq3/ajJil+F8utQIbq9sQQr/sok8sDTbeQOsiqRRxEHcdmlI/azN+lL
K7oDK3S38Z+1VTBMPlHT2LhZxaImR/oL+iZkbi7+4u1bAzPzG4u2ymbp+JEsqoei6U52UUZD2Tzc
30Mrs2RmflMNLHfrED+aHPrBL5wvsifPLmq3CY0RHe+3iBZXltpkNHX0RB3QrPtRUTDn6KNeBGWA
5NP9Qaw1frPCN9coT2a2P8nWi3phW4dOTcsY9BO21sYS39p55+phZoNRTM2zdmF+VMfDuRp4ALLF
ixz5oUl3HhxmUpgJIRrUe7qRqsCZ67AFBZ/xOdfWxnPivdcyDg4zM0wTCYR4N/tRNdVh3ma36+Vl
RAoST9gD9LqO00z+2bcahlUza1QVRTAjcjNlHSvR+EHliv/db3xtKYxbYFaA1rQH6xusejnFPiqG
WX0gDoP2m3O8/4sVg2aGQdedxQdv8N1IiOyS1JAAGspjmv++3/rKXjWTs82gwOWBSEUU96UfLd0S
f1Raer/ut77SdzMvC84lS7vU4lE2xvWjO0HxIU4kfxyqwn+9/4uVFTCTs37hMS5vDslK49Cvs99j
D468fj44jbtLBpvaZoqWa5Eto1u6UZUOc0Dbwj3MoqiCrCJJmIs2O98fy9p03b6/cRwpQa1gU3Fs
1XkBFl0VTIKST+pEhK7bd3zD+FbW3NTvAkJlgBStcKOJfy1QQY832L77ppnjaGfLckeNvdq1EPIW
H63WfViyLcjnylKb6YxqnEVpVUpE6ew8++kcFtPyYfSLg7dJj7oyNWYWA6VK0JwYZy+iXGjg02JU
4xRbmf6V5TXTFWMNR9GnjohKIdoh4kuH3KiIPX+IkjbNd6kGYrfexvZmF+V9lhEUXdOoHoVqDzyz
2jQgJJa7lC7xA+Me1ngLTUuBKwbn4HKe9TwHzdSAP0eOeyoZcD6YepEexPEqMBnQKAV4P+gG+nlw
xAQoev1y39RWFtrMuadKlanr38bQy7wHWaHDI+mQfpcENgZgeG0x6Nxb6pFFMR/sbx3lTeQovgV3
XOm9mWdXpZ7yulm8qKoTEDx1mgdLtqeoHnNv5tlpgfQMt1MRUTJ9War2Z5W5YdnHPyoybOQx1vp/
u/692aK2k/iqTxw3ymIn8uYhyux543K01vTNebxpGtwOWVLXoxcR1GQq3CaGMtsXYzXT66nqYmvO
cCmqKxiUTZBU2JERuU35bTBvOq1GLvPJhdvJirQJdJ4/UI+8gATxlxi2yrXWvKdhtaRfMspG4kac
JT8J8JQoh0VJQQcClWWf+zdzonmS91aHQFskARNo1YVXXUC8jSf+ysKaGVCXgsDRT2sRxV77HPuT
FQ4UbEu73MG/6KM3CzAtqDFLehxcVjzzw+hV7SMZNqPDK68aU0OQE2ZZs8K8TPRzm0SA/ffTdywy
Gf7Z131jbWddEA83BDfKHf+FIvkOjgrobe9r3LhAD3GX1amFuRlbUD5rHaFeZOO5t7In/y2yeTPt
ngVWBD/13Ij0ugZoiFb8CuwH+A+rLj2m9rwHAwcDMxOaE6TI01naXuSTwQmzHIss3HZr36/FwcyM
JlHEZSAihBwtilIOoE1YDrGKVVA4zhz6PZeHZSDpcwEu4SCevPKUVe0WAG9lDs08Z0vUvORdz5HD
4snnGPqFQblY3iFdLKRTM5JsXE7X/mP4bLKUUi8NzDklsw56qS7dgvC2nrMj48u+vWamMRNn8rMG
JE84GHJ1GOpmCDqk1XdtZDN/SVhnC6BbWQTele7KrQUAHOYwgIrut79yvzNTlbMlWi1aISI7JZ91
J445n6Mq3ioTX3GApsrgqJQ/zUPlRXZO6wd5KzhsRfz3ft/XGjeMHCRzXHUeIrmI3T1ltV0eOo9u
FYKtTYzxSsZBMxeUFQiIdP1PWlhH6cpHLufP9/u+1rxx12oT1UIqJ/UjcH+fgbAKWt/5ktBqz7EP
fbsbwOCNk+Ic/JC1GkV0E/sJ5MLjQ1naW0+md80Krd8iJG9aL0WyZINCsMhLJA2qWLwOin/pqvyl
cOlG6nPtH4bpZgUvy1r5IqowUwHLuovXNhXq/csTr+jGNL3vBDGS29/fjATwKu3Pg/ajtOTs2fG8
pwLclKDjy+xbSIcHk/ZRTVr9KKZvxJNbm2ttcLdd8ea3DcvmVGWWiBbSPQ7l05Ikn0laBHG39w83
m3nzh5wVNRucHOERTv40mX0pyikJfLt9boctfNfaKIwTPF6yRCZaIhNU65cxVhHgXlcmx0OfW6f7
ZvKuiWN9DBMXopDQyIR7KpCG09/L3vq+r2HDvMUwxhm678OvOnlY6Tg52NLaAKat9dowbsAMNCAU
cExeg0LegVrfySi3Xmnveg7im9J4wFmndQVYSMSGxHpWsz1FbeqogzdXe/ArHn5h2HcPqgrUpcC+
i6ZEQGrioMEMRj4N+ybfVMvjIvXzDkDlKOnan03t2sguQC9ii4h3ZfpNJg9vmnOohyzu53FBIFgi
YR/wcpM/bG3+DdvNNQpOIFTsIxbiPHtO/E+9+IFVbpUIvXvvxtwbhivA7+/GN9+aDYQHMtWn3O2u
g1p+W7F/jFGVs8sATLW8Jlk8Z2hxMo9j9ur/mcp+Y3HX5scwWeaReViSBhkvMn9kPP1UZ2WUlTs9
gglOwjVlyKAmwiNQtYACZsyaoxiXXTkEzL5puaxa8jZHkEIP/oF63YUU06XKnD0xBOi3Gscy61qr
YbgrRnYpIYToDvpBy15/vL+kK/7YBCW1dpIvdOjcyK7ri186h8EWH8fsJ98sRFxZW5OsQxJv4FXf
uFHvdZ+dZQ5aqwdz0RTcH8Ba87eB/R9n19Ycp85sfxFVCJBArzA3M47t2Ekc7xcq2UkACRD3268/
a/Z58adYQ9W8zoNGtLp16V691rtDqxqrkXUDKmkWsz4h+xf1eXfus+Z0fXjDvqBDkrKarzlpkHb3
5kZEeeAnOz/oXm8bXItbOS65WpaePfMg/b0ulocGgP7H9bFNdtEOWntp6rZIkGqZ+/ksiH+fi/Wp
UNXP24bXIpYuReo4Kyoehc32S2cfqg59EmrY3za8dtR2aeUighoAFqnaS2u5F/m6Z5P967bhtZAd
R1/4lQO8SIO9Mk3az2k67dt03riHGpxGhwS5YGkCOWGKPMjsPkJO9w2alcfrMzcNrR+z7uIj7Q0k
J0vdLxZh99YW48dlhL+qrQ7XEUDlVMi+dVD8GVh/cHK6zwJx17vOecjkWXL7PqXs9/WPMPimDgdS
vBiIcguAOAs27VVevRWOqCG+jJ636/9gMtPln9/tCt48Slp1SBSlTnlfeTPkC3vczK8Pbpr+5U/f
DZ4U3AK7JfZMQBLPq1ceWV89M1nedhPUOTlyJHW9Msc1s/UBRy/z7l+SEXt3fe6mVdbiFnx+8whh
Bh5zL53jmpLfYLVTB+GLxyRIXv2heLUzd+vfTJbSwnj0LVYgrcbjDjlY4KAebBQvx2yrUGZaZS2M
VYOWYz6M/qsXjOhGGM8JWGWv28kwcx3x1ZbcRSUJNSySi4it087vLGQdt5rRDceujuPKwedm2Z4X
xGNmt2GQlvuxRkNe56EYt6kGZzCPjuVal7anuPkEeK9MMfE6uU/qke2vG8g0uHbuQtbPyRuJVCDz
uuEwjf0rhP2yjVPXZJ7LqryLMNDGSIGmIz9OIcE05NbRybzv07Aey6L6ftv8L9/17i/KAd3fYBnA
e8VPX+my2qFqIDF/fXCT92iHL23bphvnFe0qtMUr2t4Ri8SUbNFSfGh7gtfW/859GGzHz4auiEXr
P9ptsfMntXG+fDhzDH3ZN96ZZUZdKRBAYMSJAxkS22manVU7zSEte3q4bpwPFxd/cXnFvPuLxgtW
5GznIs4goubzBBlcJ+7aNp7GLWIN01dozlkyb0Lw2uRE7eA5pVCX8xf2qVbeltiJaQU0B81I3kBj
VtgxRym4aspdJsv9dfOYhtYcsynK1loqWcYV8SJf9vvCLjbuJSazaG7pV9XSD1ZWorLRovm3Py0A
kDb9LbIRPhZWO1v8YC3I7PZFHBDeHntJ7mSg5g2zmOauHSXEkvXag/8mZvb44JLpCMjigXBvI2du
ckrtKFmE78s6IOPJaX/WYxqW1VsnDtS+5RFHfB1vIa2UVQS4y1MyoSwSzmPA3mRb8K83+cxfiIuC
I4ExreSU5qLZMb8s9tUYbHjNh1cGzF2L15KIGVd9d0QyNdsN1a4ckFsVXlxaKqqKvfS2iJoNa6BX
Pot26sYWQnCx5UyRcPfBSkMVfLXGz9etZHAhvfg5BqnnMq8ukd8kSZg3g3PHZp6hk7aRh9v+Qgte
V3K1jksiYxcyMzKxw5L9pMEWh53pA7T4zWW1WCWzPbRezufJ/lY4x2DdMI5h29HVC7qRpU7n92U8
W+u+AUXljXhjOJAWukmyOAC1OHlcduLYijWNSgffcN3ipnlrgasS4q6Fr5xT0QT3hRqfyq65hegI
fq+XO8FUWzsqb5u47tx/0PR9XotkC9xqmLdezlyDoVKpT8dT39gXlduwKtsNJzQNrQUsU6DIgQCX
cxINf4CKdDS488bQ/xE5/PVKhEkusfvu8J7cfHLKZMXy9d13i61QwGkjq/3elc+ka0LI74Ve8UyW
z0VQ7pV4mC9dk/k5XR8Uf+5IGzbQ7qqqHV/4yU1eq7IIl0mEbfk2qh+F93STU+gV0NR1J6hgEhln
6Ap12LxL0CJ6feiLET8ywMXo7wwAWZ5s4QvWLajbyC5f0vKnk/8UqYzSZYNCwRDmegGUyA5bOeo9
sWdXYbX+XBU6iLcoaC8L9dH8tUO6rGrXSthUxI5v/yNQeAF57mMKorpsebtuIZP7aeEuZNoVFoA+
8VgULBLZpb0u2epdMBxGthbuVg7mMTAtFbHlrqcE1GbQJRi9NWyTVxQsH1h600cwvRgqumrlS+aP
J+S3IhYApCpvwuQTpldCp9aH9lsC+5R9H7Y5hFw2YQUfew7jWuSXKavlPATkVPL2Lhnq74vl36Gj
6/f1lTUNrwV/HUB+1Oe2jC0A8YpVPLprHVUD3Uh8fOya0Hv+39AiHRi9PJEXcdORU02T80RtNP8H
n1mzRZdg+gItehmrWNn7eN505UXKYP3R20UfTu7W7vCx74Or438/oUwdr0jF2MRyXg5dkx6p+HXd
9v+BqP4OXLAH/+/QgHtD1lIk4wlq4zvFv/vTr4S1AOeBFoS2Py0O8a4kiaq8D/Oqe0m7IQLX267M
m42T1mQ7La4TCqougJ5lXIGFKhW/PNzSCL0x3rS4hsY4lBS6gZxyvKbCxkuWkPJhw7E+3rPZX+XP
3J8GlUAVcbUfCK/Cbjil6blb//Xm5+urY7CNXv30xAzSEurL2OlG56Js/pirojkX2GtP1//B4Fl6
/dMTMiBFnU6ndcx2deAeeHMLNadPmF77HCqkKyyrJKdqSv6QYVQ7njm33XOYrmJQTmjsmNhEToGo
4aheQkKn6m8dXYtnSibggRPRxWqeixCC8uoi5rzFBWWyuRbNvTUn9aCWIiZFk+3pIrMHtx2TjXeV
YbvTSRnsJsFzuezJabLV13QporYLXpgtDsPmZcX0AVrI5uCxH4u5BuQbdC11Ve7QpLpxDzJ5vBaw
fZYlveUHbcznJwuUk0AB9s7huq8b4lUveS5J50oogtO4sv4ZgnNxuR3LP2v2HU0jG9O/pMo+2E31
uqeYQCSRs5ai8asPiS/D3oXs0/DNTZb90nyW2ds0bOFqDKugV0DBtjYkLs2KuO5Z9c3J5+WZoF/5
eN1YptG1Q5lD02HsodcZy+Urb4ZomOXu+siGJdZrn6pMVMbBIxs79uPgPUHxaRFfrg9t8H2dgaFy
sRuknWxjl30tvXOQ9dBI+pqBkPP6+CajaJHrqMwhKcPUBRB+1E0exmm4KZXDfO0cdhVTVX9JWVoo
CEMzPVrHLXS2yeBauLY8aWnuZ4gp6/M4n1fw6ii24SYmi2vxutIOL3MBi8j+mS73zP6dFafZ30IY
GQyulzztPmupGKwWGXsRu9m5pc7G4W0aWctIq6lN635O2njMG/BAOc2vwMmfrruJYaPRa55oObM8
MmItZ1RheH1X5Y8dVEuy8szIjUeUXuxEOHbrHJAmppXIQdfdHYAi+HV9/ibbXBzp3WOUg3Jd+AvH
onZL2AfqbmrEhpsbfJFd/vLd0NQpuhStwi0gObu8JWELVYDNq+THrzimlzjBkCEFafI29qoHYq2h
O/1KW76vygRsuV+setnwHdP6arFq5R4t/cv/MAIeuVNZQILN/s3VfWF3u9uWQIvZlVJKcvABoosI
ShzoGbejISi2CkmmBdaiVpUWLzJXtLGfsH/VklQRuutufIjqNU4nCISXNIjZ1R/sXRWk0Ol11G23
G73Cyfp0ariL/ab1T4T8LLtH2j4M9etNVtdLm7moyIwsextnq3ie0BMSNsF4E4sEYbr8gKIllWml
urhTwetY0eO8Lo8glPjsgo/3tvlrgavm1C5yKbu4qptPnR98GvKNh5Rhn9fFB9qsYbnq0IYnq+yI
3uBPHNSeuZ2EDSWfr0/esDVQ7XCtgtlyRd50sTP1z0l9dtP8qa+3ugsMMUu1mA1sSR1CevBXDVVU
AMLdPwgw468yzr2v1z/AZCMtZivwXjTzihJG3jmRZ594MEYEQl43dTDAgbSo7dVcpIONVhWnKu9U
Od1Z9KaGUcJ0Xoo6w+YYgGYpXrwkSpYg7Hpw9tyGS8Dw2mHb9ipw1eVAadMKJDpPRS1xOz7nW8SO
BtfR+ShkAdVK2mV4r3XMDfvC+7I6AFdYI0Tar6+tYcf0Lmv+7txSUlqC2YisxLP3qul287xFnGxw
G52PAsQ1bZ4v2OqBcH5Blme3QqckbDjS17ehJbEA2rFrFcPEPCa9uBjl4yVHRfj8bR22JLANwaXz
UaSWuxCiRjse3XvLlqGQ37v1lScoA3cbyBnTAmjxOwF5JdYZT/JSuYfVz8OiczcS46bZa3Gr6qJm
bV+5qF+nB6v6FEj/VVWZv+9EGokSupW3+ZAWv05Fsxb9kU2sqvogAm/n3SJijFSLTkOR8p50OHfR
JA0G30XOaNHbcnyDcXQOikUuYF5rlB2DwzB01Z09fw/4V8fZtzemoHQKClEPSwJOBTsGGWxEpwSU
s1u5RYPT6MwTwPHndVZQB/SR9Q5YzxOr1t31xTTZRT9qFaCO48qcS5s3brHrzoW6GKn+gJv3yAAH
v/4vhr1BJyPI0VE/MJ6j5w70eN3wTMc5muWpVhuubzKQduY6eS/8qcD4XUbPOQnuiuXu+sxNI2vx
2gdl29m5AwgOab63iftTberjmobW4nUqO88eLc+JIfEXthcdOSBlrs/acJDovAPIs0MzesQdpKw7
VFHUJ8efRWiBg/D6+Iap6xArFH77BHSdXTy0oCn3Gp4f5mXdyqz8V/r+IP30F8wKsD/Rux2NvdoP
bQu0BsUBb6LDgN445q2nVNQQ7HmYW8CSgz/XP8n4p5cIeXc0JutMZenzDsygZTQUv5rgj+LfKrAe
cHA2EiTa8jxyMz+c1VaazbBMuh6A7cxWRp3UiycIKMHVwtGmT33WbbzfTaukxTZyy60rSlrEcnBD
IHj2S043HMw09OX3d8aaiwXS1ysCbp546AU8KpEgvL4QpqG1WPYC2rAkHXGMLeQR2rWfk6bfGPrj
5kTCdAxW6iubODb26KlSIJtKD2Wnotr/NKT/qvpxCpanpH5M8o2XgOlLtABHO1DqZraHF6T3pwvK
ExRCN3Ylk+NoRzBvG6cuuFvErTM74cxSNJNhH9+JMdgCJxu2bB2TNQCXTFwUnWLOv1buKclV2Kff
J7LV8WpaCx2V5UneTkONlwyvxX4EgYmSAFGhWL3O3b7kP1L2TY1QTGq82+4tOlKLUcmyIshwCNEg
HKYB6n9qw7EMK61js+amBM98gLeGBNKhzMrfmef8vCkcdFgWsrOUdTiE4mqSERphxjTbmLTBiXQ+
imHyhmKd8JqpyuV+8Jfj3CMBlPBvt01ci2N1UcrhPfInk1OMxw7vwLgK1MZubTK4diyj0ttl6YxN
As2mR9l5j+QmlTVcQnU8FrVz7hUJSJypk0GnKl1CD6yZGzY3zVsL3B6km5Yj8YBJhvKO2ZOIQH5v
3za4DshKQDKQCRdGWZd6X6jhW1umtx0lOh5LjhmjfYKtLGj7f9lKRSjmcaN2a/BDnTO/ljUZS0tg
w4drd6W6I9PjtuaOweI6JIu3c12REjNfIAvrel+zeUtnx4Q50HFUvS19Fai6P+ff6i/jE4jdoz7s
0eEekcgJxR4ELP7uejCZbid/sUq4XbOQHv+1xORQH+ZTfr9GdeiEqLxuHComS2kBmy9lSwrwhMZN
nuxTCe5qtoVLMg2thetYsMxRlyqFn9OjTdbDUG6csYb3i62dsQhff1k6bGKLO34aKf9R+uJY9PVz
P4m7sky2qN1NTqoFLs0cPgCgCQb/pP/SKSdM3f5TOTn76+v78fBUB1RZY4bo7UEwPdUgR1iGXd/z
l66Qv64P/7GVqA6qQkIPvA+238ZFMYaeOvbNS1+e/eLFb7dqiv9pqvx9aac6usq/yP4MUCY505Ad
ycHdzaflaY2Au4nkjt+JjU3OZKnLfeXdzVP2NV1yJPniORl3lsx2eU4+tU2xcUn4+NpDdZTV4Mwp
tRxksXiBRAFANhHQev+A0WDfBMlGMJs+4RIl7z+BFe3q+rMb1+hzn1hwmttvbrZsMGSZRtfD2JaE
D5UHEQKA57BHhWx2TjLY0lb/OJSpDrQqKJrPpxGe2g58V/ftwVe3IW0o12JZKQEWBtnhqpPXkVcE
x2bZkoExGUULXzRBu9nAJhcds0nUpmJH0LA25vXGihqMokOoRlz9uqZG6g3sfseWr58Ien6vh65p
aC3nnNdelU3Ex3XEfl2rYN86+cZ+b7CJjpmqu6VLpxFuCO7XfT7YkbJ4lLZbjy0Ob/5gP9BxU6rM
hoEq30PruRc14q4rT6IDI3ib7db1jnT/LMMWqZ3pSy6/vwuorsvbKUtWNy46a1eI8kHgwdukzsYF
xbAn6AQSzJqqzkZ3VAwIXjSpdJcE1dM8O1GQZ6/XV9n0F1rQdiXU59aZuTEKRjVbQ7u8d6rvfbel
2mOykHYADyyYK5DvwItkAFk2uVeVCq3U2fD/izN+tNZa5DbMocGA7ELcyZe1/DrKLymo7fDMgu5R
FEz/XjeSKRS0IPZZa9VsdNxLhiZMebXv2nF/09A6pqrOPRscKrAPB7Sy9vxobLbaUgyz1rFUUtJk
YRl2tdmDnooK5j7KebLxOjSsqw6eyv1mdouFASogIaE13Ff2j7F6uW4Tw6VBV7MB+Q1tc2wSsa8+
N9kdAehRkZegeZz5Fj2Fwe11DNVQC6+fkQiIe2rZb1KgRwI6r9NumRUPs8y+0f11QBWmLjyggWm8
ihFQqg7ix19ktQGjMC2wFrtpMkMdp8IaWM74lUIOPffIRlyZhtbCtk6he9WA+QLKHY9kzo4yoBu3
BNPIWsQqNPx30MDr4mzKdqSwf9F1ervuNyaf1MIUe01RlsvaxUGd4wKChP/iRl6jbrOJjqXieWq1
4Czoz2VdoJqwymA4uhCR3qoh/5fh+mAz0zVlFEdNekIv6HmK+GP2tO4qkJocmn9YlO+nKWx2/Hih
2907rykut59yEl23myHedLhVOxa+146w2+w9r8u3ILlz+/vKRz/QTVUSqmOtFCS9XT8rvRi0sp+d
tVch9Lw2AFEGf2IXZ3h3BBeOZVfzRVdL5RBH9hwgcbZUikxDX35/N7SVjEmb2Ji2v6pdIIc9yLI3
TG7Yf3Sk1Qxgdy3khCgohodhcPdt3cczJ+cc7KPXV9UQDUwLYZYHSE3RC91kS/Y1zTMIWLSnyqIb
lxPT+Fog89WBcm0BYYM+X0PkUg6kQ08ZcTb2CZOFtGAuraGo0kTROCgfiipCKjIa8zsBqNVN5tFR
ViuQ9Q6SPfYJG/RZZOMjEhB7mswbbmm4mOg4K3KRUasD5cVN+bvo72pBwnx6ydiBpC/OdFtc6XAr
dKSvAP2ApjzzGNplkcTyb0O4UR1s1RVk9eQMgvKA0ihNij2BKPh1yxvCSlcDKjwmWDqi+IRoDQUd
oB/y47aRtYBlo1ha9J97cVp34RDISMith5bB23VwFaCihQRtfoeDfPrJrUfHAce0H2wspGl0LVb9
ZXUtIC+9eER/MgFSfGiaQ+Z3G7kFkzNqoYp7zkjGoBljh7/2RIRTsN717bM1fxVyuBvsDfP/15T8
wQFGtZjNuYAK4dSOcSDWyFNrJAp5GKAob6+x8Ifw0nlVD87OhobVUN+p4Mv1dTeY7y/0FR4ww9gk
6ymwfMD5M/JWeZ766jab4qOmf7hY9t1RAN4fqsoBPgtdpqjLcFWH8Li3bnVLGzY7HX9lr01BpyCx
T11TfJI0gGoSuc9kvp/J1u3C9BeX3999gd+zZmxcFKH8tI64aveWyJ9owUIRTN+uL4PhHqEDsTj0
AcWkUJstu3vu7EGXFEowBU/oTJMbh5rpL7QIX7rAlc6CrwCXfDQwEjZNcKwaoADyPETD6dP1LzFs
UToey0pKRaCDji/h094e6n/azYZ+0zpooV6NrqqdAG9JJyNHJp2I2w0JM+ntSqd4vT59k7dq8Z7O
fU1WYdmnwbWOKZ41hZ+gUF4drg9vSLB4WpivqnQgPjkCCjr7EGVyo6K8V4OIClDfus7nJn8j/tYx
bVgJHZnFSI+dkTp9nLbYTtT4mnry5/XPMA2txfSw1PPMwcod9/5wHOph7y83sa4SqkOynDyQvW+7
fZzZ2a4q07M/jjfh+OhfkKwxx4t7hkhPMfOvA2nQJlvQrXYRQ3i5F4d6t0l0c7b+Pw5xJvdVOYYZ
JLhb7ztRoLX4dZvVL6vx7i8GxRwGWVQwFEJv0kJPdN9vUUCbFtT936FJ0FlulriIWtveZZW7TzYh
U4aI0gVh2mFxen9ESqJymwc7l09g7DqObbtxWzQNrwUsHkdjpggYMn1n3dXp/erXoT9s+LlpcC1c
i3ElFEIH4I1u/YizPrJY/+hm1emmBdUhWdRq6TLMlR03SFDWQx8ye4vC1bCgOhyrJWMC1ci5i1M/
gDgshR4Dqd2NTdKwEet8V6jjzzkDXyAIbX/l6ofoflpzVG6tqOHKpSOsgqZ1C0v+t2/lpyK7r9wh
qsavC5DP2YyE922AOKqLwrjrPCXouMBDUg3dD3BfBSrKPbRqbhy4HzuPp7Oq+6tE5ze9tGItD6R7
8dxvYqud9OPV9fSKV6GkO+EN5sTF5N8pz4qcqb4lM+YwR4unvGtyf1aSPaNNpII0b4Xu5oBvOM6H
JsHgWjyttpMFslzl2bbSoyfKPRzpbE9bjFof36IdpgOgZjKKxM8LcF5H5HDJ/Xgop4XDjh3aI5g4
b0LS4W+0488f+9lu+i6JG4tmkRQQYxXTVofXxxAFjH45Yd5t82nWKgck//J5qfN9hwayqmJ7H0Gw
jn+Gxgtdv4C+xq85G6KWWjvpnVKcB8VWcBvWSMdFJY5cwVjRsOc2HYMwK0iJci2u7VbLy1uesfjC
y1+/+8K2ct3MQiHmnPlelM3jrrO2em0+jAwMffn9/dBOOg+rK9iz6gcMzY8q2XrHmobWzsipX0sy
uR4MQ/NwSvrIabdgXR9uqJi1drPNunqsq8qmzzSvwnkRIau+Ds43kVi76yeNaVG1qLb4LGuIACVx
MKfxWF5eSMMrV/2X68N/uGVj/npcM4IEvSeys2uvhwr7UVc8Zeg3VcUQd/ynM2299gx/pMOlWIEW
5UzBc3yIeOXufOf5r/XqfFqCeU8DcDatx5u+SAdPWZ7NgJCusrOVQNtDLHvIAO9kTu96XkPd3Q/L
adk4JwyLr2OpRuie9E0XyLNV03lXEfVFLqO1535TPvrLFoOzyXKXf38XGJBrG0CA2cJySB15YOwD
rduhpnWEikLYXBpnGr6/brsPHzkO0zFWXgaMYktL/FXDd6n6nbdfLWBEyxy0YMwOs/lTKW9qs8B/
6fE+AvtXdDN7rvnSnxpn6A8N6P02OBRNRtNCniWD74NPJzvPUD2f0wJM71XUdXzXVGPIq59u6m84
gSFAbW0HsFVjFUThOxg5cn52LvwTGzdk00dosa9qvE2o22XnzqWRM/qR0xWPgFsBCXK/OD9Ln5yu
r7vpG7RdYPYSVY9Zk53tYM5Oc+P6p6wrimgskq0728d/8RfmKp84wK4Loc+pmvomGlYGsTRwRYz/
QJgD5dRbPoTqFdqq5a5F5lyeqaDt3nHmKZwhLx5V82bFyvQhl8V6F46QhB16smBDTiby6EDxiCz5
o+dNG9vXx2fVX8CuHOxAY40i8/OY5M6uLbMvHIIFNx0mVL/Y8hIA27xm7Hnl4HO104MAnVsntvIW
JtNcfn9nmmpt8J7zhP+rGdxuXzVJ9kDshUNLdJk2Lrmmv9B2ja7KVyIvX2CDBEBCC81Lf4CB9Tb3
0Smz8mRRSCwU8jx1frjyAc2UKuTzeOPw2lbR0Fb22VzKMwk+rRABzsFonN3GBP8XnquzF29SRMpz
OdQHz0vPHDw73ebrwmR4fYsQYi1zgbk37LDyKVx/d8lWB7phbB3QlU+119cMY6OHA8fzZ5n+sNlG
Sc0QTzobVsL62qYrljSpf1Gr2S/lliTv5Vb/V+IfkBvttm8pIhhTmLUFLtqMfcrFz6U9Xa6CWyVk
k120k39Au7zoOP5hQE8UFf6upMN9l7iH65ul6QMuf/suXG3fQqZ9EPKsyBewFrhAQiXkt+NFdrtF
X2CyvhauY8Iqq14rea7cp8kGFgf0Sdcnb7KNdsDX8+gEswvbLFCmCtJYYfTxpiwpllYLVFsAfpz1
cJp8/Mrcl3QL2G945lJd/QevEFkuULc4eygbY95H9PTuZIQKfv/Njdqj2DhFPkaw4wu0cCVrqbwk
D4ZHWXN1dFl7D5anc80LsSvWjISsyQ7EtfYy757bhT83a//5+sJ8fCmmOrhrubBxcYZ9yE2gzXRX
ZziC6/OQb9V0DC6lI7yYkzoj9lB5RmUysv1iT/2tIq3Bp3QMlsicoE8t3B7EzJDg8HdQlzwRsfVW
/Pg6R3X8VeEC5dwSOjwW7XeZ3SXjF04/l/Nr+zBNN/F7OVTHXlllxnm2wMEk99/yHoFsgZ/x+sqa
LK+FnOhSWdVzMjx2OdrgWnFsrHR3fWiT5bWAkwQ0Vq7FhsdxeUJmYZTA7t2UIYdJtFv0CCDLUpSX
bY7Pz35JQp7WX69P++P3EvW1KBstOlQzBI1+sRZPZj7sQYAZsbI7VYxGhXsUi4hSdhOS3aE6FiuV
zbT6EkYq7WCHXeQ+wYMQYl8v1z/GsLw6EgskKh7zObyfBI8X5eEtNUHD2upIq3IOhJUWsH8uT6V4
cPC2mDcOd9PQ+gFJPe6PArtcH/Shl31KSpQQko2ik2nwy+/vjsd0Xr1qJdbwGKRyl2fqyEAM0ost
aL/Bd3RSK6ux5maybf/X6DohqHci6qaHhFjRoMqD498F07wTqMLetrha7DbAQkk5Bu7JL5wXME6B
s2ULVmqykxa7C1kTRoZ0fMyaIPTbCZAlJ276rbS2aXgtfNUiCtVywn4lwp3cL7RZkpKBn7KayyMq
jYLzjeuQYXtmWjALZ6gBj8KC0MaNktY9cdsPR2vYeV5UoUnIq7eERw0XLx2GlTaNNfVz3z36U/co
smpvJ95xzHuUq6cTumtu21R1OBaupWvOQHh2UlWOL7LIl3IoeVgk6st1pzIsjQ7FamcQgrEC4Yfa
AORH5/1aVo9rlu6vD2/YkHQ4ltUrMVB3Dn6p2nNfWENSEbkzeDI2xjddkv4CZbklYWnZuKCldg6y
++XlAahJHb8PfUnQWVyF0OzdtcT6AwqQEyQzbjtIdV6sYPJl5gIeekdmaFZU/H4Z5w1Q1ceNYQ7V
MVuLhNabO7funVVPIVS0VPUyuVM4ofzQDsW3wc1eAvt3XbohgAWnoWKfU3oTzBn/re0ENSSdhrRe
qvM6Rmj795Pn2xxB2wLS2nE7b8W4A2FfWp4OYc6trUe5ycu0sK/Y2veisKszaen9kogvUEf5cdO8
dYgWgArKryhXb+MK+jDO9zVI/24b+rKJvTucRNZRj4L8GokuFB2ceWjDvLgJXuxQHZk1ytoqIFlU
nR34yEsG/OlvVih2uj51wwNBZ8XqZMCbhKb1W99mEOv6JHtrN3cHehPDNmZ/2a3emcYpasceurx+
AzTrzmGvhInIcbpdP8g9Sbf6kQ17n06OlRN3HGvJq/MYzKCDS8p7mWXDI/PSP9fNZPoD7cTu/MGv
fVARvbG5CjPrKyUqLLuNndtw+fC0SCVyyaZANtXbUj0N6jjOHZTCgWD8hwc7tvzbTrdd0Dwtcv1h
nWY+1PVbpjwISQ9RMGSoiAZ31230X932gxyMjsqqKlXhCrCUbxyv6bStH235mgoZ2oBmc/4rC05t
Xe44oVGSPCPPFA4p8tupinya7USxY+28y4OtOuPHLBsOtLz+1/WY5D2af21MBxWTvJqi1e1C3p9n
PIJ5MOxqqBkWrb3zwVC9YYGLJT+wgE61ldVLkfs5/LDbzztcVNAIbN+heLrLD9ltOVcd2BVAVoXW
Cf7C5+LMuQzHzLsXQFFufIJhB9bRXU3WCdCFddVbtT6BzfGweE9+9bBeFDSGKM2GkJR3Ab9n2dnL
7KjFQ8LOPl//b0OQ6dgvcCM6jlUiyNwA9ew22ENo8TRuXilNX3b5/d1WJGqZ2xB06J+VvYYcHHSp
aPfXZ24aWtseRpDrzLma1FtV0KOH62mmbtJOgxdrm4Oap94Hu6A6y+KlsO5xL70+ZZOxtc1gnEXu
uLlQZ5v2h0tD89RVz7a3cayYDKKd496Iuk/tYdbJ6L5WSbCv6/XGuoAO96oDaROxEvV24WZmtvVk
VX2Yomx5k2F0yJdMeVuyNavfLAG5t8XKQiDA/lhs3LgU/rdyH2wSOuwrBXWvICntn/0gAwPQZ5A9
7svqR+qnp5QX+4F+XubhTMYW7x0vRLrkseNVtyfL+Dvvm7uE91FhnwCJCh3x2NpvZR+BvvutsvdA
HYVOelxofVgHII78SyN5bxVhaRefMyEflvomFmiH6uiyxGkr6ju4NySyEPuqnX5OAoAaR7Viw06G
d5mOKyP5RLK0ddVbSpFapCp0eROiVTJNfmT+xn8Y3NTRtoQK90Grvew4wejtxoG/OuUWg7jhUHe0
LWFugSYKwFvybAWfMgXeVNpGfv0ikVP4P86uZLlxXAl+ESMIAiTBK6nNluVe3Jvmwuju6ea+gxu+
/qXeyQMbQgSvOhShQlVhy8qcyhdSFWHFN+4/VW4vPJ+zgElsbQcZL3t7Duojjsum5jxNpVChbEza
PfUtWLfrHdjhmzEsxn+35ZpSJqrRyaxsRhTJDqJ1mf07pc0F5+6X++Y1m1sVx3YD0+BAgZF3EoT5
7nMjQfTYHZZxW6lQAWy9V7sNetsQouX3mXeRt75YkBTdNvhbXrxarlboTPlNEDdXOZKndgDZNLdC
MabPS5UZLlk04a9i1NrZTznSVnxGxwze/z3bCyvp/r4/fk3YqOi0TnTO1AhWX/38KyBS4RJEjqnP
RzdwJW9dsGS0ZbGIzzxuSOjOBW5U7Orj/YHrjCuZa49B6k1QBr/aTTZECZsSoGXd1jCt////75R/
FaTWN1Nt5WKF0+d/7D7bTdMKZoURwKEdNKIeu/UsBIiPIclSHkTshpk8eI6MRuvH/b+n2xerLF+2
mzfSB4fPZ9fLIR+XPq4Q2WiGIRq6T0P5ZfKcPR+WnYwNgcDf3xSrqLZuQMuMGMbmmrk/RnKBAlnY
1/829nO+PKzttlRXEW2FtOdkbDukusiPQVaB6uefEocp4pogUrrLnDdYNgJZVhfdGp+hSZjah5Ql
B4cEe1qC927u91MFOOPwBdQBkZv06J+S+9rLDE+I/4f2vhM1KrrNje28TCxJH7xMRp6bR5bzxMYL
xExCVn9uqwfKAe/oI0ilHfrBDSEWvkuro1+/iHYFnwDoSkGYFQSg9zTx52oSXKUXSwrbwuUE9jGe
dw6yL3P3yTPRXWgKtwp966s+rf0O++lF0l0B2pRm/FG0j2Q0nDQ0Kf4G7ubPNM+zab0mqwzdDkyr
07aLAlWiMU/LmfF1Xq9Wfa2sf33ro2tSqdUNWjkJZF6ddlNbrVcJDliX2hFFJt2vCbqpVA4DFiH9
yOOxOYMh9FQVM9CM00s2G3yiKQCqNONc29kCYkH6kFN5WOyDD5HmtOp3Q1yEJZmiFn3D9//H+3HD
VC6xKbPZTFZbXMV69rIxsuN/0AIRNdTwcKOpnUxlE5t7FqTgraUP85K9lNmO2r+auNmlIKam6G0h
5QNffkO41fB/tN9TNwHu5BZTTulDLegOnBLB+McagTIty7/Nck6X02RbD3YuDRua90PsTa9F2qSk
7Yveechz8qVLkn+hSWVYdnSmb6H3ajuzZB0k74dqxv69iuahjURmeorVmb79/sq0GLxpXN1xvdag
TvEr7xi4m9owHaZi0PyMzDEw3vM1T45i+JhuYu2GXSWXq2rwRmsI5muaPluBsxOFe7ifAu8fm5jK
JLbUHiTLOSyP4iedwEfxgfUf6Pgz24gVZoGyaU/amJRsWch1qbDtSrIw8E3xrplJFXtWxSOd3bUm
16DlJ5qknwOWGuC775c4pkLPegb14wHPVldLFuhPcp8k/WRZwnD3qSk8KvysGet0SEiPtu/gUjYP
3jxFvIr6NTEUAt3ob999FeJOUxA3r0dyTbpnnAlCP3+QvQkNrAkZVYmxQANXXaUTudL2Yhc79K0v
doP+8jmsB4Poj278Soo6XlZiiZnJlcXPMV4Oix9sNIHPdL6n//WNKzoaxxN8n68e+PurS+qO4Kof
di5D8+j9rNKNX8lXt6ELK5wB46/IsVn8M+vy3VSZHj915pX1l7jQ02ItUsqJX+ylDevxaUXv+v2x
6/yj5Gu5UruVCYxDQDcrnrFXlOShbb7et65JWRVhxle3gsyPINc+sY++nE5YzQ/bTN/2E6+Cfhrl
gDakDNXghhNK/Wex1htHrayroAMoc7dz7CsbaFi75a6QJoIAnUOUVF0Xuk6BRe0roR4EH+iuMs6k
zvQtfF45hLSFZ8nKI1d75LsycXdzsbHAqFC10aeT7AG4uKbSOVkgeUomdsk90+FJE4O+kqPAZuUk
lSu5dhw07dUY/F6d2I5YzD7TgploAXRfUbK07yrmxszFyjT8SLpDJabQnQCv/3s/HjV1UsWuDVBw
thwIqVwrr9xR4Mqg45R9XXkZStO+QPcJJVddyHSLNGntK1CvkQiOSfA5BXOC+0eY7qw0PlJxa5WV
TGm/uvYVgkiQV5oONY1/M4IX69U0DZowVbFr0NxJBtRKcuXAu4Re4uHRiGBFuT8LmlqpItg4xCqr
vEESuElzWGPre1fYUVI1hi2wzvzNb69yDEhKkHJ38A+B2oYIfjFv2UPy0LCO61yjZHAzW/28FIjQ
HvzJcek+eL6J0Etn+vb7q4F7SwnqFuaQa4kL/xiiiZ1R8kLnEyV7Z2etsdbZNia0De1l15A0pCba
Yd24laSlHJeEfs6wtWmr4xz3X1rIdtwPFV2sK8tqMJSzgxdg+zqsH6x2V/BvS/c7yDcJeDpMxag1
HPUmsCQWES/GiXkNg030KQ5TMWmSVMvil8S+Anj6FWwnESRgfi3UdAep8YuKRRvqeLRnGymUr+tf
Cz14NGGAGZBDDhKY+67XzKqKRmMFZDqI4+bnuPu3LuKHZJCGjbymRKpAtHQqRg986tgVzM0Ooq92
/hwjHtGpFSWT4QpY9w0lTfMlaFJOEJN98Q94sJL4JOu/rIicwPAnNBmlgs6S0U8AokIdSHvx4KXk
EXRRoQvZr23eVxJ2kiOjQs7O1eZ2tNY8CoxXRbrYUdIVEeLxNIBpf/q+TId1xsrhRPYmQjlEvpKy
bJTEnubAvrqFg9amZt9mf+/7RDdwZWmVSZKKZE2wKrEpzMvxyL3q2Wp/DqX/edMXVISZjOu1KTie
KJfqQy2izhLROhwL++s288p2uKohQ1ER375S18Nq3Z44WIbTpHqA/sqv+5/QZK2KNXOoCyxswfHI
StpdZS37wDO1c+hM36bl1fIklrn3rQnuXzkgg7bT+VFesz/bxq3ka2oBaen7pX0d2bqz2wkvACYY
kW7ct99fjXvgNRqVZW1fy9GKljiO8Ayw2zZqJUv71XeKZgRX3NASvO4Vp2I1nYk19UWFlNVt03jF
DG/Tjkfcz/dBnRwCEIhuG7mSpdnoyXoZEOl1n0S4o9znYpNMjMNUEJlbB3Rk05B+Bdx/N0AlBkiS
bVVRBYS5fpMIWlc4CPthXldfEtZ+2+QPFfc1ZBQN9HkJd2fOw2STvY0N9X3Tt+x++/DDVLxXZjlj
hxZA7L36DBfZPKJiz6vuGLefZvu73ZiWVU2cq7gvFF1sZiDVfq4qdqQkO1cBOd7/CzrTSnbydSnY
6OMvkJI/rNz/BAj5JgAHU9UVnXjpnXoaUbC8/LszfiJy+HfboJXklNAIcOQk3WvVZniDBZHEZCJ2
0PlDWUL9hNW2DS3aa5yUh+Ymt9SJw/1Rax4pGVUykwgOKSEfB8gs7sImBbliHfkSjAt21MklAinR
XtJTWz+PQRbhvY67hsVPs2V6o7to20XZr9I7zfH6e50/xM168UGqMzTlvg9MWjTvfcULPDWF/TZD
D0I1pBc7cKyDgBAxbayvZRMvaMeNXzyxRfzy9iFlsR1a9Gw2QAJc6MQHdJIl/nGa6w3l4mb89u9e
rSlz3uVL2rTphQ0TNO79qUaNXg1XrbcFVS0YN+O3318Z7xYk7jTG6cVDYzjvf8XuR0gTR54J5vte
9N7sK9lcjbVI4lGmFydru3CQy0s3McO6crPx3thv33w19sUeShRmAceIZm+tWeh0LkBxzoYF4DZ0
JadB/F4KOsbWkxVMu8ISu4x+vZ93OqcoKb0CSgnmlDS95CwZAKKRPGJTbJhRnVeUnAZVZ2WBDD+9
tNQ6jNCcSQf+ghYyw2FHZ17ZGOMs1YspTtJL5UyPc19+sEHM1NvU4HSNeRWuCcX2XnoBzMv6Q5B+
8OszqwyvLppqoEI1nSXO3dSNk0sSJJHjHvL2O6Ofl9j8TqcbvJKp0ySKrqBWeinqj8Wyi+UZ+MpN
IfMGQRnkLjbx3HoSts3C2WnAr09+37etG/bt91d5FPQshXSilVxkCcIdtMG6Dg87XMbdN6/zu5Km
ZKn9sS8wpS79XFRobEpDkCzly24ZTY1Auk8oqdp3djKDGhExP5DQHg6cPqeEhbHYp2TDGRzVQEVN
Tv1607zF3AqriVLrkkDToFtf7rtIUxBU0GQeF6PTNFN6mZuPefbFY4aQ19lVklUOnTNU9ozq7mJF
X6anpaCGgNQEjYqWzBZ3aIu+yC5pDqHAwU+OVkvrMEMbrCFu3sPEwuMqXlI0WTlOHpYmAbDemE7O
mU9F92XoZXxkFfSF3SS1IKNgNbvOb2ZDAXrfZW9oiIJMWKyFStIF+MYHq1/KkFsmoZj3feaqJAVE
OMzPCi+5DCmL+M8mKHa5SQtaN24liXM2tHY99Rh3GaD5sQ2qfdYYsauabYJKjziWa2nfXu4uBVgd
20sb77ykDolrWFTeH7ynQku9onZjkSO5Av7gBReoct7Pq/cd/obzEPJxHm+pjJ9Wyj5O40veepeE
/7lvXDfo2++vymZTFz6uFhe0rrP2x+T56a6ohu6wzbhS0Zi/1mydShjvnssiDhNbGNJKN2x184Gm
N5f3sNzHF2v5RerP90f83tHzlq7KvmNNIV+W+NimWkO9b5fveE9o8x9xOuAo8ZxNBr/oioJS0TpG
LcrXLrvIgLxk1t4ufk8T+n8AcLPqFuejQzmYkA6aoFdRorHtU2cqsKsPSBYuVrErWyvqIEMIHpjT
fae9ewKD11SYaDb4eB4ZquxSN1/m8uWmBFb8KOvqs8vyJ78pwj54DuYvArqNFBR1vrMYvqwJAxUi
miei63IbSybaUW9XHFOT/7r/n3SWb+58lReWlfReCzrTyxyUVdSVfhm5WbBtRVOxnkLYYy9ayY4O
SMT6RUaZZVpvNMVChXm2jRcQvq7ppZkh1uhfVos8QAxrt80rakK3k6iWZkLgdlCjLZz9kG8Rv7rF
kJLRXLhAnHD4xOv+4DoMchWBYTHU5LQqGgveKk+49ZhdcgGeLOiayf7H4O7Gnu1L/3tHtx1ZVMhn
s0gfKJwGsch+sz9ukYbCRNr8/qS+4S6sIGcJtBy2KXXwINMvs7VzasN7oc70zWmv47wepjG3KfYn
nv1lzbPv0hoiwmrDBuv96vOGTRB80C4o3FGnU47b7052UyghovyEW435mCUr+3Q/MDV/Q8VyoJt2
Gdp2oUeWZGmYy+LSV20ddim3w01fUKkLa1tUCRmwMgwcPN/U9j74GVoV6EC+3v/A+xXnjRbtkolE
ED4lF8br5dGpYyvyRt/U+6izfvv91Tyjm43f7mvzywhu7gxN0H1pennTzbFSFMrRLWJgXXFgXP5h
XpSIADJAeO7YVCzfSNAOIl4dMnIsySM4U22v+UtLYggb3dCV5T6b48HLGWyz5nnMnh2yfhrj3RoH
BvuasFRxo3bi9E0zYE6psB9lI4+ync5z4hmOc5pJVbGjbpCWTgwc5iVvKzwHs+DvKPi2cFTBo6WU
gehyH9eOTpdHnNTzgdjEdNbVOEYFj4ILW6yO42CjDzKQeUXzM2E2PVPLag6b0kkVpK3XjjRZjDu7
CjpjUd1az4njm0D3uuHffn+VTbOLPjunnyg4wud97pRRMdZ7bzKx0evmVUlWtGw7dTm76WWs//LF
3qOJZXffK++vhS5XchUM8fVaL2uG4+jfoA92I3pB7BEcMON+TlnIabsta1UGw6YObFZzeKiAZsfo
y5M0PsfrnK8kbS9WcMCtuGdo18VFX1XfRn6apNFSJaZGRN0EKBv02SYtw0VYckGP6YdlSB4S78/9
CdAMXsWOog+k5ZJgoeKxdxpm+4TWil1hl4a9js68spyPNdq1qnqkRxe05lbRHoMyiIrYtLvU+EXF
NM7dmtqJhbM/Q3MydDGibjY93+pMK/u/AI6J4Q+sIjm/QtF8DqEqZ6Jl1tR5FcaY9HGy2ILguOgV
YXstpxWN5nu5hWXEC97Q8HVWVjISo5q1dXdpeiiyWOUPywhW17hGxS/OjmgZGzB63n2z5/7Us23n
J1eFLfbEc6jjwencts7N3J6c+Ov9ONd4XIUsTiMHJd6ASMnJWIYsnkLbHz8S0X0gqwnTpfPL7duv
qrBnpSkeIKr8MrnevBtr3Gl6A4iz7v8DTSqpGqcTsfM2qQoEpPD6SOR2E5ULT9GSlE2G3bHuD9x+
f/UH8kz6nIw2stVdHscRfMmgTDWtUboZUEr9mrczk0Nw208Oj9mSf4Vi91Ha0/OUdfttLlJyVuLd
XKBNAxrIc7Lrk38qmh5GNO7et677A0qdB812BxkLhBAImoCLKPvQLuudKLERcSBveP8juilQKr2o
2sLmLry0jO5OeMXeT0wNFBrTKqKxSnD91XlrcuG407HK5anouMHxOtNKmYeupCfiiScXkDecmvzi
NPa2LaUKYkzHNGtdybsne3TW/SDL5eL23N04biVj0d3vLk6MWxU52V95Uzu7zGMmpRKNU9SnzpYl
UhbJQI81LjBb1wfX04/7QaIpBSpPHyUckTcsyaX+/w0C6J0qZ1/nW0A6WD5UZKS1gvEvqwJ6XAYa
VTVQ0tKUQxqfqGx8TtcnA0Ez5dHP68947PyUgGxuW+qobHsrrW9SuHZyWfvq1pvRf5BccsNxWzdw
JfknqMPbAePwCRocO6gEF9z0hKqpK6pgahpUQ7aCB+IylGzX8WAvHX4Ae+S5Sz3DuU8zehUWuXp2
llTejNRPU9x60Mia421eZ0rql05v945AVXHKaQf6xWNWm1Y83ahvD5OvliMhwTZpE0yoN4svPh1E
OAgnN0yoJodU1r0ujlvwv7bJJRvjz1CrexZl+bHaemRSSfesaqSLPyJeen8Ikxh6sVVn8Lhu5Dd3
vXJLRXBb2zHEC6RCZ3v+RpH4Ll83wLmQ/Krq6VyujVP6/m0NdSK4f8833ta6KiISZNmrTR2GBbT6
1qFRUE7j7n5B1EWKkp1xOedtOzJ2rEm/b+P+TKzlsM20uiC3cWI3Pk0u4Cg6LxB469P4dN+0ZiJV
JFXgZyKDDFpyaVCzlovHshCMifdtazyigqf8gdaW7yH+qqa8EMI/Jo0pLXXDVtISKk8TDkZwdtX9
8tLHJZ7Dddi23KvIKatsptyOsWYCLBtZkhzcehvyyFVBU7MPUY24JcnFqpYTuOf2U/Nrm6+VhOR+
7yz+ivVyxmVd0s/7QG6srir1HF1dNxspfB1QsRtsEnXFaNjs66ZRyZm5CTp7qG9nZ5p+XoriYWzy
j6MtTWdcXQQqicPKlTsSNz7H1MHpFr0VPq5LNzlcxTM5aV2Avw1eaUHDETszmkLqjaaV5azN5ew3
FsrfksgupDPuGqd0C4M6aqtKO2cB6VKQZES2A/xZhGL54JmSUuNtFcrkC9djZEQM3iT9OHrfPde0
HdQEisoCl5Z1jm3bzSVjfrFa/5LXwSeeVgZaed3IlezJ8B42NbdKxfp/MxB5+GO1rXSr/G9APAO3
6Lm4NbtRoEKw/aVY4Pb7MajzivPfVVjwwZuZwFxmZXnJ0H/j58U3TueNY1eys64nP+YE80kyN2rn
4Jjnk+GJTbPfVKVLbbRWep4D01UC/bwkWoBNxpG8MbVvaiZUBTHRsp4n37ctkCO5e8raj+NoYuLU
DF1FLyUQZJw6OVpPduF8LSR/hILaB7f9CfZPQzTqvqAsbhQ0jkkisSYTXn10chERAD2hl7mH1JBh
//YuzTrKgArMwT3OBFpw7Gs7a4osMYepHzwmzic3eSrpuhNOsqsW+iiKBzczrKu6v3WL4ld7xrSz
gLqqMCeL9TgTDmqsj3Z/TL10dz8bdPaVJAY+rRtXHsdPWUfDJT7OoLnyXHBqGrZKupii/x1/W3q4
YRCYeFlOoeXMhzrd0iZ5mw0lkS2KG6NiltbTvHySg/yyOtPP+07RDVrJYVo16EchK5apOQhlnhxc
IxmJzt/K4sq9pY9bKgCjBrHyNH9DO3aIutlTQxpohq6idGq74LJfEC9iCA7J0l8hPvtxk1dUcA6e
fa3E7TCVy7BGFfhXeVUetplWktcLghbHRTjckj26o0W0CBNs6bb+v4XFuyrTGs2GtJwmXFw47nro
Wf+H58vXLM4yfMc6Qpp8b1v2RucryYq+fUAuGo8dfb/6mReChpNDvm1zkZKoK0myLJ8lztSCHlan
C71ySy8dEknlXQO+Ye6aktEjjo9HWvLHPDHpNOrCUcnRJBZyyvzcevKtdHroWis7JkVs2AjfouO9
qVXT1E76ouCr9VTN4LcD21bRrHE0F4W9d/j0WTiA6GxzvpK1TTvWrUcTrIy5uE69+B0Hppew97cj
b2jX8mouyFTA+f3tstFpopb4e3uedltG/oZ0LWim3q0HB2FTnV3vkdiGuv6uAJwXQJ7ov4U9yL2E
NxMMt2WUfwkO+cGK2JesCZOP07E+Nob17/0AesOqtla2RBPBZD3xzC53XZajB6sjWxR/bn9CSVhI
H/guE7e60wcgZ7gAlrO3J9O9/fu1HjTC/3URzYe2K+OFHXMH3TjBc9/u87qJsmbT0/gbgrWqlQBA
rjM7gsTOPjp2BskDSYZNMf+GZq3IacU6sSB1eXIiQbKLcUC5H5SajdQbojU6z7XLvA5LSS+yxwxN
mrsu6etH0qbd1VtZc+n8wI0SOY+Pc9zaezaswdHixhYJXVgpCZ1xmCoLRO/Cm3+IACsgia0tJOuI
KhVNk69ogOMZoopCTUi4/tGtrEeJl8v73tNUDBVQw8Xa+K6DsWdsevS8AGrW9amom20VQ0XU+CRt
B0Fwb8Z7MMEKf2f5/kbTt0R5tZltJtJO+VhYT5A7e4Qi82Oa/rnvE818qjRsrMO2h/Q46oL+IAqS
GWLAqWUKV53x2++vhp36Is7XuomfuuE37syPMth2R4lXiP9aRg+BJceAWE9xIX6xBc0iFksmw3FF
N2znv8ZjItpqyWvryRFL/kl6pIj8RJruQHXWlcW39XCVTVOLHoUkUTnH+55vEca85Y+SnI3XluUk
YNrDObRqfnGSG1YtTeqooJlh7VxwcwXogIDSyD7Fq2poNwH/4HnztucJpqp6MuLVdV+08VM/1w9l
8JhxMGVQExeY7g8oq66PG1aZethPTQPbuy19dFzyr6Tb3ieZ2pJjl9U6NkkZPwlnCGs7D1dWHqx1
Y0SquqF2EA8sg7D5U1oHIrRc0Px2w+5+BdB5RknSZgH3qlWin9FaRZQkf/qk+XeRxY/71jXRruKV
mtFfslhgG5IHBdS0q9wR3/IFOMz75nWDV1LVLRt3djseP6UlL0K39T5VE5rPadW93P+AbvxKtgIt
1lGSO9bTWDtgKUh/Wzw1sSxotjmqdmgN7oO1oAxXCHPzTWbZg1zAkeivv7rVOmwavgpcKstuwMmK
oZTF5TGe5QcZm1qLAlTDt4cIEPD8t0oKNLU0YsYFCEVLC7OsR4DeIoeKw0wvuAf/lPXeSzZt4f1G
aVPRTJyU2LWldfzEYnGoSPFQFIfOM92Ba8LIU9bXCrxX+VQCxru04sXO6Iu/Do/1GhvuH3Xmb7+/
WgdHbJetVODCZRinF2a54EBIrlPMDeuVzrySwR4gsEmG0T6VIKcL1r/22D33jqlV6j3rvh2ob3a8
EnRdWm84p+Nj0L2s63NfVxt2ZDfbSgwlU5bZ/uIP51GeKu95kWh53lB4bqbVgr9YQwmY6nAuIch1
WeKq/iNJ7BkuLHROUQKmcJdUJn6PgRdBVIL1Yg4+xOOGpL0NXQmXwJmDBjv74ZzP31336BX/3C8G
t7+uZuzNrhInEwSSvK5ohjOV80yuIgum8mGJg9jfy3iV/SmF4kpxGnK/bfb3P/le+cQn1YbPJKaU
T3FQnjoZ1sFu3aToDLuK/zsIWaY46ZQnztwDX1s8Xm0B8N6GrHg/rRO8q7swPfkPEz1V8WNtnbZ5
Q5mAYA0WNNTG5cnBpbcL4K7YRjOEUSsb4tItxNI5GDVLPEg0Jbs0/btt0MoSyxs6WqyAZa+vnppb
Lk2VoXDpokNZXO2s8ka5pNWppH9l3xyxi9rdH7QmP1X5D+aVbpoSC5PofPMgceVAVKv4dN+2ZtRv
boodyDHyJh/OWdpVYV/RJszpJnUcO1DvikfqJY1cESIAuVbRsAR9VAy9ASLx7t0TYlvt1szidaS0
LIczO657L2qOydf5OkXzztmtpzo3OF/nIDU5u8zrAy+rTm7Bw4w4YSNNhwSNaRVhWErXHdDPM5zX
LqLOA2rZpjlVUQcT2t6dOYNdnp9G68RMm2vdeJUIF55k5eKglIvUfUKoPNWZyRWaEFe5j8q6c/He
0g3ngnyq0SE7tT3gs9vWNxVv0BdpjISEP2R5aINzXoVZaljdblHwziqk8qf0dM5JuzT9uYeYOnF+
ehBuJ8tuSE1BfvPtex9QVv4pRTe0aHzk/tDt2u5xzvJItC/V8gIG6xB45rBY6Y5Op5VsomIDC5QS
8VWcVH2e4pO8cT9ZDtoTV5KZ3t11DlMWpIb1C4MudQmSq4/FumuCBOJTX2OT7I0mRFU5umrqhqkT
MO9a/U+QDj+5zWw4nb17XYl6o+IR1rQeXLtyy1NeQN7Dr6OJObipOS382o9VWFogDLbTKIm/BqZ3
PE1aqAQrPnHBnZVhKrLpd2t1+3V9GT0TcFVnXEln2dtNE3cwPkI0N4tA0Mi2wFlurlLubipX1MS/
LbOUtscq6x+7zHStqtn3qfCEdY2bufBguok/+uMjFdXOr85Z8ZM1Joo0jWNUmAJr0Lg8ytvogw8+
XkuKl3n8eL80a0yrbendYNvj1GA1Kem/pDl1wc/a3d03rckstS/dLlPfzXBre26tQzXvRfcL4k/B
5/vGNV5Xu9FZMcak9rBCFYH1DVjN0J6tsLL6x3EhT7MwHf7eT1+uqg/lc1N7kK0azsAnhtjh7+Ro
guK97x6u6g7Zti3BwA3TiMxjBnoMXLfsIBsBUOh1i4+4+haWJuPqg/5nOPfk19Kmkfh/z/45cSbg
c0xUPJpdD1cbx9EJVRAfZe5c9GH7UO3zQ7BnX1i47Om+OJju6DXFjqtvYtwqHd+b8GccQPSO4zHZ
e7uxjJZ9uYcSs6Gk6qb79vurq4QEDJFLxvLqxNN4x8vl5DuZ4ZZCZ1o5Qlhx7hfDWFc4iZ+d+HNN
DXsrXRgpBwhwD3AImACibMk0CjjUt/zQCp7RYn8/iHTjVoqys0yZ0ztVdSI19FrhfLRYbTqgcLV7
nJCiniGDDG/7uzk7Qiz3/pDfrw1cfehq8gKi6P5thzwVH2Y67LruBweXx8wOvvXn/jc0blFfuygl
zG15XpyqrolGWpxJOhmGrzN9+1uvgtBZXV9CmqY4sakKZfVk+a7B4fzdvRtXe8btOQssp1zKE6CL
s2zDYiiPqX+txEMm+H51k/195+i+c1tsXv2DsiGe7S6MnPEg+KcYur2VARhCrcvSl9Fs+ZFd/Lz/
JZ2vbr+/+pJbC1ypWZScrZJ88YImhwIdNd2f6YwrKUun3BmYCPJTR2kUoBu4yNMNb+S+zdX28bmS
+SQHKz+tfR/1SwFNdhOHjaYgcCVh18mnovS94jRDc/oxgS7pJ8gatGFKnGnfL0OzrVaqz2Ei9scY
6pn5qU2nQzGTJ8cxIYQ1Cay+h/nulFvN7OGwCA5CvgRLWGbLPx3ajPIk9OPs9/3g0YSp+iYGlIXg
scydc+AJ5G9zcOwPtJiakBVfXM8OUa1397+kiSRfSek4aCTUpoIURXT+MuMRYucs0tRZrvsbt0B4
lQNt76WLD+DbKe/455gDYV4PReR1CwHBSmHv2op8tvzqtO2vKLnd544fxKCHPIEZuA29zp+OhWTU
4ChN8Ko8Ny1owmrPSrKTWLxHLsoonvPvgA/tG7KFBhipp76ZOUveW+3qp6fCTeOQuvXjMlaZYfy6
bYqvLMc9K7J4Wbz0hCvUIpyW6iNZ0jlsqAXi3uFbkHdBmPdsCFte74A6/gGlFMNW/r0no9sfUxLf
okudTKWdnLJOhODtSNv5LIKz114YmjCKrg8JN51IdAGtnKeoCzUa0Bslp9Rp4s/O3PPvwAQLQ8+Y
JgrUdzU29T76FhmmqK1wtZjLPRgr17Aq86jcxkpvc/WFLagqtDSBtPkk4kbumeTsIQmE6Wrqlg5v
r0m4+qKGWxg6Bo7ITnnaf+xKbyfr8Us7mVZynXkl58dszoVlt+kpbdjnVZYfHPR3OoWJeEdnXkny
Bk/wfuM36Wnoy2ec80m48DzKl24L2xRi1bvF1aualdRWUhcl3OOQ7MMo172s3PNams7kmpLoKSu3
17WZ6Hme4ppChg6elCVxzku9hqQ8SshbytHUJKzzlJLvfpDQBMzv2Yl41QVy1Yclt/BUTrNtGwVP
Seq2AczNHiniiIDv169zKwzybdfh3FOyuLAgPAt2tAx5Zj94bfK7zLwvm5YJlRygpUtqNcQnZ/B9
ghjNHZeo7PNv941rnK6KHUH5MJZ468F9ctKFbK0/FSw9smzLsz6CU+UIyEW1cvk/zr5lSW4cy/JX
2nLPapIgSGKsqxck3T1cHh56KyRtaEopRBJ8gCAJvnYzNh8wnzJmvenN/EPVH83x7JqZEDLg7HGr
rKqUhwKAX9yLx8W55/RDf6JZGqMQ4ZNF+NvrIzesbLrSkay5V40QBzqNdsYjFtZP/YQtGtUIsWVt
AZAN3q+X87Ns8IfSRSdIbL4eSH3XzeneKqy4pOuds64QECg2VmrT7V+v7ffWZkzLusYB3G5+yqp9
G0LAOG+PxUR2Mh3OTdrdTcJ5TMl0UKH4zHARu25Kx7AH6bX/eN2mdTqNDli1vGODxPMy+mcnyCNa
nVfQL6CEwRH556rM9l143wB/U6Mi1vL31/s3da9F/gCqM2vCM9hp7DMB/mGBq01arNH11k0ursX9
uroNLT3hIDuUPQUiPNJuAg61fbrevMkPtcjPA+IsFWmdUxGUP2faoWQoW6OwkiCsCJPrfRjOIzpJ
gMKplDO7wi3Qo2NcF0685MuByOb9kmWRu8jjUBUP4NS/zWQ6c0DpLVkJONFwGq2Pogh2If9YNFtF
aIYriaed4AVq8+RQhYAkiDcr1A8l50k5fZrKn/QWSlYsOzqDQOfZbsMucA2/PswleJYO1+fBsBzo
1AGpZ1tOfgnRYaIg/wv9M7D3PPJr6KP2rmftSOOn91bVf7nenyEwvMvnz/Z25vQXCKY3nLplfr86
3NsT37Y2UhimedB2dmXJKswbd0DVAOORV/tRWPgPoNuMstm9q5Yb93WdW8DnY9CNkgynwHnX8c+2
Ok3DFgDfZCAttkOHBEuH6vHTGtwp++Ru+ahhzdB1lny3mwu/QVAvtSN2DlSHE450+BGeS2+LMR2u
JJYykwqcp6eK7kby2p5Pa75xfTHMrI5WAkpMVJd8y6kuHkk9Yl9/NdNXVKm436KrNKx6OmoJ27pf
twDRnYIAdzNwElsjj2b3C52XjU3JMLU63wDp7CXnLZYJ1u+m+bOQjzfFlA5a6hYRghQKds9zEQ1D
EJHxJv1SO/wTbslHmU/J0bRyX2HD7tyNxLTJFFqkWl4zN3Z28XIV7lwwsmb1Fi7V1LS29aJmwfFL
iiGvi3vH6PIOD343TqAWmw4kfCBEi6bH6bFhb8atkh7TkLUNNwulzKEOOZwy9sCHJ7e47T0+1LEE
yq4CVoMj55TO7M4vu8/VMB7GpTnK0orztH+TtiCQsNIHv84hYxPK2/JAOtCgaVQbSAuLzVi0U0R9
4YBpc/5w3d0Na4FObJCxtgwGFg6ngeQRTnVLcRDT4zTgEXELlGrq4rJGPNuloBS+jg5z8WzVvhkg
p5KRhzI7dJOIpvHH9W9hmHOd6ICtC+HSxbcY7e/BrCK6ees0tXz5/Nngw5HTprQweD/ovjhuHYcT
ZD2uj9qwSOqoAhQUkqFoguHkQX6HNt3rpYUYzOrLqACC7MZOtAjmni0mm+ILDOOpTSOLFHHJDlL9
vP4dTPbRothv8snPFjacJCvGmATDEM1VsOH5hm1WxxIo1badDGEgOYsIujxgBvzM663qOcOpWYcT
zE64lq6lnJMchk9OQJKst19Nk0wyZ91T9yuHxhVqZjbmwRAFOrIgX4vJU3bvnFRgv2V2noye/TD2
3fuQdDhZtYfr82EwmQ5U7USxqrxEJMzed+69Zt3vdrqxzZhuoDpYlTLwE6tWOqdwETvhiqONBA9h
VcLmDHik4PPczXvPI1HF2WEmUACftkreDG6mg1k7b6wAsoEXB7Pt7RlojMGro95ft5mpcS3Gy9ZF
WXiLxp3BsaOS0C9QZ9s6x5nmXducKZ6ISrkK6zA26aFXX5uw2Fsp281fw6DY2EpNfWgx3jUgFbNm
9NGUzaHMov6idEnJ3h+spHK2UL/G+ddiPRVezhdvVSdOAAzwdnkSHvnvvhOJI0Q774AWuz4fhmuU
DnqtS5KuuJCrE+CXv1fB186271sVQk/GiteJHRek+a/3ZJh5HQKbjyTja42eqhES1Wn/M2UbVzND
HP4J/+pOJVwVl5kaaBleJGA4iDNvY100bBw6/HUUPbSGx0WdVpbdDWE27ty2+JyOMqq7bGNhN32B
S9/PNj5OlVvnNkzjevuMvodiKl0/X7e6qenL58+aBo0S8vW5q06j/4N2QE2Wu/UmcV0IdGuxTGqn
61sfqQmHDLHo+M7eLNQ3OYsWybjbjZ6guBBbzN8jUXwo+60zq8kiWgCHeEHEmy6uS/VY3KEEbDfX
IYSluo2V27DT6fiwsHL8BflQ3MbkZzt9yOsPvvjI1Td3OTX1KZzfXZ9Xk4G0k7cciUvrasbVqQ2s
9lS5zeQfHWTXpuSWDgIdIybWPAezJiZ3qNrLKtd8akjw4ba2L4vRM6dcSb8swcVGwA+pmNJginx3
iwv35fkNdHxYm2d2JmsMHIo3p3S1I7DB3wPPu7s+dlPzWqzSaRItqiaQK2j7eLHoXTmD2a+77R0X
dfe/mob6qSzSC/g7Ddqo6KckmLYEq00jv7jSM6tPXU/bvF8Rrh32FKg6pdaY4JtsLJSm5rWQXclC
JmeGRy5tcVeADW60ybG0tghxTM1rYUvbuSrnDM8Xdh9+mWdUq7Q976KunPlNx7mAaVsuyxhYpma8
v4wNErsLHrv/WNZukYcI7EDHhVVewdMFrI0nyrrDGvD3ICbaEla7BM6f32UDHRtmcc/qRs67Uy/9
pKV9xBf8Fzp8zeDG1VJHdphurAuGedAhYk2nsppPyOemJN2PpIsXl99N8xZ3man5y7HrmZMigRy2
rieGE/GHnert/ew2d214iywNJkHHirEQKAmPIrxkPh1G2UKemeyuLwwvHwwDnRWhmwAYsQSAwVDS
gVBqUhf9jszDYUGCyNsSfjJ1osWw30o7LLt2OBX9u6l5w1IFAdxs7yxhtGZb1ycD3CPQmRLYjETx
xKsOufUyBmrvzKkbjfbvJPCSgr/DKoLC7zUa2adi2DqIvnzOCnTsGPQi6041GZYPLzyN83RR1zy2
s/8gxRZeyeRbWoBD14T1YrIu+QW1G7N2F4IHNxtvK8EMdOiYLUg6WNTrT5m9+DRyaV5lMbhJvfN1
B7vM8QtBruPHipBXsy2QhZ2UI6KcQDJrEhttG0yjg8am2RfByqvhxMbsIpn3ZQzx+kfT79eHbphc
HSm2TJm3rAWav1D/gHc8akT+yrW8OAu2qCBfPncFOpsCUtSlNzk4U8CTogaqiSP7wDmLBqnibGQR
8O4RXtdveyEOdHYFS2RpYK1Il2Tl+5ICg6ReO22YZNBgK9rwHv9YwwLSCLZrw/BhYbclKAMdSlbS
UK0N9wVES+yTCtk+X4KNC5rJB/QNHLs3X+yMnBrwUDiz2ge+D7jlurE+mtxX28AVn3vLZsw98RJn
smmJmNyYDJN3aXEt+iktLV6RE13VfRjasV8U9xZ0bhmI5647sGnw2nG7UkIKAMMIarcniGL2r9Lw
NjxuoMPCKB0DX4qCnIpB/uxRShyPU3njuHU4WAgVeWvoS3Lqen7ulLPvm60XFkOKAtipX7fq0rFT
6WSLOLM7gOjTQ70TBz8ZIOm0G+Jyv1WsYnBLnWfBKsOgtsYZHu99r6rPk8cjCAPdNq+6XEyg7Nqj
S6FOohs+0rw+d5lzvO4yBq/UwWDY9tccypt4MK6t1zLv9k7bPwT9p15s6YmYLKMFrF0B6Q5uF1hG
nuu0iOQXuSWFYBq8Fqz2RENQgffIBtNARCu4qa0yABNreodrRHzdQIaY0kFgYCtcl1nk6tR1QLH0
vFwjO58P1xs32UYLWCqpC+DwKM4BF6/wehyrmbyu5LC/3rxh7DoQbMiBEQ/HVpxH8TqwP4xbeT/D
+U7HgLkcDiNa+ONSOXeFd1rHMvFzHnfeF7rp9IbJ1ZFgAfi1Bm+BZ1qoJHE5JFcaVNau/QOzbqmv
8YF+0szf5r70Z1bysxzduE7n/Ui3MKgvmR5N608J9mqxflwqDiGQbK+kHWf24///pF5a1tISYZFx
kC1k7qFSTsSU3NFsi83YNGhtrUyDkgirzt0DX6YPYNAEFVbvPF0f9kuufhn2ZZqfXZlo3QV0KJlz
gB7NvE8XcGZkxRCcLCQTNpZJUxeXz591sXYLy/vAcg6gkX9TpCAZKEGd1LnkhqXg8hUuZnvWvpP2
kJBfVnFW/D/uq6Ay2Wj6JWe/NK0tkss8dW2wQm7M8de7tPpeqeF3X76eO7pxdDZNrbZUTtZQO1lY
YmpBhhqpzvqZtezn9ak1ta2dbDLsStIvZvdgsY9jPyZI0yXXWzbNqBag4ZzKtUfRyRksQz85Li21
Q17N820ib6Ge7JdVl3Vz2PJzPQpoVA5xGlob9jaMXM/2+9lQ2uUMm+Qr9MW6/m7mPi6/7YZhDCbX
8/1+uuSdm2LlqkYKQjy3Gu6yiW0BsEyta7Fa+r20fGYVZ+b30Zz7u4FuSae+dAGCo+vy5FCxduc+
l85BTgtq55vIdd/3dIkAWrury48ULMbB9Pm695i+xuXzZ/HacWde6Qp2RneovOkV8WX6bRjGbos/
ytS+FrTumrt9XsNM3AsOa0pRardF1fPSDnsxkxautZq9XhXwTGd8bMZXEkTJThb5+cHaSkCbBq8F
rd2jILGzLx5kz1FdzgCJ3hpWWtR6HOpa0EPHUZ7WSZsPibVV+flyVP0p3T9kLilUjxntpjyxGn/f
yqcJGve3+EugV4UHTQ0l8R57du2W+3HN32bK2zhmmwau7aw55eGU2aN7UNkcld2wH8CRnI7TDVlt
nwV6HXi58GxcXeUe+pEfbJC0run63mu2gJ8v705/SvejetS+KIi7hzmtYnfyk7rsTm3YRnOZJddt
b+pCi1VHLnL1rcY9+L2K89GNQMJ5T7wvebFu3L9NU6BF6+DZ41BwAhvlw/3ofRz4tE+R5Lk+/pfD
KWBawApFcEdTk3twSj+d48IumyKaC5ZvJc9NBtLitQ8cjzQ54pUSN5LTcayfnBYAqt1t49diVpA+
mIgg06m0iWdFKktdtm+qKtgC1RsMpCf/adg1oK6q3UPYh3vqsDuVbiX7X14sAz3Z37ou7vizj+Aq
VlRKOcMrSP+c1UJOUwBoyE2Fd4gynQY5rVwZCtHNp9bGA2Y+K+tNWwXWm+szYJhgPekfBEpyQfAt
eEUParZjUITHTpWeIdlwuN6FaQ4uofFsQ6S8YjWHltEhVPxYVusRUpkba6dp9Fr8Ctbi0YLA/4t8
TJbLS36eH6eA78uMvLs++j+gPXpq+WJ/LYLTikL25FKs1jYkLlT7GMj5XHn5N8ZpQhz5jpTOrsu8
38H1ExcDS1bpfVfOGi/CihvIEV0fh8mKWqjPokaRJ1/qH7wnPMYbWhAXsv55vfGXz0eQ6P11ipq8
9yBo3NKT3YWndiYJ3m5XCywbhN8zWSTu8MGdhg1+iReTYxeLalHPWjp1fBnpyXXFQw7uqGA5gbnk
TKYyEbKNJRuTPpgTx1HR2pd3Vd7ftt7ozwRVDZHZtcCFB7jGz3jheJwouW0p1l8JypJlzjhiM2wt
9bZi7pfW2brVG/YQ/YWAMtgom7GNOykyHqx45fpgQ/G2UDym5i/B9Sw+W26Hg8MLHJys9Nil3+2R
7xU0o667lsFv9ceAakhtthLOzyUYcws6RWq4pTAdfqTn+0lNWYiw4Od1De/rwb7zinzDUUw20YI+
LALK8OgDIe7RZRGqN15Df+6NS8cPt1lFi+aG2KkqHBw8+tzBEyVNHWQMxPfrjRtWRb0s3CeAB61e
Wp1deziooUrArPAKJfa7ZrntEgItrl99hlmsCvq5dQ9eKUFCE7jq4C/9LdxdmFg97Y/0Dwgnwet5
tmY/btNiB7bZjTA12EZP+heClCsvkcwWdrmfujXyh+aTgFZFXWUbKCeDx+u5f0A4K3sBU8a5yZed
RIJStDddLfHE9KvVp1DIBcqZ9dnKbZyInUSWt1HdB3qy3+7xjLeI2QNHrhXIeIJoULqbHOx8G4Z3
L3vJC/uonvNXogvTabaw1LPs0ITrO7usj4AZRNzyzmFb7ikKRilt99mFM69sD1Mmd9xayqhJ7X2A
REbRlXHejw9LTROAVhOAmX4Ww8/rQWOaNS3iJ9tyZT8s7sEuy0SmMu6GW16xLu6sBTsjae7UK7Iy
1EMNT10oFktXuBuGNQ1c27tJy0MaVhi4cGxUfy37Gto9121iWAX1anEkA3AKnMLyrBRxdiJYahDm
Z1UykWKL/sMwev2xwCN27hCfleeK5LF/eSH2nY013NS0lrIegmmcKrYiZd20n7NMBtEimnqjcYNp
9HcCz/OmkTS2exgr60jKfh8ASy2KLX0I09i1SBdDlhP8D8HyHUzHYTqQcrI2sgKGi4teLE6ktCar
gsnlerbWJOcf5uaTvLDGbDm8qYfLt3p2ogh9R7BAoIfQr5Kq3rfkq6rHWCpUn27kHgzruF4K7sth
7axeQDhTZLiY7nr1QRTfWpTYX3d90wRoMRtmDW3ryS/Pc++KQ+in61fbLbONI7Bp9FrMMpaFhGOf
OI85eRvMbA90cFLk/TcebnHkm76AtkMrJYRDpl786AqrSBzV/QTE4Mt14xicX6/zZqwTuFlP1dkn
6qig9mQHXpxm88ayYxi6XtYtLSqtpUHzeS1eZWBpysb3tw384rDPHFNQp4dy6VydJS93E4Pa9zDs
kZ3ZWBRMA9eiFuwshdfnHT+TXKVRlTbv02yrOMQQU3pN95imdeXnCnKu42NW32X8u7t0UUbv5i2m
V4NT6lXcbuU5Y1d5SFyzFlyss3ybuUxdpLC8fWWlYsP3Tc6jbbRL0a0ZSbFyzhDiFOClcAV/CBvr
x21TrAWu4rSa0wIJty6rYydEoRnYI7dUM0wTrMVtM2R0lBYaJyq85/3yIa+s2xYcvZTbcnFi9Ds0
DS2LpPOLnTdupHgMg9YruNU0Z6iCRstZ5x+GHooZm6kdw1zqFdxTkDliRmrwkNI2XkDq2CLRDPdJ
rs+laeRauObzaoNzHs0rqzqwbjjIbksrxtS0FqpWVTiQXl5xLa0DDjLusop6ZNZuG/fFXM+WGbvw
0nAoVgI3kceJNUDULhtr4+Xw8sIpWq/dxhlVCjtzcXGcLRSstDuX9x/9tI/BA/65o92+b4vb5DgD
nRw+q/IsW6QP/fWhf+xI3+4ae7zxbKkzxPehsMAhRqEhPeYPEDACom596KYtAI3JM7VIFe4cpCpA
82u/iGhRqkm8MvjdzatbPUjbYAO6VlPPUu/k8dxzwMI6o14mIzgqHK57kWE91uu8IQ/W9bjJk0M4
1a9WZ0xcnHMCWr5tArXxXmyIAr2kmzbhvK6o0ANBNqo/eddl8eT3G5utqXEtesGfH4BmAe4TAis5
uAoMQVt8GobZ1fnh2YSisFXY5CBWN5Zt8KrOszjDk/F1y5tGrsWvFGwgHRX2vneD/Hecl90+sVi9
bnEGGoJYp4gPmwW8wx7M3iLjVqbqmFIA+bm/mxfaxUS9I+0twi64e+q13XU9BBzUxuSAl9f96hJc
b9nGjmXyT22nFSjNK30XgsaN5BKpb6fzo6r1yneratRj4YHU5rbp0GK5xf1fjnPmnZywCsApJNz8
qZhGe05ua1+LZDCWB5asYaPZq5Nq9aA77m8s1xdff2G51gFZaZ7VYdgze+/UXvN7Ow9LUoCg+9Xa
SPkm9Nrurq5ou3GyMritjtEq69RH7QzmeC3BDzCSxA3UxlwbPFYv5/bBSQdXQtOieIRC5CofffuT
Ip+W7v0W/MNkKm1HrkEckrvpwM95ZUc4xUUB6Hf87F0xnljabMyHyURaZK/5Igsb7yjnhrB4JtMe
zCJvr3uRYU3ScVq25U0WaETwVDq+z1Gu32fv2luKYBHFOlDLAbNWP69oe05RW32eJC6OWxUtJpNo
YTyTgvoQJbL3XeqOViTycHWjgnLy7bpdTO1r0aumAdrJWCLOQerFE1D5qKtOrjdt8kotcIXk/dpz
SFYz1YCzqc+RS0xJZNllEAE2980L+OemSTc0XAy96bitwR3LgaY1shr1Q+aLB+GPUY3kTF3cyVrs
xy1wtKmfy+fPTo9slszqu4mfs/Fbnb+qkM4LvFfz8trH6Rfa0RshbfBXHcyVLoUEb9FlR1ibu3r9
gJeUQ95seZWpdS2ac5HTASQr5JA6dN9nS6TEfCB8iy/a4FQ6oMsXI2Nzib2nakPInai9srcgD6am
L58/M/9qUVRT4qX1BwPdmM3AhjLJd9f91dQ0+bVp0ctu7qAijurSYozGOlxjOdQ3Nq7F8dj6DVKG
ojwvuA2wgJyLyb7tmKjXbSMZUxAgi5cfjvsOaXzwGo+72yyiRXDFqmzgWeYdgvWxp2nkVbet9KA1
+NXWzozj/1Kp5cfYibsgf0t5cNOYgZP7tWUoGGR0sjk5ZFJ8QUXVV+aWG3P4ctRgpf+16dQWKrOc
bvnhLlPSTvVhnWzIcm5BVl72P18HbGXMyyps4uTgtlAeaVpgqlDYdJsksK+XZ7N1HSy/zZcfTT/v
24BEjKrXme9u8F6ZbKPFpS1sNnW5xEvB5KZHP8t+WB0UUqd0cpPrzvjygdZnWnguXttkQTVgf/XA
AkuPqQWuOIixj8PGV3j5iOPrcC3PYouHBCTyGSkZjvlK64h60CDvrSQInHE31lV0/auYZlrbdG0o
j691FbrAvdNoWAEszNybjlC+Xqu9TrgYjStDoqoN66RAevBuDMetoizDLOuALb9SVel4SJ14Nup2
nRTnQAc44GQs+FY1rakLLX69oCt9y0KeMwxWO8Gb6sGF2iMueLfU1yDIdMTWJGzajKjiPZRDBWUB
Oxkv/x/elhUDUfCvi0SBN9SKTmjeBslvP8gH3k27m9xGr9Pm82L3Hg8IlFmmJKTVvh9vtboWvmFa
TQJS2Mhf2wMQPjJmfbnruL0Ru6ZJ1WK3asvQapsQd590OkH3K3JR1JdPW5cTU/Pa5oqq+0WmM3IZ
Le28dz7N8jpqCsd6U7R2tWH8F0vLL36jBS3yGR6gT7N/arPu+2irAs/h9XHuxykWQXkEreu9mNOj
PTZDxCqni1xvuW1l0iFZqYdl1GmX7r5PWRcVdVYcyeR5x9nqiogWCz0w6XQ33VN9HYXFOE4plg1V
JJVa5ecpt8jJrsXy9roP/3En/fOdG1fTX+OjKorKHQmmP3SgDL1mCWEkKZdlH3YPs+PsAUnaZVkI
hYY8kmGOd5os8X3w0LxregDOiIyc4NP1sRiWYR255VJQYlldyu5VaX312uBbsMVdZGpZWwTc2gpH
bwCSLff9iK9NMmymTi92esl+lxh4dgAu/bnOsPXhjjzJ2EK0ligVlpDCnmUX5/yHDDaeES9HsZc6
0paENYdGCb8UA6jwQVrv5+U+LaqoWpooG2Mx/wDofmM7NGy8ugJIb68yGxeBO2gwJoCfXCRfZvd1
T4rIHrbIkwzHB10IZMjqKhi8hp+Xqt3nYKDD5ZA9yS2tRNOMa6vDWvhLmteX5l3/OF3kT8VWdse0
8uhwLuV7EsgoPFyCdnCnWsiVkQQo194rDr37qbV32VIm+fCfqLM0zIgO8aqYBMsRLvDnXFIolTyE
1TeB98xw2JXN3fXgM8yHDvWykDMUq4MuivAhBVR3/eK5iXsbAMHXUV4tHhhcG0wg55x/DcW9HZ6D
9Y6T99fHbggNHenF1nxw8xE8LBVeMSlKLov5bSeg51IwaI+tCRffQMa6caIzGUoLeNdD0WEwT/kZ
Gkyxs8o48/PjaB/dLdc1daAFOgCmKc6KHj3hfho7VlZFoZghTd+iVrLa0pYzeZR2AljzfpEQKAJk
s+KJmo/l+NhCTm3AxtlvZIAMIagDuUg7AwzdrPmZKrYnMyAz2DCuT7jhgKEXfJczccRSLDlI4EmU
FSSi0B0P2621yTRy7Z6NYmbWrBzNp2RPH50tmJJp4dDhW3JkqsNzRn7GaRpMjPNdcyeObtTGRXLj
0Usv+848Pra87eGd4bcyTPz0K7hErhvd4Jc6iKuVYdPiQT8/O9P7QT4W8xxBTppvVjb/kZ99YYfT
xT9G11nG0kMHy8E/IA92QDDvxniNSdzFxf5WE2kBDKVkElp1l5/tEqrjMkKiNeSfr9voD7bLl76D
FrxdK70BbJv+qWn410VWH0JJX5V4ERN++jh0VgwN9K9hOCesmN5c79Ow+ungLvCweQVL8X0UXe+L
rkt6twCP3NGhbz3+FQT3SXHjbZZqB3tajby0UkpPVul8ycmyRGtr31aS6FNty2bMBxHI0uTnvk8T
T6g7i90ix4W7AtUC2s8oV2OApun6xrbe9luKAoaFQod2/bEvr5XIkQNZElo7d9Mmi5VhidNhXV7a
pEHQl8W5ZVXkP1EIVpOn6w5jKCnxdbGOrPOKKSvQNg6Qakf25C5PWNwt0ZIMCLQtTVqTdS4LybOj
8ej2FOs/ugnW7Isi+XEetwClpqa1GLZHIJtzpvJzMXtJkNKo3+KvMrV8+fzZoJuiz7NJYkovBAWt
/Ris5PG62U0ta1vutDScFbkPJyz62Kq6JM9/3NayFpYuDX2h8Ihw7sLXHT248qZMtu9pEenWs8f7
OcA2i6ejvWzVelibcOPmaTKHFpMAjLoKKp/52VIHYt23/yBf/Ofv83/JnsSb/1hs+3/9F/z5u8Bl
u8gArPn1j//6un1q3g/d09Nw/tb+y+VX/+9f1f7mufjeiV78HPS/9csvof1/9J98G7798gcQIBaQ
ClVP3fLuqVfV8EcHGOnlb/5nf/hPT3+08mFpn/7623ehmuHSWlaI5rd//Oj446+/wXH++Xnr//jR
w7cav/W3//H3//63f/vb//zb//rbv//9v/79v13+Tfvlp2/98NffAu8vEHd0cVh1HWQV/EtJ5vR0
+Ylv/8Wjng/BYXgOKCBtBG4DgogcXYd/8ZiN/9AA7uDbF4qQXqjLj1z2F4KqosDGh16AlzX3t/8z
yF8m6/9N3j81qn4jimbo//qb90cSRd9BvQD53V8DsASnqCxpmu7qcAqfbNW4buLIyc0O0G+BkHPc
+H1RvK6lnddOYktc7nkMkpvatd/S3gf9fITXNN9B6d9cdt/Y0Krxo0B1HLKufVZ3cwT0IFtjL0XF
dOIsvdfvU4aqVDthEKmCBNYaDt7wiStn6O5pqtYuGulC/HjywE5wVLypfJQ00qzZ8bwQeZI6Curh
ACO31lHVnlciwm1qyWiyJQfzZzaInMUpxZl13y+p/cWeZombtVzw5tTlq3LehqBjqz6sThU0u9mq
m/nen0S4vComgeekiAZMvllRFN3t7Ux1RZKytU5PnXSX6kOb03CIsiBb1jeVDJw2Di1J1vvQregb
yycT3+FUBVTnIsPC2fGeN+VXZ3GtRytcZLtjwgEiqwlWxXZWCVKcd2NeT/lrEfSySpwQWm+fQTww
QRupAgvY02rPvfdWEULWGMW7jpvQUVT5scx9Or/jNgdPEicpl8lKrdpK7GZmUMBop9w9gDtv9nd8
DQt2z1hOpwRMjT67hyBvLU+8byp1dLhc3aNivnQfc6/J/bsK6orTvhKoYLvwTpOVJF4Pvn8e4ZfD
Jl7KcYSWD1QxSTxDu6lNFnte5ScmbBvUum5foC7GIWlQ7eWSV2kEBPYc7K3cmQTUU+dmPoJRdQyb
iFhVyc7OEHbFx7FEOeUuAD+TTEjn0jZCGpl2n5Qb+O1n33UkS8bersk9ZoBPJzavqAmdpn4NkoyM
BBI9qaX8A9Rf/fTMi8bLz20AvbmDhLmmY94FTdBHcm74E6d2m0K3AM/jO14tBVCWvovXyU62nv/e
D5f8o/Dw/vxEUgzxTlF7kHvhgJ4Y30KqEhU+fRPchxBv7Pd1W4o2UineT8953ix+PK9FnseS0zF/
y6piYTufsBmqFTzMWmTxum4lu1wpV8XKA6Pyx7nqCzvquxoYtzp0xPqgUD3Mv2eOFcq4Dtz5cR4Q
ZREvZT0lpSr8OcFFGFpyLe+a4hO38KUjt7Nc+1W7grw3og3SSQeW4l0t4YE7IRwHx5HNB6iZNLSJ
xNSs1QFn2a6FjEmg6sQXoU+iwpUk/2wNvE+PFaiS+/vcysfxiwIHlzqXg29XSW8r2TZRCelaP16w
6i1RkNvK3c3OoqwD3pbaoIukGul0QCWe0+9CfwndKOht7yc0vvo6RpgMObSaVzHAk+RAjjVYkOrI
T31rju2xlPNbq3Fs6KYtZGwihlLN7r6wApfHfX1Bm/gTZdl7b7CbPlqpV85nlvnjN98JbLAXi0X9
b+q+JMmOZEnuRP7FhxjctzG9MedMZCI3LgASCI95HjxWfRAeoilCdpM8RfWNqA9VlA9kfRbkU7gg
RWqBoRIR4eFhbqamphqwauFwhsI4RuysTTkEshh7bOKxHNJA1tOoQ6+v9RqYrRN5bHR7iS6qwdOW
DLjsUSrWb4cZGGn7Oki2ZUHJOWdhK1UObUh/Bv6RrdBPCTjpSPG8sn4yx073F8EMOOKWsTsvg3cF
bRq/Rv6BnmbgFWSudmqe0/qajsLJoNJmXF3D7q62jh+w1K/cQ+2ScQ1t5rom5Lnb9h/bwaejDKFc
ufhrkIpmg1fM6sCbGNpJVjzSBSMnBf75BVr6ZtC63zVae+y2zAqnvqtmSFrus8oofaTQ3Nd46YDP
o00XxLvm7dgiJxVbVicKGXB1pFU9AWdxvbLMgmYeqirGx1WswZhp7SRZq0x7br5HaLzZagIhiisR
WsflEm50pX5mFgftcTSVl9/U/tyFMIDvwpnhzyFNC9nPQKQIZtDz9ehNjprKhMVcQezGbCX9Ukki
SEQw8T6GUyubIQF+CYfnfoN13K7jA+I9pb6vdk2Z+2k0dtTxw9rB+RrldWvrfbbpkiHwitzGA7h5
U+RCSuCxNhp6u21Tk2JXjXAJTorKzcaTdKhjT3ZOMVleK7q+abegc4iTTT6nAxmfPe30LADD2X8G
l2HwvjWNN+TBRjvDA0kxSIy2LMifkdI+LHBq2A+sUVszW7ywNIdyTQgViXR8hU+x04Obgw82ttKy
Max7z9JPm6omfJeLLtPyQ1GaXEQ9z1c38LM+y2EWqcSzw3vLjm7RIxbLqYF+6TrP2Qt8PzaN10f9
9gBq6OZGpBXZZzSzRvBzdK5yE4u0mbrrJTOZOVBC0uF1TBWbbugEjm0w4XScg5bUGtnnWpJ1h/n9
dvmYlu4gYpVm7rrfalG4CaYk1xHAaLfakFknxSerMglDpEZk7Ji7ANPwTj0+nV1JoGESylaXIxpF
xM1nOJytBA0i3rnAbMcsq70adLp61Y99RjE3yhYz5PeiZlO5o7bpp89CEQTNoBgg8BhA0+IyKge3
0nRliKPOmn9K8S7Ilxlbe5rgETN18k37m+sqxCRu62sNq+MmwS+HFvM6kGE9V33F6GEsIBBzYkXX
6qemILVlgUBJr4DxethqEATjrb0pBMJiMM4prcPcr5pbQq1iH8ZZZ/2D8jwCQYp1HbaIC6Rx1yti
YhaPRtbnFmjcfdutM/MTlkL3HCZp2gVrsHOkvYIh4QillW7kbgORQH/JruVKYcpcGq9drpETLvme
p0Xr7qqFjelp1G3eYRjYtBg09VKYIgX4BsVdV3nz89o4eX5MaY89tdRO0127I8FseJempRPPq1BV
6G/jJQSbtsWhLhjH4zY0U5GAF5QXuqJzWYxZ+34Oyq3o6K6Um+sdrHCnLppJW5Vx57dpc9sPWtgk
KwqYnA12avm+8uyc3zDSqeWjrUX/ja/w9ThlXk78T73rWPPWD8pMZVCYzAPqmSEVk4GRYISGjl8v
7BGPxeg9LDv48tktOzaEph4xBrUWLnxoV7GCnRVpW3jt9dgXernejBq7CBz6eUnjRRRSpHAiXsg6
ByPky3gRjGVuyee5kfnwGVNUpr1GKibsemJQG96+6LbKlnjkS5UfkcB2yxj4spyH20nKrt9R4i5b
AFVdclt5F4Xwk8ZslqlCDfEvSY8mK+V6MVrCP/mkxgKDLCeYI1Td/CVzm7RuElWa6Q+N5H+qyALX
Df+9r5t+qrV2X5tLdTK8/5/+HyyugCT8VXH127//9l//419++88oq/77b//lt397X17hx38vr1yK
cgjEMcq540H7/SLl8Ht55Th/Q51E4U0lhJLO97/5o7xy2N+o53PUTtATQ41FUer9UV6h8oL3oMvg
jiJwpoNU/c+UV+JSXf+9uvK561ImqAP3ZpdJH3f4c5Vlpx4dmQF4jCzaOdKZTISwt05X8aB3ctiY
NDha2ezBjoVqfTTDchJufgNnr/YAEW4vIhaTM9Alq2JDijbM2+64jWfR6DkkTnvfddUc152/H13P
RKWVUzyRsJ9JfkuLLjvqMkuDxXOPMGb/FWz/nTz888NxiYViDNWH8vj7QY2tLknRNyyLJfE/+p29
Nj7EqpR/PUrvE3emByXzD7qpDBJU/4vs2FmsbYjxzI9qU19/2CB/FLY/FrLfrSd/uBmBV6awB5Tr
UJTU6v34Qk7LsVVFUceky19QU33EMM9d5rfnYXKnMHf2pad2HCl/PKCrdDRtHTb5fOXV3re04Hlk
fP2ZCni0m8GDI/bWhiUHq3ABjh1k0P5rR4UjrwppJt+Ykc9CyjyekDi7ToSjt4gbyqfI63Mo7rvj
HdlkCWsjslu88hfA1s8tcF+4nGJD41kpnpV770dwkNEJirORxmx29YlDqh28pA+eJUNcZSOD8K8G
d+FXgsv4jn7cyb9fVaH0g0eZ67H3dMscAq7OUNeI/Uze5QY+BrlXJXZD+/2v3+TPrbLvj4ev1vMo
5bB7EO/lIi/2q0h/Rxrbed4jZ+7ihWTrccbYJE1ZftoghRn/05d08a1TXM1TDE/481fqVZU7sqlh
cbflw4nYnoYYUbmDoeUaDArFzJpDVPmvr/mudfH9OSHXIl2HIT5hUd/BtqwVasmWYY2F47jHUh8b
7j3BMfO0tOVpE+tN4227lIkqaiaPRX999X+whzzh4cDyhBRY6XdxyS9TnS+6XmNaySlo13VvpYIh
O6Q78lw8NR65S/06+ecvClgLIdFxGOPv2+tEr5pbD2m5Ww43KX90XTzsvET17Hxc5z4PN8f75TJf
cKyf4gKnHrar78HHEWv9HuBX2o5QQihsDDrBK8nS6z7l100G0SINhYdoqJYvzmTOkpUgE8Dkk+yr
uvgVI/wffDw+9SiAQIoTB9/Pzxus5b72B6/Eu87QjcxLZPEl9leT/SIK/tyb+r6nIHvjSYFqVwmE
h5+vI/mY081iIk+qNmxLGxe+OTnz/rKb25kGLEfhxT/99Wt1nT+tMZQlEBUYR2AQAhvr58umU+5b
43R5nDn+lMgGcpGEVKeC3Yye1gFz3SZAOnxgprgp1voNO9KEg2O6oMnGz6S6w4oD1yhaTDvV+R5t
tqcKkxPBkoq4muu3kZRPMFy7qotiO0g67OeJnI3VftCkogw2Qp+8T/MkbgfXpIFd1Rtr+a3OiyAr
CEzMHxdTf+lZ8VFk1XPDtpelSl/XvLiRbjT5xWPaQQLKrxZ4dLQ8HOc1Qv4ZDKVMA78HAaQs2Se/
8a8c3yS1SD8A8vzWZDPMjJrq1t3mSBZfDM5dzDSHSmYvnJQ3qsjuulVft0u/X1RIWLVXqIfYQu99
5j5qao9jx/cNEleS5nHn9tdOtl3TTd5AjjMLNz489GIMMg0Jqc4mpTlPMj0w7oN8ml47veoC6fcQ
2a9OpQwsVMG9jD8ufWUirpWfeACV4tLpPjtyco/OSh7tmDcBhoFu187IN7P0aSKp7E9YwyKw7MS7
jJ2M3jTyX1cdSj27mGN8ypZuOteyvFu9qjllsE/kFCRkXtR250ht8RKm7NxRimJQuN8WAY/ftthX
pH1dBugvjEgPwkGnh8bM5UPrfEBBLQN3SZfz6IlTrsRwhZf5rVhBwVACFYtqmohtOgaUaAKExSlY
BSAXXbE1bOwGcwQSjT78ImZncSMwFMeguTKb9q/TfJbR4OmnYjnwbRuikfI+ho4OACO+nBso36EX
gpIub0VCHKqPbkte/HTauaMqj9RBq04pzEI0S3uCq0OaGDi1YfJoCIq01/tU3cwQfzhthXfv08zC
NKTZ9hwYHOrmOXDdebrdVnXAI4uo0XSJu3KFI9sGM3HdvSgvvSs6HtN1zXYTFOTg1dMcBmDiWVPc
t2p5EPxpXcn4QLxxz81bKnkdosLUMeHrR2eDG7kLna4dVXUWClHSE6DxyB2u56mRUa0E5Jdm71tX
+yFqGB3MMN760ipUtbKjATFqvslYgo6Ehi7ZdE38/MNE5jTalOtFjIguqrS/4ynPojprn2pl35xJ
fSgAP0CTGOalGfTtgaPgDWPMJRvrcNjwyQ2OP+4nLNToz8uRS10EWrjlLqcMnQE3TWhToqnleDdr
4Le5uAP0j9nYngQ90Oxd1w51UiLTSYDEjYEENW7flCvmc6jpYqb6JdpstUOKkwejSG3s2GsplA4Q
b+1VBmROTNn6sW75vfYbL4KQxhbpBjAXVbNMuloS7FkH+RrGiRq/a/eZ50xHIK1eYm12V0Cj/VTr
4ta2s7Ob6eIAp6QCO7etzwyIdG238arPxgIbtDNBmrKPbQP+63DggGHoULkhiFBQ/XZ6VMJjWDbO
XTkTGlIXUj/j1TL22XGe56/G7YA/D8MrWxYXsGk77QdwquItV12y4vuIXMPuFYzTAg+JplqbTwCU
biobCtxx0OdjH0xl+hHUNL7Fw0yutnS0YeqmY1DClHop6BfgtqesqtK4UfX9MAKpoHy8nqClGZXK
bGExyRC84W9c2yqeB/ceEg9mx8kpHRGW6VgqEE7gOtKQMQXvBB4hGGqtxtYNB8pV6M7k1W/LW7kU
QJ5zmA8vRXWF+DUelBe71nlZq/LK1oAb9EttwBbKte8FsCxFyWJfGhT8AYBceRwGZR9tdjNC5zGc
CbMhpAp1mHJA5eO6QqHHkbuMdZ/rNf82D21+2xt74tvwal4dzu/S9Br7bg5U0T6OuRvbFRWWOvGq
62NAHnZHvX7nN0sK2RDclYEYc7DYCiqiiFr3Hub/khQxP60hkenTdj1A4GUL4dX1ihuqDwXcpyN3
BXbpUYysGgtOJu8wmOIK48cpyoSwREP4xhrXDYneYJkAtmu3rWWC4UW+zzTbFYVB699uBNbwhOzz
tA/TqaU7yO+mJ46xz6OlwdwNJllIjU+mbyLfydpIPtedmUPYYKTxxFW5z1f470DBzcCBV37g6Zgs
kj1rhi4BQbgL/JJuod9jBKrg/tdJVSem6yc7VEOgRGrirAelzavrVyZq7IDAKGEDsN/zCFasZYxA
lQeOgqcNauIlIk3tgHISjF+mbLha+RuktcbremsS3rpffNFuiRnnaxjL3cK4gEe62u7HvH1eZr1j
xDwUJXlr8zVkNSmv6+WhK2wdb31bhINtT86Y+4k086M1FVoBpf88lM4WNLl3Yp74BL6cg3faPPd1
oaKhq8rQrYDtd2UXsiyH4KFfgxD9kI1mPa8deDGZQI0MbXyb+NCZAEoIPYh+waGQzzdwQQBz1xle
nUHBwnh4Eoy12CbR4HjmYcm9uxmzq7wHOMnK9K2VOwLVMtsRel9p/tFf6hBOW/mNo/zyztU4Zbu8
j4GOy7DGKRnkBkZ93rAcu7H4lvnz3hFwPPTUZ2jKxtu5IhUNpwxGwKqD7HqqDnWWYeB07qKh9LBl
qP1qlgr9oEkiJXK3IagL/kg4NHT+Okv7LnvyUyLsUhSMjDlAJB30jy8lwQ+MC0hlZ4gcZsThMzW7
qVB3pTfOyTajUZTqEiDdNFfHvkd+sZJ0PZIWeVDXD9CpKO15AVLd1KiCSuy5wMXZm5fzuEfX1x6+
y+BpWp8l0VPIhxfM2g8PU2U+V5hDULq9H8sa4HBZXufWfvXWtjhOtT6nvv9pmyqRlCV6A35D1kiP
3SHze3LdvXx//P/bCNr/lp/w/yvOxi4krL9A2v7Tb//6H/8C+sJ/uxAZfvsfv/3rjySG7z/8O85G
wFaAyDxjcA1mgFfQj/5fQBvx2N8A/uDABcLFPd+9DDf8gbQxsB/QA3GBxwCwgHIKKqM/kDb8FTAS
DszO4cguXEf8M0jbu3IasD5oEhITla5UXOCCF1jhx+3tjiWZoG4VcRTtr/4l/AYcee28vjbWxIpS
tLPsL4r4d6jT71dVaDeBxwGExHPeVT5Fm1eMEFlDAfd5sk8+v2d1h/GqLDDFq5n3y4QeQBmK+qkt
z8brcai+XeVVu6N5LLpYg9nJMTSfOV+H6gnz+Sp7UPMnR+8bTDf4ezs8TtIP3O4JbRf0Pb5K89Fj
v6pOv+Mbfw8NfzwFYwwUFKoA7byjTPXIosyi0KqEy18MXUKrSGwkSwg9FxZ3yWgyDemtHFBULjJ2
tw+DZ0NgeRbTsWOT4dvO0ZX46Otxj7H9hIBLMUNQkjttbKqjKeqk6YLO+8zzT26WxaLAYeu7p1Jk
cdeShIwmMj1qk/KTNXNg9H3xOW/gZ6ifGzlGTuXEYvrVONnPtfIfDy0xiQM47Tt6+POGyYbSTavO
q6NpRPc7AxyocuQUNq78bwu6s0iEQ5K6v8BA+M/w1vfLYoWpFEK6VPxpUM64a6azSdSRaxXS6cC6
NESH1tHNQa1wtxyzhEzHqgKk2+VJ3aUHDDkh+0f2BTm+NjehVG/L9FhP2d45++AbgPtRo5ULefpy
+ORuMkCj//9gn+Ou8XUDeHQ4oJSfF6tfZrsBZakjUiTpkMYjayJdHlapg9X7NijYNg7RjInmYT1W
9aWd74QENU/z4jRI8umnuQYO4D1k823m7PsJZoLD04gpKPAhGCxL0Q1tqi4g6O5ar4JLzKMvHrNN
BQQ+36LXv8AYv0ucvNvxjHLH9dEicH32fgxjRu6w+iVDcz7jSer1ie3GKK2dCPaJ8Lp0AwUWjSwK
SAR5hyyfz5MTDeRtrZ9Zh4qWJ71L91uLcnT9lXHFP4pkP93bZeP+EMmWxlsmOmB6auKPm5kT1ZN4
oyxpKgnROBNX/dUIzjnImb94y+8I83/szb+vyvuJmwG3hS453rLAO4DJQtSD+jDSfpcGzsU+Cmsj
qiWUKeyofe8XkOQ7muyfr/6OBklzCP2NA65etFmsBnQxq1teP9AejejiE7hHAWQ1gj7Tsd9lccXM
L27gu0DTnzaFADipMGYtADX8vPDjAAsb2mLhxbgEy8BDjLMhNerQuu2DQsUOjG1hWBLUQxm1uooE
QeprsEL+a0PQpQFmNN8wfB24v8jPxkgACkK7NkVHxh+TzEG3ePkVLv/OAuCPZROOlBCJ9C8o9s93
DShMoWk51xFgxWjMVQLvhN0VoV1UD3OSj9u+qnhsfLsH1JugevIhRGL1ciSIJz/kDre/L9WPTZh3
IwW/34sQaHtBHteR3ns9yGlWvJR2rKOsE4mHVZiWp3oGiEaDzcvCFWyO/AVEAMyo9JG+QU/1Vx/2
PwqvCrRKdNsAq/9Jxl+osV5SW2MT4YvVhbebmyXKdH+NwaVDu53z7VJGFg/Kba5qXcF19AjN1gAU
tYhqs2NVn7TSfPnFulzC4/udBTMJjgMWUAIsPX5+Rx2pi3YRSIIrdwBLYDmABXrgLWiGvnvl9V3S
sgb1oBfACCBY6g4TBd4vhL//4cf9wz28h/xTVKe9P2NlOE+PrYOmHFalKIrnIa33s51uhAcSGuiB
U/FI6nn/qyX4buj7bhGQIXHkjsgFYQt+Acl/iGu6820Kt+I6alcV1bqPe5s4FfDaGa9hFSfPsGTu
q7Bxxl1lS8BMmOTf0iRdxbmzEI2vxBWqsI/ZwhLdP4CSfnB6J8LFQr5BtfMuXctoAhDCkDx56que
APr7I3jaaSLAc7v8lZv3Oy+rotFiwG9j5zqfd/NWRdI6kULYZ4LsoQK+LgBiivTQMrKHCtcelW7k
I80DY6OKqI9xxLnYQ/hrP/tZUC8uMjR5qCcW9lIcnc3cKusfGphvryVPLtfq5j7qqYm6FIPMjT7D
PHvfznpfQOIoaxFxHB3DxSym0ApuYKJuGXBoWu0HNE89+QBMNrYLC30NElpG9lAfgDZ8FXXMiSj0
9OdhpyhyLgfYnurugW5F7Uzi0ecnN0O5KovIkq+z04f4iSMDFp0DDnTYgck0aSwoEK6ILmtlzJmN
z7R4a71yXy35nQfcFQLhO7J5hxS6HxQAeSGrkBPgsZjL1Px1HQUs67OAbXgv/JXRPi6mJq7I2UsD
hml3jsWfAeRBvzgc0me7go37CjkweG2xBO4he58/TYBG0DqOdP7aMYY9sCUZJXFVjsGoVMw6Fi4j
6LeWhwMgYmJwbBd9nK91DG7oKcVEtTRLYuR88Nx8J3GUVxhFBTPjo16uFLDPtorW2Q9V/myXAyid
10XjRCPqe4UYrWsw9NouVjjaPawYtxMYWVXYX+4FsX3yuviyqrPEC3CzALJjoMDyYCmDbK7CuajD
Dperq7ciB7p48D9AVi0wvLkqhPtxaYZHAPfBytNkLdbTVdu4Z02rcALhRZVbuNL2qJGJbKUfNRZr
572s6OBOm7cDASoUX9z7qfRjY17YBObqeq+BIjjFFGnRhTWsF2uQfsp83bks3Ws2Hys4BwOVD2ek
glyiHySvWV+H2mJ7s5M/+/smD3xfJH41RS3DxiZr0jW3qrj1vEfJuzhtH1QKtTZwNqsaR2EGnWyI
0FczDOVB5GKnpqYREQfTiO+HoY9WeGNv620LlhbKn+wR3IRwxVbpkWObTmCAvTpIbvZp99hW6IhM
W8BXGfjefb+8uD40E5WJGdBH0GfDokfNAAox9GBiUMOiVfHQ4SDu1G0skCXCUy1G0zYZ0ybIQePt
xjqYxRb49Utn77Jtp8gFs2vjYsDIjctjYj754HKttolatDB8+TTIOYHf8hHSvMnWLAGdP/XoJoGH
GsAdgcfoUoQgagY9gNfauEFffkL9G87ZRfkAaXg3B4W9dS/oWQW5J3wP5bHFV5i1ZSBcFEV4P3yo
Q9MtQLBqELGamMIuk6pz1a5YeT9SkxMXRiR6gd/GJlAwOYHTQTucHIbire8WUIfhr8kNRIPfWlcE
YntDumyxqlo6wMJfsR+ikj2Nog+arQq72QlqDsoZhBjW3o8m08dTekNH5/ta6904F1BnnZN6RC7Q
NtGkvzBIcZfIL6F5jy7ItleTH824sdVbIGHJojTF74sGTfAcnYYm6eYpUXMe55DW7Wc/yjys33pc
QGLVCx5VrBGGgyOaYqLQfqMFD8apCDUvoxkRjYxbIuti746fSjoc0Z7epRuPkdrFsgP8SdELQT/E
ulNkED+GcQihqh6WcDFuJDosyENtZgI4NZ8kW8KxMKELZY1+APRZFYHjwqteXpnGP4DNGZZTHZAM
3REaMf9xSEEZ7u8z54OrH3zeh8zAB9t1ghKcdIPRWR96i4xMcdlUh6ZXTxv3w0V8Vm6U9irJKrmv
mX9u8h2ME8GivV03kriruyvWKtygjNRMc7AYoGv4amTfXGX+Etfrgn+rPQDV7lIVVuikrBtPnLQ+
OC2LWhg7SLigDJfWoR95bR84S4Y6ZDqBAbJ3MTngQOPTLtV5QZGqOpC3UwL2Ot2XpQhb2u+nVsGI
uQlgN+VCaQ4y0GG3PqX6OfGK/dLi6eNuykFhtYG3PdkUngaign4/BGzALJ5yE6gKyDV/vDgHZCB1
gMhinSJGByge+mzXodMylW7SQEIJpUmoijvRpjiQdFimu7ETUU3YczV0cV1MkBFDm6wme96U0Zb1
uyyVhz7nR671nm2YKLBowfGk5ecOoQgM2x2fRvBs6EPLcJPYxN62PhDjBXy7bWcvEqWON4MzukR3
kuoDUGq39w8TjkkFo3Ti6v28CCCXztUgZVAskGVG5No6/zBYmlyOYYBPxxLakw4B1rzFAgfa5VQe
COQ76wmxDvl94Z6kco91w04zYJYa0/lT7xzQNt53mXNc/H5HGG6qArZDxbHa+p3Ixl2bdjG+uqgC
9/eSWTBkBJc/SzsoOOPEwPhMdImRjYTeB/Y9SKAYZ0f+gyoXteX3H5/SA6XiPOBSOWfJ5SCCi8PJ
m6B/aOEbiQOn8dmJIkqUJQ3lN47qu5PxJVtCEjV1fSRMJOtd1z1Xoge+jFOq3R5mSfaOi+OJk/0l
u1nmNOnIeZTiqi7ZuXsdW7K3FUumBhFe9Lt1ROukq0Nw2tAIoom0JG4hZeWhMTVJAlrBFQCapGnd
g4F+aO6qm3JUNxj6vJlGcsN6iJhkr7RFQoREK52zHczhqHcAeR5QOIy0pmIvWyy6U9zZHNX14h3K
wtx5izhdfp8xES0LPS2OeuTMnDN1cDt0P6x7NECiJ05PqSFIHMWV3+Nk7ttjscb5RNB30jGwlddi
GWJGnOsqvagF6Jt1fUtb5w4N0XhI93LAPjHiJHJ21vO4+w774J4uSRJw7R2dwPcs7fM4+we+EnyV
DwR9tg2JR9F8cEon8iDBVZrqjikGRdY6YmzYSTbuPOxbs/ETRgbiZnGv50E+NrJ5TN3yDAbKVa/l
4+yXe2SVCe+c42VLCMFCo/rYt3q/DkiF8Llap8Ph4Z+BqIYo7ODOOD+kPXsGiGECRnwb9HWPtHC7
doBOdMhPwRt87Jpif0n8gFiUgTuJK2y8DPPpYaPBAMYBDJ+aDDzqahyw5t0zrNZtkE88KOevGTJf
lk/Hztl2GJ0yB9Fm+4VXYMKJct4BP7sal5zs12rxI0xVIHd60d4MNpYUJyn7e29mV3WKiyfO1hwz
qr+JFjkooc+oBg9Z68Vop8Ra6RuZl19Rf58mj34ZmTqDlJjkgBGLfr0esvWVecP9UKwPaJ9GvNKY
kFidF9IUCTc3+UbjzNIvNdleF9PfOw55UT729KVpdUHKKrT3W/sw1tArE8jLcWSEaYURAbKhBThY
B5Na9IvQ9QxhHflh7JsTTrszNOHQH11fLS4eGDO/dpQ9aKzl6neRnb7lIr31B33tjCdfbq88p88l
867nrL2nXfcEPfJItuLcSH7088+5Y8NN2wdYYEaZz48oux8Y9GODwTgfHMyli6q4M7r+QDEH0fvT
i+i3B6+vBKq+4qOlH512YQHizRBAtxUUFOeqcVFu4PuEbtSezQ9gU8RY16hDpWigg1T3NPGgv43h
n7hmBIc7KilsKEjqHcfKP4Izl3R99loi4VKPOd4Ok+zsNtmhxTYFPcoEfY/DP92eV+qcrATm62Ef
C3GqCL2SmUDbl151ZMFcyYpcfgwuD9dgTKFy9Y2a+7iZvQOEwR+nS+7HigRDY7GLzaJwSwB0Qs9G
njEwboKDcrVG1nvysZDdcQDNBQpzgSIYsgDSUiSse3XWNSq9NDKiP+m83O2nsrrzxuojRkcOmE/A
qMqeDQDpNDIzGzpkjAbzGVOrsTN+m6GSgEEFQGZgjacQPg+xRDhqLOJjm1g3u1vATLmEECiNQly/
HnBk4/O3USpNNK8cYDCWtnrdVu9wCYCkmXaXK3kZcl7Uhv+TvS9ZshxHtvsVLaUFn5EgSIDbOwQZ
ETlFVkQOtYFlVlVyAkmABMdvkJlMe32EllroI/r9kQ6zJfVNVPDSdNdadVdUN3gBuDsA9+PnrEEq
W/5Aq+ZdCcVDiBuNKr0zX3qGw873H4KmBWrFf1hDdwV1mQwuk5FHjtYeVeCNUAT3A5hm12fF+oJa
D6E1kwTMAJ55eKStPRKILKXCBa+Qpyry7tZzFP1db5eqj/vCOa/HIVr3jk3fxT4iUATUOlno29IT
z8bBpXAU58FL74HNjQMBSa5BnZFJvQucc+4vd8qN3k9NdM9wx+8cvLJwPEf+E3pI3jUkeOf7ZRLi
0sppkWjTxWVY32XK3KEd5OSrKuHMvauZkwiXvvM7cnoYNHkYe3WWID0fAvcuRc6f++kdztaDp8vE
Wd6NzY/14bqeoKnBG7kycVN7bwa8qTjas/3gPDL8I/7PLV6nQBC+WZ/4S4NXJ555OWSd5OTeKeU8
k7z92E5P/dgkwOs+R0v9JGdUdZrKJA7/GIIEYlmCA21MXA/4L7qu7gkb9CESjTqlCvJcpXgT1gmn
Fa6QL+tPQvN8Ava9hOIEocCIVUV4qHJkfXHbmoh3XHz8J57xvULEZ4BZIDWxNPosMxxAeCUvDKtE
71Kd3+kOCUJPnHMhf2YY1oSEC+dXIAhPW7wg5T9fmOg7QqZHnBuAkIs11gFZFNF//m/SHPBjn98T
3sYjYfch8986pXNwASKraXte7x6pQaIaGYK1OAP2uhNgfccm7eJ1lb3Se5xrvGB7E8/VI0VbDp3J
Q96J96VEDyXB0Q2QY185R1O/IL9yDyTq2uJ6xwVuOYEPKAdymQyuG5F3aPy8H7/DwnBFOqeEPwNQ
+hbYH+RBcVOAr/jEB7Mdv/ehmCnXnA4GCoX3iOOwd/kJ7s4K58NcyqcimH9frcgbKmxecB8E5LT+
IuaI85ThLNYnyIgfzA/AcvCm7U8jvXeQh8m6fH1NCnSjRpU4l+V7oxbQvwEah+fd6k3o+Tz2uIE3
TreejnGGxJED8A0M7QCt5sN6nLiOPK4eWAXwBu3erbdWFqV47COfCwdHs/WhFUgKwfMgc/UwmwoZ
IPJzjJ83WeQ9BrzxJBB9S/WGZu7d6ohtk8U1cE8AZd/P3vz7+je4x9np6AMLiyeffShyUIVkAV5x
wRmtXniW4ZfhS+svXNehS9uzK8jDakt4tuP4iM4Gs6Gh+lQHsK01JeecNC6CZk7jn2m5/18W3+nt
X8tyV6ri//Uf/wPdJ//zH//9P/zHf/y3f//P//5fUB3HP/2ny+L4OsQ/a+OojP2bBwU94PCQ92YX
pfGI4F8g14mmUd8D+mKFPP/vyjjh/xagKxFEnAQodxauzLTdP1v8o38DFN0D0a7roqsiAK3E/0tl
nP6Se3aQbWWUI+tq5ZyXpZ7Q4t+rpA1l82ZpyuqL8mu6Vzxes7b/yur+a3jU/C+zuej+TnXpliqh
aaHeOGOEpz9CY4RHZR15e7zXv6b1//WV9e8XOWMk0NiADliVBEQjjSI7br5AgCsoj6ojpE96HSzB
B5M76S0cNuuyWRV9MhVBE+oFB4wDHZXjSCAtniGNsKfWZOXj/zUlKw0Onv82o3JuEtAmRENielw8
k4Au6qszOEY8eGkw4pZM0mdHjuaLv4QGlXCVFerepaT9dGHYr5Rstqxj/fvFwjqSOsB09zoZVN8i
hVI0Wp4ZkrG3cIet62gV07LBBCjnsSbx0aT/W40n6Y9Cag4di9Rp9lqRtozQKktPiOghqF4UXug1
0jgqk/x9CQ04cqzacdkp3W8tlVWXNKbnU5A1OhHGG95zrUZgvmuyU5/ZmoJVvmtyZQbTOk0CLgT6
Us7VUsVFDaTNYWaLR+KbttsuQLkp6tkhF00inRXzpQOUMWSdf7xtdCsWFAU69sGloJIGAedJe0rj
2c/asD1fH9+qdf5fn7GVPrxaTXR2GpWE5TyN79GWPLv3rZMK/2xQssrQK6eax7YtarARukEe4nad
ZSHukix3H4MKnJFnIV2c8/WC3OvBOAYpkswtw3TnJ65R9ZVwuBK2XPrTnDcgEmEIVGLhDlrXG7fL
wAeS0gp1CidqfkeDRIoUpajxWMQ1EmkLRXOy7LD8rJ957fOrdV24c0CzceBlqpMQVPgP4yzo08KB
9ldzqB6duo++X9+JDV+w9UR6uaiyGAudpOh1/Qi+14qhdtpA7+C28a2okeYgsYBOp0pkIJFGF15d
vbAq4ztRb8PZfkIQLpYJ6aYeHcWZTsYW7RrlEBRINLbFH+MMho/rM9j6hBUtei9tpctKDVo1cN4c
JMqHd24LgnJARRm70Z2toCGXlkV1xlVS5CRHf2Lgg9mirFCp2tmHjVnYsiI4bBeBHj+dAL4DGg/k
trU69VXXAiaau8Xnm9bKhqQSF9QLkgUqAd9qh15Lp/f4YwdTlu+mrhd79O1rGHrFOWxRkT6aDZBp
bp2g3X6ajgGyj+Y3hvZ99rYG1G1GbWKqW7z1PeI+DXIGzvm2+a3eemFuQ+Zqz1cCYWvI62eWe9Q/
MgMplUMVpYDMXf/KOtpr07N832+n0UA1qEnQQFVD6nAmfuOgaZJV6lRJL5/BHR2a+ffrX9uIAK51
cUBKWRExaZ30neL1WUAzDOn5PqtfbhvfigCTQrc2bQiurSUu1ickMZs/qXRBjX3b+OTXPXGQb3Rq
naNIG0U5Gn1DfUKL7h5d+sYxYHfJNlOHxKlbNMkIeaQaZarUy6cz4bVhLxDxWsKkzLugwxOzUPwR
HBR8FgcRjXvnwJbfWoEBpT9gADzsDtDb0RdR+eTP0V0mADuQN9w5a163APRa/7qCkClgAETNuJO3
a3NFsYzIG4BF8cf1DXp9CfnflEzkULrMr3TCQSfVHWnf0eicSqcTh7TJZXbwuxwC7UJwDxXyci4B
Ow39P65//HVf4jaKOJty5FQoLhqu8Eh1omGXZUlRevP0lCsoVP/GMtM0H69/bGshrfCggPIXrJYw
RVot39GSlr647bTsgR3XN9Lf4wJqV9Y+aeLkejI6MXJ2kNx0P1czYJZZB5UV3bzIMN85jV43Oh5Z
IaGKVNbP66HNA6hRnf1p6NGM2Gioyeeeu5jT9eXa+owVGeYAaF3aDlgut8sPPdMvBuUHoF33pEW3
PmCFBuRuik5rbL6JDHLVoQu9noMfDVUGyRtTfr8+ja1tsS4IRC9Ivjd4l4+BrOoXL/OHDFm8iqPf
zAHo+G4Zha8OU03dPXzelqFZUaHiOWl8D/dzt/Dqj34hvR7wUR9F3+tT2lg4Wx8lUujo6Vy8YdSc
toDclx7q3lwRtzws3USDD9c/szGNtQPh8jhNpa+IEZ5KfLC7QKojRGtkr9WNk1j36+KwbsAOpKLV
G2tR+481Qy8WsKDmGSWx/Ka3Hnivfv2ECE1euhzP1bBO04NTOBoYlvE3p8vN3W1LtO7QxSQy9L9D
GNSoRE1zgQITRU5dowJ0ffStfbYcfYBHV0PaYgM6lIcIogkIqLKj38i92/PWFls+njlERyCahI+X
mf5WuQ40ESonrz9dn8DW8JaHA2DS4dU74d5czc37JnDms47I7k1sw7W55drh4qDvHA/MJJ/HH4so
mqOuu5PM0c0ZGPG2drIdZRQLK/5/HsRosfl1n+e6lBFrauxzXXxYSP4Ffdh3KBl86MrxDRjmH1RG
fuAQLVFgy/Zw4hurZ0ukFJD2Qb4lQuaqyB+iwvkOErmdo3DDsmx5FEM7I0A/tpZ1KPAYUbMcPeV4
h9bJnR3/Xp3slePQlj3pp0EKApaPpOtHFH3McjJ+t0ITopMCN8TXmyzsJwj2wgFN4wwyd7FGPHMN
6tcBVBLQ2XC6PvrWHCz3ZtGQt77CVb/R+WPhhMVpNuCuwWZXhzxaxP31z2ztxmoAF5Oow3QYJuRb
EnCdajSY0FG913hhoDnRc/s9NcYtc7J83RlAA+LNQQMgLcpVY49OS9z+b9xty9O1rzjLOoJ9SN8r
b3msZwAQPXUowBF/fZG2fr7l7OApo0MUjgqw+tbz0dIspuGxrsJ2tyFkHek1i7WcnAe6UKOGUqBT
Lc6xzUn/0CqXHCpdQylGEvnRJyx7z4ESOHtqCVe+iAjYu276fNMUbcIWCGUHQI02cBmjZgT9pvvY
z2725vroG9HS7sHxwD8HQlsYM/Er5z2oEk13yOtmQcPsgJ7uY24a+lUtYDM/XP/gxo6F1gk/Z+Aj
9jMXHyw9EBQuU1coiLvAW287H22BFKDS0gUMyE0ShcZB23vQnEFwArRFwcf4tjlYESCruxzMuihP
QNOdnua2igCRrNMdx9/aknXlLhzfBJCBBkdujQksxW/VzO4EWvOkp4GCmOvvZQt61+vz2IhkoeX8
Sk3MHR0oBJBsRjgel/GYMx+MIClNX0Dausdg/3ruh9s01w11s0iOE9aLCJKYtgV/wtx8AUnwAxg/
nhY0FiSlNsHn69PaiJy2YkrVDX42gE82yXKFXvF58or5UE98fHG0Ed2NRmAFhgXKKUORYvHAycmP
rkrpPXimWHJ9DhtuYsungI4hc6sSJgbfZ4BdNP09WHjL23zEVk5xWzH4UY3AnPaQ++zrNgCUKcgS
xsH4cH0CG5sQrNZ9YcXEaQCBA+c0wHS59waM19mHRkVucZAAd56uf2NrkVa7vvwGM4Xnz2Bm6Dof
tLx45p4nVnc7M/DcdStfif2B5eeKk7ADb1WdEBnVT0OQ4ksFoEqVy5c3pAT2pw9ADB4tvcIlUzKw
CHf90Z1Y/m1yMrDARbxmwKCzFmDpsgVh1IFXPv3YQawULSbAbhcnPKbG52FpQd/KSxqDqLV8YIvq
X2S+oBXJHcDlKel4SllH/ujRPvQytGMaHGbqk/AAYVXgLoaoACC1EAIVWekMIGPJAvcg1cKCUwV5
sxSa7zJ/qHtwvh1KVLseel8uAAPz5r1HOwk8dN5/WWowkh1d8HJ/0dXkv89G8KiDIMH5IUctQCGs
qvBpJuDmPFNVygeZsuXTMGnzqV+mhpyDlITvy3GRL+kc/N4Wk/u9KfP5Ad8ufq9m0PURA8CL2wVp
kjXIS4B6VoFtesIlMIhEzIfRTTL09sUoMLmPTeiW9zyUPMCTfK7v/GUhH8E3xP9svVC9hAUB+VLu
oPUTBOt9fxQhSrmHpfILgLcZY8+gQA0OYQhm8/4guEmhKcVM+EOolj2QCsDLs0RvYXTwCxF+GGnD
72SwsmaJrEcDLCiWPlWhr+d7EPY0kEodKvFXY/JsLx+w5SBW/ACvPOULBZrLoO58cmogpIEhT9FY
0Zmd+9dGmZvbmi01wH/L2LkygW6UEzwww8GqtixMAmULEl8Uxwzl/j3paStikPq36alZnHFKsrmZ
YLO+4GiIuO6sGynFwDrWVDf5JamqOlHpYp5NTfJ3SGB+E2O7gKPRLdMDZI1ByUmVjt6JFr1PO6fc
1kJbp9yM1AH4PtImCYvKjRkKdHdN7s7HqpDdTrTe+oR10Q3qcZQgqmqSpTOaHVm6gh1R6fzKuwzt
stcXcOsj1l23a0G9kPoQwcu5h/4R6Zs/06iqHxeQNO9VaTYiqk3UJz1Q/g6EAlAH8CS633yGVgPW
c3Xby8xW4wFPVz7QdJYJ2FrL2KXcHE1m9t7GGyZmE0HMYhhHNhPAsEXwWZCsOZox0ifD0T9HZIM8
tnT7u279R1lUdMewt9Zs3a+LU0hQJ4fEZikT5QLaXwwz4Ix1FO6cQhu3QZsWsx8XJ9ReD3RKxZbp
2I+F+RNkcN4Turlo3IYQ6gDZP2iSb7MyEIL8MhsHLN/SB79TQqfSLY5SaaDMaV5yyAs2lfx03Za3
1sxyGC/Ix5IiC56UTRUA7c/kBy/i6vv10dfz/5Vz29byySSdwFCSmURBK88H62ELOj1Z+gT0OgUD
yQR0G/qd3d/KAtl0jzVYVXrwejlgEyENUKMK5TiBk1lm3yaZvXRmupvyRt33uO2O1Dxdn+LGAvqr
C1wY3eL1RZdB8xdPAjnFDageY53zPRrYjVDzk8boYvQy6KJc1KRNXOifVOhM4mlw5qKKKJqThWhu
XDvfuiQapSA5kqs2ARtA/ziCZ1Z/G0vAxB85+F7Ew7hmgO8kicoaGbyM+veTXrLiQ59N7bLzIzYe
JzZGSoV11aMw1yQ1NBx+zxcIIByYzlLw0CLLXflGn8swNHcF8rrTjlNv7d5quBfrC4EPzwWf8dqG
qemzh5a7QkZ7vrVh/T/pci4GF03u4zmnswTyM+xYNsKcZg6Slx4F99yJPl83wC0TWad28ZWgy/uA
tX6alAv87egjjH+V0EehYFys6I4e9NZHrGDETR8QZAmiGEod+IZGr52E7gZoQmlzuj6Pra2wI9FY
gTfe0Cie0JTyKfR9562Yoj0h4629sM7sCfRljIILOhbgG/0yNCt2vSmIKU9j0+jhzkeCdU/9fWux
rAtlpMMBUucuj3Wdh6e5w+3XcRZohkb+sGO3G4eRDWcFD7L0jBrTZHJFkP/FBhTPH4A8qsfYcUE2
eNbI5Pf304i7yfXt2fri6rUXZtZVaVlA+lzEuYPu87oLKJo1ugGogcEnOJNcWaIZ1Y/CYQ9EtmEQ
P7mDLr44TDyT0Dhy4q4EoAf0k4NRx8p3O2/nhN36gOX8WTsJdyoRsNsa3Vt4q5i1pXvS1bLzgQ1D
IOvfL2ZQkIW0qoB0A7CzaJGJygjdNv30yIvhxgBmE73rgDTFNFdYJN2AT2CYvVMBDa7z9U3fWiHL
JwOag0k6ctAhMsnPw4CWetDx1DsZz63BLZdchikfCYVGDcRE+vfBPEZ3XRWxnbXfGt1yQvQJlGEp
kDIAq2v7OECWJDHG83YWZgODyW0IaZTKKnBFReI+Dasvhjn0SBSQvFEJNHamcRecGZg6wJMGygrl
kcdmkRF64oYiMTxvk3wq0SEYDZ/bdN6JCRshzrM8FNIlrp/WvEqQPozgnEyM3w3JwbHrleFfA7Q3
w52TesOubQAql/PYRS2SMIpqtOKlAsra4Mu6d0UubisO2wjSOgUfD2A0SPFQKA2g+G/eyNElz2m6
dD+uG/fWLNa/X3gnkjIAGyByJugwVw+Gobdr0Wgkn/uo39mSDSO0AaJQ83Q5Gh6KZKwBA7mr5YRO
K1DJp2THyrf23DqXq7ZHS/yED7gd6z8FQ+iDoWVBv3NbBu9l0+yBWrYmYgWCIl8IgoyYYlO2mXsI
GjLqUwjVJLazUlubYQWDBvS7fQhqi2RYwvDPMnPpG3B8eMjkVmjXvW3DrZCA/JYKQynyRMxFfddD
qESenHEO5iNErMJvN33ExoqyNmVI6QnsiNdkwGWENTR7CJtzqL2l3L9F5hYmZINFqQbEhLhTkfi9
omc69sVxdBm/bTdsjGgZUpk2U1skAS/4GzMszXu8E70nWejwy/V12rCoVe7z0vvIEE3lWOMTU0u+
gYE9P6Sa3iAhuy6O5dkyHU1IWFUkddepD3wCU4ZLm+620GRjPscJyMWuDXOc5Zotx6yhLTtAZUkU
0F7y9F62bGuBLNcuUrpodHnmSehmBkBjzlNwNzs+3yvZbsQO1/JpJGxZVgQ8S0RKv0UdyHbbsniD
juN3I3p/d46KjUyQDQFVLOPQkQwzzMJ/t3jjXxDmYkdP9OD58D53DniA0uI36izP181qI478rCBc
BvVywOM18/OkH0JA5rPeg/oLheCcC6nNnTm9vjPggf3VdBkIIWXroEozLVGNDsWFxV7Ll/vrM9ga
3TrGJ1KQyYNSNihDwGfgQWEhQeHZ31mf1/cDWlG//vbUYV4agvg4YYuO5LmZQkMf8qyn340HiPG7
imY5lBqy6HcwYUBJ9jBzJOuT61N7fXMg//vrx03pjKAwwatl8Mh0TyDM9GSg3PdYpwV7uf6JdZX+
nnFiNszT89shKAEtAnTGnFvO/qonkI6ns/kW0RnsagWy2XSe9ihBtzZr/fuFuYVhDVALkjIJKiHj
2fHG/nM0l7tY/a3hrRjQSAed6BIW4NAiegxSHxWaQTQ7uKnXn3QM2sm//PhJ6CDVqkmhZeB9aCeI
d3SQP0xd/0u2QN6xozvf2dp262xX4QRp4wx5kMYJm1NnQBrpCuRBoDylbzraWWQd7VU/mxzMy3je
10BogO+uEu8y7VA0zYAZwL/tKzays6UU9AEtmFNK19UJmxtI9RZgC+qO/Qy22esWvLHnNq5zXIwa
fIg7xIFvwHLc6Tf+ON+GGmbccn+GcnbOaqjTogpVQUgyfy8rWpyKWez439avt1wcbFhDWHB8gHSQ
kaWgv7vvpknHt63NamEX7tZKNQ5e4URxlusc+mkLiPAdiDPcNrrlzNWUygXNW1Hcmyq8Y8EcAvDR
VqfbRrd8Oa/CAJWiOk180/zgjWyOPPT2cqdby265MjjM0GDldE5chzKLlcjrA3OHfOelvuHANpLT
1y14ocQSxW0HltdDxfpJn5wqw9vWZKzaK0xuTcJyYhQHlxFdNMhlhD5JhlXTsunG/qZLITRxf7Wd
Hj29flQ0UcyKojgLE6XxWJH6pgQpsyGbHp/MYoRAAGo1LgXBUEC5mIEVjxyyGsfCjolu7IQN2wQ3
HBkygzgXzuxHOoDijSjvLYg59yp3G3tgIzaxsx3qsnmatEUJ+XIzog9a8Nsa6UAU/+se5CAY1Y5C
saQNvfFLSfvi3AaRgvazbz7c5GZsndhFiFj1XWUOJfh4VCPy04P63M2gWbk++NbyWz4Mpi+0xi0Y
XHvpi8eh3lGJTxTY39uGt7xY9A2ATJFMEwUs8X0HTOMj7mBLMg3zHlZ6awbWWRzNjVlYTUTs98tT
NtcP7qzvpQL/5fUpbNmP5cPQsC9DP8+jOBqLEhRUoK49+K2jbhzfBmFqPx3QloLTUZdT8KkzefDR
6G6PDX/j19sgzJrSEQr1kMbM2iV9w6pZJ1kPSPH1tXn9wcVsxGXF53GeJpyNTj1CfFtCCKxUbDoW
6qFOvWYnEm3NwTqBSU3o6OUKNgoaAyDfIZh8SPN5cm/b4dDyYVJmNdAjLU546NTdi7x8Oy55fnfb
Eq2TuvDefMJqE4EjwMv9EVzCHfBVAqo0iEhHUGvs5B42nMCGWxJw6jgF+hNgRK75Cg0m2b0FtzDh
bwI8ffY6zrY2wvLmQirIMve5iKHknB7HoA+QKmXTzjZvXN5tbGUYDTNFzw9WKjD0PqhbiGDnDki1
IMRaV7x80R4XOxf4jUdVaDl1UIHHemZAJmVFnp8UuLQeIuCY7hmy4OfQq0dwZvkzWDhr/3yTHdio
yxli5QM1lYhpEH4MfNSajIRumtEf8ojuoW43NsgGX4KFxi2jCjVBwnPQUfUemF+Dfi8dvzW6ddX2
oeoOkdjMgbwV2KCKDnTOvjT+zpVsa3TLy5tRaH8A6DAeWsViEaLxa5C+fHd9+bdGt3wcAJdWcY3S
m1+nwRQjo1yDXJYJVuwkOTbAGlCM+dXRU5BQgLMMJuWL4WvfRJ9NtIAOzFke5TgntKr1CVSbz/Nc
PLhQZ7s+rQ2fCazjW4+6iZZMODH6tkBNNzG07TyYtEy7U1FlIIGfAwauz3wOJrIz0Y1QY0uFmMgJ
TJ2PTpyRwXyIomFMXOroj6DW3+tPWbf8lZRHYB3pvgGRHVKQUZzPEty3gSFQpahEF34lmM67sV7a
nfXbqHqxVU3pMjxrLhCfF9weGleH2Uc9k7Y8A+NfzR+UC4EKARVu774pa2gLOCNT1QGsrno6gDcR
B1JaoQZ2nsvaHT6CjpsaUBtmuXsCzmQXNbVhuTYcR5gZTL4siOI6Ne0BEpkg7myXvYbCjd204TjT
bNoARUU8hPweYpfZo5v3D/OQ3vZEsVGibTcjWZpS2CeA/7+3pkTHmstM8+m6+W/k/mxMYeQ1qec1
UwTKZBc0yvR7yxwUKIrnYqnEIfDEk6ln9c7Jh5sy5cwGGVIl8VqhWsSdX/+2ZNM76L69G3WpbruK
2DBDH3X0SlUmilOIYiYkWGTsOFG3M/rGZtvyHRrg8i4Fqj2eFn3MB/4USucJL+u9BP/W+FYIBGNX
MM5siGKh5cfeq+6dob4LhN5x1q3hrWA35gYQdw7FXyL68MCHpgDJUQ8idA226usGteFsP5WQL25r
4Tjkk2kwA+51f+QEhhS2O9ebrV9vBTUz+IHb94g0juA+JGQa0FrTugbpbZTuWOdG3LTxgs0APjro
9OExOmbsORjdPPGZE31g7fQ9LP29YvnGoWND6/xGyK5WQAOlIJ89T3oA15GGJqNPcgN+WnR0EkhG
7xw3Gztia0/zLBOatgrJQ5V5X4nPqu86F2zn0rGxKTagrRAd6nQEHQIBWqlPbjMtR+QSm3gJ5d7F
b2sCllNELK2B4RY8VmB8fKYiJO9dZIXi6wa7tReWT0CQpR5rB1bVLhpkHaqvo2RK2w5Z3HQ4lQEB
YbSembMTQbYmY70AKof0ZTXABdMwnON2UoiAkjY73vcT2PHKwe9bPpIPKAKPqUQ8d5vur2CcZHBP
3Xz6awGTKADQ6fyBuOoczl7+IfI1S+8haDVDmDuaSRajqe0P1kdl+6ZYBTgi0LnzQwVdXXNaljZ4
zruO052fumU41r2hkFPQq6niMcqk+edRF9FvgLJ2SNR3U31bccmGxEEnuq/KnIm4yikkGWgfHCZa
D2ft7GKKNqZB1vfRRbyTvk6LcRngyiMUR9IofdeO7AdJi51r90ZEshFvJadqCWYPrx6IlQ8yGw9I
oCwHiH099SBkOF13gg2rtDkdywFi4tB6RiIUDOqHMpggxJEH+njb6OvaXazRYFgBRZ1AxEh14C5R
pe5vAhpBH6+PvuHANtwN9fWaCdVH4BgujoHTovEoDSElw5YZSiMs7rx057K0tUpWqGCQdcurCWGb
geL0m5tDZJioTPx2fR5bo1uRoafN6IAMFfNI+acgUNP7XvDs+frgW2ZkxQU10NKtPBzLIci253p8
4/vksUff2SigLHz9G1sTsDy6C53GgbZZFIOEn9wx0F+9nZY+eLlpdBtdBw4YQtwCVy/IpZZxVWTq
oBSYgK+PvuHGNlBuWgYnoKoHlBWqB5998E1+I0vvPOrWgZz5bd9YDfjCDZy8WaCDHPF4kq28b6p6
OUxB058bbPaOp21NY93+i0+UlZjrpg44cmXyIaA1+LrlV1bpnVXa2OGfb8CL4UfqBWo0KorlErLH
VBp5L1Tp7lxUNmzURsZxtILosMTlixUlfZjAiPp2BEPTfeXNALsgkRTtHPlbq2T58VigjMqcCind
tPtWjdUXxwWnf1PtgYg3HlU2iWIvAcMKvRLRVKm6OS4B4OuHXAesjmtVRtER7XY5+L0phKnuBLoM
OvCwr4Jz1+3s9V0K7Rp+KBYaeFPG4obgdhlVswM5JdF+uG10K5JoEfllkVEWryhMyLU5EJJxSm/n
xN6yAWv0KBRIJ7QjjlMnhYhYx/BMmaBcFYTT84T04i1zYD8zUBd27PRh6wln4TFyWu230cxL4i7D
vPNO2ZiDDferJm/KGYcTUkfepwUkHEPoAUQSHUgpzW6Def5NrXweHFJBRjmKSVq/b8foJar0OyXI
cy8B/LtpnWzMHySGoFcJPdGYVpE+N1qEcRu17c7V5nU7ZTbcb2nCBXo4HYKVTieUwCuIcIb5p9t+
+ur7F1uMBp4xrIhh8TBWHQTBqlwWAH6AoPMmL2M25C+F4G810J7H2TBBWSfvdJxVpXm+7edbIUo5
sh0Wonnczx15E5RLfYaKzG3sqMyG+SG7OaUlA6oBUlz5XZEP8jx2YNS/7bdbPryItuujEPsatG0Z
h50i8crvulN42PIu+5ZRg3285SmPG8Y/+BLqKF0bvaWs7I9zGH29ZQoQTf/Veira4bYhNYu16IrP
nsr8J0h4qJ0g9/r5A8XoX0dvfeQuVBGG6KV3pidGshYSPN74COqodueIe923wJT/6yeI27ujcjNE
uI773aFqpuxTWK3Ce7ct0Lo7F+7ldng7dtQPYz5OfXqe2jYfD8A/tjv2v7VElvv6IvMYTZEmrHkf
fF1oQ5O55NAbnZb06foUtj6xLt3FFKB7oSl6IXDU4Oz9raeQTUbbV3HKBrWHPN3aBcuLIawW5dzH
g0EQyLsXY9cd0gFaMdcnsDW65QlDjcjWrSeAn7IzHg6/kwCaSdfHft3LQhvWRv15glomXs5jZfr0
0EYku8+9oY+byRy9KZLBTrDY2AUb2gY9onJxFSaBJHcyT+w8K/01qvzv1+exsUY2uK0UEwRSywVP
TxCHfqpqXhR3hpNW7pz1q8v+Pd/yN7F6iJDL0SmQm4LyNCRV6JuRT3/oRX5FzTqB0jOkAb3bLl62
OrBXpC1gpSFD0tCHNKzvtFIe5jpz3Ru3wnIIyMygI6HB+0RPnj4MWRXPHj9PIrwtqHLLG+jk12M/
M3jDhHzMKYsMUFEg+KW3KVOEnPzq0X3ZcmlajosXZJwPWrkM6nH9HjnWlqVax1rpAyXDUzgzit3Z
sefll9kNPjO0ju+s/5bPWf7c+X2h9IS7r8/ox2nVJq/B0N+Y0L93Znfn7NlwCBvypksDHgmDfJVZ
HDRRtWhSc6GUujOFn71Yr/iDjXkT4xzKSowoPJZRloIeLwCn05SyWR1CD4w9kCSF1gpAy5BvkDUH
u0StZfhJqchpf6C9gXxJRwXqV0G5ui+AhPmD0jbyoKs4Qg32pphgQz3Q9zsaDoWHmDvj8hBVlE+H
cRrHvf6GjSW2GbXmkoZL6xcB0kQlkivcnYOvvfQq93z9928Yog3401XvD9Uy8bhu0Jd6Yti//mCC
OoR+KoOiyM4RsDENG/YXgBRwQksX0hX10L0Inwxfq2UMP902iXVyF6cvb5H7TVMCX9XZO5gMEnZ+
/pjl5uP18bd+/fr3i/G7eXZC1dU8duUcgvMjrD51INbaCftbo1uhjEN8xnOBF4ozX9PoGEVFOh7V
yJZox5G2PmCFsrwPiVQg24mRfor+wsVwfua1P7xcX5wtC7JCmSzYuIBXMorVzNWDP2r3PBQV4IWC
hzc9sUNmBTPxvzj7suY4cXDtX0QVaGG5BXpxO3ZiO3EyuaESJwGxCbQA0q//nj7fzZw+0+kqX02V
M9XdIOnVuzwLZHbAT2jQrqs6OIyhDPZhPncC7sN/f4Yrb+gS9ecIZnIZOPsHCUWUQ7LB2WEcxC31
iytv6BL1V89J1lUWoFrZmaKrKYqM5QxsvrG85zT8P8LkJewvC3tiYbbN4Sfq72JYohZNTw6Jmk/N
oGHtOK3vS3IvBRdpM271UgX8ANr8ehgCDD86xsKPmvv5fZvpEvw3wPrUi17hWl/75QtfgqjLezFn
MJrxW/Dt76t9Lrz+64VdHOde+4Q2zZocyDTyu9VR9psYBevMaUl2QWbApV5fwOyq8lUO7fsS7Es8
HTwcgEVJ8aVhsmE4S2dT0GC6Nc6+9kgXJ2RmM9vIGWpmoteq95CKMsesQWt7YTtIm5dn408V3cRo
XtnRl/C53pHWaYmvYwwOD/liVkiKBioZoJaasBtR/cqhvITPeavgsbOBjMFkv+xFqtWRT2T9/vdN
8D8N1P/YBZe6hSnGwGyBavhBOptb2GHC9LvQ/Q/Xm3ypdJ7CndiQ6c7DClnW6gPGWu+Dqcf8nLT9
6z4ZPMq4tU3OX+0iTAloBidXCxErrar3bbdLRcMYhquTSll8gKD+hFYh/VV12ftUg+JLcJ0wdJbU
ROxgB3hsQhVTF2qp+hyXyo365Mp+vkTSTZtkzkBxCZ6rFYzc+31FwymXvIVldwjvne0x82kp6K0W
xNXdcHFHInE0qlHoSaJ/1cWHvgtHCatrMU059cHWFoJ0QQXDyjbzENtXciscTDI9SOqD/LJ2pAXp
bA0r9y6oVnwJuutR7A9g2qPlGAPc17YQhkbpeUuz89rRuggXHJQLoOSa+DCvao+L7rVj+kZL7cpH
X2LMQCvO4AWLXmkfb24HsaOl0Hq9hd8m56ziP07tJcYsDsfZMY9UDBy21O5S1w31P9D8g4BLCvXf
ObciiD7FtVBBXiWsqu5gBpSsedioMMmDOAiDAl5dES+F13B/V00GfbpOEG5OyrvtZ0jTpAxI/IlX
xte5R5YqixUSk/Hu74HnSuy8BK0pAUBZIFJ+kGo+RlX/KratyeEGfGsvX1uBi+giJLrjWcvOX2Df
Iixzjp7I+whC8SVorTu36mofc+gcaegTpm+Dr1+yKH37+8u59tvPf/9XZOwTQ8NMoaxfUq7B21Vr
GfThLWL1+Q381+a5yLTRBSRRolR8gC2E+YjmUNfkGyRlSwmJtZ0b6ux90fcSuMaFbhPPE2RKCyM/
Z0wfw6KjNfbk31/T/wyq/+tJLpJu8ESBiYWUxaEmsLjcBXy0fREB0fk5glrK47D1jt33gxnN10CJ
tj4bRo+PbYzIVcI1BNIqHCAdB8ckl8KauLZqzOEXubTYK82QQioVKXEJbyUdw2DErbcITtdW4CLw
wGG6Fqzi/GCMeD1v/vP2SWp4Rjft8r566hKiu9WVh205SQ4diEEefk8xsQUjgbnlbXBlk16idCVd
MgA30a/WhkHIFxnPHWzH6Y2r79qnX3Tbs26pYeIS8oNHaxGydNl4gt5u+86B7iWCz0HbD1fdudoM
2/ptnRR6Wuglh7dUH66Et0sMX4KtZJZ147izWJKv8xk/0CdZHlXh+2ZCMb0IEhCXBt8oNvGhapCH
5CtUif5ppqp71ygRQnD/Owa5BM57nTZYgKGe72jDTZHEZryBCr22vBeJxgRPpXAzmoPARs3Jb6Y/
YsHfh72KLyF7cJ7rR+CK2WGKWFNWQcbL1IfvLGTpxelNNTxpzIi9QyHX10Cpuh3qnMhR1KeO2/jP
34PblR30f4B2zngw7jAvs2ReXlidhM8JceINQnf1eOMSvtJqv0TaQQkSYO4OAVqp5AeSuR6KoaGE
VrAfOobMruG/bVaLbzZZo+XGd15Z+Uv0HcBwGLPjbj6sWdPMxRBBARwps2K///7ersTWS9xdsMwj
an1MAuF5OKe5sprTgnmf/YoTyT47gBRe//5N11bo/Pd/3dKg1aJWahSakp0wjwIZzfcYSNrnqovH
9x3CSyBex+OkmieCmWAQ2zuOnh5Ga1F3Y6J57QEujviYTtoNIcEDrCNXRbOs1SPEzdLvKXL9G3f0
tS12cdBBPxExXEM5lrtNQGSPa/+nkYSxnPvJJXe1r/vqYVX4IbkHNOmWFfS1bXCRGvRpS7GxHMJX
zT7Gk3w0fVJ6XIrIh9u6+PsOuLaXLyIB7AHTTIwrek5xlH2kg2X7qee34LxXPv0SnpcxNmAnI4P1
Nmo+pKyOjrbh3e7vv/1Kv+wSntfoYVvGMaIHNya2sNAZPcUsi/awz7Y7ZbJqn6VV+76jcillR1nc
uhGi7ICOTL0rmkbIrYQOqYDALmAZt6yKrmzoSzk7qIxZiNfX9JDiMJ51N15o1/eF2NL3ncdLtF7P
au7beqEHxYW7m1oxwQSH3VJnu7bg57//K6BUfbVFNhrZIZTdtO8WgMiTNZz3f1/wa59+cdon6O7D
q7dnhzNlcs6JWKLPG8yObxF5rn3+xUnvJoi9BjU+v6HPzCfDI/OpfF8f4H8E///1ZoCC0FFTt0gz
1RIDecR+67PR8ftezMUpRsMbCkAKmc4qfHsfdUKASy/jGz/9yjm7hK4tctuicUFfOtRy8EVbdT4F
ek16HAbGHN8nocm+NgsxP//+OFcIC/GlaF1VxcL6KKWHzgqZAtduocyAJmuw5Od+1YOV6QD7AQKL
Rl1O1MICA6qssAsqpbBsyRncCPSONKiV8mwlsSvaGILlSAwUrGSrNoTSE1ij9JQOpvn99x/935uH
X2pWBUKNaGXAeh4kIbNzVcjLfpjfJ3kSX4LumhZKS/BrpYc1waAv36axM3ksW/fOcuISd6d7jKmG
cEXgMa0q50izIhjHrXzPy4kvhfZIywLpOTaMX8lyBClyeOJD9z5znPgSddevaQLdqJAcoG0zlzDn
MKfRY3zS9e0tsbUrSUB4EXrWCUX/LBlBG6/76CwDyIyIh1jpz9UIDOHAFrKfbs7jr9wCl1A8agFD
ipORHiCoQ+9WG5Biq9hwTPFUNzKnK9nFpd7e0mJyoqAYD/BxNiQFG7vpaxZWci7o2EJAkIWxvnWp
Xfuui/CkIaGj7UCjw8h7W6bhwItwIO6BwgbhZ7pQd2OX/fdr45cAvbg2VbtVCTlo7w1GGFAWMXma
6YYWk+n18q5oyy+RejCMN4s+b7cVI94jvDeqsgG25MZDXIsj5yj8r4tisCEIWJqGh2BI06JhcVJi
bW6Bd/97Kfil7F2vt1rHGOEfYH81QlDEPelwWUu4RWBQeksE/tojnP/+r0fogz7RsPUhKLw39gXs
fVkkFZVf3hNLeHZxFF3adGyQYXSIVbt8mVjfPnTbcMsp7r8vO36Jk1/GtNu81NEhzZTI/WTQZTQ6
qGwe6Dr8HDbzsoCgHlQ3qJLX3tVFli8o4a5dVnzfugKSwOxQYMxsbgzcry33xclbOYMLZWuiQ2dE
v2Mxu597vl954/IkAQT0XStyiQt0pk7TfpuiwxzU84uDr/FHrtdbPdIrp/oSDKhkQrJkwDO43omH
TQTpfSgjN+RgFb0P/cMvEYEerIsNrjYEaXfNnmtl+ocpJuTH+97PeXX+dR4amy4T8pbwAIv2fj+g
11VGTXfLD+Ha+zn//V+fTnFpR0mchodNj37fZ1mv80W56gSzEZAk3vcIl0fapdAmi2x4WPuoKmP4
p917trzPO49fggATrmoNdEAEpiGbvtaBH7+ArnezVXrtDZH//YbSVXK5yApnjK8K3mRclyvM4EAC
bMMbZdV/zzn5pfJdwlsUtuOKJQ6m5ItETlpsy1zncbAu94GgIyzXwu6kp6X7Yqm7hTS99mQX5zsJ
+noSA2KhgI8HydU885+Zi0xTbDCv23Z/X/wrUeQSHtgwHdSQ/8KV5Ki7i6JV7AKwV/arr9VuXIy9
0fC/EnsvcYJetBHKiSA8RB0sGo9+gNEtiOOj7XaVTcZ5B12ClkAQ+Jyi/v3RroTfS9hcB2W8ZRrH
8CDgqInWEdS8jG3U/n2ffnHwfZIsaVifxf83XX+UOohee+fWG3vu2m+/OPhWDDV04AQ5RIlVu5k3
P2HL6W+8mGtrfv7Sf0UVPs9Eg/+LMyOT6bCFQXYcxs6Dl5ikjxCRep9gPHRm/vf3zCOYCGSoyUEN
DP2z2cmzFPqtRjf9/zHk/07YeHJx+IN0DAfo+JLDRuv6T8hWjp5qalzbW4hd9Lr7KGa0E+741i1b
vinnUOLOgfAv1aj7pXRNpcKPfIUsbuHUOCw7aLhugPehIq4KKKLANaLVfNZfM/A2wzx2LVvKMLBt
vkFawTRNWLAUXIK1/Ucrd18l1XC/ZrR6Sql1T/BS0sWokqWQS7PlKp07XGxTlAfptOag5Jw2of+J
5nDLx6zuiq5Z5iLm7m3qAlgoKraeYp9JQPLlA/o6W5lhjFVWXXVcmW3yoAvmPB5kBTu1hOzGDC6O
0vWFBBp30eNXycNg33XTr4WuG6TuO3ASg/pJrP73OFdnY7zolTv1Gy6XX7kJvxiyxkVHrM+X0KxF
FLK4kGb9MGoCGbaIDfsABGhO4H8LmO9Y1C0/LTL4FDdUleMSf4LjqslVqx7tHD13Ef/ST9Aa4QRJ
aD/FvFDJDDPmOFyLWrqfvt7mUxBu31JQJHdJBrNOE41f0r57bbLu44J/38FuVZUb2ZbDZMasmHtH
x7xzFkZ1QSdzKlb3WhtNDjXDjdLW9mGr+EsltuCugZYxevg0J3H41Ga2zyHS/WWEFWohfVpjqjrP
ZZrwINeLCvaydm/SQh1asFDmNowNECz1yWabyEUCgThNf7a8WiHvTn7Lij2FbOCPgbQnZEgCymQU
4A9Bf4ckmKGx0vcHs2T31bSdepud4Oz9xnv/K9DsTnUDPWzMpLmIezh8V56UGxLTHNwmiUeUS6Ga
7odq06i0C3P5XEGlDr5F7d0AeZ0CjX1+hCHLcGo23ZSRENuO0u6fRDQf9KjTPDYRzzmHDQcjzZ+1
YV3ekr5+svX0DHGoFhhEPuSdSeZcYgidJ+38CwpNrjRTv+ySPvwyJctWYNk2GG12NneZ3I6bthUG
hDotqe37MkJpl5vWvBJuX+ZKfeRBBEivQY8W5yjFLBeACZs2LzU8HjGe1l3JPTSxQ4gDH2pvXiLI
iuVSQa1ONn7OpyQyH5hTDzhUv5MpPCZ1khbqTPFfYNuUhzQju0CPS05G87lnA+qnaHqznP8Adwtt
IctlATFU6A0TrKKt03+WcdC7Meyi3YQWRSFYI3O2dt9nksEvNrDotMw+19FgcOjG30yizgOK+FGx
6GnpUxhuLv7O1ctYZEn3gbNsD7GY7t4rUhecojNZLcG9a3p/VF5/7HTz7AP27GMcGwz+x4MMEPDC
efwV1ZYCMjyqvdQpclvJC56YbB/EjS2joPXF2gO9NE11UMS9fzNk6XJwMaHKn3SfzBx+EUn2NBFn
dgN8J/MG4amwIUAjqwb6W9eG7eNK/tJqbYFZVcDGTILDN40tRQ+Vk9zbsS6IA3M3JY4c6SSaUjrW
7I2zrohgMXA3R7GC86cLi2Bgj0PcNHkfJ2/Sxa9mrsA+gVA3doq1+QJxmUPEIAqbpZt4QTuJnyYb
aJGrENSRiWbh1wjo2a+qauFaGlUR9EfUrMRTBtdHVvBJk2+C960GWsrED06n6iQsbfcaUJJnNSPa
2NAMS5Ew9LCLBIrPTb4Ecb3H8a9dQcMleG0X2HEnNVU1loGoQx9t7DhBWfYUzjI8aliV7BfaMtw4
MX5F5a0/ddvZK76KEEA3QCjuYsbMC3edUkVWgWtGAJFE521y8kM4KfQaRc0Fy+kKjFIOddrsMbRj
98c3Db83EzAbuZaJPEgYTJYMXytyG9Pmnlsijoshic0jlOSfAsqif4Zm0ffA7Q9/smaun1Q68Zeo
TlsPL+woeqoz7R5Himy2SPk0PLG0Dn4xty6f63FNsLpp8JF70R1W2LDUuON4e68dINz5OI3uIVGd
lg8TDLlgxcPjIcgNofRDlpj1qKnY+n0daHrMvHFHYrX/vKSZ/WJgf/whcCDF5zB9bON8qLeqVOTs
ZTE57oedIun8O4HSuc0bsU3QzncQGdxs9RKc+a+IEI/Nyt9mAwjKMOuhiPqszSczvblqXp+7aQMl
hGqbkzBUnyZ4uZ2gE/QApqXLKdkOcCf/WvX0JcUGyiH+p3B54ZnglDaWk51fAyJICYkb9Lw19h9P
x2++Cd48NtI9q/WTbUcgpyDq/LkLK2ySOBEneHBUOaxwyG4KozAfHMgSCOPPvEtOFSevYF7afTpA
LVm40Z2ETqZ8Xnlb6Bn2uv2MmTzI3BvCrlCfgJ9mJQfGtcCV90O34mMXoGsdq2QqABSO7h1TsPxM
Y19QLp9aCUPLQc4AwY8YVtVz+MhjInGX47DO8Lm8k0n/aGBLCi5H9XkzfIBhNdkxtPhLYyeOC3xR
BfHC5USPb7rOQHd1cVtYtywI6oPB/Y8ipA/0YaBSFDKegxxGqo+9N3VRdX1QYGQe5D4DP22Q9Ivo
nS58iPRC2m24k838A5NhGFLVGHgOyE5yR81hjZH4z6n2heA8LVYYoJXAK3+eHLjlbe+hGxb2P1Kx
wDJamno3tdErRGC7vImiHtjikZUrX0c0S7OlGAL13VTRL0gH1LnunCszFRxjPqVwmu/a0rRAAkKX
8HWANlIue/IcRlSeQKwAfNRw9xAPfYqblrYOYkHj1zoxAx5NJftmo+t+klP3woBvzb3ZDkM9hvsF
9xswJtXDAlTq7231KsclHx4BTGj2AZni/ax6fqwaEqCHD05LFqdDX6R6SvZ1aODJCCeduoTHtmgR
5V07PckuwLmYxYoR3QAvge6BSzqqYwre+l7483FBXXh2Onc1/0S3cJ7AGYCaZME7nTxjky0lITq9
o1l0Lt3F+Gvxc3sXN6M/Aonqdm6t1Y8wbqYikan9lC6Mnkgl0qMTXt7NGfcvISXsoyabfK7g09vm
xPDgZyW0fN4iVj1ClzPeB9ncfBvBlT3CLbN6huuuKQ36HR+rrBl/Q+ug2Q3N7B/SjJp7SC7WUBSa
MW4eq2EqqrDN+lyRFRFiSv2LpAxKbuk43C9uWTWuZdiIrz7M7sO6Cg8Q9ll3K8SXn5wTa2mz3jNE
xtk+YK+Tb7ru9Od6Qn4z9S0y8ZauoOa5CUc4bl7bSLUvxvdkNywuBTuW9gVWBXlfO6IrprSk92ng
+d50PMKWddtDraeqtDQevyyRSE+95I3IU96Aw4Kb/IOsxST2nsqurNs6LWhSkQIEzbaEhli9hxgU
x8ib2B3xHb0bMjLtRGN+TFVQvY122976tcZ7qinZxTCn/ZnFa/YxQ0cQO8N2Xwz8ap7V0Kl9mlVy
12VjcxCmm8rzOj+MsPBCZpGMAIhWwVFvzXzsZwsWG1OQ2aHxegKDuUey4wFhxZB818DetEDKs5Vq
GtgrDX18v+Dslqmm8nFazFyKwKyYQwzRJwOkfqHPgnS2WxPgBGNS2iQOnrKEx8feYAqV+zFDyKyr
irxqYbL5CEEeuL6b2Kw7mPr2Ak6mydTlWaPDr7GBmlHuQSB9aNskOA1h24N1OIVrTqql/tT6lT9h
gmx/sc2Er2vE6X2/RdWPjVTRVyLCLHoVvJZo+LqewAFAOxF8Tzq8zP0cuWosgkAb8r3Not6VYsua
n00kl+lBRNM07aQDSxDKxFD1K0TDg2+wea161Cd191XQLgAPokbT5hQtPOh3orZjlSNZp6ykXW23
E7Z5P59oCvPRgqix4WE+0ar9wwDOQSgPOjAO+yYR7gj7yZDlOuOqKbUD4x55Kpnm3RplYEB0sqkL
y+xMjnAvgE6Hhafz+Jt08D6/14trq2NfLVGQi0Us3xP4nX7sEsPBFZ+XNr6vmYv9Xm1B1OYCeV+T
K8em5WnxjNh/DHrjWwFECfIkOWrT3qWjzKJ8DZJBA6pJcGeNMFGD0aQ4E/fmNOnARaxrlEjwm5/C
0m3Vhu3XYQmeA1xDUKhtFNwVQIvPxkOkm+RXD0H1tQCZMpIfHAEOoqxYkw0nZrt0PMnApFM+DkFk
imzys39kVUQ70D9l9kFGMxJDsSnLnlhPwWSFyw9KBp9xg1szMSIcdoHSLYaxfeBfsnkc4JPAKeba
KWXe7kVAI7Zf4m17BmU/oD+BSsVImvAZftiw52XtbkD6LvcT24LuqQ1mzFHGra2qUqooFrC6n9u5
WMgSq4OMJip/hq01ITJMSiOUHl6E9hmiebQ9dWoSGO/MUIg5pTaKkMatELZ9cV2/pScV1NFwmJ2e
sQjtINrtbsx6Ft1V/WTSR7QBEhHlvV5JVqzZGujcUixbDhxRDKNG18oG5eegfjVT4sYHx7nxjyQe
YSGe+7Bp3E860rYpqiBFQAhGFaWnrh5tmmfcbkAIwaluhh4OwvuObAaVQQgZjC7vgqY/zqSqAUxH
mgCbx3WwiF1QHq52PQmAGsVNiFNZiwX38LJi8vfiaxoG38422XRvSYRkOuxairLXTeyTrSyFPjLG
Fzlfg7R6oI6RvmxGxI2j1H5dcgzFhw67vV2xqUSdxTunWh2g28FHeZcCihz+rGDz8sC7IdQ5hSsw
EqeUmwbPNEGPyPdR5vYhXKEIiv5oFNjePpuXPJ5ttuL0TtDaQORfpr2OjPmjBV9+GgUl5XKFZG11
bEfAwh9jGZD0RAjU/Qqg+bclRxpHtw/w//JRGeipGR/EMnADBYm0H+5GUw3Rzm4LHWGipib7mrQu
ol+IpohhuM1XVyy6TkNYafZJfYo5hbwxC/CfXQXxc/KhbkL5pLsMc02Um5Xe41ZG3Uep7dqHNnBB
crJIuFpIGnRwAscRTJY7sOTs50r38ddA1EuDTg3RvFjCCsOIAh4etd6jkp7cm18ayh4xPG2m3zAK
iexviK7j50n4pu1IGmTijfh+/BFx1IcliFCG5nxzfnmcQ/DHPg4b0H6FjtM0+AT7X6XLtBJWIKUK
RwzLwUx2uAwIw70A9Dc6TJtswTFa9ViXDrkMQoEVjfgEfYxOfatDiLicxFhPP7c2E+KJjWSGiyFX
ZtjJcexNkbpKupNPTRdhoVTXg+gpHM0dWal/9NW0usMyjC449bHrvs61MPXTsqqF5tau63SHvUOn
3HmRNSX8TPi2i/wq1wOZu+gPnZrwt15S/H9DhCTxgNpOJx9UoqMe1feKWOQHa/nDvICncWe5keFp
on7zd0x1atmHrArGB+yYiD9j5GDRuwJXnBWWxyvbxWQWtuzWELU8xVH/DqdZ7X6HIeC+nxuAmnyO
9nHHDimNM2giJhZK7UvfxyGATqGGfnHXDOqemTH1ZRSZROzidZv0Bx5bLwoasyC968kQh5DFkyk5
TNGCYiBD8waVR6BXv29g6/cr1v0qSzZJxXAH2ab/gBm3oSe9TQZn2OO+Km3Qd3xXJb7JdsZIaQ9o
zFmE+op32PWQe23yZtIb26WtyrYdKB8zigSIOgQ5Jgqhym2PNuw9MgPWfKg7lBRFq9bFl6ENGNsB
hBg8LnMvxCGrQUfJpfANJpWAIepcj2Hc3iNrnswRZSHTh4XKxpU9Ij4qsWSrxb0Yme/KQGzEo1s2
Vn9CGgTrLm5nMpZCdv0/PW/rV5B1ZVQ0TpI/SQOEWj4stjXl3CR0Lhu70idwGObf5z8i74W/ZL3j
TRN0Zcxk/S2BsmyU+zjm/xgWdupuI008lcrNC2Jv0wfRVPBe0z9g9a98t2AGp1DGV+iqEdogO0Jf
sB7vN8gUDPvE2LY9aM0ncYLGUoxFgd2oJYWtpBF7mWRN7PMWx6jZLRpCPc9nn47mTtVQT0LIjWv1
ZDOYNxUYCkXxg98kWEW101sA0MMWUhAozNAv5IRCmCelSvC8ew05W6Tg6aBQPwkoL2EDwh4FUtKz
f52WtoFZOyr+OA8E2/h31YHp+IlCinDbM8jUdC/AqEZJjVYZtA8KJYx9TloJGBLneuSf+5a36tjX
oELtlqzv2zs1Q8HyV8TrNDplEBkG8SkauvYbrK77YY/4HKPlqEYCKXocSLkL6jZkZbtaWX/EBQbb
6DYIUjnmkFOFrjwSEAz8P1SAra6Fg60FDkbWZvPbKGksj35LxAZii/TyHiKKGz1HQtcMRYzrS+W4
1CeRZ8g2cXG3sl2fUG4S/EPVYjizH9BM/IiMTtZ7hRaTya3ZpCvnGPj4uwbZYnRiwZjMJ4nOKjsN
RERH+E/rDz2kaMc72Y+IPZZQj/JzBpNzR8cIxkLzxCmGDpJX49Eo3SXAQ0v+sjo/IU/vZRejwcIN
2h3dUlV525LOlHHEOFqta6/UL8NtGJR4m6J6gnMdWoWjZPxFgpIvcYWgy7kDzqKO9hicGkRFcMfa
EvpjQp/WdKq+CVynzUMHR1uG4lTMSQ6FZJ898kzMAH+7aLL5lKVLSWuy3sNPYx1yI1d5nHUW/UJH
PPyE5nbyjQxOxrg813m3dfMCNft+9k/nJFfmrhkBVBIxutLJaLKnZnarzKspQfNYsA7GpLx5znhM
IfASurdkTOtvuFaW+xaeeJ+rIAqR4opxPkzez8gnW+0rFNCQMWyHqN6ToEl2MXSwHsJVViZHVMLp
ZYj5cCwzwb2K1jY89x+7Zqf6qv3Zzit6JJ0zyYdGQvGlEDbgaB9WW7gbqtBq3LFZuAMB2r4OERkt
iiLFX3uN3kW1APS5a1Ub7BKj1anDumL4kKoQm6fKMLHXLTxoISSb7Ge+raitYdIDzpO2Hx0l85eq
G/yeo0cxnrqqhlB7ZC06Sywg37La+nGv56HH5KHRKUFRsKEvTFJiHTKe1B1jj1LsaWLDfOJRhbpY
hu3nQFZwHglE+6kaTXC3BQTbMEvHh7pbOcxC4hSURr0mC2LeSB6ZwAShXqLwB1yh7GFdQLk+h+wv
bbvx0mP4fc+9bD8QfC9izdS8JPNGn+A1Un0PlfwzTmlTLCvbbJ5BF/44uyWkOS7AFf3fNUOQCBIo
KFNcUpihfek8w4y4CWMLma95+eBbkvxUsULA6Sa+z2qmf/Zm1N/tPNYnwxrzq09SdOK3lBgwWVEB
5Vs6bg8JipQfENIliJnbqvq90wN4yJAUrWlBEjO5svagaSFpnS3L3cKJz2cXNc2dFWmf7kZVbeud
hM/9ukc5/9Z68aUVTO3As6OPUez7tIjAxdpNANYjE0S9tk8macKdBwUyyXHeCPrDbn1Jfd192yjt
y8xAgqpOl+YFmtHjnwkzmLfUG/Jr7D2S160PO1xJXJXhrHvUSP2i7po1fDZpgCGvoG8EF/X/I+w8
miNFujX8i4jAQ26BciojqWVarQ0htYHE2yTh19+n7vKLazYTEzHR01IVZJ7z2iviMThn6a4/nVIO
sTmIkVwEd04qx+loXapFbC1G+uYE8t5+W67bblhnUgNz4qhgjVS0GSBLQeV3x6pyBMAC1bv8uO5e
s6jtRJN+duaaQgYu4V6bmwQ8ktWe+3f6wIzE/IKm/5Zt6THQnrkzNbUEnrGVkapnzPlVoD7NMjMu
io+tnMzlXJnrcpznZph3OAYMmCLa8P7eJYLfNqHiuxFL4W4c6TSbwtbb+4Zh9pHXhMFv3MK+oHt0
aPecMe5uMNz5MlOec+qDVuwn2aMcaQI3hofkT6dV+VBK33jw53A8wb5Zx7UmikszaZGyo/3ErsL0
ze/EfBKm5fNaeizlvid+06HdBBF37/ZRGs5GMxzVHPzh7Y/TcFhZDctLAMERCSKsIyjIjYlhMpKN
aeJg5iynk9ONT2gxi9M4byMFMJq30Sjdx4ZiqQqeLewOFIjpqCZZs0YI0W4/GOG9pOEn3s2LynO2
dsN4avpenUOROR9zPs/nnCUr1rVRREs5sUDbRaN/b+G2HBt6ay6GbXzXVhG8K5Xq12bMnkPXnDH1
Q321Ukt2ILqgJD/Ti1l52Wn1uj4Oh7rfd33ffYDuh0+rl7cfkD6jm4TK416hQDPxh8mvd72nRvO1
LWqeJVMN1SEMnHBH/EaeIOFuSO30wmHHMOXulNE7P6bKEwnWzeYhL+aNmVPIqGgCi4SZO56Rjj1U
jquTbrOd29Rlc1JXS3kDlGwOudVYiSX0V8ZUcKW5Pn/aSuUk+AzmYz7Yelc3rDaNZYg46PPvdHVu
+dizw1ilE5etLuOK4qh7KHd2cO20ToapKGdaywOQ4iYFWARTX2E2TFuw0BkLX2Piurn3e+mN/Cqq
0n6YUn+xgZ3voP9ip3sbaXEiIeT40WTqx2oeij+Dn2+R70zl+zLYnEswTCcnmNK/eWGNZ8Icuoc+
vzNwOD7c92DVDjyRYpWPgy4jkzldrO2q7w2+nq7QjbB2/jAbx/3wvKCb2SWx7MeBQ/OElvarVbQv
tcfQHIegRYDcslcURxXwLoHmeIm6hrjZKHMI84qsrp+JxKiIf17nbPhDVcN2tlVRJr1u/Rmmb6SG
HuDlNIROSnP1Zu9zVZ1Cc55eDN8U79aajd+ygGvrGU+TkMikw7LVBsY+OVzbmZcRl2Jzrl0jONVz
kfOQTBAcJZDMiyucip/QoOey4n+NxmPod2nlQ++F7bjL7OyFXCaxXwztrhCBYfDQ5EIARhiFswuJ
f/1sXYvcM8q5Yg+kkoiKwLjxog9RAJT/e3MN86VvHP/oGhyEw7KIB0UPxH5ikT9vjhFcgf3Ga7uO
kEx2eaSwNYuJbdu+QOfynTmr4sl0qre6tqoHXfQlXPm4fA599YxPHparGyjLQmtzaBtDnZjI1iLK
rM3fF5v71nIuRIXTp8dh5sCahbJ/5VVtva3lYhDY3pUfvltUh6ayLCZjWA0EaOtXaprOP9MP/05E
N8Nc9H2Q3LMVYHUE3Loo6v3cmOO1srxl79FRFQuvdm4zJzy3U5uZx6IYqwTBDHanSvjdIbw36TRm
0Z438txOSESyTwHI9aykT05zP5ef2pnUoVHe+hIufvewWZOxKxrZPYpuNJK1NTEqlyIpR7ntglYi
MxLFB11DaYTQQyahwctqSw0wnDNX204RPCIx1Ps0X7JrlYrvwHea56C9g0zC7pezkQX+uZxLiD9w
m2dXdsteFQqMX5pOHbeM3Ls86/hm/cojq9XlHASjA1HDdDXuiDYY/+CJsm+GEMZ+9mWVFEIjWWYi
fhCe5VNMEGzvFuwc21wRXnIi29+7PGxp4zV2Du1nSW2L+mJbpB3wlzjZ7yYMN6zizpcquubWLtVz
ba7uY2HTTTOANV2gC7zdUC/50fVS752OJfHpbWN6W0vIyVr27QkX5Xalsjp/QHlp7Uyz2SExCZ4K
ZsGdYbTqYDXcjpE9YAU2G2iVdk5/1RSgX1ql2z/tANCi3QLMpSkHoESV7za3sXbLAP3X5NO8Zy9O
L2ycwXEEYdzzXnD3A0Sd+nxZ/+p+Jjxx2LzzUkNjFw33uZm5iAL62T951drAmMi96tdqP9SDs3cR
bX3IcQJ4KsJ31y/FEduRvqGkF8lWDkXUz+huUCnA2pCKGe4VikPmxlVdASLbW+kU49EIs/IMTpFH
41x1rNFdxftAmlqLmjkehYJx8Lcsqak8+9UPUCODbKvEThmACCSw4mUFU8i5XS6+Jd4qsr0R4IzD
xYBIeMkUpZ0RUOB8sXNRXHS3fQVDbhDokv4LVmvXDk71w3KsjcgtuA7DNr2o3qx6j/oDlH5jDsvz
ca9lqo+Dr776TvTAeaMdw1kth23r/BsuCwMcrFTVcWtdYzds/m9emoIsYt1dxGjOR/avhVGirA6g
y+6LAR11wgkPfVAFH6VHzWeKd53VgSpFZeM5Xs11OFnVndhYoU20XhowDW+OUlb917q2x8hnND0J
1th4Bjv4BjuCLqYL4SMow/J9vXvTc5M4lrQcjTMrR3jymImfF5VZp4GDaU83J2oag0XzqiZRPFfY
XT8CPcunStKBOdwVV2nWNyfo8Ooqh/7REgq/U7/97BkEdiCcWVwPnnGcUnEb/VXskcr8nmWwJGZW
5e8GU8djSbzZvhzgMnVQqQcNRXCUufuRWbz66TgrmxiYsk4gvbskDB3uoXyq/iK8Gg65B0dlhNN0
XI2FawJDY5Yy4CIY2P7MbeU7RB8UwYMMRRMtW1H83To4MKvNm93iEkTm21O1t6AzmUSKgtOdzQC/
X3YyHRRQFUBMwRKbN4+L7wBNZ76KUW+N4HROEEur6S5N6g2XoajS06qVPpgqJDu+yfHY4RC+YLTr
otClxd7ybR2rzLAObCLm0xZSILR4vt9FASDCx1JARwdVYyQ6b35uq13+DkxNKI5QbnY2+yUEGxmf
UbUEkV+lMglS76+jiVLy7WA7jJnUSTFxzFVhxVDaTON+M/Wwd1PxqwtRJA2FWGKDXQsoq5sf5/tv
qmXzM5StuQ8JgPoR1qm4jps/xP40QbjJzXsQq/nLY1UCGx0BGNL6ZOJ/jkdD3siPZMK0uilx6gVg
lARXprPmow4ZZ+dteB3AHBO9gGIh3t+StJH1FxmC7WPYZWm0hUq/FyXh95bjyIdyNdpTFZZ/bV9l
DN7+WyE8exc42kGDEvaJ04HkjHZr7uwOJV5D7M1Fp/PRIH37uaGFLiGTueDK4lVbzGxFwsFhohQB
M34uHH4d1gzY1TL2O5UfRWlb3C52eXEMDcxicY+bpkVsmVf8HS1DxV4RZj8sk/OTwCq0dakO5v2G
jywZ2wGOlJq3ZEOadKrRMcRArX7UVHX7MN4Tp8ZOo+eDc4lAmptTs1TzoSlojxiHDqNNQ75LbuY/
yGMz0I00w1l7rnmZtMo+bVvwR1UP3DYQJt64WbpfSj99n2vcMmmak4TpTdPzzDX+kBn1Zy/gdqdp
w3chK96szaySrvd8CJiwOleG/e1r76fjw/bozLMiy0aZiuBgJ0SKZA35M3eF0ZHL1FjqwXQd/xH3
fHBVXmlfKYTPYzmZz2Phq5OLyjCRQrTJOrjNeTIBKtxZFxGm0pm6ewXOkaFFd8va5p6s/EhAoyGQ
MJsT2C5KIYuIQcdiRc2CUe1MF1VBQ1OovzSfaYEOAa2bGWVIT6IMhUSksEfEBv53Bsk6u45yFpeC
S/Cx8EvvmOt0+TBbYopgO6z28d4CG81DrXwOpxogs/Pm7S0wJRtapuwdKIg5XBDeiSfEY4gwLHsg
MDBdjhuv9wME3vpEkkaOctLco2UYrk2W/lOFlb0ixfGSYOYyVLZVnHNqlyAayZnLJj38kMQ+xmNH
svaUG3oPtpleIC2tyPXg1aRlfGcjgJ9aWrZ6nTUtkUSNrpFLka6KEON75pf9AY3Wn/I5k7GXT89y
4AsrzPqtXCb3UEhU8hwF1T1X7wv+ooh93ziHNdsU9D9WexdXlf6Ud+nG7KvpkPd5FfOpVdC+novo
s/i+M64xVfMOV73/GS79twvXegv9omYA7c5+YN3mgXQmr9NRVXZvq7M9b2SRJfaCxMUJh31gTD/H
wHzrTUUml2bMWDfjqVs3jEtVA5EtmvnGI+XADDhO7LX+32bo5WEIDSt2HYBwehGnqEEWeSjG/Fpr
+TNYWI021fVR4PrtX5MiwwuzLz2Y6DBuTtjXLL+Iej9CTK6vja4mE6WrYD0rMfYr7rSf1jiNh7BX
/dGrpNjBqHhHPYgwLg1EGAg2kZTHW7nJP63syEze8sWIXfjGgzEBkW5DNls3c4ItHdh4/kGrd9e+
ZipoTMcvo9RYukT8t1zMQV2VT2qgWLAcoJxcP0E2ZoN/eBmYahdMn8IM4YOnmfVgbdQPExXhF/l2
1deQDferXvnnIQN1QwCYGg9rWzsMNyvaTGWN7l9B88i/Nmvp/mpRBXOB+erdqjFgcMgYlNEb42yb
CWd9u09F6kLrK2IWHKPRX4pKq2NIZxi5ccF6cnOFTsffRv08dX4PUb/0+8Uty0O6ZWbMXFldgDrt
a6EXeVyXoWbELkdUzVSRNHvLSf1/KBzkaSohugq/G96UkPOxMAJkKA1H61AK57lllH/QIw7PZWyX
xN1q9eov5gpEyd+VhB6vqoGq/33w1vwP7CJRIEUtTIBMQuJ/Qtk0b5RMdu9m7omdM7tFMrfGcjZN
s5uidim3qMu68Y8SWzdE/mSu1t5ZJZIxCmG3bTeiUiV4rJR9HWVNGhzxdoy/ad0AteXrLFmiWcaY
JPIrq5lxNuiBvIBJVgjWislG1r0J+2sVRA0jVy0WQpxK+Zj6UIrcOh0yCwbOWx5O9qEmx/dH1o9m
kHhEI4MoFeAcbLt2FOZN9Y4aqW/g5oOJZXwl7u6ybq0pYiCeViDXKJvlCJHWfunMrN5bYc5XidKA
5W5DGkuqJGhqDA2JHtvv62DZ1d4qoEK8oD+79cTWAnlnZZHZTzmsTm6KapcXVTbFfd2767u5MPNG
QltZEK+ANrtyrRkKc161KXa70gHU9Qp3b9mLmllOyvY3ytagv8c226wBXTDnsbksM4VE2eS3SdlM
crcxBwL9VBObAkPxfOzduX1KRy/YwTQ6t7aGwzqlWyCCuEOY4F9nE2Ca0ZSQv33rN6aIhlGUD6LJ
eIC1Ayuw8xsFGOZQSVgwMC/w1rywxq8CALD+UaY5qOnQ8KXEI7iPSvqq89oE26IK9wvlofP+Puk9
jVbril0/OMMTQndxmsYsaJNGD1sdo3wxRFJYBhSxrWTlME5O8sulGMWLOgbwZrdWoV4Qt2wrFoLC
H8UpkNIPyILGuMoHUnVpn3K8DcL5jbR0Kp8l8NgaIeOx3fMatr4dIzFz1Y5WtrSOVVCAb03tVMyw
fEON/A3od7vJuWyHIxL7SkcAanxOKee4Tny/ddK3qbXH9EU34dr+yotaOTUihaUq9n4Da/gBx6rn
QyAZhiaa59e+ODRbaYdJqhr5XmRV/9QS6/MqmzyoIgPU/jYYkp+Sc5VRyQvzoE5qqwXWdno9vMMT
OTIB9Ry2k6JNpIvrdco/xsKy07in40U99Es+rIlZ6wBqWyxj8Rua13WfAyswu0cnNdPqsKADI4J+
NCr4A99Hskmp5J0oWeyQyzTVdzn3ytROW2a3vbl6Nb+XtpSH3OjdxLJ7m/TZ6UdZ5/wmmVkcU9HU
CTE702uAPDSZrP6ZhVuffSJedoOrRwaO8bko2xRhephpjAFes9dzYUYNWteEdmNQWH7QGPy4vW3a
YqAo65W2P4pHH7XXWWvExAbmDG+8g9HWv7xVPXMhlkdpK+d1dD394KosfBwpU8C816No2tL+kHUe
R+7sTG8bEBuEtP6cTQRgWYkwucmXPAmhX5FlaiPKQ7s4lAQ33WdEMt/Ktn2Bh2LcdFX5rC2jS9Aj
qH0Y5Fuiq9a4Lm6HUsPDjL0o7JSGRnbCNNHuzaJIKX0NXGbXYLDX28R+8ZiJaVl2og+sX1CVJids
C41lp13/MRWrOnWoQQiGNPr+gk7SGOIGZbUdM6C3STGP4c4I2QhwwnDYRVWfZp9IPIeLLNn6UBRZ
y024a4/wXs/DX2kCmVsoK614FqG0MLtUGAoqOWhEPJbmmhDjsndGz34UsBnglDxQ8LPqJfPGaada
Omvwzbho/6vi1Z777DT4a30a1s77U7Y2Q6HddI/NmneXFC3Wi++Z/tnOFbfGYlcjlxoLS2Qpt8v3
rXQ7EvVstaftm4UNGR1l1YS4M/7Dw33qwC5Zq8J2Ow9abZ/uAKQVeesqdEQwZ5oU0HgnLsNxx67y
7tl+2ieDP1NRR+fe91Aiyem6yXpxmTzZj+YgsbRHXm2AktrLzPA9AJU/2JICunWSP1JhfBJ/UkLJ
lfmeLN1b3TJ/bOsWnFxCbfecjKcA2VtCnGO6M0Eu2fJavrz2MRiKi6Mac1eYCAiLZkHAZsrpzCaB
LcIKPDZW56uVEll/a1eHVo1dVLjjk3DbOdm6okh8NRN4M4fXrWFi7kVWPRRh4Mf95K+JMY0BJp7u
Fs72FeHQrquc5rhN5XHIl6QIEP61w+jcyCl5ahrE1BR5vVd57RLU21o/qVv7WuH6I1d1YWyoHIVU
4L3Ccy47g0DNHd3rXwiLrv64Hby5CU6e0V0mz38LEbaSuqQHqJ78yvO+gkE3eImGzI7W1BqODhhT
Os9ZEjrFzluq19kov4fcZDqDEKGtDLw0P9lefklHBFd40a7wz0GU9ZZ5CruVrjGOuimCIwwScklc
iCt3lzpyYtQznu46VHTvvGL4kp2+P81dnr9Kv7052zTHFOGWseVkBfNJ+5xqzF5tlsOH8s1HGqwV
emTM66joXblze2R9PTcctFbm7Mfxfvp4pSmvTDhftSvBzbhVdrB3ChXaGIBEs6c5ZWdwWwG/u6l6
aAb32rXLV2jJLsnE+kugEswhTuGmM+ckxQbKtwTevskHDBx9B27hyj5eYYVPkPDObgvzejdPmLGc
pQv+iAZiK9B4f4jtdc6kXXXPFA1Mr35WgHYpLRPyX+YkX9wVlaq4Fu268bK7mXifhffeORWlEixN
8x71zEWZVvdmBNU1XOssRmMl6Gr2zV+rv3TfeZgtTGWNdYW+rooL3gnOQijpS9B6IMMGo+KarsXe
ThH3T9gA1rH6OYpeP+H7gTxGuxBrP/MetKOsoyOc9XPh9H+FRMuSoge3F9J+nHFVQYMtZjS5QQ8t
LW0Elh0Ooj7/YsDGCJaNufwxGKaFIw3J/9gEuY6XBlnzGUgBtnCYvyc0iw8udr5JueE+LWwEVsP8
XCC94JoL35hdkYsYCNErybsewPRn/jof3aUf/zSDvR07Ozvhc7u67C1Hy86rW4GgBD3Yr6It38y0
+1W22blBInQQqIqvpDPPCXi0SsK5XX/x4VmHjYE6Merp7tfpJuOhL+d2jszVs6+tjWkxL3lLg3pF
wIfmIb/gF+eVnHqsjZOLKDtw7GSthHcsjcW79GHQXmC2mfLzefoddGZ2Mka//bd5PB++Hfq3gBMp
xjJl7ZFe53GpDBc8cu4u1TJvf2UwFgMx2MB5kJQ+EgeR5g+hW8hP1ZA50czUNtWN037UBQeiH5Sw
Zt4/vAvZeQ20/Q/qXz+0eVodG7ZFZJNkdjuEIR4nnZexR03MbYSe5K8MvZM0sC1izMiqaKSs8xKo
lGXHlLX7qeyNmSOn9vWQTmNYXGtcLFVMF7n5r94C0Da3Xvr5hy4HC+FIIcS7rkfvLaC8V0Z9263X
1qjVUcA0ykPZgwdBn5vyyXZF882Dk1XnoHWCH1mQaR+loYeRLiWnbfYXLBv3/JRzqnv/QgiZ9Wyi
3G/jptaaYCJpLoknmh4DgW98tz71uhoDxcq+lXkl2U1O/SSrOv+c2KmPSqnt77gt/aUUZTEnbOzh
TyW3zjwU+boCMhRoYpUZPNk8tGO0FDP4mMKawDxsua8owIQXt81mIUuD/mNWy3sPvGDobzYqu9fS
AHhxxq664FMYT2A1qMfwTl371DauW0n7zJDLPsXsNjR6b6W5n3SmMQ585oH9g6HT1zSaCPnLQzl9
rlxzPMnGWw82Sdcoc6bQuSLirZ+dOWySsF8wN0ytczWGwLowoqJLkIQkoF5BHLPglcSeL8bXhgE3
ya07qmeaYffUoVcs46VTfjLOUxVvtg25MEkIe2/95drsf6Pup3eZh8beW4u7b2oJnws2X1YcB7Jk
wS6/byr9r/B7+VwJzLtQimn3t7A6pokRNT3TPNkYmdlfLduVD15e6QevHzxihVxcdWmrr469GXue
kXLn+SEy5W1zkonAmfeiWmlz5P5/hIh+8axRHlHybshy5GgdS9NVuFeB4VFl/zbdBpAlZx3bvGqJ
QwWm12PEiKzKfzEx70ed6vH7LaAvvWNnrwh7vFOZbfYLgS1qN/Yo4K1FTbGqLMij3MWfwDiEO7lb
d2jlHJY1PocBeOGuVADO6/nN2MrZHziuX5Vj1kneUkI6ZSjZmc1bRh4/O1lQrBwaAKqObdsnqoAB
Evx1ilPEqk+D5ek1Qmhi/eEa0vuxoj3CmwdATIMlnXZtzV5RPYH5hnsWMzL34YDQDi6ILoR/kSOg
W5/n4je9c3dULNUXMeQqCuwUZpYm5T05K0zpPtR3vs23elslYl6f4YFon4TGn4K9XECwSit9RK+x
xHzz+WHOzUtWDI8QzgVwKAqsYhwZ+f3QeXHvhF5Vy3+K9SZqdEmgucotXsdRHlZVO5GJaSWeTKRN
KKWtXYYBkX+k/q1r7RrJpAhuS2m9CaGCuEVl9bTw8X2i/fjn3C0qTcZqZ0nzSXlNvg8CpH7gQkCf
bCyR1ZMaPSqV7QpEmywMoQFSEqyPPomYbbGhocWY2d/NGqO1bBFNyV40mDz2bgU2VxXqyjxRR0O2
EMG7HH2NFC3zkOdZvTgOuuSPOSyirncvqdfulTYnGXcKo6fbEx2auh3XRxf84yCg2KnW9d/aC9XB
3fw/zMPDY+9IPs4NoAW3xXRWGe7moTSfqGoJj1Mb9icp0zIKu7Zn3bVHrnrkXqGD9Aa7EwMRLE5j
VCmPlzdatwoN4KFAzxuXeoXBu/eTy4UcI711H+Vc3zuWGCHrxn2dWAF5QPzisAgpIHDQ4W6syA+0
yX2QUChiLrczEPTMb541CeKEehdYNMhg/6sZ+B1IfNqjbgWix698NgLJlDJ5ZydY+h9ENBqPXM3r
UQ7zwIbbT6gYM4/DYEG+1SAMntjVD3j3nkP0QmfDCyuQ+spl+JWsfyCvp3pRzQ+NvGrOTI8tiTNC
TCCy8+Y6sY8XImI+kuRzecgT8NEdgjA3eHuF6fz0zbWO4Tp405tWw9ZjG+g6swGC24JPJdbyuNBE
dNsQLP/QlZoTg0qom6+DZk/CLN2kLGpACdXIv2pf4bWq0Xan+RpT2FHetKkzBreiSexQb2SmTM6R
BKOXeRutxNTink/QelcXw1yMohnc2MbHxlqfP/SyvqKdevTKrtrLMcsOVWo9lnV/NVCzxY6FMy7U
LRcj4MxpNJF3rTKcftpY4yAa6hE5WF0ctSuDSAXp+likbYHrs2EsXOZIouDkZDPVjlP7ujR38B9l
7TggnGnqMjhPW2C/TjlrQ6Uo9Z1kBzW03g3TZQu0PTQAyoUxH0CppsOAKuup8Uk4KdxJRYU1P6Iu
/mkshrkbq9SIkKKNV4fPPQnc+qF18p+o3sfY1KivO49xZFinG6Db9jKGQXcZyXjs7PFT+6Lfl5h7
gd2ocNEj6Gfm0hWf2kwfKYeGt6ETwxfyQ3OExmah36i2/PYkt7if626P7EXtmrJWB6fKr6nrOrs5
9F68bFZsHuLol26120ph7s2szfg6+jc34L93dBiLuvk5lKgyF89edwNYgRdgmOupFdg5qFKOwVpK
NLZlfUrHfHwLlPOxDVuJngHuoXEnxJdK/LHoR2aUs5rYDXjw1q3E346/F3d4xREhsu7YuQI8TMoX
R+vhq3CbB9+W6xdGrfKclnb2YNlFmOAmJMe2Hb46q7RZ3LwBtnV1HumVUN+Dbsv9xor5q6gcdW7w
POxbjIkv1YBjzhsQZWeGiUrG8WzcGO4jOQFQ3ALmDxI+ctjTuKlwC7qzFdu+88huUZO7AEqoKLzG
m3T0U/eJ2FPmHX3oTPs5M6Y9J+MDsvD3YcwvVsEdh3ZOxmOH7DjgU0daN+3wt//OdFNyidb3m0pF
oVWOCffqDWsuqlOzuNmEXbDIcbB2qYlJVhvXdFNJl007kSucJrNxo7nc281qBJSdbMyT2cHfCpR4
1fzP5wYmiCPQu5VZM9G89xH18HYiwuIPzikW+4o4WmyH5INUpdXurGktn6ScLlUd8gS4PFWZwQeB
V/Wz3+w3zsJPDyZ1n84CD19uuMnozyixWG+RnNZyzz2+wXeW2S7LRFSMnXMTTg4RaGVvmC14Sap5
O4el/+J063LI1vXZQmlHoEOLqmeDc9zKsmJlx37e9VZzZnbr7/aaqgVyTNW7nCkOGG1EBJa9odrW
/a9Qjv+IE8EniwQzNGYUDlWaXbYUAyjqpC3G/Ij3p6f1NqAL9+g2vo7nrDahAhlg6gpjirW1yJsQ
CkVOa0q4rfEtz7YCJG+7sYbdRydVxCla9J2HczoyR+dSTdkQ5SUcpr8aXdxghIhArV/b1rGiKbWf
KGJHelKBOZaeiwsHiC7O6vxXBvsuQbRLjVa9N2LJ3rULyzDcI1BvYq+u/6bt9r4Jv9pTJnInfKpH
V9o9gtAOqV2JjlV6mEhF2kPj2tvecjf9KMrVj3PGpvfB2ea4M1TK27VmidND9wZDGe7JQOnOMGt2
hA/f33cDBnpIXiyEwj6v2RCcURYsEGW53JvoAjmVlu9+WVKMZro6OO70rsrqqQdOjBSg2N2NL4+2
3X+1ofmW5zOWxCXfYkI5K55qqOzVvOdmjG/hFAy7wFVYfe5C/c5mr65rhqR6ew8XAiDY8GiBSA0Y
es8cDhtKKyo1CyBmV9XMaEO3uYeqHtEA4w8UTmKsTAuRLjdeEsOq5GMemHyJueNXv3Fdjp8gWc0A
5e5lBKeuwRnPECcg/kjrt+RMV8nguEN9MObesJIVfKo92L2J7CdTBokz4SAmuCuvKdLTkuUzUbKl
DHI0OrrnezScQRw8b27FzV0yT58ta1DvS8rj+1r6CrmJXaWTH7W+k857eHI5wjiIjVcN/NwHbzYR
faH+kP9f5vf/Fq30H6l86exZjh2wXPtGj0xcCHP9DvFR/fu/c6H+l9iu/+zBW41Na216eKWtrUYf
pdUF3I5Worxd4//7r7Du+Ub/Q+7Rf1bhZZWt8O2icpOma1pHhurC4qkD5IpXBHzE9rRyoIOv8eUX
w373e5j61QfTS+36v6g7sx3LsTM7v4pQ98zm5kyjpQsennmIE1PGcENkTJznmVdu9xMY8JWfQgZs
A4bdfoasN/LHrLQ6M6SqdMk3NlQSlBUZw4lDcu+9/rW+dZxEmxZrcC3D5W//OL+Ck3pfnUe1A7c0
2tPay3P2X3bJwqb3z6nRPUzq+APO3q/ww94X6ElsKWKLMfy6zLSU7aPnfVQQa0In8TWyuUUUc4+L
Eu/5b7+oX7lK3vfo+UFpxlhRpzUxN8QLKZncVquU67/vq7/DewlZ7RnPVtM6a0vD5cijbWQ5D3/A
9/qVS9B4x/diNyD7SmTwu+oYkOE5lckTIXaapvcjPvuv/Xreob2Sys5lC2PJOhd2SncZORSFPWEU
/IBL/WvX1HuyVyYyAnFkFYPyMlDaTawV7sh2rJd+1Oj5axfUu8cAQ5QEPlc6wW9Tn0uPmaA4SR9V
ZVWGVf53XkTvEH7Yl1t8EJRCV7GBBjHq0lJhKrD57YvoV17B+4K/ATaHXsjRxOZsHnXrdb4eAVWs
cUyMrl4JD7RIWSz/vm82w5O/YcbF+CVDveENqTudBkOZrEsLGWE3+n64soo0Q7rq/F/od//wPPwb
/zU///Ioq//0j/z5Gc2tCv2geffHPx3D5yqv87fmH+dP+8tf+/6T/nSTp/zz/q989xl84a/f2P3U
fPruD0umz8142b5W49UrCnDz5avzI85/8//0g394/fJVbsbi9Y8/wQrLmvmr8ezLfvr6oe3LH3+a
i3D+4dsv//Vjp08pn/b53//8zz//u89//vwv7z/n9VPd/PEnW/mANEXTgazBoBGwY376Q/86f8Sy
Ppi6JSuGUFTAbIDLfvpDlldN8MefFOsDao6lygrOM5tTJZ9U5+2XDxkfDNua/2NYwoD7rPz0v3+2
796df323/pC16TkPMf7xhb8sbn9jQdLn2/ibq8P3SM0Ds1E2sV+O+G9kWJiLUCrTTWCF1a5D+sFh
2M4WYUtXybFziDFGJ1RT0UCowUdqBbLJzLfO9beGyOpHbyTWhxlDbUHotb2OIJ92CUNys0Ntmviy
6IdyYj8MogiYA1TGFRKwjKc/rpDcUzs6w6HwcUJrwpYZ07QCiFAr+W8x4jwDE4GAf5A02CZse0xR
OHLCQcsxCY/rCz8LNQo5kqiY4T6KN3LgI0PsILPhmQRR17MhZjDsHSoJeW9pktG+FQDxgCcwClhK
0xhlxL7HRnc5ieOnJC6N3SjwyqF2VTCumxBi3lqdjOwYiCF57Ax/3KFDgibrwUelIwM2tu0TkT6B
QvTUx4l9wZSSw0CQ9I0jYHHZTmNxGCrNlESBwGfgO6VI89cUGsYB3EPFibmAGZWEUr7BgWQ/1plU
vxI48I8GcbSTn6v2lSmS5NbrFBxkZY9hRMMcHzuFZWYXk46e6/Rgf9aqgQcitbryrklkfVcmUYU2
lRjRVZJP5SMm6PYKA8NwI/s2dgXQAibavVE+wbcxXjQtgblUCKvCHp8zk6C07IpNbyscHy3rTBwX
l5qtaCUJ10RzTcmSmR6HLOoZ1qAtRyxSzxyzBwNXWqU/U7aFY2kEnc+kHoEsN1VoP33ub4LIHpf1
JMTWNLDVkMSWssgVlkBi54SwQ2mEGaWnEi9S0tm8IJ5aHu0CmREzGgqZeR0gLySDK7PoGwt7YLcM
61p/i8cKiEdY9rKyCWLFw/KnGc0dz0I93jBC8UZQLInQFlNQqheYQGFFdqBucGrznP7UJIppEQqO
ME0g0/T7LEjF0c7kJGRlxjBgTtXMNvAK/DKWHybmChuY9ICpSLsJbUOa1uhOCEdJPtQ7IQn/Taom
NBEXCIjSrCRixc2iJmsBT6pUiC2bvIfopsj4XVwUEsG4IMGWo85XctuXMg4BJblM9NC8YjBmIbUw
8K+dUBfaTmNSvYViAc/Gb0ptkwVyuC3Z3S7aXAleU5VXB83a754r+pfuVMtOO+xWob7sGcE3S9Vu
untPbQfgT7lQ5fuUv2ys0co4Dhly3nzCB8Q5NhCjZUIYkbDXjR4cwRIAL0ZST8xaXlAo8Voy2+EZ
+S/ZGtZE/KxupORsJVO7VaCn906Q+0y65cLzHxQgXBccj6VLTe/UjQRMzOfo5xOnh9IK9zk1dKeN
eoaWoOTajZ316rZjRXOZkGKtCFVfPDZWlDeLPp3CGSGmqyXGBxnJPVPGQxcDaHCI/jZHSwats0gC
gV6aNsJe0lEb6BgMCt+lgpkYA0XV5yaJxqNnlEoCsWU+8baBF18BZiPrZQ69hvUybZi7qKl+iCRA
UwtA+taqnLLxHETIAAtLLvJHe8AX6Cgl5QokXg2gQgY/TJ8lK1sm+4rRuEJHyKxwXw+qeZKtMbwA
EtJ1hNACBnWhN17ltXKr+MfGqr17ktf1bWFxf3apAQOyGWKxxmzfv35Zvn7XCv631+bvFvP1az4v
gPX/Dws426/fXMD/7c///PlfPv+Xz/9N+vwfPv/5Z/748z/9/E+s6f+d//6P79Z1vtQv67oQ+gdV
t/FEc/fNyzqr9y/ruhDaB3m2Q1kGZ1LbVli8v67r+gcZ369s8wFNKJY2V6x8Xdf5HB4FFmfXv+wT
fse6/qWZ6F+Xdb6vSnJIAcCj2ewjLO3dgWIqJDnQRA+uxfwUgTn3xfiUkrrFEWPfUKGFt0iGhybD
u1TMZD9gEpFbW14nicd9H2Qu+ZUT+ZzfVwv95ecizzM/9di7sPd5tyk1bSkfbcB021jYzwajVABp
41PSpYpL6KvaAKvazvsNtzIR10jJrAlb/2BD/P0J5a9/hpka/s3WRwLgIEbCStu+zOFIxspBG6xL
REp1ISzrB0fs77f6f/XN3osLrQA3ykg72VKN/jQU5SmrpU9BtmXA85KExu03l+7X/d23+7m/8dJU
+FE2Sq2OIqK9OyIx3IlTzwtTTALZ3lazvYoEqdszwDgq3N/+XvMV/o2W8cs1psq2omoKPjSu7O9/
j2UdqXKQtum2kb27QEMXGpQDcGOoq7HpNoFxqYzC7QHqej0OjwJjIBdcckjj+tmI5HrJglgxqGQO
CM5Y4ZknpEw4tSG9VNYbRGePPQ0CX6moH8n/eT844ulfiou+v0kwSGiKYdgqmw1eyvcvoJCawcd4
LG18W863uYrdrQEKXDaV6trYEgddR5Qei3SZjkuP11fU2xg0kUtwaVx2flac0j5eUh7AIDwczjr0
1H1pZzhlGOTwJWzoxXHPchqPblpNBIC5A1U1TFeR1fluxjfrCKY7YTlctuSB2VhHkHxq/8ofiMeq
lg7+bYgUR2eWcal1/clIdiAOym1vqjW2J/ygvjKD8cpTN8jxx1CzLzKFryhk71L3TRTxYjtUZO9o
KHoYLIMB4kmrES9wDh9aqHjOmE53GtLwNu/0nuYZ9Bgw0+U+F0HOhGQgITtiTBJKce6nvFq2uEVW
eV+5fsJOcwzreJlN+lazgVYy1pwxzd160K1D0Y4jQ/DiUwAAyzHRLSm02XRsUDeGSF80zJKr0ise
p4ABX0uybtEETgZp4opAUM6Gvxr15KDp2UuMy2ClGRWGu6JeIcMOjPHmXBchVZKuwSEOpeBgxw/g
azATZ/VKxiXqKKogwkkQpyiCi8GqMXxA7nUsJbvWsPq4bNI1HODlTothxyjJg5xNW8sH5hRqS2lM
gjUDxHu2oZXDZcKQT6/2sapFGBwYp7W6Pq0Gc0OeuF4OYAxXrBYLzyxurXxoF7IIjoOVikUiMTdT
ba26klHsMxXzq9x4bmO0xUezZcg4hUzBaxMsbipZ5CP9WZfp5mHKlR5YDAeg40x6C965OmSt7e3L
PH7A47gAjd6Ylvcx68O3Ks+5WQw89uWJo4qcyMPCvCvLpl+Ncv8YpLHu8ON0Rz3pGOPYkjNAC2AX
dAU7CyfNbExmc4IZgHQrLm14eWSqeLXm2vT6ZVE3sDNnSp3e81klxUFmNCwtI7wjBTsumowMc0uk
MB+b+ygXLb8x+4XXNLJjx9aRIXgvsCkYYATUm/7NBGPmpgwW1mmk7ELbG9j1hJdGEmhuqrU3cV1c
WuDiXA0GghHl2RLfOl4yDSs1IdNm19Z4jPO82wg5s5wO2gL3Fs4V3bTwktoX85pX+uqhzPunlMes
miqHYdJvqRdYZnUcLOpboDWCqz99JC55z4JwsgAl+RJD+UKtxexBsAEyM7ZM7BaOcvip9JO7SDA2
KOQCf/iNH0wpIA9oHUjSSrOXs0NXeUDhi9DioIFARSDC29PneAE4yWIMaNVLoEpP8LbSA9Hr4tiW
/c0BWViDtHvXh0FyjYh/CguyrZ5cErNtlE+Zat9pqSKBxOAUYMMWhxgCgciKH41Mu2UGyRg7sEle
8vBUa4uTXnINM1S4DLhTXHL+/RwBMQM6qrkK1bi9gBxTuAGID5KMmCHtiJmPiEZOXsMC7+jdkFSk
vXGY5pWnbUFDk31UwZ8Glnw/ai9yfQ+vQn8Qpiqtug7nTVaLZZR7w4M6QOcJUh5LYXbji+yKaQyh
NsiOpzAuyL8Jc9WaoEU470Qbv4tjZ9IiA6JP1+xCDCEOuydY6HRoSCJ9BPBHrde0hZkhHvokAwmD
TXAKi+BoSTOwifcVb6OCLEugZI27WuNUxW7a8Np1QyycSINf3mJGVrFYNm144piS4ZgYmxXuLc7T
kr+pE2aQCPTytgnT9GqKCm/JFHfhFXCAaREpzkGeN7h9+ucp08sTk+h8Na9HqujebNWX95avrEKh
5Q4t0+c6A+tri9DeWFawq/gF7PyQGw4Ar7EgI6e5Rg5iJKhIoYLafWMpxB/iq9oyinUAFZJKPogt
yjzEJA1VsCtResuR+xJ0vCotMfinKx2lZKWXcegqM43cSMtLTIUDhEHbWiZl9JZqIBY8ibAKZFjV
Skc3Gj0q2UPpqEbZxkiPnhKVV/jM5SOshE+GV19bjM+ycewOKlOWdH4ATv4E77wxl0myVzEIc+w3
bn0eeVAyMW9WFslMDzeOwJGsYDGkmMAB6nvp4f3meQP7qSKemtQlGVWjmQu04o1UKB8zybfWeNYs
jMyQT1C+WH4YWfrdyQ41fdeO0l6N7dptG6QJ3GuXTMivDGLiK6N2qny6zwajcGK4BEtwDFdl7V10
Hib/ZlCeGsvsHDKXNUCO5hqXgJMJ8tAFlJGiuGDZstdw1sn0eQbgpmGbKyaBanEBXCVz1TqF2aN9
6YNYKeQqzzL5nVKRMZl6RXEQYLIwjGAkSoDDZPPUWTWlbqkGxMtjT9iLSmP0nJe0JHjZvZ4TqGvS
YpfXAAp51ymjcUOTkyHWK74Ge8JuOmhaEy/aElqROd3XRgR/kx1jU7Bg+BrWLynDc0WMsbYo72pK
867w3yZ4PEt9sD+lxEn4vAuv7/StXOEhgF6rRV/Phd8Ju99uLVXx1/s9DdugCUVWAdZnf9kPfrNv
LsqS3Hebx9wJiDgAQDtWC+8qjMTKSzLlEnRg7TRYKYSlxHh5rXtLBuCPfeNkGsoFhucUVhBZrDbC
0ljZ7aIPeFKmNJmc9NJaaoZ4qI1AOZeaee1xpSse1SOKNdaHbrT35lgVjgaPdTkAPAM44jM2Fkzy
C9XGLCd1K5I4dL8F2WKSgKJnss8B319xoSwBW/QkaM3rDCNHXo97wc1EO+eWBuR+o6qM3s2wvjNr
tixBW76Y+b0XjQrOPVxxkyqHeyafhxET0A6/E3uQUrrxsXFaM5Z5YItPWQAuF4LBEKyeMEb3jt8E
hcvj6ox//ZpumI1n6PDaKiQh6zWpyWbx1GTRrZapktzrXQsBs0tPbUo6q4+vVCW7sIeu2yqy/clS
EshnqXYoI40tYECtAya7hVb3Zwmujebt7DaWtqg+E9M1+q/D3nouY928kMyip9tgQ2HisZlX4jBn
npxOiIthBEgX94EkD9t5H6b3zBj9bN1K5bAaBxrDQGAu+3z2D0jhQsKWTtZFezP66iogcboUYtz7
uRc5ZBTxB9TFhv3qOY9kaW4cILfFIB/eGzA53L2WPicRSlxFA/odg9WeKJmDvK2h7kjLkvSi94DB
93H+NnGh7TsdyBGABMNkl834s6CA1FZtECw87zw9eqzL+LFvSsrUOC6mF2mLQShFzmPWzrZJ8Arc
LgLt79+DS9voTXgqC/9eneRDV2NCItJFRCfYZXr8QpjQYWa1swSx0Mq4y8LyBMI0wRrJYJ3kPe5U
g4aC9BavLdTKs6LPvHKZXUel6ZeN2a1tAreAPManfmRzGBMoc0SfuD2yq6NKmP9SpB4Hhu3jBB3J
iZM9ohGe8voJ9TlaiUx+UszsxGzGAt2Gs4LbewMISGLuayGkUnnXlt1FbO8KjgJ5i3GLCB+nJhM+
ObR91r8ntY1e/IB0xxAYvNuYBNMJmxd5JACt4A6Z+INv0V4j3WBHT4xQ10daawZQxpp4jnnzfGb9
J0xHN9LUoq93wOtJ9W0NaFHZBL8Qv12zatKzZhiV2/mqvAjq+lLvMKFmPZ0vJVFxuYySW8m/YwOg
oLIfOCduqKrtl0w8/IUBlSI3yCQmvqIv4Aec2ZoavMv8oL0fnfzagHxVEidUyHCRjvsIuNVDgDeO
nh2dhppXFTJGXoB6umemdTUFBJ2VgA6AmA9VpoHLw6qvE6u+YufeHhIUU/51v7dGPQTZLD1CBANr
oFCpE76pdQZfwedmKqLsISbBHDcxdyRdA7FWAQYoxNFsjlBNg1UbyvhgxrBwhtQmzF6ET2YKS1Mr
1HOGhqIRu6g5lgydcTNlUeiqMoc/rHOyre2QGsKV1xUcZrKdpBWcG5qrgqQBzsCGGHwXP9dmv9ax
fS1/v6D3fzOS+072+9Uv9P/g4E5jePsbut9/nMW9z//p8//8/J8//9fPf/5W5ps/86vMJ5sfDMU0
hYFgpf0yifsq88nKB1W1bZueXxNFax7sfZX5EAANy+BjeHwR39AB/yLzCfkD+p9s2rouDHRA0/w9
47sves43CgZhPU2zEA1VVTahExvvJBiku2iKhq7ZpGWX0xvqOXVa3gzmEB3aSsu3bc8AQ3gdhJQg
qbd+28hQMAY8gXK+qRDuNzCdWBmtnoxRSITbxnu6Kob0rFfAHbgymfCRHkSugskCYaRbhxy95vjC
PcSz5rbVwQKhgi5HbbD3fexzvJpzaDlFdHDMjHIR5QZ0siJca4JnGNuyZK3VyI2As++geWHs1MXq
mzfyb6hg+jylf/drMWdh1rYUnd+OPoty3+xU2s5uibgH9aaRdcqBjHITmhzAsN5QEaQCc06kDogT
VkYXvoq+//K7ygnp4HXqSJeE5X2HK9cn8cpyL9FMQVQFbsRdSEqwrpNqV4TgSdB4iWzL4gQ8tHFl
SKQrTwQyXFFxGYDJPvoWCk8029qVspwp3YrppryPPDvg0KR5H67VbnwaK2tY+b1039lScrBlrJq6
NMugW19jaGorQ0wzyeskhesopmgCbMAtVqsYbIj5y8PiV3d5yju9cr6iTF1B57TB0AGf4qr+7ldX
5aUc+Wa10WxT3yttNizlkm0b3ZUab+NC9TXDMawm347Z2K2mNmU0RtmYpHxSk1BeMSQ9CrOJFpXf
3dpe7wOZoIkKAhH3EZFig9cMZCBxCY/l9A9khFIhG8M404QLUjb5gUr5fQUk76rQNYs7QxMqyjuD
su9fD10NkTIEot6wMIRrYwg3pVFJrqzkoClS8ZEyEkdKdUx9VSd+UAX4rjH9yzfXSZ2wLYEOJ7DC
ff/NG6VtG1OC+FxjqHfkIVV2RNpvsvmN/3LhjNN9F6kT2WdOKUoYaWe/sWN3bn7eMJV7M3gDtjHB
DkmSumNWjrKbIZX9wI4iZln4+/uFH1M1DQp2sZJr791p9DSz8aNdd8MvSln0vTRBI5HcoDTYTE3e
noiT5ZjWyPuM8wNsEkR/jVPrb9+2mOX/+gdhosJYwFQsxAPdfGdSMopEy2zYvCQnkp2cnTA1DA78
NMttmVcsuQrPHlZSZ2iHnSHI0AVT9VoBmSPsT7eb3lz7MeSMCNX3aEyCevnOc0sFx4ARVfckVSMt
Wanm+EjUZw5sEDLsq36VmvKWA8S91KsXTWwcunnUHMIVc1qTKhlF2WHS75nGwv0esluZ8M++wFK9
rempoYDaWk6JWi2SQZhb2hnuDNhiHC/AVAZ+dFuGdrWKoqbfecSMQVPy/4rMs5zRKmvSOk5JQneq
mP6yW+cAQHAKrEMtp1TKFOUc2DXEVrWIe+A/Vu8UfaT7rmNXTh50PRJTXJYTGZZ6PjLkCUPY0K9j
KGTgo3o8/6tiDAAMz7vAtN6DhYsu7bH3P+boejFL32q0iQrZZIm7qXlD7L/WDNiXPOe3hKQuR8M/
qy3xDqW14EjKxUNaGaT1w+E+kX19pT9BDIjd0WZ8ovqQNXKu1UVqQSGYhBS4Ef0CBMoA0TSxCBn2
G6rrtfmePX65gkPXLRQRL4eB3EBaq0crKLbTCKMYdibNcYVEK1qNQhkFYBq1GrnH1y3cpcqblqil
k9v+ZdU0jyxsERixhrQAGXUt4QyCr+YpyteEmMpl14NlG3UcAp50GfLqOGGOnn0p2cq1qY7NOpHJ
OYQd4cuU1Bt0ovHY8P0JgKgXfr0whkxZ0jZHYsWr73CK0J7QV6/gez/Vpj24XQLTVedBqRTgcpB2
5EXjgQDIhH/KZ5tgaWh3YbnmoGmfIvp2HNMuewcK0QmuXbFsUulaa1CbyND544SnQBW3iqhvp0I/
DEmx8ZonT9E/pfQJAxwt6HMMlD0lMKfKBtkWXEALQVqHtZ42E4CgtjaITmkcqRMwl0MI5wV2kDoQ
vpSNR8hZPL0bt2qIK07qWbTjMZAqfAt2s5ClEAt0n93CP2nXkb+UsuCA4p0s6B0ytwn44xHtEyGJ
VczmfBBrV4jZ0aJHF1oaxVQv/JIOp2xqgFlN3pH/yfc4ONAkpEe5L/yFrMBL9oI6OMNq19aeqjMf
UGH82XYldgRqH/uuzi+igEXaYErZGpm88UOhOHSuPY6h2tFriSqjwV6ESKufy3bcm0TgWEcdOZUm
bgjzSDRGLMscmUGhCdtpMc2sYkwDmzjh+KCpuG2tWr/wK3rxxgCsjVRaaysQ9H8lzUFuKk6xZP/x
JuhOp4wfB50Sy0HKj17Kz2WnPmc0RBinQI/ROnzVPHp6ikibweFHynqjOxkpLUygko7wuMhmmxQX
SfCR7IpOrhbhKWueJBsyDyRupGifA2mwhZu6RclbEAdhXhR61QbvOSiCjwH5k5XWFc9RkL/WkT9c
Cx5VxLmwicjTvT7kd1rYpOtEivsFkP7uUdoadb6Ja6/dZmOpu4oPaZyxMA4seXCIwX+M7eSNIQON
HRrzrtaqN8YIIL7P9ZYfiiMZ8EvCAV51F8vVfRChdg0KR5Y0Naii7Y4S9iA1oIEmtIS0aOywONnT
9DAwJ1KUqX9pQFE5aS5fGhkDiqgjFhNr7V1X9GIBtNmntUkh+pEucArHGzMCqFdx3TT3CbMxN2wk
beWFAZBkbUbLiQ6jGuXHC7XToPPl8WPENhYcZXCpJCealru9mmXLIdOdeLqU5SpZpiU001Ehd4I9
C6p1HAwr0NubBuD/Ysxiugnr7gXS9iw2MP7OzUcq19JIvYdMA6aUwaBLvRoOFqIwhX9Jd/SVmUu3
piD3HL76ieFS4Fatu1DVlz7cXGAiYAvkirot5D76BaZzny+IxitVyCgu1HOa7Jhh3NBJYNJyhfGG
gi1isDoZsfSZrScjHxCYBtWk6KJVtuilyyaTGJSDO0TREJtKisvF4DcWK6N5TLDerzwCibjuiy1r
JVWPMlWDsQ15T9G4S+32FJm5vxRRxzpIORpAQKx40aozLGgwRDhcVOq7wS55evrlvb+EtTzsGHma
DGjwqdAwWQSbeKrinUc6tmFepcj+bYTiq7fJR9k0r83Cu05t71NZnXy6dTfeZDzGpr21Kfg5szYs
666uYbGZpdtUqb4wSdgEFyFEdKctxhergOmQNOkDpfLYKgEvjB3OqpYCYWz4FjGDzH6Vo0ZbCnBz
Cr1J65pT+1YUmLzhUKeDVW7Oadmql7bFxdbt9B73IHY1t4i1j5LCygMj40I17YzwhZI6ltTc6EZz
DEh0oa179zC9HStTj6Ts5L3ZLCeCVGWS6WtaXsRKypStKPWbhq5NFwM7imufbaXOvNbUsWeWkJ/j
8bkpJPN+0hHbBexLZQY8BwoHDehjKo0IpGqnwgXkR4IUQiMYmCt04uoE0Ee3Sc7TPlG5RSZQ7KKg
XQEzIainj4TbdMZ5AnZ6YT8Gel2ttUweXdwVRBb6aletbIxLBz8RJH6D6barsXAxUzeLiTVTNyrk
bT895vbAQJjdHVzbvtniAycybqRrwmTKPirtcpH6xvwQXfedQq9hBGW+ExT0TpF/6Dskbx2e6Maj
LG2lpK2+7/pJO7REqMgihYfA6LxDUtTrIu6xNI9osCEtEESe1C3P9Wc70B/b3PLWqcwVm/mWsad7
p4JrVTzPbcgxYhHMnF2uiDcpmKxFJNEPU2nmdpSH/FhZ7a1FBcDCMmHz0EybOUS9fLpXdCJBebRB
7+R6nAjhmBHC6qC9RQMLHICiRzVKtq0S0gwV9iVwnrpe2gnw4MSignMGDk0JJ+SifxtLcbaUeZaK
alOZj2Ig8ixJe+CEWMJbtLxY5ZIFxEV9aazvADfVH4kjP9YBg28N7nwYSdM5p8p63fZsKwZtRdLh
2rDjT7YPJdDgmOyoRnBbKZ3keLb8UnD3EDlsl1NxBVMaXGyRPTIbWtpYcMGnKJti2JuJfAUGqd/o
HiW9uu4/2IO6s6vExXtxkxJ1SNqxdeHos0Mx1XiB2ghmQqSAIsPtRNLOzUy6QPJW+ehzBFgATL1k
Ts2tNN5HbFTGhjejeLM69a4yIIH1LWxiCMVwwIWTGuJcyuUFfKPHqLcfSiu/ycOX2G5f6TR8aGy1
Z8mig2iSw3LHePRlmnJODyrnRoiHWZ1B96/uPWiuC8WLYPMpwG+gZ7xJafUst81DHFDL+GWNwIm4
E9GcpwuIheuUGXkGcn0LoU0b+pOE+2rZl4ycK4vNahlc2Gnw6k0Xkugv0qx9SqXSc6VWspYCJZpo
IUNRZtac+4Esu1n0sbT3QZfd0mi5qLUMzHeePHPmHy103GSSOGjEaH80IJQGF1aNvMNezd7nlYNJ
Ud6Cw8DLoKPilwAijDrb6h3tL0NWgl4nDSpTB+2ioLpKXq2jorpqBCBnPaZyOYy5pJWXqYNOrvcU
ybS3NB3cD5PGSNPDZJkJSC31IFY6WwxAV7a0jn1sJda0wivJQqpZzMoksQfawXPTqk+hb5+Jc0AN
S3OwDYl+DgCud4N5wOD05OGBDAf5OtH6Jxxru24C12rbw65MPQ4bhr4THIEpMI1Vmn9QgcORPqqB
wpmFoMFpkbTsM9vooUkpI4e/aarWUUTq2bA9Hg85yyj3wBt70sEp2vIYG9oZc1XjThKj0Cw+tDaV
kpQ7XgC/5TlgmUC3OPZEBXNwJdTJ7isxoW94EPjQ+FadcttqZbysZTKPik/BQdp11/QjQYEaMkyo
GpvLoM5u6qTJlxOH1atW64923cG0InC46JqA4wQVbWVD3jisVXCvfbwxap7WSbyyYqZF+WhWaDlw
yODAMFoEMVkLmlNs+znxe3WTvWAY33dVZzuyHL0WscwxqTfWKfcO4cIuc8pOkt0qgJrM0L9M6uE4
2gnzpiF2VcOge9ze1hFecGiMTEN9ZZ8rGN5G2do1fGwVjYTWuwIqpT4t5+FeUAC68GnasUAcrLQ+
pnddBbrFdV+Uab1KNfMtAQPodbHFTZBErpJJuEkKaqw5HuCKvR798i4uglPE8xWClHXRmNm9Mt5o
VcbIJWl2xM8yIFTRC7T12Igoeu2gGugBzJ0ihBAGI8DS9XIpte0RF369s3VtnXtgDCnpWLQF9CI+
ewcJbmeTVKL77OTbSuEQgAYMNle559P0BIvhRcjKeuzla79lyDeJfs+jEYzYxNeOgRgZJhnhTLeO
bUbRVI9nqQnJH8Rf0PKWnjgZIwRalEaKT6IzOfq7xhKWk9CY5PYgNeNiOqc7AxXMrmz4bqZf7PAU
s97gH4MVQbMw09wJdIfV6GyXO8steHxR+OAoeUN/QzucpDKXdrSlEtI0UsBRAnxJQm8sjhTG3GX6
ElFUt+It3Bqqv6ab5iDp5S0+cGqarvErAw6KjibIJzf1mXeE6ARkBRk3ZUe5ks2dqHnUqv2Zo/aV
Z5oTmVZ9mSi6uFYlGpk9heKJbtYeQgbjVzR0DFfatIDkzqyxy5K1rQALLC0d+EtuIf0lQwwiH8Sx
z3OlkqtqFaZGsRcmWDAyA/UCo0e2KZK6OA8AwurK93babCxWpV1f9NLSkg0DDhkMEU0PznE/iwoT
w/c0HlxrAjoIkk1ZZhFOPZPZIDVFn/yeRkg4Dj6/1XhYUyUVLQjfIl3OM51WY31rVWYymFq4IQZm
f636XCU8N2MB+N0S1TGVG2DHbXrsvTSlxDekZxgnddoFxarqLR7jDHGraWciLHDyVZSLQu5ukvw+
h6J7SUMCUOAw6ncUdF5rlQc+PpRdQyX3G6OE9oOFPUjpzCtVyAfZmlW2JoE8qR8ZX5ODDsHeZ0x3
6chTGMH41HYgciwnOu0QahL89GyFi1HcGQPPv4EFiGQfx5mQ8Z6Hxt3MgdOCyZYaWhQkh1sp5S3T
Q7rk/chb9h5iMqYCMOnVSyYzo0qbalWp0iEV5Zr2H+qhDCi0VGmPFnn+G4MIBXRikxh9lZOtUHB8
VdObVhmHKsR1APyR3+7/ou5MkuVGtu06IjxD4ai6ASDquHXJDuySvETpKBw1WpqHJqAhyGSmObw/
o7+CXyYl+VKiyUwddbKRSWZUDvfj5+y9NkcKkd0W49ZGRYlFxQ4a/Iupt/d0pDPy6RTnQJfPoU8u
LE715MlM9hN5E9wEUzqzKzBjXscwzEdTjvE2Q5/ZDIopc23RZW2b55Q54061KRCLRj66Wm5yysRf
FM3wybtGQWZugCvznSdyJXaS1A74HBU9MpUh2Rj3aWY/k1gwhasOP5o+zxMz/xM3GXbTnk5ZR+Hd
xogjYMv4gQBDSJrTNGNH5ytms6eMpVG8mVuxRSrTc5mDjqNxwQV4bm5SH2pCD5aKOfw1ykGbSNrM
Q2kXpFC29JRGyiuuaxwn1oHMovI4p30NvXW9GE1Bs68kkAek121VadHoXc9er9MxusZG4IAmKdSn
NEybabPOiJW3sBg067O7vKN7k0yuS/B882F9Ezqro8ynw+pXxzlbIBjA0NkIrR2oIrDYp8p5T61V
HY2k+DKauBrceuZiQ28GEQ7i4lFowQDk5DDM1TVU24vIARzOOUCofZoAP+nSMdKaFmtVE4OSjeWu
F9SdVZ0d3UyCk2zeW78ghk1HWlIfh0aP4RvTFShlHLi4bYaSmQzKWO6W68fQE1/ayp7Kd+4O7A0Q
7YT7JGct7JPxIyslc00rvWaqllgWzBFoiln9QD5k8wBb95KbUEizDDSa9L+1PaFZdgo2LPZ0BsqN
t12EE+Xzw2iQain0gcjL5SVdLTaJByLVFhBXph0mbXYQ7kSYrG4+G70AOr6Ib1I3H6sS2AiKjh92
farBbZOIdMHLg6wSCVrQanIP5MrcjFR5kaf5N62zPPalw0Bes4+WTg5OjfYj4PzVl6GN9Kb0wylN
jjy9N6nRumeCK796auJCAFxOS/h8js1JhXmJ7mQO7gsL+yblItj2nrgpFhOo+XrtqS7Uqh0sCDCe
2UTocyvlNxTp/tbR4maTVr0g/6mzNqvC8H8tYcugLZ1uP7fuRVthsmQ98176qwTEc/yRWe5RYDcc
IxXgtnJc1NauxyYk6cMnHnW3tPd9auu0JViDjWY+tXb8aLbiFrD0Z7/AMh41/rPxECPJx0sG6w8H
3EANk0XG4D4JUdAOlu5+ndKdZ3ZfseABWCChIbXjvW5uJVHYuz4vaQxP8K5oAtub1fFCa1Exhjjv
GVpNHSQzmk8zNW9W60qHg5h7S5by1wlqOtdCJMLwswtedHkv5hRFrVC0zyRZEOX9TCdok9rMvJub
wtEnJltIECDtkNvAq14xFPEAgAhu0EyfJ1foMtMn27KpQ5b8Bh2qRqSSAb2VeAAzqcj6sDDZkbvH
jJHfTeOmVKCahu3jLjwn2hJ4vf7O2rEZc8YJOwxdub1nFeW+SZsbE+AERkpYbXbJ4Vzlyc6orJAg
qUNndXXYJhwzSBi5JdGwqx2XMtDNUXW40wWSISmry4Cqq+V2KcuhptgsKTST6mHEdxS5LYjDjtAp
8JgW9QmAhXUqPxJkNIHdx2e6AChJavEgHfvZ5NYWUWjQ10+HAOgMmMrkCHaBepTwvShZQDyanUsJ
owP2UA63hCzeNWQrofWau2BiVpXZqGLZHB8qA2C2Y30uRnHjwSXQ5nQnR24pvXZvrXVxFaA99lUC
MMqy+L7b4tuSHCcJpWmfDQaFGNqaPs1vHLv/pLNQB7YB8rCZu+ZhME/oDwhjF1RdKwYXWDk5Nx6K
Wp+3tHH7vjjTvirlFVHKHKSU/bEYVlTPpvhOCOjG6smDMmyiVrJxFKHtIpEyrGc3yb757riVBVrc
Zt4LDwm6j1ls9elc6FcaJVFcgYo9uYmHYKCioalffjomoRdl/ZlRmYG4I8TB2zhKPHgddE6RIrap
9dkMyabI+/uRbOqg6ShrDKcIx8GjMWBVu4ZMBg7dhvuhfl+bMHHn1SEXgoxN0sVylxqmOXQojgi0
gavFGsAE+KApcI3xhE+sL4Z537Iil2nckQxqhxPDxXBAdcrQZJ+IcQs271QP2S5hBZq+pp/wc5M7
uIC+9vjl9OfabusQc0ETWahD3KSg44YDBKnwYyJoKmkVpYqG0curcoiKTC9W5oQReyn8GRF1TQ5d
mNLOHFi6RT7udUfdWxnXGtNsFix0D7RtmS2QXhnNrKYRiBIzB1Z+7CuiLXtrDMZ8eFKwq9Gfom2i
y47gkPfbziUMmCW/X9bVDvG43xuZ+6l6orK8hHp0ct5zNUckOQNMsqYjfBYa+7Ha9AspCDqjLaN1
HmKRvcYOzanZO60+IqtZLVzr+uGwOI0JqKp9yBOCM0iERm+mdTcd5Km8brFixgZOSQUH10Q+GFDT
4zBWGzayEVRzgyVyJQSByTTWA42eplvBOXVHSewCknT2iNmmKUI36woXvCLK2va5NIbQz7/bBeL5
cSIqpvRHhYy21JnaSXJxdD7DOJG3wZiTKdASAxCv0sOe+QLUr3x5tPMe2BqSnLycIwXULACjdHIK
6hKllhdL929Z5GiGFHuzg1QnGEompLKEJkem0qbnwUEQnlewt0xCtZBYuP4ebhOh8eyCBHdIIhnZ
/Z1YP6yeux2NuA8GYkUoyFnBUhIOYToHfD13eup9UoUsCOVIx4pJRGA2CD9M8wjgGAqKX8Nxg37m
C2+0jI3VG4NqLVveUv5kcZUhKJhKvS2nyJX7jJHWlnTm28F4qRSjl4xxeFDl0IhIi0U1OIaiFTRc
WAiuU7318/fSqLagqdPXqhjumkH+AFKlvyLwJwcwTl7WGpAPd90aIcUEtka1RwhLj6av7vPqDU/5
UyVrPyo75zh4o34k6TRwxaShG0meanTC9tB+UgqjcXZR/Yn6LrMYgBF6jP0nn+jyD8QHDJN1lPw2
KNYlXOAlfXOn9Vj4mrbX4XAgZSvy7eS2/V4ngIyG2nyQDW0Qzb9K0khVg86nAy7ynpV1AFMzIjVF
3oz3YSxql89c7mCEPyJ1CCu/u+/oWmYIxyjx8IPXdAnAJt07inGDycwPATSdSWnjgl5n2PvFUzq7
JsU3fTOXyLTUMOm8eixmQ7sTDbdipY+7br2xZ9VtPaSZ56RFEquTu0brhGxWaEuFzO8SxUVCAYLB
EfJCL+nU8cGDjODhoBd7WEPMmbSlOJi5+aEby2WpyzfH6l7HkRg9050CdLUMBhqHMA6KvIC8eMKH
a953MQ/tRqdafL1WdGbMiTcN6hLf2Q0fKM2IYy6r5wlAKFzYJzuFat1m7eOUMCBiDrbxB2eM5OA/
ld2ERyvvT2tWRTxzPCg1JP+qJ+/Xwiqhc4IYxgB7Gxz7dV71pfoZEqbRs6kQTatxqd+19N2HcLQR
fvFWFgTNSxcsZDNUF99P7F12fRuNDWJxMUuESFr65jXrt7qnrzVLLmAem1ZjvEh/mEIvQw29vE0D
TAJzUt91LTmb19iWlSJkU8txS22tnUYTFzCjEcKBYPpys84mymJTn8FgxunWIh1ko3mrE+gEMOz7
+LHxjB80OxuSj24Ng35z1YhLDE5mTQiTMuDohQK88yRG65LKt0wrj0C+jLDEQLMbVzqEo0WiaEkO
F8JGh2lP0HjTPit9xQg1MQMv9w+c1FaYm/6703lfbcsNgWK+Chokeo/isLXHXZ1Dma6N+YW0FrKh
r1lNSMw2Bdd5oFwmhmsGiepVSHaxcrzUPf7/xOzNALoZolowaPuZ1LWNNrBmh9VEDM2UeeeYBGo7
9RAtRqzfLoiZE2eqL0VVUKkvt7XNIU99q7koYQjCpDnVP7Smf+zHK6cwFfTA7PpBYOTbu3Uhto5X
vGUDDgyVgBX3+wfA9AXS4Qz+Z649tq4WGEs3YeRo8CMkIkjnhMdHggBs4URshnG+xUHdR7H+Rr4Z
BiitGOlrxUmglPVOOKFHumPpMKftuF/mKCFSIr9duGBOS3lHCHaQptZx7SjoIKehcgWby/iZ6T8e
G6040beDrYo8fnLZ2RsJ0FuTiJho7uN29UK36wqatLiHYqPbioL4jSTGIS9JF6Fn228bY7R2op8x
baQCpGSif6Y0TVBTA3NQ2YKeLG7f5/hGLfl7M3mnTu8eXI/usdkiPJkmfzOqNKAMrEC9OEZQ4w2y
uX3RL2vhamcrCGgCK/mBjC3hah+rzh+sqR0GoKmh4RtkJQlAem29SVP6o4YDUD+1JRv/fO/gajyu
zsh0XGYkufdE7rhTs2nLJbQwFe7WwXsFXkATRZhdeZ/Q6eXKZp0Tm8BURXBW+uqk38oe3XiaMQbV
5FPu1W9pjF2l2SKkDh1x3VrNgvgSXeMIza7X2FV/lgzWg371prOe3vhzpe+Kpd5yF+9OvjdT1yUf
IxOQTSYWM3Sd5WFIrR1Ezvs541PMJC/OF+GnL/nDODTzQzo/E0KG6n2BhFNy/G7sxlRhzYMWEPh0
9uupCgx3funNK7xslBQJBclYOe49nGh10MF4AFlBCgXG4g24yY+1+t6V7BVTz6rPPCpjHyGjxDDS
QVbSs6oC/yeMAAzHuVXVU0vYd+QUfFyVrdue9NY95NhDhyGhovMQQRDwdtwhjL0mkT1N2vhSpTXy
9Sm2w1i0N6R5rWzvAsl+Fh9KxW3Cw8LXVZ0Aii0ie1G7xb+efq3+mswGTXfH32Z5mUe5WeFJHBF6
G7Fxh1bwM87hS6AVO2MbSrfjZHy3fZdhiMQ/EadazgSRxtK6gCK3IK179X3Rjzzc+ElsLhrbLsPh
1KOgqUsefCv5WtgJT0rqvqyUvNY4D/gDq5rakVhdogEgDmT611qH6goifE8qzRERFBd6BBqN3ufI
lvOtq/vzoXPpOJC2sK2wXG2U2fW7DkVGnVFx6NNwhuBNYiozmyvTfOi/68Mch8189XIS0LH0jM64
OvJ9rg2Ui5ptWNoEEDLsqo27zlEzoisNNIiuH+2fCqcaLDAMQTQIHsew3X6R6XL0AIyEYAL3Q1+v
qErq82CR5WjONGgTgVWqYjUVCdOT1KcFWDkXzenHU1F8gT5CRTy0a9Dmrr7j1oDPXL8HxnQuNRpE
5jRC60ShfUA0yt1Hkdk1fFojANiOYBwD8OQ2cY2B5Tgw8cq6O02wzqkelgGHS1OVl7JS/qnLmv1c
TDvSqT0uAWl3stChzXN+WAqLlGpEi/za46PvjFgfJqmf6/VGYE0Ihqm6cxCcRS5aeZ+B0raz/B/4
UKMxMz55DDfrMjPTTwrtdMVlsnB3o0BdiRTgPfE4QskWwK2VvFTcMpyUwCUdaCqQuYa9J//mJfBx
0DnzJbkCICHuqon1C9xv4SQjTq3O292UkSHhdd9K1j1c4gEtlZOkAFMeUSmQJF5VtN9aehewMlFy
fHHbzNhxIvncsyo6Kk7yxeqJO+BEpBM4Rq3HzLkz7HedSKPASwc9EpDHED748T0JLO6kMEPHJLJN
GOJCc/afMwcBkwkkqyEyXDq4XGKAw/7KQ8fae/b7pSKhCMTkGisqZMdlqOVzffO8ippNl+9GlxIE
Lr+v8dTtO3XvVdWNmgh2Il2W+r6zDgQSPinpkstuK+qsVAL0LuhLzsaParnt9MpB/Eu31TVQ2QL5
RReserGZDIkPl7DHDbRRDHyNE06aj/Cjr2/plXUbd/D90P2iWQw6AXos2CimJ8r3CwMFa/NOEQt1
mru5P9tVoOHBW2YZFu2w81OuNR4NTxacs4H0iL8sI/tTJhZ+2saJOi2/jYeKTgVfWLAoDbOZhw5q
UDHfD3Xi6o7GrjhMZfbMeb/vO9O65DozvZptAQMoR0HV7bUe6sPsjcemAYdrdSbBKp37ZZmI65Bo
YoJWfCOyGTu3TAlI7A6Muj/iZS6OsMjfrbKVoc2EMavIzqGyCZK1emlK5AHcCqJ0wUCsO/PbRJMD
TbT8lvTcUYuMGJBq+uhhF3FQUWDotKUiiYQz6Q5gDvE7j4rJKdoWKKjJx163xbvlzpAi3Cut1GGc
PfYEWmkK3ttEEofIv12pVztWc4jfOSE7Hi7qRCDdFj/4tGlqKiBf+hSUOVMHG/kdhzZSCOkSIYvK
SDVEwxUdE1ACvD64ah6g4RGtXGYnbaxQcTmInKwFdQPTAro9mH+S7n6eCp1JDMowoQ1FoNfxo19k
EZPuNWTAmoDYQXQxlY9Uct7FLyLLy63tuhjkvZXvMeFT4WRzprCNDEcuikmEJEgff5SCWMJK1+/B
MTI7tOFkVU3ojkn+CNr7oBeEDSoccLXbvpLVCcXW8Q5CNZz9JFiJadhAzwY7NM0hApSd4WI0ZNiV
R4uXXSpvsrZ8Pxcj0WgeXYsa4eFMJNkWGo+n4Be08jMblw8iHg+MAZBmu+0PvyausyZplmQBvg6d
FB2reHNjDekCmnmmXuznn7RaH9UUf6AJuQAH6HYoodHlLetLRq7irjGy91Q3jo6U6JwkajZXM6PU
tYk3j7mqZCJ9dpv2YwacG2JYIioqe9EFJHDpp1iQLQ0+EBDJ6d101pNo5OuwtOd5rukGpDRqLPs7
c0P06s1OuQbTXJ3bZukQOBh3HLSeY794+64bBM+FutErBFimfCkXI9nWXERZVgbEZcLgmFxsVdH3
O1fSUqzZCgQcV/hKxh6GrR3OWb+bFjQ9tW1/W0RypoU5E55BBrplZ0MkOHNJSv3a4qPdrcp/ayob
Q70vyxfYQnE351iIyIWZl/yV9OIcdhGXrDL2gok+dwCQiYFpjqRP47+RHOh3GcKyuv1iZF9nwX5L
dkgg4RVYpQRulPIXR3jfqz9rN05Op2nsnnuMHZupltUW2MsO1wbPqodLWJrec0+OPEkh64NgdMde
ysADu73qjJf+GszT7WQK+3s2udY6Cje6WRFfwDzvSrrlMc4dAo3IIWOL4BpUkRiW4/FIGiYfmc0N
1JpyGYEHhwpSbId2IDfH7HcO7suhNVXQQoojbXXTZLl7Gox0azeFebA/TFyVqJLYS6c5+1hcWrqt
NjNZJWW5X5HVxDbXyAZTXV76VVSMV8F0uqOtZmN4mcm8qyLkQ2aYK5Qfc0ZvXsuPo9XcDswNAf6m
ZzK3qYvT7JQbyiMCpgR1C2ZMn9KgluBlmib+zNZsiXTUn1jV8+1KbgE7VF6GMSOYzQhkgK1pIfIt
Lm/XhkPf8RnZJTU3EXcMcpMwMK9zGG1VaBHIMW4LjbySdDwZpUdT3GPqnjEbRda1cj5R9iExprlR
Hc2k/GbibAcpvV57YPEhrujAuav+Mcs0cEZMzUmSvOtWT44Y7xZyRJbsS3vmjkGEhDnpPlUPFw2x
12xwYhYU58B32e9jmoGizR6Unu5HKga0tBrTpMH5WKzhBV3fyZqeLGXmZ8+e0EYKxO4EguKJ2Xow
BVFuKCdCLnqEF5Jil86JjfZoN9XESzOEka86avqQUZ/cTLF1ZI9Gf2Vp6syvyadUZRWhqUImRmMw
XrMxqjVRbBFesjmJ5LHOaEcTAY9sZfRvVYtSudWbrSg7arCJLg0ar/jEsPzHCjjmp3HEb+fbGQvR
LZkAfaAhO4sY108hgC4iHuo+J15zD+xsR9CHed9fEkm4p5v9KFe7vpkI8LVH80mrLfuUz8N1CxwQ
BGRmhpjwAELB3kB8kxdlNU9tdvWQT2a765Oay3XR20+DMiOiDPmZX+2VgynBsdqblmLwwfVzSOvL
zz/7852SMId7JkXHNArmaBlPBoKlTUIa4IGpCPgGzoAQyVxgDDNaihTFQD9dzA5FeDvP02H0E3Ki
/OLskQAoO1c7aP3KKBCPkpgH2u7Dop/89FhWQ/8A2zn4acdykTYE7ZrmxybBUN2n3UEZy3dcpf5R
m7g5CbeKVIUwSqsEuL+rXwuzKGIzM3l1rr3vbJhF5A80e2RBVwtNMkX54nZnmbQhEW4IbRxEXEgd
6uSJvyV2KYJHapx8fVSyurwVmFRuxpSIxbov5abvs/wqCeNjJ7RbZyANa5/fg9B7kEM27+h1Mqik
94h0j1Kmk7E4o22rAqyxQb3MXlgj+QxzmqRhkQ53Rk/uhyOe3VyWO20+WfPsXJY4baJ5ylXUGWoN
TNGRDjhK8oyuXrdmfDN4cAAzKHvbTfk3wATnobWg5RfrF4371wlnxEGX+SMJg/ZJwmG4zyRwj7Yv
7xrVZzvCXZtjEUuEBJl+g4EKgLhoxC4hj8m3uvLQVrHP8FMc7LYRNzFpG4M2mJR3IAu5k0SVjmfi
p++tEig0+OOXqvRCv++Kja/W5E1HXWRYOVFQ7EGNaZzrio/tKLs6SG/ags2S22ow2jARfr4zEded
KlNHnVv7u4qYbmkg0qgZGw6o+9EPVdo2Jf8GKTsA/ZjJCF+ej7NWfcw0/iefpp/S+T0oeHrRrQe1
2jypXR9yHlk3BsHqdqY7R43UD9qrZb/VZ/rphu9SAJU6J78949697v1WnG81HP2IiGkHc6FMsDZz
5at763NtR4kWcaoP9tXzt9iM1HpTHNp5QIyiWU60+HPzDm1xDbOSGWfL9tmNQ41gHREwjy9XPzuq
fEdG/fULBZiD88xurG2VjV9+erqAx9QHLU+O3coJk4s4eRgUCE17yg6tlWNzAMEWuu3QHHL9jv0S
UYzN7lsbeLSFYX/7+T+eFc2T2qln+MjNHPVY2DZx5S87sjUFoWeg1yH1RkvOESmhq1GpTHBfFp6I
jNCx0LLmfYnxcgMtiQRKC1AL9/FBW51zncXhmDF9NOgaHVBcupvGGefIboxjbdf5RVztkWBH0Mgt
BVuJLb1DMscRvY6HkVRajMofWBeLB9usQ23mupnEfUnokJrvKoA3HOVofoV68Gum/T8tjDGjZRqR
yV4p9mOvl9v5+qwTg8r6vq1p6UfLXLegRfJ6r7XNWeccDmyrHU/SFy1NOB93YWLvDfTJuWRepg05
/zqblzNhQNvVyZhglsWDowkZEPSmX8VCCyyc0bgR9EfrxBxunIHxfVaIG1q9EVFK7j3r+Jhcu3jL
iMRqzm3eU5t/XwvXABzP6lr9TmzSMXZCrZHDwS19MJzTnQSScpMYCU2yEkl4I0iyvv7xdhYIo1Mz
+q6x6E7DAFG5Xrk5z/6DPdHQcbOXmtyzg6YRr6fVLWdsOdy5nW2ehSLEu0IaQ3IJsR/JZB/LqT1l
OeNHRGldIHxWCKFBE/mtqc61iCgpC5VF70mx9drlyVq6r3VRcQOM3wum0v9hiPt/jWL833qyf3Fu
/38EbBSYTv8Pxu3/8m//6Z//Vfvnf8a//d//+d9+c27zVz9/gpc94x+ea1s4PnFH2xDe8Eb/h3Pb
9f9hm6ZOcicwE1CMV7vj/3Bu+/8g3c7D2uqQ02JeXd3/07lt/8M3cHLq4ENdnJzX/9//DaDx6qP9
X5ZLBwLs9X1hT4amYvr67xblaZ2QtMzoTsXOfWu2877fLNvijv0zYMv7g7PyN3QLr2YL03ANiIC4
UeEs/GZEzWzZJ9IVKsIKFzIpvyxBtu924s64J1w8Gm+oy/5gvDX+5RP++pr+1aT9FxM2AjMiXumt
RO7tFImo3qEQ2BHguClCVNabvyyBv7F8//HVfiMfIixKeowlKkoP3q7YJ0c/6JAKXF/tz9/nr6bi
n1+n5bqm/3OpGC4m/l8+mpdR/Xfu0kb5IdkXx2I3bcXW3Oe7P3yoX83YP1/Hg7ljwihEHMOa+/V1
iNbMXLsRdYTxh58NclAkd0wNQphIwRrQhb/Pbqd9/qfl8jc/3S+v+xulc5EpsrKK1x23xtaMKIJf
EWuf10huu9f2T+7jP73ab4tzXWpmkgWvNgVThJMhZMRPDu6mPTin5WTd/eFLvb75X548DOF/+VKv
rIe/rssK+4jO3KWOYN+U5LWi2wrLrRZUp3wLg3BD1VVvkGDv2ie0OX/6SX91OP/LT/o7oROgM7aL
7OeHZd71Qm2/Y9gWMMLZdX/4Yv/ug9o63G42NFK4xW9wCEHyW2W0pB+ZwwMtfDgQH1of703xzW/v
KgY8f/hi/261QlvAmiocgyC/315PgxVQm9QTEd377Vxd7Nf2M34X4RiZYRGWzwx5S2s73Gnvf9pr
cPT/zY/619f+zebvFXT0NJ3X7kyNATtK4eQoZVGTtGA2h2FuoL5Vjpvet0riHZtpzAi/nI6lpxdX
TS/NjCbWvia5LF4wvhJlmuN5Dia19vcm0XBWuKZddlhmy36STAjeHG9oseXiGEPaiWCAMHss0qSA
flmUMFEIV8vFSb3xLjbMHvlqsiahcsbrzKrX7HNh9mm2LxrZfnXR84loIFozxnhc9cCdGjxHeJqU
Ygyok6i5utkKos4witeFD0TkvI0O0jQX597zVrxapuy94URLSzF4ygpyuEW8eqQVOnofrIMqL3a/
0CuaEGd8dVZqui6zlrtJESnnUfkwm4jre9VOBZ7mRNRYQS2qd1F5Q5RxJ6X3TftOYbtClbHhH0MR
FqR7mGhdjbR9TiRn6k53u3E62Yuu6Dra5OnRyeUMwH+zxHtG6aW76WqL1NkJf9kuLbqK5qTl3jLE
cAS97g7TxIiF7h4NXfZBoCh6fn1C774ZyZe/OCNBb/Sn6PBusswlcaAexXgn/DF9z2oCAWn+AiPb
uLHF7NzwsZwGeO2ztykXw5ne4PzFElm1BcRcP8RDaT0NJFDf5oaj6Nqvg7hzjH69zfGlPk0DeVqj
FMlO1rT/26Utaf2zJ6ZgQyroRCNpUgAv+yPejyJY66Y+qh5AYUEQXdAUhhlmmYG6KyZCu7Tb7Cwa
/AKismnqqzgLBkEG4oJkP7h+gWFfKPXkQKS7733V3ObZ4JzzQbMe0NuQ8G4ADmmG2biJ7W59ipdk
3rUthx1t0gLXr954m2GJqYwtc6SLOsSoOA8KrUu1B7giyRFGJotaXSunrdFJrBRxPdnAOgppfPcc
YCqhUcih2MSW3tqRawFv/wG0oy/4hbs5GV4q3o37MrRthu/Odpp0k/jE3WKz0yUutLlkIJNrAivr
MEFFC9BJr1Eylf4OpRh3qc53C5zY153PzrX+vmTxfqmWBrltTyh5S3jG1lxmMgWKxvO++mWP6j71
Sq62iujtjZHm7haSJ57EKU7MF24HdnqpKNPIiDR7tBJWgk4ep8GtqLmZ6T2dNlsm2claCDZuGzsl
isabgq5fa4bverPT27pLA0Pkg4WUVDXeDrtiIkKvxMMPAsJFSJCLx8TKrwYnDRVFj7L0IgqYAPFi
rNEy+ma4Ooxx4KG1Wlhwh0bcGLd0jFyluFSgPYuXrTQKFcy6Nrx0SdsycNPG0F/gTdZm1rwRqRGL
zehYRqR8w41GlLsIIuPqRNRdqhH6vl918+IPrgeEuFX7bBpG4zF1UgfBtmNj0qtGH9KFxvyk1Ykh
CHS9W/ADQPwIJPi7c6uLFL1Sbk7vseFAp0rRXqDp63ymUPpZWwljon+bSKIxUeLOQcojD7pZd9en
vvasI1g1J7IRZBwRwmD/1XKPYDOSK860gyqM1P38FRagHq6+gcmxtWaJ+JfAlYhHUp3i3Pe0kIIp
LkKnlUzZyOucsv2azYgjVVOLOzp46qGq6SMPvYU1r1J8CSamRiIzVq+ng91WTX0rW0sZePa1jpwJ
26CxUvqyjTpVxixshc/KAop5N49YYkLqKo1fzga7w/qjxxZYZpN7EdLf6ilzlwUJoD8Bas6mKUid
mH26aKZoAXW39X2c+jaihaVfUcyZq9pZaUq/lgfhnavuTDInvRv9OjP1zZVHDHc79EF0YXWlPxlF
Ir8wMkvCtuumI8OYi9V7TAMmdHQrz1XYuEt+6XgoNml57UpX2bJR6KF3s18yFAVdakrDO5BnYpxm
v3nqlsQLusG8yxqPwGfDO2Jwem8sxjCLxU0+LgRawlQQHDzloJX9a9vI0Eko1R2QFn0ORDMWtTfQ
E7KrbyNmybsUJe0xz33m06Km7zaOFLO+q99Vvg26lIziqCODNhCN/kZ0CgRYr6OKn+hCi6omvTYu
tcdxEPEPurrEpRr+j9VA/J7B99y1syYfBzkmAdEKFQKs1IUGNcTakcsYoyea2dEcG95j3aIcU3P8
QMvshTCXjMSF9tHsF+MwsyI2KSLDwBaJRw4tzFTbA3cSTQ26KsOEaChsvngH6fI7Kdx0YzXiKHn+
15wuPUpo9zOmwNw0c6sepkZN+z6Da1AKjXi/VWPAxEQp+T6LPj4hIdS+xm7nz3crZlXrXiSyWM/E
xUsE/StSbTXNdyKH70SoZskXt6lQQaJQF0yWatNpwgLcTzS5yojGkeefQB1cSA2DpWVFDxJXI0Tv
PudgyrrlaobFzesXU7edy3jaZt546wCT3AwIdBz6M2iw2+yo6BwHpjfpu8EAuwhmyierWhQ/Mp4h
miL0O5iKLOyh5OR9Bf8gsO3ma/U6tLG7p7WpgrjneTXXxNtYbYfe1mKukmgjlpTeau7quqGjo7vu
LY2+4kjKVgr8ikBe7VynS1zcG34vx+OkkZCjl3Pz2o8VXkMIfi81uDz4y/3i0saalup+UU6Cc4KE
x2BCh62HvaInI2KVLnt0IsWyr3IBVSDuGf7UTXuk71V+VVBny2BshTGf8QR2Z2g3nDx2nF2Qknnb
LBnR0brAm1MDJBDjjCa7wWtV/wl/9Xd3Ed+DUOa4V7aafq0z/3JptdJKXuXnTeRcvJ0RQtlBw9zQ
v9ugkQ9A8T4nF/J7Dgixjinh72F1zi9/vMz+azVr6xTR3NUpfIQwfrv3yUavGuJDqojp8GqG/07a
mSy5jSVr+lXaat24F/PQdusuAIJkMCaFQlJI2sAiJSUAgphBTMt+jH6KXna/RfUb9YfIshR5iEtk
Zi2qLGUhheNMfvy4//7/phf79gqQU79SycZ6lD5WSyG0OkXI588ibJIscaCtMhxDFR7Q9sEYoDTA
ZrUKNnQd3DfrHGrE12RLjefefDeArrjVQRe7XAdeug6YEXltrrlWabNeeqRNb4VrXzOt08k6JLVM
nbBDU6D4Zj1an+sHyDB7t3dH6p1P6Dnz/O2hd3AX32eXG8AgmAJh62i26gDcPTfcwC1dHooqIy+D
MpHhlZtp5nvq1W7xtJxJUPXLgaIEIoP/g/6MbJCw1EVqKcoYsrGJ4gfSJMp2etuX95FHZsGHNGcF
PdVNwIMUADypmnxVbaSb/OX6221m8Z0p5YW0mKbq8AmejxoKEPLIaQA27xCgqMQWoHtUSjYFlbfr
lmYW1rEtzYFkgL2tiiTCx0rT9ppSDn5jfEvTWwtWDGnYXLcxM6cTPbEOVbGsOZb48O1H9Ml0tR/8
8agQgv2a1gsG3naBsD3PLAjPza7uk+oICJ+URfi+Wilr+x6ICX20kWttKaJ5tAYcoPJaB58bL14f
b0vfXnBVb07g2jcIOyenN0MaD3yDviGHwcU4+KkPG9aX39JDra8ggzS6zo/4r+T2jLPxT6mHk+Np
jnEOKAnbiFBULo/jreNpm+YVbicXehHv+nqqU0rmfKiWrEBnYlkQOuqaJmSIuGm0Y97TwX7cpa/6
r+Ft/sk6uu2KOAR+RWRjYGG22U5rIgyAUW7mLX3CZcaPLzAVlfeEqdkogZ0PmGaMLCz2HFN5F261
LVBnMn6H3XEhZTOTxjy3I0wsSL7OdCLsHG6MdfsMqMkDg7ujG92PH5cSRIvWhHkNIFdHUB5rndev
xrtpLnuXOvxa8/dfFzfs5a0GR6mCj2MGTd0Qs6YOz5yB5trJtQab/i7xQwj93MIHwbiRb8PHaEGJ
dG54moJQIvpHMNYjjHO+aHrXZO3RpOLNc241rhQXeCq6YW7weHw3bNOX67v00rPRHvDTmibkFeNk
XzX5VF/PrdtUfSlAbyf/4oje+BNPzl0k13UJ2HEaUeeHt/Wm3YIQICRQt92tvXDsLt3o+YCEOziK
9ujxSBjbj78mqfkRJP2P61OmXGZDz00I984REuo2iG3yQDt746z723odvYdNgZz90gkWyDinzOu5
rWm4J3OHMqNlHg/YMlzZU73I650nfdigJAcGd9V8ovPAg+aiLdaTCrnqL4YWS/M5baCTD+DG4OFU
8gHQeSL99h1GSXCDK8uT17q9JePsxYth3dIZ0ISbitZZVZKmHdN5v436+AOiNmpN9nr/dcl9zR0B
CmtUmTTDknHU5yOkUwy1+wJAVl+3np2+N+P3XWcuRBBz03hqRFjHIlVDGJom1FfwsU+eDsOXhU05
c9topwaEderj0QwOMgb0Dc3795C1uNJ9tJW35gI/7GWC3jozJKwNHlKPyA+y+7Nns0PAiGdqoXjd
8M42eHQr6ULYMnvcTkcm3GJ1dAx15cjIOm9cqx7vip3xYG2kHYLAC2NbtCXcZMcRsD1dMRlgIjfY
HJ+iZ8dLbvaxB8eDXy743pkCp6UjosS2I4yewsvznQeTYoOonUPFSvPo/Jc/GbfxLntx7tGXeFc+
7l9HH1znzcJOmdnvZ1aFrZjuSyPtO5uqgw9Ekvtsr20N5CkV3/KsDVTYm77d1uUmUBfihLmIiNcp
sFRHtWx4poWrLd33Wj0OWJ6eKUHyPZI/ATgH4vdk7nSvfooeEy/6BKG/R18iUL7mY1u9wni2NAMz
Dvz0O8RLrxn2ei0BQv/pVF8sXyZ+kN79lfjhzJbwNIukOlSjgTU+erSsrOmB8RnmBjEwt36XPC7Z
u3wTUXnRVOROZF11eIWfb6mEdvm+PwIsI7HmuIfjx7D5kGQ0MbbwEV3fSJembA0MgEKIAjYapoJz
U3EL0kextcJHU2S9J4dux74cH+i3yRfu9Jn74MzU28Y6uYTS3MrRPzQKv4CeDXrJGyXdyivKvesi
oDHVeoTDOzreSs03q13aLNMhPA/j9Yms/vcCoeB+msOhJj9Gka7z4gfr21RYljwdAlUSK0hMLb8b
Lq8KnXc84F+gDxC12YJBQlE2fxGT7388fmqp1UefD2vYODfKw3HTb7/RkH43ZXX6j/R5IDOyUl+s
d068ur66l19xPuXCRipkiAfKgNWFsMwiA0rlOdC6hYVd2EKT6OhpcEHJEAWWiHUlcbLShxLupNB8
YXVKmLn2C/v10u+dj0jwtk4ghzRaYgwmQ7rfKSb62nFBKnRp1qafn2xU5RBTrzgya7UCnIMM6B7y
t+sLM5N8OR+HcNNHPOkOx+kwDLTA5K7zLR3dbM2z+UZbw9exkzzo5D5HW/pbfMiVIMm5UXzlY3av
/vnb8vxLhFAAek6tGB2+ZH8Tb/MnxEw8Y2Ou88dwESqztHjCoTiM/Wi0yIz7Q/nj0GfrKP1O4nth
zy9tR+H2LytJqbVi2vN0fyfyekBAoX3LKn++voZL20RwnVEGWk8Fi+sPprNVi+bDIR4+/EsmxDvO
oCPbsKfzm0XKJ1Mu7yHwu/3TJiySrqQdbUWxyMCdb/YkQe67UrLajxtUgqjbQkNrrK/bUC7dL3lt
FSIgXkLQuZiCHxrayIRyAsr52ref7F1ru/nG8fGBH+rvySp+lO4WDE6LfO7vzw0KPinPgzSAfb0m
pazugk3zgXeVD1ISn89B2kQPoGhX0VdqpkvZ7JntdzZUwUFpgXQ8xDGWLeejnkgwWcLrhTZp3325
Psa3fKUwRnJShmwZ5M2nS/x85YBRBDbtLzV3Wufz1qFX8jmpXHMTfRnvrM8mKRXEPuHR9kZrdXd4
UPxu3bxKu+Xc0XRur32J4EIciqyZret8yd55l0I/6pq9AWGP9SLrPQ1FwfjnzwUpctWe0qzytHvP
h24jYaxFlQU9sfOghzS31K/XJ/ct7hGHhFK0SQzmoJ4qJovbjIRLgzKhL2+Mg2d909bth9Tfr8N7
5T0MVy4RLjxFO83PH7P7pFm45WbNT3kqZGR0HUio4Cnp9VH2YZk0b+G99Tj45U4OvWQXrSlvFz4S
YNoOanUKayuM/wEc3syJtacsNuBNgn0e1uczrFAdh3eiaKYU7xpavn6rfmk9Z5ND/+8qQGYWsyTT
bxRn/MSiCNpM0TkMtAMWu8pyDxa4mOYpMT6phE3mQ09LG31a1xdZXRikI7ilzFKKTIVwAUaU8CUL
lWdDTr7Hpr7KjHhXROYtVfQHM/sY7OFjRN/CzcJv1FZ9R7/lhblJFPOBCRy2cZts4JbQ3P+e9VKN
ABOjGKlYhunN4CyC3WZ8G0sDqgmHzcNTrNvsDSM7lGaJsuga/gD4V4DXUI5aO17v0Qv1tVuF3h5W
n7WBxvBiZDsXxtsGqFDAp+wNR8yltoERDBRCIY8v+9c6Up8hYtkETv2Qa9n3KATrHkrlQ0rPmbcP
IMwfE1oE84VLfm6z0Ooy3Vv8D+7Q8+0phWozBtIAdVX+SFU4YRry/FXNcIXkJamhoaG3sFtmghfG
/dOk4OQKpFoRjh5Z2YrEMZSgvQeXwPUd+V9M7k8jwrmPoKbU1UamYr7JX631VNwA/EUrqJesluOx
RXNCrIQtLYcQu/EPjlvcTP4t+wX+2I22U3yEW/zro5u7Jk5nUPApodYlR94KLJoyfG6L8GG07RcY
XuBHWB8WVmsm58qri5INJ0WfjE5n/ySI7yVarqLkWPuUyT8k71UqVMlT8kMbVuP79A78Mu8+oAbF
is6naHN9oLOO5dT4FDqeGEeSCrxBiPHpanYiv6hXoU3BKH/KVtVN5NHcyc1swk1BG6gHCR68FnDM
0Hq/Xsr9zpwUnr2UjWxbB+svhl40fMoO2NEaRx5vlW28AQnvy9ulIU8jErz3mRkh4OpgkqHfCzMI
IXUajOmZsnDkZwKrydnBLgMeTbXEcMcpokQeuxELkKrpcNsq4WMlg0UNFw7hjH89MyQcdBuyl9Qq
ZSI4iAUs60Yd7dumrp7tCG3pNZwf1zfL7MydjEs48k7UEMsMjKtLje95lm6jWl/ANMy4LoerVVfo
PSWkEV32YA97K4GXlb4t9YMTdZuoGNZ1NS48JebNAHFHFELWDdEpm4VdmAV0k34pm+81GBl4IEHQ
9OUvzJf104qwPJ3uBLDWstMchf4yiBDcSEYf9F8zIiyKTM8grOlK7adcorb1MT7eXDcw559Yk5/D
EFwvSAVofGkEpMGCVoDhU3I7usHNN67szbij+9UrvOMNreKbpQfKTHqcMsmJZcENW0o3DEA/OEj/
rE2Gu2BtEdkNW3PB4yuzh/anrTe5xBNHaOb7mIYmbHWe9jmBKwaEOb5PfQdKYf8+Kz1zXUZu96I+
ZN+uT/DsKaZoTwBtkUR9e5KeWI4yVLv6g4GGLopmY5Y+xAo8XN3wIZFQG8nB9dLiuRi3zx4BBOSQ
stNt0DVCRFnX+piWI88GCAvc3J16noz1EQxTyj0+kkhylxs7Zh3IhJwCcWJcAgSUNlFVuNBr/6iE
N7IK3rtOF87c23vjwr2f2BB2a77X4jAf8SDqprpp7kD0usVzcGNRV0GA3AMstYEE4K8kjBzdgcLA
JM6jmD5N98kiho5cc7E4NdxxYL8RL84VBEa6+q+c9hMzgkvJrQN0GzRW+dL4IgOODGFdub4bldlF
QrnAVDVdQ+dSCEd0U25rtNmmhEQGt75brPNNdtvuaBjd2dtiE66Mv+RhTkxOn3Q6edE+LtWYs7e/
c55bVBY2qh/u5HdTz9ge9PnuSMVb8fe+tFpqrJo9BiemhXWL8jbXUMKDOmp8yNRvhfYlNz5en9FZ
z3JiQlizsC47SbEwcYRetSHar5TXBP7RgxHsrluaXTtDZn+weMSUYi5gX0HQkze4En0jdx/tXbKb
gHLJYU23O5zbbkpXYfLLgtGZYNkBDzgB1fh/OvDOV0+ltcJJeAb7zRq1FwdNGKhRXFgENjCPTqIo
hHGHXeBJa8inlu6Iud0Ko5hDmY8eVd0SjDdqRuMFEuB+bdY7qYZgXLWKBQc9t0dObQjbk84UrYSR
lPf+8a6mVx/WGuAYC+dufiDou1pEjFO58nwWK6VVyDweGl9ythNxdh8sGJhLbeKZflpQzy3IVQR8
NYdOsqWnxk1uUVvN1uhPedwwNDnkq2yzl5aMzm2OU6PC+tjSUMkOyri+Du1CUwzPQYWQ3aF9Qi1q
JSFCp8OoqTcwkxr1Y2Bpn5xDv3XS4ugmWXYfZdpDn9VPzWFYOCrza/pzMoQ1tQZpT5ML36UeXvLu
qZChqjp+un4y5m2QdwAuijsVlW3NqgDKgkyp3+s/8iF/pzXRpt8vZVkWrCgCpEoO671k5liBB9JN
nHrlKPpq4pv5lwbzFqud+Oj8iGRFM0i13++rj1Gu++gg0V7SQqF73dD8jvl91t4yAaeGNAmsb4Ah
LR1vWhPpEVsHNnCIfgmj7DaGZmvB4OUEOhY96+AmEfywFdF/VaFRSpBDDj6UPF5gbcYCKiX95fqo
Zo3woJEVAJoaYgLnh68xaaksZHmi4avXJoxeFZ2evbFQIrucO4ZiApAGl23QEi04kZIuzLhDjsU/
QMUQDeXK6hKkGYfVAHtpkD1dH9MUfp+HWufW1PMx0Xidl3sJa2p/9PbZawVpn9SDh4e1QpGRAOSl
UPx63ealm8SmpcrQEtCCYIpnqi5DANr2OKCyoftRQSfyIt7u8r4+MyEeqH1vKYETK0g76mvN3kDj
WHn16FOlWFe3lR80O7oiNU/+EC3jlacpE6aUYBzyStsEVKGIItNQD6Xh2NkTZrpZWdVK98dby29+
RTcJHedluN3l28OBIteYKmpvT2HhhRXG7bEtonrwYxoVvhqPvFPXU0m32dWIhzYunOArGGZ/ORA2
L4VeM887jOuaaU2gZdyjYBwaNhRs+27wWWcv6ZtNr7cfAs256S2ZVrGHqNv/GA7RzbGVXgDNvb++
k2Z2r8NtaFhTOG2ZYjlxDGAs5LiMvh52nkETWqh90Muj30FKrQyx2xXq2oYR97rVGRAWGb6fZsV3
5jHXgrJxotFXB0+huf57/YRQ6S/ZrdGu6Kr/HO4R5XIPG9hxFixPV+3Z3jKBzRjwWoDNdmTy4efH
lf7irrFShwa1nbLW/X6rhS5U+0+/gbCaL/LSlXFxVgWDwlOsUqq9mdlsZkmC6gmJrRQi5+uDulhE
wYSwhSBfh174iAlZ670MGdv8cJMaxsYy18lxHSOmpC1CHy/OzJlNEkjn89gAoyaPM53Rnb4DYLVT
7qYGmNajddt4IPgFaoxI8RNVoGoJwXJ9SmlGOrdN/7aU7smSQRc+QrHzDB3qX9om0xXlIP0jX2Qv
Jd20aD0xB95/CjTJEGpMvRpJ7B4+QfnkyVt5qbp1+WyZZvTEpPBCQiB6v4fPFT0Y8jyH78p6son4
4K5bmesK4OXSq+EyFhYsCmdB6ctYUlIGKRcecnVr+7XeSJT5rXH7W+vYIrvMxa0iWBQOAwpPdL2H
jBEhoE/kBWqv/JHukFV1e6/368INXmha+vN5CcGscEAimmUNqcNsYR3WhwbuNLKepKFW18/hpVs7
tyNemoYjFQfyW0zoLt5a9CZ/jf3ilw7CVX9CBROS8vgbfllayNnz/3PniFGp0oZjfTxidn/T3ExI
f4Qmtul6CbP99vkXvvPEjnp+7rqgh6BRZb/sb/KHbN1uj+vsoSEXstTW+AaUuWZJeDAdGzkuEnS9
/MNd94QO9yrdIqGUbPOH1K85CoGXuDAKTCWaxE3vKfd+m0D5yK2gTPoMOeyKsGTBy14m1YTVndzS
SUyeRaZO0xsfZX8dCUng2q9WUODfaltKurE/AWQCBw0KcMvxesk9zJ0cXsWAiGkssinlnhvvcxOF
BrSc/aqnqzSPXkK5je/ouojX0Bf/2XchIz01Jiw0jSMcl474MqDOYVp7X9d5Jo+fF47L3F18akZY
5QiOUGiLMDP1qGh3gGWj9eQJFM/5hFDjYt/N7AY+NSiuIMwBIGgx2B8+yoW6ag1nM1g8yyEpiZqv
BeIfFaLxaqQt7J252/LUsPDwUeFP6MyQaLqtn0YbBC0EM5MG11obntUiQb7j+OX65F48tYQlFG6T
wwFO1AISUD8hqLJ3h+NrvxQ7XlYL3mxQDwCOrJErFfakEfamAhkuHZqr/FXON/VXELNeSQ9sKtPP
6EL+uFrqRJvzdWiv/25T2JqS7hzLZHrclZNy8vG9DOW/2n80D+/l8a5CtVhLFqpxc9HGqUVhl7al
vW8qs8Ni195CWtu68MwUCwHHkhFxZ+ZqyzcwrA6WEmXoECPoNtd3xJIJYQ/u0wik28g4ioTsa3dA
qvHjdQuzHvJ0qoRNNxzSwagmE6i95ShwfjahlHCPT+NLdRvf7et1eQMsHpDQNvMWI/t5D/lzZwjR
TIFMSqvlTCE0zuhbfI63w0co6pP7QeP+LVW3u8vXE6vwYoluaWaFqOYA3ijPrbc9mfpmqq7b2l5Y
vMWzJoQwAW/+Y2lNU+unD1LqQSSsvYdAYjXcHVvwCCS2PXzKcl/YvCP5fVotIdAPi1SDxJLBBQCq
8gZxiOJW1x6v75zZGbRVS4cq7y1tc367mW0URIdpBoPyW314F0Cp/q8ZEHbmsY1CkO64KrS8kRf5
MlGe/AULDr3OMEWaBqwQ50NIRh5eqtUSHUQ3dYNqRtutrluYXYkTC8I2k4aip7UZC3CPoi5P8CGn
T4mlLbWOzl7LJ3aEreZU5E+zDjtT7xfUZr+9fY6rEb5kSCfD1eKzYMGiuMeKobTL3Hyz2LHP0Cdw
p6c5Goy7OvWsV2nZ5HQ3iRGm9nOQlnB3pZD/BLLBeVJp3TNuIZyn4gs31s1+twTpmXWLEISQ8ACc
yX8InhcxTy01Y8IOGX1g16DO/GqslW3ifTu8OpsIuVXgYsuvnrmr8tSssOdp+kJCfWTP8zrYtbR0
lT1ShdFjqyG4iOI36tCHT0Pb/3p9m06/VpxZXYYtlQ4lXb0gRrE6rS8StPl8OWk2E/ADQfCnph4+
ddbx23VTcyfi1NTkVk4i8sTq6eeuJwlVK/88QDRMxn8FLc/zdTOzT3PykBbZZIvktQjIkeO9sU9o
F6CimGd+bK7j2wNFo9YtV8EzKvVIhi3jBOYG56C3zlTSNnbB9xEcayQyJqZkJ2hvGnWffjbK26Da
d98XRje3TxxHJgsJVgsCSOEoIH017POG7alvYB7a3xQ3vX3jHOl7PqzjTfFr9pq/U5SN8ivyD5tl
IPElnwxh5Kl9IaTrWkQWuymDDm7A11ahL+U7y9hN8mV8ket8NBWwGIGbr1Blc1YGKWdnhaTfxniG
YT1+aOKFAsJsYuT0iyZ/dbKv2kSHIb5iRibIbv8h73zKdV56o/nqi4JO2OLr7hKBKMyBsJP3QZLX
wW+hNEIm71H43UEHvlF/9L9AUPgV+Yaidqe2bzRV4ZdZgZF0nS/jnw91wY7TW2I4JnSgYi7akQuz
qw38sGyibJNaX2UNJfnr221mW0+kyOR/ybdjRdhtapFHSSNjQzFRFSl/6WVYhpPy6bqVuSOrKIoN
rg2mmgmaf76Ex2OM+Fz2tqmT93q6M5obqFtp31eRVgF680Bz1mbxIpu2quD7zqwKVzSErWbcIhyL
hi1P2mA3tYgZFgy13aqpXXW7mJKZuTnPDAp3dTzCM5n0nB15l75XPuxXkld/nmge0NxCUGAxM3NZ
rjCx93NebSEcTI/lEMiTs0DeeO20n48bsPRMahV/RtBlIeqduUq4Q6D/gSdApdIljC5P7NzIEJgD
75y4JdrVeZ1tIPxaqcNhe33DzG1LxYAAd4JdUnqafn5y5K2sLkfFmfYL9PUonCAWiXyKg5KO/Wdh
l9MMnlgSruW+QiMzDHmZI3YGKPI1OR58dSmgnnNhVLMAmNGUzCkT6xxtm3WUHYzpba6sxxs86G1y
X91OS5WvQxSOF5ZqLvd5ZlDY+lz6dh1NBpFV3bbP2m34BKzizqaeI23Sxz1E/ouJz0tA/DSXJ6MU
NkgJxaSWOBjtPKo5XrqbEhDNbsJxdL8sJgBnD9vv1sjWn++RFNWGQzMN8Y0EB5YYC0UEsn7qekAj
zq0Vb8nk5KUu/AllOcNSp5Y/kSZDMpKmU+Gx9ZX8gxE+DIja9brtNtFzd1wIA2YPwIkp4QYypFCq
QgdTZT+6RHdulFP+ayLv+jmbfs21EQnnzFT29iG3yISBfn+05PIlzc2FW2x+V5wMRThhQ1YpiVpo
pPnWITUGUOHrcuP4wDXCDzKsaMNSe8usnzoxKFw2ppFI8EEzd20qe4rxdWy/DtGrsQQym47QtbkT
jliaIgWUypjJJfsdCb7YLVTu6QydVlAiR7Pbpv1f8ougDBzEB1CrkYXgLDV7hIsGbNZO7UkAaiDo
dBVbWYgK5v3ViR0h5NJStE67nDULPhqQJ66IDRJP+tT61q56b97G66VE4vx+/zkwcb/bVmiYewyW
e9NFQ8k/oL0+dkud4zObUTVRIFRVzTEt3g/CwCqzGaokM6bOvO5Tyqv221TqovJNenSRZOPydGFs
CiUNonkLt3/uoeTW7uVWpWXHeAw22RqOt5za2kRcMFVEYmgbvPDl+oGeH+BPm2LRS4L7uc9SBeiV
QuuusU3voViGfNKir+2P0DNdLpzKRFKSnTgvYcAQJjTo+khBfbvzkbCBYBx+pBh0bHdzfVhzM3lq
RdgeSWx26UEm8kfu0JWlRy3+dN3AtBTnhxmaOgZAOWeOAcmMkgiCVKXlvjSJE6dimrrW/4IyhHlu
RxhIkO95+pVvdvpV1nq6n/HEAr9J7rBbD6uKzgUye3+gcWFmCi1VgyySYdKubgquXu8jG95vNkZt
HcMdSDnLC20rdlFbCbwskjrfbEpMHyv4i2Bp7zbVXgqf4T1O1lldlB8d+TBu7Vxr//QdBEsLzZAW
FJYYe/NFJ7GeXkoUaTO593sNrccKgVo/q7VgoVFo7mBM17Y2tXublxiCBnk6xI/MCWq6/6D64zak
kd2mN7D6Izm0y1BBtQ2yS9AaTdgpsc00cyxyqGWFw2y84kZblaUrfykpjnyXn3W3hw5Uuun39LW7
0TIpxcxmtg3cDq177OgLUqVJEksbRowbbvAEaKdZ9av6vVqSyaN5Lvcsf/9afQq/RyP0k7yDlpz5
5c3I4E/sC5tci5KgMpBs8o3gKTlEIJNhyw/Tz2GieqrGGywa/vyFNZnUNZBqGry7YtbEOeqoeRVN
i18HSIxq34bIk+KlxvjesqRLRfEZv0cwD+UqbsmCgVXw7dTgaLFP9rB1mmzaDMGpUIkQC62WoKCX
0Qwj+2lIzMa2RQK3c3ZoSWuh9pqVu8qxP1hFPrqhHi54wYVBiWlYGJ/3Y1cmrS+Zr06HfBrE0/JS
an72aJwMSIhhilxLqmHEiOKgb51/AG4Hy/mzlb0EafnnfcvZ5Am3k6SlidU40yp1vaui1qnuF2ol
c1NmwzTlyBRMYBoVgs0qaLVSjxDJ1JNn1XqnS80qy7LV9dtpbspOjQihZpRJha0fMXKongIgkH2D
JEvSowzDf/Pn69ZmHo8qThIyZfKrSLaI7TZWVIYWcoAtfVjhe0hi3WhlQ7+JHsz6j6lAzU/iT4OC
wwiQ3ENtAoP76slxnqJRcofjr9dHNXeOTgc1fcPJNVPaVqHbEjZyrVjF8uFJLpPVPs2+ysO4kO6a
uWqnfmHiZ6bPvECHILRdHVWoTPzSqJ+ySqOXIT/+izaEU9TKqUbJJOKCMXJvUBtvkMKFXTfnxm30
h1AgcnjWi1x1lelkPEEZRh5oXoC2Rme1d/LhVW9egDc97lt5fX2JZtKEbLyfFkXGHnsflYhqYjHL
3ePBrYBPSX6wLiW66odVdFt5R8L0hWFeNpMCbT61KuRAQ1NpZSRWjqAL9+rqTVcKjedNCR3hTXo/
VaJGz/DMbU20sFYWItuZow3ambgZvC+demJSzQwcq4uyuvcPKVC/Hr6bKCu/I3GUen2es7zIeS04
xZl1dQgDqX5NIOOL5v49skmRowSIuzmZcdMrh8jPkqh6yEYluxllY79q8zDcSoGx1OEy867kVpRp
70TRjv8Q82DQ8FUFUpw9vALNneyjur5fTSQNtju+tlOGdCkHPBMKMbUGrhmmG/MCm6+oRqpEUonB
MNg1JTIZAYKtZhDv0N74NlZKsIpa53sxoh12fTPP+DT4ZzQddBgNaBcBwsRrOWp10qOEZK6aqtjA
qfkQBIsZ/BkswsSrAaUJzRVQNItYNKdGkhDtmgkcq++aG9MrkT127XcTlWW+okL8GLzEy0wm06kQ
XkxnZgUHZHeHUSons/JuIuWFvHxj+ZPFaLcUT84gxc6HKFzjndGrNCFUpCOOhY10fbIZrY6WlftC
+nzoU+84hp+MQHrOVGl7fRVnXPnZKKefn9waSpyEB+WAZav8bAXqqtGWci0z99KkFsFlixNASkAI
IKzRMAfTLih9S8CKoS/ZHR3tqR+y9HasKTP9hfGYEzUSBVQKwsItqO27yo5VVq3oUbWR25datZa6
+i5JTk0N7DRCnRN4BMFMwUiqdV0exfuphGnDBOSPd7A2BqsiRQgi35U/4vtwo7tvaeF4DVBsuYI3
s2OmT4CxchISpYgm7Bj6ZdQsyiXQ4YpRut3BNB5GZDu3B7UO7+quV+7LQOGZkDfK5qiOATLifb9w
sVz6Wb6BLhYi0CmvID4R1IOVZI6acjCNY+tpOumELl7r4FTRiXHHBO2n/lAuGJ1xsWdWxfdC3sr1
nvZharfuEVVGkjGyO/XPW5vhproP18aCwcv9e25PuD2VygpQBsdeOeirlNY/r0bTB1yFpboHGzTU
9Q186VbPzQlupz6aQ2i0Cd1BtvWhCFE5l9PIVxprqefvv5hISl3wpUDyJ4oXoPZVFI6eASG6tz5r
d/AeeCZKqOH3ifH7D1BDzY/sd3uivmXY7XMLucPfOg6UmqTBRGCEArbtlRDQTbRUzrslIPO8UXRM
yI3wfBZ7APtjnkRpyHSOmfbkGOMdeA3XiZb0eWZAN9Oy/bQz7aITP1p3hS6pPXYmxuUJylAZGxUe
dc90JyiB8ol7w9c6V36fdX9px/w0LTjYtmglA60/TIefLdC9k5yXVusLVmau4fMRTt7gZIRj6cDW
oWJmahiJoUySE38SgpmyEGjJBS50JEgEp/ZC0Dx//n4OT0hEoOCkGH2Nsz2oD3mwzcOXOKLcrC2g
MBY2iphXRmAvcsKSYw4p7i5Urdt+NFfhErZn3mX+Phixd2LcyyhzWgwmReyPpGPhjUO5Do7BRsrl
Xw5G1HqtucTPMd3h55HM2cq9ZQ5PVq5MaynsMlauT+IXScvt1UHWFzNUs+tEHWAq3ZCXEysPSnXQ
qrFlApFe2Zila5Fp/gIZoVc8aOnKACLg3KgbcGDl0hl/8xziAHnO064wvUlRlT3fmmkAd3HQcBkq
9j65i4Jj6EVViI5aowyBJ+8DZGiq9qM9pRUQXbvPojbxtCz/kYfFE4JrAyUm1D/TgPaOKO/zJ4JQ
RDsVuvVHXXk2S7laSVKluM7B7twstQ7ohFVIWB5KirGjFHqlqX+Qexy1fkgCENVD+hKlk9772PTP
kAWP7qAYx2+9TJVTt7PyJrQ63UWsJ9oUsST9ahSms/AKunx4kbVBKgyUK/E5Mfr5pMiHsLGHPmRD
J9/KIECXc/Byu3IPMQJVDRH09Xtr5m2LPXi0odt74yUX7HVM3Ggkx55SawlrUVg5DxXKbn5fSd1z
EHb9ylC1dncIdXNdZ0PkltMENc5gv6vtGvHorBseC6cIl8K1uZPN42Gi64QEhwrB+USA7a/irh8R
qCsKNyuCmzBz3NwYFyZg7pSdmlHPzdimmaA0TJpf6+MSnaXGXkto3S7AZeccyKkVIe47Gm2hGKFC
MeEg+SowgLJ4NWCZN03/CN9j9+n6qs4darotNUufYDgXka50tIr0KKu9r6psVIgTD62n9HuvbNqF
MGtulcipm7bKGhHTCmc4J84sY3no/VB5kg+aWzrkR+zhLxwKQwcIRgsyhRKRgSmJB7hoacz3s2pc
W2iNFsO9pJOYGF7CdDHCmtsSp9aELTFWtoOOGNYml0gTB6p9JDV5RYZAOfXPige4Qup3Swmf2ak8
GaSwR6yjYvd6jtlII0TtaWu3bbfMFnbi7BPEMFUYaEyd5mYxs1MiDN+Vv8FUWx5Ak/RUd5eul/vz
LvlueW+dWBLJX9WqUEcnZkDNCmzkiK5X8QzxxkRGXkOz4EJHuXJu2g3KV364lj5cPwOzq/hznCIP
bBpk+V6So8EP4S/mdfkgteaP6yZmY3H2PEhFeAEMiCTOnUfUHYOky7jBpp2CYPG66L6TnLuZguI6
Xjf6aq8vHLjZow3lgYXDtiBOFExK+lHqeo3X2x60gNSOm7KynlUjgGkweFoY3mUuBVjYRHkmo0MF
65pwuOO6jOKmZHgZgdwuDuJqo6pD9anJrXI9pId8pY9m8qvRRMpN7DTOe4kDfFdLTfZ94UvmbkWQ
1TyZLR49qvhulmPdiVPD5pZCn2S4t1+NF3CabUinNf2UuWvfspVWKirB2YLrmdtGAJm4Iy0ENYAS
nC8xg0zysMSV2tYQfyzDJHx0jqa9sKrTTAqhEJhakoFQopFuvci2VCQDFVMFSNApwTtlKOtfhjGs
f40QIt6jUgntRKPEEfyYUCwZq96QyvXCFE9eTfwEvB6BBzcGMBRhsdPxUGchuF4fCa31YYCUWrb9
MA0eVHh4siFZ9ahNoGC8rvtiExvWe4SuN9e/YcYDKqSacU1kRacWsfO5TszCcbI9WVGzjLeyRsOs
HhUHT9HGJdGnJUvTqp/E1s2ohGarV2RBpReUcN16/74Il/gBZo7q2XCEo1rHup0PNcPZt/2PCH5l
d69+bPaS4QI9W3Drs7YAisDOM4EIxKJIp0UwnBoZwqJD3PvF0WnvtFKVnky0R70iLgv/zy8VqAgw
C1N+9wKgnWXqXq+msDEbpEfwep8qm9NX7fOl23hupSzK1hbE8FC1idsyYihGe8SQKrWH97R/lbdD
IOW5q+tjsXAGZs46WbHpDNj03+Bfz3eFtidFhQA6+08OavdYgIXIsPQ2c//+rf8f4Y/83W9Hqv7P
/+DP3/JiqOIwaoQ//ud9/K2CjfLX5j+mf/b7Xzv/R//5WPzInpvqx4/m/rUQ/+bZP+T3/9P+6rV5
PfuDnzWQTT0df1TD+x/18dC8GeFLp7/5R3/43368/ZYPQ/Hj73/7liO0Pv22MM6zv/3zRzff//63
iRv2309//T9/9vCa8s/+8b/+8X/+3//8x//+x/8V/82P17r5+98UTf+3CbFA+wytBTQK44C6H9NP
LO3fDJLCDlRQUPdTu2Dd/j9nX9IkKa50+1c+u3s9A4QYFm9DTDlCVmXNG6y7uooZCQQI+PXfiXrv
VmeqU4F1rMoyykxCLrlLch0/B5reQ/5//8PwX5C6PRcw4QCKZ5P//A/eLM//Ywf/x8b74JnjyWf/
+e9XvZqev6frf9qxeeJFO0iM4lVcJGcEEO5HuIW8XgzDCpVuBKvsqeslwUuJS45cDVv379fL++/W
NZSw7bO0nweSPYEMgO/qdqTgMLLsXV/29b9a1b+7YFpAh4b33KQQl0qqfq12/oic5AiW3ZsXk/j/
zfXSPK8Dz9+ta3mlzHcqjyERmYjUDqOBFI+cljd56v3M3K3HSFMfmj/mzSiFb80sYXz4mXryY0q8
wzA5n9Z6+Xx5GIZZZueuX2wEQdl7RYcCtSQkGQTFlwdV/TuO678tdJ76F02vPajRGXLeCbGsDyzF
Pm5N4hnMbJ/tdIvO0vT5599f9KG4F5b+RNxkpqKxd+0QgAyRt0G4lb83rFMdc9FXeIbu8MqXWBVI
K9oFovMlu1kn5/t19tfuWk0aCpnOsD8HtXqkgFmOiNVvZTlM5tF82KoIAUuFoomSHUjJZPCprast
OsrXd/u/51dzYZ84S4BXaidhi/c9t+sjEna3dGzv/LLeD3N4K4Z/V53/uys9UzbgNcPHe4aT8Fyh
vivvvgjlOBtxwjDFrubJHK+US5HmaJwMTuSnububrJXfrXObbRymTV1ojmxBKDVzh9JJQuXc5Fnx
oXJa5Pq2dO8M0+xqTiwW3tetCJqnbB2AXIR07503t1uRztS65seM1p41UFI/kZrZTdQgq8i6Bs93
V3nAeXN76cKMdtPkT33+hNJ9e8dT7h1qYTlXtq4dqcmYtszv6+yppXnpH9Tq1TY4Kpg97C9/viFG
u5oD4+jm1jMZuiS1yxOc+C7osINZc8dOYdVc2YnmxyNv1s5jeZfIkf9Rj/OxqACDzpgVcfDpbvjB
eTH+fRH628k0f86cbOXlIIKkaNe7sOpR4EWXY5bRu8lbjsCTb5R4GdaT/oCHs9XQcdDqJwVwx5CT
KnbFXKUfL0+HwdOo5szjWtiMNLNILK+WKurr/uukKhpVZTVsrdhfJelvWIpq7txR8PWzphEJyGjd
tt/3TRhbIRcR8NKHfnyc3OVb23xl4PVOy2oPjvFonn94JTaPXCGXlh+tZox5e5y9D5ScbPeOiiXC
H+OYH90JsOT22LQf/eEYlOk9/lFe/ge0P6Jy/uD575Vze9lYWr3i7ynX1YzDrvDEOKc8UV3+3pry
L5NTH7qVnIrZWvdAC9+5Y7jPMgk0PEf6WbTF1gOdaaK0qELVPK1BKP0kgzDFzl9CGq1FLu9Z3+Qb
XmNaaOffXxwOwJ4IxoxlDpLAm2/bTP0RpMGHy5YzNa2FFaryFJS9rpeMkJc/MRmGp9Hi5ca8mGyj
xRS+UKej9uwkne88Qjz5webLp8zZkq4xfbwWTVqke5zVKnkCfiW8Dq1qCD/3qehO19lGiyNAINVd
39l+ohoQsRfjk2On1xlGv+WnbtF2Vr34SYds3aHJ8vlTjnzCoerW6q+rvt7RAohHAuhw9DJIsmHN
09upKOflL8tu3WCj8sEwuY4WPCx/yvqOpG0yOOuyayoHr07dhBro0eo3Nj1TF9p5QPFiEp2zOkmf
+8cy628npR6qyXl32USGLU/P+k6K1jnksMKkdYYvS7/8EQbkrlLizgu28lSGJfpLafSF69Zt27TL
ysMErzgNBBIsEbmW+ncQhN9h7xfPwIvWmwX14OWM1iervwl5eYMihWcQ6l63wenasSAZdYIhY37S
CskH5PAsFUZuYffP19lf8186hFCcqoSflJKl9wwPXLvUVeGOeUXxpMQqNxzZtIx0R3btiXVWGSau
FJ9LlKpZRXXvT/VG6s4wx7+eT17MAuQ5Gaq7+jDpqU2+tcVg/2yBnt5g6TO1rvlx46Q4b1PsL6BN
uOsc/k04+cb8Guyi1xbQpW9cKMwGSd8v2UMwLytOAOX02ban8XB5ik1fr3lwhbRf0K40SMrAWkJo
vgepdWvjNDtsHPZMHZzH9sL4zKKkyQSqi2cKWEpZ54AQTN7NdV9/7vRF4z3EA4TjlkGSqqSVwB4E
bbp16zR9uLbztkD2UoChvETUTACUDaY5IIW/XPfh2sbrVqKixWDZiQxQhDXTwY8K3pdXTqrmt6ut
8kVZk53UtQgeSb6igC8rNoKyaVFqzkonWxAnLZzEU72Kah81ZQJki5BrmP/dk9DvsKnXzbY54L6T
nXpJhtqn23HlEIL1ZPt02faGAViaw5bZ6FY9Q+s0nd6DHy6L8EpxY/f9Rrgx7FqWvu8yt1R1iXRF
J4YnoIlizvMHawl2qF7bEvQ2LE5Lc9tpYm6I1zIcC4Go947pOgTfUy78rRkw2ej8+wvHCvDggLdP
Vicy68d7JpVzTL22fSom17vueGJpvmtlSxg2vG6S2qf3JYUyax0Gu3DaqvsxmUjzX9B5QlcBFLFJ
BkDZMT8Xyuep3Cpe/YWuf+Nqplfip2GaExL4ddItt4KyNsKlC6VUYLQrVFSWqOZ1br1mjvCPxWI+
3k6tFc/4Y14eBgLNspnsldXc+BAdzoritpFbaabzOnvryzTvt0tbehmSBUlFrV0qgUK0krGqI8HS
3VSvh+u8SAsDxBPMTwf0wpuoAuWtLSO8KWzsqW8vP1RPvF5+Np64mozZdeIP3X1Ng8NanLnv1g0P
fXtpsFCLAM3aNHLwl/W8J30cV2lH7uyV+8uGMTWuuX8V9KXVL06dzG5LI6Sll5M/2/bGidvUuub4
sg6qmtIgTdJZQAnOIumN38zhxn769tKBNPRru/ujZy92UaxJ4wdyF3ii3fVT+A3SAKi8En1x4MHM
NkZyNvY/lylUol/3ZeUoh+pSC4ebyat3oI1ih0Wp8cRrR90EpIJaNNguoeeY+RujM9lOiwgK5f3u
DMmVxFs69ZBWq/sxlKz9cd28a1t6GHACmt+mwmUFtNMkHT5Y5VYhjMkfNJcGxT4DJRISDJYavHte
seXeD7omzlT1Lxky/rvpQg/v9Xzk01hVq0qrRJT5ASpxH4e6+4uk6oigNXqfezx88pUfy+6Wp8hs
jteZTYe+rFLZXinGNGGIKGIfQHneO1hug7KRy/NyjhlvrLNAc3aLrWqk6VIlzqicWEAK/n50kJXl
eKbcEx8ps3KR3qGts2PVLv1GBHv7EACK8NfWDJcuFRAILpNhJMVeuN2xrdSXLB/zHdKpGy5kWNCB
FgyIHVTKpWOVLJnoIqCDlt00sPk6d9HlA63cxSs9J36yyqD5ujKOhymw3ORqY2JMX68FgD5NnSp1
7TJphiIKxuqGhv0GaN3UtObpVddZnTUPVZIF9X7M3R9zKj9fXk6mpjU3bwiKo5Ut18StUZY6Fs5u
HJutXKWGHfzthDr+EoXPs2s3soQ3fMLJgazl04ooMqdPQyUel8W6r8fvm2lZ01g0l3cGbjuKpmm8
WtDaCaTjRrxjW8khQ+u+tonP/jwJ7IFzYltrCxlu1h0aX2Qbq9Pg1r7m1sWKci4kQssEuyx7Cu1q
jVYSuMi/T0fb75/buvaOU9+l0bCwLckTw/6o0xgGmSMBRPGKZBF4ZHZIpCpweDi3Anj+daEbjmHI
lkPd+HXwEGsNSfbALZIxWIsHh43qHas7/uc4nUvWGIsWoeI0907nHQbl5Y92QU5XLW8gOl4d/H1U
KNRLkzlJMQvobNrFtAMb8Li73LohKvrnpfLiWgHxnSrPVmtOVrF8yTKVRkA2nLowBCh8+HC5j/OX
vhHv9ToLkZO1SEmGPgCbB5XfAv4qROLdOuKmd7mL8xp7qwstBkD/mZ0lu+1EsHy8FVOWQta+GA9L
2axHvDVAZMdJ5302cuuqTBBAOq8NFxK2uJ201mRt83vHE19sp0vC5cp4qdcMOtAbnywxDUnvLMOn
NOX73ldyY0IM1tKBZWHtjYHrd0PCR8ipUkG8fZh5AENPpX1q1NQdS9aCf6vk/OPl+TFEHk+LDf3M
UXXJfJnkAS9uikzODzZR+cbF1dS6trXn2SQJqPIkADnZmO/nLvC+jkKgdua6r9e830OkTIee94mL
zb2OwI3Ujnuq8FKz0YHBQ3RkMwgBRNYtMoidjh1Z1kceuOtIsUUfYbLP+fcXTk5Lz1tzvEsns71A
Q82frH3Hpq13dkMI9rStvaxUUGaNHcQh+Vist4zVB24/k+m9KuaNGGiIUp7m3h53bZV1bhCv5Tju
1vQpFGBQ8gAKbreEzE0+oflzAeDQtOYtpsBqHvzaeccwIpkD9TBwIPV9QaM5dTeoakwTom3zbpsi
g0kpiQmDQo+UO95uQa8MTevQt5aGM1HYCON8onezv7yve/9wlRswzYmLMc1mjuxxfM6icFygw2yL
JdXgADr8lIDJR43gGYkbWZzJlY98an4Imx+v+3LNga0SAgo8t2AUAvLEPPdJNDSbeF2DA7DzoF64
V+3QwusrRmJZrI9OyW/W1dpD9nIHHtuvxThvRDmDEzDNi9kIzgJfjiS2Bep0l344zj45OXgtA4+S
t3EeMC0fzZknaB1mUOYkMSfqI7GKHVD/GzumqWnNiZ2sTKcF5+m4Czjuk+wWVD9fL8+vaflozutB
dhZkvvhquTS7bPxgD5+ktaUiaJpezVkn+wzDDhYSz2F9pAR6WuBnADIDGUQhr9xidJjbFDAwcKXw
LWdw3029tw/8YetwZDC8jnKzrbEaJ3keQNY9zsCT18L7ednwpqbPNnux9DOHDgsPBxIzEWS7YCUP
fV1+uty2YVJ1aBsLu6WZWrTNXQY2GjU/tYiUIHm6vdy+YV7PEO6X317PC6mVxHoEwPD9Oq53dRrc
dm32NEh1yiZ/i8TLZKPz7y9s5DGaVZ41kxio2B32yv3ZbS8PwWQizVu9tO8rpwzDeJ4WJwpYaaHe
0f7asa44Xu7B9PGa01bQAenGQmHt8PkGqmd7b7SvCzW6DLGseloQ10rjwW8PfUt2oObYyDaYplZz
WWcljkSt3//bqZb2rxoXAJxJRHO3snrD9gbL6Fg2ValsBNcciSEOwaLzJu4GzhZ615R20MFsbpWx
YVJ+iA1xfpfO9p6kUU6Hw9hMN4zN7zJ/jBc2VlGvNvJjBpv9A9mWAUfAm7JLaCs/8Hb6Yo/0I8pF
8l0PGpFtAgrDNqYDz1AxAoFZtvaJLQHbLmm+7OexlPusydrHYdjYEQzHOV1SRvaDDMXc9Enue/eh
U/+QNt1BQf6umeUpGIr3Sg2Hyy5i6krzb4ZjCkj6PZGgHDIuJmfvFf2uFvQhk8NN6OUxyoU2tlCT
7TR/Z4Wy16nwRVJV7lPW1u/CJojbrK+jpVYbfZjWgebxvErTuXIWkYQs4/s1aD7aHvTWslqBFx+n
shF1k9Fly5lcSNu2a8uham2AbQXibXw3VFlXAgLPydbDj2koWhiA7uOMlG8nEog3t1/6Je5rTnfg
z3XvyBiuD5B7gdteHothFfwDn4Z3vAWqHSKhvGhu6mq09jDk+FjSZt4vpTcc2QAh8mbtr4NDQLL5
9b7SCJCqryhESWSjZnkoSF8GUY3aQrExJMP06HC1Ilgmn/QEGzADhQmrs10o1ZWHkl+iNy92xcIv
OxWkXZvYjLO7EhWoD6Kd0qfLs6Fp5/xO2+pANb9khK5rCocMP8/tu7BybhacfHxQSjXen3g96exn
QG0zwvAm3H3DbQAltNA9cZ9ZlUbu9Mf5JDnLIqpQmeSw2zonHzxQQPgWsXZeDkbqrYunycpa+BCi
YsguZFlSQF8DMSNQ71e73HpYNbiAjndzvCwlabhOyZk4trbSpCfVSY7tp4X6j6wvP162tyEw6bi3
DDUCDXVKmUgQ7itpvyerep7C6l56xbfLXZjspAUL1Q6l1Ta9TJjVOdEQMhCu0vbP6xrXIsXQO8rt
ykYmVjZ+Ty3nya7r675bx7qNI1I7wFbLxG2C4l0QLuDMG7ItBgXD/P5i0nzhRlxOMAQJJqS+ZB9R
q3FFVKgViilpE6BgiQ87yHK6n68ykw5/48Kul/78gCACIqLGBQ9NkLrzxnZgOM3+4nN6MRbbJs7g
LN2SANL7oXerdyOId0ZvS8jDsEZ/cey+aJ7kYc/UgA2Tt5C4HJr7s8PPgXy0cxXuLxtI45b5HXd+
/f6iE9Z1OchLizyp0yQM6x3ixiFPvxfNbdmCPqyyd6Twopl8KQYwuLbgWUaFgrd5fTeNUTsgDI0T
TpMC9q50xyefDAdReE9OHnzxZHXdtUnnZpq70QfHGwnjzlmOqp/fl6o5uUV5Bz73exZcm8j69RTz
wpJDsY7FKFBekRdYa8uAYosiBM3K5YkyrTXN4We6lHLo2yFZveDBpiBVmuR+sq9M3/8DL5dNztxS
wpO8n+tdVogwmpr0ypuTjpfrJhSDduDlTUgPxtQFCCK7XrfuAQbL6GA5cG/gkOmtLcB43dPotZ/C
ld7ipvzusuENK1THyXFMa2WX2PdBwvpDtGe1uBmbsgSx5on7m0lpw26hs+ixcGZeupA2aVJq3SiV
5buGZNlGKs7U+vn3F2uztT2FUqa0TLx2whnfLnZT07SnyxYyNa75cFlPEkg8USaV79FTQQIWNTnb
Aq6YWndef3ojUQynprxMLJcHxz6c6pMjpo1jgGntaHt0w3mQt3wosI12CRkEqmWnx8BaN0KP6ds1
pxUQDQMQzSoAAK5v58L9Cr7brcIAjWr9v5EbMgKaYRpRgw0uKJJh8XZNyKLCu3Fcd0+CYs/ycr+K
eb/W9BDyT0PjRR5qB5oOXM1fkK4+XJ75X0/l/3zGhKjl629wKhvgQ3/Ca7Zso7q7LecjTZ9aBVIk
/DHFoGED+R4tngb+uGQqxrPITQv89kTWqE3D3dp8H88qtMUjGZadXY3R6D9nw3M75Een8yNa/Kir
Kaqq49gPp6H8urpflPrap+/m5mvRPgd+tUfT6Gyxv6y4nqM34sldbq+HefB2ECDahQB1L9WHxckP
AKEd+z59TyuoEdHhbk3rPaNHkMxFc3cc5irKpEgwiCUcosC5S8nPeUoW52Gg465z8v3kAvWV97fV
fByX24WIx6zyH0k/nwCE+FjMvz66z7Ywuhr35d9zfD5FvfDbsCkaAomQInHz/pRiII0v9zVdQObz
ebBotPA/SO6g1u6IyV/rIaKLiBz7uxrWiKdjRLOtpODbngJR0ddf4suiIrTgRcI7QSI5WkOUAji8
G1GlvbHFvX00RFni6y4kFaino1aOUqD5PksBwiihXJYH9CEt/Uc72wJHmIaiBcPRG3yQRXRZUi2Q
Ahpo3UfMn297ELFtjMTUgxYRLQmiikmuWTK5WAvVVDwHc5bDBcNPlx3v7cACHvTXpgJq1ilbhiEU
Ia1vsqIr93UotvirTJ+vRcWO5yNZAa2IpxDLCZSD1X5iebavKrn1bPP2rgq6vdcD8BvCF9JIHJb4
fBqrIlaMPNSVegSxzOGyjQxd6LBAksm15iUPYy+1blqghmx/usub5iAm+f5yFwZD6cDACcXGk5BF
EC807Q80v0fMscF67/w7yuLf/q9jAF23aCp74X7suQiBUr0DO+xzq/jG/mT6fs2pxSjzLnUyP64a
BRHreQrOz3SIZf5GRubtJJOrAwABowldqHqlIHRbhl3WrN+rdr2ZbH/vBeNdK90/s6HYIuw3OEWg
+bVwW4AkZeXFLmSkv42FrPIowDoLN7zakONG8c7rRcuFZQuVl248dOEREJc/qi64tyrnJ6hmb6HN
2QPqnD66S38Yq/Dn5SVmWsW6p+eyJGqYaQzYwseiILf+QHZ43buRwt04HJ4PDG9s4jpi0MHrb+kp
z4mdOtwR6v0xlGskVkhgZu1RkhVEE34A6q2+v9IzNecfpVXCRyoVKxl+t8LlFHg8j5agf1d0dMv9
DWtbxw6uK7RNeHA+c6jgvp8Bd/e8ZwuvNpfnxdS8dvIBVXPrTpmtYrZYYeIvZVvvizYPRQRWWN/e
sJRpyelwwaULAiS43SGeaLXj1XoUS3pKB36b8/G+SdV9NYvnIUdVpa+eL4/M4EY6dBD1mlBp6+gQ
U4JDHaXrj3CxrlvNOjawq9IB1QfOENdFfiPPDGQlZe+aAHC3YDpe9/1aGOjKiU7gnxpi1Qw360je
j+m4Ee8NJxQdGAgmv0zM7TxAt5Xv2BB+Q3A7lYFzrB33CbDBD5dHYFpbms/nNHDnPqyHOGvbo9eE
X0Cq8c4rtkRODUFZRwIWchrm1A9lPFXq/VTWfzlefQyr5QYEfjdgno6KsNkwmGkkmqdDqW9cq8yX
8UDdjyPvb6063/lTs5GqNEQuHRdYISSJhqcyblp7PrpVdd7ElnCnoAV1UPn4A1tCej+DrXLX2rza
iJcGB9GxgaAJ8IAbDmR8LnaJfAa5H7ta/Ojy5JvGpB35VyDD1VQwGfc+7m92v8+6ddeD6g7ixO1D
uFT1bhrloQOVwOUOTcM57zwv7hh2MFVl41c8tvM0jGYBTcFgqLaILUzDOa+MF627TK6IKCWPu+Um
Rfp1Get9WBW4b91Q+zGAsFW/bNRkGRabpzl+GeRDz+yCxwV39mL8w8fsLP51r1eujhocw6ZhUOTh
cdWCfTIlFceszNlG0DL4pA4YDJnjdkM5t3E+UPaXK+vxLydQy2MzZet3229RxUSJ+AJN83nrRmea
d+2UP4ZjPk6r0543SAcFMxkfxCFrJ7rFJGXqQHP+NZDWQjvaxoPM77Fm4zawrsIjQlzs9arCK5+c
mMfauMdF6+foTu0YWYU1fL7KJXTgoDNntCYgjoohnbjyHe3n9qcNoc6NqGgwjA4etNcxRf2d4jGr
J/6JiBR6xaRxNt7DDUtJp8mjTSfD3M6amGXOsXCt4zJ3jxkKY4PeOeUpi4Jg2IiEpq4051672heo
Yxjh3N/AU/UJ7M0IJlG6vgvyYNeWznWHLR1JuII7gtQV+kHUmKU8Fn4etYu1EXFN06Ed6+fWGt1e
FWMMio0ual1rBx6SrXBuCErMeb1SS8/PlNOmOPGQyv9eevX8tPR2jGvRh8tr1dSB5sZBBvoOx4Ir
FGdWV4d0+9Emj97Kbq9rX/NibwiyAm9mbSz7IoyIklM0gHr5ts0tfwPJYxiCjiWEZPAEcYF1gHxc
fcdW8Gtmnup2sqi/XjUGHVC4WGRQtWOLGBC6WxKGIwrFnRpF+/WGI5hGoG3aRJULSHUtEYvUab86
66jiou6LO58V7cbR2bBKdXShoGtQFa7qY79dSz/ivHXGR08RL/hy2Ujn/f6Na6AOL0ybiTqyX/t4
zlMaheUI4dYB5VERoELk0Ae9uA476uo0egtFYYXKlIhZz38yJr/OTbkFfjXNhObMfMyXwC9XGTOn
PC5Sfsw6cVOk5cZEm2ZBc+egYc1Yrg2an8oP4dSfGLsOK+Xq8EJW8xWv7hW2yZL4u2mevmQk2M+p
aiJoDt1cnmSTeTRvzsth6lqn6OKltx4Kr3qvsDn0NkRLLrdvurDqKMN1zNac0KzDpp/JqDqzIfFU
fVKSQ7/ZBq2Zs+7cufvB/GwHYuqt1xDDvOjwQ+DzBhAZEREXbpYtUeWFbrarF9w+Ngxn2Op0tOEq
5y4tuqaLG7/L9haZ6a4KGd9XVBRfJhd3DWgXqLtSWflWob7htqkDD/tyCiwXKInYaWY7/GzlIKlF
de7QWe1jnTsKile8d0h9WBj1Odk4iRpWiA5EHB2fL2J2RJyy8LYc6iPkL2/6WX66vEBME3X+/cV9
ALR2E82J6GIb1ZfidpiKpR1Q3NAXItg4LZi60EJAGbQq7YO1i8sys8NDF8wkOI0coXLjomGIlFQL
AhbntpAV7WIH5YEQjzzZ0kpRXBLAU5tiY88yjULb1yFp34xB5XSxBfWiz+PM3RgAx62cn6l1LQ44
nt2yM81knHGvebacXN0663QdJZqrYws9H4AeGiKU0QWCDxD0O3ik3NKgNSxQHUaooE5VDKPdxVPJ
76zZee+03an2yUZOwWAZHUS4TmRZnWHp4nopw71v4WZBa7lFXGpq/bykXix/y2Nj3rVzF3slk5GT
sVuf8I1bi8kw599ftA3CLchBTGmH+2/u7FMfJGLBmUZmSR3rdJX36lx3Tl27FvgYuxgqy91ymrOg
De/8Jhi2UsOmMWi+6wHmVEErqYqRGYiF19zXQb1EPZn+nWTV7xcVHfjX+CEpFThh8ORhxVAMeEaR
0rMgauO0bJpfzWspnZo1X+o+xp31MHrVfc23BFZMptFc1ifgJWeSd8g458GDhGbvnZ0G+SOl6ZUH
Mx365602RzoNkXOx1sdiCh/IKK8LZzrur5o90CWPYRcTZBjufDe1IwKVvuer1qWO8+vVOAOanSH1
A2mwqBkGqAlzf8OvDHOqw/zSMQdLQIXMT9jyatcsYb4rIFC0cWIyTKuO8svZPPQA+vQxnnmWr3Ur
MZtdv9Lvg1rbD5fNE759tNdBfm0oqC3FeS+pswfAvdudNQTfSAeWfqrux27eeyl/V1tXbvK/tJhe
RCKZVTOVqGCMq7Q/2l72jefTn5eHYpoMbe/NeB5MEjz38VrJfRDyI8CQG0c800xovptlIHXjrBdx
1xWovYAa4o6B9zRu5nUr+pi+XvPhzg9ALDELASAMuZP1fOr7deNmYjig6gg+mjetCC3YfF6RYrVt
JSAzBRlF0P4Ee0iMjbsyxTj8buw37GU4BumoPpfxPK9q+EUmKDKiWEHDoliU8XLfDdcVq6BY7vWm
VvdVMSuCqBfO9REsDFkUlMWzsgbo/012ZENvPiDqy+XFZVgBOtYPCVG3yNMGqfDe/ws1GJBz4mTd
Q+tqw2SG+ddRfopn6WKhbCTOqVDH3Oc/8hIJ/ctfb2r8/PsLr0NdHemcauSxtFED0E5Od+RStPvL
rZtso+3Mq9XUo5J4JqDpfMAmeiPa8k+IFV6X0f0HGR4OdWE1T3XcTIV8wLXG20G/c9jIiZo+Xndt
kc4KBbYchzq2l279IBh/R9otNL7JEzS3XnPOSjc4Ny/5cfTqb9DxTWpoI+7GsrrKQFSH+3Vq6NKx
Ejx2ZLFvw+GhmbuN/NvbC4fqKD7KLZ+oAoGPD7IChpA8BSlXx8vrxtS45sCyV2nYUKuNud32B1+s
qMqZUKdyXevaeTorbSFYheznHLQ/cQi4abvruN6oDkdrWDnV87yI2A9X+2ilFDjFQFyX86Q6d11B
lBcO8/n1ZSQQvc3OiWfxUND+42XDnM37z2we1fXZlq5StEQVWcy9HgmePA6d9rigoLfm9vtZeBuF
q287FtWBaIDkBjLwsOtYU/u9H/ipBcAeArYb8dLUvOa3Mu/B7hUiU1jSJZrmbxX71Gdbqfm3vRas
ba/jZV5Mq0cYov0o/U/TNN+DR+CjUPaNuHJTpjoGrSqwiOx2OqelhpMl6g+hO9x5jaqigk63jTee
WLvFdmGYcR2MlgqVtaIo6rgbAQJ2/JvekWUUFuV3MHc80HFTE/rtlaVj0oLBqZys9dpYTODTiMpi
KvEAPqZbiQ/TODSXDmdo5vm9X8cBD1rs9uOfJCgTgE1/hB2NBzVtRD3D2tKxaUiohyoM3Tpua3ki
bnqrxvwhzOlG3DMNQ9uN+3xtF8c6P6tb4jBk/KkthyMqXL7SUNyFmbOxLRsWsY5J64csHDKo6uBW
KMvbKc1HQIH6/Na1qudUXHlwpYF27C65Nc6dSjluKcX6UCjRo8CyHH5cDlaGrDHVIWgc2egGqWEe
Q8TqkTlTt5eYiLkub/uueZ7oeppn76bj9BgO00boMk2Q5v72QmzcJTIR121wAyG0T8Ba30DC7L2w
l4MI842xGZaZjkMbUb+YkarIYwUFZMnKE654zwMQr5dNZ2o+eB3ExtaD5KI3ijgE97da6VfPbd5J
m2zcKkzNn4334kxZDFPp2j0C8FKnX0Bc+NHHMV84dOPIampe83VZOZCQXWoRB/X4Sa3OHxltdhBB
3zj2Gc4eOtyMTgEdeM9FPIr8fUnW+0l2W9BcU9uaf1NRqaoRjYjbNAv/dGZKPipWyh/XTat22mbT
2hTSD5ADa89vlgG30/nIytlD8V1VyubpcjemQWhuHbAxc4nVnh9GuRW14cR2s7qSZ4jqQLNQFFlf
eDB/SUgXiblG2QI9tgzlhY79sAzkcN0oNE+eIIvBLahMxArQ6KgUM4mW/+XsypolRbngLzICUFFf
reWuVt++vc+LMT3dLW4oLrj8+i/re7rDXMoIX+sBSiDhcMiTeSWt327dssOaJLOqkLCzCUp5WUb+
JV2Csw8ZyqaWxzTCG9a+PgwUN42Gz00+V3hRYF+bqYsnHHNzDd736m+Fypb9jhtQDgo6jU3mQ/KX
qu9C0gTOcZcozQ8zn1+Fajd2DMuS4gakNUl9ugxLfZmDsoxLxLnxuD0ZttavG8mb/WgtqsmbUlJd
lc7+ypz6p6zT8+05sDV9/f1N04vHVJSOmIOJQ1rQ9fLyLvRAId/XugHoPBhoqvsgu5QNax5qGvln
WHNt5ZVsc2vgmAeOhpVRU1+6saN3JewJ7lQ9F3dl4DlHsvqgcHO33oCbRVzUNe1WnUaWQuOJ55LL
oHwBPSB9zqtFntzMC4/jCAIZHsZgQC2n7gzSYn1kvB6fRbNsmXZcZ/udyw03AD+KoG5JK+VlHapH
LfIMyvTBYwVdoV2TZdLLliXgQ1rjVpmulb5ryULuvDAf9y0Fk122pK1kkHcvLh7pXOTN6p+Zv/X+
YBkZk1q2rhWDGoAoL4uzBnATGGNYHv+NtNrHfSNjoJt7bjdUMFq/BNCjiXu3qQ51GmxREi1brSlM
Bzk6x50F0vitglAZ8kF/d077AJmrOpZM73rgg3f0v3Heg77BmMjkJdDl4B2Rf89XmN2N9fd9Q/Qf
pJfj4lW0Bq8y/5Slw7EFZ3dj6dgGyMB5Oa68nNhQXyAgexpk8bJE60sEYcmYLFucbVsfxp0b3ixy
qQNWX6IlOosoOvpFeAfv3SSn675rvW/glwfF9YLn1ZeK1y+5aNh01wu+Lp8baLik33bNg8kq8/RE
RwLu3SUfB+rHog5p83EKeLWVVLwezu/sQiarLGJZXmvl1JcBifyRpd91Wz3oxTmObXEphuIJXu77
lIdczzi8B7Jyr/BweFfEd696eHG0Rvy8b6SuK+HNyQfVXu4M8ECH0KEWd/CQr4668r2N2MZyrpq8
MtUxDqfdFim6qJyONCqKo176LTFXy4ZncslgiOMOfoEEVB+RF5FVHzg8bWJVucfbY/P+05nrGWiW
2BgWHhCcrAxkn7Q5RFR/7pf+rNqrZae8m8vsmUCP4XZ3ts8xAI7RwW2+xnW+q/2v9ZihpsgrYmgs
bkRntvYNcMPVunN4I/FQGjTlCS4G3WPdSvfQwRLyn9ufYJtvA9yVhGqm1/DyUg9heOyG+lEveb6x
mCyYM+llkMkDaW3W9aUdwL1xHETHTSXnJBtkGGvEH4cqczBJledsbLmWzzGZZXnuIs5vihrCdtz/
MQlvecycVW/wBWzfY+AatQRdTQZeXURRPXZMfgO7KyFE/6Au8pFi+lKLLUsvW1cGyifwEmYpp/ri
LM33bK0fYIsSF179zOn8yevlAc9sd7uWgMkhE7OnuzCtnUQ40QyjolF20IRAmfwGKG2fcp2rNxtW
VSNtADe1+gLfxRMok3eTIi+p7k6icp5c3z8h/tzgetmm38D/0naRT1JMUJml36Mseo7ksPVgZwGj
ySODoTpDxiasLmvd/VMU5UOWdq8FPmHfLBhY1xqvs75UaF7mhROvWR/FIIwsW9GabWgMoHOMCl6l
oupCAnYtupo8EmPgO7WBdcvwmCwyhxSkmDiGp1PqHxWiGDG83lbL4svt8bG1f11db1bRLMd8cUsk
gL2gPkcLj1foXMWy8/6+3b4lkDKZZNHCVNOsaJ8z/amV3jNr569qYA9Xn759u5OpSqfoOuciz8uL
HCM8rJGqPIbTzlJK1xSlQ26xQd12jnATvoUHZ2xHmHB0+5gvrkkmCyE/2NVdWPz/Lo/N50y4hoJF
vjMTYUrJjbQQZZNl5aUIG4jgS5rGeAzbOhdsq8c4qZUOmUMH7EEwWD4KGCnEvMClZeabehgWfP3f
N+7N+vSFUBOfMbcRgSsJl833PvM3bri2f29gV+tmaiu1lJe2pAJVQmV9cKZ1RmTG8o1DwNKFSSZz
IkbdoEBOwhno/DLgPDi1Fdev40y3WN+2LgwEt7AHWGpvwgy7/XxiaxOeMjb1Dz2U9463QWyZBJNZ
xlaI2fRU4kJdKk8fKtYGEEmoaoir3O7getK/c4sw2WVV1AiFcLW46Mlfj4HHl9PsS//jPEHkzWdd
f5AVYo59nV0H8s2ScoMgW3UwIjZr04QT2Axm9UHJ6smfq1eUNGzsfLZBu/7+ppvWl2Mfzjq/KNp+
RibiTzfQjS+wNW2cx9cKe+Tdu/IixlxDhEEwqFv2W9WqtgVlgHqSeeNwjTU7tNFvzbpT7kWPFRl3
btemRhzMnCN44+Aax7zmyYXqcwyLma2HWdtKMjBNkF9kLQwhL36OhB+cih+QGXsay/RuhcHPGHTH
24vIMgUm0wy2m41WM27vKBv5XRfpCCHhIt8Xb5mkMkVLFajAL8HuRkZvnb4X0WaRiGV2TS7ZIrxq
Ya1XgiXanzzmPaZu9kOXWw/XtnExAuxgDNig2qgEuQ97xAQDPFyjyd5RN6Dr++ClR9mA08BH7YkT
SXKKarElnWsbmus3vUFsWveBYJqVF7zUfA07+Sko0+99FbzsWzIGapdGFGEBSY4L43l/KFOVHwcf
GlX7WjdQC9Ky5EuBY2CCvP+nZfXIN7iS7fP+dokRRke+lALpkRo8gVYnvA7Hj9nUDMvOP2+gluKm
OvcjGO+URGC9D4kap61Hh/dnlZmcMYn6EZTVYGDUSL6j0uOBS/8zGcjp9rjbmjeO34ki0VxDXPOi
ZFnHRQ/dGy7+5qU4327/fUCx6LrRvVmUHbROB2zCxQVJi2p5alFmFT5h/5+2zMRsHRiIDV1nBkdm
Rnzr8exYd4t/gFTo1mZvG57r72/+/tysbQQ/T2xlXsqPEizZex2lv0jf/bk9PrYODNDWKqpgUjWX
lyFcz3268tidyUuPDMK+9g3UjrC+avOVALVzR08edd1TyRrvqCUcaW93YZsBA7o863zf5wJ3pAo6
RHEW5f5vpJ+LYeMOaWvfAK8jI5eD6FVeuoV6iHbwPrxGagO67x+4zCSQyd73Oq/D9YiX2Ue6tp9U
M+JleL5vVf6pjqqPt8fIwo5hJotMT3hGz7seMc8QHtaqO+ku+Km76gylbBFTp3uqxfwzyKIuhlXH
/e1eLYvLpJPpJlw5HOnqS58SevRE6x47iGuAuDb5G5Nzhdl/Q19mMskmvbYsv8ZyRPgI3PsnEBtO
DsteFETCbn+FrQsD4cGoK2ipuph/1Fq9QswaJkckz+4mIfzXBamd8+1+bKNlYL3xlrzzCuRaaIW7
Jp278dDzMQIbgQXZvLHebJ0YePf5AgsKr0Xyk3VfBen+ZHhmn/zo2+1vsGDFpJIFiI9yleOqA9X8
8aj6MT/Adm/vnzeQXlThiJMNkz0TZ71PyUgeh7HFW0babNmW2ybbALs7ML9YqgEMSJrfhxH/EZbO
h1zyl8anW0eqbZCM4zpjgcgwMuUlKzyB6a3X4EfohOLT7Tm4Hp3vQMJkiwmSVkr7XX1R2fg1Cgm0
3hgrnvq+QsGDXDWeAtR0V/nTll+3ZU2ZJqj+MhVj4YJ3D5307AVax/lHULTLI4s2nSYs02JqmHXQ
Zq4qaHwhjwfdv14kfjAeIWsHQ1q9AXPbVxgw12vpCA761QUh7HQsfK9+8GkkjrzdrH+wTPx/uGQd
FCorcKov6RA0h0CO9WEp4CF1e95tH2BAO4IACQgb2D9g45Qfan/5W/dSQo1v/H67A9vfd/8djMh6
qaIwXTEJoS4ODoeKIEpQ9r1Ls8AAN0G9T1nzobiILBgO+QRpWi9Nv4o0B7WSuhvxiOW8NflkHdja
niwmJISj9KSC9kjd7lmWaxmPdXQK1JYspm2sDIwvCw0nFpDi4hYK2Mu99rAQMW8cFf8veXwH4yah
rIDBYdD5IDg3YBfB5/I0se6Q01fJXwXUEZz2Z6FnaD5ET7M73ZPx81p4h0F8a5vyvp6nQ6GGu8Xb
xYZgpphZ0JG1Cwkurf1QBY9RHlQfehH1G99qgb7JOVvgn9f2BG+BYRaeSwgKhGx+8svhHjX0x10L
2+SbjVPDSeEWKBxKm84/KK6If1i9zt0S/rKsOtPrNF/nlTgcvDBRINEEnUrYAOXFnc9DOstYMz2c
HabX5VSt7pClOz/rujbfXB7EypulLnGWZZQ/FII+06jeeAO2nDGmktkE9RXu0K66jCkpIbyYD0fl
woqHVVSdooFnh6kT2aEd3ehu3xwZ2wNz+24uc8zRtEQ5dKPJ/DSvYbrxhmqB63/oaIFXBEPRIpcN
Ixd4vmXy5Okm35W6YCbXrFZQrFC4JV6Wvn6oowiKf223VYJi+esm0UyHKzRLFuRj+3Jx78MsWOMZ
1j6nXcNuEs3E0qKEokGsUjTTg0fn+5Fs3W1tf/wKljfLM+t00boteC6p1x4DLs+5u4+TzEz9Mt8J
gsJVGJPOLX/1oJrXdDMItexHJsGMsgqpy7rBiPAM2qDdY8PzOz4XSbFTgIiZ9DICUU0YJJUlFB5y
ccik0Ado3gwPEdgJn/fNq3GWk6H2XXAIywv0uLOva4c32BjSTcN63Ne+AVdOU1d7eZpfasfJ5EEv
XU9i4qdEbEQ7li3VNwL10K0n3vtlcQlF+tz44sXp6+eWVXdwSz6v09bObVukxjkOaXScrHC9uOAS
Vp/LdKxjAc/kjVGyhGwmv0yOpCS4blwDwgaZCy9/jILyTy7nXU90zKSXiXYe/SwI8osAh5C5za8p
y2SM966Ns/n/1fjvxCEmpywXoHBWAbaHcMkPnj9Pcdoirur1ZY3Sv64s99GpvsEI9LiswXNL2cEb
6Z+aVV9uLzMLGE1FswB+Z1HVqRJCw374Ny1hMn0Mc9/9UKxj+CPlzVjsOyFMCtoEJ6sMbRaXlXUj
TBOG6Jm3Q7CrMhcWG//eC3VRT04k/PySsVDUhxHqlH+t1bLp5m5baAbcsxm1H6sfFZe5Hz41Mntc
Sh/ycu7G37dNg4F2ydtmHhjLIfAXQP7deaLce6kL9zB4W4lc2xcYeGdtBjphiETxtJTnWSNpNRfe
P2G6pURga98Auo+nQBmNYFQ78EGBJBd9bWY8MfQ62Lg9WSjvzOSdFSufoO3vIBUdUe/EfEIvfTau
v4KU61M7OuIOxSDQf09V2B64O7HDwBRKy5Zqn7EtM3lobNR5PbY5rlgr/+aw9LVj1T54mNpm0l3C
gXNcbavZaeJGu+M5RKB+ug3zCDB4Z5sxZcwqpSBxoDA5skdqvWHqVybzn1V+5fz636aVP3ct+Wup
qq+3+7Mshv+Qzya9LKmD0MTr/NQ9zq2ri68pEmf8pHQ/8Y1uLIeLa6B+YkjCOeOCQUub72sJXknr
ZPskzJhrQL7OXF9A+jeHmEf0pe2XJfZ91sf7BsgAfLBE3lTUuKxHihTnCZzQQyT5P5PiW8wey5bi
GngPadeCLYEax+uWQsfuI+miuAyj1xQ1Gju/wsA8YpR5DH0nvzRzCI0x2Z15mH0YCPm4a5RM9tk4
eaBWNQiCmtx/JFH0Gz4W935QboRAliEyVcx8FnVrMVf5JQ3a7KD8/hcKLT+EjfiZ8WDjomdZoiYB
LYAQ/pyNUX7xYXV573MU3Tlu/Wvf+Fw/7M0NAEpjeDuDQdFlXKfg7upeemRjSk+Z7svz7S5sY3RF
+JsuiE+nAMq/+QW1N+e51Se3cH9IDnXblO67mTIDxcEKz7V2WbOLP3pnt/HunHXjyLD9eQPCbgrJ
doHHp8t6dVGHDFicV/7dhCgLig87+zCQjIrKeqhyiDtANW099sMQHPg4Z3HuZOqQlv6WxbIlY2Ay
0cJ+Uk5QpU6yeNDam8urAonrq7PPo/o1CP0BTofgX6+rtzPNzgx0g3Xl99hCnKTy+ScIK740kXq9
vaosqDB5aWUpmeTe7CRaF+KolByPTd5spNMss27KnIXdGHGWYYniLPhe96IFIbB5gZ/SV9mGGzuT
7QOMu7fbQtpWuZ2TQHU4jdOO0bju6ZbqqK3165e9AZ0ISDl3i3SSQHn0XMmhPyG46jeCTcvhbKqd
+d3opr6excWV7FwrreM+1J9XNW0EG5abpal0Vq4uL5XoxMUX3WPnwqatbO5qz/k0R/TryLZyuLZB
MsDt1crNNJvEhU0EfkY9GY+hH84bg2Rr3YB1U6u1JhQfMTRtdRhJ1x6z7VdXW+vG4eytXYWrNiY4
XJf8WwkK6xH6/+kGP882wQZwi05RUujCgTFe7h+xkF7asl2O40I24GtBmMk+y4IwGOCwkyZl1r44
cnxCDcgJ9I0i1mTrNcayikwSmlhRhBgJ4SQjLb/Bue05nNr7pkVecQhfnbbb955h8tHmcWV81o24
OJzdt271zeuXp0zWcyxF2h9FmH/dteWZumZhmxXyyuW4TNO0nkbX7e9lRMlGKGMbLeOYjtw69L0J
rWfq5+D/WvKfjCZ0CI9D+mff/78u5Td7kkPHXHQU4TDC+GcPPJrc3yoysN3siAHlVgc15dQRKH5L
gxPuwdGJElBLa6TuHkunG0BKIeqlqyJ9cANZnHgAPI5adXf7Ps5A++BmrhBLJi5LK3o0XOizOyP5
crt1G1wMtC8czjgL0oQg2ISPWg7jUcwsoUXzlIXD8XYflh2FGJh3KGZfeaG4hCTHU5muu0PaQnDw
duvv7yjUJLFxmVVT5nionK8ELqevrTcevHVLFeH9/05N7bNonIJ5ojSDa7Os42xg31yhNuLv98Mm
avLXCOhAkVOi7dkv7id/+oHXaCQLQKIpgunr4DtPQTjIjWF6f6KpadA5TlyUXjhmF9CAqnjELnVE
clIdnUJ3TxNuG7uWK3QK/o1FmGc7c+l12SVY6HjwoeRx8ELy5fZc22bj+vsboJclrzI2yuwCWXMe
O22/HsaBbQWVtpVkQB127XAYnTFEwyA/k2X8xrCda8/fiMZtzRtAzpqoVl5VOUmfwrDdo239FGUi
es51qDYyNbYuDDSHkNCbaqKzi4xgnuvmF50PzyhE2ThbbQvWAHKDwIy1JERoXK9/pNO8uAX9Vfn+
uV6nD4J2H911Ou6aaZPThkc6xWFdAlQrWj2kRejfU9H5G61bxskkr8EUpQxJFTnJXOccjnw1+Njw
uDyCb9bc3/4AWxfX0/DNUoUGQjSVlDnJABOyWJcZrPmap1nMG2e2ZS7CK87ftA/jyogPVZVdXH8+
FsR7SFcNPVI3/xQoeV8qeZdNYiNos8DOlEJjI12KtGJRIjgcugp9H9JoY1uyNX39/c1nlG7WFg0e
0K8myd9XmQbnAbqeuyocqclYq/NQT6VYoiSQVB5avM8fdV1l8b4ZNvAMIo6n8DjrJFeZ/7AMvqVh
dS7Iuu8NlZqiZzW8XDvSTk6CJ5bgS47b8wu8q50tYrnlQAgNMC/5FIQrddKkibL1AH8dFAyEY3Mk
i1pgjL1VVmyZYJOxFsJZqnZaxOMLr7sHt2hy3BedLYEwW+tXdLxZPuMaZHk1AmV1B9OsA25b87mJ
qs2aGcsgmdy0aV4yvN2saSLQR5nnn9Jc1DFlzWM6b2VD34+PqWmoySG+DClYJ0yg4HDArPMY9s13
7iLPIhUvYJZsma/YPua6Vb0ZLIgjyXwelzQJRnWWWXFs1Po9zMNEar6Vt7Rse4GB50aqISqIGyVp
GzzToj+zKb0DX/fLLsyZDpuDdIRT8yKCs1FJu7gAp6Y/qEjkIh616/263YttVRnIjqKp6ASjUQKF
1+HQBN3vsJm2zh5b48YZ7SLfTcdAh0nKBOdHKtw5jVvZNl9v/3nbDBi4pp3XiwZEmqQs8eKUdll6
v9bKPxPaVxv7qmXFmgw1hitC3g08StoqukRZfqqUlLHy0pfr2ZP37sfbn2IZKpN8tvj5uuhqTJNe
UdiupdLLlhNc5Zts40MsY2Xyz4qohdpFOkfJOnAFWf2SnGe8DsVzpvm+eNjknwUsHSsPOgdJNs6v
nUO+L56/cSxb8Gwyz6ZVl0uBIpIE7373aeD9bMCZWkkPJbqdeDM9M+HKUqeZ7qIkh9WsS1UfQ9sr
nrBfbByitik2Yu51haqn2zaYAdHVh66tsqT16dbbtW1+DSCD4CFLXRTYvslVbQ7CGU0RV3kNSqgb
qH7aCGJs3RiQTjmF1WvrIufkFqX7pBUJORJ+bSoevTKg/kbez9aNgezZqSCkP4bY/Mr25Yry2Knp
i6rW111wM9lmOKmdwAsw2RmimZjm8LDodbfFtrH8+/+wzWpKurXqo6SG3EEApQY1zolatwy3LfGw
qWymucs6D8wNhPThfZvreG7y+9aZj1mlD3kforaKbdyyLNufyUDjBevdnqKrni2PVy6uFiQZ2v5Q
O+nd6Di/bk+H7YuuA/nmuFakL7p+cUMUYuMJsAvCR7VEH7hkS9zT8ZwLcreSrUDK1tkVn286E7nq
Gw1J+iSkLQc/NniI3AXts0eYj5zXqL/n41ZftvEzMO+5aT03SNQCLvWhmIPvbM0+XVfGWkwXUe9z
GaGmtWbY5XQUncL4XaOSGL6nnMUwFws+75sfA/W1B3MLPmF+NKl+pR0/XHMscUir51JNP/2muFOt
3DhFLGlIakqipSgkIVVXhwmb8w8KWo0abrxOK46oW/tCu+G4FvX/WYo5ljuevTf6tRwxJomtn1cw
i/oSY6ibn0XKeOwLHPdLd0aZzsvtcbQcASaRjUfR0LdhGCRh13NI9Kx3qJvrj7cbt33AdQ2+WdcR
fCRdAqJrUir+uo7sE2hzKMDivTp2vvdpXyfXzt904mk2z+BkhEkAntd5AJ02dpd8Ps9dzu56SdhG
wtA2UsaOAFFLxnpvvC6CEUkFpZT+tTqe+nH7M2zNX39/8xkwWYXNdNYGCQc3I5by6xy1G++els3f
lEkLIcfEhNMFiSzqNp5c9bJk7FmV7c51ahz0HKVQAwT8gmQS/iME6J8c7F6yCV6jut+ItmyjY8Cd
BwLU94KFyQhloL/cZqQvebpsUeAs+69nnO2cedE6l/iAPOo/liS6a+v0D2ub1yvzmDQg9E3zvg8x
uWproVmbpuiK54iDUlE/ZUVN94VCJg1tcj3BBFyNE+V7VYuHKhi0xaAa+J965Vf7pKWgE/PvlVrl
yFQs6RgkJbQsPq4ppYfKwQG5CwcmIy1cKxWtrr5uSGENhb05HrNWnG43fv2L/6W7UZN+tpZqrNOw
4EmEkPToC3pXsOZXLYcztChPvd6S6bQgzuSfFY3oOh60PAkJ/OgrjvpAgurmCBe0fR9inOJ+LnQJ
oV10UJBPwSA1GFzZz2URhylw7xof5dq3O7IAz5RBK0e42nsj95MSao5JVA7FK1Gy2XhktY2TAWuf
jIwNZRMkfV0UQ+z5ff0jj0jzC8VkQ7PzEwx0jyHpZ0i5+YlXOdnxysE5QyV3S2fBUgBOTS5amQ5i
DicVJDoLnry8+CPG8ADz3I8N5a/B7CZr6X7ho/6l5vbX7Ul5n7VJTX7aqBuWgfbtJ62CyVo6Nl4s
8n48roG3HlpCvSdaTngQz7zqJKtJbCw6yzZpUtYqJjp43gZAz1wEn8bOXY7lsvZDPIcjeSBp+avt
6XxCfRe48Le/1LJATAk1lNyuzA+Jn0h3HV/FwJyfkS/KOJOhu9GF7auuXb85ePOMEiw+jyd4IhhO
4E/dR0P9YfGCs6tQTOqlw0NVBft26P9Q2oaMLnod/ERLiHvO/gG3yQ/ZuK/4hJqqahWq5xVFpXVC
+mU8+WxxH3p/ao+3J8MSzpn2nGW5DihSWvyEf8kWSMVMjgBhLqw/+tE+iWxqktm043JV1p6foPZh
iP0w6M/rouihDPHgf/srLDuayV7LOtl2mmJJTXM9nBn+wzmC08LGarIsWJPAluvcY04RYb90nM+o
nk+yhd01Kdn3500K2xitVVYKbMc9L0ncikrFTkX4vtVp6ql1ahCtblY/yXqHHAXz3Idomurj4KZ6
owvL6JuKar6amyXnsw8OCpJ+Tq/mQ5stZGOF2lo3sNykqPqBbDVWaCWLHkaa4GXz1PO3SgIt8YPJ
YKsYntxnUvmJApvzat5FpCPjwR2T6wUdDMuN1Oj/h+OdQMU06Vyk7hoU3aAjlxyoqMr7tZdfskxk
2PqKz05W3eXtAmXgkcce7+98cErBpDvTQD/pTrzWkBOVmzK7tkXN/r1FZquPpzDps0TMwrlznKZ+
qELtx6ru54+3UWnrwogEAlbmA0sZS5ah/Y0yng+pbj7Map/DLf3/4f1mky/6gbc0XFlCvHz6MQVV
/22utf55+89blp1JewOhHhq3sKtK5qx1DjW4vbGe1FbFn2XRmYQ3mEUR6teOl/BhHcDYD16HRvwO
u1rGKen+CZYtZp3tM4zA3u3WsCaT8hI3h38AJFIfuVz35RlMlpvDkH10fOEng1OLM6Rjq/uoK/X5
9gRYVo9p3QkCWkohNI4wAZNQaSTiy+nPKOVft5u3Dcz19zerZ/R9LB/e+ElKnN9dUfwomf/pdtO2
f+7+u+lUQIGhq/DPWdh8YQuM1Sh0VjXdmYczrTuHNRWyFTlLZunRgxAif5KRdE+3/71tYAzUVqmY
gsJrWQInpzEuO2+IS1b9vt04vW4v72yCJnWNzRJ1jnlKE3C29TFs8F6Xl8cepVXegNohxSBWx8+r
br4tOjgvcwX3vmor8nw/2AF6/z0xWrMVXOvGw8Nz9bGDZS48gH410osjMAJ3BQvE5Le1I67m0E0D
5c+Lphi+zNOB+3keT627lRJ4f4aISXPzw6GFNor2kqAf5J3bQZnQxc6xcZq/v3qJyWtbFerq+mjy
wE2hv9y8enaC9R+8vLzeXgG25q+/v8FdlzdhhIcQmkA4c/pBGGaBBXn4l/TCLaM52/gY0O5YyDtE
VCzJCTlyWZJDBYxsDI9tDRngboYpJ2km3aRb5YPkY1x0FHlilEQ5pNr1LkVMk09U9DQUrFuaEFBU
kIt+EsT5skZbzwW28TEQzvRUpJmawBnGzeg0jHK6y8ZhX3Ej+Y9Im4ryaPEwKCHMseN6ln8XRbsx
MJZ/bpLYGnA3UGyqKDIX/m9w/V7rZqs629b09Sr5Zl1KNgUtChkYEvOozqa587sdt4qeLGve1F0L
u05DxW1hiTtJdczzvj9Cx869y4Xa9+yL59B//33U4WaFKjM3iVz5Uij+ly6Gb7cRaxsZA7GtCx0g
PUwsafq5wpOvgh7zTMaNY96Cp/Da65txX1BN2EVhxRI/zOovbZ0Fp8Xxx2cPUsxnPC//2fcRBmxX
VQVL0YwMXNEufJC9S+M23Lxk2Yboetq9+YhZTX1VrxSb2lDBgmO56sUOxcYI2Ro34Oq5i6sKpXAg
I612ikbdnmcuf+8bFyORtpCu0RlB433WwLPHGx/0vHzd1bbJVBNtXsOFbQBao9w7pRHpYz+L9mUx
iSmkhns4JCDG621cu34cLv4fqZstsXnLqjRpanqIar4WjCRLoMKHwW3+8sNoPMlF5QeSb72lWfYF
k6iW9VmeCdqSxJcgq+Xu2Ru9kxTlRmLB1rwBXAHdoZbJiiRjF5aH2Zm72MnJpSu8474JNrA7dUyp
2U9XpNlEzeOpWeanYZzTz/uaNzBbD14aehPB8IytV5x61btjDKpdtG9PMEXUQCjWkPjLCFIjUOA6
tkHhL/d5y+d9dRrE1E+DF4VwxyhdEli6gs0wEJVXd1kj0/ru9gjZZthAr4LHoSjnaE0KKasTGzg7
uNjq7oVcx31zbFLTZJuCiAGtWzw0OjnSgy4HADavA9ep/O91gJiENKmjaAlmuiY5KpqwNxf00DSL
PM7Qq7kPCZkPK/dp3DmhOk5pW8VDV/KncWQdkiZlgDo330X+5PZoXpfte3/GuCuTOvOynAVrAo4t
DEOGSejHoq7lBsvF1vx1r3lzSLSrVnlY5GtS0rCg91PZe96BQxpgi/dq68DAe8Y60esK20mFUmHF
vL8UtKg3xsZycSMmcS2jM4ojS4CFoOIQpk9zknvB6UqOIJU4COL1cduXj1OQfspKVCMWEDlwdt54
/qOg5tCgRXX9mgyCa31so2wmkJRqmT7dnnoLkLhxgIMEG5X9glXu0PIZCkb3lYeqIbb3UmVKpkXL
Oog8atakKtc/NWenfPb+9KG/KxNDTM006fFwyqhcE+1X/4yu+FvNwb5Va3LYBlRddOHar0ndK/cR
HnwaKkXulrGUZdxNDltF1grV1QLjnkXqPLOmOxcsXz8xkJ4Pu6bW5LGNqZZtC2f2xNP9evbavj2P
FXPA91l+3+7BgjuTvlYOijVKoYdUDdWpdEDIKFHMuIE82xBdf3+zbZC6bCPl1SsMJZzhXPyPsytb
kltVgl+kCKEFxKt6nWlpxp7x/qKwfc7VvqIF9PU3209jztCK6CfbHQ4EBVUUkJXJBy/0hmbe1ai0
3jCRIdvRKdSWuW4dUZUytpxJ7uVaHTPm+LupnYCe2DoEmayk7ebKzfK6zWoZl1KUO+Hm5DzicXgj
1zG1rjmwbQ11YssKAEinjXvEqr30xH2k5qDB+HsKKgc1C2INltixsvTjuPD2hFeVrQsXU9e1Tdxq
bKBeKqrifpDWr9Vtkq9UiK1M1tC6Djhr/cCrHStQsZsyd4dJHna877eqE0yta6dmq6i8tiH9HKNA
lBytuqLgdiBb69LUurYhA6OQ2msrZVx4MxJYPFtdJF5rDrfd1uBYOh1aCm10p8lGLJmqH4LDANnJ
jy6g+N8FDfz72FJtnQktCdwFMgr5FFceE2F7rbGgfb0BtTDZ5/r7m9CQjploJWix4rZwOpBuyyxG
qNiidjC1rjms6y0VTfJ+jIOlTY8QS5dnUsstjIXJ+prDLh1RALxQEffUfSibNQLpyN5S5YZpDCHN
01xWuNwZ19YTsSiTf5a8++Q33oPriSfebBUMmj6h+a1XSzYnOGPFU4FXlcz7uAwKNRvWcVzs/91e
ooZP6Mgya15R/eOMIra7+dIy9ZQ7xa4b6UPZbxZkv4+VsHWAmWqGwkdBIoYxV+oo+rI5ODRzHmYS
eFFQ9n5oFzn5Xtj1FpmHaVSaW1czwbE3w6jcNSBh2RXwuwyIhr4agwOIveqNnfPa3jv5vA47q/jY
yXV0h9hpi+CMQkI/hJJlf1IuHcLr5takW4ATw2rWQWiKtmneQlUyhlD7v0uCFBxNt3TcSMJMFtMc
3W1KIlrm9bGS3muSOGnYCoEiWF7+aFmzEQ8N/q5zoIEcns+kgcuUddeF+WyVx2vw2mjdZCHN31sQ
ViWWNWMycI9ijemlStcg5DLfKr80dV/zeOKqigU1us+coHtyOcEBJN3UTbk+Eb23ljRnd0VpyXRc
hhj4oc9ltVzapnhGCcwpp8URQNPj1LYQdRs/3nZ8w2B0ABpzq3blEK6PISn0G9gW4AxZd+emrUPN
mBgmKmbax4B8WWdkqunJq/FCeV/XNe92LZIm1Mn72Cnsn0KlKpQIxXc2fnWQNzue7HDnd70Mjbsx
ySNImNMiZKXX/7zdd8Mi1fU3VSaZHyyyj13hgEoqS2lZHh0eQE/eDYpk3ci3DYtJR4xBQ95Ta8C7
uA2wQAfF7R0DRmKfW2MTl+vAj04VrHs7ZQLgNR7s7xudtqGjnrctAxyFYrmM9V6V3v8kSqlcqCze
bt8QpXQsmb1MBUoixy5emy60FnpkqvvHTaoodZKNbd3kF5qTs9Z3et54LT4BVlDZPyV19vV2701z
r3m4klKBO6TsYnsJXoH4egEL26+8ZxvwH0PPdRDZABlLVVRLFy9p910GeR96lrdViGzouw4h61xh
cZ/KLp6sxTlkXSlDCnDAEXK4W4ms6ROaW5d+m/zJ9uPVovaxFtWHsk79g+zV97vsr6PISpAzTpVF
WtQIu1nIRXcgrY3yn/7O/U2nQus6FTh+DmXG1s/5eRzd+iH1g0/39f467W8CE9IKAfoov445t45S
rHtrql5qO72rUMXWsWOgUYfuI1ubuKDBDxRKpWG/5C+3u25w2z83fm+6XtI6ATZFtbEXOJ/8il5y
L79Mjhp3SVGebn/DkGTqOpwtIL94NpFV7NoQEG2b2v6Khz9vD2GOBsVDpAkBzJ2+VIoU+9tfNK1X
zZ25nDy7cmgV0xT1x9aSOaE1Jn4obbW1jxoGpUPEsqBVSePwJsYd+Tl15Qtb1+++lX5SeX8cwYeM
E9Tn26MxRA8dL+YUDiryA7eKRS7IAeruBKNRW2oyBlvpvGhp4shCgDo5tvoysltUcrH0wSXpRtA2
2UnbtNcC0hPDhOYlztw7BnLtWIjaOaKyGjosNIPOOPXpUzLcedOuQ8dAy6TcJGlxEeRZnwbmFKHL
rfsummzN0S0GaldJV6zkosuO2TgGp7XL2eH2PJtmQtui7ZpOJCVpEwOaWYZ4D3lkdf+4Qg95I4Ey
fcD5O075uECXIBrCNkSp+GgJIR76xPYjKootxLFprWp79FV4NE2CvI1dPoATnE/uQy7t9b59VAeQ
dem8LsFYNHG9zq/pSL6MEDK/bfx3O864Dg/LWnvF0b2sY+nUeazaOTkU0pUbln+/4hTNX93jTZwt
ylF2iRRdDGGWrzlZo0lkv5O1ffaa8md5fQvC62/R44m/9EGyuHy5Pap3Zxyf1TbuIHeZpQDvxU1I
3j6qUfBfMzgtngUAWBtDMxlOc/AFhDf27CeolwW66yunM9ZuhVTK2Ugsr139z+ELQ7gO7Y3l7CF1
gEkL2nhp8ZBt5dlrWg+PuVOCH5JE1dxv6WRcO/zeh3TnrqAW7dT40CyBAWfVcFS2sweY88sknS0X
NFlL8/Ext+eeL24do7zLD30F0H/P3LvAXbCV5uABs0Fa5vM2HvLECnHTkYdQNjvfXksm+2iuXQ5z
JxzcpsWlSoZwJL4KMwgkorR16vZimv170h0MQtu8R4e5Irf6Kl57iAFdqnLyuqNr1/2dK1YHkg2A
v82qa6q4quwTG+fXbk4+32UjnQptEYFTuu3SxD1IQENI3D5V/spRspk9j8FWGblhDemIsnaZbdG1
yAd8p1nEziIEbyrWUoyfbg/C1L7m0fVUlagBRfYkxTLvplIJ4IzHcn9f65o/Y9mgWEc5VVzOXX9q
i7E9M7HJwGnq+/X3N9HCyy2f16No4gyy1xK0IUV9nNuK1BvRyBBQdRI0X7T2svZzE/Ng5CEdhXdw
AdY8kyr/9z77aD7spT6pUIFYx6StflGXWKHjp859wVpnQRu9ZnFEgsYb1VoPvvLLvUfGYgOhaTKO
5rlYjFyOdtfEMm+6A3LJ6gR+ySFKk0Zt2N8QhHRYWc0Z5IwEqWO/Gx8IUGvSS34JyfeerD/dngDD
KHRs2cgXlVs448YzTf+tJ7Un63wWVr+Rwxj2Mx1dJopODD14cOPEmvaoNIlaisImf9rnw/I7GenH
+0ahOTEZU5qmsqsBVcYjV8/P18QCpDcbU23wM12gc+otsaZqqWNwTXd4La6VKkNetXeRMzCuM5/N
9ZwMeHpt4hQM7JepaqH5knh3bvU68dkcNCvF6wAiXCH+zR1UiA7kR1D0Oz7XG7f2JgNpbtzPOLVN
qkOY40uz968ZdtP46eH27Jpa1/Zi2VQoTIRgIcoqnWDPaccOJYhFNnZgkwdofjzlvAc/5YQNRkKW
c5YQIs9+8mH8eVfndVRZmvbZmDZLFbf1pVZg46nxALQRHwzepWPK8ma1WZt0Zdzm3s7K3H1WsGM2
pwjQuLL37pKMYVynOpvUVCDZIkXc9JkIq76VIRHj8bZ9DDFOJzmzHO5NJVuKuO1A6eOLPqoqufeV
9Tkl68ZJ1jDFOtsZW6GwNK0kj6eqe/B97wTKxNMIHMLtIRjWpw4Yw2VL3gm25HGds6kLHZrP1b4I
vGYLXWmykZZHc8xJk6gpj9Oq3jf14IZNa+e7dfaa/arYFirQtJw0L85EWlG/XPPYQv31CcQG64FM
EF9h0s4+tZNVPnIfjBb3GU1zaj8pVJrLMY8JlHt2FcnpfsDL6+m+1jWnHpMqAJ1xmseNrx6AHxoO
dsm8+xrXgWJKLLITNU1jP5mfO386J2Lt7zOLDhMjgOQmXuWmwLnOfNeAvmLXqX4LxmxwBB0hVrKZ
NjNKLuPErU7SImfpdLgC25IYNziCDg9jUzUxB9BJYP/8z4kYnmq3+XZ7Qk09v/7+JtVNQC6EMwUo
/qolOA/Ke2Du/OhU1u/bzb/Pg8G4DgyDkngyi7RP45moH2UjwpWmoS9+duqz1bshMBW7KQMDPX69
/UXTgDSf7lzZd0lrWRGqefdLLR5cv9ulqtlIvExTofmyYy22nAM038quCEWWzWFh2VvlhabWNeft
C0B8IUIKD8ga+7VRy3BOhnwr7TW1rjkv3s6nNne4Ffl28yH3ZJxMweG21Q0hTseIpQ2KP1LpWJHl
E+gQB4If67L45FuZDB2+iH06JR9vf8owCp2bzJmWtB67LI1rz06eR1a3wJTmzUZKatgSdIVNZbGF
qNZP45zhgY008pvXsX+Kft6Tid4jE8q4DhvLcrhcDdB5TGhTtHjcDrzXESI+a5ita3/f5qnDxoBF
ngMyLVaULuu07DPsBMk+8O6T0MQgrtPzJnAQCxJDsBEWU8oAqg9qULhN6afbc2xwYp2bjMiZpFJM
VlQW6fHqxCJLP7Bp2kirTatVc+IsaX0AVDDJom2n0IZGSMit6tu0JgebJcADgFfkvnCko8g8V9AR
1+XYd9g0PEORJDst+Wod/Xny7suE/8NTlky8GUdhRY0kIgwKIYGI2qIZMMyEjh/LPD7nVtZb0Vpm
F3cdH6tyOLV2f18GqUPHEj66RT0XPFo5RU1a8lwvkHwt1H3RWicly+Ylt1DYngIYy/3QterHJOd3
kcEzroPD7EVJOjfYlT1bPbqM/q/mwxZu1RCGdDSY40iR0z6zIoVSFlQUPEIyLgu9fryMQbMRSE1T
q3nwhPrRxU+XJCrL+qFM6cnP1qNCrfBtHzbEaR0MJjLmjnPqYqdcJzzCo1DtbLntFhjM1LrmwtDa
rHtcSvCoH9JhLxM+hL2fbbX+B/bwzjW+LofpVVjyDoi6gcwMjhAH2dO5PFT8nEx2OLR9OCcfSVCG
qltDPv8I3OmRe+k+Yc9O8FGVP2lyzEFCe58htW3b5V2PW52GR0Givo5Z8sF16Y/bTRuWgA4S88Yx
TyRkwqMia8fHoOYjyBSy8Tw22dYh17CSdahYBdJBmpYIIMRfbBxzoUGfeM8WbSryCggOlEqKZB4O
943nGvDfbEqdlwnSu24SVbJ5sBbrYS1EHMgtDILJXNcxvmk+7d2kWGueRCurjiKrdoFff0fhwP9u
9/5dUBfjOnasYyjchNJXEjUUdDdFnU/nCft4qBafHxlwoQdcKBa7ugnsHd4B77xk0rFkQnaD33s0
iUhvnyCY8bogh95Yu6bZ17LxnFag8JmHIKKr+uTydAilBcC2t3wtrnd9t+1mmhYtFlR1QNc8WZMI
tBkvcxE8NaMdlcsW1u5d8AGmRUvKkxlXKRUXQTSWA+gC5kshxXMKOrW5QNlw5roHyNr+uj0UQ1jT
aciClrU2sSYeJUWSPGTFun5b5lRuXMkZZkNHkNF6FlPdZ1i/EBXpmxRHsDLKa/dbIuVG1Dd9Qnui
XlYggEuLBlEbTA9LkF36vPaPaUMfF+jC3ufmOiOZb+NesczWIAKl5iHterWvUrvakyDZImwzzIMO
JUvbfLQy8PhHsw2ChWLgeThK/+X2JJsOxTqOzF9H0HjZYxIFqf2NZHYTZVbyP8gqDTu748keoNH+
nPdeg5oPb3gcU76F0zGs5f9QleF2RbLOTqLZmT8T54O/vEIGEPW4zQcLsKB+sDd80mRAzfFR+O4N
WY5YpkYudjLJhp1yccF824J/YtM7+7OOOJt9TwSNL5JIejloxF8G9S2Z833iLkdrtvaQ6NllfoaS
k24vcbVQg6rRr06lPNagiRxUbGc/XApuzvWSJtNxHV8ESISnbL948/52Fw1BSceroWrH6UHjiBXU
AKW2BKBtd1aanUHMsoWT/rOHvmcFLTPwa0nBj4AkaGwKKB0O4bLKnbPEpX1KvSZcWHngWSzZdeA5
f3XdX4B87RJ33nX1s9dn4bDyHdLM0OntR5Bjkx5rr+73lfvRWp4HN9i3zXdBtoT7/vjnO/3V4W6i
YxOooXxk++0n1eNJ9enazZlWh6lHQcJSnYkPgYPsq1LihQ30hEs7nGXSpwJMjNf+8S0PdLBjv9cT
LUylBcmvkvM8coPyAV1hSbv31o8VNg3P+4paiSOWB0nXvV+zkFlbOu5/gMzvfVdLUKZMDqWqMWMl
OKRRjQPsAFn7fYnxVfLIMhKOqJ3spyRc8wNP3T0ZSoj10aNo47yXT3nj72psnPgnV9ahJC92+e32
gv0TA97r2zWkv8luuhSqitZKeLRUr0q1OzKgxgXBoV3XfUXbEA5UlMemIaerm/nusYfSpuIbpxFD
wNARd8wamslbrgl949bh5PIyzFixFY6MS+/62TeDC0qyNn2xcsDUfrbqZ2aTHSl/JuJE3ePod1Hf
vTRzEs7Nv2MQV1m57xRy/2aHVQcpuo2Lnz/Hh/dMrEVFi/SpC8mcayqPhxKbhOgAB59Js1zvEr+2
JH9k5VNdg91xGA/1CoZoeRz8bxzk7zC/SiKcNjD3pPyGOoNwTf6R/REFdvt1Dk7XjOe6iJoV8nne
dYlsL1zT7Fz96I35cuUKiZIbBiqv9sy7UuyKINvCnpsa1xIsERSgssxTGiV+/jyp+eik08ZGYYjC
OtZPZjltqZ/RSI7dEvKaPZFJxKhd2Wj//a4HOuCvIxmBHkNBo1J8AS7iuYTa6W13NLWsRahagB6W
FTmNqnyaQ+7QB9trPtxu+/0sINABfTVfHRKojkbueJIBC2nGdj2qh5MfvTvj0tw63vcdLaLIhNSN
TWB9f+Q/7Kmf9jRgT1VVxbbtJCFd6CPqxbvw9tdMFruugTdrtKqhKziomkY0Lyw4EAMv3Ah2ifta
v371TetTXUlI/fjIOUGiXx3ycm0g+FIOU3fnUtJiQ+KIGnQ4LouKEbpIVoJnZh5AOPd299/PywMd
1Ld0DRiyiaIR6ZbfMgH5nOy+utjgujTZmG2T/TU3blreUxCh+5HlFf1x8rxgLzLq7m8P4H1PDnRA
X5kVrSBp6kf97L1WQfNqgwMNQK2Nc4uheR3OB635Niup4+M4xHeWNZ5J4j1yuW5srgbb6JA+a8Jz
sm956H0r833WQzotKIO7ChcZdFn+Xpucp7QORI7Oz/TfOeBp6Ll3aV2jbc2H16okvZqBy8y9zgoD
3he4HRq3TnKGZanLmFaOO7TVjDWTW2kvHsCDHqR78CEq1O/gTfxp6Wy2dY9mmmLNg10WuHThlR9J
EuIiYh1CUC7eXpym6dV8l6ZT6xcVmrYpXUJ7HnHPoar7Vn6g7b2J6Gfb4okTVV0brfn8TKr6lPpb
ktcms2hum+dOOw5q8iIx0b3i02uNz5Bkq3TDZBrtjBLkaqJNF7iRPTd+aDVN7I4Fvc80OpAP1s7t
qXGdqMunvSOmQ7J6R2+oN5o39P0/IL7O74TfKSeaV3pYB+8hAzf/7RVjsPp/AHxejkcbnrmR36GU
vHDrYFevXX1YwZR7uP0JU+81z+3xKFqNnuVEdd89rEQ8bgcFU++vv7/ZDNtiAaQEkqhYJ+MFIOgX
7qyht2Sn2z2/xq3/psmBjtsj2MS5nBWJhFJfSj+7NJ53qEh/XoL0YFXeRjpuMpDmtbafd11HiIq8
Tnk7mdvZrnRssrEdmgahua3ldo7l0cyOVNJ+bADRTFQR455n76/TQ9Pel+EGOkOc6Hu38qZ1hfvO
68WCrij06od031Fr66HLUHcCTNrf0+1Xcs2mzlkjotQuz8g+yNjDH9WuYSx31Go+dE73MiTjiXrJ
q2+xjTzVMEE6xm8YhiZPg36NMlLkn6DQo5wwqUEYs7+9zkztazn2iutpj/tKRqrgryjePfV03Fhb
htnXsX2JUwPYuvhL1Ir+0LTeQ5k0X7id5KGVtu2OTfduazrQz+Z4HQKGeYm4y/ZjIJB6dfQfYC+3
qNMMzq6j/Eam1hKEwrDSVC8oGuTPvFPPuAd4uT0Lpvavs/MmmKwVYGTQDJYR0H6A6thtGU1lJ85u
5lTn258wTbTm6SCOmDje9CWeOEYPx+Zh3ssq2+IHM7Wue7ptVU6n7CWiLSs/E+n5TUihfXUXkiPQ
md/Az9hD7EYs0cgt8WBT7l1o795F+ccCnfiNr5OXeX4H00C0nhbW6aqBddvqhonV8XxQDGyr1ofV
XauFeF1Pd60iv1w23Zez65i+vmoLaPxVMqIpf1bE+jCKdVePcithNMyrjuornKkfIA0mI9C+Xx90
IUygKA6v91lH255rm5OgK4M5okGzH/LhuSkTMFQWGxgXU+e1LXruXZ509TRHmY07VVQToQQkncRG
+mLI23VYH20mMXqdPUTSF8eM2DGZJF5j1HOW9Xe9TQe+5rOO59O5WqWIimlMd7KzzynLnTBNyMZr
mMlCmtvOvTdKR1lD5FltuvPS4KNVZOvh9uyaGtey6p55NUTYWhGV0/TLIl6KCmXcmt3XuLYfW3y2
UeGDxvtm/tk6Yx1aIBq93bbBaXUkX1V2ZY/QKKKmxE1w0WPDGleE/mbrFeD9V+5Ax+9VnkLlU5IK
eBWzd17BdlR4LyThH3K7jTxWHwsAOcLKukuynAX/gfTJpk6HGSPiK8uPxK2tM8pBt4iVDBOtg/lk
2YILB7pdkbDFB+qR3ySYP96eCsM1nQ7hW/EAqCTqVqOknvdcdufJ9/Z2L04unM21UVkxbFU8GPxZ
R/Phag67fFAPkT0UUZP6xwnkR3MzfYdk3dfbozEZSvNn3L4PJVhjhshhWWwV83MPusjbTZvWrObJ
k59kHTCg6H0mwcshwS8/WB6ENEvP3sjmTb3X/LmCRHzfQe07KohfvTpdXp2vDyb3ObQO4ZMFbSs/
tbpoUuQlbeR5tJbvt21j6LgO4PNs6MVXbdpFQF9MhzwTYLGAH2x03GB5Hb+3rl2Plyy8n4gh+yGh
MxoSW37ibbbhAoZ1qQP4WMJ5s6q8jThLgVM7DpM8UJmcLXvrBspkn+uX32SfiDUlnmRlE3l444g6
UoqLTeotWl2Tfa6/v2m9W9Zr4fHSRVnAk5B16lD11g933qK8MfX++vub9sus9EGg7jVRZcvyMGWr
d0rZXN5pfc1lk6UCtb90+mjpxjB3UYHmR0zll7W/z6t0HdFm9pwCzzMNbl0z1JIoWgt69glNty7V
DS9uwZ/f3xiIlSi7ysiIL4C+pQpQe5AcFeimR/Vt5m7olY++9cUWv/vGAVnNcCJQHGnzU5f7O/A4
hIHdHCoBfLN8GLJlhxXounZIp3SH/+TV2X6UP/E3Ky2AnnuBXbyt51jTytH2eMev18KlrIrYYKF3
rA4pXKCDwt+G6xpOqDr2L1FrRVaL1xFgJ8e2T46eJY+O3z+Qtd2BtPe+m28d/3flX+3zsa3xcji5
50n4+ypZ+cb6MYQHXXvUVzl3knGsEfiRYU0tfSgW9kPR5Htgl1sxzmQoLUIgNAddOxUYwVT/65Li
g7LWAkJo+aWiLmgqgNzfmJL3KdIZyKT+dudZdlBBYKKJLPlk2/4j65xQLn8WW+1/8bg8LM1Hl7Z4
IZ1DXDXfaUYtigAAGPBClk2k0hrPu6RI6RGynsX4by/J0v0GO+FWDcofBNU7d3u6GKk9QZKtz+Hy
K83Dq8MAVcCysAShsNsHO/BfLe4Xxy1Os0dOuZ2GhSrCAd5ZtSq0t4RFDN6lE81lDisUgTBkJCzr
kBT8m18M+3nNft/edE3Na9lC7a2yJwVXl7J+rHr3ZZDrwZ3brQdz04rUYkPuBrOblJa6iCF4LL26
PeQT8Nu0Ip99VDOgvC0j991j6ZBBDsm8eSLFehntY6mqCFpPx1FZobJ/kdT79y5z6eRzk5f0eCco
1wvtZnpyG2gEQJysOqZOW953lahDBu0WJf5K1esFShT9TlZLdRLMKzY2SsM2rMMF6ZJY2N9HdfHT
zrssFdjVVOZMG0cyU+taVMBNexB0tQ9KH1z1PfKyI2GVr2p/2/iGGKpDAgue4IUeShggDJo/sSb5
yFv2NBDQrHr8zqd5nXyOQYWsy/yUXsYRTJWDgP5DkUIP8/YIDN6mgwHHOoeiBJ3UBQUNuP1cWu8g
WnqG2sd9F006lm/wwVsoGHEvi8++dxQKI4mK/Ga8c21q7lzYU5eBrMu9WBY9eNJ+pnO+VQ5pWDs6
5I6saUBpEziXYej7gwzW8ohKlq13T0Mg0knlZlcgh4Ak6AVKZ6hZ7H8NubUD7dVBTPaXwZW/7ppg
nV2uaGjSuC11LnmXKNBdLBfmiX5fuFs3iYaTtq5Dihd1HFl64VyCEWUbbY5Sbe6eXKv/6QjnXLRV
XKT3FZ1DpfzvPX6FVGsyqUReqoKNXxnl9gcxO/JrJjsQzAhVD87pttlMc3/9/U3u61jrUmfV4GBd
Lb/KtHoU7vrlvqa1k0G6DG2xVpZzaYdlCFuyuMe1sO/E2ujypHxWnksD17n0bgYKUruHDKZTb72n
GwKerW3OweKWoF0c5SVd5C5RwW9nlf9M1nCyPT7dF5J03FmTr3SdUuZcxmR5BOY+FgvZjbm3kVS/
H/FAb/X3zNaTy/w14c4lld4ZxGlxruo4XbcwH+9biOk8c1z1DLTtlF6qiX9axuSIGTh4vABnaLAF
SHp/cYKc5e8hzHXHIHGysAvJ3A8oE3/1FdvYL03WuQ7rzbrv3KYaioZLeHPDnldbWthzIAoDGJ2v
vGojWTd9RfNjShQBxsyDd/n9d3DPvmT++NkKnONtDzM1rzlvK8sAHL8JvayCPXdjPoWoWt17TXq+
3b5pjjUPtiDMQFwwIlzwbPhxdvlpWJNvjk/PSd3flRWhcubvechYa3VeuzqXsiUOIIzO/7LqPq4I
xjUnhtQr9E6aTl7s5RqxM8H2A3LVjbk1VGgwHW1mV01K8wTbJvicf45BL8O5nz/lk3XuU7aTtDvn
EIGcXfdMuPP79owYZlyHoIGXFxhDqFlefDCdHL3Wsh/rJBAQepLTxqSbPnHd/954RtE5rtu0EoF1
aF4XYf+wff87q9hdd41Mx6GlFeQYLDE5l0nOFzIuZ7WuG3uZYbnqMLR+9anianYuoBkGJHtx26ds
rBlAPzLb2RLr9r5J0LyajxJAZ4JJ6BSwPklJBeSjHXIMmGttfMI0FM2ze8jwipI28gJ6G7AW+4W1
D5DhH+yha/eNCOaNPcgQYXWWOSLyGhxnvbqMGfFCICmWsLHBQ3+foTTnBn9q4bRZLi81XYpLRp3h
7EIe9Ur35214oWm1aj4+emyslqx1L7adPU3L/NhJZ88T+nLfCLS0mw926yhqLRd/tvkjz9R8dvym
uBCRbJEwGUag49PqGVqQULNcLigb9R+rQWR7yFbxR+YN/v72KN5/TmM6Ro1wr/M4LdwLrU71POxo
Yh9YUOxK+3fJrR0TJ1xa3v6UYUH9B7O2MPB6ixq3Gs08hd7MclR082HjkGVq/eoub2ITDnG0FwoD
yVMIodmst3alFdQbfTc4nU415/Y+0hcPM2FPc7sXbOhR6TwNF95yuW/tcSt1Nc34dXRvRsHmJXMr
HG0RP9LxWNHC+wJO9/XFVdOwET9MhtJ2bnscKlRh+ORSTsorwh60mj9Wh8qNG58/VYj/vaFjuqgp
75216hdGLk7zVJPyvACv5FRfVdseqmHcpbVzqO0vc9MfBpSt9IEDzokuTHMelmzrkGQao+b6FYr4
RN945KLwBPoKnl6+82i+lTwYh6i5/ux42eDmaD5xP9ryd1ODHMJ7qVOym9vxEGTxwHDsULs0qEKM
lSn/WoDV3cmojDPe36tkyP0OTHiLvGS1W73YK4p9wK08PyzMTchGgDaYUCexY2qyGUoKlkttdeq1
AYji3zrL6i93xQId36YgaKzKwUPw9OcXq7B+Mp7fl77rgLaeZovfNdhZmiXYubN3Wpv5gpiwtXNd
k5131reOZyv44vVQbpsvAW8/+HbdhOMEeK/tPCPh+zm5Ux6i5vGup2mmc9j5DA9zEoiHC/AgTlj7
tN2j7NDa027o79smdWlT4nndBCan+TIOV/4Xmv1ahuYkAvfz7ak22Uvb6d2KJe5o18uFZ9Vp8o5r
yy74Y6BjGJDWDdMtOTTTitWc3neSTlo9mS98AlOnLIdkD8D1FqWKqXXN5wsb59zGTqeLT5Py0uGN
aLIX+fG2jQyN61C3QULyp0L6cyly0T4EEOn96mHj38LMGBC4kBD6O2BIUYEzqoNolHCs+olANy4i
OOXukOBBzg3VYZ+7vqpCPDUXOztdmjRcyVhfLEr5hleaRqid163RUolPsQqsKTjLtU1D7t7J4MB0
gjsB8GTZNHS+zLnwQ3AZocI1bx8IuH9vz49h+/ev2/Wbbblr/Yr9n7Mv65EUVpr9Qx+SMWDDK1BL
V/U+0z3LizUr4AWzb7/+Rt2nOZxDl1RPI1WPDNjOdDozMsIpxuFc0H7nGfJEHLRa6uA09dMV5rCt
Cbr8/s8jBligUWPdnyM+6Z2xRAO0Nl079DfiijUazvRWGzL047kkHDDESMqD17r6jufTbTBWHqzs
HGInI+NePcIv0nbnmB6C5mEprnipDS8SrIzbikF2XdcPZ0P0Y8W7FwB9z8YroL7gPcoiuotEcU1t
dWu1V6bet31kNUQ2zlq7I9qsIwlpQp8/dBML02nqwitLvrEoa6wcUPc52Dmy9gxR80e0ofyt1Hw0
bvTl4027saPWSLnSzSSrFazCcp7vq8b2yXhd23Br9JVBdyD7EZ1A/4bjz/aRVuVwVF3Aj7e9+2Vp
/rGGKALslOsFcXBpQfo45WO6dJPc3Tb6ypzzyQrQHcCXz17g5zEIeyHs7dbtNX97mYP/ESKs4XCX
6IOJTg5n5tufxkwmbph7MFD1ZsL9nXnq123fsQrlQ19RBjaT8YzriZu0TTCmgQj+3jb4yp6JBdTR
HbEEkfQpVDFLlviBx6541K3ts7JnVw3UqSOcB4Noy7vIMeTc1uM1uN2WZa0seOw9l7eDGhGg7yln
y75YoPRTh+2Pj+dmY/w1Ki5SkUJWuIBpgVwHtGogGcwe+UJu2/1rWBwMqy+VxNRbCMDvWjr4ifKF
c9vUr0FxflmAJY943ZmHo06GoYrRbHKtMW1jXdesdibolQOysf7sox51RvP8nDrCjjdOzMpwA9/P
i6wrurP0QrJvUQQ4FDq4ZrYbZ4x3+aZ/nE6ZlWSql7A711NZ7goxmKRZiic/F0VSAp0YNy1nyeJ4
1x64lSdek9wtg4fbOCfTuRj44h0QA4JDurDyJW9c58DQW5lKp+zuobw+NGmO4l/ajN41Ze6tXbyy
cN7bsgLkuDtT2R0bb7irG/s089vAl3yNnetn4+uLotHZuqDGbrg+ziZ8bQr65ATVjRtiZegFGOhJ
QHMEZkj/PKLaOn2b+qF6u8nM1xg3dCjSakH38tnXA0kgZTOl+K2OndAT8W2PuOzFf/YcHQMozlHS
nA1qoI7fnaYgfPZkeVtKfY1wK0A2QEmHdHrBFm8v3VHvfUCydh+//Iax09UpTUJgSzRHFcVG5fC3
b6n51ZTRNTa+rdFXxh5GXY/mBFzk0TTe/xrbarmjpr7W4LIR5K1p6yICGuawgap15haJrJqfkref
ill+ByHkNfve+oLV+ZwDfuyguIAAr6zRpUunp9yZb9v5awiahSL9mHc4gmqAn2zMvHKI+467Pz9e
2o0QZs1apxj6NKuIj+eu9HkMrXQIRenAxq2mXzj352Mw2CuZ2w03tCatKyXQsr1o23Mw74UzQfVK
tz8aLchtUdIag8bzKB9Mj0SzceyXkkUPdREEV8x3Y4XX0DMPAiSGhrM998Xcxm0W3NWKXsmkbhxH
/4k5o//nmZk2FWP2PFTKjT1QKVGCNpr/y7tLA3UdWJCPuV3iMnDTBvoa9GDri1Y2LUpGAgUizHOp
OBSALdqATSvmK7HHxrZaU9dFJDIgoZ97lPc8L0Y9NzyUs3J33DTkyEPHvE63MjbwNTTNm6PBuhAZ
Os+tK5504TRH2vlgaavVNYLKrdlaWfhE/H5wIrdH8qzpVRx4Rf8T1ZT6ihVuDU//83TwgzYcjSHt
eejGEDgZBzIWYi6Tj218wwWucWmMGWdQdmnONIpmFjtWNmcleufghTnqG8xnV06hrVVfndKOdcp+
CbPx7BaqQsLJH8dDPgxeskSjTZ3ILl/qS5H848/amLQ1Zg0KHxUWpXVPpR1pmvfESyo7fP948I1P
WUPWGvRy1tMyuCfKHyGbnWruPV0o8LyBfQ9Rsvn4KRsucY1YG7WPimiApwzdFAuuvoOd1Abh349H
30oHrvFqrPEY9MIwfOVfFBXyeDLBoRh7VGOG2NPdfX3hyTnm2XCHdOTHD91aldVpXs7LMFhOkZ1d
xqKLPXC/n2vFr3GTbg1/+f2fOGouCpZxn9Vnv6yMSeompBN40UR/Zd03bIWsDF05tCKTQdbfmmyP
hOnvntAYWuBHXdrbksBr2FpuGrf0sxbmaCJn2UeTnPpEZCC/vNEwVndurrTpRyzDGVrET1J370xc
063fmp6VhSuKtFg5t8PZcacHNdklKZfmq5cBpaCyTx/voP9tFGyNWpP1AmVXv0PhZXR3wVzdmyBK
gPO+KUPN1qi1MQBbRBmh1BIEzgvCzhc9XatN/2+nwdZgNVPmAj10DfJBVPyu8u6h0PCvwXSXTeYs
dbH7eIL+tw2w6LI4/9jA4NKMBdC8OZeR/dROL0UurjjwrZFXxqv1iAJgmLsnE5mnTEzIgUc3+QWw
D/znSwvXm3Q5Z+4J7HqolrbBcWHmSov2xv2aRWurjdol9wUGl0JPkIbLP4897nCVF0fhGPdtsXec
Comzaa90diWc3Zqr1ZnN3GYmEPtS555MOm7rMNpLaqb04zX+34bG1sC1JePSc21xGZ3sIE6QtiT6
sxTkOaTiNtA3EMT/uSReT5xKANR2gnjcp8h33nivrsS0EYb478woW4PUCsvGEvRfoIuVlXjMPSQV
TVn/KMuiTufaFOmoywn+VfKD7vv5ylM3lmRNn4byY2kXLshJt/IIIokU5PxvH6/H1tAXk//H5lrV
MgmdQ/ckXPa58/S5hzz3FX+94fDWoDXpTHPAQP178uT0k3XRvTXlw9yIa3JBW4uxsmpHVCwrM0yL
6dwX21RPoEB8JGZIYCypMpDzU9Mhyy2/snc34g4WXibxn8mCC+nLkuKDulE+LMQ8i6rJYodEhwWJ
Zb8MvoyaP/tGJfkyHajPb/MxayhbAyl2WYuAnCbf+ZF386Gfo8Nt67+y9ggqaSZUGNqXfoN+UBeC
vvOvj8feWv/VeW0bf0CA5pOTQgfBEnivtHC+MFFdwRZsnErhysyVV0FVI/TIafDlvpkaOPbs2ObF
wQr7ANXj55u+Yg1iK0YK5rYGX1GBQjXIs3Moe2RSgytfsWGAawBbM3gOB9c5OUVLnvo5ubPqGsPH
/76AszVgDdAOOmgXE1SSd/T99vkc2/lNWhmLKocs3pVl3vqC1bENUQinRriPLdSod8cN/9bjeFOd
gq1ha3QGWXBTYHJy1BEu0OOctMmo2O7jpd1685U9Z3OfB37VmHM3OFC6pMzdLXkr09tGXx3ei8/Z
2CtJT6YiecyzKE+0m/VXRt8wrjVMLc/p6BEko09RL74xql69qTtYPl2JJjd865pXrQ/rcfIG7J3O
PnDzOHSfAIFIcvEFN7m8+OUrfsUBbVjxmlzN2DxqhxG7h9XsroqC0xx1p15HPwhxP4Whvs2K15Cz
yKkUiVhvzzSIBvR3O2rX1WO0I457jS5xw9zWiDONZhTiGBdfog8XGKqb1WdMnZVFDEGcqeqvJQg2
ln4NPgvDpZBWLeocgaMezcHht3Boj9U43XbcrBFosqBMOJnB9VpAUxaEqj88icLOx1ax9fKX3/85
Q0sJWFA4OPJM29gVXwHZmtpvHw+9EVuuwWacWojTTBh6rNqThzb+AC1ZtTOCzuDKZt1wGGusWRAy
tCTU/XJqwXycuq2Vd2oJvStHwdbUrM7iyaFKBG4kz0MvH1qq/y4g2I4JKggfz8/W26/O485fFC+E
LM8NNSaPZ53pNs5AQPd+2/irA1mjF2VUpNXnSrfOUXnQ42ZDdk08YGN11xizKVNtFLTKnqWsvgPd
8ubJ4BldVI8Tn26qSbA1zEw7YFc0U7mgaR2kYTMdSEwLf3fT7Kzp1JbaDrgWmOXExbKrJ/kSgjjv
ilFtONE1gKwODWmA5S/PoSvedEDOpnNKfED42OTBZ6LNbV50jSMjbRhaaAbSE3g2+c/SV+0paCSn
MZHIht42T5fd+4+DgI4JvJrb6HNTgkgQumLTvuLRNUG/DRtYA8km7ZDGzThswNh7S+1fY9qvt734
ynzRT9SCqjCy5wDqBSDamnhC2/EK1mrrvVe2G4JC2A8XrwSkwv/tl+pIC3Lj0CuzbaB+ItypL8/j
UoFlUenxAFqdawStG2a7BonxLpDThFvxuZxa+z2yF6CM06PuHeuIOZDNhNRFdJuJrRFjXt6DnhPT
dEI5LtWgGo8hd3+tVLbhnf+LR80r5sAfwcYb9lCs6NAFD3kOhX8/3j1bw1/m759tLxcfUkGuRSXO
h/eMwePoS2iK1qgmFnENL82vbNOtB11+/+dBHLJOfVm19gzIuj6GTZSnuQjmb5J21y7+G5HQGj8m
2kLJusVUMfM7Apc52gkGsreAambtEPv9NfLODbe31kktumHoogzP8Ux5h4c05Z6NX5l2HvLs98fL
smF3/sqoI2g4LbODFi82Vs9BkL+ETnDNa2+txMqmrQpcgIoddUZZ9EhzNykY/bpENx73a1Y1xR2q
AenPz11QDiD1l2wH8TO7/3hiNux6DSEzdOJlBSkI9PEX7UM7DV3KwGYYs2D524riWr5wY47WUDLA
pIJI5FFxwfh845BI4h07VMttVJJsjSUTZPKMBh/cWVXj3xFn5eL6t0VbayRZNUDN2imK4ox1eOYO
UTE307UU59bsr4zYyML6ouqLsztPf+zQ3IW0P+CMeKxAxfXxAm/s/DWaLPelyx0zOqdKFkh89IWb
utV0rR1ha11Xl+OsM86cLR1GD8xbVTY77vU7X1/r9N2an5XZFjr3VWZx985plj0NldwXgYi7qsvv
vbm6YgJbM7Sy39aZNcvDIT9ng/felzUAdk137bjZGnx1KvdiCnzuV9m5pPmUOmX+QLN6uRIvbkzP
GhgGiiE/YwCZnhzevNKRmoR0vI1FWST5GF6DYmys8Zr7rPRGhhZ4lp2XqdBIk0Ja2lIRxmiw+3TT
Hl3Dw5auCpcJZnZqugLQv0C4R/CH3NYRwNbwsNkCX9rnbngCzb95kIvojw7UItKP331rDdYmnM9+
LXF7PDX+NCCYCLxYVtUS866FRp9udx8/ZmsRLvvrn+O+tI2rRpCbntyxea+W4EvrLukEhqwrW2lr
/JUhzxlvXc7mEFfiCYJpgTPHEW7Hca2ucXBtpKLWSLG2AZcU9NDDE9HhPhzQjglg0VftOQuEFefP
CkiyxDAsv7DXaNq2Pmpl2WHn6jokYOSgfnNX0/YN8jUm1cFym3AWkqP/uSoheGlA+i7YqWuJd+j0
Auoyz+NXIvqN118jxurKddSUE3aSEEZDUn9We/Q36M8DqFC/fLytNtzTfwHHlqX2SK75yQZBFrwP
Llocnpky7m0dluw/0WPu/4HhlJaOYMHJH8XX2rGfkG25cjJvTc/FIv8xCdfhvncJLE5TFmaAVDWH
BeidJGPRNWTS1hMuv//zhDKMJs7rKTihg1vvZg62xLgfsvJ9LHAn/3gFtp6xMuyOBsVUTH1wKoNZ
naAyg3DbacLjLJS4caJWtm0JRFpLyKWdalBl+olucvGrQ5XTSxoC6PVtHmTNXwa2a9cfahWc6tYL
X2jb6efCdsFOlk3z8vFcbe3WlT2jyom296UOTmMURmnTDvVTvXB7DZiycd/5/+X7f5abuIvq5AiR
Xy8cB/4JPeFh/8ZQJbadUNHvhjNIqZde1XwOBFqOPt/0UWucWNmpUhe1WE6jO4UphaodErZiubL2
G+qqbI0U85qhKUC3io+STh/TKjyFZfFTqOY0eKyMfRF2STn/yPSSxUSJN8AT64RY+QPS5o/zmIk4
9Nqdb7p4wiAZayGuLd941713LPqSZ+IHCHZVnBnPnnjedMep7mWMc7zEKSKuba6NlV8j0fK5lXUZ
VezUTsKMd3qGised33B+m4gK+y8sWpvVYDnm7gnch2j1KoO+38uQZldwW1vvv/IkwBC4WdG7PpbW
GCBobVEVsc91+/PjTbThRcjluf9s3YYMMxtU7Z8mAxFdO7TlWc5duwt8kl95xNYnrLyIm9dzvnTG
P+E66kK+dWRHB6zKV9zg1uj0Pz9gtswjM87OU7mg6yVuLDR9szGkbx/PjwtHsBGArBnTFuiy6AL5
thNp8vawgHQacBv/FxZkR5Qf7rGx/hIy3NmII8Jta3AVq+xdW+/r4pqXSKmvLQ9+5q745jSTTFle
n5aS3RUi0kkAiq5o6MijH4X3DZFdEvVullQeMGK2yp99UnybgDJNABr7IznL0IQCk4KIThUXKIq6
cvrTuEGq2gpqxeVXO82fmIswsib+O6+g7GDF9DBq4FR8B54ifO9z8VI2VQYkbvVWtmC+0nZX6vYN
3M8vJAuL3WUc7vFDJUhaLCrN3f6lmqsfTsCrxAT8hwE3hCLVKcTF2RfuARj7Y902n/POP/U8qOOI
9PumQFOOFcg55KkKqgNneVKiKxhNeGffJ1FsWOHFl/fOg2XZeyNg4H3j8jgj4AUCRcH9WIDgqIAq
LVVPfc9OBZonlJD3igZPop792InKQ6G8+14HsZDLaWDhTgTLLhyzu5w1p7yZT5aSO/SpvqM6F+um
f7xkn6Tjv00D+2FE+9j7xePoV8/ICotkyZZnorJjUY55EhXmFyBX+8v0ytLVO78O3yDUK+OFKrkL
0LfVmukpgvUkWUG/+eDQndtlPyn/HA7+twrEyEE4vho6fAVS9KELAx6PGYHKuViG1Jrqx2WmBzk+
F16LiFkXn1vffiK62YFU7eiDEhzMpEPcjgraB6HYW1s/GUIeZTP/jsLwIVd+vxsa+nuo9J0HQlHN
o/ehrkHbVewBEt9Bcz6B9O/vsMj2NnMAJMaPRjhnd6lQfdMizvohj5dZgQWmaD55JdrSlsV9dKT7
hnCIxWjM/F3nI41tSL8NPDdPhHf3rttCuMWjbySSzs7luDtmPWhxZc7Yfii8l7osnt25MCnNaHAc
DHV26BUeUlm5BaA5tHoGQsuPPUvQjNZUPDvgBCgSXo3dZ0/qO9OUzWveos0eDUxPEEZ+rutKn3RX
qkOIRPuuE4vAGpffwoKzgwM25aT0HegOzTomRn4PdBfudajTcur2U09T5ppPmZzmWNYVTWzl/Y6M
3EUzeZZMvGph//gguE5COrbxDAFshRMCGNCDo2R3ELPjxX1WHsky2nhWqCs2lpy9YYBMk0mQyC4S
P3LK77javuUNtBfcSBxmh7+j6fsLBQn+gUtzGMcevAEQSSJO/97q+jCG0G+ns3yV6NpJlybqEuzb
+57S7/OF0YKre6+QiRu1O6UXsivQjpPUETkKMGjGlSoONeBnqfahHDUzdW+6AFf5zAli6rpTGoRV
/tTm7mtlxM8M1hv3rDuBNk4lmcxM7HbshHf7ijSGqWM6ErymGaBxduGdluUz6bpHukiaTrz6XZHi
E3o6RVxIbwQApnhSvWfjohsVhl1YzGcqTrWcdCpbAnKMSh0IGkq6rv4518uc0CCck1lD2XpqZ3pn
4CmRChj/XjbeEE6fgKh/Fdl4sn0GfybZZ3RiOunSQ+6g5n9LkXfArJC4bAM/DkJ6Qjfj16AW58lE
7xzJTSnsm2PVDlQHKVyHjtVUtakCGKgKSsgMja9oL7rUy4ff+O9/imCMElJnFejU6uYL5Ih4jPuk
iUvewVUsYQQRy/5Fk/xcdVO4C2xwdNHFBeYngP18ab4zsPannaoOFiptseewfeN4+xHCrB4X8BZo
ehnNEcqed7NodJy1oG5b5qaPK1TXkzkHKgQ5KnVsluBhdGcoUzApT7nn0aTj/SnqIlBZh+DldJOm
KttY+lXqLOVLudjv3MyfIPlxJF6DhAqky0sA4UOa1Bmi2rBj4PnoxLEMzdde5EfOu1ckFzQU773E
8yH/qYolOEa0/kPabonRnjHtsovL5+NpgORTZvq0LrMpDrOhewigcBHmZf20FNHZg7oeC4YLeBMF
rsh9EJMXpTX1+7hU5Af1lu9DCCEqPUK0u4wMLNj9il7U6YBAUh3RTg4yxDD3IYY8PHWsIvAM0Quf
ioc2qk9+T46T1DmE7vpdpuvXQqsXq2V0MC0PE5YvOjFFeNBox2wcDYqpccdcUFvO/MkTyDAx3Q5J
GKof3Gtt0isN3QOvD1KnWn67Cpu+m6dTaJe7QDLYfwksPzRm+qQpHZr2LO/u1Nxkr0ZA1yAwOBOK
atxltdi5w3wXgmr5mbVe2rLZf/XVEjcu2C6yZZBfegGW+MItoWqOhSPce8wi/gYKhkeoW2b7Vrhy
52Xdkkhdu3dWBL9Gh8g4bxWqI10wxGHQvRfzImJST1FaedA8sMygTjb0X0nd0zjP4cdmVTWJNy0o
CvnqD3VUmwbEnY++72d32ptY4soWWKlQHT3AUXaQUnHTFsrK6YxG5sMMOZEEkLOnsAMzLgIEmN6S
UOo9zG2WBn3LkhkpcBnVdQoM7U/AKO9geSdnnGM1cPaL9JO/G80ink035Ae3GuyRjq5+LAev/jKw
ob7Pytru0JuI3SqJE6uGVG+CsCoNGS+goTvLJVYlkr4xaM4X1A1UFSUj4WADpALcQFb2j+Aqz+JB
+fBZJiiCtMXwakersTVo+ZbZU4NOgH3VQZnClV5bJlqZ4X2EPaWiCV0NN2FsjXBc5rsxkvVbDp3N
00WSMvUK2oGMtrO73pHmFPj18mWctdxTXKaSPAd2IfOlw2LlGbg1Wylr4nHy/T9SZCxeeBmkleUz
xBaIehGy7V9MRN1y13tZ+clfILpTVlH3XOkBXZMQve9++60rv7CKqRmNI3q+m4serT0kJ75Io7wk
I47PoniZ7HToPN4doXxUJoE7gqFX+gpQBNefdnrOm/esBH4j0HI8ioqKPw5o9f8UAmxraDvM7eNS
T72N88LnadZmiwdltXoQsbI1my/FxO4wBl59H4WO3LWR7OLWGbodZOKDfV6V7r5DxHoCo7Xc8UWI
BwW5n52L68cBDK/lD3/wnacx8tvHqNLykeSBt0OH6LLLufsK7dkwrrLc++brkD7jIgcNkUEgTIW1
veiZjlE81kR/HhGfJq7o8wt3In3XDYKPxqKQGoTesmNiCdGgTMf7uZbFzz7K20QPxQ93qF6azP7w
CxfrnoNoG5cKRGzT/BPg/nGvNfMO2ag+hWiyj5GM1F/QQqP3ZCnmpAoblUoz5BlU1xv3aQSzy8G/
1GTg/pCg8WeG0qTIPnm8HpNi9nJ11rT0smSeOImXgcwQ246eZGaL1NMzYuKpZ3voNPt3jpubeMhn
+l7ojt2XIKxNaFP/8RZ611ORPzd+AN22ln/q5+onq6boDHAdTRDMz4jSJ/YXVGUmzhCOQbFpzOMa
XfWxHAU2XYkmQ6wVefBm68RVXdT7TrT63XOn5tSga/lcRR7F5bx+cqjfxdaf+ztge2hcizEaUy8T
AczX2BMawPXfXCw1mPnnfF9DAgCiE8Ud3kvEzTyYd0/M0bMeyjCBY/QTEGaaAwhxvAeQsAxftNu5
2a7gAM7F/SUJDk1AvgfprZssYcFiFBRkHLQljphQFGkrmixB6wCMSLc9pC0iuFnad9/bBg10kFWY
QCyXmzTj1nxXEf8VtnxKRjsDsBV62PuL79+xeXqa5zn47GN/gVWqlWj+tvqAusJLpbrPJO+6mCw0
ewdZBg6lTP3EjgSBDw30iSrnkZeL2HUDb1I/U9ASobnxQazV+QAnte7R89s50aIpTm0ZgFrTBl5S
4yUB02xJwshUnnUwSNy4VJfquubp3OkmDWr00WvX54mC9CiYmnyZUA9x+jSF7EjN8NNHz/rBFc3z
3NY5IjdLdxXpPyPwGr7MUgZQ4uF833H92AeI7auikWlgdLkDy252FzL6pnLvjLi0gt+pRFLysf5h
yuAnka0CLSRaDbMq/IZPdB6HppkPdTu94v7bxjkh6NkY6Iv1qXr0kUE7dCof/3ToKNzVvf99WHDc
ZwMZP4dTXaWsAsUkkiQ69fJpfHUX4aUUnaixuWx+5eU8XqrOQ18LG5K2pFMyhQ2yPzj37X0I3WCR
GlJEjwJN+geSt99FqetYt75KOlP5uNq5VR0HEgwgCAxt4mDnAzJE87QXtf+Hi6Y6LAVi6kkiNKsb
0+1LZyyOriPk3oCqN21NFOz9SYZwlNTfQQ0RqI6Z/nSYBbeRHbt7XTRFOuUswMyoPz3q0nEN0Sa1
wHI57T9JVANxx+iy46iUvhvNMKZ+FXwNStPA2lwCnYcaV8IyxV/aexe9Nkea6bdMWHRzU3fg/BAM
S/Czw7X+vpoH+9IzVHLdSLE9zT3nLihKEMI5eb5DFPeHmEshJMqWtLd+fjeP7i/pVO7OOKxLjRyC
k53aryWwJChqu48D9sLZoAgUW2PVHvwMEjuJN/EYLD+qOXRTUcApaVEUe4YLdMpG9JBRpPhfdNBc
5ANFsMN5kyVGECRAxsE5oJeX3QcdjWKxOMtziSMxVVQOf6VS9ZPEln1sHbBZxpWo3XsoasBVB8EX
01oLTlMPd/By8g7uVH3tu7Y7o7kov9du03833tggZWejV6fDmB1rfrLR1klveRgT+OG4DMfpW8iE
+MoIt0kN+Otu9PJXm1OT4sb/bqupiieLzIBV86yf+1ZnX9089L19m4FTv8RtQ5isiLugG9wfeekV
NVhFEDw7zY52AxxGHU2G/XWipTHIOYSj8wt/k8WLrczYtDFpWtYf/dpE5H6ZZzj9YAiiXTUwFneZ
13+dnap56NFT84AsMCLUUip+T+XSP7noTn7wNJokd1HPqpMLxaknzkCHvddR58KbIartgOVD66/L
koFDVcIjg/O3Gkr12OP69WnqetIcI2dS4rAQOffx6I5+PHkF4texW3BZD/xmXzS9eIKOgO/HIc9x
V8AJ66B01gxkZwUNvwWBqJv7iGj6B4j3ce8W8/RTRxPGGi9CnS4RoL7xjO2reGm8bt+rcUR02+u7
Dp8qkpb2EK1xLRQlw5ClxTQiaQE8VtI6IcwTVbpdPi82xZ25hP9GKy10PZCApyMIJZD7P0x5WB2X
WYqT0zTmlTE3quElc0iAQYB3NLEoWPOWR2z+Dn2oAaR7FUFegXDZAO7Op4caRK0J2r1YUvWOClLS
FU6OKrxUj7Bll0NFrAPToRXLH4J74dHNMvMNEH90KEDIcpmOju66VJVht/MROup0qKCciIvJpB/N
EFWnjEoSxor5TnfOImi+pkHuN39IYX8Rr832fjT/nSEVcFc4dn4N84oN+4a3zu+eNxRB1ywzpLaL
Zfrluyx8qmkUNHFY2+LLMod+3C+9fpe4hT+UshEqHgscWdMS5XedyIqkHYcgLgpwrPmopacClLcP
vB3tAbYFyizFMzRsEUBiJiMeJmYnsMjQPoLMFELfDMmbVGW4QmRkxv2JOz1NJkxmgj4iP+1AAJWn
/4+j81puHFmC6BchAqbhXmHoRFEU5VZ6QYxmJNiGb7ivv4f3ZSNmQ6MhgTZVmVmZDi/ptDEMfp0M
C+set86i2qyNkOgAtaecG/gQVrOfRzDFop2YP5urgkLb7/DbpQOszvA0QCJa2UzhmJbGl99n1bHQ
kQVJYkW8UKNOvjWT798826j3lTk3O2z9UcbnfrsXjWMEulevd8V/+SBcI/8qy94P8QugkZ+Tarqt
1eoFEB35A108VQWsfGz4LtFPa7v8I7zZuvllMj2ua61dfICDRw4KC9RobR+cOmnCNm+ng+I8DBTC
9udMG6pTp3vaTq1ZWUdzn5bWEy6PeHmk8mIN2fpPN7U6HlPP3MvOWJ59XXgHrzH/a4esDvO5mPbO
kg+n0ppAG1Iwqj5r89Ni5vN5bpLqRCU0PA8Y0UaOqaVBn03Nm9lM1S3trPo4bAwmVrMc972vWU90
BHOku33zJVuKoHZQOLn06mqvAGR5KfpQDdL4Ky3PCo2N65249jpoGBe7OBIvyqQXWkyOowKxzfzg
bgO467Zt3k12z5UhiRWvKpC63Mm1yDCmLcyptEF9th4cws3j0nDnuMjVB9Gx5ZO19cPeTActqh3r
3zD53BzaDBuTaZW9G/PMPNe273QBcOx9aYzmOTPz33kZ9YBZry3UFi07tubigfxR2lyKhEg1maVz
XNvJpy7JeBOTZgSOsxZPhpibB6IF/tKxNoHlZG6s3yeJmKd4x7G9/DII4IJ0TJsXzovhOc+z7DqN
ZntK3E37qJxR/HiGa1xTzE3hojn6zGGY/6vyiiOZGmcHFyPp7xL/4m9VE5VLRyPqa02ob9iFqErM
L3bh2bE1j9hup0v/pW9Z9pHOq3auVnt9MD3wyWyt7aDze844OIBAKvHT9F291xVND3E5RAp40sS6
U+j7btNMbEOb+Zu2D5C5GxPLCFyjyQ7d2ANV5iI5IOrR9oPeTFFCobnLWfogl8a7ky/+46qsZ9lm
BOHZOCo8KQLQAy1Ja1rWqgopYfRAN+2NU3Yhs7ZIlhD5y3SkA+/C2jT+G0ZJjmJXfpRbQRPdy+yT
AnMMZau6hw6z1ocecXLM2mTMdxTDQ6plxDppdsZGERu1waxfW98xdltpql2dZjk3eNNx/wPIn81p
UzHXvP22aoXPXb+Yx5RcwF096xM/Qr+9mfLVEku3T42uiESuDSHmNfpZb2qiA/EvXC6DtdjclYWI
FjE691VoA4lSkLRY6wWTavxAT7tlJxegZ2fsFDGlyRybSZFfNUzS66DYtOxzmhSXkaOyeLNSH6yp
boHuK0fs8LWeQ6exgVEad4iMVDoSLNHMvtq2zP7SgpC54k5+GtItzvFU0I6bVsYtV5N1YXZGTt2Y
Z//6RFNXK4cXGdZF7VDqZk/WhGiTcsm5QcR4P3rK8m55Y2SH2c2JxLXpDwWAs6/dajnlruUMMC/1
8m3qsn1Zx35+72YrxRijlfrRLWpYjxnku2XM57XtZxExb+/u/E6WN1MRK8UpTtHbUKAf+EZZnIBG
PbZp3fzoMGzBSk3zUQvVvRWe4V1npwYEqZapipLJxt0yK6qDSjb9081nvtZUrgZsgo9HUuz4eU0U
YiufLMXRERjpNr9pSVX+TgWmSSL3x5cyzZBviZ5ETnC+YNRd83UaxvzRIq/3o8/SIR685f9X9FAk
u7v05NW3x+qcQyMf6tQ3qfl68rdIyOJBbExVdJpdR+04p2Vka8I/zSNXwehK92MqynWfWk6317vE
urbSco5z4ZUFsXhe9uCXOehFpoykZmismOoot2zjld087xfP0uqocwq17oTrccOvtjrcfyG0hGSZ
JGN/M8qMk2JOjT00Q36VdtaceiVlpIj6RpZYHnPfGh9mZ1t2qKbtn2Lo9EtrEHxWrMv8KwXKtrzR
phkZNazDMTc0cDSVOOLsN/0Uul09H0XVV/Q5Q9U7oeU17q1x/67Gsl6qxPZCr+SQ7QaF+3pZF5Er
TRwPBvEgO//JksMAOcagYI0rN/FJ+2UUDwMJZpVWveQqG4MSgBsg+GKJ5FUm5W5s3JOrRAOA2b92
/toEIGNcSgJomCtKlUsa2mn6ZVKQU2RuoeHZn6Wr7zJXvGI4FNaT9uGzzam88uPsaCdBFQbGz/gf
XNbg7piZOG2t0u+dYSh9em7Oj1SHEh2nJKpyde6H5NHhuiWKeoy6KhVxBR0QigQjEGWwD/so7dr3
iihKzHZpp2lEimL621vWf33lMKCHw7Kuh2s5foxFd2y6/tE1ynCeih3rLRLVclSe9pI3TC1ZRrnf
TJ3CyYjXgn41n05+DYfmeMc7VLyU3bfW1nNglf2n5ieHoS7jvltObi2vy5bt6qk7JnPxNAjNCc16
gDjW/kP0ep5c55TI9lb4xZM5lx3wIfLdRf8AEPtNcvnkCe037VcKq4xSqB+A4dFihLUxekflzo8u
NhwPTmNaceeqPxJaYVASH1h7e/Ka5EhhfBQc/WqWN3/TzpufxnKQ753lnZTvvkjl+Kyl6k+hQY96
1nuilaFjV5cpcdLIt7JtD4DNdJVdh+VmuyEarCrIOGEDw9EeG2ZvA0M6e53LtbfF25ykx2FOf4Wo
g7qfYt2GCLM0iBy7X/a5b+/n3j0TTJ/tmzk/e573x8zHb5edeKBA7wOiFS4WFj7U8qHsxmPnbCtI
s0P9ikkE2hACRDNrjlRKZAFJCf/SzqxhX+k48WYpoEm2t3ZL2wMlXRINBX9xaLXz6NTPWZvt/N77
xj1f/vSb/OPyn722NN+uN0STbX31TX++L4KBkRcPqf+44co9NRetgxvy8+a3tsSBU+uvttzHMTBL
b3w95p+MRzZRklFBMergQYR4uwYFQuYvh7qYIyMrbqvy49msY2G3kTL06J7MWxM/aJZGVG60NQY1
E1QVps0VxKoQ7NMUtlkbkwdrHr4yq7gMbmpdMaauoWip/XROzoo2QfkEG2PcRUnv/R1641DxEPKS
RnbLjkq1UZdbuHkUVhMbnu7vCKhZkRB3LfJM+d446dUp4bhm3ABoTedk34zNJwN8CY9ueeVaIxWu
Iy1Cd20V6kP90raDtrfNuY10bx05w43hqMZKhw6vbuR8OjGb+2hUKtk5Yshj3+LmSu32BSA6D0vX
If5F2SYYDuuIB1af2GEqcLvGCpN8XSM16Vce731E2vuzTsuzOyy7pTHPaa5Trjsa9D3Jn6kV6Tjv
Bc00H4tM6PFgJ7iEWi+NJ37w03rEUCRnHbaYX8/4RiYHN3GzIy9Mh9YDPkxzMPzUTJpgGnS48Kax
96OdXpvCO5mWeBnS8erZJlGgy4e+GWeRe9FAUQuklymcmnSQVunZf1A1d9HGbfDNNzrn5vK4zGts
uu1+2MbLmgxgQqmphVqf/wiX7sapf4yh+5Pz+ADpDblHTzWEDThc0GbN3ocrzJ32e6qTm554DiSY
+VhPw5OxOtlBzt1vu/pmVCwNjKvUOUz7m+71x0E6ZzbtGLbgXinAh98+OqXKzt7SPBelAihQ9Xg0
Jjz3tiHZg8Z2e6Up3CVYxAAO75uFv5k0HgydNADLA9UdoUxXyvi+G3/qBXvJ1fhTWWasS4/L0Ejr
cBog7FrP56DP9YesbmJZDufJSMvXeZmGaOacmu+SU7d7cVjGSVp9j54uEFCbj2XtUAvNN5QoO8PU
noWoHvy6+1Rt9ejV6ZE8D2dv9h7Qe1K2EflNBOGI9pSp+oyRj3zaXBLALS9kqqiNJs3Ug6nQj0tC
+AxXTg6IOAcJXGRg921o2XKI05aiCuC3XpnyqKBcJTJfArnXddyXqv4vN5NvpwES7MkLszvMuACG
GWgilboWVpTL9T2DwgCHiu3FUDBGNKVzzzmkc3o8JKp9K7eNSr7RI6+uimD25mtL7LEalkepJ8fZ
Gq4Qttz/m8exygOrGhT9zTJPMWTvk5fKl7Gtrl1TvWTzluFtNTrBYmY0qYX8acZpjagfH9xhELGT
SyNYOvmylVILZowC9xSg7rVyBWTeUMcLmZuBqOCACkRqQd5mfcjJ9pCMeQz1hjWXY06fPRNmB8hg
zI2zWE7ILui6g3m0qzDPtxcj36A00mfiXj9nfdVCcp93njQeU38+4rl2QOCI48Owz+4ftfKNLyoa
Son8Zc0pB3oHSG/RxLnwzZ1dTt1pXlPEDTnUX2lzcxab/ey1XdQn7acULu59vK0ODVKY2kUZ9lV6
la4Yj73fP7kbgbbIbMKmcu5Kdh3DN05Ovsv9UQ8Plrs+d2n1QTKTCjBCeMP5VmOzJpCwGrnUHWa4
IRC/PJpT6REM5jmPblaPB923tmDxzRQzxKIOvRT/oxVHe9v/mbRkxySkHZNL+56r6VVrm12dbEaQ
axOlRTX90zL3P9cHLu2bHEhY2uBLjA3HSqw+hX/3V2e4N+RtvFfO4gGPQPDOi/MvcdMwLcedVcHT
CD+my3pMu/5ZyyVVtWxeE5/bxnDLv66LAtr3RRNsSqPdzc/+RhVFaVyFpaz/Gv5661IOiHr9bn3x
rAztq5zQMVjezVtJihXFeslk3kMKjNDm+GRStjcHhIT7MU2XiIlY5qqq7dfPxjs8d0Q3uXcmdcmm
1Q19Ux1d9oRdYa/Z6sUWVtn8T6vwqqtL60tIWYduMS1XZ+l+Naml+G82/mG2ei2YKAGLWj6D8PQB
qPB9cPjNmdqLYOEn/tzFhafjLaCNH8sKZSRG602VbJGKNRQkk6EffC75yNDd503XYN71F0jxvd8W
72XB5GWZZRfT1WmbHfuPTWFW9uaNkLFvvzTeKs4ta/LenGV6qfT+xFHK5eeBx02i3RH2/G/M9ces
mW5WYoOkISPqZ/fJ7ADPyWShE2oocsuOwqrV6re10s0/3WiTkrSaZuz33RvmUPem2XBfRtnfh/U7
M/RWmV51la7RRmRoVOHm873qtMOlniIUq1OIekDilw1NWLz4nn6UmVec7MXeebiXBlpt9aGhOWY0
ZyVxRmOVxEPnXi1LQwmntfBsnfiQiAYfLbDHwAEupjsowcmpoDxqcRVNC79Ilg6pTnxqA5cnQeQ0
/VwWZNPs3oRBQCF3gYmLG1TJa+mhXNtcp3+mg0ITa9t+VHa19bllqFL8fG4/F4TBr+haSgu8jnB7
HzlHGWTt1v5DWCY/ALaS2MVjLU6d5rVMvM+NTxduupifgCjKaBm69lSanNRDLlFldYrx7iZFJrDq
SElmLuLcWG4G4M+11vgSTVK82XK6TJ2nXZ2eyq1h+UKJDCFC9GRHbqB3mFIji8mDqSLERe6p5MYR
u0mQEFah6g2Rtmg3PQVuJKHEZ8/4TaBPc7sDV2nDCnCCVHqC76hgnZdUdv1J4Tezd3p3PfW1nG9k
19chhc8akuAwv5KRtZ3dotneKXGf2hTAwJKKI92HkMecQNs3dHmvjibSa1eXV7/S35uuS88dwTXw
TGP5hHmUx4iMciHfZsLSZdrSbPXiex6XWyNFsZ9cqjqjEypkarMk8i/J0EYbv1be17ARE4iJ3uIJ
m1EHuLaOvmOqvvW5O2/5NtODTeBbldYeGyr2RzshZKGgLz/Ujgty01UjChzizWGTtL2BszpnknZL
OogvsI1zl4hnBjn/9cu6PPe53+2yadSf9U3RfyA0iGvLrneFDlclbWoijBLSa4+K+5hndfLlzUX9
aug1ijK7SfdVPXSHZiQ0VB+Z16FsUnE+oLvHX1Hsvc3BZ6owFDIu+KG6aLp9hdF3YLuQrflQoOQx
xulW12KD/BlGiBFhF9e0dswykPOmdlhK6YCSfsfLLfTlv8TaRp4M7D8TvF2MNfn0xTUiuMaqd1ti
Gl6tdJa0VS8JEXJBsRQdozeyOENJXbra1B86/BLP9TDwkjoLoz0wae1Rk0lyqhIxR4xbAri7mbEz
iAzaDfVqHUo/e2uq8V86dkaUtwgBus2cUNEk/Q6wtgyqsRzpZbqcLoric/RRnE0u7VIymH89t7QC
07ZehT6COthmcRi8zo5Q+ifHZEgH4GVQRd83q2ipjTZCvlbeyknrg7reutBYVRl2CpYSonp9LN1B
XlsL0qpYUUZUmX8PGOKxDNaUh6uEH2yW6tYkKSqvpV0PRmIWJ2EqwUUEjBcs6IiycMhHlFR932tY
Wyc96puR/3E0h9p/ZmL5aU6S9am4r+Wtkxc6dMSGiwG1LeZ3be7ffCMnbXgTztHJ/IeyaI9FvdXy
yFJZvj2z4NO3eNJ+NWlnf+n52PqR6y5iDTsbKjyAy7eHuOng7DARBUTD07cNakfoaLxN13YjNDCo
BLRVrwpAx7Xh49cO+nsUlk4RSVsyb4UsDhns7CdjtQc1s+2QvVXYTxpzoegI7PWu4PQS91nU3P+I
Jsa/pYMqiQdGgkjEHTGMKNa3YQgqYSjSpmuVpkyR5o4XbFWVZWHbOzyDte/zr85W3QBhW47WEWbD
PFlUOkvsC10RHdDKDuDaLKDeC7G4FrIs3ANoE30MkbGjNP6ztqn6UpU1KLQU2ejCxQ5iOeQkHL4v
y3C/9LFWLQ6gn6Z29myB3o+/Uml8/4Z+zahS9xtq0w6n3vZJEhM8lthnLj99No2Fmq/MSwQHI3H1
VFeapcTBLV2wDE4JqEleGe2hLZzSOgI1pc+roWvX1mt6ivu+d9p4qKbq5FglI3ITxMKby8NczqQL
VF7geazfQNF8y0DLaqVHyrKM7BH1kXexa9IHAqX09NZnvvEw2yXov72uTR4mhV39l1ZV/a6jsHEC
ox0bfnZp2/ZqMuv3bWuKW9NgrhNIKpGroC1BMRaWtSoIMDc9zedS9JBCWJ02nDQFbhxqadb7gAgr
EVR4fWRMkbmz03JllWsXWu2M5A66gy5TOBOclNGlT7oYe9SRsyPfKtcYrtidotSc86L/KBaw7lOm
aejpBj0pybeqt8wCi+UhRfYw2z9rmW5t5Pfm+q9uIKGCOjO6l2HtXeR8oibda6rpyGi/uaiNsS70
sM0sIN98mbwswq5ICgoZXBxDBzSEw1033eJM8Q0SJZx5+EzdimMebmhDabKyjXeZqXHLFpad0U5j
QPkuN6MHqyqKVTtppolIyGozLQsdZihl2CjhSPAQp8LOSU6IJoSPIs4SwP2PvZNZbJZOB8JG4GwM
kRImzwOhOvWtGFdvODCOX6S7nuK9C2ZHCRzvK/c+NNKbUEeer9EMFFNhG5EvZ0QNzewGuj3vZt/w
FZgTPFmsPA8QPbFpHkKbxMk57t10KEK7mKfPbpLW14gU3j/dh5K6ULC+v1d42oyatND9m7Cl+V6r
qvgH8om4Ll99uIocfTNFnXfXpTb6THdk1XMNVFIV4lAnlZARPSzKHZGP8nXFqsuC+5sMRevTVzqM
0AIf4jTbuKcUtYfgHjJHMFG2bX+J4C2s2FWO+x8Qrz3GpNqzesRcOHsXOudufaCTjwScMG87Vmn+
Jj3PYhDCK6YXv2GWDkUoADfkqaftS+i7p4ag2iLENNldo4qb789mFCILs45XFHuVVvoce619aftF
rUeaWh5fXd1F4smiitPAd8ckpOhVBR1soOBAMrO9DiYA/X7F+wpuV+8WGRb+cMA8Qa8OhtuZ0LfG
xsGEYX79WRBNlUUGFGx3yEY8XwNHzMoNbas1XqSZmDg3dROUPqe15UVqGRzkOWJgagB0AdKpFBNA
sa/W+q/JuDradauxKExmq/wGrs3+lOC+KMRA/81ISvSUaDmtPj0lg5rtEHS7ZySvEoqpoKQf1Rml
UGcwkqXsVzXUjQj8e+u261H29E9wkC0SU5f6I/Cn1rNxk9X0GqJH+JKmgwEN0Wic3UY2gPPaCAqA
nRZd9nE+WmaJhFS3jHDUsuUu37V0YC1+w63xlGcGW6443ilhkqdk6jhcTEe2r4ljDUfDa2DEZp7t
H7+v10tXau2fzbeLPlxXsZhhpUqb0IR0AlzyVigYYIkEia3WCGMLmtLq6shqbSw9WwTqWTBZbZ1e
E6kbzsU2ehPpSuVo6XNSjwhamPkXe7BAFC2pbrX+w7QayBy7FmOeqz3JJCisER2oUjwALG9E/1jb
7mlcJVLNO4DpI166l1UZ8GL/kG3zH3er/pWK22K8q/axiIKZtZwrunYUD0X1t9HWF62gpppyjjSv
M2Glpu2LzvjKNR8uk39WeV1HMGe7isjluJbIfIbtkUb0DPN03AzzAWp+L3THASsr/rm1/jiPxlGm
84GRoH0C/Yvy0KAHLb89DY8BvxKHZTDZLuMfhPToJSTKiwXm3TXXGQp0RAaG775d5I9tPr12GJbO
Vv1JeXv1/Nnc+TNboiyFuxuQH6H4ROxcXiCVX/XBijXAEMMeL42yLg4VBxReR8eDyG5hLaXM5OhW
d7JADEJIsWE3zc6DzrEZQjJe+jxBr5ONyJQlXq9t3ryg8Lj0o/E6Z2pfZPMYQajR067eeGCkaQ3M
YTtZWfY5Fu6nXlcXr6sPntZcam11At79JyjRITEqOooEeC1Rb9woRYQmYAk9VUZ9qyKaOtTUC8nG
OX5XZk46OirbkzGs09FE2l4Ww2H0ECt77XEu/VfwfdBL39+JsThkfXMzyDwPXZ3gX84jRpXS2za5
TZD6ZR9mJp12WYC1dkqLLWuTFG45JQWXjmWPz1YynYbUteJetT/SMo6s8J/Unj4mp0MBnSMU6cwE
Mjo9UxC8mzxbNRq/pg3JIRGmteWxRgkqVv39vhzRvowxz/JldvmQHdaOoQXlEqU9iqAU1XhfGi/3
CZW+9P+z6Ct3Y9F85ywP5BflblX87Ka6Y4UQO+1h6+at2s0Z5jtNkv/LxLoXm3xkzBIFl/aW5etf
fEJPHm+QltfnpKUWCzLXeWAC4zLRkpJIKw+Fq/+uwyqDYjL2Cy1duHZaH83aXRemv9qo2lJLh+8e
1WVDqtpWnhVsYvgqXJgnIhx3bokCmq7pJJaZkpgF6gAmtMr6ng0HrLCVbwhbPpAdN/tO017GgbmJ
+9xUOBS0CzDnSPXG6ZzkqBPNRlOhk88fqiiueeWB6xoomcx+OnQzeQANgIXn3kW4aWyh27xDOoth
2vD5tiMPOnNAHvo9AyS2KKfyh/oacQSS7+GTJDoqEBMVzLLah7y3b9tSnRLPvdau/e4TsdVz30Dx
t0+VlnUUo9tL5clnz7IfxISGJyH+AD35fOKtvWcjpLuxFg+DRJ3OBMCaj5+pstfAde9zZnZ7uy8I
asTX0aA/StWwd0pNwXcmoHGtGhDKl69NnTa7RAwPo2IDVpO7BICyMWVqFkjD2ifj8oKFqjpyUrzi
HvJUlbg+rFkdlNr0e38sSM3BdLneYxpo8oWnHUz1BRTrRejZzZyn/1wsCRqIn2ZtPnvVPQqvwqGF
awKpQaRN2y+cxbG0xPPcjirOqvI0q1nf5/XEWCOI1AoFNhjlVz2aP6NW8MEZm8yq9GAo61oK/xuD
iAjKFYVS/mltxrsS87kHI4/adnrErOI/y0axbBe7sRr+Zig47481ydPjUnlaiJYrQ+08fk6WvLmw
awFi/ADiHcmbR+s6yN/Khq4w5/RNv4OgRjZd7DLbOc7y4ChqrKTeufn015wSijItTeNOAkJP2NoR
XDYei9E5qmW9cy2X9Q5wUH+8qjp/yosh0mm0Y+tuA7xt6aNa6jw2xXZJAVKHgRnKtP+sGQgksvsj
n7bn0i4kN8EdFUBDXJoHLS9u5MgWd4VZrJbskEn3gVL57pihEyE++/9UoT0QJviIZKyPgZiODAfA
7TLp/e1XCU3qugw/BNy2B6NIq6OfLTLSJ9+KhcUFRuH7hqw3FG3x0HjLm3dnDhqsNjGly8zhj5sV
v11mxqIz4/sH8kFqK1s7INfdAmE2VLj2papcPM3lYen8Rw2+zF6RKBpV/akj3Wnn7EVOzmPbOXFv
py+NIV+TBSGelx+FMe8wJz/75b1sLfwrMQq7vLCZ8a7Kw8K009RMoLkMOASm030WZYHcpjibd3fc
ltaZc+Pda0yQQKyomU86rY3xIxI2kt3uhlI/23UTTU2GYmg8As1RzaX06d3wJ68mhgTsNJBru+/5
hvYKeG5SsxMNfeRDkg5jNAdlTefV95/bDtmm75OVNfa/kGC3lmuAyeq3qoduHUZHANzakduwLOmJ
6Nbqc5a5Mq4ABgLkhyIcUiAwx08+GO+KFiYqSb+lnxkT5mjYD2N/YgYp33lbje+T2Z2wAAbRrWys
ElOfYR2DUJ/mmtA7ZVr+H/MXZ6RCEG+Ld3XW1YgAbLEzg6iWKTMR7nQs/CXWyvmalss1b200RuOp
8J0zukSwkjT9bSUUAG/8zVz9v6lt7raOOoEJiKa1H/O24vhmirIVKH+AEmvmCVaveSZL5V2t9g9G
yy+FR1kvef33/TdLay/YOe40n2RHBpFJv3F3VtPaPeGpD8k8MPI3dsCYTlXF/B4ZyAkRqZnZT7nB
t7WbWUbM/vSHsSz+w1Z+wT4briwdxBwPS7M3MLDYWbZgLmrqXmhmD4bWc1q5NdApuvlkfq4SuTcm
dSDoGXGguvRrfWGi5rNS3nFpuhd/5SZWFviyr/4bHP9XI5YiZmj1Vonk6Nn1o+FxSiQ+kKi2Zs8U
ZSFlVly10wtNeiSE1kQEIxcvfQdL0jBreVf430+MNt3jwbp3uzK+/xmz+UtqyOQry5zmkLLgHMfD
4C7fcwSdF6OFGWneipnqkyfl2XDtWf/UNPpRWd6LMJmwd639movI8tZrZasnu+XMAUWbi/GZ1uc/
f5TfA0kIuRgeu57JVRcj+WXsd8283gqWmcZq8b17X8XbpOT6t5TZYdCYRBKlxBrHKZYT4sSfCRkF
w2j7dsbK3+u64sswl7cWuDLqGJdAXkyl1Ljpk7Ykry3FSls5ftiUdb4zfBkBH1efNcosy15/XF36
oZtnP03mnVnvZwUGcklr4T2swiy+FuKWDHe6jf10xaeNiWW9fe+q9n0ptCSuM2acJ6yrqJ6lvz6A
v4KVtefSaZmC9MozWo24GBlPGYE1s4IRe7QLmkdl5bkru1dqe13KvWQgV6oCELuOtLmlMZt8MKGF
GkDusxodN2+qUnK3iPRM/hc7BE+oIX9uqIsYAsv2/iSYnV7cUyu6NdTGYV8ucyxyxFK0dBel4yrn
YPKUTr86FRjN55wFmlah+ioZvVg+hWxlbHXuEI84GjB34/5FkvcoK++7Stx95m8Hoy/Dqel2JjxZ
QN/DWbwgRh+j8a7y3uhpZKZ/bXa/7jIDTl5aV4seJPGMz23Exn7QdlIbb1thRYUqqEp0cawT47n4
H0fnsRw3skTRL0JEwRTMttHekE1PcYOgKA48CrZgvv4dvM1oJjQyZANVmTfvPelyIBVR9i/ViBOl
8RSUCz2KSh4ZwR51P5ytWv7x+GzDzpah48V7I3V36/9dx0x5VfaQYCHDhpgx6I22Y1/isZh3bpnv
Rl2ywSD2dgk5xrFst2g4OBOpEAs93QZc+oNTgnvVb43TZgiA0X1G1qr6Tz8uvqK5v1PEZ6vr4SAZ
d+CkQmJcGeHZ+OuzDGXkcJfzeBXYibC/9tU5m/wA7548CEM8N1ymGPwf56XZu36JfuaRka+q586M
PwR2KyLDrcQJzbPohS1w//XNW1pjbygebuLD2yzOD4GJvNl39YGsx1MUNKGc0hDD+87ufSzR/hPC
9teSGi8eHZqm1+VvsnPmiNA7QoPS+R5H385ugRKI9yWxwpQhJvKFOKjMwNhdHce17g04d+2+wHYT
PBPFCL0JZ6PUtrOTaX6bixpPRIOjEGnayvkPtXxmUbPN/eYww4dYGtJNC/jItub1JD/yL+A5LKiA
y8Es8DiiPFe4/wmP5Un7wQDRCOnYMXbWdFhY5HSyOqcC4x5MzUWrKhwlDYrylvfSIPdVOQ8+lbmb
dgfy8y+TiPeR1fA5L8FvZBivmYVpAguSUyHzudNLn6uDLactqvTWKKzdaIpD6/m7RmTbjhVI04Cr
lQp8G+v0CMPj2lkibOLoamTqoa27QxyhzKbqTIX90NglZp3gvD60OHEQ4fWTQzVZt/3BTsGxNtOu
662ZqX980N34Nmf6iNO/wfk1hNNcXMgEr14Css4jJlF7NyXpsZX1a0Cme17cM7f3NnBpfkggEVBI
TpPlEFb1K0bCvPFyem5MK4z5jGSvOAWSnYeRvEZ+HL0h3YwcDSm3elMjP0rVueFYkDnODJZa1gc5
+WIz2fV2vXGmwd4WXffSiuXgR9arXLJXVKBsb5s2+jPIFLSo9DxLscVgHpCfqx6CQsMW6KyPNfwa
Td5rTHkD2ujQLsw1U85ILjBzh9ML4IFNq7AGrPrRDFFtsk0wTsC65kdTR5e0HV+jPr4hHoyhSPI/
bpH96ZiDe259V9J9V3k3EfDTZsijrTfWOJwsL754DBIldxHzvGseD4/cSx91ETxkrbsbk2ofmN4n
EvV1EdYZGfWvKPPjKNtlddMeFgrZqLV//SxCxRy6xzTR+wj3aTf43Q4bQhO2JYFytGHW7mJHxJ++
Hp5NxyM5amJjyKAVQebIWquRIlx/w8nKal5FSlkkuTcqitV31IdjVV6jQGOED9ATBhQ8Z5tRZYb1
lJ2svkB9dPDcCu8hXepd1Ui8kbzPFq+nRcNjugVu6teWE3ZDQTWEwXRfBQMvIA5eLs8xO/n85Gn9
VpCsHTEmGI+WjvekQgYMI+QNZP+lIqBuhAuk4Jy3PPWvk+qUNqw6bdy9Z7uUwsvGN/Vr5DP2sGsG
GSZxa6c/dmg6QBdwvMU7MkPvHHZeZr7OPRknqz/5jbgEyiWQZrtbYUVH9PCV40u2sEvcnhqQ63CO
9r6x4I9yrzM9OzsWmIPnMJXGKzOGI9yKAZvW+Me1o7cmUAdyD2AdsoOV6m/cAvha2tDI40OZq42Z
un+VtZKWftZqQmaS7ImfnH2OOh7MuyzvyPMMivsWk0p/ZGyMpsnhxc+vBLpy/UX8N6W9sTFINUoM
Jus3PpqXe+34/mbEz1mvAqUYp62Xl//VXrubugUDYOFuLeM9xTl/TXX5o0uIK1Pg7YyOyGv/MaOk
lo7OzrG0c0pW90j7FIf28uTwTfFV0u66fMT/o0aCrkiCmYPJXgWh2Rli02b5WzMTaDfeFTYidB8P
gyHiD+bCZ9zM+7yevksvoYvHXrKJZYBokXm3xOaRrNS5t5sLkb9N48RPDl8UD/y5arFw6aBFKSp2
OU8x/sBfVoOdJcqVg1lFt85nO/BaVaLeybi6LBxNfK8fRZEg7hbfFMfvEBUDvLHWt6AgaoudQXal
jg1SweLC9XtIeJXrAM9lXbLg1B6RyfFh8WE5ik1LIOVzc7gnbbbvFrnzDWe3vm226OHHtNfKrR6D
uPoSLemp9RdmvTHS5P7jG/M3kt514YU3gu4RugdTP2sXw5CIZUt9WO/IW4SW9i8GPpV4tC51VZzT
5ZsHYe2x/qx3X5W4x7YSz6JQL57lbFLm8Cv8QhQoMI0F3ktv02YBQtlmPBpT9j7V+tSshvUEyy9W
gTMR7j7M6pkTH21szdwXPl419/9X6HqCFlPdhB7CWllybbLdY6JnDdsxLTepqL+norkUpQ3+iKEr
BPAGvEz1N6+8/0qfYHLGAAhzs7vRUcIwGbcufp9FwC6260lebPzOh0rNmIddXHkT2QjuVftFqPnW
Fh1uFL+0d0UjqnfDHZ8pYroteaT9KNG32EWVMSVdukOHGYbY63y0FqPfqr6mnYZyN2uTvt4QODUX
LCRMIRGpXOdkxsH3atiW2VQfi3qqDqhE723W/cHBdsAZTAEkNv4QhyKlySnZCapJldglhrOSuUdY
BfMKD8FZ1mGrStPm1rGSOGxscCXjBB+lGB4dCppx1C992iHqTJQbS/A6V81bbqF5d+pICPHHjsZ9
KeWeGTYAJzZo6CH5WybLvi0oMQtx1WQbQ9jGhDTS8SZxwPqW8VwSegqnynmdOPhnmvmmUHRvDHkI
ElU83+roC5Tm0pSbbKZTDYym/eH3B2fDwUHBToQiyKdTQEpoon/YZBQ25EueAW9+TwSsKGzsBwbo
xibVgInm5J+20Z3N9K8uqo/Z64E5WN0xNdunEqgtAJdX0wbQPsbxEdcyZWGFDmNZxVXNHSbrdnmU
OA6XxX2xHPk0kTHZiNrHRtFTFxL/wr/LA0jQlLesLy6ZX3/kypCnyhg+m5Jkez/S6hB0uJqcEwSa
smtLDeMvw2Ey1N7o/depGJ6brHywBuuz8uK3iHgZAzwXHE9OnLbR2W/mTl8WT2Mgk19Du7u1T+H6
Rg1ItvTqj6pbKPpIWlveHXk4JQbRY1OiIkMwzqvO23SOTz87WH9LcguFVV9GO8Xhzh1q4z2qkuGK
s/BQ+u6fzi3ISSpMrYNDTN+ipclqfuQvPdbHpobQy9wWKpG1nvzLC0qp3iIafohg7vZex+ycbYC6
scybWkgM2y3hPDeOmG3OWGVUV10HnQ2nSBXBZj2Z6gpfst29ui6yTB5X3kaS2d7idoz4I6NHeg/c
pTmllkHZBWwXC5AQWxSUbLd4xi3i5mX94dZdknqXyQXPGd+W3u0cLDRTdnEM3Goixx7mBEt2aQYM
arM7EhMVzh86BIQnI/0niuJC9vwSZ+mXmPw9o/arydZursbmmPoO1sr4wxlw3QaGT9I5tx6JQR+I
iQWMubxPNpWf7GLBLZNONPjzY9WhcRM4CXr31ZlKOGnGj+AFY0x7tLV+k5woE0d9PNkE9MxlV6p0
N7SiwY5enzyrPNcjufcEvhCK5IGlb3evVy84tt9rB02edMotivtfP83P84Ssyv/xZhf21YL1UlHH
0AfF8FsCpjjRdHHQA2ZvQb6F36NBDGRJgWQaeNult51wjPvtqjLK2b9HraCm71W7wxr2z201JWuF
CRXf891bqtes77/lIjVGHZIEukXgUcMvPecBosSuz8zjWob0XvSXp2WXSHmZDCO0phFM4/pcBTL4
znzupzJ+KdEzrKA4FW5+ClR0Hi2ydtDWcBqfzcE95YX9MDckfYm/Qz5hSjHbMcTdIsyG+rVdRhBc
3hVoWRy6uT9QSY5daHjlvUwaPL5Z/0p+GRF0rA5xnRmYZXu8RXgdae+zn7X5c2vvuUdySYrp1R35
/TmfcAj8ehkWSRdTJsN9OmUoPbzgZ9hBOHEC9zWumUgu9k0646Wancep9p5Mq3js/OF1jIPPCCA9
zVh7TRtKp/Xba61eFk29nfjlAyzO0/q3h1cRb1ILwNUKhkI3tIdm2zFFsyh6E1xdJp+ompaXPqkf
zAGyHKimiH5k8tM9s6Zyt4zBiUrvSaXqjwj8W2ziMTRa8f/iEgREmPbNY+U3x7U/mqnSHWbfMqpf
RY25VNblQ2TPR8hf59FTV6dB6KQa7wLryjtfPVg2gl1bL8lBtHjHO5O3OYLmtnOcoWaq0+Rbs22r
Rx9v9LFNNdAe2fc7rJnW4xQP8UGJLLlOUeY9WxCV8Oaay3vWUiETGBMnPZHp3vumEf9AICBYx5Lm
fNtMo/+RkDzhYYmH6qGaOGymuT7JQUFT0rMA1RSs3Y56kJicdW1+upzwG1fLh8G2IKutjkpr+k0U
lp6aS2GVAdi8ggOR2mSBkcJbz/Tb4gQT8fQb+DMycvfP7aNzFBjejfA+EzEMM9ssIqw0TMMLqNu1
0LO/nSh6GUvgYapJOKiK2TkXaZ/+1wQj3g9KhnAdp7lCRFjZmY0sI90DG+bd8Tjh+mBqk/zFgKsv
NszUTUXzvzjlpQlgEKVdfDBmiFoDTfb6M3HXf/IFMxAv/HORRz+IHZ/B6BwVSiu4u9rYqJHCqIzi
WyBgHqjiTzamBOX8OtpYcJb0UH8HnnNJO55hciGYUpP5vZl6vZ+N+aufiiMkvAtDiUcPL3vi+L/a
r/8UanyE2Pe7St1sLHsnL0+lWIMp0N0b/o74SHVH0dkzD02m5INQ/jvGQch2TolXOQd4NnY/ERed
3TFyiWX3QyCSySByXWW+kMM/ja37QEwIZ1q7J3R/xSE0/P9Kh0v0mqTRbVTwWdt0nK6BUx+9EVYd
7pmnOJiuAk02r4cvMUzfHFX+3u3SO6aDa4QTKrHXcMC8Vc18YzBYsQbH/Gvp7Fn2HgaO2epg8Xg7
bAVPkSGGA0Lqn3GxL3BICDGSANp29phu4Rnt+oWLnkTjlyyzW4+tItR2yqBvCO446Z/iTDKxH/MK
RqI+u8mMKwHSwDYz9J8pItSW+cG/aopGZvvNagGnaAu89qXog4p3oTCxBNJY114HTLBvyNBybG/Y
wyt3jkpLzCE1iofbDM8UZubB8PsnR1IJRCacSpAHfKI2UA/tyPusBQMBKl6Mpue6KD4mI4YkuMTB
KfOK9qoUwR17ttZ4Ohs82Tv3X1R3X91i+U9jVt5Iufpnd14bOry/Ydd0KeQrxQiTkfKGpeMT5c3Y
0X56p7Z1gGrU5UuZt381tjUcrQ84FW9I+wUpVyx1zsL8MMEqvY2Xsj4ZYz78WGIRB3eJ/cNQCfPf
ELdlsEkiHJ3CmpAy/JZRQ4ElVjVBeU/dUhyCSn0qBd0OwZeql4WqGwXPdVPaebnhNoLPE8VbzSaT
g5db7ybd77uYeQwNIiiJa74OZv9bIupy5lXxg+oIgKjKeLO1Lf7z4rn8sXES4DQB5w4vbVZhS2V6
9MREAeS7z8nEcTkODgiPxJxPGgjRhp8jyWV0sH/y6MkuM8A+U/5qMQujZKzGrWTUlcyamc1sIw8b
fFbDUg7XFI3mdXD9ae9Xrn8VBcHn2J4byl95XpyC7mnowYr6TG9veeM/NdoE65Dh4rZUQWhZphFo
ysqMMFM1tzSnUF4GB1LeoqIHXpac4fP8Us3U6nE7/UPmYXYyquCFfDizqTYg9pCPyv0F+P7e6/ZO
4PFeY36A71Tgh9CQpMTEqCPo07eoiaGE9NQaXe+UuwA8ObAjFAR4wOOhTyuPjjJ4SQVm9M7T8U1p
9VV09n+274NpHWqs9oIle6VXNy92NvyZMGm4TnwczKXk9KCgpyu/5HqxNqNKH0dF5F6PhMvJzJb7
3onhabkds4zcbcNxmqwaWhi/QpkdbrJYnlCF72MsHSzU1atdWEsYlLT2xI9q7PxJfmMMb1+60bI/
Aw/3UWLVf7CnOLt4mv65Ofy2lPojn5nOTXOV/5mH+c2yhrvngZFy27z+bMtMXRsbv7YKYkZsFXPM
vLlYWOVPKGl3q/ezQ1TbF52oLuIsJ6fRDPhyzErmuFgxbUhrLmDgLs1ZVD0Gb6O5Dl4mmTLJ74mu
6kGK7MHwsVsbcXGosbNtiHD+1w/Nr6m7A3SPGrRZcbeKlPbPhCM7/Vs4GuhFRlpPKGPcSxvJVC4e
spe46B671rpPBZeIHFA1iDiqMHCrLzuhzXX6/ilpejBu1W8fi1/Mm/4OBQcunDT+le3yZBTZrS6g
hqz/UqYVtSDlHCShJ+oePMGeTVyCg9qVK8PA6ngz3Gr1AUFXo974CsoecTHiw/CKftlCumkudpLK
rU/OqsnmYx/j5oKwSBYl6in+jipWBzG1Xom1InhOWbh6QmNKVk22CL3AN78DfzGeOhxsZ2/2E28L
oXLpw2bipKKfxnIHZabdCpzgl9IgyDOzsCf0cVZcqqpgOjA5bk/EVLOnISVf1LmGfbVjuLiHZYzr
p7HJiq+iFSYTNwycTIOFJ3J+v5nIVWAa5OGZeFWfwnCLc2ap6RfcFmndHkXfo/mFlfbsGHXzarP7
2V8azNBtYOb3sat1w8kfgJG1ekGyLRqYprmpe25tT7xrPWtM8STp+Zin4YzZuzr0cyQuue2njzqO
4aH0cnnu038RX02B56ewvqU2+h85tcxzfCuu8AUMounIJ1iYgKUrLNpTk3/4efGMizDFWqz1CMkP
IM9HsQZBySuBFnxACaFnMkctT6gC+S62Gh7fEmwP97pKqwcy7G9Sd8S1c13gP6uMeK9Z4bTs8MGP
HwrprcKRH+oi4HyBPeX+N9XCf0imnkAjni//PwFiSoXwK4tNxjECBTgdWddU9AOkkEjEMG8QRYwS
w6zbBvW3btDnzJiu2gPWdO9xGOAQk+JDzcYUo+s57G+LdPEmspZRTSLniJnpiOuN9GUETiF1u496
TsUpmYhDqkUvNelwERyzIrNO0BP0UQKHR9K1TMxJZhRsCTf6Z0DQE9CWVlxjPZN16xPvdxg7a7VD
z47HvWdY/7ldw/Gc5opk20hT1wOhzq10embuSrigJvw7zwS+DBxQjLUIMDwnBXLEbATIBFJ6T3gc
qU19M3EAdhJna7tkoZQ3FcZ0TwUWxijxC0WRDAYTP4lmVXMz2WQBLg4KYEazTrhz7Lz+MWforpSu
91WJOaQel/msQaFu+K4Gz8sSYWzlXD4Sbve+xnqKHodgVKcS7SuMoo7r3R7q6WyNS3wWpOr+OmOM
UmBX03ERpRd6iyYOnfrR85y56Y3E63K2yINd7GpOgc31cxLmVoJKja3yk9gu2G3T+tfX+DS3LduI
jkUQDQQUPHjKmWFgGJvzaEWjdZ/kFNEDbbrIsPfYnh3UY35LeIpuBAYjWixfOXuvxHOpiaWjmAfl
fJO2C5zIo3A/2w5h8qelmIH1J/XQQOW1nb966YyTmpvguSi03vPNYNlP3rvy5A8zJplImelZSuaR
bGgXLUjwcizwneZF9q2NaiaaBBQwnMY62c1SC4ZQBhJAYC0DvgQsafsE79uD9EruhxRB8i2ll4SO
KUBu+k7e//V1QztfCo8aZ5o9dFJdGeV7HSWGv6HUYk/CnFn60R90Gp2GEjcSzjL8TS1MIyLxWGVP
fZUW08PQpJGEUulOCblRJ2DIVGE1TQ1/dSDJ1erfzhGaJqpDRgxrMUxWoXA60tBnPqoY25K1W2dM
/yeb2HFBgpRpuL7KxUEoy4EfhsYSuLuoCZbpYUHbeI6w7YaWmAWWijhV+yH1pvogODK3ddwhOEcc
TbWu9bOU2n0vfaN6rnwjfw1sZBmMFNWhmrTzJZrC3tRZlh1a1iM9SFDPu1ijSVWS2a4dT9QtPJTu
5whq77VcYNnpJYIVoxvvW2F/jjfV0NUSJMdi94eeixGYguln28xu2p306VCjOmuiR0925VWLBM5I
x+LF0G28OcTzsK5ACDIyKyTre6xjHGjTgm6jfFl/WLZbvhY0PoTtK6Jn2iQHQjTgOhmBwKUIN6Zt
5mpnDaQtSPC5IFI0O6GxscMCE8MPxBr/VwmnegJmC83D1s7NDkjzFc2Qbxh32bva80WoU9Vs3MZs
DnYSiXdCKfOBb+bK/6DAb0sMMmEE3X1DrhQ5IfM6DqXgt40CQKboqZvBaPNb35L3fFR0r3flunre
ZQFoMA1BfW/H0r1bNTsHqUGKp8CEmk6CWb8oHH7Mgz2yronCxrEns1KkOw8b5QFmlvkVc/bc4op0
oitVi5IKvejLwUO0tRnjn0cHanon0PAT9FmK6Nq/G57OblbnG0ThzfJiytR9anMNNYlo5MEeMWmg
N0G8oChoT3lqOC/JxMJQ0Yli7zBfeq+LPMX1ng7lQaUoO45htFeDSF2+CSpScyPZ+F/XM4L/hkFB
NiE9FVyVVBD4CUBvtcfGJba9c+7CVrub8G/QAaeEza8zeM4uL7a9U9j/vEEYz2QZwLln7rBNBVKp
i9LhHf24JiktZdnwPBKJcxZaGzlQbOxxXFtbIHoYmJvGPiYT5s1GwElxGiKaFoLC3iLdu00WE16B
qPVh9OLiJ+VS2rOCFhUHzlXoegpcmUfwwSBICmi0ao1g21lMtoiv2NvGx0UWJTkzFMtB2FhHMO6k
BrAuo2zJ8iXdpx0M6i46LxmOvlvP9zmZ62OucWYc/QyiHlB6xoimhpuwjBExTndU3QGM2rhTaZw+
Rmlr/YLgIEiapc6zL5b4CTRAQySzLg5y9AyU42Hqj3pugddFdM+4OtYN9CzxWfq/tt3n5b6hKXZw
Nw7eGR9idV28DtW3dqGiZw1TuGbuz71Mad1shnGpdP7O+difoHJRjkuGjayckUfH6ZkP1wBV82wp
DsYI9dRliHkvZnJvIRf7mlecgpdGBV8ZntzVcyJeMjQVUBjVwoxBT3Kbdob70GQE+fmQAb0Mi7W1
s8jDJ6t/nSEoztowxRU/rvjMZg8UJC0odV+V0RVsUsLce5ZyNltLlsE2jdd5/xi7b3PkDq/OuLzZ
pchvrTH2TLm8YtfJzEcpAj66TVq/ew0yn3mPr4ZkCyVwfKwmg+iOeVlrFWTR8bMPGNJaIxYGk24k
awHVsUdgNlYADvGsSTxX6bst/F0L+T6oamjgEYg/56dRLR2Xj3OPvd5U0uuEO0veHSNDkLQxuWc8
a1xcsRJ7dxmI73sD7Wy1RX8k2hM7zZbnao9VktFfYPNHoRk73fBpMdznUYXP2OXfWTx9DWx7mOVo
buQiNgZVQkoG0gehBJhXhosNfmtwxVYn7T2J06tk8oQ9mjvmhfwI2DQz5H0LLc87Bnlz9ozuqW8j
vl0wSGaDbrDd513ztw7iO/sNyeJ1ZMn8sOjVT2qTtqqTr8jxWbqgl21CPoOjiuYpYo2BCwyFjOa2
ozctFRzpYrJe5o7ReDSZRNTiFyZtxyUPKm5GdlE000mxN2IwEwzvy06wuCLmoSwka33nvY7Ti5jm
C0vF9xmgdXKI99a/TSmrE/TfCr71MiV302xw4bRXMXwM5QctyqVIg22WMgMtvfNiYyrMSqR4IH1Y
dhGCm2FercTjqzHNNBqqsfZz1pFkgdq6WVrZnlrpO480BQUg5Hjww1nZ9XVaWAySM23TFJF4Yoc4
8R+XqkGYiUun2MeWYe47UyxbtChgbZ1n/pPSUffMpKoVai1LCY5udAxZoa/67FJ0BXsd4LcSA4Zn
Af6KnHSbNvMddF129KXfEe/JoufaFQ1dWYq1Ka/BWNjDjFWUN3tTd3X3WUo2NvRUuyer7OdbMar+
23WQiws7X54W11BQp6XDEgCBtDIbonmIZVlfNcuVnibQVbjaepSavsKgbbsqf8P6DkjLXZa3xFED
vqupeYy1mx0I1kV7wzCaYw8EY1NUEAnblQBRS9vCDltlv2lZ9Ht01zn0O5Z7ZT1M98geucJskqcL
zgcHUuzgbZipfQlPc8gC7M73Rrfg9NBRJ845yz52gN7sPWup1t0Btjr59dATiGzNA3hYA9GONFLi
wNJLwL5fXB+4kOuV8tzGVSyIkoMrz6QXHJOiKPeVjeg9jEH9LEd34u3IYvkF2YB9IVZZOF/o7OYW
HFnMQBbE3eI4v/Uo9RFQiR+ifxP2KF38NkE1cm/3ajvCoIR64rmIKhORQLyq2DC9ZN9lMYNJxSTu
IMGvbiirIJU4Vb8xvOGPttCdDBJvOz9VJL/BmVDi82TB6TTMkNlvsh/KDJAkG003WYUGWhjDCHOC
TJuK2vzk2y2MjMKNKWzSdFowrU+EGfp4WXa28LoTQWnvxpoq9zMbyuK74vnflz1T0BRD9/voI27x
FS+fEcRvMtBqBGqdzvVOL8Zf1RY5J0f3Y0Ib2GbktGG/W7ihiu5eVr65q1sMsYEym11tMFO2B/Mv
KmEX4hLudovtlSe/cDGotLW79TG7PgDDzY7OJFgrIlJB3LmsPohc2U99PaKNcsqe+sIGE20wvSqD
JLoIrsXvIRNNWMxYFnAmA0n3M1njBQYSHOO52XSyE5fIodQz0gL71FzXT0oX1nvbc11YEXY7OxX/
RF1XzxLuGqthCo+VHjoJlesIpHahX5kidCfBoJj1ATSfWuZqbwnHoG8ArOTFNQbIQA77YR71VhCz
u9rkGLfxQMhQc5NcyPpjx+uJVpomqJYmccYbT3PBdCZnpQURpPHc2Un5AzGvvI/abkJril0KFxkd
8mSYnpc0B4Qyxsl2UhVWShv/VOnXVTg5VGZ20la7SHmEZkUrXtRUZ8Tzh0ZfSFhiNGOXawgzTx+G
jmVB/eDYOx0zs7UGc+YnmK8vs7vcrTw3/gVd0R3GtOmvHXth9swoxUOUFfi36Q4uAA5w6EimB8EQ
DA/0c86rhQF4lyQtjsaCD6M1dfxllFX1PvWxfgDkaD6rmlvBs23itBbxiYd+1s6WvK3xXEWNv3Xs
BNdeACKPjAmpD9lS3tTGfLLRcrdms0znuUgVKFfsOTruP/OgbyREXyYvqY/hkE8ycnZmnmsidYZW
m3y28wer78tbEXXVekqqQ1unqwvFbMMgYnFO6Y/UecSa1LPNx3ob52T4bYXkWccGXr67Avm31z2A
GGwXIUkSC8Tm0rZwq4T1xoTb3seD/W1TxJ17wL4XYv4kgwzgBEYF+RAEWrGrjJowkiSJk6Y+pUN5
VE1Em4Lfl7KSlMQu0u0eRYlA8WvcT3s3ti65P3/PLl+W7VPIVs5P5g/vDt+oSA2hA6gGkuBuYbbN
Yq9DE5Vwf+Rh/ffAT3kZ3WPqfqnWY3No/QfhBYkXu8nciDf8HtsyCsJO3SaldzXgAWz8Xp6CxWlI
lWkUv/lmLCX0gmBL2AYRxr5M6ENgAjYzV5/ro9MXEy+Gflx/tGc8wSk+6cyyhwOgUpypdnkWcfqm
m+JWxBiuLEv8iVkTNETONeWGUZCBlhaNVOLsNcSu6KZtDud2E9vttebIHgL9AsljbwcVTuf4uCTF
y8wvyPPhbDpUr6oLxk1H4LxJU9wBEoHAaO/42ZYJNtUoMQVFFxglIQJLSDn9kBrWH2Fx5uP1dbOW
KArZWCpdDk4WkTU/eWMj07G/aBK7zCz2EYjLrSHUC2MVRtbQHAYHGtGtsYfQSm9N7x9AI6L6BS+R
PWBvzk9WCiO/w0cDNrzrWMynSPOtj1BKsNUs078GhMptgFs8jpafVMPsD5xwgnaMYoB5Y8iJiS1b
U0LZWkAn9t37uNxdGE3MNz+MksuhfMjMcWc60bulmcQs+dFwxLER8dlIg2MzkaNgwTWXhX5hSY8+
8aP0hs+Cz7jkbxtprPZ5Cghvfe5iar9MClhHAakg7+LM854yAMPqTx/9ra0PtUxb8Lj4qVZ/dPaf
G92xLF3xFLLYQwCPxJPiWdaGp6iQQH3bsbksAl1tBa8COiTWBAsMKsYmcPgi4ozohN4tBDTXxzAV
3suUTfvcfi7gdqY84b7Znfw5+/ZLAUubmnXkQPyY1bcRt5vJ/MxRKAUfLltmri6LBsAVYp6NEXs4
e6QRX3rGvbMuocBycuNOs9O75tmYKvvKn+Txs72xbIIGN/Ooye9arFLAFzpiyvaCHSjpnQvuwU2y
m0+eHLUEErKMBMrhsMYS630wYJLIVPfmD8ULV9xODXrXkNBZYvUQ6OZ/LJ3XcuO6tkW/iFUkmF+V
s2TLtuR+YTl0M4I5f/0d2Oc+nTq9220FEFhYa84x0VhULA7lvPfSC44qivV0yeS/TT4DzVhN1aSD
8OQqMcAba2/DEH9EQ0cyg/mLUXEP1ePhlYlgn9FZ/e5KR0NUIAHngR08c+dm3YvSv0UDAlXS6Ius
2CTauDVCE40A6TOjqZBJ2nKIvM90qP4UlfZmGlO7HjrnQ61IGo84PPmrk2lcTWC4MNa3vpMc9M6z
9xViqDqb7p17b6KHDkViEeFbNqr2YagEzhGuW4hy7NpXCsHSyHficQkJiIndDBVzEBOiv5odZHaD
C1t+KtlrscqMOtJUHBzuZuQxxhY/HeMBDyvJKhRofvAC1VQ7Wo0gocf0rw0UIc9KWFJJQmi09d6k
4WXqUe9wCmzyRCK6lZdSrc9KC07cw4xVbrHHjuaIaQwTUp3Ye78j4LqpkK/a3FfUQhCzc83m8UkE
4M5Sgp7MBMSgtZWSCmUK6IHyB9umWg1JMmztHioSqM9s7s6V7aKlGZmMlijeV0URob+sJWMj2RV/
utoXL5TP0y4STo69MG5OethLqjeuZobPrSJ0oIb7wb2lTipn2vMKXgpnAwcMYnNzKDlhLeMjInqG
PNJOm9aZCIHmATcnGBD5fuF072B4TtC8D2IOYYnW224CRtKbB+RblGheS8ctG0n6w0VNQ5i2I7cc
Fnx/lXH2gJ4GZj5u8o1M2AdlpFE/Vy/+hOdeAoFYmZhllg5z420Z2ue6UXV7hDaBT/wt7PALENFF
3dIu46L4iYyR/AgagKy9fvA3fDYYk/tu67ZoA4V0XshR5l4HIZsIGUT2UZgcsP7ciTFYEPh3L0Ky
qEgDQI3x19DQz8dVeuZcwbAoTrUDdBtQiGBA4aCu5KZM+AG9Z69Fgjc7TAy4oHZ2oi0dnOVE64yf
TOS/HZfYxAAEBsl3Rbv01OlYoFpcEFHzt+PpN23adL6m7FIGCmx/rY0VG0W/GcMBOVHv0D+JPiAQ
aMtRJizo+jOg5w8C6FBMiDM7IHo1+0GXukcCD7apFZ1CPbjS2XnloknrzBPFqkvDczg6G69qHnPC
J9ZPLVKYoVhX7BiFnidrLM0/MEROzCtWM19hTdQJ/Z1DNjb0PsXRoJSGPvQ0U8oOqR8HnxA+0sPo
hWElIgcCpW0en52hf/izTppSa7KECAxMJKp1jdZi0jE9UKgXe4Q/wK42GgQRjE0TLhvPvwtgyHVC
jqbvN+G6YNeA4+FzopcjKU4GjekpvKs3AZJfKZqGn8nUj1zNWYoZRANK23HPbREcQOFtRd+9BP14
krz8vCYwCbX0KvSGe9xqr6Bl4pUVTHAbBupYLRQLaQHG0/B1+gX6/Nymv8KeFwJ15pKM4z6ng+YH
pE7UCDJIKAI3n2CjXTazhSO+f+tcuqg5m0/fA9HynaudMmcCOsiTXfRA5kJuHWX9VpZgW+dQe/Mq
BGU2Sok+HIhjSfuf2GHSrxv+mhw9olMciLWBrM50RkGLTghqqyDeWprxQkTge6S4Vxx326hEHCyN
agnFsmUS1Z1NZOyOzoWoqofNCOrL1LSn1U1Iz1t3m3GERtxt6p4+hjDRVFchJo4mven0YiQ7XEKe
OembWzqoBI8W74yOdlaX/3hed3S5h/eGr0o9tgDu7+bSbtwU3aN1ZNVKsv7ym0TNsRzmoTp79SDW
fYXLvRFGTWfQnNae0hp6fvjsteky5R5jqflvKbgQjvMsLxWqQYv6MMUVSerhLcXc6mU15i6Oj9JJ
vkhWaP50qL2PYTF91oSr3uiwu7gmjYtw2lsia+dgmZX/KeMheBO5BabJD5Fuhuh2AIXzjgIKJEtE
0AAC1Lmd16J1jG7BBLa7YzLnWRhfNKRBDJeNLkag6nuvU0gk14yRZ+16nbGoCB+DnsyNPIICXp9t
6VQbJi4FAHd+glDWQ2YloJwswifNigdzPmYGIOoKpdrCj3A1SYtxaI7ZxvMU8Y7yjeZxJdAFgkhU
pwfTPAQxgHd60S6DeQCN7EngGrq49IzJ1gHfCJmdSwQ1ay6E0YIkVEYbTm5urNT/h+TSXYaWmTMS
mE70J97DWSfPaM55RzaeEMgRzwL3QN2aHzUIhDhsOhTm8jeIh282pOhmR+LVqfwPomBf6UPvHEeY
m9kHjt1H5j0KDNAAxqryzZcMMgsjjZ1V+eBKUe9OiArbMNAWGaFGWxDw2jkX3YgPC821gSmA1dlX
8Y3uRreqxxydBMMGARKfGBZaxH64nfnYTR8NfYJaa2nb3h/082+e3bzIyXmo5m9IQqOEEo81G4Zn
ItOzpHlexfMh5rXZ5vDWx72+gARCGIseK/6EcZsshf7y20ee+iHNNqRU7cCBl9AXNdNkC3aILnwO
J6HHS+MhhM+L+GAGJrV49E5PwcEXO+nrVvdcGEr5q5hsYBQafIpW7xhwAF7ii5V3uOM5TKuR0XTB
01pHu2C09mUTc23wprXeWvmanvdLbFQv6JG9vd8PwF4qsCVAUPiO4p94Dv7kvv2n8lCLV9V5KPOb
Nfan0EHhZ/XZLpyNu+uJ7suMrTdIemulI7W9st3TKeRW4F16Ob0ONWm2BvF25qR910HTv/imF64G
Lb2Uaf3iZi7IfY1bE+krifaSZPqwiJnB+mnG/ZM0y+0M9t/Shktq6+WuEYy54v/+0kRipx0m9Z6t
mytBvHP6GGlyh0DLnJtiJSsv2Y2dgnFnzEnLcFwT5UDzqGsYkI7Yn8gK7roPN4obAIku2PX8wxj8
B0Ks9VQE70WFZJB9/cMx5Q0ZwKGJwn2XjGd068dp9i9MCr7Mgoej663NLKcHwpZvnfbGhun8habe
Cmu3zawqgYaDKM9LjXUK4na27EPErbZBWxvnFDF0xBnrLi3fhLrGrTQm28VWrQ3DNN7qhnqrIhzV
n1d5avsq73qLDT9fTU5C/hk5R8IO0Y/pzGLC2X3DxPjPNanlzWDJiju4GSJ8KHQ3LXG4CmvQAkfG
WXThI5ADOrNVp0mZxFtPUp4O+sh0e/bSjR9xl/a7Mz26s59Ge0/MXO8RAIfdBH3MIg0q7H/pykBa
iO+WlR4RlvyJsC6tijp/ViP8J24BUhawUETFNM8EV8sRAQbjn16Qf7XwM2dajjra/dIGK+9IV9+F
U0tAwtzau9ZSifaOAfWGACnEV1lOQ6Gnd5/5zJqKQtsI/BcbxpEIiyhhL4WW6wBOAsh0TqD6UqY+
oX5gFhwPegUmNhdclSs+9hzZ0N7575qauB4DOMZXT5ECwA1BzqHI8IfuBRmYvDBlD7FM1bLeuE7Y
7PrUTfBCweBbDkGsf9d2gXWsizTnxumeP/M8dRFfoIrrCCVHTKMATUVBDHJi2c1yTH1rgzkSkCox
LiPfC8dCOVsw54OgW6LJRjVppvS3bLjcjuF22TJC5bJOfT26RM1o0PlrxWsV19o26mKY4s7o7u0e
gLycqA+j3nMPQ9CiGCr07KTD/9mx3ZjrwPHROvVzsUXbIdcIWe3TnGswSiyTYmlQkwgNUD9pr+5m
ziMA7FZdNyv++ZL4Xg8Hoy3iI1E5w4oMD9oTzWhj+oiKZ9lW7H0gt6mlO+1gJxNhyy1pGiqqeWvX
Ibhn1wM05HTSYWY591vNYdwLwBzFIZPpTZRH861oefI6LUQR6tvaS2uyJ9G6qVlPRrv2YamtZcVk
rDfooTOFiNbC7AnmNNmozQG0iJFkDvYyqwL1UifXoep/BdgCVlfi7JxQC6xVA+Hy7iiCQgX1YKHR
uVt3U9YfS0t4J6kNCC8yL7+Oc662cYumRjR7JZBzUKsLrinJc3Qab8te026nxJ/XHZJN2PlM+oyE
s9Stg2wb6v5fm/NIOXZzHksXNgd68Al+SPRlMZtYlLV50gMTABqzLJ6mgiHEGKxTNe5qfS7A9l7S
MdPY7iBInqXX/LTciNAE+P/MsIS/6tQ7x3c+2yE5tEN6iE2SzWmKbkz6aL6soXJGzQ3VxNoeUOnC
ryDu0cBSE4j4KevWWuRBs/ZANKaauFld9TuLGo8zjobFoMyJZaBMMhD3WMZ4RgD76bp9TMHmIN+N
yWrvPk20wsrQtarj2TrovUtN13XvU9eNKJBJq9GiU+GqjJuSURefBZLVVTbh6leGjAJuL+r7A3zx
VW1bj7FKloMx32NRQByItoJAi6pjWmvXb9Cd/3Y22qio4graqqpEhidn8k8pWaFGqZ2HRLUR5ck0
gn1TFt9RM1RoJ+VhipPbmNAVrZ1XWE3XoTM+m3l87XoHez+X0pRgpTZ2hoXdaF/KmOJO8V3QDYrM
4prO1tUtbbQy6WeLM6/VvK3VVBdBz64CO0NWVHSaIC5xNmIXjEGAR9WL7ZiXsjfwrov02aQMjgBA
wTA80Qt80+ECu4NwFyKLtrM9HIYUhoA+FwwXtXof1uaryMXGndOz+v92zH1SgL5Ph5BO0nQOPYJT
UFd/Z12zCd3h6uv62SlrlkH5WSnGSSvHD0/2p8JvfBV/pANZz/0t0xB6Yi0eyW4+oHM7ICph2Nz/
wSmyyTO5R2JzqRx9ayI33vimZPwsr8i6r4L2loOoCK0Y/JwiTF6s2Lk11Xwz/jO+DBfCO+tjk3Q+
F13tRDmKt7iiD/cfyyOukBHVyPitzHmbbXI/ePCYPZFDyMwJPV1QtfdwSt0/NF+YRUVpdh7QaXkd
WLegcj6NwtiLfAIPZVCtLHBIeW8OthxeHITtWTqXhvEciSMhnLeEc8/Ii/8+2g7BoCUyYCMwowaC
KKOYGkcOE5MxdwZS0MJtMym7Ka1b5q60zI2MUWxo+S+CDhpBreSMuwmZ4TBgbS3HQoqp1pEjcheN
EiUktQfBZXdEd0ADqB3+QDK5g8ok1dsJ2I6VkKXUzY1B/QElfjXERIP5mXz2hbsUXr/NIIooepaH
99Yuvwf0cjCfIeaG7VJ1mtPGE6de6FD9ycpVjYU61NOlbU3jth1BU2CCjels9ta0zqFS1tQ1mDeJ
1KCVC4Qc6uuBEcOnP2pwqnAil+maA2aTmMCvA+Q0gXkwyGxnrn5oNcJHJstcdDR5MkZfxyo01nUf
PYiTXk5gDjgTOBI6bn2GShV/78rZw7TNbNaw078jqzlgI24NMGSZpDVTmG/SAE8rp3yn7BBydJDu
Ryr3pIrhNAwkA8me8oEqiouApqpNPf8UMrnZjIoxYDK9shEW1iljssCV5yLCGzS3hx6+DVX1DDQ3
g6hhWpiMgvJUY5uZx/jHLuRR9UjmSZwxi7z8N0gGl7s2G/eq++Rxh9hS/L6Ot4iuN3PA2VnR1azF
vNIDtN5tzM2f1pBdgjgAGLMMDMwJlgjufjat7XK+1rKHw5mN0BCVSHm+FGa4QlX4Z0b7YmZ41SWG
gZ5CIZMfeZ8d1OuKggj8zwfN6zNHyMrL0vcAsX44Qu6yPKo4UP78eWJTG+jWLZUq8JdOv+dvPdle
0j6/hMLjzgs4Qkv2eqFuq9OaE21dWdhZaVj9x6Ux0lWru1TqZOci8An0U2q00He0MCWwo14lWCEq
0ycnl9lvEsUrMQcII71dmLo7m6tSiBScfFelR3devF4/VKn3UtrGBkMRaldhYouw2pdSEF2fGMeG
ANG5jfZZIJi5kWUIeHm4ommBFZF5S0tyS4z86ZEkI21e2zu6KMAWU2l95Ph+FpPENmlOSwP7tlqh
+A2WHa9/AFmoFzhtWNnBMK+z8KPgoOuFvRY8tlx0EQTLj8zCTpqihjHqDGK8t3UMz9p5bQQG0KoR
JWB8iSi/9NLcA4W6RYBgh8b77FEDcb99IyBKRd6zJRMiPzoPEMZXR5a/UPAwFrPc1aMihYNznYTs
AJ8NKUy9LOarHqt9zJs3stbkL642jb+LDyyJ0cGWNOadkWRJuJ0p1YNpraqWth/5JbRmpP9b6w1T
9vhvTqIkXTxniR9/L3VQv8z2g4VRgrAtbXqznvnSWc2rUZvHGs8hbRO07XXKBH8++XVpbWIWRd0W
b7TMNpZPpTQXmDss5EIA0ZZDGz88CzeW29sHFFNguFFScNEouUUM74HFXZV60WLrAcbS1nsmcRt9
yB+IIAB4JYQgD0HyNboxy6kl54yBJJs7Sv0qi+8wEnaSaFfgYt57EFUngzCR1JUOlPj2y+16zMxQ
3demEfIux/xv4082+TtDtMrNFHc4xvTN4A8vVU6HhfJIHbE8xdUX9L2TkNN7qjs3z6ZtSz84g3nO
Z24bxbvfBqdhlp+drY8L5QEew4iUEOvq06BqPeO1aRwy5X1nX7a5ojKN5LYjJ9P6GyCb16Jufgsa
oxqn54Kw6nuhgic17yITd1vMnKRlJl7sqr36ZfQc6cHuHGTzNzoUNhpf6Jq+iYXcpe05suPJioGD
nC7aMKPVCFyTbjJKsLz4Ct1km1UMGqHfIgbHP0lHuMiNvV8BU/dy/71FtL1wXJWN1Ojli/Di4BJq
eCS59Y/nvuQC1Up7JRAQDcheWHE5ZaUbrCgilgysd4UVokRB0tHTwgCGEY/WzlVl4FDnIWpLlxkb
aUwneuNimw1R9MrsZ6bc9+z0CqrKppsMeCl3zenJxZbEjqgNh7sYBG3YXkI7KcsEegccXmau2kCS
oN2c9Xr+rBwUq+OYmlAGOMOIpNqzKIAYlU+KfMH0Q2ibcaAHqzFh8/x0G7nTZ1eVyGCH4Y35xrvm
RiHoF2ioPde9cnC5LoYaOiDnkpGYutDa/FtY7qrXTZoQzbX3YyapeCxMrtW0cS5xWZ3LhqQEp7v4
NFcWlIE70fUvKHCLZYeFwa2HfFUjqaAk+U0bPKtUeCihXlspDxqof+xFkXNvLY2PWorJfJ3RFByR
bk2KNmW9lyGE8Jr+y67jvf61CpuxVpf4jNpRU6L3txFdcc9MoEdLe4tbPf/jEYnwcCQVC6153FuP
QvYYaZqIRmZG1CnGG+e3CsPXHNYAyMlvBxKYdJj0xuMNgZEiSo1n8kE/sPe+Ejr6WkMICAPSBo3C
uzqNYZAJ0HGtB+Z6pTdp3LqJJKK4UOo2NLjV0Hs8WROyDf4xtPn7btZ2RHTSwiNnu0qajVFD+zdR
1aDVYMrlF/Qnmp03D+eKAlzjlsU1sOfOynCXXHKOoLyHVmG2e4tSpRH1D7YMQm3KXailp4HrPhf8
k6cIIgWaKNlS34QdVJkBEdZpqNKGaQu1Eh6hcWcHRvAaYGbibkG2j1McCzG726lMNl6PIC/zzWQl
yB6MSvvQyib6sWby5MVU3QWJ03Gt2iH0k1suL6uCGSuCeq/4YQ/5YOKBuMgw5+NUI/WZ8qzfAA0O
DCql8hA3E9ClHEBine0L2/cxMuQlmtlaSz8UeII5GIrJnnWhJzGcFMxrcIlRTVtAuSn04p7sGep/
eIprc5o+Lbs4sb3tfPK/YXLt3Tm59Vm8SbruinNq5UaiP4DNrqC7wg+KM3udkDe/goqiLWhJRBz3
zEu41QuuHFQRO2Nk3GuP060J6TklGQJtxivMYBorxNXdo8M4x+N5sIr0LcoTZldO/zMj8tnRj1Id
4+KqB+1etPVv2MR3r6IqQRazyRD5p/xm36r3vStfGOjuJ4maYOjT5o9Hjh61I1S6gdFuL1Y4Gq6N
paLhYrpy3qmwkmenFWd7iPk8nU2QmU9bNvdJ8X8CtnqQB6t0GK9WqO3AORzB0m3dpj82Y7qj2fvW
hij1oDllsNUUIXtolGg0pmAu2KdVm65I3rmd4/XylrMEz9GSfmdQlMtS5Q4wS+s7YEHtaS6Kde3Q
oEvrd1JVVkbi/jNMG+n3fNIavFZxyjQtSXO0GARZ4GYkZoS0DBkRjNFw2ps6i8Ba9cjOC1Pxd3IL
vytWThSy9t/KaAeVPkvgEjKnBca9gQurpxyOpUtIVXWLeYXCQd/rotUdR5qqeT0sXEDEswBLGwNW
9X0Y8UE3/FRVeUUn5axmDMh1M2yJeqAkUq2tMgnXjkcNOwx8KtqwBa/8UDqZcWoupdXKZeW069FC
ExThEF+Yo9jVxG2kWrrTZ1qZlZIwzLte4GC0FcMkrPBN5ADnSsa5Tawx4zCtU8WiVMzsladDA/Px
STDZX04wvyXjPHMIj0zStobCwWe4pbY4OMhuKAFcAFEmgEXtEE6NWJXKExVMc4WOTSaaO3rrhCBC
HJYLs+vJKYq9f0h7qNGnCGdtNZ96kxZsbVbMtTPjNnJnSuZmwCYLUiS1tX3k1uqDN59VC4XF4O1F
3XqwIBkBjU9sqAViplgKnpMYLqaNx0i9Joe3Opf48iMNfpK4sYq7BSItYEbSx7gpG3AIdM+1oH6b
CeXcijCAhRM2zKkkH1s4/qvwNNa1va07Euqw6EGi3qErXke6/42H6MHGjY6u57QsEUSVHoCPsH83
XePq1uN7yeTKHsdnkXJ05f7Dw3gGK/6e1dwhB4saVlRYppqkml+jEZTNNLTIeuaq+9GBYH9KafqH
rBfhxpj8LzdvfgqUf1yI2NL6Lt3PVnEkw4cPI9ngpsUH614N3lkq5tsEOi/RdHqy/Y96NwnT0LyZ
8ZLn56yK9oWbchTN4S3W6xFGfXdUX+WEWiuf/wsHZ/WKcynnrc/D6OsuNqHmFXAgMy5tk+pqWGYG
pNaF+zlQ0UiaboFcbR8Q658AxU60gcilkOMu7OxjTRyTkPHatrSP0Ey26oEYfAQ57HqoEc5OPj+h
/PIUdWLrjz56F+MyqbXFqstQwXnUGbIpHqO6XVSFx5lB8qcWzzsGcShrvVXdwlG9VyBgY4lo8+xh
/B8KAh1y8w9AtaPorVve7TseHblHz4kQhYjYOl5i0F9Wxn0ceKnxXi1iy0CcrU+XghGG9S8p700S
H1M6oAn30BQkixeUrCgUXfzuwASfYQuKD8S2uBj55byGHBNcf4mDnRK2e1Rk+CsZmbsXdPvLHBVZ
Stsl5qFxWnY4ZrA2ggVKaba59IWXWecMabHhtRtDk3urmdZl9ZkiHB8QGLjGx+A8GuuH32eU5WYa
aA3zWnls6VZDfEAJQ+/FOZFCsLYSwoPRQvATNkhtN4EmQ3faNeNlb+toIPplrEv4dndesBNcGkAT
eFlKOpE2CYLEozjhkrfDC8WR13Fza/vfsHikYPj4nwKODz84jwYiSHxxDkRd93XKf3npGUItZtdQ
bDylwVnaxriYebMTF2OPjmiVbzq3+Qs2XuB/zPcGBii1wDuiAM0wPEfq1ufu8zzZmoCT44r8TPsW
+bTu4x8L5xgOMjbrotvn7GPqX9Q0TFq18xUGOx/76yj2cehyY4oQQXGxNe58CiOO84gkrD49uxSJ
/HTIqpXs0PwHPlEomrjbn0M+ruquJJn078y4xJPuYgK15gyfPjPecWJD+t8XxqLRpbVVX0rHkcWS
RHL7OlOVVM4XMZ0eH4Tcq02IH6io/TVoYOqrD5P3XMx/+VNRiYvJNKCz0t2MZk0o3xbx6d5paH4V
dcoBZGNz3jvc0SZYw55JkKRqxU4H9cmoxeSXDwMBGQBP9Xt4Gli9EoQ2+oNF74rFmMJZmJitMcXg
UyAzbOsVE06H+zD+RDlE3NxZsQa1/rWWtE7UAiRPR98kBQaRdlNhwSBrZMXbDYSF6lHSQn437Xcb
XZpTf3mQ1gzKj157JiFDQrGr5vcBNiUqun0ESaQtgMuIkwu+2MoorwjF+/8X2o+bJPpm1U9s0PAv
NN9XlBYaAtyYHPARMOtM54MxsPoJqzOZUaDuJAgFQuWB1zy7yZvlBTscV8Ar9rYWH2cy1SkI1HlU
RebWQP7LL1WyVSw+ZGQQrxRGd35Z3Xq0noCuMYrlZ9sGLSn1t4hwFhjFyqq/EmZFrGlen/rWaWvh
1pV7g42C2fupxn1C8thOc8dDXhGy2HClULqcDgCOmL59B6hwiAne/+WZavPpT0MjPE0efLTp3Owq
I1kZ3aReYTjq+9R4jVgbrleuGYqs1aPa9v7Byh5Jc2F18iqgm515AepxU4t3eCXl6cgfMG5fljxe
I9uBp0e08d4KELH8RAw1qR8eVLvcRr111DkLFhYfnKDezUEBFIRwzDfCWvBBl9Nidt7Q4PQzQcQu
YDZU2bO14SnP2C7ZGyrrR/3yXomPFFOD3zvmvw2EHlQCAHb1YwbVshbNNeMDYVz84NtAQ7M2MZ6x
yOOvFjVK4YL4Mq6+vPPaIyw5BJiuZyfYu3HeXODIbJlTVws+F67qNPda51ok6Re5eoyVQm6Y5Hh8
oFPbT2jo1G6Mo+/A/ZPzeP6cTGfHR5ma+ilX90tJYzqASW6GwZOBSR13lxINb6TNK1vae74LPq0p
Ng4hcseA/TrushUtYOzwHRfnD978xEc7eE9yaRYjl1PGWBuk1aspeKnJYO37aBdykug0FQe4ttNI
Dcgjl5c/IPcW5AevfcEJwveGfdgCrNnyWXXpuTM/1bfQt/LgCWKeKdziJrpFBTlzucashjenl0e1
ubc1Agr00G2lQ9k1t5ot9taYX8PJVBuj1rUfjP6R0MU0rDFLhem6s4sViwRsxVrYe2IfSeKQX3zz
/6HNuv0Qty4KYxiHPEU9G370JnT7zeFPeKluqRL15JM3EfN6+Dt+Dc4UFavrNFCOnOPI/ShCvjtw
JyoI3HTbTQqnOB7Tdew/wpjw6Y4gopnuBkqCLZ1ommUBrEtAqyF4RVXKquehACbEQq1Eces9oKGI
qdSxghN3abUbTpzUR6XoIAEUTG/bTcnkquT4GPs744BT3GQLrXkQSaT2Cbl3PHvtUkaY0aWHoFGj
UM1NX0UXHfmvasGQL7+Ab8QTurKcj4wCvlXyYkydWVL8aMx5ahrQrtFtWRvIdzx5nzCKsJFFkbGF
2rcKApfSt1oRybUyNf9nDi3yq2jY5FQHcSZ3RlW+qL9QdNWCHdfR022KjDu4pjjZPEyuXB/3TJJ3
XQ2o0yjOFjcDTs4R+7I6J3ilBpcHD15HrwTX5EgNHZOF1Jn/wWU6xlkOhtDRNuzVMjbeRdA+7EI/
git/K0T6mMzplY/KCIzlWAef6tHoJoppHrWRKVeYV9fOcN5gLy3b8tpVPFJMa1UdwycrdbQj/DQY
FqZY1K56QpXf3uGjXzjaZxcLisYYEihqJfY0HKHOymU2qwzqv0RZEZHHrFU7EYewizmgRwf736X3
5nWfnPrpUPWg42pjU3V7vTRe1CLpoFuhpgShx6ndLIhx2fERqDN64KallS/qyZmrJ40n8AHwk3s0
CElq7wySiwp6ilkq9lowrwTuC6sjf9pjf5mm6dDN9T8LLfQyqusfQr12dea9Gq19Ec10DH1tBT+d
sFUoKO7QfDGGuqRj+V0GAJELkk0rod9A6vXcJnAqUZWO5KlbCc7sYBr4KxC/+nhCZWWfhCCIlASm
gzalT90P93pgH4pevKeOuEaBay/MFMSKJfeDMx3hfe/nttj7Mn6Qmbglw2eH4/8Wg+nI/fSHji3f
lWE+Zd4cAYRv6yDYm+wA9My2EbCPBa6n5eilV8OSvClawbYP+iVXajsWR2OB97On8XvQeXIsaxP2
M5ka0da1ZtZyIDZQ8la10R3cKhzhIUG44DjMxsrg9kR45eBr48KNyl/pyqOt1W+jJBrIs6rvgY8i
ifW12ZKtHTfXqpK0G/qzPib9UhPtlkbmXic13amMbajckrh9XtMcXWI+ebtZGvcMSrMqLgc0cAx6
dliYtybrV3Y4arkgO/lwsesvjZToWNx4tnVxDvT3mn2TR1ZtxxGbFqbyNmBq/mFUT52nptDpE2/M
tjq7iIhIYUKjya56Ngr0ZGdKZVXTNP2vns5rDsGepeWxzzPwYPd5R0az1QkrsH7o4SxyBI85TY6q
PXvBb9Q+OPk4/9QTMzFI0sHAt+kL0aSM4VQCHeYQ/4/JxF5l/blj9MrGKSlN2YHpzDEbuEjzq4Qa
k9URjq1rk76oM4YFr44Orej+zNFbyi/mX2UnVkstonuKQmkz988wndUtR3UHG47KcfjEOsPQi6Fk
0i1Dw9kOxAEY45MXqj4dtkLXhaAPNU9V1rxwrX1r6PBUqHSKp4UlO0ENnoHoRX69nBvm+GJPjUFK
AZW9rmdHu6aUlB8jQBnTonaM5rNDZTHSVWB3LgQ2t6phAqPv1G5L0NjKaD9yFDKT/cumXbm8TB5S
9cnEJDHTKD1pDB343uhI0VHinKWg41/uOVHV1GNG+a/NKHh1XCnIAigcLHFQv3/AuNiP7Kz+I+ea
JExUEvwbvIyA4Y9oXvy0Be/wwcO68sN5y+eXE7XR/iNaChGYul713tOmuA8kjBfCflSZmTUgvdlY
pfOtjjUuDCwe/ipS40UuQ2xAfChVsArFje+EIxTNNFYPTv6ry30jTiJIPj//+7dV3aZ+bkYyXYzo
4bkaCeeDT5O/7Wc/XYQ4idKr41sCortMuh8WhpkwkRR7mRJU6zBjvLAEMLKrZ0vt/kLsaO8f+WJa
46GGSRUXyCrm1OKdeCDyOu2Z2unGkzdD/vOpzPk3o+g+M5NHErCgS0auq7ETrEoJ2ZZV4PUzm8mp
59wKKMIxn2+75Mwjwa250uELCRqJ0RuPSdKA9YcKjJZ2x/xq5UE9HQgDG1J8yjkWCtgZPUaV5KbR
xeY1qrKQducuztqDqkplnlzGIVm7wW+hA0EjOQKpUziU5444WdbAjvTKS9UqhD9ZrOgMOCqK+TVN
WGzOQ+ghrrppXKltwsSrosZlqyiyd7xJw2EGygPQxc1B5cAjbD5y5w3Si7q/gEBcwppap/bVdfxP
dTkcJfwCLVLJ4JgI3gb3wewJuIJ8ECOZbWVhLlvvv/NPPVc6DF7d0xaRi+I3n1BX89qSKflQOwbq
/2Xifludd+GSy/ga70p5TdgEpFrqbAhj9hVCsa9DeUjVoVjLB7Af9HjM4liJyZmrh9+Ks++ITcK7
1aoAzwwl0xAsWfF+6yPrA01hDHhO0sUY7OLoe1DftfehIp2B5LN2QneproSR938sndd22zq3hZ+I
Y7CDvFVvtiXL/YYjsb3ZOwmCfPrzIee/chI7skSCwFpzzVJtq3RchbmPZqu8W6Bs+NJcGa9D5mJz
yrdt++8ahFz+CJNEK6AKOXZMAla64bdpZtBiLKV7G0f/po8Ja1APokgOkAhOCZ8EgEHXs54QGI0w
sKZ21IHdnjq7WHLCyHtUGYz51N4BgW0E7yprj9xRnkM2Ld1Us7Po7T2S0Vr/daKmyWkowvGksF3l
XfDT+Jpt9G/Llb+m9+AzIrz+tw6xxtsMYbNNKV9SsAe98etdd8z74z8zYXNXu99W1a8XjrGELAF2
mdL830rWS48FxSIPO3PLtsyd1g+0ijYtba7LV57TBHtfGyJEzxREOt5jOGjIKOQq6B9qQK4XNgn+
iWdjoWDjLMcJAWos1WsPEujnwyGSz7oHCHgSseC4Uivxe7jfdQqPsLzrzbdijXTWe87TlfL46MWe
m0/sPVwovVD5ad+xoUloScjnMP56oCr64TVtAo6I6qhTbX2wa4C4dMupK3XAUX0J2Q796Ie1OMt3
R77qk63DLDyhiGZji9DD84bSnrkzhfo/WKT4nCeKDO0Ab901Ukg4LW4eb3U8IRfBQ6/oXhdmWQMQ
OwxkDQVY9Mb6DAzwzeAt6+Wb6TE3pCfeOpsZ75o7R3QCd0ltuw6Gd5o+6LvUFeKgvxZVvsk9lBsf
FkJADa7o+8uJT4cGzNH9wbZ5HTa4DgJ4+FAkx6MGOQp2OpO0AL0JOt7RqZ0dLPltIr8WX2C4ht6L
JoJjIR1fcEOGCSIOaiKdG8PZDABPn3kNhzoMVjqFAouCmx8M+4I7oS8IH6R1P0cbuQR7dJg/JvmH
/pPuUPAnp8R91Jck8p8Vh7Q+MPiw+uieKXFZE/8Gd5W3ZuX51Z0e3/EflOBb4y9Tor1V948WlZCR
J3pZcsbq1aDfbkdtruyUOWi25T6xkxoTYBoPq6QwzgZeCM8u7G71xgHaFkP0dx5cniYeKgBKgftn
NN96jOr5HKyHOvmz4KUzuebG4qSkFGCGAg18R6Oe5zv99lmBVVI8ut5rKcIV97ECpmsziMP67Ovy
rUZo9P3Ta1SfBBpkAwjkJzWIpxcxKxuRyRaw8d+JpOm63Cuf9nlMjLPGCnkrDi2prIsNeBQTCWpS
Z20bDt74PC+cBalNzMN7mLzx0v8rwMaw0khUT8aQxw2jQIfrdUhhTArI2FQ3up6gi3d5mQiHmT57
14cB0wa4OdeuxuaJncouKsRU3wGpZjnHNGdqgBumLjKItjpw3TyaO3qXgcdGo00NkNl4dCX7drzX
pgrY/F9D22foh4aN0pqlReKoBqj0wco+e+G4ASTNe7JXym3jw7/i1fW5ik5lxWAdaQfWyFx/fT45
kTW/6L2RG4iG2NqQME12T+F8BgWVjh+15J2XxYNjqwVmf1W99HhOYO8SQjyVW9Ox12E8Xp3Jfgp6
1PyaZ+0FnBphXwcYt1CPIwKpiX1YZWOKihTWVdDAjxoEVhIB6hSvwNEpSpMXSUshiuo6hbmETBlk
99n357fAlhXhiKJ+JE20P/hd+0RxCAiUDrexjNl6U8qFdt7hQL3N8vJh7oBVtFgCez2mUt69LNLj
BGNnJSsmM7qA0wtKef1pweKRncRfjE+fLri3h9e8EVwIHRpn7xvQIdmVVD6Q4NJpBsDA3DKyp41w
yVojZaqOAQaT5bkwKzQL+P948XDVwPzE/MBSxp7N7TpiQ+bL/kE/bbpxhH//n0UTooeM///z88nK
8ifTmF4QMGFgNHZvYRh+ygBFkw/Kn3TfutEyrOjsZ+kJYj5AgrNXQ36JW/Fa4YuxNr1Hs7cuOOUf
Faim8glgUO3RA3SAe/gYi/qzcaf3sE9OcSY3uvTXTUtBoRWI/trN+CEMyjhhNLHX/zg3FmlBvnVP
UsCgzu+vCbMXvRtRDp99tmefuO1nhs83wwRjYVuAioexalK3UFdUtrJM7CvyvCvXc4FJPHIYpIBJ
ijkxnQ2/wcc0bYFdS1rPXgWMAatJ4RUfey9T2z4NIeG1S3HDdu2kb2s9LXBLXe0yKB8aq3xkbPNI
JjcxQvLoSJXuo9hEBdFSzHquVkN6mfvAEaQ2g9/Zt7wsn2TdY0hR0jTPuQxuuWE13zEe2KjsDVBO
MDmsD3Ma2QS0vcDKDYdvXKUKy9hOCSZWRlEjHnTf+jS7T9QeJgQqpDLoN1NFyCYgBWKGx7KncNOg
o+oqSA+ALTMN3BDYh6YgnTPnTuqzshY2PKWoef7XpllKr5V11GPtRI31rA+9UYaAZJIOB24Gcupp
xrjVrWKLZTb32zpH1tLSTNq+uWxJMLo5hnwnJxX+dIFjnEUhhp8SkvauvPDm5GEaXBCPGD7H2JIq
XBSY0MTo1g0Ye1YRbrGqxkyK7jSb/7oQ9xmVEcSFVcZtcOP0PiOKmRvj0pewCi2A26sTRtvQqPfz
mPjXhnHl2ixbDxa6HxIsFDBkJKRRTmSu15O/MIQxH81APstpfNXjfFl5t7FHUK3wBKaoZYZH3AyW
uffOHrX4ZFyILrJxxowClgfFyuQMP2Fql0gR4Lc77zi0sYmSYY3Ppd4zxwAj5L7chHDXImRB+lDS
cONU3Sa67HSeSKDVQvnxpabqxosXuQx0TAmPwqEUtscPkGrOfS60/JNChGWejRSVGUaFAtt55wcs
u9vT06UeWWyYm7NqDEBcWKJb6jf2esvCd1QHsjkYdtVbfUZT31CMbBNKQ4lahoLIzfTAB5UrbKCl
JzqCDbmrFLxze2N7zStNfdXiBqVM480c1aYOv/UbM+O3hqqPk3RKXjQagJEIYRT9r6SPqyoP0VlC
HB9cprnPWCHOseYAJfsZpklPSiMCTJijA9l3lMBFcB2h/WBYSwNXr8zEZxXtGDXDf8KiEyfIfCmf
K20lX3GG6JcOWJYDoTh8TD0CQgJ0aplHRf27wHHEpUHWQKPGxPgJXSe5zAr0LyBk/KK4GQ3GCfrb
1CHU2MP4WnMNBV5NhUwQ3yREY/TrtppBErgNEfls4HE1HzkBfeszKtLqZ4puNjYBLVPddUc3zxmY
a+EZzCA9K/apVrvceKYQ8E0Dx7vbjJS3yxpiDDsS0cKVB/xDgSL9d/3K1A4S8ihhWpyuxLrUEMFo
pfRXjc43ZCrq4S4lbEJcgkpeACQNyiz9zXh80QeKXnrmQA7cC9WDPrczfSaj9pMm+rcqP5QRPHxh
HQAMTh7uMcIfznBj3zjcVRs/8KIDszi9NvJg3uFRyIyeJPdsfsNoeMMv1B/KL7FVoRLV7VMyllT4
Go+4a822iq6Tp/7EHmRYzKNSFlrvzXumjrlrXl2Tc1K0OxduNn5J+5EDugCj4DUUCIYzoF4oAd9C
7cytfkkw/iwa62Hs8lcjlG90QqogK4dgPNYyrxmiDR3xzABJB+8ct3wKbjd8xTVOh282S1u3Cfot
m5ncwz+BOciRK8VABDk92PAucNWPOVEbnCsQl7xHDDQo3vUjq4HnqlD/FgDgSAiZgEsLaO7K+lWX
O6X4UGb0gNDlUtTNEU+Qjb7+ntFvyxxzei4kSMpWX6mwqY4xGk3dl/WIJEskW57Ej95Ar31HcLsK
6/983ABXg1c8LRTnPhNTDwgTCwoLQ/p8gRCcvKAigpcSyC8KNv27Uoz61jVhBi6/RGBEoDsDHtmY
Rdq24oCO8qAnEDHHXIdaNxphOyL01CVAjZUIqqu1yc5LRKG/0d7xVWigGqguXXmSYX2BYv2okvxf
PwlpYtuzRDvAzlhc4ApQ2ipwsQ7e68zt04+ZXm96xJZyPutJqN6AWvyax7Ench7gz2vdfWCjfy3G
71you74iesvSO50JvcaiTgYmyy2xp5zX/102/amPhgvAkn4m/SbngXZ3etjdNO+MKUJRvXYS56Ys
uYtqgSRChngne/06eqH06d9OGQ/smEsz86TcctGDLoPIFltRc92Y9HJnY3CCBrwiZoHyXcPOnphR
h34JTQlbZkFIMyAIH3upfvBM4Px6k6zfCLBMD+dyCzMBMo7RtlQ7k2/quroIJnxVQNQyB+kBXieM
K0J2HTbNLsIAOEFm3pfiaeZwTlvsAqr2VOAI6FsFkBa6Y6oj/TDw4NE2semSxkTFBxyUiP4OM1mb
geMNMa9gv4Es/yxkl/v1CWsJ+P3ogNieajM68mDoC4xnEfHEOBo3TXrIMLwr2alrRxwmy/tbFdjl
tuxOKK3ZPrMO7tbi/7QtoQAy2QNi7QKe8LmuMfPr7pntb/F5h9gTtt6WjHDG985Xm3hkURiHJui+
DL+7WxNWXXCcmtl7M+zlP23Dk1jyTUzJ1mLvyhr71hL8jgMFyRrJnGOi64xHLyJPut1oOLXyx91c
mFB3G5RrBSobq96ZuXmz3IVGw7swaCEFvTkWbNA2pVbvpB+0SyIyt4ZpHbJ2wOZMbzRzvNdnLlqZ
fYsNHhv6QUj3OzHpNFiFNbsD47l/x5smaKnecHcB13jbJOEx4EkOs1TBc8PcizM41XmXgb+b3PZk
+Lgj6zZGb5R6Kq2PZv0otJRVfT0RxOIc2hmu/sQLV/6X0NZfKsx+9MqpJW4yU90KIiynVTB5d2gG
qZE5tz7+ArHd9nigACscHAz/Lmk0fY5BdYlimOUtrjV9Nz6UfbDWN6mvsgMbiq5GNChDuNuOdUPQ
pd4UaApjRFZ+4Z7Jydjr87UmrBTyuvHHaiow2aoBHg5hvFkgegZIcB/mr36FNphDR3esrCM4NRiE
wzNygo0Zwxzlz53b7noeMVBNhHLpWp+Z+Kl96pm6LjH1wEI/uxI4AueJXcWfm/A7c20MkchZlDcN
43HTPRERz8cElcWaes6T/hBD9iBwOG1a59FoHt2cl4dpALaQJfawUb53S40K+9D6ZjG18C2pNpMG
yuEeAhlG0MH0J7VseS5ntG+2czQFlaKLFWYWMJB3OBAnpIZcCSjEPI9u/JVKkiJnx9mx8adzBa3i
Q7+tOUfFQoOQDybUl0ZTmir6tAEPMUyKVx24tt49gBN1Da23s4g7EfktOR3si95yYewyAz7rWsUb
mQoDyOhwiSD9IyUOi1WU47xihi++DdMgroJdM47/EbyKsW5Hkq/lwzcmnqBErounUwMSyzB/K02x
bViLeZ3STiMO/FJ15j6PsFsGMCXkvlCpF+KecA3k5hUZ03sSJZN4PrkZ7xf7FdccH2abA6ghD2Vf
afZqPVpacRyTPBf1H3lDALQnrH2S948CIo+CsSH6+VKQ6rhQkXOCnyavQELjM/30UxeJGlxGdkMy
BHYcdf7JSYufKgjHLQ76A9YRqC17iCDh6O79MS3viSlwvoULXjAPPtuzYcEAgX9ojHesjdamRHoy
jBicd+nw03LscD48m27x2+YKXjBJCL2DpNZp7p3jvhtl8RiZHhcKqjmZz9a4Q3+ac3uq9Ob2/WHs
iUYKu3cnJRyk6xwC3BZz4+P/iNUwQTiRG8PAsMInB1t0faR2NBz7thqHq8t+N0devl6wh161imhG
1Hx1LMkvDZ8seheTQ9zV3Ay7Dh9s1rXPPu658pSGCIYC+8WrmguoFSdIBFRpZpPFtrz4q6IJ5aZ2
oA0bS3+srP4D4/OjPskdUz5RpJxjX+3BkNa9W97+kXuxt11i/8zIG5OxhRJ7HDfse+RvjXC0Z1I+
XGcvnZIdFu8VFuMonw1r/KxQNnoTaHOZ7gLqZgKmzqzWnSWYXWLuFIXVwRvHT/iEqE2WswzS/9wE
uBBNE08PmDPvonZ1VsScUYYN9hcUZ+gIMPm9CdqBXi+1GYCFtJ+kMCAwrGDvZb91Pd0dyhp0LBt9
BxLcnh0V/2lLCLhee8sSF4bV9C7nUMCGQ2Vq85YCj0WQWAgGmafJJl6Q8RAYi3IYcfpl6cWfWdjn
MS+uuc3VA+tYUUf8jCECrKK5Y0v8qVuALrPooBacFHn2U50/I8RJP5wh+ZhuVL1RMWH2RN+fEbog
iRFocvVv6VuFe2fZbWsjusdOcnXIJ2o7XM/1ZGsgq5scmmPJ746pGGLpfOcKinLZsUViaszsrtuM
HolrrS6YC/sQujWmMN2yNttpt1DtRsW0VWazh/mP3RiDjAVuCrrtd92yJBmtqJceYoRWPgsp4LHq
DFq9ankNWrHBTzNapUHxncGniZrop8ImrMbK1qKiVbJ7adv4amDZDZhOvcPeM/wrZhZKCi9581Ko
P6a6iialyt/1/QR0PGzRod9KIH+bsPuOhPao3wDyoSMHYem2to9yuvjFm5zwH3OTh5jI5BWoQS9X
EZRGXMi4oxjhGPCtNQECfQ1me9natj4q2V5cRjliMOEjh/PDpCrkVNZxSAWmEEmNyWPtPNrt9Mvi
485jmiZmxH3gGvE2yZOrYEg5ti1TFsgFdDP4v0cr35AMe+h98DnfmtxiVzr/QcHmCXZRvMyM/2rf
2dc+mZcpdyaetOAqwMolxEBjTqNPKzeQRtifop0O2C2vcVm4tug4fIkjRhhRWY6QV3vK2i4YwV0T
jwZg/lgIc5JiDPetnnoBEuDX/0uLm2JM3L4DFm8igoa47JGcN70CTqL89zkybWgbvjhox2tGYnis
+ZBM+nOEYUXnB6uWbivy9hOzlBIesf69fF6SozeW6a/U+KUTzNau2b3HPtGIIewj/bMiekx5jBxz
eKIGQDR8VvxryzGGT+pm7BKcaVq8moMSFT8U4SI4KDfaxuLVUgpwcPwpadGj1nwuMv9ZxsCVpI4m
rbNtOxu3uvhPiBsMkQ3RqhmBTYDRgXwziUUNPvvrmehCIfCCid2Vi7gj5TBLUVnmjkdyCe1x7eMj
PBOskufbZMbrvAZZZ03SnHWgANGUE1YMNE0X1NHBdt0lH4f9aHgfxFBC1DhxJQ3l/oeOGc6xvGTx
uO+N7jQJ8H89A+LQgUTBF92M8EUC11MDBU6AI0SwxnsFy8AY36hlu2iSsJdtsILD2ijfhJjH6TqF
/bEFKMBulKqKk4wLyVGDDQ4RURRVSVONoHJYKtCc2MyB9GMqCbPXxUHdp/iQFaN4yBsJUB7gheRV
F4QWXEjrpRlwWaSVcG3q3OjHwjjYyLyPhgLchJRUudPAZj7v7Fmdgbd3vp+Rytnj5UDtraZr2PTX
oGNw3UXBxuL8HTDOx/rEerK0DcmoepDoYuswsWuAQopyuAzYfg4GLW03t8c27A9TgBfdZAH9QUpl
Ms97Dn5S6F2Wmd64VHqiUDbz5yKNQ4+PKMfuvA5Jhc2y7hogW19x4Yg8+FyYLLSfXJ04w6vaQfsF
6ZMKj0ntzuWs49JRxL7UNLpK4VRRmW2xbgVBB235as/pRW9R6HSfU/a4KPNX+RJf9GEQKPfiFskp
c50T/LF90Tn5XhKxMBoBakUetEGFhxn4DMvOgzMWcLA4UjPNkzMDxRlJQ9KJ2wApADuvqwWLzDPU
c8ZkPR+tb69ftmE/PQoO5yGgNEzbYwSqEHcZc3UaqWC8zFwYP+5wvUBsnKXDJfLhRcCftTClyah+
1FhvDTWVPPBwRNsjPvsIWDCIGY9CTRiWUblW49nzoo0sCMUbYyJlrFPr2m+cph8hJ24Q+Jd+FMdW
3BMbm6ECmAKm0inIOEWbhHIzMj8cG1VWWFy4yXvfJjkAbdimnbsHk752sDzmZhNZWdD+AZm4nOyd
GdwQHuq0Cr8UoA7LdLKsi8lFH0qMwqgIcLxbAwv8KZt2pcttXUSYo3V0EG1hQ8UJY/xVIzQVxDtE
e8A6S9QK7sGJnIX9rC1z47dezXu5IK5oeFBNWb73eO6in9gUrCsJY2yw0AQw1RyHflcSfSba/rOp
8ViyIedAJOeuldYWn34NzH2XmMX2Uv5Zii8HvazeBbxIfuaLc4sD5yMeshceHIuWofIIfJ2b4hXt
aLbxm3fXp9OzXfsFzd3atdLdRMXBfQAKwJAFaBPkTcT5Wc7YSuFShoRBROqdm8Zyx3tja/IpdF8Q
0j6gzT3zAwB3HltzBCJaRf7W7Bz8CdyHKp5vFrjJteaDzXMAD0t85PV8rsdm/E5aKAekru1d0EoN
sRiOl1IWYxLPUbhZ/KS+hLT263JC+eG/4d9CWQUr17Q+GtPo0LBgO8OUQDc8hlffDaprZvdx81cO
c7XzHQ+rE1ERh2nMdxQ8nGzqrzVaNTmL+VcLBTSBHDDSHHbyRz9WWPbvcvY7qP2zG/raMeuzzdtD
y/4xuhpfsEv1TKgeUc/NoD1vWWHuMv4ak7UJHLF3W3Hu2EJKHvBVCcWBUA/2PHuoh3+FLcl4qP2V
/5S3xi8xOX8dUf3JpuJb0fbZnbvO4c8sDghJWOCgyC0UI74PsYGFCKAfzZSKBJhd4VKjJfOxpJJ7
bpx+fu6kvRWT5e7mOHsycKLCeVmhOLa3oXQuOiA9F3/JPvxjY4S5Kei+N8SCmwdS9oaDDBCJ2LD9
v2RqpV+2O2bHZckMPCJ9Rg2CyG/W22QsT7nLiTv8I+tCYQhQSQUTXMJ4ISgxxokMKtmEY8U4aa+v
jORlj71br30zj49YVoILE9Jqi4fYR30XXSMDe0tsVOqw+2wUzuqtX8mtim449kHVZtiBR+Y7ptjf
Zt+eK9Gc23a6qYCCxqJL3yLV/nZx/O4UszHLmfgo2AEYBqTTwPWmHflMf1Po1DgTXxIZJk9UXXt0
Vd9e52X7caywGQC5jsRYrfGwPiMsOmI0B8bAUughqe5io9qy7Sgwsu5IBg1JUkPAmsU+YTVAdrTh
NMWq4IyzLtNcHAkku9kTx5M3dYL6xdWmqTzCuuIRboCLnFE9ZnIklaIovlqBqbe5PI8DTgqVAGEY
q6whDE89qiY4NYstGVSZzrrwqpc8xA/RR0763JacyGbvvyiEKIU93CvP+5vKRu6iKGKWkOJbPTzr
a47yQ2dediMxUMYHaXsUPxFm8CTIED9jVhDCbepm5Otx3Fkbo+/Fxi8qzmpcc3H6gHfNBtY5w5fy
GygJ7Ln+BO04YMpQIPodqnZXokWDIoLphdn87fwWe2ueVNUW8PsbvM8By74qV11z7GmTifFfL3nQ
o0EfHKmxX4CrHj088GGBI/Xl+bOVgiQ/T6Bq4WsUhGodJQEWN50RHmOs07etnFJMcoCP5nC82l5w
Wor8wXJHAEh8NVNGxYiqwu0UYCiNmUUzX5qR7RMb9Fcj4WE1ydtVAyKJwSMvIwg+mmK5pUW6UWP+
Kers2Z5gEVftbxwMm6asL5WL592s/AP3IAPSx/4UZ/gz3pmbXOn6y8ZjE40XU75kZQmZvIVzxluM
mXVw9+qWLrHe+bjHwziCsRJhYkUXHr+ZYtxzDkD9zi5e6+8yhHgeQPqo5lOQh6Aby8nvyr3p5F/F
hO2+6RUHxK1bPCJ2dea949bORH0pXvKqIlmtuuGtv1/S4E9kDoelnr9jwzqVXr5tlIUGCrKeG7ym
M/IdyqW2Mev1FMT9Lpqr+yKA0rw2/i1SgXejYUGcqPu3yEagWPtnZj32wfVGxPy1z4E/UFsvqU0l
PPXdA4O5e+Ep5FfeeJ3JJIAYzOK0iPZrg4lNvsl3dbf8hEpzyBjF4JvpZht633Nm9MyF8cy0e4fd
a8YxsAcuzj31NNrjexI1KJaKl6KtqxOAJQ0skM1kIuWDcy03TqSQ7rS7yCOuDcARaSGI8Toe3OOo
f4hh86ZxaQ9UA4KVWzk+V3X9OaqswpbXPOi4rJMJI/dLcElC0aN6I/+D1DAePgx73V7eDUIRBP5a
K4FvrW/Or2jrn2zLu5LNTfvGBdnFzshAOZ5+xYz9otNxcRAR7p2IBqh3/K9icR+WjDXa5YxIsXo6
xyTmPUpYSLCd2aGFWi7pzK6WWsa5m5z7LPJvUVmQvmPIZarDjFYiWsOSGTmkzOUhi3xrFyLU+I77
Af69a/XEqy/gr4ES/zFhe7FJuj3SXjc0nmzMMgqx8akBswii2ZB7aK6GSkybRGJv7amPeaisfVe7
DKl5YtHgQ+IOnGZgaQbHHme1NG2u0B2znVfNOk7dJWAZ+ai1zMixSGwjSq0WSC0NpoV4qj0MkpjN
jhidfBC/RRb9J0b7GLj9j1kwwuTUE1EKfpHH8iYxdTTIlFmZKD3TWCZbMiCfh8rce3DvN0MJ2zKH
84lmnlMRZc8ITDjVYXYidyO9NCbFckw44SYR4X85Bl5eSwU6o6XHWwUtKYG4V6tpH33Tu7t9yoWr
ETEWvg84XrvJoZ95YBqHBGCaQnbQKDQPQ1IzsojIwR4Uvm8NzzLZrDD54yg6i6B8EzE2Z52Hge4U
PDet/WMHfnhdwtR57ItRzzyGx7Zxrp5a6h3Y1bXGg3kVh6Dv7D6RAyw5itgn9iuA2Y0vGUr/hgwh
8aOS6UUTEJCqVGsZu1TrM87dixL/lJJ+Y+EivphvUbWgJaE4p/dmkkOtG/dNpU1/1/0wh6vFwCm5
MO1rU+tqJS2nlSvcq3KSz0yN+yjs53VfDc8NoTJnr5Ac3EEzrYZwxhGyD9B0tM9G6P4aors5vvNU
e7RdNcY+K2dQ/Yo64eJM/mHJIOKpJt6rpoYs7sz49QchPivC2w8cFg0mk/9YUZiQGoOxb4f5gsPc
xR8wSqoGVMXutCbi5LhAhHQD3No6tmYkp+u+TzGsqXEWIkyPAX03/Z0DuUuimPFneqoQZLsenm1W
5m6IOnwKE3MnZfGpp4wGNW/huT3wl9oEtX8VJq2TJXrvWyTGS16aHA8YcJkMWtwwZP3g/FtFZIl7
v2amfnMD5C0lLCoRd3xcnoFUmq0hsuwRMhi+qC3dpoussM+JDCn38G2OjsfmFA2EbNfrOUyLk6o9
nhSE8cdAUuw7NVsaSyP5IIakpkNith060jpQOEb09vln6gL5CZEdGY2vhCPvYdmcowVFe+6Q7FkO
H1PkA1zahMwXQ/ynIJt0LB0S2epnjgjelizPE1OEVdXnT/gj0u0V1jk0yMoNw+8qxf46BQEydGnT
Y01XlgaAe7h8mg7WkWghNFeSmWqn7Sggpfj2exnUpCbLDYQwTr7mbJXVeaira2d7CB4DY8AUO7RO
RVM9WIyuXTJwtwFhN5Sh/aVzGPj4zJGdLrsuNlHZLFEkxO1/5aQeSFZ8sbCoLDKDKW5M8RcURvZi
pTYARclTWp8BToIBkMEhjKKH4QG/ibJ0OEe5FoXWNyaRGKkpeuLp0jXefyKWgpOlvadOtZD0w6Y7
4rc+d96ZwoXjDZpvTcTnSgQII3NirhqRbwuLHsEyyVVouxwzK5feAtMQE6YmftLDgDGeWcRfYA9n
Dqr/amegSS5PidHe9KsXJFr4k/8Yu/0pTSi/HFAmV5kQP8pjjmF1tMzoQRhFV0Z3c5v53urPo//r
4OTGoN2jCXmwYcUaHBmt7b2oFEcPJi43dp43RGXweiYUp+pQ1N7Gi8OTnbM/DRCPmozZUd//p1Mg
tzbpOl383UDyyTmDVkq0V5R6cLmmYp/GZI3pXYSE2FVdJq9TXz5Vwv5T5x1p5t1WIccnqadA5SW/
cSiAVxEuR5nPFy0t0Z++94OTKI13jzDMf7c141ytYzGukc5yYFiU6V61MewZNKl/GAzv4tTBwzJh
4FX508ZpvOaHeaf96qcDhhuF8vaYpzUnoCtYitmALqDN5C6TTnAZM4lD11wyw4x6ZRbAzMTPbdJo
sPe5j5U1dgnY8VmCFsvC+a0HUSfYNSCKOMv/q9Dvk9PWupexIgPccjs8k5TxZS7gWLkVupvQ6nCZ
yCRjQXuBeJ24hAY4GOCOyfAayzDC4xEUsjOn33IK8pNKXZQT1WBs7SqXa2uxug1WSPJvnFcB/knF
ZJwCiEzBqkBYsS/lRHKn7dbAD7C8TFKNb2EmsudUpLiUYAUsT2KqxGvTA5BOUYc8O2miGe7+2MQH
rCrrneMzZSjcJD3RlCGMnqR1NWaG0tgr0n93/vxql5596FP2UYgAw4vNSKbuqFTNcgCyI849aZ68
6BeDJIRU3Ym4idHlWcU037FWBqaWqn+Y7KNSydbIMoJpNMcPhYa3qg3jpXY/B1V/VOWn/gbupUf9
nSJJMCYy/Nc6xLIOQhFTSm2nUFSlVkFiT/2nYcKfYhCc89d6emvdD68h9U1GfwM9+68gcbobBY+l
OoVZ9xsTMG5x95CS610kcU5hd9YaGv23BjaGA+fOhw0WRlAm/V1ZvQ64dfRGuIMOZaC1q5oHNDMT
lfCSHHNcWqrI2qGamqdXhY2SP/xHUCy9yceI3Y2ANz4BGLjWs2VDIPbvajT2RfKfb5FE7Hx5sAZs
q0dhdgzaduv3EWgI3KbORrPSglmA90/iRb9BPpxVdH+TqjtDOhnIAMkg+SYF9mNBtKrdDzjtFm++
BAwLCBeHnZIOuLX0VMA16RL8FhLN1uRJ3qeCxN0eCbtZfJpw67g7OWdJmSQv5QgSHcAXiG4zHxEv
NJY8zzgaQwebovIrxDkW8RB2ZTk8WE3BQlT+6VgkCVYnm4vIhROB+8xr2h2GsTOWsgEeY0675wfk
ZO3zOdQcOP2m+DK6uDOPJzYl1JpHO/f1C5iN1pV5jEO6k+jrq01l2eUQDbEb3vYt/yD/KmJ09OWr
SDhoy1+Y4/YMfskIjNwpzkYcMhpQb01GmN4DzbRKNIbMDeUW8XcEaJSGFM7LXzSRB5qLtdbDaK0V
dfljUj1nfvVMt3bEI5STpjnJdjjOgzwgOPir0uSgKnfHXe2Nix2+1AozgepU9xW6IMau/suQYOX1
uEwI08WOd8iH1ScOoV47y2Hag4mVDV6BnQ7U60Gs8fJdN1xkBHCzU671g+LZP8Hk3rkiFYcuQNE6
McenyfkJKgOeTLudTJyWq5M5XUsGH/wcpzVxCg0d4ogIEcDdzW3YoWG9lyI0mY4fHSC0ml9TpwMd
+y00MIeieifRLbu7Bv7udcrA5annpLKBJVlGPHRpBw0/wkCK/tf8rBA7GdZvGVy9vFxHIDfSsjBX
qdqDHIYStRHa18pvp3UQA3yGTYpW78vmM+qH2xzdjUX0MemqK0yY1l35qz+dRZRcC5G8wNLzNPTl
bgi/xrLZ2CjyXUIZ6jLfN2RujeQDsFi4P0FnPMbmq35N/QXHBLf392QsYzsM+5YxQTJyEy39dPUV
fgrWb0tJpd+H3lyw9Ptkfxj0O24b+3VJ8Dttxc1UTNyXO0JWywX3hSEQNPOx53/mXb3Xv4b7rDcX
fghUO527PcApma6dXtbcDcIg8R4zD5mDh8zAGag/cV9jgNu8yybaCye58BJL9X8cnddypEgURL+I
CKCwr+2d1C3TMvNCSJoR3hRF4b5+D/u0G2tmNN1QJm/myYjMIFUq7ZtuIkSf3fLABtaMMfBEzAjt
/d/yPqRWMgK+ip6XerzDDLNf5QQB4GbWxjbNHe5oTfyxGM+S3NybMPXMsSapw7Ml+mY/zs0/K5vf
0lR/TwlWYEG/DBRl949BSyc404PS89aoims6+eGe5LBDT6UdkichS5N44LxpjzRleK4a6Z0Yim0X
BI1LfYZZz28cPXirNb8snhTKevHnR4ibWt7T0sQHRHtGIJghVPaHish05Yh+kYmbVAx4xLtzyk6P
twL+gPg7jfgMm+CYZLz2k/2dCX3LgV6XeUYCgumjpa8UZqyErZG54XxNFlzM5rd38bsYQwtcjWDx
6HvcMMvo3FrdhqL33YCHxPP1FzaX5Ky9jI0n94gq8PFTfMoVYj+KjFmZW985ITNtlzO6B31enSy5
8OqLq7iPpHO2tRIfIprs3P3cBwyYi40g3FpK0zoZNZQKY/x2wMSzNb0lVDdGXYWtCbZSSMcTdQbJ
2hqJNEOtPNHofTIpnZzRSk0BJWmCVmYAR254mZr5ojvjlf0Y1gvHzKE/NlN8GNp4qxsykXK8WAaD
ekMdmp5+5dAf987c+OeBc4xKHfOpYnQyZQb7E068SD4pI/mrO44+y0ZaIzhjQjsVCctRrpmRMLrI
vPk81+l+HouT380vYgYq5Ua3pXS9Au8rjRSSCEJegMfcmMHvsro7fDAD2tLBUhY0LQB/ZFarT5cf
eoZrErrhOp30eZ7z7WTCQQy69kU4LvKJnr7IlPzYScD4p1tDBD6Obntt3fzRj61707dbk0kxowSb
CBM7RVC9BmH/6pT9OcPCbhqMKgg1rVRkPsXWcOz5KkESrquU8l8TzJOpsn/Cqs5+LCmwxPVYR9Ww
k8ZnB1EUn5P7LiWrgFmYmnyP5m/nhjMZorZD9y4gcnRh8LT5buD661EgHU60UWrmDH3EFgi67zUD
/juG7hMXrN/Bz5aUXthy/crOMnn3oghba1s8R7o9drl+VFZ6aFt7Y2px5GsnjkNaaYzORt9eOh9j
HdHPQ5SjGAwEI/jWdnGz2MmzN99KzrMRB8SG0+oS6qYAEUdDVrs8y0ZZykNou9+dEzzEMTUaqcIm
mTEhFBMnw64j5mO43F1KvkbbHZ7qDkeeWx/4uu5w60Heju1G+c2eyMCq59QqY5xXcmjPVc4aHleo
wyTJTdwr1paDx9YRGdeNzgUt0r1aw0itz/DbCPPVgJLlzNYeH0u3TmjdaSGjrgtrIg49led5HK5k
oaHTGUXyEU41EIduH02LeUNCuSMAMmBvE1T0um++UE+CWthTA2PW7z15yKkrIv4PEcWGRc9YL4Ct
J8oPBOtdlzY/zhCBNeWljxgMgKxs6R0pXQw/JS5fuoPd1MaImzwEDL3yzG6IH5Owk1j2KPtBFSC6
kUV0lIgpeHZT1e6xmvHserTPYw/LyVbOydUKODlOLvSmfivD8dlrmlvBk2Lpd63qj3ycDrELLJJz
Gmya4JgNw6uPVZbMxLXPXK4oKFuzt9HNCLcc8DFsoZF/3gn3FNrDqc3TS68Xu35Atz3WVG8IDq7b
b7SFNCtS4xRZDu2cRn0qQ3s/eeJncjWIyiz75m6Mm1P31yl2/4YeFUz9AOAusAWPiR3dvNJ51x2D
e+CCW0YYB1W7z7k97tMkeHGS4TxGjMdM8zVpox3N2g9gB1EO0BIbXH+9zVB/eYbiUv4bLCqjZbEx
O1jHdoQLFRZdizs1nki41MeulRfhTU+h5z/Mjn7qkvAtRCIu6vDUs2oPaXY3MJeYnHYo++XcZOGK
TYjfzYANPanfcJ6dJOq2p+M1hRzM3sR5ZolcO7kIdnw/xsqio4PcCgVSrsbjPua/ZdmgWBjJN2OG
P35j60PDNbUXQCX4pQIKMlk4sU8bmyy2LlT8MijJ0X5080Papnv0E+Y6FHPdw8X1D36xfk0B2K9M
E2SNyB0AQg0XxKgZjq2hznWL43BKJZMK11ekz5cGqC76caeIYyCzdRI6ZJDl0lwy+0X/MI1Zs4na
8teSw98xbS5ER2lYGXvYul4wcQj7v0Nh69hi+Ou4jrvhy44Jpc7uS+UbuFydlvmz6BRtmy0yn5zm
HWKnB9ixl9te4j2Wg88QJ6Oj1TT8bqspWN/CJZivcWEwUdRNwglf9+9F0RjnuGEPUSo8dk10Vkru
g0bReObuqojFFSvkR9WBmelQyQQvOt0SB4phTmTBzk3hYTgYsn3msCbYjpT7EGYfaByD8o7Sxc+Z
eq8FE4bOrz7jljhl5VhPc5OTVrQhFjsOXBoEWkuAm7MrWMNTwDU/ycPnNq9xFdU13FFVX1O7cjDf
zSSrij/zpHmzgsjeW6qW2zj3nilKA9xhtiujzr5saAggnDSUo6lVSCMts2yA6MLuIAsv8vvYncvS
udrK/FvCDIiD8iHOoB0zJBjWTUdHUMu4wmw5fJTTWUbtmcAj9jd8a+1+oMd923aa8GvkXXiz8dJR
elR3H6EfPtdYKrq8vOIfeJirnOm4kgnGqsD4O6vxw+clJK679YqaGlJNyEVSeeqXC49cfThN4DIc
Vzfu4Qv/4QGl4MloKfRmSSTjcesMgvHz/In4/ahMiEU1bUbrebCJQiZqZ/MTdxOIVxoaToYmXCog
ifmxT2cv2Qc8ID+lz14RYKfiYf9qEucr6ZnoFo1+aunAS/vhn7KMx7qTmsfXiRHiQSsGDCsZEVQF
KUiqkTwAf3nXPoYShUdASNHmhvz3dsG1e3O5jsmdRp3/h6bwk7QZeCVRwKMIiR00657q+PME5W25
/jhB85YVCj4JhUJ9j7Zc5DuEIrUfh8bA+QCl0TPE0VCSUggOHxwmOHyQVmucYFsyAErzkrEXYqaV
3wXHTNrHHjnwzu80P38OKvr0vbI86LlmuDoy0S6Qwzw/YGMJ36Kx+skwVoZVj8KRvY6G4g7tH4oO
WnhtUDeEutEIl8ZhOmqY+PjP7UKv0oVziQZd7AVrNXwO4w9Iab0TKbrDZCPxAjR+lbnY+R6ysFvm
lPO2ez1QuSrCY25Om2DSr60/Mj6onhOLGodS0d0+t9m9MFguB6gaYP95qX06QlWNLd4DmOJgWuwD
2i6F7Tl7RkfPhtnt3KyP9xFnPnxb06YzzGcl20UP6A+xmB/SpL7RZPBKv8QtLdTVj/JnmyJbXRM0
mRFBjUnz+5uQhQK+O3ok4QoOJ+GSVlwqBwC3bwF2cw4uZ1KWGq8uHkGUsj4bL+A7/4R8BsopPutZ
XW2z+DGhQIM0hq9nJezM0EgNxmUDA0amHAZ5L9dvjyZ1w98+kV5exAHHvNU+2vyQZkKv7OIh8ZPn
mNdd8aoIVpzGVYecM2pkWkQ3UjKATl4flgrSNLSefWc8pXG4M5iwHk3u6eRH7x2Lk0e5Tp/Tcza6
lChaIdZn56Dd+dfBfMyjiy7teNj+FsSEKM5Vmvx1XfIMtZtP2MMEgh65q85m1ex71Gw3IENDnQWG
UMxD/DzmFD+UXn40EyR/UEkWj7l1QJlGrx+ZDtHnsVIqIiI0kEvxI/ChBRWchB/eRoPQTz3sp5pX
ghdsSlsiaPZLYXAEmjXAJ2v212WZIfKJnn6oemD+iQFA2mv2hk1pAd8N4u7gG9rZOh5WbjxhFO4o
bwlH+u9cFhjqDN5pIM1YDQUjn4I8JUfeg9GPn4HZMXr1TQzmw0OXdFvG/zvLoUG8V4xhMTvl5psu
sdmkS//c7H52eVfhlcMyZdAPPGW3GPZ3vJwjw8wYN06QviZlcCWe8VQ6NX+iwIHyOXIzniqUdbCF
3Trk5OXMMl1PscneaEhz40sA8DW47UNSLiBfgW2E3dBzqY01pBcdTGssvrkukR+jhZNV1zEAd8Qk
Jk3rqJTYlbyvIA2pnQbJpolqJ+l0MUR7LSvzRU4IJXN0HBP/kPjFAafACx5PbhyCZmCaWXeKWxUW
erV1AR0HdbDrJK5MNdDIm/QPeTy/JvxBhU7OTbv4UAijJQ4Sx4S3dLbuPI3rtC03Wig6EsfhvZx5
SWiByJQ4hEJvLU4Ueo6vgMPlS4+bgagQDOSFyxXHpFEUMIJM1udmSWeJqNhOLRMyNxe3wrCOqRth
M/KPYxatRDjtGtM0mBQ6hEHJqHDsZ5SVpel+mgj3Z7UYSfRkj8vDWecerT9IUROOzazApLj8zYRZ
3ORLxBx2FgOjlzIOdqJVwUb180Hq6REXbkfrl9NjG2nPzCT+Bn76WZRYb6rROGSc4kjYCpR4JL04
zRUltwHkj9ZIt3GMnzTOFAN76KZbaygyLvnNi8mK6NCWkOVyRN9f8MtNJ5xtGPvMKyqUE7OcJz7P
8SVLp5cwjRlBD/e2Cl7F3J9HuJNsUuJscw6WhvPPo40eOBNnvcySK9VxH1MJ61LofhUWxhVtm4+F
Y219ZHzI66sQ75Yqyb92bGdN/8zEHPZreAnCAB+QtUt7az9G9KJ5tYTB6RkDlvO4OPuDwRCrZXJS
zh6XxlK9qcoEIBtgCR+j+k9GHd4wZk89F5qlm+cqHHqD6Q8B9i8T/x9C3m+yCD0Bv2texX8NTWhR
iWvIu5gF890MavuxylD4GWxUi/WCRucCB2DOqLFJ/N90QlOtl+iqW78xdAD+6HcoQADY4FXvZrPc
+UV7qz2XCRQkCa5H+G68/hk+9jtkf6przDdH8f5KEMflyElvjp9FM56cOrM3eZS7n43HuSxu5wfb
wcdY28l57Iq3jsa2ddyzBMiAVLwlq/AY+U1znvMQeY0pyEr51I1Z41JmYayQFQCV2z6x1br85Sj8
LDjdkRXgDxdWDGrJpi1tZGTyq9gtzw3VPLyeI6AKi1gVtaw9feKZcsG7mSwMM2MxrZk0aJsa1ATy
uMGJBQQyKwOXg2th9N6JK9gfTwwW4AsLlXmULJpdg8sWJpI3i7vknuLF497rnH2MY5i0FOvmHNbc
9sUxa1AmOjc/53yPhYw/GEuiHjYzyu2gYAexGwiWzK3K2g9npFqXdaiARlqme6+dWrpwOyLWlg/k
diZMU4SHwcsOTea/dXDCowJ13gbLv+kX1LQdj3fbnulgseJ2eC5YLbnp99sIi7Db95QzWtC96/Qf
X8UzMSBxNh3ziLEGywOA6OemLjiZtPExtqII7BuNq43MzcOQB/90aPmMzma0cCqDcdt6x7iyrm2g
Tl2DwzRqKFkN+/Yc9jh4s7yY6Z/BqGoPRwsBLJIp6m40/JbBEO5z3vM5zKH8ec+RzagEewLTFYV/
xjeWuC8XZID+ZzqKjq7pUyqCHwcHEtQpSi0j3b0EXCppJNU4Xc0T2/tOx7jdjGRa5wmM6N5Jf3wc
eStFsnhciBVtHqJ5GqB4wOQUdFStCk/dvMLco7iQzHPN35Z+TjtzSfx5dzxeR2bkAU8XF/w8FQyA
5uJkhDQDRXN6tUBt8N/iRaMm1mVpRaKojronsWWXvDld8B4l5W2Kih3+n7MdJ7s0ry+zj0eznB04
wy0WTC36VzfBxh61lrdhcl0AsWK58PlMfktjatimuDGnS1y6Lbujdilo7wX9z7X1GBcpVfQmuw/2
2YJTxN5jJnpszYYAdTs+mE4MA2u5NmaJ+0qp7r62w6uMi0dNHwDMEQSA3gMtVjEY2xu8KBtZ9gGd
VIrOQI9uaJW6xyKVt1E7vyXm80Q+CioZscUgajjc/dkOQ+zMvY42FHmsl6autGlemjpk11ySm0FK
a7EVfrr6oyuZy7oDc1Ci4fHd4EzStsAFRn9PWdA5ncW6zEYk5fiOa3IzBO37mJXncgyy/dBS3qj/
lT0bx7KM2/8mTnJezGCjsXldqvqi0Ut9BhZzma3SFA6FDNsvNzIPrZlvw7A80M8ODMTS9DiVAmoB
FeGVj8JrYM0ysL2BruKMTIkP2BHrgXCQXBU1/7iulsYFb/qVNW57VWaPMypVmBt/AhfC6YL75unY
2uUyaIuucRzfOKm/VAZ6A7IxeVyruFsMNGldemqX50gQhqaTMM/rNY2m35Ko+RtS6d1KeOF9DyaL
bf0QtTpr4mCzu0j3HFjiAJAIFj+jw3yMu8XDkkAliQerq52Q/wVubFj6gAM1mGGHUUMwqw0IlSfp
qH3jlxcvnn8LomVMNQ0GEQHnaWrOgtx9YwX3Zb4dmAiHU/K4fJZJE17GJN5O3V3GdG7hrQQy9lTM
9LTo5FbNE7gVC/recj4pSgtIwMDUAC8p4cn+Fk7NuFNJ/ZtHJW8htbuaqSjFUDr7cRaDJqtk1AKB
yT6xpp7r2Nn6HPSXS72VGBthMaaicoVm8b25eP9JaMYFgjaePdmd9WS84xLZ+i2hY4mtSNBwacyo
Nr06UXG6I2j4BlfkYJkRzgSyjaQ06w7QJ55XaOrO4/JAThVBcc5kpWHuhyH8lzeKOTCKQiKeyxDX
QwqKn48mScK96mz8xCSKcuKCw+Sfx2zc8Yb9rfqY7Z+bTUl5sOeblOdhuFuBesC3xIPSlxaRsCWh
jVqpDMUcYXJeEiN5NgIJnkeGPTd2iyFr7QM9ikwkk5BpQzJJPKrAo3CZbTQRNF7u/SSqP5XJ2uU1
xhV3y5uGu7Appza9QOxOCejL/eyHOHSCed7EpfU8NdXjAN51oNvEBX5pkzlcI4xCK7Dh+WDAsooU
oK5vsCDiwFs79KZvqGx1D71D23tr4SDEOfnHmqKHzkyQvuvKfEoAq2CtojOkAv7Pyf0KupYuCbOK
No7f3iuwWCZM4e7eI0L7/LREskgvDQ8qD9dRPaSfWBiwrOJUSHBHrFzb4+7Pgu0uS0MHqq5xXsYK
2/PoQwWu3j3KGqhb5n4DXAM7EEPzDQo84zDBMKWOr7n5Okb0UozDls63W4buxGtCXCO/JjFWrhrx
0C6+G0Xfe0G23iyyQ5bVX8VkPcc4ILDMMwdfRPDWX2SL4SUuGdyxON6dVkP39C+NN6G1YWRgLcqm
cMcHts/tfy1H+U5UH6QT0JlpGuaXP8jQvszjD2TAVWW+hkYHGOl3TtVmcqK7pMiFi/ajlUYcTloE
yviNRWRPloH4vvsgAgiyqFCMP5JVPbW00PvbkpFszhPZCq7y0UUQ5F+uXkEDZBC/iBMMS5jhbRjd
c11BbYz7YRepF2hRUHrj5LFK5A1HJHP/GlcyQZCxF69hGzK9dw7LJ4Jz7lTwlrlQP9153im2PsYP
XCr5OocU380IVifBxrW28WOvs8ZbKOGoBqgZu8I33khpXjU+KO7n5JrdS5QZCzuBlcnw+VGRFBCk
fD5uoXBIVH9Uqv5aARHPxgCJCOb5FEL5OAdBzfwy9vYyoq/dphEXM3oZGDu08QeZmKdIUZfQU6pc
t3citQgIwQEwElRi98kfvYtbgXYs57Tci7n9k5uevM+Stm/PJHPGCboAzoLWbKfgXKSyNyx6h8pm
ft+2fr9mN/8BYvynZWJNIlZcc9emNoUGPZXFZ0zoV6cq3mTnqZWdTajtnZbbxjUeMmKLEjgUai7i
9ehHa6MT6H8Ry2Sssj376aYuml3neebejlhkSckJ3TY7N2o4tPKFebVowJa3n0FsfYFJ3Y5xSNFR
+JRFQ0AkfVqpot+71bDHIb6Gc8PAjkSd3d8FmZYUiJ7KmpvQGEMMrsnRJaCb1k+sU1WNRwXvkEeB
SdXAZTafH5iqryUtt4pfo8Bpquz+A5V43zQ049h+/JoU44PLLSBQ9OIsaffoUkXRQS8blYHzTxrn
xB+OkgAjj2QG980J8y97fjclFrfe5mZV73ASrWLKLRKJ2Bj/iZ38bzVmvwQeVpQ9UzBb58tC2LwH
xfL20dFJMiq7tphhvVTBkjFPecmAoXe+vHSBRSaSTFpBzBAyarmtm4gQtiKkwJa7nYviqsyJcT0l
5Ao1X+dQKKDjWEeKG0e6fnofgx0QGzP7UjYoSYMz/1QlZ7IHZ+XGP7Fr7LTERZ4TwOoGKqmrjmP1
dOma8dpE5tElByshEKwL5vAsvhfuWHQNdO425/w7lsXNYgFKdP428HasAj97jHv7i3KsaNWxHJYt
vLJswkNPu1DOR9N+a0BbS76Ciw6X3sIxy6Ua5ZX1ni85lAmsEHCFmm0ba9uhB0Tj8tu1vXtbHn0k
2SdCNfSA48mg0GxdNdZdUK4zTzE6LfgBZuFWag5b4afUlrRqq4V9t0pxmGfNmkWFiFnRvlHJ6aux
Z9r8+icXr96iAyP9TeueB2HlLcNKxNDnrMt+G760DfFhaxUExWusyOMB9kAD4GfxXUVtGvOflWay
LFvxO5Q8QHWFWRRR9zVzsbT3C72vl1xdcSp6VIIk/hl/Obl2hHDOO4HUuBLIdjCwKdYG09Cpt75y
QrALnzQu5G8XUNLKAMvtBABrilN8TYI32I1zeEqZOo9MliMvZZoSNneLfCQUSMc3PzrD2+rY/hVO
8utSb3iESnnxR5LrtUSRXRZ4APPEy4eNDPRDRg2K0Y4Hwrw0/wxqXxXtiRJ7ewuiTptLn5f7Xfqk
NCp8z37ioMnzPlmaI/IgQb1gXF6+jMl6Yt7H3AP0fQbuKZw5uDD6zWgICGb3b1pAKlyuE9zU9gCu
jvTd8bbaP74xfIZNsG+X2vuyBUrHwU5mn33WbXPGM10cbe3IeRyL6c1yww3W7dOimoakikzdcaWI
+IA7k54p7v6VE7Jf5pwAFK+IsQ+zENZLxSIcO/jYpRs+yDJ+mm3vDqptn3Qoe6NTvRNL4Utz54Jb
aPU+kf9D/r0wFT9HHB0DeMdkmEGo0BJulthRB83BJu0+/MEpdraucK6xSw1DgcsmM42Nnbhfk5yA
QUUDTOb8GkzVNWLeO3S0fJq8K0Fpqtc6KDi42N4h08OeuaXLUBSflqD/Rk7mq6R2t+AL3fkO8Tu8
rVsaBEMgfPx3Gr4JzFi0tKi9p/zmHcTl0u+GfaLqee8gaZAQUXyZw8BRCIbfJC+ZY2Muceef5diI
3PUYsHGFYwPYWT1h5bhRk/jjGuE6SMsf25BXLotCFT8Udbw7brCtk/IupY52chzU0Uj0LZPJbZqY
sMiB/sUKAroRngJFS7IagYpzS//oXVJNGciooV3cnOOVRMXBJ+a2crXxTTkQly0XTWSWuAF7Jv2Q
ObrK2dideoH0Q9uKPR5kEX8OHrjMtKGmxfhnh/IgdHO02tIF/zhHcAjTXbTQJ1TTL/XndLrCvoKZ
Q1FnVzVfqcyLVTdN7Jr624qCJ8U8ZBVV9NDm8EtxPNEeJTE/+0X8SkdAtx6JTBodArTVd5hRI+PZ
Y2izHB8RU51PosXbyJIsZgFs4gqHejXEn+5CgMqDkTR6Av7TOFumeozF+LK89omTfcrIvUWBsx28
lF2ENJ0bAkrJZYis9G3kQA9TEr1tVH2a3vQ1pNwRRPpkka3CocQw2aJe+uBbABYn9Ao7FH9gs/8s
bbDL69Um9IYNXB6sfL9cpJYLTM2VeKci99OgY6YWJDOTgFeU+9R+CHkt24gODQwDj9Hgg9Bj74CM
Pd1jxbJDmWyAZQZabNucBcZsEl3pjZDNOWTfFWWHXMgDhoEtAFVPFaeF3R9f3crpMWHy19xEcHP7
nEtJcwy64DeaUHM0D4dLS512rYcorV5Hs/00Sm/v6JLH2mXHDMa9GY1Ux3VvhSiODKvbtScqcRmx
/0ERJkc+QTjgao++35agBRuNOzLIjU3uqWer0nfuR88tJD6zBGSSLgZ8XhOPSUb+v2icbvuqBHnj
GCPcPwZsLY8w9dMBRilJLXtrnAw3OFNZpw+mbG+FFxdXD+E/EVglKalc2zHBCUiABGLtdpXD1lrq
hpMenIdKxIX8sQ+MSBM2pq91vSyTJcE0n27qNO8fkaFf64Liy7DiXbCCcI/1dQ/E9dxY1pc5+o+m
WaPWdegorSADPMoXj081Jm29GHccCq+6dy79LNLagr+W4SlF37vZlPbgYgFRm9RfkV+dvS7h/l7X
zx0SYTDHMOg7tk68U4n9T/v2v+Xo2TrRo23gBoxayG5WfDLr/q+lQPnXiPWDE1NkJg92WftHI295
eoq/fkc9dVIQuSxtXpl2AxPqR0jxGaamD6NjuIGW+Ws75ZcVgevnbcRggzpvCAaC3CqHwcOCEa46
n41mWdTxWP1CJiQRDHEUWoZ9X45WY+k9uIuFCLQXSRl3W0tv40dc5WsSFlpkD2UY7uKpOSLmDyvK
cGhqzEH2ZpPFVN22T+iEwJGXejGKvLHnrTyB9XKUnOS7jgmhnXevvYt50envZqSu9PIelgdYhzbS
KEdJd2CRooRU2K7cZCGvieon8BFmsAmU+hh0+xOL4u+gCSKYHpQqU1/CxQdkjGl6KUR3AcBIsoze
GARSDHDce5Oe83ptu38tk/NxJtNvQFT8aG3wXnoMtc1J4lYJwIHzwfXoKAz4Y4CGKCM1S+la0DG7
cqaZqUr4Ynnli68DbM2x96RN7Li9GmEnYfIMscCvHRbiaqANuZ5uPvDDxC0w8yUnMRVn1mPY3yJ6
duDfrV2nq1nBwheNIlZSQLKJjGzvqRnHSfYY1sNtTrhKR3b8rp2BShVmSiBM2jccta9EmK5lM56z
Hi+N50xI13iRW4cFLpqORitjPLhYxIqE84qTGG8KatAq9bo/+PLB4A8OBtJhby8NK11waThlRFAR
lnOjwXC3zsjBFt0nzwouHAoCmQXMOTyYytRE0sQN/fw9D4kBTm5LXXSUX8fep94du2FhvOQYYZ3K
BAhhUWaq11MpnnosUHFijdtK+VA9TP63uifdRCs6I74Gd97AhGCJR4ptzo1+k/r2HRtIBH2NE23U
h/pM8aQ+BPZ0tkL3e4KXOXhIvJrQVcvLOWqci1l3d3MGmkOXA0KNxyfE8fe6p0rDKnCJjYViwG87
+yqqPyRgp8RD2gjg/EPzWYMzX09DwpiCOR2KxoMY/K9wrq9YugAX+eJ1+VMpHKar3JX4nyPaLARD
teyhC0LUw2LxdZx8PofVgP1z5QzTYUqsIxaXZpVKcBpzc8X2HtCgFm7SOb8pK3lcrHG2nzwqhRLN
QYGYzTk2LYqr3Kk4tEAmcBBwaq8WXzA/0lm27asJYIilk/oE6hwqvj/LtH94r47FaNyWEYWCkyEx
EoQTo0sDYmibcTDusuBmL/tA/yesxmdTz1dvmkJIflAQsurNJGQMzeJqNeHDOCVUULA4VHa+UGNJ
b3N+YAwVvrDHH4iG09Be/PGxfpnpsEN4vRFBxfyTXswxgAdDQReDk5Feg0WWWy62iCFnrcpbhdhY
sUYva3XUEt6zh++hj08OnjPiVdtpcTZOxY8Ism0fzpskr26GT36vhMKPlPgnTAoMB7F/zzMkcLl8
JST4XuRM5MfPESgiCDShNA7x3ByFq3Y+R4rSN49DVwLNKwlPslTa7FyN7bL6NbeqcV/dLvjQjfxd
1kiNJLiorIx4Lx0mJtF2NFMwcvMFiJaEG3EY249BmDyN0j0MDab8eMQbZfvPpht9R0P90qr427QF
03eeJ1GHh9IZnLUfljnwCNAOfdvTj9UHjA/gB2WyBJtkP/L4IjiRjhc9HVsdQQvSGDcPmZ+ZLFjF
5ZQwNFIxme70ri7LY2NyeMo0MACpoofl2umkUb2NpXkxNSPwpYPKtgJcSuRlyTWzy+SUOKVwBiAI
PJm+fCoKLoqxdeZdY0FJ400qYHQqYe+IMRJjQSdIKu+fM0IJXf5NkOW7yAj+zSnXaDcejqEMrgnf
cD2yV2CXefG64FRGyVtDuL7SAtcXtJDRfEDSOE1OfrQLpnIkCEwmXGgZh+XfOUys+gnbiBfvw4Ho
sZqPFf5hX+h74IRvIwsGZ+zXvuYgXHAkjCT31dB46xdNoq+/4/nLqIj8+DFDGHltdHbNmG7MufdD
Lzb/34NdhxGtN8TCY/N58qZdikQGrIM/Deb70BwpOyNviROE0HTC1g7UrmLuFg/9ZeaglCeMHDDD
KB6PGTnSqki8IWGZocepuj2rtH6Srf/oejPgXnFc+mGX1xEhZJ9r8VhoE1jmsim6/LHyR7xBYExL
6wI195JT4wWWPNs2vFB4xwne6Uw89kPxUpM8XAEepe6zky+VHT0sN6Fg7HfSo6DAdDeMdP5U4MJG
Vga2qLcq8ldmw0RzyOUtoGk3SaN32CG0eUTPnd8/BfwCIMlfxnZJusHyXMnlQUqSmCQpLQFRmD4m
IFmW20jVjj9zNX53nHv95TFv9R1BmhYFADFNV3Owzi4NJydEiB8ns0hc+eXe84qPtGEuk4izGga6
wdxb32GVk/rWQonBubs1KE/oyTbWhd4GmTwbPn/GJKx3kqIavFbelmkQgUgzOEVTG2LEbZ9zwV5o
cm3wLEgBLvXTsOV7TPRzSyk4wtSX6sQbIhoyO4v9NHQvFrFVUBzpc41UxZrKQ1EBvGiaZ3x7oGIN
0NnINaZ/Xg7QVWuepm68tIqWBFsCKyEeu5qg6xdqfE2L4Utl2MY916pObhr8f6z4N5FU9AXdIjlv
i2sPF00CknMCn0VtPZgNN/FBy+nUFBY3W36ukK03doDGWfZlMoaz2em3UA77IIVmyg5AVwrftZu7
x4ofenmQRRc/F3PGXjn/7UWxC+0YO4/U78sPm/L6udosUXEZFZDQJTUgDkETfUlJtCrCXhhUJXcN
aImr/zg6jy1JkSWIfhHnIAICtpU6s7K07A2nRHegCSCQXz+XWb236OnqQjge7mbX8H3t//ddKlNg
hxbqw0vV3aSan97xdoXo3l2HHGur7eprqvKEw0k1nsoo+J67hrHASGCx319GJGqNNVzpN89dSwPj
L/UbgopDt+LUKnNPjcMVMeJWZ8YLZXnQ18hP73yrQXLTAZ+1MC3tQFNMNGpmpN9Jf5B98fkyd5Ev
P5bUApPT1ptFqr99LtmuGSBPcj4al+PUevpNK2tTeeHZFe7RTdiKNvXebabnLo0o0hNnynlVTThW
dNs14c7r8Z8t2uXAS/Q2e7f2oSoxDVbobXxVPy9Tcu76+qNu+o+q7aybKemB/DmeyzLaVHdmSXIQ
24L1Yq8eU6d+ZgHHDGH8CHz7IQ9RAUKmvyZTeZ8a+dIDYOGQ7qK84F0a/Oa5q9SadNb9KyJxyEL8
cTHqzUhIeagA42bkZm5tvLH72NiPNoG07oLiGMENY3yrfuh8+huAc8jJ6xK6vTmSrJNuFyE4EZd+
uHUDhqK6yCbcoyDknDjFhzyRaQC7bVy8Q99VR3pTAgdpZlp9P6CVIsKlu845WXqTvcXIBMjP++PO
xW3igWgRGp3BZJgcSaYbSzi+oHX0Hz3tuax+NP2vWc4pimSsb+riBixIG8u9j1GFFvA3+4h1sUIR
vzhpsQEL/C2RbvZ9/IE9FN0IG5laVNfB9m99Pj0Ti9owyrmXy73fsTbUNcGTA70Ymjl4+8lTS0Ho
FvlCmOlJtoj3Zyot+0NCGMV5sN0D2+c/Mbox4jMO9shnNB9pUwnWQ37lmS05k7d9bnbDgpo5oob0
QLOgEYATArJWoVexQa7b4AOEwEo72qbce5q6VC3tvVk4yYRT+q9prBcd5reNZ1dMtxACsHuI7YlE
yQLgoAtzCmfYWAmYRrToE+8MsrvWuclkAr/Fcg82M4uxZAehCE0g7zBBpZgbkqQTLAIUTWpxueDe
m78qgXbOylYxB/+kG8eByATny+rch5G3mZiF19BJ1DW1Wnkj3f5OwXfCwuT3ewktyM9cqMfkgLMI
KIR48vkqKT/G51C8yUD+VhHHY1raIc80bA/ujp4kYPvxoc76e9+vEAm088Vzm33fz4Qro/Xzk11m
FFltNcwOb+hwbXrsO60lSW5xeN8V8wrG6lldpg2at+j/LmT0KFhauM91mz/LcWTW7zNhEw2OkL5c
SK2Ejvp/AfVK+3b07PdmRKEnJurW0PnVhVnd1crVj2s4FKeK4Z1rA2xPmbEVkbPvXKJ62hE7aQ5w
axMkGLXU3EyrRiB5oBiM28DrOGIl73Za3QciObel942WASFFj0FY2Eqdx6Y1B6ykWzuSzMyhp95l
BJSTH22AKkFKxH1cmuCgKmIzmbjXuwpU2MNke+GdwDzAAAwV1qEuuhWIkZT7oeJ4gQnn2aPsdb77
Koz9xeIEI0nu6J3nUTTYoz6nhRvi4nRY0k/wUhEyHU0Nb34BwxAxe6txuLfRLnGJroX2v2sS/Zq2
wX1Rtw94IX3eP3Sic2bOogyeOn6DwdbU0PkY8KrkhEP0Eu0RSUThDGNDuTtvcrdjVDA0tE/r5tAI
94Di4BrhvFbjdA+97hGY8KporbEnYBMpCS1XWI8zBwgpIUQ1ylw0FZ7ChIScEH8EPCSEcUSeV289
n9xtzWAhsOTejvytlTbPdCs/DAW/GSzy5lerTa5g4D1P0buNiXYTAJAG2g8Osu3DfWml38qu1uCI
muW0+kL0f0kAsWC2DK5jJnYaT25pmG0kxrt4yNnLOLsVeYHJb3oLm/rkcyLGwko8iM0uoSVdx+OF
GGz5szi6ZG0RfUdN/R577jUYl4+SH1AKJ9+Rs0r0XAjOl24tmaKrYG44sXbqcvEAReygYwHm2kKd
NN+iVGM3j/izNjC2pdu02M/pR6GN1Lx6ughp+4Xrs/GZLizJNmnRv/D7XMqleBqK7o0c17NsZ4Jv
qMWRU/5A8eZLHJy9Vl300D5AEwFkG5anjI3LoxSoZdo58mnR4d65/N52pyMm/6wLMWaVvAf5AYn5
sQ2qy9wvHGE7zZCakScDQrHnm/3hIazMS+ttWYCPTtOaGFWl0yVa8g/XxGbnDclzEqanLpge40A8
9t58iXscWFbEJLRuiECcLKIuIhvBSTjeVX5+0v1AmOhI7PVU43WzXVfB145QC60qwRnMEkZriwBH
1EjrTa+2hWiSU5YFt57o9zqtHrsQP7o72L/xMh0j7f/xIrbR2nCOR/DwnE7Zu0tkbuuyQNOjefHH
iDFoKb5G2z5ZRKN7k/zr1P2dZeTPaJeH3G9v59oQ/cI2nwXBQwMuaiPAvF1DHdq0Y+29z7qfB5dE
oDJPsBAr+zR1cu9Wrbuvh5kteTkVtyN66KEJnlXW3y4Np9C5Lq8rP1P5+rTU5THIUyizXrZd0aVW
5j4HFmEWzhAQLk79VrHP8BeRNOq/F7c0P/iJ9CZxgp86QshQAxUB3LMPYv9ek6wVSaZPiRfA7ol/
RDH+rV1OHV00vpa0XFFpywOMmWxXRJyD0yz91XKkxA9PgSaWJUfB2EMiQnEdHs0gbquEbrkSK4ZQ
fY11gvOY5VI9PDLa+9VebG3yRn9VE3JLhxwhFaj8tR01JzQ2hMRicqV8xUxNu7uxlDnsFIbq/rDO
PcP6PRXByfdZPoVCHZGUx+uG8mnkIjbucBRef26j2NoStYR0xAM0qdsPvGGvA64UUH8aop29HF1I
C6trctvYeAo3EYCLyvDZjEz2XhXiWnSpByJBQxWyqovP5cYIeQnaAE/aHH5Hizl4GqKTmjmoJoA2
W6d99GlW0eTkSMk7ipmK3us0VM+pq3/72L/K0fwxWty7JROnEkDTvu7n/y+Mr1CWmDn9WEzzY/A1
WXI4jdHwh7DDk9PNd3wItpSTQ84VNGUBoAGd+10NNUkAfP7wKvlQjgV+xLIHDOb+xClZc+F4qVNW
TGVzL0ooqdq/W3zx61gwduPUXII1Jrasf5H/43LS9bEvaaFJ9Lo4jmR7VrdvyiMTm6CnvYtxZKrk
T+AuAJQa/09kM7SGibQfa4I7gJE+eOsfiVBazvnfDvMOfljghc2YjLuiHd+WaFX+t9MZPenGmYbX
TJrTgig9KWv0JNOmzYg4QdJBB1RSSge5jDt3zp5BGno3LZNWZqaMShPU5TKSawh4uJlbEEw2L/fA
uFzXj9PYP61/ANjWC1ouYghQXLKO3FYU1zhsdn0WHJOhf14idZZRsmMnE28TA7k0Sxx6qJQMP2RX
LG0a693LZ1CvEKaRDIhkXXjiq0A3d1Aot0TVQWPyEYBjsGRmNqgXvhVgEoWS6LVSlNbICj1nL4Kq
FrsmtOycQLxZxzvLn2H0Zw6xaX7hpAeFE8p6JzEh8z+RIJUlQt28zMHRwM22xI7imdYvjpEmvscq
yLl1iBNZER5XZEozCrKj7L6X9jo3QIeeJheQjuuxlwhb9ZsjnfG4nnHmWzDkxkA/d3UqyluJhAWV
pEqXxuYFI+8NZ36ryR5jpS6xc4u8ixI+bEKy4RhyM23x7jDGovA3ORqaxc23NqlxBd5wVetrPLpR
vW07DrJbyyrRnzQSn+42HqasPzdpYKdfjasLuWI5fBYHuZpN9BQXXMTfXgVQlHF3rLblOK4sIuNz
rVbxUFQxtNkWxZiZOzWH6FdFynmN1bvI5G0cTs0rrF0hfkTi5P6Xbyd6vrixH+Pd10MlSQFSMP6I
WfNWKWPT5dPGQaqJnHec3By0ST7iohnZX74Q7eXz7XAGBExqjKQ8A8CXFsF4gR0eM1cNDhP8tlTz
DJy257fLUntCPAA/fDpWTs0TzXE87B7juPHiz7BqoX0xDeoR1GqW1C1Zukjf0POwieQJISqmYPzQ
aipTlVd4UytraPiegt7Jb2BUkMqeVxZcqp0MGAz+rZMqmrZB4AlnPyhNhx1heRTPBsNyxXC7izD7
tQWY08PspCF5xrWqGFIicch/BmWVaBoit0eACFRCNtFdnltcoqBIbIspMmwxGGSdHzL6LIx5lXbn
j3ettqbolg1pyqM9NLmzbPyQ33JF4xor/uxUx5PxNYcsT5tN05Bc/5PSgNyMvIlJq2ST7UxqOtg0
Ifdi0LgsOosSkhfFmrVb5hbe59kHsfCgC1xkPxoKPetkNTurFiry7cXBPBeoii/ChB7G5CtMsLT/
unGMjGOj8vVhO8gQUBlcJNaUuBGmblKgKyyfH5mCX2/JFNjMFiNG1m7lGFg/rjc4/m2LCESPz/Au
5azXzbKHSVa4BLu/Ln3lu5giZmkPH0NPfX83nQgwRnW5Rchqp7hAWN0me7TcbeEIYng2TUdvh4HF
rRebXzXDF2/x1NTafQlmx3RPSzhE7YSkMJi6O7ywlnq1ayA3R97hCRiygkgTo5hk4zj529LjUoPj
Kh0aeFqoRC7yxhvbBZUmHq2KAh3WQFFGsmAaHf1JMSIvmKyTMb7HIV61b6asHTQHxmnn5kmqyA2/
hOlbQydJGBwyn8V2spXulth19ydrGTt8T0vfEbXg8uUc975b9e7Mahn52Y/C0ha+OYkusw8aemd8
QLrexPGZRh1PqUpkx3JsNG5h8Z9MCFi7m96PVQQtzgj2m1Oat1W0l2lkD8+z77kcnalWs2h3cRiX
EzoN5uUJkQ+oM3IGvylJ46d+hFzac2RpsM4zQeY/74En2l0OV61Vcc2ef6qi4bWPJ2Ee84rZmUe3
RQ4iSX5mckWEs6YWJC2m1oB37SZLlpJ5uxkYi+WkPtq5S+aa5wIV2aLcSFYnJrVGQRj20f8N2wLB
MpizJk9K7IAdG943pI7e+Di6s79ylRHThUzMHctjNgxdq7I+wsnp40NMiv16x8fKm/JzZvG7kH6i
6wFSFSVkZdKA2Oos/8HISGn0cKhrIdW5Xde9JzY4N5y7YDHlT6kCe8SooHyP/CxlZ12650xH5Scd
txqButjNHDO+iEpwHohCBqcdiaHJvNSxTl3hYBPZhX0DoxySHlOjI/OKpOvWbbZpGDZmoURu7c8Y
Yk0iRPdj8jGuHow9SBRlri0mJLSlj2s62lB0TPWiM3+unoi7yufmVHe6Yfg8r5SpWdgdYxgVVdV9
xQQHsODU9DK4GEy0mHzD0AkxPcWRYLl643TBErSELYTCwPWsbaiR6PcyBiGW6OGf7luRJ+u51EnX
XGrOiBqfg9e6QVxipQZpSZgMi/jZ2QmHYbukHmSg4oEcDubACo/de+ANccw+2GJSvE6is0k+4rey
oapMRaJIE2xMPg+HjuMpn8fFroXxb+CFe/S4DZ+VdfOYSdzkN07rWj7IS510Ybk1yrFtlF7NDN/l
qInG9ed9PsfS13ejVAWH66H0faU3U2/Putk2KBvG+WClY9T/nbA0SOb12Muy+dmeJpQ4F28IgFE/
WEndFs0l9qSq231XMAC65q2NPefQkUzl/4MtZvvOBQ3ZmAKaDi1flNfG8UOfYJgJYNHeuGUaOrvF
CaqK8XwCcWZNxnVVoZqHpolnOOD7CHtZNaBbC+D5o5Ace2ZyNAeL4d9MC6g5S/WhB1MIwmlmf1sA
jeUdxvQpfJosjdIVfA4tBJsTa+xj7+D4IuFE7SKvHdLHgbQc3rlltY8ODvbRclCxh7ouk52V9weX
2q4YAkZZSPMO4Qpp7Q0r7yTDQIBwea63g9u1yb9EjCphANKlmnFWqTBdMUarmtKVGwysyuqZwAxp
xwaurT2WQm03Aebbsf3M1UPXFxVKz9q19Vhsg8aqKx+9Y8Ejnlukr0C2H0bSV1FRlLBtIxoCcShr
Qn1SIkQbW98BnUrTHdzyjkMCWbNAw7PI8aavySRt/53DEV3TUgL6L3gA6WJA5Ms5ybqPUtZq+Ysb
Kl5zl7pkssIDwgDW6kCjMElqVtH4I//ZbthVJznOWJW3XgD1o6aCVdp6n+qKBBmmJUUNgz7S2K4i
C2y1sy86fNjnQS1+i/nCguu8NEr5P05ESM4OjEMIsEuQFzIFoYLiwPOtq/Qhtf3SfsetMGOCZGO/
uE+JW3mzPHVxBjEDo5rTt0QLTxivp4OFX1Ef2t7UxMvT8BlKsT/Usr5HVpnEfygkIHwIUiy66Ntj
P4hpSM7p39ZYg8HgySvuL5eA7Ucb/mJDiFmJQWQlawalcRHDuCpkpJO3VPc9MKUqCMKRLMVA2SN6
DEtkXYJdd+4wrjV90aaPTZyky7cJGhEuB0xHjpCYvBzc5FsYywlrCjfWnrhHp54Ww44OrkaSCtLc
JXY2ScaeCUEHqJF4cB1jZej9DmF0y5DLHG3F9ss6xVNZI+dIhsbE/1IEA9K9GSiGwN+YkHkJM/Ew
Hve66Y2XnlSrfTkc6Qc8y94IyOXmWqVsUbamgYFUnDDHdvLBhcY7fDZ2I8mzzVM1vlk2TDqShN1x
SMqd10mJYj5qhvA1roCY/slSofgi4Z5TxP/qUoIWYixe13y4wfb04U80OipHaBgxUqX3gobKzhh3
EJWMdNRGMF4u4/+tQEGdyfLex2ZZv2etYxzB/GKd+27S2ZGErknaiwQ81pL3Fq0HrhAVbfgfls9I
CueQAoFizCImLBpZE3K26W17ep7ghVL9dVzF2TNBT5PULK3nvkOE6/iNrHe19Mvhl3ZLpR+lk1XL
d49VCEFfLSOeMyZtyutuQXgnsUdsZ2ZJG3ZbiC7qNBcxAZ1ZSKYmi2MGXSQPu4SDzZ8WvkI3ACbJ
spzx/5L5qgRXCvcHObJflf2Dw2lOIqCzE+F+0bK65b+4BXIFk5wXfUJSrewY+1qPkZHFJItZg2Br
5J7k3oGGUwx/swFN0MBQmyv1uXhNt/cQjYI+J+bR+fTZWbScyZooYosy4VgXb5YjOfFtnNjPEVAn
IFNg/vRYDEOqV5RrrKoFXAZIsH2ty/iOe90UxYaE75hlVTDNZfU3Y9oIfIJWghnR4Noe0t8lnVzN
UGWOHM6WE7JM3oqZa4lmEkdwmJLz27pLeZ7LJTTn0APK9SDgnOBDUiUioLvEmsHKjN5iY0nPOKXP
htNdrf3m5KCsh/8oXJozfK+WO7jnPmj06lGfBINxcDBlBWknMVW5eomCGZuEWxgemy1XYgy++L4o
QoXtuRT9tVgCgd0orvL1LmcintMBgFMGHQ3VAqeRDrxcAQYvjZX+G3RWjL22d9bUPVFWtWJDhkcO
P1IazqsFMU2jurnRaVcVDg0ZbUxwmUDrNNnFzXkiEa97bELxX1eop75VCPuHLCSRBM03l3cc8DIw
Q83PiVILSBuBrxIuAptzE/c8pS4ngz2/Da8BrzwhuMGOf5qd3xVNrr3wWA84TF9DbOcYOBsTOt6f
OQ9serJOZg4EzylzE+Yu1UhxdzS22U3WxfO9gqmTdKDTWgTdhDOiVCL5PiESLgwjBh/HsgV93tyE
KCHWPHMXZPLryEFz4dwOyS6qYU7NyvJJdSDUjPFLh2B4vq1qsrlgRHQxokjU31VlHgGFhOREOMz5
ecKZk6roIoIsSw5zJ8L5rw7lSnvgTcuiY57qLER9rKYsr89BbAf2NehaIE8bZotjBmSMzW4Z35Rd
OVi/WK5tCmCdZILwHE4rNeiVmIgIHNtZhkb5ZqiT0UNm7fHjMTlAX7wDfU4LGCScUR8yNcTVY8Kg
avrCGb8ebeIxsIlKlGm9zLT2JI6G3wRKDOaR/YduiFst57LYqjZFm3jDjciziV1VUUW/g1v2WKVY
qrgl3OKBMc+D5lPiyXW60qu/emxS8TENoCdmrOnDOH+iO43D19xfjESRoO2gDLjsqgnuSfyd5Odc
pd0MxIUuvxWfVMwYzgBnMi/oGT6VqosAOEYsRXxvAE17IwlsnH7yIOd4eiWQZ9HIeWcZjX+pPYSk
QRHM1E8xxikNVejHudTPhD0k4neIRVOQoGENHMhDFdr2fdTJcLAgQ4aKvPbKFrq1meojwYd/lPvD
qkkB/bLat8H+M+ZZUAVJmqgeRIGxvaWj2bA6Pp4oxUjCvpF+YWcM9PxgKpONceaSb3Yi7QahWmGr
sXnOOLPmXM49+zFyQMKIKPQYcbHyGHi/tm6fjsDTfSD5H5ZgwT9iBi9Mow615RT1vYizTD+2bTE3
h8ROOmgs9QCPig5N1KCwZ3b/11K3HVaSCfkzbr4cb2Lz0/Cxze6wY2ubLrBunPlBuEHG8oCpXteS
tknaBgqZAtUKYa+uFuqRzUng/7OU6VNJjlPIuQp9VzWOza52RDDprTI4QBhsdVZJVjjratbdW1vz
pcABORaIucu+sJOLUYmbYOBNcGuS+Te+BDkn2g0ayrw6QFYkf2VZZB9tprSmz2TipNNbL5Ked/Kr
BH8qgUJWv8lIx6A5YIwC4X9iVIMPoEh/ixYqpSacwSNOuSqujlt655m18BUjPDzsIKcf9/KguKUb
DB6aFO++E7fJelv9mmmnaYOrFAYs9SKJl73xprZ66EsYrFpxRMArgyuvCQscJLjcAF4YUUz71JnI
Emz8+V6IylsHggwHOwG1xQ7i7tSt3/VtwqDjvtEJCRXSnbgN5mxifAScmJZtXtdE4GphPFKUKSon
VbjFv8RPk70XwYptY2PugjHmbeMY0Px0zOwPAwf7r6JjqQ1LVrIicrGgFzu7CaO74n8LV1UGj0Pg
TOeyKYPvbuTcWyu2ChxPki1QG/TlfWrftgBDr6FTt18uxgImP8UwxLwMLm4+dsHMjEemFlFSA0Jt
0+5zZLr1sjDN24ENKk4cShuI7n1mtkgLi0eBeA2mJv6dQ5kVr3U7x3vfn8zJA3MNa6lExcqi/T7p
OHgSCZQckQOx9bWxt5GTbd8KigsDrcLb01hPuzRbzFVnHYbbOWSvlTTdG1Ar70E0qHfiwck2CKhw
Jg2WJoFWtDCrYL2sM+G/1lKWh3kZJkSiJTEJclLWE/+ZYF6whiDk1yRHdGCLj7REtSJHeEGo7E5d
BAYTd3hImIQ7ZLeNqfF1RyyaKBxEui5rIqdC6gRin9Ux9k/vf8dlTxda++4WhOpO1JKzZY3t7BM1
8SVZEuxUcvqT+OHT0HLUSATnWFDBMr2kXnmMwSGyWMVpV7/UgA9WufVgt1dMw591QZBXEVandR/a
NwVBwj48QkhvEy14THxnGufHmLFhn4EewYMBtILby5okr/S9JAK6dwLOkqHhQD/fpooFpTXAE29J
QgQSEM+PqY8jDBRrmPA76O4ghmVt+RgdxQvQPyf4dZoFPx/LYUCDvQiwwFnbsp+vAovKkpJTzDcY
Se+BI8qTPcN6aCPr4M8CsM+4zeLmX1thDoxJ3SDyA3ddvryINDqsye1uRlCYIBHPZ2JjkhGRMCeR
JL81ibszuT5S1Z8d9ivwQIhRMmy3x5203B15bGvU9Xh17Pohb6dtzksy23/T5SspEZiB/SBfeps4
1c5t8teK/Rcq5pmsYxeupXf0o+oQc2cZ0O1r91fF6DEde+vWbN0L0JEaLePyST3elml7J3uUEQ1Q
75rElNXgZTvhkUMpx17ZzzjY8dHp93FtgQlix/SCAGBqH4SNbwkp3laa4jiDpAf+tELiXO8ZihTx
h0v2bhEezAFsw8f3QLLBoXVY2TerOEh/1+6fMfF3WRuecjKabJcYqGmxeSmj6XeQstyYzr/yMF7T
YCQQ1b11bKKHluVAHbz1pujiWs7dqtFUBV8S6DAXafDPuCSfmxCfVLUE72TefrYdycpgJeIZ5773
Xs/pUUzmYOBGl312QO1Kp+G/eGD469F9c1T1Sv0FJdwQvDJ/YPQ+xZG9GzyJ8pFHmZEYKjPkzRYM
KFgDI9wrR42bhdlXL9yPus9fyih8Wf/gKs8NSwnNx8MIn2+TSRyZKDP5+SJ+Y6vLL7I5jxbw4xLK
iGK3iI4f9HG6Czz7RkcIFmT/tORfmeWe4VIedDn9MlA8QvB77OvXJbR3phwvSZWeYlbOhGvHob8N
4vkysY2aAu8jWtWaTiVvBkWgVRTQ4Q8Wo/v2056jK9bWS+ron1aPiPz8NdziNtD8MgF/eEpcku0S
NlPLsVpI6SRnurBLcn5g3I3cM2f8DVD+a2KHipLmEdWql2OlNuRb+CR+YpDG2Z4eS79E9Dh91XNB
wRs2bTMdUHw9pHhOPaAMPI2aLB6n/RjWq04BAhEHOr9mXuCwEs7js0mJQsyztwrZgd9N9wz5nmzb
v4vKcNc11s6fieRGwMjMZWMyfViX/h6gDjvo75GRfREOQ3KfPGjetQl5X8JUraioaKW8TXmpVgQD
rHL0rNE1ZEosvO8VDCS8aIv2eRu1GdvL9k5hvk29GjI/Esfq1x6XfZT7jw40+CANkb2a7cBVy+pv
Yt0vqsdfwaaByd5t0BabFpZQI+ezytJDQqLFKtWEynhlDnnTB9bB80He1XDM0a7pNDysBWOifDf5
P6/rcBQLigradJ4VBhNsJJr8pXWbq0+GjmX7RwZZ27U0NyRqM9+cTX8/w0310mBvDw7A6GrLm3qu
m/r/5yuFEcI262P93XvkcCvQBAAl2dLURqqDGwebtk5fHFDl9kSdxFzorM5X3tL1mmdTc0svDs81
OsnUf+LcffIoC5wXkEjO18oJViLjFp09ZyVnh6xli9/nxJz32Crrz6iibaYxK1H7wJu/xH6G9cTe
9OTxOq4+O5yWIhZOIK36b1SDlzB13hfsovwjV1ITN3vmXF6fqJe7gvwgrHlnrvdeWjmBvKDUQ//A
Hg95vQTnNrF3YMVacjbiVoELfgomD52Bc1RSgbbF08DfZyhyZPZdfNsFdEjYKLvD9Z7MICPW29uw
gHVXhHHGbkL8sNU9BeH3goWlweqiGfnzN7wE6fAo+uS5scPbSsG4ZyVP+3AzhCOr5fiwWFSbia0r
EBacRyd7jLbr/w+H7GxTSLpA73Gfd0wtpsTb5ILjP2qKcIJDhHcN4QjahGrjWW/wCe5kEx7WmrbW
rFyHkK5QsvIJpxngp0fvUo67ltNGHi4rAeazjM22QC5Y8H66PdhJysf6tbLq77V/yA30rbFqz8rx
jg1ey/Vaex4oxwxy4ejWT45sMaBk9sFhtnnTC5zQDR811SCWcVONWnP0X8qCRU0fXIdu3ssFYnST
9XhqHbEd0piv36yTY2P614xfJizmnV9ytyzrKSRDffHKg4jcawke2wdu78o7hkTbit4ihYbth+hc
0e724DWsrDw4hAKvfUdZphvGl4A83cM4V5eq8zfrCzdbM/bGhBldligOJHMgmbBHd0J7h1VBUOXd
NRxj3FX4vvkqT8N8Gof6jA7zzXK/Y/rmrnX4oGJNqhnkYBcMhvm8wgjqEb9vU7DopFp7PDTtVJLJ
jpSKn02HTBFGGDoW0ZdPAMLNwI0lH+bKyofVzDWgYY2SYa8DcVm/Libt1/U+fifG/AZdOnrAygoe
51mgR0pPYhYfdaseC/ykC6eJdCjPi6RHwShwsZG6Zy1i8/VHq1h9sOw8OigzGUdln4UdHdavyoRZ
wM26W1OvlbzZ+ckfq8iuLi/5SuNmarpd/Ubr77Y+92TlHcLsmQ3PPuDhrPz+Zb3C7Fqunlju6fcP
XWX9yQwZtiWM/C6snxIVPa2m4fXRZYV005GD4ETk8km9X6tpTYWHTX0ngWasv1myhOmmKVhANc6p
IHBD5NMf5EG8LoaPGrOYEWBWCdrUoSRV9hsmsntSf/d5h7ERDbsN5dGqID5787MxM46h6tpoCIlx
7uxz7Cp2j8UAix1rjn5XAPfxOnLEiUhbfXeTj1CULtIHnzPKYdchwZJFdKrD4RGoz35URHGE8Dq1
v21QIa4dbSyCo51wJse85CzNdvUP+QkORlvfLhkhyXVxnrn8VsBEmHZhZBKHIII0YoxOZBKEaRLB
ezO34cigeL0viRk4HXLV17/OQVkzD5h7/SQ6l3p47kKiOWijLB9QZVx/axrdtpOPaZo+r9Vh/Wj6
XvTQctU0og+mMA/d4G3NOJwjOo6BtQczQAQc4ZnoZRqo/BW49onIZGjqy9bvvf3kxiD9YEARYjBN
7qVcuSZI6Fn/72d88T4HOiSqlL52l3K/dVycuQsP2QrVd3/XTzAoiOPqQCQO8/9ee26q22aAo0DF
ZZN1U0wwF9d2G9NbzGd9Kc2n4PPU9um1L5En8UhBGYQtuZIi8oMse1D32Skr84uF/L6hY/O9b/LY
IXoGdy0ipqyor7r67E2MqUJy7iVhh1j0fZksn00Y72fqZlR2O5tRztrurHVTZyt2GxgBn3Xy5iBk
oHMfwrshp02OvE2zzIcosZ7bPLsGS0ogEUlarcyA5BHwjQWqoC7Fk3eZ+YRN+AJXI4VU2ZlEp7MX
jud0XAc5iv0l419UB3fF2t8RTbi2PyIyl/Umr4bFNJ8OENI2ilnuWiiLsnls0/EjXqIdSv0znxyy
J92vAYJBHw53deyd1u+yKYp3xAEr9YEtyfPal0D9+NcyQ+1HGs25g+5Yvdr0/cJ6K0KuSQJx3Rew
gIe3tZBpEC6DYffA3wimar3BgYlu18rCqvTMaOavjZYN7cH+P87OY0eSJUvPr9K4KxKgz7gWxPQs
QnnIjEgtNo6srCzXWvtyXoE7PgUBbkgC5DNcvhE/q+4ZVMVUZBKFRvftW5XpwtzsmJ1zfiH2UuhC
2J3gZE2GA0Rznwbda2eqvWshg9ImybMkFGOYpfRWNyLFsNN8NcQNMGMLsCBix1o20L0FFkPCid39
qoohqiDohLUjhihosuU+sncFzRDkgMjTbS/bFjn8V1k7NBwJaCeizR1+1TuFE1RNJXJyiQU+h0h0
m1ZWq22rVqDjgXojn3ctgn+b467KP0Vq2frTLgdLiQLw9+USYvaMZOpOLGu6wxt6mmCGVIiJlX7r
sb1XzYiZjrMUJ/YRcSSFKCPWO1WpkwILeFY77GpaCvnHq1d+2aw6GJDULhdtbe87+1CRTQmepF9R
0sZfzSyB1MfxFxuVTd3KXQW1T8XCQWK4SkzjdpjMTcn6TWXMQ6Z0ZXfaMjCNlUj49HGYq2RpaRPv
KrpINrkdLcPN0EFEgrSnZ4Cek4z6s79ywvIoIU4gdrQG8eKWF7bSK3EMjJinEYg9kxNj0pK1Yta6
YFueF4R8JQ6/0cxciY1XzBYrQsmQr9qAaxRzNKwfjLRZpgYpZmChU64txPVU8giTLKksYWeyRkGi
7+PBOwDWZn1na8fqKJLpaxP6IA24vYUnkpPclag+ialAo+NRhIuY1W/J17kotnnNCuV1cfrpqm4l
KQosZ6xXAHthMtPYhwJnlrys37Am5VBjuCEiNkE77Vgxbk09tATYbXmUTggfnAlWWTBcCfGDjCNX
IiVr2TDAlGtL8XOY7y588PyyCXowPYolwU3kRt2qaclRHHEEFhfc6WMcSKiTR3OTpnMGNVYYxSKx
gmNYLjFxTPay6Z7zt5L0J5SQSfGyhVZE9BGDhYnxG7UzbIWFkIzQowoEkEMfrHsR19LQWTOXmQi2
p7zUWX9KG+NgRCBe8oM45optlMYodFzkK8VIczqc0ISD9EQBZpfHI29hacxJb/wCnWVrB3CYUsaS
ySFel318Y/T2FaU6BDNVDA7Fl07eewoviULErm7yrF9Kk7KXnWslC11OhEw/TIeQcfx+SKkHE5/a
N40jv1RdidjZNubNpERLceqXCIkFM7Co+oeKLAKjsDWum26gOneYvfDUKmuTrZBBFnFZJfHAwEIk
NWY9PoskU0rHW3EpsejEycjjyJJRWxPHKU6AcYjIWWmpNCTqK5KUVRX1NFc9GhuJv00p+VR2eqRd
CmnKWsjxK8D3LRtTSNIrWfoOgMdBpEeOis2umS40IfYKkHialHedLB6E8Zsu1XNGxUmytQivylQd
8NshNDrVhg16G7LXonpPE7ZybbyB0lp+0qFEO0RBB7mWgB7zzKCcZiA4VWQO/aNJfTOd6SYCh2NV
ND7yQ6BKpwB9xNAob1I2W5pDG/EdaIe+xJ6Bs06wHdTo2UJDIwEiSAPZ9TglCmY4s848EIWWo58+
iZoDyXOgODs58vYiIIgQLFsGtcfiZHgRniiEvFKcOrxpRSUhQV9QFBhoRrgwXdZIO20if3zSMGmj
ZXSkHXojErAiIWflu3BIWKlqSWEqPupOBrzJJlcYZn06PjYqeHBKGkM6HYO0+4JTr9v0gPQCK93p
Ts45zNhmmrQr2W+dslwEU/goTlMAVpDeadLv2TG4WJG5m9AVZnnYuW2eXmMHfMOfm4wX1Win6/Y9
z9RyP7A7N5pTrmwqIswJpAXXcYKqIfQAhPIQU5i8t0hQwVmgdcWhlAN3lcYx/WMjvbboj5SGIu8D
w1kDtaHRFRzk0D+0TfaFetTaLP9WpvAIkoK8JWqC9WS/m2QUhdxwik6OHNTf1cHbKjYN8ZAjvlPX
p6IoFXTNrW1cTadU7ZSFiLe53b4pfngAmbLV0CnwHOvWzNtt7YFXQj7VjahBUFtcaKl0FKVFcQBM
unRN1wYpjYGymueh/6yW/hUm3G+2R+seCC5BtX4oA3o5TU1bUh60o6jUKLWxEMcpSLA4omhshel6
UnJwdxCBNUeDTFAiRx7tPGqZM0roy5HgMeYq9mLxCw2grW23N7SWZrasXZeOxK5efz+wtagLV5b/
IGKhKlePTg4vm8pTTxIYoD8jDiCBZhxbr/gq0vCe/ZJWzUlt2itU7nBaY52nSb7EqGUBPnRbxzT9
bSnTaCU1j+J4rCXqEcDinuBxGProayYFRxQx9tzOpVL0TPNyYVJCQFToq0X2pav9S2YEmN7K+rcx
qq9t1nGmqc0a8idehVjGwm/ZN3L6mPXwNA1rXcbj0ShHdhNctx2Deegl3wcNcN5OKYyNg0+pHO4M
y7quI3Mnxd09YMwDHdnXHqnc7zl3D2EMEzK2C3EY+L5Ro+OJnfxJboodAkrjCoene5QEH0zwgvNW
nW6oMi5iSYP6Fu+UCktMKvMqOXQDtFCUPzQtwIEzWXcktEK6NebI3TaIukuiCMVOFUT9m9LgFyfq
ecR/ZA5ih1peYYAcH+Wd48OssYDDzDTDgHnr3YQFfNaG809UAnKVEK9NjZWi+Mu6ALJi8ztAcE91
Pd5hYMas4aBqDXl0LTnwb1C8OFStkCsx9LdQ0td168GbdKQZlMF9nmV7b4ie+g7Fooaegm5z2TzA
20nbccTfQPH5HkxMaPJiEZpleC8yqqRXb3xmS1riR0Gf+tS0/R1ivibg/vpK1JSgT1EjIDUVuRFQ
Vvoq8g1ycKyWdKK+zhZgmCj02ezLRZu9k0B8kSoskvLspRujNcp4qOaWNC8dBPWgou96U9tXBLNW
ra1ZAe0TEc3C9ZvuXTLr+9Bp9p6pXRmUgnrbWY3kdFaiXcOkc8F/LsXMyS1EmvXaOmjyaC37XPma
m/F1FFaLxklVnE6no0YZsQ98OnPlSuQ2KLE/h0aH/TeJq67Hr9nQLixKnX3nkBPq20ArAD+miJgo
6FpzGtFBGyrCdFxRYTyiCoJGFfbkY/g4mKqCj3b2WEZAhQAgfAG7tatrPq8dR/gDdemTnUg7ODUP
vY/TlymhzGTUvSuMFFAg0m48MEJKFd4PYPlmfk+VBBcRWDhtE83LAC5kmtceuaKDNbASvU9O8phk
/XNqmKKmgahsTXcZ8eOQ7Eh/t3VM+6QB45ww/5oZ4NpBNNybeKKAgIGTBL5jFgIZgOEGLSKr9/VI
sw18G9KLZf48mjVQ6fQhNyuARD1NzExWgYqW+LBNQYItpk13XsR4y3TuTaOK1mU4QZYGHUTLw5RF
5mw471YBMySwIdbU46tGTgU42aC7IS+tblqpo35jKfWTqIeJQ7EOiJYTfbfXkXiVsm4B3G074lBm
ObE7sJnRcqZYRDosSsxDmRHamBYWltKKvkHRGp3nhqtagG0SFUG0zH9Eq9f1DXlchEb6VLXJg9nh
jos7ATR4gCtmhTIK8RNzCpf/PkWB41YVwpUxW6JET8FH7MuG0gIFhl56DPaQZrBdI+pNgYg8jGfH
gTO9yxXNHS37zumoPDtwXJUUXRVLvdbQJQeTucYjh8plyrDX5C1ZAK0tQQnQwmQumRo4Ue0WjIi3
ULMSwFvckDIELlbm+AThcEOHP70DPOMqbBUUE7hvsLBpvrUZx6g82o9WcVLx22kwEIg7AzUk2M0T
BXZymFyjteexF6vJXmz3Yd8fsSKxZiDQNx2/4GhatpRy8OSUi1OoYyuxr/oeGkZR4/QrccwSFTG4
FBvwC3tfktwhp6I4OCnSrsGmtztWRbyWk2GtcbQWd2T2YW1lxKea43QujVD5nG1LjcPzs7dEMw++
Pqx1o3vQW+11SFHSd1IAwhxBWsc/+DCZBZ81mPkTXO1UJsc2LSK8aDoh44UT+DrFuczrgboJHaYO
esu8Nui2CqI6s+cR55jTGHXBIjcLV/yikqrPEXJZm0y2tw7KE1Tio6PPiduzObbaJioEFKcik9SG
UjZeiOW8KwTNkGiEuk05t2ul2qNk/NBWTutmCJXB9g522FEkMzyNnkLFS9kA6czWcPioJSAYXq6i
us0Ag0XFXhkrfw2IsrwhMYjcNAw4pbXBodWKbS2H34hLpqgg1zd2aC7rTunWQZJaW0WvHxrEnlEP
kbZWghGbaoVXmR++K515O8kSsg9wu4WSInY3z5lXJCgWlvtOUpF/ry3cFlnJB6qPq8Aqr6Q6uBYS
IZWdPKPzvw7L/iZBMgNTwGOpe6+5SkaMKRWIZ09+iG3tbkww/msHizRMwQVErMNIzRGLmdbYYwLK
sVANgrw/H2QUTjnP3GGnjgkC6a3cTNe94Zw4SFAR1vWvUymY/m12U4Xtex30bjshRhwatrZInKk/
iV5y5VPPNqgitHwSSPtVZ77yPZ+TFrHZGGEvEl482qVXEuOVbda4InL0X+mjdyqnYB+F5TVBaaMU
9aml0yXqtxb9oEBOMhfLgCtJnWgJqgnG4tGRPRUh2QGV2YYKoqJej03zBlMBoRLtXS6DfR0ho6iF
Gl1eLVmA0gNxYxNqgkldY3nO9kHrBmeNW8puiCnigxRDNR5sZCwpUKwl7KfHetxC35iLlEzMlK4b
V55fcXzBsVZJYKyPJApjIN8WEjIDBtmeaIuA78lmGBZdp7TGYVfcjz4EbTb7qKeXmMZJua6FcH2b
gc9Te3+VdsEhVuNlWrXPWZa88WS3lckxBA+SK9WQkfptFnVTfosinJCoHChDvEHv+hh3Go5TBeeM
WAGqN2aW5pYSmGQp38jjcAOPH7w+r2rg2+uVW4N/DsKtqFJdaDKkot16mCizsYj1Hrm2YJSQF433
VhZwPGneip52bh0GisDOACJA4Y1mXtbYJy+TD5XW3KctbQng+k+SwVl4oE2usGfDpnC7DCaj3qwz
B1jV2MJnABimHRVTCRCS9zc2h5ZeRTKtth0sUdtNJM4Y4tGC2qd+JvwR0GhbezgezUs/FgU+5wZj
x1WQI8phkV2kEeZdcYqwSx8R92BgLLNAvya20oq0hB0XBAH0jOoQl4NaJonNrFdgkfBqnC8xpaAx
ML3ZkInZ0CPUanYDdhp6UmxM3lmdy3ZabjxAWw/AIzCa74OtqsfwteWncIy+SrFOUSNW3rsoAXom
GfialKM6CwsqzFLKbiZWeKwGJ03V1mpBmUKxBypxcox5BbKvAYVyRbspIvO1GcovNGCfwo4qOLjL
Y+hb5gz6rrHvlIwKo6gsYTCI5035kFcwRxS7JRjo4AkaxMXMsnmZVC2YAQ3aSlgaZmpwjRPvDUUK
D2JLaCDCIpUk4dG72EAxm0tphyRU0YoidZsxWRm10dFT7e9NVE7msRGVc89ED1ixoG6DBvqa6fZT
zUnaa9MDDc5nYHNQ7c3yiiPwdYXGIdUEqRGaRIDDxBl2qsYXXzEnUae+7sg0g47DpmH2/aJr26tG
bY9q3qEIB+sUVtodo7xRw/J+SCwqOh0mZY5MtZgCYyIrj3oNiLihneFYaICCMbQ4DmWPkVXdkqm7
JgzYjlq3F3r0BaTkoVLDm0CKNm3o3Ix0tcZAWtYS+V8l6cR2NEzp6qESU8ACi3Rjo+Oh7BMhslK+
TRqwZl5nXSetcUDi9pQ51VaSgg3N1MOEzZKAflyh1PwAcwnBHy8/eMhq4h1mztXvLmnhUm2pRAG+
e4pqYw3u+irLLLTC8teJ+N+a8nNv2FT+5D0b6bthtnchXYVZCMGgU82RfoV55SWhO0S0ma0SBQ7a
ZVGCYFhe31eV/u37XLOTctmouYUsuHwaNG3rdLQWQMF2c7OrMTWMPIh/2UvURts0kfa5pQBDmOB1
tElKBSLIl+isZzNS22OKTQjI5+FOwTV9Jvf+13LA2lVrkjmUM15Zlh7MOIsWyai9hlg5H2wKhWg/
rH2o+0OWgxeBkO5WVtutOujduQ9i1lRV7BWzbFfn9rcso3CXxp1M1VeGsYU+Zg6CxYn6u77QBrdV
tIc0Sb4WKpLOjWFlTGyb7lcVLOGBmYy6BdZ4sJH079onWgH72FI34xidOPQEJ2C9Lezg9lnxhq/N
UKyUWsb7OdsQVrdSj+wScBUE1YqBDSqr8WvqLRCbGJIODy0KGbMgVfQvhTUkxyzwIU/3EyvbllA+
tEEBnLAJsLeBgczhJITezTihBGn3MfZFSYVJ11QaK9wZqte+GLVvEdoxuyosk7sEZYl9CZ8rXuhI
1IFM9gjTtdLySY2Yrgd2NNF0l+E1t2xaHzMSlIbeqlC4SRahMT7bcV4AhQF/Y2DAgdK9j/+NbQAD
szzvlrjfCycI6UhA7J+x1qGBzWp+0jU9347l5N9JFvIBaikhsR+gi4kKTkQrtESeGqSukz80edXM
lLaTnsbaNFwcBH3X4ElmgWNu+BhXtZOiWWqCNQGnD88QzQd62Zzw9Gl8C5yefr6CBusjlVTXcMIX
ufTeB3tAsomUDCL1MoBzqSjtzidKQ298yGkuRH19RHG0JJpHI7tnhQ5GSPuxXzdwcVE7WJllfMx0
WV77Zv0Klf0tokQOIfWEE/ADtb8XWxquOSasO0V6lRz1rk2h0xW1bezUqUlvUgh5VzxdeNvV3Q0m
XsgzJlgXJAiGOSa89ULp7lkg6brixAB9gKMpBSOs8TwVHwsnROKSSqzD+Xwm62i9ojJ57WhwyfNC
01z+D4282HltsCleJH37CPIMQJQ5Xdl69RwxU5oufhyplsF/e1A7uL5q6pZ25iaG+WLbxERTSFNR
jkfICIxnQqOBjnU3geJmQ8Cj11SxCqDbbBvj3orINDVTXg5FdDWo6GUVPfyhqLOPjYE1Mq5BcUA6
Wxqpuc1UmQzbzFCUMbO9H1YlbqqWqN9pJZqtlGZ9pKhDHJSB93xVWocd3Tr1SYlxgX6QPR+aHbgU
FFGUmVnLN8wTSPWxsbQmkj6UpKiARuRdlma5IR0JL5q2VW3ehkW27+RyYSPlFdiEI7nqbpFadIlK
m8Qo7lIzexmH5sYJ1OcGHhS6JcrWrusDtcpr7L03HmPV2wiadGkynAy8nzhFZ/psoGa+tntlYdDx
omZiuAiP0Kus4JXIqXRonPwpA7XRQCDwcAeeSuBThcHjwJVvJBsrNX4cPf25hZCnlmh7K/cekLld
F2FITEnGYxKb95YfHFsGaYYgx4QaDQZkELqBJ0t3cmvcmQHCp6Q590Yn2ytTKjG05hcK5y4vW0Rj
ipIu+biyG43GECWOODkMtXyEyO0qub2noUn135a/Raa0HkCGAZJkCoO8o/jLmZgyZNEaOyfxHMgS
wRKq4NGW8vdM0qd9ZGTtIm4oh9jNBqEB17A6xNxgZdMLKeHgedWTJelP+ti/OQ3NdiVDOLsSuu8N
JXpbXkSojkKsFo5r+Z2cBWt1nNYoAV0rAMHn2CGdpgZVE1pO2QwENKdDuyzQezSgGabh9aiDXAz8
mtrreJBKA11PqfqamMAZ+3SdmJAIqbyBcJK9Z73qXWq2T4TSYyB1ANc8Bk5SbyWEskfc7XJcEhGU
3406LXjRZdaVSCYZjDbMG7ojjUdbCORh1qPHoVFKRZ4xod8BlMykCpWpdBgxyI78+3Cg0xu21R4p
8ENrT5CtG+iwdU4bJqxeUHGa5tlgP6uqeVtgbTmDPHAS8j7FKMPFTZe9DYvAKijyjib2H45LpeA+
TNEBA9CNdYBEP8tmYMMYpdPcfoEJjSdGUT8jGLKL4+4uC0OQpcHOLtUv9lA/ZbJ1xxR+7FLaWLpn
gZyViAyjdfzbgKp8gmzKhHbJXTX21hqynrWwFHRfB7168eoMKEDUywD2ChoqUCUJjNLjWGkSngHI
7dgeYpx//OUf//mf3ob/7L/npzwZkUL+S9ampzzMmvqvfxh//AU7NvGnm69//UNSod/pugUdhj9/
e72Bw8kPKf+p8Xt5SnG03xrVITCLg0PztWyU19+5Osq2P1890ksl9jlQbxHM/xog7sv5hE5FV+Rv
v3cD++cbSGU+Qmaq1O1Qokk2tdvQRHwrT/YfX17/5egYjvXz5TXJjyMzidRtF07a1h9sxKlkZ5r/
3tXNn69Ovd6kBFGqjA65JooU4ASAkv7excUH/+HDTg4V1H4sVBps0XNhNjdtbu5+79JitH64dFjr
CNEkmHQ6kJDWQa5law0C//Ljq4ux/fcz0nC0n68uKSl64XGFEniCHEtHFUOO6+VgmuCVPbqt0L8+
vtGlj6v+fCNf8mQvqmJ169ftMe31Q1TlvzlCys+XRnSyVYciULd6wsG69qSNlGA69fFzi+nxqwE6
W7ImolaRqtrKNk+9L4XaLgOqKtSk1hY8mU/ucWFs7LOFG0sEIkez2i2avgkCxhi9stl9/Py/DjmG
fbZmNQ2pGRVSkZDAf8eARVtMY4LKO3Hf/fgO4il/MUL22bLtZHo6WZsr2ySwD5oybQq932uWR6sh
p3IXrMWeAFlz8/HtLsxY+2wd03uhchAaoiiIWP6Ifi1FjkoqQfGnmDoFtx/f5tI3OVvRlQJJVo6s
YqvJuSEvUM7NgHomk7X4veuL+/6wrHXLoDeVV8XWVOJvSYbwH6aMnzy7IhbVrz7J2aoe4tamyoP5
tRENOzttwLzVGAX0+6xM5qUagX3rXHbWbSKBb/bo1qQx2+zvvZl4qB/ezC816vlWPG7BCR0RI0dJ
u6g/ebNLH/9sqTtxk5u6Fo6gjBEgqbJF1cAJS+JliXufcfq9Fzhb8nJHBUPT/HFrsd6x9ajCVWNj
iP3x1S8sSOtssVsoppVqLQ1byx9DtzG0cN5pk7YZnab9ZG5dusX5mm9Ki2pl229bgiIUbgRHRvUe
onL8ySe+dIOzJc8Xnkq25o7Up6E4i+dqjSK31Vx9PEQX1p51tsRtzYvrRqk7rONA+A7OgKPfhMXM
x1e/9PDiz3+Yn2GnoLqilzx8I/kHqzHyVTgGpVvVHN9/7xZnizu2o6Y0tLrdRgV6p02nrE0aPGkR
bz++/qUBOlvfkTOkVV8p7dY0RoiPXSKhF4ey58dXVy6sMutsBVfIlmFFMzXbIKXt660E7ClKwUX3
izyblvAxQcYB6IpXhRXNpWaaMx/g7qHQGwIEVhcyGM6Pn+XSm54teBuuJe42ZooGnXyjyUiK6/kn
x+VLlz5b5pJf23HnV+WWPtiwJNnEzkwbP1vmF3ZF82yZIwRteJ0JlbzxPPDbIc1N30d4DcohWkog
FvP+RdJwnFdj2/nkw114I/Ns3eMcNqlG3BZbjF+tWW6gb2v36PT+1qcwzxa9rVgggS32dD+b7Jne
ADpMs9SZf3z1S5POPFv0Wa13kYKuyFbBzDcfX21yo5bzFonmxg6u1bo5esEhH6dFGSLrYW3QzVik
4MZrv1jXmr7R6Yp+/CwXIoR5FiFahC/TtmNvjqbyENvJpvOUm0Lo5358ff3S5BAf8IcQZKuyrI2R
kW8FvVVG4jRrx2aOeGFlH53RKLBI0U0EGCjA+zH+zUgJoO05JcgFbNDwQZ0762LqJri8vavI4EDI
Kb+ZgLwoeTp+YmTeKrY9jV5g2DrRXTOx62zGfhrqe4wIZCqbSG6liMA7NFVpyqqFw13GrHNQPDem
aHAhe+ulCzzfAKk6aF8QoArNU14UtMyHIi9c1A5DGkY9AsQdLBZZtTDGQ20ND9EmGETVNvEh0sW4
Z4CzfgQXGIaAonsMHn18IuDT+fNJbrPmZcjUCPjvNPW6BwM4QIAMw+Wx7F7TEvkNDN4yUFrfR/4f
f8rA6+8Z+VtejFXoB83Zv/7zXQ70IP0n8Tv/9jM//8Y/u+/51Wv6Xp//0E+/w3X/ft/Fa/P607/Q
ogub8bp9r8abdySVmn+tEYif/P/9y7+8f7/K3Vi8//WPt5whEVfzwzz74+9/JYoKiswk+rcahLj+
3/9SvMBf//jzv/z5f/7833/+r+//+9//8h/+/K9//o//+y9//rc//+d//HdXeX+tGy6o6P+g66Zh
2YjCgplWmLz9+9/+RvsHW5cVFei6RZoulmpG3Tr46x+q+g+GgeyGY8omzTZVZ+uo8/bvf6UYimk5
jqOaFpdV/vjX0Tj97cz6tw/06wrKr0Icj2Wc7XyyD2ovqDp5l9Y4wws35/jxh3H5+50+q82IK/Pk
P65JNJPTDNayvFOAqU0m5nixvhx7b/3x5ZVfBRVx/bOdrLMalCPiWt75r605674iotO+tPfVFwME
J7W1WcELIVv3GHyS+f0qyIgbnu1vtlxEaosg0a70p2UpCqzOVx3VTHCkk7SXFAq03fvHL3fhq3yP
cz/Es0xT0ITDnHQn+VdNfbLoln58YRH8zxMZ3kE/29FywIdqiBryrmnrRY8Yh2Ncoy9A1/ezdFK5
9Oxn21qooTPSlzx7+jDsG/pRyNDPqkesbuNTsi5e4OiLnsvXj19IFaP/qzc62+YIo94oFwU6dW1K
/950u9DZ9la+NuLu2MbQsOj1aYO/5s2f0VjhjYs9hLebDG4d51ba9+lthFZ10cg4NJVfhr74ZIqK
N/7Vo51te+ge2Z2Vy/JuMKKnESpKw0SVAOVjFuaOvv3JbS4NuPjzHyaLknRK4+UMeBC86NOjnG0+
HtpL1z0LDei7orpbExo84OJB922oHz6+8KVxOYsMID4HxFR44BaWWSTnc615zIVGmwN4OPqkiPU9
ufnV6J/FB7/J0fpIJgg92rutTQdQPEAOxvkQH+xAMCmQ4Y0R1rXaHjk+Da5ass1lY+Ur7X0aZ8sR
xADou2VPoR2g4Tye6k2b0Q+z4KSVOOdgFNC2nZv60jLUswMe1VSBaKl6fbUeZFQscdp2QKtqNvMM
pZwiAvdAF6xLFkH1MIyPthQum6Tf5vF9Xb8UTbRAkPxqlLNjy64fDf2i8SzQisNVP8SoXKhzPE2W
A6UGxW9wC6vcvIHb5O16TXKp3syxzjgkyk63jhMq5FL5jBzhbKhCNwrfUpCAjU2h3sL1RP0yOY8R
wN5Gq64//qgXwrF+Fh2znlKRPUXyLp7uzeye5KUKP5kv6oWopYmI/MMMj6KuEuI68o6u6iydUIfr
gm9KjTSG9W7gflO2+WwoWdro+YSozbXgR4sMf1u52YSx4arpq6GNiBnBCYdqYxj6OovVXWtFFHOA
ww4qcI9qMbbd8uPBuLBVaGdhNqv9si0qZnjXQYDqtilMBLQtZxmJSl49TZz3Y936JKb/8vRLUNfO
Ii7LdJgUqZF3mu09jpGyCrya7vgLCKDZ5Ego3L0rkbXDW/Q4Vv1Vl9KpwRXXN62dFjZgJIFYQ8TD
4esR2cqX0kE3+z4iucIxzp28DuWE8Rmk75w+wjxX7XkUQa2l+a0/62gKmU0LQB25rRQNdjyZKkxW
kHubZeGdH2OXhxS7OpDSmpgsyre98uDZUC0hTeWYwqW0gj8e8wvhSjvbCDB1a/s2ZcyhsM/MCY2V
2P34yuqFua2dB3IlmYZUUuSdpeJkbbdzjSONo3+VomeA/BHohq6/1cubBg+M6Empt8BOENLBrw0J
lAp8cmi/TVhRpeCr27LfROF1BHQtn7BtVxF3+fgxLw3A2T6A+KJWApEedxyh177eHCLp7eMrXwjY
2tlO4IQRqCO68jvqBnbeYhpziMEP5PZWM8NPSjCXxvhsU0C5MQqdnt2mkY4hrE7vaDrZJyNz6ayo
ne0FdBa6uB6ZG9Uq23QbbR0d9ZN2Uy7oty4zN1yNj/Vn+86vN33tLA4WSZFF+F8QByV5HgHI6AwA
zfiiKVRYp/73oq16FhHNJAOwW3OXZnjUpXepvSGWffyxf1k4IJyoZ8ErN3tzyn0IIdKu30ISWxSr
aRcfQjecF8t+hSTYPF31O/uz4qT4wr/YqNWz8FU6pY0M+sC7IF8b6hIepw18v2RRmQ/KMBywn6ah
/1LlEAQRp4+AOzgHL34IY6S5Q28eAklC7HHedqXQCnHVUl0mnbEzTA9BKWupCcvHDPTs5Mx6z5oj
2bD1mxNkUCws7mSoiHX6CoJ5Yad7cxI6jhZesWzdK703BeTqk01BFcvlVy96FqEkcvQU5WZ5F+29
g7MKt9EtNwem33A8lr4Z6Uw+6bf93lwLHAOAC2ld5tiRLMDVmOks/vLxB/7+IX/1HGfhzCzGGohW
yoAvbDc5pTdI0m2Ah6619bAbdv4S9o4brYIF/owrdaXuoWVac0jK2bW8hiS9+vg5Luzq6lm8KgIv
QdDenEg9m1nfx6uu62BdfUGY4fe2hO8f4odzQ9lMk6R6MdtwgHTApvNvP37yC/FQPYtVWJpErHPO
I3GoMl3QMXvSkctVbURU8+mToHUhnKtnMUvXURQOIw8Mqf/W1cLg9JNRuRQNv6dSPwxLEVVFj4GP
vMNFYBlf+WtzHi2kebnAZsgFSzpH1+GTb3whqouax48nt34IFPyfVbSZ62IFjhRnH2un6vcffwf9
whgpZ6EKbltVayFjBPgAwFcxR0JgCcZ6hdjUztsOe2UVvlq3IHybfbGKl+E2nVfrE7KkG2OL8O3S
38DSebO22dKYD0ttW+6da2tb3pkrxOjm0ScjfmkUziKcH8se2GlnIpOCxVmSAHrezOg/a6lfmI7K
WVyRZR1b+bEi08HAzYrvBvlkhEJNc5qr/ddPhvrXsev7XPphzoSjlrbWwD2K7qmXUgyWwk8G55fN
Vfab74WEHy+dJ1U7tsSBahFfNZv2QJ103m2TG5td5rNt+VJZQtF+nonBhByNjSoZQQ+a0xxU3NWN
2NDaBW7yK2lvLj8eqIs3OgsORUNaVzrIkfdb8zo5lVtnNax9N2RmoRtwbO4/wwlcmvxnAWJwKoT3
QGySFSH+4pxq8/jxK1yarmdHGEkt0JAWF/Z9kCUATA5FevPxpS/tgfJZQEjaMey7Xoi1u9h8u7kb
HNEdWDorb1PtFDe6ItleJgfS3lXjxqvg0O9+98vIZ9FCdeoIdSjeS702XflQu8au26F0uI3vJCJA
dj88f/yWl+aAfL7gU6ygmoK3VN1m3905q3SZus4cRsxVsCNbWtmfLR4xbr/Yy+WztY/rYF2VJXca
VtaqP5jzcdmtqr3ntm7oFst4o7nxqbuZ7oPtZ+N4Yd7JYtr8sF5jTDH7quaWqX89aC9l//7xqF2Y
dqL+/uN1kcAMPdMhSvbJVu/x5SmOiT9+spt+X+e/Gqiz9Y8HQYnDJVvF6PbLaY9f1b1/QEBlr6+y
a4oC0iegu0vHZ/ls/Sd+MCEor087oUCdzPob78HZlff2JlsP37IrdO/TN+VQHaJD88l0uzQHzgJB
gLtaZjUMXA4aJRijpSwk59EKqAx8GTBNS4SIXWZ9Mucuff+z8OA3gRdGObcz5WM3PMQQtT6eAN9r
Rf/+G2nngMuiq8sOsgB59qxZpLOvuIzyHzppsy/KLFjUs//H2XntSIpEafiJkIDABLf49Jnlq25Q
WbwLPE+/P7W7UjeTJFKrNTOamilMEHHixDH/9424CXyVHn/P9Ge0BuMPNRU4LoWOP0biBFblVu4X
YCI60buVB1uYPESbWY40CNGHF5NxR+6BoRg3yNla0CS2qhflpb0rHsWVs9CC4YDs899roAHvpCkl
3Kjb9vZwiO5ZrbNdvBe2oLQ/0rvESJ9vD/avs3ptsGeWg4xCyaFOGio5FttkZ7I/ocXAjWzlLN9V
GFF1qzmRBa2F++gCythj467ceBq0azee2Q9IQQjob9X63dMO6ktWZzw9pfjMb6kF7So7sNElbYVG
rSd6Y74+Io9jJHiAVUMwTdNrt5+ZGRpkOS1zDPGovXPqpC4AhVIG9eQkNCv/BR2REjp8wvp8+3Wv
WzWIavz9RWOBCV7LVKwWeZcOaIk/C9nHv116ZmnSsitQlwRLEyEBPXpQDhl2WSGvuO7CZD6uDdTM
rMSpp0HIHb67SHnj42PEouuNsgB4QA+sfynbU4HOnBmTiEATG21AsF0QYlBMUdrcHpvrRgqEjr+H
vYaAaOZBOXonUYrGuX0YvP3bhWemYCCghMOTxIUL4Nc3Xr0SdlmYJ/OqT0aaNIJe9rjLgl2CPj0u
s6qyXzFgSxefrXUm+RXRJvtFISApQkKpDS/Qo1/ZEH5Pc1dmCp2taEgPdD5oE/AIvHYbyYoRaOg8
SN0GrQxCLIDQ/QhwqQ4cBRolsJRVyO0JdwkAeNwGOu7GqIXooNuGob/yRNd3REJnazxswpwjDA/U
aOcm//FQqId6ZhcaSRAyzcBrea7J6uawdLPZCm/BvSyaNBl2MuSJt1z4RiCaONL32pyOGakxOkr6
msAbGHA8Q905caiOQJd5ez4ufdqZEUDPqhwUCV41TLde8uE3LxBJ+rdLzwxAXSG52kxTEqgpwwNK
Pk3uQvSC3L760gZEZ0s/URWCEkEwpUVoIXOQ+RzbwMonVCJILGgesip4f2jog5zYszg00DMFq8n3
rQL8tk6C1FGh6rIITXMhPOYZZyYRknKcspECsjK203S5Mq/npaVQva5QNYS1HvDIGkWbflhzdZaW
jDozI2gIA5KA4dK5VZi1mR8li92rbnWAUo7uBC6/h8j9NjWLQ7hiz6e1fu1lZq6FNOYeSGXTHYeT
MjxEwDEpkN2t117pN1577QYzI1NGbMiUyTJ2mOuhdJGr3OyZG6EUm6OezgWVo5H4g8sgyy2MVir/
ZOqD0NkCkvRhCrZN905baRP7xzA+SGNqiTUEAqTAgRj+puTVQ9B+MGnF/VkajZnJYgAcahX61nao
DkPP/kOWfqUCGicFsmJyl+bO9PM/TknIWTZlBYWgnQARpr5+57qVMpSFAwZRZ/YmkWUA6vhs2AGe
YEOmdQ9khhWYwM8ancms5z00pJzm37aleenqKEBzYigQK1bbFnpmX0H95DX9yvpaMgHqzMKESQHE
TYSvAIiyJW2LDdt4Dt0W59gNLWpCT/yFvkDJZTNanv4emmsBuaWPMzM9RJBHBvbXuAPj3UBrqkHF
euW7L7lN80LVMkmpIKGza9dYnoP2GUO1ZMfTj4VDrduWc/EWM+OhASNRKQBSYtignvYoPiLdbfFm
dS88aiufZvEeM3PBoRwCgsXSdA8QSJ+rCwyvNVpQtFy/x8JJYF6iqkUxmoxLr9+12CqRuIksDto7
XcpBoRqy6tBMN6FzbaZ2s5tEhjMR1Mf6LK+84sLOOa9KLeTCr1mNioUWRop7bbPaomx0V77RwhRT
pp//sf6bCP3vQdfDwDi9DTU70zM9fKXW2r7HZqM3a9NtWvVXrK4yswbtgDNAnuE+kzU4gRlpwp9y
gP/SGeLXq7eZVsa128zdDK/2MSWm1zEyszRSRzUY7pCtTuqlrzEzBR3PhQWD7Bn833Mvi2+l8u61
1cvtr7FQIoFG87+/BlPI/y14rwJImb4ClQBCzEWAxItf+Ze8RMVpCWHeI3YoHSW+VkC/uwksx/eA
B/O6FmaWL6DG5yFKWqPMDqH4UPSXUYOOHWT1hIchQuEDyk9UyAX2UW9xAL2g0XeDiNPJD8EEcBsR
DV2DW/ncgUOL96BCBoQGUA6HwzNuh1YyuOoxxWYB0AQElSBMsvLyv9mQK99Onp+FZDVl4NVNU2Rw
mF2bqPHWUyt3kFk0SzPeUJ0YssGQ8bg93MLCbJGnBf/H5Fe1MCwHn0cuUUrB8rv3AxCR5MZOmk+A
lqHFDcnD9g0A35VVsLDY5JmxgmRd7WXomd9RDpQWSI6vBfMW3AR55tPEYcdD6IpD4EcfDGKD0bEb
dWj3HKgJ2KIh7aDSw20uK8M2Dc+1DzVzSlStj31Pxt0g3mwNhmjg0J076h3/6tn7PcpJ9M4NDuXH
7dstrDh5ZqG4NBKGZJoWGfRFlAHvhqZzghbz25df2tznpcUkHX0FkMgpr4MmezMyy0NwohvpnDrp
gbM0Q3V8g1ipnRzoXfANjz53b996+uzXxnFmrBSpyBSRjf1OQF2nBKEUJMeMjj0kwo8McYLbN1lc
VjOLpSU1wakFEeXpW7WmZGg2VLtcUOMt6EE55Qa1ek60K4y1YP/SB5sZsVLlq5ZJGFBhPKsoVOBL
Ag53u/Y+C3N9XnQco7ApVWK8j3LpzX6PaOBHcWrdT6C2N9V5uO8P0P+0bw8eWVix80JkLylQX1o3
w06N3pMw30MDk6QVqEwPVHkETt2GQJ8pggweaTXU1pVDSdHaLyubECw74Ok3yEc6aRDvykHApB3s
GoQ6RUsv4NyaKfsMErBfs+++B1brqIqWAH3LEcixtuahrDeaElSibr8KhJKuTzdpZn0ge9YCaYzo
CkQCzdEHtQvkT2BPzDZ5izwIhZVfjeg74gAoAPSqoLOkBwn6R7VJIRwSY/kmh3ypRj5iMdwEaPUi
BbPzHM6d8F4BMhQ3Rl9DZnc0UlW26qgDBWjTcL7ZZZETsBocA3Shtg8lf9bixJLLe15pdT/5Aq5a
Zx1/1w+CLfjFxYeYepwINg9KS4Baf4VTbIijoSofeudheSYxMJi8ZFbxaxfuRL+xQgok1xdEn804
y5GyPhXeMxAP4DBC8APBeaioQDRDp9mrwPVGUe+zbAsYvD7Jm0O8UQ5RhFlD76/QG/RlBhPxoqQG
8VEskTyO8lmFbrBA/WMEfkWRatCqPHkDwC2+ZMXAOTX0KfSPmJNQlYqtqqot0mykKjMSCICltHYp
FE17hbNGXzSKcuK0I3osPLUBPaOXAvo96r+dg6TZRjAGEJ0tp1AArfategjrl0pasVYL8SNpZvVR
kF/KEI2FFxxLkGfhcSyHVEdxyDvPGKBiHhTptqP/GC/6LaX4Y2v2SJyjCWPod1n2mkYHGX2Havd6
eyksWZCZL0qFsBjbHIvaC0HKzHmT5g8DKw0F+u//doeZZa+algdSFyawGk9V+abEmy58T9aCAr+l
R1c2Dmlm0kV0sKLpCCYQ7HZzMKATpHN6iYxTZPsWZ4Dw7XQm9BuRjQhNQOGQYYIi28q7LW2Y8xJq
ARqtJC5w92AfbCqciKdjA2dwyIdoVrErTdl5BZrMQE5kOgpzK1N76a3n5dUdERsZglCIlhq9OVj+
rrwLXUCa9U/VEDcQ0pzu6BmwuyYkzE3R5VYP4gs79X8KpYuCCRnzB8iaNiYUXk3oAZoDn0Lz5i4a
oAN6e9osmeh5iTTjmlZCcAmFQvVL57/y5dnreB2JHrgHss4EtAolT2Hzc/t2Cxv1vBQZctANolyI
0KSZozYAPED7EpV/a27i0qDNDEYzlHkmBdWw01zREWzJSOzWlY+ZW7j+njjgzVneMX4mD7ffZsEr
/d3C/7AYQpwQtHMjX8eHxRFiS24d4riAmj10lbsB8cGiTFa+02+V7JUFOK80VvKwbtFNPu5UsqfY
9zhNQFfjOSs5A/3TdqF9dN2ehlAgyk7o7tSx16E0Wa8AFMhDUBYGe5LxzTrg0jrNkltA4dovtfUO
wEFZmVQ7DJtv1ShmqgpWEu+7rFrxaBaaFAiZmaZe6TNCUau6U5XPSaShQkNmlYpGM1IjCz5ogx0f
XcRREYC+dC+mJ6X44ihoFuqAZnD0pgCnJMblDmFJYLehBQdWCYB/EJLsk6PCu6BfrHgsC77XvBq6
7znKtBqJPQmFfpxOViuHJzt/7evNHNRR8vwcPtp0fhG3AOHCEwZPct+YBDXDgJKuZMkXNsx58TOK
ImmidojeFcUDdMl63gIvLBztXoBC7sbLN7fn/cIwzeugAYsNAiikI1HsbUoGsTJ4OLevvOT9zkue
fUCGWcfhDVTuTWHvkIvU0IvHtLck36j5RaztykMrpgrAw9MAhd3aD508gsICWi76EIqcbXUMBKRB
VAgJoNUi8JoXiXv3KsWASqMFNLWh0eSUp7bslegc0gwJwhXRUyQPegPf6vZrLA3QzCeqJbX3Bo4f
dxqPoIlnIw9z+8ILDRfk9+d/mBwv+f/xKUzeQbwCx8d4C0rWsb+DSNB4bLfwhU1IHOqZIx05lH+S
E7Oppa18+gUDPi9NpoEQcc3k7TXJj1d1plds/OZ8++WWRm3mJHk1en2DcjJx9DPLz9ya8yX8xuSv
LL9fv+KPURtrHtAjDQd6JojASeS6z+7i7i0VTpAZJLE/VSd/ZAwy4q7gnZPi7SKDqQNA2eMABkt4
TArgbt9IOaCBClgRgHDxD3XkHRFtZJQz/OEHSpFQxnhPutJAkxOKTV/7Grg9Br6NU5VO5EN7T0PH
upYbIW1MQTEaZvg/ebsL2YPi46jmtRYHWb4K2oLDt8dB2XAbsIsgIxFjCgX80V2RHfjxAF5qPXzX
zC0kW+Belfg+HM9cVYU2615KGgKjlz9pQnmGytmpkwJLhr6BAhaEUO/T1lXV+CLDdaki6Ija4gNT
XofuFEXPQ2OhGUuL7mX6VrM9U0y/feYfYFBw0gFxkyo2HRCnBaqn8SCUgNpELND6LoTYMvEAhjiM
0U5C2XcPxNRJAcJNOURQ9asJNYkEFEGLTirPqBCQ9z8g4Qj9DihU1A9dvYMUI3jyYXHGIA7FHkLo
Y4PDtX/ms/sRYDxvw3PHOHP9dF+Up6G8D8sN8BpgqpodiDg9tftoAxVONQLEAyqD3SkWfYgVP8bS
riBfGU7GSbQfs/uuLc2yMKWpI7H6CqgFmj2RqCH36hHskpdByN4C5TnAsa/iLnh/qfm6PbkXassJ
P/OgIzHhCbBbcNC3lYXNz4Em0ql/jg3ioL7aqh3JldcOA0tJ1Ln8XzX00RiOU5rfQPoIN0vu1Y/m
e3xWTO0Qn3uH7oJt9EZeA6daOaxd973EeYla0JJIAKUFrh2khhMwXvUBZ2HVh5qqBHXnOlgZyOsW
SJxXnPkdGRpaB0jra+DHDZkhhR8ZffqnryTOy8zyapT5QsVXgt7xZjjm23Tbw3vUHGJEO+oOLtj1
zu17LXSboCAVzsIfVonLPX/MKe4FyKeZutxz56DKy5j+VMaogxWtZ7pgPKY2YB5uaIY2wK4W/sKB
gzNvP8TSaE4//+MZoC8N2h8wIGgveWVSrY89YEir56fJw7tmd2dzvvVJV+Y8dvNg39tIZCEH46Eo
UTO+2U67gxtqYfkZolmjsYJa4XPzL8pgKJ6aN3JIKQJeeY8bd+I21g6jvzLJl1L5vwvuj/Eq0Uga
+EGP+YEWRQ1uchhByBZKMYilEjil3fDQjW5U3gMLfiDjnlNfOflTGFGNyW+C/MlHlJXn2THI0Gin
AtdRPUFRxeAYhfaKIxG24kgt7KXz/g+Pr8FTFFBcl/atLvs2769EMpYuPC3/PwdghM50hLba3QBS
UjEAuwXu2u25uKBYQITZgghLEjesqscd58o6CDWYMB9TzSPKWHch6loZ4vzxb3Thay1y/HvtK1N0
3r4BHeVMUguEKNHybWovIHz/r3sumY1d7tUttatTtl2LMf1Gca/dbhrWP4Yvhpzu/9ZY+qhExkyy
IM7EwGXU8P1TaNdmH4V0DrVCZ/EJ44HQX2nmHuRweFMpQj0Nfjzo1PQQc4e7V49IHg2fBTA8EVJH
na6CeQsFvKI4cNVRE4G9GiE5hm77NonNIRn3IwNCWwTRgh7jnjMkHvhn6aPhP4LqPEo2Wg1V/yST
YxDCzViT1liaMjO/TlO4QUi9qZ62vJOCHQKGaxNmusK10ZydLKO2F2LJxyyfpsvUvAKupxWZOSI0
HrK9U6UsdCWc1gF+b+sZBMnlfyyU+K0O+ONDElkhHLBPOAPxn3lwVnJhZeUuBBV+AzV/XHigScE1
kBbfkc9Bfm5yQ6ad4z8IEKKHjt/KyF03+2TebJI1vc931QBnhMInHeD/Zs8tLMXthbyUAJr3kwRZ
QACnkXq0+pY6C9Sd1EHlXwUtycdNSvqNaDQwtjXOXAwC+IxMEBVgVKFNw7j8XBeAhYF730z8CgAA
zduPtTCy/Mx0jWg0S9H1OOwotORKFX3Oz9AQ9Rs4jVGxie9v32WhawsYzr+XuN95MTR5sK0ztJsQ
uz6xE9QX9XIDTNEpXelEWiq8n/ea+JBiLwjDXbI9asC2U24NbjZyawhE2txm1UlZSOHwM4MVctw4
RDE8SfJSHdWd4BL85V+SU/odHdMzHH23P/BucVA3msk9rIzh0vycmYycAELC5Xg7sDD2qj11vrUu
qBIGlPUN0U22IG571u2b/cawr1iReV8K+CxNETR4RYV9eW1haMoj7SWoJAFFAbV97VXLN1qEUDdi
bVJwoQGEzOJv2t/JSPJAnhJHRd6WGQT5+0dR2RIf7Sb9IQdtQKsGqI6/SHULhf0Tx5WIKoVWlx3r
7HkUj2N+DlRLgnqK4Azowa7ih6h7H/K1Upvrhhc6FH/PRAKClML7DfIndXoIiGZRda0H9/oHAur7
70uDDSlosgi/USGv2YguCDTurKoLLvTCidrMrhMZYJpquvpk13t7tAcLAGgd4qsGZGkMhmKhzkTl
LfwB9ptrSFZTyUtjNnNZxULy6zKcHDxg9Io6NCBivzLRFswiFOX+HrTQy+UeVKLJMpQWQOtWYPQu
FJKRSahMqh9lOPbMWFPlWjiQzQv9VR6Ompqjbgi4beQSwRU2kSkW1irnFwZqLvfca0MCTDNeJm0+
QIQf/LXKkqXnnptpjjGtFBscGjayjcpYC5WvTrJrDUTz9B+kXQ+eRVfbLJY+Cp2Za4AHEP3m4+l2
xV5+QWe0mSGrhUZbS7SrDdNbi7cRhEY+67a9WSggFOdNAYAEDhVRo6lirNIffB2VOfjsj+CHre2/
1402tLpmE62RGQ9U8LB7euP0U6/vCz3Sf24//vUYs0hnK7+Dgt+YSLg2jxygr3+/Hh/XqqN+C2z+
a4lFOlv3ICRwtICyxa4Dm8KPhkpXhOidCg3YrxoQhYcqvOD8ZdG8M/LCA/AHtUAAfoExWEBGUK8g
UDlElwBQNQrtqvSgBW/98N6XZloOOwUV9HKfWsWgjZD15KxCgLWW2q2coh47H+tQF8IgN+IOPdD5
vaYoLsTGXSWS9SEebdLVpzYB5UJ1fTZAuW8gAGM0G8VHDDRFAC9D8GokThCLdh/IDxIaP4AFyhQ3
J2sjJCytupl5EpqqT6MOo//y9vHgW9/P+22g3/uom7z9dRf8CjQw/T11cl7jSaCFmDovb6F+5zjO
/vHn6/bFrztg4rxrQKoKrWzaAKUto2YO2klNXkDItILkQ8q+xtG5fZcF+zFvIJBrj5Rdia6TDLS+
YszsnEPhSISsnHKXDC+3b7I0TurMSoUoLJX6CB9ih5ipXukjxmqEidpmxspoLZSzi7/6bX+cBGLB
U6R4KvyELLzhe6mthJsWPfqJyVlCBLxvAQ4PZNvgY/fYCycL9W+nG1Gdtv0/bs1VvKxIgEjuNFJb
vjYB7VYm2ILjoM5MU9l0rOfR7L6LvXvaQ91XBs8Filorn2WyFFcsyLwFAIV7Yi80eHBFcHwbpSMq
QDX34YM4HpXB/kk15x8jZ7+5hj+GSFTHIfB7Hz2GKoRlEfOR4cT13loE6zdnd+1NZis99coKkCtM
sMJsbSAUN/j7FBnUJZQ/dtDygFgezriSWW8Zutkhj2cjRqm/Qyob7+itDOiCtVdn5oAbQDjjPGTU
PeohzcGbIbn0PbrVUDnWYfIpCnCSw2o1wsLsmLcI+E0+AnKH+gCRbEUQZRLwD1XukeNUY0SLWpoy
vQQ8VC6YGYW9VdS8yXutkUVPsWeuTKFpI7sy8HNta6LkXVeFsIC1+fJxerg7v1L98X5lUf8qo127
+sxuMKCpU62ADSwyz5F9BCSEp4BER5K98Np3nw9GDAa0BFXjTJKtosHqGEG0TE6cLOpU2o5BZ2o1
9GLRvUmEJ4n26K3bcN1nFt3FffuqBZ4ea8rOE9qPrn2Pq3vUIvBozA47C0LaetTQlSPob9HGf19F
mPsxAQr5Pa/Qul1EnggHlUDUG3gAnKf0q1U5aES5DKKPAohnGWaIhoI0MJTRu4T8kbYtYgWg9fdI
lFCJEFXAsXZboRCRmoncKEfaAhklJI3KbDQGNOnXRe8oEAYsSKFr3r0G3KHMOUnHmUotGEK41qRy
fYtCG8ffhq+MUW9HBA/vhHrzEB5Bjo2jyM4cHfWJ0xer44qs23TFa6M386OwF2ai1uBOEntKAvTw
R9naOWNpBs9c2iiFuDyRGc7swlkW76PyVQSqk0FjtRuiAwu+OXZIK8FgrdOQTSje3V45CxvvvG0k
CmRoFEQ4OqVgKSPvI8MyFfeJtgP4bWX3WNp2580jg0yVGisUsms6M3tz1L+/P+HdPt5fbr/D9a8i
zptGGIuqJCG030WahxjUXc2tZO4XUnKiMu1Yf+wXuT+Gqtf9Pvnk90cmnEx4DThpIGKp6JmV6Ecc
/qxh928SU+i+/vuOJTS1gVRFkC/sEp3P3vv+Mf83SRLoc/99bc1vwAQk06lJvovIY9Q/KqVz+xMs
7AHzpoyqiPmoTkaI7AgncWxMqt6xzDdvX3zJqZo3YFTAWQyyiG0bIXSEiyN7dOlUd+98vj4GFrfx
T9x5LbK09CZzW58OrGgFfIC63RKI4yebUnxceY+la8/WOAsTVkPIGbmSkLP4juhBVuqEf2IQHRmz
1mAN8MkhdL9CyabCl1ZKYCjkW7FtDrkwrngHC6tFnh7ujzkdUV8AqB1HdZ6+cPlTugbfWbru9PM/
rhvyoaD5Al5OLJ4ysglS9/ao4SQ5jc9/za44772QOilLE7BFdhrWHzOb1IGUIRiP3B4gL+RV+lf/
rqztUj5KngF0aBHrHA6WvY7iM6W18sr26ZlEpog6tsDlAvCmLKkxE/Kel06yD928O5TxVqGmil4H
zWmoAeRh7TsxMMehDkA70XBs1FEPInzKvuHlbhRZTWCoisEFX0zY1d5X0OrcB412VWQ2ki4+RgB5
i7Y27FPtIYK4yk8JdrUKVQsLRUxBrIuX6ItJj7nFOqs/dcJLgegSDj21o/yUqJFD/R8UH+UNiU4R
+OxQMUypXnFgA1fMaI5dvU+o0XJ4O72Ei1DoIorUz5GMml7USAgb/9w358zTi+aICCJwFYliNYQ5
Y9443GiXkeiWDwSk+YtPeFfqIVcm5Pv2afhRCZjvPygxFF9qrbO5T+RIi2GfKHeKn2E5wKc05HHY
COxT1VoQyfYF9NnyvfrTlhbAYUm0jc6djzpAUMXNcaPeQTmoLM+y8snj11LRYtDphZbsA6CjCaT6
uDuaESeT34uzeGmcqLSwINhDlLvwWhUZBfkg/YIirhdwVqo3EtmA1aIKXystEVcGx7n6otBH90z8
XoS6GhTf6ig9Se/wYN0RGZgA+WoA7B6gYtqjEwEyxhVKxjepb4kdqMFQEP7uOs3U1JceyzIW9z5i
bqPsCD9xsfVRhQf9OVv+EnJoTRjiR2Xzeyk21EukGpmr7YVS1zKrg86keBhVw28vXfkWd9C82A/B
pa0cVrscg2annohmmZnhaDHO7S7VoKd3vt3WL6NvJQGQunrw6qMZgOljYI652d1lO+25pKdIMKYn
KB3w3KWX/q0NDMZZ3VmujxSayOhtEAF5bt2kM9VsI2imKp1QbUpkq5RM+dkLIPldHqUBwBRb1fT8
I0RX+2gNOKTGbgcGrC4K0BBDiERsN7S3a8+AmmdXmtwxQam0ZoD/V+cbpXd7zfWrpwwzKN5WeOk7
1J9W7NNLTZBioZSh7WtPz/MvwG0GXgcFEtXt5pA9xcjf1HAAnzwPhFmggg5UOhXlZvR8vYwuFeIu
1IygYp/qUexk+T6IzVbQW/qE4JH8jLB98KJA3a50htSMPitMfh9kEbMaLSRNuxy/iMWjC97Jv7DG
CCoTBNihRBGL2WPmyHeaCpSpg2Ii/Cvn38k2qpCC1BDAOxNMH9i+1lLek5cYIrfqplOx/FzxJ4f8
xzltA53GGA3df9Y+kD/3maHKBprLPO1eGa2+xXLCR9jL1UOVWJiuIhSevvJu4+FbJ7r2AoJXWep8
c2DTAxu4QfDSCl9F5Y694z2BIQaOa+UAwJt+Jxs1dHjVQIoo/ppaOocLPgVAzlgtcu3UklESCMzc
c6KuNCYTHgE8A70b9slzafCtQJk6D756aKxWUJuQAei12tAW8wbAaqMMjQ5lV4HN8UepestQ/A9W
t3zwRQdKBhAQopVTpkaJ9hgNWcxj2RqQicAc6ppTURkcGnLw/wjAFRmeXTVTMT84e5wuAmHUx5tx
3FStrrYmFWKjiva9eIF2o8xt8vRCKLTQTlW3yyOrjTbxxf+MqEERICS6RGAFHHmvtjYeowAayzcJ
28gw9uDrINS6o8SgyLCXhkhQLo3GHl0e3CE6SrETKV9eMeB4u2tRNYr+HUSay+cJ4QlDUL0kxGwe
+xQWyFA9VB9B8dElKqS/bR6KUFRX3qFjD0PDfyuDIewipk+/99x+NU8pin5HSOBbeC7txB80MMEF
a6yNbHhSiYt+p+hD3YHR/YIpUBMUIuowelz2yEOy80dSTXYC5VhieupKnN5+dqoVdAZDv0O+jd+D
U46ZHbsaKgJ6o6utLN5KqpNGzsBOI+jTylvi6XWmj6I5up5oDI8lmsm7e5Xdpf025CC7/q3EOFXV
iU6Hc6k9tugGILv4jtsDQvAA4RgD/2OsGOq0S8KFHV5SHNDE4n1M9oWMEoM9Y5Z8Ry/tc/A1iLuy
d9nX2BhY55BgM7sYAEC/0IdBNrIakdgCc5wwXQpitGBBCpI1Jq8So5PhwGDt1xpypoAFgTxghdPW
UDFdIBA89jO7Aku8wYMmDaygwpwEZXxNCHsh9roo7hhgQG38rZbhUUJaLYQrLyuXEfL4UusZSqJg
D35PekeqQ7NuZBdlBKd0MCveLJFtsCLpvlSOdfgZxk9ttJf9e8+/9+t96F281GnQYAXk5NAc8/yx
iI8iddJk14/bvH3Adm+Npd3yJtMso5GPLXdIh8bwgV1PYCIqbS+NtTlqxzKBkgv2RPRW96jk6LMf
Kr6OwofovVLqtN7r4L0KzU+C/6YKDt/kVpi32yE5x56VqvtA/ZTQ1VBscxEV0v4XfJKAb0wPzyZS
OH2alfqnHF3EfQiZOCwrwh89HMaTPDUF+oiUh+0DZBljA1a97wqVJT2EdBsUaNKH0TvEYnEIBojJ
xSjbirPN2NzxRMKTds7Y544GocbWSaCvkTl1kRi51G0kCfvIxwC0c6SV9tgU90CPG1mGk07/0XHV
BqE5q8Y4Y8Pnqq1Q8i7f1w5ENDZVhropLTU6Kjs9z4whUTas+fbw7uiSBUn+lBBtJ7RdratQo0hU
wWga2F1JBh9D0Rn/AIyfXnNE9zhlr4VnWTqp/DkRYG+wCagchaRKagShdCgodwoqzqU1+g2GBw8x
yCTCHlTvZcyDLhFMrgfiUzCCCC8CTdq0+GJ9DDcgcZAjMuhITRkK+sMIRTbsuL4nmT4c70xGcxrX
6QIqTVmS2UJzajvURyFqgf4dt4g/E0EypEjZlgwxvJLqHcOn8lIjJ28hh9rgJNfVptVTsdGpj21W
Lg3C9jHeWUvfpewnyzuzbURHpZgxI9ll4W+ATE1Eq2rhjsIxUZoHUoWu1rwF9UnLdgBm61IqGFEP
7hd9L9MCrY8CENeRmdDIEhm1i/gpFnMzbC68VD6Havs+aCqmD3foC19EIS2Fni3sGzYAjzVuxCdG
6AuvYkaQyfaffKLqSY/Xbw4EvYaBzzlF6tlBgMUW674f2zHC7yiNYSMk5PDmTZkZZR9sc/yiWDND
KgNHYZ7F+c95Wu7byIrj41g9EO4tCy4diGQhOjIZiKFyj31T2JY8O1XaphfpCakVCyI4+I5PBSZw
wh7F4DnAO7fdo1KpzgDGF/UrU1ZeAixSMcgsDX3BClDMHinMMRNQjR07AS7uSdhQeYcnzlgdRQ79
bdMPhEf1N2QiuDGlwIqD0qAhiObnjyF5yxgE/yFiwkOiiPuBII+elxeBO6n9W1N81TJomG6Tsk1d
Xwr/E6Bm3Yvuc9W3FWEzsjdO+O5VdRdMBrA9FAqu1GbILT2pwU5QDww5J5k8cWJnDKTTJfaleVs6
3ok4sSKyInH7Qt0m7YVD50MRG3kl6XzU6gkY8SOKqb0O0u09SkgVweygph5vSfE6RGdJxEECPe1e
+tE0sBGlpHP9Tz8exeipFc7/w9l5LbetbOv6iVCFHG4BEASzcrpBSbKEnDOe/nz02RdeXJa5a1+4
NKfLJRKN7tEj/GHoJnsURjdG1i4Lp02lkBlGhC7rYGhY4CUo3M3t4zBgHUzMC4ZfWXhsYLLCLhoG
Wn3moQX8K5ZIUUpM5JjNl+f2eBIUTpved6W6qkGVZecUkDcwT/G+65+m5C5H4jzbSx0g8l00xRz5
87voiV8BcHzhqWJ0Lb1jM5OH+2J5WvQbdXpMhdcSOrPwUcbYvuyy5lmXXmtdIgE4NJLkNfXriFzc
eeo318EqQM1d/hKbyO579asNIz+Pwk3NqsmdYI8aeTrZsp4Iu6Z7DwfBLRvVbjO0w0TLN1kVLcpZ
UGMjauM+B5S01MWqXuqTZdJ9ZBKAm0i06ZR0XWobKz9ZSm+LbMEwnjgzXMtWuxZGzZGN0YsJkymh
YzyPEY27eoa8YXBA3soIpMm86qXBO0f2OeMEj82xRBkb6xa/BI8SR99psIt6+N1vs/iSxDttfsoU
vhtpbRsm67D6ypPbcTpM1Ci48XaTgs3Tvk6I5yPrkWAHNm9Hch8ZO94yrFyDyDUHvxKVqlGT7Er9
qFI6eIhk48HYYc9hqVCpx4McPE/qKUauo9wkI8yi/KT2kj1LMmJ2pwyPIn3eSkJ5nJX+kAuTX9Ic
lsfInWFEG0nkSuUCN3Rmtt7V9lIxJy3bu4pkqm87OsA0Y5b0o5tqf+pXhtSTEuMFEtT7fBxtWf20
QMYEUrVqtclujNcImCS+ga7ZYTWiCCs5eJ+nb7EASSZ/ytLGkkgv1QNqnkeFmkVFnYnx8rZrwZBW
k9NUpWOq69FKvLHrHEmanCTbobkFX3rmKoE6oz/XSuQNteguwS+dJkBGmlqqnKjqSa+3RfnUG5G/
UIuI9FeatjyNZ9J4N+E9dKyCaD1QQgwdk2bZcuJKXuV6d28aETY9KgdRdmqq2aUbfTmrPT3rViJZ
46HtIF7iMmzSb0g6RovkCku0ppNrRdztc/wYDSgPWdu0P2gzh2acyJcP3fRojUcr97sWAeckvMna
kKd6QjwRBwjq/ETxKPVSZdjHSwDPHxR5K+wpo0MmCcZGmAonrM3VxDQOlCoFp+KlwuzWqvrSc4/m
tDkEVSflnAtc5M6kdbfNjBthlnF99oL2Rq3TjW50L+pYuniu0MBLYfa1jtXvlXmiqPqcqzXJUTV3
aJoZTjSepgFheq7DnhrZKGrqrOGmLfMdZrk2qKOVkMC50SdHhJ24THdTHq2zJuTjpe2gGr5aL9uF
DLfUbqJGulG1Yi3UCm5W/TYtVMod6txmN5CFQMkCqlw7SzS5dW5uJh2J45zkiJmI2lDmyIkLFEAg
2iZnTKQi0kQQXSXws1hyOqG96U0yn1o/xEYBwz7yrYV16iW8KE2npdsWFibVJhglkpFEAolaZ+hV
FltVKlZTJ2zHOHiaxujFGEe3HTJHTXs8hDJb40aXSsPuS3kTQjpQZ6IRyF80GbIwc1rU4dJqOJVK
BZS349tVztITP8bAVpQJxTrxyRLql5HkAFM1+jGL3eUEo5dWIU2Nc1uSxhUqJr5xlgfon6KyYUSz
q1LBjmr0LITnjL9RBvyVu1eZCFVn66B76sp4m2XDq2Jtp3mTSc+CoKw0YWtNq1rO3FlXiCyPbZBu
rd5wxugzoZ3R5SbWX5abZ5ZfIj1hnAyFsnBBPFc1V3KqUH4WjpUiORGK/kA9nYeguCzdm2K0x8f6
OBNqlLH1e21wIxmRK032F6WwQ4AZ9ewFeAzV7BUt/zJDkuLFWJ/DgCbSBStTptRBOj33vf4ctii0
I5Ud3Gu15BhZd8jV6AZHR9fUX4p6bVbnUFj7SPOt+5aOUTsbDzmiiRD1D0p44m3Z4UIAYTXahjpe
Cb2A+kmqjg0cVFF8K9FlEZKppCg+D+l+GTE4gAlxQohSpRx7A11YQcxQKBh53AZy/DDuG5m8Tjb9
ISBmzOmq4K1Vy2NRkpu1i6eN95kpr8LysyuWe3KxexGV0HaynAlsrC6wjB62fKDDDdEWB8krpk1g
9ehpTI42bnIDmJyxH4KBEGg5svxaW+mqtwbHMkangAAcBZNtTt9GBKSS7pUwhJ+trOwHemkR5o0W
llydLGwxfuUrn63hYq8VopVe6A8J2UEsWqdgXBzJOiT5Xgq0nVhSPXdfNdVXIHTuoGfO0lHQTCpX
fuxKhgKV81VFS6wQnS4d9tVZWoNGoxXcNvRU8Vn3MyVzg1Rxy3p0EAbz4062e007GdFTZM22JgmH
dlGdqjrWgIMVzyiOIbrPNG4tctH4SVNvl+yVie0435WVbkdaJu+TKnUTSduOo3o/D8oxoOhNy+wG
KXDIYJ2dnrP7RXprgvR38t+l4UFJ5Y2uDy8asgxyz+xVGEN7YkdKFXladVMnFqiiGPDwOWhwZPvK
S1TB07ThdgC4zSfTLoUDl5PfGsGhjKjgkpXUzXt5bBxRyjB5F7eqTLunpCQXhcKboOOp+0E3V3rF
JTHNdrMYrjRS6KfIXEw6sX88aU25b+nKGvRnlpOYzJuBekexBAB9tSN22m1GK8HKyB6LtsJSr9yL
ckDvRdqaSn0UVR0950UgSzKODUs0hl8WZZeUYn3MpVJFt6GJGuyymeiQKGRuUZEd2oCeIn0IId0a
jGnFokeShKIhYNJQvI3VY8FNMM/UCbK2SsuPBEvLsdqJ0j4jHi7Z2feTAh34nLGbmDeqQCnz6K6K
nhUkW5LOdETMvsBl27nxrpTHbqAzq7+3UrMyyQKFjIxFY+5qIVoj7NtpU7aC25vKRu8L21BU22i/
JyovElMAwUg1jdibLuW6r/YZCgmV8CrLgDjP/n/p4GjVkamkI9EQxcRpTfxzlByyoBB7i/plRbJj
Cvssg2ul0faXIe5Wi2Op6NAgv9Nr5Vos6VHfYh1MDKZiHT5TlHN7eJlTf4iCah3q1M8k9L2UegwS
HTnOvicaXarxFOdc3O2dVHXOqHb39Muz5lTrdO7DL9Og+yyiI1HI21gr/GjAaZkOTJSvjOxbWNaJ
BR+myjdKWW8j0fDRxTnpxr4fyWnwceXQn/mmJldZsemK3OmpVuQRavC4HJZpVVhvhUS3QqSfXemo
PdFPjMPHHpdPrXirksjXofIMSQBddXa18bkkzFlT/CzkL0FSEXVvBlP18yRh1BCTh/1qkKcZiMPD
i6CvZLqtQnpISdfk5LmVdhoYGO1NEw9yTJHNJrPqcpVEuq22w3FZvuOgclrVcgNMgaZKdSVCdJl4
A809Kwr34shFXIxEbwH2Jd6darUtJJpSw7iqCXNxnm0iErQMEF/e0oDQmeMNk5tLCumLxk9k52px
n0OhLQfTy9rnfsFvcnrLO6Ryg1MVM9UvTiUzxTK+t0ydtlJki3Q36y7Zm4MIjYaEXsQJQxw2nZoC
vaDmppy3utQZJPZMgOaiKoqbFDfMRP0VLIFvmWuza2hq8w0N0KoTvU8rIbGL8c6kMVB3NA+0XasH
2zqatx3tytiUvU7NdknN9AdOcJ5qXjX1dMjZylG7KsvJEQzJ17ANVKj8JpjvqtnYI4aVk8qcxoz9
KVf9Xn/U2txtltDtBAJB1bnTqB7FmtmJ+i4sBB2hd+MyW5MKe614HiaN+xEwcEHfrVVqO1LkR7nN
7vXw06T5OlixVwIbEbhZG1BmZli4WkHCZ343xlvXviTRuX7JXgslXhUlghSaZkd8Ttcad3meuGI7
brRu3KatechJ9UVUxugl7GpkAdNipIRKDpUIZCmY1p1lHDJ0M2RhI/TmtgwUt2YWBtzHNSYEcalf
B7lkpkArPA+Hw1KgABFG667rXsV5onGdPkaitVIsigy10lda17x1hsLl3FeuRMciT6anYogo8s61
oDHEfq4ulJYoTeUy1D0RRyMZ+7bkYVjCfVsN4XrM30a5WI9y680aHpHpKhTSyJaEyMuoxSoJYrW+
LWfYu5W8TcqdxdXVSbfFsC+L12F6Vdv3sUGFI3yRFkQFabvocLOCXPYEq3hNJJZFsrFlT2lvJHqx
ioIVGP2CgV56nDTJqcz3SnyNGeA2auamXQY3sKaH+inMm5ihg8zbM8ddMG0toGeq38oxJYvqGEP1
1WfjquRwoSnYq3dWuhvo9i0Qnh9S9WmgJy5ZL+pg4VyLTkJUvJfh5Ji6RE8y8ueMmZU4Sc8YOq+G
urmPRfFhQqFKjoUbrb2RyD4LPV7FHVyG6ShI414ru3Wh3wbLXspNL0jlX9G4z4ZDzuirrvuDJZqt
M8ql7qpacxPiOMtE9NFYNJLG5TvPI8NupadqCn6lRc/BG2RnaGY34FqwaEBAKp/y8ljRyrZSeUue
xjLUXkthZKR41mX32ZD6od4dy4jONPmmiwkqvXNCdPAQCRkUyBudiBsp7UrogEJoDXOHholYm3Gg
mGBoDX1vdfTCpvRl+XZhdGhVnkmePlhibY99CqhpetTCdJ8MxbsJn35Key+y5M3Mz/P/Y+3pKcGy
qfnZRbAG+CkKVPiEkR6TT1tvdhXvpIsLzRn6ztGD8mkBspwZ4UeUaBthIAMkpPVi6lkhZBc6/Uge
Me+I36fKcANUCxQZcYeK7r9O75smCEolbhoiB7NDtwzqVD57k9LcIxfm9wq9REaJFC2eXM13U7tl
oL5BbuA8jbTMmWnMtA+iHihfg1JT/gaMTp++Y/MlnD8KRqFtK3mdVq3zBcwp1ZcavpfSbY30tjWs
ZtayGQ8WwyC1C1wFGpApeAb/vFq+FIZs1jKjb214GvFK4KvjmWAX/Pfc9PR8cAE+5JrhKNLiFmSe
GEAwqsuLfd79GrL3uK99Bc/CDlYWU1+THttAsRwbt0p2LKL3kKsC0xE70j8bbSYJ7xk35fdSGLjC
SJY6BfHDYDCPqwrBz5foGBmbvtrQvS6Z2ozdpoW8FI6nRiBpFc1nIUYTNtwslZ/IxroXaDyEnVvU
xkpn/iglnyOSe9Z0P7FVJ4QFUvV5Vm/VrD+Z8uBDhHGzHCmDmAOuMNyIkyeZm8w+Z51G0q+kNJFt
oVLthZGuFCpev2xEMgEh2w7jbhhFT5yaLe6Ya0Kj0J+NmIdvndhXtpW/SA8hRQvXV6JhITvH/QM1
hEpVHn+aKS5KifqpDOd6US2g0YnWblkKvxhMwqeIhdNyi1Kr5FhNspowbCRi78suvcX4cz+26d7U
Fz+K2cfD4HfjTmioTbX4kOvKRupx5iFGJhNV/FKve1VbL4i3Yh2sKr8ExlfKYzqTyn200ge8pZAB
hKTs03TfAYYYe2rNEzAKXb/V+mNNHiCH00lgQiMw+UuXz6R9tubnLPjiRgcheFQHv48gKp80JnhW
sNHTfYEiLEDTRqJ4km4ADUgN87v6xhRuTDBllrgRuu003qbNIayOanaQokMsHcT5k9fkis1928du
aYXeHCd3UflWhPN+ERNkKKAWWHPyOlYiBpKf+vxSK5kNfvKm1OiU1PkqY1pJ148OoH5XNwaksPvY
3FTRVqyZ+lLpeqOJ0U10rzcobDClrNO7ahLs85RggT2G2DVJ88NIK6dXtuzbwMJqIbxTk7uKprVV
P1aGftv38l0o5adQ9cXRr/gn3aCwirob5N/I91NA7nvxM53Lj7Z4SYTbhamMZaT7CTXePFbXEeHE
gkEmVIfMPL9VvJuVo4DuP7CJ/jFNf1V4hi4hHc3dmFLXNc1GMgROMBCBOh+2kQSQZTG2S3h7vh31
XGKMXUBNSqz3vuxPk9qQJ7dvU/Np1S+VoXkYU3qhxeSsftLN+8IqGOd9tFF+u4SW354TrKxwq6Xb
tXmEBbC5lSiiVPWrJBLiwtxtDZGcOLe2rXg0reOQwJEbyUlElKCjCmES5UEsOscoNG8Maj9Mni2c
P8LEV6t3owWjpSnbFDSyUOYfXP9MeZjfqzF+1o64rguUrw6JeC+bN/q3kXr6m24yAgkdopxBf4nK
Usg2Uu3X5S4XZxdLhHmkqU4S7DR1RZNqV/AIU3KjBV9yor6l2V1LZSefRETEnshMBtlTxQ8FaINI
DQ/bT5eXvVwFjE24rZ+5iJPHxQLrwy0TJnfaaDftZ230TpX5suVn87tkuMJ3pHq5cOpSv7tFcVM2
ycCd5VsC5ILtaevoJ24Pgc5hBkbBSSoPByv+kXwyWWN8ygEqsQsX6LXcXY/z2mTrtg5o2dA4gJMl
smVoaY+bCd4iA4/vJaCTuhJGP9WUtVokBGuUOuxeXekftSLbYecE9wNNlsp6ypEsqHC2X5FRLdW+
LflP4LA03fbQF8VyxxiUHJZ8M8UUU6eB9yyk3pKd5+00Mdu39j1Id3K2BZStpXs6az3jPTnYzU8Y
uh9N5bYHE4U0Q2m4Ubzrx8cMKft0lcH2SpxKuhPEm6klkUOQ+jYst31FlUGv1JFSyBaImsXPg7Ax
0g8ubz66dlu8oLZT9Ss8S4fROQHb5AQRXrWPJtKz4gslQarfduOtRr09rKQeYg/PKz9O1AJk5iK5
gOURXtPS76o9qUUASiJ1wFLHp+mtHNbLo1mtVOMh05yYmve7RVXzmqiE9BPc7QIaqkZh2/QjcLd5
OzykO0YogCeynX4f3Zk78YPSXT9aV+h1P33WBSg0IZciT+GzzJZSYCcUV8C/vwUT/gasu0CEinEs
ltrMLx638dHcDjfgZYaP6nm+YV+9D7ek8LVoS7/+jeT7ac3UM2HhD4hgMRmxzDSXno+TbBZsTfNt
u45cxmx2tDMRY7xCd/sJMHqpxxvmtTJ1DDN2pYDTmEpFQvSUdGbQmPZ0Ye9LPZ3CTPZy68sMpvt6
pglJ4yQC65LSQgLNyiFSrwGgf8AvXkrqomSlZcn5ued1ueq8lxPTGef8h7GIexTt22tUsx82yqWu
65COupmWvE8xP0bqujWuMVt+fHUXqFFz0ckb8xyVvYMIYKLZ0JXfnVVh2JHuWa0hu2II8tNanR/t
jz0SK42ZBjJ6IgMeOkYCsNA8xkFi19U1w4mfmMrqBYo/FsNOGGJh3BnBaQLs1JfSWkBPAVNF25SR
DRrAG0pcHxN2NrRKaXlT/darEazgBCqk1O6ss66xHJ/UULivA9qmTUV7rdqr+RWs8A+6Ksj7/uc6
UB8tYhQC0034hlKHZCqTMTmAzY9fLTLSxOkDIpxRfzNo9yOIGWSNKf4Yac+xbVYg7+Am1OqdZK1E
qXP/fYJ//FYXkYg3U9J0smAa/hYJ35453mDhPfJ3nJYX50ZwnkOnW0db69pH/sBQuNSRrXE2b1sR
Rh2zWZIAD2ltqOWTa9jARDfZ/izyyoldn0lV7Uv3TZll3ZoncEEemcTq3w/+0/7/L1XZsimNZuFb
PA0uGKz1Ag0gtG9wO3BKr3KuBK6fkM6XCrLGmEqqYOnTbgfozq42b7JzYoRkR97XYH8+q0ijcJO5
2yPNrw/L/WVcWeXz6frLRaBcoN6NRk3rMW7mncpgMM9yHz+WK3jzn/aMcj7pf5zoGmJ4sfTRWUeT
gbc9nnXzX/FlPHYga5Oj7DJssvudsUmfh9f8igzwjy/sImBFFiVyOMwQMVdgft2WeJs7nzrGmsfO
8a/tzp+oYcp5Qf94OCmWBUObDVRTVHiRSrLmRgWaUrjNBNyoHCin1HKjpcK+nhO/D81PDbysaqS7
LNgzLquMVSP7Bi3T9pdOXRzjGSgzyWglfZ9xG4mgIfJxOoYWmZQ4oAf4tpBNWcV4Ezbyqq5jJPdK
KhfpSk7wdzIVQu//+UCGnDDjHsF0VMWrztR0VAC2z2H6KvfyR1xpze9x1L9P1U+RWLkIcnOq5XpW
s+0GF9kAZ/Cp0XaJ267jWwQWtvIpOKHV7iaHunXKneBZ+/LK/viJqnkpG6sUal9IaozsKpQkhB0P
7SHe1miWTD54Qvdr8PO1apucb/25w+B23p31KhCSXGdr0NX/x3N3kYANOqo+yMpPu9kcHMXoIqdb
mCj9e3l/E2j/cqovpWU1WImSonHyNGOmCXIHqFpUH3pABHVC30Gla5zcLMkrA9cCL+/iI4o+mFJy
fdCHO8NfeoYq03NAv1NtP0z9aCbbrLaAtzBK0+kvCzpeU/FqgLAo0ZbTbwTjU0FbTB/cks1blI9a
gA5Az0ys+1ABxkSMpLLypYvBKe0t8SNObmMTqs2NsNz2A3dKdIqNZ0xzAah81fl4soKdoh5rhv6y
pNtaDHs1eAvo40pJf6cb9bYyTDuNGb1kvjRHv9LsHacyVObXucJAbN78eyl/4rBdyufqsa51SY8a
aQ2ahP4G0NbMTXJxFbdf6iys5mg9Ro/Fkq8riitVmFwrjK6kRD8E59+6dn/EGCbJpTBCCttN9SEM
/FG+dqmdj9nf9sdFZJbLUI2EHM9CzQawx7022bxY97WxRfvXvxfudyD822dcxGEV6YV2bCAjh8Gz
CDQC9HlZYCQtLyhB6J7VT37bN55qMsObR2+oEg/AIYpomyjdWJUvdmstm1eiDCIMMeCsrE+Jpj4r
Y3VniXRVM/3WLMilhS8T21upzR3dEF4s2pfUq3uDYUfQXdMq//uLkC6lLpjVwbGfBrwxo/XZ40Hp
TPvfy/TTb77Iq4xQilUlN0ZGrod8eMjBTf/7F/89nZYupSF0SynHwtDHXQqSOkdqvAwiJDfQqyxE
998fIZ2/5H+/YulSIkJkqm6xMONOxPM2gRuhiwgrNls1UV0dPFMCLENvNCZKZ/W6K8Htp9pVPi/l
H6eCIdxYLKmEKAF6Qy811nTBJtgYq0+TdCLZWptrMfqnVOL37fXHJw1tW6ZNxCc9nZ2dPxik3Ebu
52vopB7b+soqns/Dfy+iLF9chQ3+fWmec8jBZxjLL6j7vt5MVxoIPy7Wxf6K27Fvaukcvlb1e4VG
T41rUbwu/NFTPXWf3Aar5P9GBf2dBv6xWpQnaCZVfNRIpKwYSnRKaUvjFTbgD0pt8qWYp4iVZi72
mHHRzHVUsrqz6Vdhv/9vpHh+eBeXQpytIBdtNqFokNrk4W8fEqn+ZHf25+vZLPoa1fcndvHv7sUf
K5XqYSsMLY9SIixlrhGWIvxODn9gGqPS89yQfaTedWGIn7bBb0HNPz5RH9syGM+L9/SksZVPyAzd
fT4TbVFpukb3/iGB/P3Zf3xG3puWpQY5izc3Xoa6tAESsH4cy0dDREPLvFaL/rgTLgKAmggI8WbK
tENV56wfSTGGgroDyuBaiPl78JR/JwN/PEoyhLoYm2zlyu2dlzewCwcMeTe1uzj3IA7c6HBV0vT8
pf9y/H8/5B8flTexYYkl5QrGhy5jXidzy/Vkf4JKdWU39a4pPv/0SBeBQNbCRhhlmRGW0vtWvPh9
fZrOPDFQNv++Dn46PBcpbSqLc2RKxbQDO6/XZ4yOLetX5Ct+2FviRQOxF5NIEUBm7ca68lL1JdVu
Z7V1jTz0RTAhwRRcy/d+WKdLNcwkU0d9StGi4drCTeWR/jd0nMjJOZ7P9SZQJpTjnyGCXVUO+vst
KosXJTjzwaGfW4mzOTuiE9NfGGiovN9fdfb+oZEinh/1jy2mq2UZmqAvdk9k8Aw+aLJ/jhNTO2z5
zpUxqmmPAmSuAqBWelWM5oftIJ7//s9PDcKgkc51eJz66Zw4gf4k1f3q33vth1NzKXSJWl9Qgl1B
10zfMfmdlSuX8U+BUlT+81tXc6Ixd+RlQBnwBHvxiocIGUN10yAspznTulhdU+v5aaddXPyIntUy
irg8g/yqmzXoq5uFIbAAT+/fi/TTG7g88npqhkycz4v0sjAnV+Yzgezu37/8pzdwcdoVba6VsEX9
LcmkGEi66pagwf/9u3/nPv8dFKVLefpQg0Xam/8jp1TsK7fetX7lBmt11a7LR0SmN6O3bKVbOEAo
kuenay3iH65m6VKw3tSxSp9nHkvh+ld8xc+80rmjIe20BH9gGw4wnF1wd+0DzfPG+tujXpx+tRs1
K7XGaSe2kOmk2U0AH0/hPgnBG8ZfmYEttgihkllGl1F5Fv0KtoCuABSBVB3eL1l5nNI3C1qZ1iI0
kCDUHreU3rpXtK8TEIpoFLaL3DAoPqgCAuhNfgN9YpXOGXgaqDaSsTKxk5XOtbuKXct49i0uICMc
0653lKLEXA98Sio7SP7teigX2WBt4mG0S75QH+0jBYSHDvxzAQZrvC89qvTijQDQZk4xjgAFEIIn
jZCCmlEVGITI786iqgNo9nafhfNGDIpND95kEaCHPFqgSHPrV1ni5ifuCxplSvIcBA/z0Nr9QiWo
HwM1Rmzw49+77e87WbqU3oySUIxTCu1dFTx08L2EK1fJ/0/h//JuL1U3Db0A+NSH6Js1nwog26y5
XWTQ80Z+1+f0zbN6q7axO8whJGjDDlXGwzOguDaMHxT0CM1zIs36GrdG9tbqTK3U3OvKbteI0dqc
41WmFCc1/0whCbZj51Hvrc4GGYXmt+0+Nd/EM9xy+oW/3JADOIdu11ABhu1eEvfwg4xyX+ff+Ik5
lXLEjLGGPM0wTAaZZUFDrttg04OR6YzPTkTdUUj9jNc89aXfWiFArxz2/LekW06nC7YJLyNo8D40
RFfN3uXwbSL/V7AOGSewe/EZKTUeO33aZBro6Jsy1zZq5KmL6Uf1MSo3xaS+DqniI+kEiiuHII51
8tHEZUSSAJZLZftQqIOLnqU3QMsKildDWS3VTh6eDU12SzB6RrWz5sDuZ8OL8RPp91MdbYQzyhdy
YjpvlGJrqRmgFEQ+ssVLhIfSEm7yHt925vMR9pWjBJ8fwYkJ9JauuOqq0pCe8EKYVtII/2IMV735
NukgbRsI/2fiSz15mTm7BS6Vs5L4WSsAaa3vU4g+waz5ecWQvVKcCmu4HuaX0rwP6UFOD8zUICUH
CVIhH0ourSaYmKr5bUWfKqLv1RkeTe+jgIdugcDPAAwFIuSret0ZlWtqxlel4IBjTisxUe1iEDeQ
at2gUFaZUawkungDigFFz+2u5yBwgGWFqPEOkzeWwV2yyAjN4vuXYQkMCWdohSerXhx1Kn1LPNXo
qoSJO5HDTcJ9NGeuuEhe1j2G6l3HGL6ZwSSr30U1bxYRALI+OCXS3EpSeHkP0xMw7QSifUm1VdLq
D70BuEngxYivQhBvA0hMZ5Z0o0HOzb6T8tBKt0HzaxTntdiij2KIV/JG7cf4epH8oPonSdTwI0r2
YCmFz2X5DKqvCB3SKBLW46BAo8CHzcztiv6lARyaQnM1W2fvKmlb4MaWi9suChw55T0qnV0EEo15
VCJktoN1K9QVoDP6A8ubpNw06MjUcrle8gEWP/O49tg122RUvTHMVnlD83UAVSRD1jMctEh3tbpb
ahzWSCzSykctayuESOdaiGbr2Gh2lGeF4cx976gtm4AOrjHB7NBApsRelg8erl6BJbtRBAinf0VC
2FfFYFXNjxpImSF/L+WPAFRwCFxuYNfdSdO9Sm0e1TcjOJ50hGchmJgHwU0oNS9ti9NSafswxhwd
bCeW7HYoWc5QGPZQIWGJ11ojCY4ON3Ee0dVok2Mxv5StiXVPsMmwV1LjliCmedGonyIAzyJGTGOq
3CP1OpovksTIZ0LhqlQ8HfC8CLY3i59KoO9lg+ecl9RQ0yu/h7OJrrdrWG/WAtmE2clYma6lNyid
NPsyrXBnHZWDCXq0h9Sgzqch/5iLEFaPn9efU7mfm6dINJ1aVrzSPPY9ylrhCvgujCXpWRQIrzx8
Owt0x/UnNRbcNOfBxfhb6IZ1WcUPmIrizdveJT04GuFR0dq7ecDXMTFcdTRhwDMziG8S8Ti2YKiE
xR8QrxjjYZMIE6I9pdOkYI6sTV7eWE29GsxoO6Hlph7VCQ4WrF9TEtZnGo0+C7bUPMS5wo9inUbc
nAnI1LXS9W4p5lspaD1Nf6vE+wq+Vs8cDdEjUfSzPl9FBtxlXXUWvWGQQNQqAbPr390QeHmbotrC
EWbbTmp9Z2kMbfEtCkHViXnpDVoMT/hNk1JXb74DREuF0jpm8q+6QrmnAoOG62802WVk2UlGRDb6
zUKTHRKiI9W3ZyDj0L52WX5sxC9jvks5GgJEQ0E4WEl3qCToadMqV190cXTr4b01T0Xvi5X+/5g7
k+XYkSw9v0pbrhvVGB3wtq5akDEygrxkcOYGRvLyAo7BAThmrPQG2stMT6GF+jFKb6QvSiWp83Zl
paSVzHKR10jGCLgfP+f/v/+m1MN+cOt1ZU8gHiCSqx3rsZxA5ti47MNd2PAd5AEj+E97RJs+/hhM
c4DAByvjQ+hrHF6I2L1LO7/tqk+ruR5reMMsK0u1DhiA23HxYLO+5ekz9v+1axF3j6uuTB9k8m63
VyKhgnF4sAcnQc42VDszthucgGuR/whRcwmQU1H1NLSHADVVHYnXJUcUqrJ1Wr6lqdnw7LvePJTi
vOyFXL1IQHNvX1tXZK5BC5pXEVVUnv3o2hMZSOsxGy66ehPYd7pmP3HxtXwNHj1LTM4Nt9SocZh2
8tKGX+JCKu75MMRDXmwj/RXqnRlwKKP+X4oP1yLHlS3BA864lESYKWRjBfOV4eC2x1BqiA6YbAUO
t7h/WGyyBVEM4wPKsN4UIyqtQN4P4aFF2I4Nrla4HXdePW2EEdc9yvewfbGKHAEG0keNZFYDS5oA
Ywh1XJLkK/NxCPZP2VRT4D07HULhoN6VLW/ni/gB0GXdbX0WI7jfy+luAtriKzpbeAnHcjc491Ny
yJMSx8WVLDnyKr3rUOiEk7Ov5/vBf7eblxk3ypJ+SOHDzWCsUoqdD6KfI8aFVVXrpEcsHd7GJIci
Zi7vDGowD7xOhBbPnvVBOVAaXDwzQ/eIuBYBeVitqzz9Khxvb9r7MnnxIVJ2MeZKVjmne551CaUp
2RbV8hn4CYqL8Cty5IUVdFRc8cXYxuj4K2vlutgd/LeMk5oukIyX6WFOzGeJK3IuSzAZGEsZtH0k
Yw9vxZtBByIXKWiQC5zGVcBn2mEH0aa4NYPYB/Iu8w+x53wy3FipNj8IvfEUk7EPY9+4zbPtvIZ9
ekqzEs+2Plbis0JMW8hma5LXhlfgNU8yBzEa62vZJRhVGbUMj339EEA3mnW4HhexTvLzBVsfJgcp
uHs9mA93uIoQXS8uvmqPhT3LsR3cVGjHp/5RVR9CYLzuihuzPBjrVVfLiinlBfPh1TKg2rsGTHEx
OYTPdvNlITEeywc2zp2NVlfMrM1CXM1QXi46MbDJOZuMfFDlqm1sf/kpcqgsYxR05nKjoRHyocnN
B+ahzYidTLAwlHXEZ7TQ0EeTWi4/5Fxu3CK6KNHAC5SOxJFcOj7lMxQvUlJj/VIFb+40XSvgT16S
PhSKHk070B4akH/Gx6S+i8ENiIAMxs7bt+giq2vXCa6RprFlnx9Nc8d2L8YJ1lOGyCR/XSIKldj5
CNt2NxrU71lzFePgCwaMnHmOLfl5rqyNMwJ1CBCoaEYRaoAYlWIcsQ5JQKRa+vk7p5Tobx/nEar/
ujVRdWmf1ylDqIZLNnWXjcofjBffz362bdFVKqfkI7M2RfitqZdj23yG+XvCKuAWgkRxgBPDQ4oe
0kTOKjTWKsHUUWhJpDlq67sF19a43LC5oS59tXqYWoG6nKCQWeVW2nqNTbcmZs8TTGMlcUb4FUrA
a4YvO8JfpsJ7ORy63uzDlF4AZBgp3+0YUE8z/Cj0iIRxL5xnk71OHIGqZR+o/QgnTHXEsLO9cGfP
6ikG1yIrfRvgEM6ap6CGxWgvF6rC88am2ljZPurD6yzHMnueY6+cM9Orwi/66jrAa0LUUtNlG0d8
AViuCwMCaL7JmCyzHo2yXhnE0hUaP/O20FOwg02FuVFWUKBE/BgnZzk1UKo8WPXWUdkMtKMSm168
tVznOA/JRY3oNox+zNP3wjsK7jVrvk/MIcDcEljVznMTdvMIp054oaZrgtt5ddBmqlPWkXFYJJux
+EjUS4XDwoqPmndtN0h/EfT6DUOZ4jkTb35/GuWXh1w4cfpVFphtxk1DC82qKbNxsqp8PHjR1hKw
zzz7qIqbggUxLoHfRuMKc/iqHk4dLswMiXaENytxtxa0kFPYYiTG3gILjhju8N7jixQF2eAZlhEM
nLN/a4+PWITC4aqNIAaQuDnJN3ui0lMf3SBX/gICILuLXOrpz2IYoJc82fZdmnx4/rUZn+Mm3xQF
CCvWuZ6dxldYpU4ExcKEGZk97kj1WaVQaDIcsKXqWMpCC48vpP9B5uhZTLIKSYW0smTNErRtxyvp
OptIxCdluWtFxddeR6xm0gtx1drHrkSTNciDi1O5G5Z3XHIcqMNVWD9V7ZsUJ0veO+jXTVQD6vKf
i1q/+X6BefO1IM5NTHfo17mSWQI1J2cutDYZsPc/+BgrYVuevexXMS4YT7mHGEeFspJ7rRu8TP1d
74lbZcP3kc5KucNl7Jywv10YqmUZxped/+ihbbAXftvOj7F3j32kLU4dMBLacrPV0ekpD6NvrSzH
u86Bjiz1qqyfvPq+TgmEZxU6Z2ruuDab7FrTjdL3Yb/p0zvLenb1MRhv2uXeIJUovhl9n0xXDuhg
+SzyQ4SKpnlP8FxGkVyRjFCrY+bgQ5hOfYI9J7qL0RMO1qnvdk37LQHelQzVKfSTR03iEuw4F9cA
vIpgpXlLNYgVDzDhU0yML1V2mW/5yVzfKQBSOM4adBCl8xl3M27gYeZgQBkhb7z6yk+3RnMjwaJg
QGwaUH/kFyaXZb5KRXAZtc9O3jIzdNcS1UZQZ9thaB8jqz04vUAFIIAl/uD8XKTthcEKnjZOh+wS
VEpAnzwEnBjFVxjWMDymVG39yqU54ktaUi2lCGQojsGbpuzWA1oYJCV5Qq2cDTvRy31tctBhVwPA
DPIpLX9dTcWqlCsRKk4G9jmU+NJCeiLNOu6RzlPP17Sz0Lvk3S06cCRRN6XEXKVgHWy6CUYwrbKO
FSTaR/nVUGIRE4zflxRTy0WcvrcaZhoovoxir7/vRb0Zxpwz/oRvCiE5vq/imxoei7MIVe3ddO0A
eXQdkCa4XhwRnerFuZi4nvKewocWG0dveJqwRTUhRXzAdSVwWDMQq9NHUF0rGA97IpNus+LTLHtF
ZmPcIqF5arR7jKIB4I13NSUPVkdmbNhsYuggJVBEZzvafEy+uatide2R59oFN/1crMnmXc8jE0tR
rNWYkkMX7X072ZfOTtKxWFqYERkO/Hg7Bq+WAMvtDCs1fmZT96DQbHp7r3wewnsFFbOV+rnr/F1R
Jfs0Ho4uB/C/v1n+hsjL+TlMqQoFkJaIe6xa6z2Xx3p4aE7x1XLU+3rfruMttJQ7HEGXzhUWn1P1
IK+ctbnpj+1tuSo3vzcS/8128k/jhNEZxOjTITpEffcoEpw+pYvNFTPzwujVibe605dRST5A9NXE
oDgMvmpEkiO2grEJb1FxnKqMqAiZ3Mj4x9//dH6rkHB/XUiYRTY4GwXRaoBmMhd3sOQMmvzuSPO3
Hv+nuYOfR8PQFCHTU1xC3WI/wpBNZxZW3lSx3HtAAHp/79MrYAzZgrpfDGt68qbm36mVfmOK4/yc
3USabiVih6/fc8AUmWxn09abIoOvWq9izOHGFyt64sD9go1LPd30Zg19gXYhpxb7d8QXvzXGiH7q
7dtiTuy4npANucAWNafZ5qFTPdQYdpjlNNYvCVQ9L4bd2HU7Qzp6q5t1AUBkZE+0RqzkJoPFVnAI
rLJLQT3Zdz8WfPJ//0L4rc73T72xNs6cqetwJnsKZGBzAQvpd27A37gEfo510Ytjh/NZfSTQrLpg
xHqaYSn4lb//ws8v8G801n/Oc6HATssF2SAltn0R14d0YTJDaiZpFL/zDL8hyHZ+znPJ4g5pdODx
DvIEhokNudS5Yt4MNCK5d5TckCm7KUt/24vx1qHFHJli258DxZW3Atu26mtIL5m3B1tykVvuF1qi
XQdHkBHTJmJwMgfvoWvv9Nz/zuwyOI/e/tan8tMBoUmJY+p9PpUUm3k/ecfWVGvZjXsgRntSmDm9
6bX279WsPoM0Ak9yH/T+k9ThNpLFAVReSRD45CEL6uH6bXIIzI37I8no9+b3aSo3M0dJh3Cy6LwD
KLrlBmxTS+nUwZWJ7Y3xzEYUH+H8lgc0d0ZginP+5LvxlgSyywQKNmsfhpsHMRbrrID6sUwfbGvP
efBorO//bxfH+Wr/N4PnOcfOi69nPDgFeaqU6AOagdm9LdKvvzzBP31O/5x8Vbf/4yNt//Qv/Puz
qmejkrT76Z9/ulafpmqrH92/nP/sf/3ar//oTzfvg9I/qp9/51d/wiP/9ZlX7937r/6x1p3q5rv+
y8ynr7Yvur88PK/x/Jv/pz/8h6+/PMrDXH/98ZfPqtfd+dESVrxf/vqj/fc//uJ4XE3/9G8f/68/
vHkv+bs//6c//+t/+w9//i9//tc//1f+7z/+uz/9em+7P/4S2X9wobjbke0xDROBYIsZv84/EfIP
rpDwOTxPekHgn0NjdGW69I+/+B4/EgwuHD9E0xtKlsu26s8/8uQfUBcGQrq+70V+KMQv//Ml/upr
+t9f2z/ovrytlO7a83v6SyzMz7dI5Il/pyOp+qnN7CDd6TAIALjlzqGYp5agSjFx+vBlXT5MMYVQ
5iT1w9ApjrFdEe+7evK+wRPt3hfpjw/+nDS08z3GAHkT0mtzhhJ8AlKei76Z/Kt49BgqMFsC/R1W
DkbRWJ2KMIBm447cpNw4qtsSzQbAOOxrcOkl9X2pM2CN7izokSekLkl4bAnH7XRcliNgToLJEkJ3
Qk5UpXqIMAj4gcQkBEdEPcrULgBiZsmmKu3sbXbqaJMKt/tOLlW1HwBn3mEwcSzAA/W4pgiOHnVd
MCxKLdzetoO95yJs8nntBBq/AoLEpwSo1K4Mk+5b73kccN1KypcKGMo2bqogXbnSzDUYbakKQGaD
uBZpUL+BLOzyjTbsypuiaofyUMu6lRdlSYTKSjh++lJFVvBh+kELsud7i0G3BkJX48aGhtbqTt4Q
Z+UhjS+dV6uT/nDZ64ylJXeSAv9N6bhvCkDq94re5q1QDYDj3rHlp70UNWuyQ5GnS+zBqiK0pvQT
ZpBM6Bhkjck8ab7budIXQjlLuC6ywXkX2dTkF5Gl071xdIlO1u96+ir+fMrqzr3nmixXczqVzdbP
uK45qtL0vjRxOkAUNvRQ6A0byKqqDFjyAoAr7qi7vfCC7MqNneZTdc54C/Zn5Di2ZPG3ji79dd0b
215FnGQ/Rpka9CaDcjCTLMBQAdr7AM0MhCTg220+PIVJWWe43IGV+NrCQeL6acOBMOyYA0deS7ZA
YeefowVlAZpx5H8mWWpJxjrKT8DVmCmh/0rLYqdzh7VbDWVO88yX7YOasqq4KIPOPws262UL18X/
PlWQ3NVgzo4QR+50TLfE1z5HN6tRcHUcl9y2y6kCzoEHrWdC6vmCwbzfBAtT0CF7CFuWequX/i5q
Q39iyxzK6XoQ8Xy+XCfwLoUeAtAX7YTdr5uTjL6fyun3FgY/sQBoMOL4bdjd+6weqs3sIyWkuTSm
9pWJx3gkbySGWpWUcLWV8DnEVpHGsV5VTXoA3tI5pzoioXs9BiNfUON2wWmYegwQXlObTSb74E2X
0rvl3JZ9c5O0n5nYiMjdT4YW9qVFYFGwjudarpo6aR/jEcQQkKzYvsodazglPoWknnNPk0zQ9dbO
ZgnZ2gtGaXaf6K12VfUa+TkNZbp2C1QxEcSAEe32xC2oBeP91jkKq0g+RBdiPwyTQGC9N+fuT+x0
oOkZVAevhsurWWdDldyAmyKXYITSTHs5YAPOZqfY5S2AXQ3x4XNBWHrr+zYEgqgqNnZatPvK6lB4
jEqN93k4ei0kOm+5SsqJRjNAvGeYoiOnvIWmTUKeFtMpN/NeU6UM6NEIKglR5MODsTUtwdzPUagM
rQ+PJYHrtDF0Bx87F68CyNSB9pmwlzGmrM6c+rJsxgi3f5wVHVaQXB0jVTKSTn1XUXFzRTdwEx3I
aFOSWMuqVCo/9f5k3/tCeE+DHGivymB8tfPUfBflEFfwozIcgXytzL8qF/q0GezDEpFlMQj4hEuV
z5vzU/HcPROOYZDvU2WHj1kmbHcj7CzpVywqRm8CpzBPTm7X78r02Qt4wFLfABBLD+6SMTQqcnkz
zp168KGS5xeOb1g6XTOz5mrpp/1ujOPlsQp6m+hyL+PuaRyModxJ9fitb8L6ewFGBbyZ7t+zMMRP
VWSWBVLBqVZCVmSkGTuMtq0Yg1unbZA0A1fEDx9C0mn8Qj4lmlfMEuQcmj4iP97KIe+sHeN6z0i7
MJzNXVnDlJBhDTtAJD9mY6U0GoL4vBwwvju2ie2vnVnPt2Mr6bOaTNZw5Vq8tWPj3Fn2aPcIheAq
ApTgCCgtR7wvsOX7y1Yv9C7qPPL9fcfSGu9NCFRl45zP7l3Fxblxde/Rflhs+qe9G6V61WlmAnkT
q/zOzsaKOR1rMCCHbnx3nCaxV5XbzRuvqKeVw0X6agV1cyujktlC1+X2lrw1IJhRHpgfdT9ILEm2
U9r7LAsy6EK18L6kqNx8kyZRfG7UArYGdtMOJ69nJEiMZ99Cwwm5lC9GcD5EdUypz37LNryZlrH3
L4I2BTEv88W7mxpTE6KiJ/a+IJniG0sLpk2MKUR3uWC3mzd919EeTEo8vytO5X208r2p7S9aDu1y
p+Yuw5wmvPlGGbslucWE/U3ck+O88Rg89xdTkyjaUW41+1s5yXDd4CdSa79QvM0s61NUT2Furu0s
hJ0VcGwCxR2avLqcWapXetRogoqu6Zs717Q+gPRBgV3Ig6BjojQZwh8ghzeCc3YkYKm5Vr2ZfJ0i
mnHrHvBQUjfvS1Ozfcso7A6RLSAulP44Jqt4cK2Ymcdc3toeGyZkwC7aht44bZ3YcTx42U5gXrmi
kmeA2rJ8qlNtPmoH4QmvOpm+x1UFCKXjKroMACdla9tH1mGzlx0KdpONU1eJuW7blgTRGnAsTge7
3IaoN7ZNQLDIOFnrIAB4WviHqKLBl2XE0i12e9eYBu0NYEDSdkCutJ1VV9u0LYdv3ZiMO9uE4WOY
D8lxjMvyYOqGg7Pt+udXkM8gq1LnQKIyY+5lgsNhPPcYRl1/7TbdeO1Xg4kveEhrNYUjU5/Key4G
4exGx+O2UXGyinTUfhuX9pSaoN8wmnRedYxT3J4hx4yZ9B6dfmq+zXPN8IlJ6yW9yoriYUmvTLnw
8WRjkh1GBK8OVJXS28iyQNBnlJPQt4fkC7GinUoYvgzRqaGWoXqJo3B4dZSo563qR5Ov7AQngrM4
DszBNJ+yaU1BWryA9kHQB+6b/BPppF/NOOSPFMLuRdAX2d5Rgb/JowblSWHMwnBuQXXUY47CDjta
tP5tU8LWRnX+Pg5K4WaydEOqmaAAAqBWkluaJ/JHLaP4WHce8Qc9EQql1uN7zWCa8A27X74YzrvH
2O9T/0KNNRg4LxFn4qVo5juR/2WKrL3kDjsFSjLdF95uVCF4oKkKMjCTGbrUy47bjx1b2Gm1ytsZ
5UYUA9dASJjyWGIW/sw3NHuQbgPhqbvWFmzEFdjv26qmBcC4q0VbVtcOMxa77IvXpu7h5hp4VOHj
wAno3rQyo6Sq+qS5nBcfLottY0vcugnZgHgwWwbwpU3azczGvmoWbdH7bub+e1PGDtUo7dmbXAzO
qi5olawT2SK3A7MDnpxB4SVtArLmVQCZ7RLhuDmOHpLKEpXJJo29jGZvPoQGwUUT46psVHMflog9
L+tlDp21h5jy2xC04tEPahOulkBAFF2kZSEAkXMYXYK/Qc+mR0Q1G0kD+zAH3XLTlVOwNQ0FxGqB
GYamrHPddcZXCoJfVBYU3Uq8MwBiWa76IL4t00JU102t5X01LvU64d1/OqHdvDUWYask3dVvgQ4L
urOqJHki8YYJy7Y/cY2xs0aHUkzig+3w3Jee5vo1w7ew5aqF0+NlAeKpNJD2YxgsKEwcF0r6OBTV
yOrjpg9O4YVYQk3evNgh3+8uz9DOEdYSBQbstxWKK4WYAjlehK5z7U/tgq5EpNW2rBlLX3gwt1ki
BifSF1aUMgpQRUJUVAOq7MQByLeZXzUcNgo/yS6TsrXeU5EmuzRtgncVVQkEkKDK30L2cBb3QOXh
LgqYKbtV0cFEz4tPWK8EC4ylQtLQB0FWbS0j8nStyyzxLoIlhqdRRk7HZUMWQFKRl1XGPtJDKymO
oasJFBiAiO7jdF6YivhN+JTFUffQsj7vKycHdkNBReJMNNKX8CNFoRVJiLtxWoSw62H1BwaTXJiK
6Zi2ibkKVSm+T5NNDEtb2qtYeB7YLy9+tCoPI24JQxJ2/PnaBo8qg8ugzcNv8yJpGfpDbQMs8kPI
aJYb3DIOKHfxrJG5jEUBGaiNzMZlKnLXdPlybSpLO5eBf0ZWJdnyNnuld638rF0DnwGzFA1M7XXD
koBWr8QzEBZolIqCyrkuAiamXtxOD/2U0T5vomzLIFkdnZ6XvXJTH0NbWSAhUkR+72KfM63jGpfZ
UTO8uHRcjvnQnUKusSsXfUfkEtAwUSk63XgfjHN8FeguRHkTbNtFFZvFPmOGEHdOOnt0nCh8jLsB
qnCMmKNmKdiJxUorFAGob7rc9zeeQDEXzEXPOKbXe/fs2HWH0XkSaZZ+c6KGmDC/zUjdnMW20iOs
XZXQKXM7EWJ8N054ExdptlZpjwCuYgsht6xGa50llXcrg5my0F5acd15ofri42zfhTsBP5p1Mb6O
xbi8iKmqn0ZHIlxY2kYRgObVMdtjww1kUaVX7hze6CVjTm+c/rUO3PL7ZC99sip6wRFwkJHmSbhH
GfZMZN3MmPJ3KbfXLvVFc+vPUXdswsDZDVV9HnMJNs0k5uQXNyFc9B7UVhq204sOK0Jnol6sKVIY
lxnPTradqqaVH8Xi+9Ia/A3G7++sNMqgdftl9kkBWn7UbeI950P0PoRsxc6QeCzgdYBKmHPXkl5o
OZptzHkMvGfKQl87ZA048eB9tsolZAskPyd82qdF25J1xNhnX2eLuc6AQlOmqZGTL0rl7SJzjJVZ
A5hqyOnb+WyUROFCn10CJ30sgnJ4odHCwTsAItn7bEbMJa0GvH7mFNMaylx2NZ6BdEy1IH03kaYi
r3Qq16lOLULCovqdIx5zO4jX9bdcRcl3P41HQsJoyuaC6DXJqf/M8vO8LXESUKcBB9nfIhXkaCVA
pg3pCAM87tnA/SxH7MIQZ8Qb1CA9gJZJOYZGo4ZNpeGoQYQf3molwgwpXlH8iIfaOcXRIrdVAvl8
qVOXuXumnSMjOhJMkZSi32nK+8BK8H6NELMSdlKo2UtJQ1bV62hukRerM2i6z7UhzmogJ2COUzho
NmtvBcf5KvBUu51bYgorLymIG5I52pmu2g59VGAy6ybseE1e3IZeEt8b7SavI8p/1MnwSk3UgRCc
2nzaFrMXrDxaUxCAXaW21sCeg8Vfq7cOEm90FJG0z4d1TQNN5QtyY6nRIrccEF8Wn9tooKX64tcO
FmRbav8UCDKFaze0HnwvtG/yyEvfMxUhXEgTVU4XYZWHN8QFj8iTuoUB5xnfb1Vhd3Rd+jTdEtbb
uM7sy8Zrhl3VouRhumDOmR0LlU4iUwbtmc+5pCje8sEsxx6EN0o1CGBuZ6s7sYQjbSK4+ePgBsfI
V9UduR3JzvP5FFqYpTeNyv1slYYorVS2IA9uh+aaaRLRcokokhTtq9Y30Kwo10PoyMEwM7avlHVl
5/Wycc5KkSZ32lNS2uQOKKe/9TMJcrXQlBKJcD49yLicIMcA/qyRQ7ktpIZTnZSLfRvH1fAlagUa
cRj8Hd5AGMHh3GYg9lqU1pWtupuF0zSH76xGGizLZTk1MWWQu8zujeXW6tOdLA9e8JzH7/kkp+7a
6wIaPE1TOaRzLR3dT+muxWKqTTAVyLQ5xT1YbceN4KfZvkul9+I5orqBe9sACBB0rGjoFRdJAGeI
3g95NwUCmczzqzfp1sPRMiU41JBmFNz40g7vdBRSF1EOXuYiXVhPE9SV2iJ/sSaDKonRWNQJpF7X
QUGKULTdmCxHeu/THBCoix/oLUMAsXuXTL2aipZm0HTspSRX0ALFH3l9uGqyLn1JO6t9twpdbQsm
ICFazkW/U4oFr7Oj8/LSZn6xDlx0BuT+iI9wGCyaM6MVzVd5LciHHJeyijhLWdOE9tlOrrBfoIaD
qZy+B5MLmragu3GMM47Gl7lsUP/OYtl7RZ7f9rUIUduW7dn2oE9e6JjXRAYwRbu8eVSTm3+388Ht
UGLG2VVdB0z0OrVc0TkWe8eX7hZNULUeJ5O+uVnpX7uiiV9yI4iYmOoG9aMX4ysoqphDjpXFpJJm
GUsbh4zLUWTiyAEkvreckp0LRBNfDJ3FxcZssMiNiudpsyRWemw6NwUcrRP7akKvjydhTL+SPIxu
mFylHkaegdIo0zLd9kHaHasxcdBXJY23S8KK+LthHI4te9RbjVPh0+3PSA+OMsPaxeRyBl/H6S4I
IsLPa+OKp3O5eVv3aXSVuiHk7dmG+U647maWkXnxRJ5fq8qSp3J2m31Hqg2PEPS3wdjrGyuanF3l
BOC4zlkY7ELAXqFIUrfnT00jxl1FqMuGcZoFJado42Pc1jTOQl2t0XtDIkyiM4OVvfDUGXIOBztQ
N4un8jWYYblKihnpaxbPL4UozCdsuh6cZV2sjVjkSmpYkQUTbHOhp4wopZ7dvxzs6ciH2x0s5L6Y
QwbpfizRkKOk0vnWbVVw3XCHkbjkkUlVGwCmEwvGaZCzx3k2iMxNM4/WfvGG9kNn2HqKvOrehVTq
6OPL3Tr1GF+bRUdfRRHVO8tPALxXaEm8dqBkYkGFP20P3xfF5LyqQqg8WdNchYlSD5k7DXdR2VPu
zWpaqSylN11H2I5Sr0Cd5aUQ0vUYzumlJ0Esb5Wh70ACijO+liUNBnQnLKmBwk5Dj0CvBzOULxNJ
bF+1b+RDr4f+NM2jvu9jUx7kErC/9QOmGV8ULpKpqiQRAo8Y61JQX3bZUqGGMf69yOaJvBAC7qFe
Iui+8iDmb/1woL4OLVnt57JR31zVkRvXhtPyI1xgahOEguGABcw6QZAkWWCww45vvykPkP0iMDFh
u50iRcaApfmaZOiHh9i1uo0fxAaB3DQPh4JaCBBmjB8lWboAkTeIW5271suUVBBIykipjQhFvUcc
GeyzoWwOkoC0H74n/aNJsmTaEBawZCglK29n/LF9oSOh77AHgpoN/fS26gv50SSohEwiMIBMje7s
XVbbqPKWKdO7dlmQ27j9ZN6GQNgkYQLzTNs2fQrs0tsOOs5WcS87IngbuhWdbUGho1OBOrGPu6s6
JrspAyW/d3UQfNfaRLe5JpHvQtuefeLppk8Ksmo7Ix3aVrIuniwx+/vSMID6RzD1HMyCSXJk4eP0
pQCmGpmF7mM6YNrsbGcj+CafK6q399BDxeV6/vQgvTYh6CZwHlVs2wM6MTfa2BMbpm3Z9oYCvb2c
0uI1CxP3EeBgSh5H2hDMGru+eMkqy3WPQabGm6B0o+tiIQPkHwNjzUqPTbLTk6zfZiODAzvpdFfS
WuLoK/pvJEj7V4NTWG/+PJoDYT7lYSDSgaPdFIECbiaFGtJv5jUjFRCgidbrNsu8k1tSeZHsM3I8
sYZUP3ukHkXE0TZDtfLJDMK9FbOWeXKUFIPzlM4vqoq5p2fZ79x4kZ/DWHaPjK8Qsk4Q/76rLn7S
toTF1SzYNijX1I+4DexlNflE8XDMCJ4LX1bb2M0I2GQ32tfuVOJPsalz/pGTb9v2Hrj/dq7GlV2Q
18ewkQzSjkbQJTOf/MOd3PbUDovLjZRJn+eozG0OaPFUjDahzaNoCIesqAP+ioT6v5pZP1Ql//08
jP7V+Hr7VZ0Hvu3Pv/T/5cQafdHfnVj/5//O2Xklx61t2bZFqIDbML/pM5lJIkmKRj8IUZTgvUc7
qgGvSdWkN3BuVQQLl8mM4s/VFQ8Fs7HtWnON+V//+V//739nqvkn/8pUk+/+D8M2Tco5DCFr7Ff/
J1OtqDpJZ7IbtinbZKTJOX/IVMv8TLVtdkG6bKgoLf4nU23+B9MGRaQ6eW/Z5H//L5nqz4Q5FhWb
Ewbhg4RhCsvlHS5199Apu13dT85nblvdfmiI/86Lf8yDf6aema4+kyWZBiO7cgvpnE0pMM06otjc
JjWKzYEinK/v8ZkAaLrHdO8Pb1ApjSWrbHTvIzn/YRoD2WO5T9jEBm9f3+BSE83ELtS+1EWitu65
ylpihW6g7FIva9ffu/pMQ8IyHYvA5fGhnCHot4ZTgAB0+fXFL7XNTBRIfbNOzDwGLy4p7rrppOwX
qzfrrtVrV2g506f8d52DPgdWddwBazFu0VZ+s41Ex/qk6rshEPYm8dszIa4rL3PpTjOxnwUGvcew
1D1HLEW+mu8iJcaHXnmz1d7Bh+MaXeZSp51ETx87FPnZcQgC+2y2BHtzAwh2qEN/TwbwfL78vW47
J1rVWd+PKe5nZ8/MxxNvJh7A9NV3hqjUp6+//oUXmUvjSNVrPeoB6xw2za0M0j6O431n+A8x4bEr
6rULg2OujxO2lqapMMyz7Bk/pRj/uqwUz18/vzJ100/61lwZF1ll3phV054rLLHVIqDAKFtY7l6t
n6zxR6wDLCiwhm2ltUlGzDDvdWQCX997mmA/vfds1HOArfTRqFqY5JTCdfVeSkjHnAwvWgntrbcw
u5bgp6j71nqBqbpIDQ2JCVU7WAzZsE3+9UeB6IDfSRTMgQh/9V24k7K/mnsNvKFcav/Z9CFbpZv0
ftueNcnfa9pbEfzUe2olYBaRdgbHhRomwmrDWgWedjAxStL1dt9pwepKO30mBWT6/QcM+WG0xHYS
SqU6JGc5GRZ1Z+OuwuYyqbeKQdPgQ6/uKcZ1qYnyNkrWL5IyX4fIx13dpYjehag+SaKwTKKMt7ry
8UzEX59+vOnnHx4qGcwoaKQ8OPtt9+6L9NT18ouFF2ekoVivYxm7q4wo9WBTLU0Ni4Zdadth8+By
oDZVCvE9vVnLVJE24YhLr3GnDtKpsYOXvvLIBko/ycJtgLccqCbACxeBM2Z0ZsPhqfcrKBPNQ2+H
f8hBovsl2RgIQlSWxdzY4CIcuO6uhHPpj+MtpXoPbAw4dbjbpjFvJJ/szUCKAI3EbdU2uId11Dr5
BybwmyAlPtRkz7bXbDW12NltufWD+BxQjLAoJGsj4oAaCkLNcR+tyymRXXdst+P+IFqmFsKwC6V2
d5qS3scImHq2hIu0zp6GwrgyrSmX+sNsllY6zvKCkIQTjsa5Z9e+rIqB4KZPyTEeycT+YhUuXIA/
xIC7yMZrXfObc9F84u5HASg3dJ2hzDclYoC0SLZfd/MLs8GkJfzYocJOJTicqLmjd8lLY4hnCS9N
Nc9fv778hZn6HxHhh/6qZ0lkGblWOEUBiCEW+X4g/qhmpAFr/wqO9tIrTMvqh3u0pElCfDoKRyF0
gRbBlDScFmP9LiwMirO+fpFLN5le8MNNtFQbqOsZKmeYCjql/GaQJQzt/G9+htmkbJaVYleFWThS
AWUIIM096gFv6Q3qFZLKpeefTaeS6C0phDbkkAvplhJQ5YVSIRaJavkaEvXSLabF7kMT9cKyc+yo
S6eWBmeUqJbTStIqqKeufIMLS8KkiP14g8Y2RNqiqHSIYzaLIZUxMi6ja5/g0tVn47u3+rCy9Lhy
9DF4MIikG4b35+vOM/XET5Z7YzZ+E6qyAqp+SscO3b+uSsTFHUbH9V2n9cV7Z8lXTiUXXkHMBrNp
SfGUbS+cmMqNJePORUDbPn/9EpcuPjtQYTidZrpdFw7x8N81UuPFkI1XpgllauRPWkjMxnCMIgzt
F4WstUwJYr1KzE1Yt3u3PaV+vZJU982LMrQFOEi6dfT2vTf6tzE9VEWEmbmj2u4mr8DVdC5ua9+7
+GxEexra2Ki0WC6w791Tzo4isNWNK0Nh+qKftdf0kT6MtQThqeiCqnbsBmmWIFzYxtFDEYU3qWxA
5gCNkOB5lqSVuIKBufT5Z6O7MgyYPhGNxa70dlSqh07Xiytvc2GVELOBbWemR6auLp3K1t8bXFeh
4r5DdV1nun7lNPcPQvWzFpsN71olUxnkUs5OqAxfIksqfqfyALGgqdx1RP8jOVmot5ZpI2wqBkSS
kVDuZVeKj3U7ZEzFnruWkSM9G0k6Eq4KFepZcP2NOhzOlDHGzrlVjCu951KLzGaMGpvEvpfk2umy
bpNLBXiD8S7I01PD4Pi6g07j9pMGmRvKuE0CaqpO6P1s+3bQmXDwxT6u0cwnWUcz6xb9LyMI6sPX
t7vQf+a2MghQEjuVitrpY1xxiOCxYfP9Kx3o0sVn04ep6m5aopdwYjNMVlVUgTS28BD4+tEvLGz6
bJ5QNPLj1BLUDuQJ7NUwb6XNyM1xbA82X9/i0gvMZosmFBUBoKh0ELm0WEWT9LMsXMe/vvqlF5ju
+mG2cAstr4PeqhyzhvOjaOlL4iKliU31Spnehe6qzyYHq5cGZMclCw+JjwOJC/uN2LC8syw/OlV6
ld9/70VmE0Vmxk2kGWXpFKP2GPflti5rZzTT8/cuP5sjMolwSJnUtaNFxHckf5vayL/kqn2/cv1L
7TQb1p3ba41rBaUTZn2DKRvWSaGW4oKdK9pOx9DwtfVg15gFRZS16aXrWsU6ng0DCSzNL5ZSPWJi
LAzkcDrlZgh3khsCqTjF40N+TALL3XR2MlHBBmkpQSNa6hqixkwqhm1XCXWd5rK9jX3xWLRuslLG
DtleggF72OCTncquyhmyqnBf7KjuNUW58SBGH4PcZT32/3HolMURmRBp7taOEQi50UlTBow4fNff
2FlIvXoRnYtMDreqlmEhH3XDoa3r5kepQZ4IYdWv2qj21nmrUP6Sm8qCKCRgh69b+EIDzy1FKoo+
QU9mhdPg0psmYIcQy78hm1xP55qv73FhN6fNOrvh55beRm3ulCT99nZi6SRbtOFPzkmKjHwZYcus
X6OpXnqhWY8HtefVZTzkjqVrt2OOBMnQbsshw39JvdJmF2aHuZtHkI9VrSLJcvTctQ91Q5bLRt14
U9bs8b5usku3mG1M29LXUdEbuZNYABpqAgaojgpIX0313VvMtqdqE8eRYcm5EygV/l0Wi4wVP/aW
+PH1K1z6ELMlpq6Vyqo6nQ/BWr/0bQwTzKKCyBC4/tbozfHKRuVSU033/zBX9+i7c9lUKqfKCxw8
9NuqD0+DcQ3OfOny088/Xj6I2BcWXeGIUrg//V6KnNAMirUXB+mV1eZSS80muUZTI1MeasNRA9k+
4pLzyxxb5hmTCjBp1LvvrTlzgxZca82hHFTDYdu2H9LgPnOrda8PP0L7u7eY9anRNIqgzblFYkrb
fizvm7A8SbF7SgGVfN2tLnyPuT9JNHSNZ5A5gy6xVJHC4Tl/zb5iWt0/2eD9U5b94VNTKicNQo/A
q4wt2erwj6fZzveeetaLgEQZRYmU3HFNfN07CSxtg6IhxGH3yoxxYZKdO1SUtjS61EsIR4pRs6eZ
5HSK/JjUGVSiaDco/pVt6YVd8NyfgkKNthBxYjimJ61hfK/RFv5xfeVgp4LYt6KuBtv93sD4h3Hw
4YOUPRqipsr51lFen0YbnJdnl8EuiwNr1VRa+M0+NdvGyJrFytRqgl1qIxb4x7+5cqkcu0Ett9/7
/rMhLtmo/ISuCKfLKdiRqlOagotS7T9fX/5Cz/0HBfKhobyAR83LQTjVgO7Ai/xkjUd8ceUzXBhy
c4eKkboJilgb4SD8P8aFOGZF/WBl8pW2uRQo/jdrCh8PdS0wCFMhM6OSc+PpyK67jTlSeFdZ26I+
SUSyc+/a6UedPuwnI12ZrRmGMC2fEgLD6cNjavzwsnwlW6hte1Scj4SZVlV+Amu2tNzbPvmjam+x
9owZyI1m7NnCLKa/FYdgxNLWvTI5Xzpuz50sdEAVQxQmpmOhDTZ6UPnd3xG+nYfZL67zsnskN6I3
d4Cq9lF7izQHu16KzPRqGY2koCgfL6bcSWFcw1H80xqftdLU2z70qg7V32gYceZYEzvUf5Tgn3po
gfxknyI4QihOxeBrWpSLwn0l+rDVZFSyZb3Mk4Pu9lcG54XIzT8pwQ9Pkeo1On43zRyjPcPfYF8/
Ls2M9NpU7wL8VG1eRJ5svh5I/5jBffbOs+2jT7lGhw1H4tRYT65LVOgH0adgfKtSf8lHnBjUQgz7
PsjfwAc9drZFha+fD3d16VElXIBro/DjrxpX94mHWDCPoetQ0+biU2R46yIZH/uEcl6BmzugTo7c
eLkbgEr9d4Oq40UpqbhUT45ScaAXFMoh0u0FKLMclOKVFr00W8ymO8isuUBWlzqS7P9VJ5WmbVHQ
/HULXtjM/DPIP3wudK1GIStK4qiDjxu90NjCFhmED7tcql535Uhx4S5zpkKv5r7MCT12NFHc2k3z
xyh2RvdkjN/B1JDMnFtyjGZFzYvUJg4Fy3tgaUeKBK+F5T9l9EwXn22Ng9ofC3/k6RtVr/d+PyqY
l4xQDKUImlYceBySqjxftpIVr+JhpA3BJhxDWA4HvZeCrZ/DjgtZ6c8jwYKboSrVjRX4nFQDCN9t
WBcUSzdQ2YmGGcD4tf7KZvtC15mUSx+nBFAIYOnSNnYg+C8zu15whriyyly69GyLFIxjqkHiixyv
U3Z6Wj+KOn75uk9e2LPI0y0/9EnTQovSxXXkxBA+tQ6QMLVQmqAIqNCPLRCMPnr93p20/30nueup
cGuId41N+e5nVJWkw7DpLeMUYBYH3/jFl6or6+alBptNVVocp76udYGTVRR0KV4BD7CQrgXMtQur
vjybJTR4D4DfgE2TWmhFsULgD8znnDZ7o94kMJAksz94wR/bVLZun+8jZVz5sVjVPlwF48mCsy9I
ClEfAa+RshDlQZLxo/cfI3jnVv5s1hv28otIUx/cFs6AG247/g779l+3UDzze/OdPNt8dUT3Q0WP
Ywcd+luUactKBnX19Qf//CNoc9eQkCZS3SCLHCNRAQr21O3WV9aiC/sibe4LEthUbkhRGjGDOol8
pyuAhl2nAI1UjE4IssE17vLmyox66UVmc5LmdaGPbR8FOpR4onMKtnmvX0mFfN6VNHs2a1BRHfmD
wBFAGHuPYsBiD3/0e+0/mzWQgSMph6PjhBRyrW1afwfixLzyCS41yvTzDxMHwbo04dwcOVpWnFIl
cDzZ+/29B5/NFGlWJFFS6okT+XGOvXeLwcxAQfnXV/98xtPs2dzgi8wy+lZlxrOSH0RiSgprvadG
609mqB0jI/qdU2z59b0uNdJsosjhYUhG0YSO6WePQWtTK+YThP3exWdj1x07S+vGPnX6ssNy3P9l
Udj7va87N2GJdBl1n1JEDjihat12LAqJ7apXlsoLnX6upx2JSlF4FSSOXujPSZi+6SJe+yrlgV+3
DAsIvfDf96raXFPrenlE0XsaOLIqbQuzOzIZCOOpU/eigMBJ2W2Q7Kt+z39a9WO99utng0ZUsWQa
vJGSYXkFGfc8gIjBAFprtG05VSRX71r0yEUQ0i80fFNULmTUlIUYDdD0BjD6sG+750Hi5IFTSyTl
y8hcGWxltUiGqFEuytFhngddsdHEPmv2rbyZpvbK5BBHnJufjA1StE7es7YUms9x4mdriBvX1DGH
0Q9lfeJ3VNj3JrzENo/jBXCIha7fcUg/snBYbvMWKPem4a9YLyjQBptvLIuQ6umGGxYLxde3PEJh
1g/CK9Ch7ktMAkX5K0z2qAPNxERRALG0yDaATRZcUumjleSi0QtP/I4FwYRHEEqPgg34cbKnmn4R
2M9yqW3zMF/lVbUs0o3h3obuH0MUa1N5YtVr5fzgAkhvApmUPFX0ZXEgQ2+Dd+BVp7WQGnz8OOK7
TGluCHA8u9QPNtEpUu6VGPe9gr9hcaBM9bSq8cwzeIBqLL9CxA9UQnkpSU8YqXjNcLnM9G6bFClH
C389egp4CWq5jhUxjJSTIFSSpSfj8TKqyP6a3dSEoKuXnBMbedO4GUVCVL3Km0D7Ob2k3A0kw6sV
j0I5yxIb5OlsZUXGifAFFceY3KffHHmzBcHvSF/bpggd2GEB31b89IgMfz0upmt8NipmK0KU+J7d
pxxAWt1+Inw+0Owxbh5DyqulmBN9fZsLM6w1WxqsrDRKxNMh4XNjq8GAzNkNj4C9i0qm6HXiwytX
ZpILE6w1WyqKCJRK2lTsMSBf7K0MmRxuHt2VF7k0T82WirzpbRBGnK8RCT5AMVxJTbGL6uSKn/QF
6a5mzZaHgrQ8uBUtcFLGg9/7S6XsDgw4vxFrxsS0Z6qiM5BqD4OxTJMdpX76+hNNW5fPesJs7QCe
ge6JfaVTNLrx6tpV/pjrScf05BaP1IXZt1YzXNO7XXrPuYy7tGNJKXsjcCwRyDedLcRZVkprPYwN
pWcZyGQAEig1KL+Chg6qbg8kdlwnsW2AMFHyNcB560qPufDmc723aXA4KEFAOXKY5ScKRuJbyRvl
hyHSqSSFJLhuwviaxvbCgJsLv62I6qdxwElQs6J3zKSfKkxqSpnqrcy/0kcvvc9svohrbUxKxDqO
4uHPAt0WhH2oi2XVVbKjdpxxVUXNroTiPg84aeZsAgG8M7hWT6l6I9dvmV7ddna/VqAAUTcNda4G
Kx+5i8TtNl930wvD25zPJCb0BVzHYyfqstc0zX8lsvrz60tfGNtzSbbml5Vk6U3s5Ep9Aw2Cdb79
aRn1lW52YQ40Z1PHAEYRr0c1dGpFP3kJPpKu2NexdycKgoGj+tNOh/radufCbseczSNZWJXQx5SY
7AyuKYek2PsIfPkjH04qBfZwt+Li6tnrUo+bzR2Ka021ljpWS5gLPQhwG7+NMJX/Srh29es0THOd
DYwWUNmiYgxdKWIReExnKApg8RkRpPOuJFzaZuOm7bIWArRWw5Cv9eDKgU278IhzJTI290BFctt3
mh4PVcGC71HtGFmLPj2z9xlyODrswspfOizGaWsmxN4z0204BfIjwCCwErAGGJ2cE2XI6T4Ooy0/
4aReG8k6MpO1lz37pb6e9heZF7CHAkkDK69qiUrlhEjf5ealba6sFBc661z6bCSmnIuQ9yGzVxPe
AuleXek8OkTXzxcDY2rFD0e50s5KwKZV6PhWUpzUuohgcFmA5Bp1Z2iSedaNztqpRvQaaVWzwVe6
XEdg4NZKF3tbMxX3cPMgT/g2IDHFgj4GtKJa9IGEIEPO7H3IIKbas5eTp0gF/1FLrfeYhRh/SCmg
jbRSktXoh+rCpER548uDddCVNrsdgHItQhHhsZcBNbIV5Xc2iAiMuKUsilzUO6z43nyctKmE7VOM
3Qx1W5YlrFK2Bctel8ZDrYzabSvoa+pYvVRh2m589JkH5HbSD73q490IuQM5uU+x/kj1khnnRO1H
v2RPkTVbSbbDVRfY5DlqgB9C0hZhW8obFMPeRlaxABl0PJoizZduDBN6dAQsZTmoaUQbheXb0Mrx
fSbryQnIQ5hTB9F6ZzlWw3tDdp89TwU9kcBWDBOJM5BCPS8GQeMGez51gd8HPnBlX611d0I6j925
S6V4OZLQXLi6tq+TLFhnmnYWPjgzqXG1pfD1ZiVXnQnP30sPyBRN7Ak8qAVpph0oKfC2UVH8Ir79
HmFquFeDGG1kqCqPBW4Ld3JXa0ebtP4hApG2l5OwxfRQ69q7VI7rbVf3zY782UNvWNXKH1z31pfK
YaM3knGI3DG9CSXcL8lrF0+cwUy8CK3c+BX6tbIdc7PdBAAFt3rd4JBkebiRkkfB+rRR7iiBto9d
AD8TURbZpbpepZ43rvMufJas4s2UMf8wI2qzqiBbVEkMXyQ9yQABlpCnVgCb977V7lTMDChs2TZB
+LPrc6wDKVoHsAXFqI/BfWnhoSnC3eibxqJSW2YHLXj22hYQBit/XNzIvkbkzc7WhZuujLh9r8xo
nZslxiucmwJ3pyQYtAaQFYZTmIqNXbv3LZIor7Vv3aG+AeEuLSN/fEf9pW8HNm0jfpXaL5lEhWLi
sKhrG02LNwMTpKcnS3Z2LrcuOypNUuxmi1vAQPiF4gNNAYKWjssAQqDPb+ZRtpVtvPqa5941MBJ9
rRtiijITbVuugRSio3ptRnMrcZRewJNbJap+GjtyYxne3INy36nFrU4vNgpjV2gd+sxk8ipp71Wi
4IaNBWyAUdrea/Moxk9Qr4A2NkfXN7AGEJMZpQpA/GQpBUwnzT9A8l022S89jF9VhnqBVepIO48o
ukT6KFfKysdSRXfxJxT2r7YNliWMcXvAEs7Vp/ZrFb5kMOymX6VDbmNvXJZ9s6JNKrYwXnTHzDSZ
a61Yrbc5G9KBEm+97LEgjfZF+JooOQX2ZERFdSJ01rWlM8QqhH4VbgHkI/71WBzSyVMIkIlEgK0H
PFSbDzUmyYrWYgq0yd10UXXt0qjGM/9F+A919WaX6hIK75L3qJPn0vJv5OQPSBKM+yR/KbRNrv6J
wHOtCNtBUNq2RnWEsbJv60FMjy9KNNqjEuKKF93x9VUV1ORwUoCgTf9aBV8FQWtce4m7ayR7YdKh
egMQcVCoi54GjIu9TP1hZqAUnb6YoZ4sCuph+krgSXI+QnTwgwg6MVBJGEzyiBfKRA0uzZ9tUx7x
eIHHGmOEqOBnhgscwF6KTgPr5Ov0FjJb5HPHJWmFTZCC3zHiOxOIy8ans4Eb3g04FwVNcOpdixlI
2YUR8reGSdTTN2FQruIs/ltH0YHnzJXoVLr5ui8Z/f0m9dS9b8Tu1p26IS+dVTe2ig9SUZ/5RlHm
4p8o1CUDtlft6UemVN3yhxuKnYyr5b0LWQlIOa64+dTfYgL3ATaxdVc10wezdK9bmWH3Xnvu3wm6
1ynUhmrvRV9TA2ECjihvuoBpgc7mNYyfQNr7CSac7dMYt+7C6vNVXOc7Pt20S/FsTh7y8FoX6lYB
oIc/3DKI7vxgP/WZru8qggFgQP3R/GPo1VYdI1Z8OGsetGVVmnoA3P1zXp+70THTnEm8O+Q9s/ew
V41go9Finhn+kNhGyHGEM9xDoMEOQ7/vg42eRjZ9qxq9NYSgRZv+9opm32HV5hFFIuO1gO06+fes
0h5rr6RZTGMt71/7RNz0cvcjZSmpcYuofPnX1OGL8Ucr+gfXJizFDBvL71xeH58j9QclX6ssob6w
lW9p/oL+Mg236VGmm0QFmyMJHz34gba0izhM96ZAmoZ/cfJMkO2lZpzwievReNOxsm4SzDWpCjSi
d0PGjZEzAMS6qd3TloLFPLxv4kffGM9IhEFjq/sMRNz0iSwocpI2/lKV4OiJ3Fh2uEJib2WfNaaC
0JbXgQVlU0QqNhVxj6Fm+CC5BNVISgUapka6n76knbTq5PAO4N9dibEIypsnUj2E/q1+GaoRyclB
K1aKXh/0ocU2TLcQwFXSfdHTRdMo3ZlRx8wixlXrGvJJaVvsw1x4MhQbry0F0mvkt08p5FlI3baO
BZ3AGyxhooWdGz8Kj4iQT/9TR3snJZ6xCoJG3Xg+bj1KewNNfmW11o2qNw+l3D+3WXU/ahJK3XID
SYNjJsM38nyn63rGesAZR/9BQOoV+74fle9hDUmtx9D25CvL5pgb1u8hGW5LDyPRVHmlTvIxYClD
6gDvTM8HtlrxWvSwilFpmLcQWKnDB9lFhWZ+L/LqiXUzfSTiumuCetN39jGEBLlPO1YfAGbhJtLk
7iZ27XHLvsn7rWuKvu2p6odHlCvFsujiZF3YJtoyowFeEpT4fxcDvsUGnMdAY/tCHtFYWCJnkdLK
vEOE5mb4X4l2ixS9Xiv1iMNrCaWfuglxyDsT56oM9vCGWiD90JmA8cuWbttkWEMVCvjcF1FoS1v1
oUp3/irpwQ2B9R8fFOJukML89JDCU32tZJzIFDQ4yUIZ7OCAPEOgwugUTLjKxNvKnVWRR6vN5EkB
iX0Ukl5us6DFiQq708kdLNZQaun+sxn7wUtHxcRBZGSTo6Tu3WWeEuNFOpvc4roRuZhmYtdDe/cR
DBwQ0gsZXM5e1hJxF7swWteSLv1O0waYKuAmTL4oXP1RI3JTN4C/jQf6db+zlSTyF1kRKDKQbAqT
R18l4lfAknoY7NFY9kU3vldi7Am0xvkAU1j08rBh30xZn2Ulig7AUuKoorK+nzUj95pFFvT17xD+
03Qh0Tw1dgRNOCq7v3kpaQPabAXufAsK+WxxcFtjrWl36wC69brRC6zmOZqBfRUA21DgyQkDOCj3
Q5YNqC4iAGWFRV/UTWiSSpbWJ1eYKdJvaxL/ADSidaStnY/ptsWcK4b+LtfrMAw4MtVdBM2pa84y
SaiV1icNIvUx+4GiJP3hlSgVIzP7Y/UpIdqkYwrWfmFG5ePXl4rfvZ9G+yquYniBWn2E2KSuTIll
YIDbvdQzS1+5bg4RzW0NFeq1mTTvopDEplI99d6t4djBLRUG4eDpHNFQDpTgULce8kFdJbrVA3fs
5J3nm+jn2xgQsSEnK0AKNq8E9DP3eRnA9YCsIHHWxq1SZepS8H9/1l3dPHfN2B0T5H8bSSu0u6AM
onBDwZb0oKmq/q7qpXeCJDjeJKUKEFuXfYBrktQNy5TI0FKKWS4ke4J4BYbyi3OT+rOJhbusRK8c
IR4Ciiwta90IVbk1zFKgR9YRwOayfOx7jel7gED/1hqpu5G10Nj7ZZtumyhTD0MJLlYqvZ55Rxse
Er8p7inPobZaJXS64BU08J6siEMtafg2DsO51S17Ceo/CBZN0MgviilhtV1J7d6K6+rJ6HGWAREc
3Hmh/FMJwt9yYt5hSVCuednqGOOUsGDCZaOjNB2/SWXOqNWYv+kx7A4w5qsWJNtKTHptA4Q06Da8
/bzKvqOU9D602hVOChvRAS2wxkdZBWatgea3/AlInyiOVxo24ExWOkbRYEcnW882zcj+OjbScyhs
9pAqnhgcpSq1fAgb/YS/+BqjiEcb92URT/bQo0GJL9uO3t5VbO5lDRxZYd97cX8q0wZxkted2cD8
TKFTLzV+DSiZuVVVeeub5RkrM3shWvZ7ioJCf7xtgWCFkrwN/WHjDqC1O9ufwj6keaw6XGpyCfNB
kf94uf7TlCXcNapucODVEjppn2MmAjuS71sr2OjmpA1KbCrpW7eeOtF9Eo/LhGKVFZRP6E+1xVuD
sLZsLOJjduvVGlSuoBTCXLcp8zpcPZoQQ9BSD0/VmN9Jo3+CJHZT59Fj1WWbSIXk3reZspJlCwsM
vTZvB/DQ2zA1+rvMk609Ez+5K93V5IUmR9pWFQ27hdqVMGFP5fxRI12SbHB9uotNjgyDnXe/WwQ9
t40G6StR/ds8cm+NzL+nFAniqcr64ndApMJ4kQrpZPTjAC4/uEFh+mppwe80yvK1CBQA7GnyXjTi
buiDU1SJjREQ3lddfK+h+C1kPTt3SU5hs4m3x6RCrI2lXUTrnrWwHpqngQuWbfO7A9C8FplZLsKE
0IKHmQAkr+Rv1ELNjKHJLXKXrT9OJn/bwqATdSchD7tJiIUVCqC74I8q82+CsrwJ5HTfaD69tDC3
03e3YhxKTNNlq5TL1mNlw5gNR9jBodaiKjZf8KfFZJElZQE1fwsDawtsYUPU+z7EI2TjZnq9ZqP0
t0ILoma4rk+l+LZh/rIjazO9tazm5yQdXkcjO9QJ/ddP5fKewq7woJu58deUVXzU/CR8zJnOF4aX
AieVuj12p5Nis370CvkohH3AS3AnRR386XaLM+zBAHQw+GO7LkAtT3v6YFO7sbJqdPxlFe89bhpY
V5hbupnEhCBhvwLC2VLRJdQDOj70CqAQ2uhnU8YWdlymWLl2Dp0ezlfZxdaSg80yzacNbB/eSHwv
0qJ9QYoy8xbmqBxLWcLzvE5e26TeQ0a/sfwRT1h/F7TirU+olNLTrVaCT628+JZ32thNGK4VjsXC
GIGue7/BnExEfVcCfy39jP3sRkZ9CULT1zdjnk5epxWTqTaFc3BI4Twv9HUdWWIhGf1jTq7BYiYw
OSuPaXWoQZEUbXwT2eMvj/hI5WMenmbenVVzqhJ51i5MzzxbRXPEzfsYl8Otprh3VlaxV6T36Wp/
l6jKwVPSqbriV28Hu2SECWu29mtIHTvrN9nSRnD0TJqbCO0EjqbxeSCw0xvKqi2tIwYeZ9UTB5kK
rEUtWftYsl/McbzLO/moe/3fUDEeOxNWnh81B31iUlAocoQc+SPziqPWCvxI4xyIBqGh2Iz3gdqf
9dreylHx18oIfcpe7RCv+Yn2kNIG866Km1dhsxenJYLBfkxMsROZgA4Jo6QflJbP5j324HbBo+6C
KNq1QZmjybTKLfpLjPoybW32Q0EIpXwwSvOuZhO/CELlZIFVFF3U74Stj8u01nF6J1S1I98sL1Hz
slEoCsgg/qGu2Rj37pYeHZA3qMAR63gbd2xVDAkshtGLN41xnBiqRF8i2Aqwj/BQ6nrHKrMbLDRF
elQzvVgmdVHiLtuLtZQNFcKpoY+x48xzR23C9CGwhL/Gm/l9iNqnpg/ik0gnAmyvqjfppEDjLenr
Uo83gdzAY00b5f9zdB7LcSNLFP0iRBRQsNsG2pNN0ZsNgtSI8K5gC1//Dt5mJkYaSmQ3uirz5s17
TD4jur6VcpGAjxr9MZsZfspAlxeEuuCtm03rnFi6jHq3Hb+8ys51uMLfEjtNUPDPrEBRy4rnp7XL
2dshcRWHpYodZDB7unQ916XbAfaBLDyNf3hXu2/Cy3G4FvD6mNznZncYdF08OIo6puipPfPKEgzO
QHesZr0SG9EP4YgReN+Rkc1iHVyS3Wj5pNITdgNj226hCo128kHZMD0TWFyjZILVsTiuQpn535QX
3tNoJepDjCv5PLNvlt1uVlackwvtdAT7OJKccZbeygt9Ct1v6c37kmwmrk01knDuNvkxM2usbN0I
rUW2rrh0SreXFjrV+f9Gy9kp05uWlrmvQdhEIEKKW1cF48GcWubrmaciwqvFbR1bLxTmRIwjutJT
sFb+32wWf9J41Tps/HwJtZEF2b5whklSnVmwh5WwByoWMz2CIiSgkzTpveXiN7YMAeuSQMaTacZM
GeuAg3aZxd4wgYo1iYtX1Mkn75QUY/aqWGo54obUwCAy46RWEA8+6fgRiaLwdj3Cks2OrRSaHvOu
MBcjsge7JKMfwvIuZs3tPe0T89OFpXE3zpX1lsuZgF4jX4pHw2visMmr7qbV8iO7BRGLn6C9W4VM
op7dh0/CFvrImOaRoP24vxucwTktlmnflEqqG6Zr55IXEHLGSdqvqhnau6XPQMgkZbxzNtBHwuLs
zk+5WcTQlZFd1BJxGBf2CvIIsZ4dNoRLDuguRj312M1zrNF680FMAeRyxV099/XeT4o60hmGFFer
NEz6prwKtk0eZlXjobfJDLf5CEe1ojqvumY6QYfpwlx7ApnSozVxJ3lOg47Mb+o89Q+LEtFPeohh
yvSCpgMGgP9mlA5Ow77WsK/IKl8f7CoWmGB6VVg7K1X1suE5giyEudr+zZO5wd6u/BDbtIp0A/ur
L5L+kpfIwqWwl73XyGnfCyJsQwWC41uOrNWJ2mAsoHB17WSl1iWKIWo816T+fAjXMw9cReaDag3m
UV63zX7xNROsP67TsVuD/+Y4zfaVmfKUMAKIXFM2e0JNNc9d0jwivIM/GxyNHtC2kVvwitb5MIbI
HVttlLW7afTortulCQOXHoCpifrUlpGF5N0v/G1zFmlex0OfwYdT1modVOw5vKdJf+9NHungGNxv
QYmYYQjf3UsDBhTp8qRAN7mPhCfdL2deGC3motjLjkoROFr3p+2bdE/egD5U/TySnkJKPXOjPlZR
3Ge8Qia3vc9CxGEwTfswxVpxJtf1zjNa7x1sDYy3tkGdnYhDjtN0/Kp0AofG1istrjMSoEQBNSl3
2QnG5zuB0JXqWkXFys5qVbr/jCrvL1IblKJxfD/37W9CC5vV1X1dqScvMO/7znrJGAfuq7V4bPPl
Qgt3P2bVL4RHYOSd+SkLKumygAnTdQllREsW/FzmdWQ4Vksge2cTDc9qFS8Xl54tXmiknrVhXPs0
zVhZKX5Kv2PfJ+1f1tji2vBTcxcvzd+C+rkJFJs08d5xrRN57+nOLMEaCP3XSJx9QRQ0WLaHKtAP
deegnMbBfuYKrub0tLQ2MxF8R/a0vvvYmFTenpiMn2OB4qm2utzLXlTJagRQiTe2VrZ6p3xuqXFE
SWefTZC/gTDexeugw22ATwPX00OVb1WbvBqjfUvK9q10/N+5k2fHL94JIkUtioHGJC6DY7XCH4OX
8g7emSTxqUaYcov7cTuDERDaXWBpRTxWDbDH8Z5JBx4iIRFd3fYNgs2NnL4fXcxfTbJ8jHo9q1me
hhVZstPe01TnN3bJfpPFeLImB2U8O7SqcV+97eKgctZh7mf/OhMUk8zaw0pVixrJxMRHqlgpC3rf
eiU/Gz+a8TEwRmUUeKri7mDm8VsgyUiWjF/iwDrxVDFglW0XQnGgvWvLBPaS9bEY3rvs83fbS2Y2
aXwXJkB9h65/kUrexRPKS7Z2yR02vyrymgokrPej60HzGHROBIiJnV3bY8rUYSIj6Jx5WU6Jofvh
mk90pFXlhMQAf/apcRNC5GGQmiPQrmk4cM9ZRJA5TzML9kwBmPH4BIqnwz1/zkuypg8V5weZ/DXh
1rl3lJ79Wwfo860VLY24LS1iQdC6DwWoNmRj/3Vos9fO12LfFQDR12z52hyIaTY/TJM80nXgPnGS
fcCvQJuqjyqhYLLGZyOJ6Wy1/5j5OYTEGYfh0IiWo6y+txE1oJxJEfF5ugz1tJ8Lhi2GcQPmo8n5
00ffAB/e1F+rhYzqzgrdvRURAhQoRhLxdzaYnL3fBReHpMt9oJMnQFsfaydKBNF4E9yz+Rik3JmD
It59asR2A6cvfd2eA2+87zLKy7a6ejztSYffrvZ+3Ta9JNb6yrTuJjD6E7gPg8GMSwJOgke7NJ96
diRDqxy/4sz2dm6ZPfK7gK9LAtlN/xtaQxqSQEABpqonNdkPEH9p0yxxK33ig+Ff/odSxl756n6u
IvHO0Hbw0YMNODhpnIWtB5JmM+BXBVVE1ljc2BP96XXJzYCnIHkz1PpW2eCx4oV0xLTpFDcuvVDp
Y0J0i6G42UXlHojcTg9Vy4uO8u7t05jhRef5+zkrfkVlfVA3wYIMinK/djr7OwMGPzVpOtyIWnUj
OUz9oRU97M1xNIjqD/4mclYnK5OvHEiKZmruHxITb0aTGwy7lm1JwM3WaEzS9XVw6BbSQq772e76
F8sc/2ODmNh7z7N2asr6PSY6eRk9o46IzMZYjNvxBjLqoeFdS+ltJUgChXblooocUwl2h0o04JJR
1oXpfhGag+UhcTdOfViLLoi4m+DmzWb1Ihy97FLV/cvThHt5isNklupC5b48cIV7/w26d569ysDw
o2KhdySOFZHK/Pbqgl0Fk2mUp56l6r1f8holFmKQYDx4psuKQwdp/4+sjM9uZpBUJWnxkpF5sG/A
EYV9G+gI0WO++nEJhmqxkkO/KO++mUs7jK3uv2lh97vqk4p+JAVZOgBc21lz+WmIdrmZo/lbz1XD
bLZh0j2nfujbbYs3oyMdf5ICMae46gmxcnJ4vpho8HRzdMNk2KUypUZxaMnyyVYnTC6oOQGe2Tmf
y51D1GE4DmCmONDrvWgYnCNxpfs0tTjqyY4D3FpVxmFw42XfNd4UJj7hhiY105MY9BApxniMtiEk
eYtcIrX6gpuRJwDqjkMEvNfOt5oYzOPs4OWyh+Wj6TGwtGYSPHaBQQtvoS0rZo34NUAe8ASefDW5
4eQx4qSOMxkCpsGf2C6eF/hL+zgfe9gwsjkTOw5UQdjdQ8Y/sAo4F6w3C2drTdWjyYez8vQT/FQR
ZmYnLkzwXLoUgJeJwa1L3pEd0r5xjIKm241tOT/BINpaGtQd23XyfU1KW9Tas71bfPO3UwbEKgzE
YT5gj1k96kTY88y7A3HLAAWHXGZPiTPJnZANLxzOj3BxjRtgWb1DisOoXDnzLshacaj4GbnFxze6
zO98xhlhjyC/cWv/IVc/O+o+I8y+eevS+TtJkB9bkcK6zFo65QDSJgUMQuTUr2FPKxyaprcck2X+
z7QoHoIavR04M03lJPewdiamoUTaTS3jVlWJ5cGDPLAbJt5jU87mTkteEG0EdpjX8UK/PPZ7qZo5
7JOk4q1zkqjzlm+ZCWfvSZg0xPvFx6E3FjiD4rUIfOeCxaOOkmpco67nB4gL49HtLGQH8kyggOR+
GmoBp7b2pyNJGjPVtub2CjKs3JR2EXLJJ5XyBwoRddNCOnmWWH9NY0N/JVualCgY3qNI7izJmThk
dn0alPc+6SENrX68wyWTA+4p2rBv+HHoepDQAS4Uk8kf019rC7ze4Gf3RtM/G852S7fzyW5SZKuV
UUyLyE9vMI2kPYi3omz0vvZFHQVdcvVyS1yENsozPUvzqCrpYrxynwLHyPdyyEE1O+KhhegyDJKC
KSe0H6QHdyUwG3wtxMauDQnuTTPxQ5iJRI7ImQbpoDxYDiJOXJXmgyWImvDyTUK0crnP1jLdgQRO
PrPAaFHTJaJOq//lDjVLWur3FAQF4m/DRAqbcIQ80US1dNqrHZfIbZNpcWsYdtSAWYPUhTUefWF5
c2z1ZVTCfGziONnbQ1w9VpPNbR9b473ppf0RMmoZea47HLs5xQk5++uuwEFymJd1ekaoVg8ZoX1H
o6+tVw/plsGH0pFrkzVhJDCc59z1ybDEOj+idd4rskD2g1nJc1sW1R4Y3Hpl13lz7lsVKlauo6QR
fGBnasCkGZ/nLqsuw1znh7EQcWgRqs+hZ/R7lLaC4V0SbDAbFXktd3Hf9/Yd/eHyIFKroAztJhUO
vFovS+t2j/UshosRTAbkIyvBvOF15yQegg9rIIfUKXobQGxaH5sVyuEKW+ZQJH5xmJpUPsbC3GBW
vvMQtJY8BwbamhHrIEoJBr9VE99HDlX0N1Wxu7P02H1NjBFgh/bt84afJoOoHWELxx02Dl0yoJaj
xblbzf8HJC3Mgqb+KKpNSDQM/0cEKcTqoDZfmp6Mog0GHM3Qp++YQ+TfXpxjWuusNFrqevpTFOKK
J+IWpwHylrc8dtA3yBuYeElgbt7Rvei/yeAED7pigN3Euj8rFFVKobH8YSbuJxe3t2b/XSuz4Fjz
0FNbTIbjuYZF8qmSwL2ijcopLJCh1U4oV0aiceVjMhDtZuaditwAH1y2NMnZpYnaw4KmW5r8rrvv
zZicJqppJvSQJ6li5uDmLtZ/a8JnzDGJKw6Y9UUglkhJaHKyw1SB/mZmBAoLbmipMJuURoZ2u8zm
eSK1MdKzP+0WUc9hLJXacLZdBBKnPfQtzszZWOa9V9j+QStmFEsKE2dnFrVzt071enQHl0M9GHxY
J6ta7nsLR14uUudPv6z9sU6K4S1XwSZTxXI81ZAMX8C41XctTd5/5iqal4CO6YN1T/8RyE66p4p8
K2fe4cIqquMIwuholc56x0MVvOtcIVlouzsunloijm337C/gjnpbZ3stCigmfTc+wuSGxRWMKPNg
VdvnnInbU9UFPnxOYJHmCG9MACg7mq4tv7VdWweshek+MZc8dA2D3rcmDK1n8PTtQK6OJlLY4cdV
6Y/f1f2Jrs2JSpm2r02Qq/2MBEdWdT4950s272dtpJ8CytdDMlbuh8768dYEzYyNRTW01pKHpDKN
/VKVzh9vnLxHWTfipe1T78eupPqOV8+7k5gPHqF02p86MIsHnblYzSpwUmuVBC9xM/SftpOsR0yN
zSnwLYoNMEAH3GPTC9TIee9UTA1J09J+tFhrdgd3BwZwaZuRGpv+o2HH56BGhxTuOO+PpuOUb7MQ
/VnGaK2s9Fq3ipnunqy78Z8N1vscuGgvsdtVH9XK8FWM3RKJaZZPqhgQylInCVs523h0YGgkdsox
CVjtiluiYL1pRPxQMvnIPSfmvJqlCaOpd25QEJlKsE1wJftwuPiemwCLDOaXWXgbKMVN+EzPhnhj
/L7CFEvrh81sRhKMxW0H27EhgtfvWeCO8T/ltuccavJNGPMOpt4XrVec3J4VwXkoFfP6xrifJqeF
oMrP+WnVIKmjGJw4Wmc3/a1zfwTCrKYzgd+MckAIizNxdt2NWQRrYNTP8p3Es/ROOM1M+ygJj2SI
b3ih5hyKZKrnP3qW6zm2Te2DH5xnwDprfz/JfH0QbUKPUNTGPbz4Dz7eE0rAuvLBB093WsEE3+KW
PYuwztyWjMd2+u3h6xAVqbvxdRmW/CydJvjnSy2jJE/T6+gif6HcMOEnyHe6106aAghk4FDg9wcL
5PIRBylfccgO5p90sINXJ6bWCR3d8CKJ1We9Kc+T/ruusNOBzlb3dldnd2lbt1fQZh7FVz+O/80p
dX5HPJwdroxqmp3lNhgDUzm950Yh/owBx2uzmv6FJY72x/Zn+ZPQIe5bmTjPdu75/61yHvbOAFXQ
axLC2LbPiZkQ04hABlc3hTp488jNRLox42PvZ+VTyaH0VevJP1aOL9+Xce7v09RuT7DyrKsA1EdA
MknSlb9OX8kEl5HuwGkPrXT1IbD79ZWgSXDBIlkfvYAj2GemCKDXEQMYNhPQcB5Y8T7H0lIzmAPf
7BKUD6IVPanN+uViiMIhgTNNDqWdMbO29PCAxigiR63YMRqYXQXaz0NXG9XRITAtItqswZNnp0dt
caE2i8Rg2vr/BhdDT0NVfN8NbfCTlsFRc2juSi2sB+CH8w6AkhNa49jcGKQKMEYUuGVljHhaGEe2
jLDoTgS2nWUpDknMaL632uLok8uOQ5PnoOj7n7j05FffMQwnnwqT/eR6xCFU+CycAl5rbSIY0+js
4SVh2jEqvQ8maHkpysFj1mTzo9vLcaR9ZPMRTWJYz/U6ec95gZ0UToQMCfFYIth91usQLO9djpuT
DgYrSM1fgrOVwqyamqPNO4QE1eBALb2ndG3esiqzngwhQXJJXx6XJE2jrJmrCNzSOUcw31UlKhi9
y38SHE6Kx5kIh9wxQBSiUyPKkWTT+Jb15broJ+RJj/Nfw6eB9+AFRRoW0VFkgXuaDG8+01my1j/W
64hhDedkkK0U8qYvpx+SVfEO6LR8WHRlXcxmHC41sM5558vevZRrDSV+aoBEOSVkcentzICAD1pu
as0u6M0dbOQqyvyFTUVSih/z2B3/8eKsX7nvYJgx3ClsHaJngrIWEepJAxV4ms6F3f0QPsg4bHGm
73kNHJYh4/dRO//F9fo34E2jM/HrneMW7hMs9Qt7fi+6YcXfrX4DCp0wLeKDXq17YlzyjZu3tbVV
RwUvydXRnnGrWtt/Kiqzxx5flD/J2DAbFg4oc28F2gi2EI1arGQ7Em8fzp2CPNdbcKbJoqTKye6T
gSwQZxszND+lVR9bXOpml8ndKMYybANxGjzrzM1mUAFj3qaoPMLZDq2Ooz+Vb30KPdo0l38c4meV
46ny6/W/Ze0iMkyORR3cgdhmCWhb58UqKAFVZ/zby9Wlxu9AZuVlEvFzY40PRu+qqC6cNFIdJsyE
6QM7DhcvXyRMPkKHfVl5JBCl+AB7wWka4Pk7BwNLwk7p3bMJtx1l/NY8hPnUQ6Zb+SJ3pEcPaPpn
RueTHaf7IBd8E7V/qar0QQ7eAxkLRxHbr6ur7z0z5QEPLnZvnrK0j8Y2uxU1v7bKXWJhP2i6JkSx
LcNlzI4W3/FSWg8F0fN1k53aWp1pA7BxGrjZu0MFYJrosr21DTNX1ojXxmKvdFQ3PBCHmY/bGs8P
5gLkPcCBb+V6p7AU8emdR2T0ILn5mq6skfY1ZQ6JXDC/Yrdis2u+91x2HCZedKPfkegrdoneTHLQ
ao+ezj87Yb0pjiOMdyvhCDvWtg8zrEJMCpOGwoqdOsoRPndxx4zW092n0XAOB0t6dWXKW06o+2sb
pz7Vd3yXxsnD6igwXan/KKuOAUflvvdDa9B4t8vTkLsOTyRoRs/B4tutB67ZJ0cnSHltt8O7aZxE
wRJvNuyVqXECrN1Z6oxSMV0f6yTbr4b7mjs9477uK5f6u7RSyHM9sPpuZmUDC65FmbxTYri2DdhQ
WSb7xhn2FucVYN4yMnsRydGOPLo3dPjkGbLwW1nznSiXJt57rSpob2ppxjA3pqsBAW43VABdfcu7
ECP/njS1QQXZCdzphRjSiHJPvNUK0idebRbU4fAxB4Kho+9MH7O1a1nhahkXqM4vjp/96Nx68qfp
i/nHF5fooTXV60I0O01+XXOSMqOpDA64SS3tg5TJ07C2h6nLPgvjxyYSltexXv2ICfO+pSTH6npv
op+vphFZSfre03eqFVRl233Wq/4jA4OJb8EH7bezP9dWR3OuMPXqY8EyejE7yG6O8z3bxV8oPz9x
seIRtD9VJw9ZTuJd2h4X3lpwgE96bb4q3icnRuro9W8niXUlur9oymeXr0EPfxoTTuGVuXc2pndT
kdMDOHt/gKY9iyeHhLYtN7QfYoZKyjys/XRzkhRpfZp3ntkxPdL1d4O8gaXrQKNyZ3mCEAcX0rq3
I6Dry6nKp21U541O2GKiStUcgYX/00gMP9LZu876z4P8ydIB7TMt6qLll1F/+NYYWuyUUzs+DV7+
zFJ/tuRHT+DaMcyQrdZDlU0Xu9aHHBcPxrendQXJiV2vyNPHccquHWpz5S4s81oP9WKxwfGysJQ0
esy7OkjVsQcxaSjPw7JGFHWRY7K1AecOyzdRvma83FU4FnE+LVX2VjLqzovgZKUsqufqMfe8w/ZW
ZVofmfNdfZg7Kh0ptddIdKhKSu46e7oOhXOuyvhcIaFmznjWTsK1RulqgHDt5HVly317HMp82sOr
3G0QgUywsaCXhFGnTytThZVccaQ+K5Ikt115vA9Ry+PU8E1vb48l+0cgo5GTmu/kBiRs5Af8b4nT
3HwHma5lzMT7tUr9M/UeQ7N1v71uSd8drbi6EbGd7Dq3i9yaS5NHoJ+Nf9v3WJTuMTGSo07yvai9
V48jpbCznPAYtNt0/iPc6iKr/j8WgK6Qg4+BX562L+zLCbFKv23HLTrxgfMmDJI2IgweMrC30xYt
tWqOBYE3gZuf6l7jtR3DUbTYU8sLAv7fNbZPy1xBCLKdXdOIPwTWhyWncbEsR2CExS63sN956HRc
0lqkUbd0V6BEFU/W9mo3IzXbOJ3bjKkeRvl+iu+5ORXfvYpMZmRlot6K1nlsl/hhJVVN2pJBboua
2j6yAD4gD76knv2kneGVLRrBqZAfpsF6m/PutAApRmPZXqVG3E3ZCIXAFoRPeUeN+Q1KK4Onaiz/
YnRKdnHGlo42ushZjYBJZ4+RXVhg2WSEVnasU3ZY6uA0g8HmrG/60M1VtHrpo0z8U57Fb9RkD3HC
9Jof4AcTwS3Jy0PZQdP041SdnCEwwxmf1LEtqApcDNZjvlkr8x3Rttm+bzJ/b1TOU62mayUGsKny
rZVwkOa53Stt/YPV/lqvNa9Yd1dO2ausyuvU6W/Gu2+qbV7NpJS7eB3fYB+cOMDvmoG1AYMU+NWO
L/QlvxC5f+HyvAhjflzo/Tp7uBnrcCxz91CW1j2yJCqfmror+2f3lunDMDXWI9zFnnQk9g1nfBfb
t41IjQt0sm+u0WG7Syk04u2hyhQrK0tCR6Zn1otGU+GUbl4w1jy3zvqnC4C3tgs7etkyHvPMuDE1
M05UVreFA45dOWCQLbjs67Q056VEXwkgagSkeHV83lKlnro54JYjUYNbOcTTjge245NouEydreSo
qvSwaGZHfskyR2yZ4LUZrzM1PPhzeSlGcM2TfMH3eVq53gTSFssyzOSSztSYM5jiihGiHQ+nPwaY
RYvp4orlqTNHJslIr3QW3N7YZbu6kPyE8mob4jatCJW5Mt4C9kHLsbwEhXplsEPuSIORzuQARxN6
7oQ6Or313bFjxJEk511WphbrXdl3bxiMXrijrB55kabxLi75nI+JuBfKepJ2zT0824esL//FlESS
Myf1nTFctaejOoYHOhbzwSCvY0zmFfHYlXyBqrFxKa6Ptf+Mq+FUVdYXMxgTHjC7NtvnsIH41cbV
qWhx1wye3KTtZEOcMsfz/0i7+62YJcV9QlVGZd+Z8z1FGNsq5nSZx47Ip+Exroo3wyjZvhj/5nyl
4zRXYg0iYt3upzYlpmXW9FnK2BvZ9KtMhmBuHpzNvH/bhm6dYwx4yMstB+5fk/r4CZVxreb1Ymlz
M0v/wzR8LNJ2Mw8frcE+1U79iNR1Ytt0e+7MuochCqopmy8Mx58dTn2bG3V7vSu4OAL4tcC73xrP
bvERTFx3yaHpgzDgOeDVp9jEOjXNYQl9igCSuy2MZCsn4VgepI4fg8q+Z0fhYjXji7mke8cLIgcv
Ga4Ylke8yFBwmus5mtm3WraK9yKN+CPGZ4qTzq5O3jQ8C+cm5prQk+oTR8Beq4054N439KaorB98
6WTUW6LNtrvfV8T6sodYz5cUi0rsZpfNCIMXKR6Qpcv4uaW1Zv8xCuIziS4F+Splo950YZ7lmH+R
qHCK8TXVOCvqobqr0Ws67zE2HdYzf4b8PnWAe9Vs0PaMAZeO6XSfXAsdhCTLuKwlLav/MFNKUbIe
CK8JMnn0vOGe390es2Z7+HnxOXJPE0pm1XHh49EiSfkukf2PoiZnN65+mbgi06m55/9NhMX+3OYJ
vUMk3/Y8IstEDDTOzdRsD7Twdvg6qyjJ/NBY1MAUdCBakme57XH0JMegbqddGdd4+Op2Z/MJcLjK
+aNzr/pMLLb9uH/sdDylo75PyPDAXP0epOJPYs/8HgLO7F0x9kXe0L1s/7ZFdaw42PGHRAuDCEDr
v8TpX4seAz0/GhZa47qgjQ5eeZx8ce1s+wRJOOo9TOqN8VxavJ8bMs99HzdPKPtXW3vhvmx/m0ON
VU/Nhdk8HpA5spS8ZZN/iVu28p1YfLZ1dZBjELW1c/Lj5bguFRnCxinlI+RRMrtYbUWcP5ccLItP
l01ED3OBPhm2Rbqb8h4b+7OabphC8FlZu9V6t5L43iji4+xiU5nCuH53B0QzumwjPnfy3ht+mZ2E
NWIu3/7KVh86eIgTPKrTX0JAIxbQX12mx7s133DGwV4NNJBxHUo6r0B25zUb/p+P4g6/Q/uwXepz
G0dUxqmJdQRJFXocn1StPyyS4My1Pvf+cI0Lk2wBTo20HbBtFcG+TQrOrU2Kk5qhN4Mvt/DNO9QT
5GLvk591cV82NArL5MDFsMB1zBq2T5TLO7zwoR04xmJFYTs48hjjPovYvWoASOHcZf6EHbTPwxj6
Ylke+S/Lk92+FPPvtPmZeTlyYT/bPFZ2wFIZdUPCJxcdD4vEk0OELu4/On8GMhRroTZAgMdTgsNE
7Evs1THG6ZIPHZtGIUmDmca1jZ0/wH16VEU3Mz9qxE5pDjOPoNYdm1JEFwQ4DzKsaVRZxyxvyKAl
bo7W8K2vXNxC7AlsR1lAjDBIiaNnuWzsOEcnyd8WSz5UtfXAD7JQCLlp+2dLqUnL4pCNxmU7gPhw
OUyx+zE7CGYXUGvYpGZhho5mtGj/3XF8TITzQkJtCdHGt/4rEYFx818SRv4FR+v2lJrQp7cznGUI
FpezUG9rL/P8lLgTYhw6QdOgOqp/lb05sym3O2ag24EX33hNzdZbQ1cN1ZZ45UlVR3EhcZNhOg/E
8F2W1Xqy5pxDofLYdunYXhNx8tWqIWbm7v8JKpyw4r0pSYAimuxeJx1/xJJ9CE5s2CML5kU8bvkk
JTuO9dVJnKdKsJ3tek+FxH0QGOOvV1RP1ubyzsS7Xu1zWb8q/8Ox/iumioel2E8y6uWUn23KNHRo
Mb1MSL97g/nDS7YSLAjCe/zra5TIylhx+emW+bHGeVu6bv8Sd3V+VDM72lY6vJkav9xiw3eFFPiX
kZaNMXKYjoB3y++1a9fXBkcoK/etpt5I0H3dxf5yV4/dErMYvs0u6b4Mu8dYZRUCK1kyCoSVYOr+
uPaMjNCqkanLQKWCC6zbC63HK2iNeae3yoQHcGTUBpki12VyWvnOj0vRZjhuOz9/SBhxn4ZqienG
zZFhd0MX5hB1GzNb3fvBahHQsNqf0Nqt/Ngnjfy7ymktI1Uv6Lu5B7VxtIY7Ox+dl83lwR2k8biY
CVXo6vVpaJeKrUfpf08ZR6eCpwhCARcdFtSkzkGdjF8wdf/6cULOgqIu3Y1jQiS0286/wgK4uGtz
F/y7AUnQdrJ6V3kByyA8sfJYNU5+Lv2EQbMcScnaWUkiu7AOCu+582zzWpYNN7iTFCeMfzgo0w6b
6gr3nXMta0CnaPPIfh7rvzgNyPqfnFvmj8sD9yTCo5epx75dnedumTImWTUFOymsZz9QzkkWEC23
r+gjQDjJ9X+MnUeS7UqWXadS9tvlWXBIB60yG1eruKFlBxYvIh60dsgex8FJcAQcQ3JGXMhKikwa
zdj78eOFuheAn7PP3uvwmWiDgSLb2cOAGDAGZXQzCafcdzylwjF7o2/KV2053kGBOY2IFQWa+dpJ
GzKfJrdGhcA3n42mfLHt4Lwk38agOhdUwDMKjdlQCXv4T315WygZsaGVaE3vVfdIHMgKSr14IxHV
Pjsu96csnDerJqUr+h3Rvz2b2zaOofYLBbshpAeioz3Tjx+G3rkEbngWrnpTjbH1w2TPCvqzSMM7
t3RXkqRKVJuPjeu9kL45WLa8Wjo7WK44upRscy8+l+tukQh8zMwr00SMx7jWFPo2i9jSG4UfhHFI
C/kcbH7CHtA6ojqlbVy1o9dxKDXI9YZzY/advjUH88pGmhPxiGyvw3rXZs2ZS5yEplO/97HYSays
cxei6kX+keAGxiIvLDdtZD9mKoKeZyKOOqAGWJ/hZuJWy4SeVN7mNgj0Gq9DzNf2TqZPBgsNjpyV
9CJ2951M4FD64om1Rg9ge6HQ2PdpgpavxjP77Z/zbIRkTjmDM/ra+2SggJusbaPdR1l7j18FYyrh
3LxN9rPqd1By/HU9Oc2KIOH2bxWYZd2EkrOKnMURKPfd3yQFTvZck6vIGqYy8dkv8mffqN77MuMN
436Pc1bLJNOtWs6Jse52RawegrS7LoVQ09nT2hn1JhlkuR0943P5q9NaPlsTKL3MeRdjtjPs4sVr
l8dfpC95QLJeewL6kzROfl1+B059N9ThaUi8O0RhjCmZh4WM62Oyb+sKY5lEVqDrpzIBYO78TLxC
mde8RkyzaTfv0Klvet3jwzcP7VTj6bAF6Yr4jVerAAtjkuDV+2AwN3pOnhNOdEgEh5yLYwEJWpB9
clwF9Fc9wU7rQ6XTY6KyY6fj5yAufuPKK3ncZ8cMIOBEN4ib7Zh6dNtedic13n/yKARDfWIjdEam
X33V9Sg3TsvvHyUzmk5SrBmIHqE5rhe2uxelGGlZYuFKPDdAOU6DkSHL0En6cXvxsGt0ihOZE+FX
pTom8OOShCIDvpIDT812eusn74L/+NB3wAjDYWspcWto/Sq5V0M6TOpxxkHia5Fg3BR2jcCrpotj
M7HfSQcKY1f3NujwIQ/AE2C/ua8EHB1rUjQ8nXVAGsJ0X5efBfYDyDTpOcHEfCrM8k5XJFPHVDLA
TdnQm0d3FjMy6ek3XHeUzXV5z4u/w+gSbZtUpXcLvrllXMM7LqpVNUfErCtctcSBiE/G2A0jGvM5
+tGOutMR4vMM2a0pilM7yFcc4/uyye9q95MSY7lI0/WIoWycYuYo3mmQ4puU3PPyfpISfRA827C4
dYfGwdmTp9693eRXxUvfLWTB5Z1mk4rz0HrlTdyMr15DGy7cyLx3RPecW2BAC3ezPIfCmJ3P6DyS
UH7eqPcomknX+8lBGhjg66a5N4fwXTfpFSPNU1aXb4on1/JxxcuEh+1igaJcgP5VVzJ3KMZLMPob
wiXnYLZJANtvpRXDKFkUcMbxa1WJn7D0917q0hhDMcirs6g1F0Ihb6G7vBM/yLd+SS6qiZpTzH7u
YI64nXJtr8JCwEASrSKO0V3xuzL7a7bCn+4ja9pXVXupwnHtz+2y7j2o1sEovwzb9RcbEMiOAG+5
S5hvaVwmpT7h5HzkhPR03B21VqdMOg+l5KbGbb1yEh7+dosNTvjzHSr/zpdFyu8fHbTPC2zP9r7R
MX5omyA0FTFTbYyrzi41IpB2xqEiTrJ8V7cqHhBsdyJEdskNHL0e5IaSsAJYWSbT0iRAagNUHdoH
EHKYeZ3uto6iH2do7jx4pV6VbkY5rIsouCwLizSdRtG4e2NKjn06f4e2++4vrX1nnepy4OAZk1+S
CjwvuP3MiJKNI2v2+yOuP2ahmINNq1gnQXxQqYeEnDHxjPyzN+ljiFzPG3dfRAlShacoJEr121JF
95E2Rf80twF+EacjSRkfPbPrd24dIqSVJznV2bo18RWWcryN52E14lbZq2lOf5RsL2Yd7njK/Vg5
vU5Xm7cVfvUVBv4aB0O3H0AtNKX1MPcK/zlhvVMBzOGxaEvvHrsmI2BvuteS4FBeLIsViuBz1km4
zr2QOmcI6C87SbCEysjxygc77n8tvwNYmn0svEskcdkwsf6KSMJReQ9cR80UbmI2Xs+teTVVK8l+
E5Jvo3EzhdHRdeenlucFY/WaLA9eMowrhIT8j9gRD1k+HCEerfLSY9ppXUP+nyHGhyZigNg4lN1R
8ewlMXE8+p0pB+Kil0UhTGMgeYQR7vfY3uJZ9VBTzW9iKdswjm/6pju18a8KP2VbEpqtwOBatrgu
T9SZx5GFzSLlue0N3U5L/+AOOJu9QtxnZrCHIIAaZSbPtsjeCVc/F33OY5Xgr2wOdES3JCNORo7I
5DZv0EBuhli/uzmDpgWpv1cZ19Vgj8Cri486wPaYuNjau3cjC/Q2juq7rgZy2CFw6DA5qdCy6IIz
b5+0qbEzWwTyxLXZGpieaw9z+tBzmgYdFUkwLedo7D8GVvjc4TRmokySoZhvmspiAZuq2BHQgCKb
xU4U01s0RS8iUvA3+s04+GdM+k9pNz8PpkKYmTmGLbuqD0ERdAzBzLULuW5Vsp6XW2wxkF9UAe3O
QL1rGjy1WPGKR9E39a5n8L7pHXA+nSPGfV8CzJp1z770pgLtFfiluwtFzW6foJpPAQnbJTsCWQvb
KXldwwl2npGDLBI98tTEInrX47VhDJ6REOZ4m+mp12QRCbr18y+vQfbo8Rk8AMKY30PtYx+yHSDD
4+BxYAfOqcH29lM61vDpd0W8sd1meGnoVO7BFEwHt0zbU98MKGhe4s2LMHjqWMV5iNrZOZDnQw8M
mILuXCcPNjKq05PpIBU4aYfltQ+G6hAbkMhYx6L7DakcuGATw4qiS0jH0anV76mmCqRDtqknW4hS
p4oMED1jT1pfxvHWH0Jjr7rIOPsYD6gH8h7DThMeK3SwN8bM373bt2dvrvS6jEVwTlJAMqVE9Jhl
GD/qohsuY0cOu8o13rucYTyKMb6OATMVdchwiXnYnIwCHZ5x/jurxf0r7ZPezp4nbplKWqdQhRk8
aimPbt08Nc7I4hg/1e+YCqr1XGIWNKg3bgkgskChMe4nq2Lo3OEnrBmNrMoBOBe/OU1v4JZbLjOM
94ar1oFENYtCoDf1UCXXIbNAIZdW9moIlVBJa+tXKT2Dt161EUSHJt6ObfLb4L5dMREbn+iMwCNH
KHnKB+hvOHgISuIGa1SIFsNMhJKaq4SgroLetox3zKEM153qGE4bzOHGCpB4hCULLzjKb1BZ4Gik
cj+x5HHr18lwCOF4rMc5iE8OcI99HQ/psVj09Hj2x99mNaNWGjwmKTYitZmWFFXlsxWETBxJu7Ih
ISXaHgNDm8BViqO5PWBY7k+lE06v1NTeWjjBm5R2s+3r1DoGSmnymCPQLpnY/tZ26w8HwW6DKS/Z
QjDKo5Xtu3jbp9zzCDNDO0waI8KdDIfDjLARJkNMct2BVY+jtlvViZkfstR8MHrHvvclSC8x0w14
8dW2fZaDyPATFNYTTQbx8NB5aSeEGAx9eFQqlexsPnzMRPKUptl7Lw37kDTL9mpdP6SD/en0eceT
kbgZ8UGYcmH1Yo1mAtfCKB5Ss2C7xhwbbxNLileq8gou9xG3WOnYbBm0a7X+14aOVLR21d2ZlbyP
ZrlRjnVcNBxUwUOYVzdZTO5kju5mIhJ2QHKbqRl9c1SHQM3T9b9WVltFYUpwWUrrZhGG6tH56RBf
Gz//UEits06ZnVOVTov+yhVAHm7Yjjnpt0409a1OMOeRTX1JF/KY5b1YRJpX2m7aDZmMbBOa6OdO
VT1HFfyERSvy2+uU5xAIi30RV0+OX4LvxKSUZWuA71t8v8+p7hY6GBkwrCVhskkxX4NH0B9exHAQ
JMP93wCy//Y1/qfwp7z7D1py+5d/5+OvskIhDyP9Tx/+5Sb+IpRY/tb/vnzZ//pn//hFf3nC2VTm
//xP/uEr+MZ//8GbT/35Dx9wWlKc3Xc/zfTw03aZ/tt351dc/uX/7yf/5edv3wXC6c+f//gqO05g
vlsI+emPv3/q+P3nP6QFxvbf/s/v//dPXj9zvu6v/+Wv//Wv/+2//+f/60t+PlvNVxven1zLdm3L
4XJSHhDT4ec/PmH8yeBo8zxD2tLFDf7Hv8Bx09Gf/zDNPzkGqA/f8H1pSsOH9NvizeJT0vqTz51o
+JanDEd6jvrjf/5m//Dm/O8361+KLr8ryZC0fLXj/j9gzMY/scJTlKGh6ejU65mKz/DL8ckNO9Yx
qFLWH6GGBN1rM/lKI3O4xoPobixT2NkmKea6P856zMe19DxnwtwQjh9xaYzsnmJrwQ+4KZJ+BtkS
iyMeWtU4z85GsOUWPoHNHNPWufNUTZlE5o7x7ZDMZpBDvNWcsOaPWYEfrcyuo0lEw6iAgHOQEyHz
s/5aJ8gjrT2zwYnGh24SxznbC1xHP6pGhU9+n7qXJna7bQ0kRa+MJki/EAuBk3ZTlR1COZi/EZKZ
zBXeZNx0TUhEkEW9D/Po0CaURI9YDpVofL1V3b7Y09KpOdQwj1bkWXIPOwmgRhWr/rHKkPATUyO3
G2nRXhJVW/dW4KeAURMb+Ssf/YthjXjk1TCCzFGsvyCGEog7N5HdY2a18Us9BvWHPaSwxvy6PfdT
zXzE8ha2n+cMj4XFnvl1FxMVI+cxMBafCR9te1GiLGe9ib8uB2cTl135y0r5k7cD0u/eHkBjrpO8
dXdOPbGhIO2n217J/MEj1rL3HaPamX5RXkXny22Hwkt023R5LAdFJd9i5rEPpWrsF6sAv8BiASvC
atFXz7MS2N2atjxTEEdbKleWkzF2OOUDvHRBrKDbtoHB1MEZ/FsnyEJWv+Geeciqwr7YDk8r5sPN
OpO9fVOUFY92QhD3Pn3lRmUgQi3U67MVh8WFuBV+VoGi1K/jrvAfmtYsr9omzoFfBXwmHnGwM2Lg
EiObI+WuM/pxT8Bb0dGiyZ6qjAWTaZjlWHxFvaszuF61sMy7cGzbxaoDGXCFjOYfuyG1UYtH+yUm
935Xdmb8gZ9KX+uai653KIY5QpMI1UcEW79IavxEo5Yvps7Tb94cjh53SgjYJiNjaLt2g0MgSzBi
hYJF55lpm+wsa3TvbIynZyf3ce/itf3KQL4y76cSvHheFx4iL5NY0rPiI7Zn6xK7GYFegaDKzDqk
45Yk5H2FKzXriMiZboRkgq4T7ObaiY4sOhO/DVfKn3omxgy/K2FPkk/r4OcZToE4g/QsmZXAq0ZJ
G9w4OWduXJ/8SeVHu8oRRsCYluGGCMm4HnwiZyQnwWHN8fCBFh++5ZXst7Pl+d+wWQB6kWN+6voo
udRNbzyP0ulfBiFi7JzZ/BPFHTJwMg9IN9bQnUlPaWwtwjonStoPYqqMT1X2FI4hfvxN1lAVZrxr
pyGlxE0dck1zQoxqDtrsqnUUn4esp3B2kwHtfW5V9NzOUX6Y4oo8nWOOiLXO0EI/GTOOOUkcQ61K
UBxMXAfvxpza4QaR3VpbZgspcULZ9nxdrb2+YV94PPjVZ8nqtIzyWem7BBjKTkMu6TduqNrDFMUt
zrE0/eTT9WuXTCiKhi+fc6zk28bTzEuyulsGR3G2NRol95PBG0aayL2l37YZuKnkLS3z6N1MVXJo
kwEjcZNn2YWoj7NNJtluhjyR50myCyRHVoKGM/WYVL32lsphukqzY8o0DOGZBhYh2A9q90LHN/xM
LDDIH4PCJAKME+qpLWHdzbEV7et+Dm9mo/GqTYTGtu55iOI6A9Eytq519Qg6OStleOOdr4R7Nm38
AIg/3kZbwXTXmQ0PPMzpU8jGF9ShxUDFpmmZA431uPB3FqrszHAg9o+Y7BeaAdA5z5jqHT8yu1S2
tF4Ls+1PbeXR9PRx/BMNdX/XVhP1SZVA0ko0iL4Yk6946HMpP2ZOM+pXuuhg2madC7yVBAyygON6
cJb9GSTZUMsPHJsot7ou6NZ50N3qfOaKr4q6+slbEe/S0e6utpq03sdD7Z4TKp+LbSsQUWOWsBTP
x5DdUAw+VnM4HFKEzqtwpuG2guz6GoyqEStrtIunkkoIvTHIxwOBp4LoVwHCbJyjaNWHY/Vr6MP5
UhSZf98Lm6yDx13SluGb6Qblo5dhkBhHO7kVXpMfzCBTH2Trl4RSIcObZobpp7F7b2tT43K2RX0j
Q5ZIr4eMx1LVN8lXVUXDsRA6R+9iNDXCVt7BvlarHJvPIZoy/1nKQB+J4GlI5KahnqCHqYc6Y6cv
CCvEp3ryL+w2M3aNTo1rtUzz8YMjg1TYes2FN0ifHY3eHthJtCBpku86HBeejIpfpW36NAdN/ahm
2/spzZn5dNgG4jkHp7u1Qd98ZpE77mSVthsHJORlzsz+Bhg8ispg2qc+GgeFWY4Nd2FPe7ZKbEYm
A0f5e2SRGodogw8ni03jVx2pHlhEkSCOdakDcyI3zeuAmYLZTlqm16m0ociOnTzg/GrWEFY2qeeF
G7sCbEWPkx6GsYqQrUX2o0vfq1chWwO5XEm5rQqvAydNb+IRTQuUDY5/mp582OUn3+gwuLRuf3SZ
n9zLCPGewKJ5zG3IpDACzUfXLvlb+EHrymyjmny0Xe45uhMkcSt81Ba8U/K2QL9wYM+vpiP715ab
+AHjA1ftlHQlPPVeyHtyQw6+n1hFLwmLtk/QVJrPmHtk3ySg18H25MGaQBuUWq8ww3KdNI2VbLKa
wY2IRH2Nip4Juoi6Cwyt+iyXuHvdu2TPfWO0rsoPrXXFGJS5L2010aEyvwDnCk5OYsyfiLLzMevY
jJ26pfWBJRdYq5sOb6yNc+7yKG+OeRhMp7EaGGRiRsNAlboL4Y8pWXfqMMksjMH5m80pm/BMo1KV
CbMYKBNxz7kLdhOHcLSskohs8RLmifcV1TItWYprqStRrOLiiUluBRvej2TAoHd3BK2QjeqhfY1s
JS61HbgHqO+AtoKwZZFtCAh/HZJY3bC2zDgjG+Z7ENfiQNjNuoSl63y1HbR0tNuyvQMrlJ8ZPRpn
TrbkPdbm9ERslkKl7Wt1KsMpvMky6I9eZk+42VrrZpB9eGrCAmNTwp5JXroRKBhM/Gjr2jLoV2Y5
qetcJCmpUbd5Ul0aPpkT2EZtRKw4CKbpOFAuvHKWFUdcwh2m0SEFpWUFgk23NW00FhtRIe+3I3KI
RwD+YHGpP1MxJS85cBsGNxKxKQvd4a7RUGQaUZnYIxT0WjdThQXdALhGUNm05GSvSEc0sAqstP2I
FsEsS4gPOKmlh1WZd8EmjLBuusAHX9u8nF5ryxufjBkLnqPYMWEiD+HnY61ytGf90Weg+vQw2u1r
rYbtjAkeg5xlbapkho2pzVI+AZDicVtBbafz+CQoQPjQxux31aET7ZrCBuMkFLktkzH2AXNTRJSZ
K2kwLZy6ui+Krwyg2r03quzZKtNsX5q2ujHaHIINK4qDy8JcvLUMYmZNH4y/slHEL3ESA1Q2SkLW
2GsncW8IJ7nRRFShkbTOyHjcoaap58WE34sYMQlIH7BBL6XWK/om3sWhNFiWZUxbQDuMZ7XjRTfs
2+nxWcvgUvU9z1OnMzbkj8xtAKvSw2M4uDjnox6LhnRN0JbcJ5M9gsqy7ck5KoUNgr0y7jofupbt
x8LiP6fMuUdLpkSLYDkfA/StI26bcAteuCbQF2Znt4j6uyQx5LXkxSuxffMzXd8rJJ5Aa3rpHezC
8chCWaLj83fRkRx2E4z/RZOUZytBD8vI9Nznqkk/TaMvHpUv8S1aUkMdd7UOKYpbhgJRKuW9XY4c
uBNpuaLMzUOXWMHL2LsNE+MuE8+uToej10l5M+L2fJsKL/+cWxaQ6pLVX+uKZa4HJbqSNEPSczH5
nfM5+3o4OMAtEOXF+O14WB041LpvRc4Wq3lSXlTGiislNDHQZkbRDvKFG0QY8GMoAxaBuqZ+6iXZ
L2lmzR2tl4cXVpJj4aZg4RG19t5pQnSKwBuhifSOQ5fnjV9DGzi/faxr9x3y6ZPW4M87OYVrvOZQ
cATE6yYq5aeLEHdw8ok8bcjN3S7dFMEtRgiJLcBO2jlJxS4kTSxYRjNgsw9ZRzyPLdh2L3qG9hTe
K+n5zJqJqsGvTz9tYMmn3G7t215XwEZGc1kP4s33tVT1Vxfa9oshp+ijG0Lx7VRN25PCoTIspaKt
BXuFzdWstn469TxPeZhTZeE1YpyHZ1HG7N6wEoxQ7jRaGLhYA8AIsLbPQ+Tpu9qpuIB5bewruQj5
aRkyAaqhwi+UJ/aM9K3prqdciRvqx55VFA5xA2ljMOhck88bXY5n0khtCmrT/Ko77W3GCPYV7E4Y
BW4Ryi1Da5jFk9s/8XSyaB4AO8VhnV3sPIFr5pSF+m2XVUQSe57djcFV3hDiKgkcQ3V98dyKAav2
ia6WprdpZYIYCe+xwEo2uz9psGToZoPQD1Yeevp48MaVJoJ8G3TMOrdAZAK2+0mIK5JY/8WcHV5k
nwOpgke3zmLSNHReuX4ZLOq5vuaXvKHlYoOdyirsglVU7CYiYrcxTewdUV1Wn2d5x9igMUS15dVq
tpmn43uQCqxjMFO65dIQ3u/J7qhM0mLE8WqYp8mMFkwI5m+Vl5K7TJi/dGPptyoOAmY3jvsQqC7Z
eCMPTQzrbXkqK7tnZUGOXccw8fmM8eJYxbIJUHK2bCjAKKw7DWkBX5QAjVSNhtypcrZ+DSlpx1VX
sHUCCVOwJFHn+clx+u53ZIfwaPs6EJgcvPzAD1mJ2lSH0iRXnBxzo+NP9Nw2/ZgA5OS0RXMI14bn
u4icjCBn0s23XlrV6dEYW3VTgT9dOB8iJ3uRWebDjEPyzCMru1hKmRBiuAaOo17AlxW6sX9rj0aH
/dS3Xkwx2a+kvmestFVEA+e5zyA1B0b7ClZtAsqBOW5Xhx/1bCCT0zT8iu1Oc5LQsdGgi+VAqKIj
+4eNNyEjJkHtBG2NZUjWC8nh9kGlzAbo7SO3JWUj5KMovJb/oadoWCVZxQr7Wls9c83RSX8nzsQL
Rxageu0t2f4korC/ozRh/5ACZ/LdheXEnHFm96NfN49zmU+YJbDO0qTnPc4fN/K+pskVN6C7EbSJ
EfM4mrw5+wIZUJ8jaErQvvTwSq6TNw9A+j5Juu6m5xj9yf046NbYVCPgfmTUi3WcD8zSva4aQ/ry
BAdpwCbBcB1ZYn53syinQkzD9ygt9WmsGck4nVc8ZD39tOfibFmbURVdGNmCa2yqKP6l5gk3Youn
xCxM9Spg62GicWGTCTcHdsFwhX4QGW3d5zVQ2qBmEfzOAcvHdg+vnn+l6GrurpqK/rmrsYch0iyp
mMBz5IsmOTpszdGqv7so52mAb51JBrto0Ce83rFO3B/FuAcbjHKOJ9Y/5HQ6b8ky6Mxdo2ShArFp
ifumMu6F07Zb2D1UTQnkR+DNUafe6toIzn5QjhNkWWtYN5WRY3EWVg5qIjNL5jKxbQABGInJYL+V
v6s4zV7tGV/SPg5TgW8/Dtof1xsJNXDxMLUcM2zxXRtLHl+0fN+IWtNdaQdYx4VMXU7tIHcSButp
9RG0SCrruGbV3uyaau+WnQF+N+4xXIfeHDyrIiw/kjHEVlP07nMYJGDzPeGdHSbGp4qtozsdgypd
RbU7XycxpBfXau0PlWHeWBOJGV8bE3oJyRhl3IFSjm6LBtDHlrYq2BZ14JB6HKzkKWNkPW+GKLTF
CQARXHVQ68XFlso/pD1hvM4d2u/AHDBnjHFlY2MIzb0bN86WgYn5XMpZrL2SEj2Yq/SzJy90YAwj
LzAW8gUp2XdPA7Hevdk30bVpq/qOEp3tfWFl4YmY8vm+kmTtSG2buzgqye6QHyt2Ru5ObBNotXgA
CDOfxiSXa+2V9dYdPfCTGHqCnZ323iZ3oO2cCmxBqxiSNtNx2BtY2M2llfUqh6hJjV0CUHC1zrSZ
P6GIwm8ua/U7A4j02/Fi41aMrKvGcloSNDcN/Z2naKU0/PEmdsfgQzBMJ+7E7qAqFC5eOme6QMS0
jhyYHHdKzd6nGvHe5oClViZbl7+xkC6syy5iO4hVjfj/hfMoO8t6m2NR/zBYit7JWUeHEL/LFJjx
FyPG6Wjb3vxWNwXMkMpnm0hj2EyP2zSdbjQoxAecF+7H0Agr2WIFtxjDOv2vIjf8TV9I9rRFebWm
+cgQT3ydAV9GCNhq6Lq/U79iSchAXoba2/xILTVKYrmqfop97nQnqnCeFuAiHlDS8o0RsOZ0FVes
ZVsPaZZechCeBNM8kAJFysZW9raTWah+lcI+ECACYqVyIpgg+sVwEBF+Xjx+PDBM19+HVlY8ustf
y/56kvIgo/DNmDFft0q8Iecc0pwIK9+idVyw5+qN2JT4sedZfJZRr4+ByclMeBvHOi8BhAwrt+mS
icxf2nrCJC2b0QUqzs9Yqd7xtm2UDh3+uUqBAAraX5AqUN8K1WKIRV47WlUzXjr8KMcpEWa694Ey
DeuIuPMW5lNESw7dfzvbmvSYAGjDTjErrg9S2d6Jnc6AxFDY4PaHGdtnAsjNu8o2M/gaboNVgd2C
qzwKspupHB2uKxzsU41xshyTETeLAv2fmPBTDeaz38sOlXUGPpi4EQ9D3EBipv4ZicztLNsnGRBO
+DhyuAsBfeRJuV3xPM1EewpHY5tHF9pLXfVb1xT6Lg0qQVUWFocCjMpOO6FA44uGex6swxaxh/1c
IRuu8kZa284w61OrDOsmk2byarYtRI0En8tBhkW5tlrtP1WxiWlkprsk0Gxy/Kb9ZzWUEkJ67AE7
hjeBdZfSD2hcdrAtP9j1Y8Fk05kXmy+buplEhCBqAAle/HBiKgolmZgySYuswW6dylSsHc9uH/Mq
6a4uVdyaIpXrzs7yG9VW7cHPWn9bQjFknRiUTV5qztaY7PiYWNDLdY+PJujj8FQPpnublZq7V2hx
g4THLCjHE7nGdYbl0B0b4m2FxaXhqJByO3eiU5aw9myIZXkGEm89sty4J7YioKsQA2+LT875HMC4
rXJA6qHffuehnYLtS7r43PoOMEv4E2jtqWcfk4kBFjEzB4QrbaP3lOllSVbpyUM4OCygc6N42KTN
IKr7gSvzAU5agDV3sMtsn9JpJsT5hfUriVv3tp6r5C1vHQvjKwvF7mhdyq0mkuIesA+DthUxub54
Et0L8Er3CU8mk/8eQvdDQERr3HEQpmTZ41G/edZiJvKcFq+vHZXJs4UP8oSUo/2Nl3rxcQIjHHIS
GwIeExL0F9XdzEoxyUoBlkkV7FOIWxF8OqPLW1CDihu3Yz9wypuT0z/g5PLuI9+Gi+GJJLyWVtOx
N2MCZ7wZ7czUBzuqRhZDR1lINgIOS7bRwdQbdBzsLLiEaMfAf8c21mvDLDM0AqOavsbIsCfoBlgQ
loXXS6gvDsBKZ0A2xgPTwmBfZqkfAgxsAufN15Hx26hm5T8O5qjcDe9c8ty2UwwejfUUcOwakwjM
XYsgHX+R69czYFiKOtZiqvwnHmarucpwDoA2oYIPLIkJCw9Az0SdANl2/DHGknR756MGb1m4MjSk
8agPSVwtyuvMOJeyBIPG10ieMt+5SsFUq0eoR8hdnXsAiVI2W7cUQDUQaNxkk2CvxNVse0QMCvZZ
mrvSVNWp1IL2IpyJw9f2IO4sPBW7rIVAyWNfafkLDFH+YKQwa4k1DI8wCKubPtMYHKoeE2PIv51O
Vm85H02VJd8zVkcynXNzp+aAKjCcD3iL6ppYg8LcPPUcgayT0EeOO8KOjmFSsLpdolctB5Jms5WI
3lqR+D8tFe3PYGOK23Za8FzNkMKwHSV9/RMOIR4RkfvViE2pxuCIQrfqc6TqyXCyz2TuYf4nDAqu
XeCrc5kpvRZ1kf32lK1vy9kEMRyOxPqNhs1tDffQzg5MKFNiTt/4w+ytNTfWZphN+zYEEnL2YAO/
YjBpdok5GxrdR4gTbIGUQe3IF0MY+NQMTlsMM4QZClqaT1RXym0mHtnvDiLkewlg7LZTMt4W0mq/
JsyXu+p/UHdmuZFr6XaeiifAC/bc+zXI6BShvkkpX4iUlGLfc7ObxH034DkYhg0YMOwxnDsjf8xb
wM3mIBPlN7/VqUIdSYzg3n+z1rdqF5ZMlo7xZcvOFvQnkBbloC5E3EQp13cN/HoadvNESKp1V5iW
uu8nTAudLdRFXLutu0Eckzy7Zlaxc/CYKhlzd13EoziFpsurjmn7lLPZDOwGbqkjNILPWmN6nMlp
OmPhbC/U2LtHwqa0fV4mRMHNqJJb8BDJZlTVfGWmiClG2rd5owTcubiWGD95LtZdxlt9P3io4B0B
uwT8WE3zS1gTIukbSJYNkQHl+ER3KJjw9511yDIt2qYQxz9T/MubmnjYvaGV0UGG3QjXsMkNUmAT
a2A/runrzdYtLQGNveU+hgtMoyDT+wJ4ZOXBhCWgcxN2aX/Tw3YYzqyRkZfEnDL4I0NCfSpqI2oP
4o+j0b5E46IFNQsSOODOZL9UeO8HWlnlvEld8NAgkJs04J24MJo4WjNDVK5DCZ7Kmk9usp2taZTo
VhhkDdr2n1eQ/L025Acxyf5rteovuv8fBCQeocC/EZD8l7/+z1//7a//+m//+p/++s9oSf7XX//j
r//Of/W///qf//avP6hK1n/PP1QlrvgXdCnCkp5pkF27Zvr+Q1biWv/ieLqpO5x2tuc6/yEr0Qz5
Lw7eESngo0jhWibCln/oSjQ0J650+f8ZJnIV0/Osf0ZYYv4YviyEY5rIVnTDYp2KR8P7KUVXmhIJ
bzICt46GM3N4tLUkptKKlFOACvKu4Pwm4UQDKuNYG6MiLaZgZHagAIUMFaIWtBzrPo6dr1GIEqvn
FPZBsIcb3Y3kHszPH7KE7TWC+j+y39dfWLqm5epkXkkWgOuj+T72F1eN0YJZzB5mDwAFdC/SJOMO
Q/rE9zxKoARNBsawhDVDqO9bjcqiIc9rtxheydXLGirWrbu8GjPCHrS9Yql10RguOvSSSz9xMVEV
cF7Zq+KH97pPoUpxlMlHi8ACX42oaMemue332jTPhD9Y7s5wBZEOVhjvWbzth74rLlo4NcEAeWDL
igLChNLkfnUNO60t7yZ24X+IQTZ+DEH+9lSoSF3HMAwEbzycH58KemnQgiDLHmJJyALLT9VDhcvP
JEpHfitALWD/1Hx+X/5Tg8NtimywRNW7man66PRhoEEp14kvBkyyPDFIiWktbXn67oX5h67pex2T
/WO0Nb8nBgMbM6YBXtQhp2X9dL8LbU4qtkOKDdRDvsiLROeQt1zrolgkG8LqHKZJtcfmCxWTTWQT
kySF5dUMKga85KqiB7l1cX7v54YrzRmiy1ip+mW0Mr/rG+NYZCjMvXXdrrzk2YJV57nyNm5GqA76
F1Z+QEnM+Z3JS7QZBrfz89RhM0B0i4iBITT02FGWPw0T2claCglFIlesyuJZ5ZUkyYj4z9AwK5+4
14ZvvypnBC1jrPm/f0jGKun64SvOQ3IcSI+sYy1hW6sU7LuHlDVezoc1Vw/RlFiHidMAA9Ekj2Pj
1X5qbhGj5NtR1Mz66g/PI8Vo6rKPVsUMhuo+Cn7/61h/8+twhLkgal1mW8L9KacdfQ1dd66ah6Uo
vlg8qX0jUFTpCYhybZ6WjVkn9lFkfE4GGs0Yo2ORwtphl0vSJDqyFub2VuvynP0zAWwMKzVMKLRz
mssuYFIVKYMu9b6ImYWvUmsZ3ZXpe1aY9lWDmjxzxn0SEkQ5sH7cJlOcbVt0QktLJMrv/9ZVy/fz
ozc8DkPdMkjIE9+Oy+8ePcKB3AS51T4QJEduVvyk4hQ4M9wEvGa8M3zoBXqJmsYLfVHkoo3SNrPD
dA55jO0TLb9dOvXx+9/K/LtPwGOBYZqui1VT/PQJLPboGox0W2gkRN30rQIEumzVYJ7MnuRJ084Y
PI+PXT7vybBmxpmSb9Y+6QT/OlDpSvM5RrOOazhBzkR5QanJtDKmZWPBQYScR78+OsafHqaO/PH7
p8n4XOeMcIWOdMS0Hfuns7qrIztCaT0/YmvrqJtDY6Nbgwv5kmQnrdRu7KkHRN7JhTAvFNflOizD
vEY7c+odBpwJJiWB5Rs2Hw3KbohR0lCL7mNFkgam4w/kmuO2pGzymwqtQicJIZ2yY0JJH1TK+lQk
XbKn/9mPACbtMUegIpAur33u5ZJ4QcihsDFCGztXBw65RHWjkGuT5JFVXABiGjABudZ2WJLP8MZf
+QZqB21AMeUwKWgICrWmTGdMmX6ayHpB+3MsUjJsu7jj8Q87fZqeCwbNUpAoBQ/Uh0r0BamAfeos
5z6rXcTLM+m9BGWg05egTGQOwr2CLuT3sHc3fFIoqNhKgaDG3h1Z+rYuyneXPa8/TZXh65DdeWuL
U2Lj0A7r9AAJKgl0eZXIEJSIwOwwZiyYmDMeqnB6MthssAorCb9JXwdGIZvGtM8oAF5Dgjl9MZYW
ISLgOEWf76oe5j9ae6foZlCccfeH74jz4zeE+8CRzE2lR5Vgup65foO+f9+SRtXC672HccA6pmt6
uE8cliNaxVH3+7do/bL9eKo60pKM1hwyBvVfTlWThgmmdMKPYjNj4qQfGbdu0MA+Ur/dTI39VkiQ
Yr//ob/ed4SF6YiKJUWeRVH+499nDN7MXKH1HmwveVejvHVxwmjF+wzbj0J/efn9j/v1+HLIhNNt
2xSuTV7DT2XATHpgVcmJv7ElSgTNDJARpmBoD0v3j9fUL5UYn53jeBDkPIsILP2nH6YNNnJbd/Ae
0pB3lQuk9bMG1n6HFYrzgHBIweyY8DKCaox452EWsb8wqv5DRfh3fzM7ZLH+Nsiwf37E7GYTtXJT
HxIOz02SjWeZYwlnKXOfdfoffphh/3SmffvGSsf01uLF5kH//Fe7pWv3wDge9HwUAca6HrEjQJ2U
oDXkvpqf6m1yTAbYV6aCEgKTRuAlmh8Gzu5jk3WnlJjtna5j+Ixr+1KQK1/p3G/ZY+wBreN6Ckpd
FkeVw9+s5+5I3gLuSuNGuDHpwNgfDq3Aslsoa5cNUwJtlaQRBpIZi2nC0XNnJHk+ae/msUupUBM7
QKJx8NA1dhYeG2SAPkrqJojg01ZiB02GqXFrwZkpQQ+jpjzCYiy41d3lupmtNWb95BWWubUNSAW5
VR2smAGZlo8PNtC3IGqy3G9qcap12KJu794KKcYdLFbyK1sqtSrUDhWqNgVgMdQT4znSls/w7a5V
glzTmZIbId0ieOiQmb/oUfUkmTkTycMkHAuISzTrVhPVKe8pedAXMgxsvzLlG2myx2Fvi2OmCPxU
BiuUkVytpCUBOiuWDcNYAhhuEtAb5yTqPpyMiO4myYxNapTzAeg5I5OEGVRCc5wyGQgmBwQ1m6kN
bqd1qphw1QDtCpEEdlN1QZ1c74TeoEMRTmDVMHSYPvaHJVdPNfFwRfiEua6+LGXKjCKsbt2ufSoi
ZTOk9oY9TvBHGhPCLKz2LnYNcseVWikG4NUB/ep7qnvy0HKaMMTX5U6O0FPyGAVEXr2B7Kr8GYU6
+vQFvkwIGc0gu+X3B4jx6ykpPF24rk0rsfYTP/WDkWpNZyx65oNg15nfYhaY2vQKtjXlWqIfJL/Z
poOVuLGgfgJi9x5HhAxZmysINpGzSWB6REVEAe3ITWQL0EKzvPn9b/lr10psOwfO6rygDeRs/fFY
jdNiHse2SR+VmUkwVOOra6cMg/DeTmRTb4l63xBdd7tQz+FYjNyd5Vk7z2vxGHqaAUBfO8ZJfWFK
Vuwxfn8/CrX3qD5oxNj8vzxSdOzCZC9hckytB9h3d1zW6DCwmBk+OpDwdZd6Bd8xMscb2eXEpJD/
lrLYlUPxYrBPAzUOzBDBGeJ/IkDy/Zh1sOWUaneEdj1O2R9u4L8pLnmWgpUqv5rNZfzTs4xYJZbp
4qaPvUE9VYPC0Rq8GoyVj2w7UXKW6nVGFOn3LIjBEd0tHZpjKPu67TQbVRcsJWL8UYlOqBNaFujj
bLbtNdRICZEErY4u2cPGZXawlH//RbB/Pfyl6fy7v8bh0nPWyvm7ZzvmEk2z0NtHy6BqmPSIhk1C
zBeZF8AP6E9RtyA2nxxnr8wT8XftAcoZw2DN3g8K0rMNzJq6+E06oFkIfYYjpxQb78F9YXd1UaaE
k2bzFHQCicbCzHGjGTOLD2nsPUZrV+QDZr7ZIZQB/f1hWBl9DMrBNLSOFaHY5jNRJ7aPfMMJJFrX
jUl+PexBdn2Po4P9sJ+1bWZVj+lgvAq02fvfPyD0vb+WWDwil0kTvaRlMWn68REtUPcL7vH2MU4+
s38Xh9FxD/UoQ07MCgOf6q8cq7rOyddgHQgc1tWpOqkaTQ+Vw0AQnZWrHeZb8MHDHszkJSq8iAwQ
70JFLZu4rPkEwRKd3cS2qEgOXCNyn468kKY7f7XNXa4mdFfTZli30pUKaZ1NgvV6HQ/nZEXnqvG2
UW2yhSVA7eHbP0Xzqe+huVFx5ofcIdVFOQ4e1wq1iYHkZzup3vCrOLR37E/KRGO0z1yFta6rMYLR
30IBu6N2++VsmR4rCNtxiHMWCzF4ezEuxgnnijUPw5V4QOUcoaPOhh1fjdPAjpPRUXFTGpp3hN/w
ir5Rbbq6wCzTp/vMtJqzjUkCrpCCJr1GM1iQHwrAkTCOAhysp9HNqoDFPaIkQfmeT9zSZkksG2mc
K2wZ1H6B4tpnze7t+afcn0+opLu70nDVvjabL1M0ZeeklmyFRvNThLngrGQtKKnAQ81m254XkSw7
K0ZTZOBl2UwWqZegPTT2BgInSyk0xEVIh7BR9quF5tWIp+xyhj3SZk7EXmJp9qw/6TAy952pTL6r
B+d+agn/BlCSHNYgpgLX1UlT1kcnzE8YzIxrfVL3Cn0mlmWnpufXsp0wyDTR9REJOFsWa6g1sgE7
CxwbSZuagkUBS3VyGcBrimVW04mg6fWXotWCzFHhJTlA584DZAmy7j1Cah3FpnVVzSEUCUDbG5aS
ZAUm7q2XN+2pcoaJ70mMrCW6GkIwo7g/Fv7dh8QU75Ky3kqR2yrNChaOG6KrWHFMwrzQFo94VXNC
c6Wn2iY2ejCBNag0tz+wWxNXEh1EKvT30Ojdcx2Ss1ObpBKbeSS3qRpPBOj21+w4AsMjlzTT8+gu
QjCKQ2PjRFb1HOtvFBoTZE8dYjy1YWLyp9L1nBEl9ttUq+tDEy/Onl1DwcpPvXNTvY6LM5AmVn6p
o0uR7hUKS8zkibtp7PyljIsOSPVyAdKeDIqULQfN/DZf7gqcT6xrZXkxmdajSUG6b+PiNsnDr04i
00sdPw6biCwhmtWydkImCttKi8ypTfN9PfI/FPXMrnfmTkrbBPVjmPZo1ZCK8jbBQK+TfaabX6dM
4WVI7HX+lkuYt2B2wUsBkEAEt+UFYgdNiAr5BPbg20TDH7RFIAygfNhlUEn3w2Kj+Us9PChdeNZJ
M4KZglxmavtDOnThOh16bsnyu5jdr2BT8u3EO+OniruOMnWrspYoO9t0N/PNYpBxgwndYu6UX7kR
VOVa4+12Zozlda4hPmEQVufjKfbUZo694hoy5Opj0E6DVaVHtEubCDrEfllag+2iRfZkghs8W0jj
0e7sMjORGrom/PXGuGqiJX8iZ2RkBxMuQIOLe2HU8e2sCRWQjHxMtDalp8bIBPNlOExEX/qJJgWW
SESjw9eGecQDG4DX0rTni872tlgB6u1YxD6eGuzUgiDEAR8X+2miBpMCPb+n3eh1/4W0ognuTesE
S0qyKm4OVIWxvcfXJXbIh9PR+FohndhzkzA/MDX0gE6FSn+U/baeIXGtbIsNadSo+U3nkggMn2UR
hyny0ONs1qixKaK2LTfGKWwF3CAPm5w+RUcSNsw9m+uGkMESuZYnrxcSWFnDmyehF9eGGr8kpfUC
OhRSGlVUmi0HjNP3SMP0g1HVHIbEq8cAg06hhZNjxPfjD7V7O1rax0RSAZxx6VOJIONWACvHmqBL
BDfQoTHhp/EjFG9mn2a0iRFEPA2zeJaAdS7HfML/pNoDUva3MS1QKbj6FXrdsRvix2rYemgHjzmn
GjD3EaisNqyoFTs4y8VGjJOwNdd0IsxqT8JrOaSj4xxQuJNaxsZaA7Z7QnDobvQxtFj5jd01BcXT
whow0J2p8xtOj5tlvYKGQ8Ow5JnEAVrr0Mb+6OGpMSFubeJ0ZPepwdnWUyz5CG0xWyA7V/2aTtWp
hnQnjH0THzpeDRImBis+sSCIjrbeXjFffjPxgG9H8I8wkyXRkfiK9lZpNZeRzkZzsafPi+iKS+wX
N0Tt4FWIE+9RJ2+pd46jFTv3pXGnMibHeKOQIybzp0HqdCr1GAFMJSusxOKZ9pPYk2oEk6yK9Us0
Os+y0i9znfCwFMWZTFK5mh7SXY9IFgZS/snpus9TNXBC1O113McXXmKJAzAodvsolQ5Y2syDiIhj
K5gMR4BqeNf4eLvM2ifsktm2EhHFghgUGBof3O2jS3Aw7SDheFwo7bKvAF8eI+dTVIefWw20QD+Z
zaHpBTSYJuHkHN4RU5OjskywE4D67FMUQUe+owUyTvQwzmjswJtuBrZafNYRnryWbEOSMAq246yJ
LaJZESpYnM7VxxxHLtCZ6my4sCnn0dloFqCOqmrhVAxEMgEt3kcZ95jQhsdbBLJDAGBP0D/Pctvo
+HATw6PDMEEysF/rAwy6Z5Y9wtdTz/AHN5FnS6Ym81rtoaw14kOGMQ1aficGjcMnDmc8nFTgwLUV
DAZUrMwc8cEznjXlbJy9EZqQ8qZdI3qHE8DmzYygra2XFtT+1ywlDCdL7klOcHnQPWHbSROUAxgx
2STVdhi18zABnh7D8F6O2OumjFdaUN/P6ZcRh9Gm6737qs7GzbBy8ZU7N4Sv8aqiQiFDosS0qR8Q
P3PLGeWltoQPTUWMa/yFPJ0IwWO9csz5AcmxM517JFFgjuVepzOnCGlmv+3KFznUH3WPgtnIHqVK
0FlW+n2e4NiGnT7v5775RObMVmjZgzFol2oyiGpO6XKJZNYCCfVPPjhdhCkW5YWvIQE5VhFPG4rj
S5wMQYtqEE2ssarfnIHkFKJkE8M88loBPBHVXhbdZ/azLw3ylx3REdfIUOgIjPi1Cr/QAjhHslfg
PEqivA2tOYy2etRGNd6USTZt6X6OCpmPb3CWFAMyYUjdXdCkTr0FT435i0mbFyeFrw8VOX9dePnt
mELnv1p7bCLxipzvF4zrYipwBJEOCB2HEwDuGjzOCCUux62Byg+0X0yKNfoiLPkgtIbIaIJhwJ/M
niXEqbbGJeC7QGFZKS/eVuiS6bd9UqTGAN8UookKnrDnjlzfPF8Lz90xHyT/7j4FM5omxbkbbCh/
eu4xpu5AphBBuFAjFR7QVY1ZM7dLaFsta1xUbKU0LiqPYM6VovntjdVJXz7EqNw5k72bKAykSB1E
tPirZwV92E1UYLScAHgX2jPV22UNQOaktPhsKEI1Ra4TKCDIsMUjBV4MPkFoNM6WzsIJ9HZCWT8V
1QkNP+JiSRRkWL8W2Uj/lBsdEC8wAl2ExZOIym7Euk1EJaSMMSwx2pcfC5qN86w+NcJDZDetpm86
jynq90VTa4gxg5qizR9Ke9yCmGSyn2XuE0NTIkhCH6CKESRhnu7G2rwxFivd5dSFN9Apg7mmBpDr
hkdUSjvZyfhiN1AAGnf+3DaL3GoVNh18UuUOl4a9b0h02EbU545S/eWYeSa4dQ7wvmdb4UxUYHVB
V5i7iC5tPX9y1zZkakhyyBNrGxWFyzbvjXwKnc1Y+qmIvGf0/cXG4yU41jp6chZSlGU1H1enECR5
ZeovCcUbgmcETClf6ll7VDEoQIdgcQ4jrNZNDagnLYLFrswTf+ljzMXBZnm8SHmC2ZLX/kSEMSd0
t40c2p14nbNxOgJ3PZp4i6ult31STs4OctXK7c0AWR4/Tus+5sWNd8XMYsJp7tM29eAZyCcsAl/G
vL1rqgT6SdX6Vs0V7uUUgrUF6LeQXUDJBZU8ftc0fnNHcmmwRP4yQZ+rwvQ2wbeycfnwF1zIgBn6
ZeN67TZt4n2RtdETztZ7kT24KjbhW+OPcxCB+U2LuWAAaY/Wr9mplaNXtDxUrci5zyeWNImX3cWM
J/wxzV6NJH5zG4JL9OiePTLNa6QOnUGrhFmJCslBkc/qGWMkatycOpSANGxWOY6aIVftNiJgORB7
/I1UH4R1+XUBQibHIk1cHM56FlntwxLh942XE/ZnRrleYgZJF943ZfcwSjRA9HSaHxvpjJSQvYvn
DWbAy3su4/o84RP3iZbzgtzQDv/+DuMWCUK3NX2GzK8qbqojTam17Yp67y3OJe1JGpj9FVax1yTL
7jVbPU+ucve4kG6zkVlTz04GV57eQNWLnuPeuDMixLaT7CoSmEtOL1yjuxJcXzy30SaZw/i6tnYd
MPU8LM5pgxLY1oxPeWQ5e8z3j0jOly3yD4D6mUOMyERCTT3ec3m9t+xCfHACxoYxzANW+JVmgtKO
GPjLtgtfoxZPqUasFsZI9cSA+g4JeOUnZItAdFX6RjbaA8meh0LJD9ydArefwDreu5TGMbABRsxb
4inkWVS0FTqU+xO84OOIjeIwI4Lxm36d+jGQ1jSqoG/DoFkANiS2dyvUa4HZfQOqa6Glg5EZjUW9
m1lGzt/guJ8Vz4TVMxdiYdxDpEbjH6EUrr1PFBzLXlMP0Rh/dtd4GrpZY2/r2UtS0ggMQI2pU67I
xOPbhwMiA/kG77qnPWZGAMcK6jdemiw0DSIdNOfCDb1z3WIGh1EHK9ScbHAh5smthlcz7z+jgQGj
jFuZpYt54u83z+wED2zmuXNxcbrGPF+3/WJBGUoIPJlZT0tDW7n9lCKEcL2NCox7aqBud2oZnjJd
Pxtp+pFYBO45ZDUhB9hgEaIX1zleshLaWkPDWYdcXEzSXwGtnOyCoC5ynHmrfcdO7AeocF/1g1Z3
6mZeSkYBuXy2WzK/a7zZnKpJdkyJSSTZz8FjitcPTrghQ8Kk8w/XLCo4NvTJoKDkCdZSvSHWmWqm
zR9cy0P3R59Xd0xNSRLOj7WDf2GS+oPdWOVBh/LS5t17heFgn9vFO6R4u3P6Z/J4iG7QIxaKBC8w
6Q0Q8RERL3H0Fu3IXNLUPidJGmBfjIgmEseQs3TNHS1ZRr4YPfD8IuNOnqLXthDPCWA1FVpvmqtf
2hRpJ4H31cpnoquq3tjlPXOfZZkvZDIpHgoVsFmtuHEPVEPnMmpKSVGcBpMJ9Wy6J325dO290RLg
kTnlOYu52l2xpDdN0hzLjuI1GparJaRIzyvjQFzmsO3XKUubgwkNHZviyBjOJZJNXmUvvsqbkWSW
BsODOWQgBo0o4MHS6VEUFSoJnLXkLpX7pEXwwdOKnFXD+BSl8qaL0QhNDc4Vsc5wRYthpCt1tVEx
oQxj3QYaEvvAMdt+N5NTOcUgiSO2Q0Gp8T2IRYj/kPo+wLByGIq+pOfPXloX9Gw++msnwiqasrq0
qKFTZiz4uspdapiLn+YNMDGNAG101a+Mg9YLj+SCYRlw+FAvTbWzm3Tudbxq/DFmtBUsw7EAz/N2
qlxek47hYeLI6c4l2XsfE+jE8odGezDaU+Fdums5BB0HBwWWeBNDGmkD6T2TIxvj6rkrgMfYTn5h
V+lDm+oWQLvwISWGPQBCYGwigrywd9b7xOrIPCrEVtfI59ZhKGyc2HuYdMidCXZJpvqGdWZjEweN
dcVuLNs1ehcYKryqWIall4tJG6njQlpxlAtXmeUFZlZS/c4HXUcTPFf5S80Qh3zJCdhKtt4l0Gsx
yYcdvzXmytvKGoJByq95ExM84rS7WSBhSAEkmi3xAgUuvEM+eRcuB69PJPkXG8rKfmVzc9zS/oPS
jJV92UEj2eCvYQSSqZuwgYFCrMbkfu0UL/kS5yeIbre1rhOQR/McS/NWUySYNd1T2Fag1gS4aAO1
UdEmV1C1/UQa+IfXQ1jrXnRbMGL9xOykuIQeAJBSY8CArXK0JSIV7a4kny/sw1MtnmML1mmBhA3Z
VpPuUxU4PXDW1OGREKJjhTjpu8yjYx+Hkw0wjVTGiMNgEbdGgokC/56NRxnbgOVAXxku8qnRsO0b
b4uVr9HdZhI0xnyRNaAkmj4nwlx9tsTAFa7FfsWQ088gxW1ND8vYOLCc4d5NGGf3w43GhtPnNQhG
zdL3lQIX3a0XQeGKlBolba+saPgowErS2Ob9VoNdg11M6VumXDjbw/hrwXcV8DccktrSqVRbXQOd
jnI+HczLEmDFNpu1jHYOSueStuVuWRfLupb06KlCTq6RKc/ite2BZoD1bRfvRILsLV/FI5CscYxJ
d/vtb+7WyrjHfhFgw8C+Yd+2EzmdXXztJOZIPgGhOdTHa4qJNSJTJ1p2sIncarzQO9ZGhBVCh3tS
tAAp1pJ9zKOTKkds2DhgHqExRofcVMlnB83TUmKX4cFz1wwXmV5c4vts8TIRit4CDs1dKCKMhne0
IjPf116cR4gn7qCzZ26kgSkEdmHTOSi8oQoEauTHxDOdWFWz/ZrGFiV7Z111tVMF32YnA/RG8qW0
K4bzyQPzBObIrhiOdVmRmZ5m5YWMQQvLlvtKmbdJRix8br+JKf3qJUPOV2B98AtNVZeNa49LyIlB
bcEO1DomAQZmPYgktroQAJoLPgt9w3IzUEmipyFOvIZPgc51OhhAHAybbaxT4s9ySDnUbPGHxZb1
s3aKVRboOFaGtgsLDkvTT5stPKkNbM0ZADqu0sAplpscrMwmHvixEdPU1iF4wq78XvJEO6SLi6EO
8HlAdabDuHMY/2fx1xTrQgYHYsv+09rJ4QaDMtsBsjboh87Z2BKNUGJawRBFPCpXTZ7cDeYZ+0x4
nBTYX0Ry9xk4GvYIitTpAjsGWSsXhS78KYSeAtUy20aW5+KX57AmKCjpwMNZHMTkoogre8GpkcxD
kGUWwx/rU5o2dNRddQmCD/fHWGl7nWBV3PeMiS1aR3K6d6FHAIpum8YVaXoHWLxD0HfeXS/le9+D
R+q6q7SmKYcqs+3667lhIVKohtEWLZjB+Goxm69Gor2D9KkDg2nAYO5TPWc8FcOsDulTCRwF+N2R
sdCW7RO7Hi1obSI28P5vXAwrwKTXGEpHHOhQnuZkKBmZcJxwZB86mX5JprIg+MC+rgu2pZ4+IDzu
ePlzyNp+ET5XmXmylXrIS4nlVPKRwXgCjpxEZ/I7d1lnUVgli8f8m7YSUdsuCzEqaRJCbjkQrkFO
LTUeEsuEpmUOP9phXXJZQGjlmPp2gUqhcN0XbXVbLo3VU2Gx5/KqiZgly9s5TpNtvVacuL1OUQGw
oHC4d2IoohPXOdqJ+Gs22x3Eg+aKMRPtGG9m6BEWEunMbNdMZLpV2F00vAVKToyGmzSJTkUDza1s
8gerhhxTtc8DmAAQtYO3Nz3mftyhmXA5PPgaLOvTHGRNrC75ajriJ5jP8HvTO4MRQVC67aVHTgUI
ZfLTrJgEcmFzYkeAclMSXbwIa6Ak7g6QkjZuuT8eWsm83h2dzm9L+zRn6mUEWp4tWxzeX+VcaVsh
spaCLSGYrxSM00yMdUYZwRAIISqIDA9sYfcVTtmx8x2Qk8ygc9+0EXkSII/JcUjfhnpqLr3B3cs6
fWun8BxmzLfzKajhQG7avjuNmevuPXLzfKsEb1Sl8G6mchtOY7Zd+c+10PiOEREdFBMKk5rajQRY
Coa0qV8SARfMmm8wVmFRke2LYyX3NsA7fLjXukEzzwRhn7G28k2Fg8RFsrLkURNgz/48ds68Qez4
kpOIuW3L18T7lvV+TdGO62gK3/X5Hjmo6cMnwGBO2YveWfUh5nwXuigTMgoofTjG2tPkaowa8J+S
SjpcOLXX+aCFOd0N69LGIuprVcUdSLa6qHJJ0hU2IAxnfpxEt03WZ9t4mreYMCHeAgXwo/kaMYjN
XztMcHjYGdRz7ffL4DDA4iqbm/SrvULmofpvJuWK1Y9Jz8cQOyqZDSNsZ65lmOFmsuO70eU1rQZe
UwfdYUp/ArIGGmwhoCuWX9A08N2q5XPeMRPyGj31VW4DhfFuuEZ35sjcQxs42Bh3P/fD9BZnePn+
sF7/m+U6UhTUt9I2UGyLn/SLsZWymnOd8rFK9C9xL2awEKT7jB9L0X4hnoZAlIpPIF+GQ1lSTzr2
fYnnz//2uUgWDhiCdr//nX5V8CBzlC6iRdKYbMf96VcC0tFDuHKrR7OqsA+LRrFshK8nzOZYu5vW
ZsLozsd/+ofaloHAErGja3pi9Sd8p8Ooq9lK8ZhVj0satZvB9d7kDCzNQ3oIpqjEjzoo9+P3P/NX
04PF3weVFe+8hdT4ZyleqidRahhD/WjaNaawAcmXtxBn4Ob1JQO5Z7t+NNieXYTgtje9YSJNIUlu
ar0Xjzwa/GB43mvjC1s2zPF4s/Y57lTqWP38h1/0V80gYh1HwDvmW6KbP0swKtK15krNzaNutGJX
EjOUmGGAo4R0VclHY5W80UX01iBh25nsdmbAzr5jSOz+swSkAovsD7/SN2XMj3JYCaXIsTyE5Q6W
mp90jI69GlrGTD0K0jk3FR1gKLsDNgOy43gCsRTPIQDRXeqiVNVV5LBlra7x6wqmy1+HpvrAAWSd
jbndTo2Sa+lxsRBugUGagi+2hjaYmXEJVfoATZerEUxHUJUEIiA92/c1gnC3liSvetmbOYgAATAt
VZFDS4dyuRd580xAMoGbMtPOKUcByEjMcVF25eltcRmVnDettq49Z6/wowRojNGOVx7MfvLSWUo0
RXpESMjw1qlvxiIkMXlG8yA0oQe1QXxF3SW3VoUEK5ww3BKo+ERzPpBdeFBWewrnbDsTedHIObrC
0G35RYxw2PD4RscvYWP0R2+NP5d5CBmHuTWUXVp7K9oRX9b4lU3aa8I2LRDldZuGMFs8snFb6YEA
BRVmgWloTXEfL8uJobPml9DssU8hnGC+tU2Spt4OXB9bS2XlsSQAoRLFZcJsvYPtbcos9Z0XBkID
keXTcVSs5fTaAqNqa3fsM3YsTQwG/+bD0lasgdwWHhxR5AfOQDzyeqMOWUcnrkmC2DRNB11Sjgev
714IK9iaQn4ysmVggABwVq7yHxIx/y9357FjSbpd51fhUAIUhfBmGnFOHO/SZ04CmVmZ4b2PEcWx
HoEAAb2CRIEiIT3DvW+kL6r7qqvzllETmpBAVXdXV9Ux4f79773Wt9yGhaMsg84ljlccc2yRSFkX
gUGig689ypCLDDnoHQymz6qovaVTPjG7mKmmUnVRrGzZldai14oYlch9oWcoksRiF0WYQyRzxg/p
whZa07kAZoSqlD2V4IUEpDZc/roh6Y4QGfUvAqk/xMH+nkXxdz7Gf2+wbA0TyQ+8jn+PwfGf+fm/
/+Y/YHb8pz//Hf/9P//j71yO8yv86nKUlE86XiWRZYcZmDHDq391OfI7mkL5bxgiD2pN4e/8Bs+W
JVVkrZjNNqgj5f9rcsTjKLGxmG2Jiq7rliX/EY/jBz+VwLsYqqnof6VlpYAq6O12O6MjBhn5ea7c
guvqfYzb/dnDHNt791iXSZWg+WYpPxHjK3yBrxwHv73vB8WdGKh1I9d5ByXanVrCaq7FPj9m/q0E
CUaEQHPSmurZSwruG6a2xrA28q0gEsx1VTbrhD8gknWj000V0b0lDLaoonL91CdAF1VzbVj5yowf
QQkAkdiB6mZi9vLV2T7/sg58bdSTzfn5/9v68NuHnyuer1Zyg8ScNPKDbheHm0F8i7SXJHwCi6HO
DvXsUWMUXbxm0rsxHLtXCeyjj9DqLDKzsAYmDefeqtgwH4XH8IVfzRinfFpP8l6S94dG2JbptRHf
xkxfqtSVgbV4Ng7FrPaXwzZ/Kt9BBjJQsoNNvq7X2SF7qgM7slVXXGC7Wo1rb0la+KJetsthQU67
re0nm1VhSUm7CB3U94t4mZ0E+4Uce7teelS/e5ifjDqga3v3uDV4SLlyciP3BCWto3LjSY96cUyS
W5Biqbg0lNsYajTWsj65t5A/xzC+TXToI7O61qm7E0xu03fRjo/J9glEaU5nydbwtUE1vBIUx2AZ
ZcwHgiN3tZrYXe8IzXIRM83lTyiXeDyRTAXcDmRFUt3whuwtm0pi60vSvOdG1VYt9316VJu7MtvG
41rR1hLxo8FaIkW8O5ftyfS3UrmiiFe6z/TcFjLNs26d5kB83BjYgjZeEbWDEczJoa6sRZjGL8Gi
vcVJpTH0mg7aIdFclZ3QElWXdlX3jCHsYjlQrt8J6kGHh9eMC7U6EffCD4bAAb2/0CaW3A4fe0pv
Ztvds/oqvrZY0iIw7XQGTJorbB+IzOTVuGCkq8EgV5SpWunor7l3Ml/UAF3bqubA1jryynV/HT4g
l3LpCd33OsAh/1h7q7G+qVNoIRJOeuwMSAkdZl21cJiHy6hMqdPG8Fmfze9OtUroQm9pcgzEC2t2
pNu0VQNi+Yxdli2UOxQ/CosacXQLSJDheNeO9H7io65vG+uu7tzSlV3IRBtlmWyTW2stb1lAXc0l
AXBBoinD3PglC48/vsU+eA1/u8M+FOiDLqXsFCww29fJ2duWW2kdnJSjdlC22XE4ZtvsIJ3Tnzhv
Pwj7f3u3D32kaEDhJca8W7aHiHKszsN1/hRc+ys41sfqmD6O19myOpjH/F/7jvNj8asniDwaydQT
Tb1DLrr1tvrdtClXwSk+oIQ8advkKO71tXxvHpWbnxxRtP/feWp9cEh2Sd9Kg6S1O+VUlsSE2US0
ALeQ7rHBbYeNvk1uhpzmmZ3ejVtpU6715eTGa26BbeW2W/6fWy2UTb3N9tar4nb76tycCjfcZecQ
qDthlzVZw4eGPbBER4aNre3TUbTV3pWJJJSXPlwXsHIUkiOTbAeFZyAvsLQx1ZUPqLjaF4k58yXE
3UhuGEkr46KNnGgpLXWaNk4nOvtj7l6ob4bYbUcs2Y72UOzlFeVaOeyb7iJWjli6RbNCvi3VW/9o
9WSN75lE07NJUAW/j+jQ+Np3MbvQ9yGFecaIx9bf9Rxlu52u0ot4AFMDd9V8Lq/Ko7W7qVf4fkCs
apSHuRMfmjUNMTIM2gfGveN5FGzPTQVmK07LW254gxN0ZEa4TN8dc1FoKxWvNMmPPErwTzbr1ndN
Ge3Dti3fLJ6+efFuPcT1a1I8NsqdnL37IiDvNVT14VU+9DvhcQYdIapVF9Eq1beFv2bUW72JL9GB
tux7rdmEWVSv/sv02Bt2Fy0GwU5fhrN4IQOAh9ZuiJ860EUpNbUjgJJBCQSs3bO9ZE3eDf9BjDIX
RP2OJHR6DY9QZdf+urxTyoulzuuI4nCSrHW9G3fgZ/p7/Uq8Ei/JJrhRHtolwC8XltohOeTr1qm4
iZrF58ohBdyNF/4JISFYhJ7Ho2uBTSidjmtFRmQC0MtuNsoiceNVttYO1RLEozO58qUfbcI1lzQ/
l/GRZgqJfPvOHVzrJL4H552/IA3LIWPV1uyet48cY5M8lEvr1N7pCRefTXiiYjMSPrDobYyl5yII
2vIViw2TSgddjIL/8y1iRHI/nqSj/1THq8a6IFK2xzt8TLZ/k2FkQHdGS84ZsxfxzdqVV8Vj9chF
UPIDUjixvdOiqtem5ahkLjraEvWw5vjvoptly/AWMq4guPTfAXc1N8xPneAklexjbwnH5K/yAnoG
MMGWruhHmYmrXMQz7iUzu9IwnV2JG+FSPUdH7VI+SBciPfd4sNx0qezhqzuxMy6QrS8m+0Z3/HV+
JTzQ0tzPBxOFhONtn5qNxZ+OXMYzi8yloXownMJ+lBzdbW90t1kRgLku3cfBeR2Wpjvu489orcLH
5jk8J0fvGgh05Qx8JbTwZxAQdAV5NdWWttOWNWuBa5YElGe0ixDvkAME5QL0X41q6IXhZbYQiYG2
VX3X0SYuiO5g4RdLYOKUF7Y+XnHdDazBeBNUqjnbsi03c0nBTG3187zffqDHamQ7U+9pfiL4wrhX
4HVz6+vioHsLVHExt+xCWOV77sRple7TYFkwZ4z32pIZyCUU7vInw232zLEYNqfoG9/70iEkY+TC
lw9Ct6oV/McIKNzBQpu6pGcaPxFlt1a3ihtRLekb6V66V9bqstmo0PFWSb0hneM4bdpjedS36Z2w
m879pXtFUTlUa4z9VbngjgS3EXAl40CjJfwKQie9oM9mFMc4JZvxAORebELGuKSjdAs0kGa8QyzT
s3kdLpqyrurd1JxlWs0iotoawDPqcDDUZ2880lCcViA8+mFb3GfX8c7fNfs6htp6J0uPhfFixU+6
cG88+FP8WIsG6lDbQwpJkqNd3/jjO5JcdsjRbXJJhuamzpIXI8PLh0bOtGU0jXyOdXQYIpsCFSmP
bi5H2qadzcQBAdJDd9OdrfsuKZC9l+VTLhOBark6IG8hllO+DCce1Ndb+mY+GlfyWTyPp3SCFEu9
B/noFen2Y3PVXfwH9LkJikvGuqA7SwLEFoFETSjjG2cO2zhe+OQnKy2TaLbjo7IbhpHhrVptCGRl
SBlSQlVXmYDa8Np8az6ruj1rljDZ4gU5Nif1Ub+myGnHB1XQN6in7BrrplSF9sgzYqD9/RyGp65b
+d3GkteJ76pX+efI23XZmrjh4tq8E7uXuP48ShvhIb1rHtSLyBXXaXaZ11RvW3LXrBe5XaBoQinQ
c4vnqVOgXe/uphZfgos+EO4QUGQBNdTC6IZ9QSns6/4BIBwSby0G9b8o+iXemVLZBLc0hlEKqjbS
voVx0LANjIxFHMiArDAIfHXrKpXczNspUJQlt1BOrbBiZ1TtqJ6RFOp7dR2fymsAJiit77TAaStI
+6hnnQxBMIPGWVVGqYdm0y4iZ6AQ9ZdqtxNjN0uXvQqd7XZKucJCR3xkdeOreXu0QBfv1f8cQLJl
dHBXZOcxfQQHi/7cJdZUGDed6pKghO+NKrP3V6ICA45RrE1rP32blSX1SpPgvV20ZkcTnecc5zR6
n6FQZ3nfXEauvWIdVM+KQljiPlVfLNIW2QBqG+BN7O2k6jasZtEYwcQEXDQOWve0wI2LtWChSYDE
d0OCh4eZvczyjI8h050gvksH+mjD59C7Ydk0KGAg6J7GO56NF4DGNXe9sFPao9Ye4wvE/ytCUU7F
g5I/JQ/MYfL78Do/KYCqfFtq7iCq5hvmWFfS05ln0rJxittwAWC0KNlpBYkTDNxmayAcs/LBB2Zg
z+Nua232ZArirSTBZZRIXMl2viQhoe4ccTOy6q2mZXyukOCjxHrx84t8raHV6mIcBrHdZzftdcCr
gVO7lw7iTXlm/F5MhJMv2XWQ0Mbmcrj0rwxLyAHmosPh2ZGTGjqVA5KMrcErJuo9Q2r13rgx3fqc
aE6EdHDhsU3AiXHdPJmeHYqugHy62BnqTVXAS3CYFRs4TBZxvSZEdVG+EO6a3Bqszrv2Orskb2Qt
DweucIi2OXVYYOcv4Xu0HwAD08e09dtgH98j7mCIAYRFcySwYGTYfS7vLWoy3xkZPmJ8lNfwUrA9
QKaB5Vm54hWn2RQdWXT+UziaZZQT44gaMyKaiYeR2Cpr9AUX4UF31Fv6w6wA8RtQPAuPrXiM6gMJ
wba3rdgu1fWdPDDmsQu3RzgcdBn2zQV2rFVRCbaKhql8biGv9G16ID1hyXbakh76iq5t/ks//g+1
0v7fumRHAu6z9/zfAhJMY3f2wzbZzP/6b1DA/uWvKGDzX/1Lf8z6ZMFCkWiFyXS7Zo/mL/0x0/hk
6LAT4PgxOZS+JMj92h/TaIKp9MD0L70x0Fz8pV8hYKr0aWbx4Of8FStm/JH+GNSCb+6asHv/fqdW
oQSzrNBj3oDtYcjXlpWokkp9F7bdcCJViEHlVUX85Gzy1xJW+3hslHRBbEMojE6tBW2BABTyvjyt
MrNnXhw1ud+9tdDCVWKAIBYD/9VyQQc3AmkyMfIFIbVdayxMRfU7hGECUminm6RSplIozZL5VASL
EWq+F04ze1kkuuo5jiuxvIq6QabcMTMsrBvU+mRgOJkFl/xz082EWidVpZ75Y9NKQJ5suU1H+gFj
gHUSoMsIogEpbtnA9F/1SeBTnUyDiM3AJz85Ri2pV21BQVy1SkbvC1/mCYlLprZrJbQqUVnok+fj
ECPBishHuxF0r5FsTcw7xZ38RGPnSUoxvXgk1KPAel2QYI7UpMYeWR7MziBUNzY4FE+TIBdkRXuy
ksR3qq+O6pNvdJ50BrKpZSdzlHMLxQozL1qVhqdp0kUq8sG/YTaTBOdw1LTxCCJzLNFsewHdlZTc
UwLW4VF+BlM8EuaXRWQLoHkxx0trxMO4aklwyfeMmZMQNWcuxTsl7k1qElQ0E+aMwpyCi9lOlUe8
u4l/9zAN5gyDI4AuQ1jWWQHWZpGsJXIMJxKxX8KQaKFlUVUx1twutVis/HouW+osk25IE1RRz8gJ
1oYLZ0Lxl1URsgS0HU1GIoCbqFhHcVdU+y5JtRQsURZXgsiyn0WyBTVNw3PmeF3Wls3Ca4Mcez+x
DpMf4EMMvIwtNJgs1iSJMUZX27maxMOLOiJNpI6vY5883boKY4EdhVRoilvAZ5SeEBGiodKLke/g
FL0yKmtNJxiAEADVm468iDXxCO3zLDyouloQOj1KicpqVRt92mP36blvljoBucZ1JAAdznksq4m4
b8NGFF79oa29EhmmIqRkPslRWRIu1ow+hMtcA2J5z+TJLIM1HxqhR2RgRL+WQvK2AlQundBlC05S
0bLBxi5MCIEZoaMX0ReYEqQCaKYVjKehSgTpJZWkMbursRSrGm1CsKzvwUBuAuy6zPLggCbSGG/q
VJeE64rJPltAWGeD7JAeVD2JemlONTvGVmVXXSO98e8iM9aa/aTA+SwXvejV4Y2aimiDpFwt+jnz
3ALiCV54yDEAB2kouRB5A+kK1IPmbUzR7L1NDOUVFZVloozfkY+thM8WLPTqrmX8w31aEF8yIqjH
JtLOt6sixC9k+2H20TheRmHPcWMzomSMAmWVKjqVBfxyPTKuUb8TzhwrlhYffewrxT5UxTZ7DOQW
drvXpnL8lohxYT62olbgTsKHOI5PWaWGNYHfsTiKO80r+9olSXroj/ypmm7mwCVJLB1qESMnHzdE
HotI3MKETJQt2CwsXgTO5AERPjdGk0FDicqsMC74CdXgBVyqYe5GQ1Wsw2BoU7mMGIWqO5J9m5wu
TGXNEFZBCBKitlqCInZDlwbCCwKfvAZ6pUUjIjxYi+sATDUAcE8L0xV8DwV5ddST3NBv5Dob2lVt
1LLOwLvUKvIF2MYfSWcM+iel78L+IAHloOlBBm6l7GqhaWoit1tUuU2Gz+SIbMOXuWT7dkzsHIiG
ibV0rKug4sAIQnv0+ziAJUa4zng0i9jAxBXKLXhkWxckcSDvTlLhVwVKX+3LoElzZgJi1rWhg4s8
0A48sSIk4I2WsB1CdYcqxoPc0xcAVnU13Dd+12twq+RQv1bTHrCC7Qnd2LpDlk/4EYq+JsqawGVQ
BMfAGCZ6vmoxIPiIc7UZz+psizx6IAqmS18LVk8bTuv1/k7mbrTwy6RxuWCaDtJPMyurd7ES9Cbd
M3QBDshBDBG2WnvKgMG3CrpLqZRt1y0I8yX1ok/TMIXnHgC5eIdTZrUEXqcJwPYkxkJO2alycYAC
EDqibkRYCuKxJBOItpaJHeFNmcOMBjafg8TUYqLpMlWGGN5Ugab759ny6B+lYOylLeHWU7RH7QLp
VqkBzs+JZoO4JZ69KO95LKLwidGnl0vMiT5ZfEUmqe/odIBus8KO2nCprVYdDzgjpXe/ymLvnfyC
rDkUqC3rHUmAkXg9+hWgXDsoxgC0hWUUBAEmRptLqyyRUKhOXRL6Z31icbyta0sNHiJ9KKXaMWaA
52Iy5ccwFd+BFicviarHaoG7WJKyc9TIcrkskY4KTpz6vugtilKbd6ZCYURbJGZN52qdGlqLQplE
GUJn7eu4uMI6q09eApqcpqfQV+EOxKM+3UyhRWZknWhBerbaVAn2Yq0zYUasUkfGPeKSMdn1EGXa
NXjsVljoctQpu9aTY+EhitQ2iZy+KAPrYYYHo6WlAIiYoYsNsrjY6svmvosSDGFq1WUkSAYAaqAB
mGCAjHVXyUIKuQSD+BUQhSLfQmTLvBOLNpJD6DMDYeCRHqTitaFPMlTuFgHeSpuwSRM7JSrjwZvq
WR1H5dcRsIiHqmcGMgZxWGLxJnGLBmZfddOTUSDXeaxhC2tPSR9CoVDB+QfuEPtGGtpZyz7ghlTy
pt+RqmeKN4Eco9ohJqUQLIdnQpI8EhrWMpnLPUPeMkmQu1cSUQrrUJS1wJlNu55iX+Sl5tw3KTsp
6Kl8Uvr8UpceawIaqsek88FqdvRwiGkBa8j03rBl/CgZ/rqkFgrVVaIB8Wud5/A3FlEtSsk+4V+6
5qAtKuCaxsYoT7tQ1pTyLmtUr7kMDZmO8ATbzqffpZYpVi4WBk8n526oRKshMYkABgwmtSh7os1d
nWYvE1TuzHPzUpapRHqRALv2hWIsUMg1ji0V/kjrxcRqryaeICjBcwI5etcLs2iMXYzGFmFIowRW
r8OAmoamtEynWLAQTzeGitG+qUNF1EB9NmQVLDiEPX5WoWVWLe3ErMi094gSIiekPI8m6fJlN/CH
tkT/zhjJMx/oBxuif4CP/Lf8/M9/+sc//cuf/wv//uc//dOf/vFv5uTtP/8dv/UFofw7HcH8in/Z
J8mfwG4CHRYlXYIRx+/8RUcgfZJQewEoFg2ETxpjrF/3SZLxSWJvBQvKRIGmyhbIql/3SZIGK1kT
2SWxu4LwAhvuj4Rwf2ubhIdA+rBNEjySyGOvq7caJKwIGx5V4asembs+gk8SCt2Z4nUjV9DTs4wh
dRQ8ByPpxP1AEVEo668O6DdG8194qx8n8/PHmD/eV3O1QSPVrzfGehsVxF0KpQ9ipkDvz220M+lU
kVhpwvdIaUWPzd7UIpMVqwYHPrWfy0i+S1SMGrOBWuqkZ9Wg4y0JlAYUFBp5SEbqSlly01MKOlEw
3iUN8q0BP7ej59GVbPj5laRiv/RScZu04WNdTnfKEG6mNCKYO9gEpELb8lD1a4gZ/hq8i7aczBl8
UvIhESm8aaa38dN8QfDnuRxrV9HzJbyPmzJtj0aK1QVyLMunSSnaa+JjKUivZDIRgIL50YubpZw3
myxhXZuBGXnHP8ae9LwfH11lBpx96+h+mJNKDWT7phwIF41wonT48lhDGEOEMgFiFEC4nYmfYQ+Y
MEcPJTv0iv1YRI95ZmBGj4lrGfwFD7NVZ/TPhJTSz4RPXUgNWQjVUefXfc8W20SA5bKBTUkcYQcI
W4BtYr2HEdAtqzElu3fqaEipQ4KomyqNhfdmBk1hEKdcKY3Nj7/uBzrUL2Ph+WL6MKTVh0bseEx2
29GjTZ0Eu0ijiV1SVBP8KNqdivqKet649xQdlIqB2RmoKhxUf2bK4pDXI9q//nXU08K25NfWbLzV
VMv+zJqnvyh3c7mkbZGefrkZyC6ffnKq5PkzfutUfRj2xrnVsZURy23l0W8Lpa0S9SdDkVei6l2F
gENB39/h83ukTrzT6aVaaTDHi8D9IH8umU3EEtx+gBAp+A5L2lsK2V1GfjVkeIu6afvjY/zNQf98
jD9ILIOsCDSSKJCmtvSnLR3kCTifNrhSA+JRm8F/rTQuHhMathJdT1VNtYw1d612ulPlxT5nwwsj
Of+JHHV+XH3jsInz7Pyr50dTSD1a5bTadinz6JAObvsaEKX542/7vbPykcOZBZZObVIhXhmLfZmU
+7qhCU8WV7PQOrbzHSAq2Ot6TFVHodJyrQdB6NmJnF77aU1hKwYnz292bY1W3k/ilaLR7sZ88ygm
8bUk1+s8Mt5+/GlZUL55LOanwFfHArpj1kyY0bea9DaQuqL6b1aKKSJiFE5jOyYs9Mdv9OVkf+uo
fxCDaTwNwzRsUXnk7OFmIzvDcXX0V51MY7cFFiYyEVJp+zNg+PF7fvdUfFiwvIwQXrLpy21vTdfq
aO6iGI8gFX4CMkF/j0PaOdU4CLex3zrhGK0jXQOLpYON0Ut25U3D9dGQhd2Bj0Yw+hCVJGPjPn2x
8p6UJ3OsHHJE05993u9dmR9WNl0baaWNxLtADXnE9CSTg4VmosSANZ8OusnVOm/ym5T47IDnlGOq
6X01F4ymrxFhhnpM9tNm0Uj9IiXTuMfGHAf6rh/C15IHeD8WGIzo0CL8FbDH/4wKK39n0RA/LBpw
eMo+UJVyaxSl62s5hNsMgS7iKEVn3+efpnhyJ3Fbyu3K09l+5TJWJMhjiKVaTThVZoncAQZ6VD6S
a4whMV2WzMuEPFyr4vDc5ioemnA/atG14pfiTy5K5XuX//xk/eryz4gkH8l4LbckJoHPhp4qtLK5
n5oC2HQcdmhLJn3pjwOevKEd7Y6cbugf+Rv+sshO2FYy7oKjnSYmgUuzfddAJRf7qm2lMuozj2kk
hg+FWKtklcRJiibCg6gS3SmedDuSY21JdAgIUVsRD/gs1lKw9C2mnYGIsUrMYayNOzM18F2Sh1ig
pfvxnfFNSSiPZPHD0uFhWjFzVYL8GQWMr8KdrnvbVLfeOk1a5xlTsuqB87nTJsVVq4YdAn5pMvEW
P37/79VwH5nJmQm8Xeaa3cY5NudkGlPyIKmPoFsE54Kiw8KWNO+ai0WVi1exor4WAn62sKUtZVhK
tYLcSg8WPXgyatzT7echRZJHX7PF+Rn5GMOgrGAU5jwFgH8WZGpejDHz3VBmNImVTCnwRCc4aQmx
sdUMU2UWmNoSowgShVbem9DhVuTzrhNPfp4Ai1HGETFXormjYMQI5qf45JR6DuCqCLzzSvEqr+Qe
Onv1RFw4uhbNO2tjgFc1F45d1tzGiXEfKPFjEmZ708zXagJSwVfWxOEuh16v3DJQfyK+/eJf+Ovn
LRaY31/ahlj3pt6R6yoOFMC1X97AyigXRaey6CliYQ8BakOlohMqtA1Tuh6iHv1Ff8FSDc2QQsVp
AFVbQYFTulBTF/tUsPSaZluxftpfHLU/vhrUeQ341medb8+vbsMub1C5z84rUen35FYN3VFh+Kwq
yY5E8FOMBcHSq72cliKg0mBJUuqqNaazSTbVhELMkjelEh0HMI9gUN+rUXsFPXEVBcUuz+p1WXaI
HkTa1uq6mhTICD7f1NtGhGuYabyK8yfIZBtQZqMzGtVVrBs7ucJqnjJElC+Jvm+pXnlBrXgaZIPY
eZ5eQbL88bf/7pn6sAbTP0vCoO9YgzE9rpSy0K/LiCuiQcOwkcwKFY6J/D8Xhwn1M9Atjwe4MFmr
VtKmZ9h7KFmgWNphCjwPhomxUEozXUoyIgBFDdR1TTjFzz7s/ID41qn6sIwTHCOJPmvMNkpjckBy
XCEbwmLGQ01QwJ0PeGGRz/ecqABkgiOAFsxi2KJL/lWdhSkGetwrZzOM2uuekGJIAWp1sLpMdsws
Z3jeK6krgoly9Prtx8dXnx/m3/rI82r71dU1Dn4eCpqVb2tNbAD+tGiZmT5g/KBnjylzWioB2riK
6nkxqjAcuxSrj95CQEv9ch9N4ZVReidtmp6LgWqt0CilCU1DZ9vqKpJFb6Y9q5ajpFGzTBIjcSH8
A2ySUeAWRsrAnL6pQ0f3sbX8c4PDiXmfrK4zIY7XilzSPhM6GW88v1HSymJCz/S7aJheMKu40jzq
wLmQ9OoEnCpDelLSHoFInMNeWhVzECK6YC5f/2gKGSGoE1kcvgLPR9HVeoOBh5yQbq7zRbJx606/
b+KGEtvAudKZnCE5AYxi9Kbi/viIf/eK/lDHSGUMg0hMiq1H690pCrYXdd0XLHSpNzh0jcE1QUvH
7JiDqhWQOEgDiXkW4cDLXKm1ZZlL9/FY3YWqdtdb5JNNAWgwP9Y3ah0EizFTpJ+sRF9MEN+6Oj6U
LnlfZPALimQbx+Y9aU5PzcBx10TxTq2051wOzkCr72XZuE/l4DQkNVasvOKRqAsZ9ksJKbscnutU
eh6j8OrHB/A7OyYV38fvLlkFWkEwGBktjlIKT9IYiXO9JDfXHpQXbIv9HfFQCPEAXC4DUEKLMMK2
lJTCtlJzGEA8U7QCPa0mAT+aYKK2nv+T2+m7B+xD6SB3I/aoRizY0oLEEpXSsjWl9ldKoqPIa+Vh
E9OeNAT91PjsoCcLB7yuazgKUnZ7QzKop6DN0aD0rUxvgaFhwUX4s8Lme8+nD3tNacpCs2glOC9q
TMpAhdzIcPrchzyIlrfLlzp3eZvR2aUDm0rB5Sdn7NsVsPrR+JnKqQiyduy3XoirL/ZWeJ7piYUm
rX0T3b64qi1rUWoopwagLJHHqMFbAaUscT1qJnO3YTcpLGlB86/Rn6uK+hFozsnX+lKShq3RdbdK
lOgOzBmEqfFw9pDD23FNX0WLs7eU8GjYJhslyK9VegFOpE4avBCyKUfJf2Uc3LIZip6JRfmJ9l+e
nwTfuOvMv17zxII5fLttAyQ89HT8J+wRwbs0StaW01QD7URWDpjODUM8OLTKGhptMVtjSEqd00mK
uO7MDjIVU7ct9WR/aXw9XChScjUzkQC5PxoG+7tMHAm1bk4/Ps/fe7SZH9Y/LxGA2AMMwXbS3WqN
ZS5rZl0EEpt2UUGuj5snwpEbBynDVlWbZwzOKWsJ6EytDfBPCgfIB7mttnD4/YnrnoMA1h4cGeQc
/Wf36Fzkfevwfljy9EKYAsiOMH4kgAaWGB2kEnlJKGafmfSBcsv9U2316BCnO1OF+5mz2JGHwAdL
+XSlot3AYHsk2OfeqCjG2n4hFHKz+nIQ/39PBe7DOCzePofP/wZ0Ul9y+H4wFviv2Af/+5/+B6MA
xgHzJIBf/6+vpwBfXuCXKYChfUIohamboCsd/dNvaind+KQQJSUROaOQzKJ95SZEEgUPRFYNw5C/
JC1yZ/06BVD0T9QdkmbIaKisL0mLf2AK8K0HncEk4sMNIPhhAHZo1GcU73NTSmyD0q3PU0bIvde4
+un+ZX69j5fw/D4fLmGghgqpdNiw2bzmZ18VhZ0BV+BWl7TO3wuyqj8kTTOwsQOIE+87YZJuezxV
lsywX8xb0SX3luYzahN2LqLYOSPJ9reBnvgrvJvDDSG/pdtr1fAcFWV7LCq1PcDvxbQRh+OJ81LI
eCd66yfNHV7rW4Xo/JU+lEWAyc3S5HSvJMl/UwtTrHd+U0OeGCs525RJH2iYuqp8dLtxUrYIIYr7
mnptQYagcSbrD35bmJTtfaX4pNhYpG1Fr2kKUX3FEgq51guqJnFCY8i6o8H0H+2zMPmY6okS7CaH
UY28p/sTHKcuoK8kCAZW9yGXmnapN/A6UW8ECDILwLB93tGjS+VQPEcyimyxTJK3QqzGK55qBSb4
UOdcNKmxLOtKl93aJPaMrpqVnASNHflGg1gDQIMe2VObliAJan8w0LSHlhCtA70uDzJ7s3QZBpN1
hnGs7gbTwzXTFNNw3VR9eDcqGNorPPNAWgNJu0vNju6o3JiRbIMhae/GRu2vo4ZEYCeILAxAHtlw
ONG7xHgKgIBfVL22HpEMsHur5dq4kQA1HaykS/fTkOjGyjRKdTWlAzt6ooeByAUV2JXazECCTb4/
nCsrIi8OD78Husor1ZloP0QHT9cE2lsTCFZZJs66tlKQZgIaXi9GRySmoK+1vAqfpSyu3QQi2wn2
YLnn9QUD9LDlvyiNmGHlFxthOkVpM0ZbJVe0xyTFatIonYfboZgjc0V/Y1JYEAog5AcC+Py7hgHE
u+43GDGYLmhwV7Twtdf46raPlOucF7mMkzT28X1lZU9OrihET6U+mC8CV+CF3BvYv7TTTxAN8lOg
slQ5ni5q1GqV2u/qSKoORV4WiBg1ZZyxgWCykYc5AjkSB9qgKqjATCLkOIjKV7kISaPkwI72/2Ht
THIjR7csvZVCzZlg3wwqB0bS+ka9S5oQcrk7+77nGmo1NatdVO4oP+q9BBT2ZLKqQCGAAMIjwmik
/bx/c8/5DrgamI25FRzUMFVeuqaJH5S6QhjFesdtkkE7oftSaQQJWedMljA8s4MNd2ji9L2mV8q7
FgVavfC60l8SX2Julcry7KaNxp+mXtQZfO243wzFOG7NSktOfi5bz5BR0x2dKbKk0P4RS+RXy1zX
G0Q2BZBfK9APosfw4Cy1nZBeQ2O6kyKJLKcykDj+ldO9gNLnRhk0FdiSYJY3BfqO98ofi7vUh/2+
l+BWFDj2Q2B0AObgUbeBqd5K09hIOY4w37yvOkQLK6tGCYmAOxPec4kjfEErtL2o+uxu+/kQDyoN
BFFJ/wnkFwRZRH6lXIu9a/KHJMPLGo2/QYqKVyWVqlMYsKKA/ZYFDuiO4r0KB4PkpzSp4Nqo/kaW
4nItwLslTmX0/FOrAvZG/sTDK6FuI7PKborU4jMlyLZ0XWIWA6IfQV8bImPgKMXMflltO94IhmGt
DXWMnXzy88d8VKW1nJnVc6OFoZtKXryixKcnzWqn1VhlysGwBt2VYgWMmBd0JFRFqD1SYNtFudPJ
ewaH2GBjUuLKhUlGbqGVR4dCFspXsGr6bdOz0ASe1oV7iZQQt0J3+GsUy+E4tkP75Aty98vzcBV6
kdQ+DWY8vPpSGL12Y1GAIMsFhk/ubTDPS/f0TDGzCCVgXywAILPLElDdYNZS7JCBAWwGhujSKDNg
PG0KT4NcD2UV8OO5YuhVzxGyopXXdNZzp8y5NeBqos4BTB+tO/IvXMKowLcMHREJi0nWYxj/Y/1k
sVq2R9XzChvZyTT7uEPSxXotX1f03Nh8tTkuIMqdGwQNzcGiCR+Bfza05RBYPYCXzgy3yCVSBSWj
mPZC76O/67URLrwywi6lJUdIADiqMjoIBpou25sS/ddQkV2CvA8mJfECNGuGlBMKny3Gnz5Tq7XQ
Q9laJDoiXPRfe1ERTGAjaTpjag2Y9B4HSqolQIxWmrp/sCazeQsQG50KwbQ2bYN+ScnE/KH3jHKZ
D1byUFCyZxkbwcBsZt5HIVJ/J1kkrgyRfUJWDep27CoT0U1Sv0wm5ElDJU4eUe7wnosKx7fIgDkl
lUlCRriQP+sgf2/8KAy36GTDnVUpFFxiTwX84yivdsiXCRPLsEPqYqrwVgn+U24MyqrqRnHjpVH1
GoMAYTAPJH8pMYkPNldrxHXWVUS28eqK2NZE62c46MqbAcf0vlb7+rnLemWdjuUYOVlteeDhQOvs
gxC5KCkN5W7ew24MQy82XlaEy5ECQ9qREPkv5JBjq+BfP1h1yUzZUWaxnyTmpm8q0NRepDVL01Dh
YOdFC62sHqLbwMDHGhSieRKnIKXDZTRbyPy0jiqVFm1dRZJlm1M2ug0avz9MGziIwkkITkSz50yh
XZSzR9SyFaDlbivFFmjMUDVwtHuioNy30ZQv0QYwpLypO+Y5wehwoQLZrgWd8DsZtQGLyGKT6Iw1
o5w5CoWqST9SJIt2HBXpD/RY6bOsjVDJfGDAGPwnvpHayIscAd8L9Oo2WKhWIJBPj+gigP0eYFAJ
laR/SmRl2FUyeSaoFQxyH4K4h11IuJGfGxKcNX3YK6h+t7k1AT8iaxKhp45pKhBxog/eiHbdB8LY
i8W6njLzt1z0HoRwtV9BNgv2hMTUb2kEiFawgO1G9SSsycgY9pEgYMSSODK+K6swuksiFdtVnqLf
oJvfgd4JtYMxZfHKazEdknCWvU9aAuTfR7O4yzqRL6bAoYngLnJBEaewRi9oxaGA5YRikbj5gE22
UOXyvYm88VnRPPXnqISExDZdeKwrTjaKXq/vgD0HWK9kuXbN2V8n1MUcY0rES5PH2ACLXA2X4Tj2
61ZojTsFIUjXFs2+krqeUOzRgsc6SGu9b7MjAr72RhOM3Aa+W270fLLu0BvGhzDvquesI/ChZju2
DWVDBAenGsQh6vlNQ3zqk65hFkCu7gVrryIzxdZ8lBRkFid0VA1Jeo/90XrtTAjNmddjfZWHdp/5
Jc2H3peI36iqZi8kcbjCm4YsUUYCqCAATqyj3njta4uCxu7aUcFaXSFw14tyOATeOJA6pxFxI1my
auvtlI6LqjR7Dj7pKB3lTPVuaexgN+x8BK1FUnRrmfD0ndpJQrJArDgfT3N0vJAl1XvmXEXdC2Wm
vhFpkLtFlCgruTc4m2/CaSuzOV2AMiKUyRzLmrWY3PyQNEJPFr6VYiAwpOoFVU1+V+mcNKNkMVZj
0KlHrxqnrdn25NwGuqzbcSNbe3VAJrco4jp4M7M0jpcdabjbBoiZdSDFXNZc0QcX6qQokE4I+Ifi
T1qZ+k9VNusfE9XLHVje4Y4kVOzF7yCxxWVg4qNLsnzlN0L9VkRN8GxwEE74JS0MqI0ti/p22CPC
h+Qxpkpm10M3OpreBw+D2hK+EtfRZqb0LQF61S/MQTEARh8gLtIrwE1hRdX2a5Qz4CtJGNAxPBhg
m8fcuJUaReTlFS2IuibKmz1dM/xtggI3KiU8R1CxiEYFhz6lHhE6yU9uUNzi4jjopfrcRY20LruO
lCEhmh70gZx3A2rS0oDl7kbW1KwLzmXdSi5x6JqWNDWHKJ+8NzpYagxpUg3f5TiXj8yZOP/SaboT
ePHw9A96g3tdqJujkfcpHjHcJEe0lGK+QRaqyMsqn4ZHPS0miXV61wWknYv946ClPjO4XiZHTACI
KXup848GvJh3pP8pCEVBqO86EEt3uYfiG5uJrL+kghg/ilM1uEQfeG8F8crkN9bVtE09w3wWwyCz
S6ZaXIJKmLmF3mFqawKzaTey1mP60fphGVsCr3Gk4/pwQfClb0ZFE9HpwriOl0KctHsDSOUG5GT+
UCUJ0tAusXZV2FOfSRLut3UZ6cthsMp7Q+hJzIj70F8bgoakc+xu2RTJbkqIK/QUiUGIVBaHdJG0
8rNIfp8PsRDQ44bNg7/3UV6tTXwbiz7XzE03tWhGpcqQILEQBCihTTPgpvSWqpBFOaD7brqe6TSX
8uLkdRa+bq8xWfL1kwfgANWo+dDoShoDXB57xa6MDAtmjrgcrXU0GN6aHxGEf0iV1OifdrQKhLL2
8T+aExhOAIrqquJEDQAOMcJ3adkSdiTVyqMcJs3DGMXRVmDF+6AZRbGdkpimtdyVAM8USPocShcq
+JSWcOWAkM8ORS2xzEbmIhtMdgV9WPpebbcjTrB7M6Le3CP9zlchMRBHUtCA8Q4YYJDINe1hguq2
Vc1UXmnKMBI8pqjrju68HSKgPmZIsYiOU5UffZmTmiaQMAQldvS2UM99MkrYdjlKoOZrnawllvG4
dJa5ICs7EuroDCnTONxnmY7fHjLjg29mwT4fgnavEmXgpgDlXgxRLTdIQppxIRiRfDvpOvrsDvZX
BFfurcy0nNwq1BiHjL7/oSy0GtSRNGT2ENTCPVh/UVwogSjz7JpcWFqxl702ijamxzjyouQAjR3B
gZUZFefKbQRo0wfPEcop4UzWLEoJwnpQ1IUo+e1twyanPNDELsfVwCoQfqsYteTi1ZH106+DQnDZ
k/oPrR+RzmIA4zuJcc/aDd/IqeTIyIYsDJ60FNTiTwsl8lGsCF0l2gcUh8Tc9NjlcgjYPopxz8Rh
cxskWsKOPpAO9LwRoHRlID8TU8Km9lHJrPR3VXXY0cUkBf8G+hUwOOvd26hs1D+1z1nVQtfkdGTj
ZrCuqX1OGivplJKS5hDUqPxiTLSSTYTTuDHwfb1QYIWbqcWmgGbby2/o3XW3rd/VdPs7Ayc78Pc/
yhTXx1pXWlsRsMPXpeGf8tQDP47o+cgaW38r8yo6tGMVc5DANvmxDIaZrD7qsEH6RCFjRM97kOUF
W3S2pYgaUxwjd1Ei4j+L4vC2n/yBqgtxE5p57Un4ZsTGeymVCl9pYI6k0/t+EPYLf1JnHSnrbXi8
2li/VqkHjpxZACN3VGNDgWDcmM8Vu6AbCcVl4JaqrlEHgfF13HogvfAqABoIERlwMitE6EpGsL7R
Gv+a5urqFJ9S1d/lcZguw7bWIgKcuoKFiV9sFU8xl0x+LLS1KcUcmyv9K6akaZnSv9x1UwNWxS9a
jLsmpzgvaSmEJKHgBwPxLTWLlNZdhA1e7QrbCI3pkaKl3HNiVO8EH5bOVAqem1kDAtFQM7SllMTC
yUzJlEuIv3tkZdXfGinbfzxpvghGFTXuXUSEEO7fySRbZ+xykU2nKuAkJ7yCA3RK9RpQe3qIE0Fd
mkqi/WDjkXC4kYb0lVP6gz9qIeQbTz6CUEqhHz5ohBMyw8yQ10odoqMQzj2VfAq8uzxCzr4Y+gKu
cpwUSb+KzISgAVHGKBYk6joqMEBOxZCd/DHRtmyK/XcgluqJGXCUwK4rwzKnsCYbHSDwCmdKAMPG
mocGB7GkOrDFnE35pQ6qphmJtcj6+OATK4ScTRbXg5+2d7oMV7kmzDGcoyvjwmbs8WXbRGuO46wj
aeLZ+SDwrm3Y6OR3OrGWDssJxls6ozlCKiFFY9rgbM6etI6YJqJzDZco1vqQVlktOV3RtxBhkyY5
jJwaso8lyjMWOWHhJ/bA+PSCfzdFXb2JVcvYan7NGiqYDJVvn8CTJOcoXLdkw//ulQb2bpNJ+TIl
dQMkgzWKrw3HF+6kAHVkfQIAgRS2ZaAJyh5IVvPLFNmlM9d7s9epMKzXRNLHtVFzEBHpMvQCZswH
uoJK94oBeH7188y0ZfqYb0kUe8aybDW/mOeCIiMd0+jmqJ28IHhoTCx6GPKE2INOFDLXqkxxtbIX
HrYm2QDkFgoGAGlCwRLC36wSSweNWe4gwuZiAkgW8YVXg0EOT9Faq14UQ90ezCQl3CRstSfJKpW3
GFD1fdM182lpnjGJQI7MD4DRie8hhCb4oZrD4CZmVJg2GzD/EFl1ccp7v5rYgdedxQEn2gI7EWWi
/oBciqHN69Q79Pg6nD1eTkHBQjkNg+p07KHWJYz+RScYDe+Jqi3HSZVhrHPpU1Vqzetops0pAiwM
Viy0wudGAWepSsnwxtw/rsqOM4MgZGOVo+V61hVLelTVjHSQ2IDp2aAuylqNNrXcbuB8JbAl82KL
lZSdnUjjVk2T5mDg3QHiISSE7CVJShJczzHEinem7BdyaVUjQ0MADsF3mfaiXs910tSFU5r23jZG
9HAcFA/CDgEH0mESNTLh9HIYfuhh3ppr9j3TQ5lIaADMNn2sNYgoViGAt64T746E2HRdJhh8/bAB
26Oh8V5OphUtRcLRHuo81FZImPobzQvEZV4RWSGGRjfYkMUVTsLFspMX7EgEMCkVLPo+lStHzXwo
GgUWSbdDxgwnBqeTjNnTrzhaY2jMk6ikMx9hHErtDLH7s+ilabKsExq0lRAQMIblDPZTM3lMNDw6
YaMqo7exODPdQvlX8LNVIQd3UvRHGERQcSnOox9E/4mQTpuaapMByicqiSUlhoNtE1XFemQhu6sn
USIBsQl/aQ3TdpjI5Sq3xOGXarTehjVY8qspq/ghkQzlfjLG6B4faPoYJH6yo/E+3iFCIZidZdq2
Ngrll1/50jNRR2CtPNGHw2H4bbfShE6Q4fRF4z5RZSxhWaqxWoToSvtdpPaOZaI9mIlhkBerZu+B
JhZO52cEf2IC3ll9oD/qPceZtRrU63YyORftRlk91IYIGm7oQdznMu3ZyDQRuuuBVL2HFFuYPhlK
uz7Azo3yCGExV2qj5SD3MbxCr0pu+XrWbyFkI4QFPn/QvS7ZFxZJelbWR4z7cCA91WfNlXiqsML1
1WElH3o79rPpUdZ7YpF7FWaeXnrMhmNVs76p0CMcQSAbP3NyIg++gfJdMJnWA5FDYVn2mp3q94gL
R00kpmOoLJY0QbZLBa0+9mEpEWumZM6kjDJRjoX5TpoGaBsr9OUb/AEwroooVXiPg8rOPU92a0lI
38WhK1Y5Rj4IT+VwywK0o3glZPV9uMPZlmLDtEh8zCaRwJIGb3zNiOIMO/bNnT5EkNcMI64XjGmw
zMHEXkcKS8UtrSLdEFvhbSXGwhOaAuNXbQ3WFg9zjyA11FdYY8UH0ZLj05B20lJrwbMvWBhXz1hu
22dsdZha5jDIjaDBYQPGy/StSIOTaYl+52H5XEDThaZWmaQr15F2V1sKEBoDxC4s3zmRJJieUnw2
62aAWW1KjXjn5eHAaqUxG9HOpqE/CING+6+TTA9NWu8NP0wRYoLLeRi03bDUH8VM6N/ZpHcqfSgf
XpqJSoF1UJWSo5BXhnlsrFzBncMpTLaohI5czdZnNZ+TxOuAJBAZNbS0PIyKIbLFsSNyhiVoD/sk
7dx4aLw3VrQcxPnsGZ4Vmmn0rcpuTvb0ypdaSertVJXk/DZlzn+pKPs6C4yH0rSKx0IzoY43VnwT
9aKGjDSL0rsijPO1MBQi/JNO136Ula5WduOPgYYicE7k6Qp6OEsOX8U7pOUj7BPZDLt/qFf+fzfG
L/F65+u858XIYj5o6n//aJv7v3PnrXn7yz+4WRM2UA9+07UjziZp/qsdPP+X/7f/8r/9/viUBwIC
/sd/f8/brJk/DSdY9pe2tkL/+Epf/H//n/81d8P/43/+y//4T1ccOFwR1xseNyC5/wCB/JcrToMr
AqNDVWQCPESVi/3TFSfr//aBByE211B0nHQIhf7ZD5fFf9NMkN8iiHjM1yBP/19ccXM/+rxPTYPm
vE+dZkQetznIp7HdC9Ls/X2xhudPD+PmH5/ymUJ76bPPGsad1MfCFM8HRvGraCACbNZ+//T3PvtM
91Z3npoPCt/bhEdUxrRqzYOvVddkdV/psObHcqZg63zJFMRBlPbFXjpxkRvydG7Yb+m75lFYfn8L
X0kR5mvM1/4k7FT9SiSIzpf2+m17DJ4W/VK4op7+0q0yf/SZjMyw4lCgdS7tlb1x5+27H/k+X4o/
/T/qFQUUiJuvB456JtDue81oJrp/e7MR4luz6CTXy1TWAz7gC0tjwnLC1rK2jTqY5FBpw8IwfTBv
5GxDTfMzp2qNyqaRLa8SZYTiGrAeNDXdxcwvLpDAlQvUiQT1tibE8VCaHEngaK0uON0t6pi1rxFY
DhKqhJPPwCItKpgV3yERRwldanahpPX1ubGuYgVi+zSCAY3ZvZuh5/2IO0/eBNEQveJsnuw+ib3H
YSTFsCcGXp9uJ4Fl3ET31hXCwWchHLHKa5I5DFU0NxR2dU1MKKHKfUYQfAUnOO3hlFl5q4FUl/1V
EfUVLrAGf6BHVr3JCfghzQnmZcs1PrIGiXe6ahT3Fqc6i3CoyJ1H4b/iaw5wdtr6d9uTuOdFarqq
IuI1qfbMiYGfKWu6nvUK6YhMfJlR7HX2+i5qDDC3OmGG3oRztPAJYsVVqm9NCQCFIUJwH6uZbuiH
/U6l4UMAl2UuMOUApswLyZ68lgl9NCa7UlHNA6zwjmJAzrgRwoY0dJOA1qEY2G22wwN74RESRBTa
0sS81jSCt23SXiHjPDKuuO6+srYwgtUzTX2r5gadXUawegjXOhiXBUfpCAquCC0vlKa54n5+95o2
IapvfkFkVlt+9XskxtKCT/b9m/2Vfm3+8mciI8kjYAyDAdVD3mORtbXyVKkF6OOXRJEWM88YzMD3
l/pKZzRf6kxnBApDC3IhUfap0gN/DhBij41fHbg/YZ135PV9f51Lv8dZLbd0syQo3mIXlVXyLmx+
craprYoS3BPEkGnHClXBwTVYV+7r0g90Vt/7ivRtK66nfaLXy6JlTeTfpsmVielSffyQOH0qvaNe
TYQN+tO+rll54kfAWmFiu1b1PzhNOlgN3mM0PHz/6C7dylmdr5s6Jy5UGPdErNuK9Vr75Hj2m+8/
XL0wU6lnpV6SdEvi3Grcs8924t2pWwr7EX66dowPyJiWwFJtFuRObveu6GIVWojLwT6WDgkht+Xy
HgLhZnTvK9s8bpFzLOBZX5nfLty3cjZDmOB82qjmm8ENIo7paLH3pZV9RZB2YeB/eOI+/YTDmGfd
pEUMyPp9kuBE4J5ph+c8GO6/f7IfHuovlkbzEvBzjahbIW1AMk17c+Wv6Rwv2I3bFlVI2frLaw/p
S0UuL7ByVis6X0sCFvTTXl95q/Yp21R7wrzsYu3dW4/Zutuay8L23ODAXLSJrjy8Sy+AclY2fFNE
j8QEvh9CTtiFl3HcTPWNXB0LDaQmuV2DbzqGfG21cGGQKmfVA70E6LEun/bNkKjLWvXqlRCN1iKJ
oFKbraXvuqAFjFoX/soKE+9HEYr+ykCTc/f9jylf+AYzkuLzj2mZdHfaiTfeXIU7jYC4Q7KT1vBs
Qzu7kdYE1r6Z7+KePt4PUr7v5X29/v7KFwrnh+f00zitB7MPsENN+zywVhHJ21V5nyIaDzlyE+VT
dk1xeuF9kM/GUVjlnIaV1bSfOINzwS80MO8jfVMQ7oL0Asra9/dz4a3+IBF8uh9+StHLqmTcmyg7
6UH/abz6yC72yrx/4eOVs7rvZ11c5YQe7xtA/4Inn5A07cleW33/7ecB99U7Lf91GHh9GmJ2HKZ9
T8CbRZwPurXvP/lLT8D8Ip+V+ZhCXNRWKe/9vFJ/Keic3EJSKvqZGfKyyuqWIYEiq65hPVxFA4c1
gSJtvapsORTvcWaKerWguRjZEnachYmBdxkofbzEdta5tKplRAlS4xKjnrhBBYBb7WmyEEgeXbW5
X3o8Z5PJlAq62fg8HtTDjjloi4bMue+fz5emIJ6PfDYdcDiIb6VigI5bzoGW5G66AkkfFe+e5P4R
fn3w2a/Utwuj6OM3+jRI0b2q9DKYevp23wdwoYWj6rVX7kSZB8sXg0g+G6NW3+UJQXfjHpf3q+ia
L+/1pnc29ASelunW2HHov8Cg6pKLt7iBgg9l/l2ym5XhtD/jn4Dgf115pPPP8tUXmb/gp9vUu4LY
UM8Y97X80kcPnf4aadFCaHbI6BdiepsU912vXrntS8/0bHxngsGqSeVQdhRFJ2u7n2ZExsd4NeHi
0s2cjb3SF5WojXiq05Leg/DWkuWROvIPnXnv++d16RX9SKL79LxkS5+mtNPHfbCv3Wbf39WHcgXh
OdshqFtbB/25vInWqCrsdiGv0ifNoRG6lG6+v/yFB/gR7fHp6lBgxSzBy7oPffOBTLJ7iwgzUHV/
gwvC+3UekwT7EiKkqXFoXsx60pRFFw3vFyHgzPL7G7g08D9e7U93QDaMJSjzJaolHQiX7LJF59CL
dxDiOI3TOTQVbbImHFqvtr8BhL/RnVW8CW2w+FuWMQuA2H+vkp/TnDqJ/MwE3v5ebSTR6VNDcapo
Utzvb/XSbzUXyE936mdJQu1mMJrNXdqfSEmb0WNXnuOFJcEH1eDTh7cEYJceycpk3eqOrA22QEaB
1fkO2cuOPxEYkElXCuGlRezHn3+6VtVbKPByX957B+E+2/yMnJvxHSi4nbm+8/2zmgv4F1VIOisM
OkTZtJoEaS+ZRMcZJ/pws8+4aW/k+qdePevJeOVX+fhxv7rUWY1IlY/jei5lrjhtcNAkLXFD28qW
ZLlTTHpQ4GpX7uqjmn9xrXPOjtpaZpS1XCs8kquwJTbqodibW/q6/JU+ZItwpS6MrX8Tb/wHWjY7
yzGuXPvCEz1n8HQCxras49L6lmCsHessN1pPB+NKpfj4Zb66tbOdTViiee9KPt8iyeBhuIee+EP4
rVsL6UCMi3ll1X/hHRLPVqQ552KIFLlKET7qaIrzfteJ1+hRF94hcb7op3ENGmLoMJyz2pIfwuhn
3b0hFUH66Xp6QSLH3d8a2uJZGYg98MvxfAsKDIYoXBFXjh5plxKH1dU7yYQGBtPr713rbFUh0+lO
aM1JbJd/h+1p0HGJWSijT0a06sZ1LrTXasKFvZAo//XZ4UMHJK16/PwWzJbfJnmQPQZnk+AO7ZBa
PyWUZR16WY2Dx+/v7UvXNZPTObAlnBAMTXMZ6m111TjWgvBhJ7Vh3HI8wQHPnM7zeOVal4bGWZEI
BVK0ocBJ+3JYp8qmSA6edGtU95G0hFJts7FkzU2qQWonyXH0YYMikNkQBCpq6zLqr93yfLl/fcn+
hWDCoWjSy3P9UE7eY+G0b9J6fMnxMhyjK+Xw6zKhWvMD+PQOyL3Y6rLFFcxbyXkYFuoJDJdrXhkm
F04m0NT89eONSkCuN1ehaEMHfdjnu2Q1LMmqc+pDqC6SJfo9y6YCbsYbib66nf78/hf8OIX46tGd
VQ4sHj3RqFwZsa9/DJ+UJbFGDqleq3ENUWeD/ustuZF2+oKUu4N+g8DyETDDk7Wl13qE++X0S/9g
rMpNfn/tcSiXfs/zimP6XqXPQ7hx4JcvohWgutvBQYUPTWbdE8RjuETxLKD4LFRWQLH9++URHM0S
996OoI9y/f3T+QBFfvV0zopSAyrfmqCG7617FPoAhdojmvA5BUN/hm29YUY6tdcudumuz6sSCGcx
n6cKEEFC5ei2dVc8kR0gudEhvDLdfRzCfHVHZwXJlIi+SQcu0hH7mG6JOXLzVbIslpljriYHB+ki
uBs3CCGccg997kAcz067GVeviVtcKxuX7vRsGSP7ld5VPV9CIVFOdH8bq861VsLm2oLiQg1UrfnC
n17Xnq77Pwo8KYmkNE1OvdId8wF4/UJ0JDtgHS0sfwVXisP8ln7xTM+JDpI1DL46/3B9el8MT7pw
P6I6q71dcC00/MKO/l8IDYGAVLCYF37Ym976u2nT/xn2xlq/F9/zB2FVL6en9j75/f2w/zjI+uqG
zsqR79WjWalcDTfiSt8+3E12xqt2p/I3moPLEwaDk2+T0OOkJIs++Y5HPNv3F7/0MM8KUmTJ5mRV
XBsGtjtPW417bZX0cdD71X1pfx0WzVhHxIfx2Q1GggWG3iW6QgfqjlttUje9S5za9pe1q9soPpfS
oiLfLHNuyMR7k5186S3Ek3YYdpzqDwtiOa68kx+n9F99rbMqoyrh1ET/eCdFN1sO+/YJud9WWkz7
YhOu4Ty66gp/X+zWT2BNF8OffI8rY5nuB7dZrbHkbGTHWMlLTl9c8hM2JGpf28fPdeGr73ZWlFDl
V7E6L5Wqpb8mRsttV9O6cOOVSIvDc6xDdQxv1OfKTg7BSl+Zdrj8fhzoF6Zc86xSyaNU5lPFJDCR
LKqsCZxboNLn9jF9rITFg7k3HYxEW31b20QJrsjnIxPcKZb6NqCOmQvSQhZoudfxepr/L9ZAmB94
+0NbXWSLN4WzBwg9Nv3VE/lFx2QF6GSPX47m78p0rQ2kvXW7C1wWu+61pco8ir96nGeVr4DfZUbz
TQF7IqE2fA3Rxdd57CiYSr9/cB9HLF9d46z4KSmNyk7jJ2ttbZmcypW0JBXRbR999wdHZKthhaWI
fNp6d61gXDitUI35N/xUb4VAqo1Y5JIaLS48F6snieHSup0jkz1IaBXBg9Pit0QfrHbAyC+KVek2
zuPgFivJrjfB4v7Kzc8Lsi9u3pj//NM3KTjUBX7PN5FOnDy7+kq1i1NpS86wkAnq8u1+Y9zi2z5E
h++veOmCZ7USZ0ZNfDUXpOOxsMq7tsmx+S69/CdUfvL8rjW6L61FjLPCKCqF1w3zzwocy8X2sc3t
jXbryk7i3l973S80q9Q5Qenz4wvacNKlgovE1jE3jlKGrbqy024TEwJQq/ehcRfDSPj+0X2dtAuJ
5KzwwfJJkLGbPLt34Xl60AgElBekdCyLt4726alInYCo7o1y32/Un+WPv3nZs5omWWLRVPMYqZz0
bvwzOQUVLZjrvGSXTsucFnEq6TvVlSEyP7yvxuRZJdMGKFhoTaW9oN2Z1SugDBioV57hpc8+KyjT
BHZiUOZHGAETl027Fx576drx2aVPPyslIq1Eo2g0lh0IsqSBdRNOHUO78t0vHI6oH6X/08sKNirG
pcqDwcaCUUk++HcFsaTqvfhc8c4+ff97X5hI9LOSMAx9leuJzoszJtiFqpqGQSM/T5le2Zbpr1hZ
2SnW3UUxRFcueWkFpZ9XBUPLUjHimuUT7uDw2B69p/IQnWKWo077QDLoftqGG7AgfwBYraGrLv1V
6zSPAcvt72/70ppRPysYShhNk9AyNPo/muMd2Fgqz9ENvGbSQqtF8UfZFnck3Nzqd99fcP7cL4a5
flY7rAHJcGhxPVm/T+pjg8TB+4Ufwf3+4y+cEpIYcFabMlKyQ5PRcuru87tmfpb1Y3ICYLyZ/lhb
/z5bdQyiXe7GsIvZwZan4jFff3/1C2+CflYzKjkvtZ6sN6CjL1liLsIyWCbX1ryX9v8fQMpPL0LZ
W7gkc4aLvsIEsAnd3K4X8wk/DgM7eHt7E9eTO7nz6q64sur8UK189XOdVY4k0/2xG7gjnuU+iDAr
kte9SDkD8HfyTfpaEuS0Yb48iT9ge20bk2ntKdxod32/xkaKGhuURYHA3g4Pwx/lKQHGvDV/FppD
IHTD7xDcXmtYXXr4Z2WImBF/ICqK8+Gd5sYP4ZWJ4MLHamerFq3L6YI1fKxh/IREacfGe4b77vsB
89Fs/eL5amdlxzeyVOg/itt7eCcfpY2ylDnL2ETQh9zsQUHh+qAdzJO68B91B864U3DKcyxZ37vN
IV9ihNpGV1r9lzbE2lk9gqATqGXNAJuzvOdhBafJTpbaylvozm/Frk+BS8bdlZflggTkX9FfY1ib
Ay30PZ5QN2SnMJE3DbJkqTs3xUKxabIvLEffdg6P4nCtO/Khcfnqkc8/9KfXKBlrVTAg0uzbLVJ/
1hKY6gijj48BptGdddft2pW0k1/kB+EQ3pCUeFu917vgtbhlBxUuAn2poe18brbpoToNrocb5Mpo
uFAbz4FeeIfaHEA8Eyl9MxxGi5IpD835Qm/0K5eYx9VXN39WoejPBco4SFQoSUZ50ycE+47UyNz4
T87ObDlSndnCT6QIQIy3jDVPLpftviE8NYOYZ/H0Z5XjXHjzGxPRV72jYzcUIKVSqZXro2AoqOBI
9UqqPAsq6LO/D/GvU7Sfbin9930XaiiIbV8j2X6XZbMobPIG47HqodnAvR2NL741wqZ1YbbOZQvK
JGCB9KWjl3dE6QoN9j38vHkEZzIYNYniWSp3ObuExlMOU0o6Pv7+gHMBYhJ3hoyirxB2cTvw2ED0
NTZ5oa8LGCv/fvm5ndpU2D30cGGpOd5f5XY2d9gqRvbTrLo34sjr9/hy3xglnrQl12ZpAzpzridP
1b5gyIUVfIug9vXAtj0MW3EbPwTYMoubOwMefuh8m3kLDzjzAqfa3yRM+rHQoM7tJX5FC/OtaOln
qeFQrysfyjA7KH3tiXp4kEFuC5LxktaxE1Swi2D8EmvyghfnzOybioRTiOVltP/hmYtDG7mwyygE
atbdsLSW/jz1pspgKW1i1vp4pxp567pbrNGFEXIPzz9MsC8M7beANnQSkUpSYOeAqnsJIGz8oBs3
Q9p0MV/4RjNhQ56EDRBt0F8/4Le3PAVeRDB7ShwWX8Qys+GuBjxBshCg5sLFVAo8Av8a+zlGA6rp
x/wVsI3H4Kw5yav+PN66P2whUPwI89AlWZ4ECh3dp2Wq4K3JHvRyu2QdWomt26MFpIqjQjmBHLgz
YYywLR6TFbOFp6UVaHZ2TSJGRwYVVsG4dXWicFiD+BEFveCPdslWw0Z6p696Y/rysrh05utNhb/w
fR/gfYn79RY5oj/XGe1hhcwU5Q7uFl5kv2gWYBnO0vnB3P3uf/9tQKLblvc+x/0oCj2GeW3McrfU
KDBXfJiqgGWdtEoi4OLwXrf5AdZkZrwaHBBU/22eftWFv/16sAg7cMDv4YgcdNT5um5JsTWX8Xyd
r327dCTnsAq5h9XOzTfDqjqmm3IT2xBWHrptt22c3O6P+ip2wg2Q6f02Lhdm1dxh2VTwq3R130CW
KO7wQZ7RoSOYimSOvscU+EisxmJFUPLEGeKKoLeluNyd/8EAfQlgOdE6fEudurTLBsd9PLEFzdLs
6EhPC/F/JvBOJaZaD5SZ3+OFl4Uluqqlr7EjhOXZxThkW+Ms2d2+81K7WmqdmMtzvwqU3z5DWRUA
xIgCNjW3ccf+UBvd4omr7UfPf4AXEYq62LAcGi96Sd2FZ7xP7R9i9FSMypF1MvF+y9Lxz2x1/9oR
ZDLDvv/HePb15b8/FJPgOyrhDskapwCwr16nG/o0rEA921UOzJZW3AZeaJO8Ztggwmzv+q/1wKmS
FE4efV/ecy6FOkZ+hV0V+gsUs9gOoJZuw4XtyX0H/8MrnCrGsxSmXAKMinYqeqi7e19NslB6m6n9
TCXhYSGNsh9hR0BAkFDbxoXrn9P1V5+MZtUo6L/XAGa+/ttQ+KoGfftQsKgLOL9HR7BesX0PvNiV
1tA8evrl9zvM5FNTRfiIrrSe6hlkCFLvZCKOvHOcgYOw+/vl56bPVMwLJkfC9LzH9IFdiNM9a0dp
wy6ACLpsPZ7Dm//QHGpYob3mC7NnZj2Z6nth/4vCshDf96XgfQEl5ijQP3wulaTm9gxfKcL3LwIz
Y5Hn3b3xk13oE46OzGIv2Ag95sfv72xu7E6SjYQwYZB1hF/e608szJ0o6c6/X3om+/uqFn378TAo
lIVSDFBQU8z+b/LQbfzE6hZmxlx58GtT8u3qIjoLw6Ikwm48Dkf/tVtDGJ+c1Mf+Emz63hS9gZlS
DrtjS337/XlmJuNUleurwSDoDHfsWvRvwjUGh5ywRoOF0KldKHrOTJCvgf3toWJdTEJS4JXVzvCW
bMOl9X3uuvcF7tt1wYFjbV7juhEoSInRmgZ7osPCd579FPe7frt6IRgFmNG6sKuAijtkV/2MZlF/
Z5xhkLMTN8TLnPRIrv6CWnBuVky5qHyQGnir4H4lP0ZS5CjyM+B3liGmcHs4F+q6Ix86y0yZL8gg
Z0by147g2wOKEux7FTiQ3AUfj/Kp2pfLe8z7RPth8ZjKbmEUJaWDj4cJDvwWn/IbxXkOPKjHV3Ys
vN9H7lxg/HqT3x4gqQwxBphQ3IVr2Skfta32DHrJBg5bcE9NTBnosG15TPqVjqyyWAjHM8HxK0/+
dlMtiMcWtt7Ih9f3Os6j6CWr9k1buvzMR5mqbrnfxYPQI63QDNRsYOHnwxnrrdUWfv1MYJwqazVC
a6OAL9YuSeDngZfClIXt/NxR6Fej/LcXk8O7pGQ9Vg2N7MU3Zd+jlzI2g3V49lMTlpeusYMu699C
ylRby5tM64QaS8h9awWpzer3ITUTUYTJnDf8stcN4mMOolW94TcOk9MoXSrzfGWfP8yKqZw2T7vK
gEMW1o5NgcN3Bd0y0aa5ZifYDnviRjlDKXGsoa+B8awloGFAdSM7hOgG6uebvq2d1tTWi+cbM/sA
YVJkQP1e79EohCIDtDWZK2wkj6HE5V+LbbtD1dviTug2m/CgrmB/uyJ2ZBu2DDWJ8vJvb1v6b4T1
e7nr03uVg8Bwuycwd1f/iFCo/n71mYk6ldwWfVxHJclR2DDpjhyitW6Sk3/5/eJzA2VSUlDbJIHV
NS5eBmcFHlxKc2fXLA2Un4MAncL/4KdPKtjrI6OsAP6Eg1911eVVP66N5J8GOp1KZ3sflen4fs5E
o9TM1V2TPJEsXQgyP795YMv/+11hkTrmaoaLa6Auci1/JdAM9DC6yHTdVqNqOxriQsI009IErMd/
79XAl47CWxwi3R16Jl303+cXzTWggqq2vTuYxRXpAWpM6mn4G7wMr9Gxjq3qVi9tpn9On6gxiRgD
qBhx0PbibnCFW3trD8GGHnB+ZCtOvoOVqk3fVehpsotgL22fZjITWJz/95lBxTBUOIWhwg89j7LN
N5qLBGEb4dyosciLsG3Ojec7v4/0mRNeakzChKSVBtxNEGpF99a5SNr3zbX04ku0V96Gnb/Od+Eq
X6cuKiiVF1jxQVyUYP+8WlFjEiDg3VfrJMYCHxm+G1WCG4JP8vtjzV16skMASyYvktQQdlIGKtt7
ki8N/rm5O4kMYNH4Gmh54s5HLxMYCYbVtJcgNtH5/Psv/9q4/u8qQqfKVnBWYTxTKfggtvw4rqVH
AaRDzz/Rp3teisINRLsckjp4Y2L8b+L7R/H+ZNgxLG1JZyb4FE1GFLWE3XQO6/0xs0CwPxRJYcUI
g1IW7BWF7vRxIc7+vEZRfRJKUl9BJ6uCZy3bAS8zb9cNLJzB93XLFIbkv7/RmbEwhYK1QtkoTYqk
iDWPDfzS6uH99wvP5PRoDZzM1AI+vmIUiTvhFl7pqkF1aHDqzkz2WNP/aZ2j+iQa5LXaanXboLCu
sgJ8iNhmXbkf6/6BFvWl8htLhW/8ws1m+ungzfXfJ2ozXQmbe9lLzYwzKEJW0VYrzRg+hYodkhCG
uCxISzNgFbiHsLkkkZsOxkK0nQm2U/VpUo+GUhQ4mhOs6kHdfAITuOm82Pv9a80Ng0lI6CXYTjak
QllteCLkOQsffr/uz7kC1ScRAeazIe+De6Ww2Dfjh5HD+j2+/n7tmfI8nYo8wcmTlEzGRquP14pv
p4/dhm5EBwWEAenOwk3uH/eHiDPVb7ZDEhO4lN/r6J2rmTDoXIurdB27vovCk3FKFkbXzJvSJrM9
zkQhFWSG78sgUE1fYNtuCv3CdnfmBIpOtZpGHtQChhCuDhPDowjQdAQ1O97ZqlpDDLFFvdaBA2+1
ym6QOG6aW+Wx66LYYyZmTkWckl41MCsPUcUzk9RCniLfsi3s0dEefK+EG1bkjU7osNA0XrSFBHsu
U5hqOXMWh5iwGNLJuoNAu/a6XXwFscnRbZizwu/ZBA9mp/3rOJkEB84F1BPgZbzrN8NR37A9/DLl
E7kkpmgJT8aJL6wKc+NE+m8QivpSBtAbgx5kLAp8BMGZZbtUh7lf5KfBPgkDdVJKeRIinjJQ2Sxh
lA5xEzxShXow03R7H0eUPrVhnGwDegQrzWrnY2b840ybxAq/qktljLGvQJOVU1/afbr/bPD24Eax
6vbhQtY8s6pOJZ7w7zQieNdhHyok2ybmwFigttwaYDGp64UnmXmNU4FnLwvS/cz33qosbzCbN5BP
mDvi5ejZUBZu8lVi/+FbTRWdUi6JhnZX8GRr+Lp695sEDttLL7INRZMHXk61ldaaFzwkXvyoncg6
NEyO7NhY+AVz8Xeq54SQAqfn98dsIWevLVCbcIqNHjRrKfjOrEpTAadWanDCk1BWaWgAiexB1xYm
0UzBhk6lm9WoMGB/8PLICtC2r6+UWt0GLS2wK+A2Oy4pToyfZ9RUpjmSMTGohMDb1M5d7mGO2I1H
p+qcPv0+2O7rw0/DYBIPFN8HakTDDdB2gs7a8Tzs/01iStVJNCgrcFFgjoylT/qrqH9bDb2Pw8Lg
mQlj6mSyK3neEcZx7TzZJKgydeVnWD7+0yuZyii7UVZC3uDaAghwon4Y4IkrwXa7N5wWMv7fbzIj
HqFTOWVopE3JRdylLLZNesxFCAvJeyw/+tBGqcFByjeFdE1hJI/G95o9L9x2JrZMhZOw4Q/Sosdt
x4fOJtv8IDnR2RM9RTGhnXZ+v8vM11EmlYUqVEkk9NgVBJ3qpani6Hq7C/ulUuNMDJ4az5JM0wLJ
wAY05YHTKOyj1ECv0dr1YIA2/PsjzMwLZbI1MKJYHIMK9xiK2g6T1z7UgXGB7DI89N3S7mnuPU0W
fQC7Ae+4r5eFtpIJtHHkpMGk/PcnmLv4fQR8Kyq3I0t8scATZEPm1MYHwUlPqCwt9TN57VS8mJUd
aYx78EZ3oVfs0JG2pYfOQivhvdMMu+bfH2Im/k3daImhSk0KniHS5/ZVhs73LikWdkvnIHOJ7VSx
6MdaJ4v3bZHEzfAUPHArObKNamvP6Wv3JD1rFfobQivYi1ZiWCI66mzgmBbPFGZG2VS8GIlFAjsk
3J7FvSWWm6jbj5Cgl/qliBfK/TPJ8/9IFmEB24OVgydE52t5wCprAXbdLGw7Zg6S6FSKWI/B/+/8
dDi5S2Z/y1z9Aaarjt6brT1uGku7woECnV1L9deZLis6VSe2YzjmuY/MXOpteNdGKxEOF2YimGA/
Ac/mSqsK+ES45XnsRO5hja9+H4wzoig6lS9K4CxGuYQ7D+/ogkkq2NaDAWBJTuDJx8QlVnxDizme
1NizK4O9DDIaZykVmBHg06myEa78BmdoA8cRSPAnx9ccXeBr0e75EKx8m78wj+/bPYSANjT32YWc
x8qMUS+Jt6qbr2BuXJrh5+9vYq46M5U+BiEirUQRuXq0qGZutx3PtUutwqs3S1YOs995kj9Uosz0
EEb7u/RggAGIt2l16JGFasMurWRb7nxXcWQXUDBAMOuF6TITNb+6S75FTSkbayEeRtThIukvaaCy
0sEEyoBR/P3NzaxdU4EjR004zFW8OOMYokWq3i1p0+bK+VNXU9bDGTCWsf/JdtIryqeYGU/NO3VT
8Bp33ancR48Yok7k5ad8J1WrJLKSjfIi7fjCq5tJt6dyx7iWgfVUoRYS8g8V4N+xXVIrzG3Gp0JH
Xo8lMFsopHc2Wh/A2Slqy/8QTlptjpsR/GXwk836qd/0G3WpODiX5E8lkINGBJ/fx1/znN5KKMrh
7/2u2tT21+Dnbpm72Nl2z1p/SMKnkseuoOJYDjgYby8g5umm5g1YSbN9iZi2sG+dGddT5WKr8w44
8QbIorJMVyk6fE2BAZMuAv66sFbPbeimYkW9VOF7JWIEBq/weiEOoCuKGViPIPj9PnnmAvBUm1i2
KQ/bthR22gOgZIUZX/u/8m04l/AsRk27vDf9iCe+yfY9qD4mt7P9km393Auc7DiYHANgdpd8tMYh
iV+a6t2IT78/1kxMmIoSa3GIEwCUhF0ihuYooAGkgMO8ZJJsqe91JgmYChK1WAMYWMKXicvjIFvC
cIVDsRmSzKr8gxqff3+OmWxmKk4kpVxEQA9ilqqqmfJrq8kWSR6iOwJLs3+/x0yQmUoSszERhuwu
SBd0w2z60SyLpa6HuZ9///LfQr+cwpRL8EuKHVlB/qg6761kiAM3yKrmATCo1ANSfMl8fSaxnSoT
ge3UBt2AWW03EgtsabfrXnus1MY6Aj+naD6UUHF+f2UzIn6AQv77YH0NC/Ex6sadX116WDGh8aJo
XwmO1eCjYOxSfw1GYGVkZiJvpF0kZG4oBwsJ4tzYnuxC/EZLjZZ3sP7EfsRS5F4zA64UbpADjFSm
0sLQm1shviLGt48XCTQqB4ZnJFt/I/3Nrjj53GgWd5NDtRLP+TVj5kP8uPBG577eJBhEBrzbsjuG
rLWClQADv94pICoFHNNSYaMUvqLsCPPWyurNhXE/l3FN5Y256OvinfW6S+NxM7TJMVDQZYmYZML1
2FG6dIuaIeR2UnUD3/1dJco/iZnpVOWoa6wZNdqPO43S7qDgi7qD3/sLOfVcHWSqcCR3BlSjwC5T
wDZStMlFXGWwNulu5TqEeIYslIdnxuHXuPk2PnimE5yGQgDYUDCT1StvYjAHTmRcWptmosfX5Pt2
g7gjQNcqMDhN29cxX+exanXKsUWukqDr6PdxN/cQ96D47R4MGHsWoCsS5I5tN3zm2VGM9oX/+fvV
59bvqapR8dVGAN1T2HGxgGS2PrMRv14pQXOMAMaKHSNqzz4ZPlPeP/x+z7knmoQHEHikQASefZdT
6vo6mPDoWx3CxkwacWH8zqx9XxPq20sbi6YYmIBbwIfokrjBWl3Vp6XtwtzvnwSCmGfgydz1uW3z
HgcqMHArZngdWdgtzHRU0v/RNAJumIO1itlxVjfxi+6hGL8X16LNNt02OYIVCnQmXGjSD3m7lMd/
Jew/pKNTk8euYNB0ZAL84I/h7minG/9uk2e+2bd6xRpT8MAzEMwnYkEH+YEKyaY3H1oYFEVeZAXe
38B6h+XtHlXTJb2dKH/VlX76Tfev++0r1roc6E0jYeiDB2CN6OZbG0qM5iBtLI23TKnUzAzkBjZz
rENiiM4CvbJoLMUXAIQqmE4P7UUbeXoq7vSaEgURGcSeWOk2XSMNo8ejzEcLhdaqqdOGcIt1cj1E
QQOI1zuIrzUak1KGRjtRqscYp3NGVzhoU4KzSy3xh7FsUjcF1faBa8iveRjCvJZkw6kFBnGwmQT8
jqmRQZJgaiLH/cVPOFkZuNQLXEJFUxZC47ljo+DloyJ5AHrFgQk8S/UJwGsJ5ockvKMcCQ0EKKUK
YC2QcNgZbp+5ZOwLwakScbiEzIc90J2/SWMEn4EzQ/OisG6foNOQJSfu8nDV4LcQq6BZ+ylKMWFO
MQaRYnLU55+omDcPfcnCy0ByahtNHVhFOoZ7JR5Eu5XF13BUW5waxqOamCH31ZUKk1NqgtY5XBD+
xDcZNDkNbPYYIyUP2figGXqubYs8aC8cnvCAl/d+e5BJgioaOpLzUwdJHQRQhow4SbMBhZUMft5W
G4uBQ3jZWyodWtDQcbDdlRF4mKqvVvgaqYReEeRqrgyMjNWlhCBVC/SNUQ+SreoJOriNcjCjDMa0
tOW+M+RA9fSRrDq1rBRnlfUSPETSrEjdQIjvgEJQaAH6M0iAKkolJK8tIKUm8j/D9EnGrRAQPSfK
cmClZKPmWzCJuZvrHLDlVkpxQyTaDDzYTNxSxGlPTJnhlGgTMIe2Tj2h7OMXv2XyqdHb4iFh6WgR
X1M+W9R2zlk2SpZ83zTHaSofaNHRJ9omVLDSJmyPWoQ3EUSlYHPQ7td5j26fTE1qV07Ewo2BmASM
qPMvaVsNltHn8ho/JraihJemMWjcVQEXhxeDlpcg+waRWxBonOoRW+jWHxUnE8DVM8PYL20hLMc1
bTQYhQkl9IAJlw7C2HRHQLn6sxTV7akMfbhmilFtwXUDi6rC1KPRtyX0gqWQXAa9zm6Jr8hrDtdy
jJGcgJ8b9BgXcBKsgqF918BJO3LC4GEgimgDS1PNeAoEhVmJX5bbCqP6JGZ6fkgiIL5ypin7LKoJ
eJgac3M2AoUeFAxaRSLEVq5gudXk2j8MBkjpct9VZlLKzbbEB7GgUuo8QHah9KAExrQlRq8TaDJY
4H1TypbkcxSW/ehPrwtPUZqPN3B5ga5sSF2gW0SuIrgoofEP4Fsx9vSWAvs19sBv9jVLTE2SpBVo
08SNaN+cGjZkhWWEY924RoU+FBGVySoPrqylmglI+1mTQPMIuV2OcG3M1degSzpwsVFejvlDqzSr
qhbguMgsv4QGlPkWHUTuZkCkmYpvlKamxeODGPutXbcGdwRBD9xUzGAYF67KtgGBfQBeusj+jBjV
Dm0SWA03wUqulBC+vM1fHPpSC7TWp75O96FKc7cFRd3KSmHAu1e6Tz3pB+wQJEzVKjZMfA8rBdW2
MPOsQXxpiKf2aWVWbPgLznsF7tFYOBVXjpqWnAVVjxEkuR2Hqg23cruuURPMaiuLuEXr5hiNOlhu
6ggHRqDaNnIFyY06WjKLj0mY74Jm2EVhd9NEkE40uX+OWvA2BlKuWI/KZhTI0Mb3JZreq+K5ItzH
rj8C9Q2s5qiozDyRDlD41beu0+52DUGzqn2fPjGd7KWCw2OVqk4LI9+Ro3IUQ14BhKEb5prD0sHs
h8HSEUNZGO/xyNsqoSD3UGA3k+DgC8JLPgjIuv1i1QXtlRG4zMTQ1DFV3OZlBjJ4velKzGI9u6lM
sxM1cH1DHpywFzIvFXzUqSLRt1vNd0Blzi1A/NwSRZK86ryKNhjnuqyegH0dHaxwW7wX6iVx5Uak
cKTE2JAuWYFq4kAN4+htdALPdJNjxER15nBVAdkatoVjcKiy/sAjWDoGgi0MEXWCsF3FFRoeYcxo
VpHY21SQ9gXtB1gXh6qZN2QwO60WTL+OGSw3/PJQDD4aW7F5tJDurxMdShtDPEoAhZlgmnqIxWj9
VS0IjlZpDTvDokIttl77hW7C+tWry+oLM+fqnXHgBmvsWPPdVEcU6KE8XmEJ3cFgnnm0TU+yOp5K
gAdGM6cMvNNBuaEfQrHKtn7jY5kdWNejE6VVAbM1ImAJjE4mVxRIMEnbfKXL+k5o49LCIhLiqB9d
K1ECcnrbinyrsAZiHYkgNdP5Q1bnlRn2jQG1pSLb93PEZ2NAglsAlmlSAKA9YfDXJAqdTuelN/Ry
aguitM0IW8EVkNsaw6z3awrVGCq5IA8lpR0aZKtxjaC9rKaeVqpnsZEumuHbRZqha14ZN6WWh257
b4vwu/ZZK/mLIPQRYD5Va2V9tE/hnph3iQNqYPRIhVQDPRk3Cqp6NOWiZ3BC687g8z6MJGOuhm+i
mVSUV6OKxjaURWpXYJiyWmPA5KjgOLSCt/7eVxI4RlZ18yolquGGGRwEo8JJpAD+y5IvWURkWO3i
tH5UtXx4LMfRS/zBDYiQvBCZtJ6CSogVloJowaoflg2djFONDkkAzavyxEQcWAaS8l7XsFKjqqd1
3brusydf1vYRCVYVH/EQHcwYFCMOV6EG+iCGnZMWtVv6PtlEWbZWtE70mC4OB78RH8I+PNBMhTop
j8t1Ifu+U0PMaumkwozRAMPTa1OqGiepJXETk1b7UCS0LrUSBbTZH9dgn5sq7i2m6Wkc4s5MixQH
QWnlqhzUKDB+Eau5I4fqLffpUVeH1DKg42F6ceMqCOmF/E5T5T3oIcwtQp5Zrej3VtWjIBfofmyq
WniOw/EqZ4nLpdgBHKReK02N7pPAAEAbbaCmHiECYwwycLm9UKnhy0CF3hmkenAqtQ9scIBSJ+8B
WM54FDuxqKGT4wlyx/duHPdC1x+qrrUzlrqJUaKMz9p3IYw3CfcPxC+2YwJIOx7WqEWnjoeLL2L7
jwzwQSFGZIUci8KIvESoEOuVvzyn5T5QZdsPfW7zgDYokEKDNURrWNaRteAbyRr5rLym0JxmMS/d
uk0FO8iNco80JLAbsfpQBshiW8mOY8XN40ByiKBceEGcvG64qVVZ8ZDrtXKicW4XKtuT1ADweVyH
MrJVHZ2YOsxds/qxjVqoLLPe6rDnNOVGKresqYHt7HGAH3TFFmKBEx3JVR5Dzxd6i7eFM1aq4/PO
0XntGnEZmZLa72ExLQNQCdF+DWRlpVxl0sTrsFKvciLt8L4SBKPWY5lhh0Nsp1rqRNRwxxK+0Lx3
mhwRBKk7so3BFClgGk2Eg3hDC4DYAnhUMFRLZLE3Nvix+KIXIJgQTISuNrv+rSoybRUBqmlqtU83
Wi2iAztEF1IKG6QDsr2jnBdWFdVbmrJzRfqdkdEG6EvtAO9eK8gHjGcRCa2A40uY2fMaSYFvGo34
pyO1p0USeN1YpgAE7drSZhmqFTzu3/mQo5UoLp/HPGm8kJOTOGiPrQCZYNDnrtF0NhAUdtpSKwsC
C8I4W6kB2DCINTaiQzvw/ILwYwSZ0VLFCHXOejwUYfGmElwL+4djLKg4zRRjV6b6RmcNMwMqt7Yv
oU+hwAk1K+RPrcY7GWRONoTH3pAC1i2Xt5SVmypRXjotOegRuBABLYDR7pwOxO9MrUNTbstjjLoI
H2HF0pUa7n7HchuhRfV6pfXUYZH4JKPRJakIzo9pMLpEr7jHIe9z84EFVsTCY8WzyM61mq71UH2j
gzTgABpwVVV6FGluXOQql5ATybI9hOGJCeNB05W9qIr7voGnaZCpeLiscXwRlCdDETcFGLOUVIVZ
JPJJYgEgdrEtNlhVc+lPodyx32yf0uLcdxmAkmCB87cKgyVt6DnsPlOg3xkUHJT+aaJ3SDnPmfiq
+J/E70azUIy9IZC1VKLDJvtsO/2YEf+WV+lHnBQgcDKAl+LoGKhiAm0pRwNMmCP2CKjT1tKlK0tu
q6AiYw2UAsUGKP4NiIfq0JcEJ6AKk3R0unbxRb6v72X6h5E7A7d0ykx0RkHwQoL9ayKcAdLdEJyl
Zs39H6iiaQTCQUs+GG1uUSHsdT7YA40+pLE+Ryn22FC/NANKcxX/KDIolfLGSSP1pDANOLGBeQyb
D98A1omLzaanwgbtf1Dwpeoq6wR78BNba0oXP9UamsDhkWyj79iVBXaUS7oa6tKTMw3emNzwsMFb
JzlSO2Diii1NmOINvOkhgMJwlfrN2MUmi0dz1OvG6qrKy7Ob1oMGHFz6Mcj2sY6JKuR4O1V+jIR8
HzLmBILvUrQ8AuwBJygdB145TOLEITf9MvOyAokQeUQmu2pEhdkFvcBBDwI+kTms5R+iPyDXUp1O
if5wJPN9oB2kAR2ZdPSU5EPDHxmhlpLQFyxu2JAF6R/qtx9pq7xUY3tTDXqDyNGiRLpm0E/bcdVu
VB+lh7w8w5SoB55e9sNjEPNTDto7UVvBEhukXGGIKZEhfpQ3FetzTv9WcvwohfqDkIZm3GR2XNw6
HIKl3V+5eq7bx7qQoB566o2TEkcOUZ5598GUxhwqICCla1UBbaCjSxIg3AJodHhXRY9xEJolYklR
cIuHhstHSJqb9jMc6XsQ6fs+e4Vf2IbHdKN3H2h+PYhFZSs83GtS8pobhKP6rO0Yzw4DpLdoFdbf
gALO3aAHLBjfq+cweJIPLJBSWxMDs8T+v662kaqtRFkCn0t+C+jfUV0lXXPN2WOUSc8VuASRgsIG
9vcdYHKNjt14bdgK/r0gXKhxJvgvpT1WIrMQpNdqA3egPPKwI8Ab3GhUcUBuA9a5RU08N41cOOsD
jCBbNVsPI7eDrqEIR1CqwHGiCwMnHw85v9TSvkcbSIW+Tbz8IISCpNmAWmaV8Dus/xL/mktnv8hs
9M7bAexo4nxb9/I67/Db0G4e1Fctkq2EFuu01NZ1rZlx/5KE46uYh6ZfIUtTTveH6wwsjKnDhQec
Ithdoq+q6q/WVTDgbDDlI8nph+6oY+cX3j0LsLmSk3GnjMqe9ZpVAtabdMajYmi2HiOD9VExpW8h
6d8ZluYh8/G/fHQQRUZqanO0JkY1enPgoVOhL1YgvVka2RMOUrcs2cvYNw5ig5mBM/V0sFUcAek4
H9LKxG676JzRdENqcKXyBLMRUBmRbcYqs0shdkPlJTcMq6gGYinjkyD/VdJsV+v9tq7qh5bXZhUO
8GMcyMqXmrWkaa8daj4ILe7Qa4dOwbBORpNg51YMoKU18OqSX8QEv7QH+Fh7jqL3XPYdgSrXHC3R
ZVM4HJwo8K82deU/pV10DWLY/gxk5xPxWWyw0axuQ/qaa9H/cfZlu5Hj6Jqv0qh79dFGLQen+0IK
xR5hO9NLOm8Ep9MmtZBaSGrh1SxvMk8wNwMMBnPeofqN5os8PdNZ0RWOQQGFQNmR1kKJP3/+/7cc
XAiRszlYKO8hb/Ei5RRvD0PSXTSf3SDeeaOdyFrtaec+zsX8FV6wcdstwXzNlL+1uuZLmbt66WGT
TlWOCiLBO0e8POXaWXEKpEt+Nygf6QWEDhIUxR5RWIQdjU/SmarveMDHpqzDVFjESl0nyMSg8Bqw
YNgbGI5v+y5miZqGpJ/7hbZnyEforWJvrsYTI5Q9CrwwOaRCUb1RkED2hk2AyVNqs2CRTA3yhBr+
4wHqNQPHUIc66Wq0dvMaavnOceQnV54i88caxU+ot8zwEhEmqYfj6SWKrG7hwhbINc1imnBZQEhH
wW3gQiweOe/A5ozwCKTByEPNQiyDKE/HZryzrBYoxT3zjqVosjlH/UxzJC06aQhycs9eVVW4FvQF
DrurcKqyhtyGvEVdwU5t523yykMQF6tOtOt4iB4UTHjHYsqsni98iP8QKHdS92DleP69Sv3htQzi
W1UDvk1esIdFlUAciNUjr2UC7UTk7cUIfGYHEz6rSwkPUArjYJCGCHIIdLKA0Tq1uxUmyaFxt6z6
firjAC42ou6wDiMHKK5NG8pF5Napw28lu8kxs2W0AfwTqn6A/8EAvbKxMo14QYrydRLzQ0QhvBzG
73bffp5swOUHnaA4tZ2i/qWCmVSMUS2oggAFNruqtx+wMeILNLngkOXxXQg7GOwjCr3wau+LAUt5
am46PHY9QioIU3noktOPo2CgO7nroukfFVd4+Oy7JQpMbJh8lt2jpW+0gLx4nxNoRJZHmJMeJphf
p0BmLou4BuPiu0OwO3W6x9Z2MlVbQUKplSlr3lJ/ggGBh7S9avqdlVdyPbTfi3LewmwkqzxxBBIx
LfLijvsVbDLQbMqF9xmKPc+slvvIjlFsqcgigMm2jGBORILh4FbBvhUj3YgenPRh9KO179jPxDdd
VjXiKeLUSprhU8CijU+qrNM2cl8oak3r4eQ/2WCnkzSSpaV954T6xdb2a940zx1y9yQi4n4aR/+T
a8eA+N0O3XZALReS0Kuw2kxWneUnPXL0Abq1205pGNzDdnITARhs5WJFFcQ6qLCTeQyWeKcfHAgw
TyjfQdY6CSvHXlaxdL9QTmIUFLRvucvKGEI2g4sNaRrDGxE0+6KI3nmrA7VHVjzcdDIcb+diQEE6
ZKR+iqqOvRS+hUJKIZSXuBKbjbyy2mVklPscT9BKp5b1FHrMexD2bKskCou8AbjNRqCRwr3W9D81
95t6po3YfP/LL5br+KEfYeKd+pQ/NUxwpwYV1RH9yMROv5mnCR4Rp6703ZggZF7pSpMLJzm1xX46
CTaVqo1hQ7if+vtuONj9XRFd6+ifYH6/dwOnc/507M5n9lx7rrNDmQTqt7bn9ofZZeiLFKRht87Y
oECogaEYUaaEjwBimN+9RQa6j2nnwI32CoLh0j2eNV07xCk0Jh0UuYs9Z3cu4ox08ysd3QtAgnMh
iV55gQnCkKCOOOaoYIfdZoSs7Rdb5Q5SE3Qakg67yk/Y9EBSQtXl94/7rhf7aadR/2l0WWS50gqp
t29Mi6qV4MHOL2QFi+m4+tQYC+CMCYXKqvNSsBSAGoPhMY8Xje72Bik2mlBfUXj3FjWbYZqnUJAJ
SixBw6nsWTYdtmAn1LlqLICmybbgCHKx3UB0LZBYtEr3cy6GO5R9FJz3ChjvVEhHhupLzMt1EXgL
j86rSdOszfU7r8MC7SH0MTo5VAtSoGpGeQ9tVcWx3ZsJ4i8tU9PGBxS7M6tDf641wTvLsbfshBte
eVaXXoSzXq+WtKwBGAdgEkVC6Pt3XmJKE6e8scWV+XRBON0910SwLQNfDDF7O4VXPVFt87kNAMxp
pPc97oeNPglm4UVppNg2PYwRNYd3TUW/F7xeciqwuYo5MF0jGmnmcezsV4/ZfF3G8gr3//ffVxRH
f/vaCBvVzrC2IF5gD/my806PXEfeXvY2LWARNUzHIqyDNCdYHoahuAZ+/v0+u3suujH1Ue1Wpp33
2vBAJ1NVzhniTvs5Z4V1o73+GtT0NKv/Oeq45wIctjKVTQLp7SmhW6HMPVBhjx/PuUtjdxYshRDj
HOrQ3inaBp/DvpI32A+XzoKyoLobZEwfii7G0hrPM5jCSl3jLF7QoXDPVS9GBhtwyjrvVFazMKtN
bA+Z7GmIcmY8o4eLlnSIGiuzI/wiQGZcoyAAHKLdq33g+fYDqJXj3RjWACY2uMgEi4630ValXtDi
zKNkQrpTpEFoqWe/mOfqVBUP8d4OQZkJHclr8fLSe3Ba7X4KWxod69IWljgEOtDrIODTqixGJNjF
7GdtZE9XQCO/P9fdc/mMfATPM6zi5lAZb0hG6e7QOftu2frp43fh99FCbnwWfmOFInzvzuE+j9VK
d9XRVO1bPdUrE5u1IeLKInrpNGchqxt7IaFZHYID5GcutupJbJDxebbMKqo+e319zVDygrqBey6t
YZm5soPRmH3nTKk/+qk/P/AKESoO0UZ+tlFQ1vnKQVioOeStpiuT6sKDOtfT8OyZ+HUNJF6Iuo6x
X7wZHm/mCvzm0sHPcqh29jy3RpEHTBN5HDoYqPkuSk7RlQXlBzT/d4JNdBYRwpBHSGI0fMv7xtqY
qieAmBfT9K3rIh/FFzp/RRXJzaYADXo7LMpnoHJoFmA5RZEL1Unfcbtlp5iTtBFarkgLoZZcG7KY
BhMtlNtPzyB8j0ukTeSGA42xyCtA51u/sReB0t3GkJFu64jZO68R0xJ1U3OgnYiefbcLgKuH/NBT
4QV0UZg43NdW4b/D3Bp1FjMT+1PYlc37H5oQ53IfSNJ747sMQKc+BOBjC5HTRQXVwCZ/sCr3Sip3
AWzoRme5XNGTAOqiOAvzqmKlFMo1wxwMC9OH08IwER5yE1n7oGXVMZ8Z3YNVOKPuj5YwGEciLeFF
+8ciTHQWyTws8oOagmk/hxI91HlXSb5u+XDl8BcC5bnehxUAQWRPdN5b3QE9VndaRvEKjYg/9rTO
whfat76YyDTthzE8gZfir8D5rsA2vCGmXXpVcyVMXoAkgvb+23jv9Q0zrrGnfTCjGqhLNF+8AF6N
NtmhXbkfPO+YFx3QSzms2XzUBT6+vwsT/1waRPB5onHuIs3x7nJ5Q/W2L6/ElN+HI7rngiBR2JO2
73Bo6mwrkTXwBbMgbL1DRz8wV9LICw//XAxEgynDURHDqEEC21vOziLIEzFdCVuXBucsavUSwuDY
d057Ju+VhIXaq6FvH4/7pcE5nfKn5T3w9UTL04XHKuU29OYzVGjEp8hPkZN8fIoLCd65rofNpwmh
DuM/NaBBVp/VfP/HDnw2oachjAxUFTAnqq/IkyqUVz4+8KXxdn87KIzn1AxAQe19F/xjdNOGUSfR
fCXwXjr62VRWVc/bifDmYMs5/yawFBxCrugNGbl/ZTZdyELCs0nMUNaejS+ag8oZWKHK8Ve+GvmK
WvGzXaJO24b9td36pYhxLtARaN3U/YgtIFAL1dF+MIAWArVwNz14yTWPiQtjdi7Q0aII1AL5VB5M
R2mDBmBeLDoHEgHl1BbXwN4X7+Qs+8hd36lLqsoDqYfEk3d18RhOOwsd8Ep+oZFZdF6Ves0VgPyF
eXGuxtFxq/b9nqM+W0TVw6DYsM9Dn23+0Dt8LsVRC+DsatHjqeTHWt8qD6W7K1T0C9uqcy0OAqhr
QQ0ufKhTARjV90mmEHnWOTYl6fD2x67/bHK3nc1a7tYYHTamrrfiyBfQgfr44Jfu4GyCV4WqwJ07
DT08yfKkxIqKaqdEeR0J53XO7mm6/U62ea7HMUeOGuYapymbpO8X6MBLFC/8RAWJtra5BlHhSsS6
dENnE34MibJALASG7pEAWVomZF6gnkUB3AZMU1w5y4VV7lynQzvMDEFX84PuofNptj0q5YDASPca
a+7SCc4w56Ezs55XnCMgov44Hdx+TCZ/Gw9XVoxLxz+b4JB6aLWwHH5oSuZseF1kuipApwbQF1l/
c2WYLjCHXHI6/U+LqgjGnAC6zQ/zHUiFHF6Cb7xdumMCbExRpwB69M2VSH8hiJwrc/gKEGOIneGR
qEcG0Mg4XYlOFxIDcjrhz/dQjtJzRxzYP1CCqm8GfeTq1u7QnV98PAkvxHRyNsNNPUBxcLTKA0U3
zYrvRu97oz9/fOwL84GcTXCY8I2lYV11KAFMB5oQ+zOaVG7iTYsOiL1rFKRLt3C2lBMGeP8YGlhu
uY+024fFZvCvJPyXXtWzGc0c4fdBoXHoiWFBdXowsC2UWusjEe7jx6N0qYRwLsYBuUe4nZQFRKhU
PwNMA+TdJ8cSIG5QVqSq4Tw1qFetZdyUmcYqn+lcmVWlImvt0GG8cq8XXuJzUQ5TdhZg4219UGOX
GP4ezlf2ZJdm4rkWh2RzHXU1rw+tBhgLdEvAv4A1S/Rr/kU2yWTS4Rpl5sK7cK7LQeQARJro6oNx
VarDFyvYqejKZLx07NPvf5qMGgLIhgVxdYgM9MPRQO3KFzZei1cXpvq5yIau/d5qBY6OXGrVTC/a
u82tdxm9mClYMBS/P37bLrzR52oaM4Xzk0OK+tCLJiHWvfRrbJGBPzbXlo8LAgLuuUjG0DYFg4ZU
fdAENgjypYWen/QS76uX0udoneYZhH8/vptLg3Y29UVnLLhzAtABwJxsdpAkv43Frn1RV+QDLkSw
c1kMaHsKGp5uxX73M+sY7Ml7e4gX1xLqCzuEc1UM4Cv+fniNw5t1+Rgs2d3HI3Pp0GeLOIP+TdyD
e3wwr8O98619z7/E45VRvxApzhUv0D0fIM9WIlIAfJ/Affapvur0c+nYZ6t2jq57RyZWHzrHf20R
jaDvsfx4SC68LOfCFrGWREQUDzMG5uEeqjnA/oPG16D42P+x2XWuaOGV2rKaGmyEcqTYd8Voz4Kw
Hyds4iox0zWzqkuDdLZo23VRoVGBB1DHr5U5uvn9xyN04XU/V7KwmnEai1lAaxiomcf+3vpk3wBw
DAnGKyn/pbXuXMmCO2gkotOHx/pemRSEnGKHB+F9cv0Mwiz9lr3p9cf3cqnoeW63lccSduGyqQ/E
TZqjB8kisuBNqtukf5/v/XxRwk77iV65swtDdy5mAQjMiFwBN4awaqKNPgawp+3tjXm55n1w6YbO
1SyqznIir8Qp6Mv0Kl6rd/9d3lmfCpIqZxW9qoPz/PHQXXi9zgUtSOM0gp1OxDB0qrwb7SsJ4cVb
OJvdWMZcmLcjVWNWlScu4XQddHH3LKWIMzJ3zlJw1PwDBUZr7dcqG0SvdwVYhltAvhtYS5lrKvUX
osG5B5cfyEZ5rVMdOvAWwCD4Qh8IWAtAml9bCC8N4+n3P+ULUHBTzkxPZ5AyYZGfgLHw8QO6VCM5
l7aQ9hj4MkCUFK9WnQJNByvz+sl9De/yL9hrfnyWC/nOD/G4n64/7prQthniZRjfVPleVgAu9td8
tS8d/Gzl5kx6pzoLVlYIgPfxVx5msFH5g1d+lrY7vkWG/MeyzUBAo0MDS6yc2tugtuSVU1zIo/5J
l8IOOVAQQ3UwxT6vhsXQ9KmA79N4Tcf+UtZ8LkAxdQWxIjRkDzjqdD/ccniG0CS4UV/lzfBVfvv4
IV96lc6FKOoTtbCtkJwDgNqYDPBVuMKzb56zKtok9hOwnD8+04XpcC5F4YKq6yuOE82nLaA4Wt2V
StiFmXwuQTEVeZwXOQZqqpcotAL7TfVqzJPitf2DGc+PVPenqeCLcZpzgWu3FLCgT+qqe9uF4tSP
QPnTgfsYMIPSw7UbtgCiHjrfNWjmUxb2S4AHRpYAuv7x8F9ICH+syD+diduQrUMHFSvvXe6uipXb
L6YX/h+B/V9ep3+lbxBI+wGwk3/9N/z8Cl50X1Cmzn7866F47RvZvKt/O/3Z//tnv/2jv943HP+d
/5Pf/AUO/PcTL17Uy29+yIQqFND6b/386U3qWv04Oi7x9C//f7/809uPo9zP7dtffnlttMD2+tMb
hZDCL3//6gQldE9t63/5+fh///L4wvF3v/63v/3Xv/2nX//Xr//71//x67//+j//9p//9l9+/e+/
/vs/HeLtRaq//BIEfw4iHwCngOAziE6i7uPb6Rvi/hkWx/il40VYx8kJrSIaSLz/5Rff/XMYg5UJ
RCPxiEMC95c/yUafvvLInx1ASWMbLit2EPiwtfq/l/qbp/WPp/cnAV5pAxSm/MsvZ3obYAj4ThSE
sU9wKCfyzwXn4GU1jjbY1tncB3BYnrs+MW7B07Bk1k1eiiWYIQdXONZ6jiwIJ0GWYe/0A5D5Brzs
cbaW0mvnZdjzaGEPgYEuD4NooWbfO9e1rmR2PxKef1R0/+NqYxfjGYQEwNvzdLWNjNBQEI2zgOTR
yoKpwQJQ1lXQO3LBO9dZuZw+D2QEGsNlBnXxUuwdW+wCMIfSXoIX6YIDmRJ7rMDXLB66uQa1r+Pl
3tFFu5xHcV/GbfBQ+hVP/VMCvwAhia+HJr4tY0Qxe+D0yk7zR5nlNzcVwGXScW3bc05S5Odhsors
GSoJI7gcGvtnZ1QDBCXG+iudCERQZq/flzNoKwxWwWnrFv52AG/3BJ0vnibAhMDwHABPb6U7bqYW
MPsxlzs/r15KzwDOTLl7ZDUW2lZUczJWWqwhPQM0fzTHt0FhPcFsSW9L103BCZ92REGqIVbtMmYM
6EM4cDa4JN9dg3+yBB1v2LUSAhFaFHzhmCle2zzYxmWVhYVD7nszY2HMO3Cr2rDdAb7vhLM+ui78
CurrFUwoDCCj+nnsgtDGBCGQT0G513Y877cZV8vtweljVy7NBFUKTzKUNAG9XlHg4qUNhD6gpfTI
RyRiXtiyz3kft+kMOMoXV3jP9djMbyUBVnyoe1DHiN5HAUgdJNw7vNagtWPEYAKU+HTmmR2NS+qA
vhi61mcKkhPqGoNfxYvYEzBm0PLkIehr/1H6CmywAQTrLqbgTVv5TrlVsSTQiEgqTbe2E8mtNw4P
lZ4yoE3hxOOSKGlssLXsoX0uotO5100EPqSuQ2DV2Mgzmrfhhp9+R0ASFUqN21IiwwFnQIvx1gqb
djkIAj4LQ+YTn1KHCFQ0Uek+Ud34OHcmK8g8ZV3OxLLxZFbq2uyG2oVSbheEC12/h1YJMh60BRaE
TG4SDFSuLX16j5QGc5e8BQw7RdHBrIiwsF/Y84GMMYDoxS7vPtltCP/RwnSQEmjeWg8HpjoEBzk2
dha4wyEICAwL2Pi1g+rHYo4whrP0wm3JVZ9YRbMEBQq7T9QOYYctgP4kO8FQKmHyjgDP18RNnIjI
X7lgbsYCczgywYaK8JNRIJH4CMEZcKCwD3A6mbqVD0IRLAfXjfEhbCFcSE36U8JJPu5H5qSe0+kt
7BS2eNeXZnCn1GryW2K7oAsPAPpGnR3D7zS0F37RrPJcf8aGpdtYFG1KVd3HJZ0h35TKFsIcVAE0
P7vOGivoiU8KqDbQGtBM8jJVdM+0ZOCaQAnOCyydjLb0F37Z+GAvQ5ACcLXpLiwssgF7chtNdAtA
b3HnVigmtM48riNlgc3CkKv1xk5ghwdndcsussEmn0kEoj2trcd5mlFuc0C0I6F5krMAobDnt8AL
7gC5nkBDC7qlKIZP0OjYhS1EZhFB+r0lNlKBDlyNJ8UjMowrFo5BQmxibSVY2B4Bpqbv90UE6hKc
Lj5JGUKTIYrEUvFiYyanAEgajULUiFItZz8xMbhpNWNV6oYzbpEPoJxOsHmLtf6aExvvJpX2dgxZ
ua5VtwE6MzwImz5z007rThXl0TQ8hyZFuRig57jKp0km9lx1R1XQFlTOuURc7ssqnUAM0iCpLN0O
6EXCEpRJQLwSxlv6QwNecamxJESADOP4K12AeWv8MOuhALZoY/iSRbTZlXyqtlULd/PC19BEHJ1N
b/dr9YMz2NfNmkL4ysO3lX9sprDLwG29D738qe296DgSxAczhBwkCoDYfZ4PqSq8IosjvB6O1RUb
lzav0HKejrINAG0eo8/ak3qdK+8pHj2zc8VjF+pmUStottQdePmNC20Rd2wJGNies/AGcPxnrzBL
2Ra37sBJ2nCQSwPO1oPg0D5mdGW7wYE78rZvvK9aBQ9WMdVZz1i9LjpcYklAa+ZD+UP/4UutbbWv
uvxgVXtoapQrPdR0RWeA2iWUJMIcjf6ceWQJBo2VcsteWi16m16j0UmN4yxSPXpqTh0mdjvTFGBO
aPbouF+KIAa7JS97UFXApqPWDqjYATwl53l2a5UETbGGjJi/tP3poZlgrwNBKTxmQ0Am6l6j2GZJ
a/k4i1WmfhjOzyACvYSzB+htxOZ1BNWapMH12H6pbqFW4G/tHgqoiO7jLqxP2BFcBeTGKbio8h0M
GvDGW7lGMg+9vbwf0zjE0Z0mKI5QcOqwAwLG0AuEfRThSc+mEFA95+3LBLJjx/APXEhoPVqDkzSx
RobUO/OhndQ7BKoRqZiYsFSQcdVWIMBD90ic8Mz1Fg8DJNeRt6vZr7KyyB+CIR83UNoGZRhAfmui
fcaZMQtpccDthlns2elDMg92DJW3dsw47ifbxx7WbUENpa+B4+QHD0JVweCRJDdjv8uNhtxJaAWL
InQfqqk3d009Obdezb6FBmhGxSswoDoWLq2CestSWMWXAkJ3sAg72J5HbifPa25cJwJbNY6LJOpN
czf0ACHNpIK/NIL2kaqOpT6tAFkUpIWBSZDH1q0vNdBcQAHJmUYHHftflAYok4w4JChU//iYwUku
RYdCNzaD6I47dRpr/x2lUv/eAe0oA5oNHEugIu8NsOIb0w8IxNDA2agJ74Ca6XAcS3IXkL69rx15
UiYj+a6D2BSojSIlY+usZrErOFULY9k8q504P1Q+YRmBZlgq4WACT2xMk6lGHy+KunnrB/2GIj08
9DLai9Z5pR78RelMH4kroEcMuZEGlj6LwYb8V09f8J6JXbmxLcykKp5YGtrBq2wseFZ28qvugDgM
PCBxyKsN7tmy0nW3pZ7bbX/8348PcATYEmHwgZCo3Ya8D+zMZQ6CuF2uobqbgghUrKcyitetQhku
jliB3K6rMi8uvKeIqrvRmosn7rgPcdNsexOzbd3C5o4BMBP7+TOQTMM6QoJCIhVsf3xwBg5pwwaS
FqArZ7rrzCK2Zb4uFWuehk6+RRYwUKIc5IMTb8GGZdiP6nnRDtyDzE82tUiKhhwpKZLQbNKELSAu
1kGYzRGZ6U7USXdp6iqxRVcelI+uu9Szv+zI2KX91LL9MGRlo8lDxwG4msZqN+aeu+h4UC4sNHHy
tqz3cZCZYY520+mDx5NI226yF05N+UHKeYMkIt8NRoP7dJqXEr9WRkA5A1tzZK2gLHGzL2XzYvuA
ZfZjG2MaBjsTSOAAHAt7mpHA6ZMWz6ygRVoWbF72kA1LfeRLIKfOZplrPFXWl5C9Id3tpCr4FDgV
bO2HemEN8d7N6yqFeGO0LhwYcFnQEFpbBLASTyStC7enwNb9QlYGOH0EMyeCTDOvgzFrSu6mpcTo
weoUmJpijpOxjxbN5DipZciJTDplSPvufUdvek35OnAivuMdqKph/Uwk5MpaOX6rJPUWVZPrLBIo
+RUs/26q+Z2OYbmW3gDrw2H+PhV2m3kNC5O8Cmjq23SrsbM8gKcIJQBkNengM3iYhc0unwt5DJ0J
ehOFh65IXUe7cGSIrJJCUwH0yzCGW8NoY0UNBsBnZkut4Eiy5DPvboPcapY15FiPYuLOaqRC7Ke6
5RtLFmqLEGatnCBeCdPY6SxKuqYKvHl30lnvilsMYZ9Aqw85h7E/Y6czbrmjoYsxkg1pgy2v8wou
rG99adFU+dD0mLHvmYh7KKuoALwAb+DkdWlZjg8Nq7Gvc6AFFkVTe4zLHN3l8GWyqX9niv7Zl8u6
nqKHr9TUdA2738fQJf7RDZ1T6ddvd5OgrxxEsYzTrkvqELRwbNbzBSsGyB/NYjPX0DeKIggAtVEj
v6vozkADg8FZ/NCGE3Zg+WOvg6TtjbxlHeR47OqbBidgCYAQ5mrXp2F4Ct2wQsx7cohDm62rwNU7
MQUIANMIoSkPomVOM6vlCOGvWEKTIGr994qC9StifQPRmBauJljNROEkREB3KYrqO+kfeYtnMw1j
vYJMzAMi4wDKSobdKsEks5JwBF7eGSKgwEFRXdoSOgKjp/q1TZs7Og8rPxTY4bMYNP9eHeZR21sO
XSNMWhtIqdy9CSIoEHXQfU3y2P0OfbwwQ1hFalINUxYBf5+xXNdp3yIbAe4RauT+zPe6MjAznDGo
J/WOKYTpo4uF7KRKYOiQ4up9xAfo2rQN2upBlbI2g3hQlDhtNp7sbVro6GxHhu1Nyfz7Nu7rlaDs
NqIw4AhkEKeT7q1k8N1dqUa9dHqNGDX13g2k0FamJE+S6Pphzr3bQrnISjWmZ1CsRtvCliGEIiBy
LIQ54adxiR1ZzDfM6iFWpPlXOrdfYjwJ0n2bm+hAmi5fuGOJqCRvqTPWqYvhXbgVj/YkwJanV7lY
jr7nH+bTB4rEC2yaLNxx4yCCQr9gckFRDzlKETZvnqiV0/VYQVQirMfu9sdHboH7h5Xo5pQk8ZNZ
sQfpI+zE72gDaLs0esdBeg9gBV6jBjGT+Q0b1U/STOoGSmjOQ9OVD6PNi5s6GtyENYrsKtu/UdAJ
up24bh5NAbphcTMzP7rXY+Hs4t7DFs+HiAW3nG8TNjs+bJmfFSyAsrq1n5oAUzyKmujoYSO5GGMR
f+16nYWtE34vFQAjqmQPjjVjXzx7CKb1aRML+sitXTnkJBVQvvoFydxh7Q/dtFJYJ9LKR/Du+3IX
RsOAlS4uUwF2WiJhR7UqKWeZoh52XNNJK7frd13I5+0QDS+5G5i7MG4J6KHVCa8Cu/NuKDYE2iYI
w0N+M/j1C3QSCwC9ctXrfQn5Rs7aFJlwvIlEWOyckkFtPgBlZCAuXSkZz/fgCOkVSr1JjWxmMRiR
r2urnxbSDCJTnustp9kP7itDynVJ6zcVOV8oSkZPHP4ZWTEi4pNZy6XrjnQNEM+KlCR6GochXo5Q
51hCc2HFmlx99h1o2MpAgJEGqdQtVm6WSJnPN1NYLCYNRqyGQus6BDdlqWNsBSCYUi6aYM6/eGN+
g6cCjc/OhrTBFGK8SBCv5dh8mc0taxp1H09FfOw8bCC5pktoIz6ELUWS4xZreDOvgqmGWGLhiwXQ
X5/HwUw7Dp2BjlXyMRjWY9HEKxZV9bIRY7jWwQy3P/I1KJ3gqR7gqBTBuWEpxGRO6lHxgefxmy37
g+od82n0Q+u2dfTjXB7xbKynJkK5w59jtg55ATykiWyIOmCjrWT7ee4qGE0WI1tg7PYWBC8fvB6d
eWhMWUs/hjjq3Pj2Ewugq1fxZjcMEiSecN+hnLHMTQcLekpsoDkJPPSG4Fh0nnvrWxCyErb1UjHm
fZrH9ibQI1+UkDBZFkgMLBtZgGMnVEqgi/1xG1nIJgKTu19JbqHmWbWvPHJFGretQW1BQxWTzGE6
8VYtS5T97v0hRF2j7qo0ppW/gPJclXLPKReq7ERaORbAjHnvPpaVeTBShZDELh/zMayOTNrfsKBY
CwpoMBQpHPpgUK1NJVb2Dauol80WcZChn2Ss1BBteBWYB1D85inkqOAF49HJ5+YTp/ZGlysho/gh
8CPrs4U1mmtIpASjRT4NMc18kJQ1Z+JBdUoDzgmIn2NM+aRzr1rnRVRmKElVT0WNUNyFcwf1B3zr
2fZ3Bj7Q8ceXIOsFzCofIf961L6n9miu7W2LTo9DR9RhnG2B7ZYZH/P/Q9R5LLuNJFH0ixCBgikA
WxKgd89KehuEXMMDBVNwXz+H2syG0aNRt55Ioirz5s1zeZ5PyhOM9Z//c25luzfh80XDN1q85Vsc
C2g7luVTi44rhat5YF+9fLPNJn0VYrr++112rDKYihVfB52t34rSX0BpTuXx37/U2817aXguR0o1
vfuA2v79rkC3PnvUbr4dpfNE4dmfkz//wh50SEelPp2p/5zAHfgmuNEpZ7+iXtYDxIZ8mw9AcWqT
NRpXwc7JLHujVPsxe0O8DxylKaOoapXmYXYQSTLrTpWJ6JcaAPlGGHvaNOfQlLEVebXAsB5TKgBX
KDZIZPFx8WH/Nai0uXfH/xjPmfVYTZi7w1JwcVtDsDFKCEgxjLrd6G8G125AI7XGzi+h5gAV3mZ0
XRsG57vBdYetH8DH0WuzbmE1nJrepMqEX8nvmqGfyUZsXTGt8Fimk1X40N6yETjUwlGTeeI8rAE8
nKK4Kb+9Vp78JDkn2Y/jk7qqOiPS8jIMObFCXgCAyPAWlJ/Mfizdk9Xs+tT5EO0GG/ybbClorK64
aotSgP5HPcql/1qDot9OSfOR1pSHBR8pzKeA2PHnR9is9nrtkynZxs3FzPsf5C0AyerNL81OIKMu
ElKHrgNvPMeKLfD1viw2o3OmuTsWx4BfaVjHvT6W+So2xUlMjHO9zorPMv1rDPKP2bbjttNrvE0c
++faxS8FYOvQB0yfx0mM5NQdljxh6y8tAPykTvTc1D2otWrDHIRsWlOm4xOKX7oAUu0u8Lts13bl
izUDdxQkYQyy3SzZNfUlWe3acBg1FsnZwMOSLxnIwTXgqrA6igfxs1KsuDn6mZcqqQ+CHmIWKOqt
nwYwTdix3MRpuVUKIJCxru+5Tu1Id8knOsiLm3bNYSljaHNwgmYUOZ9vOnenYYAMhmpWNZUBwDYD
c1QWt8IRKBKQAuGRcS4tLuTg5GtQ6Y++nLaKT92gwkQslfeaCc2Winnd1LXfX9YCYI9f75thEq8t
elDtxvlFt8kAWTUb3jPLePjDD9Fm9rmYl2gYYZ6M2MvO60rPVldNyPC42g2x/G7NnCN1nKMAyTHY
F1bHcrI7D1HttwdluD8ROqedkYiwUZbaNxUw47krsOUPhYoSmf1NSmUACxuuKfJPtCx7hhYLdGju
qaYWJ7ugZJhtdGJOnOFqp+sObFl3BogJcZTN7m23VOYGxsNwLAsKAfwKeAKHsGvlZq0lwaV+nu+U
SXfPFOxUQkYPrToPGbVbu2Sw3sYMgKCR29euGPi43GKiWTRjqOh44Wdglh0bKMyIoGSVlSw2hYBJ
kynx3vgeUV2oJ0M6zRvCrzlapFqRxO2zM8x/UatuRs3aqgj8vUKSzWT32thgKtXSE2ug/DNxT3pj
euWvwPM+EiHUPgnWr4HCDEXLrfJ4J8RHbon0AEJy2BZBbYRUjVwkE352M3Z8vkcxU3zvkvh1uzEH
NNomNoLDVDNPpvPYMt+yY0LTCu6tIQe1UGTqMjWga0ub9hW4K+7cErDQc782665lxn/Pt9LsBBDc
yu2jMKxT7gyhb/DUL0ixWxUn34NxcaPZrhl4eDOFi5gP9urvVsuZD3Id+FYb5TG1jZuK8fdP3Xzy
me9uHBuMtVOcN4U5Txe/pKTm+hjDUoyHgaWcg1ok0wACOLjJmmxT995w0XUP2XvivUOPsLyRyIZu
GndiKl4mUQwn3RV3NwiKfeYMyTnO1+WEQtnaZX32jBXmKidm2UNBXPT4YbSFCenV+CwREi+r5fM4
LblJt+N/2nVpROaSHgz77qI4HBtB45Aiurx3SLtuH9+DWBPSNlWvhDUCfFKgm/hpvxTHQzR5c3Mc
O0BJ6/KhEv0ADthvGpF0u8q1dpYuzCh9/pKba/Q1riIu8yDx4td/NZCo+YTieHrTvFF8O8aXvIBx
WDFdODWUGVOm4I0PctnWfXA2gwDArUcb5CrxU3jPnSAxVHs+qpMAbg/GctilMfOwxGE6aEr7l0Cq
3XapIMZFNvGxXeEYdCsNsyWrTV341tEuusdcNxdJWOduVlodZSsRgu2p22RDT0YG5fEmCHz2Kpbj
NBZT1AVUhNOHH09AnvPVuuqFDlDG6EDtAp5POd6XgfHnZoz8zc2a1As1f1I8dXdZBWboe1QTU+Ea
V9Ibv43auThTMIY2G2H89xQcPXBmul66Q+dUf2dD3BK7+TFAEdplNbpy47mQGEt6p87+iXUi9qb2
HkMvW+ZBhfbU/k67dj85ubNpFWqzzzG8baEQj/2T+1931xUiM+QHAm2GKogqUC+irtsPT5OCG+vf
rsvim+dpdpd7xhB60PZpce2ra8rq1NfTHu85tWtZxhGJdzvTmPHnQUvLMewnpAIwQ+IybJQ8LxV3
6iynt0yk/hmZeopI1jmwsnLMuiUJOy7es+OMFAH+dPVdJjn0amvkOIyBmEmJtPUuVgApLyurt9kB
5T1W30dLmPepLs9lLUJQNuC3tUN4O1yZXtU6FKIHaDyb7SYRyt/nFZisNYbTJGwu+6RulqglQjUC
UD++rQ6qXeaw/ZMOZLVqSIo5Guzq36D+N1vDgh7qVdwka8/4Fzo57fKMdtaYb4EvT10M1UYnzjaJ
Ndyweb331UiZZhbUIbOMqo7JVdO47MRxEJH0XDNyN42wsmr/CMJsM6t5PBRC3pJgAG8tdBImcVmH
5mQ+oClMGzVYHLM0iW4G0NZ3Uzj5XRJv9Or8rdr6zyj9d2NE9LVE83uAx62siQpCgj1eGFcG0+Bt
R/y/mGmXfQVZu7PTzySZ1K6f0bkMJ91mlUKQL2HzuKJAy2iMkEiHaS+dm+ygyfkEQYBRRSmS723X
lxcqILFTI/qMMbXNxkaGO1t+S9WU7susWn4Ebb+bMh9qga3fEqu7xU3fwgav/zremp+koOWhYhBo
/v3RMBBreYK7fS78d3fqlig42YEj31qDH0cq5nPuE789N1uv6L8yGGj8YON+Zla2Na2ZjOjVeOXn
/zT97NMo8h8pchHQu/GFhlDtXW3qUxUjR5aMKwO3OBhp+gonrNu2swc70HWrk5xdXBWtcZjs39pR
4GvX5TBRwW+X3NgMo9Mcu2U4LItqDwyW6nMtmwepPQiji3phWrF3+nzrqaCKBmjCGyeY+p27jj+L
xvZ2cGVxmmUWgAb6+YOzEFGUwR8sIT62tuPvgX5BcMjdqGqKXTeW9a72gYe7JYH32Moo3fvsYBj5
W+6V1UaWqjho3+Jf1vkH7vTgvWXrxJGN2neTJv3Lw3esmQ3ugxioblBwBOSUct3gZpfS/iDKz97o
sfmJVyR5oYb9Pq1B8gorUG7Y0dj5Uw3JckbMcv2dcPGyPoGDXh9EViVOBnlwG9sFkOvm/dW1JfTz
YHGhF/qPYTSeZ1zdhkZg7lyrYEclWcHQ4+jACvCyuJUOtSV1ZOoKTYrJyCZd024LmLSmqOjKc5zJ
j94gZKnkLbAIE0H+heyOmxJas0Y3ZWUIWZ7pnbF+NSgvnzaNBgfkkSQDGVEs1odu1nZozA0VtfKS
qICei77MIsgIkuvDneav2Znnq04b4mD+tlkVBc8BsVR+cUOL9jaLYZd7sxfGVq59v2ctZjnmjUdy
hUP5T5ZJH3l0kcfUs+5Zm0P5bIfnbl96oMxsQD58tewDobkzw9RT7IRwnCEOivee4eReJ/U7dLhX
0IIvlGKbjLI91L3uw1hrtP3fcgbgPtuqoQaqfhnYfkgV6HeMGwBnWM5nz+Bzk2ROCgJZULqZUIX7
/lCX6y3A4A52EGGRSuVny7D3uEz+96YQaeTnoHvtbtjUrLims4JnmjSPjhv7MAaPJCnnyzQO1oFo
j7vjMKZxbbILp54MoJFmaLDtaxB78oi83G4UgsPBtaa3pMmYFhMzF04yNq9lfRgLL78i0cM2kZ0F
iTFZjiTWHF22j3e+4xK7Hkj9COJ2j9dlvecJNyCqcaWz6WUtcWoA/hpAnMb/ZQIBHqMxWqb5SdVG
QdgRQGR0+g/5EcF+knkKF8s6cqcSLlZzfySljLzGGPfZmI7U+FD2c69+9Y5MPNqr06/n3rflaeJr
UjlnLdm9dp0Hh8bVL7NhHxRGE/UCn3RFrX4mEXc365XirTJPhhMjvxshyV+APosm2BqlZ50FITgk
oJR8ANPyZbl7f5itc7OWHsIsmT1GGrULCT22pR6KLJGIJB2wTB0GpWcGz6Ql4GDPmHaVNLntGtlc
1x6DVJeNJ7VwhPtqpg6pYu+qey71qphRm7gQZlGqA1h6LX+j0/6yE9vl157fKKAaQdqJW55x/9va
rHj/gPeu7qX1niV5JTPKghz7kJijVVn4OOohrFLvtcmCdFdivWYWkL1NvvzUMmEjD4caUoujd53q
Dr4rOezt2d1kefs9EDGf4SQjK8tdRsNU+0Uut1XB3Fov3s4UC1kFT1W6rxUlotcX+yFbu5tJ1MCt
ks1/1pyO+1TyZrWsfYcDhVXWrO2l7GPzVQrr4BTTby5Dvlt5/NOPRbBZTJSStCQTRzHTl9tetEzn
n3+SHItrYEDZnpOZNTbDOOo64OvU+78m96kz9vBf+56mFKZybzBUCPR+NvpLXZNwNHe5v9ULXdz6
rfOSr2Sa/zpjqTeVne4EpmV6yyYIbRqTc24s7+sKxHCYMOd2C/7x4fkncZqRLSUv2rb19nnTbuPV
+SCwoNqyFUDSaXYf2v64Ju544BojljzL0HSx98o8Ho5aWy+uDp2lsPbP1duNHLcMiLtomJiEB7J4
pNLv96mwXlc3S/fKhyGaBfJP1SngGnH63VhL8hLZq0w60llq8ZR/cnPTGrLl0vB4h8v+rQiSDEsV
71ZrrFFeQHvL0vOCrhqWKp5xAgzBrqxZF/Dm7G+8LNZTsM6jrg4Oc48663kpRRJGJAfeTslhvlns
kmkKOK2N2cj1qPKKYUfbhC1I8rBuPG83gkXdWqol3tpS71lMqopq6SWTsi+Po7DRMSxnj33kUPQm
Qxcehv0IQvc9de4J10IGCP0Ejio/0W7sWgTAsyfx3uVmQlEieKjzwIs8q/1KeWs2Req+yh79ySnz
m+dlcj+a8bQ34+xBJXevO0nCgMUUvkqSh9uO58Yrx6vnJt2979MI643cQ1piVBCX42cPqDYNNRkq
TtrsHIXNEOH+h8XkZaPRT85EJvBL+aUIpuSjqTMeXUu+idpmw4jxR+JIQtqV/fA4ERManI0kLyCa
xB+/HmrQANrY9BSv3O5dNC/5cRqso8eK9Da2hRd2KwObYhTfElcVbxTELzKmd5pFc+ytHJdF2qeP
vbcYXMu4rGU+2jSk/r4f6xiWP44Jv5l2bvt7XAL2lHv/OqN7b50qK6hp+/fFCggjGP1hSwvT3CQO
J8Y9BWQeDNtznd+LicmksPDuOBnhM7af/0nUGBOPlWOn6/dN046XFosWftRtM1zBWwOtLdngWFfc
TfTiqBtwtCMUbqGDPzJd+tNgyU+iypzL5Kb7ACXbS9icZv5wyVFht7L3VTQaQbuF3MrBVVf7WfYf
tkdYl17NVyOozH3F6CrhYiwUmSK1TzKLn+GMwKXmXgdaLjJyzJxIuQwryOr/Rn5F6ivuBbDhT4dS
dFNb5yKrivd8aN9gCkfELdiHhbSOLBHHbB2/G3HnnF1mMyDmBdEP+XGwh/eFYeK+RzmpZyLIfODZ
iwNG3rbHQ+I65t31LeJeqvWXJ+JdqXwsMf3A8UKOygB1P2ggQTx/2mwt6CLW7GQlZbYnqirngMr2
tktPtC5lVMUVuQqjvTD3Kz+KLPCu5dz3m5aS16vRjESNfdWrCrYsk74Mi8lOt9W0zOd2bkvm+NCk
iULAefB8UYHhbgZT5JER5F0YKz4Ws4DUGZRecjbL4DIX2QyGf0nO06SGw8y+wdBKMA9+HGyz1rq0
fcVsMWba5Wj1xY/qPx99a9T+IQYx7heTczY87teksb4N3Fy7XNrmeSqN/zxlj4SWIWngM/sPQnhz
BvOvzvr54jfVbnk6RFTWeMdR7f//hK8WLhvkEgPpomYfYperVpwt9Vw70sUR8DPuxrX6s7Qgkecu
uy7iT242TMcJPhkxgJz//7LM+Yvva3LaGVIfg6GCls8ooZ6bz4JYVOo/NzszZMjOo0ytcJHxgmHA
waWQ5f8pezGjMV4QNWzbi0qnjwzW8zGJPS9Opz2ZCa7OEUg4MRbOTKjhXMLnVmGaF13YdJwrHsPH
AcBupIN4jGJ4aBpz0VH0yanluxWNbWowHvWmC4fYg5BDyMceboq2m53QF1RQiV2jVy7xj8Ft/kwC
4SMVQLFj04RmJ2rk0GSX6eHNzDWCg4PkXOUDDbNfkiOG0G33mIiVV0DSr/F/UjQ2sv8PnOTvVtuE
unnWq6DJCWtTndp0cbemwguj2y9+/mrbEHZ/HPP1w126pzkUHHaTi9fOke1RWRUWuqxXobGk2dUb
LHVj6XKPHgHXtxm5EWGM3+cVSXlX26P61UKty4Xx06vIzMt9jOxJZoYxpEkY/PxBvpVIsCbuW9fp
+bVwuMHtNyGoypbeIq4j7buNVLL6TQQfvPDtYs7zX6tsbmP2I2jGO1or8rJtTweHWcauC+J8Z1fV
N8YC3bXtxKthsF5Wx4385mQp+3JwLtVoGpelE883To9ERxpdKDxiLbqyVruqzE9ru74aZtLdbLu+
r4ykH0+8vqdOIBGB7rcGOQNpNaGHFiWepsFm1FC6IfL/uskSd8LXScrrRDPE3wfSd9bY+66mhSiZ
kFhxGvaukFcxPCdndQKuF8PUOQuocjQ7+UWPv7wRwU93kI+gT+URy8DF8gntYoS9T4RdhH4Fpt+0
6UdXgRFYin7a1alfRgnxihFKUxHmflddkzh/6YjDInKyaogFYCagYzJs8qlLCQqagpCcrPJQ9oQ9
jY6RMVSgoUIY/jlbk3U2svahAjt+c1K+nLg7kbbtWzsY6dEn+m7L2ycchL4Vuf1QrZqghSUjQybP
X90lWF5TF08DVvp7WwTfWZbE12B1CcelmDbmNBc70tSSSBBek5XTzXSLLz9t5Ec6GeltrEHhBgbE
jcr+jMvGCnnjt9YwkGBS6+ASSxv7hGAxuZLrEqHaY5V1bcJOXNL6+IG9cHL4f9lYMbk4GFoq9kK5
vhhDaMlv6RLXCMfFcQ/kbzFpEU6zHfvcxIbtp5fOmXKkzbJ6ZtiEq+wI+WkwmnjFd1++4WOd6e0/
OnO5976YDiNibjf12dn3POPkhOgYSWgr8HZun1zaeLWYeCC8iyQJDROZwE56bEkzBrIAhGQ8VfEJ
8L9gSLYs24Sz84SKv26ptXgAobae6OMZdLX2VSlr3aRJa4TuUHyzY9HueUTkpUsL7+KMbx3rlWeS
0wjj3PajpgFLOh8TRt+GpfbnrZTFfKlm6mpyHU6lJ9Qlf76AsN2nncsgYrXBq5NiafANuQTW/LHy
8BwbeyrC2W8AA41la27SVu59l5+7Mhw2LBt9SnlXrlp8jnVRHyun+xZbubVjeYHwl8qYH23Hcazx
jJ9qylDMNhPXMdIuHZazrbVHgAghUduGcKidO7QLezGgHXDlZ9aY3tLBDwtVZq+rMqebhQ0jszwb
TWLqo7UUkSFS4xYEhJ+khfUKzG0bjPZ8//fiPf9p8o4zaOao53zmmaRQxR8Y7PoGP3Aye+PeG7zP
qsumu7s4kMvH4enE3lptl36RWzluofxXDLSoi2fOyg1pDMnXKoIjLtMYi58f78DK25fW6qLRr3n4
1Wr/CnQc2vFYRfgcTsz2n0dMU+7mxst3xAvevWEiASM/jplkFTbPf9g41rHmTWO0CroWTRLBGb/S
g52Q7FA74DSczG9OPSOyKAs+St9M38lXuzbNyBdEyR/eVNZIphka+pQm4cxI++yk8TYTGPNFiYJk
WXRgvaEkqiAJriO+Vq2XbzU/J2lFJYTGqlseqgyeU/zz4iLo0xRlIbPL4kGZE5DMJp/+yWCNWBT7
iOsuvU3Iv5gsxjf0nCy0ukZiRXT2LD93H2aKIwCUMXugeLVvrPLssXurK0aS3cDUT6/fyi7Xt8z3
qw800o75Yp9d8lXVH4mjG1ooYtM7xz1aZT8jz8YfltEjDbBJxPCfwzbtnqFrfRMmSjrnftHThqNz
jFxA0ztyaicy5Kz1feBXchmcZkbFoUezFTomRsvYWpGnu/RT+NOnFo751nnV73XCs9XqurynIvhe
0bMRWDq9EloDdX1JXOIbCCaXww8O1ja014GApSlXe4doEfZ9kGJVYBK3o22gOI7eisU1CAb2XwiY
s7YVC+W7fjTyW9IRI0I13yZM0daZsZLPVbTnKiJLhuT2qyxjZihMw1LB3doVels0yLFDgk9CL2fN
lDyEq8vf2xxYrXKT6YeHwEtUbH0WY29dykF1ZC3UKhJ9O4bkEnJUDLEKsyyxDtuCO+e1MXL3NcHv
uAN0ShViGZu0Ws1rhseOADSnI5fBwwwz+umRzQ18CkmybzzAQu4I6r7piPNCplhpLBmXkMG0jU1s
xV3murux96tr5sICJwajSLKfTChWnqxJ3M10zE6VXa27eo1c1eA5sQqmTqv+XSeYpcp1fnebzNsD
lufNS+2wWaV65z49a960g0qFrzZJ3iIX8xgqiEQRzcnw+PciHLKd0xUTgTH3JSnImkS6Dq42GWd8
NDPxGj6BTFtzcLLvjS7EdsIOwq7P0VfTh87L/trn7X4UsT4lgkq8F0T1eYtK7lncf1XZYJzg9RAV
1lonqvfytXq+4MAKTcsqvhRF6MpdydM2/kIai08guTEe0T2RES5v9SA+We+kfhbLMRsZ5i9JIaKs
QLVvrJanY1bWvVErqUPToZ8zdWsQmLdNoJzjGmSsgCw+lcucfkwONoExmz/LYq6O/exXhwx/5ovx
5AdbHasl5RycAyexPtvingS9eQBSiRUhi2+rnMp7zNrey0RSPB2MGDAo4xgcWjPbOzFI8ELO39yp
f+M/hlUqe0tNkncXuwl9nHQPg8XMTZO4HF+EQwqEAdo045bG8fii9Tq+qOZ7Q2NykDa7ZTgiltMg
k/+oQ7OoNEyxLyv2nrrUW0K24AhBnmP/Al/NOOdM2i6EZ19r8L4bafjJyyjm5CXxbVxM6zDdpyBj
tW/1Md60qzdeB/vFbUA7JriXTY55zBZkSyH+gNA2vHfVpC5PxSambzlpW6vdZLUsqTCAe/x7KRza
GE2/upHLdFpKt3mvdV68GI2OFjUwQW7bmJ2qljidKfFf4pJHKo7VxXHRtAITQlRM6X0zR9P51PEU
5WrKT2QA88EPZoV9dtwnbrE8MJihM7IEea4ZGWVpZ0ZMcOVBOlYFmZ9ZoBfXL8qyUwZ4lCOItta5
9Sc/FC5/mQ47IFk5M/dGrJqzQiZjoircsHY8C5jHruj8m3xW3gTe70FOZz+hJ53VUq3UlwLlY2XE
iLWTuOqs/ax6LEKN/yGfdRFVKhGaQFcjnlzrWCaexMwJ/LNInPtoDxKLK9NYozDGA3MK8pLZytib
BGefvXb9tEttXPOlcza+PmYYHW7rZC+3xfJ/9ouwTxZC+bFYMJFNKw9u1bCimhnVdGcaPd7r1fHR
FQyxN7OJwOPY/LLZXmT3r5CcLvZ0JWDXa5V7tovFf7AVQAb72ERZ0/FtwpqB89+0jgWd7HkUTOr6
LCPSus/0XhO0xLFaf7Wmd7XMVd/7ieSvnKXMjV5ad9dKwmOJvA0I9mNbMB3UuVO00qPUM8rl/Ccm
9Y1IUKNmSYbdVCTAbxlp8cguCRbR0K8X48zi525eY3pcu6a1alhmXXWT7p0y+cbyKn9DQ1zt2mUe
WK3rowfzvY0d2/zKlviAvjb+rEpibBa/jRQeQx50ydMQa7UtwrYxGAYuLDQQYB3lS88vavebbPJD
sBAN1U/v4xgsN4twrcei/Q+91GjibTVHNQjUkyycCftw0B6djly6uJvlFdcdfxIpAnu3dx2y/+b0
kJWmyULXMwV2MfvXueGHRQr+jQnhzaYMhH2WNrQajR81KGGOrancpqG/AK1vj1nGURoveuc0FnOv
unoodYPF/d+UGN5pLuXVsTTZ0Ln9MREnEnX6Z58gL1t1e2PH1b+Ncd6wuRb3e+fp7RVsW3ncPwwU
R0Xcl0wilDyxMS3qJD9gZZYcouHLr1OUd3rmu21o8w5OHFifP30L0Il/JSzUblppqDdSK4tjqqen
j6P+JBKD4QtrbXffMiN3djGMliuWGGuQ96f1pJ784m2Yiv/0aKUXNWhiSf/9Ixi79DITtE1FVTLj
sctd7Q3DKWOR5Zo8X3pbv7gutg/tdH2Y+OO18Vfzli72clyXp11h3NI8rq9W4eZXDNFsVxokdi+d
/9LZKLwOIZHb2eV3ynoJLkkzfAQo1OEysbpUBJeWiGJCuH/kJvml3tgtPKbETsfKYFG4Nd+qTljb
XhbBy7+XZGRjrtvKKmu+u6PV7KbKiY+cGsaLSOcOx1tu/BrgaQi50HAzjJ6UdaQd8V+qICY1jXUr
WUvrh6hGhwdOO4cqjd/HOlWXNI1fW399LywnfrPMptrOxjzjzCHdz+v18DLOuKp97lk37h4jO+wJ
WwhHNm3wYmDo6ZnTASa/JFMF8SjOiw90bBFJN+82bczbp1bTuQ40lJthiB9FzZYJUpkOi8AlVCJO
doXs+rvZdc6LM3zMKfHZm8qIv2Qa8BQnWU6KLReblQuiDX2n3nS2WVwwIpLy6Frfy0A/FsfIX8ux
K14To/yqC9fZI8nd7aqJcvmNmWTPRo2s9z421neeTTPkXRS71kpqGujR+tAcjgcOEvdd0o48j9Fd
YnfMGFqr/mj6lzEzKUXT+Nq4pg6ljQi5CDP9TkF3xEqs31Ks8zuvLPubrd2fnRcb16oe57ucmRSJ
YJRknDwlMLKpQ2128ZcR3Fn+eJMEtLkm27mu1Y+3JxLxE0cpjj+0aOQgRSVZK0JlV45kbossdll5
T9fsM6cHKlOyuPDCtUerV+Quzqh/lWo3hkmsSoy2DX+7Opt9QwZwMz6cwEbwyV99f9ezBPMjwIrV
2uJvsHr+hb/EBdUDZKIwmOXysrGt2LyZgefeZOviD3VaHOg0YULmxOWg0AztZB6sbk1OLEWoy2hI
+4gdYtjhEAge/17MsSLFuDyysuywk3jpTTQJbaYpeyQY4xZUtivW0DUEXISPca1uqg8O42JXV5f9
3t3UFfJgZsvngjdn37tlErV0pRSqnOcqI+6QnbIHO+YHrTznSnKTe12h/NB80o+Jygn2okfbKfik
olEP2WnxiMILsmDv8iyeSoNQYU7DXR6LD01PdTRGq3pXvrf31EhA6cSgWE2Nd+ocGyuo/RQ26/4W
FCsQJz3uSa2ChWwt67aNew8UwX/rKNyjLXCgTKRA8kxYlgi9IPE3/STbqLFpG83WY+5EtbyPk9rd
ri3cgoWQgl8t0eEt0yq7X62T79nyUDkT7pVEnnDeEGncVSxANUwTXf+edNOdQKf+yBSoeXW8Ys8Z
Clkqs9V9CaxlUyO+bMgSHrA6W+n7mFRnjV9zy+go3bFlb13s0hm2Dd8tOlkWGl1neFv+R92ZJEfu
3dt5Qw+Ki/5iiuwbJpPJZDtBsAVw0ffNyDvxFl7YI+9C3pG/LL3wkzSwwhGeeEJV1b9EspKJ25zf
Od8p7I7hZtFxOujlqU706lI4zqOdd9FZiemZnlrnPq96/oJkkJLfpMtAMCGv7SK7NCr7mnACs4dY
alt3PSo0nhO8IjUEnorWUWVuS7NMTqgG9zKyZ1QL0i7CGdpr21rRKopFtIzo/zpkNpV5tUIBYJCz
0Wj93dPmp+0hpGr7yqOmcrhFxLGEH2cn1Y8B4mQbG85eBPh8etf0kQ61k932wYn/RkMb5ebxeGte
l+ZpdpNq6+E1bYyxPfz5oHMvPNBM1O1FycOdFPGanFLKhoPNqGQycTcyM7ob6KklmYLyWcnW4bg9
F1u7wIGR5l17aVVDQHrIik0zByJleAmuxAGbZzOQJGLaXo0m5h2vmeUtM9VeMzzR+I8o3ip1bxX2
VsCQ2p7SJaPBal3M0kQct83daEzndEQ4GSN2DL1wp0Pt4Gq3K/dxLrT0qPThOQz0ekMZarfJdfuJ
5rsCQG39Hx+M229rrdvOVadtC+jaNdktQo9ahL4o8/y+YfwPLmGRNZN892S3KcpzL02iDPxb/KIs
X4Stb4MST27N0A/Vx1sQzGOyqXVUwIbhd2pbhd8xV3Wz3vSDDG0IxQQR2SNr7VLPG2EAifm3TpZO
FTcuEtizflz3NksEncYwdF5aw9hyr1mMSfA785kXbZMnSy7nqz9/BZUKc2aV/STP9Hi/5mZUMcMp
OzaQC72Q3Z1WMQEkaDPQ72vTG3kLtI7lVQ3Z88Rwk9uUXJCIKP2iw51B0tyXOTbZyXC2QSjXlRZ8
3fxoVpIc8yx4k0V479xiOtpIrblF/rJwvBcqw1eEJ8kvTVMNFmF+62htm7CE72IUI+TadJVGPG4j
Q3+/501zipEKcjYrvCmLpo1eCQHem0b1xkmag07ISbJata29NWLnva+8p6527hD29s1QLhX6LWfB
zVSjYglX/41k+0iw6i1nyoKiccM9aNfALS+jMLYBmGVurEG3SXVM2YNur3qmSdhJn1yWCNZWAvPm
sxXod/SzX9FrkRDdb1kF4y60Dapis4G7fhmTk8R+uLJyqhdFn+PUt967/sEdnA+zRwupq7D3DSb/
uNsIscVUwY7WUU865Bz7kunprk1ugzcUEG88amH02dOmjjmahCFI2O2ACODblYFL5ZU+2880SfvV
YBO/1oMdT2joB078ZYAIssbyZSq9cWNbFgeryH3SI05eowzvzVC7H4aZfrugxOhgfCh3eIvQrrkS
sQqwi+wnab3EPYN3vBh8gZvaVqMZrYtg+spHae5cRjhLx8oTxk4NZ/2xPw+I1GuW7nsn7bCeJ6XY
98l0qz1Vr60ipS5UzPmwHoplpxgh2cxcSfvpl4SWKc8BnQ1m8Kw7bsRAm1NNwlVF3YpxZxEBiFlN
ZGypG/AZUDF3fdOBEizNsQsW+SyemYmGWya4NGTP9AKlXXpT5nhLxRlX6MruYCLIYzoSV+9rqMYO
sJU419/Ldu9anKDDsOTFQf1m7qMjw+fSt/uICXjcvWhhtxTsDn7JdVCfQZZ0rnXO8nDt6ek3Wg+h
Ymf6NaPmg9Ag2wF/yv2aMRbt3rPX36uIw9/tD4QlsXZaWKMCHqz0zzW6x+0Cj+Ani7NXGyYCqZMD
78JFIjyMsgZHtRoHVDE9jUn6OCENVAxjuoqaSa5VRhy+GBPiUJ0SGTZ9Yh27pCoeAWo8AldYhJhT
B4HhCVfkC5s68wsEielXdOYRfsSTZY07rFobG3vpn08Rldy14zy9KOzzsEYvlcYEhtD1b2TX+wns
lDTDK07vK01Bv6nhbpiWcgMvmNB0xDOzpGE0RJN9Cdtv0Qh3lcQB97rCgifJJjh/B011YcZCT67T
RH7+qlfTezxjHDZM983QtUNqaesoH3ZjFbyVFdx8kQND8LKzQbbYh+7xAwzhxWjVJpM6wf3p0+Gc
ydHU2Fl9tkkcBkyZPhqLuTWXeOE+VWp8aN3wXcbWhdMwN9bqKrnMI6b1rKCa3Jp2957K8WDWyamx
6flNbe1taNydZ4ZyYdg2+ZowvpJI4ppF17jI03UT6h98vs774b73A9zmYiK3o9evvOq2RKsw9tvI
e4IMcGZXXslBnKrQZdmUVGrzpIJjQLh/hP4E+cNaukFySDX7ydG176DM32Htn0BGIfvp0I6S/Yg1
yyntz7zIr2b0TqDggIGUGmnrO4j6FyvS1mnWkvlsTiESOyLojgvrrjZT7rEGPa6NO74lAQ2UwAq4
8NbbeVBb5G2xjKJJMWVrD/boPVvtLeHMRbOogWGk3OvmTuaLiCNZnIKaLMU3TEJSLNaw6Qd5L0+z
ScAhJ9nnRzzBFJ1x00ce8+WYYAvh4bLc9GyP9baby6PkxAjjn08bKWMnzAqvttNieciL77l86LPC
BQxT/Rbj9FXEOy/Va9raCDwHbnPXAXiBKRYuJirv+yDfW/KxrW0/Em11s63+EjW+56hzCdSk4cMW
b5BKVVKsxyw/gRJ6hbqBJ6FbKTkh+ETM9etNp7vrMXa5bgqcs5y/850q20NWaGTt241qwsNsC5wh
5lmz93mVH7lwwelAEIte6/pNC+YlTt6V4E6mqIGqCa8FMt3ViTxaab9UzA1Lg1n/9GS0rCCeWbw2
z9rQnRzBnEU5ZHnc9MCAK1rImnp69jOwTsaukOxKNFi3vi3TN+pcHuaM6UA1f5OoQzCwVbSC+vMl
Z+MJlfKzpg0M2ih367TVb6ZGdIKGNAAgEcxN3jnCq+4nWTTiL46uuR75ZglCQrUbjdmsnFLYVMG+
cmGvlAQ0ZUNu3inZELpsr1vZh8pY1ukynQ1xtWvrDmGg0IPQ9yqQEvjwLzE2Jl6lXGhbAETP5I0m
X3kw0vutXqt2QT9X5NcMxX0MdB9qxeaV+NFgPn4nYti7I5gTNb2FwjzBmqGDmPnzODAltATZr5HE
XKkwq03vpc5S/gfisChsQvap2KZ2+27m9VNcq09nwrJg4tRqjPhRo1dk9JrfwPU+xIzzvnaXIm2f
mBucvay8r1Xx4sYnyG00xCb8b/pq4kl+xvh1X7vEfwv31Ir2sSQ50tYBy6B6j8oe2kN0SGNQbnpy
SXjLdB23F6ttHiWZmaVdPtnRcHZwc5IpvI6mS5a8vzcsgq1ha1449nwawFWytuLBnh5LtazNCNPb
+E6AkjLhalOl+fucZfUixoNHP0m9UyADqrSXPGHeI2emJ3Qy9hfTY/txufMG4rG1JvJk+rXBaBNo
85cdJeckmzewad49pT8ZOkQwFCCn4UrlwUryTdE/TDPXJHt8qw2b90YavA4PyrOulWd/m5i5/Lg3
WV+TzViZX459b0ZqZ4b5lwixZw4N0NkonPaY9wnJFGjkU845WdzgpHEbLjqUDs0wfqRNvcSIvuZ7
+fghokUp+jdkEgyC0vouquc5rB9Yp652pt+1Ng+im1+70X2eg/4ZqeZdn8S+0adticrtWw6aZcFB
sYl/bTPjUBWlD73MOLDcnqDafAsbP45RGTmR+OY8fkSGTbs7YJnCCB+iELSJ4DtMtHu9a98nDXyE
0Kr3QKO+DTdaYID3c+PyPmN84LTaK/npHmgErxh4b392nZy7AO9k17AOukg3ZRZ/ERDgTKh9MQp/
aDeGbN7HyCOd5F1K3i0aG8wsQiIRNZ5j3Dmdm77oCJLDn2Z5F3Np2If33ticnVrdeCw7V8g3I3PR
rLz+GpnO0jCmowMDirGV8dw4vPQ1bIHS8fBuImg1+CsGwDloPTySoZhX6MMMLQj0gxhRxEgMht3N
EwLIh2a3H3VFeN8UnzMmsrkqfzuNo/Yw4xJn9LHBUMlqVSdAIoDNxmP2knvWl8rtb4qs7wSLyTgN
J9qZWOpT7VwpCt9ji4hmUt4RgFzUfXkgG7K3uuqJMvXP0KZtU5GvkzO2hrbgB9Ry4LeZzWYWagtO
gUua93cIxpc4JbzshKkPUjq6lZFYcxvy13CahtlvXUkigiamSi4XDTt5mOWvAm8p5nAylyLpjmmf
bupW5+g7jCzN2rhARgUeqFO+jO6f1ZIDqVl+2na+qeg39rmA8BNP6t3gQYerMGMzyigXxE2+EphN
A2Alf0L3BUPClaZ1+y/d3XQN5PJa835T7DV+UPBgCBe+UPfjlRnPpdLu1aAvo1zyCINY8EX3HQlM
In1cfDDtg+TiVduGYFfeEXHSjRDntuOS/CKhrun85J3uW7/50NFxNFAiyWXK+WcQ5J7IwYvrJPvf
yODv9aSDIFTIzTi0tKqrqAR2zCszpM4hSj/DCg/NfFsmbl959DpitdrjEBEXDWb7uw1+Zc/aNGPw
IC9OzKvubGaARBRDa9hjkLiOCWnLbCRzXWbmt9akqJDjSsOH5lOI+OoVU4HLjPGVmoWvrMbiE0cP
QVddMNSPvOB8qQFvEmp70orp9tP+DMzyNAfyw3OfmSm8tYXHMwDfCwl88E0tjbBqCrLoNGdp8cme
by50cZ+SKVoaocv0Zit6hlWWxDVoax06Pr/B+RFk6SIqGEdLieEHz5CksT1uxaeeh5dgqnHMcVOo
omyHhUD5eST6G0/qoWBJiJzhopXNsyHZIMfRxdLxYmoeZqOVo8LHoBrxDmfeUWNnIvmzN4rpGUTd
mjr4Ra7APACktOzuqZr50vrUP7c4P4Q9EPPQKbVSInsbMam3PZiHPn8ttUItuMvQR6C3WxLcPKlG
ecC/8RnZpDizLoCHxmmqb9P3NHLvHPenVOOx87LfajQvxMRfu66/Jkl1Dm1y54G3mbVtr2EdgnP7
DHDmXMfZdRrw4uQl0b6JN8VkP+dockH7rMroZHDCD50NodQqdM4OvloiPhaiSWb95DMu1qS/Yiv5
EQ7EQBnLk6THLLfJHxJnKT0GjUw2SbRqBi5firV0TR3UHD8YLt7A8tWMeGsWtiK92YJJ8iLfwLjl
kyyPOa6M+gICI7ZXrkfN/JwE6TN55Sm8anz3reFdwGJRbG4yHQ3lssQriq962U0sB5Nsma13DOu+
Y+AtrurXwuCBzCasw0Vxn9sRhIdub007WIA4wYHnkdHkDO0+N1K+jUbySOYI96Dd7VzDOUvF0Acf
GdCnwfuMWXZ6SsM4v2JoTKP8w7Xa974feMOkx9Yd7+bBO3XutNXFAADNfODFPCSwZ1DS2tckqq5O
2p7DZNeYV+Tee44IX4ZX0K7T49dMA+uYpL/OzG0kat5tGRR+yTvDq3J/YlCbQowB+3Bvd8VHkWKM
xLboB2a90S0eEztXE65Jsuapad81tsmS5KDBG80OoGGCejQGmAVJ4vYmQMHQjbd18UTg5KUuVH5L
MB0sg59C08IeypS2nmzgOHZbl8vejDcYai5G7tx5JQGEatikdbOYEpIwWGQ6CqchUD4Hun2v6sEn
QXZgUHEcx4rEXZD8YB0Vsb7yComU4e4cMKcx3qIpKs9EYt+xDx5tooxNr46iE4+VnDbWLY6ktmI0
jzO8tEAvNiSD/OTGTeFLxpJLfTsfBQwkKBBnw1jLpHgaiWtyQtm6Y74bSY1DtD2i7r8lFRte07FW
yUtc8ss+O0hOM66ZWzjjEiCojbZg2FP5pjlrsAOdvTPGRIUw3AZE8YfMfhzr8RNzy8E2CCG0tgK3
jpFWlvHJY4WanNpE3TKxiETLNMGC2t7ewmELw24giymwuy/m20oFM5hVz72mbtwuJpO1cHSKfTHI
X4EJizWbrUkoXNyTgBnT2Pai0ug+AzLimECTahOxHzWXoVkfgXh4Y3JOOdrtT4uBXdYJDmFNrgaw
wqs5UVHatUwTS1Kn2i1ai0mQxKuTvBqi2Xl4ciYn/ag9NtKmyn7nSX9GHgID8Dkk8pQM+d526wfY
CJshvUbptDWq2yAZaoge7Ck1eeIljHjArGvnsoinkbmLpXZqp9dBpC9mJi8Y+46WHj6DfVqrsDip
nDr2kMGO1nfvekD6MKiChXRQD3ZROR31AGpfZ6qfqNYerHR4j0WwLvrbQKw2q2UQ4xDusZrEyCGx
yYkgiuVXV2ydvMUv0Vx0cmOOt75Zl2etw5Xevpg3v9Wg6a9JN28LI1jVWfwmCusqM+3TNqwflYuz
U1QPbXmjVjE/bfRN6ExyxZxurRnumiPuZpZj67fcdKNIz7YyboiaN/v4jzRULqLE+jL5qcp5+LR0
eYly/Rw49ml0onOdfBdNeA/6aUbH4xGdLesVK+EQYl/AxDRANRj8qg/D9QjEbVGmmynzlkhV61KO
bAcVQjjxFIbp9TUNHNYK2FLgikn+CHXfDd1TTeaIi11zzvtulXN0n9r7QRGPHat9FqYraG3xYkZ0
JScEKKBsXxyc0yTHgaSMGMdgS5rIEEd9pMdaZdqG6VSEFqKdW9F8YwhZTNwFmjzde7lcO274qKzp
uuKke0264hiHYp2Z4Qe8UL+XchfIt7prnpOIGWcZgi/Q3OBZwWkqU/Fb3jgYZsZk1O6qR08/EF55
yx32+yz/tGaPzaGI9gPwCSxK8J8dnDQhF+3xXJyhr9xFs/4AcuSlbsTJa61zl7wFWnYIm/ZAXS66
IdPmWB8fFDuS47Bltgy7pxkfOTfiJw8BP83Hr4Qxih/wWbGdmKgx2SVTMyFckfyOQ7l13GqbBBxt
RfDiUW9KU9khY7yuKaQRBDTDtL68SDtPRJYMGgF4dDlGm08xaQRla8dZqV93GNBTPxla/IgW0m92
ezlQsFki7XOusYR0SfUcG6spZUsDnUVEvR5/iy37+gvcmRcqvfdTp2/6pkcqnla9jRbhXDDM7FPj
p4minZ3VB09XDyYT1hGqoxWM53wkF8atyUZXXVglIKSiYOlrivH3NlExZfZVwSsBecWhKo3qtV03
LagQ8rnwJI+m+uo090mp4qOzzLto6G8/g4+KUGgB7GrA4aA7WsD6xkqCexUNNC0OTd8vXQUSMBT1
r+1qLzPhlbQc1yPYIUAXjwgNF7DJb4CqRZUd20R/iUNUS00zX73oBHf4Zaide6PtngA1FX7qCDiR
wd41OmfTOTcOm+Sd7411es7j77IhNwwcajrGulLkiaN1nqQBzIyKTLswf3O7IhQ2jRuvdusn7HA/
XYB3XSPQdSz7dl1URfGu3JkZ+w/7AVO+ysJg7jh48Gdq+jSmQ2sO6w2sgjJGOEwSzu22us49AfB0
gIOmRxemB+Vayz6jLtS2qu+Zarsu9yAQQkWSXUcZVNvRDBdlge9S1Hp90lHKFyFoTK79fR3VmzoG
c5RmnbEKzK2yeNt4OrYA3rD7Px8o4TD+9iu99dJVEWCcqvWh3rMbVPsh5MzZ8q0sBA1iiyHjaefE
OLpElbCSj9XS0iLtYNw+4G0IDg174cKcEmeBJa071GPSH/78Cn0TTJ0xk2oaU7aYonX31rsFrObQ
lDeFLzTUtCaY8qEbLEPC09beOFVkLtzqEPZldaDVgyD9f/6+gk60lBF0oEYfz85kn6MYEHjaH2WX
3A968CJA7WDnpsQE5pwdNZCdi9n1zWRTNGQfZjVovjGzUDnYsoTCYKUn+INd93vQwqOKxzfTyjrA
v26ymLoJ//bc3ttQzMnJ4BLy8GohWbXRfQDpxzaT5IDASLjZwbSYjuaiSJNgLbzqmIziJQyjD7Ky
KLG1eO4M79ltgUV59iMerBTrEFFdQ+QvGUhHhs4EJQ3v5vWO9DvVfAYAJpZeHSfc65yf0trjlRRb
nLgJkgDIVHhmMnE+bc0dFwW2RF9Vv+RpxGrIzIdczo8CSmqsw3nq4KDk+sJqrV2iq2Y5KWsFYn1Y
uJq9nua2Iu7BQ2vN2jeWuk/eOA1Hl2KNZ6TbtlEJvKPXkYz627G9hN3mMnvMTec0s5VwsvvEA/8I
Zf51MKEuQrd6dzKIMlN3JXeNQXsQUKdyNsLUwyCF+dYauaopHfs8o0fko3jHCPCrqbqzbBkhmcPY
LVatIw8CK0IEdhVSyENlFcxfiPMqIr+Qzd/Khuf2xq6JG0B1fEtebiAl5eKCrTkjSbQzzPATAne6
dDQk0Bn/D/ny4BCM3tIhpL3+83PVRUfmVqZHvcwfi2RGVtjDzJAQQmCUtNF35IkbGlTbVvj0Z7Ne
Bxo3URiiOF4N5FX2AmuajqVcNsxm6rF6QUU/WdWdFtguCXn9WLF5kivibEPcE3/lbUDoypUdhNex
ob1Jd4O9sMdnwIuVrxpEwth7zhvnWg7Dm54GTwBb0pWhFZuo5eWbO86A5gjkGzUXoYrxdIQiogXd
ex3+yBmqoe6pl6rJ3aUzYrUdOBn6cefApgJ9xMhpR24VZS4y3lLT4gQDrTqx8kUA+2Gp1fVrKvjH
lYSGu7c0mcCAqkNUlGgFTftbaINa6r1Yt0bFITKbS6J04V1ZEB8xfBee3WrwvIGDqrZE22yXbvmj
4ABy0yZwUma8lqj2caCvLIRzLmtsi1UVbzukkYUgXUEQMSR81HKOFtpdEM1nJ39SEfi5eVwHPYaz
JC0JsvMqLNngKZaFj4N/r1+3LbU/MoUxVAb1Vxkmq6EKD8CQnH1Srbi4vqih5/oL1hcTULLDxnfV
MTIthng9KmarCZFt2D9blRL0ssh5FA7DFBFka8tQaunO5uSDz0ZSxRW8K6LoKC11IPX82GQw0iEp
wIcW3N/clMlc7DJ8xTMkAVrmXvGGffOW3Q+WHNC+Sq/9kmWHwFjlEJ/GAyNBDWYT0o90ra0yit1A
LgtMJ3N4dPGWifZtCsDCTRYGKwMZKvOLqP3IqA/oVaQ1WFxGb173rVgjmFDjYHskMJq8Rgu406Yc
BgymyjfsFwuH1tkns3sj0t1s59sJHhvURo1wHqMU2hYa0Aq4cLI3vPnLLZRYqzGfF1bGVcnCldH7
zWSGa9mcAecwnVaUuhYcNZYabhkOzRkoGGwTHtUpC4xOzXrEyOsneWWscSeEJ7Q9LFluSG2CV2Du
DiEbmt28MeJZ7VwtemrmwrpLlSD7KcwDBjXWz8zZZORMVmNF8YN1Y4CMiGyrqfsjXkigjCJZ6uH0
qUVJ/zYV27rJIbMxljULhz2A/oWtlkzjLbfyrEM+W6jcmg7Q7/VDkefvEyPeg9PZX0pVOGI17nS9
i+s63M5u0Sw6wyBJKoNw45ldBf+ATZVdz1yWwmI4E3cpp249v/Xj5HelMjIU0Qwj6O23zqD0pdM6
f2v3/I/ao39o8PnfRUr/L/uW/qGgafNT3DqNmv8PSpl0SW/S/6GU6b/+9d//53/567//9b//9b/x
8X/8fRnTn//r38qYNNv6i2FLx+L8A1lK110KZf7WxqQ5xl9ubUqO4zm4jDzP4D/9Rx2Tpnt/MaTr
WJ5u8143haQUDmr2rY+Jq9tfHFZjSj09j4+AN/9vCpn+sR3PIWrHpyJqZ9mO0E1T/6e+xCkppIFI
DfQ9TB9zouWM7oQBi1R5/6IW7F98pX8ulywHfPCy5it5aXSvJKV8mm5fTCX/RR+tZd6a/f6zpMfh
tdY9SxhSGLonXMv+p/r3IGtw7DfY8TksIkV45phqi8HR8nqFVFp/hOjUGFbHIPwgBOl0yz6LywFE
SDV2SzVKt/6YEqApZAGJVcLpNcdo5ThpAaCjIzK+zPHJARMArLg2aYZK7+txruytCcR8PICDmtK1
XRFIJAlS6OUpUkxAV3Xg9uIi8qkZcPnPbbb2wpFl1eyLnmRMXzY108U5KllBSHasp8CCC0M82aAd
qJ4cqIJj4jir3s1zfWW7HcJDPXY2Ry6nRHetQHC528HoucDpQiNoZeGsJWrDlKJ7nJuOqF1lu2Ny
lEY2zcsRoXTcASwHRi+nwbRWFdnHZpdnWvo7DZaVLoayidtlGBEr3yWuJ5qf0WDIujLmIcSfxATc
vaRTxlZp4LDMH2XI1n5Osa0nS7QThWs3EXUPQTgXeGyY51JYsY+UyZgUdHoJBqPoCu0zr9tOW6FC
GxNXn8lhOUQTJpOdOWZ+qcxeWmfD4pyDwp2KbycvSK11fd9Pq7I3IS5HWY4HydE7BFpLZjYhRzy3
+gIMNsiLPMm6dqkFWOpxEpZMOZxQnkWbbTNZk3B0i5BjeBVKFXL94+5BA4znTRhCyw6kK1ZKLCMu
h824LxiMkqzChpvXKsZZOzeAnCcrG/aRPQT0h8at8+6lYV9totDsujtcg5y9uXihkeeOhB9vElMN
n8o4gWMA3CsgdpkO7UTfkim6He9Sob0rEDmSE4Mb7QN7wmgItnzWHpyyLNuLBuSrOjBnhoRbmFVl
HdwZSO4O25CNzjdokOLQewn/pxNtH2c7DTzufvSU9etQxsUAQrPr3BsRCyMcP6gEQj1mDEYusvb8
sSkAiNVdzWl/tvTkGILK1jEtZLh2mHs52QpTJIOgqZxb/Et6QWjB9bgUM/LPCKQ2cwoLyDAlrK40
kYxDKrmAlLPuMSACGMlTp1s4RXIzgzlGqDYNRurrbBL8I0PrvPZCAIexFbxTHyRuTe6xHptsI5sK
VByeXSzo3mzrr2kdOa0fYB8lk1Z0MxnhwNGBYzkFjgSYaMQ489arfglPEUHEzZ+EO70k6bXKmgiJ
R+Lpp9QiSV1x9QbL0w5WQr3PtmB+EJ1MjCI6olGZBQtR0AuxwlfWOXz6eTAWVoPSzDGsi9V+SkPQ
KB5Gt3CBvmssdbsOYJf1t1PUUMQDJxHCaDtBzE5bO21NDMGrNe6OcTWK8nGo2/7WVQKoeEdVQsbT
r0sm49qIe9Z3ajfnqunaEGOb2Wl1lFlLjWeUD40Y+dBS+9IAXM0hvFgD8mk9irZwn5Vrz9p8hpCs
uD2IDP1H/uYcq2SxkralAZSMjGnq7oRVkWRdmpFDfBBIrGEPjEIKYiVLjDZaQuFSBXGLDK9nY+q6
Fe3Agg+sMwOEgfFJWcb3ouSnjIOpCC9tHhhn7LWoYQQPW+yfmQX7Xpg1M8qK15lgtKsXP7CIvPgE
U121+KuVhd2pH7QTiGhodiPB8/5IWtED14HrK0/7nT2R/t65dTf8tBOtgbsgzw194UWj98UKQrC9
AxPcQxkjBL2oaKO86l0K1WfCMw+Er1c0hcxt3K3KxjRe8wFTsl7bHRgBRCjuWW1ysLUCFTEJBOw5
mcQ8eiifc3iOxxDijuelQf6C85dJZ1hkeBxikYKozxkcxAcLlqzr6y2ht6XVA573636kukxqZCGp
NHA5fzOUDas9b8fk28DX/VsbHRMdJ3Wn4g7EU26e6UYWzXQv8OQTVHfqqVqwsrFKO3lvO1ultdgp
JVwQxhhVXqJ4QHnlziUa3HKmUq30iculCUSK0dTTVeOF0Drntp+3ZJm4ocAcybHPw9S8yzgNewtC
q9mVnwW2fWRu59QzN+wf+2yEs4FYxLTHRpVofV1a3CUlMDx0VnK65XLMGkwxiYVy5wfEYpCfVQ6J
TEfXcvbEMRHx0jTNP8I6Co81YYCNHZvRZ+CV/XsTjdD0IJyOYePXKk1MhOsIGx3bXf3saTKhJrzG
ykbBnM7tzqpDGjgkHOmlS1XquHQFyXBfCI4wa9gy3ux7uHI8GDCQ7Nb9FNtnYekQrru+q4kvRByX
qRwiWc7G40zbxM0NxpkA9OcPvaITkfCzwWfPLF28uGWMtUcyFbc2VifdAme4WQIuCNrB2aC5Fae6
qxKAB0MEtjcJXN4fWW/fGH417yKgHxIlJSqAN2EUq28utDK0sXegbxo7accE1+IoGzK/TceYh91r
HLmA9cXtrgXvEyMJALxZFR2A10XncTndmNGUUhmiK1i6iH+s6lUxHEi81goDQZCVhOK8wd4Ipvoz
4Tx6BrcxIa3g9g+mSHign6taodjP4pB6mEOIAERdvO1F45Ut7tFhdh8MIF7erqyzoWaUP2d4VWxK
uPL3vBAl4FT2DW4nUaOpV5PBqE24xpHj3b9NmmVPAfhgLsWG4l0TK+Fyr2x0Mz+WHIKFT+Cwzj9s
xVycMTJPK5Z30Sf7fwuSgZ9lCd2KNEA5nDpVevejjZr0kjfGFG7+LckS1TBOilbKA6DoDy1ZIVBf
Ezj9ge/f9MmHmu2/aF/W/+nYSt+ZEJ7J8Vi3DIsj960R8u9abbHtVU2ReGrFPXkxTGVHxYCBpYUT
ApPKkhtkd9Kt9JAXeC+IAmPJvJ1CpgiCZ6GVi1oQKAkqq/m/O07fvi9d6K4wuFu4vMMpc/3778vq
IXpp6BurxJ2mU9kJ+5wlsOS6IfxXDdr/WOjr/O0lMCzDNm3BFiFvtch/9xL0isikpeJkNXPsvu8B
x/k2jc535v+i7kxyI1f+7bwi/sEuyOA0mcw+leq7CVGSSuzJYN9sxyvwyIBX8Zbkj9d4D88DG/DA
A08uChdVqpKSjPg153zHVhRX1cztmDTO5p9+6v9B43lTf0skkn//dtc/6v+D1pJP7P/YWv6Xf/tv
//Zfyfr97/+brN/1j//P9tK1/oXcyeTjN0xPSuQc/95dCvEvgMyOBcKIZ0R68j9l/Qr6R0FnZLpQ
jjxH9/6jt7Tcf3GEWyZEZUcw4nX+r7J+kSj/r50YbiXHtVxHGGQu8Oo4a0/9n58cWiZsg1A1IJYQ
1Jlr4ykDUlrZk8uUKkOQNwA2SiK38mtZWxhYmOrBuiBlG/oKUujyUGVT5EdDzzWiKLdk3QIZjDyM
ac6MRoGl+h02SK1EzVgluLzReBDSMyVv1IYlkOHplOvQeEmGVISp1m+xsKc9rCCUROHcUd4weSXW
Fx5iSeKBaf6ph1VynaYDqJM8CEfTCgQ6Wtid8X0OZ4Ol7AyrKLEerAjdfr+sJkxucMulYMg7goW8
sID1G2XhrUBAIDNBm4ZhntFQ132Y9CWwDBLWJ1br7kutjP3Om+gpaQs2eRX+9Zh1MvXx5nNXRaje
u++kmfJHNpLZfrTYDRoiVtdejJ+yM6J9Enf92cKUwOLubDPsPZjjcOLktc9svLxdFUs0b+kA15Xw
AF0/haGcTuHJFMWltLzorq4UEDfROpj6ugwR1ldp6daLqkFaUUGt4/aeiTW39r7NqOZJLak/jcZ6
wN15Tm3XujQNgVTuwGATkYwjyvjvYrg3Mdnpt8FW3eXhZVZr5HcqITEJIBcC32qTFHp4cKYO2MUi
031aqRjaSMsF71XvcqBX63QSBYmard7NBg4FCDfs85UlKWUJgrSaNaJPe1o8BeQZBPbZQsXXsCyk
EbiEhZleEWq3geFxEzqzqS663T16Wh5ucnDEx9RyUHE18Xn8ZG3QB3lTdFuKJAfBoSYZraIoVYp/
UDLH92FdF8+jVuXnvtPYfesDYW+1uh8neOXI7z8rgKWwlZj9itmsg/ZR1ZIfDxuXxpPaIWsESk0k
M4/KbpodZqx824oI2lE9P0kr/7XU9GXq+TGN2viuSpPooDTfUlI/RE2W7odpAdMNkgpf2Ka2obNn
UfrU93y7KXinadTHB7Ewrxyz6n5hxrkTg5UzTR2Nx66m5pjRYuBsGzaxQhrZ9mz02wolIb4wmFaV
2PSEs+4iri9NLY9pXhiPbTWcyG4VO3gRcpvGzs8oQDhRpNgPFN4bV0dkyLBFZ9ebNmyrQwdbf3gI
x+aDHtY4wY9FZYqUVU3iZJqNuStGl70E4W/WLHhURqI8TRnf+gKLMGRmoh/jVWODaKlqlHgVnQz6
CHpPWVbf8zxfk+y7HCcr6CZcRZM37LsoZOtLYs5A6NMah2L0iKOzTP8hW2LXGJwg6AVWyES9t+bS
eDMd3PgdQRpRWAHNc/Ns51QWU1tEn7VlHT2wC+exBlWhojzfi0J/rbr52dTg4aazeKZrz+6I/FjY
w6NAjUR+W2CknbFHtjsor2FPzzlaCTpXAGxWHNp71yUKQFnmyRvsHYuY4ZJnL4XwEDlF6XmGoLVb
zTikDFe1DAwDwEqXFS+g3DxMgoiWdqBbk4sJlIAh1hYn6oLfURybCt6PK/vPoWLBJscMqZX5rZsl
aTGSBwMYATMe8b6E7bJNXhA2Vq86K58QvfvYUySOFUpeulgkOU78x+rbZWd0ZI5WTo4bZzBqUILz
H2ymy0HaCX6p5cYJ0tJqS7nRRQREJK6uYVVfm5HMqYbdlK3IWpPoQ/ZhztuulzoiYquZd1KS0V33
u6JFmoQHkzZJLedcZ/NL1wyzzU7bowHgYlOkhEQvVmoGTT7M/tKwn84s2LcifEqrH0xhfNk62YRG
gi3O1K6OB6h98sfB+pyN4gGd2N/GEUDIkNFogjlOj6oWHYAP1wUhqXCa7ZTk9rZmsi9Ke/WOuJR2
ZYhSdsHeZWr2k9XqN3tEdjMs2hFs1auXe4A6PYfxCqZUOya5yaxYYQAcwas7sPtqwpfis1vlhVZL
auMSI0qix5/2WqJ9Rgwecb6JR1UhpcyUBqwsYdjPa+weJvpEGvAgnITLQ6ggWq4Qtlnl/TFmggPR
gf05Gb14GaLZeVrHFE4bfuXIDRGmcuykpHOsZTjsknHOn0Wnn90UoO7Aj0fJ0g5GazqSLstRrYW3
qFsXeosbBq1bo98AkOEjGP7RyUJCa8P8EDr6J+Sq+y6Wn1A5WUXq3MK1oQBIFsVdaGLyK5z7sLOM
58jisPJiCnr4/99mlg3v3Gf9rhsStS9dtTwBN78MkbkHeoosYgKVHkZwTeAsTUFcaE9xc5gkUGSy
UEiKBAk+egjSUoV+mMZ9pnp23mtBRAkiccLqtHvWk2dnip5TU65kesBAoTXwxjUoUAVJRZ3DMBN8
IZ84e9cN48UmsFsPTkja7m3bnlAD26+aibO20TCFDsr0oJeT4oGCnZuJwpb72MHIruJdIxIQ2kl+
Qr3BnVoERogSmpULyUwoITc2EYSnyehSxMJmubeN7p40s1PGUOmUtGiNktzlz5AktTBjWBorfYpf
JKQkcvPsxyyu0IXxc28iZIvLED6Pg4aZhwnImCJgSKf0F8m2cdY73XgIER+7Ne++Vn1mWpKeu9D8
meiOkW+4uZ+M8tmbpX5MteKbu6NmEYuSPkfYKFK7PPU4L1lFLMGgoyPo+VuL1ITIq1msQmMcNC6H
edgJGdS6cykdpMhjC9NIhFDcRtdYv/Xan8P814tdbih3foAdmByKjAdqLOIB5UESXSpCimcVDgAq
iW9o+GekRaNR4kWYsSwivAoEOIjQTuBHvgEsrGs05pYrzqHtXd9kUnYmFX25DMRjXZzPhpHXtQco
PmZJBXXAeqhcRo6QorQtOJPa7N8UHzTjxWmVMpRXXdP6YHRaFSxpdRGI2EtAacaEyrHFstrIHJp8
WPQ7s+cuYgoAelDHUlzhF0KAYdvA8tQ70wz44RO55DRa7RnknLtVMCwJBS9xbZp/Wgvm7BTaR/xs
hI8nvR0QybKtfpl4yEBi49jF83IcTKSIDFyfsR9+5WlzB0bA3fFz/bGK8K0ZVXgo+yernowtKOtf
fYQ2mA+EdYL49/M+8oIhSo4zTeqe2JnTbIVMPjosUsBPCRaoJrBKBStmtUZn1cwPjgipvyUmr1aF
RSDAWPmx1hO/3V4zg3APFxNFL/DN2Ug30/jAjkmBUanbgHUJyoeeaEpXc4IOYrKZUwt5YOoQfFmc
2YX3nLj3bD0LYkU5wEKxqoWqFEFLjE3un68/ziGDQ4xFWonzzfFgPYNg3+a5dTT1znyX8VL6Q+l+
UNm4gTNm6wUETquxjTlYdCKetInrwhrhnIYIayfeRzKC8sIvqpA7Mbeeiz9wrDm+O44NGQKtK4W+
WzJGoBLVgglm+UFxxDDqJCBpkNmtdQsB7LQH8OjgxiDNQCcgDLqc7WKgjI36JZ3DcDPTGQAdaVNs
NYiq7dk4I5b2NeY/XGt1CNhuwdL4tSjZ+FwQnAwjJwaD0Y2NqIsg1X9cgaXBoaW9x6wwolF77adi
i7N9O5Kdfm7I6t4O2NBQuFrZra4ZuZdKHeraQvHZ2N9IAIgpZlm2hfSKxk7E04Epj7HvM/E+tMim
SojJPgMHJIJz0u8q4YwnnWpIj2qTRJopYc+Vo8tyZ7/WIbyNBEVd07g/2Isc7nRmVoOtPbqQLzYo
hGffGlgqZCMXFm4vdVhacoLMmZLDdTUs+XMMNhHVm96loB9hPVJ6FXeN3S/nZMJQnaYGWBrmHYS5
OK1EB2nJGUI3FjehgB/rmCIdPMQzDl1vaIYDWYzt1XO4e0pcL9DQGLBXdox/UXFOoNgsiNgjebQ2
3LPsANaazDxxYCELBMjVBoUurH1f/phzKu7++U834gwqp7OMQhcK9ncyNNM11WPMfOX4XKXeQ2kZ
9Q0BSHP751eNYcT7OOlAr8Dsj7B23KLqp4pboLWdMe/niZg05Fx0mc5G4we0UVQim2X2xA7+ODYx
IfKD7AhEqIxc7CfsYZih0kvBYpP0buvM60+EWcGslvRNJzDa4qWOsQ9VtoJQrHE4cAJ9eENe3Oqm
vOl1yTAZTyiBJua+QwPDE9XHQe+7qQmSFFXAUToPjPWMEyFnpGpjzHPWIVnCTLgeISJZ9dmwtKOc
Yomh0OvRITKjcj21zyQ2oBA84cwUcKcjtNjyKr8ZeEqOpR4+VMr7QVZmBy2ZxTTLvQ5aPwrKWsaE
N0U7gqq0fVwrk+eyeohlJbZaXX+EJHl1PQNTdi+xT5Q8Y2aToZxY3Hc4GcZNn4kJMC2i79wmcDN0
PD2mdRBf62U9vGfAsiDEEi5YDyQGss+gdE9BCMsGhmNICnD9B/QzCNWy+ElRePplJOBl92gtBtw0
hpe1vFh50NTdsI1HwhhLdicZ0j1Sw4xtQdDVFv8L3nft0E1Vdm7G8CiENhxDCitqCORlmW48Yldh
tchsu51ogT31jNeovSvyTabh+OvIBUJEuBiIh8LsYmX2L/rGaO/o5ilPEWhBP/fW0KhDuRgtc00m
cFHXkhCfOluRjKhqSl544gQ0cLaUn6G7oFb2i2T+zp1o2GcJ4SsOL3XQuaE4NNDiB7tc97EjyR/J
k27rhp8b9a4zkJq5RZLcCtYtft8W7ykz5TMJ2Ui8UDvbo04LM8VnXLw7goIgjNsobevpmWnreBfi
W0BnTANgzFaJ9/8tzVOirfG+7OYaidvdP0jOPrPMu5bachexlqpt8uvy1nZ9bKGC8+sdmsdL2IXx
W98UWw17HlGR1mPJqH0rl/6xSdhBJbbh+MhXa1Kc5bNEjbOpO2BOMy7are3pf6J82ToG9b8yVLMD
SXoWEQk3Scp63FmmOwNGBJojKj4vkcYKwJivCxEVvP0Q3DvG1WvuyH1qYXiS5WunQyGB1Qi3SGt4
GHT1SXDfm5RvsFtASrTxR+G8V61NXgtpBoXCuloBLRmnGWhJMjCqAXKxWPK5xIooHO+uidrypsl9
34/8s+pCrAbJFwT01qHr8+ZipFTZU/HaszAkF5xklJJjAA9Ymz9VrgX0M2qbLexwLtDOjcDQ1zAt
NCK3M6971Gs5PZRHhEIMgOrpIDNDHjT9Hqo9YTtODhcX+sRkDJnfWzoa5cj5EbiAt+UsjW0Trk+V
C11Y2ot6eR8HhcezMg6yyu+Bd18Kp0/Onq4DPtfm+3TdgTA13xhG/W1ztjOXiv80TE6CCK9010vm
Wl1u7SRO10Lp8za5i+JebLNFw/0tzafZgqEzyqPd47GOR8SaUeP+Ij/1LdgBe4Y0O9ccPMY/WRHk
NcQK2/wYU21ihFYzHDAp7ASw993iDON2ir6aJAcRA6Jya3TUVbHyLrauLmZd3FizkDqbUY5wh2xD
BtKbzgOk4lrK8uFThY+SO93vhgg9mZqPwNWOnkM4Sw7ZZNMSOgIOhkXUDLzNRN3W51QYhWc0T1I0
UNZadMRiqh+oCl3UqaNHVa99JQykTm09P8jUuHNba7hP4RuykRuCFQ7gMh24LazFkvKquV1yYIZT
B70Wdnt7stnaRgzJrOLWT+UZjV/WuGv6PC1m5F6cxXrSsqW9ASqDYz+QqcyxuCdN7yCH8i6bJEmn
88Jdy9DAX6z23Cc26Xd5xDF650beex85ROHochdmoUSnbcjTP78KCREzZuR0bj3wwjflVw7IYf1Y
FuTJPpvYrwwnCQHi2N2maX51w27Zkbu1ZUOc7xamDZx5zrfjUAWBsiYHZAZUheIuoFXcSxssXRTh
JES/N0Jr3yLY1PEK8fLA2p52JF5ch3Z+HhbGNkbCcIfldxEuN4OM8FOZRg7u7pwAZQJ2xtFkq4sK
3T3FLOTec9b7mgo9JiXGdCSszmZhztPOZn87I6SZRmz+xoql1ZFkoGcg94g+I16oUcm9Zs22Iq8L
rCmsSyEl2KSeCZjEdhxj4bRLRWcwvmWLZe9coLJOJ0DqIlkNLOp8zk69w9t409i5b2dW/Xt9Zp0/
l4IAueGlsNsp4DQ1/UGwv6PTg5iFL9xM3hDUr4CQHs2DeecBxvU7ylVSoDbcy4gjo2kKDpjAPS/+
Ahw8wYISyDWIu7CbJ3ImQj9LuMUIBHy2BWd3rLpLTV5HmY4/8GeanYJXx6YFz5NGEoC9FPPFtG7V
ZI5bozEczKDD8mBk1ggES71XQ3miwhh2MxtT9JnLr2mt+cHoWQ/kSXCFfZitHe2htJMHLAmjD23o
ICa+iCpO8C1rEQ7E0dqTl7qQuhRTz0G9YcOm7PIr1twn7EdFQFZyuSNEhOwnS1yRFCy7TtCy8q2T
O0iQdlecpw5nnGYwj4zjYgeDYMQWU3WXECSUx9lZzja4MzywQR6iwq3F2J9KjVQAaZ/ianawP7Zq
4zrD9EDwbLYn8prTJ2FUGEU1OZjpwvBziH7RxBl+imptN3poqzmAKDxr9ANR3S2nsY3aPaiLC8MV
5iFp/3foRLt14JWT2I11U7SMn7NYfoTZsJwznXSSvhTXBOyQR+I99YX5qjKZXJbQPfJ71TX5U4o1
N2mw3mIi3c4wobdTGn2rhSaBAj7eYWJ47Mx4OMaOoXZsLwnuVQlMdC3St1m7euNi0u21lsGRsOzU
V8B+koWKmvCxn9hc/taCqGZHU0fijBmdYtUudSmD3KL9aNvh1sThrzKrkZ0xo6hIYZh2jLHfWPWh
0TrI0jOsH32l6tnMIdc7eJuORH6REKfF0WYh8dxRpOogNtqJhjFybItfdn7filqTXrK/UjOM6GOx
FiYVtnnia14te6NIn7u6xhEIwry1EZ9j2UyXh3D1OCNyC3KRiD2l7H6cieMrW16w0gG7RmDDYSLb
qDIt/a5AN+uG7pfnvYyZA0jQ3NllV8PXX+xt5cbvkZO3R9Ko3pJu8mML38IQnXWH6XGUj8ZRNAFg
yC/O/T+YrXjTQNapSBLH0loeDJeV87pJw5Rwgc7DHynd/hKLBxIJ30tGv7adUERazcfZIZ8t0Emy
dnggLxlW07kBO6VT4OeAltYZbE56bQyqkMkTeh/k2LA2NpYBp78UbvtszWT4pK79EtbkO+W5QE8X
Oj7uaKwrrPSxuCTbRY7Pyxi/2ArtCfP7Rjj1DmnFAayo3xhYACKHfAA3/Zwn9WdBrYF5v5i2ZmVT
ExCRlrnTQzxX07GrR0ggYbJvAZ/7edQl20h/mVQGkCSNz2YNo8d1HgUGhruIhj4h/eLgmIXJzHb8
7EuGHDC1kZjNK8gRkzkHEbeNx+PjERjFa/03VQZDkvGnzRUih+UwDMmbo3NGGlpMFErZVQeZMlFp
tAERiw5sIKRUCEG9QyckKVkjujefJThir/siy69vlvlqTDsBbJYTnkt0moinjm0YrWz4fJMY37pD
M1EyuudcprI0TfWLr2LZu175vKjEPRbGHO+NsKGSbMlJdZrep5j8LRNukZbJDF6MbN7GpJr6JR1O
2JTduR+bT3doTvVgsoxixutn0Cq3GiSzFKX5JOMXIRBM41m5zCMA2Fx/C/XqqeVzO6QkXvSQWLN4
F+OwAUB4CVlMMWImW8l1jCfLjCXFfcO1OnGN21wLyCNTZivWCEKqOMrV9uyhLzzo2Cc86kLEZoLE
IyJFfYYTDbmsGHQJyx2Gg8xRsXWNRF8ZfVSe3WwXrCxo+0Mk89F+TLR3XrGt5T1UlWHvIfDUcTPt
JM0LAVg6xNk8/UhJacE6tzPXHmrIgCJ1UCBnpMVUTMgQyzFwdSq6id1mq9I3NjJoMEjjUmyGaOgJ
vU07gXGHD5sm/KcY+Ocgz9tqScibN6THzJ5xuFfakxuPb3K2kAHWnwvgdTQgZ5rh7DI19Sn18j/9
4rKHk+TyOgx5/CkCjZ7OEykNW3j8TzFLCFNb8GezDBwkQ9c1krIdCLGQfMObKPEcdqsRKaOxnfKr
dsIZxUfYW/BzSQfBwIaYKOxjPDkwMywkqzvdJRcy8aLXGbmZb6HxyXWxd0OvPCgYCDYu5I1GEs5d
HiHF8QYaFFuHOOI2ZTClBf1N078YsiNkJhTmGTnjfIlrVnbt3xxp3ZzHj7rOvWLB7/It06r2E7ZG
NScm9tFiO+jVzcgHQCeNQdHZps6Ga+uEQQUGWw831pPGtV43vnYKFTr2pgN/O3zYjE920UlVWIby
aDr5e1+DfDHijqQNOycOrs4OLLGdM3K/F/Sm60nUmwwR0y87O7mF/HQ9pHy5ANHX2YjKuJZhv96G
riH3Sz/aBMCwTHWeHWu+OfoY76Le3qYokAM9tGZfIvbwU5M501wUDleT9XfEb7JJuVT3muN8Twnf
cGnVdx1zjRjLH52puNNMhFrsCg2HkWIqEm238O/YwViAi542n/ifhueccZEqCqZUCWC/KFqfn0ZT
l0k373VN9efhfTCbkmwEZRDahvaZHOPi4LESZC310qF/DITkqQF19Ayf9F3odBOTqWMNK6BD5AUb
3NItnjk4Hjh1j1k3LSuBJWStYP5h7AtVTZ8/9XyoCI3XXtlbAWUl2tkuG5bW7sFRSHXm2jNwt5J1
kWVE9UEKvglHfbiqfpOE0drp3G9Y4WqnoUVa5CRQ38uYzPrCMU9lf0NRfwCFxO3vIYdBF8SsYk55
4vs0iAzG0HX142EWAoc1jpvRiY9ao8DIkzPEM4/PZStbUhAN4b0RmmkBSiEDmLkyS4H+UboM3xMy
xeb2ljtrIn2igpKkS1jvu1JMnCYjOdot6RROowPvbdO72FT8WJK+3Q1jCjhAVjhOPjTC5GExwzIV
lXE96ogxAgOVFt647A31SHVamJgdi0J+lf84+SW8Z4cMJAF4BwykuOR2+DWRuho0lpditwH5R7Uq
PYylKJqtLn7qSvgpeq1L1t04ffDxTxYUYmERhkLzrjXGIVqaq3SHKUBexKaSwKvcfi+Fh4HVfGns
cNc11rK3K283Rls91DBEA0hEDL9Cnl+cdc1P2JoVZiungOGXHZEnnbf46+XSbNWkvTMqqRihHmlg
80PvNfca7nJKjvghbeE5aVTsetAX0i/nimF3jCYr4SdUoV4cw4zHO631gEgDe9tl3s1y67ee8lIq
cZ1jafPt1e7W4zQyMJpdiK+ht+bMdGcDfTqVXB6zujUrxrWe7sHaLrqHzGXCGM2IJPOipZqhWMhU
ARk+h0YyZt0xdPE888UPkNWf02X8tphwo9GrWbBf67J5Al1D5xHnOZF/ZrnNrPmgv+oOqQY9P7ON
zIYSNjuCM9O2b6EClVEQBTysqmnsgKy9eBNMB6adpbyTKeE+TegdfZyl45gGoLGxsyHA7HTG9Ujx
PtJGqFOUNldHk5KVmpkEY9SRYtKlj1pUgENGA7uNOwsVgUUWA8htiwj5JTk4DdC8fhy8g9vXJ3fs
63Nau59ghuw9noYNKnR2w1ILWYYWBPqMxi8P5MpN+gG4QTbqzAII1IB+r83a4wjtcGPZ0WWhnSSH
Pjmv4hZEC88gQqlKmsxfIm9H6IC4A35dlYSRKo6ldACDR/8NyW2cyAhgBt5pjIkU8ikmBeC9K80t
gspCWWJOr0j5kWbf0snZZbN4cci/YE8KT6MGkLPvJaW0LtxzBc+P2TLMbT28QzpAo1W3H0XnBp2s
km3RShIxvPE+UgbpvOwiUExmWztcCYX4FzccwVeXCyPlaj7hhk82eavlbLgrP0XgSfwDYT0YPzn0
KtPX0FIHIyOxc4iDmS+DpCbWSZNP2/rGN3gfU+CeXfEcq7/m0HzhJMl429Gy9+pStAY5xhFUlWRQ
BILCiynzvobwX4D6WqDAsM4DpxTdYlKCR11gPaA38TNneJ0zsc8M5ktWZcPeccv3BM02CYRgdeMN
XQ+PdqWbF3BjJGP3LT0juY9uNuxh1RKtqmafcaq3yUT4uZj8bo3gBcIXHh1rCs+1NZE//ZdCEGMm
85iNiZGlAsOt9SFqE3kyMvmBcKc6KW241naNm5r/HdQFOMPB5SwwC/odrdUD3oIZbwh5oDU0oPmD
kei1TKZ8gwOg9JU53Fv5aB9rj8g6LzszCAT/p9Dhp7OruPnKk6M5N9Ho957bRhu7zc0d7ukgQsB2
UkabcCH4MWmbbwa5ZEkt9gihaHtI6KpD+zqRbto34hh7Y7LNE6/c1VX5QBrBfUK++SbqdR+1bckP
XVTUWouDJ3KM6Qj0BM96e8YVwh56MBlvzOdhbq0tj8vfDJ0UFCWUYQifU+0PLg00BWYNNFYiX5md
/rducVGQhPxckm+/gXWRIwlYE1yYuuUKjrLmDp+kggRg9L+KjmZzcZjuiJEtlK6vXmHrbWBEcMlb
wZ4g5gZHDN0xtBkRowP2cE9QideNfLbmYDQA75eP3JMHkTiIrwqckri1E5zODN6nq8H8msjMVayl
XLDZ6ACdbRyVXHFtfe5AHmcAOt4htN4bSfRHC4dTJEDXpj0oxGVkMtqyM2AzQ/UCHGpDesNLWTMu
cjyUX0OHlg7+FgFx1ZZUJI6IMPO2pHAehOZQ8qMe8RfeY9sJspRrwWVWZCIQO8BAead8IsK47o+k
mKD2w7YSyWktTrVyi4X7s/OMQzMSM1febC0cL4XeZ2s+yms8zcU57fW3NnE/dNVibPqIiVIMsHb9
5fF6Nu3+ounIppt6zTilbkGr/zGUCbW8Nd0jq/I9UbFV7Lx+60bTrzFmf/TOexFk6G0IolyFVBSl
USX8cIKxWuiWeSU4icRL8z7D0hO0I+mSApMulWdxN8vipxl+I1nMbEXzeJcRq2jWYDdc7E2xlx9E
/5pUjH+ieDFpdfjwYla526gwn6IhTF6bXhJAmRDNo5aFi671OsaWG74YjrKK4GE4BQNoCSjEuZlc
K6OJ92K1KevlQDpLl91jmLiPQ8zWRJ9/SsfksW4vS7kwxBiF6XvaCBgM77jfNrLYtUjmpjBsTxKk
+2bKvb2zmov1Hj34WAEjdYy9FZEO0oji2A+LsR3C9qkE6b+3A6NtnCfLNvkdFUsD/U7IhQ3B6h1j
2HTmYjgYGLV25Qg8fZyMkVrs3aNdWvWCceKsUWlZzLusWDrJ3rvv5GcaMr4qVJhtiXWdYZbY+l3b
EaqYOyTfpMVYr0QJtckbPEMoPu5dqz12kqjGwr2GxB3fCfMQqfJXzzVzl0fzC91TH0jC43ylkf3k
ihMYbVo0SlAgX+x10QrckAed+0KpHfQPVkkhGiV+oRtDfaxNuKbD4owbhpbskWkHzpJNQsF+aVNX
mM54aa0Ta+/70WIwm3SEhs2ASkKSDVSG3rFGx1WZKzrKwwQW5fZDdwAcEPuxmLsDAPPOSQ8Jmh2J
5USsW5ZY778lIMQtUdmvRaPjobDpSVhKTcGsUwbZ4a8HB9af6vSsoi4LoEEYexN/JDi/UWdAbfxY
pFMgy6LPGhPSqtRKuaJsjyLjHC7z79ScNdgDZw15k64vxXnUl51pggdsJgM8YZJerR5PAcKqDvh8
+L0QU0VUmMlbgAToag76EUR1MxV7lxRtfwRxs6GrNTZJNJp37HMRgbIXiAd4bSv1s6pawA8GOjws
AxSyKBuSsjvkUFn2dDw/tje/4JzhWEceJYv0I4wTY6/Jl0IO68mZNF89oMCOG56bPblFKyVtbna0
JaCoJ8M7gQVVT+QEaV3ssXmLwXW0DDo6tSCrYQajOfRiGmIMUg5YDVaEhU8OhAmzww1VODZu/Wj6
Tsjw7ThHcUB2REgk0bXp3B9HR7BUeTI9iKfF7frnGXN/ZHmHKHHix7X7GoZp8G23ZPaSkAre6dkN
mADRXlP+bWLICwQ3EZaKZJ+NrrcfXWhTer9WmiXatTlr9U2U0QEUbbfP2nyFgGFcWnqeqaGfp00+
RD/QD18odkhlWcWq0HagNkSKALSNvmZ+TKoOd+g1GPnHB60K9wk5S5teGfskb+ZzaHnfTS2zoAUf
4jTjJUqZmUBBhG83zP1WpNENOxelZxE+zbU97Vw2+XZKQAX7h3klKej6Kmou+nOoPD59/kfiscQd
On1jugSEdQis4FwD2XPKqT8k7oOalfJ7qV69EsYCcSk9y8wUUgNbwqLcNmlzMvToYyHHmVGj2yLr
TduTF9p+CwqEhdP409Om+mHa5J/DYm3jFvzpnGgNXRazhRnezWEQAlBmFEZfE3wAvgKeuUzczUO1
Bzrg+K5Fvk9bvtZ9AQ0hdd9ab3ZRQm6cIXshiUaxZIp98DrFgSRsSnPEAFLj72TNnGj5cxQnGGNH
ykQDuMGG2jrIxupDemjd24UQ3tZ7FRFogBkoij2T44q8aUQeLUHryBQP22BbLHv7inND33tz3F+K
EihDiMBtn7E9pHdgLJR3FCOi/9H+QVnzuh7tFk0RwBlt46VPZLv1ZGhYHwgNr0vjZCdYDWA1bipE
eSuG8H0wUEdPsXYp6sGChLfQ8diXyCNIxba50ZtsdQsmy3269OKxjTj1GYujLURxzvTdPICv9UHb
INWLBpRz3nyy8/A8Sq19M8q/ahFjMOoMpJWjzkUm+2BZgyDHEBiVuDefieNFo9X8TcmS3aieCruq
mxeFL3aPZcrvOkM/z7wDAZ4nai8jO5O29gAZRScUFip4iUsXB53xXWvEsakxCdlSls+2nhPe2CfJ
tkuuegQjcexKtr2teB24jPmS1Scz1/Lpf5B1XsuRKtsW/SIi8AmvKu/lu1svRKsNJvEkLr/+Dkrn
3r3j3JeKQionRMHKteYcMyHYMk+C7s0+mSlHQqVJKynDp5q4uLxhUEv2MFgSpX/4ZYE0GkvpgzeQ
DRLN3X6ojU+UNT9LrZ9AxJenYfqTpUA5wCLDllsm67pI9mFVYFSX3w0/f5td2nvEf3cydq5DLF+S
KmXi29vmMSSK6S0gbasJBkI/cEexBCVioKmfh47jBsTyvGkB4Db1/BKX8wZjY7OzZknaOo0EQsZZ
xvbRT1xtF5c17WaspmDbquYvKQfbAHXWq9QT1iyHc0s/PtqEDTLFTBe1rbrIwXoZPSQhUx+yYpTR
zgxGn+6iA5Q8J6XErV/9CcGLEVRvmaNJgmn7fT1kzZ5YJTJLM82yqky2fjDrBZbRsRYR81u+MG2L
Px4pjPDv1KdroD8mO/0nU8duU+nO34Wm9aGIN9CNyo+JFd6o//IzAKAHRqzopyX008ENHqNQeU/B
chORKppWmmmFRmkdpNEmgM9rEsi0sb3E3I7ae40z3W2VhCddjqRLZ6gs5oIGKiaRb71j7OMZXKVn
GKtECJBhhop2kYfNWZ4HypldNIpipbS4EpcNtTTL23eb1vDOB+C5QZeBNE0CB3Yno38AJt/stFH9
kURsojBARAunhtoyfAC1/+j4GMQsgunou30y3Ow2Q4eaP2TI+mA0dsG6JaIOc4t91YlgZWQLaN0b
3kPO0Wu8Pth7S4+I6oKIb9MuftpJjwqcOgPjuMXZk+tPKbjaAKfMVqYRETOb07SbcOfvKdrKfRc1
nxmDylPOAnXyuycjbvHJe+m0H6c2vlik4E09wougxjBDdttL71tnd8DBgAV9FWAIuXiI1yTfLKss
MIEDVTi1CUEGU18/ZgYO5kqV5mEoEWkxBEBpnmxwvrwjKzNZLM5oDSkudJC6PxxrfvUHjijV5cVB
Gkh0Y+qZNi1OSuIrVCWCZ6xFz6ShEBtIpgXeHgIfNVs6UdcW4cvaWq5g7ZJ2wryYxT+2Thoip5rE
OzId2o2dQ+TCnJxF1RvhR3rX9Ks6Tj56p/N2Bhn0uQ4/HY4c5DEm0pKghZhveX+7zno3wz+BzbTG
8qtNgZrjwSVZk5l+8bOfDZIQDfMQ2/6jrcjDc2vvtWqYwculjzknIVhGYfD9SfJbn5or301MvOpj
tKNm4NoL/tzr0Hpmvoi2BYSfXTGgWvbrl6oY18Kx66OBhGcdG9kFp6Sgy8D5Lde1u2rL9DUN2nI7
DVxxWwZmow0HuqlfrI5xPI+uNgQoySunwBbO9UPYp4DeR/G3KOSHBfCUkkv5KyRozAsSAh5qotgA
4SB1DugGaS2cI7QTazVYKeLZ7+gmUSJZlPiiWmPkfht89TvNWKu4TvU3U2F39HB9koKLOaL+MdZY
SWU7Sky0rbMkUD32ytWrstsarp284SMm+DpBjI3J9iUv3H00T/nKYKwaBMRT57HNULPXJc9HxxKX
SNGAINPua578SnsUaGtlh/43lJJvubaBfiQIrRqKMpxg1gOrTaY0Nop55mhITdTHYnfIQf498l9l
otM+o/37RQhGsmdAldyQoNLsTHFEBeOxb8S+EPMPwin9B+DaLzVO58dWeT/A1q8ixTw5iP31Yyy0
BfJHcD7vpkPZR/gATEmvNPRyInvmV2Nw5KrDCbKayK2KevVNtyknKhHsRo3VV0sFHZLgNW+iRZ4b
aM5l3z1DWFzMX6CeEGkd9RRQJ8TjO4RG+9T6hFDOyvluL2FekIcAngEF9TUwUNbwj2QBTkwISGXj
GnUWNEodT9o305Pf2qjnG5GRcj/69afDvGg3+R4tdIluApYUTrugXztpwaOzZwueGpxDRCIuwNMH
mymtSg1AD5A81n299pVS20Kjic0yOk+Wx3zHQQTKNO6bA0t1VzBs7hOUEzZjbmTcz+hY2guRYr8Y
W5sPGkerU5+7LvxTzpjmtZ1hNWKQ88OTAVk+tBe7Jfh5atpL12NlgtTF+DBFHzp5GryAQ/xTV/u/
G+r0lZ+PpI+UGEXG3wod/mPlnSXaATrmf+SYHAIzOkhaokaCtRDDN9G2RK71aEvcqvIussxfUGSs
a4OClMZivnUKOW9VStCTV9jiwS0cBEWKmrkBcpaZqCytBl+ZsVGq3Eaz8wgu5UEWqBqkcgOkcMde
YEfsgExQNtQnOYlvOMKYWJtuuKhPOMjD5NWo8NCLCXdBnlovXu6Y6zniM3pConXuE7n36ilZIf5t
jqEeH9sxCC5BmKxDhzy7fHgah9h9nRbLFrFuJDX4R09l5QsCjOJgOaxTR7RKLy6MNtZ9tqZ49n+S
6ht9zAwNMYPQG2Ee2LKIWuck+lxiU5braArqnzVMTaOd8996gPNNTqTNwjP67FXYXk1veBSG6x5a
Y7zOmOz2zOYG9k1MpUHc9Jp1MyOOfulEao/axZTeQy7Kv5PFVdcWxhsiz+CWuQzinWQ4++3krjSQ
gLWGpTkMVXigkUEErPC6N38Ja2ekswmJMlz7SYmOmUxA5IQ5WchuRgPKasa95eDyKByqxkaP64L8
h6X1YT0fwC9GqfcnJfEHr2ZD8/RxDPvXtI3pr7vyu6ps8zqmv9OOWvyDSQJVNIWuFybVDdFyV6hr
lmByKxJ4wIkfIlKev8HbRbVS2bu2GCgli11j9djbKIna5NBJOBfjfI6q+E0N4Sk/ScNJmcPxn68I
q2Ptdau7NkbyEq6GtBsf6B+sUdh/L228rDkxdgbDi3yg/WmO9BuSv9aUPrc4gzahWTCKpFtbE6PN
iMXUZxFNzwjLAisWtFv9T2nPf6tgeGess8Fo8rNqFcbAisw2MtzhrjgI7JDc50VVr9XcGCd20yez
c7kbXDpWZkuMUCAo9afyd9pH7Slvkr+izj9Z9RY7MyuOteNh9rHPfEF+BiOyPmcJuiFD8dmeQ5pO
4wEgyikg4mpV98NzWhGhFRLYCnFpemiyznyqa3L7RoxJwJUvxlvpDc0lKtJvXeeLJxSJ0MM9DDTQ
bClS7cbah0qfcBIT+GgISt8xDfbg1XG1xQR9Awk5JlGKapDLo33Uid7PVNA7oD3WMS0Gi3LT+d97
y8/umwF7YVuWwXulQ+yyHoycBq7MmhNFsa0ciS4rr+1zxYB38tSCCaJFBZmzZjYOn6YCEA/Ge3K/
wc+2tsXk+6c+V+JUi0ycvLb097Ls9g6N+DELjq3CbwxICeNolHAWsyIzOwVRm51oGbnbuIzegjqM
TpZVGGhvu/5AyvqGeLTsdL9xokJ+3btvBtp6TQ3WBHHVlGjQC0awlFIPLDLYTBWnlPvdIQpQLuR4
JEwXtrxvoLUFV7BVI7txSrS7oZKjUd3b7Um2Z88aT6OjnX04BhSDYBpiiACYDgApD8qtzrVoUvXQ
GuQXpg6N7DAx3WM4szqAV0yaATdlzEQNewAUaCguXiIKmvQE0uLOqlGypY9ohPN9Z/jNuYnEsYxn
moW6WNf4F7F/qwz+TilNxuQRAdMtyroTZ62BrKaN08udVfjeYexRJBCx6SMycfYlKUycVtABg7nA
q9FFobFG62acnGVv3vfr/d4SY4ysacQot/yn7jfAUy66wV7hISdmENRy6KUTlCbT4mfwyydhx3v8
T6tp7MOTE3cfdY4dYu4hHAFGJc5NUWyM684wjENT/grwQWAfpORDZE9nOzOPJjaFY7iFba630rae
7Ghhzfe/3AxJGV2BXy76313QjBdbWRbmBxOSpJ6ewo6GHEuGGB8S2TmlHm9utODg++wpXLIy+36x
o6F6xBvmQiAaV25ZNBs5cGhm9BBN6NRiZJI5NskOtloEcr0sFq4iKlEFddC2jmNEqR/mc7NN6nYE
bjm6T2AkCfK1I2MzkZVJt7Ht9gjMmyhKsUr2znaeoG5KpfZmKcej3cXu2gdVw/W0oykTtUB16sU9
EcA2X9kxS5K8x0XQWZFevn1/hSG6DQLud7IKiCy1bHDBlVkdYkY1XtyHjH0bUl8jur3BMB2/7i2b
dvGYmJY+eDWEYWe5KZYnt3Yyrjy7ZgWlI3WsS90dqQYSU5KAPrynrhnD9U7yjbAsucEkNKQrF7f0
ajD69aiZ68+dQlwhZYgCzrfY9VRSdsrpXJi99aQ6nFF+F16rsH0VSCJOIvZYM4TUPAOz06A+1+3g
vrYE8y3qQ3HMxSWO+hMZReguO6thzO0tqV0hRkWDdl4VZsELSTc7ssBpBdbzlk7xNvTBomNzSt5r
wPUUzWpvDNJ5EeCaSQZtfpsuLe8apTinPZpQSe87jwRZwFBNvulYT5eQMJF1Psl+GzoYOajhBNpD
aGcrIe2MuLM0W6No4EhxgnafGcL4Pofvd4Nx4DZYEv0p2EF0iOgOVNnVuCas138QnDDsNeoaWmDx
tKUlmO1LHCNmWo7vMrfsLRyAKx39aY1wt3n2pH6GPiYxjrvFy7Coz2PKkF1q2/HbPOnvKgJi0hIV
ezSyjn56S5ObT14yLooQhnic+GujzG5dRBh94nD2d8WFQWy7K5aYXBO1FN5NslfkIHEVMHoHzIPb
DAm4tjLOo97Nk8r4gWbY20GhtbfySdEPOZhyCNaM8A6FgChXZ0QNcnpC9El3JpiM21JKagEOF8j/
8AyLmuMrOPoZkeyq/mWRps0lGqmB2ZbusSPYsBSkQ1pV9ZmoUu98K2220TTAG409Ws5JFh8cgrKe
vBYxdcwnWCmOGSeMrqnzW+BxY6fnZwi7xA2nc7XiS7g2RojqRYx+F7AOmAgv0QkFLJ242q3kE8kL
JClkHULjPlqnHBKrJA6J66syuSqaZAZRSO8+9DKx1+ZkPBCEQpsbpyCqy21UzaQuiTUmUxB//id9
M/tJ2E5xnmPzudIkrPrBkB09UOUX+I1bXwy/eNUNzlGCTHr7J7TjtbDq+iSoPfhiJz1NFXhBsjqm
DE+/bpo5iI51Mv0NcJyvkqw8O0yK1o3Tz+S2Upy3dcV82E22ONkehmi85qkD06sY3ePXTZB4x9Rm
cJmi8N0SzTkzWz84aJEe4rG0KYI/IoYUK7PA317be5W5FsHPPsEogPbyPYf6sbSwezOCMBh+o2RT
2CYpMBMQPnFFrBVkvBMtz+TUBeIXF3+Okqg2Gf1xXrY9rqdo3LlYsxxwN/bg/f26dtsJDdp6ILex
pWo4+UnrnO733P+7l8TRUwI/bhcW8gcDQpf8Pge31XKjzJ8GWUfHNqGPUZkzoR6+IRgSg5xNnHPO
UoTDGgRAXuMX8qAzwbZU20DcHMKQT23fT2fHSsBCLvemjlC/lKNxZY5M8lGvMXeF63UuZuIUZ4CB
W43Fmu55YUWbwoI61dkMc6J4+llpCrI6kVgXat//uhnsyT4YubVPy9lDBQLm2c0QAw3DGKytZBEJ
THBPlNVdsiVCExFnuVXz+J+nu8sLFUMTc+XPLxVrnpOHGCCiJ8PKpQn2zGCZmSXB+Z+bNhoq8nUP
5VwmF4XcKS1Etouc/knBN9/WxAIsCrLo/M+Nyr3o7E5AYSzmlb79fTbVKUvn8Dz5rD5zb/4Ma40e
toRb0kMMI24UTbUMy56QvhxGhkaVpedfCw4rdDqDPWpfaHNG+3yKgnOyvFSMVbchQ/YIgnIhoMcs
xFN5dp3nOtLxRXJ6RL2XHJKJiVew/IVMTtPLfTPaQ6cPd0kyffdz4p1wg1a7lOY8Mh4GfASvbgCH
F2dcux1Npyl5Z11XA89rrEdMrCRkEuW7oEz6Y0gewJ6YeedqFaraDDL3X6KiWjJau7UhADFrpd9B
v2Yf9KpPBKqClsZwhl3VPVTENH7SrZyAftnpmznB+Ghaw9n4jTGvbChcOxml1gkIKQqpIYGXEoW7
rKDUSFzXXtNxb881MjJCwRkTLTJAZOg/SVJDchquKm31v7NGbZBHil+lwVe6MWrzNjXd97C10HE1
afZkdbSdOfbfUmDwXMuLTaZn/qUj1zRvkZsNnrtv7UneAhXQMvPqPYqr4uQExNGJj7S3Cb0i0KEz
foDnvzaG4f3VNaeQbDB/GcvJuvOm+RWQ3cWKp2LFVZZ/TQN/G+q9eZBdjKyz7eY10gBYDtSHr0aT
twDZiv43YNEHNS/Wh6TqLqQefwBqEUxcarQk4LkYkgTFrbZ6VJ34NAavQAasHbESNtJlI3TegXYy
TGjwHTKeLlYiFe67dOjcD+zHjSA3/h2KZ8/Uvgz2998ix6ClHXnx5f5cE6LoMFfJs5yV9VZkj/cH
AVlJHx1HvwL0996tKMcvZJKGc39Bq4hnVF+O2nw91rD12muFub+/oE+GCREmlnO+P1e79qlCgfCU
Zhxo9rS7/3RmIE/sgX6+v4IPmgJHU2Y83DdFAw+vIqnt6/MDz3Y5GTB0vv8WISw9HLrj5/vbCV1f
3DFqsQe36p2J1P1B2eg6j15gPf7nM7AUprgRX7+MhyTet4rgsa/HQllax7SB9/e/ThNNjhEppoe1
7MxRJDc/rBIMrOyJ+49E2KRPENav961K6eKMLJ4l3PIIdzKLfTZajHKXp3vQ8jfNOBu7+yZ1iACH
Hgan+3sB3HxshG1/7XTQHHkwdu9JEKsnkRVoungFUAfDeR7Q6dw3Sc5hQLnskvsmw/FqE+rO/dqv
tsswPg0GbIPLcyPCsbq66r5e3yhx6zTxOwg85wkW3ddjbGI5zrODGfj++Ysis0iCQUrdVz0CCNE5
Z8vOvXWN4IZFmvydtogUmUc3z8RUFmc99e/3LTL9yA8wWIUHPQ9IhpvXTWJbKdowQV7ab34D49Lx
wpsZxs4bhJdDnPyWKhW3+68dP3kq2tb92vJj8yml60mOpmm/MYl+dnI9f/0OMugzydz915YYuheo
LN3XIwstXmyuOV+/a8bpFaNE8bWVzfmbRbjl1wcwQFB55hR//c6vu/d0nMOrX6CLKpyq3iZxsiN7
eLphRojXTVQ3GDjZdOnGg3hRO7Oa/kBS7h4zGT6hxT/mTo3WRId7rWwoo0bKlD4ZzH3rxerG1FWx
7lisZSZUfgpHbzPFbXPrcfyf/Ng4mO7CUeE0tGoJKL6RoR3AgTEOtvVOK8C6pdGCZ18KL39hd2T+
VZRMypUfpfukwRQNKu1cFeGbETOWJ1ArRAbaIBmvvaw+RqF+dqsBMCuLY07TwQGz0XRjHu8eHLLe
vLl3r3kpPdDI2ed9636TjYChvQa1cG4608mtCI8pQtZKLqP6uK7MoxF7R1wX5jXuhHl1siG9FOWt
GBF5OJhcWfpuQqBWLAhCnDsjf3xqI0Opa0EX0/eWIU0KvvdutU8992oh/xyt2T6HVY5HPfbL3cDw
VePgZRTBVTcJFa1AGjgPbe+muziT7lUns79z8IWSBc1mqz3n6gY3pkbjJZGAh2QVE/2NQYkCBzsF
ADb/akvXv7bS2oVoM09j1IR7I/E/nOWj+GnvXe/37jceu6igG3pQVLH0zypITAMOLgIG1vf91PpD
dEwoHM3lb7j/KFbMfDuzVVtBiP1OtsixuoIhYT7pGHF3SuZhQHqN4WJhf6hcTAXVjKMltP1km85g
k4Y+VRiWzXE1tN14k6KItp2ZoWOPnzu6PZdg+ZT3Y+F+Twa01jya8uv7ph2Pv5hb2fvJSsWVefi5
Gs1+rylqQzdGpovJ/GZHJr7WXh8zTxLYoCrmoBmutBDyR+hiZkeES+FmR9dpSsioFHqncjsgbRc6
OWNtFwVHG5xnKn3ryZCVOjhC/DCGBmKTRleVEPJ2+7pZzBcUFnILUTWlmul3zF8hoQ11gSQ1+OMD
2t33PYvdjKA7Ar3Qe49tci6UtNZpYuyJYn6elZFsbKsyEPdO3oW1LUvpc0kFu1Mh2g9hwp6h6mM9
E4SQ4HJIRXBs4pZoCnzGuWp+DoV7TeYs34bFO/SJh6L3ob304S6KzWNWxEe6IgQGVQ3c6ycsGymT
Zfca029hIjddNVjeByRPASfhqDiaVlEezSSYuYT83zbMrvL4z2bskufFpLkMCXvMpunfD7WX53/9
8P5SHaxB9JDLS6ENwwA3KBsJ8Ncj/ut170+4vwDXXMqq//r1v9/2675b5rzWPw/79zvYHCHt6d/v
9s/L3+9ZyHPa07//ivtb3393v/n6jP/9ef79zuZ9P/3zjPuf+fWW9x/+64//ep//tx++Xu2/H/z1
iiY4kXmwEAMZIK+gQBzAl8U7KAxPPd3s079upvAxNatlTP1nbNPL1JgY9HXxm1Z0f2ytXmKtwuxW
N9aJaihi8Rq8Q0cUx9m++b6oT7U716e+3rGuwaxUILISFaGcOq5Pw3JTTU51Kur4L63NYevXyxIz
N/6my0KMqBWxNUr7WySAqAs5uicCwtfWsOQ0zk5+RHDFrOFjTLhK1OQTw8awz6xrw1XXYIsc4x5P
4jJzRz99glqECDUPz0EuyGGXMjmFdc30IcwQwZpWtqlCEtgCz8rP95vSiRpMDU2+ylFBnLLRYdRD
DbT2l+WmWSbYWUpcIXWQvsupgziBEv9itkhH0Jxs7a4Fote5+SYDHR3obAfjO8MGyKemEXBsakbF
5dyiUyQSDWPiKRL1N1zGyIsnOR2MwKDZY33mBD8dR87rN51Ne/y13VZ6cqtds1x1XKTSbEAm76jX
Ls0ONkkHK7+YsSKnaBVz9b1zHfMw14SxVc4eA+NGquYFi6VEuHjyUIEucaT5eyJvLa3SlauDX4FO
6VG2JiFz5PfuExZzlzBFPZUtnzaYpbFJbPe99NAqlL25s2372RVBuXTg3hqCenaewdDXCJuV6IJ6
I00DV3sjzkEMUjCi7pi8hKjk2D33tv+Oeaw72n34WzFeozpYZjrE/s1Ntq5biAmu4QQA9i/Dsp4P
DKRpzXBmFh9kdElGUp0X9thvL02djW33cLxgp2EQyUm3yOfNvERE0wXDz8ZUg4lfv0JMgD5/6F9d
XcltSKN8IYpc2h7NWej9Msdh3AqcpQELoKPiAt4s18mcBD5nqtXllCVO8tgNSCmERahNivxlbMKn
0bfkSyeQd4/YZyJWRusBUQ6uPueQY0KMwm5jxp65B2HPFa8byfjM/8yt2xGQRI/YGfSBqtR5jLWg
vQyd3YmMHajJlzguxUrCbXvDxY2R1ViB3rFO6HJoYMfqh7v8aCRODkv51SUuDJFaqod3gJoh2ljy
Ik36o84IdQcrx3CxovFUkqzxaGOXJDay39lUTkQkPCKwmXZlxTNcg4VcO7FzE+85X8BDOFA/iFtg
yIXcfp+a8fafb3hU+PRHdUYnOJuOBkbc2L3Ry+5fRcXCmpkSVi/mPk69kBild3BLKJtgqDPQPvxj
a9q2kd9zaraLjPC2NODSbpCkUyAQzclk1RBzDjg28JlPfPNlF/b4FxkaMjFwsqLimwb3uyvDvYwZ
ixjzbO+CKf1TlFhwokgv3X38ewSthGtppSfDJ6gisTZphzc6C+P02OXdS93jdPHZY4jqTVSYoAoW
yfcK5z0Zaj2Tn1Z+L9sac0HIbDtQPTZ8gKnKdZ9TP+h2kS8fk0Z4D52KO/BtdBTRGXqztHdLwElP
Jy+L1KF0oeEHqNVH0fpYgT309K46WImX3sjVpDVSrKLAfzNJCkHR7vQ06Pwz8yDcgApH+djORMhX
5QU/PDrO3Hpt20qfyrrHEGYCY8udZOsMOQdmZf4Z2uwjU9Y30Ft5XgWrDGbIyoJGZ+K83ynjKRrD
x7ZDy7t44QaM6g8UHJ+q5J1akEOHEZZHsPQOPHaWBku+by0WiolPX12eZULu7GRWr4gHkQHb8WcY
RxRp/vyrSV2oZI31DCqgoRXmXtKYuBFURNjqcIbtcr/6iwWnvXbgrK+l6OSuJY/ggU6ii6KYd1L0
xzm8F3FZ5oOK8U90yD0QTSMEBiu6JVnzXTro5IXnc1Kp270qXLCHwgNXQjtxMwT+e9ilL9LHTO/a
Np3D0H0uRaLgXNl0ISfEiFmHeQOh5FyAJonL0DsDMrN7HPycVpxVkLQW1r7mQXWl89C6AlZVrT/t
+rcm2IzG896bK7Uq5bQdOpx3mLIFgcc01ppZiVWXDkcTQ8Em48uA7AzjyCSMcTv1vrvM288SoCT6
BAGh0LLVprXax5Z+w56xANmFRDvoXOxCNdknx2NONM4fZZDvbcJNUUUJ+9RxWNNZjhM6usY69qK3
MAejMvf6nCThtsxr46RA4xJUZbAUzlO1Sz3CqtzHwSeRrOPyOsFFDhwECoyGhylpLsGB/nT5rH2N
oysZNgE5WTv6Vkz/XM3ciWyRLrIPk58luEnGkMX79NvsUQqHkTDYb9963bbrNE4p01Na08LO1XrI
OAsiDxyf2qyDtQ+rUGfmDcDvzk6K4RHWAkkuQidEjoUH2cbzQftcdVpn8Da9FBlqkP3gU41HLeIM
AwI0/9TxpfL7cS9p2T0EkfAPneNcxIDDXo5djwrKPAN1zfY+pzm3sez9qGnNigokU9Xu87h6jMnB
ORRef4PMwlTfNNej7xM3FEXf/bafwFKaP0M5oh0haoN0en2VSdft68A8Q1zZVDGqj25yCZ1PWCWC
ZX+A7tJxQsZpEhafiBarVVpmDiEav/Akc/3qO36DHC6WrGrSjple+jzE5Wsgp2oXDM7rVEJbjaW3
bgQg4brJi23WfZRqrE50+RNKAbVKmqz9GwuKLfj5h2JCsWi6yHHSStSPM8u9g6e7jkm7xaDUcHKk
ogVStTqQV766HFhwAso/Kllon+400SWaPnohkG01dGEzV2UUbyKGiVoBsZt6NNo5/4Cyr/1NlpoH
W0LUMKX1jmXhA0RevMsJcp/78dg6UbYTJG0BHO/xauXoKNslnSX131B456dY0z2PddKu2rDny97T
ElO2j8bZK4jP1k+oYhabiMZEn2EfzCRJ3bEikgQ55xr8ENxT11urLEmJH1aXzFn0sUbjPoBhPDoC
iFVs6HRjehfcrtE0GxsxliGubhDkTuwvs774GX3od9Ms4yc1VD/NCnuEdN4aTAI0VQ2IVgh9yCGP
V32KYNBdgj+bEZ8t0Tb1rmbSMQHhe6377E0xY155+RItK5Y4DSN7sUjooG0Krqfw8nFTsAeaIS+3
+VJ1ZN7GKAHA1Xhxd5KKRaYapcacrSoQzIRE23THB8yiWeUIIjuHnzGpgtsJUh8u6rDYODgGvSzd
RXP9lDYwP4TbPCqSmk5zOSH1pRfYkQNzmGgZDgVUdEJo9sqtOQkWv+d2NvZLzp6GxABmM4hBduOB
yWTGbLDY0+6jwxXVG7c3+6Nfx/UOHswTIzP/Qev8h15qXt95R0P0rO0JmfggIMe2nCFU6F992X0M
ZMugnMVY5jMVnDEPaHjhL9NZzdO8Sa3g1bSqdhcZgwcRvTtg27f2HrYiGO4UElgf/4QVebmG1V7l
7PQvQxqsAc9vJd7VH+SK7SzorPY84H4YMXhWi9hyDqW1rdsuP3uvgddgTfSl/YBxuVnTbyjjftxN
bmWsXRrmaU6kX2rIElUcMt5FqOoOGIUMZbwRpIXgHVXJSB8/GjmHe50NYC8tVqFbG1vQelc7Ln5F
g0ZH5weveVP+Vpo88EW3RESQwfiaK0JaJJtKMdeVhT0+6BFnLaqu9Wj1xOQGqIRp11zHekL+C1s4
t8vgMI2msearrjouFww+bYcROgy2CU/WJuhbeTJndXLM6VZ1NWPCfKkJjHTvNd6RwMuXZQ29NbOx
Wc+kM/pFAyPb9iwq7LpaleUNBdiCYSZYHvzoOUEqM7sjPklwS9Q/Wm6Mopo3pgMlkkyPegvDslkb
Jnod8MNMdq1umQ2Wi69u3qEaKDb1FJU7WdLVKwGz25aJ1Or76FZik5Adb4UMVUyKonNlVysH8OmU
cAERmCpWJKCP5FcMj80i6U9avL5u7x76Wu8tkCKbxEqC0+iPLxNcqgf6jf6pNplEg798SRXTXBtV
tRkMz0YRb5s8jzYosqcFlQ8VkPgt6vbLoHrUskmPd21oupXvxRXjTFxYfbixy7J546wMyBW4ieui
6zB9/RiV7QWeqLNGyHQJMwqAtl789C4G4LRFQC7KX42iiYQBH7/n2Ny4FHWt89OPs/RBqdljdYfp
Rgm9RVH2Q0lzcRD8iZBL7uuYaJ0xIy7UgvvhjFwC+949R2PybZCecSEugqliEZrroZ5beFPvurQ5
sw0+M3QnEtfKFR/1nKXEysI/Z7S30JW0fRER0I/hrQknNE0DhIHeHw9csP9MxL3xvyyHFd1V7LsL
7S2URX1opJWQxFycswJtuKftQ625fvvLSqnBYNB2cYRydjRXpomxWPvO52iJ/CHUEUAPW235BquH
1FUcoQrtmSDgyK2tn5hQQ4BjIZrpLjyNCucMFOr8uQT8Qa5wdkxlRhBpHQxPCrlSF0XjC0IVjkGu
PCwSo2eV7aaRCHJMoATq8JfTajBhHNlbWlgE8y4/quL+EYEd1rL2ZRBTdWBq6W+wADkfPteLrgi8
R9raz0HUF1e3i24NDszYmNNXAhbxtIokOkTA5FAZ25A1sSkE7/S7zM3g0xdBZ6HPVErfMhO2Q+pM
b7Ir/a2LY8/JgvLgI4Y41XJbBGKm22EjwCUkfGeXxQ1Fn/of5s5kN5ZrS8+vImge8o5mR1Ow7iAz
siWzYZfk4SRweEhG3/cxclUBNTJQcw/siR/gwkChCiiUn+HojfwFr66to3shuSaGAeFAEnnIzMiI
vdde6/+/fx8M6U1X0dNQra7YZzocT2nfal0H18SL2+uefsoitHR9BXHL2mNxSbdMI7eKZ3RAKTIO
95nVX7sltMcrHW2aBH/kY9rJPcxavq4cm0pJcAe3q67zx6022etGHba6NZS7XoftA4pNEqcQPQ3e
MHB86Zh6GA3HY22vRjrcAyqyINzHoUcLIqwOiWWTlEzJS9AO1mikFd0cuhyF6IAjDr9DjGBQ8zyE
RxSDJbNbq1ozup87+QNyTivDPmxB6+HnTRQ+PG8A+yJQAhQ6mcJRvWdB1NRgK9QHI4289TBHaNVX
ij09K0ItyAGwHuIufxlmpVnlIc204VH2YNqWpt3c5tb0KDMcnpIXipvomKfiLYYUp0Bic5XQxzA+
gn4SU3mikYm/q9fv0TmBUJs7ilNCQLcSwiumZe4aAXsGhZ63gpUIhAduK4c648DD4bj5aIB9ALXg
RbFbqDp4TbS7Div+AsEeUKoM10VZshc2bgZKZh3HpFZ5Wt3syhH5NCorOh61hvoD1duVFkxrHonm
oMJWXmoxTSPCI/f6BDFQI6xsycTed6ZyFVbNQQFL7yoyfCubuFiBvsoxemCAyQoNvpIPnRq+3TpX
5OfULre5HJpVpFUGzZfO2aQeSk91gN1ce+ZTlFIzosdxicSOcDpE+lXdIWqgX7oSJSuu1XzCHXwm
PaO5b8oZqyK9iMonZEvp1dvMzjZjnB7TzK6vscFPi7TWocfa5mkiJJfWs72I6w5fDtrY2H8eJFBm
pKkZBjYXtYe6oFo8NgLrfJLPM/OUvAu1U5hh9ljT+h5rSz3Qh0y8N7QZ5BD21U0aeg8Qd/WVNxFE
WMgOESNMdV1HOChmVb1FGnWa5zpq+TkDvk2u0J7XS19RP1datZsmAtvDkWwJj0xgpYn9K3Z0AzQW
2Xqc+qH+8Aj2aroBdxhW0Q2WknC9RGQ0unZbezcI1Xky24bheVq6WYflxQvQlwRxuoc2J67YhLeh
55NYOeW7qDVTd6y8G0XXP5ctgIMJoTc+BDihwRtHF+9KQFFaRvs4mlQEyO2urVqFtOCRlyy7NeDT
Gqn8dOoHD818Vc08BUV3G8uCJluLZx/d9nqK6k9Ofl35yI2ySZ+Q6vfJDim26lLCAjxAQLHp/PyB
Cgg1/lg/swEW50bjqYfUcZDk1qxrRlhbhRgpV5d0GSv2VION91wj2l1UcBTduonyZWNeOxCgV21H
IkFIlOAmscxLQvK4HpnRseBTF+agEtresdvJZgM1wmQy0zMRgLzYAEBdBiZwt8rC+Jgx23Gt1tg3
E/gry4k9ZMEz8sLT1oGJcqALlITVWj/jtlbWwTDl6BIXhBQYa2+GZBkaRL565KQxEjm/cIZQO2My
YSSKRsiYcWLbes4cMbUIwZJneG4nabrEmqGtPGRAcMpQv3ckQy8t2wJUX5088iwh7/uQ8VJIOAZE
q97CVpYX5UMcMmZSZTHuU4HTAV3wyomotQlr3XZRp6GrsNCF0zhF0n7xqRgv1Fjbzh5egLBQEpuE
enfzPLct7StmU9OjlZI6EKf9Pepoea50iJN2Nz0yrCJpJkFR8fFdRZEGruYV4Z5EmPFRqMhNoWLe
FqqS3CWq2H78pUFD7uYw0l5+fFf9OBEsuepLs2T/nfoLUY8TsZxJvNfm/+wQGC1aoIaHSfGHi67I
68bQm+uU0TxVanQZGEg7fvzoT7Zy1IR4FbTxHgsLvU+QsI58fJHRY7RqPD3efnzVTNHz1WXTHhr0
zA86EfOtw/7WK7QK28558MKe0aet3IFlcR7YzBNf7ODb5Lejb/aMyLi1JzKhYnN6SJvO3nl4MTmg
ko7jY7dcVTU8WVwYoH2geAH7xQ1hIJJEgiBenN5iUYkiaGONdQrj6WH0Ku0SqYgm66jMaH5RZ1A8
ESzqx/C2EvYt4kpLoHwd8UFp0axrCcTczlq+peDRS2x4kKMWF18MYuwkO9gz7T4VfGm/V5iQXITA
FqBUpO3ln8ME8aZse2DytLKjINBvU6F8Zod3FkEJbklpzWNtStYGur0US6W2Kdi/1tK6brtauLQr
r3yzrFZDbohH3eHIk2cWS0IFHPKjBupiag/w7GS1xN3aburiDirznsgrsTNTbKj66ATbjGDMdR2X
yuMQHXO1vaDBVM41XMPbqWY/95w3QX3JnJmKkNuixM2NiVdy5ngc5TNlWb7Kst7a+nacrLswdzY0
ItGb1ch+W06f08DRiuI7ZJ+SA1I+q+g2fsgkPdODHaID9EpzG7hQWBgb5+jMzlXTOwunZO4QeowO
YBIGJaDdLqA9q/XeKcO09KR7ASwKh0ajqUObahoNf2NrUbiAQ61qIGA5cY6EUWrDviJvcwUaBapt
jh1tCMdN1wfIcbvOIVtZ2o9e1m5Urfe3xgh3K+hjHBoiGlYKIo7H2lafQvrsEU6XbT8a5n2NBm9d
gXxbxQpB9vjYEINJlLFOli40pP0bbE/jfSthi3vmZJP7EmAszqyQ8K6BREZQsUtYHMzX2+syNNF7
u4inPydG553g3TJqYGHckWB0gd9A1AfneZhW5nTT2t3nwmI6k5XVFYJPcY3ySdAi45RYke67SQFC
4lxAcoXEs9uW2A8i8ksPRPnOtzA8JLXb6qFcSTbzL1NM3GfWoUjTE7qdyoDoSShjvzZpijyETfpu
Fqr1WhCM2jmZ86zZkN0tmyc/M+HSxAWAlZ6sUH3spk89ajElUdQXJAtru2K3bfpZcRQY9r0WnsZQ
d3t8npfaUJpzJAwW3wZGL9leQAHS8JSV0YNPottDNQ3NiejN20GObxQg/oFEquY+WVZTe6VkSnkY
nYaWhV5cyXRQr+FpEJ+qnhwobhjFyvPHH11M6gUG2TmDOn80U5Fd9RrdnL7AghRpOTE9s38JUrE7
GLpxwIQPravxsrVhWoTcxakNGZwA7N4UUKOHs6ZTUqt2R0kWeoe8aV4yuMlD8YSZ5xlJEcx7mWS7
od6rQNaXNdu96yfwJUkO3clwM7b06oK5LT14+rmSLWO+SD52Pq3UodJPomo5CjV9u25RDfUtg3RZ
cwwiuxZtHkoxZoIJMXHGfRck8wNv9/vOMfAJkx0sa+KZi1VBQbPMinxXDv2BTigKoZEgpxEphcZS
3GF1oOaiHVLQzGpYIwZjTK+dgBNgyV25RdDOe+0mG8g/lDdv6iXdGhBZ5Gm+FhGlgLShq8SedsL0
04Km6gEw9q3Yz4WnGjiS3ks2HJShI5wvv+mAoBNDIYedrq7rrUDKsTF7oLtFylnCoTVJYpa+MpBz
m/1D3/XJJgGHQIMc4Ymd3BiZSTlHcSKdhoeK/kzqIEhK1dqNY+tdMmU4GARFD5aB+gNLF8v9hLCI
sScHefTAtiWQfVfyoDGlXuLERWJeVsuOY2KTUtAIEb/4pb/Nq6k+l/gFA48NcIjwIUcg43ROF/ZN
buf1q2UTNwIFx3Odesx2ftgt2FCIZR/SediDJdhDNLNyRuclrDpG1oJNTUk744hs6tJHTOKOIM3s
B6bX+pR/whCo30yF/DzQebfHrIAG1DA6QB5DGH3D+WYCq+sUS/ah8GC1nXYwu31QYAHpQstHGvlG
uwIWdYHQuM/lDtnE0pA9N0V+J0oTIqtEQ8d4KTmrQ7tSakjQ0LB8YqZyzuOms5lCggw82Kf7PinS
Hb3j7DodUnUTyy49So9HnFR4nifLXzNxpEwz+WwMj+TsVumWVcoJSTgFZ6KaXAXTsq5MY8Ki06BJ
8TKjOqJhRUJuleB4kLpbyGYWaeM1ByNWdmms+UuLXt/CSdtiNXTjKy16qNQdSVgo19+nOa8Jdp23
KrNZUR7hZ4SmujZJl1qUCO84/UWP1PHwl3FmLtIYEgyHXDaqmGl+MbqVSkeYs8OBB13bKB74h1qr
t84cYVKCNZ2jYdaRDabJmTSQ22w6k+xWTO8uau6kgBtodEWFDFyql3AbUumkUwJaOVdeoccWBYbG
WjBCRXh7Khs1p/YYWpqY/bjywNrQJCvzU2XMimwk2sARoNLYhDgsk8ixV0HULXL64vuUHnfCLc4x
rAOWUwvtZNDPZLQt0UHVhOMBR4obcy1G4NQArU/Y4JgksXsA/V4RKdIwCGlhiljFO0dmfLQyxQUo
ODSgGTo3abWLs8lEUUPgkQ4thEwfktTpwFdkbjTxre0UPRkFa12AUIyhzzF3IFqpTAEl6jGklXg4
BfPcAre5tsVS8glcacdnDoTZSLF3oJ1XNr9ISz3jRfLz7LusTc85KJ/6x+9V/fvvij/9793rj99b
um05uqqqCEhVKQxV/1Vibx3MF83LOO2XJG8NFq3TxriG2ZK4HKzsNbwW4pQ7e2v0eHs5Y69ZR+fW
HJ7/yu6uf+flGN8mCH+8HkR7hqZq0pCqZv4qPrcwtdhJ1YwNBTQpkJL5A0bD7UL/OHBP3XqOJs+F
iGO2nRMDRY6lUcGKMMORWxj3ZqtcwORHe29QLiLcG2XONpGppwY27wLtGA0ORW69anhJPHoEzNDc
OqpvLC86QLVMWCYxvXYeEW6OUj9XtIHL5p2b43OTQ3lNZPpgtf0pHThdqG12ymye+DSCE+eJW6/q
h3WkkJfqtZ8Q87cg45RsnwnjPpEZIdJ+9ag3+ghqs74ydDrIanmipV1yt9B4tqAcLGXqA3BF2HuI
5Z2iciYN6by5lS8/ifTS+bWK9YGqS8/Gs5NFtBYrqa9UjY6QVhi3JvO6PkFd4PQp5Lc0eyqVdo/Q
jYAFXB0rbCq3Y56tLKqdMhoF1QtNiyQ5p9NkYNqbaEPMxPQa2IpFCA5QGnmMs4yW7wBDMMYyynhG
bIG9LvM+vOjelK9C3G8oTnKT+qte2VHLo1lQxUgz3crZzeErwbOHhJCMx/oLRKxTYlkDfKFKrDu9
X3kygTxTsr2ao36Dpn5n+DWHkBQVTyEdV0+dszaajx0CzHWi+7tAjyVjHDVec6a4y2JjZ4gGVLAX
P1sMj+Cqwq6bzbqYcWigSYjaplm+01HqcOxkbpPJo8wHRkJGf10NCYGw5FPEqYx3w7wzQpRfMNbx
fycf2xC/ftpspJyqYTpSFZrgbMXXfxEOjUbRUzM7YO21sX0y/uNVVOMtOLDN4NXFro2ltStZhBPM
h5uK1E2gL+26soJlkVaf8O/edsK5UhTc1qLojpbwr1uUUcwU1WZp9R4AGtg3VFDpwmCmu1TpuOKE
hBBo+IiyGU5jz6OlNk5JeIzvB19V3aKTptvOzm9TMTCe2hZVA6RUSrIIfZD3UmKYWX886P+uwOr7
POWfX2dQfxn+5ktOyzz0g+YPh/BLldf5e/Ob37V5y4+f07f61980v5r//bPqP3x82X/L3c/N52/+
Y5XRvx5v2jcu9VuNvfgP/5G/+fN3/t9+8bu3j59yPxZvP37/BbxhM/80P8wzAqg/vjQvuKrUxG8H
Wv+Xn/7+p//09V++/utP//mnv51jrb/+03df/+tPf/vT3/G//+fX//H1j3/l5/0p4Vo17B9sR7NU
lk5DFao0v/+uf6sbfq1h/oCswzBNKcGAYUr8/juGuk3w4/eG/EFKaVm2FEx1LEZ9339X5+3Hl4wf
DM002CGgbTAHIPz6z1fm562Fi/qnK/XXthpV453+crNxdMlMgV8m0MTaBiy7b2//ArJqlSuJ+VBJ
9RV+6UFG8t4U6FsTtIOuF/JvfUksvWEHB82M3oMy83YcltbzY9wmexVg0toL0utG5PoiHPy9D4JL
kNKSd85NbWqKO6r5qlXy6VBNR8uDvOYP2mzcZ6NotBsTpfFCaxDsK7Bl3BRRWCXBS9KyDDbjpGxS
w7YXXZUSPZZNW6+mTdyNAPRsBvfaptQG2liBdcz0YjP49XjN+70u4hiRWnqNSIn5bjLU7ChIFAwi
/mzvDCp1vEoUTkas0+jOb6wiIkQFf7AobtOANUzL4xfp6VfRmG10cvXs0DmPcEBptXizWai4S0ef
yasNvhW7Q0sQZstzC8e+YPbWbquUlrlB8HLbF2eKkhs/iV7aPHmeINB0+XQe7XA2LtAMoNNX5RaD
GhX9th95XyS0DSBcAhp2cOhjmqhkjgngmJGCgxG5eoRol9yEB7BMkR49IaEYFlZh77RU+RyoFhlH
yXtUPwEiXbVedseZ8wi6a60perVT+hpx8U7X6sexAkiFEQjcuWHuGY4c8hyCU1rGL/OQGWsTIGiB
Vnq8ExqvdqjNo2eQJulLdpVGftIz0LRqfE3+zaakrV5iIYeDA2JZD9+dIXhH6vlM6sbJyk+hOmWb
QOupPoF4tgFvL2IlxK0tLuFIKqg6PeMLum9J8IP/4rjU1e+eb38KQv2pzJJ3Tys48NvJPeLQOgqe
8wjY6tjV9TI1my+pegioThZpQeSYQwOqN6JXPzSYzscPieDK0rYvTiq37eCcmjh98Sxsf5XMzvU0
iMU4M1AqUJmBUYp1w0k/Ao6/NAA20GgQqClKTEP0v+PZhRnNHKCIQJZ9bRa3pXdsw87bjQSNuPAq
SfWNYTg7Njz1CdRF6aX0OUoUgaIPv2S9I5eYMm5EkPVUxdqNMxg3+ZAQlTaFz3VnH0sgNtsCBROb
S7VzfOhNCkUPYH+aqvFKZS9j8s7nODZk/xi9/pijHK0j+jsG551KLhpB2odSW/Gq08J9WvVoKxB9
004QC0RXS10P7sqpIlRGhK+4ftHQKHt/vDV0h1zsgIpTyYP3TAneqzJ8wxJU9EgNZey2JsXfCAVW
T7nasPJuZ42hb6Hfsb35kws61GM4vdHGnvGoISNtppdeqqgPFWRiUAC4PGF5TbDrO33zG7m2KGUY
UMDz9YVzIplrN07Y6tsqAi12yVWHdFqmSQuFGV+qyjVLVoA5ujs0SQjqLMsMTLrgnOVVxAjS18YL
gQPGpssVm6difAru9bqgTZQpZJEDjYDKSmY2XAqErbcIJWhG8u3Ei8wSpOQ57ax7DPsBwOP+4ikw
J5n8TeT5KmV2E25rwwPUPWT3zIM2uQxfk5AUBmEeO4laNagJTkZ5GxSBebZsxtrcDZlC6VLYFYEU
hYHYFe56UWg7Yak3OC1RhO9Ior+JSl9s+9q8pRnNrIEjD8uDC3jronHxV+MkrjlMbppm1oXMUYQl
GNopuzdNOuvVWF5lEbA5y+TXFGF+DhB3tPUhlKOz5uY521HA6aBQYWvN5OWyCo9wJVbFqGKwxI2Q
+d49sZCw/rBAoxHOWp6ZPOKDsHK7WrC57j9uGCE4rlXGha3uRpkzhNFyRouoDJCJF2cUwAd2nKUe
o5MMVdDHg/zEROfgRRiq1T5Dy6thkclYeeqGNUASVUDJfKuPKsm37d6AdrKQBMO4edO+EXW2tKq0
gD5p74Sdn2XOqwKYfu6GvF+V9O7GETJ4kF+XRvc0RXhuuHEpFounrQ4ollO1OSB/kNu8ye/wonFM
ajImOFP+XNbThdniOh7EkTSzi9ewVYw9oHdO50AwKwdubXYtJb/BRvGKqyGbuajAEVAzqDislgq4
LMeYLVA1oUCIwKswL93ASB+UlL5Ywemk66VwhzYgMOeR0J9x34AXthWzXZqzZ5bGysKwmTaD7qzF
QZtadj/RHvDTX0+FLcEjOve1VpxVTjDU7g+p375CYTiCqRWsJ4TZSbxPPumIC62kca/ls95jyJBY
gBPTmm4ZIxOKq/ysFO2hTLjfdaaxSNK0bhkRVcBhhbQt38qxrED2zztMUVRMuasnSB4qKycUooZZ
pKXw9PrWdkdDPY0QXpeV4AljEFblF8UknScMC3fER+121fQQ1mhXS/q99BLW0h+OZTI4S0OwdFFR
WH3xqZobjT36gmBVD80zacXcZp11VzIPVolt5KBkLDFGtFDjMD0h3pLVOVcVfPGKAB+tV+8YbnYp
k6GlWln3ZU/LvAgDNDPt2G99DRFhKRxkXHeNVg27oggQtxWsKPztGg7EWnj4tpp95nHLpEx+FlZZ
PRH5+6T2zRfijRi+8VpD7Nq9SStmGLM7qypmImNCT93oTlYwkzI6OiFZ8pgBiVuEo4VmzUQNMGgr
sgJst+7Qngm6dJ1xB+rctWMS7DtKJTGx/QG8fGIc5CLRhUfhfTbM4B0wKGnphl25kXoTMNVneNCs
Atp8OA7kFTyenTbf1mKSu6617r148lejzE51TaJ6PMUvg14foEGKRToLbjXnc+1jO6RFvqErTzO2
50ZuSEzLgvHihdE7ybDPXT4+SOsJSdKwSrLx4nQ9rpUJPwDdrp5G+6KnNQygYE221jW32nU5exmp
VI8Us5CgiLfgr04VvnrF0/CmurTCnlpHqxHg2ld+kW6bOL4IZboUNX6/ouOyi6TOliGaUFXcj7L0
tgAFPNWvT2ZrA6mkg8wYi/RYepobko7I5xxhAZSCU5gdNdGqBoBJnQwrkpPbIhUmuPc43BZ4ZHfE
qBEayRGupJM1DOh+DaYwCTILgn+g1nr+uDJQfSzgsR1nLsKY18vMHLB/BXJFDpVADaSR/sKWrBcU
iZFEI6/shV/cOWmGm9pgMLGKSo546O3oEMLoiEuHUUHLAM43mM3PkXc9+54kN8/F334Unkr2rNVs
2UQZqwX2kn1GJ+6NhcQEW4Fic6kpykpo1FaZJu8ADvgOMqbA1N/RP7z3bbHzq2oDJgxTcEtSkQO3
EnnGCP8OyRswyefiXe893/U1Y1iFhbLNw7HC1Rm50EtSV7UIzzGdBzXAGo/07iaWr/hhAhgmHk4X
PJ9JfduyRmAT4IIo/Ipeb9zBM+9jfdVV7clgXx9oWKPEoipkSEjxiEIy3zEbupuM/DzI+Bn1h0EJ
+0GscgnbefFHflzFmFyYUBDL8aI0JmVWd4iGkkY9I2XUNr1O6ANlHpp6Q4tdYb1U5pOXJHs6kCzI
EdtbYytvoiQ3i9E8/UNrlznJMzSJpy666fP6xTKsezykXzwleOXQ8+rrpHjH5Fyj60u+9FpzlYc9
n20EEdvMawbj2LCQJ2fnJB4vozZnZ8CdYXDU4PVDdtFOq3rULfo7JZaEmua4YypvMo92dq+fvBNh
uq+KUBoSOxC5J2n6zMO77Mn6KXXClfL7PvBfFZ8Fl0/33lOsZ1mgSwkzSMP9UD8xDSUwJn1qUu9Z
5bNn4FYsBYlySORGHIQkovIr3Dxv97macvDRoifsC692JOAz1kRfI8pF3gW8nC3MkNWXjrtkY8ru
rIUNkYPCAWcB1FfGr8ngv4+Dz+TQf50quqVquiBq+EZLWBPKJnpPA4/MMLi3TcBVKU0hl7tHY/DO
83PlcdLwmLAt+jBw2Bxo7tbk0y22ueW9MPXE5i2BPOolN28y7os+exF+b7jdm+eEMBOU6P3jYqM7
2uEoQuLcU5YWqGZa66HNCRsRxif4/NE8/kmQlbN8Oaly38q5PBeYqIGLgeHhY2BUt2gjliW1CGPE
/D1LE5tENnJYFCZaEL8Y7vsxeyhYQt2qhO/RmRI0ni4iGsowkbJLokE9LFp8ZRqBMpHYdhmYUSPo
OHSq0XN53U9x7+YKJRdxMKT2DQyyKbcHgmEoBwgEsIp4g+Ym3caRAlVBAZQDoh1AlePceWSo1fgd
r8sh9d1GSc4UBIYroPRWOmgHB3HXQleGS4zxdzFpYFss9Vhk8Jkqx7r3E0izwXMTktzIs3aAjLnl
orwmjfHFKJmM6HCmLX1DyZSyk+NMtmvb9RsKbGnEN4Q+B6tCkFow+MaXGkrAat79l209XGTI/T1y
GMoBtbl5DMOsM210XvVTmpVPVkBhbEcXnwYuEjJKxrJ8H8EY2RzpWsYJFAVcaQLd/c+Fxh5HuWwu
cFLc9y1ccSZkLMfrOVIYDVz3VFrzjSx8iLXJtVlOFwkDjrgWN+ry52jw7kdkIox8yG+JdaKuqbXp
872Gcf2UzRETNoQErhPcpHK4LWcxVelzCM9CVEq5JP1NjlW80uqb0Cc/gT1DX8uwuIzeAGnRpHoL
OwobvHAZfgz+KFGqLjgb0D1d0FS3AEEUKbyLu2JwaO6VBfl2UtyIyFp7pvU0MFvahFb83Ofjk4Rw
b2Ye/XfO9V2PqmYUOLyS6q537M8A0acQAFdas6uEKHkWQg9fJit58pUM/k2NYbiRhCZ5A0FJrNr0
omnsqmgyEyu4S+3qHWDuRjWUT2PFQtAYJSzy+hWRZLo0df81L+LntlYPY6O/AZbSXGHG3SqtiDWC
RH1jgf9t9LBY5qmBt8TQ+UgPoL5hqg9UUYFn38PpJ0qqcC743nMakvou89EnSOaWLxSNVUgoVU8k
PQ9YRIodFp0Vs/B5HNi4kzXWyFQZ+Sl9wz1OAmLiGVRW806e+XhqsN48+J62TwP5bqrDPiLoYEn3
s1wY9QDwcbwYoGip4Cko+4HKIEFNbdi+gs1TMZbgdbDlVZ+IOWqWnORIKhz9RydwOGJlFJsjQY+F
IlZWyxYfJDeTX91xHoLTZ92rCQOFKd4aKoVc7LnoCww3xNbJuomqymIhsPzhSq/xUIK+alelQz0U
Cmjb9r5TsJv8v22n/n/YKbWZRP2HP7cX55btz13UudP74/df/zvd0D9+/bef/uGnv//6zx+N0j/+
9I/fff1vtEj/lZ7pv339p6///PVffvrHXzZL5x/5p06pQjnwAywf3eKAKGmUasyh/tQqVVSp/oB6
W/IF27ZNS6VL+XOvVLF+cEzNoXbVpEkX35o7nD83SxXN+sGUji4cZmo0eYWu/ru6pd8OwpjHSY02
LgExqq1JoRnGt71SY6jTySzb8SCIPUAH6zcLLS5zdH3BzHFiT6CNE935k/aAhcE7GsRFnImIx/zP
yGUL1HtawaOjx2Mg2fjFtf4rrVxD/aaRy4uzuDyq4ZhcI4lmY55z/GKOoQ2105tjKw4isg0UUZn+
kGTRPbog9hZnIBmwt6y7CrLykbnDZ9NSik+R5ftA1BGVYxoNeCNXVhVnd2oHcLIZMU7mFsHnyzgY
CS6IJ3sTFflWmWjtWAAfW3KwDrTDrknPZNKhDdXFM/QrI1P159G/TsohuINCjPBp9HDc9MlTJUa5
rcfyMlkGZ1xI2WtNyn3w8btb3fud2c58x/yiuf1xTWzVwXEsTd2Q3AbfXpMJa5qPa3s4qDTJAI6r
MZGXSXNbJQoT5o9PgTi+BwAX1p73oIJ7PtT9EL7QSrRh9rbdbqqR/Otts2U1Gl0JgEadL22XeK8B
8HR1/vwDhmYumSAVxVi7yoR9+u3P9q+8D5NpobC49U2UltqvbrwQjMcU4b47hAYVTGiI4K5ubDfz
4LWrLeLHNFfGpchrsctSvdoM9gTtPlOmHfBu72poUNJEA7Mfxvyg+wQ5Yr2C9SZu/aMvvqiEtD2W
yX1jDriaa7XZIdLZ6LlQD7/9RuRf3qQEzVK0MXOzOM9ovxq2QbDsLIig0yFCwXNNTsps1n/tkuq1
DPTxya6DW8S8OJ499lbsXqcSiszjBLJqVRdqvg0qNmetwdxl1459NOleWRH9DkqNcHFr1Zr5OpX9
FU5cf8ehs2WKr9S3QKrv0mRW/ZTiZSgLmoNlTJKJKvpPtWpfAzx+Hbyy+DTJCpNXO8o7Ky/eEP0i
RIzqo5PQOh3jfRcymSbocKT5DKMpnXw3y3tzn+XEACkKkCOd1uNWtSM6ASPper93P8/DmP+jDJjv
Z6aUbEswAWy6zvZ8v//iGVdy1ZyMYhSHnuE6Xlm3Me30wWtG5OkiETgn3THq0wdDbNMqMnaDmIKr
3CmHrT8QpNOhek/JcQlDgAAqur2qQ7oaIWdcJMYQrrzcDI8j0M2lVyJlU+3kVnYaec4GjE49KeoT
Wvv6ZPvlp9++L3SmYN+8MdZV1njdtlVucoeB2bdvbJKWZ2q1FoFoUlB2kVkEM72BbR87AeGV9Hdv
RKOVm3gMzuSiGiR0x/kq75s3lCenyVCj1yDrTnn4qnpedZ5Eq7hTj6klrcJPBDyYrzbnb31ejz8+
aJScACVr0NAcq0kSF39+kM2nQJuDBCuMr6YpHlVezsqM4OY1CYAfURXe9rffu/HtBE6ylfA4aB/b
nknuO3vUNx+qDchDGJPunHNKNsR+KOe/EIFpWi4UnOZV9kcUsFCNLJrAPnychbzHQi6e8e+Px/DB
YXzkLUd1gVFRByNAVA+5oeEOi59iukSotD7Br0vDWMHNEmQ62WtyDT1oD4L89WWFKIdo826V+Ojs
f+eGNb8drv/83hxH11i2HGgW83v/xQ1LGI6Z56N0zkBhAkIYMD8pUAQ2TrWCKLgASIWePTC3/KkV
nIqWmOI8b+XfYsRTmX0ttFfeXGaRrrzAqU6TE4gyzv4KNgZyfkTW8dJ5LPudGUEr5wzFYWbREe+A
TpDpgb0JGDbW26Z3Q+9kf+mVPX0rO3Bh/Dc3/FrCRIdlQQIDxHCaDcyBfufTNX+9BVGVCMvUNGEi
nbGMv7gCKT7dKPTtM4vsvQNYFlyeMe495ZYWGLNO3B7mypy2LRwvIujTlWpt04wVfFs2a70P4Gk5
L8V0Tpp943+urrvp2A6fkkvqE/MeMPnE+Mh6eJ4UG3xFtU2vi3dCGTgSI7WoDBJDl3AhOkE7lRQi
EKiSUMwaPhAA/76fO4rLVcTvSzY4PWa1ZrDUS1rg05bOaDeunDkna5kZ5SIfn7V6cBUWk+R39gUS
ev9yBWB5s4FYmyrVH0PCb+8UCESM2CYTUUl1a6HyYKS6MrOjV12PzqOv7rGO+uEOfmgUbQj5Hjtc
oIc02tKqpxOh+dweSz3cVDjRulX8Amq3Ca8lYylnUplaXfUZQjjavudafUqINLfXhdxM8ZL2R0s3
Kl6KaPO/KDuv3caZLl1fEQHmcComUcmWLFtunxDqtps5Z179POw5mf1vYA820Pi+bgeJKharVq03
CTQZwr9R/YhuGDxWK0TCa/W3KQkI2EHCnltkjVeYofJzmglkR17jmrQf1ZuKtSO47wxRz0demlYv
ECiIvvJGRKxZYAxglDvhDwHH+IqiJlQJlpB30+omJrANp1K7AzqD5jXao4qTjF2+boGgZKeh9AZU
5DpLpPnrFRv9gSc/+q3xPHABxNOTjo66aOVUSrTzzvhjsB1GbmQiNrJ7832qbY5qRNhyrgOYmr97
yPmQm9gMkTppbAFep+O/YOs1sRfwC3Hx3S3vy4dChNEVBMUw95npZEzPwl5mZ8aXhJbYzvqsSBUN
dwRqMxKIQmYzmLBZQ1FBJGxFGJm9qnwg0x5mh6vlcy2mM36buP6BI9AuQJRJIASXT/jyz2Z+kLFI
7XKnWFE5OgIOI3RUydMEbq+dTWT65GrEq9J8MkfbOzpQ2j0mThoEcHY2VuKV+aJI8Ks8BJgCZnjG
bjkzhMLneOo+ssZe+htrJs4j62vS4RLyViAR3+GhxsOSZuhwCdDa6e/brcptzHHneqSBY2ufKjgI
tyvHbs/GErvGi4AjduvV4UFctk+BPKfBUrdhJd5xJ8kN0TAoVmgGw3Pz687dfIz+/S49Q2Q/65b+
g5RiVw5kiTBQLrFRzOAbCxjdbmzL2x6a6Z1iTbiF38Jv9ck9SL/7wiaDL3ni0hzxHtaOf6mgWdBR
G7zP6YvshuyVGTXezcklH68FCF93m3Hodi9sJpqxRY06BQ1zHVKDTYacjjkJQSt0ZwJyNfhnQ7OE
IKkFBgBIMZoz1td0PUm1Q5KUPgMoAWJAh6cnYxuar4UODv6CGuSmzo6CpolECPamPTRxrYT9Spcv
+zQhe1yB3zCV0b6QmvQxn9/uuUf4EtFw4dexzJ+8AVgvsmkvRXQTKFpg/40nnN2nv+mdFbNHJyu/
INQqnvEvTLLlxwTETyYAapV38XeaukbkG5j/fGmfUuQ2eC8QJDzZ64Do1yOjSZM/uvEpEN8rG87M
SPyb8zMuwL6whSQhEnRinjvZYbAhWAjYNNB94obxOLVOhhArdjAn7eNLgT/JVZyxtuLH3da80SmT
YhrJtvmMP7eb+E1DqGsu9XLsBBdLD1z9Gs2DbY3RDDZgfRfEOv7s+BXttrnGM01zl4cI64RlxyLU
Otw3HG1qmKjIw74tICFY7cSJbDlRbtPYzL95PuqTk8duDkZN37xtrsUmWIcGkGrpDgXsypIPc7eH
GOGOig0ZnHlDfVGRW4aqS9+e4Kh4jFDauBIeT0RDVU4w1HEOHc301NEV8IKqlDcQ3YjUJfR+bC3Z
ude+wLdpwwkNj9zwF7wSyW6h7rCwhWmQYEiPHS43FnMy+n0Lzmkdiw90/nwgpvatat8NcrD5zGjD
duOKeX/jSuPrxHYj4ESPW41uI8g/wIRBUAbqquy16rD0iN0D8VX64dU7J/8LW9wkj8a0sSwgIJtc
XpL0qgEcytUWV8c2O9ppH+pn+axJQYhcXYJMweRzLJj9PUsOLA+yWw20jCzD/kZvPk2f60EmZ3q3
VNyunfo5H/S3sUTp9VcZHRqG3WdCv3rYxc8aV4YF9cItNxw0E2gUNXwP1sJPiUUkl209bzbZf9Gk
N8zYMVBwZkdNhNcRzh6TI8NJooVoOXLkEAeqgQpbQH/2TBFDUiouDPwkQWgpDfedpWJ7CPtiV/2k
Xvk7xomTshR7bGqkg/Bc/yJAv8dPUALj0D9phTEwfLaBrDbW8rPwU9Pv32OwKf4yw6BNbVJahKdA
xPlH/OB71AMGcfOEYfPOzkyw1YaW2819GhmprQjLZGflhDbsxDdDPCD0qJk2kFd63NdcU+bs8Kmo
BI4fQxSWONJLART+Es7uaNdwP0YShuyYHrWIBf7O/NwCjqYjAJf5G5KHRhsfXPuLNLEOrcMrbv3L
G6xrRzi0t5w7v5PeULUwtwRHA+CGEhPvBjgrP3EL53cHNIGKL0PiT6VCH/AT7hauFQoVIqf3zO3b
VzwXE/miQNBRrlscKDkHis/9wutEmw8moqqMzSlo8TxL3VYjbeAqd0GeB8gmBI5ciZ1Z2II5WL1x
VJkFl/CG1kBC/q50F+ZXS3ckJUPuPISnUDmI5rHuAwRjWnGu8TYQlHeBVFWccTIFHc+5MiEJrA4B
ttNf0zr1+LX8EekeK0cz/WaFnXtGFMqMLcg78S/NG5atzG6QsW4LcWW5MQKcTe8a4KCcKm4MEK/b
WcXx9thiuBkftPUmV7iSe0WKf55bqW41v82E/iC/9ZiiIgUMLh+iK/ZOkoJ8HPX4T1XZa3kgUgH3
9i3oJHWW0o57uubkaz6N2h/GIyTdQWLl8aBPg7Gs0wkdlT57ZDjybJFlYVSvUgao4utgGiZG+1uS
2IAuFYRxt2k8CG+A3MQfbP8kCakQ26GrdR4crNRyuUchR/gG85ed3uJ35K5fMVl4KMtxvOlYMOgY
72oSVnJc1byYyozMsSxQsxO6sF4MYhheiDbElyk/IayeTZfg2HRy02v2NgiwoI7ksC6yq2HHi+mp
yAxxUJz2FjZoPj2ril04dxuF4vkIPgI/Gnwiye/S5OLzzytE2BL+nuAIYH0kuQiSutqBfM6ckh3j
o4XiDOAiODgW8SXmjJAhnXNwXkKGD0EyOnLl9ezks9N3HiryafEMWFg6vgE7FFlWaxOrENSCja8f
rqvJ5m7vkbFF6kOlOWpKk2arl4ivxb1qbf2ecwwRI0cSPxWybuTfGvQa9th6t6JWIY8Eoz62V/b5
YeWs5dT6jbkTkQ+T7GVuCZK00wRZ55jV3A/G0sa8kMQFUfIM9tyJ5JyrgK4yc3FIY6rCigmzjxUY
BHFh2T6QdfNzXIX4s8AVZMsAQrGx2ydrqJRgkHH/sfO3U4hyGB6Mv9JpdErzKmkY6TmUfQa8ejn9
0OR3s7qqnwbhpF/Rr/qJbKppviA/N7hIzG75aCRv1c6Y3AHIMkfYlDZtPKAuKyq+to6Jfyvw5R3e
ButZTL0jOURAWqKLX1fd+MNss82z3XUz3mhOHEPZgKvipDj3oLIaEOcquO/B0tmbZCJo4Ia2VH3Q
UuDEMI3uyGAmPpKxnSa4hbRrryhwCuy22LiBvR7qhBEz4nLCwXdzMI5AUpwt5nvzzu+Lr6jI4WMV
d34jknfsP9b7QF4npYOOMzqMRZ+rxm2od0Wnga1DXUh5xwqg2PyF5VlA7BLdtHP12cYeQBuWa9sW
QoJ0sqXJQijgCOWxK8yDBzcDPi2kfbgzihLwblyliNNis4elBPWUUeHTr4Yn3zkqg1tjnVxbuDrY
smLTAFapk7gCFvB1J36mmIy3EATdUnLHIqgNPm4S+fImlHDZMUJzz4rKhFf/LcYKfSbODLzYtByT
O6HZ3a6XiKvfRexKCkpw6bHIr4qFKRMwUoHzKQWNB28tMuFBnSPjRUZtDFdM2A3DQ5EC7T36lGPm
LHPCGb8IqgY32pBXdZ8kv/DNnPCwrvYFSznmUVteClTF0FNmeJfbH+2nvlWo5e4WVAdKdqQYbv+T
sCqbRKrM9kzLaXWw+SjE31EKvH/FAknNXjrjIJHnAJtPZO4XcUyMI4Vqte9ouZIoJPnq6mHIYiBX
uxFO28iuRTZfyVqD8Y6vqK/ruDdFVCy3UOkBdZ+a+hCicm/EqhPF2iMuFV+IqKDqw6i+0n83wu+G
R2G9oVLRcR/VmByPQrzp5RmDCLSQFFM6QmEe60UG7RsfYfyymPdh3+RnpUXALvwa8pdRI9r3bI6T
nWQvU/8gqkaZzwsWqXTRWiHaLd2b2j1UxOXi/FPil9LyipYyYSDWAwfin6IXu45mS1z83r7NdW/q
mIItZ5Lee9WupIDqtyI3Z92L9Cdj6Lj7un03DYVzlIflF25gdEuByL24f6+pBC1SNPWbAl+qeCks
4Pj4DUk4N+oXY64oF1KR++oqFLBN3sYZS1bU/deCzRn6A1k5b+ayn0JbThFGXypCP2vjNZb2aXNk
v9cxDiXRJ7xx74jl0EzHku9Ti90B8d878rDMag8VdGbdjpW3kvzmxi1NmlEQsWyD3qPoN8uLJP3U
+vtMiTvnv4bkESHb7i5lgu1fwEk/nX06IRz8C+wSyBTQzrAa+EtSu//vFqEMZEX74392fmkj6Zak
i4qmayoqrK198j8aabrSz/EkLXzE9XWmDCgvSv9rjN9b6zxPx1w+1eF5YFOTDqKGLYMnc7wsXE4R
inAP02/ij2QYmRymsFiIAnIp5Rnz8v0SPmLxdRqfIga2Ogksh1U9CbETzQ64xjQxbdkyce8KjJid
BGVmphyUyMdSsFdO3brPSYjSUMA7Yx/o8FfFAHR6zd7jAjaEeiqMC9tT+sJhrpddgso53ZAzlE5v
Wf1a9ttXmtFRFSzDKHkMJzI+yR6cBBxOkAy7HaIo5KYwYuTtN/kFvhXJft7tO7oMvJ/gKl2wKAeM
wWGVuuMCsc0467q3XSdGcb1LcF+rOLIM1UI8hfPewMypuUSRR/LX9hk5OCdPISogYyG2L+wvc33h
vFkxAuphyF0zetOnQMTytz5E857Lpa8/EduD50fhCjoOtW5RuHnHEmCzLPB1Outcs3ZK8ydDSRGD
+sB0KQE73aNfo5Beqf9SJX+2qPS3hkSBN+VE+8VBMWQNMIcuCO2VxOGuYBdUCQwYjGenWX2Kvbk5
aJZHHwWlVo9BDO0FrGdHPEE4rRNqFNrWSf/LsOSpx/imshO/bm+ZuVbjR9Oey5dSr8jdvg7Y/KAK
DmAAgUh2sQyZnKaQx6Dw7lr2Uj5KNMsUYIkrYX96ITSpylzTcFNY3ix6lMCyR5MmRqllulG21QoW
eR31fqXT3hyk1SHqIJvtHiddNvj5Vz8cB7hRss8ZWiEZilMFwoYBe5MDRhiLjUVyb/3uquMkE5Tq
Z9j7StBjrb01Ql700/ESaQ8xfVU2AvWJoyW3CBvctHHon6kaZECfO05ZbGEuO/rneDjM3TUO/b5z
iu7AyWSCNcKySUNJPmKII8GIh/cAnyV+LcKPfj3BXUqjS9wGXX05ix0NZeOQDT6ntnW4lNg+jzT5
HAox1eT+HzThuKw+va/yD3xfugb8PhFEyuo1OE2d4+6OBWoon7l60zyJKfZ/+DxyZMmvRfWMTKCH
M5yzKvqR8nOvH/r8zDPDyw+wtPCMSj9C+DL1SSH6j8Ex97x+ZaLWPRLSp5Mjpwb8PE94IWM8crLQ
AGfXePrpQ2yNsz9QLnOF1Jk39uwou1TzNcKcb7rG2V3SDxMrFsbOXfpbFT62gSMRK3e76VfPYj8f
V0J8Sf2hUY/Bw0iZdpDFo9Be5v5Sq4BjJ96W5qTy0HpKjAcsv51iHNQxEK13rXK4N4J5w51weyLo
IFp/Vuky5ydZ8dfiqtI5U+Cn5Fd9OAvJtbZwpzkqy0u5vliyn8ovU3UuzAPk0Vj0x/ZiGUdSSVcx
wMlgaH8Zos+w4mu1W8z3qLljbElyhQi1U49fyYijfPeV9JoMv4rxrvUX3oiJYy03VDu6yKw8psR5
S4dmOpQFEUl7vqjJgS4BfdG5ImpjjzBAkt9BVkY54KrSlvb9noyyXn2JhSP3TlYeunULk0uCzUt2
rocLk6WWXI5JpMJQNiMPnJDCi56KeluLoV3djOxszqgtiLdAp3RnvAcZB+MTQ7XymEz7nvdbX2qE
QrhNMQ2FQzcjMDxp5OpVdGd57vMzpp41bhd47BQJp/F9g+hIP9J4QyXv181DVi7WLUr/hMqD2y5G
IKAf+XQZpZs8nxvtTnyQnLuZ+kLwSk6rdk7vg/JgdJpqpnILEgi3KMjnj/ZL7P0icpXyxxx8RgGD
m0E6VtO9zq9MAUHdQ0fdZqQaELfbFlfGriK2efRoJecmnZ9bWEPF80oLL3pQ5sO6Bhj7MvpFC/Rz
4UTRyR5ZpUX0VOgbZm/+JB0Xtp4Cm80j3oKdhoEjnhX78nePoj06/7ttRxGvjOyaakFE8Sd7Y3ku
5l/8FDZTTBSBtoyGyBKXiG95uZTokNYAyz3+tGKgtntD5/yMO4J46XBzZkmCBQb9eD3CNxpVr209
3obbOIxXRkepDk3qY1gBnFWIzMT7igJuKX/lFZQpErN5emtXocINv4vyJKI549EEB6cEB7Oh3nhN
0o+6aZGx8kRpCba3B/LAI3TNIjQMS3pfkg8eaxXzEFzmxGNNrW64Xf5UO+Khavp9QShjq+CJOJyE
t+3ZT+lcn6Xxg9PUmp2j6mRgnlfvt6ecdFdYFwjfQ8T6WxcRb+Hii3MPvgTsAdBsM4w6gL9GCm13
lFzqOrjVfKsmmPunRuWXvbaEwg6MEiveUR8u+HpG7CfVUX6hFUcAeDM4nE5bTDuhIOMXLu2BGmim
6O/0PaQ6YB9DEIR0j4XCmKjItnZ/xQnqC2QDxA4kYbrpHxBVOcvr+HjSYGBG2xpkrwtGQQkNF8ie
4y780H7LmJI7jJ3w0v1V/4Yf5XfHUUV1USpjtLHRPgEbOBbZ9MHBTvn1UXaIE4L+3Sc0X3d4rQPY
5APnExcFjQDDN0Gs5rD76yukuR2fPIa8qNtqRgrJC8oadrCxpgm6k2mIrbvtXZjjbBi4ipg789l+
c5iOFpshxteZTg+fj4soWOM5SDRssrvhKmc7tTniJ4YyiBqoP2HIugWCdoq/5ATw4GFKbAAv4Ml4
MX+1sstNK6KgeS85xpJUP2NiB3KLi+s2Mpa6Jza6t/aSeCkuOVpyumu0CmDSo7cQDxQJo4KJprtV
ZNg90iyciYelWcUhKkEBh3Brr6buvIDm7VgH+SRSf6Db3X30VSCETgpe2JInBgtbr5zt/xYrm34W
GdxsOifk7AoOAdRG63c0giMaAb/1ibXHOFTGK2mDW4eAwByNsD1W/k9uI+gIt6q0fFTuTAMqGgE/
PZSfUCXooWfbiC7ZMeaMITr6D0gjMAoeObq5NcZpaOQhCk1bk1wu0ejpIWYe/qoz9BxuMhAU6ht6
rYjiQbw4TxNNIe3ps+NYNPlbyaEesMYDG4kHjLgdeP0M5pYTBObWORRKPK98xfocnuj2l5WsUozI
nJwWWu1NiscoSkg6Qidk1c/oZkAHB7/Z8YoKrQXubOeEHJ5zUF1I0UeLH7B2sG4nRAHg+VRxeNkz
zfk53pawClYGopUZFJAiPq4G5BBdELlzNSP8fFttY07pnOc5lWE13HvMUXo2GFFZ3QbV4C01AINq
AVek1dtIMJbUywJ/6KxmDtBZUdsAIkz66qYT8qzgerun+GTC8pzjpg4EBGcWtqUUuwQ6gaZyYxQc
vs19r7lr75adM83UpS7PYJGQPbZj0GGNADNK+NMYHutARDc3t03rgmSR9AB+Ucvf05rcdDJ8t+NU
Af9+s9bnsedGx1jbGwTcbJ3rAcEvfq8rN9GlDcVTlIkbUMhf4PVYMMEHWAMbfg3SZ2iYjDub/y7V
E2ghShz6nTzK854EcSgjLG88d4tfZD4OxrQz+af0YHryQuV38ww/OOEGSgQXhk6Tw/iyCvKnfQBB
TZO7BmBAVX0jr5CFkcqvmjGjR7fhUHOFxquJqS9OpXgnkummORCSAEjQ3IT7ECgFOBFMRqKXjK+n
bzROhYVLsd1yFbjFskknmnH1g3lBpCWiwtKmSbN81zT+5088sMvEm7Ttk7eyrXJ3jNdsOnGcAJNF
XYbBSi28MLYoAVjcaCtxLyqMp2nEs4exgqdet/ow0YwwyEWnpoUSoSwEZ7kslGYZzmBeE+/XEJNO
v9uqcdgDVLA0cfDdxB+Wut3YmYA3fFbo8zTIGj82PdAeTT/EGLeOV/YY/slNY0Pa7JsBj3BMJ3si
oDUMgl4zHFWgg9S0Kl02V9g43Y4BuKfjeaCf5R+m3fgmY392NcvtYa6ucCDwWE9Q1qIlw0RkDO8s
LoTN8qyBKvIqxnLq4n2RgdVCPQ/w3+DIIWsPfNL1avuxjd5AQwEPYjp8/06VUEeiKFBV8Da7q68R
3tZlAJQF7s/iRbGiGNdUP896a3fDSyjs02ofzpw8LXA/fCQBsNaaOAG3qqjcDiRWduKREdJTSia2
OdqaJ6KwSS52FLpuWGZWYNd0TEN7k4x94SmLnzbDxUvAa0SrO/a0qBAkVi56CHNwQT+L3gEQwlTS
En0d3/Q1WLGjLT2Fk2Lp1US+5Ng5w3qoXJrBeuJrrFop+y6lgHnqMpdOHO43TEaWR9q1zChhdNAH
/iuYhnFvUZlArWbLAdHkjUu8hR0qsgVjng5G+YxTU/apkz9H0ZtkPpsDmBsUGuKi6RwcJxKNbT07
8shxJyPs32G3sSGijEvpC1Kfv8+qH45XMdrnlrdxucHsf+rUI91F6o8N4ogpaJlxmdtQ7CQ+Ri7Q
y2oQLOoNgm9lOHk+GSPb7xFKwCYkO/SkEpR8osO5RVF9QdmHCv5btv7Jr/KSBrch2mdQZ2jAU8Js
Vcy1VfYSit7apSiB8WqIEBII4HW5UCZ5rvmz5EqpnUz07B3+wj8p03XC2e1C5dmxeT285Dkc8iRy
NfwechQNShaZB+mOGVrklyl3SZ5mwmEKKwI1L46euPL6OpiBJVFxTVhq+2l0zqvXMPTAT0R0yaCm
4u8WRhIe1jtMDtJ7zdoo5Z9W/zoob3l2l9ea2QpYmn9OycXqPbkJmACLLuMDfm7SC6Gqu3r++G+Y
fRPt6/48ejHlV3rqsP/RKQbQ29rVaK8gcZGTswcJBbMcDbth3PPkhVkmRmA7I+SLasKctXnOosvw
8nEX0uIMV28PfCZicyWIQTYAOdaGwuRMKKFJihP9qHyp1D/pdpOtnxRdSRN9K/2rQn/ZcMf5liZ3
CwJNVr/H2ldqXLvp2sTfOAq4hE3Kwq0Vb1b4i48xDC8sEvR6aaanol8WP4yxOOBJsBfn7Xargs9b
RtwWmg8y9/XIa0UakK76tirv6frBhJjgKrUv4hjE9SGXMJVC0oqNO2A7VDaaIvSKsabfxSDR6n5B
w+LXdAqoaJeDWB/S5ZAYXxb8P067GsFvfo9VbPdcenxFB29uLnhuIROQadJATAO0GrFp0UofPhRG
BjrAEEM37KXa7X/3v4HADRrysQPsKG3aJScZoR04eMlzmOOTyBjuhwe1O9BPWa/hPhBY7CfUd6Tl
7YYXaQqG/ri5OWXuBjHJds+KkfrSBLSBFBqTIyz+TpHwgsF4Tfnd7rn1YXeYNagF3lCeBFp0sMhg
EUj7uTk2PcUhI3cByWzaQORANBGCiimij/8veclqfGS5AKEn/EgYPBaIwmTnOmoTGzIQ/slcPF6Z
55XL5JnntvPIkurOYjRWBBw5uC9Dxou7o8bUpirjL8qe9ThvfZy+KEVKzZUFFzYTxdHEdpoeMWhK
5jc+dCr7Kn27txUsCgVkS/auF9MgyBFX+pVwKBrwkXR7X8pLfQis9RcSwFw/bp+d+ke+AmSa5Wl7
Cv7QGRtBRDNfqg9YAKoGFeKBmVlysvw3v4HXWKEn4RZNpHrcuvHckPmeBplxqwk7ql/E2A27gJ5D
0wVy+t5P7yrNNLF8Sdq9ubzONccf3+iOrFusd8xTzAPkku78tv6w8qwQ3oeAtaAn06sJjAU1s8vH
bDAaMPwxvjMPiubM+dzUPgBGmB99GvTslmryzmMGoYCBo5Js6IFHGPQSVIGnmsMQoIGCYtQFBScE
CrzRRp8/pwdOuOu6F7IDlqzC7KxfqIx553702M8b0p2ByciBTqG1uSUmxpQh7QFbXxhOIJcM+0yH
jKRMrFR/2CT6+dLH+xS3+ZXDDPACpI19LJ/G9GtaUG3fkCkBjybzq4FOmRgGYbVzEGwBvY76W4Af
rb1jMZ9TlYbLLaZJL0j3tGOGAg+/FIsHmi5UJOK9ZrikRHJxbfubTlarsR/lQ0YqHQlekLGikM+0
9Qw0jr4xtXqFAzL1EemlxamFFNvQuz7Xog84R/QtDZSo+J0iwEqac5q/1fBaxKU9DRN1Uqe/itXf
BfJErYLOk9D3BTwNb4FtFwoFO3lpeY1OWv2Pkb8lOhl4JysK6HFI0lmJvBkwQULX59E2MvbEPhtm
9miKr0qMncHaL6nXlJ8DrUHxNAjXljOPfoVk0Oe/BVwcU88sz3McYOMXC7AhTivlCNaDqwt3fcvO
/QJZRJ6/K0NMN+Fqxsu9WvY9HbP+pMa+Bfy85PcMMWRGJRyB8mAXgHxCoZUunWF1lOKzokS3MMT3
ptCVoPdkRzgKSrU1g3GEcyXlEz9DIO6sY2E5ypZXaPtB3Qs0HcwrPs318BJxkOkiqn2TJjWRPESU
mm5TS7uUdxbmJ6FKTTyQxmQ4tfGG8N4epD/TxnypkdAaMae4z3T4KvAFi6ygS96Hk2wCZ1NAyABq
6vQqCR9q/6ZsPA3lt6YcptaVuYboIOqHYXwNx9d4dCbzC31kGL5ztRLu+E1B2cMiBtAvoei3INyl
+qtQYbHOU0IVn1iQK0cabjhm0SFla11ZSYQOm3Ma6mpeIgik165WzZXsB7enYzUUfFH3E7CiUCW8
tqlo0+NQxmF8QQqs8H8SD+z+vSJlQ9CBFuT2XNRgEObn+iwgP07r7BRwdRYA36IDek+pbhR6MPCq
1QxycnQfk888xjbSONfzHucMW1kQVoaUr4CMGarfATw+NqTbZnGqrBT7Az0HfdqN7zWDK2rsHvyU
DH6y+aJsA56Jq2vquZ/hOlDS05mJuinh6DZoGUV4C6b0ruIIVNCxXcA/iCey05jukfxZsdA3qN9w
gXYSERdia3v8KxcOiS63dhlvc+RiUt+Y/bQPKV4V4grIZyIq5j5W5W4dzN1ehlc3YKlIJF7JBx7R
ABNxLVMnzOunAMdCTjiDlPS9CjfW4iN55O5gmc6A4UOclOTsgHVOGEoBDsywMiuWlxU5p1FhHr4i
iQS6Xqid9cWyc5Tgc2fuwr71ZmaZjER2lVBIb1nqIuAgVjEzKPzXTKsmnFE7cwffLE6gPCzb16yQ
D4CPcWSGuE1itSGbBBSDDCBqgJwzh9QGYWnPJSmBAJ/Z+J2J9xjZw63S6h3hT5zUHtYAIg0xZkIA
Bc0RTJD0Srwl2JFocg3Lc8xuS/fdWwvebgndSUgNLY/wgN06HQiB/88NlCw/WU5y9qLLlwb6MjSF
5U4olfpV8CjjkwCEAuRfuEXyGNXH0jz06iDjbQL5SFC269C7k2oh2bxk5netXEBmam1ruQvNfZHu
s+CncEDF9CpzsDAYNaV68ogIsAaU6d7wZHQvk3KvqAzH5Nl3+1JmyhMVU2BrXYY9Upd1J5V3DRKQ
rn3FjGIHIbGG0RY/ZYaika69fOrTp5ljwtk+pfVRro9oeuLVWrMCzV5HqSwjwu7Eaz3eC+q/bbQU
XtuQt5HVLM6686lUL7PwzQX30ilWSKMDBefDreHXqkFF6J4pjLTlgat6nruKRv9KogAZdjX2STmH
p84EG6fzPdFvMU+W9K3q3Cy8xlipcBiCxxo/YcgXKzDFcFrk+zI8a5hTtCim3DGU77p8CvO1U76S
HnRGuRdZYP0BjitQi/NPfkOLRXAxKmNICVn30xSPYr3XEvzK5VsgDa54Hzo8MAC+W1jC8sXAiDMB
68Y38NJODyPCWWheeGKuPBzzVr4lTyWn7v5WES9oEDVV4YEnFDyo+5IpjtIeGFtVBpu6iixbMShE
4kKbnpu7pn43hDgNNPGvw/wkg3L7JMC9AlO2GVl0p6tJBU7W17+BMFD9mpBt/oS8Pk4uQ3+oZYyi
YzQugEbknzq99hoxeqb6NY9XBhAvX4ep2S/XqNmH67fcHMxuP+WhX85fMzIoxXgTM8IAqCwfpXLF
uqLXH1b8Iok8zfq1zx4TA5Mf5Nmr+9Oyei2VLjqX3ThtP5yKd745k9YaMfj4H+X3UHtAGMU3qDKY
/uu14SmGfmuGJoXFt0CTnXNQymOifWNtD9q5QEyFtEKoRkifqvwpxRpknpPNdFVTwmIwnHaL/to0
12U+jP0DVEuvryKqneXewzBgTo/8ilRi2CB7y3ySh+8y+cbsmQ3iXulfSLh2Op39HvpQ/xXxJqFK
N4gK3Eh/+ARl/53FFzP28/EUtfcYNrjIkbDM4VafGvGeGh9j9yWbX1gUCDAmBk6e3F4G2ZpoY3K8
ha9YPxnhssbmvsQN6IrNpdSydvWYKgBW05WtSlinfMkUv62J8aMtpY46ThhwVbPPpH200MQN9s8J
EnZLqxfQXvK256A+5dl3DINlgdYbaijkywfRVEuY7aTlq2vhXDfsVizPEoyfKcp3sWvM90RTkHde
/41L/LNd+DavNJbjNVt3C1R2Jojenranjm8YW3xJcYcAgw0IhgAk1vDVgWJhPGyvMfWXtLwx2Nx2
OX/pIQklFKbF74L2LZcfwRmje2pCRlqM6/a73G7YNdn8vSynbQSI7cSA52to9kt9F/U/TEadPE7l
JzKxibLHjBoWjyuf/xqwE0u8Yo8QLUhUFSRvLk/DQmg7TdKNMFAZx7kN2imIlu9VPvID4XbE88j7
SHoPUcfmyikdhc0P2jFmv0EQeVYmojw/onpvLD4xmxntRuUjptRCObJAd1oonwn9Bpz0TXaviGb4
RqE1L9PwkVc3CXcGtIK85+RhHcK0bE1XpF6maF89U3T4Z9EedTJKYwyTYeTjOiwEAyyV5FjPh0U9
tstrggsHVJfo1kj3IQlgyS2vufJXkk5ye5S7o5G+CsYJl7cSlH8+8UcCL4IP9MAC6cSLD8j2E/Nq
hchXNqJIIf3awjjLgKGbBS/TIVXZ9JZVoK7lkckH2Adq+Wdqj5uFPBCvZACLBLx8xnMsTNQvVF70
EA+4ifBVSDIMeZO+CFzy4PEtWDAEjKodPiMN1PqLNl6LyVfgm0EZXQI2UL7dcICm+uoJLjzxJ80+
5OmDxM4SO//uqxg20pxPHpBJTLngFSq/4DLi9XLJ8c3W6L9tDfG8DoDk4ZtA+4Ajwo8xqJrwzduU
076teN58sQpaqsToYIwB34oKC/vcs7qclInOdbBt/mHsDe0xVb7hzETA6XiAi0EVfbbVC1OODznE
3hLS/D/xjEWNy0fIh7MV/mUHqVk5rb8fRivaYXiymK3VIU8+ouatLv8X12X5P/VQSD3Rm0syXup4
1EjWfxB+ZswgqZ1M8dx9mFNLs5z8GlfM2FH+qRin6WyIa/qxWjxszFNlaYs/VY/NvfT7v9WwcoQ3
cFfI8vsK1a4LcS8Wl6SimucUmDwtPSZkcNG3GyPrkD2xfyHubPn+X6hL/xdxSVaszeYUuaqsmrir
/5/EpUKKTGFzoLgmc6kCB1aBiSl7CF/nEqfgICMxK0etmw2vndEnCs+x07pAiKTRwYOdK4TUOAzG
6s+RCQ6Sd/Cc5XU8dhY871F5+/++XIZbJKfTNEWMUZX/GHajLjSSHdrkOgpwyEadzFUMvGpbX9GA
/fsIgqSOvhTTYNRhGz3U/2LvTHorR9L1/F+8Z4LBIYLcSkdn0DxPGyIlpThPwZkrbwx4a3hne+OF
9+2FARu+9/ov1E/yQ2VmlVLdndUF+AK3bRe6OqtKefJMZER83/e+z7t4So0lsqMT83Q4w9zHC0aH
xPfhDSmMf5KKlQi6VdfO8jSPrOTo56/Z/miqtiARQDqzHOEpNtg3MsA7bZgOkqoSZh5eNLHiiAwH
9WzQfcGUOCg3xTSm25rswRvmHD1xLfvCc6oHBg2+xn9iLf+SpAGquaUm6pZ3HZBYsg9RIVvPUW/d
8JEfeYRG+ueDsuXnKm1aWqf1jESxe+0QXJYmJV2QucEB7LjpPszmm5+/Q/FnJkoADxK7uC9NHNDS
/eDjD6I2B10b1edvrmYHWDYYknC6Fq5lE/v45c0AvDiBy6mOifmbxvNUMxipemfY4h2RBFJUB0bC
CeV3XtlHR7ZyfPC9ril4YXwJH9novleb2NFVdjnoGuXRRGSYQyTekQB1Y+d1cT62aUCRTqCZMXTd
ka6y22qY9IUwo42d9slqJODrxEgMKKhViLTBiOmUVK9vb+J3XuzHj1FhHkdvIIAHO3hy3Q8ua6Wz
EYSFa1xUM0Zs6q7BQAeNqSPusYHPlxmEij34d+YWx7UmuXXMz0d6O3kENMI0NH3PAuFcpov08Ocv
zVq+wff6RuWSd4HI0XaUVBZW0A/LRDaptG3h5PZcR0eTO5tHcy1eRmABeLZa+kxqYvqTDAi1E2Au
qwa43IXpdecNfyQhXbhmdGnCc28z9yocgoeexnrvghssUmJwsJaGB6AhwQoPJX+k8MbNz9/CwiD5
4S14Nn+xarie75qwJj5cpMKwUvLnDZfDTmA+BQP10VCXG6efgArJbjzpYjTuSdubT27uMKiw8vK0
yRAJFwDszkMd8s0P1JcF6eiHeGBj2nNoTIkBLAFWJeryd17wx8/cBugPvste9pnFd/7BnN3mc2yF
nW5P39a1pCSt2IjwyDh9mO00Wt7OsONtNBDm1cczqmR/fKxlEJNL4Q0nXYEo/nde0YcL1AcLsRCv
bQfAgWl5H/kGbWN3nj3b+dkbYAVGsIn1w9Ao/VW6Vi3NyxZT/3GgkX4lQxickOF6MU71aysD59lD
vkrzfof5P1i/vbL/02z0v0Y9fw89/+sA9X+BxB9LgBr5CfLnPy/AH+OX//TLn2D/LIiff3oP93l7
9DcOuvVpuci85SBg2dJbBMzfOOjWJ8cEzsJf+OR9MF+/sn0c+5PvO74gAMEmc45f/9V3tA8/8lBJ
W9AToKuDT3f+CNlHLdv6b8uP4oV6PhuLkFDala38j7dC4haWHLDV+iS3ZGKKjpLU3Sn5NLv+4QAS
hQxqaJqJSUJc2nMG/2JQKKoCMdIoI3Odt+GaOGbktVReBRmZSVutr3Von/VxjhorOc71F1Wb9MWq
O8BTz7Ua9RYzaekUWzvH16PchJmi9sG2lM/o4AZZP0cEnK10ejU1TOUtyw/3m1kft6lcbLoUj55A
myEMOLgtRSmez7xD4WEhR1eGAlcI205SBo+melUVyYy9nzOwio9IdOdlTwjz4pyqRk14jfvH2BBb
/1oSmjWG7aus6QFkDTp4P15PMFCGjqkTYFOGknm+DCzc6kIG2Jxic/XPcrP93xdEoBzJGv2T2+0/
QNb6R+61fwtG61+/v9PE14d+zxyQn1zf9HwAJRKzwHJg/J454H6yfd9kp/1+13znaDkON6iybaX4
uQLDwC3yDaPFvcaRSyx7hI35AI7HH7nXXH9BOby72WB12RzkfJvzkuLWMz/s9XUJYcvggHHj9skl
SHqYwPetVQDrCBdVUZI9Szd5MnwEWb5n7UUO5t8pxZw8m4Xeqwan3JjRBUdZUAmJf9VEiG8cDHuA
egl2CdpDMfXl1nKBiTreDMzWoQM/TFdtXczrMOk/u5n/yNOQE+1DVxAdjFM6VOlcmxiCzaOQQZCF
xcNxIH1KeIWODcyXeBpMTwLtKxY2ds1ua2Q2PRkxPec5Yl4yFW/IC+2JyWIyIFq1Bm2L68XCBWh3
MBlAYhWyu8BqQKC8zJHr4SON7cc00MxOGucCsi1cJpF+Xv6uJOkEBeexxEZ9t0Tx5k28aCT9xfF5
mvf83lxWgG07l9kIMykPBLGwm02u4JubTX7cA7jdG3SFxHLG4JvYLh9ufRkn5XXhv0SiANFQRkdz
g4vKrO6oQddm6n8u5mc/LMBjY5HqPH1kwLk67PlTKjVnW+VlT4JEGG9+CBuypvHB+VFA5zV+ihU9
cK8gVy0wb50I06aBOMEr5wdg1U8Ey6Koqq86P6MpAD/f1QQKdxFJ6yMo654wOTVbPmqv7KQvGYwN
gfOiyxRTZwc8QFYYFVkHL76C52tkpjJvDwIvfbW84LAb4cebGPTzxKHaLcoXI2e+E7vpk2M7KI3o
SDdReRWq/mSs6CirmBatR35V7hhHRGAsYMzkKQDUKeKBIid/ikGAErUttlkVbpVWl6qXeEdStS2a
C1GCwrUcUFImSAI9uMlBrbAjiSHuGQmR/YDkKIp7QZdpBkrh2gjhsuQ1i8zbKjmAdX0uJ3wLJrDc
3ulvy7l8Cq3EIVRxurME1tzc5+qrF7Ii2G9nDWl6s0xeupSQsUmO51WNLpv/APP5caQFmVrRCdsQ
neb82YDVAcY6IRDl7ecNfh2vCXcUHlfFFB4FM0plq1gGOa31EvaX021nYIyze+P5DdvujvqyzwQX
VHtClAdtoAVsX0UvnTCOOD4n7gCBZjHMRfK6o6dqSFr/jc4eDQspXdHMJLEPeL0mqzkdDJCNDX7D
qXXRq7XDiyuzeV0Yzm3sBEj/JiYCVb0rOxKZe425MSy8U9XY2zSjVSviBvmcTl9MLjunRiWc91AL
QFHth9U5EWfQLRA+S2O6tcbLSvf+vk6T1yWpIp24Il2D0CZ55vtpROKQiXdxus/N8jz1Be0l6yGz
im4tswh9YRZtB8t5GqfAZSA/NFsSf0rNN4NJYLbFMWFByba6FePidnZtsBujOhsMWu0LLX+hbnPK
gNipwmZVV30D1IgRkbb4JkMbZLVPhhJBDbwIq7DRJk3mznCdjPe534aqPtSuGtG6VI9JildbFsNE
Bph9NArADU5DX7hMcBLP3X01YJiNO2gVPvJLN95R06wrgUc5Cv01aSJ4ncPFe1Q5eKWLxybgiycS
Gl3UjZ0UVw0fUMJIuzDz89iZTmcXSBRlkifBhAZBdtyVaA8SK3+y5/wyRSVc5cGdb/UvjgNmInZo
8bGL7LKGY1Ftjcgrlz52DU+9wb4feSycWfxEEXOUR8Yh2LarXA4PBupnn9mTmNobggQv2iJ9sUr3
WihxEZQAic2LsoTV6uZluk69eqniSbR7m8FZmBTzbj3R2XVy66o0GW2UFrrTzu62TcmYB/jutM5m
uvBJcVxkE4ZgHSDH1QrOqxWXhyZ+GIQMMLC3hugY3bnbdjTClR0WV3piQTWwzCUWFuZ47U7iYnLS
h9Ce8Smh0On58xxtHnhx8epWkm+ZLYl32W8cCxd62Yz9vmskT3ZsHjuQ42zFfRLksPWbBMe6j3na
GPMzD97CzOx8he+zxIHQntVzfxnXmdzPSrGxRgeKUBfcdzmvNCjpRBtzsonIoGQpX4Ux/9VvBxL/
asRwSuObTIhcl7OLPNjPpoNUUrOjDaIxaEJrWK5/j7mrkTA1CvMQYUcE/sNhDpfkhFAC/gH/yvLD
B1n3Q755YEVY0NTFBXnTGcbnBnubwo4eJ3joywlpIGK5AZTTftDA8c6PRZg+NUH4wgiPQDOTgUAD
ZNXgpiqi+n7BaqcsekM43M6u3NnORch6XJnk+wVN8ghyF5t25u3qFtaz0jCnXZMJln0Z4CF3Qadn
XKD7gRG/Bp6DLIJjeVQdC4WhvJrv7DHZHVQ2jtEZ/B6H6Cc71f0Oj7TjMCKPdXGZsRhtUo7Pe9Fl
52UNmA1e/LIDWeZs0HKcCe0dEbxMhM748DPzEBHgqPB3pghjPb6CIhhvHR1vItfCAN1EL308nPT9
cB4hB0wFOUmtZIOkXZgxdAbm7YCWDxpWX6eGVGzlOTN40NHGQQMqFJFhW2xE5rqroHooZHvLzhDt
oTa4T73wyUzLx/TaM3sGlwFjVROSu5XCuhfor3XFB55KyXCEncrmYQ458nupU1ocB3CxZS3ThlzR
lLNAI8UTxIDUvy1jKEmJB5i5grJ/6FTBHSl44wpRW77xTDBBo9Me2cDCD+ruxs3gFaWen+GY5+Wn
LOYwUcFx2LgiHc1qlWkCGjKFBFoY9s6Mr6sSEkofIxfLtm2tjm1JuAwzdFr/KS/SsLjfwpnYFRhE
iM+D+dCtSZUPJ/VMbxL6uesWB77BvMCbzD3ppLA4B/nqOt1X1NgfquT/tsrhLk7j6stL/PnvIMNM
0Xq0HY7sPyke/gu1+n/95Z9++Qd+/e/vi4dfH/xb+cDRnNapS3vsDZr7rnzwpMNBkPBS27HVD6W6
dE3Xoj37NeaM3uJv5YMNtp3Dvmf5NMe8P1Sq/9hlUxQP8q1Yp1cgfYqHZd7wrtk9+almwzb1jQzq
jVvjw3IQ8TY4uVC08+B1mlebpJx+B8EqPqZgvj2xjwWbjjjNU2QjPz4x7myrblu7vWE/G6JhnwBA
8hVRqdTROsbLbmRcxqbAErwkbBmEzBSsNXXIMTjuOQCUDQbA3EaKAuickz3KxubQGeXaivLHZEZJ
GVcINPrLhE0mS3BvBe1+Z0KGIpBCIQ0dyieBUZjAtn0ZuhcATa/L6inC2yHr/NgpCSnI5XUy9Zjj
6mNDiY1psx+M6PELiS0ShwoDYDuRD0OjH1V86aItMYHBgus3GTX73I5Fchw5qB2b7NSfmRw78ed+
ieqySvFcd3QztHdNFsFBqKuHOGyR+jhEvEZ7M8/goAMt8jvZ446LkGswlUbJPcHdlHq87GWXgr5b
qBKasWmmritXMN4ZN8sTslTu+qEG02AMu1R7Z4OPwUEBOFw12H0cS66MwOFwf8zejG+rAaLlUvoY
h4nF4svw4GCM/X06Rsjigue8GhRAchmhUGI6WGwLI3kxi8XmoszzIGvOLJ9OCSk09z64yXlOHzNk
VS1aqroBgJiNtyYDU2vuGZeLm+WQjooKU0C+xM5g83bkqZsD9tHHMZr1ghKPnEt0Jph+4lqu9A2L
K4Ez8Dcd1mvPgEFFwYca199wJkI/0X3tmfwsye/PqmppgbiW0ETpoVNj/3h91k2ddzSD9M0wkC/m
rUzUvhEoHb8G/B+7F86QvsrxwJbDmYVUu5fhUeQDBNDFfpqp07jvV5ymVnTLNxXFa1wbh8wg7ua4
YaIz3pI6sGrLahMZ7tYK2hVnLXSDXyLmdG7sbFVuXSQo2xyrImHX3001iKq8zE4jteuagSwjl398
WiJzo4gLDLYFGdqHE9Y8EXTwmSDSQGevCywMBHMQDJgezNxM5RI/5PZnTd3uCoJIRtFdmh1pwaHt
slfYDNrx8cT1eQbNJUPmnzLscaLsUXnowDLUUs2AtLlo11FWbgf8/XnnLoPubtVN1UPm6sO5T08Z
SWxb7eK3SLY+J6jcYtCejWehPZ5VdY3ADGMLY51AxDA8zqK43Nq+ddPrcC2o/6YgP1fcwmPknKaW
XhMtcNKHz47i2s/z87BK8BqRIOqnqxpJXiVAe2b5zitoWGvYsnPwO/MUIZZZzo9NFrZk22eNpnVq
/9nIrE+1zotBNjfa9K8r6V8nBOnS4W9BKU+dvp9F9lL2LGViPItHPONtctIO1V6ly8ug39CXRFAC
ynKqN5rjZOz5ByYjgQqRrlVZJxW0mwHsqAyMawcHT5wp/Cs0R2w+flw4nhOTlDseaTyrS8aXQ92d
kxQ3uYSgqOEgqzt09BJuhlw1wWKLdDYFd3iiyC2LHlPvrJLlJsg0ocHAzXTyBGdgNI+6Bs/V2N2b
ESlAxXCrcaxWnc3rGw/KOD+QDVlK0F39qdzYIYvrCEbQxBqMMr5eiH6MtMKqOidJFrkzTsa03x8r
vDwm0hKWyrIFTVg1J6Hdn+XogBbrY05RZun5IEGj6EXniRhOcrTiZJjNSHGB82gLThXXaemfRvWt
I/uzYMCDm74wjduboVQa+N1M71lbvBWLslTrw66ptmI0TnS4SiI6LW0pdxUJluSln7/b5s+/fufv
86SXY8CfXwpLA4/90lcMfX5cGRIlc0kgRnMjw2xbyvsO1C0ZjmDZ8UYt/WejWdv2kjLubo1kMTKS
y4CZvlJwsJJq0xpQy0Y+1+UKGssDC8RWpVkP+7XZomOZTx0cq8v9Vc0S5IReazAjgXTQmzpboe/6
8KIijXgsu7vGKxAB2Dd1ED8vN5jFYhCyhWlaK8Hk7zpV7ZR9p33/d2ZLSwf/4/1gM9hnQucsAwjm
Gu/PDU5m1Uqmc3tTWM7Nsh7aPPPAQI6CEuBekPzegvwXn9CByc8t6Lh0Vn98QsZWtlEhmLpxyvaQ
gnZN6PHKJntRhUdt7d6QP3k09S6qdmyB7AljeucPei079GE9IlYVFAc/vxCW49kPnwHd2+WdoyYR
BIvb3gcthu2mobKHfrgZQCIClN8ZPgItFp9ZOtu6kMc9Jsuq4kyVORutQMVY+BGLK9T0FILuOudW
nHmprXGnsbskXnzgGf5RgbwaCX5IZAthKlGnjksKv7EozhPq/5oV3OqLXel3J1ZfnntNxkbiYc3X
d84cHvU49IhyuQGfz868L1uK6WLq7vIuOc2ZvkS4R3RmH5PgQ/M2fMnzetNjvkQeSg6DSx9mP3G9
zw0nE0uOZ03CU3IchG1/UM44ViYQI3U46T2/gA84Fh452dMtMecjwZzVQ8jMmTgrfHIZu41lXDem
PB7tCDIbrZCffwHLNfb+GgTegwbGpv1uCuGqZQb2/hqsREArO+Lzl5ic9ICTJAu+fsf/j5c3zAhM
yWLx7uNefYwfOfrcxTpO3xc2vz3sa2WjvE+kJ6i36A7hmHJZCb8ORviJwyzcIWME5YPrLDKlbwEj
tvXJYi6DHAs4NdNIph/fKxtbfPJIiEQrxAMJBmHS8T0d5fzr9/7TMGbrxyWDGpgDAd3oJRPl/XUR
qEQNZTMF4KSGk0bOWGmNBjhdnz2lfQZxQW56mIl135GxqHYx9udO5qhfDQiHsOujvo0OQ87oW5VZ
MTy9lLmBKwo4wzQ5htyC1Eh/gH+AllTcS7u70pF3rITepLVxPVo6PxEEhMLqpZsJMj7Cs+7RdbG9
S8uNXkaJ7N6FYu05zU2aFM91bu9CXyBeiZLymA/uVIoGnTjhbGQYkZGQJ1B5o3od2gr/Me1DFDDm
KgkX3+SMpcPH/h4h9fbb5cwfNl8MXV362bAJWm8xMAA9Yk45gCrrw/ksmOQWK6Eix8goTOuASfLV
HMCZSO6D6LVroIQUgETpzuyrMb6LxVltu3D8OkY9AakeZnmjHevFTXChcVxCezMjGif3rWySa0IN
rRPtgk0Y3YlgS02TJszoshUV+UxT+yji3tzFbYnQHN1izkGWDOfhUDIAvVcTBtkxT8CH5Fo/9kiV
ewusQtpqTX83Lolylq7kLBVKh9XHsw6SQEcbS9UOo6658c7nQdSnnaz5jaJBlz5QFSYO5++hPiKP
u/wyEYl6kxtWfCNLjqeiNI8z6qdVO3Tl5u2O+WdYPUiJ539/B52RZZT/k6bIv2ei+qdf/uH9qrE8
4nsnhESiZZ32XFRTJNqyYH8fpDqfpPCJ//vW0mBp+rZeiGVa6jJ9tZXHgs+Y89f1gh8t8jxnCUTw
4NzTQ/gD68XbCeK37YR0c5Ye/jjGo7ZyTCRyPy4bognTvLWa7CyjrWuQoADAwWk4aQpzRYoWnmUc
iDTxBvwRA1Ox+WjA1Uy2JnlvEfgdrGLdQi32mLPpvUL126TyL5ChHbQ9FnXnRU0HTrYmmF2Du6cp
UR6hNH33cX9bBN8fTtFY/LApfn0XtDyUWPpKfNIf3gXLll8YpczOAr+9LkIIquq0woNmvkb0Syk7
4W9/jjDzs4cDZ9QA6XeS1UwQwpuhFO1IizOhMVavA80f8ySxriSdZNTCWHB6wh/cDCuVOPSSk8E+
KUl8KQ6C+ComwWmEr2b6AOn7zzlFOZariPA8ezgdmmVWY22ltsESpfvuWTvinSft2AMtI6MvSoBw
hZgboP0mww7lfePeD+LGBemYu48E3KUiWJdtzWgnvEnnjoTMYI3e9Ijj4o67nQ5K+eAnx2FgUqda
1RczVaDznMNRB9f9GaEQYGqMbaT0rT96UOrgzI05zk+B/tlgSmVsRyDgRQEj3jgrR7GWg954xN4s
v9WgOzuBlvUdha0yfRipajo7W6XaOgmNcJcW1lFUhBXkiPy4lV865cOzyrZBZT42OQmhqYMbRIO9
7ddSq1PPmLZY1TU+LUW5mzrBZc2IImo3bTpeZVVw3STdXVRdy0nuIss5sXSwxUYaxucqULsQUe1e
uxgdGVjPewFm45a6cKrVaVHmT33nglARd2MT8T1y+lfJMfOvYq8vS3svD3rmR/qmWwatrsnO4GP7
K5sveUh15WVEPMw5HarGh/KAOXAqoFWN1e2Ibj7qin0yVE8rBkZGbx7azygAD3tsxQGUGHYxvFL6
mKbjhRUxzJwb4pDNSNwnL2XkQepN+UIZJzr9khPgg42iySCEfRG3S5pmnD+VFvOKxE8g4oC5twoC
tOrpdGSwAZa9OE5xnrG5QvMo7w0/fwQSAVvuLgZ7bOgs5wyeOusRiEsfhU+eXREam2b35ZDQZGyW
yU/zOHYtmm0Ys9NAzpOui3ZvYlS4V6Stt5/1yYsxZOcqZx6VQ33QGaXUjL+/ThT3bCUR8xKFWXX8
fOrjV2H5Z2M4XEU9NrXchQAEG7LOulVQuMejlT/6/jK9SGsIvuIctRFodyZ+nPhRz4cYh8mvtIE0
EZR+PBPPbOAQ85wDlEXrsOcGg2eTQoqix09SbnxQJVv6ZSs3gsSCs5Wprp1Vax8p/8DdldYj5Mp8
3xoWnkS8CmEWgd6xgCTP2HEF9uQJB6skrKEMELOjS3xQXIyiPy2BvZhpcWEHUNExB90yGDvrG7gZ
LWSN6dxWydJOwH4qjpHDgFMMn/reOsrc+jI38GyH9rGXuzuvPKOHsvESAs+jbDvNtFxhOPmR3tje
nUXUZYk1c4SAVxdPVXqjQxwfZ6l3m2riDCEMIMHYhKAjdLQ/tBM0UsahnBtSsLlEjyqclXRM+GkF
gZ2AEoLWc25HAQe/JQ0BdxpIiR66BvSBYVktekAv5WXEWUE/BwkEpyIjDOGh1RGzqaMIm0YTDKAa
wMOQ5wGSuw1NshSWEfir070EdEdr/wIEgVhoPtiy+xuT9MXUBsxXPyVkJpWHofPYZTDRq3AP0Q89
aVyLCXbIflrPwQFM/hz8AzcPSCmKKpVcjUHJ+kYM0XV1G0UYmrFRYNowA9qrG6GOmGZ17gvq5gwb
UP9IC2dwr3MCRJLoNJ0u0uCKOpjzIF8xCJa05ADYwyHHfbeNMS6ST9I7XwyWXkT2JHcAXZ5e7ZLG
YpuuG/pllkF6akVMRn8U5emt1M5h6U1XQSJO4gbGV39UAdy1MRSJs7gjQ9qWp0xLTonAPtYj4SUE
bNC/P+ae2xqmXhk+E86yIskiQiAjsKF3GbI5UGkuN24HkDfy85VvBNtlMfSH4GzCjzjY05UO5Gvd
HLpddGpaeG1rlENgH7r9OWDkiuPUSu9SUPasu4lkCBl0L0M6b+2SO3ZKHGabcUvDuyFVfoWPcNOO
tFscC5OoAENi7iEUQnGy71vUyJlYp6hfIs85yXEU230BOcO8W96YbaeE8NRUszmXm33Y2e4pY7RN
HbOBJMPjgARxqo2thqSE0OmOcLWjEMMLEsgdg7yNCbZCtzV7LWhV7nHPRWQQXliefeTp6AF9Pa7r
+VpE9omVuTu7BM/vr2jYn8wernWwhonmxpvyblMrBYA33JVC7UxRX4YWqHBza4+cOUDW0Ztc+fQL
Z984iJEPWSXnEQgEYyp3cqgv2/YxHsWzpwjpwbXeJeGDsFnsEMCkKc4iTuM6nu5GnxfOhLCLV470
rmU0nYu5WzUZCNta7SrlHIaQJdJQXDUh4DK+PkX4AxHcZ2lHnjkAdL9092IqHjdZoloYke/98bPz
36T//ctH579bifC3Ivunx+yrz0X4/oj922O+FeY+GmDXRQcspc3ocan0fy3McS2gFkQPThluLj/5
XpiLT44nF92wFKju307n30aOFOaMG5HCeb4p7Le80D9w0Bbuj4rF3wpznvx9YU6GupPLNqYw16mF
GKitN60OoNIiESS+uXY3xhBhzB840RQa9VIXxnrDm4DVFeIASXrQhPFs3LYeArFURo+FXTxWliqv
51Ykd2VPYEHMXbkfG0G+Fi7AtZEuxZ72GrkdnY5xuZEBLzMj+tl1BhghC63qtEOpARC+CQ6FO9qv
UH6WbKYgXld1ymqvtByepqE1D7siMfdjvE4HfjpHG809BnvX8sHFDtfoDXugqGQ/tF7mX3q5g2zH
JNoZba8pEFrCTW5UXh6PqpS3Ne4FYggmDbxt9Lcepc+68jl0yGIed74BpM9ELITSxG+vyshh0GOR
8R77iyk6jqYvTMfwDGpFQ94roJ2ZSF5UN9qU5OiSBx0aW6OnDMZpA/mNc/GqT6bytVQ93Q84zBMH
8c4V5TqdDHVQTvCtFmMQaGFRoE+qWX6FijsOXOFl5rikTdjFyTB3ZJ+Ptci3XTiw/FsE3vntHBKj
XeUECoTq0iPPeYPcaz4pbN9cjb6LfChuBrhGpUH50zeHkx9vC2nde2MaHYgmmvZRJjT7VYu92A8o
kibHwQto6BEZhjHhMRzVvRjG6whkKLZwJr8lg7VE+sc5vot9F776PtpdCYkShHg/MC2cSBNhDHES
iGqtw/KkQxu3djpQE0YMXrfRcPu7OdNgNITcdxFpXOXxAOwEFdWF1PRojaahi9+ibm3sFloSgxGQ
1aSOOXPpbPvArG57Zp5XfZ/3qyjsFIAudAVgAduAZkSNrmMYh1UyxpqtBla6mofmwEGsuvVzK7v7
4wvm36bE+Msr5r9Au8S3dY3l4ycth/9Iw+F/EY/8p1/+519YE3ns1zXRMz/h0LLkkl8ssEctlqhv
a6L/ia4CWbAenUd+eZeGbJufPI8m4mKXcy3siyzL39dE85OrFE0L/GpSWLbp/pHmw9vq+q6Z/dua
+GGu0dDcSPu6NjaWIJnFJhSAtlZ6WKTxrqiGYZErIDAgOCtx95xJPAjpY203Lrt8OK7HatfSEjNj
uMQpRNDOLh+ECAHqjw/awH/vWY+xc4XgLuZ4fWFpzk29yF8DWAyGNd1H83DNwomRHsr4bDZLSmgl
6WlQIzR2dFoG4W4k96fUCbrk1j/tBjCrvko3WUX1jnGM7JipWY9RrxnDSebSdD4EdJmZFClecVjG
xJJMj4QBbyuHYnUW19YbqoUB/770zK3kRmuT/rLQ/WWIyDZq5PPYOg+TGX/p/OhosjpCiSzrLoEf
3YFj7FrvKavpgdoTOVsBwjKzU2eJl60aIpHKKroikhadLulpDTkWTa6wYCl9WWbiOgwHsZpc/aWx
h8tqqg8blaWHQxgjKhsLRnL1HGLq7uHhRGBvQpIyByvC5133HAgjUEO5wCAcM5qJI4UmlegZAy14
Os8G8R/EhgD9LcBmHLrZECFgaxF2k5yZylPfSMVOpgRSmCq6SVHb+rH/oAN3OAgsIOhKk4RgYgcv
IDwS34hteppa5ovtNpxSuqJme63mFuYvstGW/bAE2aTmZhPjKzyO3DaGqZRuzB7+50TS8hlh7u7L
uDRYEvuZ5o23pR1vM6lU++FoG1uUGjZYtWE/q8xzv0GGUVkL/z4LNXFpdQENkc+mDKx666QeAymM
Mq8REhS2Ef/0/69dPz3B/fLvsJ38G0xe/+2X//HLP/6wbvG4ryuWy+JjYRBBT2bhNH3nO+EnGEtI
KmUZo5eKV/fXU5wlP9k0d4i2lpzzaJ6wnnxbsSz3E5NTSZfT5f+Xec0fWbHeGom/tUtxdWESE0w9
HQ+5kOJc+ONhzmx60047YnHFgLvAzYvzzP88yfI0DFDJ9hzCZICIM7Wo9u24X4/35II/J9rd1GFx
lxVHXsSkODcBPWT5Z9PUIBMAXEjgD83gHarpauzrHdQpMKajOq3JDc1Cjhic3JiHr/Ih3jnFWqTZ
eYJ8qyiadZs3J5YVnOcNYUGGvekUuawuCeJOT4QajZjZmI4KBhWZSl6dRdwbulSa+UHXNHdS5CRg
mu7m3Wb0lxqyP7Rjv31KLtpt7O+Lwu+Dvs6PswGOExx9p0kvCnpY9gwHNzCcr+XSXxUsfUg0+fpE
FluVYCgN5eCj5a4f3YxBbEw1njzoECZBBrIiOqj3ynBpP8SrmiQxpV+xdqL81kA9h9Ny0TvXE1Jn
O3sIg6eAL8MAqRb0/b427qIGKY6dHjvOU+mDPG4PypBYEIGSTPQXffU7b0H82Lr++hYcIn3Zm/mg
6cD/eEXpGnNfU9qAfq3yBP70JPzLbg6JCnK+0JFbp753zQFr1cnkmDH47/j+33z9Hy9oR9Fq5qZi
1xcfvqoBYYeniqkmqiVcB07yqvyn2Cqf5dTtahEVe1WpbKDYnCuhrxHolINNlh5hPrM4atIQYHZi
He4JW4f7s0geGmJhSo8OUwMJS4jgMiClwmniu4p7xILjmNk+8ZKbqsQqQtq21CdeoMlIWOaAE8bH
esKxwhEg6hJzW+vuzIbfO0V1vqcFWSk/v1Dlm1zhw/vHTrGUh1RsLrf0jx8/jdGuTooYtOLMt2zb
DTSvYjxIuoHebh9deom/EZKMayvfJQbxYz4GCCej4W7R/cSSc0Z/ANV23HymL3hSmySZTeJKh/jc
/YyYrOrETxg+6mw/ALKle+wVWcowAUngXBDemoYcK6oz5ebbYkHqkiMbjP5Za3m3iUWvo/LXXgVo
zFuSLkS7683+zJwLLG0yN1BcJ+emxmrhc8yQPZT5SexaoW/dkFgvIzuuDPzPXVTv57GfE2fsnDg9
85lLhqdEdMYWxG6FFc6AhjD8b/bOHMmOZM3OW6FRj7IIj1mgcuchx5s3JyhhSCQQ8zx6SDRugRop
cQdtrbQZBXIL1Tvi5xf9HoF81Si+lmg0CqjCkJk3Jvdw//9zvgN7XQPzM/jButCMZ80/jSSVR1r3
Mk3ilpUPhIbZuke9eyJKsLfnBxiJ1I/k3TiEwEgFXBB6vJ1/K2S5cEfqYK0KfC2iHaKGY9CZK0Fd
Jq+vBgIX/OCaiRPcNHAYPrWBdlnYw7s0t3pOWVuV1PqAiwOpl9geD3QQCymrue1wurlWcYNtceUC
47Tq/GAZ2qJptFdWBFcyRGpn1ejnxH3jeTdxX95YJLjIYng1IG/qWnQdy3rnAi2LIMXJYfoGL2Rh
Bc6r8KpzUYcQhtUTWm9oO68DH1IyyQYhwreocEmCIX1K85+LLL+xx47CfkYfRD/yvtg0ILl9RI7u
gBw1pRMctyli/uyTZcNYsUJxaFL3pVG5yUh4DxH1rlnFA5UAXLHQ7b3Yu0lC815GyavfmkcrAUcU
QzGpUFBRs22CO0F26jTlV/h9r6YQNr41XM8BzqEZTe+kQWLI5ficjqQTOHp6a7E8TIijh4PMP6UB
dKIsuFOWPR+hI5v3VUOp3ITSrXU80wjLlC2o4PexVW9zm7RSNK6dQzzcaRJvdXOSTXwcTP2J9vg+
QIOatcHaRZ/Gzz40/YsRMKChM5GLIEx/3ddFvRqHCF6/OIBpQt4b+HdZTVKhFh2HUdzj1fs0uV/d
yLud8+SbZmICSwgVD0T5lmblgwaSlJllNcY6FoyAbFNurk1amDYc+vrJbaFeQdQDU1ZRcy6ldWc2
zk7CZfNr/26a3T3yqq3ZJ8gY/I3QfKp+TDRN0R5ERtZY6F1VVkvQGQCiWt63YiT2C9IJj1voIFuO
q/mmms1TW8ZERQ8e7rgLOZfEEy1/hTlxHqck22ouhxBQdCWcAi22ThFB95tjWegvnZ9ZKzskLNnv
oNdqNYei3sKai+26HKl7UDPBfATzrtDpnChoV6OV5EEofCIHtsndgow1nX17GPsEdrrBQU/FQthU
/zGiXCsdk5KjJgX3DzRpgeIu4/UXUKk+8OkXkVZlClKKMICxMFkOHrXXSvf2GYK9tHUAHnTEUeHw
zouUyAA6ibGTrdFiQB0ubfsqGs1l4VgnY46fytF8bPH01NN4FeggdbQ4f3VDO0WzkF0Ndryma3Rr
r9F83ae+XLcgLDILn3gqvQlaVPuloz6F3u1J95N1DHEapMlNEncHiaDMN+QxMZDy2c5VSlpDTNMK
n1W5GyLrsrzxmmbfTWBpKOjmKMICF9q8aSpyLZJatPuLPsA5m3t74b6ECdMmWbg5vcqFbwPlBIzh
0xWeB8Kg526TjUTUgUUKk0PJdSa93LqPivmojRjSrAehcEjSO4xxf53Aa0b7ukr8/rOWoX/27ENM
hB2DepNG0b3LOq+q+ueiJlwDMWiXGxSvT661yVtaLRoF7XXhVv0mK9sv7owS2gwtrDMoOl1nHzIH
I57blwTRF3bF64bR4kASw1PqJi9mYiPxoOTvIe6AKT0AF5XMT2NGPHnMvDYahKHYSI/7lYOS1Szp
44SVZEIarzCo3vlxC/y2ca9yosltmqwdXtbq2QqTpxK9ThsBHbbLnREiVOELzaciZ/Q/GzpZlzRs
EgsNNMFKOE9bDaKmA01WKApfGluPs5u/YKkgUaZkj6WtvWl+ldbe6Tm9gBWvE9kssjqIbITDIK1N
h/IYsK8t7W5dOS++91CS5dXaAAr1t075ADVraeL3yeoO0ny1zYvgoFGFUkrYXrf3rXgu2m5l1G++
Xb7CVLlpgurBnLAUaOVOH7UHC2ooFDH/LgpwEImG+2QjL3Uzd9NzC9QV1qN+1enldjScDeuOK7Mv
yf5TSWm0sIZz5GbPdsFcEbNSdBr7Ju2Ts9JhI9Tkub+JY5CKzNyWaywkyCYCrNFU2fQg81f1Z3sG
Li0RFCjPVC/ir1kr7p2wuMNZv7AQBwsygvBbvVoYdAslo6S301t7g3BSYTu8LBms9nydIHhdDH1G
tE2Gea6jrLbogugdT/U+Kc3HsQ+PahoT4XCYTe9Oi52TGdjkMdiQ8SDbG9Fn/LNvZY85DiVkraYG
arY7T0zriIvsR7gj9WQ8adR3i2dW3MsZyaakYgqgmRrCezbZm7IxHsKZ6DoPSXfYnXCBbKqJIVhn
IE6vuQ+fPcZ4XViPJWmtYGAIYNDWohuJLmgORfelmQ2EkyFTPyI0InXKb2ms36ZhuW8TbrM3MTe2
a303hf5AmskTZeQ9aLd7qbcbu613sLvD0aI/C60uOgkizewyQp49rePK29lz/CZxtgfjBAo/Avdj
l8GmxbTdj8xm3bIeidlwQ7xhVqf0CQ0cTA0pWFVhw4lcqj1eQQAH9dtdZ7DCEmnzufXib6nzrutG
tkks94mFkgAHCondk3BCLaJSklNf8qZzeu86GECVDv38pc1JapE5MyNKgiDEADdaMC6sgQiA1LpO
SirL1UBjjdqzZ1D0rxrrJZTa56I237o8bsizMTRUzPk9ZNtdqT96RICUjvspdvlN0iFelaSdGtSA
DwKc1irSGsjfc8HahHdMaPEIJWm7jhpm3F4O70jtNp6GWK+fOwJ9uj/R4HzQh7PPQwfi62hvTOFi
1VKy4R8sVX4WJ2bYIPfo45SEJeIHEIdbXXhU7qRfL9qpDfxQNGTHxEdBgQE0QWeZjs8H9EOg5HVp
UJDN07zxCkBO76z8strHxKaHYI9//Wnm35wZfQq0m7REgc+w6//g2aKUZsJQYRWjd4azKHpr4+Xv
7Agg/ReAXku0ffaTbOPr0c6vMHrvcZJsfcLaSxcUN6IqFwp6OD3oIl+hD9540bSLBn9PC2UzhnLn
ZPqa9vWDPcidbIzHzBBPdokGUCPGiFLVIogLjFrBsyvLfUYIhkHaxa/P8Q9P0QOogajdoPby4eZV
cdPhS+KhLidI+faqbPemnJGi/NlTonpdP+221LX84YPUgfzwlCAt0sbR4YNcdEgYSxYxA/HX5/LB
26eqDYaqTvOEAKVCKP3zR1B3LdM486pVxPIlmJqbAPS3DME5WtRAjPklNx9lFv7JPvrn5h7PpK3Q
hCYbSfCEpnNR5f5wYpE7eXPVDTXOdJ6PlniL0ll00DtbHNYqqCAM/v579tMnfngsHcVIikMyAbLa
vpGTOCTQOiTtbpHkfzIExN/UKC5nR7mLEpsO/u1DjSIqo9KbJj6rNIxb6QIwp6e6Fs2dWZJ8kjpP
pS7XBjndKbk1Y+FBKXOJU94CSHscHqvQ2WpgOiSxTYJuP4iKdUMY1q/v+x88WrpgyYg7hVbHpcf7
46Pl+i3MjZRhCvFYcZUCR/zJZfibeUddBeCBFBL5BUnw5yer15smraKSKx7PdwKVhTS8U2Kex/lL
/PDrk/nDj1ItGEoTSgX64YJDrix6Ufckk2WbstiOgY368Clr0vVE+uyvP0sN7g9jUueN/pfPsj4M
GOqsRodImkCupEFWgoJNl7shMf/k6v3Rx0DxNHyFYNSZvn++etIK3KZL9HqF5XPJAW7aviMbPvuT
j/mDx4D6LEZbKsj0mz7S31I9ijLPpp4zDNm6rNkazun61xfsUuT9cMWw9mLBQGSA5OfS6f9hsBuD
LMB98CDAAfvcBMNaI4exYhemgQJCAZlGsMTNdCMIi2nc8S4Jqk8EL/+ZPU/Vmv/2MBz0/jwkrv3R
kqX7fRmGDochjei6ziFtzg6RXveaL+91s/uc8y7qpQ7O7r0U3dGX7bGf/mxQ/MHE99PbUT3JP1wL
oTluJ7qcYRcZ51magFqmXVoAe/lGQmIafO+Z/KsV3z+6vVgseCYt5Yf6eOlLxw6HcsIdILp3a3o2
8n/L8/PjB3wYeTbgShPixeUDqvaqp7P966dH/MkpOB/GG3pvj9opn4C75DggZRqKEBe4RvvOFiBo
wvkcmuF1lMK4DsjEcdwrK6Cmrb3VgX1jFUrWp8tzK+XLNENGIAG0fels/dYguTx1t14p7399yMbF
PPLxUXMxynPRbcdAdv7hLkPwcDRoTNAiIjDg2JvLar4aU9qFJTOFzMC5FrNFNcpgm6abj1pZupjY
i3hBzIZmZLsBMbJreFeOm1/UtEHVbIve35jRqUuHU9OWVxYN3dmBcOOMMcQX97rB7mGjDZZsOaWP
bZhVU+WPdxBbb1vC3UOTHC2iz8jtQA2LgTwiZ1HIXZXpp67h660C0FZJaQO6kWXf+K12NUvKUA2F
QnIbWbAj1tgGY7kvAggtWCEahpHtdUunLEisKrGdzmsRunSip6fAcG9szScaWr+zzfJqEODpGWsz
h9alWJML/zq33GvDSq6b2n6yYROh2CBIiPtbp3KHVNJyQW7rt20aXYNy3xtZBRsv2YT8mJ4UbCQm
G0szbruSBwHxbu1WVzyPpwBPcGJFy9gQKxsHel02n7JcP3tEYXrS2xo2xlvoHjr/3ujvpgnvdEi3
pdrrdsAtyUhMW0yDBpmepKi5zecmn9e9k218Tn62/L1F/mGXy7tOyze+fSzi4tOQTfdJYMITDV4w
8T8HYfnNn4IXl/0t+CTqx72DVicqxs8euU8TtmxwTktZQW8x12Oj3YmcepLd+stKq2NuD2SpKOmW
Y9Z+NRvaWDXTP0OBeNK2vEkT74oi2fvsVc9dh90+La+znLgiLbjtiTgane6T3qpCPD+0I5yWGldR
5ceWslNHv6yI2dilGpmNnYy++H24be1PCJhWY++s8LxPFEMwBjlteoj6ctjlfWgiiH5yzPqrh8K0
zMCbXAbO32WF+WPdyf+ZUu+nr/rXdIH/F0pYbGbNX4hX/guUz//5M3tQfcf3BrCJKUanD8VeEjAf
wE7+5btkRZnoeN3iQFbYDjrD4q8NYNP+jSUfvEL+2XOgjjDp/kWyApPQMSGh65fOsGDh8ffI+AzV
Zv7xtStsNrnABaGPKmO8a31YeA9xpDNjJ/OyXkdOA/yCUiUSJyJoNDp1Aj+HMz4WQXIbz8kyqlDG
lnFPMnOQE5gQJS9TK8ggJOnD9lErw5m9EWUK6pf0dFcflmSLXGGYTlY25Ktq7cTyxpuTTUO+Q6DX
DyIJ7ydbEATd3Y3Yg2mJ0GZxK7ddaFV7S9kBmjSFuYKjckXjrWxaWmDqDBzZPXCLUj86cjklxd3o
UH6eo5y8igoo4aQzhdtDC/iAb72wc9OcHZoo+BAnTw++05558WC7CHHXZrrQF13jny8qWG4YpeyG
EoS3TpqRHxLwsRFqNbseXhPSOJ2aUqlFaDTnKTp+ZKCTI8CGI8HMFmytiL/iLraLKhzuY4+kCbY3
XCOFlqB3crocmhwxauiBQKlCzIP6UfBQ2lViUHmPCoJoaY4tjTp2l7UlN5KghbgYvyVuE251Gi7q
xJKcqzCE2rM7AHMaYDCufUzUTubllNWtB70l0eBCjKI2GOhNtVToq1ULTptwAwzKun9b2xlTsOCT
bSP8ak/0hi/H7zUjjR30RLEWv12ui+7AD694BY64Hpkzu/tRxOS9csvqaejWulUdJuHwYnixx5hm
RNSOu959cbiSWmKtLeoH3lDj99DTiRLYsKw2Q63eGz0BmAPX3AtAbyNqrmax7zN+5FRVHtGWVMqD
ELNOpNTbdTwiUPJOaEHXQ1PN68aGnTfJG7dGaX25E3rNAboeW7TUaSAjkL4WhvQhhEDCCA4L9IB5
lpSAFtPgHttGFNshIyJDI4+ntXyq+bI8ZcZQbEWXljQFT3OO7Cfh2BFWa2vD9z+F2kSBm/xDrVaa
cyUN9QyoWTR/d5dnWffdGx1lY2pFmFtAuKzsulBPHwFPg2y+Nj3foTk3nr7PLHrJ06wJ1V5blAa5
wJdB0BF5Hk7ZLrHoCUwCUoTrMATNxqDDpx0bg2NJffveteZ7MJ8erbVWIImEdE8+FUZwYGGOkjHV
RJGgmPexWDa68TQSX57X3UqN1Zodd+6YdxrBYurPlORamq8Eq/T9NpI8YHPCTYDbdi67+C0lE4wa
/BFFxL5IsDlB2AnTGcA4Qnsqk3PLAeoStouFeC0yTJ5hZ6aFZrgk0Q0EYo/WBBCFE8oiJhGSed3s
c5hyaTMtfdNn51xIvhOAXtmrPlHWD+seGI6MJEGeDlwu9UzQf7rp53Pr0p2PUmywhdKvd/bWBGi4
zNRYn/FQ0CQaMh90GJJXUZwm7gCzgbOqJ/4iLBjWyCLMRUPan9Nm49Jve5N6akFzLfnW2Crqrc6+
6YKuf55Pt4YDgfUyGyEnfcyH/tzqCUGppf4176KTYdqC72SmzOOW8DiLZ7bo1qN47UKGcVAnbwZ0
Iog5OhkyuFmVGyspnZvYYU7VQ/2rZrsvuTr9yrAItpXJru77r4VDmCnyhOciLK4vD0ZPbeLy8CAy
IqKqYaioe1eGAQxUWqNZSrzMEPunIQYj0cXa82jYL7aZdVvR1uZBYpfRPKa2gqBpw7VAV3QkQ2pG
/jSV8bb1O7H1465YG2H7bPZmtIK5jrDXDl+dELDHyAttnVOUdu15ukmb4MpsX4Aoo2ustWBvQilo
JiwUZHSqx93rHJK9GzIQXV9b1Hl19x31qkkMfI5zEIIJbmZCu8xqjCoK5hLknjCpC59jxJsLJwQ2
G+n1EcrUW4i1Cg4d12BqztPgPFOJjCZOp3XgHWnuts/IhRR1+CiI9+QesZUV/HMSOzeyT94r2mC9
S2+170kX5nOrcK62QxnSukutQ5t7ZHt5RxHNFRAc8sYK7lpdYZzxjEwuMzfah1ny9n1SV4M6Xeg6
XbjL69NX1/UyKzKn3Ij2abJIP2Qy8CaOup44ssuhCwl6SlmgaEoSfkvnolF5S7pmPIza8GWWGZOd
h5vOQoCS5suJmPM+ItVqsvtu7VnpA/wOYkKDtWbyuOsex9FysJ7PmI1Bvgr3s9nH6zHhUbpwAyd7
0fE6WNSmfzYL74xXjIZXUt4Qp8L614jejFLGdDJIpvbgBvIlNLvfLkPLCsZnh9jDMI5udf1OfXHS
8rGWes0Vg7NvQ/tsjg5NpNglY56n0cxSWIs1f+WoN/ps8ket+Gqi11/4g3u+/NyedsMizbMHvSes
Rj8ZauqGRcEhq4PKaAwPKcSwOrH3lY5rkkbqjTMC38KVOwm+WB0msKWFMyd3KTe4mPJjbjqvzgAP
M2eKUnY3EvjOpAbQk/bO6vTnyiND2D0btIaVU7+NmtWgXmuXgwKUxf3mjcSibhkY/YM63alDfzbo
nBzeQzT4ICQd0kgTXOgDp5d5vNAuB9SQZW3Tp2W9vxAuB3E5x1FZNz36N0E27Tyf1Cowkx65m4Kw
b/mMwZRTUf/p0nFDwfXBycx46ZrySwmGKQcySnP8cxSAbqzD0lp3bEfV6eZMf1vefPDUV2EvPncT
RLHCVbskQydYufaVu8DEYCYeSaf8nJlMlG7KBTbROplutTQJ3LvcJnVBNBqaCxEhlpW813XSFgGo
8tym3SG4EG0ZfqxDaHKPUL3K4H0uuCyx30COJZrOis37fCpfrJzvpgrPOijJrklzvLvcvL4xg0UG
vrECofT9Wmf2ACiWaD11a2TJEgYhIaCSEE7pwKuo9liRxE53vBzLPKullW69+ToTCXcosDgW9Q67
HEcV590i0u01C2uGkjrvgWzj2W/2Q2Ps7MKC92SqC1QVt5Njfv+6KeNvNGfsCJtT/lqvvJLIzVlp
8rOhAD/pZX3txcERwwT4Rgv1SygWZcXRpRFfcjm1yxnnkvfabA+HuMAvcrkVFlJjdx7AGjG4TfVg
1/pEUt/4XuX8TQv0eJl8c9T9nRShwlUD5vvvZOMvBQ2zXNGL7alrV1V4zcx7e/lZqfqsVisIlFW3
tG5bENOElarz8KLk7Afd7eVlHrvB2cDosjRZntQjNQt1qeHK+Uu7IsKzs0igt7mLeDU4GRZBaxSC
ZwKJHgCjXwW99u3ygVbrQ7Zw7+bLEHVI24tGsYzq8k1ODmgHiGBle5vq/te06V/MlF2EN+CPN0j8
ylsONkdsurKbL2gqWpByTAeXpz4UOIlIuB1LLsWQzziOK9jefAMLZrzGSb/XpP1mWnQWLwdy+cLL
RXfVJaoi21xnPSk3NZZ1Ri7PJys3Wb2Ewt72aTVvuqieFpKluZamW8cFYuyohRQ+I9RULJJown42
w2e4n6i8mEPVtFdV2lG34lNSF7x9ZUbkJ29pi6xf1wQIi6TFX6K8vCZOk11cDC7QDIi+JZg89XmK
fB9omxN32q7H9zRTQznG+Onx2Fh7u1GGFwoP5jDnqzafm0NkUafWCWPzvGp7GbWBDy3RiptD6E+E
kOVo6CUy3UDgYxXypvNCBRBVT6i645dtmTMDWp/y7wMr8XkqQuy0i7K09UWG69bIdP/7XTCq4Rz2
+aZlOLdqHxSGCIISfdyFVb+P7ZoM06Hj+/PT5Z8v43UOiofcK+50RzZ7lSuNSImNmnuOWcOoKTLS
vIPRHNVvZ/UWKHNuYuncwQx7I5CWVFm1v8sHe69mLuXD9MtuN4BPpMe+vDzLXmorz+ia0sfOjoN3
JPtc9Clk4cl3dMAWWfmpt4u8WMpLPsXnsHleVvkd6oxheRnDl9mg8+CRNWX4aBX6IpiJ3m5cHMTp
RBsrs0d3GdkxFccyvM4a39uyp0U4QCVrMSbjbVCyWahrql2llUSrwGy8XTU4JJHDnRF5uPZmZv0p
DD5XScecNJJJTLfzUCOHAQxmf5t979BR1IxHnvoYZPuq6e9ibfBXf1noqlNym/kxKDCQg5JlgaJi
HdsepwWdeKK/LuviSPJMX+5mA9l22UsCOaZwbUfs0HsMHRH8e/ZoTcb9VlO4y6bC7kp/qX6T2ECn
+X/oshJXIqDamxdZyZMcSMRkhnPuDe9GUQouj3cUsSbW7OXUkA7YOteuFTxehkrQMzQGL33SSISW
SfQWqEWH+sk+O1d1Yyy1EIrUwj4t2GowtFhat4Q3GkcjL+Co9dVCC627vw6yrH0qpwJRgqrthddq
SZD4JOQ6qXM0OVQNcNayH1jtj4K5RAi0K0hxFp0VsstnzX/ZlYoA7Q9Dli1LRiAoEkP+UAnjHXV5
x6jVj2jzu2Us3NOYyrvLC1x9iRZycMZop4ckYM+hqhpjNfEf/95ttXOG/qJn66Bmgrpi726SWYr3
nOCE6TmO2stnXk7w+7dSLulgVjM8TSW0whp3o45KTKWHWsvaGFAul5HaW1Ue48onHWxhJzfDeO+r
LbH6Wt7J82bw3L1msoJrRr6sADi58DiqKKnYoKt1hlp4Tq/23H+6/PyACZAmJoLP5TTUOA5rLtX3
/UQkdjJG56kHctxo0XRroV9qhudSPa/RyKzWECovamPXybnZizFOFyaJ6BGj2ck4bipGgMu0Kxzy
8E8YPeToLRI2q6h/mfxcR3+061tDLRTUlZ7x1K9MMZ5m9d5VW1tWrJ7iQbT+uIZzeLhsgFtcP5Ru
7i/rZKdlUs9Qrq0dVpyxZn4Z4quqYudNBNS5Ur8MEIgUmRqejMvut5Zyp4XBMgFWtIJaznFqZN9G
lCrCUA+XsRpDMiXyt0jk0S6mW9stSLYYCR2VOpcystKDenBzNt1FdYJhu/YSrqzn1TfuRIO95x40
ZnPypm6rTkNt3AAGsvasKMlcNveqKEIOzJrTe59RV24uD/6lcHLZuv1QUrz73pv4kQnzoS+FPAoh
ikPH2tcRi/iXLswPfakxjgxrikjuakrjerCsb8Kjar6YcutLStOaRv73ruD/r/WeZfX1P/z7L5QO
ukaevoZxWfxk3dEpkP6i2PvfcPv893/+T7//j3/+j//u9//8+z/8/k+//8PffP9fS7+01n0IAYYl
aHsrvuK/lH6t31Ryk8cy4TtD6YfSr0FODYIPfiG7sHDn/O/Sr/Ebfm8swbpL6dTVzb+v9HtpqP7Q
BaPya/vYNHCKC0EIlf6hN4joaY7iiWzhrg8hhIT0Xtz+M7hX1ILkglz7FoNYJFD2iRsGdSC7F4cg
q2tnIk6uH/HQ1SSMWg7+koaJtCxCcJ9DQeyS7by7Q3kwvfwpQyYcMjvZFbYLaS7ntLjOYo8Egq9T
fd/F/JQgODkSgyOlP7erCAGHwW6lUHeDcO2QFJjCQMuTbNf24XNSy6vQ019g0CySuTjZFFWjOH6a
WvKHze7JwmO+QjNz2wb+Gh05CecddYowwGpY+RHiI//eI1xqlSYTwVN9t6sbNmlUFMvVmIFiH+cx
ZyplgY9zTn8SPZLpUPo73yc4JpEdwNw0u26hzCx6s5FHSuus5X3rTiuHTdT7n3KW2DK/E4kAcVMM
K7cXMGKSqth2o25Tzmpmst8rkhJu2orNf9/21VUfupsBWrVVio0bbQAl58BA2q3pE20fDqg6CTdO
2kMNwB75O4vcmzz0r5PJgQznvVaUhmUn9oYdPCJZNlaFdAK5MXPPPMREMryCs0mueXdN/aLtRrHC
N65dmaWt6l3NEjLbo93oqDa9yh4xNYY+c6BjVPcyn9nEyKCT/4bp5f81o7OStfxi5vivtIn+kQnj
Z6eg+qZ/mS6c3xCsMcObtgUSE6TBX6cL+zdDp2zpCYOBql8YjX8BPtBeIrySycUnaJOsNlrZf+kU
mb9BbYSC5us2HmeXztPf1SmyVCf/x/kCtxE0LkE4IvJQ2PUf1G5NULgIoQD+Yn6dl6NbNeu+tJ0v
BrWXrx3Yv2OT+/E14S2BatPkV+wrIQTMp9FNy1WhEV5MidZfBuT5lAvHLbxj2Ib3JWVIwhTrgBDr
tOJVHqK2zHWqkiMRv37ZAIAN0dJalOThImnRjZG36drOwhlWEwXiuoz9x6w33ku2Rwt2CynGFe02
rIP0urSq7qjVncGqRYDIieZpPfh6s/QpI+zNtrMovzZK6cGWe6AVjdI1RUBc+ocuCxSPgCxsZ5w0
JoGwg8VkvGYGNdnCctnGZAMeHrf4Vno4nLoGz63mf9FS6K1hS/nSCRtj2efdVdEHEfQrUZhkEMU6
kDFShlHrGtVbUVQvGlj7U0PJaZPZgs80wnzfd7a7EkyLiVd7T0ZVx1DLEvdJzrm7qkrAcNTBbAOU
bH1FbAbCBFk/ETSS3+Ddkiunzm6NmmzVsfhkFfK60LBq2yWF96SU8jYnCWWXVt3WEsy4hNViT6j6
GbgloC8tHddWPT15Uj7JaHqMbWL0sI64CxRKctWFGAzI3TpZMbWDWlH0ini8bYrsKoOm2ZXUnKKo
owgy7ryC3Rn6B4+snD5fVA5nnYfEL1u44YOLM0OLwZzH5FbXYeADcgu1fToGn1pfHuPKene6NKOW
5p1K9mbLuPRxRHU9MHVZPHjDGD8Wpf3qZUG287xuRKPRB6sxNxCaT95Xu4bhlI7AlBxb47lFQL2M
EijPWrMaXSATQEahXoLNhKa2QwdwqIvwU6HTWrIlxeZgsBZ+Lun0aY+R9HGA1OEmVuiKwkzluvHF
FytNy2VVl5/7Ck4HtnGKOEziI9wzyu8U+5yJEPEmDQRmfGiYVeivwfQ06yolVAcC+tYOqLCZc4Nu
P23NUxPZ7BNzDHZDROSIVpvvXWF964VF0wo89BFxW3eF9aK/raSoMPANzQpnRnPfatTXfbdZw1hm
x2zpMH/cWyM2V6PPBiOfeujTZvLV8d37OqVR4SfibvRZOkaBhr1Idxh97O1CSuCQwurniczFQmKN
n8cgvsKJizA9H19MQYpThnpvEVG3vC8ncGBxWBzIeINilY4mjCHnTBftSx06LyV73UVoY8aLmlEu
win5mvrODc/8g19ivdcH1ZYrXDbwHRtyf/DbIyJ+fAEdg3PErbpOTWGsQb64SuMSrnQQyYc8Tr/o
wQT+LXP8/QT7fzFFBBIkBFUuRhlb6zBISJmTmqCeCtOpdV1aH6EjjxOLHnbzxNvbZL+MY32o9X5k
meGgucmnZ7rJGZsRb5MZdGmAj1/rRvwgjDRdgihlHCMtwtRofGqKUVv1dvWVtiQ74Zr9sTObG9Os
CabXxxT/LZDAQm/PwodTS2pdvA5ZJy1CTdN2iZfjLRsy0GpWeZtUM1w+mDoo961iLXN7OtljGiyo
YqWcMhU6HuRh52n6ip9fb4mE7RJcizL7PEdeuK/bYmOSQNdPub+JDYCNDofD8nTpmJ5JBzl9yZMZ
gOSIAUgfXqK8/DZCiLQKSjWzfduzRWdTNr/GqbnLc6jWLiYZ0p/KZtyMFLbCEQPWXN/A/+oowILX
6ZsSOHU60NxlI8ZO+rWxGoIDo89+gcTJzN1NkEGcm7zJWLiif7RdONVA0ClDJQ4NzkhbgJY+N178
XpcGcW3arvT0coU82VrrBRRuyNaAZIgn3oH2fxtc0HJU5PWdpESZtNTYR2es9rMskr3FDVgYrotW
pxDZTTsbd4PTzPSqxQmsfboY5mC4yqVzam274rkR0S7P7BMDkUQmLIW5B2M3DGiGO9L7khvyADGB
vqUQhzDSH2Z9+GQYJH0FYz8uZIwBZxy980zk/CYdC4qCffM6VtT08CfQbmgOiRSwJ7L+ZDLWhyp9
CKf8BYrOOc1zskvitKdm2KU+CMOeZivBHlnZZdtJCOiH8Gm2RtE+dA6ydWlm082cTbjOXVB6hJae
3EmwZKbuRVeUxlEZIO5LT2FmHdtqkAt3MuuFqMsUs0px9pLeOgYqMr42ugdCV2GSJJa3SbT2tSq9
Vy2eUTa5BAOYiXUmfSRa4nOheVHP08YSEtioYpzX1o2RDQ8N1TR0CdUjjRyKNRoJlD5oR5rrMSdf
60/agONVjCVumdZ9E7i46tot1s5MxKOnUx8CzniCwNQt9cZAZDERPxHWxIIRBjeuZNydUd8lq7xJ
dwZLeBphT35evvOKZF6qVu2cWBhu8JUNnXPb+sFda0AN6vsN1NMnUqJO1ax/NXuXvO4MWQRZZvve
SLaWNqRk/5mwCEVzL0ND7iLbpShSuSuoIvf9NG07M9vVY/9WTuanoJvOrMYeOk2+BZMnMaqamwRY
KaWtbUM5gEb86Oo0ZeNor3Jc7mIqGwsiOOJFhse0/1/UncdyHEmbZZ8o2kJ5iG1mpBZIaBCbMBIk
Q3sI95APM886J1ltY/WXjfXfPbvZwAiAxQJSuLjfvee2xpaQzsbL522ejRvVQ/rI833euc/ap+dc
xam/Bs52LRvXXTmlIRl7TPTNZo+uWb0qgp+VNxycnumqUd6Sedz7LvCWOCEUCHfpCUTzY0moPGGK
cxVJ/jO8F8YM0uMul/Hw115qrwMF6s2d8CqX9vLWexK0lr+wF4jiEkwm8XW3f/Ua54xjciuJ/CaA
L3taQkXR7VkauHgVlwk1HyiS/JHN09H0g/WABtdQlO2Ezbrm1U+QIDL7AhQl5S9EPWzlHl0tnnwF
v7Az6PGFm1BWF4b9hGqyiCF3FXWL1+65cdX7Wi1N1DrxrrHZzqSLz66Jyp56ujS8xgj0sdCnwTcf
bPbOShR7rcMPkkgAuRXxomK4v/5SD4on7pYiexy96s1pYKfyXsrVsutUeLnHwVQNDVR2a59wrV+F
9BDptWPMm2ScIovALJzUaW/OHgM/hJ4c3qDf7OK53BrWuPUKpm64P9Oii1Co9qMHlLro/LVttRfG
43XkUAKoF5s3ZKweQ1cce0hcUdzJ3dzcT1pi3JEP3U2j+axYGehHjF8EdBbO3jdG40RqSXwlbZEw
0Vp+L1V6g7Z2qmNvk/TxujWaLVcAgnv3NhEYt87ML9O8iBTSQlcG30oXYU+lQqxajzOd07PlkXPM
E7rFMs5CjTnRK9N8+e5Iwyvp1L0Z+/Bppl9g0W+Fbg9SslY3qqdgQKgo1vklzryN9lrGKMOhYQWS
dvuACHti3aEtdKBMdqSM0se1xIGHhpEUFTwmwy6Ct7lirDGJpwXEUJXoS9nGP9yarljup7/nlpqC
YBxfmAPBAgvIG5cDSzgP9sCmg11YINyzxG7Myd7pxTqa0ro4syq3np29+6K8dTFOBzp+9oQ9v0YF
6beyjAft3I0mTnpe1LixvYLkbxPJrOYsl3JEzAL/YYzHS+eRkOXYkHuPcTFFVXZOWhFVNT+L22LP
XKJppoJRqveYmrv8Lk8oCf20yIYlaon3j/M9Jt5/eKiz/Vz8WRE9Kd5Cq93Jwj8HbfaUmJQ2+FsS
ZhzXmWY3XNVWjpc+83plrYXlOYG1XLBysGaY4AKamYJEeWgy9zd9P/vZih99sJ/D9CSXdhe3DDnG
314lcRNDwx/hFhAhDwLYp4rIgw/hZ34a2Oz6TGNq+/RKSnKreePVtEiGPDHil3enEdw50HkLvvm5
DpNTGL/2fLUgNjndrQipJJqv1lUYMo/44aUBWBb3UCkG6NQUFhNODnM79Kg5Q3nGnPFizz7NU8SE
EEPYxzDyJKdMuRtHZKey9zdSx2eM7isEqSi1643LT1e7TB8lIZvFIhiov3LVvC/jCBoT6BPXOqaP
62RxKckIyNdQRNmOwDwbbDAsaSnuBi+OYg57QSdeYqy4bgyJBg8gVTZQa36mrcF0b7hIisoH1XG9
K5corY1VjYfBTuodK+yqa67VWAAtYBKUmAF1nUvUjzUvXgnfUKPM/6697gc9IOt8cZzILLNbaozt
JnTQhYRRfvCMbGZO4CVbQzW836fgcCs2pqPXmvD8MtNWzsvEtJNnO0i3RXmHNoWPY/8x2a/jgBCF
3jTwK+Fi/0Trx00sDpW+A1NJ2YpZRnWVHAIn/dEpO0om85vwxz0Q1N3iZixU9QcD60NoU2/cmAzS
yCvnznrIdGQQta5a9yhcepB9WtPh8g5Ru+TBOqksf52VnrPtHWNbh2wkw7zjiTPX6SCfoUrvAB48
4hqd10sLIQSKVbyCWPDU8Wv3I6YHsD3aSXe9hCqRJXQd1ccak9BUBI/SKtHuzRvXvmvOvIzg6M7U
2XHkfnVv6YUrLTZF6uw95W/JhTKSiv1pHVQhL4yCZ6LRUTdNH5z1CcHW9QM7OvVwFKG4bKhz0Z+k
lUiGhdYPnXWb2dV7iq8j16SEM+XElVSZuR6amJB8yThTZCUYNrNIH0TuY/K08JKg+bErTcWjD0+E
wsbgR+Uk96i3YBA5gE0erIeh+YHMt2bz2JseK7vKThNjoCQbn5Rv0I1sLNmuToJPIO7bpLjXC5uo
kgWIctvkoNGOd3JymUchcG43AWqNNZtpf+VtXDVvenARyqAmq1+nIfyQHP6xH6/DNNjRGbuh+pMp
8+sUWJ/3qucEkAAZuZOEWObZ/Z7SXI53QjHOZ+HIslkdlNHaq2WAHpTdnVqMfLedSOnkE+uxNS9+
DuXRHfOXTvRRmqYvUxbPR7dvLz0UiBUToW0uxq21vKIm/EQJYrP6AtQRUfL5uzHNw6TaI7n/UxtO
2AjDQ1318uCl6bdhmKIJ53zgjru8rXYN1OjQwKDRJMFOVC0h4ORxcZJjnmbXwbAvEwHzNlO/TEgq
vPtdlgx0ATNXUDoo5fwZi2I3DoMDXyHfGF27NhP5y55LnmM75tRRYR+q3PnWtzrcY0W9apW3OIc9
hyY5dJl5xgUY6v0SB7uWG4BNTl5Ziku9pPLL/5aVId1CiyWixinDqGaMdGp0or5PC/veXEiEkInj
hqZUdy2rPkWXdfTe0ark3E+fWpYau4yi7PU8EoUOQ87N1qjlpV6y+qFNdPxuF81wEEyOrK7LH7zY
Mbc9PPTVUpvlVvooKAbgA6wteb6tnYZcl3X36y0pcNScKR8hk3Ei7DDzSKmpXnHaXFZGh880sbQg
klnj5IXljA1lysl5gycxetFugNwF6zywjf+HitD/hvX//yNTP1rpfynX/q8/paD/Ktbe/5O/xFoR
/kcAYwrsKs5Rkxsnaba/ZjvC/g8T/C5w3gAHfwie9//Y+u9cN8ocEGyBxTLGuUcu/1OstRB/mexQ
WGERWPbBu/5PxFqaLv5Vq2Uu65Ok40ez+WEC9w/47W/zwk4t4WRnZJ/thRXeSGHg6zjYJNzjjj0e
iHU30UjX4LXbKwyJG62y1yCj3K7606RjtOaDadCBgfz0vZcj0lS5r4RTPIHGnracM66aJuyTkZUm
NhEML5jRHkeuIo+5upjuN0n5+Q/sOHfNrz24uZUdEk4mS593j7G5IPtkobu1B8GAJhTUnBsE0ltO
labdvzdhu81q1V+WNtyIRvBOtnJWy2Cg59f+ldTpeEkkJBCc9BsDXRbIS5B9Tytst9o+YjGAhu+i
UmDqwJTGLfnSq2riTNjgO0tZWIYRunmGK5Ks2ni0i/LF5xK0anUB0GAKZNSF1CCDyXmIjRqHvDFu
Juj8Ksm/pruIik5zmZKqeJ1TigImWWIkxb1vpz+bskM8jb/cecoioUFoNF6GtS2YDindgJqY4zrR
01oH+IpguEUNyu8ot0YsHvuM00LgLVx2vKxDONLhKumntdlgK+g0PQMDNJbSLbZeOz4YyiVplEib
Uxzy06QSXPE1tQHFtzm16bBoRBRyqj4o/bOZLWsXew2tkg1aYnPHk3VGvDaB9IXWkGxZQGl/XDBR
Th+x4Hqfd+c5kyfPS48Ses12CQg3dWCBI4gvJu7OmL2KeHIQE05NAkqe5+mcUT0dJUubcZepyZFC
M1jCoj2ppG9PSW5/2tQ+b+kF7HY69HbubCXnOfCohvWcqHB1eBJYZLFJ+y8I1/SekfDy76irVG6H
NrwUcEMqt2CFNMbIGJstnE3MPN5jYuL8CuosXStFrwldBTzKw3jLTEwwY9H/7FCc1jylTPySKEx6
J2qYEEaxwvCzTOlTx9loZ9O6QoCr+WbyHn7gPbTX4InOqspOOEjdR/RGziKVDyOuCDnOsHGpIT6G
UxvuY9M+2ZPlPohYIbdQnsBzUK4xEURBxpmo7RwqKWhbK4bwR183ydlxrK/sDrjq44U7u6buoHNC
YGKmh0rtpm5Ukvffz2W6D5NlzQsLiQa5OvXwRpn1Ja2brdO9Z7RnbRtz3CWOaaxlPw77uV4WlP30
q85ymmx1cCTEhkkdBT1CebxKwtduWWfHATqLMwZ3w7uRf4g4vpRu7e7A9PU9LQROWX8bDY4ATArt
rfJsjAaC11tPkcJq0rG1WgJ8ZYvtpds8TvItFo0bAFN0nGlXj7O/tsLEedX+masxpbjx4LwGaj0U
AWmCEKipKPSlY1yyS1IqsVepNufIDFBzH+vOKY/33rKVMbfxrmichpcgrG8aXrwNDsMDHGr3tNAh
KEx+VN0z0JSMPle4kqxrrSDF1IAlw1c9OA/4cjbOiCiBYQYkj9/YETeTbV8FA24aj4PGS99xl9KD
mXJkm35NfnwtWbUuJSOWbArC81IMYjWVqUvkx3xJasTovnyrUhSAdhxkZGTdUzby1W7ofhtN8tum
yQOGm9p5yjBWqSNuoTMu27xfdmMIvrzuwzfMwuZxGa9FzAB3kDibcjJ9a5oh8O/G8pzTp4m+hyGu
12o3ac6HeR1v7lGuY7iUqOljmO+YMFOIYS3L2nLqZZ8sIvLmtqCD4/UuxB3KIG8IY9j1IfXFQ1qj
UOpeOk8F3L4s6b7JnjqS5nNwaCgJk7TiBq45hGpMqlaCdJbf+S1OMRFtGjFi9mZzzkeLAt2lPEmX
C7VVj7s+0NfGo24o9WjBXcagugzNKC9VcYe7MQJwDLF1/Czd+hB316FVRvkcOFc3aJybrKjwsuDU
dcGnYZY2Ky//tw6o07OosmeSmsPFf8OU05+VsJ9Fyriisil2oDPXhvLB6Senxmy+x3YhtxBBaAS1
CiB8EdeCU9H6v1oDPTQICv9kxNl3L/03Xdj2P9PrWMhsevJsBGbgKvY/uzRz1ytdaYCxGRU2sbo1
qOoo3OU4JV774Mm8QulGVguSe4RK+fo0qd/tPOG2ZFWim67c95T8rkuW+dVfn3Z2jUH8qfTr7IUb
Z1N1OT6ovLou85D+m/A91pF/me3CgXEpGjAZMfOj245///X+dl5IRFotbuunUTPxHsoyzPQSdkLo
E7WqbTwTtf5FMfHB98sPzg9kTJz7y6OYmlVb/gCk/60ZH/yyBcLe5ghPMr5UlBHBD6C4EjPviOeQ
rQqp0IY5Kpz0m06zE9s+8bsB89UYuTmdk7Qn/e3Q9n/xTf2zovz+i1mWxRnIcmitCf+YYP72i3FS
o+TJrrNoNK29FZc/sIFscIoZdIenjIFKrsMKynsteOs4pblKS9veCOhuW8uZn3q7sqLSzzYto9FI
3GHXuCguSauRoR1DY1FsOQot6V4y7NvXI3ftqWZAm1q0towdBdegYu1aG/gp8J+QPYOzJ7xLNybv
LAcw9ypeu+bvrLP8TU+sG/WFf7bnztznU7wVtvVSzDO9Xh7am+P/O/iD+c9nHnMSNiMbjwDLachc
/1+f+VCDHwIgM5GzybLbHPTibcrPVvKdMCHqSuyRt9Foe/UdLEa4UYx3GDXqhlfPP+1UZSsr978C
3elzomqbonP8NIl1zwj6LHcNt3NOyqz1aE7vvrJ/5sw4HtKk8+91paxsA/ZeYOlxgHlG9AFhFhxV
B0vX6QvK1VtAbu67hgu2GjlcPwADg9LtlBnHA9pJmbL5D1lMJY2e5nv+7HeY5ojNdzeOazN+z2RT
bMeMGDVTshbo11wcTIsfbPCXc+BnVZTlA6VPVg8JRs/n2Gk2pjeiluSp2LpLGUIcxlo5mMlR5TmJ
i0p0V6Yk5uNCyWvOWx6IUmzvWpVglFI6OJcygfo1jN1BNCo49HQlr2YUs2NplbQH34lbEvRfFWvW
ZtsDg+kWeIsoLtimVkfEzejExZ0yommzSm6eCAx+jYLXko9Pvi1DNO/eMN5DHf9UuQS/JyELBHnS
nPz76OYgYriXfnKUbZX/5PT+679+T9mw8f+5XOBdg7WPGB2gboT+/frxt3dV51bFQu7LXQfCCNZN
jOsgleJI4VdoROAySMtxqtr/9Xnnfnld39+rx+edEbc1+SPKN/dpCv2tr4zpBgFjvsn+PlIfzaY7
1zRoL3N7aiad3dgqvJclB4vZZMN0SmxJD9ecUZvMOLZL6W2arJ1X5HiIW3v+rGnLYlR3bBru54Da
1IMzWfVDeuia7J2iyeqwdPhbVoJQ6LWggeLQJN1rmyh9pXiri4B2xlE+hA40IFK3hlrmtRVj/pLS
N88t2+65LwhkYVR4qmmiOOnED25KdzRpgT2gFoT4wp+v8TQByLyZbIPHaTJfeP+X/SEomm3Ths1h
qHPvVKmE9IYMk/UUG5ozctOf2qU5eyOzF2XEyVlXPoFsvBhrZCF1zMy5N4EUxWBkGb+x05jOWTjD
Df9Wv2dK1589HF0+oIMktcLIbDIWddkkD1SlwOhY7H0pCLkOCcSCLo0jzzKMDeeBJZJtO1Pd7quT
3eZMnub8aA/IgJXhvRqCoC/Gv/zMQS2aRV0c/3wWdrZeBeFSgLnkaRrCB3KP2EqSkGiEY8ZPg9Mv
Ud3JYSuTsWB7tuk/IyG4BgS9nMMhHzlfMCPUw7zuEFfeavaPlafrr3loF5Cwy7S3sqWFvzc+tTaH
otKq4WAn2A5zDxgdjwmiutgjGhVrWlm4PmSOHZWLAf+RqHYk3F6+1GRayGf04WNYc6IJF/XgEpV9
qFz6x4O0FptKCvi0ltjVhvFSmQX1TUHbE02GbDoN8HtnSgil8cwyX52suagQV0tzm84GaYmm5qaD
NX+VB453thic0TkwvmHiq5SRMLkH0DB01EInworqxproS6u/Q9gafyqlDNrEKB4Tys8u1rjwY7fh
mfoxPJeTVTwOo6TlzKjZNj2x8QNVHbLe+Ow5Rj61uV3wro8FecMS2NmcUrmi2nkNa/DYwDQ+tHa5
Q1ZPT3bf8FpkZloE3XM4phjJPad7oQPnszGYGHDBSw9zGNSrOeDFrKeWfyrTPX4kWTPUcLs90tPM
LVHLtzArbG4dQ7yp0vgyUf55JA6EkWbJK73v2vhbxyNz+etrIYnDNE7HgycVPVjJELrHyBya+WRY
uMbS2vxmNNrcBu4JJJX/5DsyfcFG/+5IW13CubUplcw8mFF+XURt59E4IZ3zJNPpwrlxuvz5U9AX
5s4ti2/0G+iMYm6yaJNdXjhvutephy0/Z4RflKmWS9rJx9R1N4JJ47WsimDbDZIxzaA/Sk15hcWU
vG7q+q1waNWbLPXw198MdHGY2ySkq+szcHPzu1dISha6BixRNlfP5I4+ZVbkn6lJmVxlEqH1O+Jw
lXochQ4vZjjvkqRMDmVzt0P1Zn3t7h/ayQrPMllWIE7O/O3xqquwe7aqwmAiS+TY88tmD3iGB7gM
zHMVNia1aBpiKNSTKF/Q+Asvtrb9HE7FvrbYS5Ax8boleXHNc+3t3QlubsXGcY5bu97GWiVPGqcU
WRs/fI/ZS3yzaz59yFlLMtyCdNZPkM+zm9/o34432x9WhXQtFUfVcUmcj6JoDq3vJy99Fi5XOo1w
Md3/GkDkZGO5vEpFxaIdz7Y4ZDJ0L+XU0Hc2A7xxoN5wXBtv3TCljJ+z8fDnG4Xt6oNqzY/WzCba
pCTftVlP2BxJQGonmK9eM89Muh207sQLaLqwHFb/+xeH+7e7Gb03oxdpw+HLPQlDx3iauG4RsTJP
OfiJ3bLYt55ABqBehzcd711mo3yYmUozTSSv8Z9//PPVP593VmNv2Aa/6hlpZK5Lsde9Oz7YA5dC
I2PkwxpzKkgeN9M0HED4GJFxD1IA/jz1ZdLziK0EY8SovdtLUrLlWCvshM0sKVai8y961ssFZ82p
s2NxmWvmOV1JqcfK7rR1WGgQec0HeTQdCk4y28THge3kodKWuqry9OeTfsqnk+izo1W18pYqcc/F
Ye5qM+5iPp6+vpv8CwnO4JKkwW8AntyTeRZ29lhVO9/Jlm/S/U410vBgJfqzcGYSOWOQXEjjy72q
26c8pAwvvX8Q7aIPQVAd89H13iyo7yuLIlcvTKNWj8l+UhKXohF/qSyWO9ejn360cn2ymLZn+J1D
kW/tco6Pc92CdkibZItq+hB3dvsZxmzcvR9Xz7opoBxkJYfEkbJOLsJLsq4T5oUe1sSOaQq46fo5
zlzgrrb5C+XBP/35rBrD8UCUmeZIcPjnTHq+uw81L4q+v3b3Dw6qzZaoHr1i90//fEN06YPX9sEu
H5W///MhVKyT5O2MS78pkQJfg9G3XlT4HExG85i1lKAq9Bsafny8KbbstoR7QHmQ0guz+odOy021
+CTuQti/uC6iui1vfS+HV16U6Qb9tLt6qWwPXV6B/C5IDCq/yJ8hF6bHWg8TrjgD+RWpgt7iodos
wKD8TjJ4HvR8+vNh6POMdix+5LK9JKHnvnYqAZCQxNhZZy4TjjKH09iCjHBaujOzLmluXhxA6qZx
Y42xtWaw3I/bmKJK+x5A7vJ+Zvny154ZPxZYWS4tO8uWgXa+blNPnMRwmNDH3wJg65BRu09fkA4K
ucG4TXwaBxD+qJGq6Dlej6q+CNHLyyLQGJvU7r8XZG3QRFthXBOTMQdmp/deYT7yLQsBqBSRNLtL
m/psLUNoR/lotms645otgVr7YVbWL+SJ4WOkdG0Z3e5sAymN5qU5BWz07JN9+uyQvgMMkyHrcfh8
tGxA4SrMH4klckIGodzjZqUC7pzB9uJpNwiqOUvy3R7I4RvMmSdzHC9jUfRXFbg9uSALXQLXm0op
NEt8wz6LKqy2S9f4OClN+7FhG6DvycQAOnA+nNISt66wj0zeaLSckYtSN0hhl0PDkak1AvdiJKf6
Pjxaoj3EdXN1FdUnMoeLX2dGe5bhdHF7i/tqnHwRAj1AqdI/6rK6K96N/2pPPKL1HHdbtlQ8ibrA
K42eejW7Ue20GIMtLbrDagrpNh3cdPw+908Fdz3HzG6jVu62G0f2/HgbprSP4vHFzqWH+GqWub8L
faDV0iXgsXhuetO8DvaxL619KrvmJgII6rNdyE/QGscydKkOTULx4Bk1KYxy/HD/2DmtTtwWp8vo
aRkOmcAExKHT2avGVCesM8NB49g8umqSx3io4bZ7VXKqKpORred4J+oGFZ5H7JmlL0l2lrRUcAyW
34XPRbqQ06vrdOMhNamWZ6+V33PzphoP93HbkTYTU/U0eF6xbad4jMyKQyJUARQIKXh/BWHqHc05
p0sXgzmo9fn5PsvgYia/23M305EJNgIjwQaDr34y+vtRtFH7CszHWqaZ9Y0TKN63pnxOwzI92zFP
Eft8uesmFTzaYUhNaLqf8tq+FoO1m/t2eFatUUYCn9audnj6LV5cvzWlNo9j/XvBy/tRS+uRh+gz
Zun/NHgj4HHs3HcuhEBB4KXJdDkPynZeMYHvc21TsNhkNIbdp7+pHN6mO4C+MMCni0WLvaChZFPn
VbzPfPfLASxFrw5xY+SZN1WL9KFksk2KDYvWwm62lKL5iE1EdLNuXquk+WHSKPOR55QSSju+o2fm
5CxjWg2cZaButGKlJYI+bxvNxRSN+INzDHWkFI0wpCLIPJbvqrVuXO0Pc5XNtz8fkmVcju44YShY
gvOfD5Rzr8qGDSuZBAR7N0bQ9a3IFl34kJCEDBLd7IJAsqMtxzn2wtM86ZdKZEDIrbzeGzF9uIpZ
SJSOGB1xh5LCbUHayy5e1gHT2xMKwF4Fsz7lsEAemgbVoKSQbPaWQ9zP/rU3KHrMJ5e8ktTLKUhG
cevSnMkR4ug+BHoPzzB54flgMiLne9kqvWhT2z3k9ah3YzLKje1PwzbxaBMv8ByeK+Gfsi62I7Pw
5HlsrPyYyNzeE/1vNrLvNXPvgAilQ2fI1NPZ0dlBv/bx/yIDY9BnFgNc3ImbH4azbJZwa+oUHDq2
7FdFGTQVcb4/vdc0lhxBQd39zP4vt82zI4jl4sGe1HLQ7mGC+nHPR4bPLhaSjS/IFSU2LRTKGsLX
habmUi3ZS4qwaFu4AETGjmGE5nRuBuR8vGQdZeVVvUtFFbx5Da0u00J5ejXKeTem9j2MxXk9B6ET
ucG4suJ7DLO0pm0xBMUj3v0Vky+o4SNwc5U175MMa9w7AfN9Gs2j2rb0TUsgij7L46nLRQ5saaE4
sqONZE7yWz9b2W0JYGdUPco7XQN5SpeM7yb3irjJOi4D/cumt+DWsCfUA7LAuvWWDznyq4tMlm9J
jstknIcdqb1lR+gfa6jUs0c0BZ81SiFOtN76GswnQw7OcWio26wp8DpW9w+5hqnkYPMyjao/jbjh
YdmAjUpFSqEJ3jPUwbGiBYDMAPEZfNNBTOFSm83+uaoMbneNegSy8Fg7eX5rqXITfpZf60I95A6g
lyrBtesEdn5NLJVfmQGMxwlf6RCAwcKxzahztPMZH5JwD/bCMCP2nOmlnSv1YMfWBeJ6tZoLBlf5
QFE7lIflkORjffLt2qaEe+NYZvesrDl8xvTD75tiKMSe8pmGMjhCWfGPuYHlCLJI7t7vG9MuAE6E
PzAltTv4LYfchQKCUpMvcEw4zZXzli7kemPE4V25PCV4ep7qDLbyKuy8XTiU7VqEM2BM6nSywVCH
rh7i01QxZSzYtTadLMZr4iYVMtpormlDG64Qm+hmJ0h+8CAmXIJavUrGis9Vnc/PVeO/T1mVXJQB
izZwALAhVUw37zCqxrr19w9//rRMDlVP4FP+9g1gRem2HTwGgve/J2bTutXJpM5TLE5+yeuoC5Ji
P8Zh94iLNL/SQrltxrl7pEpa712X4ewgCHkIn4QzPAqUI1xDu56X2ltT2o/Kn9qvrhFYWfpgfvZH
9gs9cs2OC8Zxd8qOa5A6XKYC110saxyWifExjcs3q8zGXzbeNNy28p2DP+42Ijft4n9JAj5sWaq8
SRcLDXYDj2tqmL7OlfxiUN79xNh7HJvG+0jdMN0wL5nOnEdlON8Km94br06db5NhVOSfy/yEB75+
6/Jy0zaNeEJDQO13kyvVO9m7dAJML/dSxzJzzKvGzUc+0NiGTpt+V42NmyDX9a7w3Yd5dDJOhoLR
YaP1l6CRfDIz9a3sY72JdYtvisga9mi7ei3yNlh1Dm8pmYflqzsxhS9ma0GyaarXKaX81iqySLra
3WV0Ur5lCjklEe18aGVev3FVxc+p1XJKhNkdlsaigr7R0P5cSUEUc2+K5tNn+ht1NPmcU9OujJ9o
33WfsBC4hcO1w9hB0CKbQGBhiZ0vJ2UESQqIId7c4gh09pkeHkF+xlEjFN3k/bpgyMvQ3zVWeTJu
5UDdrNv2mEMN51PXvxF6L/2CNgghXa5ntz8XLCqLOc9gl1LgZ8L9Qa3SoT+0Wr078cKWNo9fLpCY
aHRTHrbujbDT81BUh8lbxqifiPwH4LUIkJZgYrQNWQk7c0uNBw6iBAY4d60vWVBaAbAwmd3N5HA/
mAprIEvQ90RSYMdIC7BKjf7kMy4OwkPZJ6+Wnr8Z9oDVvKNqw+YkPGPStxL7oR+CD6neKtPjWlAY
6Rp+h/3nb8gMqY+dFwvHAMSQxKwlQIRTBLzGQCzXWuBXc5IKZE0HbqQi6D8zPqoy/csNf9VO6a7D
O4gtqEaXERGLce4AJsEtxSWoEPNemMXRLTZV1uKcpQoxSsLyQeFYY3gIenXAat3CQVs5jX0LeHzK
eHxRElail1i/yE+vRRxsXYv/T9x7ND/r7Cwyv1gxJLXRCz7ySiJUTpkflfrZ7yzu2e84E5ihB+Yb
QZSrh1AVkEUEMIf7bGHnAt7ZMxrNnO040a8qwO4h6EQiB1bEUrj4wA98vPTabi8YrX801aNXvLkd
Q3Ys0NOuHC0elxGbxuhhBFymJ20WGBt0+akXErtADzcepXerREHEWPwL8DrCV7Bn1wCDqehKGP41
ooOaR2I5CoHWCt7B+fQ5zla/bsP2FasiulFu0A868VMPjCSAFM0eVdBYarNcvDn1DV9FtfGkX0SW
1OdyNIHQ0asFcitbZ5kC39etlibmNTI68wYCpyUrva0c/ye25l+iwtet8OnojguSygx/TeeFSv1j
KdG9J+uOhzJKXnnecpkyT0Y271/m9Dx1afLuOngjpdf8RqI+2UHBCAZD3MqsMOmaLu7hpVizMF0w
nW+KKiVKN9JaFsc/MkqTOF06dHst8aellmfKHeRuMouryKZwhefif7N3JsmNY2uW3kptAM9w0aOG
BHtSEinRJXdOYPKG6PseoyyrBWSNa5Y7eJaWg7Ia1Bri7ag+wN8LueuFhVvOMwZuQVIkQTQX9/7/
Od9haiezYNX7q4i4wWYVljh51BYIoT4Genqw1WAt61gwcpdueGImS1UDIg76/B7z6llUyHvSJn6p
2zhYpBUnb95nDjNCCJwBBhkjpKbprejlfupl/QHbIdi7SVGYFZQB9MBYhMrwnDU5AmgJob1oFGzq
JfHh/n4MRkFRmzyaSGLK5DZqsypF/0zxIFinyaFvPchTmk147z1YTEp9xUguloZhEGwlURoEoaEr
tR1UjQ6ISW/r580upIW0EInnwZa/76UC3yLZTZ3aO67GMAhbNlzojYeX1EuLRScZgGAoR7RecTG7
8WvRlc8W62PyVRQEYDRhNNZnC7LFqgsQdW9LSrDi6NKEEwWKtGDJ9kG1pavWsIJFc+Gtu9LdV1xR
aUClCnUAt796WVXEIzI2tktZznAaEvpHjJq3sBqxS5giYjmjUlOr2IF8jK+WkSNCQN2Zd3QLpHIb
yPUXrcxQZlbkj/Rm+TLDBU3TLGne2KwD3LHZSgDhTCldV6Z2jrsd5Tn2dEwITaKqOIEHazVG/n2g
+i9Bo94ac2/6TbAkiP1uTBl4TVId6aHbjpyolTNUCKkC097IDbG4kR5z0EwUML1MEWlkkCijDlxX
tAW9AkQK0iSwNxMbz0SgEeotIka8CsRn+DPKwjTHYfmiajhvMPvANPeHj6M5PrWQ7+776R+tbsNj
5Pksv4yASTnN5XZSSoVB6G/hJ7rLimuJChqSZXd8wvKFsjNHuZ4X7D4dAX4BKbNmgwBmow7XfCDR
GpJ/N2PRZfm5M9R8SJa5FGng0pYml5U2hInj0rrpB31Y5SEHSSO8+aDIyHqzbJsHBPNY0MczCTWp
UtfXLM78TaggIcZ7iiw83ustd8aWIpJTev1ZGP0uHBqkYUrHSKF758Lyn5PKJOw+7V+9ktK8Nd2O
QDA+dp6XodBlddW0T6HS3iBnonWWzir+IGxiRYBfm/PYYKFEo60jUj7qDHfVudWIESzG9Z0Y6ACc
ALn5VvESmFZKcayYho1BH62zAo6pmhDsPNIuge4LEpH2/TJEj+GIaYmBgnzhhpSuYuum9Dk5ZW1z
p3dys4om4gsKYyBY3OB8Pf1qbOXoU4n9cGGOub2oY5oEEawrzitUW3BqCx3PQR/uXFOON4WnaGv/
EcE+13c3dkejaT1OL52KF6p5xfP0zRDLm5gC9Ha0dcZDP6D1UIOwb4Di+vUqNMphq5blZmzwfgQZ
CU6To5ZJG3qcjEG/t+glqyM8MI/1eS3JIL5l5Wsc6/qyKaA6eEO/prkFgceSA/KlwmpvVSsTa2mL
2RV1otJvAjva9BOmnHR6J6WKvmrq5JPUjDbhUPCvzDbC2AW11jFMFwfjRCsLo07n2g2kBy1BIScG
blUUVBUCIZ89I+Ke2vXyLjF9p0hSsaoMumqK7h9pK9JnmXpieniXmUwcZLRHXhpHq3aUvsXTeOPJ
qJGatlu6QWct1Cw+ux13IBwZw0oOXYeWwcFVA/vOUrtLlIloS0Y35t8ofhkN2drWYautzZskUy2j
y1VT1lmFavHQZOG5axOE12iuwSoxBSk0vEm46sh73apu/c3UEc7LFRbIIMpu+LraVYFmej1q41e1
RUuF+PuzqbvfPCsha04tnoeWWKI+hOVVRDdhr9qJrdMR1YbJ+lthRE5B6dRp7XCAkKUdrHo4tf2A
Z8iwnGzwHsBpsuzNZNxtmvTZZICAM+Bd9KKjkJYriZPRswNywkmnB8H9gC1j22XiE7HiPTFm5X3u
y5zGddDdc2sohmDFoqNwOtYqjuI3+rpP+0dsqtGTX/feXe25haNFtfTJ4K4MZiVrHxCRlSethVkf
mJRCU8X2Hri3IXm1qJhZ/M0FUO+xsDr301gxIYm1PtmBERYftQqTHbzj3Lt2SaRssHIb6/mhp9oI
d4zgpR+icB/R6Ftq1ajcecLyOW2zRyUQ8VPhydKxU8by+zapSsSU1R67h26Q4oOaY1V0SYZEk2qv
mL2oeBklGXwmUtM0DB5iKgj3QZncBYmFRt8nwxhhfbBDvR99sto1yXavMtXncw81c1OXuOxtMlmv
DaIjW2tw86fZzZr6bY3sbjpqfRAbeaTL7fenxkDWaULRi5ufqv7xV/Oj+Xn68t/f+PYUlcENnVDj
h8+a/kqmaHQ3/5XSusnO7lDg+p3YRJBm7wYWxJyc2GBGBbwOsfBrHYAjM86oPMd2xBJIkg+2Xa2y
QR7pP+otJayoo4KMcVRce+gMRNVL2blHdXPuURJH4Px/eKry403XmwAphhHX8O+/qdGVDSwZ8/um
zc9PT5lmZ94VrtwywWcju+kvftg3/EUa0xaaf8/8vEHrcn7q7aN/f+NERVinlgzaYudOOzj0ycJw
u+B+fj/Q9/LssRRhjk0DeP7JHTpe2ayZ/fK5sFytO9t3G9/R/vHw+7YJuqPzq/M2zJ8tyyhJp336
/S+o9dL54uH390+vzg/ffsz0F3g3/vEGL8RsOT18+0iXloDrqvZdEFuFUzZJuUFTVJ9xq6wkqalh
MfNI9iAhJAINykCLu2s2dAwrxy4D+ZTkl6T0yzPiE/CJ1jAZlXkYTf9QicmBP+joh6aHsV6VWFFL
Zte67zqVMpI1oo95v64m2+j8Nzl+wXNhZOTZFZXGwpG3fP9AOdDXQ0lh/+2zGsVm1SPHzG5//06u
CcIhErn7/tz8AgujmJqMhAF2+rv5nwBTyiaqAf7M3zF/r+tGqDUsbI3zn8wvZF3Sb+C7JT88FxU5
9Wsafc78tvmPh8jSN6xg6Fv9/h3W6LubokfuVg4Fjk5mecHWbTHazu+bPz+UVMKhCSVYvL2vk7Jy
Gze4oN+eU+2y3bquRszrtIvmF9Q6lbdjWEGz/H0/6YqsbRn2hu/vnV+wcpOGmUnc3Nt7i5DOj0m/
5YfvqEs52XXTsvjtezvhFrtcbZkG/v4d4YgPO1UEdoLfj6sYW3kHmwdp53xcI/QWOybUdBB+3x9q
2bg7ZULhvj1HdSvco3Wm8z3voxpwBUJV9/b20bIS13u6Jd/e3sUFNuzTzv7y9hQcDJV84+zz23Zi
TrD2zahe354iRNQ/jH796e3j865MDpnhvrx9Vkqj5dBQFnh7qhygjUhGhiGMU3Lej5SFlIOsuU9v
H1+5pnkwEu3x7eNH30Te7srfD9n8RiXysX/b1ent472iqkAWZw9vn5Vi4z6GRnavTtERTIpZpePi
4Nq/oJ2TLhCB9pI93eDyQbrIWQi8WgNUP7+YRSTe12lc7eZXwXWWK1R3AowHb80xDmzKmLTh+VUN
YtKe+xUZpNOrY21H976kvMwvttiyHgVLgEbUNmBUZJBa0lZP85+SY3YKajt9mP+U/gzeraqXD/OL
MIaQCmZqv51f9YG/og5JvO/bkKppTxc6kJz51dJlhUzNgs7wtA0BpLoHO5VP8yPbKMonKsUwnKdt
iFh1ka0RPSrTL9eT4WXyPt/Pn9PlHWa90FUmgaF0KX38wrkN5mZ+tY09dkFrl6v5VYHKA9cepvD5
IfWy4TjmaFTnhyrr01OXGN8/ySLg/mJh+Jw3gfb7drQS6fv2kQhyq5U0upu/BPdg6vjwqXbzxxTK
4EPOrvzN/ND1tBJTAW3d+aGcx+meyRFNh2l7OW7jXedKr/Oj0C+6cxUUpI3xQ+enCA2qER0w0xtV
fO1SsGxo2V4RQz0YSkaTN2H52tusBtpUYTVbKseOjOWdqpTGEdcgVhEukj0denJto4pwWdMwLuQE
w5XUCfDrs8a4zP8n1ZlYzg/nv5vfMT+se7jGoqYxKnzjUshyd4ELNT+YP8y0p8xYw3qY/xrvUou+
UG8O4/zRo1sta4EpcX5DT8eRaqSCNm/6MJEbw76cbOHzwzEglkkS3uP8SZIkIzVALD59jt7W31Xr
/wV5/BXk0Yat9ieotv/9219BPP7150wfkhh/d/8JUG0oX03bsEz9d+ef/BeTTFVdhtImTFo1QDz/
jmnD+YdRUCcCR7cgqAmbN/3d+adof9Es8EQIanHsYZxV/jPOvylO6EdIm2pquN4E/2kmABXtvfEP
1mrYGDYnnNuQWREQ6YooZ1Har5Fcqk5fe3uK4R+1E/VlkEUz3RDjFcQkeSUkLNa5B+8e71bcp89z
6o2VNqcfduYfaPLFP5sTZZTyBn4DVWeD50DCH9TD0ajhXI00nFFc4rBcMZLfQv/eRkboZK61Q852
D7YWUDUkNKftWbb/Klb1HU8VfySC9+kgaVRMFfO9LYBFU9sH9NaXBfVybgOXUABEJ5QaiIiL+WwK
H+mh4f75L1fwi/58dHTOChtBnaIZhqG+103D3AktKq/ZcohL1ojoLsJk3aRw9Ht9aXXSOpK0pa9q
KzcglNQUCyPvd3n4rGQaFHTfGWG69IHukKTxwspwhe1x22vS1bLDu8BM6mVo+L86WtrkZX2/1bpQ
YeqbGlZXVX4XETWmfV9rtZsudasoL1ZeH6PR9q61WsjOiK3khEze2wo7pBGSVpHThAW0IrcVy8EY
0hcuiE+tEurf0NlnwFNSXTilMSKJQFvvKfsgiXcjzI8x7g5gA+8ySz+Cy7mXhnoTAkBAxfqYBNlJ
GrJNrgf3hk1OTaBfcznfZYa9RjyyA3y3tvpyrQyU+/K18NStays7w8D/NazH3nKIHWjGbEUu9ppy
D863dZ9L25oqjlU1OwUy50hFGgi/Y5JWJ7rKQZe1MYpw60pI83r1qGkN2nF3H0by1icRfLhBwVun
hveQQ2MX/T5DNDMOrHDyiCQ2sXJTfyOagqYjwX5PXuU/9nZ6ZEZ7UD0XDyf3w4DIurg7B6NLX+IB
hdfWBy5VWV268FnXiiK7jGLcIfdcqaz0TDm9QDVd56TLhyWB332AaBTbFyCtJ7nsn6YAYj03dmbt
XhsBFCBOnUYL1qxrVrImNiTbLU2lPySyuWs68QSHFE6Fv8e6cz8U1r2XkHQe5JfcGmE2DZ8119hm
sM4XYYVEeICzt6wKilveXsp8y5HwOqFZcTDz3LkUOXwpppc7YqSLYJ72uwK3ewAewfRwveufYsjU
beneV2mMJwPmrK1ssEU/6jLQUQjoGaFdtTtsg05ftujhkAQqvQK7p1ujJglaapHqRgTDh0S0K60J
XopC3fR++8Ev8jt4VfkqNE8UYeqlRomR6hmYpKnQ0vbVh1ijc6OY9RfyeoFgl1c/a6L1YFN771tz
aXfjuaNQvAwClMZ1BnXfkPAxxG795DGj161NlUv3lkIEu9DheJDfkybrkh9oxOBvfUN8wK8LyWn4
QHX/TA/ySyNTnau8B20wHiPSB0sL+fW0lzs5eTHHyolSdUmRXIOVSLGQ+MJAM+4k/crCbwUogFq2
hvqSD44+dYm9VL3xFLuht/AstOH1iHikKL/FFaazjDJ59WxNuGskTkbdbY2aolm08ScGA7N95Jc0
RJqVGljbHPv5ytA4dm0jWYsGYidCiOzoGiYKfvOVZgGWXLyddE4QqVDOWE8dRasZj16ubgy72TeV
u7ZEv2v07ixVuLRpAXjITzpcnY046nGwxRW6C6gsCyk6VfpFV4u1FY1bq4ImQ7OtLvp9IZtbpJwL
X/FXjTp0C30IFuNUbEr6nRESohLSwmHRNQ2NY9fvqoFLL26oL9C77oe9W8cn2e8OBa1jOcT7iLrJ
Cjo4nCeE1Fg6WH4elY6umqRsNfRJtR4v/VpjYEL9WLWsi+x1YSNkGZGBFM25iYcdvS2m5fJ2Or4J
5bfUy3ZB8CJ8avVFjpwP4ONo3ofo18u63RtavsiH7MWL5ZqemPmAfAyjHitl47m2vmqZsawCNh2P
kqXTE6JoMB0jyD7rKICVlBGiNCIjU/Pkvtq0DVkVRrS0wv7s9v1O0uJjLW0G0ySRmil916xyc6QG
qTJ4nNysX4YR/l8u23p47ohyyeqd0mjbzsZ7oYSPCD5v8JaR0Kra187KzqKmvBqF7RIJ44QI5uzz
dOvF1Vhu1Op5DjASGSXazou+jTLxSAbuLc8rumU14tdLwWagbSWRhfWuI2d8VSofR6vf+0D4cDFt
zVyHLoggHYWo09hG5eS69EqJ+gmY0ilnn+G+7fBHerQW0V7d6316M8ErrpCU3En5gzU5hgiE6glS
E4H/MIDeIRqJ/ItaTp+EsSbXfRN58ZOQgGkmYh8m9HbUak24C73MmHpXuEc3LNOsj14CWfmQA0eW
zWrVIqbywvS5kmJpIdXxPVjShedn2DuqMxbXQ9QhWS9IVEnV5qMvRwz8HuGE3bUwl0HDeIAFZSOh
0FxaeRQgnaz23WiRvTVWdJ0DU3bkQDMd01evpU0onHeh7Z3RLAWsKifJXm5J9exDAm069l4dV7DD
piaB4eeIxbEiott25ktPUuUXKS45iFZFyAssoWkJHWsYgsSlNYObm8RXrJnYBzP0XWihy+zZrPIr
wtd10KVPaRJ9LEw8IS3c+qlKxtU+9YcMPsojTYTfrXyiZYP+wRAAaXG6DZ5hLabP0FHcLmopu4Kb
vcKovJbR6+D5e0JamSEl/AbAPmTfaOBPcFI/SHZ1NlOGXB9pvCQnJ0OzL1YW3gDnU+QsURwEIKvc
2mBzutNA463wb2ZRfKvqeBdP4ClXCm6NUsOPymHMjqSgZsAH4Lx8KrPoQH05WypdgGJLbeSFmadX
KCo9LR/4X9k9apk4zm5RuuqyKnemPZWq4DEnR4rX1+xbE5xbnIhgERLmHNrwxRM9vqmhoTvzbkGy
jKdddVctTRSSXUAbu4yPgbLJ8TiA8PNW3sjqUOj8ygDdKVOMB0RzIAYD6RlOIoqXxH0hPfPzHC3n
1kzTdHqyAVM1IQHorZrh0WjDL2ZN6sCAAA/OC6HaOgbQKP2StlP8zxDcDJ+PqiUOum4yOAuLjlOr
swdLzko3G+8sLD8IPjiehuixWrZVRyOKAMQQQfzAJbBovDVav6mbm54QhDCk0pEVhF14gpGeis4V
9BtJwzaiasX6KgLp6EW8TMAHbfYmuE37bw43MuzxA26+T1VS61wjSEADcwOsaVvBmsQ48tUOtMhJ
3OSausldadngKM3k5JvQm8BZ6r2yRWiPIhQBZKUZX7W8PeVVuEPV5OBZucgaB5B5ydo0umDT296d
5N6KXo1JsUiuSWI/BVw7nioThZskV3tgj1iEsJW9dC4N7ZY3U/sKGyBd8w+q4m658CBDjhBTkaBT
H2ISZGOmTe9LdHROAqNYa11oXQx2RkkkVGxutASNh8npNTRkh3RMq5dxa6xDFMmtZIxTfBU5v4nW
LfCufNbHwsGkr4EJQWIABpWTMVJWo2Xdxx4gDeqGiFf0AElze9DV4LXLCcXqkGgXGluQK+CutPzR
7LpXoX3Af3ibr88pU3RUhoWMYA/bOJE+PSUaDFrbpOURwCumM9NuCBr+mc/mFtlT76WP/pgefXQ7
CwVbLExpFUpf/SRr2akT0S0r0YO07cLMukMPLHbR2O50Ki2IgmoXCWjKzbT0qbuvpmGny2IKBMF/
+tSa5z4s/aVAD7ZXTKgUgosrPCRQb4ibEFuuSkYUERjUmrJdQc1jY0D5UAviRiQqcTjgOUPT/iL0
qxZy+zJifOBKCXWubaf8RqKky4zz2qtj0FmW+mhXWsagROVPUrwbuJopmArCoGaDN01OLv0/R81D
UGxDukdskWWNslJkmkFGCwzG4iZnlPGtsiwk8hYjOOfGOF0+boVAtctfCagdHYMJemGTdzRfaGqH
oj+tLAhP3km08Ych51uoJSPrNu1TgFiPiaspLZpYHNhDT2Jog43bpqC/ZCSmI7vZngZiYFgALoo5
WMucgmiwLBPBGsgrcmkRvurqfhggyXXguFSht5zGoG8EkEYBRNbVkIxBNb/KqUuQX4gcy5LTk2sl
N48V6sIKWafUqxajumKgXbBjmD3IfDj5A5fJvnwfm6jaCdBBzIaEXa24nyh5iI3A5FqS2FjzRDFJ
xu0CD9OXvlAovmtbtCTSXjMUnPHuN6yikMz9myeweBssgHoo1/BoWk5xAadkKM5wSxACiwF9bd7h
JlWYV9gPOJyQ8QzGRQmNU88sKzKSkyy4hSD655QFzMcev0pSACE8uda9ecn6BOpDLc+rBwS7r22O
QWe6NZUltytZ0z4gVrvv7Ack/xWORG40NQhUKeG+omJkJHZXpVLAZRPnPG3jWoko2xP0i1PAuMg+
NyptAH5uwMwSETV+5McAd2+gz2O4yC00WbQ/I8MMBgQm+OgGKfLxP6wIVkkc3KaIoMmbLteD0/je
nZLpW5nbFWuB4kgxkwGaU4UMqisXPv2ImL2rxPoF+8CqKoLn+fyIiQ2DRxbcqCNtc8W/9hJ1DWGE
t+niZPp2LQr3YbpYv6cplR9yr7rPQ+uiBPEx16lDTO9W7eCpwWpkhNfpKNWUG03uylrLUgUNw6IU
d4H9mRyitfC/72AU89e4si7T6BARoRl5E2Unu9IQU5AmS9tCRlnUfw4ymHYkMLL7cvZ+Bikl9Nld
vhTioUiu1VA92Il/nvewrjA/EG2yS+UCfzCKniR6VRjgloocXAPXg4WCrNONP8zD7fweM7cB70H9
n8517CNHPJmniP2Lhv379aNxDC3GhrKRLijgdUe02SmWsxMFEOIYpwGs4nyKsmvZs51zdFOIyFiS
KAvQIfCNz/4Uq8Ra91o06VUCtL1IiyvuGQZvd99MHs66yR/4YVS6UIK7qXRA/nUXpPmd4javSfLE
7AnBpaWMC7cMj+xUltUoQBh+Xm3VMxARokXU3KUf2i9o2F58RDXzL5h/SmzjsS22qR7uzWgCFXLm
5QabYdva1/A+KTgtWk7hYvwIRuRzMHKjmIaPeaSQvPTa6FS7VG0/EsTtiq9yPFwL5peaqD9mo3oq
vWFnZ7DzVeY9UzD8fEF0OrmX05WZpcnnCiApPnAKaNFRr9kGVRGIdNpjzJI9LY9YTLblqCL3W/sJ
cXYW5jAt43dpIFrR1GetICAAKTaov1jSFnRInM6sD6OR4odKJIxpY37XBepNFMkTGL+VbRBMO4wX
1QcQ2xjn0RYrQdGiro5jwNVWZkwk8+IU2t6N+8NJ2EjZBgXTW76y0KNNt2i00VdPj4/TXFGxpJWm
VwQk62R4sW6ZZrhtMNxGgZUnOUzX/zwxCqa7ZuCzfcVz1nqXRK5JTrBfhlqMC05rOuZMsCuvX+UG
DlLf1phul+M2VVvGAOY2PmNlUjL6TLe+LguviRTedHzzekQmDaeRnng3yihOZ8RHOYxuntQ+BLtp
sA8VDXkOIg4uv4r2xCIsp8Nhcg0M1IUX8X3TNPtMUV5dpnZLr2VpUlZfkIAXS1MkO8JqllHVf0xA
2heieO10Rq64cTSXe/TassdXa6zOMdYsX+lWLYZfZMhKW12nMTXj8I9sjlrKJ1fnTJljXwuSGmXp
W84unq6N6aqNkhLzacW7e+o6nAFuX4Fn6R+t8sXldCuT5Iht9zJdLqndYLgKztPgko5QOXumKPMn
B2F6mka9spyOAze5CJv9Pdixj4qZXiO4+FG+7SU67Jb0PJ/ftivFjocgGIzuuvcbBLQ5PA1bWuke
A/J0BMcmPc6T0SwdvsQ4NKcZyrT/fU4T8oO2WaJf+1yQ0FkND/rEWc0gMA55+VmfcL9CYgzC0mx8
o418Tci0nq93mJcwa8zMQYTfsZT3r9PRitJ4iX3cJxQcl15fVTsQHLEjsGwYoOWR9+HWzwZamtlp
2h99Fd2w495zawIY466GzP/Q+f4tl+NrM9VKsC09IWs6z5XpsWMEMzrj4GXth2kHzSfIdDfpvRdC
XosljTA8UX3xte24lTYW+6CvuZyGgSS7lHu+DboZ1b/LDSVDctiKlCEDubsvc1bJdv7kC3HG4xIt
+36M1tNrxFv4r6y3ox0jipPicdnGab+SdG/q+JssUTOfvWrJ8MpjsA5G4kN1s/oDfFYoUz6p3ZQR
F1JjPJdIj5dNxHbkQCD8im3UO+xrcLM2SXRsJRZNkPNsJrswhCXuBWghR0zx3AVrEuofzNoC/o+H
wKysCg2o5KjT3R6hcM0YCgxnGrUJUCeeiFIgTjk72ELNQVHmx695JLHW1eGHG0VNDbHnzqQ0wMlh
g+3DRj4Xeg1XWqFdWhY+rgKKc5/Cwij2dR0SVVk0tdN3XblQmig4FDpGCcH9sqft/2Eoig86gdFf
/BAtERUxN+0/yiV4r7qCqFPZCdSl9qRAhD8XWRyvLeYHdwllYMT/iX/Ay4Abo0u/NY2u3qEkNjZ+
Wn2Fb6fdddNTvYHplMzC+RlcZge5A+0AWkyilkas+PrPOweCBtH7Gjx6tQktZSqmKRvvMD2uBKum
CjBNTZXZuI3XeaYvNcNdy6BkUFXljPTc2zGIhOsSQ6epfWr8YiN1yp0OtGjemv/qG/6ib6jIHJY/
6Rv+229//dv//O0/fvt/v/373/7Hb/+XR//63377X3/7l9/++tu///Z//vavPwbFzZ/1d5io/he6
QSBDNR2EmExo0z9aiirNQVunJ4/XCArPlOH0j5aiqvxF6Congi3oyPA6XZm/txSBiZImLmMF0i24
V/BE/zMtRfXdqaeYKm066FQmyFQNG9z79k/cRJHWSYlDaN3VIHXoMKNrBlGPOzFqxtasMB51OjXR
1g98AqAygMWVUt/DERnp5klfvW4KPKlxoeW6chhGaWP6QXUaPC04lRD5x9HWXmVlnAY+D9JdUPtH
HG+OTVbxskiHdNHQdbkLCQS4Y0HyOdJ7bR31ggw3vm1FUtMDet3uF60v5R3maP7lOn1KWxOyDO51
ev2HRmVWjnFWEBQNNzmXFgOZCA7C1vw0mF6+LnOPkNM0FjuIH1j8SNd1CRJdmYJ4AT+YmlHE51Ry
vKM6HG780SudqmvLo1rRjgIiMpwC1nLUvMvDD2fdHzRYpwPyY1AXB8wE5cUZJmgzKtrUhfxhs2Pm
+mMUeJlTaMOdWudinwa4jIjdWqqRCz1BY5YJRyT4RXuT0/Td92r0VOlw6mSVmYbyboyq8Q8CoUGO
S5yWtu5c/CeRBVLaVJu7sEPK+/eQyi/9f/e+ZX/wQ6fEsZ9/qGaqOnA3TYVdJ7//wkggdTHBSDnk
s2a7VloqxdkXCLxyzU1/sVPFP/86HdYVLDmLirdhvu+C6r0VkvhhId0mdmgvJ0MGW344uwLhsxZl
xklJ7RbfUiZ/wDW2gvYHerM1jm6nfGxCIT8wKQPppBJskE/rkCQPfnG+/vNxN01NZfgQikl65KQ/
+PG4g0dzjdoFnFrnebhDcG8gzAJmD6AbXl+Jgt4r7mmwh7+AH74XHXCdIDVQWBFY9ImJE3r3xS0w
GtsuuE5AiSpa/2ITh3Op1Sa5mDB2fbXRTsL65OWS9mQLYDOmRb7H2HDP17L4sRiQ6LCojtbzw6aV
40dIEBevcv78uviDQ2hx62TQhMvMrXTCOf+4g2wEHT7zGRgOYyQvbCrHR66Mb3Zp4mSxiV7AHSuf
gQ1IRoIVUU3PjSRjEKtEdBBo79ZJ5orH+luuZ5cqrK1f3OSVd+IN8j4VVRMK/EVkJNNJ/fP2RZro
EY9QrfXU5qB0zKwVgul3mekrK4j70SLj6trA9YixvsjfsoDFj0tQTCoN4drogMFo0z84eE2qNVAn
TJu5lkgb8iQxFLM2imKU09SidMlftV2yLgAwfaEOT0sgicy1FjFrnGm9Vdovf7H338kIpl+n2Ygf
OEl02eRu8vOvyww5twn6pJw9tQP7p07yqq8RXAYvr1ZeJO+8SFTfGoUioR9dAz15TgtAcFCSj3++
JeofbIluyBonqmYjwng/bih5kMO5tii899w3bHs/1jIO706+MGz6jtqoyJcz6WhIen0MbapIVfwA
TtA4jqFEIo1GJAwkR1a25mZA2/ORiLnlgFH7XiMMSjPGbqcMpCEwZRwRaIbtqXcJSqg84rQ05vWJ
WmyxPPbgR3B0K0aCIEJAHAPS+oudPv+Un4ZIanDcvgRMJQVOn/XulB8qGXuPNHmKTCSEAyfYjrr/
1jW88aBVrvQkVd232oYDnuXDGuqItujolex8bSyPxB/DiFZ9c1cqyYMGwEER7j14693ARPgRndOv
tndCoP88pEPs5FZLcWKacDB/+fkkCVw1GblpUJTtx3Nm5+FeRO0jjniC/ILcvW/bCAJIYoZEgNUX
O4/cA00asVFSmMfy+LGHDPEpa1p7rZhGz3JEvJZq4D8JVy/WLJjWQeCb22pQcxZLBrRvqjzkRGj5
HUYR1KBMqR9Mr3zIzdAE3VSbhyrs8ymRw3/JwKY4ccsR7E3CQ+rIGg9hl1YrC67bukT0u/aLtLt4
GmFEnmaB8YOt4lC0ApeJEW4HI4zAaQwDa4HzceMrxnObtQAFq/ZLgkd14fq5fkbs+DWXpeDJBzW8
SiN7l/LTnyzS8zK5e/JSy9jJBG3/+UXxfoXBLUOeJpK6PQ3i3D7e3b2rVM9AKbMWtNIp7GXE4yFf
4QPTjG/bz23M2gk0RHLwWKQ6zIqYFA3qg5xbtGCDb3Ei6Y+ZpKq7X2zWu2sVcZAuZEZtoeD/5yx+
N2oMldHIvSZ8hwoK3LWML29UmTWQqqoOndlyowhaetmgk1U13NGDL5Nu/EYUEb23pv3855vz7hY7
bQ3zKaYceIHZUe+3BlltDcAoI3k+F9Z6SM0Fu4w6UrkOR3k3RNKXpjXyX9B5xbTrf7iImfqz5uOu
gK0Z0DgzkJ8vCt0KYmAX2LNBvHlnd2xxUiAnWikTXluV2tcMNMTWZzmPY544n+kP/vx3i3dT4e+b
MG0AwwlD0/u5BVQezlQXcnPwKiiGR0MuXzqzUBeTNvjY5+lKGD6qHdO7mAoqphac2i+ml+/WIWyC
qllI0ISmAx0iROHnvVDpZtmFQw4mSuq+uiojp501XyGo9r+YJ7y7DU9fpKPR0xg4dSZU75G4/hDA
eytDD8pTSBxI9IyhyKG/IRYlOMRCtpnWVF9o9N3/+U7+gx9oGMKQdRb5FIZRgv40PelkVJiMZdIC
HGQI5JZfSHgmATLT//3iq/7gN86RwRxSpm9MOn7+rpg6e1iphu/kqgctskj+P2fntRwp00XZJyIC
SOxteS/fkvqGaIuHxJunnwXq+dVfaaIVMTcKlcMVBZnn7L12f2t2ZrQP/Wc1bV+MvtDPRRUZOx/U
7oKRpXMB3WwQbucNXxt9oooFyfdAl9gnNNHf4UCGkg4ZpjyjxwtWhufbO/BsWC/z1j0pRrrFPAOS
jjzSCSkWbyuD/C1D3fgOBThomasBysASG0idFSRVlB3Z1YVPhFAar6VQdnZtqqBVkAB0lehXXiBi
GgIg93Jf7ONa6hAs++YYp80tAaPDsi/i5q4QXIp1ffToFirj2vOL5KWyDPQYgdlusKf/cBhJXXDp
jheYIuMn3+jVnIEzyZgI1Ca/WUNlin91Tc3qFrttRSxBOLrQaar+zi7J/2qdL6nTRGuCiD+TmH48
hwzOWAa4RMcz4ro+h8IxCaBhMojRivbJbrqnNm2eVP7/9/nz8fSZYkqm0ZxGgLxzvWPYmA2ZBRiM
ay1inqMZj75VwMh1kCPW3trwaeJW+QURTv7JVeDDFZhDSu6KaSMetjmyVycu/W/bAWFKDJBCLpir
NIsA9eTFMQGQha6uHrrGWgCwX/97h2dR8n+vwfRBEcZxf3ShvF+vdxwsYup0jT0edISONlI+i9bj
LlZkerRqktgzG6MGxslolwVFjvDDxbTYy2TLcFNb90H1yXRP+38cCu6J3IQcTObs9tVtoc1ixaPX
5dNgyIguJicWgH55UBWwZaPl3A9RSC9HLZJzgDaLJoXZwvYscIfkSMlCDyK/P3rHsLPvhrIODnE6
jAtijdrdv4/dB9kzPwGbHwIRkI6gMHV9tqR63zkA+H2ELFZ8bFJoUr7T9b8UEtgGSDPgSo2VrEk9
DGIV7LWZ9jsuf+TTRd6PdRAQDE1NE9aC1xxteFHLAajRKRxtZmkK3esRAAID+oa3Wu45URv/k1HI
x98xhxnRuqYCC2VXrkbRaQqv1cXPiN5yeML3tQ8rmqU1VE4+hgLL+OS68fFXbKGMZ55kMHugjHd1
kmsR3E3in5UJIjL/ih1+yf8/v2I8BwgGplqBozLw/u9NoJZo3C3wEUsawki0/OZ5AMiJVKLMzpW/
bqAvrHzViXHMpPFndyCW/d/fE7B8w+Cosn8fB/qEWDu+0CircZc5TBcqmH+Hz3fx4zfHOWdQM9eo
hNnMgP67i3jnw4rcWgWXvy8OdblTXCoSuXdLtzU7RkH989/n+sdvjjI9862pMsto2rk6pERThGVU
4/JGGobWimCWpTGJHT/fs2m4898DyAUYlyQqCwNty/WaajsdwjxyvAV1CtR++OLn4aBiDzeEPBub
f+/X/2NtzlRNtFxMJdTcrq41aZcXg1f15FGbEHwb6CsVJbagL4jJdqr2k5PjQ5yGDl2eo6iTkiW4
ss2xDn+VMJkiYloP4MZExEwkPdKBlH7q0pI44srMKO/KyTDrZU0EwgAjXB8m3xNLvViVV54qPadq
YGc3hJJys7XlD9pvJ7VOdzkEkzNygFWfDOlGzyrrPq8RMv77WH28ObLF1PJdiqA4fq7NJd5ATqg9
AL3W66RYo4bCNRqOUOK6ftyrAZkDqt/DwxfiPrHsT4fq4uOJ4VjIsBisazBMry8eohgHLfC4WLVR
423tQf0xD9owKnRQubqtVHAfqKX+oMbquDeCkl+8EX+XTS1QWgAj+vfR+HDmUBPWNNugnqXqH4tu
cRq5Q2e5CvCH5sLBCFcKdS5gsUcb6Ogns9gPt0QmJ5BqUArpnKOmcXWaKiNIUYO1LepyvKWYUHPL
+SIxYIr4gUB0E6W289kBv24TCAor6BVIfHOnIRFjg/9eYxoZIRQsYQgOlWm85p0EPJlG0cnNh26N
LzsA0E0FxoE6/UOv0IlF8HwCx32h7SlPgF5AoWaPg0UvRB/9OwzFbuOFG9kH1jkFYEyDWH7WI/g4
oWOj6StxCZ5P1etJTt+IyrH8AldMIEnGMbq73oWIBVpHXbrklq2sXtobGRHRUcNH6sVDrKGM+fe5
8eFqyUa4xHlgweJW8GEYqUawL/NOMKT30uAcef0dsrcCXq0TfTIGue5iTV8SKxOuwUlIWNf1wNhj
Tp9HU/bE2ATNviFdl2qqb4FooAczpqay6rno3Ndx96sNcOmnFHAOkd0GR7eqz1XdNpR5SEzSx7rH
DoxoO1CD7FZq+tHni7rl0oL4LkWcjPBvSvkavmqKbLBlDPkqy+SNFevqJZCeeigpURlBhrG2BgWI
3tfdIA8DYRkhaPz3Adamkcl/7hKclnQsHGYEtC/MKY3w75I3WPFSGmE3nZu1sWEsX9F5aFc9c1+g
ctq+l6lGeinUVA/Yz5oJbnCbkcuUVUl8pw/hrQSe8O9t0uex8vVGTdMGl+4Nl/jrHwzEvi5TAi6Q
TYldIZPO0nOsr04DYLJ0apSs2Xih/A19KkTsQUlWO8kNY9jmVm/MO0OgKPMbdRc2KPiIlMrvud6+
hFjPkEEqmzbynlurTJFM5N2DUDUwGZHIbqik6YvEcr+Tp6PfTbA7sD0L2DXtLq3AcCmExUosTi9h
5+vfOWu7XYqOjYHpg1G4zX2vKN9qNAHEtnsknwiog5LBvvQJoyvNAjUt46VL0aOcdFo6HNyc5Sps
XXkzoJTOCg2TOMEXsh3cgzJ6pA94xP04aS62IYCcoZLZk60QkE4uTOmive3ob016pldPtMlFjUN9
F4HElkF9TgNbue1xUVL4xNOeSSrLOj8h3SsWk4vvJGQbHWpHhccsy5/4crrj6FrjwUXnfkxlsDUq
MlMVU/3SdspLo2nhXVsU4d3Y+7/t5NRG+QgU1G02MVKeBW7O+Cav0IUSH9xvoObisxaRs1dN+dyl
jXFI+zzjNgKG1mkjcu+8alhZWPBPmtY8BTDoHhXu8jsFdv6qGuLhKahsSUtVv6uz+lfRIznGRUcW
o4RaYwiCrBvd8A+BqZiHyI1tFEkaXnqqFbe6yJG0Z/lPIsXzfV4AtFApQF0qmZ9EUR11uwQJZ5kk
DpBTcuIiLNci0c8ATUj2yF6scgSPF9ni7Mj01sls7FxtZG884Xkn0qcvoyaUMyWHTezrWDK0Qt3W
g++cIyd+jMp82DWx86upI2tvTJHDMUWMng7fosmi7hT5Fm4QYd50jUFAm90UX/1h9QZqV8vbKYpz
ibtRbGViWrsqYC6ktm2w10XfrnIqX9SGPQFuRPyAmIVEPsg5U4E6H2WBvhjIeXsj8BN5fggnuHbH
YzsKdECNo90IO3oVLpQoGxHjsUyGVauo/tFp4uJLVuKS474TFSEwG6KdMEk2JXFCBnM+Am4W6GLj
mzipvppplt+4sfXbMoP8rq4Ixsvqm2pq58lM/W2nE60JCaRhHe2m9Yjd06pzoPUPdg70uWpye49q
a9eq9vAwOkq1Bgq6ZJrmnQH+xpskKL8q8LIPqQRZ7RdnER5pNrTIr8mdAPiLTDKBUTmC594JU4tv
VbeDVNwpn9X5PoxMXIcuA5VlWqbMEK5vgRUD1z5qbHfhIZr3NcbrRVBoawxD4YLN+OwW9LGEwPqm
ecHk9FZpzk/b89eg1utGqVo6g9pKUONzG5UqF4EILVaEnRur9hpRAHYzbv6Xvu4xm8Wcj2b4pTUx
c2RK9u3f1+EPUyM2hzEqAhGDizFjpv9ujkNGEAICbr6xCf8BlWB+VKuE9EX0ewX5NHs7Vl/+vcrr
4RkXWwqOGrGGlHBc/brBmZddUtqeqSykhONneEj7AcWJA0MPY+uBMpc6gNywf/r3aq+/aFbLqJC2
PV1HZBHXCpbIUcLRrFkteZHc/hwu+NN43KFqfp+19/9e2YdqPWtzVd2lwcxog3bn1RjUS0K9qQIV
G0jW5EcXaf0p1Ij4VJt0WAFOwu7X19o2xz+51gWlSUWLwk/u+9ff7bQNwqJaP4kxKJhdFSyMMm68
QaR/bvvExQdr0UAIDDQF2T4jgTbGh/vJjl/3COaVcnJbFqMVSnRXJ1RIsltOJAE7rlBc9SI0pnnU
rZ28JbZ00JeBSUq9LwTFVz9FrS4PWZUnD59sxfWYctoKWrucuhScPs6L+yH3pek07Lo1RuvBLvHY
MjNBcVPSNi/jbeoq5aXL25SkNifbREMXnicc1YI7/kOXdc1mbDA5wu+2PpkYXvfYWA/XG5oXUz1C
oyB8VR3AW+w5Q44ceZ6zl9Jpbkn6Whdl85g7DvFAhOUaWvqzSrX8KcR8UcE7pp8UoM98Vsj4RPSu
dHf/PmLX09V5o1BETBgKnd7K1fmqKKUWQRb1kL87wdlr0BmMpjo8xYWIwBdi9w77fsUQ86ZzG/HJ
7PB6fDqtnDE51Rljqq5d1xViAs8I4Ggw2HS0nvOU2Zmfu8YnB96wZq3W32NOvmIVwRzHn+kG4qir
X0RVktcU5CMrygSXnkgectu9t2wMDPHeU9VfIkZkmuCMO7si+0UQ+7BIfP2V+tgPtK7f3IrkmNYA
dTaMKyARL8Jsx12FWr4kpOI8eeQzrxWXUjmUwfjbT/JsqsEXG7ewKbYy98Sw26kbGeTdQvcze+9P
pgffzLs9rdknV9F/MYVm+OoF7ip2tXyX9eQt+BDdRoPkJBxoMI9ROTv86NfJWFw0pm9nvtZFm/s/
CQesdlX6K9LVFJe3Vy5pYf7Q4jraaqO2qierZpBlZ6/ufiuZbA94Q1+80Gt2RiOPqjW81urok84B
HQ3RiO9M9FzLxwGvE5tIPfJkpeMxT6pDiw7qWAdEfOUIiwI0zlxXrUtjluAFXqRq/CoH+WKaubsv
Iyg/QgkVInXKC1fLNeFkci0dMp/N5N7qKCipIgKqH3q7UXN2ZL4lm7ahJANAFfsGyrmd7J11zTl0
MQi7VSN7X7cEm6DFqhexVTz0qgE7CdT0zu10pHqKdhfK4TFr3E1NtoRGJtw6jw2xHTCGWYV/X5Xi
pzWSc1a41UWv5FMfuWsjHNzdRLzEnGAQXkC4BVm+agR+TiOkvIKysRjVHjNZa0N5xtOwsEZYbg1G
h9EhXBsJZJrSu0s6sTfPQfclMBPwt8xkUf1Z5CJBwT9YUl3ZIHinHOoQN0dMGhXxUaQ9i4VdlLte
pZ4XBA4DRw17fl1B2pKMdr2gDLdtiPBAGAOAhymIq/a2eDqwjelEjo9YhXAqJdG2btJvdRq9TJX4
TZb52yQEsF/pNtCEThDU0CvuqQj830wsEFFn+WvbDuEyFm2+Fn7x6ubes2Fk6Ral6nLw8f0PpRVc
GsKwi+5V94zqVAXjqtSwyI0VX5Fp3dnON4wg7Y6BxJT6swAHLxea6v1GUb6p+d2txoITsiBcatXC
hcLhwaSCwMy1nkHtTGwgHGreLMy2BWyXlP0uzDJAFmO3hNxkLmV2E0dhtbURSazqUHtWIxo8ud2e
oZonmyBLDijOiOISeG0GbTfmAbAS0QOhMCWyc9EfdLOR+JWLh8EilY1CwcK1F1A9cngW7Cg/w8eE
iWJHPROA54MSt3c4HG+sjkF8zs82rDGze8CV18I4g91ZszMhB3lFOoq7dwdwbUzm6thcjSOVoLqR
WyuWuLlQixA+juU/eEKdQ18u7JXld6PTiTTMvGyphxmuilq5xBE2FsdUful2/KSU0Xhr8Et2yji4
H7L+1pbVLy+zugdA0V87rmMJM9cXP+s2LeZNRR/crRnpbPxYruGAQx5taxolRSfhQ05UBjuJt2Cw
UtmgEgjESpP1r4hQSKRKQb+KPZ1ov+C1LTCyWzmJ0bRQwfQ026q0oOePoHsTM0hvqwC2F2T7X3qg
4uURXnlnD81LMcgfATY53F9xuyhbLT2DHUljUmNbE2AKlqLiEfjsjjBOpDNZganQVusl4hqHHPBG
PZDAatE/XA5Nae47slQWEUcUL2+7MDq8pg5hC/u2jQiKyJUXYOHWspfC28fBCB+oZvQaBV8iM4hW
eoW9u7Von7T5g1YDR2mslF5SBkOsTaDYE5C6MIcJe8RkZqN6RxCT9qa0mWHmDSalsn+sqmbr61G3
pCqCzbZRuQ+3m6JVn1tiJVZV35in0YrNU53UHRcKtz0MKRZGm4CmzpcXPAU7HUH/d27np6ByvC8m
ly1SZZ1nM1V2HkMz1XMIetc7MM6DZR/ioXgkDoyI+z5rV2EpmoVKSfs1HiFrA1dBtZQU3Wli7stK
c49tMGKVwy679ynYw4P2Sr7kWpksXQyrySDbFgFCKrMaioOY/hSGLCC9wCPvVWAohWHL+1IyCxeh
/zj/8UvIxYNvm8c+di9l5cUhwyX9Nyhf78bTXUoOgX+cH6VoAm5GCluIJssYpBx5aFxlu3NK2ocx
PTJMYBxVoIzKptTtoyOEswvDqucXJ/3nNOGKaahNsnPsKHh2s7xdNHCNz8S++M95Nm7GzJcPI/2M
Bx8Rpp62P6sqkztR691Jm/7M/3VW1ZEj6pKf41s9IPfMyDfvr/iB35/m98zPvb0xwWa3pcfw5a/n
3t8zLxv3Mkus6/Iy5HW/u1rM/Oar5/KRmJYRhHZmuqscK9CeQUZNpih/3IzQIWyNmlyM89/3l+b/
Mju7bcZI7nC7BMz1upQQ1LQugS1nWBLVVndJush14zT/eXvdEe3vtKm9zfxc979XtaSjM+6rxRZ7
+T5WZfYjULmMxaFZ30Hbiw/cLbKNpmXuM/7tfaQZ2Q8l8nvsuojuUrQ+h4479MbxXf1ZFMMBwF72
wwsqkAKlZ9zZJMbsOy9qNpaVdM+EsRznZTgtFGJrqLy7wZXGXlRfHWfE3dlpnXlIgIEvvVGAaceW
9GJX/LahKnwpBu4uRk3o2vx8QHgrtivV380PRQE+PPONO6vsrbsCJPn8NOqQcDeGKZP1dMxelLpG
eU3keFH099HoFOcqKO67QgQPKt2Oh7gPaQBGbrgPgLbC8wmHM3G+t6WaxvnS80jWGqLE3c1vjkxp
nuO2QdrGR+eFoBGNl2XSCsYn7d1EoHjSf9tRn//yAReghCmzB9C2hAEpxC5rk1pUNpa/Ki0SNcc2
3TmaL38Nqf9EgSd9tnpCQ/2YqOgeJ+ipTTWDcMHe/2KGwfd5scEAkcg3h29mkY7LhrCz27DX4XxE
urPNbSO+D+2K1AnI6j8t/TAvPiqICrPT0Xww2wqqjd7W+BAd7cL9nwp0n6ivhluBr2GzucTeVahk
ngn38riXt+W5dNXhyKiP+JQwr58Q67ztoet0S0Ir5PfRbaslTFDt1mOYstNiJdvFcckJUxSgHKVb
PRKyCsCh7BeRZKzoEVP4BE6iQ5cBPTWI1OzJsxVtldWVup1fVXrsSlEY+viveHOKb2BrCI9i9PTQ
zgx1j4qHxMzps8SwGse+5Kt2VSt96gR3ey8cXucXa+wzt76WHuZPUmhpH7glYOZlOfOf0nkaht57
mN89Ns2utUkDnJdkCP1LainkMkyrKdqIkY2Hp2P+HPllRPGMive2A6GtVasqGoLd20YUjbEOelFu
5jcnYVVufaZyf3agdJJ9k7jacn6zFVHFUz2BznPaLBGH/RlK/8/cygz0uQRG2AkRWoug9sGEuXr6
9ocOSnpCg1mApCvxl7y/x4wDQj7mt789CzI6KmV1nD/yvoT5HQw505MT6azg7WUlVzbkG377a4Fv
/84f/GupRYroTqFPA/iHTTF6l7V+WNz0Uttba+i8xn5+9X0/5od/fTgUfrnLMr6/6VPvr75v6PzC
/Od9X7IEdyDAdqJlpn2Z3/y2Me/vfn+l08ZLAz97V9WkRER6sScdW5xtWYhzV1j2sGgdBCh4CcOt
IslQPkQCeVpdniu36sttzZAH/xy4rcouugGu/f/9tOoRD1lVabb+65X55UYXW7cotcPbIgpbWHtd
kyd7qCZExbTq+X1qxc+gwlOxjDqyohbvy57fo4z+q1uW3A4GgETbNkmak46C5+2hQrbIeizMdtmq
xQVxX0/KXFXeyakvzoD6BgE3g/SZLTxSYfDGAnDQjCSe3hb54o6s9eDU0ggD6V9Y9w68jOPbQ5Im
HwvFJcx8+sC8SADtT5nR9Me3RXqq/sUOqLPPK53/+FnwUvdq+mcZomtf8cYGb+9426zY+uprlnN4
W4sbld/9RorD2yLL1P/p5eXw52HRN78Yf9V/3kybkpzemDjq9910pQiI+qHH8WejkpY2KTXm/ftW
4WSFfUH1F2zYxKImaSpbYKRT9/MmzW+kKpDDRQi7/duGaQp5UL6dln8+Qz0LzkPjpH8tVzFp3hdM
SN6emw8UWV3MfKh/796XTYwXJYTRMXZvy27FRNLIWnVHm5cOYwOZkrkB86a37SNaDxaX1uESmrc3
EnQUCfpL35b59g3WBc1Spw3/LJMZNOg/hPHb9/0WzEWJ7Ius7dt6LLOMl0Qoadv3bWts0ggMUfcA
x6azoEsY8acx0e3FvG4Mf+UyNEv513J7P25ITamS7dv2kdbcLQfFD7bM+2CMT39ojHK/GmKXSfy0
XBh62tKppfnncRX0BoboVmNIOB2DCmQJMt4OIPq83oaMzmVOGvLmfVt91QOnjpJy82fbHDFF0E90
tmmV2HnNvlZvm9qpIPyIZlsb6wxyuwhqCHSybO7G0qwvGrP8+VE71OV2aFG24xv2zjrEeMvCrLx0
Jyq88d+HzPnfQrzjCbI/mHRDpxBv2rjA9OeH0zvePt/931ffHsat6ZzNCXE/fXQOAZ+f8vkm5lzw
+fn5qZCnVIe8bumS82FNCH2XUu2ZaelWCW0eTX+y1A4vgpzyeVneoewgadaCZBJmG865NvW35fZK
X91FE2Z/Wu68lvnz81PkI/+19v99cP7M/K52SgeY3vX+VDot/n8ffHueEDPaVX6zAiW21aawAics
5V1lts5Fq6PV+1Nu6amXPvrm2iFdhq67o6fT3eW+MpJoRMaLmWvHIMme5t3WoE1eCMLC1Q8Voesc
sldKtWa5HPlpD00ubot0TLP9vLXO4FjnmiiH+dG8r9qUzZAT0vDnW5nSG6Z3/PVQ9ZS/DlU7ZUXo
PPX2rXbTB6aH89I8v/ztTfESLWgLskuirzSt9Q0AV2erTXEU5Ld/Q+kpppgKbwqsiKboimgKsQD9
fU6nWIucfIt6CrpwDCIvxin8wptiMNIpEMMgGaOfIjLIfeiwGWEONKdQj16HLsY4XjnhYkkewDDe
B1PghjlFbyRTCAcYgeggp2COAGiimJI79Cm0o5/iO+aHirk1q6U+xXukU9CHWhH5UU7hH0jETkgW
8sduCgaJpogQaHL+TTTFhphTgEg+RYkENqEiZB//2aZmihwJp/CRbIohoTBxLwKCScKop0DUAzNo
gXd+cYgfWKngw29bPyXDq46jfZOm42pQZU9ur4gbdFv8Oz9mTvnnP6Enz7VVw6T631Pzf2FZTPP2
6RPzx0Rl4roJAA+8LYtuNeD498/MK4iTuDghEHt//m0x8+P3T8wPiwK+l9GrTCjmVb1/Zl7f21qM
zM22UaJ/ff/w9bvfl60rkmJnmxzed3H+WOFG7Pz7rqQQ2paOTxbrX4flavXzu5XGrvaQ8nbvn/2z
89N+v2/S/HJR2rBdFWf71wa+v+XtcxBI47Vh9PbbEZrX+fb2eRF/bcM4OMeuO/z1zP++u+uNlr0B
OqswPDBCHzfrr3VkEi6sM/Q/P+zO/77L+d1ZWFr7PP5StiFMzyF/1UqdUaBa1LdplKa7dhiGvVUk
EIeNhhEqUuQvMlO+183Q/mYHc6syfgUhUQGw1fSnMCejlzmqes7CqjhIjwpv7xg1qisNl5aed19H
EPEAnDpQfNEWqJ/xTXTTz8416nvDQayDxSA6uoY0TmTgGuumKMfHrGdc7Tei/lnT6munlQdB8MUh
UvfFpYy9ipShuQEb4oChoZZDGaC9mV+Y38Kk5+nPFk8uT6P6Sc4zHgvTg7UVkvU4hL5xmlfcxaG7
MfuuuZ83a97A2goo/LLOaIiAoZLjrtDwXBp1Ta7JtIs0R4rDvNvWCCWxjVvxlNKUWNgoj35p3kod
wvb3dNzgdttfhkwVqxC4xgX/ybjvOy/Z5YZW384Hv3Lj/DXv/du3o2REKwtY0Q+FAIVFqtvtQynq
YhMWmXusfMs92jQqNq2ddQ9NiVm6LMbwB1zD1bzF0/dKz4CuA/dFrB1JcSixzr39GcjnSxZeLfYU
MqO9OpRr1cqyC1BDf09QHNVW0cgloq3+i6NWctW0xIXDTLlJS/IA4pJrbBaP3EQ9D3erXdZLxTPx
ujJHqrU8PsSAGU33odfc8luSR+OaBEqYWQyOYgMaodaFBQpS7qJZawAqH7pqY7e2crC4YB+4YX1F
OI98R3GCS6vBN4syyFpFCVJraLPX0S5ew4ipfw173e7IEUO0mOzjRKQ0ffUKNEfc3YeGPKgW+qEx
Aukd2ZDZTD0HzgWSZONVqsA874lzMebGeQr04p4YkpYZqbu0iTXS2IxDr4mnoGU5/A7iB/RNE9G2
2GLJHu+zYuIiY5c7H/LYe9T7EQWiCEm7y5iONkn5RSVim4MDFNAdrJ0T4nF32jrkhhI/tX7kP5Xw
Xvx0kA+yr38oLbBZD+LnOQvUihutkESQkzlRDvlD7QzFDUahYeMLpdka7rbEP+3TE6L6+mq1Sfac
9YW2wkHUXYqIbC5ThyzBhinbtqqtWzLYyIQiXO2rgwFVa7ziMZ9wKlpntwcx/aGYpK1KiCvGBGMR
E4RlsE7UY8V5fgYd2M/MBtjSTk+pMFy0CeZiTFiXbAK8uBzXc8nIZyMm/EvS3tYTDqaZwDDahIix
J1gMTakwsl+tCSIzQpMZJqyMDl9GkYXkB55F50b20bkYYMtqIfajxBmxIdhh/KzqDAM6jzKuLk9p
Uyon01Q6Ii9lz3jg0cmoxhkwJJ5j/OBrGVeAWhgO3cMpC/FmAFXHJV+kqrLCcmfu8ih3n8s4vJOd
ot4FGR50A/ms6eUDUXVRtO+L8UybGEWDHkaLou6UYWFRCD0nCN7rTIkOujp0PygdOxDDtQh6GbKh
PLa/V5pPNaLQwXaPOlp8Wzd2VgWF2TdT7YarhLJqCk9b2a0a3CKfstyWZEcV49RdB/HQBrlZ25b3
nWydZREXOMJMggQdqxa3Tt8boKaJ8vMDPbtrw2inG8HPYsjiS+ZG1mqcQjxD1Yi3fgYyYz5EUvp0
E3U/36TTwaoVBh5l6yXHpKUvn0uuvtTzNwnx7Pd4IZcF2NpXXOLKwipolkFSStdYcPkOG2QlMk7v
/NSVr2NrFIsgDksqaAZBNGUBM9XIDxGJjIMoT9S91z2ajk2Eqn8P+848+PEIPVqCtPXK+hbTnrPX
ifhYmDUBzKlMnhlPjatuMA5Ma+17coefYya9X72odJbUwOVJ/Od5KqEvSZ17e1VCU1hlbXvrD2V2
yNQcy1yRVyu1VtJN5zAirGAtrFSbDKA4MrMDwFXU4n55azXWSfFFf9JVfzhB8xTHZnjS+fneuAUF
VVKf7UOR5eENPvZ1qYuV4ndrzUzT16In+3LMZbYR08NajnftSIlyzIZ8p4mq2sVNm+xGx/fuFMrU
+Qh+uB/Kx/lPMjxaI0NCklLtowwj8YRegstuTJWtSDkm/aZvi3wF0Lvd1fRSVxhW8/M49quGkeHB
7qQ40WxymsWYOyBQwEeLjrA9yyM61BdfMLxww8nAkiFwoN4m7WZZpiQ4kl9s3IoGCa5mZetQ5P1R
L/XuKHulO1ZB/Orn1oukA9RYRO9Ienb3ukp8D/HTHafzbYqPlMhoGRwKK7UWMfiwe/o2jAYsnLLt
WNr3mS4fdAJjb7qW0s+gvMY0BrBUCMeX9OCU+j6PYIJakdwY2NY3DNrHbeX64yaWqnppSTq6dGL8
LhAYLg1jtG/cqlRWZVbQqs6ylzn5nes+/c3nYjp24B3lStUkhyrV9beHiq5BowXKPPnuM+ly7TPL
2zJw0DTSdLkVsXpTD0eZQcgfguCRrrS8S8UIRVvz7rlzPMzM5A4E9b3iPap2VN8Eid5foGxTJy5u
2FZjr3DZOmplHW7MBLgWJCt6Wq4J8jXxD5RmL0mQwcuSnPCyLE6SlHIUrOeIVi3KR7N97KPwsW2K
ybhZvg7m8xCZxlc8gNoao019MD1ZIaEWXISkkx6Qdop1TXcJTGnTbyKu8msCfOzj/KePMsxg4Zcw
0Jep1ZU3YwF9A1ybfutVNwzp0m3l5AJxKxotpIvEHtXdq9DqFkqv4u/nhww+jHRoVmBNlNtRaJvG
rLOXIWeKJnwz3hdb9nEkX8Jz1pSmzUVmkemY+5l+xl2jnYlHJ7DCpOlipJo8arUYVg6Nzm8JHe+m
aO217Xj+OupRjimFNA99oocr061CkHaeRQYmYd61Rpkx88qSb9WzVjUapIPp1mIRJuq+HvNhUwF5
OFfQa+/NHli1LXT9xgm5WGtNt/TDQX7NJNqauKRXSan3kYOJFzZI0z2u/Hib1Ypx8mivYTkHF99E
QtubVQUFjGSOvfDDbwi6vUfbklt4DsqRAntwceif0vElBLN0M+UukgTGjoRKroYY0FLf9fSA7DK/
5OJSD6ZxnOWrftMcS7di353p8mYH2RPF9otPLOjRk6RjdHqMVD6LU3pw3UYV8bBtHD39auWY1dxs
qaSZvxkDUMFG3qEEretNBxLbCALgCuVFtWXwredHzajO31VdMJ7IYdlVdg/UIAb0pFemepHJUamr
epfZjPLtFOigVM1laReAQoCnLzNDzzaICIpDHOTxLjLre6XCep4XWnvxEi1/DKmVUruy+5vUMki3
yxWVfA40ynkex7vQCYBh6H17VHQopgNkw5NCx76QxgWM7EatR8T8PmSQKIIMUkUmwZAFt0pug5IL
llPTIVM8gqh65Avk02Mj5tq5KcqvCDYh5DVy3FDB1L8Zqf09CeMbP/aGh8j81ul9dm97jBScoKzW
GgG99xGQuw0xPRoZIP+HsfNadhvZtuwXZQS8eaX35PbaekFsSVXwHokE8PU9AN0unVPR3dEvCJIw
9EDmWnOO2aGBIVDeUSI7tWBIlJeS6UB6w3YIHHVOKAXvSj/+8qq+vOZkYhMjA1DWnIqNEr04VQJO
7ATuriAo3bJpRo3OWqI2Aabstve2qZpNKyN3E8kBbP2gEsoBZr/vQ7QtjhfAGe997ZfXU+F2Cgfq
MlUba0afaACvtlkn/MfoH5N2Gl6IrwDQP6EdVtVorkOIvZsGI8Y96uOvsjWtY9/BybD8XoEodb11
3zTmvkSsVI6RfQkQ3q3CxpLXuiRDJI+H6UwmmsmpeSRVIDK7R5CCCEyjsFy57cjgaj47ZYkw111t
Bs6aQai/GSN6VpPuNC/wQm9CFSFllWxWr9I60zWmByIw7iODwJcgs7dKy71XZzB31BrkxlA0sEdG
KkcYYulWTyb/c/SLp8LAq+4KZ7yi2ahX1pxLn+he+MCxea963bhbk+atEy6qWA6mv5yCGo7rjnCy
A76Odsq23S4sm+E6BPi9zDKY9nn1wLt6Kozs0CMx/tYZdJgnVJy7RljpmS/aIBeoPI7a8CPxy+5B
4qm6Qim68c0zGgeu9p0G0BNq1vErsiQq7+qaamFyxVxrPUmDqOop9tB6NZlxFs2nyan301iXvgPe
FajiulaA7SvXSL9Ti+PFN/UNw3awNfz3QPnVD7JScCq6ctxlzkiKBpYV1Mlcp9OeRClM1ZDps54G
ldSBWFmxeTIE8hSbot4VyeP3Xvr1O6MR/NGxHz5EFzHL0Kduaw+oFurCy8/1Ccm1+ebHekPNggaH
jk/DTa1nZHCdt0mZuwECNo9DH2XmFiCJgwDBQj9nyRO2WHkaVMQcYL5VgLtiSKLNh4Z7tSmLuj9N
82oB3/v0525Ko2fPlX/nE/J9Chij/Mfiz2NkhZT4Q6S7SZNOnRQd1zmoSFf0IRyEK12zc4ZAMQHJ
tYPpBM4J3ofYJMUgHqMKp22c2e490XvIrs7DigJBPoR2EAp/9eR0twKBf1jq+llHRLXRKgDHOAIp
UAzaViaT3OitapjBSvQocTauo3BkM6hzF1+71I1h7TMrOjV43G4F/0XCdaCat+0D5WB/zXrmaF6e
y31CNgtEm9nQmwjnHVQcbiQSstNiSkjrQ72WdCWghxpBVA5p7xzWoH7NYi5f2ujss+AWuWPwXS+O
ojfji9G5wyrIpnFLVPCTXQzJofY8ecEOR8L6cnNZJHHd72x6Y3PzFHb13J6u5AWfGyONKgvlZbmf
IS7JKtM51Dg6WWEGoG7N/q8mbrhbWjnXaUUNiQy1Fm9c0l3aebHcXRYo7KuN0KxurQ/+3vA1Upmc
HObwvAhbxa2oVd0qDwmQmbRqQl43j6kA1q3dFMlN6oyy+/1gkNfYRTsiXrEkgtBOx6OZon40KxBu
q0QN9tXN1c6WU/AgnGhd2cyxu1ozzwAdzPNyq8uCYlcmxCHOj/tubv3P4/Pdf2/7z2MGQyDyTOb7
qa+dA09Wh6AgefT3Y38Oz0X1/3GYJuLFJ7qqVr93/v99+uX4y6H9Dv9XLNLj//Wl/uu1FPY8BFm2
tmrH32ThqK/+bLOs+I93t9z/Px3790toiG40TNgD/8+3+R/P6WVgBJXCfl+NxZ3AJPOHJRK10q2s
frLLkPlY7owEEo3Zdz0QNAkb80dXIT+HepjcUGop5uyQapddjegXWnXxPS0KssFQQ56ZXmoPlVKn
WjaIOv+chp3/Li0XZokRWQfh+elr4Ffflw0YpxIEL6bshTDnlk9RTbuhq8UHpfbDsoVOXQAieGTf
JzJ3GPsiLp9yN/3hlhsn8LCaxThGC6DIlzQpg1uF2vP3qwsJpMimKfqkTpTsPF1FpyBSxXPhElC/
HLvOO3IjyvTNyq30oDuhubfzynvTY1JK58/Ga0G1RHEzPHV+MJysMTe54Dvu58TAc/lsDDlMa4EL
+JaWbX2NBCPEZdckfeXkUxEHVaTbru7lWSaUAMnOsX8/OZhgMlQp2TO/YhpHafQw0c5+iYv4x3IE
U6v/yuOxe9GpRB1JPzR3E6P9Dzfl5zZ/L3kTooNzXXGfwUPnQtVIn5ljfgXMjeYNwhGFZiaa4GKn
jXmD59b9/mgAImwgyTefdcQFbGp1IkX5Sz0hNWG8O+8q/ehFVEX7hlMvPEQkIOw7u5vehiZ4Wo5N
QZNSdVzZT0ZSticxlO42HabxMwiizbIF/HM+JEJpb6GFLhwGWL7hSk+CWjx+630DRHUovgUIaXZ+
2eiHiMvX29ilN7SC/pc7Y8x4DuOW9U2EVKUm0SOL/C/hGiczdvr3wkP+1jpltVdDmnxD379dNqgr
PMOk+7qX2OGzicrcRDc2el+pTXaRaSWvtqRO4XsDah016d+d7r6sR6YdbUOtS84tuerPRBHQFV92
nLHMGCC9JzPiR64Rj75ZVhjVW2ZI+d0lyGVne706ZkNTvw5Z9Las95GZ4l7vnHsRT+LS6VTKoFH5
X7KHYhYG7gcxPe2+yY0I0a7Q3wNfHJcNPGcYoLiV3hUfinvT4ho57vy58MXcs2CSb1Tk7AOJLSbj
5jb/zBlzLnv6YSc3cujji10P3sXzxEuVe7eiavKXvBAkzU8FJCJS0o/LXSywwbkzql/Lvd8Lh2lZ
Uk/9+fdeaRSfQh/Co2b0drlOiuCpCBhdVfMxY9E2hzROurVszP95Ck8goRIVg715C2r0CP8Ns9ss
R18es4JnWTbx87KPRd7OVpLcsl02cHHAPMn455+XbBeHLEMY3Oj1cOZ00X2UDeeHocheFIKCZyxB
1Ofz7qPqxvicFFTvl7t5AjtGB/K9X+4GJaPRrORDbWh+f8ji2Uu7/F24kXNvHfG5HLmXKGXpJsP+
no+IuKXatF2hjss+aae/5aKWj9YGDcR0ej57dR+Ym6tr0RQKBR87YdjI93ZthTtOGd1HppuE1xBp
cV6OUdv2PkzK8qUOxv5ZUoFednJwEJzD3AJnP+9ECOG0nXRN5+fBiw17xtp1h05vWdtYdwYi1bsi
IPReB9P3ZaNBUkEHMaptlrsR7NxNV0bj79ceOMVbh1f9YTdd8wa7crVsZThlwYWamUb8FStjou/9
vxf4WbXrJNvpStJytfVz3seydlnxZ7vl1ljwf5fKJOvrnwNk+oCMY7kvR6TLWZLOscb/PPj7Zi2o
x1WZcfyz48xhoPwV31KYT5dwPmA6+pLy5vyS2r6Mz7kct2mu4675s1uUt/lBr9LPP6/895Gohdpb
fHMM5/61iy0tgMLJ2P0+DG5JfeWRvrYhNmhTh7QS8nmKWpBdGOhl+0lpGKLXVG0sI9cujj9GV0o4
DoNvK7g1XJH4CRRrZr/ad2hLITs1wUEf5PhhlcmGuqn7NhjhySwrIkmqDsq7TKdVY4fdfVkEqunu
yiL9spGo8v+1Ik0NfSdam4j4/96j9HDLJLym9bKCwnt3Xw5ltcSeTnVJSXDeY3lsuaWDZyVl02KY
/t8rIjovW4hDcIP+e4WfJPg0EmIF/7WiHpG3RV4gN38Ov2xSNJrEfOrSWpzf1vLYsiDpPtvYyFy2
/1qR9BUJhlXX/HuFaGp9jfVA3/45ynKLqh3nHrh6u3+t0AYMHnXg1f9eoXfofvSmZu743x8ihlsI
nrrOZz+v+PMhBhk+na5yut8rlrXLCx81lxldM8uF/vtQCNAol7Toj/5svNxqZwO2OZnTv1eoZo6R
iqPjv3ZIUU3QjZG/H48LbFKhHSGI4wTwhJY32/piyJ5UjDE7c7rkSQVL2pQePfkJoa0+E7hHURrV
Nmg7/6E6QReMqQxpmF5D5FtuP/w+7LY+U0tihVK5zbxaf6go7re+VZCaybxgq3RbPUJqojxb1D9U
zb8vq0X7UMY4sZ1XP8LC1Hg2VT1Qwuocz8ofiqS3LU6w9KEmur0qFDHPltqsLWElGJVDNIEb3EVI
sZBgOf+O293bqs5y7rQ5/PnZ7HtBuYj3Fpr4wsla8NGB3EMy36DnBOM9bDFL+EmgsNgNyS7DaHdX
DVdk/kXd3e8tYmKTsbkXOS2CIIMmoVRb7lRSFPcs7KqdyoqMZ9Owm4khuRet2+yyeozuuF3bnW+N
4pbVtdwpp/RvbNLvKBu7N5VNakdAvH1TiTvs/BCtSpgnE2sj4xZ2jbYj65HytjURIh/YA75Jz9gp
P1Pcog9vKj+mNkPNhnr6O5gEZEDRQMe3KAnFK7RbMLlfyzoXkfQl8zhlj/OmYGmIExTesF7W6tJP
DpT3rM2yK2Czdqekm++WtYPn+xtBbWyPn10/RVkzraEgW3P1tD9rg++8MVfGANXmcOPnuzSK6lWq
tOn3Xaaqs6XNz66+rN23os7+JnPWvi7bpnX8xay0vS3rErd776okui/rTFE9T1GlHfQyTvdd5ha7
qkKRjwbK4UwetVASHd8eVwH8sxUp7fEu02l6/ecGZtFs0tLsz6hy/vfmsYi4CXHr6AnvthxnWYQj
2WPMCmhxDjWxwct2v5/s9xLTwU+6At5+2Zz4Y56Lyy5uKlHnfB2VvMaALNa5ivMvAoKeK0Ccr2Uc
Dacq05JtOj9eEyXspU7yrZ2FULwpfHV+7n7q8jkiOOvL0C13q8DaHAUg9DcnBKs47+eYU4JrqS2w
IQTOkwZFGLcaO4xVbuH6NZt7hiPhNgGMSfs+2yhL88+2q+SDxG0da5hR/QiT6anynPKtdNP+YHfI
x7QiGj/8iLHwskGvN+tqnMZbidfyipvGXg9NUf0oRihxRU+/R5kDrGqf6jjc/Velld+WPcuGILKq
kuopLDKoAmnN+cTLgq+W+MX50BW0jI3KfEXnhwte1cTolaOuutL3qq/LrZSy/sVEpPXfD/+++89j
Uc2czilSnHfzY6EwOMZ8K/7nVttO6HVKn3IEj2d6k5Nk+M/aZTub90IVWuz/PP77ef55NW1tyJ05
Ug+JleAAv1cvL2NZzBsGTYA1C//Tf6z85wDLYzo0l40we/H7Xf37tZSTOZ4dgCi/N35uC+0+koL9
pM2LTJ9orzv5pSjSv2jSxrvatmhs1R11ooyIaRO9QOhlQI+YlWyAQm6pa1EQ1Lrw2ZSiA9U7MssT
Ufi8PFaBSNsk4B3pz2lvoFIGxTQswCKmh9fBN3/ZzCEeNBeNg5xSmxzMKXgx7PpInpi1z9FTIDCK
e7EKUrWpMFFu4EjhDgjS3RAXP/3c907aFA23IjbMY0kYc4MiQMv0C7oSykGVg77PjkuFQ5ZwuJLg
3k3HbOV7z5AobeByTmapDjKuz0rA7Y/SfnwKSZ8JJ2N44PcC3Gw7z2GsG3S9SMEmzwJhW013MZM5
UcF1t83TWud0CtIgIahjHwiZ7M2gLrdE3KVbGVckzmhieFG9GG+gNK9CUlDvxlE96+ZTnOWfg7Si
u/D96l125G2ORfy83Iujvfg7Ghvr0erj8DR5Y/bQ678S6ITXJote1WgLAryInS46gkLT0Nc/w344
5cMsO3PC5mgINKZWHbYbN0RjrvH2thQBVpHmDY9l0VHhuOFqvUWDXX66pf2OiGBVMUY3kta+t4wm
Udq63olEQbWlAzYepqCyvunOtAOg+V4PKBypgscBo8ggJRkXfskxrZWz5Vp7iuginrGUlCWmnd7b
VthRVkpUwarUgcJSk7QOqcelIWIswKS9mUBF4CfLajxznfkZQQ3aWDYF1KqeW9jIJfC70eWpPOBR
NpbQn2jkr6YeJ2+ufPUtJ70lkdudhoLqUJmnN66tey8V0a3y7eRZE9VbScznpY7v9fASuX38DRcx
oNX2NNgYA7pyTjBzwHvPlURdTeCelVVfNG9XhElFmFeikUV4p10YXrOI99XRv3tPmU2dvamE+Or7
eEuJZNowWxR7e8jrTZG2qIKpfx4aGVT4//GtSTm6a0uioG25Jgcq1i5tayoynuXwQZ7XDlLE2rfC
8C8rz/7S/UkHSi6ctZ9sAARml3x0iaijSX7sa8IJa2RiW0nlY7vAp3LqDRh1npu5CZ1Tvc9JvXyq
u24bB2X/PD+SSf56mi0/E4ryV0HpahWPUuzs1P6uKl27ZFVl4eVaiQh5SZVX4DZDRuxuZXOUSHic
Bcnr1nE13k2ay1o8lj+8UDmrHsrAqfLad1+k5a3tEBG1ZYADmSyyjTIo3ZiCOfTQh8+66+YnN3Lb
veWE0YW+lncMik7uoXuu2rn73SiPs4fTJCdB/PI5QLy0JnbbXTHKkIcmMvJDGNcD2B/KHiNm3C8t
q98nb+hxsfsmgJlC3Qyyv3VOcIaYDqnK3E83Frc2Tvp4pU3BIen1k0uf85Xff7kugBnRqA2zQ2xK
dSm0IjuE8y3MSxm9X5UdRZifREh/ZI12WV2Equ62lnbHoJQKwJnpHoaGyXzWtjV+90QR59YQQStl
se6tOLnTnQGNgSQCERTPaE2ME7VUTacyCP01k34QrrSnAmwC+w4BHCMEI6X+k47rFvLAW8TU0JJt
dTZnt18M3Z+sRQpJrpd5Jwtmyaru8/aQDN7Psi/IkU75j2hNve5mblHRfaqoPuplDTCv+16k6CRH
2+/vv8fJ8i65GD/CutM3OdElG78hTDDt/PYYahX5ey3ZXHGrnvvqUpVO8okQUD8YNiNcG13Ed5xe
s5/QYa7oepTZDOOZGBpnjSCi2zPC/tDpDjzXkfstb7HUM1bpmPfn2nZM3RHcfGm/BhmKc73VPnRt
FGdl4aA3cuIWTCXenYYfaZ9azRqt5YcYK/vdjY1P20X8qfmzlkSYGxtdz743I/ulnsX7gZ9cXReD
Fq3UmxTWbVC5cfEdsY3HvqUHPBrXEd23ExnfgWClu1wG8hgo1a35GPKDplIov1URHVxdi3Eo9Oal
yWwWefIMbi26NgAWX/L2PLht/6o35RHGvbmm84MxebLuy8LP64vXGf55cOJkh4Ubqv0U1w/BBGLj
4o87ui7zT6/8W5TJL9mTZ1sExg9QccGTQwh9drZEZ78si7jLP8i7uBhkeeCDRAXWEWT5vdbz106T
8XaIDfcIIrjbmlEc7vUFH597TwW3juZYFydP65NnS0cCHpme+Rn32k+mAt6PRqW3wTMDZPvm32Fk
5TuQpNZmDsp5HkT+S3PQqrezmiVTxa+2icZ9rppXarYaaqvoqmHJPjIwzk7DXJPkwqwfwTPiovPb
N6uJ7J1d8d+IUvRApmYb74FjXuFeiB/ChdTXhTJGSYS6cxVWqY4ERo8fICk6sv9QirXTpvZaAz8n
EQ7G2OQ/W5QgAM78b1Uy2NvZ5eo1dBwHYdAHUDa5p8OvRurd0ZVJfcQTfTAjP/2wjAq7BqCLLcLP
XTcrMfrIT7ZohaBBSONkpE12PdlO224NWqQIsbiUaml4a4o0uXDaOOqp7iHBDdzV8ldSofXWjgor
3+zgoIoIy43ZQdWKey4j7+SkidyEY1C/pHZyyJrAePKSod1ENgNbhsqPGBfkaWydlhYf+iCErOm1
14a1ZL6B5eUmYKR/K805+TMr0uc+joHOdeHWpdx2kLiwNr6t1kPqvWSTXd58w98uHFKPGvCrXiik
bWnwiJC+StnEW5llp5j6NJmx4aet72J6S9/SpnZPoQmFayqpkga9RrZ1ntsE/dnmc10O2T6sh/bk
daE6gPzuVgU1x5URx/m73nfBSddImVVJhR2qUD9hAjHp9/+Wek9hMav3LS9za0sVHuE60LTzWu+j
am5mnJbXyDC39O4UOry6IFjRn3bKNV6gD4Vn/PnJ3guBBqSxTpXRGpvHQCbIZuwRIHuxpF7bV84h
S0jbpMCTbUwh/AOhONC6kcch1HI36KGLR5t7py6WVLnbPjoIQwASaZOMHFxmeJGmvXpIHbczZvGl
lyfb9U+WZ4ZPnSOrd9MgnMKjkMHJaBTC+cwt95lc6yKNvruoC9cNXIrdMFazpNfAA0wmVlI1SMq8
AkFPq9QGK3N69YuvJirqt8TsGwKb4bIti8hq9V+2OKSke/Px2CYjVlHspvnPy4Vu2CQWEpjlv7zc
7cvG2oKZO6NWzj5bp9nQXrJfoso9TT58oU5U8aoUcUZpEA+JkEP+0VOt7VVj/9W68SbDibQRfVsx
gNaAQY4u7nD1nzfQ+iA1GvbkErT4qlhkirzggqI+hjVvmq/K9nG5VcAPtUPKD4kbvZiz5pXOrdig
oERBU+uvjlJnJi/+PbXiZ35mctsFPlYnKJCTIfHRJgHh4x4CDSnyZEMNtz34sqyPJPj8QggdP7sW
DTjLMGy+li5+Zvbr3cisRF+Ub1x/ZovEXbbrdKHhF6N44eZ812aHLK6i7x6jRgu8tj5EIr989cmW
jMXuIVo+165J9U0Y4QuuGu2UxI38OZ6b0VLHQMI/nHpTP6eAMfZhE7xYs8BXQUg+o95f94YsL2Mw
rYrSsV/IJh3ulj0eq5FMtLBFEEFsrXEFBtUQQSTcI02VLvaDryQ0wq3JVRfYX6M/bJq6KzeU6kcb
JPeM8MB9xS94nYGwunf1q4PBf1eFVbuTmoUgXtnFZoy112hJ32C24m1Aqc6URic44+QRGxW62if9
MApafvluyjrbq1RcO2NKtwW+pM8kK7fMXMefYa2M1RQS+m0EEQSawU72RBAPqyFy03cyUIeT2zBM
ybnwGgbUzI6TbK5c+5uhKOhJzucXmmvGdRh6VD4osCfkIe99N4IArDAp5STxbPTclMfUQfoGbNzl
O4Y3FPXdm2zVF4NqdQfs5m6oA3h7GlpboxPpM6gY/yUNIqoZYZH/pAZo3pYF/Fh5AWqOUI2LAXCk
at9ir0EslInDpHVIw0ILlzcqlS3gQoXOmsdsU30nAFtQ1AsggmXuu+gtsUtklx5ocNZBi6Z2XgTC
BY3ba/Y28gf5IgnPaFAS3Ch4zoMs/eqq5KOzGsoYo95t3coi3C8KyCYqLfPMcMReEaRWn/0sCY/C
9ZjNDPacINzb9K/9uou/JWXDKK0eyGY2jXGXGH4HuiMm+8cLr8tCieJbS0LP1oibBv5jNX6EYj5V
WNXV8of0bqeBuTO60L16HRczBj/Txaq6ciuhA6EE9IaNKoLojVnlt7Izim2QF/ZaNXX13hJ2uPG5
6K6qzvic2iC+B9YU3x0ZDgc1Nl/xrJUukqi9VGblr0KF6iYsk/nnh4wnb4U6jMWEN20ob2Q7JgeR
IDIJe3iWdaQ7m1rx7x3bJ9N+kSP2FsOv7Seu9NlmkLF1wExD1glFUKsvHrSAxienJQfFc5CVpY77
AEuzyWQnngtd34o2K68Jp3Bdi46MLpHKcdHZWt5gnG0B2wX/yXqRKmtVJo5WzIfq2YwZE8cYnuak
ntEOIVQ1yEEjPYjOnWZCMzJzrvbulF5kUxw7yR9qQsC5S2ekVRAOO+ImMbuZI4p39WWSKvzS5D15
x6bCE8wl7BNLQ4SO6hNN1s8wxYmoW7g9Crxj1wKq6kbY/N9KHSGAXQ3NtvTNNz7QYZXXJVFL/Rcq
lgDKW+zeZ2sVObjtWz2YEy+UQMfctWlZE05080fMb5gF/NtEbD3X7xm/2lWkTaWwm+gTjw8ECMdy
jv6SRo4KfFZF0yBbtxG2mcoK9R/Mq7iClfITc8ivsEMtXacNQ1qLOUSeNM+1pgVHSnu3oVAKGgyg
WoEnYmUxbDjnGP5ivUU1EA5XckyCZyjfu9EfxC91ltH4IPq7eQduDReNCGuzD+tXEangYZbTC+2L
ZNtTG74l434oIwl+NFZPuZbbn2IaK5Ir0fymWtHsir6RFxDHzmZIaJT7r0RZ+HeNtONVRh70E1cf
EtP1EFJasRolZx1l9DWB9K57ahldce7Jxmezp8eqiRzUc2AgbXQn+7WuGJSQ5c1JXozmakjsYYOa
zNxLTZYPNzB+DpkavyVGfPTSrEdplozfYiIUoVRGYCQdZhyLOnOyUIaD04TcQ1Ozr+O/4qhLv6Ui
CXa4QjWgh365Lu2mhRXXY+CjYIQLqrCfuWiED3xDe6tgwjHo8jMKeuxZ/SdCc2ZIpfhhASnY+EFQ
7mwDv0tsfyek0j3qnmavpG5pLw3FGsAzwwyZaxoghnXxXZS4n4gd6faQVH81VhN/mIoatZQfpZyp
Zwli/qSN5IenD96+IHcb9p5I1yicnUMnPDJCcG3sJc/5XERPnAZoO/vtXtPL6d7W1mvLQIVc7vE7
ZZizKt2NG5T1WdjUkfSYqqAatI8F6t1EsBQmkwj0wSnPIi6dTaaL8DxMhrayRJjsWrr/d5V24GT7
ej6tej9nRL9bVf5freeupuxnVg/RDGGOXvKeU7PfjBg5Qu1syBfXLYHajj1k7vk0y8SaglItP1Wl
dY/QjP+eDGeTD++RS30wd6PuKbOx+MsJ923XgSbSM7mvyUzdenTCtlWQUv/zcu85H/Nq0/QonEqZ
FjvAEvRqRI1jYurvtp/oB2dMB6be/psja3oJ0t6n2mCcqmn6wDuLTRuAzDk063fBVWGdeygpSm8U
96T1rFPr6dMafvQmTR1qO6K312VrvadxjngjIcvaUu8eGJ0fojOufeM9wqpexqPxabD0g3SH8Lws
TLdBvuRXl8JurJtpxH8Nqm5AjpMQjnSPHk1lnYkErx7LQqdaaxqiurkBkiU39HZQ84JrI7R6H0SY
FJzKEo8Apc+exo8E8bcxukh+dl229huQSOLd1UbnxY+n9LWIT2Y6fXVhZHLtNqlF1/Ejr6Nyi62k
faSu+hZKM951Qso14qbpzljrXDeNu8lxPk2Igx5jZA4PFfwYbCmxsXAZ0k10RcyEQRKXfMqqrnZL
vSUuGrp9c99PJJw6cc7Eaz0EbtA4SX6NZNDCrkqmc+w49xykBraTnI5yJo/L6JifxzXtzO5cmB0c
RvxSTKJKStlt/NMZHOdQzlC+EWORKasfORXkTdPVOmclUa1T6DbNFO8FXgiGcPa+JpkZo46yL4VJ
OdJx82LnJo66WGpX2YwyGs0AkjMm26zJgjW1WvfZj1J0E7STkLJTv9JGApQzIg4JvMqZEhXaWSTF
QTl4q2zzCkJIB0znJmeYacznBu9TE7zjdHB2E6L8HZPr9GJQCFcGf0IMC8E25B0/SVqg63g3mY3H
f76zX1XjfAyGP2yrjCtJPmHTD2XNWVp+hg6vJGMScHQ6kFuMqHe4KYNDbzc3fOLFSzaC6jN6vCNF
Of5gcI4zw6+vaVzzgyVUkh5P+9KWkfVFCwJMDAIF6C/xX7gvAqwyWgQHbNYMycB/hQaGS4xhSK0Z
+Y+4a+4wWqu/I2TGRhOET2iwk02eVlujEd1XQTl5zVQsebSBS5xX7T2M+mXyB0wirWs91y4NHXx+
tbCDQ6lnX16OR0wgqXsOX+SM9W6DSF5q2JJHBLzWDks+kjdRMniUFvgVhG5EUbyrAv/W2MtZg6cV
Kz8FAd426a8sMn/EZmxeohgUvdty3XaboD54TjRtPL9Nd75Os4PRP2ggk2qPVbz1s4DI9Vr9yJAL
vn1gnAo11j9J3v1lwmD6LNzaXWE/LddZEDT7pGnjazClePOwRPRW5G5zaCgwr+RqbiivLc3xaZsq
/2JHLdIR5PetL9Za1BiYEJthB3TLID3UHJAvArMjesR+RL1o9jFVnRUzgM6y8RN4Xo+ou24IKO7i
hoIKoGtDCr4v5gGeDNtTQ9VoJWsYRavg3JaxfyrbLjwvCxteyJ6eXXSt+oK+Zzf65zGu/LM+32rl
hCau0Ysdp3NjVQ0fE5iAU49Gj4umGb5mJZplLSdaEx398Az5Gp+H1TCeSaV38Mp0PMMrtjaGnjNu
FuhhrMTKLp03/Axb3DOBb+GapSE/dfxAMpT3NH/8rt2SgTbhD3Lg+8TWHcVMhGEj3WLhOEt/QLuf
64928JOjM6JYR4wW3VJbZFR33LNR+yNtRqfceObg7mTHWathILAWDSdNw5DmyWL0Wgv+9UULuyB0
LZMOZfvdkPk5ac3wxU4QsEk3E9uxi2j5B/q4QwRuQ9TGZ8oIFrQnQY1UdPR4mxRybXv/i70z2ZEc
y9LzqzRyLWaTl7wcgK5akDabuflo7hGxITwjPTjPl+OqpaV6IT2BAD2AgBagBhqC6h2i3kifeWQ1
cihkqfcCqizDwjzcJvLy3HP+//upAFll1EPGXmofD+EF+TdHZl06eAn1H5fRIVKMsarUYYAsegs6
qmgYVqTVtOUtvZmtc6pHxaU2Mt46BSQwzctpp3cBEyiOm0QYYHdwXOnOxywqtSPMq/0QYaiYGk5r
BkfDeiii67l43Y7GfHk9QEG3tTZ2F79ZuoJiVs2oEXAJ/Y3gh99iuMnONJm1W8KWDrTLXwLHZ32G
KyFLyMzXtWjsChrXsQUE2wO9MKtvZOG//0U6ePfHf+D+Z7JpW2Ig1K/u/vGpKvjfP1z/zb/9zC//
xR9vks9t1VVf1O/+1PatOr8Wb92vf+gXv5ln/+nVrV7V6y/ugGNN1Hzfv7Xzw1vX5+r9VZByfv3J
/9cH/+7t/bc8zfXbH777XPWluv62KKnK7356aP/jH74TQvyM/3z9/T89eH0Df/ju63//+q9//kf+
/19+84/eXjv1h+8s8b3pSt3CxGsK3TSu8UUjh9IfvjPl945BsDzoWAkvWvf4AsuqVTEPOd+DVjZM
B0yZsIRxhZ53XC+vD/H7YF1zortAei1yWL77y5u/+wZo/vat/fXId9IpeTs/jzQRNJWvAfO8CEDf
juP+CqJd2GmX6pgHgPLe1ktj7htGQD2FNhfEVqe/hZ6NDQsGrrrDWZtHjzBz7mnm3CC/oXCxTe2U
LoqUnYEMDtW6z6lhzfQjpnbDANJ95jAl3qJvNmhM3C1BdM4zteXnIUvdc6yNzjOxzURmduNTlmG+
tKd0W/bVrbZ00X1XxpjOEw/0r4jls7XU/d7O+nT1flcf+3jTdAUK66y/paA2n2tj4TQoLKxsqW0+
z4X+lspqPr8/qClvhS0TBwI5d2yA0u7J4blRWxjPFWadWzlVH9yoNZ4L3aqPs5MQWHq9cRv9Wmwv
GCSYvXKuieW57a8kZA2YAbsv/Vmncg/chCku3Rs0JKJ9Qs/wo1y8+TyF/cygzkaOF8sHTSzLJVKn
yjG9s+ssr9eZ1z0xHNhJ1Phc95AMEgbqkGze784ZXtJ+wcYfO9vWFsl60Be1VWGl1j3fw60Zxs/2
9XWB7MCZc33fXssqQDvCPFa1nsGMhiY2CvexMbLsDkOleJbeqyHh/rUUxQ9AGrc2Nqfn3DCC0FuS
U+i0CZkho/5cz6DCasudg/f3SSmRbkUHp6/L1HgLO/UFHo2OQ3kZd1Hqzs9NrrOpjQV0wev7ni3x
PCZyuS3JSNpFwhAs/XowDGN4qrLxk0sa8aX3HmtTr55lZEYPNDJ37/fgQiOQsb2I1NP+Rc1R+Ux7
xD3VsgDOuqjy2R4c86DHtARoAyKDku4nHev/ii0UqWRDlz9P1GdbakbMgWNRPFdXbpVMMtC+o8yf
Q3JU04yLnoyWrbPwxTTp1UZPhkkdOZs5VfNlATK/Nj0Ejbqyt8i25otp9tFmFkb17SfcK5NQs+07
T5eISvViulheQYOPGmZd2HK8WDMoRjD95ur9boEsD4t90qHopq9aS9lf0oYgpcTJAfLOxXCpKa0P
OTyCb3dtr7pY+pVnrle6jw9QXYBoO6e51ygz1KIu4MPqs8jUx/d7S1VuNVrdJ3oqBEKq7pKbk7hv
CoDMaBUubSfHlUrFVdj4+Z0W2dXsRDrvsahT38aB+FiWcQG4cjp4RbzcfbuXdq8GMvibKzNC9dml
1Doy4eh5Hd/vQtKCP5a69m5OwS6DAWSHocXwVsbFHwwnuagw41ArQToWbZVe7InQJI8WdfD+qChE
d2KX9egMEm4XB0ZEjX3rqPS8aBWHSTZNj0havj3kTeqeBvKmzz36vkn3YLaCgPvWgwVpqvP7vXqM
TL/Pde1QpHlyX8Xe1kiqhk0zp4oj0/DJLrV5gzGcgXs/hk8e7ZN9wfwvEIQ33Uc2FsvMRsNkgS4k
UNp9CvH939c8rwZK/YmhsftkGR8r2I93YqHLSNDBk+0kj6iyxBkNrP00p5wRcTtNh/cHFQaYFbHk
81rZJO8mUj7VeYszb+lpM/AY46X8icI+PUdieByu997/Ss31WsFqvTeWJgMhkDeBGToZEhSRPc1J
7qAZ8LYp81yA68XwlPMik4z37rB2uotNflt/7YEVOt7NuH8alQcLuXDHk921j0WTN9jvS7lyWF23
7CqxJCS1pHM/ENReDvdtmT4lKvzQlqIPkoGOY5Val1n/VMux2XoTm9s+9qxLNjyYbrg8adloXeAC
OMPiPvW11dyPSM+deD3TuLhYtpAXAb4OQPkwQqUfU3DhXZ1qhzieihuVl10w6PohJkHoYjGh8OvG
K74kDwBfFXNSRIhj1W6xLaaH0dNpVV1v4pzpcTqOaTBJWVB1JyWyE/7kuEyRapkdjHhujgzCm+P7
nwzW6W9/6utI7HWjhgPNT7iNPe7FkuBPyTNa2eMKqU98cLMhO2VVctM747Ive8sDmx5CL0n0w9iP
8cmyPuo4D7XKKeBHph1kFefSj8ZVLXvNrC/vizw0glFLrBUoYArM6w09D6JM3CSoGf7CyIzYeHbd
uG+tKN02pIZeUqKiIycv94XM261U3W2KrOwl0xml0VIBJK3m6TAwBvHjpjRrhKSaOsrrDeJSdbRm
yV++32+ub00blq2UpDlF0IN2xVDhlqim1J/gB56rCFx7L9Tb2PheOmYvIc7t8wA/ws+NsX9JEr1k
MVfFGuhf/9LXG1AzA/vyBvNzwhhEpOntUBB91SZ6oCIUAlpY1TiXJwt/YB5LINxzcrO0bsJgH7te
WVRP73+VpmQwSEHcUhUOFnKNv9y4QwvpozYAXS9JuxOioXnl2PotcrrSx2nlJxACXhMbLr7nkYOk
sXw/lFX8lg5ieTXVtS8ctvM2QtPqN+lASBkeLZ+ra3Fjsg9HVFTD+tSn24y9zk3ChQBM30kLDS/B
U9Qja2YA5Rulk99Q/m88AfioJ1FA+MLMKrhZ4gInbmTB7Zga6Hm1GjwHiHuFSbNk8V/GSP/QjE5A
eob+SvMKgd84TMfJdOyTl8VHEJF5MMSNd8n6h4zv0ictur+MSzrgfZrwEKcRLdtw9OcsHj91unpO
MezSodd+XDauvZibulEW7PbuZWxDj5XMjuke4W0FYTF/rCp8322p5pNbefiDxr4J6q5rbys0yVjl
011SGfhOkR7e2R0XUpXP2JfUCPKyleOLoQ59vHwmJMx9lYbN++jWujcUrwsLRVAWcr5VYrT3SWY2
W4NE1UdQ3YOv14n5mVOqz6LXgZxapJFQMmZTOgDGf8gR1s1jtvMgNoLZUUE+9jf2QkLgEj1BTyDd
cSHeLyQIDW1D7Y8g+9aaziiqHutkTbtKrQSC+8iTul81odgufYDeyO81mZ40sDOQsqtjZCc/oJ0s
N4JdYWAj/cAV23V+F8p9aqliW3QjIBm6llre8ViDoFpRDuX5B5FPD7kl8vsO/p3DYEP1ULDsptjM
tfbFRp8QyCF/sIT5Ke+iLxGRS7M9HFVvv9gts5QuL0YQRcXt3Fp8SvltZ7UbLelPpD2UGboXIabH
OXY+03QYfa2eIyZj+Y27dMOB6RT5a3QkA21xX8ZB6rd2HoyNYW10OcoNDVsqtaVN8FssAPUw1cVz
Xu8slR3p5qIGa2OdLXRGv2fI8UrMqyKkFBgSfOXTNG9ceoDB1Of1fjTRAHXiFTU89Zgy2ytlEJBW
5KJkYGvJhluk1Bgx7Yfrzfuf6AeYvp1ihxhgYvgpgrSzScPn7OpGdu5Ca1zp7mASGNCCy2YQHEYd
81+rpRKZwzunnccjS8hmmMKNpkXEUtgICyySlcqZfI8mTdEOjuMLVwJj1fQ6/AS6BZuYTgqDNSs9
fbsp65c6M4sNM9/qgFzop5v3u2gHBHtiJ1qlMqsOU1Ew7rBytzxE4W42FmttNmnrT+Td+NpCzBFA
6rMFg6JYloKJsa5vqtFYDTNhapP+eUFBG9C5+cBIHbwcCqCHVp2nqR189MX9OhlIBqwRJ/bFuNNt
eRozEvAkKSHnprB7Bj6RWLvIYVasFRCRNCM/ASJoQRAQcnczxUuOIKCydlFNrkM7ezG4N53fu3DJ
xdRuHbMweWJEFu6dQq1cMieZdzMeTbvRYCVKDl5EeveUajcixpwUskRWiziFqlYMHs38YIUHmgrN
jegKEn+rwfVtJfW1NZGZUoHAXxLrc1wYwtdQIx3CGb2nfK3JETx42XgmfqF5cLLuKOUxpCe7Rq2C
UEizLXJFMi42qtzjFg/9cCBnYopbkgxssZ9mpIwaByp+KLay0bCZzbrdqEHwGXfGVU/MZdOyZiIn
QtIh0paNHcJ70JnLdZCtCo5Qi4uW3qu9tYxEM7gBBUh7HEIPrF3XRneEhaGw9Kw967rwTV1dgyKS
QAk7u3O76cDv5fK7lA9JGWc3xrCM1GVxx+WfK0Ksw1nTQ6SMsjSRZDrOBm8O8UILQ5C5kdHKFFHv
D0t14wxGeduAhdlIQ2uCPBeHaHEQbi5iZTpDf0oi53NvDsZxASG/HvBE+nEh2GgV7UV5uC7skOS6
ufQghNCrO3BtImIwnJ5lB83XXGoIiflcotWpKzgaFNMmVbU0nrIYxTTGwI+2zLBatnJnJIIMNPRt
a90RSB1qQVwMZPmjmVzP/llzsCQ27BeX8CYZJnnsXYIPQsoCkZKDoLQQPF+HGquu2pWherUOw94I
ENSGZ6yCH+jKJruZ2Sid2yvtzyZHxZiV2rnJcM4KAj3cEt0yGhwiZmLLn/JlChIS1/cUXHpxCzgE
0/f1JpxAlziVPqCyYO8b0ywJaig1a7WE7MHGceAoig9Gnds3YeEtW5SHP7hL9sHth2yvQSFCkbn0
W6Tw8lb34o+JFiZo5zkmRWwinTYM6KzZcE48QXwObfTT+43WjJiJzXCrtdYKdoQ6RFXRBSTVhAF2
IuNAyIWGA0KeVS/QBZVmqA5esnMsdj9kONJRcK0h8JjuzG0f7+NSndkOlHubz//GWjDHcrEvg4wu
9cqgK4wYtHwoAEcVXJjX3hRNe+QOHNuMOyXqswD3VbxjmW8YF00McolISuvauePiejYb6wSPst/3
JiLspHV/GICW1G7I1iXWEubSRaA3U/Zga9MmsbMWXa1zQ4m4IOCGV5loFXwHc917KqalMh9cD7kb
10UCYKGgraphHZtWg+KmdwMvw19CAbO1GlwLHKUqb+IzQvQzeONs18zVxh4jyshJDCtQACUbbc4I
wxuRfMXdtneGtSsmuW8oioKutL6M1zXTJb3EqOmye6i37aTaUL5jhk8WqmERPbKNSh+Xpg1Gk8sS
8/qeDQs9G5z3JX2MWqhLMc7Cd9i5bVVMIPkIs9pNry8hJcOgjvyJGfVmIIKMOA86Esk0N0EFinpt
jRJz8X2a2MatrK1H4Qr7mOnupwnUB3lB5bARcdwcF726MbLOvsv12TvhZ9k3KOt6Nr4RiqqxnrLD
XLcnUAf1DosUanIiv33gDPmwoASoohhZHtcK9zGcMzuwMypDbYzLDdyDjJkEXlAy7x6XLK7X2sxW
jQ8/JR2EwNuMIDI51/HRMMnJS9P6zuFTuUOc0BG6wWCCbjgrpUtmbdyOZ7iILOJ1SszwoJ8Qd+pY
lNZJRxaSoTKE8JK5VQwNgDQYsOnxEN2gHd4Yk9MgHWOD5C7zjmzkehehGO2V154jSFO+stweIxzY
sK5gVOh5B6dHXwM05L4lYOiu66eb3M5FoBs0tcOIUTY9hJvGtD/OsXiFXSOojmwca9H4xa2McW0O
9ZurTathMa1jA+ZNSByXEU2v2nIQW1ZOQBDyptPz9jDMwwuJPgZyX/nZSPutCaIV71LysZjQyRUA
+AjeUn4E5OXslBF4JkLPlpmDWzj3lPxPiM5+GGJALaMxRff9WD3QDts1RlyvprrQ1pOlvbYJhWbL
GdXINOHQj91HEKP1Dqjn5OeFZh9Bm3qBXBwnKNJQW2ldcpaN9uOUzO65msqfbh5slS07u7WzYL6O
s62oNu476w7GcXeNM2vWmZMWZ0W0C1kGUbo3XeuuHLJ1rCxSwiKbPk4XXzSR7xkMnchE2tv1B5SZ
ryw7RjC33apKnbu2stTr3K7CRuXPQJk8P2HAXcL9LI15xQjzUlbhGyHZbGPyzWSQp4wo+1KopSbu
Z3Q3CjWihQNVZAB1TGyXmx68XrtOldA+qHKN0S7Zul761CXTpjAT/dHoGWCBNWNoqHdf0ko8D2Sg
7WuDdCGu31HrRbsGywA+9GqXhc42iaBQ6Q7csMbMuo2s2WHgRjhxHCGnoq/lSVCWpVNt5+6xYr4Y
6H2nM7dlZR1tKibX6y+1mJU/jNEnKPHjToMgqGlggOQVKWaLTwvsHGDURsFwY8T/kfqaAMOfDjhS
omU8xopys+nzdVcMJOI2cKmjBvi2UgZrp4mgCry4NslNlMYXcNkEg4VcmjQWc6iHGSmxI/O+ug70
esjhFORvjl0+ItGaeY5Zv75OXxQO3syB1Cx2f53naP5cjB+LqGN6OrCgentDWPe2N95o6XykJdrv
vSVwRXJZrqmdqAnxEi59yEiXHpSdOzBWHItg8KI8NLMF+3K5en4cpuG9QS1ARpI/9t6pXkr7pdAe
miV8vubmbfVcfYg8RmktET9wJpZgEUa0nQSNVfz8SKDRIKafF7ZfQSf0W3R4/giCjRZwGoa4wwsd
gxFjG98U/Vvk2hutQnGsSbGTjv7YuE25iTxmn2b9qavlQ6qVxkEzvMemtN5GjaW+UANpp6m3Ev2i
rV2XTarLv8ay9ZZeZSjmeIpjGFhh7iYbo50PNkTZfdVDfsZtD6RS2456yTSZ4z4YEuMDxqNqndgI
fySUR8OM2Ek6LBL4UOaIgq0Yi5iEpVwQGo2+MwbFztz3x17J3m9bKHGtUr7TqI9Wb0N5FEjdVMJJ
V+HjiCkICJRAXDG3zc2s19SmpP1w4e+DejHDRwyz97Fh1Ae05ZnfkSJXGjtSe2wgk6EKHKN6KWNi
wGn4f87C6ayTKRLgQIMhxURcFW25I38yRb+BUiZGQuCF7OPj/E4VOeNEuzgsTn0gasrbsxjp7KaB
Bkat2Ai75SrDvLlljGGY7rK3rZ2XTz76VUrHGYGjyJa1M6BACtvlxEw9iMy2eNmmE4A9O0PsODJk
dkrzpiXkGgiI63clK2rrNT3EOOdlsmghUddFW9qXj3ohhr3dVvaZLgKSKzG0a1sbEQjm4X0Ww3aO
bzjKEz/uWIALWIN0aY2eUojUwchM180gH4Ymb/3MSAFiUWr6qZbtgMlVj8R8iBU+TBEYlXkK88FY
LdoQrUNBXlPUvo6pZ0Iki899Ux4ThBn3vea+qUai/Rycz22irvyzkIRSt5lBXGwmCWJ1lvOyyWVN
UKJbm74ilw0RLlakjp/s3vkVZenyTA95SQ5kkWWc1nVFiChRl2WEeVvQovT1rt/WLkoIXdROILzu
1XLa50nwOOoZKG4mmMw4GlYAIdOVPs/dmrMx3nqkzrnSeS3DAkWAV8vjaLYvcWhfoHx5a4fmeWCR
Zrjko7saumo/2JGHVJHA+OS2K1Egd8sUn8vZOVcz3+MMyscpIQDi7aGSKrd9TNKMxsbc171u2MLu
CQCZZGQiIVQESUlqNl/aeioASfHJo81JKjpRIr+LtYfY894q4kBOtahYCOf5pDVd95z8mHYzp1iJ
ts22kSGwk+ITXVQdiMUud9acNY8JoDwE4UEWQX2fKzTCZasksDu46zENwIZ2Fd0D2Rzpx9Bm1nUf
qBlu4ghg3LgU4M0qONuZC64Q1CYoymYN0SU6ursB4/kB3ydqZr2LN5i82LxXs7mb8CVs0tCst7jt
PL+tuCZcJQ7eWC5+34ZYx5CxnRDMrA3c3qR92uGmf6zH9pF+s87cKosPnmvvu9Se4BDqN31GowGS
2J0r7gyTTXYTNYDvr1IY1Rf4QRY0PX3bFzt7ookzl429o7PwFsVtveGis5mWajnD2CHmbXTJpjFy
RL0uTRernFaRJA5ArGPXQTccRSjtYp1qRrHBUtlUHaG9f7YSHFQujSEzsssNKFdcGHn/QL3Y7tF6
fkJ3dOeUmnbBNSrOowCorDLoZ2CK1pFlykPT+zWe8seyGu0t5NUNTgnpd5prPuZXJhz97ACO8Ms8
tXiINbNYNa3+BjfhWtX0fs8h4rjCWRvmWqJS8Es6CWcvQZI8Gw1tewatVW1h4RwNDnxz01kgJS0l
Jh8h3COzl5fkFTDjjCjCsXe0cOleWu2HCmgeBCbvVJkqPkZ1wVAsnBFShzUDM6cJZszygVqGU4gE
Uemgu0LGPXhIVmaff4yu87ImCe8dQBA3pe6x/YdthZVjedWGeJUmo7nWaAyxNRx2TtabG2eMkPPC
Sk9c1+8H8UBPYF6ZoWsAl5bMHuYDdSa2w4iDyizmH3Hs0OSIx5OiqHPN8aaRJLthIkohWSQPkZWZ
5F02D7JzyrWZTbNfp+olJhClKTrolQki37hiVB03vJ/OqU/KJLmRngzsSWSyeaa2chDqJsuKbpOF
mLDLikGyoGcq4JhVY01Cz49lbX2s2vnE7J7+hF0ea9Ymnxq05cSuIJi2qEqd9AvR82StVeJhnpYF
z6c6SZ4qmNKlgTkWdrvx2trrwWaxof1IAhLF65DTRBcd6JlsBSApC5xupOE0XIwcw3GeuL7OrhD2
b5b4LpuHMtrpCXSjou10jgTOqHFssCTZ4a6U1Ql7P3CaxD5Au9y1argWpyhl0HCnvlU66aqZTSQ6
XletZG1chjBMj8lA36daTnkCQjUh3ZtY2xIxF6C4sE98Tc3LdpAaq1XsFzkNWJe6I7c/tiaN7SjG
RN5F3gkhsU6iLYOOebIB6IRIYD37aKEk81WIU42SmKg/fE32AtYYbXFNV1X/kmuUspicMa5FCH50
tDtWstdcBysy3/zSdsDza1LPHc5RZscMIBbeFXKJFWYswlpl2weuXoKOinTfxvyDn73ZpjAiB68r
7zJWJU0yZBRssyLrBrBPcfBI5VYEKQRcnJxdI5ozaQj1Diuj70ZVeFjrwsFAWeokEbT6A8O6EXl9
+rGloAxESanBLiKm/bG4vtmEA6ct2U8l03Y0kRYbFgPo6eD8MOnNzhor5qFL3NB9XXSOdE8wSueC
W0zhU2YcLa+xoegn57GpCF20iFOy+LLcPFoZrLHUYuEdrkAYGDnme4KCdIaE56a7sho8ABiZR0EM
SHolonOcx9EqryMszYsYTjl3/XzOn9paiCfiSLeWUWFok/Unr/VHrySHjj0hfXMwVh6NpyEBdMmM
9la42oIBjS9SOhGsEtMDcM6RkXE0bCdTw3cbOTunIY4nsZenomv6Nf3s20m3V73FS3P6wl0RLnDB
6wOK2YEE3zrmmm7bvlJpdEriUmzo18eraalvaqV9iGuusMhGgzLJaOVbHbkGordIj10uRdGkG83V
LsY1jDFu5GtPIYhn2XuSmcXpvqjjoJcI6LX2MOINxYeSUdDXq9LApAUQZB9hQfDNgQpGec0JhgvU
mOnQxc7yMMxTMJLVfEvjAszJ0F0b5mcaWE+LS4WNOfllnqnrjCbS90yMbhrYs4zp5RbgwMw1BXxT
AoVsXRNkSH7dp8GgqeEWHmnHY3eDJ6hd4/J+1sOhoo8d+ljySxgLbHYhvmerrkmfMh3+CL0pdTs5
nKTU7q5WE1pR3PUvJeaHRJlyN/X1pxjr0TqOkAF6ZXeYR0SrKdkp78pAsoWvl7jCPliMrUm2nHKg
tvkcsSewX0xFMIEmhjmQyDIpQDDpFWITLTPIX4mwXKZav2qchFZS7O4JOeBaHNGq0Rri9nQY9T0d
0sRNP6SWiSg2I3hHTJPvjLPBvorU+VLGd2ijwzsSyLET7/AqhD8YEo0AgGVSkGnCsYhceUkkmrpZ
7Qa5ZegbLa+Prl3uEfzNn1KNjlX0Q3H1foyNfuukY7wpbRdzCZRzMpd6ygQ9bagkYjRIOGF3IM3o
ULraR9tzoPWwwOmLjRzSNiu/p/mWIxc+MdPfCQ9TVk8l5w/dWPIYiNlEzhvVzBDwPf0z0tPnSLKl
1+IK+l5JAFApaCIx66UkWkDbE+46GfkXbKewMbr6cXIm3F06ug8Mii99U4PGd5cnS2sjWnkd+u3s
sSbV1MHtOgNU15zZC7g8hL5wAfa2tnxDFPbFZCM5onY1pvDGoLF9Uml/WXQQvxGcadfIzJPT9uYJ
GwvBKVaxjWwiqiujurTGtZFUPOZG9LRYJQbA2mII0WSPoDpfYgtoQgHDad8OqbGdBfFTTGm36XVQ
NKRefB2ksYInmvdBYzdASbmjPa1/6QnNWZamX+lAm5a4b1b0MZ+rDv9M2+cQsx8KL2L3uS4LPSUi
HKIghJgykK1csVAcx3DRjxxaDAW9YtM02aGW7isJ3NZqhBJJi78kDhPKo6SVQjP+3nNvLMP6EejY
J80zcpqM69IGIzqY5g6E15euVMy+svnVdcrHIlM3tFU3VdH8YE02A0djJHHt4uHzMHNbrAUJykHd
Nlt05GTQh2w+O/fLxGUOkXZ0VmGzqpd2H9o4BSiNrYBQMt+FB35MZrakQ1DXD1bYAR+wi4+RN264
aFHkDzak79rc5qX4WKPjX2sYdALwM58KsbjbnnTBkmraryDxt+lIao0BvloDShf0aWoEDek7+3Ek
RUIks98sy5PMs2OoOMmqCPoHTI27OmbkWV01ck2cPRYk+EBFLZOntPY+JLp9S+N5eGgSWW0WC86f
2zk3NrMYZsMcUk5/ZlmZA1zDMiB7xr2T7jJgwM62Xqj0Q1+iuI+tR6tor6Y7ZmBjRI7D3ITHsagE
KxBRnU2sfx6zdGKsauFmjjZxj91WW0hDc9IOYAntX7za8vh+k5Hd9O1PasLDGEYVO9dkB2EbGy5H
mTFk5kFqYi/b0nqkVNtgR95rcaNuvEdEVMWtIXHmsKWgqT4+kgxRsJde2vO7TPP/61n/pp4Vmenf
/0Uy+ls963/7+j///J+//svX//X1X7/+if/+6euf/vxPX//l777+V2Su/8yD//Hr/+Yh/uJ/fP0/
79rXf/7zf/rzP/1S/cpTfFO/Svt70/E4zhzDc5Ap26hPv6lfpfG9NE0Dgavl2ibByTzyk/pV2N/r
jusSuuMJDlnL9v5N/SrE97ZpmmxbPMNyPMsT/x71q4H29ufaV/S1Lt1/28HwZklYIFdt7OdXhn9R
94fvjP9gI46tnVRDs56SVltazU3amAoWqrw3LaC5XArd69HuT0PxkllcYIzR7R4iFbFrH9SwiUVz
j/022v3sM/9Jpvt3ZV/cVUmprk9l/JUXZklp8xbR+qIO/uULK4THFTj0qMpNQiLsRA7QiAELGPkC
Fsd40KT7ouPPIu84Ppkye4BbYB1//0XwKf/mw7H4TDwpLM8T+q9eQwOQLrdpDK+IBkWKCmweo7qu
JcN2bJMfFuZme6YxcGdEme3//U8t0SVLyzQtAmau39vPvpe+7WxrJEBkVTYFaJGe2B3wN/N2hmw0
LDPBuJWGHrm/d0BX/Y23bZi/ed/INC3Lkew9AW5YvxJEt3BqOycVNfuGYEjn5uPkXfmWMtrYcE82
BmEOZDyhB+h4iX6N8xln9tCvwf2tnK7yf/+juJ4Hv/oaPN0WJsps93pC/PprcBbTzMZ5qFejbrg7
ZBhnWafz3ms64yYpq23uKhKf6OT7zMFQhlLIeB0W5Br9wu+/lN8eEBDBdNOUuoFPXNd/ZTgYwiwb
pZTdKu8Mh0wNRI110bJXii0qMiDUi7oGLZn9Rdhh8Tc+h1+7HRzJ1sO0mda56OFN5/qt/eyQqBxv
mGl74F2GvsgY1vxhtDt970U6Y82i6r9dHn7hdvj5Gej89lO3OQYoN6Q0BIfiL58ujIRbl3pMEg4e
d6zZVbdBJP25F/ozFfMJhFBz+P1P17h+fN8U+1efgcNixNHm8qRMPx1TF9eP/2fvMB5GJkjTQHCB
OUMAE+w1WigqfmqWt2HnEu5hZg+DbWZAMwVdGioVxsjbQtMQKdVZIDTwQr//msRf+dRdV0J8dvnG
eVG/OhfyKjbrhUVm5VGVblWvdcexEdwUqUUCReru0nrCHx2xSDXZPWW5uc8omg3TTLB84nXzWDHv
amAlASYIYlpyTT9Os4VoWWMn1qWWvsnxy+yGhzSXS+WPBHiu7b7rV5If//23Y/7m1EYYrNMKoOPO
yk/l/8uPuAV7ZzeNalfslNnjOSAJYjs7mD1xRKUE8dsa02shJvMljpdPJJ1pZZFsezcn+VgBPkGG
AqURmbycQQgaxavb/F/2ziNHcqxdz1u5CxAbNOfQTCOC4dO7qpwQlZVV9J48NKMrjbUEAYIWoKEA
QYK0hv53pIdR/aNMX3RD8zvoRHVmWJpjvu99n5c2WrfAB0Tv3NQ2REp8C97RYLahvSXBw+ny2UPa
tzczHdxO2QNZ1sKYBlQd+rSv3Sss+tJv0tL/6y8r/jS5YTLwGDkWZwmNVO+XL9tPk4GYhlSWegbY
WIUFlM8oZ5lYICIo0bi8jsu/Zvh6Mk/n01sj4+ZITO5zvviDR/IMKcuYznEqGPGgXj1appWf0uLY
hB/MsTZ23hzd16miBOUY9N8iepul+ahNen+NZLjaZku5i+gSdtwsx0EWhFsDSAqWZjY9EUz1bVQM
/XqSdkKLh32ddDBaY5lInmgivc8xgrG0LD8g+rrOs1n8zeWAiebnG87WLR1/im1Bw8ei88s9zr4O
Qi5pBJuZPPltNTqTf/k2eNXJrhHoA7vF+O2i3/ib+8r60/DCW1vopSQWHmP5+fOFKLIuZOptug1r
Xap5U/RFzvoNpLH8VAXa1VCoyO/c0N6lczeiqgWgwx4H20tru+sQhsmmk5m3Y29NebqyhV9CWTjJ
qDIIcx7n6zBiHDHNvNmUubvP7RqfTNx96dzJvp6M4cmWSEiTmh2epmnKL/D2rM06FbDm88OAvfNU
ucwmiTvm24JmwoYSuPibC/TPM5vN2s7AHLXMKUxsy/n5YcCzmfdi24Wzjd9SXSX9g+HAk4xFLbZo
j2CGera3ciRR9Lbbt9sihlrVUnHcMgmmm7++W4w/nxGLZaAnYE1ig+Ku/PnD4IxHfk6WySYZDUh5
cXYPGLi+pafUvuTLCm+mJr12e/SQVal9AXuQHmQUvipoLauY3Xc2ZKBbsJaslAOV4K8/3p/GYRvk
jsGChJUq16tcPv0Ph2pyRExpGIEy2KIDkgzmB4OLNEW8RlmTdKq/fjv3zwMlBwIB77IGsgRLj5/f
D81rOaYBgzBt5xuqAQcPB/5d2Gv9XaGn8TqC2ksjN8ZN4MaEwxQUGpQF/mkwoGpZlCBl1Kd75TrP
Meg5sqqxgltGfQV9poM0Emkm1awCq2/ZN5B7pLVjXfehwOVLSyXBSDaAdmNPqR2nGemEdIdlCgqv
BvK4iirqr6WAb8YlBOYacVUg0merFOdG0JjJuzG4GUz7vmuy8aAMEo+HOSrot5eUDkdE6LKFZ4xC
SDCRxWegHfFHiBHMgvQSjTw8jJZXrVCn1TsxIdrEkrqqYzPZt7NefXSQvXikCd0aI7xCVRUPQm/8
EcPrjljBxu+Mgkq5+eTY47ABdNU/MO2j0Et09WALCsZFE8DgcFAvIu7PD5ElEedBaWLq8vH+V6fZ
sSgjuvH4N6d1sS7+MuIJIfD7c1INVhi/jng5hYF5iDoKPE2qbW3Upxs1mmCMNcRbaWGGW92lNuVV
LUx+2Cjw04g7g//RzpqJ2sqgNWKSPJbEEYZqSlfbIC2L206K6LOFuwUSNE2IhQY+Km/319ek+efh
WgiGCWELFqCsyJYv98M9IFwCBmMjHjZTREV3QSRXkAG7TugE24bIi3S3Obiyfad6TQyxcoynNn+z
YB+CV09RzCOo8PuuXip2tR9WlXHIckrjeEKkP011emgmPd8n0TuoLe3curTa7bFHZDVnDbCy0dxh
Q2v/ZhQ0/41bTdggzujbLPudiz/zh6+VkW5js4UcNmGd3Bg1cZ4u5gRgLQg8nPfRNajjZNbBxWf+
FJLvRyX7S0kr9AZ/zgH9r87VnNJSFou9f6DjHSOcX5gCqHdevZ48GaSPb7UZFeu/PiGGY/35lDB6
L95R5jD2A+ayjf3hs+d1IFwVMBuB6UwOdPSRuruJTnO2zjYUqOTzONLZsF3MBSPNyrVE8rguIhH7
Gl7uFqcEO8CVrbXXsyHHNf3Rj/g/m73hJtdup9uravA8dnowUe16QDvfBw8Aaxr26tpbUuL0EQEV
N5SUN7DB3PUwgsHvpttwubVhvK9iPa04i6RtxNOX0MYKpbWwTTxf1OlXd0S6PqvgRUEVEUjqyXEI
vojMe5upq67pDrzHqA63wWApf/Lqr+7QptgzQpZ7QfclMcuFVUmGwwJPp+E5OjmgUYVEwCyzO2tu
b6J6VH5ZpEhLvAPqephj+MaE6+6lKl7cPJtWqe2me51g8pz4vSun10/g2tdJP07EmE0uh7FAOEFj
aRL6sIn0BRFhkHTXxl9DrU7x0ki5KQeO4pBdBW30mM0q3gZ9cm6RFW3sqjP8fIrXoy31Q0nlb5V9
pOtcXPfhY13X6E2R/4JuuVHeLFfCREduNww9XRpQ9yYLmUq2R2BEa3mr3C0/QvypIUY2Jj0/pNwp
eCREXrtkytI9uqI1tjZa7+2xKJ14a042xgdr2poWMdXSCPiojXyn3s/JTrujY4h80xkLlrrGZDaE
C5ORVD1uRLLFDaNYJ3q7K2YEjBn5Y6myqqMy+/0sE9bNqHckhe+93S+0QoAxnYhwlkrbj4HB0+72
hvNg5Pk6e2QGEdvAdbLdTDhXq2OnKJa8jcFCA5uX97zOtTtD4Wpbrjoj/ejsY1m85wnxHZCK2lUm
0qOn7N43iwEuyyBwGmhf85jI2DYEzphbq5TCFSJCd1NKlo16QMCjWGhWVT0ghI7HdNvRjq/M+kx0
dIfJgDBnZEQEL9v0e/PtGNCkXlq3/iiL8xiyekNVustoaptDjCyoKdZDc+9Zo+2npvqqTRCva3US
dJTAOLj3bkTseakGGor2/ClvkmBvZ+lzIeO7XJiTT/Zyj4hgPiCquWt0TdASjyG4m9jkvMVrxwkV
2KJ2faDQW3mU5d0q8cu48/W5JNhYJwWWoJUyoZsBGXsitMHeW1OCLkSz0LC05U5ECekpERas1K7W
SDnZsRcOOM0xIp2R4antxvQMIxaLcOGDx+W5JUK8zJZLGoz5QDJzgpKalufyIsVUR/sGgM/Gq4Z5
76Uat7yh7VqrSWHuds51s/ywQvNhUvoHJwwM3xnM/iZfFQVWl3rCxdDFxlvWFmtd2V8rDLHrvoK7
lU+MuaIn/3VM9/RvB/QpMysYBIuMvPERjuLaQLvkJw5Zz4hh1+D1EHuapbdWjtut9MI7uKN35UYs
TJWDsdL6Sq7BC/0xpknPr8oQY02W5ytWShCLBmYn844w9W1Ddzgq2n6fj3a2sgyz2TQNIjFPVS89
aUxbrqB5ZQf1ZwStGXsA7jyCVT27OsQRZEib26SGAcZQyvEjTPaArSKk1edpMKLRS6oZcwl9o7Xd
4bdZGghxiNRttlaqCY54fAgiWnLJ2aZ9GqX3NFQaOpZKVtyChbkOcyPcm6p/3JZRgrIUPiHGvdza
un13ru3uWSvMdydvH2khgp2KXb8u63oF2Q4/qUljHxBMuUaIOa5H9zhpAJSAhpt5CFpUAu6M0b+5
0Kr2qu7WMGQQ4HoUFIqWopqYI+4YIhg8QqRXzdL/QAumQm6m+oRbnTyPRj1rvUUsicZSNPM4BFbf
I3bJExTkzbozeqI/sRGuBkZqFRrPhIesBj1tkaUivUbhDpZzcm6GqvyIkMUH1YWbW57YHiEZqkbo
YmiHepWxO5bFiywrbW1W3l0yyOtkFDSarWJDxtK8tgS9+Ygpom6rEyDCj62rWJcsfTETH3kkx9cY
mEiaesRQxKNHWkd6zaBX7MwWlvEcvDatm27sFlVD0H1uHAQw+Etp5aN3ylCi1Cmida3TuVXzxzkB
LVCkfFUCv06lXX2Vltau4/AlnElUtSYDwVlsF5tuNq4CVTGIR2OHIYPQWX0GyYqrF0Iny2mswmkK
u0sBIouD5IvZB++V3XZbMCnW5OF3n5GhI38gPdXdwIhbO4OjVuMoCenx+jPy3pRIKe5gZ761O+e5
DTIYgSze/KbBU1QvzmKyQBWadY1jmnVPQ0gxIB1foRKhSClew5y6ABQ31ABhhxCsxcob5opFseNK
xhvnSmuMk6zhdA9zMLDALq+TLqOvlVqbZB7v+8FWK2zsYpOidFKtDUG14b6W6XOZ31md9VYF5ZVL
mx/hPYmGEylMDnmVMU5eTWb7ccy/9n1MdK3h9QgGcZ1V6O51t5z92iHCrCiu4XA8T3XMsPhiNxzd
tHsYx5hAq7yAnpp/aKkVcP0jLkA3fvYQo24sIxNrEbhbYZJ5C1bGTTBEjFb/6MxYiCvztpoo5vXp
4opH89fQql9pbnaTdLwwTiZwDakPBfmYduN+5MIxgG+0ibWpsmyVazMOm8LU1wV8x7XlfcnY148O
Ssic9rYyydTSCC5FU1CvzIEO7Dh6cq2jm/WgiWFB4aQWlXbDWHzOi3gF649g7RwQfiCDjICnZ9ML
PkyOvBlr/Xl5RGqOLZI73VlHnv5RGjHLamhEyP7HosGmICEGynJXDlO/NjpbbeATjauQeK1wmY+a
4QFV82cZApE0+4SYHuY/48FpR5NZ08A0UoI3b2ePaECYBM1UHIDXPqBefB4x1jgZ+Gbkgp9pdw+r
WPYvwdHrtUMqxdsYI5JArT4RR2LsbPDxo4THRrI3Cr08uKrEVy6SV5K3mlWUkIeahsN2EhA5swau
kSACq5YLQjMINiSq3wmSEgJuvlCgZJr1yNswJX52ULFpCMKYPph3vPbJKVr2rLnZXA2k2uwHz742
rcQ9XX50rvvUIkvaXf6vjTByWVi4N1GFKdCOEv3YhqDqjBQ34hCmR+o/85HBebGuhnW4rekBrCab
eI1ubh/pzmjnIsZ3GE6UgrtlKYh/B4oG5DNYkCBq92Yv5WG0zWDtiISBz7EfkYT1695FbJ14cPXs
8aZe6YMczqAfWOaEH1gNfcUsFR/svM6BdUOdjVtTYYFDEzaFkwv636QjXI8ZsVued0Um00divrlP
2cf6iQWesWys+VpqasdekohcxeInKmRO0xq4hsZIRSM9P+Ki85MhaLa5OWhbJ7oJtfiT56bOCY4z
FMTa+dKFjXtCG7LosCq5Txak2cwCEK79uhrBKJKmZm7IkBZHiGrOVkuch6DP1Nl9HpHnXNl5/NBK
IHr1DAczNHCsMJu+ytxFe9vtRWJYt+Q0iuvAyDZuXcVrJ6+ibZNjjhi4pWbSWBKsTVdwiosrr2Hz
XdvQN5XbXSdGOexKMfiAEHHUTWg4FZCBdOgPIuXd0hz3hBniBSs79K99lru7arEjsmUI9yWc7dK2
6W6zjEq1gYIqULvbwqpvRMTF3Sit2YZwBHYaGdDwvu7Q4X/BxeOce9zQj5gKMIY507bA67DDk6+f
hzZmRR3ye10vUcKUaNIipuSTGSZECMF9avKsvevy4ExT7xGcxLgq+m54bNolm2oYPtlZRGLlotAV
7ptoliAh5CxhkLovUyfRcwI4c3BH7fMpCiCj7otoVqANXNfHw0vkWhSt4zwoTwbBkXgOM/BeEDrP
JrhSZR77CX0bTMVob7GLWrcMSbuRAV6GRbBWRfNqIKVE25g/mSUbnVQNH0PDOnl2XBM2lHxMDPyg
hKUTOAX4dZUPUbAmxxtbVVf5aZ+ZwNxj4UOpPyASwpDbJ0x9QwXCS30M2uzkJkxFXcrspyNpKnAv
rjK9/ppKc9VW+D80bmY/oZ3IEnY4RGDTMSdM4bPOPiE1ho1FDuaoGXvMWRP8kenaDEDbzJqeHbzl
Yu5KyqZh3rp3igrluq1pHlh5Ku/owfbMIeQjAc27aRs4Dl5l94fQNNnGmdLBSHWtlb3aU2EFRTBV
nZ+NXoeKJ40PQ82OP4jCI2zfjIYrM4hRa9PGQYC9zqfZOnLJ44S2jUNriRQhNRBFktci5JRe/y5h
Z5gGAlWEFCwxIsXIyDh1n7Ai3trRCFy7COWJYG3AEDbCQ2Ce0a1dWaDU+sC+dxCUrYlggKpuDcXJ
1itioXsHzX/T7EAOG/5QJItyh20ggTEpXy02HmswMxWsRurYbeWTBTPcFzmqbNb9x6ou8cer0Hu1
2Hrgg/2UeeEdQlqkt3bW7+Mq7T5C51iBXFUvZXnTlnl3zPvGYb1kdI/sPf18diG3yPBG0iVf67at
nWtUnNyELIeIjL2aVAn5X1VnalviNnJOqs4xHMGWuZvLyfGzzoEAHcdPiCiX4TI9a3ZDnXbUy3Uz
y6u6ltamrfAOoO/Gu8R7bUG6Wnu42lr7TtGiOYsxPuqtskFb2oSd1gvVc4GATMoVmFjkcFcSZ+v2
RebXCqXvmMIYnTUmWrI6nDOtMEIoLGTHJmqo23luH/qJnVIcFGxk4+REi8PBB9toNJk4m6KAP9+k
9xy/6A47f7BxzLnfZuYsrvpRf08c2i5El+jwi70YbGwSow7uP1WAkiiH6BNWZLnvuil4yNX4mSVz
hdzY8LYDzhbPh8l7WDR4m8kU6VUCNuaKHBNMxioFLJQpeRRWg3qztMl8zOt2BWN020ttSeFJ888A
567qcMx3mGSdXRECzwkjhgBo1/na1BNWFvg2fK9PSfXBJ3ADxZ0ledUeHAltcbKj8xR1rBSawnrS
ogTLbyQ3GlSb1bBE69oxS2+3yG/bzk6XqkMCK5ZgsJAO6MYcDXGTIUNiQWPnPozv5HqwymsTcf0x
NwN8IXGaEI3UHGtP9H5fZfRGo2V7LMdsz8va1Fwda+cym/pAcnvYhcN9J9jutKDgz1OYf0aRgk+b
/KGJjEoT1kskwIZPyVtZUubpL2wE2xkOkkPOIDMIdGyTmd8WM8LsNE+z/YReIe17cgwm19p7cVVv
CxMHKIgmbMbkRTE+uh5uFnPc24VxX9au85TG2CQsFbCXmKqbrJb2Ef1YdJ6tT2UIM7ucMrpkypVb
UETe2gCcHjbK2Gv4wPZVIZpbVlv6mm0PRp0QmrkodEQSLFPOaWiOIBjZrzNcsBQh2uemFqpjJEW0
r5XyDvMWXI18bjY5CKl9pLCXuL0F1kJU8tAxAp5qzST9CK3tRmeG2dmO8ca+vOFMR/bW7cZsW/W0
kgQiTPDV6zxviUrI+sfWdBDVhUp+mKghbj1vfsL41Z0co4Mdm5ERX0k1LtQnpmKLO5Xq9b4uuUTa
3gpvYOGyPmWdvsVwQtu0tLKPXT2/N2AXV4bGuGTC5rqdULLdxjOOsyFJHr34gNZQv8eLQF6ahGk7
yV5RiOgH33Nc79Yzu/ugyZi+yEX20dlGxPHCqPLGWuwUK0DiQ27n8XXszCczHdUmMqq3xOnTK2fG
bsQ+OtBmkmZwzSVjkVyj88wXqhz17zzBpDHq+K6mvL5xQqSkVr9o+YJh3BqDtiPFOD3XC2z28q9S
TGDDERuFwZxf2VjRAaMgfiOXKGD7uQR0NNTpEyeMT4o8Kmu5BzqJkLh4qd107QG9Af0hi8Pc1hb6
0GQx7lDxlDroBssrbouJQj2OKr4jFzkzeXzoY1TWXjlsy/GFavi56afhZm4jsNmx2Wzdhkwqu/c0
/MOM5jH0mFODuP1MdDZyW2lQczMmX8IoZJOYhpRBQzS/IochPeXByiXAwy9l9FaFQ3qOqWVYmodh
jujzj0qDlWAX9nuaTTvIlTRGiuig3IAFduNiL9bYObrdY8mye0zIg7XJl9+Yk9sCo8EQ4aYxquFA
M26t2L6bXDc+z0bScgnDBgrArC4mGZTHUH5s76aWXbXCWl8e5JRQDjHFSCm9xxmJ2hUtPmNT5dTN
vQ7xXC1ZWEKRE8PJt1svAYyLTWZokuRJQ2Bhz9a7K9zWpz2EXL7FJ+3OEVtN+hWbGJvSFuBk/QyE
qUzC4aj0yN3hxLkXzHmPEZqOHpOL78VsUfTUwJ2uk0NVmUTbzCSK9IO1BzccnQmYsldaMVm3KqYB
qjSwryLRttVgarSC2cI4gq9oTtDnA9Lqd8DrrftCPY1aF50JWoCq1pVPWl2xhDLm4WCTJqDxu21n
AodpQBrTyXlnU52tACJEaJvEYhJ6KSz7nKdipPo2hFscwbT4lB6eitQQePBw4qMVXpfx2O/q2dN2
XktwV2c9lrqkigAq90gmN0U8w4kIhOwIZGazyMUTodNtxUvDLlAF8K4zwCX50EEErMV8IwCBBA1Y
itaZUBmM6hY+bbe1e7yGYlDZSY0iO41RfaPHXnEsezFez63b7bFY3KeptYsyULZGBvI1LkhiTawa
Uf/SrIVibuzJRwo2lGrsbaXj00A61R1UHD17hUyBFno6V0cMnGrqtZtpVNCf4RTesbJ9FrDozJQa
UB4Qn4qk6bYP2djy8iG3TZQtqBzt0MwIkDRibq4KbdN1UHzGT92Uazvd7eRB1GPOqsO2NyNGvZXK
B3EECODuwIZ8QhOdkgwjh1tNDd0ucdPkVGbtLS4HrsoRJy9N+CO71PBmNofPUdZnJ1aP5Dh4YXFn
UmdS9W0c2x/sOBio3Ahq+AXCdOkFhyLSP6qBNUImcHY7gnNpCU/uCRObNoSzdDd1QaVKlGQo9Swa
qPTmqHFCqAaYwdD0JgpdOc+q85yIRHjApOZlBMnEZAXONWUS/BTLpjdKlhBrTY/9EiUo54hGL7bg
0Zn7o3lSbhgdqHcliIstAyMUqQJwhxDeEUlRvg9dwTyVmD2hL8aNZlvBaW6iTy27u10n3cUYgGNV
weXbtCgTaL/rzW3n2p9KSJ17Amj7nWTR6KsmfR6WiUKbKSyzAg2uI/kQOFe9G3lHJeljR/Z8dfmx
1H+2SSXrY+GKu7DWvcNYD8nB66zDSO0PA6Zwq+PlBwDJGs/DYKxKXagdLYrbtp/UV521CK2T+HPX
IEnvnWJ4sA1gHk1oeyfga94JGWnNks1RDwG9brobafxZchiaOh6+FmN423hp+VFv6K8SuN3dDkOQ
UXtI5kM0kg4xFrq1cWzhPJeF9jZPMe9JL8d1JPUe6qs9nZAnSdYSFsBWvwL+DzwjQKJtdV13F8w4
wipKMa/xlIAk5hO3drRj0yY+mYMbrcU49PcqjTFn5j1A9DiECBMj8Tex/D0SNU7klBDte0Pz7vJ0
ywqe2FNEH1wC4ciDKtVNjm5gj8vA3cfcPDeXP1weEkbRM8mLvOdMIRiM5TtVbsAidTM/Ah8Svisq
wYabN7Zchf2P2/3+8rEuH1BGye5ylKYW+7hZDq9ObnTrwRXd3eUr5nFbHy9fOypJ1ZuB2z2FcZJS
Fieerkn9yydejpu3HMBJ9NZG1tl4jSJqOmRJjjdUr7vby8EnDq/8uJzXIn1mKw+5DC8NbqTlB2Ws
MwMMvju2/ON5XH440/ieVyymo2bZB1weePnD96dc/oWtNvBh3SETW17r8gLfXuvy6O8v+O3PzBbz
5J6+v9LlXz+8x+VhFgwr7HItwo/Lx7r88vIxL//69vBy1ihBNM7D9xf7/pBfv07iuPugd9rDv/mp
li/87RnUMSGFI82jSfTPQ1FBTuUILEfp8vaXl0hblR0NrfJ/+f0PH/CHT52Zr1bhFbtfP9YPj7Yg
bPgVNrhvB/KHJy/H9dtX/v5NF81SltYsOZbT9v33v3waJ8IJaray9b9/nR8O9vfntTb+NhQ+L99/
dfnXr+ezQ+Gy+Q+JsDNRaCFL5ElFxwsRpKYNx+Dv504ZP4rhPldOuWnpj+/ThqpIpwGqvPxvNMMF
mMZhP7Rfy9ZhgUzBfAU9Tp4lO+9Vbuj1Tdaq+RhGFFlLBTrq0tD/d0vE31kiFk31X1gi/ttig9B+
/6//+M+//49//Ou//P4//+X3/4IF4n/x6//9+//9/f/85H1YXuub90HD/IBiSFguukjPEegw/2l+
WP60CPtRAUooyyZisz+8D8L5DVUmKQTsn2wL5TvP+YP8LezfUFk46AJdCh085v/L+4D54icxkLRM
lP2oN9DSoOdm0/OrnoYWGnQ4ur2EHZERUQ7XzhC/8L40s/KzE3eoHCwKRY0kKaFc2kFRf4WSAGA2
C9OV0+iAbcb6Sq/aecuVf2JL8Dhr0Jq1qqP2MfCgXq99QU4u3tH8NMcmMg8Qin2ZveYZgIEyVFcj
zKKRIkzInEe9nbTSeCSZMzEPgyee3YgsHWYaWNRuD+qETkxT3njR/OwZlbdm8/QAGCcJWcy1SVQx
s4VvXUWwUaR7vpzfEd1qK1uwn1KW88a7f8lT1AzhnF0zXWIcJrswkKaGizzW8PwBIhDGHYfm2hLF
KzWhTWC+NxFe49EhICsIwk0r2YBEFvCqyf08Wi2ogpkgqsHS/ZHwx9U8zfOeUegKTkm0oi5PT9Tp
bmOzes7795INvN7PVyJtrFUo6w9Zlb9640HLELUYhCNDyV4NSXCclLOF9wX2oEvfIjt7D5zwTgbh
lzywQmoXobaJYY8QL2HzoLkfvzrWQckvLsrJTBUVaLzwiWC7sbKoObmpr9ySpr59PThEQaNdaLv4
PQrcx5rtKc0Th7zJbDPrfOXC9oi/GszdxPzaZx1SD5omG0UJQ+C9o7u77M1wwqxMp99UhjyDot4E
YwjHPX0jcINKEPt5PhlreEz7BLWGb46Qd646ti1klxhTMTSd6G2YncPsIg6vA1yaaZVtUFWTXh1/
bQNiQ+bcb0zTZ1FDQaEAhuHNLzMFGLhSXBYOGxwDWV/f3yE/2sy17mObbbHy8+2DIcJSjcJIEafB
Niv/Uo0dF0zdlYcSunTnat1WI1RyNaMtbEI6rXQzB50UCz3Fy91EMz1PLVqxs6C+XMaEtUSQZ6Np
xIqbVf5s3bF36/yR+Dq/aevXaGmBt03OkRfTSsxfpFNuG0RpKMU168iV+GR1xXuXUfJMXK25BkZ4
EInVbYuR3gkMVNNWxyyYrro2LbGSAKtDnj5iFs8b0jboWuXJA/Hxu2lueXzBR+3j5lZa/MlsvE1f
gmDJ637cFEG4Dmj7rIraav1ziGqCuSW7t738DmsN+KZTAQMyC9M3Jjc/HFFnJw24q2qrvAwkWVY9
RD3mXs278yIWq3rlUpikXTNocsVMdaxGRoWwQvv3xUogIXEdkGP2OlcKhioANssMjlHh7btJR9XR
3Dr6CFIjHZ7HydmiNH79YUS+/eaS+NGu8bM+lrEMht0iQEPpbi6q1eXvPwjRbMKL6Ik44c7NuCiI
mN5NKFMQ47IlIPrkr9/sF3fWH+8Gb1ECyYQ6+qs7S/WGoeFeoLvkUjPWvVspvEeLwypq+7qPP8+D
umr19AZX7V2cth/+5u1/VnH+8faeAznUNfBm/SqELHLDKksJIaFM07eCdvmaNAESJdc7bRF6fTsX
9Cu9IDtT8jxrhGf99Uf4WSz97ROgRqWuwbyhu+av8nVLiryWMKhSpa6EmZ9ZkhxqCsCTyPwySP/m
gF8yKL5bYy7v55gms59h6o7kO/98egtLbxvF+LezZiaVyMnpOd50FSNJM7DkI9huLaOZjlyNr0AO
z+BE7woL54MZHXv3dWoFvOziVD73lBAxvLzmPXg69eyW7rY3MaZX9bWmiR3qXIairNs4kNYNwP+0
zqw75KAugE3nUIvkrTXiY1i9lnP4Jp0F+6HHA+oVl11H9jpmGmHblnEmMwHQyTRfF1X+1HvZOXBR
sUTR8In+yWMOsIqRAuE0WbMp3HmsPjFhAFSwb8mcc+rmAzEHBWOI1e6q3rjLJ4lAKMMRDbTOa+Jd
FiKQKqf52azdx9A1n6k0PzLSeMRToVcgdbBxwZjCraLRfGiDeUva5irryURkaNfBDH0Tg/772vFv
1o4Ol/5fLB3/+z/+4z/+07JG/DUhZnnet2Wi6f5msqrB7ypdkwwWiUD4m0XWNH5zdYxCxMMwvrFW
Q377xzJRer/ZOHpcclBR5X5zz/6xTJTOb4x/Bk/AwcirYbv4p9v3j4H0LwNifpH46rqD9xAHgCGN
xR3h/OI8mKMZ4JcdGptKTONtrhpvV6n+Q6LT7Z4hXWxH4QH6G11a+e4XRDhPkJ1faPdZ2BB7a1Uo
eTNplr2OHa/0M9j1CH/B9Wn20Pnw/czc7bZYPsZbYacHLB7qUMzcLwItmLkgRlSASf+Hk/BvzBaA
eH5a+2L0wMuGx9NwDGthTLq/CJcHp6uHsa913B4Y+ip6wbBjmLQjQ+Gl09VaUtI7E0xBaJW7ia3Z
vdGNjzPpcRj+XW1TF1/t0thdHgr0xF6VRvyQNfm8VSkYYJxf0jdxvUF+TOCy5zQqnZGAQs/wASKT
1FXBrgfTNK6SBtObUHT/cQq0UIcjglUzeUxF2/nkpCtwFbyshOiPqopQuXo01WK+rPalyqiqMP45
JRoZWZDXmumokMlNpXi/WFJyOu567qFFUZrPV9b34NAegzg2QKWNKayl7G1Jn0GABtsphUi2A5MJ
L68GwGVFLfppYkXBujr3XgVVuR7ll9jIYj8ykVVd3ptZeVOMHqQHASI3m2Y4uX2IHNdeHlDNW9tu
yBQwiy+0TD9GMoVlydw0LcyvrIBWaZijomvFTEWOcl3lL2ZAbVe2LcrnnrwCJIVWxFq5kIBYmpa2
9FRl1+Xstcc2zb+SMe1M2uPcPKtPBdrZVdm6p7IxoWAZ3bM7kLOYzpTRL4dtas/e5LBwXq7AUMbs
S5rcxg1Ro+Ir4dEZGqKqMZmWAGHkRnmgHvRZe42m3PIh3H65nIak59lVC5WTNQCZcJU6Qd25o3nh
rrzIUfCJ6aZd3jAJSMLEI+G3E3iJTBC2W6i3gLLoJo/reXs5hEnYkDadtxuNuN6jDanslKH7lFiM
J51eQOGpz5kNBtGhMyxb86UMCSrTW7otEn05veWEdtf82Wo1Hx0v2atlgGt6QDYqa7A4yeBVR7Ec
w05vuKjG/CmukZyamdkcEkJiWbpZVCc5f/Dd32z+myQ3gtcfIY1E/uVxRs5taDag4uuBdqoZeruw
NqvDbKmn3MlYZ6nS27Xk9TJOeMeUoBFSSj7HdvgY0+v0hsA4A1Jb7nleCDsEmmKa2inKjqyiiQw4
7pmE7YgGqw3wURVc1iQ2nBqIoEZSPgL5p6PCtVxn2yEprrEDAycdeE8Kpv+PsPNachvJuu4TIQIJ
j1sS9CzvVLpBdEkqeO/x9N/KrI6ZHs3/jy66o9UqQxJAZp5z9l4bSzIE96/HN0nrLlAPJo7NSNBb
9sKJN1M3Jg+bNtDA97hlS367H7HvmuHVTb2f6pboK+80CaIL1fenkuHxURVgCDnudMT/8KHUgr8d
GLn5A78nDvnLavirA2awax1AIepe7TrCmLzh/t9fo+7e1Ky6IMpa5lcRD7y6+F4CjEQzaKc7p0z+
fa3l6742U1JCINcMPdmKSZjfJ+RHbPrOR/4/kGbYEgN9dgQrVRKvRAiW4UVdevXC1X/ltQlfsa0R
KyRElMjFKJSfAX1e/r9cNtQ7U1/WTmgjM0JfSQBAqzjF6143RPJA6PPGXfTwjE77cR0yjigozBy9
1ZCARf2G7AsKIPnl6ke7mY+6NvcHfi+wJJsDKnw4WmikAYeUL1HxU4va58EktHFOsicnWVqmA7wJ
s6ZDPDuwK9UfdZZmIDLGRFE5AUm0DupVx5p+G9nWuotQA9cNtyATAHObdd5HKNI37Mb9bqrI1lrC
nXqmHUGWYKSoi+aMRhOhxS7KP0qceqU2OLulNClGWwcJFxRB9jqbpzw5LI4+nKqiAjcfjdslabVt
4ZgxmQyRhW5agBVzdjpx0Qd1tSu9Zxwoj37cjbldOjcZnWut7ILZ9TBYOcMBNQD3s4+sK/XuG7l0
mP74V9Znj6QQoMx8c0KuLNMiltAhezHX5ZkxxYiVre7eikZvT1G0kA6eLYcKX8J+9V1xLeprXgdh
jFwgq1hRiJoBwm2ypfKEeaITV/XyBEHJfRR9Jo4ZxKYhrkPPwdmKp1cnIXWqDlkRQFumfr9Xn3Kz
lBk3AgrsKGqaHTj3bQzgmoneZhTdvCXCUWx6T9+PQ+dt55AnQ23m4divm3Rt3krN8w4uWK8t2rBd
lvN42rTwA1J/DHS+vHmtPtSaO23URarzKcXOKMVS6vasCGzypcIhrliHWLXSMXyeE/63g6Jo61Tn
jrsr6thYy4RtwpJbY2fZNdXufF/rIM8Sy6L7wj45g1U4kNZ2X3QA67zBuS1b7rR6YDV1ysV4LKfk
xrLW+05uVa1JLoRhaEf1ZKiNaxoZ+Q1k1IdsbPL3gidDkCwXIg8uzqYLFj80QNiwGBg8tfvQETfr
CkTfiaYhwM9CPQZfihT627qR+D70AEvJvcGqve7/snWzDUB2s6hkxcdqUL/ZfjffCp9Q65ANDvtd
5pzaZqBFUzwVLqTOtMUE5+LphRnMZe9JW95WDkDAWu+M+9i+4YFseDR6kHcFPQZmP6ehBonIoYO7
WdKMHDDqeNsJ9WvA2wFqRYlmOc/qZAa3VD9SZe/Ul7qQj3EKF48AAsSZtlOgN+6bjkL/rO6uvFnu
qnTa6c3bgpP9yBwVc5c3Hxn+7pp5OZqp7SB0xB7Vik+1PGkW3fdyIqGVNADBNR9T7lpEutkGkWK7
M+sRqTmQjm2hJ1QuWf/Qjph1aoNrJK+B9jxlZbPTzRNuAaBZUYVvRm6n9PiIK+q+x4IdRaT2dEKs
jfy+59QR6ynsYRIumSH2u86iN9d4HeMx1nxiwcRVuPNFFDk7elYLKJXFo26lj8QDv6kPguQf5BKL
eFF7n+aSYISZPvPG+7Kmkb8wHdmF1hBjyVnYwOQJowwltKqNZXAvgjlPx+wQ6UCp4/lbbYx73CXH
TLfnQL4pbvXuIOq5QXCwWlw+8FA51yUppCvHQ5JVFtyDbsfdYLB6y+9hie/h1nIKl3+KUk5aQwTP
LY5MdQpzXPc5kSfQrOlWEMWu9Nlw6xfmgOME7/lGLtRjTaMz8uht8bCph1D9VxzrSAV9I/56M3Al
UxTl+bGiCYc6rD31DPm2XmoCaGvaEvi9OaBzkmHnWADdqh0vy8YsvWe1C0K89Q+Ja75E3VPi3DAn
8Q+uPBpWWGZg/DW3cdYkG9oZnMC95QWrzcgzASFa/Rq1f05yrfHl8byqznq+vo/ghbZFlBhBXzWH
bg4Jt1Wnd8ajfPojU0fjqZuWW2yVH41HykDI/WVrE5ElRBpl1qNujusxYcyDCV8cZ0Kqm3JqT5Zo
jF2RJJ8Jhr+Z4Hr17Buph9UkTW4iOjxfT5IcdG6Rc35O0uKhbhS1lNjl8NaY7WO3spvPKb3lMZ3v
G+sn+gDz6z00sflXT5o3okJzo1arMIPFoNYeNMwtO5DOeJ1Fvf4RWbBIHbk9mOokwk48WPha1Sah
Fv1Wzy81Fr5NOrAmqrVLs3kkwgpyowe9J5MnpMld370kBncLaB6DEgVQA4eC3Bl81t4zNNvwjM8+
/Zos/X9pKr8bj+Es2Ab8J6R1QjCldqUJ9h/9ubFh1XQQZX+dodSN3MzeU+SFGNI0600mFuFy08PD
WoTFzmPaqDscDjAan4j2LQLdit/JM2St0u3PtTHe0LPAZUSDQ/gySWR6ix+WBsj/LhTN35gsvG4A
Fz6v2rBMAznTb40uOpjEKIHepbtjXeqiLHalAFmIxUZe+D396HOW6TmU7os6zzMiecganr6uH0oG
Jt168DJADZPgoGHr6aHTCOXBORWE9lQcqYQ2HdOROLW9zaRhtB7g4tPvzg8Zck+8KuKJR3cMfP/n
yH5zWOLhXR2Lsef8yYj8nz1UV75XABMe3HHbMBBCyXnRP66RT61it2SLMbzkMYsLTuga8Bvyqjjj
avXkH+ZYo4aVr5ca4au0tZ02xC+h3avzTqajkCTBz8DKhQi0wKDpIEU8aZwj2xHJhrryuuhPnB63
Y+/lQVQ6F6cAaviHK/ef062/3w3DNdeyGPM7Cj7xj3eDwCzx1zXBhogdKrE/BwsMnjDC4xoRKBZN
0b1oh3Grd27BEjQmJ7Vw1LpHuDkcA9SWd4k+vRTa+PdTpp7tHBr+0fGbfZ8b70seB55eLBz30H7A
st2mHQJ6e6oQ8CJsq+QJtV9Mevn0KOWHOugL2BwUhvGPP7xd+QD9u0Oq3i4Z0MI0HOG4NKZlG+cf
b3fyAPSNdkM2rSUBKy70+uIO0SrbBL3OqqOZ0CYotNPwtlhS0KQt5wtDAGZW26E6wMk9RF0KEiH3
rgsSwKZFyYGFymFgpW4W/igPBmsTio115BJjuM/9ZJMSt4f9lQWGRtJCtlr3ZCQVySTG5/9+n0L2
vP7zjQq6XQBbDDLWmZKa8i7+xxsFLOnnRonYb3F1cS2tgygQ41Rya+wr5+/uDSlBOJnz8BoHWB7Q
kakGAqjdQ0XgL9FfsX4Nd1LITpFfWXqgGj8ecr9Dha5qHZIbdMivo6EAzLcN2z6REv5zq1kZXNv6
qg6uMN1DHCkzARGC+6pLyICtXtR9UsZP+Ov8rdz+OLn3m4qjwCCLrsEd25Mo+22YeoSjhny4WNI9
6L8QJxoGgOpBIieNp8/LD2Keyb2Xm0xpsmEyXK2yht40XV1jKlHyGG96NpOdJQ/B2PN2aPvnQIjq
ZhbTEyLcF/SGL2o7MLGBIFAf/65R1Q6A95PDORKEyfN0RiVgYIc4uXGN+AiilwQiMDJ9rh0M1rOg
tTBHUhzLM4P8NFAzf4sSD2udbOH8668ugopvr+ppHxlpmLiCrjNtCcIjwTYDE1GXI2ksDsEtBrP0
gDKPHpBXTBgCzf7xD/fMbzA93RSAq0zKRVg7HmKz35p9UKrmaXaJd2joGoHu0HbjaD1b9kyhoS6J
/Hgdko/xXg/7romnAE318IemI8/hf926kuqlC3APOh/n7/w0n3y+Nl+p80hL8Q9FdmOkvRboU/yt
wkQElZXmhixacEHyxAG+ZPpgyzYMSwp7yBhl8XayxUbHAqwarOqr11mcmI+9arhhjlb8UwMKsAct
+73QcdLmXAjxEmburpu2jTG9h/Icpi2cX9oI981aPzqD8cL+xMnxJsKIGvQoVUhoReno67e9R3Ev
0ugyguO7jcZjkvbLbUTFhKW5vPR0MJNFP44DtfqsTTaK5cQ+i3B5GdCroLj2XaTLGt/BAUY9GoRC
UtI17HVAQsjgksG7Jh1Of/pY3N7ZC3shtNl88aL30tair4bKWNUEw5Qpqa8Qz6eWaaR8YVQwrwzM
6RBW5vvMAetrO3LLQ95xJp9k61hokHtni2aEao0JgBlZzPwlT5bHBg5BwEr3nMIw+OrmDssc75mw
WzwSMjiCU8ZiZnZgNgCfdTj8dou6KN2XtDYmvWuQW5INhTwq3KsOWhp2zW5Y1q82MuwMIKlXY6Zc
Vw9hnUTPdty956X1oDbDr2ehHj+WSvwlz2BUpL9wRqviqs2W+VZ1d33FXmY5mykJtNCFv+p+Vcdq
6YtiwgKviBSBZcjtWu5jXUOokDpiq5VZl4vLVMGXgu88eu5pGLgQ6relzpUYPVgLLbaRXdVPyS22
bxqwsmuhXnbnEPDW2mTZVPRousa6Va+PieuHvVgcYlgSZDe28xgv/eHx/a+tTbCpCdsyPcLueXB+
O5dMvY7F1AChoT4qb2nwLYzURAuFGBF/WOHJtcQfNpKHdMbX8TRpEelAS4mnJdde//erMd3/Xk04
HDFBsF0B0xSezn9uQFOiswqLzAp8R/wc/Ahd5arRXKpl2yScOrJvV5lnMS/DJmtiZ2vVy7IHteXs
7NC5Z33Iz2YobtcopJXd6zhPJAMrzMAYWVZ7ii2+cexuVLcxzJLvpDYUWwIVQFnQ2FcXlGYj5s75
qyIeGx3iwkp5AIRDXvsaBMcgd0BZL6gCX0NSfXLD4cHy2797denUHXQbZKWBE0pfc7rLshpTJz6C
aZ+94qK3qF0iOclBES+lH5ARVqjNmUXrL/HHvTPD/Wtk11O2aNKUmIsqgsw8P/KkX77am7D9qcE/
VOlWycpCGOxUbegduzmjg4tJzhtXGqLRmzoitQn1aTOzXfjCW/bT0nOYXqdD2CYoCuSL0depPVje
VX1Aqq9sjMljWFGCzmWxyfLI3KWN9CvBMd5OUifNZgV3EN0+pSZtftnfZYldQ16JNnPOlTtaNKUT
lvNmvy79ebLoZTVEq6jem1pnkUvDUqZ5JG0yJ1gdlK48qlHmXHvLfjdtoAKZy3gMFfUJYbmxr4sw
hxo59hBSgPMQTLqPeiLNncNkcSVV12OuxC4frI+S0eC10DlnkHp530YcKkoMfc6SPU78sI1aCdaF
6U6FAZz1BbKgk35Cggl0XPZTa5/jHC2/4VFChvI94Vw8p+bENKmNtWdygJ9HsT5HBkW/vFr0WIhI
5EoHDvavwM37+b6L2IIW7aQlS3ytogEdkYawvENfYtEC2oasdzv93l44nAgHZ8psVtsJ67io2U7k
sT/vyS6tYkmTK1p9o5vOqyofHCTG3KPpT3XKRnTLGEFrvjYEEfLjfhUtkxfcXtMGS35MADZhf6He
PGAXfnYTAIRYLJvNvCbrxnWXR7JvXCiLGLjL1CGBHgqSpC1OfsKRW6NFN3ZIlwURWOo8NXH+2mNH
Pak323cjZoE53UOwms+2N3pX66fqKySkK41dw57L8icXtXppUZZxnDYZK2FUefwaVcrTVq6vzYmF
xmqxa8xLRV8h5f8W60H0DaR5lli14TlA/Gs6MVtblqy27BSyqkBs6oj1myaCIPzKMw5lT66YbKVn
M5mWhEichqp58uMMbo0ZcSpoAeCscgTRW9pt2lkex01mqMQg6CdCn9FT4cAgMPCc2i5XTWS/imbV
9iHy9Ss+kf3kZQvAYGxosj+sFVRjrhXdOC2ejgWPsWoYYjzkCSO/TDVZdYr6wBUpgy4WlqhaYO+h
M4oHmpnEaxt6tIsmkqfcDt57Idtg6hkuwalrVUP3R5271eAuogLBwvsmGjyO60K30iL/GS2CVA+q
phQ27ZiuBjE9wn+hXXnKZeeY1KWHurLXAHQHyYG1/662gSFnhSgSpm6972FugkHf9Wlx6om30whD
Iapv5tP1NX6cfW9gWN0J2gNqSGW1EycTt8BhVvrnUtZGpP/4WzQ9PPyUaRk+AyZ5BO3UPqmInjyM
EzAJSyFyrpAp7vy0v7fs8lNNlnR5/w5UdZFHPrnuzPHOHE/qravjfdKE5dFL7YPQI7Rn4fx1d5Er
JdDm33cfY3jvpe1HIituDwkm/tGjumtVM0A9MdHCwqPRE9s4xmztJ+zJnu2Iq+r9WXXyzbTS9WA0
9sewjvkfyGu/Y7I5QEPwltfaAVErfO83Mq0AAph3eeRijWbQrA4YRp48uf1Gjd3UCST3xu+jvvzQ
Bs4g0KcuEwUBjQ3u9iSkV9qO+el/b8W/A+Hkud5FGIFx0QAT5hi/NWfC0k10bRrNgLEOa7g8yqPp
ptB16ovfRscZvx4oGTkmsofHpZeVvqwTDbkDGb31aAz1uovd8FmdSet1vPg2pIKv3iR9VozNDKDl
OVzewr0/3dVW+RJiOFETTwadf2pb/D8+akt+xg45FS7a4d+1Xb2vlQMkJPdrFpzlLHxwU++1pEQD
MCVYo61WC1R/uyvtwwQpatML6z4LW+YfcvCiLcZLx238B0CmKT/N/+gwULfoPsmuYKahgCmk6T8K
bzev0ApnkxNEYfViMaAiipNTu6dGzfWeZst82zNCT0c6JmoXT1MmGpkUHnBl1olSpqyIqhamOBUM
Zg/5p9yVVAmm+phqHFi73cMUp+ZukW1t9YCpXrqwYRR4RKV3qDn+oC/77/Ykv9PH+CkxsPA/9d8q
RExC0TqSdxBEcj4Gjvbbmn0XWvuWysrElEWAqh5U2a+q3dqnUFPLu3rQozX+Zcz2teo779VDyiqX
kX8tg6M/SU9j+vaHB4C74veLQsuHkzFdeNnocn4/jEZ5BBwdvQX6ApmZnLaM+KrpVEvpmi+WT2Ni
l3cZSelkN8ZWioXPfcAmUwdZdo7asnia5hfHrV683vcxl839Y2u0R32shtMAMvei/hVNo4ueIGCn
7vZVGn8vKhHCKgxETQwWuFYdJMacl/ZZP/fIMG9dB1Jy4/g/tHyE1gpeIB8ZXov54DvkhVs3CzOp
PVc43ZYLnw3Bwsck6qp9WJiPI2U4rznEgyTRNSOMjK2lReup47y4CkjrgLA5WE0MdpiLPFf2DfN4
pqczBfAcuqCdhHjWsxtf9NwuWrsee3e6g7RPh1zv/avDxD2Mw/BaDbwAX0tpcpH4KuzxwXLK6AAn
59LqLCCVmyJrxjdsLGT7ek16WrQMrmJDFFNOIIyl2UAkaCaRS79nTheApdUyLaAdduYMdsh07dxq
+bHF4zlOr4W3HHq6p4n/mFjtOUnz7eKGFKjrXdZlNz2NNBGEyG8ytqYkKn+aEaGc1vC5UpVZ8xAU
Pq3mGFIyxJEJMt6np2nPhHrcxcPOnXiizNHaU2kCUNUCEwH2UMWntOfBAZOF7mjT5f1DqbkaKoZ5
E8/RhlHVJg5BzIB5xWF3TBr/4ARra0gYDc7c9Ljky7nQfvTFqSlKRqBd/t1rHH1Tz3GQePY3hu/7
2IVlyNkrDpYXMyPRi+oJ4F3x1BEOmQoik/W3ue+jDQSZnYiMXV3bh7hyb9qL8TnY5q0+o9Dp6vt4
nncNlM9Ne+SlbnRxk01BQ2MNuzB6zRuTRK9h3e5FwTAzszY3cBf8+ttEdxLspXkbQhYxgXC4815+
jnn0OvZEoDvVqaTjtnp4McX46U418+ar61rEI0LDagiE842jReDbJk6S02pFNAUFn+b4wW9sK5/b
t3zJ2kNx0SAo6IRR0zbz2tueib63mLekoW/iYYQgS25Wph35iOOdi64KdgKzreQknOV27Zmngccl
DzxBy+X6N1FTXEUyXBhcMUd3Lp05BRk/vGqsDxxrkr/xV44DOqx+joSQgyA8Lejex8y/B0TLacRg
xGpPT9jMqKBqC/HEeKrh9gAguXHbYg/+6w6v/RFG2mvInEdPcmxF8B+z4RHa0yaH+FRl93m6bMvG
fl3s+JvWWVQmHugaMKSrYYAZGi/ljCy1qKMQRT1xtaG1I8caSLN1nB1Oc0Z/2zDbmL31HBfTXjg6
0MTBOOjVEkhCkV6E3/KwoaQJpzMzYeJ4KN3tjKZTM8bHipC4oU3Ib2seyRtHBHS183lPYuRDZABj
8e41bbnDIYl//Rsqsa1lV49ZZYLpy951S7umNSZlKiqY1iRq0EqNIUJ095Dr70KtfLdNh/jVfDvO
TMws0nfJnDyEZXkHk+EI8eSmh1sQRQ9JGN6WEXNmTxyaZl8lhG175l2SZ7BE4rcZB7AP5zjR9cDx
NfiCHOQxwAKP4mxCxyzcZzBsNKbtpMcSrdVau6i/XwzijR8Q7X7PavHhJ2AOLb1/nGr/MvtXcm8I
l3MCo3qqxD4nclWMb2b8S8Qvl7JExwtw1hCILki41Z8Sz3koo+DOGP/ipc9hdKxNOh8vg/USlssm
dz9BFQUltWcOsJr4z3og28R0Oe2Yu/pKcz8gq3Lj3fSojX3jSSeRqLoNl0ej/aHXOCJnpEi3kcYj
3y8nJjb7OkYrBTknXPIH/GzbtJLrJ/RHCn+fWo0TVjhUO39NA6NvnwaKsXLI7hqMihH29nE69Aiv
Q/9itOdOmlXwU8+o45YaBB9IQq+OtqKv7+bu3PJA18DiXAIRLcSS2fjRR/ajS5ZbZ0X7IJ59SIQX
Avk2nmvupt49xpA1IuthNX/M2nCcx/bRduZj5xrbhRc3WUCBrPwcyeEa2jxNgIzSKqAlnw2Iuxlw
QOMHYoSZDondT+AeuO8WOaFehMTHINGDjGNaPbvBu+1MEI92txE0qlfDJfEJfYSLPUViJcP7OLyh
IDk2giBBI7umy0EH8hV69f1gFScTcGZntxTAH2NtXMGmnUyqX9MhxxheuNdm53k+QKLZVTKnagIN
Hfh072l0sItbhzScybEyvFNb5QeIlkdNrEGK/WYAu0SWqbtBL2dtbO1E1OyjYb+RGRtojEankYzg
KAjDz6q5AOrYhSSKryYZx97P2ei3BIwZtIUt4uWBI9Ie2fQ9U0nb+TGYhK561YWu+kZvX0WMAp63
n2d3YqI9gtbSWQ/x8tYnu1HLdmaooWDXT+78aVMJkRWH+YoZhyBs1OcMbYe7tuqeB16iiOCW9UB6
Cp3RRtU9WgzdQWrQTMgR+4KbFeVLpC9PrY660tcYKNrt2cb3OOFzQkPIM0b9mG8tvT1qTRqjf6yX
ja7fVdmwN7PmIGAK6gXyea8jHeM4iPG9h1qLWakBvl1Pl1DP73TT+AFd9aqb9bFdLDZnzE8+2wtZ
1IV/CSueI9NNz4MFgTL7MXcyoZHs0K0o3dfMBWLoz6CZZ2r56qelx4SEkJIJM+DRGty3ya9eyDgl
v40YciN7WhN6EzC5tkKk98YrjJDA0R5h+wdGaN6O4cYK6qR9gkOD12bKKFytn5VI6fMTwVra3My4
fnERu2TopZAPbwZhbmPzZXR+1mN5kUylnKO14YIn1mSHgHMNyZ9kXHfl2yCD3EaKeCIWRbHvaCEs
WfWXOYo9JqH31nOCtCA6NfS0o5FlD9F4N67pxWOgSVb9kXH1fWxZTHjzfYWMpDD9e8G3eu+ua+8y
1jNfH7bxBUXdDdnqB4ePPgub+0innUg/rFmrl8zrr5XBCQRl9EfTex9NOJydFZas043nMVrotsXe
xcg56XBqWqnYYXK3kXhkAL8VYa6/ryjokYRybBvLYXhIrSN44P3kZzbnR3LbW0NnbUnFR5/PzD1B
jaZW2XIOiE1Eg0HROvpfKAMRaA3hefbz8By5/FeKzw5medlep94bWTuAX0FSis9xXCynrBQJop+o
ORpaqD21HlF1Gl474FZt9ExY2XAwcyKS1N86uTbdef1yHosl6qB2GnQn8pK9iG8NoTIEazkjopV/
jKtKv9QmvNGvL06XX6RNjnjs8IM1xZo9Oy7WRKaLOVS8CCQr1bDMda2uXQhNPnMu7RKVr0vp52ce
XoZ6U0Gk5ATwxmvrOYAnUJ9Cu9cIq8eP1da9TfokX9KKbtjFfVce1A+YmaayQKzucZrX4tVNWdA6
TRdn9bemHPlWE0WR+ls/RbmtFVvKbcMhddwM3/zK2GVTwzwYEjfqom7LlHA6yjitJnxfwuWj03n1
JcHhSO3rKjlJx6RTPKbJSnK4gEO3IN0b3OVIE3HCUgbslQM/WB4x5T/SqxDNQ5wiGU+d+uCMxMW7
1bifOvtcCaxzXhtYo/nkkZO02cNmJSbHsL+lqM5ocyZvU/eT4e1Zn8un2AuB/g+spDhOUdJ+Lunk
wjbl1ICu4WBp6y+PnVb+I9oGCAqNqskb942eYW6oXXIAd4lYji16LzRa+D+j/BhPBli91tjZZREF
3gC7ahF3HZCNHNxPUun0ZuPoxTc7jEZk5bXgEtzwsQFssFnS9Qy+LBzm6aAhlSg1EGUgOA497AyI
Ut/JGA0HyCVSnRZ33TbXh3rrVVBfdI56Bn23GpVmvMaoXgWJidO2Tcsbd4MMNz6PhiZJb9G7G7uo
jls0/1aXBOWEN7fx1tslS99Zc85kcT8QpVlTl/uEaOMjrFPWqJIO09rue3RQiQwtqKr4HoiooU8j
poCOOXTt3NDSRrLH3GOYPMan2pCe9fjNAei2HWlQoqSbfww6HXyTzPLZuzOc6uJqzX3l99wW1Xro
wVxYgKK61kAtW7vtIV/nfcO8IeAIr3K3q6rct4v3q+R44DcpNeepi/PHtPBuAA5B5rRfM9wWzYS0
F6DRZDjX1jaDZbK3ArKqq/dPVgMZ7mfND41q6xejhs0chpskcY8UvC8l+WZGaof7ItMOc0QfZcqb
naslR8Mwt33PwCtbipkwmPXVhlXW6s0vo+35sN1U4ngf/KmFnLmw35oWD3RkoxdOY/qXbGjWkN1O
xHQx+ykKECn1t4qNEGqceQ/bD53rLvTyHXPnkRhqTjbhCOZzbilMusd1ia6mhiR1buIX14YLVXdn
KwX9WBIeeahfzVyzzgSQl0ZZ3SYY2WAk7ArQ0zeawxoBcMO6QS1yPzQPprOmIJDsBYpbwtOMjFM2
eR0DKiln46CpDecCtyHZrgX8iJ4IhYMgQFfDZHdyDfQ7RpkvR/QNBpVkgHb1seohtYNNAVXQLtPB
M+LmnFXLjdKvrlIooDnrW5gUxSX3wEuHkWntWtJkbqIJe7OZUn9Aow7czNBvkcQ625i86PcGneGp
EFp00SGf25yosLvJ8W9h2g35H3hhWy/n39gtpm2h1drZRHsVxNSumw7o3YqY/RCJujnCXrgQ7BBe
mtG9CDQM1GzMQuiSmYe+0c2LMXjs2wNhwvQEx2MslhG+BjolyH64kCv3jRi+9N4fmQZHen/vwdvN
YnEhIZTUq4HzOWRv86qBrw2SzHqYBOegYTTHoxIuj/loHtoyuqjPdDD2BGQQWmG2u8GyDIb964I8
GuCXzvh5U/ersWMde6i83Vz71XaIpWhddZ88WOHa6K1byoYKz4L2Vwl/slzCnwK/A21qlI9rpP9a
o/KJs4kdqI+yRpy9g7i3r5AHyFkB8BaDNW16UXYU1b5S0yzXD/REY6jXc7i0XFro8qu9zLnN81Db
hQ4Fokkv4es7Kh6GxpnNHUkdHPOtHDpZ5r9PI5AO6IanUWrYxgG6xg+YxDgaMlMEa1Vg/paieB3o
AElUC1r5cQ3PcH14DLPxMvrmMTfRleoV36Q3/g4KN2Zr1PnK04EFFN2umfZXVI6+7MlbsX9sIW4V
rnaKfK3bNXAEmWx4L0rUpCbXRUwk32J4KXQw5hM+HaYNp52DX6K9s2PjyFrNLEa+X7cPf5FlWF4g
rH2Jm9WwBnv9LzedqAuBdGcJP079cjWxU7Orf/c31TuvyDfG7YndUgqi1E82Vp04iXLcqdeVGqX2
rEfzjU2ErSG1M7nnM0CjvFIfMEq1ghk7xht0JIfEaB/Yn2iqf03f1JfEAnPH6qFy9aTMW5PyLIwl
DQvcvHWlVQGTObuhCCyfSWdOiERQO/lbH+pYoYrugQRFjCty7FOZ+nGK43afSKRhlBzm+Qesni4Q
iBG+3CH6ZpFLWCbsk2rISlVTLRB/GZhKMguSNUL8B82aOD/LIXJkRO9G0R3UNM7FqYZESadZhwnd
L3kI5+wME7ANGOIAZ3P1+7DwlBRWw6QeoDSaWaa0NDtl8lDrckCZum9qPNUN4nXt1kvqN8XXwCqT
yo0Em9XGcLo3ZXNZ10fHSdcbKZJSb1G1mI2WdAf83Ae1Pqn+bTQ3T3QiHDUQnQo0limrv/rEIhBv
hylpdkrAq8aBakgQ4X0wx4XEY6nQVeMkJeNY/DZY2o4ixifER0dhruaJGuJ9bAm0B10moyRaUKaR
phF4k/2qgcrYKCWx+riVpyB012NUrCdHg1hfwAFBQ+nv1WOjDayBM2LTwLFjxCqEQG26UaP2G4rr
PBhYkaXAS7WolTjmy5ejrZ9OmJQ0vLTn0e++3BBlm2qUi3TrS453SB3T2jICrfF5bhvrJLeooNZR
00UR2rqQWfjIMkIh5mwAn7mQv7nppkrqRzzulMoDqVWY01bNGpXtM5QD1FKC/WBlbWuSTrbqp/Y2
3KqkZQWUQwE60SOcavekRIbUxFvTrJY7phCtUqYrTdlMsdTYlLBxzWxnqK2NoD29VfdDXO9cbkCk
7aOghaMdviQ/jgEHN2qC8a1LujpQIiM1tnJ0aGVlcZg0nCq4yL0oOyZtYXDDcN+21BiwgPF2zAPj
1TZ5VouD48tj3UCfutW46/TyuMTtz66nJrYSenpGd6f8Pe2Itk4qb+oZ2Mla9fu8iS7xBDErx9Gz
hRJzVJcH6B/lY4iu92sTNg1IGt7kfz3+NmkD80xyOSkhJE0xxoyAfTAGimRwVf3Q1qxFRhcZj2sr
6Qos019jVzWJyGY8lfFRzbD8ufs5rAWZ9UyyK99/1gf72UvcfdQVHIWlWCEjcWCjZTNmnwXxtTSu
hIRdMtXnZzLfYWyHslMOYnHBD5TV2bi3WFD+tbQpJ5/GTuz1wEDTfOBsLCQgpUJP1LPYqkXeasHR
553bHdQN3zbs+2t8p356mGAhtcds3Gipg/JspINspOPPqLLeCQ3QoDL7N2oGlKbLY0swLB9D9SGg
j9dF/S5oWsV++w1CDZuJwaTRFuklzMwncyzio24BqyOhJdD0ulaMgi8DgQyWlWRb9Xz/vS8Nxskw
8F9I2ZgeUdLL48xI8MyeZJDXITJu3NJk2mBY34fIyWg5FwwH6qlmJC63amI30Jq1QJOl41BJ+tUy
oW7z1ODMFWKbJWvzVskQSEopgsGt9W2fuyvbrUsae3MTFsyLezPmECc3JeDtljPulElyzB2sTkib
NzLaeA/LvN6qJS8rCwuZAgRKOQJEf7seG3ifJpDxPQMD2CJQ95W1QwoUDww/32t5kP8/8s5jt5k1
ze+30ph9HRSLlQh4Nm8lRlGiKInipqBYiawcuRtve+mFfRkOY8ABHt/C6Tvyr0qN7tMNuDG9NIzv
nC9IIln11hue8A8JllmXkUTVt7Pvzngq2pISQ6l9qFJtMBOac2lGmLvqiquyooUK5IeqMt3Q0ExK
MRv01MKkGZ/iUAcSMg9cyLaUHTMU6/F11zxzdqF1Mt7ItPynRShLkAYTZT/12qUBLYdhuQiy7Ifg
cm3VG26V6OE32c2uR6RLjF6MKFWmZT9S/Pz527W5eWWdRD9Eh/ksSuwA5fmR2yK3C8ruLDfG833q
K06tu2m7mLa86bkosDyceVmsp+ePC+SnNFO0n+B3asTPdUBXymuqd9JqihrrGtSDAhuMNr1xN93I
1E0eD0PMylY5GFSgmdGXrmvgksPRcsN/akZIDSLTom+CbFdVhZhQILEfQjFKKeFBcJq2/+lAkhN9
mQcLBJyZP6GiAVOAR8Vow1Q3Z75YoBwIyZDW4wTeS3T4edIDHZVDlEUvjST7rgq+ZwoRkkTj9Aol
T4rokI+gwJ9Nag6etBtkjFEkFruRoZfSof8s0M2XxDRK0+SccMSXtELpkarMuimXU0g5Qbi6NDhF
WvM9HTPTrhPXiwcZSOfP6QNEGvleZF9B/17A3YzNUHP2EccBZS5sXpBNd+Mbee4IvI3m0SllF51O
tekJThhHVOrfESyvxHT2yj0CTyE+C3jd//kwrhF8Hqqo9ZClR62n7JYTeWc+svj15AxH0TJSiPa3
ZkEpfuRqj/ga1OO3AykTWT5YF6zlY1fN1N24RxpVAMG+7EFCx7x2AsQBeBRpEK8Tyg++fnltId15
aLeLYjaky2ms4rwdgO34q2mht9TQ2DdBfMHaS8UlRBsJoSGg8yMKdIK6lD15ex80KJOOdKU6axvU
pJqn6V8TIAXnXTpTpbafhZq/TkZafRc1C0+O4Q8GQ+TO8s5YIlBgm3MJzWPlMMDsn7Y2bQQnTezC
6XS5aDWF3n0yMrYn8LmZ86ABhn0acRw6soHo8MjDDTGz7kJ0nRh1dzqdb2VDpVjurQhWd22w16gY
k0MS5dwH41gR/yNZPtJUJ21+5QNbJVjhfvQ8l+LVrEXEKr6Y6HEipWVNM2NCqRszKH/hfME+NQ6w
jnwrbojdfVyFzsRyHgG5N3wVRVTFhyoJn9TM7m8JJZoRTjTvYxj6V9+TIHGgseLvixEyOEL4pnDB
BLgxohT7auFE7eWJO/XXmqqvNK0/IklZEw5wmbpfvQxk3Uoz0owAxF0VZMG6wFOVQvHaEsyblH3M
ka98MDp/ZKixSwYmIMvUDO4QTnAwxbsAL4xqJsHnhBCZWBLTgBitv6VYQ50pOd26plsqLWiGfEw1
gHZtIzVm+o1YromzN020SeZhwg0sFLh/VyO4iaC/+K/BDTZKefMQ2qC3VTZfE+inCUf+rA/McS6n
oVfM5XvdoHoaayGtglLfDomxK3zmaiYrXpVn22RApDWOdbsaodPjLc/rHKZOW/+QAusaqlpQGEfc
k3XP8GtrGm910Ty3lb6czrRxkUzEgSlKSoOjesvYw2alhLjBeZoZU2gwDcIUaNdj1jattCHTDqav
6xNYeDoSqOpRmf4jZFnRwm89z07Td/yBKvxwSWhsFLMlJ5TvTJtaOVY6b+Z4EsikLWVvY/C7Loz6
UZ4hZIfZ7ARtLlMZWEzZfGMtBn5bG0kYfuN13SVH0yGuXBoBLGEQZCPo/mcHG7HOZoP1VnO5bSRZ
2RbNkLoTX6ItaYsr42BdGayfwL7r8WRparxf4wH9XpKQRaLioICsrphW4LSHx8Y1cor6J+yrogaL
Eb8CywolE12TLQneVo+vd/7Is5oQMqoSP/saLSldH/n1OB9bE8u/m+kPYKtPWVJvqQP8gNlpN54K
X/N8TSOFlDN72h3qpnyfnpxy7Q6XfrbEd9VgnRKLTaSMkX61uGUqSNj51xRXTdvOFEfEtb6w9bS+
yyoaDwMN8hH7MrFjMElGTgMnu4lQOiGNNdjAQKTSH5T5BMmr25GAKxebKa+dJvx0gKVZcG8GueNr
8nO0wKbi9jzN+u420uSDXsEoTf3ZEDoIL36dOk9Fj3JuOc6fJCfdpQLrJfOr57dzcOgxKKCokl86
3/yeTg0oaRIimfQxTOnqTJn7hFr05SuK0kiTpaBCo7pe3NMGCeAXTKg+GRV5P7/tIr0+MOVzcZG+
y5ELLpM8Ts9xSHTAtHAS22FDpCJZU5LvtwYRNRjEaeyizm2y5sEYCUFNI0FXTClhzVJnmhjj1pTP
Rt81XIrm4XC6BQN7CRzTJRKMD+mYbSmXCiXqS7KZbrWTzOP8Ej/rYRVack73bPqsLL7I60bTZasc
OaN9xdtMT7qt5e9SWpA6U7Oetv7py8UiIHKN0YzNltq4DWL2HKM4rZ6keCN1aAZPOybWCJCfIy++
yYrrqxQcmwy4xMRjVtk4x61ieljjX+IxF+hHmG1+taKOnhcmto/XHjO06TNlBSgtvY4f2u502jXY
t1CHSL4pSO5A86QrWZ+tf06+MZQcGhQsfDmn+aGo1titmu42wKiFWAF/GhR/gWz389QCerKVr+ps
mygYJ8oa4x9wZGtgJkz2Sz/rB1dqH1vSJ6q4aezUWovlQpsfgzYvNr45O5g3ufkjqZiMkrylqXDH
mxoxhJrTPj5N+un6Yg0Tx3lJgmIijC7MsDr5uXNdDBTDU7Uhw1G/glvyWlz82SHq0JxftD9ZlKZn
D/0tXl9MHXLXKOGD7j7qAibEx6RUKw5W7LxwoXF1gFO05f25VTQKNo+3a+2GN3EL69dbfQHVoN9y
uty1LYewPrDnQT0wP0w6BKQK3Ua7UFydHpYuAZeZVTmZOlNuoqM0MTlpuzD3iWrspvMW5iJp/4TQ
hQ7eqXh+3ebHQo2ewkr5DmVtM23jU85sDBG0tQhowbR9ZIZydYzwhtMdAX1ichdQcgO6idJ9qVHn
kZL8QVN5IJdUph+Qc07qKnEuIUJf0GPn5FUtHy6WyGLOmLlTp1Bdjfw5TLELu84iL2x556Ch5HOl
rznFYwaqkeboVaCB4eiJy5fS/Apat60OcW0giGgyNOSrF7/x9/UI+SqSfLmYt7CcaVBdi7RaxZTG
bpzFiNTj0HYBnoTeZ+6k85tuN8kCQ78OCblZ2HgzFK5cA5EnW0eFSQNXgKlTc3HLKxFYR8t0brY5
wGGKfIqBB4liVPdoDvoujeM3CR1Mt1Ko9KfGMjWJw65d/O77/ug4V7waWrnUUgX3NDAwTYE0UCIl
qduUG9gJG1IutjsTuXo6pfsAVWvkJxMvTGLas/iJlnEhwqAOvHjO8pJ0VM1naoPI3WDd4qYDEGCU
wgffPRRNsSmAimH2ulZKasCXpqVnDSK+kZKA4i5crLkZbMwhRukDyY6DGejGKr6VX103+AAA0C/p
qmgTBqZIhgoFo0ZyNAMDqKiniTXPpJXCTLT8FFpDjbQHxm6mRUEquiX5ts1GDaskv6+u2Kw2Sm46
ceA0nVzvfDzqMs3XwH1oD7A8ryT+VJf6FI3RmgTDng1sk2F/Z4Z9uJytirK42gN6k3rGrG7D+SPr
Iai+6yj9CEtWSTvr1c28U+/rvjjdfBy02w4Jh+m3nApMVuXswoqUuWnY3VNhomCNTedtAGOY5Dd7
jsvQyjdk91rNwNkBsEUJtaEZzaNFqRTNELwq4BB3qHYESrPqweFecfPivNXuddV8rLTcgDs8BOJG
f7xuu5dRPRf/CRO8AfS+SpFOuRGg1qXl6IRCUgkNszmbi+JtEVS5Wxop8KYLsd4N6pTSIEhaxM1l
WS2Uhg6h5tN1o+QwB3fSZeHTYkDiygQZQolZuU/SGGuNeQgu2R+ILNG9MSTdMvF4pRNOmE/76S1A
N5aWOGjAAUZqWl0f4TF8QkGyLwvED8qk3JRmGDkLwNSkIjiimdXlueiblnwhRsW13oTXlnphs6Dd
rAXWBa+CXd0jlBOTZzvzWE2WYTm+rojmY4/Ei+O2dnkxRl4zCQD4AqJG311eSTY079aUzxJ11luH
SEuZnVRaOi44PRfYHYWuxeM8+DQAU2zzGFlUyJsbo6sWz43ytijmn1qPh24YRO+R3Cu48IF6v/nh
3TMA6dvGhylTQd5FjovS1hyl7dok9w76EJABiQvuFC1oIzT2yd9uhrLwUiN8bOgCIKgDIdHATatA
g9IGXYb533V4bmal4dTgHVPEmVZqHiMVA8O5K2d4YxazdjdDGqKDFZzEuEfHIQy9hZpujVw99dRw
Nmk71oUqWiQI9g1W5ccfi4sUrdRrba6Nebdvbh06q0RRAEJIObrs7ZorGEhjUyfkhMZymH0neOPA
dWxW1MZQ6y/wFG6jIQG9CdtGGvc2sk30O8wU6TawWmNWkKGXy3ZhwoRJ5G2GSDVwTs2hioE7sNY8
+32heZWOtBKkcgc1J39rUiNSQ6NYdUb+RCnOm6tAb3UNxsLVV/DiVsLAa8yu2sXU6KVqPqx1A5/m
OKNzL1PtWJdmCreWWcjmBsYi2VSRfBHQqhX3umhB8WgMRL4IcmC5V4hCY2ZkFOoPY/Dv0qL0vrK7
t+tX9W/GV31k0HSiIKwnIcQ//+uI2kt2/Zs/sos+CL+y7/qvf+ov3hdFxT9enf1Wv/3FP5zREmN4
aL7K4fCFBujPNQRf2fiT/9pv/u5rehcS2K9//IePrEnr8d2CKEv/Qntcgxr5N8Qo//2v//HX/83/
//zr//rD73/977/79T/9ip45Kub/5XfTH/9jVDb/D7/+C//4Z37sL3XNx/f+Eayca78gqwIV01io
0JaMUTTjR7Byrv4Cr5keCl/XlAV0zT8JVs6VX9BtVUhRZWgNMEng7f9RsHI++2WuKopp8paLn2/9
HYKVoN//EhNPzqRBVzEXC001FZghf8UXbbF6oPFgEvYQyH8ssrx7qapBdyNsllfgIECB4DF0JGHq
13NyjN3iQhvMvEWfLV7D9zcg7+uYMOD9xv17xUy6rrUUS74sU5QlXs/p3JbCAPhpSG2icXT2bd25
+AY6OKVe3TRkqgK6f9eCilWXSP161sgXqiCpHFr9rftI/OFLa+XUvg3Xm3Uty4gep/Z01UAFY9BW
2tL88rZIorehbb70IX2VLsFGMnow/rPNojB3iQ6ex6Q0kmb3NKJRGoi+FAzidUCfPZKJcZFuk9xc
Nr60ibvmqc/jo3yhFBWG2pYyk12ngL10Iodbvsuy4HmmmStSiF07BCR+C6KzXDrjcgEuOpidERPY
6mWTgg0xdyZfRVBw9gIay+lMTO0N2hi6WntDU+9n0GcsJc7fcrUDlKp7CuKeiw6CVmjQzVQBi8bG
gc1uO7u1BylWlmiCAcONtoY8nKKwP6RmvdEhSvZV4SotkUeXvl+aHOHQ2JWaYYtf3jIOEL7ELm2l
XMGfNCZZm+wrg2W08irSAXjcaq8BtKsOtaemH9H8zdRPYYiAeWICyoDx2DVLWCDerQtWSTeaUSJA
dp09NnSS5Ex/ZPpTINOOPdRNOU4eeh9xuLTZ0rhaUeG9u+YVVEdDpqqVa++DqW8NytJRDNAAcoBF
SENdSkOFjI9oVUcDGe6rkZfF86e+D7cpQQcScol7k6EmlGC+jWHVJDjO4yiMe+UhNBfHKG5W1fX2
ng/VqpLjNS5ykF77VZcMay252PSQ36JEPhVYOvmR8tBH1AAaddUSpUVGjDJW8xxRYJzT5qKNsTeu
kjv4I109WFGKptlS0XxVGnxm22jdXEetAE5NqL7Em3knNZ58iddhLT/JOWx5Bd82EDAR2XIdvYa5
vGwAUSD+8nBRRgmLerbWzHCddwBr0Ab/kGbmQW7b9dS5hpD9YCxAukqKtrxpEhI28rHsu02QFTtJ
wpIbXhm943bAordOQcResKiVL26by5vBhNSWDeTBekbdBgXNEOiftlCttum/br52h6UGOkv6rtOu
r0OtLuuoPI6yRgTu2StwTaqZlz2iIut+ZpyvZq9SVVq8Nnq/Ci7+A01WwPtKtg0CIMoNHaoyW/lZ
8t0n189yRIQg+hFauhGcS6O5680SIJiOh/TNoEcIPOShuV7uwxIrbAPzoIjID6v3OQEWzlx99aZk
w2bmR1QRiUS6RX9MsKaj+FtjI77It8piDkYYYl814uzxt6WlCpBH04qnW1rcJbd0VRqX5S3Hk1O5
3ONAC/DfvyCemjdze3YtgscR00ArGp0ddoZgn8ny68U01359eWwDdRm1I7M05Vwv/aG4rzLTR79E
etCDSn6uKcavsiC8y2bzizvE0QuOxXAp277aBmxcm17H3q24Kf7dPIBM2ShSg/pkE2YPV+zA7hPE
12wUFu91fLOXUn0t7hr/ttRKiQ4B91FnjY4qIa5MYZE8pUiyWf6VIopCu4bupdcpdb/HewrjQVQ1
BRYE6AzU444oQ6dWB1y8umHwQHS+Qh3aoX/JvivVr5ead1KvuF37QV27rORelJcKL5VCz14TLd2n
PfvCLKl12wiTL2x+dnrdBiLXZ3QlNH3TFJRvFUNes9XukHiCaHeZH1t6E7tGDYmwQJWTzZQAavtl
ZjQlPLb2zkAVczE37tsinm2uV3wwSyN6jVsgW9f2BrIug6fUzJ7C9IJdLLMTwdnFVcRKdgdA8Al1
knvDDFH4L2IQNeZ6EdbgIPxGcy+L68eslu86KgjSbHhLQ6RUR1+LRVIDtAfcIZSb8r0Yj4lcvp5Q
/7azKD5ddGkm8vZyirGnqwL10UiVJ7MvH+q5tOzi4mOWXs+UD6kpLN6DOo4dSpQbow5xaaA1eN03
oxkDxsXKruskMPEhXRFVVT25iJLlYMQ3QsAYaDKpwLwbLRgv1d3Ah1pycXstmxLEthEtQPTMFE6E
rttG6SJ+YS3sgjnuXQ1CX+uW1AAXMiPAaTDaVwgK0wBHKQXmsJl+j81GF2SnBN61Azavob5hdFm/
0xHKkyvOlpq1c7nI3/mVUkIXVycpRWYOG4eMFNlZxBJefmXC7WmPCxiM6GQN1DE7SpNqor1JAZWX
zlAIWq/FCwMIUVGhkJEfEsTGVBBz9nzRrrUoAzGZYWgdpwOKnyAIs5EcFqqNLoZeelP8gGpupEIC
L1Aaul69hgc89jkUIwVDX90whr4+L/LrzmgvqE1p66HXjvOGrS8NMS2Wi7aGhMUCYxE6w5gupFWv
2n49N8FxlpxXSt/cEcwaIuoy0vkKM22jUfZqFH0UoGXRJgL9qhUKzbdhfa3JRfB4yLGuQ36gzqRD
Vd6KLTI0nUL8E6tbss3sTs1D7VOvLuZLD+3HBjTdrbq8V5+aEpxdrfmnUJELL78N2jpWuV5xpbYs
wdToxmlXpD2TFS+RJDLl5QLT0VkkPxQgLfWB/TG+yidEorT1FJ3+XWH8vyJCf4mo1Hx9Rm//D0To
qiKPhj5/I0b/d4jF/88x+P7DP2Ew9N9+/a+/+/U//+H3/ONf/vBv//D730b7f3yvP8XkOGCoaApp
M12X8RT6U0xOtE6JEYF5eY52Lprxf47J57/MkT+fLRQVcRXV+G1MrvxCaK+Nbgs/GvLa3yMij8Tf
X8XkRFNECNggUCRCBXA2xuy/IQ8vhqbpEGSTqdrFl2WqRZ4+wMq6QTVBr6TfhXLqRLhfWWXdrM0G
kHfWKLt5QwBz0cCJyJVqaZpkU4GkcH8jex1V6NQ5IYUUfEaz8CEbOMbzTtnOW4DA7dUL8OmmmHO7
CxvfC3DlGvuQOdDZXHUS3Xisw7raUveFEuYPz/LCWNdJ6s3UbB/01Z1kymtJrjdDe9lli8hNZPrk
oJTRLwlSBAliGLX+yVQKhfg2ulpBVj/UfbsFjecahYzH4YI155aVdltLpZ5uknkevWbkB+7lYmRb
9RYA97uZFFdyjKol0eq+U0dICFizC3VjYWgIeZQaZtBWoGnBS14nxWOSzZQcTlh/eYh73XTroK5W
VxUwup2nGhLLCItcXT29fhm0WlFd1gG5hBly3KCEQP7C/JHaW0RDtzyWCi2gnph0BXoXX4ig7p20
qNV1rOQcKGpew0+b9/u4i/F5jsbQrJl9XmLd0Rf5Q5waxnKQ2WWzC3SrNqGK1wCfWqpyrHpNFdVe
pKZHIx0i7JD9PCHEw5RoFG+psDDE5SwvHrtZdkI8YUG8NztWrUlYhLSOfZGk2hoy6fEa61dRXG5U
92f5PkXjqUxHn6SmyomsB1B42KXrUZiIrNRJW+gazZwhg4KiV29IN6PwOSvfyw59fs7mjbQwL1Rn
lQQuYSk7yi0D4tdIdKiDpl+GFSwRP9YLi3mwlnR640Ha514RyFerns1yO2zi2EUNG3UBWIQY6RjN
Yy511XGGVkmPmk8eJbjVEhmGVJUvSWq1hUlhOMchJJNxCcmwqgbcebsvYXrDRCSGbQrp/f/7bXMm
67OZsYCV/3/fOY9NykD91ElWn//4D39+zc8OqWm/II6oL8w5zC5F0f+8Q/KdGdpSfACVC0Q+x8/5
o82Gov+imMocncEZZDwDvOyfqhbjt+YoIsiyznZm6sbfZbNBRs0O/Vt9BQBb+BaNGnVkl0hxLv5q
i6xUOMaxj9r7ZmbH9kK4x5Mrdvb+fK7EIRIoptuDVzifSOjZgdtZD4Y9u0e/yNWEbw2i4ScMkQnm
tVU940MNGUo/L1MP3I/oXc3+jq3GGqznzumco+6dTijJO7oXrpC7Xmo24h4CHJto3WfIUiI+5jZK
GFZgf6IML1BZtXWrd5ul77T2zNYEFCQRuM+nQhxvtiQi8Y66huj42cB+eH4wuH53D9XUAcEuHmLr
8WnT8DbnRDx/9876Tiji+e5uECdDyBYbiM07gb2xVGu3V6yMeznXNkqG9kwseNvG2TV8su5IriEW
y4vFuz1r4gGNLbFZ2KdhSfvUsytxfjjx18TenHZ4J/PD5x1Wj9Zxv/+aiY9Xrlb0wjusVqtCvJtr
7TQ/6Q+3jxh49+m6ma0CywIIKgBRiSUKQuK0O67Ohnh4tB9OO3sQ1p14vIrTMx5aXGlonU4LYe8j
LvLEANn7jWzN+JZbc+Hn/f3qvBB7Hl/GgBXi/O7KFg1y3jVZQnnjBxc8sXQbiHvZkcQ776FYu0gU
3LB7oh4sjqp1E7z89I6vFa9wA3FYCN61d69i/747ufv9Zn8sGNurWO7d1fHMIzlnYrdfCBjXq8zb
V7xy4HMD7Hwv9CnEtR5/nwOHP85W0ibcyg9c74fs6efypMG9t2T8TsSwz5dYwQK4Ue99gNGvEJ/a
Zb3xedPIIXLmaS3cTHD7q/NtRS3G2pw2UKBFaB0D8XW4ieO77MgO8FaoCw5cqo12dO4cU7xcLD7E
4rocXGFy2lnOzW4spbQqaDSNI/UExUsykbfPxqI96JLxtpFdvqor+bOGo8Rsx5ZwmVm1CDxsyz/N
FY0zK9zHPNhxbBbi6H20ztyjbuHk7s0rbFBMIrGcLwiD9s3GFplxvv/IrMzqBSNY8aTuIVOIu/sL
EyC11ncvx8Ja0by08rvOVVflMvI4XVbm/cIJbThQVivMrW7Lr3jypm5mxS6KSCJ0IemL8V2j3cKR
HEQnneP4haO3ulpXL9u1S38FLcP6yiwoX/aRtoU4xExfJoV3XS0szdHtCNiW9Oy7yj1ypK9USS6p
qJ6O6LyvKnHUrVUgBCIHorJWuTCFRelA1OwV1tU6HGrxhe8o7/eFAYnNj94ED8gQu1MkDqu91wo2
Dhb6cyZiyz6/H/fjwuhFIMZL5FohOorQ/qrsl1asVIuP5DHHDHFkfURcbiF245Tb7ZmQLCpPsl62
kTiPQwJCzTno1gfQd/Hh3TPexwM6CDZHK7e33+yY1ofDjM/asblJYvybah8SLuoVBLp1/0Uvafzw
wxf/uOd6GCXT/vggFnLuAc2LAxRicZ+Kl4yRwirVwhvBwQKQF92Po/9z6704tMJ76wTWilZpbV8+
DuN8SadXHniJuFovgfU0s0pxD1+UdW/y664WvtjiKSI0xyOGsCLvFRKW9Ybf+opei0Wqt8QHO36/
tk6fLvHN4MlzdwzD/oQHomBMerHnv852SOJ43zv0T8TCorhJQ2YTPvYvisN4vncsAzZLkJfifNoz
evQurc7WxX3ylO1uS1SIlxH7F0BwVjM7AmgrRnd8PDwaVUg8aoTZPLaoirth+l7El+G9qHycymSf
rfElcVLxNPf4Bv+/lMKLrOO9zg/QbxQvdwwxtWMRMTKvkv39vR3cufX68gJsetwtxyEcnwGTw0Kn
wQb2ZF3dXGSuLCIbBIFl2OuYz351tl/sTi2fKx6/N58Wq9wXLyAgxfuML7/crC0gSCHZWPKwoxGQ
Wo9EZuKD3jWrzhRz6+N1631xa/fOeKVOacXWs7V5tITVibsXT7wF1vL+5WUdit5RxRtvL16xKOEG
8Td3QmeJqoD1WTmfm9K1z5tPxCo4GT/hsLuh+N7ABOILxKJsPZxEYOeY/BcLOOJK8VTveXgeHHXt
79gSPc3msLO+ny9PF93qlo+5eL17GsTn3Qe4LLux39bf35txVwZOy07y+dmJx+VDZ7/IbmnNOTgL
xwYVx+dFjNQnpori9fFBFtRZPVko9oXLfcqfUi9FEsXqz3Nn7kTMdlM84SZipzydlA/SLF6MGILF
zdZW73C0EUULayvu7jZrZyu+HGdpvdzV1hsnIpwe7umxc+fr9XyNeiMD+P1mtc4nStxcwbLh0Jbs
zn3p7LslGjJWtTR5UE/NBlqFNV7k80PCNgHEyP4u+XyFL8fim53CEJvdd2o9fG+eHza7jXs6nx/W
a+FYD8vc+twnYvfJ2D8gKitOp2efA/RbEd/r9cWJuI6BaYPjirnMn6QjahNnBC0UnCW+INeCGYsf
0nXLSs735QZi2C7bl178JlnVTlviv0kbEwCkh0nLwKTdFu51f3utnOu3sovP/Ve3T16H0/Ca0aU+
03nd0VQIYD05n88Nl/MJhoMgKSduWg5LhIXaRIBNzs/lg/HVe+Wu9+iWhAytIu5y8QTLRXyBU+bX
OM/RMrAGbuFmKdyUFVj6OPPeCMIY60+ebG4TGNwlPLzcSdiGn5bPqdfw5aWdWi+d2Hw3YodRh4cc
ili/bLfOTXy0Yrt+sLyDs37chmKztF8tx/FYIVvrfn23tDdcN9vz5wOSlkzbTlB5WTHJiKl4bLk9
rrvCye1zaxvswwz9GAwO7D6Zw6oZr23D01p+/iaqvv8R/Pqt0+Zcnv2VEtgUqRqon84xMCb4Vf9K
LQvC6iVsNLKlTt7NFDs5zILNIN1d9GdUUoyc0CQ+pC4tkyNVas4SIiI7tedb5azRLEbL0jYfbhtz
lXUiHZZkoxzN4847bgEJG5vre/RHWNHgyZnznf06Htyhne1mkK+FsWk/ESaxmzUwZCdb5x/9Pnc5
R575+9J3cwcKitta7PWRUz1dL46xMW7bReGEnM8K5xA+sU67ipb5cd+746kRHVSwK8sxJmic9zGo
GbfYWsw3zSG+n5+U9eC129QNbdVKV73N6HudM3KUF4QS8ndvn2H4bs5UsXnQ4nTERoJ4awy1OQzY
RjnLviJBRLYbj/j91/7d3Z9XmOKxmx+PYwiFWAebEsHc/uy6m5272+32q/0uE+74247Tlp3GQXBN
bFzOTx75dS1bIXez37/vzzovJYQhTiTCrIQnxH7nFoLvBcJd7cfgpuCnj+/u6cp5m4n3wdmf9/vj
6ch57B69PZ/Dh7oHfuNgXK0O7+8cY5mwOZeq3Wp/vi2P56PLVi5tKoQ5lsNBdxZb/y1lTlomozGm
Jw2/zgpxYeoSIXrwEYT2AEjhmfZUK1s5h9mKA4xfXy/3ez7ywIesdpDW3RWx7Mo9rsSHcIg/tmLv
brl792S7+9VqPIwO/OmsCOUJfMYfJMacApU9jRBRb59Pu9OJ6U9oouyA0IKUkz0JcvrD7Iw++4qY
0GWS2F5oE82gQvXaHWY2DwWSgXju7x/tK1rCBGLvu/ezaflvgO8A/yAPhTw34FFUw6zHx+/C7e+7
B5fTm9rras7vuR1bxVLaSp++JdGG24UPEU0NEa/Nl6vbeqF4G8TTKyfIOrIWzzrGFWzFz414ICn7
pmMqnKc7Z+0c7tbAOvnvcihWmqVZoZN63z4Lfc7hX9vpaiFUazjn8O44MV/N5/I12dyOOOo+6RZ4
2CWbsgt5605jnENm18Ve7V2i8M5jxN2Lu4rWK0rYLLLY3R/6JcEk4UPIbCWmil2IDxYHMtYFBFSe
5JTvLYGIVblIG7EcvsbwWbXnc09ZjV8l7pbepLdafBiW4WjOR4gOy4onzY+uvg5HCO/Wnsl72u/d
9xVhIKkJEsFcGTGydT7PWAvHYyXcM4N5ID87jokvkRCLgCRy43K67mc8Tubk6t3d7YmgZ2LHGngm
eTu/H7xjYfG2u+P75io+SdVcUq0Va4qFRhbFRx8ZDeeZScv9EVV6B/FFikTytx6eEqeyjlxEa3OR
Z1bPrmLRMgsjMQYPy9N5x6HGUhlzrsN4T4c9n+26LkfhZpyUxNRknPsD7zoGPofQemeVv5PmntzT
yWWxr44HsV469yvXPb6f98/2mJgd98fzM4t+xwrk66QJ/GKbcAnq3+c2mfOCBX7ej/P7QNTj3XFX
LoNXWDwZb38MLRj7DCWCcVP4fFatOcmDu1p97VzXJo0moeSSCm57XPj9ko8JWTLumAtX4v1AsnFY
eTyj1fuZl7HvsMReD0wSVNrE/P8wd17Jratrep5KTwCnkMMtAsEskgoUdYPSUkDOGS6PwZ6K7zyM
9oz8YHdX+3RXt6u6yhc+6+y9tSSKAH/84YvP677wd5ljCovaedkxNrj/62PjWDzySdky7Y8Cv399
9e4lesAddKLNxXxYHsLczj3mtevPcG8dPOQ/MG0yFun6hjH/AFJyJSZftPkBX4ApOmzrU7frvcPs
COszxw9ypEO5buITvsGXH7iRG22S9yalm9TuJ2fpCDng/5UnId7UbLW92+IFf8QfaOr0qh1/tLqj
UIWK/Z7a0r1HLDxwc+0c8hLqHrXEkdlHE/qS7fwVszz41r/Hi/DJVsGBFDvTrdrqz4D9cEstBFAc
7dq/0+F7aw7aTWBs33d/Xv7w2Nant35a/0hFJKbbw98xI17WrfdCpOEr3F/ufmE/Pv3Vz/zyOP8r
e+/ZN5+R3/Ea/+IfK/vISrjdbvf7/evhH48+X2PQrx7Zbfdz8RN3fe3ucvNxri7HL77AT9lgL2A2
CLiWNu/xdWGCrM7VjdtZVyvr13/2zguGhm/zZrcXHjCbu+HsGNofHqbhMMHu/tl5xt/1cXdffnar
I8hvHs9H/odXJmHy+A63+LB3vr/zd6ub5Pkx05Nv3G5Hz/cfZ+x//7h3Po+P/fGFG7gcff/n6DEu
3v31+dk73h/e/nizH0e+PD/2l4cCLIbh4DuC4zMoNgc/Jq534xo4bJGHRUocxvnE3r0xT47eeXtw
z3zx6xzPZwym4/FW2Ptf74z78XjNODsK28Mkdd3rgxc497u3fTy8z71z/DRt3+bL86vnnHkN+/HF
8z2b6wt+fDlTFX+93484bOcjPo9/ts/e49O5+97x0ruD5y3e47j3zg/bPjtbieGQnNfFux/9i0dX
gG0fzwsYJmghFwIcjI/JW3+ez5OHi8L/+dcj4d75jnPBp15/547nQmufrX8VrPILbhtl9LbfH1fz
BzeT91x/bZ1XaFHbvPocfMWX5nyfPJ0P6j3WAADG0g2/6VLjsnp4D/sH77jhR4/9uOG37uzPPH98
E517vvD9I9d7+PyVx6q7xdZw8K1BYdg4X/5q/R4L2+bXvaO/WqqcAV9M3dxhybLmPf/89cNHIExi
f01ER3R8PsTVsJBHPCMmzA/BB+IErCMuf3zdF84vBurhur2e10/0ifvBbUCsZSgz+/JgPlfEhPA0
P3m4l68frrZbbbAXQjqs/K+byqM7g3RxvM7jSRaMx+ceJ5Zh6De1Ozn3y7hZP9qNvAeWIywyPhB+
65fAxpRwCE4cFom77kLR5n65XDSPXcp73l9fPT4II/7g/RWHv7Hs9twvdqSFGXLEFX28rpvU3cOT
f37e7r3L3bbxlB/M/ctl3W3hLzqpV/v3IzM03uy958C50lBkM5jHNTDFmEabL895Za76LMHV7PTW
H+LpSvbunGAgePvLbvf0srsxbTyegPd14wgI7SeG4rZhcXmXG9PkITHZueNHwxDwCBhEZtsrY+vv
H6/n1N0zN5/vj81Rttl37usLEWliQVGq4fDbPHzGH9f/nh1uLPbd/fPBOPp37547Pz+pYzjHr46d
gY64k4fh4zoea/jxetxjwzwedIlwvcDev5auhGvERMd238CdtRxwRTKNIWumZ6NrXvhgR2RsmW49
Jg13Xtmfj872+O/5E+6Tu/jC243Hx8NnxgY2I03jtcONE6fhTPV9nzPPfw35UJ97MLb2+vCYIKVD
xGUNhNw4hhnR2J626xROHbZI3sP37/vzfNg+x5vQ+dScPRiLbfGXj7uHSORNrY0WkKLb2lsfuyZn
ab4fO4iWG/qrhV/pRBHIdNaIjACwcwxqJF66m4k3uHgyU7ex+QjTp+J8sp8R/eMP+HHbg14BKzO2
LwEfZh0bhRF6bS8FG0v/ZG6QAHrBHT4Kv9G2+0xfijeAY4fiEDNpYS0eWIeso4VXvwqugBcYEYkc
V2+aRUTB3BqXTBhD/oA7cGeX26DmjxeseyXZS3e73p7hmzwqAoaswCPznM99ne196Ow/H+t7hLim
EQKMhYPX/kZewLDdbw7SJ+l1+FB5q2ZvUBf2VFyP9pfJp/30Gyar77PVrNGa3n2+ugeXtxzYJfe/
V/VEeKXEEyXYf43YtH+pf7TfM5zVA9g9/mMdiVivHsrmD7YMrhHXNHBcsW+vZCAU+30gBPw2OljG
vwahk4pLOg/2wTWsUeyCq7gnwUElN5Gw0qO5cvOxbAhgjqvv27gkRUzn+80aHRqSKjfedETBXkFS
HeDoeRFRwF/0Dz8qX3A9/vp2vpzZmDrXFdx5e0BnGJj/a+O3T9S9sf59UbQJODSvjb7eyU+OhwrW
0Yn2dePr8QY1AdSRsolvMMM2v3SvumsEgQdHZ6a/LZ9SN30G0OBVV+hnXPGX4iZ/fS2pxY10Idpy
2opbLhk/NaeSX47d9rn5EFlwFZOHvWZ97g0T/4gJuCH4pOzK7TttY3zkkbAVSQueAN4obqbqBw64
O0Z6a+y+t78xP3mGRWx/v/1uX9kQrpWr8dAZC7Ylrk066L238VqOlIniwBU+rFsm0jNh8TNX4I+y
a7cjCZ3f59hNDqLd+fK2O83bkOqdneXW7BEJX62zCPPIpWEBz2+NvSItcYo2ws28EOx8wv6Cnlhf
VQIB42frATDf1SftaXjvIGM4lIjungkErAPDxUYSXNvO2c/EPSBnbEFSn7vzGnp56z0Qci8JbTX4
Q+DP3OvsRLhgb5Bz+EjkXp4wzb/fDzDQ7D0LHgMesCSB79VFY0s3bLwfwlMY5oL9gZ3+RM7cY+r/
HphaJ3HvijfjxX0m4+GbzvtoX797EhRr/GhNgo0sme/BfXvj6na7/SXYiG7SHsLIlvjrXn9NnJC6
qMDBDzySrDJZZowed94wvUtyVgzn+mbP34fv71/ejCZL+5f0lv19IP/G7D29abvIv/5aLutyfXHI
RXjCa2xPW93+v35/jV3S0n5QT8sDLq6YONLD9AzXeCp23ZHUX7STvieEo17a0s3/hHfrmNBPwYbn
FO/ac3ivI6BmDjX4OeLRm/YziVztJX9TgWbj2os3VEHfhxKfMzjJja09q/ifGMGI9oWeRAEgjZ8k
YcgQJIe8PVjbckNN8oalRYqwP8QuYbEjGm2HzN+SSHQDZgdz0RFcBouJqVw0l+acQ7+N/G6j+vSS
+6CGzz17pAE6fN4J4Vcm/JNiwH+qoug/LOj/V30C/37d0f+HNf8G5e6qpugoNMgkt6nL+7/WF/2X
m/fs3d4897/+w/2n7X6a4h+eqSb7/PvM+b/7lv9SZmQBq4U3L8omuWqF0N8/l/5rf6NciIigRcmk
uNYM/UsSXVH+Rq0SqhHU/pMyJ3z4L0l0ugIMao9g7yPUSCTRVP8zZUbkyv91Dv3fG4u/LzOieEhp
QMNJTpjTY9Zo2jaU9MhLY028jqZyh5NGAEbOX+mZhCA6vAU9lRqhtGs1lXNCoZKEQnc/a7QzOHfb
UFIQfe0ZCU6o5yaU7gEwBEuGHixZDsEEIA4cyjGSoCWV4HYBDmwD1/J3XlG61II3z0srUkCcBWyR
0+wgVgX42aAJPY2Ca9/NmFpDqe4oUzlPU3dW9Azgevk2jyCvLIv2s8aKexrfyqYGzB/pQNulgQKg
ePLnMR8pQl9plUWyKSfyPEV/anNT3VhDcU+TqLqosYIasNlhz/SD1zYTmY4mPte0DEqV7ouRQbO6
SLqiNtkPEqqAFeMMlfWts+JrIiAgLoqnKJb9RpsXyIItNfADJUqDpoyumVSLo8lJj5YKPKpAz11Y
a6GtVPmvGCScRmEiOeokH6G1HOdFBBuocuV8MDldkFID4/jZmkIDVkGAV68SqqNuVdvkeUDtgqGT
Kak0lLQMOIhFpU2eNLDdt+lhlGrLiZvxWaj0P70cLn7eldNP09a/c08bVkMXAh1BCCiHwNzG+WZW
xleaq4gIqRaai+yScfYL+IHoRoDyQENulaIpAlPSGNBfFW9B027CPhNVO0kywm+ROIJk+6vaKtVb
O9HFydZisfeLJkU+Z4qSSw/+3C9byaCs6Q912MHLEmTqbJsIIIHrSSHT/FXY1f5V5NVT7lUh7cCZ
2owjRdmaDFQ8lwAXFuWJ3gsY19lXJ4fAmlKah1PDiB5NPRUHZRmXvaQSB19APQyaFqETS9VZp1zL
BC6/nG0tI38ytebWmuGmMEZvlbRbRNHVYkoU8sYvhEgFVWPd8iQ9iC2divIv6s12ohQQElf+6HLO
5LXxuz1VFL/pSnJqovbQT7KnKjMw7foM0utpQqCy6LODXtTQEIGk6oC9xYSpD6qRI39+7tEStCGV
bYDX2WoZHv5KRvy/2dD/P9ytqfn5jyuY/vG/U/n5P9baz3/8n//rv/39jsyv/dP+K0t/E3XQk6am
Gez4lvgvZZ6S9TdZp2HWUnRDRP/1/2y/KqWcVDtJ9FfRj/qvt1/rb3xLWbu5JP5NE9Z/avtdG6v+
TiFGlkxQFKKOijDFVIr0b2WC5gyQLd2CSDZm0UFW4x+xwBaZzRONToCljaOi5BdBpBBOI6fVBSpV
7fEPmt7HIdb/dGpLamg+Jnp4VUWK56wpMGH96kcrfhsV/Z2KetnRmVlONy0ffzfS/05WC+U++d/e
PZ1ppgjPgOIwSVT/rbDskk6T1QQZGZUof6ihcqysJaSxBemzeTsWCtRS4odjOPQgU3K8iXiWXFqz
XCH4EUCV7OuB3l1dK2DVCE91T8sL/IFCHH+CytoGs+EkqG3aYlgEdNlqlc3jkhyEP97MOlD3nRHY
mgEcoOkoJRBNtyiLVytZTyGzYAcaxK9IgD7T1gZZbMk4z6J+ot3ujyoZpaMgXmGjiIFbNaCi3mXd
Bx3MCNJaM56qIBBzfW6orx/rFcUpmFBMsvSmTy3o/lTDsQkKvwwHkx5iHYdmvvQmp1QdTabbJsl3
Lcm4vyPLv9Iab8nNmo7QJHFEqdwlInv+XI3xkbrQD7E85jOK94hyc7LCfuSusshWB/08h4xNnVoL
VZZUwCw5B3MVgvMyOtkR/shpwcHSgwMRMsFNBz5mNPQmGtTBs5qV52xuqlvJ5riozW2aFQCF6KBK
AwkbY07cUE5FG81a1U2iOndmrVbcNGueRzWOtoKGKEquxECRAfekJpaw2Et+WazYfglYXWHa1MT6
6DdTnaVTgtSkMP/AQYTFwDd6y06meqPLjyoowTiO4HtaoSztZUZTLN1Y2nLrEJoiqwwTVpmNQ8BW
DV6tKez1ZxWaOqpQ+/QHEt0Qlm3atAd4uKegEH9Srb0mveYyObdd2/4R01zn82MUt/qmi2WyZroC
E6Uw30S1/+7aSbatUBEhdvlh2tPvbyHXWAKLH8Y71f0LCrtywCwqg0zZyhbUedjAJhRXOvr1hUCW
8adQutAJB41GoxK4k27m70AA/UmRrxXkACrF6O1VaZcePwXR+JYaBfxU8FUo42dsWbcxhIllWPf8
pOXr3GqEP2poPWVtew/7+TUZqKUeTVta4vtMn9sURG+GMBh2N2F/CZ14KDG36pIDPgEzo5XDUYdQ
ZBtjQ+t9kh/KQPDNUHqSc+mmTBIlFNwl+g0cshotjfUbTAFqmxoF/3WZz1M3HLu4+ggU6EAUcv5W
c32K5Tl25kZ5iZY7BEf8NVrpUKQzMlvEKhDyT9TOj7OKeUY30ICgj6N22RYMzjHQrWMqZa41vw1t
8BuNEr9cRRzQvE3RXGcDBiHN1CNtknU/fgjVWlNQNuTpQXFwvsdOrLdvExqaQ5VcK+lcdAK8iFl8
1rKosfXmMoZPwliw4eXaMW/KL4Gic/poNEIQNe3r5HMmkapIWlicSerIo8NCGZQRmcMyOGhVegDb
fSuD8J6VqBn1OdkZebgqeVY4Sty9z2VLNbyuQ5WeEEiVoKYYYgraNMxos9MoT0M9iYaYk7CMr2bK
PNA701X0+RfkTGz3irWLTPmzaypCGSkzZKzeMBh81BbJ1xBMwRoDdH4Y6/YqwsCyl7IAkhODlSpO
pkzidOlQKSpmy66pmoa20SpONZG+LIOTWsj7Yc4JSbYKlWZWSvXq/DQYwV2Yu0Nv1H4GWWjVkqQB
tVd/C2RAy/B1Vlek5Jhco7z2rYpdpZvnCw1I+yHO/9BQvg+G6EXLas2Jg4YFHZ+KRrjXUPyWVOH2
sP+mNEE5w8DUQ9iE9pk496IRgzYPjEOk6yhSRmxCOrpHmjTcK4WmOfQwW0i7QNfU2tPkCJNP/zTT
8B2eLUSlSH6tK6uwE1SgIpkHKyDe1OvkZxvTcCDbfFaKeA5ybaOV1RY0tU1D3UbvrC9GhxmvHBqA
QmiNUpOp5B3RGQlAVBTtF/QMtuKkpvT+BsRMFKXyBkX/NuPGXbRG8zMLMYIBBTCaLOXFzeDlZm1d
3WLhBv5e3QkKiSsxpmhI4MwyeuODpqmXIW8JfWrSVVEgGHTFrUskQpL1pNt6KJHwF/ZTo351wgXx
AC/O09nVqKKKs/2gltdymdB3CXo3msPeZqhhTgGygvZBzFQOFtUdZXkjysYl0pvfQq8/i2SV/ip0
xV1xXiCG7llovVg9NAAJFScapJdD3c3fxmhiOJQ5LGFRPQoJ8BXW5adRGuoO0WRClqTzGnwRFLEi
SvBQB2LSJfgBlbTYuaC42jnGx1nMb4WAc5uIG2SSX6skr7d/IRfzCVEUOCUwhOh17XDTAKEZh6Yf
CeIouHVSLRPmGJ4Tvd3MZkTEsQuSfdewPUaRsU0JZ4qCQE7UGlNjU5WIMujF8IFaRqJuNI0wiaqQ
mUfGobbLoSydQqXZyxAIysrmHyssFm9MIhKwaEdFy+DhWTzQwGSO13LrVFBP1aX4DurqmNf1yxzE
VGSZBq198jUt4icoDZOUtdtuHn8ExD12ddoj+sCvFWI9OoVm5M5i+Z1Ou6byifIrdQ0BxVbBDuH3
32iiBY4W7UdVGl+IdZ81sfwAr/Ndob7rtNJOHZI/i6I2m7Bh5dIa8RiZks6obepS29OIZ6M+8qSK
82k0mnOvDIgbpMS0wyzzuDYOMZwMlba+UoJAGeowrSxR+VXmCf/oSsOZsh+X5DNS6sLJSu5VmuR3
NSHsHk/0m4WtdkoDmuqlhh6NvqH1ziQim2b6FlCwiIwxNRiLatyQwJk9sVBbTx3Nh9Q1F9SUYBgp
VupVi+SaIEa8HC1UFPvEa1+jqdMJNIjWUOQ1S/DLOfENkzoFU6d2FK2uCv06PZRfI6l8VpSp38B1
As5mDdc5aa/9yntdiFx32i0K0u9Bab7HOrwiK8I+WBMJU/ObMCvvsWq8Sj1w4W6EUJlTeCfGxI/D
+yAXIis7NJxqfb2Wrui6GsaRAY5aBnWqDsjeT6AWh2WpbXrTXww1/qVfeVMrQKF0a6FDPM9emncj
zVlLUUR9u9ZTzkdfELt5euooxJrFljAgO2xeVp3bDNEhG1aXTq9qV/9klqN/ZImv9G3+Qgahv6ai
Z0gTNvLYAQ3py+88VGq70+Le0erKB4JTOHI7f1d1fUavnvN+fq4rbNeZlk3O1QAoEX0t1tgYDoLh
r20dLGjwzk5fZqiUAip25FejzQCeBhj2mQkcK5pes7L5xMDxgDYTzI2IIBQjREBLrtxpDLeFPv02
fYu4ljnsRmDbTiHQYag2Y2wH4KEnYCf2MiFtloQtFXlBo9pKnfqgYAkJFxUl0K38ZSGjtZT9bDN2
s52p1XMq5e90TStOM+lIlaC8l2qJ2yuieYgl6tsXWTDdiFCEXNeKE2vqobGMAsVek/4KCsc6RfO0
ug1sNIYMZwKhqhVW9yQ2swtelQp+c1XBE9JtmxA9l+i1T1NBdCb6UScrOFl6DWWzeyQiUPxqSO/s
wu9CLt61GRRAl1aeuaQkmhKBlrWLlmXtgcHaRdl73ia/saoQy6X6ogxSN1uo3C8Fc4s4am9PFWos
aa+dGxQ90gJ8WoXiHLGSXRhbp0ryojbZxglMnZKihwGzV5TRmu5FJzTrb/pxqc2bS9OtVXGb5aMM
TWGt9qfUPiCZEYy/kI2e5sB4aTiRnVSk7R2z19WxOz1daH2hRWpDsNLW6QK69UOuIzzriAxvYUNc
xQmbCivWlRdkzvTA+knV8oWdjhZknA5JU6n1T9GBAMRM0iM9SCn+TmJ1oj3I1SlBDRCw8l0vtM7O
KelI1f6gJLgbQ15DhSCk8JcXmabDPjaOOajkU5XHH+E4SUepHe4hDYlOJuV+HqdAosvsRyjqy6wJ
v+Nk3IP2Sc9KMLy5tM+sbt3eCbVZmeX0lfYSksuP5JpofmikbqMtn/K4gPCU0k9k5LzKUv+ocrdT
01h05g5M/SO5axmg0Krv9hpcMyyg4VkepC9p6j9FdeQxdc+4E+eka587taBUYP7qUv17qLAqJzPu
vEVXLzqQwJVa1FFdaQHZqXZJ2r9aWuLXCpBunb0SpNQvXFA17Ui45PI90Bp6dKPNVE9XlSphsT2g
9nPIFTCiw6IfC+nFDODjghNJi4qqnPVNpN7chAaqKLQdVsNBaUAYdaat6eo9UBQEjSvzT6JWyrZN
+9KWgE0t+kdZGBTeVHXE9Dcx7aJkP2bLM/3cW0kgmNYaVM22oOoaa8gcTT8VZf5pyTHtQnX2LkTG
AbXwUz2OmxG1KI/r1/iyxWNcIJqP6leirJj0IX6S8m4Xx9pBjCBaFAQG10efMknVpKRSJ5HqvaFW
p6VeXtVMOUfAgtGQOkVNtV1vJpvqu6lb5yql+Gd6EVss1EYp3uF/hoiOQ79Axchuzfq1SE2MWx05
EaPXvkOD4AQUW5so+JOZNN9WFDZOIxlvKAyw0rNTXxqfYyQQbqslj1C3I05hsQVrY+6z8rckkrlt
0PbZ9dDnavVNnavMMfViryjLu0SrepMzmnk0bcaWRFqOyZuNuTeVPwXsMjcJzgm75S6oAxC++cJB
ZCi+2FI9ZRjmYer67yFgZ03SimBrfUH7eqFf9A7h5WsaB3S8cLE15sGmQckYeyLZdAKTuo2akz5S
XBdqn31v3pCPQOg88NhpSEApIwKBStqvjbB8MA3b2ajfIuVKnMN0q1xkhDhU4OFi09Sh4iojQDuD
4kBepQ0TdAP9RhtntQkE7dFLCx03ZkMqLCcDNUsBmjS5TgUqePUqHtxFjZInqSNzqNP3aYe1+JrG
C9zAloWNODK9QkBEwvl5pnGXb67KLyRaIyvUIT7kD73kXDXj1zhOPyzhuW6TwJOz7FmrIBBieFMy
jpjlpuuT6Yn+5lVovQjeOCDuDd7XIdZXV7Ia4uNUU9WNWo9t5MnwSIOE3CPhkwMUjN4pdWzlJXmY
lj832bMZodyjgjVt288mNR9CjKdnDOZeBkdpKxn8wS6Mb03wXnf5A/UNPstIkq1ts300E3YPSYJG
evmZxSWgzTLAnLKOocYySQgc24uY/Oj5cMUlv4TTApoHhzHMk/ciMmDNMHxVRvI3IHXRDAdCMbQ/
W2NPY+pQ8GDE5wFFQgyk7Dx0EXitnniTUCSvOEJUsUSDF4nhPW4YzDZQNa+NXkNrpQjGJSsXpTgW
tZ+IxWsN7CuuRR70SB0nDeJPlRIjNKhXp3jVml7CTdWoThsV11ztt3NlvYkCOkqxdkpMBJryu1kB
GAriQ6PkRygZ38siUh6TTT8mjLhdIpRbWsE/4I3te6Fo9vJo0VQbPWUl2LRcAleCzu4RsGh8SfFi
7EkDzqTKI6y5SNtVRGi4NWE4RcS6aNamRAOQr0NE8qNTx7coCC07zuUfhV2QSNAuaxrVhe0GO735
btI7r36L0/m9WiYU1JcPgz3eXmRYPLG6XRJMoKkimxqrNHv1wzaTa7Kj6PjY6LZrKGyAsBUnHK1Q
rVFBs1pnGdCpnQ+qBiCkKDGdm0g9IwP0o2bkAxSx2eUytxoIDZIWU09HgYb0ZSq02IHCa42uob3k
s2ibpXaXrFol9tc+WWX+TrKnSIrYnaLc8KSMMKD1ZXY6cTgppodjaUcgigp2TPg8dXK9DsE5SbRr
04METBDIAHWNKCPmXxBWqts0Brldw1agpPdjhyus8WGbjHvrg3E39zOi5kVIwJUkgSDi/oRLshY+
FJWJeS12T8HYPmlxem2HgALrgRxzpvwJA8Mh4BSCdL1KEepvqVjSpleVKkTX6N4Rj7NG5qkuJaOz
4K04i6Hf0pn4bq2mjojWwgFGICnsALmyKHzP4f2gbigjf0T+N+8KGk+04X0peU4YI6SS+QgJ2e86
jlGtiq+oIVyBMJJuCzfqIDw1aXdBhkK2jZQNxcgVJu2kvGUh3n0zYOKgX37sDW0XLj0ggPFtiNoN
SPLdkHToeEzv7RJ+djJbSWa96EYBTXt8q+PpPQVWF3NFFxbVD5jbDZopr6OMwocZ/6Cy0zql4hZE
BLEUw5AS1fQZ6OlJwYXp23E7tYwpmnc7YeyeJljYDZoHtqHe++RpbqXIlcXeA1kv2ZI4fulQTyxj
Zc24oozMGEJlA8LB8tFS3bhUaaNp0R6M44ZIhgTJS5el3V/XBhTWOEHd5E4G3x3Hg4O9lC5CxTEj
6ErtapbiD6XxClznowedG41btRdfCMVSOI/8PM3wxdkoOJOQH6gGheq2ptlH4rZTEuRI+SjYYcYa
/1uewTGD/J9fSIWdrWx6UyVUeJeqe0nGh9jcZ2F5mVFGtxIJaO1Uhqhau4WJ8KppSZvUIi0AC4tp
THwj1QsaggjMKHJ8qMhqFtHyQrbbtGetk+ykkFkPgRF5KJLBcklVNzN68AxrSisOazehpdsW2+k9
Szuf3ALdnhNjpf0myJKrATJ2oiUQ0BUutQBDKG3EV2wU2nRy6i3EnGqZQcckyDKwXSzlqEYUrUr7
r6aJUECQgxWC8xIXE9EAMO9eUgV4LUTYwVqwGieNcB7E+rJvjkL/ZzT152rheatgc/Chm8RWAVPP
6J0RwxmJMXeh6IZWgFBtTYC5HbONqLK8ynH0rIWAfhpPd1GfUnecCLXNcnLO6io8Ig+2aXo19IrA
vDSovKGUop8RVxLl/brMZPFNDlTgX81xyTumP8ESeEn4X0J4qgmZiGrnowBzQgroKGfTu6mjXxY+
xbi+rX7Vkcy0Q2v0W6jIrqxGiDeEACYSESArtJgwGgnRlz8ExPdwtbfFGnEJ/EGaUcXrnvKyv5DT
gNxFu2Wr7NYdQ7Tqin4rASYolzai4SQrQGCRLbvmjWnadUUFXrYYz3J3DnRWlxlaV4EgAus3jJyx
WG4AN3cczgelzgtnUtfNDOx0rkAJEqRppfy6eoJNKmR/IP8RSZo7WxrZio2kOlTWcAqy16Fne9cb
Yr9z+4QKhF2jHwjG6krqxu4bEhc1czptxd5RuVyinZciuuqLkqBKh5UqKzydjoZooqMyBG030Kb3
wYopeTOEU5mVm0Ee3mcDqNdYPnXEN8aopc69supNqmA8mzFlfbluUBarF/FPr7bHSEQUEsOfRdVl
djMyVcDDHRZWTWkpO0me31fxuLgyCCWFhyxczXbdt1RF3FcW2pPL8siaoEN/MyXGX2gfCR2DvHEf
M/VsXezfxWIihI0uhsArZqqP07EDUp1vQnTwErApBXLHkhQfRmt80yugSqU4oLwi4eLFdMzpIUHh
BLE0/YQ8HWB7NgsuGBb1cz68FIv6Z5zGrZKhLoa0AXSFP0C5/0iZ+DHEFVWD7VNYPMFAfjeGhy5o
l2loIYQYH+S0qOdMOKqsNQSkG9E1Ap9Idl5KUttCZtUNekgqOhddZ1LI9jZ22U/QsIEXuPDAld96
VgRnChuSFK2PPKP3OrU2KHK+B0b4g6YEney8pEija1u1vjQBwhXGN0VujyRRdpLUbIQRQQCBKKLA
9hcky0fXiv98d3MJ7C/yJtMLMcY2lYEEuzCT0bIiDajCZkg1GPotPxIKEGBS8ivoekk9BXNXz00d
JYIJ31uLbS3cSqEe+XHCc44LfV9qpFgKjt5k3UnxMsFFSsqrGhCOTBDqrcQPfcTPn7T8a9VxGAoe
qIG5MqWky7LXEjllub7O5nrWJlgB+pzhv2sRjEHxK7DiLRQW7CNkS4akpMshW971WKdHQvlLATln
k4PwrmmXQiIfMRH8tKIfeCSmE2nyRtDRIzHXSTkYomZPc/gMafOUWfxlSFHCFrqTVWqO1c4/VrB8
5AAFIayohJCleV9AZhQIqmKE3xYdCZ9uIonaCrT6Rj9dOG/QCSKRo+yUoH7rmI4tgqbpH86tk6I3
5/XJDKPBm9dPRTLdOB415WHEw65emqNURse8bJzU6j0kJo+RAEomHLyB+VvqZGGK+Qu1FLeS4h+p
Wl6son2DtXWqeh0ON1MtbPVbNyH+Mxb6n6ZT3wcCHkza5+R/c3ceSZYjaX6/Ci+ANgcccvsengwt
MiIzNrCQ0NIhfcUxXoDccsEzjNF4kJkb8YesIqeqeqbYTeNijL1oS6vIfIEHOD75F2lypaLuxtA/
EBHfgWS677L+2e3i40SwNBykaiOeVp/Ox2FYnnC5eu9H+8oZmOfjs4qFgMxPRsa4g0bptoqSCxEN
02WVxzNvBjLf6O27DTcVNV/qHdLrdmz2rSetTS6x2pPFJdYM3HNr7DZ1VeEoTwa0sv7IxO0ucdRb
7i4m89XkMzPnp04496jC70pOtB2Jq5x1tBgnPPn0eFpvDfp+l37LwWn1+CR4Rhu7KW+zMb4vEnZL
0qkfO6TMTUM8VoiiMo4Qj14Nga8yX1wv3Y+GdRhi4I8LFzV73Ls1CmU58o+pBQUoSrbYgqPBs7hX
mMxA7Fn042z6V7QOn+kgT0Hn3K8y5EmZ3bnESvbbXGog2cB036Qf3GvPZIGCNqpfTE8BW66YFnG0
AK0YzAMEK4U1CCyFdQqcx9pxwiBCH2O0Tiprlm0vyha6nRX6ZX/TVdP3NVBkDkVfJpfHyo0fo/Zo
quSuJRE2/fCV8skq0uVuyOz79ZsVWrzo2XlTBQinPt+7pbrhm9Cu8M4FznicJRFq/XiHZXq4xPql
c6zL2WHFXmoLwJfT7kGjauNIYXDvsDhIUJtj7O/M6Z2jkIY0Yec5xnnBIC2PpyeGXeHSvqke8Hk9
2vcydt76rqxDCagyEfoqGscna2F8nLZOgMUeGu+Upm3LoW1QhxPLi5znp/UOD4o7ynqBRLXNacDz
mTeeeputfBJfRFEdhbm/zXVdn9q4vELRXofCQRK9S51gl2EXhmxWOJbB96SN2+tiBvw+5GGV+nEo
suHQL9awR0qfNYty1RXyf+XeiT2Kr0phqRC1NwA1f6Iw/i44z7+OvPwdOPNvg3D+WwrQ/w5hQQ5y
aX+CC/pv//wPiL/9R5Th/vs//eN/+Kf/+s//CWm4f/wtQGj9gF8QQgZASoSOLC8IXBChpmeCB/0F
osmPgr/4kv+Ew5xjW4HLj34VOkKO9S/89V+k46x/AWgaII4CB01n3wskWzCEkP4eiJD5ex04h6tC
Y8kH6LnqJgnb+gN1HNFvyrtc5g9oo29GP3Z2HvX6808Tj2E1piCBH2uFSg1zPpbXDpQ+jVcXGZ6x
1y+Gcavhx0/LnlXUf/Kz3bD6zf7mDv9reKDfo4HWC5UOilDI5QGH9REzBi30G8G6oZibFmeE5MES
NAKBwsap5bcUdqawVmcPPWBJ4iNgttXzEvYW7HCBWe1PP5U/vxQeym9QVdx7ugsXoSnf93hqbrBe
6W+uBPhDhQRekjzYwBuQcDZ8tN2xA8NKFBKz/c7e6qrPs8ufNqR//qvl75n+P3+340hLCtdDIN43
//C7uyxVlkIQ9qEFSRBLMR5MDCBBUAIeMaYwrrMGXXqWnp1R3cxJhYrt4gbbUSrC23qRtWLll+ib
yNK3rgH8qVv9JFNANJgF1Jei7lCw5nmqnnkpTr/xtu0YWgQIMeNNEW8DRqY6y7+YAhrbP/9y1u/B
wj+/nIskmDBRBbN5WdYv/9sba9NgRLwz962NXXqGsSW4sHGbYeGcjrV1/sU2EKdrMJRcdC2rpzKI
r2ZlwYVusT2FZuMptftpoYRTC0DbbTS2eJiuNmUVCJiNlYJkmhh8MLs8/Pnly78+F9JDVPGnQqMr
TfsPlz+LKrXcLhEPP41qRoOlepVYl1EfmRsv6M9sfvT+pztwEy3JQWF/UWGAtUuNNvxp8xfXrIQx
XDgqEW9R7wdRNRsfw+rLOhTgdG1XKman9BS4PrVb5cuLynRZqq2ubQmCeStSv9B1suVMrBN6JFki
gbN3bWy7YFKXeeedrB6Dw59XOGC7lQlM2f78Pvz1U3SFIwD1gH0nRJmrrNpvniLjC1UKfHkeBMCs
FuRXsfwf7vQa/v7wBvIrJLpsqMlL37XWoPabX4Ebve5KIdSDM8ftwSnx0sPA2ViQoi2xzfWs/ksM
DBzqEcAiqqxVmaL/EGlGf8mC2Ax+7650x2+Vzb9SQl4ReK7yWjE0s0bWYDl2bD8trHJVF6fONiAX
D+wF//xGrYH/d1/DIuTzPymCwBYc/D98jTFAbVPJlrJraBFMFBrXXNEfkglF4JnQ6/dAGJJG4eZN
0divQTVDsnCPCqMC8V13J2fu9N5qQd5MfT+FVt04xx5XLlu8/bzW/9eFwL+V4v+2auHfYSHAI/mT
OuA/gwz+H6s9A7XA79I//+yX7G/+xUPmFaaFsAPPYYj2v/kZJhwMSBg8emQOyWrW7wHCDslF8CNP
EhL5uF+tGcAO29IR6wchTUj8//tkYH/GpN8ihIVrgVsGg7wqKjIi/UNWtYLK6NFpzjBguKQJqq+q
SIOisaV9wO+SV0GN8N3wGt9qAf5SdUV9ctQZ7GB6F2njMHpFf8yUtQMadAYmXV+vcJms881N17Aj
wVplt9j2Jo4xNzLa5kJMwz6IUVMFLLIBVb8ORIHU0TWkO2BO1BsO3m/ZDGVQt/4+sANS+zy+l6J7
Qbz6LdDXWes8jcZyFzXFePBA2O2KAMiCnx67CbiUsPMj07loQk+gqHLmQc4s7gzRoB2fvhi2dahc
e7+0wbyduve2ni6n7CC87E64idzXiX03Dn0cMrG9MP3SYCpeU4gj8OOaw7Wess8oKFZVcYByuKc6
DbOzsTDcq7y1d6XlEWoxcoPT0oO3sOr+wG1HPqwHFWAMOPj6EEXS6i03fONgG2N5nP3lvqg+RD1m
4LGZX9b0wsFEP2K6xsWiZpzFvxWNENcxM6t9aS7sW51Bb8XHHMXVVttx2GFdiudnCRsDgV5GShed
aV+YQh47b2ZgywSZSqnd9ZE6c09Il1MX40ogn1L/sVNOhMEAIKHcKQ9Ad7dtKup7HAlvzW9m2n1F
ufFcTYO9wwcJrM4yD1uVOl9D1B3mjKFMF+BTlA0zhFnLcTY5Y56ghvWQabgf1FAbXKH1WY9+9X/B
Nvgb2pP/76LSmhD/JCz9F0LSP/w1aWH9V79GJWgGkNMoo20Pshpa1P+rJTFhjUlBWwHRZQ1AK3nt
147Edv5ieQ4bKVKv9ate679EJQfpKcnwGiKaWAVb/w7DGMu0f5/gPctE5Rr3GWlSTrm27fyhzPWs
pZhhV6DIPxnGnSi/onRo7tgqfDMntvtR1X4HHIU6qTtEp6Yozss0TfcYLsgrETn7NAYoVyoVQJBp
ITDWVnmMc/SCmfeGehDvfYLrfLbIDjMAd0OIxp0bRAcbIFZwxUozCMpY3NR09XpKGKgw2plAfm5S
AGlnUKU3iUIHpPFhTLv5exeUIKxgmY41e/TFeWDJ+dY2kKMwhZKnvLhNVT4+wMUy91HSQCyqGHTi
Z/5kr7thpwaS15XY2FhTczsTWy50VoFgheAGR9RkJ9Gtop9ifHBBS++dLM12Myb2te8Pp3ZxvXO3
dGgXNzD602Bfscy7mE1zuSmD9HPO0+Xgszy67MyYzYjJetypHXXTs7QGWlZFJ7sEHzInrwSzzzqP
n3Uzjc9JyQ6P8Y6d5l+Mpa5yvXpm2TZtgaaSLmOsutP2tfRLC9Q9PIk6OwpjAIJUEKFyHBZZP9ym
Pnoucyy+leLkGHF/Kuoqwy8Q9xC/tvFLA/kGeuvgjykYbStBylDny94qALh3TF0qq3B3mUq/reXm
xsCHpaT345tHc+iad25dgzUVwSlbfCi/pgYANC8bYwwgftf5R51GE47KOZM8SYczLXCLizHaT/5R
JS2Ls5jK0LDgLdBSRCGw1rvcy5ItOZHpM0i4XRqAN52JYACKfZ/9KOYRpa/U2YqnC/iXnyxCo02p
3qMJMe+qWgQguIHirU0z5lByCN1yyfc8xm7vamXvCnceWRZmIIAbHDgy895sx+nSbLqdJ5cUm0WM
7NtJPBqzm1zEcRPgQIkbGQ7mM15eNRbO2KnGNdC2ubFubBCSYe9g50aS3+O1POCBA7mbvE/qAzG7
lxiXHuXcriCLFKp46qhTEszYxIGwrxuoaOPomYcgq4CUBvj0tkmrb1jnF1vVf6G4DbjXsPG2WCHs
cpjNnfKb6jKDUXJZ9y5GaCMAEHPI/Vvoljte7OHsuhgjRCKDiYg1kFdXryyHEnxxouUiwQ0tVANk
SJlM1/s+CuyTm5C7AqVWZ8TBOA9tCamjK4c990hd+KW68oL50LTyKKJ079fx8JosRWj4ufXD9UZz
B9MHcw/0v4JFHthIovYoQT9AdrgpIc5o0eWnRsIvnNvpsegnY99P1nPS+OLU6YQU2cQuHtqMEOXs
fPPLVoSFmv3DlAh/o4MgP/mmfg7i5dUeRzZbuQaBMLovBervcang0ninpc0/ZYb5ZZkU7hmwTUjz
+YYDUwzn8bbqhb4dagCPjtw1jqr5bgN6i+BVN6mR3al4yV7NqTprw533smybE4Xg08DwvoHs8GQP
HghTqeBrFA6YDRXfLvEsdpEBuGcCqmHVVtiXnnHnF9WPTo6nyov0h1Pqe4qo8o2pxaebVUc5pu09
EDi1a93qyUmq+mzElQfxUp3soopACVtMO/Eo8WX6bhcMLfVDg4B6vAzNldMjaOCO0QbCDAC12AAE
PFZqD2WKwdAA2WamYiN2I96gvcsgywVWXBLmudHLbTGxl0vn/gwodzfPKUa4TJp2rVR3rmKykHbm
p5LyaXDKZZ86eY3NZH/WzlSfiu+yM5jXR+bMgh3zRD2ULNe+5mEC4iEMjnKwxoTMhwSUNQ1qxRpg
8LpgC/m0nZs0DPF1/gRxkxU9T3k7+WLcY99Mo3pVl0F/XPzxKmuA1i4YlGxggXxL2vSui9mCBVF2
41dQ6fvla4mWB89JQxHp6pgX45GVPgQi/8OegUDEUf/dmgCzmO5DFpj3zVo1sk+KuipkMqGvlkHA
pMIpe+zSeze6b5vJhuVS2Zu2AuPb1YwtnKR7FBJ28Dhjq1zEcHp6kVqhOU3HxJzDuC83OlX1mdy2
pe0Lhy5gt+hglBhscJ+qwmjBKHVpmetICncfsmq0BGqzWIvcaei0C0fPS3japvkKloopcktoj8Re
EjMOuMWqrV+615lCrqsc5DHo03vocmxOWijMYsr3J17QZl/oFF8GQBJlx8bL7tApsbA0jjm+LYtN
grH5bA/4uFRdr0FAma9q8V9TiQmR3cLVa7HknGT5rro2JdnFSASWSbwfAmYaosFyp8H5GhuabhsP
Q7aZYGaH3ZTNLP3a25EByaboEGGYp7dkmqPNPJvNCku9bSgsLuzSvp1oKsbER+5ApfrE6OAzgQ0z
i/xDAgsOswJws6buHksIYqUzPzeGZMyuHzLH0LiKll9tH3zUc/pmFRZqu0F8aipIcSBdXz2NaoYf
1WE6Fyn42+jaTuAvYfuLtGHTPRu2d5qF05+LH35qf7h9AUTSvUprbpFPrA6h4fzIajAVtod9kp5/
7hmau1G01tbMOOBjK7DzsbvTjE8PAE6DBIE31qZxvUPvBIhL5AMMp1qdDbenQhrPkeJ4ZaY+TDid
F/4RuG15hhwfLu7ybjnd9yHAcML3huWEG/2nsJNbnJwv8efKHxRtamgxaTOK8mTytoamwJRjwgIq
g+M2u5jsRMY3DQ5ji7nIU6oXHDW6FZM4ZLu6yEDQV6iE0+HsR63YSYkVyhjrBBu36DLLpKBW4Jrq
Flhk1z5xJ26GoBDbHLBpNbBLNmXBNsVvjnTVycYqQYUHOEjgOiI/5wCZRhrRBE/q5TiL6ZXJ+nEM
XMqnvv8qWjBQnek8dCz2PJhaO1PCZmMovzEXsKZRdStFQ4dKm5i6yZMPR29bs+R5aIEv2N0AuLuP
4PsA0BwixFBNzvTqYcFSm5VVOI8NUox9/i1KwIEYTaIOvgecXXVffcPSUMHFOlBjbRVqjVohkOIq
JLQ7dM1l2jDOwTfLcMRGFOil24XgtvoEpb503BNUzgNWdfvOkc99NvRnNsMXI17hZ+yNqw1KDyfK
qoMqmHEFMZwooeoXUVm7JRHZvjW7zyRLpr0rPicZS0AVC7gUcA7nkhVxM8v6YtJxA6pYI0lT9S/F
+rcDPbwHC8sjhciZLn9EFGSzBRAsEu2WoSLj7Jn2zayqbVnl5PEOWlNU5RSjjScwlx7fHJtFcZJY
123ZvkjtH2UwX43R9JGPXYxHqwDSWGF8Os2PHa+d0xhvrePcqw7oe1a5j9gKF/vBNDV77hQSiOg/
orH+yFbiVW0SANEQ+Ga3ZXde9EorkvsOhYQerheWNVAsT6hAPDsye4gulajGo/IUC2PrK/eFfwCx
aSY1B1fiKueKUDeFCG0RXWOT1x1GSprZC/i28RVD/DDAwvHsjsUJjle6tS2HvSnr5AE/49HJbjMJ
npDVnu8mV5NGpiJZSkhEuPuNeoYAk30NfRgrmKlGsq212x4Bd14WJmC92uwYhZTObdcEN5KCG4rb
cqjq+BUK9LC3DX1X5e6tERh7N9e7mSiaRgMypihMbPE1e1HLxk5BKXk9KrZJfBcHxQ5QD3jLnq0m
ot8yeC8wZyxa/Tb1+U0rjJNI3WugDSjAmYA3HIkzu5IfvmRjHmA8hpv5Nhmdc9yV6NjEc7B18+Qp
V/rOaMFtO16y9VOEHG3rQli9s0nxCwQW2uODvalrcktFYzXC0nIhjZVimfCq098aTMvyEq4Qxd+m
weuihkUaTzEgrZoXasX/+NFrzOUxJt5k1Pa2HhkSpPwwTcHBpY/QOLz9FESnLIDrPTfRXR3olzGi
bWqrV0i3b+hBwMjpGPw63YZaCPiDSniYpXghSt4tdQts3igRcfepjSLXOYnefxk8lZ5F9FJlcr4o
egtDudEhO3XBm7PILCRwU79HIQwQABhtgG4+gHbAQ+WmQls+ZbS7Ge1kCPnLX72eL4upmg5Lfphs
A25hQySgMbsX5PldFiHz7hW0lkKcjMJNQ2Q5AKEBsOxEDKOCynvGUq4ALRWyJ3qwx5VrYYwhTpah
OeBrunQoAJlMdpuOT56KHrr6QgKNJcTIGm2fdvg2IQCy9yt1LE1gcGA03F302C39dZMq88J2bVTw
M9yTyKKZ59+D9TmUEuJ42lxXQNrIFGE9lQ+SvOkDfd+JjmNAnLieFs1XqivAcT7uj5i3XEcRwE+R
wBIZJKFNYht1AFD1lOfqFrDPm5wTmAij91hDLbmIreBbtwCp7eOhZfReG7vG4Iv3tMQiKA8qSpEo
nId5D1G3ztprw4aZak4+cGjC4fXiAa3yp2dIOPqhBu2r8y64WubrxY5B2MxLty1g7k2Q71fvWPeo
pHOoNRWMVNPAe+Gnh7GskuPUSeR6vW4MxyDG7CAIPisrtgGLBNW51BDZ8qtOG2iOw6zdFtGMwu/P
4rVLIEMDz3V1d8deHv5w3R11PIEFMh3mhbznvW9e9BUEbwl8ZWMtzhfInmTor3tYrftJQn4izQDE
Kvq9SdznyqC6Rld+ZeZhVvdX5YzkQuVgIy3S8tgANgkXui0fwlPSfbMhw/K9faBNMWYzYjYuI8uL
ARgCAa0cY9tnHtV32907A/VoDng4z46RROHPG3GuTb3jrPt+a7rBR1IBVOnhr2QGqbXq0JNzQCuY
MwNOYc4fZpo8Tz7dyZCRayvPRdFLoFQwJvpNdiSggfp4O9n2i4V74j5hbEMPXd0C4MfloEusnR80
340RlG1Lu1UMp6yx1Mb3ESCZKf2xlhw56OWzTIkfTmeBcdPbIO+OhcgBJCWYfpnVF9aR5Gobe9px
oVQrUbhJW3q7kc2zsXzVRblt3UTAV4S8BjtxKxvoIL6VvXiZXPNc82pWWPPM9XJEaOEknBgwZ4kh
bh07J7NNg03T4uhjaHNnQR1GUZCdSo+tOwczqb2XyvYQZbRV/Ti5PYNdi6akLi3gNkWd7jxfR6Qo
9REn0Do0SGsx0Qpx1bDk8wasdb3+yYbO6lfLxUC/QoodIFReBLpghQ5mCYWg4GEkcFl5z8BG4JKi
uyuP3AMCMvoSnbwzS7rndq6/0x8evXZAkK0OBtq+GBpW8cj8llZhXjkCUfsdSCq7oZIBUe9Ap9d2
dD3r5gPCM1a3E3p7FSwlN1WX3AWYecblgMkhAjkpedZ7hNxoowbgwWQGpqborWr+TdUu8MDS/L0t
oVfTFFMhd8t5zsqzPxrPRcmkA8z+lWcSZFVQnBsHVGMJra7Iyo1rFRoovXweursxB5hEpEtCVc2c
cJ8TtrDlJHx/55qZZKfWRCGwYB/SY3geefVJLy5A3xEH4Nzf18aywsxBdOn5bcbr/KpZ69OqHS+6
pDuOFUq4qYBgPudVqLwkLFfDyjbJ/V3bW/HNOL6DsYAFOnLeYo3/0OJZ+75aC7vkxYvmnmnGNIdJ
g0ymAObQz1+26zR7TDeJciI5ZMJ4jAuvOULUzy190sa6omP/3Mte7TzHOfeNxlHHhDpTtndNJ8RF
5HiMtfwSV9UKjxIAOtshyu1zAfJIS/Ol5lduYdxvSGs8RnMy90E0IdfWgO6NXR+iYt2j3+4uTXgZ
z0hDjPHKtYcRiIaDBek+xvVGJ87OL2S/yQZ8ORaQyPVcffn6XYzWvMsLld/HwbiznffWaKdDn9EE
uKIkJ+ZQ1r1M7/IxevRlZ9H8pz9kktyXQY5KaOOmpwwGnTW7sPFg6m76tom20ttHXURtzH3YtBFa
KgoORXTJIClg1JLqzcSgdMMVhVNJ8Rhbrc9wLwUaWbwOwYzZdINfs0EbukrqhEMCZ7cugtfF5CxZ
xZO5sD7wtWYSw1VmZvBMC0bxjYxnUYCsHiQJkFGVlYguFLlqoG0UlzmMIg88+UaMxpNpZfjkmPYB
PjoylcvlFCQfremO19XwOUwgRhs3e5B9VAIFt/YJr/ouZZ0eFjWPoydcjmkM4/ymyPF0LsB3balG
HAf7hAlj5ySZXuOg27Q9PYRM/W+D4ht3YLo2iV18FxPfGPzFK8aEOxPquj8qB5OMswNjCkaFx4J6
FUlxKuOjGrtoNxT3GhG5nW6QkzCC6Brb53RveORSABp+2/X70a1+pLH3kUakE41kDMSDtRxjZDlp
aGhj6dJRKJggAd3TpAQsleZiWWBvRL0rmdawShoGPJB5QNCwkTAT05dLDglooty4PMrMPSweQ0V7
RG/AwyFPSn5ZnPTN0SurvcEJCX05K8ZL+FdXJF4SsI+dKabtS/zd5/SEqlxe+lY+c265IaWnt41m
52XPDN8W81xFsblBuu37QFHnMV3axkEZ5lR0c8VhxBN+kwnrhwDQTmyD2eNRzUlYYqUMOx0/23R2
VnJPB4pS/kCfqWToVXa5ldTVmyoobqKA/j1jiRcuOGM3PWImKQWQv6gpRAUJhHKVZOTM4VWNB9oH
lLGsgW5Pt+PO7JzvdVw9VxF87YaC0s8Shaai/GEZFB+U05hbjwt6X8Z14Lc3cF9CAJyQ0P1rWhyE
AtZzGvTIfYHqg0lGGdaos6qDL2nQjvu9Oey8cjhNdjpQPut9ZngL2hYyDrOpuByaONpNlvOOHgHe
DGLZOUtMu++3OQwC5z3NHwXKEVszoGCYAQU3qDlto8qwdgl1SBxP55//l7mYHIy8/jg1M4dO089i
ncC0Vv4RdSoCz/1sNHwwOmLWZmb6E3uMPe0JxbIh5cBYxMc52A0j+gegiOAWe3G0wcCZgRSmj3MA
mbqv97Wdk5Db6SJIPRPxJ/D+ZWV99xb50PcrX8WANl/w/tVDEGwS/xmGb3GYXOSMJolpR+BdgGN4
z3sLG9uo8QmOzUVLPt9grfyYetNDtDDwKe0yC8f4LOyRHk7IctciVBf53ZfIYA0PDd9hpLat+5a8
RS0Bk+V97iBnIb0VxhnSHplfvbVwVrcYOudQBG4QV2pD+ErQ9lVwm4zZQ2qg5kS3D1wov5V5fAeH
4MBeCVh5DRLaDTiMW1lGaoMg3RAGPSQnbFOiKqu3YlRIO1nmZvH3KbsMxBIgmccWM+N+jM7+anJa
tGkLss4QIaN5vIr1tu/YrO+KxStDdwTqIxvv2LvBnVUXGvkAzftjGk+4t/K+E820x8NqKpjopkgv
l7i7bHSlUZujhAfStSs89aTBZeMG/gGzvNt6M5WIYm/V+BKX1iZ9cKvkQTfmWcX5Q+Zx3ybHGLd2
c/BG+3Ooh0OQ82YjK8MnYqHVWcv1T8aH3Y0faJzterBG28XqUIt4NmYBkN3uX123vNBW/WwqdCEY
9rxOuY2ZFFzb0adynY75PDB16qzPxgd51RjuNqPX2dhVejfk2a6Mg/TgQ66O855dPLCk2M4hNE3V
j6zh23qJ+FpHBzYDU+yIYofRpv2TY+LTj0bOoemCV1Fihz32+T36TmHr5D8UtVMFcXLjyHLg/NLL
sTRDJY+QU/X+x4wcw+0y8XjjKHuPNPo7tGxE9Pmzrmcml03/GhUs+GzuehRDlYRWuXcVN03NOYQG
aV+bbf/oRPeCKgbFFk5qz2Rk40eYNabjV+mvsSCxWCK6zqWbsOlpPBKhI5OdcvlZvKSPk5mccyQA
2lVKcGhIexJpqgUSDNI3P5YgyLZe66/Y5BjhjJsiGJgeJ0RVCspwTKW1bQr/zS/00QbGt23IG7Ci
oP0bKePtBW6NAycvUg5EyphNkMjzer/oC0PwoKmV790iuqUYl9sxKC414AqzsLezl1+4k5XRi1uc
U0h3ISyAC7NBLAczc8FGmSkgeLxsjs6Tb/Z7x3BxHEtBOtveHSJu4xZCLvZt2jm4I3I4Cebyoa/r
B0Nkr3ES3/jQV8J+IU+amULd0wOnb26RT/xWDzxg5ZRfpeQP4J5oPDPacFFcOTEPY2h4aMs4HdF0
+oTpyUsxkVBFZlx5ffbau7c8WmzZerPYGR3qDVomRyaZz6zCb395f2SZhPQerRezM2irj6KEwATZ
K90qT36bZ3LUGM3AS809kCt06xVlkcrvsuCri9PPfEFcIYJ5L9v0bWnyM4iOhyEuftQlumjUW/hU
VcOJ2mJYBxJww3D7MOqIN22G5kfd0yfc5aBilBGvTbLxWmfxzcDx2aZpQYAyiusggzdH5hoor6zr
1HVvVOaFecatXQrMHzmFBLD1YbEJ3bDW/iEa4/ti2jIc4YfTrFPbFTFq0guOSZPwt9pA2qeoL4CV
B4iBrucarCfNvHE1+XiT6+BHGhCtF3YNOOuk59mT11PhHHCAR8KNx7Hz+zpM0Fplu5PsvIrkHzTL
RYukCpolD7o1amiALNcKnrs5i5cJnCklsZxDez0NZjufWBaEvDw/2ok1VucDRV0buAkVr1rz3RIj
Q2nALO9LB30R+PDe3nuMkv6iV7xJdd/7OwQ8XsUMbVt4UbKPCu7zRLRiMvOACClk4RVq0pKMkH09
DwLSaMF/4QwXWr7RNNPM52gauQtmdT3+IusfUtd5t6KA7a4iwpsLN6dCFqOYHkdEDn6+rmytLXg3
1RB6qnwIWKG66MDWrnPXJxBDci9P9uBrjyzoDVQ9K6yjmZwzgdo4OgAHpViBTZPxURe8L7NdQ3EC
UhstvPSBKg7ahI3jBB7WqoFj7leBFhyi81Pww0nh26UyeW613tV0Z9tuGucd+KO7ZvAPy3BbV0T5
OIq/lRFKE4n7IfLoIe3bW9+q8TVNWG/UXHyqDL2rEhA/Nd/f9miRcyN+dSXiHnWKIEadGlsdG6+Z
avaeCDi1Y3/yFiR7YffRN/n2kytguDvojOwC0SCRopDWaaPxfZjdrWDvsK/85XmGh2ekJ9GukqMN
nKo+k4dsAivWBxe2N+2tzsthrYhjZ2SP3sjy1Gx2gDffmVQc9ZjdTDQtPTJ9oZbtZYM9zBLdqoAa
23LH/Ux1GzrpjTUyki9tmHljcJV2waU3Rje68S+qjnSYz9dApLdZijigXzFKMS47lFguyGGoPdif
ReAg4iT6CYnuwkf6fEmcLTXqjyHVWJwEyD9S1WlmP0KhO2AtvMVw/vdede8XnXFwcvdodi7kO6/n
GdMzV1ZDw1ikGtkbn9n7pjeSch+U47xdlLxmdPXWsZcKbSd70HBcQWEzkhi092KOO6Nvbkyr0/QL
7EMNpHsYWg/t2TJle3ALf29n/Y9RPE309xtjaG50x8toa/dVNuOxCpCzquzidp4sF1Iw4w7bm3k7
qdQya/BDE9yqaVq3ZvkGFoNCjmPKe0C172GEHozddkDGEpgWAb1XC2IZtD0uImXuKpho+9kDe+vv
XbyobQGk5Ihm4T04gkvDqC9VWRIo1RKzBMK0aiDrrzFXuCPBN3UfG7ALddLTKjvzCLsWRlCXtYwO
6B1V+zYHFCtQ/fvQC6JdGRX9ri/ZxRdpRYeB1NJOu9jnWd8EKqq7oBY05P6YhL25b9UybVPn+D+5
O3Mcy7UuO09FE2CBhz3de9ncPvrWISIiM9j3/XHLlaMZaAiSUYA8TeEfkj6WGhQgQIAMOTLfy5f5
MiJ4ec5ee61vFTpvvDbRifN2Yibypt6Z8XhUpm29mSyPWdycGolo1q40oMXqZzUm3MbIIiFyxETi
uXMatfLVy5E364yXD2mBSF287JjBjr1rvGUZCr6udAz0Mf+atBXPyktaQD9LtaIKVOYHwxUgNduN
u2nYsOFH7upapAerZZH/WvxYmYhX44LzbCIDej3eVlfn41g5fALAUBplXjDiF51fTr/pvF13IzZX
LZlAznD3XGVdFZToLru8kYfV5mWo95VnzUqPsmuQYeUEySE5mc3ymq6pAJ0DXC3Bdfj/xAf8/10g
SMMH939w3P3Hf/wLjrv/Sg7oP4MM/i9bGujf/eM//ONf+If/hDv4n8kL/ft/Gw/a/rj/bsXbgOu2
is/X1vCyakwm/9OKp+n/JGxH519btm2DaedX/ocVz7T4JYFRTzXQjXXE1v9lEDbFP2mmpUPTNbDP
YZ3T/2+seLbQtwDQv3EI40E2dcfcjOo4jsX/lmpogZ0lwDdMetJUrVxY8j7hFrCv7KfuyCi1O302
4oOjSqrJlerBLrQfmc40hNuS7YOZn7lEinCZXEpaRaedCzBOsNpAg5LJYN0+BE3KeLQ8KeAZz+as
HBxHeRqi4b5YLRis7qPGh34f6SsuK4pHI5liioUIZPWG2ElT+QYxvwWgv7VRnBaJzFyj0Lkwsjyr
B5CjLvZTLwfNb2vgCHOTsnDQwLe6zQxYSwdYmuHcszRkFJN9qjI7iCqif9PcLAngR+0iYb/WpJK4
bAxYaFs+k9260qqqGnd6/Fm1OC4GEq+FPf1pH4DpdPu+J+OnpdqhBhOlO3MUDp6JrV/YfQAmAqql
Nfxpzexl7fr7ufqeLZyyvON0YWKxMjUyLHPtCxVkUKILH/n3pM+cRf2WjR1n/SDHbbleclPVlpNu
oCdM5etgUYLi9PqlbkH/qQZ8N8LRS07E2AVR3quctbCTT3EtSLrKn5xwdOY6f8maKliVemOPrkb5
nhhYzqRRfJyb+m37iRRF9GtUrKG40YPVMdJTFyOdAGf6NJwzblGq0qfXSsjfdxU/eaDGAzIYtdMr
0c56/hXEpvfL2N3VTX/fOSBTGu1+Tgb21WjePhiIS6369hC1YZs07a6CkAo4czm/lhMaayWmHsod
w5CtPMOaY4xmGNA4NkaTtqMZpYdt/xuwgscFGGtiZxFbXsJOTr88M3EespQg8sJ/uKsU/XnpWOLq
JJVxBamj+QVFcDwYXXtKV1SiEZqP67BlZ5mwLSyVe7Y7QJmtjTG2MA3Ge5aT7E11NIQCZkEU9fcY
HG66krrhclfLytwpHUagJWUoTOfYCfs0+2kihx8oO9sold+KE9/BmFm9cTbty1CX341pcWVMSATh
SRhaboNxO2P6Mydkly4hZG7YF8gzMXfkgZVjfGKISfdjWbv7yN0OTQO7nj6TDVK4g8TjqwPK2E9S
PndFYn7okfMueNpCWEI2vkTMkIJliYphq8t+RnFc1+zP0sUTkl380jnAp2DdPIuEkhEnBU41SeeC
woiVyIJvG89EVpPJWBDUaGVax5QNF7nhjPH0oU+Gg1JAXNCcud4366swZzDa6WKEcgNMJSzRDD71
BXxSv9+O9SkxpTer6U9rDklgjmnPGaySe1+tn3XKnbPrSu1sfa52alwmfKsnnFJ+JCZ8Bz3NDppU
qL1fVQ8BVr9T6xM5ODXUNUG5QYI4pdot1+NgAAV633VrjdIJfKtmeaAPoOmkqB4mvep9s4EjnRVs
Z4c5WbE/mg/G3LJk4zWQKDVGi1V/Vq11DpUK8R2l/kndz72l343okmneumcLIGltshJvfsHdRHcs
3i5LBhOE4ZyMsvHGVV/1p348K8oan2tW1Ktc52ercl7WoS09oza/UynNk2PmPh0Mppdr8ztEW+tM
JswEbKT3nu0QKxbJrJwHfXQOPLBHHBXDpZ3d5bRmwjMH5u5cN2BKjmBeVcZlz4yxauXKQ+M2NXZ8
Ud65XRsgVGShVuIRzuLOA79G9bkNwGSQv2Yr5LHBblYiIHlVlFHsNl+7GqufWbeZXxBz3CsJ1hhM
zS3brPyt3R7dKm1fWaN/YV6VOzwTG1BoZznzeImmjJY+oBxVJ8dDVmLOtYouaE0u7Hk2hKnonhMj
6LlChkpdXurxwYyWJuAHosPAKrPo7+yiORJapK3OHLbJqZN7FOhA8F94g93cNJHYB8Bv5341G89a
2LC4YmEMbvR3x2Xx02UyCgOHYebMjhGfnWgD0Z1slzd3YaIPcsPfOzL56VDyduoi3+as4wVIKtxJ
+bzN8bFeTC58eLr8pJNH3ahtBoEOGMM89tD2axzM3WeatUy5sb6GhjO+yXp5W1swqaOpIpn0xX7E
OLVoOL004eoYeuIiGNbuTZ0bvgdgStosJoMOcoEDS/Ubob/GrZWeo4GrOOytK4ffrYbL+LgW35Uz
cwO3i/nmaOJxTpVTyY8WRwzWuVJg0uh2+ndj63HYSxNba9byd1DIbcStNh7tsT4QBgCSH1n3rrD+
pAVYnMU+OvyobWUsr2XkckmeKBKuI9eL0NfyBBXeMbTmrky5BqRt/tr2bB9il8Gs1fVDX8O/ASlE
Zfr3pI35PuKzUclpPbsZ/1SCjM5Ydk7Ve2EvdpCN7rnHg+ObgItgXEO/kwwdYzbjcS3zq6ZVdmia
9f1oN8OhJh3ZZ84auIrgDbiutMeZy3cZyqwYvnO3szZPnhHmVflUolCGXJNDIoCbDY7IZOfAnJN9
Lz1diy/N1DXH+lPhATjPggySXpR3GFpNAi3qYalXbT+CnzWiuLxnhxHabgHpHWetZ6zJzzxNMdAG
56/lmBHwv/GkNw1VNLhFtSizQ/YWH1HXTJ7WLA+cbwttHAPAoBGp3FVHhWGbLhLMqPu4T3ovstSA
E7k/ScEpjA5y6VHCVHC7np23x0XMf5ttSzAyBjzLVn+cty/IVKMyjONuwT/a36mpKa6VbbY79iHv
RKO9OrGCgiMFBwTrPHwlv6yvcVgUn5MmtroHBp7KjTEm1ye3mWg8sSJvcTLnZAgmYQ3Tqd/n6PEd
XRJeq0U/joJHtxjt6RxVsDN7iOBBxW5exNof3ncfXaQafr+hQTqkC+Z32uUHy4tgQLRV8Vp3tQFG
gUiYDTBbNPN4Y/kx4BiC1qAOtCL0BkyEMe7fxYYPrSGG0lRDgEOpHhvHmbxFl+0Ril4o0sK4d5YC
7ViWEd+FTPfcSdP2LfUXeIMaCt8qjcLyuqTzbiR7kG+m1ppwc5Pe5kmH92G1KOWKSi4aq+7AMgE2
lzyOKF5rvrQ85yOIXEp6rPE+lzlc3N71xMTFrtx+eTS03yXH9eCu6mHL1SpGtRwNmzovfGRLMCQt
1DdKfTh5k/4kFFcLstXi3iBxdrSq5bXFiVkWj5a5Pk9Tt4ICJYhFlHdNx5XzXvuFR4OJTLbA99SH
anFXX3PKmOOY3Chx369RXxRAuioooWzzHFjN5NsL23UnBqjYz/IwlfMW3ibDZTj6cWnuCib2Oy5n
gLzyHgIKK3esKZdFL4JGdv3FjVW/NSW+3Cm7qjpspalIk3u2aYjTyJCpQQdNXTuBQ33SSa5qEZLh
s/2xxaHaJva4V8diCjBJQmBbOSCn4aePYSQXCntltd1wO9SzCoiRSOSajvqBVG/yasJtgQNBrtNR
Ns8r5/y+sg/IPnmgV1wGl25BzGZbb20nTLEYv60y3895dYk7a4P17cwpv0Hb/p5Hg3xgx+6F9YQt
fT7icNg3xI5tHiO3hJSYvTvZVaZRdEhVcMkioZChjmvPTXmxsmYsWFNzJLAi5qU3dNFRMdFJx+VL
Rkt5MFPlIDVb9yuXL8AgboIJ77MQ6XReno21JVoHCst3RvPBAv/bOEkbOpIo0ZCuD7MN7gg9vI/T
7IRF5TFehzXoE9M4NeNo+QCdv7u6Sfa6VsyBPrh0DqjYy6yl2EOS6vx0IIZglwK3u9N57TTAXKEz
Cw+3FswZzJ4a2pGE5rtjZIR41xxoEDkqKZ5obR1BMyUWyeewmuKIvEOz+Fnc3ldVnd6LHoGD6MqA
Tb09lYpTnZYaS88QixUsIPfQFACNVjvalQCEr/QFaFPQTDqW1rDOB+BavZJeCOgflYRsYZlgG+2K
kRNZAwUo04L9f3U3slcI1AlvjYRbLWClhU2MZb/T+jgEEL/rTMgysKv2qr66norhB5dZuu6jMrlJ
Z7mkC6sEeptYmk3DeI03WlUlg1VXe8KWNk+H3X7SJ1Xu2OoA5XLcmwZIZ99pDRtGHrXKtuVlctY4
zEX5Y6KKLSWOYVRLahxCvaB7RDpRiYFlBbPUCG8iXrWLDeUpNWtAGRs2m6wkeYT8O+sXbyVSwWsX
v14OJ1IfGMOyqQXc072UploFsQMF3Fl0+heZCzxZ2xjk9lMOVCyaDpmm3VVGHodRv3L7w2FmI3G3
sp0fpXT3mjmgvbaa2GfdUhBVG95gtqGDW8nX2IHwMHgcy6pVDoOJuWLJEwOE4fBc1upydKt7q+vh
i9qW1ydsSQpNIazybDJ0ICia3D1B9EI8e2jgdO8SjN27SZluqRJMqTv7JTM9y/z2OSv43Fflifj9
m9bVFCw7lu0jJ/tFDJe+VEmK5Wpxp27wTMynjibB1zhcbnWXpFLvlAcRWaGVI4aNZfriNgk/cVzT
s2b/UYikcb3EsCewBOpF/mFPtB7G8imZ1vchQmQTzXWtmkDR8ovpqLw45bPhRq9Ohi1wTIZHR3WZ
7kAWdZN+Wi294ehF1I6qG+tfkM3/6rpr3/pYX9AplNAiAdyPotiv6wbyYnXc5FjQuGbn41PqmBQX
q7PqrWPisgnOYqxvzF9pec71BEbiBIRdKVzf4SzMCv0EUgWWCvlKYs8KPRCkXxJnfWdxnXlaP3O/
Lkw+8o6/UsBmCYNlvwHJYni1bPbb9H7JExfGYz1i+WkdONyKYNdVu1j/s/pryFB0i2qxPJB0xlKO
OyejAnoqOVLE8tJI4LZ6Tea4m8o3y8kfee28z9MlmV1SWgT7bCYMvrrUPaiTfaqd8oePEAMXzlOk
AuwHXOgP//pf19mMu23gUU3VcUTuxBLDdry5YmtxwT1C0OvHkd/B+4zhvGLBC0r8OI1ueVH6GTq8
ChWPMB6DIdY7sSQMJunCu2POuBpKx8Uq/2yoDOSJYxPKiHoA1VSeiqm8RamC+FkY7+qYAm6o+z/C
aWmGzxCB+pnmjopWo36otANuhCdeLKE5GWaY4lrMI2kCmBvysO/QpVzE7n/19HEWTLe/WjndQD+t
98joecH20HRyv5rj5UJdwJm9BF0DFG3UAvuA3hMIm/gybaXGQGXcqRbjYFIQJ2niqeP3Gw+quxUU
6pM3jOUf2xDjXqTpqcYzMygswJJ54NYbVZhn2oe67atT4g4PfTRVvlrmD/pc3rtODt9s4DvAThXd
WqT+PApyUQ0vMcWv06o4xO3qVSj0OzvSKTNX9Y8md8uDws0tUM2CDlPN/dtYhKyk6HAXL1nsr90k
Tu70J81d5yYVcTBzNtiZce0nTkBCL58RvHx+T3wpxuqaw9ZatDTl8cmeSya83RwzPK3JVQgC9ab2
glWCfUnuvpBuCEdAwrxhRi5C3KPHJsiRbPYW/jhwVbbLViS7ZkSyipI8mcoSOjDmFcfBmYITXo5r
QY2qUj3HlfidSD5EQM2MvA65SIIq5tQapw8+HaUvjfY08wv0BeL87EyC91Kgo32xoEKNytsgFoN1
l+fnBm5ePgnL7zL71aHiqSPDmAgdC+IKApK6XRUA/7qwJAZKVoNgr9yJ9gttYp4w/NqcHvQoMti4
ECfLnSO4zWTfUZCxgx2MMkZ/TFMda7XpvHTwzZpS6Q5jT+1ABZ33vdY/Zng88AXycMrOm5LqQlmN
ZId1NNDrFlzI8Vx0e6UVwGqc+lDrDOKp8RqVzclBeDyAyH3rBxeI8kyAIK6abF/Go70vXZrMMiQw
LIDmfo1hEtJGU21jNH3k9nbYiCpHTHEeGGCTm2EgoRjzQOa0ju+dNK1vqmafi7Es7maleyiawV8t
YV2pRCTlwQ36bJkS/Ekjz6Jj7MEtEM9XPcWP0I75AdbqSWA92fHHsasmkYdRxE3IV7s8yuUUDqOL
aZHmsL0psW7LtPseCRMEi8OhVNjalx2Vy5O5AODOpPQIMxiesAzg2DlpyA5UzdwTHh0y1qdjo0+n
cl3vsoy8j5aW9l5ubAoEWzaTIhG8OvCFbPkfONL3U5WRYEHcRRIuAQ5OKZdy7iZ2b30lbTVdiuHs
LPh2tNemoZept5a7eaRIwMUiwuMwwVexNMaU1YlOhf2KvA0T1Uze8f1iCtKUByIj1KMY5b3gWOTv
ST4PbTrINL75o0FASUcvyUfG21Va2F762DNKngj2SFdHJUEi6zPNS68oysR9JsS3olGohSqTY6qJ
a23BHTWyDphEgoHdblIM/Xjniv5WGrbtpzI68W2ytjXhXo4xq8gubglYpYzWFQVgdeOe3FUe0kkd
dxrGR19ySuBe5LjSeofxw5jPRYtROMOYH3SZHnkVnimCwf0BRycSYQzbr1qkDYwOy7Rl8iO18p57
M4/TDev+OQFRzAua+xkuga96Ki8xfx2PR+yJ30yOEGrUYZpX+h0Mk+gTBF7inHpolYP8VPrypnbl
U8vi8apguSnjLtmb7qgGMjMep2RCBXYnvPxl2OWmG6iyBXU9tiPNSOXZtpv+Zhrlczu8qCr+FtVW
zvWkpIeUIglP0bVDVUbnNa0rT6T4HyJsZ/mGvG7iMvZl/rVOA2HvlAxJ2tLxqnEC7xJcvo50CNuL
OOAL6q+qygUbQFWK6XchdmePM+Ir/VO6SxLEGExfaiddESuJOUEOBB3SipYTyPAEuybBqYSpbW9B
NnHTiHqXiYyZGFhO1MtxLvrxPqqh/66Due+r+p4wGzlbQiZ7C69vsaGD63QMgafhBsLAgYMJsaxP
2X5IM3rQoJi0D50xzkcFrZC0NktxtZKeJDUHrSA+NYr4g5nl2WEmLmb9V+GyU0ZyvpqG9qnZ1MFu
C8hocs/dNrTCgu8PdAldSapMp7VbvpWlfcxwPxMxhElFVsIKgR89rgN7zwF6Cr1LmRv02ntVUTJL
kRDqnkViosyQQqDEgIfs8p59/jMVO+5R1e9jbeGKoWtHUEu8ihcUtm5190U6yGshjIOaypzEe+X4
S/ZMo7J6vDdXrsGMWXcU4z4WZXyeCuxh+GdvgqF33zT2e9lMv5jOxI66hNZDTOcQQx0w1rQ/6jFc
50qhmdKUGSnLaUA6S5P0IJokpupAMj1KNTl1YMq9GUOTzxS9V3LQ3PTkvCw2pOuZ+ZZY1LWbx0d6
V7RAy82b1uFyxcNA6ZWxGtukpwZUKYpA0966JX/o6PSK9MY6OUVNdHrmOtYgNnLukcRznVNTROlB
h8rZ1pkCC9REQZqpMKzlsJdVF3KVm3j1DcbBJBSN26bzVqd67DaC7azpvnBZCzV9ywa+/Et+6TwZ
p9TSoFOQTfZlws0NROrkzbnkSmg674hQDIB09ZWtY4fprA6su/C7JmT9W77c3muH1fLNHNTCiBvT
Kakp1H2j0vGWu6euYMFhbMxPBsXqYBpxd4DA9xmLYjpPdnOCacNDBAQ/6+3iwJ3nOpVDE5YWDbMz
LUf7peBJL9L51hCj2DiWUeA2tD/j6mrhULDyBoCQBE3FQchS61rh9gHI0Bzj2SV/OKiBIXIBh/TP
qJYuA29EaXtMRQI+UodqFx906le6pbXY2adLvdsUNdvAdaLRrMdXqHKXYUbBzfa7yD+Z+Onrb9sh
TffBfSkvb1b81g4VwSoHFa7qG87Pjr+7q+RhXrzZefrVRbHjURWScW9liF20zLyoqnyjhvIBF54g
r9n96atY25mlq3i1GUvIC9ZL7fL5Vom3rRMV7QW7Fr50PtI1qQqPhHvQlZDjJzUPHeaHeDjH9nIQ
FfVq/fTTmNXnYg7j3h619414HfwFVnA3rmt3zVyd7UWF/2VREgtVbGoOXdd8iFTOlHq9N5stVREx
mlBTLActrcI1VuwTLQIg0gUZL0v7xqRhkjqI9ZCAa8i1/hPPVheks83gsfxxBi7NpUVrG22QDctQ
IpdT0+hALDh2S3zw1yVt/HHV3njiOLE6PN3ktT+yL2QeDE/mA3joH6Q7vg/G5zpmlFBiTKE+aJdw
5oF9lt5ERA4zpH2UfEfiui4uvE7I8EvnaaQ6p7LTp0orswuYjvg0dvDu3Fi5IaCze4njF63Iz6tq
SBYoyW+bkHYxezpClr7lLzjhf1CkGtrt8Lfu+kc9N26VWVODOYA279eGvaPrl7pwTiDMoS+1GzQj
/kUff+ZqDAWKQMoZUruPv9Y99CPu10lvrnyNDwoXZG/UoLDBTCCXQr5YpXC0hxNyHiwWXyi+cW5U
PzHrxjpvLssStSeT+IJ0cIGK9m4C/rAvcsvXFSxdXLkO8wSOxjXwCQ44YkqkhVGdXwZ3ta+aYVVE
lQauerAZr1MKLUIqkUnotGX+NL+LQk4sc3DjFTlr3KrkteYqyyPVFvt6pn/KgukQuH1JaiZLVtRA
fy4dUkRorM9LD8ZWcw8bMQaNF+uRgpSycd3J2HXmk4JycYZoGhbVihMH95WxAEOoe46xJcXob7QE
O3L7IYKGwlKN0ayziuJmF+q1sJ8r24gpQM+70yCrO5BX6rFOaJoduWxnJAmBi4+TB6IRH85Wr0OA
sPpEbAEqXYYGUbCaP3U08sucvuKE2o2MFlY1BEXS0MhYkvhfyXzFR5w6smFptFxtOJduFfl29l4U
ryUqcas9JqN+YWfg1fqjgShssYdTsJMCryePnGBOmoEJcGUh0kGKhkXlax5/9zqfIy6820nYsIkV
bOlLsDfdXUQ9Es1LBDbiKr/h4SDznT8t/FBpgzzIDm2Zg/QgE+2kCOWl1OcNl7BvlUwLRpW9XRch
j4o1YuXFupy0ikIa72ZjEZrwtasIXXzSSGSvpscZ/VE51q8LYwWnYbj9O8FufUZW7OuHvkqJxgze
qLbXZOlvYCZbktxmuJKUifW/A8knpzCwJpPAnv64OOIn/E8duwZWvzvdwljtqA/9AtGkh/s2QHXW
76n3ChuYcKoR/6zrb6vTPxL/9tVngaBFGVhAM0VYT+/ZdFGhEKnA+9OYflCX47tAlNWUz6qO3k2t
8HpQQCyrkcpeBfI0dgp/yclFHGcAlRm9uUqj+4mDiwTzvI18k1cgkucEho7Ki5SajYhOAVMPe5vd
hOMn+Y82npqSvhyHCHF6Dwr9dSXs6Tqpv9bZrYdkUStIkSiSsQ/JhMK9q+zeDNaVQ/VeuTMhHyZr
UR3VnsbVZt3lFRub9nfEQD4OB02bXteEZzwDeFowblgnVkqBuWqvrOMyplnWJ+x5yOAH06h5aw6m
2l6Cmua2ul2eEy1/E/iVEdTKFb2Fkkc68zZIvYzuV/VBrxpS7Ick1gd4NuMO7cmr6WKFl/5A2cjO
6D86NhnwZfeNfrcS0ynj6Kwba8gFhDdagQYoAiO+RRo/OwYA8WINgPoK/ORaE9KFWz2g29/rzS3H
leuyr2zaszs96xhhBUVuWk3Hx4c5N3Cj3532obQB9tqdV+BDU1sZjtbjjD9V5TZC9nAHpio0m9mX
KTB4557ew22IoBGg3ClG5Kmi8usRQbeVWOfqo8h/CERs2NXAML/MeQuJsxC2VXzSfAmohMNpEq6v
CHAle/xICP+z188aZXnNntLfi0XkAWAN3XsvrD62cBb9Kyj9JeiI4XdbFVgo3LHZY8+cXrgAs4nk
x6Hv+848WG5+JsjFkAk+PbrO9WM6JT8jAwm/6XkeyT4r+TmvqjOek0T7IIW6y9lkOFSyPDLEzRuB
FYdSQptIkgwPjc7wSLCxNGLjqedMfK4i5Vlt8+7WUDHoScy9tNlo14ZnZNSFe+yJqnl5XzV+2brd
sRin9QEBbOL7PoACg0SVWXN6M3I3PbbwIuT0jSNfMz+j+EuCEdtEAjk2e8M9rlApxgZDQhOqAFYa
UZy1jptES0fPHsWbv+7SJmEi1Qs3JjYKpqBIShif6UIcnJaw9xqpiYoX7thmjCVRGbDkGonzoLgx
MrvEa2TVi0+FNgLHVj7FA0NJxa8tMeIioAdxyzhObYrXtLARWt4mI5aapI7P/UuxTH/yQgIm+dIr
nnTXoQGk/RmJ84P3Zz3fKTEHk/ZSdeKcln2zGzPN8Yo5CixetxwyHBC6XLxGrEG25F9Kw0pWNxEH
5eonmYE2274X0RRGJeXOeXUkFnuctdHYJamJolqeS5sBKrvXkxEdBvd89VK8OZIin9Wiyl5MF5dO
Bbo8ciYUe2dYTG8KywoCH+C/+HMYmUo77F13H6dS91iYwG/XH9jmHWdd38NgPVi6GmJ8P6b0Ey52
jN8AgjCOp6tSnjuuvbOaYDw3vhtaaRyX/uBc8CgtZ4KdwZisp9E1PauZv3uE4iXrz6tT3vfd8nc6
sYh9bbr81Sr7ECWv3s3YEBZsAdwMyuR7wiC6o8ULTASge92wdjEsRz8ZXxbHCc06PuDDQEU2/YEU
N33uFKq7lMVARWY/5AJqWjb/Ezc8oEijFhY29YKJ5vFj3WhAwdC8jVh9oTkeG4VQoVY8cC+/CYYH
s/k2Bkwbq/3VAirbLSWZhXHmBpdI9KjqY6BvKWUlYjni1sfZQ21nQdmuYB9GIDUWVJpEH16IQQfS
5NHig27QY6dmJEjKrzqtvzRpfavbPEqtRCqheDsLATugdEESqe+LgQXEph2qjImwOMrF5AzW3ehs
J3wi2mikT2USV+wT7L0HsBhNYbxVivPUtuLaEsA/b0ggswa7l69uKDuGaLvnTanwo6Rps03FW9lR
+F4kibVvTX/N0T9nBu5JjwO1J56hivzdjMGJWdpdWRTitaKpQSTPmqtYp6ngvqiNLJESyZKucAGC
OQxiypRR1Ff3DAME1uWEa6pAOQioXaDrkrNsrh77kfqxIxrk3lRDsoJg2/C1uQ8LCiBQsWeAzPwZ
Vv9oKPqrHmnJqZ3T4VJVzbXQycJn9MHtlIiPSZeBxjFcg+QpuZNY9/KUt2pxKdFveiO/s1IcQvN6
nIXN5t8AdtqTWcQSxv+7nd9Mo4Hml4dRmj3o67cOMqo3lGApbFLPUEhtyGZ2OQdFQcpusY5t996/
p/AtumsBsDVW9mRLzVpSrc1qzd2z01mbE8yJQBve4Cn2k+sNS4vnLQsdbEbxeF2nj2ykz5gLWGGr
gWayZs5kOIkPZ5lwc3GD+Fy5GnaGNWNeXx51lSyvVKk3BAtRUN4NPHVG+mWIjLh6emnZWJexpMIB
MNuBWgqXBT1hCwsmmhuVPyMbiaIDIoMdpDi1DcwGmXElpDJQ0ezXIlK3opNdt3JvVQas4gtrcN9Y
41tVxDurWk5xD26nIuYq8yslIgrqXOGc6jX/ERgyfb1VeVas9Fa1/QdUb2s/V+bN4vN26mzF2Wst
XVHl4nrlKC5zkd0cW79fO/OR4MdzHMmwW7WrjQOoqiWL7yE9a1FrhWNGQhzQX5l9UPm0b93QMvrQ
IMpDwM6k+rxXcatb8png+T4hQ5IU9xqsAAxY1234jG55/V339GLsBf0SmAbQ0jh73ouEuz7BxDUl
VuAMwbwMjzV7Mg5z8g5PxgCOcOAshajCVa+f3UOUPnebMa76VcfoLo+JKVgg1C0NxjjDq1g3yLY/
kS8hvbEfDBmuTeVb7ZOqdFeX/d4gjJeGU3VNy2uOWrZvZq5e9c+SUjFW9IHr3NfTWZmcuxSijJuh
zY/fDYsEbhmBBK0l6BzOgOmO8/sWZy7iR0u5r6YlVM0hUEm3xhMyh0w4V4dDM7HIe3FVxU/bbj+j
kGv0kY1JB1xp5eB8lbSNwNjuyM102D+JPmrN0wZs6OAb1XjX1JjcPb81HkNDiUOb5lU2iLjhksPK
paIjvc0Vnz+DXle8XhOUR74D5DMRUYC5DFLxLIkM0R3yuSX3k/osP/cdPgNmLztY8g6rpd+NfosL
EAfVTOO95Ire2S9xe2lZLG2XL3zLVa8fKjU/Zltixp3B+3b3zVTcxZS4QsqDW3Bx1O6A+9lPpBXG
rCub4jgZ9tNkt3tcmb7FujZCeiuTkrWIEg7tR7qyF8Qe2lp/y1QEJOn2Q8XGTKrEjspcntic+UTf
r2yKQCovXE7JY5EeIzajLKd+ueN+jEpVXQzSm9y8IIqkjG6S0EsfMVryv2z+G0fntSO5kQXRLyJA
b17Le1/V5oVoN0nvkv7rdShgtbsQNK2ZKjJN3IgTxS3x+lXTFac80nAGRwQdWBlH7R5T9IJnoy1p
asBRmU1coaA6R0STxpCUM/4ICvFkidfBO0bjReC5nJnWsbaHpcxi3u4EJAjIpmwSI4y1k3fLSZaO
Cbe53ipuW5rI6o3s6mNZkTpm6tPiqw3KSegMdtoYU5VQbbyIvqgO3tRCF80+ajCSF343U41KOyg5
/l02zt8k5shQUPNmuQ/fAI89CHIq3tnxljLBhKCLHSfVngCNgjcu8Z2nxyANlBI0hUrjt/mV6piO
DDe/xAT1VBcnSVnMCqktPDyWEYXdjRCLIrugfG94uVxNg9DP6SLr/oUV/uqcK6/vROohlwC44opz
QBYxrhvEUkoSVqpb/Zl68FPE403xeNJGukjmhcPEY2NF7j8ilAcwX94qUIKXTwIWXzKtGcq59WnP
0PItdgUKvBEMlMjaQZyuNqYsr0GrHoqAETuPvmhtZj6tvEm8N0sRPgl1Utjo0EoIxq9cjBoZSNKh
uorVNjTJabU66M4CuHY7MvKEJ+h68Z3CQsJu6ZvXfnrJu0NmXcNrEnuIf92B1XoFncYuXfZ1ObeA
90KXfI8jZ1kyntSDl4QfggH4iAdtspI5yqVh7rDRA71YJio+06HR8GED1EFp9mW1T4V8JC66glrl
1aIuf4ymSXey49hI5i+SNJVPAnUUjd+tabLihSb9WlZ0jUf3N6hf1lgQdbSV2xinECe+CvVQ5rgm
NSZXwy+mfp54c7q7KYvKKdeg2l+6RIR2i08oTsvYLDcmIwgQakzifnrHeCZpvLbGhIlDF61y768j
lsaqX3PA1E6OgOZA0a8fM6ojYtxil2XQd0RcF3hmvI0Wx8tB69da59xjTXwP7T6OfHWDR2wHrZXK
MW6VSZ+sCfAnQ3hmDsRAGK+j24kDWFRnE3rDRVFjMkV+I/aKxpNaxzuiwVztVZYwSuPc1lw70n+C
8zYXMT/ZzLieTSlRA1NNo9jpOmeJYKypP1hv30UPC8T1NRTTTrkUNbcyCxdWXZtzjkQoJcG+y+t9
lo3QQrrqGpDgnkVFceSKsaVYkpoPcC08gzMp003qqh+KYXJt1n7gs2Y0TQXY16t3ddJPEoiolran
VuIcxgaINNBm3VYI/d43wyZQh7VRFqswxxEw6nicaKzElwA6Z+HgscEv9ZEN5VtXJktYPSqx8GFh
9cWjGbOtYfCMGdpPVdOGWBtP/uLk02QrGuKWDBsXzPR2ksnOTNMxt+R2jvfSKb/1rk32WGJvtacu
3YLjjR9sXTX8BOhhQRSyHpyZD/b469qhv3CV6kym56zFvjkjcnPha13bkboIx/YwYgClnx62JnHv
CUbEdmwwU+r6XD0zOd9rVja3Iu9QBcUHSCYSfxYsv4wzRJAgjjpn+s4JotjnomjhakrsDpP8CpfC
ZzLnlTGH5W2nYADpa+86AsVClbmF8Td+AJBUPbKliH9no16vMxPvJ5wDNKEVp+wTtmCcWtLYC5fV
1aIfGXu4srdb45qm+UG3vHUU/sbQi3NGBZX6GrBJtzXMQ52vnwujSpGqaS8bs7jnanUbi+7UM2I2
uTjXnn+zS8BUNkc87keiWdHDvjApdIs8UE+aNk9K/2ZwGOshyCvVNyaptn1MwMfR7laVDjiThD6u
ni+XaHfNRdEY6rkx8gFabwYKUIogbCiC2b6cFe3RaA4RBeAGNYo0ic8cI9znSrCTJi8kv2SHhwLa
qOk/W0GBKrQvyfYR69R8MsSD4A8MI7S2kqFuYfRbzjMXYzAOtcnzWqk1DAgkPRSlqFo2abF2iRQX
TngWFNQoebWuQfRVnfEoDBdLgXkLcJIHvboNg2eEI27OalA7u5CTSKHiSCDw5Gf/yprqS9SgYTpG
2uYtQ69aamO+DYdXEppbkFnOesisjal909NtwUJHi7NcuYsyVqtgJYRprzLD2sO5frSJnGyljCiz
NngkmM7JD4dXyhaHBRUIbvwRcS5og/yud/W71oQHzR7zVdGMyXUciEH0/m1g3CLUceP63kPEysJ3
kBUGLLOBqS7F3e8xKEWMXsyheg2MfJcRg31f2VfNj1orK799x3BEtQPCTqCsc99d2fQ9NBDPFVsu
0lCum4pUE+7fcay/nLQk4tnSn9OHiDwhhfKBubejdoUVDRiHK/YZip4j9N1gWv7eh4w+o9bv3avt
Fal6yDTWGk2BElr+kbbi3FEbq85raKZt3F1T+9PDCHxd9pzboFdvC9X2EWnTndI/x0kylT8eAReP
m5DtRgc/wfpXxPs0tW6lF+xamdyCV9CGe89/K/qc+xkJF0HYiqao6erbcaXu9J/aw75ANAvgNFS0
rIOzQmq00Pn/nK5JV41WM+t8Himy0h6GyYVfLIt+OHLMLDFWY0Zj7uesskZRALe4T56R2L+YGqeD
As/W0rfqZQNEcuboSFO1gyBp6dta09ZZmE0BCpAx7SiWnlPenWDSwmL8kO1vRzbW9JNxP1jeTkYt
D3Bj7Ignfw+u+EmLaGEosGQddrxat6GqYj/BP8vJEecfAJLU6JdeEtBAyUDJtUzEWxZ31znwmTDf
8O897bFzCvUWJg6eOA7eNR2H4mgnkrMyVvZkBBpQxNyW42YLO/vEmQ5PmT3HbjvPtGqTpuEkhvAY
wgUxYDMbuglQRxP90qFPWyeasjQMbnsMf8lV1zurtvubW5RPJ+yfsYs9IhyXnBCAWqa44X0KBhdq
MZZL3xwfPsZKx+4Xeo8F0Dasb9aPZwszzCo+exu+p8/lK5WrMKIxNOioSXVmOfHA+aAk39jgJ7Lf
ynCVpdOAE3Wjgk1GMol2g98KJyDTto8sz8+WBT3YF9izA16TgcO4d84YNQP9RyjjnFKY+sGwvZuv
CLhL617cg12axjsv8Y7SJODEcdLX6+tgoZ6Bu0OGeRa2fhrih3Rg5tSI/RVp75yjfksZQVeshlrd
a4yBhzJ8Ft2zchaF3W+Fa106S6y8LHq5ygAzAoyuqchDlWjnptfOMWcNaQQOo99y5U7kV/Ftmccg
17ik/kUuqP6E8g/9L053Aw5u22WqbjI66Z4KNoGKsVOXtHM6ouZc00tu9jaMX3CiiELIU9kYwtWP
zXlEq0vlGw/Yqs9YB0Cbeged2YyagxE1sXE3JWOKoARAETWnkkLNzPdfIrnZnbN14njBhrkNpP+b
R1gdHG1hNMzHaLPj9o8hJ3oQkIa3FCb9XGlJSTBzWacUu9iWetSkvY4JCrVX4K+7Mur/Zu6ZwCg+
sMF+U5CHuiqHQ4K1IW6tAySZDrUsP0taVXzuYTl1napZ7AYZbvrSuttaDEMfpyZQJxIS5Yih297U
tYNuQTJ8ctKki4QAnakZ+6naYZZp365h4HpOMBMFcJVqDVBomi5GyzxobrQXqUZ0Kn2JDoECusuJ
+f4bmunBltYXrOLJA7+sa/VG9fOyC5BQuXGz4GxoLWWWakvMKolYpCg+7KlLrOErrrpH4VdsnTjK
DOcn0Lhe9ll8V31/nej9lnTRBj6CJpUvJ+RpYmHigT93jtw1NhJvx6iCV0PLXqiMPPjJIywFx34/
WBpcJwQ3s95qV5p0kHo/kmD4jqu1PmqscmXwg3CzlUZy5Pj/r/K5A4TUTBD4R5St/YfU8mtb1nOl
kP/aaDwalnEbMA9iylgXuvKA3bNoImWt0koNKXCv9+M81T4MQWCodGHWadlORDBpXdFufN3VMGmW
3ziCvzBqrKyK4Z5FHEAJuewqrXFDOdGrYifC5BOw8jhr4vLex2xmYGFmcZf9iSZ+p2boz3Tzf25f
fZg+sUUpHSIYLOVSnKKOMYi80ajHXIkBV0jsMBWo98Q9dDJJk3SeapsmRJgN8rcU/l+YdPhn+Z6Q
e9PM4hJA6UAXKRuFPAGt6dpasUMMDpK3hh6oUy06iPP2t8EoSbaTkTpX7wr+i6pGeIn9g+no777Z
UEUYDh9hnB8GBoBdWAHZxw2HJZLx9tqIapAaNP2x3RDynnfsMBHCG+iL3ntL835Hxo+MLpffZOQK
GwMx1C3cbppDckwPrs5k4MV7WfEZGwbuE2wtQji8V4jSjBNyIozDI+HEF+Rbv2XvEb+6w3Q431Ws
Dl34NSKBQsMJVnjyxExNYTHnbg10rDJ+HRtZ3VJTmAZ3TyvURWfAsaIAhqj3DILKAt//AV3ghSw4
r1rOi7ogOqbPWxd5kN7JTpVfJcCI2tukQqF5PNmoiCZ5oVydzl1EbrQuk2HJ+OgWO+kT/8Y9zlWq
UoiZdZQjiWyVM2urzJqrtAPQPC9vVRxfNWV4o/uhKup5I8tj1Efb0PkhXbkrTP9WmEGy1KeRUs5u
LZQ7DpjNmBMhC4I2WA5WiU2+Wju+/lEGPFMoDBtgw1S0EzLXUmtfOhsrL35IrZzIreFWSYov7lV3
eJ/5shbTodqSlPf5PxW1x3TcX8fmV2IvWHSZp3GwRrnySt5Mkl1e5j1l2B6HIJn3bZ6CrAWwWYf+
L17iudaMH07sf0lkNatg9INr/Eo2uSLrDeZqadICXBlU4bXdIRzcPwfZgpwmxlnb9/ZO9so4DVOa
tS4tD/iKW76kHaHgRXPdfRbqRxMY0ySMl5NHWTj5Rnr6u25beNUZ3Spxtqyt/hp01pmA/C72sMEM
lB0AdZqZKBaiDsC2DU+/AYGhM0Ym9DKa+bO3sNVJHT4svSVYcEviO6PPYKp3HzonH3LqznvJ4AI0
JgbQ8P/V9LcefjIwtdCNLrTdb9msvvTIWQVxwiE0P7lhtsQosYVZTtJQbDi6QVzDrNY8SZjdCge9
xkiGnSvdpzCevhKdvdGh9wWfc82U0Mq/3YIZGPbPVAfNw0DWQcvhJN2t+vLgJd3dnKp83XxN9SAO
jG6RVuW8YbSX6f4j5K5BtPjuRvWRSDsRFclrYODFqpSVqBUfDxd2X009jIY4VQleRyXkcETY2riG
Okczs0AR9qEd5nNhYs8nX7tJlXiX2ZFBrCT+VJXPEOm6tNJ1aHwx29v3Xbdw0T0wH+0SjxSqMPnA
q6tdYXsynPN0DDPVWYlT3HPGN4TlqkLgHqMtxJQLMc4dFNZ9obqIvxadHqxsoZOdioA5ndvI7xDq
eWA4zFLkI+SblWowtwv77rj8hHCgnuRFpwJ5iLnKGLGinK1SAKvq/KEt85f5JaC8wl0RpSV6mII1
aQemGwmGbCidlQljyJ0RMyEYV2MtT1Qm3yGjbValsomoM9DuivEOhf+Rs7JhilmU5F+SBOlWH6Jt
ME7yKAY9KmWGxP2oQa2LrLmRDqfyLV34kSIWmYgWYULkpz4lWYIiEzGYZO4zenDewAlf1aZYduS5
A5Rnn6oOWFoxkMYEpM0j6aKtpnO3z6m6burvOoOQjHE36sPzqNXXXOzYc1Hq04uK2mObkH8kZBjL
xf7joaLji9PgU3jBtiSQ6GM1sEbJswRkmBiwuorT9GURHmH0h9TjHxXyCTJMyUST0Tblrsu9W6td
5XgxLX0z1Qfo+KiUY+OBOaOVDrR3BWLWmRAFoB5NzBVGhcE3IbA8uAxGq7WtlQSKna9KN9gwrmFR
PS1DfW9GFGLbb9Zl8REk/myYzKlm0aB/dgcIAjvOJxQ0RM4m6pOHgYzd2O2t8XdafrFS/WbVxtJV
nUU1WcQDIvU6Hkqd79kdV03anPoK14N1Ugx7C4DkhzHzKq2R2DmSmxhHzDTZhWV7KQuuQyOEC5Dy
WfUHNJosA4OMtBgOkVGszGmGmohHZuKr78hzcyk3eh0aOPLafFCdNUO6r1y1Zwp3NLpcD5wQ7iGh
yAmr9OVygNYYdMrwfYR92xTovU0vvMlI/IUBUuOmNu/q9oQtN5gnkY1iSs5iUBZlkEFBClaayhBi
aJdZki+mZJmUwWFQbXVtUhc8K8wQyUzcxsY5Jn36yAflQ4PiqVQd5eDaQ+EK6olTCO02BkOfDD9N
Zb5LyzqAPFtEAlRQE1uvUmfZTyowGsxESPet2XY2jYsx3vb3GbVDxbNgq6Ccj7kE6ECHIbdu7Fvg
9rVUCDGaG1jcLtgM72nUIattuR84agS5sSTusbGVVahiB/GHaCUwqugp9KzyX2kqb57BFCbmoAJu
1DbHTcPVKxbpxFmFaFJVRxbreU2pBgGcGprZ8KxhLJvpcCnQLxRemkBPzwkbYi6VbewVzM/abeC3
iNCcn4oOYL7r21cdMdMXaKuQ8FjOwFjj2lDqpekmPiIGHpmecgcBJL8nscJdlxS71m86jA1JaF+7
9ppphD1i6SGQJoeKhdGQROSn2hfssCb1jH02XAIl+SJN+T4OAeCA6Y+GVjRkI0+UbX7aTUqceZ3m
A1Q7Jm41yFbjNRQaerjIjlJRDq4pqCv5qMS7R11UHqVfnj5RIJp9Bbc5VPV1iUTNGjV+Z7Z2HqS3
6lOIzWKeawe/a1cpcmcCXDy03d9KJRNLoi2YZa52DeWIkV4iq1TNxqdjS3eSYO5EGsmC0jvxiNCC
kUtm9MYnhFlj7he4CKJg46sw3bLYYlBshUsq6Ofizq1hVSWcc3P/AiN5E3B1jYXGgVFz70mQrkHv
+Th52dYnXIgyoFJJtKS3tI+utU9iHrcR4YaCdLouf9A8J5AwuBwmv9MCDKf1SJtlgwCsBOax6Osd
8ZMd/tKNi30gSBoe4fLiu3/41hDAkwWhHQ6VtG5xuHLrWdgQYDMXjFdrZnmD+k8bcPX74aGqTV4G
j3u/2Kjam2v2BG3wT0VrpFycRZijkrkfMI2PJ0OmuPTI7CXWgRlNfq+otBecwKzqFfCjx/wQJT+p
/3SiDeONv5AjE/Wgd5Vzbzg1A6XZOurTszpeokHu4jb4VRRjjuF03jX1uzCrHQlPfcARk2UWWBKV
M8lkMMzUF0iQS5x7pziOFr1ZPF3amks2QUXBWi70TzFUS975Q2MUSzv8EHLXk/P02eIyksPEcILI
mqfDw+GolKIfoeJTbYoLDa7QbCDB0VLhfAvJu+NzmyNwLL023tmg98LU3NeCkYKUuwHXNGUx2xAS
WsG4y/f/khS2a5Nil/qdKrJScXOqfz3SqZWEs4gwvaXt6Pe6ul57Uaulbucb4f/zmoZtFqrYyN4r
VwZo1+jL8eJlxWuF5iJsgOS8SXqk8fPuZvuhDMpcVHJTssJU+aeRqIB/blpQPmGFc960zkpMkC+m
K5YiJ+CTmpbwhpqWx+XO2xq4SWZBp55kqGJlTpeZytplJk53iXqy0kaQ7lonowe5O0hw2U7WLtSK
CFt44kME5IDnyPtkgHFK+5caHwVbsjJFgnkz7PiuYBDqzI6bCQoWrMnIapcgCjZR95hWQbB74CeH
uUELm5P8ssEToujhrHX/0jxbK4x6W1qg9B5/QLHo8/hhFBcnItH6L2TeqRs9bpV9nt1qrt6R+u3a
G1AH88C811a21sCFszdygHnY/jXCYM7uBPw0X9jBszPRhYYzZ276nuuqhKTHLoQtVq+QB/AyGlUa
r5JO5XREBzSfivzGXPghGpt/snLXemjf2W/m9VVazM/DiNx8UgxvUdb+023dmRFbaRbgT5K5i2qx
MZIfbl70scAmTFEj8LUyZ6vrT72NrGfXuyeoBeuWSNvB6QgPdo16CvL8Wja5PfNE+V61UxWclbqv
thx+tVL02IxJifmhRyEjWTbQNlvXOseN5d9JZDTkMPhsddX8GJPxLwI0Eyg1P5AKGV+SUkJ5DNZV
pmPrcLKc9g3Y0S4EO3Wwkm2ma/a2RyBDUGl/VELmUDtVuXHyGzyh4pImD6btw4oRJYbZslIpUpMp
bIWnxeI6+N8dCyDUitz5QZvOx8+q3Sjlnx5TK7vtsF+n3lPHpDhkXIf9lLYbWLTIF77nzDL1X6K/
N0O2Qi2rVC5M2dz2tpUNNixeQR2xiq+RhZ/ORNCpkOwZs9PJtnRA6YwrDFSMhMGWznITYyMfu7D3
wnonnehGFBRD4ijPNnwJHxEyv3Y8zYqhbAfLXWn6GnAl7/0uKebAUOZBjccpXxHm5aB0rTrUwbPk
Yl9af3iKzYjRPbFwu33iFPXwuYKY0ONxPuKRMJ8ZAT/b31YZYCUBCaIDQoz/vPqLsIdAvFwTHp1b
AG6VZlWCPYjxzKUFoyzJc/vXZ2IxMczsjRnwlquryuGMiw+uwpk93WgFyzE2n977i7qjHjxryrOK
cFcEv3V1UUp3YVLYQ9NVe49Rg8mU7JCMIg8TIN3Pqevze3v41b6kRsVncpiPFOYZGBRUBJi96LYu
6y/tT6RXFp08RoRsGhoh6lMzQu/+K7W999cOXHi1HW/KXIm2efGeFhUWrPCQMckDRLuvqxNASBjg
bzQVqjo1U1HLKgrSqKS8kncLKZK7OlT/lga8N4B4M6f4qMhyKsMiTQ4ex24zLFc1ur0VtAvElvnk
JdCYVNtcdXP7VpToG1jHq5mK5q+LU+KfmsKDJPwB8gAozEzwxjMpI2PoNpi0ubToEZ6gYl5//f/k
IGb4HclCNV9rKacGdwqUb+yyxdtlzPJ6SUnSgkBnh9RZ5wTntZttfQrpLjpz7cEem3pTbTYkbzxz
kQCTVxgHW1ub9jW+m6QRywqDDgeQMdoBOCKbAKjenUdNtFXYpRkeeoSPCV8xI4eWw4wRX5eFz2+n
joS9+WhSojUD6W054j2A3q9H+sLho4nzd3sK8PoPjw7oCiFNcB6N8rdc77Gffya0K3kcE6vgGjiH
TJUHR3KHK1krlXnQftR8yiablM4iVfC/HVm9xrkKi6RrDunLmTWq3LqYibLiDZsfmotbn1oc5Kn1
hVPAV9khSk6dHSSxkJQvAY8YBkRXrnUU/bBbhfba5xRZmhtZMHDCA8MlEfQaETvKEzjkdE8qtTH3
TJ3kv1nebBNiBp31CQwZ38ums6KNGGlXgSHcYxydWNkOo1qD60jG9HN6YMyFayMV08zJiIlY7Ty0
vhw+tYKuv2L4Uiv+UOON6p0ZOINKUiVpPlv25D7imWn/YdPEaYIFlyETcyAYuUu6M3mp8VozqdQZ
oxpNDI4FBOIAoqjeOS3IReb4Y4+xair1GpauxfWalSTkHZ5a7hIGzAOnNEJFOqJ0QKmBh7vNyx95
kD0qbXquiZVaGYcQLVbnbYb9j2kN7zU1EmasPLIApBBtIwzY3QDxSm++a8UGCDKMl05HMMwXI/pl
wXCnaHLo73cLnhfjiBXHu5Aic78gh1L6wOvJK81pkqRqICKqk8H4zb1qUiIRXP0AiwEFt80qopoD
aSg11mUUE4niD8qUYKEk2y4LlXUpxMUMMyogKTPqkXwCkWVL/NjdG1XXBD7lT54UnNuVsljksRWe
wkZ9+Xe/MBpGG5H6EkDSfSz9j4Zr1t5y2ruBG7kDOTjBVCIb5dJmwotrFnOAVXUcWN9iK8ARDKne
ovSEmFKKn7sdFcB+By06Z62JKd9ZG3yxDTM47nxIRcV8cPsl1KrtyMCKxQQrZLsPYDe37w1BRl8/
GfkvybiZODb+Cyf6TqVtyBnl1kfFMfCGsdUtaUoZZxqxQdWiPUmDDJI6QXz4/79oK8C93lL1xQVO
Y0ruGeSP1dz8F+edXGQ2DmGhVgFkQ+2bFrZ2ZZWMkIQPAcnqvJtq0/w+hNWvx5Vv1lBq2Wt6e52O
Z4wH1pFo1blRQ85QKA8udQ/DK8z6lVEGF8eg07iJPmIbn0VhEnQkfEeCuTGWPMbNMfVQkJxKMT8j
6FVVyIkHiHlPHETkY3GvqCGhFyPtHXJPNXxecRlovrLVihewRt10BtICtBBKurvwTQ0sFjId5l1u
ATZsiTuO2Vsw+u9dPRwoaPrteHxfCtlNKHJiPdhJuFeK4hLF0nxzyi5dmkp8gI7EaWDd8TxFGHzI
/IMlnJCWw5hgdd41DbEgleSWXEisWrzDnjHsY5OOC4MVOQ+O9VhSRzZcSs7llsl31xw0FUgbTlI1
cN+B32jEdDSQ62kz9y3r/o/R1kkdb1UWH7NUuLAd5ffg76Erf9ZDuyoT/xoYzTGz+C7LhGEjTa2Z
6/3h3KlnArNdHhuH0gjsCXNyTizzRWD0WnKxm1oxOnrzHO3YcmKo+UPRSsVoaGP2OLDJkqiQ3wK1
++hb+a1bEVbZmhYHdW4S9SAYjV2BSQwPq0i7vd5a9ywwoD5+SUyVZcnfbtn4UQql8leZzbXljt2T
Fa9JvGfsGOzTqMZ/afSl5LdBvYX1ya/CVaLabGRiqxWPzPlucBiWLvW9VO0O2ZacgyHuJaEGEn8L
K4jAC+pzmR61mNkEPupCYMTKGRJh2ywWhRHBSLc2pRVfQzZpklMQL54J2iK9lYtCZT4VYEmk2K1b
c8bLWeQn07tL26dE/a+bl6H89ebbKPhNAUCy1fcaO2aUmVxufnnLd3lgYFfL1i9qognzaOuKNIlV
hc90qKg07Fat/5vF5ZKqF5Qvet2mcz/0eSGpCLC2JbtdlgwnA2QC3VnGykysL2oADY07KPujwAGp
FzgYYuTxJh43PdtqNxCqHQARQSgpB9phVXVZ8cmOvbNuEqZpo2p9hE5/o3x7o5k4rErL/8nrbEfZ
6yNyrFlZHRloLlq8S4UbvXJ9r5WooNwTzFBd9MwcS8x85cfgf1Dj99Gq/ZyCn3vlQ6pxGfIR7kEl
WmTXlLR8YtBXEYfzESG0MO1by3WcmSkM2usoocXFdbnzCaBW2iuMqvfQgs9lAzln8XbAYpTfHnXb
uZ6dy9zeTT1xOfW3ggOrguxlhKSI3QZFoeXQ4OBgFmSFMSF0DqJ7uxLhNlDacxTDwRuoVOZyoZun
CjHLZCxvkvB0xcmWLF1at8xiUrXNohLKy2fyoZfFJudCHACg8mxn4eCnaOieAerbqah3OKUTGDtN
HRxD82plEtg+M6dmkfAfJTh3dFMxdm0yhUcF3K0k0ydrDlTaR0tiLpcd2Y61VSM2gdSU7O261X62
5jCP1vAp2LbbReI5EHy5l+g+SWHsu5ltvmK+gIxrrEXh+Mh83VS8uTIOWHupHlKjo8ElnGsSxYWL
NKVksZIvjvieEvCR7FNd8ljVu2n+HrUMIXXkZ4rfyVP7pBNoYVLIwYy/w/DHNHNH/xDOj6OqtZvw
378gMvjF7ATyCYNgGaQM2HPjkGIlLcx9QGFQpvGwYSNJ2mIZiF+r6ZZDhjIGlWqInqz/M+mKI07x
jzq6dxRA2PgYyX5cfO4stt5fGtQBM7av8F6XSkDszvYJp3NeH3KGrjgyKnbHhpIQ6qIhhMUfk+2p
UbWt7fjLXikOfpRdpvhk7F8LCI85a1lXaVsstDSFgHpSv7J44N+LSVdVxkfYshyM3Q4037vGUShS
8EzQMTaqzqrU0zUIfCLl8tZDmGNPKalwQm5CJpEMuIwAzU7dTy5pNfjuoQjYLXeboLzSkr5sB2A9
xpWaohkZhe0aAOHC65ufIKvu09FKw3AyD/xmW5K/8ZQGd3ghZrjuFzq0/Z7wfwYKQIn2OnbdWrhb
FheeG4CJis+vTnn/2z0MnaPkHc5gETrBPrcwB0FGyV1zm5YWdQLenDtm1VT/FAyDUS33sa7dJXeB
wT+K7OxCcu3V5IvWn5X52wdnU9Zbt29OWQbrkHgSQdKONw6uBjMbfGH6sFUt5Wa2/Z4520ESrkhk
CVEMfr5P22FW5tuMHnFfPTuaea5VLrSUDKr93RjBI8St+xdwiQ2bN9uiWA7oHmyoJzmKTYhRopar
HmHU4hJJsaRiFvCemFwqNzS9zDNWlCE8o27YdD+54awdAkDEcLe27vFRx8NG2mAineqj8dBiRqY1
r17deNxJUrPcB1oOjcNYhdU16t23aMiPpUHrz/T9wEU23Z3lvnyOlb02np0pKTPNdHg9XPQtpiaZ
Up8Vt1sk7nuQr83xLxnSVcu0wg6AMETpX9RkD4OHXyHdwIvHUX2rqlBS8EYHIG7iQa4HlTodp9lp
NQatWvmBqXoBqESlw53C441tdjutwUMDBlNrw01rYqptk1Od0ArBMFpgWyUAcszRKe0cVy5T74jP
p1wZgfIIOgBEVrtuTZ04GJEgM8GWH8y17JJS+FvKZEUEiTkXfISdxiZg/IluwkvMDK7mFIwv4+hJ
htA1nE1cQCgio0IZysPrvLVsy1Nb/LgVSlbAq8/1oIS308ZbHf1LcKI16ltdlGfgzdxGm6UtYaJo
GoV9wznVovd2PFcI9bn+VzXPOLDh1cSTD4E1da0Hxa42a7hxBR6FHoMs+zV+XjWmTpR7SVyIX0HN
oc/hx0vHNzGeaHD7s6oV4Os11Ri4w14W9SCejmP5G4MGACH/MiYNuGf/N4J+klcfGSUVTN+IJwf4
EdswOwfwSfco9JtapPOoxHe/4iKVkYEOi1enXYFLAVhlXIP7SBcfzjBduMTS/lbiet0A/VHxlYmk
WVsh/27tkyPfZ8kZneAjAR/o4WQfM6TOFD0UHZuZH1vRKR8RfSnWwLmXmjXi9mdMY6qZfuo5udLI
efuPvTNJrlzJtutUvmX7Iw1wAA54Izu8dU0ySAbJDozBAnVdOTAJmcaijloaQ2pGWnhfJkv7DZmp
r8arIh7jFgDc/Zyz99qmB0lzem2C77aw1gTBgknbq/ZPWumd0XOoNs1HTqkWgyY43AdP/kaotW1K
xvwKDTHH3jI9l83D7GWPhvw1+saHIe8z3W8Y3N+FPcIY7yct3DOkmjvclVUdfhTIZAUx62ZlABMG
rG2MdxOLVDD/CLZ5nR1cjXYHaA/H7V3t/EyRgevUOEhsdLl4tssngJVQ/AyUsAF4Roa1oB1hEiEv
JLSLOhTuGurzZLuM5wecIKq+LjY3aVkbm8UsQrucEQjoT/Do2uQjEtDo8/ExJ22IwGjgi9HeqLbB
yEhhwl4nf7V/RQjf25n7sPiWCmLfY2buGiSEWbZbN673YGCO+juoAFX2gDdi3a5DLAm926xNZHR3
DCPhzjhbpFyHNDRp9Y2fMaAMaj28yI1KURaCKIcouE+Gi+kcmmcGLQYH0Gw/PPBOg9k86avGFewl
93H2gBAc+alRu7RjXoLolgyA8L5MOm7hlp7tqJ6i4TbPuzE9xxF+t7X3rsoFxvVWIszrG+aeot4Y
DSvdEXrhwWalkT9Cq63DfN2B4N+yY/nTebD6lQSxPLTcW7coXob1iiw2GlI6PTO9nJrkVDtqB37v
5Lf0k9wv5ADcPOjvFccDw74bGpqSrXzgmeJ8PPBcRTvSBWjQtDdn+CmIlWvsi8OeBhOL2sN+jqxo
uBubG5EKXdiePDb0WmOVHVfCuHVRtdWdcfVPSfcsgXik4jmkrznl3gGtvpcfAS6uyf5kdHRqGDnm
jET9a8er60Z/ksFH/k0k2lup3/MQzpmhwysyiYLctGQl+4Y0wjE5DaS+HeOoJ0QaEC/bQpBD7+LU
7iFImDJ3Y6JgGaapewl5J3hrac9DhpqINqM1BCcIHUea5GJvjcUT4TDGyazjNRnQxW0OW/MBVd2a
2FzYG1huNm5CzkyYWpASHZ9crIn+SGtBu0pxiRNc6ZToV1aGKjaqRcGdZy5+f9hYE+CtZ7Pa4Xkl
oHkB7bS+J47aCq+9BD+mobSxZBtOvI7C+oMk3YU1m78KK5i3rXuArRNvg8j+YSb00fdFcimgUrPg
h0cTPPo5gKTI8E5RNQJcR91wjAF8nTrwaUjEq+oSGW5ODkWbMdahzLWDIfztOgMsQLhEu7/+s/VA
jsWqQhm6/C7egL2VTPYj2Q35E7p2ycm+RTzzmZRoAawhmW6gn+Qp7Rw00UbB8+PSB3OXyA6vKx5S
6pQDvhjTP0ZWJW9+Co2r6+ZkW7iE2zuytNZzN/u7clJ0MArfPdEC/oqdCXqc7b9bpDRwvBr9jWmb
xqmtIiCIKaF2NWkU8MWsBBZK7f4Zm8w8kYY0n1TZ/xSAMrdtb+br3koQj84jLk9oTbi/lN43FVXE
JOZ2P07M8rQa3L3y8nulp5oXdWGU+mGwHVyQ/H2NImUJGFYLFGAYqhrVbUNqXZtUOB0qj86LbRyz
vjf4gMNDY+tyuwRAxxGAx2jpzZk+aNWsm8QxzAq5b8DRpbkhTx7ehamHnFx67ilHJstt2N7XRVRi
9sU/yXkU9Ew83oAO+8euofsdEEfG2UM4uzwK43MUX91xtk5l/xKTfH0GwSj6GNWMbff4W+mTWQVQ
bM+K6TsEM9K3vq4PRbiHJocbCLPR1inadxUP4FXZcGUCNpLAcyKuJTe2ySzyfu4f+OLck9msdBw3
h5kbGEInRH1B2JVA9UTwpntxzR/4JixiZfWGzHxGAWPct8A3OQKGTPZ64e9nj20Ic9BlxrQzG9vU
Cj61WcHB7Kglo2o8Rk7KUl6V7zFSq0tjBHtrbnISisvvcaIjj14bYlAQn1ptHKWHyU8GdblJhLMh
isveUKrSVjOydNflw5Gt7VcHEccIYGZEJqOzaEijE4M9mDdgcBR5r4TW4eZMe+paYmru+n5SqKJ2
c9AH+87gxF46p3p2YdvjemMS76LCygNOBhohBLg+PaeLrBCqQdRkhwiPDLav8YJPGsMTNUN9aDL6
YE6xtNtjzIajh7EjUyYWESbxU0lmIVgn05wCrC+3kFnl3hPgd3LvrVso3v5iYXTm+sk16gWlM9g7
XbfPvo2ZLcmrG3Q/xgalJu5TFM7ZLZ5b6NiHQSLcpMG4KzPaayX4xboEoxc6l6w3p33l0kGyB0ix
cODJTWAXJeGCtSp3mL8aAFLnmVOR7IFEaACnxBZvmb2BQ50iTdfOQgYaoyWvUWUGTtD8lhxo9mbk
rsfFCBv3FHtpHi+hHoxuQ11eRbaIYFiSzaiPtt4o+tsQtcMNWfGn0yTpYQbNERbikjdwXPJhirFS
ofKK2bL87H7mZrhDp6WIIEXG28ZwBVXpf7qCFT2NrKVyDDkq5YTp5B60auBDjGTlsjpkT02fv4Bt
Y7KJbb6OOr31xYj/3osI7zDG3yJKJMz21Nyq/qmKzfpqR/G3kzrxzsRbiqrV8NZt7wJkS2lUmCUQ
gJ68+wnjynOK+VB547wWRonbNJaPymCIZi8ti069xG0jN8Lpv+psYB49mITp7BG/EiWcWu7aRDpW
5Pj3QZXFW03qB2cnxeOb98bGzIwvEhtoFwi8hMAqYpT1CFLayQQIG0Bkm2z/VfQddiEg44dA4o2l
1XeXHA2gXGca6eumZ4CjCiCHTieeCe3DlaFGfeea+suKbYhxcSFRcxfPM0VYRqMWqhHXqgibnTFf
rJxybayQ6kFpwoVN7o/dK2z4FXTSv5j2RV+fqkh/+K2XYRqnPGls5Kv5Yg6dy/Fr7MPywqy5vCTW
jw61fwwsLXfV7N1bOk2PngRla/TJ2Whq+kCWvZmAh5NFC8t3YADHyRgXdz+NB2iQp4mm17lGjBCg
Dgla81dE6/ugunTVVBjcK0A9d84fzEv+3XKP18H4lRrWJ/GyRzsEL+y3sjrMzKhTtEJh6v5C+uGm
8MkjDzOQNKZHRGXOg6rfp1Ds6eM5mD9hvoWamq2PLMIkRbPBiTVCfSRRu17M66Fma+rznWV3Etid
eeSamRtlFtnap8/e1eU1qGpU62wuG4/xubCpXaK8J+YKHnM8IguGeuZQCDTDMZKwL3JEa0Smq22Y
KdjwjoGjHHCMTa4qOQkk7sbpeBfJ8rjc5NfZBdtl0NhClUbusv9ILGW4N1C0eRVw/5K0Si8zzqhB
33yvorWcKQIYq+xCK3Ig0/oWKzc71VbAQHKqawwLpHs0JqwE47fUzjEvSh+7lcdeEHYkLOJenox+
owi2BTmXV1S1jY9BpIey6QnK8BJtk/LM7pAptILde1d5zsUpyalpUawFXnWtfXJfbZ+DGftTuWYA
ldOPD8NNZlTGMScg3rUGnL4ZK2dsLHaxUsDHY5TT6O496rqfzPU4QRcOQOCi3ZsTJwsDB9IG5Hoq
wJG1qj3mISptK2zjjaLed4oo2pq2/K5C73dCZjq/Ha1Y8/1dYKJ6y3ILFyfjWVykb1njj6e58x8R
4BH5PcAblb4Cse7yLPWDxIeIAlDV/HrH+HLyKzZPnIxO4Mq7OtXgKqBx4FPBLe/7LfVfVH/RUHpI
swWgpEN33+dY11KjcmAueBU9RRyuEQTSzwn21uKpaXIkklE63g991e2iVDy1VepeCiIVQNwghIWX
bdISYsZ4jy7/Atrafg5CJq+jCwC5b50/MKmsQ9niLtdzqC7zIsMeKR7cQeyzKrBPLiqdhNc4VyhP
Vg7/P3EtU0fsLfY7kklegBLm2xrmL4608GbWkB/ndObSVPB0RfvHVMZrmAwcayAAyrJu0EPQh2xq
va1t/BtJhyiSvgWQaWJrAz+GKkzN3A5u98jU4WARiIWFSR2jBAA/IcHljnIf9Cyl47rO5QhfWRvb
xncXeJt9NtGEMGnt7qDGUEl71oGvEPFZx5jci2MgkTmp7FIHOF5T7h5gvxgAnZtF/+Quzgh0hSCb
b63s1tSV89z4MNlKAKuxMJINOeh4wc33yNX6jda9QarA2iyRnzXZUB+7ArWEI8QLpoBfNefK25zG
R5fa4QoY/8rkZ9hyVHtGLU+Sm0CHVba8o2rytrNEDQCYG2ie9FoeLckMoL0MdnmeXewUE/jVlWdK
i1o0s1FFG/Rjg9l+h6n6oaffQ6flpUu8bs3ZvarFV6Fz8zIhYrBcxpeuGV6gR7QnFyKXJWvk1qUE
+kFhEOv44vkMH91MnSzTeAs0qj2KTHqJ1mJIUM9TTzB06Y/QFaf0kTYPjU2zPnsygIsILw7YujpW
oXkYDOoWdMj9RmTsRGNqn7Tu0huT1lVtBG8VZHX0OERpwtIboVPdDcpA5xyjloPDpgZFt4JUvHtv
JkoTn93bOAb5WU0PJBOG6EiWYBSPTlNOQZ6kSqydpsM5a0TDISag2gGJhc7rjFkAjo81vGGAP0xx
Zm/bYPoqTMPdefFpIOWqcBjkdL5917uSsXrR/xCvgqclpss0oPMtJJKduEf5y+UDDiHqcw5zFe9k
MK5Su3kffYcCowwAnYXvwp+e2Tt3LcX4Xk6sXWMPEs3uCH8TRYz4vINfKgYMrmNbGZeGqWGhUw3j
Wh6yZmLFQtRr+vMvaZXqlmuxBpfosYFPgHg7mvkAS4h84tQSFg0iJrhWCHyzA1HPizYifov60L55
CJwqIwLY1ljTHu8ahBJ7fKk6TJlkvaPFXHSOvqUPfgJ4t/Dzcc9M4qszaegjEAFTnVhynWLusaL2
kQkg0CRAkfuRC40HP2+97uwF/daOebuED1ycXvS7uXcT1L4KCU1STXsjDyxsnTYDE5czH7cy4Wum
vSv6ZFuJX6jdUZCggb1L6/QPQnEm9IYiYi5Xt8ZNf0UNMlWbRWYdyYzogsYEGaghAAqv6Xe+cr+E
29DGjAr47bU6F13skV+Xrmst5rWWxD3QzTyFdle9xWjyUlU3FAFZiQhA3QvDwAt/0AYmh64DBzOT
yaQbFIV0Ytcxz/NdXizkqjT6IeUIdkmCSGn2YPZq3Ljj2O48dHc1weuVbl/M0CDdp4oepIM2MQ0d
Bs5odjtPj799SPsdHNgxZJ5CEUSuhdVq7FbRuEUrjb23aM5tj35FyPZgzfKngeC2Dmdc7TR2iKgd
BrIsKVW07u+0qsWGegYZZ3IaJ4KU3ai8AoUMgCzsCAPH5IJnE6f7J9ldCpZheeI+sbf/bpJZQMbP
EG4i69EyvHOFPRHr3LrBYLT25g5dTHx0mn7cjqyS+xJ5WQulfR1OCCnhzXRrdMh6lc1q/+9llgig
Os5MqCun8FZxqKg8INYumHKJ/hZHauehliaatjAeqwBhShm3BBCKJxXIcf//I2C5Ybvpaaq+//G3
z7IvumZ6/A6hhf9rZqvt/l8jYP/rP/8Haa//7Z/kvf7zv//P//Kff/I/0l6F/3dp+iYpr55rCWF6
/yfsVfzd9izL9UmB911QFiS6/u+wV8f5u7A86XgufQRlQtT927+1JTPLf/zNsf4uHGFKJRyHk5kn
5f9L2Cuf51+TXvmTlGnaHppbRiWO5yxJsJ8fj2wE7T/+Zv17PlZ9IYYeR6K0331TPaaxjU2M9edf
vpj7/8iO/beiz+/Jpej4UZtP9J9fyuYT4W01HVfYtpTE4f7rS4GKm6p+RJM2teDGDGrd8SuMma9Z
ykGyV33Guf7ppwCdoll8I/yBTYRkL0lctOOqvjea5BItmWUJ/tWVlVv0RYG7aXoTNURUROxTg1DN
qHDQI7yXtHjKBDkHPQtmZPJRtoS2Sla/cYEgujxM5mi9tjFTNLDgHdt8cQygPdUDmPrUg68XNPZv
XT6AJcUCSZ07w2KbNbKc3HxitP8A1P1UGdYVunB3kOhAeMf9F7sZ6ALf2VYZY398009kRX7ag2ZI
YqMhK0o4cJUh96GFNE1kJOJWKBVEIJ/JTIDR0FP0Z9J6GkU44QsaX4t62MU+A8aRKMi0pizoMn3o
Krkv+/StMt2fNHBvrcL+kQAVQTfwWvig3FzmUStwMgDnLONQJE65kqV57pPpsWyrDzvMjyM1k09L
HRM2siIZ34DgPcfeCYz4FyynYR7/EBNsr2yTRh/mw9rB9DhlaCD/+gndTJDhrBdmmjmhGdQRsRW/
R+W2nIlVzRdwcdQsVvPmNk8NQwn7A1oUfGLAjgY9FdPO3qsMeoG8pMjMdnGWsF6X+TcFC4Bgw7zv
hnwZ7SK9kvp1zMtwB7bxrYk4oZVZ+dlQCrf+RBoDLLuhoYXsypqeibJ3F0n8FGxGTp4Mx9fGCLXC
SGW6aiNUgcniXq8sZHrWWUk4XZFCbo8P73fDEcLOXXvF80gFnaPwXN4DYp1xPU3Phupem3zG4jjg
osxzheoNp3WVHCnyClA7aBScefyxOlJAoIdSpjIZT6DwNwGlYwwcoDe6Pw1d8zInbsVGGc5hEsMt
s0lh4YmD5sjIhU0BU5GFvoQBTJN5O9XOzyDc2U8NKvtuvtLlgBO3NJ7pUeGn8GiytjaJYKo6JtZM
FWkpcEDxUcgU3nmTfrUmIMh7B9MEhWX6JVpw1a77XFU02hUJwKvOK85cRRRVmdeTtXmbphYPY1EQ
cWVoch51fPAyRog4B9NWkt9cvA4qfG65OKLLDoZJ2HNCACtYIjciNKxNCdzxe/PHa/yrVbc/rtf+
YlKP3GUiWi3Bq80ACq4f6l0VaSgKUXR0+EWBfgT1QvnLITW51DzYaeEfzZZ/Ebm7tKNxhxPmHBQd
Ghy8bcPosv+3LnbjFOV6faM/U60Cs/sSXXstcDzpOosvOWLiIaHLmLg2/hB8B3eauNUWSbPqqoxm
L6n2tN7qCJxGQgDaOOJlG7Y2o/lCeS4omoHGdTN+NFNboc2tpoMxYbsZverZTrCx0JHNVJojySPz
A3sOAnJMGQJbzp09oiQIaSlN8S/m55cQAtWo4ZbCjka1j2BSEes2Wu0ff7CeS7rmiJGaXe8VD6x5
D+VQHWzHPNnqMxcJ6WOoq1GgB/uKMNrRlQw1fgXm+K56QGF2Oz+MY0bRumNC82Ar5zJVjAgrBcjF
oIU9xYFejkQma1uymiuyCUJn1+qYthfapVZScWA4xr6/ZAWUOGbcsP4FjarbCsC3sqbkzRJqJglo
pMoX5anV6A3jeHTKRe+sR12dOkNhalH4mQoc2RLD8Jp4PIQr8IakcVfrhiQaJYr9HCCIROMbqlUS
vLt2j2fevYeVKyP90Ov6twPQu3KG5yIC3UQdPlrThoCvjTn0JwxQcBQ2LSVLM2tww+GaecjaDXoc
OsFHjHGeFsh2Eg7yseDNBcOnSSQsTEnTV/+pO6wlSe7uLQ60ZqKI1lW/6yhed84e5xJruIGrEEOm
yAF+dC4mIDfE1+iBDrTgLEolu53yeDMO+v6CtZ+lNzr1UX4aqeawtXpbWy4QGtr/kZcdjcT+Uxik
i6G6jpSxt3tYD8RsXCaGXW0JT6ILjm2OE8imRA0vGHd2FIHngIcSEtZT2XS7Ep2nMBEblJ1e+iXm
p/YNTFYW4pW25mj/1RoTBPDa+PJnFkLMWzcO48DFrwahjxMaNrMFKcpCfS1NymOjar7EwIgoVe95
92FO2SmqMHqPezvVt76g1SGKmcDq4qODFwFgaYBPVF1lUHz1oBVNQ1FcVm+yES+1oR/rsXkVA6qA
qjqwDzm29zZ0yt7/tZFUu5aUpUr8FldSDCmnPAbeffxbEO1357Y0LGfBNBr5gyeeG5sYbd66Nx8Y
NF7iFEZbV96KyvpjWf1DFj3rxj7Gqr81yj3TJXuIVHPssJx3AtV6nt1HTn1pBbObbNESCfNYONlX
BIx2ronAksFjM19FnV1bR5EMILFzuC+E/N7X/boES9lCu4upaOVPPFZHVyYdCEf1ZvXdr0FcE6/e
pqUDOrvsXsXsngbdQPd0sbUQoQPZaEay2LjVzoGsVHnhR+25H8I1uewEoNtQV7p6P0XJtpX+tmnV
E1XwhbxR/AzO+IKgjRaw+Gj78Jz43bsfsZDo2Xop5teyEO+GLr5tbZ3NXC+7zyrrmke3gaCSxNNr
3jjkbRJs55MJ6CTpc9TKp27cq8Z6tPv2nm7l0+hUD753Le3wCUf2H6ArHaIdBLxp9uAVJq5W5xAU
84lUai5yYT2wXe6y1tmGjncWQfXpFswkZKn+WJSJX8rJEbcaEkiXvU+SbWzM750wL1JQ33EEZN9M
Ni61eOBPX1EQnZEtfZMKiI8GI13gOw+CQ9Awhf4aBTrdicnZlaj/J997pklu3sVtidkAe3eV77Ni
2CPKwQn3VFbmnZsyRTc1vJWwgphpYdIMnQ/HqB5o6e6mcSjIUSAjySiekcK+/TXJ06o4ZQC2dVoc
EcCe4rClTxPdWmrq3pS/MTDk4ftA8EPD5Rum4JfywlPc+tUKN5lrVq/0lXYMGt/GtD/HDdM7znuv
OLDogXAcscW1jP291MgFsRPsJGtMqpZTX4NnFNqEbwMBHZ/Rfm2kxSjAJhgoreN3bnMsAIX526Ih
wUAFrL3VjmuLySj9+KzyL47w3qwZu64Y94mFItwcDqMzLzG7/GRjb8IRgyVgi6LvH2HmXYAWbAZy
6lzFYHEIj84E3MUed0kVnxWwFkZ2yeLP9xdczDqZQ3YVOoXs3Y9iATrkH04fHISjb67dQlqwt0zm
j8vjWchuVSDLiTTkGKSdnhjZDhB5MRlsMvmco/5twuA6FPrNI6porIzPIKI915TOvTNWux5DwPIX
434Cu5fjyHSZakp56e5MPPqt4T5E7XSpgPLWrLSNfp2qneDLhFhyLFL1auliNQj7fsQWDj9vy8Aa
omF63zvjxtHDylPiyfKg+RooNHwAgW15JkXsEJoe9O7xwTjNNDZm63Oe+q2yNtqj5y2mK7GwmwCQ
CKKSzH7DXLkHQ/NAxhDeBQBhMMT9d4fMvkxN18YWGM7Kl77i4wfYnmy0AaQjxa3cmbZ7azQ/nSXn
THQrL2yuYsyR7uUbRv1uZx6h6W1mDIAN9LeRJrcJRi3E71qm5JZFm15Nx4YFMBDq0JuXNh13sYmu
oll4MP6drfHg8k8hp9uoC4Kf0G66YpviaiaphFGsecnppk6TfUj88uw3mNJ5cyBy+PqhAFrFCrAy
bJv8uPz6hBYADrnGig839t4v3VNjDy/LVViEeUYa7RTdu6pGewc3HkbI3nO+RB7RH7e3CzkwKAOm
ZnrXgHWL6AyN9rQPHO8aRJIWe/ygjQxrVoCIi1NE9djQrTQk8mjmdeFxQIQla+8lMxZKh7+tOZmE
OJKtqtqNbnNUJJH5KA1rBGa+jskQjfZ4lnoCRhbGWETLlT+lzdp3Qj5+uKVole+geEOpJqYPLV0U
M0z2mZ1D1icmm6mdqv54uDRqB0VeI0kzgbhdf6TbUIxglw7mHDwuGeJVtXBLiGgJh9uIuANvwcqQ
at3wpQvurpaArtYhDKGLryJFVAgmlYtsDwzsOW8urznjZr1brrEaw83QSpZICrA2pCWkuV1i9dAC
SItQsBaCKzjOu7bCOs1tY2s86oO9rjmF/gV9xFZJNroxy4XzuMoKHNSNxYYUHLrgy9PlwbWjU4Hx
eaaY4Du0Ier59x0/H9jlNkV/Q2AesaTjlhEmLhmew6UKLv1rMGUvkadPqjf3UYS2aRmVxdmW3iqA
kJk6XZ87zlvUhhcvtNZpFNOpI73SYBalnVsv5EWoaW05zrbI4oMlm40zEuli65OBuULPSKlxjUWd
u2tMsXENJKbNdDYDmH/1lvY6hCzFabO9lIqdDVVaNpH9xYMfIbS2uHNyg0M8Fko3fnHmeWXp146Y
bat7Kzyeizu267UIPPzV8al3iz1Zkyty5O5dh6M2CMWeXnyHv3i5nz3Svk3eoepbMqHCvV3GTJfU
Zm7Qd+OkbcLtFMLPwKMjUHWIYboocpVzQSZIC2MBuMhQ7tNgvNCfBFjhPfqTvEgWzEVsKxpvZ7rj
Nuq9W49U21XAStIDLdmHAtA7OKyAMSFyOLfZ1HH+4MfZYQDXW5QTtDXSmlu43pl9oGGED8HbBb19
kKA8/uoO9gC0K8l9RDgPaKbZhCvCvbWsZ6R4IgdA5RRYWytptkHzBxUS+SS43T1vs3wRdGuY8JGC
glQnV/62ULAeRzP7XZXWZZrf5ZAfmdntIz8F6QR63pv2mj14ohW7fIl2au4qwm4iGUK2BQRtv2SR
uVvWwtpZKDvdcQJKJAhQiZ34Qiflwa7mV196lMLtKUi754C+/HrMPaLYsg0puVfRGo+dwZQHKAlI
ZAY4ybnzOSgKxwYfkSmqC+Aw0wS8omhg/zvvVQFFr5IvBY2cOzJqvhs14eqIrbPbyy9nJCa4qtEe
EzWPgJTAjWk50QYI6Npkyd0Y3v/6Pc+aBJA/IB0lzIhUP/F0CSyqdr8a2BHqEf2XzA3m3qH/m/ke
IPXRfgmNn2rhOGS+Q3vIMilg7YK8pByVfdwYj8U4v2Tm0l3X1HyteqRB88NMEqDLOS5BK5Y+AFlr
9gAjUEqRAI+XZOadYtVV8wuo+AUg0e2sejEbU54k7jIPj4wTMiADRzNdu7rrxSad+HP0MNwaw98A
/GLWwDxyzzR7Zyr7HaVMw0SSBJTG/GW15Y9jLC8+M3Ipp4Vuk4lvizY61SHCN0IxgPHzaCJSZmkz
w8cwYmVqrZ9qyr9n+nTYaIwcezyT3snDhWB0H9CsJ1pCsbVwMYpMsJHi7kP8G2ITXSaBBTh1CWXW
I0WplGJgLalm+K0YFupNSIP+Liin7Obm3Wm5pp6I2Mvs7DsSXH939B4hgn+XOALuxEzPKJP5jz0w
moz4JDPZqATJR4dm0D91jb4l5YKUhuzuGIr1y3oR8+LquR+MG2dAmDZ8vWEYgl2o41cSbQImaLzV
sbNfHBTVGg1lMtrvahpupse7cdLvXukbEnUXpRJaO28q1mGU7Eqz++gUX6RBf4XGUPAUOpiUStZ4
ktBWps1g17Xia55ekdFVJ81Ea2uUH0XQPlYug4Y0CT87OcPpM/PHIrlJDkzIgslDqPm2W6Pbm2b6
qRSbgEziIx3dAnOTxzc/8l5IMo13uu92EuLXKjHYchJ/rakQKk2t5/Hh6BLejQPELhOtGg0zvign
3FozFZnbM7w1xmiLBjJg+obln6tuyaK8E9UUrh6CiUZGU2Xtpk7CnzF0bPIyJLy2ungYjOcpNZYY
nPSlMdziaNSXkidoV9oTnYWhsLF9EMAbWvLVCIF4lLmqT3PP+CL6mOy4AujFJ6hyvLCoEk5GX+90
1/zx4/nTbrn6qql3YxiiLdtZTTRtcT6Ah+dthyFBS5wwnkp574SyPpkBKQCZbZ0auQRT4yqcAtI4
7Cn+meYKMbz3YOSccVrlHByPmRhZ9JgjezRG/lhgNUy+6piyeQjd5zwgJ7jRtN/qMNnQGv4zuca7
3259FKoYpwJca8tXajKAiaNZ0KXjaN/xlXWckyBlbaMY2I7H5IHWiWeugyCu18NS/zbA2SQirDUh
trX32Ln8d2Z2YjP3/PiIBIuz+7QvIorAWVqI+9Ej0ZavX6WovKN1K7RFWJEep/WcMcyeKohiGOfY
U5cB/VBwkKrpq+VIov+6tC36bFh73kFG1DV1XX0bVfFdieFWlUGH54WvoUtCvAe9dbAbI78bzDQ4
tegI5Lz4cjStyjAZj6JJPgko8HLOOTpkLV1WpVxU7ZaH6dt20HMw5n9NXcu7YmqCOeC8awH3Cq/b
CpbDJeswhaGlHLJmvgVk9BxFrx/Bq3/khVXv5om9NPS7HJwdo21tYhU0BGxn+RBFzrvr0nRt/PRk
8xyHkKLQO6CtW14F34bLIibfk6baE0t9NUbeo8MBa2Vjs5jj4iJVBeXe5thQN+0m+AmSCjOhYw3r
tkx+uYqyverwrMRqAFkki3392eH5R4CKQwt2iYj5wxKXpW9k3FAsW4lqvGE9OUhI2YfewRkB7LBY
iETIzeVYy+1RQhCHfoFgA/0KLVa4AAPZhblPLzPr+v0AKCJsWKGsFJMIBp6BfHtjBlktekD2Uf7d
m9V34GC9NvoeIvW8yQqe4slptiLysamU5qqPnWJfdhi3s6UrKINftDnYyDqqIt2nu1H5NzPN3avX
ZugUgMqVcyLXvk8YyDI2mWjHjFO9mlPlrAmOlHeeWu7UlkiSXkFc4exgF/obZYGzNkxz3y8i79TG
EgkM9s5l8M7mL/dEGC2wRl4aoMd5glZh1XxNtQVYoe6QzAzDryHzWfF4fJzZvOosvYC7vHklIp9U
smcAPFlJyd9gDD9wPdLtHHuS0274Qm3PuaPg2oOqAlygw+qK2XpSU7TrOywhQT38juntH5qWLt2I
igHYm5m7HW4p71vBlRvaifC2BpSxkeo/y9hrrmiXgmVX+8bFdATPoEAJJRFI4S03cOHehezzdz7e
UJOpFNoF500N4xMJBa+jTcBpG04cXgltgUX/pEKzApc/xMfcMznguEZLN6P9SCGfrpPmyVqc7N6I
3m6WTKnr+bPD2HYXyOK7rQDF1JO9mxxuFLl4P+vJ+z3nzH/0QMBd5XFkKWl/eQv3jGzF3+Bmt4nl
HvqRRXq5TRzgja6QgNVzbmRhc/mBxYarsIqwdaTwOj1EUCaB20oQ8DvB+xt0uwv/F3tnkiQ5kmbn
q1C4RxFQhSoACpsLm83d3M3nITYQH8IxzzMuwUvwCL1okRbeoXgjfsjqpmREtETyAFxkVlYOEeZm
MNV/eO97iTgD2DIPWZzdzca7woG8tWzw48q2xwulyAsgtaTYpp1dsTjrg01LDow9pzHYuQd0jvXJ
BXZqt4m9r2frxZAgSEI20WtzxilS9d1L6pIEoxc/DNSgd1yDxt5iZXroDOe2RdZy4i0yT1HkPNuB
vB8GpqtkZEX7eRFoeTLLtpDNEQ8EDPXiEEBS0h8nhiNblRFSGWKwhbmARR2DyXjrDRmZHSzmNtEy
FsVxfN2JqLvF7VKSHswYIKfUFCEul95LcekFi8E269YEp/FoTMlnGnYW05HkqujSF5MV/02ePTjz
mDBxMmqibb0N5gAuM+3YF7X5oZCFnKSH7WuwgY5GIQTvgAzc0W0RGxiot5B30CNgQ3Ubgsn7P4Km
mQO1eXxrRyEGkcaG8Y3EWagODF43PJA8NQD2rd6yZLqyI5YEipDydVUBS6QzexoLLs+wBXBjme1d
ONEmGz2G2BDWGZFXdPCFH+54diDFBMNtnGNlCmcXw4ajPlxJ3zGji7B7FPE90ya/cCwuJOg+I3iD
JAv4rUCkJMYIeF3bYAaG4EYo+6wr+2VMDGsVe5jHrFo+DHmBI5FiqZ7NnvmVT8iXcygndOI9FKZJ
t8UFxwBB8KcyBY4lJIKKzgKXWM7HnoSJtqQVG9LHtmc2NpXtMUtJkSderd3L9i2eCUqRHatE20Dt
HPXX87gwt33PXZtkFSH2ZR+C8O6pJvqECaSDFLpPSvswNlwYQhmXxlPIuGcdPBYjctG7AOvMpqPm
APWGF1jQK6CLR5UUFMs3YRuIkcDEl2movhlptJAKKOSIk95ao7Hqi/ZReYN1DPtHdOc4ZwzzWTY1
wVEU12s/mV+80dI72dlYMIlYBSjSbgemqYZK3yzBZij0scXYzpuvZrHuvJIZQdi+yHoQuPiYfvio
qGfiVqBoY8dGx7exG2BFZtWRTe4xeEoIk3EGyDsDSSCMUJJimxHFRNez7LIpSmfmqEPN1QmrFji6
qOAAcBYxAocKaFqgS6gUTFSTIcDETdQuYmZ/7eQCyUqOhMqHP7IzjfEF1wIa9QWJBcHmymCXXiAs
Yn9dvZqhlmQlsvjEac3FUOLZcGnMsO0Q5tOc+raYTwxOUa+jpwdmojZW95loCceljMONyyPIw1Qf
Gh2+Kd5ZbSfJgQRhqIAqe+tjfNhVPV5x9YSHMjt20qNixc5LI2XIo8z67WhCORnixiYnQBxLcy4u
DbgxO6dg/zehNZ+0RciCM76Ui8YsCPjuzDHxagX5aVNJNVAyRjXjapvWkuw57/tspVyxuBsBN7wH
fTrv3GLZcwXGUQrgUp2mWtL9pSip0RqzvUxFc8vmpTiO2ZcVt69sp4kf5HZbi1zclx1Z8+wQadLb
4n3yiBhnYzN6iKyrKr6xkFefgmPSuDA7/OkEBQEEbwDoFFnCti3NYOcb6rl1S2sTi4uh7sydtIGd
BV2cnHTtrqHxlwlWDXo7QnCBwUMbLqh7NiEuHZLZo6Nnh3d1BcOBlu0Aeai9Hcv4HfPJBPmvImtL
y30RJCiVZ4npGupBMOp6VUvm7c7AvxDAvmc7neMo99Anq3R+jiYAK4beVAVwlLxyMHT30Z596J1R
5YQDiBRDa0IaNVMN28ECM02j3MSVyY7SB1CN0NBRCdBdOyVEw8eqF9HZCEgMOi2dS3CiW4ebb8tR
TxXUAM0sAW8tuAtfYqEA53IXOPLsOdNi+27rrRy8o6qchzBk6DwkI5RAzzhFJcECkc13AZj3FtFB
ufFTE8iISC/MMUXhKhRJTcFHnMzgd4i2X+Na5RrFMODuR7NyGUhUFTrw56m1vGNkDM5TZeJXgNS+
lQj5VlWeEJs5wKHI2mneaZG99qiKD9PMoe4m1QYuSr9OMNXGfYEnu8O0zXzsyqv6yy6g+BjdGmkX
CQHaBMGWC3WkZ752XfZ0jbFAbNOagAeTtjIVxOyhgDj5xGesMtfBUusG1abV7kOVo7hVPfmYSdie
fY3qELZXSM8bsYqox8smxo5tYQ2pHXaILBROFv4VL2tO9tgwai+Z9dfktm2aGCtDBpAb2K/HDGML
7WYDSOVRNECHopYWw6z5qyqsHw2ANHuHYUE1DuOGFQvvnxsakIH41ZKKK8uuE4KKDXvnkQRcuxkm
+hkWVFKz0WCe1OzSGANOCgR/25o4KV3I1LVRk2fCJgeNMePZqVHzpvS40Ud32rpEC0aGLcA7xuG2
1gQake+LG4G7gu/5MufyN6GD4JnuGd9rjn2oFvse8jq5iYtpYLxhrTZtA2c4Ejp+8I32GI9VgLI5
w1feAruuW0o+0H8I4MebVAUPTCMRFDUpoj4SGreOxj0+oBSqZzwJlHBXg1pCeGsg8o4Zn4QoD35D
IEDkwWoeoXAt1XERmyBmWuwRsBa63VC47FNb8KvJVH4jaQbbRhi/Yx/ckKCEtNwQn8BeuMtzhMKM
afgAR9goQHVgtolCMaYgHHpkvBrZw5XyikevkafBCiDWomGENCjvVRnTWRBBsfS9hc/ewoSisJ7K
q0jM4x3K4AexUBoSeEGWDci/W3lB4WKKSQ4qzk9aNw8UzXKnvjm15giar13iiAjTSp5hLq/HVJQn
2yrI0tGIj/JZY+PqvkeBQW5oPL71SI16G/B9oOjsMgTVXoIESHIoeuy/NqYXRdt8uqsx9m1loz5C
ad1guthTmSuCw5xmxC4uEMlYEK7oZV5HUh2hAACocJzFc4I1he/GnURChXUb2pEmR9RDtYVWNWSF
j7FnpFjfpyPcEC68e+FR7FhEfKx7G/u6leUXaVSCWR74b/IiP5cB8A4vSNBQUbVnBWamhkZ7Pc2M
F2yKIKe+TILxmJnKOwcdZVbSe7umx6HjufEHrDgYR5M4R1ny0GGb2k6GOZK3i+1DM1lbkcDCJBmf
ZW6XENm8SzPHBiaNxF13yAaAHrjXY0xsfGxQbQfqWKXOZxFX1aHO2eqEPfkKs4w+KoHTuKSqIRZl
x/HJhKnAGSNkNPFOePW+9BiaGPweoUMKA9QlBFlNzQLK99+b1HsJZjRbwulvgSpXF2bafoc5nG69
0AY50k5HpidQ95q7wOWZBNzbEJKFxX16Nrt0W1sSn3FDxInWA3aVCW8Z0vsZq5htOP5GcvgANUGv
rEPobaWzs0ykWgg7jhogbp1BA4NzslThj/MQ7pk7+EC/Fq8XZsPGQ20OdkdfWPhyO+gxsq+2PWTf
1RRIIAAI0hXjaEpAefCLBdjUUDzNyGeR88VbXedfg/AuCrf6AJz40resDBZlC6dX7pvFzk01YoAp
qA9oAA8hhONdnT+VUc32shuOqG+Ps8dubCimK5xErmJNbyOVomYeMvYBqb/vK8PC7p2528l2j9Ns
sp3Ahraqx9OgJ456Vhv0/qTDS85qmNtIdat2mxTEq0jX3aUjFBCUFoIhsc8oMZTfxoy0UrsMntI+
vExboU5Dlnx3UGyCh/bVJiqCR9lGYp24MTGzrr4X1XeUl/kFhycpiNWhjIc7PLqcmqGfE6ocr0Pb
jrdkfmNr82g/OJ9XFiKzbcqiq0wCQD2J96hsfSOB3K3Mmgs58WpCJIGjTUHW7+vWfGzd95FM74vA
glyk2IZq56uLgfQTHc8+eg6PZos3Lk4JZ5PWfKnYjkmos12t0WG5VHxOkduMXgBi8W/fkvkzYLhK
3fVQhTEjVMwxCp4iAEUbp86GTRsI4+A1M8JXkzIwDUv7pG1YmrzXekcO1C4Wb8wHSdZ0TLlqUzg6
U+y9lAPQbo92nd+1fiXDcC19BHJCD/UWjD2QVu81oT/d66gjU8QDtOGi6M+58VaWv1iVpfpiYXqj
FcsqtH7QDiH2SQydZHxVUKMVXg4jwfyCEaVkshSRT9iENt8YhjxMLpYZxkjtxz0eudi+ClQnykG6
wLR8nZiYFztXwV/JbyTLqUqLT2LHCDDvFPue8pb5bwSNzZQ7WdF4YBVJAbbbeCZWuTc+aDSAtKtn
i1GcDFwi6qOzavzvmgtRFK+jgTIIZs09kSIYLWeWoVbnXhYkE3s1RSiVBxOAoNhhxr3jROqPqShA
ZfRHyS/iA8wO1LytzYnbgN5rdq4dT1EhUnFiHeW8Bv/nd4089ET0sLIzLoVFuDtOj6WYxLlup6Q2
WWSPDvydFj/DhJfT9Pxxh34KTIHLbj2E/8vvNvXOR1bjkEtZSHQRdWTQfigXKoVs5WqmLGh9cWW3
ARsdLyOs3OIaFFyJmLo6ei3EfAHLy4z8qVDnDj1xRayTz2/Jk7o1F4Qd4SovORECRjXd9YtHpEay
z7ZhXoFvD1CT4BHzTeQdrBj2ebyAhIrIWPuUhitZt8/0REDYGebHGaI4iANoS+j6y4Dx7AiCwLPe
XKkYu8X9JVZybvCgamBT13dpayKdqPhpE9h+g49+LPIBJiBQIngpQpRgeZvZAIHnGv47W3dg7PS5
u7IB/O9SWljRR2Yom1QZ544ZBYR91t0pZiFiap45rg5owb4oNCvKQn2N6ZKVVbsdez52E2vKDkZi
Y+Qb14cl6s4nSTzZyhtserzSJ4Av3Y/jGG46F4iCigKsUrhQ1wNJi7OF6pBH67Kt6JhkVBF47XOS
QVbf90Q/0SQwdYwDIl5yYKYmhwLapdXkMW1iyAFaI32k0LxPPOdb2CCgcuLqpdUIQzX2LVZom7kN
AdHiF0ekOt5AFZ7plY+Jy6Yi7YsF7YKCKGhwSFl4e/TsH61sfDRB88QsXVaJaniPu/QQJECkc8VP
WdEKtlN+y3RoAcAQ0+GgeQ4+a838pWxtA/BV9Noopj7TzFeXZnE/lgOsnMC9aVLL2TpFNRFGbDwp
9JaZgrbe+I1iQzCdCy2fFvfrKr+dFuRBhuEPGm5B1DQTga6VX+3svXSxB8cDIKnvMidsc1ITpQXi
948kp1kKOlHn0A8uR2bZnURZczP6CdLiOP+0JwSJaHUe4IkQCL0ZSExCAJWViCY8VOgJwxPNrJfp
g4FPik8ltG+hklkbJ5nedJ88IjBaiz7ZlnV1lbsOWRnt/CISlHYjVEGl3bfQoDbyZ+vod5rALLnN
tHOFX/BTWVdGin3c+2aEyO3IfENX9zml7DwZEj2jYwpRpKOfi3mE1m327PSMG+mbiJNrZ0Ibvfdh
rnZTJl1sOp6GrjOwg/oqkZhuzdJ/nXBOL3F2uovvBGyyBUFkbwe3uqyQqQYzTli2yNcuApDMAjMo
4av4hnUSJolVmXZPtIQt6DfrORmKl7I3XwaTJFqrfVelunXByJSaGmNa/mZJZzvXUEYUIh7265d+
hepMlHw73BJY+sxgmK8xt60Jf9CU9aerrSN5mbc+stSwBJdQLK/BjMPLCZRAP/rIuuJmB2UPmQLj
etCes0tKQVuh26gJ/hk7VuqIP4K1ZXZcevSEQMSf2TY9YN+5VDHQJMYVB9pUKsoQwIxBGY4hAQGL
vnH7OUZOn1w7hrjq7Pzo28GHhAQ2BZ+6w5kAZP8ha2KI0+y+ski+O1OFHNIMngbAw6vGnq6jcXzO
A56ARjHjmTxxtEUfbhpLAjS60YvAJun5obCP09tX4l6bxabB3hZqvOhaRs+1Ub04c65XRy7E90x0
4JEBz4CqVpsg71/FAInDkyw6jNmFn+SRQlJHT4TZXVZDjxc9cnBKNCcALz3y8Asr9/BOzdMhVeYR
N+5NGJHIkUmaEhphq2xhLU8fZUEIB7cn+AsuzfnYTN0NIdhHUQ1veUf92BC/4+cRDeclKWXAZGws
13Pvf2sDtoVVc1mYbKiZIgk3QoJufCSk6XJooKLSuny3XhVFMdjDuwKudxBQ8SUm3fxQqWPvTA+t
qa9cRTBg3eIDEXCJUHmdQi8gP6i4y+bkcqAr8cwHG5Uhu6+rwanpqn1iU8oPw27ubMQcIwNyuIlM
Zp+LnmWfHsc9jY81VWdbuafaFY86H85hG78zIKosB0mOc19Z7XVu9XuiT3gem7s5jht+3B5vV8d0
zAqpQPsv7ffHwIE0nvo5B38t7ifk2IaVnVGUUETm+oW16TUazFsnApTvGdcRDvuhcZdENIWACamo
rvRb33UoawP2rB63kkXMnvKvhLriOwNxaPmHMd4Etlu0DgfKoydErEBgc076eMAEgNuNAPLgMKfR
9xnEax3pUx99dbl13VtgmqOYR3pS86uRxHsQZyx5uTBZT19XqkU2ToZWTdXYDOwxm/GtlMlCpeZH
Hsgbn+n2uyY6Zi3eb0zyj1kkSOn7MuzpygxaYh7MfYvP1qeYm7sI+X+BdSEq03scs2J23iLaEj5p
kjJYhK2XDUFagGUdXB5GEo/itbzAt7ikF2TvYV3uBNFctJCIHsfWO0gSjagPGVQFdDOUDPyy8huC
WmTLnBuu4IldWrKp5RJEl8A8xOf9ssUXqyzmAGZ8UXAbEQjPQ4RU5JvP8BDAbPjmqoD5qtt+mm14
6UfWtTs+OSnEQr9knz719jHv1J3noP8uiItaLEcs3cbirk8BGeyy0P2mIMpgyWRiFs7fJXEDyDLm
C1KAnqdQfza2xa5hZkftMFSew4DHMeWmLDFjZixuXcn0q5jqVWmM72xG3FWDqnJgVEA3Qt9BpPsD
ASrHYVzWVOXZ86yHSZTvUZ3wbWXIYbbBl2/H58y1X1v2QOTmbJq8wyKCcYdDSF3hib0B8NrAHYAF
WxMRutDaOrh11ZCfJbnjU0wgV9KAJLSMflt2CdtBUd1luH3bwOKJpMhCqR4jliQ90nBoGCh2SzAa
6Zev8pWAOQIO9UpEEf6OGd4bPx9kZzAoTaOgs3XxFygURA5PQ5V8lohyMzu+B5HxwVpuN5iLFVOP
dLHtZ8ltkpcZOZgmHfOM9Bz11raQGJjgzFovDmNceBH7MquPbquPttdfWHOIZHNhIyQMscEp7Y26
ePay+iogYUmnmsj3BcXEgh5JkaByjdtz7HZIgfHUrZyRb5I0HcSIyb7XNRz2ZV+fu2zeo2c/dB7p
lW4lv2xqOwhxnPCBjMDZbzfLjkhp+8IJ54c+lE8tnANrfhzQRCO/v3Ld7A67NOCeTHxv+/EJPwv+
KQMTFbi528E4h+58paqAJK4YlAW/SqDWZQZfVY3fOocoMRhK7IaUOJv1gqchGNI2FyotXRyK2SJf
lQ1KvVQxaLCpy/IovURDazE/MTz302NjexyhWeErsBBFt+tSD2QyTywvutTGCw/evQiaZDfY9rVn
cezAutpZRfsQ2YD6YWI+ekK9hZjVtccnzj6P51vDUaSjvbZ7x8EO5lNaEqg5F4iHJK9ZFeZGMQRa
507z2TUJi9ewO4TN+OTWy5mDXHPVhunjAOHOBmTLNxWXiwYGbYTjdsmqytpwJ+Gx0H+WXHEgi6Cz
xJ+AMB6iKt60bIfryvPWNB28lU1I3Tg/Nc2rF+PALroHplDPpSzRiBXFNzuLKfmmeGsk6gZP2Use
nKUZfWdsEwuic5zxLc+dE0XUqZE2U2XU2VmVnGTvX+PNNuCE+49qtB0wMSnlOve7RwofEPWJ9LMZ
NuF84TB4WBV9ek85TL60j+Ke7nzV5zNM7ZZQYwKVGsVQpTRuhiJ8dZRPMGplPHQd78joZ5CjlF9s
O28nNaw4bGtQe0mnrof9yOWExuK2Cri7WpKUMb7Dnomb8dFu7VOKAGXniOYp1IgEFPsk3uWCwQ7t
qDU1gul1dNRz/7m8vLEMwBiM360SSOFUdtfRUrh1HaUHuqJahjisk6bc1dU3VEjFpS24hOoWe4tp
8v1lMI+6fTaObnYsHJbHiAeW1Aig9xX2hmBxKRlpf52ZaMfstCengOEcGaAY2LXML4PUIVljdJmn
6PExwFPP24kdgJGtuzO72IK8+piP0PzHjuSITmMNCZPrXpI7TO5PaLp8v+sOPch4FgaM2iIiJdi9
C3D0bZil3zV98d47jE91w7Sgp69i8bmpli7NsxV0TI1k4DXBebxhCAvJI6zfjDq5qRn3x7q7RU2r
/HjcIZDwtib5bXF4HJue7j4ciItJeIdlNXdUcMMEPb9R28DGEw7yhizF+L2ygTnCangfewxrTI+M
TShKMAKtOW8ddohuxaaAATS5nQWvvaR6NMvhMubN9XqyUYPQP3kJBtMZmByiQ/NU+lAuAWKQhdnB
eIiXq6KM71AwnROBmq3BCAUgfdCbeVD92rKdWxnTEks9Aqo8IQI0IZn6l72gPjSncdqxBmVIwJgE
8wBCGCf9UnnHHFdqMlTUiy74gWjC3XXlyF1o2WKf5dlJ849G1DoUOu1XuIQT8sdMTMFq9lg1BIWZ
74EwMBUz1/miGanFKXXIJ2or94575YqehA6VNAQk1CgfRv0ttSgObbeEMJiR1NbaO90OFlClpbAR
2C0kYbnevI+JV8vEtEOthZpYcMZXpT7W8XTN9udiaMwXmy4NhOsJxazZJZ8Tid+rrgSd3WYBCiI6
b3qlTcIufcyscTUIPgU1SqiwXAbJUBJBhWFFBO+uT+5hJi5oqT40I/O0jB+yHoZaFCKQISqmHAl+
XICs1nzqEucUh/1O+Ont8tui034vWlq3rD1jMkMd1YD3yPh8ABXsVeWuG2s/zF3GfpNwvmKyP4Kc
SVWZvhfRBTq8dG3XlGoihYgewNdZcljFlzGHj05UfXgBGzXiyn30ostrrA3xncxzg1XZbckA+9DG
j47NnpUJ0yFSPes7EAoA+9EIygSHXASIl+k6vgR4Jr5POE/ANMR8jJnABuX0EMbNhyCXNs4FxESX
CYyFaxAUWIQ0iHgrIU7zKG8qFHekAr/zFV6HKZzEwbxifXoOiLUzmvJeZEuVVaOX78b5amSiVJAq
Xfa3fkYbFvI4EE1IV00sihSkGddudV0GxddQDKeOmIsByX3O0mFlOelutmAvtcX0DYPFO5vIbdtZ
T1RHO7LI7z0GAnXL+KDkas0s3FPdkhP4WIv6mm/3oSmYGxL7cew7YOj+zPM3L5h32bwMpbcyUbys
Zsu4D9i2Ivl2yMCzm1WAFXBt2hGPkZtt2Frd5U42osavYR7uUkiUy89Q1/D86HeL+qVx0AVNaXdu
nf7JdjmKFBQWEnc+qDwx26aAhXvId7aXDSvKDlj3qbqjQ3mvMn0nCi4/SjsyLtxgExj9qg1ArmXu
RUz9UXDdkyagDmR2Ip8zOUlrT27IGziYy/vsdaNepcTg0lJkJz8Ud5KsrMgVDyh2HiWWVcOqr7uq
PqfjSCPhx7fLT9Rrku4GOH/h/NGJee+rxzgvT6x/3ptY36P6PxaZcdX3t3Y3HXvXeG0mQiDrc2uQ
f+iybVeVfVOE7mEhVDUM+uGtuciYPDTYnf9qe2R3KBuPua9BCXXJnebIZPbRkz3h7acOmrlGj4c6
fzUxq5ksRC8NiI1K0xPB2s2BS+uryCx3ndRgN98cB1dBMZ0UO0F3eaZDI38e6+zgkVI7O/rGsnCD
x81Rzd5F73VXA+2ETxmlzebMvuVYtinKPfY+znjNXt3CB5c0TDJDq34Y2Cm1DO/bsLgBdMvtGXHD
Lq16JMNmCz0MnSy+ypC6KauMkzWiSyl6ZuaIFM4ZfzQVuV4V+ZW5y4Y1oc/c+JG4KVvrIp3j5x7W
tzYUPsnIvIkGREhstujbsyvlUgB46OG5tgmN6vPyhRPtOCZ3czOw545fB9Q7MB8p4QCyxAt589ZF
HolY6EH422JU57JHsu24I5gWY0DxMA7IRDRZe8VbScGeRjwjg0g5/6VHzJVHRCDrzp2LwhEH+Beu
q3czZ+9c1XW2md4jRCXrICLbC5VRigHdSxlh+cVe+C08Vy80wUBVzxljy05JppsOWvaY+ezO6LDG
s2dn3gW1r3sCggiFGUq2D/KF7GjAu8iqH/KMCMByurDzHG8VtoVcUFdHaWisXBP3upTfYxp08g2I
6BMFYFE0X10S4DFJNjYhcutudOEqlQ1lQYRWR2IvGHBF5DK/nftkOU4WIOPMiMTiZihqYx0HFxnw
qK3sUnZPut4nZ9fIgouo4KQBqoHQkc2nI9/9JGRQL42D2SZwuZYmIJRsf8m62NF0PRae9f/pLd//
X+gtDqiV//Lf/9vH+F+D78XmrX37T//4z67fMqAvf/+ff/+Xv/+vv//r//4f/Pmff+a3LP/tP/gt
0vqbYgLoIbfQjhbaA2wyfG9a+Cje35TpCmkyhpTK5N/6vwAXx/yb6WnT1rbtOCDmTP5RQwEFwEV5
f3PBLkr8LdTx7oJ9+ffX+G8glean//9nsIr1E1bFBF3lQFvxtOWAmIEJ+yNWJe4ErnXbDrdZHdvH
Srk3hAeNOHiBWDZqem6RdRB9Za8Ns3okzhR2/lSUpL6Rxx51Tb717ZF8NUPL45/ezf8A+SJ4x/7M
luGVOXA2sDVKajjLMc0fX1mHspcgKSPc+sxHVDuMtzIczplxYzcoemxgCpejjHe+bJ86btxvFgRw
riTnyDl2Y+KLv5CoJodqvErLIDoUqf/l9KZ/RcQA3SXAMxIkKm9vdsShZc0y1JH1yXTwdBRhP978
/qexlvfxH1yb4+c//WdePaWaVhawHA4xV/zxOfyJlKMHPIhgLeRGD3a57VmV3/VG+NX2rHKYPudH
BhbTN3LcN3YfTzeMKtbD5GCHb80dpjjzuGyNQV8G+DlIozZPY0/kWeJratS/eKnil5cqbUUnDM7H
BOrjAA/6M2nHdMh3M2oIY8hEySmosY9OWWztavTNnDy9cw3aF0JAD3ZtwFd9aLPE2yIMTAjS47b4
/cuRv7xzwnGs5b3jqRfScX96DvRodH1tFtHWhSlpNXZ36n2XnZ3xaBJK/ywR6jELD29m+N3UW5WP
ZKlPjfss8ttFnLEpi96/rJc/kTXxgRzY3Rtl65wtOyhutVff+a1fP5EpxfbdL4sbu9tnpux3sG0/
jLjUzEtOOXXTxoWzcUCnBZYHuvaRfQozpg7TZRXO4RayEcmdmDtpUbGA/P5dsH75UHgXPCGl7SkW
aqaSP34oURnAHwbetq2xYhxCbI5D1HmYbmt1WaDawXGXeftRVupyQPJClWjcOuDBrqeCJdDvX4xc
sE4/PMzC4yQDSiUBufG/Pz0hVWUSBe/DP/Z6Cn5p5fkuaa2DP9UuP7xLptdgFKfSo3giqohGHAWZ
D4Jxmtsz8AmMkbic9zOzRw10565lQPeIk/vEzOBbJ0APeQIVceq64pbQOZYvYb4lhZhVYQ0pggVq
9cUlngqw78IqL+tOffuLn/DXY9Fjl29pbVpYxF3500NXmUU3MzkOWVwu3zALZ90G9Ud+I/p3MxGM
hHp17VVOvRrYim/TmFxrNuVpUbQHx6K4zA0XDfJCe6KvdjZx25vvy6fLIhcG7RzLeydtx5u5nVDl
1XBN2OuDllweTjcStwr5XBb22YPXZ8l5TgcXZLoxH9SU5Hvm6ag0A8NEk9Y+/P4nt5YH6YfPVvM9
8/iAbYBj6I+4ef787U9NlToofilEjWTTTLBiWhcX0uANIKFjl+KX5S+sFUyoWuX3cUwBjUHh0jU0
DoG/vAasX581HnxOTU8CK5PwzH58PS4FUJcUMYtJexpv/jj2VaDyG8an23gIyXzKs/GqU+vRD+1j
HBbeHhKxWP/+bRG/fv88h8GMRqgkJcyq5bb60/ltWg1BGBbO7aAEgQ7IKCIP27tpQUaeA8QRqK+G
T0EozbokEJ5MoAoMiwadTRyIYe9nPsvHRjBqgDfmJvPZyEK975YXGtTFfXo1CsZ+v3/N9i8fJa+T
81tYnOeMQakUfnjNxuhUcVRBAVDNBZuLZVn90rqNDStmWlg5NLTQSthGdv18X7JqDptjMC3Reg2T
CiQMD7qeX2I78u/a0Pk+CmEeqnAyrqp5VidNiiqJc+d2+ZPtH9CxcyN797lLzMBcZpshle3JzMvy
UNs+XNW8MRBsxgRV4iqAR0WYhYv4KwuaehFJneheDnTcGmKpbi8AayxKzfgvSHLil282JQVXsaVd
V2rHMn/myJUepNXZRV4WAaoiAFZuzairNqa0Dgh2/MusfcL9ri7D3nHpQbqXBoPvPpnJpU3DqyEd
znhLyIhASrezB8gQ0Lyzoy7DG+gX2z++AlWHUCawmnMW5t/rWanL33+y8tfaiENXCyVtQY3IdfDj
J+urcCSkAAGNjel7jw+Nr+QcQpqJQpAI/XDyDHM6EnC61SMwBSsjwphYjNKZbtK+Tu4mfLt3hhWp
XS8/83SO8Ax5/iXrFZSRdOL7FPZ7AcpKQ0Fc2lT8aT3EZm28Ac3Um5qVCYJaxuuTW+BMj+sPNwLy
kqCqduI83xSZOT/avrhRsXn/+x9eLGfvDyeUoJS2l58b9CFn1E8lqyxNm+Hq8sOzM1rhmR2Yb+dH
s89Iq+PVgY9SOEndAefW6GIJhdI8oGQdRyidnVcj6Q/9YeUPGNNcbClrxLbtykHHDIg+vm4rBtu/
f8l/XBc/vGTN6SWFqYTmDMN0+OPn1aDrxsTb6Q1C1q9mrORFPxgpcxZrjU1In4aY9JzGQKsvmZKC
pgMV2HTeC3rDewI37WvhqEfLBN4Vec6mihmV4HjA5BgnT8YMz4w8IjIkCmdHbLx5UEZv7ruGPUaT
wHyJDGAWvg25t2TdrmLxV8/jr4c0P59r2Rwx1OvKtX86pNUEFESZNtEBS0kthi66zrOSZEhDOJc9
aHBLCXlMrRjkiJPfQc0iP0DHt79/m8Uvd8XyMrizFXNySc3408vga4caZ9ZqQ0wt0i37yWQvAj8t
je+NEWTtLPdeXFnXQbKsqhO33I45ooCy6IaV2ckLC9XvJvIQOrfK9E4xrrhVn7HitBgRtlCsP5SP
o+z3r9r9D45pygzOF1Ce3Lw/f5mh+MUjC+NwS4do8gFy8Bl9iZfaZIxcFD14o5ENlpE82Yjk9hPr
Iie91M7MDoi51IbLE5SaF5tnstifxTS7Zz0C0mOLdgJWjONTGNZDk6UvAvTizkPecQGnESmfRTPh
GEQayHigDYl8xFn/h7PzWrLbyLbtFyECHonXbbB9ecsXBEskE967xNefga3zQBYV5LlXHc2QqG4J
BZO5cq05x6xFoW5yctcRF0NPMPjGkWvhQzLlfDcdaTbnd4lFmBni8z1qWzZebFtpTn4RdJRkp1nf
s3aAYtX3zsmb4gTDqWxvsdja6Nx1FCgtroNiDLudh47KtwckRmCuNxmzv23CC7syHPwwy79n5imv
TG7GySBUMdP0NCiXKmCQYJj6lHlvLu0f2tAQYb4qTdfBAEVhMsbhDr1DDRoh26bcp1022mxY5HaN
kZhO14K0UAk/cun7FBXlPJ1tjcilPz9ZY9lLfv3sDdt1qaEc26GK9Jcn/1PRYA6jabcWvabUcKc7
k2wvINzjoe9i+xAPxQsJEtNlVpuSKxGcVOQMKsWv9Tfy+Wj8D776guWDUQFILTOfAmA3QEq6XPzl
rP37Gcs1bOGbdAI8k8juz2csgzhS4NJ4AZxssTCMHQedebSbMzvpfqTI1IW2j/oufSu0NAtKf3qd
u7DayaiY9p19W7g9CfZdFr3XERgfzWifmiQ0LvGA4sFdft82I/iYQ5oQGNUGRYStZbJbB665+1VL
XB9rjfuc9nV+Hj2LIOypc4JG6VPQzMsaPon0UWrmsWCzBckau7dFGrt/OdeYn58XZxpKfsM3XUo8
x/78vJrCsMw2G1E9K8gMupCggZDYM6ZZPv1mUPsaUOd1zzVUfG6T+saOog48Fbtw37DClghpKkR8
t04DYbSOqnOO1C0To9j5VjPtNet+Cuvqndrf4N2HS11VOlG3mY6ZhvliU9Xe4f9Qv15X4F9eRSp6
CukF6M1/MYv8+iqWLHax6SYUBJmHpTNkR49xX+5opmD/8eO7aDnTh1PYM1csKr8ET9vcFmYP12Fo
z1YS5edZz8Ntu5QzHEPoYmPtXapX8pd1ezGi+lsKUbFtRqJoEpzNa0PMYqNMZABhDTkXo/MTUoPH
TnQfqve0vdAglKaYBfaiO6aloWGD1vMABIW71lHkHSriQjhsJ+Yei0C8wyoCuTC2t7mGvvfPH+t/
VvhsHGxTOhvYb4fayMonkJmN3NKO8486EkikavUy1gNy4+WA+YqyE1sPzodsosVwha01REN71vxs
l7ZNBDTFICE2Se7mbU3n75mA220aczd0elindAnCadGZ/uXCl0f3y6PlLE7JY3s251TTspdd8adV
RrLSMTNniGPqDY4+My9vonj6aqai33f+tM3r6hU7k/6BidRfMVTlpWugymZO1j3iMr+VWquY4I8c
dLMs+lIm8iKwZB1t5sV37xJXGkylrNuUtp8++Wn4xTTq6kEHU/SXn+RzZQfc2TSWQ4vh2DRGvU9l
UgEzze6iCAU/x3qspnUOOacgQJ3IGs7gmnlTd/lDJf3yYInx5CvHgtyc+meG56euwkq4mjWY7G5e
iF3rp9aOzl985lvcE7mh9umUXP58ycbnStwyDN0zYQp6pmNShS1//6ebTwCUa6G0xIWCYfJ6pCoQ
NJ1Ec75+KD7NM681AQjh7IIJgQ3UGtAt2Hq9LmtyCVrbeRe9R86h1WlbGBwvf7nAz+2z5QLpN9JJ
ZT1z7Oua99MFagWq8a6J8C6COSAPbAwPaKqtoJrxnmS9HFeT5TzVoifWMazTW8YNM+CYUHuqO2yL
Ic6yUsVfVNsHuWfLS2rq4i+fnv153dVdIjEs2+YlplHOVvTrTYx1hj+i6CllatCjUcj4G/8sFhxy
LAx00ntdk/rGqpiGD4kdUoTwy6jbXyc/9neVKtWhwfV8sSc4gZXNJCTHBhnQyMAF2/qvYTikp1kZ
JkYoUp0mEmzHdCbcYalR5ZzEm3hANeHaSEsG5CmrmqPFqnC1Zs/Q+ZQm042pteFO6UjuU700V5Ei
a7lsLyNWZmZlSfYCh/1SeIV2ibX8zh251LnESIvK5ImmlX8nFvtZpGFW+/MD/o+i12SywAdjuT6T
1uuB96cHPEaZwkg1msBbu2ZVOhLt2ISxjlI9ZNbpk4tbOsP2epFVYp/TJSvPNcGI6DzcVUtS2QGJ
FShZvJjrVBXRxUpbYCV1daoLMV68Hr8BYbh/vu6FQf952eLNpJ9Lue7RRfx0hlX5WKPMIO+8S7Js
4wqcs1WNuOr6TPUWUUWLE3KbdH15RyQcfYOpGkpq93ItQsiT5Ti5vCuY08vWOFZh4Zy0ZMHwadaR
LKXxUqLfApKG6ryeV46KuiMIv3x7PY/PXkqVTW9ko6PfW09jZ4DS9e7CnvjHsSsiTtbew59/4mu/
5dNCbaNCWI6Cjg+w9tPxxC51L8KQQmpIbpWHrtZBHOU52Ek9ptqOU7mG90UNASTlsUYT48TmZfZr
PFuR+JDdhMosYqTRN1Ayh140f3uTluX11+vjkMYfnDNYyrzrWvfTmzSJiqTFFKwLKHJ8pmM/41ak
/AGGX+3NPPY2Q4o9wUj6+bk1NP0mmrU3w6/zyxRDR4FdQPY5ohNG3xHyfriSrUt137mltfY9LT+Q
nHSEgbNvO1O9/uXmfj5FmZSwDqMyul2M1GgN/LqGDLFVx3T09S3QEGb8cui2s58aGyU4gQAW2LpR
8W2kCDrNXvmMNfbtWmbVNHLXsUCA9efrMT+vu1zPchC1bcZqvuvrn3blUtfRweqdvo17dLIj/4tt
nHuokW5NGY8BWx1HTaeGDJghpOFhKLaGPnq0UNwORCufymH6iJmR7VESmQdzWRl7OB+H3DeOk6JJ
Xi+VYxUDO7WKDxpV9sYaHFhIuHF3ro47VWjJtP7zj+V9LjaWH8tcVmpO87pn2J8a43ko+Wq6QjH5
aY9T76L71XfYqrKXKUJ2K80UamqFwG9qNcRzLvJzwhDuCAEKZEckXq/5X1XSE5m19Nh6QHXov8x6
JvnXuiNvlb5BLdMjzNJno0RAbTIOWeMyLZ+lY6HQcFBj5K4a073WIMUoJfQsZBNILWEwRnk8A5Hv
/dtS60mRnuUFxynyT4TNHCQc64a9nGmRKHG0JCiABq1vzqCuflz781ndynOhDTXHUx11xuweE0VY
qEHYD+Gv4taLnKMZpvnRHMjpFSazQl0WfSCmKTs5XrWXlTOSLmm/G1jFUNgk1jO17IbT3zcji0t+
uOI95pgMeSTkGKVAGKZeyGXlLqGZ3USvrWuIwDEwUsjcqY5/fnq/d4QdyipqaJgyPujg617y0xcO
jkm1KlxyDifLOzdWWUHtkN1Zxv0DKUb7NGJhvXaJiimZGIdF5mUJAhqb9H5QHVFzuXFww94j6qD0
9gyHiNCgNtzHppM8zUb6Teqh3M2TlmNrarvjSON4ZQ9LOUaC02OveztoSMUmg+ACzgixjKnhFxKa
ii5tT0byaDrvhaIpyUu4ZvPkNArrFAZxpOy9WdYvXeH+qG3aYfhk/3x32DZ/WwCp5IzlFvk8Tjal
X9cQLe9TmtCuTlDDqrOS+cFZ9HNpN0C1HTVUYno6f0ky643iYX6QqD2uQxyXK18jg4tvphCEBhXs
RSPUEvXpnG6oP+Dp2ruCG3HtNhjZsHKBY+2dQreeE9qCm6Fojm7lZoS7wy1vMQ68VrSEDp3LvUnV
nL1ch33UFHGR+LdhKj7IVED45OGsogNsM5WYSSirIuyT6VgfwNHmT1PFPy+EgoMPJ70xBjgcjci4
oazd7LWSsGo3FHIX+lAJzGSkUzQgWA5XGd7jgDMgNWzUfpnHyTv09LgDFcI6tqc5ph/GB58WFvJd
v+sO6KRIr4ZVfhZJy1yISUinTe9VhRtBmbZYSLRoxe1c3xVFXYLSnl/rtG5o3qoRMKd7NyPDLXgV
DeIAdmadXiwry240OkTB1Avih3NAyOS22NnYBary/HXTyVM+G9PeqNljqqga+fwj/aI7xaVLCbKv
agx+te/Q6PZCL4Dferl+5UWGwjEHuwZKUz+HqXarCfumHnjJhOy6Hc4+dMXVq9kYL81S/1j1woxb
blzTdoghrn9aCzjkkT03ZzkQShwlFlNjaKZ+vMT+esN702n5Ddpdf+8XLZyIZv7A4E+jhz2jXtth
1qLMBqyE0i9d4RZMz6bt+3sntsJNnHqMUKTnbDImfXr6pVBzs/NTadIuyJq9OeWQ+9w+P/atindW
PQZFG6JfVlaxo59HdNsyMbQMnywFJ44/+mZ+QWJxe+2eIbEHgOHP7W2vZXuA8HPQMOPYWMSQvE6A
ZAvVfoy8Dq+M5GFmLK4JrZ4MdRr7/AnioX4bUwGga8e3EJvGKepKuRaT6Ry9vltSMKcX0SFANMnC
ObJlH03V08KeMe5LDS1iMubf3bGcHrqkS0/xMi/Iwgebtt2xAhwNe20t9ai4y3zXBaoAzndMB3Fy
ezvFwGg+jx1TYFCDI2N589+jbRtar7qMkUj6s3++/lk3dD9G20M08Zdl4vcus2kzGIVNS6Po9+GL
HaeW14xw7FJbbRyG4WvLkh9z6xanKgMjb9VN8XCt5EKnm7DbGLAOzHIdFX31imv9UY+Uc9KnRNya
rdyTnxPvAR5pQH4E3dFJf9Ls7uufL/o/a090NJbgfC04K3w6pxb2FHlGmuEG9jKAg4x/ZmS4Fgsq
3Ci+BwGOtJqrYydski8094dd6dNNm+T4PcD+5tbGTONp+XHjmz9f2n8cYCxLmMLyOfVTWFwrqZ82
pYSuSePSX9nM3Dzyavq9Ikk2Ie52bRMnsIVw2mKyAKNLAiGY+RGqywy9iYCW6dwjXSdHREe8bGoP
bZnLi0a8aZzY0aGYzbMfEoQhmjl6//+5avrrnPn55bc5+QD0Su+qgavGEUpUYmYDTXLbtZyIrJFV
M2MrwOHQpONN28rd6LbVmfv/MIq8Zn+ZklXfjevZl9Zz7R7baAAYhEx/XfSX66krblET//mar82I
Xwt8Th/CooJzfXvptfy6vzmw2AWHeawdxuSwY9nhyapkf1CDo7E+A2KUbD3mYsq//k1FBqOejuLd
d5q90q3s3XAe/m0R45tizpQ7/lFV8NAXPZPEkKn3Cgq0M7b7qmIH1NO6e7quuvLZtkF5NINrg651
xTbzlL3p9SneF8pLgfvkNCamoTjz7k6r3FFZtFnUYUGi59ZD3cJ86pPJ/phz9aIp6TyhH6v2MAEf
KUIFbCylvxdgvkNHmS8SvqHr0SKSNG1pZxvai2Uqf9NhB8lwc5yzvlHbygOG8udb/B86L1LVfN5j
W8fLQKv111ssRVspo5q9TVUocdAiv8JFnh1SVmESy231xqfAchfF7Pi9ejcU1tZyIbSlFfpOPc6w
DydlEig/yoO875u3CWfH/0nntZyIPr0NFto6GkS0An7vupQ6NCu4MtZGNtbq2jbkS+97ymLiw8S5
SocEA4tmsdNob2VLXedzQNxxMod9qflHYWlaYKmy+MsZ478kKD79AORO/IdF4dNrOg6TY03Myza+
DqETd5bO6hOFYp10Dd5fH+ijbSMdv6r2dPxjhzm0MmBabreHkUu8R2/pu//nB2tyq2wWfX8Ju/vc
QCfJF02QwczpWu1Z2RvAuvEkcuS/qnTGtwcl4DJVwrXu8zQ02U196zgmiLKYw8GLJAks0EVq3MRh
K45ADMsbQTfmz1fp/McRnkWeb9y1HQ/l0qfXL41FNaVQxDc1XJtzWM71g6uLx+vIAoOHy1j9kKiJ
8NnKrZ9LT5k4GDMWU1pYXyNyInfX/6PoMTw1Db7hOKPN6y0HJm3GIFPlxDAbNEORwAwvlmzw1tNP
P5u0KM7EoNb0k8Y0iGNgxGTx0das6EkzC3obYWsEtcEAWsrkLgyThxDSxT6PsTjLuRGYFQUHpUp7
7oBrIMufUXHzbs7hP94SiWviITuFmfFdWAl9BkVzy+wxV7uxyM/ZIl798638XXHHMJl2pOX5um0j
PPrUUJBVl9ROXxO0yjn6YTK9HUzjeCfnPF/rud0ckacBk5lxNSnQ3vvK1N/cWdbHhTX6l4sxl+f2
67fKuR/JxyLLcpcR3a/LSpEnLBINifHDIrEShJ2WPugVfvMtKmE+D0hqcH8bHQMrCtnSQ7Ki+x4J
3R61VawfNJzDRlyBP+mNZM94e8mscM4O2a2gnFeWwNrXFuo+qsTwl+/5+ml8uniXWtOmRe65DLo/
9QxUWRZ9M7LBX08xV6GiNgMkUm5mnOtqkQyN67bUpifqa+ZANAb8yPcxhoOi7BDOhW72GBa+foYM
TCq0XY4Ba5r5hBRzC24NNrm+xNgBpLQ1B33oIkIQCVoOzBPyxia1fGjn9ZBGfjAsDdGoldQ0hK2u
c4c0nkbMhyjp1I1hZOFf9lxveTK//fAOX6TJ6gGocOl9/1TdFFkhKtE6/yuNYHA08P3ENQf/EFhM
GUGUCjVJBhEJgjtpZcaHtCBSgvjWd7pTPXMY67tVjvkQCBdDHCyXIjAEWHNudXTMoYtuHSN8j4iz
O5YqGc6i1gjGuOoWHUH7czm0Bilpiqts7vD0+OYel9ljVlgjGUDY7p1oaFc2U6TNOKp3+kenMsR8
XJaKAImqek/Msb01Eii5k+YmxAq79U2babfXBktJYw90efiWkc+31ivpINjOMX+DOtj0WAQ3oiZk
HGvfRz7YBEQyqgk7AGaBimoWUBs74aoADkJ0LigJJBBns+jES4QFPjKss2OM+XEmQBdEEBpc2ZAU
ZI7DXzojv8nCltETsqJrHcqC5X56TNLEbMHVsgwVUJ6BjGW7sp7uyobQksHxn6d68AEDEOBmWa3Y
O6LbWqE+7K8NAI2a2pEGVf9cJIGmQgVzseDWl+ZrWkzuyVwSENP5LqnCZJ+1ZnnB2osxqoGm/Jdl
63MP4/qDIOZnxms46KOWHeKn962zOLg1NQkXV5VDKnwj6JL4qzXr5BvScdYhto2D1dyaWWFeSi+n
ZRPVzwyfGZq4MBVqSLeehtoZFvFfNtHfptBcHFfFrXY8/nA/uw1cbey0aHC4y8syJsNh15WJe6ok
1FZllfdt3bS30UjWXgRTXxjak78UqbndVRufsMxD34J/LaInMfXx6ToGMKZw3njL0LOaYLD6bXQp
Zs8+TxFao9muAPQQvUKjwbt0EPOGniNNvex4rcHISxKn6DV4lkNOfEEmWUHy2n1skSutVAeGp6e3
WJt1fD+6oUbEYWRf2Pd9pEKo4m1yYf78+Fx6xJ8WjOUeMdC1cD9wzKSQ/PUBwnZr00ZfNkNlu4Eb
Mm7vgVMT5SpzkCw9nRKtzstz7Yni31+K0n3Um1JwqCfkMu2SIy+Ws7v+lVx+6/pno0w+rBm41ZzW
N8k0Do+D3lYnO5wHkK03Oh/4feyWNzZzmZPT991d31avXher4/W3rvpbbXC/DERggUTydHqb2Cd7
VJZ31yU3srNpZ6uauMPJpECD/AzzCGc6Z3DoDteH22g4bDk4N7vrXxqEW671IXThc9BHla7+QDso
3fZmN5y6lE5wQvRQ3FpozXOiSzxQiqWK9PNoQ52nxEpuYp/0wWZGx2rT69+LinigcvxC06UCIpT2
N6KQ7tPMbNiohbH7t6a0GpCV+lCpkwYe8CRQIP3vhYpQnKSdf9HIkN2NE2Mof56xKcaOCWzD25ls
Kat/n8VoliWDRzUeKxsZTDNYlzDRnWOdGjsNP9aNZiqix9qceWFakMeXa9bdMFXdljKze7LKOfCz
LH1Caa6IWOniZ445476aGmDcBO/wZhM9J7WSBEf1JhHmPnWOPwVjFhn70SiBuZeeZJfwvkW2pb4M
xgzT5vqapBA1t5bGGDBqx/aw4JN3todWWZf1rk0N/YHx1IeGknqbizWKh/ypY7aDBtFoEOt1Fla/
NH51YK/UWu5gZXVekJJtbY6PL2ZfER5Z5WoNixRPKMaM54GdZmyjBzXZxiVtQ/1hEiGTpKHtEY8/
xvhEH7UZYGjubTy7Ow1knB67pi4vBIIQTakaL9A623qFc4fttH3wYHxtrHR0AhkTbuj7kFDyOgTx
4ctLiJplneR5DY4AThF7jbvVjbAIPG8Cko2z5l6VuMMntSCK50IsWQiMANyiDaYpJecrdwcU+Pqm
cWHh6IMsbuVQbbJs9LHstzbziLh47XoQJdD5rhtg52bj7rrkLMriLVNmIvOWX+pR210/jl4N5s7A
A7tN/GnXNDK/AOfoOls/ezDKiJjB83kdsNb2eO9QKB2KdAi3sqYjOVmEB6o6DjxrfBFF9T762UmH
xn2fFcXNVVeZYpFk02eOWRvNKaozeF5MDbVV2D/TVZ6ApyUGWfUs3uTcq5VtjNNZxx/FerxNsla8
VGFHNg3HviXgC6fItVC6HrIIJPW2nTXEh9TE1gg+A2SwTSk5uJW/S7opDQyDPhDWy3JaMnPNwtij
w5LEmI7V0Zpm7y5qNLqI6CUh45Y2DQOPQj0c4RNFefKNbvjenea3YTGqwNYSTlveR27p7pVWJ2yk
dhpYMzbV3IinUxNLby3zNgpgIFjgnoGg0jYOpBGZN1ppzUG8/NnoonsZPaiLGf54LL2ld7G1vtoR
/gmrVEUMjFv6iiLVzmMBEDDEIbDlRPzPVEQTeXaXq0yDYaZ7uZaGFYfef9vEOkRXK/S9bSzjH7lr
xBtcnTF5ezodEwlglyieNiTfr1HHnHMNWWyR2OozHSrD2fh+Fe9ttyFtKumBTy/LAS2ON7jLQDER
8201wJdHPyQGdfLa4SkjGWpVzUjmVXw7N5l9aynri0dY2rGdWasLC/tLXIQwcP0KItpFlUl2E9Ha
uNTD2Uzr8gYyIec1cQNHkum4au4nomAO16qxWTrXRSLgnVtzA92B/j3aD3lsSUO+n3RH59kWbC+T
mEiCGh2srLvKH+ZvoUDuMMWT/aCRUqTAcW9bJ285xVUgAGz0fVMooIbSWgpAgzyhG6C0ncPT9ZcM
Zs3K7uDN2iIegM2maptDPUCvqnIChwlxgIHzSBctconhMesCHCBVmJ9+yaJC/45k7bvtgQxHNURK
Qb3oajqKeysKV9fVYyJ+75IqLPH/9qXw57a7ud/BIbTukG+Rd718f5U3eCuxyJ//ddwRyg54TGBx
oW/7OOqMLso83l8XF1K3rZXnYSRp3Bqv3lSQUIh2eV8Kw9pomib3hYnLCgvTMk0Pxhh4KeYKOXko
0wqQA5OVt699eoiUDwelieE25LCx2+IOY1p451jMEnTpqxPKoG7rlmDKC03zjvWodj2aFXcZpRB9
rBGELolSAZczwbH5rlXYexGsljGJxVMdIyW9DlAHu9hdBTBN15B0MvUG7bVk27t5Da+mROpl8O++
9tTnTBP7Gf7r6BJFyDQFJ81yW8KB0L9lFIlMhVwYzXq63qLMsn+kcQPB3Uqyyzx7gbJc7XR9f+IF
LqaJsbmtXHMbi6dppvh1i/rBksp57GxtDXP++p1Z4+IT83t5QBy5TwidPkNaSjfXf05LBkpsgc4o
zY+mbzkZmZm5XuyNrSwQZXsGaBfw5nvbj9IVXALe0Fjaa7MBnqjC+bzgTTV8gMdGxsfJG5gau7wf
bkLigKqOZpd6uLwVK3IWxE0PLwrkdlav6IowAT4W4KssudbsA16Arr5UzRND43VFv9BBc1G5twD5
t3X0bSY3QAxP0fRP9LFoN/gn8jE0sEE3G7wEiAuWORFn6e/uvVW8s0ahVFgJxnpVKnAlTDr1QWNu
INWR/jl9GQT5l14tv7E5glRQGlLHzH1yzaFEGhBXgWYaZ5kpNqIEPJTlyI+2Tt6B+nxNkbSNhQyq
WuyMkLVFmopThnGMwg0JkMlsGkGdkqw6MxO8U1N700z6uB1CMnQoiru1U4TkKvuht8sr9nDXK5Kt
8HXtKJD/9h75GCePff4wdUxACz95s9vspo7DdNeQMr0OB7VzWon/I4ZRMAnGt/ZAGd3Ag4TiMDNG
wyWVOfMtNfVdtpw9Palei5B4momWmBaCp1xQ32FKdadw4kdnJ6LIrxj4cT0JCUdjXpwVM/600lFb
pla7pWU57rop0V9Auz9rrfHSZUPgkfaQOrjrK3eNsU0DRqsmjEpsgzx1gCRsUDdTFZcBLKJTgr1T
xdEdCzLhAR2eO8YzQIXWhqG6tc0IpqElG+X6tgJw+IQD6iJa74fjDudRrw783g+9xi7S5GtA8YfK
bO7xST/nLXx3Fcd30pnufVMRvOHQcanIfi999a2eIasR+QGNpUFB40X1UfPzGwt55lypszUX23io
9ae0s3IAwxpsq7LLb63RgqcLcXkDP5VYI2Y1lKNBrHG45JATMLZ7TMrwqUy85+uLgtiU6XKb0DXt
dMinNVFZPgP7dUUwghR1to8kco3kThPlHkRD0JThaXZ++A5pMTC/Gvnh9CGJxnXAXnoLI+LWrLsN
88btvORuQc0PR4LXbTNf4wbWEamgVsEwMZswj3jsdmLoQZ463nrEMEACPLfFAlDs90yfowFSTuN/
pPH8wVj5Qmbgw6ibz56ZYMBt6Okb9bYPIbkOqXEZY708tZPaJyBTZYuWDnqe5705nd9B8FNyC7PG
vde6XtvVBkaDITGatdGU7W4wDRmvmyZ+1VJ96zqVv+4XlLlu4Ua49d1bu/wBuX8lig83dY5xrzGB
ib5MNQF1aFAvhBttvL7aUjkibRj2dv1dVelKV/d4XBzNPhOTcpeMA6rZHx1zUZ92XLazioIQYCTN
AIYeXIuNXnTwsVob9TtbXt+DcQlhPJN3BsMxhqI018TWJ0Q9mOIVF6izbdDgR/AsDpnT4WhfTlLZ
dMJQCiFzLr/5C/MT6Yk1vMjnNsSDdyPp7eXI9ZbsEU9fdxlu1SHa5gubOmGBoC7n81zZ/huISv9F
GirwNWC4OW61k6x9g2ZmPr6bIZqHUSpEXWzpWj10d6BFngj/7t5TotO3sYYTxM0I9y0adILYwM7M
LNNNXxOmWy2hxxxm76cWO3Xud8jFvAWEy3XA7CY5t8cdFhLhOTh8rMTShTiwmrdaLzakqqxB168a
SBbD5G5HnxWSBtYYEF2sPSp4NJZDBoFBSssr6n141B30KzRBSZCQ/AXw/twKNiaCHp8oPLsDIYCk
5dXNBpfYOhq5iewQxW6KtUOC+PgAlneBwHtEptOK1wk1WIetTdSlXOIU9lMz33dNxwajmLBr3LzC
9V/isLzxI2FtByf7BpD2lpEXdkWmv91IwoAHQz7eSFXsaWYEBfMnu5bcdQjgNQVR941eUOCAFR7p
rHnDCIGAMAaPNEDryaje9TH/EiXPhu9mD3FNhxld0qDjKve8WxHb3wYXJz7hwx8JcX1OXHwNwy6Q
5N/t8rmx72ND7drM1Z99fWw3RAdtDf9rmkNEECQt5OSzMcnjILpyKATAeKrmOFT6SbPkvABEv9c9
R+55X5XOU0H40qWPwoyfGhNEa4JjHWDgNY+8MCS+8SJ7yKuUG0yYKA5FVw68x1NylKIotqSTnTNo
uxyZ7Oa+C+e93s+8bJLDYuTqXtCJZ+IPt0bFckOySgSkLTWRTHRDLM5OydvhUNOilJmXMCRr3LkN
KZFZTpypMlOkGvl9BoSzq1IzKEsJAssqtXurbM54tqNTv3WSs1cPyyEQr/VVVPSQDIK6oHhKeneV
eORfBzNpaxlkP5dodIu5SJSWAa/ApuMdXJJBgBOR5CU3ekLbOPTXqXEUYCJg2GwKPwuSpANiWI4g
dYwlSadk0VZibral1SeoM4ohiKOcR8O2nmt6gOUORwSkqIG3douYLJkagrTah6GMn30vuwcYgHCj
bxT8JqKRfHTSjN7M9MQAfN0i8PliMNffcmcX77WAu8nvF8tP7kXyEjP2TDnbtDJWL8U0NActlN9b
l4Q2nQySjewkYSH9fJEOyzUb0EMTbU0tfdV/DOMPQ9zHrO1y+sgSJrZEbvaOgeyCGh3muAGRvb3o
eHCeVMrqCquszl/y/p9SI52R3YDP04HXywl6ZbU1+uOUGpBBb+ElJ4D+S5KhuSraoQ5S4IvbqAMK
6oVNwhS43yKDSV+8ErCrpD8SXqDB8UQH9EyTIGZJeV8X+HVOjFCd1HiBmg0wrzm8JL57sha9eNne
jg0tIbJMCX3ISGS37p0pwo1SyYBkRWVou+WyxGS9Roq216tF1jB2FHI5Ylpr95QCu4IG6ElXVP0j
tpUgt6CDS44yhaVr62GavkHc+tDFwMGim/aTSQkp2hStNCw0r+ZzrPnRbxLMUfR07UZfwwUnBAWe
HwWSa9QrcPX5dK8UqLCIZW947hD4Ji9wu5P8DRI3lErPjLf5NPZ3iRa91HPnrBXe8eNcjcPrMCaX
oip2fRdON7WbmI9phbmVb17vqL7Y89MjHoCLSNye42ZF4Sx08xUy2p2tnUkqOhUzlE4hvzQtfc3O
j55jbyU53q9Sd/QI5c5PboruIipsQE0e3ftonvdtywaxDFb1OD+obGPmnRfgz1gRG5ph/5UbCz+J
rraTdkypUBa04KbiUU4bd4IHFZLttUQkcB0IMmCh1dgL5X29KOMo7qPWQ30dGYFpkk3hYSgqkJ35
ZgEESejNM9pwoFNV733T3H8qvsoforSeOBVyMjZfh8pe2TlGCg6dazbOcaKzckRuWiZISYHz2lzB
QPBF4ObbsABZcoQN5+YHXzt4xmNn+XArHvXsh9Qo/ZkqU7rQjViEfqdCC1hdRy/djtXOmG6S5m0M
7waLtgo7l0mCEgTX8IjVWvXPVvkk801cvzCLIsRbTduYrBm5Mdg3pL7PAAVrnMDIXF/L9h9rQLpN
6HPYfPeASQ/sPMatEm+KpmLhfMWxi3B1cnYi3VrdYSTHSr7JE5ROculbZETujm2wfQnxf4oNX6D3
P2yd6W7jyrpkn4gA5+GvRM2SJc92/SHsKhfnKZPJ6el7Ubsv6qLRwDmCLdvbLolDZnwRscQ7wgQl
Wml9amq8pc8Dl9xi5fJyB4Z2nWE6eTrleAEXf93SWDjZFFSorSrj/CWv43mruENu4gm4sV/5QM7G
S5U29sbwSndTF/DYC4yYqtzlXsf7VbPjquhhhteuIxhnwjB2E+X9/QL+rLPSfLO7+Q9wH3bPDnPm
OS6pupJM27T6p+iW168oU/ZI+YGO1eDAWgff8mQP15Gdyo5u7aDQNviOJ4jL43r0g5tEinLd88gJ
1dOzCq4adXI2v3GXZduu6Sh/EPY2GZz0DMjaOo694+ws0D3XeZSEK3OUSaWeRUQxV0p++hLgEN71
Gn9CstRPqiGqnyKbLiHbTov12PgnWpPaNaD4i6WMg26yTC7ik4t5ryPEUaloMymsjHVPs5vJ3elj
dOnTI7pIjSfLTKNXMEdJIde0izUTe4WXxrZoBn/HOb3iL96gC68Bwgb0mXnWoewvUUnaDJiLqtXG
7KGz4rnj3N7ndgP1Kdq2SXFisVJweZHZIzUhI02FJL07cnm47m71uC8y8gHjOSP08KQvcGuuCXLn
UTDOIc59T9CO1LL3nncm50vn4EW3X7mu+xmGcyKXhLOxobdnsdSrUYO0caxU0npasGFv2L6PhW8c
8ZFlq7xR7Aaqrds6a7jGG957oFD5RQTyANOS1C9pvhbpYfQ3rVXViATcv+K9Mnvy7eWO5EzYyOo4
9M4l9cb9YD7XUbRLoB1OkRbmyzYWuJ/irr28zswjNnVuwibj+EOewtJ5Vst7EjQhAcM1FRdowfGp
GiMgDNhCcH+la9OnxqJ6pdLQMZ8MU+DS4AwIik1vGZuKy3wXlWz4q50pIHpZ7BKgbDWK4zMDzEK/
Mjnr9ThzEvtnKIQhcYiwMigTxG82wonAxA2b7jyuwBSxC+zCSbS7trGP3KmgL0Pswmlethf+l5a/
oN3VJi62BIRaNYeD0lEknktSmKVkWUmUjVGTwgrfL9DZmNSyvfYHQC0WlhalmFJQzVmXAHvTM4sG
xEOc25Sdgy6Sv9yMezSbI/LcnKVy5wOKdIY31u7ciexdA+evVNdRFfExTyvxWC4PsvLeu+iEPc7c
5nhHE4FQqyrVcj+hstKHVGl8IXUEVc+VJ9UwXQ37OMrmixZkBru0aY07O19TJ3vUnfwEF3itVdMq
a/AWeyXZKjbt/IsK8gxFFqxc0aBx6wgPMQehdwjksK/6LnQdLTRB55XBH1ltZyZBM3TYKkHCHYK1
z7ZupIZ3ZiGWAAW16HxVHCNJ/GmlLzkFFyIBBkYPRFkR8qlKuhMoROT21lECqdP0lU/6JnBhJUY2
lvRrQhlz9eQE6YadOw3Q4Lncl6XpIqMZmov1ujGh67n0hJffXJRS98ZxAPc6XorAx2njpBpsM805
V5ag3iiZ881EkXfCH3lZbvUly+etMszf2sAzGicOebPcpn2Xyxol6wEUj7J7aCFCAoAsuHbyWaHg
k65YpsoHrETOrkVJA1jc2vy6AVy7C7CT3Zfef+YWw9PMaKgGB2p2iIU4EJMUlzInnTPMRcwujNvH
6FkXd4rjH6ZTt8mbWMAW0yki3RSt2pG20Lpuu/1U8d6q3ntOa6Dy2rhr2p2VUqsjFOyjil5j+iJF
cvTRzqjXP9dIlCO5byY+KM59/hKJxSYAUi4sW5OdlLfwKbDlUTcpX92BKYwpxWls7elBTXT4GrXx
0gcvRGwpc9afxbujqquWdycx2w9e3J0i7c8Q0K1tlTuybjumudDcqahOflspuz1qoOba31hkAysd
5gcmpWowCJa4DwSqz6j9XG+eReZuKkqYBesyNComONep/RNnEHHMJy3GTI73RB8eyX2wdOeSOkZH
djGbkSMgokidaV9Bd5O2KQcKj9cNWni9Ul96vmPPynIUoiK1pjs1w2xX8R5rdHqVUfTWKqLQFpuZ
TTDKpXAeDQ1Z4NjazYfvUf1p9yV9CyVeJ1M6rKX96TFV9XepwIP1BeBYtzeqa+m19TWzy3jj20Ye
3p9rapscLz4V2FHwqpPIPsqoSx8aZmQx49PT2Cmhs6STtwBQPYt7W9xkzXRWUObCra14J4wer9wu
aJ5kq9SeygKWAn/81vcPUSMNmG38nCalu28z8SthYHDtGS68mfWtGD33lV9anmRT3Gqfs83tZQo7
E0Rp2sgTQVb7wjFMPdz8UPlzE5Jjq26qJoRVTG0Y22bx6k8Ue2r5a4zUcAJUL5eNc7zpyy7dStNT
Gwt4kUNc8GOs/dc42dNpfIgT87NHsr9EtqyRdegUiIai3dUmHfSJCE1Tak8FtJStEWNl8gOC5EmA
hZ4xrnuq/OLv4OfTqTFpzr5/hLnM2Cldu7k3g8p/V3Dvt1uzWKkeRm7humyQqNtQ3qZw6GOfRsdG
vrwqPWsuNvJ3w2jvVHnNQnA1KRq+OKhllKdirKi27OravP4CyMMSPIXt1y4PJEN2kaH6lZ1BDrbz
ojonuqrOSLBsyCk6nWrQYkZnJASU3XwdE5x51D3t1uEGescLrg5K2zfMzZ6UJrQwygG72vMMzisp
yc+rIKX5I/tK8Mkx2OytnVuhkcclmVk6DeXOds9JQ42j1tH8wZyFfe+Yl2svUDhsJAuvCqVq5p2g
VNuO5KZtBup7x+aWbR001STBxwe+8gMYR6F1/IvFy8A+9TLmzsGK1Xxt2qo+g34nsmUAJU+QNob0
vTHKR1eB2HMTkujSYjva+tCDbam7a87nYjUpgtyNwepRuV8dx/0KShlaFbC0I7eampIvBkJ26ufv
c9HeFkJI/zl03U/SzPlDksVABSFpXQqVULeKGnXGaYXe5dpvLrfjEJnmEhveyR2mrxR5aAGcdVv6
KPKja7Z/yItHx1grKPMFgBN6U87oK9sKZVqoH1bUHfFDUByZbGVauOBLpr9DFrmbfipOteb6rE5N
WtAHA5Uojcrj/aN/D1bqCS4dmdq6rGTSyGuvSIm9I0JEla1jZNUDJsbUom7BCx45D7I1e4IoVN74
beo56ZHcLreEpwzOVMX2YbaLneYK7T022blr3d4Rwbz3BQMjFLorLe8gxgzcf9SLT3S07IdEc98K
f88GUb4Ykf6GVmRuRA+zzI4CyCsKZoROxeYMouPmzWb30Hi8/kwJbpP4jhNIPYpw+j6eIgg4VM95
js9ApdCb4/0j18jwF85BtLobRlrXysJybIpQs4cC2sN8KAY6fSX9ya+DPsr1gc7ELU6OnUNRBF59
uyEXYbpgL+EiT7/q4jBklHe+NRrIjTYA57jBzRRKJCOXm302Ep7t2u3MmbGVRaYe6zG1uGd7yYFb
Y/zRMAuwIfX+4no4bS9GGw8Hr0ggMXbNo5d/MMAA52e9AAMFZSBa94I2OdOzSpbI7M5uD0kkct16
01MRzf5NgTIsrJZG5SheNTKYSXL4zc4NqhNWlP5IrOHHG+Jhze0F83SrcTXh9fRrwFFJa0GozvM3
Q0j7BFLuwWvS8rEkb8W/mc21yxD+HQUZ72zzFiApAAUFeQkJxqcv32yeyiIoX0qh6hXaarArQPat
DOl+25nPPKko2W3U8yH1tnPvpKex9ClNNjF+xPOVvtFF4nsdDONXvDfM1ENM1cEn8pYiP7qHfmrm
t7aOt0MZrEHLPJZ6oh7ipDMJtTNnS6pAvKVG80Sm9tG0xyIcOznviwGWRmthwxkbNiGFHNC9MQQi
zNDdDtPcfFjWnWlcHnkPb1mUFp9cWncQJlAhA0o1khosuJr2PiuJbV/Qn4YWpxfNQ9169UOB6rHp
Ax2wMgItQuDyJL/dOQS9de2ks29E8Xvqk4eCYZ8pLPSi5YfvD1LHISGrnqWQjW2kO/e/K1G+VR0n
LerQuo02RJA/7Fr+ajxNbkra87n0R1a5shXWgo3NQqv3MDADId0oq/I2jdIisLdYzvW+fZ9iH1Aa
fWLO0BZb7uKUL4M5CSnsZ5WgAOnBZU0SBncbBEqIjdRRhPSpPSRlO1D3Ff9MRRTKmPt4Ez2brAYp
kNgJ1caAXa4DUzV+lG19ZybHMYt/tFbsAcaEJsWSqzir13Nx9/M2O8Xs35wIk+GRnTXEP7eil7GI
ZoHnyTKYXiLeJYZONZhtDRBBgzjUFPKR4zHiCy6NmoetDBqfgMdvXGHXUhj6q8WCo5G0CES1eExZ
jwsHs4DQdw1wktBtQH94Y473e/xtu8t+SkeFbnF8+gUmI+qqbHDUGJK1Dfv+dVSB44yztdMJ8mFs
w+u8fqR2jwZ11kqATfmDA9wIjZedxwqzXTZsF55Ko73ptWTCVfaSpWJdrvOAQbwNhws/cJCGBnwo
fr3xZmVls87m5DhZ3nboGRkV5UNJjr+pUvOFWw5DWRUxlUzF2XUwt/RZzcVGVh/MyQxm44z7cHdR
hpHMoUNGi9fZ2+e4U69Nrz5HduFWYf0FMGE/BjAyxh5Ogxjp4fU27VRqW6HF9pugm9wUTE003saZ
2TtbnNrUNwZvQWx8RBOoBfe3zXzAtT5UIPc4LzfSghk1NbiZb17+Qk4kTIqLbr3riBsxpU8QQfEO
wKR0GYhrVPaYTnJ0GF6IKP3pat4XvdDe6PQpT52exQ/w51rkx3RYnAjdL1V+p+NMUILz042SU3Z1
UzJ+vhG5Ny4E16Dwi1fAbMds8AnrVynbeiY/Rzvz6l1Ah/wEN2NL/H9GcZzpRJAmuwi6Pw8lBuEV
PUXxO7U/0Lgwdh9awea5dvBjiaapDoOWaS8MzG5I1l7/U8n5E4lnjeLIDybbifGmjagT+Wy7LM4L
/Va2T5VLcqj5nog2aqW1jTPee5MvVKhkby40Iz397fFiJLmDp/lpcgIKIu47wRnU7mj9kkBJoxQz
fESREE5lUjaK1LLiCs75xl1gZdr4/Z6SpkCb0VgYN2A0GTdypaLxuqrWWasdakduzPxGaWCoOA5V
QfEbwggnklu8G2wqO3fTCmBEFpuoLwk8uPfddTWTHMehU9gHq4DcmPa6dxPgQC/lzrO56QRJnH8J
jik/Hp/SMSkvmL4wgNRBF+aulXzFkX/oXT94pddWHeYcZFjWecCjE+2X4atVZ+OXSJycJhtcDADH
NHYjCZVmZa9DbIf0kjPovEX5u78b+iet3fnxMQqcsHI40N0rk4N+ehOF92JnkRWKsrPYouh/c66v
mQW3tx1C4cSfGPwObfyXNhbMDGoNVWvVGd8csNr0Z2ZSDXVkKJnQofX2KbW83DRhSG3rqLFDMxjB
KAsSwdgCcCfGnbfrylFbz24rn7Topahk9Wgi+l60rmGqmmXbFP4rwy3fi4g76c+dnr72VlUgkZG6
7udeftuzHWpQ6woWkGlzi3EhrOj5yw7KNQgs0leOZJSOn/3k/ySYj6EatNHVzBlh3Z9PEwKmA7Pr
bVs8a0N76ZdBKKXJtDrpw2eHZ2aXtQojwfIpJ/8R16h6MUACEZGfKMFZnp9cXCRKcsE3muA85fF0
KyNYvZHPSCIK6IjScusxT8bHpTOrTwP6iSise3QGEthKy/pfjDjkOgOMReHpgwA9E4/wvGGOaUAz
uL8hzdv4RTsmL/VocWPBIO4W25y4PG4fF6aFRWshlQE6DYAUB6/9+GUCw4NEHExv/vTqZdF6Bg+a
8H9hsAvk8KFQPOY0W7AVtq2HvCWQ16FUXAwGxbDt18bAjAYCBCKa7pebNhhY67M5aIaNU7MyrDEU
Ys8KzoKJnMa42GAL0ndIE0Soq4Ha7SAcxbi1Eux7LRiTjef8WRKbtmJu1qE0NhN5SAQYhmQxopCW
pGhxtzr+a1kjpTW/FgVe+cMGsDNZtbUOxDVCSMLotPaGeZ3+TC4wo1Jb14ssoxhOFMW2TfVwdq5J
Fa8X4FGnKdSfS+d9Y9QK2yk+VlEfenzTSbDEECn31A+ukpnxwGx/JaG0onv5LLckgfeYF1QwbVDi
mdg5f3m0kp2JbP235izJgM/WXyrQGFJ1MHLP4D3xYYLCc68YlLaTDTGHu0ykeCUZOzQWxljThyH1
3y2w9MApcTpJsEfjjAEVLDL7dtyuHHFZqLjIL/NGbhOhw2COHWkoLaothhccLBXz+1wqFHgM6caj
Rpda132i7DKyrhHbDpwI65wAoTUC7UCItds0HJ0nqpBWyn53XGqNDprHcQqkPIjxlcTPnvsSg6cd
dBSR9plXEhBmvTIaQXAOHjWh/tjnqOeqqUe0WNi/8JvzFkI2pPB8mje1Hy6D0yk/9hzbhjoatbV2
MSAMLfWx+pNtbZd+6J5/ZJ4FTEblumYp5+Z/o86l7HCgNBslhWZSL/iT8E/XAP8Wy/nEoG74cu1f
Vvy7EJuRXqbxVXWMWbUHvzhYODzlfZnw12NvzX9HujSwW1hSxQ3H/Mptvtrq6PjF1sBxxGJ0pel0
XbCgFv53prfrkVqPvPkjZBFiyYBXU4Wa8UPrFp4ZPxyT114LyMW6EIkc6gQ0Xk0qKlt+Ce2VMhmx
ndBdGRBI+vB9ULb8FltYxOc3syW3LhzaPAWGZv8I428+MsJwyrAvalbi5kZH92GRs8siuGD0YLL7
7uFXgvJYe/wG/khKqFaTYGDmcPBYFQuNJAz8p8mFR0djilvj0IWbhgjPQKXEfbXNqyzZVz5RUacK
Hiq9k6+mgZ9EkX3demnkf0bNG1NaCzP8E92lOLPbns2Q+WPOwWFm7PJCymB4mVMVju1wwAc/vpqz
CdsXlWFn0Ob4Ho3Gr4jD8JYqW7wAq94oJ/umRjq+aW3UH8XIcFG56iJsew+LFmxyOj50SZA/6Xlu
M66VJ70FGJO1pf4YBCGm5pZSIKosmfRj3EzYm6EXeN5uoB76CTNhCpFLHswYQjS783bT2nPy1Mym
/qDpyc6gD+np/tCzAnM7ZhgAUPWLK9PmZLoaOUtjDF4MAU9r4Kb8wwKYNaYbfRcDvRCce6xC9VHt
DYSfvTOa/i3xzYa3rhu+4ZTirnEpSBj2oq6No1NZf+cO+IWnRMqwzCEtMNjNRaePLjSZnQj6EV7b
dKTOYYr+gKm+DooDlSl9sYsH3b38e2j0CJtxsgX90f739P2Zf99gLwAI8nzj+t8XuLfjdkEYRxG2
7MuwPMwj7OqhmY/3pzIJ+/y/r45Viq5r5h/3b1PEkdD0f0eDqBlkxvrF8pxh4krkf4xTW+3TwZwv
9y+0c6tf6rT6bpOoXdOfW2J9IxmOk/ejzkd959qe2BpOon00Kn2RjfU7HeP8BGENNhyMcJC2A9Ym
4WafmguvGRakt3aY3yz9Lc0ntC74NuC+Ui7anWyPU9L/5U/4dFrNe6+u/fhTNtFP3CdQxYCw7our
Ns3zzajkX9uT3WfXzzvMDjTr02j3aXL3H4R4spX9XU9NtBmnod2OPkyoZEJnN9vH0oqeBhtrLXqa
PGYaIgVNHc01d5E9Xc3YVS7yZR4Z9pd05ZHkorbqExTnOQtonKPodIclcPgwA4BZVX2E1jW9ZX3D
4KWRV1zl3q7VZuY4ynzSg7z9ynR7k+gJK8RRWpdcI6Fk5satiqOJWXPgIKV2e0rjfkap+icKd621
pGh0H8tsPuOImM9JjKK+ktD59kTbzeFJK6mM0n18AJXpAF526+OQmyhnVpA2x560yI4Cyr0BfFCo
Jmc+3O6KSrC/4juz2dsQ4Un240CyfyleOM6OZj243kaUYAzssHCsi616bW+A8dt1jfQv9wciUyga
Jnm+AcvuXQ66P2hRijoDCx6tlChV5EiuuSJ39lEHFMNcZCMyXZ2/mnMQ4zksAfz/KEv3H3YKVBB6
bc9zUHCtvv+3ioJf1HtGw+CH76uTGdtnlWk7UWkuIoLtbbGG+Vw10pEKdqYN+cVrZXnDVczBViuT
Za92smthPHqGjZWN7a3X9beanEQo4QFvmO3UodbgWTD8P6PgtTP7yACYmB1ATf+tXAbjovNo7Ekf
8wykGxWx3SYdKbH3teVmP1d/4+Wz+1Nx9xR0OzRD68kkq//iZs1PzSj5LIcSy2PZjnuCMWlIdqza
F2livYiipuy+A0N//9TN8dgKjxHv/dOU4/I6BcapaRyCQw1F7gmK6rMvtonwuccPgsYjyk9MB/Hf
T+fyczJaWjzBXB0Nvzs5UoprBs+E6OXwoFW4FCf2m51X4jxMabAvJ+89LmeNYMqq6BGvJyXxmY3e
Fn+mxn5V9y5Wb3aMFm2KC6ss3UzmYD8lRu/D4k24AQc1Zgl/6D9kZiMMKTV/ufVC+KoGbkjxT+a7
IZlHBKe6sC6eTeMRSynSUMLt+oPfmw8wHa3L/atE8jBG9IojL1jYlynR7fB//dz9w/sPc2DfbBDA
h/tT/x7u/y3Ns7QjRubt//dHeyMoN7FsmvW/X3z/RmFO1yYukl3dxTvfs3/VOc5cYvGJtxk0iTLD
MIqKYYhGvHgM7of2uli8rrO0HwTXruP9s9pTi7/F1PbMIIxT5jSPcRK4N7sC0zo7j3VkFHunQRag
+Mh6cpXPaL6dsr3qnKcKsMKvPqDeoOVKtgJqykq2nsvH3hiW9qIfcPYBDL+gw8bF6Q/35A87SXk0
ChQlZ+7kqm1yCjyDX9LWpqNSF3dMElo7LZeRPg4NLvR4cNvit7BZ1Du6ufPM+UEtxWVGh/DWGFLb
BrkSFP6jWpimHRqLqIHIOUCqsDE+xR0uUvhilh79drN8cQV07Vm2KTC4uek3gqjeUWmoL87UxqGD
1LP1F9afG1sfeCm1bZJ4Zzy6vylejXZERHzSc90rLEr0wt6J1wErQytSISYs8+AbXXdKIWvvTdFe
olyIa7q0huuzmGE10jM8CST+EZjcaNfNpTbFPsIWtosbXGFpLDGrm7h2mvqj4xK99QKKl71mNzM5
/fQtfIxWDioVfEnUiP5M0sA+2xIaOLYqXCX2yM0mlQ+xKAPWEtktqzmbVY89v4Ggx0YjFix2nPIS
Qbyq6yjFtLg4EoYuCxPZsYLz8LZyA9Ow/oCVRnBfe6nPvk52LH6F/9sa8Yc4LuI3Y+0jRqqgYNxh
SA8PfBqcihnTaDVquDrq78nVQHkDFNlEg6z3VeEd+p5NRlW0mFLj5xZnBIzo4K9ZWS8YfattNbKe
xya2qsh/JCXNAB5d9xk9KfvWaY2jXNjgZtSfE6UXDw6phLbjzaKkieWxle5SY5YHSU1AX3RGqKyM
dlpiJNxm9OksK+6MmRaBzFg+dccIGWD5qPM6Fvz/Pieqq4cDgM1sDhN9dja63b8OAXYkVlpyK2e8
OlqffbWdOa+5Sgvw4Y0TZmYV0BkD/LRotEszEZcUw2BfTWVvAk8iH5LOGye3ehzZYj8YksFR89gH
yXi1kKeoN9BOOsULKxZtZk+HDao71/mXSqoEWxBRqyzJh4uRz99jp/e7umdcOLqCZCCL6BV9+AVW
vnFbaE5+0zXx1TDMP9jGXyzR7Tlvgu5ikiBUPqWvbZSrc4lwccCZRlS2ejFthxdmZOQlC2IHg8rZ
1NbqOgfWzpalDkVA/2iX+6VnJQ+EzGEoil/w24vVqOE7GHq7PlXsiemTRqFIr4WdPOt9UOyHNGY2
W2X70W1XBh0ZV5r6NVif3L4LwsoaG2vbIbPiDs92vDHduH5qIpMCLUV0DZfivlgKfcXICM7iYrXN
9egW29QpJxr1tp1P6KWVcsbC7U1nAN8xGwXR7tNeag/BnO57aWE2jrq3lNUoTGFcBy63uFXMbpr+
kuVOIE7+yB5CFM6+dHoUpaEtN9iXNbarQyfk6bOlt23dapzHGXz7TR7RSSkMxFl3JPQ0EkcRqOhe
5/11o1K/YI+vmb4bufphhl4yKZrjVNsA3UUHnDUI4Yn9pxyy4sj0ZJvkwHaAAJxqhZHLL4wFdCrT
0Izrdt2xG/IjRQouotwKqxUmErTUVJ2ryX2KWsuHrWsTdGVDgKcMOHVPLmesKDOjKNvYzjiPVWuY
u7GnIQOnVbCpjBy/EbuSGHFGNyguD5Z+97Z12DfP6ZbMBmS6Kj5g8LkUHvX1Bc0NeJShLSx4c67q
6r0fhg1dCVDDvOeSas8x4rJO8vHQfY39pF/kZD2x4q3eCzw0q7qU7cP908r48Gq/X0q5wIZ01qag
gLgcg+4xSSfnkruYtGbrpa8H520QLspLWmu7oDKPTNlQ40hmhimAFpOk5FoG8ScGIrLV/vRhwdwM
S8PwQrPnHdeTYWt6r34zO6tEFBfKoTmhzfFKe5tNsAQto8Mk1wwczHoWdOyY9XMZUwraUZ+/zHCR
6FPgl36Scx8py1vp1HIdjP5bNbDBZtBqbwakghJScYecRl2rf3DYC4ZmNyIj0qVHoIfkZeK+5LFX
IjoM31NcvTqqoY6l+uozwTgdcXaFhxCAqJDYtsGN6XnMsZNEf6ySgkV7mUYX/jNcCxl680E5agoT
bN3432FrK2pEvOphTH11GvvgMQ7kVmlfLZfAc9U45nqmPXxVUeA1Va5BEHa8utJyb5XlbfyMgFVm
o4L0A8LL2BlmyIVhNCQoFv3BIIVUo5Z6UP3WQNQORPevQ2oUu0Ekz4Y7f6eJgRk28EWIbynLzGnP
+bzvUjke8LE9GeIP/ISCeldkCvrkyD7b7NGHpW51TEyaI8g/1q2xkpPyQfUwuqAMHWSyPRobiWJx
NYT/TkjeP3JHGY9Sm1+1IMaGS+hYEamfnaAny0rnSVuSwdQrvNMC8MQw5wdT+2WXkxUqtA69/nSr
wDsl2fRiCkSDyUYvSltYT3Wj/tpmNd8seHMFXUFGLoZjXnbN1hbMCOhjj/a9yllYeDPnTmBdzCn1
HrWMC6oWneqyXSouI++WZ61/a9rxL8Uo0SFdPrs/PxMGLrFLiL49e0FWYM3mwlx0iJFd9n8fmuUj
l3RbT6YEpTirBy6qOtVw9364LInxRC4P9+fuH7l0yh5Mo2AQPZZHmcFjnwYDEnIgX7TUUJvRLL6C
pvAfLbYnlBAWcIVxVFhyOtCtpkK/b/pTbgBDY+OHrD4Ye+osMXu61JlxZuuZ+5AnenEyS8yjDFb4
sIxot3MYfmKVX1IhKcUSdJX15FaRIpKBia5DGcylVjYZKJMXueLye3Tj+KkaaeIoe3j3wkMpkwPV
rInU5KXuDHm5f0THCvfWjkPRt7oPggfZO9f9PZBHstYZeg62gTocWid7MzhrbM4ni+HvT8nfzyIg
+u7J3XTjafa96VRm0F8mahsratbHopfYbZfnCRzP/32HHgziqGfsKJY7DC77/OoasKoxYqHIFtd/
T9dBeyscXx7/n+epP3GQ9Wi4uP/0NHoFxX0O9hhlvtuLaTMT76QelzEn6tj9aZfA8i6idGpbRIa7
NjT4fOz49OP9IdASUhqRrqPA8p4iFNwf70/nsiIS0OZoinOUPPx7KOc8Q7vjnlQGQQXomi4QfYVx
KT+IeXi+f2PklLx1sgIOKozzrARX3eWF92nPP5WtFt6fuj9kTgtzIMchRrjFXvmuL/cNN9oE5Twb
cQCPNHw2WrOrK7rKHKwgOE/t1zJrtLNyuR9XlHp9uEMerSdrjk8TOtVH901Kd7xYAcPKeHqJIk2+
sfqUW0OLvs28H04YYep1FRvTu297I2OgwIV8wKezy7iAZKz3EFE48jYQF5qqCRvyYF0mH0Pqf99F
WA5vFTOeRt18E7YFSIkZMz2Fy0ZDEMsaJlJALZWK0Bnx19TdutfALFVTVOyyOTZeSaCyMGdRbbND
iFlXXfOM9V2Ap/tT4iNZj25J3qintzdx4+39+RmdZxcENB/n5Mc+jbrb5AxsXrz6XSdtdfZT8b8f
uo6mhDRx8HNkQMnuXzUm/X++BfJiEZaWyTCezRJbZX74/p8RwLPtjohDhztSdbaH5JH7NytyiGR7
9RDmrC/PZTXuSCRjFY+qZDd55fQ4LA8R+h9O+nzbu86Mi71zHoOB3IjnykfXYZ6vG8Fh0KunwF/S
RXOvVnU31puiDdDKkdtCJ58k76bd/47le9qq6Csrx2s/FFdFmebjTMnyo1nIaFO+S1fUp6mOdJpc
DWykvt48IoSgFzs4NrKRoAEV2d7D/YFNjNj5GoklX028wcvDv6/WuJr1ORuIkf/PD/z3kUr6MIm4
iP37AmXq/UNQhB6l1U9cBpKnuSueHM0DeL98htohbl0hke357P5dmc5du8MWheTSv9uwr8OiV89O
NNYoNoQrXIPm7ECBNdNkk4cZCcYQZ2J7SAK1vRuI7g9IX5Jc6DiutcbTD8y114O3pcazuwIae/Xb
Ors4KasnL+sVDgs6EubAOfOvLjejYXY7t2D96ovF5o8KofU98J7eLPaujYW7FZSAZniH6Bxrw95j
8jMH8LzppHAYqlfDdhBzueoGnE1FmjHCDvq3WTcXDyNl5F6YDHl3NgtOXcyk3qXPbqP2w8ZS3+HS
KOB+D99FZ/0S6A1bjU5S+rxMup+Cyj0FWE6cjGOgm9iPwoUJ/g9jZ7JbuZal51dJ3LGZtdmTRt0c
nL4/R32EJoSkUGz2fT+q8oPUqB6gYKAAwwM/w71v5I9U2pU3DRQ8ESJCCumIh9x7r7X+//vTyDl0
FVbIAvGS09cYgqEjnCUM2FjGzsGIeMpykd4R5we5OOTAzkD1gHb9rlZASmRWzxNS9tMwrMGCbbDR
RVoBv2xKJDVqboeko5vhUD8vIAsEB1y933UfbAsF/dYhggszG33VvP5kyh/tjOAaRS22DUr0NaS4
bOXz5i4dUZFYRVPuJN0X2Vli53OesKaShP7JGymuEoKFLlfwljVuGnOt6Z563/qMK5oi+hFUsn10
GBmFll9i5scwJ4ZaOxl4w44plijNd4ZdNrwXdrj3hFsewvah0PXsaGlYwGrV5vgcR8smrDaOSBBL
Vc62rcjmyHKH1pobioMaJg82NfGaN7zbUb91qvk8BcVQGbdJt3Sy7GfvV4zyR5UhSlG/CErdwHEn
JbYwl3XbkzyZA8kP9dQ4gPlaEuXjHKHw0dxIwUZ0vREfVYnCoCGCkA1omj4gYjnY7PtdXxzsynS2
Q8OqKTu/3qYlXbI2uWdxKLYyY3dX1MZ8yoxq38jiHQhNtohzuFwep1/mSQqHNS36qHVrpLDHBm91
CNui8CEinOGgdQEKMFZIhHWY0IYBR0M1yo0XslBARY0Xre1uIE7wVT1i1IQFPWM2se0MQtSymKmh
E+yGGBlWrXvHwbLaHWmjJceo/hvajYhZuC42udrhP4yGHX2vfAG9DGF0MWQrjoPU3qseHZQdbomn
Ns+ZMABXYAEJ6WgM6B03RGog1hGVfSVLDTqKrYZrAZlubXOAW6IPMi+Vjz+mgZKzxjlX3gydsNgU
O/vGBIyFS5aXidPFuAwd0yi0eYsavP7G69LDyMlcEJW1zqcdLbTpxqUpgc5106xRJBZLXkux07v4
RIkXL9tWKBtiaDd9ANWr4mxClyjSYWL5FTuSqaUpulTvjmRIE2RD8TQ2A04qbTS4rChmh5rWp31O
rFTcqiF6L+MuWzYV+pAUuSrP2jbqY9KAYzxnVEI7nyS1s2VZck1zDLafy6JhR9Rmps1oQ8GNpuQm
yVCR223ThnONjn5QCeGG0MhCP1jHzlIp6+FSMREP7VFhQYD+Tfm1GzsPoaxfoXakC36DqZkuS63O
to3vUL8P6kNuMVmmvPBoP4ZToCci/AhWZm/oYIGEcjatqD+5LaVA0OE+Rnl5U8haReGrJotGZeVB
6gM7iIkz2o27Pqs+jML9ntUjCQtPiYo43sQBsrBgRBjuo5/j/osi1zmHaf2SpdBhbD9IztKWb12g
fTOqKNtqGCfOI4urSo10b3eTV6lCsZaWhIHUcewe6ZYk+1DEp8KswHwJuWVnXFScgb+T6PaK2+iJ
EjY4G9OHjLM2TFJnqZr00nQNpMtI06LMBxNTFIYmeDkbLfHrPTmtydqMDrBhGOynEntGx3cEHb+D
Fg90X8jkakAeEDW5Xq60iZDp9JUx2D/MQnyGoSuZ7QVL041eFLPIbk4H28P3yfwZX3oHxVGtwUGi
g3/vyh0WzPzASZLK3oGmaSO+3lUFbbAqUzLUreONaeyHCiOIppA4BQO4h0HgPclHefMH0usaq+KV
NxX9CK9S9n7y3tun2leLi7Qq/MUwhdzue6sWSEzh9EuCItwyDck9Q45dZiH2hxdbG2pk1XJSlCGm
ymSF09FDLuvq2sYfE3WX1M6rOQ7WIR92qZr1VIvTOJ+WrmGSBhROJKGseIycCJk8itAKWVgnjmOL
aKaZ9CXAwpcFHBfeT7wKQqHnUHG/CpgyOxFlq8Ji5ieZey1KoyIWucvPZKz3lC61vqxdbMGpX3ZY
lmk9T8yLIObI7pUMKom8OeDodw+5zkFYKNueZurFY/ht8MRfcjxUanrqC0/bDyaCkFT64UrpDO1o
tR9+oufnQlRkV1VdtDLYzFbYl7SF49tnn0iGQ01oxY7QSB95fLEmUdFYOSJ98awS6fMwfG+6io6M
j++1BcSDQypHtw/mzW4ilAhx8AM9U7sxOHqzQUQ5k/ghWQuqU5pUYT/hCXzShOptTgIrwkf/Z61p
NfrfMsNxgivYV+DpRU61CIbgZyJDZ5PL/pXKoNpPPe9OjWEIWw3jqVi5y7BGbZsax1Pbuu1SAnVa
VWpwB6D11cDgh3gsf4yxh5+6Lt2iU/kIRP8GL2OrZAh9wSRqqxI/OwrrfTzY3dZv25yim24FEc7w
NbJ9FdMTVVGfr1NfNbfVSGKVoqWwx1N0fXnP7+SiWWXsqLwpiq/vlMAyX3JhP+RmiJclUwBngGLd
G8Iat+00265RNm0S6XhXVbexN1fkMdSDOuyqenwG+HtTkQa30qjXfRexztf1xKAkKTRH1UEHmnE/
Td1VnRPS1YarwCeIFQPTXVFXD1bXdfsdFTbAho64uVgFFWbzfrMjbIFGRWukDUK0H0WM/F/SxaZ4
ely2lTSOdlzB7FPXcO/si6k4P5xkNBZ5DUyxKDplGQnn2SvQAAS5Qt4EmuaOJst9m4KPz/zv0dC1
lx43NO25cYmrRD1yunM26NFWFvEfNHnKR4EZCLbKgGtxuKlJWG7sLsG7jU3S6V/cNCxWSaQyfgId
YjP+WZTa+NZJOSy86mUMkcVZUQTlIuO6tebrgENpQ8B0uTQ6Da9/pAH06fT16Df3I2M6BmxWsxyq
aSDb6frCdIufISajhWrln3nGMiBq5MXlm64zOUfuXm00EL609bgNQ6M+KVnYLnQrRyQX+PZeLzeV
qpOeafkXpovvSBLHdc1JUI8a/+SFzl7rSYUoEwcrl8JBcP5gSDu+uVJ85hqhOGVJwzbPnyH2fsLa
UJZGFvYbp9K2Gqxu1g864o2moCrNgp1nsizrScAwI2yxM5jPQVfxy3AAQ12cbUb5GVh1c+51hUOo
4BWaEe8pktZtjFZXS1rlGDNRgXq0hkfG4h3/MDpvm+Uqxyg/fTNa7Y1TSLAOMagzGku7Y5sxm2mC
72Y3tteSCkPYhtwYilEd3SY4EY+jIo7jRNXKjgzb7NINBBJHpdk+0uJkUiyHjW0OIGchYjyL2ER3
XDU/tbCJVolxTsuiPSsKanvqBXLiFDx9Y3DGtD6uUFGFWBQIv0QqslLjxEGNYn6EbA/0x2D4OFw7
vaDto/bWbtRyaDRhCkOs3ksXFCNS0GElJFHpSoH8U8nwHaYlV0RSkuOyXXkVJh63UO9L19fWDOR3
XSE9YllgLuihcvZstncgaMyxJnJ78E5kz8hAnkOibdIABqqJTaqiTGCJX9hO8cBeAEeRsCwG5tmD
6hnOog9J+owy5vo88hm1FBpVSlHBRNUBMpeCtakyFbNn5anMDtsdBSPDg4R+rMa6U1ocaqtuIGLY
cl9yra03mTLGEL70vd9grED4AxDXf/cCsoisurBXrtJhVquH+r7TXFI2h3brJvC1UaY258JN0IwD
DbPJuT7MHxhrvlpabG67kDt1ok+wfIuHKEMa7o8sVhGYuExxCsypgIuZkke4DujvR32iLUsT9h5m
D3yzo2lC2XCJEbRzZ2vqePUa+162UjzMYLSv0JbIZHJryHRDQJK5tToV/d1A19vwox8WYStb2+32
mWTiG0+q5qwz1APE8/sh1qEqT5hFjbCAVVt0+sZAVR7p1rIl8wDUqBWckxTrz9CqkCNQejduF66s
sFeudswOGeV6/CyLj57MhgdJvgBuHeB1wBXhMumc3bENWIs00a1VIFznTsY0QtrpR6rUudvaRtan
ddVVI7sqbv2tMVGOrZQhTW/6ybWMgbkCHbmygyW0FVP/Bgz8FVrflTQg89BRm0+is5lwadciW+mY
V66EKX/Wpduy+VYPhYxTnoWqepi/yvTHfoO+yDummH5LV6GcjCLAx33OuUsJrzP2bXCUy0wptHTt
oDKPQLaplOf5os/xNa5WIeCbwIlukSkQliDfpT7N6ilHxWlA/LsBHBcv9+5YYztmPXKdxjoKJls5
llEUQC5g4FPkzHStvLjUlbTONJ+nLCecZMArr3MeDq2apaHAiChML1sWWl4sQauhPmkQhE8nUAt3
qslvt2TlpDye8p1KAuO6qjCOSh5cZWeOh4rKs8lJMlT0MDxTrWZ7D6tEaEDuJqnAjtdFr4hdl9va
3lI9vCZBZX6FdOuGeTJKhXEU3OlFFnjPapaPpxG10pa8zJcSNvkhMC3af5EBoT+v+y9GZecSf4m9
kE4cu+5p/pPn4/4orTy562t7LTW7feTL55vIIzYN1xynuPlDw0KRZuGigFJEEo1zH6VEy7l0HxZj
SzGbT9lJxHBUTCXtfOUpCGRrhXhuzix3KmYjBjWWeMAMgt1M9ZNVnlB8JnTij2OtHmyB6nTEdbof
SxfoE7Yph9UUy8594eri2RiHfY8rsp6I7IHCS5NMCAasCIs5HQ1S4bARNSqQREP3XCPcRYDtDxB/
pxAsJWwgOkYTYMse1E1vYK0vXJlgZGVXCfokukqBlFqGH188T03/inOaM52CyFWRwg71XqAhUoWL
jcQwwpWUjsL2zrHbaYPvOLKviq4gW+MZPE9/65tQIohmtjuEA4BR5IxFX5oP1eA8unCnLxXnRFyc
5jHHPMSQOV81Da0SzLE9BeKA+knB3GEkUGIEAXc3VPwr7gTkG4ni0Evlv5t6GLznQbx2cnOjeihl
EiW0v95xP/BdCiFClgX7hBtG6UXmnnjvZcwSglBvOXY+OAnD/Zln+II5kntHhTi+YFCZkMYVIs9C
hfc4+LLdjBOMPZVZsgKk5uwczCLPnHhok/YkAy3SXE/Rt4bDVhHpuA3y7rGpxGGIUl63jnKz74Tc
hMxuzxQD5S4Qxb6umpeciesnKLWl5y6isQAN40viZrrIOSOiGtaa6DkHE6139xVK2tb0Xh1i5+cP
Qh/IfyHZDCI8bKNYBBfOrByuB3nPTgK91Rt1Nkw33n+9fkXGz8K4LxiNcLZEoOXKYGfCf135NSZZ
NAK8i1XNucwP411PVhsRTuoNvXW8ga1QrtNuYBkpFRR1Zb2z0tG764A1JXiQzdFV31g3GAqM+rAd
HfOzqXXliaY+EKDpekFljmkacw9r2oMbZPZdRL6qH8u9RoLcAjNZgbwbP7vrG2s9iBEaMbO/MNe/
TTv4vpagsYhpvuqKhvncU0yOr/ln4Rq4y7mNb/PltrO22s2PO15hho5TK8dkJ8+ZD609jbEz0gib
fn+Clw71aO44T6P74A2Nv1I7pyIZCSiSHqI6XNDxIgmnUuzt197mIWDJlriyb1TXPhGeyM4rzbDX
ESF8m8jESZMz2KK2toqdwqd3yI4Bl8CyWjY5quZoNLdujC9yoSrhDyzPJNe4tCMoxUfktKUT00to
qnGboCp+TIAc74cpXB5ELrguIVYt5iY0+clNTFzaVC3N47wDfGVSz4s0Niz90Dn5hgRK7UKWIxkR
JT623tbMpV6YhCwW3k4va2WlBFW7GrFFX91K/eSnQ1vlOgiaPAAXvF5aq3HI1EfADnSTS729i7Ls
IDv1xaJheqc0iEIytXvrO598BToLtf3izJBkYzpbjUHqnruaCC8MuS4eYOQJGp2dDXBj+1bWiNhD
JUFTqTCYdC3lCcJ6vuosY8cm8x4hrn4ZB/rYWDdIC0RIBYZ1Wr1LDQEn+dZPGZOSegLhj7hZGalz
dMb9XC583cw4yRVBdorCcfhwFGXRDFqIPPldgkG7pg0av6aX9smretTVzcQJ86pTZJP2begSRSY8
KDi30K7QOBYOPyh80jJ4Ify3QWwC3CO7zGfYTPrJSm+q/m5eO/EFMWUIQ9CCuoKRZ2QcC3Dhlk5b
shaE9SoNzHXUusNrHwCE8lNz83WvaQ2u68QwXgntsDEd6tBukhofSs0MdDQHDGKK2+36VHttgi5c
w7wAb5s0Bzx1HDIkTi4x6sbB19F/5IOOH0+hsxQGwQ8utP4iDJXyrDCPKkSdnJ7PXtHMZidEipk+
MsDak7boY05MNU+7S1PiriutzO7aXSoI0lMYS6xJ6ERp0BgLfazpMehmihFRKDuvpVLOOgVpC2Xn
KSc+C4Yez0VviHbV6eBB7LZcImLoL5ZTHKt2G/dafSXjIFwWQeCAruaklOCXma/WvBTSEBXvsaGF
K3daGTw1wYJgmc0h6ifScZis84lLQV+lRd86ah9SB9barWZ2MW87d53m+qh5e/9SOxrksRb/7HzZ
Ilxla1vfGUOfXx1B9d1IfZ2Glbqz55WqJE2xYGK9KTS8Oc7ElG1zGw6yKckPcNydKFOSUJr3oSZV
NgnV7/NPVTXT3RpqTBOejtwzot/mrBXaOvZ4anNVLffkZpIhODgfsjYe9cZp7q2WxyDwfGa8iJ05
jffVFW/qBM0oL1o77LU8tbZGb0bvQ4XIMUgj/Kldrq5lE+e3IUVwFIjGvDSt912BqfnewyVGyyC6
rcrNsOjKPtkAvAcuMz08PSUTxgC8pGEhl37WxfdRTvb6gEorNavyrmqZAKqJde+oA1DNqTNMFssq
d1J5atD3XqCRvyvCbfY5gDKa3MTONDlkEzJaiXgb+1NEpCodNI7eesum3XFYXGn2ZM3xnf42XxpG
lCiwSJ0tp0k8EcDNLsLIepQRR6FQGsou0cIMOwMHLpdS4KiY2dkvoKf2VXVNwV8DAePFEicy2RrO
mBlWDVzHpRnqxT5RQZ6WIRz7eAI1j7h78V1Ay4xtvkWUoHAxyKLbSw1SRpvGuGOn5b5Q7TdAkfZD
bbIoaKk/zStBsFuVysICLeZQZL6FQaIwUOHlLuNs2L2DmxpAVpCOEY1gcda1xoXjFMGpTnDraWry
bA5V/zavAAyv8mOP43fdFDwZg5G3K9EigK41lv8q7J1VjBEHj58VX/LEbzlSs3bFXYl8XNfHAyAl
1mQNxR4Rc32LtsJCpIBBPcZ9nKbJKaiDEcbGgJJVdrd8MvGluNNWqpPzLVwFalNXpGsnwo/kZ2V/
Dn/WLKZW9N0uh+biBqm9TCMz2YHbxyDNtrpwsQ7fG2ZxdhEE6H2mXgz0X8sUX8+Gl6ju6FsvhqJb
+zZl7XzFS9/IsPbjfZ/DU9FiWJsxFZxKx84609vEsCfQHDr0Z9Z5Web7rBx+0LWRy0xtS2Jxf0AH
RsvYkjZggvgpHcVdeza6K6bzBUapFCu/rNgtPIL3UHd+I+1HbPs+aPF0kmEoYHQhNOCG6u5Hkrru
BaazTdZq/e3raqUtMepzMaAXDVYZIAEIhVqD+yACHHu0WXxhie9o/fecCaCd5Ea6g6Egj5FjcBSa
9l7BQruqOLqv5/0Y/xTfBGel2DXIWXn0qC1NZNn1G9m/2t6fjuPCrDG5VgrC0dzCYtkT1z5wa9ax
+RAUJrqrweS1q+iopzUP4HcpLkHtteeyQFPuwgKYIwlGg9J6JDl25wEVWYD5YfJCsWBo2ZUOmbsq
XUylCl+x1tXOBy89UbqEd5K57V+zutsZtXIH5jVk+tXCJwkQv+Aaoq0K4DZXEuMhJDkL01FJMI6f
NMu54Gz98Or4TXWSVYFMD0HWfi5Ss0pHvCqDh264zvd66uDa7boc7k/YX+mS2se5RAVKjRTMInCS
gKUrT5q6oklckmABmL+zFTbEySk2xyoyDTXWSo05wcVLc806f1X39qPOY3RvtIF5xgxwXwq12be6
eqJXmy8bBHeHEQIc+kWlOjamfC5kus7NAYt32hgnRzO/Z3bPHTEdoXTCijBmq0doDeWxIlWywnEm
DbqRIEaofIQP77TtD2nl3ExgKgTrDmKJnY93q1VOoBeDM2w/GgmI/9HLmZhdNDykQakaF8TwLSrR
SNkT3mIMjXny46JYfXUIGILZYNAuYa0+B0MCFLGNq0vKfPdcelZ96L9zM2Zsaa5y9UcDM4U+Pmst
2nUUHCB2rQaxWSFrbKQ3WWLYd3AlyFhbtQ6MBRRe3rFDoYqaPJ7e2VChWOY3JtfhVmeds8Y2YyDE
6tYD2A6zjJVbrBm8LY7lLoPerF7mpX2s6+eemDby6tVrj9Bvmai4SvMx29emqd/nZEGtLaKxwc7G
+kFI5cPJxMsYCP/ddBj5pg2gHtQ1j2gDihr5jQUL+yqK4onCqj8ZSVtsPcIdoPrRJhpCIC6qaLu9
VhmLocKFPSQQO78OuEoWfFd4Rl/SwhkXQVRZZ3qgoEOH/Hsh4u4yliRuR5WPfF5/sttWnush8W8Y
Fe21FtMba0Zb3opjcpq3j86BlPO1+EfW6G31aTTn1FV8nv9UNbhMWxyZO89vjZtSZi+N0IJvFRpS
u++ukYF808W5WGYA83nRCj/XWQ1Zb9L5g1/fUe1v+IqNyYFx0toGR/yFO3pD2a6Bs3PsfcU/Uv0Q
8IDKpVX3/VgG99QC4TOxfm5YiGc7sXYB2DfdsepxodFdlSRBLYdI7U+dOSBv6GWPfq1+rBwVUktX
PGBIYY6A1xSaheyeacFgcS67fegBnJnvE01iY6/7lVVEKWEKMSDw1jMWUSQ/5lLKCMr3IP0+/yS0
S+pDarAkds2DH46ayxLXh2d01luaS+qKZHomBgoDh1RCBjPSpD/TNuvPcwOByS4QDm62RUL09ol0
7Z+FyihOanV4GYJ8LnsoPBwVAp/dw3pk/XtokS6t40hpN2o/tvdfC7NvLTUdZ/F8cynwSWMU+12B
gx99ry73as3pAVFT8oh12uCA21GNDu6oLTmSyHPaPDFbW8jOo7aN1Ve/Bn1u9vkPa3oMI0RMW5IJ
SPiEkvcAA2PR56V34oQFhKtly/aLfW/iyksK8yWWnvI8OBwsfN5NtAeRe7U5isKP0+THGD5rxPD8
GGuWEFFH6b0zRJSlxIvv5sVRdI73Qgb1s5X18V3uW8odwLG7Kuuqb2HBmB0LmNyoWC2+BU6PkEwR
ATipjroREdm0h6NLPoeAsIa5QJs+ZABOBjQb+7kMFBr5RXGqd2fFH0A5ucWzgxdk3mbGEN61YTSl
sogyYgi+4j4cQ7wUAOOS0KvXbhygHxvibGNWDIUoINdz6EVcl+Yh66sHTc7+B6Hi8cJw1+bF8T8+
5AmJBYJB1xEl6BVVikafwo9OJJep28hKWZwHgLNARFeOx+By3hjLQdEunMbLXaK72jJhlvdJfBfA
sqEEN14RQSt92IkOY/WTyIyAwbJfbkOXtwwfTHfQxFRfVahqMzdgok+Pi/LJyJb2GKKKoDNtH2GD
uVu9rg+tHyiQKMl4SzlDrEeRMrbKMScEIo+2qUEPIss4/HtTWzXszIz2VHOLyZzcti7fzUJFt9Cs
vL7R3squomx4eb0MXtMRMpnSokOkycx6o9f3YVmeiXUcr8C6AfPG+MYDVFIHppnGI/uOt3J1JMeN
a9JX4cgwlz7WWO/kFJtuiaHaWdBMaIhgFcmk1e+qDstHHrf1sRkdfzXZOTHV9pCnU/IS0MW9l5nS
LFuLNin3WvTUxAd3rsyxcgLtCW0oQrmB2QbyrGyVcZ9nXf61wyspUtjaqnCKaurnfDNVFgS4sOX5
M0Vb3qVt+BFToq50mnAsCPpL5Plwjbi07KyrUBf+twHYlK8P31jPdr5ZhksZCfNBl+NjDIbgQPuu
fEBD6h3mmy+xwFoVefwcaaYGXR2tnqq45rYMkVmhFG408cOK4h1MCAyN/XlqFX5NJPDMwnnMpL+v
SkNdeS0n4SAa6wvhp3eOnkV7VbY2e7wjz4YD/gbQrWuCTWtJolxamCwAb+jVIgmr5Gx4SHog35yD
LpP7+W0oFQTfZq+emKAxl3Z0TgdkmoNWqJaBanhb0SXeco5oywMOaLQQHuFD2VscEP7Sqk3cXlSO
NoGXO4EvxPfr5L4amVMFmbiTVmr9EFZ5aXRQKTUNuBXnziWVmnbjGGrvs4xDbkidK/tIecwZ0i/S
HnEF7NRzlDu3Qm9pMQa0wOZeKoxDP70ZVe+vh7T9AcRqwmjWxDD5OKKQUXXIrYlmS+L2rsuo2oH/
RcjMhPbkxV644ZckjWT6Ho5Ydrq3rrxWf6IG+REldJGRwI/gNijMBXHH28Ft5Gmu5746C8VrRqLb
fWmQFTTZ2JVEO85NV50D8NT8tDtz8vqkP2lsNqjQdfc8dOQHzDfZfCqaV0fFIAi609Buzf8W2QUd
l9i6Gwv7pZ86+QaRrHsnwi4JAnhDMfDMMNrhIur2hTYceIwSSvj8Vy1wiJ5JhJiYiN8jeIQvDUUp
bsrhgHTviAE3vVlEx9xUNvv5540OSF5y0YuVl4ruZgkzQJpEoAFgc3LXG1J4rHAI7oM0v1maj6kw
cXm3qkmVK6qVsIJ6LYc226K+6BaERnxDKo+baWCfn59oszDPhU52mDKSpNpYPzwvucN83bDp0wTO
rWNut/pLNqb3WIBh3XZ2y4wEHFgY1ejYw7TYm0P4HtVZslfhyVxqD40Tu8ce3yloW0H3g3jBlTTr
n4KO3L2D23BRRbpKQg2dqPktnH+W2RJZ4FFdnHxbtKf5T4aFq+6r42mh58YuU10JV0WfpdH+LVL1
EbaKd8442rEuMXKYv8JEghfFcDMcSeUfkP+G6AqnaFCPW6VFjw60PLhIHtwtCQAopqYFzYqjtxEd
1hwnNRK/UFQR2X1IhL/Z6JamTA9qSC2tdvNLThgA7TrrIIxg3Hw9nnLi4JfwV/OkjZbz8o6iKSdi
WRbHr2xXJJjGKcg+S9t3vgs8xJscobxGpAxooWjThVp4aJP+Ian6Z4Mj5VzGpPEwXloFZXm5kU1B
DSp6/eS32UgZw58TjXlp9BKDZT4jCnrvdDSnX8eU3CXoXXOD7pYKnherTr9FGlJ2K6BuJEo83s7H
V0y9LkcCu93U8YOuEE5RTBiv+YlLKYfxxdOmH8q7loHAcTCGjwDT9g0bk31L4jHYV4YK9zjq33IR
n0GtMFdQidPgVlXpcPLBxEl+yZqeutddaK2lPY2OuH3t9oajnXRYMi3F7qVKjfLO4k5Zag5RGnPT
3IjRjndslEHiHBsOOXRuYHsQ3mpd5yjPf/jo/6v8hE8TDzJLq7/8I3//yHK4HLDx/u6vfzkHH8TN
ZD/rf5z+2//9sj/+p79sP7PLW/JZ/adf9IjFPEv+/kv+8G356X99dau3+u0Pf1mnNXjKu+azHO4/
qyau55fA7zF95f/vJ//0OX+XxyH//PWXj6zhsM93k0GW/vLXT+1//PqLQwLyP/ztt//r56Zf8ddf
fvvX3/7t93/67d9//6ff//m3//nb//jt3//027/8/s+//zf+8X/99t9/+7e//1afb1X96y+K9WfK
S0sXQmUcbBHJTUJ29zl/yv4zTS5S2R00l45mq4bzy5/SrKz9X3+xtD/r7hzZrlm2aTsqabhV1syf
UqdPMdYyQXWhcHeNX/7Pi/7De/sf7/Wf0iYhWi2tK77xHwO6TcNkVKZZaOcsZ4oMd/4uP9hqjciy
DFD5VTFyeubQWmE+XuJHe1EyCmcOri7znGKt2/WdFnD4bNMBxhdPXZZjxIAKg3y9k6veHDgWJkZE
kjeeamyxooxPeHpvOUoGBqD9W0jQLa21fC0NvLXFUC4oMPoNR18ykByxGS15wSWyKJpPenF3QxX9
xF90IhoTu7mbnBWd/0bD6Qa63EEbVC6Y5D+6eKgW0AKGRdC3e+rOV2xQh0QYLwAA9ho5MIGqM6cj
82eGiDjhuOlt/3stCLrxZPqqRtmrCiZrNX23YPjQq/L8N7fKX6/6315lbXq//iZNe77MFvoP2zFR
EvOWTunHH2/sSZI3Rf0vaRnoMT1bfQmuBGavG09PO4rhXJCkYEEvdD0SKGySvHQfZ6w9wiMr0p+G
x1kIhObjdC1Cl4sb2Fx0N0sPotBeUpcri+xtWEI2Z1z2aBfkPJcmZbYP4NAFqJDkBC4lCfsJ/w/c
CkghEoDHhMyyUQe5VDrXsmhoC/u8/SbzLsIeE4Y1vMpciT/i8QWj2yO9+p9h6z02gf2koh7vDMbp
foP/v/6m1fLJKxwKR8Q66wDyKXKhp8i8sVq2dFFH9Jh9DhZLjzDeIOdxJRYgU3YrlcPvIvHR9uot
O0jqKZcyxybQSO2smq9lhgEz9FAEOc4b2U8gM3wWTryazKHhQ/VNAqqsHrZA7Mkj3vn4NCNaBgvF
dR7Lhjd2ZFIw/cFIRbroAMXRP432em91u8pJXigh2K1CfpfS6tGPms2W5RTjkRG/ErrNzd2NB6/I
7mtOqEQ71t8703ltMomPP7s2XXozuTb42D711HlMYexpffZYddyP3BEVsiEFnwmpgJDnuD4OWgpD
p7XHF1cKA/DRVxhF+yMwCPuxB4lHnXybnypUCa8wh3HC97hvOAxZIelt5KXlrrHEErdsCCajZs+W
jhPQfTDkT6vlvXWRFi1SF7WWUuN1n7qk3GXTfY3M/6bFOCNRUeNyAYEWd+/mYFck4THSolmxGwkX
wyjKhRDy55DSE2n0p3L6bZqIlcAdloFTvqCSRncr7a2VG+AEvPukil4DeNyY14lEFva4UFR+b5pD
35DBnt2KS0snkjZDdGqA5qOYvG8pSRTvobJwSYSJ+Dn9AkqAkstggrWoJZhghAadEeZrJhd0DSr5
s8hHgk3r5oHWKczjGHalYWSbikieONC09WD2twi1L/MuTkkKTbem7c6FzB7me7/VuDQ6MxJsYIRB
5kfHV9/m345hzut//rw74v953AGY2sIgCtsyNcTLf3zcDUXBY9RkGrrIcG93nK5Tmb65ToKyRNGf
+kw72SD6I3/YDLSnNcLkFmGPtThInRv9RAmBNXyzdXfq9yoYLGE9Z96IR2tsSPzJ7s17AUKcfMYI
GgwAHlucShPlb9jSA0SCocNhtFX1szb4kczIbtNXRf+buTPJjVvL+vyKmGB/yWl0CklhKSRFuNGE
kGyLfd9zE98GahE1qEEBBdQasnZUv0Mn8D2/TLzEh5rUJBtbVgTJy3vPOf8O3QozCFKdM8wSYniG
fvA996M90DzvR7XMW3/IHyfc4Bf3Bjfp3RBOJzSDp77K3yKNqlmDrZV4yDvT/A1gYqTP+ak047pk
5sWMJFMID5K5K+HaekR3YZCGvHY4BsLdV3pBQhDKiQUzuIjrW/heGrjQhki7W/kYcwzIkWl/2HK9
jULaarjTD+Ab4erK1bvQFv/6URn677nlsjUzGFUYGRm+aXDWyd//YWvmtpnxEnv0dJV5Jd35TW4T
wqVTFeAjqLzrGNHplsZrxoQenC4/1O1Cg1fOn/RqushPYwargc2lxcbHs9nXJWbRfI1HGJaZoswj
idAx9J+aSt9c5e0NzX4LC275IJ3iRJqNeNXCHVRPLX5MVmlfwUqJIWdjj+vifdKwkoOHmVflm+EA
UOKr+oIx6JtieLs1VP7WWepWb9S3zGUN+TV3DxGRBgiMdeFECgkytxbFFQFW3EAKDQLG7dux4JZC
nyDX0TSvbdRtSjWcIdmcTY8rXf9micsnp2jPi2WeSMmJUCHJwAuLuNHFvxsZbgFhE0YRtTI2/uQu
lMaZMapIxPe105LGmBTsa/xYP7pnc55vofQevVTBBqLrRk5TbvWEpIcAR243RGIQ1VfMzIYNNbUI
44klhqG9LRzzXY0seSCOBTQ4hdzkB+lxQcrl2Ihr0ir91mTpw18vD0UN9qeD2+HsYHEYFl7e+rp6
/rA69F6LQ63Wja2lOKCLGBGIh+LAOy8L98glBsGzWN/0MVvkmLjrEPe1vnQlazrkyK2CZuOaxjVj
AyhT/bT+pRHzFnYJD8strx2ZJY6uTqgT3uQn+8JgVcz5m5bxEehszY1pw6EnnCvts7eqs68gitd4
9M9Wo86lAwke+65zYnjcy5Sb1Ws8a/kC5WxcB1M/WRELFMyXQ7NQJbFj2mEZa1jufFI3XNO6o5ZC
ErzRCu+OLCT+3bytYF5Bvp6OhTUwNo1vlVnwa32olLDZbscRKro5iNclv8TgP8hPlci0fh83BErJ
JqBZ1W52kYmzrbmSScLmR2DA9a8fkv+vHpJCUmFLfa0M0/79FZ4LreVKGnObuIO31wKygyzjoTOK
86CKt1aVb5XJOuvw8u2Q6mwNm/UYm/d5i90jz4/X2sreZGeWnzeWCpcRYhGwIiJYBNkX7sTeO9OH
3YIz6kYC0HcF/yCE7IjJByjLF1jFz37Q85e8li5BNVin8gy0IP1W1hjn8qxkw2diygvpALZjMZ4a
+La3xwDSidzdMuZfle54TX3n2svu2Rn2uQvEZwHnqflmrrtPsdscTR2/lVbOlB5flWHcmWwY0ciG
wXj1CkXsVKDrKcbk6rGbGQ5vOd4guyKF6lxl7NlzO+JtrGEckGEj4ozbumSnCTSebhEPrzhSwF8N
h0/4oKAUmT3crvT02wgtgRbiXp4flKqzbNiqXEAY+mqD5PfacNZNJds5Mr5y15nDKfOcaxOiSHuq
BxbgXz91W/1zUY3bvs8OTvil7WF+8Ptj5waGI2FhWK/a5Xnpyle9zl9x6znbeXmmcbk2EdSHQSup
5vJTNWh7t7o69sKwsTgFPXSNqEJPjTwswTyEqmFqCNKp6+4axLfIPz8qM6/2itG70Xcv1CxYGeXh
jPZn3ofRXal3b0ldnDQ3O3POU4H5z6CpC7VM6fotmDpFS8038Mrko2jCD7juVNESNEdsYWoz8/dw
QjYiXEZjf6OIPkk9T+26aPTZMsmkz3KcyC2IVn5fQvtC7R5AdNK9ACuatS4zq88pscQm9oCayp66
kCz6un20Oroh+7bUEh1k3GO+z/MlszDfZcWYHvUQd0UbJLqe+1fTKU8x8tK1YrV97kI1YlIy4PPr
OoSvlw5EbCYIeAxS3ncUFVuvx3iTcnWyiUdPw6vWgVNpX2CPHiNYR3aD0SpjTkKWe52ZP+ATRuhc
GP4M3sYsplMR9O7djB59U5MZNSLc2GL1ymhdu0Y9+WtC08Q3OKljDF9dPOr4VsFAN2EV6OWq6btG
mtqghwiJSMbFMrbae0hWtm2DzwJcpC3xU/rGpmjmKKso+yJ+G1QMmk6hrkZIUZfgogwq0xIhlIWP
wX7tK6q8PDqDOqUzJw0ACP5bWfmigRDoC8Od2CTUioaWlVRLlTmZrDnWnlcVr+5EjexBmt50JFgE
TvoBvA8mkRrDNmkvQ6jukj78BLvumGrVKYfJQNjFfelhJBykr7jNfHSTdCGZcdek0RdDvvMUtl9z
17ntk+Kmm+PvWgcBhKiTjR9TSMGNhTGXvGLajXiANmTttBfRcM0zLZ+rbuYPf4agraXQHYmHh5yy
J7b6Gxn3t6MdPUKd/3BjiCHMnbDNSJ7pw/B3klZezK5xGIDjg9L3aBEbQsfHV0Kte5nadzeBe4kw
ctwlDVdi2qPaUIrztLH0Hd3XLM9fG1ddEK8cpboPeL5YvNNtaOT0/SDC5Oxy1zQ7O2VReKi5pUmP
7NLvP8gy+cCzUseo6GvS5V+iwLus6wFrtYMj6WE9LBsVLufey19HqetjRVMjj8Ya8881VG2yPVNU
l5hZdx1xjRmOb/sYDpodvmI7+xED22z73Hke++RL13DNozxsJv6bbDa+SkuzrjdpvaekfJlEWis/
Jr0bAD0BPA65g+UpSuPXrPUunL0XVB2XyTn0ZvEc28kREcceaSe9YMBjberomSnVdooZWheKu7lI
E91Vn5WOB88IaXeju+9Da3xYQXsME/5hndO/yu6iOn5e+u/IxpdzXtDbyUX70MZiAkVbdGhFd9Cs
9DNig0sZQMqk5V+3iEVBcWuz4nWSC5yw3Z4VKq6GQ22y+pdYQZUOfXzTQx+20ByfHIMme20m0zh9
6ZhJ8Vz9yxBnr6jSaK7xkyI7zkEI/71q28/GUJ61UmcGpL6U4X1ctF/l45AwnEdl7ScP+23a5ksI
kwDiOkljGi8KPjgfI7867MlsLRGM7301HRMUxBUUYfoGrs8LgVcmXTsnzvjoVvJ/Ov4Y/znK2/DD
m7VLQ5YGvt7VpsoDb4MKjANce5EZUE3bX6O0hvV1XS+fuNotLAEqJCu/T1JyA3rxeGKZTZzG21qe
brNEHzIRSnUmLTBccEcHNJqfSSRmOzeYmeAG0Qoqa8/FK8ns576pz858h2HaGSXIPoPoqfzi3A6M
ndBXy4qVZak1QDhx9qFVvIxM944qQ4vcVnwSv4NVnKKyNVR2lSEOgUp4oRc63uZOugN4UyTbWOcI
c5+pAvZJmSbvzEEj231+zOSrmhaHfzi0P5DLyreDNDPgJKKOYBM8nM7c/5jE/qgPcNeA1fzgLjz2
UqP7JrIMUx5SozoqvkXnJnmN/r1U1qex1c19jHeeFh7JEt75dlPcd2io3UqmBjzSQDZpWRylu2fQ
BwDOg5G9IzbS17HHU4q0U0KBub197F9kTc6cEbJiWnHRdhZYcCSH+umr+e6MVbIOMtaHbGLsBxsm
PPx1zWD+q2bPd6gScWd0Tfrz30sGXJWbYNE7U0RMnOF6uoMlQJwsBm/ltLV8wGo5umdGAvqYvuY5
DuWggjco8rzd+lL2JZSioP/chERR+U4X76sR+yrGPfhYEcPKMoW9zyFf38zQM/7dBejyDX/N7GVI
vbarLlbJvq48S2HnrX6/gsUxbRJuaFd1czmBBQG8kneimfrVxu29yujFtAw/gbS51NPTYtBjOAu9
YDh65KO0UMcjGTRINVq6+h66xk4qUcLPz4H+lvQ6XiMgjpt+goloLdNFCsrMTWBZJSmqdxqXMNTc
DS/cbq0bFwNMn0V6tibvJugfFn0m55gW1BgJQrRdCsK1kSmoF2U+Uzvdk1MzlqjwA6c24k7ScxtU
qWsnLP10bHJZePEjX4zrnW3x1k+mdU2hZgVIRfwxbw5LRcUeU4k7CcWNh3t+OdhCuahfdC96QVBK
VnRb3jqTglpilNuUBqD2HlQX3TKCYgpIfb4kcNUy/SOshFOz6TQ8miyr/8hgRPckOrrjTBnQfJ0H
GgbHReiq8PNijMTXHzsyHhl+2zo+3KpirqTZVxkPzMHwolmfZeqyzmwMBxMMo//Bm8lVuXzs2nJ4
HjYVjiKuQqpv0qFkMuU9lEFLlYcdEL4md35BCECLzGZf1skVNwuze87S6V5ukuq6vZO7Z8HZnCZi
E8hBmOlYOgf6kLoNAFa2U4LNmj1QlkaYcbE3MfENnaO0mR0zndnI4SiptTfRJusaY4kU95+Ig7+G
ZfCt9h5bahxkGdIaGNXOjDRGyqTxIQcfPxEQdCkBrPajq8EHuNQ8SMcs39Bq3rSKRECeOFHtoOaw
cevyIP9/nLwHr2CMOzLTIU+Ga2aBDOlD5Xwpc5g8DmuPypDIoMI5+1bzEunurh644W2SnVLyfda5
hSbdShCzajKdZ1NX+jUMERjQx1PtSmNtQfeQ+cramk7DBYapB/rOvYZ3uAnL7CezUfC5ojzbNG0E
37BApI2NCR6ZB/tmysv7kWWXuWy+eG/+ei8S27nF3nf71xuTJa/tn19rHXxA2TaCSuPPOIxujSHj
c6JbZVi7FpkZMlTPNn7NjpkH/WgmdWtS0664zGCPn7zBfQhN/dHrzV818jjmErx4X7XU/Pg8n9a9
tPwSAy3Bv1V38DmOidS29oBN9ZR+wPk5WSPpJ7m+aeTUkA06J5OyDKCA4Ml2nHz7VQ7Qf3O9niAe
f75g09ex9PJR2/m6jFD/MFgpLUJYw8jlk6X8S5MfQ0RKt1TLDoepkuN+Hf43UXAZ+NrtbB/Rdb0m
ffwh1bUcrdJUQcDCyH0/mi/Q7KgZKexRmpzlRuFFdQf5/bYhg4+u4FyHIYb37lbwEHgLBzQ3JpT1
0LgRnVox30kluoJAUmg6e6fuP/kh9SY84ouVUPINDWERCx/jo8h3Kv176GQn6SaJN+WOR3Bf/PqZ
HO9zhDVRGto7GIQ3WEVX+9kLLshlLZQcju8waS0Zz5skRCad8+jOCXK6lCJWmsay4n8k7/Du6ULJ
OFxRtQxt3pCYr+tfah5IRlXQyXG2ogc7yd2Qy+LQiLZTkyF+ZjRTOwNH+MShzx7zEIXkeUuJY8ck
MzR4RyEgQOTWso851vMUSo/QVHAE1hQ1WUHJXQwNT47ztSAPez6uzdiBSb7qUYp6qDJ2cFs9QAd3
l2OJtPZqOV078oJ2PxLVugm0+KNlWIfGGhaTyjxmkfiI14u6wVeIUQ01NSASyaMWaFgZsgRQ6b+o
CTq8TVnXGxTrGmwER4vu4i68DfHt27ktDpOkxt3LyyK1sbQNZLBGc/XJpMIIkROW+buc5NJ/O1DN
kc6gzaOwWBuZPORYke+G6DPdCUyUADxsEJGmT25PlgbzbhyGmwyaUX3MpAREms4/lkddqmIbuyTQ
5YV9Xy/OR+I+EWw6M7Dkt/oma5WOxgTGWaE0V1I74MN9y23clG1KTWmUcYR6YvB0ZEY/7pZaPkDK
fqkBdWIyCcHZjkH0PRBQxx3CG0iOBLtql7VLXxtQ/7lyqnu7t+Ckhgcv0+7nuLwGLV+zRGDFon8g
qkPehTZwj7J6o4GPCczxmg/H//w9Rm6fXLf5ht31MfSlY+aZWAvridcGj+ifpKKZPZ5e1XBxphNU
qIvFe/mrQ+ZHFa0cq+QrpdMicNIKYg11RYhAdpbfJd1pxH4zE6JW1O6jZWE72bsjETfooLHzG7fu
6NxWrnbXhuxPUit2THL6DHI8HkjZEr2CT50zTeYs3D8pOyMS+w5rNeopik3PK+1D5lsPWQZkpFsT
9scKEa2id8I5KJKc6Lno8KCvb/SQ93CWW752SZqOqNTyfkg7Kh+tJdzBWG5Vn9YR89uJbHdgYh1F
KhlHnKtsk7JTVC4/2EbD2WUuEhZc+ty0Xwsdf3ApjnM2qLVrWjsIzMXJtTJrJpBw7YZfWPC6HbtT
sxzY8Ll9M5Y+dRrd5DK3keFCQg1v190DWYc7THnfB/XuM6v3QqzEaaoLnnMg444nRr/8C2xHBb9L
aUrlHo3zeGSa8So9eFfSupXsoXEdPUJx/pTRfYRW/JGyYRVz8V5UOXHfsGjxOWpiJ+ZlDOLjio1L
T2WzIDgSBY1YGycjN7/ZPeWUtGWV0SB+jDCZ4DxlB9e88k3FEf0id6jHb2bvdMPNerXQwimm5T21
xhcKgZ920PB6cK360r74xXMd09SsA5XCyB4XUgQPDYTBonNoERRe5OvboFXE1jJ1kJHF+ijR7zNr
SfT7YQ7OstGhRj9OtrfFa/Xjr8+vdaT82/FlO0qH1QHO54Eg/Xnk3DfypxblLExVVgBrxlXzczvl
NzJfWEaL3dc2rjpxwC6e6c0TLihHi1A3Dw+odcqyjgxk25PH1OTJYxCS0K72RU0sd5l++Hn2bw5d
51+duR7tpS99A3Dgn85cAptjTKVmGL4573mUnY2F/RXeJM2LoQEU1t9Vr20Lm/Sq5sP189N0ERZH
o+yjKwNSsuZXHkAD73mT9Sj10E+YA6cbZ9A6o5Hzdd3M5U8Qpd/G2vxQ6TwiW+/v3ay/rQt1dOv8
JLvSen51foJYhP4qhu50zNJ41xXGo7xuWgqZX9WPmQmaG3rORbaAtTlX8m3yGkVNbt2u3df6miWW
uoMyQu4Gdoc+H/rXT90WIOG3p244CtKOrWzTNWgj/4QVxhhzoTLjVe9M++pAGaygpvQljYpAQkGQ
ffXzb57j0hAl1GQMxF1B3FyzQJ467FbsRzgaVdjhBUSlO5svuOa/DCE2xw1gDF5WND2kNKz9gCaw
qSANYr219kwCLwhORAG6ZOkPwQ3iHty2nSRVKxiOtTEDXqTmFQTSJLgSzz47mreDYH1eS/H713fE
+qd21MbyzoKFhG7CA0uVJfeHMm4ZSRdS2mBsg2Am6cq5ITqULdYsT33Jiw+Egb25dgnSGbYLTpuV
mp5+zXNlNIamEXWxfZIjgt6rxwMS10OkqshejjClL/ocs7V4FbxmKCTI+AA3HziMVp7AGDoYfdsv
TTc8YMdHXJ1UgFFGkQI1P6iz7SIguTmBH4Me/ZvFYPzTLEG2AK6Y74OFg74ulj9ceqw3jlHOPv7t
Y/JuaPUFDJTBTrnLeph5BUXRoIBeHP/cEruOhclzGnImOBExDIsbHSRU7q+fhuH/E/GA72R6/Dkg
lK8YHf7+OJKeQ9NDTbGNh/zVT0m3FiaPTNQ94sYGkjTXQk4ISJgzfBCWyxxQ5tSTGz764fNQdV/L
GCaSjFnL2b2QI3iOY8wpR/skExEZdi4mDiTeaSGrnNXJMKjWMiyUSDP6VS1n8YcxEPBeLFuc62/1
aaW8BPLA5Z/PHoQ/930twtYqZiU2DZp5xyR2F+CKJbVTR8/hy8BRNh/5A4/4LkDpDkVqy4a1lm8u
XKaMhPhNbAeXDgXU1vDaT76mHvKRUdaUMvfM8WTrMX1s6GOlL8oSJPJ2w8iCPVouSeqtdYeK4/4W
ZiXTnOXXyHUtY/pCthqrNcl95pxb8RSpwtryEBoIFqSExFL/dSH3MeIl2AwyldbIPlCe/rZSh0gf
Py8lRoUcDeFCtyAwS+MkT5RIj4UMnAx//JbAZkmpwEDrjPtQ45gb3WNiRl9RhtxWQ0CA23R00pbj
1cORATY4t8iVB7UOLwtKS6GyJHN2jiL9FuMl0v6odudxlddbr657BAI9Gh0aLZIbdutM1YTy1wco
7CpBNIATZcSrttLDoEb+sMLyw3HSU0QPgKfJY68N2w7m17poIgEeMiv6PEftvYzz05Q5Sos3rJ5/
FOb4bHo2roaU9zJntXWotln9UDGjFrhnrXBmK/1px/avYfWYFVtipgtIujk3yt7iZPBhj7zvmp68
IbbHmXmtbeU8qYPgU1SRApmHNQI4pltrA0se9muvM8hfpDcyhC1Wz6QjObdD9A8anKIfiAQxqBF1
wEb7N3C0rf9TMw8kqduGgY8MAk/D+NOMjklpZtsMxbeyDyYJtq0c8QEfL1W6NCfSBgj24qQ0NeOd
A0hiEhxFytUli4rTnKVnIqUkXBiOUHESJKvv3urQf0Ji9jrJ9F62zNoA/suqTSPAkYAWMk6Wd0WA
KWmSyb94xJ4QOFQwJtsgZHxKmu2kE53T6U9R0OjrL+r2GYFQsnJGcCpynGRwi6XXhwCn8g0wSbvA
6JTtdH1vC15USaUQSPNX3+1G731DaHLkkvaz8hajBHQoGFIMs5hatzg3kezQvaVQrlF9569k0hAv
NBm7qluOrInCARwXzuLAIGf9H+H8qBnhtzluXm1mANtqkslA8SqrOLch6IU0scbc3q2ts/Qq6IOA
h5S2LvRq7YEpSFKYDX5Q43HLxrE+eVOqNrd68YGoN3VGT/r5JxNgynfBCaTfl1fcs6pzy945Z1Cs
ZlJqhCs4lsmrbE5hhBoL3uW6SclT6wsGobHaW/UnjDUvhhsfsyV7GtRs7qVbwtoxX1eEoj1kUb8Y
/bCjb7joY/Xrrq6t5bolosSDZ4XrZelnr2SaUhvhsNvKjiUgnEa02lBgxsHQCoUC5W2UPqDsQ3Xj
kRXK8JpCad2McxBN8WnKpYRickbnkt6GGWP5F+A6kBaQCemRzTx58wh0lV7ZB9RaoURSQ9qNirIX
XryCinKrpPWSizdxJCZ6dCuXEijMN9efd3X70bbYxaRtV174CuuZv7rH8/9R89kaf4HRNdMVXgws
lSGD4I7NvUs0ASTY1rhPcuystGNjNh5jokl+tZPrulvhBWkkk0T7aQxYOLcIJmrBA1kX8k4MevDc
+PhCZCf5chi8nRXieOafyT1D4c8e8Iy8IhaURHfSd1VhfK9Grk3IAx0gXTWfGjt8WQnDabuaruFc
kw1cUibXpfOzY0mKBO/CYDI6wEVMe5YvPXbq2jQDox3nm+3przPHLLwhDkgn5pgt7WeZMujEH+f6
9/8sgpRHMkOgff81A3FCtfE/ydfPfFnyQp52sr0By+Kwdl0wwk5TyAswOxeo1ivNOl2ST52t3fxC
DMFTBG9JvezJboZ9PAaYV+aXRqO2wkPagd66eNp9PeGhxLBlXVEGYPpC5yHArCBYOPf/A7nssB01
9AR/CRoYgYGlSRZ2RNBbPUOoei/k5LWnc63uCcv8Rt1JEy0HgsBE8vN6RU1ARb9w3o7JpQki/Lsg
hCZMxczJxv1JjnRpeWUxC7zo8fBwTsaIlWEadskxCGvlVq8ylVh79rBLXuWoLWQ2P8c3S/KQ4kO7
4MopPg+YvPDmtMWLnfef5mG5Ui3tE/zZjQaotIMuzC+Vvk1+cdLwoR0GmezVcnYJcu3i3AErfsLJ
ge8mNy6QJbx2musIosf/zTL5VyuLezKrr2794tk/mCK9FWV6CAf//ofj1A7+nfSzxULktvJ3Zk7i
rCFM+jEZ3qeJX9zhYJHwbmPMcKn4hWRZv1YV+JLrMihjbeD8ybeMC9JcRh1vdr5Z5wfFthvZYmUW
gQSId8d7yldGuEC01RD9wFuxqviVcrK3FEdyL1Pevjy1L4bmHdfq878kHPnXao/fNCT/b9qS/w+F
I3T/fyjTRZjyu3Lkv/39f//9f/39f/z9vyMT+Z//5z/+KBRZ/+kvpYil/w2JiLIZKXi6B02VduOX
UMR0/0Yqs/J8l9KeqYLLx/1DJ2J7fwMJpAVxTIQcru3RsP5DJ2I7f7NdD8mJZXsGHbBl/Fd0Igbf
5fdWT1odVCembroeH6ST/vN7b7GMU1i5NSJ7axyx3UgI2TKxm9kWsFJ2ulPhAU0A26E1iBV2fLZk
3XLVbqoI2O7qsd1ZneiI+wjL4gYGRTEN1sEkfYs589LduZjhtUFCXL1v5QdDjc9gBsY+kvVuaf0n
XKODrfLaHZFkJmb0uLlPJr5VFme9iucbvWh2SUXmWfOVxsi9gyKxc70y2AU2mXhgX6bnFTvPGTXE
dBMRhWS56g5pkloQ3jQhhWypvC/ay4IJ5MZJ2eQtWydXfMiIXybu2jJB77IoiwjWUbd+p03HKcU3
ziCDeVj6h8DrftpOoR1wxrsLjOJHmRlouacKiXmGQQH6knoav1X1chRXCPTEF3C0J9foPsecn4YR
LceS7KSDjpX0Mn/lflJpa43aqjq+JkXrHvrsReuGGRkeVAPNZoRjEiQ5kXsCrT3aka0EQ9TALkTH
VG1jN/aZpJdH02uRBrst/CVskYuSILmk+NpG5TcvwQk8p6CPFFnt5tJmnBPD16FihyzQtDdhttxZ
vnuIAn3ZO1MNH3tAiN2bd4X6aXt7FAzR3g5Jk++no+E1n/PEU4z5AVaxuNwW5tjstEG/9FWdHSuF
2GOo4e7nAaSLovlhBMHLpBUfltVw+JcEK3jd29zOP+Yowy0/ulWBbhyaYHJwvcSmsmkpJqNaUXkM
d9i5z1tnwUC1KXFG8uODL6begT4RI9u5ACiUNjuULTqB14OFcHEoqWYWDBZ3Omb4tWMd9GaouGOY
BZHFtty08e2io0Ui5OZTZpGEnrdtByIzkPRiTpCwFmxg4bWitrETnJ9zSD4hUVtN0GLOnxSEsFCF
QOMxzeOM4RjmB0v4QCtNWJ937Locng8KDgbV6uxi8yBEgW+DtSx3GYGnml02N46p0X9xWdtuwWxG
877M8/Iu7hhgkwj1k2KydpHGi2SbxOhxXlV7J/JI0HUw1OkcEicThWQ/07trcwrt+L7K8cZK8Yzd
9En3ZVym74k+ao85WUsYnBHbPC1mck9D1TzbQf9qJw/1MiVU6dDBO+muNMykugKWeMQ4HYNK96bx
++Zr3uVfF6Pewo22tkGZZVt8xr40efBlaRrCsueaiDAdI7qnOhz0OxuiI+BIszxXc3lkMKhvbdCh
23zQkwdrMJ9KfdyrIH+GNUBKEEOwIcZN2szqTdYpaYx12msSholwt07gEKemLj/MkewWHHw49Yk0
IKWBF8AdTyrS28PoencWbkUHcq7vNMcrbvXewjhP3eLJHj94GBNEkwOI0OD1EtwwckXguRBB4o44
1BYFWxSKneEOjKr/9R9dV81otDy4sjYWUL0i+KCAv11En3uYawGjA2O2Pvq8upJM9JNwjPwmGRz4
+pjpVgmMeG8kQRTlfQAy4HNvg+wVmvQd+gsco1sH60L/2BvKOigCTjb1eBOw5mnvmpROq9uBRGOu
5774WP1v5z4sdkmR7104IZucvJ1dlLuvLXaSUGUxNwjfNIdoWH06LQZ2qVGmv/U1qIOG/0j9I2mZ
D45lFkBrEYWJOT4QgLJtK+dz0Dfvyp0/44mCtqgnOsTrwjslwDeUrYDdw+qMd7IwrVInhcaMpjti
IR+rOcIynkRBKKMevKWAHg2eiueBLQdwTEgFjrYZ8R2wkPHOiFoubalSMEui3acEg4+ixzestO8Q
Nz2OrfM2xPj0NMzueqQucXTvTAMjRSe/RCa5CxV+/WX3MVpwkCNF8FWzQ7yApXBs97vIWu4zssXM
MHyKM8BaxPEATtUGv4eGsYDx3tO84zaDO4hPpEoBpAJ+Y8MN1z/MmvxxuxtOps38FMlSpnsHi7jO
cO6Cm7z3yWZFp6bSziYeXLX7GVAETD08m0vKMNZKyf9IzH5rE4xN7OSw3NEbjvhLJ19bl7uBtnpj
5fbMqIekwSn+3pFQdNHKK3Jw/HdlEmp7yWM2agOTz05yQppdbC0OgKXrwVXNP6bYhIB1dP0pfIYm
QL5Y8G7rVrtrBpNQQ/bMLs/uicfAW6Sq7SNOvsc57580M0wuWs/8b4T+VQHV7EYVLHehR0TGEGni
nukc2kp9roYc62Bop9j0lU9GySbtKs1H++nd1iW8tZ/hWIW7nLCKPbmZBjmUStu6MakCs9nhDGTG
26GGFrI431XV1DvcE14nFwogoUgbN467HekEl6qqD2U+Nps8I/k2sqyvs+E89S1Wg/FYPXV9c3V9
NmWpFoLusSb6TounBG4E7nEDu8SmYtrVWfy9PfIKeqSTdZH/JTOOeFWdIXYS2oui3p717ySpHV0u
/qhonne42B16v3kP++g+jYjiBSu1rTdUKMT/5PqXtra/VZ2O26D/7ObdsCdrrdsTcCiwxuC8e419
g3V5QF6kO6KoCcBB4F030dnB/fIx91/Y+tFT1cyrcVsrxrKFhEt4NGbvPmQGMm+LrCfnBO9eZUYv
80QTTP7wU2Quj44VfPGLVh2n6jILNGDIJ/W4rm/mdExvfBQKGwxDQDoVLseFZwVQ3bHtaJgtWSVq
cSsfLzleKXd1Fx/i+mz1bXSLCmOXhtawj5YZHRFxUUP1kNjDS7w8OE0M3WQMpKLByzYy8Gc32Xut
kfTMiDCrsMTqsrKDLTHaBDTM/RHLl6eukxM2jL6Udfze+amzMejoQiiDccfk0uboySO09aE1HocM
biPRGlhtLMM+NSwD+3sH1qdFgjErd2M7zQN9P06SUC/Hlu6ecfcFbORit7j+RHjLFzjdTZ3+bsTa
j2Yh6dYboHuUP6wmvguReu5qok39uHnEbe25dPB7Lrqlh9x4k9YFlt6Zi2d9CjbN48Bch3nocjSz
qN6aQ28eHUy4E5xgttza9kjoNdiJt69xkCThXO+3loEXi9PYHa8NuzBqSA70fGe2yWlRVy2EBz0w
5vWbckHQXPYHwyWxNBh2uZ78XBTFpefhzFyP/XOIvRa22eUsOdreHu91GyeMsoYqquEF5uGMZCfY
5IXWYfbavaU35u2IfZUb1KxWh0pQo5d+dNqp204GpgqE4mzG8JFDr+FIwyRGhTO5XYDwxFklP9Is
QmEIpHLnNP246ToylxttxDlYGVuzrGe+1bcihuBWV+XVMkg54higtjIrPCNKpDyJ9qMsJgQk6trP
3iGBUGDl9bvffQ6ZFG6thNBMq1XJjgTqvkb7x0z7ikJBA2YnKLfQnxfCl5Bft/GGLGnPwa8cF6aS
4D5WSWW1xJA+9tc+ri6tU35r0y9YTlg7XKFexiJ+DGrzG/B7sU2y8edS3EUiMsh6HRNsP/7hqCk6
lpmPUXrCC1InpOKFyfyV0PHmNim/TxPJWESeZTud9budp/aU5camqChi2r64G8v53kwV1kqW0W39
MDrYgyNYOMxlTT0FJqbYiZ5xThn48VfBl940+e94ZINY6kumWYDYxUgAwDbz5ExyS4A3+gM8fY2d
P43uxi/6m0QSyK0R7g8+XSDCbzoBbnV10W16/cDriyNsALRUjo+KeA62I8im8KTvvSWG1tknN+A/
6Ip1aDuNQi4bTmTqhGO8J6PvOzPpnPhFZfGpZbMbp+grubYvc0/CaM2mMPdovxpcudhFSk73sP6q
ocQ7uCqBN+KeHOTGkK7177N9HhvkJxPQ4iZsR0ItuWryvN19OmLq6TZfMB032EPSR+Vbtw5GWZvI
nT5r3RWRIi5zCR6JLedn59E+JUly0NzBuy378LmbKFs2eKfHOC8NO0gGsPc72NUmrho2gqealK2R
+dA+sLjfuFRnuxqTdhAQdI4yNh7H+RJZGTkI8XgaLT991Bp3X4v9jlNFnzsNssriGLd2VXgHpcQY
qXDvsP0wYFbzz7xoAqIbKJUwWDu4Q/rR+2fbn99n1nu5ZJe+SSAtKvf/knQey41jWRp+IkTAmy0A
AvQUKZGitEHIpOC9x9P3h+qIWUzNdGUnSeDec34LjZWVD5EgOccgtM+te63bMAg7TZtA7GbVW4JL
yLUqBe+X2dyjtm8dxqzGsVRULgTCgaQdw1CBF+FyQOet0FJR7aZZ4FXt6Q6FRV/Gdhc2iIaJOivI
k+RbIQesbJh2hsX6GsRnAn9qd42y2HMep16MVlrskEQJGpuerA0PHPovo97Ptpmtj0POzI4akGo0
5aAl3XbJsR1E1ADY9E6u/wmpGf+JloZ42dfU+raY8yOAZxEt+Ylhb8b1URX8E/wEQaeuofSha9Yo
5XqSorxc2JDUHqJooozEEtPA1eZ/1D/EtlVpmH0SZfWqEowbotxqo/SgzGXv56F0wrJOOF0uUiXE
04YJPb1YQlG5pj7AQCE+dESdU1DRSJeUCE0uWdy7wvrBn3KrG4VYK35QrMrM60Kzq5JQY6noJLui
H25NoNpmGGqcrCOMvyuH+6ypTM5mc+oMGhDmoocv1jF70Ig+kTqmmrjoFppl0pn2ZiY224oWWv0G
DS49mx2ap79EorMWCwQuL0sJY7QlOFXKEBSosIKTeu/75LmGzoJ2CPuoC4HqIj6KFNaos/9C+sBN
rX6duxH3BZHLlOq+wb9dJ23czmO/M5pxa2XB7yS/GXN7TpviqxiVY0pyCGcuKmqs96x9RGUZZeUz
pFEpmXJCJ9RR5BOKDaB5mJ73TBWcpo81r5bimjltDncI4v4BSHC4lI8AcIe4cbYdKfGSVqQfp8HR
VwXQc9mN2tivVBUaV9N9eWl47QhYxDWS+0Ee3idT+jdHk+6goEKWS92paJU/qUFztHQygzx2W8pA
XHNonnob0vObkPgnCpjNSC4LFrTH4hqW1S13XdcFO6o+qB9y8lgMtlUqjjtz0P2SsJs8rXs3bUia
j5gYTGFE7tS91Ekx7sek/83zmMIaxuSIJ8DSCVAi1hc3FD8G1kTLkYKQfhRRIkFOZKnhjKpb7Etd
yllHwjR5u53KfzTI9hNiQQ5yHHFptKMNyjPT4Ec1FZJsl7BzScYbyKX0krd8LHOPy1HYcCpRbdI8
u5BBUiJAL5Wlq6CoZJeGtAxXfieGEcAKGdxBHuG0iKXYpawysg1NdPQpeJByp9gaeVmuMdUvuVC1
zjhUySaLDgRzGfAE1JgIcupqMrWBYnQMFQUZOSuTXNHgpxxY2ClKmlF7LdFrUoLrp9TBQQDRWJ1u
iYBMSH8vbga7ormWhvN+4oS9CHN0YjuGDj1FwnswCu4gtntUCae8n/E9ziegsKM1wiAGrby6W7s3
YoTphY9PURNpOAHri9qAYSQZKX79BEdEZoiQraQsGuylNThNVnLPlOI9bQ6LbORbow6uSotXchBa
6j/i2ZvaQxRVulcMvNLM/P/oioYPYs4oJZKhUyzWiakw/791BaMjdWUM9hWi/xF2b4Y/HHPEQO0r
SA3tEhnfI32DCCQBsshuoxwBickPfOB+Vs+rqShfmow8CPWZWCOmp7FRNwlfZj5pv1QrKnuLNq9w
Sl71JRU3YqTNthRSLIlvBPNcham8yJHoiNOmFKuc7isCoZfi0ZGm56vqDHbCEk82ZuS0Rt4z0Vub
AXqIttKhRpuHWtwytBcGfZ3KKDIxEqV3UjKfdl2rnygz/psGimblZj4pzfSHEr7ZYB3HeIgiGn73
D1YqwO5P4chXpS8/UpUITt6lb6NabYn6JGYWpZ9XIjRM13JZaw6PGMOBx3RlY5TaT0FJqSPE852m
YVdP+/0kiy9dLrgJA2JYDTm6csSI6Ev3UUpfC/rQnzhgOp3ZoPsFJ3tZjnS0cbbzBtmJEd76UX3T
jPyZmGLiS5wNcXAIk4DMf+MRaaT91/TtOKWpEiBLq7ZmsvsSkXUtUiZ94sBss2uuKumotH85M2GD
m24m0qPB6+OwpP1BUaJqYkdJE5qHs4CI+zANr6KmWzu9FHyhsfZdKv0q8fQmkc5rh9n4jKf6opUU
jA2p9NC56fHk08eZp8MfHi8f3eV9FPvXhlwXbwbZ9EDxnv/Jktt5GXZGrjriiipYOb3HoUwnaKm8
9WOEh2oyHRKLJhJdeRTZ3/lIWfGMVYtuDgGrd1kHntEzAouNUiMslnmEOuEySIxZPedvPs0W6fKk
INNg5reIpLwBA6xRYqQuG+LelyanIVzqjsusyH5LKaidY59QJz0mq5+VpbVGyi8WYMOUxGtyzMiR
MJHLKoSz6IF4I1yA8YqX1c7kfhfztSJrlzxtnYinhiM5k/pbbXD7Q36mXXIyIQ/2qSZfRXIPGY7T
YqMB4tDTRontlGuUBoYvQwDYKcqgZwDpDuG4obsYVb0jxP+CUO2QEYBIvxnr5po5bs24LZnHg4OW
Bhe9Fz7yCpRoLsvYz6TlNraL3U29eG348Js5R+ItGuGzDkQTOo7feKfkSE3AxUmuDrahiIDdaKeS
nUilCIxIMGAbpThIBO7ZATJzfzGUbAf4ltoEaSjgu7RxI4XxUmH80HX6c/RIP5qJYVJOhFeyog3S
ydSZmXqiwaqbVF8g2x31ID1kJMgwromgx0WckTBYcchQIM2xHVaNDzsabPGX2Ot7Gg5ZfxCiS24g
j+GXoU0XP0sjEIWAJ/JFtrpxH/MC1dUsnIK62yW5WuxMU02AFQvZFar3FgWsldf1ubSKc0nBB8cc
F4tEpHQvRW8Vyd8urZWHKM9uSKpygVtLGhpAvHD5k9NI9BqN7yOrahodcgyumDZNv2ljrxbmcRdT
nRBXUe1Lk0wXVL9eD1J+jRVNIhySRFahfDY64RnJm1XQKzP00gR7I7D5pCOKsaUBzaKAoOaCmMf6
AFRh+GrfwlXnkJ+RRWgzSPPYVLdYKm+DJh/EYXlyHKGCKsTH0axTmctUi7eqxDAVRTk0j2gWnrxC
D0uZCtS/cjuK6s+gisWub9Q/SSnnrd7Xh0VKss0kkBPQ9uQhE+k8H+euPwxB8UrMOTueaU5OSV6N
PQVzvIPA2kt5dJNAxzdmHTgMUbUKP1SSbGAhQ7BnKgOUEBdjFSIexHXtyPSU60VBYit5aTgmGTUF
YfiioRbiIPyoZyCcSuQEpz1o0+oqqZiK4fd6if/UCg95TL9yhYDXUkhByVRqOENdf2lKGt5QfzDB
WKOTEWM5yVcLtZYzKRIdShMCTAM4PI27eE/6eCUb00GnZIccP9mrF+ufEieL0/dC4iey0XoBuK3Q
R7LXdDn92fE2F0hc6WdtHULU3qFEiFUC5bBmzudR6RnaZnOHevvI8j35y6S+VD2HtGLNeyXueo+t
cSOXAJ9kymGs7dbEkFwxHPwSGc5kW28Dag+J3ISV4+pTkK/39QsBmSmhNG6L2Oygddg9BErvxYQQ
JwzOrUuRDpYpFeMkvtHclvpJwZFieoFYK6xN5JKHiNnkizTLf1rIr4RrgqVgMtRNvPYaE29gN0X/
T5SaCQFSrHrMBi7i97Uvy81iTw7ZATopgJySqWDj2zilOSHRMSXlqkWwr0zFAfHcSC5AnPvQbDAG
83vDigdsuu1j1gHJ+likoEdPth12TJhUJsV1erTYwav4qWh1BoVe/esW5Wfi+Q7SGook+MqR+Fat
cZuTTSBRyFUSfgwHEuO7p0tykbRn3ckegWYvgsEyST/Hk+jaR1uYqDa6RHdJqUttuuNfo6iRXCp2
TSfLv6bop2xe68XVOspOvhfzmAzUmV9UlZy0ChzG/LDk15BkMjF4CeU3Pd2T0ZkOxzE/pyClxqEX
t4J+C+oz6TfDftRfC+mWsbHixyfSV7oZ0dGAGtDD6yj7/Lu8BQOskqTdTPN1zmfSJN6j8i7xNVcw
FRm3DlK7KibaN9bYZAu3muC+apDSb9xMpX5a+o1SXgtCJWAXAEQ+zIhMmqy104e4NkhQRw6qtFGC
+xLsxkhyVILc5+BcxLcWEHR8nYtzVn8OjOP5/FOoEprTpzK+FeqrOR979R4sf4H60Ixn3LyVabS1
lk99hMzTb4JxSJcDuWU0Fy/WUe8OAclnTdz5kYkMZk9Z30IsBklwzbNRbyKBLnqN2a2yvDTfYMUk
fGEnduxi79FYe5byr0rviZnYRnrswHuqF1E/yPWPWD4M6V8BeERo7kbPz3OL5O5OKPCi3sLqL1Ef
hYa0nVdkIVqm+IzCb2JeeY1UR5hrJ11whEI/zaSjjTzS4YeWf4uIW+TvAAgoINJJuilB6cmAlXSt
8qEHZLUprJaUyiy89PbR2Zsv29TkMdOQ0ZALQ32sOMMSWILLcWILaIdqLKlZ9Sm1FokW97xaPwlv
GeP4pP8Wwr3Mdhqxh6aFaMeO+kOab5PBV7tb3R1nPL4lD/jJJD6Ix01Fg4UhwSn26ejxZZJy240n
nVM7LTDVRTsz8YyYmo0tLs6CBoz0lGp7w7jQTDaAEAEEYE8dXfKvtnFdb8OhcquxcMjbdsYREVIN
rz1i3LSwBbFf1JDZwqfG6S4C/lsWlhkuaBX4mt3PlkP90JmRJ5uBKwEgUaTHSk+WFruHTAsjkZJM
wHanf6GWYCLlka5pXbFI8kFQwygVEbDXCZjzAdvRAGOmYOakCAPvmUOze8ZLYM6dXy+E4ayddS+R
moCsMctD2y/Ss5OfaMj1i5heEGBmzSfRy7T0HWvKFaZNHW86JrSZVuH+kiSHIT7X826U3rLwRt8k
ejInEX4sCruDxR6Ihpiu2vTG76zVkNqvWw2PSyI/RfqWS1CJKIlsWb6tKtSmxQXF/4P65UtxxVJo
j0gkl/ybV0RKDjkVAtWnmbxO4l+e/UnybwqdZySfzQzKBtiQKX8izGSXO7NynVE31xVXLN8JF3oM
CJtzF0vxnYtTsvb1/G0S3BfB5qQL8irkFbr+OY8vJoA6PoYKJzEP6/w3MUuLWeSq7CvyjfvNHsWf
Ag67JMaD08y1ismJlchHucL+05FiAxoo3cl5Qaokf401qtKUmCD67KYrjqwS/ylYImn8Sk+SDmLD
buaRH/+hJ8Gl+GsOASF4WDarmJJSjdoPb33KK36k9b1sOXM6/pmyRCdCySoHR5EsflRzMG+/QXYy
mrtR/2nm0xTfy/aU1Y9qvlTSW0LU4vSuBl9rM04EQj1Z79UoH0pwu55ocwyPIaNUib2luPK4A9Y5
vfQtfLTNKnskTt9a7OpuwDkZyQqBEnciGluZfb2wKFkqOI/yfvWDw5sk9jTwFH+N3Rcc/AZsy2Yk
UG/YltDKhaSwq3A9k90XPyb9UbTriILO709kZa1QxbUm472bBe88T32TOVTWYdApVzUlUPtX3P1l
cCJkUdhy/T0029WErqFEXM8eU+shgxDDEQkUdSZgwa1LNinbC43JjsLfteBwx2oKt8mYm6iuhGNV
i/l+aTyM4n81ehDo5VLZDOcBiD5XQCErkS5tyA2u5rDLt1qrYEY3OeJrW9ArJ5tYbovAZrzgwa+R
6ND6QiIUaVB2NFMpuwQIbJmW+Prqlrrq2dGL7RwhUpgpgg0mj8cOlYiw6clWT5N8R1680xlIY/uF
744QOWIWqPQR77M8782R9ElGpxK+X+1mbjbF7fXK65T3tKQBB7dXBtoAWbTREfkTbYs4odkgzGdd
AdHNVRt8wk3LD3Qld3WgfGmg+4cENqHeJPyBDTuPIHJBCEZ1zVdnWx5TtoPhZo1vLbXUj6MRpdNH
qPESG/OmS2dCcZCQpA9tZHW+Ce1napKhGnIVSYGN3b4yXkfmLp1s2/UvJ7c8vdNxDtm/4QDz/teK
D4ZxFJPLqH0qvMfl8DvDILCpOQJSk4WJaVY7b14+ZvUgkpVaKztaU7egeS4Pf5iSOlTReb5U5LN9
oPe1S5aegYtW5ACt8AaRJARW8k08uI5BSARozRu0yyEyJ4myKoXZi+MxSzLXIkpfnynlrYi0I82n
ohlqNHEug9AMoIANQSL6Whg6OpN1W/97zOypIOLgTVm/3o62LytXtx2i73wAmmUwLgeukwozoHwK
pxe1eU2ZXhNGKeu36T9IwrVNlU8NNS4PBnwo+qCUR2tN2OCR0qADB+W3qlTCa94C8VtUv1q0/HT9
YVvhkQj+cuRNCkdzAIzcczsAzzGGpnT+Yitji8kWchEK2YGLho8nwrEBB1dCzivVK4Me72TrhPFy
FbgqoEgAdTAPweIjZF/H2SOCqtcxnM5ptrJ9T3kkJoAbh2UEkPihxXuxFU4ad2qLLCIbKIqvEZIQ
s1ngAVdDax8mlV8u46nXCca1Ej5Jbt6TEp0/EWyVLnudofldBQAmo36jFnIiKaaW+n2JAEKkj4fZ
0k4rnc5ydGJDfFodFGUfnZtK3It5QOsf7Kr0bOVvmrg4KE1PVivfmuJDIIlvaVzuKXeGn54Ih0Ah
BVyjh5MjRPW+kjEqVLdwjCCVFseQPD2u1vSDXaQt/qCm/gxCi2YclEY9mbl1NavULprxd+zng1AR
1MqN3XeUiqGnEzvT6fJXNvWzGY8XE41XaRp+AD8ZTotvDOktHaoTSRLHMoxfairA5QFyeBB3ahvc
dEvyDa0949s4b+RKOo3gdLmaeF07e/2QuD30n7YYThwgshKLjUrZslrMRykxvYmAaZkQqpprRs/R
GWCGroLx1okZUzui2SWX7pHYP2vZgC3NT0VLc1YdHowa2T6dTmYE3msq77UkfoipdW5a9RVd5Fkt
NL/MPuMs/9bwKhjtuUZrTzCPFAkHKSkPcgTwzmCaiQhyw3x5yKr1khXi35TCirAEnFRBeqHFy82k
dpvhdKo/GwxYtWaeizF8y3TcOM2t1o1/rcmVH46gYJT6BPNOkpCI1Hr9lVmgyBwfGTAgKjUdyeJ6
to/mB3EkbG9fEpAvccqupPA772p60Mv6m0ZJgEfVyZLzFLDFDP8IzA3aQ7Dg1/dyNFYWgKW5LzJU
E9fZ2rURHr7XuIcd8WmlTeQ34juk9tikr7H6Exsc5yWhnO1x0J4Nr0uuYq4OgQ4oPy0zB9jHrD5V
O4cu+AzVcxs/CnJxYkjhTAC0BVATHFg4UJWJYYF/aOSLbp6kvS35kvwBPuPmdEcG0W0o/lU2gjYI
9zwYHXm27DvTyvQiDvtCvCTKFW7V0fFK55fYg2/QnRWWiP6q6VqN3FK0mG1E5Z60n7zVHMQnxbZc
Q/TkU8KlLXWA3Aoley/6BmTKD9szr5JP06OtjmsUL7UBFdXcIYomWYWRxXSNbklBi6GE91beqsZb
xgGc00dPUrLc7CUAUhpOCn8kSbp2+J9YOerY1rTpkzTNneixjpR/SvrexGg7N6W5RXawJLuofnBX
2gWNJfrFrE+NPbpR41BCTnDKntYK7nYqhR2TVjlXcZTKa1DWST8Z0AliWLq1syOIk1Jskk3pThRP
hCjV3Jg62W8uL1eIzh0AXkDcdXVSkHZKw2tl7XUYaxnNRzwftYimZmyTtD8PnSv8klegW9T3VNwF
31TN5hZ9qMZnynERX1fIoOepEM3tNN3H5aAHO0u6RBtUivoLE7+pvzXTPo8+JvlVHR71wh74lgsf
sf5gP2qWTSeSfnCvGOcL6dRMLh+QdWYLs49P4sbf3Iu0lzw9yUhSk/3kUQSkH8zy3Km3qqpsQyXU
bL6ITueKdD6q3jxd6sofxMM4PPjXUmU3axdCR03ygQihnS+9uRNdxKC8CMzp+T7ZaM4ie5nPg1Ps
4ug4wVJWa/DBT778E7TXevQy5z4jwvoXBY9WukXxH8P6SF9RdE277azdemape6j+jjMVR3fmcLuu
P3TprOu+ML1xGIvm1XAFnvtfasg3onEmWNgTiotRn4g/59x04uyVPxMxvx+W/2LuP6n80AHGCZF1
IYqxjZTwOSVXdl/9jOpz7v41gm90LnV22rQXksNSe4UTOjzmfX7qSYcOroVzz/FSKf246drPSmO6
2lXxvut/BgY1o7vFAVYctHDm8JqoJ7neptYX3//GkFBCXydpt/4UPl0cCJeTt2j2M1xVnBnmJvOF
wtNs5lJ4+SClf698HzyNzP+XhYHVsDmPaGKqDVdeP10Z2I3+rxh85DYhw2JvvUt97QzDtWXLlSkb
xR+qC+yQvo6TeqiPmgWhvIXHwdDz6IJNzpxIJ84KUlh+9RdIsV2vGVbgI/HwHrR+DiqBctk2rmkD
Di5epAyTpE45la/npAjzv05rBy/o39I8gvY0Re9F+7U+acU0bsw4ckET1nwNO3H4vzKUVPWn3Bxi
ZQc2Zmv2L6pyFpNnob4s6y92GtVLRaNxMV+t8dKGJLORpyVsNnLwFTYnViL2JoKFZretd1V7jrpz
j8JyPJbiYbZuXTVBStZ2g6hxKrf5uJuFPwMtRiOAtse/o/Av9lM/Mz7wZXGwUA/4s37ADyJNHw2m
Zg2J5dTequKlrnf060HGaL5pQVoemuatrV8axqYnauzB4njZtcKDwlGbtW44sS/yic8Dp27aX1uX
aiDpowxOcvNEcoPez+7Q7TO5cBSd19jr3h/Ne2ADbymPsD1RAotBu3FEd2bTv83NDpzNy1iL62AX
CWe+hWj++o+fhtOTCUr7Mik2gY1PstdQ+Qtmb7j1jY8iNHuWYK1gVt2BKB6xnexgE3sG7pcsfgm0
PV2JNAVA2kPxF6soe74F8Zs0XCPOF517r0fAxsDNsFfqewoqFs3N0Vwn6gF8WmEXRFFa6ruu/5YJ
de33Vnjtl8Nsf4n1BmkDy8nebA85xNucP4fUJ6/HpZEHNQAElVvmG9Iv7bT9azeV20QVhZHEI2vQ
rrj9F/m8INudj4J2Jp6T9vK+39dskaP6y64kRreA06Drb2boVyI6WMjDg5EdpOBYag8lBeCiO9qf
rLMWvUfSHku/PWxGbykPSemj+ZeGC8n44EDvabPS13sKzCy++FI4iO1BYG9Okp9w+SkEUCH1fVWO
s6A4oUvTaP3O6ZxSyb7tLXeVo/IBJlf1Ge8c7bgma1v4oZGjLiZVuS03uET+KovT+m0qdwb0MN6M
1UWB3R2m+xzR3eZ/YR1tmNp8a0d1zkzP7luu+793frsqpFOVsrIbbZKasDHGu8xpHo5Iqv0BA2Xj
GtI+DP3zC586dLjQCT/IvAIVZgX3va8q3rtVxUDYjk98s1uiWBa2Q7htUydeHrW2s5pzDqRs2cw5
dnQF4KtZe0ly+YSggS2uXMOVirex3PPidlBB2r5PT1PsKyT9/SCksrFAeAsmPPvbdFVI1wtjdJtF
tmZcpn47KMDoO8F6pJaXZUSu7KfQCXKvPZKCZIseqo4AOsgFrGO3IoQE2OhFMo4WBzEKLL6Jstyl
GWDtZTJAQUr6rbV3rIf9QEcv4bbvusKEZLlD56n1R0cfZAvW7iM4+T8a0jIlmsOjJ3MlZqNaSkIc
1lVWwBDd+HF6UcwNx2L2ZjBRbUNPwc3Rsj1vK4KWIEsRUXkNirMXidMgPejda1YS3gjHmCLnPmfT
1ajuHdIuBFWsEt+YyZEpb0v5S4qCswkK12t7MX4z5xsH/Di7Ii+5smvMBwrGiROjOHbxC28m6vpc
GdnZH/JNiw4B6QdYgTe8HnntrKNGb3wIy6Hc0IW1GEctOVf81eaE0/kwcVEEHFgzt8cp5vU14W0R
fNJWSRy3diFs0Ij2QraLsvfuwRyzoeeQR9ouzGMR7QSYYdFTu1eIaVBAxcln5hnQCxFBnb5HYF5X
+7U/ndMJk0J+FnhhNF4QiHiF0VcQD5H8mjPvEMdBGgs+EoZeS/Z5GNPcQ28ylAdzOo/WfnEoDRR9
RAE8nDHfrDHwgppUeE2/xrS3jOPqridVf6QXEk7FodQdKmjV6WESqhmVECKTvWjXKutsdirfkaBb
JBnXfgolipGSPyTY6pUvTj9FJrpror4YHPLBM5FLuEbSO3V3UDpaSGFnUGG0rFj1JnAa858S/Ezy
eyezeMfmHi0gdNQtny6dp6HGbvBdoayS8wPykYbPkH3kQknO/L6G5NpEGyH85SrXNb8dvaL2VPrY
iAIgmiwavszxXWRcVVagDOZEVW+8Mg5tYWazW+P4p3RriKfpb+I0j77a6VVYTkbyPru9q+Wv6xC3
fIbtlbCfMfdIBrOTzVzv5fwkS7MdjRe9eHJcaup+feH14EPsgT/0z/WF6jv8BxSGZ3bS4rTl5tV1
XhbaDrLh3YqOmbAT55uqfQ7pOkPW4nkWXwp5r4Un3aSRl3CdbVYcFgd+OTixJtgt2Qplh4Thnbwl
rj2CAnwQT5PbrFiIPuZ4lU+IDRnTs41M+6TPNOhmwNwcI8ouofKNlZEgYRiky7pbGcDvLAkJ7bqi
+T7OJ7N6nfixp+FkTkezf1GSQ4+1G8oJ/UnudbxZHTFTXQ2JhbKNz2axQAd/83ClOoUVditTHXdt
BEJtzlW2Xb9ANfAwWoQ1qY7DhzVctR1vo1zsaTVzsj7btf2/FToV+o90+elJvMymDwgmR+/PrD2q
fK+EG3IFPEo8lW7mMEFjR1ovB0W5TeqNGLlUf6rym8ycNhQfXfOsx89E2C09ByYdY8mlHc8cuMy4
CiuK7EYw83QKzC9BeIusVws3HRmKNhnhwcvAFk/efHtsg/2EOtGI3kUIUxcEF6C9uCx70/SH7li2
OzBoigdwU+Qul8Z6AM3xZcz+m5Dl3uMBDUkw7/kG+r+EeW8LlyrDZWtMFQ8p3HXZQdQ3i3CuHPLm
hbfQI1IqOevMpL3wZOFlV54dWFb0FMLetM4Zvr76Wim/KhxABk8wS0B8CJ9l61Utz3I528l4CKrv
Sn2h3lfiGkVHP26kbKMVwHq72PxuRB7dx5Ts6x/d7nDt7ESDBe/QaoxKuBJEhdiAj1GcGPd6O0Gi
YJX/cu1fGZ6thYg+h2UNJxBXuRX+M6JfXd1O+M6GfVYB5F/j5lqnx/vKkp7CbtsoVw1HTZpdZuah
fj7Gw5ngR5QA4rfKDbFInlXAyABmcEmoLZuE25sfC6nDE1Ev5rHNkFlc9NafGEmX7F0ND7Lw3bZc
XRyZ5Y3xoSbjdj1UjPIoN6+K+OSKKnTG0Wmrtn6mvyeQw4JwW28ZNANtvqNv0YQ8uA/YoCs04SJQ
tjCdBfE41t+r9y4BGcSRDlJ/UyfimCiKtV7S8afJb7rJmHAKLC/WfcBljvIvJUdFvVmckcXHHRyY
XoxIZLnmvqrwl0z3QesSIUzwtcuhQdmHEZ0weG1KlGvR6xTuZM0X9Be6huBPYHR4kERQVLxdMBL3
imZpg0JING8H0KquP+XVu26hU0fPS9mIjarTTlUif+WPxUVMoqTQptd4g7aTjI7sO63vffdJY3Ov
e0l4UJS/sfhDqzRALjLHasrvurDl2V6wKVEK/Kw9jfleDc7NTEDDt1Y/KY4cJTp+jkq4X1I/ao6S
so+JJzLCyGG5hztQxZcYbUL9KHpMS/M97ghFYgUENhlFUl0febVbquNo7AP5S7FjTD2oRo+Ny5Cm
/PQbnuPkToE8twVnhnKVI5ogJcGGNHZG8lTH9h/1C3g9Ifz/xvzAYtzrTKczNVYNQq3xN27MjdKX
djr+sl05S8c3Yv8K+mPyULnLD3Ir7XCr+5a1k+OriuqkDF8xmjoh64kTuSL/wmS5E9iPehl4Y7lP
oMXSrwkkdv1r8HNI0SZbQOuM76X8CIWXUbpq0rGeObMY87Hj2gOYsbT4OQ6ZYBXdkFyjeNKIAv9b
N0n1cQl8yb9TnffhfZlAqNJyE5W3FA3PuqwpMidr1Dv0Xvi5/SeN+5RzhT5p5dwPD5Ono9RzOxgf
ZoDao7gL0BbZkaUAGRzX8nXWL6z5DMnuHLAY8SfWsIG0DuTqydom1ckAXGQMRnChIzKFlKFbIKpP
TDBlcEinX97LYnoTAOjYrzXjZVZc4c9cvPQjj/252rbaLmuJqQSF6I+1fKZPYfkjew0molFOvAmS
vG/EnRlcOAM4FUhKgQ7+b/uqNJ7Z+kceD4b52kc3szoRB9RUfsaVaKjPBqhVQ8PDKifk7LLakxYv
/KWXYDrwhw2hF+rbmV2uZgQN/3pw6ZhyFN1CVmacAGxqbzEOM0t/de6BJKVdFV4RPCOTlQBPP6r2
RVdwAtmGE9Yn6yoYLhpuYQbbh/LaNM3xvz8cw9f0CPO3ZD5F+U89ntchWQtjNNUjuszUmcq7Nvop
FHBU3CwumDUNeZ3yYcl7hnXDH+dtx2zTcMjYoB5GYpNZ5EQB5yxfk7BXc5822VhiyiVz8VOOkbO8
q/KmHvzWun8tTl5fOFHoJsJreGWLdKtwO6bPBVKu4Kw0su9xq2sXWEyCytElK+kufdMzb/3OISxi
84aZxYnEgaG9tudtEb7qw7+Ovyv3Bml2bAn2b6RziVZ439+Jvyfdm69mvIvproeWmW39k6Z7s0My
85TFb0b2QbXLfssdWqU7mDk827v1aRbkQ7MfHsInp7mWbTvporQMmf/j6Lx2G0eyMPxEBJjDrUSJ
Cla2Jcs3hGy3mXPm089XA+wCi8Fst2WRVef8UfNQT3Mke22BDvBNwJqWinhxbTfbOb2FypNZQZk2
arSfCE7pzuiWoG4/SEpdKvV3Z/zYGkAJXIkgMFAvklfZahfxF8vwB/H85JuRipvlvMEXT1Cg2mWU
T2jM+Y0AuYhTtl2jWEZ29WUh6GnbL67B0dpnzjag3BX+50WZBfYNdAaMqm4PXefG9FNxsWTyVddP
cfkBoFxYKEvHM2bDSDpNE3icRxVF6SGn8t3CvggIqUo+AetM7VA6h0J5KvmT+lqQg/qSkgGsoIxs
5q8YPlap3+3kIdHl3nrqdKj7vYyTgwl5QOMTjcvMCARQQepkXP5OOvnWxV0DKkmb7worpwNa69DY
veiXpLmOX9xSKBUffO1msBc7XnocNtF6qh5icx7B25gNQrBGtGSYCdUtujKO1V3NpZeNX028yYAS
pPQV5y9fRT2DMadjDyYxaUFDDzH544Xrmj9M3Jz12lz11gfLDv5ffdFRey2avgL5JI5Ho92ExaW0
Z1KC15bzkcwn9D6UuCfqxsRm3a+naF0ikUz+TQm1Ut2bQF2McNcJMsA/ZNGz6RaQZjKzjvSq+cdJ
9SQOBXEydOS+qE5Z+G2isBrjQw5AYwXvDQp33fqR6KSXTibUXgiPwqQiNwdZvUbua4SyxF+3bKpH
4++7peX6walP1uJOMOdtBjY0dwbM6Pes/fONz8h/mN2HY24rddOm30TzytZuLL/n7kuSEP9ykYf/
Y9kjw5r8Zfi3EMO5QAcS5SFWeU2/BdWuDm5Azcs83rMfrmwhU30hAVvYiUgfYq6QuXi4bbMhcsfx
Bi5fZPsODKLy/KBYGBX0PM9NxNF/rJR8iw91mXFSp0S+WTireyZdH9zDyoTk4k9wCt3IOOh8yNPD
lOuFHdOet2445qrvIWwXUfmxdbpzW+7UELVN+i7xuiLaXWJ/7CSvrVFn/iNehxVGXRg57w2pEr5P
3F3A48kfLwWHwQBXWqvp2qzcCKPzvUeDX60xR7FyiOdt0r/UkpbjY5H/On6x7NjcsuQmy08DP59v
XHjQRkQ/FKbijL62yTm5xfPFGrnCwTk341Tg3nFDsfMgYUDjFoDm89eXKmwIMAmydc698Qc1M7Qq
8CbCxTL2SCXtBFAko5nuHyi7GAtOVniNZJyEWzwQqzS/hO536mMQkSBmsQBwxKerWj5aKJ7IGqPG
MsDN6xAlROuXvkrsJQ6GMTwDDLHlmg5Vz6gXSJusBwyFBHNMB0XjrOFzjfugeIo3sZCPsgOEx67Z
AJkm06Pm2GuCo+5vxcotlgSuCR5E7nyAHAJ5UUJiNlr4ytOptrO0jn0y3vkAKqioCd08CFH49BE7
m366IVVeaOVpnjg0kPhu2Qsy0lnjlWKtSvstEyMB2oSyO5lcVYX6rSU/wPaWuq/yQ0aVEUZHWe1d
cTf0KtGs4XZSriN4g73KPbbDXFmn5pv81ay6pdpcke6uHIbaEkdOxovOhGaZG3Mi1Pijr+GP+PUn
2UVr75qJSXKdlkdb/RO/CUt714aPPPisX5FJ0cjAFS0dWAk5qSRlC++jPhJpDzh5/xsjbF6XifYl
ifBkxWLxCH4DbVPjeU3ST0Lj+L3FMEedCgNAu0adv1nDZ6UTjL1msqDbVzI9ZTja9RHfIyo+2kWo
9tTg46bkSIca0aSjtJt2k4SagYhdGzN6glFIjy58vQoavob1AS5+RnyZy5+E0vn1DZLBNVEu95ue
1IKDTe/nquneWus3iz7H96o6Y8S3KSFfYFDk/62AaFz0/fiRLwHCZABYhDiNx6TkqExk1GjVX1l7
G6d3nxFOxGKbDK85u7NXbQYOdvG9Iy4U2F5hUaXUfVsW1sz2Yhl32d7r0V+x/M4HFt8JeGHEpXyo
5K0h/HqHkEW+tvOlwiKdsu5Ywck3PZvc4ILn517PL0l7duYfqny/36n+t1biClmA/hkPdb6a/V3w
Ob7/CTysmTBvSFJWxS3qd/HottVviccIiTs3aK0jErAPrYO0nqNKF2Qe5W61y91Mz24VrTsGeH/v
xxcUd4LzsUh69XfTyvTQu8lEqujvY0Zs/Z8GNYz23+EJUeBvZliQpOY1Z/muKUFsc+OKxGxZ09aJ
bVu5kFVVRqt0rXPnUdOABFmbV2S5LuW5ZrT6ysunOFzN9qVwwQwXteXNyhEbYB7uGpW5McCverUN
kGg6TWJ0s/QmREigKVflBJNcy/9t19wRCUHj+H5ax7UDtmRzY4+nUP2trIXaQfscnB7i4DWHTFMc
XVNWuH3Oi+o/FfITjJJsPmrxHABLbcLp/RH4F0aG2YbHwDGFHbfdKjDThNdL5V8dvjvDgZ8big9g
GTzxNq5rl0aPnXC89JhEM16OjqSWYJe0+wQ1XWIfOBNlfO0TlWO29aMi7ylMjq7y2FgNwJs3JlsJ
SlJzWwSeWK5hPikwwcdoaY8OJiISehVQd0QX/AdSzIoB7YBNZQ2xyXwlH8OHzeoNtx63KWkfOYFB
O0W56Kyduv8lVd/1zDX5RtPyOu7eZHZf7u9ozYVi/L/LgH8ZhMfkpJj1ZyHQ9tt2KZfbyrz3ygxu
G1J09kj9x9Szw/850qeUfhK+ZkTILjajvE5mj5F5g/G1Qbw0bQ2vW5Oe6CLGwL7BK/B4cega/1AB
wpmTx4zZqxM2qgn3V89VgSRJrx+63BI2+DKmT7EX4kx06pPYO6v6u/lLOEEMIK0ZrVBdnLSaHZKH
ZS8VV6Xap/U/wz+CRdGbqucnXVzd4q61By63xq2sK/SbUl1tRLwrTKzADwBVlp2CSf6oFSUpQb9W
xgpZOh5PYedDtNRqSP76H7ppbGcfagomt+/cPPKbYYeJOGtxALtC/gPqF88r1fkYUaSJxEmRaKDu
CDlxcbCojyxa69qp7A5+wJ+INNWnGAMPfd4XxAAwjsvcYiETIJGFcYF1diJ3k4C3vV0DqXuI4nT0
sjjdQRK17GZGH5SNwXT/wFARG/HvAz2q9en0r8j4HSpkf8Zvx4xFGsxy8rm/YO6NpcSO7E0bG8u/
5OkpdOsKhJLhitigHgm7IS8O97ar3BKMjbrypYiPLqobdqbWepv6NTS9qK1Df9bNRzO88p3aM5Qc
o1Hs5G7THtJJW1TPnBNrJPa+6vt1Nf0zUcSkoKxVd67Z+jukd4oNEZu+6uzkZ2fAzJ4hLySNokUK
NYzo13LC+eez4MLi91b606rXHGxjLkRlgXNMAqFJGDemdBWDssYKt3QSLnMevqDiVTXGZaAAku4b
+Vi8MwcliErkW9NDrJSbQXqKliuf/SEnwUNcVHHBwfg0C7crMQ7kCpj7tIo5qdOKCSTtUD+tSK4J
gw24OllcIY3VFQ4DFGrapQ8bzvaA9YPdSWhhbTSVEM5x+8Yf5EU+sezukH6lHCQLH2+aRozXcjI2
zfvISquvAbgdY98yfEdnC7/ebBwcBr4Kr7g57CR64RbZ0qr2gCuEmINRNkv0pwx2usgyYcPwp6NC
+CrPe0pOR1a9V3z5xUDODS9B6fMseXz5wU3cy0JvAnelTlvx5Xf+oyEFLSrYZEO6pNDV5yA7zl6V
WdlDvkYLUIdph6vadJ7y/KaV10p6L4ib6XZ+/uRQ0DRPje4z3EbD5BUXruwAYZZUS2KnbUtGXL/A
TvskG4FlDwEoYKZwveCgJeMUO55rpHsxdYUdZV38zBY3NOKM5UymmBBhD7WwJvHBC4Ju6HVy0F3i
9jPyZKMH5kqOHOBxaVPqs5cnjac3GYSsIPUQtMIB5WT5aBjr6Spr1UXNVSC2LLNzltQC7kgvW5aS
uffBUB1mpnHl0DyrbYG/YUHgzKAhJQVl9FVdW54a7EvjXY7RPbyq2vMZdloQUPxYpBqjJEwIRwxJ
hxOPDYiiZG2/bNxAavFrKpdqPhDZpBvMFH3qClFqqvIdoYKubKJIPWC7PvaQhukE11SQxlv+ChzR
dXau9d0MpuvI3H7mD6sDaiWLF7e3b23yF3AtQB0YZxovWh3MFY0qXqbQ+qqw6GsYUpzpW8iihm7F
6cz+vC6knc/IyzNZBqc520TTbXRuE7LEsIdKYx84U7G9xK6KMO9vXjqcCPtJudd1vazrn+KpVR9G
iTQEJM0cGfKRBxpzuo3FWwUsJttkQiS85XHujuc6hB3y9z2YGcUWXm5ZCFM6sLJz6n8ZwI6DAX4P
amrtUgNR6i7nW8ZYnP/zUwpvko3i38RhKn5Q9yU3NYSOvJSVGZbOATJEGYW6KoPj5izlzdYLUo1e
Koi8VJy+MUHPoIfqMie9yW2WdnyekruunCZYZmEnCe2/lmwEKTxz4czhuAm0L0XC2Vp/Nf5aE1FX
JNaCLRKAIw+3SPgJoPttNBIgW0sDSbwAwOqoXrRLdV2SNQ3oMBmHEGa/Vh+8xJvKOXbmZ404Y0oZ
5wLU47wik80PGU+8cdEKrQGKhD/JZIb/DvMXBERD/Lh6knwoJQ6XVN42477hh1CWHTPxqxKQnbXX
ApauejmwSgzMC8BPunmphh/eZDl1sVWr0jL9n1r76KyL4eeeTDRLibGu1hlG5xQYmJoerGu9hLEL
rs7K4B0OjUWcC2oVNLoEBbjhqu9XaLRqF6Cz9QbnUccsCQ1Bytx2zcYy+E0mXwyR0Uw39rkwDkEG
GcXToTHROHPnWmXzEyDItvkGk7gkovCXKrx1lG/9lyG0lPsWbJlfZ4zMD9mLbNFzHTwl9MVWwCf0
3Q32hGUnZdsS5b+NH0UrYLZJ+09hCIYVa1BWLAApkSZ+cgYupPlOFIsKYH4mm252x3VPIhIvOZT+
7OYCc9snE/s9K7Iix8uY6XBkNJS6g93dWz7qLJucRqlCOU/lrIyJNhYAwKaSKKxP3bh8y2e0Jj8q
dcXjWqqPMY4QiZszHa8GZoeyqBc//+rmDDHLn/VMcYD0xX1yDgnOtOQWIryibRLr8E6c1mq85jpa
6MpSwlSCQ93504gaIuqSYT2Y8rXj/xbyh0CHlHpisqrXTqGuOp2bgJ9ODpcKl0KMRal4s3pAQCrL
ZGjN9aSCRBMO+S+3nlm/ataBp9FRzVEQhgfyHOslUhtn3U87lRCL8KJGrhweBcSGx0LoY1BGbhRt
wTy2ijIP3JEU92xy+2lfWZ8NELAZE1yT7hw02nZ+d3IUCXz5SJr8a4gSWbg+8oNqX8xiW6RXtc6X
nXJNLAviGv0JovlBK/cEei5ZhMKT7tVozjdq+8ZHYlNZdeoh4whsmCdVsuHTl0+sxm/FlSa+B4bw
JWa2qfxUFH6ZGcErrsKIXpzEudEWN6d6E7/YMvGsJ8+buALS7pLJl1Y9lvXgWva8DamVsmZ5lcwO
0SE1716xHri7Fn9zYq38nBCASmdoQhEoRKf677Qa1zEaUByk878aFZllbJvgM9DeawTPSdshR37K
2heis/9/deBKKF4dmonlacveptGmgTmFBAsJZDryofHAlkbrMbWXCJNRkb1b5jL3ePXKj67/JyEQ
mjTGpXZdlPdhRfU84BteErKzoEtPZSnTpnClOnRROqcBIKN6xBSs0lEvoSPhjM7Ge87LnpKFOdaY
RGek7sqmzleV/VE0OyW+hP2fhiu+CFoyJUjuUVq33cSsGv0SLZMWeSC0C3UySV8cWaoQ57dv1YB2
ZcbTkcOWFV7evfWXgvde3I+STYqeC10DJN6sCP+gfOmvatamvCHRzGaZ65Zh/FHlv2b4HqSfE06F
GfyoH95jyqrD6cL44PxT5C95OtboFMoP8oFQC25swl3/9MCLPjv78oulR7sF1oWkHswex2a6FsmF
YEq9G12yopcR+vK+kdeVCaaw+DWY7kwcKfmdC0Ch+okzQ5rXkHHYcvf0SxI0xkvMupnMOwI1CvnL
sU9+fEubkwbxjm0ZswvbmYwQ6+b7OONVz4i3ar3VoPxRySNUTfStxUfvsME646eh4kiAAhOP12Qb
O51sM9MO+HdRXIiNt2UmzYUU0kAzES6NSUZMTZ7VCQxu8N9rWOjyqUsHgVnReTYhv4hpH1+y68wn
v1khxRRyIUldByGZMKSGXsQJZvlfsumial8kwu6BSIM1w2K4MvGk1xyBafxbjxcxEI/0fkl1D/SQ
4AJ+wsU6/8rlx2ySjbMqmZhmlAxHB+mDuadNAhvfbzUTcn7PMT9W9Mc0vPQ9J2DO1IPFG4CUmXxp
E6JKitZBxc1ko7vga5FYV3E6+p6aASXtUU7W6s7CHQWz0P3azRPS38H4vmDKA/5vyn75Ikk9OhBU
RdPs2/QNZmvpDL/1o8aaoGvUX43oVeAHq8ydINPEEmk2fyGfeG7ggCRnGcxbMqiwwKGN4XLtxjO2
0PSqdTg6UHeiDSTtloGTPAYLQth41tC34hDsK8xliLHNHfdMEG8d9T6781qtzj6mIxFpNlU/Vfmj
ZptQu9G9TDIgIiOJH+/QawesgdxuvCtIQRH+qOWWRTDONm3zM2Oj7CFvyQLUfhzcyGb9NRTXINoY
xYauqlWjswUtqGljz97mI8KiCaDn/9NsBBUZi2YlYdaLdlBxyYjasmMYUt4p0Iz0c7BSR6CRtVy/
FAJe0uZ/ItUodqYrLTuYgpXuliQR1eDU/LErcsjADxLUWyTmYdZZEGqG9IYhB3cyuOrITLI1kFVl
xU7GEpwcmuacKLtheCMMmLykD5JxDn50GTlWq3JpsbDYDOgOLkJG+UJB7tphCINEV8C732bqYocP
bPyLFDY/bPHiQkOsI8T5+tLK1uk64+/956xo1wueYhFiC4rzjeYZK11a+/FbI601QnJttmniSqg5
c2UgIwhRuYN55NiCLSPdvwifd5pH6fl22fba6F6Vjyz9BDfMpY1YdpUVF5+J3xdURqn5KBVck8ns
QtJeDyEq9MsDw0Va/3yY+D7zFdjpwB726odXpv05RLpNK/U0BQR1baTuXwOJFxtffJIV4VLuG7T4
zQ6ugC+UHn+q9qZcwiumK/kBimFImzr8I+tmOajJorqFfB9V5MkhOcp/cf8rI6YHA8q0W2WeOwZv
fiNuqm3Ha6avONQAjdajvCnajVxfiI0jXZOyG5IhmRUd9UA+7zJpbohGuBtNfFfk5sofhnYG/IuZ
gdDkkstLePL/9bvh60XjKP4W84ftFWQqHFcpcFl0pMgNinaWRr4UjGRoGtLpM+vWvXMP4zuNKa15
k4Zr7r/RpUHzwuRJ68rYl+pbl2G/ZPwiA6kGejfZODs4HQl+R1+VyluENZV7bdhIk1cmZ1M/qfJ1
aEgNOpfhn+a8AW4V1U4EHX9XlUdsF8a6DWOsC0erxls74+Qut5Z9bWfi/Gci89Pj1F9JF7HtR2m9
aaT8QXhCK2GxnO+l+U6lDeo2w3g3ALnoMjSG1wRwX6lnK9uJD848NuQXIeUjwbfUj7UGqHBVOJ7H
8FeFSu1RizkrvyQnAV5iiTPcRuXa3e38XWpf/apeierGpJ9QUmISY9PWeU4jAluTmVg4/TCPhI67
xMO0PNvBohs8JznAUbt4EdEhjaRru2JiTFjMgFuGEpDiNKYbNFI85UZ0Fmj8TDgAw58WHtVuwnZV
ryJs8vpeVU9OhCNgpxERA8LZXomPBeS9xaATs/rO78GV4KOZ8P/N7SmNflVinij3dvoNQmmhic4B
bOzh189AmI2vEbgfLaA+kjbDReEbX07/VA6GvnBEJTzxggeZtFYkLdJXkou3ZDnzVjNtusBySBnc
sFgJ6r7D04WEKpb+UqYDsNml5fwWq6aol51OOvOhlCUxu6AoVTkwRCzeegpfBTQrynY3ICRtSD40
+xOIJFIe0XOa1oO0DoqPmDT0+Gcg/seh8uA3WGGSI4H0HyqNZl1uCqRixifYFbqwxmE2pTQQboxx
h1yzpj4gROWFGQnf0JFEcYOb8pH/RabGUDGRbWPn6ZeveP6N53+8f67T7AOgT7XbAPUuFe7kdYkN
jBEAH6kIbU83AvPkFUq/ZOPQYy1nK4avSwjp9SotXYZM14EQkyr+kvwVJIlbNX2vao7MAt1zeoq6
bWG8VQSwOP5x1i78eMrBQiKP5iByLjKMujI4b4L5LSFoQCLMaq/CTHChhQIHqu46TJURvxz7e+gZ
mzHPFCsycTObTILF3B+QYvbGM2+5quU7aVGLWNloUSjuLkX1hvpAiABSxX3uIZ/Xt9Um9qDZ24Ol
1edG+eBxgdmPtZ0Q8RvO8ayU51I+yekXJBLic4kj20r2A/B9Lf1NMtOPhDWSi0VBZ1xR4SltyfbE
EY3ZeD9oNsroHoHxj27shuQyFss6cXUN4TNGq7F4UR7J3OwvW2Id0qs4Aqb40fuHxvx06q3hYIZ0
dWVFgA2YOJ8tr8/VO+UYABwJR0/HU4S6BUXp0kh3rArCgeZBcTtP/nUvIiWwR8dbpIdK1cjA2Sb4
DQoeIwABcrqlFKxyJq3XyDxry6JfrBEdZ3+03qh/Pkets0cqOUUXELyFprAnOZck+tekey1aBYUH
wxIU9wyB/zxyoFdMxyC+SFPpFwhAtK0fH7ohr7E14+zVjRNJPqEXezMe+hbpG+J0RCYuFEOsQnKr
/TqoAS3la87Qp40ozYY1gZAKGBy/0YDd/ir1d4QV3ITvaCNdTftyOu4FlWty0RjfQ8QXnIEWS2sx
YUzJG4ST2/3KSAMFjDH9WHxN1Gi6hISXjLMJv3KwfRdPerJmBvJa/V8LDCAwzzAH/3w1EOKEicJi
okAP1Y3tf9T9y8l/E3B5A3x0lU4z5wBa53ZbsnkG5XYa/jqdfHRUAGS8JBfiuUImCgaLHjXDjDoY
V49OKL7cgkUGtTeo24h4S/uSqN+KfTYzfMXE6ds1CLDfM3WAXivHQH449V9nL7rNtBnGN8J1Etkb
5kPv0rtqXGXx1TLT9QQayLQaY0Cmbl00C7sA+6HiGZ6q/UW/kGqCutEptWJYTG8TtowAWMFe2/0q
bR/C5xJkKPwD8IHDyE8NMjRLCOGO1Ctj5tj21j6t9lV8jYPPfoAjMCkCukAfciW9tQPilHAF/o3N
hUrLFdNHTAwjJ9Wwr83/bSE+BxMEGPD9LYdtRjbFNcDvHO3IwdkOG4R6abyS+O3554RnXT7Ew4Ml
0C5WkkkAB6ggmEsxsWmkW4tqUN6mZANqoSnEknMVSt0dZH1pVpt2VWFp3MPz9RiTE9YhooZbxA5B
zQlWKG54QRjftfsUdtR4JtwIobwfp7OQOMbccWEruUn2Bw0ftjty70m8AFct8q2KwLkjwYVdN3Kw
2BCJmSNFR01TW3vZ2jTjeowpOPY3hKq187axPTN4TUgqIunAlZJmDzW6AsAji2e7xK2YMe8sIupv
WgSEZCw3Gt/9hgU7HT+z6FRK1y589ukx5t1o5jcQjmYzbBrdE/tBkboovfrqoC7RtOderv2zWWWK
9tUO8JH1PiWPiCm+2Zj0WZvNwer4cNXal/ac3VDkPJup58jrT0KPFxKgPM8kOPsiDLYhofvKahju
A3DX0CPXCE4iy0Izj45JLNwuIS+PIM3Jz1xLfaZwiLQ6LkayBwou6nLxaKcvtfnU146HUEqIVsjm
B+hEYwVEHiv7ydj1NfpFM1sZ/PXYaeGVwUYv1EMCVwWYLzfBsAP+sKQjXmNALh45kirihihx5FTt
W33Hg0XQYd2iJl4n2rHpiMTi4PLmO3eRGH5M0OkCkaJch5AC/xi8cCkXj3jL/6t2w9+SYmXDh3FF
QIalxkH607oZnT8zcSGYmIj8z6hBOkfdI+1/yAzEPBAAIfKeoatsZH8htRRgf4yzxm/84Lc75vj6
Ql72wGU3wKYwNpSQ/8niL9RQ43EseqoXgN7SubQOskfAecPghsSdlIqP2IV7QBrZn3MT36q0iaik
BgFjJ4pvDI3knMb4F+17y54+vIsNeOjPmnXGEChKXkJPN/616Y6S2YXCRiH26gwLFGQaUSP+BIGL
rCX376HCCTHvQs44vEXtV4UNV/NGDPLcvXyMEHgy20w9nXh8OBaugoj6c1iu5nEVCJZ7wRu4Gke4
WNgP/Ua9h9B49OlPVTGUh0ce80Fhmu3HxdhQfd5+BehjZAJkf2Vjw+401Wxqg9s5G8aEsfnAOcnx
zAuAiIz8OjeSlmEJT87XiI2y7Covtd/4E9EOKQRSAmTZL7s9OHQWlpbvTtqZDUeGQcRzxawhQMEg
fHN4CMRoSKqjW9dcEsSPRMC4fXElR5AEkmPW3cavNvX4+Hp8ZWhQmy3vc1U8JZbLvv6u4jfBT9kI
C0jQXzAYZOGe50vs1mp3TEwLsIhfl/8v+qbbREiwpInro7yMekzLSbikq7Dpzvbwh0VBQqQRT16Y
eB+B5Qk/5dx8qeQIEUTaMd/b6L0Zmhrzr9fyRWoRecAuJFwADLtxgjDlqtocQEQIN9FTCLheZpQt
ydXOnFOY7OzsOTJ1N2WMtgEvYPoQqEMOWcxvwogxowauVhGJN3RwiD8yjwMXV3UDPMbJn0YP6nUW
A/30EVUaPXdNhNtKedbcXk3OGhJcdIMwJ5KqAszlYuQUFBgSSL3cxdiC1R5Y5RpXH6r6IVVvir2f
0VxqqstYlaVfORP3zNOfGdcSEqjIn/DNNGzKDoOz7KbcTgyiiAzKLxh+Y9ttlG5TOHtgsRyJFFhq
/6tVQAcGRUJwY7MCkiLG7LA8RiUrgKJjBq6xxrKWd3fT7ZqMelye2KRbUQKymM1nZr/K8SuHOFvA
RTTgx5Nr5RaaEFhije+E0zM7mNQRkzwhTnmOPGEWLriGpukNfosZhpgken3UdTxypuw4cxr9H6ZN
4ZkZqYmsL9H4r0MmyetK5FFU3jijl1pj4WVzmKuu2DQw/mXzn3hLUJEm9j/DHrj+uax4uG1Sf9BL
10zsAy7zZTLsw3rPnDC1yJR6wDvwLBH2OolcvZXvSsxuAOOpchFbeqJz3hFuFYHGB4gIyilZBSIW
GTUH/o8l/1ggJOJL7e/8iEyM/je3MjzN1O5eDd5Db0R0AqzidwAom9jcyzwQE1cakgoNl5PmQP7V
F97k6GwgAle2zMsDxkHUUcTLm29FBOdzFXNODKLzLoSe+mMkO6/JN7a+09lfUfEj6iRgL3aRsxge
4FGFyJNhZQy8jvrNcN0q6zn6iRycfRw01REdioz1CKF2XnizvYfWHPpdiMlNiIskWn42Yilj9gJB
wIzIarzPYxJiT0D/sFy5B1XQya7Suc/msyCQRENOri5D51OqMU4QyyCjcjRGxJBjyHNBXYDM43+O
rfeOhLnoN1S+fZv09HW8bgiqh+13BaKhRsdu/JQCUFpmEGTNA7z4k6NUyJJ5UrFGiiNOslZ3k46B
ln8kQuuie0xFhAnqFho30zzpDxl3gKLtM0KkYtKAyvIa8mzGB5zclYSNZdvWe6cyCZPqVtnk0RVb
xWcz2oMnkp28GNbWEniJnwv29Tbmt5hPrYbykkauwcpcPRbBpdsoOJoAZssXw6OBfMNad9Z7TIgO
MIEJAkm+A+MHqTjtWjWvUvY3G2ze2YqUF0IpFhpH91h4UJ4iviD635s84119G6atM2uInogZuXQw
biwXoNirvtvFon7B5Iw+29JZNj99iH/nBClAYYoz7gaOs0leQtG32dGU4eTnPedbYCB2k4WZMWbz
/p+LsFzLejn0agUDODcxNKXnN0edm5WlTaQaukp5lGJgCiVbZTpBRUB5WJhRhvBofNSOtEkHioLm
txgRd8QFR7RbuGBPDsJr22CNpslAVd/04sSqRawdF6mKhvckow7KtwQTiEdMh9uHqix7DlijW9bW
Kgan8cO1FOMjhATY6Z65AnA1fibDX5ekc8RgITHxainERHaVBdDL+TvUNxmIL0RYeSXmK5CYYZJf
Hne5PAXOKfE/mvC76BuK2dZHvccrAEBlnHNQlqSkDIGfpZv57/jTYHZT9wZq1IYOgIadtUIBznaP
va/S3mjgRO7ilh5eoslDtt2N3+Jgbal1CKtTLuH6oLMiZ0QskK7R7vKG59YkVaCsfhPtXmE/vpvD
o7LQbRO6oc1PH8rMyH81C25and2j2ioLa/oSi2ppGetavTjyDnzD8pItfEe71NelYy+ZS41xO45P
EduWJuyISMrtNTsAoideuPuQ3308lpnJ6qbw12rpOiQpQWLWVTfhsMoJ8zaDZcXslrdfqmURLMZH
9Dl814Ps4gocmYLY7UczQ1ZCsHe7y1lMqPzgD+Xu/uBxg18ScV7a8DSUT8J5eOt8lky0KEjRuivI
9YIljwPCIMWLj9IwYbTgqxavgk1Izfj1PyKa3WKJMq7vjAjw6WBaO216ojKt7C1Of8O6BVm2mAJg
P7ETZq8g+tEEshvcQySQXePgyYf+zk5Zd+nKRUOfQEGChfij8blgOdCb92RCPcYsOLWEtUSoVz4d
/WaxOJnWu9D5OtlJl58D+UeWV1UklxIzrKy1/kANnaR48EaR+ZNypk2RDr/8QZAuWpZsq/WM3tXD
/MVQr5PW30Q0BLFbD4HMQ9O4FJgtBZYEgiIxrinyJ++hmMkAMNB9cD8RDEbtWIkJVbWgYdB2zfFX
qf6RLuLXb01D666/mfNXBuFkUNYp5FQd0CGSdspqrmBkDIud8JFue3oDC7p3vlSkBpHxY8ZffnWZ
JlS8jFcdc7Ls9Q5wCp1s+G8eEftiNZA0vID47FyiQ2FvZo4EPTxWJl99+ZiKV0nrW4wOUW3Lk9Lf
B8GPbMTpqMDvhANyWOsPGIVWRtQg0aL5TvD1+8TF+mm7mlSKCXAj9Zys+35Az8+sdXxYfupqCD34
t7hREMNelHJfy8sSLMYKNtKvXzHB0Evmu8Axo1fU21yiMTn4yWOHmRiRFIL+btO4DsDoQdBgDjkJ
bXku9H/KSKManWJ674Xs6P4M61hRS+upZ72/tPqpyKXFT0EYVbcVPiaVbG/nAWi3aIoTb7mlXsy6
JzIPDOVmlrtRQvflts0u614VcW10G/M9ER6ObpJSuUKYyVeykMTuje4Dw4fwMO8ecOvCw6/jaR4X
SAChkgP9C2aCuF1HmK92kK463385/lQogn3pR8k3AgAG/A+T27TWvIAJ650aL0Ffx+G/aDinzr7/
j7ozV5Idy7Lrr6Q9mcjGPLR1lRDugM/zEB6hwGLEPM+Q2vgLVPkPbAo0I43W/5D1R1x4lVXsKqGN
FChQqLTKjPc83OHAveees/faiy7E36kXGGw4CT21hk1/qIqWPatsqFPqLwLpJFtHNd1z5FGQtyBg
BrGA6kPl9g1Ml02bThdSRwTzjIJgVJswAll03XHCgVFxBwcZsBfpmRE6D3xRyGii1/YJ/Mg7LT23
mBeDg58HJtBR0Tm4ll+p8shq+rti4wxCYAc4/BC0gYigOKPg4HtvcJ6VEzo8vwicOkRxo8gSjv0R
a+xdrKH7b4R3uvBAZILq7GUfpFPyq7iEMwNXGsxPumr1nikRr3nPk08EcEgMSF0SYEkdPJQM3EzU
vtWFI/g0gHbr4zQ/9Wic9MHWij/y8fp7v8/Hdu2H5OMtgBUK0buurDzyo3I2BemFUjlcDQtj2NMx
tRj+jAtfX1TxMVWtmaJtYcs1Iz0uSquFz+lUqmrHaru5HsOykI/Y22h6JzTEJm3QNDlqE675Ea19
JrjUjeivgrU5tX7ZmZuu4tu7CuZWiPfQLph6TmZnvNfqppAuMuJTIpKfyry2QwRBMneIZ4fQg7h3
OYI1PAM/J4SdM8VHkcsNuEpAjJrjzqyL6YA04xBNDcTYIJyk58IHsFwE8ZyAmAYnyPQMk2o/2scn
APwxjJCIQWd3mXR89HPkCGoJRw7W48mAVTHDogJGTaGwAYan5OlECaGQfhN8QIlhC28jAzkn6nRI
UFzfqa6k10Ls2lwo5pSrdpZtpr40KZW0l2L3XS544L/68Rk6LlMhSBoxb6RIHlJxkzjXVQQIjJMl
jI07BrXFxDXFPbiVeWFzX0OsVrLXDHNmvmWi22dfWoWRc8HUpHJHx00IqMfLyKGPKZ3BE62MEzuT
sDAdazEwqLYHeIiaVAKGVWfsvDoHVuQrMhvPTwEm3Uz/mUM4azmrBESu3hBnskotRtJOxEzHs97y
7COgiKw2tb5LFgC80hXxeE5rAOJbTLM4WjESzdfprJdwKBiA96TcoUgFJWdy5mjCIlFWY73D9Y5P
mPlavgOfhQdEz+x0Qj2DRNgKOlIbpymAGKxj/B6idvZxAEE7RVBqzdre4qB7LqBmMDCllVYZKzhU
mPLtatg0F3yjJsew2DiCbX9ymw3dJQ0TkslaswyRbQlfVVct/TyakTNGXwdFOR4NrA7ZmYWlka+B
/khjcyXzBYYMyrk5aRcumnyrirQJtIXKHWCgfpLNe4BVxWLwfGbtjoLkSTFYT5Y30uDbs++DYn43
oWmnlTwn0ssuZFY74g5EnQXmMVRL+k6BeVDY3CJYBmX2IZoHsVsIEjLveWQ+SorhpuEeU7bQ55yC
3h3loZMS1mrzXDpWcw/zC5EUkPDqWQ7Rk7zy1oV1s8zTXWcJ6EfpcgLnKlgawTmvLPE2/lRxTTuK
ah0YFQ0uMiIW1WkyjrDUmMip8sbDETsOtIGzUwAi1Sxx42Kdxgki7spwqYgGN9hnxBFQgDpTHvT+
UaWQ5R7MtYUQQbb6nSpE29CApD0VeI8u38tvfr4EtwG+nW2As0gGGs+pBJ9G2BYjz5Pbbl6QCbwH
45GR4cDgvGJptAKmddVpyA9mdOvMz7D96MRxSTgAxVoeI/MyzprHOiCBZdqLzYJTduJSmBMfouII
QLLy5w2m5ftz2R2FOTcEhIGwUiaq5rwOJds1fZxFp8ah2nOPKMFjhZY1NT2DB7n9SsC7+Ol7FrwI
QODKN1qkkOM04otzugkn4+lzMPcQ1XzpWyPD1bqE4jgP+lcN9nm9E6xvrdnJ+lrGE+DeLeWiCN/c
qGN6DiNEPysT1+1Blm2MhAr+cHludN5KiSkCUCESpjsHOBKkB8V48SSecFRE4rAW7NApwgUHyWlD
nU51vHP0YLbgXkaEG1WLJwu9vjaN2+uHKDiTSUIW1sz2ZTo1UgS89yCcMPvmUs8I/ZHIW9FA6ANS
Y5P3HcsvYyEESiRNMOVdIacLZtmLzEiy8YkGfTKZmJQAGV7FYKt2CwU0ZBJ8SgpGdOmslw0DM1xQ
w7VnSjQu+mWxQJyRL7kR9VXHXD8Ib1PjbKAYDRh7GhyvxREZrQqlrHZypMGgfOuYZkdAcanXdN5v
MJ4Jbd93Ik0omoxWD+HgYrATZNwqMd45dknENJTllFv0eqzVsGSNns5ASurgjJ7AmhWdEqrXfM2e
0AZLmvTR+FxVwCR3qXKKk0sDSyDY4r4RCkfjdmecY1sLTuXT0QiYPZVElV8STsyE+2Cce1PTCK3e
Mue4LXFTMgOaA6FArt7D3+RQV4U34C599t3TFTE4Z0xOlVqm25fMTfJzJJ4/Da2fsqo2ybAsyWMD
+1ObrN3MTdz6Pak+Wv3sz7xlP376PhkquA8i29LeElS05fUn526DPrCZNiDKTnPhxtQeG0QMBD/Q
iPzyOauZZF02+4pDlakuo/zh92dpzHjy1gU3X9huJe8x+jvzoVorcfS3ulza1kAk1nMF43YaUDNJ
ZqGdcIlihZpS3wsWwtqJ5MZF7ibw0yTgZKZFghRlJGRO7y0hvaxMqG8aneqcb4cIvZABhe8wrdWI
06SXHVFagNqDKoD7Hy9MOxxbVPwZE7G8XNIx0mRHZb6TNCWZ2RnBinQ+q+UNLmhj85XlxVHDoAUt
3dg26M9lrmjCIV5sryJYhACF31Dv0LvOWo6j7nE6vUBHnuTNZruYpi0loZClxn3I/l9KOW2i7ilC
hF+h1LWYyUYCDya4J9qBo8OlgkWgViuViMLss1TBZggIr9i+Rm4JxeC59FVS0oXlBx1u2sw2CMg/
Y3JU433S0dUEcKAnoQ8d1ZeIYsnTlCdO+SBWZ5WCQdjDRAQXpOkRYHAMISyhbl8UFEP9SQEY7hHs
0fX3Enx/jiN4pdwzwGPhRZPpww1HOT9JnMFzSoXodQQZiMaXuhMNd3kfydmhzqFPrbCmW+FSLe2+
PqrTIGIqEM2XI79Mgai4aRniyi8WDxmOOWk5DQ4iNjDwj6Z2JxCSefOGeR7nql1hEjc/L+CFTp0L
V+VUy6FOGa6xumH4IJJscfXyl5+Ljzig9tx63EnWRHjg+Mw3BV4wVh05pAkKYLFbuecSR76TihtU
t414SpvVYDhuDVtyWbi83BweAF0mJV67RrTQ8n3OWaRXRNTPDu3XEV5Wum25nj5eQOwhHLqlufgR
QxWE4QXhezdJNqQJUO9raPncqxXvjX63FjsH8O6Ee0GciULDz8mJfPaoYNxTORCzukyQohTL8UZ/
hvykfk73nfWIg1zoHxoevSp6N7qPIJy3GLcq2g7X0t+J+rnKX9ICvdRighx2DtVaw+ypqDpQfCDJ
ikVmOvCqihzRueO6O5ohXfSqTF7rgEkz5ltFZJH71vrz2IHbEBjqvSsMPySMoavIWE0zbQcEatzP
K7mkZKB57e+G6mpi1oClTuKpy20CmCGGIrH2uBHVXcU2aMPp9N9oDsUMAojgwDKETJ9FT2WcOyFu
8jUmmaC+VtJ+UO8GtAq8fahDI3fh8cC2tPJWWb4e+3Ua3NUhXurqaybfuDtlCXsVSs7pBDsiFSrY
2w1cKVBq+nEJ9hZcyYHZE7vpdOQa8cJ0M1JDngb5vZTwdTlNfrJIbQ7kSy+9yWhNKp7toJmPejCz
zJeBQjAiNGnpuuva3ynqi+SdwL+K7jpXd7G+DuOdHtwt44qArYFR8TJKK8TIvn+J6ONLxtHjCVDW
3Na5dfFpq3g0RbUPZkVDuRPqrUbpDE9CdFeYmYuRDK1BclIP6ZE60BJFdSk8TKJTe9yJDo0uFeZR
SdjtXOVAFCOXUZV7LxzHcSWoDxkxTEznShTo0sYvfXbPOW1lG6BpUTPVF63v2YyfZ+WtRy4sdp9c
UKEhRWKTIkcSgdeXZEGYASSw7OqL3+R1g3Cs9HXrL93CztQZpOo1WMgYdV+GglMXjy6Q23o1Cb9c
/RB0+xGhibZIs7dBsgfzmqlU4nM2WSZcZr02pa14AYQpVy9KcJWz2wiKiwGLsAhUO4Y9jF7W5hdQ
7DYekPIX+lBjTIBf4y4yvuuETvKAPN9q312fJ8EeYwI6XkywBPpcTJxOx5TA+yxavH2gHOhwhd3Z
L4893imUmi1KGo6RwIb1YdsTWl2CHKGxKjQY6TFchUfwBl7T46W1LeMhxZRcOz/CsYVHIoOhYWJd
9N5U+TvkvXYY8ETjnVYLETnO9MznBgy/Y4xCiWajbSqrRLwRFDnUR8DPlbajjTXqRzIU6cDipYJ1
/1O47X/HHQ/zCAz2LRs+Yw58ekJUhnhGPouWptmlbj2bV8IDUBIukTQ7i3BOkntjfI7cBQIVfDJJ
GLsb+oQgoNKR1gQlR/J9ktSZoFVv/EpyOGEsM5RjJsCQHghL3tog1udud5jGFomSzEL5a8oJCaX7
4F/RUise8lwoALtWOpQxbZGdWq+Fmkp76tVlnwnmFgp93ViyOEwjrSYA2HmzYKJyqaXxkdRPVtUR
FMSAhvXb99kMLFq75tatN+TQ8G2pzWI61MvXvZ/ACID2zytGypYnBySKC6vxMHGuQGLV06QhLp4q
GmRxpc1qtpVQ29Ph6YEeSd1LEmpP8QTG8L7Z/uD89CHZJMkd9Kc3BmQ07PX4FIsPdQTy1V/DtcCH
69YZCbYMsUtC2reUV35xHOhl1RxyM/3TorjqvP3PG4fWX72RPBr5PPLEXV5jpOi9+5XysToQ9tOA
uxbuDO4LNNNmgbSFEzl91lZ+6qWWRgPwikvilP2uSEmTcjjFsVw1lFY/23zNvKHvkQDDA4QLbGcT
Md1gVu/mK4YeZKOO+bHs0POzE6K9juJXvF9JjBh7QeaOq05fVuFtVRgQAd7vab3zGCVx9WT9IElL
mRMbPmlMJyVMAxaOnSx+TY1gwHBl+FDMPWtbBUQUxq/1KmOlrLKHL9B+B9Lef8QqRkPAb/6ypF1t
bdT2YfLOpMc0mjSmtVM7+MZM41ytbxKqNezP1bqTWe8mx+We22SMVkyXWNiAiFDRkJZLM2cApUme
DSJFGMN3DG3APiWITiZLjkW3Ol1L4oYLnvV38tOQAvlc9UeIFp7qfqd2b2O/kUriGm0KQFOkEUfc
A6O+suO1u++ig2a6oMnjFqgXGZCtIwqGfqMB1d6OPToFymdamzRKLESGS2Pl88i1lyz+0qRL39pw
T6wvOq9G9lVkhyg49/pmaBZ1vUVp36EZrNCACbtevVq0QQmIq64qjwWe3PBbEmkAZrSdqvuYXtwP
rZubAZP2rekf6Zi06TKmpmlomgQkBWUfxNgypo45RzEHUlUkiXClGWy0cKxQNoIdSFYhoYOx78gJ
msx1SHqJdKoH2kXOmC4wHTQCEhzIgUimlFuKOLy6tNExCF8GpCNVRMNhbJ9KbV8LiIKuKbIHgH4Z
A8rLlPVCm0eoz8WwmWDtFD09AUVrpn6GMTdLpuKHwDu74r0u3ivlHMifQgArHaF9vok4fTn8Sj88
Cvj1ytYe26WnLguDxzaCFr9zU7Att7hAMYlNk551u+KBhBnGBBxkMfjaoXr0FPQlUJZmgTsDe7w3
q6c3orf+ugRjYYrnFkwOi9FAd2bv5hCRVzpZ3Xw//VONZ8KZkn1rt1+mBDvSImIESRMG8668dUl5
EHdBgHaUmBJjacjXUHi2WP5BzU5yw5VEV6/qeWi6xUCYRvWthrlTMi/RhyVzjgTXYQccaCm71z6z
G5HMnUXUCcB6dkbwNaKHa3OnH7gNZnk+o/7DS5THK1Zf3Xp3mUyGNzN2CGrRizWx9U7NXhxAEYDD
iNwWMRjRG0HwVkC7wbjfFbugWag6p8UtZlQ9OfdVgktrkuo5qe/knM4N6uThVicfncxGbGicmiY0
FLN+qq2QCHK6r9nOaC86DvaqfBcU2+wnnSZilxLmhd4edRklTbgvVG4tE78nxqitBBwggriM9xFr
NegpHjoXLXyLpF5dwdHk+KCS69AikMQKAtZlmjomB0EIyWDc9kxIGrzCQXurefujho9zDreqvYUR
Qai0AisQfaOxaCFoF4u2XwPj8kInMs6NReVDfSHhLMEF2MIQ8xFjYmrRduB7E2OhQH5o262gXPPm
PdEAht66ai0MMafzBwPDEHcM+1O8RwhbKzsNfY1xJoaAAUnH2gl5PAm41ahJNgS5qMNHmW9NOswl
F2vR9Rtl3OX9YRA+hCnV+z02Hfr3ZNCP4lIN39DqGCJgE2zcMFwP1rDIWB9TTAYKBm7rXlSXYROk
j46mBT1qke47N5Ref8OE1AFrljYbKPoNOkYxJPnhmV9K5wMQbiBydOy+zeyBnbShA+a/uxY3+joG
kKGi9HJynVeCo0FhGe7JzzSYdoTdwehPfXHLunvKE1PlkI2Gd8GAwoj/Pg4+ktyGWGvwnflrt14K
Mq0Z48PUzxptRXTkHBmQzxAvm3OQncv+eWzeNMAtknQl8aA2Ntm4sZS1mlYzdLJiNZ8hHiJKRkR8
P7V8Acxr5gFwDXdDiuSCoJcakcQ+B9Tr0a7LOeDp6r0TL2P6QdzeVOV0ylJgc5qwgiG2HObXJWNR
PhLj99S7DtFNN96nR5ZebPg8+aiJf5wVnFcYFtFr18pzqW0k+UTw1zitEXhkjMwJgpcGqVXCDt9w
+o99+qLBy1SF4jrg8AvjzGtQXHy7HLOhXEj71ntOhq9YD+ddQJOlNwndO2g8xJndA9SKEyDgx1wD
UWyWl2E4k+yaEOARvfMNwNMmyKFjTtNzsMIVhyoEZijKTX0RA9rmb/FgI9dnXAunITcJ0111xBpT
kEbeu4UUj2oUuTu3KwcivpRShg9juLQ9L1x0Qt2onplyJHymRmPurE2REm+Ve4LMm1SsdqvIuhWQ
tqDIyJ9les8ZUxjIacUr58YcCCST9WzFDZ6rz7z7ONiQgs5zWvQHONI1xkPvJSECzIWizBT7ank4
33EJnBTc5sBvpylK+FF1X1zGpjsa5iZIbqK1oClKtWkG50Q+cqlMYUeD1PcAe+xSC6r1Djum4GTF
qaDX63abRjjQ1RvoPpmlnbauI1RnEL8NZ6tsz1JMMDZ9YMTCZTWNWzA7TzeOhy2QNUD5ZBnkhO0R
kxrMKw1oavHUyPmmTd5GWpJYkrzl2IFX2AbaXaKd0jBg6IDz4Ikz2MGgpu39CKTAQ9DXiZfRDOEA
A9RXYdLAYMjmE8FoFepb127GxRiu+dVxf5uqLz4gDIqJdcJIrwC0v5LVY0lYcvslDVtXuOfGYbC2
Vb7V2xNDBKCo0XAM5C8tqnkCT2V1DquzLN7z9Bh384g+VYqkcc4z4vVkRHxL7l1Prh3bnb8QxiWQ
+TJ/zqKWYxdjLQ94LyaSmhmgcjOz82Aeczr+YXKS6UGi41XffdhPIx5q2vJw9l/bcRWNiJaWnH7w
7WTiJSz2UyavRtLcSF+Nqgo1M5RlCfVyC2902Rg3DR0vV5nlNE7WYn+UpT0BP154U91xYeW5I0ch
YbqHDum6QgctpFLgd/BnfIhiXUH3UWYrCtaZ9hYnxsztzL1c9ZwM1xJwbGWlFa8KCHtLFVZGQ2fe
OBXMvnPMcux+nLzQuhDVy0rClLf7boUz4C7VPwzITLD52kV5ybt4LtQmg+9mRZtVbz+B9yG+ilqn
oTdeA/9aRACXhLJGwvTZ55+5AhfCqZVNjINuGLBifasIAVLvC1W+4GK9f23zl6amD8xHpyV7oHDX
mGqhlIsWlv8Q4fPJdIcpJu0xdcpwW0PcMnm0wYwaOgfrk8epdJgxoOjhJKsrUeJwEdGNdU8wNZVo
jw2gKrex8a5qRKWgY4y3Y77q9H1BK1qUHxH4ENh7EDsVO9be04opFt1FxFAWjFvK+eilj++SAUUd
r5tKlT+QfcfYRAppySKjl85+99LJS6vnLHSL3jITkVbNquMDi6o+tIaiRXgbMR2raEqMCQjUbcgl
Rsxkloh3nIC3rJXs8yXCn48K7mqIeWjLApTnqP7QXLLIVOPeK04ZkCRB40gkvCbRK0ozDio5HQsk
e3RhLJIHmM1hsEOVUIS2yPxILGKWrnVHqle3rBVnaNZ591ZMvZsaLV5zBnKoWC1N5i17n0vjOqZ+
a5Q3lzbYSN9mVncM4DlG+dF9wJPhbsxkWTZL0lXYFNlU2b/8FIGGgsJD5jaUnrWBQjE6NxBn2LcY
LXvifjIppkhFmNXykMm02IlEdyZAN/vmtL56aPYnnX2irXySKSgglDVn5HOn3ydXhLiEFQbnhnko
n8zrT3q/zovnjMJEaBH59O+TtCasHMIU6f6zNbjo2jua+DoC8dafjL7PwoTJED5C99ugnZWhP9pl
7WPEJCXQTW1Yjtz+osp3w7hkIt0Mrp1ER4YFkOTRAqEcIyV1T1bxhAlw+bWGVSPOQYQ8UZIIBYgf
lUAu3CpMnpPxmWH1fkyWnpZzFH2p1RM1Farpir13HB2V1d6HXkH7x7cICn0by0Ogr7mZJrG55OHi
1tl2ST0zBTLHkZ+W5Itz0yr1BNIoaLl9d95rGdC6RaCf0Fe2HIsAADKdbmjWwuHR92sObqZ6ELpT
N3yWxZsVfLmcQQqd7AJjnebYOy4ZPyc/pLUAPIt8cwhXp11MJ6BiUQcbr96L0httsKknRvT0k7TK
pp+7ytxSPWLOIkRuz0IpIfvhrOkD6RBoFjETYWIVPn788g9//Kd/+Oj/0fvKjlk8eFla/fGf+PeP
LB948379d//6xysggSz5+Xf++mf+9m/8cRd8lFmVfdf/7p9afGX7t+Sr+vs/NL2bv74yv/33dzd/
q9/+5l/stA7q4dR8lcP5q2ri+ue74HNMf/L/9Ie/fP18leuQf/3hx0fWpPX0al6QpT9+/9Hq8w8/
LPHndfrzZZpe/vefTe//Dz9++0+//fff/uuf/vm3f/ntf/7pP/72L3/657//u19vVf2HH4L2q6IY
mmkZqmhoCouW+eOX7usvP4JpJ1m6piuGLBqi8uOXNCtr/w8/FP1XSYP0JCrkTIiiYUo/fqmy5i8/
Ek1TF0VJM4mcU6Uff7kIf/Nl/u8v95e0IaUeMkDFp1J4pfzPX/r0KTXdUFRFEqc3qIPE1EWZn3+8
nYPU449L/8FlOhtqefYNwIQc9FV+Tc7EzbIcgyxmyZrr9me0Ttb+bNxCcEM3vwCZvDQ21mb40rbt
JwatI/LGa7wSDvFn+CnNtWV8HX3b+OhISXoq3ipbnKWrYVbY1lKeYW1fqra1GVftJ3cu6gBqtnU8
p3Ba62/+Uf0OltlO28pvhII28VJqn+R7ecWPuQZvYVsHkgOm8f2MQ+ZdPkEit91TuFKc7CzPZDs+
slydOC9lzRzAu03eO9ofJz1kp+7W9XhFnqrTuDUX2HDu9ao4CwflQ16rMw6/C7KYF+xfDvBWoBYE
tK0Nh1TK7/BIRMWMFu3GWLr35AwGx/owvxFweubcbxkoNpMXk4ccvu/cXBfrSXBUP3FYcrSlSG7N
gXAy6/je7LDh87Le3j8Oa3S5dy7hls/wLdvUrSvsqmsmP7a2gZ8PcSJ34gtBzatswRucVbMroC87
sfOtuFa2PoRt0fH35tVdkytjZzN1Xj8li+4rdZ2ysf2HtszWcPkdiMtL4HKnctrMNu6rsYwW6gWw
T3+CtleDRHLwXVRkg1OVo6bjSVs2/o7F2EOwvlEAD22wCcxgjTicFnlfRIRCM5yZLzUB2nNFnXXQ
9x7jFgDTKd8QJQLECiOoNtdnIZ+LaTaXhTC5leEky2wB+3+dXqtXYZ/szCO/4dlyyCOFlE2SxpPJ
ZSfLdKHPjbOyLAhO+vSsmfAcbdpDtzC/wS2TdftsnTmkPiub+lIeTPYOzkUYqMGG8EYxqy3FfeBI
NjrVRTMhYt5MyKF1OgMDa4OCOggX7k9ceH6Kan2Jx+OJtu+TOkeVgpNU3xAbLzqo04JFPM9fMP0/
FSdMSgUT9Cdlz0Uj2RAt6BLNUInU/dq77MqOkDgiVB9MiYhsIfW9a/N+Xix8FBIzb3dMZk9Ejp5D
B3mNYyzjT6e+TmGsdzllFrnrTC7TK/NcH5IrY2bG0LKNCo/W1qJ4TXbjJnXqA/1veLoRL/EJqmot
zlD5IhKQDjrylgjYF21QMrwcSX80Bk5noFHMfgfrO3Y32uQlndQjvbKrn44fFZqHvreZBZK4RSVf
g8e/tafhot3gRUDvypMN/w2UVUxHDvHqR0Pzs7/FeNdmSxQ5I+IDtPWkJXgbjT4SjgOFGiNMj9Kb
UH32zKJCO4jpzyoQ6MkBOIqPTl9GzUIJqRjmA+PlF1O6NABHRGljvXmkfs3pe47VQaDDZTZOwMvZ
SKDxYR0QBbiEBgOCvIWUGzIaNTrIEZGFX0Rne8zHXgNVtJFRQMFEYFU+N4atnQOVVv3GstHP2eMG
Sz3K2f6YDrP0veM96UvDIn2PSLgNx9bqBfLNU2J352LS0UlznRmvRDAWWiAUFk+1QXdu4kQPeEWi
jOM5dlrcI8jUPtwgdhRHuSD9S/xjLzFuXss2uTD8mRd1YxDrciuSVfLcPAc0iRhnAHrA44MDcIEs
yNRnr4a+ABdb3SPf0fV7zUhOfK7QLS0phkTAm6TixHMxnY+PxpoTg0o+G7ZcxGXGfLhg7TWX3aW7
GHe+k1nKzbGvzyK6AZIx9KdyXZ+iOapmQl+I4UgR7zlD90lgPaxcJJDdc/UsnkTwdI4INgqy31NN
hslsqeBkuglHk/CNT3K8phih+YRd2Qnqm7ETgfQQXXpoCAsj09DtdpJ3Th3l0GB8oxp/NRoyADts
mDDyAEFlrTDrP4DfMjvj9G2gFaeFOQ/OnQ1e1oUvuSMqla72ldd54KQ8+TT6ss5pOAXgWoRL0tAI
tXb6OyX/JJez26mqW/HYPXn1LNWfJz+2sij0Fg0y2BLaQk8mcRjqnOWBuwMHuXCPifh5sbA2TZCk
XfAQ0wdzH/jy3sqouaG3MHTr/qnIP7TyZh20aMP4wULEtiAUAKngQWvmbT+7tbbdfSSVrYeTVwtj
TfGkPnvjZ7uTGNTkOToD1hk737X42RcoPkA3gItZUON66KXqEEd1G+k0QsUjCz761I+KvCIG9mhx
8QYkz3huuh1jrOjiIqjJGQkCehaY962bVUdHv3g3z+ae1mgwBybMZJcIw3f+QVtizZn9gPd5Xrwj
LSHrZuBLJTvTjrc0JyrUZ0uApSzO6qu/at5znrJN864cu6W6wUjGmKNnPnUklBhB76PTjtISx9dc
dviskFokx+gX/B+c2+KSI4eLEVDIaNYuuVeJS8dmbXRLzbQRFxT5KkRYP86bbFlrzxiZvM9mRZe4
J1RAsNOETJE5kx1Skdf+mpuMu7ndMS+ATofPa/5GKCmt3MzBpNHptPaOYraOmfrU808RK4e6+H9S
+/5/VNVKsvbvlrX/5bd/FX77z1S1/+O3//bbv/7bmvbn3/y9qDV+tWRLkqypAFVVzRQpKn8vaq1f
RUOXTMuyVBNEgCQZfy1qDelXSRct0zA1VRQVS9T/WtQa4q+mrEuWalAQm4pmqf83RS0F9t8WtdPL
q6YpK4qkm5puKvymf1vUpn1Rl3FL/BupGZ8CQvL5GHRwVUuohWM2GWIn9ZlIOVio1SzSsT65NSXl
0D0rMTcv8TwlEZzwjNyrWSWvbk4CV1OQbS4dimg0l4E32maJb6aFOSenU7ikenY9QAFVjhSlEYfN
OOyTmJb86H9HVkxCVfqqIzGBqNO5Ed4J4yp7/TkU6rWrRd+lTH+7pHurDRdJN6h58mbduv63a3G2
j0xGYx4y0aZiSqsqI+akTuZxLutHVnyoC6m2rp7Sn02hWo9yDEkjyLZqg3vPUpfq6CJGiRB277RU
pKnYnDkSsFyqGvVPE5+FEEmIW+8SVVMWYVzB8+iZXLZJq9iBIgLUl3SSnnpOwaaQPEmxoe1EF4dQ
1qL/Tr0h35lBlu/QaMR01GEsgYdjXh0Z2syTh+fEsGwRk5BtmP3DyFXi4NjEO7XXHT7qrq5aWlQ5
77pTo3ff+5JJJ9d177stu+dIK+m2Zyj0sR/0Gl2jPuPTywxuxsRPFlqa3FOp0zZWFCxk3+xXY6eW
28Qc0Hsq/U3r3WErW+Kw1UvssBZKmDJb6AUR89rIJTT8QraHMYJ2YRoC4DUYCGWabjoXp4VWJ7cx
jggrJz0lU7RPWReQtSvyUY8jA2rv4M9VE+dmTYtlmt0qYP+LVv2UuRJkfSevcgkxOW4ugjTeglIh
eqXmH5qLzxNWZw0GybdCYNDZ1g9gZWvtdZwQDqOIdlyE+hkC1q6HArkyPus2xH9lCtG8SZtzEAQf
OZErpAxhxdu1ns4AWkB5ZHrMd7KthfYYyz9uYsYNkXU3QfIk3meXRUula5/lSEYD5aNU7WF/jAYO
vlaLMpxZditLETp3lU2jTOX5iE4G+TsO5Crs5gPz0LqvFbhzlKV6I6Xz2HCd0KDCkzNtaeojSzhG
aHFgzxqwYcnarBXFoyK54txQ10Y/oJuWITa0kZYB6yGV2AIdWijtfci495JMZlrVqLtUTWjRqzRx
ZaEEr2oWJp3m0u58TbOJjq+etnUIHq0r9AvZTuzoCR8lVLvSMaaMx4pwjlEKEWv0zBVAoNSebqxi
tac1C74R0sxd1dznrMVIxiQT4kqY30U52gajdQ1lbu0iZFbqYZCqdP5Mnn40YnswWBBkS5epQ0rM
924YLEKXJFOEAYKSvIYjw46kRhMoqd46N0y2xDdX4u9HFht+2FEzi+YUJ0ZHWgias+cLdIElzZn+
h99aoLnrHpWA4hulYOjILC1qm1t2rozbPInldZedWnWU1qh9u40aEtok9goR0001kTI2ShTUtiYl
r03tfRsuJDKvPmhqfFQb78Ma+VyJy2OsdeZFoBk2KxIV7FwJCkQr+EZGUT2mxSS5qZh0anphkSmI
FDgEFpBS7ldeDnRNR3Hktv5bUWmKE2wDr7JsQi/eWpmqSlEQlFhqfu3aOoHORC9NMMRjXZYgHHzx
VggtJMqpazmozZbn+JwXHoTgXPhKOxq+JGVIrrTJadhKPTX24ILvDN03y+vxK1Zcr7QvL4FqYPRD
wtoyBRzcFDS5kWAcESm/EhiIWQ7TUAyLYh7FMiLHtRTF2Vx3XdSzoYQ+vTXXSZIvVeYNnXxTh2lC
q/I5SiX96tO3qJQQVNQjK+X0rP0v9s4tN46kydIrikKER3h4xCvzwkxmsngVJeZLQKKq4n6/x1vP
BmYVs4EBBuiXmTX8vaP5PPUPmqLUJPphgHkYQIWSmMlMD7+YmZsdOwfCIr/kwAp4gsuo+GLkM+3A
lf2pj6vnuPa8i/8r0cd/mHn7fzGpRnaJ5ON/nFT7H6TU/ue//cs//vV16OHzW/+MPAR5Mc+3fc/2
HNN3xKt0mvjDhWhIkRdzLGKLc6btn+k0x/9DkUfzFbGJQwxi/XvkwUs2wYqvlGVZnsXL/5nIQ0dT
r7NpjnIU9OM68CH4UJb0fw48hkaVfu6ntAKV4SpxE/JbL1UM0YZ/y85CUR60u/uUjsfevg1pwfeD
WyG/DYNY1T5MZ/Fd0sDyMN8uBTQk9K9CJdCYT/H80nHvfDW3/0wFvk79kXh8b6gu+c7XMVLYGl2U
VhmcmMOJeg26VoMkn493MvqjRYfT+18n5G+/0CE0JGiUvjD13L3KNGbw2FRzRgCv56Ubm50DKFz/
PcsBEotjcTTz3dDsYm4RToEPu5todE6Hox+hHvm5K+/g0MxpIY4VVT1a1/HyCTlwA4m8+uJpjD+P
3OV9Sug08eoPKcSToDTK3Bs1nDjT04x7nKPPKj7m40vKOyz5MjYvbnhXU48PYkgGSCjwdaMFdfdA
QyLv6asnYPtLfqyzzzGsFx64bwaaTS9TfpcYoPp477KOHupu28SAaV8Gaqesu4DoT4YbV7wU7i0g
83I+f/ZCuqCGp3AKwEcHsC7cptNLCLCleWlo0o/0Ja68NIxr5iCzn/L+aKfHRQICp191iDSM8cWa
YBrnczIMd0zmlmFUi0Hf25PrPYn4zqN2nE/JOo1fjPDY8zOUJcejMv8M/pboF7u3xnLkxYz2XG+c
1vi9CB7cTvPcE3rGLx4JCX6oXNTh442ZHzNEhdmXDmiXeXwKwaSH4bFgMWzavjyXbQ1JVX1sgBMN
MKhYxpPRbvt8W48WvZogW7xvVgc4h3fmKMBlkH0WSDEdkvllrI76bOh5HOQhjHZ8o8K5+81Tk33W
v+EET0G0M5gZ20QHpxMWRUJ4cOfD5MQ+Fden2boNgH9Uxyxda5231qPw4x4KogOLhKN7q2fMZhwV
XKnjCA9SQDG5Qacyn9YSeIXiv9p88uD5q7xD073I6E6fQD1+0/1GiT/mRBv+rckw+cLaeupo+p1B
IVvJHV8vuUTo/Ue7UuPc6uNf8ZbyjrVv+hf91REEaKnzpFni9bh41xjykTVrBnouPjJ6noGdycbp
SPG6LxgJzaMDFlIjKvlxGhyK8Y7Sc4W14MOT9hFWDeaFs8Cq8RMx8o+DFq5wXLH64Ag7vzEZnkXD
rWkp4QoLu/z6BNtG7GWqJSNiuTD85PAEfBL+MRAnwhiYbRgCFeEIa0fVuCP+yQpuA5o391Szf0VD
ozHc1qxEQkFPFsfAO4HpdOiPf3+g2sq+qmmcrbAvTdfxLSoavv1mnJHIk6EbMG0DYMWyPfFn6iiv
AylQpCpPTiQ/+EbX+p3l9z3uYQ6+SfjeG3PadXU8ok1CwtK8sjw6DSCONOd81aE5VXVkMPKdT+uA
pRPHFQ0rUCZIp4D++r6T9xYJv3w+z0QbkI6nq3LuyV9Z0O51J9VeaqxQOd/r3+JfcXvIwp2CSOT8
bmia/bCgd+reADDQddl6hNtv0XlqoDb6s2tAEDOpWUVpvKSPMUf0KalJzLWnGNTWMCKslz0s5MEy
cSxLdEmq0wgBGE5hgu6AwG+G+zC419qLLaDJ9sQb0GYQKtPDMkyeEyCqR/0ZF8v1xqR2jx4puTUk
aGgOouHFAzQUftWPpOcjtInGGWABIjt54HuUdd9kX2XMaDxjpwct5VGyNRLQoFaNMBAvzSbwBWvF
VlvKaB9EZP1N3TZ1zwrr2W1APfNXpjLhsTwmyATuieUbQTyw8LwQoThh9if9Az0s5t/isfP6KNU9
LzfoX5KEssz7uDmxdiyOnjCvOpXAOPV4zM5E84GHUibsC+F+aFjJ6DtUbj0Z8xlJhWrmwRiXRSfJ
wjLGE0nA+Z5PG5bzUhfOPauI0oWeDddfQR2gD0Gaygs9KQyPSa15Ft7luyhUAf6ZwDKfT1zpkWJn
A2cZ7VDcMuIhX4Ups1CiVwbLm36qaJSgEemkZ0ZxBQaJXp5NzzspE1hUaNi+tEmq6bEzmPMGJemb
mTBgUVvR/847gdQbJ4YB6Z/rf081laSsvyzmUzV5j1S+pPHVL6F2XF6C6qqJLovvo1lvWGe9ao3F
x41wkwr9vx6YhJ4//SSst/4evQVHcupr/Rf97oXNEvk8F/tUb4EWPH2U0Ok8ItN9ajCE/I1JZNVi
aHtKJlprpS3phX7Bai5FedJzo8OXFJ9ictoS9HpGnpNdwiJM7snNHLz0PQdLbw6txtgxpNQCizAz
YMD5tnbmuwaq2BOub4BOuLq0UZchH0I3GoSs1xN7RH/w2cSxqJ+d9qQHPAAWAjl6Ab0D4sL3CEhx
9zgtTo7aMXd/G2pgjibGSI+QwXbM8EDbE28SjJWf6GGH/n0BLi5iZQsAFHo5TA9xNHqsi5U2Xnqn
ZZxh/SlTT35b86aFwcaK4Gi174uWbdVe6mZIbXj1uyoum3ov9jHLyqx6FTBoTpTeOQ0YWwabNbY2
Rw19ETy11pXUyzHDcOXhTe063I7cxzkWhncKYZBtMCr6qQro3koPYBmbH0vBuhjAwTPIFuz7NJgv
ShjN+ns9AP2ZXKN2+vOc+BRo4URWXkJq13jBrif+jMj22CmNheRPJqYNBAt5CRIG8YnJ4WToh8j0
QRkvtbtJreB8CvSz9GxV/XJO0l0vJb8Dc6VL2WOkiV9/kjZKelMbFnYQBQCHLv0C44y9Cih1whCm
AatMph4tw9cvoLPuib9NiFv0C9qvsY1s09Fmh75ZRhVBKN/XUJo1R+3utIVic7XGfQmeVi8A+0hP
pSFOfkaPv1r1vEUiU6TPTr/cTxgNVHY3epjaSxXAhVPOnJ7dwK82Ho1Aeu710mCJBCY4rMCPMaOs
F6fCxy/ob9CeFiYDtpBe88bHMjEvjKtNcRyihgrcBY6sJz5FwjulTxpwG27awodIeouVPiOV48BQ
AVzY/5oYtzFSamGAwCGD0r8ICXXGGdHfnsT2mvsQicRHaWxGYWnP4PMgeq61A0N/CbkqeWFm9lo/
5IJDrOd8zdRmHql+Zlv7C73HtP8QRIa8pK0ijUNOsC4Mdqlatm6IuO1yHbZfakBBHg0seh/rvaun
iCXQo5n5Im0EfQygnvk4gJypvdc20mOeS7xunWfr8/lJ4RuCjlu7T77wvBxMlDadeInG+WGHtev6
4TR6wlXtlOWk6dLjH/aVn2lXOU34WM6u9kZRc+LcaX+NMeNXjUysRsmkW9p1BhWdIpwJjjLGb26P
2gaazL7+aF4IQfra9+xLxYHQh0L/vJK81pxmTnloM0QgoaOr63+6XTRdPbF9JF9Evo9nxHvpb9Zh
Qox10ttcu2j9INqupb1DfyGOSW+g6aRXhwUTTLc2HO/HYL+77nkucaLwTGk69vmq/Oq6N4UVCDwn
nHRq/cKRGGBcgg5EeEYT79hS8OI86+nUYZreUzhb/VfmjyfOuQnPoCSdo3Zf+jyfzzawepwz5+uH
O/UtPon10r9uD8tJH1xtO+rwK6JpOblSjqk3VhvJw2LW9C7U5r6m91T7WwlUQHvaDJvRYBfH4iQJ
ZKd7PSv6hzXHi10UdmxVJknLIb0/UW8RODpa9VxdM5HKMkm863vzq4kSkSgcM1QjlJfhVj8/Do69
o51uR25xaJ57Wvzdk6RxtNGxrPai2g65uGy9//XfTaK9s21igrG2PoySeeJdaBeiD6Q2ejrEYF7V
QhPWcv/+Q1BX+TXm5ik85SpXKt9z3tzuxTDZ/eA6lF/ZWKw2Q40hyfEulTrHbaw6kFM9owQc+ikN
bXLUacb+6rCF0E57fd5GpFJ9N+iLCAlQeCORofZ3qiEIwX7rgIa7A18j5h6m0pM+IaQqz8ZlCR+K
NoKUq70kxtBvH92TXucxZ52ZG/2ftpg6/uOLxOSsFfws2jMRQWhPq1/RHpL9pU3qyCh0nIFpBEF1
donaz5xtMMYzSx+VtZnMb/oTCrxgSS1IRwY6COzRkykC7JuLsCR+TD81b9PBJNEMu46/Ed5wQWg2
ehNqd6N9o/ah55n6cTh1mCIoCRkGJvJHgANHMDx82rhrh6k3rnaSXZ6vdUSh/Yh2ANpvkJIi1fy9
gSaplicMkb424CRi5lzH6x3Pp8+gkRAM858PxZ4mHOeePPjBhkuF/mTsi/YqgXnUFh5Lo802mDc9
HktfAtByUrf6nNhA+QnCsb8V7oeXCXYQCrrI7aO24vx6m0CqYt7jlfQzSmafHxoxNIqEyazlSEFF
P5X2nHw9hlMvv7aV/Mr72/Z3m9YkV8+eFfT/+2/qhOmY2UPQk5LC5GCL+KM9nPYYfKuOfN//OvGb
C7Rn2q50PAfEHzfpn4+6U0ehN8Q/vk/vs5D8CzueraaXgGuNjiE7cLk2xJT0Etrzrmyw3Uy9V94Q
SBHS6Kses8xKzrj/v5m79wf5uzlRpgYlkrrBKr0ZYxT0tpMGtAtwTnWc3oVbHfzoCILlZ17OX/f/
8aUf4EvPdv6dXPh/+8f/Ihf+34GW/pd//Ou//dfX+fDzr/5IiFv+H4A2fUkG23KkNBWr+aMSb9l/
UAJnczvKJxvhuCRJ/k863P1D2p6rK/DgSG1pvUqHiz9sD/Ptm47D2lPv/c+kw/UHvUrEKGE5PgeL
VDx5dWhHxZukyBCqaRkUDQhadLMEorNKvLLalgsI7qSgJEafRb4vauFS2k3KVYqnvlpQl6KiGn/x
K3BLjYDxyCbrVUa+9cHxt34+j4xP2tL0yRD5TBT1BH0WXrleLEJjNhPpNz/0s+u+R6nNuB/dxYZH
EhXAEEqsaO8i1Qz35SBq2OBEBiluD08V5AAfWAcLaMTPs8VoSK0J1orklcnc/zQaVY6TExixceHU
36hWfLcjZd/1dnZj+yJbh4LQMihDjHEGDcUQV/QaGFhxTeSdVZ/auoyuKip0qNQOztpTHw3vl8WU
to2H14APF/vg6+G/mqyh7NOQGqPB3WrTyHm+XFrkbBMzfEkDyC/bpEA62dI+uSvCTZ9F3zIBlMmu
94Prj+jwiF2ZxHeD+0Fa0vrZYp1XkRkQVHd8weDEm6JLschiLlARoe+VWnPZOWsxRdfINS5bibZA
2Wdqr3xE69iO35alR1YO9Wkk2uLjGCC04SnS9lGZnrIWso4ugxMwHG7et6riZ5z1eZAcAlt5xHku
ydM3W016TQMEJYeAUqvsLPrGFgokdF17TGA2Llz7mrKWuPFy39ibAaXFufoknAZOgVA8Lp2mt4SE
H5ZdUv6F1T/TBsAtO3aGXS0hyxqref/+kC3z5zzqecyOhSOQDsbF8eQbVxAIaS5mAQWs44TL1ihz
MBcRALR4MSYy/wj57kvH+NT24adIZshR0DQBE0oCS6Ny7vvJQKLWpwG1a9Pv07iUn8M0+BOQ3Jck
zJGc7lzUIhWgU0Udg6QcaLooziHbjYvoaootJLsmMI+VY9GI7XEFFQa0bG0/02bbSvNuWv+1TKHY
ZnG7kMeBi2Gy6YFujR4smAJY4prDpZWVar3YdkYJpqCclMttXkNP0yvjFkPo7m2VejvZV3B6QADg
SwOVh1nRj9cswXae82hle/Eh4Op3YPftwqFPDxCC27S3kJCJ09a9lCGtVf1Uoe5FxcDIoDaq4LW2
Q9DCtVV26Hb0u6DPi4NtlFBxVeVVriTihQOCoBVvvertcpUA3NnVQGDQiFxG+DD7edsRrGWGLWi1
6xC1b5JD4yf5NnaA5RkppE5D3lz5qflkZWa5NtCmWEedSnhqusQLd25X4ehfhTL1uc17yZXwqm89
TGzXljNDeqOCywypKUghoYGZaeQJMwvFQ0m0Fyx00PaZ3H6wqfSe+ffc/I89Jeh7wLyBcvjlHDRT
n0S5a4bIOa9gMSIIlIgv9Y66ojkFnXjUPZiETKCCSq3fCKbv5bgAax5G68v7QzkfuTdDcXFzgjuL
NrnqzfZuwLVxZRroncmbfh/3ZM2WBT28pu/bbW6X7dpx6l0wm+528MOviPQd8rqF7LqgHTQsvwaJ
Q8xst8MuN9XN2Vu5+UQ3lO3C9Do4SAaj7C5SAy7t1mjWHPdPqUtqZPCK686pmyPz/tFt8nfzS0BL
OEu5mz/aDr2y0qDiVB56ETIfS7c3iR14Ov8Sq7ctR8s6ZAr0dDHZ235cui2n+cmIC2c9+iUKNS4W
BQ1GUpuadMyeq+nPuXz2BhXCutG6W6jw/gZ3Fm7CodtEc8VcIMBeLyPirDBrjaqG5HaukfMao2Et
E/uBYpcAp9ocPlg6qSOHN2vHNZOOGlwSFsp7a/PLqPdSozIu7PGzWzb2pd3b3oXrLddqykiNJPYh
qZZn1+6jHTdQ2N4rG7arIY82I6f7OaH02wd5e+MYKKzMhnnV9Vm8Q48sumEPrtq2b3ZjniGqU46U
VYX30jeA6yovuZ4GsppGQG9n2srbqB1QfaImHULv5Ezl8/eqzDFAQ3hYMhk+TZN3J3k5Lcvsi6ei
u1icOxJLWAqj7G86hGeKPfbWENV87S472SzdsYqAwHlUn5sGfobOoeMm5p7Z+/SX1sjX10ZwVSe9
2CRL9Vx2Hcj2oPTpUI6RMhymcFdNwzdrQnQtWx5g3kmvyrmGy27WjOAxibKsIa2ezFV05ZjLsBYh
qkuic4/VEIprc27mfVK5t5CtvyRWEV4R+8hNiUlei2AkgJMTcF873o21aA8e1MmqauCT8Qfaj/1d
1eTXZhHBF+463kW8gKSMwwFu+uxzQCKFRu4IerWwWQisbp0uGdifNVShlYSUXMTA6zPnlmZ6CYO7
EJ9Swr+1siEtRWpmU/VDu2kcqMkcGzROUE7VNo9pwQiy3lulEM1E9Rg8Z2MHOrO5LH2ICH2flk0L
EaTCbzedquBwmsZ9ZzwYlRxuugbOA2Z9m5nQfdRc3gsR74KlevH60aAvPzmIxcIYhdXnUaczyKFO
uwV6O8n2esBafeoK68YzO+vQB851WnV8r3Dird/xVOHgXlYKh5m3ZrsTS4VEgQdZ0KZJYBHDBvpQ
NAXuHm8FT2Ty1algE2wmkoVjj0B2LGuFH7DJYkffCRvaT1NJlhB3TWbNCw+TWSPPlNfIqIdDcAWx
XasnzavlZ8caPocSUq+BTxSN+isLzHYfVjClBmTvr62ypUVhLFdeiiyvqGA0temTpb5OHqIfww3Y
gHADIJF5DTMYFq2EPl9z/MuGaDdKKegYdgwgajGPtgMzOaJwV5zLQ4fenk2kTBcozS2TGv8O6SbI
Z5MvgdQKWvb4L7tGMCRQtOwYk1dfhIMRXoW0Q5fB0sNDtMogVx65ISQhBGvO4EloDON5TcVXrpeA
ZswhI9uBbW32qiYxUi20qSxh0zxEPDBTa90PTe1fInvm7kisyJVnz+scIaLLuqn/Ttto3yAvNCbl
cG/5TbcylLdPDSRfUfJ0YMbJur0wqKYHLqJG0vlTBtFNgXn/+r4pOxfN31oyj0uI5IIEOtp944UC
N5hggO+Mi9CFPXig+TjMfRD+ZXwr/ND+5PJcjXIf06QL1vGs9QDjboEZsfrId/wukHa5WACrAr3j
Ckdfl175jqHxrRIzZNBFbdJQNyWE1NGkS3PRc1PEcEnq/AwY1xEPUMAfqapLJQmyiry9zauFng1v
JPeddCubzuQV0tZBQoPP+zP221CaRkXctiS/7J1Tka+GmbulXGIHOHBpejQ/TFDf9Jm4ToIMhtFR
aaVT4lAlEtAYbtRCduOui9r6q2qLNRn5cEM7FJnvsVWXfWzTAK3qr+GQIsgXWDa0UlN0dNz+2/uj
/t06E/bYtGwKD6SZbul8PbmuBC061TbBdDUqaFYDGthh03TqYy0UWNkZFb1UAv5tQ6jarQgCgQAu
iNoLs9v3h6J+4zy5LJkmaQPJtfd8EX01gVNWGDPKu+FK9JkJlVYDf7t3OQzgjIelXjbDzPWo7+Lq
MHpUPMxirG7jJgLcq2J7qyKwAH7WPZit94K57h5jf/q8aKLpQjRIaMn6vpUQcFhwxpRwazVSdBvR
Je2+q8pdEgdg5xWQ0NSn9jvW6aHMIccNU39Xajhx4znZriAsq/yx+zpFIQ1adej8WRip2I/e8neW
htZ2dgrKKhkUxeG0N11IdN1MbQq/u21jOKjCni6ZqYRuo5+GdVn1zVW48M7RGbpVNuVii4QuHf8Z
he2sPIR59TLW2JI2LeVdOx3T2kTVzK/STyr095k9PTYkX45I6xj0yc9fK1F9dP+3f4aQnENjz6Pv
13a4ZlsUT37eIflYlbZowXG12pBTlrvoJwsu24E6l6rdecPpPIaV020ahZ5PXCB2pek5/RZqXrFs
8pCS4tLL8jDaYoOSlI+9U+lG5hsBN78TOM+qhwZFQBCQuku36exS67fSIV/n+KOukB7NTnO1HcRh
qaaVNdLqNqQQYfdpQAMf8KT3d6L9mwQMGUb+WKSoPHbkz48cNFkWxiZyb2rw6HBIYFwToXlrhu1d
Q4x7E01mueoG1DEG31QblFfBd0Vuep0SUZXYIHj+YBeZhBWgd0mEMpzCNBke0mjagTETF0Vp/2nk
dQjZPhUSrnPlFUJ/RB8DjNXDhMwwF35nM8oi2re17mQszM/GUFjP9fjUhqK+fv+Jf2MGHJ1XBQfp
kA+w5JssiodoZVbHQMcIu+J1bOFEw4o8fChdMFSkeAxjdDZ48JSrxQA+zEubjRjbB3tmdT4YjM4o
/ex7GIzAnXMZU4TSbwx+PjemaGpQa3MZxjDXRFulxCqr2ng1GiEBfzvuLCHodiUlVgXROsKTQkzz
V+6H/QfJuDfYWb39GYxHspBDYJKW1PmnV1apN5YBcEmEz9F+e24h9S/YDNtMb9UiaoOrs0w7gjOb
UkwuVFvORTUU3Uq6xfJgWjrKNIJw7xh06U2k6GQUtVsTfaILc6ohMa2pOs5u+7Vog/DS0KxyRgKu
PCVwfn9ez4v4dl5dz+RhQMmRV3xzO/FVZaRJybwuRjRSfrHbXZM390tM3/aADG+T/1V41bBPdK3E
WwpoxohzGPmcPYWaqLNfnmsr8m8jIzcPMd0u6zEVw8UY29HBj+JHIyQhkw1LcDW2rrtCkmO6nQci
JzWHcML0UODLjOK0XyElLOG6L/PAvJ1x8NcCBmUxwkTWxjb8YG6XwvPcWDedE1oXo4e4SN5/Kluh
yYTgOY4fQhtC5hL29rEJxnVBUm/T5d0hsMDK9iUQRtoZ9kaTHX0zk8d0BMy4FP4ujQTSjGowP7r7
/ZomPeemud+C9/a5v/+8T3wzMPqyN4H6RuCqi13X9dYxdAv0HX1wmGNVP8tgBUwr37kRuBnDUsdE
5zWAgbYxIlFl0u0GgzSg3+iDZ0vjqo6iYO0lsBLbLTSimCGjg0rQsAruOUbz95R5NrTRu/f3ifg1
peroDDktbz78EL+Wfp3JQv2bR8maHlYd0x/RqEvkIbPTZ3x/GvvhTRPWT341wqhpd/B098Pj6BZk
wMgDAiA0Dk4QPRVN419VFhI+TZRcNpXrXCU5zagUb+SWkM5HLMNc234x3qSKxvYuiNQHphxk5a/G
hAy/oL+PZL9tvnVfbmUk+diTH44nXRjMynIVqODJaadgrZL8VlCjR1BOwZIVqxU31Xk7Wwk41ggO
MtMqYoDQ31WyXqy+PgkBzVwSWvioVqwsM0cLGYmLLr0v0sdCIc1pmnQyFYOW5rX6279oLARoHLRf
siqCkmd0cqxpmO/Rapb3AkkhQno7/HPqGhimJ9nt5hntH3JhHE/hfpJG7K+s5CbLM/chMDC8QK4H
oAaQ97t9BclLvTwPqXFsgg4xoVacvKFsYM23HiBY2TSjXz+oYEQspoSLD1Udd5mG49QouVYLl6vJ
meGLFdx7yFV6S3ssIm5DfbRADJiZz4Ya/YthiI9CIaBZS8nt39jbRgutg2nmlzBSPERJdev7dOm4
Bt1hYwn9rqNlNyCIacICZXcP1UDVcS90i15sF5VCuGrM8TqtkQRzSPrJukOKQBcOnHrx/oTIfFpB
SgcmZiJEFkufnwySVVnhePugK6HCi7+TKkeeoyvHG2LxLXliSu61c3JVTtoizcdt0ZIwiqPG3BiO
V98WgeaPCBu5HqKqu9TudO6l+dym6OvWWf2pNzt5iMnG5ypIjm1ef/Ik+RnEJssPEtjerwEVPlbB
loJjAZXgvokuVO65YzvjUZSF1o3XogNiNL08KCex1z0KNInPTZ+mxruuhYesEtkjMHpIn2Uyk0mY
13ScmY/OwgbOAnTizRAlAkUWQOXD99GLaNrP42ovbArTVQSrl5+A9/XnU1wgfWGZ4j5MTe7bJU1k
k+lchtkAb4OZAyYnG7sqfBKedeZjZqfp7xCB9TuArjR191Cl5cauUVGwdyZ2hpkjnDqM3iqjFW9M
p/pIBvBKdYgtZNxib0InpZIwo0kWmsU3127Io9K7VAVDddt5kVyJSA3QjiNCZwyGgahzd0Vh5nNf
+ojauxWi1KoYNlUcPi6LY9/XvZ6vpbtyotZ4nmoEY2Q8NpfNiIlZ0sq5EnFBv1es0i9z9LwEsP1n
wwy8gE4MFcBLHXUNHRWBnx0mudwFXm4dbdLK/3n76UqK1KZH049lqjchAzFBUrRCkAWsZoBsNlmC
MIx9DAzVgh74ozO16rkGtzOq6BAPmXEzt5W9CkqY7PNM1jsrk2rbzCXyY1y/RankLRen5SKx5bgd
Y0hRVNZWa5tIARULCIr/EhMaCUYPH+D7D/OblKYDfoZgGAwu1Rbxxq81uTENOaUVVAUyGj+75Dp2
u89FUn7pnMDH/Cew7cejXAV1E5Nk4rAtLbyhLUDsGc6NO9l2sFsZKFqkeXsQvoJS18/uPEPsW706
Q6a4+8rsa2gN/pbGNkQ4pmq8LOFkRnWXS2lTPA+d/U3gSwthzVBewL0R9ArJzWLYFx62ZSJfGoxp
cW8DLepy6cFA18JYki/yMQqbbV0I5Ho6GEaoHh3JZeV3rg8bLWHfvpnVtCnbbNy8P3VvwPc6dASn
RUsCWCoYjej5/jkkiCPSfm1CBVCStkeXtL1OWvkcGgtyx0P6aDviygjJRA+GvA5kfNehhjM+Ov10
Sg0Gn1uw3n8wpF9Da4ZELZLrnCLn/jZBHQ3RMNpDR8+yHT018/AUVSSoGziqvRQm2rCCJyEcAVUU
/rhcDEZEFs4fws2UVQxsdD8I9c8t7z+HpBKQmS7uk98hwH5zuRwCQ4ZxmpE0scgzMmCk5J2CVh5S
dumXIoCdwwhqc8PT9GggRevcI2nYJgw6LYp6ZwTRS9ZyBUNQ5dI1aMMxYpCrJNruGsvdL6j/ZTSf
QNqGwGQYoH9XNx7xtmGTr4RFp4gRBitaKGEn4l4R2JvIM9aJLO460dxlArLqcR4f3l+FN9i6HxtD
l11dl1MlzbeotM411TxoOXFJVTeu4df1pLf33RjWDR9yFC746HK2UU3lx0E4tsizmyJa7vseMbmx
qvZlmj52s8z+zEIHIW6qN/s6jecL30lomF4IMHp5slApGbzOeSJdHGzTSHbgkqPLyOmdVeMj8H1+
PHv6MhA+feDkfpO0Y2GBFFkeqTZ93/h575NGL+Iyq8NVE6iTqcjmzu54My3QEMQ6RTsv8toJEsgC
atx9s1R/+Tb4gfP5NkofHsAat9X4EDcPLtIKyUb2EHi/vxDiN8dBCaVMQdc69u2MjHp1uWub2g39
gZRTJodPZCAuI1PC4CWW+QICyzRUKcQ2MUU0TmIBpPSin6fHMEueLF1l5ZZxaZQDt/0EDq8xdbp1
MaIK3au7pFQK1XIBD4pvfMGhXb0/cuvXkdM0yrUXUZ3zHnpzlwOZufiVy0GelwVemBhF7SSOoE+d
Ibp1m7G4ySN57S25A/kXzM6j7Wxc2wUBUV7ZEQ3PH4zn1zCb8Ximq4vTikV/k0DI40wKUxKg9j7Q
vhwPvk1HJ1kDLFkv6WQdjYiS+2iox2xqZuIRcYoVhZDzHfhcCfaRC5lUBtidi/UHo9NO6mczoxie
0PQewqG8+AbxYxnOmBce+H8fAoVjZCIukSl6/kLvObBdkoyQsq+HvG6IBf0SPSz6Cj7Npnx8fxxn
aMKbccD8IUBA8dz8701mw53NRI4lztRGBi9Y/Axu/2j8cx4b6DBzv0CB3tLUlx6NbEMEPYCToG9e
cwsbF1r+YsB7m1Z296PmfRy4vF1WgUdjPrpUMp0KLvYSLRC/7i9Cyi2XpvWkCHjUUhwmXCp4Z7pr
7Fo2kPeaCDrXI1SYBsllSaN+k9nHygvLg9mC6uzydtmiXOjvi9x5GER6N+vI3UKEoUg9bqU2QmRG
0JOjLapHLwBOXpUKnccAKKsfSHddG5Co561tQBiyiO37M/kbjBSELT6WRWk0mfcWuAIsI4ijnKKA
WyBX6D0FSkxXMlg3LelS0qzl2qFxJLaLK3NEJg9+g9uAG8embrVgkJN+1Ld8rkK8WVpyZ+eWbZOt
br89AGXseqOp8KwJei0ASajUw2Dh97SgNBTUldDw2TCFh8jUNjtFgHXIaFJJTJtbpOjjE3m2+yp2
v4d1Me65u4V39mJtGsNJD0mTwTvHvYxiMv2pU5EHq2iYml1q0MmJLU379MrqUEh2SxvpEbtrwWTc
F7Ap3M0RrHhOYhxtD/82Gyr6FKMAu4JT5qvj0/rotFV7h96ys7LFEF7KiD5KM4vmD+7iZ4zmz1PE
WgkaH5UtdIn8ze5P4smakwaih7mQam8sTnDoLCs+mNJqZ/oPsRnEGvoakj8ss0sBZ3Rw0xM0w3XX
bIxoAhcD42+rqvuwaH3EdeEKR3EINjdI0X3x1Rsy55LQxV13s/c3WUxrb2beN7vwBITIk3lnJjjV
CPaYdZP2INhheEfzM0EQwXK3Qavv4/FEqTmDEg11vKhxuutJtShjNvkuSof8EMR5fhjMGelYj17m
uMkFwHG+MSEdetMly9NC7u5ShdChRd78vXUWtCf727a13W3YWNASor6YJXOwdq0OIcWue061QhN1
gs4V0JNTkIRRvXuqZLGuaEfgnkFHOl2+05Vdu9UdnCZr4YVPi4B9vCYFRFkWeExclBvfTeNtEskJ
5Re/spMH0TmrgMzUgQQUWEGv3lX/m7DzWJIcx9L1E9GMJCi3rkV4aL2hhcikAAVACfLp7+c1q6m+
Nr0p68rKDuEEgYNfhkV7cuV7unwX7RWpbtpmF9exffM//4jFf3ns/x8EJrJRewboN9n3vH/rtRpP
FbFyJ2ziKZU5sDoRNW2NdZeP5A74yIqncrLOWCexKvVMYXl9kzczLbPcG6KCUt18mM9Ii6iEpeuh
M0+5QZ88uMlD1Sx7Qc7P8R9sNqpysrBdmtCLSP6XScG5nqf/WruM867Dkcs8gw71f88zCDNcqX0C
NBF8EtSDmPHYlphqjFtf8oO9kA6ZRI/DbG2TvjC3MKYk67rMqhST5p654ceMNxI4fW2W5gPNWnVT
F9HPf9kV//Ocg58J4EkZLmO0o/8657KO3bAbWC61keMmsMxLOqNC0UPkb4uKKq85v6aDLNeyXEDz
fc2bZBSV7H0NBfh//zDXT+Rfn1hwRd6Q2fpkcv37Ewu0V86xIkQBRQw5EgTw0Tr9f38L5z/JKbYS
+3qkXskL4f1bFq6jUjZyCLN1tFyb6bhYUqyASPZG54TugFuQiFfn3lk0frrJh4AXE5DEHikqy8uZ
iKKk/BuPOrmRIk1uWslsXbnlCYUVuU9ZrdxDLxwK3WILAwuv6k26HxlzboLZ/KocTqpPB81OqxDq
icQFSSRciPWZnxEigXFPmqIkpZGtl1N8tlM8M1agxr3dw5flBTD1YC/D6zx3OMpIunbHpy6Rw81s
+nwX1h2tRZP4nDxuKAQV4K/KacyNy69AgK/FLT8AZbjZOpG7qWSxeWXnHIO5IDAzeDV5TZVypU7u
gnJRU6uXTSk9e3r6Ftp2DnV5T7EncjK/8C50N20Fwi+clFWy9RnThamyE2MSyT3Zc7Z0iFcQ62zK
2H3tQlZXllTUJPtUXeKhffRLkMqKxpi+5s5WZD257bNb0fq9POjWu0DDk8zQzpe5RiEw9LKklYAf
vPQTdEbIiUYZXcZ6ot9hJkWhlbCLzSjZv/Mme0yDExykOo75mcih/HasoKWsMXmyDCZvzxR3I1qb
Y5N01iWU3B60nbRbT3rOOc874AXMzvk67ZJw55d9fMNLERC+XV+g/5xzOC3OeappvHJLTZK9ss+u
JgvJE+m0AVDzT4Kh6dSyAaeRZ+2N66c8x6n6b6/vf+4y15ORTBiHZw0PHv1LjmtGU09DSGFLEHhf
Yk7zO28Z39swFEeuWHTo/fRBPp/IshD7BIZyXYa1dVPOXUMu5cLjKq4iUxsCpiys+aop407ohvQF
prLcLk13A0FcHCaEFicWTLeeerI9vaj+6cj8dLghRv1IjQ4FNKtJtSGxaz2NDaq7bcfiHCzvNPVJ
NMprYPxPp69Izi3D6uD17m0e5vbBNe3tlMTtgxUTATo2p9r1nRtX9BdCTYfCS06236SnrPoD9UFU
bGAUAiK7gPdWvnOX6GMYZcnJm+RwziRbKMdyTeyK5d4VhRZ3Ji48KPLboiWQN5+z5tYJ2+Z2cdV3
Wvu3BpQQ8Y3RR+nrh1IsXzYtQvvUI9uhKHm1fULSS8fHhkWLu550vlPztUo+RlmXHgufwbk2FHxI
hDc9Dd8dv2EygjC73RW205JwE5QxGxlTqpQ75MpNzUUWVP4slNwIXw1UXM8VKBYQOKIee7u03gTR
r/7x9I23kwofnahBuStMvauYfAAJp42vYoa6NkiOE1Ryph3/rLg8UhiLUrYqz+UUVEhAUjKfdFr/
l7u6iJzrbfx/7dWhuO7QIEMivuKW/zrdQp32syyuEcF6oMqmPTqDv2kbh25Ymn+GjnyKZf7JOrQ0
ka3MlcOQ2zznruJV4Sua4GUtupxRJR6OYkrJ1Zr0TizZt9uAKqnc+QkFyVyllX41iYTdUqzxhirE
orOWrWygxNuMxHy3sddFr+8dmTwxhv7WCVnQSfqiahTXy3DPQba3AA+7aTRblXSkBlDYWIjsLSBB
fp18AFjJY087HRAYoE7M0oeCxSbblXtr5imkpiVOz2t2BKP1OzNZv10HNRAQwbciVoZRhBZGu4Z7
LuhV9rruUIZE3g7ZSLNg4D8w35LwPx/IX3yaQrJPCa4nNS2g/Gay5Lqanpsk/uPOHYWJHVZfZElU
fQX+TzhnpHaRsoLbgOmf/G8pNDflRXwLtaEth3Rbag0bJANao5iAIfZXeYfnRDVPphq3VpkQchgm
2Q4F5fWztL9U30dMRC7tg1l/jp5zlP672kfbNCzykTvPjABN0HinMibJBCdLS1FqC4yX0aPZVWrT
OZrcOT7H3hFkahB0B/hqf87l4u9TvaxsbVFv7j+1LI5NombqWlvqc2La6UYsfTHMTY0WYFv4xB+O
pb8f5vBWh8WJJHcCq1tZE3WWfqKlo8rKuliR5pBSfDhoZ+h5QOMCj3kaJgjRcQZrLNNiLRDgTzWc
xMKRT4ig9c4O9DFXMfb8tqSNzqC2CPg3OYcMhXTKFkFwBzd8W3hUpCUFGlbLKm+LnNgdiVF83VjZ
XeZaX5CW54TswCHjy3CXo79IkS9E6cM6DpFzj122ENe3mqmjra5OYFUN0XZMy490DJ8WJU+ezr+t
zL0vZ1+wqeZ/ZPzX6+QDi+QjjvhtE2fXxoz+RSVJWQ7FS9JNlNdUxHJbqf6dunhc0dSbBVm2KUbM
RSKIEZWWb7bIDkXVBFwPx3JbkxK3HoL7qC++HBIy9cSvOsR8cIs1/gmK8SANN5kg5U+c8iKKuFnD
oJEuJYA881T+ndqGD9irXwpiC8L04hb812HWlKYIWpayLL1LneIrXpqnPKnmTThCrnQ8dtGxHPjk
idEIH0xO7wRZBYrWRN4XaZJTYpgXyUND17wIIiX9XWTa89C7CoG2S2TuRAGN0xTnrNMenvLPbKlv
lh4FR1gm91L4j6lTcfmJztLWDeyVA2jb+XJnAc+SdHdIi7ChqxQIVFcLeX+BtaxBSg7h5H8vCEeY
X6lzykK4unjginS3sCdeSTGc/DGgYZ18LBpTiL00CNXqHqVghSyhyT+NA6w858//vK48wWyrw4iC
lgJ3UODfJBlvUh1dX+V8/BtTQkJQOZ94Tz+LE3rMB8mjq/tnXp5bFmG6DTuFlscbdlZqp6vc42FY
ZXuX6v5LoVPctOYPRgvEYNe6DCwqP8uEYAnRrrpv+ujXFzWBBEEWblMCqgJRDZumsIlHZiNqfflh
acNjqR4DjDfg1vGXxUsZ8/v4TGrrDPvESj7482Cvmpq+DtpipbJoIM3Ljyrj25qcemPZo9+UNO6l
Ma5tWWyTWj4IO6duWKGgQBq5SpflTzcsKbHxKC0qtAfN0UiPXyYxX27Hp2i7zVsYVMSQt18Gio5O
wzfH6r6Gjk4mpnIGxvE3VexYnTvf1uxWZYNyMZE8aBxa+2j0/vhqb3xrXNdlxYaZyidbkRVZZ09x
mT7piLT+smOXjwz3tyJu18xhvzaW9yrsKKUdtwTwgN4vzLToaW9cmul1zW9rh3zqxcI9MYn59o71
qpUgzSgE3leR9eCq8DBPbLfVjO/4ohpiGgM7WvhS68ClNDpPCpY44OlqQN/mIXjkkQacQ7Iu1wvo
WomixIHRtyC91mhNe1rbN01FlYNXscPvwthAPzcppNzA403ISfNk+hDIe6uZ8BZaNeT1Uj6pjpZg
nx5YpRO9sfw7a/DlprUzD4dh/Z0VM/HYGLU2cxtum8j8KNkeUEXjBKC3hpwBFptT6Hsrav+2EUvW
FhWFMiNymfREKmmxsWZWahFOT4nsn1s2fEqrFFIMBUXbA7ODDZHsFp4xJO1MQOz34lvlPo/e1BDH
NJKi7csGi1gfimeiWTzVtfuOX4p4GWT+61pPZ+URETs0uzkuiFnNWDMtJctpRAFercS0GUfkNZGJ
t2LcKTfVxHny62Vhem2ESaC9eFippmWm86iK6cDrXPlbGZr5wNn/YO+hembEZeN2ERJKWmH/+Qff
y+1KsSWANufwjtZujBiavMOrTuqZSfoniIgXDxiY16kz08pHgQRT+s+oiJ/BT32zZCK9yrJnlBDL
jnw2kIJqOMa9M2w9yya9rYn/AoOdJjt5ziIWU49QxbfYC0qbh1r30a1D6N20EAvud0ius7swsT9a
2/LYJzv04qP/AQgHcipBXEPnWsKk3nw/fHdmnCiYFGiSsCK6i939UAxfDXW1axMwAMYz3bwcXWt0
EEw5wE7SDuA+YwDdJi7vfFeznh0M1lFE9TSASd8vkHNe8Ui7x5jkb2UFyJiQpWt/tobF6KTou6Tt
fiS83dHctRsZqS8PPMlqWow+mAXGuHtvErRV9uycCJ+lC2ghhaZiV1U9ToxBi7eeKIKYFIRNNafv
U5vSRczh79W0/gy82DaudM45w+MCQpocWx3aIKvw66cgcx7BtaFVbblLAIZVh6SecVC1tB4vfwPZ
XmuWlpVLUWoVGPJlgoLiqwBn2uLqs5ETwcc+brYuH+4sRYNJYZAeMg6hQuXtLpaSCY0RYRbxb6v0
hx2bnk71+y7Ch1IuGZdnP70rhoZpjlgI8qEeq7FNtlwlfksb5h2x/rgmj5Uyw4pORsrsGPie5CAw
cbRfy8Q5WZbNu+W1rI2OSAs3j15Uj5+I1w+LzPQVTRk5Br5PoQA884Q0Q0pC5oK7IU+fuh6yrZkr
MlmmbEMC97VOnGtEzwzXBMVTjwJkXQ1/lBOMt2Oc/brzTdXx/iWOt7dddjOWwFuQ0JVZEIddWCxh
CePvZDZlz6Gzr1ikaHTKaDVXKPRYp7kTv6WxRcsX1db2NXaG6+wrkCs1rfHXEKPFqCo72iwWc0+s
aOqNcX9ot/yaSHS2HH7jsSqYqhB0wYcQJTZzSLhFSa0MPxtXdJUUQJTSBXigFoOgMdTawNDXZGHH
EJqTVw7HVF4ch6VddmFRPDpd+REKztBotp7riiYVXbebnKly5adhCi07T/tU/abWhPhayEdndM02
Xn48rf+KJifTjPBJOQe4W/za51VOJfIoQYMEdMZSd3TAGMPeTjLPrOihIhBu6jPmFxWmRzOJdlcD
4OzCnB2NDX0FkAJY3HifFfK6DLLo5EZtt07ylv470rGqOqWWZY5BAJwHqZVD4ajP9cD3Tx2Y+jYl
m4G0xnE/kgJ99GFUcn0QIOouBZipFLQpB77adYbK4WtRjQp27TXKkktjv62mT6WGEkkMN0prHnfV
iOAI/0WBKuRHp1l2p5WOcAZMCxpFdK1G1hsdEHndY7e4pkPDeY9U4bmnaYimy2y+oYrTnVdTxIhP
YkcGbHGwaHGIk7A5+jK9jNxSV+7sAyRpbCOB174nC00PmBRoIFvmg7OI7H9knIn7AC/+Fgfc5pKy
oCsnTW+dwn4FVTsFDlVeQ0ol60IJhR1l73NBQWELGOGy6PIyzvZuLn8qgpQwMXA14JNeDfbPlIRq
O4va25HD/Vyb/LenSJx7G40V1gi4290oEzCx14RX9UG9nxb1y03oTslrrFNFwAYuJUbEtn/nL1Lx
IaVHq+hzUqb2qsNIRR0kK6LBUEXi6rshRZr7u/8QpOTWi9YiuTZUlz7tUI/xqEP6BWUYP1lDPFHb
wQahg3OWYRAfaK8N6xkVmAuSOFTXgDekSXFKz1o1s2Nxh2aIZxcllvsXU1/CdbGhah3EkN0skzDV
VFTVvOzPlRe267QJP02BiYBAlLTqt2DI2SWB0iG0z9v4dcUZMQbHqELSt/jpyFuijpae5oMilAhn
wtdITRdCh+qztSUT0fUKlxmzz/uKlHSCTCrf+VtkoJmlzDUoF9vtOB8BtXZEezsAaPpv12eEyFCL
jmL7YLPenNLZLXHEB1lVb/VEdvpMhD9hQJxy15zVXB97jdM4GVNK6dR72WYuV0CiQjGI3qfEN+x4
Qard6HmffUUhVzsxuCyO8z2EQFThnAh2jV5uPOxb0OfZ2+KYX9tgoS6JBGoHMl9GfbWpsRmhEKRE
b07/9Oncr80YHaploUSwKj60LA6BL0nNHp5m3T4aX9AMGdM/5M+0gLoh1k7bWDdFSouQhAVJWxyM
Wda+cJkM8gkfjgMhH5jqYLvmmOqc+3TTX8KaHPk8TC7tNGzUwPkru/56IduMQlEeY2SxS4ceY8fK
mf2/bbi0q0wVhNFN4iz9GUWJE/n7UZn9PJIXnCNL95f2QTr8HGMCwGSxSmWC2Ue3lOhobOn74lIu
hb0enbg+VW7qvao4/jOwtOgRbkcOUMHvVV3rSbyIwoBuAohaiC1qhb9XaN5RH2AtsDkOtEGymYsS
lX50ayknvnjeuCLtzgY5fsNJydMWRXjrOxZP5R+4omluB0NK2GB2ZuYszey42mekSFiFXPWzY20H
UOyNcEnuaizrJXU1iRNu/ExggVkn/vxdyO4+7ZZXlwLofY/2lYp4dP9J1lIm5Ya3IeMXEDck3TjT
+Ut+/WWoXM72qEuwhcTXmLunuLM3jOXr4PofF7Mq63Y/iuDRmphu8+IOwrBZN3nnnPXc38bPjuBm
5E4owQHCD5OnKXXUw0vawNSlIjzn87IeS3LrmhaYM+Ol1Qq/cIaF7+BW/SYbKD/y8gojz/JUIcTf
zM78Rdj6urNpRofIofNGV99FaeWbDBeP5YBGWqM4RZ6pGVzyR634yuM1XtjIfSEImcti9LOi+Dt4
FBwEui2RtvWbeCKcaPDUZdJcxL3Zakng59jH1ePQ3bBRafqzZPHMOOxXq1alM31lX2PY5SdpJZ8d
t89jAm3jWeyyptGgr+3wwIH5SRMnzQV+k3PZINWX/XsPbPnc19G3qr+WjmG5ptF3UskDk/01Jyo9
tQgDiKJ7hufcB3kzrcQyIh6gPjydGLUicOLkqxb67PmScmaPgtR2oO+0p+S8zkEkw2DdWuLCpeql
tueJ86XBWpfxmTH6uDlSZS6XWX+XhTGNWC43UuGew9zKd6kPFxMWzqXrnQeAs9cgRaXJMsELlIUn
NkicyyloIIlCGIR+iT9ajchgN1mNF2jJg1tlW0dPVXcqcb4rPLV9n/7GDdSH1z941IOQJrBVGder
nkb5oKMV81rrOX02RLKs+fcZrKC98lzbCDmhI717YS0PYJ7DrmrSL8yc896tk2NdW3eGdCjltJrp
OipR5Dc3U5O3wDBrciuuY/ZmqXnUi9lGaRhtSWf+nnIVbLoivbRhtRbQS5zT973xztU0eheYucvC
7QIduTyqWMpTakVYVNJLbejyoh7Xb+k3F3ZyW8fWsukog4lEQnt2466Yh0p+zn0xXHed7q616/HA
KQmNS0MJksviGHkzxW/pO+urFDuzONziyYw76U6/1I65WvvJbhr88jeK9W/u56xehz0/zgzCmhq7
ZkeVRRQRq+lE35pq7tE8JzXoQSVtgN+xZWqvh9+inC5hFR5UpT9BqtxbjwoU2kG+wa+psqshZ4KW
Ou+ylgzYNUmNhru/3zI+qsTWpJq6JB7y0S/VB8I9riDWLlqGHy6e0871xk+3XVr8v6k6N0Y055Jx
Ey2ge5LKX3ajuOZY2H/b69+2++GPHoJi12nBI20RltiK1EjmW46Tz6HU4cUfZqZT0YZYzKhM7Stz
U41E5l4DXkSIX93qe417qaP3rylefQRlYVXRRi54dy2Gthqp8p5GIXjyNkJd92bJNN/6iZdvy35j
zDU1XOkv127J6Vsid6cDGsDZ25xYk3xjCV5K4rlaVxdrN79xNDiYCYaX3pUAYkTBYAsKbazQlNCj
islNO3HDjNNN4HfTlmQRuU6G0mzLfJxWyrgP4xBa56IpKSUzHGci8cWhSmfy2YvhIFsQ4yKLSdzK
4FZR+yt2cMM1Ku4v7lxyrGbMuhTM7zxtXTPQFvBf+wkcXFtXX07b5Y9uoTZeEL54Vrq2s3U2ReM2
QEUFJeo2m1yFSAinfp+Cgllop278vqOBpD8tFZsBihJMz8XIhaU0xcNcIw22UwvBDVRTW33GidH8
EBZnKv1cZWh9hISmoIIuvpmy7ZM/tYaGos7uN5PhTXN855aul9vSrvt9YaNQaKhSIE/f4JEBp+Bi
GBKS5134pSlMTK3w5Lr61wRFueutCu8kJiLioBVQStYAdKiBEh/f/fbLxVsTU8b4SpiZ/chRcbPM
kI8o13UUPAxe/pBnuGkiJEo1Yglwvg2WmBqkA261V8updWIyXeP5keaQY0iAHWU0c7XVDkjZjHN9
O8ucy11i3YbkdzpFekdLTLmzbF/vsrYEh6yb4tOr6bRRYfkir2KgXnbv1pq6k2olLAf5u2AE9ONd
HvkXVPpH34Q/Q5DsqG0grW4pvvFlPJreG7ZXeIpDpL0R2J6Ynh8dYphbk55dTo6895o//ThB42xl
OX6SCFBt2xnGDqpR3LBDbiO/NesB36v16aYNgYZLB3+C1B702ruqyttDJItzJ7gQDVPgbbN+27k6
Z2/2SXYivLwC6mwyD66kRzgXVsEpWLK7UunTwjQCA1JNmyhqT6Ifrx8yCJnfmNvSd/6IefiIcyY1
XXoBRffzAej9NWfx3Lpt/qbK4JMDIthAIN5VgqOi7XjFgmXk8wHXpcBrWCN8BPnqYnwdmIUybTko
IIPXvBwvSEyIYBi9etvqS95l+wSDptNI9oIA4GSw7nWdvpThT+LZBAom9C1iy16FlYcTx2eCwMEL
XkzCqU7iG3u6i4pkYTOtrX1R2DS2ko9Qt4i62tB6UGPXrMeO7xDN2U8zt7ej0NY+siEw6g7fCtKt
Aqt5DRc2VH8tgeXJtoqv1AbhronI4TW4L4OaLtjOm7b9ZL9JL5t3QRV9d6RwMctw019yvoshIWjN
gPUHxvY5cC33jFKHk0l22y708LvMH3rOGfYkp6zmHKfBWRN2co3KtgFvmxC8tjwnbfzk9+NNH52U
NzIC871dqzIM8g0joYd92qm2EUKqdghfljRlTXgDvPKLDvqnRl6FI4lPJpRDGM005RE7JzI6GDyo
0Nj7TJFWbZsp3PGenlp/sF6RGJO7gE8ZA1ire6JbaDh3sDlShmgfphn1qj0M+ugrEqfUyH05L3Fa
+TVFQT0j56rxCvBq3HCdRxNpJsjdVa71MjO0p3HtE4fWlNupJk7ZVpxrclFbj7KqNbu3yxesUsAR
DZLLqTZOwbTF47132GRI5IAJbXdzRJiIoUnMCeDC/Gt0leiL09wGKbI8bG9m6M5xSQdulyLrpTYI
/jWnrXdKjuDid17mXGzhvuf1oM6ZldJMTCCn1er7svNGLG5hCStT2LtiWjjawmo32Yrg8yA4js6l
SNmVnXQms4ITE93uxYqXt6qdQe2nT9+Ki5t89vf2HKc77cHmFJP93QILHhwTEcVrYbYZsuHEFveV
pvSMdblPVONEND5cRdJcVfzGfEbeeD/o+Supc01WDgFpKMBWQeUlt9gnQKPII24odBqH+M3YHABC
fA6dZa0gWu0zLP0hqFI6e/Euh3o5kIoX0+Ue/fR5+exGl4o/D7iu5g3wSRZyk3LVMR9t+ujDI3Jo
vUVsce57lG2y3ztwTkRKgDGDGu0gY7Otl9iPYOzbdIix+VALx+RZm+gcBHN2sablOZ70TV+F1n4S
uc8pXYMg53/83mkwVgTfugjoQg+XW5mkH6Ztif53SIMLeWVxDNO9KqK/OqNQw/b46SDvwM1cjpMI
newBDaS9b7PgIQmyXWmsaQfQBcMQ2ALhUMEFfL7jekDwB9D1ppstuesoVNiW3bB3CLvDdRwvu0QV
ONj84TXG5/MYltZNbOZj19r+LbDoYXDAaHx/eXOjcmYiDFa94HzuZqZnNFqnnPK4bazKF9XIcC9L
56VftHMeQWetpuPevTS/nhR0fSjCRK4+Qmk+F1t8x9XA2EikBYlAH1lpxoMH7LSqyTQIhsKH81Jf
ciZNgEFLwekdK4JPoNAOruI2SdAyPEY9PcvIurGKdhuTnl9TJoUIhFYGD+yBGDLWdMwYhKAfnwh1
b7xfbDkFJL6JXLkzsXjBnYd3KfhEIwEIMconk3FVKVksfDDYdxianOZP5FavpN6QrZo34tjL4Z7D
E1I5g03XSXQbDIrgADKOLGYoq4jWw0DhsIqGY1PJYV0KIFVXQp8GWbDxTbnNm78RGg9Smf2Ua+zw
ExRS3yQNCVfk52HZL66UDnfO5cXI3jsU6VZEENxeiRFUCAuPS7TrPRAGTJOPAyKbtddTDqv6T9yI
92hgcLfaC5jbbKDCuCa3WfRrN1+9E36WIYgv5rgd5XC/0GOwuaQ3OK14j201rIAf/5I4cRNjyzgw
A4E8uhgcfZcc3a48hkb4W3XNTzTXvmbCrdajpyiynsECoFs5iPWOpJAXnHoUZQ/VJUurcke0Euee
DO4ZuM7G5c3tIxe/KBsIDAU8YD+TX1ZfcdvQ4faCIYphM1oU1Hx6gDojkCnzimcyC/Ax93dIJ0GB
/kkaCx7q+kpJw1Ru02qZt6WeXgoGhtwjFWnJ63flIeV2msGslQvy1cYHmyGaQiLMdZ4BjMI0uS0d
5R1LcmtCaP81CP4G/couGsVvXlguq82lsyh5yuH8sKHq9dJcj7rMbCIrV3TwzLgFhPWYd/HBiU45
Rz/hJXIlMzhHbn6HqPI/SBH9SwgPfZbkEkRgS4i9Fx8uSESfZEdgDdOE/IjyApz1wf+btLvW+kvD
JhVGWX2IqXVteNtnx9+HYzrAn1NmkCVk/dHICXpQbYVhrJ5bpCBDyR/XwQtv3X6wjVpDgGHYMnIn
xHuXdc/2ABBdoBddeQ20UVWGH4nuCuIg/taNNh/t7B2xqz/3evboX3e/+i499RKSpmzMlxakDoby
aPRlAa65CoYKUqEAhWCqCro5y8KQiuQ0Yp113lHMj5XVvSFQ+23493VZ7TvYqUNQkM3iCQcqCtcc
OxuI4BzMoCPpeDBKfVA0Vx9Frqg1ZoS7fg0aiuQ+Ta194I43oUM3duB9Ox71BcB+XesTE7006Sbp
+ftZIX+1h/OQNmzO1u6pjc8O/6tviV9ocHTYU7+Ou3Pn2Ptiye99k9kbi3T9VRYSgD6Ggv7NRQwr
4ZQPrZVuBlDONbGj9TpcuLVkkUBSNHa/HGLfKMfI+S+uGB5sg09xBnXIZDP35Apufdfa59SL7qbp
zQQzSV8ON7NhKfdt/y0m3mtHdeecbjUUSF66BbN/gsJHEB9t7HbsbkiuavICv6DtXStC42MeL89z
Zf8k9dWB4UTrPJzsx7iyzmxVzHt58Ur2yXsRdT+YI+t911zIiXobo/hBDsBFNpLelXTFeunmcJ0J
Pgnv+sJVrRJAExKGHagLIuJa1Zp1G1v8wD/RnuQlV1aEa7IuCHYLygp0BZ6TFJZiAz9w5BbLlae9
upgTylimGV9SltXbbGl5jyaPZLf2KO0SLBxmM+js7YB6cRWMSu5tsdYuSIhHKjOJHuK9yJYziv5p
1VgSAjOIHsKJORofA5jlBHsY0+EQoG+C98u2fB04bsEjVp4Z8Bnog1cRk75Y8w9yj96X6N0SqXZk
4MRFNBy8jijsckbfKyMAqdRgDB1m7rrsL3RLbMdwdtmugR7zK0YIx33CAGeg+BrczO2sT3Mln0tn
9KEkani5JHhIqdT2hwEALRIdI43YL1Fwg3Uaxeyk1mIyPMBs+QkqmnGNBBJAAbQRdB5sdLzwt8QE
SwTKOXkY0PNu3PMg7F1XxKjB+vKD2LyI9UXcY09wItU5vDJE6Q5Fx3Fqo6ntu5JYoIgMpBCdG1do
pmjXsHLkywQVDo7lfHI/svqc8yrgBZyG8hQjLdqaFt4or+3XKk/0jtN/NRv2aspd0xVRXdUqqeSd
nYhX9t9975AkJq/dNSKW6LGWcIMCULE82c8nHy2sawP2lnX0OIpm3icoRriZdjOgb4CwYGgKiERA
OsTw/uOQhdxzF5aWim4ZzXr4gjLedbG5mECTVdcysU3xCzYukjNyvVmoogvEq+5GlE85gekzXVqY
KE147tQUnfT0XuEOWrOueJNBR6hKCS5WstDYG9r011nO9ZsBjncfoqRvQ9XNvil9SsUwMREAVyNJ
QlA4OpR/4YdYd9MCet/BXActf1m9Qa6m+7aF2Zhhx0v96sRNs2OQw4C31OCGLXKqNpAH9Kgsehc9
ZR1wlvQWAJSHEq7Vc73XzXgbG6JSuWQ5G0O0DpJsCmLdvqRUQoAUZxz2CS7WCpwwCZD8BD63pKSP
eJt4tulQ/xFW+jaJ6E+VcCVyeugpXTTPHWKZDYrfjwB+wdgAKnlk7YJCvHtlE2z/6X4lKAIG3k5o
rkc/VpE/tc3hwTmzRIpPvlmVxMuss5LPL/UaQpEy96rG68edX4+oEoOaa7KZkmv4KMoX5LeWzg+5
yzuYRGwz4yyZapq7MhuoTDGSul+k+/+PsfPIkR1Ls/RWEjFnFnmpC5U5cDOaVq79+YR4krzUmryc
9Qp6WsuoQQ8aaPQeonbUH72yM0M0MhoRcLh+5mYU957/nO9kokTv4ayNYdTgz2Cs2gzhpSvqNzfC
sRGlgqFBhYONbWCC4YNDc8/kTd3VGGQ3gqnknWHWVgDbj0dtuzKoRnPXjCiJgrlvyECYhhSORU+O
nPc+9P0KZnYc29/HpN0NZspkvW3JOs2vSC00zBSf3QxBbRyK5S4reZWrtAry1N0MdBsXzDqhYDrm
YeLyWJqMbgCcgsSSpr0Gi8K4aLwKtl93umsiN7Dj59LNyt92672JP4NNWr+SYY9wuYTAY+68Rw5z
FnqI83f0/rLeDIvqzu7KWy5TaohtdWy0geBwhMfBxJNVlNo6zbmtpg2TMfwu2q4besRdSmYbIeYt
ghvWM9ll+8Iol/UsTuxui2M+pqobbxw7jw3D/+SEN5pWzSNmhnBH4v/RocAbwggGmRGYcjFA1B9a
2Vy5y1OGmANyxaACDihjK21TsJKyqN4UZh9uRIQE5YzpmqQbm3GzftXwrvL8o16Uov0WG+IdWsEA
T1jp6whvnd04+6LnIjBR0sdwGIKqXDlReY6nxKA4DKNCJ1ocJpgJAqMXVxWexxBaoowHAkPU5uJo
aCAr4enAqdDuSE6064KOrAwTVq4RFzV69rDIVW+CwrYgK1ilZYuQ4jGTSjyqEIy6WUeuVt5NFkJr
ZwimHljVAqL33DipY2AyMay9dmoOtqbfN23anC0f6GdMu0MkmPljTX8TsB1Lj9oww2vbPYFnzmX7
fXZHZFsdZdqppqdasukAncfT6E43a5j69YTVCfwnVUmeSTGb8SAEdgbJjXTrtOnAPYFlOBAjcE0T
3Zhcel5zj42hMrpHf4zWXeN/WYDVfRroI4bDSTfHDQ5WMsdztR7CbKNLlIq4oPCFi8tB0/yBNXJP
2U3js7oyUFmngd8Ht4I9BauFp3HyTxnXf9FrTzOzR7sfmUgA3UgBOnnlsNN9UmOQezO2H+xJ8OE6
TLFpWMOBhtP9OW3T1w68woqQhb5OiwhLkFdcNFh7kU3ns4cOzUI33mpumDGE3xtR/81WFTarRfC1
s8V6ZJTfnHy+j8IJxFJaB2NJOHm2Zn81kV34WN6EPoAXCKDdKinqJw7HGW4NUk4Jw5rblYOpovni
tuqTF147h31Xk5NeKuZr0UQ+SiBz3TIDylpFq07GT+Q7jG1WMwbI2FnEsYGgIrUOAhNPK+xiNpZ8
lJHjyFSntkUJmibzdZRuOcWb1O1Zw4QMovOw1rC55UdNqz5FMcZ9h20rYjkrQG6kjKYy/gbkmmJ8
1lq5s1iBBvOE3SHMrO5QOXF41zDG1oYGR4JvFmu5x09prZQZPaoWJUibn10nS9YtttqaxBx3dLGx
u8oGyAo1vjTMLsgm7itOCkgPE9B962LnyDUbDk0uWenm22ygWKsmYrozG4pXUzP/jtEabgrNpehw
Tx4G/R6z3tnVqms9uW9s837AucXJw+BvJfqZkOFU6YFM+wABlHiAVj/nsfHUxRg/ews6a5bb955M
GLMm7Rm3mFwZkVOz2UHyFRPik41YK8x262MTXyi2PW1N47BNHBrYGQvtgCN/portm0vdZlzYxzod
vxRZ0q4FI2o2CMRzDHRozNGfefDNYcKHfsfWHkeEsAGsGT+aqo9PmczfnRD50cXZhm9smm+6nwXN
Ee3Du1aZvMUDypknQZ3qXvoWKpzEQ56Dudc+myG8/87nXpZky7g2LW5xYttPTlxcCEn8kAJ1xiYS
+nnwuAXaoA0LzM/BqI2HWav8bWTjROoaeall/jzNer3vWdyOjvYtbo189UEMBJqDIiCr97E2zSNq
NPKr7l3BfdjHApaOlkzOzrL20EwHPI+MKgcxDMeoLbb6HINQRO4tEyrmBnhrxIIfpE3PGyd8QlUP
phAPvsmmSpwruAPC9ksGegDqejX77jpiQFqTRHruCDUw8cdhpS9wY7wSAVetZNM1ztPHLxB2f0Gb
99fAcdQxbngYDAc3LoUme6LEVTB3NCTEpM4CjcXt7IU06QAhKLMWoxyFOGthM53NpYa9qUPlLfqB
OBMPray527aTdUnTVtz7odgPeZ9uBUPIzSRUupmd19S14GkamoQmqy0uf7wcHipbiEvLgd4qp5x9
7KIBUTij7NINcGush7ZATakou4jYIxWe3u5zkytp3hQOjQ/IRK75GilhB0SS8NCxZ2OK2AR4/RPy
EpQPVzLcflA2Ky1PVi6/imU09/YJQhOtLam1biTrZjqt4h16M4pY+mjnuhVk0NJWajCxM3TlCcr5
qTMn7an8rGEKDnABhYcPvGRaX9I483YqHh9jVJStmF134zSQNaTUxR6X6DnRQ51l2AxzoO6WamuM
NJBDqR/66BiqG1by7YSRsZhYeQF2j3SSbKlLOCnBI1ZJfS8WbP0sTZxXHRe5sIjx/k++D9a1Xkva
ijGteneLdezOJtuzD41Jpyyy454IkQcbJPDSSrD4j2eas8KQXrnWMmghLhvoRslwKnWtZ8qCmFe1
DpOEStvZo8MVohznwBJJ8RT7Gr17t6YbObdb/12mBvzhJHrxi8YkEWx8GtSgb7y6eukBm19IKaP+
eO4tRZ7HrngepZoeCXsjnsI7i1hivFAA9vjBRa9t7wf4hmIlmPJGKPKnXghCjVBBhsnjmhDxshoR
gZquQVBKom8p+9/LXLIsED2HSwfbLQhHrPnKCLmbs5x9A0S+z4zmoiaQwRhMWULP7DlSw2J8GDfJ
u8zyc6EtK/K59o5ehF3EN6tdZhrO69jGKyS78LuVTm9awk7SMe8tE1uJToz6TjWGuPqi+J4vhGhU
U+z/U95fGuIJcolho/jbOze3HzpJ7UaNgm+wMji4i/WRe5hxxc9k49qI/aDq5hOs7/yFR6Zf0Pq2
QoCXnD3vrWFEy0r9jnkfcy1sOEea9eLVkJovRe9aqykVEScZLyKLne7itmQXxI1KiPaWE0tdiz5s
gzj3usDJu/AOxbA8FlG0waRaoQyOgnm+9eSM1rCCu9tiE+tPmjkSkhi1TeHFqH69lwRm+UBCYXhh
BQlNz21IGzjFaRQMpmsM4VaFKNQ/AzixrvpAl59ktxhN1lvdMzmtgDPeVbnrr9l+5y9za69cOywf
JBa4Nq70bS1ktq2TQXuJc7H2YerPCR6CUGfmSB6GKR8CjrYjU+89zim7+r5b1kCuD0uhcq2jgUlB
sRP8qi3RATfOmRq1+qXzc3mNS/wmQ8nNYRzLaJeDXbtlvVWsQ8YyQTRrD0akDWeN/N42miik94tT
6mICD7nHnlK4VxhG2X2MoT0EZVTgcNdEvhZm/eDO4nVu04tR1NmGanNgYstZ6hN/vhkJPrjxR4aI
Hfm9cYyM7x5402OLm2/u8T26o2msM5sEHpeuZi/hESBNfjL90jzQERFkQ+e95biyK4OJpl7k9SbM
re9VMdU3lwrn1ehaWjCNVINZgz099Akr6eE4+uimVaYnN0QYkuIUjjdhckCNmnY2LRqh7iQPGEFO
ht/RqxchR9jJ8KRM65iyk9lODRNT2HArEWnGC0mvfpcBOLCcUd9ikt7pHxwVSm0sxip4OvI5CJX6
XGNgP5OPL3f6IO0gThjkD43+SVpE/hc10baH9D4tXXEnYsoG3W6mCHqQ3cZLo3Qv4F+xDgqLLRuw
IUgSOZx9tmKV5mtbRkBsTi0GV60+HAcPZ2nHzscQ2m7kXNgJTPJN66y9yk62VBGIwFyc7Jx6G8IN
GOkij/bzhejS2Em/8ZyJIosow5BuhCZrqiqmXdzeV3P1qRhexkHJW5QPl96AaIQXBp8qy2fQCcMr
J0PawM3ImcyMckEBLgdXIluMV2VoPKZavAF7c0i6ujpy9u2cpm/2rcVswA597TYxAaQoSUVXv+cK
UljTJzMdruB4D+yLQO13MMy1zvY4ic74pNpdiSR5RIB/T9KEo0DmFtaEJXqWvjehZjLu5ngit4L+
65dfCKg/A6PjdM2zt0a19gFEPBKcc3aMejzjGpmC0F3Utw5HOJcW86alxSddcCdXdHOcZu7ZO1vJ
aJt0wwX1Lz0Vnio30hcHZdXuqSgxgLtoi30sm6M2QpDFvlmuYIFQe+PIxzTJ1J5qeNymU1Fc9S/O
TIEKGp6il5AJEZIUYzaNBEclhvixaZgwm3K8tywtPbhwmA65zZTLbNEbrYJCw8QkOJWEVN37w8AK
oz8NMzaGeBqjcw/VYev3JF5ZfN8BsulB6BfJ6G/iENne19/rNGeiUafTLQm9fUHM/qVIiVGSAFhu
e6Rqhip5zs1OBR81GW3GvMcUC8nNYdAXqaE7IznEqzyuTjGzgDsHwYNu0GybtiMLhNIpdrM5V8ck
975OLJrWYKgJtfiJvx59uj6gwlZrrPbA+B22cQBwv3YDqUZIMEGr9+nnMXlJWGIRu5LGUgr/pTVb
pMs4tAKFCIvvJGZ1bib3FAIRU2Rvx6kEgCRquxdS53f95KLbJdbN9tvp0i+YtyouceKxWHfZ1/az
Shj+ehMOFNRXTyHR0ws1HPLnPiu176UmD7JJfvi+6FmQaJhM8278pCkOszA7pB6slL59betsokGH
kQfsmO86sQqmJC7LDpVHa43cHmdFF7CVx5pePrqaZt9LZ0IjETxDzEjJIg2c4t676ABvG2k8bywP
N7jfoMzJ5Mm2puFq8Rc49XDl1XuKGoQio+uxPZqgQA370nBVvwMi8wUn3FoRyHy3uGG3kfOFKbfx
rKn2S8y9lmzYa0x84XWa0qehrvyDjQGNdEHPHN313hjWr1WOpwjO/fw2Lu+pymDrEYb9IcpCyP3O
rBP144ewtHI51Vi06QQ5vmnsb4aZ9G4xeuklaocvMptZGCvND3rkzqNVwtKGabLWXCmopmUQpZWH
KRvVG9C3AAF3RgpKUpgNjzH1ixsydu2+9BnfltUuogf3pAtUecMFSyYjcLzVYJ9LhMv7mfHbSQct
4yDU9AiJUcHEcBEaHe64Pdirxlrc5jbrwHn6mmmpjWmT2alWLXKh7R8qTcb7fCCyIg8AcrlLtmD1
ZhZ3d7FBOYDo+jc24zGuWBPIm6qrPXDJt7DI0gO5nnJbt225wfF2YpfPX53nxkbQx3XnuhX6O0Ma
rXiRdhVRBcVFhvkASbC4e02i2TgZ0MYlK5syK3N2khbb/apOg5meIx1pote8fVKP/tEEZ06ohDqX
OKK83naeemxNmLUKemAKBUDAn4+cq59zzXEPCZbp3JEaT2F5zsPhsQtDKLEhZ2zXj9RhWMX7bBRe
QD62CRU0DAy3qsm1g0bDEm5T1+VZaKtLprY08lr3ucHL4VpwLBMA8gWyzE4WCKxRop+nmaEDL6W7
NtMGb5thfylEj0VFocZRtXGnGyVxcukR2nXTJ61GM2fviT+wevNpptvG3Kx1CcFWA8C6yT2GXCR0
8QvGhyI1v3JcMM9F9k+EpdZdWwR2Grurtn/1LNKlgJtQGXgkdyC/aSDp4x8eCwm9Ce2LM3wTQCZW
iZHmOyj/4IEkdV5+iwXZ9LC9TOVTD41wmzvqme2atrEJba1HJigryO/kfAHeb9S4GF7aellMGac+
iqtgxO8OzwV3uHUxVat2cyne4S0TfxH+jdsLMozX9Nuo43CbjMnFHp/WR7f95JK4u3hCIczm6iCx
Iy6r4GRV2xqWBtZJ0AA3uq5L3CUwE91YfaIC9tFTi9uim5iRIaTmFraOPHIC08mzQ8fNTm9m4F4j
qO6PW3rmMhDtdXAoXbib9Y8tE8tCnAIv3shBFLlFwkHGwEV3UMpig8N1RB7Zqrz9MnrgJdA3D55R
PpkhLWD6ANEWPR4lXY9eHY/tFDy3/MljhYKSt/BdWiXCnczN9thXrXjQS9wbfUfCOcbvwJaaa1TJ
FEWq1jopO0EqJSAwsVtYTwkcHOAAHy9b0+tMTrTysS45TTh1U3bG0MydROOUxj51LJNxYwLaf1A6
z50+gYGWGKPIvq3MpF9K1UOUQk+fHzWpyBPGG2SoAdPgZdKVdUoq/BFYU+MLvjtGFTq9euMca0Fs
eFeahxYbnds817Z556bhc9w0F65DvoV5u5Vs8mN2MavK0TC02qGDWEyhGhkPbNdE3n22Tb55rDJK
KbCvJhPuKTMpA9XZ2jrEyLW159Y5tVm6H2iH0erBvG/oklpV6qCcxP064Aazm3emg+pbTrp6IVWA
Y2Kpy9qpo3EjhB8Sx/nJSLVhUzevss67c0gZIM1KITcahwF/ZuLCKtPGeSgX/LISHVgpgmSKEOOD
mxIIpclFnmBY+Mbb0HXFTa/idJdNRrPYMW89JRGPowuRcJ7wLNWolOdGHj1zDuD84v1e1jHCOdBL
Ynzx6CeGjW7c4fXT7rvl8pHoRn2pk7F9dTFHgexU9m2IOVC0DnyuaB9SGTFaBki2CuM8umlRftCS
7K0Ys+KLDMWhyYDh6FN0bxSIJpXtQxumynLZqPxzStHvG92wsxuuTiWMYM9s/LZfF2+pdF0CnCsm
eYg/zPujwmexFAcAzMoDW9F0S7cDFwIMDhXxjbAklNCocdcZzi6mbiwY/Fc166wi8V1Wwts2PZzJ
SCqD2Zt1cUFD341L2wT3r3XHyvtUYcIIurblTlvn4x/8Rd7vqlpcjESO6Qk4NL6vu7+F3aW9byQl
sqTSm8dJuFfNJ0nCoNMC+LFKJxfxlNv3XqO7LNOKDZdqueVPq307AZKl1xefFpCwCMSUWGcjwRMa
SkQG2aPhty3M7WI2n/GwmAfMdlBGtEnbRrmwr9EwLE2E5Svc75YQBW80i/G7mXMVUIlVnOgRPHj7
zjbL+zaPqkNuchxQIJMfmcO9e5grD+xMmMDU4FSGzke4hUIfKefa5OSHTSxn69y1onOsTeBgdXAw
da5/Gaxswq+KRTQD4biTPMqDUOL48a2O+d5mXrtvazK7DEfvm1RNF6zOTK1L37nN5E1sTPynPMJ9
ZYCcpgcl6NiNHHO7NM5uO3sBvDO5ovxDv9rMpzaeVdCF5ol9raAKqh4n8T8/Ls3fMTt5FWHxWWJp
2lgqcX/NNKvQfBIkSrkCenbrzMbbRUvLHhGSkxaRigjpBD0Jr9iC0Oo2XcypXxjmQlUkP27pUH64
Z5QD3vuMtgDYkN7EdTTd9eT+LyHNEZGklxbhjBa0OYZMOH4aC+uJDNewkX0Tryerf6y5ZjQmvFLH
7HD+t3D+Wtx51px3V12MWziE3h+1nfy/Dl/PpfFIt3WobvZvDl+nVVYCx3R5scnIs7Qpt3NV9zS9
KJM7OJfZOUZbdTOLBejoo3zbbI//4Nn3F5jTr6E7NvAyOpItwxF0Hv0GE05sUh+daMTx1qRcfCIN
6CzuIyC++vPiZ8L5emqy/uROjf7aDfMLiQscatP0ndT4C8lw/1Puxl8nUTnbJWUH/bomYD0CAtzj
NqzvulkQT0Pdxhier8BFQYnSWIDPWv8iRfnZmcnWuhY9kCNEcYseKrKdxE8rPG9EytHFl4Vf6x+5
72GaCOkXTEZwA8XwY2QPH7DkhTWLdlNYBP9wArIA69sLDqG71klIh4wSbNkU1EqNezMksNLj0pqJ
Y67tml4m2ycKaNRoDgKFjo2YsyKN/pzJTyrCS2sR+VylCcmczrdevZiapJRPh/qSoWeQ1s0IUXap
fV5exJIuprue9fkd/rIKCZIovCJSPhMTTLkKUL3zELF8BJkCk3fWrwh4DIxj5tGEwMm62rumhZPZ
G2yNGBeHpc5OwLNMlNtnHS+V4g8IcklZa5/HGINCgGmF4wfDoLVrcDBLuetnrM9J0DaoM7E/vvU2
JU8Q+NHrKz/QpfNE2hvLEKQXuZQ1t22+SlsVbbplNR9F1Qlj64lQ2ENugDlvI4pSwcO92R4JoOXK
wmq7g1SFa7BjNehxve89jJxYghoAeAc3JW/vTOjwiQeqQuRfKqHflg11KnoPfA/+otByJw6FgVC7
5hxmUdySxlOMfcadPTuf9QaiTzRU19Gl6LYpXiy9/iQ1EnfTCEXYxOUf9aNcCZt/V5DiwbZbXQV0
jpmdcEuKAXpNsYIz+9hOBt45gUF3Mi51nk84O+N8w0506l2eWkdtaQOpNmSTsDFCcp0siACDXTNA
7tFpR6qHyGtA6inzuNkyYMVNTcsD95jOu5bJs91U+TbvqYhCegzyDqdyX/PYPL+cH9iKzQ+eRR5X
ZUlyAM2MNzJ+KuCi76oKl1al6eGxFryeE+rTBt9FScd3OMFxFFCFZLqdo8E/kjPVLkKQzLbGcl85
fn6Owjk/D8l9Ugn3wEGvH7vSBABhmKxTnZTDs5vQNAqJ+JLFKVMXW4i9bYjo4scc9qlVvSUGmIex
RArt7dVyGfW5SQEFdXhV2X5nJZarylq8X4Bal6gdy7yRkFziXyu2k9d4cB/LFg9AqBxs14ubQk8d
Rm5Ze/UtjAISU0xQmFZxlJH1ZBpjfBVx/mNQubf3MhZmUVdcO1r9UCDjla3EJe3japtoDnAWOy62
hoEpQgJF2BOjXdLZWLx94LBOSCdFgeOCedtZZTqcZ0aTG0aTTuCZwzdi/NhuCsQkqkAEhY3fh3zA
7NJb4Pat1vE2HiYDo6DrhOZ4Z7gTkxqOBQADCATEDXp2EIZEUqFz4KH1kCqm2DkJsYStcGKtnFy8
j71tnoGOPGtj5h0KmWH1ikBr5bHV7PFedtW0pwV+ORRYVHSD6naex1II40xEz2zxPjkNzUs49mAk
IPjkcyhvRcP0LZSmcSKN7tm9w+zRAiqf5z/a3pR7mWnVygu7W2KyH8ORwQbNmZ+IwjfHAhcw4cpp
+JSUGxffURYO6laFDnbuxCYomHXJUY6dukv7errXvSjoME48AsnomyQ7c3d4hrDY3tp6fphhEnFF
7PZaObMXJmSypM55Br0wP8uh+sS6AoyotLO1q0ePTZe8z2UJx9F8N5fxGHotqYa4WheJwws2JkAS
ZEMj0WBkiETIwB9QyCqdzlXFmiWlaW1i4hm4rQcEsC5fu9po72G0HVXD4Vs4cbJOJpRbGnKKVT8V
6V6WzG5xLgLS1mzUqJLbig6RZDsr+gsHh0QaDvz4lcB14NogyfXJ9HdthXY+VACfCid5LZzcDLTa
5YiGJSET/BqAPuOgEOjd2ogrsqi9/Kle6sgXqfWf33+Xe/zv7r6mxXbIx+xGifyvFz9j5ymKhYcE
EzcYk5bmSQDW2UgmpDF2xJbuHckS6OPf/Jev079G38vbf/369q//xsdfy0oxZ4y733z416cy5/9/
W37m79/z65/461l+bcq2/NH90+/afi8vn/Pv7W+/6Ve/mX/9b49u/bn7/KsPgqKTnbrvvzfqAbxT
1n08Cv6O5Tv/f7/4p+8fv+VJVd//8tPXsi+65bdFsix++tuX9t/+8pNhsAL7l1/+/r99cfkD/vLT
z//+n//t5//183/8/L9//h8//8///O+/+9Hvn9vuLz9xAf2z5VMMRw0bjDKX/3760/j940vC+rMt
TNLsQDNZUemCl7Momy7+y0+O82fbYpvHy0zxmckG7Kc/tWX/8SV+oW6YrMEcV2dHYzg//d8H+asX
8x8v7p+KPr+Vsuha/qpfE29t+r8M3+EXsm6BpOj+dj0NfNlxaJlKg7QzxwOpJh+vJiRYiyJ0UACw
iVc4s6O1C1psPUrbAR3lXNIIBSZMbGuHDfsPwPfLn/2Lo3x5SMLSl3JPnyT17zdq00wIeWSMx2UE
6ZnybbBJ3r72jKs9F1fUgOGTNrh7M4aNkEfDs+Y0xoXI+gtkr+2UeLcZbc4U5Pac/lhpjQqGsQKm
FmfHNneYrSqIXkNjfv7F6/+3p/aXT6X49Qqdx627uqMbLHVt27ecD+7vL4oZEiuLfQKHTRBXlXcf
W97ZBwt78pr5ABe/CAjbPFRV+i1zUvcYqq64NLPQNx11jSOjgtOISHzXwdQ+2ToxsCmtH2uvIf6b
V6TqaIT7Ax69+DV5eXmiXZ5h12JH7LCa/yC7/uIBYxhPwfC32tqdxHZ2muLawzpf/CD1J8oHuFVk
T/BOGAW7GHYja8zuDQsNwCiZu2EkucPeh7sy658WJPtTL34Mjn9ypqURVpuPY9O+KTmqP2its7zf
HyHCcPB/uJwdHuW6+m9KapK+BtKcIX51POd3TWaTE/37m6iwur2CUfKPTylXWid9eeMIRHsEKd6t
zRm6sJORjfv7z2oTItzChr4TZm3CDe6mY56Y07Fa8Acf73187uPDrkoIFMclQMzlWz6+0NODbMn5
Cg1T3qqyaa5Ge9BCmdz85c3Hp02yB6AJyi/ToH/qQn2+R1bX75n5FIFr5fcU3AN5oPHG3vkMkrHh
t0cGIv4m5+y899MFGz9DBiwMBqoeoDrYq29qjkA6CJat0CMY0EwhORN/eDPkLE6p14ktNyfqhIqB
pZP8+8e6kbT31mT8qLvc2Nmu1l9aie2umImatlHFkHnqfOBzqXuAQlqd6JJs7qwuXfh/ZY1Oyeci
PwLgVzsHZcTDKXT04fTxHhc7fCJTmIOI5sGhLGCs9iz/MHWs2DzfmGjPQQyZaLtjAd8JNgtggtLl
jSin2g0YuzqYfJdPDE3BBj7zXrF9F6wGEA8NyBzlHVEEefx4Y2uaFTDmZD/VxuL4gVL+x5vBxgwR
qWtbN+017bC1aVr+aqITBhrp7XddPMnY0N5wNY07gsAlcWg+DRVy3XlD/ap0U98l5ncwMfq6x/z0
MiOgbaJsYKyuO8WLVofwiik8287Lh0jW4cpoB9zLNtph2JgnLA7A84Rfbykuah8jru/nqk0eUEq7
x49P5bmLjyGt++PHhwbD2f0I2MZoYfAlap4eQlFMDyMJBloVamYgH5/Lc1Sm0Vp/fBQvn4KwA99s
DtX64weaTDrsjaldwfL33Fhs0Qc96x6merbO+TT+10cdgbWDqcJXVOIYUS+awRwwaTpWMZCqZqGH
RPzDS8ThRveaddZ0QB+zZV9Ci2bzvO/j4OPDSO+4SSxf0DR+edzADvTrpSWU3bcL0OWYRXMFeGd5
Nxq1LWOhaAfUhMm4AZDzkIqxw5QzyYHZD+F4N6mGo7+8+WgGwIXergFdcurFMWUdC6W5sev4kMl3
2vacI64C2NiEF64MXNqtpRAR7qLMjpbKL4b4JbwrXxqntkuJg1VdepwphwMLa61l1NsPue1ThBm1
9waWXXrdmdH7uM94UaK1opCFODJcoyop7PNkvIyGdC9majmXqBl04Ejl1w4K6nZIiigYoyR6phRX
X9kxE8/M6byjtiuSEBe4TZZDOpq9cqy+OKpELDmq5V1DYSWn2TnfRF4rzvmQPeCYwFdalRcojvWa
to50WxtxuClcYhCqZ5xkja7C/YQb0Wa6abdk7/DDLgmFwaGuKsOKewrt2j41i61NF5wCYHeSC6JD
yubfBPCBhAPn0nOPFN5d88Ki7xOISGJY7Y3pvrbTzQWdCLXy0a8cca0LN8hSq7h4M3BjvZMSh4k3
nheoYeWGjPwi84FIhvEwiXhbtlq9NnT2JeRQhnNcWafU9h+wDpQvqYshCqH0EiF639hkL3a1Qzrf
WkFDyoiFKRnTlPZLHP4zWJIw9gVQI2YU+EHWAoHhrqs6jCRiF0to7VMZD4EiJ0brYrWWY06g1AB/
lBn5V1Na38sko0FWVidTA+28+K8aNPkgp6YP9wCG3FyJ/laGIAM7ywSonccBsmqFJAKt2Wdg6ue1
cavH6pNPHHknwBCSUO6GfdzLcYcwgj96YEpwtBm9wE2Uaq2kYEYOaQnz20Dtdm496csbToIVh2oG
IpILoeH34WtIDxZWSfup4YpUZ1SNkE+7jkWiXnSVvtaMiwNTQRxV8XJ4pLNzSAdjM7VOe66GvD17
KXvEAuc5XZLiS00em1gq+ccwQ8WHgvHF0sb+4jjmjVNDPn28AX+8C1Hd/FCdNIyelTwLmhzPLrGi
cz2PJg15wnqt1TQ/JZ5z8Cbmo0Y7PmbTdGYykQTxpOwV6xyQxTM9urmUYqcp7UGbmy0FsOreGbfa
0mAYLuUd1AvvYu7vmKr1jtc7HqJz2WfYUvuzn9TGJRRk90trIv+TOOwDMSygVA8EuxdovjHqO4ph
vqB5YFMh+XQuYeTIpBm/ho27akw9PRmAdRvHtDb6As0f5JYoyHwrR9XcD0z76g58auwMLka3ubRX
s1pYNb1O4yk0GXqxINkhrM6hfRSRj2Zml8htrR5f2uWNYjq0MiuQtZqlrqp0Ha6U04VyYm1fu+Ow
SUyrXZc++WbKYtUudNjQZxaajiIDFJKk0NCV7n1/prjGgFFMEQdOJXKlgDiztbb8TYPysVnMZcj8
u1GnrOy+ooGTnAZIh45CJmnBkYfhYKG+OBUO65uZkcerrMqGCkMWVGva+AFx4Auq68xKxlRHDO2w
X04stJtjiaMSjAU9f+7nsZUlGeTavysFJoqx69tdXgB+0/MMjpTb35iAa+zaYfJqMCHJ3U/e1pA9
+Jj5JZz6iHt75W5hBqdBMYzGA4VRq75Lv6WxIc94ptfSQlm9S1niH10DjtoyMOyN7t42OvA7KXTc
ZFAWffLeD1lq3S2cTgyK0B7VW+zCv5w8lMyMzoBNtFEZewmKgwC3aIZSdErSrTxPcbkhMoorkEvw
7BTU9NRyDhT60zqnN3Wl191XX0b5/yHqvHYkR7Ik+kUOUIvXEGRokaKyq16IEt1OTacWX7+HUYvd
hwl0DwZTWZGkC7tmx0CdfFnxsk7k/J1O813AdeviqN+aQT4uZryPvbmTZ3DIl5gbN9IDlFufgCLR
g5KRCCtTYY7GtvMq69LxQmBrWr1sSejXldrSHmZcOsv+Nnu5OIu6/Kyt1l2JdUQWqciUuJRKXS5b
gSF3HxHKxCGTPPNZbLq4ZanwFFp11/oBKZP7SA8NBQiDDNwp/8jM2cPcg0g1Y44gZ2i2V3+K/pM1
nLSpdftzH+vIFQntETMGeyp0NsrSb9ymyjP5OiriAeAGsY36nLtER1CjlbXrS9A6orRb2gvXMlCq
oKDG1O0+qn+NmMzFoH7MsrXPDG/XvCQZ4rioGAIYa4Y3dcsPPwK1EE8Do3Pqhg13+Q+7ZIaJhUYo
grczHPnB33HGBEzHAQlt0znK2B1DvVVvpI54Z0m9ETDsj0SctG2n/HKnry/BgOqx5/G2daXOgjqo
oJ3r304Dqls6SbRbnF3OgYEeDaBM5Xpm7BHpRk6uRYqeBLDjvN7FmqzwVzWJ56+6ekx5T8s4ZFso
3MMOVjjzC+Ees4nw3utY0a1ni8QKvDynhTOqezDEY5ScYiN5cgr3bhN3QfDIwrvLZe9Cqv45xfEv
LywYHN7VCHTB9UmCqzktTyru271VS7ClqwVh0Of2YCb9x0wekA02uuT+0ByqFuZ765jZthbwtV9r
pe5k476uWCsBbVL/4RGDQ2jWydeQtP//D0acE+mhVGynGdgnsnig6VGyjTsqG4xIV4HdOSaRW16g
zDeXg8zA9agmnjkOjz8ZJzgXonIfVPUkB1NroWq782MSpSALtadIfHxDOCRfbhhOONK3Wad4ryKy
Bxs6FH541TTBI6LfYirI/ZMYBirlmuYD9+mPJPIOtau8UK3r79hDzTZjP08Cv5ivOHyaS5JdbcVt
jlxGFyTZGhBMNuzd5l1wULQYKoKIJiyrW/KbJZLfbUUgHndGuUMjJDtutf8oX9R7EmfAnUW/0SzF
X4XLqYMnGlMvtGccO++VjHBX6PGzsvqzZ/DgJ8ydw14031XTJSFrhp73zQ3+f3FUafr12o6KfjCv
U03GuZtqk4IV+66RBriO9TiQpQYa3BBaRZQggAjAAUOjg2Xgi1FvB8Ln9Y5Br3pGDFxADDhLUNNT
fctbv9gTIb7ODVyjvCxPK3j+VBTfjZGUKeD2n4B4zn7SdyeZZkzOfYlJFQrgNltkexeu/NHPBbaY
1UgTs1Pwq4eHO8bjWgkx8ch0BA0PNsYHWLyWDDSGym+1rv6ZDemdteiN5M/E6ZNB9JDV0GtyAotx
O1Z3e76447+O1S4/7NQ/pYa8LL2twWims6trs/ZQd8K60aLOZMyy4kdC2GC3qAL/n9P9roRf/Xa9
bDrL1Oovr5agysarZEwcXfwsZYzCnkEglPab2sYKBLqxGfLj64zgdkQKmQBTl9V4lyiKAWzReAr0
7b12kznMPBtPBRSdEkG3o5povQiKyYnPCKN4Zlp1mpYI+87itbwwjBnBMNcHd2mJ0BtuWEbe6hsN
HOpTv4mEFvhJsuDWKrp4fCEPeyi9TVwNIqxicjTePJT8Spywcx3vaFXdO3feBMEp/6DFa1u7TcGC
nMEA5+6+N6olv3hRfuYw1mx7OtqvCdOga7uMxBG1EYoJIKatrFti+JjrzrKZUSLKGKxOg+I1e739
TdgWwRrXedBM6lylDcdniHrunDBZyP2VOnWoA1qWKY3zHKufMtPLD2k3NzlBdifEMF1azZt2Vi7C
JbNMmo14e0Bzq3VyGQyD0xzLjkKL3ij8bVWDoWJ0IHeDa+eHpAMqVOtvre1zps69gLQSwRe29udI
lm9flAyXoLXGl7in+rGl1Br80LKrKsfdWwWUQ5BR2cUEO7I++tIonEfRkdEszZiOi7aJ742Z6Kda
6uZx6n37oGefLXRY6j7z//rGYnS1votdDjkqhic8LU1LW1Dy9loBq6wjC1YRRXSMBbeFvtRB0zXF
XsbeN7oNdFon1hI8Tx5MYbrXJSFTU2fretgYoEJm70dlDKd0jAgVtZp5pff5NIiSgVdJfsBs+5My
YNO1vRbdBY9FLeFfiNh5DJ3STrX6U06l94zgEo9O/18TN+oNeDwN8hPtyXUj1SEBmRGaouoxXfSb
Jkqg4KTZdJwJWgXmiAqktVga6/U8KPoFEmvmnV8feowbD3Iu6d8K8RovcrrT6wQPoCUtEG/k0zT4
MOfcdAA1AfHGSoiQ0/Dl4mCkKi//yEu5EIp3wArYc8EYi3bzq5YSYDE1ceWxeMfo0B4cqWfvY7Qq
CcXYBE01ROcq06iizFieSdgt+8kceR6N1L1mA384MM1zSYXTVbZM1Ap7zuOdg5cWmJAoow0zvG9D
/S70MfpbNIZflBqzSjEF9qMonEf57qgmP6pyueaGlM+i1cVDb+juLGrjJyHU34awtV/60oWlnZXP
IjOf1eRGB+wG5IKXSL3X9XhUnYQ5I6ri4GGI/OjkykheivPrQBBBAWYXYFXJ4W6NZX6117//TPsY
jonYCrmE+KdMdvfXZmUhi51qf34Yg2N8RuafKYJIOBN5/A6r8pTMJq5T2tW8dOjOTTfnl0o5X7Nq
SSLmsBwb196R94gOMQb8ULn+uI+EZQUq6t/GvCh2patNezzABLuX+oP0QX0UCmthZwLsiLXeOz1e
bws9jC2uBcxEWjYwe6LcQ4sTdz9GXvx3qXTd6t+2sm8qL7iwZNYHMc3iw2bK2Pn1cRacJP++mao5
11LU1+gj0+Gql8V0zWzIAZrldCHhJuNJlCjUBSsxx+nkpLzKfDKU3fa0THRVrt2ZqZ4MaaCa0YvB
JkzRe6lDTRGKBYZMDxd/FhFIdfvI6DiIz+XPHqmL/d+qDlIJ653x44hprQ1mu3/QfiFqI706mNM3
zK7L0I+BilPcUG/MDAnaHyrtPH92NR7PYQcmad6aRjyfKcXB3B+jlfTZEPGzCW4mbnuXvlPuiS4R
qi/JiG5834uYdib6PxnzvXRiqoXR8jZAwGTaKfsLpU4kB333Wqk6xFzsnrqli3F5qyDX0+aaEDU5
a6R1kCwmwsaV8XCbb6+9H/ohriCyrLhjgrL2o6DJxb8clLlIRo9mREshp9QiJaoVxTXybou24ajO
YQmwr3bjbsp9NmMCzuHOwVnPiF3q4KNZu3x31zlTd+tcpuNFAzlKuq0gm0N5uDfiQhB5OQcaejPU
bGxem0RAGxkV9rtSRsnNxn6eGdnvrOn9hzP7ZL7gJtf66gdKeYsAuG2qZZXessYLF0AxaOs/IuHi
NNNogLIoTTnguPpdmOp7xaz+4lNreUpx4XgVcCRePhkoqJcfbsn8xKZkJF3DP2ndnjw12mcSewhX
SzF8+IPGopAMl5FCyo+K3S2xc3O35Ia5q0urecYaW2EmaejyCq4AVRyg4A23BisiSHsbB84AAY4f
N7KPmd1fzK7AvRNXdciNdb6/PmyGhHfT/+L7gopIlGZn6/FMTxwX5NctuccVsdV7j1FpKQdeurUP
bYyWI2ZjmvWko51NURhHp7SDusWzXXrSDEWcvVtkPG5RDYcQhy0wwmrxsV2bVJnVdHHtHEuCWiGS
QyTRs+5ZqudQJxbjFFHfewKm8UjXXb4vcF03tFqFKDNbjnnmrWgG/SatYTzMDNqU0qoja7t3lDrn
g8SVdfj3cOc5n66BK8nqIVt7RisfGlZ7UjrjVQga5nK9fvOpMqwoK3+rpuJbWw3e5rVuzfF8U8bS
HGqe9jW7sNYg5t+I2yUhqpy89JzzcRsTst45vhWK1vz6/0MTGX2KiSggoeeGfDYtB194p9/N4ZaX
vbFSR/1gilyXthK9P8rVSjvZGDl0HQNKZgEJJxuKkkmb1Sru0ENILlwOjyzt3XOd/C5t/cG92nrg
K22CmJnTduoMXgyey4boTFykf7y8gxQVPSFktTBP65R12rURECztgrlW4W8eUyQgvgjHBdI1zeAO
LKNxLoVlt6FOLBzPInqJ1WpvudP8t2C+PYmlLhERDkDatD797DmQonxJBFIC7o4XJ+80Nqjt6I9i
1661CciqENe86tRpbkSWzvJ2o2rzc6o1NyuCH97S/nbKkiEKHXOm/paMcSjHosarhh9rZgRziifI
PO6wVm3QZJz34rpYlQqxt3X7CLkB5+FT6xrtoFmywzrahb3WvZuu4vYh/yuj9k1wiwn4f6H9oYuL
GJVEDzLTWUKcgOZZBom2S92UhKPTG3stRwRJQKFeXXzvvVJfKo5+8XN6B8dpLuTShmDxMv2WaJTz
MBK+p1OjfWsW26ZnF43RL8lmjoW/B+aUhpHMoGyb8ieUPvuk4UxbotK71mI5xuXHotXtxR+x+SWR
dekFXQJ+il2pJavKHVp7FotNw6EoOFhO0cFwqWApF4y/Uo95iJIsCvLy8TprQEEu0bGi5eH2yyEZ
4RRCO9d2hualb+NwH2MLd62wyn/fyOUV3DQFnJl+nYPhV0q85OdMz10IXeebu5jOUdlQbGI8y1FW
WptGOH0IfH4Jndz71STFg0xLIM1aA0TCtauP4GYPlV5zuHaqHRp0i/6/EKbwnPY8mtWwa7gi7sh9
u2C6su6wMJBNRnIXKaPgkLginQFdL0IAns0ynOYRT4lCWsuNfm/m6XI3l0ngAycr4FQdGslAuEYm
RXzr+upuzlYg9cZ66qun0oEHWhEVbFsyiyPEkphGT0Yh0OkNGK+hOdbQnXzYdXj3yGODAd3lrk7m
ep7YfVmQDr1XAcwaagpVG6z0Ywe+cFjeajoFJZDlSzv/7I3+YzJgmNNs2tOZpfWBkUMQj4tsOzXE
/xLYVYx/kn+I52akFZ0cfDeTIBOw1h47Y7nXKW0Cmp1x+5P5ecxs+JwuQQGD2xaHKzv8t6FaagM2
Sd8NLLtBPCBpklsZEHEQhxOFCU8VgLKkw+xw5IZ+llbzZlkzfBDN0Pias5+O47X7aiD9hXaI5bV0
9CtN4oCVsJDim/bfMgeVzRqxUirbSFAFV7567lsXvGzaLl5VfcdYYX3eTARcdBS1LvSu+hlqeGnL
HBp5GYUpE9x0SL2nl+pnpW2moms+bfp4qJKIsxBrZkW/RjnuGy8n0jB07a2rmSHKVI8Avo0pT+yC
6FZH9F4sBai9Gtr3NC/RY6r+nignSj+XlN4bpTeE1JOjRkRjmzW6/lR1A1luxvg0k3Dl3H8p+obB
b3JpufUuJG5Z0fA/DbP8EonU4PIPUBVd1FN47TTDbvPB8A+40r6PtA/QvBE9//q0zIEVwfNoRPhW
CaUuxVow104kf8q8OTQRBay931PiO/TTyVefvSDd1fBABI4zJmGGKeGetta7SO1/NThZWA37I2ZA
kzdNusGkJDK11DnpjB090aU/BW7FOShXGOdzDqFAEimFT5xWP9KS/EfJMcPCNwA+LdIT5N1/MVj9
O1QxfWdJfqqghXVcEsNGEm+vpLHTe3u8SR8Ua9tRu1DN6uwLhoW9sh7FEmo6+CyVf6uRsLipJOOJ
zAsEB/AIJ4hnOPlvVgeHSCv10zDgY4vFKN9g9hMurrOgcXS4SLjED4kXhQTMdy/VQe+ZwVmOYJW2
xzNofe3YGO6mHSwf00M5gbyf8hDzCQ6NppGBaKyjAR2XDpLaDazGdJH+aZVlCDbDFyEHERX5j2Ya
+8C0oRCbHcUwLrSIfU1Z7rPpYWFQkEfvzNR25PO4eqZdtV9MfbpMFich2FzStbWfom7QTqvmqVCD
Ny3SPUTsvDiQVZlOeq75G5rGUsCdHUyL1conFjcCGEbrqypXxFodUz3aFMa2KQbTDCyr+lG5ZXSW
g3hGrkQmp+7sxq0EZyLsgz1iSHbtDH5fam7PaYcY69TGsOpUO8r8unCJpubAOBPZQkPhG4Z7ySTx
JEY8ivB/toK0DtM/+qOlAYGSOWjNJSVzn4l3Gq3evWOCWdtPpHWG1C72DrEFRwOJs7EUP2pefh/K
tLjSep1sNRjdAasQjOs5uRtGeXdNZbyNdFkqG8Y2FBtmw1kuWdMZtWXKGM4Y2CltqyqSC5DrNlK6
w7Vyun+mNvYvViO+/Mmq6bBmGUx1VkARtSdKLCeqehOAVUV0VCub3EqYhRfdKgHDs3ydRWKPO8ff
mwesFoT4Vjul4AzmO6Kb/t1pRrGl7H3im/EvDQlj0AkUg7ioUEC57HrV/r/sXOfguQC4XHAQA6nv
rb2NQXg7NkCtdYTAAsTgZS4AE4txfOcPqQnKUNdOfaB2WhipUnNZzSfaYAPT5dpfxJzsJRC61w2w
kTBivEzFoSoT/gZuDJgr35JplmHhZc2xghaFcAKYLZoELmhyl0wFvB7bxdiwBbzjJVffY6dqwgVN
a4dB2wzzDig1dd/tWxJd2brci8zVewIqFXO1St9MDEynxKvFYRnbcXUyx8+MUS4tVsuzJGz5ujM1
Kc2plRzZnQ3D3sABsm/JrH0ri6r8XHCWWzOCLTP2ARvf8GzcAsSbDWk344b5eJ1a8skOxilxzpkx
a3TrZBoxCHI3i9XitDCzK6Jd+8RZ4RMzculRNqP3rOjDOXum0vrqm2a8ZZ1POdxqQAZzclddIfbG
YMS3mLJ7dnh7fTp9wNf0QV2iyaTOyBJvllFAGxkqI5CJ9cxhNO3xWYCq0hu4M1zaQrOXJr+ImGqO
Cd8z0S4mO3IMmZ5a9yT7PkjQ7WnT/zJSme4Wo2sp2HGq74RkRdm/2dpANU93dGxFCCCH5AddD4J6
mkdckdx/bCS5x9ZWjQ1vmVOMy0yOUU3VPXyq4wv10a1/jkcI69Su8OEhWoBLe2lP7Q6BjVERT4iX
Mr8T2jLYcxinzz1efH9K00PuUtZmRywzSOSNm7yXxoA4MKkM+Fre4naHpKv1VXHPYVBQFM/JCONd
uieQvOYRav0uqc3YRAqSQT7MPxAmL6L6ckgsHKNUPizQXWAhgsgjYSHS+Mcoq/lH27FdmPqftXwZ
RmdsXGFo6lfSaachGrhbxLO4Umlfb/y4r1AsPPubXw/6lrFBsDClDQtkxc9BcNkEdDVROlqkTDmx
5PT8mvbWUGpB1WkIDFlLMSXIsg2YsOleTIA3CDqzKpb4RpzlOtk0OvvRiD6PUIPVPop3epam56VB
Nee2W2iZsVONmneFmi9NbfQ3cr+7qY3opPdjpOIlPZB6S99E55HAxMMZZEpLL3Frl4Qlx/8GLRvf
etzFSZyXx6wnISBd/7eHm+pdxktBD8VEVKXfmmXmf4iFkQMtNaQlLGBGJvU2v8OXIFdHMtkhwRto
LmuqzKFLuB4SsmPreKnViHdKagnBSwrAgHrJmu7MR2tAxclo2Qjspi0CAw0QyJEGoosY09bqKQuk
97c6MqMdj0U5WLBDKsqF4gw06jrX7wZIXx9q0r2T5vZ/5mjW30sflkKbDW8M+vy7sKjGEakqmN44
4pyZcrq4QDKcCe+gjhYFGBILvZcbuFMm37X3+eK28CvVSBpVQw8w6yeMsU3UNOLusv9xoqb0LcIF
/x14vn1Ocu2o+omCBHN+1BFzSlKSGSZ0Dn0sLhloU9pSMiZEtzlvCdmv04Hx2U+NfzKBLu5qt9I3
2qDQl3Qu9cnQG2HuITfZONI3uc8DInS3DHHhNlBHBhQf6k6orMud22uk03aloLKIIW4Hya2I8vqO
MwXbVL+Yu8Tw/sQufpaWy3bhFmyseMfDv1o4hr3/plXsXdYPjIw0Zo/V9fVwLX+dSyRnfGGYl7oh
Ma3HjKKtdReuK/injgtrriajdnSMorqZ4/A5TT7N38vsnFp0RJi2jApIXVOlV3GxYHBeHbumM3az
xezRMfv4nch9cfN7FAp3wco5GbZ38lwFIStvzC3B1ebiWlZ+rlrEX8pCGXJA6qxtamFwr9AnwPtY
RbUfknNVDF7H4T1rW8wwnFLWyIc968izBhDj14THLvmvGrM4wFdqdi/5Q4wplfWpkpzUc/s2+1jc
nCpG0WGHpHyD7qsOd2HNSPGSKAvhSQhtH1UedwEusq2At0xICLAAVfNXbiHHLk20M5iqX2QXiLBT
NEnMqjwWcYvLY2x9kh3WyRcwXuB95IfJ9y5jLVrwpu10pEbKDKge57sAm4mGEjtfjSvfF7svAg1J
JcwTjbPq7AYV0YexpDomBiQe+J3xRyJsjBtJ+vGlJzcmOU1O0lowei5tN6ZG3mA051vhDIQiEtnB
rKkfHhC0I0JGe+hYTLd5P/qntmgvnpUu19quPhRCSi5riEWbZB2nF9xsepo1s+ipFn24IIifcxaT
87gGwD2tBmpf2su1pS6GzFf2jEzvXOKVDApINmNqPqlh+BpxbnzFeixPDvYNxv0Oi4gX+5smNZrA
SmmfA5hJEYWL5bLoyjejpCeBXw0s2aLPH4wuOig7kxVaPP10ZlO+AiLpaLlwVvW2T8OxqitgBJAZ
LL/u+K7kP73DRcnt7HQ/QT82HQXMzz6Va2gVMP4YMuyvjro7W3QbYmNRX2IqU84EcXVL63dy9tnb
6E6HBaE0wJhmkdUgqGmwHIU6A3V+C5QGj/6hm93l4NcMeO3OGGkM4Vn0ezB3vl2yU60HbCcaFUiG
xAAQMIaj0OO/kjkTMjpyKCzf6vzhQTxhOCtpxggN56I7i0VdChlwWDqXaOH0DSc4w5Pk7NhtbfQe
9oTaubrrniHpPtpNy7DwOORna3XVGcbQh6KsjWCO+R0Ky/RvTtZ8w5ZO9m29fpo94DXN4gVqcH78
/ZF8RH7qK0hCYQvwqvhSAYWmPRCP9cAWxsC83ZcHRBpahech2SlPVmctxeHwOgLaNrpRAQOGdbvd
VjqhtlWDNfVo2DHWcbCvLM6RzrRrneYYIVL17Bqqw5x/XlfA1uLv6gzZeNEjJwO9wijRlepriqZH
ZcbxY14h2gMDS05w9ntXcvaQyJ9GSou9MSIqT0J7g45l3hJ9769KsZUyns1npnaJo3NTGjTahHr9
2XOFTJnw7VMvq3alBWSbdazeequW2HBMCM2E7Wfu0HUzagKUVlM41hFEUz2jcyUNmiMyAE/OTPuY
jeEkzR6v2NkQi47GENkGUf+HMwWQifWDuYa3twkCxdu6jdxwLj1xxS5VXxqYjgDbcB/Y7xy8ApvS
i8dY6aGx5j6JYbu7l03CsaPk3JZSPEhuzlsbd16oiRIX8zpSTXmez1KT025WeKDm9TjguPgyKIfi
3VCr3Q/PopPFz8mn1jtCiNPzHAMb++wPZGVsfNTtuip61JXxx245q3ceDRA1UuuGjsL6VqQQhTxr
+PmXtaCZ9gkrYXT2CeducmZPoUio4C3LR2lHXyI2DfpbgLBDO/wd4dUN5NoBMWs9ugjL/9bWFH6l
uh4QpUn+L7aJt5yOltHj2mDz9Z/ywtVDc0Eko8/8zP8cuLxb/l405m7UThSEE3OOclWPzzIL88bu
MddoPkHCItkwhgAVE6fRoY+16WFUeJu9DGTu9IwWKzojNE3QNA2xzYRrHZgKarc+4W18aU5Ghuos
9NIP0tr8b6JoXaI07j0sFzT26M6FUi8LJk+tVsdrd7KT6r01YBxsZnP605d6HOLbQTubO+YOheda
m0SDy839Q56X9SNZvV6iVm86V0wM+ODCMfnIrwKdwBvKG/68cceViSuG189Bh+xKLHFcni7EEB9o
r7Qs72u25pjBVtUG/+Sta19V9Ecn6He1GhYHY/3oTWja2N/jD3C23qGT0Uq0y9KNuSYeXx8iczFi
a9pdKjcGSedQaCbL8fAyLiZIoxvLGv0jzpEmMAcN+WNdR5OG2ryMijAkIQ+/M3FSqJbrN+hZIx1v
DQbscsYfaFVP00MhU/F7bHM0TwQkR9u6kV6ND11frlHMZqNTDvTNQb3Y+p0Zn62m76hMNQHPz013
EEgjYaVGrBOTdeoXtwglGcHD1NhoO15F56VB26huH0ygWCDmauNH3gEWarzoMDmqOLiCPUYOtfvV
z18Y7X6BD7dx5BjW0zcZv2pND9UzHuZr3uFcnifFz5VySWab/2xNHBolI5k9E2gnHCwjNDB2Yemz
gfKMCBBWOYV2IYpwMCx3XwBTPS012reuCoIjfs1oHpzhZmB1fMA9okS6xDU6jWUWTujn0D2XdSEC
70ciALnEp2t8sZ3xOuj2s5f5e75I/Qgtkx6ULqnCFMMcxhZwHhXEy7s26ps2YpqzuPbdsekrwOE4
kY8Eqd00xPTUQCffYpnylMDkN6tjio63yesPTpl6iJcnCwlcm/i18DLQTu0eie4tvLMUKLoGbYwE
h7HpAAQ/27P13eLx/ETSpSSEpkMAovYZMmh2WewMuv/sx/t+Ske6EDz3MrC6k1Ln61Xu8O+Y9JBo
bX/HmGvi7kfGkpPELk3hJG96Gwoe9+7aF9GVUPx0ylv7p8oIOEIcc75T0EK9VlrjsrKjh+GX0FPz
n9QH0mnoVOI4Jsadaef8li8QqKuyOrQ9+zAtheN7J+3/FuGa7xZGJJwE1n9F9gnnubtU2RjtK8N5
75gSpcOqLqUe+Mxrnjvxnk7BFqwUy3MeOxGZnn+91uNt1vY8QP49Srnkgq7zoBk6FECBbw21RjOP
Mzr3nrVy05EO//CWtdCDhwMveUcLgtcPAVKPGxiisbGiz78YHiwYKgTLyoRjQ/cn77CCTV8DYbi3
h4GTg5HV1U3EXtg6Aum9mcpjunLzs2lKwj5ietiAx9ixh4PHKEwNq2A0H1u5PCbDmu4O9qUtlmA3
5O4z7UFc6W8CIxs4yyHmumFg3v3e16t703ete+cL8Uyq/sMsbIOqEhqmYlm6ULJCQNiKaHQ5f8Z2
3fCoLstpiRUCqxc9yXV9Zkum70yjKna+yJ23sUBh4c70MXGaOMeGuSnaOdr7caTdHM+G7LJacOgA
aG90eFifTArBEyecRKmHvvEf7jze+BmNhLyHQgzHl3F97pqzvXDyLuYuATaLM+vvZXRw2vHifFDc
VlxiLu2XgeJsag5gLhAb0C/mNNTQYYbq+Fr49bUTjFH2pY+x5ExedUs8YLlm5QEFGGYsB17u7Hy+
w032elDbhewI09kTUWJjQ7VkxaVci4JCknWomHef/969PJaMLFnAbAKx36WZ4Hc66dbdH7Eh8GdA
qHMtB4gXVLlm9GhfydpQUK8GgTof92CeuJ3TJvJ43YQTmnrQVD75DVXnojMOjTXaHADoT5t7duFh
ISGxUIhE013vwwsRh2KWeCJKUhJ5iuCeg2zZNPDLSfwCVVk/sOxBBFbgItyoopHc7KbkjOkMm800
nmouR4vlH8Yhru/4C+KVfvajthLxVmbyo5yX8UQAuz0Ij7Vg7PCiQRT6xEdOF5VT/wTlkEGv8Ci3
txC36ePir9ANuzS3vAIkwbQHLQrMxmx/2VCP3yyS5Fu/hzfjLi4QRJ65U7N+lNKrd0O8qGMB+phD
uHz/u/0W95cBOfd4Fv6KpAS0D0L2w7tBQnbv5n2GuM/BWoql2kBggH1oa2L7mthoi7yZjRadSo9C
Mdzkx6Tr1o4MCb1DctLu8sE+zX3WHwy5jyUI7NWT1uEQe10rxyoLkwRLujQ92GbrPwF0LA/lqHn7
XhkYZaYaPYX+u6+I03yQZV2Nfsq5dhmOfuM3F99JvkGH8UJBGwyWC0jwykZLaeq+u3brh8lDRtsO
YCPZ/TvTCB6Yc4+p4P8+pGNq50yaSeAmChPPqjM0GcSWv//4+nesEuPGNhMq7FW+szAtPBJdNveM
MIvyyvnmdGrHLc4+FGP7w4Hnk+nJz9FprLOhKm3j1ugaplNz84/GLyXh5kc9VNqYeXK1ZOe/N7Zs
qMtzofhrqYnVlNUHW02DK9oYXHowy46K485kNuvB0RyoOrdIcNDsM1eYNITNXZ9Va+WtqOng5TGg
UX9tka+7jAkJZIzUxNmS9PlnrrflI09BfPaMJP4388IxgYZv/wM/ilM70YEmNoimg3lO1w+SOMCN
vdGmkL5JD+Wqz8IEro7zakaFmGoGmPH+6AJxwo/kHlQUl+C4/a5SZPOY0eaGSkQqF9QlgZz2+v2/
5DHN6c3z4OuBT7vYJ4eLHdC66R/ST5u0aD7cGT0q1uLyMSdFezctzGwj8Gk3u6ki0h5jq/THkNLm
M2Ngbj3D5Qg1pTdTeunt9U8ig3vojCZkiv7qmm79jKNsvlpOFFKRwauLUkOPyYBPVtin3qR1mjoF
dlzhM58hY3mhrlAn68mHLUf2H0ovNoJlRtFwfZpc3T7ykrLJ6rSIcWG6cSUXvMA24lPuh8yg5dY0
4+Zaju2n5MI3pxNR0wEZXGAIEQD2fnWuvDLdC+hSaR89kWtqpvrfvc97lRiK4Xyk34GgYFkedD/g
+YtvLwCcAe83V/Jt6EVyzNEs3sdcop6JkXKE1KFKwMDz3q6Z2DbH2Kc0kGjmuoqaHUe6BpxdT38y
lUCcXq3FKU6F8G4qWuQ1gwcf/PWu0TGbHakMkVu2CfXLZXjhFcAg1f8wdyY5liNZlt1KboABEVLY
TX/fq+pXVesmhJu5Bfu+57QWUIMaF3ILiQQKqFHmFjx3VIc0zywz9Qg3xCyBCELVGnUaPyl88t69
5+KYW4dzH89wg8+VMU77MEWtH3fZPY1Ei2y+vmP6CY5A2MtVbhpoCYZ9HecgRJmSHZ2IMUBByuEB
3e1wwETsQvPWG+irFaq+Kj+W0uPTi8zsgsx7P4vZn0MnetJsx3kiS0Jtlpuo8SIBizMF4pjFbB+0
ytvagUGm6NwEnZygf0RdzCOxMv2qYsap1fcmC9JTn4oChllb76TWwdWZtyeycygWFHoDmozmNSk0
/xKQf+JQbVxt3+f9MlAiUHUdFjGPScNkZZWpj+7VQopjddO1T/2vI/YYttxO+sj8Wdt+e6mZhP+t
6sTD0Edv9dkvHhQ6oJWrGy2QFYcnGolZKG3zEWPwdpgdX0nZGs91tWrbEe+EZXUGwHp0vHCFUOm+
xjhR9sAhnYtyOgd7KKDNSjszA5EXUbLC4/k62Da78g608qjDhg40tdMY7+I3Ga+mY8UPMdPQAxum
zwUQ3Jt0CWC2h9nSFUpMmMqhRCWi7aUm+1GiAMj1gu08nZXF3lU4zsHzNZY5GnabCMjdfsDcyF9j
/1vSAmY8NGtqumdsVSipw+E6VWQtlARXRkxlzxGihDMRhT5rvwsMHfAlkHxLb84t+z7slPLkY0Zk
KF/W7/wk9c91TWpWh5JAlc1YM0Wduc0ZieNuWTRXhwyFqzcfqgJ1Mzn0zM77qHPA3MLihnQcE3Xs
bZSZ26floM9fxXLC9DYwZQL8FL7anYWyuFUuftpkM5p+cwiC8WtOIxNwQMhU1Q05iRkYgIcRhlMa
fAhT0360VWJtKfJc9tYBLdDcf1G1Dix2XiobBG9bcmS4Vedes0PwYjbpsARpKm2aYC78fALKE4e4
QI/MO5BGhXZtIsvcGpO+L82w2I7SfjXLPsUUK55pSg9ER6Dk4c7xNGeknNCOdQrOWsk0QIyHgM31
bfk01Cw37thPhyZ05EqNsluL0NjmZVEzD681RJzs+GbdiOtlr4TktlvTn8QT/cSLrzfw53nU8YZO
q5ghO8xJhiTcAfzxNtc+JYLoOOLBsAKwqkUJXKrcfkzy3RR0xWMDo22qE/Ip5qLUAmhFYbxOcxUd
NTN7FWbdHGlNlgfc6uN5KFGa4t+8m0F113pmfIvWNKsa64j4ob8DdTtoxnSWmFTQIcJ3QiW4+7YW
kZiszOYRe8KXGgb4maYcWcCqc/ceMbqrJKw/eoX2pDMffRfD1eLFY9/YcT6AzevWWSGOHcyYO/0B
eLoTjpcW716PqIlFohl38I20azjha+b9MR3TmOhPLGjg7fPqy1Dpu0Crj0FZE+xMRMQW51F8yJV3
t1nXJHYrHUrtF2MQK4jDogWGGTbY82Y52dJ3ayIj3ztmDoh9Mj9kTZQiR2hZLzC5b2mMYDBFw3rw
+5w3uokdcan+l08tBoC9id1a7ZtoHO/jQDJx4GLiIFuMxkX3kgw5Fs82fkSKjDUuH/wNyQzGwWPJ
g7/qTR8tk8XOkto7LkW+W+6dqTkL8Ne0fMnUcBgCDFX2VzS7xa4xbPSlJc28yeouU6gdyCGaznT2
voQG+XYF2MxVGtfebewUbJ8euYlI6vBIMbnnogPq8oZm59ep89Si8R6oMXta0Gy2ickdSNt8bgML
tzTamdjNGSV1VXXP+/zXyEPj3QBO3RMrYJES8GKNcY+ijSacKa0W+QR7RtWSXtZUUfM4zivwN1UQ
QvMvYJARaeYQwXxh0+MO7L/Ktk62BIFU667v+12AkReTS/GRwUJ2JHciJyojDnawqSDMYvhdG60a
T6KPP2takmKuAw9daW7/2GJfdRTbIIWafdXESiNNHfcfwEVW3Z4Qr4mkrFXd5sjGqlSSjog2yorp
f6UJJtTS4eVekqPTkmpS2jzYFfF+RGw2qyJImos98mRrA4ajmEHW3u967VDP4sCqiDSKCJDDomAo
he/RoYXzEpu+fmMq8iFGh5ugeNtT5yIejJU8L/SFyecFgQbx5k+yfWTvvFpe4FUeo6jUUoGRusD/
aeGKxSZxNWQ8rGpEJpsBdAbRdYcqOWW9nt0xPpvb0K6DE4FAuP6dfmanD1hGMA65QxhdR/IrKkYQ
WhidXSsKD0PYn52iwzwblwA6wTisx5rdY4KUYq07LiuFjVzBC8hVoS1GVdqk7VZE5NgtM7jloJMZ
jx+zn+ejX8u+UHd3dI17VsevSiNQB/hmGDfdXQ/6ByF5IYRZHB++mZrMOuZZ0tSLaQrHRZzS0YL2
mmFj0ipXla69pF5Yv4zMpae83/WpChmd29HOoGy7xBLJdyFGf79AgetEvBNObe57u8N6Rlf8ptku
vbVce3aKsD4t3VOha1DE4TavQ/m1JYKBoVj/QUPsuzG8alVU88iERQLUsWbTnGmEvo+luAkbs56s
qUjYOV5dZLHIjrqnLtEwDqH4EIS/iF+y7qnHcPSQWVb60KempVYdg01eF+ATUd62aa9OABIjotsZ
uW2LWAFgo2V2XQ75zKBbvpImDyuWfoLoGoG/ns+wTkjimr+TJtmCQ4r4JlJtc6YnRW84Et2zVsfh
ra3yj1hEeK39SvwlolDF34gomYxAxwVnjfoFIfBOy/EdOA5le5uYqFhqW1zQ2tb3QqvFSla/jmXt
X8m5La5RgTydDcoKUFtzNxl3QfeEQsIjjIdyXmAM3IwjkedL31VMQn+wGfGNFV2ChgC0Td5Z+fuU
dyq5s+YKIyLlvmWhxE2R81+WA03g37+iS4aRiAdJzX3epTYOmaETEG2jmWZDfkQf8moW+XDyxuTX
ZVJj6s2vqZGq3TKf7eYhbahbyIYi5mc0Bp8CYDxHo6+wvc5biWkGUlZenO/b0qs21cgW1bGTz4VV
fog1vTmpmd0RjvFa5jyFh9m+/6BrLAoqQIzTw2me/92LEmw5OJUNcdzn3KZG3lzEf36qp9tkblaZ
DYZcs6BBIbxgJ4befu9G1cFTdIuNvFHn3sQA0VQrBOWsiYPd3fKxN3Y54JL1t2XT5nRAhvj1Q90z
YvSB1TQj19xt7Ef4X18CBjQENJsIiayCOqAAGkIj+JZ4OoloWCmo++bJa6ruiyYTPeJ/rsgdwfSL
NBySIaEiTcEgKrWglNvQFEXxy+Qmm7ocvCehOxeX/fYuakR0TG3gR24t9maMJAwfGS9M2guuwh3F
8JaRTRvebedlGqQk/wMqowafAEReu6+U/8Wro2Brof/Z+LVePlfUdVufwS6AB6j1QtMAAHfMor79
82vV7hEdoahomi8po4GCStbwpv4ZqhIiBOnaT7j54xORJNXud/HAPMwX3RHj1etiXQS6q7F7H9ud
1WQKazq15Wi55a4gQvOQdeNx8dsCoziMvethImXxrcfgbCXa0ziPh8ixblE5ot61APXvAbmD0M7s
mAFBBs4KCRQLiJez14I4TwlPDG6YIcDRxXkZdy9T2nm6DsS5kzZT6vnQEUPLzpywCHxK7DWfMFt2
F8NNrij38GKh31xBqCTuq8CuavSpzdsvhMqYWC9TnmR7bht8K7NfBuOSPKRoxOYt80CBVUWzgroP
rkX5efkTDpMvotTIXRC0EKtqWCfEQK1LTuloMFg6dQTlbGAH0QtX9sPoaLfloc6hNa3G2DQO0SQZ
Lw/JtM+aT6ZmxKe40f192Q0KkAoseLt3+gfPGH4/cLNk274ZkQoCf7BFCdYkIaZUUZ5s4bS4l8VN
Hse2AB86f88LcJ2Hij1jUXjvMfZ97NKyfCd0xGV0JPYmykqcUMoiSya0b/18aJ1nT6/gu82W6QaJ
wrzXDND+21uJB+q8qEIM8Q7CGWmFyDhpSrxqhfmOE3IOrD20Y/kB5+Ur20b3ouexu3LnsepysOev
2AVvDeFkJ6dJZu3WjOjoWbfKKNT3tOus03IgmhiBiTHeAdfR8J694nDqfunbmq6HRuG8klL1uyzC
QDdbJmWdrNNRNJsKUR3SBSbg3ei9NOgaL6NbRicbU/q37+hq7qJC0cYA6fFqdi2m/xx1q11n+i7D
8Lb2amFcBamqR2XJk06s2rm33F+JUMPZELfZIVLGJwbKxntP08t1XAPEQtz4dRmJlllzK516PDYy
9bd2Bu91+fXYesLEhoGJFpDVMhVINJBJpLU/mC5BWtY0IvvpVbND0k3Uk3T9rZVFH4MCwhuONMbP
nu/upEpuA5/epfWOqsKeFrqls9FKZhUma8Y+RHO/ph+OTT3yyMDQEppKoUUOSpo9RzBMV3qQfLZn
1bVHbAbms+JWK28Xc6+umMW8hAStrpfVIC8bbm9BzEkbazPnTJVzI6a/L7/Lz5O3ZVzajg4ENJXX
wCW6Casc4l2WlI3NPG/bFQ79PYa/1z4g082UGFN8c+qfSGt+MRH8FJEqrrFBrrZTh4gSalt/INa1
dz5PSLqAe5sf8KE9iAGFZNy546f2wBOJ3cNA2aAbw7GLeWAcEtvIIXhI0AFfrRhwWCFEAnWnApE/
m+IRflBvz616IBI2HRzKBysJcGgB1VyStB8dsVegXRlStPx+AZ7bHbHIjd6hsib6AwQF0d3vBJyU
RFzJZWCVwVKQxSMNeNvf+p71IaExs6odXNXYF2eJuxXBcJDJg4k65OTXzr2xaGl4LmRXZYj2sEhU
62H8ZLe1e3L6od41saEftFruVZ2Ox7hPJf6uytxFJs3h1nQ+lUyD+8as340pmwePGfSh8AoU4BOo
2rjzj7ZeIPCfrUtI0MJdEfMZpL2HSdVO09nq2V6mmbrVOEOwgSnfwR1hbJt0aAZcP+95fpBPMXOD
v2bIL8JUc6Sl0+4SjQGolhdf6cmS1ih46KLQi/dAnz7RPyKuoeatieCkJ09GvwKHWPcRpF03xxBV
TxT3M8C7JO1usNW72n1Px65BzFwfqj63kUQO9nmcD8u3RkzdNyi6xA4+rqMLQQPOUCSfwCTIp6pS
7dZGThdpJgT12nefXVosVHHmpe3NBzsICaHXG/cpZ6fnemyTXDfxwEFrxlPqFOiRDSQX4eSQ+kTm
7rpml4/eipje5S4yCZDE6RLb+wTpP0agNDnA33Z34wSvaW9nBnHoHUU/CfLwIGbT25jxCWXplB0G
6Y08U8RWh7PrG2Xe+2FkoFWiOViJcTjbrQtjv2p34yyjqNLJwWuC9lJn90siNjDtutCSi3eJsnFA
UmiX/s6YtdWLXK6BEZtOcXpa9PKFrRAwzgRiZYXMjMeZHC8ui3x88CkyA8tF6h8ku2Uriag4WtND
oufVqDuO3WQThwC3mGpFFzFUF4wwG6soxg8ij16EMI0z7pq1KBAgI3FEWgFRz3OZa0hCPLPZbKjV
Y7pzC8berVHsx8iW28ZzqyfPS1mWMNWFzZ3p6xqXqXuHFLQNS8xLweNiry9qMe7QP3700eBjEeBA
13ZelOeyMe0FUSLhg98qcdd0fAaGIlJwFCTycl/TafAYG0o6rQVKL97hvT6nCBrrRbntW5iE7VHq
t28VDb2yD0ErZlcMQYtTtG98Ypd0Ld4OMes2+J1r4n1lxMAUyJuwLYrgJRNqZRM3cdaRc9CGceAy
DdC27BL3ECvAuY2N/gEdS0xjNfeYCNkJqZzB8KDl0bEyGXkuUlGu790nKmlfxP2tkY6+KlOc10vx
7ZrwUewMNDJ77oRshXGb55U8qc4ntsbI9CfFPJz08RLGSa8zrtdwBDFC2ZkkGBzIs0zPrHPatr12
iRkdC98fsUsG1ssQP1hTjq9PT+tXoYnmODAIRYM61a8OKuET0fRQF12zepVF9skWvPWMAl77LH9f
G4Crz3RZt0ZcB5eYpHYDoT4y8Jpsaxexg8JovhlcGpem2ZdbXL+knJONegC3BrcVcRGdF8aFLmQ8
X4gL+TVro8Z7lc4+L1UQVxzEic0LPHx0Kz/YJ4Q7n9uhMVGcRnek1RCvChJF3cFqd2zTmDHW6aFz
C/OcUp8hg9AttB9BcdPLEhctIc+Po5EdK183Zg2ytqdGoMuK/RP0ESlESQptUhEJ3vA4ikaDI6Dn
uHxIfW25ER4HHoanwQJDCj+y3S4dBgyMaAn1EjtAHh6imnlLbc/rYewFa8KmV0SVu0iMrV+YMmE2
SdE3l4fclmcsG9nRlTF9CSdUawuF9maY14rlwPn5FwpWGuFFoFFvTZeR+ejCKc8YxbDR29bzqpw6
UY0LzynoOE49tznpn9us1bDrMaz1U2wITWGtLIzAhJ+H7ql33+cMim/LIajFRwgKmER5kM9GH2r7
CkRoPJrWtZtpC3rE/rcM2bXq0M1oItB9FCkvtiTLZ1mBHKtH+vG3PK3KWz33fsF6y5vjmvMCx3R1
6hH80fTvbt6nyXTyJyXM9sjLfgUg5pPuOXLn6KgbDCseLhH7t4t0I/B3QQ7QyYjkg1E8DamilAax
+44G0YYU3g+QwWir4wH2V3qboUUpZ/6RF74iDiFYb2pJYPONr/5YtJRAaY71hQMgxDii0FqqveVg
aGI4VEPHhhmp0ownKJehuBXxxJZ1St8yS5+GPnmYzCq/SL56Wn4ptL0vuj7LD3T/XZHFzX7RdpfA
y86+Rqnbpf7x/48uuCVOhYsCKxmj96AigM/Rur+FdbRfimcxgzQGFwGnAa7H0VEFIinaoHq0+ezl
cHeNdcO+6HNnE4cZFPJjbBi/ek3xV0JYbm0h/WtN0MB6CW1LwIHgLKRm0forkr9kk7Q2VeCISkYr
B8YtfpqTjTSEZHXGjGUbsQ8o/jdUDdEDGbx736iMeyIM444Jyt1oFKS0cgYXLB+9QHIazpDUZwwR
M5xs7pSa5VQd9VLE+2ZKh40QRHD2IRYGbhD3GQt3/2SY47r49l3qPsdEca6MFFe2qOZv48JAGsxT
u/yFKXOdWz8W1+U3A8nkJxXlL1FSeiABUc+6aYBqvMnnoMtymMlGhIMHeaI/THHzy1DIrkPswODo
9y89B8qZS0dy+cWIuO29HhYfvdhzTlGOhcAOMvcEE6JZlW4s9hIH0b5MKQVH1EK9PefQC+xoPVO1
lWVMIQCDwDjQ61d9H980NKq3prYrnd0m1YRmV9CGIiFo8P7nb3tCfjDbEEb65JSME4IkuRF1QFqI
QEC3/ITl1/zQGsUqnvF5qaO3G15qcOwl0AycWwNK2DIHKYUu87J8vxyipHgwAtUeYlF8HhcgXTiH
f2HDR52m7i3lHK0o2H7LXd/PO+N2PlSk9UKs8JHNNckBZf112ZGYheudY2/6/fBtl5LI5hv8+Xdw
+g8k8C9/D+v+92jsP2DeAb/zv7fA9h/+yN9lv/93xLq7END/BOv+zyDd//0//sdv/6L99r9/+7ff
/vW3f/mP//lPv/0vvvi/oN7/zxvQ+/zDvoHegf39xTVBlkvHVaRb6TCpv3HeiWD+i6N03ku2IdX8
e/+FedfkXwxpEDrpMj2wuF3mPJ06XzjvmpR/sZRSMK5N0OwM59U/Anp3f4CqOyDmbKULR4DTZO3g
h/L737G+a0KDi9HJnEvQ6+5VhDbgQFpVd4M32e+kDPIb3IcyMVf2EDo/gXbLH4OD+O+rGXKvGzoF
D/8q8010gV0FOM7wqIEnSL46ve1Cs9Cck4gMyOxlQvohoOEVfN13SqbeKtEH472y+8++cDF+2OOr
QXOXDF8OY2tO+77SPqDPi47ffdp/A+Iu+TC+g88v5+kC6ceYK3S0+84btPhgycppkQlf6wx1wWok
12k3a1Mu/WBbewcRYx1m6ib95j3qwDNLuvmcVk74k6Ql/Q/nYepC6oZpGQbqGuvt9WrAdHa2asTV
ILAPBRldum6eO+m5Ces/0PforsSqtdrhisb5c2an/bNIHYPWqQ/myd5RtiG+zpkT4BEMMfhKEv6c
R1dXp9j10kuB1eInEWvqR6A8F89U8NjYe+jo6Wywfj/eZEPT0xTTHedKFHkKuibv+q1NlLg/tu77
1p5lrRUvvCyZyrUdinFftCK/dX3Sb+yS8HHytf3UYiTobcsoqC9WSex83EbtU1g3O6tHZESxE16b
OWHXMwxstaZBgKsp+vVQtc17hPgpU6wy/1y4wbUTY/slAx85whrDVJqfeEhMe5OPWrkn6mPXq4fM
pRXk9KlxDbBhPRUVqX2QAaqfhBrIH0MNvl0ah6tjGQq3jynmz/u754/XB23xyvaugGXDDZptFD8B
Es6hAQNWlVrLXWYIMgCaD0tLVvSBt0d5BwOmd6gwlK+v//xW/+Mt5hjz/aWEspQp7eWR/e6UZAx2
M2s8/waSDsQ3Zuz9OD6EFWbEGrvBS4Rx8oXQ8SJhg2EBPcfK+6isBCs1Dzv7G4Z+5tTor6Qbe09T
GOAWyFZ28WkZKZX18LNr+Ic1bD5hR5hcR4mH420E2uSrWO+KKLg5MUyKxTFR47Si40rhSbgfmoMI
7p03IFdb4CKu633Ny9rc1kLTT3bJBt2eGrbHbLMiUsVWwdg2u9ayHXii8vXPr6/8Ma2Fj5wcbalb
ruBclSIc4sePvNGHwaz7Ibhls4hn3l7QMAGSN/XpiieZMTpCTzpR0ROdZJyVBABcDUClgewrMhVh
OVBF7iTtTT2b7J/kyel/6+xgVZFJYuuWct/ekG0ZAErzjOA2dJ2+6ZOOCSYdl2qTRlrLYM9ihByZ
DZJoixG09Otjj7ypwMiAO3nbt9F00PvWOQiPNmsnKb3rEUhdBO2kFEm5Kqcm3vVzU463HJ6YsGy3
eP0+SDHpK3TiDr4A09n8+TVXP2ZwfLvmytBtYTFEdBx9XqG+u6eBQVaqaazwZnf00utckPKrdXuM
M+bJHhGewT2xHTBgVhgrvK2PSx8Zc9c9G/RtTfP3xKqBI5h8Hbsa2JCGrgLGYIAA0T71cekj9qsU
8FAT7edstgK8QMk/AjFlxLT1Yy9agd6WpyIfvVWdmfuoEsP7wLCNo1kDKvEA347IfTPd84+WoZ8E
DrJSMgP980th/JjsMl8KWzhUHazIFiOft4sxDZhSGPSWbnXuT4jXgdCxPAMnaeNtE8AfI+JqPKAD
xJrWTx/J1gI6abYH8gTDIxPWYtWLQTLF8cN94NfTpm3gbDcAg7dGk0+gQdLx0CZK3FwGdOu0b1BA
MBKWGuDoLvPZW9M1a8gRpB8BcGSU5Vd2P9o2p195xoK1Bpk63X7yr/7jbW3rOrczyxqqS6HPa8h3
N0BssAdWPjpOtjCw9Z3SW02tpQ6kjj9N7fCBdHX75qd9tqXhUT8kRV/swSHLoxllio1ugVLbs8NN
7Ni0IZvq7heDcZLTKDAH11B+whS9o07KSzLRO+Mk0mMfmPCnBYoF7O5RB0GbdOm11KfurmSNEdf0
ThO68ee0B/0wTvGvtIKb7VLRdEX/Dy+TLo+1oi6wLWnyTp4v0XeXoI9zTVqFEd7qMs3WdlFkLwL1
ZowRvKAb8JrTACa33rwoy3gkqztc5231gmTmysYSFplTpdceffOmaYwDuKv4nZaC2YwaaJZ//mkt
6UI5YlVm0kQscY9yqtzjVMDUzYIb9sdTbVI2OkGiRVC1sLeJzDVXLuEgd3jDSFnGaSNDzdhH0YvW
sWDUmPk9bq27CkIQFtOcI+lDIRntVRhMsNc93j+GId/lMH4fM1y0u0WjVdpYaqekWAP60y5//k/4
Y2HrSiFw1/NWcmz+DVTw31/tiJnF1BDLdTMclNtGWvFc+R8qPoST7AwwM/I1dNv+VlX6iu0tAuDI
JLRBb3AgjFx7P8M+Fdk+MmtPxKs8JWcdv+PPbgqT0/jxSnOaNudqCWlxod8+F0XAvjXmNKWzb7G2
gYMBnAmrdBui6l83JulhvWteikJbJ3rmP2EgQx1elY+mix5qrGV10Rht/WTB/mNd5EpWgHnjpCtu
2rfnNaislA7eefiIuIxkA9PHq6McI6vxqnKCFF23zA6uGRRbRI3P9JZpbs36pqKgAz8k1T8YPzXf
k9IyLCFoQmM0Z5Dx4wcKi9qDHNemNxUlpF1NxikBwYJuMDBpvUQsl4p8cT9u7XWukofcH7UZ4A4u
TcAO6LAYFWXCrj4Mq62bVVw7q263jQ4+DyoWXetxzp2T27iA8lxlQ/8tsI0d99+J9PrDEugq9nns
8ahbKD/MNw8VDunK9+mo3oTDycRohCM3piF2qaw5RIgp9K5MzQytv8VEWbJ+sQvbGhZoUrR/Se0x
Tt0Aw5Nb7CLtT6pOa34efrwRFRsStsIm2wSHy/zj5U3TKVF49OJbMtHPrxuzR9lvPNSJ9bVogdSN
XoXO0xhAKGQCItmE5suGF8lg3H4Mw6m9oVPN94oMyiTUoVI07gcU7c2pZQq3H0MyCOuoRQfawpqv
9EpsFnGYETlkd3o1tqNenERqgvCN8wfGpN0pRD2iRYYPhJNk+0iPkMuxhG5QZDWoiHUYl6kgmaK8
eq7/zqNptxO6mM61GLD94vPCWWzkKOvK4ljMER55bZX70ddAGllevQ7ZER9CnJNsaLyHpKvKa2oj
SW9j+a4v30P5Ll5pSXubWKLescy4XmeqLT/1nrjoY4Tkq6wukMHCnywK7ptqiavvuIYphRI0IFgb
3iwKul2OUHiVdh0Hy3gomeCtnIZZvtOAzava7GtuWl8BkLebIK++OmjLD/WnzLPpozEGNhn2r/Sy
/8BdNkZeczDLpdUXfFVhO567mXab6/ZwZpzz3piqCLMuAyQ+mWczlLecJKqDDs9mS9pLvOJ5jq/j
jOuuDYTZGYhIbClbI2vN3ZwORM4NVp+imz7WY2i/TmWd70xTf5AWsvMmsWaFJjSbIISZU2SaXOc1
katsn5RIzkVofaDsG9YoxEPKfxIWdNik15KpG041q1xVGJDWRNmU6ChLc9fkxTs39dyjC1oi0ftb
NCkMuZA/ULPsCeblITG9CIX8cGzmfA9afuOXqp/XCcadDRM1Oj/Pgp9xrcwe/HXVPlowKKEqR8cE
xsJDHDRqPYiDhftv44gqAjfnmNsJbo7fN+oFt+JPVgbjzcrA541CgcbC3IhijXvb3FBRU0JgzMLb
yBK6imA3kOoi9xjkUdTPzfflgL4nWBctgawTcxjb9+pt7eBt9FtcmjHMjyMzrV1akogdTJhWgij+
wn83Yt9uX5wCErFIJhh8GhAWX9eMg1939Xoih4bx3xQdiVH1N9AsJHd5eRcWmaRhp6EtY/4ZOdtY
uM2+m9PdYnDiP7kEct4AfLf8zJeA8GpWdchBf6Ovkk0JdMQ2yW8mIu5VrOXMHyrcQYPNPSBJ/TYn
iHCWBJMCQ0qeMePucEzh5S3r+N1Pagf9zWLoCAJFlGXRHLSZbbIV+3ExNCMhB5lq+U0PAIEzDULI
lTDwJoeruorxaCl0NnkefIBHoXak4cDx3mdKNEwOyeEVFiQ4s43+qiexwJxfRohz4e9aAguRQtgY
slu+95r4FODOQa/H1NYpkc8XOFWbyL30MRWKzAemS1VFoqjqmp1MAcu18dWi53IyIaUBPWeaZaKm
itLQ2FeRhBRSm8BkjMLfWcwbCIHI9VMbMXgaZY9magJ1bsBpwy7gvnd8mZHYY95FyGRzyBg3UHKY
BJQ7u1pJwIy4QRHAoCiYNP3YzQp+t0Xua7hQ/zzZ390OhF/kaavQc78uNlMn0sROCxGlWBI4Lsw1
U4FWK63qNWuagcUiMXais/TXxUxTqMY6q0THfp525b6l5Y8PvNQelkOYS+2hDaGoG/ZQHobmHndR
f7QmUPtFRtZU3DH4dMYEibAG8TpPj3kMhErHYH9ym9A80H0LeF/VH4THdlHC91+MJuswbl+8MrxH
bYYjTFnBs48mZ5tZfrkBqitXNEHV+15v2GyWtFUwh4H0KuoT6ttppcHWOpaKLHFfPWqmNv4SlwNB
4iog5itmsB0OsfdQadWpsoKHDl7jOqsb+yclmv6mdcVNKiWiaNp5dHCpj97UEzI0BREAA2kY07C3
rGp8Loog35h9KLZWYOBlVo9l6AEN1cV4qPQxfeqa6WzmyMVJq73TCkQQDBPriMIYuW7oWwc/QH2e
G+Uvie/ET+3otTu318M9uVbHP3/I3rYE5tMXDtUGldD8pnsbFqnnjWZSzUAUcnHdu5VTnPQMw2Hs
Zc8FKCPoTKG1c0yiFqtm+uSBsMDl1RvYFNuP5einR1eLYCBFhfE+HnnZByDf9pQFxvsBKMYKlzaQ
ynrXwjnN2qk80k0rYA3X1WX8r6+yPODX/BZDN+pp0HJOd46C8SVLvPhhMmrcqRhlKneId6WaYes9
ZOgcly+5Yd5PPtC3Pe5vV8SwpGMatEf1pSb/boPYxpDq/V5iI67o6LUuwUn4nrz2apRO90QS/D0M
CGNKNG1fZ9oX1bX2Tz6UpYj+YRnmnqK8Fq6wmG3IpXf23SlUdjDWyKOqG//PrkMqM8iMKKEr2OaQ
ss8wlbqtjEMCL8yJhPLWpRRIMSZQskBnj6MPblQ0P9mOqrm0//GsTBLPmNXMYxLu+XkT9d1ZIRco
p6nOQH2M/sd6dqVndaufkiY9qOZes1p+HnoSzohOs2+N1w6bJCapfZ83uVx7oIkvLgzAVWTFzjvL
1XuYunCA+oBs2q7Rwm0NdOUwzt+WWveoo1vH6w0Xpmym/pjneOcycDwZxd/Nj4X5PBSQ3IY8fxCm
x6sYZNEupxu+afJKXErbf6f6ovwYjkyfM4v7i8XklrVi2C1fofgZdr30jZ+UjXJpHf1wnRyhGy4N
Bvr98+v0TTMbci8Mv0x3HzqtyAEJ4QksVPvoakDFFwfIcoDF6flteBO+ofbpMPxuap7dzRbQeQly
9BMTXkNo1coo1fA4NvLr4qqnag6ZIQfsUiNtS4j9jF0b8dl2NvogJkLrumrEesI4fDEs9qktPvWx
gVuSkjUCXV6wjApAmVGPcwN59kJvUlVUXCWxfKNnOherca9TGwzHSnKZ8E3Y25Y4SwwplnrUW3KB
LKxCG9m+Ljp4Db5LhcjsWht+e2yF8Qs7//HmimCPVAQcl+dGlyZwbli0g+uCtVKgv109Ouqefew6
ozjb2TthsiFYhSOaZscZ1/lQgQHCgfkZ8NAaF5UI/x9n59njNtJl4V9EgDl8VU4tdQ7+QrhtD2Mx
VzH8+n1I7+54PMBr7AILrtSt8auWyOKte895jqteumI070K2ifSEExoveFfQcH3V4ri5jwb90bOc
CrOyKg8xNnMUytN+UBOamqSPj5pdPmqlMT0hAYcht7Aw+Dr2+swf8P2M3amMH6sJVF7TlHch8RVL
v95P0Q0Yo/ZB5Gsss+q9lLG1N0QKXNszjefBxli4IlzhapqOu9z21jps1HfVtOnGRb4ZYskcZ3dV
4VUou8dcnPQ63EddfEqCYHyvMatng3iH9LzuhA3zrm3yHeyg5kM22tqFHoWWsZpxecBslgOaDuMP
G9Cl/fXPk5f5CzMYVw9M2l3/OnmtLLSqthT33kgXnt4lHJ08s1bT7DRxAoWZQLTmCv8sMU4aO7fR
3gBRiV8LP/86GmX4w+gJVonSAlk6S4BFQMxG2q1AlG+WN0NX75VZuWtDj+0tsCb/hi/tLnCi5I6m
Yr+xABXtGgvXV22lJsmfJeE0fRuRmEDsXjIyfqGjhHS7tDeCJOKxBENTedpHyvZMzn6kGefQNn53
a8P0SSbWJkv1BBZrj4JkPkATaY55FLwbVsqGGiE034brnagU/ZM1H5ZHy88UEow/rA/O7zW2SffV
dZ25o+P6tvV7A7Kq7TDyStHeaz54ySTp7bVC2bbXWyNCOTWUB8PYjnk/vlODnqweLoTrY8OPacqj
ltJRUsWRdrZLrgK7iNcxRv+nqbcJeo2ofwic4RrGN3jUPOB1o3W/HCTxtGUlqmsAs7+RCFyHxgDx
VlW377WOQd8LmhOBI/pnlzen0mmbh43vDrcGVX8UFtVPuBIAa+hxgKWGHJMc8zECG4nv+9Zq1bmr
rX1ba/G5m4m+ckZsalH5p7uQMd9lfj1BTd0G/uYaumkys3d+b9xjGUPYVOTynka9oeVqDW8Ja2dI
b7PHX6noS722Xr1GsDcdYkU3N/OrB6Tp1gsaNbERRqMfAutPOyf99zqQ98WbsjzfAJtl0LP9590x
BHOf+X3b31te6N+8NlAnXvdNy6NvC91sOcS1vNLNFHdV4KSPRoZ6yU1n16lrDsXGbsNHFyH0xiT/
0JhXD28ag1MCMZNo6uYZmb57A9bRg4QsfUyB9FE0Xb54A+3odm6vl2K6JGbuPdO5ck6qJx0s7YHL
qwpw48+rRwl6LsSiOlum892jLQsXwgDwzcWgvxzSwlgnIm72RU1/vif56Fmw+WJJ1LCdzk8bNLMH
s8OolNwFRTS80FV1jzlT+bU+f9J/P41Tmvpst4ctSYHQLFK9XwEU8qh9fW3npq1O4EhnMN/97Oll
PsB06jc8wajmAUUTnxG94B3KiWJfQZl/IMaVsRnOjlxBm+8d4wF1K4l/s0qwrR2bjA7Xo0+j/NMg
HeLPDTqR9MnxOKu6ffQ8Hf98f5cWZrl3huZxYYSqALmePVnZMQQGvUrMQGKLUdDfQFGci1R77bM4
+eI7nbVCYt69eLIv/7Dy/r6RoLPK7Bshim8wl3IY//zzBOrqVNeCwM2vLm6WdZykb9mUEF08VDsZ
EPwpX2QbYUlGUj1DNAJ2R0AXjepNVWIDb3AtZMsg32d4QxVEKDRWlsvgmQz7XCTzCfsy3KE0aLXq
T/P733fqy3tnUk7DjOKQsdJ8cfxSGvpmLBqP0OCrQ/7crp6Go3QxgSMDPQ4eIs+k9uqrjUZOVK13
p1VQRx0QzsjHpy1i4HArPaC5m+iY15N11PovA/CXl8T7RvliHUusNxUuix1cMaiiOgxIw6q9P13C
v/V/lj+CepuWH3oiGkG/9V5rs5Yy0FXOuMWgxTuQZ2nl6sQ2Ew9LlH+0ekNFzse60WAW4BxzTmJU
N3PI7Q3yhX7jKPFUpNGxjC3jmDdkBf/nzZqx7MZ+WfyWt8g9AxEVSgxaorOO6JfPma6tz+YoFdfO
gIamr72CqT//n9yMGcgA0RwGzLdqFI9u09CdgVWcpqV2UDg616YOKEhk1IG15c+xO8OWUX97JOD1
3oDIR9Fv3Ty3OnroUw516sbsJySVEE6oQ0Qtj5PRzj9bv/hRKK70yWcRGALOKwblsOUczX9taI+0
dcGdWCufVNhUT3GSN4zya/OUeE148nMIODS4vbOvBV8y3N4ASXJ9C+s7Wjt4+78DCyhWgKFAase7
sk4+bYuUMndM+0PolxpdBuxONNDBwGj9JQnSx9QHEioc/9kTWojRuY8OThKFB9upvithA6ysRPDW
VtLaABvMjxG9EsK0picCiubUiXFWxgr1OBrjURfyYnZ2hLgp2SVhb36pRvkuUff6AS9xZtH5xMcK
GxOwm9Y/AIvD1ZI+m5Xvwogbhr3pp8VjjyPbURl3SgfSStATPqeNnjgNSHTWamANz5uIWJxMwXEJ
CjDHPiMvo9koMtP+sHNb5vq/nDa09Sx2s+bSnkDT8nuPogSYaolksO4CD7yRNrREBuYYbNwoLnZO
+VBXSpzNgk8stfeem9PG6nQsfcwZc51hV0uoaKSFe5WMj9RLzsHtA9Ybp28IAypOg2VisPJe/nC2
B7+pvJa3HTCoQYDDTd/8/ZbaWY4yMFpCOBzcYQU3BX9+77RXup864nofhb1TmxDO3ORTKPncGek1
E01xmALXXLWWFM+JT3oZyvieeB/VPqDp+1KW5ngZJkwysQlaY+oVcZXsJjKk4bfGptkmi4GoWjHu
QWxVVxu8ZDxzcjGM0n8vquwICFVdjAr20EBbKnEqvmodq1Iy4Ugbkg7Elhg1bItMj2gc3XehiXm8
AmoyJ/hW8wG7WbwdPNxkP6MIsX4lKxRdhD/7MdII4Oq3nwdQUFuZ5zEM1s7fjYHtnpBox/TDsUJ2
DhuSnoHVXhGUUtnNg+G456kkTz72Y2/NFjVf43vUjp4bk/MTa81OTKo7hFaZ7FIoApiJ7BeDoOVV
VZTvi2xoOeD4+FTDUO44RcUZY/a3UCTZHvYrIECvGKkOGXsnTTXtHZeoQz/QzkpO6aaw7OhYPHFh
EluldBvjpmlwwRqwOPv63pJGeRkc490XBP7AMPkG5uo+TUlysYM0vPc09wOOZXSZ/dOrqvSBKTvu
y08Pkebg1GrjuylAGpTXbrIWJOOe3ZaB98zXCkdT8G8BVx37u5h85iMU9gqPJ5rumv4w6GVLHbt2
ep2IszkuG1HYMNZpIihAtfKl9WRyXAy7vpz8baXJsDuCZ0AN3nNqRKFs10YbUwYx6LnDEQZrQ/Tq
pLl8adh3rOty6FPAPNUrVhDxanSNf1wsKCRs1Htb88psK3sjvJAfTnnFfgz7yUwbbHvaBaZvncyk
bd7ce3MupfgYwgMgl+Ciz/4hOh3OJoUuujL1VTnE6jOdJnPjW54GZdrM7uniRc/4kNhKxWNKNA+J
XYCViaPuWDcj6BSbGkfLVUZVx+XkZlveEISYmQCzPDJwniLgXTkzB33pyurq1cmgGf3n6/vffZJZ
+sX+h3uugZzz95uZj4bPJGGFVclEupDI+N4F6bYdzSRGF4D6T7dAhDfJOO6diAJowl0hG+4CgHJ7
A8LZCH8yCXw4GjE4REdDJJB3hH1VkD+IEf/M9DRCNS++F+Xwxeysdfg+pbX2Ct8tua+dbt3UON6c
F0XbbOV0QuxyVzV/Kiv+vYqxdtlMMljDkDAvY6df7tlctaLpyVIBQNuKMxvdo5XUfKWef12o+Lmz
K1TcnhNyTmhlSSLwPPjo//nD/te2iQEKAzLGmNyhXP9ftwDOUScnDsW+K5Gm3oqoYPdGWiHrQ7ej
Rw40JSfmu7FoLQ0KEVOa6dOmKFN3o5PFvCorXiwA+x5yaf3hRHB/39LNfjyDLxRdMXpAXGT/rGq4
JFvXLE3nbio6tID4kfAnh6Cx54NoATONWN0bDLBbZZj5ngyTt3ZK8y1apqeYzPeVMc8y3EjsG99l
dBcb+npMUu7hYxYAVCAtu6mucOUxwXumxDomDpzm7aYZ8nqTR1G9E63xEligs5uUS7pKm78CYT7E
fk08jzFp1wbW3Q5co7ceTetrLF3sYkE1PeNMutr+5N26Ufsrc5AWc9uR8EWziZZFDR8s7A+uiMJ1
0kQ/gsKBEmplBzKLiLeIQAxacENLpiKWjyrQ78niHDxEFQrisax6Z++EA5pbz9uG9sgOHeTyZuyN
6U9CnX+fINQF/B8iE89nJ2v/tv2QeWsULpq220+Xht/0wMKiBJ+yy9hZDXWxKWK0rgDEjsrupruZ
PznWMfvrqjLv2vB7DEp/02S6dpRyhBcYEZhT10RCA1s/4KCxCXWBtMVQ8VSp8LXxveI8GUiSDZb7
vdup8NqY94I402taBQHfkJGsoCLma8Bf/qHRffPFaZ4NJ+6fm0rtSmBjT5WA9W9RZllle0Ff+INA
Oo84vn4HZ9V4AIFSPGt+eiDyKt70VQCNVZ9ecl55TPNG0fjrx+04r+20CqqDXpBF7LMbAfrpy/fl
ke4TgUaQHGj5wvCADpHyODk1QSYJsrcM+fg4WT9yJRMAJqveT8iXOHVeBpEuIv2Vbu1OhHV4scbW
oxnVDMeUonFn5RUBbNhe4aQoCzhNrnZ+pIJ1q6d3ZQIlwNFTEjKflK3Ml2Cc6gMor2s/VJDySDe7
Asw0j6UhgduLfqCagTDA2Mw5I53BBJ/Vl9RkGt8l1lkLC0a6qfbszWg/20oQwZfq5pXwqlGiHiw+
mWNv58WODZC7twCAb3rTZ2DZWyH7Lxp5/3k9Mv8lrnCRIJroKnzE1dwIftvJTL1HndtODPrHqdj3
ItiP9AdphzFZcbfVrHzPiSjE2Fidy4Y5buO8N2UfrqMIAk6vcycNUxMm7iQ+q8SG+Vn0P0Z21hdP
Cn/3f3+3DMXpN7EzRzS6yHZ+WcNbM06B7KfjjXaKyTrYJk84mMjK2BR+e6wUGcwRwOdVkbvrBWVr
xLV1pWNqSQy3PdjPTZuN7YkkZRu1yDqdApCiEtoN6ork//FuXUQMDGo87vve7+JleHiVVNyRbpOd
FWvSh/MRJYp1l2a18YzkudoYYercCZhkP9tDHigaZ2qA+oXhgxRagD7LACBCVgNRb85TUeZfUif4
spAvUsA9f9rY/t5AoGtguz7tM2aRPrXAcov45QPup1GQF+jqNwq3NxkW6iloi/AknQTxiI/jFpt4
zHa1gXSOdAUVKgRvNxvVLjmhvLDeTeL4QmG1q8bOa/K1CZoeLWo9vUcvRczIoW8ogqMpf+YroHOk
22NxUGGR3Euabaz8J2HI8rmt0/RiZc8ZaWGbuBXylZhLXi3ghfqud24rfSMz/1jEQX2BExDcl0a1
bzV4BJ4st2PSBWA+8ok2uVIJ5s63JqzTj6BV+Xp2PZJl0dD0nUfywgxPA1jvgzCHFoxOrt0GVX3g
XFFvINXn2wOFHWmgTAHr6LhQt6q+9HeFle4Ho3bXI7jQsxk147sN9pv4q0nY3NI8tiosHy/dkN0X
iWfsYGqj14AfD7ka0baFEOczxsA8wWVsM6wzM3mvCSL6BI735iUZ6T80+lEZBQfbJeU9NI2LlFVw
MX1044NvRvc9HVCSkTk5asM70oEne75S54XgsIQXja5GZLujIfU1KHliX3sNXI1gRWd4lKIxVirz
UkzhjBHtL3LM85tfoGJFIvA1BaxMHqFbsxT7dXKqE24+k67JEyjSkhUtd55gCWv7gGgK8PuUtJVd
E3qJjuM+dqyLaPLxD0XKv2ey7jz9tDyGIz7t3d/FKMwvocw33nRzvfwRP87M1CBwjp3MmvRxb0vo
O4uQRS44glu96F/6ogwJ1yl+EN2jrwpr6v+wQUaSM1dG/9jYo44BHe/7tL0dj/7MPyunvm7sgUab
xb5Vf8ZCdDPsqHyc5gPk+3LHfk9uCIdJzgwJPuxR2ld9BL42GFF6F8QHtzEaEAnDeun8h5iZA7o0
DyyjnyOKDhgCzGA6kp8/DRfpfqMkd8xcfdXS/sVpA2CFqst3RitedE/UR48gVUtyi1XBtmrKDkJa
Wl5MtJzEotdrZq/rruoKFkzAYI0BQFgU1pr9IhhgpV7zZgDjF8JPahPnjEYpvTIhrs5+AkSb/IGj
TNGYN9gEfENcUZ1MzRQ9Su8+9v1+RU5T/zQk7V9pK0GZZSVspSVqicJ3E2StDoYseURUJC9Llzt3
IKz3OsXY8pSuGub7aW5z+4SZzFsvTjYCkRisE34Qo7ph8EdO7Mj4LmUUvg9VBY7SoJ+lo+b5DA37
Bxf7o89tIu76+iSbjpt0lXjrjgYXXerszHVlvZG+AwQk31APPJogO3Z1MHrwNjgsFYmnk188s4Fd
IT9sryyP1oxEc4nvO3T68H0Y0A6u8ix6DHGxHbz0Jerya+W16rs2plfHDuKTb4qeaIDAutdV8M2u
bSJF52fKaA5Fb6cr1xbmNjE/amFEO69lj9VwCR16ruJNDPFyT0oDsXihcSJ0kNY32q/UFB1R1o4B
RkHyRekTme/II7SqvnVuVL44dmWdvJQOuqgAahs6m4llHoMB6H6iZcmn56ebsFurCTiST3l7zuFq
uqvJtSLyK31OVvoLlyqjZ6hK1kx8MvWGoN/0CHDIPmQac/JpJMc6thvqSbRED9gttqN0hzmoao7b
IaMALLe9TTzJJhn+2X2UfBvqQd4cP61+DojGHMr8yIdfUc+ClrNhtVcuvDY1NM3RlkP8hiNha1sS
JEI4ovSImn7VAHp4dlJaqUICYc7JaGNYHZdX0SISN+rAvnCHPdMYuXh5N9wnvYJ4MGAckx4pGkFM
Zr2od82sjnUcsDLMOZsbXL9sm0E3Ys+K1d+qxbkEX3vS2a7T9wnOP1Cep48DprhHrDN3bulUu3Em
FxrKc2DY04aZojC9C9ljUYG0xfcMWwIkL+8oiVDZgERcCX2IDkXcze+OOsWAlMpQqNLOQLCDUzHS
TxoL+iMlhLg13m91z+V0yhr6PMvJ7RiI7/stu+3wK2ouhXGigTsxiHY1xJIMBKxu+xrOyI6tK7zt
mPV9Jhc1qv5Q1vCUVOTF+KEkpSLNzFs4PxLm9LVVHVgakow1YxzPuqrGs+RkRG7jesfeEias7zTe
1NIWhwgmxTZQDsLxOXcHnCz/I4MHuNL3CLDTssdEkiauyTw9oz8Tky4ukdfNse3IbPtZcGtqPonA
cGTWGkUy+XmT8T2uAsLtrag5WwVYyhRSbqcpnOxJbB/q+aNv1fg11+t0W+r5Z/S/xJdGkXDU5A4Y
nl5PELt04IHM5Nb0Ns0nnZRjxjTpqigo82Ta9NvRq5117Hv1qS/qpwWwvhxUrL/JmBZ66k7XJfsT
qbXcw11kxSDEfkPoRLyeZDXupFn9NThOdDdBKL0LuupDd0bnmf1Rs21SdrSLwMLpL6IYKiBlXrQJ
hJdv8VJ4D0WfFidF9xGkG08zPDfarC3T+etfkp7TLaytN6zXBqyNcSJpLjrERGPd0vlgz/uV9su8
v/pK93xLj6r9q9DBvtP7uFeBKEJIRmQVllHW3WrjkFCdXkPRUigxVV8BFX3WUpqwzRyyFQ8YS52Y
tyJrGNVV1T4hSTQJmtda29rVD4FJiIub1eE1owPsJ13NHhmPXQJO+FT2BkOFwiofGvXiZ4791GgR
MDXU8ExGWTFIGgHZCXAWJe0adUxw7GybHNgKI43s2EFNws3PkcdkwZs6uWstP9waeXfvC7e+MxTD
K1TAAJ/96SoQVVkOKelKsZ3zJ0hRgSDnwvIIlVySJbsmITJd2Acn8uSzMVT1akrAisZEhjyNJcTd
NDkKl7Z7O//tIOc+Qggh5CdTdwZd9DWel/tehiTwQtBcCJidRcOqNRQhanOMYW2px8gFcqwZTrV3
yt6lNV+wNc5cdco33ELIvqhK55Ur4ouC3gx+1X7oczaVcZ6N700fx5cYmDTmcUq+iSHajjR1lJhF
4h5A88BzoaXiAzru0Na645nv2dhlHsJLknWMi8A9LFeJBdPFZe1x8hZNpxu1D4zAukHvnzUZr/Fr
qSeahzm4d9Y36QDwjK0cOnhpOSSf5ohIacUuZ/3SsDU496+Z9Tam2+VS86Y8eyzFWK1xmr8IugmH
ziyHG1ZFZi7C12AnlfUZ28vJhvyI1N5kyt90Z3QcPXBIZMi7DGfMRoVIj/KwO8GO54Zd1YRJwGVm
v0Bs7tUQPemXddVtwloEt6LqxB2ZJuzap1Ojad3XNC68laLm2Rl97bAc9eN1ObTCAuabraHAFAhu
x/Iuj6vyjtUcaGcCOR0Gf7n9ya/E43ZdOLzLwbRrgpYC9iM0lezF4LHtZ1I0oliCqMg94X6TZ7tB
S6Zj2dPmMnvzLxT7lDugnWQOvdCHHs5f1n7UOnSfWRyXwO99rNutwYwHpM/01DsqOCj6Cm/ob0lS
JuE2NGiIWnwNwPpadYiaQqISHJsH+i7E2KLh0RPFVjD4S5p8+3AWv6ZioumPi7REpB7HwMsZygXF
EWhcC+Ca1hh5LwmzgTHa1DO+XoKp2sdF/ilI2tuTs6OvI9KXt3qfpBf0jGvpttXOwjSwl4aZnRZd
AN9Udui6sdoshvbawl9YtcOXpquiF3b4SxXmNYTNDDI7uSRp6gi4PwOXRhP5dHRsrCe0ue0q7adw
rXUNmi+TDHmBcSCNXaYlnJkrHSPSKTCD+xblBmgqPXgyinTnzZsX3aGGa2m/rwoPE2cs6uC9gblk
QaiyXDO/a9zQu29mqHplpvDbWcEto/DOAXGI59wFHQgWIslTUN++YqCoRUyG5w2m76VfJ9nVFIvf
WlevLll/LIZwfJ/akQjFtDXO0bzB7uPsraUueC6N+ZY+0ssiTfekCSf6sMykIxg817FTWCYxfZ66
BqPaVKXlfvfNGjr/pPBMsRxh1XWOkuJ0HWVRys3lMcraj8HXuukeFcm4Xi5ie9K/pFkm11EYOE+t
P9yqsRyPhonRG0sbUbbhdOVL756FbXknndRztI6bCErPp9DeWuIaCbAaGL14p3yu8WqSkOjjJffL
tKBh0rRiiGF5Mj6CBiXWdWLXv3YlbGDsRfV2cosa1A28Bg9j8NzBIRlE3Bm1ll8RpXwFQQNojhR6
ambKkVQM6d4dm5B87v9RvfVOb2+zOB5WyyCthA5+sOOGBHNIhmcdJ/WeKuxBKBD8UyAlYQASPhtN
gnzbdqoG7gwZ1CkaF0iiu1soRxlxzmOXZfeBVcTPWm9864yW1KV5u1l4fYdz2023zuCR9R2P4SVq
x89l5RjmCOukH09ZQmkcuGfi54Z7D8M4/LuIu7+TO9NpsMvuoVN7Og1kNXTSeZMOF5pV+eOq06Dx
d9yYNgFj4QvRhT88Pey3pRqtg6bjGUajT/gL/G4Mqjqrtl1Pzxis8zm0V/4IracQk+UG97h5i6KI
xIPQ+JH24THK0AaMutNdZJB5hJ3WOdSfKj8tT3OERGcXJ4MI3Y+iCOrXwQynrXRFcYmG3LyANOb7
6pT2injqlQRu0ltRozyGAZGOiW69trnXMEJ0qxPlqgSMt0rNhl6J1we8P+ptP4ERPUc0x1EVPbNl
GFMSlIUilTNljFcy8VL0ZAxUOnMptVRWen1Incy6LdxfSxXt0cvML/EcibUcpgqsiAvxalnAbKoq
6dj11qqmFmauutbMedcGxPcHkTCLbRPuIlkrr/DXZ4AKg2PQFvQd+KNTgGQ/RkhrkWy7b73DAF5P
WdRKvZ22pU9wVzRA9F8eYU3UVgYOvJRkcWAhgKStu9EPfuCjC55wZ648V/XHIJLjdpHu9ihmO9dw
XkfFZYqrpDs1sJ0aYKeXZVsKW+ye4XC3N0gdPrA9JWAjlSmxREZIWJ9pXenxMOXtSceKMKEcYSXM
kQ0Rsexm87WfOshxzog5x0Hyt8kRXjS20r7oJSSmuH3i+rrT2rz8eZhgP6z1gvQQFh0qjFKo4zSW
xrPTyI/RnIy7xAn1W9/rB2RTFlkq2Z1jCguOPM/UfDCltNcWpN4dAiZ/hXwhOVuz2JLlPFglLVhr
Pe/zqx/5D4tss5X2bQhaeTT93joMjBNXUnEnKMvaPC7Gk3Z+ihv7gkHi6k8ZHOgBYgwUP7jSbsF3
29lIuZsM2FSneWRROToj90k8ZIVen5zMTnbK0c3Hwi1ZxVvlbHLbyNFFo6btu6QHsNeuvLL3rqNI
RmJKRxsTyIi9xesRsLSdcQmsRgeDZz1PflFtrb6zmIdZyY1SnrbB/H12fqI9WCBJhAYkxc8Cb+XG
ibu2oUBsQYiyI03pRhIri+vdnORq1umr2jJvTdm2D4VU31CVsRVOR2NY+5ZBuZbhDGPIIXZuprJL
RNPe1sS3dtbwIUFA7cd1Dz/MPgSpl5wEcpfNgtSemuRLEhJdEkWj8Qj8ZMUloD6Z74Zr1LftnQQ8
a4zs8gPRRmwXqPGL3I/W7jjMgdNRf4yTMUfUxMgPIlL6yNaiWoV6SDrj3PPokfOyWT7rxDpuiDRG
X5lU9jfCE2rTqZ5wwSQb9yOe48GScYhvplP86HsUhSKP39hlugBGqvGmGZZ5pFxT7Kxa97H0alpg
WR/s+7iE/1orDW2mILFpGXE7DrARPYhTcBDDFv4xGcId2Dcv0hmQTzmLM5mTxHgS3rIcqo57S5g4
O1uNd6XugginOQaQWWP3yq77kQhsSk0ik6gMfnStwyXozdnui+cfitHBHzW1U1UyfkkQDkdGMrxm
BTTZtYeHuSxd+ppOMeyitsTcQhaOIjDh2lbd41R54IwbS/IVlPr7ND+KS3d6T7PohmDolfwX9fPC
cP1k5FXEDgbaUymHYB1htdqaTHlW3pBZ3Ipm7SLb4gPeouTKwIW8cSFvduSIq+gTNJs2wdMmQxBM
tJSgBE+MoP4lmuelyOgwScwe+RSrpF6cw7TWX6Ow+UDsU9EOH9Slq40foFnDXQrnEr5Gq91pc+jI
qqAg1pNcr07YmngnTWG9VNB/lMxeKNOAd7uQ3WRmaYS08l8tB9dGlKk1Jmx42X7vWs15DkD2nBPF
3WHZiU5C5Jz3hzjJnsraab7Dg3ooLRoqJQjKbRPGpN4J3bsUSKq4nKcV4QjNs1fmPtNW0mzzVM5b
9OS+jXTnmhNJGvtR9eL7yalrudSrqXEfEQYdl0b5hJ1o45Sgpl2z+AGZuqsIRbbfK8k62wMYeRz9
Sx4we7QLt/mOSbEuDPdTIZBY103Q3qCO0J2u3uRUtPexoVU0MKg+gH+QCTb/bDmgbXW78pcfjGAB
174fZLvllcP88jhFkynwMcdjszecUZ2XUPMSIPTJDPrj36txyxhkExHjuVZZaa5swqA3RKhHoE8y
wgGCMCmR3nvRGVkO6Qkhy4Y7TB5BxQ6B1qBzNktFutSmZpeSD1WBml5eshyqkV1V6pnwlfm+yAVI
DwFWLdJv5hCzPq1B7ibPVFjWpfAAUtaB/jDNh3ZkRFGUIE5KZ9AfIr80HmgYvVohluXlR3khWC6r
8qsnKF3x6ugV6WlhUz8tvh7pqpJ8IDp3yy/HocoRb6Tu1lR9sOLkTvY+V9LPmxIb9IxbJqJtaR+V
bibvtMy5XeQ+gMn5qQhjal1CBJJCECpCGsgTyuLgmsTqJGeF4XJoY8/lGrWor63DOBnjqzLBEo+u
1V2Wk4Q1euO3hvGMINhhaDELcHwSYTdw3qo9k+/kLZ+6k9dE6hMBxx1CXYakJE0cqWPzl7HX7I2t
99RvOYwt5gQNsbOtBVKW3+YKKYBJph/wSv3ITM149Qni2pHFWu9iStTXjOnhhlfEB8WHjSPBxdZr
t6fR0Mm5zTidfx5KEoQJtRKn5SkYnsdE17yDPuRUmBGD0SKP443O1b5PlMKULzFaFEN2xcpxbOIe
3KrLVURwm7iWLjfrRQRuRDbRPpp89VvNPBKm1W1zgBxn2PfR2g6r8Eg98YbK2LwlGkCklQ4+fCvc
/lGrvec+2lbEazHZpMaBmZy9RUkFKYx0mRMhsKI7L88LTeM2mAc9e2zirPIIYEa1jhntnjo7K0+l
15uH3ITSaRIriMDFKnBZ8G8ox9UpxueHZSvpp3B3lFs6cp+mIYqTl4TiVCS6l62W56I3xM8futzV
stXy++Xw98v/fs3ys5//dT5E0XZwSRfOtLo4oQcvTgWsutPydGSpy6hGeY6aK/jvhwwM+enfL11+
//OHy8N0/vOWR3rjiI1ONMcqp/tOLEupipM+/wE/H81/7i9P51/gQv+f3/7v0+Ul6fIvMMX01hG6
/J//1vLPxG4woi9kmmQdWsQ6veOIU2z4fDi/PFz+/OX5cqjmP6pXDS8K5g9z+SED1ZL9iWlsfvtD
lqfLX/zbx7T8AkKY3PkqeaDRW51Um9enoRoI/fj7eThoyCZB1+ZzrWSP4Xyu0GxZM95cD0HVHxox
tgQ5DTOnuKy+D5P7A2sfUn8y6EJ54Y5MWpdVfwShv2d4ci2CsUCt6pzcNLpKgqKLwiqoG+wPz2WC
1BQmsLySWg4shydI4TDz/tUzw2HDGNHn9ssmDC/dhzd66yYN7rXK/EgK46vyp8faTJ5qxplgifUP
u5pe8/4Z0+sPRszPlomK0Y/B+xoN+6aWQVWNjbnp6oQ2U0HTFPpHDNLA7J5Nz3zCVbCeIiz5ZZB/
Flb1WsSq3fmEG+um8VrZBqJojQhtUcxzMutr0Lmvft65qzQ7G1lwsJqvVmXcZCG+5+FTblbDJjLx
2MD7D9LkCS3xoxWWa/6TbxnNduoZArrQ2VwKvEu5o+/ywNlFEnUgTb9P5JQWWV1znnJ5b7X6VXzE
QXxtIcj6/0XYefXIbXRb9BcRYCqy+No5d0/W6IVQGDGTxRx+/V1sXXyWZcOCgcYEyTNik1Wnztl7
bY0sq8QiEJT08E3jEG5q6TWpm5V7iyP7Upaae7KMelemLnlTZUFu1uTvusool6nITkY2bVskIavc
rz4nuAML3Dg7ocJHkPBLsy5OtqHeEV1P02cqfXB57vDYaGWwIHgcdIG1mSv9vZXal662ly7kEfZ1
Rk3VZaCjb1v5eoSOsNQCdyuNfiF1NEYC7ZfZBrdgAruTszapj2Do+WbU+guZm091HFSH1nkM4u4E
i2ZntKssRcsQvjAB4JrYGXO98EdkILg0j0UaD/SFjBOJ4LdIC9E2caBibKU9zRVO2JjPzizCC90T
TtVD3BQflmW+EvVLJ4OguGYPLOksRFWu5Ju2HbGUwbDQC9DeRz+d8KTEz17XGfzyHYMTGpAeHd61
GoLP6IhIgegXeDmYuXkdEiX5APjrQG+83EXpA8cdtcia/HNid18z7NaN7oYbVX+tw+FIM45QkSLc
eHhoVmYQngyQvWFo0pgONbpYKZjHzHiyZ66uOyhrkXBbl320QDW/4VhPTHH0nohELHoURYsopUVX
5dspCpi9QRTp3Rz9u7DWk1uvPDfhso3Pft2QcR6zEQ8Jmw7/uxKZcoSD00FvD7ouiCUUcNPeSKRW
dV1/TFVwqmKsNykYAEYg0ZUlY2UDZabGbNBNEcYwgP6qPlBvIzuJuyvsEPIHq/TK5r1ns2kC7uUk
IAbQd/wPSQQbyiCTqWFCqOzbfX1KVTShAZ2XODOWwbR0S9pFKrC3lIusePe1cLAGB4DK/Id+fnj/
6i9/4L4uIomL1qQmhIvJVOXh/oKyojwQnLq39bzZ3pfF+5Z2X/j/+vT+0f1r9+/+26fFOPr/v5X8
9fdMclKWjUUE6l9f++sv6y1w5bqwdqXTwWxpbXWo5pf7p3aS5RiG//f5/YttFJYHNCGLrHUIeByQ
Jy2iebceKwQqi/ue/fPzeCgm4ivZge5f/Os78IbAABbi+tvXf/7P7l8cbVw4v/zPfn6rbS2H/gLk
//tP+PnFgcqexdkplm1fqcPEHP+Xl/vX6v99w4Kvg0up2dR5My0FFOtv4WfVBdMXFX73bRpLd5us
oxK1zntGc3k6VG8gcXp/o/Cq7CbHHM4lHJt1ieX6tXfbL71rXKWdMubCibFy7JEQkhjmnVk3wzZy
G/eMMBlySImzUoskHaLJS8C+aCaUulEHHl8THGF5ozz3mnoAx+5tJmuw9xqhfDdHaRvSYU8knOHX
TtA9wDGxjz9FL0r3b3fAInii4gz0XIefyJ+zOLFdc9/7wSTc2RmZ9zKADd8bI2f6Sq+KLYq78VIy
EzKKMn1VYfnUxk1Ib4gXcFlGWIlbrcodsZIrsj3BvX7KmuoLoQY9A+fy1UOzyvRDa473MNfcxXoX
ZUA1K8ekmvZVegorrV1CSC8OymzgOuCCPpWOs1NNurZtrT5zAIlvQqujm+L4VzQQ4x01taeC8egY
f9JqsSyitjqgD0Z4n2fk2esi3nZ21O+j+K1O++QUz05vrIjOmrAzfEdz/1Y0bryusAkuxXycoeFi
nHuPad/cX0+SctG2mOvg4+8HHsBHcoLAOzmNS4JFGRzvCHkMCV5RybfMe5fWfJjxRb5DuUcqLSv2
MW/ExaWpsK5hl2wIc5+erNJMLiKLbxY5MY8+fWMacRN3fmfs9EJUoFw8siensbuF1WCtagtD/dhE
3cGpWYaImsFsT8M6TYPvQVhmF69AoBx7+A4MwThT0+Vj4pNDVdY/OjP+PKVB8QYdR1/V6NpXbhmW
S29O7YI994Pehn8KQ109oMJaRzHJcNiFmGZwuLnm0Qt6Wrl0NG9YGWkMHC2BRA24fjp0pkz2PZiT
xVSO06adOV0pCu61gxoYVp5JPqxX1Qf4Mc3B4pG5OyIx/F20btC2IvbkUo1lten0Ktrb2ZoOdtWW
FOxI3jZlEI5bWnjkTU3NB3DIYeM+GTJwbuFkfDVNDfs/wrKzlUzjDjswdUiNYywGdfJIQPzI6ZtD
M848BzLO0imz8GwBAllVZLfumtxZp9Jwv+eOfDaMJbEB3tuYg0RRfo6uZYIKkik2v5ygM3N0hxsq
3O+tjuTOGIiDZfwu6V4XFikt49alvQIgJeoPFVvLcSiMflvNdEHZP8QyYWY6N9H8Qj70eCKuYY8K
ItP0rRMAzhhIgzkMTtZv7f4w6+XPRZCb5/tHphh4PGlXraBILA3gi+eybv3z/aM68dpTTI6oGxfB
AsE687L5xRVEeustzm2JOX83jW23h41JbOHc2LIyyoxCaNpMGtDWWqrsPc6pck2mAY3A4VvbT+1r
4bZPejHFZ71U5GwKGg2hHRU35T8WmpPjCeAria1j4pQ1qVjG4B6K2bHuliU2eddTCzuk+17XytqZ
BLHvclJGFmIKMxIPUZXwNnLW3Au0laeINHUAR36EwxTXzF+f4j+iySSbOTFjzFY2nrBVowSBGZHc
OVZhnrJYmie8b/THqjzb3KV7FSyJHBzJTrXVKSEbY9n0AfVhF+hMCNs3zaylv7SoTX96n1oM7Av6
gPk68fJvAo32Jjc0Gh/CbvdpMixL3/ROQ1ZAEm/UuStdH6oWc9R+pEmVQuDckQ/2uaOsPYwZiRF1
RseZ95e1UGdYi9hh41tiWutGbeN8ZWkKi/BgZyUxbnHA9KWimJ50E5FNjjDbkKQYlbrjLEuHsKQR
r9KKVuPFysr8xqRCkhXievg8iWXuglLf8rc2Ydjxy/YUcWjg+CNq1JGsydbbOjhyNoy+NbThNI0d
mnxLASp9G6Fm3CLVZFj3v2y5e8CczzskhPIPZlIWoFchjw0N0OvOGMRT6sPTJRrWQ/GetUb3XCft
BjxgvDDy6kuMEZpIcRtFWZ2aMEDIs1eZHazMyml3ZslZqA5L7xAPffcUTCOhLjoBivdPR6dyNwHB
U/w0PJATCtO3+0fFaAVvaLW4br1grcV5tM76nnusxZ61NryJqUpJgPbY+MZi0qTF+pnbZ1vJbKGY
W7DDVXJpEGl3KUJ+o1RO9SplcvSVZr05e/VbAVi2I/UvU/Z3Utxr0/k+BLGLAMFyCDF5EWYAAC9E
tlLSLlhFJja9WXS0Gpq63lJGYGmLtAxASTU8Sc4Vk4dOvsYKGGu0jok82tqZ3W1INA+24m4UxxPE
nLfqGooDVBN4kk8BpMUtuyr84zmZMfEwlw1BUe+wHudHb6jn8JYiZSI2DevBsLOVYVfeSqrQPjpU
9aOTGietqKuNPZQNYa0Qgkm5+CFU8zwwUDsq8o9uGoeLxVhmNy1u/W95jST3pVZI8hPXty7YMH7C
XWonyd7SprOX4+A116wMbWbE878tTvKnxvOfNeKuMLPWS0LEWPFas7w6BSdhxFbq3Qyeatf1AG2E
+N+sOfrLKVdtHSvyioZkHynek2BED6I7bD/GK/P2ZtfENiF+qaMfSx1qo1EEaqPB3tNiFqO89ZwN
SA5UDbOBga43BYzPbG1+Msoq3NqxQ0gsk/7bSLodQnGt32gZ2euWG6i3oJuCBdDgFoWKHW5oF7Pi
9F0Gb58MNMQo9Upjs83CSLuktdwmrLAn0Ws/plnPVLWW+RDQGZyNC1wVZp9F6oZPYRm4J0B6wyKr
ANiYiTLX/b0z7xYMARvigvIyOxiipAaaERqaxeIbmaaDGtF98lDBKWZYWIRG0r8UP/izUpuq1RFs
zewLhkfDUfc6eaua93vJkidIWLwYHktDkNfeF+kXHs2v98DJUkPPmgYR7k96rIR+htGi53y1KYvO
P2oMvDdpJ5gB382hYYf6JcdUQ8vr3WMGf9dh06h3l3Xn0JrVq3PEAX2vW/hWc0lIUuvqD0xyoe/P
L/ePavQOSx8L6+rOpYEe3JMJSkel0dih7HkAG6FlWjo+w3gsjYTn6rNsSnXDNz3/RIaS9TIN6OYn
33zTogHNchkeWEWwWylvuILcYdxvOHjfIYYkZtEvLdaT03woihStfpNHAc87L1HDc4Fka6E7WYnn
lg0PsuR5dpzGUz9+tmCnL6rIsq5RUBs7To6kD+DuIw0tUm9ZLGiSTvpGZ063ugvW3dk7A0H/4X51
uzmNDR7CwWlDAifqfolOsHnkSqTLEZTY2fSdqxVm9q1R9q2yTOPIU95vg7kNWThO1KPtzLk6mvEh
OuNw/6nSRitkksyNM5ZfoshEhvw28Tf373p+IxaqnwdiBg1hK2UGBlzXeoEJPLMrXOtr1cntdNfi
WEFEaTKrjfJvjVUCnahS4xGNe0w/Aw1sRXbIMesdsdV6nMKtURLKhrYivVpNOK01RwBCYLpU+531
UuuiPrrJTUPfN6lUWIsKhRwyBy3cDIr6IWzqN7bFc++n6cYGNg4qlOkd6Hb0wB7qM36L+1WfszKH
oqWHEtuP4dwnBsjOpcofA4t0Jzx81zvHshctPptJx+g5p0u1fqu2ILxTxBphdK5L1YPvhkFVlPq3
NvTkA2qC9pD2BGJ5PC69ND9rjWU8pzUCg8iNXsg5YxVti+lQ3x9YhCPkVWaw3BHcvZRaKVHFatDS
IViuVNsTw5tEw0kj25rtwl40PuLDIjZOP/866qb21PvBKZq3rzDJmr1TTMxaTUOtzd5rN7inu+d4
mFsCVnkImom1sSmLvU/isUwFClB0wE+FFq44hnCM06yPe3JQzRgCYll/ds0RtyHLp18rZO4w12sX
lkmXNc+5F6FpiqAfdAlAFoPB9T6Ym/kIg7BoN8I41JXuEOetWyuZ5/4ydj3EHEn4EYV+u9BMxgv3
7M+EVnDj8ugLvylw2osaejAhe0PC2SkN7QaYB57LPiBzeWSQQeL5QzIpNHlJD9vDtr6z+oZx/JCG
DtusLLLlNKr+gcAma5ENyBmdwXhtTN8/tkhVlgmJkbvCpZSPMLkjzoQEich8XvqjI9l1b4aovGsm
A+8662lRPS0T7djKZvpi+f07WQvVkybDJ9vDKlLVY/ZWJDZEJvqTZkcAPSjyWx/I4Nb6IU5JLzX3
bldUTwkL4XGU70ZU5AuA5AYSR0L74l7kJ+TFLzpQiXDla0H90rjG1/mxeu4MUrUzAtB2s2x2nJqj
XbNPKDoQr3pGf4yID9STQzJc2653Ua9H+JTkCs8U0/cGv1Kcs695bvM1eIwPPpZQR5fWk9GL7CnU
zE3Y+snK81mi7VrVD0NV75SFXwVbxZn85GaFvDXdZrE9LkuPQGudcKuDJ6mv5sO3W5FEy6EqPhvF
7KwpMoatGTmDhSemzYh9uNFfzHlwamlTt7PmqvW+aRC5tzHY+feFO9jrnnMKidXDnljBY6triCcK
nxXWLdFg685rMmjuRdmkMPuqfb2Dge8vdu01Wx8m0J2114o0QmpHWueop+zm2TRaxGTqcCVQel4A
b/Bu+BxAVhmUGhFy2lbkYQ4tSPNKCIFomtpy6gLUBQ6rVTRzdUBxujsPd8ES0/WXKVPaY6V92D3H
0ryjCa+kdgsILS/JP1/LMdk0c1RxzMmC5XBIJY5IQoHnsTzm1AJUUKohNU7ijWPpDedTF+5zn3L3
UJaxrJirhO7Eegxkv+87iWolnnOynQbTBeGiyQ4tkn3UR9O+EiZGa902FdE15E8S8QeNbX4pbQVd
V2RkC5vEvUd0UDUFcszIO2cbGpPzU17mlaR8q2czTpqbF1qUjUzbDhFwcrI3hvELc8QlqPKNa4xs
evNK0ioeLdBC7NmUEF5J6WI3saSTnFAOgMtf0+B1GD+gBDGbSdQbxBjxgUFieMI5w2Wpi5DlzLw0
3pguC6shbaVlf19MwnlvuFrWyjGF2PmlgoI+QqOzkxJJpZ+S2whsoPe7L1jYHkWp1xeB8zqhWboW
zKCkPXm7UnP2fm7kN5heH53MVrjlw9tgxIQgiR+96W3vkCtvoKFS+MVsVMbHV3ao3uuEoMi6FCda
NQ9oTAe0E4Y4yXwaFrKuvlq98J4yjuHSg5RBWqHEeRBkV43m/ypIVLXy51NLHX/toOxeBtOldVFP
n9LqrfddHGGIjyMWQkUw267WDgVHiZPEUVCNq74jmh6iGr1xWZZPRYXthIuVpa5/KFDIroZaXzYh
7/YkzR31oL0iLate081b2n3urhM/C9dQDTGIUCa5nTA2bDKoJayCMBjUpfpgepvWVdz/ZYGOWAhn
ZdkcgOke0hRBFJSzfSzLFGbNOHQCEqBRrZlUhcdiVjbgDvQWsVU9cK28Q6kjJfUqHHOMFib0RCRG
NVh+dzbEXlPT4FvG2jHw6CEQg1ud+54ZxahYjPv508g0/mDn/D0EAG8kqHrdZj+nmpPAUP5u8kqT
cHLofgtIqCh4zOnNp5VtwSHvyduKkJ6lYPq4GU3IqRXZ3tx+1cb0dhRv3fW/jbC4zv/pOIOKbgvk
n4Qi8d/ffxnT8FwzBpt+Dcv8gmxK2zoxk+NEbx4ttCab4tHAt7BUvg4mW+Yh7gJX+6AZ/2KbcU6O
Rh/f3EHu7p8FRLQcShtW7915QPLV1R/TLbZWRKu5YR19Z1SYrYzki40YxkqdYScbY0DamJ89onK+
54AwGGuCzRh1sKGDf8p9BjnjkOqvvmW8WVoeLJiOfAqbTpyyzOmgjpMmgWdh32S9fWP0K4Axz8fS
1N+0caDhMhXwCUtZnSxNqGWKv/TUTgKbDKsY28jNtrrwOY3z+hjm9Q8zp8ydot4jxXR0btoougXB
RtFXGpdvPtM/UT/VSJAONrTR9RiK/HNHeyvY309uQRcV+1hrdlKChaMvvw1aanH+Eah95iOJl15o
5Bc/X/xE7NrKJUVjbqcWrgYaoYpeW8WNagbqifKMgCEv+Y6BdDh0LqkKWAHkBuLpe16X/oudhuvZ
h3pGA2ovRBJ560EGZIvN+91Yat43I/oe5+VapfojwKjqwR1oq+shxgxQr5Fe4TChS6WFJjqPXtaP
Qd9jA2wdWodp1e4DT+PizZrs3hq0J/oF3SIz4uqspqY63z+yQlmAv3CQKwxaua4C6Z3Hst81ePjL
hR3b+d7MB0w4+VI3xuibj+ODZoGzM9lwjwPesMf/vqud+ab91UZJk594QV1YjtAtof9uo6xJffCy
qBjJf6MUy8PhPDrme1/5/Yps7Q9khu7FGdb3jhcPh7epbW6r+3bkzmoWh6brSkesu++ZTGzC4CU1
SgOIKtMUp2k+eDcKlBFTf8X08BINVKP3vk0WBWtHpE+5IC19IUpazVkdozqT/i1tamdNh5aRs2Yn
AKq65Hj/qIlJkNag195s5R2dgS2y443bjZTjS1Uif+bG+xoiqd3EGdg8OS/dj7WFpZJumo6Ou2c+
BpCGmaQ0v7QVBVxr8cjYJ4LXlgY+jucwGr6AyOMk3YjzPdp34gbog3BYeboWLqM5gRNZlnv473fC
+BfGsOvo6KoFuUzEsfzGzm0Ca5zAf6tLr3FkGsbi4KPm66dzONLv8ZNmR9qgs/npr2jBauGHSbns
CXHZUomnrrGHP9GY/2GypRYgHcYSNkcWFDC/rb+BHDGQCUxuSdwQehiMVHPNKNeB0zkrztU54rnZ
1mAJb20o+xRIF4ft5MakDQ7q/b+v0L9QmPGZC114hqUDEL0j4n5xyk9GGsDh05oL05Zyk6veIPKj
z1FvFuOq1ouB/GSgJxhrkGIzkz1VhWWeRjoqW18bX0ezj1vOppAwW6Opr375PY18MswwKxeFPVyE
Kj8AjMZ7BPSEXKEdRdQSmBefQmcLZM1fuU4WXnVqnbTPgxN5guOhVebGCK1unYUOY3zQnAVem8Ps
VF0SkWw+WDX0iqBO9lNB1Y0/GNxUh7BjtFB/Y2uSi/++TP+8kUydO8giPNQRvGe/ZyeNypVeB2rk
Umsnm6bMWdfHbyL29WNAJAlL4zJhXT/k8aGw8/Skx8YbbspimWbqGhWu/Qe+yu9xghK6u+k6JhAz
C4UvNMy/75vQIdzEDczuwshkhH0HYTBqW7kFyrPksP2SQD4ngP6bPRsW4sbHd9Ph6k+a2tjb9kBh
1GansqDIz6e2hRlQoTNOunE3Kh9HMSbOjuP9H66i9Q8yj8mzyEWEL+NJnBq/PY6T6xpxMxDw0bcZ
yvCU0/zAIE6SlJZRPS9LU9VrxtONaZIMkNGmy+aMwVhW9d5rQdgEJsOKvvAeIaPRywoYZEVkqgVJ
VDzWbfU1NnXnIDJvE+QJRLleY4w1BF+sVDzOkywmvcJcD2VqL/wsj9ftCMhq5PYKSkZQtnmE/hz8
ISTNmN+KX3cDyLLm/GA5nmsInSHQ39+qoQw8jwg494JZyj8ODJNPhNdcbfx7h1GryDqo/UvBeeV4
jzlqvwUxBzCvUl+aLnZ3fUi+gcqgQ8qs/BM065/FoOmQvoR62oVDYrvmb4sReE1bElU1Xep7AuvP
hbCuZ0f36EIcn5qXEafebprUWx1QF967d/eXe1svYi74h7vkX541ByCvyfYJO5PifF7Uf1mS4sxv
QOQM1iXVqZPBFeFO/MwYtSbSAAytgtuXSNIMi04ZG7PVu0UTpD+segroUcTTYkr1+g98mX9QloEs
QxExCKuSM4z3d6aU5QdxbXu5cQG1oe0KL2h2Vqzg+ET+q1H7zkNrRNW1zvVTEfub3oaciaDgm6RA
XaQyRIjWZo93j0kNQ53mVDjtyybh30Yo9w6NUDyl6SO3MU06ldBrn8ejeZMmJ861S8U4Yxn0M5Go
cbdB2HmnovQ5n+L8JiIGkfpsGzfcqrjkZfSJhohOYCR0/YWRyX7LwoyZjqKEtbZHk64V4FjykpTF
qFAf+F/jKdhaAAU/Gtc9KiSD72MjJBwgmfyJe/GP3Y/4pZkbxqLlwWZxfwP15LFPQCJPLyP06YaG
/UGAqTj5NKtTE8tw7ycHIzIYABrTt4ZVacVIrD1kkrnofy/p9j+eSw5t4HdI6TENuEH32/CX28y0
Arv0GiEuDoeLQ6+RpZlaYgCHVQ40FB15sSaO6Iu8VDhFwhBVulYwrNKNTVpo8Qb4VbL1tGA64ZdC
dAMr7kg4uLF0ilQctcxrl3MAQYlDf2rnY/AUnG3QlzB7eZtmIrYP3Q30efdSg2x5yHPgkExkzjrs
gQ5iyHosm/SoM3C89hMDWX1yFrXXTjvQAOdauTk8Z++E2cjeYkwCJ4UEY+WlkdjbjZ394XI5M7Dr
b8uYQ04b1aw3kzOl8XuALYKQoCbFrb9OpG1sSIVI5t9IjAsbI8othR8jRd1vqlAkyII7c2NHoX5Q
jY9mx67HxxoE8aardxo9zq85dsgEh4cRmh7COm2r+46Hm8+xbs7cgs97anTlqbOUVbwLrah7HiOb
loSOz6UWydpXRvucW0GPED9/d+rSXpuhDUDaN7pbZ/veIRQ1WWNO8cbU41l3PQYPSuYP6NeyeVat
f3WMZEnjZY+8lCmOkcCVjwq4H4NIdtFsararvL+Q67D1nf4pYZD5PuDv3BDAa29VNZo77MgjGjHc
t1V7DksygiZF18iFwnOWAhScJxGE47EgCssS5sNQfomGpPhTLfAv74zrOnNgjM4eY95rhV9u5KIF
Gtb6dns1wriEAxag5OER47TbN2sKTblqkoqGhdmvfDMHFCTmdOr+S6pNxgaMdLZpuE6rsaS/YQcG
4wkTVZ6rJxfbrgyqvmKn2xh59NZiDqDFnGlKpOH52aD/80x2yKmt0n4NpOi/n1DrX9YKsmSwPUgT
7a3n/rYRhD1BWJI8zwuSH22RZBBRvRC2UfyjqvVsHbjAJeLGmhHBhYayZ2C3JxHs0KEmWrC6zoHP
E4N2VztMonm1AkaySd5+BqfzrozsM8OXeBnP9m4p84Vy0M+DI9x5KT2F0HmL8mJa2Nsy7l4VWd+6
a1d/2Fas+V/wt4cKXqXNBgxclTRsyoO/b3UaPlApTelfhHCZHDEGToLe3Jqh+BYYxsNkjvZBS5tx
4QWByffDcKHFZ1F05rGlaDL6joQiyqi1VNrVIdV9L4wCDA0wpSqJ5IJoIBSIQiRLXNjPk5mTv0ps
XCcbZqGJerJj7SMT4VbzUR8Qg9Nv46BvNoybsXlTh/zhHf2XNZekAs6CHMXoPP2j95QoyZhocpJr
Wvdok83xHEsXZm4sH8Opep0yX55VpDJUN/gW5DDnhFswyo3olIFJRcIcdoesCxf33uRQVWdJU/jF
CtEgdf6KgmHPMbI+o7mK0VG0NNXbdjiRkQxMYmweRWjQ87sDEAzgg5T0CRQDDSlAqgMKT/MnvZFq
F6ZjeqvBLHB+1stPlf+aUpK8VvNlkY1cT5zQjoU3WdC/SI2pZh/qH+79f5TK5OnyRDs2dz+Bnfc7
55eHOkCk1KZN61MEwaPqxGAuUr9IT5X1gXnNvvVOuY76DFFn7FS7AesZqc8VYCanudiBfJp8Rk8y
6Q4+4vAmpPmVx0NwNavpZtmltb5PbJoqQ+cD4mHjN2OzK7AFKr+YXjqMSK1Rfe0rlyC9uHqFAvPV
r6f3JG0VRqe6XUGM/1OWrviXKsvFeO4aNouZdN3foZGhcqLULobk2tHv37pa+s2HJfcaxmaN9aEa
l5MeJxfJjoPGXIwoJTISxfUkeEvTuF8yundWcLLypS3QXIQ+hAEM49BkkvFaKB+lscKVNtGmtjMq
uKgh2lCTxQGCkQsKl7bY3ZenvYVZR9ePuKGtlqJhb/Mx3QssSItO8x2wSGXyZJSgHZ1mogqrZbR3
rde4mP3qjFSOHIKcV2VyXy/vrJU766TX/frqVYEHtog5rYq0b5wd4+toGOHFEUDbdManD2QfIvIK
fgRCWJSHfKCsCbpAIDZ3MzhHFaJqeivcIXlfs+YNn8sPVaAUgerYSzQ7YJQSpiVBiWGMbIIh1xWi
h+J9Ep22LjNZ7QqBG6tJNEk418pUk38Q8vscDQySFHVF57fdS6ajc2BzLx7veI1mck+2xSZjExuw
J9FqrSmt3pl1FK9ZpRGlZIk6I4vsvM557UIhr3GTvgbs45R8zpuuDTCem6E4d8Jz9gNTi/dAw2mc
+d14a0MMtlHuX3oRxsSGNTWi7AI7XTI8ZcwWNvTr/eVf71ADHm0vu2CWsUzrcIjjXaShTYgdsiir
tu8Q2AYfxqyaLVtvY/eltU8ojxeUtfquHcz6keLNliOqyrHVHiTtTBV+KZjBy56mjBuDfccsDWgR
ZNK4y0rjgGLSeE3twNtWgzNteyIj31jUd3KiLiusEG0MeOInTiNhZD3dnccFfBQ9V6c7MoV1mgC/
kQL+/mkfF+RRSf8xChIIuhDmkU3pwbKyQ3VxR71YRm7IvVvoLmjFYVreWRV9pG0TLWvetNTuSAdU
+hadTslg5eH+EpyduJQ3A+p6sPS9aV8XIjnLAASEnzHWijsL9p/pW6sxJmJNZiisBIzaQ6CEuZ1K
TGaW3Axl5Lwr/JZbLVPBVmYqfGic7FFk1ZeigZGaJYN/ddIsWVDi9m3ezKKb8olJX7bhW9rKQH7y
5Ay495rKRtLcPrnkRHyP4/GhkFn8NqGxXvddV0Ps0jriGwbiKwusMvPozI25gIW2s0qfYZ/Ei46q
C1QuT3Z7sRS8i57r82JY6tTFciZ0T9FexZgxAEDvrcpxlxhs6nNfBgy0Gm2FZHRch44+AHBSNiRr
BubkVEfTIhqjYe319njBrOlhTnCaqyZVTl6DuhKoEhN5QQoIsLEYXyXpvkYWnGs3cq+JP+ziiaAa
c3wvpk+VaCEbcI7hH2tjk0iir94gFHmlcNju/vW2wFtcZu2iGAtCcIYq3vzyEXmwS7NKsF3PV4AD
+zFJHGyCnfYpaeb0Y5Pwqsm2kPBNpKqSJLoOBoimndk/Kd35BG5jn5B/Ajynra9JcKOKGb9UwZNT
+80airg4BjaLmpg3v9rdN10ujncKelqAf8sFGh+r1zaD7/NghHq2TFOasgOmyMoC796/3E+vFjl6
q2QU9bLU+4PKmmKVFEX6SeeOYMgHSqjNNWg+jXeykwHFYAsNK8CkdyMm9FYVPQO1rurQuA7T7f4y
ieVghg3W+k7fO+34zEEjv1peg1SSiOzAfSAWE7Sg1osFBDztRmJPusNemi1pvIyrSJnOtiMI5LmI
3lHHYUbqCVdJcnip4L9yt/O3TMm/axjih7LGcQ33JW1xxZcwCRc9qZkPYPR2yssGWoeGC8O3po/O
GeEUmgFvVIeE2uCHxCAHniPARYs00J1vBTd2a2DOjgMHtU7oAAj0imiFpSf6pEE/XvpTbu1LJFTs
ROEtlURR21olnyMqI8zSZv2ZtX8jHOJZZoJn4dvJuvSHcT9qhXwJpmZlW1dC1rRbPKeeTWowTmwL
N3ekK520iOnKZJRbhZrn6Hcmx2RMC7skcIDuKBR4YsKjrqXeF0Vfk+oxmg6pPcWXtPD0VVS0yaek
dh6oAaYPwuC3OUnKKxGU7tnF2tk1TFzVmJ/VUDWPwVSyeIYkv5QmgbKggq03jArPo1f9oGTUDm7v
DlDwGZO3Qn9vGPR7nhVugmgi5L4S3XOiuzF5XeZlrMJDNrNwwFVYNzsmVbPwj26atltm4f/H3Jks
R45l6flVynKPbEwXQ1tXLQD4RHc66U7Sg+QGFgwyMM8zVpKeQbt+iTaZqa0fI+uN+oNHqLoiSspS
mzbKhVswGQzCHcDFuef8//fn7jXLiN2HemgJSERaPKLmw1x6VThed1slQ/BvzXNLIO+osSNRJyYn
a8iWlOEwd69SGWZhnKpTr4XiIeiK+M4uD5IqbnmuTqisZ0y8TBTRg+h7H4UHOSt0AjWjVFZ1qTQ7
OeZ5UVjTeCvi9hzPPQKeJiDdGMnb8n8kZLp3LXDTTLPuRaMIioMsfp8iCEsVu1klahFlZMq5pxvz
kIlB3dsgqzw2UCVyXzLBVT/RvamdiIJjrb2okj4jL27Gg24vaiK8IFJED1nGK/8yleETOffq3s9S
wnjMKLY2iqmpSFfZQguTVhKXXP1elOVGC23tpeCa8YgmyZDOdwtPZOn8VFLMhWfiTBlanCnXF6Zw
oRf7Aw+CqpZuk6aVtrhMHq9fzXgub779bFRYKGgHjEKqL813wBGScxKPD/6CFiK/jghNxGl4D1Ng
ABHjigzD4UqDAubGWnE2scafJDwA214iOlfkXXWWEIZUFao3xBcYnhf4zbC8iOkxTbLMKxftPfXG
liir8KLIjbRTejNfiT40bn+/4DYXtukPWzGIwcs8ho2mbBuAjn/cijUhgZM9ivljYfe3MmfwYoLU
hZigB0hIKmAHhcVoSzEC7nAqToM5xEoze9CZof8i95qyryt2pSAiWN6WL6OmuBSEND0FY/UAPSf/
UhTZQxGosWf1c7sXWdesQj0JNwKEwVPmUh7J68pAM+6bYf/QpqN+WrAOicppCxBO8JTRHPt61Y6g
BcrRTx6/PR9Lq3wkCwd3E5PEoGzFy8Qob92IGpVv5+8V7r7JoQJFsJ2N3cqWamQmQbwCCJo/9tEA
mB2s1IsvrEuRM74WvAtJ40h9W/mo4/lBYtV4HVLEaOTDjxcKDN21e3XcJjNotrjChi5lEhLxQXqE
SBY8TQO5I0VsnuUujE+/f7bs6874h9MlFKIHFFVn+2zqEGt/PF2WL4+tKRnmMWgXM1IUEW+8hJzY
uTkKzKcQApkHDCJYKSGSW1FqxYSISgNwmk/P2NzrY0OLwNEsufykMWp2KEvh/cjEYwS60q2wqZcA
Y+rBM2NIxBaJOqVTL8DHbC4L8iWsTnJK5Lg0INq7zgiGPXnAX1W501fcv+JmTvQZSmdiOlowZV9s
dpm5tbMK33qswS0d5xRJqYS6/yjXJTBcG35x1SXVSuSy9kTGi7rqEvOo+Iy8r+YyFIfmrZBTOox5
F65bCzQx9xIYGss/wQP2T/6sBU49iB0Ii+ZOW16y/hDo44nCIO60iRpgrheX6kNkjtN6IpkSY0fW
P+pha50jDiMfi9dCHqwNU7TAy+eodcNKgSfTSik+U+j2+kl0HQL1SbT31fIi+VD8JhDf6xqSqgTA
4y2cPllWAdqtUbK7spX3Q5kp23BcQMyIx4nOADKwanuFeM6ilC4WYbzop/zsobdqolt5BtwNRuev
26aflydCd1P1xYbEQcaTC6fOxOrJiLXn4BBjoYqFHGIHb8uU+8sUt/exbxSHb1CTMsgY98x94RCi
XDzEDH62dqd0BH8sklvJVvf6THDRmJHSpI5ZvWk4FQ5vY7orm2kXGPPpmuzSmnXPYzPWt+riBkHX
izIjRsGqQuBlOFCvLCOOd+EwVC96cdSTxJsr9VNJbPP6Koq9CmWbiYRIdO7pzawQPqyA5tvVRB6j
6Eo9fc7tBZVqrrHoZwfUZPWN1opHaGupY1ewhaUAsgzq1yNPka/Xr+IqNG94DhduuSjZJUNDMrCc
susLvQLLLTppWodNX6xRfFHUk0j8QkdhI7RZh7gCzSaptJuWbHSvIpL3c13NO4hu6aWX6njXoTdd
g96YGNYLZYfIFwB52NzRoRAXcstBtM3D/WgXrxj6M08kQfgi01BxuN2So60m5kNWsMgFh7FKDkT6
ghMdVPMeZpp5L9UtqiOR6Zu+aXoHtXB2q+YQO0zdH28iMWscBFbfsTFfahWirIzfmcRz5T5Ihm41
Ln+Kr57hMlTviwxjTRHAoWyHqt5cZRMqudFuAYpx7fdRch7AfN52jX+rLeNHv6PKCtvx2bQ5iVmr
Ql9eysYrP7YuA9Ru0INdmtKld1X7itL292o2B2444ki74t6auSDenr50sOnDHNGm9hKpBMUrNrTa
KpSf2TNx9fnJTp8y7Y6x7Xwjd8QTjCUDo6wkc5l4BxotUf5FUslNj7tIOrcjbQW/0GpPG7n8l9YF
oyMMQMXU7rh+ncAUww3Pl8p3U930aJdrO1srDAb14QzzhkY8nzUWKjWzLrFgggp+A1tWsisNeDXs
cOdNybT2jkcOS/XcRJshUTtnkmBoTC1aqjIBxSTVmnTxg9bEj7N0NPoBQ1Uzbf3rsri8XP8ky+Oe
a6rcRsu1V9m5sWfn4H+nnFWWUbtJZbPV07S1PelcCK12MWaSPaSWbLZ46bj7qk4novcdCcV5MCof
wOPLW3vBpJD1uxT62NZ8NgaxIIXKeAz9ur2PevkVQjmdbsxyzVjPLu7IF6ud9H0rzY9p36hf0nJ8
9o2mPPZ51e3CFJiqLpcPOAHSp65iwKNP/egRa1luE1MYTtK7EXEVhtBovaZlvrqqXlriXk3yKb+9
xev7ZDCUgGEqrZM9Jo+qqEksD5VyT34ZzeQyjW9jHpnbgkmEq/oFZXA4fmpI53KSOWhox0Vkd5UV
0WBMEYzlJS2lesmxwlKgkENkDmX1MnVqCgiiUxzF0ssXO7NCAi+jYA88AeXBkNx3mmRsx2tBHYGo
DhlhtXNNloRf3FsLy4C44uN1sCwXw5vAow7VGgjPsGCMry/9iKhnudMYyCLRWBRE5ux/uTZqlsFI
jA+zG9fX8pcLmOm9rqiOEffnNGPoZZZK+JYZ3HOxVHt5N9jra+Fd9NWTWc7HJDSVpzEijybGKjMl
9K9SlRhlziARCFzzIf21Q6hZ8ToPg68lGOQWkPxsl+0xXCCICOQgMUaR6tQl3TiwY0hsgWgZWk5y
FcaybTTJPoF7+QeoZrFHNCb2wkjIq25HZyAwYF/WjAmmVllmQh12UdgjqwZNvghBj8DZQoepsAZN
pTGB7jQ+qiUiBg2Rduv71kdOKmpL6+5UAsy40zLlta+rcVvSkvEyrWXJaYpkH7Lyrb+R/RgZTwf8
i2jbZ8ONQBfSrMW0kpWyWHe90T/FSvISy2zSJ7zBTqaXyUMU1F9iTZ5udUlXnZbZ/Y0RMpiZJyFg
hMeR8KascBK9pLLTzPxEFyNzk8yQ30qbdmOLaUm3CNdj6hyuE9SNG6u1o2dVpC9GFmWbTC5xOjUV
ZJ6hbT6b7fw2UvCcTauu9kLKSD8KpXOTKPJZCULlXMqqW2VNeZ/qU+jKzRDsK8zYbJui9K6UkuCJ
R5KXj3KwqwUjB8Oc6akjGjxYcvO1K+xoF4reOmaF2NH+YHavFtabirVADarWlQcjPPlT9Im+4Xwu
wuEFeOnl+skbSVs5chmlTrtUdiYqTDhuyS3sHf0zaCUsnKdGZyQi12wMmEB+zlACSuBA1nNAsdYu
YRAYjMOhEvtpPiqSJe4SVW23JrUFHdsUIkeeGbe6fyPViTjaNjROz1TUdk2Ht1vlU+MDgTNxqHbW
6M3TDEkXMcJN2Gizp9KMcXOkW8617xclAFpHXQbJN1oLnl2OkKv0CkTkECpmTqkjk1N5q0TaY0nb
f087gUCKxo/eDX32ILOBqpJMjdVek7cRtY2XqZ80xIS1U5hgp4NYZ7PLVi6Kxw87BHxyzRlqZjhB
iUDcIlrxcPUJ44yq7lgZHiTb8iaqZ2oIFbf18gIKcPWtLtJDNJ1kLDHtAOicdzRGmYmYXmjsCqNk
1xv1/UprlGk91vkrAUXhwbQrRr0azhYFD8DNIHfyXVIozxh02BqGcMXq0lxPkEp2jaVhlbdmajZt
2hL3cHdd4Vlmra3cFu2OuFmYLpZxl/Z1gjRCKp3cgJwSh3aOgcdQnyIljVbJiDic6/CQ1pp8SHEB
0tl8HiazfAHaaLlo2/K9RZwInssyABTgN8Rwa+BZV6q/yJsUK3yr0uE89OE6Ir2eh2aw0xdYr9YZ
6KCy9tmUYHOCyPksz4WF3lnRt2YbvQifrgmPYwIA6HD11sJNy9KSD7rohhPcgSXLC/OkZKjzxqw1
EOJ+F99Lo8WGcW7dazsOB3CGOQfWtYbc/56d8buuFvLTtyW1rMdkc70rAhTHn0f1kSb9cmtVLwpb
j+2c52LFcW4a/uJNWtY8NtM52TbEsuLDs0+hKR8HAlQOGoftRgICjqG39lHit+0FwLqVJXGXoEHe
lRq98akJKyg3BsQUXC376wvXDigeE92KJlrtidS5r0lh9Z4licpBjQPcz7SCRzOvrVWmTwLCgw4v
f9b9vWGlCDehks9SukGpNm+J52vOMgoi1xpk81u0wzXfQQrjGh5L0HihJlz699Lt9UV0Ib9BCozX
Ogh6FnGULJ2lJ8gzWcXl9qVeOqilKC9WNLGHsLv8wGhgVauyfcpxUrkIlMoXI5of8npARYofZ0JK
vzeWSk3BDw1fUN4biyutzq3httKUR78cVgQZ8QAL/eM4I/HWmjz80JQN7Tc6q6atrK689+vLGMrR
upZZ/5MpbB5ywE2kX4PCTGl8X8uAefYFfql5RiVv7XT73dBoBOXxyVg2V3E/y44KVfAmbM9pqSpn
aG7lRu3l3O1JlO/xdqCYTKdbMhSzZk4vCskHV/CAqjPV6OsH2cq1TbUYmSCuTbTDfRnuRl48hdPr
9XdIqdQ89MV9DNDkjG+BtzZLOfsFOqRdMt5GWRLeczUF90h7ou1U5D3suKTfqbP4JA1tdwhHXubF
zVrXRr4GVo5hjvyyNScgg1HO55p29kEiBrTqRPEY1bJ6JvZwywEBdjDwNSwWSyaMDY42nX7awgQf
G3tlAlw7zkm/VZfra/an5oh5BxAJvfsrC8NIp/w+MZV9T96Gtzxi0qEzDnrdf8GOnD9WEiA5vcZI
dd3TTMunDQuqYI+doxPEKjJJefMkS3SWBwCCb9jlIHbf5GEcTWyqyumky0G9Q+KJ/b0d7JMi7xUt
X6g1aKay0g8IbFXHedWSSeMmrbG+2n1rq7eYFuFVNgcCNeKrYLcMs2wnJJn6bFTu/bIOH4qUQDU9
O6vI7Ldt4debfgZgMfkZjyKYL0gc5XhrhvS6I2VXL2UFtKvp1m4QB9VhtuaTQDQPxftbmoE8DIdv
uXkiUaib59whrqM9QzkXdFqHpybomO4tcJnuL39qmdU435xEKY/elU4jEnVE8JpQdKynOBx3iq8G
jwhxP6koJt8yBRomTVr1fkokcpl9pg+JnC6dBTN/qnxCPHp77j6ChvmLkg/OACF6izmn9WFy5czW
pWF0NU4j8D1eRmkccqdaUBJN/IxU099dv0BT8nd0BMrfSF5QjplE+Sq6YvOcFT816+YgaqQiluJ7
WDvkPBsGZDG/l/DpZwVUgCF1ei5p4kcwBF6lVqpB4WgqG1suYaVUbE7LbD7KtvQM8SEh08hINtdr
qwmEuv39ZtU1av2HXhXxafQzZPwVNJFs+6ejxTvqt7MuMzOSs9YB1hkvTZAOLRIvlPHYJsmIuTcA
sy5R85sum7QV3UPN+9bcK5g1u2bnP9sRD56wpPw0Zjillthb5auapsltq9gQZWoYXuZswczOxcM4
ddwfuIxCDdLWnKGM/MZ27vvgSRubdKszI153BFl4NcZGp60VaZ1p/l1FT3CH89F4qHP+t684k1w1
Bxul5ahYayIXdOiUsKLlFMllYmaPlq1qN0UVwppjaKTI+ic7GlsGsyPG7yR+BvNwjFi0Y6Eh9U14
OjQ0EA9+XeChc6/P6HxQtsEk3nwuMibQrCS9wn5LzxjoJm/s+vV7YybNAe9h6IEgnTw0PQvzVq0f
a7AeN33cLcJKP9glNjuHoGANZZpRrZhm9R6/L1x3M7tHfJIUh+NskGCjmzDOIgsDiiT9PV0Wopaf
W8qUVpgxhaHx1LOMnwOn6Z1jTEDtft+k80rppm6nWaG8juj9u4EeglAsy2hrSma5BTWLbG6Kb6NU
m1Zmky20Kc/qmFJIElSCq1ckV4vSM/sam4ARdSepuatlpdspaZi6YWfdSqJVPnGjaiuaaM3eqrLX
77JeYfr3hdZFnpUaOxnbmQcaoH9QWys5gXFx47RkIlrLg3PlhvSNl9d1Cd2FwkuKqttIr9VjE7XZ
yheohxhRqQhUbiXaR5Y/YQkGiueqjR14RlhqG2AlM9wIhDfLsMTuu/Hm25WMQgW2VVjKT74pZ8Qq
z9lqXr4cbTPbLOu7Hvl73cIiGNKqhq1uPmvs+4Qs+5cgF0xK2BetsRAPO9rjknMtLa4vWqIr+86m
W2iw5l+PvCWzYGWnYbG5jonLsvpKlz8/1/Bm8AFiqB27BQUhAo1hhS9d5jmN14CS7bWRTZOnGHW8
UaOUZBfD+qJe8dbINd0UvdkO0CN0CDV+nyt6c2PNqDivl4ipICIcum/aE1fqPUi9dq/EFAxD0TwF
2LLhxO+LomxQq4jsPKTDaRqVBukvtrV6gQws47ZIC6y91bBdrXGKG0kH7z9T1acgCnYSHHUH0pHk
2TS1wEu4k5VKewSK6EbS+SAnFBDh9EVGV4+P1yjWsfjs97axL8X4NW3DlJWiQWgA4v8tirbCSi9L
dXRDe0M+cMl+gpFbrmI9yC5BNL3DAfc/fIDU5hTeY9FIxhNBAcmqnUvrtpXEF7gihML480tR4NWm
Lff9T0UUZffFDA3WYncyNkW5bWVmo/mUnUkwmE6S7Xs9fmCXniWAi+VF82PbTSMT0ZddUjRXVMWV
OhKbII8kabXqDQQm8/Yqj66LXt8psagxKlvyrioK/ziPUG/7CUB3CQKf7WryEY+2vy2YMENpGcnr
St7x779cHYJFTpuiSunQ6/CUkoUyUaE3CxpzRaKrTRtEpNu41tqHoMnqg5rWb7M0DyjPc7xMRarD
daHXF1bVGRVLeZZU5kQs1uXt6M9nngmMhEP/c6CmH/6iI7q+NNN4rBVyfvuuMk/2RDsTGsoWrhJt
cZtxqWFn9RZtcvhQo/tkmw4e57qrHjNLcdlcsesZt0ruy4/RHAznqqpXsuheUK8s6TU63TI7MDwF
wvdzHX+h1Exvs765pQct7b7dGF34FXiqIHYEJEUlzfDbYGC92pF6m4ckHvgDc/Br2wV+RrOrZG6T
MP6Ql5JcBGRn23FwMy/EmqrNT0ZOdRNNWn3gGkE77WvuUKXslmRxGeNWJh+ASUQJlnrHbf+WZsI+
a+zbg0XXKxlTf1A75ZEsG84du/L7avbjYz9zf3WoZvMA5YntEzmvewp4jA8kQg3u3jLxWoZQt+p4
afo+f8qNilBMcn0kP8CnuIzPc4gQe6aq2Kd93CNXkoxCNFKlpT2QTIHG2DDNDeKo1huaSbm0GnNU
Fml1FUAf9DR0JocWPOBa65WW3OBlNRshUGo6JsXKyJ/Zq6+GEZRMRJ/q2t/XpLRzRzt5pptoumoo
q08Gk3qUJeOtGhhgrMIWzK7yQm6EsQuXSEGrUpB+G4ygav9JgY9zZ9QKsYk9OZWk67hgiACZB5Ir
5L6m4ZPJJG7bbLWIF7LMrL0r5fmTxOyHjHr6Z8PEHO76V8emth2hjxFX18SvmDWd1DCVBGkV5XKA
LMYdc0KNvp27EBMRCJcLzXiEYIGqHeqEkEysrmjcjPuRztZdlfg5WCBBvyZn/mDKzYcmfe30gYyC
SImO7KJpAelI+KphHCGbqRYUF1i6YVPUJzIvyzUqtAU3qykendnqUxvQfGnyZ8n3NTqRmFGLgA+2
0IKvUQmvXzKXzMgpC+mimbTSxjG8L9LovmUStq9VeA1xBTh42fFde/NRF4FHA15zTUBsRZNsTDXP
2ZLc/35Z97c+FROpvsDIIFQLF434KS3Tr6wGPSkN/TCL7ZtAL54kf7QQJSq4fFtQXbE6MIXLMGva
cyxOdmdC6Cf9KakuAzE8L0NYP16P6R++jP8YfBS8ryko8uZP/8TXX/AS1Nyt7U9f/uk2+kIQRPG1
/aflx/7y1378oT89FkQAZb/7V/6P/9AP/y6//vvheZ/bzz98ATs+YhnvPurp/NF0aXs9Bt7I8jf/
b7/5h4/rv/I4lR9//OVL0eXt8q8FOGF++f6t3fsff1FUPv1/+Ot///s3j58zfu63//7bv/72P//8
X/78X3/7t7/5sY/PTfvHXyT1VxnBhIbgXSfQHgcvI+Xh4/u3VKHbBBdgJlXVRWn/yx/yom7DP/6i
278iTgc3aEMEApYkYzNpiu77txQsegJrCY4XDb/mL//rAH84k/9xZv+QdzwRo7xteEfLLuE/dhEC
6CS2C5ONj60oKuTPn9TwplFXEmN8+tN566TzJdhK5V1ML9gne6OnW80krlN3jf7QkG+UF/AylLUh
8xgKkNJGf2cLhhPr5+Oh6OLKpx2kcp+bvLsfbFrQ53LMAHrvMCB9qOVD0MYcmu2GNXhhdXB9gHyN
5lULyKw5gNLzWIS3vjzc121+yUz/NpnfIomBU2lYO6I3HXPSbiK0iCzbp0oYR03CWmrTIayNtynI
D7NdryokMBW2ITIj+6S+LJbFBWTXfVVIB63mCiCb6qITpMNEPhiOdvlDaxLXVOmi9m+aRoAcCwS7
MEVxUjKggwa7e+z47d2kNUzuBLdoixxGAjrTe4GCKgPVXGrt1A4+NyLUdtg0WCBEgV1xnp2Bhmxe
0CEGK7q8h5CfnOTOI/oOYba7dMrTol51Y+b6RubSJYZOLDlweIw4c9nKORGIrAzOytR1XrwwZAoy
McaJcDb69LwpG0hnOb4HgEZRNqvLMxJ6BKm4BTPF8A61n8HWLp0AkzUQ8aM7lLOOWSv4QGeHZ5qA
m8SpciKUtYFoYRVg1U48ensM792aUC6wA4At3iN6lpWvuIyZRHWZBYQEPr+guGvb1wip3JzAVOdX
aXO6JaB1BYoFpNjkoNb0LLpmCCbWVnKJZg1O9VqN4VLDQ2OMlsNjb4sL79lP7gco0X3mtiaBMcEH
QrZxumBZcRTeuoSSyxhb125IaCfMrOwbp5xQAga6U/PpYWCgOXVgA+WkTQrg3XZVqVwFGCHeVQb8
Vfk6ifcSkVUBHUWfZB7jZNNxCNDYERh3ruVrTollUVbRcfRAxzvIV7RXosUNoK/LgP476j9Ll7aA
VE/L2525XlDTrxK98yKeRVnUOiGyn0F6p9oumteBYO7+nFQnopVqs3H9BIRJqHlRBJmzuivZljLe
IYTnHdWPA5rXMyW4q2im7eFOk45q8So4e3DoHbDOkCcv0vxK79vpc65EhaBKpMycdqN12/ihGbhM
OC9NmKHY5HSSq4tMzLEnCueqRWsFA4zvDVh+lr+3nIeoRZxGbpTWnZv8DgieY/hnLgm/Ek5nY41Q
Cb/VlJUUhCvga4i2MHpymZgKN8rIBYeMhofvCjzGyreSfTEiFZ63dulvBejvcchQwaEg4oOW7fPy
DpX4I+QsNzofc4hyG+W5DB+0lOk6tMEGtkibSmuddnvJPVurvB8ijEVquw1slakN3DLmVog/kCLQ
EoV5Rnow7zLqP5RiI6r3kRMrh8ESLuv5XDZ8lFXIDA3Zc5/zYco8ZyU+idlfFSb69yRZyX7txXpK
yJx1YUVbwSB+KqXxi1Kjye2y27Yen7RC97JEv20DjD9E1aHC2Ygo82JIBogmGW/PggxUjnf5rgw7
rOTGr80XdnOIEHERCc3t1Q/2Em6SvkaBykiEFGuNCJLqolATl12NfxCdno2ph4fkDV67lc4dMqJD
1R8UThcOOaAPHNTwobataw6ZW2dMpFOuKc5S2OhOUW3IwgYegFolItVh4eByXdpBBg/X6xBDhoG1
kyvFXdbFnqyWjMurNwhG4BPKO517hWvRZJ+EsNOoPpKa06yffZVAv89hzudfVOs0t97ympl8bxzn
Re7EgueXlps3r6Q/juFzWqBlyVgB+ceXG5X7QNZsV5YhAHBIy9NJYROrE9WhKZonFBYwYjZrrmEp
vkykBDQKdzXQOO7FtHo3x9zxx0s1Xmpuooi1VM0+Jm5A09zFHKw+dG7DQHJZx+UQTkvPCgacthp3
4eivUilYFSjaLbYoMdRc5h68KR6LQ+uoJNAiNnGl6q7qgrVdqethlEMnC+lxyaa8psO+bqJgXePb
ZaCI/F9V1ynAwIFYScdKm2dgfF5HAJNJ7sdoclLaFOdttlVzot441ij7oEDfIIJ3J06KxgeTmUB3
gaqp5zrm4xnuCmNy0E97JRRn5BjLGpRwjgfm121g7NSBnaCKbLWpvCULfnkAQb25njmsiw7T7II1
UXDBJ6hTAZK2Ub0bcfTLkrYacVtMtf1SQoWTW+TJmQ/MN1ku7WDzV/XT9/Lkr8uRH8E936oRcDqL
b42sS938CUDQ4dgQ9hCDRsw/FBJlhDtbHXo/XAepjW3k79Ub/7vfhy/IppAysQcZP1U/ydgocUWP
l23oAVDPIN/NPfSJ9zHb9+K78/A/VUb/vxTIP9Tdm49iKUKbn2vt/x+raB04we9U0f/827/9+b/9
9j9++5cfaujlh77V0Krxq6UJAQsDHYrAwMZ3vpXQqvyrrVM+W4YiuG8MwfXyvYIWxq+IOEkk0xVd
hlj2l/pZaL9aNi1UNA5gEwxNtf4z9bPGfz9UrEvJrCxIHqELBKPYz3/qw7PQtgDqm95TE0N3k0sc
Np+NDAmkH+oPlNwHH1Q7+ndHLpLPE4ExIwYQVx0pUTUitArUtDekMvdp8KjrBWDUcq1KM9Beez1G
ebAyDXIlkMlr8bouy1VUjjRdychpzYulE8xL+xThE+N088uMFLQozKPdsQANRzxOa9pBt/pIxEVs
olln8ZItTyGbNK30s8Arn9PdHM+zWh9YbR8xx26LoUm8hhAHFGsYJfqbiqhXpzUxumkvUz5s2LmU
jpJqz9XYPqnxSZL0TRH5n6uhOdZ1s0GbdDP5ADZKKOWUIIFJEodm3aHLXFNkIyuRGIe/m3dqRzhv
zNCNt4+nKg7PIGrPbYnlYJLxnWSumVONVsERo5bT8viw+uIyr0umjD7RQ8bcHEhf9qqGeMxFUgir
ZUB9A9jWk3Rr6zfjyjAGagRsQGl2X8GaywMirdpT3mIHxKHW5MY6joY3oEKPYcMTw052PFGzqgL2
NySun6F0I30cvcGBzgl4wfI02To8rzK7JwV9TR5fTJoPciIQjaC7uwwpt56kHrlldJRh2qr+msv3
BTfKukBeN9MGz1KcRb0CCQlXWJLOXq7bDBn0RzN9SbhqStjuRUSnkFJ0bkXngX9wYsuY1rJu8dGT
D+ara2GnJ3Yqnp/WDY/z6lbgtV0XiGG0wXwvhLmSsuhJ411gcPQCIbuTxHj0k6/PB8OiM99bD00d
uRGYkqjuHlvDWoFyZSbUvBUhfsHQzFFYEVppS/LKnm3Pt9L9GBOIFVb3dZhiiopXZChb5vyJZM4j
dgW2JU6i2HdmDf/UYtoS6CuYomhvxY0ch+40ED7NBD3WPhNHRVYZBU33uWyS13jMNUftsxvmRVtJ
04gFwa1GBiMFfb2JCsbc8VkMk1tKEUZeQnS14GgqoDFkDOa6oOlLhlgvVhlMdmfGwUfDpr1tkWTE
VHKF6j9iEWICgcs8Hr0ii9w5qTa0sdi0TA9TdQh9OLw8iXkQKutcZWyLLsQug71RvHVwRnOyl/2Z
2Y4kxYy/npDMgyqbboDbL7uR7Byq3VOjkJga7atgW2cMQovM2NlRjiCsOEZJuu8qax2n9edQVHA3
Gxzhxbqhq54a7yIy3RGOAGFe/rFq/Gc4cLlDA8F6pOJeozxFnkZbulUhOE9CzV0tqJ/o64du56PR
hKFsTU9FGy3+gYPWtKgvObOyQAA8NTcECt81Yjz5CTAQqm4VcTSKdvFcwEW2UK9IAKFUxZBROL2q
5aXBxV6TJ5xl7aUyQnAh9riJy3EjyQgspX1ro3oyXUYyETTOMCOdA0lboaK7i6n5Ga0P8dZKw7ON
8smRM20tacGb3M0vC8OWwf4HpuLYGXqAliOjpjrqCSg3nlqjgoyLcg75NHsVm/QsTA7sY9+j0j9V
dbAlRvRLjiDEbYJ6VegkmesMoG3Yr9Ay2OVWxlEvyi9VvCtNYy9LxMooCmnMMaICVJcOQbEvc9ds
ohafoCaHq15D8h1jmFGzkAc46ehFurfxpJAIETy0fn5TVe8aQls1gaOhU1jJN6JWPjVJcrKr5myS
kO5hCTvrfe2KpKBZV6zmJV25IBQbQ3wSl09Tl56nfF5pcbohZtAralIpNEw3A6Uelb/c2ttaW+lZ
/1mXmK6YiocKnRZDdNI609P6iQJ4uph+eNBgCxjUYJZGpKZWgwfucV7RZq5zeJsIB5Vae89JmUQO
WsnedDUmYfPHEOM7wfg5p+vc2sVNV73lwbsNTy0odmHDjTA95sMjAJmN349MLw0XiOUa9hKSHtLg
BAB1ViVVDU9DZTMgqezZieU9olMVnxC6qNSgFBfTTVo/yxZ6nPi1Z2UTKDlDgEqTthCjYb+Cf+tG
zAnsRoYZE/YsNoYoDxhVXlRgSeyrxbNpSowBfKaW9c3Yqg91P3ebOOL2mO03tJRfUacdCT5FxCjD
1+0HdWP6zG91LmU4C2zUQsMlIgQ6PD6Cpvt39s4kR3Kly84rosC+mTpJ7z0ajz4mRERkJBtj3xiN
HBYgQBvSQIPaw1870ud/QZBUEFAb0CRfvnwvMsLdjWbX7j3nOxezSpBuNG+VDgsNzgYhr1y5FrKG
aT3jP1+MXUahaczYa7mzWNz70iq/S0mVFSvz6QQzvKf6D8tv/mpt+Zt61Xsx12Rb15tZEG2J9+lJ
JzcO4G35aZAl1Je8j9Y1yUtUu7jw7J54t0aU2zEbcQV334FJxKaHPgl2H9N73uMWdfY6Z6Dj6w8L
e67Z1KiVsmgstN1c8QMH2cuM4kCZKW+0de19/ZK0KCK5o/t69TgkzwIN0SbLKmdDvKGK9Vb91cE7
5Au1QZf9TAO0yrLfVdnyXUGsGN0IGOTWhgRhM+CGqhszhOSO2xXPwg02jVG/zkRDdnYoob2zDR0x
va1kg7g5GW24p75sbxOMA4q/9bAmyW6uxRN6KbFZh5/acZnION228bWzbFK+zxyDgydxKUujpu2P
jkckVtrvPQUa25bZV6WXcdstVwZecTmM29w10ZMaZ9OWb6spiIrBXie05lUrgan7xS2W44xEIxqM
PBobQu9K19nSkyXGzvi2XAO7FVJNLak2zE6rCPp2Gg0wiUJmQHumCsfUSgkdclHGLkG5Q9f5lOfZ
3qfZWTvNcyDJitWtvTSr+8TDuSMq75xWayR7UMorxnw78d/8EYeO/xgxPfklkvFYy0cBP9v0du5i
XsquP7l4QIo8WfDo47WT2oDnSS+fbxu5Nz+ZE3CdxDEjQEkbo8h+/RQyVUY0D9kw9nxtkuQ1V2ak
J/LO6Mhbw1O0gTICLbkxL4ZmErkYnAuz+tAmQOaJ9WyJ6TMDoBlCX83j2zaZafmLi8SIKO4Nq556
ljpChp1pA7jJwzp4mW2PZuIQqjIP9eAQVL+u3+5yH5L1+EuIG8lLl3r58kS5Wdaek4spp0gW5L/r
/VAa9+iHz2aW7AONSJykLl6VwxTXdx7Kdj1wjS6Dl24RL47C/IqAqTdQisiEVa7tAhZT1TF9481Y
xXPnmndTVbwg0wE1Yp40c3xsOUiId9hyF7yAOT3mxyV90sbd1OV72w2unW2eNewTqEjSYwP3iXwa
Rh0fdllTvyT45CmlvL66163sY8CXY/vZH0YhwyEo2tifvCBE5ByP8zbQ6G3ka/PdmsifEetu3FqG
LsewUw3bORl2peXFjdN+8mh4vXjBNfRdDaoMLR/rwRqEzAefjVsXKnHJvgsqlOH8WJyipR7rk3b0
c/UStN2LO7rqSgfvmAl6i9bN3yuhOFtDG9UGtetqLVNsp3ShJ8T7Mt/W8Dg3Xtvtdb0LVw8NOMCw
vHTvKj7wg6laYIYIR1fkA7X+T11kru0HK3mzkzW0SRxcAHKEA9LLsuKE972znjTXqTRYBKQXJWV2
qUnjKlcZT3UeYstVGiUu+Sdt7Nq0zoEzxMCBok4VP0mdfIvUOQpjoRUMVHku5XpSBJgXvvxTiBBI
mdokHvlgKFbiwWL0VhESOxgGCirzcOswWW1OJohG181ElWiYSxpDAcGxK5IHlJme/4LRCDH86NEH
nn47Tw8lRnG1kExAdRLZcMGDExD+x8VB+iw5kqy/MP+4IlD2zUE8rO7NPOsdHPacjTubP84yT5ge
GII2Zhd7ndoZ2aA2imZMJk5Id6f6uozFkZnyNafmNfvs2fOLs+Mi7VyL7er9kIm88ZIXbWIiMmtJ
qBCLowLnKFgZTyR2zkOUJkcomOodmdZ2hZDdMomoTBeY/uzuFmK3fCSBnSXfgQDTZhaFdrL4X6jo
4lzmJ82RY9S1FKVYX/Sx248VRp1ejketHXEUreOXXdgU5Qs+jGGXkoVY0V73FGS/xN+aGT4IcgBG
hd44eIdYsJXBj1qzs1AxTAbOI398xfvAXECj2H/KbT1eRR9rHodZJrRoqNIXYHDohenqJ1f9Fg/Y
TWv5SI4WgrgJfE4i36eseaob0Jq++BCPaQbhk5HMY4sgbFMYxbMdrP4t3p7Ucr949nrvlKW2u81N
1jLpjSMupB57qZ4kztExvtfa2WcjQgGlnEOxvJor6OFinGIzcK/0aijzM2BoHmjt7q+tg1fz9xn7
kTMiENznJJuExLOVqQkk4QYvfxqBGGwo8Z4nib5X4eujwcZI/t6nB43FH29JH5cMLFiugz5uoe3X
QDOcs3DTx7ICdmGYF1ehcLr1xNmsPdTPZ0QCsLvpWHvGnd2/EghgBL/gFBEJiuYvruij1YlTwoJb
SbSz6KBi7O/kpWGeZrITmkm38QaY4c5bX/KhUc5OVcUmnkWO5X3dqg45gJF0kZstsJfkc+eFnvtd
evrRM8BFT+nTIs1QQ+1rT8u+NW6UNrkFPR6RxroQUtpmaEiRFcyIPaVY7lJrvCZ+/5TwCqY555Yq
It88eSyqldIClhWX6A1y8Fjkf5g77hKvPXfKecxAobuOLLlEGzJKUofUvqCMuo4CjLCDpJRRz/Wz
1qYd/1X8wQU67kmajzLxPYsnC0r/ZpTaI8QGAzLdoXV0Qa0PGq2GNDXXfzyHvOdgPlWde68s67Nq
sWwrQpTH+rly2lMPsorZGPL1wTs7OPHXFFWvanTGayur4ZYcuC6EtxbwIhgn8CGu8uyQHivhNPiO
9WCKxMYMZN3r/nivTw2A2PVPWy5nUgae6RMx6dDzz3woDkN+404ThGiq66Ts8gS05zslNmXj4JHf
jBnxkSRYH3ktkZ66sTuhah6tlkGK9aIZVLaj/VOAjJ8yDPl2/9y7a2Q7q07FX8XV0r3JVkdYXkTd
iPREw4FJuK6vWft8gMAh6Y8H685w1z1KoCcXjvj4sFQBYWFME4vJOhklRa0i1EeO7xXdDlIK2XVa
vqnlRGZvfQwWWd+rVJtOz6Oq7a4dsSR11l/KjE0IBeUjMdlQzBr4DkF+ckiohfYXBsnyMDLRQOSq
PXgUBBuNYnDjpOJ9zsznFFtvJDW32gFXuLl5UP7Ak/ez/Eh/wAZ7kKDJg2GnZpLvIOpReWEcOq7K
ZdP1rfTUV82y6Xz9QQIP3uetm56nMsIcw6x2EveW3FaqZAxa44jOuqguyqMONJ4S7YTj+9ucvaeF
WsNk6DKUwZ6sBNQhZXWxJ0cDmZmSQlA96DsrhbDFuPDOW6e9zDONwuZXGGKLYgfmYiV2ICJe0uaP
W5Z3DO5xy8DmyhK+vP00hoWYH+fVKoadSyd9yOg/wyomi+lPqusEvfuYRc/9+KUxKpxd7QpWCGeb
+1qsPuuYbhhSqRD56xjWlvFdCMRRA7o4zn48oG7UZ/TulPMzqLGPFPczZhHTczD0XEXNw2SxQ0DZ
vwhd+wJj2FKMjP2+7h9NMj4JvM1G+zKguDSy15bcgqJgM7Lfx+Em8eeek0N3YPqWV9mumYkCzLaU
/1BHeJHle5t8tjpBKRJeXV4/KWFu+7mJGkzSk1kh9rQZb4HXRRVM8YRa9ugTkxY1KSOhvEL6b08v
vawFoIThmjpcADtnikenuxileXaG7lEiDdoXpns0ci2PBNcJ3WgO0DffrSG475M3jQqHy7j2IjI0
cnk7nMsk+avA5sizNiXscEj5GLYgczOzH1+ffv22ovZBNhi7hSDXhX2rZeyJfofOj/dPmEiyWbP1
r+hTGn3WeWof2Jf34/JQ+WmkdVrk+xpdVq7TdFdXJriCuU3vdQ9T7t4GOF/0b2ODl6dYkVSz3kux
4PluhtAij6fKj8JntiVuY//7cSLfUGYX4fjPdlHeVfjw/UL/UwAjYR0ZGIrwTaELhTuhk+ToIBpN
kCfT/x33jCnjnpy/vOOuNJJ/Bufyvu/f+IgvGt2HEmlA7gfYGJsTNZ3fzHFXIHvNzC1JkYy4qPpx
+01QhxznkqZVwXGEr/sCkI0yAkhKRm2Z/wj2/yLr71GEsK3NBNCnsgNOg75aN57o1niblX3DJu1V
zu1dFSiyTa/KW2lBkuO9chSK3AJAQZMiZ7Yn25pYRfAT1X2lqaNZ2r9mrY4BKQmRC09oUwlxSegp
m4s6WgPN3jZlX+8YLlb+um2U9duR1IcnV/nvvkh2a5EQ/gb2gm8psiqevS7k5vE0jod5GOFbAse0
h3gApibu8pX1AGbp0nEPG0X74BVzqOHtRXt+aAZrr1MrAqsFAhhpoJumFzlbG5lX8VQElCuxbOJl
IPClPwQQ6Rh6AbFl6N3MGSU/Mb1wOYltUGsSjQqUPp64Fq/wjN52mobQoI2mdew46BzWogsRe+8V
as7aHGJyDLYqnXaoK42U+G4HtvmtEqFxZbVP2NZ30oZtkiFc2OHKifv5taMjwYm2s3JEcmBpFqCX
ic4YO3spmx0Lcu8kGEZ14gkQawz6sAWks1t0dHKPE9+2SgA3ETdDM5eyPdKIVOevDJ0AhbsZFthr
09m/v7mn/Zsel+jfgRLje8yrQ+kmOF/z6tLhfVSD+ZKVw2aouwvV+YoZuZXLTofmUgQLv09i3cKA
KQTwb5O1x2MUKOTmyb1h/R3qgUCf54HgmZTwE0iqQCiIHSJAyfCeAjIWYdraU3+drQGRqbulI3+s
smBfinec0sojp6HBDkkfOz8Xzbe93mnjC5iKC62ufV4+5EO561YiV9z1eWTsO3JGzcw+seY5Njuz
2JuShHu9/KgB7Znqs+oXd2ek4kT948V1ybi8ty9NTU9nrZ9V71w9z3qYNXGXCOuczEmU9JqKLcAy
4Q31f4SFfIcczA2bbvgw3PzO7nQzUhPbUbuIH9vjyE9bps5Mdi5JnT43tK47Wl09xZi1pHezGJI4
ndL2OCw0KFAnblobB3OWvC7J9CVxXSP/DtBVMfwFD8UavV32kupndnGbmC7FdwlhM0kX4CoF5VWw
kP9IYoUNZtJ2Rww0atcz9liZGq2LERUtoeXOeq2bZMYkaMfqp6qyTaBkvBafTbHuKsBpAAy26ThC
ZB+2Sn5o48Wf+20Lg9lZqPQYlVje3iKQPXO3a3sMqj3EMulWGyOnU+CHnJ/V3LKRX9zx6n/mzjtl
xCHjJiQHtW1y/IpeT4oAnQBdS3crFhKTzlJRPupptQuMLnKDNwPKogCBBEMmcpiSScPb6vNyyN2C
rmaF8BTBl1kS9hPPzKfwyqfCB5JcJEW0mrdOopctiA3QvvQaxgH4EOdCatnR0axX3x2ucp65ZPTG
84q/aKB3CJtVgNgxNFJK4dRtDFFSR7LEDWOgmXezkzmBx9XR1ZxdifzgRKr7q6dcg1aCpkNyZwjQ
y5lgRK5MzPd1I0o6YwqDcW6RCJu0A1JQHUthrHu/ADuBtX5VzXeD4MrP+4YgIofWn0arK6ld6INi
eW5eJgfQkFT5AuzOfJ7N+lsqCuVlUN7enzJ3Jxc++rybH5b8VjoLNqwqrY6+ljIjU3P5mFl7ZTb2
WeOxxknsPSdFMzwk1pOPmNmpPOe3tfJLEZT9hzcj2bedH9+OMjkYd7D5Ut4xhGLT0jxb01o89C2f
NmE4/jZwui+ViQGr83gOiqm6I9RCCxHl71iXpHX1I5WFljwGDWAWw6zGOM/0z2pA5SxnaGY+rfxj
puAbdD10BaeP8nFdYune0hkbCuL1SgYnnESD6zga7W/ExAcqaVyyKdoEtF/9eUrRaFrw3qzgIxlR
bZQZlMoMsf+wxtT6hDVLhK9jOzKZK3HZANDLrZ5Lrg++tRunIOyG+dnWe0xnh2Dw6i0kyWHKzL03
lfugLvRjh0avryaf7Aj1thj50UDuvsnygFC/9CguosOs1wltiFf5Y5sB2eODjTR8/JP49YkAXxP6
Yr1Lx4op5Ei9Tm4c1lcn8mp6pEqnojdczmpztu6nXs9QTjs8xf1TFrT9BQ1CiozaiMm9y49FAtzD
C/7oVksh1mLXE6LPI92V18quHdqUqI7ctf3MsEnszI7DVg3yeSVZZbsstxPbncGOeijvoIQiFMtv
oZHFszZSe1kAWQk/R+WBh6XXSSUbp4XtJDVAtyjK2rExYjPXimg21p6beJ4cCz7usToMK0RI5Go6
zUGDsN8bKGZKhj8GiT1RN8MhI6J4qyB3b7x5S9fRAVaAn0PyAxpDM5wt51JxnR3aRoXkU/eYWniX
mHuyiz2urDUQUFyPZzTc3lIvW6ZScBJLDIOq5OtaGpcQG/SN3y86bXmGHUn6K4tqvDSTYW59+bGs
mfqbrWdo8ztzaapT5Sq5afFqEv+ex6NB+ls19/PWLdOrmS3y0NYoxQZsGXTLqLq5xcC3oY01IzKp
/9zUbEGvgYZnHccrZbOm9xVx88WpdqDz2uNA2ItNqcLWy03wK62IUJhNaAKtTe6oLoiEdpd27/JG
hrnnJdQHP8CwSUZcCeMB9bx4xsZ3oIG3GaQl/Rb/1QmfLgrFLapsjKTzd4C9qneTcxqMp2qwACx1
qHymW89UqnOTaShAi1yFjTvGFY408qaSgDoeeepSoUcPynK3zNVrb/XQ/MCn7AJkcWAwHg3fMrA1
bJ1PGB08+dJf6fWu6zaoo7ye6ES5oKonP3le0SWc3VTbrZCc0c/2SdxXw5OHi5ejkwOBcD9/O8EC
tGr8SmQNPyk4mfS2zjkdxtAGS4f5MbvLZWA9LIaWxbQlu3jmt7g2vGBPoreIZ/pKUZJk1alrl7Cc
Z5hHAymOPdqBmeigGELzQp2mcSl3aGSl6K4GmmMbXXB6Qr9A/rXeAjAJxjaVPXOKPXm8DsuU2l8E
I0yF31QL4k0GqGjNDvheZeihZ4Bov20CQdk0Bz3BysLnTF7J1g1qdcghFLpTdyeVjm/BgLWp3Bpd
WZsyi6tCqQcFTZZcbCo6hBurz4246wlgzq0KCH/r0tl/q/VDy1t7bwQT3NnxRbTWH+H3Wmj2GI+K
mQFMkjdby/4l0JmrAsbM1p4+3HKK6bfpZ/t5mXyiOVqdIU9tHODnHjJ78HeEHNjxrCHImgZX269i
vnPYvMNCtg6Mds17TJfVexwT+XfB7xONkIE3Zmdy4QAfM5OWdGnrvbA8pAcEN8Ye+RO7YQZlsspl
IWeHx3XRxbWwkwJ9QRWP4l0n/+4yTZ15pypCteidkmG3TCjSLGBYrvVMFAkYo9bZj+sqOB9vStdi
Vlt3ljPz8wU5JzFP/Q2Z3d5+cV2hztKSf1t3eEmUhS0aJ9C+CkilW5QT6ayLq8iWO79e0DUbwCTw
aWE+8fIGdRzxqsiQlWZAI2oBflQNfbwSvOZJzxnIuLVdbgXufohyaNoMNA9BbnABZvoYD7qisSw7
aFUuIWFQvdHB+S8TtSodBJS2bebxhlBmTD57WjDRTc7yieGK6ZFgxPwyQd2sbAd1g1S/vvLuM789
F2CkmQiT/aL1ToIAtmrOvkIu6/mKuVTuN6e5up/y0TyIwiuAEDH8sQrTYTBk/DZmviCO+JTISE6N
Vn2p/EDSKdBpVTHPlI9JKo+tXleHVU/bXZbSevTnAKd9fe5KE6c5k/l6XA5LOeqU2Tn19OJvU+Wh
EF+AR0vdJTCy1b5WsrjvCuPLbXrrLISzZbGc0Cz6sQur1r3xVQtAcDMv5QBcCE2Ky7XIHqdbrxOC
a6LuJhpD94uTwumFOIjhBtRbCr7byCbUoGPnxR3dIDCV1L/1xKETZNCJCGRKaibVmW9z/0ZXEssa
uL9YNTie3WAAl7SumHuZZNX4u/EVFEHAWWU1t01whcxb0fn2yfcUUJo2lVNaZ1XQ4vILNpcc8e9J
FEhi9FHSxFVvOvTSjV6cZzRjRP9gfm27AvJQzR+uN1VzaLS+GZdOXiBjTscDngkCEs3Cu9htsJ3H
tNov5pO82YKEoDphf+yPY31aNMnVolrD7tbhUFh+F+lPT6XlnoXfsdLb8dVQn1mfO4/6/BZkujj4
Qz+Hbj/dVaVzMIJs3pXoO7k6Tz2PdxZpqYb/jWEvDumzI8lT5XWz0+J/Qo9CYC8zxiIqIX3tRqOv
TlkwS9qV6xo6UqGJ0lyWwljGWQdmRxtmBrogI0NEym5UDucMgRfEPERans+1nCHsy+Lbl2LlKYKS
MoR1Yj5rNQ2QCgrI0UiBY1SY7VJJ7VKh66BP3gLCb+glloTBlq4XLcqNUc4Ej0bio7y3enAqzTxG
MEbszw7dFxYq/2Xupjs2esHptmKUmI2z1aMvkS3JuG4xv3rT8mEkzRdht2/YOu17ojhhHuYE8RT5
C4nb7w4y762aGENbsCjxPtCPUjLxGZrDUaxbEWxUsL61ynmo4YdsPH+KOifjeB/qYkv+37XUHTbZ
UW79mWRTo2Vq5GKGyK5G7mWRuIn2WNw+ifCm45ZhOglEDym/lLR0Ryg9jJe7cECeH3ZcmiDq5D2m
cOg0tOwPTmLwNcmPqskPLQfkf9NbmRl/Zy00FvjKIF7aaMFpuBIjTTeFphKx5twXOPKZqCP0RZw7
efoJl31IjrZ/oVsAufudJjdCITKUNonVEKgN54dYM+qEnnS7tMFeuZbbifsM7TbjOhUCGQBeX/Tt
vhuCD2OVaMEKBhZNdlPdqGlrkZ2E/oSTur1z7WEhWuSEvQ0WZ2qOsaYa8zFb+IVtgTuf+AqIYjx1
N6iEaxV3AbEF+1p1CUInM7mfDVq5gBqqL+HSU8Y2XEaJbGwE0CLZ8zN6uwbraWg51s2P3SbIYyqo
sgCHI6IqsTaUXnZOKYH//Xf/+8+4IKmTQoDCGwbnNjjzQQ57a+kMnU2R65jwuuWkSN/Z6o4T0oxj
4afmvJXYKmM3V8bBQImjDeirdKlfXFIQgZz3xp6JfaVIOp5soz8HzvJV9zcZf+4UBxQyOlOEy6gX
xVVnED3UWAdXKSiE1UIh7ajD4OaksTXozxyjjRArWJSy+DbxIq3U19VwtuU0H0wsGs5qQuIna3qT
yKGMjMZ4WYulo3Ptfd7u+Ds7RwLppgkQazC0FU/yEqTyAkSfWnuSy6WDjLdprPXYdsogmbu+2OAE
j7rRnYPMf+wtFdxNc92FjsnFwQ7y9mhgQw6wZTy2rjwPec3cU2eqDbXa342mYiElqzpbpn6fMmrS
fOMihaVd5AjnzKG0YCK262u7f+xld5A3auXaAN1uDd/dpfd4ZGhjrQjibBtjdlvJw9qPRAU3iDVo
vW5alCubdMAM4zY2yFG/YthhOYQrLJM8FnZ/xNdrRr7Di009FNfWSlddyxM/1syl3nAdGLeagNdk
OZ69z9d63/nlp9CoqLOld/fmsvf7+bzmiX1SWCOZs3jndiTwrUmKXakdLKejFh/0L3P6YwalRt8W
8oCGkX4L3o+48sbZUtpnm3Ymq7nOZoexePuq6XqKUBJJLsBTYycoIjZSdh05SkVIufmaKG8+9Fn/
qvBt7gfZMnAagJDDDfj0B6qBNLur9WGvd4P3WpV6fZl0nuJgumULp/m1Vo9dTc4CwDztbGoB6s4G
NefiXO3AYVOYvqrFZiXT9iJX06eZXYptuhhUmMV6cUwNbADKyal0Hx1jRQ1fIkPQZJmEa9K+r3P+
64K3aQzuxWbA8LSwuFf21o+F7XDTzfmbgXfHtrRvbXBfZ3p+XZ+IC3AW4LHWAyg8sc+cFEV/4zzZ
1Du6P8fOOCmmW0zT6MqEQTcbjDO1v904Hpli+ZhNobdQ/5ciYZGPgPaIwp5opuNhc12LFJgAT0Sk
5+V0ZNLZhR55QNmYcbqm+6BR+TZYkb5mafpFXtbWBqAc2X2FE0V4cFN09xk+4lm/ObYK5MiQC9kw
B41KuCWzJ0WIkq8zjKb3turDFcmVHKwDVXeRAra0IdjHNs37G6YiAlijYd0bvhwJAXkaSIaqESDW
qDLJkJi7uOlv4x1uK3XSYhbiY+htb415G09aZ6ut1PSDVRsz6gzvEd7NFZX2HJJhiX9ukyz9PXkL
rGY+GOA8Hi4aKKSMuTh7uzoJC5MVVOr38HjioZgeFjujp7s2GYq46p078s9gKY4hNb+lw8zztjZ/
sgJKh5RcPbL63sjBoblPpFRGhYuqoMB4GLm1n+x6a0ButOF6BYbVhlBpYoahdTlvKeQUcT/YGlxD
32tdexSJr20Tm3u0NKWBaXHyt5nrvvpJPkU2fFU/W+iwyNUOiVuImxujrgeDc5P53M/V7D8F43IU
g06qq9F81YVx75WAOZZK10lJh7PK9cetBcGiKZmvacBcyyiOnisOteg/+JiIFOqQOrWZGy+54/P4
zPuurJ9qC08OGcBDjAwcbU2vprDvyQxoMxQVAGXCuSZSW8tvXTKaVX7v1fB5M/izAZbVLNv39ehF
QQYasxhJOZox/rRmi1vaYRvOtAaOEAJdOCQLQLAMFRgomHLKlpDM9Dyy8oc6d0hS843XgRVoTthg
BjvntGows+noiCdR/vaiw9k2OOvOnwQmGh34SPGtLxK1SiY+JT8/w4kCEkTWhIGW36doLBug1UHk
ewP9bVkefFjaO98kACXtxDcB2O0ekiZ9P7+9NDyYaNTNUK9NFWXHLGfyX3aAVruKHygZ3ft65vXU
DPs3Zs0lCHHPHGXl6O3aOb0G9t2CNPXqWRgtuSOdeXEzmNQ+i71b+q9Y0le4q6A2LYpfvxBb2i4s
hCXp7pBGIagriL3QvYcZGmuEhd6JmxEkiH8ze7WtOtSazi3R6xycRTI2V+E+8VBslK8FGBc9lmCN
Nk8jxpfGSi60YKexa3tr7+/syULsyYu5HzQE2MubUEW702rHOeXEtG6nkfbvOGP6zfXuYNnm8gC+
w+7JKeyZCJMoY/xxaDUNwMTDdcLuK97H2rvPe4utvXsZG3xQa1yTLqJRTjNeSxYttOSH2z8ZBeUR
e6kG+pNecOe19KOJ5ly++uQLCmG24tgizMzn/q8Ff5MSYZWKvUA+FP5KeXsEghmNJC7PfB6W9zfp
r75FynDzq1LaLdW0C5LfhqlexptBMv1BBR1K8eE4pMWW0LmTO3jYFsSxgv7tI6TrsuHwCImVrDNv
O/DCZcIEpUEpukVe4KLMLpfnsbFD3b1UnhUHKPxn07y30X3kH6YNyZvbJSqjOEnNT8/MQiJaQvAs
jNDal4GYbO5Ed76jP4Bqf02JvEaYQIxT7fwYC93EUXxrVn9MffnuoiJY6cYXMvtTF9ORQGc5Nvek
GuxypR9WxLyVaJ7cgP4qZGzZ7yu80eWP3pxzJiGB/drLk2w9RhXWa+u5HbkXzIvq9MEQ4Hgz5uAt
hm3UJ125IfWIaeNG4Fkc/LdmSvcCEjcaCMhl4qwvIloECdodPkBkNlaUTbg35YRL991DCDMI9DJY
g8EGbwP/d867h7ScuHThNdSNvZUPR/oARzw3lzFj5Kntqrm53EwUNrOMHHo7z8vKCYm1AdWRq8Xo
Eu4GylFVPNbDe+19r/oYmxOa5J6GPzDoZJPRMgQy+SR6GsCjjpzNTw90I0EvtUfbltvsCZp+KDrn
NrR26BiStaaP+X5axt1qYNrUC/dz9McTe495nCvtrs7whyQ+RcSkkc1myb0i2iAbVp9hqfGYmMwv
AKMgnXD9P1YJobe0Iy58W4oHnUH0yChzTbarZd2PpvHtdmwZC2kolCyRa8lT2wMhK6qvBOG3Nr47
lFAtlZuZ3eJiLqo1sK7cZibVtkR3UfFM9+7WmfhX1/5UoDO35iA71FThwjiZUIL6nUClL5B9D9as
h/OtLOGqbA7ltzYVR38pz8UQ7CuDB0uiec3dR0mFmvbL3hwyhXMcAVJu72fN8xmUsuMwCzwhH5oo
1gn3QzSE7QNJQJQ4HBFp8Dh2rQuJABX2CHG7d+bDkHBK++mRDJrduDT3dGm3JSowp1oeiHD41IPl
xfeAtTGI2syOGd4i3DK7Y6FR7pn0wXJkJD3TaVOlh3buwtbW3rRg+GtUCEatPdJJup+IJW/qlr7b
BwQ/uiiwTHhXxVTErqOhW2XGIez9MLDHTDhEAwSsTa8dallH5FFuGqwJWvNSuUf6t6eRSOpqSg9E
MFEMM7KdQIXkVMCV9F6tmjo3wJUN7/RMlNG7WH6KOok6UsIdk/GiFQUJPEnIkzp4VogIH0JVNAW9
i8Zezx303XJA3eRJZux0vIvIHcOqbKJ8kdg1tVON0hqK5tZYEsbSJJcU7tEmZSeUo7zTOR1Dv94X
bfM1KqYGY7vcTnIj9If8/f+w8v0/DJ3/AWdyc8cBmADzAKrMgmXxHx2WTVmYS1uDomUqpfZl8ZJm
OG66BLFWo10JNPoYbT58Wr9B4uNamy5W64mwD1jx+pJH//xx/r8F8z8DmdgYIP8TC+Z//bd/+cd/
/8e//tt/++c//8c//vX/tmPyF/y7HTP4L5gmDTyUju56hoVW63/ZMf8ndWe2Ize2pedX8QOYAufh
lmQEY8rIQZmRww2RGarkPM+8atu3hgHfN/oZ2mg0YBy3zzOo3sgfU32qpVQdqQvui26gqk6dklLB
iCD3Xnut//9+6wN8E6AkqiqDFRFlBTvtX4AmxgcZDbQqqqSgyLpkkMr5F6CJ8YGTugnKTpJF5mSq
8UcMmRZmUJpzC8FmIbYYoqTjURLJnSbiUsf39Y6fw9nL0sUaEHW5PPidPjX7zlDWqhw5VpFf96bK
GuG33XoqFXCWYuBmWoasV8Ov36rVuGrGgtk6du95ZYQZHDSL/vqARlMsDWurwMpLlBZmg1SxlkGp
mwt66AkANyKMXqI039A1XplZQHMPdUOgqKyYunZp6QnWAQrwuCV+GYmIgNl1ExD36I6RDjI5ux+1
hdLfwz6o53GXlAY+Nm24EKpc3DNsMjaITPK0adb0s5c2kZxcxybTihSvkNCq5jrve/MmyIpXBgZr
SZppm/XNFdHxlT1mHBibGTwyPsNh2/UC/GLxVgNJfIOPi6Azxqn6G6Vey1keisZVksGjZFUvp6qB
oZeQ5ioV45W1g2pIYqW4NGMkWpGKEkdeIeCXtjokeT5AFfJEffYhYaMBQIzycbyAHuWkwPedP/5A
/zUr9Dd+6f8f4/W/S081T92PHuhf/8fnP8El+sfP//T5f/363379m8//8O3jzI9/eZz1Dxq4HR4Z
WTNMHlHlN0CR9sFQMDVDKIKzaSyP5m+PsyZ+wIuNQd/ilpCx6vPH/eVxZhVQdf4si/hZRjbmH/JX
Y/N+/zzzDPMUL0ZtA4ip+C7Mdiq1MFA6UC1yg4plTHSM1m3ttBnl91hVe0KVi02MVo7Zc2FnYAVX
hcXcb8hg7PnNKisjfA9hj/tqho/iq/k6Uayz4Nf3YLYInkigRTZ+HTFSSysHc+rRRyAzAqVzi4Jh
vjCzGFhy+tIZzfWQtC5DCxTI0oCDBrhP44+PtVx6VSl+Csqqdmrgz1O7r0m8DSsF04IWveYi/h8y
ts2kLYgOKkGVwbHsVfNFAo0TyZK8RZN0XVLr6YDlyUsb6hU17V1joHBAxOwIQo7Myy9XnP/cOvWv
jDeFRorjuJAvGd88WkZ0jFJri3mBUDltk+U9KZ36DjdKftn6+gobVs/REbufRFJL1yQxm/5CVFph
vYU3z5iBtNecFCJavw67s9VpCFeKweWMl+CWEjP08nK3KnN0Zj5etrFscFYUxicJGqINJFtEVs3B
2m/Vl8A3EUqQyLPBq/XS4RvDr5gQNFUPKMW04iZINHRyr2mEu1qsb61JfAkVwOd1O+CkSK6VEVsF
0+ShkrJ1Zy2qIQOsqxAWCs4yZI0MGj+l3disunAoABqOOo2DgOnzdKc2wyGNjxW5x46Vqw+pbjmI
Yo/9An7BWRXjGnk1oAYGlD+hIFzi5TokUXWL9WFec669bUb9JGacpsgxRWVvLOf8gMwxyhR7oNOz
Hrr2kEjzp9rPLyO12dQc4KN5lLErr3QFmUCRaSLNMPO5llb+J6ujaUQaKNuHcauPyiehwFLMblWt
JdG8B4X6PNGPsy2jvEJEhp4apIujCdzzGQEpF6RnoUGpTPXG5Jhv16jMERLC7CbFiPwCubHTlg5C
VGYoAI07Mu9YonFB4uXDBcOmt64ThJJaDalIFmNnLuvKrqoe4bwhrXSc2wafuSg8SckDG2e+ntv5
hGRA2IQyzTnG9Ota3QbYaWgZgfZDzdloJQp5SbNphSUBmY1lzlGrm3tPtkAsKeLgzQUVf9C3nKnU
u2qEJKWV9UmZ6JD1PWOa+JxD0TZgB0ZWdafEE76yMYRTEoSO2GknvStuReY9DuoSwmosZlHJTRr2
J1kpVuZAiS/Ut0N5QIW+UpOzNjQLylIN1rS6I0nlZOEjR1Vl/aLPm3sTH4KRVSdLbrHn0/2IhGkT
+Ti+yYjCUiH19+xX9PYYYKpy9bGRmHdMTX/RqoCSwqQ7MAHB69S85CB2baNbUASkMC2XHZvps1T3
V77YIUuwqseG7v6oHKoqXMKW1z5ueztOkzP8Fn3VVcAmJbN9CmiS8fG4sxY9J7iAk8YO0Sw4dOUm
cROYGTkjCpIWuMg2XuiXekkfNDnzjYkKWCm/04IGVpuPiKqvvKmLn4uky50UhXkOwNdmNCzaqQxh
aTJ0nrvZulST+qGWc3mFfflL6Lc0NNt2JuhUXQ6R7fQQDBpjrTE5FKoPZUpF1jSmz1DH4FbF4T1e
qRHbTQwGt+4ek0LcYebBU7ocPPsrwsDWmlD1JPJJtt7DwMG+xToyzYdJhbQ6M/1TLOT6kcCJjwj4
C0ENwkuJsIwN87berrj/cCfgMO90PC3AFsJR4zlOU2730EXXMsx0g8IxexAuIh4H28RHZldEsqKy
fG0HZnKEryLw0KuPLQMcV8VrkirRluilHUTeC7xkCJHGEQlYfDXWncBseSRWbMB0WGftRpoLT6mb
XV4XqG6lrSrwfRQkorlt+Tq1IwfEnK7OjEOV0EIn6s2nRtQekyB4Yd85+EZ0TTMCaMYw3zaY7fgw
J7aaxudkGxGklcwqGYYiqa2tX24EMREcWgxwGlRlRqpu7IWSkHit0ukfJ3l8IC2JcpXhX4/yssPX
jVTnYw4U3O3R0NOoFFFYKh66kGNL0ahksMBpwTvYZYg8xrnYW7SDYhpzzKg7OxT9mzZkQSbZb4rH
W0lC4dBG8CjGbggX48UDHVEmeiEy62Sa16xA/tr0e4S31bRaVi4GCuW60JAQ+Vha6QnD1zKjojuy
KFP1VdFBTbA8ClK99cPYLadqJjqIMzHhXVTLHb4SkJpol6k6SxQ3shGQADnmu7AehqOSGeZOUSjL
M9HcmJkJIsAsasdEdRo1dH1jRtWX+H811KEWXDBp2msSovIeipOoxBe12A2IV6tdt3SX5ZIEEPTy
DlIKM7qKIAztwrB8JLHxPg51jqM5FLEqSLdyab2yFRzFYhHVFLc+kVx2hA0XWRqmeUnFcSVbz0EO
Hi8K8ax0dXwqSKvohO4KR9OnOTaJwJZR0Xfwqi10ER3Q+kUDTpwbyLluvjOWnKip3A4qLstFMBeY
7KQG+nLiBM9Ro0pMQfJVIDCZG7TuZhb1jCT1eZ+buCCl8dJiusqAMFjVTf5apBgRzbSmHUcPHRZV
pHmy4Z9BRmhulfSFY0zPaOYQJXLWJ77gVQuCh3JM3bjXT4EA3tnEdOKj9ZGt9gCvBR+kBfO/sJpH
y6fZnItvEdjDTdrJhz9evf8rCvN/VYH/H4orqgGi+kH1/ref//z5/37++89/+vznb6r25ce+VO3G
B6hVBtB/k8a3KkoKZfMXJhK/IlqiZVGBm0xKZekrqqjywdA4uVsG+QaKCVzgX6p2fkkm1c0SDdWA
S6ZIf+gQvrz816dwGV2ARqNegw1hEWEiv6vajVDUJuDVy2J+TTEJPG5/TcaUM69DJ3b7zcVkLL1F
O/hoAtMYVrmbeZFnXM7Teo6R/032/hTwsIHf8RSvXfU8Mg9jbe86muouNOKHaaPt+lW7G4KNpu/g
9o2m3RxP2EbsbJNt8EWtpRyzkLLKGB5nJ3HasDFTeVMOOQiBMiLjb9jFe65qchjzuSai3DVS+uBJ
czvnuuMSrjvHX1lu6oFLX4Uenia72IfX9CX16dDtGWF29okF9SAe5et0iyljBxNxLe/Kg+7JXulq
j3vBTflDGIbeq5t6hy74BcvkqtucsLF8VGwkZbwCCn+CHNCmHsjLiVZENog3/aN8QQvdvubgvpIu
dZRW9ml3fTpZ9sV++T9kZRzSbbN6Uh3MyDYRnIfCZkqHVtfekwhmP6xvbwP7ZXRha7iEj95wQLIT
TChooTBhG/Ze9Ogw811wRsIJ153CNZ+ZwZ9t2E+RfctnZcfb1m35b6NrnC0bOTKqNvsFDoab3LQu
Iv0DJedxwicf3UlyfoOzJfJi6tYO8wKyX1u5rs6zhyRyAyohdhMUKcpa4kX4uYN2HV2BBfSaDY7s
y2UoHOH/rzDzFbwzKhY7dH03OYC13NaIrh20inJ4F6T7xg3MnfyRrAYvslb3Oiau617YNyv9cdzc
3grs4i79Yrty6Nbs4i1KF5exwhY+v6fuyUE9qST0/SLd0ybdJLtyjWLxAv1vO+8QFUa7tYqhCF75
SrSVxD0hF0M4tvyD/pCdUlhvWhKy+AcFyf1d6tM42vJjra1WuxTn8cfhrqaX/9SDvWYpht7JRBrt
IkjQCp46x7rAxV0vDR6teuPQ4MYCcEHuSHq0rtm/3dIz78uL8CBfKB/rw+B1d7pxJbwwwcBMKjJK
6i1bBDgAqmGXHBl8XXIKcmLhYhhWIvEWBwCDZMKhIcI2w7/XbKdMmEpvOBjbnOQxDdXeSrXcKV/J
0oXSbDvKE93uXvPIhmyLaBIbYHnbPS9706G9ZBBfY+ebdlgcinCDzX0XXvHBHvDdd6/+NX+k+8Is
3r66Ouy4/soRP1Kh88BzQkC3Gz5gCypvoXcpCrI/p3nVnxhy7UPP2mJY5/QtrJRdsha4oziPR8IK
nyQ/jSPEc5ljhg6422IdXFMctaR6Qlro7JFqFc2Xjc7hCnKF9ugKDGo/iud4bVMz2wSfbNSLRbXn
6riHzrwxy87XTB3XV8woLNvBNURyIp8OlSZw3qNyia9/DbWcR1ZU7qb7EB4aUMkXrst3SmbYDxoL
heFg3L+Or4L9+AlyVvWL8NKhsikcGRWKsub+IPw8uK/w9ky3YD2lzXSRr1VnPa1wRcCu3c7uJeDy
/QuDLgD5drSPPyVHDuxoKJ5zl+ygX3ycjitk5uZj+gIKtd7Ij1fBhfWsRE6NO+ZKvlEoZzg4bXv5
cZ62lCjXyoX8aB7KugWya8M5OItbCY/g5Qp1gmc+YGe7yA69g0LpRb7aKjce4uhj+KoczaveUVbT
R2V3rLbxpljT4RSDG4NkT9tXT2rNG6qPJSeUTeKyCK+en0N6LI61Fe2P4aa42sGtcO5XpR3ax8ld
aZhWV2fZJTDcaT7JB/7NFl31IX9+VFi6C5lvZ1q3q84d1uEz1FwbVYCNtHdFYbQB/bgaDke4As4R
Pu+pCV31ct7xFsC1OuRAHXhUV+YlEm5+CzAkG22Do6MMtC1+j4VvzU6PGPJdLoi/7g/IHcGTEbNJ
PNEWVVhyoT8Snurv2ldNs/nX9PXR8N6u4tieYBaBh/KQap+wy7MQ9jaGj+ZQHYY15TLaCsrN11je
kWpCcVXbiLjWCPo7/gdp/pZ/PVgepnkFsUMDswEi0WWauXCCJK+b1p3Lz+g25iNtjXqO+R9QFE28
UM+ByEkKOfcquNK8R+FC4j1YWHhs8uVDj7vSNTxpBQ5deb6L7Xj30dm8MobqXHmv78313RGdPAn2
jFO0Zw0bTM0uSULgMaEkvkJ56Xbryq1cxVv+Rvp3jR1PeGJH5fINj6I7uM2fqecby2sOXJT5kPNJ
DgfcZrrNyC68sKqniZbUp151DURglMjqpb+6JjF+YL/CgBBd9sSrl2xs2mPKJS+yLhgi5pqWMCNP
y5VakVSFnW4JXwji/9YTnr9WUv57bPXqjDB+WCz+/ef/8+t/Z2rzLUBz+bEvxaKkftCAZIKfp7aT
JdVkLvOlWORX6OGo2gKaolermNRx/zyxUfQPFHGKaAHWtEQRRupvxaKifTAXpqYlaRpTHVX5Qy1e
Zekwf1MsygAWFviqYaoMlbDd8evn5xvglgux/j+LQ5AJQUL3ceFvtRWTlMwt9dFt4N9oc3VUGxhn
5jk25W2ZAEIP0dieZeVaE2milNYKabwrdrEHWMmVkLgMM1k5YgWF/JQSnjqb4bboDUfdjf5doVJ+
2EzaZ1jdJujBYQ8xJ++ejexVRD9wlQtXqBaho6W3gUbEt0Y7CMausMJvAPjJEm/i7HL2L6fi04z3
sc/XsSLb0GnFbD8rtj5RkDDkMXWcC3djgx3oStUZTVvsp1QYiGInmIbxomePFA8xJXPwLWpJJNOc
jkEbK3HHNp5mgVOwacOuKIPEHvWGsztieUzwwzitl48nFEbXZBWdygwV+qKKoWOBACMSeAsUs1TG
taaAEsjWEem/tEvM5MWpRPZePmfdhIvFSVRYIpRzRHWoFeqJsJiSLjm4jdK4EPUYVLWE2o89GP4n
TQFHHD6aNJ0XLfIILxGt214pwm2WypQjwRpjjCeVwZpo7n1QhStlcTH7v5Bpt7WQs+v+vM2RevQB
BpSAPTiMvQFgzGLVmPrKSaJzVx2C0ETQ7sEp0HuWCpCI9HcxP2uAxyEP2d1UY/OjwwjqegywJcy0
o7lOgWAYQMoQ84b4XkucskIjgPkb1xUeD1Aym1g/BhFJ9LuCjFq8OapZORG9I8WQibY+LVBtWbCH
FkilfNLo6BYShJzzYl0AjoQL9LRcJaxL4qyZFYSIdIOzoOJNoXEH53VdIS1U+Dnof6s6fOuqeNkI
Pi1+4q5CzODKRexGakWuFRgPRXIECxMm0wlaarjSA97KWJ2X/7IQ+rORGggZZ98wz5fPfcXmGzZA
4knPFV6yWbKH8bSwtwU40Mgs+PZ2RD0CF0frxmWlfC1NFwNiwSCoc8iIhtVoSfZsCW4Vo4I0BrfM
NhDT7bp+KppT055BIbE0L4gEbghuryFQvNnC3MHL4CdDZRLSE5CdHPegGt7oYNQLtCb948ia3sXC
umzo54iPbbOT6P4yPnGXO3dGu1iMaF8a7toAWsLAKLLKnEA/lQxYCM2zBb6JDg4UDShXLM8d2Tcd
rCsOa4m5tZAe6ZxbSvoe3AMp5RCko1WFLFuvkB/iS2RUYpYYF9CutogcZ3RAE817uaJQjxaxBQWq
BPqTGOvlMyNDmTHOiE2V/6+cSy6W5HBXFsVDhSlyzCcXLRNfFI8YRiSU2JSco6su94pxpdc1Eh7J
jsHWhTsBQpfQX4Tx+au1/Hf0E8ZCoP5qnM3JmbVRExEFMoJTxSU+5Ou1USG6wwrbCG1t+krYjTtf
WuXA90qU1cAt57O7aqcsA0xARV9U5r5NZR41GJDmlhw6QPjjeuIb70WJyt2LMeqzmJRrWMDrZapW
MjWIRYIbOKXT7vPIxK7FTcnJva2X2x/GmEikXM6RZzovD9k4vj0DTXEtildEqSEDE+0J4IXKSCYL
zykPkCme1KWSUJAO86gu9vbu5AN2THHh+OJZjR9pafFqur7DK+UO9bmurhsOSAJMMTNmokBzfmJi
xABK1y+b8CZrJ0cbvR9/utLv7jxffbrveePGhMBN5dOd07tkvK0SmIEKIySeUaxxiD8p06tXRT0K
8XES2HpU1Gv1QcMg9uMrYcv8/ntGk6y/9WwQT7xrmOS9IJgonfme6XOi0sQrw90OME4Vt3xwmkUy
FKP7XWEerdb1J6DHaJ9WSKHtGKlmASba01U36bxG3Au5SzdeLq+T4pIjX12dS21fCVsh4q97RfES
TDaiDpGks4Xu8sdv5X3rhzsW7QfqD2N5N3SZ3t2xsWKiz0gRl+HltF5wJtHpQbdpHAqpdn78Wt+m
xVCZvL2WQhKmrMoqKqNvX6uWUitkDgBGVAX7CJDNBYHVkexHV/OlCX6STmMpy5/3zdMoUQiJOrWS
qKuaJC9P61eVymDiQ5T9EIgI6w1z4S2cpO0QJh5wg+2IcLdAUpqMZ1moHmDWYZV3BsHCXXMayBiA
LbwqRrIbTOkoIbKbGIdOQriXpe5iWeXzhjHKnJyCGMKHUL4E6r2YbawovIuV2Mt5yIeo/aQhg/fD
2zriAGnJ9PhlZxhrJ6BwX64iTeOrxhwuBroMan42MFQq07omRMMfr9VuNeNAnYNV1Z0JikKXvxXZ
XJcyQjAYD8Q14E8PLyV/sb1eTCI25unQZ8o2wMg5UhGoeJEMKXZrGgs1mQeKfqX0Nz5Gn0Z4zFRp
K4TCpuWZn6pzPFfwYlACyg53Cnr70c2MK5nJZtQP7rLzRlz2sj3IeKMHGn4DuaDLzre822C4lUlO
808i47dimUWopPqxn7DkLVWDyM8Iy8PB1DfVwHCz0Nd+veteDNpMuLlo7rv9dN+3AyIZEAMDkB9s
9Gx+qsB0psM6L3zy0va+qa7aeR305TrGgQHKF78gPqtlQp6v654HscEaXdFNQJxjzb+oyZXApMpf
GiUtJQz8Oil5Wt7XsqFkxf2MYNSoLmbYRdArRHwIncCXKj2aOl0Orrliz5twES8FGyEqnG27CTJ1
aDDHBMFs7pKAArjgD4M3EGqCYwD7QU/KNtnhha3aYKtE2b1W1RtJGS6KAVZe74oMucLGPE4kzejM
oAElcm1u1z0pfehIsI3TBHk4CUVFQLFoGA4oy7GAPxuT9pHYTTStiyH14oKQ9qDiE/ZEDQBEdiCo
ZR2wrfRsmqrMn858zdTR/RBcme3YLiP94m1fXpnQL5vkuQmJSaeA9fUTcoNVWfwCpou0IpIIxwND
y82yXRP6So3DfAjOjJDXqERpG7EjadkZppFI5OQcp44Ut96UISVWD0V5XeEx6SiEZI17MQ5uEzKs
e23fm7EbB8G2LSFbSrKTLDeEcJo6NPPwQSTMx0no9hrT3IDagHCivjkP5otMdS0JdCi0g2EeJrpp
GCj47wqtk1y6zTtSjHgFk5qaG7/g4sYeSsq6gBTGvVwPi1+FHQupACI1dzD4YbTIrAP9IHuoHVeC
Knsd8Gm9QkGO+J1ShOrGCtBx8FQSmYr5mhYoW55S4c8zUFRsBIWtGdMjMi+2w1Km1gix+BfyNrSu
kOQ4y3ph0CalLCoMWrPsVp0mkXVjG0guwPFtMqwxRIC/1bc1t8u0VNXjbda+LIcIA7b0csaoq2Fl
yOckJdmbq8DYYZf9eUESJXGwUrLrrjkvRdSgbnO4C7yMShUeWjiOcPiGRghVtgex+UQo4ltRrIMK
SshIglCpdigdCjdfZuvlmQE8KeIbeYAXRCMrp3UBUUhvpa1eRldNTDXA++mFZRZuk+8NH5+Hi9Y7
AYLNAghv/A1oXhMuTNSdsuoIuJ8pML+6nCwalBUCQCWgaAocrRRP7LJQoVD5crDgbliODha7qMWN
puoUsCbFXLPkyFxrIOMMHUxY9Enw+5X0YJHl3LbXgBYYrNIgf1k+cwXqqp+c65x1nzoTVfYKVp6d
JvVmOVExZLs00O/r1cRmNNMH1pzUcss08TowTxUDyLzjxIIRQPSbS1xzHgJCboInv3uCtEWV7ujL
sbd+Ag8AwIjee5ht+FrtcTh18Z2Uv0aEwgw41PCqugNKoJJrEPsenoCrZQsGJXLCmlFrvikp6RGb
EJdD9MTyN+79FSpBRAkXHRUkloV07hxlxJJQ5lcl0AoyZcivHyh7iN2Fhim1s2uNpJmJm0a6rhLU
9ZsyvbW6fRriMV8Z4GJ9iEBnvLs0jVoq4uW7HvLI0z+mmAI79fUvF1skdPDbG+j4CZPlqmVagI3N
LDBzc5ysZa9KY2eA2auNk6dWKd/igN8GvT8EtRwGryaglmfTFb1CesUxEJD60+kw6KoLUtXXVBly
jcRJY5R8n6M3keK12tL6bnR6qy/YwvXozuxuWVmDgiuTkzXlhaezCP8SMokwaQIHtwNGvKzZC6yb
fpmRrXFXKLdj/CywPLMD+Dw+HFYX4U8Oj7Kwaw0nrnHI01uEo0HLjMaN+o0fbhNpZ81HzBQTKyDo
Xy5v+crmjmZiW9CmNaDyyzA+o4oxxsHywS7wUQC7GZ4tiP0FRkr4fFqIY0LtMZ6adtFpdixIu5xu
oFFvJQUkamLdCUF1ORNwNM+yS2sHLb1IHnm3bivmMMQNW0Ro1F24WvodFU3IBEpZUkFlVqzbJMhc
yepXE8+URrtdzXmQWP6ktLm0CJKT0qeSwp+EAaEJdwM93irjGiKnMw81G4JRMzupdUflGwEBId0H
vifQm07q5QYSVpAlnMIgKYxFMs/2o4DZPMaVJKBoIRYOUb4/32vybY6xaXn/PAdq/2jId0jG7bSL
HGK3sEuEEap23EHYC50EQtlELLTug2ICtyt3A6A3rI9+62gankhiwgTYQyYhzbOlXiu5upZH+jIs
kll8aLP7mpn4aFq2TNjcEuaVE7ZRpTxWBfTUlqWKulFl2I8HiKqB/0ZrXko/Li9ccxStQvzRWbPN
5HSlmHRBh9tufO3ogYjpQ6Nk25DiJeH2DlgPm+RVmh+yYqMot5hD7A6nnSrcDgCzZPlVkXtywsGH
zQKmn5YvnGQL7XW5UWTWJgky4nA7KISdZQz7wEoajSdWGFX11xlR0PKRlKxz9aiBpOBip3C1wX1p
8+u6iIED73EXPeWMWZFyokscMKWjBpKecshrfsA9QUggPCsa2/4qptVAlo6DwYaLmaFwQH1hHBfD
XxyB6ipdb2v4dnNAqgsXtMabIwOoJBri7fentGsEPqO4TAmHgpVNcx6jCMIXt0Wik5Tcdqi0Jowf
LQ9gEndOip1iwEkxEZcSx3SRWe0EVgesuRy7nqaOAR7V47JICAbhAuQC6zx3o4pnheXd6hjRjd5o
jNcZZ/flt1mobQhed9oW1mHer3Ewrzpkhr1IEaaGGFCCG7Uh+FjPn6aZhd6nNG7XWvU6IbRu6EpF
NA/ibFqbKgbAks1ikg9WfZmiU1lO+4o5rqlRRj/jkUiIBqPvj0YubwZwNpS+WrjPyGjtsnol9bAv
4lMfTDCoiIGY9l0dbOdIfIoGn1V9WMUT6k36Ha3WXdAL3TXzjQ7RwGQ765GP+/T3IhVTIiQDit6l
bdgoRGlQ57XFdVDyO1TJG4jLU4xwvRSeScNWPI7rpe1D3OU6YzcHW+mmArMUSB0zMqZBeq41Hnlm
GLGIt5qiki3bHrBCcivr857bQTQ2GkKgtx4kpqoEC1eDpKiiSiMqDtaIm/qhW2GQhrrBPINUAPBp
PJjDGWCQKm970orb8FODi8xofXZKwB30fRpdPOg9gej1EdDxeqnZQ/Q5n+BpN0RIiHQJlyIrFXxY
MolnNYh8hvoIRXA7txXkk/ikoHTsSCnP8ujm7Sz5bz05+Ks6k2/k5v+B5gsyVowfjBf+JzqUf+Dv
f0JN/qfP//vzP/6nz3/363/59b8iKf/z+9Cu5Y/6MnIQDPmDrmHbXgwZuihpOr/0ZeYgmOIHRhCi
qnO+FhWNX/tt6CBjE9FpGJGihU9kaXb9s6pcJulLktCgK7iIsBNpyh/Rp7xlcv3LOV5bOj5MLSym
IRZeFVl8d45XWTax+KLyk5X+KcZhuwvzvvOSTGqOCQ3UXYAUmZY4Dr/OxGEZsG7rZiFs1RkZ51DM
7FcpytZWhL8s8/QBlBN+0tuQvm02fLlIFWUPjhhtkfO8awm1siHWLEuFV0OVcVJTNBiR478N4T0c
dSnat1XM6VyEyEv6hOnmsk6vzwDIkKPjjAJKVB9rbMaSA58UiflX98HvtCYl5klfNUPerk8zTRw/
BqYBTdf4hr9uhhQsk7yilHtC6Q90XTMs8DEysthSHoVEhncKYdQZ9FBbkonYp2L8K60M7DPq6moL
c+yLnIwHK/gtpvrr9MBvO09vF6TL6Jo03dQJYsN58M0F5W3RTVEV515Yy4VjxmAoU3qUYkUsgFzt
Qp8smh9/Br/zFelETJoqXVgJh8K7+2gKAHnAn8i8GfCpZ2h0X9DBg3WXzUL5yef9u6+FT0riZlic
Uu/fnV/hLkBh7eFT0ODRNkffCi594kX4mn3jJ+9seXTffbuWoei8LewheLzef5iDXM1SK+cZFqAJ
QLiCbDafxTuxzEQv7nt6xH3owolM1qFITyPnDL2XS6T5E9khZck/IgC+5CIY3X6eZzr6BhJWot/b
/VAju9Bi5FBRkB/hVk4XP/5apG9NYMudwMVbCiNPUVOoeJdf/6pPNxrpiHcB/migmVdNK4w3Rco0
gMQ3Zlst7HS9vKDzll3L0Z3W0hYZUy37SUv3244u16CIEj1CZHWStgxe331ffKhk3uQD90Y4lS7u
Y3ucsqswaTeF0W/HHjEsOfLyT7637+6S5VUJz5Sw4WlLiPy371xVy6RrhQLyag4ZposqBeIjEUsp
MxqJSv4nb/J3Xk6RZVMifFE20cu+ewByaJKxZAapxyzGtEUAp31pMPHzgKH87Ev97o5UaOgBLWGp
0TEYvW/2oqOw8iRtOE3rk7/kIJrgSPdAma8EgUwAiYYZt+wvWqsfs7Z5qi1UdInfKu5Pbq7lPX2z
eXAdPH+WyWYksSm9+2KVqG0bU+VUny06tipeybVFwPHzECnrOAhPk15u0pae8BQ9FlH4SYHmKszq
JV6Ehx9fyvefPpsrFAvuMRyPhvpuh8g7uW6YYqWeqSCqb5FO25WgZFcjiTX0XYNffvxy33bblzta
xq+CthM5AF+2smwIXz1VAwG/nWGM0H20fUi2CYifQdljXQHYFK+T2Lotkuonq973TxGvuahVDUvD
uPnWkf/qNdWhri1ppscaR8llHZFWMpcbI9XPSRc8Qrx6UTLl5Y+/TYytb2+S21p9d093E66pmvgr
cgLy07ifQ+u1SrLL1khvJLGr7LBeYhyFn3yX321efLgGD6/JNEMy+Tq//XDnUA7GIs55o+ECJbQl
lZNhAK4wkZsnzDF/+D0aePMotCweJuX9nSOUigZhr4hoFZQglTH4RzQwgxiKDkqJkKYIxoIMGz7a
hx+/8rsZyttdRGSrynLBe2WVenfTSjhIgB8ZgWeoE2Rgct/tfK/KtX7oFsdEXlzoqNBBfL3EgZmu
NMyu12b9pERwkmtdqI5NsrcaMjmFqpUfIJytRkwn3d5siYIYq+ZoTLjes6JE25rrn3wVekQ0BPJl
nOoHAZH+Lpczc81H4FnVBJ5h0o8QmTZYGMzDbDJI//Eb/u6pMSyqA90yuI0tjfv42y9W6+cAD0qI
eNUsa7LwOCENuBfEJdJtLPMDOYwb+GnVFX/GT176u3vq25d+X0GWciNkoeBXHi4vmQTtKhYW/Yfl
XBmK/5Ny9bu1iNdSpGVlNGV4Teq7VTFqhoZUPrPy9IHhBaCeemLcHPW7yP/JAqx8t7vzUrqmKtKy
FiF/f/dSAm2t2hAGgGq5+FCY8wNR2qTBc9DMwExlvrHrkvKjMODdKI3moymMCS2okohHgYC7OX/J
ctktmoclGAjce80UKEHaB9fc1ab2U0UOgM3CupGQrTEK3oN2sZgn9M9SxuggDAuikWLgGJI2X//4
Xvm+5l/e2lJvYZ5lh3k/PI2ZZWZtSw57MJG4UFQDb2FERpgZN2NbfYwLBnBJSLe6L/3LeuxTaLA7
3+rnNSDyZ8WHpKaa47wKUh6rH1/bd9sel4ZRmFGroSocSZYb4KuVeGrCWUgTAal2npA6EGdrQdXk
P1pP8CLLsVBHYKZgHni3CnamNpHEoJQeMK5Phj/SqgGi1aREiqpj+fjjd/T9CQYHBauQpmAF5B9v
3uOv3lJfa1MjQrD3SC8AXFdjohmDva5n/qr3UfHkphHstSBPN8I4kpaIXD3SVKpblNzRz4rW31kn
LBmns0jEtUnF+O6ta0oJH9kfK68xNFyvPl+93k6p20gzzef2KZd7lQ6OtYUq/PHHH8Tbx/pNScMH
8f84O6/duJl0a18RARZTkaedg7qVLcknBdmymXPm1e+H3v/Bp5Yg4d8DzAzmw9gMXazwvms9CwWg
gGBrMktdqg9IpBC65uBi1ueVp6ucbe0UFcnCEoZwgJMid08NTKF1qbQX7JTtIoJgY4fWi28Kfz3h
clzZOMEgZoILV137I2/8XR2TZzBlJvgxP6HUN874BMyczfDNZ2PMa8a7+3d1NqGcVHCcWPhiLsZm
kAZZkUiZbQdvKNYS+1JPXclpdwO5DhvRtHLR5O6joyr7kBIbaZuhsbL0binsmBxTGAj4EOvVRO8T
6VKqH/PQkDhiEU/0aL++ftsfZuX5ZhnanFVJJ3cutzSmmnHHsZ0RwEBZ1kytcz5lmz5N9laJ/yPA
off1Bf+N44vXo1NXMWbJJr/y5Y5VknbLaTsuttMYbEqySm/73nzQcx1ktcUJyKcbTi5ptREdjZgC
0uqcFGUVdPjIc6GX2hRPoejWZUqVtm5jPAohDd/ylXP9TqdOLuyZRD6Me0cjpMW1C2qKmy7JH0j2
OmestrYgk6oXJwvxvxidVUzy0Nqu7IZOCZZdA2GAh34CCd8YkDeNEsjTyCXqrFu+Rjz6Rb+wW+0J
9trCDNRfc7SOPTUZgeyx1fTHadJ7msIp5sROnYpWJ20YQRTMVPXNBPVx8WHfQumI+YJKA1api6GW
ouGrG9vKt1YhtrkxV4fNjtROFhumjKskQYTqxejtbDrSCKgI5ZMz+5M6Pi3V6Zkou3DtRd5j4I3n
KNUxc3bOtWxpoUc2ZhzseaByXUrI6lC3PzoimKuuQzvQDs9hoWOcjuOHtKcpGCaVvvl6pHw8OM9j
U/7b/dqU6P59aP+ZET3Mk+kwNhnxhM9JX5xcM8crTjQlYQnuwm2RcseGvlQgOiNXrmJPFf+HrwM5
Mpt+0gNsPpD3y4wdoK+pBHeg5T5Y9IpP1yeQLNKD35mkTZO5ofvNhuLjOsBTe47Jf5D35TmXTz3o
tSusHG5CUDJttPEYE5UeHQ2HH0k8A2vcF/AmsKXH60rIA5NMjM08+5FTe//mBzA+zmQmZ0vmf2pr
6KgudouSWkIbEGS/JVgnIt0PA5Jh7bV4XLrq7+hqeydvwC9mmyYgqSS5thp1880tfFiIONhiIQSj
wxZrRn+8/wXyMGlZL3vSEthnWGX3xxiIgxp9vOAoXI5J2Ny37nDs0Z/QasLF5P1U9gjDip+qlBOd
Zp8Whef99QK2S2YWcY7A/vT1XX4yic6FHTRfVDngY1ycIjqAxLQIhmxrKFLSGYePSUCFJ7DN8/wT
ablz/vqC83d9MYe+u+DFuAy7aSBMmwtKJCgBao4KbphH+OI4bf8vVzJdG/aKrv9T6/93o5VYEaGL
AVdqt2YKuicdi3vH8f8m35wBxWdjjUI4S5AlkPK7F2PNMZNKVhqfGkz/t67yjk5CsvBdGTbe2gp1
/OTaDTo/Ethd93VC/TTkznf38GFXyWCjgswZlN+QTe/F78iaFcmqaajUoUlcB/YePUo3H31jiUBY
dyHH12UNdTTz16Jg49l2f6I4jK6QtqOQJ+fym/nnsxvi+G0AsHFMPvuLw0XQ2naRizDdckokt22s
X2P0ct+MXvHJhoVyMY0RnUeex+/7b8yXAI7hnqXbWBEqYQXBVkd6p/nGeeRDQ55w9DrIcfBrtGp8
+3p8mZ9dnOMT20z8wzzjxcU79DxxVlAnb7onBaB9G3kA6mzPu/HS/C0FGeq7wxs5PYc4nKdCpT8X
4bVr1C0q/IUeIBrh5DQ03hOEXiywk1BXdQ8bB+2Orz36nnzsc9CPFb1vx5+ejcA7dL47AogNnmjw
tsevH8j+5NMEHMRpA4CR/FCFb/JAUBv3eJmFBnwA2M8ir6p7r8AJ+PWVPv1kCKhi9+ZipEHm+v53
m1wQPZGS6bYTrBRpfBoSCTer9/kfnd3sjFohlfIe4QxXW7ufnl3QE2OCPuPrG/m4Y4drIQR2brpr
nkBp+/5GKn0cas0J0m2poSJt9Jo52SRZKFZYIa3f5DqTmNoBnsxQZZdkDo3KPYTuBEg1Mgm0n55H
geHEzTvAoYZPup9GBKTbqB080gOElPYg4XgJm2p/mX6zzfhkhbEQz5o41OnVMMe9v/nIFlY1gpWc
qWFkbkCeIe053jvm+GNM9t44LDWjOxEeLL/ZvX323VGOF0w4HGFRPVy8Nq0fCcnQHFTzOef+3EJ3
J+FJ5Jn5qwzVjd7I57R9yqe7KUML/vVvJua//GIJsRAQS4mYlUnv8pSlbBmEsIfSLQfn85BB8RbG
da5wylB5qL3pbYDJanF2ad1DKoN7GiNE0HmEqgwesV+OWaJv0Ram192aE8Dpb27vk2nh3e1drHAq
MDu3TBlSjX3nVBNBWMx7WgLGo+zJXvdAyJxI6IggbH1zZfOTF2PorEK0tuy5Mfx+PFS+3bLvlwnr
XXNveupGWQ1g69wODiNgvBXjIXStjd2la9UnYiN8HYZ2v9ei6rvt54UZjcu7wnSYTeYTMTr1y9NZ
Hyqhx31BEG0IeppMEZvstLUautdurL3lMK3aHm6uPaLU0HphHzjibAyUc1qe32TtdTa8uqX8LUCq
RsEdOJMHTQ5vLF8cqHqiX7BRWRwMRNtmlHY0FPySDA/HR+zY1QjNyvtBkF5meQEBIqyDeRo89t3f
r9+48XH7xFNSZmI0QmsT1sUbn6H80pEkirQRN5ZIDyNAwKeXVA/kwt4oAj3yGqFMFycv+mT/5Fcw
F7WAypKyy8sM+SgN/BClORGeZ48Ln7r4oKMNzis+ZpqH2TrmD1vwYIwCcc+61NSwyN3++esHueCL
/u/PxVO4/FB8U1So3g8dh6snbe4gFonIDSMDCwm2xy1AR3wY3GlRFMVBdd11KzKA1nTEcRRNw/AQ
kUSzYPsdffORQ877MJjpPGNmZFvF5IwJ4v0dubYiynrOFbeaKw5YJkk6GH2talVnGr5GIY+qREza
8R0BiyArEtnzWJG32tv2OiO+u7DzbJP4cb9TOeq2PHoS7pwllFg9XOaxgXndlCsydayjbNw7USEd
0x072alQDx5S/wQG/RWRs3EcSSGvLPvgtMWqL0L9hsyaMvLafaoIfMhUf06lfIEWb4Oyqx6CyGqv
WpdQP1jHGzMAdz8L/NmO4gjrpKLh5f3uyLQgGEsDe9zo6hqqrIb/wCBhp6lL8AHS3ZN6CiJ0rpyR
qqC0AGQxSHQOCjGHT06zqX7mblbKep7Mc0BoAWkfUA38/q/I/bdeZQHEa9s95BPR9ZPtvjIp0T1N
70QjxdbzB4RdQYUDPcG0ZEPpWk1l3ZB5q1Xn0u23jRICoRm6cjcVINyDpvlRd+lN0vvFpgzAc8rY
VhsaiL+Yj12EvpXa925CgAX4nFvpNfYtUUlLLUZAhk26V96r0y+TmmSH9oEkjOwQDsjxml7tJ0Qa
58HEiQauxzP60+B2L1YXVivZkzoj00ZtVdg8iQhUgmQqj+2B9Ala75ilGuBr3R+ltKeOBKFtZrIO
T5BFcKd5Swjw4K7Gs7S0u9pSMUiyyVwabn8nG1oaTuTvdaOqzkQZbiiQmjg+oCuU2CdKTa74Xvtd
4xjHoIe7W3exYJRBHfXFSMtOyr+p3oqNlHBNRzcJZoLxPgomAHQhmnyvKh9IwcT8hbwMw+pLP6YK
U3pordGPqnXanRDrkcADN2QQWAssUZy7vMYomCfL1C5Jfs5nKfRuVFSMTSu7D/2Qjlo9+nDah5dO
L9jBlz/rKI+3uSWhSOinAPNi/lrLCmNJhDGldKsrab9MGgOiFsGuZApBAdtg1LDdlecbzkbDOLeL
Nqz23U6UdQFinXZSRRB43rS7sDPKNWq261anB9Ki1c4zi3GHBC2hMqmHOy0OT1bsYH2nErzWWm3b
2wg5GL3nwdc0pPE47kOymw3rrcF4RQTKvXKHXVw2fwg6cTBemk9+IH6JQBhEpvrwkjKqJgbWfjJY
qh+yE/j3M9If+NDTlT8E9o53ueoM7BZDCwsrlukD3SPkqQFTpRkPz6Mp04NHe3UZWSkVQg9bUEMs
wGF2KkYOROh8nIM6h1QemgkfSZW46+FHCRVxQ1jqtkWNxFh0frqyB6XckhvI2NmEPbkbszg+C1hd
SU35iWuYLBdOAFc+LQd+tM63kgfpiGDfhjr0CFhV67hI2Tlmyc8EObjeQZLKPIgleRB5K8fAcRGV
2GByx5eH0FsSfzrdaGmPil8RFlW67pbIQHwmkYJ10xSvmQj6jaLARi5Xhe+zuQtVbh/rEHVlFoJF
CQ2iVrHY/sRnRWMwDsPrPg6O9L9JhCS/q3TW8PVGpOdDdZhM63lA5i10I99YQ0dadssEUIkKrroF
pkRHwlqLrDn31JUwO+PCcqVxPeS4kno9vasTcpBTwBAAAdEm2ta5o9q2aWLiZqU7YkmPQVWMzK7E
k/jrNKu7ZYuaYl9aHmMk7u+DvAHFh+Js4TvtpmhUgw4ztLYEdE3nvhVy6bWet25TA2tI3B41XXvs
wzjcIuqGWDnhSULbtUtpZFLw6MjCQDFdVIq8w0yeuuqP5iZYS15zD3qcb5CzoWZWH/bIZ0E5ndAd
/5QNmrfvWv7cUM7epd+qIOLCInXNn8Hy7Tp2UJC7dewsmoLK9uSxBfE9+BzRL1eVMWp72QMELNUm
qdI7q6hB3fnC5TyHisTRfsAzW6hw+ospmFlyGuxtEHo5WUiN+dIXqFjYUbXn0LFQd+s28kwiiY61
W4A6FGb5FPviOnGH9C3P9VuvA8JUtKsuQtOflUxqZtdsSh0STozUDIm4xXfNx1k1KloPA873nBpz
ZOX9zyQVKwmxjaSgiXenqVUUp8+dI3IAHRrTg5SUqkkVbdvo6JlZ/dNNprs6J/uYzvIdjEE4AGX4
MJh1eaJFXRFTwOPnqNnXdWV1Wzsp4yWKMSxiCo5kkpUEz09qPyRa9GMi06emJnHS27hcuLIjmHhO
Qhhz19gAN4zW6cA8JUz1UPfp0W66bJu4Y3VqtW4Z4AmBpAds6Zst0MfKlIGGERDvzP0yzMvGnOdW
kVn6BGXYAKQx3WT9cjDM8nrU8LwNZj9BNnXOBseslSkbh45Gwufbdjz1AAsFfbDt9YSHVyiK9Uo4
393ffJp7f+yhkScs5KBzt9+5LDeEemS7ZUGZIaSXgt3jYHSUdmJZ32msl+iWsYy0HNVRCT9r9vDs
GNOac+yftvavmsYMvt2hfbwf2pfg0xBWov+8rOBnpYPKoLVxVGrOq2x67WTrEfgZpXU7vyz2pJ2U
UL0zZ+3k4qaz6qdAAhQr4+ZcRSjTQ9wafkSwbhsNP2qVDjvDjSA2lP7O0Gt96btNvNHn8BTk6Ris
KZy5sfRPVqsyrPARWbh8tlZqb6PB+mWnjYvKnP6Y8IgJ7tP70ogPvZGztSFYB+u1m22oAxn9jcCN
lOTFAh/4eGgC7y0yyurHFJffHYI+2VUjsmXRoU81d/T1ueLynzaAEXY1qRp5tDWGANVFL4k+yIs/
lWnjYTJbk5YA0s6oZjMaiP1okdqifDw75FzRF+I7DDg1fXM+nWF3F+OIsjRCIG5Kou68/N04Gfey
JrB5q7l+uE4UlB3LsQ6h3rCbBgu/1chlX3ukGLu+5a77LiDBI2jyJYTK/JQERX4aTc51Kb6KUDtX
LSisJm2Zriubqbm2f0aZ1HdB327spHGWwgrg4/Sp9+A0EGy7odu77VifO4f51KraHxLboGPHe21k
rZS+DclBxMCCh+FPFEHyUN6QLOph+tE6nXFVdeQiulMd3cu6+NvY53ZKhp+jXeebvCxv4gHeVitd
LKwGWTRF028jHTAQhE88ubGxpa0X3YG+xqAbFFthcDz9ZiL5eAxHy0rFdVaqUORCY/3uV49tcmod
lslt3yLrN9zW2yVGe6d6Z9p7nEN3fTb9LQIXrywZq6SVY8QYB21bAUVRBaK/r+/nk6M4jXnkX6bj
ODPj0Hh/P2ZdFXrVmsGW4Kv8Lva6nAppBcUvJS3Rrn1xrBNTPzq9tbPGojl3hF97WlXftkWi4yyR
w7IIiRa2vD7cF1VnPUgrjNfYgMpSgTCtYwAQGiHXk+tVu8yL3Hv22WwzZodbXGKg6730Qck6vE1z
fTnYY3VlzJvSISa+qa/KqyoIrY3ZU6L4+tE/qm/R0nCENGnBoH3z/ulE/vMBuo6KOJ/bARCF/Bfe
t36bTTgqS/yL+PrBxdaNwVEOZKuBX82xggKjyXTLBtY+NVjtWVZZNl0tZO6HKhzpnCMNK+PLEHeB
HmQ3nRK3SeVGD1/f+CcF0lmfb6Pvp75MEf3yPG7FdlqLFvVjyW42s4NbFC3sQTl+u2ayId0QpGIx
PEeVPNQeda7UfeS88vj1bczz0/slh7uAKITtgGFDS+/9yGliYvPkHEZEKvpS1B7sKY8g1sn95jr/
emGXF0JIR62IYpHlXlaurMmnd12zlnDJs2+X7hY19LObi0fyEJ4nO3HJmwYib7BzKFwAwqOHZoZe
/SLuB/IguhgmjvUsTUpthY3vvSyHTSbkWpfdg8beFdUKdaMWLQbay0UeEbAgPO3GysN1y65j0Qo6
ILbI78p/2yc0SiZvmNowpuqk25UiwII+ejf//+9XGvQQCPyYR+jF+00T2Nf8ghGVzI5C3eA9UsY6
jHPh6usLfdKQRm/E988MMKs/L/XMTDKNF2VTtPWLsbnPB8Sf+Zq2w7XtQ7pvc+xXBGlPiGXCkqPq
4GOB/PoWPhar6dRgp9YFJVuEzhclf62zW3J7UKB6efUKjuqKU/yvAl05ZPil5lPGcyOPUjLShK8v
/NGlwjmRUhKTMe1gB8HB+1Gclqpu3Smeg7PI1cuprpWSfoztgJSIY/QTEQFpnLPWmdK3wmQLZXBH
UXrv9epnUHuvQqNX7If+llix72SNHyqI3qxQQwdsowljjrr40BNyyidix4dNBK3L6rtyHefjE6dK
EIrs4Y326Zu38aGuxgXRW9AUZREiLebidxAZTNnYTcF7ccBYuI27MsLxReWTuZFBjEFxxMEqOxaJ
+YBBOM3d1zfwYRxwfYweloF0FZHaZcm09KpYxUmDxcYqWvKQdUJtAwQnpCwPdXhnBE18DPPOX5Ri
/Ebf9GHnM19azqJK3jYr4kVlHpZZFed5O2z02Y3pQHIgQG7P4z9RcSIX1yJTsTCfv37eD9t2LsoO
EMHQfF1xSWXzfYFP0KqGjUccOOZqsLKFU4pvVrqPW81/l7H5F4cEvrOLrSbCX7/VLcaRbLxyRZ23
3LeVV5LFo2fUP4S39/3pgKugwfmZApkIqoWf5ht9SI3rbsT57Tnftfk+eXTIxfMSYiI6x0Xx/sOr
jbauLdLLNoMt8dYOUQi+pn77+v1+XONZlzgMI0GUYm7Cz1/Yf9Z4LaU6FdoJULiiv7Iq9dsR6Dos
o6bfU4r63ijP6ZTdC1/ZWxBs15PT+FuRmOYmJtJnoYre34xIVQmER42ighOEuqLJBnLDbEH0nl8y
ONXr13f9yWfv8DOhmhR08CirvL9pa1Bl31Rav6kY5USNQeNEL0/9uXwzcvDs5Ndb38yDn3x4qH0x
fLCiY6a7VAQFXUz3Jxp6XLAkRrjhTysNEZi1zn2YbMincyP0mFkOjubrRzXk5cMKnUXdoQzA4GRf
fDnlOBSfdLOn4DhAv4tqDPqFpq/M1M03oPKO4ZSU69YY1aLrhgZXePBatvW0Lx3vOaHqtZDdgFzW
DvpTFPjhZjRrKjiOlh0LyCb1hC3dRbj2OCZ5wiGE6mxKwY46jhXu68ir1kPtH2leqBtWAQ7oeJ81
oT8zOJa+qPkmQxSZjQnEQaXxEVGKRDAkhrVVDtABKRCvChfISqKG/CWZRsJzOKtkYrwuesO4Gx+L
MZer2qdDTT8AI7OKmUeqaNzYDryzxprwXWN33yglwQPpJMi6rV7dZKzIpBQM9jrg5LcYlGsAyv9l
gsvZJb7vbuKGNKzc6nNAVB6ovdp4y1r9qRzNXSIjzDB+IXcOlkR83OZdg8z/Sq8MeQXyfB3Sz9nA
3EA8hIOwySP/XCCb21t2sMswkIM7K/tDYVGbUdl09hGz7odyUtSY3wphTQuPOQMMFsGpeiSm3dBz
DhftTThS/snY06zDee7MG54tH0jqJIuZaK5Hq+PAlqnWBKdFjKFH+q4+w5fialx7kAjswr3xepBZ
LXZLPW6SRR80MDHGO7BA4qzb/e1gIKkg0Gvtcm45J/3QkfGHjNyiTb+wEmrrTpm/2EFKUm/evBhu
mq28AkJzUjs/Gr1d1kE7rCsXB/lSCH9ao4CEapfWxkEGVGBPVlJ0d75Qe5/4m3VUMy1Ju6dxGHTE
2Y8WdEybdCOHf9fgcjhR8n0YDp2DyUk2RgZvopTtsMt6fROW4bRTwOL5fuXe0ApMe0RIhKQ785dq
+U4qB7a0ss56PBJZpGETl22+Z8JaJhHAG7eIumWNttd2RxSaRgBbvBi1x7SDfd0TeOr2MuXPAPbx
T7IJQopSGMaN4KqOKfAGo6f2ZtL/jWxlHN2oDW9cJ/UWUWamyzi1zM30qEWc4ON6gvww0afwq+BH
0CSccgyyyx18rtRL11pYak9gwNOiP6oIQEJMumutTTeBUN2qd0S5VrJFRl3lz1FSaltSRHea1Y/7
lqHd947aO/cimfcOQ9htaZIs/Ty3rqjkldss4u1aBWABMfwe3MY4jL4IT2aSgVOcyzHSpTDZQccr
UyiEE3altRFajG5VZAS0IswI1EtQVXuj92hCegrib0J3ypVxsKErU8OEBAAc9yW9pimgBJ7WSCtL
/45vmB4d+wmiJ+KTR7psFprBkQ7Zjdc6+U0YL9u8zFYtdb1dU+krr83UtmsAbtqh166qKGKhmDDx
xP44QUhw1LrBSbWiCwlFC/0l92RdUSAJT4CercgO9uGss1eiMecjg7WtvttS/DsX/Pe4hBNTh/LK
Pg4WLRbNi9WjSqZu8HpZbqK23aFwTNeURxc+tqf7ds44tyt8OW7wW40p2+wwWge9OZzQj20BEoVh
rd2DCcGiLRzKJEmfbygUUQqPfzl9jWa9sOm9DH5FMQbFyzR100ER1bMxZwJRFzc/StrUBpq3XYgF
ed1ojQPj4tl327MVSX0dDtVr6Tc/v15HLndv80PjsuJQRyUDdcHFQ4dmnI5I+stNRoIni0WQDnw5
yOHQXNN5DXvIYOEEs+Try4oPUmUuTBHB5r9o9c9O/PdrdZyatZsALaK51T33FaQ1jUYy0834LOCL
DInStt7gZNuOvmRZG+U2mfVced9hrprcO0+pe5+VazE4nD31OmMvmIZ3OMXU0nCacmf6NkK9DN5P
X+rupinqjen89KBCHvI2BJylj1eEPzeE/8Kaq/reWmcZHJrR9mGwBwnsWFFlyKfATMaaTDZsMLNF
2MjgqjAfSdYCXETZsU3Un9hEaR1aOgn23UF2zivVhO6cO95wZffWtqmYP1qO30mLXtGXQDc0DbxZ
PXh3ReqYJ9mld63Sie4xxLYWRHn5gqgnvpn4EBbEE1RA6KIeQmKtVIj7Du27W/Sg+4gxLpT3K9JH
+FktZEjPmaBwWCTAetTgMpPAr9BIb4xKPXVOfjfa2A+KErYLm3ZYpWZxZ3Xw9TqkmAuC2aD8dNOV
cvUQPt1h5r+ENHT3rU2qbV4E+cqqDjlNJImR1puqcmXECb1tijfUmgaOu9vRZOq1rQI6yVD0ALI8
fS3G9okelrNUHs29yuqvzXRsoabudW05tpAMJvcvtEsKD+TfIFYZT2ZX3A4xj1clbXWyM2D/mQ5l
zC5Oc1djH1OAW3Wa9Yi+T0c8wZ6zr+8nlbn7b0bqJ+UaNv+z6QmLKQaoy4EaaHFt6egda726TwLc
CComuzOUD8IlSskYt7OPix1MCwABz4beraI6g30LInR0USk3UvumwvHhCACR+v85MmEvYFd8/+3Q
G24DvejCbdP0r5BfrlJKWV8/9uXuEnHRu0tcHO+LMptUUPYh8sutKwVKsPrNt2etL5/fd5voj02i
9xebn/c/hw2a8WMos3buOha3ND5u6MFs6YLgs9T+fP1cn11Kwhu3KNwgL700Mg10gAO78Mg9dqYT
ltYDdeUfYkxZDMv7ry/17+/674Iyv8PZMOZgrORseOngGmuUukrMjzUQ0GdHqOTCv7VdWxsW8fjG
p40Ki7RcJ5TIVp6BBsfsrighN3WKUEKrdh34wauiIfbJ/CU73Cl8TRZaewZVGVcYXNi7NeemBHTb
WSgt2+KFCmcGXZmRqquzm3orStT6xukbQFdWeQrN6GyN8FfTgi/YioGRE0JW0cGfyJqhaRopV669
AEq4GbEtwoParb95LfMHc/FaqM2hqDMo0IErvajPVUmFy6dBcOGl+joyyLOtzGUg5U6j3rpQkiJZ
rQX4Y0zv2mF6Xep1mC9NEl55jzHcxPa17Wgr5a48Iki+M9OBMl86N+arcDtIYtW11KAxXiO1H2BT
R80mErK8ZgJBU+FOK8jyz5FsXqMquh8GQjB07BwLk1S9aC4Mj3lyX0ttOWvbZUdRi4TdbqPwd3z9
Jj6rH7IAIi6fHSUMlYvveIaUQJVPGYwtbfW86WgTFNVLZiXVKqiKOcobyG9r5dfRaPJAVtMhreq+
9Xx9VsybTcDErDrU8+nUvv8Ay9xGL0UG5RYkw7ozUSsb4Jk22ZSsGwkdfGLbkipgWnA1fo161B8n
fg6vGsSpZBR3o7Dvgv4mNVt1kA52ZYmNKiq8h045/RHBLkgNy+93Xs5micX5Wuhokfk/zI7ycVyz
N42XWmAd9QgZXAPtsm7aLRjFIYLe0nTTusCSgPgMeXdeskbTHV4GJEtCGq42/mA2+0aLt/ZktNhs
vauWLdd2hH1QPYOHGTeZywMYsQDLmpDbV2j90YzdeF3L1D+KlrUIxd2wYX+0TUfN2filgh3pEAfS
Ipkuas4yfmwRvMPq22SZt3R19njoqjqeeNmArlj1SfUzTqdfvpkeWLzSZR8R0Chr32U/C5FQobpq
hIHCsqdspfpXYUXW0up1ULspOuepBWVdpfJnbRJpqPVusfrZCmpNbN7C9UBoHQ6DDiBYsieV9N4f
EEjnUQ9kLmcrD5d59CZB14V/7FXSgjnr3wbDb93s1KLNiIK2dYCvdO/WqmrfDM+/ddPgVvrDcxPL
P84LUsyXeIItP0ooQ708YpprRJJs4N9dyTgpFlUWDwtKRcWmSpwXK4S1AtpsQvVEp97QPII4SQLY
5DF+ZddnUhlT48DJh0pPUW8LsOXbZoTq6YdxvHQRNxLAeR6qjunK/904OkLVg2sNydLgYG4xVBYh
J12wlPkvbzSf/jXmQ2t4YztKSjaOxEon/qlrqKna1QHWxJsW1vu+du+gEeFManYDJzvmN+0NH1/I
iSH11n/iYapXNe9zIebWSBxVhxGIyKKJ6/tQReFKxM0Jx/sEhbIHu2tFT2j1Nzi61TJhl7DJ0fkt
nMwmj2ZIMDOPHQOUondgV8EyQ0u5gEa3ms13aqpDfNrxunCV3DejtZ0ozS8ZVwYaFGQqtYZTKUme
y0TBN7AlmbBDwT4YjFhv9eF6SvQfTZxt3aCuVyoiptB2+MeYTwhxcmHpleiO0tI72SNHMAe/Y2Lo
R2lJFCWybjGCu2idhuGvbJsYZj/DOPXlqSTKERqnogIT3Y9NeR9XzWuMgGM/OOmdbWnDoS1ltYkK
7WpIbqGmBG+aCM8ScwEsNie66/P8WI1WfazrnKGLkIlSU1ycWooCy6GZZq1GTsSo1ROklOrWtrTo
jTj6Oa1Tcz3k3rgdB07foYrTTTk9Cyf8BZVOa+tbGjq/SoI08GRQO+qnYaX4MYEO7fqofuONh5yK
eHZlViTN5O2jHRU4CeAawYitiBm1K1DFzFrrwSkeC8YWagbAVLrdOTtf618r+LwbW8MUgeqJ4AuT
naWtxDLtDzR6CRsf7gBnF0tPPGh2hsER8aEJlXYfElHLuR3pjznbIH3jnp6bu4vMHiGEVknK+s7B
hUfZJOO2DMiBihSFR0e/1RHMn0JnutK92NyRjNWZRXNyqnANebTbNBUH9Var2hWRMzBCKXv/b5Ms
kwiuBzj5BsZl4cOGjCZ0VEZLQ25wwVoV7gvCUsyZOj3vhnCMiMrVIpeCIo1nnN3OIT0qhJ6bTDPJ
WoK2ztlxGyLfdT4YzPiNHM8bzW0OTf2cuN6BvWq3pp5HhINOG1vzGKgqXiqb6KAwx7YvqJ5VZFeD
+KTgadvdTVjea3437ew5AzqN7fUUVsaaAlv0TAGrXEmPoFf9pyDkdhEze6xwbZJQT5wUYJxFESTr
BO2B4M80FNJ5p7d+NC5D9v0H362nneG9SDPYNW7aHsuM/Y+qm6U1w1aMEQpvErXXAwwl0+yfy6iB
gSn5KfQs34mwR4zoNrsy5u8SkXZsUzieHkXCOnZXYavhEs9L1K+j3A4DJ6w0Rjfj0iWReB5CYbPQ
HK00kys5SwlNPf5RCFCiDQl5Y5WiiY/3Zq87i67HH2W0Wb01GpuAlOIhqoI7j6MM5c1gqQKNMNV2
7vgTbpw07T6yKIiV9l5o664nfzk0T1ne/EmMYU7SpRVtDd6NmwVL2c7SfCfBFVN5Lsl1wSa143Ld
Ww2irvRfpCZwiSJZ6i2gtxyyRWcdlQVyyGMeWMgo2Y+NhnF7mNgFugfKqsUSgzS9RBTmPVnljTp3
Ro0OPkEKXkYWMNfRphCEPsvOzHsPIzbvdHL5IknW7iy8U2ygjVXij3M+QnQOhISz3YX2plVr29PQ
dU/trRnkYjOlqI2K1Hhq/fZl+h/Ozmy5bWTLol+EiMSYwCsJgqOowbIt+wVhWzbmITEDX98L7peS
5JCi++FW3KqKMkgQyDx5zt5r62hwi5mdfqnZoIgbDQZVXZesFT63jRzr7o5wyENrgE9dlySNri1S
0Gcx19+jKLp3IL2d2vwnvTFiUhwdWql9bQvjooBF+jTfR19PiYRarmrOd1KlddD2bPyJnBYGk/Iz
fEbJZmj158Yj1rTPXej/9aeGnvDWbciKDtkIeJhp51W8VQQF/+hBNDmiv3cc4zKVWRmASz9lsCJ9
ZM0L7t/oHloNpEz0nCLSEN5xOttFieFsJ9ep6RdgFNZ6N4JzaXp3QrO+VqOEe0eLrW4VojtNAm4g
XVCSq5o7Mw9fqi5OTxZP4mTAfHCsb/MRinwr6qewQoUtC+9u1lUw45TYlHaFcBarRqTdaSP1wKwS
bNsJxUftWJ9bF3uXhBXhawvKUesUpnF/kGazc7PublxAdhSObPalDjdBdlQPM1IABAAOSs4j2nlq
cXRVbhqFqNaTFkkwPPkwTm7sRHw3vdLZxpqRbegpomPA6RWZ0WF0KFundKjhcKMJCEtPbJUZcXKu
bobCSYOK7R/MOWtwBUU7qJGygJfHl8FCogddGQM/DoYGD6/IJK3lCGm66CtgrONvK27jrdeIP2lF
KQdbinatYbGXLc9tQfCKyXPHa4gfQEQXqV17mX8iXbbbSJeEPoGItVN5vu0tcLrZGC++Xq4weWHc
Ni37hEYRuIVafyecqt04Nu9zWOIsMih6NVbXXZfa5xCFPUsh6k9wLMNNsVjTFqTVlaqn8hO6eluT
yYeAv74bCtqaaK18kPUTuiQNYSpdP9tehsCd+9g33ScZEzCsIWfbV254VxQEQLtNMm9VHFEO2DDr
tRz4rW71rDcc70AOnDQlgha1esCkcB/DZdoMdvXNrVdhvjtS+0asq2RUrck6U+PcWchno14nC5Az
E/Jmq9jSPLaCvE6MQwG+HLpJ8ik12wd9kRp2jey51DsqT5d+zmLEzOnDFYOaW9G5s7dymnrfjA2N
qCSH1k/MEKrtBrGDtIEZJ603HcjePFgUpASPOhsJrJX5k6sNe/yB1HY8Q2SOG/MhysvxnOucsDJD
X+OebpKpLQ99sugfHLiMtWvx8uhpraNTC1IbWok3s1P+xJLRjwgDI0ufQzD4RroeG3rL2/YdHl4E
QP4869WOm3LkaG4EalQLd79jI1y3kzojt8AD9axmYzjMzKjo/tSbhYbiQ1yinMm/Qw/tfI2H7YNz
8+tO7codxfIO041OLSSUVxNZiVlhFkkSBr3ZWD4fcmPpjXfTNoCAEhxom76qP4kC3uP7p9Q3ffH1
wqTlrroGCCbMG18eDsnqNsMq6cLA0pcksPrlR1h3Lv2Zud4UeoOKsGpIQ02b4YpS6FPtqfoW3hU9
bu8mdCZ1aOFV7L1e+6SFS3RAD+GPLOl7Cctgw0bYb7JeTw+zGX7S2JmvSyejyzCjIKl/6drMsKUn
cBOZok+vneZm3qNdYo3mhLOj+MLcgvBunxowhN//5m96YHxxHOB8bcQdqF1etaWmnokbGBQvyIvu
KMrmiYHrvOvc7mJr6e+lK/sPfuI3fT2Uo8jCeDwBcplvyK9oDPok6i03iGO42HOXlH7iNh9IJ9af
68U7wAGfxx8lOC0YNHyvvlXU6AmV7AoZG8JPBqYsGvE9cS+9//7d+8eXwcGN8c0DCwoG4ZUkBn29
yvQud4NwsglhmsCTD3X/wZf5i5x4+W1QADPyh0qBZfaNToHpGaBfjqsBEehmAEhyQydLXucMpfwo
2UC8jG1FiojtfBVletkDXZD0plSeBUgGfABdKlhdQ7EtTEZNRcJWBHr+F8XHtKdB03zxiBxnbIXw
P8HHdxBdfBCT5Z0Kj1G3rQeWmKvbJvPGj148+Wa5WgEXzPnR8GHLfSMqpppVYS0Mi+AXkj5SFX9y
6in2myTsr032zSta+8jj9G1uhxNqh/g2rYsfYT4fZjnco+BgDwfAGBSyueGVzQ9RzMyyn0AhVRrf
CRnFliMqHqpKJlu3FD+YMUEZl0SAlNZhyggIFQ5OH5W7y66bGELrtTAfGi+0/WHIP03tjOihojFp
R7ywzFMf0tTO6KOQhdOOpAqFJTuOu1S9L3NcNbQ78yNVHImoYRYdwQAvOJGG30Nf26cknUvfipH4
DpFXfRtA/fjU3Rx6DNrBGWGBtJX2GJcMf0227ypyxozFfu6htRcij4JJdxYIQdWxsaJqVxZmQ3CD
4hwot3NszaeETEMv16wnZdcHy/AextSsroiHrugeogOalH5ny8UieIiiTWb1Ti1OAa2PDNJ60MNT
0ra/nOiEzL18HJV+1jzKJzvihIZnnRvXNPJTkbgFFEZC/4SmPRj9cJFhDVmv6/ZW49mB5amfrqvi
PW2nahXOEghcxcOdVMn3qWifliWT54VeHOkprbkzSz3dWpRK22TK012upHZG9GZtzLX85CSnVj7g
92ESzxxutbMbg241WRCOifU1bZrmJrXKp94m4Rj7m3aw0sb3Rje66dF0BJHIY8aN0tuyaleoKlaI
WNvvJZXHVcj4m2oWgY6Q5JYpbCM6tUu6S0cUA9Ua2NLRgzaIaszstqVOCR+LDDVWWvYoSQqH2FdP
uLejKq+0H86cSULU5csObNFwjsI06NzS3hmVS15Nqkc/GnmOXXejQ2a+d+rip1Ow5Gv1NNzYxthf
sp7s8RzR19FwWg1xxBBiktCK7RJVZGQXQ/UZntZd2PchXi7CN8AkCT+pLBcUPXkAWmfspKzMu6mk
th4ar30cl4y04hAT21w8LGjk+ar7kdHvyarg20998rlPMuU7ttwB9R0OfHRr1+MJ28vQSnfhwj4o
PWKVw6i+U6IYTpxIu0FGt7JGwKFPFkkoMkQiRgQAD/unpiJB1HXdwKm66lo4tMrar0jt468DuvHT
MFZHmlm0nktZHpB1FTs8rLfUccXXqHEJRjKyXVIm7U4rtPje7BnT6t5XXdTpIbRqBAfWQmBW7OVn
sj+H0ja+eNiAXE7OSHq/DElE4gDAJI80lKQhrSFv9TZYHHuvZ+O87RpjJsOqxBJkfuNETupVaJsH
WpvpTmjpAvdJuoGMou8tRrhTL+JgEmaBq1CKzSjcCiaWxNacmhgNtLwKKJUIeFJ1tE9b7CL4GMnj
aDxzX4zJDdIw3gJZDnwjYeycKaz9ruZPSpe0eKyz5Tq4zXzQlnA8xuA3xzbMLzV26o1ZGPZhrF13
m0YoyA1zWMdFhADoDuuX1Y8qGKBWriYufZdmy6kVNCcqD8U5XrmpSOa7tiS2CPdCv1PReFS6mV+8
avSgY5lr5xqyDWwZCx+f+O1MBKwO1QLlyGM1apbEOtDieQzH/r7K8d/HODI3nhsGnlnXm4iD3gaN
c3sABmX6hhKfi9qNDx7r1txhsa/m7slsyWajFJiZLeCkrAwC4w0OSHbuDXe9ukmN+yUZEORwhs+K
huN9ZsUBa858oCqfOZck8nYey+xqDhXHmqi2oMRLLIjMRdK82kyYey+VF+/rOE6PTcmCHIIS1Iv5
hBD8VuvS+KbqlHkVlroo6+iVOMJDwi5o+K9ZgjO96cosv01G4IiWhC6R7dAh83A5XfFJxn+mXJGe
Ki1aXmjyeLsyTAhT9cMV48FopNjWrgRHW/JUR+lHhNg3UCxkA+z7uAyok4QrX5N5FNiXFK+kCvK0
mqkfmxlygeX6kdBY+DIWyjrVt05G+KkyGKR32zGKl1NKSIM3i8P7lc5fnfd/i5C/n8ZGtWuj6CJs
aS3d/zO/jJXdeJY9qGDETEZsjtjUi/HbC/VnmSYnraQL5ijmc2atx7ShnYhRl3sbDYAN6rH9Mazj
dlbtRnvKwuZXNoefunqkjxTbD/R+4GU2McxN4n+L+usUStcXuvbJwwzI11e/3Xh56mKDE6aszlk3
Ie0z6XpKCyNXkz2JpPqRrUka4qujYms7pxAIGKk92XIIqRg43yqW06IHF9WRHNM9w/99jtv00V3i
FrxddMp0pBTv37PXc9jXt+zVxIlQl66rHXQn03pinUzKBc760Z2q4m/vX+kNVuXvpVachA0ygcfm
1fkFfxia2bJUQRzJX7QzSaqU3B5qHX9w3IRIXqJtjIwwloF+8EjD8P0PsH6V108HSB5gYGA7LPs1
WaVliuEtSaQIKEPlUiKjXNVmPwrNvNcc3pFBj6ACRI8Orq33r/y61Oebww5dZ8/ShD352p8AuUkh
KGqqgFE+ktxWHNm6toyWquP7F9L/8R0tDhOCJG5iNSkcX74B7E8Nzk1VBaS93qpm/kyS8LfKHqaN
SBx2W3KCVK16Ii2Ic4mS+24VrYZLReC8d0U36qsZ92JOY/pctvYdvg531cDM2/c/p/GPO2KD5YUF
rK8cjNdkohpzMs+dLANHtncGtmKrSRlkps3BLVdxmiWaCwKBja4luzaKIUSQZkt6GRJFaETfJs2d
jzhXdwI9LF/lp50Uiz8v2Ximn5cXpnHfRHAf2jSajpzLLUvfvf8N3txpGy8P/2NsLEi3cN1XT3NT
5nXUeTOUiabVd52TP0flKsipnNNE4oOP72aml1ZYdwvmtTs3ja+9t7JSyJa0f5Aoi0W6UM6BYBDj
Vkamzlm93qMH/fCZeH18Xj/pynDx6Jg5OOTW081/VkXAJ0pYKfONXBcnu7Ur0oFsK9BbFqG1r5SN
d1PWUHf1XxWddGSOzp55MXkYqIVXxKbA0e6Q3Rv6kxOe3r+Pr0+n//vh8IYgE+eA+vqlrCmDuhBN
JVIMTh2oHpmdTsPX9y/yZsD/94dCX7fieqT15sdy9SjNOGajnVqVZe7UP89hjIyjCO/aLP7d2dq+
npPbCHXVaIERqdX08MFHeO1MWT8C8GDTWun4aBtf7U16Qt+RNbEPkKkY916PBNpz6eHXITu61eYo
weRd0rXEK7ooRydiQz946d7Y7taPwJiLHhJMt/WY/vJBSAuHPKhx6QM5m/fW3MK2qdZyYozOTWvl
dBcFLUNzSfx8TgloaAZ7bxdfpTlnH7w9b2wNfz+Kp5u0CnDfEdnz8qOIEdSKQdUXlMlIIOXcgSjI
qokoBlHsp077aXg4tlq4KEIndTJOzObCEexAY/w+tYAA6mSF6mvgbQwToyJIsVpl2T1EgX2j1I5h
84DMUH7IBjP4YP/dRNYPTqCDR8NZMOx87eUjnLZIlJ3yJMGiOMZLyW0jXlHFAlnuUt0o3SNk3UO8
2cdnwgp727zRIp619x+nf7w2/JLCAo0GjvQN2a3zGo2OgdUFYLGICiGomdn4/+cSqGF0529590oe
1Eu6BaXA15Dmw88MrmfXWh+kQK/P/KubyaPoYm4BpWXYr0FroyaVrbduE9hWceMmabsxJuNShsWx
mdrd4AwXEJcf7MXrx351zTU8iim6Y7EavN6LM8I32XqoAvqM+UpVPacIBc3EY7xN0Pz/+RayN6Dj
odsNp/011KButGzCO9IG6VT+0dTyGbV7+sGT8Pb7gJ8kxuZvReO8iYSwRy1OCmrQwIGjBLA1DQrm
Nhsq8cgX/ex9ELDy9ifjcuwmYPUdm57iq6ciJvWRA78GOSRzf7STfU4ab8tJa5cghl1785B9dLAE
799ITF5vfjbdRlqECQrJGpSIdZP7zyamROoV6NTrAPQQs4EwnS9jaSl/ApWhk8B4RjNzKaIwD0bJ
/H3w3J2ZZ8shLfMJKpQTH5gui/2S4TMogGpVxrBshl464HzHBwyCVP5Jnp0b6JqyzTkeJ5G+a8O2
ODCDDCbL0B51hOHEG0lOdqXni7ATt42XL0dy+J7ToWluexlum464zyL0qmuKp9LTmKLMtQXmsY+2
BY2l+yrS0Qhpn7UsdO6XqbIYPYYPE4MEn+Dw0a9Iut1GEYo48iIDs69JlZznoNe7/WSX5XnqU/eo
CQbdkEB9K9LC+1DG/amby0dUr495ZOwqfkGS+kxaI00YX/p4OHuFJW7cKtFvvB4r1BJPzs/F1p7N
ziB/y6MwDN1838QRKJxQMjpVmhkMHddJ9PhprGgvzKN7mxUCm7HX1IeodbGYizgK9HmZtlHLkTsa
ofDx+TbNKNBTdLTljFxTfr7E66TJ5rxrq/1flXBrO5vWcB9o1oyn1NNWTjYz94EqcHVrkp0DXkMN
V+aKphP+GCzLd6hZswISo2z4bZyY3aFo0cGZIVG1GCyCWouREoya2DULEZ20C1b4A80M2j5T1Vvb
heaPz9SO3CkAGltKt4TWi+rIS02ZPAEXbEAHoUCMv0wWZprF9BhgZ0N8aIwgK2XFzQOyZbjdPWeZ
oLHYZcKKMEsto2dtD7RsS4f7No/D8slMJwZw6OYQmYPZEt5RRHl2mIkNHXW3vOpIsW57zXKQYxhP
wNe5ba5qAWQMjOzgPMz9Hlwx0dZf9ASv1tRHt6m2jncZiAGdKqpr7obXLEKy2dq5eaFVVohyX3QO
DqHU8MlOGWAnuRXwDf7woazvmKV0h4gsZJ/WjbiJUO8cTBcLeGs/LkunPZgL3tjGy76mudC3aPwM
X7fL+wpmclBzHi0HM7oTeaDmxNl2SInuJPuuM6ImQJ417coxxJLGoZIohlRteZuJyegMdaRj1t81
u/x75kWX1IoLUi5TYsbXwHQ36tJjb+Au69Fvj4txlon1+/0lZK3HX677SOJYO8BVs3vrb0KoYrgh
gPPqADVAuFt6W98INfx0e57M96/0j6UKBQTCDVTqfx3/L5cq3qemysDbB1Gu/gBc1XAdY+lxynrc
fBP0f3vtA7btG38sRz0KknUPAAmuQxV8eclMhoNKsRQEZpfnKELGB9Wt70lbr70ypsVQmkhD6bcW
aq+dpzGzrGP0gDOjcLoex9L4yLj6dltCrAcYBtiQjTVdrnXUf9ZrQIyeighXC3QXCqA3hz/r9toj
cGrm6gMV/j8uRc+HspmjDa2o1zv6GBYluH+MIazrT3JG0DiYjBUyzP7G0/s/LZFZfO6XjxGHVbZR
4BW0MeA/v/xetXTqlj0gCVoyCzdJVX9OwT/vpF1EqzKQnFa92ZSRrA/CGf3Y7kQwliN9HabxTej8
tMwSWzL6LEhGubkr6+/V5OgH5oxMFsaZCc6gmrNnZd/tMe9OyMxGP+9y5vHk45p54hLv6LWb2CkX
cGmYA/MEm4oYlEaYo/69xjrnmi1d4Jjm+JJXEOCK7o/Skud5hsqVOYyftPiuSkl2n4gpsSI+E45r
X5/T0G9M9c3I8I6Pcb3442j4tO4wvZWaCIhx24jG/pnVVRQMBbp5DKobOFs00cU3wNzPM+cK1mZ9
DArRnjTIaTsodve1JB5AkNjqOF3QTamxycycEk/Fv/vUuS0ipMZTV3uXxbQPavIdoDwBKkEHPUoi
t25WOIFQyMeiuIfMmFq7uEaI4sVZs0Us4QOfzY6dO2rALOoD8pX6ZkxKIOGRvCB+Qp5HW2RH0gKq
XZ7Gg2l9MTJ0KMIhLBhqpOCkUwBDjHPnlHfjN1U7RtAKC51aIp1j0eDcY+3/Kidi3PIMEbQb7XiZ
ks91G6ec6OvnWY+MQxmH+dZJ6VsUTMgr8ZCOUXpoJtKx+xrdv5dV6YkKBfYaLa9Mj8uDplu/Otbe
i6XKzP+md0p7ZDRy0cjYuNpOnfulGG5K0+EVUqZ2Bfr/6EYorkLpGH4s/dmwI7zGpMXbD7qU7TGp
zGe3h55dO3ShCfdifQeKmUeMh9J2ci9GM/+0Ct3lbTEejdrKsEwqWqJSkicURafIRlaN7D/zhzm1
fBlWGyf6id6zg1NZ33fUP2ejHY+thqNTuWTQFwwo/ai6dbEl+hQRM2YkZQWZkYIhkW1zn8zkLeEL
IpurtEzzaJbaA9OldfZ4ySYrvoyWTn7PQm2cSbo17Fjo6zn2cQMd5ocLr4beF6grckr1xdtXiVPs
RF8+Jh2a7BzmylEze/IlR523cNApAhL1hxWxCwbyw7MxUUGENtePk/LIaarft41xWPRIHSYFm0PT
PARuGd4lDY7pUSPjJ+OnuVHj8ifs9a8ekebXqhEcs9AF7OYEjZqd/84KtewSDGDIxM1DSeVUGoV9
4f3UNp3dFdtWTQr5Vo100NW8fT9rv9pZfc4RYtwSiQ2sICJ3+v0l6n/7OS+WKAwEePpoc4BKtmg5
vlyiQlMOrpW2WdBxrgYlyptMnlex1xcHJmRyjvMRy3ND/PsURcyvrZbsWsbQpaj4S2E/tLGNKjIj
rLxqC1RCcK1YzLRAVzEaVTfZzI1u3jj2BhHjd95w7nKrBcni/qI5zpC6bQ6WpmOBc+UF6WBNhrSj
jrVJ4LnGLdu0NrMmo/BupnlQZ1klT7Jz/2DM+OOkakdZyTCXNOcYB+tNRSI3/cgO72EDvyWdmXC6
8Rfk9/IcKdbasY6Km7o4DmOc76chZWg7ObdpMTzb9AWOi7k8au5gbAq3HA4DWKxr5P0RXbvVzLw6
T2FVHdoJdlOKmtycl/bgmcfY1OJr1X+j2/DFbuv2fpTapzDRAJq2qdyCa2CyMInMpwQPiqlvjyni
v0nPvOs0oRxEHmH4IA/mnaW1DF/ypLxNvJ+T91SazfeUqkx69XJ0IuPBBjx7FanhbnnLm8Atcvfe
iBlxWY7YVgjDb0MK78Uo9hZncR++z5VY7ey2nL15sxQck6u0aam98tu+1tz97EQ/xg7bOm58lrXO
rwc39RdGhDunzTuAjw1qWs8mhEa13s4bmB8X5oBmUWRrU3wApt0vN5GLU7k0xH6WjToVwg335JlV
Uh0tCKQfpGbYb7oZCFRwkWMzB1e1yqtePbEkM9mLbIAfLKpFpqsG30nQBo4DX80smp9Whw9Jxfyd
Vac2lbqDogDZR1hoTybv1x62TW5l3jYpW/R2YCnAgNY2wj2gmg37WRfzSldJf8qFijdd1DMOnaoH
eDjoxdryJEeTnCfUvics7941nRnmlcnjrGdPMXFfjIqhl+bW7TIwylsct8UnUiR+a+I4GeaJKK7M
EsdRK7UjsrdNLC19g2kMYGA13YZt7DxW1rL1qvrSWRwSZMbMlwE3q8PMufCDFeB1w5cmAHMOer1i
7TO+8bsljZPFOa62AJfJj05V31d1UWWxxtVUNkcshU/T+KvMHOljEp1QwY8WS0DD4NDL2X+Tbufm
hJoRpkY73fuIRfn616b1YhIJTW2M7IAicf33/ykNw3lCq7kaQdjSbscGftXEz/DBMmi+noRwFbIP
qMJBE2IxfB0fsOJPe1nDgiAmhaHkKsrrUIaCoqsfifj5Eengdo3eA9NXNN5Jm7UtwWodA+Y5PXiF
6qG6duYtLdFyO5F4tqOr9N0dRvvgpYAdunKsYWz3AnNIXt5LtyFD15uOUVxzBmyrmNFwnjKR9xr0
GaMNsJ925QavdfeJOdRFR1X7xR5X4Ux+NQosI1Eofhhe3l9lXH1wPnh9IlnvBXBNMoMs7scbs+Ui
c6PM3Bafau3FmyxL8BjDG3NAVPB/6pIX4qnVh48w5/+4LGcS0Cg6lyUP41XPpp1qdqJy5oXJmXYA
RMLW3DnufjTqeB8PqF1UFd2aFFkf/Phv9aV0FC0LfsD6hNkYNV4+YpNMl6kLEfcgeCXTu4GKV3b5
dDGHGfydlZ7nUMldzYDJKtxfYZt+wc/SbyOTZhGIBGPbuAnrdjifYgQE6CWWYee1rrNZzPvChD/M
TMg+NsBcUJh+yBJ7Y8zkU9PaRX7IGZyT3asXxHAVsjABfNwEHgpdJTrDstQObryiEASs/dpDMj3M
8W7OnJNlRuzPaMOH+hE4UHaUYuTYj4cCvIPrHEwmfCDJf1tlGB5bJYZTW8wb9oH8OBrZPShyPDZG
Mm7M8DMUR7Gx1xdm0qdT2RlIkbSYw+SIpyzWtiulBL1IustK9V2bKJhiq/nROiFXX0Lpx4X2o2ek
c1Ea7hpiz0umc4skn7WBHzOBwqRyyQ8EzgwHp0aJiK+oPw7pUxc1+TnLWuknw5RuoyG+mEal3SDi
uB16LEKop86RdLX9Ynu0VYpx3MCn4S1Drb1B7/8rwSG2rQr5nNT2FTDoAIVFZ5s2KBUX0R/rcCWb
9OqXMypgjtnwVKEr2qPl3eez8bVYPHIj5DycFolR2EmmvZ5o6pDm1yx5TAWhe8gnOMQ3k//+cu28
Wa5XdhuTUOo1sWapv3pNJjAa+uzGTmBPZr2d57nlxFJ/91Isv6wSjzkK7JPuAiKIQ8WUoZ1SROra
/EDzYTfjh9uHeW9sSzarPUjTLrFOQqu+dbCtN87wWAo8C9KGpW+ncPhQNM8HEmo2jZh8JCze2Zwm
1CY66rlpMs3LgHhcN8zivCh9YCg+dv6gAPbnvTufDD2a99oY4rTKGNDLMop8i3vFLPEsKoOVzCSs
Niuto0kh7ajI2OqK7JtFQzs0YnyzErhr2DDkji31czPa3ztQ6Tuz79pDY4Y2sh7mjcAN+yBxph+T
1jYXaMlR3bmPihJvo0K5hkx0/XkcwzB4/7f4qxD5b+1MuwL2MDsGGhqk6a879mNX42yy+C2UNtOS
apb5pqWt58v1CC4ZHJxjVCEF0jJWMTWfdKRxpT7aZ7cp7fPSe1/AlJ1G/IZzzrkcTRDIxhDYzuJM
8pzERmAMWntsgXEcMMkep6SLLzRfHX9YDIUmJHWudcvdfv97vd0Myag20SNCxoKMa796xGhJK7HU
ygniziqRiC8/8Qbi1XYBbsQcT8TgkT4ooCCN0Sw+qEfePt+w4Wx01Ex4Vxf+uk38Z783ndHKpwWw
+ZyjOM/HfZ9RKiXK8vWpvqwayQ/eqH9eEG2Bh6paClp+Ly8YKvx6c84F+xyFgVYm9RUfItlVNt4r
RNKnj0LS/nlBpB10u/jvWbNfXjArXdPqRsTPIKyPrskBuhiseWOSJ60GZQGjwPb3/i+6foeXDyot
Rnp+IA3APlJMvbyk4t+Mps0l+8Gjt0hNsuFn/2gj/ddV+NnW3ZsN6U0Xz50izR7sQmI5iJ6aImWp
deicvP9V3j6ciGJMQBAuL5z1JkyNtAfCMtKKryJM0i89SiURcx7S9dso6xKGE5ysp/Saa+OX96/8
j98NoCC9SF4N/W3b1J3Ihg5zfOZWpS7AfKdNOFoWrqjI23dC7OoFysj7l3zdrARObQNEpVuJnwEd
lPHyd5vMKZ4ZNDjBiDZ0tGZIU6urfaQPEzbNB2N2HrN/PCbAalaGOSU30oeXl6sS2+iK0HSC3DFi
fPtgslYk2awy99Cmg3MFpT+uT9Ail1tcggNdAuIw3Dr6KmCCAtlyf7Eik+jhzB7Q/Xw5025hIC+I
cSDyB+uJk2bqYi/1T72mrzwKo75knWnjvC5L4kTqr51h3eTYnu4yQ1SnsPDxqOlILBQ5K6O9KtgH
7+rS0SuaaPAPA2lku5EH3BcGbVKtRBtgmIh5Rr18ZofOgpCxi+/KhNkNdsctbsFmk4sJAR1EMDOj
njVYwjdGZ92XPeL0Cv3HzinUztDUJ+YXBrruXviE6/WYSPsj3SQdJBQ6zbqvUKbK8c5c/1KFAKLL
2oAjA6NdVgDCKC44TDrHxhj54IlGno5WQvLJo9s5i8CYQQ+WadE8yrr5Aa4WY40RozpsW2NvK0ph
YT0zdNHpJoD8UIOnHdJD2Rq3rV5dasPu93nc5mAEPPtmHjwAljP2YG7e7TTVVKR0DTcrK/L8t5Ae
UmsgaEGXdGAp5cfFDHdx1TeYkmE5S0Y5QQcxI4tSB2BQcXEnZk+pXOdSnERnk/WiJMZq29XwZWrA
deFYicCN740e4aJmdkzMsEhv22a8M8zeV1l9Zkg7+3/L6qpNvmnG3Gzqdgx3uHcBK9DOilR9EZO8
09rZQqUq0lMSwcHHDsmOMxfaDkpECHjd0HdDLh6FHT3NWI12AFNuyeP5VZl/pBymi54pZ7sUSm3I
Bo2UCQ7FwmKfRPLebYwySNcGPDOmGE2u/miXa+8dYdzBa9P9kvIHdiWtJ0XKwd4uGfMuTnaA1Xhx
mlAEWstbF4Pu2aKbSq6udTMtjXOAJnXX99Z8o3IejxZqC2bWXdsDdiHxijo68/RgHEwtiJN8DMzQ
QsVlU8YOJETjTnsKEcsdsVE+ImfTj2HB76OMfZ45atPivDzP/eee8bKfZfXg5zIRlyZ0v8yEKJ+B
D4a+kWBpbxSuzEJN8adyHs29kZQ/RZzd6e0UPmaPOBvbceuEo71fFFZ4l/reUC2wPQZfZ6XhcXbj
8j4h/HSbl2VxR3QAkQpaklvHcmFSm8T26MsotnwBlGuoOMlUeVHc2GNzSTwCXiBoOSc4+eOmS82T
HZu/+SfhjaaPLBbutsa1RAZ67u0JSMKsC5aTLhOnx6Ku+pvOXPzcHD4nEw79oXR/970hH8iV2mu9
OE9qGg8xg2pggucCd//fF8ntiBJTaahjpPC6oDIXbc+EgrIfQOk2bORjby/Ooas0UjKcGbpmglYo
avHQ5xzG8QXgdMgsBOPFwHgrj88ZF7paljrEUFT4Y3C/zIZW7Zjjp7uqEPcVJakv7Sy/SYr2hHlH
fEEE+l0uHQL1rLF9c4oYBDfEB3lFrH+OnX29WnjLuXI2WkgRURUWIOWEy5v5ou061Zk71UV3tRic
HWmJD/mMot3VgK9yx56SZPofxs4sOXJkS89baat3XGEe2vrehwjEHAxGkEwmM19gzKEwwwE4AAfw
pB1oBdqEZDLTk9ZQvSN9YJX6Vma2ZcmsLIpzkhGA+/Fz/v/7qdbLpN7CiAh9M6ErV2jnnA7Mrsk3
iyhhn8wcrSrHOKSSrkjEQGcXz/ne7D1t1RoEGGnFOtWLB3weG8Y11akaunSVBDDQ6Ol2NKaJWrLs
Q5QZdhiXutgaRcD9kY6wKceSaJsMj1VMTkpu9C8DuswjY9wlEDfVN1Y+k1xs23di4aqQRs1hEIQ0
vNZdDfJsg2DiBXJys6Z/xGl4oEPSx+6DUymEziXC5HJizTaZJbSho9U64WUjtls1QZW0O5oipk2r
yfScUIGhfElxqBgEXkFJKAkCnk2i2IM8BHb7RKKmvx5t+VhLPhpPUA19W1vjjS3xkTM4Sivm9AKk
eUrzvss8yIQjV1Dq0H0bDfs+zqwdEVDE4uXjdWLSK91mOEGcG/l71sjO7GuDwPk2ifzi5C9GZpqH
eSx3YnRKLAMBvgFBy9i2xwbgTL/VkTiQXAFEBg9qPX2JaoCEZAhkYTHiMnqsKF+eQUY0GzSYhHzi
t06iR2G32uuicmDWClxjINytbvGROOmzbkDvihp0Hgr5hye9DQZIRnn6sEkIceHDFq+/Ez9iecAJ
QqsWLU/zZebAvmlg9GyyJjsP8CChETITIcP0lZ1Jfy6iaV3ktb4lUG1aq8n2oECM1eJGIgp8Lmil
ty3/RtqcLYPGRsLrtPVn451byA8yB3zTXidzbkK70rx10nQ7p6tbmAdDeZZzch5q58Yc3QchyeI+
+dWGA4vOWhV/Kk292pqjikNax+U66T8K22r2LaFjq1knnGjuXvxy2KqSvwi1BO19rsq39spUshHV
fu6vpiGDU0CUlmF3X8zGAW5Zckm73rgL9Hib58EWKmq8hUqBkFpjKKDBaMmILrizvSo4qQxN/rL2
+xNP4DQCh8xq2jYywqU9F8aDpjqaxUx6Qj/SnTASVYGFh2byk8tGvp0SCqQCxRqnaRRNvrOnpz6v
0UI82nnxaM92e0oN5loSiOoqpcvE/s6CK0oaR/OvxVcFwvfSeO7L5OafJlAsn9lWngPAw++kkiuI
UmAQs+B9lgpj587LGLhsSZmYjPLWch0z3da5wGu2DZzHodtDBa2mqAUH9Fk4nfVBVPIFd3t0w8bV
XwgqJNLe38Zgt25T4h4xIdvhIAqEFpDpaFeB9ukBeSF5H3Z+MDthibEGfw7YnCAp+ys+NETLDDNZ
1LThnDTtGRRoGRL5HBYItHfuAGvVHyQm8bnv7pmUBqdshD2kOYxoaLIir2nalf3CNe0cZMvQQ5ju
o7IZ+yfCmq6qvQXdJ6OYoyMTykufoGIpa/f1Nqop+Vil17bGEQYv0TnpU/ZlcIKXBp88g9sBslCN
eavfgyrMziB9DpCQwGxXCoRr3+SrCYLyCqvTTF6Rq+2IMLq6unLOXVy/9/1jSzBCyDXbAc1CqDky
tV5BxbVOsunPktYJHXkWSULqHrIIwJtwr1U0nE2GD2FcOdlHwkb71t74qtW3JWl/q7xpMqIZDZLq
JhF2+L7g2B1Zx8y902CudyKGVO2QXy1PnRLLHkmIYjxWMU4N7uUIPCwF73Ka0hweCL0BBEsgYAnT
RuTE0k8Ox0NGN1r47gjPg4Kzauo9a6jJoN0Ie/XU91b82MPDfFvPwQyheoq0uzIPdkHdc7tTTvm9
90AT8cnjtmtbT67zRKNGwNzhWcA8cTHuYCAMm0r3V6DXvJCMuBQ3YoEQJ5pWaA2mMr3TrOyDVVKM
cjmnnA90ALtdeUbn6mMVDb2Gna+bFXuJ60M3YL0wFDNbRvubSvr5ueDyYuTcOZBBjedctePJdSoW
7SAigqvy3E2RVS8wbtDuxgHtvCghqGu0vFUXRfsxlfVFmkO7z6VgYF08sd0/zlWlwjZnE2pzli+g
Ne8miRSNnh4xrBXLaG498v9pPUh7Vbm9sSpSmyQws/fDrFGwPC3rKKf3S8mdVVR5QkVP0dyj4BhB
ynSJ/VXUwbOtkOIbMt8kWJ+uZc9AMkdGU5tRdoq5XYt13RTVzijLE3Kfu0HZnyqPa62zGsjHTBxC
24IHnc9lip9XMrVeFs3E4qmxxYdSJV/H2fFAew7TNjeCdWCpFZkfDmWZ9RQU8lT0XKqFouGmqFGp
OU4cYA+mEwwHZjmFLzdGKQ9ejfZS9jTY4/m9k0HdgzuEE7iPXwzxqGRc7eoCiIRleW1okbqwnWP8
uVpmAL6qyOEgr51qC8ph2xkdaXVgfIrkgl6x5taacC4uIH3bEd5xZoSV94t4b3brc6ymJYLug1vJ
5OICKDwOvcUxSFDaOrL5NXbd6xT1zqajQbMa69ylLP+6QJF2kwRGXfSxzomkGw7EQ2joAHmdU9VN
BxcWW76UdHHJd/f9UUZApaoWw2A7dCT+yasVkeU5NOr284P5Dx4BTuasrvjj8bTYaLuXk/uf2lTu
kHGCS5yl9Zdi6rJe3BZQNoP0jR8pxIxB/ILpNwhJaSsTv8K3Wf/Fcf3HRggjMRddN2wJb+EPfPsb
CM+uKM0TMHnDzmxHDFJzXYVe27H8Rzt3sZLp48qqXn/+lzOy+qFLAKufThn/JGLsH+ZDsjRjgXhO
33Kqp5ayk/E0z+CWlGOpjQXwCt09tuTBdlERLGExanKal4irutE3OmL001gUdO2T0oI5ZD6XJmad
yErifdZb5qpNPhKpfecOGI7aYroxmW1DgB/Jts8uTSsQgUZNmEZWvNaMzLpFafTV8OKt3cwTHf44
XaWEL7a+Mn+dgFnHRZk9u+X4rFc9NDzTUg9pnYoDPe54x1HioHdF/+BI7XNhBYzmB/lSR1H+YJn9
hwrt4dAO780ILBr64Hljicba2nqRbxuzmsMA6u+eNO3gHcSgPHyKk8Yls6dgZ4TeH9SVvpq73KbV
4Ny1PrraHK/hSvj1XsoiCFWmJCi5eFzjqwexh/x7FzsR3O6IuE7ARedENt7F9BeKq4ZCTwj2VH1E
larUdBL2ilapdi6qbCZh6glfZ3MqoQqRlxTtVJDz1LvZr5bktku16WIy1wtNSfGBie+5kOI9mWQX
yRH9ls/TYQ6ym27P8tpXySGwElYsv380E3PadopjlKl1FwPr1AEqRMxMK8+2hRfFWzkCihzqckYn
M9ihQ0lBTUJuIZh45dLidGyka7O31RjZPJfleFFRvGnLoQrrUh83y/ScOyjZRrX20nMyWY/AXiCf
u09BZlNYtvLDLJR1IGDqw6QZRJ4Ok71BZJytTEQ8oafXcCXTvWUX0c6x+27tNMwGsp7BKedWe8So
SYtnurlmqR3AEm2KdykLxJMzecba/CTaOH0/Aje5T7Txc0/WDE0yWh+z0o4AssQ6ccz31dAXZ8NU
1haeVHNyF3afM1NBtuxHe9ay6jQb7nQgzjP5fSlPTYeTWqxu0+zeVw73gBuxiiswOrMtJYcSIKVI
vp0dKEkfu+scWh1aF00O1cUZb4a6a6tB7QbfLbdBp037LC6rteszoamFFZ+ryTyjqTTuG9+AjtBr
zwb6sSNANHPtVbiMf37n/2DJxBKFRsilZ0N7HrTMIpr905oX26YkYC6Yt5mvR+uU/CJS8F4daybN
NNhMOpDoSbVbYzbuM8Hx8Of//I+9UFbZxRXK1oZS+Pv5sK9TcaUFTXmh44xXZfclZzCz7pSosEVN
Tz//137EAOM1whXpWMyGWcy+b73WusykW5jQSbSRdcoa/G1N5QVW6tJqAh6ewhneWg8u6ZgnY4re
dwFYbEaw42p06nozt4ho0JLVKzTr2ao20HEI/FqdpsdhEA/6upzsEYoR+3eHm8xycnVEi7Kbx2TY
uDagAtovTJNhgm3HND7lhCKAIpxvNpWLW3OWLYKahOWxB+LaH4q5pSrQGof+hfval/jGs44LjOcn
5SpTH37+/Pwe1vPtTAFpa4BgAkwM5Jvv/WEF+oeYkDsQpWOkn/zRW1cCAeboasVlCI00gLuYuohs
LO0Vmzr0OzBHa9X79YrkU5dNqg/V5I9rYmrfvPT3Tfk1ilP8BSUMkb5PSRxuywWcFJZ19NDlAL/s
yfxCgtWvyZRip6fpBz14Ns6cdJ9aoxufyPRAFgUjNewd584cHfuD7ASEz3rgx2eELdQw/CrwgyvQ
SR+lyPr38s5LiX5NAkccIpADodS8U9vMzzGRZ9dxIY5hEmZAg/PiPEFUCJXNtuvkiCRHr27emyo2
ViSsF+tJM8f9aPvq2NqvMznjBCnnxovtMAJtjb6/iwfpUqVXAOMHcVVjkF8I9aXV0jTpEXd/OJHK
hLGBxaUfjP6ALvBhquM2rHM73hXKhnJWNO1uQC+/clogCR6mExhe3dZUfnOdRWesjUF+dApQ7GVV
Ptru2F/AgUWrhui8nU/HcPYSGsfmyWnYLFXhFXByZggbJTUyR72zacb1yiDkkt1qDSX0xShtdQig
F24sEiSAq4Wp5sRbM3Hbo53i6qH7vyNjnteyz4/oU5xrVhtHzRrFYYAgkXlRdbRULUFROEwD/PHq
1SMjf9Dth6mPEJvmkRl2bWkRNwwYRlg2+lyb28jnhcv8XB7cxPM3eVgxm9vT79fCoBOvURb4q6LS
1ZEQD+OcxhXRD0XyjHmBmHKti44TMeOcRZtHLuXpmeMV/YXS+lwRd30iU51GtYXNdc6vkDXv4672
9+xU5Uo5iGQDk3iaocCYK4S3BtYVTq4jnmarPVG9i67Lzp7fv+AfAw1cOV0opgEthdU5CEU7/6w5
YHV751K5Kfg655RDFN02qU6W/YjkT6sUzJ3KuRNa/hgXwoLjNhjbJosfFZ1fZxbBynSTmxITwInS
+pKSoLH2BMkG02kK6KQEOHA3GnOZkqny7i9u8B91JXjQdMQVPAOMRr+fi9oYqdOujskOrKezHLoa
4jmGImRfiZ3e4xklq0eAXiniZz0n3NmLovIvlEjMDn+oNVHk4ImDfYXuAff3t1tO5mQuSUQl8d42
mry0MOMwDcZdD0x37ZsVdMrSBkvainVZrmhizAwNuKYqa6R7QlViVNSPzU4RKiucX2lVOPsyV/s5
IgMEUZ05wuSFcpOD7Qb6OObAX3Emdf4oQ7dCz1L4zsrVEnLVARCvwGc3G6F748Wir04exRkNdLxG
JDCvItoAqE6vcYqeNDb0w0AXt80VaHQ/o13d1LCF7JsIHJqgxQMwowlg4eABQ/PvQTLZB1uz7obZ
Yx4VN9ATnafRm464Qx5Y/WmcKxpJVfcrBOn5aCFLQwlfweHWHshCT/Yz1s6V2aqv9GG3U5PQv5gB
gswOCr1eInwtiYskiiMjB6h5jAbzFsSVeS5s/72Ws8IabT8dmDCeqXXv0UECB4yTm77wnD3G1Imh
TSFpiC2AXefFHxWtEcS/a9fEgkUFCbwnMx+VgZkqiXVYtQq87QCrHQHlsWiKcptofzkd/U9Ue0DP
STLE4QfoDYf9t1eH79FSkaM2bssMvGUZIRsnhT0klIoEJCfeFzlkyb7h98y77KtWwRRK55A2ExxJ
TtfD+yYGjGs49BsFvHQSwHFdFPxVrB9wPLSdM4BNzIA1BeW7Fv7wCHagt+29ioavupk7qziKH32Y
vHltbnsp4WL1qbPCmfdJSS7JZWm2incAE+O/qIa4+H+4NZBf4gE3YV5xGPO/N0VXA2220hwJ+alZ
uDskqXMVcQonscoMEgswI7hsr4+ajdXArq5YSnxailtb00kAqaDUKZsDvUv/oRnb7oEM+vveIbOm
FSXbXrDzjQY8soA0aQQDcugMBkba0R/saogzI9TWlSnHndAS8CxiCfTDER6b85JB1nED+s6xV504
zOj6Vo5FejG55/t8JPbPZuwaVV11cV2xPVga8uVqoVCJzp/YA8fywABNbLwWF6xtDQe7EKx0OSSk
9nVqxz1C2JcRqApdiOLsGWZ9wWut6C9r3iHrBQEoJvZLrQDi5btSEE8BsEe6Asllm6UbJxkeAmO+
DQ3+ayaXVGRI1VcEdFtbWRKp5iFHBFateU9kpJ/b2kOZ5E71NmdHK5B63hfdvNdN64hESyH1cXsc
3BJ2ltfdhIPlxuuqchNwba7p8aLMyjRG3JZ1X4iE9qOOwS7zOTxUwIbLY1lER4K4CGuDFrnPgEQ2
Rl4eG6TfMJz1O0tlq2CqnV0M0JsDss2gxM4OykrpFibt6yCHL4lVFASx2Hda1Hb76MGvOjR5ZlKj
xTsnelxerU5vLkM+rNUiI3KYAIRGghSsbfiDcYFgAIlrUP2ovQLgGJu4WgxDopGU9ca4oq30KcsJ
hMpidVaLmi9IBZYfFHrSBsfZLIh+fArbRr60ObkOaJjsHbNQYwZO0GU8mCj+V7plg8BPPiaRDyQS
JEaWXvsCpX3gTKy6c9BtqCS6R2nMR7ArG0CC46mrGOCMfZ7cBeKVF8LmoD46+HXHA6orrtKaWQev
o31W1rxYo5gr1V6/mV317OLWjiz7aNZwt2g229Dtt0YfDOvantLzEp+TZ4SOal6+Tgc3PWDm2Y6o
0UJNq3P609FVmeSeaUHDYTTK9DDLydpOe/M5x4Z4mHTYeXpqHczCvUsI9NxVkf0sIoNpU99R8acm
96Gf7hhUw5HyGcg0HtbjoAPTNJFds2ZIGW+LBW3zdsyLXHsJOTCuIuBpkTNkEsdLD8UEYlpO4hMD
ymIdqIC0pArqITjRmnx0mVYuAlSQW2WZ/Kp0/Rr440vszO8n5R1UP5m7ppy/IK6l4DXjxzZ4ncz0
rsNZ9M6x+kcvM8ujXcDELtvWPCroywaVFMea8whTTGoWEc9qLc2eXYlDx8/LjR/FNegQaI9yuFvW
8u9lX4XujLoppdomgwlTqGS3r1ySyxsrQVtf0J1nnvAXUrOlePj2BMP2AQXO40SL0fN7IRa447yF
yD8SHMHpBQ3fjgJy3QQa7MK7WHlEk+jj+ed/53+i3yT20dIRC6KTMn9I4G2xJ0dt0CrCkzpzX8R4
Ll1ioOITRDoyEJ38nUaao08W+0ZiHOk6UMaJN2XYbNEz0nDYAXR9z88AJVFxz05zxkwAuS7KQTuU
QfxBl0xXtH0SubtOdmQyed2qLrt1OaO4QRFDa/6xdMvXXAvWeC7XYqxem8LTSf6MrvTOZuD/fCWa
h3cO81m06u0J29rrOE9bmXugR2CDIwiFflwzjC0dCHB9Fd+bWXTt0ITuqjL3IQTaO81Xxhrl5Egd
C3l9yruO6UGOpY3e5ZaOBkxIKcKmf6T+17dxOrM0WNq80tQnaMh/ZXb6T64x0ug9DvMLkZc0oW/L
BcxjeoW+VG2zUu7noLiLxiDdGsSwDhBvwnYcfn+x/8vn8V/jr+L6+7Uk//FvvP9Z1FObxkn33bv/
2H0Vl9fyq/y35bv+46u+/Z5/PImS/376JXfp51ZI8Wv3/Vd983P51//47cLX7vWbdzZVl3bTrf/a
Tg9fZV90b78Df8fylf+/n/yXr28/5Wmqv/79l88gPbrlp8WpqH7541OHL3//hcncn+6K5ef/8cnl
mfj7L7/999/+z7//19/+x2//67f/+dv//vf/9sO3fn2V3d9/sYy/6aQ90WVAbcf9uXS41dflM/bf
Fv5HgIASPR410CK8rUTbJX//xTP+hjdooQOhQ8T1FPBNUvTLpxzvbwFYI3Rt8OiJl0bO+/+egm9e
yn++tP9S9eVVpFUn+W2+XT1cSmDaH6S6LGgc4M7ed1dTX2J4mXoy29AP2GdcXkSnJL/qqd1v65qz
appn8UmUlkKknJMIyqzw3ho5jcLr03bx0C7K5nF6cSFybLRA+Pu3d03CQRKekI3TqeiENeyO49aW
TgfgSU+j+UQMlB/raIhrhMSxSDiQEgKwdWAhzlVA1CaOvlOSQ8lum+6aZOBvald2mDqxoFkDTLE/
vXZ/PDF/fiLIPfpmHYXhC8cX3i0s/uUl8b6nfHhMyUq4BkyJguGjOxeYW8wdZumVVcvhfqEY3sa2
JW049ldejrsCqkqJcCyV9Mn9ivyS+V5vK+udO7msN03Tn4zBNX9/F8ym3HAELY+1mtqbbPJ8m0+Q
2WfbuVLYjtfArS62OZMFBTU9TBPXhwUhXsxc2kfO+us+TY1zYqAkZ4Y0X325dD2qBir78t3s3Mzv
yyJ7tnp8CXZlgxWSfG2aSrh8hNVgebB3KSo9fEMBmiOp77vBhpXPPltsYKjImx8ZR4b0NB9SAonQ
PyWPeu+tzQD+Qs8W9ghedlo7eR6Fhh1ZqySby8+t1u+ioSZkz3qt5xamTWtkZ6GPHNmyTykhU5cq
ow3BbtmsnQXg0Afzw9jGiBVKCh0KOGoZ7YyIhKnuHN+9PWh9fLQyJDiraWsz03yngJt0hr9IFUir
2Lq28O5AkXl3Myer08iyTOTfB/j8a3oWXF9xQuxZUu/HCoS8ubwOtjd6BzoVROYE430rVHsJoqBH
wj//Ws1aR2apiMJmeZ0z6klraPNNVLfJY9wQnlnQFKyHvrqrDDETpviA+NTbz3WmNi2hqmEHqyVk
s9QWiqCOUK8xzz39kQPQq+QgNCqov7hgjW8nWMsF63G96jR4bctkP/j+6DTrIJemBCGaRvulJ/WF
NI5EnmBeMRMhUCVBtAr0u/7w+wuduAUiGXMeiU/waULmtnF6e5glbTQjN81Nq0/TPoA73bdedi7K
NDvbbmW/Gy2I4F/HtMrUapAVgFIzhvBjpMld5JOH2yWF3UMaCbxTMGhgN8a38Qy9xZMRFf5ONq28
Hz7XIF/Pg+ZaBy9pb0YyB1dpLhlNXVytjHZoDm/vCsLkD3EisWnH0JtFSeTLPKuS/Ko4C45vF0ik
T0u3omw+eFQEZ6CpYt8HfrvndE/8wSBwm8+xvBdiMELyYlQYBNIJabn4G6I1rXck0yTACImiqLmo
sG/ktBZ57UVAQeOgQVmVpkhIua2tbOvxG10nST+2s/WzXB60mdK6Hgp9NxrWJSce7nlsNY+MitrD
rN0mz8I1LjF61gLjLfhokcPH848DVndDm+m10vyGRTChuIwnd60FmXNJ+K1iq0fQmcT5U2UGqMEl
K589jVf5dreSYx6fjHZigo8ql2bwA/cbkRt1ukkYEl96clj2FmsxDk3nENn6488vO+tbGAQbhgVM
ZLnuTGCL0De+u+rigewdD4HIes5MAeyhp03oYounBtsV5IFdB4GDpkubHRgFydLgcQdHhbwHwLKN
uqC7tabeh1k36J9ykkaOWumIOx1pwdmIhLyLStO+5LK88Eccyd21zoS0OtyOgXtBrZSaStK269D1
9v6hGaP5L+4rduDvNwL2XWT/ODY99l77e9wZrqSxQnTghVkqcelolndHlLKOWoJ8pcR1mru43fY+
Y89FuoQeIF/acTK6uK0fyjQdEDWbBNtwGA1LeERh0/o9IxfRuXCElR9qY+cchprgjyEl1sYMoq/e
gHhinWmV/ohZIEf5YhuPMZOIHbuztZ91ca+bIriWdnkmx9q8qmQEdpQQOdR6H0e2gAMxCfX9lMTw
mgwiuwbirUgI6eU9QkTnGFu1s33bj4w4OemAja/mchss79kyCK7mfGBkk1+RMcqTW7sP2RBY17cH
o/a+wFIU28yzkfoYk/7hbbW1EnXlnvPvUA66u365r0crm8O3P//tGXl7IDXwvkxZj/0e9V+m5/PH
3n0hxKw+GS6Kyrdn2FieZk1AOFcEfSureQFWJGFxF+0OpRkO1Fh2j3P+MRfJlSdbf3h7KB3EvVFW
Omh6G+MhQuGs9216XwTTbZn7nEaf/NjVJBvaqJnvoA3hEpWV/amvazgWWcdpWiCXtUt9OuaVw23l
iMfAL+pHyyboAdgVUfPLxwxZMNxIaHy8fbaP0ZamzGDWmsieq75pL3OVBe4RHjbtOr9gp04bdC6a
oX2IY9RLYtn50ax3IapoZjsGYqdtX9YMsn3SsfO2uZ/JDL66M26qTF3eNvahSft7SwQXZmbDk1fJ
MA8qkub6yFrHc6NdxbI2WF1JtoyeUYKgyEpDbDK0IwarYqwv7lUNb7of5lu7XA6Jyof7KghGTkmu
2sAzwPrsaXmYJFZyDdLkj4ecaqBpZlQoU9munCwfaXrB8moEuy1BJ/RpuX7oFPSh4/hEXi2b7Own
ry38L5WVwQNFRUYLSZxbHKvvZO+YW3S4IBR6qz+RjumvG5eWgYTCftUMBKLUIJ2HzESouF4i7t2T
y1N/Gv7jrbePdd6waNGN979/UlrHsbUrnBMAh+JleZgyDA7ahEmS0BX7oXA+qwb9tc5p8yiG7HOB
epiTE14EFAaX2v3kIx1dYTuM7xOCd6xQYRM5OjFju1nSAqZvW25Zpzteyx5VDLC3MFZpHtZRLnYt
BtHHyXpfE0WgmmcxD97d20uX+fFjliUeDobI/aKvia8xVkbkfPHqzjvolvtJQXK8SxGqgn4p+yML
Yc/PXPYv9NyvNZSHFcBk5PlVG5Mjob72synWdMMIqIEEIgt94ye1dUsLcSUofnrxombYlr43h20/
DJcWp8MlIisrwI92xJ/Dh5aP2/Tlt1XfZafOxdzdzZURTkxplSNNDr/0Lb1YY1rnAJ7Ic698Uk09
HQDh4DbVVHX4vTKTNXrbypHtbRp68DhGOW4K6ThPdQCPKdLGK5B+tENOLG+JSfI6naPbAEftRm1f
hkbEsTXL8Urkho+7GD/8w9tblZ+YR7PiVpYNyuBd53bMo3wwGCSXa+aubanMZn0eOZ0HyN7asojf
+bF2q8Vnaylq4qD/48GszfnYd81qXq6tt9+VksYwJ7WsAe0N7EJ61okszN38frTr8svyhqDs2ycl
ODekgsAOmirqCQ7synCkFXbSHXGjoIhulT2mO6NaHAJkJ93aoNJuXT1IyiFyMnRCGFM1n4jygcSi
MWHgFsLruhDg+6A1z7nmHjI0hudYI0Awde1s72fOgzbN+nn26KNiX0eZpJfzUQXKPSy/WlQWYp3L
Nrn/50OCeXntanW7ffvYkBu7pBRna7Tk3nWjcUMZM70UsYtUM5bZfWs07qPpjgcsrvVlgn2/7t1+
vKs+KEuf10OR5scpdppj0DbGzsyN6Or4n7L0A4FjOI+auX/+/S0XffWUl4yrZwK6CMDbBm0nD+T5
zmhHKL7eHoBq7mpTrMxCVjiSqfCRXcGSeCvoajCKh7fqypkLaP/QfK9EdKwnSySPQTK3u9maGHwz
yjh0s+9R5vOqkIWZXz0XmqGZlPbFFsXRhnK9VWZh3kOx0agoUdnrbn3L1GA/QOfXURtz62h2WLaE
0EVzxCYXRKe3twRId0JLbUJMlVLs2ssRtUwpw1ifTtKv0pX0nAk8CpFdzbiML4f8UdBr3cKcRfiY
GuzjkRwNVtJWrJCwMZmfAu9dY/UxKEIcfbHC2iz7OtiKtq0PLRZA0DyO2lZjQyWwXP2csh+7xRZ3
p2uxdeyYr2NZtW+jxY8jRTY9MCMcyIdQTw2cz3uzggH5+/NIwlFPFvpk7NAI2BvGZMa1NkSxI28j
2U96fYvtuT07jXOH2OnJXi7ft4eSa3aKJePy5UPDwOnRtGKoUQQIJplSD78fupx+5MeYmXdnLhu1
wvSxRmXfrz13vPcauycWraPCKA3jsoSm2uhOmTnqtbsqnalIwrxwMbu9VdQtHdQw6vwh2sJnJPdx
OdkasQ9fE1fVqnYQkyKPdc4aiRispP7JmTvzXd03vyavttEQJDKJBMBUjNtHI5h4k9bGIzAScXQ7
S6xJQWeJiZtjimg3zKoKos7UogHIgxb3dkKzrw7asywRthoMS4MYNsCgPmmzFd+9PUCSfCJ3wj7U
SUaC3XJopV3JK4yG8tznH9MgjT+knfLYFksEbXjc91mQVzcrbV8wYXQPbpm4JyBO9CVVqoc/r8Hh
bX9fopoBw2QPBCo8EbDn3w2Uu0k0BTAeZOd0Ik5iuakKO4jv8qlK7uDrzxvD0XTuE3yXq8BCaRhk
ZgXdZTKbFVNnlkdo3ESgmtGZTm68S1xZ5VvCTR0E5bZHBmB8yLHm7LB4Zwc5I9ii6F9Vqf2EbUo/
vXUxNMzFO65IsjjbKQ3zMnbxd0WchlJAe2PU1B98MfsnEx82O7l8D332yDEHHheVQzF1j00cXSZj
wMHIpYz3ApPK6FnWtVdBf54j5+Q5GKKWwlIaMNr7hn3GTkx5b01usYvzseWQ7zCuy+ua0o61ZPLG
Iexz7t0oYV5res18qPmr12+voqT18HYi1r0zHyDdxPCLm3KbG4w9+fD20I6NwQLxvnGtfKeM0Xls
7UQcNXn2S3ojaN/dd4ZI1ElC+F4lRGivZtN4yul8D6uJoelZ6zztTCZAECIFs8BWRma9693mQYtw
4/RdkT+l+BpWpjf5r26RH0q9O455R8TLbD+lomXml2Xjg+olRf7yVuWb259fQ/4yVf7n2IDuAXoI
dLcweg16XmBz+PyfZHDAW6hvtNLY2BKl+FouoY1vnYPIuKEuyp7T3HIOFBwZ1hmtvXW+Rh0d5JTK
fqJ2o9Ua/5ew82qSGgmz6C9ShEzKvZb37aAxLwpgQF5KefPr9yiL3WGaDXhRdMPENF2lUn7m3nMv
7dIIz3iu+FcSUaL+zElt4j6W197OhvTqATZaG6Ks9zbkuI0kf/2Mzc3/aupkyjDh6HeVU6ODsfLu
kGsJj/4hzy+AYtErNsaiKY9ehjZvHpxR3xc8RC9GKW64oKbz4KW/XrR5IEaok+5Rq7T5SDUM/ayP
PlJVccOoYRL37zdCpb7XyzyiXS4aPRvrvvRh4jmCi818n9SoAlSv7bEE3udpN7ww+AEZ15Lg5cdn
A63FfkpIsYxjbZkVBU8uIjiMhmPLe9p0V9cPz6qUDzuUc92cG4e6Jiacsp9z26ofG5YQc2rEG9bc
hHmXLhIUaHNPelFg/2mb9C9N7ZuoMvVuM9gEscKuxgNA/ubd9kOHvCDhcD5NxJVkQBGFtLsts52X
fsrqM1H3KdGHMCyQDPlg+ZMf6MSsS1Lb0DR8s98EEqB3RSODqzW5FTPAHr0HFoiQnTzhVke07dXO
1o2ZjVnyS25E2sfImK64HoeVye3+foLcti078/Of72Tzv5LK5XczBBP2Ba9pICN4m4DicgxHaeXa
9zHJ4M5MJJbCemIWxhCSmvj7HKNwLMUPW+SvIwVzlMi93Uj6y8QaLjZKLhB9hj1pzwIP+wuY+AOh
KcNDggvr1Drz1ynzWKBnKdM+iqKVDK3iLwNo7797HQdtkADeACXK823cVm+VEHimi9qQZoRzsCv3
bM1KwMqLp7tDEr5xk2YD+2SxzOYZRoTc7q+89lUf4YFh3+8bSXaqm9bbmB3MOx0Z+DsfDCt+Ofls
jJX/jgDtj47E06r+roimW5BOe4i3Rz+e289NMsForsr8PLod1KwWVrDqKTBiwmla5LHYughdbAoU
f6iE/p3sJDiLSUaGzDKmleecyko4L52J93rqo1Mq0u6ICpCON3KC6JZOkkdf02l7VYJPutmucGuj
6tC78/2DNwqXYZ/oe/OEAatbiYhVpuumRAUZhG6x9D8HRtwfiyQZ9kOgU4E6p2GW/xiDgO3ilZdQ
j4pHO75ZLPNQgB3MUj9TpiLzpMz+xNDXpsbAA2C+z19UCaFp5KBNNs15YlU4qGv7BdU/XhJR0nLr
4Y8/37Tuf3Uvy7uNBgVhGgAIF67q28dvao8IgQct2aWoFIjVzVL9IRnzYpWMpNE3fVie/r0EEIkZ
rX2RxhBcbHKu3hlI4+t6Y5KgayTuR0HxtTI6sgHcooVPUOjvx97qT7qmIc0XzDfU29PjRjlopl8c
JIyqm+l4GPFd1q+OnCb07MQLT3VNZRz513Q2xsPsaTf1OVHnfWU0yP24YcxIVHiizdHdQKMb2Bek
7tGUxMtr+M11uJgINIbdJJt5PxAa8q01CXzTRofJE4KDU51t/OUbYpT8tRFj3xvzGu5R6l9UITwE
ZPOhg3I27sAcus3dy32EDdVA7HTdqDnOzW/mNGJfbIjRqU0wCCuryf+qFv9/PpaUWgulyNUhjgDK
+e85CbWpzYvJkeDQl5syCckNivRvltRLYG4o+I3OeUL4n6zViigcCW51DYoQCtqGkxSA9JG4eH0n
LaNbE2xmbtXTCeo19/1cYd6MKb3UeqfyKj5+6udU2sBE1+08blsSSH2N+OIy8Z9sVf0sF+SUWqkX
67b05U1vzOkqW7Jz53xVww3VY+6lagQCqqbVam5NcLB+UV/JoDk0rkvetUuvms1OtwOvN3I8L5NK
mWVY0xKIQGpwS7ZafSvML94U5DttkHgd3KZ/l5IEz2hmMTjXqOnzDIPVfVjqtu4VuLw45wCYCKe9
T6eAtqdXwqC7Rzaf5WqyawsjKDhdJdsaXd5LPWNr1I1LoeGUMLWHmLlSVljD1awAMYTplfp2vHZz
fVBVHHls4+N9YGLPZs7LSdOJvqAWcb1m+jxeeIySkqfrCAvMwqR6GwCaOqWx6FnoOtSLEdv51aC9
zevOfQo07vg4FR8qI98jzQ6QliDbTHqG7XIr2A/CS2m0/Qh6ajUOA48R2Rjf7+WF8ymStXP1hpx7
ZBAmOnGHsUqdpPXesqUbnNsatsvyO9ReX5wmLbj/enXhjcexSX9kU12xAfuBy6ZCUG/qh3Sp610v
stY2nNhPETBQKt3ZONjkAazDwrpXYYh8zO1swOzwwgmPsc+NtVE3lbqoSk3VZ0QF9FtjXsTlkJ7Z
ptBk6V68axeEGeSpW8noc1rmkIaPiLvCIHDI82QzEnB4UxMUaWT62ilgIMfH6kDDzGsw2wxzmHF8
mfwl7ywGrFUnQw4BfeBOrbQvWImYpi07Otr2EXwAi04/LyFj0O+tQ5Z2OPnTfcj+8WIbwoTJ0nQr
c/pL66QKnV/LXjI3FuoYi3dYNOzdl2Lil7LXy2vP9hnLbnsJIOdQIQNS1IlevGdJR1J5hf4Igj0i
S0rJ9wNKN8JOAvdDoRcP6APXmSR8M1kuXdICwJ+fc3PW9lWcWO8tak40zlt1yybp5J4pYbtg5y4g
mfAyMgA8617POLWPYFDSgFr7Ts/aZ3b3PEVr5FH3g7ILzWavxlgaor1qBco4hchoAObXAQZI6G0H
VVM1cF+tIvU3UiLXa7zJuU3xPGL8DKpd2erBOfcTPmjqb4K8ZynqU1eIeH5tsUzvScEU/qGerWKH
N/577orwqtZ66iurbBmxZNhWK6/7+ucT0LDf1m3LWwF5jaJUCI8opOWI/OWtsOLBK3VTBPhLPHPl
l310C3o7unnLxbXCh6JwzKP688hK4lvGKnxBEwB38et0HZYZkP/ZSM8WZrOD2jQbYf4jKnPYaeEI
iVwHNqoetvXkc2Q4Kad7kYFkzuYQMEVqPAXjQmrLJ++z6h4b8bnQsonPNEap7ZhDmeEGqE81BNad
ng8/+lbPzx5P8psV4lvz02yjpyyEo772Xs1o3YyF/NCBfNmE9uDTl2pnNQuemfLjUHNvTmSTsJEP
m1Sz2F/Nk7Y3lxWty7GMqu5jX8NGZeQWMByS5UlQJkU97rwWI8WhcJzNTDqZ3mMZH6aLz6bb6rL+
ps6R+6Qmbz8VsyQyXPX+0na+q7+UQzrs1LBLXQhnyY+qQ+/yKb30tt5gR2+dixEjrVRr7yLFgJhq
IEWIBDojEoi2HBbRtSIbdecR5radSKhcF8JwdkFDEEpDe4PGARwMIwamC7Qx/tZog+YUGoBgoyav
GIYCFxFQkalyfes4k04JIYLcrTml7chpja8Nab4smv2HiMRKcEG1eyiTctga5bBrGn1Yq2mQkQT1
7v7U9cly8KWRkGoCp67oGdk03bjv6yF79Bw2Sjx15KeMp9Plri3ww3RVYE6ga4XPoyFH/XgvL5rZ
9DbzOI3b3Aurh8l1iemoGrIE3HD6bI6g2NXmppncZ8gwGWL3UTw5UQpGOV68l3hH6joLgUWTrxtV
ho2EBZGcHVr/3DdCKE/mv2molWfsP880hIbC5YEGI8Tl8fXmmdb1WcB6uZ12UdBvgFjaL/A6izUB
L9GxiKyPjOycY0AeCSbktISKk+Ak0n4uAANaUcj/+dGW4GxahnrX3uKDhtHT+WL+CHJc/KYQP+bS
uNZ6GX+euUVXc5+e7dJPjrpb2C+hwfQRuKm45NRIN1weJVRzYD3qW3DQclU6A9QNQnkvOJEwuigp
hzdG42FSZ6Qsbe772vaXXKSEBTqZDmoI3HFUHe/D+AaV436mXt6VAHZWKJzJLw5D49mWLSJZo9DP
COfE2YqSLWia6NyHI8evlzpsz6xNxHSPbcqxa+Lm0bCwv7d6v3eapNrJZUIuhgFkQ9o+6n79IWVx
tlPLF32004Nj6+9AV/TvmO9gPvBn69imTveu6qxok+hgKaIyZiuBUwJ/ODeW7PZKZqD1CQa6irJV
fdr6lEXkv6WHXtj3NZ+WYkJSUwm9l+FJLJoeWbcFXBVRHFSGjjlP3iNo+q3MRUnZzpOaCUJ0VV8B
0Ze7FoUlB9HgYWNYpDNt192lL6it0NabOnudkdmKa6QvrPKgJ83ihx8a1d4e9GzNdK3cQjT9QCWv
3Uzks4/wv7aJiUwp8gvnGsRfAKLIdwUtfufC+KEf/k6K2/Q5kAmE7QKFsGpB+5A+alEi8PGdbV5G
igBVSsaSJdr9vXd6piVEJ3m7fvRdgvaQCOggvX/+220nkZcu6B6xbEw3tGusGZLikQXoJYmNfNUV
svxZezSp5R0qUTzoPabVOmmtSzfjJe4t6Ojq1TEGqP5otABS6YJ5bVZy2rsTYy+RlBKKQlscB0TW
T55F4IMxd8k/CXUwXeU263pYxjUBOBwSyap3Q3FI+sk93YvabMy9C6OJ5Hso5FdTYghwrmHuM57O
Q4kzZZkijw6jYy83Lv5y/0OuI/xzUcWrb0sDIkA2xEfNDVDudlc1hOJI165dfWycxj63y84sAyB0
kTK9opzY33sECLNHu9X3Yor41GK7eiQ3rt0nfVfCSoP0ri6M1yKoKERz15ylwY67GAdbws4VgJZg
wtMcAlujQG4srDLM/s/uFB/zcEzOdkTAROWMz/fHnhjNh7kU2YnsFeuWR6X4i6z4N+kFqjvcqggv
aLYcl4iH/5YEBt0eivOEZgnM41Htd+8aiXEWaHllTQSS2ggnk71JxBJ+rR5rk3aBJ1udtVkEZ1OL
tDM1lp6z/1d/0pSzfg7TI1YH5wW4PpkMUHk6rFX1IiFTOrJ0QXWFIxYani4s86N2mlb3Ys3Tq4Q4
oRFovjegBxyG9FZKHe9HwmBX7xIbTBuKxAHMwocBofEFlUh3vQsigEkYORENRiC6r0Gmo85ggzBa
M3VAUf3N7/bGT6PkOczAfA5d0GfoS5fNwS9FVVppNjbNBn+bkMzgl1aj5dzgxj+GbiQfPDr/XVNY
8mHAu7VJkvr9kOhA2BIIHSwrfERaKZqM0ZcbvErcFgXAZtbdNGVx2J+G5V6EZTBuUpjQO7/35HaR
qh50zRk+xq5+sAtt3uLervdNZqN1cmPBOpMLrERkpn2HrdaSWPzb6f50mgEp8KqIl1r648cyANAF
JPDe7vxUrrUGk30Sz9ahbgUbTUDLzYYXA1D7fdujHnp/rk/fSNx5JWlDGZQiyzUtXHve2/IUY1hu
jXP/U60RSeAm1Dk6h7von9VFGw28VmFnHtS3XdLMj4X5OszkQCOeNEQYv1B44ekIWkLvF5Ra463a
Ro9u6jL4tdh3kZ4z5taqSznq+soDNrQdQuFc7xeUSKseMsUyIgme7ss02QdsNZatj2tndFpp1e2M
pvW3jSmG80LCx0NjwQKrkhhK5FR/TvXqWsbjuShFc6uXItUob64+56/O/JhPBUKeYvn99EDsIeyJ
B5QOxOFK9mRjOYiz6YB412qzpqcc80dclXi651ry3GURCYRsF/Gku0xp01zakq7c7pqDgWvqz2+K
+fsgm0nMMjJzENxjGHvrny9KD0pXWWjseMQ3NXHBX5FsnDkqdqHUiWZn8wW8vEseEyN9UJumyaAD
uj+viWEr7lJay628Az/l3j6rJjmNUfvnvoWTuNCt97P/UDAYeqeELTSpnMauv4Ozaz+hb2uf2WDG
+/sxwgkAbiF22Ttmsb1NfJvX1xivlt9V+yrJz0VWxYdYkE0lq5L1IMBq2OBedClr8tvzKZmvLuy9
Fnw4yoR4WE9eRf5dpCM71ObnJvD9tT75T31jsjnLa/gb97YB1jeSwypb6X5ovW/TKL4W2ZUt2IwV
hFj1OQyQRc3OLVnWZJGXfYu04WUeCXC5/9NLux4Wahq+2GX/rYRdIxUbHI8fYRL5rzPu8PV9Lqux
918+wTWGZDs6MTPdSWQaCKu4JZy83rD4kFu00a/3AmTKGnGoOXTOcrm4SevuGluaB0Exsk3i5IFI
BP0p7IpHsKfWhzqTNxeZrjjOdswCchnnTPBOz6jKngH6jc9WHR1UF3JvRXJMsEpHsPy/1P9Ci7Vi
mzt1dcCIhwZP/gO92N8yv3ZvWm/pzh62gbGHECJRr7v6VS+mbtU6LPBSNwPQXc8bTx2HVLYwEPSV
NqUEJQ0GYvBlPdRFuP7Jsj+16Yzk+r6sZt9TmcO4m+o+40lvRg/a1JdnI35Vk2QWTdZ2UHO9aJq9
+8EfLDoPnLmkIrnMuZdSLutSc2XiLt+2dVVeHVHFINamgcCTcYg3YZLvlZbImIev+mAide67j5BN
MNHrk/kokZ/t0hhmwn2onNrhu3yAMbTiHiK0Dz7WylpGh258CVJvvtUxRDc+3tNBbauE0/vbzK9e
GVU9qH1yUSfjMdaGp/vnaBANADiQmSHTwW0wuu7OmkEqOfHg7m1pzaf781rdRBQQ8R6CA4MevRr+
YSbi7SYN2GDt9tYHi3Ti/cwCO0OQHUtJueU6qLc1jpEDS/56B5lmOFis77fIJ9r7TIVV5kRoEcAM
i9zCdrKLaNNM9YdewpEzlk+ANRmvHXvVmxqPkH/0mhqy499qM08sjLZYq/W3uugEp5/DpVX781NK
vF3l2MpxrhPyzSHCiv7NzFhgLotqMQYbILsUwlZZ7txJT+76S9jcP79VLyrjnVtHRGLJrpA0Q+jW
2Vh9CTxXNogg+LORV6dZja0VX6IZlmuT59OpI+5M+lLKVc9AmrHiHKxmLYPmtXzrzEQ7ZvQEG5LO
qiKLr0bQo4nGhrg0st04nzmfLQZz0YlcrvYZPsD7XqbtBd+Ru6mbwV+bdQZnLWCet9LcHIufDKoV
WrVsr7t1eYMf9rd48d+qP3woC5IJHRptuW6pgdEvtYvXG2SxFBBwh6H9lndj8CKQph4DvG+rCQnu
S9ha7QuxZZB1nHoNThd7bhyQfMX/7SSmAFeZpxPlWDbNE5lsNa15TjKj6R4xA+fPNUmgO9gHzgZS
hEdJXtWHYHloCzmXK9WfZZnOQB6xpjTs5oPROHvVhHpVlB985JPrlOAAlrWFd7IlrOcSSdDay8R8
8pLQOS7P0aWN5kHPbnGEH+VrmDtDUgiYH/vsp/MkmGk8rX/SOrYe/3zfvR2oLa8fT32d1b5u0pG+
kWabFYVv7rgQhA0r38wBipWp4BNeQSld5/63P/+03wwz6schP2FSQ8lOkfTfUpObzCxKM3LX9w9X
l5Xf4kmiskqFvcOqOj8ME5lNmvMO3PDTnDpLWmCd7dHFazu2mVXAPqWJg3PS0+ulZf7d89HAMQsf
rm7jvZuHZrp/Z4bd0fZQ3k6RNT4CmJseOTabbVa53V825cabkPulgmaRvMhqfDTg7n1s+ctdWAnp
62mXgAYap+E8D4IwBhOyYdMS85vI115DzdkK6+RqSY4ad1nfJQMJuUwbyhtwJi7SAbKMBXOFpOup
dmjbNol/dZXI244/W0q/5PEgu9B/rpwueJZYJg73hzUTiX3AVv3iGCUlSCbGNTlruHOLvjmMSKRX
xNro3WqCCwnMAWC3OWE01TN7ovf7X9H2gBlnG5BFYbesjtX+zqrxSuZZ5e0zEsIwNucPVqSjzB3G
d7GbYmayapjf+jDsKysdV2oeoQ5hnSoC+BWCWJawydF1OsZ93ahfUu7pvW/FwSkWAWmqA2+plvbv
8HKUTBzC9DC0Ls1/nxXre+1aDERLpcs/c2yx3nf9ZO3j5VsxIvm61yS10/5TLHXYTDbvVR272fJt
algPSPOcI7GFzXt8BJuWSocYn7ClESagSE2VSo8orULXzBX5h9MJl/+jFwr9qIbsSuLTW3ZJ2jz6
JMPt5iNU0XYhkshHVhugMXv7Ssj5q9Jrd0DTdmrzcu+5Ddigxx6pmR8IFN5NUOh7I4i+xm72oZun
9qQ2z4n14c8ftt/6OhuDIIHXHHAGnbGnzEC/3JVCA3BTNaC4kjg+jVpa8xTBTXciWEutwhrUp2e0
9V/nxWg+4a662k30sWB9dDPxMrhJ9aA6BnUZ8POJntGFR6zOHiuFsRLGED2oSyTdiKMB2ws+MgKj
Z5aSHGj5Wc7SKVfqS/jzaGAWNW6nZmygthgbm23PbtA8qVNGRoNPXGPQnfweFn1dimCndUW57uoz
Fa6+tQUermZpwNEKgGFlz6E7s7j5dQx5me0JCkOv/guMRdH/fx2W8kIiIqWk8n2bUG/3zbC0FWFl
s6HOtlMbPGs9xXLFSuXqL1/FTfc9IyFxr/5I/SWGSAs3F4F8/9YN6qvGr5Dk2gHCThqezRI0pGZf
XRTcVMSautg54nodtURHgNnJKXLtavHg3zcGjCAD44tmy13Dqht7QlELGg8fG8Kg2UevQ904tYb2
iknG3lZN1mwt4RxRR+tP2cSKx8Fz9gT5n0wRMA3PRYcNbXDbHpQKCS3GrBl/kaiYy/Dg19cOWzuz
fuSMtF5sbN6i03QztCatQ9+VVjxwsHw2l7qBd9GlhHWXvocDbghdHNjuBM477V+CvHZXld4Ze3ui
csgdZFlGT5M2Fg0pktZ5TCceHROJ216e5k9dg762x2IKOgpnYmn9LXZPvJW9IZa0mIosHyKkd8bb
CRO/IBlwPTLnuSYOAbWEe1IX+/++Ut+KYqDda8s82AWjeAz6YFikqOMjLwF4FIPfF/cdJiwdirJ0
soWI4K9m2BzHiJgxBkmxPM6sDBtDDmdlSbz7EudrPCB4ufdHEU+P5z4n9Q+Xrre9/yGADfC3TEB2
Y4OLtmZPwUic0wgEDyFA4n0RnnLL/2Auj+4ow3w2V+4HK8jyv+1Kf3utlv2o5RBP6CLJtt9avVy/
rWzG+N56Eap7bn/yjX+KOsq0ddX3oAZ0cgcp5hrcnLjhx5yYnZHMrnsPgGyBWNI4fLSc8bsANPrY
m7Y8CY8ERvakaI2C7iU3igLTcVE+tMN09Lnx1z2UmH0oNfGSp+3DgDDtGJX1yCkgtz9VAR2yvLqT
4c/TQkJ1VIt8dSE206efdYnZLpNPSr+JgbO8GEJ86DEKkQtA+nZfj8z9lgtoIhIki/EfXKo1JPL2
bHRVi3GyaEmSR429pkWZb9k8zrcYLICSGM9x9Vx7hAzcF+lEUXVXNRS1Q55yTod78M/Pf/e394Jw
Q4o7g6rOpTp+21KEZeP5/ewNnN9GeaAj2PfN3L832F4927CKcJLhizYxJCgbTVLPw7F3HeYCsFCW
6Xnkoe/WnGDlzsZ6gDn6MLeGfw1qQJdG2p7yum1P6it1EXVg7PsugYNdNMYxRFdCcjoX6fg/v4od
DIC4uYx3YbJPsuiYZK682G0pjtgemTmPefVo5F13JJYX2lDPpGP2Y+8wVZ6+bjAX3i2arR5dtRYw
tClrAlxNFtmhiF7tpZJSql0tXS2e4bBvJGcJwJlVMfIZaGj+3TnYG378JZVMbvdeXVf7++3Xj4a5
Guc52dphPK4p4CC92ixEsiaB8kjO2rrzmuVjO2kPZTc9WTmO2TggPuPP75z12zu3qA181xbL0MoQ
b0/uTKsmg530tPFxESwGLGq5AgM2XXe/7P71bP7H7NG25a19soGuHHxAfnv8Wt22BFm9cgW0xthO
vt7Lm7gpgVbLDq9yiXhnaAImO63PGfZTPJfP6yFn4UQmrbXkaNu0TNGXtPdemc5MR3jvOMcXlbW6
xJNXP0LEcv4mtfjdKcovDvCMQwnsExKqN10wyykYzL0+bhKn/q5+VRu6Vl5686XKSC6ubb3duzIY
znb9Dmp/a6QZeQ/oRMoFYt2n+nzmXsx2taTwNKMxe8rDCjzSEO4SKxguXRwdiqjtOC1i5+QOXQLc
MnVf+3h8EkH+5MPGNYeijDZWH9Z/afLV/Pc/hyF9vW0BTqbBhzD9lvUSAkdGDEWkSYMF/WyCFDkQ
w2we2jj81pBZPQ6o6NTsMH8VyQAqfOztp9k1D5509McoNQXYbB0KWhW9Cn0O2Sbjgej9EtB7jTOv
8xJtDSgw3mMFGJ7DCDdG5cpVHPTeo/oumdiN9nq9ba3oNRkC61qxn7mqr+yQyL8x7abNEHnVZZiv
ejtqOKgSc6dEZI3BNiWNJo92WsxkNiQGg9RkEW/1cZ2ffa87pjIqn4tQnks5mo9U/F/sJRxmsCzz
anmIrEOscD3ZLfsRXQwJO8NRSYdGwt1y2RtnZRlhHENP6rdfSLxAZN9+7vUp2ICi025hKb4ViV2c
fX0EIgOEfT56aXziYZES7qu/qv8dVAhmWFWMJMZH89Gb1aOOA+L1z59UxMJv6hvboKaxdGBYrqC8
efuWalHp0mR10TZvanRB3QhvYuQnRo752HXyO0vGnFmszA85oNMV0vYZgENenxtDT4+ckPUZhqS7
5w2+xpZJIoTd9EuwRuzd5uVy1o3YvX8p8lnf3vdqdmK/jlEc7E0bt1a1jMeiYjyYsvyk5+Fwa8ew
egwC0jnLypw+5+bTPCG3T0FsHaoEWyg8X7G3cgnBJjE1pGYNZnxlJe0qkpxm7Nl+Z8Iimkd23csA
ugxS1BeuTViQU34rawtwX+0ZD2Na7P0AkZsa/wWazA6xUoUnpGDEdvcjdWBx3WW+E1FAeyR6q9qx
20dml+PTMJy9xqajb7NnZbkjzCS/AQM9uR6uihBb0C0ZwEmovWgPNHPnz43Y+KWRvb87bqboSpq9
BpHbKraqWYn1eSMMzKB323wT9kR1Ls2b5d0I1Q3Xid0GO7WIUBfPABUf6Mlz6KTmDjJod0r0OjuM
SduuIEOhs+kkU7CJ374M2TjrXRS/hM2hWF7dCCuzDSnrkPucnin35inMfLrCuXpQC6p+qXJ8+akk
o+iVpK7wOUjfEzDSILUNGjd7UCPfRqK0+PP96b29PQEXA6nVSY3ziY0jPe6/A5e0cEQrDNmu77sM
h2f7Oq+09BJESX+341YCeX9ktz29b1Q9igZUWREO23bOilOOWCV2cGOm8x5/nc9menkZObmGQ1kb
rAC8DNZrECbruPLiB+wP3dVmLw3+Oyecvg5fkYfk6xCK6yvT+BzCFEuLqCB3XYnoRGFvR705zkMM
bcxzsShL3d+b2NHbjLwtu8cHSDq9f8B0jESyC+Jdk8htOGF1S1tTf3Dyp54lInHs3SGgfL8Nub3J
NBNnb/CMI0VeGy/62oQ+5/xo2rsoCbft4OfvJlnY64L8eWUwpcyf1tLp2V4viweGTJc5w3nvldW1
17r6EgTa12LBTKQVNm7lhoatB5A5zLHbtchXkgJt5rK9r6GsgNFwyoeG9CQj+BxXoXdjref9pd7+
/URZ0KCYvTxsQYyQFcz5lx7fkbnfRpR2a09vWRzmnMpmExUPqBm0c+IaX5GmaTszmNPVQACKNpfz
WcRTfBh792NttZLNvVue8WMwzrBG81A1hX9zEwYjBHs9+khCGIhMZ7XsssOWc8N7cCovf5CVhc0+
0wK8ZAQbjDgHDpwW+TU10x4pa8zIv0ofo2loaUTsHEE30WtloH0ureibqMPwQBNdnUtvJBXNzX6E
CFVOmQshxTLiWzoO5jszC6q15mUHXl755ATpC+KJbssUJWLd46DxBVhRlL34MgzFZ/RZ7YOby3AB
wQ28/bHD+8ta79zL0ll73D8sWgprtUhlzqXuf51YSLOKSrUtkz0PK3YQ3uRYRjf1lTnFxZZNNoRD
2Zc3k2i+SfT1ae79HsbntA0XkYqVVy9//tDab7FCfGjZUzKYhUGLzertmWI1WJQTgMbr2JzphZXA
eiISZ8NQYYsYFyK9U4kPRAXZzG1Ft62ipj/bWmu/pOXEbs+IHwcrsl+4XeeNmy1s3pa0qiQjO75e
cOlRb1nr1oItJCKPcYE3fPK8CcTN8pdNeGJjlbwmYiZpIJoJ3NKQ9aYRmSO+lpY3a1xDnP2Y5d9V
g9q14ADKhoxvwwT47fvO4kKJkw1DMlyZIpr2lCXyDLeepBMXP63wR/ejnRtn5pn8p5b7gPkuple5
lRbtFmZ863PRV/sYJPL30p3fybn528bF+o1jtQBEeTgajMA9OlbvzTC6oSMfvTbytlHe7NUQ1jZY
SNp6mWzCpX/URM/8JIJfM3nwXkT/VC2DZs5wApqLXGdOGsbbnuyNpzLN423qfpw7wnvLThTobcp5
N/RiYl6FMgr3Ik9XxoVxgYkicahLEjrGhW7FofCdvJyUBwvGFbvrf8J31GxIXxK1RIUIBGgLYix0
dTuZTtClavs5FpaxuTcvVgJTURVpfNg5/41g34FY3JiiyvcB+o4TokiEkfLAKdOCxsRh0TgCx8gC
dHJgwYiqxS5vRXN/SO35QkDNAWRTfTTanqklzjjWfqF8KFqRP3EouD9FDkM+lB+lzIlCWTgId2sg
oloH6KXFuCx0fjRDlX/Tcf5rAQrymvMiLq33MgEtSbEcbXLccdgXe06ZODcPxWhuG4yhl9H3LgBD
gwvZ61cSeOIXl4Qg8nA20cKImrBLb6MBk2e7mArVI6rQ8ye3gnVrTMB9Su2s9OOyyLt1LrzdvzyN
3s8RqhiTfSV8MCRicZhYi2rbTqMrChuG8WEro2vo6zCcsDyWFXnLpYMjmbBQlM9GYxNG1w4sYGOI
7LzWB4bIxWl0HRgV86hvdKxCj+pihZA2MXHd/v2jyEwICOqt9NC2kXX/z7xk7HeiSvR1wohkkzX9
d8qR8epVwthFYzGuUr2fb0C3gWqCG4USPn3s2uJcl1bwzrbn5qDZPraMatpo8Ry/GHh313GXdUda
JbVgjeyJ2bWBI7MF+vWubUtKtKsy0ysoiInA5adVmodbugHZz7PQEWQNoeFhTNaTlDRZ2zEDm+SP
psCVNYt15YD2rurUPyFv6kBeDHtTS8MdVrly41kDeJspyNb1kLIzj93HUWbOodKL5FANrN2DMv7u
5uN41SdYMfNyHhStdQoW6VvcE8dDjiae+tH9UYS2x+OHxCElSQ5Kpzn0IrnEmROfZ/E5WjxcwWTm
j1M7ffECOpUhirq9EhSoizXVJAXyzhj28KQP7Kq7NuCfjM5gX8QZbBfy12tsrTxw+DiFX7VkfA9Q
IP6KLX7l6/r0yXOHq1Zo1KaE/AC146epn6sups4vO5fh/t55D32hHYGRHC2IeTcZy/zGVkvcgkyi
qu2H6tP/EHZmS41j2xb9IkWob14t9zZgwEAmLwogM9U3W9JW9/V3SM5z6p6siKqIChc2hgQhbe21
1pxj2iSZrtVQkFDaKeERQKn5UGIvXaUvorUb4mDUBPOePhUng436Mr1wdPnT4quJPEURzdTzWC4S
dHRUnp9KQtmqRhxDndzoxgvCQ6TMG2aSv6xYz17m36gLHFqtXvihhmn8WSfdnRJV/ZEj+0ntZ2+r
sMfa4Y3ZqrM8b7dY+NRJR82ccSlZvbbFxZPc5bkxnYFxAlke9Oh4a7a1RmYfFxElDRK0bzcbrdU2
24VT4aSVc2ylxh/OjN4gE8EATXNi8qr8Otg5oZsEQ21HC/G4plJTNUgp92VcxiT/dvKAOcEx91qP
hqxwZkdey/0wmuG3I0QFXzNJ6DCNkNISWex4qqzPmAsGxFa1VUMye5MBJGWdu/3ZmIJtURX9a+J1
w0bFlVGMEOb/Syy4FaKdd0jIpDjCt/qmAeHbmHDLz4luP6GuGp+7QhJ0maOIhHZX/Mvk4Ta//v8d
A8Ks6BjYgKXoov89aJ1uTVkOYFJA/M64ntIJ37tFH8EsfoUQSCAvr7qVYfaas0oST8Vh25+FRdiB
xPy0NntFHiXOmwc9lewCshVkiYwhn82mimSRt2EAS9hPgzxOitwu4r/lYdEiKZpV77LWW7lz4JEB
Rf6LoMGjXbn2W9KTGgibfQeTaNosvRoOrfF4ux2FihK/WdNkbG2vjPeUcuV3SuNcDcLvxuSl/Jgz
x4pZBecpMRhL6al27a4TrndORTpHLZJpM/M2hlEEJ2515YbYsINBd7J1w5PRY4uGF3iUHZHyy2CB
4O3yRHuduDiU5CvY/mIjU6ytcBqd++VhMgBu9ASw+nqq2O5amfDTDDiJpkKip1I/lvO2ibrwLnPC
F0UGD0qWN6eyl9E1TZpLoEzvt7/FhJjyJRzyTclNNWsVP2K085Pez4uWJeq9WzksDmpBxMXUdi+2
YcJBTiHdMiboib8ZRv4Msv263TCZh9f+osMfk2o6d4MBQ8TN38mvCH1XeN5WC1rtTABi55u5pq6R
EuCRnuUrQ3Id66C/t3rzh4EfGSI+fkJPQTwyqAHJe4DiP8uB7kqs5PfWCBgfdsuHQfH+aBLt9GA7
zrQyKnyeklFl5GOWB0Sb98g2AnjQpfPSExv4W5+FXHh8nvFriROy0Y6kdlDo5QHFl/qhpXe+CS1C
5ACiPSwar1szxvOwA2kBuaZ6sV/MGExiMVMMlUlsRfygmW25wU6Y7dCNXGLAI0y5mmBTkfZ0vKnM
hNcg45wzTyipf+jJkF+zsCw3ISfYqszb6Z4f8lsmtOxkW312Wv6BIO6KvZO75coehvRUZbAmBXKP
tmqGa2aG59au6HOmJpxAtzFObpy8ijw07vFCvy1Hd3nGH+Eb0VnmaclfdZQpPUhWUB8KT3VkpA86
araFELwwE2/idzTwbKTYWNu9EmxHfYANPu+sKQtNfwzFa5OP06ZyMnf06WWcCnAai9NykfnHBS/b
NTN3ukDBQagWDhNpqd9ZPr5hXXUeU2asDZHlZ032zZ15yWs08uVkaVtv0aFR3/y4jcWlnL4jXO4+
HXJV7Dj+bFx2O61JzutkQ5a4MVWq2h7Pw9zfLbWaPVAFaGZ56ppl4nfUQbsatB7UM/tHOkRvDnr3
V8OpbLKPCAK+jbkJwjmPs85HTV1jpTRFs71t01LbZ1LqRx0KXoKAkFzL/3y0vOYkpBffTGxGDuvL
jqtoowP/2ApwZ0+3z1iFk++XHUE+RdgLF0KM2WrJk5t2hQ3ffK1Vqyj2nLu/hsQN3pTfK2cSKwQJ
Aa2Y96I6stg21nZ1YLlHpUxX1rL3LRgmYEeJ0vPyEUMfiTKBkN0GRsIGk3yzMxwiMwOO7yoxDDyn
PPo3+5dTpHe3A9Fa1lM1WEzbufGvNEP97ek03sMgC04Sc9jN2TlK8hin+Rom0BINkVWqu2VEhwzV
o8UaqTuX7LGLLjM0EsyAxWrGGeyDfLjtaNBr4xOw3OLL5ZS08i7fLNOPpSxjc1nsbjdf8uFYNHuC
tXtZPNHvIwMkl3dNoJtHjwnSvZOOpHmkI72hdPJRLqoHfQR0T94BPE5r5IQUMfRYGtXgKOcRhNG3
78ve2kYevg5Ngo0XalfZo8ee+XL/XBMvg8M/boSGST3MbsOi2fpnoyMdRlnG3Viw8bNLddV54hGL
FMFPwjNw3sjDAIxgM4gIkt1MbotH/jqEcZyQoDRn866vwre+s7gApuCbY2HgYYPRgqkJvrka8eBR
iLtyUjOqExI72dtltrVyWRfKWpbASyVFYSWrgP2DpGrWCcRSg+E5kk70OY3ZkxFxQ1ZM+U3p3PbY
lwC9s9oOzqEX1nQyy8d/Ph5/F3cgLyf80GG0xx5P+7N4RSLZ6GS5z6FpJqgqaXu3+3NYaRvpxOK7
okXqxlRV5WjS9dt6CfNWupncTYaIFABHZA9xEWYPiJqzB1ZA7kZ5H0C05enymlaFcrNYHEGjmOvl
xuhCEIJtVhO29ytlMUZWFKV3kRVhCxhibU1LutvgDgJQMlfKAT6Cza3C7ONOYhXTs3Xnecm2Lods
e7uI8ybHT2NAucqx2mxiJSw2kKCsTa6Ee1kTx0TcTkgvJC0uoirzWyXzz4fzj9AzgCA6Nn0egdqA
uKGI/t8+aZYRaoWDt+eaBR8zO9k63FocWSk9UnVc+xNmLOhpOWqHVqLcrmkwYY6BAUavHDkQCC/y
1HpIuHEMi3L8aVVQY53YBRtsEaxCp3/jpUlESFroyn1f2WQdsRfJ7KS92iSupigWiXzZZE6PnSbO
14sXRMtCkzKqCOUqaMncjRzqCyEQcJlabB0rOYH5SsimslViA1ftUOkP+ZjvCi78c6Zbzr80lDXr
z44yR4qNE2wDLNWIIv7kSNmWVtq4KRYwGeLvROGfzeVHmLnxRlNs82F5UJ3MesAj8U3r6TvE6veo
A4C01lLH3qtB/OxmJT3fZr5k3bx9TDySlXV18I0iKr4nrknKmOlEeJkcOkuVfIy09hnxUvyZwuNZ
yczcL9KKJDDtbVzAViEhqHgqzN73rG7aL/BgmAZwKZTyER1M5QeG0zzqhFbvotQj9l2dNIKQtOhe
VyZwTg2CbeFCqZ7vYGY6+NIe1Sd8wQ2+McK+ZjWCqVfkJOdwEZeHJrLMoxLp74EliD9syGJUhNoy
aW6NnYFqafF04/vD9T/2YPYV76tX6/5e7+vqgj9YrEL7x22FptPlZ0Ynn2qKm1JgzgipsY8lmzCR
NIkvs8Pg1t65sUJtPVXK1IAcwOC96BeWrUOYqrPkSvjtWBDN0cacBDOxs0dcFEwqrOqZF7c8pDkH
eqnKSkZ350GG5d3t3Iyb/q1t02oN+F1uEXCkLy5EaDegSAiU2LvTCz0/2WqRnlyPPjoz7JwC34K0
t+jo6ixNb4cwpCEet8rsDq6MvTpF5Nsq8Bba3BDPolPxR9a22FeRm+4Lo9DXiA1GqFiEQkIYC+lW
c78n/Q5nsMd9GyZEGa+VfhfFNPT/usMXTUAEkabf87taPqIKPHxzq0LNV2EpkyfWGtgOyNUR3+Fz
U0LQDAWMKYV7zbcIuqhbM45w+YZ0irgRL0+FWf345/VlAQD/7+3LNixr4W97JtfOHxKyUYxjN3YA
8hxVYl5wZAvtq/g+APLfLkBtJiXFpovybrU8jejy+gPIg3VZuXOBV9n2HMVNU2ymWE8Oe28tlMp9
URuYNBwjeXDTkPw4rd2ZVlVeWEsrH00INLmxUPfDDEfsmcTRg4q4m5H6VeXxwSBWExDbtGm7INtN
8fTipdAoFoBnU1Pp34RKg0WM2yybNFox7JWASGy+8XJ6d0rZrxVXpxvumAwMqulu2d/3jn0S1ihP
nUdSjFrnrwGIjPvey+hz4JSBKW7jMdDcczoo7pt2jDvKKR2hRhsIEl7rzPZxTlXfhdIRBqKQzzN2
06XVjeBfljRnnoH9/78N6l2V/0yk+2Sh0EH937V/AlU1NbkR+DmhCsela6DQG6ZEpX8ALFVdw2y2
bqwWN1tDcfcu9NThgA9RvYbOEswtqW6HzxUQyvyUpLp+n2c2lJxZj6vYw0iqK6Du5SliReJdKqHU
G2g0CW4RXB2Ki9lzMPVfsRTNScm4hh0b2LfoufQ4Tt7NlqpPFax9g57SQkcyyt3SQu4V41QPNY55
Yb9Y3DRgsfTOY6RwuM0won/0X1ZdGn7cSgOPCscqM84P8kxvvJNexG8a5CeSwj+1SU3V3eIEUMqv
KJ3UXW0pYrs4IIqFCugWmu1rKWtLM1sI5PxAbS9Oy9Plo7H5l43g37XWdOyJW+AWzTaQC+oPjqGX
J+yvY/joy+7Tcvp+hSyvvMfPAfk/K4LXtrcyuItIlSeVaCyhIsQPh2Y817lKanoes5duXcNnACP2
LsGh2LuFdqd5RNC6xv6fr3z9b1oefl7XAbgPl5K7/J8/b50wjp8GCCc50YznuIW+gYaqH3Tlfnky
9Ln9UI8tfM8COXsrxo3auNCqYtLCSMegcZEbu9ILUkZeUXBcHlzVyI4RvYVF6Ew0Ma2GbrQ3ClFI
22yME3S9gfYvOnf9TwCVx6/iAQygsQEZzvxTUOYFRuXQz2/8LDUeHUaxKzGb4I1O/yD3/cGNq2MQ
zLVmRfpYqqn9S6hhHE4wIX1BXmeqnn9OdDrXUkLkSFJPOyQtjPaFNKLYGsz04N8wdn8T73qkOLJN
tiwQdoip/lRvJq4YpO2ShnFDbZMT5P/FvVw+utmWRt6SKHJc6W1/XsY/fzXDjKAxV+SNcsECvTv3
dlqSmwbcpXfDu2lg72cpkbcjqHW7rHIgNEjOXe6wxtQ+LfQe0ZfrHHXmHcqjBy0AddSOBsGGXsx8
DRrM0qxOOzt9pWnzO+REc9NHDSDTd2z67soi9tbvJ9wTJa2SR2nrLfx44LDzs9HW8od/PnVn8+/s
//iftdHBXAP8xsJW6fx9t6fno92nXNj+zbTQgZPDcRQyEA76lUbYzkrXp/gtspN9TuQIQ9IITtLs
augy7yUxfNdiLp2nAhaKG1OLzMmrUW8r++WoJ142+LciE/n/d80N94slIm+9z8oqkkfTROTXTE11
HSQm9qBM00NjJT/VIWj3KSXhtpflV4Gr+SEo0i+jZENHMgSXdZQ8WnV3P8VqxN7djCjCSWhN5dVB
ebpefLbtugF9uMWNET3qpVQI+NSrNyCLIRhU/P1WPedUMJhicK3kkZ83oXMqreyEcdG7mIL1nb08
+KPuI+UMfAEU318wCF6lEz5qXVm9VKbQV0lUtMcscKDWIMXq49y6RcNYLmZ0hAjFhrnKy80uN7Cn
c2s8qYwHFjERwGXzAZMHxk60o3aZVmfG3O6TmYVvSJ+qZyRJl1BIqqm4RPI2DxrLnr04TiU/Q5G5
YcpfXHNLU06iQgYQAGj3ZUlkKcC48V0xkQV5DtejHRD0qInIJTxPh3bikZs5jviU1pJ7mDrQMzXR
G67TWR44OEq0UTvyAop5OhZy4C7snbRNpURi56bok4nf0tfSC60r92xrFcde+R7Y7vOk280vo3xg
XKWNtfOp8Zv5GVXDrP0Ve7ilDR4pBJze0t8fdfcCGwHIWVZclmq/MCmTIF3Qt9bhnJVVVNFZhNS/
R8m3j5NW2wglJ2KvdNSHAZQQPZhotWikqjgfztZE02QwvwS+B3cVmRCC5/kqfqXuXGIZ30+tpKvX
0BnC325Xzr1G84ntudocF3He8pSDfMqUjCbpfMiXl/o2WDutEh89R4jnIm6uuCumd4eqeF01BW7W
xhF+ohGpbA6jtscjxBI6m+nqxO1XUeb+9GYawQIgWB4QmH6AMj/1Oj6exWGcZlxApcO8ptBS8puJ
3BXOTHsjQuum57ErE+MNKwZgXcgqfz2kSnSFVdCsAxcc/21vjZnUPXsq0Jxb4ESNS/zWxSoSFwWT
2Y8bM2tsaAVgzEmq5Mi3ffLkjN4pSfvqLVZsfQM5xH2IJizgEb3TZMa/u1q2GoOuD7ZhE1s3wYJS
GX5cOMaDWbJpXBZPq627nWlWCZNWS/nEYU/TaRlJJ3r9OgH7e1y8KiT6sVMJiuCcZlPscw2ROlHa
D4u5eciNi9cGJ9CDEDiEFz1HCvWUIUsdZGr8HGC9etOGHgq0/Vvxaqt1+LBUiRAqsQ045bjXRKJQ
DEViG2tWfjGLJtlzP6Ug69GpNWOTPqDRBzE/mc8KQ8BXW8iHJdBI5AYkuXEy4IS0w4W2kX1vOdiZ
2klAeE7CbhXIqnzN1QqqdSq+J0JG61IoDVkMEPKjKK5+28KzdIx2NECTczJMNAOgZmA8/KGkiUF4
7cYAthHRpxoPk2vJL8tQfjD5c75hYQ590reUE0O/HItYouyyAX4zqVTpU1qJkODk9rpIm5YzayFe
ZBgTybKQKPY6ya3mO8bY+rftnb0jrIs5KW/ewrYT1vbloxSOjeWgokHxOW4dndOCmPchIBZcQLsN
++5eL61oBTplo3BTe6+NRENGQctUhgIkXdsrrwGf7BvHOxYTUX+ZJjSwJ4Z6FoF4vg0WEsTeB6rJ
0zhj+McMyi8Rle3ObpT41Lr59zJJ5VHI1Fj1RitfcEh8GbWHwS8Owt+NZ3JHIOnfIQrvz6NLqDoR
OSdl5s6EVbMtwqK/KibnJB51ZWVgYlubdRr+oFUm9m3uTnSaMiI6ZhWYJNnYb0yLzIipibbO7BTl
FJCbVGW6uBAuUi4ds9eqjVHn772pBL4KFeautlEbDy2iusrJj87UOFe1in8No4uQcZDVZsGHF3bS
bzuEdj7lj/GGeaRYzTvtc8BeNmWDg48j2bah8qLdmsGwur86OoCntBAsrpVFCNmgu7CHw/sEd9te
6fERC8eqN3FN0JCbGD9N4oFhDbFwhaWKrmFu0+I4DfdLbw1UR8WtW3mxXfLdHURud5mRJUcFEoBu
WMljDjWzguN4uilFKGm/QKahapy/T8+f6MRMBK+214b3ajjFay9wD3aj2z/coXsbEp0rpwwvE7it
xxhKJRomnLASB+pRyfrwGPb5263LB+0ejgrK+4XQlsE0A7OumyH95zT/mjAyqgH5tUy/n28ObqU8
54zqimbqSZJ22/ta9546guGWfz7Gy6AIojxvgzuUQvfL4pMaY0jP3vSXJaaPtF8FtA7YsfBZ8Eby
Z4eap/lIE14DVZrXxPtlKRP617m3qcSg9Vr8pr5bjdEZx0CJpJGxx7y0FtGG1tRD3xPjgEF/K6Ch
R66R+ll5LezWPblu6OdTdVZLcoz7If7CJorDVZ/uNeb3+4A2qwM9+aDphNMmtbMxYe+tK3em79XY
RjF44tBgUt78kimoxUmpv/eZWKVeQpKkraJIcdtxZaXTT4rolZhMJjhWv1JaVYdGQt5z0cDfUmE+
ZGlEstdQnIWHlLPRHG0z5vMGvkctNhqIIXSMQjAiNTSEQovWA+PVddiV5E4hJImtO4IJdpXsEwR9
lLhREyH66MNwJzS797WwPCUwItsYvJ5lKofAdnzDDF6nTvQrQhG8lfKjTuFA4fCMtgOJ8fSUP7K8
fCj6/KcimVPUH6EdXooYxKMc9h6hOkplPjCxF4r4sDHIqVX/s3IKSo30ojnhyXN2YZ0fJFF8HmYB
aUdX0x2tTT+1n1MaEiM3sdHS2+yaF5MfFMTKjj1tlkKg+tJyNuo07VjfjpnHZ8STzZTLs3ekhpyV
MPosAoC5qkUzF9lzIYEplIPD7aC/HzQgEU4dilWdmavB/hHQK/VbL2CiNcdwuNOs5SjJ1O3QnKnZ
uB0d6tGCkYbZWEf0m+HaGfCnu6aB9NKkbZYX6nOU+7k0w43OwGvHJPzH0OgHJEzgtSere8qy6VGb
oIDa0RkL8nelEERqhLsErgs94Y7MrZoRezux+spLRPyeMqivQ1c+DKR+kIRz8DoP30dFBV0KxDry
HKfj1WjTQ6hqRzt1vo+GgN/D7x8EtELGuepm44Z40vsJA8JnrcKMI7k3JQbBbHXBt2qzd1NV5r+m
Ah6wSRGdccSCSWea6dcRWCQhzH3XF28Dv+aoeGdHFT8mUoA8qO4r5tkqzvjoVWil2Jpmup+YdvrG
2IRwwxz+LCTwqJnsMTxU5ECNj1Bg3hKjvRdJ6F6tKP+oITeux5axsgcEcwVOEKho94ipeYP1Hz2k
vm8AzqhEePdzEIFNLkFtTCHtEmoJl8DJKoOTmZvpuboYZvXsBOR6SG4nU+RdzbKrV4fBIgrCNe8T
DF53eUvRTh51zRAKTgSirV2rmxEm/2omSGofLglwrdmLdaQHEmIAywAGXpbb3vvVSZtEDMnZ12uP
XaH/IGbwLZNHz3rSwcavkPpDmSQJCC80CEoIfRhAFfiWTCmbOXasuus7Amo7LNlIZ4jJ0lVinLUY
5k4TtmeC6Ecyy9X3bsE5e3j9GUCzmqGfqu6xb3MpVa+kWD7KIvnSNUtnKttUq2Q8pQqEHBYFcE9R
OawEe5ZBdi9VE2Y+A4PPhGzoKlBPoLoEUkHjyGCkz5HdTPTGEskBzascmVj14JiSv/+IQxBc+AXp
5FPo6d+JrkuJ+LXuAi0MOBXIjWwAmAfyvsnImnHTMd6qqeMXNgryPhhOgaPTlPcGdetF8bjR+gk3
e9e/gDlRaYrHP2NC7LXaXmlVcIDseWjppjHUS1vQndWrnYw4qyzCusLUpmmnQaFnelWN5Hur0aq2
hE4XJjlHDKrnc6HG0+ZE9/m4KUh4qGo0JrpIPx2RvHVVvtWQkfoaLdRNViaXNBujvbSrq5HGZJMM
zxq/7maU85Q6Vgi8gdiiqAa/cET2pqXsa5H8siLvG2ISbJ0ouCFArj0o3evMZCRrowMsgccjL/jV
Ai32Q1QQAD+Ft/OS6pn/T7t0KqOZrXedyLbKLCx9sOn8KUJ6xwzwnFuZYI6/FW7mrjN2LOwiAJsG
WGcmvfUDBphMesujW2oMmowAGKLrEQ+dPauY9SO9jo4t71WtbGRBd1yIteO5oymBVpfZijGKe8ty
NxWmqXVk0KEQUfVSTuWmzIse4jDDWM/60s1U31gxOY/QgZWj9iVqZFqt5SSHQLMcX1LGr4yAYbMp
6NQZtXVVVI/tOAXUvgyydaEcVZv4RKi3TDdIiSiDPucEjo27yYjf7BG2OzvQYk+YudxJoQ1r5EDR
sb6mVnbFq1G82Mp4TSJWFkwsMWYn/sHW6ggub4gxSL8arx/vsrH/6dlcpC15V36s8cYOT4EJqZlT
pbA3vWWvR/iwRwwrQGjabvIJzJAMVZheUKr4SULshxtRLDg2fFCOerki2RqmuhbDMy8C7jmG8HUv
Hfn3K1DJ/DI5ovg1OSDwAD3Q4ChON0qCwd4Uv+gX5cRAZVhRJRgM/lSz4N9ZlUFnHpHKgZ1Lyj1O
WodUGs33CACZq3YYaWoL47fLQJrICnc8VsEQxbgPZrskOVPdQSLNToz2156WNvvcRvUbMFZ3m7S6
Q8xJuI36GeGqI0Sq9GkV/bKs8GsiKXw05bUX6tlScihNw53VRi9j5uD9HJ7yRr+iV2fxM6MdmhrE
H3r+ZMswA9AHgaw3jQPV2egnfaZ/6LD3XD1RXnqbRRgl9VF3g+LY6ERH2TZegqmw3uOxzTcRsvSt
noaPzWCGb4ni0AvB++DZoBvtUrzn/DBbvI2fMDQ2NT8+ZFazWuW05G19pBMZnZngfkYtbKB0eJYB
ztuuGqp1MXZccMM3ysbyLIqII08WAoCle3YVznrMCbrCe0/6rKb4MCvl2kgrKuHiWz8V7lPXdcmx
1syElkg0+Ca/zb0+P6SIKteTylXB6ujdeZUbHTsRAZXl2UTDtkvi/iCjxNmrnLYh5TcyLXYjdoEt
MOg7xOMcU89hAaLe2cBBLQ5KHGcnoD9jjuDQdZq7IrBhRbHUEyuprqGtw/6ptM8udsVaAj3SehBK
rcTSJSP7vbWyz9brsc9VYKcjZwuiRhfl15SkIfqSPl2Z3hy6qMwCDwjDQ6rux7Df93kRrxk17k2v
ICDMohbSciveCrVp7uqouVqzHnnEY7ArCkXfGvPTaao2hA/6UVBZL5R+2p3ZRtRlRmK/yHYUQM2B
ii6fra0mvLNCCVwZd+hLShQu1Z5hHEPXHhig19aHrQfHMOjEq4Lxet85IfY+olS/1TWux8G2Puij
s6yhxT97kxo9Dux7VvX8icIKfxVZPj6ZKWPV2CzSzfL6JC/0A4f3JiF9xmY2REt7+OmSx3TqA6Wl
R2abvpVBIcxot54MEm+5IQbe7FAtXdTubPJqu3pBPdhcbNG8Ih7r3tq4Kg6pB7I5mqruzXRrbHbc
XQ7l/Nm8Ec91rziXVrTmtWkA7cwvTw5BNbrDPWv5IrLEJM5m9vYjNE4C6vrosZvy+j5RlTUBLNEj
coXocXl9Sj4UfaIF+t9X0Ao9uK1Mz54epHQGXI1loMqJI4w0bRUZ4fS4PNht9gvo6QBnovn9kq6L
B2eKpvPtDfPrMbRHd8qc+79eUqAfxW15UoiTYhcsvxPyZvik/5Z7fcrag606NT/+CJYODgjVvQad
US0+dRuKPNrO+K5z3YLcxdkvweL1WTjhOTNz+aq2SLGzrjWJ7gmmVw3nyPIGZZCp3+bVRjdS5S4X
qordC99I16nNJeqUyVf00HkvPWsHZUzuxjJXqQLwNMh+su4mpolvmL2QW+dvxFJAwG5M5kRepr45
mKx3NHk81ISYj61KwyBlBXA4prbaUsW01I+44awid/FhpO3Va2zjEqrZTgZqf8cZDiLQGE+R56nv
rIYG/b7aPhJurF11jyTz+XW9pMMwJUN2Knotv3qt8sC3bijSMUzlQZP7QxVP36ekvjZlGNOE9rZJ
ZHjhKp5GLvIw/QjHzlyZldte1bhMN61eI1V0+44w2S5kowjhas62MhT6NglrJG2MvL0js0nZgkD0
7l0rwwgtkx5ML+xh1E71IaXhejYLuGBJPokfTWKvJt1Qfumtcy9UfTy3KiyooKfT0mZBTe8GtUqm
td6zVdtyrQkY5hXe2J3jgWCLa4W2pCqrg4B8euhLyzln0TBsS82NHy1l0NEh1vrDEHnyPjSkWCH0
KL4NGcHxZTdau7Ktym9SE8+W3rzXUu4rR2rXSQWbmYkxPZrNfEzbgnDd2sm3y2fj3N2aMBhoTwBo
j7xOrt0u8p65xQ9+yFzqFd+4uZoIPNw34+T5AW6MnS3pmktRbUdsaW9Ud8JpP+tGOPMSapxi9pIX
sONQo+dPoI4kGVqzXqjXrHURThcdH/uu0zr3pUvrC5/XPlOl71aKiOvHmib1kYbOsClqq30vNEwb
8ztohjl+amnGXY9Yhry8adqmr0HY5o/jaDfEwcHKNWl04T2g9MP3muph+FjCMrsoVjXe5RMJPI2m
XJq0DSCqlK/mYBsP7XZM8jqipkyq/WTWV73PvfFeWmG2rZB3Q/N1lV1usVSFEOIQWipsFVyN34Sn
gRqRRtnPwDiF6eGuSKdvyycKAr3G0SBLF7riWZkfzNZSTstDy0nXrArXnfeWebdWxhZ3PWt3D/L6
XDjF7wdlDjcDIT5jSbU0PRqkCCxvGf/3fctrss1PYHTy1xowGqGEExid4KMhX4RJOcR5fTTpdsfQ
IIqS2ZCnigOKCP1HaxRPXaGKT3cqfyiuVd+PAIzWaTCua7NS2EnQ5uCs7c79joIP7ez8cVzaHfex
+cMqyUL8aeFI+nKBaHN50TAM+spwtrrEwXTaqzZqtwrh2/JhjSfuHJnvlsDSEEkssaUjLk7Wi4vb
zvFeev1LzC9NngXEu0qNp9HVo9PyjuW9uGHSHQknkY+yUqk2ZUtZioDxvktad8WJpK9LcNZbqZn6
seKOej+UTbGutDp6B4G219ms/DRK5PhO2L/SVmH2gQPynKno8sxOx35KZuo3xZselrcih7ovqqz9
NknOczu26juQYs7aMJBjdBbdwpxsm28F3zrlhvQ1AAiEION55Kwi/Uhb4sqbIQmvVciUbHkLYYXn
zImNN7LH3Q1zQeg8eac+jFXd+PM3AjsevJLFfVIbx3zpsP4eUnTZ2zZxio/q7FpG+5FZUbwN4Bkd
mp5ubhcVd9ju24+hKAzfmFz4pIpRX6xGhZyGK4mxCUeF/N3Rd8x22KRE8G3GpuQAzw+SRnAK/+vB
qFTjKRbOsA8/AjXuzsHISVM0SnmlN11eW4OAT896Xp4MDQE4YBjf3UoThxH9BpFsSUzCVIn/cflw
ebCTJj4R57GyBpvZTKhlgHd5aN3g90fLU0CEO7Pw0mNW2Xo/I/W4rxnMMRJHeqveLLoXigjPL0OB
M7dICx/TuMEeQ0FZzhb6O5dNuQpH13hQ5loHqd0jU4VhRdsOnCPNk6OqlZSwfZtdHLGhUOUCaRmn
YkrKmkPYNNpleeiTALeaNsBq8FId21sWR+dC0DfrsI+Zlvcx5ZZ6XB6YnNLxmR8MayAZaHmxddxh
i9vx+a+3LB8t71u+ghiZ/7x5ef7Hp5eny4Okj7ipdFI+O8gTF8pncRe28bZsgvIS9EPiUccSjSRC
oiQJWy4vy2eEhylbs+R5eba8vnw9wRnjytbBeixPEzK6L7akaZXF9cvy0l9fkCUIOkWL03J5TTGG
57zCy8tdkAOu1peppPGcR8ZGxYZ0IKIIUXPYvfwfW+e13DawbdsvQhVyeCVBgpmigiX7BSU5IKdu
5K8/A/C+17tOnReYAGlKIoFG91pzjlkkFP/7sf/VZU7zYXYmNlioG4bnvdUtxrSamQ8xAdMtalTD
Rz0/AdE0folekmvpThDws8X1YDV45M2vYRY5I3uon/MsD1/GQRr4Ehdg7IKvzM2eW7okuJKljNcm
4qVp9OaF1UdHuQybzrqbzOGzR+7NvhZLQlFY9i82FuA4pAlK0JrmZyYhIaJTLjA4fw2RftbDKv3p
0QTdlBZxBKRcVweJ1pTMy0QcgE+mz/UMeGJg/fxGwNf3BKGRM4rww8R7FrRh2AVJNRffx6QkhSfL
P1urVXd40yLs+SrrtkKP38JquKl0pT8dnTwIHFEs9jCqPinl3PBrzp9hJbWXTOrPrZiYr7Ygatvs
h5Y29o8k1Kp9ZuMFqCuEVMqk9K/WGBd71UATs0Ir5sYKT4LcqiWUSfVFzs1zVaMvQJyiNuvzupep
xLlblN2xUcrn9RAgoJnU8Obe9FQMqJZVj2Gyywfh3dreHYSxjQ2ytkqvOKoJZejEQE7ZVvHSDFwe
UmdDvWo2ZGt57q9uKqOfnVN/CHrcrzlrpsOkOU5AJFT+5hXz2/oCdzH/JENVvUxcJ0cCv6JgqhXt
m1t413HUo5+psOWGspH7iHS8f72YIFLj+PogIuKwvoedNZze1h5zCvSb3LKfJqkTVAodnA5PWD1w
UORbmafZm9MgniZE4rxuYt0gpKPNv5fjCLRiXBYzghof1tVcwSiBBX3nNEvum459SSbTG/e17MXL
JVJedCZaOZFCrL8iiRmW67Pk8p+6oxEvw37GbUmOjfI2xQNnQxolvzr85ZM+gwRwkRbEoI+BuRRv
Q4Uf1aNElgEqpB7FutHwfkL44DYliUKVpn1OcHwyZSjQrc/t99iOZ4bJWN0nniG/Z5pymjFnv7Zu
nV8re+bcXY6zIn3xUCOQ5lPfC3gzfzcjpv9Nkk/enjwNko1bpcNP0k73dQOFgUgArCAAgZqjhKD2
nJK589xUsKj7ksDZ/EffWN4DzBFIwsL5k+ktwLxlQ4N82IP9T/1/xwgrPhFc+4ooiA5QZdPmt8fu
GMJJJtScBZ6OUsHJSmfv0elXdDDocetxRtXKK4WJQKgmfinDbLasSqeDJboPsZDe45ycdlTOzAOM
Irv2Lav+Pv7JLUNSTp3kbX2kLY9ANUc4QEbNj0blOXLa8ea16XgLaVnc1t0E+Dbliuo9JxNxA+51
uFv0BO6ycPu7jYPPn/o+5/tgdz02CuUPmPvilFDSskoAmmtqqTNK6wpD4SStBqq8IewjnVVzy2mI
sVpxu2tF7jbhY8Jbcm7rYzSn/Wki6ebk4Ss9Ks6QXtSuo4eFU4lSdYyTvWadquipwUxvTh91WVn+
YLY/vSwqbmIaf+dpmrxRHGMNVLbQG+bmS8NGvCURsBaddqtD64WZtsu7V3NIrd8yt0YTiR2J9wsw
yKMpBKDe9POxgweXKwcCa8trVw//vRHN/KPHLtFoGrBZxWwc3D6uvpFTBN00N6zm+vfhNIfuRUS7
ulN5AjvvC25h68wvf5aFwrfVW+Ozmg3QL1X3D7SNskDYHyK46cUclLFZUcZLt1VLga9tKppCFIEI
ImejIPE9YaIbNibNdn99Yj3WshDlU16eXl/YRiqRIet+aOSA6Sg9PBDhjIc6KvWrTuo0fUhj5Lwf
9et6zAa19Z9Hy7Ehl95GFqaxI0vKZHxZDv57TcVaThWaevr3Bn/fZXkZtq7xpBU0Y/791/XZdZNN
IJ69Ho3u//q//96Axu2wCcekwxnKb/V/vU6HJS1CsjX+/q/lZaoxg/GGETXD+5j+/i1osgb4USzx
rEZ6e1M25hU3PaNHEt+tSBlOBe0SYELKYJydELFVxNL3oBmhvSvHbgBgYLZHoVPMp42FlnK2s9MY
SViZsiLpGkLjPC+GmYqxJlQcQnoz8Y1FlRNX1DfnloDx5oFo+KvzlPfeTJAypDlS6bFOw73o+v6G
/4MsrDE5zaEWaqR9IPfVrSIJuBgmFtHWtCvC3/2k6ncVOMJj3ZhEdLVN11zsxqK5E/uTHpEeYTQl
wFPvm3DV7tlzQA8YXksK4fDTGtMfCgDVA7pD7SkTYFtNwge0wrDPTmcOwYhYmOSrC2Nd8tF1tXvS
CzP13SlrdqY3JwvO1odQgJRitE5SVmLHaGdsNV3m98XgIWoyyKq2d/h5/UOIptnii9KZhXf2rSi7
13DGMdFp5rd8XlBLotXenfQtxa2PDhVxErTA2sjmIwt72D4TEFONEqmpTn47R9Ue9dbWGZFP4WiT
GwehpW5iNi/AvxTG1D/bEw7tJqdOkumu8upA8wnyzpS+19QRKtPKPKGrsVkr82wtKtKGm/IjWfZE
htkv96Ld+lyXuMjziGeijjACxZPG/Fs3DGIa11193WaMvKd181/7AEQY7JdneiTap3+7tpM6M657
ngnNsfANLEPbHizPM47M+LkGgE+xRT7hH4qf8zkfLyxv/z63vgoN+exa/S1E7/Z3E4V654ddTILy
/z+2PoLENlxKMfzXca8jIc5ZN0oI8azSBS2I//dOyRgVzMwsYJw6ncKwjppH1KM8SYZSw2GsEtjx
buC03q1nXt80CUAu/GDFeEejFH7G8n02zP6nnVE+nw3H8i3IYmiGcGNTA6GFSaw6gvT6OaEqepzG
9LfhYNfJcvsRYuJ6pGNENI+d70MmWZtITtOD1t5E3bKLA8zB2aYYpkC6dUmAN9ckkeg4+AxwdcWU
uNe6hnPRieLcVOV9JkHu4iQCMmc6okI2gEk6VdXm/npQndT/PG3nKRJ7JY6to2zD3frsv836Nnb1
nuIlelVh1+C4hurAHS8g3ykBxRbP3xEcsB51qGXYZNeLKHbReXA8TWn6KiHh4hi6USASEX1JTTRa
kfZWALkIsG1xDwPe0+p5tokaur/6MPUbtc5JdetpTHhlM58cmnyAYp46HDW7SaOSXUXa9D5SjAOd
NRg0ocoJ+mgAGsD5pjvowCeYmNDHeBVOEzsgQofQuWU3IaARHX4/nPkWv7RMl3svVOQ3ZaT42JKW
1ZbjVX6Nhjp+kCIUna2BrPTC0eyP1jbQQ6M9uRA0bb4tBNYSgcqBikkdIM71DqGXjpsKvXxML8uV
h6FyUJhk/ZJYNhnMsDQaEMumaKIduVrRORTKfw65g4Zdu7x4VlGrUAaIcm7m4aVF9XHsCFFA+uV5
Jb1/6DXbnLU1Ag1e82+TN5nYZUsaZW012skJVYw93rpVx4JMr/XwuuBcN5bGFDMLsSV4RiQI0Rui
wMg6/R3yAxTEpMhvpp6Kdzpc62EwycwZcIWvVsjEVuw9pjH0VIszEolmdl/9kBbdUtoQ8ul/HS8L
k/DM/355huKEcqk4lWk+n9Hlzuf1kTfFLSugHK3TVJxDfHt/jw+pMZ7JOa4T5YtyJGx2I/oNQvsr
jji5miL7ZvfYseLaNXZpmobcONKD7nbpu8yHj1QSTevWc3tlHGzB1vDBr49UuxqpK4+UFNZkr7GF
pBZFNOYM5dTqCZFSHXAEEqgAsw4M/CbzI2p8JIw1iUsnNvI4FlcxumW+uTRW87NWqKDY1odzat9I
qS8YLg4TUw9KmxUp0Tg+NqnGSN7X/Zkwns5nqD9KpSbI0rbzu05sDLN49zHo+WeYaB3JIRLoJeA1
1TXp7lMWPxV2sWdCpx2TOBovvVqPl/XRuhmX3b/HqgFCYYgx1RIjRaGqTb0La/v/bKA/epecuExa
qfm+6ZtLXuQl/vSNtEPnKU4bgvGwGxzBpf5Jl731eFk081GDaRam3FonrPZk+1xVZ/Z2XZdhBm6q
8MDMF9ZGQWdAzcRwwhAPBWfcGKSPPJV19ydeQhxHkw/ZELN3TNLptZkK90xw1nemguBeDdb6nxiq
smNq6R9DMuYXy2qJ7dQnTievPxao6xtVUY8iT4Ks0t80SuinSrPdU22G73gXCeNyDW2XSJfe82BX
2P46GvBei9kwVjYaUvbNkmRYmjQrhSjReSTY7xQs6MfY+ZVq0Uss1PFYKFT6Un06OPqmShPpp7GW
bK1O/xr69GVI3TyICMoBvHk0JMF3Zq1eOC+I6NFvhcu9rbiBgl4kPZyKvSqQ5ICi38+2u0sAVz7N
xnxvNGUxio43pSBcSoSevp1sXUOy91UxD4Qa92hLInvIF69SQsCHFiMy9wdfz5gglC6AUCH9sXod
apzrsy2hGVvR70xU7TFNcWgCr5SbNgL8QvDgpksFRUK3/PRE40+o8CeupzRyik0c269qNDq7LhqC
jpQKP18oR8XgHeOBu7YCymYbMSGeMmrPA00Ud3S/5VYlt2pRPEEGwPWdSHtrJGniS2ZHxOxC28Ff
eZlTGAyem3JLDL0zhj9KfBooaGoU96aCR+kl5VWmhrXRq2/Qf4a9DomhKCm+pkVS+nZNpGhW03oX
pM0ndrQFZfFcoVP22fA3WsZpHHsliKbI3hHaYH0rcWeqSw0cFfeV7MDuMUYdWHpzlxmgM12AVFjR
PlzZlu81XUdmakVGa59dvCfPLdr4a/wLvLJ+RJsEGcY8Ymx4GT25GYZhlzRe955KnEu0PbdFgSiy
cNSRfrF6tbwyOtYgHg2Y//ZMwWAsdabKImoPUexAhpVMXYl378iD2nmzJPlOdXUaCyhcc0ozU4mn
23NgAhaEiAlCFLb5YGK0L5G64qh6zpPuoqZU/3tR+G3Dst4lVKhr5ZsRVc22ycbEx7YOlzi20LLS
ijiTl7ed4PwUicxPTWz+ciKgN0zJgXc35EajVQ6Ie9Sz7jcl8ONIong0qteyCv+oNGk2Fe3/oLXH
ndSo6oTck0DlZ7sE4yFyvkzbIpaGVYnwHQtygzNgoGYxoPquK2T4qjm9tqMhCK6qNyYuKZvJLPTq
uvTTGomXVw3fROwppEikB1JJlFtqUHmzNgsfo3Gwp0lQ9p3LDTlRJCrUXkmRF0cP4XrK3kA+iI2Y
O1Jn9AejbWmHuUBLkTVUz/weifdSTZ69rZt+8vuE9ZDjoglL5UGPZnGf7GajwNsaaTMctd4jOMSM
XyiT0fs191WMFKbHAzspdCHxWuab1Gx/LOZyY0xv9mxbZwUz94Bo71KWFmniA7qUGkVgaI2HmeQ3
cu6U0Gci+Mry9xZaE/GHQ9ddOrWZTmHibWVVsgLHjnXBuoKhM/WOhEh8kktB1sa4+L0ROaYJK33A
Z7Dmwq7c56rTB5apfZU0V67ewB80w//ZZ4SDvDKzTVRkXB54MKzUcSOVM6DyG8Dg8Z7QBgzzjddR
TW2VvHoAcS3vdAG3ICN3JY2Iew4Zd6OJWbkSRbop69ajhNJZvtsywxOtPhPTkH7SLmyvVjPKvaks
cSLx9NbaVHWMIp398cXgtFgEm9MlKar5MqYxSbf/9tdH/ZwpfkbZ9e8Tg4J+uTXSBlN3q/kiUSGy
zfKoGUkgBVliaD9w8kttoyG8vYUMFRcX/JJNqeukdDYWKc8MNEo4xwKxALpbkGUZkaMK7VA90l4n
dMp15yYYhF+IbjEpPhAGUOTOMcxU2vPc63cTNyPSrxqsUTRWMRrvq8RbGjQ2YiWMC9LZu/3gnUy7
3q+OglK4PxuJ7dIm0GkT1tnWRt7o53WoMAaE4batJkQYw1IfyyAIV4LI4BCqjyjT8lqCWX/y9Nzw
w4Uer5BbDkcvf6oQOSGnkPI2a/NdJMLaRCQDgFRRzIvuwjpQIsq8AhJAwhio2gB2GN4DIsSw8Whc
6kbz0atcH/SpEKZ3dMrQcQdm3B48baqveQ9bEoYLRi1kWbLgSm4aIe+ho4l7mMrrxKsO2aLtKPLE
wFXR+zXj/kwdHGm6xBSNN0uTuccQGTH4oozMTbCEGnJtu7M+JNpBtDVdRa4lMp+ODsLfWg0xkP1O
NKwRYAI0FwtTwUVXw5+YptBJGBFrtdh8jQmDC2gloQDlbkpfz2YwYQzJkG8rzINmREBtcSI18pZl
jJ89evRCKX+SV6ISpGaTqB2hA6VOjtCXQIHImE6V96Om1binQsFHluvobFkunTql/hWGhcOaxGvp
bnnebbbK3502XCcK+w+q9Yg4ETdBzgcrWYRj/qNtrWdSBdMDTCe+GkMYzwxqYluGWn6Indl6GKzb
Is9+Sqz6YcaCiPtQV4gaRsZDMg71dhVMxSRh3y17thiaezsmDpIRrgIRZUhsFIkuPHZQLzUARx2H
QPU2YjmUx0GjT/euyo3ruhGiN66KqOttp3nFDuvQf56wabXRE1heOJn1PnSY5a4v/vd/10dGQyE1
NbCR/1//NYbdi3C9rPCnWgZ5PkjG/77p+l5Or98am+Td9T//14/k6tdPiWv7sol+J2U57Jgw7CLQ
S5/AgLONjkDjo/WINpZkqy6eWHc76oP5jMERZkZsFk96r7f7blapr0R4QckJWWRZ8g1J/HhWCRTM
OYrP531IHJfxrqCmM6mbsKTXh0/ihh6IyYcWi3vMZdCaanxqzMLj28+L70VJlLqFBvGsNykFLHI4
ZL7XrHh+mdSc6kw7WKemVs+44Lx7Paj6K01aFaGsUE7rbk0Elo8DMg7W3cZWYDMIXG1oB8aDugg+
I8yjF1sUv+nPD69U4fVnqwiq+HnK3PwV8nH+WtvZH1cqPZGf7ElDbXeYhPO9Y0WPBoR8YcuCEl//
hzDuYwd/ZJs3Ub6p218OSAA/Aizvu0kJv60dVF/p2ifZDM4J6/XWgEX9UEAe51WHHa3kBmY3snhK
r+nclb7rJWMAkdJ9xBH5KE2pLEgqLFIx3D4w11/QDj34zXUfVD2Ts14EoE53UaP/GDRRsU7nshla
85bX7T53+vik1nRuoqIOCAUmr+LoSvvTxS64sZ3omxMypwSAhpwxpD2NVrKpgbAWjvUdH/c2Fu7B
0OPunkft8LYkcXQOTUz0/XGQO/Nh7jLQMdWg+02NeUAMTP1DJr3vIEifTOIQr5qODL26lmbxTKfo
XnQiGOeGdXN/SLvGT3EoVRnJilr8bsvwh6YxA9Iq5VhV5JzI4QbwWEsdNMyEr24E3hDS1/e4ep9S
QYyzpT4a035rvOpJRM8zxVNpYf6cczAkToLXuZJ3N8ofun7quJxJtv9D4t2Rr++rY4JcCENsKo+x
RNqsDGGkUwHKBwNzwxO23b1aK6dcgCGdn7VyhtRdH52QEMJxrxYj7rOJ5ngWopSK+wfKEeYDlOpb
vsRZvyhQ6HsUe3hPsgL4phzyizGxNFCvSUF8SOXWh1S3PxuSeMBMvFRDTe63g+nC7W1IKuUekvYN
WMNTQ0XSy+cfUQvn+2cx1KwWrO+W8WyP5cFOdETulc0lp7Gw0rbmiI7IaffKYItN0Xs/1fmKXP3Y
5PobUuP3LkljhEzKvioQz3X598gyn7R+PNHe/mYyYC6LE0Q+lyRZ+nbNHlrNrsFX5yryCfu4LQlb
956J3STY9FIrzsN2vCdHV47UUjaWwIQprbsKi7Kvp4o68kgXzm7v+DzcsX6Uk/vpDeMLabFPzInw
5oVM5RtIAMrTwNBvqgF1abyRzoxzIT8NSf02MOcKRbgjZ9b8rYz2iYv8RFDdbvC6u5rSpYpBGuF8
olGdFB8VE2fEVS89qbQb3CKMOxq3mkFdsheQiCjWj8aktWBCCkEr5o9aw+2FduUifQawfHca9ZtT
0jJul2Lg8nlRBZKbnMtqU6nmLwzPjdp9lgU80KZE9GYz+tBY3ilLyvDYoshnmju0ctjkifycVO9Y
aMnOYgYIOt7XF5HqdrRRazGzSRkTM1ueaqy2Bev2KCeZxmM67OlPA6wSy5mOQ6gR15ThPonCk/tj
GO0jTQDFnp9nr/iS5viNdLkjKrhtFhb7cTKvGBZ3NS3wqKP1BSKZL9P3rC5AvrtPJnK2IATSGPKh
DB+KCQfzoF6rdHyoDtX1IaZkYmDj7l65icCPC6/u8IMO7QxejlVromswtueD26dfWAB3mUmUjeRZ
p7YQrFB4xfLEcD77VWzvRJffucyJvGTgymmnJURaluk1V5OHw+ni2ADkOuBTkffRj/WmS1i+ltXT
oVM3liGOo9FfusY8appyqPT04rjkfZpHa2irrZMtaJb2s7QL46zpv2rlh4VS8FBrjI2i13xdV2B9
/2x17atxM9ZOeCvnfI9C9NmyZLNxJkyXfX8mDeE73QpElkaEcD++jrb6yjx7T5pj0Mg0ZYWM4j9R
xu9zh7dLR2tE0fgD4RGBhX35hRz9WNtctI1Ae+nQGzcQRENUXISGmEA3jvXN0VFqRHHJWTC/dm71
hTJMw6MyMyMgDuo7lGjQ19G58qqz9RMbEZnPw03jxoTzq8hjnBRcl6PSojy6VOVIS0HxwVHOGz0b
PqZmRhNagXPybvhonqyarHdWekhO0oDoJKAn6AeK+RRF+2KYb3ZoJljJMr6I+FS21kVtcCM4ETcJ
sAcJCYz9+AqkmZUn3crB/RnP8TvBtrfZo/I6/imZKc2QJVvxjqyiO5dR9FsPw302ZsPG1qLAa8ab
RRA9EWrlaKON4HxrKW30TYdBoLmaLF9dRcPIX+zmW01C685GJYE8GE4vl4pFgcLKWizUkXvW+uGT
JQtCE60l7yGs/DZOn8xKOQ0GRD23Oix3GzULPzSl9d0Ca4yjfptMHEcOlTs7N6oN95bAplsb6Rk2
OEV89DL3J+cVudZDHTUPQO09660vA7Sy1QNLIGxrU8cZvg/xvcrDR2ozhQApuDOkipgA0f+so2My
C/kjcZVbjSIOX3++0/FIK9ztSHzfUDg4EmJXzsanGVq/7EFgp5TOM8HEW21EeUcawoeej9NWcHvf
li2FK9N6Gs3hO2IAqoWUzmJdPk+m9mGVFxbB7gZLd4T7pDgYBINveooiCc1up8pupm09IYzYVeVw
RriGfb2FPkOlV68oDBJa95UGsBUCwcyWeVX9Q3Gzjwc8EuBKisayC/khqUamL01uXK6bf2b4O6mV
3bCnfhNl+WcOkyc3IdOeRQYzAcN+MwU255JMo0aaYuPAcyiTW6LSNexZJ4rK2wlCqQ+VF5G/nRKl
nLsBy5TQ91r9ppcmOR1WRq0x+13G8k119tA5Yio1TKhw0tzUxEhwUsyBbaufah3tylzfoTbcJthl
LCbjEd2KMNvYig4qDdvodwuQloVC0RgopGRIoyEsTH2z06C490O/xZBgROqONCwwz+pOjnEgE7nv
UpqtGKMyJyKHMtsjHTbzfcbbprzRrMw7Q8R+LPNdp2f7TKRLQKJfmJTEp62MUfNrNMMBZ0na7pnl
0PEQgZQFKvAWKUsZUK3OiLrvTG6wsvZR/8GE13wsvIFhghDN20PnGDsJG1Nmp3TWA7Sue60Kg9j5
Klk7ERh5tJFFjyQR6aV6aY15Hydv/OxLRlodDZ+9qkygmqIHI+NpItxzApsUDXYQakYAwIYRU9/L
YdqPLmLbxNnXabUHgLargXHp3M6k6xvVtMuq8ajnziHHudtTxihS7dHx0zXD3MfoA3Cy+fniXhfK
QVrId+RrSS134vYRok2nKHyMsp42P8WdVj3DkNhXhrMbMha8Y3Kgl7BTKxPBaLKL6ltPFyQc0mOr
Egs4a8dwKTTgHYhwb7DM2+euh4xiQG+hogHnC6TdGPEOrhVooMFKe9gnenKsYRENdo1ErA80p/XN
dNorib0tYYnEZQa02DlOFKIEVQOnuQMAC8Zm3lMp3GFv2k9oLyzWyiCsfCkdisLkEwKOHcV4AJ+x
FzqCisoNKrimSujuSI+rrfnoaVg0QZ6llFic9JYUcjcDSql0G5Wxc1A66Kqpzr8Yk0kmKJFIUZ7G
0DzvTJUFWJ4FUZQwV1/yGQb0HuqLSyLY8nzlKP6zkpBDV26x5hxzBcNzPvm1kl+z0DmygAsqm8Ro
a36NOn+xcmvGWW2Nw2LCXVRTvb/8Pk6cHmgqgsuf/Lgzg6yujiZQk6xFmD9bhwjKIAv0U+/k+0km
ZFduS0M/tKBHq75ixSDPkVlcst4kKis5RDhXotL4WbG20jh5Y3UKOssK7Hz0mTMujLYp3DvS3WWK
6idRfJPUaqE7wB5WD2SK+41yLIhtVa2fWTb5WQ3iVLFOmVdS9XOPXL/+oB6kIk7k/u0zPh13ZFrn
bjLj17hoWvJuXzLrrAbbzzDqAgd7l5W84G6Omh+j3VEjs8lh1HbFrOyQoOOYUnxYD3ynnggWwwY1
8tki2QfWvYKrFvHDusFFeVCqnEZXj242VwywT0V8XBnzbhFHAT2uH/Q9THgTtbqDFONcbZOk15Ye
6rVFkucidSLbM0RMnDpXYU3Pg+y/0zTCYbMkdawounUjNGu/QjhaZY4vOU4RWWT1xzAcREeVP0ft
39n0RVo6NefZQufR1bmzk6GWnWMcVfgDSkqrWqOw1p3Ew8SiRnya0E7CINNxLM968YluD1NZFTPR
nsLsZOXz1xoERbFeubuxV/maCgQB2iB+E2oAxyJWWOi0w1cFFCONxg0t21sMfBGMNpuVNI/XBOur
N9bfvSpsGO899aICGLiQT/HeDLXxZlHWRqjs+poeAfc2O0IvWOtfVmr0umsiZVwmimR7EOW6Ivty
bXq1zFnQtlrS2e32SitUAgJePoWVc0z1dd4zYfy1oo+j0c44h0gezCn7s+Lpi4uZxOpJM2eP20VH
RaaIAyab415hlPJXLA0MrvjAALVbsZxlSeAoSAcm4FVSbhl9jA2ppmSthzkrATgllPbtCc0aqKFt
Qljq8seuCDwK/FsSscAeLlQfGasZWtUwC1iC32uF9Q1uhC7AjGgyVNDEDynZ/32vXE9Nv/AaIsOw
G5TtGDJ3YIPjGB12TzOeoToHZGO225pq9fXfphy6CUtxPmbv+cAivmqL1ZydvUQFDJmpO7QRbDvT
6PPlZidpVsNJ85Wwc7e5EjNZWf6uoXXkvVS56//9haaeqXjcnkJt+h0XtXVLMV72LtampWYTH1uo
lGtaWWZ6Eb/N/J9NS+4DjWA5woOAhbcZ+rk+QyY+6p7o7n8/mFG4vy3nze0IgZxMJWUmw8Z8sKrv
r3oeHaCRhOd1s+LzSyf5HJPZ2rfaQj9Klmf1m0ox72bZiE/WTWsyTNB7Oa17zSJgqkv7ZuI5Pay8
mJUcU6PrJGw8+mxzvTH8x1/yRTxp3xvPqbhfJ/FVm1WFZlhmsnbiJ4n1h/77lf7uu526xL6M0X59
Zv2dSKx9QMRLqGfQ5nnqJ2YdUS1dUrva6Yah9nfvOuIwDcbSKVVRyxvSQiHpqcrOXtI/V3xY0+TP
Yoz747pnR+bPuGkGHH3tiGHQaHyxMLF603wTUxMeCHDxLr3d/CqAXgfr3rqxtLYR/voQS3njq5XY
du6ENSCtjXeyoC5zOOqBa0X9w9Qfgxj1m2fRagVGBKoX+OCl0usGp2W0CSPK+OtxfvejGmIVHClb
a1M63eNeIEFF375+vusnzbnJKlZHiIi7ARuvrYv9FHq2id/dREG0bAYzokfRphZKL2QwuIbD1o8b
3dikI66FddMMWBV01KV+keYQ26CRl/uwoRZezEQ32gBeYF4Ji+mMTJ6rLHrNyvhVaWOC3XX90FML
D5Df4r+sF6bPMviIDPGV01OHAy7NhaqM5mF5bxQ6/TH0eho/3nigxJC8CVjtDB7y6S9GlFghgXWH
8lDHh/NEVzTdm5C/NmL545MQLb2bfiXLNz2TXXMLGWNvGLaDutIIq54RDdR9pOBuqKRvhBqssI6Y
7KWWq4+peaV7Y1xNdfy1OPCpmw2vcYsR1WaqfugGOAJCdygs1+tZScBESExC11PCh2c3SWMIavIe
2qPBnWLxUYHfjb+FsekifE+fNb0/ddo8nRKj4LRvygL9fEriTZ/dExbsR2sx/BrLZmgiltlpo88b
ixhXP9eoD5vLzMZTS1gFFa7vceaHGBnZNGtuUbuM40NBRgSQ1EQa8XlNH3DLLbKceAy0BZA8OPUW
SZ1z/kvIsvU82dFvYs0hSupq6hC+ys5uMfFOI2LiBPbbGpU+9fYBHvC7h0BZXXh4hk4bltyc/Bsp
BTcqTMKekys26eZacpJfJbarc9YiTZGVWl2puRDsREF1U3j1pYnB5REzoAaLju5Sd/ssaXVKK0hO
nZhL1TRES41IH+MdfgMPe0Ve8JUj/zvZjeIua/zmp/Q7A/2DszKA3AzBvyvMP80EPmWSMr2nbQR6
SszOPe9G/vSCjy1QS7M817L23jq3vtia4b06LJEiQ+0D3THUQ4sA0h88YFFQ5DNf9LmB1tR2A1XT
2m054lVN2179wrvxxMeVUntDGaxkTwmEwzmSd8+Uj0i1uhOSrR4pkYlebtktuUVfdUpkDjMgtX6a
htE5Lr8xUYTxJGLEaPAP9MakLmmkL9xuUNvJVqnoOUnSPf1Kr5xjlyFpS5Y7vqEYFLyZm6GIdvG6
5210yqDyDKAuzoBAfYPl0VLZ4izJ3U/XqX5P0pPB+n10eV4denhZlDbT+AhisTukkq9AR94iQ5TJ
67cYa4ImzFKcmv6Hq/NablvZuu4ToQqpEW6Zo0gFS7ZuUJa2N4BGzuHpv4HmOb/rPzcsknKQRKB7
9Vpzjim/jKGljl/+uVACQ7TKqL9yNQJqt4vyZOq4PRA8pJfHhwW4PD+RhkcgeTDsxiE5hQQBHEVj
EL/plNC/J6AQhGoss+u5Qu6MyfesnjV+y1iQgaNp9sNKbzRNX9VJVp0KIp1UuaIeymVMF2bxh90t
V7Yfk/nYt68FEjOc+zkN0MpznuMssFYi69pDjvArYC4D4y+fjq7OFFGVK3bq48ZkpJFSDK4VDtXo
DZuR6rR3U1eiLYN8bFROgmESSCWpLH8kLkUsbeC0BBPEpUYYnMA72UMIJmx6CUrjYxpredNLfQeb
NFquMOjSbTi5HJH6gwJeeYVrfOr0QZ9Itq0+c82NdqQoXsa6Sk5dR9KQ7RbDFksvCkbPhP0TBfFL
a1NXMqNAv427bk4OhC4jfs3u6kGFpSySheUa9c34OzUMtARwwfdYP6enKiW8Vy3CjwVVT3wASyl6
EbWejsD6NHNAVjfUZL0u1/Mg/GxPpCOeb3Nobo/6q6r+aC2OKa3Rrau/PCBAzC9ur/X3wUBkppaG
B4etdBCWoTax7lNGjC+aWahiZmHf1XtZNpnHBIJ26VV3hT1okC/BMlqWQa0U/dWA997UyZNRCxCs
MZYlsuudF992gRSQpHaq5ei8BAHiANa4O/xiGk1elR6MNDOfQqxT+Gl96yOcuojp9s+Km+O1BySR
QarepSlSf8G8Z9tJ4BwJXdbNjIxvb0wJcO2iOyr2asJc+jCu88n/QhMWvur5ED87skB+GOAG9QDU
dBlxiKsQnPsVUKBznojmALPvA6ugRYl4IN4JqflX9Z4PZPA6ytQ6FJF4U+VbVEPjADF/HgAVHCTL
SOWhZ1IfWx2naNEd2oIc64v6lCVN8ORYZBJh11tYqZFn/iQqyzqoEiYE0aMHMjuSP9bcdMrKnS1r
xNl2P0RbQS4nFnAGFH1Oq/w/b9Z0eMx93CcAQNTKJZZ3ak2wBWHseFbc91YypBQR0ixGgkhX0iLc
PCrvhUA9Bp5xdp03tQSphy52/PVYMQCLJ+Kv1hATjq1juqeacIlb0tQ041waKW5WIx3Bs/lWi28c
Pe22nxd1Ri79G0Q//donyVrE1NgQY5OVNRNjKRZj1FH9N+orGRQE5IynzsSWtaqg47HRVsHJiBm9
jWUil0SjV50gzrMZS/vutsafKGaEcBhsMJcrjhh3NMQ49Mk2WfhslDbgGL2g2YvWfCGYKNjbE4J6
FRwHp6kj+K0hAWrICNyzOE8c6Qs9q+IjFlipenIEtlElTiG+uM+k0IgBdYf8OaPhsZtJIznrcyCo
7SymEsvy1Q5DvQvRBuH5qzpkS/B55gkhj+eH08ZJ0mqTUQDReqrS927EOUyahXs3BVozc/TJB/A6
B9gJPBZyCGDSRjBbSC9bog5bRgtHbKI3hMDxk1oe7DL6Vh9eVNP6bSM73FGI+nct+VknBYNPh2K4
TdszU/l3YDacIMLqLkzNvptQxmdAKr1j/phoyYu0Z4NW33Bupsa5AhgCIpA+nDPkdLn6d0XZc+US
zj2keLji+pzrwZu1/LaB+65LKm8nDo27M5dfpDfVF0f3SXdcQlG4OCDmLPuaeiDSjNyvRsbkazgd
cYDWM+D0bm9X9niH6bMzC+PuSpy0j89nrBFIZ079nJA9shNGBOt1ieONYoB4Zot2NHft8Nqzi1CV
p+9Q/+MfQzXPq0Tr34lgkW+QqPnjpEuYAzaCHHgzbhLtOYy+o+VbrRh0nCJZnnFA6E/2nGobMs2C
KypLsJDg8glNFq+jW+CsMsJr0TeScYfw3sNkeEbBMr9EUmyy0I9/s2h0hf6qDsGRJT26PEtMaIlG
EbXR9OnoRkpjLs7PxKXC97eTjWsP6XtoT+j036lujV8WBipMKkzKNDIWnUTQy/fqy+jUP3TLL55m
wIsHHGEfVpV9WLG/6RZipIYAkwA4MkqCkJl6s9STaqP1KoPd02qe42VtUwscbgxyfOkmrA00pNcw
983DOIw0vTXyWTJKYZCe2a7m3NsY3AVu0kYbNOQntjwxYBTpP2d0CAfTMOQNvCtKv6DAeMSrvKuj
k4X1NoVB8OTJllaZcO+j37pscaSfaUWgf2WRjftjyC4Nde9r+9anYwhMpsrvbinXSQupxnxVsRQN
bcVr37MEq7/YZC5c12VZzJwIoIPJR1FFs/4UVC4CQq9Howf5YROa2i9N76GWhD8jncB5y8CXk4Hj
gbVNppZTBsaRnMOcn5Z8DPVg5Ezl8ikNS9ACZI8ATnnNciFeUM84L01BaAZBK94+X/YvFK2nwHOY
EXjVd1HF8Q/PT7x7Ke0Douj4hyRTiKqOEo1NkNleJN7Bcy7DcvFLvcq90oIG6jUE2/BFYZA4WpX0
2nw7x/2C6CiscDD9XWl1jPAYlYmfnitv49fzVwfaK7X+pFH3UnSojoh0tRf+NXUHDB2GKZd+hl7D
0RVrGGbuQzkBNqZPRx+fqjmasJHpyxowMw7yAdBX8WAiLezkRvQtCSQi0l587lZV77Rh/elPvvXS
AMbY+szYtuplauYN3FOmfACd/H3sZx+p7t2rrJqu3BfibZz9Lzkl9bVLyPWaIE/vndrjw8NJcZ5Q
Cx/sVubroA+tk+inNyQlGVNrTkZ4XxeMUMwAPEwvTTw2WyfMscvMfbGv+x/1mJYX8AVneDL1Plna
QZP4Zklg70lxPGWhlj7F6Cv6UeufajLEhciMA7s3Qz9B813E0VsgRfacpNZPMZDuFMxueNQ1d/rw
IuZOHlPnwJzqtUocCezWvCACBreq9QdyIM3VHEyo4cTEX5KH2my3zGTQ6Uf7YejTlTc3f/iGvWcM
lNm+ipJiGxPb9jiDhK6pfzGhdXsLlQYHuILmrdRBd6dmVh35YGgyTllymbEJEeTVolZuyO2Qhlns
TPpvh8zUCvrTTYNaBNUsQOD4xGJYAYogpZFSaKRlcJNCZpzOsKWSWb9x6tj6QG+MG3UpFHsvJn2g
QQe8hBcWZX9Im7a/z0kG0LhjnsKxyl3XWlodzUEy2Umtpy6KztZMja2uC8MBSxyo9Ip22tazEGeD
djZC5+gljP5IR5r7Qg/yvckvD/8eeBoI1fE6M8W/TTEV53LO68O8MO/NfHq3SQ99zsHE7AzoPOB3
7PMYEmCd0wC2Q5PtIQAn2QUZ6hbLfrZKN0EPBd0utuzfFBb1RQV+qWeaI3sGDbq5dglo2sgUY6O/
2MoR3eKH1m/83dmgSo4C0LdROROu215s7QPK3tabS/OqCmHH7bHg0Xc2l0ObtRxHvTGRkIDpB+lu
Pv9oTMqzx9JhC36pIfQ5Zifhh0cXYZWHJrO0TP+jGpZOUx06/L30kyvmjW3r3QYqnJbk20e0WSO0
/TDChaiHmcyxGBDQKLWipx/beCcsPF3qVx9AW60TfK671QI3V9j3YYGEZ4ZZo2ofPfIOcHl6SIie
BkDq217PgnUuGtA0RTdsjTbq1gPnmmY3mIO+U6cKq3CLHVGDEiUl0Wlal0uO20wW6YyiFGbZHRNi
xLhH/nST/61I8FYDZCzTKSRn98n2g/fCs+Hi667c19jQYlDfW90nxSuYxuiM0OQ/DyQexUxVwq88
TyBVQnu75/hV8CL0CexI6oM4o4edMzDaiAqVraqNOcTQbyhB4cOiPyQDLkbfaGCiLenRcZu+xJED
OhjEvtpvx6z+B6l+f7NGMlTjxg723RJ9KuoObXUNu0B2BBZnAQXdZtBIqPIZRq3N3KpvKWiQJbQ3
TTz/ggCVfc4spWy2XoFyIfashgqGBbtuiv4QduOl1cSFEQJlt9W/hJX7ViMah4/nXXoV1sLxWCDn
dA529Z3YLpBMv8ATyqppIIcfUa9knGV1R8Ah6M0RpMdzNIzM6er+mdrvQ/UMHHy3B3voXz3EQAOf
7t0qveElIRp4JjblnSK+2bTpwJnV70CQLg8YZT3IgyQ6OZ61t1NpvBGAZ57spXyr8+Lg2H6xrWbM
G4YZvxJ0Xx2rFhcqNqX2cQ9w9bC265azVv+ildiEt0/mn0e7wByLn2ncU0eP+QjYd84BKiKzMVtn
eM+r6F4y2D2ZRQILkjJvG0idSUYZ4y2ci3Pqpr97dwFcVtkyyeyCYywaoFlm/SLbNr6HNean5Qha
pjT9WjoMK22oYdN62IErTWOK6nAQD7QwPtFvMJ6NVue9sr76DjZmWHNrVej1hdceHSj/9ViLV7y9
KDZjazV2+bQz6+bLz8kPqLFfNL0+rCXgCgao5XBtLIIjE9L4DtA6GTdk9ZbZSPAJxPIrovIxDEYk
flh8cNj8k7LVrqZ5tk5TPFpPobTudhs3p8SQ3rayORnAeEOcu5S7c9VdaBVbP6pAc55k+oziuFtl
bard05l+Ta0hxDVKrDx5OYFF7EbtyUnCjeeIH60K3PLT/NXIzGQTuX38M3E5ZAMM9E5ei9N3AgFK
kFSxfjSTogwtuPBoVpm1FpC67UNsTmV49H3m2VHfLS4OXBnzYHwzXM3eDE0rrl0ovH1Y5cNR5IhE
kjmFPxPld6A4SEVIbZtbA9e0zb4aoNrzjOLTzLP45fF/IsTb6oUPBxW+7zmCNXGj/k5+LKhEs8iv
qlI2khRc5Jgnmz7dxCPiBU3HyqlON0Vet1vN0smFWnqZbkzuts2xbKNeNp19S7rkHycD1Om5mnNt
56Z9Rkr5r3+sNlrfFlTYaftuqvhkCEXYG+wPwNKgEJYnoKAJnJgvbWJpV6Ow/Bl5BLOhNnIgz3Fi
DL/cZaygbocwq1L4C0tjzipybBaJ7/7IM/0TO6zzD/oXKFHCe3OnRuyQTU5Pj9OkpJ9dg8GGKekO
q0foYQcG92POyTKeQVa8ZCk55CHVmQiGn+rqNCIy6NLcG/dqzU7apqa0ncrHS7ij9ClL8NgFoXN2
iWGH386bJYOt3WFST7zhg39TniT9kl3AenmKYvmbbIp2TdgFcfLL2VxPOv9G4d+uSC4r9vA25+bJ
tmPO1KQj+Hl0rTmT3iorpoPmjP/I0hRnpKHRa+ITFs5WTnNGe4lJNP2GHfZCInn9PfFkIA133cQA
TlQ0H3Rfxp4OIZTOTNdiJG1YtNYPBrfo5Qgu5NzRjoCbho3RcS5DkqXaFaLl5Dfju197w2ycDZv+
hHrGr5DUljj/qlgF6ICgCPk7Mx6SvMSCBQFIr4g6nkSG5b8moiMKFdovuk9CKxi1gJQnsZ6pdoJD
dmnBqe6bHFHlrBp7HrG9ZD1mcuJSvLxxDhqY1/PU6jmYe0HzeaJzXmj2awdGd1tjR0XkqlU0vIaX
cLlBSkEMZoeo/CCnEouloYNFSFzrbAdjdpiwC0BSZzbrcHxXt2ZZ1vmiVfHx0Yn+AjMKHhlb8HAp
IYMbjnNuLBPrmm6c/15dalAyNxRxpReDiiwCFic75TKHNb7GBxZv4rLs2lUsxz+Dw8qjTs/Uit6K
s1W17xIj3+lYfDaR/wpQy/qO3xAsiX88zFIxKQbClM7eS4T96sD3OJtlCzd6ORFDIS52qMh9PG6Y
ubFrIFVVMzhwTEdDln+wftZvum6smSV5z+oV2w3ZxdBDWan54tzQ1gNgpW8RwfXAt2n+ACNqnrGO
iINwaEuHQhJKDXmVpEe/swBSOYSF/HdvU8+YsWMHUAviqEP+WjpT6uRERdleOrLi1VuPB0RU65b4
5lXpaO7574OTlCjkm+qDsjriB+aV+mKn/xbzL1W46HkIHt3XJE4hOzipEyr+6PhcowRVR1WQeHhk
qdM3JhTmSx5k1S7pk/y1LHqa8VwI9tEy4n6tRl5/H+Kk2aQR4H+hU69B4V11uhn/LCuQB42OKT1p
Tfs2NqbAvxB/4/UzDtTaoKIsax+0Xh/sNAyGnEyWzxpocwTbIzK3kaPfEnCOH/rgNUcAihvk2hO6
aQ/aVTvWdxJJ21sf3/++o96eB6xSxcjGSGe/31gxc7Ta4MjBRARRsyXsgzN0ZBeWvn3w0WZtEtGC
iHARBFj4eDZwfqA8FhKiXDcQTWU8M0tt+F4ot+vlWe1W2c15TXLbveZIAgegGpsc4zGKF5THNMns
a6QBt5GOM38WDvVxSCT4ydIINlNbg1JIkDeTsCWkWUX/xm2rg8HJ++DHbv2MQzrfjVkoN1xqiFhk
2O7n1KMv0oXUDVEAVmm5rOsisjdO5Fg7uoTitbG5Zio7/PJ/qFvFJorE2LGIh+jU++hJy7Pi2RPl
uhAQ0dWO2XpMeAsXvBwxI/gyB3nVBr99NrSiek8XgAd9sLGhE2ALS7yWgm4ekB4gX44uGMQXY8n4
sPcuZpJ5wBjJ5Pn7Mi6hxxIXYKxhLxGqo27xlqyao+rmV/zUJxhST6DM6ksjx/KCyH8e5L6QICQL
4mFongx86FGUGvRTu+amDm6uP/a/3UKnlG/9p9HqcIYvi023LD6dgxq2b0rGZ4EDcrVy8KqKwmWE
KeQLHi4IoiR8qldOFYDzDM9qqWrUP7E8pLQA8bLBmVRfmJicYJ7Voz+jxfJEb6HdtEUu+WeB2W5y
TJGs2tzpvRdgeBc59jGvfffMLmN2gm2rLqwXmMA0guSMHrwOku3YAIl15u6SCJo+qct0bqZrRWnB
wNLoOeY3TSefCmaXuDvxBsMGouwCNBHdzCDjyBc1ULDRff5tg6fx/Ktof1U2v0EVYqxP5ScqpfGc
StFegy6gDZcgJaM5QLZWrS8Bju17GNFKCvsnORbZm27qCCFiSOWc9uD+C+MWx7p8qVCK+Nn03Mkp
PRD+xPg7NlG1cey6Fm4jT0boVFs/bMybbfYf0SBxvGR9ee2y5NVxrRkNIPHdDHLoI1a3/IY42udH
pgeAwvv80EwtZVIB9/oyu79aEzGXaMl8itQqKqzqt4vjvY5Mh+6sbv4YJfJ4y2xwmpfFj6WdWLjh
+MZ4sF9PjfGFQgS9iFqoRiRCI6J1Mu+4d6Nr1b1SX8FqnO2j7IM/yRTEjxNmQJgOEDtU+SGbi1J8
hRL1MYQd+zq3PeC3hHGCNnmYyJiG5g7yBa+V8d6eq5BvxX79T8HF3CxrFkTH8sfYbttdXjM9B8E5
Xh8Lfm64yfMo5/JoFjRkgrRIj/bCMFA96xKTNcmLSbxW75nLjzzNjD0HQ3g71cHXMgxlkTZRQy/G
fZ8ltm4dfS/r7hFGpw6e1PoZtqlS2/o64rgBvf+LEdKUAMcCscMF7V6Z2VdaaBDyO5pdATpRFUU7
zyE0wyxutyrZdW4i86yepWk3M63KSdRmunLp6+YSW+2hNRzuAkPExqFHGp2n5S1Y5jOqx8Kf9JjC
S0KpoIEGzMrN5Ckryld13ZmA2VdhOHSrdIn+4mB54E4YOGHxKog6oj1KIKhKBBIGXrFP4vldd0k8
1q0lZLgoS8TkSQqOLGGgYTC2+J/oaRVCXVr4hQPL35Mc4uAuLe2Dl5PoO/Tiqajc+QVNwrY0pytk
43gNJ6X8qPH37wI7QywfZIAT3HwikA+5hnqIHcOAbjdbm7/vRTiRXXvaqClFctRdllgyrqO9Eejy
DMc42zSzRocjqCVBbEReqi+ol35Ak4SaSCn4fMjFrAN4OHpxwtEJe2h58BglPZ6pl46V/QKh4O//
vh9ETrKWs5bupxYTO47lYE91d6IWD042QKkz3GdOAaQTXI0+LdeTSD7J7myf1J21vBIE5p1dAsXV
1GlCbHR2Sp8VXwNgq41RAhce2Rd2qPAADfKtnUQebYIIwfKMOyXu0eU7DMoujGmqs1q2GyJm1gYo
QrwwyxrYmwMN3L48hAxRkV7yP+4HbPY7JTxsKu70PaiXalvldv08GqeG7EkSJMlsChKmz2GTIEB0
w5s7EjHC5xlPafeOKaA8e7l3UKcP13u1ZV8SvydeoQ5bZ+Gm4d1pu+iC5NlelaXdQxMKJP41AstK
C+FBU3cwapLkn16CUAZwI2DAwnhexiBxiEUFeMdw7Girn0sD/2sE23w1CYJzoWXmdCB5yAvfOPW0
0zNvfFHLCCCaF4nmOYbXefWqgMlfaCWQG+Ii3D1CbGsvJkLIRM1acnpp6aq1b3HixxdVtIYTGAXp
G+sxqMpfmo8PpuS6mFCkXkur34dR6YFxvoZm7b+pXCg70f/tlkzplqSUY1D3iLXtvD1Ix072woy9
l9Yd7OQ625Sy41iWV9OGsEj0ovs5luEH1Oebuoi11r8hGUpW43ANomT66eW5eZQzJtAhdPVffFfv
6Hf+qWMPh/v/Jwl8XCXSGfBf2ESrRTSSu3j6OcXpH/VROlVBXzW1m4MeB85NE3oK86/yTqC/xZrG
wXRmBoMbcQOConjOi3rhEBl4KYeOKDTqGiI7qi8zmPPf/fBGd9D4wiTP4TlxEnpEcn4SWQSEluPY
E9kqwUHdW7qFdcBrSMJSL8VSuUMWe54CE4gMiSgr2xii25iRwLnqSZE5p2zZJB+7+wiW+ApCFjtm
Wv6zPGlATNxZTeKV2yXVoRnJDSBbaMaBR/ReEcfHRg+1P963Z0v0LoP2Z3lPoLxZObaIX9EyHxL2
iGcbkOYSt7vEGpDSENTcgOqj7CxiGqRt/0uFl4Nr+ROCCVrl9yCiN75O45GSBLTBpnCi79HNxK8g
z9njQARAzuj3j/iwRmS3yjFwL7f8pr2yY37kJbu4SuDBWDiqjOh5ngeuTHDGGKK04WoGiwQpHGAJ
Mqk5oeOLgXqMNGyyCCW9VoiTHNzuVPoV7iXAMr7JN1kJScZvVb0HJJfrHl5SZiHJteG+u4kyCBiL
W39YF7pDXLhYvJYxYGoaLpbwiNvJlkdOUt4TZjp9I7Qkf+lxMXaL3kBtrqqvUUIw2hrgh/j4tfo4
28OzRuZP9zjNQHSqUql/Bqal3RrNumlG4m9Nr2Ymx8ksLab+d5lNuUk/pM1/D5lYMn90UbywPpiP
KtwFGnExHEGGXPBPWMr3EGfKKbLoEVKCtc/IEPPl5p9/k5GUrzKb0VscB/9GmJhfg3GZUThsyUrG
w7lCCaRnfHBXXRux4DVkn02o/Wh5Wx+F50/bwYFVp8KhqZfxgLD72KJYkyzhvAV0ve+P45Ldy+nu
MWcOkUBN9go+qbOfQ0azXmRZWzLBWISKAMFRAWOxNbDLhiUjJM0w/Vs3r6XP0apiDVsNXj999G1Y
7iGt4o1vR3OttiESVSWz/P8+qE3KRUamR81Vq2jRal007AwNdtjK9EL//FjCYQzFD2EwPGF8cxMY
/aQKr9MYkxUXkiyj2hUAxNyrZ2ElWZoXamqGGPTTT0qxf6iMnaw4+hoQYCMCy8IEMNk7cRyhWbD/
6aeuPWUknK58wHgl4xjyRuxY7IKCooamdXeHO4TVlEHZ0+NyBmEQ7+cEZVMuPfFeD2jtXD2aDurQ
k7Hqr4oOm3ZOikZBGu07DoxkHcWERScaOTlIcEkIIhfLWCqOqgXm5qD2nsi85UQKxWmTV9JYS6/p
jhwbnJXv6RCzcx9LZ/j8OCbwLZGvR8f/jr4lvEe/1coq66Q80VBBgIjC5E5GcrBJF7JZn83uCfka
Cx+R7munx49WK0VXlQF3nnOcc7pPy951RPOCj9S7BSRuWGimeps2H2PQmXTbkhmBB2AEhpK0fpCC
cI847cKPcEk2yYYFP+WCjkPiRcdJfRwYne19QUjJQwreV/1W04t2V8+N/iKXH5e5dlajT2YOmrgX
s9pUHs5T7Bln0VbJhRTuI8DW4CAM67udowpL3oi3mw5Af9EjzmgvXpTcy9ioCZuIMMWSlGOVhXeR
U5deg7jVOYMn5WdMYkbq5WSRRsOn+jEXI/+NBJ1d0lbT+vHZMg6xyxmZddTTCl7aV+3E2dsrSasI
Yu+n39rZT6nnB9cmL6oKOn3z+A091N+2n4If8zSMinaHzE+jFzUqXY6Z12s1TDKXiZJ69j8v/Zbv
nMDSTwCRoH48IbFVmFa+VTO8NCI/ybXpVv1VSGtLSC5Zk8ewH6rryLGRPD+zAt7haVwGfKZaHImb
6RDrvBT8xHUzA/YnrC55UG4zoBsbsaSaustDKbuPpqqwh1uEW+NXyE8Mada0EfEJ4ON4lGj/syGP
JaCKbdfq9c410m7f57E4Pn4jj11ibKgllt8jtcJzJ+r0jBf9qmlj8hZO8Quw6+ljGMrvjGmwH/Wv
xTKSqIZgcecSNmNjwVPyILDq7j2Y8S9DqiEteJEMhXYQYiRNfymBx1/3B1PsZF8Rx5bLrn5Ui/Pi
0BosB+GQdVeSYh35CfweTDiDn3brchY2WuMXdQCWfnVwBewM2BO3BMz9zW6Fv86JMGAMUT2bgZQX
8veIRY7LgjgagA2NjUVFlX2GRWItwHuAUcobo5kYkkuv/jKTqgCD2jGZs/1mU8zJTDHWuVxemoey
oj4Oc5rte4GDy/XAEKcmMuNlAGU6CEwdi+pVFpaG6w2IDmhiwsEK+wVKcvs0dfQGGmq3nIg4mWQY
hfUEyO7io3m06svQ2wq9p34jtO8yiYbMiPK3VgbZS2Dr4jIsbPKBee5/emdxzRCoK2cQKFVMBC5r
11pptO0scPesS9ZxHPnYZjcXr9g6/E2WWsNurXkjGc6jyL4l2dg16NK2aPQnC0c5SLmQjplWV+1G
9SVhF2wDdiWG1Yi+V6ox2c9XD3VAcqXLiGqq8tHpDynH90X5ySBuTad8m/fsv0ZVvhSVZV4rJ/1F
rE35izkaih4H9V/ToB9NUopX12tfOP7qn/58Reu+yLYA36p91JFd88Iil6TDdxHg2w3zrvzIxoa7
2sj9Q5IbwfmxciFY/Bkn893RKL1od4CVMrVz28GUBn6AMm3M9iOFpnOyBrJDOKcqG0/fY8YZJzNb
9wkr+K6xmLDbhW4SmYpngMHtv67WXX3RTs8kjhLqN0U/omEyTujbk2uuLb4Powa1ubTYq96xOV+M
v+x8xH/uF7ThMnTLqxmiOfo0ATLbSZrtgCVq7Sw3teaM036mu4JpmpdJk10AI+NCB09zGTHMr21m
lQyWmUY6oDbvegBBgMhu/s3l5NEte+pPt56JRXU9GDcVQZndHH8zowQg8v/eAtV0HuBronKrM/JB
goH+VUVkKrlbx8f5I4IkJHumwKkLZVnNFOSMBoFJW27TWi97H0EcA+AGAkkOZg/jX6nV3qWJ4n99
Fvi3OSBTrQZHXKB2fyuS9ETJEJ7U3S+HhRrSEylg1O5bg7b49LhBEPWgtOfYBQbwNBep+6YaIjAp
CGaLX4eItdIg2YVIu4buudBh4I/xsJ9bO75rrh7cHlPr0ZbioCwSMzUfEEPbJohHZy6Z6+HO0Wq5
Uk0Bb/G8qGeRC7dJPeMY8vzoV0aW6x2RIdzseQie1QN/3t1XhECBGR6wp6m5Ws91v1KWPu6deJUB
vjn52b9qkNz0bM819vCq53oZ8vYEBB6G/DjU22pZPpPYeI30Ijl4UuZwR4mlzdvpqMoNG08CnF2U
mIEkJif3WQdyjtkpVRR4uaF+bMmqpa8euNIq8qMpClW5IUg546Zk0vbobI/acO9DqF1YksWwGBF0
VOo49Metst2te45+jF+6L8Kh33USn2c76S/pmDXkjw57yIqrh/THydmJezz6U0kIJhSDd6Z0eJ2W
sSFeNQsgWcFkZ5knhrPbrhodzxcusJ955PTXoUJ2qxWkDtuNRgkCWBvgwDiNyMbjaKsvn5l6aBJq
TXrpkHGW6z3QrPgOnDaiE8bUCkAUY6fAkqt0OXkavVZetODIEuWeMIK6J/VMPfjG+J+Xhq/BJF++
qt4rCwJ93bLxN3kdpVjeYVifHr0qtwfta+s5KVnLjYWMDHN3jqeZeE7nJMvoPJc2fo+BeadsEexY
k2vsG8OTkLNRWD1mQCJLkda7BpQdqX/jPXwcErQ0rZ7ytL2otS11N4jhSE4xSUbNW8q/PoA+GCfo
lh9PW8mhooU1s+kj7SA6QEJ/H6DTcEDXsaZYWV+xvbj4EzmJjJb3CY+f5SA04k8EJt2xaVOifQNh
bODqjMU+d4/CfPPNfvpidZShZCegI8eRyyAlzteTXeG28uqSTLKheJ2+rGHjNOPvkK31oBQVf8da
s4s0JPaR+wct4Gbd575Gq9V/NERqzOjWXhrKztc6ygiYlf7hUX865Axhmu/Dq9LEWkXzWoTs6cni
ycsAMDwOGAQd4TpYRLR+6GrbqoO7MZjdc20O+ON0TjR+gSI2oFm4mntL7ktg9mok29t8Il1Catdc
SFqz9Ky3s2mG59jGvKWejcvLiXbqIfKtg3of739AXCebPxnllrFHKTXQBIH+UhZmc1ElfJHRw3by
ZvOobWUxV4TqYIznb7h48Pz/WoKX9raRHbWs35ZeliDlpJ+m2mu5zcBBztj7+HSo3aGzgiFB3ygL
5/Nxd6Q+dlJyEtTNpW4zaVtkOKcxoxJ+5QeKdJrbdHLWeTJYFyrkaxY7NVPSkU4cOX7i6sifBhIO
zNtoh0N4sB6A6L9nMBMUZBqI/hhP9R/MDdNOmWyxOgB2WIqH3irkWs3fy1j4t5g8D4bZZrLWS/EK
YT7GUYvWVMWWtNB2LuTMP9Hj6kKAN2C3EadqB51j8zbpkQeZ5IBj2uMMQieRHDlwTapn53jpF3ar
8mgzB9kT78QMVU1aGpfgQisYV2M6TD9Zkz98j4lmqs1kwaWk2Oh95mxmN+KnNhZ11GMfQD/9qkpN
te3gDaXopiBxLJJ31YRRzRuDSfSEa9QDY3VY6E5t1M9lbL5jJE+OzVyZx2HEsBaGTX5TLRmEYhXV
+3S1wMl9WjYqKy33oteeKeJO1qIHgbBoO7IRo6vb9G+ZDxjetzkF9k11DwVRlXw2zTXwIhJykgqG
UuIWWxRBzVpofUGEOWBOAmER6GE5garXeeP0U5LPuXwyK5ZnRoWdR3BmExHuafTHJu2nz9CMvn3p
ZxcrTx5t47+dYdH2NNWcoCKKFc8WB+4Z9vcbwrBDNfbRFYYVsn8muOt6zMsPIJ6AK3H97EcXUi+O
KFRduo0PBD6T18ykqSeS/b7wjqFWlffEHuFj53jy/bqdUfvgt/rP8ZdGwE7TjX4/CzRwVB9MBr16
lWeyfcszc2NIozzh88juRcrx/FHDTdnMh8hoM7f86v+4Oq/lNpJtiX5RR7Q3r/AgQNCLIl86JFGq
9t5//V1VrXN04zwMAoA0MxLYqK7Knbny6M52tQvb9EdJ4S0cQC1/tF2Ln1rcsVH0NfqFW3bjHmiB
ZweeBBsSpAr1RbKTst5NVkFNGgGI1y5vKUhnMAPGAwlD1ONXbYGDUFpgpbvf64RTEA6BpTjgG9xq
0AuurYGNV5j9cHBcnB7qZdkZNmaoZNPFbO3VUHbJSu9J9tGrczg+H8KSpnFT9/klhePM0BTfAid3
g6KITPpkuyifdqy6EMewjlAeMRy6uofkUDs0UrciudrSz5fbbX8yFkZ6O0PslKlurJ2evEBpXdt5
whggxfHYrKgCKj61QCtPtVx1YAx698oIHMnlSOthIJLv/KHeD67whhoYt/gGXSIDMvXPWSDbFr5z
Z+U4k9QHSpNYS0a5OdnYcf7usGfxYgrQ2FFGnrOOZu1+jjuMSB1tofeeN3lwmVpODvD29xXNalc1
P1fj9Lqcu63HWQPMJpmX1gc6jZVxOJuVTQDRyRwwXQZILvlHV+NBtZKmXvuuF96rG8XtVc/7iOFG
SdA8mLpD6brTcznrFb1iovqYHOvvs/W9yY4OkWk6gHaX+VKwqfKSgIQZhhEmSp986cUO6KV3GSfM
M0IX39eN3VQWrex+m3YRt4orXQjDPo6YP7RyLOHT0XJMWOy2E+RP1DZ/QVMJcmurFAt/EAubmkjg
wgvf6YnK3gY8+Z6d+9+J2QBgccAgj01r3Tu0/m2MOhcv0g4NTa76Ac8nemBMon8T5IbxQppYHKf6
1U8TMuoVUBgExksXMKYDlL0JS8q9AgkkGKImvOPnd9QQ6e81RAjAGB2IlgrT4n8fqtj/+1Lgzzlg
eTB3OroyJWpUIg0eDDx1QyE6Oe0RDIttQPxsX6eQssibL97JE3glVWDGB8TJIuCB223cZ/KyTa6/
qLlFIgjd4x7Z9QZkWNmteN+Wvafv0LhlGblN0Mvqo5fFFMFmDcW3Jh7KaUZcSywAtbn/gvF3RHWN
2VDlAbHGsfH6e6jlk5dYRy2jdS0rBjkKgOF3rMkIbWdpNBvrIFi5HWXTvBC4p2ytqjlkS+YAZ4/0
OZ8wG2FxCJYRLCfSlnpoZXh4Nl3iAjKNi15bk8btxH6VhtjD3oE1ZyM8JQ6JFQubrXrpO+18+mbF
ODWVXR1L2qa2QXWsZwkvGpujz7GVn9JYXuq++Axq917dgoch+Il53Dl3HIuIdqYHPld8hVM04jag
5khtjNR+SD3zcu7r4+QPG6vtNp354aPsfwZIWftZ651zr+f0ucSgBWlcaQ58adB6AiBsCzlHDLsQ
T+bxXd1w1YXsRV6+p0Mm3qSUSDLTNO0flc+hNFmeRsu8cNrIX6t58a6Ol/9ymy66ZyYe7WvfgRlp
dQMA6GzL6EhQEjmwKJUSZRNSRtvgkHIYJMvveVG1PzXNR7KSrxq/xhGfJf2hB+VJnD/k4BII6421
bF9Wzlk5H5iXxN8sxKqt0OB2tz6+Sk4Ql4WGmFUZynhF3NaE5XdaYSEogC7dHbT5+A1NLFJ2TV3f
v3X9b6URqofSEfcJjWt4Cqv8XOpxdUmGpQGRMfxQm8bAtdpLNTq/Qr6E23ULyvrLkJpkypZCZveG
/L+nGVHmSEUJtoIvmHr278EkLk4zEtEmrZitxw562JZOQP8QS2NwazCwJ4E7IXb9Z1vpLJ35Zi2c
gqc/Y1jMTxrcmFPs67QutcW7PgywQzkfXy0HAMySG+Wli723sRnMuyynuj00Od1g/f0gdMQpUze+
oghFPG4ZU1gUkZ09quOfSVSdNUnnJL5NC0cdI8EBYdiIdOEHIqctQkeCVakd1wOxxrRAfx7msnz0
A3urXuUoTdfQMKuTWnfcAhncrgEqkUu+8YEfl7oyz0qEmqzGuCpagHrZ363XhoHHTcVFawoWdt2M
AjXNfJX3Q9BnO+E7BEfjqKaDWas+KHewdwF3xvOQU0ksAsI7630GN/y3f2d9Kn7KehPb9deA1ezY
WATSclP8rmWyVT1EyaTfqQEkUXusSRA0k0Z7m7IhOvQmMNjOmfaj0fpPOqZgVJEq+2tcLnVtowVu
8FHZMVJPXIUfo6efjbIFh9fG1wZa/Fs//VindzpOyHJxuz8t8HE9QLbWqkq7p5IHu7Ixuw9t/E1t
5CCNRyePTqZNPboBif301NgYVmukKxgWsNzyfKuUO1ZPBCpZqs0ZPRhZm3sgdM9FLkApJNzF8j7b
6yMeSkkwceQpQ5FUlglu4GKDPehSvIbCTrEkqG9b7e9tI/iI07GC0zsa+2lqpuOI9+xehHlwT9U0
k0pwT15t1gRuGnHJMIJwKMePIsx8PKu0BosmHScWwoPFFiQY8+/NWFlvXl2dNWG677HnXUVoOV/E
ma9F29PLZHq7QSTNbsrfoU7vbHJk97r8MyHFpOD+fIZO8mWqD9LztFNDyaDrsPIRr7z62tLBncjm
M/q7U7vlW2Mx4WvH/tGkkYzcmOuvokyX4jqKDVQ1bKtQdP6DrFHquBpSoQnvo0g/U8tVgRI3wAho
QXVczxCuyZUW065+qk3Twv0mY9kceTYq5Eq9hUnzCp9sHmGM/zuYQLYgP5cWj4MdNPvIoWtzveTL
cjniHIXjIy1psWMVN7dhLj0H1CxK+Zd7MH/dktDS2DxAEASlQx3cLdOr7uRJR3F+EZYHX1kai91U
4w4aE5QJpTvEoVue1pIZRTsbfXMPjJQtZ2Pivx1q5jeLBYE1CoDc0bBUDxyHoRtMAIpts3GvRtPd
GchPJ2VX/udeTmsdXca3Y26SViL4rEN/t3402jhisvYSOuWjsb8EVWcc1m2QO4NJYSqVnUpHFiRN
c0GKLui0F7Yy7fb/zXJpzqaND5EFX7G4mJNhP6iH2plxfBsw29XLgWxX7rrVdVYkEnZ59Gkk3nu4
VMSdO8yjp8J+rHTTPv4TJNSziojcxpjxlCmlV80MdE5A9cT/T9kxJ842+3XHp7l6sv33+7IU1kXo
5Wd1rUQpf/TWoAKmAaPThti+bStNX2vN3XUxe8yWmzy0O8RxHSXuXT1Lu6EhU0iB0SgD4bNu4HT0
LOtRPVgDqNasCEPne2xkYqdlbsb0sHrHDQzqxjaS6DrEXXQdU/tPBhLL2PWZ3lx0cg3bgP3WEx2W
1qsae/g1/hyWkkvtZ+WhdArzknSyogE9DqnEfHeiqHtL05gjyxSbr2k7vfbSg4gMNexTMXKMoYQ+
2voaML6yFfXFr6PA3+apD4Hcx3hrVOJZ5sFvjP/y16R4LlrQ64UZDt9HC6foDHlrfabeQ6kdNqN8
b32mp7vRAF8M2zWhPfa6TlExtVK1iULGIToJOYaYA8X3cXjfDI69obeMDnNN9Nd28l9bSD/nzowM
SOOivG/ltk09cyhqZVsJUNakfUlE/fDSUo766MT1+sq1inrLSWmesblwr8P8kYInVcph0xIbn00s
OOoIVHd8bxihhDt1ndpzybZT/p5raUyFlmFT125BUoPD7HAIYRz/rXde8a3FVc0ZqZ+Zhs6/jaKG
uyUj5H0Ik6Nb2NnXA8FHeB4JUtBS7ap0eV8C/OwY5KpnPcIeESXUlHqoHUxdcUozFRaHZsLd5lmC
+ZlcIrzW+uzU5cFdH1zcAql4E3eiJYnArq2hhcBqGQgqC2AiMCyp+3hr2cVdAbofMu9S5ieCd0Rp
uQXbAHLOlp273opFIfIFG8Uyv3ejUzE7l3RuSJT8xpntDEvSyfQn6279WETPpIAd8HzIa9iERleb
h0XYtb9JHNu5NdUv8kAxk5g2fqzkszagWMLNN44wzIMa4cxAYjbSB3e1jNDadQmGiz91M2B/dGrq
U+XBFr8jZTS6XvBVXmBdJ95wzHL6Y9sYJP8/qlyjTR55C5KG9G0y9RDnQfYMN3OSXgpsqwjHPX+q
dvnJ3BVFqYmm7ynVCNGUnNcVYCUzmCTI2dRCPTOIeR/iHgAmU743bmHzrqw67TZMhnNMPX/PbVLy
tnDKqoc8IS/SwnE/2833tuTEZ0uxyxcu/cHqiMg+h5NJVFHCXc6fksPXUEm4zWY/35n/nTREaVRu
lzTyjlVtEoytHRtydz0xuenfIsv40BJvenRH94s1bMMvTy8cCxnORZTCtFS3CE1ML7pY7DvKKZ4r
dIvL4A1Pahhbyz4p9Sytj8wGSEYRNx98HZNfpF3UrDqenWib0Fa0qhn0sJ7KZHTgoQBjGouWDce4
wFNPa6hhzIylO8u0+u5evQroFsQbLV1MhD6t7RgUBWwwj+2rPPEVnU95hZgPzGUfx9mrPmJbuHQn
UZzk2KyTyvMsjAEmEjVzaZ7SXqKGLb4XBFfT8gEIRuWnq9t08wjQ07VtgltH3zwLCcd09ebddIlR
r5TFRPtUyl2Lpg/WStuqjbY5O8lj2aM3jP2t6KP2qzLbm86A7bvhY9D1k62aVFZ6Wp1qpnrcZ9GD
p8SYdqF06ydebG+MwrqvLYE0Y9tJBYjWbB+s3D9NvsORTyRfq/MEDBfMgaS9W+32Qf2rp33zNjXn
WNOi6z/WGlic8cpXKDgGy/TCPrelmo9S9dIpGS61Bjk7Uwg2p5BqZsOjb5y3/r2fmtc5DuoDYtG0
d0wqbjVk852PhfKr6vT0zIR3PBlJ9l6KxX2OaRram32G9Yv9Q8jXja1ta4b+B5or3N0h9j/I8WL/
atiezslLm47L0eiA65oMt4HM+OdywXFgJPqFYT6o+X7qnpUSnMABY/60jZnv3C8+KIHYY/OrufwQ
qoy9oWdIeLw3fSsiyDcSidIb1cA8Fw4oAQdB+qxbXgZ+yI+R4e4pbVheopC3KmkCEgvhc69mcqkX
TXwVrOen/3k2TrQIjJUkjXWRzriRTFVPGP2SRJQVZy5CW6sP3lVu0dva7f8w7T0iJdICR9TwYE8e
mUpQfu+6ifWmJgPxawz8g5XE2qdXJDNEHK7mYEZP7ksOVXMPmMU1XPtuJMq0welUP/SO7mzrsaR9
XY2VF90miCidOp2BAhSFqXNSkkE0ea8V7r3tYDb9eXHc8d4DJDd2/k+rQNfje2eLINylMLMvUQOH
ttJI4NUhDns9/0bTwvd29G7+MP1S54e+pN86L2ZpJ2TTi8lCMrgbhqt8/W7ZDI/8v8tW73Jx0VZR
b32DZowuCauXthnabaLhX9ewq6vBH/mI/Dx6Px1itVSWmPadqFGBPbNwgH+6FrgZUBRqeJlzl2fg
ciFA/uyz4VotKVCyHDzb3XDUIphTVVDpOzGO9YfNnoWhxJvuZ81FLZl4lBJq1fxhH/0IPMazSsRP
QajsqwgzLDkjZiW2dk8ZfJhuZ8SBw5B09c7CwP9s2FZ3WdrSeCvmHqs41mP4cZUwaQ9PJvvBbhCt
i8FJN+mYETpAfyaggYjVZC9cEs6ZbHD7OO9omAmAN4Czzkj7My8NjsDCV26jEHAV+KZ+b+bUIqQd
E03itorNbvg2Wov16PcWNI0yJb7Dv7PuemmZo6WQv5p62fv1cIfl7KLZcUgQ3v1Qy6eSLSzZklTX
xwXINwE8aJ1hzTnBss3q0FE5uLFt95zOFUUURoAGKOU/taF1PE6HPWKSmpflhvE1BaVz6EP/phzE
cTl/J+jhPUUx2VwJVxjmjvNHNK/zeSirmGzy7q1PhdS3Y2P97IfG+LsJjQf4xiKf3surui4AqT9U
vlfsPGLZr6bWPEdi+J0mjoRIshdjM9SBech/IQX30+eSjyCB/+RjeOjc3mMtL29NREMQCs8maFNw
DL1RQ4KXi2ofuC+jWT45ah8GYYEapUiu+rBf4iK8MZ2NyRRYBGViLz1mtnbyXxYv1QCzT+3XVI9E
WjqDmW2ZWinIKO3NGfrXODPDs9/1wMCcBGa22mfYKWdqzhrhhRMZ+b3EuFcPRt+GqMAZ5aGpWL4q
/nv3duaN56gXX3M/OzTYcfy2xJz/An3uNDl1BzETFINEBjBSgQHZz4tTY5m/MTP1t3/vq5eEe98K
LQUmIq1T6sFOl29zaWvrW6HbWduqo59KjEVGo3WRHWzRoZKPmhMfgQHg+kfxjLwSiDsbDjVii35Q
e3+Xxz5altr5sat3rnbqIJRCZhTld4sGsKPU20bX6UCZ25Irx7MRHMSZzSdha8JnFGLgkWm6gVRr
DJmi6H+aecplUxriZM7z9/Xcq27apW2VOyHm99L06p90PKpNj1HZ1EcsMwx0eahvI+AabgvQi+4Q
88Dl160h/X+HtyTxwkPbFvf1MlUXt/AuBNTPQw8E0tAQieAFMEUbNKoXR5Z5IndoHE2dlbugip5x
9zf3uhTebTxbRopwMvjCYpkx6Qco3K8unT64dxCXCWDrqi+d7sTLvUGvCxRmPHAqDwstK8WTx49e
et8DwE1p8Kdl/CanOt1zAPkER3p0svxEkyUzyatWx4961EzE2lqsA7o2XwdaOzdqxzEMeG9BxaFQ
9ex6yYflZ8Zt5Ra12zgUpqHv3AD5CVxOstVnzTkmXj5fsWLtXLgJNxwk3zhpYpYVsiiTwy/GKWId
J0ht9VZ32Rb3rfNh1+Mol3kqJTwd+VwlGPXR7G6lToi9M2gPZ2F7wSDOWKzKUSklVsEn+rzheP8d
tyhB/OFhpvuJOjIwsuDw/D0FOtNLOQTrYI2gwjmhoPNM9jzeQbVzpaOlhC6CU3axNQLXMxMRJxC3
AenwbNUN99bRM07kysVptfsiWp36mV49dYuKF06BBlDWUwZLF2Zqmj33xfJk9SZBv4xQX1KYDybq
+IVRMbkUh0ax1HB/trEZk6DjzqUGcWOom5fOzi5jY+9XR9NYoeAMsTPdCqNxd6GLO7ainkNt8OLG
39bu1H0Ls+zOjCrvGIzVvFMbdM6f29Eigs719eUb031RWMsXsm/5sxXWn47B20VNMbB0WHfV5JYb
jWqwTRuPv4JeMm7M6qlGrr9XhsMQbDN2im56TAya3NUAYCoAExkYJne2BVs16spTyBWowi8+wY87
2ATQOyx3BM+dWAchnxU632FlGc/w2G77wAtOk5PFT4WLkiUPTTi7XxUrqWF8UThFdgEv52z0NLYp
dnKyc9zY1SmrPGp/GqpUV4GGbca2NGwKcEo9P6h77pzg2CbDY0MIEDoLUuLu9JbsqR9jHBA5sEzK
qx+590Tks/XhTuWxcDniM4uhyNu+d4RjHP0cEn3B9T62xzkcWPw9s//NmgBdu8QsFhXFPtcgcf5b
BLCeYntZlnBXEubZ+zRjnGILUjyRhPlzRnuzHTJHeDPMfcrVel8ETbVxBiRvrtPkrA9Wtwkxt51M
4kXMlCQGd8RcXrN5Zm8ecaoAMKTsc6Ur2stqhJ3xzPcd5WOIR/ZzyxGEE2L3ucysCVs9xHreQPg/
crVyptEihA+cO9dMFgBG9MZd3TpjgjHR1SVfWSGsKtej3Z4w0WNptdHPuRv8DVGy7i4ol/s1mS7y
T0AX5GnpNPprzW5S8yFv6CKcvPnOTCmBs5RhShun+kVLLBM3XtM/rmhdpV0YmMobssxHa8h7RH0j
eyHO/VQWBt1LjfnS2x2bIRmdGIEsJ5Jnw3lF55tb8ndRL+WDetaDqdrHGh67qDDSJ62w/A1/g+Qr
736abR1duHlgqKgalJwsTK9e0zfEN6Sji3qcbw5+4X1s6WL9eK1CbNdPtw7C6SbCWz0wnkjKagQc
jlHFGCbcimXyVkQ6uAyIN4YY8JTIcYQiTuI5ZPMp6CKSgf0mYvwcV5O3eiGZBZd3Q9F9Vz9Lw6hl
GTTGx43H9/8kuDuTeZB0Q39xx12C4ZvLjSQ098Xt+p6NH7HBivLgAtFQgPjsjMwaHoaqil7HzMo3
c5j8piMvfh16HfVZx7i/r0X0uR7/qPAN9/y3TnaZGuSPmBEPYiTRo05Xmnsl2gJic6SWxxv4pm8T
vT5WHW17rWOGF2SY4hXoKtXqIRHEIk6uUU+HmUl0l2FKPV+oYXjAT7UwhQKH/TdV3VPRulSBdYdc
QcbYRt73u/Svjzg10qMSyQRJtZ1D/ddWyWWrZgadCwAIY2STDGGviXzTNUlH0SAPWpKHV0x8J1d6
zdRbS7J8AUUwsGalD+p2xrQ1eVSvMkiy69gNl8+4zjUrIRg8ywoMFfSoS6ahRTaXfA2IDjo9amrS
hvqzGifprvhtRVp8asLSvWW5MAl88RfN3eEl8DCbm8M3P7WCm/LGsiQED9kwvlcVaVtCvsFm9bOh
HjnXVruGYbWshuq/knyw9JcStwQa5ZL96irjyOgru9emsL8Og/M80a7y24aSE3bDK99wbBL18AG5
qDguI4SuKC2OWjNxU+CnuzFHM32aK3emS8s9qdurehjjBEdNReozLX/MndFs1DYCwxGuS+WnTrjK
lClVz4jD07frj9umw3un7A78DJmfsvXbRLEBRUyKnOpB/RANAw2w0o2avjjy1ENsAJxRHIWsxxOn
gLrqwZwC4uhJ+THaKcxVaa3xMFHcIgJQHqbZnabnRJ2SGO6/FseHqUAdUoFdKHX0nKijuKcn9Q6N
Lk7nu3XShkRMXQw26xIi0GoEibqM7DCgeU5VEr0tseTqwaPeCoo5cuBQdX+EJP0kUaLR0DbPh0CS
fsql+xVZO6d0WpIdmPcdgMZ7j3shyDU/2vs1ilDegfOAmcgftAm8a+zQPddVBUd5kcY/l3Z5q48i
bbMfZd/+YghR/VjC6tYHv5W3ZOzi7GLnsQQNBsY18QTnGS0gRLwafKq52FlkVC5Cy5177U1ZFNSD
srRQeIq51aP6rgSvu0tm4T8h1hM1puebSBj3dlzRL1RVLtwpZr7uZXAppyym5Vq/0q1if6sz8Wt0
xYMV+91VR8Y+x8v0pezm6rwWUZe2MfEynJVppLVKl1BNP+waWPXKv4RhITwmQJU2sSeSn4KiWSy9
EmIDZ6zOsEY4/S51abK0tOU6Jqn1KAZ9IYiT/8Kp6FxKkd+rVMeSPysBOWWsp4fvLK7zse1s/Wp4
3BUrKy9WHdMIaapJHTRxpQ8EeGawDyC9slMFRcXa20L62andvpVW+rE8IufPL6bpgUOLvec+H059
FYhnozbCu7GPcmhIZby3grnh4qICJB85xYl5/IHZH8yMVv+YUnFJxhq0gpzYl7NjUAfJDl9tmgrU
2g0u+g7zFHVRq6/MrPxnNZexbYI3EIIYzjrVxsDtfRX9kpEFl46clmRFkdr2tUIpOfpJTVJFDVKE
3l3MbkDjBZNBR1QWn4qxdrdIRgZ1ZZNzNy30kRF2ADaQs2zVM8Z7HHSyCGhOnhaGbCS9W+/cyqKN
OiDcvlFPhSyayQcbJSennmij58lPbixoPdQWNSGtQiwN2jfb7jm6j2iL6mXs8wl7VCm6ci/OjgHv
+FX9BTE6fWXhnOwH3F5r9M6WdLlVEaW7etiNDjVXnj4/hKEt/0ZRElKGDHRM7S0yAzj1XOPtg0Im
sYdCa0FAmpF1wMOb7tV+tKMqNQRdtAmQ10/qciwnxJb1/7J4jbH36cuVCnWipeGTsWCBdl33V06H
xFOkLa2MbgQ7mvaC/dCmC5+7hd+vrh7mrCQqYy+nGPPXqQ30EqwfhVfCxHEWDKQI1YOPL3Z99u89
T/5qOhLKqCBJ7f79AviqEz2Nl26aS7IC7vOovANxxj5AvlTrMVBMiyJal8WR6PwNaF/pkydnqW98
68dgFdqzATdqUxg6w0Ynf4QsBQI0Z6+iuQ571Yn8cUnT6rVIdIwYcf22yPMrZiVd4kcx6suXBoeF
xk8a1Nx6RlGmdAd66Fb0tCmYS/WL7fh4EHmbfsMplwJFTIEOlKbGYAuk+HwYT+7c1F+p9LgY+Gg2
+DcPkOKc74UJP1GJOl6fN4clw6RSzTaOWnYWp6jrlreMNO2voeuQUsKAaCtBpyQy2udliBkqg0a/
M3HGbyOTsXpABwKBLBdHJJur+3q6U0ohcGrzWubuNyVnhm37VYaeJ9uomJ5VQ/hY+tzKhoaThT01
3jmfc0qM0O8iXwB5WJzpETJkfdfGabbRLCj0SDFPac7HC/7mbHTmhqHa8OHoILPDuRlwzgK4UysI
G0brGuIVeurhKW6avvM5SDMGVUtTVzKqytLo+d+Mpxq55YxaOh2Em073ToTjZzDT1dAkG1QedCik
djf12JaD6bj03lvta/1xjf2Rcb8fMPA+jHZ1yaomfFEP4HWesR5HN/VKgyUAbhIQUhck2ksNbuWv
q9NNkn5jdJ73VBF917Kg+sjJ2Pz9LpZgQ1vqumpuU2LE+8ilo9GXJO87DQPIxAfFZQDM22Vk+z6n
GmRjR6l13nuH/8EtNB1GzNU8BlbhMwHv9WpSBNza+vx3Vcppef3nZ1DPUALqMrg6DjUregK5XvRx
89IaMPaaGVNOU5v1SxIQRa4C7VX3bf85hyUp/XB1TYejTYhmlYUxfLaHgd3pjgIySZTtjOMSJ6el
NYNPoYFF5LhdbCqzGQF+ykRnE8fLoanxJFBXSLxarz2C3Lpxyoui58QUFgy0i+gY9MF08xEocX/H
7LNkVmwpZNUWPViZPXbLJua7uLGaNjsWEYbbnL0xBiEZN0K6G/FaRPMGNHT1gJWFPSVwYwU8njym
wH1L4gunaVls51921czPWTg9U1zzshrZetqAq3p8BuBARdrIiJpG5mcXoetJ69CuVm0+tTtapkOn
u+ii+GZqPsqK4xXbfMTv5uXC3kecF59gIwtIZBolrH6X06HF/+8aec0PZ26Ko3qlBzoKTp6hwKrX
A8WJux5a5haNbr6qX7aJlTvSFj9fvcVzjjGzzSTPT1Vsn4blTEUkeGkjMP3DEjbpTm2b+1bbRYVz
AO0NV8ucxS4CL3tOA6qeZuvBGxh7cOLN6ktP5k2djtW0+9+Dem+EjgCau3lW75dyUtBWi3Zntpy7
sp4RS+0P6b61mQRsot4l1h9AO11f58n4a2rTP2FBW9u6I+JP+ep6vXkXlW5zV9R1dKXZg/NMX9kk
xK1411r9N5Y788Vx08+G/NkmJzZ3VYZ8y8JZn/yHOOhEqFjuAsBWRmJNx/8qzYWGboYYuyi0IOyy
SXxdN6dDxVW6hO5Rd3OA36Sy76zQam8Z4ZAdUKKIeia9p2NROLsFW+sl7jOKd1O6UFfhQ2gNB3Yz
dTfcyn/1wfAx11m6d6wwAFjb3QRVXi/eEvvHUadjgBLgO2EY7jtFHufEzq37ERzLvyCLrsGVnvLn
UXZ5LIz0+Ke6MXIkh6L2FGFClNUnMOXIoGeggSI1DewYylckKKObYmtrZxWFGL73zi1TW5mC//w5
mI+5TfRLjo1Bfmu8nrYVW8B3db36Cxoc2x9bW8ytAhatv6cDaUiYrNqPNUhsBgrWu+VF5CyEd+h8
y3rI6ivUhw0M94TNMc1q3Wawqv66PtVhUm6Ms/A5ca0OANPNQ36uctKrkwZX89Zw0Lw75BgQsQiI
nqUFh8BHyVElKQE0vVObxu760pWdKbBsSXwT1d17efKRdXgjjxYknpOCRmJoRVNXPS5Obb342qxd
J2gNz/AffjYq+CBbzYkznL1p2K4mVHoSFup9MeExZsD9RKFbdUh0zkOMVtmldFO0VSEz0xJkhtTT
pNJ2PeVet3kAPQ7eHIipMheHn6tg1TRUicD8eQinAYCOLcpnrG3lDc3wrF4t8q1EcLWJsLyUzvA7
4h7c2Uh+8mRXeVW2qY3J5I/jMq2s6ELJh8iBskVeg1IT9RD6RMepsXL2/95Dk05ppyAbMvhOuesx
iJ1aNIL9eg6rBVPF0cGqWRugp8r0UyX6xjpzt60HvrvAKHRf5AuJBizFbwXmj8SNHifjYb2L4hM5
pmY63ZapZ+pe59ktTQDO8zHdGXPnH4plye8c3H5ni8ZnlaPFFkE/I4B5aCdybZ4TLT5SkM2k1A78
h8DCgBkFggtT5lmLDP5I4IT2nb04LNN6iwgg/a6R0Jadk1IAx5XxZYd0kairCOvPJetbd1+GEz20
MjNslLKD28160s4ptt/CDO5MgwOa3QQtna2pvpd4VKQxA1+SfFYu9jXJK2OfVVAz0KbNR8y/YAmB
NW5mZrMfcZE/5t50VN+rMp5NnMjSXaeHnBSweXC7hAuTaOOr5eb6UyzQnriUFyP9pJDS20WzC4be
+lKGakxch74mhFdZwoKPJgkLkz0+Jh6REwXkDgKCuol2zVqSz+t3lB9Gv1E7/ZAa6os704VdTznN
2WixgxPHP5OpwwWaHuileBBAQI6rPb/JCJUV423ym+CeQX55A1R7A/xZPmoI3vt/z7Sxw0BvQ7Ba
bS2ByZw26GtKwCtLP04u3aLK1FWb+HjXBSrLZAe9GzlXv/fgXAaWezdzanp08KUxkXGek6DsHpGE
u8cQUMg5Y63beGz2lKPDA951wm/j7Yuym9bNHoImGOEliKl50anodZwv8HHcccY+fOyt8lVLaocD
fT6fSn35DtigPtQYtWjQLcTeD1lSNAMIhQqFhW2OMS6AnFLlxUFkJOLp7LsFS/Iuxlh7IticH6NK
n2+WAW2YCMFPj9jrBoMzFytJDfKSLGcDEeY5etTr9IsbFUYFZ3ZeQa6PW8TfDIa25ryOG+uHWxZv
aijv6H53ZK0Mj13dslLCFz/lTJEOq8KDDZ3ZTRac4G1OH0Zsv7RuVaX0quJPqWOEQfzvabHQp2RM
2h7K4XQBWg3XZ2kfcvGJGNMc1UQhMF/Ii0FHMzl3KHnXozGmswemas1g3TfsV+hx5et5MbED1H+P
NsITfwo/zx9Kgn7uaFBwSMCLzLQ9xmtIxOcrGjTikPeBc9+BRniqbGiTMIC/rctJLGg4kTEKdVGP
NaYBhlb1qfYpKMSxavGvR+OF2pJ8m8oOg5HjFV3K83NlacxK5ATSYDJ+1/EZUibDaZwhRHYM3DYl
DxN0l3issTcMHlL6AqOJCyA5jtAe8YFSqxzJQnsOVpFGH3TfPIpY+/Cl46ZgMHbwFlGd0iTnZD0u
w0UdweqfFRiybSBXYtYd50VLsa0YjR3Qe1LT5byYzCvdvtmaGYGZtlx6wr4ZmWO/G9t7Rs0tlKIC
6cA6qxfqbU6DxqEegPx5UvdQI3vD0LDfEhNWb8VW/TQtBJwm2iPOXQglwnUuRQF70q1wzo7SAfjv
wQRUtmH0lh9tW9p5oFaclWSXgwU7tPVobQWlEhusYfSXhVX4wLasv0ZdfmAsbtBNajo7J6QxVJcC
WCr7JzpwqhhXQQkMCyWnNGId/o+yM8uNHNu681QK9Wzen31j/Pc+kIy+kRSSUql8IZTKLPZ9d8hJ
eAyeggEDBgx7DOUZ+SOj7rXr2nDzkEIqJUWGIshz9tl7rW/d1ca6gghqsr/JZjzu77s1uT2Yc4MH
I5IhHXJO9tf/nZgctAbrXbW2iCQD1duKMShUgn3qblJggZYvZV+PIa8vic2rL/QPY0SThJ5izjrl
fgjE1SFilDMGDq1Bk82/Y2l0MBA4YFTM7MZLUbLMrhcXra2FLIywkdikyWOVzp50Yd/oVkgvS21J
SepWC8OGONGKfiq/uzSI6mH9Wz0jPNLHXZcqzd3bsxp8OsgdsLXrr3fsK0V5QtFfTV/VFE0ZLY8t
iEHlMYRw4fKT02eEEfPep+dNqUX0XM29tCUJ08UaPksa9y8znecwHCinxRnzg3jqQiXAWj1zzZdL
aDZxSOtL5thk3q0wDmbSZDrCRYHzOYQ7sXhBLTwtB1YFyqUpyN2FN3GUKd6HrJWu92pD0F4U+CyG
jqDPVYy3flDg02/hYeGGaWXz2EsKKIDJjN7rpkIMUDt/iMzzNmoe8kyefPSS1oZW8QHNMIy+HvgB
cICMo4tE4MnyT5YT98wblmGcJLThscy5OVDgxgeQQ9BHaLNXEcnJ9LEua+c9MoAf3C+vWDKnBVRc
+LOQTVJYoRjQqgKz4NDavpDqrEntjSK/OZrm8Nu9F6ZIurPNztBqZBfkKZzXoE9+GkWjul1n61dc
kPpVCypi2wSxiKvJ0dKz76nSJeg+x4Cj//hdgQx8K4hICV2sOBMSWfrHRU0WgxLPMG5KBPdKjx9p
dbFp0vCHIZgRGvwrzfmDPxUMbC9AoLy1e0swKtUY0trdyoSbTNOhPVeU9GJZscEHxwjNhmK3zsqp
t4BarneMRN10f4R0iXsaaoY2Nh5lzi6q/ahI4BdX9c7Kv4Xx+Bot3XuZHJQ7OyVvkAYKm5C1Zphe
as1aCImpTSrcek5YNLrTrKGKWqf6E237azJTvo0QgMvSfljnJ2aD5DQ2E4QQy0wltoZbweHrpHS2
uqsdXXX559hPKNfTbULGr5c7yotWG8Gl0/r8hXBFwOPOeBvgpeE2YYa/yrhmjlmkBs2PbdJRXLa5
2AfylFzDVL+ty6Fq46qgSwLuZqlxekkms5S8XT/ggH4hNbDnnnui9rO2UWUqpwyHzokuAWaV9dXD
o7RXlxglh0MDC4QCBbVST7ZUVy6SwWaJtmPSX44foiUQntvlcW0Rt4CBcWUCoKmlTSqMEqtBUx9j
ZaCuJp6BgKQBVKDdajcRZiPSr+FiRTh9A13FVD3mGFjuKlOnFA9EBUihYj2qAcKJnlD3Y5yU0MKH
7Cpb8HsaVZuZQYvSl6TfJIRfxMAZ3+8rRgclaXnX023XV+GZ8+Z+CvXwMBoMwtYUDVLFh7uCK11U
KrzC+j1+OZA+e2b7r01jXZA990+hPcuvtfMloI90uL//RH0Hu3tbdxiz/bruKoA6T0QjR35jWaa/
rr1rwPdQjae1EWTiW3WH8b1Us2jrxGZ7nOUQDgm4Pk+i6X+DfAQKJS8sf/3UEaSzMzKveS0TANbL
e7keG+GSTLucouiSeRX+2Xf0wvGhQoOzMQItf5bnGYyOoxLgYdj+OmjACHxAQY3duCrgNkGG98zF
md3MujisjDNllgH5pM1LL0yoGoIhXmw3b3OtaJeJKggp6NVAB7KDpCzc9dP1g6QD30sQQ6jZNB0s
cFe7qLanLRheEBr1lLtlpSQ/TI6D4dSN7zLpR0wxHoqJGGmxFKrD8sEyE3FUq+EtXgrYuYiC84B/
w/iHYWr1T+lWzKwSUWNcFdkTw4uPtd2nzN0CbnfONAnNfSGP1j5mTLgtSnK/mwlnSWzNN0ur2GfA
kqwOI7OyHmKFM+7scAxee+uyLojuXPe9LqXHaU5wP7uaXQLKhxu+02d1TNeM5HjJX4H1h7LyLRfg
ymrI2Vs1RpBPKGiom/q1pJ+xbelYL0rmyosb6VzSH//R9+WziBwgY1UM/V8n4iZX4VDFeA7ioKiu
XRTS0tJs8+yoanCDgHkjOSr/VObyLfbvs3xCY3Bklu8O0vknlHvaVY3Nya2W3LdZNgYPTM63JJxq
f53S2xL2+U4Lb13LhZcp8wemwsoXkU1Qq8hU/74lq0ocbNbJZDqQUNHH6LqWOaUzaeIBeqzbkMTj
1Yujjnzw/NCtn4biTYvoEk/L+pQBQMYC20u7UE9GzGPNYbX+pvh83Tp35qs0VxsykN/zEpcoaUHf
ZpTPcRff5H54AFijIvOj8DAZ2y4hVOElb5k2krjdbtdghUFLSSUPc2BTDvB+ZiXKKeqTam/p5Wkw
Q/Wg1/hgF+pXnQF5IpVFPRrT7Jqmrv2WJs3TqpGFEwLXsrCcQ2GZoLwyVX7AmE3OHDbSlLV2v0a9
FA3A8y4q5C3yYsXVCER1lVU7QHJ7tSutkEzEqma7n+ZN0w7mdow1f62Ta50GNchyA/USnTJwuK8O
tA3XlPKa6U5PZRIiwQJYBVcsNCay8lJa/wb/btDFNBuleRpbSDqtkUDQAZ/tk3XVHTQq9SRN0Ybk
NINLg1a7I+VPjiaR2qXZjH7liJRGi6w7ddFWi2Eg9n35dAqClAAwih1aD01zaJKy9I3YRCBvvzRx
RhdRQZO3JLdKvY1uogoiBiZW9N0k0KMKgAH3HR3z1S1sECXklXj/FyeopgfljRxQtPMhgEuFELa3
jGJ6Lwf0jxCChW9mRCW5MDrDFu5oMZGZJUwwpXBjk32qG/h5IEZK3lD2CvsUZ+Yq7g7L1V8mKVOf
SVOumdQQVhdijE/C0dlCUu62k1T9GBX9GgwkH8HTwAoUQL50FYtsmMLClJAPgtKrh9LWPDdtZ/v3
WeMduIjDKkPOLYojCJtpq1vVTRr1mGc0J/Seo85LJ/I+TJ6wr2MM2Qy1mLkLUY04hMr69+3GUorq
1W6Cc2EwLzKzGSrFAmzFbB65+pxK71FebpNZt16AC4lDIBDB9TrXgGKrxOwmSxsyeW56Szvg39q1
i77X1gNQlqUW+bXM+YAGDvlQiHouEd7dYxjmX1fckCj4jsYqyEJdZCH1ZNANECxkLENnuYEgMlB0
3GnImdWl28JxSMg0ZeR742tg6Musra8fsJzk31LwF+uINtKTabuSDGUGYsDMkOWbTkUrXo1xlyhV
7zkmj79wcbC6uTNZKE4BnWydT7d1MxzzTF8OMKI5lkOVbIt6prdf5kh40UmbyL0eaWdnZ05ZHytx
Cd2o7ppxQy1aaCNxkuP3KMl385zYlwZQzGkouYQmeexveg3zCBpgsG9j8iqHLAzc9S4zolDzOiOu
XLk03/AFmj8o5Q6SNH8wqUdtQUD5oak1e1MsAGkpTX2jmS+VIRMWZAv1ECFS9mor/znog/qK+AS7
SsNEdAiJkTObjOJxEajnBUs8hvxvdyXj0HOQIjvioe3E5T70RCPabwLh+G0eRMcinnoPMcV2XT3z
TP1uzdG1HFvjBaZasesANvvrp0k/grUFP+R2NvMXJ7F5PRYsyTryxL8ZAjfXOcwZcbJTBQPEsgl1
YDBRd6KhSDoQia5PoZafilFCSrJ8FlddyS9MSiXoOk2Vl3jBBeNiB+PVLC2EX47xPGmh/LTa0lKJ
026czPmnhPR7AOhB8vtljaQFtztfmJ1jK+fWsLO+fV3/1gp9foxm1i7dmnpXKjrJi83PRJvDnWlO
FSlZy8x+Kkh4XwtZZuprdFUHwmcPvI3wN9T2GzVtSVPWVRoprTVuwrSz9o6SzM8IZG9aNIrrqGZ4
VHL9aDEcv1SyrVAYLbM8geN+f49pZr4Rly5XK4o3UvN8VUCUD7hUdhF9nDGJCJNaLlzkkxUtNgJg
JQMjwjJnKVqC4cKhT09oCXB6q8bZkp2HEGPLY5jMNRM2DWa3AV1kvUoTsi42nOVfa/IEjlmGRpgc
4vZiydoL9yRjk278TsKfcqsitP7IZU3iksEAwHeMeQ9EI8uvIA76zapdgF8SbrWuGP24rOxLQP0M
AWlIThb5WknLIHzdFyopOBoz0NdwxERtETjmFZn2qMFD/9pbJzka4U4AUzkGcf09XyiJI2pLYzgy
lxug8F1ta+Scq6kqV/cs+RZt2u1dstg0LRvjkBzSFjL28pdQLhmbTOMjdZxOBa2ToNhb11TA2+5q
51riKvSlSFBsV4z4TjjtGDBwIHDblVok2TUty1n4ZUZmz+pCgj7WAb6xzwBJl9hjvEqrRrBumDGs
/T9JyfOjbsqRa0ny/Kq0GaGQ0kXuH2xzKI81XY5rOSG9B5LhJWoxvq5/Q3GGREYAJEoVJT6PjXi6
62SkRM7PRR5hsJHt5EGSil3YaQPra5E+LHMeeV5IPpNl1tsME5A3SDmqyspvjGL8tMuI4I9gYaG3
ghvOFk/JjHkp0ELTo02X7uJ6Cp6BA2zuo8oAxfkwXNJa6d9ZSqUdY5wM9q99ZZVF1T0W1R7yBmPL
MDysJWwr0ygK2Ot38eScwP6qTAwZU2kFjUEKR4mytsEhMBL2vvpQBXBT6hf1zgyDiv08qN2if1Ye
1ZQCfsmDkyFmolNxho5jO4C/qifJtLfiZxqH6UYvMVX1XfVMjLf2m0Tviz8FEWoZA2Yp1R8lUsZd
1dar9yqyso0Nu/iwNvnZfCCZGBBwrI5SVDfqJ5OIYT9fJzMsAYIjb/gYmOEXsdDBoCQ3XgMedgQr
c2hNMoikWlXcCgnVijCblggxTTdbtAOq305N4FdDgby9t273iqUELCeRE5IiRb7Y9nuf8JBDM8Vw
KulKzj1gBjbU2I1zTlcWzsHniTqSkm7+oDNk4Cki0WNpup4Dx4rdVsqnY71Y/pea4Ci304dRmbjn
SLdYWwNjZ7UPWcuBZ2h1qPNLJWwnZXGFUexDBKMXbcTqSbLmCkEmauyEBEbuxfm5M/XmoWAk5hOE
O2/qgQ5aWb0bBtqlXFV0P+667NFoXzBqgvWo2wk3GEMJR21eJcZuu4YknNQekIAPxdma5OAYkYLm
qrrdcGUAGV8NG4WdtfdPk/mWkGnyeEdXFKGz6YMEYVGrbPoFfr8sC9FQUsRO9ns82S2iWmX0pSEP
0Xs3JzoT0iUr+u5WWijpzCE84z+Rd8M8/aClImdYBpap0N00sRR8aVfkR5FqwcPYNEdb85g15amL
wLPtO/Wjjusv/ULAqofx1BqK9VwHFWplcz9OFcP4ZUyfKdkuwFHotdpQn1O7qU5MTO0t8QbypoPG
gzxBtOegHztvWOyoClxocF2+MhXJm2IqXxzGT5+9cJBwgA8sMuMcL12ccPlgTyQ2SoXqlxEa2spu
9Ycm4n+d0/AbVCJzd1/tMNt3u3qEXEAbIlsojMmNAiDvW3mfo0/AU05z18pj7VUn6MFFMX4eFvqe
VdFoXK88S3ubreIpsLMa8vnSx8BsSUc9ryAYLA6xsJGNY2xJ11R5pY1hPa6giVHGotLm1ENCatod
3UTkdOuYXM6hXg+FR0ZLuksXTUry08IpvhUDluD7f2HGRGqJuaCFqpfWZSj0fp8GzdcVMDbQEIbG
WohNNWo1Is0BKJlZIX1bGHV1HMlwlbQ9+sDmSYJNu5GqdkIDBHT3zqsqM2TqdXbCWt/vwwYgiaM3
b8jRkdRhvAe52dNpqEc2LV1P963hfAn7/OdqO1NUjWQGuzRoQDm0+ENEpJF6qwOilS0JhTqTqh6o
KDo42yBNI6jS4pIp9psqmd9XdWWT29sa9V+NGO5QMwmh1Ww4D+s6gVq281Go5UxWCtrHaEZYS4sX
TSeJOqkZTi+Hxxlxxp2rmJlhRb8NXlQn4b5AP7JaYcdxiZzLERQ1XfcBq4/kP9Lu77gjVCeMHLCw
5ppgCrkcQZcPihR5Jvfil0C33OwStor1YUnsoH3aIAPE0+6qOFI1NwtZuGQVHmwdadPXplPeZp5d
IWFEU7a4aObLvRVtGXZ44xLJ/2CcMy+3F0yO/l1GbsphZjGkqq3lhUQcXtSmZpKr9Wc5VnY1Tp8O
aaIaM+ZqHS+iWhTTV8UQmvvrL//yt3/9FP82/FlC75vCsvil6AH5xUXX/vVX3fn1l+r+z4cff/0V
mbahyoa5GGRV3aDWUfn658ctLkK+W/k30mRYlhYRSMDV5phH/B71BVUDwZ9zC4fqY+0Orx9isD94
S5HmOmEzMGKyjnPcxMcIeKubZZJ4sJVxsdga2kYj6WY/zuzWUgvzKWyIL+oNJG8ZGqurBM2QATYY
6kBcVpJG15U5Bx/nkEqt2IjAlF+dhsEzAenAtEEebmJbEl5A5XzK5/mLNWv9lQyCa6XY0fcCa4QH
w/e9AyLoa1ywrhyEySYKI+VshG/tXIaPPW21p//Li2f/84tnO6SsofQlVUu2ZOWfXrx4Jj+jHvOO
woH0jzDKxFMdhq/r3MM2QJHP2yiJ5l1VKembrGNxITzmySyyW7MOKNX8pA9MZskPwGCtxqdcqzOv
Vpv3/4HicwYiBh2t8dd0mSzWX+iNc9+ijl/NpnSJ46PGfq/JTfoH4ZWMYkAbtAdBBsbiUkvp8+pP
gi8wlF3y1vXhxuqq+c1pgkudkaBRNcBrg6WAq5bUvrEig0nSEar9/75ihqIpcBtUflvTsP/5cou6
gNwBnXzRriTNPV6u/GIGNYx1Dt2KI7XGzgjDT3LIem/ixT12tmQcbJVDVIEFMWnKirmNjdKIgeAx
JHMMZFyvWdarQflywSeI5JKEzVcBx/CUpjZG46zyCbmLL7HdE1U162s6xjccDhyUMFpB6EW20OUg
c6VKMQEhgbxKK53EtUn091GEWuAYVBXb2BfWmD32WfNDaFQN6ojyoQ5e5LjvzuokocVcPo2zRN2t
r9y//OlObdc797OsJqyqUfdPn/7thVC4Mv/X5Wf+8T1//om/XeLPpmzL37r/43ftfpbXj/xn+8/f
9KdH5n//49n5H93Hnz7ZQGwEud7/RMr3s+2z7u8rzvKd/69f/OXn+igvU/Xzr79+ItHtlkcL47L4
9Y8vLSuUutxU/1jRlsf/44vLL/DXX3//97//59//6+//4ff/+Pt/+f0//bd/97/86M+PtmMhM/9i
6pYJBE2zDVl2LOvXX8af61e0v2g2M1HHcVTZNHTt11+INeoilkrzL7ZlOYpMm1ZWNNPiiYD7Wr9k
/EVXFdOWdToHmqMb2q9/fwX+WHPvb93/fg0G9v3nVdiSVY7llIY2T85wLNvhWfzPq7AjDEb/hYG9
1lLQTdA3TmQloKALm62eFUA/J4L2BoDIRJjHyAZ0+DhJ15Bfirwq6ChNc2SVcYqALS7a56QJgj0Y
41PaXa0xgmkKKMpuSIeMVRYBRO87wu4/GrXaxFRqB4er0SskZ96JmClZz4E17iVpnzVRjCNI1G5b
lJJPjnqxsIRa7MCMselqFnFKPEv5mNPbRg2nJB57GFjfSET0GGT9NM5wJBPKPNdkNVk6a74wrPpQ
FBEBAuD9iA9raaQ6SIXYQkxL9qZYM3ymShUtQxQ7iEbdgjSyI7HVyZLEjobO3lpVSjveyvDVDgx4
zExjnFl8OIameKzUb1ErWj/Rs004dHtyPn6OVQtz0aCZ1Tr9dpJ16EfDkuKSOQSdsrGiBNjni6u1
BtbjqkyqNpoJALlJjXoLA5FOcXLAumeTw1UWrlJtImjhrh1aCs+//op54DpzBHM7mYEx9nXDrfr6
4jjNTaLe9ohJzT11fmgqPFFAHBk1aLwXiD72jhUQvR6SOItr3hvTpnWzaOZQI9FqVCtowKWJQ6SL
8DCKMVI9GbforJuAFxekaV5gii5Duq84yfl54nF9GcKalmEtMoXxtU7QACtgRtA4uZRD750cz/5U
1S/CJnS7T20ggvQDVCl8k7riZzFGaAUwOsGAw5GEmJgAetDQRtq+NFA6wNLPJJvwayodsjaFlrzd
VopvC6TIZNheh9YodlqMz05SZx+siYZBndzvrKDbWGT5nl8xo8VH4GnX9ZlbdYhZKu2LYkgVZ7GK
ST0wBcwrbyZl7kDTWTapdWP636MSa5yYk+YQNSQq2Doa5yWTvC7KnZ4Z0sYc23fEy45iqC40IDaN
2JSRltsXS+H1mzqwm0GvcqMEX7tqtI9hAsJozvAFNEQE0YiVZ+YEb0XewskH3uzYGc5R6VVOA0rZ
wfFSdXGQtg5XhQAKRnpWoCIuGiJrh57OuBU95oO8B+Bd0ldN2gnym1ltJd6ZctqJxLzBRyT6Bu7O
BkB2XHEtgmNUQDzXGhzSrJi+9YoojxFJ3lz+X6Q8fehlejpmrpNHJBhpDErq9nPabCehfulCSl8B
oWCDrepI2yLGWUobL5Y2VGPom2ouLTt/pY3h2qQEAQ02aBybs1+FWJ9VBWUm8Z+yJxZ7E50k9PaF
s2uN3kNXb29Uu3iHrttzAmTcHrUD1hKNS7cCvRuMwos7HWoLI0tfUgXte7Mk5hCJhKUqn82Ewxyd
deW1Mpq0mYSLDDojMy5fseAS04jF9u082Tysh1aEGyVPX1JVrTmBsmEPySzcdpCOaN1JcIjJh1Ec
Rd0IbJuhoZBeYV/DIQ5AQCmqL4B2unqDtKqyEhrqkYe1s9oy2SSILNxBDvgcWeR3ndnss5xTuWpw
D/ZMAomBizdTwl1rLKczCXl9N3EWsIlcw/hpP4H8b3wlAzSId4UmnPlVx6JI03OgHWN78TimO/I8
axcXvryBp5m2KLFK8EitzZEi4oWB4VZshik7RAF65qqZYQB3+QKBUw+qbrK6JpZrgNlyK/zAHlrG
gpFmoGLPyBTXzn8IOW99GjDNrgYUb+eVSYeP+F3NnuEva5ylJ5Kb6ZiRZWnZJJSXLDP4n54AFb51
AAtttdgB1SMrSkLrl3wZLMwfQS6dMs4Jt7BQbJhw837O5c/EmV/IBTisSyVyIChmWJodvYWPt9FG
MD80MZ5ndCqbWInoBqyTK0dGIv69H8xspyN8Hs0pJnPyzWymbptF0b6KBhyfdCY6jadnfDMQICey
7dGj1tnc4u/a0P4IbU24WiC3bic5dAoGLzgu+gVVyZ56Sn+XSQqaHGviTpYzzdVFJPvxHD82irwD
vZHKvBLcqaTbEPHL0Kh2Tsy3njsmXpVu4AxK0h8O6zRO9zL0EbeTfD6wA6FrMovPYo5jMsqHs4QR
UIsdECdS+5ZzCS21l5uqenEYK7pPWTjsl3G6lQ5wQTL2vLE3dS+OuAEbOaj2TMt1bYSxXck/lsdQ
p1vYYsBSkMtUcqdC25Gqa77knpGAtqs1DASRWT0ZeZ8AdJnik9ELLB+O8mgpnLC1PnVnZH6e2qT5
pp/Cl7yXiRJH98jBq7X9tQCe1PIlzbUN0zzVm2eK0qqg15BLuzrMC5dNjXAutP1+KiuGV6X6hYHq
dzmmJxj5idKnx6wnC0sfMszPdkiTJa/PdUB6MSpMy0kwZxKzmpBpnI8qYW8xJ3ASUJ+4Swc3bK69
QiemwUoojdz7QXeulDzmwDt/o5Ve+bVI3qXKPJU5KEOVnm1YwGdOB3NvCPz9jNcM8r20Z53VwBem
dLMdAkiKxr5iTYbZ76e7UgomT9XLj4x8bL+mr8MKa8oeqbECH3f4EEYJyS0VuvIMq5cCJEuk03OU
JV+XgAs9itggRH5V4DMADwdp3dvAIMLMulqyze1Hg3HxRIEXT0sDDueEuyYomH2mfefL6amb5Jy0
FWfToqbdxSSxm1PA/2+Hbk+Cy7aeJvjLGRP6gNqkGk7BiHdiUHv0QCHR65N1aue+Q8/JSZqm37nP
Q5yXPQoD/DVJxlpf2xVXljaPvtnCBQMfZHCz1wyGzfG90xAPySboC1hKA3aOaaOTi+EKlmN3rKzc
S0yo07FlmK7UlYRzzZukshF09f1edbiZ21j7jMim8QW5MSQw2zsazE+zWbil1b4oeRWBJ6PMrIRb
GSPXUGePtMtpOo6AuTJZOMB+qnBbJY3XaxXxa1WW+OoiTbIdulnoTzxbz9ELpKV06wh6QlJKM3/M
nHdE8wrNFB/rSQADO6tNf5rxEWCf1I6kzA7e3I6IdhADT6JBgSwIyBYzOQzGXFgbtCNBDOnAWvpa
aI/HvgM6lRmsfrbzDV07zG1s9i6Cm3Gr683jMGMFwmhNr4lp2lbAl/CSuvTwrrUshwT8oCiuN2qn
TAca3T8rDTc0ZjouXrXG6ot8zZYK8pc4FdHV1sK9PgdHRyWyygr0J61gaOKoTNcrHea9HtLCbfad
bvd7Gc8b1btrR2BHyZm5TYFzA/v2MkWzuDYGBEypVyU/TavO1WXobUp00KaEMm1GVQr/jIE34ubB
3lttKu2TyZh2SHcdKLSG6hlVSqkKAIGfpO2WFzwFU7yiP5iZ/wdsheKYS/jjoJtSmsfAXbuuFp4U
KYxkqH5R9pgIW4tP2gJAZqMFPo8UgiWeFNkuTQ2ma33uzrEjXLOTfqO1VLFWf9aklftTOJ1HOVeY
T49PUkMtLs/EoOkJNWWF9S0Zi/DcqzABU8ea/WRcBupxsc/5Tq2j5Q2dszyUPEoTKq0PbReGOEBm
P7JtB2xC0WyqEBHDjNOmWuJG54nYFmVQbU9WerAdeF8huX7PwtqXRhoiHdIoXymfY5QOXmQYW8rx
HDwOyzkucsdvVOGNQY1wLvwKgopFfo6+qkwmdxisvrBsX3N5utAYQc1HpotRb4KIaonsAIoOOWm2
zfQQ0i7PpDG+tX4dvoZKT7aUwrVAcHnJ0HI/6w41ScVokLHATG6mCSmhtw+QEiMuC0e+NtwGhnPV
Zr0F9Th2fj04v6XMUChlmrfanDHN0JBztJcWvskOR33q9U3pakm5iD6E6aYd4/Ud5lWiCaRqJuUv
/aaNhcl6TBzhHI4fWdyfQxufyDSjdGVNeTK08Knv2QAlKUGPRIRDzRvr0GXfVKpoPBkFUD8nL3ov
fwG4YfvjqN/ChCwtgqQiUOcu7UfabAsgw+kTVycu8ljyeLjnNCJR22+9o/l4jHGC8qLt4t7Y5xE3
NcR0SWDXawMEZIqQiWF4y0S8GXVnJAIoxxgwUOHRrt1SS7DupW3tDXJJs0ynlAlrA9LENPhT40Rn
TUhiWeSW1G9nBwQFFj1FomoTimnughh7TqkhvWzi/JJRgj+aVrTpmfizGHD6rSseO2ooFITz2vfz
xall0n9Y3vKM8EuAVaEfFhmBWYsnRu7qq92aOS8Ve8JUKNKGYKLUK+eRbJ6aAqbUxA+akhG8Ycy1
U/CJVsneq7zD58xI9xU/O7CM7NMW7wurjnpUpWRrOpB+AbdLG6npJ2aKskc0lOxyvHNcSZTTuUsG
ynu0PO4oEiBm0cw1Kyrd05xykwZGek4l9JPEHiIPkbDCGk9tc+iDQn3RlHdaybWLExfpojM8DqkR
uxhP1L2AQmWnQ3GLhkI5ogvmkpV+TEXhHHMDH9YkFEKC6XlFc6S7jbCdU1wP70HdwSmxpdR3QEq6
GGrHTdaFx3bRGcdquc3qsfaQ5SgbLCbnJHOcXZ5NNVduvFdqBCilTJtfVPBVS5HcnBiRdxNO0MIx
YQ1OfBBVdY4y55kxOHx4Wf0AJpseBFMotstl/ysuikwmgbC8KAomP3EKojpnsCCa2sU7WREnnKL1
DsUbDQyRnTU8IGES2AAOpwjFmsPaZnHIVUErkE4tv6QdBXXfdAc4emTYQstyDTmKtqjOoNzvJhja
F0JCqNtrqCAVgcFlL4YD1bVnChg86rICt8PPYFYUMjHG8wQ0tdG51zOUKicrRaJkc45V+pvRSy2D
seFVYrh7KAgedifDOWF34yWwjhLyMd+xQobMOH9D2rn+OJT2XprKBJylzMEul43N0E4/UPU1ftrE
m1mjsNOrVicpK/gI8gnzvFxsgkb6qIGgsZLeOAi5zVhaJzY3x6qDA3xWipTM3g4gznkU7vYIQgSh
lKaXS83kF7r9Ocqffaw3O1WLnpQBIb6h3YDhqICr3HlUnZ1RsfwA3+k5QpcIOsixG/GHTjEBfz1m
WtoiVg+POIVLlQacPabePCnBuMlTij9aS0lL0nCRhK9Jxw4jq2q5ExMYvW4kSwGSBMcniDyeRJts
02qiB4rf3PCZhG7bs63Q6WCDKbB0JnmC+LMBxDUlHN0NaoxGFidArSyKPBsBgNuXbdRxWjb+BoAz
24B1JjIl4ozVxhmOlFGQRJt9zZnNoSVGUYiauZoiPHIEXUWMbSf7Z4Ywlia+PDJBy8qDihbRM+QA
XnzzYBdBfuQ5+/VEfSKpIzjhrvnMHfHUBD/B2nzaOWfqJqHBpTjBhuAJBPOs1PpXBHpkSGj09ILx
MRjJLrO6jZ2WLC55GmyUUka8UCt7J8B6Hyqfac8pOOmkgnwPyfH1Jn41nEUQk/1oOAGytSdLPVJu
aghX4zi0m0nuryrKKMRdesh+I/mzoW5J5u78IO/jnbSEnGk95DLyyPcWbOi2k762eQec4sAF5Azs
9KMRNaeeIzh9w48iUt8VGRmFGKx0p6QWV4LZ0EcKjKewIt6qcuKPXMoeBezWrRahsMnCONyPVGRn
W8MZhr9vyivwZGpVUMMLvHFkK7jO6FCb64KZoSO54ILiTW9UxiZrsIQpJXLfsm3Qv1HOmJ0vALJw
hn4MYd1spbpPtgJEdKoAw3bKSX94S+3gDRdqwsQEtwGkXLEri+UGZ82ScF7s8yrfOrzR56YzH5Ba
xkdjjK9pqtw4rho85ncgvngNiDbEmnpAinFMFfHWIKesIm/M2CjU/oM6CtgrtvQeLeQpdsYLBc6j
LkANBn3r96p8kmL5S2Vq+76gCjTLTvcgRgA44KRJZpSFlHOpg8gbjnM3sr9WNdazWp9YD4goQB4+
baJh4EYdrYdIkhlNIDnyDdpMcxUSfC3Q0P539s5kOXJk265fhGsA3OEAptFHIBoGmyQzJ7BkZSX6
vsfojfQtmspkGusXrv5IC8Fnt+67JnsmzTWBBYtWTEYQcD9+zt5rj+M3fSQusHCuQx3qKPm/SXt+
qjQ2ED9uzTUDtU3aUPjo7ESrqBqRt9lDwqM3Ps8hDlnHuQdyuE02piAHpwQx8PNxpmUEoZLg56g+
NAY6vpj0N60OPpKSpyo52Uvoh+EsP62ek5Us2nURp8xjOmYizKA9jXZqbiwpPlT+YnhWtfhwsDGY
mfjtLJYqoW1zCC2NFV1lFbyYDs9sEt7rNDBWs5N82JGmY81CpFOk0ZMOFvlWebOLV80eSZrtgMta
fm6soZH8yFmwzlYmf3Poh2jQDhQ2REcMLob4qux+6pIEqqTlruWBY69njeRz/jRsBU/FpDy1fsHR
/RliWT5Eqnt2eYT2AFWxleixsdQOe8NK5FqaI45ng4UrUNWeZ5Mzrt1edJnRo8nteyfmbosUTFtl
hXgd8vYtLEljCJNu64ylvs0wU0D1aIN1UWDUKIfidz3aH45W3npW94sb5EdEL69FEv2B1NgBt1n+
OZtNzY02aQeE2xmH9mxvzFn0mmoWlbe1OCGcOyHeBFePdFtzQ5DZw/0NkYOHkhiuXRlG+apu459K
cUbz5zdSi+izoxTqq0aup1Poinzj97XGXkl3UBLm49tBdxorHWGsQ+NtFvEhdt/oqgboyWipAETb
hWPN8ZJx5xqx895HOTJ1GaFXJA21/gD0ze7ogEVjuEtcAiOzIqB6mVqSa6v4udSY8Q0zDAGB3Cgc
+AqBRkBynLMtCRxBIaEZ+7KIX42eD0x2xOsKCO1piiTEv2E5dDfkOaNTBCvs6N+RO30id6IOK80Q
EQOHYR3Dfd82r5yAiJseJWrPpc3lRkRTUaevA4uWpOuWFd3zeRsVxr1v6l9pWsYbNwWfjnmyQkc3
/CJM10atuk4h8GCjQENoxyjCCcV70Jkc0LUJ86VNE6kWxFryziDxreHPurJ8TNBDMigmCm80BmHf
uZza7aI/xHG0tppc7Ik6J0ILoHenvSZhuu1H9yw6u3114+2oHYhzYFlobfo1tDk54wFY1Nz+TqP9
FORsdQ7YfbzlCRNbdP84sDgVDAPoSJs8d5y8Bio1hqpWg9ZY9S++bWmrtDDwNtBOsheZCejojnqG
xgUUQG4vk+c61MRzWlqHkoM1psp6LXpKQ7JPeM88E5E+TUg0xldfpy+iKcBdZWH9YGhLc7dpjuiX
6i0Ra6uu1D+kmY5bdmZOHl126quuvqShoOfL81kzueI+xvBKQuMqMxOCAAyzXk2cDzbMrrg3lkA2
izSHzBFEACg+CDrvG0NMgomw/NA72e/IKpfbhN0kG4OftLCZ/hTNAWd3jUONHkKlw4vloadbqLGK
q+Kqd+Zt0M1425gNmWaLrCYYeWfWgoCTM3+cqEXBjqaEBn5g1eqoRV4aT/rGdbJ+Exgm607zy+2L
5Ew/16YBW70z+i5W/3/0+381+jX1/3T0+1///j8Z+f6Xv/+3v/+P//Vvf//vywj4P4x/l//9a/wr
9L9ZeGKES9/AMhWz3H+Mf/W/SSmF7ToMf5nfW9Y/5r/O8i3dsZQrhOUKm+/8+/jXln/jS8HOYBDR
xzf+H4a/jvEvGhIh+Uf5zYQjmTULyS/9z6NfnWTggqlBTyuYWi2z9NPjwmEbyohOv3Y7OWGHy+5g
NHT1JJZB17pm2VDcCGkwjlRBLjRUKfep6JprF6TvkKIPpVUYF/jjH7Q6i0NGM/3STxMFetopAusm
/T5TXq/7fARzW/knQ6ejFfTwyRzSR2m7Dq9gjlnCOZ89WQOAsXTGqJc5MHwXGb92rADyLxZtA/OE
x7hkRzPZvfvkYWkdmFdj4Zv0uO9e84S8oOIJt0Z7KGR7AUBdwtvpjVMYJFCSNIpn4cfJExobm7ik
mrU6HF1sg3G4ZqK9SWYD6X5R5bSM7UVpCiesDxNxUnbz75ciMDYagRJHw3djzyTbxOvMdJno0VOK
RGmv2KeDXWW3tUc3pPZsogEIPhX+BsZP8PxPN+L/QVXF9P5f/qqA4Ll10FSxDYGkeXz/n2RVDosa
bexWR7eEUBKSb3F0bH1rd47xhq67lbROlPMxq3HcWy6uG5KfCxL8Cs+fwSMhZH2DCTRcGodzHPJP
MBiFNeps8xpTqrbPt84CkKxkQLNLMf/OoYb0wlDrKfSvEpjKsxM3GnUc4wPVuA1WsX6NOHp8YsvL
hOg//bbc1TpDjSKRJ6cMGVNYYuZcRbOKvg9ovZrCc9fq4lsyThyx/Eb5x5LzpJZrbAZuDMYQU1hm
99aW7B6WyrwTd7+5xV0nn5Jh2poZkIl+zM2tm02AFxpEAr2I8ifL6N4cVcsbTXiAEXZ4w6ZXH4h8
BpIB2fdH1aQ33FXDeSQ8YhX0wnzpki0AqXKfO0W31cEz7c0GpVdaC3iKk+RtqsBqdgPNT6/Ss3Gn
hrc2tMm+a0V+QIu8GSlHNqls7Tt0PmAcyspfqiD6LLGy7PWsMFAA4ivnvhenbsYOrMTgA3pgit1G
19YgUCIaSBR0M+rnaSDUTuTkNzSuZYGhEhKAIB/0gz/aLC0nRa7K9stwI3yf7MlxDJ/q4mQUhCt1
DgWSEuUHySUDjoHku3CGYBNhzt4M+gRSzhrC62WVGXG0qbKp2CGfZw7vNsP+4bEYYyZ9uF4yNs+K
gYoxHt0myDatBcAuZJxkrWozIzylsTuvxB+WTs2VPBRtpYKQ+an9+iA9VprZnidzIj08qUB4R3DR
rP7nYsm5jpIOPU1IdPJjfwH0RzuBgn+JrQE8+HvONGff6ezanKRBIBgpMXJuxKF6+evorfPnTD4J
rmZ1MCDEP5IQ0ASSUNXmxV1HR8niF2/L1CyuQ9tXG9Klm23iTNON3LsVgSD9a4pCLUrCjiLRnc+l
tnXamBpYM4PnoOrGgzmQdRN10fRhI3FDc+LfK7rNm8cPNeEFk+3hqj1m9o5Aj8lc85tyWrXL8zBE
/pMvDFS14ptK+Flfgl+TiaDvA4KrHE/qqX8ZjWymVY15ks7P7XFRHR3IwpipMWefQ3dnxT8iYG5u
m1xRjDevJR3THX5sdLvkVK+DOjX2Pefjaz/P2i707ZqRQL3NuQu+c+7G8EpC0Vi3z1Y2xnvlRBFm
Jh0tnPDP5jD8qXy6jQO8Z+QDMj/jWqBY6avolIzM93LAhe8CvHwM0oMg23utaQYLvK/vv7jHUQwv
Qmhh6jklYFfg/IgUQ0ym2Vnj4H12l0uCFW9NLJS1+cqX7AnB4AFekXnSS6u76wtcoO75NE1GD9ns
g5NbUvBsSCSX0cdjM4NV3YZTSG21rAyaywmCkIZBCnWrK5k9U5c+z3hUhsTsXnhLGNEBzG4iGaWE
PKXG7iGpzksC9lDxoxJkAEog5wVvvkU0C6+qQx+gOh8HhtH9OKgX0+VGR2pSXPQWzype8dBmoyoa
Wh9y5GPns8bSp0zoG/S3n/piNk9O1l5b8mI8IPuz59c63kCQtmFlWJ7TETGdEsSxw61EF7Zqqi+G
y8iUr8vE4LVi6Hf/+Y4hkYz+65ZhKUtIV6cWsSxOp+o/FgLAYJ1gwpSJT31YGZpA9x36JYoOYLqW
vYC4R+0tNrP4Tj8zvsfKR75JZzaaGOKlpqXTzC5BaR4bs2D5TWdrwTOlm0gkv6uctnSJ4fhqWfGw
6Wcn3jwUlz5EauafnKgK2NwTtoZLvWRLY42aV6JDODOottuVTdKcOsv6GGKp7RymljSynXEP99zc
Yu4c974szzaOo4tfptyVfajWJVq89dTVHw7KkpY56v0YZim6i4AnohYRilN6T0tsMpgHWZ9AnDqn
pDCc05jaR9PXzFvchsRgoK7E0kByLUWC2sdVXm/EH9qiLJ+Y6njc/GtlADmWDvhrEdC9azMGzkHL
nE0FqnmOBoBt1h9d2fjXaslEY9shvdIyjkMsvrsLG3nUibbWGYyu64AEGb1COsamkuxMu09fzenW
JGF885ehUTOFchfOKn4KNJ/47OH3w6xmNCNHOAfgrO0iQsGYTMa6Qyoa9258sbLhmwaPwgOGYe5A
HzGexrZ6aHz1ZjpNSw+EcZCV8hNjFXzyO+DQTQDDQzC+JmYYe7mWj+cCbcu69oHKFrhTEDw+PVzA
UYcJANGvveqnJNyBusSgpES2S2F1Ua5N08Zyu29mXB47u7LODEoIazcn4lIM2RxQ/pKYS02Xd0N8
ijIe7xn70MWqe4Hyj9w2ZmjJXj/peiteA2cw9iGH1k2WKGax/fCr93s4nlp/g/EAwFmW8klmmbMB
oat5QGZ0DK3iMrvYZwM8N29KS+6Vo7GbVNGnL8RxSR1Q5mgRJxA4z4aNWTCZuon2i721k1wDdVj4
+zBOXgWuzovbMoCZoDDF9AATc5iOVdYEZ/438ziphPIAnNgjvZP0yz33Gw7ZVndPU2COi7aJd2sZ
0S1gqrCRBs+Pk8FHqFzmrgJD7wVccXKZq2Pczu4+iHV931qheG27PU5tkqdmezxFHSPy3hqaLWDC
+TZBnDqx1jBiSV9qAGovDWTYlS+1cZPVrbFlXMAYUsM2XmaadZ1GYa8TS41PpjPQXQ+n8RTAmiSI
FPVikbpHe45ZDLKc7hrJKxtGFhbsh/I5pKF8YspydZH9oMejVRJHNU5Mf2zQnrjBLYuwTlc2fiVZ
FkcItg6tBGwv9Xi1AYlheCiuiu5DP/fvajIHRncz5HegzaD6mvSp6ttdVFk7u47JtBhpidjQVM+D
3ZIPH2vuZeIwsCrV0DJW6Mud3/vdVqMptcrzJPMWvR8hd7lznUhwxrKqU0ohGxW5Q4iRmbO9R7l7
8H3miYOszI1lEA/ZCnLXgmQkQgWX1veMkdS+XCBRwMbp9OeQkwCnJWfqveScsYLole8JQNXbRtEk
yOGunoM5ic5zlVerUo5qy8giPOuW0UyrzC+nLUr+zJv1OfNGt/U39Dcd7jrOMORpIjfQynPjqDcA
9eYJhV5wT/vq6E62toHfwIR0wXP1CB+ebO00IxhHClDbn/Qj3rXCFp6VoNvt65Lfs8AFUtDySMas
uZtxdME/SEhhQIOHhiayQJeVqWVsU3Wk2UMabG5aVn/DUzOtrcGhTa7X4w4n/pL1mdBQrvTmzY/m
a9OXv80yLg61i9IqG4kUGzX8ob4L+7rzk98dGCISi7LUw1Z8L/wO0ljr7xHKNV6AKGDpPaoqXvqV
aeQiCkJT/MjScLkPVtU8/RG3TYd05oeSyj650zJwdGLAX9rkrusB6QZuT+ug5vlKuoPLB8FzNQBs
LTC1mzhfLwCwFMJQ5kocVli30uYzjHR79wilfuRR96he+gRRi75M9SuiGk96EA67JG5+kBd2H6dO
Ozw4BHE7LloCkElVY7fe49JwKmAjefL9Pl+1HND3Bmq0LdkgLazu7JsRDBhtRlNc/CAhhLbw9U/W
ECyCMry17mdhd0v5QwQHgF0r7UFdVtbo7h43VkuzVFong7/CaRoInfn6sEo0q+gqdc+lvvKmTF1i
X/qnrOt6r+qtG/0z+1y4/UubG67XNKMG02zVu+l0Kpexb71cel+0/FOiINgzL8/EircH4eSY4Fx5
YhAvT1ldgf7opAOfzSWMwZjDMKdf7TN0kUyiVnHIM0d/g0xnLW52NISXTKPevHWZse1VTaJDhoF5
nJIJohnuigrpIsK9SGyRcqOpIV920+td6XH83CjXMUh+lUiASeWGlxdvk2IesVdzqY1q1UHqvOaV
lLssthlLxMOPCKPlpeRgcekz98PdGLOr74dQC72O+UbPwYuDAi1KM0nL3SMLu9GNJ+CDDgDX0LgU
jv2soW7GUN82T8xi5S4ZUS0QBVIqlnBzis4OWlbYvERHrbShmZAfCMd7XCa0uEqFww3svdcPVXKJ
c+dUDgG6JTl31X7EElauEkAh6URy/BoY/UHHxs2dohrqBKcb12XsmOfHhWQQZydV9aTVJqwKYthW
KJ/cdVWocp0upDAmNXXOur5P68lFjhal19LujX0Or/DURva3ib4TLjpSfnp0A3pvZOAvaIb3eLub
eRm9hzBORe3W+3zCAWt239SDf8deNgEUOIRlutccRx6F5uqrCi7Gtodsg4ZeIt9FS9I3MxsSPkDN
0d7LJkQZISQCyRlwxLpsGEkPSbutimG8tHJCVrswbf+qwv0pRJZcQKcGPncQwN9e8rI511q1i9s2
vxZ23BzasjGfg5EtNqzit6wYbnWdaF5Vo9d7nDgmwgmGhJ167ifHq6byOndOeHD6P/Qk667h3iki
9b0Kv4PNZy48kMRG2HjwpqYrOUhXu8REOYR5dRFF8T3VdIY0bGeic7OXdtoGBG2stQxX6AOuwryE
MmiafiYmyT+cbnYkP4bcsgm3gQmeFCvFokZ8Us4knoBp0g6+GAVRUYxA16QTWicFTu6sywp1OqXD
ocYvfqdjkmQ9c60l568c+vyl0Ij20OmvrQuc+TohakdbtI2Hj0QeJDRcCUDnosfQu/Wp/YRzM+2T
sSdbzJzhUWul7okaNkdVo4+Kigc3oJqQwJFxtMPw++4kLVSIZYGryyoiG5ewNCxlZ6vQkDuGbFbB
mG4aqsCVtAr71NrEBKCfSlY1x0KiFQizS+Mqw2HQk4EY2/KMJt3GhFqQlLj83MelyBnIiJB9rgQD
BWAR+aI7UKVHk6EvjIsKxKhOvDFStCwIg5tmqjOtIZmtW6rdJAqSS+uWyYWy/JdoumHXmm1P7dk6
5cpkgR8DxGxu9dn8I/85p6KDnLz8eCQynMEzZTzpDPRpT2GXLttUgJFn1FnoxM/TVirms6/bjbdI
iVQN1VKLeXIfVIbKHs5WfACkiE5puciSLQsy12WERr9RKMF2VHrVhu+156wcGHzlqtnLMnru1aB5
EvU6YADkao8lzTTV4qUgl9pXvEXBIrALiZK6NiDQO+w+L9gVO/TdkOey2PjZj6TFCGX1V85o/VUD
rk1npdmVxsxRA0QsUfaJqV+1HmhrR/9wQ6vzRwu5Ys8bCS71hHVXab6xrgvB0rJcHq96tweQU8Az
k2B4d2lHhyQ2IlKz7ICQ+IZv4C8EUaAn9tHBdkG7J7oIhuUvhIpGN9umhGh4WIsYsnsykaWmopv+
kQKi/mhnXfeCHqBxb74GFR9/C2vrzrkJziuWoM0UqfcHZcAvzeiW9BbiNJTqpV71x4447AveTLVC
UnSNqcpuelPnN8pSr6mXlAIgLQ9cpECisGlDtUMPoz+5Tmzsmyn77MK8/9PkhHoCR/dHVJFv7aTu
npiL17wdIT0aPiHSEDg0E+VQ5evuRZbUi5xgTw+2Rp22zr5OzbcsoN6qdM2EXQ6jJbA+GdJyggJ+
FK1FylOaFRVNrl68p8koVxa7EkGUJDhbS7lhlKm6kKIx7EqMExwLatQ4MflnxVzf+9pInrIBXUc6
GvdOi6YDd6KxSZ1Mu2H66eqkvTAwoMNVELyeugTuOAU/v+JXwWeT4L0hSIyI2a7K8NwkSeiRVMM8
iM9003VgF1aljr5QzGgNTGwroLH633IQ9hllTbOhfaet5dRJQORcFIP6XcLOxHzVJeorKE4UPBzI
zHLyyqJcjXGsro9L6mNgGO3wN0KxilAP2kVfXG22drAuw1fw2aN2m1PSLrPMOMxmDvgnTTtEYrPv
peZ7Nwn2qQmajD4U31K/LJjPclkENqhG8ASx9X0FLj1Sl4BIPdlhXfOH7ApmqXp3JkO3OWKKkggc
fHHhmTgg8LgCONZ3EdkxF1ywSwsT0Qdo+/ncLbCz2AhsVDV4YDFaCkRjPcAEVSDewjyFhsDSNdw1
7cfYutned80MwidjSaPTYZj5UfxExDEh9UwxVnavMb4OmxbCjJiqrVEP8U0fnN+DDwWga8waFdM8
oQuYnOemto91OZdePkOc82fT60r7uR2n4E7TrKfzk+JSQfPxnTiS5a+dJJnzzdW7H4pnCmCHX5Pc
nPRYyU15yEuf4wSIvFxYf5q9Mt+mvBYXc35yqma01kYdgTnk9A7KpL2mFbYomvnOrixqY83GTQka
T4SVx2m/f/ylQmV+LMXfAelEAZ6RmY9ZmunF72lzo05jOp9a49qCIX8ctekVMVzBWVsPX6xanG1o
t8duqK7kWJtLlRce02z6bjPH/dEBx7ciZ6enHQ79vEq8onz30yq7VPJSkBh5kSPCvLAb30vTECei
L8Up7mpjZ0rz9Yt5Sl7FNo/JOOWInJ84EF2iUOuvOh3kiyGex5oTEoep6hw5RXXOMSF4ehLgJoqV
B0OKyF7R91vlWxZz0n4V1mwropTR1c+viWYlTz6+r02mqYyBAV+2TWtfI/edw1j/lccNnEWuc7qu
qx40R9l2yVuUhsF93CHKuoRtPfzSonGp68aWQGMUYYWRVK9t5AzPZt2uLJYvm0DaYwRn5YzvkK4t
uQVg+Fp1jZaLRiFQuTOM9braTQUf4eO0NPa4JfWxrjnrlcWOhm64NYu4P0e1ewfTNOBkDAYgmcWx
0YzwZsbueuDWRoGjUrZSLkGQZOdqFFSyQ1gQucWbwlWndn7V/Zm47k+DNNy9aYTT2fLLjLdA6HYN
OfVuygEDPgovLYWLQyxw/eRkFRqMJp/frGC42UH60tLgfRImmDbcZsMmCGP30JvVHyA541tlF/Zx
jvW3IQuCJ6sOyJhVcMGpuxvmXyxLtF26S5Hzl7RyZHWzgaMjt7wQ1iw8r+aWhCHThxq/PecPc0fT
Dalg2GI+64ZFunqqEjX+IrPpZ6Iy9TwBOw8DmXEaVOKbwAGSmTpWam18hs9Fk8/gXmbHuukRWg+b
0n8lxshlygDOJTby+NgI8XPOHPNN73N/DaCTW3uCY6c4otlRVhGKkazygS4DATeVe9AnSNZQiB2j
cffOlLob05J/gm3PSfQAJZlzzCXsPPxgdvmSgHMgoqvcQ6FItjEAv5UgB/IYk7RbF73vzUUEu4VI
U95bbDxVyyW1YTxl3XvR2tGRm7h4maXhb3mC+3VB2hqy0Oqp4rDpPS55x9GKxAK1CeVcn7HxCU58
Y7ZFL07khGJM1cQCWJ/LYOXrMuxh8mZfm91j28uVyblQP7V52Xn5Euw45phF5k4/DL72qTWF2A1Z
H6zNbNQ3zI2i8yiTgeV9tMHyq+w29ml+G6o4OEuidwjifmMzt38eFaO0M3avaR+EaiOLTvtAGEbN
L1xSGgAOVcg1vhnkDzDXS+4TjHHPddPfvW71Z3gjZYpDU3CLr93QTT26uggbnF6PCAOxXwrH6c6D
KLuzJREgS5MTqzZozTWK6o2rIv6MXdIdWHLxaBp+8JFB+oAXUYTP0scTM82q3lltHNwsx242lplq
m55uytrJyvkyaeLgEBpxeVzSXhKQY4cewdD1pfeD9plEnhItdIgjpWSdIOdvINGHTyjMYL4ZZWJ7
FREYtKCcOzJgxuLkn/PUOHeXfLtV2HZi/8BPNkv5Zvvpb2CJJiIP/FePDxTxYnaj2dl5DGxOVUyx
WRcwQcHcGvj1GOavG/pFGzOUgBIdbp9VA+NpGxC64hkcfb2GNdKzc4DRy32XlX1br6IlZMSMSXtQ
FmLu2mnfrSnTd27A0gIravD8og3Q1Y3bAWe0XkvipXWWxmUpebxyg2I4J1E3bgYQNSt9ab70Q+2e
nA7/AHjaYdtrXX2e1Mg4baoYfy1fmqr+GTg4ZB+nXh2xCnKfnjaNXzFdRBnmngODY4kkG+nrVRip
6lgpmLfxZmI4s9Tp6UJX5aP70QrL9zBkpUeIU5CUZbmfk0ojHqMEZj1I2qgxbaSzGefD2oka9xJG
4k+9oRVK/8d9IVHgFqBQ/AEt0fMbtopxVPqtG+v00PpddCpzN73kWuvVk3gONfsckgRJ8BgpZgqF
/ame6E1FiV6tDat8MWo/Paa5+xqnluJEReXBBq62SU5iiWIy2JQWLb7EK5O0fallpGg7dmoPjLx5
QZc2OmFIxkhhfQ7mzmkm+vwSVijZHOgfeLS2j5FurjRzC81PW5lBQV++cO3j4gZNl9nUnLtymzq0
XOnJRhcLTunU6R5vSPcer0IleGUUvxtT5DtjJuaakF0LgT0jp7qPb0ZIYltUjuKEQVic/HCeTuNz
4bQayEMVk2YQ0OsxtYmprzCNai9HW+cwU8unOKS9P7u0VEgeSGhoU1qMoa0dOklN6GIKX3HUdKEB
DdOBLNhmRRfAvhS99Wcattb+8ZVNz7VZtNFu2bZHPCf5wTUnhJb5fEZADjHOkRmDOC6uXYYHGYUf
7NbNJV8uLUI55ZJyq8Fy2upLoEObdOYulk2xZXeOL2Vt6Wfa3S9EDLFq9HxSI6mp5nxQGMA+isRl
RpOl3wJLJddUUPmHOjAvyVeP/0RB/oqOwlLoA3x/6xe6f87sHDE52Ra2aupTGPn+WcJrO+iBfMal
RchM8494TKuDrxZ3hoszmyPVPo+jJ6V1eDQPGMDLs4yT6vx41QJzL8MZSmhThGeHoNXz41U6h+l+
UubnqCnMFtJ4ZRY9EhDN4kMfulmFIYJy8M/uRasHGMDEIj6+MuhFrG24lZt0We5b3QSRGdbsHkWA
fb1mNu3psSlLPJy8lEmIIH1Z76eJFvcjpexxUQstGTXfRUr/2zCJcDcYkBi2A4FgUW28mc0ceEad
uS/mCPMItGe1yQAlrLsIFbHdtdk5BUyOksPK1BGW1TZVrePly8UiUo4+QPwZZ9oyvIqkJ3wpvMHF
ljdU4hhqDb+gDTpjnbbEZcZtQOdyKdwB3Fkbv2Sw8ZgbPy4P3FQyfU41nbvHuvG4kL7THZOufgmJ
WEjbfLoTDJJ+M+ilTH11mkBa7Fw7IS8YldOVuxymQ1LsH+/edcArCqbb61lB5FmVuQFIP6w1OveL
pVIpe49bpLmhR7XPSRCMBjTAQN86S6DhXy1EVkxSAUyPDb6ktzBWwSpyKBL8Md7YRll6jwvVHmt4
maLa70lEaHDs/HVpUEKufNUTmcAUDMX+8Py4CEd77RwBs8IejDssgn6S/T1tFiwSY+Q1QvfyM/dH
UhkjY9OkpdhZPJOvtjWtU/qAz46M1o6W4aBSQ77psLBvfa1tVgrr4EnUiX2yXU3skGt+wFpNro4c
469LPWb7ztB+6HX4Q2p+/bOtGYPawfiGWHfYmmbM7N9MJc5IR6GfmPttS6zhvbI58Kiw1+5EFm4C
hZhjXjJ6LKTKa7sJwjPCyu1XRkmw6NSRhFgnjqYYKGo725ZdaR2nRZPwuKAMK84aI7JGkMft2jpT
a0QTbVovBY3Rr3i72TbSkYs0nV++Tr5sTjKS96i1SXMRxgmJrYk3iVePy1CVa6lJfF7uCfJjcwmM
Jr7WJrNBHArtrtGYec9TeA3DYXjWHcL04MXharZbc18MTDvcyo7uqSGj/VjUaMKBUH81f3M/MNZh
5mToHfT8OJXp8a/NpUJhd0iH2YveHoVSkObqqUqKJyuoS6/rsO88RkQy+5NINLUnGsKEgD6EDJnw
GbBJ1Z4MuyO9EP8KZNWGjY9Cyqn1awRp65bUWnwE4xcsLmVzZ2cqx8fEgKmwyF+0Y0a5el9pN4PK
IlrOf1kkGYeGOUOxHHcAgIJmN8fpBlVf/SvqPlsrxZKaMvAngwgML5opTxQ8wUWVvGPjQkfYT9HT
YzRclv4xyH+KwM9fMjXTX7debCfVa/5Nurtm5/yyqtm5JlnW4f2MprvpomzqdPfeNcN8iq1gUZVR
NY3i0ivb8eoxoP6oJ3xZMWX55mvKp+IXQ/WA8Pklb7pP4gQZQ+F2ishyGWsRn1qsOM4EHNrxlxME
D+rKtunZPhLZHiqnJFFM0Nuy3D7qtceFjElO3USmzfySGyc0ocbVhk+3FkpnlOlJtPGHMFurMNSB
OAX2sYed+UA8yn4ZW7vAtDUmnpZW4WXujOqYNU16rzP/UzUtLQ7U02hkXHZ/zpNltTSdmGT/jPuK
Lleubl3L/20ufYikC9TFMd7/unP44KeTXqCtW1lDnH3QdaAiHT1CHansAPm8d5lLg15xY6TM8/Yo
Z55tGmkrgu8yNkJlbvNfj8mh9BF8k6XGhx00IH8z0nYT1NDHcWSS3ppTf6wVOBjZNjBpiW2iPgVZ
ENHg2XLSHl71khDdWUmedT6KccECN1PxOemRdnAYue1DMrm/qgHTmPyDwdBlk+nF93oYYQDCDSDZ
1G7OIsWmiRd3vI3heEXfl9wN2f0xRkl3oreU3PEX0p4Cr7FNwOHz453nEdDtGwnrZ4p7g56XTkol
CrebawJLzPQo9Ub0bE0LRpCCFAsTHi0szPpvA6jMpiTYBgS/NINj7vZ/Dp35LiIn8LqlkW+lFdIk
xQSchtSJWBXGZ8srpDvp2g00F9jm0c9dklKXS0Ad5MURIr3ATe+NjlNCMu96p9VBrmcyeJKyflNr
0H0Dqx28orPBUduc3wDk4mbRzPIykyR1MZaL3eW70MnzY5UEI942c/DQzn5z/zdX57Vct7Ft0S9C
FYBGfN05ByZZekFZooQcGhn4+jsa9LGr7kvXps6xTZFAd6+15hyzHxxn3bPXbwN10i6LA1N/Y2nc
yrYogIN96dU1VhYQzbFVyXVoWi+tFUynPALF+KXZk8h/TwHNxkuSDru+nZ2bI7rotemKCJlMiq2y
1qtnpaGvNDIk7pATeOmwoiFOirN4MzhUEFhEKWdSHDSSpvN7nUX9eWbrw8VHawURAzYTrtDLU1tl
eCj8yZm3RcpzQQwPxrTQS+E+JD6Ji+mRZOrgmA1UNS0kmS81KPf4ZtOkzFsQb63Yy+ezo6qHOjD9
iy95R+jA7Kc2F0yAMxslKkJFJdJwsD3h+a0lyvqpdPcUauwvGtIv0FeZJJA+hDr7UXz07A4FGQ7P
xoDlRFEXf8nD5qABkTCBPemg1wKfab1tFvTTA8mTsQslSjmzLg+imjpukxF9MVeM27pnlBS5AE7C
nFm4XpsTkFssdesyxWZWSV1cWrPXAMZUVHQp3lazolDaemDxTm0+WF8PWjIzOW4CcnASky3WVJck
OcQmTtHopXOJBie1tHtFC1m9dPNDKycy3JSQJwlp3Dah511x5qZ3gSgqy7G7+SAtk9LTLsRDnrqg
rl4LM583YxbgN8Hs8UJAy5GwCO4QtRVdndTS9/VUcb9EqnKbeAo3RvLL7yz/YVmms++5Ihz1mct3
O3O8JAY6lrZL7H3Wed1LbYNPamvnoGtlyz4Wty+Dl2NB07IDIlUQ7XrRvlY9URIgtbJtM9fG1Who
95q1fi9KOyGlauiUqpKoy2V4nksmFXagvXah7d0zOKIrw+T0XEaQLvZ1kO2Z+NIF+t3bMA3GX4qy
WZrsjh6Y5jV2lm/M6toHLjPYqihtX4csUFwT8gDr8DPgTFzXjq4/5twaFE73uPDgwxoSA7Sv5yD7
7oV55N6OoVG0+vAWzd7eMWvj0PWKOqsHzqPu8nxjj9zDKgLkt7MqUlLGBhbF8NffhBJc3mz1tqGK
fNoQAkESumItZFJsId/ivqq74rdttp+0R1bLeKSJXe/RIL7ocGVXIcHVueK5L59IssPUxmxnP2Ti
U3RlwUkUGPdlATMo1iCVYSzp0ec8lcYbyYDOS2WQSlJbWK7nxn51TKvl51B577HDTU0nG6Bu8XIj
MG++GXLk9Jqb97ZkE3Jn+0Zu1lmTZYPMrXNfspbOtBxHSFudt1kiXWP0peu2a35Mjp4fQFBX77rh
vwxBNv8cfO1R6t7nmMOvWr7HWnT8S4zyopNGvE9nntmQX8wLjdGD8Ok7ogQ1t5QYcusMSXHt0/q+
4JU7HU2oDM11pTGTIcMETLuKq0C6BKg2nmrEFeZ7X5hYw0BX3Fy7PYwTasBESXkDo3tFJmptxIii
vaTHQAVbZNynD8JQUdwqgVRjxuNGVowumvO/qnP0OkDHAXjgUBoR+0x5+02QUUdieNRvpEgcWurg
JKiHNRxmJllTWepsSRlzwUcM7pO8bnByidzpHmo9ELTXbDCHl5YZ2gn8aLoWWJt5bR6F+o+V/ZYC
y92xXbSnsU3QpoYR2STNKJ+VWX32NKdxhMP4drVMYSeYbpiA+/0CrtoC25Z0Yo+dk383UPaubfym
OyRS3lOPClx0rfY3YcTOKcgpH3yFwdXy/I/ZiIF9yiJ0gBvP2tFwS8S9Y52cofE/6BF8ZFYa3JMa
vb2dsiRN/80NmBtPRlG+BpQg68RFuhvrDvaPKYreRkPGT43Qualzy3vhG4cx4wePda229tWALzN1
dYChhGGs/Thm+l16JnKoxJmMDU8lgvYuoysRGcNfUYHTAcF197Blw0xIgs8GrvWqi1bbL3ulrUJc
PC06WilqAN3A7C0jO/shgNkDMEy0nR26HNCIpV+ApDxplVSvjdbt/hs9+9yiocgl4GAQHn69hqVp
E0Q8IbFDREeomGd/m5CuQe0tI+9SEC6zB7D6SVJDDjPEQbKUZsmON/UYd0OzWV7lstLu8IRcYiIQ
ukVR9029PAd7CuDwmtOfotWDu6xVmF8JjaDvMrFb/gyaNmiJ2LyalefcK0snKqwvGCdkIKiYPXGp
LfN3BkDzenAy93siPzz5nLoHh9L8dyRICtFjGAjVmL4Yk/aDvG4HrVVufqBF3sTtnJ2yHupQmGh3
0hTSg5kM00VXSx81+HZj8cp/bNJXU+rBR8qp/YgzyPe01tjR1YbmpK677zh71+Po2g/bhxykLDTL
YisfjbQna2/VNdj5QmNAzcKkE3J4lH6QILwuR2h0ifrJjHmlKelRuHIzNOK+WnR/PPnonk6CPvsu
NHV7RZdIv5WRSN/ysMx3gpEArnQeCEyfYMuxCz2IC/jO4AiWdyPtx7Ikk3UtMr07OPXFaPtemcJp
mLZZ/K0TwA5hycdnp6vMfReb0dl3p2IDrT8AEDW1XI+VuYcIqz15x/VxaeokhZvD1+rcQ5Zh4nP8
UR4jr71YSknaMoKXwdRgeecCCbWeoVgqi4PFvwKnKcRjtSyftIEgg4awScQMe7vW647ZuT5dloVT
M1yPGXKZpWxdWB/LJzHSHw89kpowhNLQ7bm0XEeYlVfaefoM7r5XCCFaLPulWTX3TIJpA79Ofmse
G5wUl26Kj61rOvcIgIeQXLu4UV+VFBxfpviV+e14XpY0Ef98ytWnQrr0RUW/dTU8NWvUvlaHYipL
zV1X5f6j5UV7tIZAwjZ7r37Ky0Jgx6NHyfF0VeYtkbsBBhvYBjK0L/yPyX2ZNtHssrhf6d8tZ2KQ
U2qn3hnnS6o0HsuyfKmXv5phas4VtqMWw2ndX4Q1PbGr22va5p9OPQ3nfnSHs9FF48Htq4PMwpln
gQJqwpSZr5avK+MViUFzqjw9YkBOGi9z3QxXKGkeK8QmBG2NRa4GHhwh7rwK45GwCjj5Bky21j33
akHl5J4TQQmaz0MNa1JqZKXMdz9JzXuA4hOwj+1sHEdhhrB27jNfUp2oyRgADHETzqElfokxe2Mi
0Lg71TTdgKOOsrA+5qT1GSqb7cG2+w+MhvbBMV37qVl0eXy2KSfetFWb/pW7erDPG7hlNahUSwWM
FT6T37YCSl5YeFTiAX4FZFVglg3D4WUOscx5Gqt+Un+KvdNJRg6EpfBDTIdTg+aGXL056JhcLg5/
xpqDVV9AT9XQ7On+EzwG0mSMMecVCYqR/y01GK0zKIUYo4ROUaNGDYONujZQAeZ8Yb6iCdHOMDwQ
xjlF+Re+22BfLOneLXnGW6sKQZ0W40liz9njWNFPy1IiCjx1sAZRSjNVbIttFg4MYSz9siwjlKEL
eBgUo1CwTFErAl1xswzFinQS7yvhK6tIZmgHhKG+aIH6kA2F54vH1e8lQKWEPrFSOSxt0eUTlpEJ
OBLRUP/v1e1Qba6Z0aKiVjOMRXW0LMmU/gmr0EJsTVyez4TsYEKmbObBp1b3ur+HDKUATeVX9Fcf
oUajmPTqVZXWzosGBvdQ9er3K1uCASLisDj7xGa5AP53HwRafqBqN47LUZThsCcZucI+Xls/gwj8
wSIsMDXnJ8Dhaz/46akr4GXVPgEHg7JIeJ1KMlLbOAhgtoCayF17qKtNbOQk4+V2tB/1JDoRmyUI
CnAF8qg2WwuntXYhjJCr7gUUSqOtb6zanI+0RJ70lNqb1jnJDhFCuA66yb05NkZyzcOJR0yJ0X1m
9I4rTBUvhIwCl/Kgo+b8AB/N2PmXKfhTWiAUkd5E72Zoj7wjdPg5gZcDJ64wI6H3CDeRK95nvTN/
Lh/SWAdwGhRcshJ+aMxaB4AiCmmoqfSHKgw24zCQ6JGNF1rOznhtIiKFl1ulxUhSFyC+IR+FWxCY
Id4dwtxGZzoxLU637URS++ixT2felH4pQrywJvmlCbL97OXeC7zNLW3Y8jC5U7xx0ioE/qVKd2Ho
7Wpp9BfBDNoK1RcKo264JEo2sCx4Ielmj9MOKOTTKJz+mAcDv6SW6y2+VaXL8Sl+M04oreIdStHQ
Ob1LTan+Mxk0BaZFiXY1Cm14E5APibhZXF+LtcpqMUpWtIJbfMdrz9YYRja5cM/PJIEctLw4yztT
1MyunTpuwAhU4dlWy/JpgD5/JpY72zUAPLg01uFaz934MEtfx7+VVFcjcXHjiWg6leWvRcA4sjkn
0AfoDE4/UhoFMFq4svhWOeAmcHw0ICxjKMKNVaX+phyLZld6RGKjPYE6YgTeGxyQ9+txyVv5Cl2J
gRlrbkpdXvcbs2TmTE97licxWweynxjsqYXM5facuj7pc1Qa67SxivOg6/1t+neBTn0ewo7IzOgX
+gpgqSXfzz1oiBDw4A2zBdX23Spz7eT3dC9SOqmXlDbSEXPOIWrTbE2OXIDWiC7VsphRFcDjQZ2c
ZUS06zrhm12kj49OGv4VENAn/Wvn0NgyeOLD0554qw9PKSvUmfhhrkNni2saWvkxR4N2XPrRBF0A
+Lma0uex9FJE73FOGC1EpxXheh6NWonxjXCPvRjGUcno6X8vzQs1sEilNx1CXRY7G6MIs60IIldD
1ARXJrQANL9jg+2vkwCZSlL8ti4G4K/2A0YDqhj+3lBNvdOy6PQox08uajppqrLaIoO0blNFIEMJ
ENAbPPfCn+vXuqU1phXvkmf8GJCLwzAhuiRq5rUsgfoyphJS0KUeCbFNlF2pDUCH5mzLvU5tA/Yv
EdqPyvIpUZpMvlVaeZNiqF5cN/FXA/IF5LtwTETkGNuarhwJxu6ppBpaJUvXT7MijuVIHCpd/D1I
zX56CM+vqZ9clq9SvrOzbpCvbtREZ2e9wH3YineZ5nzp+mLvCuwyzB9yFeOxiCvbdF7VEZBvZJn8
EKfx51jdJv4TVa1qQe+VcY9xdDv2irCMdl853ZBJt5Zef0VGF4TyFInl3kdGRW9SNsorU2Oec9zt
8rtsUaY92rmn221Me1HgUhjjkjAPgrnjk4rG+7q7DnMzHdlCDxHy8X1Qlz/ntAGcMeJ33XkVqmEx
RJMBYDhja0Y/FKg/mybT2y03jOXOUcY1o0L05mFij2ePc+aQuT67zcQ2PNeaC/ijd1bz6LkwRH3a
6oMtKYFid4uvh/kJnYwVlKLgSRWAsXVq76MxCNBKwsPe1cefXoiBU70HeR8f7GxBiRDSrMGxLagZ
iI7i09RF6PGN0H4lOerF7YLgu0B9wY+6XRm4Mh/LQlvWx4oUvndefCDSmua+5r9IzbMwilr1LVFN
D0kelZbDZUdd1mo/crOF8up1QALrIH8VvvlX4SKhGnuMAVaN5RqP/LCdvZnJYKWBgQcZKOAQyfBE
+yy6zoibtlH5e04651y2ZKEOJTxfSKz1303pPvss/bCjzDqkcEZfCspZiiR1TCopkCnMekfM50bL
eGZt6v4ntbR9MLT43tpFcYgS2JF2Jaa/dCfflOIP/gnne4/3cedkvXFIBGFmjTE/sTX/ssK2OFLJ
zGcYO+lDVy68PIekVCJefix/5nrpGXSqdSgLn7FHZIvsNDZo/7WQmJR0KjdZVQevWRnUlzJ2f+tz
yzxUxV0x9GaqBN+0tanIyYxxribzlms7AmzxWnPcubKpLtTe1WWeJ1STfj+C4mJaUCq2IW7M5pp7
r6nEe9EptXAs6GVVk+B2HRbkC8dkpf1rnpOwMYEvcrRueX7lcZbTNbDS6REVJteQnscSyWt6kq7p
oaaetQPJ08z+/h26e5FnATYnTcs3GnzvMaBbtdUaTpBehtm4IDqHKdO09Xb587RbY6vRr10qlBE1
16CucT/gehys83jS8G+AfESWnWFrNwk/Ur8/I8d/aNtM09RQskgNToZu+o2eF1y7EkSAv2KKUAAv
oPvabjSHRkZKFtamZKiQOsi58UIZ24bm9moZMKVfEm32E90CSOC7UJOW0nApEnN9eGGGTUDK4D8Y
P5Z7sMRAPw0Sl9ZfCANP0c+X0UCsBgpRoygUWq6s9YS0QtZJ8Ig17Z4MKvcAvAOlK4XQbo6L7JCT
vI0vrEd3KYAMW1M9bpYvu76W+6Gr61WUtBPeunjCGZoxwoWRUSS0XVumbRESO74PUzJZiiQwH1Lx
sPV5vXeh/HEuIM9dk/63WhavQ9ky5ZnN5Bnm/B/pA9NsEzHSlwzTOebe9s3QZH+d4tnYuS20O2gg
0oUtn2Z74qA/8o7Oi6+h+VmC6/pBt7mwsj0VgN8gD09ltNES0zrirDmCgILl3PjvYRPntO5FuXJc
J3tPkcwz/ClRrdLl2iJ0SDa9l05nK+6msxu1w1oIeCWT0sZESiWTqUgIUgS++2lABLyq8YIgQ2RV
WjNl8X5A5zCORvEa91XximZcW5skc27a1jRfp5RwQC/R423Tyd9a11svvZ7oB+CRCXVyYr2Az0uf
pvgRG2Z8jPrgVEJq24OH/MQc5cR7g6NFVrieJJTQSzL5vw2DR8JWKpJlyZ0nePDo5Okm6mVsQcZm
cOFjt+qOlnWddjLz4m4vHXQCnEKgz1CT60n/qBP/gbIlO5Yqwsu1/N81OuadrggtHi/ZsQgiHE4a
06acM/GrzQ6/j78F5tG4uZnLkYJQAEEW2OkEEO2mm/GCw3691D2YfFBO9E21LPvImwChSjs9c/a8
Rwjjcsyaj85jaisGD8GpWqzM6k8S11xlcqsOCHiGwqe3jyXM2zHl32xcsOia4F2zcBETVFLcqVxZ
XPPY9tl0HoLpHc1yv/cTBcMOtO7MdbtYFwmujsWr0ysxYR4kv5yoey2pPs594V5srtdrU1S3JVUN
YRMbd6VZOxS2v/IpZkjWyvps4JrG7Wb9xcAbXWM/bkSB32xojOAcSc48t2lKoGnIH8vIQXiO5elI
0r1zrfHokEZHTIOHBdQ0CXoFqYGcPwfKA8CjK87dUMKHbqc/5E0F9taK82DNgU/5PZOiupKWsXcs
1zzFSgeWpQmaNKvJN7mD1KfWcTVUailkRQVFExrCRyPQxynTAzZiqJQoj1dtZFsnUgoY9Rp6j+AY
jB22H/tEq9s+UWeJbV4B1QQqStHkJjayP+83cl7zlCFoOC2fDArk47RQb0bnpW9EvWPYqW/aOgWf
q8c63RYU9wDInvTifxs1FlYJSf1YOsG8jlo4OBWqALsRDxNEyCqASbNbJD7LwmxUru1Ej7a02tZJ
Ns2XJq56E8Gf5q1dWB7kSkbmtd3ls9tehP1zsVFzY02v0O3kydSsB5UOOlaUfjzPTXgLnIR6R3TZ
gUrvkFit+wyGyT7SRa65Zez6SopdUznvpIFDsABs66Cc0vMzGXTn2l43jf3TNMJqP4S57Fe6O73r
ecdcW+kwMZRV569PUBeFFBddDXAntfh+gsUMSega8kflkJUy7qvQ4PvgO+WajIJnBRw42sXoM1CN
lGwnWu+RPJYdjJaRE1gU40lzL906jv2HKSvIXTW8860hvUuP0KoqfEht6G65Osz1CAeeVeu8obm/
ZQrH9td5zd6t6Zx/tdJFVY9HGqQ5mKNx72al9Q5UrCpXeWUnF60r/3Jdd3gh3Gh4aRJCB2e4LqFz
lqYb3/thtvC+MIfMqawu/y2RA8oyrmHqB25unf9bMhRTKxkixyH3J78uS49p/xIBibzDxXoLBy3E
GZiIp+XxSGj48JoRWRrBdM69pxl+QgP1GCME4sDvtBeUg3RBAmZ1uFCu7dLtUT2eJe9aa7JPDVH7
Ef1R8VI7cBh7l3SXEBfWWXA1Z+JuTccOjfjyzRNI3jFMZknmad6BGf8dzT7mJAa153KM7BWZfNnW
wL5xkYgZaFrgyH9p+xRhfpMXPPWyvPqYqraDbGpG1W7z7FpxSVsSnkfH8Q9fV2995C7SSn3NmTWf
FypIFDGOmrLoxNiL01sd4XaB86c0HV6WuNWOZS5IdGZWqlDa0AnwbJ9mo3PZOBr7UJrxfF+oAIbV
v2DA0YakuSbC+nCm2Tj9t7SNZ5xyFVUAv/iqIf9H82AM7+DKwm3S9x+46ycUPPpfSHEHBO9edonB
Atxqg7SUDDgkoyDvjIqqZpbnBbue4d/3iWJR9zv3hN8y2/D40Z9V6MAUTe+78SNQFuZlcbrJO2Lp
Xo9RPBfIL5EoIMsnEtQqblnfyw8pi0uE8m6XxYTwZVYXbx1E7a8DNSqXlGT6ix7kCpZ/vslalPB2
46feSkuq+DZA2aMTuo9iKJsptB0aqRmCGfWJ2SExFHXgsp0a2p7EFFxLWqWdjHz0kB+GXQ4MmLnM
oho0Sp9ZWjoV0dVyNnnsNSgFuQd0UfQiUBjuqhDDkm54D1v4AxfOEgMijzdRKeDPNz7TX8w4dnTz
1LJ8Msq3pgkxE/j+lf2TomEiWL3k+zhwWYStU8Cr6Mwe0Ro91uWrIjXNKzMkXE2RdnIWn7JacOOj
YuJiv5Zp8LkE8Spb2BvEIydEOaRFkTgJYpXe+paAc6+zP7K4foAl5c0uytvkxCHWL5vQId2o7sTD
q6ZzGHf1rSweUt1w6UQdmYCkB0KQ6GoVA9bHkpnmIrV0lcSFPpZ7shjL1MyCVjFT5SdOyBgyeAW5
zUHgmRKrdKAOunnKfbwsYypf0x6qjQmgews3skNbCZUYhCJBSyKbBeABX3zzG5S0Xjxr138GZU5U
R+xURA7Q/a6fTTSAyBH5iPXTfy81q3zRrby6ydjFXobd09d1ellhEB76huewDtH4Q74k3U9BZALT
oiVS2NMhT4q/nYTEeKs+TkOV7geTpAoKvpgDyfUPtWPhZaZlj/iK3/ShtqZbNmn2oevErUwbl5wm
vKt4LNiynVxmh9Eky6sBPeevmFT+7BXAm7sDkjLV2Uk6E1wUczJeeBRfIWIw5AZI2CfNbY+ZwV1X
NV2lAZ5vctqHJ6tfXyUtk5j+OBvmYxFE91ZcgCfqcpJXR3M10ahaJZo94xoNi7unllLXxbXJP+cW
/WlR5mj1KqzvIJfyZ+3CyAdFoEYKeaSCdQr8O9Sh041J4Hgb6ybkWoKvGPEC5xAcLkieLk52rxnp
Pkzpt2IMTSDIcTSRCV9bmyqfBaqP+Dyrii9hl9FSbzwOqfyn+22HhnWe/E9D1QFCLZ4yPo++VAyQ
Kty22lCBG2MnuPxP3TB8rzT67f+JHBZ9w1ejtHHQXbflRIB2bgbyqkF9wYU6v0H94h1obYssZc6f
ZWFY1dLyoL7denFLm5jW/AUYYH6Jtfk9J35uLyo4FqXNwOZutnavBErNazeTkck2DZnVNDQQ6tUb
YKN/5JyLtWHuMSACFkTKZRlh/DbHdCeT/m8oBSR7F/yCFdD7litVZjtzme0TB7luPnO1aiPjZ9cW
P/7MznzJFVBpWZIcJ5nrn8OAU/K/pW5g7TrURinStUUaEg0UUl6ENyNHRnuprQLcg+cbrzQGUN3w
ROcORKPRQSODXcQYoef3xUunpnDLwnOaXZo6uXFNcR62GpBqkZM+RmsnyI9ix7T8XQYr8lZMdUAY
U+NyymXyuAyHR0v7ENwTYYoZ947b+o00bM5xpXJ2EwKFRVh+fvkHMJgbx5Dq3VJIsFqz0rND7FMJ
qyD7cEJuH5EypZbET1ycxEHO6jo7utPcdtFWb2Cm0j2Ky+HbUCT6V53L76fb89A9YhPmrz+VI0b3
8V2CYNlZQ5+dE8UkQacS410iSkVg8oSjnXnbcHS8A6C4f3wzAx2FIyAqyI+4By0F4gnreMCAyrUf
kxht4qwOX6mmj5NHgJovRozmfT9dc6l9hmlSnEiPvs4VNy8nLNAgRKI6AQbsrR6vMSgpP8pvpdYz
O0SNzt3IGMJHum9dAxpcRu8ZCRrCyRG7au83sBqhv3VMUF9te2yhHYZXK5ZbjHLJNdXy4c43MNxn
DNq7VsP/sfzZiA7mS85HIwit/7/8ikWLjoJGrkLls+Tpr1dLzZbS0b5RGjS3WoXL9dgvRcZFNC37
70Zjd7B4mJZKvO/nARXA2Bv31IA9FGGPvAV1Wu31PJbXbnbupeWnb5z6MHqJZlqlCdf82a/yGyHq
pAMS3b7TEqgNq7jL2y13gHZdS1O+9vn8aenkH9BNQmqnhpPeGN9wLupPEn66bZEb2XaGfEwLdiAH
yx+1i1HRwltkjaJKuNh6w9arBL+zuE/PRpjtzBhNJiHDzBfQb3MvySH/DP63wRwB/VKWrv4r/8AW
Yd0heGzX+xjnSGHCbICWjKoD6JCvHGEQUnayJDBo1tv+hmNdbNijPDjlI8TFpRaSPaa13EvCbeoG
4mbl2a6OcLcJ+oLrzszlNlR+vWXJKr++OHrwC/aU2Ms2Tm52pgyrhMHNcwjY0gZS5GP8fy5LltjH
pO/G8yZPgYmxVfVXl9AnFM6IoJk6nqklvXPJ1WybmHgvyXGLz3Jo0P+pT8viKQrVLAayapSYXqjF
5zk5pGnqIkwrsj32cs5cGxH68esPewHGXc0ul2tQHGbjmSDwFVmmPcqeCI8YJKavTwx8oq3Gr99x
sfok6h9a/sllmf3GWnmJm80fXsEoe/lr6A1pu70dXBZEHA6scOWhPDgsJ1dG9PnKHAKMoemY8EsR
57YIhtuyWFWvH1EQvMR+UQOxDi3Gb0N4WRZ9pPndwz4v1KQOvUh4JhkwPFtqqb26O6XmIVRDYz9s
9JPngixauUhHNvSP8L/14XweW9uFWk8+hWDKyjfST6gm0Go6lZeAZahVUrql4T4CzISBhkbcMZHu
xp/G6OyqBTQZzv1Ga1y4i/GbaKFXml2DGNtWH1HyGGqgbK4d9G0kFlCXI8E2IZYxeC5r7zV2SOgA
mYWG4d//cfnktuS7fF1jo9E88E8x0kowco6YNs5+k97Ttm73dDxocw2jlZ3paLorawjyjVA2Nlst
Q5nC5pK0pK0KtURbjVceyPnYwy25pQKnS15H4HBCCeZVRLAdJEZYh/7ZO2MHd+0gKXqFzG9u5lqS
d+D63fZr7J8H2tmgulRCgEhYfyNHqncm1mb+/ixGF2Pv68N05xTRr2QwxgATMnLoBMwdBgJZMrlD
POVASb60UY6Yah7Tb0MfUyUrD3HBhdhOgAO0i7c4CaPz16E+xtFjUmbxZckw1Fwi5RiX8M725RQ/
5z3yPixjWtXNZ3IDZmhV4dPVqni/uBldRZZaPi0OR21w0gOmpQODIufkgTD+Wiwsy1imArQA/FWF
0P9Z0CYA052NN2Uy/DrflkNuOe60uV5jrXdOhhtDU0nq5lTyti5fxSTrYiBUYW9cAFPVWVmUPIUy
pTgoi+xKDodFnU2qunq7NOfPCHDj0GumvTNIrYR4WAwPUAA9XfKWvCj/jlBMrk3oNVvLSKJLb3f0
aGx4WSeIHqv/J4iQk+ARYbC1+W9OKkugoX7k/OiBHh59e/oWLV2Jmr7jDrextTfhIW+lAx56cIV4
iDixHpCAI0YoxJBOLvRoJoDHFmkCPXdj3lX8yi3ldipHUX4tvbI8oQWozjyw7KDcZTfwjafLstT1
PB/Gtr6xbyX0tFqOwNI952XMzITuzGb5cpCdttWpvFceBPWrOKYGh0TZ5TVqb5mVJw0lmAJ/Visr
qdoz6lDeFEBLJzMBqRUCXEJezgrX9if3eU3YKGGGIaWpyWIo01NpRKpb2YQvTdwoSNpwDb14hIM1
Vbt5QuAofZnuEkbBb71FQkHaRPmpt2n4I6IXq0m9nRllCmR59bayV3cbb+ba8l+Pf/mk1wjK5glP
0fc8cxiFiXQ8c7iN50Gplhy7MI6Yo7Ff6BnnfnNPgB0gs8ix+WNGfDYYRPY2NBUmaVKxo8AL1XAE
cctgP+PndVi+Cl3xHMNKMLZNrGunZsxRJZozhMLNYkMrrekfV1pSFHd22xaNtPgRhi9hXAFm9ukH
HlIZodyDW7apSdDZ902P+9g7ob13XmRCPzDLyl8c2XIjq+RHSiJKuyklMzDhsblyketeZIkoY3qF
GdBfs1iMr2WfEOdJy+igd/RONQN5G1Z++TAMt2XSMjfQq4L8mtM/XQYdy8hjVk0TP8EogevFjIMS
3CS6mcn9KDoGINZsbAiCQcI6rIbcGMo9uELrCPzpWKqe/qxKe1XEnLDu6GSNsYPmxLKS5IRhRp26
RFMQbjHFcrdoeFormi5evQ1dKq7ZlM0ubMz21rTwoGAParuim4wLOpjoMH3r2rHduhS9d18tBp06
TNukkDZu8OC8TL4VtRwPpQdVp4qjXeTb830IVAJHx/ANcnB0p0PDUoEiq8ycuBS/uZdK+F3Dw+Zw
AxHhckTdfAa7mzlv3itbM/h3d3awmrNxXUIBzZwKEz0E421VWfMltlr7bJjfhpRZsKEeg0VlsOgN
xqb7E8WxPJIAY6DYnQEDtvCcYUI615Rc5pVr7Hpst0xC2jfiX4sXP4oBfUY63oymPTWJAT+euyDA
Pi9mmkVuyDJb+VrI0mTIy5iMKQDcQ7XTLbS65VqVU/VTDePGixZgu1paIbrD6NFLnx14IITpcKO3
uKDzlTQa90iQOHoaI6DQosA27ja5T5mevJd9bX1HS++uBqrFG7rW9tD2aE3ijFC9shTOZxd/B47+
NhvKh44O+uEakNjSErnPpOzSPG4aJhtEz5HEOJ1M5i+0nzqBImEJn27W735tlZAQm2a9dJqQ/cVf
PafMDqsVgZjeLhzrfRJZ2Wme/RhFjMPmZOFnBfusEHGLmMvVSbDOm/lNV3/55QdSKYZfAVDoRJBd
M5MLvbZSaG2laajkbcWdA1cqzx2Bw6nb3r8ubgAskh1cFLrThHwxSEVvjgty/odPanUTBXc4Fgy0
pDzYyJh3jB6e4DfGIy4EYHxhVh2RE/6ImJvfaeTKLTc3/WBYtLXqdOaeCOGEHBwm7+tlzheWEqWN
9PYGiY1xjHq9D/z6aU+Ru+lzfSRCCFOUY3TfAq4jC8kuUx245VOu2nDSBXFZMROlWu0PC6TCjMhm
GoIBSJK6HfFy7GQ8ZOelcFlKGEaf9rE202c2uHQiI40cH+FpYhVpNIhTnZKTblOxAh5grKuWMcoU
twiDxp706Mgm38QzaEg34TOHrfBwHS7+9FldbpSRfYrm2T7RyHWVNA3o2BzgaYa1InJ7emNvO3sg
UNbUy97rFP0fYee1Izeydel3mXsCNEE3wNyk91lWUvUNIdOi955PP19Eabq69Z/pAwiBJDMrVZVJ
E7H3Wt8SyaPWkrsTsxVSPsD76LqkZeKfVmAkNcTuWxzGdPbS4TMcYO8A5XqkA8rBeHPyY1nKQn4q
3mrCoI6qcR+ywieOoc1WoZMAvm3IFpRpVTFgOoKenDc7I2szcQ3+jiId32lidK68i+wmWQ1SsdZb
ELNRPT5MzNcdMWh3NZDm5q/8pk52uDfdzWgJDnEBzQ/uItL60YSKQc/tqh6VaQ3zb7TXumZwN1lc
AptsSTntyeajmN7iiYbHt+9taLQtbS69y6u7rvsPXVJi8qSx/H7fbKoCg2y4LDtHeOZWd7Fg+VTW
Hj6NY4BGpxyr06TAk5XVvMmWx20ZDeM2dERvVuPKhk62dmUBEh92y3UV8arCM6nBm/qRTF8avlof
/ajITNq93+8jJz/9Oz/b8f4DPds2BfYP2zRYMoh/0rMTC73vOBv+di5YEMdFmN1x6b/kwTL32JqR
9ikkuWqWkqqB/gR9CYsW78R02t76Zv0jh4Vz8vWs424XPZmIQW6TATNzFA7HsINi3ucSfm1b8zb3
no0arKhOxOnWALKI/xmNtXIizg12RLojNI1ciNAIMcuzGjQg7Bu3bKK1Cr9Y2tyAtcwF1biNRTBc
VUgH3aGWORwJF4pF0DJtoRk1a5uiBF1glfqXVrYTF7BBJxf25H5aUP1njfugi2PnaPoJqjNOyynW
aP9ziTTH+qvJqpeKmuNcavy3J74qUkJLseFLz7aFPuRHdUIYxvO/fyv2/2Cao+1yLVb3wrCFy/fz
z29l8QahmUCit1aFWD1zhy2K/45eOwMJY/YuDOiIAmT4tc+ADMqpMwYn9RK/jfq7/KksA1SXpyEp
0q1mv2RdC890mLLdIDc7LjOHZNCM92ctd/QuYU7uki4tXmLW9Cts+6fYov+6UULjMEhQ2qBXgo4u
d6ogE7UTyfxfO7GmrUwbNKMVNJxwrLURZVfto+rLf+xTF9dOXmHVPqsZGpzntO7Viz9ep/apF6t9
ke5U70lB36f/Hf5Z/ofcEZMT8rfzwPZt37AMqpO+oXumKc+TvwWPCDPumR9a4V4D2LtPbZBGavBq
JtWRrYVbdSNPpgnBDMCsyMMTbGHVUfYsPfgct+P4JHdEVghfwTPJ+gjMBvxVjOAubtMNaqHlwUAy
BFMYiGVPaHHnZvXVmTEUF3n0fZFnQINK4Th606/KDPPUP5eFScMHP2ykTrFqHAqELcvKqQGw5NhL
fixE9p1a9Pxk6nG79nAbXvi+I2gGw5MfBh2QSqE9RbhDoEmqNXOoAfyvzfKk5giFbGxacQ68JdIh
FzUpgmpYUibte8KsKyVXsb6UuWAZ1vbAP3tSwUDcwEiDceFv9JmC0hh00y0vT5RggNXMNLgQynhk
Osyf4zDK7k3vQgwFt7lllkA+YlnWILfodqbAtRXrj1hl7Od4pVa6PFuZ0hbHmLQ5NRUDbuNuvZH8
Zys2l5MhhxAXPHQ0mysE8SHFwRvLft/48CCcfHFOiQMrJUydfoMttYLpth0W3cV+i/vO0BxxNzwj
vQ1MZoi1Hu4UHWRiVmYe+E+H+4Ld8Ojpxs8Fh+Yez5uGZDme7yb3VuV/iCHIQK3Sp31eU5+inDju
KwxZNFrjChweWrPK5uTwczi3tQSJuUWskdmbE8MqicT9kkHL63X/CP54jxQvPHcdgfKyqGlJtXmc
GnsPhMt+qoNptxRDczX8Zmsaxnyr3TrfF9G3QqsJESnt9g5+JFkFlBLubXQlZWdtJW3/JxTD71ZR
xasYeunRsuP+DpqIli96z1YYkGgto34InAC/kvV5rvRk78m6IRAtSpCVUfvrITW/lmXZQXWhU17V
kG2rlJiKvqH1aIlSP5VVZz+FJbmG9IkDqIraNeL7QhNel3fQZHcbKvTRsVrt0qPouiT+mLHAZ7ob
TQjZk3wk8mOMwHuPiMLnrqUKi8CePkjAEmXUi2U/Gg1wspQafBvGtLfs/tiF3fjcR1KRELif6P/v
apcAbQoxC4B3TgCfBYSKaNB8MW+YIxkbXSIjmjbo931V/lhyaoje/8P0pD/fb90gDcFJRzPBEcXU
IGSLaUnRDvEwTpzpgU+HeWpPjeRVqUHJJnChv/mLcHbOlCWX2oJQ3ZjOKpAWOOtu8N08jFzWCTb6
1NTBT9qlD07jLPQbKqoRDh9DNMUvjo/bVis8ksq70Np7/Okrrvs5hOzsLZX6lhxB0H4x/Po7pR0C
Q5nqXUmGtZEs5OEWUWJJBgk0aOTNBN3Vlbg5LNx3ZEhpaPVoFbdWfVF3TjW4zjAdS/oZoLCC08dQ
gxeJiJE+qMpX5qbD3kAUbErdARElWMYSCs6a8yZJdj3L9i4z6zvAhYnY+mbeGxRM1wGS+zWK/Gg3
yCJv0MNZdiNpcLVbgmbMPIZDL3C6nKLxx5iW5pMYXsoBwTFgMfNqRMazILSHHNe65uihswgKMtv4
I+kniCVubhkMT4MBvQYp3pW7GEOJP23MSXQ0jEQQgKH97BryfT6GOjJeS92ad85gYIz7a0D2bYH/
8wrsTEFlbRfPe0t0jN0HX5Ag65kAP/BXEdGSNkR16nRZF5qciNAnL8N1B7/1UxK1/c5ETXZSAwGy
Gv0D1gFThc84lhqb2HMjVpg6Td0Ws3HDZYU1LGwzuTkshF8J7JYbXPnka4tpwoFazgjqSPOca+uA
V6K+lG3pEw/eNofeCUjyBng/J7kP7yI5c1Wi3iw1HzSdrbPk+hXQbI8t/A8WIdZw6uWj2kM4hH/9
oCOW4BIMExu/+o1o7s+58Pv9IIFGQnr1e7qQrMfMt7H3P4kc1FIVUZ5FiZhfEsqOezAd+ksfV49W
Mm/tWfsGOZgg+Pkl9MN+HxJhRQM9Ptv2bB1Nrt+NVGhpEuFOsvPIcX72DWIGkqgSVCOWYGPgVgMX
NHUxNzrCY0mKiKmHLvGukQEzhmuQ/4CWxMGel4Fbrpr54nKNgBHaXj8gYZku0KQYxX6J9lUwvjSx
wKXSclsfdK05eo1pXMgIQUiY4uchiP1LZgTfZzpZSOPJG9IKK0GeTiVIy7yrl+bzOiB1GXa56M5l
CY9P5wK+LbTWW3VwM5dlBDjPhZcgsAZUaeHeuybpSF7t6YQ7hywmzzuCQbyL6dY8QERGG4/iagPK
cKQtl3nYBmP7sRd4SB1hnEUNmr4zsPmGxRuisDldEyvySXWKGzEmO9U4tvv6cxWhg1nSorl0fFgb
io2/WjBmF3MRpnFYlXcx9sZbWBp/1AU0fAryl46Q1KOfLnvcvhuI/dFRrRynqoODHXLC6qH/ECzU
ASFIQXVrcJN0Ro4NZ+QiQtzUWl1v1DCk3afA8qtgU5Yvyk+nuY67K0vjO0os9+jk7R7L73yvi9y6
xJlgfmqksOFGrAVejEN/DiaIfyPZFzXwtTXG2WnjUm5f0xBzTsyp4o2tOdl+bM0ZJIednQUEd59M
v/sYC3DtdM52oaQdjYYsCesYDboWzFhiWsk7vbCSEVJhkh1tKVRc6OmT2MwtWvGVqXdNtEG9z3GB
dFv5pzLX7FcYqARzrM7bL1xO1kNYN9CUy+wY0LyxwzZ/mGfMZ7oJpGxcsm91hx9Psad8KsX1hALP
miP7wRvdHy1Ju0Vtzn/4unVLMCaDrRkIhseYag/pA1zt4FAMISjVbNlRoqkOJRXwdQI5+7HMo+WU
dsU9n5bpuJhmeJ7kELHuNPWluCivsV57T47vGHuDQMQjfrfNBzezHervEKGx57rYB5oUrPYk0/Z6
wjOY+wcrVzM5R2UiYAmxYFeO3h+Ok06XQNZVarOg227QGz8FfmdcqWE1twXV/KbM0MsrMXMOiO5A
PV+C2/fCBwRS9WkC3BCNcl8wr7SSUcMECjdDLQm9DOJVmpQr1dOw9PhHQxV0F3Z0zfsat2BjJ6T8
2fbj0DM1soFM71C3RmtNw5bnLWV48fR5n4Pj/6xZLhrquExf26j4AaOSUCBCPprCDTDLtMUW/xk1
fymOqRwck8ilPufUR1deT861PY9HkxY/BgIc70zb3Y0zWfrjHBjahjLyPm4jSekiz2rlYUzI3S5/
1DIgQXk4oSQq04PiVCFCgI1omivMiDHS8lG/Cf0N4wGNALO0UcjdEpAKUrzbomXB6jBBel1or2iD
BY6dZum6Cgx6eJTBDyl1jJ0N95OQvXigLEX/gwDolDBwLheeRy85q8LvGrKddcPMnBkS2pnUgSAu
ah2LDLEfWeLZn2IjeIry4NjKlmtcLEtDp9W6+kWYHvyw+IKm1tolBELuK2t5hggC9z6J7PVE+yar
qUu3Et5TONZu9lmsKEyfXnq6xPQskA/yFLILx40Al4xf3t5Vsm5P0w6Ie6F9teDbIHacD7qT2pfc
aR7s3DYPuqwnjmirTy6mO2Eaw7SatC8WZ+zOb+xvKtFQ71ASxjAvNZknksoMARStIauONlnpxpBB
tGoeF6pLl46Qe/R+JJlN9WTvh1nf+/bkXZPSAgFL3WGLXlul1rVwTEYzBYVGuNEmI16mH4qf4M9S
2LCPkTvEX9q6P9Ewi7daKoZD32rTusgXWCOTo3NLK2IA7+amdHuDJTN6Qrvtt0FlGPucTGeuYO5V
lPWfNBhYsiA4WOcNzo98ED+TwhKXekhZppvDMz5lClFUm7f1WFmvHnqsmdXhReS+vk2s/ns8aeHa
ALvG3QpOpllSNcQntmtLvbyGNjdMUwO3Eof+gUjnjMlNiNB9Ak7qA2NCABevc1pV52Iek42V9cXF
ghuPGBJAghow4G36yBCcBDQ4s5TwIMk6gs2DzWfo2xVGvAX0TXm3HERGgU0YIT21fUe/4gkW/G6w
mn5XI1rZal5bb/uK/8hfjHmdw+mhN50Pl0rybxMLpbYehEfik2JQFq84dkF1UTHmP4NFvsDiMpJh
OTR6oZ8oii4n8rKy4auFlPAwOqDI6nJKnpFyDX/SuyOUglyiA/YN8oqkLd/2p9cBmetzPqLjx7eW
F/aXSLzgC3wAwbFR+gZi/rDsWAm6C7pwQ1F9tVFAoEaOl6tGKXQjBg/UeDAsZ9Pt0XmH1ksMauVK
9tAMLCcdDl3u9DSBg2xLARORCQaF3Bme7ZlaVAlEDchz/60B6bL2GmANYxxlz0mNM0qfi2G9pquW
XHs5pC1heUnStqjh9XDFzUs7ZP4Ahmiq7W/JIvi9KNJfhtbs96qs7A4gtx0NHKiQ1olOJnZEiRXv
Am9ByamXyzZdhH0bJBffnRxiNci62rF+2DSV015amyuuPExUX4qktQQ/uHe33Ld6MCOOJ/ihtjQS
YcDAMBHiJuzkEOI521u6/Y2WNvX5CevtMhApH85x6q5mAghRkJg0DNIw5S5F8T6l1b3x0NJD7cxp
uiR2cdJb0qrsvK6fhRt/N8m+O+TDYF3sfnhNNdKD+B07fsj36UI738bSNx/jsNg1GWpeHeTsY4Dz
gMzaB9v2k91o0azVbcIkuEKXL9YSepu4Mp80ia1KOhLQ2k5cMaEY5y5KXJnbtu8jKB65bN0wd//E
B+zvWtmYpbGQbJZumdbvllhX+mIjlHRTVnebnh+4UOdoLoRNCRx+m9KouTyaB81hIqx5eXsZEBRK
N6gaiB6Zd3UUIiWSikI1hBbxWqG15hDWho4O0mKOD2GHwVjNPbhbhbT+UHktdQ5HmaGi9M/dk2wK
zz9BeUegHZfVtfYQcAxu7G8pK5GbE6dmcMxlQoBcZ+CFZ1rsiObr5HSSeKgZROgCQDjpcmmiHmX+
A39g9aAVOUZnrAShlo7rgokBDVvMdzkT+hW+FGvXm/ToCYqjHOnFaNyK7FGHkn9gcQd7oCHTDezA
j1oWWdVMQ5P83XpZzkJE9anP9TOx4PM9633A/L75sriYsmQ7WDWGDUHqV1JZIAylanyI8Zhrlvei
e4hJa6Q0m8Eh88dNE/0IIBulKd7kxZGGajd9S93qj6ic0ktpNfFn4cWnPxFgd7fKq1ksNOCuPcFE
y9Li3ZIHUBfs9rO6pxQadGFmVt6ToDG4eO0ZmmV6gqdQPSFpcjFhEuhYnIcm7a6e+wl7iX2MmqXJ
OR2nBxKmyWnIcDlxgwtOhjkU69HA5PWBPDXLtEPf5zxEwmZxaC/ju5ghTdCUaTIbTE06oUnSVlPL
eZEEq142s4NETEeojne1QOvK6i1dImCRzdTvCU26dkwscqnD0uXq0yP9dwY7qWBydg9Lcm7xCqTG
MDBhDV8Vi7lJEQMOcJ+J5yLlZWxZIVCWKrYNSb07o0+9h7IkwdEhx3ODRCHboGyiVOZj7I+5IQQy
atI2nB6gM0uMPfTJdrvIeiL0Mp8/r52OvvdK9CX9mIzyvpoMgGdETdJU1x6BD+4Br4TM3Ogb0w9R
5SLjx7jWFna8rZACkwrI4R9bjpR+gLkbLNFcA41yWleNfNjd9OCBbNxG/GJ8W3/E4/StNrqZRSHO
eNw0X7uWhB0O4YRUPX62dUz9NnkY/EIv1bZR1+Ktg4RcadMXJ86PVTS5x/gnRZvgbMPrhI4JJxOK
1vfEJ0TH8yhs9aPOHwSsBInFcnX94Xtt9cdIql4Kw1lh7a/A31jZLhQ/oR40l6ksCm1b51r02Onp
t2bkIjpyR1otrhHebIw9NfCo1HPis1gSrm3WAPp/vhcWfWC8PgbAnmLmXGtAb+h29NgW0oNHI3iX
ZunRCTRyQ0DG1hWZvV0+lJvO4WOryWVsiqXZs/IfNouWnPrZJoAynr7xq5g71qZbX0xkoIxRe9Wb
0iOwOd+TIFqC6+owOesduRRxJ1bR0ZHnq9D9dk+OBVMsVYylOnhKgX0hPWrJfjwnNVWKOJ3hTusA
M5L27oFDY3bUZ5eJOc9FbyhLxEEesxTmZ8cIcuAo6Cqy2h7ORSlY0h2UjUOwHD4yeV7WtQ3BDmvF
sPXetYi0qa6wlV/tNpyvljl+CfyIKk29mFtPptuWff+smV12MJc+PtZhcFaLIFKZf/jlqB2NRtc3
9DxILSe4O5tT7S1CAgZSnk9KoIzUebslQlAWt9TL2g53VuFVC9LU1tuTzPVQB0Owr1P0orDJXluT
2ghuzp+zp7Wf7bL/TEWVYohtL7tFlhYDa7mXiEaOZspcwJLwXoxWy8kvDfzKEb17WqL+PkY7cFND
wTe4QPcgNSJfR0lt3adWN8HlgKTKdDrKozH/CeMmOWlZbd1Yl69xBpVXMDbGtpw41XLEA6uwGgdK
30wp9FrfzZJcO2p4Yny6wusmktpyBw6jLeVJqRlePU2fDgC6y0sWCWs7zgJ9qkRBNagA9p7uf0qt
brxqS3GITWZWBMAQRt8MOXwFI33Kc8FCMYyIrNHxOGc4aHZUWh1W0k9uC6xMs2YyIKbGfj6Q8PcU
Bpgl+fiJY8qpcM/gk/G8EH/p4HYP4wStEI8K8zy5/XhTucN0uo94/w3EcoO+Z6FA78Hki06H/AXL
H518bJJJUjhrN6qkIxkFRG1UR6KNX6C8hdtmRzktQronVXvFLfBz9GdFXj1kTnn1yKORkiLiR00X
vpNuWJsgNVnhlcn4GHr5q4chflcsfLGTlHY2Xf9VKc/QQe0DncaMDN0Bmk6SkAavmJJHdzJRTq79
BCqCFPZvPdN/0YdI7GMoFZhEEO0ju8WRFGCeK8GdEySOcPOkIMKdKpESj7XXZ1YgNnqeGcwqErRy
7fpCiHWouahFHQATqJG5Y42oZ9SAIqY5pCBPPsox6pHuNEQwBWjcG5fYxJEm1iFrFpIOk6fM1+0v
M0dOwvJyM4y/9GgAtYm5zmnkISkVp8TzaDwQ9qMTlnHyhX3scVmsx5JprN/B5FJDnRBHWg2Ij5Wu
wfQz8mZCl56pnjBHb7QUH1Az7rLppCoZ9mJMB4zq3Qp/9ATOZ2CR6xS4DOjSKK4oYmgiINpkPxe0
oLiwXqc4b+9UJe29EMYDTkD4wJ53q6zJv7lerPGNvukeeGObEhJyfCGutmZ+01KMKkWeB+CmNPFM
vNi6APC8QXaB16CWgEq5sE3lEneYghdr0Gd7LTKv2s36GN58YgZ2RQFhug+fERszsbK1x9RGWpOH
yydJEtxbYcofIoWCSfKK5QBaha+ll5b5/86fg+LiBSMwBjE8pgmYyiHn1Fh8mXGSMvvP8vKPSvpb
QGoGJ/VoGs66kifIFgn0r4lrO7Yh2JPHlhnJnfDUDEzmUp9JsBmeKcrzKRe06ZACjeS8klg9BTFa
8x5vX5vBArA6c7yMnHunKnG3NgLYQfj6vnfNoCH3MnDpzOlfmjnKz91fw4LHk3M4q3BhpXij3i2j
VoEEQps1n4Kd9YmUKeuB8FXnqUmyVYu2cbHK5ua1QX1TjzrDXvUl7mgf/mKNCEtEK8QQ9i5wRAW5
Y0rdbeNTABdgrVjJB+2eqJmAk4oGyl+WxgX7OBGu+YMPBvhgEmA2mQI6C/T0/lhaZE96hoOQaKY2
F0djup/i8WXE/ndSQzuS+JGK6VMBqGQXSneBGiKHum2dZehT5D5fgu8TpqZRklDXlhcOdfUwpPrX
t/ObV1BTRlNho38SYbITAcR9XOosBJjgrZU0WomkZ/hMrGgx5eIXt1F8DB7qH/GsQRXkE9Z7Soh9
nm5SluPE2wRJfFA+zVoW7pGkkfNrpeUGZu8vQ27XZd6eKeqNCafgf4/q/Bpl3dcmG1tMR7UNYrfw
b7OPHq63x1OnWzYHNFYi1CrRmgNhXCvMZChKY+eMcELUZs8R2LTLcCoqjwBWtfQZ1rjs7VNqXMSQ
5qe4CiyBPoZeaxej7DDltO9jMKYUJtGcgY+hRzXJz3xQ7kgDt+Fom+5eE+7c86VTeRc+s0g7O4x+
Fz0JLCE08RaP5V33VZCxsJ9aEj8BDrob2isQ+KQxnhJVfmv6N77qrUH08z0puvqJ5vnPok3FvuE+
cqJhsC3DDhvSxF+bkWCzSfysAO/SeYSlsMjZ4NSYT34LKq+vR4j+sUYTQYX0NEaMszzDt5VG02ai
ornl7jWcjKjN9spGEuFoZ7KdHidmRFQZ6BiXsU7Ew+CfJtU4yxKNU9BoiXDy4kspB6evtg4kx6Mt
hbuhRDf1BjG3TO/x61Br1hOBrsuCSBRJC2UQossriT+s0La00P6vVKnXetKP53eHWG4ZVMBT7qsy
xoNFPv932x8nHcVwX3g+lkLRkAg3LQ/uGFvn2NTvrRd7G/ClxMjpQJQbqdFaYGJsEMt6a8VKUogQ
crbppGRokiIztz0Cd9zqDIBSO07mOOQH2cZRK9JeXh5Y3HLfjngb6n3jSQ1J7ownZxmfajBPf2uC
MXH011jCUPHI+YUmFX+JRWXOKKMvY950ZFuY9hoVyIKVVxO3wc+nXYDce1vZgMxgHdJN4cjbhRVm
pFbispFa0ESWQ2a6w0ZgC+G0r/aunBMuBYR5x6JWt6qs8ROm22AHQfPkGFn44MkBTh3wjXDRD8VC
CS/D/7ohRce7J6nTrult486cLPfeQ/O1XMoF4NOjbdyhfFB2Zw/ELF1PZX8O3XGfOvOTYxbikuSL
veM3ilbuhHkz18ynkBXZ2U9HBndy6Ql/VlEfyolqA6Qm6bP2tzZC1gNrh1XkhsmF8Clrn0XW8wxf
fljN8gse5RBMiGtgMeRbkhmoGNMxU64cQ1ZZmtEcaReBe0ckcEqXRDsGGZhjycQdaDzc2zrw6ai7
xa6wOBfpfhRPiP2iQ5GPxTqInM+D2TxCs2/IKLiY9MvOyllOgjv8jJ5US68MvsSaZ+yWGiGkG+JK
x6oYeAA+QeXZspeqBkPwuxalR3tlQT9qSrukAqjEFhKS91tKY5IhUtW4/riCet12DmvCg4cYr9u4
BMY+MMYHxVv7iJEW3vwjk90VCmY9wDew2nbIaaAGBDNcv6YRZ27PnWJLawHnTEYUeuqiOcdTQRKy
ZlkYFyz/PNLNPFukTNHD3qrU5Q+xY+gllNiCJV4HSnjPHMvZBCV13IgThBu4s4A5ENkXIEJ0ZGwk
Q6yBpM6yg54dIKtKg+aPgHvDrpL+M0BCI0WZ8jC1FpFvXDWojnk4HgkK0frM2ZomMkq3rrpriO2G
dA4Scp1BEE3hcamBTEMV0PWIZqSq/EpipLvLK6gba9EjxO/gFRUkK2bR9wwZC+iN2LmNZWy+y9mi
Gk1b2mJarkcrPBjS6KBp+9iKnzJ3Ge6jsClIjearyZLyMjgcGGVghncO29cuqL80oTCeHNssIObo
DuhhvPId2oi1F8bW3l6KH/PM0TqQtIsSu0ZLPNfSy9WEe0Pj2qCM01mvk8Knc5aqiUgchdMljDyM
06MpNovfY+2mNb1dKtxIC7gyJLpuhUF8mCAh6QXlIVE2yyFw410lEPerwZHXKLspPhk9Coe8jeQf
mfOyJW63dOH8SwvA5hjE0VFt8SU9JgLcmBVk7T02JUmOSkm3YHnoMk76TOurB0Prg7tH5BMqRSTV
lMsrohfXTKAmyrpYUsyEuoAs3oJDzQ8kaT4q0kxnzmRq6+XWBV1xq3uEsmGVABeHMt4M/bMBTTEC
xkLnYpHzCYFq4uzW1jmk/n9QCBxLVnQnYzr/u6pQ2P9D42aZjrAsSBE6PE3D+afGDQkYv25TZ/sK
M+BIL+DgEkG07sla6OeqfciE/qMImxfm2QM5zyF/xwIoaRN5GYnVdX1G/TSf2pLg936golwPAM8y
PeXExk0RpWI9TtTbWcEEO1aYfKSCZVkQYVfhUHeM6WiNzLtcTtGVg4YZMzoocgRJG82DwUztBn96
OGSnNDmU0i6S+jp918gh2Zt83dPksgaQPhswFu3Wp+cDqpHL8n/5mPzfPiYH4gEVbNsHYOYZ/u/i
y6TTQVXbLM10EohWsEA3g5TpqSG3h1+P1CbTzJlcvhOXVbIIZbdCDU5pdlyShsekk/XqNqru9iDE
gcIOV3c9xutET4AbRCW7fUUGj1tUHI6ITujbk8+QIKqpcyjnLZifsEA4lmtjA1mKmzWNzP4664jU
fBI5tmqF2EoDyCUxtOStY840aKe2Tc70quwXOM+4bylzc/j6FPCYoHSq9K25wfrfPzlT/11F6eiW
odvywzMdrua/q4kF60vTTvJhL9CjIjGcb44cKhaLt8XhkoGtQN+pJ0rXffNbpouO5rYnNXRG2r0/
Upvirycyb6G+QY16Y2D1fs8VR1WKpYJ0FrVL/JU3/rGpHiE2szdTmbdrtamGRb5Jmxx0WuMnm7wU
Zx2HU3xWQybonwB55ZYqPfGTBDR/DB/7jHtrYh9VTxlJhjHAQHpi6e0TZ4V2h2ThbgxJfVGbMQxK
FzF0dsotEI1qnxr8LveOk1H9AX1n5STUy7NW46inS2dc+hY1DHUrnA+kFdRbzY9D2gqXoAWKYDeY
hyycjypiWO1SOcNqaBpI4G5qfP5tfwSt+z2O2DQIOYTkiZ7jr33qR9VPLEnDPJIK8lYhiSOU4yfh
Z4jwerT1k5Rgq33q2Y9N7FjYttX2+8PfnlebasgXSMfq0fv71GN5zPRszTowuXpkgMrqRrNsdPwA
axqMNMrkMJsUoDbqYWhKdVBG73yQP/PxGlPyyT82cWUeB5uyatjItBrJR+hpcV0Ae9HTDXQAoXLT
5XLXMvXNUB8GWGmzcpku1GKmi4EMfg3PDiCe3PfxxMdmIp+IbHOAGWlmp0TzopuZNTezLLjpNtG9
QBTEvT1jcmt0rEttMcgugV6/Z5OGcrqnxcuB+Mz4uEg293tmqXykNlk8FIALPVL3nB9c5OuHmYIZ
OkZWj4UPNQDxcIvadE7An8hh7jKWIkEX7QBVnkHKi0MIAOOsmly2z6RdEgpFtAkOzq1GTbgNwsTa
ZOQfPuQyp4GUSAgzUsat9lELG+7/fr1wfr8hOYZPJrvt2obLFN52zX/ekAz4TYads3gzsuYhB9z0
U7svgAWfmeCG7xoBrM0BK35OeqkYUANsTsCROXZzso/MYEOo3K9nqqHGEEVGYrKjF05NK3WKAwta
lAmzbjyMbWU8gORf7rr5rDZM/PnXsYy2hixuq6GVHaxQlqr/v5sjzuFVbHGC1+nL5DnZn5GFKBBn
vhTg0WWNOt+5EdD1a6gilL4dLEC1C+b5r/0WsjaqvvR08sq5O5LYp6xllIdMzB8U3ULWFPY5g8qS
lzaaj0Wui/064yFzl+m/3Pms//B9CIFAyXOF5TFF+O37mEWX0J2x7X3MZPOWe575GI4YB1M4Khma
m0e1KwIOdC7s5vPHrqQMjEM8oZxM5Q+1ugt4gpk/d3falINUKKiuZcARd5yW9mQWeTqRVc0TdS6m
fpPAvV61guni357iDt3uiGKY9nY+JtsaXBO9e+CUq0hmwfmNv/33I1JIY0WJR5oEmR//539JQRT/
XNM0LN+xfM/47RPwU25cuteIfQGss8l+6AMcKTXUIktlZOL8a1vtdNOIsAi0WSuP1cWOHkCEKE7P
XhE5unt06fDj1GZcakdw6MSCMZ/WA5rtMpmwDGNambkaPbXDmUbM2uFOrggRVTckF6on/vYatfNv
zwe5HwC/K7xtZxXxvkaxthd5N75leYrxJbJeM2HaZ/fhv3xU8qP47aOCV2YIA/2ebgrlLPqbYyKw
59TwB8fec4dMjqz8smdQEiRE69mPMGqMEoQ2H0xvY2FNigaJREF7Er4Kc34AANziXI0JrwvnFT/N
V+aBTOoKWrR+ZmH8dSpilKdwM02EI3Bu2DdPDtac2Ewqkps5sd5sJ4T8nV1KEZR81niMYm/52yvl
O/gkattM2e9FlrxGUeIco3zMCFBmlxoMZAurf/90PDmX/vun45qGTr3BdH2dVFniVf95aas6dMpD
GKAD74pk+3FjVjfbme11pFFw53sLF/LKuZ+r10RRlNNtGN70xEZ27mL4Dec/CI9D7ZIswwuhtJBl
46S9qE0bYdhGRFW+V5uV0XjAMFDxqk2jmpebfCNMisOL2tWFX9Wb4Rf5z2+WJePf3wyE3K83IxZs
udFVfVTvM5ERLNu1QXc06eHGXty+xMDy96PPamKqh/ZF13vEgbXxOa2dEbHEfCttp3lWL+1bL12l
TU0qt3xpmGAkns0QSax8oxzLFqI+qZeWz4oB8m09mvv3NypM/+CYfvGgXutVqHOjbDKOanOZZnLj
9T7YqE1DG0A44H96fydLc81nOuDqOZ2e8/7fv3X/98sHVw7XNSyhuxZWOt367VuX/507TWFNHFMB
F9lDcKKGRIqnWy1+61gaUKNCc4xYM0XcSzr8U4UM9la22CY4mOArOV35OkQBS+vm/zJ2JruRY1ma
fpVE7G8WL2cClbmw2SSZTGaatSFcPnCeZ666+w1627t+hUIV0ECj8hk836g/Ut4Z4fJs90ZEEEaX
u4dkRl6ee87/f3/4ZBMudoH51VymYtw5cIFNFbA74mXyxmcRw/yqNSumuiRUqCFqvMiNb9FLtMf5
APOnOzLO1JepjCHgT1+g7GyP5XSoq/xjYBWrAFfqvpjir0ouq+uu0C8c2n8gqPmlXM0Cim893FrT
rxGTlB4C4UA0sbqrSGGirE8C0d9PC2SDqybM82Ux2X/f/HoCS/B8KqdXSvVcj8WWdyxkD1rkD0Nr
II+WVb6q8/GWwJbsqs0K/RrdEbuJ2i0f2RCWiKfoCcY9kV+F3j4iKt5OKPZnmj32pmE8tK1K0sza
FNmiNaUdO9PBTn2aVHYB5DjoyEkM0PAsApXU+dFJaxoGYHUuSPf5dkgDBO7zxfEv37nMqr/+K+cf
s3wocTPV707/egg+lqjyv9T/Ov2xf/y27//QX++yhH9/+lv+n3/Rd38v//tv397qQ/3hu5N1yhR/
ODWfy+H8uWriev4esMtNv/P/94t/+jz/LXdD/vkvv33MmrSe/jYvyNLfvn1peqqqOo+Of/nj3//t
i9cfEv7c1//59W9f/+Prv3/9X1//8+///et/8g/nf/r6P77+7e//hZf/my/+29//69//29d/+/q3
H/7ezx+q+i+/yT8z+gRS6MD+19h5Otpvf+o+T18R9p9N6F00A0xL1cxpR//bn9gb1j6Pe+XPtm5b
BN3pWF9Zo/k+qwwB8V9+050/O1K1TLokTMZNx9B++78/wDc/4dtH+8/9hfJ7P6ehT/thfJwMn1TL
1lVT+f5poLRaYJo5FqW4yb6giMUn0tcnXYswcZE5WVtExsxMhvnQKyAHkTwn16kKwNlv/e4izzPj
QYTBq+aOzS+WLXV+Gv3+tJq+P9O2Nd42Vi8VIDRvxB/dj1FE8z+lOFv6eVvvzRYdU6Ip1zMTZchN
feFqlbudT+dDppKyUKTiqehkswiCUtyU0hZTmJcxRZCCRixJraNqUBZOjRWhV8d8xbh6fEmc6JTH
xjaZlmY+t+SOtYSEydhJQR5bR8/oP1J0KvvMrAy8ewrzFcTWK61OFBS0gjTLwuiwaAfBa+WGcomp
P9tAWn7NDK8+gvLvWlVc00cCfaGC46YJ5e89XYTbaqyTB5WwPrOsyJ2sK2lurYFaup+Deso8GvY5
UqVsRDJiRw09HN/Hyx4gbbZb+RKFZvAa5jQFSYjSLq2O79vxjAf4wcEtjsGVAFt6GZipM+0Uo4fE
6YOFitBkldeK3GhFD4CfkcxV1TkJeY6BsYSvjWTn7WcrTYLBjM6hjR43L1qhk8dnPg1B4DFZKYdt
3pjOidmkj/OfzXkRiFdBS8UoyuazbsovCjlI97bMsaB09d63EIPmtrwBAJkvPbK5Fj5pQ3eJ4kV3
w9ppXQ/ubURCryZ8mhQZ+06zTMi98c4ZVmI+BO/sO/Wwk77q78zavIvtdjwVqBN5jnjxlZrlKd6A
1N5WDh06BxdrM0Hq60T0N2S9E86G7S/RaCw7MBHuNFGSx6bmYjGfRgDzjowNnKNKu/neREl0NEvx
dtbgwr3ylQSvtndBZinihyFjdun1jdgWqzdgSx3k/mWkpuhDopVpj+N9SOwmwgCevQQ7QlQdr1EZ
0d6dDlRVeNJFcOgrPIZYVnTg/ajqdkljgY5q4H8OcTc8xWOtrgSpqUvDYCJsSesOxRTuZX3ob2if
DQsjLBZs+O3DbA4Zqs6jJBPGXnhwZaU9AiuP025pRSA8mYAHn2B97HEA2k/0A5N16QLUGRzrVqr6
LXu96Jjjs9HKK/xS1RUfzwj3VtsJjHpJgf+WF11q8SKIlqJV0IXKhhZyqxrisna1u8YmKKkESKFu
usI88ZAePg68EGE3Pgts/HobeOCNa+VcAo+5CHTADlUOM+wt8YuWXLXpo8A65S1Q5qg4gVWxTmYS
xjhX04NXiPpGdQEKviV+tGRuSE890z1jADx9drEXfjKD+1FJ3Ctl+gXMNZ9CZ2IuNdW1nefWpZaa
B0S433KsnLQXi8ZySaqUibh02VJug7TCQmJZJK80ZUxmdM6dXBZ3CvC0EPQ0kGxFue+nWEAbJABW
1OLGw6z0+oeHz7e1+0+A4W+yIK0rHh3690iEaTG06UVQvbH/szAbvFsM8WtH6P3IAhgpKVDxhxe9
xk5FCyQzKaYXlBtsSXCkyBstBDvSWXTSilbxDiM5Rtee37Bmm2147+V2sNCjUF37lXsTaYN3KBOt
wj5Wy7V00K13dczWqXbsXdlm9rKKZLPqglQ7z69wLi7Y567qRjjbOlHVe9T5EoKeR6IA/G9m8cNL
CjyzxPF9WzU5hKDSfolZuKxSlqf5oAiTCdc08vOrJDgQ5O2cOjF8TBAUPpUsQQT5PKd+IJ+xpRN2
mudib2Rm+NQHH8omYHuFQ+bYRkToOeTrPDRZg7NdTgrBOFUWI8sP6vaxeehyJB4JLt8rxYpf29BO
bqxUSfaVTqtalw+lpV42qmk8IlWgr2cP9iFolibIa5UFzaQfTnN9FTID9rtJFJ25Pmp419oBdCNG
rbRhHGqu361jvSPhrW0YkbkREUEhTuM6xo7TsKDYdrQtc1ITROCqONvigTZmk5zABpJaFbTYmBE8
L2cVgGEDTlGs1GLbOaU3+O1aUJGnjfo6BGWzDC2hw49o1PUgPQChsMdvuumVYG3kUenFByrQkZRC
gmoy5PvHoiMUw5ek2uh4b278JrEuoElZG+C4+bVSSV7h59QKZ9cmjrZsFRfDdpyzRMVHRUTlQ205
e8jGgoHzGE5CSbyEAZsHUWvyjsAfIpZdr9t1VLJ3eew6NLoMsXKa7JKJrn5jGzo5kaQfr8bQXv38
ztC/7+5PNwYFgmaws5GaZjFE+r5KaBgAw9fqyyU2q60PV25RDcImSact4Y+P5Mp3COP1nN04ytK9
oqhipdtVu7MqF/NaClOP9St68jXj2TS0YEG0/bMZRPojIeMLfO/9PaHe/dEEtciHtsDcf2GpRv+i
pkhv8USn6zbRb3HIlVvwQFBRqmxJj695bSR3jz3UyZ4n9gk33Ii+nlkl/Ylnl96a0dqMt3Nmfj9/
S9Tvt/nTW8J+h/oSrQ9viaq+e0vcqCUWyOp4S6QLRjLsMgaaYPAwoR30/hhZQXh0VdW499qzKDXx
UNj5Yx7APJCnBozSsdAd++jpzHf1JFW3YYiQfhBj/HGwEJrVmXFPckux1a1o7+LKXBcZZkeLCefP
fxD9hwrVdCQbV8PQdRp81IPff7ad6BiyVyTjdv34gUagqBZRV4Ad2dSsIBf+QEscpoC9iiLXPaVs
JBkjdeR9BjE/S1C5rIx4t6JWqUk78f3DUBV31WjAmnJtgzQABmSxZygX8ytEEgMugLh3cf3xAOxR
qh4dMz7rFZRDOlwPorPSVVkhRrA92HZ5eeNXDltE18UHUQPAEMEEtCwiY9ESfLALnCnjd0yOaT/J
GfP1LDaYg1pmxYHKJG7z8/dMZVPxhx4PHz7vme0oOv1SRFLI3t+9Z0DNPKNto2VmpnKRReoybEXl
U2fJZZg1NkRSLdrQndYOM6JOOk68dSYMktMzlR6C8Gm+91vf0g91xvgZyVpDFjfWG7dkKvyPQyQC
RsiD+/Dzn+Ad/YefwIJZpIKI0rnMHOf9px7aeluTDA5ods5TAWPwRHsoOAGbeLalfGFey1qjaemZ
uKvsHOYKDuK+Jn83JMxaV8H4J0G1w7FCVyFNruxKMbeGZbULtw0iGhuSaNCh1ddEYojd4McgxqYi
oIuAlIfSfcUww5jLqjOyv5DxYua5BXLxwWgRNkqeg36vVVdW6m8rGzZ9RzLJha+a1XlwlLuKDE0z
SHeqU1nPpq0YhDFW5TFpCZKq9fzcq4qyDZKRuCM7ZmZNV3rlRYpxS58Uhha11SqaL6V6ND+WGvmd
84GZOI0nUGnrSqpg7adreE6RYlD9JJBhwWpJ/Eu2dHI5xLZyNaI2+cWlpf1Qg7Af1RwWFD4bx2bJ
/f7S6lGZaX1BhlICVilTK/85hRU/5B3/u9HVUBKrYL4hdZ9C0FOEW2qXymA7mGVHczPINLxSGqCm
TGp3VqDa+w6U+WVEnPxeYdN7El0EHIWQmI8UqtvCz3I8jUVxFcfKsAozfQfmpjwEUd+u3bYyNwhq
jRVgBOVKTamajRqinyOaPdIf2pEygqmNUI9xrGlf/fwSZa/9w13GUHmeDum6aUr73VvRIhLtzJAg
ZepVodWXc/+xSPx8zS6s3YCBNa6bMnu2o9pe1knFg9TWJv7LcIP601vNO9G0BYM/n9pqMVwGmoCz
7UlJrl+a7/Miq8996R1UD0RsX0vxYLpxvShhEh7mU7DCG11XyaEw9CtUNeQzIVIBfMcNhEYFfgXC
ZJuFoPQ3cJt/38sD4/uQ1ArPMUQR1hwVYCb62cOIc62hcLmfjHuo3zZ0NvJnF5F/M4dRoZWkNYZ/
PR+xYfWN518NQwQSp3b1a1ts561HXYpPWuMOu7nSK4bE2/Sdk62Qs3wu8kKUayiAAdmBmou+iUMq
ehjR7M0WY9r0GzvtzA0Rq9ljZK9V179NEgws3AlA5iv5Kc/NU4abNUxDFJ06061sIkKOfp8tiJsg
WrMlUbdFq3WZKDG6fc1JzgnRZwUekDOBHUGghGcsn+q67sDIwBsOz2HYgJ8SRHp60g+gG1vmkt2e
v6pgXhGW5zXelaPCpO46X39g/IeNmrifUxLjX9HJd1rmQM83gaXdhJXX3g0WSYMNyjT82tVRaZud
V4XxLjaltibLETfENDWaPdlq4GMEVsgNnk8lIG10OPKokBG4rUtzI7WuuHLIKrEs4Z36+ksG8Htt
ENPBAM6X1Dvz92glJR+x3eY34C5DHOyG8kwgfLLyyF24ZOphM67rPkU6BGke5e7VWxlnsm0lGm0+
0Bj9iDCmwczs1Hu7T9prSSHBjplAFAk6dD0V2zdt4z5p0fCgGGH5oHj+MclD79mIxHVL91fU+bEs
6uwuMPgIAKd4i7yqPgrD6J4CrzgpXmzeNmn1In2LjDp831B/p6Sz+byt7CM1Hiqc+eezDUJB5XQR
ylw/J3lNBGdJBKDFvP8N+zdlBs+vqLHbZTJCyq4cQhRt/FjgI6ylHABYCLPKHo0eP71WYtYx2sxD
8F+0y7wMVFJrbGUnYid/Ftg+avwgiwIn2qPhIZ0Q3udwtC5UAkQdCERHQRIqUlVaZBjHFm9Qnobr
eM/kSV20ntCRpVe4jSkhQQgFHb61aV85GCmXUwaVWvF42Op1jSk/ysRWyfJ9YahHRs7RJqMvfPP2
yUSAsiEYudFl6OkWRkaSX+waOpKQAPsFkrgbXxUKgrLgYbCKs8gmUJGtdA9pVcTcS6FjktI3dpel
m1qnIOJ2wmM2rOZTs7DNEzhviD5BkixVKWilZ6G4qCO01aTCOGvqh3CjBAPLLWjAg6x7lmdxL59x
H1s2PrYiWIS/UOv8WM6DRqHryR6XDifcs3f7XDjdLf/5+XJsZX8WrJ66aOxrhBnWCqnEa4jQZ2/K
zDm6AXgSlYbTWgKkW1u0EtYAZeknIPQ763gHdDWxPhlsZxeyJCWgTwrih/OlZRrV2dWgCBBnkT8b
irkPKqU5wWDczZ2DgCnxrhYEZEGqe4kNNHpVhCsbqQR5JIy7F/GFOe1lwz4AxRIC0jf0zDpUzmAd
YDJEv3pTpprtu04ob4qkJyDZ3xALZb4j71UkPEJtYzda5ViAZ1Ta7G+Ep4MRx70ZpjWsd/2JH5Bh
q1fTaFk5vrqXJi69aSZfhLV+WyoAqqHvnXSzRWKkaPfz13kPd11SX7Cbs7dm1EZXA09jy6huuoiE
kSBhEiG3kTBRUFVWrC8qqxTXzSqqYRxUrubfYGRzD/mYIWwE+BV6YfIxcAm9CJXkQZM2pipNuybZ
Or80e5lcqrk/bivFjvY/fyxr/+SpbFGbGDp1NFXK+46xVHxF1ab3yUcG9jqQe8E6yASLXhqKUqWt
lqZHT8DpdcRnMufZ29Bf6+L+Jg/ytSNSc+HIJLsEzK7eBya1b2do9r5QQdsV5Pi0rfzS2yHzIBaa
NeELzoYHsbfRU8SUCDTNa71gz9fo3KpIU/wdmPmOEKn70fG0ewFSlhJhHSd4+GjItLfwTsiCbbp+
r+TlLzZP/2QjoFg2owVF56phYPDuomnhIEfSokdptJAxsroH3UyiOuG0kg+YAxsv1J6FeGzt/JNi
A13nAhgQ1jvW6a04tUm5xXlokGCydpoec6PjkohuGoiBtQB8ae7uMe7gLhfAMX/+Ycp3vMlpJ6M4
jpx29gw8GGG+WwpkTGCpCdR0iW4MEOs/EhfeBTDMXzDaMl22uWboO9+ha1LjSwobhu/lZE6qiDLY
lO2QAH0QOBkDlgrExKD9+FQv2jC9QdgKOVH7ZJpFeZ5PWhu8gg5EeDefmoNZXmglxH6mC9m+0Dxq
ALbflxDF8ItVsTzacZfh3QJYMFIyXmHhxfxVwXyrA6jMugvtyrCfW1hRu7lISP3a3UKcRctKt/tM
gJNtojLtUEhZzUNMZA+khQVCzYpGaYy/U4usJ8JbxqWmBsNJE5mz6WpAHChnA1TXmK713lt2nqpd
tIN8emM+2WAA5gSBuj8WjYdIhsfdFujch7ny8dxUnIL9XBRphQXxVRNYWTq7wgKTvA5FOFxCdVwn
ZYDD1ibEcz68RVq4an8qekW5SjqnIV7BiteV1mCBVL1rbPRbArZ0Z9dEmcFnU+ZLQ8myBQ9a+RZ6
GpKRZuIRrrZCICkI+iza2D6wOZVeOdDtSCHvlEd+OupMBOiA3yddGezRPTvLuaMLkigAwp47y7du
vZJVWxOLm4pSfSN0hbhvroali9DxqTCHF41Bx05tYtpXoR8MF0hBysN86Lra3fRJgE2syIg9Gnz4
X3B+OywelOZjrH/Usm5MlnT2WoIuQWyApV3iuSu1Vdv6uBjCZE/l2e8Tg7C5lW5NqC6jWNEcUi6p
+61DoBX+xiMrYVWGDWSbGDYXbjl7lSBjhuQkqrNKhovb9c2RaFXzFwvCOyHVdD+Rg0dPCHirBVb0
/YIwclU2lsLDft495rkKPK4RcIsc/9bIYw7OqeztNRLXjCwlBimXalQgFxdldDH2FUj8aWXXp+WE
lr1YlXrhrdqCUMqZw8pTnYQqeW/3o31uC/MhagmhzzPCO/2esXnMzhc3YHxm9L0B/rUeYp2SSerd
IpZEnpLFGlzK1hh+ITFXp4Xi+8enOekfpiVEMwz2knz9j6IgAdyp6tJk+bazrlISgWndTttv77PT
pemdkw/dMRubSyXr+xU+PG4Bl70p8b2P6ITSS2/MXlo7RPKRKuq58YyVTID/OYGaI5vk2T8zdRpT
/fLzVXAWZ3z/vfNRIdlRjQkDa76vh1odMPygkvbKVhh4SeDDnUHq8RgJr0KMGBJcWCYulAxeeY5G
0Ch+rI2Mh7VrdcaDRlF5bXkWM5+2+2LL7jmd0rISOrjEyNfq2smpouI6Nm5jgQi6qsw7U8PeTdlX
b0RCPqkkeVSOTfgJtPLkhPD1jerjzeWWL2+kCdyQ3HBoJ2HjkMagRb/Ya8sfHuq0g2xNoZ1F+1VR
jHePARRYka+bOblBiWuv2fTr95Hm7fuh+9iWI/1aaZb3tq99tLr+BUJbsCH/2VvlVqs9AjdYCtdf
ZeDe8Q/yyB1wsaPvYs1Rg/oXF5rxQy/aIk7blLQL6L8a1vvem2sWY05kdcxehremo7E07/O9UeYX
86luAxrpGlqzc4wmySCfjEqvN7Nubz7UvuYvMOzca4ZDMZ4H+GijglRag/tvLDxshxD4UemWMDvb
wGYHQqoDnrsD7hFrS+TLl/nMFhI/FbkQ3KpqdcRPghUZ1NCp8+S+GzPBcHtBH6A7GmGnH80sI1YA
KTgN1rI8lD3sBCKpcLJPb2Oe0TSHnCGZ6HHamfp9wNP7oNh1vYd29gvB448N7Ol9tKnfKHgV/QfJ
p1rxJCdfNqaVNa0Q8ah7bJ3yFQuXf2gyNdkJz2yXbeliduz6/BxaLquZkvPISau7rHEFjgSiRCyn
2FWJLvbztjc08Fy13PXjxIZVLf2MvM3af2vdekwqJvs1HuxB2/38Nv5nP5EhdcbmjO/45/1tnEIo
x5aXxMu3wqGrxWWJWK0B73CZMYVdIl3D/s3Cu4+jUYBJ6oYXPuplnKAejIN1qflkLeajuNB6xXg2
Mhj5Sl2vDKsByDeNN31j03jx7bemKZWP7o6P1ag//+JH0afe1ndLkiUldZmmotDkdnw/XmDO2Hns
AMKll9gNgyw9IrGSXYP5wOcRP7YDMct9sRN14m+T3vkg4kC/TtvUXBG90S9naDbu2luaKouAkdwp
Jrv6hiYBTPbKSC8DBz9li1LonKe6t3Vjg0d4KtMbN5b9SrIYLGdS7oDvJ4+09GCGOw1jCnWDi0s3
dABn1W2w53uC8DrVI1pTdwTvQVJgPzJUCTSkotwCWz+qJSRklfkenu3W2zlJ7V6JcKwOlqRUzlji
DcR7l64MkIQ07cqlJ4K3s79Ko9ZcgwUZQYljl02L5KoLpHadpGZ0ajwiE2aY+XTATb8oghChTPk6
TByOyoyHpVf62dbO2BwlKKs38xbO8PVq2du4m+IhYC+hEIk6dvEWHN0AC//NUd+H2OoNFMGoYdjq
jJ017nzu72M4HVLVtVeAiw/2FLMyp48OiUZsioCI2Wl+e2S0sS0/tZ4prqwsDZaoRugOtMXOzWAh
MG0BlwAe/Q5U9rjwGwQdoAwRi3bRYqyLK+HiKyYw9tsBMqfYEYMMt82EFlLo5U2eE2lq6UHGlAXC
CWLN/DgOWrwCqeVAix13OrrlYxB6D7WTNld0WQz4IlUahU8DoF3SZ1QGuVGsLLoM0JLnQxjtB/Aa
jJ82htOkzzgzz2hqj0E8gmTSnWIZlfbnebybDdjXy5bOqCyL3dgM7sIeN5HJINTIQueW7Mj82XZV
86GJ3XKp5EN23W1meUidDuY2tvE7+gzgAXLRHfAL3djZRFDEUePDTc9WfUtsa844YSfN2HgElvWg
INRAzGmBl5sGCWxQByLICfBcOMIjFHw0tGtPD83LAA+bD3lzLwN4Y1Of3lHtVVqY13P5960GXHQh
3kfP1s+GY7bXNYZC5Ez9UxzW8VWNPekSi8Id+uJsJUKycvBNFLu0xx5cxu3wkk3NWc8mM9SLgmBJ
C7new3l6jdoqOwLqRBgC7m1l01bezRcITEx3Ccu2kE2Kd1Txb3FxdCfNQAvgdKc0q/JoXevZaw9V
DszkEN6Jhk1Ja4qXttD820bLioMXVWeDd2NdVbalrZGzpitDaUs6fl4BO0L9Mp/ZlqQLp/TGH4gE
5NiVC9v39AsqFHEb+w6jM2d4AsH+i13lj7WgJRVT16dBhqY49Jq+rwXBZJFVqdJQV+vwWe9p2BM3
CXHBdPtrxUispRN53scs3bYtKmaEsNSIE6JN5BYa2YjHRddP4AXjAUp2ubKGzDoyzG1WqoAYIbr4
SvOclLVZhr+oLuT3RgiqdlpA9DqZdZu2igTwXSE0eHXJfgpA/+TFhXtAUwf7Vo3kFsmGAYHBSJkM
aeW1UEUMEMOopgkfpfsIDG5sRbyPfXPHnfurCu39yJHKjGoExb3qWAxp31doEcp3B9u6QYhU0Owa
Hk2pHXWPhlVyKyKMvfB6l4Yh8voLHTPA2xMqhHRotEo4gPYx8198zLMc5o/PKL4lm9YHnBg2PKgH
35f8BRB7n4YefF0ubH1osO4jFF2nLoMpa+zulK76qEjrgvzRm96W2gG+q7Yc4+6XAgVVeT83w12M
dMdhUKQj+NTfxzi0rut7Q1/gQ6H5EMGzvW75HLom29TTctGUIC5Kz7v2WgVyThnpl56MTSwHvn6y
Y3RdSkqNzpCeuGzFXQeNU03M/l3VN1R2iVkhd5cvRt2xxILnWM/E/fmLmk4jkEYFGcQKcjDaFZXb
avfWaI9vp7GQD7bVTb5qWuJsnRg8jFNHyyUeodXMx287wIHehckuYnYnFy2RcCKFKlsxOMdl4jVL
cKvAgWKfS1O2Yl1Bc59/b1siFhU+RpCqw3pNWkm6hh669BrLf3UaAKkVHbLtGDvJJjNEug6NZpp0
JgP+e4xgxcCy8iZFpA9jH4aocY7KdEiaSKM8oq9vFCcjEac3VD+Blxn7lcnP7Kn2LXElcw3ORCK8
t13YBPnAzGdWsKiAiihE5eUweYmVKgDTPspLkAt3xqhhgQ+lvIOWedb1Ul4PQybvEGpSww3JJSon
e8Xw311hzVE2hstTNXGdYOF2xrAWSp0t3GxkFjAJ9EaZUgJMwKmABlUdl/oxURZp45X3MmOC04FA
uQqjUMIChsBXanV6ZxlggyrfP5ZV0mzqecYz2uDqO3AYN74DddGEo1H6Ogb3jlhOq/4cl+A7XJXs
dATJwQXzaK45n4hEMtkRAFY1+V+61uHi99Bz1h5UETsHuVoCaJ5f+Ve1wIQIDJisPJeoWYfFmzTS
fDz0GSICnPlHo2yMPbcPPfYJ0rCZj1To2dmJ0BsSaFstsJd0O8vvk23u1C8D3dWj3pJ70/iGfoFi
hPCnFACjWmh73ePKGvsDjxVj106B2bUCgUeqgYqcghmKcPNyYxPus9dAGy69So+3YuggJAWGRy6r
zTSN8JT7Ehf2WslJnmBKDo+ueO6IwUMPNZ7NIiv3acEkOiDT4+2mm14JfTgNhZLt5l+Sol4RDNE9
9E74NOaZvsmdFlHi5AerywK8ZU1fnS1yvI4DoFJGoaRM7GF+LASNpGXgj/RZB6O+KaZDl9gXb3Je
FxrXkky57tDbSX2KY5DHxa0RDR6R7gUzbAcuKH1oDT8yrp+VmaiAIchzYAol0b1yGISurTKTJETB
ksFchEOD17BPuuFmPlMMmMVuAUzNRy467e9rzNTX8yueHCZ5fMqtXWHpy1znLgrzYNUbjb8bDfNZ
nfvd5e1AoPtlayXWWlEScaVEEAC61IwvGWu5B6FV5GFYmXyllTZEq3aAKoQl/iZB2nWutFRs9B4Y
r101OEGABO7dgz7BwBi3TWmuNQkLbQIUTkfzt1f9aFtMbTHAACjnksEdqQjgx+pFTdeBeKUWap1K
IOJo9DeGCmetGnne4Vn1jm77YnnjcBFM3n+zp/oG+ME5jRvCWYfm09zgTkhlb2AlGIcSxvIi1lv8
WrrGiDn2+q1plea60pWbKRPiYtZpt2LzJlg0CtdCB0ew0WA8Sa+MT2CR79++RlH14s2lNjyflVmq
wyqm/7ngijU2nW7zyOPPlb2enPoBfAHzVvJfGA7TNud74DSCsHMgeg7jL/EK6yhR6kOc9R+Yrsi7
tsSzVqSfByNhYVIS/VT3n0o3GIC1ZtWmqSrx0U3zL/XQOsec/ew1PWqAbz0a1Tklswz64Yrsys/S
bqxqyS0v3B1JfsXNnFmUWXF+JEliOQzn339V2PB1c5bi4pVwLH1hpgyeQwB36dxWhtGxcrF0bXMa
iDst650le71nh0/+iabTwmJP+tKUtz4q1dvISPAAh/CXlaEnT03WDe6nIVy/5dvNbY6qztZ4KsU2
BQrmwvqDdNj0NsOstnOJ4SX2dr7vwO7z0Mn7YDvfgVnL2J5EPKieiQMHFQ5fTD68uEoKi0ZlYSPH
cbN0NeeI6t1AiWGLfAVvpz8gduyzrSQ4b9EPzUtK63Y5k27mw5x79naqA3fyqhZBt0fQRwh/e9sQ
QkCQjaaxKaxLyvE+iNSrIb91wZHsehHeJNzf2KM5RCpdQhVGW1jWsCB4kt/ljkBGTpmJAp+OFJoM
M4xWGvkXX2iTL/vWtm8GwmedGr2e62XdFSqrZh1rqgJ5idP5C5Vb39nIf3Zk8LpoTX0Z4SCCre4P
4lCPTrn0iXldG0PGO9N1tr8V7HzAH3IR5H5zX0GeWuZSq45vzz/kbsrujz9UQezook2xcpi0MQ49
i86wmF+qzQM5Pet4DLUrhezFhyBzPhHprO1Dy/PCRU0vkQgace81uXydXiiRFh9dSEmr1KZx4ZnN
fV0247E28m0jgFhNYsQOjxRgJSMyl1MqMIBGb0RUm6ChUvLslX4w0bOKkk7yujI/Zl9K/ZPfdcVz
HbRyh99LkprkaLt8LFmyHPXQps54Z+lQDb0kzKONXsTjgYEgaXi16q2rBv8YQDhwIFPh5TchSK2Q
ONDCYhjfuPGj6gKmjwbDvkz0xj7r2XDvqsWqEUV6AdzQYZb4+8vBKcCpKtbT2+Zg3ifgqDcuPNdN
WamrqtkZ82pWKSCmxsp21p4wyu1gqvaiIVv2Zt6yVgApj3r+oQgT+ZCp5bgfap7o/WXlierGkIgx
UJeG67e4VZmpIPQMRR+Jo/MAErTCW8T46x9t0yc2qSiv5FQfzXKSCKUZKIIAb5o5NOTmGQzxC5+O
ishL/5a5cbggh9m5MudSnEJeXgJlXZpTuqJaKQs7J5AlnlQWMJpV1sSCapL++Zti5HftSG09u/bj
0Eb2pe7Z0bJQWMrn09isbQYJOp2OMZYCMzbkMpPspE2KaXoVxqC3PRl9nudK+j/85plq9fChYqYI
ZKFIq4zOuoMiabLwVIMWnU3OKqc/DgMid8tsGUXBJdvnFUOc+TQorf5EPDJJDfRJZRwnT4VUvgT9
hOuaLw+psQKRg9UbBL8I1C42oTfmrWbklosJEhz4SKEug9K4KHOLIZYtDrALw3ULMe0FlgEPXEdS
3nb2ZpYeZHGFeyDxo7fTTu9KEKV6tbIgxNwOWfvq9KX9KFEe4/YVF/Mhml4NQfvYlL52QDkc3jiu
97nwteHJ4wHKVdyoWyPPhycrGK5DJVDP8+9CEvKaqQc/zIJDIaP12+SppY/ywq4BlYLLgyuDX7j/
P1yd2XbiyLZFv0hjqG9eAdGDwb3zRSMznaVeCjWh7uvvlKhz897zUAzALifGIiL23mvN5TEL2EKY
cd/CsX2LJvCX9BPFsbPD6imp+kNJcx1dX56+N06+NnX0+C1TbNKyumknAKy+BgiVWQzsc4048xpq
Hjz2NLoDKBSHeqz93Ey0C4B07ZLRNrwsD5OCv0WfkVmIGPOpwFeOb0lwWibchzQMHi5fUJr7Qxg2
ut1+7In7MsIx/z3JdaPl+q9pGP4QrnNe/AB1Gb+7lE7PST5UVw5oMP9EnGz/XYcMrfKrxjYYwZb1
HpMY/NvRVlETNgavfJz8Ku2NAwPK4U25loVdgNktMFvVWF0KJ1o1U0lMuOs9LfUTp4LGV81RWwdK
Wl5LU4Ov6uic8puyO4R92a1CAFqgfkW7K0O1v3CuaneRMjhbwrJ/T3zKLhyLJzKe9fpn6UXkuonw
jdR17TCQD+sbGZUB7pjXSCjEoWBGoxs2K/ByO9/IQuXhfDhbvmqRGLPHDqVsJX1zHz1qN5/sMc9A
Yid6x/4uIgxyWlDr75oXbMy8Hl7qcpD7mm4lgzZKHXeucHqDI6vSpMfl0fK8M6QGBKz5W9BJ/eeu
G09puFm+q1V/hjZ4FHts3U0XoiTwZojZcuPM98qE3ud6uRur1n///OVnVF7zR+lh+C7zQqT15VWk
8I+HEgjBME9Qq5QJLuJySL6Qr8eZ2G279lPuAAHXUBKaszevnQqSONrQd2OnvgfzjZUPUOKo9/O8
rJ6TKPldGk30Kygtscqk4Y9MardqCxwyzMW/N8tDjo79ui31gbZAYFxrPbu3wOoPJpheKP1COSGH
CH1Lq6Ayz7UzDcqQChaUluLlF45l5TUxCTtDMZX7xVQlzLal5duuGfqhaYw/Usc+8NkZ36xc7Gn6
S6ZRmvES8UJocgb2t9saSGra9sNCyxTmY7UfTFddL7IDS83fUrXyTkHq3Ymric6LoIFPwc4TPde+
RtxenYS44Mt6vIJYcA+y8m7zf0Vm3+zUGCA6BMq71Jp3M/aUJ5c5/aUO85+BhXSgJKfZNJN/yFWM
3tLQphVa2drR6Lae4wxvTnczzVh8FIhqrwR9vfLW+mpQOX9EQ7kwSxMmV3+yrVTdBkIJD45VwYVM
1QZNb++9WjLrfYJsOjhwqfdqaF62H7VBxeEy7MVcEUeg5W5VWG+nVOS4dipUZb0uPk2Mibt27t5n
DQGhQC1cf5nVTgy3QQsTPpdCBH018oEAgWJEZZpj3YkHK//d9hQQ6I7eWsX6Ta7SR5SlFEWMKigk
+5AOVF69hFhBntkQ4LFWUHld141/4JlahtbL03RQGVh7KLwCq3sz0vATkpjyBGPFfHuIFYDGGoeG
rfhAQO9zgf7ryVN2TNWKW5loGy0LmjnJwDymnYJLK2T+GNtx8GxHXvk+9HHHXgs7WY+L6IuPRbBS
JqdkPW+9lV063qbuiQ/IVAGLzEubn9HYEyNZqe9qS6tA5/ixDoX4J7QU9QkRbLhd7qHiDbeAldUn
im2eEypVOLEPa4RprKxMkX82ZMZRBzjfeuaGK9rn+k5UabtPSuWiQed4MpIhf7WdjkJgbNadJzlg
0nc+ppIf5uahsqqdKtxblsKK1yLqrFmRIcJEO6bw/V5aGqFANUZFax4+ttpGdmZyboHZ7sxS/ORa
xZeiQaqawNMnQ3uch7zvaZ4Cuxum7sTyHL3rTktkh4F6e/mqaFUyNyy4dy3HkjmmOJhvwkEjx16V
VMwe9ZEXDe0u5UfTVQBQHs+XiDI+R8EYv4xTjpCcSIxDvstmbUIRB2IXGaIjzJCUMaVoA38UI2Rn
15L7AlHC20C3TqPk+4VJCH9mMeZPqjpCfA6tLRyKaU6WtkHzcGgrXX1bjI7c6ZMpLsIZTB/irEpI
3pxLZymfSRqJqztfD9l8PSjz9RDNOjA04KsB6QcgBSrB2eeopxCPWsZMY9wm1HDNgLeW/8f28v3f
091yxCt0cXqYL5vUrVdVgqYMiXlMzoFMY+SsyH/jrjOf9UCxz1WZvjquhrgl9mrotzq1dlaUcNhr
q9xXA9TexqtfPU9me5M1bUeVv49yt3iSoE9XdLLEn4g/WYKJH9zrSs+DcGdCrdgOZdSiD02y79za
uHm2SmIz/9l0sbPxPC8/TyiUrikK5bXlpfnHvxu26l48ZkxP9lhQ3FcV9X6c2i/FZAQvoae95mzX
Fxkq3YUMCGXlumd8PMOHUtT52bZRc1ZBrb5rmbZpNfm+eGUbCKgbm3ju0cg18sPbZ9lY7quTdOc4
d7L3oNFYARrtOark3ZrVL1k+tPA0R79i6vjaOfA7va48AXul9KBscf2yVQJA7Xp2CkE77xQrsS6a
HbXrOFWZU85SfRXqdFn3u54s2IpWEX0u7HCtFY/MCQuxXR4aizGu683Nr9IWw8XT0xD/vWGfARjM
iTyly7U6eT6KkOoyVC35sFaK5mpOceRv0u+UGgrZVNAJs3CabxdxdJemv530k8AcdNTJCErTwmm2
UoFtuUzAHpZg4s++QWt0NM8I7RFa2x2muH4d5DURcGjJybjSxG0O4aBWRx5Ey7OTvIapsN9oCCT4
KQDxhp4ZXfDAivdp/mxlrBu2kDGq9VAjTK6xPgBszYdWt8OEOOxQvk8kSkE5lnqqbTIz9bZQqiBP
h4wSN9mkGx9G3jIYhr2zTez6oLcdv63Wm3iX9PgbXvUmrtJLKGl6LTd8ClTGfma5DeTYPXvXMpfB
TUtsf9kSOlsU96ZWMbKbyiY22cnHAekaujp+el81v+sR7VxT2+0eCcLwPmgd8HJ3+gmPdgP8EL8Q
J0NsGJyVlpuyM1IOktL2l4eMg49Dg1hOEqLgj/NAdhj0EFqYvpVM5F80C7mKo4ivRm0SSgbamKUK
/4wRw5KsMtUI3sYq8jbL9Di2CU9tF5M26RQA6WtGxgon9EPlWclz2BfZzGTkZaVzc6YiMmzTuXVM
qPxUnwWX5catBYKIxZRKxZbS2pw/2fmYw3rHiqr2JnMgdCMcTYHYOTK9PO6aM5cu0/ChBT3LbRVH
xj6Mc0LJ06Ig/0eVGzEK1zzcCbCU0dqYavopeq34S0i2ajXygqHsIGd//XLjJZriW7z49d/nWlR5
l0xE2xp03prmOkOADtfAxooHc6PnYw2mygDj6qktB5ukOuUDkVh0yn+J1ojOC8ygMxtxZOoA22Ge
URYakVvREJHU7IoVSKmRbDYYbIzaq41hRMW59jxaE3OlPxg1gkwzItpWDThVBNh7Jy14NRtFl+t0
hPqw/L6T7ja+EoXlZnnYalO6x9ZPMk0U1FtD9h2TX6m9prWoj4Tgsq6PXXEnUyw4lok+YnEOu19U
1T6MUvtTBE6zbecxGNwXNsO5uO1nDeXfm0bvbjnkmfPUqL+z1gz+qMnvPh6eG3aoo6xJ6GZRPsUa
Jxg8AES1mFjKtCH3tmCF2J+Bfe9RTUX3JpYPIZebWuZL26BxySY5IYMghipV1Esd234wN1OXG0w1
d7WZzXLZ+JY2vORHe9MmzO+2HDKl9WkR8nBrrbp96mHvsvuFpwVd7Ng9uYjL43/vCmxAoKatS+iS
/zGN6lWWUDjSsfGOsVQZHcy5feshxGcgKcm2GgK2p6JqQG3XNmRQqr6lxK1GFY99r6Rnhl0vUT16
fLDPskT+hIQG2sZESh3jh341kgh4HiS8prQOfrlFTUUqm9GvHc1cpXv4BvqfynNfHEWd3vDe7UpV
/ln+fA3Ho2cXkYE9d1zn6/ruCVbZaGMMSRGthGKfHK9pf2nYe8l0TrIPZPM6F4qTHnu4D5sE1MYy
dUgBF9z0XD91jU5xMBFJ7XUjLku37Y7os4g5yqmrGvKYl94vrAUGMQq/bWYPwbkpHJAOaRh9Td6s
6KgM8xRgk3lpPepLO2zuqgiic96FHxq/xzvHdYa6ZnZfHqnTGhJZ/p4Bl0KIjNTfzX5Hrpd8B7A/
9TFVPmIjmXxzsNtVqVgVqPq1bTfxg7sFTelX7AwjRnCDwSQiudNUIc13tTa4FoHb+eZodc9FJiwM
3lP3nqh0NNuiYJqRGZmfj2V1chxESPM5cNnPauutarX+TVPV30ruzaeGmGK2uwj3Dotj/B4I1WBp
r/SXogrpxFd9sWvMYlfPSGRzzklJHG+GVQwIv7sJGP7y5PLlULOIwKT1sTInkqH++tmWe2URbR1X
oteuLCX7FskxV4RyBOJMFsPjtoA59njW7iN3OzXynXCy6lKYanUZBzYVICzjenm4fGFU9YpQS7vC
OVJZ3rF0M3/56t9vSXuGufWgvPWIxW8jHouDUliIluNKwcnDc64xyAt/RgLYecomuoGmXQgQXkzy
3M9hm8u9vP1i+tOClfAYFJRzJmGTqfpWGYW1MtU+P5QGYUghw/g3koMTYN204cWgfDNfCXZxLCAY
U6WsCNuIToqnk/z2vzfQm+sd3/G9NBzDHBC5YmPSrPrTWBr6CYq4sbZGW6YfemTIp55jw6Z1sQcu
q4lVNhhRS+efSh3koWuIzs5CLhLAdd9ZVipYjhJiklKcjaiucV1Yst4t+xAa/PTckzmKD/YiydTz
bYOsbHpkhwK/53nxVURjC9iYCKXVAkXxbPDEH200uPtOP7ZmTuI4i/rXoJg3Uq0mfokP1pQjeHvG
stQrL7HHQt3P+YWDKn+GpdXuU0jhB0d2h56Yh3VN5XBsUqTtkceIQgVEujaatv5ywwwJj2pvJlvg
/lUmcXclSjVQua/ZgAAy6THuOVBee8j1P9Fe8lmotPCSsPfeLGjAxIYYwcEA+OMvmsOJ6mdl2Eww
/u39UsP70mDOF8e2Q+domLBikvCTeNgQINdjW21wzZAH8KSNgbnzHAwMy965NMB1osl84kp+Kx1s
M2G7J4mzYUUH1ToxXf6VNRV54fMjAfJnI0KzetLinwG+hNuYeoSsqMlRndum9RgIv2RsvB4kQwEN
4fIvpeRXhHP7h+72P4S0Vm+sjcm2sqL+RPtfXhTTr0LCTEjx/RdyMdk0eVEDcPqZ99GxjZgHR7/F
+DR49eFhJ21UAsoyNN5GBrVtNlcsGuOe8EhJmtgXGepyA0eNC0Ch+NBGc1iTqvA2DL3cPYbdMgMR
CwBV5rX93o4xWSqwT2A4zaj5kLAfr2QGTnfsxMpGdz3H39boWGPnfy0o2aDHnAZ2Omubl+cS6zf7
5LBG5hNdG3Qp637ssFWUBAgEaLdqfuwW6p/1OnebD7WMkFHND+MxSC9WwpkP8ufYInpY90z+Kdlq
OLWtZj73UJef5q+6ThaejIYzCrN37aVEJea1XvzpNZV+SIZOYoY2Ic8FwbCx8LOntpO+eT14Q7PK
xYHhpH2H1TOtChI33u3Q3COD1dZZ17t+XJPt6xvQ8fpOsfxeGh/K3CVbQuKWe51rkM6W6OmZId47
0o3p3jh2eqssI1wpwJW+lCIiazizzgGNowupNzi4cAl9eUQDrXuoJyfyb+I3FWiFRkjAcZE5PHKR
VUcf92xrBke3ZLx1kXJj2qO86/X4NeRp8FYHCeOIEFy63Y2/PJsPTyaKfwu92Ovi9d8D9dJzVIp4
2FVp8gaClpEVisn+UNjDHe2jW6vxinFvD6kg5EAxj9+Xe51d/ZCA2RmC0a6bHILrbPU02Mp1kesx
WVklUzStOBZYZ5EOB0E7dLOAuaLOxRWtFfdWU0nummfP9Idx7E3Fm7QdZrlV+aOvAF7VgUbuuJ44
l8RpMW5oJBK7RdFs9UFtq42ZDBr6zbicqTc3qdUTHwLWy1CpStSG4VSd40I9uVUwZ65jBNnXice6
LOr0DLvuVIpW39sdsUoNhXg1m/yXr+VIls6iaq4iqA1JPRRMrAgqCilELUe3wdfcuqQgZ8rMaOyL
V8JGcfUufpOYqOO185iVOa2OsSQPSbztPpNIY0V0fylj9ix78lXRch2AQNWHsMHNnevhHyMeKckI
GFxZMxhdrVrkCEkK+zYYQvOwQL9GDK+dQkaTV6Ro2UtOo7Wi6YdUjf6tTgmB6HePS+XhSMbMHdNb
MPrLmA3N1piMcNMmguRGZkOMSXU+oZLBuZLxxs4GudAY0uf5kYFF+/b4vST9i7sdqvdmwBRtRVi7
ljqJJvywW/zmvR2Cr9KJZl9UsOQw0xky4JCbaEbXQcD5hIF8fI48iZx6nq4E4lUpxwJwY9Mgcohz
tgdh+NEUkkoik9es57K2mp6ob804LUN1N6QNE+bxdBAifS2y+gcZ9OaTlhH9rAu1vCmMCykdm4bA
EpsQGmFnjD2Nu1Lo0WdjK5T2VAtTxlCRGnWzyLCC2ovXom2bXRxVv4RO+9SkEnxlfvSSke118DhT
7Yw8QBVFc5RAi1Z/U4FJP97ldi/6sb6LCR0zr2NDCrz87OP++fHlCTF0pri9XwhHIcXbaQ4omy/L
Wal1lPc07oNd1IqNGRYHu9Ht7+zNQKlzCD1gvZU2i0iF6ewxT1YQlZrJV5zWe+8HqK1gs9xWv8lJ
a26lCmYTAY9RLgsp4vWH8QxZgveox+3einYV78Rmkmm9SVKVrI8ifc+iWLnS7rHWSjkFvkLcadx3
jJl6gjUVpTBXnY4My0XsdKWP8U70QX4TrnJzi3480tRBLNKL6kvHdblabqJSOv7DTu7F15G22EP0
gCYLeg9nn1U0BITWVJZ2WGzAvceEKGA2CYgnoH9Ru6V2MZUdO0B5bWz9YNEAPCyqXma/tRWWOyWQ
5lEFGrNMHxZNK+PVNPT4KLduce1ygsIFcTC7FGEGyTykJdTDYG7NEkWQQYRdPyN4XQbqj1ZMhYSI
/Fbn2iL++QycEYht1P2LHkCUniRmtB04H3xEJR1ZobjwEVCEv2B33Zn1BOKCXGwcO4wi1CY7xGUY
rb2e5qWSWx+9kiffUYYSpQP45gjmhIutN0Buum255leu0TYnOELNqbGEtQkrThFWY7fn5SZS1R86
IxGO5DY1XjKl7SE2kN7FwQY7Hx6LrGOIP+bg9hb5JPz0UduQJLuyNAqUSqrl1RrFlulbxqctN588
T72xd9r35aMVQN9OhoIIoGDjWEjeHRnMldl8Qf5xZdJ/hwUkH0tTemTq7rRPHAhYj2ssVJVkRSCg
sWX3NNYy8Op7qOfZvslC8Gcs16tWYVwwGcLYx7XX+JCESMukJjtgFGvuSoR6ZXmoCYWqcaaJkIus
neM2vwdYxFZN3dvvaAMONOPpAlfjZuGuNNQhvsJ48E7/Sl8v742o+Z3SXO54a5rae3I0yNMPVWJm
d8+y8rz/85A/gLJbflaflxlNIs66fQZ/rezs5DTV1T/LFVoivWKq0dMaKxJs8XXYAzdwjYtS3qva
ZabfG21wSEbVz2atzpK5RM9L7vP4mQ0AAh7rMBNrg0afO4UHVwcf4A2Rd1NE85umzK4P0bU4XuSc
EiF/6XbQbB+ntZD9K8tgHsHDK89Jl4XPDFe3SmV8t1YqD4lp/Ee4BuD5LGMGmkWtM2rOcE3wqhPy
KyoDuFgSw0Iz8xyKYA1/u+uyV1HQkIXeZR0Gu+i2eaDJjw70LSPH9DVqiuzFLUgrKlA/RLT5HtKp
JJXh6bG95KKaXmWvBWfDhbQRzTv1g8I2lfQbqkwxiHaBkqnNJsZaQ/cOQT+hV5+99EQQ/FJCEuiy
zqjWJkm8x9iw5NGb9Hen5nBWeB68SMcYMFxx3P17s8gZlodFb74pM41PCyv1xJQsXkH8Cl8luKhd
XHXs+Ka0t5HONusktoc3aTRuk16umgYoHNg34+a1aEJqlxUD+gssuKzQr2Nd636PBrGlw7BPZBlv
Ox3EzrwkeVFurYs4ifwIcpixUmqBC5XwLnSfoppZcoR22fNQmbXiJIjQ3TVYNL7S6rUOynJbkm/F
sCV+0ZxS+WNEqd9Qaa+AKCOsQGhFL39uUimBkRDYTUeVt90B1tKF7mYMDT41swwhwjbqCo1tQ3QD
gJEGvX7RFjs9M5U32DhEzBC4NNlFSYEfeSBomhAfm1OYO8qIJwgtyL47E0cTdI4JCEhX7jw7Ml+r
4Es0nfoHc8r3wB/9qiAd5uTaVOsC6Orbcg/gLDERuD7Mg6VXPenhjFCkzRpUo+dcwu6dliXCytIb
lyqhxPPKGA72Zy08fd/OY+dIz++IHMbDQ0dWobLgEx+epqm2sEfo448pRWKqDor3pFXSuUq7sOgC
rnXMDewHkXqAB6Ns0jL5iqAXinXgVp+uU7tnpzX/qe1xOktb4JvhPLJdmk6mMzn7XgXDZZPr4psY
i7YI2MUNHAF6a+oGp6t1CH5ati1mlVYIOiXsktZfNFsKAY7b5V5oONm2Z3i6DqvpR2fLgcz1LN4F
UVqvyQ1nJNrVL4FAbzY2Gmu5kpHtFpj6bswMcF4FgwrcQNq9zBPtnurvSspiZwStvmuquF837BaH
2ANBuyxA8eD8lLWNzYT5/nPumRdnKn+r8P+eEigkCH5TPi4Fou/UdIJ9K82Xlny3UxZ1+bp3+YFq
5pWf5Ov9Lk3G3djP1xHBBM+xkmk7BvTwIBx1D7CjosKLb3pmdQBfs+/FNtPZ5k81aaz9QBmLCBB0
osK5mDjoNP+ddu7ezrX0MwgkkpuhLo8CsO+qsayQ6Q+Ngdaafko1IJPcTcZNOgx4MitidPQ05ztm
K9Dowgghgeqm0VrrzA5wqJImmwYs+4HheY73OzfXA5FRoDClYBSOAGQzGZ61t2U9vtCB3qYpqiq9
LIHqWFl7i0WhrIEz2D7KFONNiaED59EnrEh4sb24LrU9CzxFVP+iFCQooybKtfmlOTl9WunQUjaU
nauEL2HWpK9ZpvLBbFrYNosO3Jb629ISr7IEQAoJrrulJQ4Td62V/U5TK3mQceu+2+nooxAff9gh
EkvEbcpBkQY0nsJlAqyaNzt06w0Rb/WJQ1T0avJGwKi8qaGefuRZ/C7yZPia2johBCeZXkw3a3wC
nLdBJ49OZ5nAzowfpPRiRlbb6MqKGV1loLUUsHa5K0iEWiPjl6i4YftHRJ2HThd/DhLRl8pmt1G9
6co+8VwNFa0EfJ/3PHRRBztOt5OGFb9kqq9QOVx0mAfr0cM9HxbK1yKrf/QJRkEYG8st0mCZ51t3
HK40FPMtCnDotNLFTpA0kCCmoVoPXuvcbGw/62zE91zlrST+0c0uhlKbd+KHv5e/Rfm/z/eM6nZd
FTMBCEEsLwZ49IinOOmrj07rz4Yd/DTbwryS62lcVT0XO1VrKqoyRIyF3dHh4+og8nbWtWLq72jv
olfBmmkwK4w1juwJMOU1+VTlC1C/wB/wP/pmpH8okcYIJ67t6KyeWncYPy3oQV1X9vuubZOd0HWc
3OjOrpJOUCLyazXErd+bmCzHebMwclql6LLBRMS6fhg6/SchgZiSKz6eKAOLT6ySE/i6D81qTdyA
8Fh7qy3eQ28C80H7CudOUT5ryJdXaaYPx64sUI6JojknQX5Pgqa+jaSBnR2ZNxsFIe5GqTLi0b3B
OhoU3ushDnBK0TyHqG86vvAa9A22/aFVbn2mWdKcB11kW6bzkIm9P4tzxSit5ikfGnK31TI4geQM
6lzdAQ3L/NIyxluVGO9oYMVdzUAk6br32wIjvg9CdIdLH+RvW6TTla1QCSS1BP3JgeRKrdLoR9Iw
UrqiezL5/ZhjZCjVnVB8eFhSExpdwGmMN6pWZ5+6JtXa6CCOK/OJnCNOfGGC6Dbp3suQcgDivkb8
Um0exoBAQLe0h205QXVerHU45eVaJ5rSj+PspkRO9BW1vtmn0DTIM33cSQtf1dLwPVFa+RS1au0T
wkv1h+gNVPJKo4F0T8b2y3Pn9paHZDMMEvf8OJWjdp3Rl065iivTWNcqmdI2Y4ztEJXZS8Mp1TPC
q5hJ7XD9xLmeJn21PNRAwuwnptsb5wAhtirKdzOD+joEOoJIyJ9yB0WwfmWOz/AzN8s/hvI8stmv
H36cx1pkxqxziRGo5y7L840g9fnVCMpXJ2XUgLTkh+NGHOpSujRVhWiiS8XL8tYggfMR5B1YO5t7
R08OIE32zvTOeJsM5BxeJ7nglHjW0bRyx2KF5hna52vDX8d3FNvdAj80Dy1m9nMMYt300N0slglK
kmDOHPdWqRGjLU6KDsFRYb0orXXImm54AqFmvdjAlpg/q4ikGyjKLeaFW1mYaGzoDqvM8w9jHo83
jvXOpu0sD6sSuXs5+93OcVwm/bYI93Uvx/tjdBa4XrYJy3q4tBnNL1QP9Y6zh73l3D36i8mC+Ih/
H8p2km/TbWFGaRnKuWRi/hDFHk2nsEh95mN4hXJ0EHjY+uYJovzZtc38tDQ9QkHoa88X1vmi60Xa
VK3dOOYwOnd6EVsZqxijHWm24JpBwD4csA3twGu/uJ9Uvef3DkADBrqDGidjAEYuOk50M/lhuBGQ
tNH4ZtO9QFMFZ1Ia52z+SwUVeMN6cq9GjeewKMZjJ7R8P0Kn20L8dZ8VlfJNWKyOMjzkj6o6RHnk
GrbFP1gezT5K7ir+GwT2aucXuYnwieHT++NegnxpWd41neBYEZaIJzMyvFMO/A9D6fI6MkAGG3pc
E6Q/VC9ab52YrdVkNlevZan6PVpVuDn2tGG1i7/F1CUrs+r6owMPl6anx4LRlZ966bk+wUSdv3Sp
OUFuHu+PdE24NPPOoyUkFJN+mR4HLdjWWtW8TwhBD249kEhcWDrhHVN7TvTKt60w+FNX+rNQnddQ
jNUr+XTftG3Sn1iivvuh2qY9EA7Fzo/sbuZHMgLEZNTITH6IyIxxko3sg+zeGRFN7NHDpNMO6q4o
betFujCt5iNLkA7ZU4ca8FijR2KaFpZbmKX/kGPZPHlRbe69xut9L8lvBIgg5KfCfnTN1LCQXOwx
qW9q0H2EVOPII5/rhdLtypuYI8Mie8reKad554qifpKVVu/1pD1JhjqPpPrKC+pjCBF4Vc0SviW9
Puz+OHMIdmM572qVmZCxkvcQy9mapFbjw9NhxKsEoBH8nlFWVmmODDQWxjZGtgdJiaGQrbrj/rG2
QOBOLgsDwKX+3g043cLSHRA0MOHs+69AhhzsxgmL7poKZdolvUD7kusdnVot1Ul9onufZsQcpC1N
+DiPMqzjeAzU2YFPZYNwcX4vK9V+ctGqnDrRRL5a9vqPLnFWUmbljmoYpf1s73dsO18PgdHtjWWb
wE5mlKHxPOalujaCLiXH70Wbe5hBGFtMsTpzgwXJ2dVhQlUfj+nZJBRoS9KjvJt1zwzJFJcpK5RN
IOBCrDQ3G4+PuwHDYp92XbtG42OSGvONGo14gqrYtVFG6rbGrHb+JKr6KLGNXB0p1GvFKH/Xg+g4
P95AEjG8s5MgvCzRCT+cQRYk/9o2TF/MN4tXvI+sjWrsPToxh/8S4Ke6WvgPneMUjddcSZHNe4AI
/s6SWiYe8IaY5MyWp1wOAEs5pCL2Z3Anm+fcSKichCtXGYTh0+OVeYiP/8ZMN9FUEBaldht3aV5n
agt5k1zAPsqcVVgPxtk0s3CfMst83FsKIdwuDSdi0dwjN9JOOodLoBty9XC2eAUSrSga57alOLIj
dS+BWtiHMBxMhKE5aouqo5Vrh/Z6ioLwIw5IiKRisn4FCPk8dtO3TvSfTUZWe1+Ejr+0+ZZ1pwt0
gtQH59dkYRXpLGk9G2WWrd20ZK8zjWucqOpatZkglQamBQ2ZUIMLo117k3g2csM8h1ru4IAgK3Fd
eMY3WQLtMQ/TdpPkTbzLjLqhf0iiJhFxkjobllWsa8GaH65cG6zBnK2p8mkunJTSzv/MdwrAGX9G
wu7Zk4rlmf//JYJaH9+zfDPtL8a+INpLjRiVZCrsWxhldDSZivvIOBuWh8TaGaUynPG2IM2iCfXF
JYXtN8iVJ89NnCd6YoKZhqN8AdziMAYDrbz8vXFEVzI+8d3yyVWARSW0GZ+sWROFY6g5G5pbvKEG
jCASdtEFr1RAblP5YwnUXm6SWAfEjR4IoqJ56CKBeYuwvQNOGHqRLSf3GsnCW+oMJJ/brPUK7O7L
8jB11M9gAFft1zbHN7idxZeZBOizkE+OqhIcslk2gkNTko3Yjm9m3xtnoSP2SGqz32XSTtberPhv
8u49k7n3XPdxvcnVxt07nfxIJjEcU81NaJeo6vNE8ZFpNM31wV/AkHRgsyMXZLoKqxqcgoX+gkYt
eAggEEs32XFIYJB4xrke4+ZqI1kCymRwAYs17CWG8XpnEgTvBj9GowPKhWbZWFc5EMauFv94OOR+
jEqPZRvY6cNmKm0tZNhLQw212pzzGldf6K7+CTJeS5/1zyo5o+QYYPLAhpmtS+xjVZy/DfMDpePp
5RvC3koe9/5+qyrk8GQ0BYmenlF9YCbeJDOhxmt128+IuT1IkdW07/pNqNHHxSnQr5oZvacZTFZj
O7A3eQEnDbzcfz2WpvBfmpwcCZk+KdKTG8dojVvtjDALoul3OaqsF0JRb05aNkclGvNtoiHSCRgM
7we1z/6HuzPZkRxLr/SrFHLPFMdLUlDVgjabuZubz+GxITwiPDjPvJxWavUDCJC2vek3EBoSIAhQ
PUPUG/VHelZXZiS6srVtIEAYzdw93M3IO/z/Od/xZDNT4WoJ+lqjLC3L61QNpxnRGWwKySJXm6b4
Wa1IKgctNF5H5IA9hxE4VoNWkKO3FdrY4li5QfJcwsM7JbXpspzmq/wq/ySJQN6VfUZHiRy5lTZP
IMuh9YOHkivnFIDWeH+qNNq7lji9U+pO7DJDMyDw3k+ulq9PbNoD796wNuRyBDEm78GLrtDVAEfR
ye8gWPYshNUh1Ok6wi7pSrLuSdbm/BwLwo99nTbMCoT2EHuX0R+nbJdQ9KHFie6wr+p+1QlcRy3o
q/uiQcOjW+TR10O9XaQfy6GdczAcA8dgnCXjNpev7x3HnlQnbyxb50tpbUwqyW9VjM6Lt6p/qNDg
er2qR3tlQF/izgcSYUBIWoQFtjinkpwlQzlqN1Fm2AedmiRwfbQcvezsj8kEkV0Ls6daHwYKup22
yXBjH9XKx3QTyVkjRw4zuj8hTrBqqRq1vbtaTrHuwQchLvqzlbv1tojT6TSkFAVRHxc0MUQDuFdO
fAwxiYvRbeHE/cWNc7rcEZUY018DJ2YkqvUcUyYMrWV52ZBnuonntHeT/PSr5VG4nAqmBr3Lbqme
W3cakBMzSHete9dUqsEmhkNnlNNJVEeHZs+qMgr2NsYMhMQxfZvgd93VYdAj/Sq0l7G76JNwPsbW
ROdF3LZ1Z1zbdPcx0GD88fo6CbfLk0pYh7tRQdSblBVgZUTnVR1Pnuqm+VY30sHr26Y4ZuaIJTl1
2e2b11HZaWv0+3R1TINIE3JBdlY/0CoiNhgR2EuiODasdgxnUSkSYErSnDYdVv7KZMhss0zcFfCJ
t2FdGcfG98drode4BWNjeppq/1U3FeWNRF4cKhR+rSb+rFMFHYscazGO+2e3ADjRZ+7NIMUciDI3
swMX9sdgH1rsup42s6kGcEqHckYhxK1Ft5VOyliX7JZp858VMEbUeCP/rNugHI0+bo6jrVIEtLtx
Jbo2PUaNrc5wlU1CoeLeMAlJDEpXrNitfdKiBD+CpMDWZqNxnEqzubxXhkpdeN2cZ5ElKYw1Dexa
O58SK+Gu7bQwdm0A8FnXu+qEu5l3j9TOPRZSdV+Sd71tCg3Od0St2hdmfpFpEG3KBiaNmXT1a5Rb
B6vH7yfpYO0KIm92Yx8MB7RZ4qKODUHAmqi+EJdj1TnKMjd1r4oimtAYRsRKl7WzU/PROmnt3WyQ
f61H1V9PaAZORK2Bk9anQ2MjzVIT2nPQ3iJZ9kyoQ3uvB8GNkRvDC7PUWDvomudNM8LC+oiXEC+9
E5DhYej84fOj1jY/k36ep5O4mo2AT3oRnkIZOuTP6NYjJaqgwLGEk6ymJufrK/KeKSnILt8Gmoiu
E00fDzpcDg877LjTZFe80zjRRxlXhBLRfJ0/ZIhW234IipsBmFAE0NSESkyfjNU3kbOKFVWYDrrg
YTmoCGZxXt4vJzZOODw8mrkNqrm7mFXG2i46bRsk+ui9BzxR+qalgIp083O3rc5+TbKp9urYeBF1
ZDzXpVbsFfrazMScGhThV4nlqieivK4IfLNR1iKdZW4cHVkdAmWkLGN+WiblJQuqUsectJNRvgsM
ZTdbCrEre2L2xC5W2HGswNYzBKiukx+1KXhKKte8Gbqp2nd2C/w7IMd+6d4riU3MbYwiZene6yKJ
TmYTrl1zuFta8bjUq6t6vFkIrDh5jOtiqE7LGRujaPteZXlf19pGbYKLm4LrEXwxhr6k2C7GddFh
wAPL95Ip+selKxnOhapUwXwRBylGydIwdzKXVGPnWTnFVijS7L7ulGMzqeVL5ObmltDesxxN92rs
4ng/Ok5zyDWlWld6R6uaKlJVlcFzJ1TtFJkTfadcce6gem4Wx1NkBFvZteV1k0YXZRrsfayoII/9
pl2bC8091ASTgCi+vp/CeJkb7r1/lZNQNYHufiqkgSwzlNbufUlTaN39UuieMttZxW7TvRe6YZny
h0wRVXaqOr0B3ptO0C42o9sSnwz7Yv5IyoQEtORXMQqvK0WpMuq380OH+u+VPx/orDs7I22eOten
c2HHOIddQtU3EeSvRuvZd+bJTas37DXSOjhRZsOPZUzKGjrDKnUACw7zNoPYbx3yR0ZS+URN24lD
5YYormo/torcNXaxivSEbFhS/7zSHs09xqFH4cyNaaUNH/xw+46aqTGj5RHt2VGmpekZLUQJ1AFz
h1pOPvl9XlnT9coa5/ldDDZGYboJq0F4hD8dlh6A1qIqxLmFgEibCm3zniLVm9fzFkApVHJVHeUu
EK3/qvlPbGSukfXEXyy9fcUfHD+mdhTsaCxF6/cpzZ0ypEgNy6yGjepnbqpLiEvziZ97bKe+WHWV
XT+mYw+nQa3Fm4lj0sZPN9HfXOfMhXi42rE+LYeut396BLDxnhLjtCvYJ1jXThg1ZKJaFM7dyN1g
TsEBUvbdk+QC2S/bXSspTXIhBM32yPqK50C7mIWM8X459mkUxnOsB9aVqYMcMCedmJGp929rF7xx
DGeB1GKxfn9bUDlQztdAyC8HhD7+DrNg72WD/9NzywujnWKaRZixkmH/kZEH/bpd5ackH4Lzstkt
bBSsmoXJlhyvpXc06Il1G6UYjmckTZX2Tw3xaOioXcqKrjBOyyNVWg8jHJZ6ExagBpKCRDN8tdqz
noZvrVIEb+xeVzhK1rk1DbgXsSbFFopGlPs9YeMzcsGPrGS1/J+GTFeyScEA8b9vZEf7JM8jG21B
7njvpR05Aq4O0+xjMbti2Qtgr8kb/VRlA2yLMAM0MmUn/EUQXpeHjGR0vtRjPjAgdbBiqMU0V4s8
rHLykX2ROWzgsWYr104EQZjhaK9ocGHuaobNwFbGJF6tD2+WQ6OHpwYv/4kGI0k5u7bNt9iAqA9K
Q+GTSslBwvI4Zva2V9XubIeyPdb2RF296s7j/FQY4s8PGDXJpjfgQdZQsZT6qoq68aqZD51M54NF
dkOhis1gjTWzHQ2G3LReTU0pvEJltg0i39irYUDHpJmYdBRuqgXzG6kIftnWXfTM7E604Oj1zgWd
KJH+Sq3RZiWUM+5h5njRPIpgCAuukEm8BiF6nOXsL88r2nChcm17SHRww5XOvN0ajWgFSc9B70vT
QaFu/nmAKEyMlP2540EY8wyOcoupLLPnzEo9y+4UO7hdhEE1oTfEE7GSQZuQ3ZP790GtbyPKxp8H
QCUrhyr5Wc0noDbc7UZnFrqHxK/cDG6ADGf+1Np4dL1YSSAuFpl1I0RK03RuieqoJFdNBz47XPB/
MfE1wH7k2MNgzHt2lBWYv9A2RhQb2nOBRsgrRYnJF//XJh8qhyY18oJAsuEQc4x3Rb/u1LtsA12N
7O3MKK4XqHis0djk+j9QtrVgWmq0/2dZW+Ey1vlRicpMMuBBfFHOud1d00bwnwb2vrA7/QHJfrRd
NOLOWN8FKUWWRWAo+vyQp3v6+8OHxhL+WrOKL4GjVMdkBu60VUJJb8yBVzlAE11Nya6FolyVNCju
Kzt8rTTNeT/TVAQZDtZ0imS8mITRcI2062k5Ww4dEjlrgpm7nNmZthlJmfKEFcHVStPhthyqrxql
6zgmsoYyyPNStFUz6t2d7V6HCoKwihX/R9bDq1JzortM6TnEMZGwmaJ5lY8WfUX2GVTBnLqlmfg0
ftPoYMJhPka2Jbc6tDN92rEqS7muLfNU2S+9gRlmHbv8R63VC+qSaXPTxfQfGLDo7GU5ii7Vup0m
Rz2YpvuMtTTFHtegdVX9/rp1sg/o1p0j/qtsOzPmvWHogp2YE9hILqgvUzvUF9mp+s1fZ8rav0Ib
mo4O69+0TVPVXeaZX1IZo0HTKWRwsZCDhHc6LAloRDdao9u8pPZjNPdUCNipT3qXktmXfIhsBQbb
6IjrPPPJwdHcfV84/u0y6JeOLfaY9Qz4oTwnlXQXWPW58EFaBxYV0+VRYQ70V9DBvpuxBhiW7w4t
REQTqD7kvXKwM0xUGBTNXol3utJd3uvoqd+vS5MkjEovP3VFRmd6HOj3kstIDR8hUjwfxllBbDuJ
fQSQ9TM9sS+o4lgxEEosObSynDhm7kb+JGE+UK4tWSHOvrQ2oI1F1c24ZC3gqsZG1x+blymnPcRG
wnzHFyWDLzyB0npTogFroEe86KIqPVn44wPqiHXbZ8amCUt110KK+eufnDWnSPwctAjYULf5yAxb
gDU2zfn1n7HVc1dXcqExMwad1XtSyft1N4noqujbtwBB/Z4kLJ34QR4FQVSu60pSUhXIcxSQRS8I
OrY21X1Gy5QuzjSBAvTrcb04/aUFWrRgtYkm6TBHxlwFYxdcd266W9gRi9xSr5xqrekxOlZt1Eki
mErPUuAVumApj51RvxiYx9b6VJMI0brijAm8XdOqDg7g7+8hWVgfwowIS9VqDrbr0ATVVrKMxo9m
rSU7S1ze10ElmrZt1qZQbTuCLZdHKB+JuAyD36BX6r/miAO9JtiSUcfFgPp9jgk5a7Dp1QKO+MIx
XDy+qq9aJ9+e00yE+amyVfcqrIzsIa+VZ8MaoUEqPjsxmlLG0YJQR6bliYnQIeJoMK5NCRthHLvi
ssR75PhxvagMfutGXtjPv7wcbNed5Ye2Cxpa/Z67WSqESBsluuskpxpfztrPzt8ZbDrOco5+lk2J
uHW13Bn6jIAihsFlEzCz+POm7faNa73gmjQOfh6i2HEbxMmoVrbLFmPIfiti0vj+rRYkBtJ41FQG
PKyT7negUFzNOQy9gZZKKm+UDrYU6UP0ESbKEbb+VGrBcKzhpO2JI+dCDKyLXnZslYSgewpD/NHG
pzHGjXMQepdsFquvWuuCNu0RJcZ22RmHaZDczWephQK5y8uXqaq35uyaSxKF/gedtY0hknnhix/w
r9+i2q+D3heKumbbKh00ASH2l/do3RoKEirg40Vnm4+uDtPWxLJ4uzzSAwK/ELaf26pWaYT06mbi
9KQkZXNubKpzdcyetSmN5lzNh9HAXjC0tr66o4mOCkILsjvEeXvIpWdmDiK3HMelMIG+qVJTSnN6
eQzUVKzmZU+u1RYVcLh82FTyizVkOWo3nptaraM67Dhrc6RsFIXtuOrb5IFfob56XzaGc9xVSdzo
0PtvraiwqGMrdHx15QTDdAfM4aiYYct8Wwdr+rr5sZyrqEEEJE83aiKNMpjI89nyfGcb8S61a7AO
KaZEJBjOcRl37K7fG2pVa4eos8jLKiK0PnW96tmAbmRZhbshhpNTWmbFxq0gYj2wihVDg3vx9TJe
vwPlo+DOoK+Mr56Knkkm7drN0v6qGcTNEJAoRtxQ7om5IZIiDvLcLL4QeWXdN3QT1u0AKHdZN+jn
BWaXKJqFiBfW5KJfZP2QnPujQ9/Nex8kLEGI8xJq8y5pFLKvtyMIr73axbO6gHK9nacfaK7NSbgx
XP1spkVGATIYi/5DIgmhUaMivEvj8TciaSEVfzdPcJ8ZwJyA6uvCFPb3Mzzpy6PPZYUDuCjxdBpI
HQILeozVZtxaXfaJSxer7dKIVmS+6cfs3YJeTKozhySFwarWQ8AdVj1gYJ+3QGrfhfueTrEn5xYz
6BhyBFXKKrbc5Zpjg29TEN3GW2uGPGTVQMRJQ0GYLmq9m5sz1hJ0H6YV8qSi+wk6NJlWvzfZjPkx
7RKpUZ+otVJ9oG+573DEcfnp+sasemhDnXUSdrAfQ7Ltl5UmvmwSKUyt3S94Ny2W4daICXj3Si4x
fZrkdSZ1JB0zn9QyCcV2yqKh+lm8RqGao6XlyyrcmmfR2p8osEXnSIj6TOH1S9vIm7HI+ruEMtaG
YFvriGNpumkli3QswY4y3YPdSiAcYF4seNuo+aH/nEDToqaK7i1JLjS0t3ZP8+3BllF1E+I6Rogk
ELubLoZxSoOGZ0RA45isEV4BxttGcCU+lCjH46J2XlMNT2rQoANz14NW+G9doVAAqfOPzlg9+uaj
MWuIXJl7mgz5k+fKYATs96CWs8WMTd47GSGT1R27803vzGiLERnlb6RIOPPQ/fO5aL7kBHmlhBXY
XHbad7xsRJWOLGyCL3s3fZBW8VLhujs0A9Bkg9ijldMZEe9gsHV10/yaD8NRhUNxciutYLmAK0WS
1X5TdEF+7ILB2dpN0jxYWXANPuswaVr5XNTUoLkTtVtlThxK2QleVSZJLJ1tv4ohg3sXq/lOM6Pw
UiP8WIeoIyj3FMir6oraDik4e6Bi2R6NxQmz1XhariKl7Guvxq18xCq/SjIte8C9hMIg1zaDIy2A
FZDqa137mlbkIy0O3Amx/WFCs7fuW015MgdWzDqie3fCyVmyt7jraywqTqpNr5kqueb65LG2ItLS
kcYS8yLHGoRNhbEAzMdBsygwEv/uUz1JWEPXVJVUTTvXTYTVBDvII4rDyHPrAef0LKTg0ByJVuOg
FYLOQtc9pFReLsNFnXzrVDtmvErDEirgfBr75vgb8W+/YrvzgTuWCTsROqUwfhW/4tZ9QItMTVax
UrfXlR41wEfUeJMMrXkrZfOlFUghFhCVC2CjsTPlYJgTl+qEdhcDcq8S8C6zQ2DwG+J2+ZhNabJb
HBWTkr8iQLIvrIaTFd7IfPcb07Qqvt8FCccUJks++MbOHHr23QWraoNoFGmi+nCDj5GtZ0iVx/i2
mQ+OiVi9VwewOnoW3xqNG9/WY0SzRdNulq9YnkKPT/4cyY9eKqC/DEacr/Ihlju8FPnFsTXj4Pb2
5+VsxDoxEhu8c+nkkxxTG+fKvIcYAdzNuBj1h2X3tFTQRrdwjhbo55tyyq+X4OclB/q7RGgydyIU
iCZ6dtWpH3Dpru0co6Gu7CJFdicbjipq8zBjwcFsj5COOvSQEJbQKvYTgvovMQXCrzHQnchXcLK6
ckUjydo2aSKeqO6e8w4YD1/T7HWRGzsLN/M6lZe6J+wQxdLrYrGg8siWib3ZJiNs7ZBXqLPUDuPm
OCH6jWiB3gZ5eTb1OH9wNel7mJ/mO3qa0F2gcWJ2rtiQdM5tHBnrBSGVk3WAv1qyo/cDMoWkiSGI
HXmm02tLcFfkevyVcv0lICLvc94kl5yIr/e8qWCMvKxJ/DtDpeXkQl3D40jJdw4c9UW9ssNcnkKt
xonVO8H1NKEQVVz8IqZFizN2MdOWMYR1XVgfWHdYlBHUFUa64EGnLOWZbFY2GcyPA4nMyYZhFrSs
pBJnC/fFcpL+0o8tPS+ZbOq2vlK0AO6GswNDBeo8UcUJjJV2H6r2m9qZtySfr+q5JpFQHdpFLgye
gVCvPfW98tCWVnKoFGvX25WP2i9qNpOY3OfeVgi46+CRdZ1FVGwbZzdxyBCrDvPasLHwThYDuMlU
FNcKan4vV2z5qJcN5LvUidFvhLdEcA2HHtj5qucefhRuHFzpGUQrsD8J6Pa3VtcsyI1aTLFl8Ptj
K7SfDoYq1UNZsCKYoTUNee/72gZhvpyC7iU6Ro8x0We6sa6UZN2zmrsJFEPb2V06rH2F/OSu7Nlf
RggT2WLRDampNrb12RlRZyyPcpV+uRYm3WZ5FTNLfa5Fnm/beVpFR3ad+Kb5IS6wxHSqkZyD0dD2
ijtGp46+4raZWc6RInASwL5+rlGkeWxbradJcy+OQrg4UkIMfVL6136Hi48iux3LK9eQ5Sdhd8Gq
ilx508lYXEFLy9ZtNhSfaFl5mk0sRQC2fu1a4XTSI4YQwQ73CU8jGaX1F38mEIgkeAiUMLlrTOal
nm5AFpAlOJY4JadeuWNhuxN16mx9H4WWVtgTRsHiqu1q+6Gu/PhBoNa50xKrvkt5r/dDTbbkcuq7
MPq1GDIRS9dqT58UCsF0J51EQ7TIIa7TJ8Db5fVy5jrdBP5FAESoqnvpg3BWg2xYRSqdNrMt+zP9
E2J25sNYwXSYSh1n1uxFpUsw7cjLqR66oTpGQJTyMgvy9ULReH8odfbkNitLm93BoaiUQ2xghGG8
eVRrSz1UmGy4EXrSSIphnSgl1i3yf09tNqmncsjHynMUi6Mfu6DZJ7Cv4YR0n47wOTRUdQu0gJCe
JHKulwO5IUNcUXt00te59AZKq/pKGNpFBXDyglpKWdETp1w/7BVbRz5cAq2YyN88y2mYzsIDahNv
tVbvNt28bjMrUVzVukTgAjoNHiHB1G053i/kS9GzdyuRzJyK1I2u3JA8ljolnKs2RQvfIxiR/tYg
jFJJnOGsbIIAZG1ik266UYLvmOxXk3bp2pUJCpKWZcY0IIIzuSX1kDsUJPXjyL7N0JSLBjqc3uaB
6mn8YpUrN/bTdeYnN9jI5XFIHETSqbsplAmuvksKmT6ptIg7ii1lNHvhENsFlY/ss0Sha1P8MdjS
exGfnOv4d9RuiaB5YjpDYC+NYxwIvMqDZTPS1fsuVe/LSH5W3Xgft06zdw0xekZR0hF12gjBcDZ7
G16nINlUtArWGVIqHfPLxp0O2Zi/GlPUszsLaOkZJmbaFXno1znNO2qBw6s1ajqxm2gCDRJEPPjG
5i63alyt+jSuinrtpJJxuiLTZeiKN5J32LSUCeAHp3p2CRXZyIbmBtB2NYVxS0n91LFchAXCmqxE
AppyRw01jurATnc+iao5P+sUjcqFaHIu/6r40g6DeqR2i5QvMZrNKEk3ag2Q4WblXgeVi+bTYGfi
XhsTSkMHKfsmVsYE65vU1hTsyQG9s3vqOnYD4UYb03DjK722KgujPKeM8V7nqqonVPNRddkcUrGZ
6K8Iba03m0QjMQ2SOqHrbUr45nAazO41q6xuLWzrWYyVTtC0eRuH7Rv34Cer20vzpjcIjTbGrTng
rWHPYc5NGGDjiAaYLvBI4J1wzTzFK2gmGxxD46qEqrg2HP8Ytljigiq+LvCDeONoP0U4bq0cDFPN
hLhurO5aZjNkeBTdFWW2VIW4bFjlts2bjRamp7ImF7QpFdKze0tZKYM1dxBOrfDv7WhyDt3E/Di+
iWZAwdVtfcsBGx/WX7WAfCMSv678JPbXPqVjT5h0LHzSkye3vSE80PC61njqsQCuVVPe8sYztWmA
JhNCkCiOn7RQR69jkweqozd0NfboNp/ouipx7w+IEc0W9ZPRUwwEuPWxbYJN5RbTBvVXCSCatGo/
Po35I6SQ8ZgKfZZT6zFKpIm/jZ5mr9UIX6meQcVz0dV9pYadrYpUvcudOFqlsXhtpVN5qhGC0rEP
xlzcjPZCtJ5BRBG9JtpvQ3RrFG8RKYR4pjQLmhuXw+RAI/IdLVrldUvKc4PkN1eVNxzlD0WQv9Li
W6Ml/1q7xrSfwBVJa88dlu/TQC+OKAkPQi0+GEFnrmKhb4G1z+MFhnNwRPtWGISc38VwrzyzlHx5
C5ir6z4pc1lm4l6Ulhx3k2Xt4pnsOrY1jJUOKXSbUoKUxYB0w8ZcnDZGdyjyD44zFnQ4GTFza+zv
kyHxwkwq+8DX13ykYu1T/qaNRuUic7ZG1950fvIVHEtP6hcGO1SPBzEmdNpYOqxsWanEuFWXItX3
rIC4yuhpbXQ955eriDgfjWvHDvE3qNOxr3MkQI3dE8BiXBzKP3PIGvPthoQJddPazoeQQCWYhPax
IoRCZ2PgQY7otkPX74BhjdtMuD6cd79ajUkF4FkDZearR7MqP07xDjKEvtFwX201/T5xCcSSptzT
dPxQqvNKT8sN1rzqKSASnkGzZrMHADkR7rBxG/9Rz6Y1fmF1HaEQZ4A5VmNa4b6g7Dii6POorkk/
2yKQ9LDP7QzYlTNqwmkl7leS4mxYg54RsN611a+xsiVVF24e7yY5NWJPF3kNpYD855kkHxsg3N0e
ZgEWF73S642ffGhMgusTpBhrvzmZOfqIwkYomPRoQQy3EfvOIHK8rs/osnHdGP64IqCtPvWjfgxV
cr1qRO2IyiDnxKP0CsxFqyqoIFeAq/GasvoKhsfdSbZIq3x0vsDl7a61ShyqONyOsXYf+FniGUb+
NQliRCNAr1BAqflMaCid2TixD0zniWga5qHQ7VdJCKDfn9qWVkp6b/uTmBuDYpPp1StOMqrUUT+7
v4HgsfFdZw3huGWKXhCmb7UCMLRt9OYp0kLxbHXKeuhHrFdjEuzSAbpHHBa3siIWT3eIGxAV67Do
bYJb5g21hq43C4CcKz2ODNI6ivgmbrB5hHJLBmCyTV39KZfEMCHUxKFTsKZQQh13CN7zKjOq7aBA
lKlnH1TvHlm7Dbu4CD5FY3qNG+8Wnu0FaxoEjuHBBkS4UXrr0WIMlC0oN9EExz4nKl72ARmo7quG
iXXlGugG49lYtO8c/7ls+Bv7yH5EbwAtm4lHM1yXWxL6kGYJtJaOgLUQfomqFpQVdn+9Tb22gjDh
uP4xx5ESBvQIncGmTBboDLMMgxEAxqC6E4Vxr2sKMAU/vooAkCYnqRcmgpAaySMD2ti0t9Ju8W18
baLyKEw5XjPeW3eiJSM6g+7c6zj/BAkR6Oit1WBHz6pR7cYgzg9uucs6jOE2cM2ayJq+cdZau2Op
pgugkg1FslWVwjRAcArUXvsYktsEzGYTISVYtV1Q87dmMQz+psUUBLMPMpsn1eiN9SVMdqW4gYy8
bSd+bdzcts3qlPpBdaH9BFaW2m89o5/oJX7SG+HJRA57gct1NSoV7C8UntuQrSAvjxViMz0d9wxY
u2oKn6vJMVdKY7vruLC2BVhvig8wNzUUx00++wKgSbcVM49OW2yNR1XoT3WTvtiD23j9QPkyVtFb
xM0LUN6WEiYEF41SZu4Yq8DoyQbsJcPFRPITQDwTzsbaQPJQDu4AzWrU5wX/i20i/CLgnN7jSG0g
0wjp1HwiAbHql02w8hE5ljIjO2tsOg8yLQNjEXzt2uRORXM46ROyn9rcMEYbq0KjP6ym+bgdUnFm
NWoAoQiu2HpiIKLfA/bMG7HGrcgkOekAeLYyx9DS+0xfhqVT+6oqAlV0NkBZ//6+hJJx1hi65kQ+
/NepCD5yy4abxsKdH9Uo39yAElqMj4hOFP5cx96aez8SFTViRvwkH6H4GSctejOsUxPZ1Uo49dGV
LFkDfzJ2tG8o5GP2pA4YHnsk7ZbAKxsLvjnUu5xgVhdI20gZxWHOUYvPpGjNfni782wg3vRTPBPi
mq52bzVQL0cPnM1IsGLnx5ugEubKrKwPhNOQ/KAOz5OPfFDR7ehQJhTBcLPeWxMppY5WrOJZRIM4
DQAEKW9hBSFNAze7mQCYmAl79KAv5TqzFW1tx2RQ8y2GSwFablTa1E2kEW8nO/Dp2WRv49G/BFTt
tr3dNN4oykPeZBaw/OKzb9OAabhGtXROGI4nYM2Ztp+QS7CrZd0TJu1XqWj0JCZCMapc80znoS3z
AAAC3DohPjZ94BmIfLCnktdZIaq9x6yqHpyBdIHltJif8yuGsPxQRGp4m1lCf4A+iQ6wF7+lGvhV
7861VV238ck5puaq9ne9O6WmE+yTbc0dbVJh70pnlRhwSmXb58dxVp+mHQ4cmW3A9oVId9v4Konz
ce840KxMrTiARI0QCzr9tWILIOvamVxBc8sYWNynDVYmqZT+xh9cY+uEVnOsDf7wRRa0nFb+n1sR
vXvlpwm6SGV4KAvFPYdTrHlkb0SetWgfpZCZl/e2xr3hFTO6pB71dWo4wb01I4latUyOi/iGqvUt
pDt7paRqfFDKVlwSJh9HYi1HpY1hbzZ/ncMxUTdD2o8fxtp8eZd5xWUJ3EaG5gHznbUDuaDvS0t5
IdhzOEs5p5laFhXq/sPizvmZWSfHFdEa4j32+G8+D38bvBUsmsagyJs//B3nn4tyrPE6t9+d/uGh
yPj3d/P3/J+v+eV3/OE6+lwXTfG1/f6rfvFN/OCf/uP1a/v6i5MN1LR2vAU5Pt69NTJtl/+AX3H+
yv/XF3/3tvyUh7F8+/0Pnwt2a/NPA7ud//DTS4cvv/9Bt0i//Juf//yfXjy/Znzft3/+9sc//bc/
/fdv//rtX/709zz6h2//69sff/ftnzj9h2///u0/vv3Lt//81c97e23a3/+g6T+aFnVc8EeOadq6
4Hru3/78imlRhNQtS9hCt3/4HYj8Nvz9D6b2Ixe+6RDGIASd7Dlbsingj/z0kqqzT9AdNATEYf7w
51/7F5/cXz7J3+UyuxSQWhq++5epzza1NWp9tuUYc2ld/OpmIwlDDzAWaIANaQnL28i89dtX3688
AGtNjq1qZw/3Kused3+zzco7NyLdJdj4oY67E7d7Vm6NQHiKS4GlfsirJ6N8ssbHsH9Up3NYXSQF
2niHJwIrLO641ejciuKzY0NuIQ7rztLulw/mv3Rx/l+vvF9crf+fXcKai1Tnr17E//Pbv3HZ/tuf
/v7bf3Ld/uPvvv0PLtv/4Ml//fZHnvr3P/3jzy/hn37e+0WsGz+qBo031zANXWg03/58Eevqj7Q3
hE1DzlE127L5Hf58Fes/UmKfFWCuaRAla/zsKlZ/dMQcm446Q1CmQDr2X7iKNX1pNP+lK8h1jEpJ
EyghDDos/H7fTRpSi40OJHC6qtlWdSIYkU63wrMd8iYz+rII3ChzuX18UamTIrp9pHW/SwopPRk3
3qC6RygVQIlaVv5OIW9om3+09LPSxY9WO33obBC8vaIcEYacW3KA7Nirx2FYR7VJgLAmPjhTdUW0
fQvYUUcR4OVjeLIyf/e/uTuT5cbVNbs+EW6gb6YEwU6k2InqJohUSom+/QH8AN7CU7+IB345L+R1
VdzyoCJq4gh7cPKck5mSSBDN1+y9NrZogcA5P8nZ21H1h3RIqRcM2TK0mYPemej6vPE5VCsCwZT4
V5uIF4mMgkAWrdroBEquIr2Wa2UuXrsRe4+ldqT/paruF1n3CG3vF9nNUKbijKFxT1FoWM4K6xSo
zdF7cXDPxZP2W21qSnH9T83Uqo7T8VCMx6TC+9mGt9BwqJjnim7Cop03DUZxMbOclcLUl5Dq0llh
58981IhLi04ZVXKzoHy07v2IP8gbw48EoC1NuWzwrcxXvV1JzHUrPDlYsn+z16fEsscTydXSXjhe
I+Mp9LcaaJGd7PRXI6eL1Fpxzkg5hgt9LTWGCFHrXpgVUYLN7pPDECLr5lOZDJcUtiAlaL0obsml
NSttlZb4Egyj/6Sc+6XKlnpXzrFf9RuZIQ/Vxhx7QPOS9g001OycK58a4EMrj1AO8EuSYDJpv5ok
OqqxPIxuiYCziteuLO8W7YE1gwxQI7rA6DyI/qjAH9HRcxdp/seEsS1B5AwasgHXzdSVoXovVoOu
Y6blCofXxMnEyjKLdKWMT6oGtcBTgeOydiZUVkFbILCxso8xzVcEJFdQFdeOodLKmkDHqfKXYzcQ
WAWdrhsV7GeRpnY8fQFxFg9GBXfbyfempdF4im0xyksS8xGFNTHEKouPGntRDUUIBBKShd6AnxcH
RVzY5Nq6d7VMdpLIi/4vB5D5a6dR1TPAQ0GVPhUqlFkq4ntJOhELvk80+rZfUzVVQJONNE4gLt01
AGh+GUKXSoqBNAkWwsiu3gypvTWMx526Z79ub0NRbEHpvfSEuKhNeUT8ifP2Q0QQbjM7+gW4b09U
F2Ib3f0qS+1RkNKkpDgh1GR4sYg/QcguDxZ5F4QPrnOepqsmmhiVzVTMZcnOlAeR3Zi/lbHjEA1l
u46hGUl6zUTUl8oDFhrJx98/tTqY1sLsA13QxhhMm9ahYWz7sThgSosRCqjfrDZXMdruOCE00RTy
UKto7/T8i1L8Q3WHPy6s5oTL30j0debR90n2mHtGbERNsPLNCir3pWh3x7O1ggJ5SB2oh5Dt5rbb
OBbt0WDzJsyekEYj42pTB2YJVo7caQqKITxKSO+6Ja+mI04WQcEaaNZYqoeaGBZrSMTqtZodzmHw
wCQHkAGMlDJ292YOF0nINW7U18kkXMQYGeSaJci1IY5X+gQ6040SzOKRiTFFX4fSeIPiIlYqP9xl
QdiXIaCS5eomo4cZdAM0DjJHmytQo9g24vj0c8qelTlGmGOKfTs5W4jDg8//IMyuBmalCPcxNzxq
KyYZZ2aWFRIoMQ/tjRGEvWoXl1neHaocJ9XQq69Z5A47hXc3dqGyBSIlmC8Ec5ozDkdwG031Aw6+
Hyb5H320VZTMcloJvAnM4EDdg1aLMxK567LcObN5SO30j9koIzfo5sgwSSJgQNQ60+1qmab4RAly
wUw/1Sx1aDftbfIZ5D0XA2bIebYmwHrpudS71qd7BJVXYgQXUAgGVLeAaAj8NKK3smYMaKKa0AHP
Al6ythlbCg5RqPj1R18wrB+bD/hiP2OpoYq8K2OOJkoMvyKh15xUTHq76gwI57kksZokRTJqIktn
spH+dBaUMw/4WcIzYEWiJJj9RH1NU0xGs176pFioi4KNwGNmtWNLCzna4H9GfZVjE+aGDF3E/ITh
LLH5TuxklfSJzlLZuzAexcBEgmwf4nQLv+tFurKX2UmpjM9qzWWflOoPEdiPcmDONg8gK2B4TUJn
PooKnifeoo9jSeFwb3GZqRWzrW0soFOZGB85v6zECJBbSVRs38nNq4X0a3Xc4vflH3kw7XhgncH5
HlYBSrKWuSxiUD6yF5fwuzW3hQ+NHCqeAD4LTehLzntawM4B5YWenp5Lh1bFKqi+u2ZNIIOmHoSl
nXn4McHy6I0944vOolzbWO3WpFE88iYjLXsgCaHJQExyxgjbChqZHtvQPbrk4QGQ/N3HB5O5kdOc
O8N4nzOHkRw+X7fQV6bZfALW4lOxijenly+WDmLH/oBJ99rWxYcGUG+FrD/k8nP9psiWbeRLHebf
uocFIq5w6To6E49iTBgitSSEk1CkgfVvsWVEHQ9QOdT7ui4RocLO91qOSCLG1zTud4PIeKI54tse
m9q3K5UiXMWsxT0TlaBvtba7ilTDIbUVZK0tSRbReGA7XkZgnmIHVu3+isX8WBCfoO26F9tk/K5p
BYQC87mORAbBlnHKkJunnpSZVUOkwjoVnS8bdAUzZjvEVCA3QvdbR6XgKpg/8yer0vzCAlvUCKip
rleVpBT1kw/3FUICfqoVe5CAu92Z2d64Ghxes2eNnx34KKRsdjwvSgs+LWLKww5rknKOZu/KIouT
y+IM64fx1SP4o4RG7ntucYvigSRbcztGryAEd4gPXg2C3G1SuCR4FyXqkNz7tRO/FKaTrNpY23qK
QA5nPtI39E/Y0GpANyxeETWhBjJV5+BizcLyDpggc/uSrOPujPiRU7jkFEuoLSfsdKCGPZ8z9RSJ
6s3MGn3rsD8sdHUhySjMLHv81uYeX8WekFJCNyqEMu9/izKGKwM0GhwevR+WrJxrcHapc6zy9hva
7W1UiYRg4LgJy/G3cPN7o9bvrOS+3eTVSjCy9emfTljIMcZ4XGt1e+7mCWx0wmKytU5GIaBuU8N6
dv4HlwpPYdde7vmuP2KaXIfhEK76iAVSqcN205tb02fUkJoyBNCzuMs29Z4q772VJcFzShj0ZSth
kSYYrMkIMqN70kcXqVpk/uQoViGB4w9Y95ZF6r1rfihmeta66A9PvlXaMhKbsVGEnvYip/q8lIlF
YpPbYL8gFkVrbHncPZoKumnjrrhJf6UVD3J6BZxbk7ri/QWw2h64ukC3O6wHW8wRKxCkwRzb311S
vA3mfDA7HsxVPP+4LWlXzImDMnY/dWMjWdCO1U1pKXGJIGTzj/kLxakF18NkABMjFcyhF4V1+ubw
YNfKQ9oN+Vb3+p3IJiSmc/NDWHISxLbswRGEmEYYgFbS4CY2A7FVqX3XTasnvh6FeeAa4YeSFkRj
tyDyBqQ3O1Mwcja+cU7CZCCej6hlb+toGufAsGOs2gU91RwZ50ArkM0HNdsLopq1HotXQ1A9MtiZ
lVZnPWV5gYPItPOVSozglMKWbol0RbzILFlO1lrJxzkgIuqFsCh3ZSx7tY5dMjRZivqxvk0EEK/G
3ml9oU3fyohSTsvHZ3sGQwXIbFeF7smj5F6XTivXSVjsbCqRwO7SRxSHP447+ky8at+oY65d7aOY
OdMySZz22PMgpULxM5b6Yx15hDaY94Xrt6KfZKHYYeRPCcnUh3HveRSBRydT9MDQryo4W6br8xke
Y7FzeyoLpiFvQ8S9vCU9Iya3h3gyHH3mUCT+PFXftkOwc28V69ZATKFP5rSZ8WyvF7p5qzo9OXoH
PVGA+Bvchy2SYQaD5CiCK56AM4wr4J6wDufTGC4FEBsAc65Z5Y5uHCxSQbExoVmtKLweAr4cN5FL
yuaEWMWGAeR2bF19K2ftW/Rs9dD9Zn4/VXusQkdSVq7A8cIph9jvzirU61hue2F9WNiX1krLNdvF
1bo2WSZEfawG6aw/MLAARe/lAU/gxBQQrJVNg1hxufXm+1zh2HfyaxIDBU5QuJhTSbfSfnZgTNac
VhQd4l7J6j6F/Wo2wXIyoS5XOkMX7L/owwujXd5WtPIqohSVvg/mFvy1BtZzFRHr7rNG7mFrsVbr
MwKBGvhFfqxMLFUMm/tmGnVEXfBA8IZVMyXgpEgbNCDnNn2h+QyDhx1Tcuor8wSm6jXs883o9E9W
CZ8XYEmQ654aJHmzZwWW+gP4Ih8G6sNIWBJmLR8lTHCPkzrO7QB11btCTEvgIbSimrK17VRDU5zN
n7kZSBi1ktmPu5DacpDJXs0yOhRm+iF+E5lGvm6N9Z7wuQDTIa4j1Zn3ateaG4McOKMavHPuWk9l
l6ZPXYwMr6jibQLWI0hMO0g40Uqvl8E4s5+qurZfhWXyKEn7IsJwPRMQGZdkv5r44c8tTVOp1NNT
425NewhiSvhtUdKl1MBjQLsMKDlc9Tou+RAEbOJqny6pow1HsR7b7EHQAuRVAZVuE/cpIk5alUgT
KfnL/DKDnGPHlcY72L1BFnqsgzqcT0Pe9xt2Ke/GoEX73FTzIzkcTZRKvKVL4oQifbwVPNoKL602
vTbOq7zQTyYqy8+iOg06V1QNjz7M98NEl10OR93o8ldhyC8+2nZrRGO9KaNc8cmQOLldA2QpYrGj
AraPBmsnc4JFeDDDZRPTdI36qD3QFpcGG9DFGP8dNlcEnPVDl81zigUIarL1E/fezJokGVYKUbTp
S6LygG7ZXvkgBjcGIBLyIV/Sdil8MoBaGttXpEdcdCiyKVpV5GMZaYoYWvKekq5nzQ9A8E3Ykcqi
DMoq7rPbOCVoQK1HmmvYHatbp6Ik8pJ4NTTRVTTFt1Em36Z0btB3jp1hnUZ4P5Dlh2thYrzEZAkW
o7pbkf6ouPUyCttlKj2tUdH3odexauSueE83ZaeQV17qQeRO1xZ35ZpFohVwRQEe8igSB/wF8VDD
3rI/3HpCtkWIXjCZzq1sQFzXXar6aW7vSpcyqe1bizkIcalhZfgKj/EEGiZREC6Gg1F/H2Pu3xFO
K2q89BeyT+NQXnVCrXxXNf4oFh64UkPMIkxSrjWHsHDayybK4QdUAEgRHm0Gp302CDd1dAu6l1w1
unHgzMO3x40Q/bzpoLJQcsL60Kl+kQMAfhUREvxVyIufutOTYGD+Zgf6oQ1KtjLL/g+JGl0IpIue
GTbMr1gq21LfZmLmWQMB0Ncl1Ue93A09u9yLSf5ILRc7mhOyw9Hec+d32T0V7M/CtHrxmvpozOX3
QIvjoTX30Z9TkarJRzQPaG3EGr+rRrtazkHJYIBqAJ2ISaMykK5pJVg8DaM2VoDNl1jfjdKfrXL4
pB2kGJWZs2GCpioKuLy1Fcd46trML7owZcgTM0BSWz767j6iTUtNMPZNL5kjgh8QKVwXh/0uYzWa
zs4rwQFMYk0mdrMjguRhiVTdQBlqZ/c7JlftGTr9Oq4Zw0xVCuZIUCZBcgUmFCf6pkA+USWMJkkB
Buxu2b/CNLcOhWoe9aowA5vj79fd9D0QLf6kFiWO5QX+Enkvyay+jXnGLtlG0JASFoIygeTu9s+s
OxfTNTYIx8y1l3HPFjDr/bgPGXmFKSawPuzXnTOtUotOCv8NvXTuokJQrEUAcO1i53dVcSuj3wsZ
ZBJ0zcgpkfWtpfqTlnaFAmwEgKde7N751ASQOnT1gmTVnvKPvXbW3jPR1LcMk0rZuvN67oinhhbM
YWC1u3VgrPUEUjuzVwdl2L4OZhy0BtHdmWtvTVlhUk9YHVtjQdTdZG2cQf8dTqQ2l5Z4SeLxc7Bk
gZiSfYMYwSuMBGrkUdr/01ryX1od/H+2FFjc1xBH/tO1wH9fdltsANho/ev8/9+/9H9vALR/AElB
KsL4H0M3Q/t/2QBgfWKgabBNZwy/rNL+bQNg/IPNqgo212Iwr7Ek+Nc91vL9+DMudVPFRPZf2gBg
6vwPvqBlA8BKjKRxy+Vbcsb/HxuAjj2xWZhm4RuF+2OwsDgWrQB8o9aPXr8OaNm+50LST3ugb4Fu
GK7HI4xZLXzNmNsa5nJE6/BN0e2qCkJAtRGn1q1RZoxGvUlKfCeinb9QpOavmJZTQk+AROX7xnmW
y6O1rE5kE/Co5ZmL5W+mNGtgJ9j4Tjc2s14tgreFQxexofrGZiA/ptKL9s48vXOA6DAGpihqw1/X
JcqfvCW9hm6Pfb2ePv/9JWuZqGvYlwUV2maEbs48Zy4ePGI6ZThO3kX1COjoFDpzzeMmO6sLRgyM
nA6khx8b91uT6CA73c35PD0pWng3tTg+s11hzNpXZ0Sji1TjA9Pro7JZjgCEY43gESxoI95pHFQC
idMFFXRHiuFwWyzlVEZdpS8Flk6lBVWezmUpvtylDPOox2CpkD+0lGhob4jzkOSowp5eijjiBp0F
dYtifSnxDGq9kZpvWU5t3aUMDJeCcKYyFFVrB4vBmUZDp59yOg3hfpS8yqWozJfyMqXOLP4WnEvp
aVODTtSi7DA21VC/ih4tPy1gxH5glyStRt0AoEh3jzzbHMJqSOtGT2VYZUeYPYa/HElxYNuG4uvU
MXSLCSlzRdXDzqh7X11K6GkpptOlrHapr+el0AaT127DpfgOG5KMBvyP6lKYz1ToNZW6Ie76UrjX
2CPXmtZ9mkzRbPLXbHJuVyRZXyeqfoPqv1zagHRpCMZFH1DcQvqEUAw0DBh+TSySQbU0E4KuAuIz
I4EYjgz1zYcR1YR21Za6DkmL85m+TY68dsmtURA6ROHOw97KKbpmKUDZna+Jyt5k6LBK0kqsQTkK
M99PibeH3IEEpPkso/FOotYhTXicV+Ri5aeqr89t0549oh7ikJQsJhSCdTGN5I526dBUA3lvJKX2
sLQUI6gs88yjcZ3nL5R02+JKA4nWFZMcQYhqNK9NZQK0JLZOV22G/Ii0cB3qCv7xl3D4aqdmHZnd
VpcRnof3WG1ISaTPrdzd1BiB4cw7FfWgEfcsj7QVpJ+TbOMbcrKljj2r6DTtin7Cy96ssQyWuolE
vW+3JCE5SY8MIw4JVFspp01YdWzwUqQt3jYKTcwCOq1jEaRDiNVF7ol73+eJi36Y4QTJxBaYK4hm
TyNxN6pVrmsxMoB10bfhQx6TLbl6x473ZGOdr1R+XlOvh/gTf3pQjRYUDyLqPBVYh0s/Ou28rHny
poHlFtJWuit+q4jqTd+r5EpA2mTMq4l6p3O02t7w7fZ1Cq2NC4WbH7pj8OknbKIaQgzcZLwuv19Q
+GlKcoUBtq9DZePqH70+wedRAr03gpa14fLvQtQbLCCHFFqtbvPd4+SX5oGh61BkUo9V/B5DVB1o
/gAEClLJytVVNEEzuzOQ6AndKxtXb0C/slHODMQbbfRDy9sroJjQFO4NBtbLJ12N0UbG1W6zHI40
xGiQOzgBanLFrIt9qPN65yUY0lQ+jCmmYfklNM49h4UCP6yKAIEiVh4r1PrpPs0+rXpxVWtP2Wy9
L6/Sdof73C/UG5PgiGZnwmhlnIukZK80xBGo3NJiJPhjcSI1r5kNNODeIYZtaHwNJsDeOTs4ZfGW
ec49jQUZXMi+sZGZldx4nsmOgIUeGbatgtHNwReUb/oiPTLrAwVLoGuxsJLMwFkod4V9VMYh6JR2
SwrH2pkb9qnzGsUNolUu79H7e5h0eHaCVopuEp8+tz4P68/MpiKG3I79dN6TNUU5n1ztpPtYTuXl
mBujtZb1xTFpf7yVJeMApmRabhoVh0l810Jva7jtNk2Nc6bV5xKvTSvc57oqTjEQktk8mwANZiW+
RofJixd68GYW5nEeigsuxCvilTOB5du5rXZR7Kyc6asquf/NhHIpW3uKniMXh2XD7pGgmKicENtC
T+7CgMWbv5gr+G2nKYIwd3cYpjdGEwXdOG17XTnxD0L5YDgQ8LHipRJ3s525luE+ITTRA9udtyHL
XUxHb9NorJcb8fL/+NN8i6c1k72AE2FfRfm64nqMZnNTErnFAxWH/BFSqw8aAIMIIyj+WMvYA9aS
S1896ZkCii65tKG80/OesexD+97ppU04r30cU2sNjGlvMYusBbsf7BaAvBXV22bN+JsFr6+J5NmS
+jnWolcjLU4M2DO8Se0NmSUl6paWaCMw4ywnVTwxSvWqQ6z3D2gChzCD2CicPeymtWUT4lWxoEIX
qDnNdjC4T0MsMGdSwUPrC0NVuhptjzUxcxeb+yYHO6/foDqQc6oEXlRcwkoc2YG9qBWYT7pebE+D
u2l41W5GtBkghK7+UBz2bs9ur7/JyjxkLv7Z8FZmTG21+FrF2aUr6o+IyGYpqTvy5CZm3D6TMDfc
6w7mura9QMnm0+w2W3UcXlUyAWIVrH7FCDDilNGwAEdsRaZbOwJBNU/8l+PxcapK4BIfCKwr6ONv
peMm62L1c2EjQLFSv3Oz9JvKRP+IJzfbqBPrfLyj9BxKj/cFu5K0NuSJBNXAR5Iv5APSBgnjGsIS
0GN9QCxxbme5lzYDhJTjSGz74CrogPNVVNVPBi1JFs88eWTQnYUO2YGLuibdYmVha2Iqvck0I8jo
enUfGzKLTJehl3ZyGm5EeXiYrBT9nbsXGlz7neVBOlni2rgzw5n0SxrRnrdUuZOf6w8Oymo5AnqH
dr8o/d4Zd1CYfTlcDZwlbYpchKLBBsk/snpNG2dFSFcQp9EGERmj+u7v78do4Icu2heh5yvTib20
O470qvZREz99yeK6cLcVQ/rlzHGPofdd96a/fAqOpS2XJsg25JK297O8mNytn9II18DH1LNpvMu4
3DXjdBJKsk3D/lZOSrGsr9/brzgvLpmRslAkUaTx8MbnfM/agbqEMLToHnqsXM0yPjrDb8tWoB8Y
fqx5WzwBCBXw0DlMr3+W87soswtigPPcx2+hdUEqtpWmEhAze4VScCOn85a61lfcbu0hew7r6WAM
RCHPdJ9pcUAMfBxs0jGdPbiSLaGvmwacGUoXFgGs+TBJFJWzi7zmbBs2lTh6W+unSIs1q1PN4BnP
IsdWo0c4GrhO8pXHqYczBmEzLoPpFbMeN3Jc70mEe2PaC4qSfmaeGA1MgXgG29Gx0yYAn1hnkw1C
/yWU9U1LhluD0r2T30psrWA8ozDHQ8wNxuqDKLWOcdUde0Fdw3TNzxkJBFmZH4RunI0JXhQvGYad
0synisDeFsdNWeaXtOyOXI0I6MdDAw6PeRqzC24Qiy9GFuNeYatqpt3WY6rT9vPO5QKajbXu1TuF
rQDjEW7MqZ7i+5cHtRkZ8VU7t8nfFdvZOSW3T3YqUotuIRMT1DKNASMzcwlsxaJgDi/oA1fLcZ4U
j2j4cyeHc2k4P3Y7Ih8omQ/WL9iEhhyX1Zhq32P53nTVxXQ4E+O6OCkWuWW6edYVFAmIlF5rUIVJ
T4BaKn4L+OwY8oJCptdmzvD05uTAkJMGcC8sS0wncq/O3ouScBCo8BXupYYSbTsky5PO4rBYhozW
hi3gCaEhlj5KaQfTgvQhqmxiAmyGCZp2YTEGiV4dwaJfigjmX7TuSUM02/LLTlk4NDfdtD+sKH64
1UNDtmJDLLSVde84TMjb/iFsd4e+fuIWmvPHrSUZrU3D8/IgLIR4hOuRmaAl5yf8vI+24ytG+4P0
xA8Sq98yM3ufogh6uLiHbvRs2QdsnFenK98h810G6zMxh2PSRLd4Vr8j+QL28gBTnUshfLWM6FUv
yi8C8IKOFVHioTjL+v6+/MEo+wfdR11mlJ+HSIy3MJ8epXdOJYlBSX5RUyhv8XQnMPOEr/QqaRhE
cUoH95mj9UhlcdHM/tmc41vpjvfJGdE1/Jkq5TFtnbm9Nm+GkX3KJvvqiY6sU6wZbXEaVC4ZDMbL
k2t5ncu78Ej/tBTrsLwsWU0HO/qBInlTOuiAqbxS8d6sjFbKLLbLl5Vq/1i+LJvCR4eYxlLEaUr5
LIGJtrn5kXvZBds+z1/7I7bIz5LdjYr5HfD83U3h8SKHxw/vV43ch00PqaJ7QEt+JDHoZhNaU51w
mitXW3b3IcsvlaF9kQN/98KLHo9PpRY/x+WWDJOXMZnfdLd5Huv8Mufuh8iOvQUQV5dvRRjedcqI
NuyopH93dIDZUH1OVJxx56ws652EYea42rYc3btjESvp5F8eoi0vD0CoX5vW+qB1vpdCeaCR0Y3+
spwUZh4+Utf9WD5GBdnTPI5XrAx0MZfJTC6W7vDiSMbmJZCh8Bj0/FS3vzIz3Glefx96sGaufOhu
f7PD8UouEoarxSbR3z0Aje4s2C4MN7coLk4Ll2jixKr1c0QoAIjxSyd+17p9kl2JNEzeY9v+KJT2
k2gMwqum6DW083c5UOAnyXEwxjfFlI9RaE98sjen2iICPsWheE56hULQvedQovRee1Oc+BQpJ4VU
UBwL6+WFE313B8R80pLodXlTedyA1/qM6+go3VsxpZe2IAirKwhN6e/ssmoN0FLh3f9+/9Z7BoCB
kvQh+CCXD3mGswwh9qJxZo+zeJbObyU1TsuPgpWKTkG7zEn0Vo/Kg3H0s+a9xQPXveyeHZUHixrd
WjKFWTzeCmmRvMcCufznadO44b2zxbM5KlcyaG4K74AU6/Q5f45K4S+vR3Ua4BIRSAjrY/mrUTxf
FEt5qAreim48dCK+1UV8UXXkd0Iep2yD4ZAMahawAj8KHPC1rpUnu3x44kLr4LodMJXz8saw0fnR
ZSlNjems/s7q9sFDQuYb4ksPMmaYEZ6z7r3CxcxVBo6QSQ9bd+U6xhHSFQQNHeh6rDAFLOWI9o6w
+W5wnntNuTq5d9d7sYljXpdhPzvct8Z4esu4IpWFLpBTapfReo7Ui2H3pznF/ae+QY15SJWzgTto
az6PCnvCLgSlMT8klUGjibvLyoRzk0wuiitOvuWMUpvoubW611SCBOeKAp1x8U5aWX2ERkY1eKgn
1BXhHVX83cnzi44acHn105RuQrVlpKOdlz+PZ/ceFdrbaJInXF7yms+pjgJVWFgc5VvpAqPXVXbk
+XMWew8UPpep65D7zLtOZd9hjHfTaF8wvl9aBYuj0QXE1AVNwlHQMuWToHVUSM3aMSV0J/DOXKWz
Pr1N6nBLwwgfmfqkmN2t+9Pm3nWu4/cuiLTw0pmwIGM8zlX25SXiU3bqdnk6GOOXpoWnkm+B20Ro
jLxT3M2CfjXK3dWiAQHESUJpR/JFeokd54PQl+0ymXGd5mHr4X15j8uZ3RNRbkADWq5Vq0R6kumH
Uji8T/kQE4/MFK1Ppdxx7D2Xund0yT7OmyfBqY0Q9QZi5SLG4tJ0xclsjXXHUEpLlnNAe1uObuzI
i+UV73XVPzqv/SQNhaFR9vf/GdrgMtLZKLQN0On2pMEOj7P3mcEOD72KR3h4QqilK98ibQKL2jwp
abCd6JlEnEtSIVQkf+V3S/mTazrSXM+B0FvD2nN2NZBwg6FijL20Df2lQAXVQ9Ya6UncUUt0C3+v
gCzemjAt1CXNaCINUX+FKrnNqQeXk2aOYmgmQ4CebyG9vxC9vWr16ckK3whu06HiEgf7WfQ8FiJ1
u/y7d0kszdFbFUpQDni/WcnEzrRDthiU5UEC1MwQi+At249VFXR6tU+Agilzvl5unaS7IDW91Ha6
9tInpJ1I0U51CTR0nsibto6dgHJtngH+ZqgwyoPS8dyyaXGKxDuAelqIO9SFwq/G7tlG2akgUeVT
YSYSPSPcwtXOMrpWtiRE7ZLB3gxl9eRBZTNcJkbDvofAWjI9W74dl9+6i8y1CSpM6ytyMqxtnSjb
MVZR4JSHpH4Hc7BugVKNYA0g/ZiMnWy8QObLqNLWx/5ynJvmakbxU9EmW62NAkMyzuKssxg3Lker
U/lY8vnAZmtXODjpNW/DUwqN2SyLfSjlvloi3tCoYJs6NqyjXcd7Wb6S+1TUjDt+fi04pDFT0EbA
0sfyNNGd0U5NhrKGDr2VegM3JNpkuRlUhtyB4qDwfF6OiYSGo8pqZ7PAs60wEE55yIQC5ZJguyw8
jATwImvFhAjX9zBayp+wbC5Rlf/kSTYCOyi25AXD+BTDmzKM2rEqks98kZnHDrK6AUEPoXVZr4pV
XzRfwGLIgSRWibSMVaK63apiEp+MY9Dr9Snx0EJyLjLIz54K0kcX8QOiI88pVlOj0d9lNciN6sUK
vR9tjpvAEOixmfj5uWVdLfC6ZLp7976O7iLcLPQUPxSWsabi2VpR1gckNa8Bh8l1Y2VgXwzrJRTk
o2f9nz4JkzXbWhd/JPtTkhxN2typcteyzxEA1fK70nv+Q9W/AB2h3Es+J8++RyLdAYMnIumUV4yI
NMBzHjbFwdAQcLLql4Ci6lyBRaG4RCfSSxOzCykHORf5sd+5SP9EtAjRiF44F08WtGoFUenMIA9l
EXITtLNhob45c//eDNlbAk41sLoP126KE14GigvrnmaK6pMWqGzalHAvR8l2hQtwJjGATkJ9NQn7
PktvAWL0jp/XEjRTwT3aZLE/slFvPKfEOGE/kYWM21VhkKDDVYw1jkZnqO5TaqVYY3MfIv5CpeAv
ZVVGbGp5TwT6XwW88Ipo6yCLx99mWecrK0YupjcZIVOtuRqg6Pt1mhcbSU4MfWDjG6DdV4UyoT5F
Oe4X7rCHYAvxzh7/SEn8o6fX64KBwhzXs5+afHpzVgSt3f2SZv/IXLk1Q+R2Nm3oSnvYskJoF/59
8I64FUmt9kDCgS/A76d7A1NaD5Vj5frApEKY4XfdhtpWNc2zJqbvzulLhDv1VlhwP3SDGWFh5t+c
lThVp3DT8PzS7ajz7Xz+02rTQ0FaukJTTAY68nZwS2SlH/qh79ZFgTxsZPwnpErWY3ZKCE0mraGx
/4kI/r+2LP0PVqztT7UY7cT/C05BEJj/iVHwv2Gn+p84Av/Hv65Sdb7mn1tUxXX+AdLHcImpZJKk
2vr/Iu28luNGtm37RTgBZMIkXssbFr0R9YKQKAree3z9HWDv2C2WeMk4cR5271ZTEqqARJq15hyT
NuY/bkBNuf8jBIVLjB9om5TDT/7TRjUUf4g/5goFndylWfrfNqph/Q+7L2zkytAd19AxPv0vjFTv
e6iWNbsU0bcKQfMT1O/s5foT+9yK0KcOoNcgpYN5+l/bwD98+Jt/3JP/uBD/dB3SKuZIP7tKZ6/l
fy7DNpVeLXZqbGXvLzNOJW3maay3raYdWzYhCtFrRom/RDKJdlIgHEjN/ecXFR9e1dK5InZHbufZ
VWO+GnScucFkgQ1Iumgd1O03F6yMha9cc8ODbTd4xzm7EJ7rF0DdlHXpd8E1T0AHqzrCSmofBOJk
MLs/wo4Wmht+b1vtyhv12654oTX75DZE4chyT+DT0nFqTgva4+dfhM74B7dPmeztJU8KQPb722f0
qDvx/dfbXkWv6HNWlssXasSwaYJth7BlIRNqB7biHznSUK+VN0ZcUIwGLmUy1WCZ3kytfe871W1J
zUDQsHUI4DKPEyIkUwO6Eh7bYlxXgwWR/lZyPuE2CCiRC0Lg2XXkWzvW8dfA0vriy81P4XxsYBjE
SYiZz1YWioE/h2BgWjmrT1lvydm8bPL+ysuPRlttpB3dF4m8UXn0K8Y+KrnHBDSu06g/dY2zRYK3
6MxinxLbUDnuOtTokSXtRsU2Cqn0gnPiCaUnWPiDYdto49nBJlb5HA7mVsUDNBOLxPIedGr0rPfZ
5edf681/+NfXglrKS4z8Xrdn0/sfQHXNcqSTODwzlGOzfBcXXw0+K7ZxZzUGQepWgctHZAvJYdVJ
5Emk8roBn+UFl9LUDRbCmBoyOLHPP9hHY8m1dVO30XQ4rDrvP5feKvLDPGhHCVvEzPb2KtCeP7/E
PGn8+dUtXTd0Mb911GEN/JlnlxgjtKeQLThBrFNW83ZECVbc16VaJsm4iXXjC3q9PJ/G3q4oBeoS
3nSF7fr9Fe0Gz0OUBWy7ei4p7qdJf3as+K5Ko9s+ANM16s8+uqZGLANIjVN0IxP3KCe51/LkwYap
61XNLq9HzFHprerQRXBcsxJj6eQpOvro1k2tvZtfxDgQrLI9INzauL57NLTxMW6Q45lWvOqs9psX
li+f303jHICLml43ELuAEuWpzd7b99/OSlEEJzH9RHocyEtTRV6nmMiTNJ8yY3T2fetdhB6s7FSR
WdXT9E0gUG4Cmxx3PIMXfYoD6Yh0V14HZodSBDcqSXLsCKdyP+po0bsYxxDtn4sIQtoih/O3GiG0
7DI7WIAzlksU6sA8K2qwkF9+NbDVqbhTNVHgm+2svaU4/Wx3YIXwa6h1VWVUdAwKEBXj2QV6y2HY
kD0V3MC/HJzmmEMoXET4CydDfe9G9Uqg9M4bgD5UVkl9V2EgcykZh7d5Njkoc4n6Sesf0SQtdCnO
tLQh0JGujtRC2Y9WwInDmNMV04uemIwm/N1WyyqYgTZeRFsltb/Hmo2qkHLdivrAdoq6H3EaoIds
bnuH0PvE6Ya5RE7S56DRo6/S77qGczGmQ0vJiwRGRNvDterrAO2a82J1aqV7tIhF7iGmBIq7AhLG
yFlAmieqmp8ENe4w5YS/ojb61oSgS3sErSFCb8QYi9J4HCLtO6rBU21jHiSTYVHNc1oyFA/0dYXd
/6L/YxfenV1JyKkuB4jkAQwXHEAnvYqv2V4CZSm4UuRUtH/nE4weW1hilxAySBDX7syS3GxTB3oc
xP2pHOjgG50vlyJsj2nbzCr7Dt8vSfTkCd146Llt9uFenmJ0G2q8SVeCVgRCDU4VQ18mi4kc1ygq
jo1H56p38v1QlOW8/1WbrnjINJh6ldgIBphdtVQM6WVEHDXHDnVUqsc/Se6tV6WnMdBQXVo7LMeb
NM9/DJ37EqfuKdebvesRPy1iOoCUNGyYVMpZy/BJ2sMt8niQP7DNl/PwGqtuxguVt4ZmnD5/6dwz
JsnbO2eZbFhM3Bk2+6T37xxUQnjWaV1tE4It13mfvca9fZChhVYcVnuemNd+cVsMOnUx3DDOGNJE
gQSqvAjXtFOsy4DMjIyM4ZYmTzXm3wxHo11HTDLohEUWZac0YYLHICmHzFoRCn43De21p1Fbak2K
1bWJ46aNLnz2Z+C96KDK5BkE8AZ0tbGa9C5f+R3PRQeclDXioW8RT5Pw+EMEPWXimmVF74j2HZJo
0ct854TRc4aS2dbKF6EBNMny/uT48WsbIWJqga40mniueu4pjoY7I5x2YRz+difrCqLrDn1vZd62
tr0rMqzD3pUBCNMPAaO6l7Hdnaree7ZSzjhjsEE2SlO8QkhdVD7nryR5mcLoNg558cDpQ8wbwBfR
pFiAw8H9l2CxYJme6gmrrc3tTKv24fMHaszbiPNFyXKAQJom86mQMxfjj/V49PXBmuqk2pZm8ZT2
I+JVbUleuFFn3WI+0KKmmHZaqw4191q4J6CpoOnwtDi9dfAjulylsnZlm7x+/snervzXJ3OhJeiC
/5nybAPUo8WrQIFU21Y195WqF3mF2mVvtTHpiS6KOpPqAiFhPencQHwNsXTQaVUBQ5PiblplI/aW
6JCZyWmgj9HJ9ApZ8DdPEqeY5fHKyFSxnGaRv959a02XsgvsPybO+KBHFai6Gi/B59/J+GhBRpxp
goigusaS/P5u6zKvDEQI1VZMSCvIrNnlEYaito+xviYJVqtx0yAMgkOQLBInz7A2xt819xtsd3/Z
IqEbg+4rztDfI8AUui5d8NyG/OszeSCSmkSfEdmZc23N9msYcXc+hx8MJ9ekTvz64ia8R62w/9E5
7umwFwyhK+SX8036Y8gZLuK7xp2qLSDAl9zEZlJL56DX2k0r7EMi4wevME5mbGBa/QpD/sFw59qO
rjsGmiwG1vtra3kd0ZjrGVTaCN2xewCQu3Pt6MLsA6QKMyvvi2/7wSO3heCJO7oFvfntEPPHt7V6
zrsoB3nkTvFaBwRx1NDyo34dTw0OH6tF+uRcsmFIoBNMl1OyrSFtsqC/NgZ/II2/2Dd9eAckcTAE
wgBzP3+t7FLhg3AZgl190LNLDXU9GymQly5I4vGLA64h/h5ctjBNpXPINxn4ZztQIvfsBph8tUWD
+Uwk3jrq8wvJTDIp7ddkpbeOkTz1ffqk0uAngM9dgaN2+fkjkPNDPZtJgApZ7OptRNG2dT7gDHwc
Q6WV2xhHJxsZAUyr7X7FwQ7+o7GUNmC/OBF7wGZ3kZPsUNOBpgYdqnXxSgmEKQSGIuqgDOeMkLiN
wl2VnXEHIvjJNEgittzoYHb90vdBM1aIj6aqW0xJcy1DUACDn2yakNT5MqGKKDWWFcVj//xLfjS1
2BCUKKXQWPz7VG+D8lKZT8/AL8w7J2Ahw2V/V6IIqbsL2KAEqfXgDM0ieEFkfc3e4N4eGfIeQrRg
uswNrDWff6R5L/DXbSf00RSWbjjKnsfGHyPfoRJpVT0yBcQDt43bby3agCWGzSjOn/sGKB5UswEZ
3xfXPT/KzfOLdJTi0MMUS9/h/XVHW/N1w7LKLSbTgyjzpzLqvrjEB0c5Gwwd+x/KVMI4Py36dtSS
lNujAIu1S0VE0MoEsYG7ZYZF4fRpQ15nUv32n9/RM0rVP1PnH9d1ztYPkvqygYWt3PpZ/MM3kar4
Kn9SndcsrQmWOa3LWocqE9rElEftS2UTdBjidHaIYW8kbmA7h59Ig/Wqk7WL7LBjXS2Tag3OELGh
xDNHk7WiJrWIPGjEaRKh60r2Wup/r53oJfSx7Zgmok3bu2qt9FE0bP2KpcrHmxgkC4Da+lSmrGse
vFgzSJ4/vwMfzaZ4LNh62sZcnTsrH4y1kemEJPAqa7yjyQBMpby0ouDm88t8NHT/vMzZ0EWmgEig
7SDG6/ZtmiFVy8O7YXpsCdhAfbCG4Rwu+hYuzefX/Whc/Xnds6GLAd4N2e7yynTddUbhaUBBSuHb
KSISw4ZNoKovbuiH88bb+u+QyOYaxtmQ6mEQBmZSl9s8B/UKBDAnsrcfOeGqrXHM/JbTLjiZqjsB
2f029HIbxwWE1RiZlOXffv79z6Ph3vYGIAg5q1r4Z94sNH/OGf0Qhr1eMMBT1NVtB72AOcohSKyi
zrdoFYrZ1Dtq2PkRAcDVBI0OqEWxmx4lGJZ5Zmtijr/NlL0WUbWJRXqcX/8CzdLnH/WjWebPT3q2
suVNOIjARys3qm5JuRg+ZnLx+SVmmNj7GVTq7JBM1i66Va60z67h66ndyijMt41X7hVAGTpB1Cn0
9mDhpMSAQ8NzeFK9dR8142MaRj/oLe9MRSp2uXU17CVJ/mAloLERhpnpV0Pnr9E6fzwB7YxynhBK
nBVgxIQlRRlRviXB7qDwQ9e4hamGYMtBX+Bpax2Vcue611O1CI2Izqq1quR8jvKPAdneZn2RZvXG
rX9+cd/+miXmDyaVFA6JL2hrzxb8gsglDvZ+vi0LjXBKeVM0zmYK7VUwlPuZ+IHtacysWbx8Xzbl
3q2j57y+GWwig3j5vvg0f42Us09zdpsiTQsD2A050n9OqQilKhqzzNXrgJD40V5JWz7YaYZMSUMs
UsHWzXdlWGzL4+cf5MPRhPmM6iO7II5V79dFP3OGqY9dqD3qZzCKRVvLXWOsc/8yMQCYahygOFt/
fs35u73bA8zf/Y9rnk1ojQHzt++cbFvS/OuUWNjgZHuEqSQB/R8vdfayeLpXutJX2bbGoJX3M2me
8LjuVny515rbTB98K8sA0oAJELPf+zspyaQpbeot22lIg8WgcEpU5Cg2dFLKHzI0SE6YToDxTcAx
EeHsafkSloRfQbtqsZCnSfqsd/6vgegfOT3PcYJO5N9r3Xism3L64r6Iv3b88zOY9w5MI8J1ztfM
tHJii/p2BkbK2qEf3w5IibW43hS1fpwnkb4kiQACTaBtnc7ZF4EHcMRaGKlAMT8LIqxVEnhIc7sn
vwV8oSEEp2g58dYnfRAhZYw2muetZVveFW27+nwIfTjL/PHxz4at08ddK1KGkG2xTaV2Qg4gKNqu
y3aZHq/9ZvriPfnggvM6RGVRGLqU+tkeI4jIyq5zni50uwOVw3UNuBx0T8iWdUQjZxlfFer/XoSp
0NOR4/BN2KmBJ/P9gDJzu8ffxiV7v924GPA8j3iLFk+2X24D7NLFhEpGpNcKLHjf9bdhroCHDOuq
+0le+PrzO/7hRMGSY0p4rHQlz94kUrSFkUREgOVQQ+beH47Sy8qrD4WUmHusVcpaDLzxq8PiX8XF
eaByRGNzToiWOn+tauqi1E950uFooqGx0zVmBcNvLybYXhAaVwlsgcL6Nowe+oFg//m3/vus+v4h
nBdncpjnGZnR+XZMxmNRyl1RFndDnOG7KvatcGDDdqx1urMieGShii0Yr93nn+HjofffcXD+qtba
oFUpjjDqfuWV9K6C6FlNsGCGijC96FIMzRfJlR/Mz/PEQKCcQSgbHbn3A2+YrHiAgZ2TIzmuE/xK
Hu+xX2EOUO0XdaYPL2UYNO/YvytTP1uUSdsw7IlQgS2CYHoEFmAXuQvqeB1rzlcbpw82AHTXOSPM
ZReBI/v91zIrHZqkx5Q3tiECH1hyFewWKYgGUcVeluyoMGO12kSmNboZM70oA3iffjLijXPu4Gp/
0ff86gOdvVKtWZi9PrD2lqFNaoTNJo1ARdXffj5+Ph7DlsD2DRQZzvfZbj6hsWGHA69QFwOxc8N0
oeeIhkI9vgwda8/xjQzlNn1WIv82pZeizNZ17X0xfxgfvMizsAOTvMLxbplnMyglfTv1xoIdD9zG
KqS/iWYxV88V9BZ8PYeYtvZIo9c3kcG50VeXB7LO8z3bdpiIKt4wuKZBnMP759+hvMw0SCLboU75
woKuWpZfDbMfvLHgwdbU6ugYGluZkupl8I/OEbuazVhRWqRslPeavPM67C792D0ZhUWmbM2RrzDk
EeWEOasippVmYDgxSvxW4qop1ZWYvJUew+Hjt4AXSThDpSOlgVbuOyd40AgO6wbrZLplDlOFeATX
RZ9E7b0Z77LYWWNAzja5FAfDwk48VQ9BMLC3VnDUIzJ9Iaw15jGU3g1McphbLLyFcQDpEq79Njkp
L8ZoFZsIzlGSxBX7jCq8N1PaX0ERXKam/iMV4nEI8mAryOxkbZF7e9BJ3zsOjlFsR9SVtcTepRf1
Zd4KlNB0gttR3ZEmFa8LPbvAFjzQ35Jy6w+nBNb8Ka6D09Q3WJ/RCLZtEhy447/AItIHDu5SmYO8
QSi6A/6jn5JpeLW3pJl/l5oV3HTlTWLFFY73V8du3A1zer4cZwutlrwoK0RRZkEENeneVllfUxVH
ltIRy+ClP5wYD5s2h70MebSpKnldBKZayQRy7UD4VRlIIk5KYh2rZm/VhnYFxJb854FXnmhcVVOz
sQfiAAC0DjnG4TF+KnvzJxqBO2n4yY6U2udh6JfUAI0lRhpwcmP9GwRKU2dERyHtxBLcJfAMPH4I
Usp2YXqumwg139C6r01r/QbH42hq3RLUssiGplvYLWCxacDsmdv0VfPQWjXesCPmhOxd+2djPJL0
Wy6beGa2dewWlXtJshJW2akjawoyUJ1QL2cM/Mz6JWX232BEh1Mt9Z9uaj9EnL+y0Ty0Wv5axPCZ
u+hH4pU/tZ0xdtdVo63C3P7uhOFz0N8HkhQ5K+NyPvFmC8fBLQpa1PGMfevEjBUuayJ6hlcOlci2
7sOcX+hxgHSyISPCu7TCFD9k0T0bs+2rDZE4ji3NuzG2DkzAdDA5ecsCXCeBehvXo8IuZcUMS2Jv
y5uxGGOyPtKJlLfO5Eww9RXNOzOYAWB3sXcBFZEup2/0q8Y19kOPfDXNG/OgV4uAXtDCypvruIpf
OCFHm9RgvJQpVUa9M5hiw2fPMi50PNxgfOqVGye0+bBkAW0AOkYGTECDS1fBSzG3q7vEIqXCvLJT
yh0wkLMebm9pyoXlzo8tlgT5BfGyI8fcpWpJnYZSl5Y92VoEySjuH4EAXo/GuNbH+D4LdXvtTGg5
B4Z/79aAqyBh78vQu8gbddfL4TaTxt2IB8u9xMyFLYMBNfspoxwxTO9YV32RvWTEGIA48H66qMsb
Fb9kWU6iL5COsdfxL2Q1bAq5bayXNknXUveYjGBkDm1/eitySw+uL54iiG31LBaIX4Iqa5elRXPJ
aPpvdJroPZXwy+zqpvMRxM/lcdTMlq8OumM/hPWt2cToFRy1DDJMS37CEBjS+E5zu63dUEgPDe2S
M40+dzPbZRUHV7mhDo6D+r3Ts5MMs6PBfmIlRn2Ai9xetxWxkik6VJFFeEL1FbP4rkhHhiXVS5VK
tZmSnluNzZBvOZ5ItMSXrpPBRt9mqZOFUhsmXtjqWkRms+zu5c5u0canbX30Vb12sDOlyQ/Cpf3V
oFJcptN2qkBkIQ8wNk6S3vhEhtBeXBlIyxa52AcqhmbIS2y4HQYygX021y57iyEE+bAzTrx9pB6V
LABI9rp/Jg/hxz9yJlDPH1f6VDzx/08a0ycqXIr//iB/6obcYW/Awlc9d6vMNn6aLBI2ZmXbLNy9
AEgsmyFGPow1XL/PVZ1sCgoUjmu/VC52IZKZOO1IZpiRB4NEyAmRZMS2y/EdVz0FSqLu4G4V9B7o
bHfXRVi7m3gMoQ+KiUQv9NNhM89W5B4F8XPsQJktLLLjuhrkRYuWnOCaiy4OxeJtliEgCwF6ng0M
ew6BlloU4AEaR2FIGvFtGDh9xBzf3lj+EsWMBlKF6FN+X1nkx4n8213RD5ehAVxDjqCWZQzxnJjc
qK7Wipy6bZ+CpyaKoV2RMStowKfVWuQlEec15+Ucvx9FGVc/aKHZz6o6CGAp27d6bOITGFYspIkD
9hE88lXrlh4OfF5wj8wbkE2BmIVb5cYeRUKiXDisS9mLZeNEJ4NV5aAgrUXl+BtvcL+tMUSxOlsY
SEUrFo10fhHTx/Lj8GZJlGZoQB5Jcf6ea8kTUV4I0qwxg7OHAJl8wYbh53P/Aj97Sf32oSBDjVkh
fhEpL58sXklAUsOsttGHq7y38bcMeCgM5OR+9VB4gJedLCT2ELjIhsRSXrdVO8Blierr2hhPUR5d
iJiek5HduNYIOMBluqqEw34Ogplhq7WtBWuFinEhbGflIzugIY+Wu61R99Q/che2VKaZzqKKb7XY
fCxik6hJGazjrnjVXVakzmBCNtp1YbTtshFin7A4dZ64CVsGuc9aydY5/O1oYCcDWTDD5GTexmkF
FjD+gQ4EKjv+GhBx0cnuTI5HKk52dOAXfaFFu941vg9yUMewqRnTLzSEA4QtLpT6OqGW69bjNujE
z84ZOpxfVbcqJk/u+3DC2WOOF/aoWBz150lXsMXmtKyuqm4IbNzICG0scQKAS2PnoucPcTwn1xM2
jVGp1yAN9xIb6iLoFwgs5xV2jT99lVmPudKubYwpSqGUb0YuHAubNwoofyX15zTzgFvQpVs5dnxl
l0x2bVLc6DXohFHi95z6+qlqqscGSmfoZxedlz5qIbNInadHo6/v/ZrNVTyU63H0Vklv7dI05G2a
unBTeRpUACe6d9r8d8/LstQtDNCdRnx1qgPwDyfIHBMTax71F56WXEBt0IFCHI2MUEUCxvdZkGtL
K3NfbajsigeBbgbkTaMapDTdfeCnLp2DLZJJFmqIGxs9GYDhEapFf4bQpoy8Tyk1eBBB/ttNh7tk
hvGkI0jRgfXcLFISEnVs7BzVlqR+beqpALCB4nJdOQVmtnkZwVIPjKB6TTmgL3vZqNXw2ykaLIdp
7S0CL453Zsh7RzT9AWnQFPCs23CvjSxijjGRnFe3S3tKnqviJanjmWWRQ7kUw9FIAPOmEwmpXXJt
KsTHzLnfRJ807DJiCk4+zgxFdKUbsLUORMcuw4YDkkrYNMkvtwS4zzL92wJ6t8GM3rC2YbkZr62o
5u10Esj0CK0FrImlaQ/twbOi30Nt9ktP/20VdnBJisAJN90ytQllQFG7n9qwWFAiJjmjwHLRkKJF
uQ4M34Ap2zaJ60wRGXcQ+EYsuWLV2sQ5kG40LaYsMVaD++DwziGY6Q55NBSXYargk9YVl0yK6zb3
mp1iw9tMscvklR1DOm4LrO0nO/DgZjm/pevdFdB7YFX9gioApNmnuO4Hw7jI7INbxYc+7Q7CAkDo
+xo861OEwinjc3Yt6T/X1U43r4vut+bckNAJhHuaVhgh6EZD4Rny67K4z7wnoCmj/CV5LWfKpswf
sWmmIEHsnxNxDQ7k7Kh4EQMxt8JCOxivClD3Bgo/PyLiof/uhRcI92yJ72xCojw5a8NPT6rN9iOs
mdAJ9sCmtom+j+r6hA6RqNwKoJE6sspfDlhQ6MMfchfSoBBgYrKrQTzEU3GViOZge9o+COMtzuM9
OmxcvUx1TYrnFtL0zRD3G78JNrD6aIqIkyEDPHzGro5yssC1rWSwxWgd9VjsDe267XCfteHW4dRF
ZZGDsXNIgB4QBzZFZAkY7rHGy52bGuLP3yynHFu1jYnRTmNFxYjJrnAAfhpviiyHHDitqxwpoecf
U4mFmpDe3LTvwg4dMbmwKfscSko7D6OYJwne6uZpbyMMaxdj9PP8+h4XptOWv7XOQ4Mkr3zLv2s6
EjZyHGGJt5ROd1QkSJtlcBc7EbbedD72wIjvl2OaMhtb8EXGW5ohF41g9tKgTk6aeCDw8NhW4pfb
NM+Z292xtTkhSC26+iQDb0869zaEJuqG7a1pl8csKDaBKS5DKweVTEIf7qbYv+mseqckJ2Jb3YLF
OkXC+gakde+o4uCb3vNUpd8SXlYj9R80JZ901LXiIa1PMSz/EJFLPg4HL9B2CWumJ/RH5D4HXe/v
WycnSoVdjBvtk8n57Xr6vrLktoynGy/Xdk3dMmtCAYeaP9uFAJEvJX0RLxQvha5maAlmNXU5utNq
DP3T2AbHKQxuqFuzlHnL1Lkaco7bvb60NW2DzWoRTeTcBHLpmcW6S1GkSJBezIWDTf8ucY4lbsmu
aRZg9SAFZ6CcIT1j09TJxKgs5sySQGjz1RKHHPQ4eVX7LiyX6RQRcarhKpxRmTUB3+bGNTFJE5mr
ijfOdcgpplVM1kque4M4A1Ee44K1102yu0CZ1x0OtSmFrARrPtD2fV+sx8jZJBgS8cishnG8N10a
VgNJy8U6bQlPdMiNR9dIjgaE+59+mcGiAZjBR09bsa61eI+5fd2A6Y9zk3RutHCOBtIaAoDl4MTj
Q+IFMzsol6IFL9ltk9w/VI6z8VS9b1gQKhoRZkBsZLCCQbUxKufSMKKDjW1CyGwf5eJIxDX6vIMb
GJtaq3Z0/LawxW+ldO4nTtYVxKu+1nZq5IrsxhofkIlGW9eM1j3KXJkluywcrzBLYtIoUQq7BEsb
OvV2dA3MYh5rZFnYlASaPYjmnQ3mrzCynVXLzYiCtxipfBjBqu0OrbtrW0x/KIs8wIFK+6FPr3gd
oVIjQKdeXMHO8doG1nS+wMkICpykD+xkPSUpRY6cHZUbPY7W+oUK5mOstpo9onQRt6lbbJcEzx+q
ioONWRxoCqGx1VaINBdd9xKwOYi5LjcaVoW10k1t02ica4vnuqdWrPz11PhrmM1rGnPX/C0bIdvt
AJncjqKV1qcXkflc87J7PPRQF2yx/Z3jSJIkqON40zrnE6UhsJ5TkPRLTuwL4T8T07lKIZrU9rYq
+k3B9tkD5KMaeD/E1uTiNmkJom5rEi5CaIUifYR7vwXUCE7H/Ek94ZCSIapz18BHLDQaC2ZMwii8
IE0NBPUi0WWDOpVyE8OlJ76czGGfWkG4QmgfRPdW7m/A40bToUMzqNn6usTaiSylybZR7K6MiTsf
QnWBca85YOdTsdY8Kkej+IG8Y52pdl2lJffM2VZd/pym1bW+iUZaOvolEw01n2ZVEQoskXa3mQCR
yFmyjQE5wlkfMfcQ+wN1iRFKhdxPgXXsJZxjTZE5RcZVDfMRsduqdTNMzMna5VoFi55Wktc5xMsq
b9ga1hy5jR35SRulQS9jUEx4DEvSoCaxJP9bzmzLl1FigAclMjOmS+TM3nhrZD/UAMAcl4CPFtUj
TD46dtLlo7or/c1zcYt4OeGoCt9xFf9K22ATjtauIkWhzam6gITXQwKNhwKntlzqmD8NvlrCOTuD
mO5iFS/nJGT8p4yCLTHzs6Zs7XQ9wLKGTJBwQxroUg3mocAsnOuguofqNqnJee46c1nH+ioAvDSU
7jEuw4vYn27CUmwFhq3W7LZWHN4bKeQ2YewbIEBtMTxPyr7qNQrFDWEBMF8YBhtt8hBQs7UNV0Os
b0tD3+h6QScbjWzLgkfb02vCbWWARhphMUEHBimz6vh+dj5dJFOyswnWA9C9cEow5enSSCEtmoRq
cBUSxJfzBMou8wKu8tI0mC1dAMW5t6AWtEoIb/EAKQBMI/YUqDrZ2sGmG4H7eK8DRBBGJzsLtRnJ
STGHYs1WEccqr2YbrjrHWvvM6+tChWuts28s7Rnd08FIo10hnD0c04s6Do8prTefFAdBWn3CZNl2
yJ5AQGYbO6KSMZUbEZQkY8eHrsrv+oFTV0w+ZcGSMI3qd+JQMI6GS4rIx5IsEoPMKVjXO2mSCVV+
LwJ1Gbf9KqDS7nveHu/zLslmY7C1F70JG/4GyoWiAo3na+32yakk26gAt8gZ5zqqjb1S6a5rfhNb
tC269EqLLZDdwT6kHN114boAnuS22c6rcbEXWK4JWnPKYxKP+yLSL+2XqOwvdW6bz1rYw35DDrnx
nOCKQ7buDmyWALBf4f2BPrOO/BO1/Z912d9PzYCPv11nNQB/M8HojVMZGh28mu2sqvFYqQx4XUre
aiRe95zoyRGG3RauBaDHpik2EYpEmfeX0ci5Perb27oqqk3dV8Xh339UsV4clB7fdUZebtC31YfQ
Deg3zv/27y+DIIWP8u+vz3789oOz//b214zZ9J+/cBR6nyz+/fXbj//9c1/8+O03QkhCNjfaewpk
3dH14/749m///uPsvxVeiDzp7cdVQ9HBiCpSGv7758ypp0r376//v3/P2W8xBWBZ9Fq7s//+x+XO
/qp/rvT2H9/+TJiU+n4cwQa8/yb//D7q4E3uN0hoElY7OyBX1Xo0eqvdWonWXIi2uqklsuYSINmi
8JrXUevuRU+F/vOW1keds9nhBfbGFqwL88//UJGaelDiY6MrS2DKXhndEoLAadK+8lt+1DlTuCxn
L7KpFP2z99fRMWeIImnA/VQpQQ3BwtY7HJLJU2T1GyebHsOWnuVUFZw8nYI0HMVLbjtf6cU/6L1z
dYCKCsY0H+dM7ZCxD8oyrD9bXYRA/xtOfGXp/oCMfxG12V0Lvw2M37eExJAvbvTf2jsQAu5saxYC
jrXunokQiJjoSKOgN0r8+7q1YMxqxDb4gREvlW34TBirONc57yXWro45e8iedJpY0UOZT8jdWNxN
U8OuiuN8akbXLcnvRUJK2JQCgPSa4AudxtwzPWvy/fF5yRV4/8QKLUO/4XCr4JztzTalEWN+od36
oGc9yyAYFeBMCRI4GxT+ZJcJFp18a43NMbM5C11KzQRWKb+40AcaHeXi9LWJCBWmc25lTm23Crye
VUjFFXV47IqxeZPTOypr/8ge7wutw4eXw3duu3hRXXWuM5jY4UG7Tbh1RF0OyWnMs5U7PrCL9rEB
f/4C/+U3R0uDUNJFzokJwGJgvX9O1CLEMBVOsaXJs8toadQNbR+QDZdJk93Ymn3bkDbvwDiTvXwN
LMxZI5V+socWhTqVJBkVRG7ngZ1SfOrZuZsraZZ3VjXdjTVy5CowL6fSfEqpWqK3f5nlwKUeHSvz
+vNv8pd5+e2bOIjHKd0LPFNnbeUI4ckghhR1amF8Rzb9ZGnFhkbGJvCNi3Qqd60WvGSs8tZEqos1
wiaBs+GD8IMYroMtpXFVi6/EDm+D492LgOZEtxmnDJ95DJ29CEBdTTsuMtA3BTerT+2rwMd1P/Q1
1I3auapI5VEOLC3fheD1/0g7k+zIkS09b0VHc9RBZ2gGqoHDe3c2TjLYxAQnSAbRA4a+mUnL0EhL
qLEGWsOrHekDX1W9oAcV1Hs1yXMyMzLNYTCYXbv3/t9v0NQy4UhHPj4imdW/xWAkV9XkrgVlBN2s
pJeXXbcMQ2PysnKddHzzdjfn9kxEjVqB3n2w5X1QQ+ZUY5zJuqqD0VV8V9r6No+p4fUV/zQw1V0E
F1ntUH8OzUCJyAB8npg/bBn9oO31JdZzWIT+ttcRZzbgn7TvQgCczgv+sLSzjjxWBKhGLEDbrtK2
2NkJ6THukFjwKGs46I0HOdkLA7GzOqLULJaXVoxwN6lospsuUu4a60wBnIJxY0dqbVkrRbIWPl4l
Wn7Io0wH4OMWxNodZhnZEzfEjWzzuzAm95AITmvsrmKorHG/zUr1ehrwjrXQGHfpbiAO1zs63kyX
JuUKicccrc5umzJdC9FQUtGPBua6lc2UFiUuTAqmcKms3wIhwO8WVDHLV4D5SU5rT5tcxrn1TCF+
rZIWX9J4nSpACvsQHRSt5ouofcRWsKNwyQNGNIwu2tHAWwwUN5PV7uim9oKeB05jhKtdT6JRBQa/
mHwNuJW7syL+ndF2YABu+rR4o2hyRWv7bNz1bAslIFLFAi+V4pvTcoOq77XJxTPYLp9wG+V1Wtl9
5yeXimofYDtJmkVDd9UPlG0N+0At2VxQ3rrMYCTUvvIcdNbz0Kfqwjep8wYsCjqKnrDVfEuq/C2o
g0s9m61Ik0sD0hAKbaLrx7S0iwWCEnWVJd1TKTrXi6xiWWPpYoevmhmXnhPGl5rCneCLT/u3w4TW
M9Xg84EtgrXaeXPs4Pol6QBDkhWj6lXoZGAURCtYzA7TDW5E12rWXRjtPer2W0fE1z/whIE3wSf0
xQ+ZD/izj9nh+KV9h9MLEctZp5Af54abqaPcFBoewZltH/j6D0V1kpU4+Pgxat1TUdTe2BZ7OVBb
Hx6/+AXzdnH+C5CDzoAkXcyqwI/7te3YgxKHpYTOKE6hE38vQHjKxrzTunIV5v46iZwbI5Kv4O/W
fx7b/O1g4jXQSW5AQUXEJGaP+A/RXhVy/UX4vSmmEiBhQu8FUlmSXZ16TcvLE6W1t4Loq9LrtyjS
Zwr8IbWQ8tY/RnwoAFR55pNeN8kGlC42c6GAbGT2lKzM4GbsrLdYBYw2iOqmECTHEGSu/Vr7lurl
URt1dynS9s1R5K06pcbBt4wbH8jy3qytapnHFrW/4FiVDUE8d2QW0iai6O7r/grXjZErkXlhKGO2
FrMp6Kzt/vPsfCbWpamdw4dDFDjHewz7Syw8Olkyum5Ag73MjqOMX+lzg3ElkLrXxXerrB4zUd5S
37gLxulxCqy9MjvIhSTL5SEajIhEZ/icMmnen3/ZZ69NEDcaWI5wOL7/8F9+mNmXGGeT091kJOVF
SjQo20uIiBCYrvrAGL+YiN/uBKwSS50PYJfZAKDzcZUYtZRtXwx0LQbObtJoDyqtNTqAL5r23vk7
518CRyoKxrkrl/vHx3FwRyvbmNwU+WBqLm0EmCv5RjXhNkmUfVYH36apu2gxyqDHwLzA6dKu9IOZ
fHnCf/ZFWnP8RJcwmfzfIqgkTl1jUIuNpLeLbK6zrobqOjL3AgTiCAB2LMZVx+0SAX33heT/XQD0
2yTQB8zVSyerbc/v/pd3m+BdAd5AK/A6U+ErB8NBt4rLUmSrTtOuCjp1DTd9y5Xs1vT7Lwb/7TbE
i4bAZNjmzIn6TQPejvAvBocEbCqsawqlCU2j88XDOki7AFdp3xqlhTWB+v3P6/nTh3a59yJq0Wy0
SGcrTPRQJBRTkxs7ILloqvdR6q9ijBatyNiYRUEfRamtBJ0G1NeThz+P/llAx42XDmw6OIEtnLfK
JoQqtaAks3F7cW+arrWI5HiFiPu6o0xNV5Z4NtT6m1XfusFjoOPTKbs1tXhspuiIG5SO5r72NNIF
SffDS22pCcDMGidMIwWsWqaroZyuXavHtnwrQ1df14aL2l/DA0Lq+trp6ifbJCAz5741YT+HOqMi
k80w2PO9CYPdSGoP2ZATmbzKaroffHcrm2BtJN0Pra5uURw8u0nzJFUBus4Z3251W2FzujKSVuCp
VYuFzOJiScqfSKIY2cD1Lsd+EuJ/134LbHM3t3q/F1kJ9jqocnPzNowSflA+uOSE2wfsFV6Faqyi
0cJ6Iipv//wWjE8W36xZpjsa7ZVum2dfv0hNS7oDTaR4r2sIhJt7vEiVdVhTuySrvzDx51hidLqe
En9T9FR/ZSp2sczQaSn1U4PsGPqdc1AlvtlOpexEQ/JAU8VzNXEpVpriQodHE9BNQxq+5W7Qu1eR
qLaWnVxxX/oxyDmUlTosZkAVkfkcjAVQcLiHVP5oUne8LmdJaI1NI1Vlf7Gnf3bb4XqokwsxTFrS
342mfvnwm0BEYVLRxWtE2XMb6Xs6SDC/rL7BzyC124CsKaNL1Ry/SyfB29uybqTqH8MKQo1xqVfW
SMUgU774WZ9wITT6esF+UWexXG5jH/ejNB0EFq6C/QhhihfUxiX2szYmQwBxa+TcgWY+l31AMl0g
ztFZjXmPu6oD5mKVjf7blBgXIivuux4uz3gX8scxd58d79aWY2XLomUq1cTZ6HVP84mZ7ruuedLo
AVwM9+UIyt1MW3f558X2uwIENtQ80xb1NwOzsrMNBxJZUNot+V061TeZaBUvKoqK8qKNPWgUr5M+
frBSqh0dc66l3KKxVqQZVWsfmtS4j8xs8pBGfjHZn+yDGl1woPBmAaIGtOvjZBetVTYu/a2bFrVw
qvsbLSKg0AQbS6ix+NVdUIA7GmkqpB3oizmZP7APJ8+sB1Hx/JopdZy+Z9kXiHShEN2cFNmnLTY6
eG2uMDanK5BLEPeOxtrVpThmwvjWzIkBp/9CsjAP8KcfcPb0JdLpMFNJk1RJu6fTkXa4Fuc9Nv/M
X1ih2EEo/+KhfwttPj7zOY/FAS8d2mVCAEzBPiYZk+QcuEX9RaA9x9FnT+bqKMmhkJgmx9xZVrXC
pGLUQ8QYxUQ9ZfIpvEMLbX9Wwjz9+S3+drEiXNGRsCISBeHFJv1xBQ0pzs2SbOVmiGZXFvox9ca5
+8+NcXZrCPQBIpeLiiXmTpnSpsflbPXnIT55LzwGwaAg5kQZdnYYcFWibtIp+aZx1XuniF47aW5D
dVS/eP+fvhiSZXN8D7TCPZuujo7VQbUYJ7en+y6Ln1F6Xc58P0Ai/9Aj/W2os1mzzaArhUSTIlPs
66ekW/aOc1dmwd+fp2XK/jbOWQCp9KMx2CWPpJripNrGScnCr3Smn64yAQPOgGHjCv1s2trRqizX
n3VMNh5Dvr4lq/GPvBnuwy5nNkaO55oi6YwO2gkeo8SJgQrQ0s+x2RhfKLVu/7zWfgs85k9mjrQB
Wwoe6ewsUDs3T8naor+b0rdw7JYTqU8zPEDpzGzrtqyz4+R+Fe58uvBsNOYG4iHtN625VvkYa+GZ
DYNI3pYTXdjztcZIsXv76krx2VBcZgx4JcynPVNhf71RjKkOhCexWHiTe+kqHGqBhuwUulNcWF/c
4T7Zwt1ZVgl00Qb8Y59/t32TCrdQsXNK77NWO2Cee2NPwXUSfJGG/WyDMEnFYMg5Z5F+Uw9qVWEF
optFk9kxH5SXgqp1Zkdf3Ew+G4Z7AfBb8kO8q7O1QRNj5gR0TG4MG7piMXhlFXiWUX118H+2BtmD
NO7zVMRIR318R2U+sNnljFPjTe5UNP4wFjYFRdpfElOBCEsPgRphYcDwdUkS0/pJQb0zjY3eYmFf
kurV7EMvOjwVjS8+xfeT//z4ck0bjS4SVaC/Z1vKVDeT46cs1paeL3ySrECCrIdoK8VaoakGFSmI
R4Hwx6ITEYxa/TQ7AiuxoG0efU+KtYNDvjJbTDpeZoVcov7ct7G5GIxgn1OFV+xkWxmc9vQiOaZc
//kL/z2u4hP/9QHOQps6rIVTz3iroCPIo9pIS7G+MfXXwSDENvQ5D78y9Wrz53Hneflt3gSZE9Ug
O4XW9uNbVfSshTHPl2eEmCxiYKyA11C45Q3Fm41k/s+jfbZWKWr9x2hnB0w2AneSMaOZrc6nTSKq
xTrPuv3zKJ8/k8FtgMolqcOzlZqHSVM7A1M5COytoUcNaoiB2pGKiFdY9hdL77O9i1LWf4x2tp90
iHViWTCaEG8jXdi2MW6Ech/qXzzV53NH7KvPSRcwMx/flN/RbphJ7gOOMq6U/KS6BVWN8h96mr+N
cvYdpd2k1ral5xtdeyJ3sDABwXO/Wmnmf/Jxzta7JFHejdhe0htSIPJ5SfUnUepfrLdPVwJXQ4O+
B5WsyFm4zqHtdOzxc0BTb5T+zcAmsFBo3cV+E7/LLzb8T1fC30Y7ZzFB9Ijaume0wKxXQ+Cix4K9
6uiscueL1/T5gxEPqBp8c2p9HxeDVarSUK2R7c54akOqUw/h/fwtYXH7xRR+uuzmyOPfRjpbENAx
HbWjARt7Nn0Z9XunaJcoKb94nk+nDoAo8TSHMqXLj89T50bk5y2roSlO8/lCFXFllPdhnf1DA5nC
4ayEsX4ubw/M0c4tm9M/DXCxKbBaDOibxqTDzL64gvz+imA7azRuzAkTMuxnO2sdk8ujLpJvfMVe
z0zuGrZ4Q5LBX1Z2/ncHiAwGfYxaifEOyPw4f50uQ63V2VjnwZCy3Hep3IQ4fClYyWTGUa8POcDi
P++zvy8NBqUTx1JVEsEQZD4OmkxuStGRzFWRTCvVfoDWe5nV/RcL8JM+HIYRnE6WSgzMVevjMK6G
ONPOeGX2YhDNKivQPgGgjr6rR6QYvrsbCDEwUQMOXn8BQ/j0CendoMSiqqxN/ePQJUwxDA/5zBpl
xoOSdQahlPXD6h+YSItBSGs40DXO9sLeLJQgQBuBqTLCJzpSJ5o0FejKfx7m05kUFPFcg24eCKpn
M5kkuu/6XcphrzeIbOjCVUgOTzdFhYngRu3C5UQGyX5TH4ry739EDZwJWxUcFfJaZ0PHepEmYTxm
BMOgxQvlyJsGbJx/sQXrc7T7MZ7RyDUJYm7OZCBU8xv9JUWpTqZSR4mTbcogU9EwmV7aSXqqh+JK
UZEIQKS5MKcJa8iKboJEUJgyoxrDEYluW4/1294gA9tE00tkkN1OnCvDbR7Smnmpza+4Mr/vevxY
Ik8X9SuUxvPEZZB3adS42AG2sX5jnkwhl/TTXet+9MWdZ57d81mxiPBotDep455vrzRep0ZqGxlI
atT1juCBI0V8caL/fkHQhIb2A5QHRQrCyY9T3zgxlIVmyja6O/KVPoylQFbxPVMRlI7lSkdlkeOX
+ec1Pf9Pz57sw6BnBwfpFtR+aGC4gwPMp2pgiB4BJ5oKriFuGS2ron7685CfbOyAnvhWWc/kaM9r
jUjuVL2zOoaUlYddyMYX0ybM6X3GSznGCO7Pw33CztDgd3COWFQ2yZqchbOjW4d9pWbZpp8ybNXs
NfKPhQruW0zlCpKYZ+PPMI7bFgNVJfjq3vfZ0/46+tkW2FoymWgGg5Ju9J6MkMl3wyoi6xlAO0gy
66/7xN9lnvP/8rz5YIxzEb3w6oq35twZ58OfugN8UWTnf2T+NS8F5LQowE38n9//dfCzWP5ofnz4
G8ADUTOeSHKONz/rNm3+3UBm/pP/v//yv/x8/7/cjfLnf/uvL0WbN/P/LYiK/FcjHMEn+wfznP/5
l//zr//9X//HX/5F+cv/wkPnf//lX87/43930dH/SZBTRfQOhk+3qdP8zUXH/qc5iyRI5ZB4/dVE
R/sniKWAl2HAzR+wy39TA9IOcaTBXofoGTDw3F9gczL9+xRc//UrZPaYTCbv3/7+V3Obd/zfrx8r
CRfyV4JeDtrTSIqcxZJKNrUq5rHJWqkL96jgDtll2oGD92gAZLBQiK/IPPaLKHfCY2TgFlFX1l2o
1MiExv7CxxV6p9vlta7Aajaili1mQs7lSAe9xGkQDpJeSJE5MIRDrjpXdGsqj/brLzP/yVNoaKfP
Nh0LjM0cFZD205me8xoIF+a0Dks832SvroQfJJ6KRHsJ8tzfDr1+netU4oNA24QghzCdxfG+BNS4
or70GKud2DRdtUgl+ipA8Htk0LStDJq7rOENerqeviW6QrM+rnwWjfAeho0Cl0b34LrRoxJH2lLN
7dU0Bt1FFk7HuKiTrWGJgxoAo88IaQknFjGh2VXUVsLD7hwpQQV4rk0dD42/jqy+TTYOCAOEgM9R
Ur2VonkJoZzQqhG8Uk1+bMEHr8IehUYxJPJmDMcrJ9VOthEoV4jDKCw7xbNJrf+R1qtv4tGla/OH
MinbaAbJxAHNX4EO3U7HXLJsnfJIysSrrGcjsQx4hihhL0qClLUIRhSs2oQdKqzFqDTucVxn5Bjh
TzvF68AyD6PvVojcsGYO0SK5CfI1G7+/mmMmwbrRC3t740bRpshFsi3L6W6w4L2bOe4HTtdh7pat
rNoFbBGg4nFr2n24AaC7yKYFKuho3cWYkBtYcTfOFC0xMIUSOFg/KhXWQKGHVJ2TF3O2b3RQt5EQ
4udc2L2jrcq+eYBX5TnumNwQZDec5D6inEgXB4grk2crAfGDf+0PAhQHSgRvcDEBDLDPW/aTuysk
GmJHgVOiAy+gmCSvxNSiih77ZtOG1RLn5WPtJ99qOzsSZPu23h2tXlHRHj0gE2iZX7oG1cw00U4a
MQgHVJRdRmmsp/sQc/MCRJEZxitXK8e1b4SzMSePYDaBp6R00/k+qa+uMU7+VDzhbjqBEHLSCys2
t0qSX3OrcD1DgRzlIOjGkKNcalnb7qIMsVrQA+MJOzXbC5HgXpAjEfejfR2b0xGmO02GWtZdRWgF
oJ1QpseQeLblRBqYVBwhstkUnVE+WY26htQdL0VOQ7kRdnh3Z0AvkwwL6olcXmwVP3s9+5aQGL5v
3kQYon40ro1C80affos2C+I1+iRW26gWKztPcSdxIh+ndC3L9xgSdtxPii7ft+0MIsbmfuxdLGyK
AZ/7ZnAnr0r7emVU4i3S/PBQqtpG2Botsr2zHLX9SE/cRS1x+a2qwN7l9QqKyBXd2djojcaxmKIn
Du6LUrPuI3rHoBJ9t3RA6ooXd5jH58YdLi4XozXnhnZ9d6imMPJaYbWo5swLyBzlohlANQyju7bb
6t7PzR/4HH6rZf5KPD2bTpzquNtGjfao6/K6butvQUMrJfIEPBb9HT31mhertbU1Uga2me0Kq9S+
7Ld9O/EZuF1PMdhZjdaMR1h2acUacE9qykuCglq20K/MpLngQD8NUVJ6HAcbW492TTHi9a6A1zOL
g+pmOMMP+gNpfEHvan1TT+3oaXn+YtN23RReV+b3Vaac+uE79Raom8JYY/e4L2y0ibnvtQap35Sb
EDm52PY0rbgpEB7bk7Y1A77CIQc2VKAQUsdWeCoXP8/PHgP4bMhSnZcgwzm531S+BIyjP5EzWACE
6XFBUWFfQaacXPvayiwUqRXkurbcDql2yMoYeYL5vevlVYYvZ1jLBv/VeDNzZCYf+nqdxM3Wtuq7
QbFRZHu0D2yKVi08i/0HyXF/zGEfSHaMdZHK51n8EuoVTcyj/dwPfrLgePIA9GDQ5pjPatV/t23r
pcjig12Be6kLnXYRK0GwJircJVQdNb+4Vvz2EhyOXBelLUE41U+liqVmSdV+hbUy7UXsQhAXjUOQ
dOUWf28HgehmMmVwp9f5jZI57moCR+K9n4xEkcYO/BQkRsdK1jGkF8CeWKmYWDOnEf5MHSSaBdY5
wzakO48/htFUkCjBupDpoSiaiRH77hYJgMMWVLtH2LCY2wwhZ2oQenLEuafL7EVUtDaqOpntgpB6
p0IP4Xdka4+NolW3BZgIkDFsJJUyvSbxyG4KBeg2Gnxrg8ensp1sszjpSa8AGvcBkNdBgFpD22dx
mpwS3JSDWg47R8WW0uZpyHqGV/mEa/U48DnKKNhqrkHXXXMnHe2aj8k4IofcTWI0rrMgpC9baifp
tNWyZWcHTtUZ+6ASyiw2NR5sOjbB/0d7A/HaDFA7hr7SQMVycAUiOsGEKZ/lyZD+O+DbS9w++ytT
Ni2XQaw3ggq7TWXKxou2k8YywsIT8E3UrcAqjVcCIOaaNdxdpKjgoRLALtFaknLoX+OFBpHtJkgC
diep4W6Ahp+KjdrdyFSd9plaQ6KyaTiZkkLZ0yx+2YL0uMm1imxvqtzRGrWben+6H/0JmSESx8vB
xIaoDmjNrdNrBbLZddQb+CPRSLvVUDBTX4+umq4IrmOge7afaTe2xi479JOy8uPXySnUU0Rn7Y1q
EgxU8WpQQn9p0pN+lZXj5JUkX1Z9GYbgRqIbPYjClaFG/dKutOqE6B/hfY7vj52dzHQyD/mUSNaV
U1xlU1Z5XKA2XWVW96oMlgoOXKYska+bTrOr+hDOmx9bM4UJUXp9ShHFgjM/VOW3XPbRLiv5vMkM
cgBEtbNqhn5dJI7P6Zr4ZEiSlW53d0oPSquSlyxUZ6Wk1EF9GrGmgrZxtUswKG1gKDUO9BHZHZtQ
AfjT0EqjzpfR1gkhGPm31Zhvw8ndxlmMmzBatoV9aZX10QrUlWIl27A1+J8hEceZPls6zoXmRLNu
nLBjLJ7Q1Kx76DtuiepdtOOGZ2oX0nB3Am8P3hlmXoG4FkO8K+0a19wCeb3eDUha0orz136u9fYY
y+ki0LVnRxJNuvI1z0sudh2q5aQs9toAPSEWzTpXU6KrToX1ocPmCNtX3LiBlcHzW/oO8MFQiUhr
gJfzrBLWI3EOJODYsxr9ojHT+xYbq8mPb7UkhxCjE4q0TQ8Ow+Sy7E8m4nB7FUTBqtWqS02atDYP
NBh1IAFL481MMLaStk2nCwYArNG7MuwIHZ1+WQ3dXRPFW3PCR6kacObB+Azt9caJa3SzAkCZQpI1
obNxoWK4GzTuTWNGt5mMdXByEfQvhYba3tjrobNTzBz/b1V99bv6NaFIgBEdJkNmHl+Mmv1DWhK3
Xr3BZIB28ENZf58MHLfiqyH/mfntqWpBBEAu+AZs8OjEybYIKmwrg3HdCskZY8UvNioqcEdgCeBX
tMWo4cNdrVpZ3Kemny0yNX7A3eyk1f22GssH2sgyQDZir43BD/um1AqY5REezVHj/8i74XbAjqus
7nWJIQKpFh50uOO6cwU65IqvtokCFPDmhajb67jnCEyCuPGiCd81K2KDCLZuotQImWDpDUOnLzr5
oNZRtAoLA3cqPz7J+KpTy/vJdjdtys/NSw09SaRrC/T2W00BUxFh4kcrJgUb/LqBFjUbbomEXgnB
chKrJ1mT6s7D7J4KHPFBB/C7b8Ybix6MmCTDrnPXZSXWQqmwHtKmvWHWeyK8aEmWGyamzy+hRcXY
S9ddCTt58/3a9HRq2jTm6R4IkL6C2jNlPwolUhc5vY5RPsodG6CmW+thXk44lcsZ/vIylin1/QC7
BM25M8Zhuo4STv1M4XJSdfHkqSUGvSMIDb/VlPVQH1XKX6e+C1TAEw4WJr5vHJqOI9rPKuehMbpg
VftxtDQLYzv12UqzZeG5uVseE1VtT1qRXmDQtxh9aT6mQWHtRrrkl23dGo+JMm2yLH+gBUpe9HnX
XEthPBTglAv/IU204AKNFeYG89/6va+t8Gpa21m4C8HweE1Oq7+XDS0W7uZwmbmAQkTpn3zYdns3
ayJggYp7cifIAm2SjxuVIt6atFK5rLgDnACU8xfCYa+oI7Hp9fGnZfmI8cfgGNh6e6H05uXInu2M
fXlbdT/TFiCHq1GcDdvr3g7qW/z18jv3BgXfK74ryeWYuMo32ynvdLtAvpQ4D0GJdR78Ev6SxT/z
NEdj1UfxTUBTJq+2MLcia+Ob93/WhcbSSSf80Kh2R6YZr42oUZeub27d2JCXVODZUNDxG+m07Ub3
wSpEsw38Cb5P4Vzhv3DqTPelzmi4Ab/4JHOVI3KyNsEEpQt4mPpkJY62oG7aXuqEvNXYUwIM8dui
fZoLapQfpVV3nj1o6a6cun5p1Ii2qseiL62LvgJ3pPfKQ5m0uAd1ksuGAewDNLalHkFEDGuts+VS
KrHmvUdHNPKzEWeJeUj0mNNZDJejmVL1AfuT+/WNwjKiE4BPPGls45aI17L6aGNqtsEa9fLM7HY1
XaErnDPvYrkqsiTClCu7tNNmuB595EpI0fxlOcb98v0/zXOZL+P2TcfcjnPspqizaKPairFT9fyC
But2/R6tRWbb7Xjptq+/8N1Fi0mm1rpuw24dgHxyYCmNSU43v46qQ0uGE3snpjIgmNZjakKOsSdc
B+PEzu6M6D4Jhk2Xx9mFn2sEj9CrPR+G4Gspc3uh1IBaKzOsD0mnLXJWT56pJybDWSo1qQwjHJJ1
Yo0gGMGKbzrFglHbO2JhBJpxWZnqlarpV+6cgmmGYra9rABC2cGFBmrSp0Mh0Te1qVgABmW+bTF7
4WJr2CsrhbrYxdojRTL+RK5XM8jR3TjwWKFDZM+5rF6LUsCa51Oc76uZ7QDB7dzpsmEWBwkjs46C
q1m0Cp0iY5R43RrmtB/bAH3aeJ0G7nWnd93BN/1hPZW8WUzi3l99P+bZohNyXDpl9ZpPkVxnIWSt
IdGyZdRgPaj52LtG7AATEv5128yEFcmz//U9GgQD2WAnGK33ISiF1osALMKZmWCGKvg7OXDcgsq+
fv/HeFRjLzkpJw1JKi3PrC/HpYtO6xAixb4cllEq+o0cQa5oFUKtTPdEbMdry8jfsH5MvXyyai8Y
cIXys+FSn1IXQ4zypQZ+uFSVu0rcCSJwLyhdriUpUFEjKMO/rrnadAScHnuBbAQjdbWBQqU46Uq2
zrCy5NRs+xRCMKECuadyCG/7KuJgHclLZWF3jwqUEKFMH02YwDdqKpZRbPrLPImaQzyawJa00r7o
ynEfKlNJ3bmBojt1/rU9Xw2GLH8hHQlelSaLDZyPTvXrKxexNAIBc5rf187uCrSHKVdqbBnuZRHa
+15Ltx1BOs4M+j6H4fg4ptW2boR2N7pF72k2Oq1eQBHKkG1prWpc2u+fpo01TRYitcqq2Ny9bwlZ
qKPw9cGoNE16a2Vvpe86x/ePnB7OY2VkyTEmMSZIK1+XpvsgK9Jmimxvcd2D7iKguVZDBve3D7uL
YUJxGhnoDF2zQVMXa9ZOUfKf779f+Fp9UiKxyrLHYuDOE9lRu9DM9tYOXeXYzt9ORjstiFS2pWJw
TW/wQ36nqDyl0Lg6K4NyANCD/WSVaIvInfB66JV9VYhVgQDhIjbUdaQ08XGwboNy6XSGsataB6/U
ajJIAzGJ1FWe03rYJwPGgbqo3Cu2cNhzcWseCuU2ARy2stW625dwnzrbrLe9k3LblicDINJB9cfX
pjHVowxWXDzwk0wTh979Qm4avHI9vQ5umlKNNmKybrFJzrbDvPE60zJTUm0HnPPlfe5ZZw/1qBun
dCrn2xnqN4Dj13rZc/kEeekDbUyHIcJ+e7wMXO0NKHMBhpAnQLljbFUlR4lr1/auBGmCM15xkSrp
RiWIPhnTtMpz5CcctCtdo9Is0qm59IfkDnZ8hgXT2ALck/EqKilQtDOHOWgCvHIHEIuVPnldCqw2
btxrLtDcRDD3BGEE64192wyLg+OEXNdEAxfWD0wvctu59WCmOgS2f6PX6gJTL1To6AeXcebvEodY
tOnL7EWau1n6H/rx0VUrbYH2riYdww5vlMDAREySrEyf6d2VV6hZcBAIgGIM/XgoZROS/DU6LE0F
Gb55lyDAkk9JZ+K3LvAKsyIXSM5bWhnqMRHBY5k2KIuDKD7IDjtdeywKT8VvyAtTPMbyvi+8vkkw
hRqMH4af1lcBMMCm0oOjMapbLGirk47FnFSG6/d9PW3sVaWm04ZDRgLAjzpgO33jvb/Q9y9GIa6O
++RGrXx3M3ZxujHU+Juhkp+E3UufHxIzjXNoKeePTLTuMXDNBKISASl5V3M3RcOVSGrWQdee8hkO
UcbQbNycc9C3xFILlZwUWGJveh8MpAH0cpflAQ7BkVHRDxS2K5GijrfCqMasTqzCRg0lyUuDm2+k
gkFwYoDH8zLK2m426B5G1Af5lhwhiOk4pySgZc8OXKeVlrZApZJePuj23ldH4ExNHd/2z4YJ/bTN
7fDON35oDdTaIdZq6O3mk91LHOo5SBdDOG598l1s7CxwNJPsX4hrNl0gn5Op0y6cOTzuUlKxLvmX
eT/SJxudOHf/v86o0vbUBWZszntIgWqth3nluIvBoelODlhsvT+Ik6bhho/zSrPQW4XNQD7V1asV
J1OwRKCt7RHmk3ihaHAoFRJvESyU25L1z/Ir5B6+cb5TmEnYMlVx2ShpucZV2iRTp+wGaHeHzE5h
MqWVRWNtz/XQF/qbyLPhosyd/qIANLSesq71Ostst0nQGuivjE2KX8yVwl5xo8jqIiHViOisP1bB
fMPneu/FlapvWUa8n6h+8JN6uHN3/rxnBaZ2XcKQDR3/MrTZTEjIXEW6be/HYLoBI7p+D14GuNdc
1NsDOX9jqcqww0l4rE5sCTs/0Ntr6OSBNNR7Umbg4ildLUTa+4sUTtFL0v+cKlgGUSnVa6DKYOxd
5T6RGDR6uNkWN+EIBk1DCLdNVfk9mCGPSjcAiwZo1+FAsaizadq/H/jQhjaxFoUX0bMBP+lyqh1C
HVtJFwq9oftcJTvjtjKGGajk65RU/N41iAyw2QE24iN8GlTPF5hphj75f0sb07UWuTM1rc8vQRsn
WqkdwZG+pqgjAKhgXRuFWLv8X+bOJDlyJVvPe9EcZWgc3UAaRN8yGMGeExiZTKLvHXAAoyfTErQR
DTSV1nBrR/rA92RWdqv0Spppwps3jWkkgwH3c/5Wtnwv871hkYWwdaNsk5FQmDUtRfdN4yxJMyhX
oomeG1xlqXYuY6O6Sq16zCkKwnGo6FceaR2vUoMvomz8YJXEy9xyWYPXRcdCxM1Ott3lZ/Ckeb49
QqAwCZDo3zvaeyuLuxJMmeBU3uZFFPonfx4eNZE0e/oTYQC06jnxJkgXepT2cZrstGGsfyUZ1zpZ
PScw/uCprHKc4VF+00qWNwut3WilwSvgO4g+catW3zh3WquuBZhUDrx/nKbhFz43bR/PuYoOOZcX
TlXmjZAg3qg27CP3brOopzzatbaYnXbOtI+FdK9JlQImohDvrZfebyRBkelXqKBnWkKolj8jhuGH
1pNd88UAAO5/MFSpFXs/JlZXU4XPfmy4hM9XKzcloB2NTr92g+KW++qkET6xybvhYhCLaAd1+PJz
NMu6AjOxwvyE4m/Oz27nKJx1bbrtWTMrUqSJ2Wv6Ib6IWgz3w0AGPW4HRBGJuzCtTJzhE3pw8URf
JaNRLusqOfx8Z5UdimdftQ+hCu9DQM1jnJDO6KVr0ZHO+DMqpT7pZsIPz3Ij5veKeId7Ow3thO+d
ZH2DHMlj6kOGTG5V3ed9esgcK79XKbyXjGizrkW2xa0w3MuY5qTWhnnJ69rGqa3HXKTVFlj5nE/y
K3WmWZ3LKqRK4us1fGZFjgqgjFld2+LIpmdtMo33JVkgqMy6dKGCY5c2+N0F6L6t9AkWcNQWwqDX
YsqiauepZ0cnWHeBdmdddm25UZlv71qXpneKlcKRcH6jOf0M7y5E92bwaHFXIeracVqZQX5s2shi
K2y/aZIwd51wb7Fo6n1NcORKxHaPrYh6u6AJjq6pr1XceRsDUJCyy/ap1YAzOD6gQednTTPKaAVL
GQA3OOH2Z4aHxNNBUKpuOo2OJGA2icgy0bK10xv2s8W+vBpy2ew6+x00x34qZ26iScHVyEGv9z3L
0DajLmLvMex1Xjjs/TztzkKvBUHNPARt2j+w7Vt7o1ZXQUumlvnVm7JZ43uCBFVN6ltMgcGauz7a
4Tav8OG+/oy4kQSQ7cc7q+rrZWnaPC7zb6dUJOUUS9426Fv/mcjv7xRVLqqeWU6F43OOgfqzMWwK
EZSlPdXyxlwWNhjDfQNtYDvxNXJGe/Uzi4aWf0lxQhCzR+p3MV/I/TzE/HyP+rymmVoTbgf4K9BI
6+BMx7GS+Y3iqn9Vy/w/6Uf+sejjbzUf/+n/Tj3yfxKi/H+oH0GH9Dcyhlmf8m+6k7uPHN3JH//1
j//5x//447//9b/89V/++G9//c9/qx75+af/Wz5i/QX9oYuIC5cluN6sElG/W/kf/wOl1H+ZdRto
ZsGQbAqiUAIVZTOrRAz3L0wuDhJhYp1sV58V9/8mIDHMv6CQwCaKYN1HMYG25E+KkX9PQSL+TmNm
Yr7H5GvaniVQzP3J7IJRqcui1HE2JOVuO8m5iMTLJI1eDdt28HdF6GN9jwE/XGj98hQEzbH3g53I
j6RwXqQOktqll86IL3E8Pkc5sSnYKnsy9WsOGrrtQRRNL7knV2MdTvFLp/o3+IWb5RSLIOsgfoP3
ypjehE/dZtp8kmGzdZtpPXXFpjXbhVE8xyTikea7Lijzo+XjijRhnZOKL6PfzfBP4hC8v3tByEUh
HQwps8AfZv3Z9xK7rTKl6Dm8xoaY9sbNThN4x0InWTzUza8wIAzIVuI2Sj08TzOYpNt1QpZ7e8dS
61J5EcYP3IHIaPvyEhXN88CJ/Zbo9ls2lTY4egbNrsmIEgAKOEZbmls96nmAdePiBkO2a+zQXaSi
bm5GugkJpD1YEZXexreVjz0BfcZ9xsR7NGOxHI1WHGC5UWiI4NCk43BXlDHaxwMxplFUafvA6eMl
90qybZjwFkVfsBGnyloVPtVzGXkzVYLCgqC8aDWKQGDbIc87BPY66g09TrJzjFvuxDG4gwYlH+j+
2SrmYiTC3PleTsg/5tlC+odat6ZD0DZoBOtq002iuXMHp98HCfD56Pb0RoAhLrsszC+TMX2wiXgn
0xmrNbRgyu7UG5e+n77sQXu3nMCAqpWv4atf2Iws9UkTotn/zTP7D6RHYpb6/a2ACvXUrICm+BWx
KBkkf1K3kjNg5eRtBBsnJiVhSN/LCP0f8esMfjrk9ACqNZb1sGzNkkYvUm7SJH/34a5lpqqbX5LA
VRAVNOkqPPqF9pBn7hNzd3sfgaqxsgAUwo3+7uc/kCIm7wySI0azJeJI6WJt5KhUXAYzil+cWxyE
2rYb0YS0plxXEUMrrYTaovYocmkJssVClW4FfWMrOcc/OwWx8f/+K/IPfF+ofZFFzpkc/OfPXp/I
q81e9yGatCTk6VRhuyqIntpqNjG1Hjb0gUlv2/ujPCHNcBamL34R8BDf1Qu1Seh2h+dHE6MV1KhU
YzXrMKJ1b5vti4ikceqEcQfB8NRoIKpBnpNf7f3yRj042A3vZKepVv/kB4I6+PMvWVj4sGePO5Y+
+sr/dMbRNInkvgmtTR6yX1vpg0yjfBvH9cXhbbid0AAdDQakigmPP+ZTSTyeOwzrIQ7EMU+87BAx
hHJ0ywNdUOS/2Qn5zHQdrRMccoTNj3sHbN4N5UWXimKPEcYK2/06Lv2r0Mxyl4X6rovGEknOxTXD
B0U/zyKCFMZk2N+S4Jt9QFuYWfaoT/3WN+SezTRZV6SgFK1+k/QoleYTer5NAdF2SLKnYITPHIwY
tmEgVb+Ku22tEo8sJ5gGqyFGLklILiXyK5y8T91xHyr6W5bVUDpEDg8PUaKemrh2wAeCx975qnI2
bKN9RSqzijrS7OKAcyJ7TFz33Kkkhtwentrfkw2t5hAcFRPpsmiktaSKHFY4V8UungGAepkW4YlX
L1lEk5hgiaPP0KvLZYt2a+XzRhn0/jNiToWKT5ZIzK6talOS+uV9FwVnLxbGzpMxtHTcUPclPnRy
iYc+VnugCtKT4eRqp6JrfSjKRQLfeY9Nc0yG1zruzM8goTuKHfuzqZPvvnQ/nMBfg2vGgPwXJiQy
xgkeH12rv6RtzT6hf1BruypKN1zk5hgvhArNOVkqXlqpd7Ls0iKrV+pL3Roeq576sShr3yuwZxL6
UH5rkNVaZUKTyU9byGKfe5NkVyGgk/6HZA6PN5CBiCZ+EKxEPY/4UU1NvepMUoz1SsLWkrq/7pPQ
O9V6G4DNwUhbUbg0pz5fZBzasCzNUUz6h2yjB/pTmgOQgXVP45Lc9IN+xgZw1UNQ0MkxDwEFCr1J
PGOgpuVgaq9tb9x6s0SdYomVbO2tEFp+Gx1AjkC/5NFVH1oaotlWvZoVJq+JXZG0vkZZne3Hzjp7
6V4VYJ/8rSLWe4BQsIntS3l/6CGxi578knGN/FGnli0hLLCzA+pUHc094vTPN12PEKSZNP6xlMmK
OfZao98nCwECOYmTp0RmX4XlkKwc2sY+kPV3kIebsWqtZbUvm+DV1pVFu9srChlAPjc+OCb1QlaR
w1Ba+oo0bhv44rNv4F7GkUVVp6ybLpMR9bpXu8vCD9h8Z6SBVBykSOEmH6F9/fRz7LVNYxHqPEn/
g6KLK0KsYyCLeJO7b0aaQZzJcT3LMin3KvUd8f7LOiq54DCUTJF+pdhpwMhC6VVbLqgg9M/2fFDa
2a8iZslumyzhb5KNR9DFQrXNuI4NhRk08KMFfJsLn0HwTkuTRjZdBSWWa8cH5Mure4M1ZunY4qF3
S7ocBz3bax2/enfsDgr3BG+gcKOr5qE2Wp/p31j3dXMI011uyPhIGL1Ds04Nq2GKrxjDJjIo47Uv
UgevI93hYfLiFs29oUwPJRj22LRM3VUTNbT3PFEFxn43ju9NMF7T0n1Cw3nx3P4umkA1CVt8s4Ps
Y1DRIat9IFdXdzdJi70DGU1T0F7T9Ea3i30tWFnU8yx9WztrgdizylZbPSXSrwnDs8sktgmqGLkW
YaSdbdYbd+arrCF8E2gqUit+D02NhMQ+3deWrHblpD9JM9HuUmndi8JxFlQ1rEU+LoVHFBoYBYLa
FqmGm5ew3Tpp20XY3Qsf/WFmBYdqyq21HwT5Rq8quTGZtBZ9ASLlWa2OZIC8dA+RcAELVztBtCq6
Si60TLwDODtCvpgd33qddF+RPd1sUwuXJKW8G2qghlEnwNumoiqixTaKE4gDW5ecDQUFEP3EDFeZ
q3GW9gyEDRLncTBHxLFlSC/4UNBugwhj4WvobBVhMFCfoJTxVYvcL+lQAF3ncu2TaU2W5bzjwZoX
i0TP/UXb8osmbPwQWJSBBFpOP7zUz0Hs7K2ib5Bcwfl1Mvn2vWab2uWvDOP5suskI+akP6SDvNfg
QbbNRB2E3iN+RUCFtDnp1iqQW2H6aCMSl3C+IHrWlf0akWO0MEboiEZ3P8KCoOrS/5wGodDKGGhl
8gjtTka8KWU3j9nAQ+jzCiojQK3pfLWVeUzJMEr8/hYWdN3gkOdZbWpqtIL4agvFKDQl+8qeiMo0
rLOWvhe0llG3aZOqtSIyXpFFsjBBA9GAL4PwrM3Nf9hVv7VuoM4jW/UGeOLEcTvpPhUCMCi5PEPu
faZqloLYJr0ifIbJQRvalVg2KrU3DKMru+vfmnjdh6F5cKLoGpaSqKhoS1SYWqSd9TQ4J2Xx8JUC
9z3G8n4jK+tTWNnj7LrNZ0esO1c5lqfe1ijrK9SFzAcuBAEB6RYpTy1xUuYXWlpy+O3w5JjdRxOO
KNnD7yY+YrpZqGHV8liCCHiIV1KkJZbs+EXTclOj9mAnGkb9qXYJryZB4CGTPYei038llEFe+4SS
idynRouU197Qn3xAxOXUmdFSld9DZiqEvIqL0+k4e2eZNpH0ZNvm4Fykg1Hudqid9MsuUD4l+UM7
7iy3/nTrBKY4PhRmx3RsRWKlpzvNdV6Cb38iln6UdORNHvpuXy++da3ZjyVhsZJPXTvAyloZnYas
oiTLRLftlgnBdqlEP8F7zorDm2blNFBSBeA6zGVOtGyHtlwHNCGwKG36trFXVtqc/fAXQXhvgzTz
de6DyDY6GWrFUK+oblZbsvK/nSL5YA1fRjzISxuxo1mlG792BbnFhOwWYXFrvWTluXwL7virHDeV
5q9lURP6RdRn7ijqoMuXGVNKczhRMQZnV49e6qZg5HvxE7IguAjLhQIbTxEjiVruLOL31yBl3MAm
14BJchZ6nmiF0SFZhU73Ehvjs1sbRH3HI8IweTAEMrsZGLs3uvigI8hfkb6t0IM7lIi1zrv0+D+v
15qNHk+PINErkzK82aWEjkrObZ7+UZpjRC7jQdPv9KbxmRRLYtQ5L7uEskalpexswlhSEbrnGro5
zvQ7SeN4k9TdTmkwsaI5DmaPmllmybLB7rpmuf3QYgSZRGM81ikVLGEb7ls7WBod8HnV6E+6ouit
LboXwos5vgwDYYhrXsbspUMgaoZ1t0XZdHMVyPI4DrzVy5tHcYZRdGcnhah3fIYb6aNnYKnaI+/f
pfH46bv2vV9PJWosRPC26Z7NlvRpH2TTLMikL+oQaNm1V73L0dJ43Cq1Vu3mX9jgFRenNL9J4dsb
xL2uVd4Yy6D5ZRGsuEvIbNTKYdjYenIrAnUcOlr/YnrdlipW4NNyGyEDNRp3KYzR2ngpkeyGl9Mn
U4AJi/hxyrWVM5m3NrHvS9la20RYK1V1gLYU7e7ykK3QMc91TJmLXrnPTjiteejSPlhrKdAel8W8
BxVU5BlHq4jYO+qAUUy+e2G7mdqkWPYVCRFWbH3mJmG+TRYQu5wW7xWuFJDWhHZMoqNhSUbd+bD1
wlt7rqD7IsGsk1E0iXIwUNop1/oXXfGoewOyvMAdHjAgHAMi7qK4WcZGfYjd7Ekr2y/Wpac6dEYy
42nEi8JFta2b/CWNIubPkfNtMBbS5bIza/O+as2zKkXFzUNEmWGlxUrQbrXoBnlHzPmnWfGD5wNS
gDxuftPR1KNui9332GQ+MDZeVf/uW3LJE4f7UOURv/y0WzRtc2+32nfmGO9TlBwM5KuhKl67CcGd
6dRs//jhjPo1Fek3Uq0GULg9SeamuOXyk0H8m66m54y1j6ddYRSMvvIwYysmqMSaifvMOyd4TIro
tUjag0giwWuSb1IpfxEBt3C1/G6EDl34DdVRYdfBMosJZd8OrBrFno+f1+69D8sdT0kRX4pcXsG4
HsrkPaQumjbU8QG24SD6u1zE725nvU9+t3X87suJDPif4DX22HAybZOT/pThpRxa8ZG5xe+BHzGv
m8sI4rLOdYY2EmIORU0HFt2iCIZCG/KqTbZtYFC5m9lXrxI6zZnTHR2cNMzZUizx0R5Hkmo2Mu/D
jRHRL5Pmh9YjjIXikbOOUn5h1c19nrd7g1llgbj7E6Fas828Z6Y1l467cDtWIS2win+MV+VzSMu1
kSK5HRDi9dzKS02ad2PM/YDOBe0J54liBabtcNVMZYPfJ+X9bcglMW6nOKIbV0b8+vuio3cMVjEA
2BFIUj2DWsLQqrDKVG670mT8zfr3QdNZy7mVnmoD31Hqu3cuWj6gymiZj+l9qkEFwkkyXCYb6bJU
qbx6KrVhb5lMmaY5Ptq5ht0iVd+lOzx3efTC3n3qjblq3tBvlgSEccwSJ2v86KXlw2DZWy/HGlJa
6pCUkYeiTfgUtlM5Z4+Cgb0G/UqMbZox89f1MCIboRO6a0YIqxBtl/OZxxgxjL58rcf06mM6Xq9I
+UCfH5FPSZlXIt1VoauPnxe9dxtUMi1DCYmTpuxWtkflS5M5v2LhPHdjjzl9rnNgM0OZTI6625Gx
YnJ40oxxKB3MDGb2PJQNIlrNvjMdudAJQWALia95gkiYavVVk5l7TwqqzswYIUJ0LDH8LfKKpyDP
BSXD3POhdQfzBrBhHkagOZY8i58iTx4nx7n3zfQSmHSquTx0ED+s4wlKMDJ+2r64VNjWlr7xXJbR
LZ9QIpbCWKMJ27V1sucxvQBif6YalpdxuiE2u4Qi33v8CqCIj3ku1abzB28Roq8267M0HtKxpHgv
MD5LbFFTgsDc0dnYCj/OoIaKK7YxDnuahsY0vRYPbu0sJ0MBfQpke+VwmL8eEhd0/cFNFeFnE8W7
KrTJCNHKZcaSp4Xxd28mxWokz5vxBGej6WQ7RaTssi6+2oYMILNqSlrv4p3PMp17OCViuE70aTLI
931V9AdO2lOeTJ99VsZLrqWH0qa1EyPgFTbvuasp1TXMekWI8oPp2p+GaFf43NMJWbAvA23pjvG3
NtFOPnXJIh7KX0kavZlqekzUUO5ym+sCZW5Hx1gQBPgvTOw6+R327CcC3e6y/ENatGj5XvRdhyi/
PY+KhnTvUulkhywY8Sheoml4DYYnUv8o89Wy69S1zDyzASzHxWZvVCtPg+ccUhVyBXswXPrv0qy+
yTZhk+nUCQT7jQs/WVSJwOlWzL6yQDKyyS01pDx9JX9NQNnJFDEaAt4zERKrRZQGv3s7hWdHQysT
dU1y88Ea4gEF8GCuTXvTOuLTicuQcALzFMVctbXbXscJaHVkZfGQ5ceF9VkW1UG16ExF/2yY5i9c
Ixz7RXqIX36+tJYNh2ysKD+3xoOfqLe0QaITMQ8Mn31h8CAXEfbI/p5CVcizbnyWngUqxYzbZf2r
xKozjsgfJtnukhbvldVT3YYEZUAZN7PnNG7nJ9VQSd4psdRD9zf5LNkyt1KS2bt2FY1pydz6mrj6
WyO9T6v3tqI1ODQh4Ub1DV4eU5CW0dsk8T9kYbdS0rob80oRO0VgjTmryFy/v/pvYxnTlWnWzbJo
gL2L0gEVtewFselk3XklbED7NrjlKaQUbKrGk4WEj4tsbhOPgmqlh9eyMa70WXlgRgEO6R4XB+jX
6OL6MTZjzItHETfVkmF0DqySRc8BqenUwlV6RdW1g5fDGjZNHBMq7dFROFIg6lmbXsQebPCxLw3K
9ILxzpNogBN9xGpJzxda/io0Xpq4OjnB8IF7x1/hzHrKrPxUz0LVohyXyjC2TaePS9e/FAxG1IuE
+1C967rl7Ihhei4GJi/D1TYYavVdTbkte4Zg0aCMzHRhnGjzwvDHO7hBDbzustRnshoq4jOFtyyQ
vrC/WYepKZB8EEGlD564dq6DKm5yj75bwjyQ6/qsMoNVY3IfOA6tTROW3SMVDfepMX540vNOMSaN
Wz4rpofvKvOjhxxxIQ/lfYZPZ10EGGLbNop2vW8B6gxG8lIKMYL4YjnqOiM5VaSBL4O0gEDnkN1Z
nU8Bm2fNO1bM7pl12tdUzFhAGYHG6eDmi2hWeIWzRY59nIGfOaS26sdar1EjykjfFl5dP1Zloe38
qFq7A7Ux0qq1D+5dGoLy5ItEE6h2ge4zc+fGGqZkujIaekhOWeyPtzzQnFPvJQ/eKshgm3Lb9tcD
LCOwCXrNZDYyuKhJwmBQv9Ox3wbEc4SLFIVy4slxp0LKJ8emW+PDqMiWRgya6FK/gTB4lMKN8RGb
8Rw9gVZXZCp6QruHY2+KLWpXMrWOLhSWTV/KUD4rnpqudW+Mu9zv6p2VJto104S9cFvT+Qq4b7Tx
Xz/TaGx1b0w3+nbzPTiVtpkCrXuOPf3yowvUPW2nD3VwcBqkd2h8wi2u41sa6RmSS8VxXjvGkuLw
6kS5on9owcqBWrKzMX/4+VNUN9qCHdBh5YO6C6s75ekAr20QTXfC6ChxtqgTbvObVXb5XZqr7PLz
wRV9zkreHf2mpR1OM7uFQ+/drZJTc2zb5DsOKYFMLe2tC22qqgdULd6UtPsGp85Dzvl4NiLj4ef/
fj6MdnTx+/DbUgDJE68kz0lHVWlnQbbp+tzgN39oq4cm9NKdrrz2sRjTD5JRaQM0tGmfSJkuoBCD
a9aN0c5N57c2P0tg2+UDGCR0lT67k3MzOXtjiSi/8MM1Ivdp0UksuQQdtMiVR/6JSibMYqLh6UlS
80IAr1pro4dtIqZLOQ1vjrYtzYemSNVdjh5qXVM5SxMMQxrTHJpC5Q5rjf690Dfze81jQ5p07VZO
dIgUuelvsrLMXt3E+aKwfNwIjYkTS2F8bGu6FJHNxcHU3mqtsY5uY77DvSzhLowzd6N+8YCzLb2d
7vqIkgfXHJKdN479cnKtEgm89E9B3AQHA5DbTSvvaKN42qd0g9rg51sQqZa7rI7uML26nqxPYwv8
WvngbCVGa68EoObBvmnxgOrTy0e5xtAJj8CRKTUZHIhdQSytKBkuOZup6tiXyArveW9SOu66a2FE
KbWsnXdHvz3pl6+VRxeEEwr70Lm+zpspIkLd4bxkrfZ2TT0iqBnDI5y+R4xe9YgH0Xpi6ljYhDAj
TNfcuV2aokbX1O56ezwmRODhKSFodW7qnHrd200eGn5SiL7pWCb5e4jijVtG0bbHdIUZfyjvkIx9
R/zG8PS5/RbwlBEvqcet5ccnvaKGcUjzPY3iQPM1ut80pCGKXoGVG2ZinTMnV3Vq3HDX/Txy9TB0
57oZOUzxmq4cbsoDp9SeRPZiHUNjLKw8uzH+19uo7qajG9WSSLMEH2IRDefMr7cj+rZd6Qn/EBYD
OJiizkkz8Z0NUJcjCOYxbLqDR6HwG2DWwY/ZSStN0aZa0KYbtJVk59X7O7+Uz14TaY+tan7zWpfH
SZXP0nHsvRgm997iJtlbHrd+NZzCKtA//ax7m2bZ5oBLk6rUYlzCKGiHtmmh4TwwcKyawSmYP5hp
Nh4j1pluFAjUMZrvxjhJrz8fUjv/hTbanfTiEFlWcvUrHgGDN3BZ+Q0xC8maSi+UzanDvTXYlLUu
RU3xfR96b7macOW7T8ngmzD82iVpgGmN2D3ZgbJObUI3cIBqepc0sCS9Net328q4j/Tkkg/NHU8F
h7oqvbPp63JZ5UjfExoSTgOYy1QJUgJiq7vn3eEz79UgeMJho0+m9NIiKVV9rpACGOIYYyo+VATH
qwmHhT3Ik5bDuuoGlcymGK/xCJ4r7ogFiL+diyPaYk8Fh7FmXSuXgx2iei8C2tAxX7B/bR3DeIzE
1HD7M2kGSeCsazX7iEzq7OFr2BcD5E2aNL47o/5VARpthKX6JZu0gwJTPJj+bLAzb3rdY6cziHPL
tDPEwyXF67jSgoTMiqqlxCzCI76HwHW2fplUS6IoqXkaKusg+HpdBgMqeLuReJCXdyI2N3Xrx7eS
y1iMFo+gZZysWToWl5Va9HAKbA9WgzOnQlRi0G+r1d3BKnmI/GGP+ctCfmJzUrVYklQWHifHuOe5
a2CnOnMzRFZ2rtr4vQSv2EZ9Ym7LpL0P7LzBh0mfcaLkzQjSazdlh4Pk7b9SifGcjTjouKnpaXIf
HMu6NGge6bqVmEEZshMcYkNeFytTAiYJCCi+PvbW+txrzFU8myrH1iC76pBr3RZb98Fy1Owchkbu
4/E6FRiYKn+dtG7OqOsu2l4/KpqHmXDJ4A9L9jc03Iva/p2ZgNWRlx7MMCPGrolPLMrPjkbzSFP2
wG6mg/17QlqKR6a6DXn+ng0OyZiR/7ttkkeRhP6L3+gjrb0DpHeQjpusG5pd2HpLpWS/nUwnutUZ
UHESShJ6kaquapHseqGaU1vp3aa1cJIJ7FZONzhrh6x/oybBw8hkupNabi6yXuQvKuq0Reu1NaYB
z74klBbnVSp+D9VIVVdN3EQaPBbZYB0TLJTEn4KaNFPbnoUIMxghomv1ETaPkJcJY13oeoiOjfQY
GsV3hf9kEVeOvrJrhUGsr37z475MqSGelRS3incKPdfTdLZFAHQKbmRUvrk1TB2HDrEfVEGrASh6
OgOz1llBfY03ZOEyx8S5i5Gx7n1FvR7HrLpiGFhLo4Y+G3BhKk07Bfk4nSmhoLF8PIiGpjE0WDYr
aY/iUxbr1pdrOaH/0zBFIcRub3M220L3+m4FqVAu2sQNVziSybgYvF+5n/6mPYMpM8nCBY/zPjdD
rI/+0K/HITiOEfdan7Oo9EkvDi4ZfxlrBnibdnXyfuO5yE3qXm04vINV1431KqgcwALLf/IGdel9
uW0at9v5QxCsIpOR1MWJHsqxvpSIi5cay4WBZ3lrJZij9F51C+yBMd2nYNVG539UkVzrpsU4ZVFE
FmTw0R1ZGRgsvgwIXUoIql1aTVuKw385erFpsmGvT+WD57Qf5A6XASsR/jaqnxZBNw0712Slbiuu
IKXlahNxCoMLhvkGtT6TRUVBXB0O4bEnUpxeIevIQxQvWyP0lqJpk6vbUHcf9AxIYihu8cjJ1ES9
3AGF8gjqK5P8JOGrF0p2gXlFbGynyDojo8a0ppdvClx6lxiMW3EVFrwYV2egXbnyNW/pVQ0FLFNs
byyAAAkZUht43YdZ0lminHKC7ZQo/dCJplmqLjx3JPhvEm9deUOyNXo/2sH3UBdI8pvIZ+NNCNYd
VuW+1ptv+h+LHRD2u+mSQRnp6BbQDzDZN/WDI+J0QWMHtzXtonn2nNotlShAGlEIpq8qFuMQOJIL
O6Q3Sj2R0HWXuwV0SD4nPhkbTuTqVlhduSw6CDuv7sxbro+bPjOjbTyQjVC0/qvWpyPOrGQvolQ/
tWAm+3kOVl+GXx7qdLbM4eSrxmLDq3PUyoKEzhyoQYgOib9AQxQllxE4blH7ZXtnTR5aZSWnuyQO
Vi79Z+vAK5yDG5e7sENuTwJdVRe/BgHgqusXAVDs9XQxzrkkoLzFAXuHXI2O9011B3wBgtja11h2
wnsoJoKT7FiuTM7x0ux6jD7eSL4IjK4uwkOUD8/fMsOvX9HVthKVXwIP+DGvFp9m+FDIZsoxhLI7
fSv7ESsB3eIy4JqBXZpG0kiikdRHOeYRijTUjq6Yup3Nsrgs7Yh4gyy+tiUcZ1t12aq0h3rZSLvg
Mbbfkzp+s2PkB0CHwclyi2cN+xeLOZcJepyyZf/Ebb2nODXe6LlGk9pEtblyvxszhojX7TtFGFMH
WBCAfMvwN+dQ/7/YO48cObpkza7IC67FNCI8dGRGikjBiYPJTLqW19X16VtHr6I30r2jd24+FPAL
4C/0vCcEC1VFJiNc2DX7zrEDFai3sb2o33jpVfdpW480I6yousUCdYdFzxsMg96g0T7TWadVbpaf
goIm6wkwTlI8eJGuOtD0rnoLasDLgn1Eo4LN6Ayhaph0ipDmMYnGfc2iGBo5tDgCX/X4YqYH7KI4
+Dz+ISkM6v7MDZO4Hje5PTInrolg3GTCnesH277WNsbM2GqKnmMSoWx0w57EHb1R89+8NftNW2yc
sYg3bU0CL5t/lPnFSrv3JmrxAFuIs1gpyL7oIbtnZWyXRz/oYb6met+Q8nkyAEeJcjinUm9wL1MV
P7UFjufMXQ8GRYExD9MxKofneWYNfTC3784MsJpFxXYaiEVqmSX2XTouu3kIJlQX04opa7JngaCN
dYooFXjALer7DV0V/zSZ5rgFffj0yVTSzOvrPZ/fW+f3vNHm57Yq8rVRRjbv4RT+GywmSWv7uBCN
oIFcnlLWURy7YFbxCJtcAKAmRV1H8D9uzl3DReoYEzs+TD95WqrpwY3eNT0BNOqBATIeECPJrNIQ
YURsvdDbAxcYk5EoWHuu6kRpvMXq+HP24yct7TlvYzkwh+gwgRMRXCje7ZERmmGzXl5PPv1q3xfb
CtvN/Wh/Bnr5gAMLfwb4exu9mgU7r2yBkxKb0YNEtMCokFFblrC5pgvOWOCMtZBMdWx9vuaLcWW2
mYVVQRhUj5tDJSDD2exwTdUXUlQAR7lhVJxVjffBwUdre/Z7jmkiXDKGIBSDv3Un3lJ9HKwYvU8s
MuJsA7oqIrTxqghYFMNbY+OyX+REqiweCLfx/PSZoFrWKnH5WCnlGXGwXYbHznF0FsIA9CQSLX60
9JkISl5F4BynIbauaZMhGvCA0uNMje9MTF50mHjBY0E5cYEcMmuYD0kzHvTW13Z0FJdUHATui5XT
ee3dOpYdIxt3fAxoZ9JpxxLlJ7yvBspAixLGa4aPQhDjTAWJjDZ7Z4rhr9kBdiNuS5e/bA/eMry1
pf2MdnsBOvuFuupB43gXMlq7ENL8Sq2ImifnPErXjxmWsWXBJ5lBp7qzgscCvRRPIv2tdkkgZSwJ
tLq+D0XWkskFMwsM3do2BNyI5KzY53snAImoE+yDW1ERJ4t5rOLx0V3s7dTINykwjmTem6zjX+3C
x+PVxm9aSD+mwTBDTxbFKbjqhNGc2jXfZl/LNpNXtCSvTLZYw65fUl0cW+Gwz2CxxVbPB2aWVXOX
58xDBYoljLb0RSzwFY7PZ8NebmKqZ8pLFuKmBfPnXCAryfT71tO4SfyZ7nnecyRZIkIaTfnpN3rw
IFQ6j9uRPDPNICKa0U63tF+DTnnueoG2NQFzNvRwCTsbxqc3mfiCXLoadk0jpUZXMFNobcyWl0Wm
QzH3qGkuWPTuxy5yDjIdqG6Bxr2AqLNhGL3yINFAX/ruEg+0vJLggce/xT4xcEInGNl52dEJ1ciV
WjZpulTX+IwEHEo/Z/dN13/VRvueW8YdQuH4os92qIO/XjVh/zLYu7Lu/Y6D9TubfOdnJugR56ud
X6UI0WUrNg0r4Fa+MOYwYDB5rCbd2vCKf+KIk7Ii3HwT7jQdrLElDZTm3v0S5I+dU7f3RXocGIyt
9dKtwyRiEXqvQ0d1Tf+BMmyBgwlepacb58Zslu1koq4JyCItet+Gg+23m8ooj1lvfaQJM7JY62yc
HjRPxqE+IS3Q1pYM3jCzLFsi2E+pGZvbBShsyyh38v1jw4nX8Uf5SpprnZj17p+Tv8bfovy2xZYv
1s3zHmSL5V93/Ln17BaUVNRhLCcr8vmErSs+RJO/hDlZyDKQmE1QcUAsMXoZZn035TOCMw6ZcZb7
oZnxZpKBfKPbb5wNBqGBPkDNtwS+v3/U/w/ZPP+zpNXwYV7+wdL6v/5HzaoQm//zv//vf/1Z0vr9
f/43ZmP+y8PF7HAxYhE2vxcT/Buz8f7l+mzAQQDDvkdc7hiP/43ZOP/STZavBLZp+SYADvH/f2M2
+r8ILbKFwoEEAehhNd//A2bzvbvqT5wBYS1G+CTQ+QFM7P9E1P9g0fYKnZx80fLMa9yd3XAjYuCc
I48MC4GqlFNq+QH7uElI9I15ezWM+Tz5FO6674dRMr2nXnUYF+dI9/JU0OjgZFYTfiyfo0H8BwTg
b7cNqVydQb5Nq0itefiLHrl2rcbJ0qDbTh4VBaEHqNCdVV1bO76fwBrt5dp72v4PXyx1r4zr6o8q
W+Nv3mn13YFgmK7N3hYGuH/+hPJGpxJNnW5rBkMIR7gpyM/V1jkeJfeuS19/CE3xozeqTUPvYrhg
4H7yD67FgHRJw153aybmbNH+Dz/X3/zn6ufigtJdVoWBY/3l5xo74XSoE7uta0RbBClhGWt3FTpQ
QdoZembhpK8RhZ8wWv7zX/19Ufz5omFJNkYpF3YMTOV7d+4fLhqnqTuwe/aeC+K55FUPOi97cJ77
wddp7CPA4CxchrKJQhclwqolOk3TJts5M2sZgyn5gtZ3QjTthCfFg89hPZumR2OWT5a+vNeE+Yfb
6IpLhsvVitNrSQuOs6z5TOd91bH8UuMgWbn6OhD0FHXj5JpcwRk76UtsAhAHenBL8a7kfrJ2B05t
jCjHxbv5EiOv55Ffg110SdkjeocR2ZXS3TUadEvt3Pi/PzY+Mc32JDrOCk7tfDqiOciE/bu1P+0x
qtDtr/kT9AlytLs34uGRH+7FRpTimhEHW4lv1pW/YoGOaGxaUgZSbYXm/Mn2hnrV/4fFUIb7t4uB
PTGImyH5uIUVgPfnizQzddMoeMluR/dR5oci2RjxYzeeSMcb6U7rNl60IUFTmGQoVgGrjW5JspYv
bh7WQWj1RzI8cY+rbCVvxkJ64dkF/mVe/7MLVhxakEQytWaTCgCsgTYOl07ICldz2AT2fXDMk31B
9GA+5MuuyKy1TQk2ch6M2xaTUhGazXYu3yL7Lk2J8k4hoKsr7w1gOXetYYQz06c8vRTmenTu9fKX
GDb9uMbFwt/YTdteA3LaFtVBmdm6bYtb0DtEwTHot7I6m1kodRD6nYFxhYWz5c5FvjltmMsk9XXw
0SEcbDzU+kOXrpvkMNT3VUX+dgfWF3VhILZRy4NvY3Nw1qmrV6b/3KTHwtqZ3VFvdGy7p64I24Aw
+LEZwbjXwoc0GEIv3aOzWzXxXtooNNZa9AhfTlR4JrwnAI13bXrPRZc2dyYB4eCxW9440+PjidPD
wqc0xqvUyFcgJWxjOM+1udZIMo2UlDSejIm9P9t8vJPdyR23qB6pTsUn8jCWv/zz/czT7K8gkrp8
AqpLOgu8onT13//hhp7jhNA+Lt2t7kCUv3rTU0CM2F+qFQ2Q1NJW7rJwM5GhluxPLaDAWANs0oKM
Bc4F7X4x893YEkbE/r8Qwmpti6nezaWO0uanShs3c2tuqUfJz4Q9wi9jemUHx7pwv9rRWZsWA9Th
yvrBTW8TfQFAkcLas/55RTgfIYCGtAqoqPjSyWnJnjFi8eVxkiw5vy55vokM6r9pJzmOsfQCUpBs
1lbLGSDsyu7Zia6F3Oj2XiORUcUPWf9BnFPX78zqYS6fNO8aFNDne8ayaCqw5AzsOKM/MtO3oKdS
3NOKoSG4SfS1rWKrsNAmrpqJmKkVXK3gDjeSL/a1s4cBXdqb3j/Z8tXO77soXzsEmz3n1Up/9dB6
M7nbyWtIcC5EqNp1z/AydfaIz3dO9zaTkW+i+D98vRZS9+ZPj2u6wIFvUmzCzlE4/OUdn/pJljhe
WW5bbfk5l6ILvcaEAassAwwBhjFq2uJopxrXX4n9i8celhyVQC3T0JDybCb1g97Pl2AIPrxoRClI
rA2jyLB3rYFF5NGvYozOjlmzJaErFeXwa0pHPyzsJdv1Cb5O39rbE+GVKpPxbqiMD83XNiWQ/n9Y
f0GR9Nf3NTUV+DrlEeCwxWv7L9dyxqPZTtMg3RIebnlBlGh+tYAZAmTrRiiHZjx8liZOzXTUOezO
gB1jNBAkcOn8uM1xnDMy4zWP/sb59Ps8X9et/aElxkUX0zlA4zkrn6dXLvNKa/sBcyrRLC0/JLF3
1ezJW1Ek0TfQDkGGHzSwll2T1sY2ptkucn8rzfcqtr2d49Z9mFd37GQruaOwYhYZ55Si3LcZ+8WV
lvSuUI7SamSGU8QasY96T1/1eRHIDXynDVHiafRvM07M9rmZuaMI/eAhUT5U/duMqhypcVmek0ny
fZTdXUbCFbTvWUermim/KtJAWixEb6qW/0mvLKyV8rEylUoPor2liFrrhRGo53JpYp6NNlj4NERx
+zxLmo/aRM2kCfywZdEEq4C52BPy3wdT082j35RQDIFWnHrVafRTw3mW6czPNGhoJcyPErPA1dT9
7BGKd1PLLjmzvG5Npsu8suXPvLIu6IabGd076ZNzUY1IO0pcxRBJ/abPSOkIreN1bZNozTSHj9WZ
Dr2uuUceQluO8/5DBntynQhgDYZ1rpYJCMBBYFm4C8N10tthY+n3mKeJdnJ30IEXr1YpCMVaw10/
WQ2z57pnc2Tbr82kD3Ztm+yqPMvvE1O/xVZhfERSOGe+oVXsxcPRxkNqWB0Jcn1cf88Kv383D6YG
OzglZ9YVUpf06Vc1Z8NWqxkK93kmD0U0KCDNSbcm455z5n/3n+KvMRvguJsUp0RMNskzp/bcRsYL
08MIeT6rs5i2/5S+tC4k2LDVQHSGveNq+HDhHjHTraESbl3g+cx0pmxtVV25q7rgM2pH7xB0NdBj
vhVNFuyMSH9yc8LDJQf4MhFEGcST8lp1wH7c4xbZ4zk5xq4QfF0Fb1/nYylsgtVltrf65GbrUm4S
g0KvktWjM2LFI/9E2Mvrgp010fGqnfjgVM6MFJxXQhnUDwVyqVVfBHeWE3+QUsCOTMdyRRqxJ6VU
BjstrRi2Ukri4UStR+FRRVARc/Rgz0A/Ju8BDIuvgvlRpRNfbILxZYLuDDETKksnCRutPyWclqeC
9ycJKTzNZNkTSe8hcu612mvWVSwICy1BsB1QldMw/PL8gVUoUUZDYbLwbH9h7KZHaxEvMvNunxr4
UczC+C310dhl43AeSlVWFPMSEp01woKL7Zgi/zoWs3k1iz7lHTWUJ0MNnBxhcW/4Ng+bJo/vZw/O
J2lq3mamQyWvlx8d39MpIEl5LPJREJfTyqe6xtEy9HfByOOH2Se3pM3mYzeVn7Od5QcchohqFu1Y
M2jN68UI8z5Agyw9nDnaS2lOcGzMSUCKbPyMvDwrpk27KBofm07i/ig3rUfZ49JhsNJDzLQHJ18g
tzEm8LSckn1i4dYsInacpTJjLQCY36rrckJyuR12AzH1uiRpUMbtq+9o0ZHQ9InntREavq+S5uWm
igtem9ZzBopDu/x1xChCHXXJ6i87T5zQjKL3rgR8qyf7xPxyILaLiXugPddZLxGeQAXCJjvuUrl1
8iHbMdvO09zdEaawuLNqOr1LMeP8pmsfR3kbIkS015OQgh4oFWDWsICJedPSN8cW9cDWxL+caWgF
mr5hj3Q0sRGZS6DMQayBGTrfyLZz04CgcqbYZG33M4bbWjWthBvB3rieuJ5p+C9EMEHVEriXtWx7
nWIbL6wjTksE9mW2bPTVffq8MjDBdjrbX6WuoCvPCzbun4MR/5Th9SjIeqrRzO0O8L97O9De5djn
mxlzIi0qQZUMbZA2hyz9/hOWcT2Qwx4ncoC8x29VcpsboCdtQqrjedMrj20oRJwPm9QyrA1Hu605
Eq3TspmEd9fugOMOKb3yXTwPN0qSfq3PxbgmRQWN2zf1xrVwJjnLEMYoPNejXZPLq7yTRe42NomB
Losg6iPNhwCKSSO7juyZRzIagQOjfB5rJkNj1zafGGy8FVI6exqeYTOJ6KChy9e5F3j6VwdhNYw5
KiHWZW88R6O51bUx4dr8RJOrbYS3POhuFIWchco1KM+7JB6x7VsbpcOjliS/SMOwp4nSMXEnThQa
R0hGrHzsWKW63kXQPmL3wHTGyTEt6U3n3rgpa2hTUbIVgagpYNyW1Bu5Ww9PUhPDPnu8NAIiTxvm
/wqPZ4ayrLA7m4bnnsl7xVjq2jsHzkjTUrEuuF+JxKA5GsxbOQX9gd51t7X8Br1+j5uYJBdO4dFl
zLKKhG5d7Diy1jjpWP8yi2E1xRbABu9fDp7kGtyzUda4NZXTLdF8fefb0Y+OUI7quAYsyDGo0b50
o9CeMo3DAzsuItzQ2jHnvHhfOKN3j2rFPckiPWU+W221dj7MhW8co25ROv7FWJcVGs5iNJJT738G
0s7PcY4Rsf90qUHOGgnE8/fvqLMhWrSrcACHE733eOqHwHqgnaDbR6chjDPqTThKF1Q00B6JkHcn
GOXnJDf1Q1F33t33Lznl6l3cjt3WMIS2kgUNdZ4T6lLpy0uvfvn+3fcvbSafZ51orbW8tLYYC8h4
+ZvkqKErKZ0b9qAGp6mLlw1+FxyE+MK3vQ7pTB2015vIP0QyS89Vx4h8tu/MVJgsjkFZ6ddetAb+
JJkOAMbMtCqPyczhNx+XiAlYu4RmW+YHtEmhm+b1pem8YOskzFfLyouYYvHKvSTql0IXOzOP63NS
Yl0Y23jcuVPL2N9tTsj/OZEiWlvHcdbd8w+9j0BNSX/0wVrDM7IWNok9T2opg47sobAHVqfUXvBU
9bF28ZrklGmS4Xid/xwCNyIzlrAmkcbUPpsM8sXcnqk/Fc9VjmBuCtrx3Y+bB8NqQjBe81rHFWPA
oDj5sRrh6S3xZzjRhzhxcNk0k3GhBd/f8TRibt9oYS4x6NTUPMgFSmDtpoIUHryPgs/g0rQonNkf
4ITBhKENj8qxrCT5ttH5nFliRvCwW+69km2oPTT4yhQpoojcI1FqRetAxjnVUsH72yG3KyIOmZrG
gHr2qmzjMD+8W6R25kS3nL0GNW1SVFTK3XJXShuSPDHn09znxKGM7oFo7RmUnvJr0j5K1Cj7Qcb+
pWyEd8lZ/7nPMuvHIN+dBXcDR0sukqY58SHZjx07Hx8rYxaAMbwixTDc547dPQ+95BqPlm3qtMOm
lM34NLTWs6hsoDbi9F5Px2RAI7rNeBWkCZFDsJC7yuoeZbvEh4qWGGU/roFMRcZtsuOWCpGnKk4e
jHTHZErsYuDUO+s8W6KYpfKt/sLQizh68oOpU3xYunSvyXt2LpFKIL/eqyA7NdjOgck3kbmwlS3Y
tLP+U5DlLHT5uswVYvthpenTNVAhecSvd5OKzVvRaVIx+oU8fVKUh87EhWpHyks8bY0J3TvOl4Yw
E3H8kVw+Nzv7UJKLUIF9HJycksjwLyrMP6lYf+SWX/ApdQg52C4PglRgQAsFIWZBJep7K4psZKwk
vyAGZNu+m4lDpGJySEYtRK0963UZRUM7ihHyotCD6J3FNQ94k0uWBzEQhpGmASWNu5kpyDRayWYo
tCYUI/uOIrv/PYMdKtTBhnlAafthdfLdwyiikAj2awpqqPQhULiEATcxwk/YrckipLw8myOjToVY
VExGhYIuLGM661AYi8IxEiLGPXxGo7JMCtgw8+mlUQhHlfTXmM+qa7BxEN/4oEBVyAc0/Tsl35EL
xWcENR5nQTmTvRawIjyrmW5Dj1RD/xKb8owv/JhAlzBGW6czgIUdg5247QPfJj2vWT87Ck3hPcSh
YlvWHciKglfwMj4N2fQwQLUsRk3ZAOeSKuClUegLfEKYw8J8/9WewmO8cudpOHoXLW1BXNVPpGAa
XVE19nA24CpWFbzN8sU2MOCbjAhy3zrHiSp/gc9xAa+hdaTCdgT8jmsxsC+LWwzXgyX61VWgjw/x
00D+YOzepA71VKZ9DQoNKtkNwNTQVsQQ5FDGGAu7wc10nL3fSLxb+SYnTr23YI4sQ/GIxa9ewUgR
yQ7L0b4gfbR1oYClbPllwi8xY/noJvuJiPJm6EgrlU33Yjn5Q6PQpxIGCm9qyhB8+rD16kxGYjwK
eCksqT1rRT4jL32I4KkAVPaWAqyYXI8cGn7ZBtqrlFzh3k3EK/hJspoUoAWw/OWYNjeyi7cRhotD
936G6dIV2wXjFcB6ZRZ/i8MhXCPd4kKDlU8zZJgx1aFvRv7KhRmrFTzmKYxMV0AZHYv90i4fhULN
BuMpCOqLTU9YgWiFQtICxz8J6OJEsWowa8vyWCiETf19jWLafEo1s9vruTQ4PblsH1JT25dWwXA9
VJym8DgNTs7rprPfjFyBfXDD43evufYVAOfZUYjdomA7YrxHNh6tbCi8DBqvgsobBLdho0A9AbFX
FHMaIvl5qnh7JyWIfQXdB9j2YCjcj1gAUCyx446kDWTDSwMZaLqUzQoVHDlToPJ1T01vbyyD6OJQ
UN4kEIYtpKGtkMNawYeo2lIFIy5Fe9YVE1rCKVq9u+kx4rrwi5MCGVeRghpTSY81Ld/oquOaEB+G
oLT0fR4bkkim1Nl/lrsMCnif7qhth7WjAErcWPwzbMAdBVc2UJaBwi1ZDrEL4C8LOExeazWBJTbh
2ebjpFBNRrjnEXYznscXyvnfveEARI0T//4e3RLT6ykqbzMjH8IS2TZXROg3Ggoj6ilY1FUbIBL3
Dhoa6gqetFRgKe7gn56ufRmIKDcxHo+VHgxgqIwlNLjUSAGqE6Qq6wGooxPgVVNRrApnDeBahQJc
WQofzyx348C+9jQ8pK4Wl/RVTJJXCo9VoKwJMcsjMZylSZ+GAT2pMH8FLbnLFWZb+i+s6gK7rZeP
7w89Ynl1Jpqr7yDpHPL4IqRjMEw5cHIGgCRlsk1jNwDUV1umEVTo8ZxvZCzvdHMB+c6sBx8DBwRz
ke1MOCxO/QxLHH1eO6mDVBegeFFoMTtDYIxhjWGOJexxyaOpgkXGq711c5odmvfmTvKHB7NM8gxM
QP+B1/aHM95x1R/LRX+yay8D+f2RVvpTVo0POSS0DRHtQkY7lWasjBw0m+GOQTYuzvFORQqnXhRY
bRXFXQ5G61vtr8EqeG6BYBOXRmITvVbLvhPuJUZaThQm5LBKCBaGuzeVAVZSrUF3D1DemcK9B2pG
kQviwz3twyj57Vf1G7fpyoIUHxUynkzVm0naCPyFnLv9w4Utt/rmyp6BYeWNaN3YDtJv2RmxDyDS
CTtm8OnaEvwQPl//toJdrxTEbimcPQ7mjxG+3VGgu6mQ93kEfp8VBt/Cw1stPTM1gIlJK+sRep0C
dr6DoW93Nd0Cs09CwpNAYxxN4kZ8Yka7kWM6YrUid5pu8jQGstWfPIXqCzh0tvqMrxoUf6M9YxNi
2YDC+zl/7cnD+uEC+e8qBUCuZAA6VoAWczWOAKFkAZXSBtj4AzADIRIo6HIGuAUcr/2RAvh0s9ko
19VpJoaeKh1BXCAmoJ0cstNCRnPoR/YLUCDpLhqwJrF0LaOQnvKGnozDY4ElPKwesq5sAn2U+BAE
XoR+is4z8oAwb8AK46CzOHqV3jrAPC7ErkbW1CYB41ufyqtrkazJRPX35u3I8gEeAP4+8j9sWRrr
xBrsUHTLwR2W3xM+B0zQ7w1+hwrzIDsV2pHkDnWNkkBEtLjxUANqGBgibEwRvVJG+EoegX+TxVzY
JLBKdNglElHIFdtH6QjiZIL5ERedywGX9OOMm8LlZMubJ36MXKaZpRKJ2C8kRcx7myPPxrCZZ3jd
a164cmOk8mYqCYZP1tyOor07FhqeauM55pXP8sfpp4D1CQMl05BKq+Gg11CajTESZN+9ZNum81eV
JY82y43U82RUio5eyTpcpe1YKpSXWDVXS3vXtkeh9B4Dng/ytQXnq+gFczcKEGbj7FF8ziOOuo6Y
2JPnWT9Q6djY6/lPuWYHyr5/ZG/IiGGBiF9THLkJ0B2PEtK6nV7qQbx6up1tiggpmzlXmJubmkcb
yWUSMVNYa90+7wh+YzmxlO7EV+KTmBUPaFBcfCi141/Qq8OiYUrxMKaoLywaaRYKXCpBqoWxs81m
45eHaaWjV1FiXkmjSed78mglYmWxyc/GStNi4Gtx8LYE+Fvk6I+7TGeOHI39sbSo4ANcNqylyd6j
+JeNBQaLlrNpNRt/U7/rlSimZe/RmoEtI48tPawJbXH8WHldzBPSI+hXU7XZBhndJgfKXrQTcVNA
TuQ0i9LUiLk9sJLk9xjNRPk7gqAOzvZV+bmM9iu7Tcrap5ejK9+eGR+1nJ01df2ht1iFyycXU06H
McfDnAOVTXQILAWTH3SL0uukeHbyACnMpNQ7tv3F2hj8HErK4wl5s+YsW0001j1qAc31Yfox+RBp
G9lZFjy1EcVN0MgbucE2J1RLPdJNLe1/z6TcDLjsdabfzJBZfUQFAN+FRwjJCeC8+OngF8qUaCir
PktLXk0PwdWYE6MbRM+5ebhXmf51jq3Ixlo0FMPvxcXtMWfPA1ajZERvxMdJuJbdTFTP52KwbkSX
mbThRJr8jlJOu3qoWI84/A1NvEvBvlGSLttEaZUGBzyhYx48YVwqppGWtmZ9aGV/ASNYsdae/bZ0
6yZla8LatATjkczo74zD2KG0zq6H5wop/zyje4qzDRsf5VKQi2/gBsx3+D/r0i9yOxUpWxrBIqso
ftCVSMrBSQCePTt4kfpHuPlzbugnF/vUSKidxMsPZx4zRlUNuwkZNhdKWZUqeRXRO8pv3f2I5+48
Js5PB1xr10c03kmRvlFM3LLA6HgeOsY6NsVuhGuI6xmQQ6mzWiXRipROS8jumg/yqVwaekluitgj
L3/5OLhw4P0elJTLVHougLeD6PULzNmwiqxgDFlAcxSSTr5mIkHQlOhrHvkklPpL5ej7cFBCsKW1
P0c7fmgF4oqu2kRKHVZTFa4CpRNrYrKGEsGYhWlMYhxblHrMxkFGmBnzRa7WVAmP5jIX8SrFWTYq
eVmlNGZONz5NefTuUiCSEZ0fpeg+h5k3sGP3rzPrPvgEl7QE51OSNFqnl05p0yIur0CJ1CalVLM6
5GoGZ/QtnSmGogvqtRIHG3ksY8cPy+I2JWjzlKrNt5C2mdjbWH3H34LPzZwMVOP8obpwrk49aHex
b97czuCVgA0uUVq4Aj+cgyeuy6K3SkPmNdRTu+XRxRu2QGSj9HJMfc6i4kcfkrzZLaN1aOIIbS9v
Fbd2ET/a/YB2X8QhD2xWXZTM/wePXbk2XzJ+OxvPHVLS93hR4jsMeH2LfU6zb1UwPcwJ3Z2cnEya
36y0ueomlGTgpBwqdOmvaFCw7zd+7aZiPSjxHisa3lp95l7SjM+hp98jfb7oyADMnPzd4jRHyqwQ
r0RwyoGAI/atbxnjrPwcRo1U69EdRHHwzAQhoG4+NUUSrMu6uqIoucYLRgGPlVYZTL5eNOtG6QX7
hBeQK3ihx10hQ2FHRHENYILJSy+Zk3XkY7Nfht5t6Vb4lwrMBN/StlBaQx2/oVCiww7jYY35MOrR
mCLTQ4yCFRFosjpX3nuZwqEyDz/JnDAFHkXxLVTErDgG+UclGXaVRrydyVb0QcGiS2p7D580q/O4
CY1vVaOSNk4d+ka3+MC+iIpUiR05PpUhYzgAyvTYNtQT9fzm6sgggZDfWBaoV9a6JDI8YB0jGW8c
usngDGumnzleSVcJJtn2ilnOjbEt19lGKA3lOBKYoFHLRakklaPSVQYL95i+NGED97mjb/FpO8Fv
3wor5bqUCyOLOpqmVSyXOPT9vTSMCzUUzKlyZc5dxZfU8bpdijtdIxWBboCNxtLDwlYnevnopPau
RhtFAITbBiXnhJqzUY5O1GwPAdJOibxzURbPmAQ1YdQLkQGxhdC1rl3Tdce5hq1O5M8MGWiurKCG
8oOauLRYbsFARblDB2URTZVPdGl6UzUFdQJZyjaqvKMWD1urS588ZSQ1Z+LgKOJsDosl2B4kA9mf
WPuZdXO68ZTXdEJwWqssdYzytFbuUyCHZyfAhorizLqYCFI9ZUqtkZuvWOqW8kihDi3ZvF7b809s
gvdp1o/34xBtSGHKo6zvYQmhmTwKWsP+iT/mN5HlD01ZW7sUf+uCyJXxVa68roMyvKY2AeXRwdeX
NNm7geiOvD2hht78KYlI+CMjzbyejD3+jAv+qavgCzzbhfWgZ1iTe2qqCeGsj3jWD9x4E+slihg/
+mnEeGtd5anNZXTq4pZi9cOSNR5bfVzWGtumZEpjwgGpkMp6230FKHB75cJNkeLWUfosND80wGwD
pLnCEG810E7WfS6e91zVSE4Mwvw5st1aWXdr5d9dXO8JyP7Dz8w3y2r3XkKQg8jEsiLSxv7mzOt3
miaPhkfWzyTHxwwIQw+d3wiFma8tt0SsskY+EkVeweek4VxhL0MabGrpM9Swxvzyt2f3j32cip2N
xRloLgIFgKTHP8yDaW+jp923pfegA19CfBR0nsSIkaW/B8RfWeiMc+U1TpXheFau48XvOIYrZZ+x
EDqcluLYI1w8EcubQx5JzWo0+/HUNCZXy/dv025YuI3qe3ZjFhR0Oe0tkffvjX4Zy+gzHpP0vvFH
sauy7nczdxu+5mBnxjEpThi/xIO0CfiXLpjPs8r7kS2dOHyT0VJQNJMBpHdcsxaLsETQWvNdsPTu
IRpiNIDQ5GHflr851c53Q25v6rwZ9+RVDFaH0yyIfNZfSt6h30B5z0uOg3R88qvoBc7N2MDk4Uvy
0/jYA1aubYL/QVxPKCuDnz6Ksn2ckFYIkNZMHXNJNA8vtpWZj7eUHb0n9NhVyPYN9t70/ZdQu60G
o7gtc+OehoZtvvzB9jFC6bFpXagPdyrlKljmFNGU75ODy4NnQWRFVlX3ltKGKJYKSrVwykffQOxo
Vv3GHZwlDIg1bxx7P+rJsQ98vsqa/Tu2wcKrcsyyfWuzMqim4Jgcnnnp78wl7ucXj4G70Rx5jEv9
FCFxwmOs71ErH4xEX1k9qYqpl/a2Sf+bvTPJrRxbt/NULtxnYLMmAeM1zuGpK9VVh5AUCtZ1zZav
3TVgewDueAS2nxsGDHsMeWfkj8rIdyVFQOF0+2YgA1BIR6y59/7/tb6Fj1wbeAoMvZTXTaLf1qHS
rzN7wh7nMih5q5DPpIwViVcsiyTXrseqhqbUX3V9QUIew/KEKsnp+pRng+Sps75Tv+oJswSFzECI
vbZYqKHA84IfaN0WeKULKiw3bdIjMknqK+zeJGR4knmFIPQyKytis/GPbgcmCSmKtmtagsysM2UK
wRBHXtAH8BvR3NJ31POR07nkKnpp8ZTGZDVCzpUWumZO8sbigUbrBTCinCJ6xavFvM0aQ9vJDa3B
igTFVW2Mx9yNAY0GFLO0CZFPsX+Psd7JW63bcXNR66W5OBfRTiHcfmbgfUa52t5YQaJsolKn7WeM
sPHpxrfrgdXdFYWzEP00cdhji1k7Ef1SFaW/Mq1I2SceBDBkkYPcSg8aKVYsuqyQnCgn1mVmMVNn
Wx5BsyCgoy3f35RVdGhHtVt4tTKFgebtbS3ZTPGrhog4GrzOWOECqqT6XAYNeN8UnopZy/ZWlWc6
GCaU66HFKm+xCm+hGs8aGR8bOVHoQ/ruWEigydoqdBRfitc+I9hV6BLlpiv6RZxb6aIwZZKlm6Zc
+3QTHNVDKqRx1XdWUJxXKvZPd1Aa1pKB2MchslAVMoiq9uVJw7TrDJ36zTRaDSwQq8jQW5lkXjqD
jw3Q7HgWQwLNMr1pHkzmqJRRDfxzVnwtBZi/EqOQT+TnRHNJai6FapengnIjCcGkw7VkkTZZckT9
MS33hmzZGzhkCi1VFpWVZ+vR5A1BsSNYsxAmCgr/2L4Pb/we0kMEDkYd1a8DPsCHICBxeOBeH3vw
zEGKjLSXqmDK2ZpVOvKHkdHkwuybb7B3gi0JZvs6DvTNSPY7AwLRiw1YAR5MJxJBdWf4/V1XNKpj
h7yQfDemGlb23MFpKnZS8iqnJQNRb8EeVBzbkPGskhRDlaknk31Eq9ZR2ZgDIw02OQG5raTqJ6OI
42XFrklJNvBisZg5T5HDgZ4/5zKQlG9dbS2GoB7XsNjGdeChFcU0LmmojkTD9LI1EdBZTXmKNKHu
BleEcyQd7qLTGDESpHhH7ij0YByU3artWSPCfiZ2gFKlI9KBCgy66jllLcxj6m2CgDQrrBjuKk0m
AXiBeiqlW7iUNEkgAUq/2pr1BLSwvcqBGGzoj8+izpBnohX41/zJvoggztSpRCfYvK+FnmMLTKhC
yADcifor3csh65Ld2NyXtA9tQaAtWVcbO4O6oeRVuo9xFImSmaEkUy4BOrusq7pBA0jBMvUD+b5z
0Q+g1FpxuWxiNIb7ymoowTTeV1U057TXTpJNAC+y9JpWp43dcVzrU0bvFNZLJSw/UjJb48IVjj9F
+nZTuK8Je7+B5dB2QXihTQHAwxQFLMmstl7/DSCYu07d+EXKyQ/W7CDfone4ladYYYN84X4KGh6n
yOGO7GHrYpyCiFuoFJeslyyZkNloCisu2hdzoEWFg8RxO+0oGRgiNPKN9SnouCXxOJ2ij9Fp5HPJ
TO3zYgpGHg0ikmGGpMt6ik22pgBlPZLsc2sKVbaneGWiFiELkbjcm0Qvx9xi1WsaM+N1OjcQr7hq
tHRFpKD5ld3bGv46xTQ8a69fekc5Nm690qjPhsDOD0qf32J9BulqqXdGKI2OX3cGng1Vu7Nj2FFe
eqhgt0F9ThC9hdjOWzCpKonT5RQ9TdvQA2VEHDU4i2xeThHVoiSsOktSsRQktp/Hyt5ukBj5U7T1
CF2hmMKu4yn22p8CsJUpCltYVxklolk/hWSzIHpWp9jsbgrQxvthLGG/TMHaOG1n6RS1rcT5o5Ri
LVa23hCwxBDJvpFJoI0hR9geeho51Lbgxz2qSEAnKJIwZc6bbUXKtzY9eyAAlo2NcsvmYqnqeVd0
F6nODUZ0ckHQanKTYZYlokGca1Oc+IgNhLJtjW5lqrRQzi4aQmXEFEOukEfuB+RAJoVM83AKKx+m
1HJR3GThiTLquRxOWLcp3rzJb7ueQovV48e1pgh0QRa6Huz8kWj0EODIPOgQ1GhVQ0C4dshNF2UX
0qHu5JKujhHkyo8Jr3AFFk/3OgYdmpDGHhjmYyFYyeVTULtxIUht90hv7/Fczgry3JHsghTWz2Ny
3qMp8B0t000HNa6eouBJUrgzLftKitHiQ2p4rnWK3mS2LrWBvEmTRPmYZHlSAa7bhAYNHO3zWH0Z
gASwL3n1QOFK3rkKAfWyXqNhydxH8MaHYQqxD1UiRO22+sqA9tWdgu4pVWw8+iAxmsS0p35F/UGZ
9VZ0KVX2xShZ6xAD1KwIsMCXHgOmIB8ZpzRSTZ+GUNnPVCrkrCPWUHyucmoSDgGK30Iou7oWIxUz
3ZkakcSbFeq3phVPRYEzUnA31XJ5lCiI15VJRZ2pchji2eYiAj9USqDZKTgjKhbU92aVFt/otXIY
mbvMDYESOUh+l6T/w1b4C1shWvRPTIX/8bf//bd/i7HwnydD4V9++59/+e0/keD1b377b3z9P95b
DPlF3w2GhvzF0A1gS5ZKfptFauG/+iPHy1C+qJqpqAbvLVUI1rp/NxiaX0xNyEhpDVSX+NtR0f9h
MDS+YEVkxm5ZTJhorBl/xmBI6td784Fl4DsAEaOzZ0KTVXbvrbWkCX0rAd4+OHQiV9T39sM23qd7
85Tv7ZN0io7+WXJMjhl/iiN6q7236zfBzlwn62ybbfUdoK85jpNDfCoOxcE/ZQfpiFDvUO+CQ7kj
f2STr90lf9bept8Gm2SPtWLvH4t9tQ+PSHL36bHbq3N3NuylLQ3bTbzuV1Ss1ulW27FePMD9P+WH
/ABJ+eCd3CPhpAf/oG+KnbrJdsMv3L8/OSEyKDRZV5C4mtjo3p+QuJcaoBNUscZuZFrNAA2t8c19
8xPP4q82MVkk3th5ZJVsA3VgE/QUZ50O6BuC5+ebkCd74VtTCdeVLCYOwtQNS8YO+H4bLi836jlk
0usBctSU1kCyVWRNB7pMK7o7AJJ4TCK6UnaxbJXurLZxdQXJRq+ffTt9/HxvfjhgS9bIyDJ1hUeA
O/pDkFI2uEqVWtHoeJ1B0y0ir1zffb6JH46XTRgysHddxpKrqzyBb8+p1LhGV7rK4CSUPkYiAaYC
hqZYy883I/94KJwllQeaB1fgdP1g66Q9GzQJSbNOFsKblooT05xbxAbrWI5eykHDo1PPWxrqbaJv
ics8GqF7WVbimlbw/S/2RfnouJ1eAzDINF1Ymm0x+31/0G5hGWoc8fCqo/k1NapLiIWXOpZbbZyW
GEePXgvRARqgBP0raUSrwUa5kNF9HrUEM659E5sBiVC0w1J1q7sqDXbaa1NLySuhDAz8labakl7t
U9HhXCELBxdxuFQp/NB7BNlko3/HWOuzUGEKHVLychGQmJ59YwwG6JvQoktvN/Na7gn8Rdwgxrs+
4PfKRXU5GN2GR/FYaO7Ots5LkErIkrODoeiMsC5eSDPSiCg3EaGg9oD4+M0FOTTDKPWAh+KpNqiW
mwBAZ6HWcwUYm0W3odqkGd491dRL3yQSHk8KFtfo5IXITYt21tsIBhsS+SJOBPiQbeHvvCSN54qE
9bKvT75U3o+ZWUHiIBU4pdo+IkPTWdwpvMQXLrUmS8P7geu/gfSO3Kwym6M8IbkLCyx5o0GbplYe
YjkAy8VW8JYEEDDGi5BwN1wH0+yaz0oTPMaa2xKtuNxisDezBrFYyoolasVzLRoni5t87hraeSEv
IPLk86igk9PynM2MmHZm2xIDVKarCu1V6jeXdhJcZy1SYbPUdlpiHZOR8GhlbH7xmvzxeVNkmmrc
d6qiMnh8uPWU3jczOou900vFvT5ESz+Ll5GZ/+Ie/8EAb9EIf7udD87ZkmB0z6qm7bB0tZPwMUGP
iz7pLGuCNVPdTYX/qWrIZ/XHPVLDOd4qhzUCIXJIL/R7IjXkNr/IXP0MsvLMBIpqo35S9WDz+dP4
MSzudUdNXnAgA3TG0g8nJAPskVDS751QBKvRYy06iuses71niv3nm/rZO0i3cJUzabAVS5125c34
QSaTlaej1gEbs+e0aHZxp/xqE/LPjoeQUJMpi2JgSvwwMchGLwwqSe9eBxDVKk+1XV4EGNZFY1/2
ot61cn3wWC30Oc376YC7LtwEHfrbqLigabQ0vfSFPu2Mt9h175aohxBZVO2DbjakILqX0967iFGM
vqIyKl2MyYNB10zvJ0izStMSWrLTao5Ff9+hcJnNtWZctHVG39GmvKjFV0panFh97cQ47hM535lZ
dTLaaFmX2XZs5GsS3lKlu+019sgOt4nJoptFdK6jNoKCC1bp0Y3zrUAfVpblQh+mqBLbcZNql/GQ
0t7bCDQ+UhMvhYfSRmQIXRVkMa0zpg3+ncsJ3qyktLmnn1WT6DFXcZ+BaZ6ZtwhWZ5kMtjXK7mvC
f7xBcnozeHYD+M9ToERLlhIpTczi8zms24vMO8RDsAmMcDWdcaHiz87l67EONsLrMKQUmE0UacVK
UmCDtzuBDZ8ISFmiaVMiOmEAOisj46ynLqPa8nok6sHT4cIZ9iGxSX1384uoS7ZklJ5cmY5AinlL
qatT4XmUYgMHzCu145MZLMHcUkIq7kcJ2adWaoumAHDVUqdPB9ajgZ48DIiKEwmbozTdhmIfDLgp
7OIhHo65lG47oVNbstL7EZz3QJrTyJkhO69nQmXIwZpX5PN091ZJfhojrObd3lC5lpE9541zlmU5
QrbutjIHwmTo4XopOULyc1eNhwAZk5+PThDeJIhh8166VJBZ0otubt2+oCmKjr+wDn1T7eI+v4gF
iZidf0HrShJib6XSwZY9QKWTW4TrDvWvCQqugXfFOP04vdNEY511BSLrc2gDOGtPVVPvpBxhXR3e
W2V1srIJ+IUK4FrGiZlCduZELm0kPQWe3FYXe19P5kKtd2jBCFcLNqqcX6BHX7VhjDQ9u6qjzjEk
rm3roV7nt2VpvE1z7whsdKVjUp2g5UZLPJBLl0kLmtuipPzwWA/+RuGVDjlRQtSmk43XgMvDvea5
5pmRqdc4e/cpV1LKH4YalX6kXYfEEzah+TWKUirVdi8Qe7Nc9xl5JqDZyD5IrbqofQ33E0LGLM64
oBGwVImSBCZoSjT48otgPiBfRDB0K2Mjmo2E3sQY+VraQ613Ob1jRWU+KFb7YrXlIgvq17dzxIhf
Jtll5LbnIu+JZqvxzVtUIy37cuyGVRt1y+nqS1GMEzfeJjJ6k8iMXoKc9z66a9bL6ODabUfCeNee
je3eRzUquBmBgWKPTsqF31W7EhY5oVLPQI2/mtWdpsWPGAkvJLgp8+lZGopLG/94ULvujJJRH+ln
RsXowX2Ys6+eKG/LurnNKFfULSsRnmp9AIA6FRw7P7tX7RTH3LqGqZ6PEGJ97Wzsq11OIkJ4EeM0
drP8PtMwzGhTnoQ85Bdela7oGxbadZ1fEFN5SH0V1j26XbhwCeji+tZg4oq3bNu0tCZdpGcoBIIZ
GK57LUqX00+Ypdi74FuZFDmm0py5dbiaPmF0w96XjTPEpVt8otuBnbGDcR/wyhqsYqdzThWEpwh0
1lKUrkzVeJJRa4UxU1KppHEXP9ttjTXnKc+SNQrw15EV/e7WCii4my6ZzPWt5Jlz6O5Ohcq8NVau
r9zUkgzT3++RDNtn0y5qWJ89ZgE4gYluwc2lFWSWhi9tVu2iKJ/jf1o2ZNMMHb/XdeF142VpeK2r
aAmnJ5Ru5l7necgBjtjcPLH3fcr8j8LGLwob0/Lw88rGb/9MZeN//e3f/+0/vEsk53N/FDLID1dY
+djgjgDumBM16zspyVC/gE5SFctmPgj2Zsr+/YOUZH3R8fpjXpNhaU3f+3shw/oik7mL2ExQHHnl
K/0ZUtIPE1LghQZrIYsEK7oN1of5l8hHoflagfwbU+Aoo+cxxXx0o5WtXAhIGI+eBDOkQJ7HQ1po
l3QeJhsWeSXRosJQpSUZ7aMHzADrLkB2ipkHfqIKBMNKTm1gzt+c4Z/UAKYywvv1uWoZeNIsoavC
oNDwfg4nibYoTMXVnB5xmXXv0SuS3WMGrm/0ol8UA36+rYlCRG8d+uGH5beU2XXvNZbmBDxbYeiU
Gb6AXsKjv9DFL6bB03z843GRM0/FAboDk9PpMr2dm9Z2p1ZmQO98yBZ16OIzvozsDbUIlMG3KeSd
gAXc5+fyh6kqfCydw4I8wE2ofywvsD7EDBF6mjP2XwlFccEj1+l17599vpkfTyMbMXCM2sa0+v94
h/llohdhIoHq1vZEbeMjQCl3MNt9Qu7lLzY1Xf73p3HaFusq3RCyMD8yQdANxUkBHcBRc9bh2p5h
KswebHpSnZLvjeCoRtc1r/FIu1K6fdLsErNDcF3Pq/IJ4bHl9bNMw3r1VHdXvk/sGqGXBWvMpwqk
pNAJe0nJqz7D3zMLFFqq5AlYsgORPh6d/rFwnwpvGyffYBSQMUOgiOuEOvMH73zCMzWBB1Him2mS
C0zPolZIQuhDWMqIQ7unNNlJ7XW7cM3rGlVF4u+ylhDZ+krJMZyUnjNIz/JLB59IIv7WUDZtI1Zh
mK716onMv1+cyVfY1cczicXI1KZFKhfuw2KpaKLO1CtZc+RQuawLd12lrxPGmUqcryZ5axUytd0/
4tc7aW0HlzaeVvC/2A3lx3t0Kn8JgH/g57iyH59B9KJR2g+ao2dXgsIIko9VmflLGdyzYIFq+dkz
ntVdhKqhQaLul9mdW7F8lLVvWkVJBT72TdPyHUtayoV/kfTDQ2cnZ6MsL+DlLoXVbAP68XiVPr8X
f34G3+z6B65bTv+truyReO+MiQw40swtMUbANl56KM2oQR4880KOmk3KjAyL1Bqs7ef78ONb5f3Z
mx6XN28V4mysQsvYhZJsL9tAbl8+0jeZaYKaYtBscglnAXGIn2/1Zw+8rhIBrwuTws7rEvnNVvGS
j6KsWIFSbknQYNNTSvBpSFg5UHjhL05On2/wxzGMw4SdZ2kWNQ/Tnk7Dmw0OwhPUZQsOM/Lm/XDD
Qp/mfLv9fCs/Pax/2YolPtyKfqfpPiJobsXWd7wXLXjO3NOkmw5/cTg/2xC9DY5Iha5Io+794VAA
NIaOKGkntK4TmXgrnyUWzH5XfiKpcvn5Uf1QFDF0k3FUCKYiZAvrHzZW26TvNG2mOV353IWCIMmb
zzfwewnn46vkzSZeKW9vLk/RkYhI/05zIigvCF7nGosPufaXbiORZxbOoc+u/NxfWrA7QqJrWIo7
JazxNMELhIC0IqGvKykdu4vWNZap0a9zVSPrkiCJiu5iOFx2QNMHM9hTgMYxwAotdprcRjiQbxp5
pTXxlVnzis8ysi+pKUbhVRx961OxgT4RJrs2bOa+by4bL0EUFxF5JC+oijl5BWEZyVuOJ3xUXzL3
Usu9pa+QvDCibXyEyTE3WNvpiXXQTLExiYRtjOqYuDLrc5eMjmrho+TNlWjduNW5YmFsIeFLq+E0
aQ8eQPQQ+bOwCR8Kw31NN5Uk6JkC/iJCSYmzcplXoOxo6rLqXUtduouB7/Vxs80Gaxkk7HbRr8Fc
bMek2bpsIoyrUw3Dq9R7p5DP7SRZIzx3PJ34NHhyBgBMX9xkYqvl5AOqLwkl0SDL5nZnrQVlVJ0w
ggFmS+5zoQqWKbV56NX2Qhohew8PLva0DPZgSskoHHuw0+mmLONNIEIUVeiGqMv4iVgm+crz810u
YPN51or7eN6z1rSgnFmdBRPXXJdGifKEBOIxWkDz3IR6e6FI0RoZ5AzPq9Qoi0OjJqfCsteSWjhG
CfCP7HdQECxxCydC7NU0rAb78jodKZQoOEAv5OAqak+mfxoyQYzHuQKAqkdVhIQF13t3tOEUV0xD
TCcyn0UpM6SPWIfkdap4Tjsc3A5+HYB/4V+35r1rrNvqmGmXtU7scoXqzP46WewiiQYc8QHQY1oQ
LGb/kBMNAoBmIWCrWPJlwVQnD3XSxR0qeJox16VTTAGvACccnE3bBTw1rwqStBMSTkgtsK3qXJWJ
YQBSryKS1LsGxlH5MrjeWjGafWCuU8FT0CgrX4q+1ZlxAZTgTG8fAuzahS2uGuxU9VxKgzWoUbJx
yG5gxWxB5yF4RIcRZW8KHf5pIgMmHpZpaqwrSCRTQpULPNxQ5KWqBsuiEztVJjcqoznACbB9fYu2
914znrhUe0jdZ37GzSqDuPDxMZKEqCIQxM5ZxTHOn4HM7vSCIthq6PunsPe2oH2OFnE6YWZtDd9Y
61p5F0f0WOQpWJzUNA2Rd1JuMc4TqGrPS3LAkc8SmefV69QSS7od6IuqU+UvEJhdGZZ7pmPXGe9G
KnhZMcx19xZ0GkkCNafY2mZ4T0dMPMKsllbRQ89aRip4n2CbNV9D8gU+f8fJ07v/h1ccgw/LO6KS
be3DW1RQHqB+1jDkFelFSoGjzIVDbhqgNs6t1KBsyBf1kF8V1sXnm/7ZBIlO5R9b/jhBahF0ygXY
B2fAAZRBL/L0C4KtYFx5vxjWfzbKvt3Sh/mMCfEC7hBbQmsLGcV3iJ+bl4b//zMgvTmgD3MWQCGa
Xvj4qr3i0e3pb/1iPPrZCeNyGBq0YYz6Hzu8kofuFOAuwzjNegFBc9G4W4BXv7gsPxvEkcxRLWZg
Za36YbbQNznmGPLJHIFlypDyGWuCZcxzImv1Q6NDOidJxDRe8zsdxKpO1ZvE0UF7zHmT6T44UhlN
i7E208YZaD/W0nNbJGtrLJedDQEduzAuaxHVM1WFyxUKeC4Q5sD6x6QzBS0ufB28ErYqbAvQ1GZp
OQJAxzeBdlRKcWRox94d6EReeQFQTpb1Qb9rwWyZXb3sNX1ZMleVy72U31aspjy8JaGChm7ZED4/
VD1t0mZvG1O+IQgOIIA5gVo+8KhWLAuYwa8n9B8lqF+VoCjIfFKC+i6l+e2/IqX5P3/767siFJ/8
XoTSbSpNAocfUGOBoEbwfvpehOJbrKoM2uGWUEF2GDwvfxSh1C/MQieNDcRugxIIn/pDTaN+mb4m
/IbPmYwmfwrXzW/98P5krWDzP+ZhBVQrzcAPU17JyP1R6FPasE2k62ObWesGbExTqntBeT2e2r4Z
LhGqTXDreO0kDni1laKHT5lMXH2fyM9pTuwPeX5riuQO1lIVReiyGRmXo4x5FD2Qnht8RDWOGPSU
6zdeYrxQ5SFDjKlNjoDdr/2XSBd3Bhgs4Cwo4afJjnjUIu/agr8g1f3KBTk2xhLmMtym1ThPCvUg
eanDuxGqaOKgiV010DYGrZ8PDbHcXu0AVdsktIoi/dZGG4xdfIqzAesM3Bf/eOfHTq278zbYyGbs
wPY6G7Ega3q27KJ4lxjKAsv7YowQGCA1N2Go1bG5hPCxKHtcm7lXbAjfbvuLrJsZRE43+yGmNlwR
XMHsUlaie6nadaG005FpY1aBMBmt9JydtYylJpvLHA8zkl4cEvRmCtmRcKp7KvRbujtgAS/5mveF
uazJlokFszP/QPb6POvN26hsV7JN5SMjB1IXp4p0jHLtKvEpV+WXwWrutEScE7UxAy657PzovGgf
sq6l/WECSwtPQRQtDL4dArObFUlF7b6BGoUnIYDNyFxXU+d5Ks+InDFnXTGrzW9hFWwMbH+kX+2z
XL6oMm9LEl1DyaWyzSVBg2cenBml1OB14CgxBQvv7HI6Ukt7loCiJBEBghgwXMlfyDRdNZySpFos
zDI5IkZw3HoAdJ5PkDsiAouIDGNNvg/xMdcFHiOOuUmN28rtl3aZbBppvFC1amGVG8MA0932sBaZ
1ov+Mc3rfcripZQ3SgtVFTTIrmC2Bbwm3KYpZrAh2hUtuncrWcVDiFd8QFVkId2g5mIm6Cerhcy9
QxP/hMH0RupiZ5pfi2EutzGehX7Zg700xI1enBUQrBNLv0S6voW8uNCNS50bLZeOmntdEUndQmyo
CF3Van3VSeakGz3Eo/tQ9EQwWhcaZGlClU69HGO179Z9QlXCi1nL2E4j0yS2DBLoCALn9py2gbOe
wCWbdma9yEgZHTIZbYXECoN8q3IzbVvxn3IwkGR8RS63e6FsUak7YVM7oKa2E8unBIidpdG8S3tU
Y1c55ioS3NGLxDPfik+jRFpFiKR2ONf97KBOdxP8v0BuHS1M1pppLF3PRVbDdRqrLe2yQxPEOxMi
2Cyog/NSmWzzgfuAwQ9Jir0a6m8izi4zW+y9lLWZiWGhUbalT/AxQ6YqOw1wnRKqsg9PJsUWwbPF
sokC/sKF8B3Rv5ZH5HnSHYaVAw11B0Fa6W0H0z/X0v6b6bdrqOU72ewhCbq7iMVJUvvzyMYyn5N1
LbfrMbbWRgOGReQPrfcVtsV5YMbrOmugTMDmhiCj2ZBmAwlj8kgWcrwbcqn/feL6j1H1F6Pq1Gr5
ZFT9z4yn/x2R6l//9tf3AtXpc9/HVJMwCxIuDDo3OrN+daKPfx9Tp2+xCiBb1hCqDjuHb/0xplpf
NJlwepi0REmor8WdP8ZU64tq2SZjLbJXPvOnhlSYsh+GVCJYaB6pMrI7S2VHpsLPm6pLhfRrsui6
C6krZ1S0c2Od5eS6nkOUSPW9X53wfM4AIDdEP4E0bPUVtchZAxmgRd4uQMm0T4a8tiNMp4SZzXwG
FxvuV5yee4Ngffy17o4+6xs+KdwUfXmxUMxHKTzXCgB53iFCSK5t28EBwpvqxIjPS3Udf8uTQxE8
1Nqy1E6xd8jFSkVnr6orHJaKdWOqAJf4t/o4Ysk0qSBm/c5CSJKdPGPdkSoj33UkFrFMT8trQztV
+kalqJCct/VJQGOmFAzFDSHXgzU+e9bWDZaVoc7Sbl0ZG42M6vK6BJcHNokkpeRQJYusf1HTp6o5
mvK6FXdqfj0aZ4VGxJpTEYunnxXK2rCRSRDTpztEw+ntJTHcs9ze6tHTn5/nHoLnMquyb/W/nh7k
5ywfMJ779Wub7+9f3QZRkL98DR4//tS7D1X/9Ppt7yVzHuvHd18s0jqo8Tajr7x4qcge/KOPOP3k
/+s3//Ly+lt+8byh1v70gfsvaMF54Oik/ru3U9jXj/3+vFHW/UKsjGEJlm5iejq+P200lr7QI9XE
1B6YhOI8CN8fNkn/AnqVNTldDINWKbLOf5nBSkyJmQlPATHMPQVdtz+jB/8QNWBZLPIMGdUXPHqb
6fJHPXgaa6bkg8a6TGNzGxVM6vDNHiXyzDMtPZQgrBXfPFlk6ubcOOhSkUuQoPLmpJ39Xm94G+oy
HeqbMsTvewF3hf8wEyqK+WEa7VqdOsSkp1zWiYXGCOOJZRxly78doFEtcpLlZ0MXPqZRyUxLaQEP
SwOGsdopJw5TbB84vQcQmc8BaNw0QGkBpfpKUcM1YJBqj1QTSdGmleFeYcAfgnSjR4N9hcNrJxNo
MndzzCc+wqfPj2vqQf+9uvJ6WNSmJ8k9wH9eZx+qK6QrhlYghHtpZUXneCxYWKtmgHFq40qTKbRl
E8sTr0ix+nzD2vtiAVumGSsbCMJ1FeGg+ChbJn60lYU3FldloR/hQ+2j7tFU8kthWzOX6GkJnBZI
hWUQ5RdjaEFah14gyXifkMCfZ7q614EQJBUk4ywQu6wEsZWTxhG1hjofVc6nJKvzIIZQWcbWFd3t
Cwxshz4rLkZZ2bvkMZgpnUnlyu905iGuspUt+ySr0jpTVAdfzbIYlFvX0zeBwe9lzQZ/KYjvQc7s
89aaDQ2vws9Pymv/5t3lUDXaBQgXhI5Annb8+5EFklpi+34SIXwq5h6+HZCWCVY42UmgNddquItJ
JEGNcteb6rIi+kQbtINshdsKk7pRNLBsxl9Vp97XW6YrRasJyYTgFuVCfRzu8EobxNw06pVloxLG
yz1L7RGMU+0Wy2rAPpyefX4alB8eNraoGPRndMKbbNWe7p03A2wZoS0ckNRfNVqzUG1iFKxbowm/
MfAWjh7qIMhFpM80Kd+WHmXuxqtvIwi6i1EBfpoeeyE9xEpGpk4IEsBMonU7khvdIZVybBTLn++u
+b7R8/sJop/Ey5BAHSQNzEne7m5v2yQhGKV2FbjSVZcC0B+VM+ShvABCgwX0VEHvNQpM1N1BIS81
QWCxNYGZhpJsv1jkxNJD9vUQEEc2c4rE5J+zgb8q9xLb/Z3mEaM7IhFbtIRzEJQc3IU8uzM9wEIJ
lGxR1hoNV5OsGZmicDEBH0sAjJkF+0BFGVaqI8kqUbITnXU3DM0FtLMnwNtsqr4pahfUdIWM1Asw
cObJvNRBT8m2AqcAS78Mx2TVlLTMuhfi5GTAWHG+8F9V+QM0cL8aVnEZn8VlUDoDdrexjvwtXOcD
V+narBCaolmluKYZKOWDMpoh8qdjOQqocLaH9E0mjLJcSbVIVjpgjs+vj/bj7WQpjHeKoEXFbO6j
cLgN1DF2vUG56prwiQHuWS2CrRRbG5wnay/KbhRAdKSq6xuK2qs2UQ+hL+8mk5yHoqwiNVDk+V6K
/W+ikFkrQLLJ5HkceKsguQ26ta8mqzZLzyFugyDI7KVLeEelwXC1IsI7h8t0VPaGNt4rACjarqL7
1OBWCEhs6K+BnaCtx/qfP39+2LLxvnTOfakRtUXAE7NhWpGEnLy/LxNID0rU+f51rBnqruqu1Urd
su78OmICp3MX3I9xc9epCcJY67Y0IH15Rd7Mxz5ZQw+heQXTDU8UeSYN9RRaLVQaEhUyuv9ViRpl
Ljo3WtAQk+OkI8QgO1owyqJ4vI1aIkrrIbwyoSnM4N1W9MeLSy2GpBZ3Bt5YdT7kwCBiH29pXZiR
o9I6gFAoL1uVESBtM91pGRBH7Auy++yqsT7vS75D3O7EsQSf6eYMwozCktJVjiLj+iccdPopIr/T
Y66RTYEqHA2VCZS8YxNZpkUsQNnxIRnlZQevpDb3Xi9A5kY60O9CkIvCZa8waMDWjOaos8jsbaj4
wOehUUjVaY0afO124cI3KNijL4Okb0Nko9niz0xZPVoVqKPKIwoJh6x/qqX2oID89JKo25hRfVdP
aa5SCv+Ouhykp5hmlUY8ZuJpGmEP1biUTt6QLBTAY7Mw49jKKURVqRtrlSdgq5MJEWfzHqn8+iud
Ws8BtkztqtdIX2p9SDE1PdDBlBYyus5FGQ4NbUyZM9M0S8OECkDrxIaqCD8gE/JcriV3QzgKInYR
EiRcxfTxgmvLU+8Gr9+ZMkpJy8RgVFuY4nq8Jr7ZjuRGYIEdJ87U/2XvvJUkybL0/Cr7Aj7m7tev
EzV4ZGRGskpSqbhlkXTOrvOrLVQIEAAJAgyvAJitAGAX+wqNN8LnUdPYrp61Hqw+Qo9NscgIj0sO
+c//ufV0hf8mrrPiE/4OE6/TTVcRfs0Rhe9j0aFlM8V9oMWE9/ngbYkyHOw0jkk2ybWg+7EefSwp
54gCYAWhdN1TejEAW3hdoyHd9IdWYh6WiPm2GJuXv7JPlkv1p0uXOga9JZsDgliWcuzP28RhMN2z
s0E9ZXP+FlLF8by8BvObLqBzJuRjcLy6BfyKNLfBzSPAQGP4ktdMj2Pq1GscNgr/Sy6dAg+QryUQ
k6O18Fz/+G1eAqK/eJtE53g8ov2Q1IV/umXSrpJl7En1FE14uBV2cJ809b0/GGiGU7GMGvs0ZvVj
ilXFPlCLOw0eqVliztvJw+A9UnjX1tmLHcoHnjFOSuhTtkks9hEje+uRTjc8tDhYjSYXj4gURswG
SHAHnxC7drONCjIsDItBAT1TkL00tiGJW8Woj80XOYXf89IZtpU1vtiOemAZPSddLag3Bqt6wg9G
mRMRlMifmZ+/HrEOP1ye0N8qLn8lA3QI2P6g4vKfSf7+xy//yP/+0y//+5f//n/+/d/98l8ov/w7
5oT55c9FmOWlfi3CBH9idsilZcCCsy3sRn9NC8FWU2nxkekISbh6Gfj9NS+0+FeSu4YKCWmhhzX1
/0sL+aNlizmkmhbIEIcU6tes+M8JGAk1STn59J9//duE7IdM7l/2Ay1nm8CQfNCy5ZIh/j4vHEfs
EVipYhf0SEzmEevXeByzVU9DOnSvm05/E/BJD40JugmzFGwnqa9HoGsaBgpEULz35nwyKwwcsfTP
VlE3n3RlPlNE2gdB+NjF5XtOaMTEH46LiN9xUGJsL2PMTgApYpSzvu8tiMZi4raM17kATB+rKzP1
zs1Qf3Pqxy7D44Pftuf2ygCziX6+wvn7Fr9x6yRkc5PnDORkoOsYpOEt9PQRjQZtfD1rojL3TMp5
ypLpAXsSHMF9fBPdkX6BotdoqSxYWfn8XGcK5cvcPdg+Xj5V3azqVJ/KEh0cddyh/Cab/MHPeDJd
3SMRm4brADeZsQsYCxW8robIUXX9yRbDc+LG71nins3FKcp7jEQxb1rV2evOxH0MdT/2Wls/nx56
jzAO8ewpBBwST/m7EPzkHgt/KnDn5ae3+YJC0KdRqus5fJrTt7abdnGpT5EOVr3XP9iivpbWc5E4
L341P9m0ANxGP5vB57kLToM7PWMxegIF8W40mENZw0PFc5Ea8EHcY/yNAMQHRNsMVK7s7L1o+p2f
CxQaBAZjnLwvdWbPLg/Lg8EI6tA74sCF+tDwfLJKniMxPlQ2VnheaT9nSHfGYV9N5TsYLaSjPDCw
2STA1MjK6WTDkOjpjTX+cfmlC3MymtxzDDoQRMG5afn7TlaJlRy/JbE+Y3//zjT1IeITLv9Asyym
4R0Hx3PvuGfd6+fS6B9is39QZfEOAOEBQtbWycnlRvJNgSg5wWaNLtpbluTvQ58W6yI332wGBfuW
MqFq633WV4QeQfox19ODiORZ63iboepa1raa213f6xMEorOR5uie9GffM7egHa9pZH7GY43YLH/n
ln/2ePDL1zg75dn1kdkSBJiSJkqJwAuzY+hZPz6GQcYH2M6dbpYvZ7accxqbpBUab0648/w47MEA
26QfdsXSCGfvOEFsDFVAR6JmJi6CzORTKeG6YZL0BGfiox2T95zPaBYmlJJxP4luJ6eUXw8PnuHi
Ujk85/jCjwN10knfLF/u8iUZM5RUZ2JdiC/aCBj8c89leocMgXaEe/IiEitczc+54eJh4h5MLc6X
fRhL9rVjTg+W4mMZ+ftUsztN0oC9kabP1nBMVfrhJ8NDhH4r8s37yWdRtY3zV/CDFyX4z6cYUmCG
x2CxSvDMv4/R4zHHOT2JLZLC6SED1RK1PcZ4NYjL7CPITO5QqKu2/dwY1XHB+TH8dJiLHJum6cFV
2bsxumeIfF+i3F03pcezyj6KYLDXbcuGTEH15TFLM8jnVxl2K1ycxlUyBrdmYjNlqJcBuvhj+eHa
lUcVqCvgKh+Mhz/X/EeSuhmG8YHe3YfAuH0IimO1HJbLGTGtvZCmVWFZ1107VJt5qnClnNFmx/xk
q+++GRUGIsuhI5ejq2rcR7/017i3PSzHwHJ4qdz4rgagYGp2CTpXPAtqaDjgFknysezbUerbhtEe
YFar5YDqjB7POPasRfO5jfB5yMaHIhEI+Nj5eMj95q78V64ZX/wUHC63jFz8LhxiGHJI8qifoy4v
TiK6b425W64HJiOJgPwBk23z3oe15cc8wJGDqrJIKIMn7JWP/uytR2sxdGTlLhfKaMxfciYb0uXw
l4nAg6viG5nUa5OE7zkINFu9jM70ID2mPccu2eUk+PtlMTCoHbnGp+X7dwev2MIM/9ozxlAfW0ax
GLLndbyKe8rj/3QZ8nhD7XLFzpqt78t3RDf4OeWF7DHdaTN7qcqJBq18Xs7LWmfvbhC/NwHbPC4+
stREm7fseYeiV66HG6N70v2A4I7fCyWu4yPc1lUbMnboBTk9+iJZxJP7H6+y0l3nrmIj5QVSaIgM
ea3NOvnw8+Qj5L/L91qZ9j7CDNPykNQ1w8PfQsD/nybAsiz/IAT8T0R6/8g01T/9gNDjGvP3v/xP
mnD/4e9++a+//AO/+GeaBP/tl//1449/2yZYXvjPAaFLE83GY5loi3jrt/GgZ9OvE45PyPcXtjEB
3jAEatCkxWJAFfB6vzblvD9Jx0GcsuhgMASR/7auHLK8321Vl9f3mWdAHk+lx/p91dAQAMbQcY1b
z+qbo1lmz0ESXsVON1wj8kPobTPdFxTUL1uXVDvLcGnAri67yiR6ViebtjC6+vWF9MQ4tKrsO2Zg
AW2oFqsjDQDPbA5xYVT3OAnv2iEB8FeIu6yuQ2oEDvlrm33IYE72ytLUqsMeD70JXavEHNjthLGv
kCkc+lze9xOnsME5djVYCnRT6qzqAmpFFOXjTYsNqz919TYcBhMn/KhBGht7pxE3LTQNCMbCivdV
A7zZ95rXTobWQ/CpgTl1KAQksMGDFcVfzCDExjEL+AwmUlIjNICATT4wGWo7ro1NsIB6c9WZmshN
+Z+9GmIS9fcXF8sZkNgi2LrVDO1UcjAkFaZh+OHhwUHxN4Lutbm8Kn4P/qZcbnV3WlqXo7tTaOy3
zN0+MeTyJTaG6Y64GHlOkGyi4Va2JSqG1ruj1G0cM/OQmdmTgTHcG47Eq7Cx3iJob1sjqfV2+RK1
hX1BZoW3UaCv7JxzpxxBSk2qouXo1Ru/1p+tWVFC9aH32aW79gC8buzRvEGMlOw7034ZtQvPJYGX
jQxj47m5Xme2xLe5A1CeZyidmbthXqgiYmr0mGy0PqskEMcgoX7lN/CoKwuoSO4Y162ro31YpcfS
gQMUB0vy4TkUSPsH6F9qWxjRVVB7d1wdBQSUzKNYM6+j4GV0My5JzlP4g/Vnu+zp/Vj11Vz41idz
W1TNp7p07G3RWssX3p+0p9Sh7Lk0YnxwwDI0xrqnsgaXAQc0j5QEeqX/RURjddMayXUlaNwQRE9X
1mRfQ/pcCzcd8cCW4ngJli/EoDYnvxgVF1kbtnjuYvTj+TOrI6v57PNzESPOj5hMAokI9t2dX1Ve
33hdWp361mZiAENBgB5jt1eoQMwpuk7GFEP7AeRSoYatMYzhbUm1ayVxj8XtlJJ021G91hAL5rYC
BDHH/k4tMwAZLjAr9hBIRpgPQekq2mas1MsDmmAinQKIPFPj1DxiPrhvZx9YNS8UaTiZgShvRio1
fRNeV45Mr8sAg1LJd7pyXP42hvsJ+Nv1bEp09/3z5Ym1dn3qAxneXp5kn1j4MXSWgQVLUOxjxvaY
ElhytJ1uW4vVaeBigysbjbkZW8NgOzadQemswim0nxjh8s0E+Q7OmNyKD5PdEB+UyUfW585xgqTY
6Pq7QR9p1UERPcUJuHZjSOjHx/2PTRlxVq3HvvrKdDsLCbbh1LHu2ij8avp1d6wDCCQaa3ozZQre
j/LrQadb0Q4p9i8q2SQTktUITxEvmZr98md4SXlYN3rjSvZ2wPhc42/CAHhlONpU2zSyrCni4k5D
zCFDf946MSq/onTao98w3IEupj2EqE2VTxQijQDQxeIZ/Ox4dbK3jPzRjCpve3maU20121imNC/N
Nl0PyntMctYHjrGfQAETkSqgFhXw3Mhm7GMCgQtvsZg7/6pbVrLr1xweZvZgRCNqHJZQ57G3zSW1
KxnR2EzLQi0xgvSmGc0u9MUp7CjEKmszLzmxGAjxL+dBGWO877KB6PCwPdy5PXaz/w2P2IaotH0b
+VwbI63bO4odzIAYXnOlqVmqkriGQTjGMvz5LjezW3yaSux5ZM9UR/r5shyAhTx0doS/F/MAzqyw
/HMnaDEj3+LyXikwfmitvl/ers6sJ+DVi21pQKKMym010Zhga/LtuC4mB0ql3DdCQGOllwMp7LLg
52HZ2zn5S42a3lmOSY79eGu08Alcp0CabHwYQ2uv4sBNTkVySzEOL2w2F5C4Bak7MZqzPNZLw8Zx
sdY2enG8fG9N4gesdB8PRmuTzPPeCGJCwcp96HUSH7FRujGXny+q+DqR3QhnHPoTd/61xvCWurL3
fHkSJfYoZPR4LyKhFBiHbrSrj5c34WWUqaNBQWrrPGvb9chhaE9Qz55ozBdzv7ucHcaI/s8YqiOV
VErXQX1ocwMjJ2hKq3GsxQ4T+FNVQKuCXjNtW9DKmLjY4IkmrJ4nW1OfZVijFtWwVcGwY1Uw7qBL
7N5cPN97OmWXtWVgbGRVzM10rWUBzYmww2bfnfDPVZzoFGWQ9UeQtX/seEAmyd6tOA/Q+GvmTx2+
njzfTMJE54ICkeTCWDUWLfh8Wv55OO8734q3+JCrTaojuS8KODQ9tC7l4BElgQQzIdgcJLwZvNGN
dZRgsI9hJ6aa6FMPRWRj29QiPb0EDRwTNFZSfy9Gg+KsY9/OjYEulOrWtoql2uTNLLYy6IdVOAA+
wyzrLc+HchuU04QbvnPqauXjTs+kgpZ4OiBeOnY+dA+3Qe8XFk2z92AiXHZRhwIWS4d9Ca2DvnFZ
bltc7A8RziZ2hiNK0GKPkpbhCYYhnHbLegvL/MXWbECl448xZHprZGyGBTLC/So47VomudGndyYs
S46gcmOVRB+SgzBKrXDjoKjsG722aH8fIVh+08AhmB2eJ3o3UqysuQ/3atxViBCBb/VYGwPF5hwt
UePmcH8h1Ocy/DoBjV9r+kqMypIvGhSoeo2OP+yAuATiTssiXehKrxG7E6BJCPCQeeY9CJf6lNrR
TgQt8csYaS6n8pkpzu+JlQVMcREZRLXHQpMv0ZjFN6NDuSGO0kM9h/meOTW1cctrhvSr0fPB0ZRq
Rzl+3+EqtrKXK25Y7oFsvqqDnttpju+UJ/qNDxhbwF7F9NUJH4uRbh/j4RCKXBJ4Tl5wJ/eFDSCK
LM87Fj7DTxXmKPSMKApmX3GOdYkn9HNmRfZ96S54V9joWUxYIDHLpjOG3UZOaKDLiA2LGfzll6KN
DhgRHfupaE6X3wmWFZ4mYpNjKX3EfSXAlRURMhfws+OmLl7PnKh1XHOuhQOqWIbFzC59KAcSWphP
Wk3T3kK/zb9HxN2R5iWRQW+Q+9KBN6+84Xs01zyHmjt8itg/UYd9GZ5fgJnE7dRybqQKMejKGQPO
adde+w6t5UBRTm0FepolTPVpdKGWJnIz4+/GYMYsGUHHTJa0wweAuWOaf4Ep7W9kvQCI6urKKPwn
Xzv8hOShtZnqS2vaUriyfq4VHjREI8Y6ma35kCfD18tvVcaO+WF7bddMzTW8h8F3ErjMqIvCeN5D
PzPW1rIZI4qr7XJcDDhdM87/FpdFdRqD8RgJ5y1NopOyjeFgePl9EPL4LjFxvsuDOtpXZoy3GyVU
ColU88qahsnlm8iMfNrZdvbqLkGcX6Z8Vucukl58jZPxoY6MYk13BQJXhi41bcpiNzNa6VAyPiCF
aohv4JwbVJWBlGFjvmiFB4mv3eWztaLgM1vUDmNimqK5riINwtU9Whg37/3IeHWLetiB+J24+VfC
6Ppt3EmXES8IK4aVhc9eME0PaUflMogw4hzdca0s3nMUAsUYg95fm35mnVWGyGnU9TdJUehA/YdY
154B/GCxbHV2i5DZK65qe8CmWZg4LtEVxtemIxdbwpbGRQKRw7hn1kY763ne5FrC6IFHlODb1w3L
DgcI6W/YismJcHNUZ2Gmzj6Q46cRl9J13RBWwcBYRWb3OevUq0skfAKg8DgzTrmzIgp6PemQ6SBv
TzJKUYnvN+Cdl371NK2DnPcR0rk1p6HYeP6YbPOYkNITsMEFN7CPbTIi8cJd439DPK8oPYXdknRF
jbmp8yVEJ6JhBGRzWTTQxe4THcb0CXXBoCxvHpw3LexYHbwlmYoM+45a0nRIDSi8wzzvnL5+HErp
boWFEEnVHE99OW/BOVYnhAfMenf4SkUs67hdN5PVw7QgSAJlKoDqQTnK+vZQBGy8GcfJrUJ/SfpQ
nWjNAYe/E57d0r+YvtVBSmBrex2CDs7ISWb1VejMb6xGPBW6LLgSddpti0T6170WLXlLJnZjDcOe
Fi5W9g0N6TJHOhqT1IFWbs7CjtRhcJMAO4gStLLGd20q5Npy8+7GHXULtJVpKfqZ110zvZZVfye9
Qm/FRNwXlhk16YEtx5LzAP3071VrVju/zMc17aPHzkh7pBbtSFRSvERiYuP5FY56U4INEHdF7ZZ8
6Mm6UqELjtnDW/JyNws5GzujbkD5YcRdujVDz2P7KcK3DUVL89ZO7rRHgdSjM6WV4nUUvyRBo0nW
vcrnQu2gmid7u56Oug/5WwXBADCQ+zkvKQcXXrbFovzL5agZ1XST+113VVENoxOMLbuepLFSlSI/
G5gDGHBaspyWbMwbD3nk7L1iiLdFrO8up+UskFkMRq+uy8E9+gXfo+37NwPBO1fCcJ03LUXYrDM2
jtakJ/YgN8o2Y5TxdEFya+h3yiSENcfPc9opFLkzvpfVmB8VcLcN84BkeIPmS/RjXJWY61k7Ov2Q
UaLp2hubUif9oRKJt3UGmgkAtJ6xeUtgz+rsIQ6sO/gTxLI+r5rXhC29QQiRCxIej2lr0X8MFl1y
t2mcXVBtC8U6vSzWOq39XZQYHJQIBYBXg4ZbEs3L3sJHXa/KxGZ4l9P/MGoKn8t6l0XUPfhHM2Wb
2YvsaDaNm8rw8NXCXTNOlkAxkFcyh6mUWpO/92AzIHdSq8vdMRi8QYtzRBFzNcH8XQ8NQ0h2RwU6
zW+6DsUTx0azUnUabL0ZRrVjI4KS+UfZk5dBuC12fo1daBjfoxoKroVfJRt7OJYWIwnK4g25PnXQ
5b3Gmd5RsGHEAcEp5t39lt4axiHNY2gkH6KEmeB0+rXTNf5atHZCqbZNMD7ANp4AfUdiXygivRyc
FqoK5xhQTqh8YGuOaawvJ7ka/AybfOejzsdz2khqzaGPxXptPw0B4XmmLIQeFH32Nd5ryZK4pmh0
Big0hyVcBifIEiSqH2IUZwjKNyEiOQ5bsrMBcbrK8F5JG81966l7qup8T6XzqXUooqSSalmrmM2u
jdaANHObeIzcY8haQHK53MaX061nDtoE9rOGHQcSi96AnXMHSEn8Auc4RzpSyXe3xdh3xEz8xykJ
wWpl+zQ3S0N+Q1tBHY6vx+nFwUqYb7lsrLBhYp7C9noknOZ5MW0kRBTCk6jyI14G6zLcXE5Ua7Bv
Bz7A+keU46XBdd6Gmz4Q+sdvee3ZEJaHxaxX7jIru22X4oPS7FJaUiQIkJSpRQzuOkPkQ2H9KOB/
a6/+0muiyr7l8MMVUa5MpqcJdcb3yyOpWqp82fxoATfbR1XgbJzXeCbGwtLRct1NXDuPEXpkgHbJ
BxY+X0eOJP55f0hnTuIgj/FUJCW8nBTgC99tjBa4SO8udRauAc42Koo+iNt1PJQvY60syj5Q8zic
qHjM093UptXBwE6gke574sKviMaOmZlOfLnsNVIyZ8P+Z1t9BCMyH5NamlWLr0HQfOi5fWKR7pwm
olIymV/70ou2KdLWqAalkdsgoAY1vDt2xWgCIMspyj5PlAMSbqe+qD76GHUlatXthLmcByh1hTYK
0VSydUa9A7KhN0bWoOKZp2AtG0YXmFNjWrZUR/iZr9kuqcIUCyCmZrHWfYoZiGqnT11QPk8auwav
qz9sV2F2wPnD1VM545UxWfcTPv5w1KiNFFQ7S1jKq37KD1ZFMzDIu/ocG+0TKdUN6i0Dt2MLHFon
sR9ayph5y9gPby/cIV4HNkL3Cwd8BhIA8PSMD2mGIprC3+fsI52jZ+So+dz1RcLWTbnwaadblrGZ
G5+6FvUgwzeOAFHCVSVMuFy1whghPVhyFgdPdd9sizE3PX1qY/pbsRU8UPGj3Js+edp4rkV28AT+
xm5+E4aMCRc6vPbH/l3N0DjN6JAmWBjy4UUC9EcguAEBRL+NnTDLZBPgLbrO7WbcNkPwmM4wWEAd
tZRyujXwo25j5/6SwCQ7Y/zUxZ1gOs78OuZggKXYsWA3UKP1GhdVD45mveuzJ1M8NaK7ioW6l5iX
rUONxVLCLLTpf0+LOMCw0P/sNMmHl6vX0O5t4L/6UEnqiKPELa+7T8v6bkzM9WQtKkBNxG0MOJpF
VAwI81SDrm22vqpOXCvDmbcozt4QzIEUG5pzpQJrA53nEFn44cYGCBY+l8OAYhml7DD3yo4Tk7IW
I45j48G797dxwNkv50/e6ILgLR+iOe/p7HbHodNnh+CBKUOXqAWDUJeiTopN9phc9d7wmbGQvW7c
e3bns9XUT02MU3Pfjs9nMpatG3ffi9q4h6dZbbEewIbVq24al6GZAquEdHiaSgI1r+dPmqm/6qwA
X4XxO7azlPEUVGxggri9vajGHDZE19DzSvxAaMp9UCE72bF4tRKfRnPqHaaGRdmr6jbAwpNJoPqe
MPM+SkYsRr2vtYngzCjAcSQ3Fs9srA8WyCKZPoimj2GLkZca1CDGvDt3QUvtCsghnWaPoilBNxMV
G9tx7mxvukvb9lsf2fukyj/VCBSUCS2jkhZxEKuhHEA8FV2znfP0VMzyDukwnM5SIlyZu/UYshSH
usJZVHDtZA7GXHkPJlVAVkI4fgt9yDsOaXUGcQtiEoqnjprg2PUAgqmMrVQx2nsfYkhoNV/E2Ka7
zkaHmuYELiQXLVMTSZmM1+uA++HWRkl3LDv9lftt2NVh/Umaqt2mZ2cywn1oe+k+K0THs8g2RVaS
QKbTposjfcwHpa/HJN6lbc+cU5P5K4lNqUHIxbSiA6MpRLas5OtFvWj5HRP7HcmAUwq1drgM1mNN
yBI07i5y/XdHIT2Ei3E/M3lLsi85SQQhoo8mmErFauw7az9OiGSmAYF5X0IgQvRD/Zhp6OjNnCx5
rQSThlA8Dswrd9vybOd9sVEOP28CyrYp6+EM5fpuEv60KRipcpdZybCULxQdd5ya6SbsvX2N1xzG
IwPd+wL2SjgjLH/MdU7RKgZf4uD9+WwV/snvw8da4fxRD4h3mzRONk0dv/smHiM6Mvb0Be4jvq2n
mgTzLvDlsZwaUKE+1mimXb4laUS6Cjzn1C1C4dZwV76/QB7t7Eq2AB7DJHtUrN3eV3CB+IU1eUx9
qXzcBnP/aGU2DQqDNxAnufGihpzYOsLLrfMh3lphHb74xjtakY7GeX/AK576YEOUDnvqrhpS5mtm
vOICAOmWk+S3DCV/TjWHpqfqTRQGL05dE9vgpx+2Chbn90z4MXdg2PIy8S326w7HjThwSC9e5h5D
NfDkqIV+jcl/WQCOH123jf8aCj9CcZKfAhyOKOkV1taGr8LJugZYRWKAfr4RcmNN9Z2BV/NqxHVy
P865v9ZW955bsTxUA0oXotDBoU8wFrla4bBsrtqJnMH1dbty6GYVMzLpSzuKyHRjmDi+ZUth3jBb
8oyEikduOvlqls9VTJNlvFQfkaC0MUPU+bxPYzB5l67NpYPFBgm2zqQfsHCjZ9Jne2tpjM1k5x00
sB8BuJVSMYmg6WGNHxyipYc0B1WyGsV6cC2CgpHKtbX87LEgHRNghHp5Xc9nNbBGfQXcNMZodg3b
TYg1xfTFjs9d9za1kclsrV0dm8eQ0kiwRK+hhQt8yUw6RFYvnz9pq3rXGDgxw6jTmzIAzI3l/a7w
3ypRYsIHOfRcLWXQJMqZ53Djr6WNrdNv+tz/inzjd2NbkskYpIYm/WqqivSuf++1FzRlM0KPHLeX
Mn2x3NhhaXzXE5PxAtuQQsG3DLB6vhQkColwJR9r8NYJS/ISTyrwhutLcXCmS1oz7OUJjIG1S1c1
mcpjh+wkDcXRttxltY70e5uc+ktOphm8YaBDtmBiWNz10ZMZU1H4409o/TzBtXxCaeMzyqysBfHv
L4ZP2hkdyjjhy33JfBvVHzsXvryyBB2J8Xu/9FMAOfElt/c+Q/8jkcZS2c2xo6Zpm47ZQzHIx9Zm
QtqhlG+gPfrjtyh/no9Z3qJvBtR1AwzrGDa7QCN+M85TDPSgZteutpf2SFwLe1+pO1P35pVdwtJd
buKIvHxhZFe7wQVKlCi6MmkvgudLLlBxeFCXj66iKIGvkHdcZVbBk03Mj4r+1ZkBL6pSh9RHuB1+
I1XnGzCaN9d0r+TsHol5aJLYTbQtMsZqzQmnTF/0yX7MIZt7cn53Jsc7FSMQaCtL5clzKexLeQwG
r7rVyddLF20O2GN+4/ubxNfm5iRHjnhHTHcoC9I1mSBQrCVn5TGvnThLfwBF/qZv/iv65kXI8Qfi
lv/4CyJmPFr+YRlx/eWffxY0L//2V/2KtUyVM1OHd1DARllGx/88Ve5af/JNj2MCUoJlI31kBf86
Ve7+iYAeI2EZgCTy8ED8FwGL/JOPtsULhMPfWHx+/y2CZufngUgpA4bXlzEdbEGZtsO2+GelWabH
wTUTHCDUFHwauuYmrCmzl8l8nsryzjSR70OSQRAKQjVTX4y+i6EBAZ/2bHFrO9o4SPQJzE6+zdim
UVZBdGLF+bZTBUCOWRImV+KSi6b4agRRv8sIjIKONB8nS85uBjbwUfC3ho3FUN08xxrRtLDl7VBT
M5RFezMVFeWApLwem/zWaZBFe9435AHMcgEdcIqWhk8tj30s/4pM0llsdOrf6iR5Ooi8A1wwbNx0
gt/PcGmBIwcyo25j9FxORkVoMIVX+SRQeQ5QG3pKslPs3DO1/yVrsbURJO1VwYhmaZvEcnXykuEx
z/FHfUkzajTJ+0qhxElsmt/vIIsZFuWzxrEaT21a7GfHn/bFmIBDTNncfv3il2Qx8JFvKwsq0di9
wkg/Fl61pAb7zkgCPOhfy9wfVtIuifiMZC08vRaJ+2gN4j6u+UYSQf+w42wTvX9OHeMV8NIqHux7
CnzpEtrBAwWBnc7Vdd0OuwLb+HG+Scz4dohvpUgioMz+NjATE6cSCnl0R1dByDSy4S5dqA7CjzIO
Rmrzlo1qAwsHXQXRjK4DLjZ0JZNmhEokH8yQYOov75H1rVLT+VxpJKX14ok+VJ/bXO0pG13HgXfX
qeCTUdMhCMbPXlddZ3H7GrQNDTtUx63v3MtJ7kXPzFUfP8S6vGZ2jiyneWyH8b6XLXoFRnf8ie/H
qhgAybzgJQl4sy2DRNiR1WhkSCf0PAabebgjgd8l6fBSmA3Pow6SdeyhvEV/WClKufXy/1tscSJn
XjHob5MxGG9J3B3yOfQZM4w+ejf5FjNXVaGqt2bmVoinGVk03KeiS3FRtAqMmJ17Iyzx2cNvOi52
FUOLcIAQzVojfgQpeqSGQrAm8Pcjm1dwTLFuGrG1vPi5akHN967O1n15TmfekJw9qhomoVUCQOLy
MxkZ+1bV4XWaz9lWjs4HdjeZ4VZrS9IHDQ32EaqTx3kOv4QxxFHfTa+nzCk35pTxHp14J+36tXeb
Ar+cZOd28r4bd8ME4NgrWSVTQx/S1/28q7T1DG5gUxb9cJxzKAGGRnhhTNVizjQkNMNh9rqkB7X3
Zi3jzbKkJurXgXH0MEdYDZTw4cRYJ1Oqu7hBOs2HN5E0cLJMhXGOAv9go+XeZn5pMUhK+GzPCwiV
eJWBcn3wBmwrcApmXApzS0eds5CNErGb1mVTblVR1jvXbrK1S6G76gC5Jwzwt26W7DogrgZGRQMT
TBsmOE+m8hEPUYTJi+F2QHdduTFAH/9zlffbrEGnE8cfLjgXQ2W0/YzXmF7sivmtJ49H1BY0QAl1
4iSjRIhpocoxehYaWZnbA5wuKfbxIZyV8uaTjJYovx3WZTwPN1Fr30t5rguqiiqrERnnt3lRTFdm
ySSVN70kleKyHyYOyjJH3azQZATGAnuKPsJIvDskHjDYs00+eOdLpb4BQtI7X/OFpxL6cHabIv6e
yvRZpB8CTe3OHVzGGCz/ZJnUz9Low/BHyrMSSVHpTLeOzwQ8trSUa+gVbgOatm0wbPF5OsuyO2Ha
BMpHEnB3lEMEBVFVJIdauWtKvg+LTFyYYwSHuu73PI91PuhTHTdPsxV/5HhX9jb7ZUazN5c9XU+H
eQ7PNnA0AhGPb+y7n1EF1oVHsOzZ6+jJJy04ydC6d2dFDbIgxa3pL9Qgh/GGRoinacfu6/A0jTzm
Rb/NBlgOm/aqdnEBTPvi2LQtV5qL46hoUQlIILfnuAFuy7ELsYWuZJ7Lb83QYYWHtWnuK8DpPivG
8tL/y96Z7EaSpdn5XbS3hA3XpoU2Pk900kkP0iM2BnqQtHmebSW11nqDBvoRpI0AaaF+hqo30nc9
lapIZimje19AoRAZwcHc7Nod/v+c7yxoX3gLryiNVaL561gwtzuT9eZNIZa9qV/RjEKoBThqJqMz
rfGNfT0BTfbXIQjxLCrhNeBiZjAy21Gl5M50jP9pRhuB0Sqb+GPGTEUpJsOZyagybWY5SlADIwiN
Y1IxdWvh02R475UpTlVFKXIoL4F7kBCNeTAiRlcQBdC/PikJYSlAX5ifNAoGjMAhCXHPY6eNGZ1L
jgVsQxMlnnMyollkkZiZtNxSu2vOtYXPtYRBCDK4WoSNfy9IMp2bavCTiDohHcCfV1W2QzKdzpG5
B2xufnSuN8WAz1YkzSLO33QrPybI1js3WenFeD+mxlkz2k1IKI/v25swme6bNFtParRSmLZYdMqy
2zRe9kT1rCgJufWCZZ6QNxVxJ6J+jmxN6XHMDNZXpRLbUNdmKvNTYIotMiw8UOfcM4DMvKtRdhcK
9eyzMJkqgWgAEu5TQlCFpxwJ1/v+wwbx75wK/3BmkpsJ0MwYKaGfg8b7hFnQhraMw4CPzV4Gi21H
z+wcI2LrVW9u0+q1jZGoNKxM9CvKAq0bZ2SctZj0eT0cF/4WxCnSmYwsW/z5pd32MX94Io7g3Ap1
BTvqpydiDVHlJ03EpQ1U3PCsOG2/MvtLWz7E1ZszJfOmhohnEk5pGktoAVx0Mndhy9rxpimraxkP
90aqH1Oj5U1LvnLQRp2E+yAa9vxPR8zZedCBI3VTUimDBqviOjJ48wL1fmCXWJX5TlfZ0omesLx8
bfjPjl6va2M8QFN4qMJiG0TGrqOw4CHYY3e00oJs50fFBs1GCTyN8uGKY+dCFGKJDPex1IK56Rxj
lhiCconf4d2w23Fdr3LPOlVhSg8yeQxsZ00Ndu0o4bJnB5c5w4xy0UKMyltLC/QnN/qzWtzlDltk
d6P94eRsfiafJJ3n1n6aY0yPrGRte9O8qsd+UymoXqnU7pOyDVcEkdIyEN3XWjWXcTtIKUDMkqwF
2LhFuojSb0JFIFCykGTf7UKi19IpX2ollAe/ppkuXigMNtwhQqIFbFIrY0meNOhn5A4Zlp+ieUiY
a4zoPq/JfPbYPmYdUxtNnmuu6bMIUOAMDKE7H1xrW8feWS0pUOSIq/yCLVRroF6llv5q1M8i1b4q
uDjmoYnAk158711wBL73gB5nvjFeSpu0LKdhe+CZd30fKJy2w0qi/duFXrQHlV+cAEJHElDMMZpD
StTJU2hFcYS0Fy0yhs0y1oqfzEP670kFt7OPK9m+uKAE3I8bweGHCkEkyILGGcbuvjMPNZqXODa2
QzWtKagSkAhzHklViq/Q2NFW3wVBum5MschgGCdDdUwlHji1CE7gLEPpsdaan/iAZJbMp5nSgIIk
iNnkCKhzrvn9TKkno0Tua/UCu8MpTVkUCiP7iCnNC9YRXaeROiTeS6kOsykmyKnRvwSjQ98QGTVW
6eEt6cfZOASrhODGYNQPRpG/3ob0P+oDP6kPaDrH9T8pEPy3m/n5f0nHy4/Wltu3/WZ2tn5hJaBI
hROF3J8fvM42rhd03a4J+Ukyhwk3/n+lAZKEdEFhAFIdSR7wk/5WGiAtmYICkcgs/eotY/mTt/nP
vM6fsECY0FxweAZ6OHCyRDfbchn/4fWwKxLRq5p+Sdyl95Nh0ukCmZR/LSkazESAv3k7Zs1jh6fW
E3TgLRXlYpmKRzvqj7qUSI8FXb8f7uLfWUV1WZD4caniqpg8iVGAwszn/EzmVlC6WoODyoqc9icR
b6LBBUtgHxNbBZKCHVVA8ccHGlnhnZucBtJafSpt6HWe9aF/9thQzAgUnZWm/0EywKvwGgP9gdfM
h5gwRUQ1M8mVbIKfvMuuJV/Wz1cuTLBlQoN3BiTl9/cTDJfGRsSIVlTHp6VwCAi04u2Q1MUmdRCE
tXkPWCj4HquoOquUMmliFseIrXXVHWnLHQx3uAuKiEhP/JO1sdft4j5u3UuvGQ8BCuUoY2MMW2QM
473dGys9UF4UrTiAro7nqRmghsZSZ0fhiGYkexbCew5iYM99TtBqiiiznvzzZIs1tehV0/vIerFl
LXuDiMWc1YSjtxlxo1RtoGDNKuwp4pR4O69NMO05c9GntH2KHdEPT3r7qhJcOIZIVS0LBTVHmwit
/XbwQVUP6rXz7YUqJmvmO/5FRZlNebhF3kURvMjYlWbPcSO2GlhBmY2jRYvG3+l4DHAMLCzqC0bZ
wdol/lBa2OmX+pxXSkTuoiYmcRq/mEmBHznxtNXtK8SQfJTl85hzsKHR1NK+qO8yJzt7dZMsZQjW
GCjN/Da24c58G0S5pdWFn0QlnTse76XfWBThxVRBe6Xazaia27Tg3anA0S52vto+0uKPIQxtVKs4
R/osDqy3QkP9RO+ibU3ORtYD0TskD01s/AUpSuhn6amNnAdT23+r9ey1FeXKie61CpZ/0+1DPgau
MGWaoVhaKxXKEEfqmcZh9GZp1BU0E6YvQVpRo+mb1zpiqbUs/AKh+6JNwcE2m29B7Jgb18BHaWHd
CPkAmR9uwQV9K/rstTfEOA8MYj5F3C0KxW7mVcSV2ZaKsymFsNyrX7LBJb4jVDaaFKuY9nfbxdZ1
+1nc7Jgjg8kWkWOWb/fFqlfHrwL1VEyripfNNUnCSd9dv7/Hq/dgN/itu8xZZhh47whfNhKk0THC
FA57nNH88J0/oEdL3ul8uyx1zDe9PlBPixHWO3HKh5bWL08bDipym8piywD8hOymnFaKE2IlJkl5
CPzHVPXSpdsG6BnlJ4W6EOeWvwytk+ZPCsSFYG+PbCCpd21zXceHggV7pgT0BzpKLqvKG84oo2e+
6xXrMuGHtZ6x8cK+IqUE4ROy3Zx+tP8YoHqlA8/ZFZayzDyEkgkg0x77ad51SPfaDCkpivdBEc+i
ap4LrV1PSUA+tc0hZqrUr5NZ6vO8YCgWIwjagGhh5E0PBdKi9eDbACCUXl11jVRhZs2qy2l+DpYU
TeVzsy3um67eSFRBnjCQHR+gHyfmLv3a51G18poUB0dU32M2HPl1LQ7t0kEJTXXo5vYarOrkZjb1
xszjAB7Np6jhLa84oBuWe8TEgM4l49usfnzujfglRh12k8mGDiOqvNoTloHOl1+hxK/xND6nHUdZ
rP0lDAAoC0OiPwROeNeY0T0v7aNij89qRFUSI+FdpTakPRry0Rp3VVKT22pkr7Ke4PqYhQd8krw4
+0rL51WmpEtH0Z6nnkYechOKKcNzRLB1pRiLVmeGSg3rDuw1JQIdkXcRhlJiAGiqIkbbM5VupZj3
kn/gB+6bT9luTHmlyrBFVoupb8YAQeQXxfTgiJrlVbCdcIEa2bU5fqYmXxubDvVSF6kAFwQkgOKj
m9Cpk32vOog/JqwoAerFGQZxhOeu9xwKjnJkDkFEZ8GpbPzKjcs5fqTawlIkSQg3q7IpZ1tt2jNn
8Pxo9FtghDnP989BtiFvvJnHaDtRD7FvptA8iwf3kpc6q4LPBy/N+txNGjGY+Laj3nzXquI1oSUH
F6vyKOOqd0EbPhSCp6nx46VGBbklD3AIa6jhjGYeZ7ok7sbMq3ShK/qq9BR1fptXlaH4bkC0w7uP
BLyZtyUfd1ChZEh//00fXEXEtSSjPbONFoJPc99FdG/9rl9S52jmxMOWM5rNlOQQUN1ue+EldzQn
iAU2+kcN9oLRj/sAt35O4lMeHydJFLgxLmA26STzNHdTUj5MsEfkOp8P9aNEUegKhPPBv0p/v5NY
FMPUZw6o37OQGI2e64zoN68GqVxRBLFDbJeL5mXyG4wicbZUtOmZuGPcBZ2+a8zx0N7Y4C7BcAGO
AZ/mHSuVRHW03TF/9wv3bnC5o3rsZbuo3qux0y2GdPpCc56jDTFSvSfWHlozzjm8SJKtkiXld5PW
PCD2V23AkW+26St7PUJm4wE1kP8qVH0FVWlbpYhEA55g5fkLsO+zYQLj2+jjWTX4CENIlz+ufOxU
NZz1mNtS+MUSVyDVeDZZkkY2zDtHW3sxMlfbfrAGLsSzHE73udhFRgCxG14eMk5gMQQ+LG/DYzIA
KqRUW3ypvJ4yN12GWz27x99mctV1vsgDrMp1tpsssqgzO/fXboC1w0ZxmfjsK3yUG0mt3jUR7x3p
TFQw8OCHsb6qfDyJcrYMQ1/MWn7gjdFwGxCGZHYUSnNoomqpogyc0XNumNSoh+u8015RFyulixR6
qAoOIWE6q75oKcPyeyW8oSNell+2UUoeSaLyktzEwAQQ6bNJVR5vv1gtGbKR/qrleXobw3YCQKY2
jiks8b4hRry0tFVi9rxL4bj2SiJedeT/uG5xEjqIUxRKnaVA9Gq03n1Tay6rLEgMtr23ZzBE5Zdk
HLfIdm5cBG+eJe9EbYRUs99tvv5XRoXteoe+Udc3NWvppA+kha4luCUMALnIP+QT/qK8wl2MS+YQ
QyyHcjDoa+TJbcsWrtNKIBtF+5xiboQ5gqQDXf+irI231CZpqI4Ka0l1m9aOgqtT6k5FEUQLgWpP
RKNNOq5/HIaoBm9DFdKovoLUoKhfhVi9sz7fEklrLgG77F293eJWc9daSJs5InObilm+CHotmbdJ
sBlkhgEdFg27FPYivT0qmsgXlmSgVMyDEZubpLDnORtlnmzy5IN2IPiBzze60ylwywACbR/j/8xn
XQc8XuQ+oA/DfFQ78wOrxrdMaZpN1U3ML+IRlbK+RnZ/GCP6Mbrx6EZZJa3J/hwnPm4gClkrlcQC
iytNwErfxrzdd4D3Yh9nME/Rt+21XHv0Ck11EYsebV1VrDhAI6epayqytTorXsuuwicyIf7Skn7t
tNG4SF1GkJG8hAX+bLD6xAm3SBrSpMxpodhv4nvr1+9EfzI/D6wSuhSUc5zgaeFSzBdsZvPYQU89
oKCuHBwLHEA8n7fy9jL2Y/raj+U+zpoPoyUJ1dW9bS4qpkc6RY3uItbuPwz6o5k8L0hWjS3oBCmx
c7bJ47rhluSgFg2LlmrY35u8ByIgzaoqReGmWaVDki9Lo2IeHZyXPCCxile+i2X0FNNsaPMvgsl3
HpfoyLpkn9UiXPQds7bpGA9RN114dR+CPqAEwd6D9cOh98RI1RquhGkVHAxK0dse1Q21F3auX26Y
G+LG2HdOySFO/b2Rs65Pzmkwk+1o8PKH0FVFaSPyB61UrAn/+1ZlEZUOXmUPVMtMJWouhSCDCZld
qo0YMhkzIOITFZuweCKSFxO446OAUuI708grDnjcmZCpfdTdgdSOjg42kDi5giatViyT8JlC+og3
+aEOXSTVFdk9ofarNmnyPc5PyDf1JBtpjIbSl8jAdvKxwT/czospyZYexNFFXix6jkizouSJU0jF
FaRPS4sOq9cELzelk6r01B7tGBcoa6AbIdpzVELtEvPF8fR5LAod2Ym8VBinMzfqvtnIlrALMGnT
PAE4mdAfA7u6b/O2mPtR+kJ4xG0j7MDamTsdKm/O42nPYcGQmLDmLjBkDpzrf9S1ianVLR7cmJyR
nlYsOWb+OfAhvHTDYchYjC0heJtcRqtQ7tS0bxe5Eo8LWsR3fhpdfBp1KzdRHsmeX8Rq+Op3nGgM
ka8gUOzFyH9YzBSywfUkk/fMhIOZxCsJFjjPbHashYSJFcz+Tpy8j0IlkQ/pm6JwCnBVrIS9q828
mIGg2Gxu6iRasqYlYtxz59gI1BdExwpiHfZT/N80AFIiOF6ULCO3v+laTVsplj3hBbgMHStVCvpi
PmD6Tb2XwmOGFG3OydAAeqGPUYD+TkUihRat0t87KuKz0nBlc4S/GejcNikWi4T9sKpy2LVcbVg6
6No3uR1H87SdnE3IZiHNCxfWJpbGmA4yDVTO7DlbrRiLDF5wfMbDKk6saKG1QgXWye+th37cNdjh
EfZlOzepMLDGBMtn9mK0AJHC1IU/YDmHIBELKEYPQ48kGvSducchfPZdMJ+hXa5NwZrop93ZDHvG
TNIQsl5jmRjj3GZMkgjngqZyEAaFnQq0iqA+CtvDxdWQPI30g5eRPsJJnFhXII+ecVXusQv37I/1
n0ixtL9Xs0ECA+XSFaokG/2+8pHgUyxcnbSYtIWVrhUvo9fT0zX5/AQJz3NfeamhMi8DH1bbWGF7
BRKUxniaBx17hyS35R0D4h+Vy38Ltoe+ww81N5kN8H+Z/8fX9P0//oe//DPcnv8NqfE//+V//PU/
wWv873/9p99VMOW3/6Zu0n/RiOpT4d9QRf+1GPmbukn/RcqaBIVIsrZlAMbfSpjWLw4KJlsFpqja
Uub0txKm9QsRxYwV07CJqoJS9u9RN2kyD+B3NTfyN0B567y/iHcAZX+qYdYWvsopi4cF3ad7PYhp
C5bLggO/EqCTKQgXJKZ0sAhKQlrntc/II+aKI9ZMYEQyofy4zzBZ8Frq44jkIFgW4wuSww3Gvvs0
76mHYldK4MmV9b7AtGpQ0DL160Sru7PrbR7ld11mLKCoHLsqn0n8sy0qMAzdMnRYD/ESRFgPx7fE
rNZ1ZKy0engZa3OXVN1qatJNaH1tYG9XELdDvdpKqYvntXtFDXb1hA+Whs2mDW3KcRs4seyPzTs9
7R8CXyeVyp45+t5z/Mcs8p8K2/8o7LtAwUutj/6FXUGEnyPiqxRlr5vdfgRbonQNUk6Kaf5+hMqb
u5SzxM4qpqOEEtMvokE3G2pvScFxV5f5dtI3al/tA3FnZQCRRwghSbBTlWCrUYJMSmKqsGTp1Aq0
fGmgx++6nACdt1SJkSZ3LHKgn2kEhjBaNDUlx6Q/DrX9JU6Vl7BX91nbUJ5NTliZntwB0rnufqHa
xxRBZLew70NuZx0XGyUm6aDrv1dRc2oI9RV0qezePQibs2q/JLlvZ5Vk8iTxN0RlMw+PDw3fiyE4
tWsJRyp9ASf5Xhncx4rIE4ArKxIsX/UsPY35cMyccGfVnEmKaVa77trqwscBVfWsSMOvioJYu6yf
7UBhTSJjNSWg0+mf/jFf/VvmK13lrf2TTsu//PW//PW/MlP901/+VYEs9j9pufzrjxPW7ft/m7DM
X3Rdk/OKfpte5Kz024Rl/+LCLpfdb0he6i3/5zc5Jj0XZk0BppLmrQBt/rcJy/4F5LkpVQxIOS3c
tP+uCUuje/O7CQvVMpVRkGYQxRznDz3JLOz8LonIsHFKm30nQ8kGUZgru4xkt6okFy52tmZePMHg
JNwMiVkw3msmpIJRLOvax2Bfbo2k2HCC3hLlQOlSRO9W6x3K9jEdAZt6BFAjQJmCdKYX9dZz7FXX
tbsxtxaaCo0szZYWAUG+aBnTxVoQ9JX0q7YuDoHKxOiTE2ov2WU8kOCwolC6zmXZH4fQhA8nMbNN
EbGDI/jVnTCeOISjJ8lON/G5W/mDpccHq1eoLw17D2/vZGazHifQ2LS4aJyj3dJ9yHLaGe6D6L2H
OOzvm+nOapzD0KaHPojOip88IAPYZjGhxewY06ZeaT09b3NROhEelwQxIIRYZvG2HdbuyWrNI0bQ
vR6t1AZnK1N0nD0g0kIbRz0n+aCCv+mJk0MV+YpTfWWMLbWN5JCiq4r1ZsfDPyB0W+KvWblKfy8e
+2A4trjKoJVtMr+7Q82xa8Ni/cM4pgwz+nn2I23Y+NyghrftoOAHfuaylhri076pL4QWelqYLsdw
a/Io2QzNJgJ/49ZYDQZKiMJfmGozq/kS16cXQp+nLh51tYZ1jybMiFeqRhGXL8dWs3ECpsnyTXdO
HgFNw0gYAEyhGk80Ql7qL/aCRAlyD+ufqB7kZf7Y+CJSkja2BinPZENg3RqNPzQSJzr+Da0nH0cb
xzzfgbHvJUfdzr4NvnXoEctNWHd+0ij8LGz+/Es/tc5biK0hjnF/WTbFYyuILplmZVSOM4cEnD9/
TtofnxOJXLpQbVPOBULIl/qHD9i0RgixJvSXmVpCHEVe4fVbNryLlqS60kTtlijRR1lcLF25/vnv
1v+wwyGxExw1PV+mHzwWnz6nFRRqPhWpsnA8hcxwjg3qLs6XjUpm7OTLl28/FQX1QbH3QnMde8bO
RNZBceNLVWvLFh1kRZErV8pzql/zsj0E4SlUqkPqDA9/fq1/OAfwTOhbI7Yg2kVux+R9/OE+WXmn
uUUEEcuN8wNnEwrj5hpj+mkynXMwUBpNqicmJWBHzt6u3Ys2Ot/LZi/VwEhUf3Lr/v7lOCwGroVL
R/+srghNHIVT5nmoFdWVIZDT5iVyvSEj/6a6FGrY4t5aeYl97/kc6JL0oy6UJbWVgwQNd1b56wL/
/6WLyz72H18VF8m/A1hc458/64OMjPbQJLxwif5u5ZfPhVkek5RmIcW4F9QdEHM+kMOfc5PTJirj
afLCeWyZSGENEuilaNljnOUGkCPxAgMgj+JnIaWfYXIodM6AfkqDS52cs1RRE+yOEbybmzWKl14k
731kzMFrYSxNrkFknjXfPjmoiJ3CvOYokaP0UIbmiVSaletfJWu2okLXKc9qLY5GVsybbjphJuy4
xJu8OSivplHLI/Wd3mgrEy5ya1mHyk6umRJ8pFGxdbXyKwFDIzpmKXCpqHYaTxgm3ky5OuhKT2Gz
uphTDtDbOE1GjD5yCp9cPquEzYJdv32Wm64+pwjZ9uIkbP9La6GUTA4+vtBZPWLNb+t9lZnHgO5A
jgIAXB5Q7PhDXnqPoJAGkHmqNX8vq7cu07+BnrO1tmqqv9XoxAtc4NLWo2WscwGPJy+v0zDMrNw+
2rVJ2Gd67XJKuGZJjdZMvK/9pN9RokeOCU9pHnjmtuHanDJel5pF13rkTNs59tapyhfHIV5WbVFR
Jdl8is2zFbmnJgiuythcvMCeltyJWRShKBYVdfWwZlQUXXoYadMYRo7tlBdq7JEx6RHpTLH/hmPg
0GvxR0hGfabba4GJCJOfc+4n8NixOLWpudeL8j4eKYDJY0/cQKHUp03TNd9waT55k3/AEA+xyUe6
O4bzciJCR8V7uhwVTKYFaK1Q+MkyH+dDT3RJNtGWnWAWjc0rdgl9SSnjWBrsECbT+kqqYCPB9uCh
0JrertUBttbl5bppqPCMDXkcqqoekM/6gjSulFwRM0ZG1rY6z6cv7xESiMD/olOUJ+gsvVqJDeDc
OcrEKqO07+vkA5bJMBt16mFYwyhk5SfFDrZj6d6nEgWE3oIYl6qBcd5ubUawzqsRGwj/i8Gt6dnT
40P4ZqDZj9BMyaBvXHdCsZSljvwgzLoF+8cj1Bx47+lwcO1+O+D2nOEnPRVxensr+v47p4M3fuIs
z3lf7PpSADVCvoXLpm/ZnYyPYSGfYA6lABjftx6wfmArxDVZR8/G0NAgBraF9EbgoUa8H360rrdM
Ips2QjIuIO4NM2As13Z4dL360hWCwBOpyhH1xI+UA1Gl0FgoHLIGwZwKEqNfGO7O6uLXxii/5ngg
yf2WvsQnIofipV0zBcq5dmQn1/vJdRT+R+qa9ax12kfNVh7kO1ZmCYxy1OYCh1ufXnsqUXyuYN4o
gkFgv3l4aWflaDmygLxVVLqtuB7kNd6kzgZcdl/LvgnKt5U2vpuRcWK5OHeBe6wdaNwOeznq3WrJ
z1W4E2WkYavzkI3OjCp6cIPmwr6PkZxIKtTwFXoJrAD51U0efhE+fcA84rKY4oLkg4imO8V2Hs3M
RF2KKv7XS6u85Gp0xj2G2j1ps8MMB3E1cwhwlelEck7xUv52LCk2NxqgsOQ4CeNUlskHhuOD3PPq
gb293fAuwXSjVATtpDnKfXur4ETI2p7L70/5ML0aKSZkSqf9iCeBtC6zNdedaW9Vyz46SnZVoGqP
5fhFnXh8ckvtFdZ28HhmRmo/YAiPvXQX+z2lYqZ6NYLRDgm/rSxlZnRas2woS8+m6JGm77zFro6K
YSw3Ni+5Vj5Eev8dmyK918bQeW0RavZspQuf9KlRd87yweSGfRiiYyxXmkJ3eWORwbp2eCryajdM
KfvgitIEFyQHsGoSEadpLCY51LYR9Wau8cDwjVzCnB8QNNhBzPBDM+snt2ru8t6cByrCBFZV+Inz
KMmOJdKhxleWg2Ox8kjhpy0jbkJX30WRu3FC/7520a4nrnYqgTjUkXbfeeIYdtwFJaImXhbpIWvS
ayg8REs+vlPnXFS7zI72altepGR/Jm8X8uGlAbogN6P12BnBLNbLeVudXT05Z6K6JBEf2qfNwxyL
CiiFpkzphs4PP7oiaqEnd+BV/qlU3XPRgnLL7iLt6NYxQUQmc1MXpN/L8tg24iTvHaEzrH3VhYyc
c9qaJ/mgQ09nMLTNXdTuneBStMO+MdW9FqGq6uRdldMGoVKG3lxwmqP9j3131pDaoI3G6XaFuuVf
XZ9bNNp8gxqmVw8zUOKxMur5gVC6i6Lg49DxfDn6waGz00UGWq0eUUnfGG9lOu48SxZFMlaB0cVR
nJpPXd0+5zQIOfaxAI6wPlrLva/ccp9QFMG9QFOQ9Zi+7EWF7Uwc1clPp1lnaNZcftAqLKV5SoIe
lXOLhZ7SPFVn52z4+Qf2mm/qlwhQde1oT7awz3AIL1P7ag8hASOswmy3/J42tF+Q+UVtTC70Uaqf
GDHEmtvnsjGPpuOfChgRWV88Dpa252SGbcp6YklH3eAto6y+9Jk4xaeyilkh+fYy55pLkwGaEL1e
RnR47VnlM1ALusvzqT7KsyoeZpSywmeWl6KfvNQeMftihVOY2EugNi0bQUI2bEji83qlKiX+dAHo
AyNRRcK59E01PnRL3DkdgkgyprVC/4YCO2LithaiV55MAEKLzqd/6Ie7WgRXyLao01k6lMBaInu4
9AmvWlckV7k7jyLlPZ7sve4yRPnq29SPw29MMcxM1lctY3mX2/q0Y0CZqrYM0yCmlyFiYoEPFBHd
eTpBLuUmSLuZW7BMOrZ07ME2Q1dgB9fOaC95r5wi/wT8l6wmwS7EtrgDN8+bE3BxRiqOE3227M6w
qUNo7Dpv65FSME8rznkI3XOoqh+u06+TLENxyGpTdspSGfSTV6xyzb+wTY1kefKayVU3KHgsCk/E
S61tH/nfyrVSI7XnJaFJ84Fv4tj4aPMqBBe9BEyZUoQdj/JjVvH3KbPfazpKuLbZ5+YpS3gKbgpo
K7odLXXnGLBQmgWAKmR3rbKaU6dXH7eoOBwP26IQW3uCWASeWY0b7eYUSlzvfaB1nfXOs8/mrDCN
tZNEH0XFZgCSFvxnVG+a7aCvYhzVzrDxVP2UAAAhVspKljpVi7LHVm7QFGz9a9KH1yQR62Fw17xz
r57LlkzVeZU9E0deXZwmP8jXWYrgLaldG5rZaIJk0medMO+1UHsIYSOju+/8pWcny9uQ1RqpilcE
ea6oAC2YriszOoFrSMcIUVRBVFvQ0V3rBBXtkq8Vgfnow3LrK2RnsBHe7EooCzsD0GPSxl+HITrO
osHyO/bk6yn+OqmU1xQw90oNDyLmRGE4Ke3izLzoqNR8mx1s4inLCXm/6QabKq0uQRhdG/WLVVdH
KJsUdFSoVAlW32ZCReeTeg7+EjGnR5fK8MyTWSVMMmDhgZqACs7p2wZCbnDcCuclw90d4TgWfsOt
df11ZWmUW11nZfneXh90YxaF2AMV3thQ08y9pQCYzScBlUwN8EdtzYZZ7WZhCDXKRlG106B0z3M5
5EJUjDMVpUyJ9sUwaYBC5gcK2kR7kRqnfEQsX8rlEHEwihiLLdfg5dDGyBHpIsaKPsHc1gHvVJ5K
tF1ZH50kVTHnZI8K8pNdrVsTPgvryazMV4AE9LK1tF5oXnJG5kp9pivcVeThHLYA2DtqV+NY6vj7
oUSSVOKF1kEnzasyCEBd4wDWqpWPPQmuGoQc0ZpfwbmM274bc/SvnGkobN3BkLyO0ErIdvRef/XG
Bi0Cwjp96BCP2i07W/xbt3+Z2DJAJaY2EYtlUvNRb39NPTSY69V6pGFNavB9BKSLgck7F3bJF3aa
59jSTkbJAE4yMwSwiOSzeqw6cbI8TLJVK90yQ7yz87JatHZbL4pOvA6myRbaopLXpMh9UMHFvlxj
O+80ZhaWbw4MUE/qxcHTemh9GqZmy3k3c2S5KYhyjxCmmeStyuNbyeZxZhWsyOUUqwuIqRyGOdA2
lUwn9+6LrrrcTm/UoE4M5CN/sbgJLLzB+8oB5Q66I58q7T56E5koU5kE2GjopuM4O8hfkTrm0W2i
axmZqKrYiTT+QUzNpWbf33UEjmv15RYFKFcDOWJKI3xp8MSa0VVubRVdXydJvnPkQbPu7+XhQpYr
xtSnUcRsPjE2JzkNtFnwMdTxR6fwKeQK2OOXJosdbWvve3OzsdhIZtEVoN0znQnoGh04lE1xSvNg
UZflmxVAag5OYZ5+DxXitCJ1NUYFxLxi3VCh7UgvABu7DAAnOZ3+BSbod7Vxzpnuz/sBuxT42Vl9
S7JlSuy/tYX+oAGdiDDh2160yRsopaHE5RnbDL1CPCoU5yYWnXogo4+xhREPzF6N+R3sMhOt9C0C
Cvddl901ChrAXRxzkNidGsVmPbdQg4pFU/YvaUDR0VLLx67tF6TSf6EmzOQ4SjXNolRBgY0D6ZEK
T9pLn9LMP7RZ99pqOCfJNfXTFxbWLYmJT53QUK6U5yHwdgY6O6bfOYANLhGBmNeqb0FHxa0qzbne
s1GFWNcsyeFti+J7VjD0ZRymHytnp2Mp0SmWzjxezbbPHyovuCYd70Dso8qq7J1fDAut5/jVsuDh
ZriGPutkXIXSXoB30hs2dtk+Fa26uY1B1ZNOXa264AC/+qO3QkQkp3r2GHrhnbxOI+zoPRz9559U
1j63DairYQ8yDNAivLSkrv6+smbgNreygRSugoxQtVX7hWUrZ1kAKINu6zUNG3IBzGxuh9WmD1H5
TCECjGjgjKOgY/rZ5fzheixg2/T6QV/IsLzPdaxhzOqWUgrLzv9h70yWI7my9Pwqbdo7zedhoU1M
HjOACAAJYOOWSGRen+d5p7XMus2knWRaqN9A6l7URu/AfiN9F2xWZYIlUrUvsyrSSCYQER7u9557
zv9/v9PfxAVJ0qiPwn1E0oASWuttLNQbZSbtza32CZaBIqPypPGQ8chp9BnmvWu/1pFFzJGADQ6q
x8VXX4C5Kau1wqHMpNSPzdC3GvUyNIrfzCz0WeN8InLuIk9qeieOLkrjNoPvpaLNro44jjdq7duo
623El4m7mhvht2m8ZKfBZTYvlYjH7cVNoZ66C40VUVbFcoAZBjmWePWLAhijmuqr6sW7TlirFtIV
irsd9/jg3TeiZnULlnWhHrpJrKB/F3DarH2o0LIoyRTQOzI55k0M98bpCg6D9lFNgo0ODqJLOqjc
oKzk+5mqtZFGrx0xAp2DAGuwVxLmVlrhPumUQ9jIIpfOQeHSFBqAyMTZEzIitkmP2iUq7HM/NnsC
nW9njniJZu0Myj8jp/fDLEGDIQpHnT5bFDDRpp8Zm+eU1bAKo9des65VOm2iIEcJDw1nMQfDRgpe
mza5qXlE1QwcY2sSpNsWbAAyIUUY1lXAop9sdWmZPFcVM1JvMr+ClUMyWe7Kejr1ykLE4HvHdKkB
JuMMi3czZXUfzeOkiWMSKys1ME6dou9//4b8zQTCVnVN1yHYAjr5rZWpKB16LZGrrPDlKOs+hU3C
iHDnhM/Cij+BF8yZaSfffv9F33UVPw4+eFmHWoKX1ngsP9pq9Q6dPuEWkNZkiVFI/huTvegMhg8d
oWw4v/MjoJ26nKDfk3xaiayjZcehpqMzKHuTwD2x51BW9hiw0GJupwCEuNxTLHAg8kDega6o+C2a
7Aa/tygGGgnyKcj0/qTZr5ORvCbgvWWHswb0kjn1Ew6M3RT1q3e0Bntn0lN7ZU52pH+2q0qO6gCq
gxBWw2BUT91s3slOzejKbYxG1LsNVLZnDHmakWfQTm5qRdA/9ZyE7ZoOkQW+YfZuZEtLme2zPOFN
XGaFKdxMUS0btR0aeDN/a+iO0WNh68gsMmL6/inHyu8EIxurupowvE+Vs4PpClY9uC/y4on2+5O8
tzPDvcvSNdbqVz2qnlpFvev5nWkBr3ty7geGc+a8t/XyqaH3qw+8fdkpkD/+vmaIukKmzdnNkYO0
EZqaUYpv70duiZWFfREv8Z5S0ICHgwqK/6ol3ZizpAioi5HGLBuOgUtpzp8EO5ui3rP1MYFLvRss
4ZlfAiEXKqWb0lLCvqcgRwkVjjpxUJxsPFp2e+w9cRfkeKBbvsIorh/TiTNynzYrGt6vNZO8qad0
E8pX2REx+KSydSmK8gkQxqKyadgV9FTzNCMqJJpot/JBCY1Dn/gae82nkILkl1X+787PP3B+0t39
biH4rX7qfwKFQj+l/Pzffv6TlFH9w89/+oef/wf/8n/zz//pR2UCv+lXZYL+E2ZLU3cdHKHfe0Ft
/SdAa4yndGlV/iUS91ddgkMkLvY3OR32TMOwvhNSOT/hamYg6bHkURpYfxsmSv/NOJXZInIu1jLP
5YD1cUOfelHpYyAowAP9VugB1CHihbIXZh8lec2i40ijUVBoOVDuh1Hd1IAT+QfPvGA/Qj6Ozpy6
UyUHTfU2jkWUImjjtl25zrOsXtEeEVVQLBA+lgGhJUq5iEO/N20eE4xHIOSINViJmiNZRF6ge28O
Z5FhIYzuRaYto+xb8TloAKWVIW3vjlrUWpfOs6a+DiRABXCE1T5bi0DdxKq1mmIbrTokmUpbOeon
6zzo16S06S/TA3YRVQiMXsxuU0AptOA+9cG9V1/U7JXMCALicfZpyC1nzH/OPWOylQjFWscx6CbC
h5BFsPu0QmrCoTVfKSJcT5VY2YkNtoS2UmMt0xE5BDudXlmLksuGlXyvO3x6ECNS6hVTEs8hfns4
RBGWjdfaegmmjIXhWPPq4oSleKn3xFw+ddFLih65a19gNbV2dUkICjNFfxBDTBOauCBCm+o0IUIE
5mOcrTTrczicm0FsWrNdcuDeppB7MjffOtTyaKj9ASFsaGC06usbTZ05WeD5GZD1NsPBbepdRDQU
HoT8JfcIZZsMcQnGhsYBZq+CIpoII605VDjS5jG6zG19E0vHah7mK7cRF6mDk9eg6LsdtvljHQQn
J6P/Xt80o/DFpKyLDkQxxxi9s0CTNLvc867ykk6UjpNzjEvzeJFvds7a5TR2B0QZG3SKW2F7l8ZJ
XuTbKPvZl5c+D3V/Gp7jwfTtUPFbY2I4zxXx+MYq71ga6baKX+AM3HSzsdfgBkNdilVdBpUvp3g+
FwTSdY257zvlmHiowKzkiKX7ZNiI0YO1ORs3DjAJs4tfYqtbS21cggbaDCh3vfaQ0BgJaVuM7uQ7
YcDBF3I+QXf03ynp0pXUvbWquTCJOSFf5giU3odCtVSYY2DFwy/4LYI8LWzdd2Iyn8Jg6xp0Bujc
wFJgcybnXqnfwPEs1SxcD8GKL2VXqNEpn9UtcRD3SYVDGpufS9E5xc9KchjYIHT3pa2sTZaG5CI8
oHuG3/2C0rFFJcGNJ8wTFKlNB6TRBkRv9c/BEOzcxju0s3dRAjoBKmdNuFVzs6P0OY2Rw00U2CQP
4BFoxmNmZ1BODN61x9sJ6O8mTLEwCtQP0qCopmxN8MMt85Mxaiv5r5JCHOw8WzX5zPvSCFlFpY72
MXzq1K9aWzAnEEuVAL0W9vxIuWx2X4kG3VWWTnkf4rbpllAVF5J6UQudMwO7OkPJ2vhU4+qbyhGz
GhkZId43yNLDXRv7sF/6GS42Lffoi2UcFAAoFc7hGH6OoEKOKA0ZcQfqp7w8pWN8cjFidsZ9EZ4A
zWSTdFYWfkYIYKY+YGAL9RvEIL5nfgVC5VHyG3FyautwNYSdP7A5N4W2jPkeeoJmCE1Ok12P66YH
yR+0+d7KE+Db2bqqMQzMIdaSu54ke7t/6QCcNXq7DaZXFZhkI6dV6qtd1Yx7E4KDCf/ptRVGKaQd
85MY54MML4PLugRR6ZMuU2rTWh/H9WDjeunbDefitRp2W3oD65oFm4wrUlUw4NBl1NLMdwiYKXpe
pcxOvWFsaWAw+PQ2jZzyC4gtJiMhN9kirl9nfbseMBBG2ZPakdrCoc2um438MfwrR6HOhx4MV2q9
og9Zfbe7/hWVlCbj4j+U2exvJlBENjuUwx9BBbpAM2FEI89TnG0tTD/MLB7MjF5alt9GdE6VIVyP
evZOt8kR8WoSY5b3B5ekYBcMeGQyz5oQvtbWFlTKAUrZCvvAUTcBpmAoclwmm7YJEa/Ds/BS6riU
3csUiscokiEps5/2bGazjWWBIzjODrtj8yKmq6OlJejvKWSijBro6cqGymUtZ5V3EbM6sYIMpvB1
faBpQx9k7m6qCMOkKi5UkxtD5V249imeu02vEO0S2kst9/aFuCZad5D7RjkoaPuwA6Hlen+DcrTt
bGJL810Wugn6sgrKOmYt7BjEtSx8BaC+SBVQsct9nz1VtjjJiIrMYPNyL6D/sTQrRKMod1g7OBgg
3PdO7MNHudgGaEaaHqByncKt6RAdsmA1LNoOi10T7XN+uVzsWpIFxz551LFcETkWOPbeVpU7TBKX
WB3O2uw8RMnoNwMKio4hbJht+y65Y1c9SkdUP7Kej5uizZdOmW5VnfWBrlZMUrkoLCIijZPWF7cx
Amw3CH1z4kL2+P54r+a8rKRe2g33mbE14HZPhsmIgz5XHi2dtLhty+K2YeXTVGXdRONZsJ6/35V/
L47/qDiW2KvfEev+uTj+7//2jzgM/vRv//RDQSx/+teCWP3JpeZ9R4QZLtMpStJfpbraTxIBAgkE
tewvoJM/41HMnxBOmdKKYOlUvVJh1RTUXP/xP2gGeBSierHKgA3QcAT8bVLdD6uOx3rj0h7UqCwM
W1M/tNwGvbWdISYSbx4soqQQlcZPRX9RnjwyyRiZWoAANcrVWf2D7trHUvzjC39QGwYjoM+wlS/s
3Zh0LwArCeXB7t3ld9/MX1lYbV3/7Uf0JK6MT8iyyv9+7CrGoxXRL+eVugn0l+VeFJ2uG2iu0sUk
rVNgGdGSGI5rWea3LHkX1+7QHLCdpTnTtPxYau1OUajlB3XyExAcATa+GlUOv3YhC+7eYZBYepdq
8tE+MVQ31xZ9OC1VfaTQG5sctCzpbizmrLmSHvUx3jdEQYl6XvWD8lj14VNOYIgxRijyX8goyhhL
5ATQuLr4VOazP+jxc+1QtZWTb8GZG+hniaY/wxM/Aiw9MaI49lDxvcFaQHI/FI7ymBCDO+pUe7qx
13Eqxp65VRNKs4DwGmqsumPhHryLPTTHCWFESJkXQwDpivTOsOCvpJxlQA5UpOGBhu/OVjOT9AeX
E3+a3AHmQVwb1mHwg6ta4BnLLYZMAPum5PXr2hHzntRdNlfI0oxNwOarTXbknr8k1gTcLgUFZm5t
Ym/Lwrl7woOQ2uukUYnhTLYD/YoQiGtsZyscokA9xDYkfCReKynWSmVctyENgzJEUe7ey/1J7kWx
3a/dcmNm2bqnWE0zjb4losITsNKNM0sfCiu8rZ+yPN0munge1GTrm0m3Jq5wMw7JMnCuE9OLmHK2
yohyhCGKGO5Im3xl0hodZvfYu4JvNyE96Vq958WIRe4FtBftQ1xROCafmZZ/S4zwWSEDICFu3sSA
0Q1rEgKPwmHAH4Uw6RUZubvPLeUYCWufcO0YNXlMHB3a7A3eDUSSS3mlCozkBTvkULIhgMStqLbZ
e9H+HSbs9DLErsPfnKjFbWB67LPjKiQ9II2wixBFiK5p54exfTeUI6PYYT2I0Pf0w4j+IIdN34tt
wd02siemqb1Xe3NhZeNZLYaNSbxGqoj1XBFVH1C4ppmUidzxdyZYZMg007l3pH11p2DZbLxkK0pn
EaWrAloC6ZJn+ZNmYC3lfYsI6VAYbMoZJU5h7KGFHmeSaJSpX6eaASnEY6AiT3gAJ3kytLYh73pe
xVX9WcL8miwjaGhc6wxQqtbcs7lvx/HaAU7UsM0adnhneTMHHr6ebFiUAztxwqklRrE0EMkYmFu3
vW/n8cnRwDtP0XNv0PdT65sMUo78o22nrDu+0innknrHYlaXQRPeg4UgYYCHT8F1TavdcjrecHRR
Oms7JBbAP5qxkcUpxbkyoz46IPODYSIQix5odrZL7ZZaw+0P8smD2kvkMDcCDmbPZZII6BVbEy78
YyIIeinG5Wj2HKEJbpvTbcH7QB6wbeWH10vfYBgsDVr5sKFgXjoU3+QonvDMf3n/bmH0b2SVpZej
X4fqSk3FBrftshzFPm1MDon1jgnqXa2kW0XrV2lpSGEHwkPhj7a1lZ9pIiVPiZqbliQYKHtrLFNb
KyGcC11KGjQEPDW7hILFiYFZ16OfE6VcuA+DHm3c6tZNCQRZGWF/Iw+pacHyWgTHgOtWJPE+EpCQ
s2spxKYyYUCgIGZ5sIjEBSpsE1AcP2c6T3YdOA/4QD+1BVVm0BMgi4SS5bNsi8+Nk99EunPKa+Nk
es6bo4p9VYpLmUm/Vbszs+JWKMEnNtZFTs0GM3QlBvfsCs5dB0GNa1Xx0ehSv9LbRWurK1E9WzFL
B30TJUkPScYj12mcWvl7Le7VxLtYLPnGwDGKsEBgCpIdEhIEooffQvWoEKs81/1rbWNtyCFbp5m5
r5Jw3bCqq3n5bDZnEs1XckzQRDApTW7/sv7cBhXJYDi5SwDjEn0h7G0VwEQNmhvkE++lYF/pe07Q
R1koh+2ULprYu49TY5Nob2ahfLK78ZwJ5RiyMs9Sk9xxddx0X2p8mr7yrm3cAJ7KjmnKHRh2By2a
z2pEOZ0Mr63TIETtNzKAjotxnQFhWoN6rLDYK1sxeBjDgoVbK3c2zjOtIFWsCiA0srw4+slrTeR5
6W0ZDWcln3x5V0Y3TF/uZOkLoHVLm+DcDfmtk391DG9rhuFzjn+5doaFnarLTC+vvYchb+Y6lDEh
Mcqd4rnXxiLM000veh0jfCtuu9g6We30yvw5g65dNq+KMp2TwX0oaoQT9VfN6652zq3Ld9KlL1Vt
nipxdk3dn8NmB4r7vvfKG22yTvMIiKzjQMSwWnh+n5Y7t0+vpYacwmpfhRe/qIni8q0hySlHdrPK
3CfNeE6RA7KJH0CxbYNx9ifyvlyWqWgI1t6t1xSfo9Q8ORFWZ9pISUBMO9/0pAbroncfiCdd61G4
dtv5UAdficB4owJ486xoF5I9ruUZlYT2nFurvKt3c40hPP0MrEimtPnSzVgZFoAWYytrkwppe1E7
l8EhxwbI95QtWuMee6HkUa9aBkQVTvtO0EFTzC0Z0HuGkr6HxCOGyDQlxMIHHPbmnvEZ/fyQLIg5
egmHYlU3FUSt8nMXo3QopUgpcctnShpcQBvzRhD4TMLlpc8wfhJtlXyR3wNjwRt94mb9HHCORwD7
dzbj1/8vx6CkBv7OIeSfcTX/6ef/w///9WdCHN4b9P+M6/l/8U//8sE8KH/VX04kJucGwzFsmgy/
WJr/ciLxDJWuq8rZw9VdjVL61ya99hONeUCF8LKB/3rSzfjriUT9STXJJsGbrLqGSdTA33Ii+egd
8XSZ5OB5IBtdVZ5xfqzWNYFkXo2AEdhu0K9qSfcCRQRP5hGk+AvoQZq2bGQs7s0fnEhkHMUPHRj5
0vj7MVq7mo1LUr6174w9gKQbjCuGt2ybbR0q18hBM6GN1tYcq6vSk3YjuU9pMj2mZgFCdkDg19tI
KQMQacyW+12W4WXMuj9wHDkf/ZS2ipGG9oztmi5ec139cFFQ8jlp5aVwTjpMwbEy3YmqEBvPmtKt
RyeDwQSaKc5qScn0slacJ6vTP8+ivGohcA8GNi38sAK4YeIgJ22qlW2gJEoYV7bkEi1iZ1q2lQgW
W3gjYuXpRcda0WxCPatXNf4b8qgzcamRmbcmMaIj239esvZ4bXoThUw9rG7XFF9aaySUc7ZvHVec
ihROdxxBujCic+cJncE/kpaCVCFc3fMuQX9qtR7sPJKJOaAYOhDGKn7VPEyMxAcUFdxjEhPGUX2E
HHEXJIRloLLzu7WnpTNDy+SViBllOZvmgw69iU6lfqzm6catKkovTiB4DMlwVPIvs16gbcjbE0lZ
VNbRW8KoAJkmcgtH7GeDqiVUwGsYavAY9Cj+ICjvOCduSUI4DiOAJrcdaWQO0MssZDZSEmFr6YvR
aF9KbcYqxChV4m3D2EQrjQQkEH4kZTakoWZLD+b9oiBuA2ZyVlrKop+JvRDkIKp4hlDWhUi3jEMb
08Yj020tbJS7MYwOqN7MPxBjaJnV8aPtQm8EtDBUpfprlVZvGaeUoK6oP2YD3VDJB7eReCxgLOqQ
KDwFSmKnE1Lg0nXTEBSp3SnxpCi1itaORVcLqXFK2Jp37wQTv7XoMDQgRYppNFlRtG87bq0wQYTZ
jgerNhof0crSBoxKacRwo6mTs3jk7EQfWaiA6HUZFICDcC2MMvA7leOUqioPcYzXIQwhHBVsvwn5
lm6CnMAaQA+9y+jbZgk67rN0O3hRcc2qol91IkLP2EgxHSD7nnbZruiafdf09VbpxUlnikXqY3DK
KAb8hDUPkbfK3W0hN7HaQAqGDL534gsnq71abbHPYoj8ibYWKMMb+1Ca+nawp8emBoRSuCGyeXAE
dXpjjDHCgQLsX5BG0BaglqSauazqylwl5oRKxG0df7B7mNMJCqGiFLj7TXNdkhq5ssosPkxRc471
2QErA+2zYq4XOOW0J9QB8GU9k3p0tUj1ExlXheNag7g5fUnRg7fjl3G0jtMwXUrBZ05twp5n2jF5
OpUrL+2uHqGvtDIQZAbTM1HO87puZg2+kGjOk/xLq7tn29CzLdgGW56/yeZbuKSII7oHTYhoidTs
jaOnX8h6jD3uS6tMJp5L4nNnDeRgzw/pYfYib2hRkXZNtgaRo9x01l1TsPimwvhKYwWxjlUsx9nc
iWDO/TSay3XcYnnTyGVse+uhQWfbRqhE4tTZlIY49F67astMxqVrEG4aQKmh7TyJTuGXcupGXoME
sddhFAVdeVsnRMWCLHrToau2SMIBmZVcUh7dpE2PWvic2bFKxKfGraKxJOOVugqz5UOiDs6D8VHN
cqBJMoOYx6E0eO94oBfkLB7muT9lxaRyUXjHkN6udAT80Oh2FpsEJhJSw5lLMnUNoLapt6Knkexl
t1ZOfaR2hJtpiU/HeQne6762jLPmaHfqjPpZNb5VRn7fmnA0gXBPy2pQ6E/kC6GkxGogYTJkPv1M
IoODyoVl6V6xrI0+8EdceW+G+XCu5nijNwaKu/iFDjPco6i/tfPgMDTFQmsDjp2MLNqcyM2clSNL
xa3lRZs+xzxjhAiHibFbJnrxVJrj41QipW3lOHdiYWCvSKP4LVLRhBAKPcSkGE0W+93oPOdqeYBl
5xI4Il5jU9+DE3pspYUeVO1D22TUnSFY/6azLnMpDqry1SUuhXMfnzNSv2iGs5fywSDhS3btixXP
NBgClrSiNW6yCBi+2awjROxocvZypKIGBANFn3LJBo8Gtnhh2Ocps88I8U2Xr/vdB28Rmeu0eFJc
oB0Gx5wkh10+W7eOPmxolCqLRnXu6dShi+VUj7Qfb3xxLZPwxdHj1ymtVixXa0fhO/FYViv3IWkf
AgeUbdKFb27ATijG8LWcgEkRu/7uUannHlJZqb2kYX7MEzZKx6V3B/b2RQR7i/nx+yvbRd5tmirg
cchWShyGq2g0mm2MqN8xa0JG6vgFQYIrs3VuPGHDkNIfLWHhhifDQnPGC2F3du1ZSzVnPZ474zwm
YmMV1p7tqkVQZG+gwN6Olj3guLhnVwkXkShTzAfRw+iwpfeM8KpKoxlRTXRvsYZFDYnwnT2tooDt
aa6yl/fdvgRVgFFsJa2rfcjl6sfgXtfhwOnmCpEVPFXvwe07DkvpjlLnPil5tmYJdjVnvmeaWgDx
CEjE1pfU8VvMxQtojeEPVzZmHpfwCaPXqstfpFJriN3zFFMiqEZIg0O0hyppt311mlpKFaiCY3xj
M/7NGXdnsnM1DOO3ICNFuevQAtXQUnonfEu84rYv8lXkVZ/jtNTWtfQBzz32jHeDn9XjIIjPTdXq
q0H+4BACY9aYkEjZOmStva5b18i7y00CSfTSZSlwVV8DaYkMLTTWhes9M38j/tUhKzjtjzNyi6Ds
TlTKHLIMugeNWx+bTsIti1tFS4/RHBJ0mcfXgmDhZRQyqAI9tw+ijuEblNwpGbwl8TvYyfqCi1XJ
tF6TXYRGfL/UFImCGNYc2EjHEeFb04bfSrs7ZT1sHZDPiaF80eVkLxM4SsfafS0Yamf6OiHFB4sn
jiFp+GUVZC2NpvtR2CfJcYhm7lJSUAfeW+YreRJy+3FFnCZ9Cbr81rA0usPUAFV+Z5aEImk3KNth
iGNXCRq/LsqzruSX0mbHmZ2wXIuJxnTEtBrMazzl6jotFfK2vZuhNdq93qD67+Lj3OTXQqsU1OIz
A7uBPmTCGhT35tINyaqK+4LMxHLvtcpbDNjB6WYdhCkChQjIEtGmMvTIS27j1lj3Q3oRaf7g6iaX
YkBikr9k8yUOoITNM12QPCYlNjmGHfZmtyjMTVMUFTE3zb1bzruqjtzdwLS8c2FgsjLsozgwl7mx
CQdlTwX6mOj6NqrQfnezwK1otTo8bKff4pcHDjufUs/r1loAsjwrmwO14qjzlzLm5u5GZG+a4n3u
hEevH7PS2ETXfTOlr9ak3aW6jhWKYiy1gjdih9K0QzFiE/5SkxydErGklQ07HWufHK8QXpxlrA+3
mBsZDLY8jWaxyyIEg33QUtGHg2zrw//tzVeYPXyzI6US4ZsvZAHdf3eC/CvDko9HIKl3tnSoVeTe
ubahmh8OGnrQIJ3qACEGfFQAylLuyNZtGzxrtXWjzwkqebqaLFFald46I/WRFD4lVru/c5wwxq2M
mCggh+b335n+Qfz67++Ms4+LPFwztQ+DKs+269YqOnBP/ae6GD7Vs3iznYloSjKD6YasExl64iX3
XYjNK+meogDqLMLrz1M/LPWi8DbmIOdbLOOlo48rt2u2c8s+HlFFdOheLLNC2SoLkwZr1hJWBdJ7
hJKaNv7BTOqvfhhT1WA26PBEGPf/eNIkh8+1tJSjix6JzSzd7qXq7jTW9FVNHJzNMz8HaFYi/FRm
dptjVqzqcM/Scagr+6AG01IKnpOKrTIhyH5BVhwRDGLxnnwUucXTGEAFUArCqbvbTjV2AuRWb4g/
yifVPkBD3r8WEwgjkAeJfPgYZDD0U6T2c6yQd2Ygp/bUxxmGFCG5eyW17xwFrSiz8AmnDrexoTz/
/l3xQaD/76+ONJ8+L52H97Ci707sbtS0FVx0EIlKezI5mJWK8QfxifKO/w778v4SjkHJojuytcG4
9YemwNSVE7gDoYAaBY5Qm+deVfZNz5r6+x8FdNxvX4mXAP3qGDqX0/2QrECIS8ZiGAfLkDacROM/
atZDMY3PSd8DiwaexPjSZORH1phc0nVC5NKK2Dg3Im2o8kDYptwPKRkG+Otyv3EgoTmV9miHwTWd
Kp8niHK2Dt+U1LwrNW50XP2HUGoSeAWb6pfYFUTv2LSRGSyNZlBhgSff0uamU8Gl4sVyWri5KM9u
cjtgysiuHsP5oHCxN3PHuYYN6QlLBv64BofzzNKROy7647raqR7wCEjoNv5sIAVxuAoM7ZtyxXO3
lNWNPPrbavyo5Se6/Fc7COclIBHEfOiD0dllN03ncniQM5vqOvXJNyHCb/mU78w0OOZmi9/d3SVf
B7dHNEajBo/cIw1uQJtzcO8YJXelkVLUTQ8J5+moewqxxpYex9txcjYum0QV4qXrqqsIOBYkyt42
DD8zQBZJMbWdWhsRIAxtC1rOYsTrADsJZ/JLQ3KuNbi7zGMaO9jnEtUO0RvFFfcILhyWFysFnp2E
yS1TQt81FbotGhkLdE7OxVxdPUZNi9AlpbRzmWR17T4Z93K4KKVxChycwYA8mvR4IDJqYDaMkLaF
VBo+eZ0dAMldus7jECf38hloZQSabU/nyE2AcFLsBhkfEubDNeg5YxKkV+XHueILQgVDprW2GBJk
+LHnEQ6K/ttMmaCRzFdk67CD+usF1ZOoOlI7lK+EnRPCKaYH04RxoHUn3YwPPRF5AMd2bTw/ljMR
koqRLlpnlUZkrRjiNaCM7yOcGy37gkcswtIovnGQ/0yKhRl8yjputMroTkFD572WSlyy3gTTeGku
G+P4yNjZ5QTsqcsQw6HZ0oUIO+c+6TFix9qd0cevjKrxw5ENhwGYA1VUgPIKqz1EjJIGSnor2UWg
We8hkG1T5EPksrGBWD7SiGFR2859rPFjRDGGCz1jRVUtTpAcXbNe+gylZb2uoreOo4mbv3Rq+xJl
9WOtUiIZaO8tGILvLIuics6TiF/1Ebf0qHH+KZK3Wi1pGoRn6H4PKUK4Soe/9758/F2p80dKHYkT
+50m+Z+VOv9F9solDVSq2t975f+V/jn/JHvn7//tP/+g4ZG/99eOuYYaxwIMCv3LUn/JMfpLx9yk
O4tDzICfguadHerXjrnxE/F6JHaTfsT2gaTvLx1zVPJIfmSLGxk6P67/LR1z3ZO1z3d7FK45E1SB
BjySnUozbLlNfrcNRt5QKcwHkxWr5DHSWo43NiUZ9OzJ9i1Oetnk7XrsLoPeQ9QN1tSVrqKvPMX0
cb/uSjzvEVJqaa6hGbWRNZL8Uacmnpb+g9rbPnZ/wCPOri7cXWhc5I/pHJSiCLxAbd3JH5mp5/OA
tlGKTwdmRR9SNTIW3uo162NxjKYWiZGzk/nBpBMRPWZh7cmWEorUzdJZtJXvIjaQF7S+NPHIPTfm
odVRzcs3yXEKBeRWZulWiEnk+3Pn+JXM6nPemY9WtZd1lKfSdx1JMkBe9CohJPJs2jf1dnJsv3AN
n0TjaQGw+94ha0cajLwJCQRX9k6+oKLqd4qZH/UieZUWNWYifjLcDEl5iQH7hQN+Wy/0Bb9D/kJg
MbvQaQGsFMc8z5EmcmqimzQiipTvRl7QHuOl/FlJ6hgd8yzfvISymCxAUold4tkv+e5SedCAnCTZ
E7ESHzW8t0W7ksSoSli7yLF2dkO+qgCnwavXzs07ihBHE25sfG5QR90UB2p6VGggSLOcLBPVgjYZ
31XQDLu8qZfSkiVRBbnJFcZAJv97jjNLuNvCqA4Rez/HY18HwiFNxSrwjhonVV1rd6DsV2Zi+Va2
hpO8KxreEBgYDcyibNEMfDb5d4Ys5yh+0BiaA+KQSAU37pkGf5V4kHniD3V8RSQBamXmy9hr+eGd
3t5VFfYurOMCyFaEzBwM4pD0NyNsKxtIBvwrIi/lD+SK4euhH5IoaPD9TJp51rhDJdVGfpQcz2iP
icp0k/ePLn/abFCmVi2fzfClsUpeEg36TQe2oprDb6puYKXU1tlk7QT4Gof3Go3RN8lCEH2xkR3H
9w8H9q3nEk588fKayN8h77ZoNH1pEJNvb4avxM6MNFkaG0+D7uwMLp189uTzKc3D8s6XFrTcRHXC
r6tV797gWZXXssQ+0A6GL2rqDWCTkIRWlUvPI6PC4Po6yGHl0yehXVMXrKeSHgsPp6S6Zb21kx9N
voVCcdc2D8nIDWRPbNAcixUe+vm5N6erUC+RepGvJ3+nXBtCbrCBj8Xc4POk8dDLSwQWdh4wffpq
MR7khcFTyWPdrr5bmG9/Wa6+50T+xpzDKmZi8tFoP6hMuT5SjrvaUAinhdKj4MfLtGk7G/VaXuRI
iV7lOw81Tmt17SLgt3e/mEfbY+cwy2KVqE3cs86ql6aEBpwMd6c5kbLApyXsGbPDaJxd/LnyW/r9
N/7hhCBX3x/e94eTaVn2Pedi3reeVk/y8ZTIlWhUfhmD/z+5eu6H88Evr4M/Sh52mNsa+o+rPLiR
sK/GPHmPUSQ1AX462DtK3kqQULZrQSiNjKXkrS6/f3nFMp5wPWbRYxWQyKYSEo3k8UjKTxIb5xuJ
H6qRPZdQ/xXa95LKohDS6oabgWIZ2d1DXxgIufur7OMPNutll77TpdIsuJd/XC6wgE128j4lW/Wz
i71RPl7Sm6gr3KcgfypIOIm3i9qEGVf9pKNuF7O58XrKLgl8+/Uxku8bufc7D03ek6037+JiI5+6
IDkyC5oG/SrXItnUluuFbMqS1PxVra0VseJHudxpeCzlkqNL0pMkGEhejOTI/F/qzmRHjixLz69S
SwmQJWweAKEXPlp4jIwIksXYGEgmafM820otvUD3CwjQThsBJQkCWlroGbLeSN/xzOxieER7VEEb
CSgikyxmmLn5tXvP+c8/VJpyV5t7irEb8beKCxRXWvTGajjBKV58SyerAQ+q31axPFp5PtLCyC5b
iyRIx7jPtC7OL8CXVFoTPTCcTKTqtkWh8nxhAJAvdlGS8iznuRw3IQ7OssvVGD2ev5T56rU8ov/g
LDs67OTn12qSihGgTVCTqPLlIP+9RggJjJbjTpaaHG1yfMtWk6LlCQU/vZe7k0NSDky645uEjVDE
s3IM4WeOqwrhZcSIc+MtsdbyvBJeVvHrlWOoZpnKczyeCVj/uYaOM9CNo/YrcbOQA00cAY/baek9
ikOw9HtiRBhwmp9/Dke46aTkMvEA5VXE21bI28+fA5R7YtBcAv3aduc4zmcVn6Ecdxk5yeNBXffh
N0yY93KzSmhfhBQNMwvh/F289mW4poVmBA9AKAsndZ9m9LXR9RZaXp6XrDU5+eU4gvrxxrLWBH04
/cAuBSvrDPWmrp5cKzXUJMK9NUE949xI1cfUed/5pkbKBjZyx9Ofikfe4HkK3lh2zgnMdHyrSMqE
xA1CySM/AcyY7TGPRvCxWURujK0GURDYOOfehfyzMez1CPpM7OXWGBXGxvlVyQBKVpuUjdLvyrqU
g0WOSTk/pCTuTcOfIJ7Leg0F3WDrEg04XeCVmHHJAWJMzo1sTwu7ygKbS5ajbPJyjWWkhGOLi4jw
Ap+ltouMPfmV++n6uGVhVqEkmL1TFclJL9BopfNaUuSIU5PgdI0GqhAzIsTuZAcF4bGF+SDXknLR
KOEgEiwSc7gpyd1MLtFgHsTESNaUmL6cX0+nPBN5zLYL2IXa33XFuvv5qk4V5pikvvN2U4/pWrJf
mKzi0AYv+2jYJbcp+3wTctriEcKbK+VDzL2ev5MXhsC/3omr4XXAYtWOAao/tDRmHcSELpA5UpPf
tdK1fdZh6FYevGjG58XH+P5GKgB55eSGZPFjL3jlUIzKxtFQYIsdhBRMUhQZ3KUUM0lZXzWYspy/
21dOZrJTVMM0eTWAbk82RUxJ7NqbuNmZXcAjelkfH6X4Rt25zYo36gDrZbfHO2jDgkJgzY5/Crmm
RKpETsDWU1ID8229Cyvr0EbVjVfeihmhNH+FgyQILb98MxCnr7KKw5reqicaKCfZin20S72bJXdv
Wj27VRRjKyZnst9WDPixdcKUF2fjmox3TByczNtgviNNnsY4T4qrTJ3WRkdkA0e9FF/Sn4jFkKzX
QCuuxFvWojz1VONGtm14HoTW2QzXDaIiSNXstAvFUi5S8SxVQ/cN2PaVBSQnosswgzROQNUTNLVk
kK5bHU/p2EfO8LYwQEmXbTo6N1K9ezG7s1TunBkxL2OO65m8wgohOhA6YHFzZNPk/tooKVv5PG2u
bI/fK4rl8yvoZdVgM9bgBOdkVVWA9Ocv3tCwc7vhnFC/0pCEzR/jxkPnHTyKm9OxE1DC3fGSfxNi
dB1/bcq2/N79W/nPvpbV3MRh1B3zlv/yu8cy539n/8r+Wym5K+3pX3r2Y8lt/u3uxG7g2W9ISY27
+V3/rZnvv7V99usthN9K+Zt/7f/5WwDMW4iRxeFyBjH6R6FVEsPwpyNc9L+Ahv7HH34BPeKP//tv
GNJvf/gf//z3OCP8OyiX/+2XPz0Dj+QSv4NH5k+6o2ITDnXPQM9l8NX/Dh6ZP7kWHEeHPc7iWP0x
XMb9iVmAgc6Lc11METj6f6dbkqqtonLiJBZQydD+JvDoxbmOm7ntHn+QYQMj6SfnumkPHRbHSbBh
/vDUZuU3Kc9Sm3jF2KBZ0r4apX49FQV8q+oDZL77Hx7uK13f6dZ5vLyrInrlM/KmnmydXmB55NOn
AahC+F5cFVvkSgUyhoA+byyD2/OXOw5Rfixj5HpiNE9cD1+FfjpGjDq7S5yRqBwrM+9b7dAnGTN7
7wAuQuJAvinM4lvdkLNHBESSa1dt0aL0Qa2+wB0fjEtV0ykPvJtKZ0N1u/tsMEh20i+9qkGTrF1n
ZXTRfZwphl16rQa+QGMS1MsIBN6Yk1F7QEbC4Maf0YQPaGBDDWWx62egHaOu+KI/gXXnpbdY/X/F
dWflKheDFb5rrywjOSAE8xN2LfnremoeiPPYVXm3BwFExp6hvGY2lfiaHl4kWQf7rr53tKuxCy+w
5nnXQfsSdXFdBb5eNttgQFWCzkHvu33twHOP/tiisPEU9VJ+aOvol/i4AwC53+eoeaumOykoj98E
jiBExNuW8Fufb3maa/VtEZkcLAUTE7KNUmOTtFcBvqV2o63Pf++vLTNPTJN0l1r5RaWsDAWJyYNF
Z4snlec1e6wbcR+4jFMU60xdz1/teLi8WGUAwsBZrDFyL55/NsLJLasfNW+TqM5+cYcLPv+a5vl9
FRwUwyP4Og92g75dwusssH1C1C67GEVOsHwkPAzGmK1dWd78dVyM69nM16Sgfe8hSZ2/zdP24fgN
wLYGoQa+Znz7/C6jICqtAuiTZBYXq4KO8SYcZyu6sZb8jUGtjlPL8/7heDEaBIP9zrGo6Z5fzDQ6
EzNQLpbZ+Z09oeRvSU9Er5gv/VpsMWp72IXeuC2SWFyib3p1b6TtrcFLOc/jPnEHgk+QhZGrYogR
QIW+bURI2QIFuxvLtPx0IO90wDOEX4NqbMzym2AjU5P6HmJrW0M1N01rDy81lwv1C38NgwSx8pBg
JJfsborRtQjQln7Z6Dmqd42BFcJstx93ZH+synFA/AflM4y3GunYxFtv6y7EuwJEPcGMRK9Xakq6
JEqv0TgY87RjbHQQraU6fa7NTwGeIZUNrUOZ9hU/LBXdDI53JHMBWlpEmWJvgSiMqmyTIfi3K9xK
ED8J7N3whDIHtY5j+gBOG6PqLlLQ5ogJqhOG+LCiKY0/esq7qXqyUJAl3VOAYL4EYXEQYAVo0dCW
YxMgKrQEh5VeJ+y6Jd0P87wk3ioLrFwMZcoY5owR3KPQ3Qeot2ynv0h0MBuxHOHjhE28JQtlM1Y2
nBpvi3nKbiT/O198Xbvs9chvu/CP4Yy4lJ8aJcoOs0qcXiI+cn7UmIU8q2RSthoZPgYxYovZXcYO
fvAjUkloynMW6Te0FrUf4/x909rjVaAn+zLsapiU5SUuxpRuaI+WGdO5aYT2rM0qDre4MWq5El2i
KW3Inc1Jm3eRj3rqY8acuqrbSz2HYwc3LOv5Pc8DHvHWnBIaQdxqcmWXx9ZavoGEPxdJK57HeFH1
wEXQsfv+ckBP4zUUwsqI29x0I0YDGeHlnttu4NGuNGzhwgNDotuOuXSH50pYs2iqed94Jjzc7kL2
+L5kAdrxISuQjfG92T1eJBiRJDxueNEEtO/EW0W0Q1WH1JLE4gGx6hwafr/wTbjfvTDzRSQWVZDT
R6xnoc71Fdm6IYpjRGF1SFQKGWvSQ5rWuvYSv+W7IzjoYYFbmsfFndvc6hrGr5XzMGKqMPMltCQw
znF3IZ478slceEitMiGRC/ZOEOLxs56j+cahx4rUyNfiuxJ9skhYdSfbJMhA4STSEBqHJjZ9LcCh
46jnDPfn964XGzrFCj2QBrbCDkah9Hw70bHCc1ol9jZqNVw2uNKLCU+YWmtDH1bysN+43Iu9Uq5n
AXuAvZq6dnpaLa7DilQVUkct9WvS6l+9pvncj5m4pe1ioQHyBTZ6sF3U+lZYjPaEchPDztbAHj61
DgXxtYZ549n151Jw7AJnz4hXcdL6rShKFTw4hlk/RG76yWTfE0Mll/cxUL/HyMxIxYX9+74rl2uy
if1GbUE+8MHAcwfqPb63ZMO3uS+SanmxB8fAjfJSvo+BNREifgWHxMlCxXjjqbNS/GOmS1x5mOlv
HYAEpjm8DeG+LSVYln2lIqCpu3NVExshDOUjy4/SZpUzC2e3CcbhC5TvQ+BqX1U38wV35qegVe7X
Gn5E5x/+CwW/e3z4HKPiQui6x474BzAgaucoy2IevjzoCvd50v/2ebgrg+49afa0qvBoUbx2SnbH
KPYROcc1luYoLkUIx76/aUCNYuybgLEAm81rtUUEh+XT+RvVjp3+s4PfBrkkg4dfjINfwBZkRCW5
1eYomZvhUsyf6mXcqVVyKLDHrOddF5vX8+JdFSMgAeFcOAOBvUcHPce3eHLfGygWkvxdW3W3Ht5B
k0scLUWabvaXJLlvZV+ysAcX562kZntwnAdW5Ray/Ib2cS9/NlUeyR87/GHXx3eCjT9L7XXfpj5E
1oNuxgcJQWwYG5nWl8zE6rKub+mjD1nV+Z2rroJiIllSucp1l28bb6wGX69UgR7sz0QJNWjat0o+
EOMLFTlAn5FeT92yj8zonQ0tJk+bi0wfmSxnvmwjHqmOlYRPV1iIITMXSyrLY2OA62Kj6TUATHp0
vm6UbSLIylGEkYFYO80rsZBKTQqjBkl1oB/KINyqVsu4LbtyNOoFo9kbw9YbkYdP0cHRwwdFN6/7
yOQQ5fcsSakfBBNOHHO9eMveRJgj8v5RHK740cWMWSnVAf3HbimwESNAbAFo7LNryyFpkefgpphg
pdG9V0670Br5oEdVmGg6s5ms3jL1ExyP5KeKxFQh0t6Mkp0Jp7RsJggstt/pCPoN72MZNp8jUucs
CNWKjAQvneFTWWh4jXML6O4TgkbyUrlKGqinmf1GGSxF1snyhK7g0PioNk3l6QipVCazzhfAnEB/
ms1hh+OEVBr++ddADPteXoY5lQGCqGlYnDzfnGGQJqNiszmLMF/hwY8WOlRMf0hxwS4ivLdyhEVc
V4T64uEm+4aDZnhRirt5QtvOWeIVsBcTFTK3SW49TtCQ5cUWCejzfRjB3Jq/Oz1JCTjuEH96qHBV
MDVlhxuqmXzozeDDHGO8UxAnM6UQiLKriai9CF1+OJoHnBMwa8XTjZvpUbO2zJY0LlpZAfG+3UWJ
8cUE2it/N3PCfT2i8aIwkCOdUJo7rYm2SqpvFKV+4ys6UmxPvyMAfUiA0uG/sCthMGsjwOlIaqrL
KzGtcEGuUz05wHFcqw4mdnm8dfENa8kcbSe8nNZD4uylPDG9bq2TQhp5xrV8kjZBJe2lT4gFcBHA
OSmJd8twU+dEBnXjjUjPHbaE0cNoAEcQK14QRBsAiBcl/lI2RhRTMu9bbd7beQhIN0H9X25Sk45R
5YscqUdUTI04AM4vIPtFs8CGr0OqIYyO3R5I7PkC0rtRHYui8jZDhCk+80csSDyX/S5B6KF2a/Hj
qAOxf6IswrkhEz4GG11qYBtCTyF12+BYfjPAtOv+KBtxqlIXhNb1NFv+4lCzkvPTxwm+zfwIHB7K
mX9C9YNMv50zbDiKb3j0b4J02B0N/FzUKwab9TSSUQEzb1B2lUm1E6a+PHqp4XB823TvhZapUN0T
PrYRv6fC7LfYVBHKvRDRhiFFkyNCQoq/UVsXVl6/C2fa8HZciaOfGCroESYGYQdPBmcM3oDzD1d/
rXRiO8eLyMFACOXu84ebYZGu1k7pIVMp7qqOEkUsCdiIO81GaLfx3J6HvGwwP/FtN33nzMs+mZio
9AnHgX6duQ9jQLaujgdNjxlCyFqUh+/ie4Gb9FpE5TayGDZf+dzn7/61HcxgR9Es/Iht7TRMslrK
CAV6AmpAUGFej1vxO5k6742TXFCv05eQdxBkjt6YNv4EFWsIUphajY1SmzgXM8sPMAY4/0mOgZGn
18D3SfUskvJQPJ8g1IpXNynjfG+TN5iJsQyZKTK8MIAE6GXTGJ0Ch6IMM3g31ZpNic0M70kqhHAF
JeG6A50/f0+vLY0fb0l/vjSKipvtA26pD3oIKfibhOWduEroeJG4y/AGBPRiiiqFHZgjZnhAozZD
jefXs2w0x50aepuxjO7FgycN0/WA9WifhlupjGtIoAa1gor3W9HbAAbk1s/mG3vuv3AfOHF51LkE
4ZzsNzJexdMgcDce/fyAQ93UYpBENR9jwkTkZpdR42LLUuBfk+KI443VqlMuzj/848z4xYIwGaoz
s1ApdU+efqk0QxQOmLh3bXcx5LkfBdNNCdLgeTi0sBjmQhYJ/+QEMjVOg6RHDytKNk4BcuCK9qkd
BuYG+CqxeZt46Z2/xdcOdrgu/3yHxvPvq2mrytVi7jDIt4mZ3mKouy9JREOYXfZAOfibSLN7/qIA
2i9fRvAbtixQcsD0kw0rmmvFsSlrIYyjEc4rvH2GrVlfihHg7KRX8o0E7PpBh3yxBgiwfrXB+xep
N699bAfLBAomnNAZ9z//2GUahqTq8rHHOvhZAzvQEfm5mLXIg6/sgfOHQgRvjfMfXDfkeZ6uCGbt
wPM6UyEm388vPFr6YC41Fz6CNPiyihtjqyYHqT9msyfzKbyXbaOvRiBrJJiIvsoQjyDmeZFfd+hJ
6OO2S6nfSaPq5fkn8WCye1YIBI3GY6GJIaOBXq6KN2EX3R9LWpfTbbzssBAp3OyTpkQHZbCu3RlO
lXqRse26nWz6PZmQZFoBnkmTqNBLdml3gYZym9J5irOTVH0p4Q1ExFB9w5VWtuJYJW5d8o4l4GYj
hlDSpE6Dj/HALjFp2aRYoYMS/MwEGO04mKWVyzWshyiFDBZ/1RcXc3Nl0EUE1P9NN+26itqHQy3o
lPeTlT7VuXU44od6cC+1tpSdCkWPKcbJVHt0GCIJSvBXIUaQ2FbnkcJ9HYTD/qaJzHXe5pxmkBWf
ZP8pk43C+HQmA0vn+om31q1kZynaYYjbi9CeNjXFgeBkYtjSdOsxggvb82E1TH/BVsT5UYWvNpLS
Ruef0gOqSYbjy9VMgrUGBkhgU2UepP23H6OFoJEq9e3RReIOfGaD6yuGj5xpa/UUePq8H2hn3Qb7
B2Cq7hHpEs97AgUCaGuw2MQGGFsgfJshVDoD4/p+K96/OsClnf6cTcq6VIKttSz7FhMg8f3t8Jnq
QfYoxncy7J+N76qtbI6OwWz/S9nAKbuVdl/8kYzC9AV9CJMRIR9hSWbiB42ya4oYw2Z68llhrDRi
O4Z1Ge62HR5L1DqGi6sZZ1kBlmll/U5BtSseQ6rr+qm2Ey8qvHNWQ2X6aTLsxC1IekhU0CQtUG8A
QBBsv2FgQR4scBjRAX31KWweBru/FJcdcbqaSuM66cZdsFCCaZ/qnFW/8OFYaLOHNHFGFXtHJNkR
t7A4eqIBwIW7y9Rrp4gJZ63QTbS7N17p1+oXh40MkxUPy/PT4b0WGKGRQyradEPuF67pi3NYRiRR
CGlGjLYjkwVJJasafjdibNUaB3tkjNROB8Om4I7abxS9wedYG77JWxSBEXm4oMqGL1CctFDn7/m1
Yhy7GO6VQHnhhjzfhFqXxDP8FUFf9KcF+6TReqxnVhb4oyCDHeZ75y9ovFZ9uSq8eRcmgUvSxckV
tbL28K5wgW1i7MVoQ3DdBgN6MsHUWyrWzDWuZZX3qnlQEXQgsvQFiyV744MB2p0C+ZMbjoUunuCB
e6VQvkqnQ6Qmjh4k1HZ4UPWXdorLmoowKn+XYacUYPGFu14XRJD2voVN/uuD/G2mfffrxs2Q+8dR
+slv/+6vmKX/dUP5/68m7pzoZybubw/X//CvfvlPv/znX/7hXz+fsvNj/zJlF0rMX8bsLKnfp+zW
T1ByTFT4BpxZPI14JX+XaLgkD1DcweMDVaQn4uD/fcru/ERUAE7QkPwcMUn6m6bsLxY0U2foOpYs
Z0ySTi1IFRxYx7DQcTWXdhJJ8uy+SZE7LRVOLnFSo9ik1nvGyCVgul67ZUTm3CbmQEYzj85svPzh
G/ptJf9I1n6xJxyvxsxQ5dF4+im7plOGNOxUNSB9jxFQcVvCBCtxdsMFhnfsUYrR8xc8SjmflUJc
ESqEZqKNF5mk1Gg/YMCeVTa1uiAAcJnuWatSzS5lrpVqKkjAvK8LfKMNHCY5PMwoPcT5fNPNwIAM
TORhz0OxbgCAVcV+OH9nrz0K4itUzVUtiExHcc4PN6YlJkreZQo2ZaTcixF/hL+RuPWF8l037vsw
m94gN72siOVh/HBNWW8/XNPUQyKKiIXkeXMoW0wess8O+Fgxb8Quturw26BXKOgNpFm0mEWc/9Cv
Legfb0COuR9uoHPR9zQ1H7oi5ylRo0Nkpv75S7xsyviQSBWBwUCBIIec9Md4Ug2lG3Z84wFNqEpQ
A8elwrXS5MYb5gs7N6/lxJcDwevwfMQEySn2b9zFiwObu8B+AG8OVWdMfvrqNqbVk9zVBBuceTtQ
wHSaNwujwhkfwLQgeqGOSEpeSVWYWB4LAGro/KHO3fdR270xsDfkI5++BISuwpYB/VCZMjx/7F4w
u6Ex5MHGGC8LDA2YA/gejl4pc0fBVpsa41MnXNHCvCclbiPlElb2VJbmwUOq2NXTZgmZWXIWCtwu
RZz0MCET5oR3lnL0qq+oVJkqz8OyM8EWKZgsprhDP2/eeLSvLSJeZTh6HPS82SdfcN1UhW1GZbDp
TFB0Ju8S0SGGs6ZOhGI97KuoxPIVPiy1JeyOa5Ig/dn7FLXWGxWHbB6nzxWuFawExHUmkM/z55oH
RCcEYxFsnHqjTqSGARN7nP9ViRyXXs/A2zR6Y32bL9paVpYLdZyBkYm27FRZboSuFjTCvErVx6PP
MZ3MMjKdEbsqxkb5Ymxh5GjMQNQE90eov3UY7rCnvJIdTcYN3oyx/uxd9eChcR/u5OWXYZgMEycH
QyoKnMC7LZebhmn3bNgPBjwDdZ72QlYg9dP3qhqr0YXamHE+y1ony0UsOa2FXkF9nK239BGG+9ob
BU1WRUDgqPoLZuYSuW6qdI63sYPUx95gU3mHJQPnNp70abjMsHAdlju7DTZwYza9JRAuSDxAWDH3
u3jqL4Zy2M3oD/BaFrtfL0/w8yYgoYw/TRMmtQDUlUX/Nd3WLGw8/RgWDDsxIqaZPg6OAjoWp6EC
pwXJGoM92/YXssdnCkfhgywpY1FwzawiE6uvpVv0J6JqJgMPbLBOseu2+L7kgatYtLXAdzOqSgGq
R6VGg0zYOn26AyY61QDRjNXNckfQnR8B5hiRckMLOuBxdyv2u6o7+fan8LGJqktMUHfsSBcqcYde
xPiCZnWajYOYG6d4fdtGfylpOKQ7Xnl0dcIoKXEZz4x5T67ZVm7NxjK7H8M9yP4VEX7rnuR6nUzy
LsKHadPZ2ad67i5l8Jbo7cVoKDv6i71ENuCgelgm/SB5pQHJI+N8B6WHKVm/69AICXggQIJMESdi
jDIMqmXiIIbMCj+KTUlijiBzXUPqvpaZ5GBDn+lwDaKeL9uM+JDwcW7KzxxgQAA6J7ITryrmZPrI
BzPdDzneykwvbx1idgLCwczHump3uY3r1BJBVhh2SxK9a4rsLkwdiC3RkfogKTl92N268OWEdWJP
qV87dy6uqGJCLDBaVsG3oa8KUDh5+nvwJp8W5IOEL1C5YYnk4Zi9mWbIGMkWJYBxnZLHPLBHyn5Z
2t8jvl05hOQbr7NbSkmcmEGinjCWf8yixidyY3XkibBEMF48TKHpi4Wy0pAmBP5PneAjX7BxwIbA
l6iPasyryEa88gzYyRQNyjheMuqmhcbSl8uVBACFC5ZR/DQJ3kHguJExDyB8Ctc7d4o7WY8ExuyX
jHGB3e1g+G6HkCfFYSAxyKDba8yYLnBlkJGzbXUXE/aLEZl6TY9kULBDrL0S6DAebs66d5UUtk8e
+HpwGGOwJyuxuk8D67IZ10KSQtG1hZfsh2THm/jlZ8wumiL3BYiSGIH+e94CRynpuyjZ6gk2brAS
yODYCYcrHfDAf5A/sUBkUr6Sqe0vDC/YYeu1sSz7vURaTB3RMXChL/Mx27nEYwtPIclB3siXkluq
BG50xq0gQi1m9OrR3gd3cazGFNp+fVj8Nl3bpB/X+UELwXD5r4ySMR/oh8xiFr5ECTyJQQKcihQk
GBAWXgiWwecncSSctgEoTcWsXJ6oC6ejZOBjzARDYwtfjNRa0G/cjOPSWNY5v4ACd6YNkQuTrDQl
QQYEWZzsNb3flSoKO4Wb41cPKUjoOpL7HTPxTji6MwunbHCj0Ry3Wp36ajisQ5hTExCrSYTIEDnu
qsVuH3YRmqj9pDqHJvwO6fiQMoSWcfY4YSzPYu7gFVlsRmOe3zWqvuvxheFOsohTlgm5gGtmRmFA
1pStP2LisC61BCuzcRvy7UoNITC81sSfsNpmKs1N4vdjBpcBm4Lg0mJL0aXzXucnK+DRjfXpfGnw
2hEBPOJatvraDBT3Dhstj+4BFTW3YFHrEEpCb+lvHMGGnOun576HZy2mRqqYvp6UsXhCZVWNs81G
kMKcqDYSUjGDAGMiXkX2NsmYUQf8yWfc5CFZaA1+zkG6EQYFwmyX0lOszRfoJN6EHx8ULdUKPhpD
+hRqj50GKF01twEbi9t9ZCJ2JW4nCSXk+eelvVbASGwQlTLACXTa5wVMZyRRAdDhIbVLyLi6FYJf
i8efJjGZCxsZ4LQM4RPY1RP/VGA7hMUnze6/LIaOdQ4vfoJBPgav9G9vVFcvZEVH7ifEqWMRDaXv
pGzVrWzMjAzS9TyyWygdVrGAsMXyRWgjAjkumG1BHIUDAMA/1khbIa84pi/EjfNP6tWV9cOtnDyo
acgV8nWF/21MN04dJqsIv+ukdR7PX+eF/oTPDFoGpwPSscYKO8GwhqyOFb0zPLTT2adKNa+JMt6W
DTCmRiCBCxmH964Ygq0D7VEoMcKDTfXhcm5uTU/ZybHhBc2FAiGk8byrsLwta7ghkBPExf383Wqv
PBZqMSaqDhZH/MvJY7HDucmcBsJyX/JKg9tLAkOrcMC855vDYQ+vIItQY5Y/ubMbh/kBoup3sinm
1Bvn70YezclbiWKCCS+nrorA4eTRKYljRPWkMhjVnmRIUBJ1IV2MhMxlxVvIwiv9O5otA4cPpsn8
y+nVKhMCD+7KGz25yHtjayf6JmEUKPi6oPEEyp3/eIZ4Zb/8gGwr4jHNpzzNuc7sZsq7mEtWJhUJ
h2LPq+oS0RWnW3TxxENhGYCyTXgL8lcE1BCFW0/cS4jYK4B5IUumxXcnP5i1dZiNkXkQy2PRfWvO
qGswTvCiTZJ6KwM6gdCMhc+ywImpSnUvnJeaKdpYl2uY8BP/ubANKLn2TUiOlo19gu3tly9hzTGX
Kw8TMH9St3joJ+vB9a7i1Lh2I+vQYeYTS4AJmVkijzKx7M9xKXQGC4mBulWD9EKg1p50GpfpEvuP
mqHBy9al129SVAtiFTRRz5Mj1lWA3pyNSMhXhttvZbYg+IUc6PJOSAXeC9uxZZbDDldltApFeK1g
VG/jdtp3t+bMCqUHmGEnSuqjSycnb17vcQy3za0i83O4jbaXrmWoIDUv515bYqvHVr9AIjWVjZBm
i46MroiUe95VAxjH7Kd75YvwetH67cUCX/gyMqCQKY2MgITtJPWzVo9kde46RrHFQFoARXykKvcS
q2kRjSmwvgKZr3P0g6l3l3bgW1VyKceNMO2gZsV1cC8ZbISCpcoluSoMJXjcpXfVYiYVDO6VkYQX
2XRNGAF228NO5mNaD8Ob4iIDEqpAxEjb2cTt4+wkPnDaeuYUk0pR5iFSQ0fDZyV9sDNIdPQoNe2S
Q45c23k4ZJmMwqLDSLyzfBNDV9+quH9784Rl8a6q6Bb4ATExI0V+KTiT4T1YPRDBZFyP7ZNhSV4I
CwrelJfTSqTRXsii0fAlGatd7j5CywGasOAr0VWoJAVT94gEAKvBQ25/hTzC/xIKLUs46gWz9iZb
Nd2877Nso/UZnDJ0Qj0Mu0scn/Yx+xWz/a/CsrfJI5WphBc67wO648CjkSjmG7lNYa6aKUUQWR/y
AoQe5H6mWhMTBsuebiwsxuxHoy9h39HitU+iGKjH/E5wVIln0yH/EaJ8GPMBY5UIej+hMWAXJIy8
W2aylEtgGSCX0krfFcAwgvZa3YHG8loC+4RQIUKBkB/V14SOxkoQr8w5/UTdb067VoFPBFgo61YU
Er/mQw07eeekAMm99kLm3TPVhqki48EK1oNPjg2iDC22nWuudHo6iQdK4ChJrp2dg8+GzqXapvgb
85gVvi6mZhbtkQyRp/Fxjm4WtXtjaPQSvbMxI0DxZmBlhwfSUdH9A0KIXDbpeT50WqHyIF1LjsZH
eKzCsZelJvVGnIYPjsMdm9DMYFA1xltEnpe8bRV2DcgdPDKd/V0wqB9uo1RrtVENooWI5d629DpB
aK4CVuicd2+UObj0ne7rglTaMPeYVGLtdPqZtcJTikIJ3Y1pJQdl8QjxnLsGL7zoPp9JSYeFq9ef
BVHDMvWdYqEd4ZCJDMnQ+Hmk8eyt7hbv+vu5dB/TgZ3L0A/YwkwkyQ7RuJMRuDKNX2wTMMfrLyI7
b1aaO15OS808mtjx/r1RJk/zgFW2YsMihUU0Mly2iFAo5yO7l8NcvgCAA6F790wfNTIjZaLrwtkd
bQJyQYsX28WT1CXsFfLXOGINW+apHwSk1NJwlI5xXaZAEkARrRPf06Pct7yeeTNCcIfZXIC0l2IA
240rvVWfvJSpd/oAqdgvM8j6wuPGRnpZ91H4MXEJSrLt5abQ5puxY4OOIRdXNoTN9Ea1vAchH00F
e/tCflhjX6dj9thau8KI32GOd9eJobpL9Y3c9yui4LVYl8ZKilz3IEwavQDWgAEwkZ0pHRziGAm6
K0bYCtOAQZtyWMKNoBsZnWmsuQ/dUD7pOUFwNN12svg2G7owHU2z+6I00bd5wvY8dYGN5odO8Q6u
DSbFBiLq/DZU7q2u/ZxTyh3VLkPwUNpU4kbdQ46BVZ2GHztIy7EHkABrOGrxcoRXgmfqlt3pMH4Y
hcwBNTFwizscVXJCd6yDwAk62qcR7MvgPgS4a8Pwvu4Ig+aPENGUHZNO3XtIuQ0w63eivpATrVbp
EZt6N89YwIMWZYq3lbdQpAkywifrDvhVP8yAXjJjdmN9M4WfeouDpYJZC+kyhScrJ4hTOe/FZ8np
IPpnxVXkTesu1dZmpWyOl0JlEuaEKxfwZoEcnQ5spc58OUs8eN1IWzCKCld2S44ulHRiXZHkKe8E
A7Ed74NQILOUj99C8B5/ViOVqKk4WQn5XVnu89H9ovDyimqmD5UPK68eeXqm/SjhakWZwhT+Hozo
ubxxL4lfbcXakhBjxxk3M/oJI1wHWbITCoK0yI31mLnmQ6JeaV14Gzf9jZFlsNjBjrz8ELXH3Gvh
h0jDZzXNbaV2X0yAi2js36P63wxF/Ec7pu6JsGTHAPJznKorm6SuakZv2Tkfavy0lSn2W929Ny0i
57oEr7Xg04wyksfoPNpufmeiCCrscTe4N4IvCTYwsoiD1v15Ijr7CB9xnOsT8Ql2yvGOviQjLhvW
fD9CxkFyA2l8W1Sci7azLzXj4PVPMLCPhI65vG2U7oskLJlpcDByHXtEymr+FhPDg3T14J5QDPQI
J/7mOvwqZUpM7poLRbrplQ+uOVG6aIcovzPcBFgAOwhd3yszNHbBx/FC+bzozS7JDQKvLKpXk2Q+
Yd0v4xsN3Ct7rAuDnXkujQGcqJM5YAeAnc/4vG9EwlfOKOUojwQTbTF5ETjpfLF+anALRo/wh1EX
+5r5ilWvihvaZOCZtBkS3l893UrBKQIfFT6OFKXy3tolygj9jfPkFYIo/joeFHo6e8Yk5Oo8O7tm
CQq2zdHZVBCVlrleCzUL9MEXFCdd1L1oPGItfTLUz5GVXNFVXsXQ4YWTJUgR/qi/Po2/icHw19ET
/m94DnI7/+w+8P+IaYCM2s5QGP7xl/99dJL8n+Ip+W/+AFtB3Cb/vfLLfxGPgF/+xK9/+vN/+PPf
/+GXf5L/80+//NcTxwD5+b9zGdyfYCSgUwY0gJKA1v8vXAYIC8z9mPwxjDQAFlj9v3MZ9J+wAmBg
Sog0jGWRdvxOZdB/UpkwQWRAkkG7+TcxGV5Im22KOt4JC/2869AynyzKadL7eloMDfhL/2Db3c+z
Mhz0xb7O8FPMmvY7ggN9lVv5V13LvhTLtEbr8pDr6IgyLNJXime2q2Cmj8ga7N6X+w5wBN++aE3i
21tIAi6dJyUZt2tCteLBwAPiZTq5XYYgATPdXNu4RNsFDRi4ogXOuh+8mF4tvg7zj15BOE44LlgG
seVaIKO5AQsw1Eq0qWDRatq6q87CTDsAZXcDclwqtW9XkbfcNnqtU1ARrM0JuOVkua31a3UCE3WD
Rd+Q1VGvNYs0+tJtdsUCZzBP8H5NdVJC23CTRbKvzldZ6zKKMp5UE6dKrW8/1tmFpy0faqUfVjWD
phUqHYhyDe2Ip2/61CxR6X3TPS2mZjbSnc2DjDpEGqwp4tyMGYKm9eT03Yy+Rv+IIORxGR2Chcr0
LizJ+NR0x08bM1o3STvBrWqgPNX4HmbdKogmx2/5O6nR7bI0Ju2H3KWu7Pb5QLBQh9a0Kc2HXI3q
dRVxnkfe1oSJuUx5vImdgUCRDGa6WCri53ynaupXRa/uTCzWKzqSsVZI3JkqbIxtDSWbSa6CAYVt
+dpn4bc8V+JVPpYp4UyrqdGZrPPF0rKDKXhNrOzb1D306qeiThhQ2k9skg/zEr6rrLvw/1B3Jkmu
K8l63ovmLGOXSXKiQQR6gADREAQxoZHJvu+70VuAJlqMzGQmLaK0I33OU6W6t6pUV880eqfJPIcJ
BKJx//13h4fHgmMY749qtiLWSxHAy099VV3x8oGS9e/1OTie7w4bF6ztqfFT/Tqk1eV7x0aaxWyz
23KU362ml9XTTu0qtYXubNxXdb1Sd3YT3l/LhPOa+o9H46aajzmbSw5sZt68LQ4x+KbQpq5cONzh
2dyGyyPbJy4vqj0s7xwQVse3lfO2OHJVb1on3mi0j2ejRYLIL1Px78Ll/x/E/S3g/uf/SJllLQKZ
/wKW/28w/Ls0Mmnjr9Bb/xN5BG3gFWj7VVvl/6SRNf5UrdY7hN/YkvRNwT1CpH+F3tafOA4ImPnr
yXn86K/Y2/qTbFPm5Dzq8pGeRvmVT37gYnbo/Qp5/koQ/Nv/f5d1JWj1u8go9r5ThRWQaPRFOtvf
xSpxMI+7+ottSdV1K2w+vo31ohEvKTeJ0+muXmbzltQrnKd0vw1uVHF/L27pm2re2/fBOa8rikPs
Ye2SgLzTq/he72jZdf69NWuLk1s/vwjA8fZuRDEnomIwW6qV3RLysDWvdQlBvfXz9qRM6758Pa8W
O6Kz2sJnNzpnLx0JsnFEzKYyI/JoAgIE1+7Je9eyqLXLbk4CYndK23Z21hMwObx3+vLYkphMNdnK
hXeClXQ/IvTWXqHpHM+03eFRrI1z42DfODGqUTkW7+u9W/2+eqsblKtZs6qLo2qv331Adb4+XLz9
g22B35Tnf1MWdfWOqOO9a6yM9fbuVb45tKy1Mvf1x6+EnH+X3v2/8aHBarM6zqar8X+ACknUX/0D
raJsduXP/xVa828Qm//25//xv/7Ln//nn//7b7Xq08bftIogkCQPk12Dfkla01+TM1E4sivhJk2O
cqFUCtH5v2lVh/pmRFIIpdQJ3vyG0bT+RHAFTs4WQRxTisj8e7Sq1vyHRKRv6Ayci62GsC2CVr8n
2g/OxVjur6O6URxU1C3LLEtUL7AjN8lIMFAc1mJc9Fu5CxUd1CRxy+itkrfqrpRrDu0sizBZth30
kh7RdJUlT5X0bI9vKyX/nfGz4YzkIvPoXL2HtQ6fJsfN2LxntY52xd3aq4hgtq4qZ2WQbWVMUy+P
g0HgpXnupCk2ScVOvtZxelNGcVNfqpTPpjuVP42DmnenTho7Tpr78R+8Ia11/uHN4u/npikE6zcB
tMbuyhEL92XD8NmCofzibrw0ni6/v5iaqlcU/rRbTI2iW0Z+WdcX5faSsoishZpYyVYFofbCIdva
NWdqqZ+ZezW6SS9xVyoqunFsFK79VFGSzXp7NQz3atDSiZudVKbsn5MqC3+nJiqp6iJvKP+tFuas
9604Zt28K7vXI49e9Xq9WeJOosTeqqe2g35VefxKY+miH5vfanAyfhZ6Pvf9Yn5U4bCtxjU9Ugvd
9/ylStPpRvk5UxtPwxAXWD1U3DZvDDFfWMqJzyzK1I//6J2bUPy/Q3PEjkJebRw5BLn6d4n1zTdE
EUivG92D6qiyLKcGvYhTPZ/6a53vVJe/PsvKptaVqttFmbP/S3dLTh3mFJ6kMIqCKIo6uuwIUXOR
D2e+Q0I2irEjHWWXswaYBMfoKERWFmCjRjqP51vtdyPicCpbKHXnJwhxRWWzpVXRPdVzsyRJ7BkS
3NE2tkIlyUqH3rdKfp6q92001cptGk/NIZ36qkg21RdjkRFJ1y/rbO7cqrFNSJ9QR3VW/b4Xx/OF
4UxZTP+hWOMg4OORGv+RsGJU/+mUdkiNxU632AT5e2ltVd71xWdKqVZNtxfWTjFUkVQO8bDuqq47
/KtoBSdV1U+jpfLIdU+qiUizCckoJ5ndi6yz20HpmTPfLzeqODGJGxQ7amqbVApZq5NyNzqZRFGG
lWV2FursMJXllwJCuqBE3H+oNI4jBJl2VmpC5fp4oRBsVi/3w75+qemBRa/rwjfKEuBJ3vqtA5e2
Zgn6nfuoULehinKhLtbPQa8Nzgvk90lHF/UyJ9G3PslgVgaHPbPKVV01JwtlntVb9ziQR7dVGABT
HPb2GWwyY6H4Xx0Z2qOGV+770lPouqpZNavDd96bqLfFZh7jYm5osq6TlTc5MJMF6UmKF/jqpTjJ
S7GYB6aoxoBo89Pjp5Ef9TQuwcciL1a0WcgSlJRpstEvg5Px9FZfzPmS3p5U9KAbd+mCmqJew7NK
53HOizu078Bvv21yfptuKB7kv1R8U0zVSk0pdqNzXhNxX96fkg6pp3lR11E5jb2zKur21TiptUGl
WPR3Zbwcgu20dDU6Rp+DF9XJJCjqlUzUjgFnGYcG6oXasLAR8Tha7RhtU567oxPW1dghHKQVqd5s
azWcjRdVdYUBDy8M/21EO4ZS1w3rHXBgnFE1V2Erelq78bKHw3vMDiG6k5GuzkVLPbuoh837GEMW
kyItTtt9afaN0x5bKoOq26TnS5ntlgwYwNXuRFaiak9jMnfVzJ1QhgMQZCc+q1zTYzubnORyCshw
b8Z7KmNw7h71YG1lWyOz93619+gd1fDb6Ojgqn5WmkKzvASwqtZdD76jqxoAJazHzCb3TQ0S0QSg
gY4YG/toEpRWs4rOZEIHdPTu/HT0QVuTJLBXqP/I6M12+q6Spgp22hXLaF/Vy/BCtgihcbKWyLmV
BAHgXNHjsxp7Pzs95u3mKt4as4smI8+4+xv7Z6Nnp8+8RyJTBaVFzLkfI0vLqKLvztLo7Z2RK93v
7/V0pG/OSHtYFm794fRF48iwWqzkYLaQWVJJTS3tmOxw1IWEWObsZtmTh86nLdRQPdUS83HiNma2
B8tVVN4H71OTrCfVI/mR1vBTDXtpJAcG/VRuMNx91v+gk57gQpR9q2EUnUDJXsLpSoy4oq0IVD37
d0Xpa9VIlga2inKeKjvopcVmTi2fbLiFww+YksGOlneK05nDNkDOGXuadxH6bFGMSsS/iOyk1/sp
uxnvK81vI7irAbmhmlFC1zVb2BDvh74J0GE0kuRizUAn3E1ln4wMXGIqEtvuhV7oBaE5fOq2wXrw
5j54WZWuIMUyvJovyxuFDzXm3YzxQ8Zl0Opu5+3o29jQvwNaUnaBJDtD6K/GpNc0riZnPqqw/7K+
o7v+YtrMLc+S4URUVGaCRTII/PB7r6IyeYetLjWw3DHHVGnpsx8ftR5cjJa275/7kklJMMYeOUdz
yFUjzLDZwsYskN26e7FIZ2Tu2obdaysgdIm5TBcG2bCYcW9oD9724Fv9BByVq4bku6u7DuYbNU3n
0xsTe1PTo26YHEVm8xbXGqnBW4cDb6Tqqn9Ubg1DKCYrPKpAjNesDUdY6N7SCHbumR+ktLLW4NXR
Xnvjjk3VZ52GPHHpj7fmUu31TeXTFOyP10poxlzP0VWZibuaDexU1hUbaCzpGFtujZbdViPFAVzG
Xi/E+oNYXNICdnL+vJSPuXjpM3jMwa1An5CTlrEypi/dzQBUGw3guCSjPBrFxQQdRQQe+uSQTKTW
rkjG0d2EV/caYMoe9HChg636Qq7fJslPZhv5wcb5OdjbAEYeSqZT7IysObZmujDQRMHborvVaA4G
A0KUc+A4GB/5OS+WjSmnMWI1vj1Bx40DVL/Mgu3K1t14Gnt36x6Dh0eVMe/gHED2lsF24YsTL5XT
UgWLCMvb6mKSwITyPKZFfr94gJ9CayB+N5XW1cZI51fDbzPJ3WJhse7Ms0wVwTpjmptm6KE4D+Uz
norlH4urtdcBGRGqZQahtzCw8HE66HtbrvcRnJgOLO22JrOY5wm/RdlkfmWeQBgETPeB4qEZeFN/
q1mkve3Zg6Xyp1S7i5r+t685X8+t2KseWaUWUkfatKIEnIbjj4BoZMMEkXohpwmrsQgX/M4bDgPQ
ALqEJvL58G4OG3rOaGJYg1e1BMaEn77c40fIKVqludlL12q8M9KlCtP53l5YD1VVfRO7jhaO18r3
cwepw87Nj5r3oGoY/GzxZBDcmMeGI2VuuPRH4I3e0EzQs8OwbjV03TqiBGSKG/RkpMJHgGbUaOLi
0jCSbUKrt2ba74dtHosA43Iwh2TmKun5R7divWKKtrrjxn7he/3pHCOtwxSxifd6OGbWEWqUsI3W
9I96TiGZbidFcKFeW9tx1hp2MIYs/tGW0loLR/IfyTZlNjskSZKH+KmD+xs/htNla1TT/MbH84tu
AUsr3SQq+acPtY/jqe9Mc6Sv4KOypbrALjTvw+T4sZHD+CagujtLEhfcTTIXFy8YqLEAq53MEpS8
p+wAeA2SD3uWz3H8xGl0cSmtbCYQPAiDILEHgXiNNMMNmuVEFNN0TtlDpMNJ50CZABtfHG8srt0c
bjSP45GOHbh0/J/+FhP7S5Tpt1El9jr+wdyIo/KbudksK9vGhfC5kRdlN2Zusi79iHO/KFfKKtJ4
Sv9ivKeiKCO+QFZhuXh+IgI+xtqdZDJVXZnJ2E99LvWL2Av7OC80WWbMgltyf4kAdHfAjY/pjOax
32ViZboSJqPE8YuykgcUshLdsmAVSm4XeowawsbhwlnSw7z4rJhPY7i/eOz0WB7B2thJUURZlmEx
WRlW4pcr48ojnsr+sGs7sBM7kyf2kmzisiwYwx5/gxnP5U/k2sGMFvhBGIbmIIvKLJqUXX9altK4
PCtLcD+j2ZC2GP+n/zyPe/D8gwAhoNnAHIbm2AxDr087ui/qja6kMQ4eg4zTvmeG41CHw9DjX30P
UYhZYiAs9nN/iDSFadwnnJAEov0pHzPHDvcgSj3EKOCaIXenaeHP4zGPWas5oJmmKRsNeKjXn7N2
8xxrAjowYeK7g4/5ULrFBWFg20PTRFSRZwAjHAYmN+dl7KU+5Plfyxpvnf6p18uRoRTErsubmb97
I3N4dL7ZOVivG774gziqJQtJcKEbsdRIF+MXQUFmplCxOM5FHn4tSxdZYAg+6y2CISLEgvCtnPDd
L/A+sgjx8tOUeaPNIkZ4EL2MpkXqPlaV5uRHuEtaBEscQn5Y4uHQH3xnOuXHeTxF/hFWruSb3EO7
MnHEFJhMPtrwhW85Ep9zo0xsyeVlieqUUexpQhB+2QFSYG7Mb5KUJYsXS1sRPT+oqTNOWWEHRYvk
1oiruRYh5peLvOUCSSXwUcyZFcbCrX5ewjfVJENZpHeIET8SnURX+RF6iN6KIvuGXMg1orklkxTJ
cxMcWUZcoKVMcoQvWXa5qstFXewhFLGvmXZa5ha6i8RbPJfuWgcFEKLQWYkfK5PIKGiRnjBRtN/N
0N64iw7j5mYR13+QlsHznBO9yyaoD+Nn5WUJY7S3RLGkA1Eki4yvTOs0S2e4YdKd4EFGEx5Dk4x/
UkZdWko+A+M+bhEpIdrjOXz1UsTalMjPRyREWWmLx9E2rboTYlXSY36AumclraO0No9jSuiWRPKy
yDdimXeX/0SfvyIiDPPXH8SJJQedRPLAAi4ighAJnMwCe6gCe4AuRThCEyJcCA2ri5lZKHAfRBBH
s2AwLqghAINg/CSu9Ansi7qzpJ+EL+UEHqDUAxk/kMVlA/Q8ME2YacBTTJ5i8jVIBj+DoK1MzD5Q
YA6G44DAYTAMeUySyaoBzzNUewgb4G76J6AS2JOJYCPKEU34y/AZMDBDi1D8BNtELR3FmMRKAXgy
YUOvT4/D7NPtpBfaEXA3AAFpkkY9cwAmBuFGwW+GvSBQA64ciniHARqJXZQLh+HYBLICETX5AlH3
UqzmQDCUudsS1wOTGGVPJmdgY1L3yi5dmwECdAChJ6FRgJkGPE+GioTxhZ4mDHXGGBKGCJxzM16A
oJzgHH2U69DHKGHyBjzvL4E3poKbeRo2WvrkmeNh4iIz9CPEFPSCoRlPMcPeGG4U4h/QbTyWJKBr
LIvHsoTyEXM0tAH9o0IK52HPpMO0J/bd86SjPIZoiUrAbLEG8dwJhwM6ZRP5DOS2YIaBo99g8XDI
gwcsNXPGbPAMopcyNcOwj4F54lWB/2HqEXoOWAdzzCKgGqg0qyYzwpXzlA6xHEiPLBKYn8aivCmR
zrE3HPNxH5X3vPG4780x+whQOBx7sUM4heBz7DDtg6DPAvLw/hx0wIMfi6nC4UHl5tCUcHyGbxJO
pVGsGIjYJ84ahEwBv/pmEmTujKlkImB+cwfDE9jIVYR8Azhe0OcjZoznpTnTTkOOsCKuxxZBE0S3
PdYM8XNgSPIE+TXHVIGfMijWJqUpQDeNDb9wCmgLWm8J1qFwDHhuFLlfpp4JkMZp6IGSYmzTcEhz
8EBwkpsdMUgeFsQHrAFxAdfc+2WRMT+CtnRHehYXUZzyJMBXTCsfErnlw6zL43KsGpw7DOX6P7Kh
zX9MgiJy3JbXjVIRC0r7e8LWqew6jwvbORgo0DOPMQxChsS6M3sfHC0ICgnORPVPlPDDobBFWDYs
7Ae5mb8P0RIrIBouJhcsZDTAHzoif8tMyJVV+mUUmGJFf33+i5gJYAObAsLyzM+TS3ksf/8CumB9
VcsnWNdflwqTAw6h2BJ/K166/JgCMc9d/meIGcbKFdhgZ85Ks2Sl340dOssMs+zeS6UO3ETWh6v4
GL4gXS3iuSwXHHOuU497fbGlIDTwXrKedBBTVbB8MWgLKc1Yv5T1+5gR8f3gF/KFlZtzs4U9lUmR
a7E86FWEFf5MluAl3ZV+5niSmGT+DVUR2uDMkSwZLW0hCHxHOiCriBr6gpVy5hhnmTUGyWTz0uZj
euFbU2EWtOmLIDEtNC18gQ5/TBzM/6MOGKoyEsDiNcuHO2OZxKy5XQOxFO4nBrGPKGKBWRXEXwgx
nJfO7Jg9cMcRSvBhI/yMRuRPN48djL78l/F9hP1juxh4lkQTfuTK5xHvbjLeaxELgqbYP7iyWGim
CfqG9yQeANSOKWPsPPAzsZk9FAKEJcky0Ik142UMfQajslyaF/ANZsLFIc1CngFyG4Tt2e7AhFDJ
HJg9aQL7IGMJQgg6HNbEC/sLeyfqg6EL7eEAIMVkEqVlsh0ADNjzTOBGjDX0R3ohnUccsO9YPaYt
ldd0vcALcQtlccpuDpFJenKl6Ae4KtrkugMv+zV0z8Pd4CFitz6mktDnEDRGSFL5DqRhH4Y6MKW3
WKtU5Hme9jVd5x58SIiU63KTGMLUGdpuRIzOYagxFgXngQmLeL4NNiI4gKtwCPrTLZhuwBNTzIpA
YSATn9WYic3/sCt+zifYGhvjGA69OMSmAO10IwyHNlD8EVYkHSs6FG4zw06ICXHsgQfcp1g6YI7w
gptBNj4j6GMDYAHiJIgdst/ODOOHhzOcQYbwwoRADDEI837IasEj+EQYLnaO9Rtgw0wcHW6Xl0AA
vhAz+UO4DA9HjIX81HQzt4dhCWbJYCC0GQ+IwQy4CaojCz73p8R1/RjTRZe4TdiRtPBSIeJgCtth
0WXWPLwlbNLY48XTsEcYzpUVnUw+zEjWFq4qzv1Sy4TBLXHkCVXCc4XTy2cMY3LQTLAs9klJOFUi
AeL1Y+s91kiIBKNgFYQ1wYrGJovD+2G4SG/Ae+GebV7FXMv0mPN0GhMoHSBv6hP+YT6QVbOP/CG5
aR/jhCkGUDziSJh/VkH+MAhmA6ZAGyZBnuFQ9CmRABKiAWlkyEM0hPHhkEfoqAgF/GeYApqIH0I2
Dsee0x8yVWOowThMU+FocxyjqUOTH0Y1xrzTEp22oQ00yvoR1EQqU0JhKS+uYr9K5InmEBTIQ19c
0D6rCfbwEFnQooG/PoSeDPXYW0u8fj5P9wSzpgiHINSceMYUZZgTdyn+wEJydNY/i2hQYIKKHtSK
lQO2fxfR4I3ro3okn8fgNSdANnHhkaHE3NBiTCUxAnBOcIBVEhMCeIlfgBbwqYChEEJsBxQ5A4LB
YmwA6IR/I+ENGSBwyFTTIAEk7Ci5AAgKDFL0AlSyCTxgPgXNxZ8EE2EV/KcorM8TcOrAP+yuYFkg
1JB0A5g9wX1pA0WC1kmvif9gGuIQnOHSxDaFrmAXQBU+4CfTHFprg3TyeKTXDWBY8EXiCiwoukn0
UpQqBFOERvGQsYl+QshtAUjYGWojKCBNi0eO84U1hRQiirGIIsRMnonfEzNauI4YtBxbUsKktNzh
++QgeF7sO7nzB6v5/fXP6c7fVpP8qt/Gp5YrdrxeLqxmgU/DTDGlaS62mvf5uGJYMHST2YCsiBsl
rIAwGfQAwieLjRqLCWfNJxjqKJpBduQeREPglYgeUy26+fFPiIkmn5iSGHDuNRgqTRY+nAULwByU
APdfjBd3Zx+TgvggCwjEjBihhJl2OpkBBxl9KaBPmYvJLAsC0KgNzN8LCXOXUBZIDbGGz69uMXEx
UZlbTqyTvJR3BekZGy7xh3980Eje4BCUsvkpDijD/kUGGIKYMFMWHSbBksHLWX4BbvIt7B4SnbmB
yTfCU7g3IuUfiRJJ/8A5ngXQSUNALGQbROWfIqAEibFZYnrkD3DWI172EddPFAlIxsLBOoIUXCYq
LLSFuLDHixCf2CWGkK5hpMxQz4coP4yJONYUJifsnzXknZsgF44tmsDk/fotMTrCeDiwgCoUhktp
CT2BTGCUSC0JUzuEVOnYn9NlsR/pHNg3tDDzbg6hnwNeRdH36AmehcgMr2igbgRXhP5ArIgY4BM5
xMIVzK17EwcRiwANnCLUzCOqEfIikl/Sc0SgtIp5mHbIz8CV+fzCMRTN4C8MkGwdopMyB1wuHkEU
GUIK6MnHdfmDtAfKyP0D2n1zUByHobB3m+wmya/6rX681k3OeSSFSnJ0iNWIsvroCtLtZnBjRBUb
mmSwWaCnZAZRmoIwE6JQ1104aEFUhs/RCASbnyCvBKHgGAn+ZpjYKBCsQiJ0NBElEuMGIYNA/kts
R5TA5vMkGZC/MOtJcJwHiHBh/mz6AKCgnoQYkRQipxInCGJACq1j6uceAhnC3TA4eMG4eUhej+gG
ssuzRArF6UXqh6ZQE/AQRoRjyEiRNki1xKt+6b3vyUOgBYAR5h+qKwuHLRWHMgj9FBz0Yz39sGp/
zjyJjsNaizjEz0i9z3rFTIPgtu87/pzMggAVZRQFPiYGTyR4/q+dOgpq/rNF/KIaBRUDqLLZ+bts
oK/7+dge3R6AHJCDScGLROeFRvOlAu0mToZf8es3vJzgoMAc0CTxZFEhcYzEy+HPLzciFyCUN2J4
DvOPG/3BcABJQmr8e5qKcNIKw+c+/hbwyW7EG968wHnAVQP1uMYQD4/xC56KMfQFtzznEx+VIGr3
RUKRXCFw6xP5h3aFjo+KfAxrRltFFyrO+1DGUBQS+OuW9ElAmhFIxJJIw69Fm+cxqU38nHDix+Wc
CLSKZRYJFtkxER/hQSJAH49V1oYVwxB1eSfp2rOsm03kJjGSmHGwlNuBbVHLD/tAIaeMBLMtZj+a
MNdyBfBmQtDhWiH38VBEjyCU4BsoNkH6xffCjcBvkPbFY5ZQ7i8XEZfxwy4hFrRJpJNhEvngbtQF
TpsQAZUuyQcfW425+IC5CDnYh5B/ftG+OFq0TtBGbBUTIR6fIDw8HcbG/AYm5InRQAkSoie9BYsl
jEIugzh88Fusv02CHfeinTwT0i23ysOGwu+gBp+4EOEjgkjyEgQuTf9QO0J5psR8uHL8ief9KKJM
RMUl/gFewyuEHYK6DGGA3yKxOEzVJzA5ZP1NQlyIAlyDi9Acc0DEDg2e0gOhqmuMIDNNsIevXOEI
H4V0SDiKXvLyCJUF4j1s+b/WtialJP6ZunHEMeywRfn91t9h5vtru9zst6gbiVP2ifK7EPi4peK6
9jsu22zTSpFQe8ZZWhwhG8qb9FrG0cPD+2AT3tNL92ZeYuoqbVXVPJHKsOAtPaZ7ae8LzqhTT8wE
ST1q51H0Q1XDCvHftVGzXvZaO6VlrbrlVy/uDG/O02rj0ZrJrU/BZtKvNqpC2ghVGxTH/xgXm+ID
FiezqZ05Y9eBeTYokqTWnk9Yp0ulYONtHbNXuCehmmwqMtoGNWsd1LJL9+C9zBV5F3prfptVf9tf
0+etUZFkVt6Ys0fTrJscGWavrZXfsuj1iDMqqHlsPtvsdGf/xWDLATbzWnRib87wpb5IUujfZ9sZ
iQW61gvvmhOgzVHyZTwGB/9pPGxJXxjWeX9+cqqq2a17DdUmHa1p7UhzeJubaE+W69LGc+Dvt6rp
9OSf1Ys3+g6JJMmzZE/2Jj1Y25icCLtKOsuNDAWyH2cHh8JVLcVmVO97wv4buzNs2VRzVmtK5JGE
sQzpyVWd+xUOzDQXSVU9eTA5NCfFsd3WgxgU9T+NEStVZRaf/nulViQgeXzfORx55rRYdI49syrK
3+ty4bBpZ8IeVn2IOoDVlsrdOt56K4u3Z86lvDqn8ItZaxg7b6MjUpQe+Vt956/uM9iYC4eCA+6R
1g4rUiko6hEdXub557FQnB20jW8O1RaMA+JhVNXRSBcuyQPOxuq4bT1vxpcBx/E1y4Pz8DoOpe26
JG50dyd1oXHqPd4VBdPaOScTVrvUy8i/rbc5Mh7JKye9rDt6GtV8eWQHisnRXb2vYEOmRn1s7cwd
BLRhJw2jEdTqinoER5KRz2y9Ul9Xm11Dz6a57kTns7s/dhGcg2xHVxtmmwm1Tv62fJBoZj2NWlTJ
KiTfM6Xxm7Lus4Z++U/zaq8sZgk1Ws44QMFuOgu9HZPBENerahHdLfK1yDekxIyuJgsf0nl6k+NE
JiIzv7QbUTthMU7zp0Fdb7d2VJXp/kneQdM/ud8kYZ1ZWA7xGh77K94BcABC8Qy/LbaMnaK9fUgr
BvuTUnb0csxhs0REjG3/3qdmykWv4+vNqLhVf5HWd6riVrI7Irs2m4NqUA32mm3hS9Vt6623J32G
beF175v16ThHUbNj0NRN71zUrDYShKIA8mdLjoBBkL55K7UiJyduRC/SL1sddbUq6CTHdhm3cGSU
bZT6Sp6cfzcaKG60MYuFQSLjJ1EKlSWRueGL3L3JVfkyolP3Quvlymx6Oz/6djfeCSX4UrV0Sfkd
6zY/5d/eRXN+G1Tcu/snLc9dGui6ot4fuWUjVLxCuhEHo2sycDJO8nbhcHujlu3ML4d8LFI9ny47
LND9n7caxc4WWHmQvbazq97GvGnyzEjb/CKXbdLwOa6b+e/YNmpDTg4P0hf7oN8W9TqtigvcZU8d
3Z2VuzfW7sv0pyfNgUvmOeUcHjAgItkQ/CIOsdLRjWeO7Fp2Ko/WKVwPFyYfvUh9Owc76zAg73DX
n5DbtFFHGHvL2JLGe1HH4KY2IC0PfgNUFEbSI0/SAO8e1eHWpEavyosH+lpRy7gyvA1dvRg786Lw
MWrDW3J0qc9o7rydPg52/e7F97fR2d8zszv9yms/pL8OGiu2pBmLuld/qVa0OOlltl4a7fh5MZuH
3vJljWLgnipNBzI7yWR9u9eacT9RO8xkHxrWgdQyfsg++p05IrPPbEhSzN12kBgHpGL5VubFIcOW
RCO2iElCImcSOZu2sQTFOUyK7C3jGb1/TuNq92kgKpv8K7tQ3p8yJT0522phHI0WR7KziRuxutqN
s9nKvtaq0uSMM9Wsqs5DI46rjd6RumZQKWdjP5vqK39gi+pWtUovrvYoBXVUerVeqm6c87XsIiAv
u2ZKfIajG3KvrdK7kXO+gnPkDoQZrwi+lT700QXaJUO3ZhSQ69FkTt7wIBe7cjOfvZoGhzWl9a2X
SWOcFmBV/UIyZQGX/pp8wao016/bDQ5LOyCmlDopGt0uRcCeZElvVfIwOUZINc/qaCEFgVhDOOhb
VRakzRJptbIFCrAPXuEhPOmb3Rh8OTsS1Th+wamSWclOJToDTlaQ0ailo+ZTb7yK2lMCxHy6aGx7
Vu1fe2/nbawtygA9gzqnm9fUrGolFUY2XfdWTrX7IL5dUDXRqTlto3s16uNq/4etjyT5XiPKBZEs
tdcNvY9a1oWEx5NdUcdoR2JvUa6tar696++Y/L2GtdXf3RqmqqqjlX2zGvYoptQJJSqsm4OBtJOm
iVzVVFx8e8ISRrrIvixnoyZ+yXEzeQWkWZOTXvWuwah7sOoD/8Wj/ccWOa8ZD/KDkUMjeWprn728
hbNJ3qSlP00Mkt6FF/SLraveO+OwCr9DGvLIbpM/XSFV6+R6NfNo+1XgqO01dd0mVbZb19O5z3qR
IExdJUVuODl95sLYGcgR8DWy8wlIqJa6xhLxcpzv2YG8gnVWI/v1EOZwEBKzt8bIIy2Ora0qu07X
VstEe0nD3+mDXSNRjqRc9bPoUq4hKTllwz54LXJmr+QnGnWSaxdOtkHfL/rtAh7JtrfzTnbVspa9
CrtQKBzq8fZ6b/WovUhKNYgfUN3UIcd3TPERWM6dOeX9blAc9AQ0Cx4YxJOas4BICwnZ5sN52v4O
r/fqFuzfNMpW5M6OzjlINrpsqIc3IQxhczYfRn8VHd2LrhXRO1iZDc+tk0fHORiqYyXtn6VxCK/G
tueSUvswXlbEwYn1vGHUXUmHfFsH76qyTbi2TnCy+I1k90JIkDOrkFncsve9W141E+iArjmvnIU8
aNIILc7N25M13GEPrJnZJ9I2W6BYt7fqb6Oa3rh1kr3Jv18Ew0dwqKrxqtfRrbjz1quezWki/psE
w41uqvHVXrNdGYR+GHv7nnfO1n28DDfZxb1S8EEtdrr9stZjar9Ujnq3Utv57Wc/bpAje8x3qHpI
Gvjgij35qZC0/IIV7lWntzav463yKMMAd7BWxi395tgM9R7vzYfv1Tvqa2uc2EgxfFWt/Ug3hw0Y
w8q6bH7Oe1LjOyR0JqN83Rt1EaRgZDcIRpy6FUW+6ObC6jZJbG3P2/Yh4SSk4Xn4nddzdi/0Vw5b
CddH1RpQZcmo1AB2DHHbbBiHmJPTr8q/gCs758BujIqarSOgaTYa7vM1unJRm259Sm2E2VNXowVG
s84ZLew0Jit5VScj9+qtw2a0T6rfdoNURsA0qjvv7re/iprJGmHZAqR78xY02eWeVR0uGq/zTW9v
n9U1hxPre14DRvf2LjOvcw58e2uK5JV0uXwYzZpqVuybnOXBeX7+CvpEkuXZPmLQI+TfaXHMlfe1
Yoe8rmNs3OrRArGqDRv2xsFyZ6Mj1OjhjDnVNzrko/IwOBvXoAZObrxX92tyOSnqWI+yil40NAcI
otkjoxmNR+GmGE324Wanv87WqNP9Khvh0381FeX0zV1w+7mftF4n9bbNuYajH05V9pMRy/zMv/JL
xqlLyFDTCjd2x344jwzLlnRwL8xTtjOu4zbFMdi8mZ8Hd/9BZvew3tsVp7VqSQV6TZGu7VIduq+D
bk2+Zy+zhh/T0A33ZFaaZuOHzGF2PbRQ4ydIVp+NPGzDosMJVmr1ZV25OGjbVGu+GKukg+E6U97o
ZxeeAfriRg49JVGqJNpnMOWoEnbYZ0eOfcohNPbyf1N3HsmR89l2XxE64M0UQCKB9Jn0nCBYLBa8
99iGplqEphq8PWhJ+qHjdUT3ezLdMym+qIr6SGYy8Tf3nuvO8Zgrg7H1iIrWJWaIgC5oeH92LycA
vnjuHpppt7fPEPpFewuCdNVmBYezuGtP8g7FH3vwj1BUu+KdswS6worqTvok34T7elAc0Vc9RuZt
lmqw89PTlwjwiD2aaX0mgJ+MW/StfG1EUBcZiM9MxHgUP5S9gXU1YztKXdOV8CWxy3TszsA/Vt46
uUlom17+JXAqf6cXqbWFF/0Ub78YF3JqnKsACoPj+JReYBc64e6dgTDzZmAQn7Lj8soi7kYsFUNN
RI7NTxgA6Pf02e8jLvGl/CWPSMzZFRDkqXiMT8Nr7ExnDa9dutkFcS/KYaO7MkkcSPzaxUE81Wu4
VkAfipSrYxzehNhVgJP6e0dgm3vpjcuIu6gfta2dmISx8ewfTLp8GN6vIpC3kb3jc+LPz5LXOD+m
rTh2gr1X6eZn7uWSy3sI7L/Kzt6vDDdc5BPDHleZkCBIuXUMNcTud3tB6ZKhheW7fpUDYw9Ntqf9
mfzF/YGEnxamdpdfKvf2aE6ajnTUbsG/g7YUNKK8CZoo0TVeIWs6906P4Itd9TuB6JbJm2/hpf1q
L0UgAfxmNzdd4xBfVDg6lXvBU66X+VX4kz+M4sBt0HfLcDC/lTQQ7up1yZ2xRXTG5dajgKHFHFxf
oxP/XfiK9uINOukRTcXO7tOnGiP4K5z37eh1U1DBr++nyD558h5KG9gadnnQnppdhxTjeToMOAiJ
eD2/Ws5zduesOzEmiRNjuid8FpC92T+Gk8KkDhTH/vg6M+W9eyDmTA6h2D8qPEC/2D8gkxbyjbsp
2V9b9eHNciTMbo6iMz5ucLub7K5/Vkfn2C6e+rs6Sz5jUSd4soA/GYMOlxDoInqia9LrRhVP9Cdt
hy/Qj8K9/gOnkAKyAIjYBW4G2Z5Xi96o3vlg7fA9pq3h12Icfq3b7cNo7JxRuswRe1Q5D9Zv60Nl
WOPcPnTmohpHVRyDUKwNFslVpIP4PUSuWNv6baLZvbSLc7bL/H6LN2CPvPJRXyzHDraZrO+vQ+eu
D/ScfJHufuqpecNy5X8QvyqPNVZAsut6VwCX532o2GK6N/E88HCUPvxcdoHvLW2tcyaOO3J2tWN1
zgBxVrbrPqMWWgt7M88ER67EXEN+e+/BhMJ7i/0CE9WwSZpAwdE9LoxsDOfy93jqdjWDXsP+YXF7
st2jfoqfGuf2TrzyYLroypQmblp66+CmspsD1MLYpO02NVBvgwi7C1G3zbe3IVouO1sNMxXw5ocQ
iEkSzAqyRaxxwQBSguXrdxqDZwPbMDDhdAhBRZx1T2X6S3yHtpE3iZ7NwYFz7c98R4Igmvzk0wDZ
M3rxy1CDhtGEN00NOOzkHTJ3edFEW25ALmnoTee6Bp2tgb6Co4ChyRd398MKIg9L5RHJO/dz7r6T
qMAorsQWxUUlpAMWRrvkkfjg+MDw2ufszBjTNonFBOJRO5OGI8vGLR74Qr7ZIrq3QIUYu111wHXY
1edMr+WGLTfX/kD04tvwGFCyzsxasbLMB5HW6vakRY4U3LeXXOXfiQMWJwAabXpPmAH1MvcPMr/Q
NVKsJwJxPnL7qwJ07Q6cnSGwnIpV52rEbkPMcUrBBuE141EVO/nRGUSL2Znx6OF0Asn+ZuuIS34Z
lgf30n0LW0CH3jYZGIOVJ8YFQJM4lU/tCIs034TqkW89nheAaPZSOUSt2S5QMHASU3cbmNed6EDo
ewUeeh2gPANB8rpfqvPH+f3rNT7k+47HU5gp55by3/DYVkXyAdZt0DCLxZgP4N19jnzyWSIzNPW2
UN0eTTfn/j4zQBYxrJPuO5YS3MeV2g6VGSClCCed3dxz3o8Q3JZ8C6zJUNYuOeyqPQ8FJI/JV3R+
fF/278ku2UvH9pdyOQCod3CdOp/xdVFsjTC93Zt+h02onO/iHO0Jf+PGfgJTjkSgJcMv2PooGNyv
5BTdErag4xxTjS4xO9qeyEC789XTit85JHvCM+aWlH3uHKwt5KJum2IIa+dnYqfibdx8i6qj0+J+
Sw4cids03jly5kN/nA+rs1doklDPseVoP/GR2VHG/WQ/9QXX9LRX6U/nWfsiWO8Sv7LH6Ki2cZ9u
DMe95ouNmb/mGxxeCES/Q9EdBtssTrH6KTE99GBKmqWB9uZekWvRD3gVN6NG7XO8rxzDh+FHd+QQ
GEm8SkxwngA9bGFmqzvpDYikvB23BFmwpEAVnes+YzcLx3pZXAh4vg8/EotZXtDIfoVB9APGfXKg
BVmxmD5NCHIOA1HgQiwIq/AB1/XIX2vAaREk+++cYfnvyMWi5rk9AMy3ZePZWDOAybYVIejCcqxH
xyl49z4ZnNuMzZZ8Ald+bnHJFuiRMLUf1Je/qx+GZsHSuf08BvH1nR7j85VN6I8EK1vklZqMzRo7
gSiJIUUfb3I0g+bAPb4Pl2HrqiFotYmkSG09F+ez+vHOHbCf9Rv5jl83KurZTtym0Mgafq7+ssuv
g9MfUQm3618lEVygk+hikbyRUW6aIGcbYMfj70lcobPM4pNH2xX3idQUvwknx1HGOxze1gMTaST1
B++64bS95glYjFPsigwL186HsPtMXV6UYhhS7wyi2mwEW6Gfag/lncJW7i9gsG9ImeyH83T6jnao
CrAWoy9jDmLwIN9IdrX3/SyzijrHHJNCnqn6yk8ir7evBNKZvfoUGwTvSpCPOS12FjduM4GKxz1g
ueMdkQxj+7x2Jn9AwEqJYXeUH+s2R9XtuTvvJuPnlv28TYbPTIfyTmT/dp8VwVqzZ3LZVpjbrfbJ
XsWIZk55TA4lpQomiFkE0gLOGT/jXEm50GzHLpLS43DKJCavoXtK7xeVd7a27N1zHYy+cYZrhmxe
xhQ1cu4vV/WO7bbFgICDD0o6hIUGtzs1KWkiy6PONHbMJPiF5J2THDv83IOusYErnZHfHzHX7xhv
XODVdDsXrhrai/fP4TMbuFcuIFbqDCYe4dLu30agyHrI9vKztB9olIHGlxs8Og0JYfl5xgSapHNP
qksr9rLBRaxW0H0MpFRK+89ifyif8wFWDp5O5akBIizQExFST/ba7Z3aaZ45KYyYVsHL4EbQSwyn
7vS0HqIbWRwSjpwX4CH/YBp0p7rKvpPtP7I9nPimgyiJHd+BaKdyH//ARsil4fEQHyNjJjxxILlv
RwJb6BcIkewvg0ywTL98TOJFpSSzF26k3u7NjjW9WqeShNzZIP3it+4l5q6E9p0U8uqT3o4P6T7j
4RX7ANkCaE89DIfijRrGR3neVpHBcgR9tkh9/YE2GLQtwF7ASpDH3imMdV9AVKTUJcb9ZURrjplH
gu4QOcXT/LP+ZB8LqonOYPmZ4qakVxIHxaCWX6a/Fww2kuBgrJ696m3jXB9XGvoG3q/2QX74toiq
UslB7NzHZ7u5ZVRO7PbtEmFnJED/sgFXx3LeoBOgQsMOF87P4YRNZ4lOs99xFj9K9mlxCVyc76eT
SYQUufga/sPBLcwqM2B513cyPYFUkzzQjmMsuIUk0B4qexh6lvuVn3fS5+IG4+bYgg5fARez88Cl
72dHcGc2ES5LoqmFKXEyHxz+BP40TOTLh8U1gROJ27iNh/J6j0lIhp5JItP7VoCsQ1g2WFvsp+1X
u9mrg+OTmNgi+U/rOcVyHHr4XZjI5JbcLR/xG/bqvJB740eCyFGDENRIvclkJplP41J7VB857pGS
AZm7Yfu9h2/RifynPGDM1fnz9UTxzFO4D1RlxL3kBZDPfaNgwVgxsjCgNTwBiQyvvMRkz+Lgqb6Q
ZlQYzSRkZ7SXQT1f8l5JTWZc5IX8v4UxbSqXuKl8IYImibrf1jfy6pPlUhno7UL1K6+8jxSvdvNu
/uKi+JzUb4kpVao+pBA15yg6R+Cfu+w1d+FY9ECQKkjtjlugbifvDWmNS3ww/ZzixeyMu94RAkI+
ppplm2tmUjWBsAmHxugqSzteYHvzOQ6587LlQMu9wIEnUfJHcqj1UEvKnqRr7ly0vXF7/3pK91aQ
nuU90PC21ZkOBaI2NgbqgwjQepI8IyjekifB7/zRM/fzR7lfnONaOjrXBVzxhyrh8x/IaUtgUbwc
lsTTySYGPz24ApgOP5x9mXEhwJNPcgw8ucUFXo4oTdHJZbK0iUfQYoefWyTALjgh0cDRkvAllL3c
3B/PUWz/Fij3peRwmt2heKK252QeBHSYpYYrTz5pR8XxSDbZeWnP8Qu3fD/4yD0z0g2QoFiyj+9M
bzfsKb0du3vJnt39FojH+FRn38t9epZsqhy9R5MSvhKfcR3Yh99EmHZ4HHdfJvZDv5QByNBX4EEk
wU8ZdfAT7CYpwneupq1fRmxae8YIUTTFfDr32RP93yJEA/AVgTm6QH1b9u3+nfFfdmT8Ed2KD0tS
xG6Y+YU+5FwFlCxeeEL3dfHfqS84x+UIOaBFT6joPAnkoZfddF+9u3GKADPU6PjAkR/epCNUjU/X
OFABt28ifWeyMx2ng8nsNqoqoIMJvGliPbe8IWDuLFCsMyBFgTrRPqanbmFgXHT8rcwxe3zEhVJ9
web2UMjb0q2zX5tjCh/IxpywsS5pHwUizzw0SmJuxB3n2CzUxrqRVBo1i+lJFmmsCTkGOWn4kTNR
PdPQSpoycY+krILUv13KPRW8I8SAlwVrDLXQBWkP26jtMxCl8mVKnZxK9IOoMIKXnaeNXSjdT9Ru
6DFInppdeFmNnWpAMG2X55elt2fIiLTAqr38YM6bJt/U7+QrSVooWo6NCwWvv4VHqv2xk6wTxVZ3
e6gUtZE9/LBu+8kldUc2Kj/r+zhyuNn8zbWmwuvnL4tInlUGoZAp+CEkL1+fT8p8x1JihKbJaalU
LJVdE3g1r6knN2fp0eZEYdUrKSTjqsrHUw8r99dQkVq0tYoyzGtCPTTPsOt0loKj3H6zrDrhc7ZL
9YcOrtxlBFsSdlp10O4k5Q98cpLyQaqYMXk2S/Cm9/hB3oQSbyDC/yAcKC/xYUilXtqL9DM8MYS2
+D3yCDCV/DWkSK7pQe0cfa++teCQw/CW7zLX/Ks9ae/9vbj+psTnsR3wEx/o/zEox2cYOQ7GS7+n
i0wkag85wSKXmxl+Wg+oHKlwdRXe2+RrZCwP1XPvQApFu1UCZ0x4hoMA7A4RDWoVQe5jFk6H7i0+
+EJ0SK75Xj0mXuSIvy6glfPr6+ohtsjsFC7tlB8moJzklSdqnYFBlTIP4PT4NdMo0UCcA9PTrgxa
j5Pts+C2fo9eEYwSoUapd82xkxwMivmYqiDGQitfoUKsMO+s24obawKqTTv6C0ScavQ+MRFMcbC7
RqXd/RLcFwnOj4myeOslJKH3GLIXaTdciyuC21QNh2OHyKBHhiaPnPWngJCGSreb7um5uE5H/n4y
HwWWZcXqpS/9ywZkcEAM/JwiD5v2op5FP7Q3BbZDDFuBTv1+8l8yD05Mi1ThrqYQPUHSJJzyl0G0
y0N8UI/5XbqTVsK6i9zSkrp8fOK629KftSVHOlD86ok9U/BQft6qYziP9rXFvpFk3ptvyW/1VFyb
jfpj3dm5vxkdxdss80ZUkXHpkpu0k2hN1a5QiT6srZOB7B3Qed7xVRGzou+1j/YnZr9+2vtE+RFI
9rEc18+RSu7zSo7NbU7ra4XPbu/WjXDZ7SCa2FyecMNKUL/cv2A8T/fC/U13A0i1PAp4f/1okAla
OAPly9aDs+KURH4+CKkWDj47g+97UEaV3fICXYbwW/Ajd/wGDwggni0KsQ+12x3jzfvTW6ADCn5T
1j307lPoCL55hyjdpSg//ByH4wsGHYCPw91RVEdlwhOuFY46JxsDmnMb8f8y323+5+luWlFNSPkM
mu5pRt3arv6OSiCSunZRkx4qAYnR6PfRI+WF9yjBFLVLRwubQeC4V44lGcn8CKgiPmmwAhZuigYX
37qo0LwMZKprUsOJoz1I4G84ovAImhKP0rQBYx5AmOoq1w0zuvUsWpzL3HnLbTglLJf4ETa13z5t
cmDt/3PvmKT/5+GCf3zG/9Cpuehmpqo5z0hrBVFKEWHfYAW6SL/CW2vigrcmI3FH4fJtOMP1mm+J
HeKy5qG+bPMhq58QbklQLGG+Sd1TwuOrGQWsrQpCym2/gdg93bJ06O3pw6XDHdajniyewZr9kDJh
pNe0b0tK4D54qyPshQOpdvM2uR0WqN93T4ULnGebN4NZ0AnAdfXK8+SHF6RtnNMbzV5AlYnGBEjQ
MNh/4t0AMpIf8RlKGYHltGhqe4Evhhdze4ICQKJ6sqd6ok2dk4SzjjVYSN1gX7c+rcLVnBecs0uK
Z6nghyaIKX6Zj78u/79EuflPUN3+f0RiCwmCTjPwP0Nj+19hDv8b6ea//T3d5r+/x98IN+GqlURR
hAcP4XKu4N/YNpW/cCNRQjdkiPP/kW3T/MtG0Kn/r6TQ+ZYIHS784bJiKKJq/Ctsm7wEE/CPJLYa
XJ8oOYomYrsofP2jiQjjMDHVZaQPzfiVqNQlQo5/CLWCZr6YpNFl6UOMEXo1l13X6jBaw4eT0oEU
g8L10Okq2a7Hmxw+FQtoLP8pKOGu5uRU6bGg6NIkfyqZ8l/5siLCKhKsxoZuj5O6g+4a/QtqvxrU
suidSsUL0lR2ijZLsxAYa5qbV7AAiY2f8O5frbF6o/izzIE1TKSlyWwAFqLrQBkdHdg8Wu0FBCTX
L+mI/+lLG6kRlCpp7UCA26gJYwXLaXqC8oo2RxpPGtouRtBwrLu8cZLw09iKkX4jqletAWo3QoTA
3ibxLY9/ZB2gTH3GhEa6lxHvGq2jFUYv4/LowodJoX9JRNoaB/3aztqvZJReu1yjdmSFFbHZ2o1+
1ffjPlVVO5YQ9R1DytGhNB+tWYLpSabQEYsfoqh0DjqjFGsV0Q4j+Q4z/VEVYcCqf5riRR9uWgJf
WaQhLTa4VhuS6swOq05cg4SGIr0igbWGCKeRLdd/9QutZVrrTJNsI8xhpfQ4jaKzUPOP3jr9Mcmq
s33REH90gyXjR9cCMsCYB02I8lbdNmIC05Tab/pTjzkCnntLCP1WogTZ/6C16lr9gi7zrpRiP1Xy
0zwHZn9AVM1JyMfU5CqE6Vfbtc5C9UKl4j3qb2X+Vps3Ad3aXhDckEzwLCCIWvyUmm5ntIFpFgX0
/qfrgUhVHMirZQ8jhOJZ6yAO2U3FTh75Z4PXoWsyDoEM8rxreoTUgCym5oo9VJjSuRsafxUpARY0
2lUvy/orYSUa+hHb20BIkcw3JWbXDFLK+eS3dHsmB7WkE0Og7lHSS5QObmwKTlmRS6GKucSd14ft
QZ7W40BuxqLJqFWdXVAOCKkQnDSUMpRHWb2lzU/SqCczRftz6t6S8qePfv518/vPMR7/E0b6f/tG
mzf4f0wBQhLpEP8/2Oj/gmn+7/z5t//x3/7eMP/1Zf9uljUdMvBNN0HRVVmj6xzw9DfLLP1Fxf5C
PQ43lYz4Id/6dx5k8y/QElsqJlhjoFHSIW/6G7n4X5j4wcxzQU1JRflB+VcMM5/sPwAbxFYhKIc2
AEoBCfNsbTxRfwfeUjVtGsMaYkcRm/4siVrKTS7lg1Ut0xnFu8zr+zo/IZCqI65bqbXTNh1Z+Twp
CgRKYpqEC2HZjaukvrSLSS3ZarJTaVpoCyujQiv6FFIonuZ+fFLNpTukU1u6Q0wPSFY3xr2NhvLS
xWZCxVzKX+RMKZhrzVbld921mavVvXWL5AmWvWUhaZGoofw05VEKAR6yWFSZ0jlDr6br6JtQxuiR
dHNzbkQte001FEebNBOchsW/WOtCArhcEeEqtOxSZkt2kA2UCJR5JDqf6qZ1Ygi9b1YUjTf4F3AY
qjFd67WsaKXM6wkpJHWhISfPpK6kFzQSn6IlCf2pyLqLHKbReycO/SWJk0RBlHgmHx7O8e/O1NJr
3VqNp2ZmcWlkffxldEb8roZFwYob4eS2USm9SNXQ3mQkcv12HTvq06Lx1apDdDfrzZr08kQGspqj
wNRxWd2kRbdSbVK/00by+vESXeUqMxO7EaQev6NoNylFMT0sp36PN7X2S1Nqn90mhiyYTYpzM8Xw
GAua9YF0THuxqlUjuzzK61HVO+sQzUZHq208niSklz/ROTOOabboj9DQ6DBsyvnVyMzpNS9DPUCe
RHrUeUH6bEFl8mtth+plLaUhiPosf2sMUwzkcG58c0SWT7IMwdcnKfroEWg7T0ZM63mkrhotQnX+
6MeIsL8brO98EMhXj0tHXU5vMIwaRnkt88HX46k7aN2KYpo+5I9yMMRrMlbWZREqqDmHJjtKqWq4
zdJJlIGMno4SubFK8su5MAaWmQq3MdST765GlTNqC5oTSiWfaepJBOM7Chfy/c0CdOimTnHqVZT9
oqpB3BXNHmPRVz6IYLwtodjQih/FKs2QMPk7llLJAIVMvfSFqO/Q2QXgSNaSni08CbqbEmF12GVW
HIRDZtxMc1DQ1x7j57gwVC6VONfvkzoun22/xoxSrHJp7Ie60Ax3EKva+upFNQ5WFUURp4nC9S3K
5Zj5DjNPaJZaIpSi+ihHjk3pJfk6xIn+R1Vr5gPKsO/cdC1LnlSuDKfPY4BVv+Q6KapMiwM0XhHp
EBchDipkkd9mrc2I8yNNrXczCgpUP5O8emustr+mUW34cpMngVla8dlAuANZ9CK7xvIkwrA7xkmw
CPy/FI6Ey7FA40kpria996nWXxWJjhtjFaIvTamU87JiC4px7U5522TPbbXyIeUks2hvN6KEUZIp
jr9EqUcVN6miLyWVxbM0NNGl6FlgW9QH/u6Wog6UKKRtDNHcqwrAAYgZhvlmzGoJJXI5V5dqzaq3
OS54sqbWWD1x5kMJcoJdWgw9DnKpr97k1mQUYWka3pa1LN4kIW/fxLTuntp6AbTEQ7YKrtKKy9VA
qrrahERRLVmTYXyJLbGtzyU6nFw3o5HsTssKwZXwB92L0C9pctBRFWw2wJS3O/Tk0t4big17RF3U
/55aCPTPhSyrxPtTyj73rSSRtTXSZP2MsnB7rL9usazGSbSrsXqVU88Di1YLC6kaaaLsW8SKND+J
M3fMFSwZTUYjyT6sMFNq8jBt+xFpjXSc5lK8lVGsXeVFlA5SWEeLK8uJRlZNWHdqpHbQbSIJQc5z
buZnMxSLoNR16DxRRove1GTunrNIGg5NHRYnIe7lnYYsIqrYkeV3Ur9c5GIQn2Stqd/SSEhXZ9LD
8s4U//qsAsFO2WpgYqO+a3/NeUVxPB1jV20SzqImZPPvRFd7gGWSdlR0jRnUKtRz+zqbcUP7D/fj
mCsz3yvQY2E6p05XEqjryviDuBquahTpT6dqDRC+K9Xr2soJGcgpGSbUJ9qE3osm015NOa1/5UZs
ck9kKO4QvtBaOiWaTtKPSi4oP42UZdvprTPhxvJVdMIMpTp4Yjisw3ddCTrko5OkbudsjCBUHdVl
CNai+eqWCQV4Y/NaetM2uSOvm2aOkK/G5ExJ1yXox01Jg/5dtZrbOc67+qZXY474TpdgRMyynpxe
j4TquOaCJBABpBzgKl6ZFEDLID0l6F7Sj5Y10qMTqjVy2jKTyQHPZjidU2O2tGskydUz0o8p9KdK
N+cHMRWnykFxqDTcWe0t6WCsRW7+Edd6EnfWnLf7JM2HoJGK1HpUaiwpdhUZyibpURjGE1YTVKpH
U0YpsJm1xUu6QplvVSa2ErS9yO9EiiegLvUWDWb4bKESEtQW9nvXLYP4olYxV0ZLFsEv1lJo3VZC
S8SJ5BnBJKErZzEYmKpFQKpO4LSOlEj6ydtQwoZ3yvpWDKqASyx0Szg0Ap2iqtHjylvJUGc7lPP5
E1cwXyRkKalFzWlNK7GoS06Rq+sNVcQZEKGpw4+OwNMnekkDze+qWCFoEJbpXVraxh2itPGyVMnO
+RoRuoUK8dJitBj7te1Cjh8fm1z/aq2vgyGNVC7zKv81xB3dQFbT3pQZTSdpblRnMNeE/a9SwYuL
XPT7USRUwbuMO7NpyluE9vZRaQZGTdJSTANrKnRf1mprJ3QtTSNSSvyxRmn92UgxLLuIFJ9XrSCj
K2ZNsCxjE2SGSNPz2DaXWZDTQ6lXip9K7fihRW34UiKMgudpLVLAWRG+19rSuJI8zb9jjajFQFYr
tmc5FveF0S+3uuzL97GRqTx2ofCqjH1J15G56EGI6w1GyexeWAKTjhbkyT5Uo05RaZmN51zL063d
N6FkVM7qS5Xr+llQF5L7mToesjE1zwiOUnrTLdNLooIei5a2Y6O8aLV4UMBtb5FUFLt4jdiyXJ70
j1pNykBeQmOfh1ZHMVoyinexmIZjIazJPprq1jeXUr7quhEH4yrIx37J9Icctx26oktJ81Zdr76E
LyPpK0cgHbPWJhooDbVHJ1gKhY9kmYlOazVPyEikQ3eJh4mmwQF3Sx/imnRURYtxWeyxaSQlmKSF
XLBYxD+SlUrU0qySQ5+QOEBH2TQ/BYSuAlma9N2oRlssPCXRZxtV7R8tqqLPTq6NN1mT6IHQ0Wq0
paVr/+iJOJ3hy9T+WGXRXKQZLZtCHfAO3Uht2Exi4s5wvSyWYt7KsM0ug1jMQdpLyWns8nWnGDLS
35Fce2ZhkXLW62bf56G4T4eFHqhGYuS0y9Zdlmi6W+bqtOsaOrNzsPRuMhUubaMufjgu1PpKhWsT
TeO1N0Th0KEGiejQqCLFbNQfWh2anlAkqtdITD+lU/K9rgxztoW0+G2J6ZQSoXNbQJ9Tmj2OBF/p
yHFsOqPGSYqlhYx6zlBdrxaMENatcRh70+Q7K1A8XaWVn1FpCAjH9aOJuvFNViaa0MKM3k+5oiyY
VNa3EYIzCjGdz2apRqAiSnl5ggy6Es65u0STcetyufxp1haSYrOktVXLQrdRAX1tsbavcaqQLU21
5Fq1lfg5aVV6V2S5vGmqun7MRVajE1polzldLccc++U5VhPholeduKt0vZo8a036fTTI1SWeyjQE
qZrKWhL+LHGPw0LzVpex3eIsI5yqqtKTti6NV5eluc+TaPUVUhFHyRzW/QoS+JNVxfJHa6LSa7uC
D93JMj3XUiu+mEUNr/Ykh5dWoR9xCefFQ/a7One69lsoxeq1iSjAVcqY+uKoyHamq/NnOvX6Van1
jtap0Fp/DaokBwp6S6mt52Ll92HH+od9ZH23CmCikCUhKEOzPRlqCIoQBImJtyJvJsktuko6m2tV
MXYaKqk7EiX+SK0k37rI0p/0MREYHTbDsyp1tPMrahpRc2miKaT5WRdpPjIypBJUnfpMtN3RWtWc
NU7qYzhqEz3RqSw/y1Y8Po+4s2pPZNHRTmB205NU49DsOK67q6oN0MXnTQv0j+fjuNQIIZQLSZ9U
noZg6ASchcjIS4or8GJJywIxV5h+zmLTmwsM8FKhmN4revsmNKTYbE2V16BNG+B3KxXG0zgXgJ64
zOfDkvWqI2iz5JchA7RCljS7YV37u9RU6a3jJ3eNbAmXTIzSfYTf8+dGWt+kijSjtEwZAx85/fwD
rdKl0ub7OM17txOtCglx3XJGS1i+zCrJ9kZjDdcx0+HclqeQ2Qsr1KnnivpFz2opCLtEvRhNq2CE
tIWKvFWWHjhCeZ7Chh50/LI3hwpl4rVvJidfa2sv932Lv1XJSikIjZuxhnK5WiRabutWW/8e1mpm
1jMmikKCUGSaDyNxMYkH3GrKY7dLat3L2O9DLSWhVyMX6GYribw+0t8SMNehmBT5jIgjBR3Sqwdp
ic1DPyOcW0wdzWXFUvpoYqvvqWFucy81HVTDlAekPAyPP8y1Yo2eVDmUgnEUkTkkIguE1gpPHCPD
mbpIOsYGOqttaTEYpZcDrfaF4kd9hSxCSzSH8aQ4hjCxExMWv2pFhOPo5eos1EpyS6PC8DWroy8L
HehfJBKAvrFJj4k20PuQJsuBd89260x3J7Al/5HrSceWF6F4qeqcUS5W1pnSWXyr+nl6qjMjtFtT
L5GcNtsf/X9SdyZLjmNpen2VMu3ZhnlYaIOJGDiPTt/Q3OnuGEhiIkiAWHXL9BqSmV5BS8msnyHr
jXSQWdUVGRnKsDaTFm1VmRmRGc4BuLj3n77znQ0mYpu8tHVKhG5fKregUzNEGZdrFZ+0p8xoTVJ3
7+a1PLsKdlgvQqkjJRASBdnVuXaN7nYGHdjnzbgaNbcNKTvIfI4g5JIi0napOyPfEtXrosTyGyNz
Tb3PxTv2vw/VLFfJ7Zp6l6y6OHrWKav8fE8jGMya2z0K0ZdjrXTTY8xyOiuMj1A+oFV0rIuxYib3
CLtdpGg5tcO4Zt5B1FAoiEIjukczvUZph/h0VIpkZ8aIPrBUdPXb6JldN0oiXXXLbHgUmnvc1Nax
k55RnarIbGpZWZnH282PzfL8pujdY90YZ/LeWrxFckGmZJ17BTU1to/D3ZOf78n5dl5WlcQOVZ5b
Iej1OLZvF+P5Gt9NhJec0LMuTXIUQP2F0eFUlikwGyJtqq4/u4Yil/vzrSqCq/GE6aDe4rDDCNni
jrsacT7jZkqvT6RKv4zzCy6rtkDEFXXsS617VNv7oq+vtzlhfOZ2+U1mjoQqbXlO5UPPg4OiX043
VfqomOA0FFReZY8qgaNhXeQ3OgJlXJ9161hcVTu/UHa55xemzi46dAVNE/kuUqGhkVWet7lsxM9Z
2hcadtilRIpOGkbDru7N1TPvn+hZ4ttx/jAMlFIkF1+ClqaKVT2abiY/7nlY5FKyz0fsuoaeXWIn
r5o8FCqTslxyYwBMJDl2z8Uojc7KNVlS56E0Uo+yRS1esAsUn4rbH5/PlXQ5xjNRzIRNEvcPvxuN
clcrL4+PJhOFcaPHz+hxo5PcP9Nq3JajfDmqhPazfdxHkVEm5kw2u2R/LovS1e9S/XIeHqz7Q+L5
xk7VInFJe/vRd+gxdCMd0fF5ds/WlstYPmTFqHBuCkUYo9bqlz7ng1MFS6NfvxcpZRa19fPJtKjc
VOtcaZO9fn1W6zY/msyaKPJjoeXi2ZXyTvsyMpoGapsQNbGe1mapm8H/r/L3vPzM1039+dlM38r/
AKZ/PN4Cjew/qXD/j1+w/fvLL/Qg//rPv9r+/b4D+dvP/70Dia8fDn2yTrtRGlyMKZ7/vdRNE1KV
Zc00Bfl7I02cjwlyZVOiQq4KOHD+o9ZNE1IdrPlUVTbIqwTj31PrHlqM37UgdUMRIWkZtDy171uQ
VLY7/VzpstPIUJTRqXagAOT7b+6Q9CZ+bNf5q2/gH97G0AQJu3JtYM38vp6elvKtbkVBdsSGYa+c
gbR+GR8bT0R6JfSo2zX8gpjQbYp8bKSmXSa4tlz9vgmq5oIGajSuc4rx93XSZQQ1QfE49dlEw+/3
3LQOektcLdBJMViFLKFEufSslglp3a1X3FisfYn9Su84OU36bJVAuZVyhKL9ZCDiBxeT9oMgGSqp
na5JQ1fhm67BqCaMez4l2TFuDDPKU8zbOQN+6zv9X6/lj9vG+Dur9Iw1SdKHtva3bxOLxwQ/XZWL
KaVX50FXFQO9x7isBaSMWIGmTI0N3c+ENijlh/eKtijdMEQmHLv1cXV/rgyap8aVWidiS+3zXnxl
xpbKuSM/ro5uIE97SFz1fYXytHwgjUg9qVC9S625ZkvVtz5G9+a9Z0acxvKRkC5V3vt22WiKdzfl
oOPqtnfUuJJiXWvDNoh8Ypqk6o27jab2Ro83PaP+TRnxOEozQWidvkclWJ4eDybnFdR3T7LPckqJ
zJZxqX7SaS6FtXCpLbFjTkmjS8mh1iRPqzA151iL4+s5OPcq7WFbE6CvSMwUp1/nlI5yjFycASv5
yliHpLqj67J6NvbzUdoP6Ra0o8a+0VvNE8YsS6Y5BUJ3otJGp5d4CfvzFWtjOgeKywlh5yXqVcQU
HFI3FYjN1TmL/LzO1MqI/5owhHjf9qTEwigf38xPujV+fUcFJcleFkOPeTAXW0wvCQ2JakQje6r0
n1o3clKaF5esWcpJGanN1RWXVXJzqTG45uMYtHzYXESlQ+zRcG8eiWidM2ks3/G4rrjaOrCiTF+W
SjM2NEoK5sXDIjcqpM9zdreNRrSOo/f+YUSPGMmqgs/Mg0SSNEbGZpuzorhy0j13xnvRP5yicmk6
+3KWsh1cfJUmxVVpbI0eUpK+UAuz9BpL7doRe7Llm+z2KGprprtuVJx4wCWTie/eemiGZRgxhKF8
Ij9X1Hw89czsZP8IlFG7Oiacpsy3XbTGzsgDtPZuXe+nlIVS3O7ch9drQmuZEdXU2J/vS1XEQZ23
f2pOy1ekXGaLREwq73LvZWIbxoyE7VC+qnppJtf5S14ok6zQvBsNhlEvzmUy905Gu8cQp573rpke
3WYY5ctGbna9BenxbuVjLkfQyVaToqUj9sqHeQAjNm72JX19DJMCxjAzYDI8cB+mCL45SX5gQfPD
LcRQcFyWcGBVhO9sG/trXZZi+8QGHAbKLf0q2RwLvfnJRiX+aPJEpLlE53WgpuvfMb+yWBJTs2Cn
EpgCkdK1cPOyK/ytlHWO7rtlW8he0vhuMTXhNCOC2IRxE9NSGOZv3UTrfvKBfuSt+u3noen77Zb2
qNK0k3LOhzPcqNaw2+LrakYNTU8A7+OSwfH4/ts++v96fOo/UmdeU/EVhuiraaaoEAzTRP9m9Tlv
zdtfPvMmpbXwdv38z//pl//+13/563/56z//8q+//M+//PLffvlXopn/ym/+9y//69vG/Q9f9bfo
RtT0fzKxbJVFTdQkkeb834ObX/+LKOsqA5CDm7HOQv9bG38kGfyQQrghMRn56/zVvwU3I8n8JxFU
MTERcYKAyfe/yyZcklk3/4g7/vbJDY1ASdU0A5+d36+rZ0dNszzm6R6zXpdDCJvFQXqVoHlK7XNq
tYfK6RFroUKfMnXfOKCtiDC+uao/eKbF4Wn6w6f4x10ZgrlvV3dTcvwcKQoCzGO65TqlpDNIyA3P
mFX+JXN/8na/f5j+cLvM76Yy4+ReHc0rb5dPhHHp1T5kIWTso7fRLA6PIDvKKSmVMbtMKfeOvD9/
d2m4pH/2ZYet55sgiLZcOqJcnu6zAGhQLTna2DzFvjio7KA9MMNeuskO0ehc/Wpsaf+V/2QvkX5v
Yv3H7//d8EY5omVoFtz0zusm0KOcC4OcN/cYPgYg0uz6eXSyd3oozNwfGYu+r1PEYI/Dn1+H77bY
P36K70JezUzOI6XmLsAqCssP4lC0tzRF5NfbBKSff5nG7xBVottPILjiD9f8v602TfguClWSeMTE
SZbu011yED6PC5bb6DOetKTAQ53LYpy8vf5kjcs/uu0QJBnbkVWdwuB3t/3yLLXOGLXpXl1XvO95
V70LM20p2NfV9TVZS9CrAnO2Ml15hqB5Ki7vHraZKCLOi8KrUS186ovRxvjJs4CF+g+Woykpoo4N
solJyHdXoxDTmGePz0XABl+lQE90quCfYDVL856HERpTpNh1YM5baDCvoppY55unIdwKErsIYzfL
B02+b3pnXwNKQIvLOfsJY5UW6vAibMGx3FY5Yr4ebtzUXCUOY84M2t9deosoVId3AkWHSO4R8pUt
6CsezLwxGK5xslZRDOovdXBfQsZ6yxfguBpUo/c34YvwDgmBDLKlc1CglExZNyd1ntnailkRp0LX
OhAsL6zq24yOhasyq4ymZ9HP4WvCF5CYE53JnugYXzQk77vhnaivufdpivWtPuiasTzV3SNG1kfH
YNznUwB6B8IgKGaXTePIKP3dO0w8GoqIg/gFgdVC28dIQu7AHh4e4kqGbmaUCpnwlio4W+bLFXLZ
cYkoEi3IoHaQVnX4mJ7n2RJp1dlDp+ARIDKjH6HGm6erqyvPRyiaq70aZgxXh4Jff162o0UNsC0A
MKeCnILpCLEI7XSxus8uCy7UvEMm0s1RgDQjS13cWNVgI66WX6GtZfKHse6cYW8ebtSMrvSeIgGr
9iLStwF3aC5HoX64YLdwhd80+miXJlC3/CTPlTDFl/gt2WjheRUzbzGl98iEZDm5vl1X4Pl2LR+d
AN5Q+fiqCNTUWNFQnz5O6DNe2921A1D5fBuUZ9JCnsEiCUeotX1kmLM0HM268DxlBR0q5C5X//5W
MzauL1DQIb3A8BHvxyPiqUEMokx1Bw4KucKO9TQrvXxdbYttt9cWHCRDFuXeIWKww67Pb0WkAE2b
tu/Zq7JCpL4GzLp7TnnqNfs2Aw/S8lxqzJKumg954E4ZTM4wdb/qAySoutv4562JZsqVDveTFGRs
2IIrwKAD9DfA1fjWKINHDtq5G1Ce4sgQmy3Muvl513nnmcifBtDCosTJ1+1i6w6q0GYqNxEZax10
36eREEpz5K/CvA8b1GQkic55lS9Kr5yTeZFDbW+oK6PsOSinD6lmCwvlIEyPS4ajzPVtx3QrA/dk
GHGgzi7osrVFg/VrJC/jDboq7QVUDlIeeVpz2+bm0rAYAEFuiHK6deB+OLKNPRgqZUf7MFdnmpiu
DIHiiLpoUKCwrHh2Y8T6eURw8IA+cJ4c54hfwOs5Ja7krviVAf5w5NUlQgUPdwjkBnvaknHn49p8
5X1Ic/MwPuhTbdPrlrE4LqrPzEvmxgI0wjYOL2wn+wyf5JgKJ0ye/WWSBAy8Xq5cJlCUyvgxrHjO
LkQQKNzQqtbwayquTrg5s7HMi6/2CYQoCQxgm8qrMS1x9gYGc2hX8WseSY2dXMfkmcCVliSlx/Vx
nc3y2XVRLNQd/lRJNJpe5sbkRofHTfbqSlylG4VkGkGpsYaddnWeE52/DdCJeFI5+gqo4Ia9Y3kJ
2p38XizPS4BQKwZkSOgXxibejtDGg2pdPKwa4bMxAaaFslrKBwXwonHRt4yPG3aYdFl8puittJPh
S36jWMU88a+bO2qPTb9rZnWIEn353IxCqDUTisDZCmLSPJ4ICy0otvm8XRVTds13wc035eY2Iy1b
X8f6Sl3JGRIZYSGt1aWGpGQmON00XwpRur6/x0eHkavl80NhVZSpLT7dE+NNx0kXai/VuiP4Y+c4
r9/qHSvUOR7kVWcgiWfCkmU1P2+EiRblIIdCSq8h3TstKuapc9uLCybrV0xT6gtlhd6PkZU13cHY
TtzHgfFwCCtxQJ6tLu8Ok9aSRxcBzMQK3euqfakB6PVu5ckIRo11NUFVgkDxhvoEih3axBCF2KeK
CvMMeatYl8tmi0Qg+YzX8sgysaRl8VOAcfOp6RxXaKZQ4tj1LN9ddt2Ultljdanh9ibb2oNV66mL
s0fl5mGX4XUuL9pQWRZvR6h7EIQ28SoWArYH9g2k+CijF5AzxUWBMHHVTJWJEpWv5RaxFhvzcV/w
87y5X09HAeFkcEPD3RBGJ752opjzhjAZmuxQg0FLxmPTOcmqq4i3skiJpMh4bykw+Y/Kqj+RXx51
Nq7RpPZkMk6viMwPFGDUlR/QVSurQVkwQJLEaT3mO4FRgIarWDlzrhIA2AH4eUHI9ZP47YcBjaRr
okqKTFL1XfyWSm1mtNdbuj9+CgjVGM86W3VjycBhTiV3GEE1Z/nPbEHlH+UKhCp/e1vz++hNON8e
bZnxtvKLMb6u5COnK/KPXYZIbFPM0ghc8+t1WzaWNkkRwb1cF1yaOsyWjylMws3oS/LPawTbqz+/
Hrr2o7DaVA1K2AKjQgxH/z6wp0R7FWgFp/uXAPV1ar2sp+87L50xX+UiWGWLQEX6Hkzf9YE7CLiB
mMeVsP9b4EZvLVZEHjYebBCLoOVHefDKiMz4Ot5AzQBYA5LDn8DfQMnL6wV7BF6DN/z8aiFgX2Nj
CbgNMRmq6JqYB4U3GhQEZtNoqrhRMX7FQwSt22DO7ekWo2GslCXwsknnTXFgJzqCkmIrlr+Q7dOn
tzisThwTbFkq/J7Uct4HkNJg5A2eWAvnvChITdr56KEZ8MPfYsq7bnaDF8kJwas95/01lGA+Vk8X
y4teBmrjiwd6adxF74D9RaggiTNnUpGX7cGOvRJsWsvC2fkhUukpMBw2nSh13MCz3iYt4jM1cLyP
cEfMZU35Ol9vTz/0P2JEsuBqkAL7W1Bmzu6Fv147P4UGsVCRnMaOD3EbdhLqwXg5xKDvFlAamAuD
L2IB0Qis9HK6BqY0BXO5AVz5avqvkf3RQWKeBq8d30cg5sQ7vYnOfGrRn7+K4IQGgIl3teF4iN4j
aqyVDvGBvTtIuZWKE8BZ5fUbC+oLe9Twi4Wr4qCLIX0XHjKAIuEMSck4OHlALPzt0V7L9rhywJMt
gIQBPhjvZ2twDTOsuXt+fuKDMxqBTLHDSYgbjwFU03mprAhx3rp2A9VF/Dyx1YDTFoXp1xvAYHsF
WZyrg0oS3IxjrU+E2xDAEOxNgaXklgvV3Bgwp6jbZ2vJ8t3txyDU9bdyeEqcceM+J3LI1vxmzWAM
sU9Zr4T3nsZ1cz/HcPysNY70PnRgk6gVIBO69yPeRDqYrHLcT13U2HyuAUvvsURHXI7RFDOB0AJ7
UNpT7pD75fo2Tm7oVj33YwqrhAqitUWBSNiz4gRA6Njbhle503u4fNpTkEhYgYMksVHj+nANkPRL
4Q4N8JPUZcqSfTgE37DUne1uyq9e/IHq83CMMbADMgW0jNNoWVph4oJYQESNwgnHF3e+OzuEw1+y
tcZ0L8W60mZlkom7/nZnuwsWJyCJ8QH94hUDZf+ltbi8HFezN9zTuSGH2D48vY5bK04ZnoBm/3BH
4wtfJIvY3rla3AtOIgsbcy62AbciBkNjD6935+8qqnM+0Nbd8ukaF7D8evny3lo7Bgy5JgNMd4jJ
6mCOPPeOgJ3g2EFYHq9LzptylrEFhD9LmpUfJc3fbm7f1V2VkaGlzGmn+yvP/Is0RTf8Drmt4CqW
Dk/rKrHBkfERgQC9b1gz1+CE4LQK9oY1GRSkiJ88mfVt/fm2K/6omGNqhoGqhbaZLH1XqRXo+OYK
HZ89APzJMxTZ9HaP4D42gqZgdMXKRCgwYjjwRJTVaMIIzJ9/AHkoTn1fz/n2A3y37dPSYPYhGSX7
IQEkNXTuYB2GPRNUM/OM4NJHSNKjeKmxuVRPNLhHwpCr13zC3HWSVwAzA+VkmzqIusga//zjaT/M
77+5PsON/abclFTlI9UZquTGPYfF8rRIKYqV8taAJYEYaDifHQC6rXFIQ+L2qXYwPui7vBsMxU0F
0asjcSbBBSAvcp57wkD6KEj/0PwXrrEVZnIgMMTwCbz1ALiastmTjo/r1xbg149shRoCYtDTejNV
K168IYn5yRdUf3jsfvMFv1uZz7oWR92RL7iLZ0qYHFK3AoWpBd0Kil8RZk4cgqUkTDWimkOUvdrS
I9Fqwts08eJpt8zf94Bz1he0y8jfbbLXu1vtkSabDIoM33Ovb/SgFeD7ttH9Z+t3WB5/WD6UgUXD
MJh+V7+rv5Rioj87gfGMeId0v0Og31jEs1b9lrxe3zO7+En5Sxmqe394Q4NZdMGQKUMNJfBvF0RT
tA+tYRZ4DyD+lAzcnOCcApO4TBBNjhPJlieqB+gDYrh/+bUo2XoJK9cRPOlkiFYfAtogLs9dCYB1
tnt62ku5gpThMNcMZ4XQgqLtGH4EhBA9+PPlLP5wOX/z6b+rXSqja62i+En22hicJPUX2avJj5kk
9SDcj5td81aaMBHMyU/e+IdxJ1V3ZhWEoa88fLBvniMhydK7Vg+XTYbW0EfnaXXS1ghPwhuwhJ+8
2Q/2FCJbWlzMHSOlHQSF375Zmhj5Rc+aZC+emFVjJLJ4Jbfa00zuVwVIjCmKVsO9QUT9+PN3loxB
Jfj9+vjde3+3nz3jOrsKupnso/gJr7OOx2d50wO4ZD6nX2CucCmXj5MprpsDw+KXTSUvR4ieaXLX
CJbATgtWX/jn2L6T457tFKxKlAz0+icBHvgtHGFau4oeJeGehiQqpUmMTI9GOLxEuLcO2bq4fmK2
w/8VNK30hq1jYp9XkLwT2rnsqVe3XBwhDyHCGLhKoWw9yPdIuJItfBDrFmW+2Fr9BxJcxMIx144/
iBZ3FGXbnJM4hxKCqNZnmpsT+eo92Rsvm+ylXDB3FwyAnYIynMa+NfAvVCsPYlA15xVoOgx6ChoE
HCxQlWqbsYLXswdaJeUH7hHMPoAwlDXIel/lcsh/9NJqSUAoHgIlgSPaEK0+2sEYxDI3bfh4Ydsk
ZFKHTz+F0QEDgwmC34AJok2iWL7B0CFQJZxE8dE9LW1xAx3lXwn/pAEXA+ARCsO08k14Q62lIJMG
BgudIeP501AiU0r0YB1R2xyO5yaqMkeeUYFCueJI8E5D8C22uRl03U4H4nwhrDomqNkI+aw0pAFm
phMVjVlsxeCCMlsK6iIEZimxFu120XIdP6hoD5ESU4qUvdJjpH90Q61VvaxSgxKnnjDnbHcHZdap
tkhQVHhiFo2GLTYJBckV9vkUrdsmfjd9eZ5PeLo77m0XNPN4PNpfI2FV7Ecf96hSx/lW2FMaIb+E
6ENDP6oW3Rtt0Oi40WGPXqm53CsnJvEQDnxsdFAEj4CySYILLyGn4BADXkgev6icyw412/nFXNx9
9i2V4nGHRQnQ09Jl5r++2FAC8pnOiIJqXwtHgkIloLz3itaRL97x4Zg3N8kcjYIyeTz8WEaEKQNS
bb65UPn5lz3b0dPpdP78usAixBXe8mSs0mR7qRtXhElAsNC7WFcALb8z20GxFLWAQzuZcgOMkAtk
5KkcQEwjH6uog5YvJF0ZLA1w22MlsfVTFuAdo8A6I6cLIETPG6pRFXsxM72kNwRHDDuTnoAPDQAZ
ZBRRGMKrZaunxbXRZUA0PeQrCLCcelPDvbykAri9Y2/V8VB+DfShwl3shufSlqYqD4X6AWGLxiFV
shfSSVg7FaQdirVQQ5IpvCiIUrTQrHSmhZiwLIYkqpw0iOXtnII0rCKViGf+DFWSWGEMP9BSD1R3
omzceThJSSuepgwG3g3WHU/YAB0Z+Q0QOj5pfnqGXZCGj33MD0/NPb5L5uzBGQYM21ZeTRkOXOs2
E3N+CzmagOCU0yM1WljlFGGZzZ7X26FEb/yagww9MJrpDaxQHoXYUaL7vKSWaw7ffUhSqX2OAK45
lJlv4Fn6hQZz21j2+MKt7m/YRQCrSZw6KqPUrnfgrGik0c6LOnxuGoe9TVpKUOiPy94RJ/zl6fNk
w0+T+1LGzJzztI7aAxRUMKUKr3WeDmhde2ij2OqIf7ZvPIZOGTHhczvdHO0kLNJpuh1dKUiX5C6l
YyzQfeXrextczGW6xDSggkd4dioqT4llRsr2Gls6ouoLvh/YTTWq21aML1lKmG1YaVJYFlajrGTG
nNbM7qcZA+2eMs23Bk2Nhmpd7KV4XMlg1EBCMjwO1EiZFW46i9cUve2WP6DMRgCqoIvOm20eXqDR
gXVz7i5iUpj9FEV1nKceC9Ep6MQkAUeMHDTTpoUKo/g+8Etex5xAOoMs2pO8PjFiaSYN3QNAVlTM
anC/MI8AGKYsNEa4XXOejfs1QemSG99+tUAC+U3Jhv8kd6thx9K+6vkN5f7xjV3FU+fatPeAIQba
uPiieSFb2vYe8pPLwRgtjlo3ngH/I8F84gSSLpnFHa3iqWI9T8B+D3QpsEcyCTyALwOfw3dgwvOH
UNuK3yuXgWPkvPh9DAutmoFFI64EFriG5Tgug2oGnnUKA3VVcYO7ZbPvWTPMZ5EewMlZYLGxaadN
8H77ZKojom6Cy0meWO9YGvFs57zA0BmTnZQmW7mGbM0e0c5iv5nQwiMnfEZo4aCo8gUpNsNhhqq4
7SdAch1OBX4g9c9RPPzcoJJyHhNeyuonjAA5xr5YK0sJf5f2s4AXK/ItrssilCn/8ygBlgUe65sD
BNNDakAJpZy3Y/WdeUKcRvhONFxkX7ETDseBNM7VF2mxxUM7cPH8gkkYtiEBwKFiYAyw7O68UpDb
4OCToh+20DBe8XD6uL/KPnNEj4bpJg+3i/PAV79J3pXRpdeY1pJLl7F9bT9Z/fR5bpkrYXGCuceO
rRDx5Xs7VcDAeNUyOzGxSUFQ3nc+jOJt49cSD1McXRaCq1wGpDLw6/44kHRNIt8R8nY6hkG8yqk0
r0rMJNJZzs66VOBFptSp52cI5blT0dnUNw+VQTq7eoxV1ZZ0WzPW9S3I9Gmvh+A58gYDKH9UsPe+
KLpv5Mv7nOgteacHYlDLyyPiaunAQUzzx+Y4jV1jKoH+YogvtVTaP680Q9LpeWQVp+uEiup50tKU
L8jc6Mijc409lLPLbAUEa+BhW/eTQt9GUKwSSwtc52aJY2LjRoPU6xagDbE/IWcfGwBQ0Q+Hnc2L
zSuPYjSd12HkQwsILeLJp7LW5pfIHLahdTr4XPTvyJFZsIrFhJq26KnGUREcMoFh1xvNhNEAPEWM
b+kzacGhy9cxgjpqIgbRu6hZ/wrLx17igHJLwH/gOtUW8VTMbGbyKRUS8HRjFe3cu+k+F7Sn6vdH
1IOdDarTjU2WlftF26uurQetK/o5gJyplxweuqV8rOrSvQ3Xkfqz8sHKuZ1MiDsgG9Od4prsRg+f
75WDv54kuU86S8yFhIGtFPwtraVh7iDfE8WewHdrUb8UOri/pmLJXNeDnodEPuRlD9E1UAX8+uW0
bvzge1Tj23M8oniKFMbSlFm8ldIZVirwdAlFkE5gslKGsbJWgK5SB2CHhvzNEwn5qrIumLrnlsI8
Kkudcc0RgimXZc+7HAGgfVJSF0m9SMYQlbeu+S7DSeDoB3qbsEa8mjD0BY+/9vVMkw3UdOprYR7c
dg3GoxmLgi5i795Xlzmf436oTlxqAVAfT250Ox3nNzg42xPWEhb18piHm4amLZ5Y/UdOBR5dPCNk
poPZdRcGg8XEUTOGiYlHn5PqYG5pYda+tpAWLGtS6/F9fNkkVHNjv4Uv/mRMdgjuHxgqsY/jkoKb
EsYqGCfFFqOEQNsHR5N8NsPezzofWV22vLu4R1og14UYliBnPSVI3sfl3lyxOx54lN1qe6EXf2CG
GdS4y+mffDzoeQ7Nrrd6QQslADbbeqB+cYZYSvPcr30I6QHnKYdf+XH8kpkVIE855XMutRR0hAUH
OrAVXgykBrTgqSBkPDiQoh49vDYcM2lo8VlzInNzrDjvZ/u2ZUTC1t5afAF8oj8HoJw+TlbVRnQL
h6nbA8+xJQT5Oyg2eMDKAgREkKwrWya+Z1dmlnvX8jh3YcuLr4fL/34MBaD4izvGQUTqrAeLodeS
2mxQ7m6YCxjW+UOzTuqM2DcwPiCo0xZ8ffjqzAiEgw4P78qez82k+maOe7cI7gNt2btExqTxdQoi
tIwRAV/pNfKI0pM803A14YjfbL6slvFc1u8EFfaRjxvI+/NWOagzHjet5azCjcs2DsytYrXjpBCY
SatuW7Z4n4UXmtDWOYo8+rtRtWUjUGfa4iRyDrE0eH5LF9IHTfQmKmE4Lwf/LfTHG/0TT8HBcWIw
58Qdcty5rXMO0kn2JZnWSZqXfkPHtI4e1p761Mzc6tMY6COQ1Ns4m3MN9FmdEeGX7+wkrjw+sUfk
/uUreY+DeITXTxOO8DegQTqihrwcSOHC4fPxnq2N0CSD6tDA8KxUW1oGCKvBQFkNNmEE8uyGtWsS
RazOgflKmxVfRW4uCa1Xv2kku1uanbyT8dKHlPEneSS/imOE9N6neuOzHFlK1OrvOCq4OTgtmr1B
7eMggxvHe3m09RVuEArHfgwXW8Wz4pPng1n/tQhwuR3Le2b2ESY1zn2AGXP2wB+ny2Xdc5seduVg
zLLCzqRnk4yBXRsBqKzVyQhEw+v3x8V13O/1/c3WcWFoVzmFSG2HArPEQRCvvR15DOB5YOx3DvB2
mJShUfU5eECJK3Fc3n3JcOqP8iBt1X0xPmYYIFo8Jey6uTLWeW9Gm78eDMtg4zlyB2srNlxz1jIc
MZr2bNVf4lh1pdI65Xt0tbF10gJ2HY96BmnkJz31KTsSNYLB14XNia6wBJQAT7Dus+F4Nb2h8Xkd
2riUFSkNIJYamMmmf/e/jg3Rhz7A1TV/KJymFM23VWBgUiDaRL+I7TSrw6dgJ3M8Wxn+BrzG4eGa
l6E7Si3axLEsW+GdRCnA8ARuLX1/HZO75q2iXszus1N44CoOYvfyxT/iQ3oapKRbPk0yuQcYBWFv
xvSc4T+mGfBzq5mhYbptVDuhsK/4UpQwcGQ5xwji8VhjU7vP8zALz6fHxY85R9D6mq4wOWIFGYju
Y9eCsrwu6AlT/ydbtaQXHMs8OZRrS172s8/nB8tpbzbDEcL1ojjB/L4Fro6nSyHlfGNeuV08njZV
OlmFTWZ1XyX2ccKey0jDnLpEjN0t+pU16VX+MnwRDhjytQq8mSV+HFl8fFFpLE3vEYmApW4Kl/F4
zb2Hd59pdALKUPMq7zGjpO/JLkAG/w4D23C1aQ3M1qARc0Ht7ZeF9wT/eA6V4yLtp+dmxSDTLJ80
NOs4ct9v+8cScEq9Ykfm8oN+daHIHSP104jezE+N15ZtyEmsCUJ9zTMNW8HqBmusMuTxDptlevr1
lvl0hSCh8jLUQQov/bh0+LL0rww4BcYLUwP4v+ph5rcTIXE6DJ3g0+Fbx6I1iJIhakqDcVZ0XFGm
IRWWN0zP66QPtNKLOZPz/ZtM5fikjhVOANbSAnNON6fyMamXBH/4h4gu77UpZ4/pbZ0ztwHc3ktR
I1vGy3HOl+MXFkMlOf9jHIsBerIYkih0/VYWGFNleuG/CKziq8N4Q2rhfXlnxWicYMXkMHTuMutL
m2EhRK9M8tt5cQCrbhUf2GkFVaAwMWFY7EbdyDXmyUrCj60lMCCkU11MjOx0YqzvZLpvtXUooMhv
Fciy8gcYVDjp/EqxKrbeT2M25PrM/nM7JL9wOKW2Nccy0I7xG80q2ok1TwcFDSddtyT3sUNxa3So
p/WyIFdWfGMPDyi8M77k169Pq+W08h7Le0DlKyht0X0rV5jlWfln5pZMbxXrauS89Tw6lcfpv5Co
cm7OGMxtWA1v9VvPo3FfyK6CY8LjDQwQ4zZsK52bbtSQX8PxE16eLzWuMQb7QPrC9qyHoy9qZqUl
7tq52KELpWgvvUM2hS3OxMgcIDtNF0KxxGcuwq63x5vNVsU0inl2n1EWcuOh/jdT7KDOkHAGeLp0
hj/ADcfAbv1m+P2O97lgcyuHBLs4Wa3lEP+QzWPHb+JFFbA+XcY+Nud9fRJezUm/NqhuXdfPiCqh
YT2molsFza6Hiprs5Ve8ATzC0I4u4m3C1gP6eFgr2kxY3ainPMPao+wDAz5SAwDnLPS3bsodEW39
SyAooOvHruQTMc7P/4e9M9mNXE3T860c1J4HHH7yJxfVgBUDI0IRGlKzNoSUSnGeZ+4aBrxtGL6F
vgDDsOFCX8WpO/ITWX3qKKMlBSpXNuBNAacykxFB8p++732f90Kdl0uc4I8q6re1d2bPqmlmvuYv
xpN/P3wbV3BOLLbNBiz38hwA+/6zwE6fUd3R3fFSd+0b/ZKa55URu9lGfut2OssTcSfp+Z5o8rU5
67fmplyTcguZHTfRU/EkvtZbldDR+3g93AZfYL2v9kmIN1BgqIgSFkEiWD9XdryzW5VHbe4THxlZ
G5uqpn1Sr++02VeWdH+LoWSD7BukbfKKjYQWmSQSQywYsMqwIGepuK1YdQfyttr5yDaZV5VfG7v7
ZeK6nXVfeyREnCNdtniAXaqL/AsH12V6V68ydx8pvs8+iC5533f2lxx5pU+LgxV/URJE55/uq0EU
j7gfw7mxDrbgOZknsQddggl3VbDB+h1onXXEDjvQqVE817ccSRkMFWqzivqXpK5L8fsEvDKY/Yvg
G0BskHBgvMk14Hx9Jh+G8+Ir+5WvOU+0fI6fp4v82QjdfbI1BWuqFN0SyFp/qb04LxSxx7vqW+Nq
1EnGE9RT1WZ8Vih3P6BwY+G9gJAfkFtgUruj6jxrV/BRttrFvuLlEMpLnZl8v+/1VDKcxC68peKy
12cE25FGuHFRr2jZcFSdkR5Oq9qfsRo91eub8Q7MOOpUKmmrirWfxK79PNV8g3pxhZBpp7Ooovm5
zqCmZy4vVfBIqelKrEDFY4hbWKw0WJhPNHImrsjmXj3RF9g1j8pGcTksXPThCUcWyum35f241F6d
V0hr8VfjW35l4Q7jLIt66MW4QtxJ/R9KZp/RfAOVxBpSLUEpzfoXdTtABzsZZnKnPZLWs9iv3/o8
/Ir66lEDe/NkfEMOld3w9Uya6bz8jwiFA/I4kV7lbPGWbPgheNd7uD15x/6yuZEXASkP6XPPNA4p
4Vi/75125Q/tlYN+bGU4k5NYmJOre+2rg6ftgQ3e/kjJYfS6vxhu4uf6mXH5eV9He6fN+MPHHnRJ
od4mqTQ6+mYQD9l1PrGN4BjImOKD90srM6Uy64615/V32mao3lXDoHGG+Fw7+LmeWdntkIzBXbux
XMwOHFZrsljVG5LBvzmLlkgQtjlU5Z7IFTyt3MKNjnmn3v3tb7/DwW8fhqoO/Ihb3m/8L2z6l4Ag
Hr2lvC2vLUrLR+70O4KEH37xvrf3plFogVwBcsUvToj1CVfVNTZdlGgn9SOBmztto3OgRNLv2Wxj
SNE55iR+r3X49sce9CmLuh7VzMBlDxzrzKeXcQLtLF55G5zx1oC5lxOHsTE3VHzWypd8i9TxRWe3
uYzXxarcdaftmpUvAlJ72p/mbBWci/jId3yviQt6QsXEZ2Jwsr9rOt7cojJpDLM1y+DOfpyck+pC
zMuzkpLAvGe9u2Bjm15LNDWsSZgJjnQ4tff6m28+XD9ouOtJO3q6w4ePl9Zjf6l+KZj4ruXX/JUD
TnuPZCS4VR7Fi/oyPDEHfX87/iFT3X9q66Z6SsKn7JeTtvr21P6Sv/5y1Tw1kKDCr/UhAeAt4Paf
7kJYot9ewqfDv/V/IQdX59X7BBLwX7876f7y2//47S9//Ze3frr9v/udgyt/FfgvHUeDf+fs3fG/
++cUy/kV8xvtcftvaID9qP/dQMcfQc+FAOCowhTga7linbdN8Oc/Kbr+q+3YOl5+0AI6zjz9H8ID
iP14eiOnAM8LowCvnq3yNaWtHwgS7L6r9N6QKrmt1YAZRpV2Rhcp8CwSPX1UsteAYkZ1I5OedVsN
cgstfa6J8dkcG/HsY7+Tj40GZxQat4LX2rAsDtKNkzUWwdNjbjw2upU+e309NEu1KGKW1yZy9pU8
RdUQyzvRoJyVid04M+ixsMnMyjDLbVFHlSTf0Rd2ddnyHy9FINscSFdl5mz/glDIaqamfkc1wJt8
+RjI1HNWhRhDuhVCrUME/kzt/qk9KYImuaJYlKrTzCQJy25MTi2W1xOgnNQdeyCjcVi2et+rqm1g
+LV1A7VJy9hrW4Gkmu5AT1NfRNIoKNxAY6GHbAcv089wRvXarmlaJdxlao9Pvav1tJxVkZKDEaco
JyOHBDXQcWO7sxsRWBdybBybs2mtqxoCKiiCYf01zPH6RytftrWjXwTCV3qWur5RtXCD/brAtVIn
SUGKqwWypTGq2rmwcxXNQhy3unNaTUEOGtgMI44rEQ8b53dY6zNQTiZglXBqKVeGDdiE1o9ljYGn
8BKlvjXisavneuvROsiN1go3oDYpkw/JVOdrmCM6lMk6m/yGmLNSGaaV2pc6okunoczsce2+9NF2
jxb2ca+st33hZOV5DFx1Qrgaj86zE5TeSuu0YHIrvP7pRSCdCmUDzDAYQj20TIiWqU0Hqs6CKLrm
VreEcRo6vge77z1oDoNlFgs77m2gYwYsRF+OnBjgKzqgGOJIo8isVfxh1VX5iRj1PRGmayjs5k7V
pq4PlO+6LuNidL2hR9Cv+13LhtOwBY2JsTSc8k7xZAqHKVB8dZZZXHM95JOhkKssptTtFXACORt/
eDsggAxPF8CRjSCsy2RjDFYRgUI3p4hKSpypcfjgg++L5zB5jcDVHTUawXuVFJS8PigwRRRtHJ9O
OdK/PGxLEsDGYu/yz0dBHk5mVQ9l2lMmLzqte4QSRp3MGgaNNgZKxl1njoA8TBCFQAJ9ncxvRx+D
OfwL60vd6AFYUMDFSMbMBq97R+ABzcAhhLfhxMngJn03Jg9Z1U1krIHuDZapdGprVil1XswjZRif
oV4KDhBJNtUn/OVBc5O29R4nTxnzSyk9+2YsWh+Z1xRWytZJlfYpjNuucYtReh3Pzh5sNxv64FtU
hPEXrygL2BOeRRehqwadBHAP1oYbSbN/mtQaTONJaZk8b9NqoQaA5NReDcXY9xGGlKkkTXlGs96b
TGdZ6KZJB9UaWe0aL0wqutojjzdTE2p7ZgOQQenGqdtGnpM91eCiyRdIBirF8FCQJ2Q5LyFSFpWz
1qTSIK++QyCbsXLmiSVravtFrPbbDjwyNbl08A2cZ47duG3QT8lSdEHyYvpR6M98YVG8mGBIEY4L
dNZZjUodXKUqvFSgxlr9ZBeFE19ZgW4N62S0W2hHmtnAKO3QfbrD1EbVawRjeZxb3URqVAckl+aa
M8Rylsqstuep75v1TVk2Ed0dOBbY1VQlJMcPWKhBNU2WiIl635Qu5KEWC2rIFLrpUoEqwxGlqa+g
dmc0+GuPiUNn8BIVEfcSXZJpOsp80j2Fc26XDtZCRqCdV4qplmQLGKoD8SsLvGKpmMFI8lIFQQnm
kyDkMdOtO6f3fJqBXj3Yc2mN1qunxQ2RdmFHa4ifafnncezFwbr3Rii94+DEynqYRC1c4Aw8w6KH
RLGsImssNp6pA20wy6hhi6uAnJvVUd4NMwCIWTX3vS57bnWfEdjFaS2otgJMhyghbW9TaUWXz/sh
ii26S0lOc6DCIb2dFNUm/7bvRXlmNcDJFqbUEnRV7dTsSlHoyoabzlmuDkuLVkZqW+0GhGaQo+RW
ePFO/aHzCdDEQpJf9JMTFm4NhbdaCxWSIewwDWddopfUHScVqN08LCKDfmfr96++4yfBSac30Ec0
OfbkWkwyg7dQBFq40AqLWwlkVXauJ5ua3lSaQXoCC9JhavbK4XwIJ/3at+p83lVVfp7mWvfF5H2P
Fk6rpNuwtgZ1UWipQenAqwRo3Wzo1K+5Dm4YiY/PYUXJxjr6Npi+j5xFFP5L3qktcl1pp/1qKgDm
Jo4PkG0e6w3UtYqV0wBKTcDuWEXBDtw9+cZgPsfsWi0yJmtfVZF0sNzgUVP7TKeokaY6Dvu+Cwge
CUJuqakmZrgdCuC+9CK8tN4Oje21FBMgMd8Uma7SL3B6rZ5VxtCkV0rRpljKpJGmTzW3F6bLwKx0
4o2tOVzHYZ9UTyO3LjyNmKaLeRUMQXqSdHp/CbQgGM8M4eW4/wsyNGa6Asp54QsY+otIpiI/Hxtd
bTa9lmrfKivtcVqNlu8shiCroYQ6AOjbBUz4etpljWc43VVUR5aSnE0ilKhUIgjgVG8Hr52L1mia
y6wMWX+KPhwpyViyT09Sp3XoIjf9ZM+YpUQKzI9FaSGDQsp5lLZZdhWWjjKRR95VRoUeQjWeoipM
8Nf1nVrM0ibL1csBfCIBr3qFLSgpTEm3lDVg2LGQhsMmNLos3ilRpaKR7+z0tYHvBoEoNYerZqgU
cWonOXqCSs9ia1nlICwXoir32oM8g61MiUV6SDbyzLCW3igZooaSwGUeAnYwi7iWqn0Dh9NB0NIC
wlnKvGiSL2Xny7sgzjPvajDrIV6GiT6hatRKP7yHoO2Qy+TH9FYVYjoEOfd5RhfRj5TAjZpsgBQH
+7BI6kVYjbHcRqALsM8Jj4zF0GpsqIqAH0+S0WyRVzZqb2NzBHzmrWq2c0h2izIiVrWzah3tweRl
9hImRTfsCsmDvrI7XdIFznI0QrHOlpotoaxpjZd5xzSXsBmsz33Fpg0JlK+dboNJas4rkNeEmbLJ
0xpXxmRk1X3Vi+FV68FdAuq3mPJqiKwWOMQpoirYCyBGdVKozqIzk0DOBP8jZnnZVNWirz3EgP1U
CzrImLvuebtpRntGB9W41BK8TpqgcZmpQ5x8FY2akpJgZBmuxbEUzcLOC5VuzFSrrXaPz70jJy/R
Bu3CHvP9j9+j9bDAVU2ZnBViGOjNFZL2UjmMYGEzRzfj2VS3ibpI6iaWruNYjXeqpKPwXiwxgVxP
fUd44L899LhC9JSSbF8YDohFGIYrDbq/t6j7ME6w+ii9iUYNnmVzLyl/gHLwRWisdC2wW4i3vR0u
B9bFFL9W7Mvytq961ebbZ43QiFj3QWfd5qmk+sx2Ppm2fpKoLQiakn9YtCFyWp7ptGqgOxKs44Go
WcdWY2mL0Stj4IijQdG26y09WsIeMe56hX8AnUhpGBtMXLqbqI3mzBKAidiT6smAWPSPn3M/JMP8
cKLFpfj/FP1Ofn6q/VdwMUS7/PW//PU///a///rPv/0bDLx/+eW3/7Y/5u7/4Lf//vaou7/Y70dd
7VdLE6jLHcGhFvLZH0ddU/wKGU43+f/F90Mwf/TvR13zVyktaQK545/AmZHU3/79pKv/qgGcMTiU
7kl4OiC0f+SgS+TWDwddzkSCio3UdBuCBd/lMPIl5BTnQB2njz3oxrc45zhV5TkGCzBKuwGO+Ldk
9JBhW3IUwHf1MjgFFExh3NP0074OvU2uBSix26aDo5ypy8EBi6U0TvuatSF2HVBsiE1q1If1UOw6
Qwm+cnQs10Ha9jvf6foF8DhJEl0T5/Oh7oKnbhrpl05CPW1sx1wOmudcCHsv3M2a5DTxBM3DqczJ
tU3yeC2FZZz6ulpta3OyT5Q22et+KusrJPt66ZiTsQzIvnDjISE03Ncitwh6mgSGjJcptPp5EjjK
RemrxjobhvjaMPJsEzqKfBZkIzw4jQIC1MimM3ZbwS6PSbzqAvs5a2Hs1XWsrhWzAGAs4+By6jXl
0QAyN8vSgebKFIlVHTrOadi1zbppk3QzMLyXwMN1a+EXjUKevaknZ1lnWpQVWLKJz0jdGlLn2s8j
+ByxgbrWgQynmnJalSxIS2DQwMXMSCAkMM3rEjprsgxDMjdOOFsql13AeU/6CqpXW2ubra0OiLVs
JdY2phNiA+qMfimqaLxlo0xz3TPIdHZ6uQnYUq2VvOg2jaqIVdMIckP9EmVsFrXmVzJVYn3RDpq1
AedbD7Mkjctzu+dBkXemqOtAmgNQaH3YlFFFNzn1s23bTRbnBbXJZjlw0bmfBjQanD7a6kHRLvys
tK8aURVrIOXapVU2jet1bX6tt6N/5pnOtMA0QScz0oeh4HDYhXTnS9M/7YB012u9nMYzmaTDUrem
5h4QLbNvmKhLi2q826VtDPncUMRsZCe87Gu5l3ZbXrDIu95+jo1quIiKwdkEeZDP2wlIXFilHe95
K4xbjm3WVqil/ipiJQK3ZtXwZQdvgoHfVAtlNCFI957IVkoDlngT6bUlCKVPZXhttJo2kRrB0gSk
0Zd0SfrUuc1IPrmxJQRxp9fTG4+Ihg0pD95u9Hplo9e4MHtfgM6DGnZpSCWIZiP7WCSqQceB1Y5a
pdzFdUDcUlPFE724RMA0mLTxEj5eshG6Xb6kauCQPTJBR1yF5mhMPD+O+TOvzrILr8qy2zAeUGMY
0XhjQ+/OTrzYzM/0yiOkp4J4PRv1AsVKP1Xorjzbohc5lBW2y6aOb0x1Ip8jbnvPdD3HjM8to9Ro
4DAEgQ2SVEWabi3o9RlOPXMEwkeevjrzIjCy8zbRMXSKIt+nqXi3k+nJXTOYGEuj2qXKwN/os/pR
doN2H9RKArQcsVwGzW5TZeErO5xLx/Krr4rtkGvMndnERB8tuj4nk7ouQGTHlQM6zi4BHXkDimwn
Nc5tU4fuFhbWmgsvirTHwVDEwm0FpyOLt9RyRvVMaSm12dlEk1D1aXNV2QUboJ2SGOc8ZDeRWfGt
aIkttFtnxLLS2+vMoZBi+5aJdoAQiKAvz+EN08+KUB56QYmavpUoKTq9uNBiTAWK3wNaMIFw5KJk
ZpPmzo6mlm50VSjYBym/ITlKi3qhG4gjwjK/EUNwDv382zTu1ahmfFmF8VUJG9BzAgpgbY07BFz7
RqaoGWumigXlRiQFibNInQExbYidKgfOMdkxB17tySBobEf2V7UIc69bVkkSLkUzpVuKjRIlDX00
0nzAK2fkzikebejGwZWgTyWoFE8976Axuqrfq6eMAsuEpNmGiE0Jutp1VGtPFLMTF43f30EJb9dC
A39SCYJxlGKMceN5AwqsqN6OSvQUWhm5KaJu7gMimyBp5+1ZWQ+MwqCSO9UC1W70Z1lAvl8iG2UW
jU07GyzPcHtf0ioczVvKXRh5Bja7bVlHcy/RzDm1B/gTvkM1cJgQBEOTdoW6BzAP9bc8D+QjTbXm
Qnhd4Q77eEDRmtN6CpH9yCJeEjCTLjhG+a+dFfFY0yG3zqZw+pK02nVS5F/9QL3MckXO8ir2F5Qd
zyPo/EunZdCUY/9VjZWbLo/Nq2Lq6PBTCVlpIh5wbQwjIeN1J3G0G90ekm2rl1IhVFiU2SXz0rTx
wxa7AfSmhd1Gg9vbMjnj1eElEoJfVlf+iyccgqHrGJl04sQ+4w06/HCCJ7T4kuRqgyS2rFqyAwui
KmbDFBoXKc88dkvCCWrX0jppzSCOog1rh+5LOqG9DZnwuiUzXt8szVChpGTHEkJONmavEOF5oKXd
+bMuG9PLrrZ6znANwhpI4cNzLiBCLvzSopRRy7p5SvMKcR2f8FClln2ZB2EOhaPUOcIQATI+lmXf
T5teTSx/o06E59BCHAkbKB3LuO7ssbptqpEjkBYoHlNY5U3VXJUsv7NS2MG6TcqYMiuzwl0zOq1c
lJyTKVuHSlcCWvUqEChsvHA8dUIEixgAaeQGquKfFaYM0Lw5xrZROsufWXkPylLHv0mAcJOQRToo
ZbpS5ZQ/EOsRLEmXMbM5GyeYQfHkkO2SV8D6+zrx7yujgMVatkYbuTXv445Bqb6oZpde2LAkHpXO
Ea+VT4hj68TeTeNroJYMFBG4WjmIFYMoT8l+ibKFlgTto60P460obXM5FnaM3FJNNL5JVmwpPUs3
GrNsU/V2Ys8UTw2dpZc5rH8kO30pe1G8GF4t7qYxG0+L3OccE9RtBeJHSn+nlB5AV6XJyM5pIcJb
Tl+cj/Ddt00/OgCJFGVDCkBSnJSZ7OZszKx5LrX4fiSJat2VSOi5ZPtNryiEZVmiurrf09zriEfT
LfZ47InqOd2AemGJAJilATPIsKfhpacJsLXbLNwKrRwvptZRMmo4xKgoVqqtFLD017Hd9Nu2JPwl
a/ZBmMpEEaFNg3ms2sUqqm0HU6QfrXky2nMHZ5mzY6Lol2omo7UWNtNpGvjOXBsHD+iDrBD923jl
MtbXmSnt+tLqG9D/APgptHVUz2xlwlEymfpuiGGXDUIl3ictITNT392MUe2tmmAwrm1FSx/9xGDm
9LzxtGxi9PgDuSkQO8XCmuJmbppCnqUZIlsq0N6iMAlWwA049aeFAhH+pDczG4V82lvU3rNe/aIZ
pbMzOqedpTQHcN3GZgKXX7Wu0yEId4VqTc9W1MXQQHX8oV5a0MjtKnJgwyxULn3NQEVrVf52DJNm
1VDdPc/NqFromkieOi1qHjJvNNi6DUjmtVFrZ+yUxdJjg3JG0pz/xanFcNZMPT6/KJ0ICqo1LHBj
ZmzjPNDQ2un59KolORQyu81ZQSpML+WQnU9Eo8xstZrcoMrHs0jprav/f7hsxvXLn/8kERN80jL9
1+8t038DQApf/bf/+f14+Zff/tcvkEn/+XdQ6cEBkwv+fsCUvxKNAYtYU22LtqXkgPc7aF2jzWpT
TYZeA0bBMPlXv/dSTRUYKYmh/FNHAh7VERz83ks1YbdrjsqZFHEHcHRH/CNHzB+FEwpvnhQ27uoD
Q7qsRNMHZiBd4QVnVKa+hEZynhToFwx538T2g2FkN8SduW/u3cXfWrS/ZC1aijBr6j//iUPzm8bt
Hx+3b+i+ER84HgVOM9As10BsmSJAVovN51f+UYLxx5UPlR90XAaHMCLX1G+5fiWb61z6N59ffN+7
fvd773/Pm+89mLJiah4cfHN+5vaQ51o4chIJjbLzvb2qDh8xHuS/VXI+xKl/dJsOhDuR1RWJSVSC
a7bEtlLa9uz5kV+yv8QfrfM/7hOd+7e/xMrqUM3LArc+EjrcXm7s0vvZ6EsMtnP6A6eff87+/Xnv
Yw5M9HEXU+AMWtttORD1mTMLEF1r2rWhPlpedeTHfHSbDtQkTmpZlAsIGCvJ8PZfEvJrP//2+/H1
ztcH+PvjXUoCX7JpmZDusOMeagA1ARbtOJonEYvYIF5HvVsaHtbnpFkMDfq2lPbCHhvflxwux8Q7
82IaPFXqb0WcnSmG+cQoewAkjei7M66UWp1PAfjyMd59/p3ff0X/Q4mI1pKoMkLMXMN8HgxtIemB
hQOixeOarh91Zb+/O8xLP94VrbVFrla6dMe0oAYy4pFO1CuaiGdkGL4mGs0E1Qxw9zuVS9LSqZEe
AUF89DgOpg2tIH9ETrrtxvUXxWRU4IMZ7z+/b9r7r6rlHMwcEU1KuyM4x81sKjRNd1W3natUyj1H
sqWZZPcGSsHK12YtEZcpcn2/QWttvw6+77LbnieKeDRzeWTofxfn/ceRYzGt/zBAs97KKofkWFfd
jLfFMljikycgETO6i7dpFT+rxyg6H/7yg2mmjppUhGMvXUWoOFtqjZ2heKKJQGKRfm9muCAJ7xII
p+u7KfXGOZEGbu2l9yS/raqqmxlE3Zl+c5+osBaPPI73BzUc7h9/v24OhddHnuVGa2PJifI8mKsX
5o5ggM3edwwuuT5yqz/6pIM5CmVGme0VQG6INchCAsSu+MiP2H/Z9x7iwcwk+p5818C3IQB0AHnx
Ge4JZCN4a+sucY8tEx8Mi8PgksCgAy4cViWlv6vqdtkFDYFY8siE8v7WAMjPjw+C8Tb6pEKyNXDt
zX6dMFzFbXAtfH6PPrj7hyicMuxDO8g03nNxXVdrqiQ/d92DuSJKQ8OnHGi6TfgksnOvOrJ1+WB+
tQ+mCT1KpopShuNypD0Jsl1CASSxLwrj7vPv/cE0ZO/v05stRtk26pTGEmuDJ9aW5ubQL9t2PoCJ
GPQjc91HL8zBgB8oW3ZdyGupGDc5XDSgAGjYP//+H+yRLPtg4EIpS70m0fBousYygzboWJcVOGrM
0fE12NeFlCR3zDTjJPSOTBYfvUMHI1h6Mgo4BRKTnn7LOurHJOh8/ms+uvLBAM7I/zFM2zLdHJUy
UiKfCfLzK3/wDPanjrfPuWbI+hxAbRd5z2lSTmvDSnZTVB8ZVvvR+c7Msz9ovL183IyyIYjcchOt
PlEngT2nUBahQvegMb/1VvJkpPmxee6DuyT37/Kbd7ZFflRxwraRf10qPuX8n7z9+1bd2wtPRJEV
gd9KV46EMeLd9JQjt/+j9XWf/fD20tIoBi2ddMfVrng/1xlIZd8F7oRUZ5njplCO7Fm0/avy3pM4
GNBaVNC89nk5CYNqxEtdtrMRq9fUzGJ7W9WvE7KbYLr8ubfqYGRrYTildW2Ybm9i0ZD2xgO8A4jo
86t/eNP0H28a2itdmSgsYVuBcQHaA02aDXKA5smigDNpXHz+QR+9vQcDWh2zrtDol7lVRRtd9uXW
ro2lV8slDb7V1OF6DI9t8j8aiAdD3GuYXqWZA7IN78b8NGKiPT4Z7m/MOw/fOhjlwiNC3kl10/1O
ygSCn7rFCrffOgVVlR85ZH30WL7jxN6MP1rAhKBWpeeqYDmrdbwBVnOnX3ULbYEZ8KR5+PypfLD0
WQfDXJh+rTtFgT6Vpc+iM0oqbAlTo13+3PUPRntieIFKV5aNWIpBKm9mvhxov8oTHXHYz33Ewain
8986/sCoN1usuYiGLxWz3hCxuxoi/8iI/+CFsg4GfKX1jfS8wHRlH8DISGdesjPScf75L/hot24d
DPG8yFV/LGO6xmquuV2Jfrk2nLWgOFxGQY4z/TGv9LtAseiMImluBxvDFSnppHJuJjO7HQSCy4DG
u01+97Fvtf/09170g5mhzmlzjiOHspgQtDUS4FWHfG87wM8Vy/J8XIkvn//+/V1874MOpgZSbsfO
K2maC3RJfU9CtwyOvH8fPbiDmaBFD1LrJHi7Br1AFbR9Keel/vT59/7g4vvy3tv1JhUyNH16eC5J
P3PL8W49HSCPoh3ZpR+Yvf5+KDcPFvygSr0sm+TeJGlvugsDkEW2Rll51THfGJvgS3qhb4eFgfWW
JqFFqM/nv+uD52EeTAqqTtdNJiwJHTb0Cm1gVJx8fuWP7tjBdKAUWStkU5GFDHGroHkTPRT1ERvU
/hrvvEXm/jPfzJhCpIPgJCtdn0R2DXaJ0mKA9KdNOmpHdmAH1rc/nsj+jr35DLXtkEImlNjIoFvq
TyC3Vh1G+fSh2oBwPTKhHViq/viUg+kAQU1QUXKxXOlHlw6iVJKkd4owL8oyuis656EzZT73+7ye
D5MznJhJgeC7Ma/8iF57EE6kkNCmCmqzPFHCYd3HRbb4uQd4MCcoQdKkYcJ8bvfgEJ3yevIC+B7+
T755BzOBYoSx3hOq5RaaddISo2yXVz/3xQ8mApwH6jRMtuUq8BzNdesQ7u1+fukPhos4mAaUaszM
FFmRaxplfhIp8ZmTj/785y5+MAcIK/LbABUZN3zRD/eYon5uKIrDQR442oi+zXR9mS4rxUB/b331
cuXI3PjRBua7wevtUFH7pK+xK1In8S4lOZBQjOgw97NYmzcLtDanSX5kkv/oARyM/DQfFT/pqUj7
QMoVi4qefmQofjCn7MWDb8f7mLeRbCwOK416NjLStGzYdt2DYXZHdsUffcDBUPeMIhUprSDXMh5U
OKMGGvtBhHPmyfufe4EORqwjQupI++2qTsyGScY1+JzPr6x9dN8PRitqq0o6nNTZCYsNeVsrD+hO
vC63igv6c+msoyOP4SDP9+8zojgYvWo3KZYiR8dlY39d2+RzVAoW1zgw6N23O0M4mE1N78HUhhfL
NJeVGmLZihoq5uqtQST9NCY76elzTQIqSYriwU/t52DSd0mEBz7TiKpn/9EQNG76aM5y9SUbtRuT
Li+RsP45+iaorSLD8mLPRaMvpCfO/dA/LXTvRhHwHNU+Ou/V6dj2/4P34vuNeDN6okStUXXR7eph
ZMInXDb0kx+IeQDs9Z3vlc+VtUp209nnz/KDR2kcTDNxa3VK3yncYK/AkhdchLX4yUsfTDQ0BgO7
NBSWDMLQoudGPzLqP5phjP29e3OPTC+sCiOpbbCm2hJ6/ynPPL2x5wMwscYlLzQ6MsF/VP8yDiYY
M836CBuh42a+duc7MB2m8ULXxamqTxZKbxLEeoq0ssrw6hAb7DnaJivql4CoLo2QV7OI0XTtQ4t/
7mkdTEuB56C+LQQQRe1amqvB6o5c+MNfejAfhXYVowtTbbfwBFo8wGF5fFNVONRSD1SPRD9mRKug
ZIuRcwTyShvbIKlVg4kyp0GeBwk3aOSxbMn9DX5nT/c9/e/NI27bIJUU8y1XE7d+cCvMRX5s8/7h
63Mwe5mJOtQT+QtuD7/kFobzLN/pFzhfelydlPOVNaK7z5/X/lV/72ccTF86s8Zg7Gteme6fYLVY
BKY+q6DiNfVTUIVHDqkfjGH9YB+icnbH7o3auyxPkxAWjHmsG6sfxEL8fQI+tGP7vRlhwMs8Vw/K
cyVqL1pB3HeaY1ecOvV0qJzrMp5AATp5Cd0xhYTd1/dW173mKM5nhsG52YqqR0uN7hTH2ua6vsCL
ftWN/i7pqi1WyNMO8xRaJ41M6uKUTfxFgLX2pFYG+PfddOU0kvYrvhosPv1GN7RdmmF3yZxlPjUb
vUtv/w9n17EjN89sn0iAJFJpq9BS94Se6Akbwf5sK1E56+nv0QAXGPMfNoGBV56F1CJZRbLqBJU1
B1ZNUZuC3jyMCVheXXttLhD+M20l2kZyNsFAzZriySyrMJv1Y9YAqLP1zq9yVA9OuUQb019qq7iF
h/FPMtoBUUD90Ire32Zwre0F1cQJ1jobxA17fQNa1nqvYCMJHCtgx/5c6O9z3lxV3dB7al8+OhBq
cG0Sn/qFBDuNK7Aa6Bo51aMTD4UHYCTUPqsHS6/u16p7jNfm9zZA3lEBlC2YE3sFzxYWezS9GtIE
QNyhgFyr6vxKpi0oashtmWDXAC0NmQdrnn5ZuNuCGBb2BvmRAOAKXiVEAJvFMwvbzZ0k7Mv+Rwf7
LqObb8DGhCSLVj4Y2hgNozOCughcs5ZARrctn5kKfBTuUzcrGqigsMHu3VHg1lD1d2Y1g7Kajqea
zlBbs2AjVykz1PSaGSWStAmMpAKpZ3npQal1mQa2kjNeG6t5l9UmMKItdN267aoCT1mf5t9DDS8c
dT4QMoGOjmJqkyvvXVbfd9bytjbTf7Cx9QDpBYaYrlDqi8dfhV5DTKYebwpK4wAu4qBXlsm5Mftf
EGn/ReHnl9fLj2EpArVVT2RdofXdwpitSd/7OQZ73Dg7JezJeqB8bZR2/MwE6R9ER+hG5v5i2JCc
K9nRGsD6y5r0MRtIClwrhF9h7V7ZzvtCzKsUEF2vXNk97aBCmFZYwID1XQ8pRLdrFepCi4o6MABz
9gKln3yDz2EGqVN7xpx09zYpj3kD7OdmgBpuDyp0MI2KHkoKD25tniI1Va8IsKKIZBows75Sa+Ma
X/E0dOQaBM+jo9fP2rTclwYt/M1er4FPPO83EZCn/nar9t12Mjgv/2y1cZxPTVtbNvLwdrDy5QWQ
2RWcQTNM8/mpBPxcsaaHYc3OJoP4KWstbII10NEKcLE2m3rgJtpHxMIhaXTJXVF0/Nz1LT7v/zD3
yCpjx4is6MTuotDsnLxDbAfqu1CUe8SR0PIv52/RXvEBJvm0D9VJk8XAGqMi0vrT6KEGc0juocAK
F9PUg9GgBx7Yw+V37SeuL/YKndvboTWgzLisonY9p7c59PEtB64foOL+IvaPZZTc40V7BbfP94oB
eufQo4gNsO5OFCjHRfJoUZFE1/+dl3xJV+SwjwL5HJgQd4draASSKvTvYm+TXJwEJ4OPmtmnGSm3
eKgA1sSdb0qOINuGFekDBTyHy7Mgejy3Y48oQ8RjtcIToT1u8bmCkDKy/eVnC8ael+lJVKNnGdix
4TSG0/B3SH9/77ncGT5VdadUS3Q9JujqbvV/dJIMhqg+/fH3T4Ntp7a1pWCwhag2+dUEOzKjv6Id
geLx33QbboFifG86+Ac39XVJ4MwANX3gXK4K03IrM3aB/03TQrK+RMPHhf0MtRQgfjMkOQ3oGVQU
jzqrJAgDwUFN25fDpw+tjcbJihwfyhpUzcZjapdBl0WLAsVCXdYJ23/oFxH+kc8+vSSZiDHkOgqV
enFSyWPZlodNiyC2IbmuCDLIRxL79Hy9rnBUKKFyoaEP7QIVcGNDuTSLtczT5+WmLCAgN9WZ5Koq
mg4u2idW6LpG0jhshu1ZUceHrU56ycITRKHGHdE7rSYmyXI0dI3/6uZnYfwuZYWX/VD81SRwAb4M
izJbMdIsDQcgkbJwPcD59SqVzIFgjlXuLN63a1JUaQXpas0MhviwdUlgLletIhl10fO5WIdSWpPW
OZpe5lK5BuDpaM2Q6nctxTKIXsDt+LaiGoUy4uZlQuhDg0h5BwmVUrvr8u+VBdT9xZ9WqZLpjpUl
OEGMylagfQ520LCoh8upUPTruTgmU2bEoEUCvZBC/Q6+6kQFpi1epz9tRSXXLcEKUveA+PQBjrqm
cbxtOygmiQjcG0ioBV0oKzoI1r7K7dBOG6vKvMRO2MJ/Jz6idmXIQlY0OlzIUguSL4yqSOfaH0Ku
AduGfuAJPNHLgy/65VzUrku+mSiQoIjf4AT/oCdoVumSdS+CXqhc3M7pUtNO3ZD9lw2+kIb9EwoY
DyA/Mh/JB8KSi6uki29NzXteDy+Xv0hQFjF40LAGFnBmU8MKR5jYrZC2PGiRDXV6elZhJnJMnogH
zY0QMMvLL/w6qRo8KXydzFQ1ndbE5N+1DN70qUy5UvRkLq6t2oo7wLTRJVPPjX27yhKS6LlcOC9a
o1bt1sUhIwDM928pkWRSwXHS4EG8xgKSHK7E9kfPDfoePoT5gx7HSRawcJW85euQMHhorqJu6LQO
qCWaUHqay19qUaLbjdNLIkX/ikaIC+iu69sMKDZczk8UYpnj8/SyvkHLPVx9WEf8QjXt6fLiEX0L
F97aouTZEOMciL7fodffMjCOtByeU7VkWxZchwyHi/CKtl1mbNSBuZRx3hs7tWf6PbAJvn6YwjmS
omD2B/7vLg3dwX9zbIWeLsCTgxXOGwRnlRaO5mBr/2JT+TyspIWyFbwFzA2FF4e9QC0QsrOJbEl8
ncYMHoKLqi74oCpWtKa3HsoswVCEs/p8eY5ED+f2b/TGmnkC6ztc4FzA7kh/3TUP33s0F+HGWNe6
TVFvRzEEFZOB7cz/NGonKokVUUTaXKwn/WivfYsyEw2ha2XAtTHbdbbh1QUkgpwqI8q6PC63G5VF
60wccubThiZIe4KOKozXvQ1a1vUT1Bb8EQ4xt7IqrWhO9sD9tKFb+tJCNgtHnrpkt8qWwulaQ8tC
de4uT4wgAdhcAkD0NwpuSk6IhuVDrRsbfGqo6l5+uAA0YPwPRhfyGpmiAaJEHnfAWB/GPmsC2PUF
Dgpl7k4xmCMzgCQNg863bDsRFGHAdvt30BJnGCdW1igEYWuEU5Cvn/Qgg3uRXkGlAd3ANBpuIF9y
+StFQ8jlg6XSrG1RUOACnZ1WyAGSe58gZfLI3Y5RxSid/UquX2dp5ECKrHMCVv68/LNFj+eivQRX
qN5WdHlzgCtzA8YU1vMaH3SmyTLyntu/SJQ8XNcxExUaYB81F4oJyA/QhktdLIZAjWxPtrOIEj8P
3q3Jlmv6jNfAr3SCUxp0yq7AakZLuT7q6EiivQHZ38uDJgp/Hs4LOK2jbQ3ANj1sjkwvC1hzSiFu
r3nUhRuEn0Pg7pAYoXMnBfbuofjVMHIpoLfWqoTGIPYbD1ZGSQSsuw8q4G4jQLx6d5WW5FDBQra4
XGCMrB9RJAcaVq89RI8hB/R+ff03rH2JfEpjw1oWW4LaWNjBszGJ+rCFByKBC+YLJLZc5966mX0S
AL1Xup12uDxXH33irwaOSwPFqrGmo6BQrJlxZ8YwF01ROJ8H/Qaom2Bi9LFjZlSD4AMtEssbmfEw
Z/QORLQNlaL9p6gK5CzMH5CVuWpjC9YsKRwnM+2FqMVtukDYbrWXh6WkuxBmUGrtqz6kz9AuOA20
OK5p75dxf8WgTevVRLlSExbkVRnNegqnzHa7IWyR4MxEKc/ikpDdJHXV70HQQLr/SIM6pMfuF4Ur
7Y2GLXD4k/jW78vjKlgmPNbYsaBxgGYreufaWw1xOzl4Q/RkLiWtDJKS+gRwJziFKQOinDx+7ydz
xw+9QtPWgUReOK/nFuKpSvO9I5PJnTpG00FraE9xCbkvhnNtQ/VHMqVfX+XB1/43ZLoB3Q1giOzQ
abvrdniGIJJnTdWhgAXiCAOYknVR2pPo8gjtI/FFrPBgYhswaNtKdthohx7K/Ban74ycRmjqDvHf
y68QJWoeUbx0el4U/RKHjuZ2RxIVN/BOPRvBXobP4R0qA3eIvoVLNnph23oa4z2pwX7NygKb5XUM
FjN/3LIcDC1p1VewhZpcgqHZkmSDMcVhPQ9hXfxyemQw7dcGYdDLQyYKCC6qxwaNxJHhBdUG2GS9
KRHWm2R9fRQsv5jy/0EKo/3fQsIRMOQk2O9L3a/l3oQcv3KSF4wEH8CjhVV1LNmgYiri4u+AAx5s
4i+PjOBczMOB46zZ7HYb43CryT0EG29LCue5UtYOET2ei2sV2uvE2iWHm8HyIfN9gJDrrZaZkmj7
aJx9NfZccJOtah1a6JjYekJ9iB3ntD/TRvlbwHk43uBORNuHeLSvU7U66MToPEaxT20KbN5oc70u
NezTW2g81jWspsbC1cHGhqoPvBwzS3vN7fJlrCbI0UsKo6Lx2Of30/6tMRsNgmRVwF01zu2w6+9k
f7tZdssRBJLBnTzMbFyhfdokkUkaWKHGu8QYegW0Z6d0VWVAb9Fi5PIC9BPRNOqtJBriJLJzCqCy
KTk6aUSQdAwuF5AtnTQowacRbeJro2FnXSueV8ZuQZqBHX17yitY53QVhaLn9B9T4bBkjA/raj7o
Rg05Vny8PYLiPHfBiLkfoXzUKOP9bIFeAQ+Lc5yvEI+GFtTQFpFRLFfpmB8gxBeW2Nzc1LDgqzdN
V9CvP0L/GIp2+tz4jT3AujKuopwWjxNUXF190l7BvobkOZRIfeYst9kIoSnLHKHStAKc0sxQ8S8I
vM4cYIFsiBL4E4GyUryrMU+jAkvoGErpIBWoS9t7g2NAnm2ob7OMQphCrV9Vxf6paPYf6NDcjgqs
nqGC6o5F/Z5mDNKOu9oyXU6F01xBT+9hbOMXY00gkwZVbxcq3P8lBES1Ue8ipZmvoG17HPIMPnSL
/jh2UAGynDb3oH3qQWL53PTLc9IPp2IpsDnWzpms7Um3sMNDjjfYUnLDWtRfakAZ0qyFG47a/QZy
eQ5ju3jUkuUWuoU3WpFF0MC6aav+HkJez+Bn1G7VqneEFX+gU524E9mHeEQH0yzKoGnpMRkbWKUr
5R2t6XU9mkGfpVBiHvIz1ZV7s4ZnGSX5vb7OhzhdD3ozPijr9gMa6bfJkoKjChVbP897mFprxq3R
WUFvzC8L6x63Ps9dqjRhsTVAh5Lj5XwpWJ6UW/v1tpNXIXMc6vF2zRBfnZnBYbUHwmmyAGDL/Mvv
EUQy5cIASnaQhbR6eG1Zq5vY9UsBzBTTG98qquV7uyIPvB2Gpmw0lSlhm/zJKm8qHy7/dsElhce3
rhDg15WsSIBxya/bOj6PuuIOBtr4OoT4q3I9ssU6XH6XIBfx2Fa9sc2htisFvbLnVoM26CZlaoge
vS+BT7m6oCi5qFmjAIIahyhN3bc38d0QNcEKI6weVkQ31tPljxDsCjzYtUk3ymwjVVDV+21CYcQp
Ug9eLJJpFiwlHuDatPGsA1aNTaFH2cAajCPS60uGZt+2prI9QfSSfRA/DdYENRFNhbZduMQ3U0Vd
Bt2YBPATdBkl5yzRIPF7W6fZ3TJgOkCSeWoNXOFTpb8BMFwGhBRV2XhAalNmNaEGYhuIp3NzV5+A
y96u6Oz9/6RDPlV1mxs4542RLKGIVhkX6F1MawsijwoY6/UVnFJCyGtKDhuCOTH4U2/X2YoxDEmU
x7+ICTVVmMiaPWwfWf+96OPZMS1KkgaAejgJZIa3KUYwaKrkJCAYF8rdYfN+dsp2pDHQl28MTH6L
aN+LB54cU0IgjuTFBks9aC4v3Q02GJepN7EtGRTBsPPkmMzp03RreiVUyetcXEGnBbwqGOhJ7uCi
x3NHXih8mqVJnRjkd+jXHEF+iPLlOEo7AKKB5yLZKBpnteoYA1/m8E6CC++cvV7Oc6JHcyFsOejE
KQmSRAzF6mxUN3iKrDIgk2jX4VZ7q46Q6LQRveqgXM0NNDIJlI4H8G6Msry2lvxZz/X3yx8iqCnw
aGz41kDUe8QUU1a/lVv7UnTjnzjJTyWzC7gvK6/pOF31igwWJeiMw/jj3/Ra4STkABECFEuT+XDc
iCy1CnrN/j1uxfVgvToaPWWbAwchxb/8iYK54lGhdZE5ap/icJAnt2Nymsun7z13X9afNgo4jUBG
uoDiVr62bkz/M2fZJV84SFxkACWuVMk4KOFG4OHVVa/lDEFMMtwwuwsnlj/26QyXnTG+x+HQu/w5
omIMD+lckaWyGg5V6Jdt62EvyQJu7MVweD8VvxOvCePg8psE+5/OBY/ZaJ1qjdj/KuvnRuFkCh55
IznVip6t/zsps5V1TtknCliOHaSJ4W65wZ6GScJekLF4OKezQgYRNis4M8NDDbZwMMWgt3k6v5as
+hYsxeANClnVFNmkYVVBLNGbwEcolWMPuPW3hp4HdW4bhP3GCU/ftV+V8rWF9e9Mnr/3cC60+xxF
cyjPY5fOZj9ZgXtRb3V2/72H82dYtZyBJe/TyE7OcxKtauFN+jc30o/ezqdQTicWT2s3w0/KzA82
dOtABQuNYn2w5j66/PsF1y0es2n1bNamGQXnrXH8fn4gFcTBc9NrMUbDn++9Y8+Anz8DbjczWSDQ
sOi/6/IF9iJuUr3VUDCTadUJwusjd3x6w9ovZprqIODl/XKAnDPu/0A8kBI8hMufIHoBF7+sUJp0
aHeRK0j0s5gcnGmNHGeUdFA/UPdflNl4rGZRZnqGVQqsJkuIW/fNfVrYx6V1qt3HK1AYjWwHJ34d
TltDr/6Ok+SpHPI/pFxU3xiUcwz7Ln8w4QvfpMXipUDqee1gQ5Q6mQK1gpb4DHt1Yxl9m9jXJjMD
bYGh1vdGhzsZZM6i9raWoEiYqM82yb0W/lguxN4ki1Qw+jweVOsgJViUQxwO/anpzul2dDTJpWdP
Al8M/IfByKeV01MF3CWDxaFRvTv0bFtZCPSHO8ZPCbChbefIoHeiF3GJAtwSklYrUD/Nf9OhQeNr
iaorlGx04m73m0cP06k+1qD9oi8GNbDLEyMCm/A40XqCVFduAF/cB2DCAoc9uM0VdZEHve0Pg1W8
5DAjmqH975+G0ZmImWobFDB3mw7rP7hheYom+wrRw7n8YVTVDO9KzFEOWIQNJLlSNYprxHn2ve2H
R4vO6qolFfTAw3VZQ+rAfWszr7pc1q4W/X4uecC/xEosAILRLSRnVsX3TULDtZdtzYLdX+UuuHCG
mGGtiuiYq9t8PJo4erWwo5Az1UVLlwtvPakY3DnRcusD9jTBSt586PzpWnnJH7XYG99A28V6yiHo
eLCDywt3n9r/DUvY7P67nuJYT3YgHsKyeLe1v2srufR+7GtfPXj/xk8LFeZ1pQIrEwf9/eEVtuvg
7e3BmB4cbwAVrnaXwMCZ8ntxQXll2F5XatTmCnQSYWKjKOSQa9SPYaBweZi+nhkYJ/z7NbYOxVeT
Yt+zW31xc9K+G/hPp28nIBiPA26v5fA9FSfKI0nrKTMnBiYXbCB0vyIduEPFe+G0rWQTEX0LF+XZ
mE+5rfVxmC3mDfzAPKWDSmLftK5djs89Q8Y0ZKpwAhQCdbizfjN2KZnUfX0BicN+V+DlHZITbMr8
CoKvExya3PosO2N9cLe+WnRcAphIA/kUqJKGlhlpo4vgD2yv8+mJ+HXoBDuI1QlgbWs+aikEcRIP
BgCerMz69VWa8nDTnhWm3o/oEMbO8gBXhrstq4KEwJLGqjVX0ei7ri7hAvPby2tSgDyCOdi/i7Jd
2nZlyRaHSrFeF07/Aie+YK0zH+a+fcRAnkF7Qw3B4iEHeGkPLs65d1RZdfyY8j+lh/eM43gGtX9f
/kGCXMJDUfN4nhX0NsC+7h/qYfQdq5Jsr6Inc8kEvlhUyWJ86TREdDzGztPlXyxanrwG7NArozLC
vTJ0dG9PT5BifO5AGn4cIB4Gfy/f8QEXlLxsX4VfrE4ekJoqMBKCczTupo/GaxJpUQlJXiP1Vh+b
uFSXSTRW++b4KfHCx8qY+grLMN2Z2zT9lWm9TLD46x2Q8hKxRDXTukwwXHn1ZmY3ZZIBcvxaoi14
eYhEv53LFjrsoMdZ3aejBn3/0ZokVQHRbsTDTlW9BjRaa7CzGtiGdpE4+sRwcoar82HDBAwhCzXi
L7ImgqCYQnnAqeLYua0DOw3o/65GW2Ljq16s4EPj8+DcfY/ABQOFfyd7bqfNSBcVpcL1Pc4H3MR6
14ZrkAwS+vWJivKI05UMSaM4WEyQoHc1Y/Zb6wS3WMl0C5YTLxXbjeasKiume6rOsIB1LWiClew8
LzLJZNG884BTmzZUZ8BGhR1ssLzSgGzhSF5107yGc9l5basn3VGOENcJaQFZRnOoBr83YXqbFD28
j5prSBXINEy/rgCggf7vXC0tsSBJhiSWw0VUY+XNjFKuqzIU1vP5MDQkkWRL0bByGQBsdjAPYnx0
CoDBmK1Hoow/5jl77gB0vByoonWxB/CnJLNaaVeQCmAbukazeTdtkBk6fO/RXA5IkK4Ki7Rx2CUP
bP2vtKKq+FYbCQSyf391spWUjnDpweX/YGwPhQZqxnqqoNjwvZ/OXRAajahjETuAToEItXaxpzpv
Zb34l58umlYu1jt4hdNSwdOLNSiaB+CDghEl58RZJOtGkH15GOcWG0XlOFg3ffUnGZ8smfKc4Ifz
IrHwbc4AvMCw2wuuk7QsZg+G9U9mur12i+lIhkf067l7v2IxfbKhfxrOGeSOF0WHNIHRShal6OH7
p31a70nMDFA1lRgAg5sBdJhGUq0QxBEP6ZzXcYphI44+0toGhTPe6MALGY7sZ4u2IR7EuRggpeUz
bsSwsgp2xkPtZWF/MF1kxDDxZTIHohnmYpZukwaLR+AkjKJeXT23ASQx27fChviH2UomWDRWXPQC
eVpv42Zj/bOTlQPlYd7pzePl2BLNLxe5pa3mIGzmSqi1b3n929pev/dcPmbntW+aAs+1S5BXn9b0
7fJzBWPBIzX1ZsvWxET/cWbGXVVnt2pmHXpTk/xs0eP58/YuBTVMWJZa+TbFBwJmDJ3+XP7pgqHm
cZoTs20VTZQk2poKYEfNT5o0uvxowTI0uCi1O7vPLdgVhdv0UmVBDBqWDhXkfJO18kXjsv/9UxqA
4lgNuBxeYMQDkF+Lpya3mUz7U3A+MPYB+/RwGyA/s0gBcrDY6mXgFszFbvvy1ORWoBl3l4dIUKik
PLAScmIjaA0QhYdd6y4+H/uT5X4Q44La7/7ISnGiy6nBRes8pKzPCbjt+bF4mJk7HHflMgD/4DEM
tSHcvdnJ8YvzNwtAPNpyAnBZMUCLCSsawFxiSExQMb5H6IIV9r9T4wxFVmsKHg6447lv2LGA4btk
QgTTziNPGCCiJSwv06iHdqri0BuLVXdOaxzRqPOyDNxVvQ+MATIl6/xSTsljlkNTsdYPjKhH3Shd
Y7IOjH339MjDVeYlUyCwhm+Fy7JbkLb112LT3RFe3O1W1OHlzxaEKg9dITjkTWsFRd5y+klp6/bV
6KoWbgGyKRO9gMsFMEzPzL4HiMKa2g2HDsBZKwa+36bdMDB0D5c/Q1RAoFxGgNvIuFgqSaJ9g131
cA6nl+mkve/i47C+YIub+N8rz1Ne5rXFTWzKAQmHYpfu6st0WBTqk7T5e/lbRCPGbeJ1q4CUu6N9
YuNxhctrDh+xBJpplrNIJl2QPnnIqZlRsy4qQBz1jEZkXK7p4Li1vUmae4KdhUea1pZT1U4OAIMG
RI4LS18PunmSwRFFKZcB7G2CvSIDuC2efgK6rVeJP1UDmE6Qm0+lFSJBCZHHm9rakGxwh8YJHF2k
6U79UfmoG/wqbqiv3KiQftFuUCq6g+20891VxeNOod7WJBXFpKj94DrLf1X3A/6ml5eU6Hv20fy0
pVkpyAz9YKVR0UODDGhpdC/d0SrAv2TwI14CZUvg4WVK7nei1+0r+9PrdCyrGJ3ZHcEyHOHBfpwP
WGuRrLy8n36+qN/x8FNK4EXWtTtC137pzAA6g4/N4mcZSkqW5s7qILlGCtYx4Q4CG60ZK/Z1PA7w
KO8pgMYyFwpRviJckIP8qKhNh2+YDu1PDbYgSWC/AU3ZBbM/eCN0Um/L791teBBqXDjLYjCk+JT8
MPSf2vCwOpLjr2iEuOM6yU19qwukKgKS0pC4KUQ0L69YQYoiXJxbhW0uubLPsXqz5ro3dYWbqYP/
rafzaLtO0XtaoqIG3dr+mKh67xpbEpYqkPHfewF3cO+1KQP6CWD7Bot/etpM9MEO33s0F8s260Cg
J8CkQfTTtUfmxxTE+ZV6lx8vOpjyOom6QWy0UjvA6TIXd1WvCLYo+7O30LWfXThKrgiC+eUlEgv0
SwBb2WdgfFXZBtLtudBkgSt6OBe40MiFDDAwkyGt7ygoJPP7aElwmh/4ry+SDw+agyRvpq42hn/0
fHq/BprfoYF12v/tbQQr/Gl48et6RGv4QcbrFWx6vERipze9Btc5UDegfdto+SF3INnQ9WE/ur8v
T7sgknlEnb6RsUmXfc9Gf0qljp+MuST/iB7NhfKyTIzFODRBYK6J0tU8T1kq2WgEj+ZhdGaTpWld
G4ChmS8deN2dpAwhOIJ94Pk/bWAZHOrh6k1xKoaIcLscK8fv6titqodvjTavkNi1dWZQU0+iaVlC
aphXq5MFlx8tKrXzGDrSxJUDmdj97AIDG+ggzOCmersCQulnWJRqRN60O8nLRBOwR+CngWqYlk/1
hLpK5y/+9jTeaBBWxVbml8f6rhjdNfrmvfJjI/30poF1WTGoKF4ayR1bH0zwKeI/l79CEF4fRbtP
jzYnhzq2jdmOcYJMUmjCJtcg4AZsVT2rkqRt0ZLS/x2pFcTnndILUGaRnRprPq2z/V5vBnrAy8vl
7xBNBrcbdyZt8nXG2VjN7mdIMzcL8y8/WZBQP/DRn0YISuEFSarMCTOoQ85PzLpKtv8uP1owLjzU
DSOQNTGgflELhLOKXw07IWjOHKrEkESEYFh4xJutzg4wb6jRbcsViPTumm3f2+VVbiuuW7O2WYVQ
g0K1mZ6S/HqRIQBFP3ofrk8jbiybVmpdBdKq/qZUd1QGoBGsdZULWCsvi3ZkdRpVQw5t6dFluATM
bQNMwhlEzstzKvrx+98//Xi1jzVQq8A+Y+t4SmeIlaCSIeMYCkD5lAev2TEExaoY4UpoawVJuT01
DV0gw2b8ZsOgQO99Pc9mZx4mTTnRpv97+aOE7+UieFoo2TYdWyTUXo5ZlJ3Ig3aCYs6V7Nok4P1T
HtgGL6NYyRc4v+ZH3Uu9Fs7y+4lC99OTDGcmCjduMzZZaVStjvkv29qzyvt4gNhT3HtKRr4VFIRH
sumDWW4bJNlDq8phlfIQx6DfmpIU9/XPBy3835Vlq4Q46QBk3pbAeCQ/ZCnk/ew7DRXmy7P8daYj
PH5t06Z0yHvkUI3Nfge5ztpsPWuWkUsFuzPhAWxwTkInYid3aOfiB5wGrFdAz0EHZH8T3W2vWyBi
q7CVnLwEbSfCQ9howmAlMSD17ZpISxZYv/LUdYIh2ILU9A0Yevv2NweOi3mbsLTuVCjHmQ4AHesw
3VZ9CocVKrv3CMiUhIew6cmo15aGk7cTWefqaQBMqA+XCKjb6mr0iWf9oJEerVcslBX6BCFPeAvy
ZjOXntVYy2w2f8NjsYcx6EPf3hu0DpuaXsEv8JSMc9QnUpn6fbP+3/sF4dFrSWFA2aDdsbPnxd/1
K2tPvVsP0Lm4kuWAr/cAwuPVEjuZplpdHcjdVgdDvYYqG4j01J3KWyd+uBxHgkDlMWh0zvuhzfEO
BrZrh21mGnGQvkqkiBLRC7hM0C9LXZHFRoHgZnrtro2D/qd+Nu/Wt9Gvj/FrtUHvL/GbWZLVvt7S
cAX+N/FUtKgVMqMesZgsAs/QB7v6/vJQCVIOD0cjSs3UCpC9sGsmwLje2qXyVMIkcSm4zxNeFtEs
CmeqR7CBllft0Bziu8yDZe8rtNC9xJcZ0Itmg4t+ZTOcJi6xavvZeqoGOJ3YyoFpLCJlJiEuCJRZ
CC+IGPdT3i45qooOmydvKyBIPKB3Zeivg02fti57cPTqOh5hFWvGpHCbEV+c9Wg6jPb9kq9BSZTc
hwkANo6enKp8rr1x01KXDiW8iYqrNG8331HbkNgyU07RsuHODCQlyzwwhIGlQYcuxS0sluV20bLh
T/upoZgLelCoIJa3ux/R+BPAuSjzimOXebk73VSeNBHuv/eLrMTj2/q+T4YsWYqI5lF3tA4FJBub
FwDIl6B8yw6tZHsXlEUJj3NLnEzdFcySaBxJkDiQRzHimyLNwyJ/AHLKXeEXlGwvZa664/YyZKpr
Q3grU3VJmAsGlUfC6UkH0ZIeg9qWsduyH2MDqWY4qF2OdMFq4FFwZqVohd4hSqx1xgHM9DbskJcf
LQpzHtWGBlHrqDNIETSkf3eyDYgvf9tXUGwgtNjJDnd7dv1iHfAii1gCPUtMnL3XBQ4/cG95bo3p
Nm1hdriuIEYvFgySTMWW1JdFBxiLzyuFvWZtA4z8PPaTpyPp+05jh2Sd3XJVo74qVT+h9XteKu9a
Wz60bDowyMW4qyUj3ws66IQXX8xz4ihVBVBN9Vr82MHJtVd6zk/jRgtH3zx0YezVgSzSPgqgX43w
HoGf7k5p3sfYnpckqjsXcoGeEcUhuWZ3WeKuP6zMpT/MztW9DyC9Nx+qn5DE0drMNQ/1oQlleFbh
wHPZpcoKy45VkqGfqnqHItqi2P/v4xgS9ZIMJoo17ipS4E4+OSB5RjGzT8tAHoaZPTiFI4FGio7a
PIyunRxtXlaWRJ3f6O761zj0oe0XMDs5wTXpEaPop4GsPPV1ywvaF/y0OcMwl3iZejIOJMrCHbiu
RzIYh2B/5Y3XYYHumM6IgqFFhsAk1smphmiwe6/fZCcqwXTwgokbTp4m0LZQad2qqC1nr7LjW3Uq
/csJSvQF+2s/reu2zs20bTVU46cXfQFzUweoAn0jSaYQpFYeYEdAUY0TMP8jZXHc2YZ7WCY7QAmO
y7w4ojlbaQLZpyyyb1RAdazDduzO29UQtb551l+V0/YnPVlHWbtONFBcAkBBVUVJMM+jxkzO2paG
+vDboeWJOrLmo2imudhekrFToKOXRSnVPN18ruO/a0kk8yx6OBfVxNwWdenWLCpN5pf1n26JD8yR
zIVglnm43QqHtKkjkEWrcJxK9D9WI2kkCOaYV0Oc4DlWKSYOyZ3TeamK0DXSMwD2XtezyPwmeZ4Y
3C1i6xeqpWsGS8wVIvHzE2kK1+qeL0eYYOR51N1+xicLZWnE8upWsbrIMEeoMxEJhkB0wjD2936K
4GbU9LhDUghZd4QFo6e5HyTC7bgEg1ccZJlU9Bn73H96TayVkFVu9vWfrddLAnNDx74vVpnfmOjx
5N/H1yPZkNyg2t3ovzsndvP53XBku7fo/Mqj7ZYFAoaFghMetCOxEeCYfCC3XaSFaaRfWW+5Jzvv
iRYsF8Mqi+cO8Jrk/zg7s+VGka5rXxERSTKfApLQbNnyUD7JsF1lICGTBJLx6v+lOqpfX6n0Rh90
RHd0hGQE7NzD2utJkE+CC3oxUNdLzlnokicDpnr/fqRu3vOrtzkrMnhwCQzYlKjehDuAzSKDUEL5
K3NjJxRAix6IWhM9+LwFAhZhBIq/5N/ffiPZvFbkSYPb8N6DasVnkCtaKrTMjwqLQ7UDCOJwzrM7
leWNqHKttAPywFdaS57U/hQPrI8Vefv3Fdzo6FrX8rp6mrrWY2jj+0NATzMfNzCDTsNymEsgtrz9
SPVXPckP5eEBn2a5xTjzXv5z4xG5do2SNgOAkltoWZhh+9Lj0IL/+qvz2G8u2/d8Y7wbKwEAA37Y
O1d7OaL+krtei/C8IShTBi70b9mUFfOlKyO96RfuEu67aVi83vmeG+/wtQAvdSfgPKwMMvcjbcIx
D9WZLi68+GDRLtOf8zfceu475d5I7eyriAHmZyHtHH0Hjq6/mbjraXkhN91TM926mKvzHrTQyZMZ
LiaYt5CSRmb5idbWnVty6xm4ChMMLQ2TmTJPysarI0H1zvEACJLc/zGPwZszZ+d/35Nb7+pVoAAd
cs6HBvpLOFesMpG2YSDmk+/WcC+Fx2aopZ10orkTGW68sdf6PGeo+DQyGBBWUMUbrfGTBuSO78+t
yudah1c3Iqhmu8H9MMDqLTdV/e3Vr10BUCirTqPxUqTomtIDWsMhUv6wLxf//glN60bqZ13u4h9H
32SlaAXmBJJ8lz0xtNCNyQo2Jq/KcHLoVoJYHGrXJ1hWw64U2Mdvg6BTPE6NOjiOWkmjedAGPDY4
spmwTadHDDhCKjIVk3oWiecKsWCTA78Eb8T6xuAnVj5XqzofsABX9acRyZruMxlNA0NpAXPHPO+3
ZaAWRSd/Bh55yrwArTdQike7ArvvIGV1Uma+9bz6XLlzFaIG2o27unEe/bHGX+I2WWQUtYq0bz10
lngWIhOxy9OIGtmGZfRNKiccx/Fz8sRGZCiyZwiBWOX00ejmwJjNizHNlk7qbJSsE2bA42ZIdROW
3IktVz9SwKPcKf3Z2+qznbNFG5Rt2BT4vWC7C1szxUKojXae6pPO6SBqqm0rbBTsZVl6ysruEAze
q075uWbOhqbTmrSGH8HDeVF29Tatg9VoCHgp6e8O2Th0e8c67165id+shM9z4bJ4yC6f6K8F6Z5R
qS3rtPxlVNlq6sQG/UnPE0sxjzGyp/UouzqsvH0zBmSV0nrn9eiYBHAhkn5bLDoGiHS5CnS5qkpg
4lK4mLRfLg4HAPVgp4FStnaidlQbk9oLc3DPWIBfQm57oBV55sV/8+W3fj+ifzyKgW+4otUTT1ih
f5SeuTBEc+dQvPXyXgLhHx9NzMwe0iFFJUjqyObv439bhrSu9ZoTH4zqAk9BavcNQ3s4UxoxRp13
ao9budC1ZNORHqA5hOAsf9bxxZZdgJShFvyRxOo/cvysa7EmpF4KgMMqT7rWf53beanS4FSa1frf
MeZGmLauzgNvoH1D2xRaUO2vs9Y7ui19beZq0xAZB1T9coPh6d9f9VuO+5ds4P9IOOeh9FIO3amh
RBGXvX8uWmfDzLE5VR1w8Jaj/BPMqyWSORgjkIvLdDoOMQ3yHXYvFinslCbmwU+67KK59PZ5g3rG
HlXUGRYW2wz0dUwIfuuBjJvGTac4K5zsaR6npW8Vm8HoHvLBgU9pI5JJt2+mrvbomB/dyljDD+rO
Y3Hjab6WkpZeC4duLoskdyDHzHl0V6V/a/p4bdEYGNqdOqSLCSxoDnjcsDBYr93E+I+Sc4tenTdU
ObxBKgqLQfVFhpMZvA73bOJuVULXMtKxlwWgjkgI2B4z0m0dVRFcRgCU8dF3a6I8/o/14rWSNPOA
7pxSDJ5hwe4lcLo5CGoHS5ndI7vdaiReGzISnGFGbvQ88d9tL8rOFMMWYOlj072Yp1wgLg1GaXcH
dpeU6S/vzbXCVPgwDPZaC4MWQbZ1W+3Lyd16tW5Dz8Q+QgsOAZosYWP5R8xB7uTUN5Lca4mpwYFS
INhRTaCpjFUF8vZQL+HK5vAhona79N0cZPbTv0PD702Qv13iVRiqDJ/0BRAqSTMgD2mnPWvaja/N
Kmy5Gw/KX1aCfMJv5zz41Xfh+OOyNeettJyHyfTfvcldpX62dVj6I5D10aAoPcvBC02RbuDuv/Ys
3CFtTGHXWAfDzt8qXSeeAn5O1eNyNNtQAmKQdRIQsnER8OmkDHGY8va7U2Pil3VSBZBGpNlK1feW
3n/fv79d9FWKLKc8K0iPt03V1skavTQ2HDNy3eFRurMR8voyzGqGZQ64joZjwITscym4exjntgJy
QCuQdXuWADPxPeRkT3o/GZpCAJdKP/uKvWPoKZdYMv5vGnzrWl1rk2weO0+gdWFUa5d0K1rvs3tW
IDfKnmuJLcv6FuUp4mYBdyWabjr/FxV3RNq3Iue1vnbKZaGsqSiQ3vqgf8nymwHWCeDjuhgKGppF
CdqUb+3h3LrtRXfncL1xFFwrb42UUVuZukwYrMEMx4lsca+Wv1FZ/w5Nf+RMJl4FH/zHPHHRrbog
erZiNa+gmHQ2iBP/Nfu4FtnmXFsliGZFwsbqU838CJ+73czuWQPcSqF+11x/XIZd68YubFQicmd8
2b/yhYgwyY/Ez+7h/ijmllDo97f/8S1ZX8BIbSAi0fGwIC/QPOhYPkEDvfRDe+luSXzhTpI0lM93
t0dvBO1rP8uxY7MeU1MkjJ4hcjHthW42rhW34L4UQ+L1LM70853w+fcD4vdT/8f12abjQdGK6xvb
FfGPFf349+feKD+vpbgm7yxmOZfPdYs1dxy4W9YH2tnLsW/v1Lg3XpFrLW7J/MnRNCiTehSoOCE7
He68fDfiybUWV0z5ZLEetbPhuRuFglGR9lCY5p2Pv3E+XvtK6sHrKhut3VWpuo07L7SLbLUT0ehs
g/LQQd1KinvGcLd+pMsl/nF/vYFkPvUhQnBRKWc527keuxNIbt3iy1f+8dEMAKxGOZAxmdbPHlAZ
mbnhnK2r/PzvR+jWsPxanEvrsbHFhQBisiainROlolg0ZRXDtiNE32A5oRlaQYU9lsCKmUU4ZhBa
kB9zOUZMffntvXnjrVhDrvpqpaq1LA2MTO2Vg7YEFBF5ZG7KRwph2P+gjLnx4l9rdoeAZcjP8DVs
j7Acpxu10C/ggUbef3zyrtIGH6F4opeddw7TYt930DNOWawtc638YJ1JDEcqlXiUOHcqmhu/HL1W
8KoGH54F0KjCg/bdQM/Bu8CKSJbCQtcBgy6zTzYrf+YVTNkKGbmeXMMA704QuvXt18YInE6SUYuj
ZbmGDOg9WxaRyEOgO39n2cV/2xGj15OappLgizAI99vKfRSqTLLKO5vTPdXI3180ei1Unoze78mA
xispNi15M+tPjEYolt///Z79va9Lr2XKplPyCWv0eVJhpo4CWT2OrulHvGxWyu/2c3dvc/jvYZVe
65XtVqc2AiucjlsvJu5yHLEKS+75Cd5ottJrgXIKUQAlOTYo+iX57g6XKhEIpvhCKAIcOr9b6f49
fNNrYHsO13LWjBgc162gIbzGFlgo/Uqd+qvXag2xIO6U1s0dZcutu2P9/1FWDHY5qQZSCrsy3t0s
eEDj8tOD7V1Y0aYO7bJc/vsxuPWyXAuU+7npRFbCuMU6zku6qFfsjIAezYvmf/B0/ft5RK8lyUXl
+XZjQNtiDm1YQmRE77SIbt7+q9jGC467kuL2DxGmbg/ilMWAzC3HRRq5r/eD9I0LuBYjk9kQgmA2
lXTZGKfjExP35is32hzUvzTa/jhQG5bzIBjw0c7xwtFWS4FFehapRQ9bXfk+/8qf7jGdflcv/7eA
pNca5FHClUSNvzVZtNiIw+eyjrIl/Snexsjb1D+D/wEPefPCLoHtjwvTU+vCeQhjkCYu0e3fFRtj
wafQ3dlPZFnFU2L+uOvI6QS/xc5/u7arnKflvpX2TcaTIk9x4HDnJRMFiBFmD2J0lUAR8OB0/vs8
2I8m65ow4IYRwliIhr3dvHqGe5SeueOqw9gm8yKDtG3Ii+HDzYNDI6ixlTZ5V2omAEIHT4ZRZGFK
7bgbu19SqUVj1+9uWW09ZT+1Ld3NaaZDM+Bj5DblW8rNVyPlFN2A1g55ifRF4jG6iOg3htkldYWp
qvlaVcUUNrmxTQdktmXtnrNar6ld7a22xkgldaMgUCAmaT8Ufn6qmzYB0G/b2fqrktSJPTrC9XRc
885UcC6vmohbKcoUQs1kypyz9vpV6c+HmtLIK/gnmacgnGqAaLFcuDSzQ1G4U+g4w7HoACpJXa7i
ioAU5JQnZdUPQvg/qoKtC5btu3TaCsN+IFW9sem0EjM9+izAWHqGhn5UzrLjCjidwB6xkjcmFpEy
QhdoM/ndluZkiPyqfm/IsNFs+lE3/LlPyedMxEPn9NY2gCA1IrT/AADwA+iuYjXa5MymeSenog+7
yalDgk2E0BiwQmVjTGiBBRwSDlR4Toukz6kZcekG4Uy7LbHkYrC8NswHf19aDWysSSFPBade7DUw
9MUZtRpnsc8k+26KKQqItTLVtGAEbUfX+8gUlKqZeZQMBrPgoplh2nkbVV5m8X4K4E71bDV9GvqG
/KJzTWPS0TL0XevgZvlT77RwyM96HlHeH1If0yFSvWR82IDM+Bqg0yic6m3yrV90hi9Q7Z1YYHy6
wgmWxPTzRd6m68DST4X0zqy2P5062wYYjIXm3Masl0993UOVLs19B2wboI3FUpg4lAw49PHZ2HYu
fx0N+O26aCzY8JVc0YBi21y4i1nUqx72piOYkTkjcTuhd9cII5EcTxor1TPooNuRym/URntom9/H
PusxtBoe+t6eAYWDco1zTAlND296Z4K20D/OuQupG1VfUjMsQE/ND8vuHp1ZxCwvHgYQ8WZveBg7
DK1AAwulATYofChXZeVmYEP3cTfkJ+GNn6Vlbo2KH1gB/IsxoObuffECjT4UHDrY2A7fzKP8zk3v
lTvQWtepfG+nDL3Gai5C/O9P5o5HNTi7rBNOJLoUfG6n2KbSO1ldv5gNd9uzgoR4wvaMeuc5qOCW
JJxN3zVLgW7wcoSjnzbSY+e3sZk3Q0hIX8dlNX4NVpcodQFzFF/mxOp45nW11FzYkR7dr6pFywBy
s2gS4jFo57e8tX/KJgfI2/nig/sRuPqogIyL8sodotGfAHwVKppK/pKL9DkN2LspIfRQrlr1tHu3
9fxCg3ptm5YMKwMiVDn/yKFyiZQbABQrjA11C2gvp2UuzIXqhlVrXCazNavhCGPUoYKXRND0ICjY
zSpPgQwcJ8wLTbWuTXUeSYGwg2fN7ocdths2FBNERvgYDqO0Yoe3z07NvmnWYRiqd90AVK1N8xNr
jAUsUMsoa+0EapTjQPPV0MO7x8XhtihN3EugHCeqMHXpR751Uoy/uwJOiTrfd2bzAe9qhgmtmaTS
t2PlSrQm0t0UlDBOEyoLe2V95hhohz4z58i0un1BjHdlZn7cO3rBVQbOKm3eUrd8I+ZQJIF2+ELI
+tfUgps7+q+2SSLN54NlWofayVejLhK/wLzZLdMfWdns+ZAJKPbLx9xuvi1Yksza3BHiPsxCPRRD
9iw6/DqksU7SGxa9kYrYKcGa9/mzO/eJDtQK3btTSscFaa23mSmEdcNYsLzcKZ0LUJ6ySBVwTGOi
3uJPwBkwwvWraxC7jNHDv6X5fmq6DxB3noaavxBGIu6WLJxcADZH3rywua5CFcAPnNWmB+oF2fMC
+BOTFm8oVZetBV6wMTeJkNkqzcq9DIq1zuc36afwdjUPc4Ewl7Kvrvb22Ozb2LkVD1I7+J5sy5v8
2cz6AxvkprSqVZMRtO+hHcAc5lEJt42Qx5WhbIYF7HNEZNa1jlrtLFLZvmVV7YUATCS8zaZI1Hxb
jToKfIp9C0PvC8PZjDU/uLI99Jh7aB78ZLYPq3oKd+vcxWxPXR7SPgXWsnMfe9cMQtFbn0GWPzSt
k4fcsOow8xmk85P3SHB7vUrvRg2BAhCMi4ykT51rn9KMJrMA1baCpdOikWqB63sqGt9a27azliMg
JZM31AvL40bYEJGDdgsVhjn1JPYMnII413TpnhH135Tw4pyzQxM4OpS2nQC/uwtwFgV+54S0y0jo
Df3alBTOGnpje2RfXH59xhLZezB+C76Kfv5WOjvUEyzzaCDBqkHjYuiHpTuzDUsNiBTcT+ZRPIkt
Tn6Btgd8NF7NDCKGQGCKT6yD6KcWBkKOEVr2UEQwlHtuiPvitni5uV10cZl9YewbibY/EL71bYNi
14G9G661nd3p20vrJ1v5LwKOvLBtGkYYxvNodjENGbMq9ACoJX47ruCztm/sJsYBGnkgesGasgjn
0d5zg2HbM/gZiHEMu6rbGBSyDIeMOypgQdBdDpupBwZGBelisuqETjw2RS2SGe8bceWpcfwOuY1G
XMk2uY3VxLbjcRPQR+0pEmtGgq0nOyPMsbIR5yV+j6bovyot8C9NP+Mh4ydYQuF7hmwpWnvvsrEL
TZsdymF4SBkDizbbKTrujMH5xSt1Yma+1r4bEd9EVIb4JRR1cHL7fE+48562/FAwfy+FWpOpQRCr
62hw7ahqZjyIjA9rH34dspytpZQgDhB8Gu32/Yw3QpcEHanOwZ6aJUBmtsyQNsg1urJ8DWj/3NNM
RzNOpWjK7V0bIIi3eqzDQbEPA2Z2US1HO1SsSorO+RQ1ArUsHgIn2FbKRd5TkZ1k6UtWBNBaUX2y
e3keXPrFPf8lcNptwHwR6tzFDm7HN9LtvnTORYTz/YRA9EEq59C0EFcK5a692VuofAYLa/brWDfT
ph2GdeU027STCwfA4JqyN+WALd7YL12LpWKTeAm1mlfXaZFCVvPG0Ih2vPmBTRqOcybYjYQlGJN2
eOXtKUrnfGG1bJlX84uS3QGbVvtMSScWQ/rt2uW7VaWfedPubWOQoSd6M6rZ9NgjIQBPhNhhENCv
LIXdR1EsJOvVws8bCEH5ru0zH0ddWseOT90wC/xn3hSb3kCqDTB3qKFvGR0WN4Pph5NRGyFtq5XZ
uolXT8gkOrHEPB+Ul+wVdlnbuSdvvk6/TD28aVY+ZL1znDuhQRoZf2iCQbNvAY3NWvhTWNu2d6FI
rY6gYm0VsU6g756pqqzQm4Btn5R+J0W+FsHQfBbDxEPdY6qrRCDDjqOpMhER+WMFvnTZH/uqBWPa
GLd+V0c9cNJLtEY4hEhsw7GF2PjqIctlFYFfqpdNWexHc1wOiAThnDY0KjPrl/ToyuD1Mxflxibi
iXbDoe/bp8BHjt/TdNlCXw2nhLmIipzCKFy/NWmKyS9IJ+NgwpoYRBWqoqpt91UrfwD8fgSfeg+5
0hGbWLss9XapontmkMc5tY5mX22428tQC7XKWWCF0PDsZCoXMK6wIlGgpzZ2J2cw372L6l2wD6eh
MdyndxlNvyYImEIG2RdWOONa50NYjP2PtCynRQMZfmxUOcNuHH9IhX/UgxnaBYkzbEZj19cv1m3b
PHLX2rgOe8mmgqyCloIk5pTvlOJ1mwFDxp+A/Tf8Ycs6MJDcMfXALTGvbZcDCsUT0qk27Cfx2nvs
PAkHxRKiHbLWtTFK+G26VZLO5TM4eluO1zusMxhYCk+XcW7br0OVnedpsiJbonKZi/bLlJOOCO9g
cIQiMTQ9Lw2dyfUjwS287mZwkEPLQ69uzo1lnnqVf8y9Pvi5v3bm7tC748lD8mp1W6j0flIPmnct
j5OlsHDpR1np7ID5qFCjNG5cz8PCpRyevQFSA69v95hsw+KcHzxXHsqszRaN2T7IFkyyvjVfMWqZ
F1zkGymabSdHL7Rm+9PwhzxC6P0IsNLCB6dEkVAthpZ9p+W4NH2yl2CJhLoOdkXp68iRGWooRRNk
wcFiYvbBBIQrFG6DSMogxDOgxqiQXo9lLRaNwbeFsGcY3JZN3Amy8uoekGUtDkphgdSdopkaezG6
Ry/YVE3BcDecU2qa337d9OHYIuQapNg61EnwNB662vzVmzypqmktexGENLX2nm4TO0uBCezY3lJT
bOjZiqwOf6nRVY95AxqEb6klb8a1kdswiyDBxi34z4L1P+rcejM6TZczxT7cTPTRz5wot8sNxew8
c+lytL2VavyVKIM4KL1nxccjxx+XS2vh95kd0csRNBvjlyHSNyvgz8gtt51ZvphT8Ry0MA7xgr1u
6RowFhFiALHD3PulMFBp1Dx/dMm8MmxUq3luPJLefutzdi5GsSwrPCuGx37Y83g0C2fBxual4eI4
zfin1Yeqah5gh7vMkLR1XXucW7VBBR7xVjzMoydD7Csp/AbFubcr98EpjT6cOg2B4mi0IVXF0kit
etGjgRjjR3znHn0YC+e7QdgXfv3RTI4M4eX55XTDwpEtTMXL4pmO5Guq0w/usp/w2ec4O1Ia6Ys7
38yMD6UHHRss8MPC7L6HCfI4N+8EdqSrmDWQt9i+n7AWCZjLiyYks7nz6/KQdQYYlZN3acj4kVv7
DNOa5jwCf4cM8tS0zY62TbolUzmEA+R9SHcCRDUz36BY2Kcatb202Nn0jd3kQ4HMZjT1eTPtQIxf
BHm2hgQRLnzduIIyY5E35JceSB3NynzNs+4EYewzRF/Y3aP9wXcM1KJ6EXSo6IQV6QyNCA82I2gD
bH1f64hJ3saWgzbJqOc+ktTde5eMXXXZOcWrE0K8iZ+L9qDNDNPOcnQiijEOTNeMh0D+0BWckrE3
T+E5qNzYpt4PZHhgF9fgMvk/tUPXddYv9GhtR1gAha3VBqGpycoZqx4dpmrROGqpsmBLMT0P4YGw
nEkNrAnfKqfvIj31sF0RKGXQ6BKB+2TL8dAWJg/FgGSq9PfUstKlrHAyNChmB03OAGbg/TPYs3Kg
xcHzE1m0SKPMdzeWbTQh/phfIii3MCZAFuyx9SiQBmaT2qGs/aoJzi8ZiMeOmt+FK746bzyPLjmQ
tjtXTXqijjeHqON2JGgRq80zL9Uyg/CzKrAiPzD9gcLYjAKLbZu6WTvawAC0dz4D11/wMtgyA8c5
FlHfByYRQ0rryefjl03oa+HK1dzZkeeGjudxvA/5mRlQT3dijC3inxmKWgtvbNTDNKAd9VKVxs9B
ezUeIh/C2lw9KcJCX7NjNnpWTOwGzmbSfSxEFZdtBxFysJO9c+iQZwZVny4dB/U0E+KkHIYTm68s
2cOODJsCZl09mKB1R6UqfxaOXtHGe4XXCPLW+ScrvnTNHnMPHUTQkR+oYAXIiLmOuOofq0vhlmdW
MsFPoMZbHqJO5pEunFd7LHe+2Txxc3wMah/DGKiIhnlpTfDtRWpxzNiw7fLqxRmCZWN2KwL7Fabs
RSezrfack+7Ia8voj9o2V3U5b8xmQimPNdNFpuY9wTowMpR3f56O3G+WfuUnaT4lVorcl5WLWqVN
1NZ05xnFJzoae4uyMxome09qC4Vr+mW55CO3mo1v9hPMkP0XaiDCj731XLtkIXv5ypzRjM1Cn92O
PNOCfysFv2ZZ+EvDmB98LbcpUuTwMpgTuXlI60FFgtD3nArEnHIJD+mjyRgmdT7KQscSL23ebtIa
NVaQ10tn5LgU/toLefLm0g/RGFmC5AaXMtd+HZvyoyrp2s3Y0hzbTWXNC1a2WUh8frRJjVI7XcKR
r8SUXe61L9ey9n5VnnjLJiwBmFnSG1iUDNKj4+G95sWWBs1GXA7ZS4WWpidjYJuW+jscG9B5p8cS
+jIrqA7oUK+CrlvnrHquC8j5fKeIXNPdeA19bzuKegvdFRJka42+dDVT2JAqOLbruQudSn1pIVa0
aF6qkT5kKaItLPqdoVxk3RzDf+po2e5DPpJQwh0DXU+EwTRo9qYfPCCX3YwSpCN/MD8Juk8CDTSC
Khaa+HM6VQsTBgHUq/aTDyOoNn1UVR/PtfyEpu2lFkFSCUaWFp0/sFr7XPTuBj3VH1NRx55dbVsH
VQyUgtlgHx3e/YRu+U2adpJ50waAhXVptGgD52hWZivIlRLNMAm1yktOJl87nDkI12idtn5Uzi1i
98CXQ9u/8gAqhwKTiNBByugYfJ36JdJEdln7p0bSBnTZI+sLAvM05905SKsDBL9Iw1NchOMc8Vrv
U3t4rso+hF6NxFDi/jImJPsjDVbSMdCjtM45L/2odVRcMwOTLG2geRvUEdr3a5HxF1Oi6GLob7Gp
jLq63LXZS52ypCqwiC/ypIfRpAEETOSnI8SMZKtkuQxKNBVwbsHrLwbEb4vG9DNS5rAq/JibTjLX
2aIjXiymbjkw6zyj6yT74ht5a1yU1cZFr2XGf0RDB0gtTs49NfUS3dXjhRviTCq2SlvDP9A5DRVL
ekGWDZ+Re5mr2RjgtOykh8phyyYr8DzZD5oJHCpjJAskMqP/NfjBRtvih1nAstFPF17tLHw0rpAg
N2u/IHvb9969zn7klvFaV3A/IdWidoctt2VMaJk0JfyJfAvrCogHIZMa93Cga6/332mqI0WNdVWK
laXpipftJ/i7+564ZVhh7omitF+oQR/syvtQw7wlbb2eACgI+1ocKiYftOPtgqDGgM6C7DCoklmO
30K0q8qga2hKvpSnE0N7uzJvVww6n3Di9ltR46/ARhhAOcjf7Kpbm4AVeTw/y0AfeYWOJFJENpFj
l7sxNTFUEuzZw0MSVHJL4cfYGwVi7Ow8KIg8U9rvWMPg2NIe0H2r0Xklm3QIFpZFLGTMMkmdatOZ
3Vsrp/dRIgWhE0GWpI0wqM2EeM4ObF00HdGIo+2wAvPiAU51X37xjG7HkhvVcylwoOlqinoDATyd
N12D4UNuALFm1Bg+QPjTmvJZOiiHVUPgcJVvMlNG0IHHdRfQS78Mg2tBVKRgueUUfSLEsIDj56oe
537tI9eDWukTi4BZWFdIxzSdsaxjeyEe///H0XnsRo4sUfSLEqBNklua8pJKKvkNIXX30Nuk//p3
6m0aA8ygR6oiMyNunHuDU8WqEURRFzTvzXWzWzP8rQSNbBuHlDYXNfJLuUn2uNg91nDCldDJ4M79
ZSRmCb0xEK2bhbXrvOiq+0hl86vX3X+ZYezLWhGb0hsfnpmf4mEJxtojMSMOTaf4T+OALLvuujox
RFP5WHTFS221l7wZ96Oz9ZRD6e/IFx6Nwjk67JahDXZ5dOfs12ptFhT3+7Tt/mRjeRyV4o+Ctlda
Y2RZy2OaimORiZOsjH1KPeCm41Nhj3+kW4e1k5ybWEVb3e1l/p+SZRZpZZf7nl099oX7iet7r3mc
oawcL4rlvSvlrRlR6SutQEbs3VtuDcEUSzuYaBi4oztKAudv3Kbk+eTmh7QcN2j1OYTgMvlFhimY
LEK3adYGmZyNqsLN5RxJ8ap9BMuvbpqzyBDLcdPLt0rop9zud7PBSW+sH+UinnQN6cTxGCIWbjcG
mByenTXFkuQV1f1QP29N/+R06ndNrG979S6JhG0uMzJYF7aaWwtRNqa3VmQsuC/ZpA7xMB4MPFF2
4/xnp+nz0Nql7zmTc5n09MzSC7+POQEIVErjPMGp4aBN2Ggrk1ZbvnJA3Vh2Wc0me2q79oGqFQNe
Y9ziBe9dMcR/1VAyWEs7JjZqjuqSqagtkPNd48E1rCqoxPA94Sjz9WxT/mzXL2sm/kBKP26rxRCM
7YJ0dRyi3cvQLEdVzfvcs+kHsgwlQD5u1hbNCGNzyunplcfJE5e0HqwwbbGTqVjuyoT9KXbiHNpZ
ezLG4ch78ryR1ajM9Wio9TJ2fbMz1eL6mdnW0cbhuXr1u/CyH0Wh2q3U5vkcoVi9WvP4R8XjvShO
d7mbDL7yLGygtYGy77yUevGUO4NvpIsM1nT6zzV6alK+wGohpMZmyBi5y3RWlkLJUslz1hevmjns
0rIMpafdTGT5qG34fI3UeLYzN2x047eefxujqY99LM/CTOjkzGXHaXwoq/xPGy887zaphJJvhOHb
Xu87g63EHp4tYWJtwRYr5tBcGAuMM5Fr61bwA9W5PHbZcDTX7Mk0IdJVupzFDAeuNYxeAb5+ksLb
szfjd5MbIVYi/ys6oqt6O93F3Xy043QMLK1+ruS2oxVa4SqXU8KPN6hleirn5qx52y4lT7WYxcta
rLu+ni7l1oa1kT1w3L24XULmLWdIu1WnxJvgpt3tv3npom6ed6NUVxNNxNyWfxuFqy+1LrJTC4Cz
YPg0DHs3S74NL37YKn51rbJ2s1ZLZH0Mksrj4zLe3VSbHhw2pfvFiG7fOfFjmhOU3XUqKNfafVA2
K4/rmYpGn219V5fNJdHryBrG9821gyaT51RRQmVeKU+TlgZEu/ydjXgJsGSVPunVZSQzLkGrfRjj
5clraR9m2f/rLRkuqb5fy3t92ryx1/mlsZo8WIpB+nm14EoxhpcRr58vHRdH2pq/rHouA2XyXDnG
ZkVWlT6Xmw5IbNpPzSSPotkurbXuBH9Z10KTKLE+GXPOqe0hgMmxfiuYvfeWebY1uoZ0XC4UA1en
7/ZeNYWkaeWBzuRrKSmcDJfWFFvHweh4W/Oa/T/ME++JZKarhSIxjtOYXFXffRj5+pZaEzNWAv2R
pM2D5bWEbI6QCWIXF1kWcZ5/G0vBwq/K8uVUlUHhaJd0sFJf9Cx6uydPZA4MAUvZ9lvt/nMW9S7w
CQfSRmwfB5aITkb88P9Mp1HEddCsxcuwtec2KQ9NvegBOXgbhz/C0SbFTgPgLOLtuKXgL7ONJ3b6
mzfrFq15fI5dqLG6OPO2XaY+DW3kJt44thEJeWBgGE599r2U4ugscpcUJNlzvEJKyyTazOQVZfyK
1Zu/C5iXOhkfq04Tgmj2umbG6C+uhoyq2BzpemYgEvGnKqpwGJ3jUMhDl4+RTFpCZvqDWrhklIXx
q/nKmOc2AxqF9LznbOyePAevi56+oZb+V6HPBdMysMMzdrSoq9mUYdvTNWcIAKDRX+3G+mxRFtZq
OzSzExqt/HHTQvCMmi/FYLwZ+jQECZMZ35zZnqiLIrRy9b5m8Qnt8mdyZe2bzJz83KsOZDFexmYW
Af6KP1WTqLDoUgMOYdr3E9RBmd1mkV5Hvd7lGzPWqnuQwg6Zo57zxrP+5uZ6nhTDHKv9nIbxP4tv
3Rwqxy82dkF64nEzssiyp6fW6i652zxqon1eOMxWW62HZLafynU7TN7EHG2FOpFD+6CRXD+7gTY1
kZVxJjd67lyMaXu2h+ksjbXal96aR2Wtn5hyHBwdR6rrpWYwmt2HueZ/CWhguWutiIvWdpWXnCfb
/QREOWhpNTBbGkgLa5b0kJlsXhB1s6vceA1kylPb5wuD3pQMaO5rig6zKfzczt/0Ltlta5HsVpVd
K2cYDgBDc+iNdREsEDyBqlr2WTn60XCX47whortumxLnkKZ7beyKyNKN+VS5sNtLlcZ0JLCtmnMe
Te05WasEC7JzU+sUmYn1r/Ok4W9dfDbTNLK78TRDY6c2c1+kNT8VBDul5l/ZFQ9m3Z/SYiQ/V4s0
eH8qgKBvu+FG+8TAaqBOmJMq0qkzC2P4KawevnFqDp6Vftlu+j4r4jN6ipZlyvluGpvVsdqz2SY7
a613k+F+r+l8EmN96R1UChXXB1fTr0u9Bjr0H71egphmNPwARokcb/423JNWXO+9uIPXpeww15+V
M0uVXxt3vh9bxIP0bn6CmfkuFRUkGYlhokZmfYTEgvt395G9M6EylZPAYiSfSBVnls0AuqT/GDRb
hVtqfRfLxs5hRuNo1xerlEuQrRq4gms/dfb8vBUktTEZ4sxBCs6F8Tmp5sWIJwf7uQox7mHrnEzH
7/QRln6j4jEBWP3UcCKS3nBDyexHT7z9Nm/7fpxP2HaonFcs4fFl05Ueov+GsaE9Wl7uW5n10ohK
hx3lxPeseFeMw91U7X4Re/DZcHUiCH65G0xOW1wkASKps/y1Nnl1HcCGpB/DXrOus8qasLWK56HW
n+wGgD0RHMxoUZPDdeicPXd5so3pe9pmYgDG76SdX+d5uy5dyeDGWBe/EosEkoyZQjYRhdeDbdZa
EDM8C/opjRZdR+NNO1C0qQgso3/RluKUmGLXwNkmorp0df7iCPfqMNb3B1qnoKr4J7XaVyPd/kok
smqj7+w5WkoVH+U8L2HjMFvP7oOYFDg48PqSGVfTo9JkZcInyyQhq93TZt3pNbzqnsWiHHtWt3jq
vuPWOaGJHpK8YW5Hy6A7Z3vKs3DQO+1ItiaLE9W1neUp86ynnP2PzHjHt7kzz2ax5WEyObdELqxJ
gOtnfMaYiv3RoTPqD2Ib/2yiOGK8KsP1PmmRg/M9M5xyuWH9xmpPScZWorU6WG5b+pPZPNNhXzFa
3Jy82zvO/DR2FFcOtfsyyFBftWvRx88uRaCYq11qasrX0/ZgpLN+1LQiElmzz1z9UJNK/M9e9Uez
59fiw+I+fWkapv2Fdweli0vsUjHOot0t1XvCzlIHxJl4kV/pbJDIds4UfHN6eIi6I/rXgNezIA2b
5nd0cTGNmtpuHK5JWNy/0imxD7IQ3OwLxZUJQhnmLdet4nWOFiNvkcXIOrBME1AR9KLij9HpSkwk
TYjA8Qzd+J9iALC64DqVZ8rAnq2vuJge53o95G75HWssM7Ny98jpRz8H3cZwz4w8t2yCek3+WSrT
o8nR4mC1y5+8EM5B24AC1ozuEjLRduzIixFH17HwdnZHBzSVSaRlxi3N5UXHKm2gjEkLaxkzxXNe
l0Ej7H3C/BHQ8scbW8RxDS/CooXm5vpeaxf+3NhWmNcL40YXtEgD3piiWVMHW2X/2VVKwRMzI60Q
I80qfyAA4MHK6iDL00gI8Wwa9gPC2sXTPSpC6wbf94jYvau1qTpkbswmvrkGV3GveZMzn6vdr95L
EM5aeuY4MzGSpNuTm/Bz0RjM+Fc1RSMj2j4okuR1w8LajSREVxqZWBvBdoUgV9F+ixX6RjasSBWj
jRwliscSVIu0hr9UGGOUyPZJOlDbqiFvtJn7I+tACj/N49ZfrZY8lSF+HGtiF7Yi9zMnVlR+1i/8
4Ku+jdRKkn2OxcYcOFGRaWWMCNw1wsDK3FglZ3OSJEc2lhlts8IEb/fPnaXdvLwNOs1DiLNcNPPt
iY1nAZDgAcQtzMwh7FaBpzGNI9kWJ57AJeyMp/x+DscOpSEUTahPi3nSxpq58fRF/gfBFE2oMfIz
zOxvpRMf2WsMQZTNaIsPsu1EBLBy6godNLbnuuqM3ei5uyq1flmLuPmlsx36ApEsl6gPGnkuXGpt
RfFeZZdudKhuOMRXaMAr1tT/JAPP0OnaP9mGtugZ3r2Cc059yuPPs8G3NoynfvB+MTH/xw19UJss
wrEGfHRsxpO1O0ak4N0Sb77YqnsQKuzoKgNts6C8loyyodaoaKdu4zyIc+enls6TNa2I1JVf5NVN
ZeJ+wBgEKrdemOa94FqejqtKL3lpPAy8DA+woG8VvabvenagDzmLEDQVtLb51Bf9Qbqooq4X1Hb6
By19oigHLayGuxW2DbnZDSgQ6zO30gg0bEFJIMytbw0iCvTkaHu6vnOm9tsT/atc2J/tgvSWzaFc
1c4oPS9YLTiQLPnUm0X6blc7zGu7fePZ+0EuD8LZJt8zmnDLMuZLcXsRdnOXHad3LmUjWnIbEre/
qo78ErcaAt1r3xOT6BAdZTJRxR2iGIPSWt5KKR7zeMGEYO9H0957Xc7eZ/3dUvg4zMY75j2UFw/8
hemsc6k65v/mxspWbUVPmtZLTURMO7oX4ihOjeJqyU09NGKCGySINqPx8WqmTneDYqx9bQHrEfom
2OlkLsG2EqJXp11ylLWTB2NpTvt4NtrvKR7WfZq7j6mTvFra/ORkd7G94MMw7XpXSCBfa9vUaRgY
/85Oe7K1cUNu8m7KXqawSvrTwMhFLPlTtvQ8lfnAHcxUrrT6C+SNP9rV+2jrfxkRGEdmZug9HRkS
FmkzrnHNGLkEwoKpi42/meX+J+v2j67Mr8nUbpNOVUWnZIdFazGtl/8VCWa/zu50xuIWyvn2mLl8
y5PzlyNJIoCnp9HOd3Y886GtGVafmkJRjejPkyQcQMtZteAyWshhbTIF8RL3Yaf079W1wZo33tVG
IAiSrXMZJ3Gq1mYFr2p2G27c1ZqOHau+DiV+aUPn1mRN5y63t13R1CfP9F5kkjBssr+SOf0TT+5X
mSiSmW3njO8lnFhuTac7fBDeK3wH9oSxqLWbSpydCOHLOIW5JSOdD9hvwRn8BvWCC/CgoznV0nyY
qilYzepv6s1MLTtK7y1yrPJcOOstc70DSa4rz2j8NunayRgkJS4zrCVb551bSKzQvfXq6eKV+dU/
DaDYvW9JLTEEMlgHC9jGoE/ljKo5VdSJRRuwQ4AfJUWJymT8CuQH7dHESWio9M+6iYBh1bnGHx8A
FY5BkdKUxqW8xKtzziptAlNAf6gc51z2bR06lTaH7cJBWRiOCBJGVjfH7K0w0WYJ9Ko0itwyCxdi
dHa6Z+S+28dfuu1dbWO7TJl2q6aawkld80xd+9U76MViApFhQdDqlLHZnSarzVvCdLOr3H992oVj
kjbEPNb/5JY9D1b7YaDOJ4ZxNunfmO6XL670mCLnp8au/qjGeCPGpOARk9Hi2s9MwB691nypNv3A
u4B9YM13xmzsQICPatJ/qUieYrc8MZb620AZaPOanLN8IWfNLd0dYLoI5360wrVfwybWX3Rv3sU6
lSFRFhnnNiRgWVRI51X3RH7JsWq9IchsOxILil1TlA4xUvepTaz+zUYHzCFzFSBvcLvQQyFW6gtj
Z71YH5c2PohCe0sXuomaR5E9TTcxtU/9tl6TfuB4J0O7WoxLVq9vWlZkQWsKBM6hZ10rse5BnG1H
R1t2SSVfta4FQjfv6DACq67FN9m7z+vAK52bCjGdIrbpIjHF0z5LS1+42aXwUEU5Lub9JqmQ8ntL
WqDrRnMhkbMbCjzZ1b7e6D8OA4BI1+2bdM1HZ+F/ATr5rtAjZr5heLHndEl+CodbTwoJSohHcDVl
sR9YK2uztDnUhoJKpwaASZneChVp7NuKRit/nDfvY2B5SGwPIGUJNhKYhiXXot7pjjX7gl0ALl+w
XzooDcs+d0tWht6qDqXUsr0cmTqkFRPzLvbbJKZauoPHasoiQJbmPsuHqrNHddzmYn7dKDjDDFnh
s2Ek0jfqt/E6ONOh0w6e/OcZ9uYzKbMjQ5m3VFQPeWq9GWJ7lIl4EwV0e03y1c7tTUKu6uLOlLy7
9lDRllQyqFw661YzbN9RC3tDU068sZqZuwvWByw6t1NTf1fGHPMWZ4hoPbYdSka/A5Q51zFVIK/E
p1ynmz2tz7KD2a289GoAg/r4BR5rUJGgK9WruWRd2GdWHnYiuVhp4+2Gew5QV1Vjg9vGjBzkwtGV
ftb0JZh1fhB8QKJSqDrs50r0TX9OhfizJfplsFZ1NbLY3IllcyGC+/+aVOk7b2KZ91A7L0g797NK
/U6VeelwtgRDA5SjJ3IKY5i3XUXp29qM6AmexAb0lDAX6lxnpylufq/+ob56cypz5IMWX63N1tFy
gcGih//Ut/mIwIUCgJYCotGAwUzjk6VGB6UPOWONzauHeAWr6jOnf3JamKo+i3kyZ53JxDgc9FWe
in678dpdWejy10ZsWA0zmL3plOMmuZpLvpcbgDDfnUc4VDrat7rtDmO9nRKY/DJHiCUpIl/TU9kv
p05ZJy72Y5cXLysVsCnGqK23LbCN9liwYlaO1buw+InqZAqnhUTF2oh3CUbx0HCcUI4qik0DjiAt
DpoWX4vceS7uMEoru4vCcwFJiUjlzKGL8cAvuurHmHCuuKO8uTaqjFiZR7b2MPuJiYw74pdvWdyk
Vb1vuHiIbWwh1eKCrAoqrvZUTPVxA1/uenI/KzN710r1lWX6qfVASB2IxtkqztNsHTkU0YBy41AZ
1VXPnLf6no7H7c12glJclhh8tMjpXbfndQOCGbN9VifXhkwTJI3M14Txx0DTQCr3foe1iJKiuTla
vtcsr4gaCKvjsAyPq57uOEuVb9n3I3pcflK+iMrO4bKciyRswteUHfYdi+KHlGWxuVhx8WQPtkr3
iyoeG6JaTJnfW7fmaXatXY8xJWUC123rp5m6goHX9NsUfHxUqYgRTvVWtsZJTsUXkMTBy7xns46R
yHq6G4/sPwV8tpTrvq/1YB62I0TBs+sVv8bCiWE480fSZoNvpQaUFE4ayZ7B2I65Xru64RVVgatn
L5NK/uvsKtzi4cx/ijOtqg81H0dsIno7xa0f8wn9YH51rKUJyimbo073vlvj254EP0CqB2hx18VO
AqjJ09imp6Vzj7GTPqO3fyRZspP6cJj5GBpdfiaiAFGpPqdkLZmVLTuzHvYWm/04OfTnWcS3pdLe
xeyciqruGbDFr0YRBzw/pF/rkAG4z9hbFgz3rB/CVj5ma/6EEDjo6TbuSAW9WKp/rFDx+T6Af0Z1
0TFCjE1z01wC/FsXuB9RijNmn2nQQEYjXgR3MnTcEVT9Bmr4g/6qo0ZQ3TI+Oa9u+pLJdEfXFmql
Bi8OqRTD4icDWj2hLHwKwM9VDZ/pZDjqmIFpGnqGMKTpp13vwMXO54nEM6b8kBRsx2YQXniHGY0b
MHZf1/gpEWxXQ5sCnFgB/VkW1UIV4ToAMs4k8HErYHxP2uHUre0P//59WfLHrqGThOkKK30h47Ad
STLiS59bYosIgwYYdx7Q4A5kx0RG1vNewcUgdaeedrTGxaCCcZ/ddNhBAJ5ycNY4VS3PzHrihmfO
L//x8sjQhZbwvc1BvBqsSEuzHz4IztAcg9BcV8+066aP9hyOHLimsm/p5ISecA+1HM6ppXFTV0+m
a0UsFYiq3v7DLgXInnx9ZMh5HKT2nd+DGDdFLGXMaipjJpslMfdVN+7lUuVHDUi8wRo6cSvcHAMm
zpsHttfkvAPYEqtwGtLPeFkRPaz5MOjzi1nkJyRtx0/j+GRs8pMdEk20xa44VsvIGVXlVKXiZVyr
t0Rk517zbvR6kZaLG3TMrdFpc7SSfcwea54OqjfIPzRvWMl+euwjozkdmpyBkbMZ/kw4ZNOUFq2O
ehRNd7Qdi9KrrnBpVNvZURZdFkRR4LXjk12oq8wX5tzW17JOKKIJ0DVdp7awvALdiAmpfNts71Kh
K2ikPVV1eeyShHkmF3hTkn8VG75ZchiNAmC0teY+1AEO9HglNbPQH2XnIiKzzNu3p5h+jYAdnLX0
Isit/Wz+ADJGsou/1qH+tzlrIHp1jo3kLSdKpp3KhxgiamK3bDvSJ3Dtf5iVyxNrmB+96Ph+EcHx
Q/lYc8Kh4sDDAICBZVlEJBq1y+Z29c0pPa7ewFNT5zttU7ulweAt5i0oPPumragl68bSXyMeTDYF
aUlU1NnT2rc7oW2MXKp/KXvdMlVckDhPZeJ9bIb5ILsm8tRwnN1x8vuk2oEc8DM5s7/Y6Y8USt+L
Ef0XolAxkB2q/HXqeYG0GGTMHp9Ztx2MhsYTFz9IJztKxWSWLmwsl33byu+lkYcG3tnUFdlHw7tS
KbsQKK1qdoGKDs+eadHvNrn5mZn61YMea1P3uuY8zZ2u9olslqjB6pAJZkYTba2o0g8ArN92bjGz
O7nJcHTzPdOpmOiBdGRQpoPi9mtssNlituE/07uDd8Bfg260xQ5niJ382zrtwTSLsyjJ/hQrbim0
W/xTtEVlcSRG7JHS99Tmxq6zWbkKbu8z5DimnXxZGw7BzU7CylCPtkaj1o24XvvBuhgluImFTVkB
lY/t+JphasEKlPv8JseinSHD8rc1Bzh0HCp9Ov5Al1Pgze1jlkObDMSw0lN1j/rcPKFtHbUhB5Re
trtxErMTqa9ujhPI6qmtOvtUlFYoqRMGF7nc9N7LeiLefQYuGTOt25maPGEEehji+rWcdW/XtEDq
d//TOr7Us7XXdRm1hPEbSrzZiwGYy3gWjkeyoLeno8zcU60N+KqMS+6VVGkA0l5v7RrXNXfqjrCm
7TOuu3e3Fl+aZn3jOAGsGb6aef3REvS7tK5PurDvsLK1L2WNJ8cxZgrHZIQ614je0tj82NpfLUIx
SvKP4PO24u53GmEnEoG+NZlIAHOfnvuyhdVvxTmeu/PQ1ofUy2ndkr9jnEeGVh31NP23Joiya/64
CnsLZjXcWjjkvHI/aEujps7/c5k/2/qGS6QKjFJ/KTL5bY4l3f5qA36UZ2hVphrOiQLTpKsQHybv
kOLn9Jek/BAj7hHprpcuVpAm7W7qrEgq7brZ6dGYEYsVUZij6P7rSBtcHedvXYEhN8zN8DcB3iZU
ustgPJmaA22RfM46BqMph0jJHBbYyvZxZvqW5RY4UWf8cy3ku9ZoqS1oHZgGgAVmhPAWKrAs7+ga
HV3y+tzOcSR6BJ8kq35HkQaGB1Mw2TThJdWlG8O+TdkuxaIbaHpOLdAMpW9X4ikxi8htytd41O1Q
Ca5FILcM94ZtUMCOMItYFZu4uqiOZoErE7HDwHSXZxixEzxVTF6MY2yxKNRV7p8yo+zh4PoRI+ap
csAPX7wgrqIvjS9aa52MZXx0DPFYl4DHqX6VhRm1tnFCJjzNdLEBabZjoKz0STnjZajmb9ZGML8C
k8AZFfUGGeWCuzNurunCBGNU9UusZR+4SNnI2NoYUpj3jXjWlGnsLM387itoDZ0U5/Y+WxQ6QcAa
+J6Lw6nvZeCUrH3hWnxSGKd7e360yS5RSn83svbBmO0Xw17CeqgyRg6ItE7TvE1pTEy6VCUFJJ6X
3rYe17mN1pmJaSNappN05I3EdpwUkcI4VifwW7nzMaZilxjzRdZ8q1PatEFRlB0mlPawuAqMcQRM
6icODCumDm/2mtGdY+Q2bJw4wvt0X5iGRvh3+2X3xs7Rkp1bgb7MLl9ZQyzf3ONQzraDM8Y4PfWy
4P+Cg0vmMvI0dOySySHhdwdghUDYXVjbBW5m3QqHwrF8nB0XIvb/tZ7zSUtRwSMMv2KlNpgK7N3w
Svna3z3LagswV4VoJwF4Ja7pEpxPH5ydVMUPImzQWjGncGu8OD3V8uTZ18IibNbWp4MrylOqeTNi
4bITqcdnaH1TZx3yufzZSo09l62gowUbuFdeS1KcLZ0JWqcOLCvhXZH4lQYKKwfs3C+EHmxYeO83
nYMSsHzmxaQFpttgiTB4mMv0uGmkyHron2lj7murvxpi3suh3tNUv/fJcG5caLgiN9+0zgLxb6pw
kYO/Oc77xKVEiudJa8qIwuZAxNoNzefYtc0Tc6R93CWvmFbx0rYMMwFn1qbAcry613rKj50Bw5YW
xYNVxbbvKerGOIGw2mxsNLb+0CSScnU6eaAeAuCaGRNbxqb+fXa6/RrrkaaMl4ZIhG7sfvNyvWhK
66Nqmh48rGNLbhqRPlifvVtHuEd5QLKV+jaNj2TOvALQLfdf6m+lVe/54Bwqk1qaSLf96sliZ6Yl
fuRBjTtw8hQrLnytnDA1qII/ps0EJReEYiBUQjp6wwfMRYapnBwLcAyZ6c+xkHjmC6ij7W5M0Ohb
ax61wfw7dGhLtsGDt93fCTtdvzp2GNo197NmxH/WKcZwYHJtdrKCtnTy6dTryZOw8/sWo+65utvj
RnyVBqMA7iG8La3d7K1eO8kUIsPV9VetJqXgviWahmiam5+eoajfrPNZyxp8JlZ1xsP/YdiScfZQ
7kmWmf3WRXua411XWkVIffnX5LQBj0gKRN15i/DDmce8WYpjPeiY+ONx+sgIRyc+4f5SmuwDKVbz
sDLJ8yaqC9m2h2xd+2DzGF+5OrvgDWs3uulTLp1wU96bs5ovk9vNmCGtP5Vc+7sCe+4GhoWq/+w2
9z3tJ81fe89P5fhRmDijhgEwkJSO0o4jYg2ujLaDumtBTobYr1TyPYsVO4bZfmT0zn5ZJvzN5TFd
6VE6Sll0He+ty9N/tgD47bmwJW1c0Zmv1B1XolA/DNG9LGyci+rVuWkm6Sr1ooJ6owAyhvVLatq+
SDhSKkyZxH0Or0S92njC5Ufbx3sxW8stF9Ur//2Lg0+ssdNoyjARcLR57ZZQIc+f5ShP48YgDrL9
6Jjtw//N/ro+nQux/OajOK0J4GtT/wrPEaEazZcm+R9n59HbOtJt0V9EgLnIqbJkyZLl7AnhdJmK
OfPXv8UeXQhX9sM3aaDdDQWKrDp1zt5r9zywcgFuq54jzl3gRjJROZvbqrM5yYRoKWrrvYgwP1T9
8J0VGfoLg/21dMMHo/FobwX+I9rfo9dYf4zR+lBi5zELxGuMLElSnGoNYjhO5XnEQh9273nJYEWt
OXvIknyNKYQAS+s6SeSpYiyU69G9Fo8fXq7vkxhHr56QDKO/cjT7cBRlr+vOXBfRM0E+q9aR7wmd
7MlR/lSp0FXGVDxGnEFGPP3OOFJ/dRgw++JsmdVOuP1JQUddtFDDxYDGm1RqMaz0XuloAQJHURM4
B2UuHjVFh/AfrgZpHRLD/pRt82xYnb0YDONNQdei0KVlW85vfZwsVTe+VFazqHoMX4OCfMVSaywo
HU0g+llBXC/9aXnsefNOJBtfTjrAKEF0U5X3psE5I830XRFKBlJS/wiFwPgaGOailfgX4grlOQ0D
Jj4o8n2MVyln2dBEU4nqfVbEBb1z5Q6bz1JH7oKEfdcURbqoRYdxs7aO6mDPUJS+dGWFv5czVZ3V
LzTKX9w+uBn0NFwJmx3BsJtFX5p4Z6ujHd4SGHayyHwxccFEI+JEpOJKbx0yZdxY+BUxpd7Uaod2
QzChRqpBq77uX616eGij4M7Og2Xk6tumaD/dtD2WKQnAIwbi3N5IgzrCFoW66iPGQHm0FUr2mo/a
Webmd6VrD3Rr3l2UXL1F5w3twEepeCVnGE9HBIPPjlPadx06+4SGKuOt4iT8/CaAVuCq/VbRw3jm
pEwRbYUmv18p2Lkw6pbsl43DZQuQWTagG8HiIK+NoUJVjoc8vkPpCK9jndFBAJAhZyjhYlZw75Fb
ExqkQ1SRxMQFemhPZbeq2CHqyj4WItsnkCWWDGAaTB4FmJnC5dRc18dRmjvVKp6HAAEMcgZE4fE2
HgOwMcarnnMI1WrWxzR8jiRnjyCqX2lzv+rDSKmePqrGxPwRx9bSPnIk6xptwGWVJ+ta9AzJgjvD
5fTmI+/uA2fXpuMjIqE/7ZAtKpQhte98qJnYN36zzVIamZ26bUZ8KrUKY17hvhApQRypzaaeQxKZ
iSRGipI6tyJoHgxPHno1PKt+88SIfGWE6nvapCsJ4GZZe+NnrMYbu+H0Y0UAMiwtPLpRulTr+l7k
ysrNOgAH1bcmMKMHrgCYXyZ/NDbTwKLVoRUmnkKxGRvrUQISsTox1zVl47XmDivJimd5oUbZu01b
K9HoAzL/eK0LsFiDlrag/KxHAfiqJqUZmy65QE36EegZtJIoeyuMGutQWLAMlAnt8Hz8ynr1QcER
VvMZN4wtJkmRdUyaYFjouIfVSMjbMXIe6iZ+CgMH74lfnJWGjldEGeHXxbmUqBTd/Ms2jGMMFiRG
0MCdNa7HNrtBkgxoSDCTQ/ViBrEPqyfaWjJo50URx/CYgq0bBT0PbeHv+ipjttE0j41pPdsJXayI
Er9RXWzYwo+Z88Rf1OZru2DT04vuwQ0rstYr9YUq1+AWk3P+tzlGGc7lPZqK0ucGb6BEzbyK1orA
fzyz05DCLdqVnlgGmYnQPFAQ91t3TZB8yBLpDH3Es+L5WBoNZFd+4dM7KGp6rH00J4ii2BloOXeg
f0AyRVTQCsfUZVy264b+SqYVqDQDJLsj8+6uaB6QoN4IBQFZnXhPaoCjmC661TtIaOjcxl4sF1Ty
tKITNGP2mAskLdixqh5Bf9+vBpr5ULSMLQKW+w5DWdiB9YjGdG8b+qPaITRqnOqrLXH39PlRs7oX
La0fTZxfohRzhqHHzFJfRTNsAltdS1/DDKK9KGQ26jI72lp/iFITL5T87MY42Cdd7HOzK0+N3uDy
7fDgjfdCyTdSNjpXDAEsHpXv2hTMJOqHnglbHgH6Fhwm7eTVcxF5FkHyFiPKn+XCeakSfZey2HEG
4Cc2k2czRP3n+Cy7jmY8Ii7cRyaJK2ZXMOqUfrguQe0Z2OOcNk/2vSvKpYPEFSjDYlCDQ044zdwR
rcW9VOzxsq2jDKlm54pH1elPneI+i85+c7oiXHVhu7UZYZlxvs6t6IW5IBtFkpNxk50MJ/4SPr/u
WGIwddN9o7u0HLAH1FEO4iWlgg80YEAy75C8JGs7kQ+iH/ESm8ZskMO2HrSPuvNvjZDJVZWZNQ8g
j4NOl7ktvTOiiQ0YjE2LqKTr0htCdNBR2qM6j016CBJuqBjzz9ZQt447LJJOexrL+mDbVPBmkoyI
DNwvxwVhn2HPU+2cZOHo3rXkSe8naZFLLapr32mrbbQx7Sb111Gt5Rm8O0rpcA1kGEPQ8IB7iv+b
UxWnjBdXDm/DNEQ0kkeSs8O5UIp1yBQ90TCMDzwaCBypcBoVXbyJAlef3reseOoDdEncu0rj7Dg7
L7lcq3T0AZMoGKECZxJ7iPzYY7maecwC5jEdlDgwTmCLHinmnjpD/VCV6dTWmqTsRNFTnKB+aAeW
5Ogel/ixhXp0qBqAD73kBE/7qKcrbB9MM/12rOS9MAEr6EBy+9E+U5Q7S2fIjkWHQEqxh4Vr4SVv
a+0DR+YxrCnAW6j8s6x3+e8Rg/uyu+3JoqXDgNJWWohHC+ejLzyUKJHFwT3qado5b56ZbjPO7bkS
Hq3evfV7ZyVz9cOtwzt1Uhd3ziIfp8m10JCQFfp9IuRyNJ2bEYW3wqoxpuqBDthGN/v3DlSCOkT7
NnDf7NhB+tLeZTJCUVRk9aKJuqNpQiOopsEu4wM8JeFGwTnDiPk46D6qMKs6x7SSsQ77+6L2H5Ox
0m+TeNJk9mp5CMfiVonScuUy93OwCB4Hzb6jymY/ZKVNYwZsUtU5aHkYHQbvFcNitm31op1p1AqP
RS6OvZ8wZM6b2wTXH6vG+FQHoVhoJrrZOBd/pIn2Uem/wOKtkkQ8pFnIgtd2e4e1v4qCblFp9FId
ol8ZNs69DJSCRpeXmqjoULyjv1+Xeb7w6nDpJJA7iMViYEKVHenQr6b9xtMXPsgJ11K2tYadni7I
XsbmXlivePqBnWQG7oNoXekp0QLVm+WPJ0PKjT+Et0MiDrQCV0HypeYp09H+xNNwXwbtSsuiO5cx
dGL4O832t22H12/kqMRJwthjWbrtGUMslF5HeFMkD2YnHwy6W06ovMe6y1zNNk+jP5ztGstyI53o
UIXMS5sYWzB6u8IzzrUcIaq1Sj6XGgJNp27ukphfrjVooFtad+dkNNxMUeb3pTSj1dABt5HlTWcm
6wyHOMvFcKMQCzVrK4oAr52XNl6leE5LhfmkjpDN0Xf1YHrLUUU81fTj3DdwgeAWPQeqPLeee84s
MZdQ1tIy+1aZOsxKckS6NvTXzFERZ+d3JS7oFogiS2BwkhxvZyQDP6oKKycHn0nOuQnM4NASz80E
St8PJZ9mxKVJMOWq6ouD3+Kl7h3AbbK/dS2eHbqeM4Sw68btDhnxwoFBGNbIOqfrypddamhMIcyO
5oGh+B0goZu0xh3MWSxLMGwy5aiQyBVKtNF9Vj3LMbdJLeZO4EOnESNrItIQJV5HdfFk2cSAK4aD
F9U69o6vQgp1zl7SEO3Rnfgm6yFHPTgWBjhN8hPo8ISslRoTGewszDS8UKxI5Zt36IYjVyUZxy7W
usaHtatqRSlEN4BzWVcc2QnvzEBdK2OYoZCMz5076ouKigWdBjFo+twNYRx6Jp66YF8UtDwLt0UW
hStBcx4UogmwqsMlYM/HWOXclbI6hYHIQCF2r9yRj0NQb8yuupn2+35snvOoeUhYWsqqfmo9ZpXN
MPhLlAkYayztWQHQNad/Q/5bVLkbu+BDmzbCPWSNIf1l15XMFPJ+y+yz59bC/0SBuTakS6tT/3QM
8QhM9KQqCMv0YWM5yZuRVjuWpDXH3bXTpw81d2ijte9V2C5FbD9BwnlNpy6gHoX7rppasnEHjAHO
HKOIWW7ktyi/vmBO8l4DAs6qGN4i3duGZfTiu9m3VMa3wsKgaHHfL2w1+pBTUVMn6PqV0iEtyEeO
7bgOLaNkGlHGyTL0xU0k2z2X9UlhzORpAh+PowH7mBaVEOddcWv41pOeWStcRjvfLFapri4He9wz
NMRsFq1cVL4jqK/YpIUXaOEqCceVVjoDoM+AJrUDk05fjrJ76iNM1lWzJt3t1FnWTVb3yMScsqLB
AQORZkJHLYyZXD8o6OjmZToukS7cDcLa0pp+63JUJL6/nhQbHAEZoXcfiSIP+Wjfl5bKVEgAoGvk
yTO1B9nahyG36ayrT6Iv/4x2R8je8IaifNVZ+j5vuk1AY8yzmMPmUblz0/7FwB2reWxraNhpEZVn
pfYP6KDiRY9O19OQ0CbipNHAHCT0I3rbxyH0lwrewLFRD1P/KBLlGT361u0SZpukDrkNDwOuUjBf
TnggrR2JTnHoI3GgS5jNYUt+x354zKmvqAVeObDxuBxjG3ioHy7dONrT8KfhAxe37/o/2mCeNLeE
+WCY99jfzkJLqOHSTaUXuyjq7kdMJ/MmNnvUaPFdnJfbQiBSBTFzcHwNHayNFjpiYM/H+bTG9D7N
2lskqhwyhnLbIqUGsidmlh/iBnMVbRbH8RdICHB4bvFVOsppaMW9W4MBDjSmfyVWmNGJQW4AEorL
h8YQawOCBCixlaNPy4vQtGUo6BHUPsAEIAsG9BPcBoiRm1ZSVTjmPOpcAKd4zSTwZ5gEcyMCNeiF
/tGxPHelyPSFFtkeO+fRZ0TYk8SJYhA1oE+1JkWIjhkt4zKN9PQM8nUXoEczPKw6lQ9ONHVcWOiJ
iYq4n0Z7zyiVhgWzw4+hdI5V5ZxHnTOsWePQMYKVLaEMZSQw4tDNR5SorVeictcMuB+lPBGnez96
IZVpECC9xKPRwfpj4KefTLt41ZhIgIGjOKixsOSIMsOoeCoNl2OGlqME9k++6jH5HaOX1MreksbD
HcncI2i3uWj5+qn/zo/ynlrDu5sETA71Y5h2nGpxUMCpxxFRf8Yjp2FRnfIRCVzGcD1zxLM2uuYm
UvFkDuqnLqZ4CDV0FzBCnQU8ylVW1lhbRo5Rngws+rLpPb4DjkRx8qcVhDAO05GMm8fFhm8+9W2o
rZrIxA/vZl9DgT63ioOF6Hw0785O091dqmA1k+6B6eDRMiBjjYwQ9Crfh34yFxhJtsJsb4Tnt8yu
aKS4lm0ugZpiSjce0hE9klBO2hgyWnXPZec8V2lA64UGUQ5sJKed7CqEIrue2AijO1SuzfqX4jd3
kYZUIji3hWpvfFUFF4XBJiV8eMi3FljBm65o/5gOgkyWGUiP3eQJyPuHEPW0WwdvJieOBYCA4SaL
Q2+m0gqG7Iq0lyUoVrxlr8KajgNKhyEByVgUEs2P3yxywx5nfWkot4OQH74qXsLEaRbW6H4kKArx
m9/aVb40BA4b2uiuwo3tQB70SrrUwdIMBH2FjG1DfWtDY+3A4NIDq1xKB2BZ5Lk39IGWVaa+AIba
WoCHs5QEQxJAzLZ1CBpptl0Fj9HC1j0M1ACKp29rYkCNXi6aAfBoYFpLsFb0owTCgPqt7jMcs4rk
jzlMFQ5/vtoM86YPdppJra7qBPG21rfmY+RGZB7Qqq27cvoMm0TVcNVkd7amHOKEfVZAcLKbEymp
8ybI4FBF6EClfc5gQdXwmiZAd1EzJEnzGsxnua3onQcl8BHdWWiRt+de3YY1iVshDZCZqSpsJjQJ
7UF9UzFhzh19CGaKX4UL1QtuRojacHAo2fpob+ZROvdo/BgZzfWmdMDq2k/JkK4L4T7DVvxuBmXV
h/VdlrQPWm3s8EI9ATx7jzROcTGKrTi2WEcKXHkuew8yj1uv8SpUciUCceMoAPjKzGzmhTM8lkgW
Km/SfLVHz+gpEvzJWQ0KQ9bJtmvzTY6tH10I0zG/eg2c5F6CEUmkcWNjOJvlWBwUdbiBw3CfN7k9
D2PzTgRy7TnjNoz1BwRPE3JKfJAT8hb41Mh9iu63qtnJUn1tdP0y9zHrlASV6bnBsTV8zyW48spp
T12iQbyQPO5FfKo1pvRaob/1UXFHmts37dVqznFsE5UGLWCGv6EbPpelPKMe2RJ9unTom6Zjzq6k
GIAUsv6c6dGDY2rLprJr2tb1rVJbZ9fAJO1gttTLltxbP3i0suCWcpWub+k8Z3SOF9hjUVD2D1qI
hJzepGvkBfI9erMDpbTWybk/iaucrD4kTfFstRx0UybbOot4Ir713kXvb7pHR3FWtV18jNLgvIQc
uxUrsxq3HbM8OQyrILN3nVEsAt2dczZduvmQze0x5jSkD+9axR6OBGAZTeYglyhlFsz8jWxogme7
/AC3NuCMi/W5bxUqDfcrU9rPtLdfaoRg88qqVjBm/5gi3VVOvNT9PMO+0H/lQYeNHqM2M8s9Sq8b
KcwbNQ6+0Svt8zQ6iQo8YF5bMyyaG7w95PIIgmTwM+6GJln4qYaH1Jt8nQvOZk+qwQEqSPG6ReLD
L9rXzg+WaYVEPUiWTOk2EH/LBv4y8Z2pFBO62sKHGW4ROrPyj5shd8/DxNFC24lAm5O7HJHql33/
5ntM+erRPHkDjwp1/SfHezjMOGiTMFzlqYPEekhnSiVPynQoVtxJL5PJBfaA5ziLjxrmiZlfc1z0
9ZJSwPH/CBCDSBZ1svHge4zyzqM6Nhzn3uqIKLLUL1xrs9rI9wl9yJQVSUcVYtEDCvJojqKJcl3p
FFwZOdhobOxus3bb4RAG4RoAhJipoX3yFU5Q9liwnXH3K6O1QW5/10XJSzL4eOTxz88r21rlg7cL
YzVa8C90YZscKj0rvJdOUgsLkljYpGu2xpj1vNfZ/An9zJTNwHqeQ73zvXJnec2yU6IlIa7b0cMR
bdCV7jP7vfH8m3hs2hV5jTemgtxGg+vF4f+pL0HTxUAgJBHS6OGSG63w3qPCDWcVyjW/NU993bOt
mWg5A/Wx6ZvX1NdXqJKRZwqERBryDCy/71SN9UrxAn6XfGNXZrjS4vJN6eJFZ0C9x4G5YJCMkJRJ
bGW3y2rIX4awgd9taw9ZTT3dGH+i1PiG3XLPCByYpaMVdDJw/ceCuSmkkU1i6yCQuwc9isA7Wc95
WOJYSFjOYYLs3LFHzuEEchVFyGwZpULzjyFXeS7wDOMwivzB81SEMbqNa5fh2Yyu2zYN/AfpuFvd
EOch4SmUWXyStX/fNz3hL1hSRaI8+GJkjhZToTJyiPx7vcWEGgYjk73+E0yVwqkxLebMtNEOBPkq
rvS3yVDduPY02e2Wppd/ogEmnACObVG5zxWckV5tJnByt5FYPSBfMsOiCqbdgv4kU4+jW75WEt2V
p6pvScJBoe5pFEvtlOfuJvdqOiW29l26NmPLgUsRUc3hC/soTfMZVjsY4cqz5rZTvjCVpv9r4WWr
kviJ5oTNAtPfywK7IDE7+GCK5D5GRsKUCgkux3GVKcQyzBiyCSfEixrl7UIDtbhyudctv8BDU4yr
gRnFwmHPnldNYOyGOnxAZ/EUmNWedghna3s40c25pQjwccoWtxXSZ4Q91nscQXssW0jgnrqvKvfT
pLG3SQq4Jqre02Gm54/wv+epK+E1ym4RtGysmW2+R35BvyzED68MSJDHACiN6yLjpcuqGRq1NkI9
ISQMMvvZbWsAJrb6woq/cNPqM6kGe6nmdKAjpgiATM4Yw8hO1zhooX6dQJPBF5BfpD8KkodS6fZ1
bzqfrWW/BjZzfrvHNVOWCrg9jTJzpEItXlLVv6VWZLbfmXexpDjuvOg+qdz/JCYvjk7ysPCHzYSh
ibzudbARaDJ5IOwDem9brAA4P3VN8ZgW1k0HR19X+/dKHdFeULchFPysLT5Nrpj7JEkwl1Xnug0/
WhPNDsTNGngQBympN+jKafUHQbyTWkLBVAe7sp1UT1gP2Jw5sKs0taLTMMSfJQ7wn8OGrkRaORfZ
cU6BTbJDarqxeS6sP5j+ZxUbujc+/fz611J6LlKTojpSG2N6mtsWv37XPhXY4n9+6Ws5Sc5FGByu
fBnTnQHBs+Q5XcqVf0D2tGOmukFf/kvsk/bvLDjduYi1LZLQ6TyLzGPdZwMwwhsnJf4i0mci0JaB
dEkwaJdN4ywH5/XnL3Ylnsu5CFBq8hE67xjiOAq/SLDt8k0ZyV8yxv6dFa6LKUvrrwSgQFbtWHPf
rREzrC1K7yhCIqCvJCEkEFsQ4v/yRtr0C/8j/EdchChxcDMGleDatf3o346LalZ9u7fVq/I4rNSF
utHqxf90tcRF3nUQDCY0HVAeBXu6MAn/YA/xfsnp0648H+IyMQkFWAFlSVk7byhAsVmQQ7maWrOa
XFBYoa+w1vYqX8M2Fb9duWu/0UVsUlwaNQMq8l/qFeaHNap13A1LetRzDn/Jy7jDmeSuWeGmwO2H
n6+iduVBFdPf/7ox6sBtSr9zgk36Qv/EW+crABVz8WiWy36uzbOFAoXhl0Xn2ntdLApGl7PJ+71H
W+ZoB+9Asn7+Etcu3MWC0LCNemXChfNy2FzeSXVOFpT/UnmuIEPodz+/y7VPf7EgOK0fq1VPzrVl
2TsNDu0Iq/7nl772BS6ffKiEMBgyJH62c8rK7DWlNexbp96vX0vnBXnaL7/AtbXTvlgHMOWHFnpz
bx0/dcspY06Zh5SUe2wrxIAhJvv5CxlXVk/7YhXA7cp27zfwZccMrWYQfFhB/+GlQ75yCkuft2Py
Xod5hxiH5lCWUAAaVWQhO+sX9PaRg9kRhNbWZpRaQ4aGZLeMzSjGqsw0X8ruxYTywVxZXbZSe5/Y
vHcgU6faHday0aE0RZcH3Jqema398jPpV1Zo6+IWyGpK80glPD5NOJllUb1n+hNB4SHKHX/UzOyN
hyzzT6YrOCxyuNfbAmMEYLk8u9eLet162oayaaFm9Dy87DyM0RNYwW8/ZZUxK+Rgedp+mx2iHQCg
+59/jOm3/ceKbF+slKbam5hmWcsqRQVYIxbs9EvFfjHo+g7SZHRSLF2Ecz+/29Vb7GLpTGz6NFVN
xil6Q3uH+XSXHZBnzPEOdMf/RzL0tGr862tdLJcQCKQ2Fqxc3mOzJK51g2YSGh9cmbkzY2aIBXj9
P36li0Wyj6OSjHOMhpyWnTXBk2tnEe/LJ3VRzv2F99uVu/aNpr//tRaXCTinfuBtwieQGXIWzMOl
Mq9ntTOngJ2Hq9/e6cpSZl8smJ7sGSxFUxAo4QmzvmcJcH99Sq7eABdPCWICETNO8zeQJchrWWG4
I6ZjiaJumSwwbotfNulr3+Ji1bS0WJEtfeWNsDZesamSl59/bl2/8srWxSo5MJ+ZADPkTqXG3QRG
FL3DhDgo6FP47QFywCYj76U3SL6BSxeOcl0U3sYTwPsr3NTgZW5Rwaf046BodgUd+JDBWLNOsngV
6826jYeFF5coxwj4CYO1oXr9fkhMdGFp9N6gASbLaK1Izp/qGJ4AW6ezspGfresxFE3I2oFziAjd
OWgdbozQHJb+WN5GRrnuxLAoSuj+I9OmmaGgr+4IGdGc4nmsmncB11rX+psmxZoWosRn8DrOozhe
K4rYW057juMQL468Uc30junKSvGn3u6kPi7p4JfVi4KuMHdMUN3iRTOg27oRZ8Sga6HVxf2dozC0
Lfz6Lk+a174wGEH4HrhKwXUZSnootW5C0Y9PccaZrY0MMI01FgtgdojliKyf49qEOi4wMdIMvy+d
5mSi6dVV40Hp8wNBQUs84csgb2B1qO6b6aKgNTOQtYP8/K+9hErJ1/25gh46UrMHTqUrdbIumMOe
MRmkspIPbES4aUpd/QxbOHC6a+G48cd0YekxnT/zs00q9DQ1FPsyCBeDOSJ6MzUiGhHhYC45trUO
0b3Hq1obR5x7N+gCbzry4opCHDug8S0MWyNOl3lSYsILb2Ttvlp2+6rU3rM2NO9Vq0A3iGg6y7im
Gg/VY+W2d2k1vpWxOIR+sTHK9oZdbV+NyaOHSL6uI54fpyKG22EA2yTZi1WL28bEbgedFDdSegKk
idIy/hZ58acdEZPgGtQJ2UAz+BbbRG6hA/n0S6xmtYaLfYCWVJc+9srAf4mjKMYbwRwlS/p8MfbN
shq7iSTYvFqWEy2CTF2ZyfjoyvALlB/jdnpQYXQncZNinjwnhfPYKcWWbpAHdLHGk0OuSKcKem9j
4wDgj/ABhAqNBfRO8whu7l4JlGOi0NjoAKzvsL+/RA5ZUISuRGhBRpS+vqmsdCs5a5r/Ehl9DIOQ
f84GYtVWVo/qjuPgZObLXrOi3gRBthOSiGN0GgT+BK270ePsfyxirYvKRg9oAaLzDDYqWQ/8aMoh
QFHwS4VxrcC42KrrIBspaYgA9mztaJv1IQOgEjnhbxvZlR3GutibY9ut45EQkQ10jrP6ZC57gtSZ
qJyMJZj7pVj8vIJeOwRaF3uzkbhkkRVFsCnNJbvMytv6+1rMtHW3wJ9zpyyM15/f6dpKPf39ry1T
a9Te6UK+kE78R9Hu0Zcs/7dXvthd1CLUSxsizEZtzmX2nPVf/9Prmhd7i4ZKUWZFG2w0XUeW6s7p
XP3SGblyMcyLWxNip0TPXfPS7byX35Je9M+f+cptaV7clr6t0/XqMvwrvXYky+8uiax9lo2/3JbX
Xv7irszZXcPCbQJEYNEhL7VtrrQb3cl/ObhdO8ybF3djboe2YdY4gCXa1K25DO+UuWQkgPQNZN5T
ve42xlZ/AxH5S2Vy9R0vbstRj4qgdJKIKG8bN8vMOnprex6tlHm60e5qa0Ui6NpMZtnmf/uBLipH
v2HjqKzA30yjbUMy/mrXThAsfn71axWdeVEvpgJOfU9DZMM5ZxXexEt7W73YM9AXa38x/vIoT7/2
P+p586JslGiV8RPCrWxrd6GkGFk7rGX20YTt8fP3uHafXTzSlar1uRgJGclTf96jni+CRxl//Pzi
0/P7j49vXDzXiuNJ1zS9cEOg3AGv7CoNDCgwwvzyBzRIvnTf4BziAOjOP7+hNl2Yf73jxePu6rTk
K40zNiddBR1qsNf76KmK/UeEcE9jD5xLAca7KoHg9IhycVv89tbTg/+vt75YEKShmFQvtY9MHESm
TPTtkGg3kNdem1SBXJqXkK/Q3UnTfhmbUlt2ZrSJEKfw3AnKywK/co4t1OtOdaX9svxp0xf/16e6
WEfSONWUNKh8blP/DG72ZUo6rz+wqK7CU7trFpxJt5Inz/jtOb9yRxkXK4uscwC6yajQThEv435F
Gbxw5+Kgzas9xdFcWfy2pVrXLvnFkmIVUdKlKuATzZKvVRa/Zr2c51WOe71+QbF6b2TGwhmMbRMa
92UIC0yrVoxfH2ODqSvQyxffSkmJKhzcHNrdYOYUnzFoo9ZxVhZQA+wbYByIlvoeS3fNCZ70GiOM
ZlVlOAhRGLQnqb1tjPrTatSHJpAPU7hnEgaUhw5kVK3CGYeYGprLWGJR7hL1zdCjDWsHYInYNRH+
m++50kPACfeBmXxMc5nGM29qLdgrRIV0sOhFXr0apiowNit7zWkPaH9/WSSvLWP6xQoD/9yWKdEw
G0gl24RNoJ2lTySTz/C8L/Rfno0ry5h+schkYNY5c0l/4+ZYb59jZ4IgU4a6T7889ld2ee1iockz
2xjsvIo2zmO74ty3Ceb4qZfE3OIAXoB9+7VNcOXu/u85+6u4imFIl0gLaXdZ9Y0CgLsQhDJRl//y
Ta4tYBe7lgkUteOUHWzQtGffQAF5PtUymrdWyUScId98KIAVJtWqYlZvQjyzy+F/fXR1FpG/vpyA
+TP0TDk3QUYPxCiaUwH904jtkwd6w4+cO2HhOc86hsrfgdUu3d5fD6NLIK/8cvXglznTlV/TuLgn
vRRBomFRwCZVd1tU4bOo3F+u75Wf77/e7F/fMJKMXSUwyQ0TmbWBBmIwIphc5uznn8++8tH1ixsx
wUQNHaWPN1VZDkTLFbvQcTYh/Q8AsEeiSZ4LH29fY8Cx1ZUb5rmfQeNPyRAVIHOpEPfg6ecp/1eS
wt2r5tnyKlDFdnogYaVeEnl1q9MPWZmNfSxNxDlMtkOgC+NjiAmFScJd6CVfngHcPGypEgyXae8I
QcEKotWoeCvy+VIUO+QYAbR3NZlDszZGZGeBv/JM3F1BFLxVXQWDa6CX4TZ36pScy1y7Gq1HSym3
qe88hJWzDxF3Zbn32tb1s7BGY9Gb1XPG3FozXDIe8b5IA+RYqIaffef+spRc29C0i23Wy/smHSyH
sm49LKf6MV7TSus6TIZIygljoK0KpmaVHswGRdhO/jZcu/LT/lfX/nXrJL6tKE4j/E1HjMCQvhoI
Bn6+a67NVbXpbv3rpW0islqDrHm+E8k+q2TdrPqlNa/X1S/L/LXPPv397zeAwJS1FmfowCLHrIL3
+NsQ9b/r/o8C47/j7l8vTQghIB2fs9twh7ShXZjz5oAM9dbbDqd+hxLKXU+NZ/u2ff3lal1ZIv/b
yv5+xyGMUi3tgg1szaU5lwtvW+9Q76/81W9nh/+u/L++1cUSlDJ2CKumVdbdvF/8H2fnsdw4FqTr
J0IEvNmSIAkaeVOl2iBKZeC9x9PfD5q7UGMEYqI2HdGKboA4Jk+ezN/I2wgeKViRDfAaZUNRxp46
jsJ9WK9065bmZ3ZAxojKix1UeUeUqEXJf+toJZQuLS15lhCnARripSJ6GOC1u74wFej04KENHCow
Q62g1bvVeAjRTZR9c2U9LwRZebZFC9fQwcHBdlH8syggSQjjbxCElZR26emzjLZTYF2jbhE6roer
KfAiFdKplTa768tritRfzPxHn+vT6kpblKbkUqPvKAXKMYB9hyqi3wFaVFHpEfwb1yCTA/IaguyK
7esvXZj/j6L7p5eKae/Lo0iCFIraGyL1Fz1Zq8195N1ffdAso4hNdYgNK2E2EhzlsVoazfFZN/tb
BDQxAxyguQzfxhrgVq8i4etzjtgZQqx6ET+YvXhHrP05JvlbGMc3XWSc0748iHKwb2GPCPiCRnLp
qJqLViRSEfCpKI0irXpOJZOSKwcU9CdcqXEJjDyEehXEy2RZPHgD0ijXB2/hiiPPshaUI9y+Ag7k
BPrwi2wfkYT62SqpZMMmtkewfkoqHK6/a2GixNn5LpQYigE+9xy9j3YDUKnM+PNvT55tVC8WcFXK
SfzUAlaTUO0lKVxZXQsDJM72IxJNuJK6beCURXo2/W4b+tASkHurlUue/4ENeP0Tli4T4mxrphZZ
eG9MHe5X8wCU3rG2ykF48La0BPfhSnRZ+popLnzaKynOIKDkeImQKlujfJ6g73V50CE45q6LV91K
i3ipYCVOa+DTi7yoTN1MCYgEKbmTYXlPRSzl2NME5t5v/RLXRmSwdbPa4RxzUMXwR6i2F1VCv7XC
OFQdgIh3BU5ehvi0MsDTefDFXhZne1lPSsXrc+IE1NRLKo7nwkv3uJ/d6wTvVMmfA6O49OCX0IO4
uf7OaZF89crZ7kJ1O+vyykJv18WQMNewujK2qEXjbEAWJP++/palfTU7bz2jG5IgY4n6fXFsfVhS
vlEXKwFicV3OjteiElUDuz3h0H7XT7geOsqjcNPZsk2Z87y2LpVpEv73SEnWLDbUlklRS0dVuUNJ
BYC3ha25Wkxh9q6Skzsdy8cdOmKPruo/wwmI7a6V7bTKLlD9RTsoqvsCIyp6bThqI8nqPWBn5U4E
xPACr/tNdXFtTvyR9qSHymIhNscGR4gN8iZYcqPEvm1q3QlR+j01Soq4qqncZF0qwNZCweT6NC2k
E5I1i1IDTcca4StWA16aO1A/PB1t17Ae3W2RAbFOBfMJ4XgPZnveUOIonOtv/nqBSNYshmmGWUtD
pwbOgMlKlbwlq/2fpSfPglam9bqVT1piiol+mVUpmJo0LaBT+Sdwum8Gcnt4gXPJGJ3QgEHDuQeE
F+2MaGK2wddeOVoWYGeSNQtsWJC0pZKRNrX4Ym3yN+WM2B++XVvt1N6qjnwW7tcqZ9O3fbVUp7H4
HNrwmGyNUmc0tWQbpU8mUg++8d0r//VbZoEqsYYGdYYpUNnpRdyOF2mTbYOD8GPcKtvIxoTGvr4u
FjJ13Av++ykKrtGApyi74iHW0qdFqzRVT7oO4jkI7mv8YvMYO3TBKECqgATv9OTVELC5UXwInh5q
HpL2uPJbpnd+NayzKKYJdRqqmuY7OaqOwxaPuF12UG7Rf01/Qut3mpXNsDR9s3hGYx1OisroZpPp
iiFDPDQ3XvJWVN9WvmQhlpmzWKY1WY81HG+IL9J+tMs7f5+AuoFr/0Y1zV6DqyycsZI5iydWimcm
KrmB4/XWsXVxmqSWlkB7Q1JBGX/Q2j+2gr6Xh3xrNJj46gQbN/bSzeDDcxyVEvpoeoFgkK9EuIVo
YM7iDPqBqpxg/uAEo3KBbfeITdDKUp328Rerw5wFGi1EICjwScQN2d+5bbuvcthtgrmSfS398ln4
aHwxR96IqlkgPSNvOcTiypAsNFWkOTAeAEWp5zEpQLeV9pId7rlFqnZjq6DLMcS4vuQW1rQ5ixiQ
t3Buk1kJrgx72+2VWzdHclZysa3r4/t/e8m0cT/FvVEyejnIpmUN/d/VTO5xaDZj/dPmL9ffMK2T
ryZ5FgKkVmwEGKqho4nSO/IXp6gQJmR5cC9YJlRJrRtXltPSgM2CgFkLUqRq03LKYZmI71qFleiw
HwtrJQFe+JQ5Pr7sEGNRiipyUDPA2QpIZ27HHXMTmoc6HddW19JrZiEggheqWmnOus2T72YOjQWJ
vKNWhkcTHU3o6FutEA+a9NNs/X1rWbu2exGAewkt3nn4EJQ6d3IxuL0+fwujOofQw/avVPybKC9C
xUOtfm+ZaIH638W1/thCFJij6JVE8DKjJNOl+0lV/xhJrwB/VwZz6eGzGGB1+FK5BqAEiLcbt0G8
NJBR//17fWwWIswcF1/lamKNikQbR/Z/IoODQ0S/8sM/cAdf7Bt9tm90Kc07A6K/0yfaYTCNFxe2
F7oY5t5MQ/8IIG9nJNBYEelKZHgaFWqE1SgiCWSCC9aUV2FyjHCH4Gk0oEqr2ksThW8dlpGQ1/0t
9Iu3LhrwvA7PAmStBoJHhY0w0lEWDjBdsktG7YIV78+y9G+KAaEtlBcES4WX6aLBNKjDBgslpGIh
WYeaj5SSlSCWEdy1ZfQo5+qLOFRP14dZUpYGehYLgZmpagOfx6m1tLC1oaYj6dH68RSKGoUS2nqr
nMYxuG3DoeKSqZzjwnjK2hF/hvIAxfuoKp61zctimAwH+b9V/T0Xxn1i4Oc4RADrUBiMVaTxfFNC
8cz9rUaSthnIW8Ies9VQMn/GnWxtPBMCrBXGe1NVfoiWO2wSsXACyLRVqLxarv+QpjkpVmDtW834
WWfFfd4xEWEIoddHrqVp0t/g3p903brIOAuD9LkTMl/FAsHA7KQJ32vBfOhMNDYtDe1XtLDKjSim
j6OcOLGLBUo2HGBMXzILhYOBye4U6a2JVYTLsFDy2+pPnWgwYsXsV4PxnauON1WCz5akogyQNtQg
BB84JirgG3yo1a2AgHrgh99Mr/vFfR7qYN5/F/BtsyXT6Lfwlx979DQQS8HtEE7qJOAFQ9uoaqh8
aAlnhgqI3TWRxbJePM/8UdQukv7IaTXj974qMZnQv9HxvfMqeOZ13O7kWnyXAveYtSKuymzOqjUe
TTXeGR66aoY3/k7RVmrE2vZ8cR/GeLp3zfBUWcpzECQvWctb0TPNt1oo7A0Drm9k3aZyku2tQkFa
XvcviJqchaT+GVfhKa1KrDTChmolOpW0oaqVE3phVc55EkbXhFZldVwaLAxIEh04DUTNlYd/JFhf
BYDZMcDVDq8gQWXNW9KTiU/uQSi7u1zHblwIi0PuI0tAhdSWs/C9wi4V0TUAK279TfYQdQwwMELd
+ZeMZbAWI2cgilBIy8a3VTNtthhonDu9c7cuJkEGZsOKIv1ymxjV90LG3G7AeI8OO8R4C98zs+3s
wWdofUuys8y/RKKB27w+THpyBx2Xuy7sz3IdavgHRn91N9EAV4oRBaFu57Um/tpdYQ+G8Gq4A/IJ
VnAf6iUXE25Eh15wOzscES3O+rNaoqCjJI9D5f0W6vi+DI1t1vxMscGr+v479mwINYTeTSXHd20r
2YOnvCu6gRxMN+51IUI0SRhxdinfNS34nUbIZQVS+e5PSNAw0tAG4YFm7N24iRoc+li7Sy3rlxeU
f8ISzXVxAOuQNMKjWclrgfzr/GeOWOpqNQwkjy6Zh3h7/6jqh+tBcSFLUGfZTi1brhxaUeT0RXen
D6kTogBm+qKjGsW9Ykiv11+zsMbniKUmwkxDU3XPSdENqNNXuV1Z3x9QhC/WtyH/N/XMOtUFnESL
pwCBbh5EbS/uoh2dst2Qbyo7fzX+jn+BK8BJvuf2f/BXBm7hi4zZwWqKYlNHQkMDqGAFVOnJH+v9
ymAtJUuzSZHwroio8QdOLwJ2UQU3Aj5mIC1clK9Y9Yjb3s+ehr66TyKU/hX/oYGALVcC3vOB+F4X
+qMepW/iWJ8HbDob3C41C+i2m0QIQfS9XSnpTZCotybiTlkS4Pgy5iX06dije15BpTFEaVPUzUGO
22d4XNiRAZfDXUp7KSv9JjGsgyDj39ugZowCJwBfPOy3So+MKinno6CmL4ix24HB5hxN498uGXNu
kYwzkopKk+dEvKe32j8NjHPfTG2Mhh+uj/zCwOvT3z/dY4wKDcyoZplK6YOuvzTuX0/9qWHNfv3x
X/fAJH2WRiYuniyWSo89QJcEF/DgpRD+uuYNhtJ+/hQ1a3e+D5TRF5viA0bx6TtEUy8tFwS74xcF
oLTCn0TJUNkc4uwGKYFdhZEoFLcj+OyDno5YhOfiY15xFquJ/7sry7NlsCKw54x2nWIKJ12jSh1z
ZUcf9r7HkPH6gEjTbvnqhyr/HXB0i8xOaVWqTKB8pZ78D/FyQF6l9SgPyT5MfTRapXex0n8CjTiW
yhqYeyHuzWlJCVC61kSs0UG9Cit2coSxe8lM6dbr0hf0xtbgzB/N2a++cLaXNTXz1DyHx1cNySms
yt+NYsmbIm/4RxtealEe0fzF1wtT6WwrtOb3OA2yQz8O+sEYsmOaK5dBro+tNT5konS0kg5L8XjS
Y0LQxOuMY1aVv0St/YZOHjLLPYGvHfZ1qNrX52jh7jMnKCGV3UZSQvkUZRw5+4GfWdocrz96IYbO
+Q2pMA6SmvbTdvOQARd3XrXGblh69DTvn3YA8httirO35zRks6P+FmgrNcKlJTvnNUBNwcO6z4RD
abc2pPNtf/bgtCJccxBWDoCFODGnNKiqiLRQlAuHEKnjqNsF+Q8fRdPIusMVsmt+J/glX5+BKQv8
YnVq0/B9GiYV3UI3CzHSHjvDO3oh5q3oHTcbtwhvXd2DS5eWT1Hi766/TlrYdtpsv8eulg5Dl4aO
eFJ8GF5Odqtuq+149m3/nZqylR6sv9A2qIWu9Y8WYro2SxCCArZaq4H3M3H7tNB9z6KNrDoubjvX
P2ppqc0yAReRu7Bqwc1I0ON894wu9MrsLG29WewY9ADhKcUH19oM+JxIiAMUd7Ik2dd/+FKVeM4P
wZM2pJ1AqatGINyOii1w5gO+z1usTndoG/evuOHu/w0sJc0pI8aELrGQa3BKLgPYsqJ1tYawXBio
OWmkaNHNF5sWHSlv+N4Goa0E/j236pVcb2EJqbO0oNcHVUcVlXO77F8079Kpl4BSpIw438pMLKyh
OW0E8UCalRaVCfVQolSUbQJndNAivTEexr/VsT3kL+HKxyy9avr7py1vIozA5ZW6YGeZ8PMe2+R1
5SOmTfxFMFFnm1utuEG1OcPU79uLrm/qJ2/XbpSDdvK2wwQWXm1OLYQRdbane8sVGyvn9O5M/RL1
4l7LAMm5mYzIY1/cKQPOk7JWb+O4vsG0HbsUvcRpxROfFV/eCwOWHTBiGxXr+lZ6uf75C4tEmV20
Rz+KcQlK8Lr1BARkTWljRDgUQcFHeqzfXn/JwuQp04B8mjwM7F0jDTTyJS0/tJOilFWQ1P/bw2fL
XMVBAlNTRlUp5YMRIho9Csb79Wcvjc60cz/98BTQlxWhm+IU2MC5Hs7dcbFDcH4nYA55/RVLTfSP
st+nd4x1m2MZTyHIu01ukx2WAXv9O4jV7b9x2aUPhMKnF/RBg7s31l+OGP72zfOqqMjSrM6WMz+c
KqkSAiamBR42f9VoJb9eiItzxHdXFWNYcL47MlytGsX4IMclJ1g7+ZYePzufrCKJA/S6Q8cXL4IC
/3mXDY8rk7kQTOaIb/SNDa3PXN/R9OOwHXYgvnfCrh6O+kbamk60X4uHS53uOZQzqzCIU3O+Ir3g
cHqon/3tJIQTn8PXxlbAWJWrsXdhwOYIzslxC7uzKHAaPgh75hp/NGSDV4ZsIW2UZ/sXK5MBNf+C
pwfqeyk0z9CVnz0Jb0SxeJMN88bVqgyLHPQRXIVaKsLxORYDnqxOes93cShhJjoVaDrZH6kHCN5f
bINWGkBLnz79/dPeAdKSoM1V4sEujFvX/5OWePJgA7fy7UvLZXaqBZHVCEnJ4yc5/s2Ekcuddku5
Y4cw2mmdp7KAeZLk2SGXh5Wq16THNG27HeLfrJXe8Q7ZMbODp9UDbtr5Xxylc+ylRjEyxEWOvPyO
q6kDqxnA5UZ+qnf63j9hOLoybAuRZ05TUhHvH4uR9+CzayMcvWXc3tFeUJ9A5xysI94M7ZqkzdIK
mEWLHuc5s0simJ159EqSdklT/1RX5UoOtfD4OVcJpX1NCHI+pfV7R3PjTaPC6vrH4tOcn4QIZq+B
JvYdT5K3RpBuyxHLCf9lKL5dn4qFzftxY/q0P5Qw93vQhWBP1OGsS9K+AMXWDeh2Dtk+kTKcK7uz
MgQrJ8NCBvVxJfj0utgvPWh3FF4y5XnAclrFUK3VkLBFwbn11pbXwjKeEzCyESNnbUpXJvYYJ/LO
fR4P5Q71ZxSg9LVVvLCIP4Bfn77FknRceKbNUkXfRnRDTWOtib60pmabvQoCWGmFRckxoq+sP2NH
hW2s/nZ9ypfuX3PGxRBaiiJqw3T/6m3UgtHePrlUrnFD2EtbbRvv4ocAIc/dyvsWguRHSePTQA1G
rsquyfviS34sf09l8mhb+oRJqhkHTBOU++tvWhq32VbXMBoMKgUCaY1vjtXnF4WukdytsDoW1u4c
LO6T0eDGRayvlGIXj8YxhkWiFw2toZtEXDtSFr5BnOXzAUW3opGN0NFl/6avJXts3UcjqVZgRQsJ
8Rw8HliGhVU3SysdnlScukGcjsZ93P5jV3GOGY+0qFOlKowc072F+rhtxX8jVUjiNGCfVlGABV8o
SzxZTOuLVXBuoH98fd0s5WJzbHgEHFUZpzBLb1j7HjiS49q0vXFC3Qin9FajLoSzz8oqXdp/c9h3
KyEzb5nU47XSR6DXNWk0m9COqf4Kbf2X4rTqANXZIceMsWmCDbuU/Yi8EvWl+Hub9g/DiG2uYNkr
X78QyMQpjH4aWb3vcM6MkSXokDg+oBm/wbnAbvFr2o2n8FXdy067Rl5Yui2Js7IVfeGwt1CTdYTk
TunRNg3Fvdk/oAd3rutfooGyPzar0VqxaWk7zUJC1Dd5M06rxjOAVauOiXWhbqxspq8HTpxDxCWu
rth2CFMbwaO9rCm7oBRfrs/K1yVSrAD/OylKJg5ZpmdcRHLE6qPnVMJ9HLWZ3rMDGEsIae2vv+jr
ERLnUOzap82sGxxjbgkBZhSs1yYv5J2aGSsZ0tIoze4HiP3IXV7wJW7yNyq7Tdoer//yhaRYnEOs
g8RH7QKinaP/6GEq4mm4Q0292+PydufZzUo6sfT7p79/2h5yGPb9IMG2jCW5Riy7K7GGiP8t9IjW
7KyX2rDo6hZG36Qovk9KCJCIOtr9wPEIyNju/8Q7YVWAb+lbZlu963OhaGrmQvRlrvyoSqkrH/LB
/v/fdwfRmm1s0OGJooUQ+Wq720l2vJf/SrQpsoP8MqnKVnZzcb8nb+VDvhWOwko+ufQ9s+3dajoG
wylSVb2k3mR5ccDwwF5ZXQs7cA6aBoeZDIEy0iaSw3NUIlht+naaZW8uoRe160NCSha4I7z5MbtR
fddFFx/DwFwoQWtU93oobuFRj7vSQu0+orp6/YctbNg5yDrDzAfRz2kOTXEjB8HWrXLMAVdJ7yzr
L+ZxDpkuB8Wn4z4FHr3bWiRTVZLJNlKU8kayMAy5/hEL+lm0hv+7q8og9WOga/9zBRztSQjStbEO
2zDO+/TgrwSfpcGa/v5p80a+N+AgygJRisLOrEtdBrt4rX6+oA8gzqHUuRCblS8jtzGELj6XonV0
ExfzOVPBgdAXYBgj24a8SAJ/R+qDfZR1e6EGW1GYxiYNw78KTow7WcXV2gDOhsQ+DpBptu9EqI9m
z39cSmdDDx8Co8YtfLxLZNG3OymlZznmf4xa1rZqjwh75GUvame8DHF8VsKMNpbi7lofuFLs5ufA
AMohJQjjxVKPeUbgXrIUR6cyDok0CBCVefkzD7kZjbV1cI3hoU2ByklS9ojRzDchieudAgSLQ6H7
3eY6jsKm+xzX8Y9ap3TYNrFx9AaA/qx0bnFhhbKjBNrpkrQSROuc1tf1VbOw3eeockv3erUc4sDJ
RKzIgA00a3fGpSfPAmMmS3Xa9iLX+FC5K6XhGfuIlfvWAixCNGeREaNwNygSOPVNeguisGtflHjb
oSfxKtOExDbS7uqDqeMmeOSfrnHUDuNO3qw3LpYi2SxKSiNLRxloFep1eHC97kYXNLuOjbMpyMdi
iFGZ10VlZY6+viaJc5y55nm+2pkjzNfyZzje58IW/9VdbXmbSnm5vgwWNvVcgB1Xm6wUhIFXuNl9
pgpvQuXtm2QtZ1zotaPc+N+gIQ2xLJcG4zUV20Zb30qOzqTo+/pmjfOzFP/mwPG8L0HvihJh9qml
1CY5vg1T7TQRqqapX+sdLA3VLP5RvamHgqDhQLf7pvbBsXbVey1aawwtPX7aTp/Ca16KYZOkqs+N
+8yJGAWXXlnJS5fW0SwxCnVT9PDEg32lPiZ9CcsZnQ4h3uOHqBorW3M6bL446+YoPkXo0tHQuPfh
eYem87kHz+bhn+oph+srdekFs60f5KYmJyiJQhLqbsCWn6RQ2WiKcY4tbSVPWXrFbHNbguaJuj/1
cNGHrFHkNbO7HPIIpi7Xv2EpzZ4jhU05FP1WSiCc25NGCwHrOD7GsMdk3A5Wi8ILEXiup14OYgze
nDaCZiU3QmY+l8ka4Gfhfi/OMXxG7Wpozme0AUvkH1BIVGxvZzzW0jbaov+RbcpxE57cxzXwx8K2
mAP6InyblQCfYWdsvsOxOQz+G87xKxO+9PDZllZ7DXlblYcPuErBnYcvB7AlTVYevzQP098/bekk
xd2y1ukKTpp3MAHOQqDtrq+kpV8+29JCMAyqGdMp1aOTqj71w50rvv/bo2fnt5QM2BMBKnVcC6+U
VtjkA4w2ePvXH299HSjmfJaqC2K9Kmi/RNJbmd4MXrzFHAfu2aZC/TBNd1r4+/qblsZotp1lBQEE
zaTK6Arhgy9ELdxIKiJhma18ykK8mAPrAjHxZY+bjaOKqZ3KjzGd8UTyN4b27foXLO22Ob4ubHts
ePE9A1WS3QaD3fWUk2oHj4NtcyxPRmSXtMbWmlYL6/VDTfDTenW1slS9qomdUv/jK29j51z/jKXn
TuP36bmlnBNUDbTXJeslxPBIIZO//uQF8Lg4B9rBhxIwppV49NNUglcBQMHvQBB/h5S8PRWVGaz0
drwJ9jpW6GuvnbbZF6fdHHWXKmU2wliNHBrbW3FXbepoy51rkxzTXd1vPPsfK/7iHG+HD+TQSUhJ
OWB9+TzcUkHa4eS7J4Xytul2Lc5+dLC/+qTZtu8RCqwDK6YofMDl557D6dRh4fwU4dr5rjlYTwGD
2UKgeVb3mA3C6dhaJ+Ul2bujjYVY8CQ8X5/ThWxFmx30sNTCXDL8CIQMlBO0+lHyiJXK1mP8t9y1
W8pHI/ar751Fh8ZKO0HuWDmYBVfjtkGHfk8hAvcJ3LHrHXnYob5pXyV/626aZ3xh8eKldL023gvB
aY7cGzvFCiwZOkvcR9sk7PFXwqVOXzkeFnbcHKknCvKoQwMjbqQ4hAdw+VtvJQ9bevQ0bZ828yDK
Wld2dFX6SrhLm8lWc1gpfC3E0zlKL6Hug1Uu8afSq1MHjK6oq51vBb8zT/l7fXEtvWKajs+/vnKz
XEmbCKhnCv+oeyRPLbXKDrpmf/0NSzFbnQbu8ysKvcv9CvVE+WHcW6VtHibrHANvzh2ryN0UCCG7
W+/9+usWjtM5ZC9FwNUKiqm7mWHMkXna+2jhDW6E5q2lYYoe19gE96ksbSYfj5X4t7R4Z7FCba0g
x9EgciKh2tbdK76SlbYmnLe0wGb7P1UUC7MOZWJXD88WvsipL60ssKX8W51t+jLzzGqIophoKm99
zNI3/r7GnUvZ4bm6KsT0IYn2RWyZk6UMXyuTyJwScFM/e6KHUq7VGnbWDH9dWfmJop2jxniv5lLz
c5CGJ5ACPwuJW7chYvBgCfhn1Eb+jdvCSyZI6VQe3atec/DC7pCMCQ7EmXErlOVRb5qfQaGsaTws
LKZ5+8pPytjKQPo5cZWeR1ySBQ36kqLjzyw0wrGPhc5G9ezgNVa1Eqm+BJQbljUv6USNFKpxUyeO
edPs4Coe9KO3Cw6tY6b/35zHPwX1JrwRV3BMX/bNpjfOFgFMbcPSIFWCachuc0QlvWNxTE//Ftt5
wbxu01PGjAtXSgGyqBBx9U0m0tMK/lzf8Uv1jjlOVTOh93imFRFgvEdoc4ep3iHcJEfq44hIr9U7
FkLlHKnKDaAyx8GNnK7/oco3wLM2Sov/xuv1z1hKOJTpvZ/iZFQhE9SkYDExY7MLyT/ETXVozRgl
jTJ660p45UZ+646WtB3F/kdujd+iFu9SpOt/BlJebUxpvFdViO6h7lDJP0dWuqcW+yLxN1NChHfQ
SjQqFXy+UPWHl45jGX6ka3qIC0FQmf7+6fcPVqE1bo2TbqeewDFsUhxwwzWo1dIpMofCWn3bW0nG
WSiiZbyN36T9VOEM7dLxb1thN6EaUZuxr8/F4pKaXSf7YizaKBFA9tNxamuMMgGvoxer8++IoP8f
zD4WorsyOzqCwhhd/No4r342xfZ/TOVaBNCR9vq/fdNCLJsjZ8tUR7G5G7HRPgZOdRMckqOyw/Zn
JQ36Mm7BFZ0LJsf6MPR9NwCdRWV4N+z6Y3oXPLi2RrNgG96CkNrgj/zNOvb3K5M0DdEXp8ocUJvK
JuIVYxlMZA+uAtGunTLyfosu3I31tqYntrCs52BaOh1WabU61dRB3fqBvmu175jlPK18xEJU+YgG
n3YNOu91NeLS4GhI4hr7BB/OH3K3KZ3S2wx7+UJfnoVdq7ZrrR360yL+atxmgaaqiSm+TEGjYpow
AT9jWYkCemNTEKU7tqYKsyDATB7834DgxqqKyzpym+LJPYHpl3GbxcDXO0kQQZrv3r20i2wBjCZW
5qvkqIX9NBdINaK8ryDWB05gjRe/k88i5PZ/nKtpQD/NVYL5u6FLAEwUaUN9ZqAXnd9Fh65BD2OT
visHGnU2xD/tTXm+/sqlxTeLDmWsIVowogFjWDTD6icFkz41XSlDLPRu5lDZSvbd1sIhzWmqAtpF
Fh4jz7+JUm2bp/49OgpTA3AtPCxt1lmSIat9m6PWziFdohYbWwoqgIG8o1lhV3H3q9KL82iFu1pG
yyIXf5mq/DeERrsydfJHfeCLRT8H0+aJUdSBhCygVHc4KFnuPeJL+zgXsQgznizRFzdtAacg97Jv
qa4iY6I74zBiklZXe7UTMsji2X3oa/m2TBEXwYDyRO16E6T1d1UXzG2Vbq0bK1RsvfNva1U8CEqw
R4H4VWwBJKZIHW5AxykXr7Kqg6DvNPdNwjhOkcArBTv8cjfD2FYbD9M7wVOfwwoMqyDyVHXM8YZT
csMemyS3dXd4IyThFWL8SJNqK9ERLQbdHvU22Kh1ENuirtGJFsW3oUD9KMklEVxS8xvLcTx+u6MA
RXocuq2RJxjxBsaJc/Uu6KTsWLrjqRf18xiVb1Gc+5tUhqTQUCzSxR+drl+0UX4QvXw85SLXRexo
u01lweQtMscs6x8Sdnllpm/zhGLMYPnkedJdKsWnZIxfyOu/aVqr7JJueA7MbOeaVKb0NpePWl7j
beK1OtoaNS3u4KdlFT9y2EdHQzp5idBeygDyjqm4zTYb1BcM2FokbTT5N4KMMG7Q4Lh0uN/t0WQ6
J3IZ7lM9f+sH0+mqZK+0iVO6Zrczm/yuCc1dKuSvqZTceaJWOK0uo6KQ51xByehMU71ICfIucZQc
/AStgUE86Wr73rcJwL3Sn+SGtL9KmrS/FFeCa6B1xbnzEupdeu/u6ypFx0WEoisPnmtDPi+3RuXZ
+mAgcEx3XPf5VqPOn/BRP1oy8bBqm29FWb9okmHsAEM4vhlUtjt6l34UgLLmxnPR5fum0+4UQQg2
hWE9SSbCyGgrk5sgceD2IJTUEIJDXJzDMfrr5y56JL1gx1Z7kAf1rEII2XdAKHeZ4TqZX774bmVu
1MEHOFC9B2V1CGLzIUCapGzjY2eV/cYNcG5u1fcYSKeS4dzct/XGjfxsA9LtDl2kFzn1FGRPkmcz
7wJk9X1YcZFpK41yUq3xh9AUD3LVnEO1uFimezd118lTf2i6uwNzdslr+UVJytdcHXeqMKKS1AjK
SS6t700r3xaeuHe74Eh7aO832c5v6UmgywZEKkh2qgnoTou0DqVZ6SiLOB4YUdNQEIv2jVh0m3z0
TqIQ3teunGAkjxJKWTDRKL48BEGArhPGL6XbPfStOm7MJFIPY6EWm2CQLrns/qqLtrutu/RYGPnv
si8MiiPCY4WjhlLoz5rl0ldtomZFfP2rMD9dkKYI/elgCZqq7nAHS51CO5fmqc1fe3l//QT58oo/
PXtWnwLz60Krk1M6zsbG/Du8+FCBomP/6r57q6fuV1nM9JJZSgGBRERkeXoJMmLj8CpVya4yTzJy
6Nc/Q0WZ44u0ZXrHLJ2IfRa0pnH6tYV50bnfiBlWnFwlb8Wsv0gDUonK+KDHytEaU0Qg1VPgxraK
SlfsRt9dIxmIWCVIHQuj0CqHYekeC9U6SK20i73qXu5IVXX1zh9Ry9F6fxMP5b0+RkTNPnv38/xu
zBDEF02qERnOlqwZb2MEJOqliFWRD/EbD+beNw+VgleTBUJB82jti1ilQRl4HhTlVsqbpwHO9jav
h6eezi0hFnnHzr+py/bOk3MMKNNbWc+HDf6lyabUqSpbsmcrVXXb9M3JCksnccNzHRm/tB6whyJ7
D8HY3xWeey8ha8AOaPYWhhuSUoibyMd0Nw2kG9XU7rWcNCXsB1xV48GRMjyXB69+FNEzOpfqeLCa
cY+ZzLfAyxzZyn9UrX6jp6rt6VllF30N70gubSEmZslq+C02fMkuIjnatLJ+pG1oR0axT7o6Qf0+
/p34AVzr0DTQrsOXWq3rP0ll/igF7a0boEh2RXETtP6PrCqe6sjkkhuehC5vDkPaIdWCXpQGpyv0
lF0VsKcDfbQR79S2nlQ9WoF+iszU2wimLyNONH4X3WjYW26IwWlnTWdEuWtzgCGaJ9iVW9KH+n8c
XdlypLoS/CJFgAABr2y9d3sf2y+El2MWsUtCSF9/s+/jOGY83SylqsysTM8/aspo2hj53eNrpZEM
7ldZfI1Sv0+jc9qi6Nb0gUDYMpJSJh33qWl9gxkZWuqAMpaamBSycz7hBAxYvPP2OH2K2ndh1CNh
wu7T7VEE/Hed/RsMdE5y7D+qnk5wd0ZC9dawKqu7+rRhcxcykGKa4z6b2hD+6l7zrHldJ3SbH2Qt
Xj0G4+bRDx6Wqf3sWH2a4BW2MeukYpYPa6TbRPvI59z6/sWvIvxdxl8abM5evMGsrzXtfhbD3+kK
SmJc/aT15jEPRvuydajkZBFD7lLxtMCj/m5380wb97lZ2K6K6N8swxc1xqemCl/VglOiXNC8l1p9
jiuKfxMLpBrU4QlpVdAeBHuOJzCCi/hIu900QvvVzhSiTF/u+Da8InYcrr5DBys1uEetjoXNf//F
CfkjLPyo4/J7XGwAQbh/YEHgvcII67og85Wt/auA8jPpQ/goaM7SoVRPBNxZCkLkCEHV1UoJ4XWJ
lPKxZqmFd3/mA9hI6whRwOuyfHM8yQXg+LPCLnOORjqVLjZ2OqTSDvLDEugxAlF+TDNIVnT2ieVB
MZEYueqDc50lUr3XZTrW8KlL2pL8taAjPJ8esAvCALIEp7vvLd6H8oQogzPhzUPJ4DOrWQAFnuDP
VVySjGNlumPKT3UjxlRN3ZQiRlZfKrfMGzcgSR/PL3KqClc6O08jncZpjmXpOakk5gUvxyUksM0g
293v3wtTl9cPIo5+h9W7mmjbe0P15fKSQYFeXXQ/vc4xPZmlRy6XCD8hQNktFQh8N4gepirGE7MB
5JVVffOn/p+wLC8Dm9czfeJl+NS29IaVYLQsHXLnZ3ad6T0ydzWf8DTZ6al8mdT8PN2zIfx5hHUx
NyLpKkyQ9T2DfgJFsXjlx7YEGdikg2JNriOIqLXW+V0ZRJC53DYbh1XPoJFkO6ex2P51Vubwhrpv
Uat/deeeSAdXcj0tkMzoOvjZgsYpaNvfcO58G90EmZX6pLr12qzBB+kWYAtwLoAnmy+qFBZff02o
DypUMAitsR6KaQMKx0AnYen/bXZC+PCcuVLB0Q/tcLnoK5NDf0a4Xgnmycl0zK+swo6lgWkUkXgu
FnxkCIRQRToGv891PzH9wmKaw47tk/D5e6QUQjd6NZ19WWiU2qk8hQprm1X9PMVjWtV0b1yOItCu
3yNy4XSE1B68+qlDdebMY2aJV6a2RUG3PKUxy+q4fkOVz5uu/VVzkM94TgAQOsU9rwI+RjuAf5mL
ICMBw+rFbQvDf5Hfl24tK7N61pnbtymtyXkdhsdo9X/M3c4RrrPY+/JSRdgrCykyuavtDIe0Yoma
n3nu8kr6T20YfzvD2whlKKfBtVtVGqj1EJqygCttqu/qDQJXehS1ySVwOuyGOHFCnruzhemr9ZJl
gvMrMenSB2mv/edFeOqG/J8d9gFyr/0PFiZzUk56ShGp+6MD50G3wJsH59xs95LUmdQS9YgBJhsZ
SYVoUAGDMeHdUCA3IUUUc5O01kkMA9DbhffSG+ZTrbKqmRL4B0FNXe4ch6jMCWUBw7GnmbBdzNXR
kOan9HRWytJJNuYex3IrrFs/RB6ixWPcZMK9F/BFhShp2qno2ffY0c73/Uuy5Loajy7BgWKx15LQ
0LEIdfBZvkjEZw01PKVk2KQ6wguNc98TXrirvAAImK16WAXgUbBIIMK6iLeRB4iesxHToYm6bJm2
n3iOs6jZsJRxtZFI/O2/MFCPpbhA+ltIEvwTSP1ZApw0bvUpfVEQRh6c2bv6NH6gRH9i+njpZ7iI
Q6IVTDoTEccoBB+f2uwVQqJDrF8shDaZ6OUrkWtqQ7sfqm7nDXB1EGF9sWx5k/A9tF7ro32YP0Vb
P3aGwG/bnwskNp9NSPHPp38Nihbq+ZwTTz2uJT30w4RvBGGwdOL7EHrmPl60Phh+lcv/G5U415Rg
TpsSbv2zr/v3BdkFZbxdLDTn+NL6MPrtbunELppoocf1x3XIJXQwfKswhlunuUkM7WEPw1f0Ozs5
BfvGkyc7ON/eUuM6eux58oKvZg2htqV1yn1qslD1b7Qk8Msb5Y9by5s/T08h5iC+NiINNoGAQdEg
7IS0+ajiqzOTYm6bT7KxY9SKv7FjGlC/+xHUuNGSxohmKxM37HbcOPBqrCCFvg8p2wIVLJqqsTcP
Q8CLuPPfa8R3rsK8IIwb1kOSJGtHHhu6ZpI2GNWwau2IfTAMQ1aq+iwcONDWLozo4gHTD1E/hC8n
p94KmFjkxoLRnFZ1ggVmudf1Gn1gTuNBso3wBcbgDhHM3D8QEKAJjEJ3WzxcNxyDU8ifm9FA7jHr
vdDeOWAx0OV+eYAicYdUiDnvqdizeEBkW4CZfvWwEsy2udx1oevDgWtzsaXg1i/jsPaYtvmphetp
tg5sOeuAfZalBCgCqrVa/eNCNM2m2AnuvWY17AdEJdTL8m/Ueie97c+X1bex/pCTzh33jvE0UhO0
yDaqHkTr70JQs/USnmvFXtoRLiuMmzdZglbogFJpUma6YWs29fziszF8XS0hJ9NP6g8/npJ75eOq
RyQlev05ROwiogHbRb8QuMR1ZrsIg5QuKfbWqn3Hp2xyZR6Z4bT2YXUctFsjkl4GOTb5U1qaZ7VW
n1iR7zH5Nv/8sqQFPgZKzHh3gHUViuE2ZFtc/4fl4yiLSyxNEIeppPE528uu31I8kHsSaQyPaMMp
L3DQvnHPjNhTRRfbhecS0TqDdWBo7BZT02M6sTRfTXv0vHtmS/zD2ui49OzAEesMP2PvcSDOlbUB
3Grv3tDgKM+M0/tVhf2NGhA81b43lZ/hob4g0fVn9twc6X7IspWXwXP/yb671EYVdQggC8hEm0b+
8oygogIlf1+uqkVmfYgFOn8+riT+ikUr837y3G+x4JbTWi25N7hwEBWXynQvoyp/TVjDTAidYyer
PHJHjFf0SdRBzo23Ex09DmP/X+lRi88sgCusNrPxtnNCex2kfUIAMD4u+xx9cV3iwcOo4W8ItUBy
z2aHE3wGc7g+ptum9u6C08Yd1n1VWpgITN23XuND5IlbQ0yuN1gGu8ZOeSnmK+/hbszo3KdCDS/U
91O/97/JhKuPrYijU27bnjl6LrxO6/v1QNhqgKSqcnxd68bJvY1OBSo19uQUDJanaHgxjrMWXI+p
7dsX4jSPDcbrpIzgqGo7YRPVV6rQCxSfSPxIcV9z36nA0tnyZiv9vlTNzYOfb642/VKu4bBD/Thb
+AJ/SO4/wDq6Ow2NMlm9sSWp5HQ3mR7tnkqLuaapoYSOpmMcsMz0PFfQOiSQoKT9iGkLK0FuoQfX
S1drHqW/XXgYrtji8Vq+Q5XHAQljIb6hB490grhIEKQCTcFYMezJD3DRBqKTawcSEE8/VEMUPSCM
+HX4/wwXfXYLad6c1g75HJIjNItFRcQumAnCFJn9Rav2okXIiwX5ObzqnzWiV+oBwKYbDYdt43+c
zzezorWB/6aK4ktVAydjE67cZEF5wAjTRz6TqThOjjLDVT8NnjxAK7cD5giXX/dhRE5j5fR96pd9
jhfgeTL1CZWY3pYN5T8IMVYi/nSMcVVCOGUwmAk27bGGM3dMmrR3kTcjo5rkoCbGpKzLN+RDwbiN
T0ehKLQJTbwV5ai/V9vkXtylCLv8AbIGZxOLaTJS2D0DdDxN47nywoKS5rmGKzWxdNfjPy5HF6eh
f0ZU7s4r/X1dwb8Jc8u/clJfKGrNQTh18IjRtb5QiMuOrtbsSbR95nRgEdzISNiXQqLnI3WzNyxx
VhUh1QCW1wBM5QIl1qb9vB3LG8TZe+PH54kFfy4Ighrv36SwNca3grTRD8KJHxv4e2Mf/w8RZ3EO
q/qi6fpHq8fHZiPVRcsA9sDjeLUN5jvdx5FNjVC3MqpAaMw8wsTqxxlu66+rez+jvtk3wPgyv6On
uOujnVqZt1MND/fbVmMjzduebWsuExLPABg+kUbc3aukt18kdueiujn0rpPDICN8QeofptJ4U3mk
MS5FVh6kYV++tQLRLMCFVdvlfVTfGhOdeKuwvCitSJpu2HH4VMzleLCV3MGd/Lb53Y9e1JvV+mD8
5reDKNRwTPuVhxWkCT3J5F/vPjFmGfJq8X69vjkEojr5ys+4aQlAHHl3JTQnEmzfTug84kF/l2H5
3PIQdhV31IO7Y87BhnhzOOZ6XQ8TcGsOdBrJP6ihAttOw4RYmWnqS8ye8EsnLk6qll4A8y41jNXj
h4hbAM3Dcy8GkeCDfXQB3lm1JQM3Hyysr/4o9uDpsXgVzx0McuFvU0VZ06N8xIEp0y0k8G2X0OIL
+22RDZD0YCBADRTEXQrMMA88LBM7DYd6a644z/aEeW+VVz2XG8X4x35nxsOUz/I9lMONhf0lDN1i
8E3GUW7SwMWmEIw6FI4CoC/d4+KRa4/U52wL+oOz1AUG6v8QZpf7iPAFnJqWU7UrRfU4xD7JVDR+
rvAEdWqyI657CsLu1Mztv5jML1uVrMR5J035FHhONqOTAQmZjn5jsRhsCuU279hFh2pYPhjTIvIc
TucDD/tk3oJdW5ndGNQ5VkOzaGV/jfTwHqNuOLNzUWH0Lvq5Le5+dgMTaFh8uZ+JHROfLdibDjEC
2japlnrCbIcc26Vz4QyoOpF2c4RJQLTwHo0QwBZ7/J/j4XK72wKeR+G+uYGLFCJBPpHknZVdf22J
Cc5rFN7TRqJlTxl8gbE8xq8bzJOPm9+uSaxlhPAJ9QWT8A54h5/PI0kc5J2jGLBs5JDZcY1wXWzR
5UgtKOaeHJZ1KdB87yZaXy3D7DjV3RvZZnPqRXCK1+prtfISYZchaSegenPczVgMx/XTRJ/gN3o2
yJPjxE6AAtwtd6wDh6yZhkndRR5Ac3+AmX8AySzwJIxG7pcHRmsnF1NESE/Yg9o6uR6sxSJyCOfh
iKkG1vvtEfPYqx1CnKCt+1QhrwntHLJ26uEzckgM+IIUA48zzPw3tZVXFybnqZXzkNKVWdiK83ce
IdxVGn8vHCJB+EYXbAfuWuHYR9/GDyBzhgMjWEIXDRD6dfZOCoXqPLX2T/Oxx0kIXg6XGZOZCwqi
W+vz3HVf5Ti+Sx3fQu1lYQjZCzoWbvpnVtGPrW5fVYxL7NsB1gdjOecxw72A/QxqrtypDlDoso2v
uLPH0R+6XA04ReUYtoWnRpht89IcxObOYMZitOOcNylb5Zg4erXpMInHeBSXta6O+HD/tG/UHeNF
VnNFPuIOMWpRiaMmcJdfCdIOJE4cFrpzj80mTlzxz830+6qvsvk+pEmkGWH2xriCubd0cUoIB/Y4
2AUGypNvjvpRTnRxp+qgdHy2fnuGIq7L1n6ekDcAMVgXsgyK1hTep8d+BkjdWrxwYh0dMH4WUN90
bZDjMPPlrfVQ8PAJ7zO0Ara0nKXC0UlM5Cck1JcBMDkdDU3qsbu6zvpOu7pAZX/Avldi4hLLcH0e
R8/dAOgnrG0uK8iCw/Uimt+Yu/mwtCfkTu8agWciBsOgZGoVJuHxbXNjwKjO1UH7PuApWeY57Tx1
EPE7bR48B0EbNYxbGjDBFeimpTqswQ+tQtDQmV//6+KX2uvThnQ55uhdLA4Mq4Ab99II4aKEwnQf
hYzxp43hd8NriEaiGADLVn2UNgHc+4H3NjIuPGAldMiCOS7GEkghDLGXCIh3hdBRVPm2zXiAhX8H
SRiNYpky4Y6yK4O/px5zUnUXRQC9cvGLlJMUI2CHHR//t25nlBjYshP/awuBpofrTx+XKcye7fiK
Zu4Lya2ZRiFiQiR0chykOPjfq1dCqLW9gYVIuu42Bs0XojH3BPE5xpuzpUOZCLbnLdiuvmEHwNMf
VW1GCMTcHfHxyeiEdVqPJuOCIO8AO2CmQUzbFr0EjdkbtX01HILJhuzdimUNphrN3aRdl/cxpinw
XXDUAObY9lXrEjDnZ9w0B0+qi+vTr62NX31xZsOT9i4AyQqxRf9qZ8DjGnZnhes8zyNN52V8jnST
UknfcGQ+qJ7tLHe+Z9O/eiuwzi74b0Dzh0qkP0OQw+NkkVOiLi1pAL2MGebDG22CR+asePigaQNT
gV25qcl6abMKMFyLSjn0bj7Rd0SWJ4ErYQ/fpx0DW0bJkxpJxsTwJKZuN2xfpIeMUXi4clhO/FYC
LzAeQxSJvMdKSjO03ysDrgnticTB5uPN8N4QvAE3WlHgnMFpD8Af1bqfFrQQvX/oQmhwqHmxGpoB
Fu8l3vBRhNmENSACTYYk7y7ubKwRi4K8XwlqYg7VZSQk6zHkN2o+uMiRl6BzgJLifn0LbOkO81s9
ennX9H8lDDKA36f3QAQPzDt6l1OMKWVlB63XAmoIhzhPshoe/QpnBWLd8RrzKTp1yDE3Jj4M8KgH
5Bvd80geJxAQ02JSzyOHxokewOMni9QJKScnnbbuF2/6idfiOLt/WDLPVRft6xZe+Rt9G+E/325h
1sGxOZN2HJNew6vGbW7LCht+JT+xaLUhX1K+S999rEDDJx7lj5MEURaNe2Ytgw+yGXIxQ1yBaKaE
lm4xzu7XhuAM5CTfhK6ehgXFuQ52IiQXY02Tzh4gZNT3A5U/Q7v8ziF4Ipo1kwZNRXVqmhKNLJwr
OiBV2DcxGCHQ6uPpibr/WqIhdSwhvvmmLtJi6E1VGyRUZ9N8DtF/zfYelhHQbJXM/nVsET2u68ex
f63cDjfM4FXDJbduEvnIg8E14h7bG6uwX89zEX94WGJqBnGJcdZjVQtfaDvqIbiW9U9IsV4TOicF
wS6gjtbiKPHr26T/eTTntnxxtrCQbMfYhEIPoxXH71Mtnip99kz50vbdjykrWDlPaMHlmYgB+axE
fZfOlMBqNes4HPLEq/Xxevk/6BBTH4hxVC4PRIX4jM4u0u/RgiRZ9U0dllZILhQbLD7KMRWLf+wG
QFxSXPVAErSqAIEqDeT2XVkfXZyH39am0qc4PiBNiZ9K9lC2YPjvCqc2yKXubxgsyPToQ5CqfSQk
uDaNF4wwJvXdyyAwLtVDThGlNCrQ+LLw4mMk4QcQsf82rIHNSAPYOAIB0bIInxY4kBHWFOzK3qTd
AqZhvobIDsCE20ddDuFEIbHTr5ryOnjm6GHn3wk+Ajv/63CQh0gKRaBYWgb7jZYY3x+9yj1N1bzn
jBx4AKe06qqlg9f9y7YvFJ5LHeOZS7AHH/JT7ZKM1j3icQZcJ5gpVEuKY/cZBaaYI39XMlqsQFij
0ZzjKsasheZUguGY69MIwdcKiTowmENo5a6X97A23DuDWWXLAQ9kLJKXvn8PcSOg1moNtB4q416P
svdgq+BhaHEPQ5Ey+2+teEL6v6HGnDrVyH5wspU/aqAjIPmSbbkHVXyEtsfh/7R1f7Q/Wvc1qodC
un46K6wgjYd+Dq4KviHTCJIs/oOLLjQKjxUam2GC8VnwHKBgh/eRwcZ47OOdJtXJKidV7btv+6wb
ZQGDmBySdvhWfAPV3+lFXvDjfFVhSjSw6IleTIPsq8pDu2TAWG0DUqQAzLB3H1IUkBlgJEAS2Mz1
qvNM0Sp55csWRjsDSNLDMgnS7RKKjnoIb6Z+c/0/jj8wRAIvzH0PXYh31uEgAS/HgHfYGud8YFmL
5QBwWbgTYHgSmAjtsPSXL/1azHAUmFSYzSgy7fRJZ0R4DW8u6uscrsclquBC+tbh8I83FAUPzox9
oha8lxwIwxz/J7dyv9L1A3A89poCnNZ3f4zpRLfo0xf6xRPkCeuRGOkgpgbf1CbNjPphx8/YYEgc
GniJeDh9cbrVwI27CnRjNaB4IXlM8a9ebHPCG443aHQT7k93+OtYgaxAJFRho+0EBwBU3rVg6ImA
ZiUxyCCvXfedgcc3yIctig/YWCkgJiLp7PQfZd1B22pKLx9X4OBV9D1HmEiqd7uMX01VF2OlRBY5
277hzqtqoUjskBsUsj3ih1TQZbXwj5MJc78mD7D7+4D7RwJ8tqgWe+p6saOjuNLQ/Ot7USxQ1cwq
TsAy4zHqwKoG7a6y0RejfRYGCPKNcTghPC6jigEkX27jAOVNtT5DrvaNAdjZ1TOMvjDa8bi7BlzM
eGtkk2O77JeO3QuH5+PiR7lqAWlhaZ1VzgWgYLFI+HroOFcYretRHXx4t0eieYEc76GJ/OvSDt/h
XP/qOH5mnvpoq35379LaeUQBpDsJ+wk7RLldkTcJfVfSyfkJo8hDFIWPrYDrAZ4m0VRrES0whWyA
hAoz3nCoPFM0CsPEEwcxNJZ6RYQ/h5Ihz+0x9sdXBZVcO2DrwwXm2uBEXv0dc9cT4342ugGOLP95
mMO31dfFNCHJIpj2DF292bxMdSNPN+oduvtjiAw8uDGlEJ2lATRfFYE3S39/1sbAIADn3RF/Qf07
QPsROQGGWJ1CzDezKO+BC2g4NSedgHJgcFLWY90l+Fqc6TqRQRZYtA0SHd9BI/0uHfWlY1BW4/Lh
hwTb6BEmHxbU83HrSzDAXoCzyb9AFgcXtgaN04paF6iloNgsTySDi6KDLwIJzHrryIJdQOq+cQfC
ORV7d6ZQMeChixDPblhC3YB36ciG4BNiE3VzOjzQzgBgFsfTDIkKFHLImBIjOQU+5IsmGGBoBIPZ
wIy54JBOIO5Ip9X9Aa9V/Bu7FIRGj7xoBfIaxAwLirmsv6E/OCoMw4gQgINrtRXb5iznFbrGmLpF
GfVN6gdGY7VrxAaq64HybpeHZYZCjzXPHpnw0ENsjQ4X6PZUNSpbUW53ZewB2YLlcwYiKY1hJplx
2otbQGP/fV3NHlfzdZXo/Cj4sA3bunnvdykWpyHqKdGfgMyfU1vTg5lGtncC9QpyK0jENu2WqIN2
w3VTXA7koHoGsXz+aRIeNnMXC2AQhzq4ZXaxJvzzABeh1GQBVh+1UB+ba4vNaXc+xwqmD0ZvcE+R
j2shwmIb/RPh4dnlzqGySJpeKP2Z3e3dGID9Cymile4cHpVonOYDWXBsCzBvM2KqPIH+YGmQ+zdS
g3ttYCkMXURUhqBWZgxVTVatAJFC1/2epujWrfyFhwuaUI0lq6pgLQXrFeTuFuJoBAoeh+WTXA0B
0iuR4kIPI8MehgLc1k5gFzoLpAaDqIYZYTDvJsJHiDAc76opcEjqQX4kwgjIp0N3IbAWjH39nwhw
cLelJ5LZKcOi6RkiNcA8ltP8yqpo11MTgievHtYwbHPR06urwZbM676WdYtjl++nzqbbrB/rGeJK
CU4StGuGgyRtIueI3K5XWvmPcI75XEsZvgYM2XGGh7sJQtqNsSADHrWhLUZlgpbyGs6shvtuU2ZL
C9dJOc0lVDHAgdHLrbISKeIUUu30T3BmyO2mcQHoPyyPBwCxgZHQEirQFVLuBFIhiEJbrA63fvAR
VbZoCQP5o6791sgMriEpk2qHdTkLnrcEe9rRRzOiC2OB+cBNbJJ17MJfhAGfqJHQIQDjr+A9OIi8
7HE+CH/6D3NEJpU+ONBZmng8VIM9IBXwyiCqrU1UX9jKinv8+jZ635bSaztvO3z7rJvdt2jsL1VU
K5RA4zy0q+ZZGCnQX27tw4BMnILOP1ZB/d669W1m5SdHMyU355X20AkLNPqV99tIe8EriI6pMdDW
YW+6RxZr38skMhr59GBMndY8sSk6e9VyZZCuMHSSCkD4Iu/H1qguw7I+QKN6CxyBTn/L+00mWyhO
c8CObOkTpNYA6A4yQvuLGy6ZndWe191JLdMlauheDsvRXfzM1iBTSCSfuR1fhCAArMtPR9soiTZM
ErFp/w1aHehG3qc+eGg1noXBj/chvmeJQAl/8/7ZuNyVdvjH3aqY7R9o+qKdvN3kTbsI4gOUrIMb
wEnB6DNtTapjeNyWK0ZDZnaLsz7bBpbv63Jql/aDOvqioPWBRU+NcWHAwkeN3mi0CETyitk4T2vl
PHZIjxoq+QLdnp9Qst0kRokQ7BevyH9hDX2wqmRSa3MtkX/bcSxQGL9NbFj+Gxzz0oeYj2LpnaPZ
fR5b8M4cGU0hgaWKw/yLDslz0/pxOhON9l80+3iSyGHRL1D5XSuXnxxVHlzXOYh5edRKHmtIlBBi
pf9TnAPU6SOFGY+/mDqU5wWgb1qj+skyuuMm6sPpyQTt3/iHfTl48llyNCJ6WlrvT7fQwYOffYNS
YRd6/HMqWZSyeTi7rpeXtby48OHKvVX8Uu2/xKhBOPUsBx/LX8ZJgRhEvNYhxmqbHlgBAzaYGgX9
URt4nFmiP9CEpy5lKCQSNgd9d5JLcDH9DGHGCB0LafVbgzQpvkan0s5PDcAyR51dZkDogI1S804M
b/H6Ac7e9ZCMGV1YjfalKk9riB3/hadwI8PbWx40MkL5FB5CEiH41BzrFlmD4QJ5DcL5pobgB1gP
0FVOe5pqNBhmsukMDIO41/vxy3tMAuLiWB+hrOCnoP3YoECiyr5KqrAFMZ5pFD05PjsudQwpzZJG
LaD+Fs+mjwdMBriBIeaCMgLp3PfD07SxHbRZ4KSXfPbb01aRdwP4jnRosiZ2cmJ5gdj6xXX0I0Ms
J3yl5e+sm/eNlc8YJxAoYgXs3yTPxKAgqGKouSMEAQuMx5FGfPU1uih7J3RLqFRoXd+cET5xtJY4
Gx3+CggUwwJWFTNKq5vhOCcc780fxE/UB+cZQMYK7jMVta6yYPKeRtiFpAyz9lTj3PW28wZqCchr
lDQK7Aaw1puSazZSUPVoU1MWlnkVTAVsrC+kRLB7Ayx3ovq1ccwewatj6nrTe78uj2XVFixaj7G3
fHWM/SgyBjt1b2siUCaTBWnT+BuKfeA9VOUAYfik0YpAiZCunb058HdJKJCAk53ka8zIVYQA7+hy
2UqQWp03vw8uQ+fWiGMQrXsW0Gtk2U95p9KmwGnTOtweKmXXdNaQN5aEIm97vbdhfgQA3TOZK2h1
9MvwO678F29zbwKpsPDJc4XCEEp2ngRwsIQgkYZm16IjdjB/rLa6E8/6C8h8AwI0Rpaie3GbFbD8
7GzNseIbSyLZNbsJvf8+DNwbuN4vz06AA2on85sO28Pg1+teQhsNmRaveeE0r+MikAC8FUtrHmNx
V80s5n+cncdy49jSrZ8IEfDYmJIAvQzlWxOEpFLBe7eBp78fzqh/hsyNnlZ0kyJM7syVy1h3JEFt
ZTg/GmoJsTGaeejlExuhY1Xx5E7uaZhs4GcG0lQN7wfRHhSHwG/4+Bk4Cmm4InzPF3/cYlhcvAJ/
NiT335YvEdz7MKZDMDKmVdnFXgrSi6EV76Bho4Tk8IpV9Dczoa1pLj4nqR5q2Jf0xy5UP77R6E91
rNFDN6UDvNU9A9r7RqTBHG4zQAZcCJXuuRJZuwpcpBpKUd9qmcnwFLhb1ewIPHUKX1Xzja1WFS5g
lBJDepORMCqmypMSsp8DccFilHyyBCub/KOto5t0Bm51Qvuu1NxtZDsPYVtt6XjgLfZXStNtSZKM
vSmrmNt52DJ92DVTft0q46PWaze4bp/dQbsZ7ZhTQz5a9bQzIvd2YnxjK3idBSCIwqk81Sj8xgqv
M63xVIaHFu1xbRF63KB/gK6qtRDsEOMoWr8leWoNXPGSpcTazulyWvlEExykom7Gzri1F0/o0N4E
Sb6v+u5kIbm3MMVioITOy0v+ngXRwTT7uxYjyXYUDT4G4gZA76gPMMpFio1c2PKum/WwyQPyl/Xm
GhFI4TmV8wel/FVTcQpXaZ2yyZ8+Zzvb5xE5xOCWj2ONeZgV2S+GpOyCOztBEqzVBVx0RX9rRobq
905rMVVCUyoL9SVbjnjq2Tmq2uu0MRIYzj1UF9wwQRvZUaRDScK1ZFjIi/m5rJK9xfpFLZHfTUW5
HSeLF7hXDmbbXZtmiZaDFZdebZUw/4gN5SVu+P8Xir0dA7yn1GMl2E+uQyspJ57oQfpx7d6UxEoZ
vEnrWm81GFjqiVRpcjpjFCamXgAItH9i1kdp3F5lSf6eOGyo1FJcKwMxUQuu0Rvhg6XH5yyKnXXQ
k+Y82ME2t6qT0LNrwf0waRE8yrBXWP1NShZhIZ1TX1bPIuPWJOapDc1NMtkfZq58ShbwPaUT1Jmd
P6/OSBHodGTQWfI6qtFVTuGHVfNgMoj7fN9HOswnxrQdI5inud2dTmCUlfbb0TI5yNuNw58/T+hf
IM67EyQR09n3VAerhR/QRTCo+hC2kXwCNNoZcbW3RXJrtJiLqtNmTNgU98RrRAGL2BayJ01u3N9Y
87x3kvmsF9NWq+2NNOZrpDRY6ISb0FY9mK6A7x1YZxjlRKqKfSJ6P0vxBHEyCJ99fQgR/WhltZsD
+6za01Gz7Xe4JkC4cZJ6QT5uwZl2bpCfqKKAyYkGjmtltKrTfJ110cmws4OutvejoGuc63ZdOIDu
0yyOjRsH6x4s+wA5ckFwBqg2tTwpAQHSwlBgSC/8kAbfvjyCti1m1FsR8gB11DdRnCM3MF4Hxdjn
gmVEh0FEB/+Yvs1PKwjH3bBRYuNpJELWjpQra7Qx1YGS0uYhh1qdRytTECSrTDr7uxzZnixiuW5l
+dqk48Z2h1MWYwtlFinAD/+1C7U2NVvWLypZPpP8uzAaKoWFj1W/JmF66ExrLdv4Kp2cw0BYV6t1
L8Hc3PVTvFUKjegriIMF+axt/toFuGRVQ09AK3wquEQYCq+GSXqKnB/yKdzypNvwY6gxsGehaADV
joestyEANEdNwGiwHmcJYSYZO8+tixsjjV1AF+2gFv0htLPrQXP8GnBmtBRkHXIV4/u71tx50zqd
vhqDkBZIf2tBwyp92kKN9Ed2XN5swqBpYfz1uepFRXbHz83ZxXHRbFW85SwwUle5IcZgl/JiFc2T
1uQ37AwHz1bnJybxTRXg3Aqy2xbFvZ3LfTQFR2mBpgZyP4hld2xdoeS4rjr31NblSi4zr2b5jUye
50nfuVp9bGIBAQR2nF37Ifu/IU6vs/ZPawFq9ZGCKKercwp042NqcZJLfKgSbgErvJDgYG0x3E2W
Kqbxpkd2BDOyL6AlOtrKypmAHcUvs8W6F3q2NIx1KZTrrB6YROB6GNBFJ3U4ADRw7sM+iEZSuSNP
1A39cM2MV3u1MXJLHjLWT7XI1pbKPw+Co2vaV2niuah9hmUmQlcTu+Fz3ATMGs22TF/zNH53c/dG
lqJfhX2wblhn2Yb10AvnzarDT7NNWNaGeDNX/lxXu67W9oifUPTleyuDyao8wK967zP1lFnjxoj1
U5ez0tKyR2cEJ+tpWQq7PKrh+FjHnCGlnh6VrvJROa0Lakowf6oiP08xKenFdBflDoKB6SGr2MgE
zcOsTT5cH7bFCP9GmqQMJ61qiPf5wIlbo7Jy3V04zsdGNvsh1B+C/J8YGLY2pk9JCJWlB0yWeBD0
U7bp8FOHtVnzC4qaFbmyzazsRkDLrAGQs9zZTvGwSTrpZ4p20zS8Bgh/wdDFRs/mv52w9LXidoXP
ohw2BfQ+mgQplvtYYELuYv1FmK/RQmTs+p2RNlcK64mRWWhZX1f68FAXjj/UzmOpfARZdcijcRdn
2Utbwo3F3XatdG9ptfAKVE5TLJozaonubpPOADJp1w3AbxQm62ZC/wXTmHK/yvXIm1xQliH7Z7ac
KySTHtCdL8cJ1uKy44w/Qh3sVBrIHMoZNLe5xZF9KyziKWtrn3LJERszP8KoZasZsZate3FqFtZx
j9K4rKwHY9nY13jaDAqCRNu+rQz1EEfp1qnFlaJ8QjVfOXQYQSfeww6bAqU9GrlAF59QYxgjCqRD
w8g6LlsZZnVONHmGPL/SC0p792GxD0rKbl5pKQFQmbVJNfloTPdjKOKVMw7VOlCmo1M2vh2Er/M0
XUuRMbLRx/FwOsO40hoA/4mho7JXSQOUTPNeS9QEVbRJMs2T5ozQr9woenRyK0kBhKyUBq4f98Sm
jtm+aLEhaAe/HsfbHBfsqAwOfT5tI37JKGzwYpuVbqUfA8MKvYmDoLFyh9ar5PPmjTotKgVw2RWq
Iigr7k2aYKbiJPVmjGzQbuvYAzm0ZQ+e3hbQ69tN4IjXucC0GFX/jiPdWfWKA9lwgicSJmCaCTcI
ge6c/JO46itMTxvALXODvW3z86z0n0L8bXttB9r3YqfpvtO1Z0jUXuyyBtaGa7eET8uEDxnlKarb
fTbUxyw2bmu3GlBsFd7sxOc2kQ06hYxMZcPvjOYx5pQDp0FOJbtbtnV+1CiHcELJZ0Z+1z9rcmJ3
HXmt0o4ADubfVps8q6Dfm7NDBoVUjeLDmOnPcnKe5jRYEabiDWrqC94QWlYAI3bOZnnOEIQKV64N
FJW04/AxoAdw54+RmtxmTecXKYeoBPhnSL8e83xjynofkeKrL9bfTp2cYJit82y8m5sOzCM/lDrS
o6HeEwW3S3ptXWjxYtWfrsw+ONia4iet3q+rsGc/F7ISQ2M0FjXXUrPfm1B7WOLqatt9CI3obYpy
VjrxpqGxcAwNKqizcWa5V1AQ6o6yL9Ci6WyOulljFABgZc94tBp9WHVOcUZavbJLuUvMZm2OBgpM
HM9ToF3Rv7WpwOwAJDGTvF0pVY0ZsLbitXoOKogbsueLyn3dEYuVjTeMj+wMMECfmQukeWxFGNGh
m6fabs+a0x+Z306WE2xnDS6mCbcxZbVU5NsEMDRWnLWjDDeOZH0cD3wBDgEC0pPuHKIWZ7+IN5CA
hjzmv7VM9i0o2MbsamaRVYsZug4018IYN3Wl+pVbQVKpimve7UOd17mvp9HzZOhIbuKdWrTw7o27
Cd4dTCB515ggg2Gl+L0ojlY0sde0h/U0lDeii/IbOEz7NKLi1PZWqatb2H3XSBr+Kkn7Vidmwesz
sfvM61OiptemIqxt3uRXgZ3eF0b9V2/RNln5sdfNK+hRNE3RdNtM+gEZsMPTWXquEd8pQbOfag2S
hzUe6Ri8ynY+CQEtYckVIMz0HznEmFU5t49KKg751L/AEiQvPhSwbab4OlOn9aCwxABwfIhVTVtW
wC9AbptoUvfNbF/l0+AD63PsWgEcZqYAvQzfygQTMyvB/EaFbYxuyASMbaGpVAjltF75O8DDcTSZ
eelsffa1csqz5L0fjEe9jR511BcrpW4R4cBKibsU14HKwb+pR1+bROVtWoc3MB/kLje1v0Y6fVaK
+qAP2iZGnJyjilDG6bXN4ttZE5sZ5I87CepdlF4KaXeVWg50SBR1ygjPDXPzq2FE/mwz+2vpJhzr
uyJjGC/L6Skc22tILCrYV/REhMsjTS9mDxRGq4/QdYL5Rz1cnlIeCN/cdlJnk7mMop1zcJZWWNOf
+rn1wC8eCpAQnc63ShFIKvrTFJjzcVhEtZUKizQc7+quQ0BlPFCfwlWEhnnpkQ113lkpRAFVB8nP
YLE1FBMlsE/GLNbArp7bY3cwTcbaaCcg8WgdQvBSWS7kGobLGRzZeniNIeWfiJD0lCLb9MgWyQ9I
tlavXkUB9dsN+psh0o9zvmgRIuaAyoZmbKvwJPs7RUo/gGtjVvSTs5gh608lM3d5WyxDzoTxF0/H
tO5dlZ2JO97PQfsQJdq6BezxKwceJukLnjPBNGrGnJdC21qKlXsJSqVVPcmdVJJTWGc36lBt4Zwn
H1pYfrCww2VBz88Iqxl/QtgkS7CcvSN2wdkPqvkOWZ1Uw4g111BVG5ggd45e/OkmaIgqwIUcscPj
JWpnfZOElus1ippiwZtQjUveyZKjDsdZ9k9mrJz7+c0aWXrmGUdvr6T3TZnfR6MCN7t7nJveV1gJ
DiH0LGugaEH1mEPF1+BrMHSmL27AssPuk1s3GdhwTs2zKYy3wdJ2vTXtkJWetcRel6PhJ/bIT3Hv
EDp8yLG/ylwGfLUc99bgPEJYeC94JmHmQLmfqxfdMI7NUO4KlbqQuUi/zeCqbE0UbAjnnaZ5SjP7
1OOTtxapoTDAK+8OAFpL/8MrD8c31aO7UeeoETmJVtGMI9rwNFXDEa8Rb0ptFGHG22z0fhHjRKHi
1WE40D/aEJRNZFS4zrquC+AbxWXZUznDac6AYcLmXEJUJGqwBefLWcOJazmAiCwUK2I3Ck9tWzrD
vPrbkeG3Su3gKQ7jN3NKUb4O24L95aptQJgyaZxoIxD8Vu6xVlxYY+7wUiudWI22kq1EGh9QHHcE
1tc+/PZHezRu9Iz5BZJEWxXbQA32lYjVlXAji2UGXa9m+jYrEIuF5joN+2MXifupst8KNf/jmCa7
WLMglU0sAjETj4K4NEj8kn+DTN4bQsluFW1Eu6ws1AfWz2OoQ2tvDV9JWcg5zuQw5zbZep6blMM5
JyqkL2Hn425fNg8ToSIRNW2Vdg0IJm4xirUp9cJetxXULrxJDlXFIWo2gK/thGXBnIEVGcZNYqNN
6vQ33Hi28WSCOsFk7kvIF7nJ4s0talCeHpk3LDQUQy3OHwaBPwsbiGaC/kuTD62lHjobQFo0n5qh
3rOwhB6YdFutXTB7mhREi9ALE0q86dS3hqivqyT8KJPqEasGnF/gAHhIi+RmCmOUVQY80zkr73nm
0bsDrVZqzVZnNl4baWJbCUgwJyyQgpSM3aB6UGOokZkCsSWKjBMq3IgF8cLtcaY/cmhwnemS97xD
9yxaFApm1bwOBV6IYTG+cwJZZCapBmbc6VaQqcvioPG6yBkB3NzXHBbsytL1Ixrlx6Fakt24ztYE
lN/z6/C1eUlteLCVg/gtcF9bickzAnHN0dGrJJIBrrqhMB4S6RIQrkCGtvwkGm+Bq1yEQPJvHJRP
WRx8yLb9QO8gvbAf7/olgN4wQiiVWAzUfX00om5NYvddYsJ3LlGS27HzZAX2sUWsV+RPdT79M+vT
LYKR1jMrjRLuhMyISBOrWGVBMbKnG64z1zwhEETwUKQbBd1kXOhgLml7zIPsI2Uky2NRebOEAcnO
70yG3I6r3xMZ2o/Q2wjxMZC8t1ROfDaSUyu6l3TERywq86OFx2wulFNaWRsnNU5uB0ioa8hlJO+2
3pO+J6yu3kP0v07psVhJ7IqgRrmW7xylQyQlqT+4L41uJdZJiahw7MsDzG7mF+eTseiqUxQEdMAI
Y3wcARbbGL5S6h6Hsti5RQeddtqoiQkkpEs2FyFrY+WYLM1eaiavIW+cq7rVyhybU8XxVHcsO0CV
aVIy+bckEwfmar2OTGNe5wXS/oKoPCdR1nYBNX0REXdhiWYzqeg5seBBJp778xieI0a2LrWPjiMg
QboWRWYY16YTbdsW1kumu3dNNXhSMmnmi9EBt//eSXKcVzuxGdnHwnuK89UYpqy77AOrrN7L4+h+
yItiLUPxNEqVj5H7JBm9puyewiHaZEj1dlkWi2tTKzw0kltgxXU20+dZhm5vC3Jr1uXcnKxGOQon
2hB0j6ygt1ZmBFlTQvFchS3Hbq+Ct0+cG3Z/M3bKQfTjaxDzR80OXChXvZ/y5CSn+NapnfeZ054P
sGkUrLekqQ/CCh5HqV2bBnYZOj2PYCyXWbtJAvjtPSt4s1Z9vSruOgameXTuWRxACifBterOiVKA
TsdXfVDDsszPSVwdc4vtklrcWG5226f5vVzWW8QbbWhUr2U1BSsdEhBS26MpWAoOy5HcBnswM5QX
03iVtGAtDZH2SHI3WlbdhlFPzxXt3ASinKZrtwiQH9RMRRdFoYfvvXUNUC6sCwpEedN2VqejWbsn
1SSDAwlsmBfYcWTsdsOA1mMUEESnNm6xdR9ebZerL9Pmb5Dnp95strIMpa9rkPHcTuSrko0fIb/N
PuSM9+PKbDZaTAWpEh+/r57Vqj3KnTorGRtV7j21izKLbAvnFZG4054tIUpydoiTyxE3Oxi9pOqC
SUQIKpSA6V/+FXN43WMDujaF3BhWe98FJYEGoeOpC5TbKaj8K5hMtOVQQZUXReqfTZJgGYMzwHoc
8ls9ztI71s+Ak4W57SNIj6IB22GCM1exDRSfmDywbaEh8S63oUwOospvG3Y/qrB3yyFu4nrVdcBC
RbvtotJ3wGkSB8aKabrLII0PQT9XpFUFzYc9cxjCoWIvCAVVDXnbIvMcmOpzFjKvWZPzAo/noNv9
xizUR1fkB4YOpo96QtaxcNV7qR7JIUrWqTpgLq6Unxm8nLJNE54GfFaAsoAS+80kBmKuRg5YQwIU
K9l5ZBcriFtkdTcHq7xGAhjGxcugN+o275N/Ahm+Fci/vMaOD5mMTupo3SNPujVNiMgZRP1YJn8t
y145CBrWZhreVLQ26ySNzznV2JyTsxNiiVE2Bz3JHqqZFj+vgZVn1GbFYPkWekoUQKdmZi2rt81r
AgPe6HHHCW0Yx4YS0uepHQ8e7WFsj696IaQnGKJx1gkZoxQbP5YFzZPxsE6c9Mw5/U+ptC/RDB09
bHwlR43W1Z8DeJfm0KgkHdxRPgY8VjtpsgAgUQG7WwlnuMXcpIkyCKwtUInq03Hcm80EOTLyDQ2A
0XCbGnL29JHJ8B1FrLY2rJpA7+ZqsnH5rkx0CyF2AUWFergJJBe8hvQL7Y2/MnyWZSU5UGZ7L4Ia
hMtmf1JM0U03wBebCv1G7ZYzLUd01LjhEwXxHEB7sdmUrYWCoLKY2e60EeunoB/WDqa0CIciiLBw
9X0TUyqPdh2bClOlpxweodjfid68xsX60I1VsmZNB6V3flKc+RlxOA7SyMiKFGE81HTDhck35g8d
vBy/qmewH/Ut1RE7d8lhalps9NLTkGU7Zbb+SCTKlWlDJsJzY0DjFqPdclg1pqJFKkNXQGsAI7g1
Hqswucm1YjO302tgDA+4yL1LM/9IOAoit/vDsLt1BzAJfJKsnQNxVW0tZKDpQx/Ph6bJ/LJV4L0T
C+h0PHZoPsNoB1qzqChZf8MJsCZQpSEJrpJGJ48GFAhVfrjKrKjf9mMDwaskbzawvCnun5sUkX2K
iaJvxMbS2sKOpW31NQhic4oMo0KNuIpSmcD6cl5mibJpcsOXsU5PDAbbwgp2ulOeWy5c2bofKpPC
SneSLS0b7Nu52zVJdq9W7b0d2extTG6ayOcbt6rlSutxDbHz5BWM+wAj+qYxeUDY3h5iEe+mUR5c
ltYrW2+vG9z3mtBd0+XtBNKiHiPbOeqaneHIZOXIcnkHngdde4HRtY1NlJSaLdeaJXEyKV5hEx3a
Bq3jPNz1qi3uMRe5LUf5VlrZ1aR8FPikoO7/m9ThE7vBp8XbpZuHl7Ft/tiVijErqwWVLg6CXgYH
XWD+RMVY1QN+iHpe3g/Q9uuanG2GWsfKd2mJ02MDKoMTwU0C2WRmn28ibkfBBuexmY790Kes9HQU
6O2DbeqrsBLXrVUhazW2Nl5aTEb5q+MYHGzJP07cZL+40H1jNXoZNq8wGcFmJ8yrYkfGdn9KmdmA
8xvhYe/SJO8/u8R95aOHB7F24XU3laZRtTV0Jid/RaqzUk3ISdUvHqLfOMtqFx53EwqnFE4jAEf9
MLl3efpL+Le22Md+ZU16YWynzPUk9NTCslbbLuEIY7iW78B4Z3Tu8xvysE3ymwvrd/dh+W3/Mhos
ID/3jBmL1XuxtzycKyn0qyVMFQZStNH35j0PffeG/M//Lb/ku+t24Zqb9LgmpApLmQJnI9RPa23w
f77d2hKB8NWVu7DHdWmr51ZJcRh23Ld0xic/kB/GzAsZxel6wCjmBAl0OWEs6mOcvHUJq5ufv/y7
Z+0ilqFu83aWiZns5FgcQ7raYczuusr9JX52eWS/+mkXfrnEZhZ6ZijJLrGC5wlVYx40h5w9f2pG
oEbz03/6FeriFv6vBwLis1NWNA07FhrrrqZFym604fzzh3/pPcn7eJk4P9S0BSJwAUbJMgh3dGNH
7To/aT5JCl75i3nmd+/PZfD8AMk5kSnW8An79u3Mw8zIIDw8XNlQrXIv9sQvJeC7B069qAEAC4nl
mHi0KjtEFRvghr11WIzNfzewXj7qixuvXlSDcQjcNK7JA5Mo9KO9hli0gBw2fvx8T/Rv3hn1ogSk
yVQC6bj5rmqsE7CICdpouYw10+OYaFsNINSz3MnyBkzJUlgpRsmeYYiVz4n8TWZWczXY0580tZ0V
8xiiuurecubUczvtNZ/Bvn/+Q795vy6j7APhlk5ach3a+jaGTV0gXn35+aO/scJXL17dvpezIXRs
bRWmZzYObOFaPFgQwLOmx27F1JClYYuiV/ufv/CbsqtevMxkoNWVjAitKpr4IU6b11mlw3aD+zRW
GWI1DAW0cPgvDykL8cvs+Aiwp4dzgDbayj+tWH/TZP4Z683RNekDhJ2f+946abQcsCLj1Ti7v+Um
fPU7l29e/v3f1QStkpoOfDPLCbiO8fDc1C276+Kg9tbsGUmxiVm6/nxRv3pRli+7OOwVVYY1jViy
C8XLTOOnWg6r8H4dddlvJ/NXz+DyFRevewW5o3AhVeyY9cTW9OWuT3ygr+gvh+Z6CZMudwHvxS+P
vPbVUbl838W739ALY/ZNm5SdtM3ydUnlO1gKIdpZwxTxwk1e+dBc/tsFvKgEwjCDokfujIpgp9Es
Dxo41dPiZvTz53/3ay4OfmxzUlilRHrpzsCm/kN1fzlXvrvzF8c+5cup4prAmtqEaITPV8XkjGre
08b3n//07278RYWwIAQ2JRTqnV49OQMY6k09/nLVv/voi1owS61xpEXgB4EZqDBSZqdm02Kn/vNf
/r9e9/L84Bm6zJY3pcSZCEOaHYrrEjVu/jogb41a/U8f2biUstHK4OLzRKdtv+tKNAdxca57lM9R
VG4jol5nvM8tPFF+/ou+qrbLH3RRFJQBo1csYfKdpaJJgfQcVcJvs+JgTR+qxGKyJh1ixmHt56/7
5qkTF2UhmGwxYZFIbh8TH3pnXLr+2wdfFINhMk0tyFXO/hIDPDXw+Z7Dzx/9VbO3XKLL997oB1Tz
hCMgEPHsUnnsgzHZDm33hPcuF8n47VD97uIs//6vAm0Gwu5AM4vdbH5W1os2/nLAffNGiotXnQQx
Z1BVBBDqVF4VItgBT2w1WDDjGN/+fI2++wr9//7pVtVIvavyYieS52lC+XqfdZD9cKX+T5/vXFya
KZHBoESi2MX5sTpWeHMNV39+/uhvrrpzcXWGWoS6WRKyl/X5dThO61yPr37+6G+qiXNxVcKsJjwm
JaI5LJxTYbj3s1kdurjp/uNVuSiEIgpyOXUYuxc5xPz0Y+xqHNv2Rvn489//XfiYc1EOuaGTonSk
A4YaQGw1td7YpQ+tG+N03ON1x7Yxrh7TojxGpfvy85d+87pdpk7DUynyqsRuX1Xk3Zhbgv09WEwB
r9Ct1q1l//I939ycy9zpCisMvBntAqVztzKgjGPzzy4p+uXefPfxF5UuTyE5RxOG+Fn7kNXbPoMq
CP3552ukfffpF+XOGOIcD+85I10p2Oruut0y4q6QdRywv/ecz+Icb36dq5a7/cWhZS9/xL/qUkCJ
K2e9y3ZyE96ZfnhoN8MT9D3vt4Rae3lgv/qGi9ebszwe9J7qPbBJ28+2CPzcLh+7CZ9/3vShxjXF
nh7xhIn9TsGWwa1vhmkmrgiJOZ5qAFZRCz+tLAQubwF2lEH3hg4LwyNiIwrSRRCxeYWGB0BtDdxl
OH6q3DY41vdKD7/H3uXhCGXI9Suy2nKXBO9QnkJ13Iqm35W98hLqMPhFgiMOLiMY9yi8DEOefkIB
fKqwHFrbLV6OlA90O54WqdCZbU5zw7yy0tzPcBRDVVm9RikPdoE3b2nvK4PUh9KAsp29Ts1vjd13
789FPZNOFBd9y3OtzcyI8s8M4p6bd6L6B7DF+/n5+6Zm2heFrRSa62iqxUlFRgl487GGH/nzR38J
GHDc/u8Z+dfThscO+16dUj+el4ebZORNdZxul+SwnGfuNwjn2++5qG1NqIpU1dldi2rNPISRyCZ/
lMj3+1WwCtfZuXg0jF/eV/2b9/UyfNs1h4JuaklBDMdt2pZ+4TrkMGMlMi3LoaHEoW9O4rM0RvLL
WOcUiXtsHX07dTBzbSgRg41uYeqPOY/awrTE1QyXG3MV6hY7LzYoVvmgFMHjgL/ML3f5uypzGeiN
BXClK6oOzOWg821K66SQRCHNGBXbbB+jKdkTfXB2hvnKVs3H1iGeYc5INCjsYB2l+MeY8y9TxXfT
l3VRT7vQFLFZ8VgvXh5rbWOvNZqNVQlG+kBEiF+na3f/W97x/2DjLwqSdVFf2Qja8OcXYsN2woMT
apmXeeJWwy51KyD6bJo3e7PkV/72jd80UNZFjR1Yf0BaH2kVcMNRh7WbaevOslYxDIKfX6xv6oK1
vMv/eq/GXOsCWcXlDpPN1Hzu2ScQ1jogcnDyX2DR737ERekZgwp6SSoBsFvt2RrY2/ZDcJwKYyOn
8Zefsfy5X92Zi9IzoLWLZs0tdoiXT4ZubGNrXv98hb776It2KjGNPMHYINvNdsmKPEZG8vDzJ3+Z
/E5Rsy6KjUhNOdexzci6xcbbCw8Q/vrNvIo8HROwNca/68hntrdLf9hMO+u3wvPNHbkM7sZwRjS2
aiU7DbGdkq6L6GYsWF2kv1yy716Uy+xuoUaFmwNV7LQP96W/xiPNdwnzWC0QzJJBrnqpx8but5jX
76q2eVEGkkAzcdizlgGSzSC63xKzecPc4vejel3mOH9EP9W7qm4IxJEVa219qK+GtkIVlNi4IriY
Mv1yU7++uOJydtZU2zaNFqSj24y+vobCD7qNo+HVuEES+P+Zemp83SPhjPN/319kyWxQDUHLB9W0
heKJPZA3QqZwNPTpE+x1bEBhbUN+25gsdU2SLmAiYrB47LA5aaIj3ieewMUKh5dVpxzNMT8Prb6y
cN0jituPu+o+UQibdOZDNme3Ax5pfbdvWbr/fMG+PgSFWK7jvyoQlgFNOLN83QXs0ocy2WAsjOGh
u/n5401rqTNf1Abz4guawFC7rChgpmIS00TBRsedvjH1czsiBLFaAyEIXavK8oE0pjNWMKhLO3vY
YvCs7me04qvAVkOvSpaRgHnzlKrtdeHAYrTL4TU3enfXzc1tNHZIV8u1Plu3SufcxC1OlaNZsD2z
w0+hG099Q1yPZb3ErnU3O/VdbSfvihwRnPc41PVh+NgDNfm6mB9VWfwVjT5uiBbCvxOHM6cw926E
Kzit5GOqIH+0E/cNA9N9VylwoeiKnQ63RHNEMePeh452SwqGSeaRdVcnbAaszPV0EQsP6tqNq2n6
ShlwYOh7jIm0YB/o9bMJnd233VxshjTbQyeByICp2BaxFqzIwcR1RshnUQa4OBnCXBHhVHp9l1Kl
aslCcspfBlwvgzA6uC1JGEl0r+gQC0I8RuzxHzl3V7EiMRud/xRj/RjVaP90hPJk17xFU/Yoc7Sp
SlaqW+It9zKceg9VFSZcwKkNOmwrwRYuybXeEyT9roFCz4pRPkxt5bvS+NM72i4Xmq924Q6K1s2g
jI1P5AFOinGB8Z1+yAXO+frIw2/Kh//H2Xksyal2UfaJiMCbaZI+K8tbTQhJJeG95+l7Ud2DuvxJ
0qHZjboKSODzZ++1DQ75sbwHH10rSeC32gIcuflYO6AL3D4a3zgC68wv4Emmp9YPzrlYoMQ3FNb6
IFoTjJjlQIWvAdwxGBCVgfZWaoqS2cTz1vuAaKt7z2rPejQ8dHp1H2j6GxhYIJ2k2o/xDg7Cy1Yr
HoOq/qXpyoOaVH+F3ClWpVT/kAccZJEj3ZeCs5F7Wd4pxHpts9zfwsZEIC42Z4Bx50oqSGRtxa/9
hC0Wo6+idl+qsXRQGMlPrfC3CMfv60R/UIkvCfVeWXsuTPmE0KQALH8mgXoKakxaeQUESABth+RC
kLs7zikgAnnpHuD8PklBsKhl/1j7ZFPFbYhBSnq0HIN5KjJ3WZDArkh/Z8haWCVC0o97/k+eBWtN
gl9QVsFJ0/JPzTd/klLh2VlR/tHSTILNn9XrrPbQH8eQAkxM7rwAwU4N5PFF4B7rqjoqAb6KjHyH
3M/fpQZnSmf+xVx3K+Rhabet91hIya3RSsbKQNgBZf0egPJjRP+3qZ/DDlTTY2Pqu5bUE1RdWNVG
pIyAwmLtqRXhsDJsE2v0RQJfgRdxUsT22EesnltY4RZerXXhJu+YPGNbqf33pPTC9VAaCchXQqaL
5GgI+gFCAtGJpOVKHSEKOoLOsLULaTinTvnkN+q4YEfBOVS7AFhbYg2s0tXqk7j6p9wtSaGAyT90
+X6wYMgPavgMNxP83hC9CUX6oTnda12HaPoK7FKdB1ogNx8ZjNaZy46/i6Nn3PF7Osy7VhT7wRs+
jMYcWyQrYTm590LjT4fAe5VLxk6R0POMI4rkRnZH9NM6EoY/BAkM+0G0TkHmfiJIvO2h19lJ292G
rQCzwho5XwPiyPZJH6qTr4FChnfk20UhP6oNMsnWzNgdW5hiig4ZTA1JLZOKciOYw03nKWuGvJPq
1oc0S176vty28lemC1VTj8Q+Tf7IMgPgqvepqPiUJCX4m1T8h6O1R8tAUinDhXLTtay393pZfVRg
f5QWkwmnjbe1CEyFBCQniAAShyU65YpioYGK0AGjtmbWe6UWfw4qa2OBHoDZjdMI1ewmg/C26uvk
E6HS38oiqAIorriWLUid6NlhhgajzbEYXlEjSitgHZCPw/7Nqh3oYjm8MHnMQvXHj5g77mg8f5VL
cC6o9JE4wWQk/6o5FXJPxk2HKaOOdn5QI7AweEulkNxkAzAYrYddbsGL8QjHJpjHJChbUe3UVW+0
Mrw3WgqEcvmTmaaj7ao3DiGvMRZFK/WPYin9gUtxELP+RsRvuioIEDKF5tkl/Y5B0DpEdf/T01kW
MAFue2s458QDbED6AUfOwl0s4eWWCkDHDDW/tEyA8+ugtQQA6YbgBRk40GHvggFYj5j9luTiCUX3
vnaVox96LTz5mskCR26iblmboJKn+uUNiPMkTA1UlJJ1ScsvAOA1DSmEoDvXXZJ8iIp4IsEYQUtc
uXarJe9hH3r09uJcwYVZWJdeXmpY6mQ7pfkA4ZWOo/Qw7DaYuA8VqskwjhcOdud2o+q4hfi2lAFH
EeWYSsI9hmNy2/yfzi7bOgfxUwVpJ6/IoUFDkS9oKGb2Jeq43Pl2M3EoCxNqPSfUw7ZPXlzv4/qC
6aJggl2JOtlLRWaHLD9iASsTHriLdQVbPflXHcJdjtxWeczQolk4gqIHb+g+iN1aLKbO7EbVyV7L
RwBWuVET7M0fIZLSg7VS7eSJtQnC++f4Bi7aB9Tjo3EY7q8/7OXFuqVOdmDU9S050PBVy650T57C
xlL6xyCyEEebCxuCme+kjDW2b9+JMFJMax7sll4V11Km/FURXC+snec2PsqkUEcOEMLpkLN+80e7
CffpOXsj/JMF64q1zMmx+8fr72luR6dM9hmy2+Wyohmc7UV2cSNuWlZoq/CsH7xX4SzZ/U33Et65
a3nhfvJMS1Ami3Zg56T+WJwuqzt8w5zB8YnAIf1U1vERYMLG2Ay2xFJx1b2IPofb+PnWw31yJhf6
jHh9YcCY+3aTAQPUm55nOR3adf/G2h5r4/XXOdPslPF+39qEmYlKJbrAnjTPPOhi/SzikcQtgYXM
zG6v32NmsFMm4wM+MbO1FCxmonbK+s+Bi4Md/sdGPRkjRD1WsL8xRtTZfSF+qNXCj54bfL72ud/e
jK54zL41GWTi0TlG63Tn77SdukXceMwXXv7cR530+SQ1EK4HvBgh2macFGhuvdBc5nqJPOnrxKQy
ehmcUosP/bG4GWis2hbC17kiHxH+0UrZiHvjsCSjm3kSedL7pYj0KN1hCgjZNnlDRZkv211vPXOX
nvR3Swwz01QSai/eo+gdE3VpdhlbyIXduDzp2JkucwxR8ZvVnbJl2f7iwuryb/KDeYJ1FKz+7edP
Oq5USLITJNwlloFgfAra2/Xrzg248vi+vrVPTXeDNmmrYO+LO/nr4+r4NoMNWnp5Ox5tJbt+qZ43
tppLr2rSg12NMJNCHWf44Cb2niXheWhv0uFvItyUxk6QF57pq3Veus+kMyceAM+64D7dNrhvH5MD
9HvWXjKnVt6dfDAeQRUe1C177B0Min1wirfZTvowf5FFtst/WYelc7y5RjeZ/tO2dJxk/GqNUQDJ
2Vv4l69/t7krT/q80xh4s8ZyPicjxCII8YIKRJlpzl9Hu9/aQxcg/gSdGu3LKnvL0+yBhGpMrA3o
ftfBn+Fm9TYX0lsUe49dKO6yAgyS77GvNEKMx47zinUk2MDoJtNLxnES71zCxTAqYzZkrwFk1Tt3
kNGOMT5itnIgufMHwTLPluS8mALoYSeJf8GeepF6cXP9bcnja7nQIqbafweaWcwuGIkxJ4oNYeAU
pZI3KUJMGjXFC76GnZlDcFDqd5LKI5LboTQWsoGdSDrhFblDtf4QuuIuVMGjCTGssXGfQ2rl9R94
eW4zp+KbKPVEDJZluBdUUj3VTw3OEjCX6xf/Gj7/9+lNc9LHeTrN1LAg75PKVPam13+AudiomAEd
AVIiGhYQ82H7I2zkRzjRtyN+uwk1O6jcGzeqdp4m7QKgfpjOSHrKFH+tWz78aKDJAXNNJHPSSnV3
30FLwhG5FgDj13kG6QYOzfVnuDx0mFMZg9GnVSA06AxAeL30WrorSvmn59bvroAqt0lNzn+0n40X
L9zvomycTcPUxhGkYcZOAQmX/gMbTHGIN5gq3wwUa8/KhmT7++vPNXufyfThGI6TBeMWq9m6e1JP
njSQBIdqIzEUBX+ANC3cZ2bA+Cp+fuvXeNEy04joAdqqWfevQKg3AP9P5h2BOxgtoj9L+tvZJ5q0
trbvAHSrPJH5olIGqnfCBteZf5C3X4Xtz+sPNLPi/JrPvj0PB0UuZtIy2hfQ4yP45zmxtb38AtBx
odvMvbHJLDKA2sLOKwZ7pad0wGB0L+Pdvf7r53bWX8vFbz9fsZQkDTV27tW63eQbaavduEdCt++I
ara7M+ynhaeYq25/iZ6+3UnrzB6rMHfq8uypVrPXSop+myMsK5MAJcnp2XCMT6Nsb3Kl+aDK9Sxb
irWm9ILfC4AAOUav1x/68iCHu/y/Sw1kl66jZ2wcBfcxJbwvq3EXu+bv61cfF3L/O8hZU58HoN3A
F1I52lvVrveerDw81ZB9E3QPfrC0f5p7hMkqUlLwmqJOZRUZFZ+ZnCAI4+RMJS7s3x5iOhp4rQVa
jmm9N054A3PzLQufB87ppSVNy9xrGp/sW3OwwKPHnC1ivSi7M4nOO2RDnIUFw0EHeI5zT14YcWa6
z9TjIQAnlOKujPf+EPwBW8RpYV8siOIvzwbW1Jch5krZOSGCPS8iV0UkviAlQnqlRTkE53JXmNpW
LDnlRES8NInOffnJaCAATaPqjxaIMpQsnmL9Uc0W1qtzg8HUC6KTjxtpMtfu3gFxpn+LQ7lTg1X/
CcBosEmvXye28nG9hc0Nz1MfCJkNSda53MwSCRd1kV/H1W1alTdNTGbE4EtP+WDsAJ1iyiQhKLKE
+xCc+0Kr+JKW/G83NafGEBnPOwe9DT2oKHc+YRyupIMHY1wiXJWg7hZrbQHVhHq64D2B4gQzDPNv
ENZEuiZgVoiexeecUn5R1C6xoTpt8Pi7GzwDb5JMWy7l5jGi0riOLRSVwQB0qvV8d9WmrPpgplEb
dldQp20CsV89jCErQYDFGJB/AFBWayRb9+VdAE+/VgHbOUNmZ320hld3FAG7d31+ykFaYVt5M8AY
WaF6Ak0IhF/aNQD4PRjRguDAuoRRmOKV/afvZk59Lb4KS87phHGf2W8oNd0NK2ddHTnIXI+k/831
21yeVs2poaUMQ47DcejuBwPMRF5vpPJeykf6rLW7fofLHcmc+llcKw/aVhEoj6sPWv0ppbusaRZe
0uXBzZx6V/rMFboyHDg/KE1Khjkx5o3+4LbOC3ETJ7OTu/X1h5g51jGtcdT7NowyEhiuqKJ0I/Ni
B+1g2xirdjvYBMgcyZu5fpfLQ6hpKf+9Se3q/+8mBtswK91E5eKqYLzEpW4o//fSnmQEkT/w+71D
fKushz0y9lW//b9qFvgYC6sPbbzepftMdsCNTCBSPyD4qob8tnY6rF56FNu90HibogSD4xtQrAnf
qajYlFZNWai1AbThajLTY2UlH0GqHVMN634Yi4TiRiGV84JMDKun6JcNH37aEhIf32uq9iuvqMm4
mfKLoeEQDhCE0nGSo1qhiynJtkQ++gIxzl36O7SykwP60+h9Kkvhp9BTFXfqfjsYRCCpyk7Nuw2w
/ZeMfFXEgWfYuxud8Iu6V160kuzSGOfX1pGW1c4z0hdrsqeHU0kSI0WuPbmq7AW24Tm0S8WGGcuG
Q9heb1Mz3W9qzYk83UWgyU0y0zoWqCo5OaQQ+C+OZAOfzaTJVkTsNYU7bmcc8WjBAVFxMRSx9Phv
v37SbMEYAWbyR21N690SU7QV6viO5Lp/G/3MSWtlFrTUvOTXI0LaJlGFqJnCjWX+cSTh8/oTzAyw
5uQjS51EfLEhIvAkF3mVdN1JT8VXQ6bMHckLQ+zMMGhMFtqlQVq3j2R8D6n+3LmdnQYwjQkS6Enh
C5b8NjMrCdOYnNaygRmqoijSvdXqxUogRWfVAq9ZN43SjgDYtY6iwlax7q66MTM4V/eOWD20CmL1
6y9zZoA0xhfwbRR2hLzVejNNKeIIG0P4EI1g4Ux95jMZ49+/XTlKyQHqXdBjSM8gRRwA7Ox7Qpa6
pDhc/+3jW7owMhpjB/12h65Nka20CFUzV0Hn7CVnYrPPjUpOmmoB9htgyGnFwr5ibr6aOovA7Wml
GfKmDDNjYrcUd2VZQAjd5jlohdTWSUhbJ7oAsEONOAnOHDvNh4X2OGOwMafmI6sCk4HiJd3D89so
W86gDu1W2KmUDq6/zNm2OBkYhFoTKiegbqjc5eJBfA2P1iaX1s1f/1O9iZ+s5+v3mftokwFCBcuX
qWKf7Gs0FrL7oKBCIOfEorSPNmsjuUvPMzM/Ty1JAgzlJBMzNH7Elvsrd48QzPZtii7Wg7j+/+EJ
zPShqRGpih0SgdEVET6tvDE7PkOrWpj9Z/wApj7pn0nvtK1gwdB0/7q3xQ1rd97RGgAsJ/PiJlmz
TR+tzNnr8OrfsBv56T9zBG/726X1x9zDTbqxRVA383iZ7lUkXQ3GbCdbOCifGSCmbqEkHxxP0KSx
INOcrcTYOYT9Wo5oS77wj91GH5/q2xAhqCmiFQkzAEK8H4VM1EzqnFVZ83acxAKmNLORWqTcw2f6
AC22vd7G5/qSPpnD5UIRSdMk6CX2bP0Ipu2BTEOigNmNvgKjulWWDiXn3uGk05KQlpsoNtO9n/pn
2dV+UD6A4FacFQOe3PWnmbvHpMcWGoFcvcpcSFaFLTTs/OrXHEdFnLsLY+vMmKBPZvTCDQUAmD47
WgI95dbcBg0+ZsVpcta60r7NInC75YL3YGb5NnXY+JDs60BhJM3U1yB+8GJnpRpLBrWZ3jI1wmgG
xCfRwJMole9Z9VMJFt7QXIuaulpqLSC5pmQ00x+qG3Uz7NWDfCc8aHa4rffS0pg5NpsLM+rXkcO3
7hKbcRXDoudM9Z3Y8e1oqaqMFem+u3jb/1qqUX8tZS/dZjJxR3GcWZRjEaco6UcIgd4uExTFsX7T
afTKUnXLFUeupNFz7B2m1cOgo9KHi7sOUUlsClqJoZItqRsfoQKGUHDzk9a7TwKLcFksnhIp/5k5
rU3yproKc8bHPg1veyilbmEeVZC+K7MhkckFN9ll7yax4/2gH5Mih+qneWcp8W/iuHgUA3imfYYi
UtU2Yuoc/CIglk3lZ1LLK5KbqAQlWSrmnqTHbaYZhAEY0bFW0J8UpXhj9dI9qe5vpS/euLG7BxF1
inQCAx0lOxtReixIuYqcjjjrinTycsUE8lqk9TFLtC1sk1VaFek2lNMxL709QeI1Nr3WnjtZek4E
+b4xx3wT5Se984eWpQ8iSb6Z/hlH/2YFIpj0v8NnjGw3JYxhXJ+q20r8rNLXOA846Tla7fP10eWr
a1xoDFOFXFR32tDjgt2rhfTQNqo9dN6+bdHVW8ahTfNopXniKi6Ttdw7x664i0++hblTO0qpmm5M
6LQOQb1i56jA3nNwdZECqG6EhAr+TqfQlSYBVldBQuEowmwRPptKYWCpz8MY7NiTHU3ElXcm+vSu
VORdpLpUEInMgHeF4S/JCK8Rb0oQrxBVNXkNBG4H++Gc5+1eaDuIUSX4WoOs8AqYjq7G684KH6Hv
3ljESLdIc8dMr3oFuPNQkVjUtHm+9iLUx9ffoHWx0xrTA6feKOsml4d0b/YcDmil8TB42YvWop2X
wjcyW9BXpke1iF6u329G8EB05X9bBZE0oWrVjBJETnS/R4JSsDYPBboQW3hAar9fkuVcfjLzy77x
bTgyqZOaGhLlfXAYsVPhblzyUtRbWB2Ma6gLLe/rxOXb5duSTKHB4RxXdboSKbp3n0nRVtVFpjm1
eu0qGOwLr2xmDtUmc2hXSo5g9cyh8g5xdw6O85DvBPv34NnNz+Hv6CPNbCLBFu43U603pzYyUgwK
PR54cxzbjsNNCem1iH9hVoBb7vV3XhE2hOe0ayFESWfFD3LEIQ7YB8JZMRhnVvBkuHRHpz4WQ3/S
JST/cdi8RVG0xCSY29JMLWfWEAtVXynJPq77ahv7yAVrQqO77EMw0LoHyUrV8/verIpVCqhz4dXM
lArMqRGN+GQjQ+E67qTc2/RndyPtIbH/Ho7GTlwHm+S8VImaab1TBxrOqHjQLFbOlaQfg/QjqrZ5
xukc0gfA7qBHtr2sL+wTvorqF9ry1NFEhUgm4sBln6CABo4CvOkdOfSuG9+UHQkqIo274PzCGv9K
st+v3sdUGDDixflDgwIaYbVV71zV2uolPPPr7X5mrTUVJFsIYQxR4XxDUW90Zy+1L4n5+m+Xlv87
CKUSjDKzitI9sWUwcABqQk/V4qWD47lfPu2wkphEfcPH84RwHRXNg5mpj5JYba//emv8mZe+12TJ
G8WWljNRJXshCNaqLD8mFZ6JNJXP0PHXZa2ezSx49juCTiDW26miqqu6BbkXmWhC/DFxB33Rb6xq
74JSniwNO4BQnh2SliJJBWpfKycnADYr1/eiSw5pV+4GBSeN6YdvQTjsPIegRYnV6ioSk6Mr9VtD
VR4Gd5ScVD3+k56A1MDbeJ3pQN1td2pjYBwoU2wBmnMHH2yru/FH3hnngdjuEB9EGPq3ddB+lhLp
CI6qvscYvuI0/Ztr/SGsMA7EOqlVKDKKjCQ7s39sM/cgjZnGxEEzVSqyuepLL7f9VsYoQrGq92iP
I6rdJ5JFFtGoxPEfKwrvARecBkkE+t3c6q36WDrxLhmBrrVmPldR9wce/MmzQsIXYv6Y9/dJoN+O
1HivFNS1RXZpJjEppx7HA9e/6eW1vzEtywgC8aCdoXJApEDs9U9F/Xj9wpfnKWNak0lEXyeGirV/
WlnxKq9I8wmJ6cvKOzd0diUxldfvc3mSMqYVmQYmtWpKnDUIQ3iXAx9ejQa12Bf3iiPGCyPV5ZuY
U+27nFZNRr4no/7gbJMCK0gm/jKy7NgAh7n+HJc/hDlVwDu6GmlWgD2bMLjHUqAND939v116/ETf
lgy579VxSszgXhc2PhEvREwttJ4ZoTCJk/+9NGuRNBYHLt1sjXdC2iEu26q/lh47u13LiPedR0Pf
tL/ihbc0N2Uok8V9H+IcrHsJ0dlv0rrKY4+W3rOjtbduVsMDBk7vZ7epsJsv6Zq+ZvYLg95U487h
otN5OvIVJcz2fdS/OUr4aoQF5qi0fnXMtKROFDt456zuTuwsdnOyT4vPCAhKYQmRnF6SRYJErSsC
DJHEO6wVauyrNqfn64p1ryQq8HzcIrUsAXDHXpQ2GzJaPhun3IcS3s3BOyVqLlMyDfWDLMpnZwwo
xykpFFZsN5YJmRyNZdPG5yjXPoJI7U9Q4smuMdMzFYeMyHqsrmaKILNojm0X/hJreavo7YIy4/LM
Y0xLlmWqBG7ldSwVnXtLemmqR6tcuPSXZP5/P4DxNRt9a75q6rmhObIxdPEh7mRbC4wTYfObUg5v
STB5sBSDEDl5RYRBKtV22D4FwbNTvrvtXS9UtkjSYmqSkjjku7DAazYEW1IYVsAb9p784Ll/C2w5
qZCtGye25V5nyuJY19cWZs2ZtZthTWblmLAafJWw06MDyWXZFqWfMKxY29rqttgp6dYLV3ST9fXO
PtMljWk50VPdgejEjHOpLY4nO9p2B+oXxBmtMCiuXUKYVumWIwZzc/2Gl8dGY1pZDAazsugFzCCC
RTiMvyuE9tPz2S7IOd7Z6zeZeYnm1AWCRDVJhkSFD8AhD/oNO7eddbaJXsVt/3Uuvvj+Lk9c5pdC
+ltza2XRcjIopnv9pT026+Aec+td9zbig5O/3m2/TtcJYmX7X0fnSfNoxUoOerWJcXo/JeiA5OH3
wjubWa4pk+VaXAtqFGLy/RIrJOt8pxO8Z3e2tw+3prGSl/T9cx9nahdJOi8th4wbEWC0icdZAGLV
W7m1EDWSoUSI4ioQFqacyyONOfWKmEaqFgk27L3SYB42bNl56GHrL7yy8aX/71hjftm4vn18gXxo
VZc5OyJiVpajlhM9BY5zbO50LOC9Wm80nTyQHFdk1dRPoqUvdNuZfdfUTiJbvp+JAeAXsSH8zKpu
sSamK79UDjVsRsnMO4am4VEzgmZpXJo5wP6q3nx7VqkLzCoNw3T/6t1QUQDwNYpSR4UwIjRRWjU2
gUQc761McZXYi1vZmVY5dZ4AA5B9U+X0PyzzvRf4u7RJnJXueXuI6uehy5DjJ1sp085D3e38lldi
Zb+uf9+ZRZas/He5MvTUQw0dYEw7iJh/UZO3C6PgXLMcn/bby8xF01ckDQQOab3WXpLQPeoSgjMr
6dLD9R8/d4vJQFFRX8jbEUaTS9iah9+dQ3qr//f6xefO6r8OZb49gIr6FIIfD9BsoaLY+R/aewe6
R7ELu/2VLymQZh5i6jORw0ypo5LbVPAtQkfdEPVhtNqCc3lm7J76PfRcNdN2LHe3xW+vv+lz5SQD
HUBbu2oMYaGrzj3CZDktu34blECu97nwGmq/CiK6nSWIzEwD/ZrUv30FIFZyno9WKc+knGCmLmez
0pIEb+7tjA/07eKFKnDGj1Bur+qBHReirRS/OMsP9F9av7vejL7m4wsD6NcU8e0eTWzgsHUZslQv
tKM6P5sB+XShdh/66Zs5xqETt4t9pPsrCYNq90pMOKf0kHnGXo+J0lGE3s5HRJwVCBsTHGcrDmuq
GbtUjM1NbrTBuhJJZ22idhug8i3N4lBFZFY1WeVtrKi8UdPhhZ33Sx7L76kMqfD6k8199cnQUYcC
LGHXCPc+H4fjCfIrFwtwcx9mMnikHqFXTcO1Ca3sqjO0gsoQiLD3id9JF37/5WWaOXUeEOsaRXLG
aNo2EVAKoybzWwHNPhxGMuX1dzTXeicLjkbMnUFNUJGCQFknIbLIpaPCr8LKhXY1NREEmeF4QLE4
l9SHbYcYQj1Tz7IhTDBF5zAzc/a1hbcV4sdBJxyNeGy9hlcVescqOcgDZQVj4wqA7girDmPbIE60
MqJtKt2F6YvavESocVRB28dNR9qnvwtUSmIEuPnm1h9evYbcVOJshj44tjGOccW3y/TQtdk+UAln
jrIdkYjr3Fpy238t0i498Dhrf+tIuHupigfwNL2D+ZDIa+s9+XSpL1cb9W/h7qJ7iALr4Q3m0c/w
ZlRw6jEI1j24uJgY0tuc7fCG/Hjs5N5C355ppeL492+/qKsh5uh9hYLc5CROIzdLv02Se/BQhDL9
uN6Cvg4OLj322Hy/36QhxMpNhGgvE0mYI5UL5O4pjJM7l5BXxsY94iyU/zcESaycKtv0JlQbaxfq
xEg41bByc2GNMdcOs7NuGuusGY66XNwG3rB1O/Ky2ScSSXAyyILRiBZOZHfHSdxO8+KjFzX7RiDd
rwWLmJU7/DHr0FIXZo2ZvjHN1kgweJjki6GwLo6q9alDAbj+ymYGpqnhQhFJK5YNtElRuJXd7GWo
vduABfj1q88pyKaeiyBvsyRXOMdrbdGunpNtvKu34X12XKZDzr2ayfCX+bVUyKOIq3DG/LWnsN4s
/Pi5JjtZMukd71wVEJ0HNTnkpfIj7+o71wr/ZrF4alyXpNLgl+sHdhBAJ0u9W91wnssoftFz8bUq
xPuqcElYc4MF9dDc75kMkDWkMyfvKeMYbSSslCAi3tQjH4jYUNNsbzUAidef/PJoj5Hxv92Iabho
yJ+khiGx629J+khlgFN0GCGBfXT9JpdbHrLf/97EkeSy6ToKJabarMYottj9aZBNe/3qMytSYwog
zNFte6ofR1/qQRwZG+HR2LAN2la7xJY+rt/liwbzvwOOMQUP6q7ZRWSojXnP5a5Ri9tM0tZh4R1N
saEI354E0VuribUqib1lAU5wcUe8k7dlWOlXQQL5TW/Ed5PA9VtPyu3W0bZOndmE9azZwxE9Fziv
Sh5A0pHzR1IeFcw2cb8yhuC1HKcSquycZATOb0fR74yu3TUeZQ13IJY4Ohsa5b4mugtc6itB1WBO
Bqomkry28Ph8qktPPxlus2GI61JiwRwom8JrV4TWLQxLlzu1MbU2676X5V5G48AuvHEIvO7b4fH6
j55pd1Nfs2Q6HWG8iKEAsK2CIANAJu3ktPsnrZXxJQD6NgXVNIhYkemkbSquNfUURTvXdP7xhU/G
uob8ojSnP5KYR6mKMPcxGPjfXstksGvjRg3a0gUqnWvuuswsjsHzcASQyUuqutk+ORnA1LggYWFI
RzL7KOmEGvzh7hq8ClDgXpZq0DNaDWMqZE8jUnrr8S7FekQh+6zrz86zspNseaW+ae7Rf7v+ymYa
6VTKDkxMNF2lpwBdhSTSkn/dNwuXnjuHnYrU1TZEM+zoKQnNJeXHqjyTNXvWC1B7RvYLSeefKBZu
M6SCiVw/SaK06SB0+llElGO1LQ113ZTDn+vPOTMdTGXtVqe1iZzwnEhFKu2HP3h7zf0blc3u+vXn
3uPYU791GV2Sml6LuH5B+HPcyDemli909stTpjFVsHvIbXUQYbxGgHbeE54SkLiPOZ6grl7yj80M
KFOdelOJlhgHDrXK5qeUHDIBvPPm+pv5KhNdGGGnKRmSHGllI7Cg5cxDNW7E7MlTNpK8byrB9uCS
hn22FxxnHYFXUFXT7tRsO9QkPlVHn0Mqqdiy8F5p8U0+nEr5RTBv+taylX4niK9lgCQMRltPISmU
hPeq3okuyd8kdINHlay/159hrvVMBpbMkLsm9gHPdolpa+Asc2ak0o+3lu4s1PXmGtBkXInadihr
Uql2vnxWg4aE038TGxtTnXspaRa50gy4jf7oNbe1pFHfkVet9HL95Uhf6LALX3jKqODlJLEWt8Rx
NQnMSA0NQm746UpkWbvqxeJEpvd7SVGawWBYDSmcnZTI5shpSV+uot9NzPm1XFiHxtEfhkSrV2ZU
PniZvB004hwUt1c2ghOvnTj8QHO8AQ/Jbs8AysIp6q/KFNjZuK+SAacyK3LRhnu3K6sQYZYUEKgZ
Ffk6aoW/Wmv+7FICzWtRPMiJjCLS7W+VtifjOS6wAGsFEUwahsa48J6FTnl0NfMNkP9TZTVnNexP
cV7eyKX74abZk2kFJ0XDfhNJ2j3RtUhOIXGTeOTdqr35JiT5EanCTqvuVW893CoDoP9G7X8FSrlR
k2HHWcGGcPRi5dfqNsqQ/xj1TvcUrH5pcBq0dOtHzb0XQUZjzXxkmNw1GaxWxYPg+pXV7u7aqLHx
BfImjReLQnwY+X+k1vqdors1c/VOMpRmZXU8QOcRWFEIj3Hk2yRzr1HQ36Q6Zl6B8IpMXEdifKzT
+k9rFLw15Y9KdJDY96es03cOruCaoJuVWMa/Cft8MivpHHTZXZqHG7EOD2qv4GV08/eqIpK40l8D
KTvpdXVL4JVEugE7VN+B+KqBzTPck+45R8kLoKG77boFeth09WYwuwohzaIvZjyVutQmx9H024CM
XETPQn8c8O/Cn+5e2QsbMM/Kj36LFPTEsmNJfjEj2jP0yQpyaHItAf0DOAiaBUqZXXeiwOkeFUrg
u3bHqt3+nUQrzCtbtiPG/RAsjKwzLhNjapMovYYG2nEkpMbDmentXErFk6bJ9wpnwKu880Y9c3fW
Mytet0n4WtbBTWnKm2TIN2kqbEq9v+e4cT/GR60VQ3RtqySUXSc0PnKdkRSeuSt0YJ+Bq74Vihcs
LAGlLwHlpa8zzkPfvk6lJpzFFYhu/LqJN6SqnqKxzA/K5lUyw1NbRM9hg1imDF90n8OqSNebVe1B
NhB75dBLtKZESaNVXVobsxbuAiK7VtRyyCAVxd8cgPsQBT13VTtCjAI9FdmN5BuBlHkCf0etMlof
w1OfQCGeMok6oNQ4KEOUj6GzbluKayuNcyZDVm2zDI5N3t1GCKF8vbvXrPzFFNE+aaL6o9CHtd8q
3ib3SdmzBORcSYbkyegxXzuuu/JNznA9Vj9qUB6IYdwKFsx8y1RtkkDekih8VDWyzKlW96s+8e6j
3vkrluK7W+Z3+GruupIJ0hL6l6SL+efmS6vLa17XkyT4tm5ZZ86eVm31f7j7kiXJjS27X3nGtZzt
E9yBtn5vEQjEkBE5T6zawLKqkpgHB9wxrVrWa230BzL9QJtkbSaZpH8o/pFOkOxmZZKsVGknPaPR
WC8rEgHA/fq95557jgeuVJff1rHedfhbIcx8PnU+pHnn5v3ouRHkB29PJntdiHQM82m6EBwqtqkY
nokazuzQYcp4xCzXXFfncKGHiWvuXU8OXHZbIzb3vtUh1JfhxTc58KTzDeScbQjXtA9UZtusnS/9
OL5DAH5oY6jXjaaB+S88uFekJPfx1C17Bs1ly/szbslezSApLQOGagK+8ysMqYtpHSQsrK3a+G16
XEBXbccOPnj8jhsJztd8l+bdLSZ4f4xndwG9wqh35mxUOoty3S0RvMOeY5vztRWuC1MCm/Qirlc5
qyPMnVoYEJMHRUEu6fnaTXY9FJiIGdsCuqT1iPNmai9yttA3YOA/yRdeDxJNeLlTojEZ0y6HBFbs
MKgPWbEtdf1GuvknamX6tUMPm0icjRXoJrEPLpM3jffOgXBASbOxbQdNZP1UKfe0uOTYSB1WXn1P
GbvQwoK3C55fUzdbPfvPBQWhfVjA4+IGctz51TL1V3IEmY9hmp/2C+I49Okx9OCC8WYEz9B15gzp
+2LpD2QKnr+eQ/zc+/yjgPAqw0LW63GaoPtby6MA1MzoFcrnLQJbmCqzmbsplOW81hV0+eyy1iaL
ZvmUq81U7XV+YDBBSopq5/dQvwdCV1wzL5J9tab2rXLmFJr+6Bu+StDkoHIvVRnSqKVbsTpdE+Wv
GigJff0J/AmFQL8ecCJ8oPFMfz5G8jsaFREf7/x1vz4pEwzTijZrCjT/jfXzx812/XrgCS5ruVtO
FBm5xdl4sDtvC5Lq2Vu//s+qZO/V6UsWktImN9Ak2v3iPY1GxW45E1B0eRs1/ZNd9nrsCdKQA8GA
W7OremScqnNm1eTDEoLQuclt/Vbn5U9e/GvrngT4pLYWp2wv+rOJiMjvxv0c8Ddgoj/79aeC4Iuj
MNCEZiLBq+iDAMc1KIP1BzUVbxy1f1JWvJ7F6AKnCi8HeN318Y+mjMFrAOvr5yX7dx+nv0+em6tf
Fn//t3/Anz827dxh9sC++uPfLtvn+tZ2z8/2/Kn9h9NH/+2v/u3lH/HJX3/z+sk+vfhDVNvMztfu
uZtvnntX2p+vie9w+pv/pz/8y/PPv+Vubp//+t3HxtX29NuSrKm/+/VH+09//Y75iDB/9+Xv//WH
F08VPvf5P/30Tz/94+f/9vl/ff7nz//zdx98furtX78jnvg+0JKrwFcqkEKc9uz4/MuP/O+ppqDP
SF/CmBzzLt/9pW46m/71O/U9ZVTAaJT5klPJKBCwvnGnH7HvEa05wOoATQvNkS796zd88RZ+eyt/
qV111UD4vsfvfaU94immWcD9gHsaX5AK/SqoJpx3KmcIU5MyebNqQerajL1S/cqD5q9Z+XUS75tc
xNfF0nbXc6PbrawFRZeIGBv6rESOT0YH7svgJ+0KM5KYu+BQTuwLowALpnwvc+MuPeiCIKMph/U4
QYDECEzNFeWiP8icJQ9myYd3MrbBfqmC5MK33O6bOEamExTgipZzcTipQ2x636QbeOEi2nVNFpxX
DIMXJmuXc8gdjOsGVKjrHEqHKLICDxiz7us8HHycsdq59kzDf+k9x+rNQn9oTL8qnN9vTRKMlznO
EPjSS0pCFrjpJoVmfpRkFQ9hF6RXcnI1XANLCbvsKVYw5+rLo1h06la1GfRj6o8u8ms5HuYpZe2a
Vhh5BhmlR8k4ex069XEKSYvM4XFNxr9Lp14eZBubi9xQEqzzZuq2tYOHySrJuiyUKUvvc75Ys8bs
2TCEC6m0Dku0aj74w4D0BH42Kds4pYp2n/QazayBzqUJLTiAxbWMoWCzsgkESiOZ2LiCmp0wkWcW
8L0d1c0tmh7Ttu2r4SMrc/D0uSrDOtN1NObxsBZVI8J6YeMu72S3hUABvYSN1BzSoU7CXguxLufW
hhD3RbOXiuTa5SlojY4mj4Amuz2uBEOSRCwPpfPkh2xwsFJmrlXRXPTjgbbSO08raaI0rymecSIe
haygAj+acZV3pRfSQKJ5MHPm73QzwbsDuupnpmbjuhZJtStHk7AVH6CLk0JP79yrR3oDaW2ACkMy
wye0IVMFOQd/IWdWFyitCwJSRA6flRA6S/4FdLSqbcMTCDhNcxAaBluSumyWQ4rpjbO+Kur3nYnN
j+MEY52UTDPEi9hyHeQJUodR9GHDc3FOBzmGy1BkMEBRSOfBPsqurMFoq+boNmPvg9+t4atQ1Sb1
V3011RGHiCyeQF7sa2HEtWC2AEd6aZsVaUi5JZaK9yWknqPGoThvLM3OXAWTpNK34zEVlbpNIMF5
ViDvBYASEDg8aTZfBQ7TrRK+Ekeozk+fwGVYwgmzC1Fll+myL4Da2WRZ9kj/9a7NQbldqaknIZJ1
u5cuL38oBdRJ5xE1twpE2a6obZJDP85BpKqiP6JT017WaaAPHeG9twKvujojWifnnjTdY6ppGaP6
qufD4pR8NKo2n3g9lTekDvp9V07LbY+8/0MOQt0myH2+NgIzSWHhYlhNNAOJuNVqy6DCdlS0ZLul
9Qukrgaadb2O5wcnKnBhYPI8P2SMzrcxmfLLFO4m6QoNS0CAQUDZe+YN1VWX+ZhqHRN9HqfZOEUt
cTAKnPoy+YHUTdysK6/AroBigF4TNnj1GsObcFCF5MOlBxI6HCoCCesXADagGKoyAeWZDCpB4JDF
YZaLt80owahxniT5lnHppdHoAj9HUZ03+77v6bskofbSh+KLCTtX+XVoR6jBhGLw8N9DaQoP4zFF
tu9F3GFkpy0BWkKJbdzRmCb+JsXAsL/SMeke5qGWd0Qy060hmwzyiOSASc7mIJ3h1CXg9dNNaUtu
k7JtyWZQZXBtMAx3jZlp/x3tXQYLjwlGvhGUaMA6SRbgOyPlzb3LYEDucshDhq0tuj7k0BdY1hxa
cu3HycocW2KhEHdpoO/U3YqgIXDym66pQiMsqUz1jsvKgVURmPYWvDulViWcMVTYJ0l2144ZeWom
KCnSAvpci19iwc4Yl24DdJlbGYHI/iQduRnjwqyGPo0fh5oJqHz2oo1orfge36R7buhYHLI0dYd0
ip9qkJzg1IMvuVzNqtjanOUH4FwQsibiIsnVeUrIYbHwQZ7zpAQO0GakXSliMZwXVDfEknjT5PaJ
GxVEtZzhG5OTB3Sw3zEHmcRgyXOUEz3b1FgqG6iNjNekLrrdNCl9U/GFHzBnfIOBcPQDGaoRVjXJ
ymsLtclFCwGfpc4ZDWvDyYWTZN5inaQXbeMjslVg6oPV3nRmGy8BJjjZMsPYJo3fq7KLQ4WOSFQG
LNvwtgfmPZN53RkoclEhVm0l5VYl3bjtQJS4OBlL76aOQ1ZDphDigaHGJm5aB2eaubqElbV/gHRv
ucNgwAIXe1/sbTFtmqXbldO07qfqYZHxOSxiIaCVFUeFhTFNfLWURXn0FnYv5vKcN+N5gpB/w2Z4
2mI+Gk2XvLDHXMy72PXnZTNM+zRIIVsKvsjsHZ1Ld8Osz2cC0ouB4pj0ndpkvj0kRXOhO5UeWHbC
aHAerzluPiIZxvyCplg3HdmCbpscRj++Snn3Y5WOV43M976M59XApjksYT+TVO3RS7qtRGh4X9mZ
rAs4Ua9kRdpQJHjUq4zWHX+QTYn2UF3y6VT8ZgMyCMuqxyGztI4wYljM25Ib0Bt6cL0wGDtRus1K
8FuwjRdfrLx6EdNKOlhsrYbS5xCayTx4FWQmS45dYeZ2VXHMMIfTNOh2pXnefvC7drirBzcrgGk9
ZGOnZcTW09TrL4xHMo3xtNr/IYOaZNTWub92PY74Vasg0rvOaVH0sFobve0I68nIKgB38H0boNPO
eoBXEsSMDg5ZrANUaGrAWktOLicLO8xVgkGy81rMEnqOwXQzBKQEAWtcxEWQT8sdjKLra1KV+QIL
uKB59LgGY197FPP3lcIFlew2SWZ51LVxdUTfOD0KDIJcsS5JHhWIZQ9BjuG8FkgKeFVwmzgDPATx
OSsalLmt7a+mUqQweXLLO9XAk3OcIW3alnUwRTh383fLYshtQeE7uTZdW6tzD5oMOKQzjm/j8bRf
aZ/mHgS+MdgczUFV3hQBGgbA5oOp+cDEHCcRM15/1EWmfoypD6evJofvz7nIiH/XjQRaAD2SVou9
HfcSAZ4WJezhlizZxa0qgru0GJsKW1Ybtqpgp/J+SeFGiAHNBhFaJWAhh7yj82XiCmhqonIEEoau
lznGVo4fi7aoHidjoP7PxpKR1Sz64nL2swyAAtb0ekRYq0MlKvo4phWCOxKx5rGfdHOB7mUDdoTW
/qMYFtzm4jChy5MYeISNG/hdO/xaojMohIPlQ89H6pH3C7PBcYiH9EmNCYNzQo8W7GqI6+DcNMvJ
zgq3eydHmWy5dkDsLZRJpYCftEhd+sRZOq1d5+ylplrXYZIShpUTD8HVRKrishvSbL/0FVQONKwO
98KWPNJStVvdefYyS1q9yxjHx7OyeQR+TWFzlHiyjUavw+016Dg+LjM+KTuFbzOpprjs51Jx8EDS
hq+KdMAUYFcFDzhVe6iZoohd2RSvj1vGLxeY4n3kpW72lWCpF2Z+mfWYWz8thjaJl8dan8QhyNi0
wVOcg24QDaUo1dbY5dQUgXXZ44A2+FNSaajKMDWkd0tP5qNthVqreqzDhvLOC9uRP2PvN2EKwcJP
PfWnSyY8Gx8lihSIOM/tDXGGnBVev6wFRieuWqTSu6ZbbDQRrreqmEcDudNTNjZLdQabQB5JYbx9
J2O0ltiib5dgAVT47WXzefaxa3qYkL2skV/W2v/PFdf8NMf+leL6P//0jz/90+f/+vm/oLj+718W
1z9/8LfimmoPwwja55wr7wRx/lZcS8y0BVpQjo+gVvi34hoE7u9RbcvTDxUGj9mpWfJrdU2ERL0O
ARb8iFPkdpjt/4b6+kTu+g0IVFJTyiXGJXzlIYb9TtB3psBtMlOISNe6Xxexyq7akcA0IEEZHdOy
uzWO2xDf5y0p3Jdgzq9XDpQEak95oF6PgjXKDlKOhEdEwvgNUZWZe+oWYd6ApE4o3es79JB8CCo9
qsTrzjFmivu5DTIRzUOe4ySTBGAxl6XboiSo7oKqIVeo8tK7L1bDr0DGS+Di1YVPbxyTtJyhPwmG
GH9N3ouFzds0zxdMd6ZefpIk1iI0LoMPXlHSOL8faw2xngRd5rNkatoPsoetYIQsXJob1vYxOi6s
ZThQwQfi8P+UvUYhaOYICqCYxvXnci8LiBmvvITArFazitqzrpczQk0NMhza4z5o0C3qztVQTACj
R6+9E0OncSpWcr10DpyuYnY/ZPkCPpotqEoO4Kj57qmHt28RQb8IsYm49MalSI4Mn8mHfAClFzos
5Ie+tw0YiV2aPPWBZbclWhfeRdWgQtnJHvp9rbTqouj8T2TU6O7AeXK5N6O7cckQLSVbobsAAGRe
kxTDgMNsV7DJSSEwKE+sCTVm71vbBfcIarDz02MVOSSLWz3aRoXdgCGR9SQJPLmy07+3aJTCp7A3
Ve/u6240FrORxjQBzv46eIiNi+NLbnDYrMElkGEJAv1jNyUdsnqwCQiOApRFTxJNhzJshnxKVtbZ
eO+UpdeZD5+gSHs4J025tO8LWpv3vJTeLR8adZWPwt8QbKNDrQa8L7SKvB91NUGmscylPRRTCwgc
etdr2gTplZhnhySoYah1Rg9CTlzhQFDeDu46p9HepG63LWCffjXlKbJFQxes3srSYz63YKt3sF93
EObc5cUgtjC9TCMA4cEnpAf1RULK+scW7hdnSGwqkJJGJCENGUIcJ/3ac3N60egaGqnOz/aQil4y
ZG1CYAqmd2vTDulmnsv6yAPOoj6fRxHKmfqbYHbzwQgf1gLW+KFMZni84mzaEkLNHZRU8j2IEPka
FUN31AuHKEaaj4oA8ifzZV4hl6204OHCkwEn7Ng0z8sgOJxYaT5FacZywFTDgCmfSTtkvCnp6ONg
Kju2IQFkck58wy4t6cR5Fg/AsMQA0kyrlouApfO1yVgQpi720GVF3oSMbrIlJNCEB+SeJeAOdKKL
4K/HsJJse5+LpL/xPEGBk3AO+2jml2gS9/Ea64Y8lomGASyNx52jEzMrZI/92dDm7hNmv8k1NUF/
5UQ3XfCsLH7E0II7loHRD2Jsm7UyIyq4IWUDGrKlf0DlHWwFbbzNqBbYzOL5TVufGSiK9ca+q+IE
yeLcQGGMSNXsRTHLe5WQ+hCPjV2DU53tM+YP4aD8/jAiob6nvC/WDLY9OziIL5EYHayRmlbtppaX
Rw4C4XlVStgSmrbeaPSQI8iexZcI8wlqeF5+7DUfjwP0kXdVEaefEmOyg9AYThQAOK+CZcHeSQQM
PJMSa1iikg4LM/hrbof4yGcu4Ded8bCDn+t+kjy9XgaUTQDM/MsZEgvvE9f60UiK6aI3HC8Wg9vF
qoDD3FnbUXTEp0zeFrNIQ4x08ff6ZGCdGTPUiMuTB7JNai79fnHblGfDuvOlvvCNZw5cOSDAbPYs
JOXj5RhY7Q4zb+ut4pPbl6InD3g1AYQ2stm/7BUIPZDkgl1k3yf+zjmveWxJzXauG2ETVKZLed7m
MDko4gIqTF0rENoKgFRP+Nr2gzJKQzJ2GusVwl0nV6UimIeV0jtUQ6dWi+jnjYFAbqTwTKJl9NMI
GagOR/Toz8dZYWNkLL21LcZ2VsBU7TEmwxRVMQZTSizGO20hajnkiziLvVZ8Ciw8odMUbsF521Xn
U2fdRQ2/v6ugsN5Djoh/hbXGDyUqs/08L+16nn1EaYWQVbgkPhNwcYLV9Qjr3zlxGG9uguB4kr3Y
jCJXe4eWCBjqBKC1BXaWCQvLdZO3oaxZcid7/7Zn6MYmEHFcwzi0Qjs7kVc5L20E9Ns/qyhcgbrO
K58CwiBEhri9n83CUI21aF6R2sk7ayDSNi0kPrJT77+ssvQYBJPeC5k7zHuAwy7RT4DVbMHfzV1S
RmgqzAJ+7y1oVl7MD4AwJ5BfUwkUmDdbKZzZGX9WAAwyzIEtRMXbFH7Mj8PcVPsYKrwbA7GmkgpI
qgQVKpNq/lCgKt5T06BzPrQThgIYz8LCGrJLUjnusqQRlyAXoDjlQm1SK/I17MrVpYc+yG3GY7kt
0E4I7UQhFZ5O6MyyGJwMEAQAkUFmrS6gn9Q3nHxSJWkv+qIZLwP0dO4lG8GCQkNvSwOODQoaxhq+
1sF2LjH6QrJcQm1Pwq8hw2BVC4WavYWuQOTNKSAqwIJhLj2797gYNj14DhbSfgDyyGLttQhcka7T
qTodshgMWDWtTO5NenLK7qpsYeHYBsW+6csODzmfsC2wJqExulgfo2LW3RCdV5cFJGPfGU3Izudd
cFHZkj5U9dQOYeu50xJYQN9CXtPc96J0UK/LbABhny6BSLSADGc8yPIOeBEQUtWhv4BCtVF0lyez
cehMNPLHvvTFCB5s5+VRYEDPXcP1XVaRmWduYUVL/S7MkQSkYcEqSA/VWi0IllT0z2O2CLeeUS8/
Ug+c+nBUibmiSdOcNUvPryqIYcNUI84AZ1dgnz1BODjxt/C7UgZGUmxgm4ANNfIaWvibPl26TxZK
ic8YOyzWHSsDebboxLvrofxxhhRDwlLcQPivT0SKyQcwYNaVktDSmzkUGhNEQbuvxhRuyp1QKgf9
y6vnUFm4BOO8cCnCe0f0g04MOg+prTtI/cfeWUcwGQQvC5PczSkHyh2gc7JAVhvhfI28nm10PcLt
Psa8WrsbhUgmDBboDNEArEwIPZ5szbkagosSmRw6GV0Bi3cTYGeGLuiTO5BKCGy+Wln4YVfTGir6
PM2uE9i570W1NF7kZABz9QwjMZBPm2KdYHcFoKfNvYExBj5C1bZJe5OES9NSoL0K5+wmp351DkfE
GIQKy6FKIpGJ4hUPU51EpPHluxYpTIWwOGLce0ZVTZEntRXYrj4BTEc1CBwOKaNCT6GZqhUswOu7
Po9BJHM2T7yD6tqMhgXXnQ2bLig3UJBsD8gvW/JRur6Zo4FrvptJRZLQzfl4heyuBvicgawEa5Ec
85rELjpSKZC3EYF+A8w3u+CjR86Ckhb3puTqh2FJsSDQc4THN/m5v4Vlepi6Tl/6yKQPzZzDuCLv
WB+ZQaktbQHyNe3QjmHLe3dWN703gccdg8yaLJUXsW6i+gTWwEqt7pp62vS1H1wIGXjRTCDPFWIQ
f3rGub4cobE5zpCHQdvmfPExJ73yPBCydhZo7amfhMdNhOlDYkU3bpLEJxroqMA7sqxbCHpWZHhX
ol4IbhDtYCU3Y+uYDQaLsPil8uNxpZtsQFzgejijllDwEev6gkG0K1kL642rseix14B2uxxipX7/
kCMbIpioLJPbUgvwoShmiLYyCK5rbar9ILl9X1j4KvTpSCFfMZcbVpTebYD9DyQp5/axCGz9YSlY
vusZXJbb2VUb3ujyUbJM3izA4U+jLYwYtyfzhNE+GjTBEBmXZOcaXfxL2Dj7SAzL0VqsPQUmVVNO
7EGmAkN8Hoc892lJQY8UEkphouPxcSm9HP6I1Fyg8QjWp5fb86AvF3h7Y8uxnZq0RQAB2fgGpwp8
5EWfggHmdexjDBMsNH1JY25ShxGTfwcjLRQYtdORruZ809rF37ejB03EGu6BXy//XhIhFASsYAIG
8JqxAFIx+N9LQkQD821KRI26Opkn5GVefI4iEc7EvfxV+eGbmAv/v0IwIBx8BYL5j5//BdyGf/np
34Pn8B8+/4/P//wShsGH/xWGCb73KRM+0EsFpIOfaP2/wjBafH/aophL88CCYL7Gm/yV48D49yxQ
GuAE+JZCnmQIfgVh6PfALzyU9B5+7sOBJPgWDOYlEuJ5Sp2QIYA9vpRYNvQV9zbHmqziGChgOtn4
B1IkJ+OmYejeoEm9XJIAoTQoUlogaAAGOSEuL5fk0LLRYYdKzEcHQoKz7I/vDIpSF0E+bnlj8vcl
rnS6GPArcBGBUOHO1OvpK7Bv+gR8ABH2rTDXSetdYFZzOwERn4ycQ0vQSJhg1/7F+/8D0OX3t+h7
yqcU0Hog8JpPP/+ChjTU7eLXWQWgVkOKUvdxPq7Q3Le3aQpX0q9f6yVh65c7xGLy/dPSwC5/tcO5
Gfoe/S2QYIEGX0Iku19ls06vyMKgfdDMwy8EpRf8pC8BpT+8N5ilMQUFElzz1SrhjWvdJLQEYzbB
2DP4XOA2IgFN/QgU8fLTt98dsEHAGsh/PfnznOUXTzJxsgT73HghPFTiZNUsQfcEfajiBvKsfApd
qt9YndicX8B0vzxOwJqSBYHEAfxaXqseMJjqeA7uMSk/oLm89jnJo2bBgDqaxxjRzHpU6AxZlWy9
N679R4/2xM0MGAytIHh5QvK+uFm79DC9TS2UgWrmkPigw3XbTllyJhbUZ19/sKff9RscebrPgIPG
hJCD2Q6lXwsY2w4QEcZIRchcXKUHr4zR/m0CDZWI0TjfRdaHXtxGjWX29PUr/+4ufSop/sEOUR7D
93h5l6DCJq0hNUgzgADgGaJ4BVm7zmPPzKZIqr5+td/d58mWVpzeZiAVANBT0PvimS7x3Oc8R7Qx
Nu+v0eVGkxF4wTENvH7v1YVe0xraKF+/6O9vESEcoY1z73Tx15F0hGBv6gj2v6aBt85BbFt5Wd4f
+27+NqYj3qMPLi/YxtrDMS8xV/Dy/tREwBxg2P5SskQc8solzXayBrrN1ovB2v/WOztdDi5xDNsR
3/vV5YCnAADxsWwCW5X3aEg3/jZGi2q8z1pPFt+4SAMKIiDEKzVTzEP4fhXbBssw/gSJrnDOO7G2
Q98+IBpUUDqV/KCrOr8FuEPvv36LrwPq64vyl0+0HVPaOsf9MDd+simhLxSity7DABybjQ+yWPT1
671eLLiepwROXClx+mOhvryepwcE7QErFIUOVGhqBz1T6N0eB3CYvjHA/Hwpn3sCgi1csdexu1kM
XJ18DGKUoCaB301jwPy+u/LTptv8X9wVHO0Ygjflvv/qKQ5yOm3GTIYEsto4B1WTnRXxuCzghvBq
//WL/cErA8Pz1FzBl/dxCL58hFUWgNLTUDCis1RAkFB6IOzxJV17o5RPcGgM3liYr1Ol04NEw0xJ
huCJJOaUdnwRVTpUL6ZqpQjnJpUGLDaix7X2Tcy+fXFgAManXIN+itzw1WOknZmAolQi9JQr4Ywl
A3XVWG9+ksCs3piW/IOFiJ3r+UhLBXSEX99U3MHxa3IKYz9t5sMKIH2qIOwTeZVi3ySohQKDSl8g
ocUZwJUPDP/l41uSrJhKJbDF8Bgjzixq+rxJ3teuTN63FeSQV9y3b0lKviLQ/3xZ9L+QmyiEE4pw
+fKytZKxngBLh141L0cbCPLeZJABbRFgN8IHv3FW3YnfyMH8cm1+niGc7ooFLXq03LleffOqxdfR
DBsS+x6n/suvYxKfYkw1QaoBktAl/LMwb1GQGLjMzD8III3fpEDwy+0rhkLCZzg30NF4eT3sQZwh
DZVhNy3arimNEeRGk8VsPcd5/pZb0u+WEw4lhr6q0FhVEu3dl5dzlRy4s4MXgrZRPWYmsMexa8dP
WqfZGznpqywfAcYLPORLXiCExG58fam4zxtlSh0qVkPu2nddk6wzMhTu0bI0iY8FLDZmuM5P7TLt
XVbm39bdxRGFSIClBegHYqKIraeH8UVASLzKzB34fCAGt2DCFawL7KqfdZKHwaym6waLPFtjgg0c
ya+voleP+Xf3/iqd8gYfg4rgEYWL51Cw9bo0DsOgaQ1tdPGWpeHvL6Z8lG2SCkR0L3i9cb3Mm0vZ
oJwCG4mqCF0xyyLdjuPHTrv5+et3BmbCaQv8lqXisXIJ3j/zT1WxR38n+2E5WUC64UOI3vmcnQO/
wzHStnNMV3PAxEOBf80bkCldsAnquJ53IGKnP0iaY8qwwA5ymSLvRMdrDDoWAxURX0T51FlQdVe0
nOBIvPSjhAsN8BC99wIAMiGAcE9cMq+Z6Tn3ktTtbYqJ7CuQ1fx6PVH4zoIzU/XlvhOyRgtFFA1U
AcFjlbdwOjFg04MIOAHhTFy51uCCj2U4isBLz+C8VMMsxDWZPRuh3yTO0Dkp/a3T82QioSbI1o99
O5oVM6X9WPVJv3YOVFnZyl5uCO17BeIrQ48C6KRgm6ZKpN2MsKQaQx8mMtC0UAN6V2AYwQgFJH+A
h3CFqfg2IxVQ4qqGCc/Wn/0pWBfDcBIIjfPnoV2qDOyzEWZ+YAam5G7AAU7PRh7kyxmeA+kwCZfJ
+yJLMDyA/oXsoKeJuYILQWsP7W4/o+bQ8hTMYjS2aBuZCuy6NacaQzhpAAT+Jhh7mNz5XkZho0z6
abSrYWq86nKMbZmtJ4D3/nPZ8mDBq4lRQLMwS4xzjzgPqmBv+qFA5Y5mCWYEYElpH0qowo83RTlA
GD9c5iBQG+mPYH/VgMWGDXprBcYF6qYc5pVPJlJsMEENOmmt8qJ9ooOW9w0EbQtkdpSNIYQDxT3a
qsiZl2nqp0O9wJp3NVYnt6I6yId4KzFfhP8edY6GQFEPAdal57WRj34SuA4tlslOOiirrrrRkfII
ombVHUnWDGgnjZgJ3vswS4dRbg5M+r2c5xSmy0sxFPwSFF6qD9i2XXGZNIBLz+Q4xJdNtjRJ1HfM
1AeoWqVi7c9ozGBMtcD/nyzj9KHviH8BNbJKwv+xE+/+N2Xn1Ru5cm7RX0SAObw22blbWZqRXghN
YqpiKoYif/1dff3imWN4YMDwy7FPS2qy6gt7rz0vwnmXUZ5lRlx7lflDCdd9RX210qf34fzTSfXt
9/LIFEpaP7D6Q9mGki1dW5KwAF3iqBYrutQz46qNubr9V4Ugbn2c1RxeG4swhieyQ0gmUkvaz9vG
WXSzw/paDXdVKUpn6/bWGMVuVOgXM6qVvw/HMiDIdU3TYkfsWDvuw2IY9LlB9oCy0XLmn27Z8Od0
hOD7MJVDYoJZWy0Kkiq0+Rpxl454ENqcIFhiGViMICWSWSzdtcuYrmbTIMMknXm67YOp84oxP/vc
cdex2lqfOHrqB7cyy0dG5uZHapflfVY6xU5VmZgZDpnegqWf/Kwir8tfum26krSrLDsv+bq4+z6z
pXMhfRhrRsD3SPDvKuqYvRiJdouI1ivOzibYdKKxH0bmwmhjJOktQbO616bmu0LsTVoBsIiyHTYI
YLBy6CHsf41ZFtiXHFXdmLitqby4Nq320URA3e1GXpN0M3ad5RwNUTblJbWNbv02TNiFjm1QWiTY
BIo/QK3LjoSsLJzznWnpGgOMh7o2nkkeR05p2Ja56Szem8TSYYtLo5/dbr9QJZlPSqWhwgHDa5rg
3Slu9I9Ku7sR06iMrblrX/silaRiyM7Pt3hDpnfpNw67Ebs8sYLu7pRRGO+rtIWxM1S2fs/CBYgm
a88AT3A3Yi6vlrXwD0bVhge37nFB2ZMEuS+CKHMBHtb0qzWA6Z++SeD2i88/G2jUI9tmNN8vv+rK
bbudTAtjvqOj0B95VYTRXnrKMFiPqXJONJ/pVVuryZG1hPVaPngSyxA/hgi86RtD8KhFCZGZ31fS
Nx8Y4YRlwh2xdE+jHDz866stJDKN3AlOne+l0cl3Blfsb1XwsNHLErCAT02tthMCh2XjVe7yZYiG
edz3eqmNJATwoFgCdJBZskktn0sr8n5rFi1DVUuzLiNeTX7Pjc6ONmsXRoRIO4P9kCGkmI+NZ2An
CrKbXwTFinlyStAru9EJbzxSy7EeVgNwfewUrTUddT6TUhG0rrhO0ABXPDtTBpnSzk28aH7KknfS
Vfna4O7IcLt6g5uYhFm7xzWYM+MwK687pOUCwMRd0Xwn1mzIcavlOAZnOXT5sl+hVe7H3B1PC/uw
6YYsM8F0FLZhn6wVY8umI2lHMPwLpuKL1XaRfZ/PanrGktD8bFqgAgj8ETwvk9+GiSgCeaftdngJ
OkQVv9izrJJrfHLeNJ4eFDP8MDht7MG9bS5Dr2E7WY0RhoGm6LM73x6i4t7SeeCeJLMtQuZY6LMS
MgLkOHwzaGlOXjZm9q5NIZ3ulLT8+U6iw2lJLeB+hnXCnRFLiQkw7uaAp8VnLGzdFXNWShXXi2rU
JeN+YiNqhCFJOkvgNXUyTe34WRGTdk/XRDoCcgo2ktVUvCI9Ek+FO3mP2El6W8ZDzrPg4Y4ZUZAv
Eg0DineNZepcIA437pAkjctGZSjvT0ZTjD0StZ5LHcXL7QiaRzd7kHjBZ0TzVVMtuyKrwBwQNlaW
R5RrlfWIkjbKjm2Wh+lTsSw+tiDuja+BydKQNgKNb9Ku5lw8LXPaYO93zKe8CMafJASbU8kKbXbn
N/6RFuxzx3D5cFsS0n6FWYXlxyzHvgYnxpFxmIEw4Z5TyHBuuGgwAzUiG4YHGbvcKhA87DP6myLm
aGLVTcesupPhrCsxUgUJSog6Rte7qxfLNDZG5Lp5jJp7ycEEDOYXybq53enU4bCKqGKbL5HXOOuF
1FppN6e5gDeh4mFFmOzHkO64v01fhbgOy35sN449ZeOWzBuM41pN3l3vTDK/N/1ojV4wP82F2KJy
2WeiYCGsW4LoXpcRu5yIs2gCj1L7dw1nEuL05aed29XG0FWVjNHQxI6bPyijJG6PmmLKcTe0GlOm
X4oYSmixaa2GF9MuCEHwyLUS+SvOt2Pj2Efq44w4GhPzBXZOUIm7wg4vuTdUsddxosAEcTcIxPqt
dMUWlsgOHyVvpofekO7oYIesK0Vd1Tttq6vvT68ETBDgqNwv0sQlV7b6ocNxhH7UPPiqvmuM7Gcg
onmL7DvH7kygUONX8RRMHzot291UNtamQEfiTew2WYaclaJ6VCkXtxne6TJYkRtM3Psm4n/Pvbrh
tPO67gSVnpLZuppr9zgH9du6TGfbaz3UJv1TNGXDAZvOparqt0ibGtlidWXm+RoM6UMtbYyQTvrZ
TRk7d6Tqjva+eObSo+Y3jubU//Q88RSsxX2byc8Rajveim4TTe6PudbvSz32W0hD0HtC6zSxsLH9
eo/g4gczkr3bF8WO/XRSjHbKZhk9/TLnfDu6OHqz+lwN8xuPyJAA8Cm3RMljL8jxhQbNNJ7VLJ8z
cNtJUDY/AR6d7IUgqCjNrdsBWmyKyGJ/khsfQ2N9usraTmxYuRubX1kfvgVtdGXayf8ssxH0RfBC
Bms6KYFBdkUYmnvUZ1P5qniSiIjqKeZD82Cl8lNM+jBlBCXa/a6v9QcOxy0n65WYt2MJf5BSQi0Y
rxg2VviA9mFpvMzZMn9J2Rb+v15jw9isSARVcuxzjTwvleFi4bK/i2C4n2UWHCrW13FqO7tBpFdh
V3GX8p7r4eD23Y5+IFlMy92UAmuB1BH7DAeMpEMl8orSMsvjPsVmcfPTWg0VNkXZxpb+gp10qJJ2
LE469JsIMLDRfrZkFnOxU1pYqu8gdhoP6GuLjYO7epsH/MOZO4BmdFBxnusjI+oNdoWjlapL2gx7
1G7J6GRbHry71pDXRRh70Xh76pF9a6CBK8fpBavNg1PIx3pe541ySZrIw53dkpDaBSfZGnuaz00a
2PeqhvQ6As1PeIjvZI170TNgtqwflljPSMS+mWb2i6F47Jbi2rTrizLqR6YD98AZk24Z4z7sEtdK
kxDYxVyZv/QKGE1XY1I6DLWtAWF4lpcsY8C6oGc4iyYHL+udMtvddZ394jX9ZQ5J4uyMb+nkXJ26
KDZrWpwsDDRzw+sRcohGs8Y+xcw8qeSwXUyAT6vYrWY+4Z4CpZJxMwxlB6fb6/eEAH3tzfno6H4/
2NV2CJrXSZE6lhqY42xBQk1Zf+ms7klMo9ikPaquQJ9TQsAK4NQMgq5hMBxa27pKz382B/euN/rz
3FCtVM67KKOrWjvAcf2+R4c7z9bZkerg9UAfbLO8rzP75AWIs9aFSLwpaZxgOymNS0qcl6491igY
WWrKIwqcfINsBYHWQrRfQPCDhGc6h0cbt3gXqF2QFmcW2TFB1IQR2UkzYrNLAbsnPq233c/P8Jbe
cPDfB036JbdB2ZVLAkj13VgUnDAQK9JMPx2M1lkk4hwRlmuKy2wWSYYmeBzsw5pm58quSYma6kes
jMamU+4porfJlnXPDugYjs159AVnZE9dwvSx5pzOTmaw/BS9/2BPIxiiFRCPpT14ivUDpWoeNxJZ
tWHBQ5L+XW9Fx9BT/cZ2sqcwZ8Q0dHeRGUyPCLxmLLKTGmKd5QJeHn8t5cFLmqS4lDOuKZqwi9ks
H02VnSwBbLCpjPM8ZLthERa9QM0qLIrqrVTFE6bJfsfA8aIzP85YkG+82Ql2fdbuSCYu8e3ZxobC
/9gF9dFwOcFqmAIb7fQO94m6mjUeqjS1uqR2zddBOuYmKkYVi8hwd41noplFn9pfZOs3A7YeZ0CP
CpfUpuuMqrra0jtw7OEw/7bwDPIk62fkUS/ZGqyvUG7aazmi+qqLd5EVT1qsMsEU321qmrq7fiVc
aaI3f6lJgQCEVqN2jYLlYo3efpz4joQxyGVAO84wHwE4E5P3rl6VtxfKMsKvRGEX2X0gG1c+tW6x
zKeCp1jzl1Xd9MbaFq3+xop6LX7lCI3099A2mvSJWe1cfkffBhPTGC3CGmZZpNF7GDbDpe/wCG6N
MEqdgwLV/J5ZU2Bvgqwdmn02qKUGyMCGkL5k9PzPMm0r+yFvpNVeJsNOqzsJmyF/sLS9lknmjVJs
5sKfLPSNNZLt2ki7d98E+ITMHDvq4KTrinavrvsE2Wtd3EV0+2R2tSv1oMyR7yWFCwt7s1hMszZR
tcJ9d2UeULw7kyH3bB+aV8sS2K2t7tbeuE6I5aIcG218C0IcGhygfWpszRTpLIVjsdQPfbrcGjQp
1td6lRw2VcSAvY4jszaOTmMgOgQdVb6zrZeYCXVmmHsDJsdH6A7uQZYlnpAVPMV7u0ycubJPyx1a
qjUuC+emKDSYMsocvKQEF8ErHPJNblzHqu5u+eXVzpFSn20rssYkD9ewja0c55dVZD0YCPNrZU7W
19pRgq4cskOoBnEcZyv4nCJt3/MvUIdWZPZnCfruLkjL9Znyko6gYDWYwFyHB2eZzZtGj3/QBJgD
y5ftEcFufykaqT5HS6RL0s4TwdhhVBcLfGOn+rQbBJlJvVLdJw4N2Q3AjGQYlxqNMD98FQfj+wIQ
AVWf3W8ET22UtHnu1wwGcOTshklaX3PLry+9Htp95QkzHjvH3+NzFS8dFf2Hctvm9mcSAqMgWjDc
g5bRnjMH5fckJz5invJ3Hje+8Uoi5+4D4ex8yy1+0T+PcVb4MEPYvD6mSxDQXExRd9TLIFZcfcgQ
mCuD/Bh71dzlteO8Kbf7akKoEHGn8urbBKQjtjrbSlIfXiqlc/FKNl83X8UULunW6V1vY1PD3/5k
wS0sVAYMFUuM5QK3x7XEUg2DorXynStTgFXSCPPyqqtU9OS4C+sYDaNzJSMuf05TYTxBytK/WhLm
SKhFB7O1eZn39uCFCf4X63Xwh+9LEFLqQPphZNNXQbNhl3UnyO/sKF3bcDoEmfHAVv6tkrlE2cmA
xs2fbsZbB3l47eL8rxbrZKX1lm32F+VH363Js49r5m9HqiCd55eisu7sMTsi1oWhsXpbuo7vWHhf
EQU8OyXxBWkx+YkKnYsqFu6C7IuZM2OZeXKfcdsmU2HssW1vLVjmMD1wmRSIQJkTMeg8dGgVdlwq
cDJq8CtulsXYWp79QL6lrc9bEMKTAVi4Gety27U9kA3hBBtS5IxNsFglCk6nvTPSjDPWr60z02V8
9uaDi3zdFMj9x+GXodw71yDTvq+++GNA61b2Z6/3gGzCpp3KSD8HqkGKqbOQgcrAF+Z4RBVm6hdI
nG0+SYCC+lyVUCXSEmsVl/Faj3Zc5y0ozqXZBbZ8C1Pj0HXou9cqjXFYvDmEd5G0eEFfuZOtl5+R
3/9YiSBPGlnciyAg/2LWVD08cptiah+NmV+xrk+M6n9l2bDT5brDc9/iodcalWf1Wro1Qzff6j4y
YMtXb13TTZsPa2wgXtgQrQGrz8NvpdVj1IKVQTxwlsyM9r3d8rOD+uUVv44+2GKYpMGzhZG4kbFP
FeXLkvGqE92KVwOzsEsmUuBWSRiIPgnGVqPlbK6E0bA3xC0dB75uGIK4O8fpnrrMPWfQ/ZpSXBBc
xoohrTkur0ulHyezeW6K9pVV9SEwmx+3kZBKqzRZ02lnl6KGg5gdhJmfhO+eoDi8eVH6ElrgS3hb
rmYT3uNXvBuW4lK0tMNVnzJo9yGxThBR13HwY4uScfKjdAt1A4kUFIz9DX8UsyBPEdljnrX5nquJ
cPQ0eLJ5aZS/foqqj3XT76V2r21fXhCm7iyvvCsUbXgIlA7xXLQpRGQzgnaXDW6mD0eV4y71FwgX
hK7zgu7TdFg2VFu4BjxKP7P+yDqeUoJLnnC4/LzBPazafuhN+cK99qWnk2gkI3zsD28cE/s6cp4r
R9WbUHnXyW/u+Hpfhnz6nobhl3T20F+lIGKUf+pr6JZBWJ67pj9WZQR/xynjTixvjBhgdxYgS8ra
Hk6iLl/NKPoS9jKNzRzISo+yd8PhvsaYwKZ9TdflJFgV6VKbIMOHFkJ4HDueHeVTX5Gd+Vqrdj8p
6xAKf+cF1tceg87OqUyNG8l7MEqyzsqMCYpCz3QdlPFqeOyQGGcbG6tI0QfQDgt+RlEdRd6923g3
Yh3IJ1dwOxer8Vr06XUUBXaQlHKcoUEyZz9c/aE6cE12EBes/vPB3ATu/CJE+NVYWaeY/mHFXmjC
DVrpvowc+DCrh1V9Z5q7SW82c+5Mtz6urdxzxj3qqDjf3Aeo7Qiljl716MRTH25DXryJrE/mzTFZ
AjuDOjWbUW34jEqDKlF9c6lL7CaVvEqVTptlcS74Zw96XuKVTMjQeR0IkfIihW6+S8Kme9UOBAke
9xq03+RtotzPk2r27hlctneRH/yE/EuogFuQVddg5XH3SBUfO09uycQGjwFZhbK5bj8JNkjQ3tGf
VAwHjZ3ffu8YbAMZeDQNc+d3TLFMzvBKtDEK68TQE3qW53WeMeE8Wr4djzrYjF6R3F6vdpkPgad/
ieo5K5admd5jELpGOo2LyHzDPBErsVzsmeQn5+IBmDCXkg6uPBjmVeM+Z/bqZn5S5C+1zYTbAH3c
lZe+zvZGPTzM6mswP4Tzl04vF8TccV099lK9zDPMmHQ4BzXDqLxivdgCjSkmVFpPnKQs5Lm1nfzk
zfO5MtNTNoGsqtIDin4MLGCQJuo0ZwXPgvweFxmsp3Af1dUzqA0mS3mLgxlcJ84Uw+qO/fiM/XJH
e04qnsmNZGLbqRI7KJ9ySFOM9k62hkhoN/deI+5EU58M0/iKqZCQkYEJzz7q5r3T7g2vO84iO0iY
A4753cCJNiLb13vAD5eoYASuFpZZXtL4z5Wi+jLyt7zS8YqlpIzqox8u21V/tmuJ9tbfy9SlQFsO
k8VcJMcO23f3mh3bYvh3LGR3FI1nwKvXTrSnPu2IqlIJ3cs+p0oss3pbTvTHhndXehanoYeJhBzN
EV5HnyaTFXKlzyeUCPsSm9+m43HJgVTAcTIu/qxvxgHIVXl9Wu2LXPoXEWy5iHh4SPLaeXq4dz2X
NWv1OCpjT7KFtXXsNohh4Ey7hYHW4wRZ4aTc9GSu0VdvqgEhMU1L5ejssWxE5JEVlcPU1mZlNwaF
uZcZTQQWrSoJutY+SmE9EBn31YGCIum7HRstIHcrdhtQ+d4uZ7T2Lr0QlnNlv5piGXc0FfIkJmDY
QaAl9Ax5g+HOeAU2Kzq8vdUUOo8VMtZT1Yp+5TJv54fA1BRwpW4idTaHOcVkojs/6XVRflgrVLuE
LU/XsL2zlmbj5Bh+VpaLjz4P0w6PHaP3juHUgDHQi44qK7W3daywXphqNmm4FaEKx9iB7CnDPjEK
59x4Y/lt8ozmWSGLOoTG7Nx2J/maqLldj1z+TlJVvXG8Sd2g1FHvinLomIl296tQr9GQhvcDCTaP
Qx8aoHO0fMrWkaOTL4I6oSiWK/HSpA8NTrRlJdVfs4B2HqESo9I25HHzs+YLktIDFYzl3LWV26Wn
IQps4962CpPJz8Ko9M1cba6alpUUnJ1VgBslttGqlmcOYe3H5kwyceKZUt4Fq0GOBvtr0pqzg7bo
d54iJ20daLWEtxfM99nip0LsJrqJTZ4HiHZcVn73lS4xBTKhYUi0dp67L8KpelijdtjPfTo85UPj
jLHPjIW9My38D95+69r0DqRXvUIx9lTaspyIlnPvLel5GqV+5zMIfidD7Or5Cx25amhZfeq2HnQd
1eA0dOshwPsGfD7NjOPE0GGLk9evN36lg4vT5eJ+5Ql4YSsqEhrY9ey1xvBDVW33vVjWlRVEHTrP
JblRyya3hvG5R2B5YLjL0ZKOmVew9QwoHlkFP1REMvCXL3XxIeaUx9Ns64MBFNHHcV8R9TWGTNTX
INp1ZUke50pg0N5nTXIbSnXyxEKk3ZvdIA9z1It72dnrS5dn1c436pvmcvoF0ed90NZDOHDR2z7d
rVHAvMo9f2axCHFGqzAFeZTmJ0aH4SWcSdZySnyyaLo6nKmGi+/R+u5kM+utqvESJpLfUsmrJyPy
3cqwsrf+iHstqkteWC2Z1KjxOwKt/jBSRMVT1ulTm45iV4Cv2ueEY8deHhzJnQg4Z72vY1jVMcFH
GUUNgoJUeYp33mh4ITN7a8u8gTgFzWj0IbJg4nx0ub7HQ+irqrhmJU3ixk5DDeJF3DvaegcZRroC
6NO+kpD2O/NcRyB0M8gNNP8DXB7+vLj4flkgYiK8+vtB9qd2csd4MdRdPUQvOmdl0GpKocKa9w0m
cyZP6XM+Rc0OCM6p6OlfsZXzkNRbz4Z2bQrHPOQFRn3W7VwURRdsjEy/+yJ1k9aU3c6xyUyQeaW2
aZ1dS8UGzh+sHz2Ne4KYuopD7KFxvrIjSZkvbqSDsoWPJiTItmOzmmiRW4UZyAneXTC5Vz8bjq1U
r0beWlvRleMXSka8XvLGb1DtpaVP3gQWVaaX0lH5kf7QjvGOxtTBjxv9dDPjIiq6lXDN8EROJgKN
iLud+L5wU8josy7b9BxFnbulzzTOLnQFOkPfJ1CmPjd5cSU8u6NNWClOPNZ35dD+igp5WQNr3HgT
ECDUn9/0lDM6pFUnHpoVEkd6XE7zi9MCCzSrNNw4XYMN13c25WoUO7Mn2ilgrp912dUYrJPvTR8m
0q+NmMrvFDOBmVCW6nAfhoIaqGc/72c0EtrFy23QjdCxYLF9ZqB0tSYbY6go6ZkLvQdieD9aPdnN
pjswWGD+Uo5LtRkYNmCk+1a23bNonQxdeZdCd9qMiJemOKux+Fe+wm6Kiw7nRJZ+sRCQvBUdmwny
VGhH3e5jZDhxX6sq+ir0PO1XxyT+aRmDHG6iEHyBmravwxJeyq6gyAsbzRy6j76iIvT3ES7BxGRB
zWrV0Iym4F+lR/ZwxLlNnbH1iqVU+Bmn4dmZUnOLkGA8kUEaxmoevAMyHi7yyQ6f2ej1b6Er/Ucb
X9y24KzFDjpHn164WBjdfVBjWFTL19Ge8VcumD9wAmPMjzgBc+LqXX+iY5MYePlGgojjuDGj8fVm
FT2FkZi/wMvwlph6wAe07iOPwzjnDjy01KyUBxA5iezz2jNoGHkpGc1/5PZKUyfyxQg3Weswi4xa
5DTY+kGFIrcL6+CMvXkAihhl9Vl4a8cYv4SYFDZG+elEhnUM3Ba4SZ9WbwazYspYLlG6xhCdsJuC
mWNrs24nT3gHw9bBYa1c+YPJW3TwyQvHpCrS9K5nkp+MQcaN0U7AQ3qPHSO4KUZ2NdHL+VEUzKzr
BmKidof6jpN7fajWAZFQ1mqLo72X5m7E2nJSxLlfgrqs9i1bGIbedQrNQQYwA+3BuKZRLn7e4irP
splTNhEyv5is0+8NgGif0EiY5Ul3v1CY7FuEBohCIp7ikif49jwKZ4/3gYZ4kgavTBPuKsctLnPb
LVDU0ukiuzm6tjzCn8s6B19rb6UZS2d+e1Mo576sve6H4nihWvXNHzT2FUWs3cP3B3jXbsJpLGLE
ZLDdGA4kYwh3nv0EfsrKlr9CQAY/tFWnZ0CwCxcGxSZ95kp37NlxIVcajnaxnlRl2wepWZ7Br6Kl
YRP0frucqri1QvbyllEGbbIi+OmZoLrjOZ1CfQwcjSvq2fZL6G+70mlCVlImKLmOQtXf+PyVjjIc
hyEm0GRYiH1NU1w7gbEcQxlCZM1V3j934DMQE65BxRQDqd2drRweP2+t5G6AkXOxqzLEnS+Kjyit
VcYgJjKeQGtkH6qeTLZm2glfFqdVP7KQR4SR6wgKB3NQ9FMO8NvY3fIK7lpePprMqRyfTddR72kd
GEXiVWV+JSWyIGyljpiVVG2bnamqSuR4nfDuBwpcdw/dayhjyLmSM73t3G+1HaqHfrJmtTEa1vHb
wuzhGQYNSvQdtFXF6HdlWna7CVk1YB5hgVqvDce3m4UsMF3c3T4zZY+5YVUX6dn3Z/6vzqAX8c0x
yl4+dVAWvJ+edlX0XqLueHUaVRFw4mEV3xnCzvqnNcyd4We0eM58MqsGG645TUV3LgUvKsjjoqFX
bFSR34NYWtSv1pzYVIekOtAZRZavD3mgmzRu0ci6sanRrp4H10Hws4nCtqOODCUnwM4c0WnhWhYh
xNaKBXbC7lhXz6Iy+35Ladija7K9tfwBrJLrgkVlm5+kX+DPOU5DWOmkWvv8+2I0LXc/MFY3ybp1
yg92a1rHac4L3kyOseIr+lcV4n4PAtbdYFqzJ0ezgT9BF3LWw6KmXuzQihrjCameaya5EqI7OH7Y
VbEeF0Yha9dTKk4qmsWd3eW5o7g5kEAcGIaRGMAUtqEqKwqyko1WZiO77ygztv1YybHdqgKdBE0d
c6L+LvXnKN2jGXRhAc22/7PK9Jwey5ACak/AjsEDw1DxWRAcYV5FkTLAdPwK6zuxPOgYWbiRbYjg
n8lU7Vvmx9QK2cLPUJF/zw+WW38xYvzui7jJoIms4c/impbH3PdP1lQ7SKDEtp3Gna1zdRfMKeVX
N5V99ZcP+l3xffugm94abwmN6A3L/Yfjw1hrhpYDFIw8n18Zrn7NM/dDBfjzFZrH2B1yTOdh8PDf
Fck3LfVvcmQ+1fFhJPs2emTnTz+Sol2HRJOjq9TwPZRtq6OT+cXemLM6UaAn940w/HvXl1FSrN7f
4jd/97L965f2ce5ZeNoi1n9/OGezWTSuWIURm8PSGIknmurd632HfohREmzCSjdD7JqL+/zff+9/
frCNjRWfBgaByHbdPzTmQlbFvMwBhXWUcwTWBpOqbcOxVb5qvcz+NgiVccuyHCL/5b9/9O/Wntvv
fPtoeGkWjmEztP74opdVNGFYRFnSOUI/eovJZrQxEVhsoN8Xd1nvmH+xSfzzGbYxJ4b4RBzrZh/+
4xNhWaGsinSetNpbmQQvlg9K0pnRff2vvxpunRtYD+bdDSz/hx9j0VCaUFaTeuhO8F/n1vAMSnNn
oKtQbfXFqNJu/Z+iYm9/Ts9xfEyXroXr7B8enzCVbqXhj/DwLIB5c/XGC7Sg0y5ht2QdF0nh13/5
zH++q57j3ox8uE5uZ8If7gygtMqsakcQ+RMESGecEhXHWuw8kXmbySUslbVSfo5QrP4N7vefPxqL
EccRVuwb9vDfbRkpp1UwWnw0HFL/EQMecydUD4kASrtzonTdDApth5tDPfvvX+7vTol//aHpr/FT
scUOcML8/slr3y9uHroiMSkidgMD4i0FU8PQTTnb//2jQqwnoY+v/mZz/f2j6EpsXo5cJhZbWZbw
AEZeGDypOLMM9Rdb3x/Bzf/6vfhvTgOPVxIX+O8fhopXFoUoCIMptX/p/c46I2RpodUM5snLtfkc
ltjVxtWGy6ta//stDmBLZMLwF9/LH+k2//+TuDiXb+EOATb0WyjEv3+3rRwjp1hL6FAdRLEjF0Wf
75fRqtuYnsupUWfU07vZlRXDN2pFxmh1G+XRIad00ZuhteR8jwRVVjF6tbDZITbLp6OksfiwJ7Gu
P9a5laxOptKeCb+CvnOxR78ZdxnS7jpxYM6z76hhICXMV5y/HHz/4QFyQzs0GZxz/P3DYljCISx6
t5WJjqIVWRnAbYv2V4YfGZLJv1yn//gwzwZKASXE4mAAGPLHK9qzKHFa9JOJWxkynoqMQIqWUTDz
xeAvv9ftX/XbHcpHhaR8hA4HO4fRH6cew5X2Rv2WjPVa62kJqupjdLX4y3P6n34hciuAX3ohJ53z
x1Vp3mR93drzcDTBjNEkINO3JRuhBfWcivf//gLenvnffyX8bdQDvIRcy3BEf38SpTU4eOGWNrHt
YhnglmlcjZ43V8HZzqGjH00lpXj87x9q336Ff//UyER9auIOdW8HOjPl3z91QDvgND3rIBZyRArP
99jjFpb84Bg8WXPQkmzWV9RiAmUnw+09kMkjU45nRY4Ii10mJuaCZyEg63DSJipDq3nLtfsVJ8nZ
WxryNbJbdkPb/S088x+HCKW963HhuQ7/4cv540dHZ4S2jjEs9YTQyE0nJR+g+S3/x96Z7EaSpdn5
VQTtLWHzsNHC3XyiD3Q6x4iNgWRE2DxfG1eSttpILyCg36AhSIAgdfczZL+RPmOkqkiPEh2phaSF
ClVRkZmRNHeza3f4/3O+8xR0WrotiQj4IZeh8aPuvOGoZkaEkaGPMSNkUq18//w+no8UTKhUoGFn
wEBgc3eeOJix6CB8nmD2odbmVHwsZJpoT3N9OSKAFu7nlzsf/nx1FcuwPk3V08A8++ohcK2aslbj
AmW3113sd89B5fkXVp/zETndYL4LbxmLD7vxs6sErTKmkcBOACojcofKaLYpAjFfNrwNlO0/Z/UE
csKXYnPGb0BXsKSeXS40kYfLI0jT3kslBBBqaX8ZFSoIq6gqBunCu/03hw/Wa9vExqs5YBc/jvyA
3TbhJgPZG7lpubaMWCEbwlVAhUIUKib9LKJPHB4RKe+C3Lyr23q48Bh/GTXcYEvWLIWTHYP43O8J
a3kK3USWlQUKKHCti5a6npfzPBPNhbn5b4wYCtGsd7hopy342bdtJKCGTS34tiZNdADlw9cSC8Pr
5+Pyzf37YTqZvpGFa2p6G0yAGR9vquHrdRskBTZ2nQZkQObKLC4MYtJMX2VlT53SNeM6f6KQwbFc
Mis3DqBiXvgU00g5+xQQSXgnWfPw9J5/WQltn1VFZecWeE3pygU+DRWnRYosQ4pko0WRiQyIF80I
8x037IqYpRcqKRQgs/ES7GK6s+8+zLRlZe3FlWpP87s5gZfe7zBGS8QoWfTeBddX7WIgcNsCARiI
NC+jfQhCrGSGWnx+Cyam9t+4KodMmYWS6XF6t99ZifPcRFmhGZN5Ml0Gcrss9e6Q5dHJ1OPnqBwe
rDH+IRzFrSWbh2XQZNTrua1TggkGqB+e8y3rUrfQol1oREfio15sdi8zLGDg7ek1qH32LHU9vDb1
wpo0jZHzG6YBlSENAV+/fL7q6jAxR0gWvatJ6It0h9jTLIDf6lskj+KstU3Uk+mANjquM+nCnPfL
fWPrS3HTsWRVMTlSnS35EjQ9VKUwifkQ414Ujffc0Ro+kQ3VX3/+jM5nIFgdzrRssdqzwWfPdPaM
mrDAzYPyF/0Y3hf8oiUNTAk9BU4HieJPa+sugECL1nvtvfY4Ee+qUaJYF8vjhc9yNj28fRSTxRRC
hKzKink2PchKBr67QzjmUFTfe/jhXO5TeKHycbagcHhiK8XpEfc3FCbYNh8HpezFpGnI+ei2fqw+
V1S5VyhXQpeEUnuZ6Q4Gx89v8flQ0mUeJDMrZTuF3ztnTxO0oJ4VCXcYNooCGjIlm8QujIWTD6SU
OuHXzNBWJMN9UY3mwlR4/l2nS4PSoshicmEqTR+/q+8UWVOqZI6ogVC+5GPv04XyxuDKodTs2p7u
/8Rh/H9y3r+cVplPwHn//vd/AJv3r4kG/G+///3v//jP/4b//6ff/8u/+P3v+Mt/4Ld//56kN/2w
P0B6imn/ptAOAjSqTBg9jan5D5AeR+3fYHswE7xn6EkKf1fnP7BUTF5aAg/+QtGTFP03gxcaVA1T
B0UC7c9Q9N4qUn+dBN8Ooxr1BqxIJlAPNmEfh09hmkVvoi6/LYLkKvLuPRTeLr1S5JtEn1ShMswA
+X0PB/8lHxSQvXJLVrO1y+iT0dqcZ2pDqjSZ0bOouH93e48/P8R7dpsiT2P3/Ydjz8R2kO867STg
y5+N7aKNOs+IMNcUqfU6DhlS+eCZOZt2zNiOm8ZnBels5YeviFWqdercLM0Or5r35PvOLTp5e474
K1si4DfmueQsgpiwZsySnZtWGG+6DPtw2yGFbLBkhXZ5r5O1tlIEjhZFPeDfDbY2DkQCBJAB+NAJ
Km07ghKd60NYupVqHhVCc2aQw65TGAC4FbLXSm0R7tVKMfdZvnJ9QAYE2J1jF7CGkeCUEkmD4pGt
EGjGF+3WpPI/lyP4Mo6nH/i29F7j7LW1SI5ph+QmsZpxU5bDXmuK+EjJ4IG+pUELSS3RJ9bDhoje
Wa/IwZNDTBuhXd8TJY8fkfCvnC6IZ5VXtBvVxkuCA4DSRxGdPKORaafItwIXAW2shp3hEASrkVYs
VkUy6Dywi7MxvXVSjCOIyXNMWNKzp4QNijw1W8ECdqj8wZUNt5nqH4ohtxcTVLRJJ0ugkWkr3A6b
mvQI1wrUCM6Cf6HyeQ7IASFpsvOa6uq8JCCApiX23dbDHP3SGNRO3AljPPH04ataP0q0WMVYz7Ce
f7HMYgk7vMNudMdTRFWYKRcm/rcCwMchalGtAx0FtZH31TlbWyl2mAAm+vTO1h114djtFwDb2Aza
blh2PbJEhNW0DptJBrd3Ygc7JkDw+eDE0wFnjK7saNyhlt85Y0su87xtcUDA0O82ZtU8WHTjUADQ
tozotLhq5z3ptSSWjpOvtfqrN+q00BFYUejXl5+/fW8n8vNvxtpLURAXKtXXs9tLIltZ0qNI7xhN
1yKMu7VNVLnUZVvJN6tFUsvdora/SLoh1rIUQvqQ+iP5lAsFKHZeol/iUGkvOwOxYdE3NJFKeMvy
i5zaGDOS+Ln06h9xGE5a42wjT2n0dZtps7IhSwq1wDyjo6aOcYdDy0lnDngVV4fyPAwTrNyvFo4l
viMQKWZV0Ie7ZHTaWQ9VRyuUyb8uX6rOftyxAXRDzUwJnMIJiShI686edCP0EA1NKN2SITQPtWab
V9nCry4dhj9u439eBtDgVALW2b6Y0w7q3aj2mzFEuRRJtwp5ZoJ9sjA0Ov4+EXPGWvXqnxitP7Wa
3+Up//00h+h/icqdLvT6Lhr4jwv/3wz4VT9fxv/D2yL+D8QQ/ee3Jfy/Tkv4fwSH+29Z2//p9//0
cRmfftgfy7ipTwBbOmrsLKFP0VX7yzLOPyLaBZgbTQrKJGwD/8LD1dTfqDjAc51oS9TbpmnsDyAu
/4iCh86wslnOscaqf2Ypf9s7v3thDU22ZMWizECAjsImezqtvhs5vDdo+XtRLXsl3gQGGg2bxBS6
jjouCxW9rYFg33TbeDj4drxW0noVsK6JEbF5oOwjK15huppxZmtHbKQ1byCitSB25qmo117NbhJ8
ReEnrqN908VXx0rIZ0CSFviPRVzdN0229Epzifd0rVQEJXZzfMtLXGSuYImTPGnmR4QkieCR47vb
cygf85LEk3TmhQmmE+QfvbaLN5HmrCsTi6JtdnOHrQclQp+TYBbdUV9/8pz2NLJagZJcANfeknOn
IfQQTBvAsghxqy6c8z9usTmbnd3Y8929jDqDTghUoTK/KpBOdeaRXNVFCzzpwqTLI/rsEZ69/BQv
46Anv2fpqEdJ/dIqF6B5b0e9jxcA3iYDxJxQgAzIswuUlpTVatTh1/T3oczSZN+OkIaUKaJyxrnP
V/O5U3SEAMWHIthqebqMVexs0bWw63kl0oVWsKVIgqtaQhTZPjZa7crKQ8/ACXJvVgsP0RBJv3AJ
pp8lymHnMHmZAsOFdiMN8qyhoEdG+4z0lgXJPOTlsP3S/UWlQReS4nWWI8XEr5eRrkK46Oc3+I2a
98sNYD/JO0LPlHSxjy/JdCT18Nzha5/kc3m46l8jn+Tg5rHJ2zVZuqw2VG7Y6bGZgsE3S1RvySFq
8fnn+HVI8RzefYyzczB0BM0cfJ5D5HgznLRwHXCnszklb+zCmDpbtxi9Hy91VhfKC9x5gd8zLWgE
wELWYUs98RMufKNpYjwbu9N1qHRyirA4jE7//N304wRVkYiYO1urd1hGNyi2MHqy80vxAgSPlbMz
lXEuEKfIzWmUDnneLurxUcU6Murc60Ke5d7C87CkXyLcfjyeTy/wx492do7Q66ZvsRtVS/oi8MIt
ioFTRrhMxjdYqrpctSYRuq1/+t95yH+9I2cTskO2NHtvHnJp0sKeUr/UCPNGu0y8+sK4nt7bX4f1
Xy91NkVlRhgWfsOlSBCY1QSx+ukFNvmlK5zNHEFTybFTcYVu+FpZd3VzYWr622+EQ9udbwFe7uzF
ZMeF0spikm1IrBpeG4vRQcfd8V4/fyh/83XQKNdSEwMmrZ69DqElEMPXXKfkROS0ZIah67/9/Bo/
NSa/PA+auGyfacQizfj4MtSGz6klZcSlVcwM1y2LgZUuhDIwyq6IkUrb3sxGl96k3TI0t7Uhz0Yf
RbUFXwgbGRmdP1QjvA476FBVgShX6u9b0dQzM8TjqACRm9khAVNeuyYmZpf291Esr/UkWwYoEbMg
uIbO4aYY3xPI33LxzRfdUga90DjjQVivcvlN0vn3reJKKuQrJTi0yG8nrbIhurnOuZoIPu1brd+j
/BqrjTDAXGBihKKxwS7vZhZvNwpdSSIAJMyW/ugtuwkiNhYbr4d+QTHMC4VbjQ+lpFxpbYQxsVkD
CS4KeUHazkHNvstX6Mpewsr6Yejtg2mMt7bXn4S1EuqhC/ubJrF+RI3jBsh1WqWCGiOjRufGRcEW
8RZJNdZ2pKGtk14RNsC7Uhm9nuWa3bFKwPZ1X6c8U0nXVgbpu6A0OHzF8IdQujkLhsgxFfGByI9d
XH5r2EJggrgR5SuEAo+1cfoKXQYfUcEcL52a/DkzX/2RBvBjFTtXZf5shOnR61G0D+DQJkZhN7pj
gYke+6lwnMXQm8uujvZjb2+bXl11wX1Xljjh8ivTQcxLT7Mp55wC92TGLVWR76bhIoXfypB1144R
00k3PB48cREJNpzuB8P1c2NHPM43u+khCHq3Xe9zHgFdOPOVGOuluscxaCLD7w5a290WJXlsVr3q
y1svSEClbFO1dosyXCCFhp1hvvXaJpeAba7llDrHtDyEPG3qD1ZuzDXVQE9QuT1YJEO8SCktOvLY
dGkelt96/lBIGBEoH9d+wXO/MP1uAZdmUwp9Y/nbnLfMsIJNhKCZhCQFxhD3PMMF14q9Lv/cEZAr
HkkNFusI90IxV0Eupnhl0jwFow0fqb2uDWAZpusMtVuz7RPNixosiJWbOeoBjUMnH2VglBDv5lEd
nPK0xUyru+jKXUlrnyJfZ/XTQS/xlsUpSI/JEZvhmaUaBIwTK8/eCVoXx9xyMrVVlv4Mfu9rqI/X
GUbSfOxOdWdDoECtrr9iILmipzaz2ISK5rXREY5n1YMmJa5n3bclaPqA6k/+IobvHRgpmQOx3kfr
CiSbKYa5VNW3ABMWfiMDuajc4NiEQI6ib4qnzzTBeqgoi5CPb9EYFP5K70zuQ7FSTHbSTnjoJbBS
MTpwMpVGpNGKtCCVbVdgYKrAvaS4swK12Pd+9rXgpzUE7Nr5NakHfIIZoerE1GGdnfxxDfpWOgL0
6pbUutwhekgMzg4QCxqJlBphLOPiqzcURw8JXYCaPUd+VflEfIloj5y5U3Myo4w5CUarFvjfYKiL
Wqpm02ZSnZpxCQ5GY9N1zTwctA2C0AWJyksi4eaG7D1oerU2UfbajP4ROUAWLOi3LPQSg+BgXUOo
ZYsmE8GOkhgfIGyCeuOAgJKGdD1OeZZkRE3fMLbFrVn3q1b92nY+1t1bA4YfD6foDjVwFFRAGwyi
X21iCENRXfX1FMinAHTuVr20I3ZqXmLjqcevkRq7Gk/BYLoWQ4W0nuKfRxgdghsupBQFyIFuo3vJ
EgjrWvOaTU8Ekjy2S71xQM74szgnwRtiH81eDQNuZ46zUFIxqERrX3JHv9vBxljYuHo9JBdB5VOq
01YS6eup+gOb0KwmcxQX64DXVjJLMIk7I/RvLLU9aOVXQ/VPVdNv2nZf2KCqBmchxckE71hWCf6J
bJOpBYahGAsmF4/6gxRFD5WXzSMl2FZme61Y6X6M43WDqt0zQgxxySasbyv/UvbGW8fxwyLIoXaK
oKZMZ1Pctc+W9Jr5PwUBwpYB81CkcgqYHCAqDE3bmclqskwzjoRYz3vyzaUmdulwLHQ72MK+3ffs
lcCnHnGFVpF5ofv2y4bw7JOdLc9WbGcJG7JqacLhBExyjbMIMco4M+qHhGfp1OjpReJ+vi34Zetx
dtWzrQfUB1HBW6mWUg/GVX8QTbTSyaj9/CpvzaZfbju4fCZmdWqQn5X0A4ucKVmN+XJWMTMbc21I
7LYbcWzkatLBunnvLBQcztMGIArqxaBirBubbVuCs+FRJNqiUMt5O0yska1KD9kgUGQ6owNbnkXo
EPVGv9dL2Ov6RFQZXUBKbil/MwLKCYO56cwHcRLhnVC0We/4ADxAd0EnQ9iTz1u7w1GCGS6eyTkE
TP2pAPmBilzGGdBg3lJVHoCmrWpzAJMnjro14hH/Hsb+MZDq4/TO0bF4MPz0SSLS0xj9Y1I7iwQz
htdmS8fvHgJTWdhOd1MX6tcMm5etnMyJ34g3dAlNHaMpWvi2WWeD94Ai+CkR/mnkaAK9j3QwFdCl
MwNY+qMv2TA1tutTjhQ5XnZ8flCRsQryQgfahU28Mu3SP3lyb0esd0copkCvGuRkGpYHmTkRx4cu
Lacyjg3iq+Uejw/NFXhLXGC3nnNhZ3xWeZzKVtS3pmIU/Qr0ttPwfXf1moRVo9K5OjGMddgsMfsd
iAXaieyPmJP/Y0XH9zXHf7X6nh+e0+/1ef3y/8HK5NQ9+KTB+HeUH/87/5t6if84lSL/+d99Upmc
ftjPyiSdxd9sRBYAeMjrgoHMG/+zv4hh/bepgG/9JUr9L3VJyfgNyYY6BWihPOEPTgE+/zMunRAv
RoMyyZ8tLN2oVf9EWvrHkx1RT1NhdPo5NEnoxp9XtPU+GMwmH/wjUGplQYkvcNkuhuCT2d9VufHn
JAZvl2Pq47rI9RztvA7RS2oo0e0iUyqxrvOhJCu1QWD47skcf76T73uTf+s7TcIj9GMmEgP57DSc
sHKNepwER1urrRmbVGsWoHmg9W/fZInWLD+/nPJx6fh5Dy0U2sSe6Sru1bMKBvBF1SZiOjxWCnrl
lN3C0h8gH3oWrRGTlOuZ2la+m6VKcpXhL90TGnpQi2E8+HmFc6uPbuVed64GKzp+/tE+LqVvn4yA
DItuBV1pNN1nZR+/FKaCbTI8hl3EMVBv7iLAsdbQdGszHqAXGPqrZBnNTfn4Zy9M+Acp0BxRUJTC
Wvw4XUlsFkRGEgQtUZK9CsjOrrAwUntmPzeKBJSJnX9L5CJZZQZ/689fnDeG9VWbOkLn0QJjSFmw
NmsQRq0Z3mKK79wK0cVGxKXsphz/6NkpS6k1KFN3xYWJ+tdbPpkhKPXTTUC286Y1fz9Rm1j+jcyG
+ooTAUNc5oAm7FpwrcnSQ8GOeGqQ5oOQH+TQkw6ff/Nz6R3vFw95SsRj4sB3cl7aaFKVtmMSh0eP
ENyFbjbaLYUOQGpBuTCUglMY4JPCoPdqNZ3P0THXLrwNb2Pqr+vkNOYmvZZOB2YKJFH0s41Uh0Xd
CEYAUt1ggH+2gP+NYXk0DRmSK/y7JZp/sAF5nOwrPS5W+mjfRl1dckK28byzD3KNoLJolGjxzhhb
jKgtwCry0085gKNdjtP8pJTeTWCOCZD1qt+V7bDXu/gJxF/0YIAa28dG37gYdaFE0qrfpPV3DtUo
V+mlIMBpsbnmgzOzqQJByNJpvEfxVmmleu1E/bG3idKuNWHcDZ3jeiLOjnmaNletbezMJothkPZz
2S/xpvnYt+WIMrxhXA0w7mZ94wW7zg92gw3CqILNKsnY6j2ZIpC5CYUNccGCyBR7jXRoR6pChnGU
k1LM4CrUK6Wkml1yriQr1HB2ghMBtR0w5ySrYvcn6tonJ1Sz4T4HOXyh0V4pDqWCCA7WhZrfW7X9
/EHStGKJIUOOlufZ5GEOEjjAxo+Oskx51GtGYx21zSEB4rYJknhYybrvLU1HmtgNzcNoFd0+IMd7
Ro+ZspSo8jmWCUALlQbvS69uYGNTYHAG1+MduIq70JrLGfExphS0VMcabZbSciqGSOzyHB7hhXfj
Y5H058CcJgXS6gg5ZCf1cU6iZZ87UCKiIwe2YuziGfOQDeSIqodaDpu+SmAL6tUGUB2ZfJm86gCg
Wmi2VjlhKzQA7KfPP9GbtfDsDtO5hm4gI4mbVNwfP5Gi1bKeGUV0TBw5ITSX2o9B6UbL2n7ZCd7Y
E4uXvtCVBkRyVdmbrCGQzdmoOjEgILaqLRTmmxGkKmEXLeSdsXNBhhgroLQ6shO1vksccSPF8cpD
h7YaiSQGP5UCX0EBYGq3A8N6q/UwmPROKTibb4Iw6nmAZvbYmnss3dJajq1oC9i2tReIBjdaIcTJ
LwJrAf7Ipzjnryq94bHF+R7gv79NOFpizfKB33W5cINM5AvFAlgNDydxCyHPZUqBsxECOAXWwlpS
9MXzDSmLoKStP/3SK6Ijy6ktbjJ83lIWD3PfqOplXbVi0Wq0RHmn5lllkjhgDy8Q5S3X6uGGO1V8
qDlZXUccjwwMAUclY0ejrm4hRau3QhlI7c1c4fWuj6kB3K/R4htrkw0oFd8VRbI2hWnPIup62ywP
dqZBnQFCLjXWLnEpBH+rWvvl82Ew5bG+O1mgdZ82DSoOKEKHkKCdLxly2QpQDpl1bOVBAoDrFcrW
FkQujMS5bXUAP9BsZnIv0ut0oF0chNh+iyzIIZEY0pPBWrfIkPYw3zv2ld5OoOBMpCTOM31luXdo
GN8zPy9ABBjeDVpzdSM3TfXzSoLckhmkm+Y5KPunQpFxWyHuRe9fhvcKm0JN8+CIpftyMImeqIKd
EhbtlLI1uVUxjxKoEOyTpKGKp2UnMoSAXSLYXzu51F0Xqudq3SDviJehxEqlMB79+rpRWz6fBXRS
gbJymgZEZyIWjzVfgZPVxYuYeJ7aViDPDYUzd3xbAzZUPUtG12zoKBHfoi98n9xVtSaGvY6ynUHC
emKQfi1H3mMWKgmsQn9ZtWABoD8+f/7QfllpeWiscEg6cT7y5tpn724F0LxNYs06ymZDryIuaekn
yks1aApILF++i4f04IyUp0HQZssRA92FCY19xS8DB/IgqZBscZDZM619nD8CAiMSkLDxDQmbgIDk
DvJY30DfAfrYpzbCAp7mMcvg51RF0SwDnxe1l+FrAh7tVnbDaVnmxTlxbN4GgCmgWpQbu9a2iHH9
fWzpRH4raT+v2g4GGIAojsBXZmD2m0IZrTtvaOfkNj2bGvHiQW7tqdvZpNXH2s6uGm1XNMGPkHx7
xqQZuqKrK8BtY0sVDFwVOSU7QBVib9fUaAXEyC+l1lP3owNFiGitPthdhOTKuK0KU3yRegIjVLm5
r5rkQbKNY0Ky6Rc7tgBUa7QgeoWc86CzlHXhtM0NP05CTChfh6UsHx0kCW6IFGSGbV0hpHwGKCXZ
SZIk32i9c6sFQNMSP92j0r4ru+ob1N5nREW4nTJoaQa0n7GZctV7aF5DO4THGmz8rJYeTMibN51q
b3sRpusQ4tbaMONiMUpNBzAEWnIeKSiumI5jZ9PF1x6AlFtquo8hKW1UkCkx6UKKnrquFUtrCJPV
218iP3yJcnJps4ryLe1oa512Jp5/y/avoyTHXkfYe6in0ChbSywbwxZLLzxZHKwW3RiLlVTL2n7w
HGmp+9FdmNWMS1/btBH5AkEYW0ud5KmtJbfIOOxqo2gZYBLPfiaAfQFVo5zxr/hr6P7ZHsLsUibb
Y5cGWb1vh6Y/JupNrvkDDSiKol5ZrS2tfY5L7FVqUOhgcdN+n3vfmsSOd4Hon7B+dMQtGMMCO4a1
GVGvzYswMva9U/2osTKtSZLCJqmhf+kRcnpRfx8nWM+AxbyMHtFDsWUchKbUMyOES6s7KRT6vGqm
n55f62Cd6eDeak7SHJg/yCap20e7HgmX4jfoYtDvEUq1re/LxCm+sA+tN3VYzetApudjZ+pW91Pt
Ko/UPWdHbY7PSXpAxy5RH6ZsHOfaFS8a7t8cU6jfmjzYSlb2gwYWs5uojmkugS0q0+poyiTVNbC2
VtgjEjciG2tnFT2IkwQ57uBxI+RGJ+qi5w8XBCOB4MjBVObRBnXitdpXMomCIJ4T7ZmQCoBSY60e
4hhMF6iNdeX39i7sM0AqYwzGaBigVGjtsOqgeBfBd1PN4i8UbPeVpjzUREv8YIGf83PKV9BisHtx
tLoG2RMr9s7AqCJF39gEFgDnKV/pIt6UbbdoBTjNzNCzQxQ2FMalTrpPyY+ArjludY8oGg+f56Jp
m+AkNzL1bDXZW3lFORFE4ApiQ7KtAH1hDtTlU48VZx4nBkFA0vDd9nLnCiu3jHLXEgcREokjpQJL
h5HeljKYajboYjW0+g0o33Qb9U1+pJByj344fQTLElxJnm7PrTZKHwtFaRajXOurstBu2y6Xj4Nf
iVlaas3eFhbazwDWNaEsr6XWPZZ5nt6XuhStYoCgGzPLclIpU7FllU7dDp75zEfrOdeommwtYDmz
JESwCp0ZSKOd7S1qr4/jBFFGWAv31ZC3oUyoWgngivZLdfP2ixwLgf0e9JRpUCgso/ygZ12xCn0n
2pf6EK2d2kIOEAlQ5J1D4oPVOXdGXKrXdiLveYAOEEpdm0mtboF/EOVSwlmIqBFIK8eXeQrSaNcx
5Eu6Lnvc4S90dEqOGtg3G117tOEpu02gXY0QoK/I4rKWoy1FxyKsTXjIygOzWrv1TDO5NqlSzCx9
jHeKwmtqWR5HcunYVhrxFmZRbBw7/F6XgbRTgh9miS8Nf9kxinpjU0JT2ti5R8yWVeWHMFN7l3lr
WKepv7eMIDn4ZvvCyFe3da98j5VkPQy5cieSxNpEI5Q92eqCFWxJ8Ez9+ApTnQZPMpabRlKOuIiJ
7FIqWDSGIvZSpAhiddhRogUxT2+/8yv9rgpV5RBDUFlyT2ARGvS12z7t1yHB16syq0Lu3XeJvLMT
wjZzPo5PxdhHz6K7A8idM9XpyU5uUnsuxUa3URS4OKPqKoSLbYZK+p4RyHZnQGMmW+kVnJi6L4Jv
hVD8RQx2dw3F3d/qMFJmrQGtzcuyegss9cWQsn7eWb0ASunPjWisjnIDuK2Q6hP8P3PtNZVzGIxS
3dLPqDjiQboVxEaxyGnlPMQuDlVI72aibMQerrfYJ82eR0TjhbbOztTbrwB3xVUZki+Ro0pANxEv
UykUC8lsyMiw5fjeab4oIN8e8oCGXyBg3kaFH25ICNTWTlsM18lQXOeeUS9I9CF2oc2rW5xP1ZVT
OE+ijI9hE3XfMr259Xvk8tKhY6exiYWprqsSob4WMT3ViIz37SiVrg8FN/Qq9caK5HoRpS0d9tSy
Tr3cQV6fpiQ9NIlPIHNKmxVq5v8Y2uxJsSoQwFb8MhZEd7FyqBunqrOnkMbwoJtEG/h9cHAsNIco
rrNTIpo7jWjCWT5ExpKzSgTA2293XW1uAbXkq8rKnY1vBzdhEw5PejfWK1scvB6ZpdzK3Sqz1X7d
OSQyo36/SWhyzoIsN7cdUN8ysyGdD8zKSmf2M0kyvS0g8dJtoiY4dpxJ1j4pJDV8glNbCtUVMrI4
e5RXiZ0bN7ntOdcGjjuNmdrMT2QXFl84/YGR8b1NbOjMRWxNXXCO14ZG/aKgArhMBo6ePdTrncHY
HbynhBbGGMrBi1/a95Yc7+tUVe+lSKpWV6CUopNuFi+yp2tu0+pgVluH6CLgTbOMv3dia45gSr/q
Df9WNA5A6cYjUsPp8JhZ8snsFbp+fntNhpV+M2Vgv4xBET7VVutsyf++8Svr+6Dp6YXK0Pn5W8OE
SEFRMydDjYyM+uNulTpzDG7RTm+8EUZfhO/zSoWQdGFXfF5/g5IBigMNkUkFDOTL2b7cKGm9qai7
TrnEvrxp4HdhYG7wy6Fld6KvcbtK4CgTB3ZJg/7L9+PKUGX4BcMpssCz72dIjbBFXg4nr6kB7heb
QS6DC6Xtsy4UqxAQEN5vjIJY18ErnF1kjAtvok/KJxFVR9vXWBkUEONjslBI8FiD07iJ2R8AYDz6
ZPEtqoY7HOnWbei34erzM9DbvXxfv+DD0Lx4i2CG+fBLodXsjBA7R6+erD69F7xrUkoxrBX6NaX2
a63O+kclrV4J5AKcJpN7Y4fbwJwEJKPBIdtDSQbqmL2W+gB0NVnkGmFHvNTSDkFBO9Nq4wI/Bn3X
+ZHJYOU2J8+EaXFoOucPpTiGKEnHOsODC6qolqAhYlRwrpA6c7QudGUlR8PDWzUIZIjhQkruG2i4
cZyUi2oYe5CUqcILlmou7z5UdIgsO6sh6S0DMIwwC8Qna1fvhmYQLxohIX3OQ29thMRaeEl9zeaA
XMcWmV4gWPCTI/AcZSHIb52nFgjXyhmXcqWN3yo9f1IF6mqDdusytA1ypAf/viGcEamiM1z3Morg
rLEJyzH6O8NU92ZB/JjXeg1a8GFuVP1XogAJe1LaPaedmacBlwP8DCF+sBeYk8Ctj7RVR8h+tFSq
TZZ6uzqDVaDY4458LMw6isQgG/THUd2EvTZchYGcbOFBHkeAmbQ7MFLPaAOMW5ZvKgkmUpPCaOxV
jKQMKkn5kg4s8Knv+9dq9RSDYKC9y5zM/ldCXWouZSoLV2C+JnXF0K9Hyb9pCN3Y+GQ9rXNg5rLP
qj8Y8brwpStI4Mqy9AAeanVbrmsfR0+aqNkCIhub6tJbUnqlj25F1jb2QdkZWQm4L0n1dZuOyRpy
6mHypGBZqXb2KJR5fF11RAIPcrjKmry+NOamOunHt8TUKNZCgoK3Rg9waiy/6wgYJKAAuAmMU94F
JYtWEi0AUj5rUlDNW4eavEcvzMiyno3ceKpSEh4/f09/nRL5AHTcVEqUOGHPy4x9TtecsDmDDVD7
NLT2ox8KMSv6KCeAD7S9Co8K+Dbla+PCDPHr22ZifEcvbZn0+nj1Pn71whcRULnBOGmFmcwsZFLe
FC03ptfC31Sh/kyk4oWW13nzT4PUMkXBT24QUJvnNRFWIAWEacUyR77B2kmcq4T4VrT02oxkiEvg
rTeKwMeHa0/imWlJM2h0nRfJEVV6dWixuUS541raWBCnMKSuBlDZRSeKLkDKN4Wtfu2b8t4aZMH4
NcgtTUdKrvGTbpXKMjUm8hCvbeHYiyFsMrfIVZRl9viDUASqI0ieEkvamrV262UeeQLhfZKSDUUk
XPAsFAlSW0maYRcq48KsDLEkExebYCSfKp9AFH+SkvW1nt7Aqhyu7fqHr4/Vjrg2gfqj5Jol8e1k
/MkLzyR2idDX73KqOEuPGYXM9Uqfj768gBfYg75vuxU9xWuKpvVVD0dAJo1iTfLChXV8WsjOb6zl
YMmFu6PJ2nkHEe9eUQQmZDETzYpeYMtTwxhvaV1tYWU+5fbFtfUcg8PaCiNp2jcAcGFtPUediF5O
Kcp02v+g7LyW3Ea2LPpFiIA3r/SuimR51Qui5eCBRMIkgK+fhep5kKgeVcxDK6Jv3BZBEMg8ec7e
az/UQX9owSZ+6WrCh+3iFDCoXSGnJJ2iYAOwKI0XzYBgbwTRueCcu5w0ONXWu2Ml0b50k/QuK7S1
n0CZjBWyNWfiTBpVqGv6rKF3H+ly//eX/M9XjYsPuHT2NOAeH2O5X1eZsgm9lCyyhyJtgJiElOn+
2K8im7hBTm26Gq+eke3+/qF/jL65ZSbjXfgMcC140W9e8DgsCKRWyn1wCwe5olUSWlLRmAorb11J
EV8ZOp7coZuWCk3wOkvdmQk8bUUmxnVlO5z3hrTfhC0n7U8u7T9uiIOEHM8VBBXQjjeVUpqELd0P
lt2aYBqPdsNj5ZugWnXx2GdW9xApAgRTkgOQOkSbxB5/5hGU6TTWnbVbYpyxjfGRcAuiUXT63iRD
y7B5++Qib59y2EWguRgUI4YIEHTczNiyCB5nrjz9igLWPXC5dNwIGwQTz5G46jwOh8aPiejaszPC
mast3dh0Q8hr7phHnfb/E9k45FdC/l7FRW8caEB9BqihhL15F2e9EXQoytoZ0IMk5fdl3OoNP208
379abhLcdeDcF1mLAinS852PvgBoGWc1OwcnT/NO39WDdB4nD78ImrMqFWR1iHjdx+QaSL0khasf
JrzOEn20nuxLabln5dJmZLx4tXlycJu5/0CrSVZF6O+TzO7u8pDIAQlV7Um1qHb9ODFRMkOYdmbj
tTmBxpr6F/K2wOGKbmcYk710MEtfTE+8n5p2+EEOrn1HEnBKhyeLTk2nEmrN2N7nUrVbCcetE571
TqpBthZkeB2l6b9UkFru0as8k4E+bhvT7RYYl+wzMSnessEM8E5c/d7UHpwwnOPtNdCpSYk3qo3m
Ud7EaW9qWQcSdNlN+k8QKOOrSLtrC/VkgyiOlgb8/MPHHxTFzy5z3HsQ1pSSkrH1wK7ZhEa4R5S4
9knrWvTSlt+yki7ApB1arYb2XSHUKwHHH9ra75e1oBLKOzTl5sghtqsyOmzEY1vuZUi16sGqpnIH
+y/eUZOoA2JEgYuVKHpYsvdMT/NzWeZUfbHfAeJFLoyHmeQ6Uz1M+HdF3fUvyEdOKQkqR20c78za
/e6QTvVmibTqgOab6QnidrGg+h4Iwho3fa7768EzErzqjWBUkpwMpwt2yv9eTLpzlMr57jqAv10x
dae07rcpfhMg7oc4HM7GWPfrrpoDmX3vzewIytLCdmkSNnOStWssLZVYG8ODOjkJ2AeF3fpQyIev
CZqXZRqWas8Q5weZJuXa6/VuTdxRtIuH6p8aje4mct4/Wl1hQFJYJfRgQVv3KfeTbq0yq1hqjNpx
ke+J6HzW7UqcKtqwUsGPF9q4CdzF9yju+sc8yYpPqrYbNxxnV9CaEBagBQERQfo3v5W/rOhyLIbC
M9vsUcd8crRI01x5qrNPQ+ltk2kAQ5+Mcl9FZNrKIDg1+SmeIufQOYh1Y9sL96FFYNTfF6wPhtmv
2/J8UQbeOBYJ9mVg+b9flOpiV7WMWR+bCdJ0zsbApDxtDj3ooyXThjvdSJtrqG8hacq9mVHeVDFB
bLEPMNqMrfGUTiSd8LRVNDbIzI2CYxtvLAYOGyPE4RII+2QIK1wNWk/e0GTJfWSR+teUXkWzGx/I
iDIX3hOurcDzDn3v1wc3j5qlWVmPNUnESx++61L4UXX0NMem00DuD41qg/4a1sKwZ5hTk1nXeIV9
74fEp3Z6gig9hcxMpjCjMUn6miCBdAzkJR29A9xgsoYK7KyETr4FHt/XxW+/6lq58glHHoifkUT0
isBCHxFYexA+3pNTC/v+f9WZiCajH9V/aNtueUEfTwU6QuhEJp7kP+Q1fU2+Qt1Z2WONV2qRjfZ3
3ZsjD+RWOsOJfSba2ErstFpDJGzke12Ynz0E//lkImfkRAMfiU7OXIP/8mQquPSNnerZowi0hRwF
QoFGv49+6InSjkbpblKXrKsG90TOgHLH4HtRDpAIrGmG7ZKx9veH8vZ84zARZINnlwehxtjh5pk0
GPUmlquZj54uvw6deam8auf7zPiL8X4c5Vljql5h5Pr7x/5R/PC5LhSYWeuEp5Kez++3IQlGXRvo
xTxS9dealVwMr7voQj72JodrEcPg1Ww6BTYHvXZwro7oYAP207QkvYCIR5N2J0+u+cnC8fF9f39H
/YCjD1VzoPv2H6euWdGDA0VoDz7TuD5Mn3yGSYZrnV3pZ1/yuc3oaOquTJrk4JTjpY+rehcO7T9m
J+866pXdCNRh60Xs81JX0RfJO6UnsC/LzthYlX/RUxvoCK7GfcP/sanNB0hc0QF9JJm6pXgQUDX2
LjLHhaXgyNI+rz8Tkv5ROdFvwuc/N8Ec+Gbezc1PHfDyVSy1h8L16O7F9nASxZeRkfYKpVm4yzW9
ORSGwjPs989sDcl3UWdHoYIN/+O4z7tabUKyBShQ4uZUdSHkDgLoezP86jBn23qci4+dZ+/TJpr2
rcAamkKS4xhgkNdUpMMOWdS4yOjsLlskKI8eNl5HduFe2RaGLUqNdUt260EFBJubinDx6VUbw8VA
w1hFZMu0gWkhgs0OgNqIP2m9L4Hb/ewUGOO/P6l/3iv4GLApbYSBSCJvzwahPY2YBPzkMeQpOLTB
3WCdoxZ4ctGV+bqtPjuLfLgYfn0C6WhTdAMZtGcNLryD39+MuBwDM2t1eSnGEMGRvTUFiYNZ7RI4
rBXd3kvElvyH6V4Z1lILEiIitHWC6ffZMK17XwseXbvYGlQQbzSwHzJAxMQnwgf7+30x9PkpublQ
F+YiRxfwlsgHbp4ignctXcvJdzMieUW+QvSLZXzrujw/ep4wDlzoQi+me61zjUNuhQ76e3GZCLfX
SK2a97fq/uMP2lBQDhtMb33Qxg+NVmhb6ZP76RFR7prprkxr/aBF2vTgq2tem8lzp8p+1UThdAkd
ppmNTjbarOmyiVpcpaWAIFrq5ioy47NEB7W2XBJn3LRJjgTL4LkqRrXsqLmXU+1+raW2res225r6
WO8rXTJxEXW/Gz12Oq82veucm9rFpJOPbv1Sah4bZm18M4souzPS1zZzu6dAiHDbgDBduVPRP03w
iDn+NmcEKEg551qNuB9iaiqyOczCdO8rwrjuyNBbSHR1V8tnoUgmD8OKg/3EdJgOjic6b0zvVAHc
rcnbEwFjECOSlM4I7QcY9GzQUWqv6kFTR7fXeR5b1HamXuUUz9EL8UqcYoNXaenZqSh6WgBp5p6M
XF0zt4YuoXRr4xjOLLnoq0Xkaw9JKnG2R0FzLoP6WzXZ3n0UtBbchCC6aE1arf7+GN2AG2Zloe8h
1udTbCS3f6huzT4dQ6U77QXAEzqpFCiGNTXl1tbNduXlxeylz9VS6ypxlqJYhk3lH8M6zTdCAsHP
TfIvhSTAqZ3HPHoLIyfWIgK2IutiQ71a1FE6vHRuupIVaXh5ojsPmAkfIr+nW9vpsELi1n/toUJR
Eq39NhKrKJz9kl34zWWAf3AiSzu4qT6AvpOMnyyNKI/WXtgT4omQ4NVVmPvdvdf1Bycp7btSc3zm
u8hYNfHZ/nTDhvr3drFyz9pSd26e3Rx6DSPWpUM6KDY80jOUct5cJfmR9W5pFHV5ae5li54BfA9W
yvonMTPtnTG1/Sdi6Q83+c3LT2UNlw9E1bxXznXFL2UMyYiGRGjaXfysPvmtcfWq0b0bQjI/Tbv7
6eG6+5rmmDmQzQRt6z5kYjjHTfYNfU34PloKOIQPq2sKoELVuXZCQrLpJk49U/psDOP4RCsyuK8a
RIaIbaZHDhOPMrDqk04NlCLj++QbubcLPZMvXF6uB7py5tbdViRVyeMvXE2RrZaPG90trF3RFPQD
+1oueK/0I5FF+VZ2NqLIsCfBNu7ERjRhsw9j7dkbIiS5s/ywTyOGBn7VW7T2HXUCkrsrxCYtm/p7
rQ/+wmzM+F6rk4teka7X5P34TjzTQ9rkzv5f8ViI/sxozYFmZNxtDYH93MZruYmM5HXIpm5tJso4
c2yeNqXXQbxOK7h2na9emH+HJChmIMRQejTWkpOYXi4oyUHKogmShTEc2yrBAcdud9LHJlyY1hTe
jw1puKNj7+CKzeGtdfhUIV1YkLj3EFCwbrQim3aJyEh4Yjp01tMu39XHGqsrYZFNeUE+3H9WnM4D
x9+eMrrDtP5pnJAnP1dkvz9llaN3gLtT8/IhwRLkwxyGIHNY8AJ3K2quOAFsjHxljq3disTTlp4+
aWuhoWDryP7Y5YV2R7dELXS/L2CS/ez7SpULjfTtaGQEU/Irbtk9EaT512aY6vWYZgb7Vs3+UqnH
wtLoS7jrMYcboOqm2Ui2w2c3V9q//1oUxsYNg2BjDcJfdf4wvhVRCZN2xJtOMDB5C14nETeE4q3n
iXLEPwQeeKcqyh6Z1Ly0ZfRqKfIfkeUwHzeFou7L+gOhUsMx0ZwY7G02Z5eZyOxGO2UBtKaDOdjd
mnUzXoNmxkSek0qOQuyFA93PcUNp4b7Ro3urMll/afNumbdEpTpu7b/Xbflm9VbwEPU+XnXLA1JE
2ORWV8K7b6uUto3N2bIf2qVaFKqU87OQcRyq7Xu3KbFFFsOwtRsNxEOmqAmjhKvx5b8wzv/zrPbH
fJR2ie9xRCAkw0Njc3tY7qrO18dMNJeOnHONFWaRdy7GZAYhdxFy/6VH6RolkXjEp5s/jyI5jQnK
5nkgVOoK5bHTWs9lErTEOtrVLiaXaCFSOhV27jsHsyV16PMJ+lyc/frAflw1ICJzXkTo6948sJyP
XaW0vrkY85m2RQVFLwdFrk0c7N83zv/6JAY1romdjV7tbYcjChHqpInVXESdvtXDvtWIK64177Mp
zW3/cv5GTKexzNGihvB5843ohgXo/cLm4jTWykTAvkgTWgp//zLzX3Jz2+g60B1FFWzNvMHf3/Oi
jWXeGVF7KQtyfwcy17djQgfemIDz0SM1vUPrlsFnh9C59/r7x3ozNJyCWzdnbNLN4ZcSCSNX67aX
qQZOaVYdIupQ36nafXF4k64Fu/xE99qOje4U6RpxGxohyXpSM5qevE9uwh97OzYGugI0rcDwkSNy
65LN3YHgwazpLq2K96JJUMIMWru1tLZZlk58tamTmAXY2m4OyJZsLieUbvaSw+j177/HbJG8vTMW
uvpZj0GvijL/9x8EwPwY5o5UFwJYGQDMz7LKv4mi9a+Fn/0zcTmnGvOhG48hggX3q7T1ae8kjYJZ
Hj6i8Am242R4K1NhOAb3VTjxK0m66uJkQ7iTQ5cyuk3s+6Gu31Qc23d22sinmRxCjfXJWmLdNjm4
sZxP2Nnp+Ticem9OKjIjpcyNGnUpLXRMzZAOSOSVuyuJkVxwUfaxdoNiE9S0bOOscA9GFl5JPgjO
GXhShiHErpdEWU3ZROqI6ZxlErvnoUoehNG8o5Ey73UAQPsyHb9VDkMEY1D51XE7xo09weWok6kT
7TNdnWApYybZcC3lLhgs7zz5xfeYgnSbi4C54jS9R6mVQIMw7urADHd//2Fx8N38sije55YbUhjq
K0YeN888VZpra83UX3C1qoMynHxNXHWc2t0pc8bkFFWrj14yNU100oxjIwt1bEMnWBcqeQi0vDi4
FmzVahgvOMjVVqXKPTBvkCcK7TPSVtwljYj/6dQ1aeCjTzGaTbsHP+uj2MP7kNkn6YP1UMXBTA3r
4g/kjMe1BSgmD4drYfYAZaZGsEZ7Zz2TRGJgQNvFVubAegAzQ5Yxmoa88Q6DYYxnOwmGdcF8N+lI
hdPAAu0mxotBFwz3Zrco88BA/Kg7O8pPd2d1U7CkastXuZ11h7GaODD72iXXyC9QmfyB9q/baB7B
PUPf7fPMOaoyJGC9TqioA6in2LH841RbCWQiDtqJGzHNAGtHAu6qSn2xDPJem7Ozn816BLoLqGU7
OUN0FmRcLHK7au67USMirtTFuhZYQdqG2Djyn78EA1kpg12lC7pIGho7qJ+DYZ9FYcDODdqNVFO4
IBxqp8v5V0uG+qThgeUnw5MVWvZ0DMf6KPWqOESZs64q4xhlhXzog7IGrRKgvxHGGT8lCht8ZbtU
YGDxvahdC50+eT2BMBhdcffxh/ZaZJ68I100AI7LQz6AfwKf0w/3eo7VcEy36awSpEGEXtvEjVQZ
xnbKrWE18butQMRCKAjN6IS6pV95+pKuvH8y69paD86c9m0J/w5X78Eyawq7lDWBWKNVaGveTnON
N5Df1KkgYCDGWNZFqqYiYpEU+BgMzry961XuPZUrghnWqmrwPbJAHXzURJi1jHM0PA1D0V8j697z
+nhBso62U9J9EnYqn2wbB4bWtyOH5mGtt4O8NEX6rPrS38AkyTgvmsEmswk1bBE3GV3xYCrD5CSY
J8AfDMU8yQq3YK3zI1yvVpQtKyFkL6q0n8TXl0fIOzT/siheej5jx7Eus7Ob9eQbt7P/IClr3FrM
ADwNVbIR/Eh78ulJWryzm07blsYXdkOynUSH8cDCyrkYbT37EZTtLizyx9S0swcV22tX8+U5QtWx
QnyUQpRISqbJFe9zo1kLI0uKuzJj8eqU95CGkjFuWB0iCF+XOm/lc25WT9lUwrfJLGfdsd9tiEAV
q9QO8kNWeOVShCCNEhO9lKZJd6cEHC5SErcapmi0xTjM/DFgn1IoP9HNmSuzdcm/6vuvji7gLTkd
52q0A6TcQlMqjDJ4zNTP3pwVPYidQHOEV7ufXnw/rq4ZeaxbjQT3Y2Wz8kR5dNYsAIyYX8YnZEf9
xh0A6lQcUgqz25TRUplKeykxkZ9bniDLp2kq2iB6iHkf1tHgoYVK+qMfEQRowEhqGqdZWhEzHur0
eD8N7YZozIGOgYcLjHE/uvngSC9SPEVdTuivTOr9x78iP2i2zNmOvhFOT5raSRUUT2kncLTG6id0
0mbDqzw7SpN+J+Sa7N65u3qtbTd+RNbm7ykNZ/7vuCzdWLzK1jxqcz8j6oFOKl1Nm/FYD7m4fLzB
cVnKVe9m3p1ns4tklz5hgGanGB3KwinvEkGEAw3WeG22LTagiELfdGP9IPu4XBioD5ZB75oXxP7N
XWg7Z2vs+5XZS8I8SkdhHIgGTAZGcq9pApdw2X4fo1KdTPQ1ZW3gWiQLXJ94MHL/pWe2HHtMmt0Z
oQF3HVenlfpHR4XNou2bH6WId0kVJtfctJOjV0/NKknNa4ymeVV9H4TWs/db2boKHDr5LIiXyDPZ
eKKO6bPnHvQ2bxd1K9cGKKhdXAixDEOtOwYpcntLxxOpA+ESXbfrJNwoy+KEO4Iz3mJAulDFlg9m
B2Y8zMgeLufp17DvKnerJ3ADufNx58Vf/Sxul4nl/ZOkQX6O02DPKLv4pJPwx5iJLRatv2/AaaDL
Tpv99+Ipzg05eTIeLwgKyP4xBmcr8QWs2lYMX4aBDp1Iop+m+U9eoAPHeF0fOARHn9RwHw2LX6vb
j8tAcmAjG4ZSdDtpMopu9CEbDpcw62L4ieYqQ/K1EGGu790EQp0V0mqT/QVnhLazax/1JL+6ogty
bJ0kWFWwBonLG/XrWLHIetoOOeRrTZ2+r3wJV742YWlJr8dbU8dsatG9a7fBfdpMau3EgcHpuwju
kYakW0vm71Gn4mODJmuRBsH4JsdwHWnE9tpg3PV8wlgTb0GHv3Qi8A5T/Yz3b3zAqoYNsGwudp2M
V5fm/xKKf4W6AYGo36HNHFrru18OKz0khHiVat/GwUie3chZ5Rw3/r9FOnfVo+PNKcUzTO8PCkfi
BpOqIjVe0OQonAjwDaMCV5TInxLbnJPGL7HNbUzNIlwhhHK2TmjkRz8d4/Xfa7kP7vFvPzCicN+E
90iDxLTd21JuDIgZacKwuDYu1mt6N82KCjbalPUcgZrQOu60SUNji1pXGzV7LfxSWxJU2O7oHfJC
izXHkXjluHJadUEVUwnCEipYQVdBiSg2wvNRG/0qa6bsk5fEup0eoGhnRMOknvkTKmj95iVx6H2N
VGAs+Lq1ptt2qovcODluohZSgU9jRDCsBgl9v+L+7UdvpD0o5q3Wg8TQMp03M3LZP47YY/vFMMVw
5BFdFU1Q74zKpWRxgfxROlZbzrDvbdYGKxRBrzOZ0Qv6aOmbRXWwg+glwK+2rPtlaKtvHbvpuTDT
B62p5aNfyk8K8H8lqze/GoE1c3DsLPumkfv76mBVlg7ToUivDIHPtiNBY9a2sckrc+5G7ZgUkGFD
hbKmGggPRRxrB2/M9qWVtvu+bgDL2QOusEQ7dbkTnurBOJvTiLturHb8Rc+ZlMamoaX6xYa8FtDO
d4BprnyXHojHNuL7BHSXpqKG4zDv2jXSgIKuU0ubEAZu/pQ3WrQqIlwmtl7fBccsNnajMVJBGO6S
cjl6FAYs4cBG6ew1uXu0bPunR/T6DkBNtlbKPtAzjdZJUZBEHTIykDHdtD6R7PSYa+jyPlJYEvis
a9u+qYaDrMH/M+36aK0huO8XjW2Fm176T6FuuAt0qcPW2qAM8l8m+8WVWTaHGF3q2c7RgfGy2wRZ
AZNqPDn9NkmRIfn9MS101JX+8BAM9vd8nOhEZy2B3Zm/sQpDOyZ5DLWZ1WlFyQoDLO+STaVoOaSF
HJZdE5ULhibFzhoWLICKFzlbTVBJLno0rROvfAiZjpGEfWKhMrdGXtendBymJblgBuviHHto8Fj5
RmWu87IHxBYGILAiPHs6CgQ64CR3EbiOB9FD9aC8zNuNEu4NMTvdIXKpqRwiLxb+2KGUZ0y5bbDs
r31qyDWr7p3hZyODodkQkjvp2jIJaVdZVt4nKC3yvt7+fb350z9BJAUee0jwyCTRLc5Ng196/rEz
pg0nx+zatXm9JKL4rZzNqwb1fij0jtoPcbypUeOxlVPthQ4aLssAOELG4If49ZMLum0bWSZmFVZi
KPNsuRzvf78g3W8dbmtdXnNC2elS5/EyHAq1cAbm07nWgGLyibhsqRNVj7kp8IefSZyNq0bvv0xu
mR9DzmpwJhsTdJ1GS59G7rOWdZ9tGv/heEdYytuOkoczIp3136+UktOGPlLWV0MQmRJZ+riqwuqr
VZfB0tE8MsIJsW6U+25llfbmB0zEBe1+x7qrjHo42giJXxtfbJgCGtfIS7VjQf3PLLgHW5nGP2qv
oBAiCNXM0uQgyvDaBjVRtD2y8aFrHgsPIZoGvODIwejdxdAKx9IOHvTcXBplmj9TMD+PQf4IiBSC
9Kw8iVUWXmJvBk4WwGKRsgV7/N8c+fNzV1kNFhMLGU9QBe+j3vzwWTg3jITQ+YyBfRVjO0ClzgEO
ZCVaQUDRvF75ZjT1Zt8LfOSjrl46AoftkaXGVl27Ukarr5yxfeU7L0SkspMMYUsbsBMyN70EM79F
Nih3apQlZw/R9ZqweLXt+zUE1p41fRuEQXlHRsbSUZ64xhY933Cqq8U4xvpKk1O9ySINWERgNLss
oXM+QrQYsv5YagyOXSzDgG0cd8f49z3N8zeN2dTanwqdloG5MTvnG8PChTkf7IY8bndywoUt6XLU
tYuue3CSO1yxOJ3iXZdFFi6RzlpV+uR+sn3extP5xJ7hxCAkCeStzvM0tzZ/eRdxnltZlHbNNQrL
acsqxel2FItSNeVCaRQlDiKKXdR3x8H7YhUVeWydZa6krL4nMXuswZlul5rVF+m+Ujyfs2HaWgFn
clmWyC9jGe+x7y2IXeRvySdv76bGZ8PMP15fC4AbDTkdMZaH6ObmpdA0Ahb0uOyvHdbPNSIS7EFT
h72wgrMUVBtmh8ZSlrqz//u6cdvSntcMBs7Mm+k00wK7uXcR07vEnxp5HX2lGP6IfD30+dvfP+Q/
vhzCKoZWqImRtTo3a5NFnzMmCa+7QouYyDDFTONRIW8t/RC192kwTuduxG/790+97dvOWnK+GQYt
ohsdRFa/PxY1J+gASVF/bY3v6HoXYcPQv00TtUqFp+Mdk1///oF/3EuTgwWtaio5C33j7YSuNLze
GrCeXVVqYJbrsOSYXqw++Vof/sbfiyZ7FlFDUyKMEk3nzU8WaHXuNbaXXRN204VSsbeN4lBDrEHa
KQGY674JrDVQkfdAdnCjBrsldcqxF5GtiUNnj+amrYZinyZpvW84ANduZ3/SZkY6xd397Sota07/
5hfgCj3r1iAHoVtzg9xmGB40+lHp0kQ7OV7GYMCBPOUb/it3JwFg4aLd2a6k82d0G+nJbDOKtIEN
HclNPvh7mjkwsevBXsNDa2jcER/kNm57Mpkniqo2TsK3uoWeJPY+mQg4dJos3Wn+SP9aeO+eqq1F
RNDDwxRFE1kmeUl3oSloRkTjyfExDkUJQKwqtr40bZaitgm2eqWLY9JkT/UQYa13LbWKAwdv2agO
iPNA70YY1KJsg5Q6olsHvMEe5F0SJCkK7mOCIA/I73VQ/q73rIpNJBIna2QTkXmwmMgYWsSxL5dI
DoGdONqaCqzXzDJZ7N14+pExcKHC8+46J7SYeXrORncIYan6BpZPkO8muw83lt6X6xxSEZHENkXV
9Jho+vfBK2J8cX2ypwm7TlO5BcbBbi72Fq6K9WToX5o0MEE7WfkJS8Yabgt0b1hyaIpWOJZt6K75
tG1pgMWDO24ZiRU7B0nSalT6t7GNT45hviidCEvXaL4rL62Xnef3Bzf6GUwyevGRSmyQA8SGlm+b
cJSvU0LRpoUrogWKezmo4ZIIUSzUEIQ0z5VFhNirzkUth7kF6+ED27U5qojWclcFJmv6t0O5wpPO
kUZJHSV4tvHqpMeObenblAByJEHW0puEh4QOMT8//pHzmlP7Yt02gzp4iN73ljntCagejl2B4lXC
3tCQbZtF/9Xwq2xnmaEOW7nIiKHSkNR4Tr8eqm5bxDipoAotyGXWljpZrwsnSp7LkQ8aPUTznl0e
Ui9HQBXiji+mV0Kav3Faq/BrgmWJxu6YdXzL0aHLOvVtT49KX5oeNXKf0URyhcMbiWI5a960hMwC
xMn0yBe9IEkMtVaxRIAdbxRBKhB2837eqzCYTGELwkngh/OmVaRwbhddAu57ldgQpSdRYmqIeoZQ
rf2EcsU66+2ZvkG0GZ2INlmsroaqgxWCNhJJ0oJ/mFiVhZUdzMmsd37jgY7Xmi+E86Q0yfpz5WQk
m2nqsfP06nmMxWGyNShPtj6cSgfOjG8eMCTlT/Qb7KVujqANBv8q2/IdlzOTgWq0V5UtsajygLmo
LI6Sz1tw7kz58TR9rq6IMPG+TlaMAqYI3I3lHkRTi30fReG61g0ylZmPb9LJEnMPOzpOyuMchEjZ
kGEAu6R8tkb3DE26OWo94IjijrqDMo46iJHKhml19+oxqkmj2tq7QVUjSOP+1t4rBpOjN1UcM5P8
VDtIXQfee9fwvzGioyqltxNPBgEnFbVSYX/V0fKdW+tnMGjQ1UN0Co1HOLHDMgf+D4NSkmfXnqHX
Nmyr8Xk0c7LOzead9mIGTQtOoR4/fFQiHIq+5k10V/Eugr6XYs3PCvkJ5/OmAJeT6yYH1tQbAUww
5CdT5tLnnVhSXYabKXWPoxkHl5RrYCiE596NxIP6IZUINgLd7brz+02UedNzhfDCoNNbLCbr1dCA
YqFHOgla3gts9QUznZShRqOyg2rsi65Uwjsk60PUoPjqylSdYg2gXZrduRuRmkhOFD33shTPLQgo
wUxg4Q2VvwE61hwBiFGICnWy0m7aYuNYR4Ez3rkVqzWq4prMBpEBHpYNWQP9JvYNhGtTEyzqyXw1
ItBMNDVo00fZiQ21XuVDAEKpEc01lShvnFhbmHUZbfHP8RV7iB5NXnzVhPiRVtNXVYEOi3l0llX+
hPr8ynCqR1Lrl7siNDZzEvB9XFj3IOvlyRQjYDQ69ZbpIZAT0TGTQX9OM0XO4URrJaItOcbJMWyY
BmSB/zJqgbwzBwr7RAGS86aYVz/HN8PRPZx6vNa1aWyGaHyNcWWjZsQfbDdjdkaMaq68jlaT78jL
0JrTIhiAYuQlB/lW1ApniPqasKbpfMQy4HSktTKDNaUrJL8VIMnEyLYsHAwS23IVU8IuOV6CqiSL
p0t90gIzcOsMMLw1ltWAVzcv13plbkbAsZyabBgjgf6zn8bqjhYebcZmWpWKnD06Ncfets8SrBpi
ay08pvQir3n77vr5sxsW0ZvrqkMO424rGD0hPVqQKKLgGiXJJrUKfsBEv/cs8VoS0Al2RkXb0ake
J2l6Jz0yW2ZuUbjDt3VvOFcvjI8eHvTdYImfWeur+66GdpHwfNRaDnYtNRaF+T/MncmO3Oianm/l
oPcUOA+A24uY5yFHSRsiUypxnmeu+thLLxoGDHhjG/AdHDTcRsOG70F1R37IrKrIDNWRutCbU1AF
MmYOQfL/v+99nze5Rb6oo1qlMNVleTQ1nbzZ2LjVLJF2S29aBZFgSr5Uk7UgyMG9NXSu+y67pUTj
CU2x8YU+2g1g9qlL/7Cjk/DehmVARSxAyICGOvtMcrYwq0SHtMuhTElvJ99VsTawBZJ91RxcTcdx
FKX63EJ1uEwgnwBKEXauHtof8ftnOOnjvrF2bvTgO1G2VT07mlNd5uPDcu5LtJoUW0pWKMUOmWZy
OLb6zDBCcwE0apILqvgoxNTuvWAXdPw0SW4uJl2p3aKsdI56ykwLL5+9kORmZIugAMJ6Jah0YTy/
/qR54KcciTNPYDu7LsPc5HONaamuzW3TzhAGqd2EU7qIw6MA3qgLxkKQ6Ugx+yuYKoYKlSd4MJHE
dTPtjQWYgmJZiEyWwIyq875CKOBo4sEHMv1gVhhQwyR5n1Ty0JQU50IRd1P6HI+KxpUOy9tRgBEp
t3r1ydEYYfiUwQmCUzcqVcqNDOsAkBn+NEMBccWMhwFIjcyv61dp796bAQ1M1UfvSMMznHYifWzB
o+wmKt4hSouUn6kjTYgUcCe1SlFcg9Rim957U4VXmAJbW7oChV4xeayUQgQykxIr2zMD/v6I/xuZ
ypAxBIhE1MH0mpJ8HbXWC51Zm0munWULsbOjt6sszQFQqO1d6pAvIFaWOK2sfOVUMYeM40yThpY6
44PvL8g3SgZFI//KQskAs1BGIPh2rhMxvXI0X6jPIc4oDgmaahIVggTZNy68hak375so3nEg/Uh7
RZnpm5G+xuSVQhjc7yE380qGCzdHougXtec8VfAbEp8XQamaCq25chAvNbBsWKzW2UllfANpAqO6
mtqTOnSSo1f7MGSUjOt/KMN1kOUI8R9kVwUePXPE4IHRv7oxxI5Ic8ZbuYMZUTMLiWsQKj7Plr0F
XSt/DUbrU6g2d7bRaA92DF0I+Yuykpg3z0HOFk9wuErMhh8TvRXBZ+AubamNPji1QuOC520yfohC
lpOdXRT3YGukdYgUa+ZnNPuUtnT3DGsxX2p7OJLeoap8JAVtWi4bwWaeZ8uMqBSTHmIf+BupiIFS
laKCLkBfpzHiCakJzalilSfL088O9ZZTwlyZJJvbXPBjjndYnIIW6cs2VUvSfayJECKWGC5TVkjG
joCKgCmsIKztqukOvdLOfQ/Rd4QccF3KOUcPRwlGrrh7tIXPWuJ4eyq5Kw0UrtA0xlnqnRWtbX8u
cM25y9gMMw6dc9BnHR8iBo8VWJuZVunOnhFNvS4U41ZVawLbrGPFKeQG2SPiiSjzME0qRPhJnnJW
laY61CGT+tZVTpJFPKsY+EDOymyl+Up49v0I7EhDwHAs2u2GbCy3zR9pohiHzsqcicoZ9igzj5xQ
A3OAo0TBMzzgCYdvQ9Bg2i4NKU23KYSlWemLnMOQPm40DK3zRjskORO23gy9VSAa2mNsfHQIHfQM
z36U+xANkllCiZAMZKbizsQL606cuVWb/rHNG2EaOxBlJAenoArSjploWFAoj6d2gNBNSo16F2DP
mOPmf1CtPCYoI531oy8R0+KiDUjJVOqwXERhB/NeSh2Kz5l1LPNPZCkJq8jo8pmeWdl+vPGlaurk
MC2xQxgHMjpuIhPvB0YvVD1qG6wywUvO+jDwt8hgNEIRg5cmP2nZZx2o31bI7JkUS9kyoqBBLyCZ
tmKaQWxllgSTrbOjAk+yduzcQgCTUju7pBFpUccRQpEkAohp9vRXBPVsRBAHysa5yzz0vW7lORBY
22fFDrSd5jBVs9xoLvIjffZmhe0kNyIC7g0k5GSFtXHt1WZxcLIa9jIzbcNT1rGAwCHP6nwS2OoK
HXQ9y3XpQ9im7g57zh2YYGb8mvGY4QWdFZrMrMrqf8oCE0dBLN56GiNHwRXMFeHLwaFO7qUK8jfK
FWZ1bessdMQ1S9w76XTEVvmetK3o5O4wIy3pyuZnye6QiXvEeHCm+TCaPPSi4dfYaS5goOjQJgny
3lQkqiqg3bYojTDb18MNIvh0jzgDPXvARXJU2FvgTPQ627ex2wKqBODVZMbeCbMKsIYscXVtKiQN
nGYN6L6AyJeZxg+qNQPzqQdRFET1p0hPuhVotXkZMpvxTeJ5NCQcE8KKzJWttM3RV/tirqmeNzdT
FzUICpylxuX0LmUmz+kSNDfJrOLd968VY2/ibWkGZhFFKrCTmPAozry9WFSZ3gWU/rWzkAgevaim
mdBZtbZUtTx4xq4L7k9jUFKTNxQjs5+Xbtttjdp7MuHjHltVSReJEsLitFNWmZGSJlhbaIwnoI10
kSAOy2KebAEJmNOBqrDIBeav6BZmjCydRd2r2snDIs083iF7XR/6bdnO9c1unefqyQbYMelluVhk
nl0d7Ei9//4W+MZ4insNXbJGfoShKmyAqy3g+70T5bjczlVTt0uNAzZpSJrL/QfFE3tYRhkn+Kin
A5X6M0FL9p2ZtZM06RZh1rq3IkDzHxSxv72AI5MYdL8i6mLDupYW95kEZFjp9bOqRcfWN5QF19Vy
5TgYnwuE+RNPrx4Elfg+RpcP398c3xhY2Bwm4tbhiw2FQI2rZhZfG6d5n+pnWHoEplEnnibw4tda
iH0C/SfUpQbuSNx+CXQ0O6he4rVth+2mE0jgDpPo1CI0W6ZSKE71oW0eCsLS0v38FPjBR0xa5BK3
EhmI4SQrKIiGRXXDiDfc2eoXaUjDM4dC5fdX6nc26EBUBuEmKkNZ9qqgjufaqTXQ8Oe0FckqsyrE
LlWo7nPN0ecpimLY4vIpr3wQ4qbk/6BIq3yj2ednBcgHOxe/LjBC1zXvLparmtaMe9PmGwN6Dyoz
/UviIcYUS0GZSU4vTcYxWlOl5cRMvU0WpGiuK+WjkmTCrJZDktSLvtxIRnPbJ8nnuIrmuRzq+8KJ
nBmSxmpqqIlzsrHJm/Itdr/nAhfBXMxp+NP2zM95TZTkADEVTNqxen8M4V3c4DNQ79KUDngWzxup
ypci2Olt5RmUC6lWMHiFmaWpZEPW7pbBPaFOUUQcnF0r90iYZo2Hp2MkTnGaQiIeM9JzndCbJu6t
b1DhEGSKrwS0CCf5vo2ieKMB39VS75SBJHukESWuGyfcCiWNADlo612MuWIhS8UT00d9ofc1jWup
aVA/2t101Dv6aY7rsCUQnhi9XRP4iCRN65GX05PThV1iGsWqLVpv3ujAV4FfyVsOm3iK6idd2Y2m
zTuhnbtFvyXR8onKsHusgW7O1AxWZtMkIBpTZREnqrNGBe1M3fqp6mub8uFz1r9PqPrOA+ZruIBL
f5XoTTEPHTVY4CczjpYebS2LKZqo18YW60A1bZAPDMLVeFUYMd7PlJZrCFYE5GqnQKOuyD6uM3XF
scZJvsoewYyhBTY+9I5QUaVSN25WtAuDjSeCxbhhRhQQo+YhFJC9951JeDFFNGOTD41QywnAQBO+
3PbVve/TBJZMRlVGIE+ayonXmQYHNaogTWOhz0gBjOeu3BRHEVcJx4LnzLtSqKakFjpaaezGG+gA
6BYDc+oUcrFpArGgnW3Ki7bw2dF2ZK3VVpnKshJtOzGMtkJOg9RGFqw1wV3atNLOKIvPkj8vWjhC
Dp3PdZw22iKqQZqggHQoRbdM6IIyxILKjy234EO5AzCfKavg6jtHTR/QJ3jHxsRJ16qNtNHy0Fi5
uoZqOEh2YUH2hk9HgSgOwV9XEQjMMsSe6pQuMV8VgzKvQgtMAwSynQLeTuNzyT8N2y0wgnJtmBFe
9rZdixTN5/WcCVo4a0MzXmSpgRrNJy7Sy9Vqpqm+sqBFRVqhAFZCKCHleCbazlSbiYV47CE3UQFe
5y3dhVJQy5XqkyJZ59m2SRCOObZvTmKBMx0etvf5AJ0Dt6ItMSyIvvJUxZ81o1P3RhMyqsiCL5lD
uZBkNLHXUJCGZrPWzHs1KE9NaFvvbS3dSEIk7/Rcys+4oU4MGh9aHw9hHrcdgPK4W6hCm3Mxz5MZ
rGKS6MLgpkYjsRW8eOhH5PzqMiuc5Bh350ZRcswGKgh1RjplSs+hlG5EsQEdY5rlWs/oTEDTVudN
FTUIXulSW0PYk6AjlCldYgqB8MamFa0bwM5z7BgHWEMeUu8ehrefltvxxvT3JSyFbQWMcEK4SUtL
CAWOZlgU1YpUQgopqhvaWjetoxe3YgnhNNcE9VAQ0LnOAnTK9cQNa/o+kvIxd+A/o0gex39ypD9Z
YlVu+7RZt7Ab14qPGxNg+xG5Xbm0215EH0pgHuXCau74yF11mbgARC7WGUmwJMXipmkIFYVI9uRJ
pbp3hpvxLyuMJrXQ7b5/ifq2kzfE68hDUjvNPIXojrcDMcKNyKroSu9GEV3xoxnTYSKZDbD+lC3C
OTiKdbJctbUbcJR3ruOSAsWMr3fpZFelDhz/tq4M8KdiLh1yR/vBJfRbpYbC5ZOqBnN7JH7a2Hh/
1VgvJbOIAK57N17/wcUQtYAFDxoqPjpugPzAAYwK442pvCrRqAjz9AdX0dHl82akypWTkSqXb4mc
Zf5/u4EqNXNcYu6lcxuJJsJRMjcsS4ETTVl0lxdoXKrk0NkM3ZsmQKAbUuaxEAEdOiXJDxggc+1T
BsX1NlN0XHKOOmdIMO/SKlkjzBU/f39/Qtq6LoXAVBUpLOj8h7/muovfYhxkGujpp65wPwY+rH29
rj6kpa4vjA45tSQCfNNo6j1akowEJ/xUN1GHO8hbqZ4sbNrIK9e5CK5fxVqL0Tuyb6vEDhFe28Gu
65jPy3Z271K62CNJOIzS6MBzHhnPk19M/WnDfCRbGlmXQREUopXE754PeyImCXCCl0Pxj7tgUWod
MS4mqqA8JsRLdcEWZ/oO3TdFXfcJK5NGHkdKxLhrFCcrqquJqxbnThRrtHLRT2LiOLwSoY6B3ZX+
TbQ0nRQeGw4XZtw54jDcqvu0uo+jVIVpbTHWMtSt0JTVTmV7rMqCJFOLC+kksLhKCgS49jhH9DCJ
J7Xdo3FNECFpirPDUlXel81DyY+M4orHSEVx5q0LlZaREBSw0HeXGmnK09zsYWu4EHfgFa5C6OXI
Y0rnoETD1UvC7espyq2e1P6ZoMk5U0bMK3pXriqfom9MbvQ8ieN4Lafy3rGwTiR+VK4bxdVutUfX
TdNDHvrKxmEEvaDPXtWoNCA5o/IN+x6Srj3aEvwN28u4p5ZEiSmgT1sX0qyRc/EQNsGzQP7ATKOE
jsSSoiUNCRhcBIVv2hLOVFoZ6sxuLGtvlylsKM0+BlXVTij7+TfjjWcqU9KRdu6Ai7JdsOyS78qT
AVIF2CK/aUyTro8eBFuzWkL4Kc9ULZPDqD5227q/6fPmi6ITBa7n3dKIsnJW0nncW5BcuS5DfY09
I1xZjnwMXF2cexmJw7XY03wgq2NWKE25TfvoI5B99kQd3uYYw0+0N9JpVCIBLJW7OFbITfbsfi91
Tb4FSoZeSXwvkl84jej6LeKoqFdxFJoTZkKEH9B9m4QBi6PSBPN1AlMTAsHbMjamWa7Uh1hSb8E6
eLMg1aoJWQn9PKw9bL58aoW6fuoq4ECZ39NRL6LHKqrrO083j6ZGWX7kw2US5KVSS5N0xnHzDIkv
VYv+IMndMqJKPPMr6IxQkPOFKhLF7amie4uscB77grh3Ku9ArHa5T/MoWxz6whe3ti3SvDSbveDV
eCP0YNlqsrPCdUHEFRKkhZHr3aQDLbeR8QthZHKZTUrOlNkzic5Z6G9jo3huveRer8hQgXSNidmV
27lW6LSnVKK/aqhYm/p+LNkUTYl7pNa/QKlpKepJ/qZ0nE3slN5G5cdCbSiUxHrt4/mbo8v2l12b
0MXy0lUKSWHuuhxXDl7wqWUwWs0KhRF6KSSngqGRO2jCKC7JgbA0Q81YKWJpT/w8N1ZMxR84yPA7
UNef12KbLXA4f0grjAiRGL6YKurAmvaNr+7C7lhI+arAAcjPXhG3XUO8td+66swROn+qBmo4SBai
TYZHaJoVRrm1kh6Wu5Faa7w0Wdmpx7qInygNuQvcyYTYCoqxTzJd24ah+HKxzwAts8gmPqJIzZaZ
GTCJI+UtY8S1ESkfbgJyxSZq1fjbphdPiFwCMovCc914DIkVx5npiVeRJ8hGCdqq2dWh4kzMKk0o
Y1ANaYrmgKCYSnUlppNGVbMt2J6q65nQYvouCxr6win3vPbGaK2YCd7aoLY7zZWsxsmQnJy27aZi
LnbLst6LdLO5sqfZo0WPtals/QOq/XTpinBWIAzEuwSIL6dNz9qQhtQuBh7UVLcHPQQ+oElC2ZNC
RPFF0pIb3IzRoi+JZPfdvl0EYncMBm+PIPmLRE3IegjJ305j+dgVNVOQWHSXsqDpR3ISDlLZ3hQl
Rs8iFfUdX9NtzUieVJni3kZ2Xy5cUK0TURalwVPgTREtakef4csUALONLkJaxmKW7oFUfQhsv9+k
SNFdrwxmdhwIC4s1migaiBZXcqC3GFr+bNf5MXMJ/S7Qoyw1gAIrCH/kNbUMVyNdj4cDNLoNYyG8
VTGIena4r91O4poEle37F+ixDfJ2PGHg8+TajNYN0fn1gKYzGgd0qKCc+ipZhHlBOLZf+NNSobup
IcYsdUNdUgoh1NFpVux3/UaU6DOIur0J6k7d1ZnMFC4T9XVY+FsXavmy0URpgj/sE+WwbtKaDOsr
V1MpbHr6XC2AeAMpqJZy79F1L91TnJ4kO5duewxgeAazW1VZpbrXP5amS5stR2ZuBVuH65qfgVca
bowYLZSM3njWh89OSD0bRYI5k4iPTzumcEZJBPjQU/5BUep3VM7G0NsBroLTg3W/ktCVJUQa33Sc
c9QH9yH8wylirnuQwR/hukQrpo4JpzeB3qRPaZ1ByMkqHGNCWh+IqPZluPyHAoX/Wg7wm7DguyTi
33VU8JuX7D0EOEXypbx+1d9ioDB2ke8ECv+Pn//883/4+R+GKOE/ff3PP//Hr//09Z8JDY5Lr+zW
n//+7wa3yUuEsPYOSix1BxiQXAWojqm/RQgTLUwhliLvwL7TVIOBbZzkpfv3fwfZ8B3hwCKKQ4lS
mkF58hIhrOnvKHPxkbC5SCoAQPtHMoQ18UqyqRhwLvjBaYouE2cI6eLteJ/InwQXuW1PEhs7XmR1
wkbtMoFatEEFbbwZH4Th7hDCydPjYy+vudwfH0x/ewvqmZ70G9R/rz7s8jmXj73+sFcvv3xkK6v2
Lwt0+YrLd1sZM/82y+lvjy+8fM/lNZfHXl5ztTqXp8e/9HELjN91/d2ZQArm+GWX91ytzu++b3zN
5YXj97989u+t0tXiVUmPYh/y4OTqiVeb67I441+/u5rXL79s4qslS9FXDv7J/uUX8XuvGx97+cDx
C8f7V4t3tUxXHzPevXrJ1RePn6fktDezKtDWZZmDjh1uMstNdzaKNClPoen+9pCkQ6+D7S2mu5c/
xxcWiQuIvdSD+fhmU08Hs+fwEePNy/3xKVLrbQak1tOr11y+cPzc8S2Xx9Ism5gl6QaXhy4vu7z2
5fOUxlLo1P66IJflxg7Xh7PLy+lEMW9kOV7WopH6TkRTMCz3+D3Dt4aNYm+ul/NqE42fGDuh+vKt
ly8Y/3p588tXjG8cV1+LneeXZ0TdZ2tqktaLi/EN5A28rOx479VCj/cv6z1u8HE9L0/ofltMmNrU
aENKqGmdUC6kTHHO402igTmSyjqZ0f5yXx4rEQXhcUA1Or5kfIJTZr3trf728lZdl4Jj5Jkvr7o8
3mNsh+1hHAqn+OVbKKreO7Iaby+vkkx+G43ThaswZooK0gljWV70IrEsLFw/3ATE9S7cGl/l5X2i
UOVrU0fF9uoxVxN3BcPiy0NRQpRpRErTb2s1PpeZ/dI3+o6K169rKzTVT7Lvh5vxBePjKsxtasRW
shxXYXzMbmRvrlCHnV2+BL45GCmJQJZXj2VQNBXN+zS+6+X9lWow62xeNvvlm9tiR0ZfeLo8ksb9
3kyKYveyTaCxZBO9zYP15fNjildIf7t/1U5UY4S+46YcP+DtThy/1hx2Ykro++UbxseHneg1pXEY
Hx9X47s78bIOlx15eUxhx77akeMT445M5fpfsyPj7mVHIs73nOmwExEUdPvLMv+2Ey/fCeEoJsGr
Tpbjy8at8Id2YleFn6ou90mWHnZggXLz8unjZ35nB47Pjy8fd6Iv9sH6cjxcduLLF4xHYYJi6NWP
azwKxx04fsz45rc7MJZjf677XjInrMZdgQgsZhiZ43tsQsba6xIY5sPdLtGMrdJHkNiHu6TyQGiP
MQgN90RRb06lZW/GezIA5FtDR9YyvtGu4/soXaFhocxQpsm9qsYLfMPquRueUnv7rMEVP46vzvA9
o3KJrN34pEbO2gTVnPbyyUUGOikKUnM1PusXKspsFd38+F7JzAhbbUHUj882oeKuiPX6ZX0cv/5l
fcZngUybr9antQRvXB/Kqr+sj1072/FzDQKKx/UZnxsf+nV9xjvD+pjD+oz3EHKdlbfrQzi9tRuf
HNfHQqi4GbdEoQ4SfI+G4PisLeH0Fof1kTUjeEFW/aH5wL9lqP9mQvDXJhZ/g/OBoZX8nfnA//z6
z8MUgBnB//v5P3395z99/W9f/8Kdf/n6Fx7489f/w188+GrW8PUvr6cLw6e/TBeoYzMtAK3J2J8f
N5zV36YLPANYQKXkr2lwEgye+WW6IIvvqEppQMSYZGNFHVh1RVINMwlJfYc9FbI2SkWmCxogrX//
795A8Iqr+3+ipX1KvLgseDcf9NpgxKQUtKKhqghYyCOiPfB2riCVTRzlVdecVIMMUjW1LFD/9KbL
k0Y9nZoGrJkU8eEMvmE4HW+KxkAwHNTvX23g00v94M2iDNPgV2UFkXasybTFxL4H7QJVydtFqSU/
oKct1ScyJ81ZpvcFWm98DTpjjC4RgEBp1I18PX1WPWC+kveoDMv8/aW4VhywFPgYmdzReGAGhxXy
7VLgcMg7aDn5Sc6Dey2qkMdrgHcdt6inGqJyoq/QhTY06FFOy/3c8gUSO4ebxHP3hpx+QFLQnAq3
nNNac2jN6h8q3GNL5vQNGevAII9GLoqT7y/3mE3yduvBdiaBTsYcyBRz1Je+6jKpbun4JQyXk+0h
C6kxa5D3IW4De+jY9e6NoyM5hGhGLU3XoJF2UjiVM2LcdUz5UyExPdRZd41m3lmuf07Uyjx4qpVR
xTPjWUXSyC40uuhs0FYnCnKiyxVtzxQCtyiXBDWCrZiTPeZxN7YgmtciWeCtCtZWdydNYrvTftiF
AMoRXRTppNVpfQs5fEvYQbg1QHt8f4NcV13YkZhiYZXQd2OffqNOypk02CK0zJMYNuaMPEYLImz9
JdbrcNpHkDUDeeDfe/7TuBzjjQVcOhnMCZHk/ChB4gpPMSwPOQGaPPyw8GvrQ9fr9Q7qaJ5quR+c
tGG186I0Z50Hw2z8EQts7x+0/a77jiR8cZKwgOmSjC7TSrsqO2UVTTQ3jpyToTuTFAkp8Rm+POGH
/NzHApyfYRGa3I0GnZk6keNE+kGl8JonwiLA8TUHqrAG/I8z1tt1DqveqfMWMacaksmpO76/rgUd
D5dfFHNJLNce/fsJUZt0jqtCRl3rHYo8jGlCVeV9IClHAdUUdowFjJmbnLjR1ICABC1plcklBvC4
h9FR8vbv/3jGbfPmaMKQxGmAXsoAIufs/XbBxToFax338pF4s0lZmurBcDIk9MMOKzOi6ZrGb2kq
3TTRni3rwHY+miIhKJ3ocFwMWzbv0XmI+EXyBFaB3u58JcDnYqvPsdFnkwYi1i0VwwNxYFBVM2dB
jsf7dtgdJXFbRHiIG6+rpm4S7RMTVHFf1D0KQzG664TgNqGHiLxXEG9Uc+1ASQZxH/R3ZogDLkrJ
66AYOqOe+OzkDrwOmyq/5tvRzC8Mdx61wPJSUb5BvDRHc+SsLREwuZNGhIjkvroeD5nxN5nZlrlT
FWBeIdYBNK0/tE5TLnt72idRRZIHOD3VKv2bZCgRSWlYIDSE5Wwqa1v2s1nTpj+ZWZNNKsVql61U
N7M47cvPkV2Gu5ieNY3hKd6wbKoy+p8T80f7jQ7JYEKyAjsh0du/dwBfrjGVOrNCZluRigUAQbtP
ahUzlC4MDeRwRsauSBQS1CFHqu0ZfhFaMOGpGn6kTQkroMYnscCogkzFxIvidhhKwBxiY+cMImj8
PMUgqQiUzn8KZatbmMYPPMDfXqGH7WMAWKSDT9fl2hwRpW1iNLUjHkPF3/dSU85c0f1Jpd+19GI5
IXpIA9JPJ2M8g43Hc58RaA5oJPjBsqhXlUXG6zIaVnYSLntQRdeKT0XMPPxUdXlM5N7eK53ICV4n
RwpvBoCzPkjmrmDIB4Yc07TmSa5XNHgpYk+Ir8jXWV4GZBPjI3SJjilrkMJeXW/SvPRo3aFDyLAn
4bRN6Z6k3hcFkzjMgMieZkK0lwi7x3RUrF31o9mS7IkIibDq+ohsdl6CxMYTm99mUv6ckVi06Qx9
noVMUVEP2rswQZOsZLp+UGKan0JpkVflcDj45V0sFvW+bcrFeA75QwPrvzYefjNo/reMvv8GB9Y6
B/h3Btb/5ev/HkfS//T1X37+8+sh8/C+lyGzALT3HXV1rpP4ZCwcJly6ALuX1NHxGL6Dr4AfHgQr
VXSFS8qvNXbxnaIznGakzTnbQu3CJ/4yahZ4Dru/iEPWUlRsJyqfeTVO/u64+SpuBlGqDrNm+CyG
q7L8DW0qMGBKANCEubBpgX0oSHeyVagyCLoVBGiVD436Hr1mnX4U3aOq7IPkcx0dFeHcFCcn3ybR
sorIgiiOtc0sj7ZPsYutJ7W5l6KPOXFnvjBpPILAhDvb5WoRLLV8SZRaHB6Vftc3aNgAn927TLm9
s1kdccCE9U9ZeDMo+gCteQcIuE01D40znVXTWIbxys1vHetBNLAALFV71cX3wwviFbxQpdv3Pp2o
JSKLFncNXFDr0Qo2enNr7Uvh4NTvQ7hSDbgnpCdmkE5N7CVF5s8c3QP9wSF/TlN8+ZuGiN6HvNpB
dZWiTVPOUcup5orRswVyyF224bomFyPdNISbJ6u4XZByroZLddgmaAn3RGc42a2Ccda4a6L1Hz8o
/2rX6s1R+egFXvrTZ+/purf15lV/9bP+Bg9MmlLfPTL/+9D84tj8xz99/a/Mfv/vMNX9+r84TP/x
9WE6fsqvx6mhvxNxKiJ8J3uJi8Nlbqtr78B7AyN7aZG9PkwVlWMReTSEOROe4Tjv/fUw1cR3Fkcw
R6/OaBFXoPmHjtIrJpxGhZFLJ8D6QUfO2eKaWFgBB5IbPdSerQT+jFEVwiEr9b3oFUUBexRDmKQ0
x6QJ/TsziTxy5RtjmQ13DdQh6EC4KFlG699hBPFumKxPxifHm0grP9c51eGX1wfEvSIht+bjXTRl
4U4nt+HVG0rrqXZ0+WZ8gRCgESCBxtsQUKotCgUYsBqmxdGNNWft6/Xn2Lboh5TFQHzGFh6WAQDS
Ol5VSSyvyHCqzsSmC4xQ2uIztrdasPXPkADUiVi5v7yU3G55JYprS4vkpeapxp1L8s0CG6U4f7lb
gV40MuQl493WqqM9xfTPiRyYd5qFJQ1BJLWoPou2vdEK9qoe/hzvV5375kGtpEkf29p6fELIGlz4
ePHEo8yAmY6D2+2yHtzmy5/jfaI4ux3UPJYQsOb1S3y3DZOZSUmCUO1lganR8yPp0c6RQNgKuU2t
YiQP+kADzkP3uaXFSfEilw+lj83INgpYwcMTquvjGMYwZ9oEDTjpcIYxku4Bq95mfEHYWxm6RuEh
TNXw6Js17Ke+ZOVSwbmN6szfkhUL0EKuomR6edrLUVrovVSdk3ygjVc/UYiMJzGy9ju5p6RrKUQF
5l4l70mj0GZCHQiPJTZXx2yyH4gMrodmKEx1oOqaRvIrv3ayXN7OWJogV5AGytFTncbBLIK1TQ6o
4T5H0CLktBLfq7ZhLJKAEBLHE3e94Fe3pjYJfThFHgli28ppcVSK5UJGkDGxGxXMTOT9cpPXU06X
OFTkgAipxmNXWOGHBLPhoxTZFrN+E8gwe3Oja4kxSbv+Jsv9ZE0A+G2b1gkpUlk+y7s426iR8Sxl
dv40/NH/+kfik63cK+aORdBufYtZAJLZbIm1vCVy0QTH8urk9nvlJqj8b2cebCZ55CVy8hpcJsMA
5PWMPO8qN1WNSkGoqdN5K7S7JrGkRS3VyRzslXbntb61QrpHjjmOrBIMawh9uUumMBj9lVjI4Tnx
H7vByxgK7aGyjGbHMyg8f32olPp61Zd2M6EAHSGmHBh+CXDVRXynVr5864jSlyAUgl0rtdotmTAo
HT37i6Xmj7IfNe4UN707xzJHnxNM+Jl0WqCMfQnIQZ5FDGu/UBH6UKcKjpDATmdKonVHN7f7ZePm
k1yNzGWZl8pDneYb/CnecxnaZIckZXlIU0WcxAUMxmVm2+oeFTzZkNEnO20GO3pZHbo0kHbMTWnF
wxbaiVlPXoEk4JEVxAfDKIVt79jNFBmB+0H2ZeoqvaHssEn295WczDukzR84b6Wr0JZ28MHsuYi9
ehUFtXvOdcGfBjgVbq022YGbDDeGLmC3UDVjltdYn7JK+mi4xol2m/0TZslFrhvtE0lx2RSks3QM
oDqaViUviU1LN2ZkVfs2c6t5W9n2XZniV9JiT7jBuhJOEhP4T5gYUCWNlz9+e2T4I5moIrmnue5/
NKPWvpcEwI2Vi3UUzW6/CdIHv+VcBARcBfVSiQEJxWgbKyOSVlpprhNDiEkCbR78MuM3Al7UmBke
sYOx3L0H4ZdtLc/Iz3aQ5lMDxPoytcUaOKce5NNISLOlnYb+2m+gwkPwWkk9SMhcKeO7sG2AYci+
uWqQf93VTOQBp6f3GvrkHfs0WyUaAJz2t79E0c9WpAOeLa2JdkTYK9u279cFyL4jv43i2CSuNZWd
TF0mdboA49bfkhlU3/Dj2RRVmj7CQoaO7IGIMEQ2tYpckqkdZ5G6CJq14uTd+1p90Oz/T9h5LTeu
LNv2ixABb15Jgp4UjfwLQmp1wxS8B77+DoD7rr32inPOfkEAoKRuCYWqysyZY2ZPfRAYmzbuGNJ2
r2T71kd/W0nNxlZNHNtkY0TjakebJteMC9qXcGXTB/vWe9NyYNbGswnihrZ6hGPBChnlhqjbOwQW
h/lMbx2x0bzgbb4SFipMqdVgboaE5KCpDybixYOURxgtKAZSRQpho6vCHgbEEV1idYyekQ4Xh7Ts
QUdblXKvsuSzRROOvHnKS7bwHP86I0v6r3u6UWHbRQs84A/08EjH9/1ohnccVX/lXTe8BqmDv6jV
KM9mZSnPhdTfpNCWz/p0ReovXsKhx3h0+gohOsd10s5iYWifYGaZgGPaKvRc/P+AJ/eq6jZaIy8r
srFPRqDyjKqiPXsRDO97qWOMrasjvSK9FdXHtGSDrUZ4gmVVLlzP6LaD2dH2KdvwoCb/SEjDw6qz
xsQV82VoQehFK+zqeWMuzAyEWKL22psWfhVjnr12SQCTl5rsSqSDRDyfVx9NBkNWL85JoQ6feiyD
EqV1+JDDHH2e7g+Kt348vK40AvgnfnVtsWleVlJprZHBwShlQTI3AzW6bThIllt4Xbe0u1BZ0rEE
NLFPIA3KFeAgv3hD0NhvI7YzWE118c0Q6TWBpv9eZUW3KoSv7Pso8Z5ao6kXWQ/ie/wjVY74pJsp
IkyKTfDDKqTHVo6GhScg3CQtXU1S4WhvmRagABBeepwvS1TLgyfJrsjzeqcYSPxL09Mwo4mMtS+r
7dEJ8D6Kiop2PENTTyOUHTcA5HFDUavR0O5LmzwN5YWXKulFx11+jdMM0MvJLM1mY7GKAp+mJGhY
vKqtfc7rMHzuHXWbNP6blChqchChblwYSPnZlPKvUrbVF7AKgDtVSzpYyOPXYqA3b+iHbCcSVUPm
nVpioVTtVFBweixeaaCNCtCYXmjtY4M7beEsPVOuDqB49VeQ70tkh8UHSPps6+W5v+4zxccRPIYc
o0zC3tSUh2WOCdQQt9EW8E1xUyoSxPNGEtxKbSSvvPj+vYdvuC6N3NrIUaV+9NUO7f7wqUbg04qk
tzZD/lsSIHM0h52Zn9raSzMW92SgM6NM6agTWdncS9XUV7Fkb9oI12i/6U8pbxdtCH2ChWNrbUZd
rddWQ+K9Gc3kl4Q0owwj3sQsU09NzRarr7Iruk2tWuuDie1yZqBv02EvLoSV0DnbW3mzQhjNmz2W
wwUWJa3v6U8WQkgNW9HcJT1U1vZQnLB87ZdM5v5ptkebD+2AB05ttfJu7JKnIDOMc9QjkqyDJlpp
U2AwZ1+pDHwytPVlA25gouZqb2U/hDAopk76oq7fQn0plEuKCuXbHnJzRVaiO9BHlV/jkDwdXcTN
RQt7ZZGr1qudOuEL+nN9o/Qhom941c9qUv7CJjz5JXfehlzHQm1N9SVpQ2KBMAr/dtlNl1HAmLaT
2r/akfa7qTXpBZZXCfsgD06p3kO2sDpdnGgEiw52N8LwKLXIX9FPpTyuzaqFpsUwWLYGzplxbOEe
Rtusawa29Jop9IeNmF7uIMD4b3qp/6YrRjtnYaweK0X/HIbCO4wVytuoNLDV8kbvMB+i6Qz+sVg3
NNmRzvUkdUGOU4FRLyer2PK0czLmuQtaNnBZYjEpp6viinj/g+7tTvsk7kR13tklWQudRtRiMkwf
M5IY1K3s5yyI3+uuSH5FsvRlFkn+LLCS4u9XHoXpMftbCRMwByeXliP9T9dc9usr1DcXavWnn9Ty
3YxHY0eNlLc8K9vPpv3oQ8k42+B1yOMoBE+x+YveyJg3Ji7uPRPH1u7MaGuE/XCP2avisMmXyL2+
z5oheZc9RXFT0/pM4eusoi5nqVcH5VblmXP4x2VMR7WWwMz+bqXkFk6zeDxN25AkzmmYWof51nzI
tOiLbnYY0ZG6LcJIQ4sRxQB5SsLBItUgA9XFehwm172uH46KL7W3iM4pYUvBVXI8hS5VDyPUDj61
bODF60VGchyTeGrCGdM3/qA3tOTjWqvhGtUljqZYL1lnLY4mnku9jnX74mThNklbfiUzGXWc8Oxl
06fTyInS5jzGrLGT/WCkQ84Ho2Oynqv9KlfpbFj2XpF/sBz5eau6jogDBfGYDxDJtzDY8eItZg/w
Yu04KaFQBPFi/lHQn7yUZ1G1euGCymfqYhvUrKneQuQKK2/rOy1E43CERTL9gNT2z4MddT9dKLFO
jt0PwK/HyfD/78wfQZ7Q45Z/rEb2vdf6slipgwEaXhsnu4nhBhAuvRV2SGuIrr1ZRv01/wqZodkL
vTVS18tLQAZN2z9FKRXFUpOPQgGmmXjVSKDbq899ahSuJFniqcxUZSFaZ/isrb5b8D/191KW/5Ek
KVszUuL+qkxTKjy6tRkY1auO0wy44HHZKL1/JySCTqM05o/dvyH+r116DVMaVKx7jgn6ydSa4F61
8a5XGouOM8W6RGlZuvMZPXXSUtVpe5wWjjGh6SAdS5jIuAtscRFqF05ng6z561BXfgF2nJanymvW
Q623b7WUH5zYyw+RngjIIzhi+Ln9YfAI3DKRxuVjRyBbdG/0FahyGr8/aGgIFy1WN8GKjhlr5cQw
vxrSEetICClajPS7QjgLpSuolQ3tMcXlMZzsvhbfqiasJXWr6Jw21u/HIMozdWvpFrNAQk/x/B4U
sZyCQ3OalSkD8myxdQIQLOEW0SfjvzYqTdbSljQlWOyQ/mAKx/lHHAmPtyywnittX3S5xrzp0bLX
6oyJsY5/Mm/08VFimSiLzFw5WpvTUZImcAMsfY+ZUOtGRS5f/CBrXQIlQly/lhjGevDUt+l+DHLj
msm9OOA4EzJYZbIRrYtAPHv1anEp0gmraqbmD7wwO/eyHzPKsKAlERv3UgTEDoMf23MYN2M3fMZa
w7jpRMikMqbLxxsEVCMGrye+O1jw11DGxQmvoHjpV+RCVqZRyjsjr9KtQi46HIioEnro6ZzbgAry
TqNMnDQHJ/OObGij4/TOHyDH/xggB5fzbw+sEcKz0NpFMz9KReuPVhvs7Aak/DKjMyo3oO4EKlqu
vI8giVmDs1e9RNuPlD4frTEhlpFkBvxyp+AxvII5q669MhuXThGaT4Hk4atj5/GmUICVPZ4BmXxA
r3bvnNQM876u68aPzAxpUh8gFulSu23M2loqiu0f2KAO73G47ogDIWzpr4WOo5RSGNWBvV3wnGbN
pfdtdeknQ7Kb3wMjVRY4a8ZXuXyRLL06+diknvMfFb7ptvDqE4Ke6lYawjp2qXRt5Li+zbdQL94j
8DkJf6e0vuOvnjAmZdWVMdm6VFWrlhuH1cytfe1PI2u8d8LphiXwNA+rk6IsD6OXmWu0peXZN1qT
hkvOssQTC9zMcBO1PR5VuPaC1l49AqTH22UIgU9wJmkuTlbGoTAstn6IOUiTxQ37M8VYhUOQnduu
uAnsyHaKVWbgGbkl2iRzCfSHtYhaf20HdeqOuTEtA56N1s+R36243OA1ZQ2tgiYEmgTlNG8/D6xR
d5pd4SivJSgTWgDkDksv2YGpYR78ya7EUxh0RhOqJ+HXybWg2WVR+0RBiiJyPLyMcO1PcYICsVeX
JuKrpPHWdvRKqv6Q/IIRdDHw/bo8PtQmo0KBDaVKtQHrPJY7ntnjCn/nmv6e/EdBu6f0UfRFilos
/dYpb6GeGDjLOvUBMgTdiPJ7Z8v+IZeLFEZeob3VpoQlq8wTC+BNXmg0vlaJDaUPV5mFOqjGGYJU
J92tWqnYoYxHA1ePsyKNoPLmU6GZ+baQL3rYoWKeJmSoUxUeVL88kZLTKNikY2lmrOrBrxf4AVD1
lzwhFo8nyLd7q2DaQOsshUCU3nVLOylqWrxUVL8XRNLebyta4dZb/JaBrS06Z8ifzYGOtRTfCbjI
tNqFGaONNt7BpVHaXnnldBb5YBVUuT9odQP2WVP9Z61CmplWofRDlR/aifcb0HuwqIZmfJGN+CX1
RnUxtiBdPHg+OzWpx62SO/6TE2J3Y6HqeFGKAH/zKsi3oHODHTSmESPrsanqJeQWJBq6MeyByObr
Ms5IgbD176mTr5q6psGL4H6r1uDC8+kR6hKrfAqdmNLsstFM8qm4i7jxGH4/AtrHw4fCoF+MAk67
XUFnKztcsezRa69GkmM63Hs3XYsnyCQ2kEkfb0ig9RdTHbKVAY33lQGdLawsCX7J9bihG2YqpEHk
6qJg+I1x0qcIsv5dKrDSyCy9vgUl84bSAPpXPXa5IMmkrUFLGKqvpNoIre8nfunwWYQObGM5TZ8y
LLqekukDkIzDZ9DAx5clO31KFa+j04yK998+mL6jTeV/fccWLS3pvK5JVrrmFJ+xGdmrOJKomTET
nnWfTaPle+p33+1UQstfSqbUS8Ua6iewINlBE7Hsyjm/Qc9UWPJO/oI5lSwENONSA2GT+NIaJzMS
flmpn2O5S1ZqFZkfmTpQ0TDS31oQgpjJhrdM5KGbpE50ykzfPCQ1AKFED42XgWZJcigv7E2m3uNw
Cu/j6jXFNlXyI+kVO7Vyk9mwlcKCL1N45hp5Izpx5WbR4I57LWPD7bzeoP82FXtPC7Hd1fTzbNGJ
rK44GZafLEBsG2Al9KGjFxT3cXq+14OfmNV6oICyD/FFWPAbBi+k1SJQfWN9Jg0agMbMxC6Sy+Ls
6BYZHbtYJakv7yva1iOf3X3uFOOO9lT1uYxkED72+JXz0xGgWQ3zbKCeYzMAgdCFzUrKGmQlSbuX
ImYFM0kk8AGxEK48v/SMFaxTsKOii5oMVNeDT49xC6epWazsobOXdFtCTKgpHi3o/PzJggEyifCC
Y1cX33La9TdcyubxX4zHnlDjWW8JegNCepPtzKoY+e/p47tmdskhygV5ehWvJDwlvwNnfJxEnMzb
Y3B+5ouiLGs4e7+loKKFNY3LZyOEtt3Yx1gZ5WNq6T7hNYexT83tY5PbgbC9gkmz3TDE9xhtRPnR
YyQsaumDjV+4NbO+WZvTJau3WxlW8iqQltEFgxfW/GWRYr0JtuHYZ6ECL1WpPPetRTOwb8kfio9v
DGke40iSOnwO84ZUSq58eBl/HdUb9wiclfX8ZygJClxpuizgYm0R8ZXLUBXppREFbMOuO1IFsOxF
k9B3G5V9uMy1FrbB9CXRoF9Hp88/sqawLp1iVgs9rrQz2/fm3iLBUkbbfpdiudjEUSzDFuKSZ3hD
VZDcJMCHT4rSUbSe7tsYZbtGW4C+INpJLCFd5bodT0heD2VieNf5VlZEzdbzHWcBq9i7zh/UcSaz
PBQLJyqBIHSdda0dYV1LvAMWBc6rqLK4N3+gKx4pYmGc5istykcWuQ9Lb5Rdo4A7mAk0Uh4Y56Cj
R2sOGNNSRT42Fz4e2+fHuOwUUJxDZPVrv1P085CohAdhRnCFh4u5lAxWWGv03wV+s6OXUDhEd5Ut
9UBUz50ukZmIy/I5k2sgg1op7azBI9/uDWoFmExUm1G12JOjiNvEVfFZQ+SZ/+jzYX4GtpbYELyJ
f4Z7ZpIzYyok3CsubQ6HKY3rX3I2BPyltMoQpzxMbkNsy8c8jwiIRhNHrvk6Gob0UIm/31IbG6t5
ylxr2uKcOwaFYaElz/50wB2YbYI2+keqLhJxIa3EdlH+wEKKvqYTPSgfJ77+h5EQ/9SvTq7Jvy2j
zRd2UA3sS0sI0lFwyBm8L0WV3+dtx6ilq8fCrPhtAkLQ+hoHXDWA++TJqjXbz843wEcJYR6UNHgX
qgd/CiURzk7WZCimS9GNpOqXXVcMS7QQZf4cKXTEw2bbyVVm7OezDhHJvpP0F2L9YjlaqXEnJ9xg
0ePRBDIVvVJ86VZpUBlQpxE7rbo4eYFinK6EVwHxmiLQAc3n0inNaj9fGt1O6jzcmn3njw8oez4B
rPg4kVp5Db+Y5Z/99tEcYRdJevdhtK18mPmPMWh4jKo/549axT+HZm7TMx2kl9YIwQsHJSwCmucX
ZtTFm7rBGjMGyjq1J4PD8tlHUE52nmyfCa3AYAo5sEP9mluDyPIjblhkCn2xVXNAHW2Gg6YlA79v
7Hr86nOUdKXvmRelg10WG0BnLMoOf4R0UPA8uE+ew7zx2ks4qtpb7EzN7E2ULX1gbuMUSE2ppkKq
tY9JT7kWklXuerXTTnJdD4s6WgXwT26yJlU3vw+arRhsBNDTZatABJsmeSkm8m58Mz7ncrtup/iJ
/wbwZCmjnV0Mcn3wB6yyQ/TW1yiljaStyv7otWa+96kKbH25T56g7ForKbejF71Oj40nvZPk9ZPr
SMMfuznyU+xeoFgSGAg475YJRKdOxJXSJ7XyALOypqHsWLeStu5wTlqYFmHpfLDq1jtXg2VgbT2q
a6xRDOJFp7a2IF3IeqIaIOrGJ62hJoDqOxQ3UynWcmra5/mWXqn9bvS0XW+Yt3mUzSPPLNoLSbv0
7KsNsRuOomt2UJh45oV0osLZvhXP8VQkGBvbWmjBZKdcRfnaA8B2x+TDWkzquW8tUoiudQ38YLAJ
0Kzakf0icj9iyKfwm6eZIdWHrS777GK7tN5XU6pbETsvRTofG0a/90yj2RuB91NN5c3Q9MzVY7mq
Umy1MtN5tueyZRJC+iNDezHaDnRdMRmZBgUyUDmL9ppZg9vyE8rrTQP8PFOS57zWXOCz2pvkGfFB
KBTS0CYmFDg6slU5sNllQ/R40jS8ktViDLF9mfze6oqCqGVHmYuAN/pF8iy6gfrcNmrIbrXwepsN
OfP+6MnGwZ5/WFxKgIJMC5KDaR/mnFBstvq6zoN69VANJGa91EdVvyRthjQfX5ZNWhbJPqLw59Lt
cRmQggBETQy0Xmb1Np+lnVOv+IYR7upCVS3zuzYw16P6egGdPriPCjF7v6tnC8s15lyWpBobE/zo
qtMknhj1u2BZYd4RJjjOk3Z9TWlLoCWSM9+nOVKCHV1lTn5Wq6sTeA1lSYN8slr58ADLVEAjGpJ1
opF1E4V3ng8YAsr/Ta+v/2crikOQTuu8qdJWr9nIaYzp878J5MG/Do3RyemXyKeKTVb2pyrMg0Ot
1G6flsEeE5NXMgDJR1o1+0Agd5nuhD31tT5RrHVXp4br1712MH1nPGmZKSNMIDUfR6HPTAtLaVUk
ArV2DxE3qZ0n3hiL3Zy3V+2kus8lVgph8PTyyFw1af1riCFGkdX710GHrFLR7ZFuHGdMj/YoY8Y6
1mhaR4DF00FIebtTG+fXbHARdRpl0+QcjqSLKUzmr8w7B21iAttak5IQ9fUzEPsXKaNe06O4vcyH
wKrFMsNucqOGkf64p3Sqv7F7TGwpw5mbAFu3nek5yaEKHHOhlixqQ5um20fmpK/x9wiM+eH7kOrj
vl1TR8ndfvRMkgyS5Cz1xPxDMJleJNmol/T1ad86Zl+GbCQ72RzCfROh0g0LROSYKyzLLPaebBLu
Q+bU0j2zlfRopXqyae1hWJe507+X6ubx8kL2HT/YV0MUL6zf00kIFeR3Z1a4C6ThDwZ5bhSXw95p
MvZ5qt2O22hs707nFG5rjANZMdGfRsPsTnGZxAsJW5pt4cj9DvyPtsoDjcJ6FdxycsKiKsPvIfUJ
YavgNbeRFXrUPjY2/82zYVXyQl+3WTu8jHGSXps+NrVlOQyknF9x99BeYk/Xj/QJZ4timp7CPvwT
QUY69iPCynFwSAPL6kvOtPhUlsatrLL2vwz+fyJVELPaswWsZRjGpFj7h3pnTFqnkwqt/TS9htgu
6tyq8dk+FAmO6oNNpF0H1HK87pdoomqDi2hwoqMRmFFBPhW7gfSCKpz9M6rRUbOefPz0VmZtV9tk
JMp1SCPt8eHI30JqaWrTaQQCon4eVQG0yfYYPjjglJZJjiOJ63RJyoERkWmhW0YxOZseJKg+iPTU
pXrsr6j5dwubvko3HmhxILH09tgoZHUnQAWm2CxIa5sc8qdm4PtDLh29CYi1A7HAQ9KJzNL/nf0P
Qh5tkun8rVfDUQH+wtTApMzCSFedBfR/mzcQw/h6Egz9pxmnFKUq+T4XVMHpIaHxbcqE9JhkUzkZ
r6dxJeTRWSd5oTLVx8Y9DIzmaHbKr24S4BhV2IE3rZoVvpiUJ3K9vmqN0Lf/LhMGsa0eWy0eDkag
3Pz5FaM+g0+4IBIyUPhtAJZJz62ivim9JwA1Gyotxmyv/0uXiv3PGZNtuEKuGCA8+mN0lP8YNWbp
pDmCaf1LmuaZKTvpWWmyNlJjeFwmTV/fkDN9VsrHNCRe6hJPWHrX/As6uXs5XdVJ0L3OZxVT7tKS
Akwgkgpi7tj9njN2KoYpblkEBAXhSEkxsGvXITz5ZjHSFphzK3cHoOxaic3miAXF71qWtK0RaMyk
MZW0OCmqrVKAuDaCb9iH56p7C3uP954RxeyjoxSUvWyr9GW+JHwVMpGbRLuS3CDnOBqhHR8UUWTn
UomDfa75FBNiB08Rt1I1Ck8Ou+16Ek9IIfxtfCsPskpPWp/m9t4Ya/VlvgxL3yZ5oSJTgadq5ZhO
rVoV8FXo0f2kGKFyrn3AwmYSlytZS52tUxngrOsxm0QujJ6qpBPnOciI/Yu+NO6WPrIGWwCK4oqd
9P+tT9OmFqN/D2taYmiChAZjKhNqBqr7P5ZD/LJwoAEg92MrlOospT9h/SL/OJzoYrBcqyDtqLSX
ClbdeyvpFhOoYqE/p35bhStJ66RdCKDzPSwoylP2v0sGrS1aK756PJPepTpcdoX5AeDboTEwXxnA
BE9iCP9+oFlaPPoi/tf3VTH0aVz+x6+GhotmRWR3DkJ8Bu9/rvRA9/F1bfTqK9LDtPqI/ErZ134z
PskERMK2YzLESrpSKdXuaWD0pi5G/OD+OpsvE2P/2KvpKfQD3Q/vZopBgt6rxUZgVb+p0npc6xk4
7dVju+9TmXDlUlPI1bf2YT5z/jrrbCnc1jS3TPY/GdkvpjJMR+gdFCVUTBGprVgS1/zCYv2idzbq
GzlnbUlr1LOhCj5SLttuXSdNu0br5r+pXd+gChCwWKdPs1B7ziPtvalte/PYuXnYNzngtJ9maZ8Y
m69IGmJXdBqpMMUpv6KRpS7qpTcM121KfSbCllBEk9huMX8BgrfUtXBZ2rNdN5G+1JSgpkVsIhIa
SWTf/roSmWYhYSGgmtrAUO//TxooebReScbZH5M0CnFe8doG3h8Ph+FFQJV2N08oDSK6Cw15i3nK
6RvdTT0x7gGaT8m/MFSObEQjmrCwrur9/F5krXfIilwJoehymkvKsIjsfrDXEWx4IjMf2UYq3elZ
K54Kgq3jYxPzkCT4TrAuqdvUhSXuvBFEhKG6FFUa35sxu2n1NH7z5obDPJBwZMZ0FOLueBxJk+Zd
cAQdnNzRecpPGBMSNAWIUHvQphsRqwveHiybRoSB8GBfPCn3XNOXrQONtvZxsIPcTZkpXgNZeRNK
0m4eNUi9L8Q+jZvI9bHDAPhu3tW89BfKVtayBo/XbjjAc0NewxpMEUeqeG5ev7DbpnsK2dUSNDJ0
ZhnNDPuM0Jc8JZXU471ri7UX+qjK2Zo0zP90Y3iH+YpkbH4gmYT6cKCeiu/gkeKUcjEtfF4cMn9f
qSTzYGFX30AAlgfFR7cXmI2zbEt+H5IkC3kqWGjeVPQu6+7u49iNXXCyNNUofXakPjhDFn8OpqSL
Pt2K6mqFDDp0eTU0NmKpGa1xQK9v8yGuTjbpOkCgcn0zxvBPqNn5IiABuAf+BovZjKWVogTea2wa
Hx5Cze0jvUsaBzsjyL7QXIPwuep9Z9nlSvA4G6d78fSpzTT1/I+vA+fu7AadAEihLoJUk7ICB1yH
V6DLq9t8y+jru15F1nn+LCmVZkH4oh7yIgxfzEDBMSkfJWx5uWSGwl0qwqUg7vvTvJW2/MhzncxA
Dj3trAHhOa5nTXibSYozf/rvS6UsKe4aIGKTUlvRc2hdlEbYl6ocI9jPGe3Of93zFCs7WxTswsSw
LvNB6/Q1otDhkDXJMWgbJ1+mJW54Qif66SO5vbe0Z+4g8kbLIjA1jLVM/AMmB71saMpJjX+eI5D5
1nxQkSKsRvq0+dmejwIrDt6JoFX8F/Fa0RHi9fFaNWrtBYxuvJ4vR6+kNQ+OwHJwoHw3rRTZG1MC
k17wqCyxa+SIkm+dj28F2Eb7SVIVXvga58Lj/NZ7FfhHCQXJugoNdW0hONw3oxY9BV3sLKlBR0iF
lXwzTFlA8hkkBMsy01f1eGgPnT31KUm4eMSTRMKw8p2kmcoL6vse1WIkbfh5O2XK37D41jc5YGvV
o4xEmkjFj16EYOWE6Ahi0fFz86bdESx7V9Go3rXVFDepbA+eNldm2NIsOCYbpaqJvqr4C0su2J49
b/B0RjZVoShXW8W3olIknd+92cDBGHXzUE0v5jj5OVjTpSN4VUKCemtU3iSh5m99i+grhNZ4Dguv
2otETjfgLKuFAeF89e+HlGAtuDQq/kUNISP60AGNgSpjW/AuRW11nVcFBCbl9TCryoXelUBPGbX6
MMLwD0S4eQzW1ijdMHIA+KYyg3X6tMubYhn72vs8Sc8HYYFkrZ3rfGFFELFVPCnnSSijTltTYnpx
StxtbZq7XAPBlum34fNohWjJoiDazL+559mFW0UZHq/TQlOB2HXxqGwLD88DNtlyKjNxJhFiu157
0scoWMyi4ZBtrJvINXofrIjkKQFaVEO5jfOSWnNEArSR4mQXNNWX2ZufwSRFB7z7UdpWcRJhVCw8
iVYUusnNd8ic9zzS9T9FES14y9SfhF0uMiwVS5gM1yyv/NVjIwPxc7CGFUavgqwS2o/cRvhg0YRA
gBmgZrf5de//POuNcFOZuBQJJ6NGN2jFP7+EHvULnpPeLlJDjyQacOZsksoiIOOFIJrF9KGVV70Z
NLuaGts2KhTBuJuMLQMH88pZDkUAfA3a9G1+Ao0T2UtJQ9bdeZ55K4Juj9jSVQg33kqNDf1YBO3Z
6atgD4S234xUb1fDaGGAjqpwaae++AjL5hl3M4axyUSvpdKfog3eS1EnOw9pwFo2R21RaNKwm1ml
qjyesKQIKIAJ/P00/s6haDsqVan5rFATX0hh7H1j1Xq2E7pvZ4UR+zqxc/J+kZVUWOxG4f1NVMJj
nQ6eWGrxJq1Fh4lCkQa4nnTORomSYqVZdXbOskGwfunxOhRDt3BIU7oF7n0DAFysweSGzhteCEV3
+yJRkaprKKUnEWuI7AQPgaDZkyBNn1MfCq8UqW5vN/YiHHCOgp0ZXGQ1L46IAK1d3Tj1Y3sy71ik
rOyWmWEeGbH5LjNFvJNbbAUqp/kaC2dw2bmoG23ItSvRDAJ+HKe/7R6nkLxwXIk/sDsH4JpV8rsp
rX/iFTNwk2EFtgazugUi+Gz8jHSngz12HHfy0Znu63W/bwrSt/TtgA5Rmfo7vTzxQjAZEJlEZmrf
i7F8SDqj3GzW9QjaGGaAd5CDcuLEUx+yY+8w3/IQKB2GJMeEsVftVYKyFhayEFtReaAAhqy5VtGb
MCU5Wep5Kq8rjNehWcQaVoQt7iDAzVy9d4aDH7fyk+SP2OJO6gvU60s8quAuOcNz3WLGCPy3+MhC
XV/1TertCpwKPmCHx6HQ3mxwz9tZlGoGEMPNWqv3sWe2u8G0vV2MC0bn5dl9Vm1Uerskd2qyh5t0
fUOqAIUDvHAi1bMMp2LBKBrnaT4zRlKWdiujidQgG/dIWh08cQ9dH5qHZjrMl5bnS4vAGZClT/ek
vP4Oiq4hq+tU1d0f24y8PUsdmUbjPgBXOkmUuuZp3FeF4yLVmVL501ZY4bKqoJrMk9no8bjnTzUb
H7UcvoKrNdmPJUrpqa2z9h4ozq6ptfyd8qi9VUqac3o957Kq6dGTg+yE3YXxmojP+TYBkDhofaIu
q+mbujhjYTWxKGh6y0dnyWKu+KduGjmj6DYkBtMXfzIIzrqy/JzPfH/AFNVT2qOsldveHIbrI6jl
qhTYQ9KnHOxJvODcqoTGbT7ze9O4yR7YO1/JKvZc6OKHYhL0kmra4Z0lr9h3ddg7J84CeP3wpOmB
fwpzfutMq4LvlI1jlho7qYQhMfQONdYw+CmckOSoPbVuRHkHPb6mu8mOgMb5+eWhCm1jcpCxMXoL
Ou1BW4eZeMbPqj9iupHdxKeh1T0gEuRNWAh90x/j31JplI6ztq3PxAZruPG1D+T/x9yZJEeOZFt2
RUgBFP3UAGtppLFz0skJxFv0fY/11BJKSmoZf0l1oIzMCKdnBusPSqQmLiSd4WEGA1T1vXfvuSF6
3bE4v/Ud0JPRwHVIaQDpovj0t5l3ivLKmrAj+npBWd/V7U6fG/xLNcWKMyqv6EMOUJ/T3ZJWQPCR
ETzYcdKf1bk4ys6DVKLrmTLuxx4uGdrMZb8M4IZkt2cEyvEmD+8YM3lUDNNxHNacwCBedqHSFM+Z
UZ+l/LgPk3aD7Ms+khjIrOPXX1vVkKTTfE/qutkPqx2um6LxMNhsv23L0AbRlMJG/2A6yA9zaDnA
j+2RJYKBp7wx5bdhpaEcAnqD7GwOmK0tRuHuKPGJ6o761NdFY53lH0tesOsGqr4hrTneTaQlcj6d
zce+XZpjkdLuHfBmPkZ4WK8Vp/pKvE5CDyWe9vRRyG1e/3BNbc025w/5lfyZPo/7Ab7n0Q1LYoxt
dcChGgxvX0XmlYtGCxWCYx6qdmgeZmOKNoj98m9DJe5R5dif3DQkjCUyn8gJdHwsg+tw16mu3aR7
QclPO75A1D/X7ie1tKsbPXTiOz0rHngy9Wc4ysEBuorJf3gJu6H5EhHo0xaK+b1qmpYuDvYyVaMS
DvNkPo11bfvy4XIxJCVJUD8azYG8YuVmbNxPcgH713c61PlNnTfWA7f2a6uMw7Nlkv7SdnF/ERFq
0pGoieO83MxkBjGPTUsic0PxnL2dq8FimYTYT8YNc4RDRsMdDbyj3zAUNG46Z83KGa81dZiPY1Pc
mVqbHVSX1EgjXZ8ip5+CvVvsOdZmjyXsl3Hd93Tki7upUJu9k0OWyvDPLxP55V2QadcRRuCDUWKS
1GtGdWRJ7Megi77Gpo6tVbmoa6XiDBh8rQjjiny38tuujXVPjc2nzkzCTyVGl9RM1ZfcTAcGbixw
b/NwoajTbQg30DXb5baV/T+HLiamgOk7XVTzj0mXCL6bFu9m0DttSxQzDpJwQi5alNu+VAI+Xgqa
MBbZSbbX87ggUJA8wVatwd+5c3w/z81XOSw0l3zm0FqQXIkOwDfZpO/Q8LZ3ImwPSzyIa/mjeSkH
tFlWsRVrVzFuVcy11hx6lCz0b4hofKEr2t2kulL6uqO4TIuM5alOSZqMR+1FC9A5Bnai7GxlUV8w
Tm7tPkMKGNF56DWiCOb4Zx7gZUQ41D/qFuaoxTD6vfzLKnYfJjdaiKkco7cPJnHdg6Xq6qPGWPgc
IP0kpl3J96pmukhc3MITSzufo1AzP8UacTwYZ1/yVpBwpA36Vn7bLslrYc3JHUtRdGBZe3UTXDt2
HbdXVl+GNzijeh+ElHhBxXpAYUgd33UvadBET+2AIp3l+I67EP8Uz4IH32Z6IanxPiLFhaCgfq+5
1fDTLZpXYhc9zXHtS2oN6S1iqO/dbE+feVIyMhMqbW9V1fzZdJebmiYWox006Cx/0cMw4Xupe35D
fmssTXOxBvH2XbRaIjFy/fEbGFzcU+CQLGY2eX5rGLnPlDJEhZllmHpqDsnlWBn3bMvGfUV8fGr0
3e3bd3pWHpbAYSRm5Ijswyk/1AXHtIaTy6nWG+euaVZ7lVkMX10nfTZarXu0Z9U6WC3tEewY3Y7G
gbHF1cu9RCTg94UDTtm4oLBqLKBBaSTfioVehdkY0RPUT/qfzME5HM7PaWUQVRFwtKQa6lhgqzWp
KSVCPlTwM7jiKcpq7TPPJWnkZUE2CCCmnWKznwrk1leJXcHur3oBKwOCDaVTT2h0EH/XVMG8sGFS
gSDCx91RXwtlwY9nQQQbOBUIV8svBMJgtYNDT7toVu/lH3ZOD5gGV30Y0U3fDwX3iVmye+DMyBpN
YXWhG1ATlXcpq7anGIxi315/Jv+Cz3lbKF10xrm7//NfHXDGbNMYcIH8GVJ/9V5hMmcihLs07XDV
xaK/GdEcH+aB+XkqTbBBPZ2WYsRm3xTDzlksa9/q5zIRY0LQ9PXbF8k/v+CvxmkR39ygOcZNsBeZ
qG+lkarS2VWbagkOchdICAM7BEK76S2OiXK5n8q6993E6o/SZsXZ7VK7uUHASp6SY+vkt3IHVyaS
ecwsOLY1HxQJETTQCpemxFgi5mxG7CN853AX7Rg1kEVf6CMTf/bBhh7fmk2ajQEHJPnziIsZCYGW
RGVS22jVUR4GjKnB7UyUdpNZI8VOugMnXL04Sj6x6oYctNdvSSi8Ksf4GXKB/aDVVujBfzTODCpn
ci6a/VJUP6ph0O60WSuviXTpvGKtGwssW4H4OZEseanSMXu0yXeJ7CH+nOcUfHncElG/ftuhs/H0
uI6u6tpVTnZmx4cmhmRgZ5c3YYMR4XQOjeko5X8pNpprSDUr5ZdXUxQEq8hJLcOMYbvYznCw3PK1
yBYqLzWvOEkwRzFaN/n+ry+WsidAoevgKHzR+PrXv/3l1+Rfrb+zJMzJjVzvbmh3xIdW9DNBbuxH
RcanzHlw9uE76hgyzOYwJ8Mtmp3mdQwwl5tRqz10gTVui75SrumjxUcLLTeuHK3Y4Z5Fr4U3pL4T
JDgUaSzQtqzk5CmuXziU/WjQ4t4OCElvTV37KT+WtOIc0KqKeSRBN39huLd+WEXMWYXIsH1b8SLa
sizP8ivg+cV//kr+HqL/YsuZ7NZWjPrUTKZ9diIn3Im+Th/cZoaZCWzsFT34dUipe9GAD3gOM6JI
dPMnkN/pIWnLZW8RL/5ExYk53ui/aog4NkZqUMhGRnRebd0YM0OrTvdtOrmfCYskXblYvqQjp/Mm
xtlMPkdxP1oV63sWq9ssN+tTsKA1R6HS3+NDy04uS+WWFkPwEs4E/aVW/9VNEfTQmWuvsaBafrQa
3buwbf2ChO6XLIium7UtXg3BWf5kWqLWt7Jwusk1rT3NWA33Q0CDhPT6ZqvrfYY9NNHOhamPJ5uS
ca+Tl8yIYMbjh0Lg2bX6H4xXxx9q8CWQDQpn6G/MtuleWWtSbwxj575OYttzZiQ6xtwbN2L9Q4lT
RI5YIo7ZEoLAG9kD7OlboGYEINOwhNulBFeUg8u2HcbxuPRFe8yskIP7kOzfxAUV66RuY+M3+qj2
pHLAag0XI4/LsSEf2b5WhWLsKnh2hv6gjzPVOyIvX5+WzoeiXK/FZnpVlJb5oGeVvtfRsq0ypcF7
G0G9adeVxBo/o7rD1087A/Wi5o1TSgOejtklQCgR26hbug7h/CDC+C505+QAlIWIlNX8ZSQsL/Wa
hlSX43Q9VukLOL9u5yR2tnBWG13PMRWC4qp66LdCMRosVuZ029qDcnkrCxxGLpj/Bg7/slMRqnp4
reXFxpq1dLus01aGWzlPhludLCX7TLMk2eRqHe+MAHyVnZOGJgJD3+TdFNyIkvJ5scyj/AtDB1Af
tFV+XAoijltgNJckIOXUdOPykFWafVt2V61YjU58yCgbI3aQsLiM/cAoXYyjitW4t++wGKL8E+JB
W4c5//pu0AX3oixv6OATt53X1bybsDYdInS5AlOHD3bL8DheMguehs4H5E7bd7FKoiSxpn7Fc0s6
59wBHy1LBC5KB0ukyJc7JEzesCaQtfXJ7gvrviGw503tEZSfYQRNaGlK3oDT3+t2WD2zAhanJpss
jwlP9VxUSrdhAISz3Onhzb0NFKVZX9r25R/zZPLAIOJ06NehmiuVP96DSj7knubU10aKCqJwDeR2
q0NiVPknOlttMOifUgiGSl31F3VZ+2WW8+3/Ffrq/wJI95/Adv8fYq9sCHF/w6P7H5Cc/+d//a//
+t9/hVyt/82/GFfOP6CoWmRdo01zgVz9k0Wn2fY/VPCmBnxGILPsJn+i6DTxD8OmxnABK7MPEV/8
J4pOc/8hBNMgxyT0ReLt/juMq3eMVbpMBtoXEuwJjlF5jfo7grOTCA3VZmc8VcY83S5WyFpMkT4u
2mvZvpZ42Vi9lOCsJ8PXMjPE2WiMKzvrplsldPy4glGMg0fshY4somrwqiFmwP49+7XmPgPX0J6Y
dHp/ucj/RrTzLrRTvmpgBmjPIfNyqjXfveoqZCgYaoH91NpzsWdtGz1NDC+BvbJ6hxisMtMiziPC
c5Jw3iLA8FuC6vza8M0xcc8L/uOsb+/n+BPxSd3r37+89aP7i0JhfXmAwziamcT4WPjz3708aFFY
D2IRoDds5k09pM3eCktSunFcn5ZmaI5KZ393O2prV/2hBG5Jc73GBLzch1Hkbse5NQhvrOmdVt2a
leaeczP72fbF6E2CwhPF6qHOFP3Iusns1lXDneTxxisEVc/VEYtFf89+hZNbPM2jYRYfApB+f48r
gY07Gpw42drrNfiLbqrTh1gMeRE8DU59N/B+bhK0Ln6e6DcDIaE+3H/Vm8MZqb9ozxNTutFh94nm
OmYxg/I8MNEq9+TYJB9Euuo8He8vv0DPhUnXUm1VPll/fWlBnjQJoa/Bk2TtMr8ezyInSnOrjMZV
YVTNA2xjZavhhcyTON0g92vPI70hc5wfk5yarypAnNHe/io4/+yXPNG2bCraRjHxaa/iP2C4yb4i
QMHTS/OA1tIisjESe5BphCPCNO0q4OP5SsOdw+CuDMf0nNCU+EDDZf72Vm0N4rijC3N9eFX7nYar
Vyszq8Ilem51V9y5AfP7Dp/DF2PitBaMOcxEbp5Kq73JorStaUkdcFotHm4WMj615F4ieomhivep
APplJNFBXrZkxsrYMLxyQDyRCHdD09XxzaYvCFRdHkoCdI4R/ZMjVkw8sLzD8IjEGan3ZLYHt08f
GHwYoGXn7/Zs6kdoU4hOEMllbIBNxIhjCaNwo5O4dh1BymTG4x6cOLS+M4t5caarRs3L7w3VUjB8
HluL1O+EtpXpxNV09/fP6ztILs+rrZlcRpWF1kL2oL27l8MO9f/cQyOTH1if5gbBQrjUuZ+h/+3Q
dsR7TQegrKJkIb3OOaec5nZh2cUffKC/gUF5KXBLbIcaVof4LaWef3mskl6Jws5W3CeEnvoRaHCI
Ia6a/MSsryQYOjEJJC6MgMU36YuNs5gHeriPqZ1kB4nvVd3QOLEsfPTAr4vWn7IreZE4ebDemiSE
CYxxvz7wTqeNQdz1uPeCTDzqY5Tuxri2vKGHDQ5WWSkshfkyjux5ZbUPK/R91oDXxM1yB0HtyXVM
B2IDLZ2///jWPfS3VyZ0W7Usi+1Mtdh+//q8c4AdBcht90nv9pVWBRfBgMxOJzS6tVXv6uFFvhhS
nPVj0VWxj5LF8QZbm0+NWEiSCpvmlIbWbhmU2JMQ7TgsCn9p6G0Ant+GdoWpa11v27A3Nxgk5pPE
DrfqGKH0bqZ91z7EEJ9fRqeH7ZLCauCW04/0TzaFOgNpjR2a/sMEAw+v8aw7j8PSGFuZmxAGw3Co
IHwVSJRZdqZPWhv3p6SYtlY+T3caDAjoDbGi6q8q0p3OTFuUOGsE98rXzqbE3jCVwBSvDb6SxOMJ
LQDWAa1/QLaZXiWmnX2wA78LOljvBoEXmF0dlQa95/fLP8bBZFHYA56NngRqvSZsNCGA8QgKQS4m
OeYBDLrrGVu7lpe/qDN000V2NSpF5SUgyzWNnvnbWzC70h+hHb3d9Yazww6efsCTXwG+7+4TiuE1
rYKbl9zo95rIbkpwN+tdAI7N6nacqBHJKGJt7WsuiHu4X06Zn5WhPqdrhgQuYnczYgneD2l7yyK8
MsrUD4Sa74IG5IUE6A8LmBRyoYEZ/vXmdSh8yAWs42dJTc8KjV0m0an31+W2n2tQwKSev+2bA0L/
Awnyjw1FzF3p5Nhs5/aD7VP8m8tkodbn1GYjjjbcd6thXTazTn8hfmZSoj02JVrumB5Zvu4kbg0F
Kl/yjYPO3Z9LXqNDDwwzNrISMzsxXzTOCxGb12ULU8kFAkG/hQ5ghOFxqyXa7TAEgycPAK7awB1d
bVNNOH0g6363pDMi4nxsoG9WNc5feGLfXVZEM3Hlgv576mJXPxr4u/i/MyIrWvHYkyy1ygV0v+Gs
5KHAqREKiIvOQuAbYaV+8LC8O66+vRiTlQl3ygquVddd/K+Lel5MLTP84Ek6T8dgrg92jUllFdvZ
7s5222mTmholHcAir4kK7ZCXPN5u2r0siJ/CAQ8Ww5dvatSpe4cO9N+voO/Uwo6zCsEdCyI1oE1H
g6f/6wvUkHwPBtKnJ7nICa0I9lOCzaHLIo6vQCQyo/mEVF7bsiTAwLCw65tlbu0kxDSy9XozuzXJ
7sqUb/JR9+ppMPdj68sHCVeIcCJ9PzbGE/knEXIFB85bF41eQ09m9/a0mbdSFl2io/37d/dbgj3Z
U65ty5wcgabi/Q0NvU4dM9vunxQzFZhZFORvQfXMtBGwdYWdI9XKvRoyxpeofhriltdDnN8N+Jdg
qKTHHHt9GhC9WmY66b7rKVBC/svOFL6lEmf19y/ZWO+IPzfb9QPhdnEY8NhQkCkS390xrogMLcqr
4YmEWqwYqbhUnHivnTU3wIk1c23kNzw8YeYZsJigVRj3TSidaalDAwUDY56axp4hrrnp3/JXerRL
mjr6Tjbem1qqeI5BHoVcrXvV1kDDJQaMkaRFFrpTlAMKrMlX03Hc9I3YVgL9AmPb1muR9uAtwwqr
d1DlLFEetRQ44IhGs5x0lV8nZRqsA5u9E29TXW0/+ETl0/vr5TE5H1nEPmB5WZ/yX+/XWY/bKc8K
DmyiW47oJn2jKe270Rl9q7aL3aL9NIFHe6Greqaic7M25AxbtFv9BiPONoP+vqn425NcZnMXRIJb
69M3uWoVE2TFoaznfWEBimjVXjvEwg02SKxl1RUMsGCW5oKHmmknp32RV9seh8tNuaTfknn2E7hJ
Z1Xkt7pNyFCgm9ZVXaED0oX9wa2iraebP6/FuoHQK9AMLobLfWNY785l4WTMgxO32fO4TPjxKu3Z
RuHD86iquwaf1zaPTQe8aIRpfUW2tW7cbxeFAqfTsntZNpaorZgezfdLkt4yCOC0G3+YKLPivH97
oQj3bcO1VNR69rt9JQgTkxp8Gp5zRCm3KYSlRyI5vqXmEp7kVqMXae2ZVhh7yxq6gw/EPIpKweib
A7NRE33eB4u7Ld3om47xfR8VONkYuJ6rPr9X00V7TBYWJyih3lhEHVZ+vXiA+wVD6u8fz39zzYm4
NNjydVVnfxbvTpxzEwtnyvTyWXXmb6YC9pr5kb30+dFAcXbrkju9V9x53AnVzjdqYtsHw8lvRG1Z
N41FyS7vGhiU7jnmjL9RysjxQtGI//6Rhx6ECQEBi5jpYPb59UEx+yqog7xInsPI/K65kJfT0SRw
aYqvjLSxHwSOGHvcZqnyyrnU8mShJcsIyyVbNtesD0jTYg0q+vV2JQUEy5Wg0AIu/J6pLrKuciaa
ys+9qQF3jcGHkuOQ+PI8HXKHcIrtkZfnqDGzxCTmvOt2ddfE+1gw1EQ1/G1cxHNULstpXgMuLS0j
qq+tMdOrEeA5hpqbFnQUxlPsFVqPsNPQplPFMHejx98Wm2M8GOT7Nm2qtzS8/2hO+XfvDScZajy2
G4qkd8sS06lyQLefP8tmmlxayj4+l061vPVnoGQtO7tMzlNA+fzBTfn782WxHlI+6nzULuafXz/r
OND0RVHS/Fm2wXKSHEEm7eSOrgKUUQHCYHFxz7UJOKFUDUSJ8wvZWXSM1kVKhQO1IzP5g2ui/1qd
cdtBFqcsAyIjLLH2KH59WcDNEFDRS/+EsorclVWCyFwYoquK5d+i1F8PulOdpBAcE83vMwLD8Ors
jdqYbiNaOdshsGkrtqQiGRNZPCCIQt+dQ6IgS6XfBkr8sy4m/RhzNJXTVpagtxMmjApfh0R5iYdF
bAuzINEz1Nnz3eYMsCr/YFkwfv0E5BOGm1DQczK4yaEX/fpWq76qGNauB42sDMiBXBbWhU0NRcXv
Ca+5Ge1yAm6WXpA9dvsCgsbBXqbrum38rko56SOE90bY15KJTeb0hfhq976sAcXrXby1tPxb3yi3
uuGg/wKUvZk7gMnhsuj7tIxPwKNseFtoA5cawVSdOoduVNNVQ7BsCt38wRzL3GJ0xPkRwJpCDnNo
1kZH29GySZrxPJvqCZiUe1arDgxOZn9wid7VYOslMhg+4EtjJ6Cz7b5rWHHSdKK6NtQnIx62YUvL
THY15L7r4Byg6s1t5kSmugujgrqntj4Va69pSmpOFuO8iTlaftTbeMdyX49btkqv0OE4JFx6HL9+
cA7S2aIepuVpNtrU6yIbpVzadFSGPVRFe6a+Ad8gK3rZYs0adUGKJ15AlgD+xAEoUwflqp6oiOGG
blI/eJHvWvXrmdDS+F9wGrR0IpTeJxxiPJ2UBP/OEwaqYe80wQRIcGq2ZR1+TtxYv00Lm/wAqOsb
hn72HXst8uaoIxKsDGyA+FmM2Vr9yeABKfPQcxrEwqQ07d2oxMVV4ubTpgiQmdZzt/1gbfr9PGvR
pXc4o5jkmYr3HTZYe3Al9bV51FPKZG52qFwt8gMlDxBAJJ0nl395pi7UMvaK1v2sjKnwgEGJ6xHc
w9+/II5HfKR/7kPr1TQFypB19EIkFVFzv37kCRFo5O84ztNoddZNb4+I6ui4hTdBOr8YhladZG9G
SdpipwBK4bVg7+G8XIFFtMpoY7uDsbfRZSELqvEEIVkYVJqqpJFhqyyS72EzRFv53wTTVoi+P7MS
bh28blpTFScznoAsd4qzk6F2+jL/qG0DfPGaWhZq8S7SKPZSai7TGCZQY9gD7bDgOOEm807u0bJV
JasnohasS4LO2+mCs6OTmiyXVcXsVb8xvikm2CagXGOtRNQP4ZpVxrjUqmuQSos27OWdKw99FAbW
ljaeNyfUxjMHLoCU4klPk+kgX8NUtV8GG1+igel1F5in2oUqThXw0GUz+Z9jHleboRf0rCrd9OIW
nmZQOu13Pc+XU1IxG3BTFXzeFJw5LZ0ctR6PoHtP9OJZHccCuOjgyT0M7Dx2MMvpHwQSgFIkP/V1
UwiEMXuUkPuRRt7nIu3E9QzQ3R8dc/CMUBu3tHjzq3gqjGMKLewqLODYxMH4pIgJ8WkZ374dNNau
d6wbyc4wGdXKtndnZl7dpNlVzV35Xdbr6+glqqdDOnJgmctA3Yuy6DEqzNnGBt51lDWBhWpxM2U1
9qVEWECDAOUXNRveWiy2RCz60OCQbakOLjgyWZhaDRZp5DHAmDSn4Iz1lCTLoPLUqbpNMGuFJjiQ
NP5sryL5OpygPi72XZ+xVzu9mXjgrNBhV+54zcnN3jTDkm0Whc/WhljtE0BFnFLQDxsBDidOGq8H
6HofFwvqBLekSOth/+QGnXn7OMUuWmlWj2pG/sTvpFs355Q4Zkf8i9qWAybSHuxagdAfgilkOY6b
R47x3VsxXLnFfUR/GKI8MH7hotF8awuvb1SWn60auhtwjcjy1ZURTRbsRuguLL91llimJiLPOcQ3
UIndtA685IKwTtEQhE7UXkEE+I/EBzjamoqtNUguSapfHAsc5xwAMZUHhGp9Q5FWvYQpLJTScO8d
NTaOfYVEDpN9AAXXq8eFxoTIv07a1O6nChQOhvWf0PqiNXsh3meB6W60ptGxs0FXig7Qt8tjtNQX
mqual5uN8OaiE9tYCx7DCmtkKQKE9wZKuLgPd0konLcFrdFL41i2+sGIJu1RtzatoQ7HaSEusciR
icRAosRaarFidtiiZmtjtNNa3Nd+3fU/XfWTK+Zv8FIgiq5xdKXajFtsaNmmm/N7OUwjFfGTZGxG
KrMsiALpeSxNHHLLdhzN6zFuxA05eZtmzB6MMh28cf4ki/5uyk7p0o3HuSGFS+moHhtXRdFdzE8a
5Kjt2GMS4XmyOZ4VCZw98AccmzwZ8miG6MwZeYMIK/Lp2oZytl2mTAWfjdlV6e1zOwOZzcnfkftm
WrrTTnGTfLO4GYKcOi9wIpKIsD6EKtjZEPTZEWSfp/ZW6JuhKA+WoRQbSjlzW+Ym3kNRRAejnjPf
CbIXI6Cv1C5os5q1T8mA+sdi2YT1Panr0C6qlNclEI+dEimn0upj3CLDhGJHG059mJVbw/06qsrd
UM/OswCpSPIlimMvZLx3TsuyO5gsuDmNFPnPC/YsWML6eMB5a7XzspU/jsKS3XbJqVEHB2qu4H/R
1ARv1q6rbfsQOPta0gRpkqPYbMND0rAumBOWI5wWcNdbi3gUvXmoSmU6Vgp2N3lh5c1sxdUrTPFs
k/YACVb++qazQOAj4PHdWnHORJo8Dl2OtiQWNo1YyNVpe2xNa1OmGbxgBX8I7VmaF6Un4xAzBSV0
CwY4vGVz1I+DZgWQ29qrxradM7UDPt3snJQi3DpOPm4FXCT5V6RHfBnb5ZL3KaVMqv8kCkMc5X6N
pEx4w7A81BRdozkTwlMubDpWxeEjW51kmC7T4qg1NooxzfxauFXqOUuqHWdmo75lK9VLlZYGJMKW
pbvLih0w+QZ6xqpIcJXG01PVb0vSlwQ6Usaa1BF6aHCRnYYO1dor0KyBsMd1MJVWS3OVM0HI0fq4
61IlJ5wBcXCo+i5yr52ROLAu937l8irlj9I60TzbUSp/UhZn6xT6fTaOxrEasSoZlQnk2+63eQh0
sSYY6aGtnE8k0i4s+VbTgp7+ptcpckhFO2l1esA7DAFwms9maHx2VwGp0D9QGfx2lOY8iBIEDQhV
FaHN74/S6N/sEcdmxNRSMbcsOg9aCfYTUSclxxKfaic75/AhAzd2fJmf/Fbn9dZd10COrof4ozMq
o8Dfj1XMMIhlW8eEqvq+1T0w8ELsm5tPYkHeS3cfjmJXXLmiy6FJaxdZjlqtE24ytUvQuQffVfE4
CGKfVGr423xEqRhr412yShnUHuKWDU+9VrKr3NLr46KD3ZTuT1v1i7k+JsynkMi62A2dZTksA3fO
WKoKWHA2RXlz4P14ClTCAeI5PACz0W8x9U+38zAQEVgqN1ibgs2cuUTnKNbdxLZwa8O1pjN8YRep
thCtO/J8UqiwQPfOQ60c/jhdsbUPSX4zj0m/NXqQIoZrnhX2Jn+CUEV9mr/MCQk/xmISdb2gNm2i
bWm7X2W/y1gx7ENJ1JfWZw8So10CkNv2/fJNTqKXPqMlQxa1n0ZNuu1tFuVG032VD/k8+H+oB9mb
Ek65Z0hf3VdI0CB11yWn1WDy1FhIFnJgEPLXbRK+MCscvC4I03uk0D1Sd4Ie5HOmqWnP/EvlGQMt
x1QRDea9FhO61OLKY7Fqq628mJGGmZpxVroxOrGZgDdho9KqDZtnnBaYqnXaSLKHmLTEUY11VXrB
WM2HklA0uEx1fXJF9bqOvI5JcZm7qse01RZ7K4Ub0XXdTTxlj1N3ou8Zf7Wq7LrJ0+aUTelr0bsl
6RoPhWN9BWc13+pdTj9gXsfz8iHOtKrdCAtzegSQzU6MzlM7NdknCXF6ctcKu+jk5g2P47qeKzPb
FG2EqzScvy1qrzAZJntp3Bp6V73MbfpTagHmbn6mk2bt02hl7QbV02xGl84ptJOwumYnD450Ctl0
hgGsHeUUp1bR309V9iDPQfISy1u/NOiUi6HT946xkJxjrX7szPxSWkPuScpNYO3stBaPwR1FzfcZ
OMC+HxvNL2ulun7719YtM2tcZ4/Hv9q1tv5aV1WGPB9Jh6Ng2wcPcw15aUMIFRNnAvR2OO44niYs
9y27F5vnpQ2a+ygm05jgggOOm1ert9TrOJ+RNsIEB1ZiKcdq6kyP5rO6GedopzbtfK2tV06LbWML
aKTYKoJh9OBimaDamk8gC1IE2ngtjPwwhotFiFV7Q7RZvpHHOq1uHqLeucJiZuydjqRhdvBjmzX2
14JXOA7TPuk0dibaXHs7AHy7vll3XK8y2vI5J7m0L7PhhIP3ZdEWfr3AG5tRJ50LMWK60i5T74Yo
rIpr0KbW9dytV5z2yyYmS+cRfMDVQG5UEKfao+HA6bGxQk+92l/pZfn2WdJKPvS1zriwP8HGJmAE
/sgtZ0x5X6c3TDrZlLmzjtyKRH0xGdsMkbLtuoYPz8w4I6ZqeOBO0K6y0TykffpJrCCIIN93Tmls
hyUanyKreyhJ21tcR7tVGRjcu0Vx17u5ZyIavPRhwxrV2p8aJd1gRLEesFGvUzP3TFbisRNkdyjO
xcB257FzLthF6DclTva9splUpQO2TLMt1qiJEuvROrzq8+oI/zo/dLHyHIai9fF32p8yehglPas8
P6WaEvidBSgN8kzij1GpXbvc6BdswtjArexlGXmzVbuMV85MavRaM0dxyobOQGYvK6GK/ABOSbXq
RQM+p9KMy11at+6unZlLyGrAUCuAgN0PspNimHKI5OiaHEBqO9tAkJ/nNMuyi8l28QOdKhvg8zE0
600yxq8h8xtfKnJ05bMJSPhgF8ZXwYDxBKEHZ3OSKivkUn9SmhJsRP9YZkt+Dz8UtpPqIo9yM/qi
TNhl61NKE+D1Or5CWeDFvf1FsUwyK6q7DIANmz3iPFk+gETremM4F1yIyXlwl7j2lzj7USkgTilO
Js65hoXXhKp5si+qAl8BCmXgq07BdChsXsw8/JkR/3YsQduYDRTc0ejdG2z+GznwACyMh9CIm6O8
6alhjcOY1ZUvLAJ+bDW6Le0goa8jvkR4c9Rs4jZWK7ICLPVAFb1GUcE3p56y6mDYMfFptxjvEn8Q
7q0BvuMKd8hNDQ330KXZtcsHte5o4mJruDGlMG8dotSZecQskZwMdX5F8UBntauhxwnO77PxvdCG
hxk5NSdxanErxnLJUeRO5DQp5LFV7o2Jjj/TskxeEEMlNO2d8Ar1n+dWc0h24TDcgjFkJYtg1SU3
HZi+DuM885ELqAHqZfq1niyfE6Eg0Q5MiN89oAiE9VhLG4fYU3PxAaGkW62fD0ODJk82EmVzpJ0A
b5st3hWaY1tSoB1m7JTBbRbV+4nkGT9piCZWbURqglRDp3fhAumtcZD3RErNtfk/5J3Jjh3pmZ5v
paB9EDEPQEuLiDOfkzMzyeQmQLKSf8zzvOpuA/bCDbR754XRC6N7awiGhFarLV1D8o78RGRJxcyS
Scne2PCiWJlkDufE9H//973v80YR7nuyOOd9VexcZLZnEtvw2gwR1CyPYpwW2CN6vjQXxeAZKR5j
c7S+n6piQ5dZXOhUDX5Nry1BUZ6wWd0kHYnJy4MEB7vepuoK6G+4ZWq+ak2c6LV/3tVzZwEagah2
y/4y1RDmp3ggDbVVXdirq0VBMQqqoQwVpoc8al9YyFvzuWiWCBHY+n60L6LCwUBlAeOT0nPh4GhJ
/bexXtZrteP2MERprNoyKVeF9kZAcgjZRpBV9DSA62MmgRDX3mNfuKRf0KwaxSbsZTm8kqMBfoYW
PpbmRR1P3THUnUuk6FRt5pkisRLPOT87szSr1QL706s2Xo/TCe0s9DykyMei0LXDpIrL3mrv66CB
O2cO1cWksOumiR0yiWSTn5BO1ZZHMiH9b8xOn89rlh6gacmahvKMQpqO/fMeoA7dITWQRdzVGuy4
UWfFUdJmZba+uvVDOfOyoCNctiEdyQnS6X9jis1gBPMODwZGRsaLXngqKlSHVhu80WCqHMhj60DV
BFB9Ahwx4WgAGYU3UfmjsUrKRt/7KtESt5OWxneinjhxXeizr3O47mqCGC0tc8N2omNmx8FOtsVH
Sa6ZTVfRpTOOwU4z4hJLI491ySJBoIBUfjDDaXBB9qNSG+GNsQzjy9WVc9AgV/SEoAMt41PFASrQ
EP0AVY8fKWJQAlZgu3YjDd84Jy/E00ubG8mOrZkoURhqv5ytDr5iJ1HW+XdLjdz30IVFCvpkKcWg
M9BdBFFoXkXsiXhuFqoH71Qjx4+gAqNgTUKOfwpa6dBVhgI4TL6FiKkz2QzFBgdbB7IGtU1tVSeN
AMmnJ+8UEjM0GzwwArpSMLoqspvTxDFcqWrxURaUk19vQC+zoOf9Z5O5vYzwEVyFpbzs5k+KP++T
zOhN3+D5iWspWieags0r3CsyW28RqHfLk5S4gQkr6Xwjaduhj0G2IC4m2r0ftubUUvqx0Czrx3K/
9kl1LeqBMCt9KrejYb8W2vAtRZMxTzJfvHo8DQAwkKg6SCleTLpauqAKiIrkTU3XhqgYZ09LxP3h
7Bip5hZ2OK4N9UPXhM21FiD6pBU5borGsQlWDBpwATIXEtKwq0BA+CcSKXMXUbEcvQutea0yyrfx
JOqLmR5L1A3Va1AjIqfBt7zbrqNvjaH5ST5khPGH2tTrbaIGKk+ZoN5kbclgy6m9ieVkVfVSTDc+
/LDsYnqlnU5EOig0mg7LzoCeiqUN1ps23w8U/nJrSFdpEKjfGIC9mH8vlzeGD3RWKOto4L7cIKex
CAOYKfYdnve49emgl/pOFU6/bXzKkzJDCd0UypOKsrFDZyWRgrL3Ed9uMqI8YILHBRCkDEtDGU/X
dSDd9PUAOGwQxSlo3hWTXO2rasJiFvGwpgTT9xaqNzShLhcOeRycnkV68I0retYSPL8mkFGbzD6d
eTzFnuD509QmCCyyItm/g/FDyzXINgH2/9zK4W3OekqEhXS9ZwFeaQQW+b6Yr5ZqRU8h8im4nivy
VZfqfznBSzGxTDeemjb5yPofsqn/+uv+E+I3XizD6Vl4rWqGMU91v1DnWXgXmyGNkjdLV1RBtbDP
afGd4hnwSuW1Y395GUkDuRp58wZ/sL9v6/B7HeqpR53pVi3KquVW9cv4k+DH7fuEWHgyqZfyeOir
VVyT8fk0sykM3BlE6iBADj4q6tjcJJjeaMVbzjcepYr1ciDNe8J0pCG40C2eqcu/f/HWCrzjcH2j
+M1yBCthILgbUOACmtgHhbr2w8gN7WI3zCt9AMaIeNWMt/l+VI1iQ0EMWm4OFbTKp80/kgIjwMEI
swk2JQ0asPisH2qU09ikeR3hSe/kyfYAt8IQqHMXRZYopw8CiSCdxEn2BFFTMKgRYWTlIJOJZIY7
4AgRE/LIZT697+ZevaJZySrULDICVHG+DKaMAXXmRJjX0p5YrhDksM2eNl6IltdTqxrxdoikjcNJ
3HakHtETWW5OkNk6z33Ny6R41edem9YHrfXNm15q1A0UsfSwPBOkeegsFeZxuVolY6Asb0z4k7P2
pKhIZNLG/TKMkW10uDkkGn9eDZdivcoSkuhGilieHDJtZqPyZDwYUjP6r3uAeBF5yYvmKTZL9bzS
8OrOe6c2Hu61gkXMJKJgBdvD2piojpEBv15K2diWYfTkmcLc5FayU+UUBfp9Y4iEcPPgIQiTfhM5
8UM39mfLzSS142vBwLGMYBSHam2vHMtHY2Paw64c/Pu2GaczZ57HgeX8tLhV54sgOirQ8rSyOC63
XT1qkB0z0zlfPgUNZa6XTdvyaSF6+yRHp9iAVWIwM3dTNjrrJkt71yyBo1uGf1iqaKfBauz38qEc
p9ILnLeDYo5M0qT3PolMLmmrhJBQipNE6qDaKQKXpINDX4lj6MT6BoPx90Ot595SC6RDeK6ZZrXp
yb5aB4DO1tFcTEuSeOhUyrXKDvsLxpyGTSJ6FaSAPWlpR9b0JOy0ZwOADs+jafr2FEWg3CUuwa8/
TvSfPgZtW2FhXJwcuvlSbRpMqO073amfBN0xgNb9slWIK0llEmkUKyXoVyE8dFcvyUTTk5Wfj/O2
oPEWsbI19q+NFOx4TW90EcLZwZ0dZBLDR0rzZXi4HNxBBu7ma/p2OSmjuPYFPT2ml6gyBwkoliI+
TCYTDFNU4WopaTIUGiRcKpUr8mKbj5NxzTFzdSv+KOm4hMAL2N+odBZF1/N1wUHyAaoADjEmw5e1
AvE4g25ian7TmL1xjHs2v7WEEGY05eLJazQMtHedvMV/RKjA7LAp90u3yJ7/rhlzco26sltpacOt
O4uVlnM220l/pIDXv/grPv+YUwKGImhefPqLP8O2ehZ+rPI6/9T81TOj6vOf+4v/h8ytNmXbV8yt
//D468d/ffzt468///WX9tb5u/5obzVfcYmrgAKwL7D69A918/OfSRAJXunYlwzN0igSKQv+aG6V
X2EbUVmNWI8MVbHl2eJU520T/Pxn8ivqYIfq32F6wMbLQGG1HN2XZ/HHz7/L2vQyByta//xn5vPl
Dzk7ewhuwNkKwLKOpPr5yq43RSpbo6pdG/HJn84q65bQjTD7NA03nbWTWwbKIFkZQtcZXJhtOF71
DF+xede3uGb6Sya5p8nPgJTTPGTaiO09Km/oVzbZoRk/yAjLyPzACeXK6k1T3CTtbVqc6fqDHMM8
ld85yEQctXW9/gSIB00A3sDxWBcX1XDbA9GrrwzG0gXaRMZeHlVwKrE0riUn9px2PVqS21nJmhvX
IzuOxHDc6XL59Lz6i679P+/CfhPGYfHwffj+q5f///JnPbtnuPt+eIWr9837Z5+sM7YE41X7UI3X
D3WbNH+4Auav/HP/8buH5ae8Jjv85z/7mLdZM/80EebZsyuZC+Yr1/8/ff7rx18+/u7zv//87x7/
5fPfcCf85vHX3z3+N/zev/v8H+cPf/Pd43/i4799/CVf+lv+/5vP/4Hb5Q9fyl9w7/BPv+Gj38//
f24Ut/n9T3eSZb1iWjaHl+AU50L90SducFNYNCeoTRGmmdq8H6ZZNd8ukma9mr3Gpox+TVbwLqp/
vJUk3XllKdyADqWtNrc49L/kVprv5S+Le8zMiLdw+c4yrvkZ/qJXUZW+FgMgZe1W740CvlNXCM+R
pp001uZuDqDYJog4dk3bGkdhgdXISbtAPdBLbwjUw7m3zjt1IPwp+hAEBU0KIQ+rONMllEDKna5W
pHwHJcZLs15Fg0Xm3xS9+eL0XT4tOV8+D5Z+zhcrkSFrKFAdba7x2XSrL99EI2LNUku8K2MmvbOd
6SbqBvCQJTiK0EzuBNPqanLO9dyxNkiTxktcRkc0jMVJnvRjn4py1ylzGHEkZHk9CODEcECdbabS
tA9bTWwx37av5+zSKDec9ZjIudeRwrkmyUHZBZX8Dc3vYrp89o54wuqapuoyckpZ1WeV2xcFPhQu
bFm20hGunWXwsuYcH9B21rQu5/AiSyQrNQqPVXNjt0lOqny11cgRB32MCKcnb5YaIHO2FUmXBAwx
lV3+Tps7u1JqnQV1GuwYmGZuKgZtp/nth2aqjY0WII7RWobxC+ZQlZsjTqb40jAhwTYfRhzYdxDF
jW1LnkDUO9KpgMa/DhtBLkMk/F1WVv6GQUkDClAeID7rvAUmd14x2YTHZoPaor0wPn79AlhKjeeH
S7dUfL7MTwgXdV7qPKswKLOuqoYNGoStsH2SFVGiD6sGbfIM7k8vocXcMa6ZyGN2AG8rDgFqUW/u
RsuJV5LxTrSifWf2zXuNpPR9r19mM+qETrpyXhGKN/cr7HZEnatHCFF0Jk8ZAMCulw5yxrWGVQNn
bLWB+hBdFmZ3kqpZ/Ehvalv3urZuEDIEXof+CAZrewEEkyixpQVXh6q2acP6XQgF9Fsl2gv96+xN
oxFqGyCxmdw7L/00jZQMQNNzc4eYaNNL4PDjYHAdSar2Zfap7x2xJVa2IE31FIpCX8XdKPCQ+Dkj
2MLZ0ozkrQEAX1kSgQL89/Xz9tLNt7w+vHNgFRQFvebLZplRqoxBmZfulnrYIn2vM+b2rAEiimQo
gMGIkNaMVAS6Khs4rGL5oZtlbXTlm+JbBskXz0JeDQ0ch8vIQGo/Nymf33RFV5uN3BsOTEFkkPSP
E08l8dxNrEFlpB4QvGfprhGjgiPELjsE5UWZJtN5bNV3KEStWfcy931q+ajKMzmLWNMjPIozAYUI
ZK+Nuje0U2ZQEtlVMnlRrZKi2LMk5VsHdjaqfHlD8FYcCAkQIua39BPjn133IHBlzd+lFZNV5h0T
Qz+rNW4b2UXTowO9a+CbmqCk8eOD748reh7MRrxARqjvq6jMRA95iChua90IddzWeTS4la0Y3zAS
vHDK2vNhn2XPMjcv7iH02s8P+9CRbKH5ur8j2STwpgjF5wgW/tBoLTmPD4OWpPS/xbGLC4doWMVw
BVcJ2S85Y3HS/r5+Tf5kMdEpYzl0BmssPjQuhOcvp3aE4QickHsnAfzqQ2Ndj1L7UNd9upbgK3pg
semIyNNRFBFc+maKDyM7fkUeI47PTDNW48hTRrsmYLMUT2Ezbar/8KnmM8rmScyOJ6QCJEVBXecZ
jH2oVkyRZg/DQCLON97Vi90rB5nanEYRXmQWN+elEzSD+fF0bUN9dbawuEc0pQnoDBVRjTvVxX0z
jfa5NVTbMr3OcEnCLKoM9mfaa7nthgunUtDy9fCXmeYxkoxyHurzUAprxOtlYKQ6ifStTpcs//Sm
pD7CLsm2gzJKf7kSQhrRMuLRyWRYVhDbZ4A50HOY1CG5U/BgbGR96D2rM9VZcKec0CQcFx2Q4Y/F
6imCIAwu8dU4eyMy7sxJhaxmMhmohgDqcSwSdwRK49UA0zalmX/UEJFsoyk4THYiH9IGcFThXAVJ
PL4FT0cEghi81qqoJfzk1KZZeOjt+rzR+o/olplYzEdY1yToafIExlO685tG34ILllZay6SwDioa
kRNOt6XKyNlE75XRUPa5U2vuOEQf5Gi8lswhulFsaaNPtFDVzN5gWzOOg1x/ClHZAt4g7T0v7HWR
Wbg4455Bl4qeCZY3xOOUi5IUY08RZubqva+u1Zbobh4G+uWSUeiMD/ooukOEaa2ZznHEmcelNpLa
6A1y4Yg4vIxtjantWp1s9Mbp+3PaTli15jRZRE/kuAcSauwUCZRixKs29aMzSKvvuabcSa/C61zV
P9ZCCdzl8d4G4x0zXVeNNPtsuXQssPebyvfhmTrN4IZabe57QA+elNfZUR0ERIxZMZibarXORkk7
jnWyyfrUW07wkHDDCIy2ez/3QYHCSEuU4BgXWnKnD7Qj8hnluPxutPXRrm+V94UMg+3p8jAEmmy0
2wffj6+qmFSz0hLjGW2e75eub0YIyFbxIZXl+d1yzCbKnq0uIm0XGJ22FWQywhfwk22b1LdLwWXW
Qnj+uCUTxLjxe4X1FhdUlqJtFSTrkOJr9V4dmPpqtFqdvMbsAGbJzUp5mlui2iqjn72nJoGo47P+
5bUakklgh0cRZ8OGxq9/ksgc3uhxeOmQc0tsDqmTqpElHuNjwhg4a6tJbT/5U5GgzIgItG+I2Qhu
GrRJFiqEKzMOZpxPAWmvLvDN3g1O1186c4jocv0aUWucmQzoOPu8jgoqxZ56BbIe1cCPVR4MqHZT
Mws5M5aEyTqWw7PWF7PMX78o7ZlPW1iH2E7DfSiU90uCrJoSSa7kJTWUCV9CqgrzPhFb+DE7gjPL
c87x6JEP7pMtoffJHQEGIRDCYrpQ4uDNUNrRObZYYMBmDbE1GdG2deJ9OifdLdgUlYDvY5mN7d2U
oqg1RcJTuvOvJVthVN8Ml4bSxTuzlycXNR/5Y7OItRf6qrCMy8rgHYhEQVo3fzNjJCYrcOFOZX1h
ZDtTa4MbuSm8OrOUjY5qbc0kvN50A+gRtdRAWxbk1xvzqRcZlhPMLttsDEnfiqB/jwk3WNKob9Vw
I6r+YXDSu1YayKvKtcLrTWrtzqn3ecHXyqXer9GZ4pYLEuTHkrlbnts01CI3dmD85bm9NsZWfdOK
DOFylkmH5ZZaSvwh7Y/DJD4FIs0P1ZjKN6NvYzXJ4tdZ3ZzDqgOKYHBg1Sl/I82zJ1/JT2HbK9sF
WVchbnBk5k5eNAbj+9Lob3QY2PtBGacNRH9WjColRVFKdfJJwvAuUIepRbHLtgg0b7TPJ5Wmf5Ps
W2eYSPudqlM65U/qA0k/z0Ib1cZSYi5zoGUhlK0qP9dGFdZLF2R8N3Gey1tiX63s6yG39gJpnFYw
BlYJlXMRpigACarmuh477jqZXkuHL4cZD+GCOSK9tZ3qmOPn8y7iODqIWIKDlox0K3OfP8DhH7MR
exTmVS+erOCCDrO3PEgCub+NSvSWTzYcS0yuOqMnBdmcK7spVqKRu9WyGasGVuxW3Xe1qt3O+YKd
MRZu22btu2RPCNd6mlr5amzL7saKOtb5KERKNPWpT1hidUXIZXMEFWx6RtXMmtR2q2hAX6ABpJcs
LghB2F9XkfDSyYBwSGiA6gMIn/2PLOs8HclpPQRjcrss2K0RBMy865SZMme3CGntze942bjUdclj
EOoEkqcYs5ExaNeBc+6XBuG5cnfrhNK0H/wKEnNN5GtlIlFr2kTaja1NVkrexUxlGepBWe5B9l4o
IfjYoGDCAyUKPad0VbQ4OZQGFG1WXEq2Zmzqqo72y81c+MO0Rp5db5Tefm0Io3KXVJ8uMFYR0/IP
CAyhL7EiqXqESd9HoPr0srUxP5drG8FpE87cW9RgfnlvJfLDsoL6E0OLQiq4qbuC+W+pNE/nbTki
5BR2G02SdLIlWJl99tK+PNV7W6g+RNYUNw189D6G/8wIrK3yYz/6/n1vmS3cVaDtQXut9oH/gNtt
3XJLl7Z/5YSRcmjbOtohz6CmJg78+E70ubOdljM7+Ayl/DBPzlrDOSxKKqetz8PC147ppNtbyavW
ukLGR4ng9FwImR12oewRJlNAVhUVZJvaeG7UinQNRCr7qHO0SzMjATGwVPlDhKPxaKvdTV9YwQm4
kLpNg/rWLBwfwjzBeKiKtwV47H0vj/ZTaVGZZUCtB1GS59ClGhYkR8X+u360intJCic3lKOHzPhY
WC0aytpSXtdNd1R7eTbmJP1aY4/tkm/uPI1FlxurDivp0LBWetIAP72W8Z5qgRoehqLynm69FNNb
POXaJx3NrtzhmrXsML9ZZkPLWkBv6cNy+9Nw8Y9SzAakTvKz5Q9bqtrt01YZCEXiPvE/lQv1smh0
+VjjpTOGGFBJ1gh73UOzZSwSr8xiTqcju6Q/6Wckho8Btw5xL6hQsmOSFdm6azN9kzOx0SNrJzVS
4S4kVGlCC8ladJTs4PVCSzbKGBKSVO4k7CQbSY/HS78IihWk4hQy/pCcoV7dZAhuKLicLQaXrcwO
YJ/LRb7OyuzY+/mJCX+4ivHnb2j54UvK+w0DNXn+RcDG+gQEWoRuBQsZHRvJuKAst9dZWlBOCg5w
7nfDVdZHeugW51U7AKadk2mjUcpOedui/kX5sp5k69NyQ8igM466SspanxLLvTwAksmqztNUYL23
3vWzKGacZk19qr/P6k5f21wBq3Ry1NVkKJcluNEzkuCJ88sShBdx1O2zvn2TqxYbWDtINyW2+BNk
8mCthKN+UOW8Xi/q7cgSImJJSi5JQ76Wur689yf8yeOnVsTBQenbYp/VylnC152q2f69XCZL8YmM
Kd2Egjgd5scpsuEaxiBHkAPGyUyUS7svgnWTmiNjVpsATDUldtMKBrr+NSx0ubklaqS4kbXm3djy
TWoxppdJNNGmATVvsbCeRXN9WMrELVAb925oGfka6O9NAhjEGFMChJnf6cr4NqlaBYz09DZCqXEi
88tYgclj+wlbaW9PEaLQxlSQH7M76ozgMpLteK32oNK1OmfMarSE80bBnUTnZFM66OvDBhItIePN
Oi4T4K/57dMlU8X9NU+hnMLGvm8g3WzYM9t0FxtCkdIOfLnQ6w2xGc6h83ktpSKtDPjET6PhDH35
WZkI7JE64eP6FdpOcRZlaGF1CQm/qUXBAZb9tJIgy9xHASaIGscD5kN0vEtGXNBr9jlMjmMadNEV
BYk7zIEkU0vkITiyqvwU8my4Xv6YmnZO5trlsS4uJzbCp6q4EKnCkL2qi12GXfPO0NUdGSEfB5T1
59WMKVguCr3SKGZ4wrI6R4C4QGQQNh4S7yX6vV4ZgatXPZnjpZqZ3nIXBmnbPrn/FwTAoE2WS+ks
XN+3DG8JEckazV4zVCVaeCbjZ/Z4iOO4Oh9GZhEsGMeSnOGTnhY3tll3pC84TrWWVbN36zrttjge
a/YVajwD3osNiUZuRW4qTtQ6DG+rcQNcOSINERhI2cjyse9GKhkgnlyq6q6i58N9Co7dj+cHW+OE
4JOb+0Xf2kolnJy5d7j8wSIynKWGkdyNKoSZ3jAeupbgRDGWVLU5NOTSaQkPGGatNqy7g2T4NtUM
z2FfamWiMXi/7pRb+BB8Kv5V2Y8RvVwIMKGSdHsphSaXVFp5pVVVxwzMaHZElr+v5C45jKN2UYVk
pPRFLbmFnKZbSjXryadpxcW1bkg4Tq1mtSy5qcKWa5gDbvUg4undBsfAznkqJvktzz3sGAFEIDIs
pSMhj7oLGfsQW4TJA63vV5rOVDdpqreDIGtRS5LzQfTvFmExAQiTixVRw0tdo2NLqebjeDgqbDRF
lH0iz2y4RBB+UuLGRQjVXvQVrXg9407r43CkthzWYDoPdW+m+AQt/abpm5PRFUTUCys4oj1YL91r
0TeBR0gDxZYdwIfGM7GmrGO3FKIqLqyM1ptGUkJp1tWunXllshMf5//KZI6qrgKy3+91g8wEO9b1
K3xZVzVyJgA29E0bqZrWgfT9gK6F6j+YjoFVXRpMBUZwBhWKytY38FAqFjUhPeOnX3qWmJKFci9R
PpiyKNaR7oizZP5DYBr1Spytq3K5+kQ0X8rtJ5GpbMQmKnpFtqdNWmvytVXb5l62ErburdrvWpyz
Xi8bLXEeabfrZw7fJDXXSQ6BB2YU2SzNvD8s6/l2M8yDhGx4Jel96Fl6bAHYmOT9fSpzz5i9PnhY
UHmU1pgF9VRKobn6/ZWQRLHVSlu/RaFGPi1N9MgsjBPq3nm4ws4wUsG7dDWGJXvel8bhRRIN4yqL
9HTtz4umqLKDJZWohkONLAqJ8wysyZ/EWQ0rfjWObbrJhR5vm8Sn52gSO7GogbJ5krHon/3R2ZhM
o97mwRTfjQVG64IARSD/1Q6XSrzzbfLX0LJNJEEXtedUpM1FVrDLAynaYHw5WLlvb3Wnn68S6zTH
Z7TIYsEA5Plb8u7CJ0UbdAGLKW52PhqCgo7i9xuN+ZdiWNpxOgpYep7ooBilv5xg51xGKvkrMVBf
qd2rQ7/m9TrsCpJ2L4v83J704sZI3kZ95ZP4mO+qubth9tZxGeQQ89CsWEiR/uDEMYeu3hOUHHKd
oKPqc7y+WpefqVPEDsEAx0AY+oog8vYaJ+Yq78fqKkyd+wR6/nFI7Wr9Z7R1jblb/rwFrWuWZQCF
oJtuEg75vI/aas2gY5JN9lIHUbqX2oZe82wUKeJ4G/LQuCan4rjMFevKdLzUV3OwZAO+WXPgo0TS
V0+bnKF8UyqVf2gUdGPOWEWHKg0vkUtSRwSJslmqfNHaD7FJRMvU96fCj3epkLSzzBb9UZcq/KFt
dSIgGUvnCDBoNDr1BNMUHWVI6GPJcs2WAsOY5cM5ruFrONa0I+KO5Psmr7ZOAN3zx6LUN7G5t7pu
rggtHo9yV4y8k8Z3QzEps/uOBPBIjdahOV4sjdy/aKz/fyJp+b9wWo+R84tm9qwG+GHKf/4+Zcr/
+I+f/+bz3zJk//3jf//u8Z/nyfvjr5YR/Rf/8PjL7x7/C0P930Jt//3j7/jo3z7/3eOvvhQFLL/m
h6m89sqG5MQDE90uGu1ZP/mkcLG0V3TCoWPOY0Td4dr9cSpvqK8cgwGFBZYZPNg8Sv9B3yIZ2itm
8vTXLUos5vZopf6gbvhhfv0kS/rT+hbtp01vpg/OrF5FQg7LxGD+/+X4txGOKfmMtQ+2dJroR7hE
DGS4PoMNZpCrOqPL3MbShE6fHhpKStfWQ20VC/nMEjOGVhpNz6RJAeiBpVnJQFbLveI20WksSgSY
MDxXWUV80hQdfGciRrTtLfKxI6a6dSIx5dbJkoDdQFsH2l7sbHsrBCc2qTu1agNyTJWWGxbTPwmR
8UYzUGaSVbIGAmyS5hp2uBHlfN2E5G1CaG5WmOdCfFTdhZPl+bZTmmOJU9wL4fbgNkFOU9pq6iUZ
pa5RH0ZpuI+lfFOgeZTUjvUqCDynd/a6Tec8D9LI1Z2x3WjpUcZtcbAac88+AqFgmvpwIHw6yBnT
O8fpyCgNGB3hdZKJx4goK+MRz0NGSJerCu0D29pup0vydV1gqJIH0LBJNe3UsoKxPfokuKob3hk7
0q64wAGKnURk/ipKr/KpDtZVz2g9GvoVkqeDQWCyWyo9Cm7NAKDYO2fkQD1MY1mQP5S9E1XN4AGw
QJCdZ+XUr/yy013cYdteVe57SYyU5UR0mjMNhhkt5U2btp4z1evQSc9thTrLpl7mzfsuxCzCSwv1
PVIoYyuXCZU8OgivEvIHx4E3gyqP2JHsELar1M83jg8CPdi166HWAlwhyToR1VkegCzVYjCfRrmy
J2YFI+ga0P8Ou1mnf62z0eMBBxvG1c0A3XPtxubkieHUNsKVIYWy9xyK4i6Kml3qT9vMUN6q+Pfd
KpQ/huTPhXN88lpPanOVh7n09JYCi0ZnQAxkQte0GozUs7Ih9SI7JOJTbOKUvSwRXwMDPjYxSURw
8SSt61q+jy184ua0l5vuvKykbaeXNPN0xti0vcamvjYoCBC2oYs4z6RyNaa6m9WnaZS2SvIGgWSG
RNNkok8MfKJKoMD1j6Lge3EuGp6Gk6kuksGlwDr4A/F4ksDJbe5USH8GU7+s3cwbwp75tO23rqRM
b52BcyRY1SjmWEvi1D7X7JDKtj8zhHWVOchQImq4pMoNL9C8PK8RApfNedn2uitfdyAx1kWcfEyU
ztMSn3JZ2sYO+vNUEJGE2XeqN63VHFEOcFRIvLYynM/RyjHXTn0fI8hu6M6DxfYibdgb0ppmwkbp
OHaY7222SkGAENiMbspMHOsWTXKO+9BFXodeJgeLJSkYjCblQ8Nptar61qiStYinszid2If7zG/Q
xbPn6108CG5RON1KbjPJ0yt1p0/T1vGjQx4Yu1rS8YqouOq66Pus6C+VKXrvy/NmsmFIQWMcdflA
bqNfr0rV1lxQqOs485HydvwT3Tjbksn+00nJaTAzjBm6OZlsFiPmOVfY1uRO8zxAKrotMXSf6rJ/
mjf+f726znyJr4jh/oHldJaxzYK4Wd/2y89//93jf32pb5v/ktX3P7O0/gq1278uX/r7x//x3eM/
zkLS+bsff/1stZ1/7Q+rLaknDnUgyiyFUBREcH9cbZVXGBhhdhsmuotZa/rFavuKdVRGT7pYT1Bd
f7HcWq+YA/Nt9iwBVRGc/iWr7cIo+6JQVQH72SCJuIWJCqAof+EWjBN/JIU2rleql+qy1xEfgQcd
bhcmWlxnjGTl4IMmVa6dvP3iUP8J4Zr2wqj4k1/9QmsAxUsywV/VWBBwOPvETw61J/fcCGN8pvgY
RZtsB3mBJVjbDFXGHu6dDZLbCXxXIMNjwMNkJNtzzNeiKtxRKs8dvdzZCpG1uY4NfPJY690Wk0Iy
OZtRghMra3tnire+uhMENjm2ShBCuEEpeByGkmmJetbYBq6Ry6+/2bl0+nJD8PRm5ysBpSGenJfC
itaqSR62s3plY6uF6eKpcru2ZvBK8NbSPhg8k3rH9PxArCJ9Y9f6WRXaB8nibbWHnB0jEyu8phsm
Kd9Q/vzpS8DQZNou6JMR+T+vtwi2rhMtK0huVWFiwKMlct2ro+/hfnFMk1ldsJpIoTMJ3yJG6xsH
5oU2YzkwKLWIX9DQYCKdfv7bU0YJmh6W9cog5qMKriPMjknTu+l4Bajf1XQWGmAMZpC6SSl967dz
H/3ktMzbUcx+KvTml8kUaRjnU9FWNSPFyivCblOhw6fp9NqKZS81MhfQJ5bdgIXR32Yox1pQQKTx
rqAX0SDIviH5eCHutuej4aA95yTM2HxiaJ4fDVrh7JuZna5kQ1LckUXF7S6KAMmd0djgktT+vQaW
udTlrd4VWMeMcnAVQgncEoqHhbFuGsPLfjIfwrIH7TIorumQ/Vi03yc6CSlG4VPgZvJuMPILpy0S
L60xX4t0vLUCPgsI7PIqciAj9X1cib08DXsFipGYKkrLftXKxrZs/cwrR/WhT0jKFtL4KfHZuI8V
CQMM6MwcbEOPD4iVVl0Ho3VnFc19MJnS4p12hUXMHU+d1RCz9DbDvVTrwlMV6r9kaLzIsT8kY0Wk
/PQ/mTtv5DjWdE1vZTaQHamFM0ZpFApAQRRIwskAyYPUWqc9qxhrtjBx3Xv30Eua56vDjiaKp4lo
Z+IaDBAyxa8+8Qr0q/u+G2na9PtI0ZVFN34k5HqpYn9+4RbqjWQwIIN+4felQVn6Os6MoF9fMVVd
DO1XBTP6aB06WH+frPCpilySj2/Bk+5805qT6d5Hjwroq9+vA1OymouNmLQHkoBB3mXbZ7TgT6BX
epOF22sqMzEPj0lpWgTw6jf2tb0ao1pMpztf0vLf1l2gEq/535AR+pyRumf2J72evo+19gri8TFy
IgpN0SGMQR1H38YBhn/a4KkA3rOsrd0My6k27GNgoPStHgawZZ2dPRjgENO+vEWB4Jga7ROo8wUq
fMGSKL1fIsO7cmvti2IML0h8PSDN/O+JOv85822QRpqmotuPAPr7mU+LaAJyZTSrAXrbYHu7uplu
zYAIEAQy+wdt02nbdxEZk7ts6jtSqbUWEI3Xzeb3Q3HJYj7PCUfw4BDZXVvVL7YkKkdGh1x6s4o8
H028GS/G7muPcFLWprea0wIZbLubRG2+jG13VHv6mZm3xKf5ag7IPWpEbRYzCkGpOi4XMXofbTUJ
Extaq77GPfqDTeOs6nk5dVwLALBngPeBgP3+1aHuY2txytRp7foTSBMaDr13m+rmGieljRKhAmm4
j2bmfO1V9xGB0GWmFI8ukKwFPHywj7CU0b/Hc8uAvqabzgiQfYK+TQKYA+lRoeoRj1J/aub7aLZP
OGcJMGW68RBQ0kmn+9y4jppwi8batmWrcEOIklV5rNDuMpt+g3LErZ25L6nOntUozYtKAAz29aSY
0RcENl9BCz0WKYwRVew/quA4Num2icKRMj8ISAUcSZhNK/xT0IUrWhqDTvikZKiy5X/WmN6xpn7G
0zPZflmJAscE/ij4USIAOcp/Wol0N3uSJLFSHHFcNFPgdoOFmE61GAO2UBT6SfAMIv8JOFH+TMGL
c1I6NZGJMc5N5eVSi9aQiByQ1aqPnZGcNIPniyOob2aCthMt4VSNed/VvuinldNEL6EHJb9FA9HR
lOsJA9y4GLYR8nt5SaW7z3doN97Olv2F6Oj72I7Prauh9m98CvX2qd86ZroNs33lGNeWUa7Kgkug
UTqgfdUO/mcchJ6ACABNC5obO4yXI/EcpXziOjnlHCe9pptwBxAnXbDib3zXRRtyuM608piYyal1
6k+GqPBE6l32EPfqg1kYz7kG/NcOcQUyY3QprTuKhJhMKA9Ud+H/mRi8pA9aM7wp5dF26T/nxh8m
Ai4LTElOgWd9aSc0OXtt53jjXRN7twkduuoqS4wj2JVDgHuN/Ctz87XnaaMsu1H8/r7L7Q+W/IXl
mOw+QJ4R+IJWDK3kl2PADACBpi61GrNrt9lM/uiFARStJMPdGIiRgTyM9+iO5ndLaZ4qe/oUK4g0
zk2xL8PiLYjNrV3NtBTCjCS3afYE93ib17DUyx2MEvA+ACXyOu1ptFdfBqO4SnxljY79SRnLp7aY
ntUek5z2weqQs0Km5UuceV9pjhxEloW+yUMyBMgeWXgfNLjZm1Ml6ikth0Kp3vpheodK465sEeHU
0SxcZUV9z8QTLe0lbdtPg2k1HxxZlxxz3SL/YOK6NoQ451etPh+iv1oVVbuinIe+HZzesrki0B0W
lVmtlY6aQWrGLz3eZ6tQYqzquwkk2MMeFVkx7F4XrebfmHpwB6bWU/SbYMy3rIfPbtpQoPIxl0eB
xQljgmDnW98NbyZ4AFx60rvUcz6K0KUk/24XPT+NRUblYK+DgMn7ZW8oxlhjSN2uJooKmUt/tZiW
dDTZdOINIA6E5C2Eff124Rrjwo8M0OIDxcBh9fvj55dMgfswEcL2HJWJCGHw/X2o9lgWPoC4VY3K
aJaL3iMBGvTXsv9W1/UyVpES7z+ScLgktJ4HU8q7OqxWsMaXcXiOw1YLXQpz37Y8qlZ/O/B0vfuC
Be96cL0VZKmrSrE3tjJvhvoLR/kqzconCDzfM+Vznrt/0lf/9T78S2jOe4DMQlSOlgwMiYtT2PLj
CrN2WrJefFDVG+jTCz2bNqFVr4Zxr7vRHnjvOkVm3g8aes9wEeVsVQ5pU35wwv4aJaL76Bnk7/Au
HY3S+PsxiRGodXvwFasqGJatZqKcAysk2wKoXMPr3Q8lOow5nEeEltFxWpiK/VhXwQED3kcvC9ZZ
/oTh3Qebli3n+sWMZcdCDoEJiw3G5ZAlfjPXNvLyq1SUXkFw0yByam1hjvdZgwo6lgrpIhw2pWcU
iBq6b5NIg6BjyelpVgvbBx9smGsb6hRdrLcefcJMhYup0rJqtRz53L6nTKmF3zHRRgPAPo2VESx6
LcUuqHBvWwrBaFUFyG+P6CGFIzjkxPpqT+ofAfKpVLXRgqJenN3MSJC6SX5tz/VOSmq5PmF74P4B
UuLkOzM6/sVkLBKQCR76ungENctas240EwiQ0VtvlqgfGAGlZe8GAkwOGR7lZaO/KpUKJANW8l5a
QSq1YBGlyhUArw8cPv5ieUD2xmgJPD5T8hd6jJEZRCUtBoRuZC4zDJ87NVqJwVCwSPor3aAZWQZb
w0Br0N2mrrOutQE9cvN+oE5Hjfbq95vEhVkLB5YNo9hk90VUCPbXpT2gFbW5A1FkXnFWLXlNG50o
ZETjyoVqPq5VNtdIwW7+kMe71Hly0SLO/BRr0Jem/azhkh58/+COZF96NxvPd0QihTyHuOFc7FtG
mE6jrUGXGp1T6J8ou3r91oz2frBzixukPhdJcF17a5AGwSHPHz64/K9rFEcsm3K/SjVLLAUurq+l
ecrkd+eVSqbo1ihS695GI8teJOiPm4E6LPzE/pyM6tEeJ4w7UCXulJ09jw+Aae+jhuXrBxAgQ0Gp
7e90EFFpau0iNdhOavQlt5AYzNXtEFG+N1H9wY3Xj3C2hqgY9tEybDrA0bgkgd/K0ebpGu/gDxhS
RPoqrMCT9vVdmzqnKuuuKCDfA9vdKm12D5QMAT2whRYmYVV7R8SGc8N31W/ubEzlJ8CgQT5ukzz4
XKnaKSJ4zI38ZYrj63n4DMHgwQAq3WvopbkYFIfds6WvbWfeDop6k8QICldP4+A8VYPzvW3L17JL
yWkXs1rd1b62aAAr90WyKfJiRXOwA5Zb4RxX0P0ZOv9+SJLHij0fVDaw6mh0F3pDb0NRPymY0FRD
tRc55NmPnIUIHeqFFi/L1gzpwGiLWteehwBHtIz2UhuXCJ5PGNEZCiGvXbDQlQzn2b67m/t2oTXd
Q5GOABpfqYrva61cZkfsp+hUWR9ELtqvdRaZLAZkerzTOe7sixjfRk5i4NWpK8ugP1irSsFayWln
RctMH81FXUJcC6ppJfEtGiDRm8sONLjIWdc4EHdWT5O+tdF+dTAzJWkhkwlXitjbe93jWPSkyMpq
KhpYOryqMsgWTz6OVlJPunMVZx8q1s5x6q9xtzO05qmb/NU4a5/cJOiWcac/Jglwv7w9Qp4JV71L
C6XTzT04+NtYMDFYtawpw9yiP0605eYVYrZhD7rO21emwMxcEL4RfRffwyyKkTL8mj5HGq20afxM
sXUFHvTa0MikUmq9nZYecPa8ybpmif3QCrVEWPnRbjCxJgk8IGXRblb0LXxALEWv24LOlatltxUY
Sq/1vruwAhZ+O95Odf8VZANb801tF0+JOi+7qe3XpYUmiecnL4i3gInYdVm9rtIEy9kJvguSQw41
4ElJtrUyPUEC8BZt0q8ixCVXHFo1AjsPvhFHpKnVDbSFPzrvSgKRcKAsZWB374crrbhJ+0fFI4kM
7L2XjA964qwqXDkCG3SIQrgNnv8IFG899+YOZ5TryBaHY+/odAmO4BrpkUi1Az/GCMPgMzs0X3Al
2iWBQ1GymZ7Z95BT94Cnj9u+55E79XRLW3wHEeVLHycTNqoiPDPdTM6g0KZUDnZXHiwj2E0FRxnq
pvmtkeDAi1Wz3pY7INHLKPa/GOPE5Tznj9itb/zce6qdfulk0Tp2u89hZP5Ze/+3Wj3/UtPgZ0GR
//kv9RH+O2IphPr8m27P/6HX87/+x9//Nz2c//r7f/z9P2nd/Ne7to38/j9EQGz9bzDK/mFH/04H
RL5FQATCRTXfwyQQCEGWAPI8RX4NCxY5ln/AJOy/ISEuiQXiHa5jqKbz7/RtnPdlcwvbTTIunfOO
cg9m4JennVHGBburn943c3DfudljPEf3Aci9zDQXjpp+qZIUFFCyb3sHpeFwGa/yYALXGZYJuxuq
YzaOBeSr05ISoz6XC2gQZ3/Flzr2wHi64b0TLy1Zrkq0aaCXBHoNlzZYxPgMDD0lZ61CnbAywbHG
Ed4iiN0tIZrsputI6z95NUWjNo0oocd/REjuzwMmErgPKPp0rXfat5qq/mgUJyu7VurbMNHIa/Fx
oRWP4dOjOucn/M5XfVwtHacheECaM2RN2fqhUZDP20X+Fz1q8PXQ3qK5e4iqR3+uQIha405hcz3P
lP+fC+bdsvqXi++/5bKiQvabZcV6kjbq3/8v7VPEQt6vKH71HytKRD/EKYmaqokUjvQ7/8QdUXn5
mwU1F8kPXLSQC/lnJ9T8G5RoVaUKh80sMBLO6X/AjjSNRqgtJXO43KwGejf/BuzoArHHggK4ZOA+
wLJyyfLMi4igNKyscbO2P+Zl8dmJFDRB2m+TXqLCDdGv3hS4HOKaNPTjlY1FzVRtnNS7bp3pTrHK
k9tu4jr5YgTV0a1PbVDQsImUTTRYN2F/qvNN2zq7dATdbz5A3j1SI7UGJMaoNFPT8RfEayt1ivah
ZjzmGfIM46al+2Vm9yOAB8Q6dmU/rLNGX8wVf6va1gB+EsBHAWgTPjbN+MbvRFr5nR+YxQ3zpzE9
/hnHvyuLsnP9FN7L+7F5MVhdQZ9mDJ2L8DpwjbANcuQw9Lr4kqUYQxLiq0sn+jJqh0GZ0MU++f68
SImHJsqkeaAeHOpoiVtdw6Zb2JkAxz/qXZ6rAP/MOs63ZakW3WvwlsypSx2u0B3rwLXn5FjPB+gm
+AKNV+lwCACEqDZ679yJ6r0ZwbM2YsgUeOvBY/Dm5miZr6r2xshofXSrps81oq+MYpdqe7suPvGN
nrHlQ1rDMm7vZ9N5iOsCjz5lp+vprVE728yuX6xGkynCr0JoMMKvOXLn/kD6pSkeVdaSGm77HYLK
teHE7QL9ZgjXrXPLXGiKgkySnJ1YUlO6fVTs9YEqcnhP7ZMrFuS55TRfZ84t/lwbxcHg0D1Oabuc
jW8RRSEv+DpF05Jm4KGbgkXRB4s55aN96rTTCJ/GRtWc6YCf01JH6Yn3UginLeqf80BfDJb/HDnx
mlvnO3aBcTNjBEtjiW0CZKL6u4OtC79vGvPKG43bfDp1wK7bSmoA7cJXD4w5X6xD9dEEKy3zkUYI
Uwn6pr4nH9hVFtDiYFNYYF9lNrCC4iq9bztR2ghlQdVZ9VoX7demb28SzVtWav9dn/LPuXssrA6n
ax7DDdaaf5AFQeS2R3rvjruCSndqvBfCy5Vp4boxem+/n/Jkjb/OeUvTkbSlUkKJ+FLWNJ76WqvS
MDkC8Cmwiz60zgjRpKIVhz5tvE4iQ0MUvvjaDNHaiOvveqn+gR7iQhmR/p6wwsnqTdPqxtKHSotR
k+RbwOsHPXqIrGkZ4dXcaycGTC3oviQ4qw2H0Tsxl8OESjG0R+khTQVcbTvaT8GrCz+Q2car95yT
qVcb1+6eo4IUhfdUJfdmrB/4Pn9RUQ8yEcAgFtNJxjdUYKI/MxjxOF6RuG2a+ZDVCtYw1qZjODv7
baqmJbWiFT9uwjWUX2Z4bYaWwv6M6oC15cU3EFRte5ebBxYQd5JN0JqxlN8XOlQ59EF8/gR0sbVS
p68zD8bYqZly3hXmILuXPzu6bw5dMp21hVkDfiWwwE52/arkmsitUIN9lR0uM4mfyRMpZjWxAo5z
WlrphKWEDpxTB8XlbJhCRYQEmffG9Ivyk55VrEd06+GKsy5i8hp7y//4vKaT1M3KwrGOowOrvdrw
8vktVZ3e3JG7kXtt8/s/d2xZ1Fp9nejltpvje6+tYGkf9PFUmiWJEE69VRwD6H6VNcffUgNtn+v5
Ci3VrzCN1lkwY5LKW2TJdEzZ0C6f7RH1oLLDCuAk48/u8uODrDytL29YizXMy65GJY2/kbfK1zwx
YrLvDT8cFzPvpEHbfpYzxbXie808AZ1cRmZyy9Dy63KauN5EKWJjRLasbJ0iJYSVfdh3C6uE/hL0
11DkSoCOxzx/hu95b+Ol5DqBTJ1Rz3sQniAE9bh6Vs3TDNuPl6QohXzoRsf+6Gh5XzmiYEMSjuIX
jQQKDPThLzBIExQXotWku3M1ciY73A/ja4dPB08DnGZbReEBwgDarGTahr1RAV+aDnAQ0/+oLnB5
yF3eiXz/p9afmbhQs5q8u6t0Z50nzDSuRSQc1ZjS8d9cKa8tpMmRIlhnxhvDaBog+8nT6H7uh4ap
wjkfIIry0VZ0sROdbwyxP4/a49nW8/2N0ZhN3A5S+F3MdGQYrBhhC6OAaahHawaeaRBZw1IPZIHP
JfxM3KWspMeoJMdR6FQAKu05pOUdhkW5ylX3oxq51ON/PonPtygAHjpoVEm9iwAhmawxHiP0neQQ
q12d7U7f+2x7KrdTRJBzrW3GwvRnd/f7t/PLPs2ldUqyyL2q53r4xbDpaWBNTu62d71a7+TR5Nhm
XXPh1rPuYYXuVCNfRsj/slB/f3GJCy8eG10rusj0jURtSNoYP02ZvmR5OZHe3gUTIwE11UEFOr6Z
oOFoHIY2akeh9UGv6r2y1XnBvLvmxfNmhaZHZmO2dxO924Jw0TCi28Fzdp7/UvThB5NP/tqvT+h4
4Bd1sRWVU/KnJ9TgjOtpyNUITvd2UrK3Y6OIKK2uHzmFXN7q71/phSjSP57vn1e8mEqlmyhOoFjt
XenHt9S/1+ik0nJn6tJaZ6qntA9yCKPsjJ9l50VdoYHG9vu7+MuBBZdJhd0kyz4nDD89Nk6SiADb
RntXgeAQszmLc9DgdJFDxjxhL3/t1N0HO5D1F6uIK1KwFO7Qr3k9kh8I/nhze0fH9VDF85MH0B6f
Nx6ztE8lMsIT5pbpVYbNmZXdQ/CBeilBGuteYgCO5I4WUE+DkP9yRiN/uOioPVnttCQMloexbVTG
Bvfa6xxcD4ivysOkvem+C5Za1MgLNBCdtW77OwN3zCx7VcNw7foFPiTeNY8uBwmXGzKi6fQkBzDn
8u9f/kW/5c+4nnyMLNFxkG/yLrp/Smt2EZlffJzCdiexaW4eCV84zobY3jpEhLAF1+GcryRCQuoD
V1exqjqZI9lU336g0wUy92IVkP9Y5KLgBEwoMDSC3q+CIoCb61oKthOE63rv3dt+u00Hn9o3EtZA
3vP7ircnCV1NgBSDaYN0OqfPBepKliWvSRntrTtV6zCy5KQ2sKcvvs4oQvNUsoHnp2721vJsfLeo
mhOCHDu9ZAhjfHsYCSIKiQmZCAx40zi7Kd7ArKbh022s8ckfDhEhlPNEclEabEUEyQ6uK6HdJnRR
+2DNviiLF/GJZPEjy+nQnOFyjHJpFcsRRsOArywOYNdyyHHXXUYOzHOSkfSIVssxKB3pwYgOqDZL
WB9PEBb7qxn8ujXZElRZAev1z4SqiTV2C7u8VpGe6LVq25Ynzd2laI2wTbJ/EJhFTCjaLIs+QF2e
lNd7A1iwdVjsld9BV7mC7Sfphotkj2QfbKgWEHkJfOR9yyOwFBG2OEQl2Yt+7LjRWYc9JMcAehZA
ivCyI1PrS0LTYAM/UB5JCMT9qYp56fNpzknyB2vrlSm+GTl8RHJHSbp0AGedSsPUb+2NjD46gYvW
c7aKy+jbx7Cpt+CJ4BPc51m3CNwSQ5FDopzSuFwRJRjjQSJUSarUofgUZKhvaUO17Zxyk3k78A37
sWh2xXCcKZnxOnKz3KF9JPmUgiSERh1/NLJvvvE6xJ4MFm941v3zX5R30I7qyjWaHZVsZuiia19V
SswOQaAk3T5Jlct3yBwkyO2FkhIU64LR9pkLpBu8JivW9lEK3sA1JaImsOGNWNahzty1U+qrenxh
7vAdq37t5mPB1GAQCg+eOymNl97bUS67UKTPj2BQ7vWC3VqCzTR7hW2E8El8G9b1DT+CRBuKA0yg
GMcHD4UX67lBb60mKCF/j/pXfub3m8kFoO9HgAnWnkoBWq/6uZn601begrcO9Krt7kpYlkbh7iQ5
xiWPN5VGrxL2lxgZ2cwdHnJmCbhs7EVGEkysLumIzDKfN00BA/L+TVPcIz25nIuPrCaFJ/DLWaur
AEBRQNWl6PV+l/Gd0UmmhpNPJalIxVCymZa46p7THq85iMIW89cqD5JFSV4k+ZHmWx+gL/7q8Pv5
Pi6qYTnSvaj1c/ilE0kAydt5xMwXeREsqQw3Ueb474fpHCpdBho/XfSMN/ppmBqsA6LIJpQy22fH
OpSRSzPwAJX1XLlAodUxkPcKKQYwYswSgsrYP4xQ9n5/I+e3/OuNuCDSbU+lp2O/H4XYoznsIlRx
V+NsKRF2prwV5puCRBIbG8+P4g2Y2HivtW9J82xFV4r9Eigz7l5Hgm0GiNzatQ5ZSgLP3u7mKyoy
ssNJAENaToHn97dM9+CvJs4/b/liwHrfxs5PIW5o9beRu6ut6Laew3U8IjUAe6JfWAhwy7yvkeiY
ydihG60kMMhpe8qm2rY3stvbbxlTLooapJKA3HHP8lUiC99/oSi/xIZpLZUd3n9nDEuXtjEM4mUX
FqiRpft2PoIaXszTsdFz5Bpee6uCRH6cECmazBcJKoCFo4KmfRClXsip/hk06pBafwyacxExaCr6
BxMYnbuJkMbTwoOlYnmLwXjQt1eSuXKHMTRIetiSHKs0Q34/BhcIhB93AHMWaXhaRwhcv582LhgH
PVWZNqkJVolaDzOF3Zq5ICmR7NjMDO4kYMai/4MVBTqU1WYCxYHsxdLQP7qh9xAqMEuuahGsWORj
lGxBi7y/IRT97EE3Bv9hDF7tqj1WgYewEtEsBWyvoUpKFtkmyV5mNMkhH6i6UfZcfpxaX2wo3Irk
aBAbVN20aQPI/P1pbZu+r+l9FFYPBDoIti1akMY02PGvpqDI7DJYI2b50bLQL2D18grYNcDxSm0f
jpV6cV1PoFtwD8qHuOR0Qm7Ac8MDFM1rrcjuhzi5b7Lqc+h1Jym3qI3KSEzf5xgsx0xptdA8f2VE
8ec81b5LjGOU/j34OTknHJRQ4hb2qA5/QE5lpKjuCVHlQxto55IXDSpsKziMiTRclCqnjghNp0Rb
MQB+bsNh3vyIkySN4zMKs86i80Lg0TFWkiw94rsfV5OTKArLnZQQc+wgtmZdnwLUA+I0ufdnIrBq
M07j8jyW5AdD42xlAbcN0TEueWW5bBl9KVdUnfZI7NXpzu0Yg0ggbAiadkeZSSZnrFI4YPeNWx07
jxloS7CQEghQb0pS3U2uUoxMXs1w41VshJwJuo/z8LnUzjP0RClgi5eow94xpyI4tSy4yDUOyJY8
+E55tAJONu6QG57pb7TOEVjCo6RTIWUxrMYXFYFHQ2FbvibRjEXOUqrGYxt2V8R58mNS8w7lbdJp
ueYvRXGx4lsSRTSd8SARVJ6jZ8zpFQ09Mg85LvFcl5CqsHYKjprEWqLzVzjBeqgVzGHrO8Mdn1K/
vdKy8WoiEgBgfuX4D1WL+LEN3o3gkpcU40KWj8UyBFSBeO89X+IVErjq2MdQu06Va77UFBTZNLoQ
M/MKZZ6lBDl66K3lc84Fqc8RysVUgZ2qvGlV83ZAVFfCfQlASIB2aVU9S0KgR/Ee5bMRrOOb1O7B
wL1IGsfMKNTglpeuFujdmaWUCecWKnThO2hnbGwbMbRRDGtz2qfhvdIWUsMtO0uSAYmcVQ+jJpmw
eVmjBH/Crv2gV56EGfxZKQnzoXH8heM6gPi1Q6cYPi0U81amm6IK57x4VoeWFi8V1RDVePY4OOYg
BqnT8n8MjaU4C7DodTLMZpVjyrpzeSpGK6sADA1WcEjG8x/8/ZasX1TwWf6mCXuSvRnXDHqFF8u/
GJi6ieYaDy3tjDpL9zBJ4NJZmzkfngLSSrh60rnCC3tUpxX+Sg8KvXFZ21pQXmNw+l0mv6TTTHgQ
PGvLffv9Pf7FFiX36GIwhhECJgQX91jbswoFz2DGTq8EdmYASLMqPofNcBXD6C9YDSXczMU4Gn+c
J1p6a8mdkxYwRgzoeSUYqAc0SLqQyDFeSnMIzeYmo/3uoxQErJ/uASmVMC4wnutPBsu6MI+Zbq+V
CBF7khD+GAPCDCCEyTQ6P5TPJKH5/eNeeMXJjgzJkLOINJqWCrHu+5OgKhRLCfuseDA8EeaioONU
3/WxXElnrgceBvWbrD7ZpBnQSUdDz4VTs4zllMIMfFjEgYEdPZhoU1l1g3VbeRT99Be2GFmSiWWe
Nw1lUrtbwMLXptlffXyeXYYbPAbHGGcqFWsP7O25JvnTgdYioE+Dx2gfvLlYlW2wBHSxj+1iOcT5
F1k10qCQpgvGuycbwB7Z+e/f5GW8IbdggRMHlWxDCf7FlCk2nKau7L58GJGMwUrhUM3uRknrnRyq
rG72fJuNlkEnn5NMDm23TdmMmJR1V+cEOqw/SLUEMfNzAsM9CR4V9RAQ5BaDfDGZB68307gHU0ny
mGb2bdr5pOJF/Qw2FB9Xb02h/943amuJZhmsKBowcfU5w8GPG4aHt+Zlr1MvuXfacqP4IIibejoQ
QjFn2UNkHxqT4KBFnEqah8Zp9RwU/bcCYDaFevtB8T7iZALuvHgoaVCQPeo0AEHv6JDC3k9ZNfcr
ouayvtPN4lrz0q+GwaqT3VHhQCFlba3wS9QatyhHLIuRtlBtDU+JjoN0WXfXQzdyriDNECF4Btxt
GhcO+6jhga4u4qNWIXFAZm0dpBnEhgrWJZa922OL5MMwW1uiJuytZyl+lnm456s/4gLXAmIqn9Jh
4oakOcFneMOv+FGvjj7zRezYaw654S5T5qOCElx9YpeoulraTW5cyKuHI7LJqTGR0eRZe82gIH5I
L0NP2j/OP4WNwrlPzM8O4A+6oNj+6F3Jxc6NEb/asaV6SGJMQtw9SanJkkaNUV7zyz8iHPlx/ojE
GXyRdJeS45y/yO6TyiYERomXqhcn+SCpp9xdgD9a6m4nA1pSUh1jH51vNxnJFOnTwCMLB3fdUgKG
fApj0Jm0pT2cw5lofvXsrFxKOGN21cuE8lFgb6WgDAZv240h5ZD+VHTWfkhp7rT5vGnceE+pdExQ
Esvv7Q7dzXT4HLbKPa1Uuhwv+o1WBwYAeh6QuqSUJ3uW4Oy9RQYnO5eTSgt9I8KiLua4nir9TinV
pyIm0vCQlBaLWbXilfNNjiYUrjZeNL54QVOs1Sj/qqgobKvJ57GLqNQF3s6lQMPrIsf5UpnWNu0g
JvFeXP9a1/Nnv2y+Mao2gVCXUgxqN6E3mbxETaZK0jff+e5AXUY6gy3FOEnovIy9v7st1ezJCin/
ddXXkV6gzASds2VO7HvsVQQJ4SFPI+FrDsSFT8tIexwoMnMZCSBsPnhgG2oXPXa+XUR+R8u2+F5W
8Vc41Vck8Y0FbrNrAQ0QLUWwoKE6uf2jfDa2WrWgefWH1tZbO7utLX3XtacocrYtbdDSqK7Lql1E
jbfrm+bT4LhLCXKL6iRZq7Q7e3UjVUnJ6BgC7oqTglAk1uhB2S8p4s9SiWpianvUneCqXVeRvzAM
CmD+S1RdeUG4Rq0b4Y2mOZqqJidh76fPWexvHDdD5Zy2quftdOGiQ8XuB2el+Pa9UEMDogN11le2
CSUMxH0f9AdWsuWEG7eanrz6xeSreXJbu4LfgVnpobasABWH5pWrKuKWNfRGygyI+5TzfF2TKiZu
hH4LkkBz/IZThQXGJ3XtzWiN62Q0nmqwAaPxqTKo5iIS0mq7rJm/NHF7k+INEFCsz9IMqZ4a05cR
EdB6OfjWXite+iBbq+a06hxgvxYe3XAbISIy1M3eB903oddMk+2pRtC26Yk4fFQ+iULbDkvhfgcD
ZdHaBoZ+sM4IJUd4WXDGpSYlbQQpOFIUKvv6uvMf5SsR8Ic4c1D8VldS403w3IlxJ+Oolv+O9EsZ
KpYav8bSaslB2/xcXJLdwWnGOz93MX0M15SEZw9oxGerEWG+e1Ydp8EoWndTdeMya2r71hluFBcl
Ww/4LqU5lBaW0dQsghJq+XB0yy9WAV2nLwmniuuOJIU/IYWK2NxARFvafvnddNghwrWZaCtuS7eu
a11ZOsgqRzOpYdCvveqqFFudhjU4fpcwGlRG6CI1CAxxqI4TSlO+FK67L3r7rFNrjBXpHbt3svfL
LMoQpRndckdlVKpJzDUJ9k0sFDGmIBngZQKYbNv9uY3Lc7SsaDN+bYELSX2al0eRRitOAhEiNkyk
JEec10UQVafjOb7jBqLEe9DJPfhZAReg7rlDDpfwVVnRg9/0vByoYMs69hfMV+JFYj+pgAKNNnC4
ldojt0bemmfJFbZBWz6rk/SFjg+LbEa/u+3oDkE/OheJqMVppfoGAWIpD+got3QpqHRJbE2JWOEG
BSQm55MUQ1BkOPTOUZYog5D1wV7q0Y7DLuKQsM5HekwUjXlw5YUxGTXq6lJbx/+CxGmMbVK8ZhUM
HhtdeRs3PcjU87EC2AsRxtQ0KB2yM/B7VSSBA7WnuaOQCCxFUmKZnVqd3PTRXvEbHpyNhnwRYfkl
4HY2J7GR93aaFayjYHoZnD8i40SIBTZfhLjHpWSvMn28t0J7yCbnKo77KxNsSkBLKmzeqgGNBUM/
Y1NkT9SzlUtdTNO5AOpTo7kEmiJYFdoUMQeBFaEARZBLndBy2jWBM9GSskhae9sW6X04N7s08Xdy
BYH9sGAquNe+YUKIO5LHolwiFW0GUfAa7IGSYkcK8gA+wCyt2ugIS/MDMq5tbW5LML4ecDhpL5rG
ixQG1QRmuwFYpE/8peya+QyKpThIOVGiL6dYyR9kS7VDXlVEsGAHtxWVc9HXt+NqqzNxbJ4ykOtS
tlUGU8Iax/cw7pa7jIx2wbzgLlWVcsd8UJOAEMhbs7Rkug0BTRskMyHrLqzZXzbzsa3qreJPWKed
/zYilj2aVuw0w7SU5N31juUEoqavnxXTgJroX3OzamehmqmBrWs2cmJIgUNan5UVPAjCiUXUei8x
G79kHFIKZSOSxlcEBAX4VdLitgNOgi4vEl0US3kqI33jEeQsysErqbitSDTKhHPjkwYikP/xsF3t
8uLSRarpd4JCtPqMA4pokTuA9bmei3PzDsl5robd+TIIKMhxuAliSi7XttDbKOpPQ3slv8jLsmKK
OZazdkTdniktKZ2sQLmrPCEToqDmjsXGoGvljp9l6JkBM+QmyXQpsAz8ElOGL9bcMh961Oik7BYl
1XJsX9yeM6m9hhwuNSR5RJauYNIkThI8H8EPsdghGo+kMZK0tXSuyIhl4Xg1nPzehcSNe4XNlk6P
lmcI3DcJjCSg44Kdm28F34VdvYlLLS1UDtPEAxISsyeX89JTwWeeDwPqUk7sbnX7KCiXxDyjR+Rm
ut7bqtNxDPK1Z2+j2FkjG7fuuHxX0ORuT3LMG1W8n4kP8hAuKMmArPaCLNcocAHm4QeHznjmgh3Q
D1E6AxKjtakVSwNuJNfXQe8FqbUtJ6YwGwB5xv8j7TyX48ayLf1EiIA3f+lJURKZKqpU+oOguloJ
n/AJ4Onvt5LqKRLiZM70jTYSjfIAx+yzzVpr2wO73X/SW9PP+rJrCGTa5C7pvSvlmDSoUk9jdsCZ
UR9Xvl+pVeXHzS0z3yFRXrEBt4AjOZ3KlGkb5/sYcJ53DoAWE2F5xcWv8gJfiSTCbiI+Knce0tnL
vUssqWSSzuE2AbMHXo/bNzvsJw6VJnuJ3WvRI6cWtN7+Ox+gbD8YFGUvZIO5dEb2HVYG44XSCIRP
QE5gQ+cdsOXgwYi/47bGC+iiSQ81WESKIAcwEQ35fD+9pUxp2bb2UIcP6+VsXmZYoDU+0Xa/UZKu
gu3jlH10hwiPalRuMCGPoRhcGBmZXiUVLerBbLaFUBmUWYiUXf9yF+mKXzCJVjh+5v6ZUpi+7tM+
udq7kOSc74zD82tHctB5t8siudWVNNyPpPg5LtzIMuZzk95pKzOIzC9YQsXF2s1KxU+2c63FqH1I
XPJVovvO9q7S4MvI/eVbDyqw9brOymedi3qPN4k8vZBNg8XF5KIxx3hIix9gEzqXCeeTgm/2kkwh
jaLwhYdUplKOKk/e4eyHZAlaZ1KGDYPCP5B95qJrUUNA2P4Pg8YzhzI3VwlrAI0JwOCgHKpshmyC
uc3uajxTjpqRZp+GYDngd3kH4XQP+A7f+anDme33t23Gc4EumLlrojn/lLrtD04LWQDZXB1dorlz
JXf7AQ8+yYAScpRh5GIzlKQHosvfcIjYjtGwPdfUqBanrURGyu7IgJQEgVQFY2riMhp8MI/OoE6y
/ewsE02QyTzH97uchQVUaN8rBOJX5IAcfhN8w8sKsbV0+hT+6eTo1XnPwnhSZRaN7st673zKErCN
ID80T8P0qO4h28m9clPMTLLcO3OlmIpslP7I+ofJbW8pyfNYpOh1NDDLOAryR7RO4bKpQckBHSvm
7xx2rgA8mm4Ob8Zop+RytDxVHBXO2UKY0WbO3ULmkDvcGtsbDyH+/5QFdY/4jpCUlpfcDxamYPY3
ujHl8s6jf60aoGCowhNFHIwKmABN/T7ldnsVLk/6dQ6uIkhmXKbKamrgHfd7v/ngYTU1Bcp/Leos
iW88puUPVv5wTDlX7uBvmMKAOwFzrQXGqrK52LcLwBPOGjuS7/GEwgQIntp2C7ICh0sDv5J/7DN4
R4b8fOfT9l1Z+OraDZrrsXvUm/AbwvwKMMBfsRSRRz0fwco5Q0kI1za/UhGQaoeQWg34kH07nm/d
+KGjJDm2wVl4q/u89eY7N99/nly8Zh2ggA+Pe0BtMgxVTW2lqv7ULTr7xke5I0D9dWwCLlMtJUuR
1/GHtrHvEviGF3BtXcEQNGO5jeR/Aua2My4srPreKy8EH8XVhZ9xHnskfpHHscrmex8b6l2OBkX9
DfvB47MVFdhHVa915RNlqxvDvkNJRwMs+XCb0m452DcfGrQkFU0I5yCPxB52f1veQAvE/XOxne/h
3GJ2U7wJOdayNZnxhDvJGVAdXZWNqbuVbaJXCOkBGwkG+uFweDmkKtjon/REVYtnyOccl+oruCKz
/xmWAb3Wvue9cTWOuMd9Q1sNtnNlth90MHj0FFuT9c33ZJuHF1lR/eXO0bm1R0bHLInC0Xb7tAuD
c6N5JtV7q9EUQifL5+3O2TDYrqBRG5wI/mqlDiq47Jr2SQ8WPADQuaTnl9L4giswLVFyjzZGGhve
WWH85CKXh6LIb4ySH5o2iayW3filap6GCQd9cUkcMGJa3IPK7ub8x4En0lwhfn9u00dNNlMHJgBq
y1nlM4YmuRv7TlFIl9/usDuHAYIHd9soKEzBgMX4WsQSfFUt9U0Z1D80d6njf3N65+9yGv8QhMCv
mh89OGN+TbNCPBJ7AMWJipjUcM8wZEz0idzuhOyHa6IEsc63dPf1ufGhGvxPDvKnKn0IqwP450Pn
Ko5EQZc7iA7IwOLRaAtH/k/5DPw//YHZRGTjNgi8p36v2TULWu7xIfH33Mmp4UDziYL0LLDSU4Xy
lfAiNs9HxdkHXwhLPtB/3qYzd05P8OQnuy/w5oABgFFoysdy13zfze0BA8DzzdxcPg6d1Sd3RVo+
ul5BJdN96rLlHngZHSH6a1p8feBbKmAG7ETVqQbvSzT7ykRWc3DDD0eaIDnW8jHraEAI8ZsZ4eKT
eDBef8lr2xHwRmI9gsQYV6yc0k89DntcZpeKaZRiM5P2GnKTPRAPTVcjAssKg6bQ3PAlJHWtM51p
CPDuzeEBsbdDQUSsEf2AcyHPdInJqfJiAnEtEBL6n8PuY+Mtd3uIPeh4nLkdLizm1wvPjWR73lEu
XJzo3Kn6yyF4cBpqddxItJ64Vgk9D4yLcay+2abxsAWLhjfG/awroiyoL06UJNx7rq0EtyJTAigR
Z4JEGlpCSjWISwA9h+zBbndm4WEu5QDHa7jzuZVfDHS786+zoLoIlEvEUvvYPmyGttY+e1TEFFXs
QpN6IrepunGWz/qhY8HSxgJ785edE3+c3fhTgIbUmFOZw7HeX9i1d/gNm01vJLdIZH88UZlwhZB5
haChDEBNS9gDMubIVKxrWlva5hTWtnA3DsmawQOrWqNEQYuIeHwiYnNzUn38j3wFUvlfs+bWzP8d
FAuR/71oUTuTsIKarcIJ+TudS5G7vOVaxHr7/u6bkiEzWg/yFUcILGZL0gfLRy+mm7BqP3LpR8RW
Skv/qmAG4FchaxTd8DQ03ddoqZXKPOSu2d7C+blD91CRrhfcSh4eRCxaIB9q1baDMc7/UpTMi8TL
c2qG11bywwIzKNQnnzR4w60cfHmuE4kWmzQch1x0lYQtpbdSmsIk6+jgCtaBdaEAjMs1c4k8ouZK
QCNEEJC0wd/eGudEEkLDgQnkNhL0cTGLq8X94sU3XnkVVyiIJ4+suUJ6zIWYNoeUefdMU6QzxT5k
ZmWYkTg88L/wmslJ7fGnD/Q4+ErahASL1pyomEs9wrnKkv3PpG6E79EM4jNF/nwntHVXtF/lthJu
k1XoLw284R1J486lM5xRPC4FaeqXqq7IIqqgy6w21VWMtDQ97a5MqHZ8bhrkNPKz6x8ndp3gLL9t
OopiYiKYYNVXQPWWzsXoqLrORusEtq/koZnfxPavEDFH0hT9ciLBEWWJQwQ9fQv2J4yr+zvkRsVc
G/gfRyDw19qBEFn7fiwnOsvNDUliUiW4GdGDIAXKvYtJxGapp0WLY+ThJ6umx3DiDX8TPFC1cGk3
PeWH3MMvz5rDPVnclBXa6FSNyqn70EA5a4gIyetxkcJaueS2Lb0FkesDT0fxhmAPzHWANMLZIbsS
f+eSlzkdCc51vfLT4wvgrU59SGsQaJjcLJTcA3HT314sUwrMc8nn+fO4Gz6iY3ppmbRSnvv4qo73
f5ioCHvD9TAgDmgnkAHTrfc5bZx/TSTvy+5pdqc/k/G5if1LtOCueP0+rVuc2OHaBRQLTG1aIHBQ
16CNa17+7YVAm/Fyk8KU1sulDcUjANVRWNShugXRU9pUBPcgVmfa223z+WIq7Ytiij8W4QwUxAC5
8uyJlGhwRuanyAXwA+SCHwZIlRjkYsAUXNpotqV+fIL05K+QCdBkRBkxqSAH0JeBPb6dKzda4rL0
7PYz5JVrdP6tCytB5CuBq7mfizMuhS0Vq7S54VrJF+tuTMnpTfJNyXj/zTe5Y2VfMInbK51wWuI1
N2ROh2p8NuOHnIbsTbOlDZ0Iq8Cp+2X8N73QUFht6pjGb4gXGi1Z6QBFNQNYNMzXf/XtLr4Q2Do3
3SsBIRixRS4WqIDxqGivCdDTwEHZXnZbozsvSjJHPIX2XUdjWCtV/sjkotYxx21KqdWTL78cJ7C/
0Sniz0q2TyVmQLLwbthyYApQbHw7iSlK8JFTWv5n7oThnNINoeIwYvfhJpyNRUJ5hWN61kCfzUqI
U5a3qXDgvNb5aQa0QZ25cjiHQVTmZ6W9xWcbAV20Zg7zuvsXaNyctDr5IyysQojBLf7uU/OLkTU/
DbKXbldm50HXZ1fDSNDRgvoJi0fZwJH75Wwb9/dBWF3WJbKOTEjpYyT5w4xpnlQaHzIw68omyb+f
LI65YZ/VOJTYLH7N9prnxS5OGCh7hTB+OaMOdClpUUhh7e2UdSU51sgYZ6VW2Ex966Mg+NGM7xMH
eZXlO3fBeVofksksrAP2XZTOqXqsp6tpl1HDKmhZN+vAtDWNkLw8hZJoPOCSHLcmK8TgrweNTAet
DHoErXEi9FLADx5M+PUBrXaN6EZ086q+TZvm2nPr88TP/h6a+ATrx3rXhkl+GS6XK8zQ2/lBlHkX
Zft4/swFMqfJHa/dzX+1y3BjJbTfiIlaAZETb8dDJEdSJ7Eu/9rbNJVC3er4HPxfngZ8B81aQveF
lfIKZbJLoaM4IUR0TnsakWiM7lkVHHCni68TEMem/7AbnQs6H5/7ZPtoYhDj8EY4hTtScieeZnW5
vSyJ98/TrOYmace5M+do/lygz0ydkU1gnUeNcTMZ3QceKg6eesk2qRrl/3Ti+xBHuje/spuPP8nv
B183zT9PshYHLOPW8o3RY5VM2kjE94y1cOnP3CQOjvGy+4hh5JtkjRjfNU1ZqYBg1JmciyamRNM8
8s+8mcYhZkIryntScJ1tntOs4nwuvvr0z+2Sj06RXEkDQp+pb1W74CbBN8VvYt3bCvVSLo1siq9a
/q09acgd5VC0ic65oCcKxOS82oD4eCTSGq6C8XlX31pRcmKjOO8e61cTsrpOMivtTHSPXpYmMUNB
OTsaVvTRM2fXqZ4BLF+wlwOyyMSdA4R1w59v3eo5L5+JFjrriRNdqAUACvxcg0H5sVXrT6YuxCTE
FjLIxVNRp9w/402ORDiQKxsX/tTarmRFMepaW9hWgLkRdIvW2lzLLkeTPCMF0aLtl3akdprHuqz+
bfj7SzOH8FgT/Hx1uvGyt5FdxFbR4Ut6ref6k6VUwHRgDUBupjyZk9kSj3n3kYiPZXOlBFF9refw
uvQM5BiM/uH49lyp8/16hVeO0Go1/Cl2DYr782dMB5q25yZ4ioy3UKWrHW+WaHuuiWW3qFbgmqid
lo+z1V73+W2J38GC7OP64sRTadRX/vHLxL56KsGcXhkTPM0laloL94wtf9jS3r2mze5J0tMMtBlH
mFrPAB8veJzjg/+2qrYZcaUGKLVA0QX/vUo6+BON3Dz6Mz3YJalQWm9Ci/J2C0m3ji4IqVNc5/X2
sYmK+31o3IQzcQscfZEq0nn7OUPWrkakK+2Ha3a2nQw30Ta/NOP9RzfD/Pn+5yh5ZIn5jNbankdl
95i46W3mN6dm8e1JC+EBRpbpA9ZEKIab6eDYvZrF0sv6xHGLZVO5zp1yuKiK/aFag+23H0gacyCC
plVZ9iUnAJWGJj7jiQN/CCT+WczfH2O1mEkQhyBAs2WTUztM3e2lNpdCf8GtBcshcrP77mtmj3+I
RS/tEjZ/r+x+d2+m7l1u7ezLhq+7mNQh6Y7jK/72snh5QMu0iASIxXwv0s9fzZORWASN9m7Z7LGC
ZDyFQCbj/r8bRLf5q0ES0lj7fKqXDT0RBdtRas2KT1nX95YcfWMPb9N0AV2uiB35CEa6iLcLnbCf
VccRxPy/eI9XI6wMhgPAMEtTY1bmn6wR9wtO4PEhdMDWG+b1S6w2TOyMUZNZybIR3uYF221rILJv
J15GcMhjI61czDbxK8svGAmnpQV1JagiqUAKwkKgnHyxdzfaq7nT6r3aA+HQzR0FgXmDzNClKkZE
fLn//fjsWVrjYy+12s6jiYzL3DCKQ1lSQUFFPk+cdN6M6WQiydp15CaPj/vuqtELD0loDyJPsHK5
qNkWmV1GM7SJ4dJpm49iWyzt7nxbp39qtx8f7l2zYv0z3lpTeChqvyitcN6M3WVQogY5/cur6NM+
BJc1NAleVnRJ5ZmETlXqSQUkKmYD/JltihSUb9+JFDaQtlMe4vjzvb8MdE0iu0jg7K9VJiovNq3e
xKrQGywFOUd98LkKz5NnT6EV3zk+3rtb+dVwq1Wv9lTdabu3bPqahkgqfO2psIAeoCpwaqx39/Gr
sVa2jOA12WdmhS0zmw+qeioIz1ju4690apjVRVxWhlE5Ja+kywLUnarNJ524U4OsENN9GxtLQ4vR
zRZJvm3773Y/nPvd9X/xJlC6yDUT0Jj+yiwX9kjvqpAJi836gtOnCmIfnDCbb+PBX9fYq0Hst9Zl
HhET8l0G6YrhB6a5y7JHskp0rv1v1uXVQGsz5s/lULtMGd3+UMHB/aHCTvRwfM7e3dBhIF15RK1Q
qnz7OlU+ZZgxLkxAs2xoTpGknA4bGujl8bHe3QSvxlptAvpW5gRkjEUKU+AB70DrOD7G+8vzn/cJ
zdUeqHbVUpYpY3RIiuF9CdylifMpmBwf6V1LjK4NE0dvtuhAEnh1zdBakk7PeXu41UicWKNxIxzE
bjIUax0f691VejXW6gZFt7Mvm6Q7jEUd+lBAEUJu51z5sFpPXqGn3m2195aRHKVhMYs7x7mXcRe8
Ak6CUvy86/GXe3fJXr2cts2ridyHHn1AkgY7h/y2EG++DTMvuZro5nN8pHc34KuR9CSvRtpOZb7k
O5ZMR2pErgTPtwPy+f8/Cvlbkghov9JJb7VYwb7bgkQZGYVMgd2DEwegSWuXE9buPSf09TCrNarH
bmqjrl82he3dS3MsqvMTQdrblNuLrXs9xGplHHSFBrNmCKRZTWHOyYtTL0AxottBtdQN+L+butUC
xUM4bfP9sGyACriVsZEvAcFoc3yUUzOn3f9qG/h7N2v7gQUaoZBY+ych9Y6P8N6Wfj1xK0uX0FjD
R/d92XjuTyd3P0/7v+v8zt9XJxbovXP6apzfvDPa8JhGh12wYfuFNJySAA6IPJV1quSU6ti7o1m4
WbQb8CjsrIKSbPHiKLG8eQPsDx2B2QLDDc0F9/okl+29kwoe4f8MZb9domjbFEbr2/NG0euIvAkl
BLBQx1fJ1qesfXiHlgl+wEENKBm8HQVhNzsvCYI2vm1f+PPuukm20LCsC9hGUtvcwYnAl5cBxOoJ
tBhSHhLKbwdceu94f5RRfrYrzM94G1Nv3yH5IkzV8cd8b7siTY/MGxkwHJvVoahojIOO+7xsgm20
weMIjexUNwut3G8T8WqI1X7tYd/PVjOxj+KHllfj6jcQg8I8/kJWye1kCiRgcfzl3lvo1y+3imeQ
qZkWLjbOolenZ7Cxhsb7+V9dMf+MYq29gjSrJs8PGWXnFp8ao/nAXQYi9eS9eXypyHa83VBzV4az
FZvYL1CR7ByBUv8382WtvQ7PJOuPlvyyaZNnWol8RFWkQADy+CDvuRuvp2t1tewMp2xJ2y0bA2BI
v3w7sAGc+zr5y3d/AkM4Ptp7xhLqL+gQFBno876atK1vzTUSggfnRnPWkrM9D7wTG+3dSPH1MCuT
4sb7uZu0Nvi4bvefyywt7/fpBcju5cvu8vh7vbu1X73XyrpkmTGENEbEr9kjC/r/dF++u99eDbFa
KD7fjvOYIZrtR2Hkvbk7IXT27gj0HUXtz0Sle919Cp5ek2azizMDqoZuFJc7JPj+i3l6NYTm8dV1
3C1+3A4DiFuhq3HZw8mWotfxQd7d0q8GWRlRIwz2aYkJOGBBOPdKf07DPYZe3PktdNHj4727+Ehk
2+S4Q5NeUW9fqo6DpJmnrakEHotPOuhkfuD9V/pniNWGbsIZbRWPIdjQfPhonPNf/DNixP/KMaMv
Lkj+gEgnWjsaZZD5xS7IDq9D1pjXORnjvLfTXg+xep2uqN2uN1NzgwJZR7+3Ce/5+JqsOPov/uzr
IVbHJQ79HpYnQ0Q7+bOAn4h0lS0CVdLCu0WhQ8f05EqtNA7+MzC6E0S/kjpYeZy0RwnTxWlNGtr0
D4v1U2yP7bC73megIH4K6HWgZwGMZbtsAT1DU1byLN8mt7G9pSXmd6ZcpFYhtX5RB/Iwvw2df5Gr
sSQsGt+0KOuJu3F81t4LAlzzn2df+QbTNu3jrm/MzRKNtyDzVO7mAB0SUrv5XvoBAYC244O+uxlA
JERobQc04FtNWDxH8eS1k7npy+xj3zkfiaqPj/DereO+GmH1WsNuLtusYIRsF11WADvM8NZv2puT
PsF7luD1QCsPJ2/LPA+tvbmh3+ZnCBC08t2cdHBOzNcaZlYMEZCejLchcFLI2ZunLoJVRfnXHkaD
1FTxxkXU6K1Fc9p9j0zRwpIgHyOplHmy7rAFEn809vEjfx3IPx+kDeeH3b6+kX6Ancz3c+zy26Eo
/WzWageg1vhZWP416lJoFIrtIhoa6EUf5ItoEcyPMJOsRVEX36VXk/vliX29Qr78eiFXLfwQoeK/
qythALrsdH7PnMFWiBrzTnhMRkb+1AR5M4JS5YlVHTkw5ShXACjlO5pfPwaNlt+SiwEwS39gys3+
9exDOHFOPecK8/Gf5wwxvK56xfsrw1hZrW3vkKLa0ENGnQcIAZgqgwce6g+ld2bbH0Kq82IMyzK0
NKcYogJ+A6EZRMHjx+adjWaDeUHfxDF5lDVWnIq6uXObed6IEkTWW1j84yO8c17ejLDaZ329bVJj
XOaNiipsKmoJ/82ZtGnZQ495IlkAYyvXbD+mVuzu9zNeDUhwcifszgKNreNvcrjkV2HVm2FWVmyp
Y7oGJQyjalf7LUdAR97GXD0tC4UizDnYT5EOsfr6asis88L/LoqjNK9EKRMVMi1vnQBxqQNNhw2Y
k4cRhVGsZEo3aNAnd/Y4/VQO2kiH2+Nv8d56AEoMkGpDsc1zVusRDHm/90ZeQieSzK2YwLqbjo/y
Tm4BrSOFoOpiSCX9rXVpe3D5XJPzRvcKAb/Oos4aVDIRmI8PZh+aD65XhoIRaHSH69heS0t6nV87
WV3Mm9YxPvqtJzGhdB/SMMW73rvtd0HwWBSiK5COv6iyc96jxWH/TJBjO/P8CVgVhkMVf7G36P/L
7OfetV1l9wqY+MSig07OvV2Aolmajz06bdQjcjopDd4nlt4thkaMqZ6CqAsSu4geEzjYpFewk2Ur
epN9YWYU93gcEbd7cPs1YotlGaVnmHqVa7KvbkbXQVE3+uTTNKDxmNO+bqAjgThjfBIktQmWq7gA
AOzle4h7qS99w1JRdrBQkwEL1fa3sH4uxfER/SSrrLs++lgUoBVLb0Mn4gMRS0ppfGrvzl+WARHp
zPu0uP7NHJsK3Pk4seR1FYifpwOm/SrLJKnI3LRuzeaPIO1pKlDBugKX69rQ6Zo7t3dRYzDPG2TN
pmi4BKz/sGTQI5Eq6Xz6V1qwHOizI+x2nUw/hfU/lHdh94gT2SGzLPpqNlU3GRr9QfdvrwJK00X9
JYC6myay7r20/hFF40F+zCmpCpjA916YuRj3zNh9gG0mLbZ4l95JViQAtQwLZHTaq57jViXWmWlA
xrZ+gqc48G3n9oPaZgRkhiJUWDBXB47e/ukF2i1lFtQaEs/4Kh08TCYX4AfH4qOR7/Om/f2QBEx5
S6OH7fddATN8bK7TCTIxCj3aMmKaQjf0jD9AmF9BeE35hbz72hloDOfPdTY9IVR0A4PpEkju5QyZ
VVb50OIBPbqpSj5JqY61kfQEFV18HXhvvTt45ykQOMhbx4/Xe2dZ8Fty4Fhycmtvz/Lo+nlkpWRx
AbN+5hDTEfDA2GBaRVg+Pph9uKfXZ/n1cCsrm5luundrhhOJnUOrqsghYwFTYmc+iA2mLWOUnBJ4
SGn35LFbyf4ADYCSuIywXhzr0uT3ZHwmuNQl7B5WigeeU9DfkXP3S76znci35CD92r+ksRH4gyDW
ThVc8V1FLfwxcfFGYfMXZ80qq2e7KL818UF4Z+/CEGvtL2FOP/Rppl949kMCAxI/EJ26aWmeTuMC
OptR8sWfo+8meGobDPvufizbB2dKCMD98GyOwy9EYOO2u7FJ3Z3nXfFtMapvZnITd+bDAszNZxMc
SPHWhGYzKlqcWU0NzDncloQ3Ra/m85a2p0sI8XReoOAHl4IQ0KhXqgxiDKoYvLWfmuWLC6KZupr0
DQhF4MRc7G20SKwvZYmISx8cmrIoppFeXR7TlxLxLiOGZdvU1+KCSt4opmsMdk8UR3R2xsm7HIVM
gvZFfteGDenCZyUsf/G1mH7aVpyLmS15OnbSQXYA08OTye7iBkmHBUuOSockFR6kHGISp5CxIA8O
z+rgsalsldGSvmmyKy2oTa8mJTZRrlZic4uspX7loJyBRkTyKK4v6pginPWisRb5g9IrErCq98E5
zrZ1biCSjn136/ne4aKe0mHjVvZwrncWBT4FDysGu0wSbgx+ZJxWD5KDkIZlgT8r+2KBftPHCg01
m+YdGnxjNNzKi465TMSK3VUl8kZ8IyiGP3ghNtQPIw1RDkP4uURqGz5+VtUf+DKluRbEkO/qqYHV
EvxktCSvwVSy7ig2aOr4FosAV/klBSrLJdKSlwEKRcAiiR/lpRw/pgdlxTenFLF8qmG+YxL+Imq4
8rbTLkYB0p+tzX5vfCjijlo2GFhzlOwIh4ljw52ZNFytOEtC+xWD3GudSLlGoPJl1HRZUROCd0wL
mUMn9Na5lyKAeJFdBDeQu0d3oaj5hwHwuTihYdhLKAfrwBwwh1Tsib0zwQ0hNYnannAthrSuoJeC
7qw+b2/kgGbITmk1F46oFkO0XIJzKaFy/zKNkoa06YaIuL7I4xwycstj8MCza2+J8Y/TREzBrLPR
WaT9Yp8VcCm0QOi18FgCffJHUdRfD52wCJK29Cry/EvkLWyuPKRGNDi/I32DAKWJMcvuTEjfdb18
yfbT53YP0XYbjiecP+u3ygCMU+Us6J/sWPSaWS1b3drNUox9uymr9jqE4A0Tfs8KwFeWAPQW8BHM
bwmZimB7fM+sBA2JfNgzCAjSzRJuAoUauaavMoPj0nqdl+3xUZh9u44RS4FqtnQfTXruaiUOlRkq
ImyO8SkBRMoMHWRaUlonFF+s+kQ2dNWJ5PcnWk1HEed1VI2DtekzuM/cAE2Hhsduko/AUyD6JDHe
hNtb8e3gPcEcPj4phwhrfZDAOanNIfHgbygXt6y3EHora2NAaE8KHgMzGYUbXUAI1YURMbV35Zbx
5ZjNz+imy4dowoeXJ9Ss1bi00koQzR9LFyRtej72SwSpmquyqg8Hh418/MFXVDjNXUD0ILFnh4Qo
N/bb1fQrI+iqMWw38lEPLfFCemhhED9U3nCTeg8wPzk79LQ7nMXoQeoTu5yDpu4AOvXU4cbEh8mg
JmbcX9xb4ha8LP92wtnmioAhy4xYAFpRjKGgZDTbe8PvLtkaknLC5ssGOgOUFghMEdA0Ymq2z1y1
NzpZk3kS/i2H5+2S6c2Rc0XOyeFuWHkog7e0eTMm3QYhoDsR13ASd8bPX1Efj0+hTZFOz2UohZST
8e7vmc/D3P/zBKsgbh+nUR1kPIHCGXFAOcaSlNGUhjjCkohm8iSpIBUHF5Lz8dVfQeBfVp8Aj9wx
aH5y4qs5sEH/bLdx1m1EPMB1UZArYL7MvgSTXEQ3CkSeljuFIrKIErApmmetMDfYbkkeMasnnkrn
db0yr59qNS9TTlOqrce8+FROmHbV7aSlkN3KKeJICfMgKTeuAHGCbeJwv9h+wkfgh8cf5nesJYuE
Unzk2rQ/c34rhHVJP3judttuFlgNktw43E2kw+BTSwT70oviM0mkZc6ThCIX9BWlK7R1JOFRJcg1
QFcsn7WVTq+gpmI9Va+fzn57fHdNsS+p/7cbLj08rmsTKToBnjyEymm7EKAbenw+3jG2b+djZTDa
Ymo6a0hbsGkvmPVg8jZCnXJiRgs9JuenJLmxVNLyFo01QJTy+EP8lv3WmtBoFg4HSB7fXxn8vs7r
oEtZkxA9N3mUjC0GOdwXdT1A9eJ0BuzdF/cDcqxI4dH6iU62b+69Dv6lU9dNq3K8GygyDG4GhEZQ
JJDA0hggk0UXJuJQuetUEHRcjr+3rtb1aiMLAcTYDD2lZd4+gjXsKsO3hnazQzvkl1m16Dl5fJT3
jl9gcZGR3QwCmim9HSVNdv5o+HW7yfHA4JaWxefUJYo9VcM4eArr13k90CoJ39WdU+2Stt30+IhK
FMhrwf5y/S2ER6TlFVrwnjFZljFBpeiHptZDLf34GzsnXnmdebKrLpv2xo5bEMOXhcl3NhTs+Vsf
IUaqHreNaUu+fcqhX6L9gKoql7J0cKJ9uz2f0NQlkqBFsiIFOZhaG+70luSGZN/8uTr3FjJFvnGB
1ELjxRdR8bXy02cFmXKa+fDKR2UF6fXyPELR5vr4G8qQH5nqdeWzIhhy9hFritu9Q8AmjazDScWe
ir1zfDBtw2ODrY1SHaZFM7KuhRHcSBqwQuTv+BDv2b1XW2edzdi1zXbYdrwPojyoIZE42FaEnr30
Se4tcgzHh3vf4/7nTKw7GJd09Rp8i1fiSly2pH/6Lw5KQtoG0xa5ouSzYkGWXVI3x8d+f29S3HGD
gEzvmkXZRNE2qNsOg4tiFzKYqG8Ac7yIiVWPD2S/Z14EuPL8gC6CcKjeHvxdXM9x7jCSUqicPimB
S/yQzanGG4q8eEN5J4qm8NMI27DzQgfgsJEQV61TOQtppxGIGWgs27OtjSaNieNP+771eBUErcxU
N5vB3LYYQ45eWREAdYcOFpIDE9JOXRf3CQo07u6yxLvjQeVikccgi3L8Ud67jkLwBFxKSM2DZ3g7
b129i4eM7s8crvsw65CHra9VCqgb6w6CMgEmxYDH42Pa78SAGAYc18i3BXVeDTpGU2mk+dhsBhxn
ZZ1C5LLIpsl3Jh20o6mGwgr5a0rDSCegQuJbYlbSkxroa4b4DbAEXKbF/D609onttGqTJeeSGp5F
pRjQLR0bglX1oIjM0YFLNG7ws9Glcu8c91swq3XyVD1I4XEp//LD78rnsCSyk+ypE6Hyi57IW2ME
CQU5KEiNFqpCa9OepX3U2pY7HCqkaZX9FUpYF4SknMt9R1mOQZkDpNDVDjQkOWvXk/jshDLb9Lyv
u6tt6P1ZGYfWwlLpSBFIle85kwd/KQuoGzxTyZ5HBJ8cjoy/vNJoaT+yNkuH4A/NQV4aIAg2iQ9R
cakZzTebddvSxHGhXLk8iaLIHYIYifQtd3P8p+5EH+2ijHVdhv2hY41aSODwpUaFdBy1MkJqn2Rq
ONLUjvxpFB963UuTRz1sCLzois1FjgPd14s0k0ekALjPwyqU/pe86nLsb3bIGuhzFMbpzOPcyLGV
KJ3wl0ONbzk9q4O5XQx/S4/VNdwvEtg2eUFpN4TQHF3eJIRBjc3v/PYjwR5JnaF/GtNoI6ySaWR3
yN9dk2sUM0tnVcGFis0kZPbGQ5wa3+FlKxvWP6OBclHVeHjJowRADfNF95lXKVvrYl+Pn8Mw6+ma
kpWoq/4d+siJkIkj/UmZyCah5XXFh8F4lIWKHesLK62l4w+lJFgbDAIhRoIIdj+YhLNTcOk0iAYi
Cxr7/UNVVH9O3V/LjsXq7ufauuCbh3yd84CkJfaQxJWy2TpwECglaAyfPa/uC9ZfFUKmH7+URJOC
BbyYGb0qhufKAuekaJeV4dJSwbPeFukBzSp1IQU5SjxZgftp3HqflMphVXiKdNoE43k6/dlDZzeN
9Go7ZttrhwCDykyNOpdtnWkdx5GTRbcZPy4/WiVsRaSiSYMzMYKMEnpLbnVEjrY2Y/B9JuK1KbgL
Wn89Nu1dR/ZRHNmmrr9FrLX0gqcSpQcQOcDz9eXB1gKiQkPEloh2MPhnrgFUFdzaz9wlHMOHwvAi
WY3eL1oy/UPY53/yncSgufZYfojKwy905i4+cT9QM/7NDVGvajPCVSfCJ8v51ixHXrubfa5O/FiU
C21UvVlom7w92kx1EZ+LWlVF07/brPyLjaBGbF7Bi7n1n7To3e6DT3Y+3kpm1XH2fyy9j9Jh/FAD
LPYC+3pusi+/ULlQDv5gRVuS00kZTGc0pNpe1FZzUSa3rL76jagYAXn00aILrswLF+gW37ZFf41q
h6i/ul0ldeok6aO+XnbNV7W/lNqsVDjlakgqXFK4h7I0nrC+blAp15Xsq10YqI+eHkYkkxHsowmp
sgniIrLW6L3uFaPuAYjwsLvkVnKc3N1eaVeXMiN6grEExEoLi+02vfD8/qJLvjnb+myX1Jt+P0iL
xNmyL9RnwESChZ7pKPaZ3ddltKOrYb+/MNCC57xrwIlyVjspDyjROahMan8hJwbpV3We0sXl9On3
etv+iV1R2Nqa1bcEdT4VKvXyUmOyYQpTbQRaa5jZGYLU7WUVu2f7KDo07Wo4d8oibdG7t2puuRh9
yLw69MtQa4V90al7Kb+yL5D6HAGWkU8gr35obEVgHlY0XoLgQqHlRl3LOxetbKZDbaiQm0NVGcHZ
/YAc5pxiwBLa8MBtbyLas5Pv3n6qWYAd2nxmXz1mdfVXw2L5ZXtDhu+Dtc2eva2NGr7r3iTB8BFf
4Jf6ljTehUw3YkqANR3IEhMpJJOGZ2ZDmjxHAYek/Sf1NG7LwJfCdMLd5OzDx33p3OGLXEcF/2y7
aySq+C9pfdJR4M9+V00XCpPE9USTbKyDS11a5i6sLzMLD03ds6y2tlByR8YGgc7SLGibBXly2yy7
s2nfo+30kv/mp7FhpBfWUF+xk5WJUo5yJkpi50Cd11cS3eGHCndlGzhG/Gsp3E+1vcE6Lt72oKgz
lU9jkX5z0vxf7Amx3zHxTZjeVXTXlX20m2snQYqIqks02htF9E3R3SBJcKWGnpgNzW3SHjqnZpRM
L9IdnTeOO1beb44VuuUWWjY2ci4YhXVL6RhfYeelSbEZwt2TG+yR/2t/VICTedpd6qA+lPxt0JfP
MvoHd8qRTW5v1FsZScsazZIhQ4gaIAnNSj8kpP6VUitcosqWI8P2CrzdlTAhUqlmNyxIXkrdjQlk
k+uEqKO9OsE7gAdNy7hlWDp9ooc9m+W5kRYPmTd+UasO3VmU1O5KJ/+hGHKXf869/NA5TN6dLqXj
U4Nz+btJJSHghGSMIxcSm/3WpBIy1OHoRfVmqGpqVUCCh8eDUZfKVY1j0Jv+YYOH0t2mBYq0/fBG
JYnMptCVdsh1+09Njow+J167hiS4XhpPgXcVPkGVUiYED8FHF1auq7Jq/DCrwpt9lGxSToIgGGqF
Tdc/VdI0hAfogAhpRxdSQVXS/KKo8ELQ5qKSVaPt54w3bfyHuc/p08VtGfaXcZWpFZcsapN59BpB
CRD1Qx7/wBv0n3g4/jXfk3QDfmrQNQ8Sk5i64CrZF3e6diUNqfqUmghi59QXQ2a7alG5i2id1oAu
jIItbWlpL+H09vmS+XcFWnHbIT3bl3f/Q9p5LcWRLl37iiqivDkVNFZCwADScFIhzQxd3pvuuvr/
WYX23qKZaOKP72AGYbrMa/LNXLlyJbYdqc1kM5TOvQ5t9d/EIwY1GB2a9GyfeAWVz6o9gHgbLctD
fcEXs7+kzhrlcePTwGDKohKD8LBqtcOHIhbeSKuYVYEtb68B34nraKcLxqW/jDPOoPmFgGCDF5JY
t3CKn8Z6upTuPuljJUS9kpY4eITYEs5PuaJmjhGhKwJtiNSHTprG1AxtUDmS1+RmiDx65YU1nMze
eOrm5deCrDMZ8ROzefX3eqN/Kmc4N6R3IzR8P5d5BFca5UOcZHtvnNI9apVrX7Kvgf9Ybp8sJM/E
tRHSFsWdMnZqdutkxiRLZCEqQHq6j57VQI1f/jJGK+1uuhX/YKULqhdJgiT9vpse+GPtx8ymB95u
u13QZadNoWmX38YpX00derj3srnt0D7JjCoT05FakicGS1KZ6R7y357m1OkddB3mTOFWlfoXcUUb
a0/tINaG70qRVfijjMOAV43KIs+jBoS08xNJIduCZu+o60ha8rD5mbK/BEOb7YhtAVEQc3SYqp+j
696w02i27QF3ZIZNj8Vb0U3YTdtuSwEFsuvIxNGrWTa/yeMz2ywQ8mvvuqE4n/mVBHqLtm5JcH8P
bVescT60ZlMxRa/gFSEFMYpEpKvQgjFEQzAUjVmKQZIiHo7Jp28qTSdYmasMet2x/+1P9vZJ2Tci
qWFisrU/e/9M/gczMiKyU67xNxQMEavV8kB+6HpeMmw0bRRBYI/bku29G3eiJQapWVJMVrgKXy6P
ID3yJrEJDDU5NSHLyi8T3tBHQVLbSuEeN3ree+iMamKP4FHlxJSxK4/0W74z7VEgK5ylvjfnx8w6
38X1qrErNwXXjTfDkxdOuNsnV9JPx4yn3nq2hQ2nrfw2I4OxEc/+g2TqHesyac1Pbv3XgjOyZ9CX
rnnCzGSgLu2OBoGrsLA9e+qwhOvySu6Ar3vOeIi5VEf7P0i9s+7ZrimJKXdt0KIcUW7vr8ItHBU8
WMuInWtFFiVJC6dqPimggxkbZxcTR+rxYXqHgejUhLVrmx7oEHjE21Eig0iy2y2LezUbpYfEEua3
dUif90gE3d7GpNjGR4mileb4JrjnrjZ8V1c6Y0pGv70rXQPLNF+2xf2OrQsDwIMqobWF+ep3zzLJ
6pUA8yAvB50fEtDJIQUHsgHErQWEssQxryyDHLrnaW+lZfOTDaGkIAV3vdU9813P/uOLl9kqseio
VeNLCFlFf8nZz3ceKVrCg18/FEsUqDVC1pE/sa3i+2iM41W7D1cV2wiESI2V/gOrefiZv84bulhX
pnOmcHAVxfwhmmESP5YuZ2JN3aU7ndbLHrFiTszxs4PEcUZTAFrnqLGiWNlEm6i9EycKDkJO+6KN
t3rs2U+Ui1WimS/y5cwGH3QNzhkbwLwUgwz6sLg9Lazi6z3i+WHUnOGmQpwIqvRPy+wv4qy9dtP6
O32pvnEdMWkwBX6Ri0ouo9zWU6E77BJkVbkqZTcbsnWLhF/wD6G/NDR8wGzKFZCH/4uiwbFFh9Wf
a4OJsnlKpwq2FXYTTmde3Kk6fK2ghdVgzwTqH6Yd5by8WUzkP393bhRP/rbRS6v1zcoK6NRILx2R
blbyy+ifMcyyOQyqzCMjqfJ+pvX4Dnpf+Hpw/4N4FbfX3u5r7g+mVDC7DBZFRDqjUpoo4uIwDwLL
XCAG6btgCuVyqfp1oTs1JtGG74IZlSuAqZBJPv6I/5IDezNEh7qUlVvuR2uP/+cO5XdGQIQetje+
w+vBcaYy9F3jnJnuo1LqEuQ//gj2+7T920c4yIGhZpkgDy0XVKUAsC1YwOJWZHRitbVH5s9qa8Bi
0pnGuoOl92vJS24OjhFDU/XOmcIWnCEMpJyh40/5b9hnYBLUkaREa5cyyrdryWrmORy0luAVcxOV
ATCdGiTNnPZZ2KbnS0M5L9yj/bSp7eCicbMPUOJXKtC7RR3aKqVwI/z2gwdxo6DbVn3c3Mc7SjuM
F843nfec3KxjIwayY/kwWAwDz6lMe1zNX0XnUt+GGJPZ/Ql+jweFib9Al/2cj0YYBZzmPTAzOsDC
Dprm0kfQQwCEdrX4HkLCuLDyIswJRLftkl+KOimiobAGqftriw2oT3F9rZXGu4DQTD/kC8WPeHTw
TuTrA6wJEpNTn/VwoDuiw72rwhXM1bi9xJviCrrQEjRfoqo/EfuXdxqrr4uzPZVti1aanb8rn9Z1
MDzKQ+ItGA2WsDO4ZzPSNEJu1SuJS1u4ub5T658qj+loas0/+fNEDMTtpXob7WhO4dLBWwcLndUv
UgagiJ/j9IdajMlqyJOCa6bFiBEdogUKcbMxaOjXCFgARdOBdXz5HTQPWKF3PG6qpzkdyY+HB+ei
F9eVbbcGyy9UR8RgY5TWAxDqL8eEgZV9iF7W3IH1ouJrvQ0DJrY1ho4zhLmD/q59RAMuRkgDr7dg
wfJ3A/3uOmvYKLIw+x9ZkN0oSOA3yrIYBryIbLkSwXxKwg9W9WHuQ+EnqlIRmD7/d98d+421M7u0
SO179YrPc/trgxw0YcGF+hYK6CsJunWOpDwWz+sOCP+9Wky+m0gUZVsPFMNFBLDUsZV4H1kAeHiH
xwnCx3RPDkAQPMvkid+agCzw25oC6vpeO4UqBfFHiB8ZIWoNV3C3GTdGyCahUC9J5tMMujzhEAt5
pp2N7D6T5Bat5ooPIrYJ+PdZLUo47AM6GsExyOnAp2up9EtNOfqRuIN6BI4Qtb9pS4oXwOR1cDog
tArASJd8gqgeDreCn+zPnBuiUCj0hkWcALOszmuKvPy0jYXRZN7uD3n0vn3Bd2FQX8sc8LvEpiMj
y8pQe0eCaHVhZZHvbU7t1tNHeWARxhRe66zQ7tLWVwQF90iWyBy7kyEYT/DeDKLNYNdc0EX5xLMM
AT7LgMNtgXK1NI0mGsj3yjg6rYSr7VVujW/lIbX7H6WxfXak+6ZeBLDoGDOchGzKvvNMGkpnf7Xm
12M3+uJVCvvtlk4ERXRdwmSOk6+kpvY1j8gf20GD1vlyJdHGxc7u2m1CXKga0JWz3bTexSzEjXqQ
0ktuWh/ht1fCuUoXcb7Uo08dtFQ0IGKqYqVeYCjvTBKZRaeBEBNVjSxMwgB9z3bjT/ilWhKoloBg
iriYAAcbKl+JTcvgax9PVOSuAuPsZqZNnyTUgGt9npvxFRMbgVW2ZXiHicwaolYMvfrQqUVZVrAK
CZfc5Ky3m28EkSIpq9s0T7ePSWHg8+Ko8QvWa2Q5N/Le0On5IYY3PxqR21DWJqL3w0Bg+GoYqXwh
efBpinx50uEYgKDiFsfZM6UfLp8MvVtZfPW+khH1nP2phDt+VQHUqXWV2O4NdNrLhUbvO3r9qiEs
+gY6kDT/a8MqhkIzNGbfKjf9i1WGO/1lxV4Km+7L8LIYQ10gdeJvWdZo8jn3B9oiOKwBHk/irs9J
ZwwwuHpBNq8x11Ivp+rcrB6Fi7W9iiZv40+EB7gK3FpFHKTLGpiOrOsmJ+9Pwp+zo3hpECbZz91j
3nbpRueLFad/VVFnbfwQLiOIptG09pnfVv+YaJGM7Y8xe20JvfjXRjsowMbzNzKRKWGXt48curzZ
L6vFG/fSna/aT7m/Jxn2unLIXQ05gV70ZO2rJzaySykCSUZm7/iBAs/g36wZ5WZIDlDcjuDJW2u2
Y5J3/sCJQp+ekyZIPhMcmUVH2qL9JpFBRfkOIXsz39befFIN0+nk29cTQWwdrZxwr3ltaOnHNKY1
HpvpJRqeYrwfA1yVShvZCN5YOpRa/FLcx6vIANsJdGVK1rJPNgOTm2LD1kU01f4ndfclp5UCsLIV
0m683IX7Kx3mTJaWG5NVUwdGaeja6JpghWLSisyc+g6/jqSkExlkVho3YCDZTRx5fkH7puSud5Mb
L/HO2+7Jc5Yr7j/OuOeJ9L55Kt1fTo/gLGVuXjereqxxIfHFO1WQ8G/5pepuWND1AwhHvfXk5vD3
PCHq/ArUOXiD3W0jKJwCCtGD1CNEZAuMmACoKRn+YQOq3gu8RdsRmBStrnsnpuPUCPkFE+tVz0Na
fAcLTSntSszvOrhlfH/JOEgpJy2mR3XPVuDqD/6XJf4C3XdybhW7CotIAJAxI0p24kYrXhS5TjlD
wIUMgR4lh1m3Smho+e7cGwuQL03cDwhph2HHu/Pefrv4ljCoMpa2fZ8byT2VgGdzUNxIRE4Wb5sb
l8GWhEfjmyuHFVDdeiEA+WAL6Ca/edLvHuIABzK6dCZfvbXvFWz5WXxJq+5VsATnEggO33qqcP44
q0UKZZEfv/8h9r7en4oglI3F+MfzeTsIO2seKHep7Xt5wipQSozqWjY+BveZ93m4yhCwA6SFrmWm
VULMQXlZ3ne3SZ48/wrSRMdSoH78AQ8Law8f8JDv0U910bZGad+PfX2yo55CogTqlrYU7a16Pb5u
Yi15jiRrvF04aCzroVBYhlA7R7aOQPZd7f9sG94HZGZPOc6ynKfhFXuErrY5EGrdULzE9Tljjr+C
gqHfppiyBjPAwnmIgwAsReZBsARKZ8Vz4pb3RU3Wt1o8ni357JLL9xr6DOx+To3/AbvrfdTPPX3T
CnEQaTFCq5G307pHT2ss8Xzu28h+2EV7+qfsPuf9ReAR/ieIGf81D98cMMccemDr0k+ITNjW3szb
8nQvWfXQPNtbN3FonAXZi6eWnMPw4/i4vJfpYUDg8NBqIaKLR2AeQiNu2e4r3y7u0drfrEQPXJGs
4KhzXpRGx89ietRV6fiN/2VC3tz3ABIpdnawj7ZWgUIp3A9MHvwe8VfU6562Vjf79IMbvufkr28K
lGiyDiLXPbhjT6OxpW540z3dWU3qlMxAhJjHGuiNKJSFaxvdBa4l3Ww/o072wS7X5Q9WIC/8v9sf
rMAyCOKtmZvFfTzSsIr9I2OM9U1oXn58aCnfPn6v9cj/De8KiBDrZLsU99b+VhkkqEszyTd2KQQJ
h7o/p6EDnIRFbMDTRbw5+jh2OojWblikLXAayZL+VC1I6iT3GD9/7FcnUuwqvnVaCvij2v7Jv9Vx
E69h7odblQrptxw9omOhwRcIQ61BMOeCmhddkO8nQzWetwou+c7DceVDoJMNsOEt1R0iMuAN8yfk
40/MILXIeIXuabZrT6KevmakTeVSiEbECYuOHB8wF5qwvRaEctHCDQArm+1NvKP/ok96BcAa5gKW
E9jvV7/yoJ0eXmmPu5MesIkGMMmJUpLBfnqQVAA3idqdHLYV88dpL1KPlj0cTyuNga8UJ+uvOCtZ
v3NRX1c0OJQfr7yBnxrX4krwRzhQwkN1O+IFwC0hwTY7y9zWt2oSzwurjXRBu21RoCqrVhFdG2MO
ohcOIhVOVu0PKw5PwOVeHXNBHbOTnpi5BzvlEezg3J6VOcjPk3FL007j8x7cJarb04bP7ZrmJXCX
737Q01z0luG8jozkxB/Tiy6bTsi2nXdE2DY9Z8asUG3gq8tE20T5vn1DtLunTJz2b0O4Zrwyziss
hOCRZs6+rd5unNLA584r1vo8paXg7bv76KQE+xSxIiO51kVCUBCGyn50oYsBLCetMnG3hBfRBWmT
8r6MFAk5XuvOcosvDa1wOZTlsVjt+EAKZXFrgKP5ZiBtDTjypNymavd0KKrcb8hnTOf8UgxOp1iG
HSeXi0UgeFtroczu+KKCVL4odGLMHSPLPvUwX67TNMxPq6kEd4X8t3PaE5B9daUUAjRGwbl4EktP
hz1Y4Cq3lrM7By+It2Fb5NPSzIMLq1yKpA+GRiLsCsaNiz75gTPT78h00/kWSAZc4URurWsY1xal
mlvStvVnF0yatF84hCdbxc8KrYhXlU5X19Qdwepc1YLMbEiE00SzdxaIpw6q8OuuJxhD+JNt+pgz
g5CDNwrvXr3t2ogvRXpRFZ3K6JMZMrBbneNgkLYS92EwH40dzq06da+ZeEZHlist+09L8dUeo9OO
6KuhiWkVTJd4lbzsxBG+c8icM9JZnj6bTv0l2K6tapU9J6qS69lP7pm5M1Rmqf6KQg40QeVKrK+9
C5tcQO28gC+6uXUq/3aohgfNXpx0F930R0CrlOOm81+CIYikuAdSZ8ZjcA6OQ7f1dvvcmeqVKG35
9UW9/2HPwcUcO59nWHQ1TXUaYqFUYT5Bwn86JbNyW4RgCGuwMsqkz7ANbYLLgRaXrp1TsThaf2hu
ayYnmxAFCDvvwqpiMq71hUIa/KV9A08R9cRTBS86J2TRYHtsGBTxLyC8XmYQ9gCgP2F/08vUYPI7
tytkc0NST3Dl71onuYJxrtT97skJ5w+8wUMhH7rCIBQKQ4nmVVSpRqvf89vp4g3z4jd2Pd/x/jmy
+MlCnZ/f2/7aimPJaKduD5wNU57RyHH7czdkf8J/e94Fzh9mzZtnSX6nIuJxB7c2H/5R50KeX7Ra
Jb9VE4JU1OXxqX0vCvb2/D9k/wT7JgpLwynu1bRZrg0ING0T2ReBdcupIw9Vx4odNwK3SKfu52fh
0qDn2EEB6LL6yGaIdKKcnlat31XXM0TffBdJpQJrKQN3/NHX5Mtb38GCua8uBB7qqeFKmP9txLMS
zSaYYPm9KIIhJfg8OgMmwBBrnKFhMiXLC2d7ZxR/5lP2s/H2zUaGd2UuuvlP9KVOeIkVBsFfl/0i
sV3AVtKBFbgQA3UuKX2HUdXaRklnPeVEd2dbei4MideGnToLSc/jFvwEpgiB/8OXoR7i0+4r7Dh6
vnlsXI5CNWReKg2wyB8r4xEk33CU+8qtanvCEajmtSu/x5wuq/2z1N1LZPeXXXBDR1kgQ3ASisY7
1z2Zx+SKo6DvpwcZsJDwnefqS3gBmKtm7B/NeHxMQnyMtr/taj3JrhpPAirhtT3EnBPjQsHyvmlv
gwkCNcbbRp0Aw3tu0Fr2+Lyt1uJw3sIoIk0UWhFyPgeBXb54bZ4ku0IH24qOYd+FX84wc8UeU4MG
LLuUfihlPXGDZxGcGkL4yG2vudOlTLZOD4AI2VWzfJaZdq1VZ8FplgeNiPda6mPvLeVj8OeEhwGt
rNxeeCb//28FOE+ROHmnyAq8A0d6V8xVO9ledc+mYQr1XLwHZeVCPzMSSGNnaa1gCTtMERpWVxCS
RG/QsVWT1rZt6BONkVAh0JzR/xZ+enCncBYaSAxmSvP0UxyIMacHsHzH5ku6L89p0eueqG5MvmxQ
gpgdfzHLf++jUwLoEQwxVR7JFRFGfttncAAdNLhdrP+rYBAHNi8oppYwR/G01G97RU+iF46njcAU
TlphmDKGSX2Wwep0AAZtEzSZLHsmCy1zbjuwkTj+l5S0OKwlq/rOyIklvibL2UVwy2RgXr8FDrIe
ZZKEfq4/3u6+ste0YbhVa/ScGDijuEqi1Np4HnIfGTgR88JiePiPi/qfTc6ntOf1Bcfsf98B+d3x
UTm7gqHXK2p/scV5ed1+ha/HCSb0ilLrozE+QhWql6qHdgtf9HFjyT5ldZec1hRNKNW2RdulbRe6
v2152jG8xu5AxXIA12exzaWZxhfhBhH5noRlYqULCEO7ukxN/wBaJ9UPyXWkNVFBiaPPEscCUUUt
BQKmKG/bJ5UetCHyTkYIyRr4f1RNR3PqBc+aMnJO/onlNHhCvqfHbSJgM1HFgyL95loxLPpd+MmN
7tQ1HG81iH3qDEiPSZwFKvHUVKfwcVFJyocHmR2skJwkxpuXNTHKwYValhslpRNe5tNtefeVvWnP
k7UBEaRZskgnFdtbAFI0I8YUJSqQoJm1UEPq3m5jmMHHl/ThWQ3ugT/jeGuHTkQA3AMMgoxAtS2r
qLrfN2Q7vB+aXdSnqSR4zMIA5wwRhVo0SBaz5dO5r3gSOVHRSyJjhQetJDeo7ZYsBIkcnMCp/Yd3
/sjzehey8qAufB/TxrtwDiGmYjJsd9jGFQqUzTPYQxm3XyQ4cHw8rPeVcBoQ8nfg3TY27LBl6TSV
pCfCktxdVtyQL7jOSlyBfRqvHkje/qDo+65AfHlKnsr9s+BUibUAdF2vhft4tmlniobH9FfwYHUk
s1XpgnrezOG10LDE+l7aL+28fAX4195njStppLoa2YWGTErShCJTiebKcmRYVTTAMcHaFTWdsGfH
M4nJlDeSGYOGs25abiy6KoeqMvFb1xBosvWr8yHYX9sPlP9Efg2Zvn/uY8wC01omw1/xUqgPzO5v
ZUZ/pX9qKkuMp9R7DMgqLhPSj0/ObpMz5ilm2uhuvNyHf+ecK/BDfMSzeIDMumL1D0lxSxL4tLTR
ZMwpDQCNjhSQyn+IIGVFQfSD8VGoBkuc3EviEvsM+YUR0zluqtlLzSoYpNSnT5gn5x+2G8SD7ssU
njuTUiISH5m/Wlv/Yj08iZCtGY0pQg300z8v9VpgcnyByL//7cRmaXjy+xEEoNkYmNjBfqnHzAs7
DoZ74fO6awvcWtUfcV0ODppftyGHb4q98Y5EMkz1Qil6Et7TY6llAbyYU3fRT93aSeD4Gx2QHPHW
2VcOdBUK3D3AzwPcyUi7ZTD8qbtX6uVXDCfndQDSFgXs+N3eA/rr7QIIKYIUWc1vj9DIwBzN/UIB
f8QS+dFVqySfPFUCSlaIDfkRFoJcZ0WSRIPHH+DdBB7c/+B1y3m35KRrkE0A3uJYU0RLkH38Joeo
6a9B/e9bHiqM+JFRenm4QzqCI17aReS40SpcM+DyXweR9cn5CMU4fut/n87/3fng/YysWcJoy/vl
pOVAgRjmbXmpw1bIyfF7rUSGN7vh7WAe9gCe5oH8aGlRiy3mcXWmalt8ArFx8tQ/S5qVEDrysg4d
e2djeyOwgQTsQENseYJCcgmJsH9XORqIDp2vhd0QMMCAhKdAgqz2Xr1dVZFh3ORr/NJR5OwPYHQO
ze5vUjCLfTvDSWDvftouCYzX4ESFhaKDW3Z9Zu/jizTzN4CWJ0v9YyBRoTUmHSmKWahLUrWlcmXY
WAFowpaOj9a/zoyLaBO8FTugYPjtyg8HnJPWYmbkDYM/7o3kpnJINQ84+x/1wzsMLV5XIOVvZOhp
iojK19u7oZHX+kXhdfdZPKBAueq8RctaRyhvVG/6y4EsIMjWMVhezKEGJwseSQpJQKdYPLtrm/ES
sp3MuxsD9ZCKEcEGtmEWmecBuXB5uQRyYqGEJDo9uxJfWfVL4/YjdMESgendmvM88mAOURMFdm9f
LFuMrbvEPi+2gw5CPF551Rey/6cKxecl+6Za3mYcv7L4hQUdn8R/t1/qOx05JjNpHQQ3VuNGjErM
kt9RSEx5KmfYCgI4j8h1yrNXHxY8b+XhdlZzK0jug2fQSnk/BP97hgMbWjn+LsxHgyEgsg9AhFOO
1C2deFm7ChClSQkY6FeI9fyQrGU1GNdj8pGpWbf34XPA+CZVgmyrCUX+7VTMdWkVjtn394Kn2MNr
KqH7XO766x0hGJZAjj4eC34bELLkUVZioBafUa9CgyKm+2H+5/ERWuVpjzzZYen3Norrqepa9JWo
snASOq8azxh7FUWGMhkUJ9gxvhngMTELEQMTJicMbiRBKf4WtdQKdn5tEe0YPq7QFK+lJAvbDHfK
k8hTK3PK4mjWzkWm8hnTtTILoFh6sB/M+XJldUCFTOqrOLnOqulSso/oZJxOWXW7DHfu6VBdgVbs
+quIojaVPwgNxp5uwTRbXKa+HC40aNg/QdrUQnCsRCn8GpBscq44d7daB8ni30DlEmygx+nHza8Q
OaEq0lg4BFTArmS1nKfjY34IQq0WB5GKFcjwkQ4+YL05TkUNReL09x3kH9CB04DACs2glY3MsMVE
pnuKbTzYDUBRiEWKrqXo0/KKU45+VZkLExImpeIS5sHJ2kcVs/PPqkY3xf08eJB7hurJJmIkgfoH
F8bX3dvJZjVrJBu2bbxhLsmNbww1neujc/bFulVh3+GGs2NX81fdBvYFxCZKZEY33YR7m/Is4nhh
KlxTbjBzwA34uGpYk/ErUfkXm0UE9e9cbCrLvyVhQIzZIAjrnvPtVFKWhI8vIy+A+vXjUN555Srs
XzgYzsU6lvAXOeFTgpAr16w+IUy3ej8ABRQN90V5y7FUux/6X+9OIbLNoDP/JVAezFK+xJZXxRAo
t+H4TwU3hto7sb8MuDFEcO1wq6Kudssm2W+viCskA6JXRWXii1IiEMeOLxyk5g7tGf6u78j/9CP1
aDvgrJqN59tJ6I/3AKpWM32yWhoe7t0/VCFp+/k3sfKZg6Xt/hSIDqFLJ86clw+OaYu8A3VGRxer
pM1hRGRfQjiSRvAQGDcpqRcZgBA0j0gWmk+iaikWyH4w0FqNXsDkF/d5PZTLzyatWykc4UpZ/5I7
3Zd0WWv80+EM4XK0xnbIJ/dPfJzaks12WZxNkJCL7/3hH4xF61ONsu92YIwFhDseWjxb/jrzmw2M
KH4gs4De0J/8cygD5yTsy2yjsAbqSoVEh3hfOoOXPckVor8hnS8jjlIx3LmQartH6vp4QtaxoBbX
uIQEfo/TTKHVPHxmQcoQMyxOkiCESHHgEm3Em3JgNmonIaIl48wf8nkvcnSxCg6P3e8DmHm7F7bd
04L+ngieZCJ3/eO8gMgRjwr1AVxWybk8sVm6L1hGfJhrcT24HkZSX6REsfPab/P8oMo4LsMP9Wlz
N58GM/zO6o4qQtKfkpvrnRuzABDG6kLxwjYpalbtu6aFt+6rPVmrW/mAjBuTaJKmUtwZNtk3CW+1
WyTszPahKYd/8D3MxrkHXVH8YrvWmZd2a14xydI/DTjAiiZFipTccgXbrLSav926KrD33RchOirR
lT9UVH/hiGrWEmpIDV56+JFA/C5JZanYT+W87H4V3qXdgH1DvEoRPKwIlZnrlaPbxGou2NvBEFyL
oJvurE+p8FoeRLGANtc2veR2EhNFBWMFoCUVgUeMvMkJP2IIsJeQbL6oANvMULwGGss5u9zGUWlP
p2K/uiT7PaKR9kltw8eC8HGIrZNkbHafrGmm59GWCj40pn5idSin9m4FlJOi+oebB11Nqjc4rXlp
pMHXDHtbFTWlhMlNik3SKBDHkw00xzg70arnR/qN5IVL3z2J7U7PghJ3bZenr3uI7nerSASD4ljU
aQBz4DnyV5KjGY3+gTES7EgUICkVxqmu64vQeZyonTeA34ULo6OXdI86LpYu3ij/beb9qmkuD1Xr
gNUu2JUtyBXYGMokcxOuym/UtgVLvpTBaRuB7Dg9NPHPeEmqL+b3pPuVLP21AqVZo+NLGQqq7txk
s4te9FzCGAtRuBX3C2eBw5Cm7YlAjRxR87z+5Fu31GKdjyo2s3Y3TcRu4XSCbU221spxSmHtBXl0
wRhon5KeJcThWtzMR+12bpcze4ivWWZeHZyF9UaVXNxcuRrWtTK3kyXm3ucBQAUW+Ed8z5Xm8sZ1
4oAIaG1H5ICc6Ts902zYQufzXPveQ8pQhkREdWV0JYWvE00ZWjA/McrECtyO8vao/MffBeRx5/CC
Id0OcDirr3P7layNmogyzYymxtZZ5gcNA9bErMdLFQ6ri452tLK+chm1n5g93pvPMPnuHiltsn9k
zAmcqKFlVw3NR4pBqKG/O4hQ1o3k3YP9w3Y6OIhiJyrL2qUhkd55Dth6Ebm08YdNQFjh9cUdxYy+
7IGsM0/IW2kLr+WGfEQSF+IrLQnF18tt18D1JejHuTDt6tLomvNkGjb6noUq09Zuv6wHz/yoE1ea
1nGRXWmbRZ9F9Jszn488uuNIXSfum7j4YVZf2V37bCbBib+lYUF0y45TTPwrXUTu9VRczVVXlAp4
/5nt3e3kX4jXoxMJL1XtKUG/+ZeUdZgyY9fd9QMkBXLOwtO1yuXjglG+huh9vHsQQaWteRrJf8jR
5em89itCmGTppNunJs/VmG9i72+K3k6qqjgVSb+ALY4mCn/wuhDWt97fynQrPaETrff7vxOyCNgN
LsrC5saIATHKYIQIVlxw7lhmdsNxY5MM0/KUfJE2trY8F8GYSUelaspvPjrqwPGfprGVseGaenI5
m4Ied2F6Qw3OjU06XV7nL7QJN4KrkYN5vedrWWZ2FbGyeWp+6HfBnegUiDB/kmRQihM6L9+VroN4
MsN/slila2wflMAUgKbF8lUpkhqtEg2ZvjL3XI7zGh4//2brU0EOL7qbo+uWMc5Vlx471GlbFLCU
DDa33qaIfKHK2KC7mtDuA6qpsrRmbJ/rmnr/vpE4vJwZWWD3ti7HS9V5TR3+CVr4jKoGH1kati6X
VBNhrBO+qQhN8nxIZMiPUhTL53cD8QJAfzOSd3fPtW5U2SfOgTV5NyhzM1pat1xLtV5cnHptqsYW
TrdJ5R+kFMgMUyJIaE5nAiQXzgqv1SoQOrVWQNFpBWUEgcSyGp57pu5b+DPnfJJn8GiUgFeQFPNm
rqu/uKHUElQ8yzLgvgrS+II3I99CEKb8J+1HdKGuw92XeOqhK34VZZy2D/wpldknUW59V734OsOE
cEU2bbKZ0ymlzxk37tz2QsL0aMejVjJDWgXhZn9zT55SOgtgaVDM1SpphA5QjugkPUp1mwRlt4Oj
Snc+2quTqGQJwvSY4+4n9MJTnXQjGR30n8yGxA6nFkOjIwLxAp2NRknwRyEEOxYrExXFszjWQYGj
4vNfW6XPxHo+rLSUdZFF/f2YTF95ZHGwFVfoPB7Qajfx/eY0fWaN6OzgLyZnezMAiLjNUHxStxGJ
/PNzxG2+zwyCKoVKcoONr0olUZXw/gVSIpcwLpz4TkgluV+H/mbn9X9X7TPwyqbZ5nciZqgUpIQ9
R/kRjpff439RGNEW7ePe+1GX6MoQc3NBPQWRjWxTgF/YuWR8iXJ4jl9HnLwF7i8KD51OnvPGv8q3
n+G4VLuzIsxOewgzEuqZjPy5IYHG0WCbZNh8Fh4rPMZxjErnxJzLLxWaOFsfQ55uZqh27EsybdJe
MJoyZ7s4sITizX5P/lDAJV9ZHxIm4IsLWmCt2oHHo533+FUIaBSgHEC5vGVTUPEWNKFTzGJ7SWPe
N3N1HRNcBU5206G9v0BH1Fp/NbZd/1TnZGiO3/2wPJBAi95BJomtVfgfOvnbu4+J35i535v3A9Q0
9FviGGRILQkoLdve11F/Gm3tr4iAy9sQt4zyVThbklWvlvHCIFXj1uNJe0JBZzhufAAKfNe8DM7g
cev4tpwLZzdfqoZm9NrrPChPzUVRo/RwsiuBgooiV/ULdiDA7fE3tN/hgwdvaL99Q6uFUp10k3kv
H05sUnIatl3cqCnQKuSC4RSrLObUy0BD2GaAP0pA0z1PBZpEiVLzwdTIQ8dMH3/AlYzz1sF6OwUH
AObYTTsEHHnAldVqvDRIxeZZ86XtHrbZjROtWkoceRgHvwGjei2cB/T5Pz7HAR5tTp495P6OBo94
bwKjMWGy8fg7a4+j5TXC0v2Jvki5KmKK4hGRrw/6277HJBgRy8bjsvE8aTn7dsrQwdrPg0sru7Sw
X7gfGg0XbGWikQ0u7gevrfl/N/y/3ewAtOx3xTTH/t68L7PuPMqjlaMhSg03tkhaaE0oLBI0r0Lo
DzsGvIeQtUKR3ceJhiHjvmsg3WXtthtNOjhO8FcqVL+gCXZPsZd9srviQhvJ9c+Zfi1RVcIVH22S
FSR/Pwj/eQRyjG9HvMjRl+xHm0HoEH/c4qOyO8xd/wVCtVwG0lUTjZdUYyK1v18Ogwqaww5jsfqL
+K4pMSCCGzzq6uM6ILzkVfyeDELgbwIoG9h1mVGMCVYGt0R1TB9MqDJa794FHXvftuiuRkHF23ep
57kdwm1IM0+adKgCBp9K8MG47eChXIh323tEZ8ajnfdfJZdFsadLrkLPgm3TFx7u//hUByOcZlay
98LYvA+67klF5IohVNAuL9Xauidp7EmG7SKlrgE0uaxBA6hcxxvbQStk6FSau2vIfh1/sn8NcuAv
/Xe8DuzPgOb9doo8zX2E3qC4Qbdq46AcbCHtuVI1luw/6bJ2Y3TnZfF3MbMIFRRP86BAHukUoZuE
kI+Pd7j2Q3PCi+NP6v3bxMK2Cshm0nj0MNdulvY+J2do3Ut2uUpmPFVkA6bx4fht/qW8iv342330
HL+xulhRPa2zuA+yLfI+Z5+yabobOPhEeNwcEIQP2o7JF0VLUaLCcoFaCllVX6s+L5wyPvnE4492
WJPyelx7IKIOvSIcKzjI5u6TbUEZfGnd72j3tHaKI9GF1Me2ZOm+0ikkgMXDASiA5xy//b/urN/u
fuCqFM6Whq0V5X4dcX7g199lC3De2qL7+3VHH7/fvy/N/93wsOsgmeTWtnNetwt3fyiNINRe9WTq
6jNkVPpjr6fxxXWQht3DN+o2C2ELzjJzI//V4hhnJtJ52qhIIItgtUIYG82P6EiHNf6HMxMeWJ0o
ToPJXlLrfqY9lIWnI8FXIZf4rlolKTpIuNht9QN3GIxH/M2P9dY1A4e2Dza6R0IZ0AIxpLdLt9vZ
5T62Zusegiq6IjQzplAZmrG6ZaVGgfhRcyKK0vF5ep9c5gT77bbeQRKhoh/wNrQ7luWYbZLibimS
a6s/N72/ArqopSR4qO2BhPPdJ1BemvG8N4wvUZviYxanJqz5KQ43BFlnUx4DcpN/ps+eoiA0kJfW
IUYDFyvEAGSZqZ+WjpyIRGbatT/3if0Mm/DRz72Ptpue+91wWqJQUwwIHfxgwfd9UddgUdZKntD+
13qrR/NUeIhIbgK5Gnzhepo2x8f0vbFDrBa6WeCS1fbsw248O8tuSrOfgnvfh6lI5YMShJie43eR
J/X2Bd/Slw5OJdD6PLK7OLgf9i1tB1dck8Zp9tw9Hb/RewbMAVHq4JRxcieMw3Ib3k8jdcU0zeCk
1eiJ0YOHk5rL5bSF+FB8+eDG70kp3Bm75LmuTcUsQhxv94Rt7sgwGkN4b0XtX21tfs6p6Cxwatrs
sQxz6HrAK4KulF0RDuUXHtkIYsHhckW12nRCs9Bam+01HpXdkDjXbPHgkwecHiQQnrvmCzBdCXAQ
bpvhtM3TkyKNRh0Ns22qltwpF8R+PWGEuoNDoCqMgm8FceaOTY0ZkhXURujmurOyyBzAoAxhb77A
G4fNHF4DWZ+IyweKjKeo6iDuoaqk1HSykyWkldLU/VhD3zVTCfZBCA/V5LMQa0EX4uZLuoDlpPc2
rPIvKUmNQXpWTfsf0qrwo+FB9VhuTebJ7x84XAry2obXole3988UdbftqKqCsCCOzprTtPev57IM
EYEZrv3hVu6C9Iz4k8aHpRfnFF2hkcOE92Wr2HwVMbP8GxBdvS49lE+dIb6T8quxjLc4Yfsuv1Ol
ljpwsPVpQyBUSYVALdZCjiVDkGDVq4ym2qDsLkrG65LKKrzn+HbrBjc8QLT9iY+SdONffHkF9OSh
yk+pt+6VX15ux1VTRZc0jJfRpgmsl91VQGa8uvrXRBShrOLAACku1QdBtL1pXDI54+e5BEE5vmzX
7PjBzgxd0yI5BPTuW4dcipailv0ut4x7so/m8Pcy/1E1xalXCvSYsaUZ8t60H7naA8iE6T/mdn89
A6XgmUhOl0EKLftGIgdC7CKYxkJCBa0KUpgmBCbntHHO692W4lUE/Nf2SSGur+rR5JMubvhkPRis
cfUJ95z+MtyFk3KqRUnvk3ou0GLZbZEKTob/x92Z7MaRLej5VS5qH9URcWI0uu4i54FMDklSojYB
iqJinudYGb5rb7y236HhVduA36HqjfydlG43mSqLbsBe2EANoshMRsZwhn/8eqo50ru7zPcIMzGA
+bLPnDeZbMz/usK5idWJmlpX2XK+phjttrprxo+i7w5Oiq+2c9aSdYYpt9EiaDu7NEY8ITCydjgd
25AdKTgrt4Dp9FfyAktO3SFnPsTE1FvJU6D7t8Wkfh0a7YoGtrXd5DcyC1NSfkzBmY09hUOxwBvG
4qOmfczKGAkpqpOfX7g/WaLJ0+XqWMdNOilOC4VXq0fNUESKlpgpeMQjIrdGkuNl6u0MPA/Y7S1r
NoVC2iDQGcpT8c4B/Ah4vD2As+VrrYeOkQway2T9pI6TvvmsLJDSfu6midAXQ0q7dJD8CcjxnV/+
47T19pfLCefVp08Qw7bGqGq3LNzmvf7IxpG47hLoDz04y1Ki8PH/fVsqy0TnLuvXQYP+OFXfOxQ5
rr99gjgU1hWWabNjAFl7eyiOkyeKmjjf1kJj0J08XBJjAW5meYjO4bvoTSK/kjN8f2F03qkndQxv
juFs7uniqUFrZ2m3MoaKoUoquqUoUu4jAJQkpSN1ULICWZKUAGGco+/BkdJAxkmTuV0NrFFjShif
56RGJ030Dx8EgKZnf8tCSYoBtJJooZI+3e+UJ3szQbetCQugp+7eFuWapF3JisrIHuKlZLrPuxvd
8xSDHz7y2RJ0yAlQJRWRNXtGTI5YI1YmIU2S4D3sp/zgE7xDfKqMyahsRinO5ygVV3b+yh3d5Hxi
dllg45TaX3mNfn6PnvpQzm+M14zm2QOiu6le4TrUb+Vwx1WQGwqLjDYHiSd+bR5MVuu5o3210dwz
+XbZtTmQWNOaSwkLoiOR1SBSfy/ps4F0/qn/lEV9eeKftB74VuGcD85KGjt5O3l15FZgbMcLGVYn
yRFPoa+C3y8Vi7lVPA3hCq0ogXL9Ukax5DwxJOE3BBSNk7Wuh2hVgEX2ZroAnWQc5G2/C5IkyQin
Ip8q6Twyp08yX2lA1yp38cwE0igkBVHyEE74Ldw2b8IE3KXdiwTrebOWkzBFW/njkHfSYfMtYpfd
kz8S3OGemjPLEl/AkKKfa6JPXRQuW/S7kmaE3QyH62m8djHGzHp1+GqETkAMvXbRxsX651fQkI/u
+RU8NTqgNcSYcb4NZq8dDWkOp8CqEo5/9ndqUlLRkvmKa/1KWvcg8k9Kcrpj+YgjgEbWTldjvWvS
dRaG1G6WlFt8hW+XCyqeT2aIIdx6rTaTvjFZIoXaDIM8OIMNcux9klmlDGQRjgulmgXVbPzCcyZN
5COhbsa7AD3xcD//rOdB63k4EjcYl6T6wMPKPaRcclHGkVRmeGpplDdY7LIE7ZMvUqQ7QB3V3Uke
IEvmqZ2ejxMpVn0vX2oM430winlZzNtCuWVEkO0zIGCwqSgQaCaRrBZDpKlgwzJf5E3DQyHvISlu
pEF6LjPHJXPqufGnCKSfd5VCpUY/+dynsZIyIsYqlvVyKPteqCkvAKxcfgUTKOMJTkZAqZCUzzxM
qyQJWdnIMrvEICWpodlGKZ9gs2VUgMwykne9etGN9YPlFV/4HVIPJu1/Zpitpdlack5SHh6rYi1L
Fqces8xUSd/cd6Wpg9aGXBekV6TX+tAOjMWsoo6TonOpEfvIRSu4iQvrLuFmWUwqjfuyidkxJAdp
+u47sJbxZxO2Q4sfAcaOZWmnauZXc2YdN4qtTtzN/uTMYl+78kYig4snC6nWabl1Ug1g95fSF7n5
oG9jJe3dfC5pBeX8o50IRvcgQxa5eqeoMP1i9Isn8vhWqYaOhtWTS53rSVGBGT0er7jGcjKQ2Dbv
0LDvKE1qwaPiQxZMx6KJF4EzPP/8yT3Zss6eXEs3qKoC58Zbcv5Z1SDPvS4t3dsigHY1GDhQ6PT3
HEAdp59gd0MtX8mhTC5dzRAl20fMVVIgi/ZszJ5AqaWZHt0N8i/uDVs7WWBO2zFccSFnzm9lwxFz
igRyleY+r2izvagl2TQ9ZeWJ0wCRYVFoBONJMQcXbNKoipqUF8pZcWg8GPKXzoDohiwFHJDxNjzo
kgFDhxP6Ok52MAnW0lK3xC/j1mDjXOJjYPsgowG5gIFmrlkeQFG/V3v5J6SRxXkEmsWnIzcIZ3OY
1RlxJibOYxiP+CTSSzO4E1W0tcJ8yXFKwo5uap4R5rfJIlADB49Uv79LHeh/wh28PZQzkCQa2zCH
nXVvZUq8nCt4SGUIC7svrMWlVqE4Ybg6ZcRznSVqSTt15H1WJ4s9H06DKclwhqJwFn4o70WS3mVw
nTYmOweFs7DkECPDyVpi+CVYAM0gJ0l5/1vawvYMuc3uClX+jZTIuOi4DUP+DxUK8bXsRTEvBJcN
LszYHu7S3rwthbJlFmQpddKenLSTElY8uc8Yi7g/WJLx/KWA9UV/3TU4NlE0UK1ahlIQqssKEP5G
TjgAejIgJtCtFbYlOSN3EChyWnJMAumDg0YmBK3octeS4E9lRGX9OQRMI/7KtYgfB2GH+Ze4kiRX
Ag3tIUJFL7vPrIrtHPkn8fBRzm+8IOQn5IA8aN7Sz81gJovSA4zbnHJTq56kVZwRXcMjxt9IzpO3
lwO/37Z3xDsmUvohu4dyxZE5ngmSrBzhptSSCKO4CRRtAzt3cnV6bHOdbrgjZV6NAErQFO4G1Kly
wdwL71TJrKLPZT1J25nUMXJKXLm4oeyHOFMYdjl9stWh6ppBn92AlI12T2iNOMaWR0zW60B8L73J
2IpBn4cIQLr0wdPsC8OY9r3iANgWlzLQXgY/MQ10BAWqXAidvXitygRx/7YT1V7yo7HRyy4uIjOu
v//RAbSTAg3u/d6ZJHOp+2lHoZkjHbecGjdRxEIV4WVi2Thyn+wCazOJ5WOHIIYrxq1Q++kHvKDD
TApKedalVkKOIN+kFH9XKkbeTauUd9XAKMC6ieYN9mBVWIp501HQ4+XlvrTEi+e692auJaw4rQ+Z
Oe5jNyacOH/Me+uDlkePUmNSmZ9EoWOG+FDr/TtTjviRYXV0y7VYOcnB4wc/Ydg3TZUXWnTsVFfi
I3aqXbhYkqtGfJWaq2DKPnES7YgBmQWAvO+y3ljLJ6Wxij3PTZaWgyT/wohJUzTLIidakdYLyfUh
CZXbdE5TU5m3XK+y5hYYPTeajzl6N95FJgm7OC+cwdtICYjiqO95d40/+ZDwWirYLcUA0ir8dgPo
jXqk6npaHqUdJtSRJYYj2qmY1TE6szXCPcVOTa4UdXOMD1KaJeEOY+oOamDhHy+k6LDQeNrkQN8H
5UdpFFEDGo4J/l9USRsTTQAoIh/ZXNF3ttb58yIETZF6mqggZ2VkZQa+pTlewA4NUI1BQx+NC5nl
KFXDnHzZc0EtyFbEaHaxGUczizCplga9WVHwmMmokNM0/A/Pw7/zX/LrbxNu/dd/5OvnHK6Ys9mc
ffnXuzzln3+Ur/mXn3n7ir+uX/LDU/pSn//Qm9fwvt9/7+KpeXrzxTJrwma8aV+q8falbpPm9P4c
ofzJ/91v/uXl9C5k2bz89ssz+55GvhvytuyX79/afvntF7aUr1Yi8v2/f1N+gN9++f0///5Pv//X
P/797//8+3/n3//2w0tfnurmt18s8aupCuAbFb2nSoYKG4/+RX7HtH5FBsoDo+E4t3WQ5F/+kuVV
E/z2i6KpvwphS4gZqEEYWBd++Uudt6fv6eqvpk7ss6uDROAUhhf6+0l4c5n+9bL9JWvT6zzMmvq3
X07N0q+WTzoxE1RXarrpWvh98ee/vaXzvhTmkNhszvryIWz6a2Hbt4YI6OqqKaecQjIYSq1ETuNG
s444UJGVNxa7tnVeMQDpSvTVtaBohTEr9M+2g0TdJVNZYxxtvKkm6NCYq6RXzfTCufK9J20sN+h/
Ly1is8dKLAKbUBsnvS2AmGfFoKvzNg6eMGXHcysoF3EZAKWD9OKhTGDaOgeBvAH+G8TLobY2NZ2p
S1HiE2/1aelJTWPOk/Xqyn4/aa9P0okaOT9JlmpwIV3IYqGesVGJkptDFMAODqux0iy22knI4p6k
1ZJOLa+fB1Z0l6vtoqWUKJh8BE/WQZswQUy9tq3aaC/G8HI09fwAY3+pZtW2BujtTyPJYC2sjNyk
iWVzHw9Hj+ceNsHbhSGJvZ6dXfD8r1sU8M4UP6dJeJcH9ernn/AcYyRFySJwSi770Itxc52hbJ4Z
DqUwkmLhe86H0K0PrBHnamgtmMDQ6FJ2VbUroPTPgvpoVtrH/r2F/LlsTR6CaUPFS0epZaon1uXV
pgWg1xkC3wZ9CgZKSpNN7dF+XlhPL3peg/wRD6t31IFUS92p3+F0zqOZTr/clSCS/PgIRc8+fwbU
xeLLKSi2x1U8aTM1vFSnT3piwcjVc2u8Tz0DHLlcuBgwfL+aTwq2ebUiuAzZf3CXNjUBvUgdbH1l
0kVkF8XK7G/tciRBLGZTkh9Ve5pRDiZbMPPgvcTFM2Lx2wdwGCp4mAmIMSXA8ers+aMVUSTjl6x/
nysNOQOKp4NvhOw1Ohim2C83pj7O7Gpaj3hw2vrZAcbudCIXYYBqMcx0+BvPGyQTOZtyf+c/56bz
oPZoz/tdW9PtbfNgRzIAYfTW6aQfw8F8KN33FITnxJ7O/sOCqDS5GDxsunM2JGWeWYRj0jYLI7Mu
dVu5zxpMYqGJ1FJ7GoW+UVr1ifzvr7VlvLOM+fE5IB4TopxuenRTJOyf3Qf6VOcaU25Lh3psYp8T
j0GsznNRRGyck5ULrZOsLuygXzeZW86GUum+zaRvJtLXg823AJDXow0fmjGfxmcCE2ycdGf6sSlQ
BoMRjdEk1Iiz6bKvDNJL5opnF8LK1h/rVDwqbdfPut66dssxQiqOVbNVKDpzR0GJmd7M0q7LGXRT
kI4SSb5yoZTDqjUrQeWjmcyRppK7CQmlWc+T8MJF3USffc3rZnE1hnQB8q5NndK4uzGbQGU1HpK8
XXFH9wF5/0kMHQ9XOHyiJIrswEsQUN5ZtZ4NF3J+dOo5/Smg4El76xfzeqQUzNKGiWT51UCRILIf
c2l2xmNjw1sMl2MqPvh9fKd1IQEm0T7N9cdmNDa1EBu1Nj4zcgbToemcS6XQHhHyS93oVe42t8iE
nknT+8DK9zlywzvfjHajd3Rq8WHwulvf91uaC8qNSPxoMXhPZWcjXpjquaFyw2dOdt0oa9Ip5m7a
P5S8cVENzcyIxaNnk7SvtxAP4snuY3AkmvTyVDYTrOhzW9cla/8EX+GizawFjrq5O5rPfuFuM2PM
Z32uyIbhTVgld73GlYRJvEXzthU2i9uen0hN51gWX4LEXmQl2KIZU+IV7gPVvQ/Umg0Z2deVedmh
ehiIypT/1pH+OCTmxvfFY+INQKeLLEP+lvriA6mkyTz1OXF+CTFzG1V834rDahbLs1nPB6F87Glh
nXXsD3OVkBZTDb86U+jMdGNc9iI+VI59H7XmhzpWZeMN6tqK41R5TdKlXwg/tLyGzm2ejbRsmLR9
kL5QbHKWq7Ha5jPfLOJNqGmPZJ63hbErymHckre89q2OTmPimYzU/9qZTCiDiGZeqj5S5vxoxrC8
kyEhJWEcMmUepYw1yF9oSAnE05irL3UezqIefHTSu1sb1NKq6YMLA37p6TOaNDVXQtk7hb42rXCf
BlkwaxVnazjxXTGY+ARZ51oHbvgPnhVt60JdWbG2s1q1YTvMGWla85kgz3mcpsGs1IN9MuLxUDye
db3nD3XwlZH9K4jf42SxR/RNAF/4RkjpHA8ADtOvjslwH/baIs3JfjOqY6jzXt1EgDZM7xVVrvt4
bKijiT74PnU0tHSUqrMd/ajDzZYHM2JylorAg2P6Bf6SIb/woWWcyKWUFjCp1jZGyoPYa0ZBpGkx
axr1iZBXjHdkxytXieotRF1svZJf2yrs6BULOETg+XDUZ/RO5izoB4QEIiYlIyAktdCfnJajr4tk
11fSU++QPxuItZ/Y5WLoCm+tq+mi94cchdzOHZ1qFubBvlER/3i+e9/7XTinapin+AYp/fNgNBd5
iIRP79V13+pPltNc5oGy4UjahTb2GJjseBYa7k4E8bS0UzodRZva89SYR8GwsLTmU6AOLVit8eRV
ZJo0kXroxCMBhZS9DS/uQFFQyik1DBp/KrwV4rFD8EqJ45DM61g/5N7aSuxn5giaH2sb34uzyAzC
ikxCkwj4a550DYwlM8nwr42nvI3XU6fehJ7xWCY8aPiestrYBwP3/aSE+6x6bgbrtpw4WUNADrDO
esh4LgJ0rYbZbpLQhlbuqRD22uaW4zzCMtCivQgvo3A4WOy7fNVCPqfCovgAGjqqqSgKGLMJDCl7
j1WrY2y9gNFXrW6LSsiUrwurZd5TjOWIrdCqlMuypYh18L5qvoJWLfQXnp7UxJlFn1DALvwy5VEo
lG2rG5fCCcxZkgTVvA+BWDxzmWkcp6PM04EoMeozSUuzMtioxtwN7DJYvRvPbpVPdJ6WJa1g6efE
4eN7XkS4awgpUxRMCXLqSVPj0e+Et6iT8kuT3prNY69rW97xyrHbHs9rH3HazA/Iny5z7c5K2wvd
zq7K2LkfQk4SlSUfTGvYj1qw7gaXjGgeVZESwVtXBvb9flwanSYWfjJhNM29j6gNMDXm7n1Wc0jC
bI9GFK0yESjzHlMszis4YErsZ1oUd8T8dBcDNCnpatFDaLtHo0iuc69fANuA7WbYpfDH0Atlt8d3
ltFnZDVLF8gjiwAxwjssQs8k9fJqFeaWfevCUDWLPkjuKrcN53ZgMPnq+Cr1td7RhOCTeazypLvD
VWRMB/heaVu4SxhOA1s8/fyAzpWn8oCIeEJ9yh7TsW3tbD0zxm1YIHVpFq2nP6btOAtisbFdlnYH
UZshvaQaZTaMjlNtPDqFk8x0d5Y6ds2Fz8Tcm7ie8ZhdqVompw0KbxPMu2nJwPjzI8Whwrl5s+xh
B8oGxCG/Bp2+5Z6tYC3TodW9NdxFb/TLikS9BLeSLqJdY3DcIaC3ZhHQ04cbAjePrTJe2jENn6l+
ldbFB63NuAMdVmjRwahQDjehWFILghonuopybOqiY9xtHkynQ8+jXgZ5tdP7CRTUWfRdgKJFJWov
nVcNnnG6ODuylcbef/Kt4V4Xd0ZQU33eBhd23u7UvuGL2nycImY1d6104sUcGIyCxzbrTelwXwVi
OLSCHnGatztn1yifod043ze+4lxVJGozZ+y9Kp0F7LW9gm0zXUa55e8rffjaqc7K1zODRhbrUSno
MdfTdNk4BoutYG4M/rEL2uekkxGXaBadcNs1CL7lom1E8tgtqAPZKlEI6dAFILfavi+5x6py48Ii
FOxotNi6MsqcMFmqfpJxpQx4Udtn10tudEsBZA8uiv5eNcSVVSTMJ84sbe6aJly5RfYljLObtsxu
jdicUxt72UoVio/WarpnTN54ylNddXPPHrCokdKRavAa1jbdspRVM30VeNGFZSqXqhi/upnXzSch
SLCcWx6TsBN3M68y7/yKyT/qnJCJfjhEvXYjSgrTKq4/kEm4oPf9UjDTliO7qybeZRVShxQ3hWtu
nfiL7hfFjEZBFEJjOdPj9rMjih3t5+sub64zo5WmoRldYpdDGV24Q3Ooe/MxnqYbPWW5wCillYBt
/ejaQMndlgTv8P8OZnZJzVBe51+bc9DsDc72/xKyZsNX/sPfQasfkbX/8vs///G3P/7jG0RNvuQb
oqZQnvGrbQub/F+EH1LS+ndI7fQtSQMS9GEj0AGOfoWpOb9SHgtBYDuuCkD9r4ia5v6qmaYFUkTC
saqjDv+3IGocwZuBjFI2ngpbtQhFJ6BaI4Pu7STQ+5YX2Z1S3HdV+gJSNvcT/bZu3QGFR89i3Kyv
A/9WDbMLf0ov7LApZ00yErCO3qNrNXvuR/ouHZJmPhLjHtojnt4Sl3ggHvzImgVj+CEPoufYUeFp
DG1u+34OwNAUS13x5oltPqbBuA1sC/9rvfN1a1GB+dZeSobFtA9FvqX6goYZ/PN9foSebpvmqg/J
YFBZEg/GTk2GqyLw1k0UbayiuzSjuyoMFhb7g7YnHdgjQI93bdN2FdfWdszGvREc24mBrIr8F6F5
ZCQW+YOfxbMqHz67FcCKEkdL30wuSn+nUMYt+R+Un3aSfRy1ctY7BsxaTmyFu5yahBrrPH50KnHV
e9kuzK/gfx+awqixWkKvZddeDzbmJ2zeXIquhW+vGJs2nYOOkAzXlDbz9LGI07Xv2M3cM9RHXW06
zKLZJUasS6hOsBuvng2wRQvVbGaiy4JFpGX6PGZQdBn8V7FObKzLxhrmOIrnAmVRNIpVUAKKKcEX
vPb13C1g+duoTmdGG+88zwkXFigab9I9a6m5dDN/h9JioWeDPSvji5BVthZrNwlKPjskkl1J56nT
3taC6Y2NaqNddDFOiClAE5xeJLqJtGo4BICutJ0NbIDVuT2g7xJW8CUs/b2TG+vTw/Z/Gsn//3BU
Yhz5yaj0n8D7/8cff/v9n/74D3/87e3YxAu/jU0YX3+FzmaEMhlQGAFYbn1D+0H/f0WPAZzFuIWd
QlqN/gXtF79CAGiGq9sW0I+Q8rJXaD8OPg17kkbdo8HC8t8yNolzYYhBCji4FuZcBkeO6WxoctO4
V6vKro5ll2OYk/3mah6meLEpU4i61t9w0OMhSfWDZlXpnF1OMjf8KSdWBboJVJbG5jS+zrxIzHPN
vdOtZJVEqkVrSUo+dhGikSasYNmKpNtoUdrPajWMdwUAidv246GPpmBppeUzVJc3LydRbHxPPLy6
Mn+G1//4MXWKbmR4HmoGCSe/HYGH0HLr3tXqI9hCMcvpsF7kXyu5za2SCsFq1JmsxFRzr7vdqvej
fAu+zxFqmbpsusFbcTkuqz6CdPXWXmcq5Ibk5RqlDEnv0bDOItueuUoJRuPatwMZxTPV74N9kY0f
UG4tfVhrSjbpYxXIl31N3P/8A/6Qi8clxOCNtEfOf9CtZ9dxKGuWqMPQHFWtGKlpafqFj1Q/dnxl
XxkiWupV2i+EYviXen/04ZEWjlfYSzdCy29SjuKYBE5bTXPfmGITqQBAWk/bXeUN7yGq8ly/WtYD
SXOomOsky2RDD59xJ10loryti/aYcurnpa5qtEyp1nzw+2SjKBh+9QRFopkeer3qobXzdKVPbOSN
SeyrGFSBDuDPxEdoUBE375zHsz0HByfkfgNLMAn5ULdn+7V4aBPdN/Pp6PlsD0QMPqWMBuO0eWNq
gbe1mwi/OtFbeHgN5gYNgUlIALVjjSzuP4+GF15rGY2foSf2mTes3jm+H0+eIK1WZTVBTqlKCuLb
G1kdlXGwKl87Gn6NDcJ1PnS2xwZNGM0+LEySK4D1SH+1SKpAooGwsUAiakTzuiNdIIlIKIAS10IR
XZQKdNTPD+98d3k6fUjShSQkBQuvsy1bq1pdlk6JfrTjUt+2RiJWdmYj82pdQBIKW3t4j22SZ+tK
NNmdYbfbcFaPhk9BYCRmbVn41O44QUY86JgsjWfHt7Ubtw7Yn3hi/Daz/S+RdflQvL0TGVpZ+5FQ
AOhuGmd3oh1EBHnqnTg2kaPuoyIIl3GS7o3Wim4n89NUWwhR1DghmDgxlz8/Vbb4k18OKADbCw9M
ea8csl4hA1kkdAVQSD+6g6hWhtprZBul68rzsF1GEbbcIalmYkrMjwHb1FnlJsasQrqxiGh+uXSR
2m3R60qvzFZtwj2Jc9O6NdWapUA9LhJc/Uu2udL0+5BU6M+c1CIeTSHVpwOctSPTmnf2cJkGVMs4
zXNY9x99rW4QLZbJrsvKB8cOnntfsS9BK8nyHcxmnoO33uexeE6SZhlGzXiIzXzcuoXyiXTG9K5j
caviubnhLkV4VwjcVulzXNvPAZVP101jbMYuOSbd6O20FP1L1Kr6oiTFa2M1pLtWMW3uYbTycy1Y
eGZbr8Ce4jmudkQR/mQvFFuJFrlAU9ER8zVVgXfjCW26Tur4Mg1JZPv5VfpxXCUwg+0D9LrDBxCn
q/jqKnXYUIlFb+2jnxDuGGUTUYENXEZPAAhc7oMKa+t0Bbhuou36wAezSwjYi9JoHsEkZO2QbmGs
Kjacd03SBUcVpYVvifS9A/1hhmM9QJUbLBljq4tI4O3tpNlKL3j47aPahuhfok1sq/GSyvfoI5G8
6qLLjDkLgGmWZ+DmrRiGd579c5aO80N6F4oBjkEwHZ5i7l+dKkvtVDVwVO8IeIKURWTZ0oFGnWlu
K8UqxtJuWmvZdcCHucECOexqb/HO5fph+JbH4AAVUS9AWO8pqePVMWQMnbrS5gozHEhPHLmkgHnZ
JmiogvEQuczGJN2VUTuRp0SWCIJlaJk01Rc+4WTzcSSEQ3NqY2kV5czszHJJdcT258d4Cl1+M+pw
jEiGCGIB3sJgfTZGekyy+Vh75rGM4oU7Ei3ZZQpRoD06tKYZtpUObhT5yayKPeOqq3xi7CyArURT
Lni/blWm7FZC0yIFmNA9oqe17AbMvMPbbyg7T1nnwlKu4tIwVh2Q/rybInKTGvspUhvrgA6Y0WEM
BliSoieNOso+pVVxNPD8oUPWd478T/ysqKUG6ooO0nfon+4C7UYJlXnhfiw8I7qqsY5kIx1hU6mD
z8SmWJPcd+U36MH9BAwRDaC2r9xIx6Q4TVdl95AE4r177gxelfccjZYsocnysLn7zu561TUUZM2e
ewyt9qnMomY59lW9MvKgWkR+vipMs5p5IdhTFLXc9kEX8JQG8Vz3FXVfIV1gz+Qc3FJ5Z2qxf5hb
kOMgD9EFoc0WxK2cyF/diYqd02enWPFdO7KmNqq0uK0KZZn3RbDoaSFee8CMMPTlkvzQCeWXGu/N
wI1J3rBfmsRCoq5E3R4Ph6yl6XMi6AJ6t8fwQfWz6ZpQnX1Y64+RHrPl9QThHcHQzDW/hheKQpLf
EMrYi0GxsBamuKCQbBSzzpsgTcbuQP9Gd0gIOCCnQps2vlke2ar6m4St62aQcH1edu7CVKpVNZnm
PlWIdtajL3oA+1cmanBpKF23KE0lWY2WJa6dgqo8dOc3zFBb4vaxf6hOdGvFV6WaJjS5mNZFCI1Q
WJ5Y1bmjz9sgUbdOARbXF11+CNtjrAXVQdWrq8kojZ1feEeKKLU1hSDdvrfzowKf2cOqhOUyaM3p
UDCmVpniHLImMWhzTS+1qajeGVLED7Z7QwbEsj9De4DATz83vAs1itySgNsjVu3nOAuMRaDVxPaa
5iFEZrmMyMGc1TrJYYlpprNRUR4w7WT0X0XZkmC1izEzKq4RmsA0rr2DW5eIoKJqroy6PUct7+9F
06JozakqdPWQXRichxJpGm2PLctzeQHy3mFx4gtzrhqOR1Js1y+mse524OHr3svro5dkq9qv2kXt
h9Yua4W9NipWU4bajjtfidaRkWQXzLczxVVc1JG0UkEnfjamdOd7FQY+zb6xwjHeKkYRbdtmNxJX
matklSJl3AaiOdheVZAhhSuy1ZbsdYJh1DEhJduyt4A+7MQk9zZJLgfKrwtn3LJhHHZWJT53QTre
9Xm0s+IveaLbF8xkwcFG8plk1iYoUdJU/pRtIL0rahKjdOX0uQVTZZNZ5bQECwTKAyl4xVUYsRyw
3NwnMtmiJLK3403u6hcaCr+bKio6FPji8+mrEJfqumpI5GsKMKG8g05yA9c9hPn40XRy5TIBczdm
vg/dPQVQ44U7JOtwGPqDG5Rb30qqJdqPcD36sMuVWpebqRmPaYYqVYfPDMo6nE82oJCmXAUOxci2
6DdKBfdU0iYpytLYZD5fqZmzKFtZN2Q1yDDpGmtVQGRVW6v1ZyJb2r06DCyXvLYA1KGSSGA46gvU
El3GYj0aYDV8yng9Z9panaqvvDC+jsw4mBUkly4M0KmVWSUElUz9Xq7FkpG22r4IN4MNGz6ENeTS
cKXWGndspVJobh7By2D2jDBfl8SpbCZr6uZumbpX7HYWJWQjAvIo3AVKvcgr31u7TrcJ9f4L3HJ+
73heOMdl8WDaHuLzspu2E7Xj4PXlly5yUtz3cbMOQgHiiG0aHwj/0egThiVtDqCL4WWQlso+RR1X
MHF10UjUP/RG/jKNzSFY6X7dLQvq3uc68NtBK6+CSm+Xaut7GyjyUR+6vSr/E3NhMM7fQgr6V46L
sSr42iKEvUiCZtiHgbrNKI6n1DBOLnx3QhVoaw9KGGr3KU1iqzjR59Q0WOuM6vSdG8IrdX58ZYqe
+41ED8YT0ibQO1768XOB63VPiSLOgBCtl5IOuJgiI96FhvM54ia58W2rArn8HA+aFco/sNq7r2kb
29ZtqM5KzVE2bZI+pn6lbbXasbd+HVzVbqzvrX7KTbzwSrE24raee31v3wD3qbNqFMOmrAW5yUlt
kmPuKtc2wl8QxircWYj3F55WkBMAw0YOXaSuRVLUV0VFRoBfCY3l5jQX3hRcNdYgtrliHgl5Dw+N
QfaX4SfDuuyjeFZUlAhUKAd2yjBWd3XAg6MFdsp5XtaW3V7EY2nBEH8KnMje6VFpk1/YWjPVS19Y
4hm7fjCNG+ILOfYoFvvSxNiUiZDRza6nZWGFLi7p7CI0RHnZ+Xm39T06W/Nc1mG4RUFVlwhvVCcu
Z7EyTsuBXJw1ARXo+Q3z1sXgDS082BSi14+Z34h1WUFFVsoLyD/kaRcU+7F38K+FA812pd28J6j7
cUYHiRNQAmzAQZPOt95UbVUcu6Uc4ZSqMuo2XtZcpHQU00xMPuEojJ0HQz6zB+V5cgJ9Qf0uKZM8
98DSxqao1r5RJkvSFGQkRZ38T/bOJElupMvvJ0IZHDO2EYh5yDmT5AbGqTCPjnklk9Y6gkxX0Foy
3aH7Rvohi9UfGcnOUEvbb1G0qqJlAohwuL/3/pNXxeXH3g7vhVQ+d26yMlrtJfYVgVBKkBOAQA06
A0F0yUxqUJG8i96ATREHu1i06TorOxIFoM8X1RBSakN974UUy8GpjNWhE1pzxUbubXfPSQg9WYUX
OudhXQZVxWqtaUzLg0dzDFdZYnBXHfIQBaIXuWTLMud9leB3Xqnj3ZjAZsZBs8m8Gf9A5eSABkT1
n9NylKZz32vyQ8c3ugzU+mZoJmf5fp39xneQc3seRBi6YK4JnXnuFX6qwIYQhmsM4+MxrztxJm/c
JveE0aMFqXiJH8LwwQnGbdRX5qEvXIpWvz1UsrRW5kjcmIzGNW+Dfyh9qZzydPhUZ7mzDc2h2ZYE
xizSLyPK+q2RNzsnRH+aFjaUwLrN9nkPeTKbL+oEqX43BXW5ChXcHq2gRPobQ8nLuxXl4aznMtT7
WFfgDw0HJe+I13Jz5wqX9Y0iDuYig0+mzAZsXoaEF3MOSxC1ZYU9PGGMbvqu+EIG/HBLc25FwXAM
4CYf/eKlHJLmSVYT1vAIjVlQfrOtw+g5yfzsQZbfJOku27JjRU56UN3auOZz+JmHynZvCjNFuhQQ
rO2P0O0Cy07XcnK8WnU0tErTn4wcCijjTrY2/KbyTKssdl2VIYqF7wdlFIJJHvmrOtS1PSLaxesp
olfNc0VU6wZTgzOzzwnFEuyejKgzK35BRVXsrbTYU6IUaJIbDRuzhKqkJFgvFMq4djFAeyxK/89S
yo6EyyG6S9zNZI3Wd5+Nd9F7tRF4pWzt5RCKm1yo7SYsUtdT3eR72GrMFiy9Y77dXBn+iFeC+K9N
4DzE1+ZoOUb87iUvJG0LZCNRWz7WsWYs3bj1THL5wOsG9VQ32o6afVpEVTGsxsJCCdiZcO0EPrp5
NKdseJJz6L6KR/osRy3xOm7kIrNr62Cm1UczNFAVVTa9ZIcNeRTrT26gH4YsN2/7pJHbyOZ1zXgR
TkYV3fjprYxCfRdHTXnoHffe79v4LnC1F0NE38klKz+adffXpX3Xijbq2H6pXZKSGZHrzUjwE5RT
+K9UuHELTY9jii4VShk+J77psX8h8LVKr3eS8VB1jb+sndTZlqVa7KKsOrw2AGzeycHus52pdrhC
5yMRQtWwJzg1gtRWiMNrezHWVbhP5s5oNDqv15oYG7KwwVh2ujdLIVclpMilhs3NyjCV/oSHjMid
4bbXvhjdbZAm44fRRJIgnaZZh6oekBdTPHZRIDe0bONhqM1Vl4ngULXNiWo4O6R59eIU3Hg0qeXK
bWAaxJEuHmttXGUwQ7QpP0xwRa4NdNy3E50ZzQb/cTlz3o56Q7MWbaPWxaMqHuPO1W9xgSp2tjrA
LCPG2KKGeM4moz4pPoQNoW7ScrZ2HZhcWDlBI1lVPxpNBCFGfIrbTgd6wMQe+uY5ySP9EMiCbAir
fhr8YWGyxl/Ils5PSUE6M7xqott7I1h1fGQrfcT3IU2VfJt2eDUzHCH6KM4Urx+nU5cH9b3TGw9Z
C9SDROVQp3bnWb5h0w0Ma8MYy5sgybdo1Zp9EHb407vtATgme1RDfSUCcVYiR3+oKqww2XnLZvDP
fRmYW1vAgxuMGwWc/0MYovSTEI6ywKfDykeecPoYmsl46yv9zgx6scps0T5GCthsNx2KsTdvNRb+
U4GgWqEMd2v1Y4dmv6jcz3mnm88Oqt8NIHvfJCptxFDuCXnWDl3CihJB9yV2gM9goFLmxzUqi3L8
krvN1mmTbZ9ow8GclxjyL+mNVYeHtAyTXSrBTeyUwI8gGJPHItHwKuzYbQIThKzVH8reCT+Y+XSP
ci2/tewYqnWwLbpYeTQigcQmR+pvpZjt41qD2cCYzHLMgGiIFuM5vO/zTTY8dOWYHjVwRa9SiptB
5O1hSjx/MGB3WkPRHgMrGU69P8LicaLes5peOSWCKlKifYczi39BZ+P976BGWJZT8xJ1tX83WPaw
SnMxbjPGdbtOYJMRiqS/N3LezFhZJb7VfzO0O4dh/ji2/Vc3/F7ZanbXDCNkgTbICNIZe4JKtXxf
unNXMcN8bRS3y7L+PIFf7TgpzZNsKK1bk1aXgYx5yHMzWNWlhv+aC6iW5IULn1NJ2VLi/q6w+hrp
i4PNDcQiMR7zQWMfQOJwU3TRs3Ty9KbNYljYIn+Eb1vcwnP/iJ1GeVJnWI8pc0hxG5s3qCSnXRwy
zxoprbO4+Kz3yTlU1Bs2O39fB6q4YjX7Osn/da8HDBEOU2Sh42F3OUAI+A7GIR7qx6kMR4SNQfQQ
j7C9dSySNoZRfWotTcE/qh0OcO972xIvMhf4gjMu/0i70B7cPlLPg4rnVzkbiU2a/kJEe74xwmJl
dZ2261LN9fRqylZJBbWzmycqTeuYa4Z9PZ4R6oqODG4hqvO7aGngtjXGRn5MYWgcafFLyMhD8wRi
Wx/8tFT33eCEnuh89KNBP8yo6NOURfGNqZohMdFuQO+Mjjprs6UxJtayHZLukDEEXEZZEG+mCFCv
ModxMzUDgfOyE7h0Hw2qUxllpldFvFaBZmMpnvoPbTMcBxvdNGU3EEObfKVjSnYqE/djrtYYcSFF
oLBQ9L0Z4dlkgVfv+t4aj+1U3dfsDncAmyunrcU5GWrtrpLwa+1Wn1bdfOIo6vjwfm35Oke+/Eop
pCzttREgyvbX2jKU/pjBKZKPSMQ2Ku/iwUdySgJh9JD3bvgELPjZ7HEf98vYqxPFIXvEFY+2xr9Y
xbQu67lTkTT2Xa0d7LbGrE07OXEIN5xJAoMQvo737/mNnh9UAH0hGxb4pgon6eKeg8AIbbO0m0en
KueSt/heBGX0mO27qP5ejCZrR5XmZpzDAWur6HfQs3HjF8OnUSvEvoj77Mzk/fD+bblvR7gmp9us
huS2kHldFKdlUKSiZ+T4KBmH001vUqn2xDHGGG4oYbzL5LiBZlMfJbmsuajNg1t1B2r0Q+5M3UZT
6hu1N+pjhjYisEZ4j1W9NAWMIbZyHXU9lbdho1MRzUEvZHmoGl2jTUF6YltteGA42jAOniXug+sy
EFr5g62e3foAGiWXRVycsDFLHxTV2EAVX5A0Lm9zMjWshjFDkKifgrC4G9wgJNTKVpexaiarcCr8
LYxL+tQ9/RRuaUluEjgTEuPRxLNfzsjAkimiH6rpipHPFELnntzU67KkPA71YOBX5jMUCcUs4WpJ
5jb0jKQXmJqy1L63YTRu3NE/+62unfm/4Ua21k1POXGrOQ1bmwp0HVL0L33mlqcqG7tFqLVi64/t
dzXxtYM5OegXZR/vc9KwFnmkWKuwxEfNLSbn0NkhPgdU6U4ioHri2v3Ch2O27Us6OM05wMzv/YXw
xtUJzNjW4QSYsGUMMOSLiXkBKNiiKxkehyTIV42WbDJVtOcRcydaueeIiWFvl8uuV451EKZbBgqn
ysrgCoyVv65laKyHzniAT66voiYe1rRED66e3KtWv+U9pARw3GtDgXl1/rwRzDfN+2SaswycFnYe
GvzUZLZ0a2qI/dmjKU26evyo+Cpu9dh80hFGeIzBSrgMkbWsk7w5Rx1c1dGKHtM42snAyFawLAiu
MH3jg9mFHNx7N67E2USMZ0/tydYl0JnTPfWOaB7DnhmfL60HIGKCcLChW5o99PciE9oNp/35yhcy
bwgXzwaOR66caVuG9mbwbQXsYrZSqY91Tbq4ySouDOcl17Iz0zTJTo8cS52KEfv6ZTfYAejEPFPO
1LtgAJZOTTbhoqC3SjXpWRX5aTZhjIpsQKpk7q9UY2JIFupLLdSLYz/xX4ErhpX5mCSps+h9U17p
uy51uw5fFxUooJFtmFDLLzthQLAxEpMzPYrWsDdOpXyvDAH6p+DLH1uHJOwfYMWoi76qYVdUEaEO
Zr1L1C7y8r5hVY595eGV0A7aBNMa/WartMqmreovQzDcsqgZnmqElkcyl2TzsCb9MfwyKRhcN03n
NTL7hGdnRTWdeDh+CWqt2U0obD9W4xXk4jVG+eL7w4vUmFt+vH9Iu/t1bWZFBH2ftMzHVBXB0jXz
M16syN4qVtxIZKbxHQfIYaECfKx5p1/1S8/NmH0KQ/2lUSMMKsQDTPHQjrStJq5xWd6Mk/gykEYI
3h9W2Cz0/fX+dPD/0nZS8eg4D1Izok0nu48qoKvbaN8cnSQ2tUb9nXefOjA9By0yNX9dJeu4N76V
LiTNvP4WN1LHRyGmZIaRmipTdgXJe3PWmxrCDSFYOzZ2mQyGfr3NXEZu2mSJ+iii4buoaVKL/DOZ
0sjgJGanIVw3OC/aslEBtUn2GWwWrx0SQKVbxbcuNL+MZXGMaI9WgQEnI0bR1Je5p39MRkts339p
+ezevLUcpO4sS8eTFrHIxe1iKaonealrj+NU156RGOLgqNMZ15yKpswuFo3uQOiTthePfr2b1Ck7
DJrSr2K1wq3KsQtiQJPYQ0/gL6rawEeitFN4xeHwFWYJLd5SxeAmXEBT3EUiQYUQmMFW/yLVUnq6
FpOaFPrtJgglTI0qNU4oLiGdNFhwWm6ebuEap2eXqnPh5yBbvuxOzDHWih/JD2qropP4HPs2p1yb
n5FEQHrumvUAifZrU1ZsQYz1hWJugFmAIsUhCUBIm0kmKwVHoAzTMQff0j5IPhSW8TS0LQk5Aee2
guyM91Z95sGU5ajVtwNMJngAWAk4xkMCfbicyLFzpnY8AXMp5o0DC3ehdRLtdBgeNB8tG5WTZQDg
9RMEijLyvwx5GHiA9AsQWdQcYVx5aNcWlOHGpqii3LNacmOYNAk7WTaRSdKL8lBEdusVQql2g9vf
VYl9Vw4QlVFmNZu4RaegNIUBqlTviqHN1mnD2VCp6BkC96tlJ/45UxJEDm6n7S27wWSudpTDUBif
cyO4dwu+nBq890hyj0QHpoRBf7Slk6wcEzEpE7zH13M+MkPtsWz07aQCPKGoGs8ZNKTV4GjVJrfL
RzHWwX2Q43E12T1W47gyCLomM3WKQ+C7sJUNuOOIbhj0gXHeVQM0pGTCjKVJ5ywsathBF3AGCDz0
CgWJzJXFPtNnfz2iHAeXek5eNhFO4kuXAi0zBfmoZvLEgOy7L1X99EqOQsVJJCv+dF3DwKlOdTZ0
4PZKkHikqtXG0rPMczpDuw0GuQ0G9KpjFv85/0sYEAAajPUtsaWz9xOZREESpwgRHeYug60cDJHG
K1SsXt5YCn5M97FWbmRV04qWnCVpP2A+3rHHs70RHabo2q4MhVeiZj5SRL6USaOdAIe/cRKymmw4
WhX5noPZZls3/pj1mn1r5rV9G2jFLkfVHopKeRlq58kNGU6MfB4kSPLLXn9j0Oa4m5hYomf9Pmnn
6exo3ohZb50XarLstDE4A6hjdeaqnWcEduBlTuDeZOqL7hfijApASn2cv39nFXdWtU/CYTNUIRk7
Q/VcaF9kpmlPE/WjWTbVIaraT0lnW2zI+rDD55P3OE2QGoSq9hRIPCtEnPqbcuyWlZ3Lc13cG4qT
PzArKPFfcq0dfj79VwEheC2KGs1fNJ5R8W1aepa7HsL+upsICC3d+q4ufHVvWiaEhX6Ir26Vl4vH
BYHQ2CoxX59Znxe1m1VPhHa1eC3WeeYuW6sdTkOa7rK+JXFoSEitlKaHQTsuOoa2GhIOnATCybZr
cs+WvdijrPjz/RX9amXwy5nNerYpOaAxwfDk7P71sBksAxlG21VPvtKSVm35CcpWxQavCKVXR8Wf
fU4QeodT+7rnLxdt1/qHvu/2fsTkzSw+2m0aHjE6zLcSDgwOSuFDlRQbmTb3r6Vlk0uNtW3vB/ZY
jb75xepKgNss2oTDhDY39Q8goreF1laQguPhvurcUyzdfVsE8uxHo3Efu3gtGZrOxIDyaTHBZ7qD
Y+wsDandY8/de507IhlDs3NH+pJ+l+zyNgxO2RQ18CMi7dRTsCyTtkzXrVJBuMQuPez08QiADKOg
04ZNWAofn0lDgIgM5cfKrKszKwSTGbiKkJfUEMwyKGTzrNXKeojLfucwsMdsHp9MnNFAe0PsWPxY
XTYISY+T1qLXz+JvXRN9B8dTcLwlWqLxWWZKqRgexUazCrrGWSGVHjwSgn4IKf5duukrA+7iy+WR
LceGWKyr5mWOfKfnTsrRVjz5RrIN3Xj0qmmbx+kmDlW8Jfq0Xvshkt5I1oLdXz6YgS6Z+AUNDeVz
H7AY9UNvtOVeHep9oNoB3TrOHlNub2Mo31vLhe9pEPiaiXYBRHulonwTwgCIZiMVALSh1zHeKDL9
IjTtjqn8k5pyTNTVeGuULlBYrX8g5Cvc6VWvesqAGgdGzkGdvczV3GLqzPk7z4JDVObfCcQNwm1h
WCyO3JdA/D0N/6gxh1fdz6kxxIeJppNYKlXCspb436rhfOJCF6yiCvc61cjXXav4K7Ys1QvQEkkp
GFrB1B2EXd2+vpP/1L9c87uamfnv6F/+G8qX//Kv/+lC+zL/0A/tCwoX+g/X1J1XocqMcf1D+8L8
yYWqqf6tivlb+4KZFTU23As0DKoGrUplW5Y/rK74SzQzDlniKty6ud/+D3ldvQFG2fz5NXAw8UWF
2ysuOhDaNR1Gc+7fNh+MFP2tjpuNtuYHNkXq7FtfXWPMGA31g5jqRZD0myF8tjP/MAwPIuvWolZW
3aAQuQhJhLe5yHgFc/2EDcDG1pJlFOOMWSg7VRQbR657R/N69F94Ku6K1F9HjnYWtX6fPAks47sB
pwgDkkYUrCv0GooF/aLHWcpYj+FTP1aE2JWrqcXcGputyShfamGSBEHgZ5F9gllxD5Jym8H3aBsH
ISxE6jJeGqC0jgFEPSrr6Gs1TvfQu7+2Cg78fpbdup4i7IPZGh8GbBz++d78X/nEOVSp77w3/x01
63/+l//5r/8Vr7j//YtubP7BvzWtmvPHq1aUd0AluG0Wbv318ijwvP+gt8NykJ4eYulsSfT326Pp
f8zljEFZPLet1kwu/vvl0cw/eN8Evw9dKy5CDOD+ltze/nVK/eXf93ufuItx8vzqcenZ9pAxik39
ffHu+BBbmm6KpvPJsbBfZWZTo/FMoLo+F+GuMO4dAiZ7cyVRPwJ0YYSBFGT90yf346Z+tkZ6LYf+
caL+fRM8smGRYANJ/9dyyTeK3u38fDqjaj8lbrd0Ct9TU+temsZtAgGuj91NMiYr/IzhxT4XGEYm
TnIs/OHsYEPST1Q6JJY6w8pJrDPc+F2vdHf9kJyLLHpIqF91l6qcAJVCrNU8OjluvFH1mawTeYbq
bpmZr8i09mT2HRXLFC7M+iCJdZGhSsTQsJWFSgaIs3ESucUJ6WxMw8b1pTfktGNlfbZl/Awz86gr
/Y1i9lewJ53v+6cG6e0HdFnjClNprZoPSA1IJf0rsclLDHMdDO6WCSRYkAN34qxbX6MBUuhO1Q+q
e5QOB+6cvpE/oF1cyPJzr2MiT4almstHxw13pI9jw7KN0wdZPzoKQ/BbSKZ4R5PkHFxr9AjbffMc
LNp5u5751LNc+9cvupe9BMsOtTMOgaOFxycdGM+xwXIvUBeCEqPCfH0zsezqY11B18MceFUqXlbe
hsZxIIe2gzdwlsOTi80QDiVZfd8aW3gCmCqZbH5t+9wSAKkdFZpI+5vbrEtjy4/aHQ3gJq/2aXNA
HOgmd1O117dZhtGRtSnoq9AmTcdcgBscKECe4mc7XWElEHULF5ssc1cmd4XxYhZ7IjoqwpxwVUs8
gR2iuVWtF6F+KeVB0w8asCdDpbxZuvIg9Bv3E9Pu1NjEE4LCZYm3tLNplGXtesw6wH0NLF8Lj3kk
qhfNXHJvcOrwbQF5mPJ9Me6NcFtjf6qjo1tgE41Josq8MtmU2rZqdqxBG7QvgtK3ttQDvjHk20fD
SziQMr8JUyjE90PnxY7HUDfHHaH28HTPcElRtzbgH95Ifr8X8sit+PV2Kg6df+YaA8MAmBEfDJ1q
egHVAkzPIOne3NgmZmXbAG3GJmuW2Xjgz7zbMb6zFspN/lX/nH3F8qf1PSxS+HqbCawa06T7UBzc
9lGIw6jvpn5lCaghODYseIUqbdsmHwb9RTdu0eFxF1HCnxtpbzDDlfehi1vE0mo+4N1OnZiMK6df
JQIRpDcYIx7AX/xqZYqtbt06lme2GIDv43hT2CfN2DbJJr6nbxjiTW4uy2AzKJskvsO8Kra+qBCV
zJtp2DvDc3EtsdU2Ltc7dp8wmkyX9lTg2X7x3hZjOSV2XhTnsa1W+gz1QnYl4vg0ZNW56kjZLiRx
UakLH1K5VaeNBZYcNqDcoeY89YyZCkCzhRGNC0Plw7KGoyrTD34DzqWY9p0P3KdZmAlk7m3cIiEY
/qxyfDfYGSQYXCKbndXE97bT39mactDsaVNb3SdT979G+vTJMhSML0m8jqtHIccb/TOhyLeNlAc7
Vh+SKPvaV91dImGuFCuclLAd6/rPWicehorpVdYcCnVYVemjk/ef8dH7FPq4X6ojcXpmcZ/rtAK1
fZ8bXtVp/Kx2kxdyK1r4N1Vyqv3pUxZlt2M7Pcve/2ss8M9y/1q5PyOz75Yt/+Nf/tdc8v9Sssw/
9KPc140/EK3rs0cjNcm8g/+o9vkLBhpo0wgeEEjg2bt/1CvOH6qrmxQsPxxv51LmR7li/eE48yDb
pixXEfnghvsfqFb4PT8dgzZZSOiN6TWQuTNdYZr/6/FRa0ratzN/DjLtVo86psuYxRQZQKFc/PSx
/KYmucjafXuti6PKhixdk1DTH82qWpaqeGCavpJ+sc5c4t6rUzV1K9skGUk7BVjU6SK51ZV89f5d
aL994tnwxFFd6IcOX8fPwKShjFDEB3s8Mt9fJET4qI6+k1O0zY105QbKDeOWhSzcnWvEByRBmDGG
y2EwV0ORQF/apPEDiphlUNarLipOdcIwpkZPVN5g0X5QnPJeKY0lVsFX+AAXdeWPjw/LBJ2VYszo
1a83nk9C+GA641EzsyOYNzy+YlOU7sb/M1e/31Py7jD1BQbWZxUNLkHaOcJ1yO3sK8XlvMX+o7b8
cSPmTHN2VZvqY4Z+f4J2ETI5uWpN4xFDPi9e20m+0vLRa7ilRj6zgLaVf+3h59/56zXBbGa2Mipv
AdF8PhZ+uqZeSZ/BESWMzMiDxxTMChJYdtkSkG8jAA1sSPrMfZe1UV953Llef+/SFwsGp6tcBrFf
H0X3YgQPYZyi1YSOwsWL2lpeWZ7zS/De1ebl+9ODtlK1486w6qOZYOHbRwyLGPzp7sqgQjJFe/IN
CxWN6UW9shp0f2Up+lYxyZlxTObS8TkOrGXqK9Dpp1XQB4dEQY4lyKLpo2tTr3lzuLxXHJAxAkLU
yrF80ek4qjG0wp8TfAZ8VjQJTol+HY/N1n1RALkDRuB65d8QsfwEl/osQtebmmk7TLNCDoscVC4A
NMvaXxcqjn4IM7DFeTAiaoqm3hlGHi1s/Ec7k/icTHu26pekLR7GtPsaMgq/tj/NX+R7j3PRM5lx
kmv92NRHvdc+D4Zc29FTrxYMuCFno0CXVbY1XZwkYVWHwkD2lm11xFmAOmvJP++vhPlqb+5m9lrg
NTNMS734cAHB+rFuuRvVHfcZpUaXI51GYkVKJfapxckK4iuL7+2LbXIc/OOSFx9A12itTIe2PkYj
0mBBBGdtnxWLS/bWQwiSWwgQtCgor+3Jv11IgFT0hSAO7qXyt+jJQSqGnoVkNbuu1T83cp7QCIb3
/r2kz3Ltbkv+eZWlG8lcFUg83EbxZ7RBO9chk8LHosUvVtS1pAeg/8n+fP/L0H4tO+c9j4+Gm9M4
DXDGEhdnl+jE2GZmwSYgylWbNbd15aKztB6g3UWD+7Ue03VAe2UysNeiHLUmrRbtXs2QF8dZSMk4
TdAmdHamLlDDP01xsqk08TlSgAw4CO9r9/9l00R0Pu/UUCOx+brYS7q2cpoaNOIY6CRxBhs1ONkx
EXTaeNYU0NicyhITSCW8so5eRxwXa5cLwwFGrohd2KVVvqP3qoPUrjmOpnJoJh/mc3fbV8o+Tx8j
H5lfIIk8EfkOJO5kE3aFsY0inINZTy+JUF+6yHQWJJ9cW2e/OUV0vNM5t/CoZ1R6cYoMvswRs4jm
KOEbwTPFOh8nrcoyl0PjYuwyrTQMS/3Kfsii+mSO+pOifJD4TnTcLrKEx7aUa0KFCq3bRbK7sp/+
/mOD46Vh745M//I1wOwvV4ZGbY4mvlVGgi7K1YFkrU04mV7uIjgXyCGMxit9F0MOe4095xpeUIcz
5gBH382rFZyiK9/mBTfode3TdLnUqZAQ5w3i1yNprOMqrdiHj3kZ47z5ZEraPzaiKM+2HMPrynfP
GHTu6bjNRGzdYNobyp9OXm1mpUOCC4sfv6SOD1/cBu/qHuMmuq87edtZ4ikvtY+67R+gI3ws5QeE
qngaZqvZyNSbdB3DQxJ4p/KK8ueCU/fjmVxWAF+osN6YjDSZFeRi0ORxsCwodcsiSVZZx1hbsQ94
21DwhYcg/m679cb2lXsZF2h7X9Qwe6qIVY3SNdX0E0GfT479KUQca0LsEsaVE+k3RwDFnkojgGAL
8t9FoZVP2mCNKIiPUDm8hhBVCeNAamfMPxdN/QULlf/PC150A2nS4S6dcUFb+6ppJQrSmyDAatl5
yqNveXYtaPfCGeOvb+HnB7zYVXsFA4Re4Xpo/xalf4NIlJHfokOS629MZevbC3zS39/K/52L4opo
UUkiV7w4WJ3O92WoOPJYjJYXN6euQSyfLwfkRpNDEYmPiuJi31pfi068euWL89WaZATlkqjqhAJW
Tb+qCtE+KZ6bdYDxuooj+fMEcbwqrl55/iAvN2QY1//2zBdTkzpmKtspPq9w3yxbSG8GVtIoieGq
oBDa0zaUPrlv/E/NVxZqPV3Z2n5TWbCS/+36r3jTT1WtcCZYn/P1M9j7FQGRDLvcjcqpXW2xV615
+Cvf8pUnti+WcuiLrsA9Vx6tiBgVUN9J9VeNkS3VEjfbqCHoELVplngWxoIOHGS7qzZX7uF3x83P
T32xvFVJVJGW8NSJmS0DjFT7xlz2U+tNnbFRMAa20VpVo888PL1y1P32A4eZOsvoVFVzLha5GbmK
qk2GPDYCtWzuU7QmqE/xDbdxfhE8uvHF0q9d9bcb1k9XvVjgBWoqVImEAXRQ0MbQWpoS+zKCH1xe
qEKn1gCCv/Ih/6Z21Gfzib+f9GJpp75jBBW+OUeqy0Xd7As+Vz96ZpFZ5A2UeAGobCkhNHftWv7G
/CG+eav+cenL/TlGyVq7NY9rIkeaN8rB+jiF2MmXN4r8+P5zzofse9e6WM+iJLGH0D5JzNu3ybxJ
lE2v3bMrv3+Va090sWL1UBvdvuLD1JGOO9F2Um40+jkx3bTEUrx/Le3axfRf6wrb7fB0j3hFy8pe
My9BcwqPKPZC/6TnN1k9R0I6R3O0d/MSsjR/70/ZkvC3RHYbvBhXAvZrMeDGIsGP51YY9ytinBYa
1OsIqvxsQArXzhtJDnv/3n9bqv206maTyp/bdJhq+LzA+jw2oBnz+zWXObECjDAs5gkB9vyg37gX
2Z+zOl3Z3ReVtNZGEQv3Y+/2a7W6usfPl3xvhczt7U97rMzyNFEqU6JHVVbj4DOeqjZz1NKAtyTB
IXree1rY4oqBFRmGuGiCV44gxCExr+z2r66R793KRcXoD02VWRGfDig8WseDGF/QdCyEjrQYnZqo
viA1X0xZvtSi4dClPX7UxMoPLQSug1Ze25a0VxTszQ0RV0NVpv4mKKboM2wrM8q9cs5xjZR2FWkO
ddznmLToAWZROcSrYvD00fUS+pHUmLwAkAqJ70Lp41VeuQs0NWP11PhfnVFfxWC4Yb/NzW9xYR17
v0eJ/FlBUZPnz1QOC9utPAg5gRZ5Wf0Mm/wWjHDOCNnpenwrGHKqL/lof+20/E9Xo6sO8OoQ7p6g
lJemH/exla2VTN0jOroN9Ogeb5+zUn7uKswuBnPRZMvYwAfGN9eTpnyN9YlwPUtZmhn84lnjNZZH
aTXU6NE2LWTotYW1YMh5FE17KtPwIZWen/VEM8Hf0OvhybT6A9yHJeY1ulIvM0zk+za4yxXjXATE
vprgv03s2ZW1iLERf7T1HDm/dSjy9FALCn/Dxu5EX49MGzNdewn28KRqIkGCZxudjjEbn7ZdeTev
R8zEdtIuSfzIP2QkLvmd8jUS3Q6EutLqTVvPhkzu8DJI7eMUFduxUp+q9BO5W5ucfOWiNrFDrfdw
NI8IdxbCz/aGMJY9qgiFNCZmvw9ViNFJbJ8L7DNT7bG2ovucLryDb81E+EGTzamB4y0i51xDAsnM
5F4JGy/nOzJxBUpR0ZhFeg4TYzuF40f039vCJjmx05f96BPNkgwvVtTsQhI9mqS5Nap2m7vFHbpT
D87CNquDb6EskHMgdcFaOtI5/nCg+1gHJJVDiNWJGpHPY3Xjq2CH9o1hRZCtj2qubIcBoeiK5WAE
z/r0/f+wdya5kWtpe96KN8Af7JspGb1CoSbU5oSQUin2PQ+7kT0z4C0YXsMPTw14DfXvyA9V5apU
KKFAuabGBapwL+5NMsjDc77m/Z6X/mqsuAkWPqvU3yv+nmhcTQEr2Z2LxAagSF623mzhMow/gR4t
RKTj/cUJPwZeUj5r5dIS+rpk/I85zmtGfreVpXmhvOiLfJPl0z6M7d0w1VfUt6UUtCIORDK8lHQp
v8nbUdVXabqWpHAVLIA4z3YaTDWS4lE+GIY7a0wQh5qLsWRWgita0bppmPilLtY62sucG2WtgjuJ
+jMsXromA8LtyfSu0Ae57WzQWDxnys88OAo4j2Vw0TAGCRZpqaOUpkcdm17mN9f9oB2SrN1kLRLu
fFgGJcAY2ebvzd28tXy/vf/xsP2osTuoEqlIfd5KAcf5Xd1X7T4XUCXRN7cDUZN4nH/o91f6Y5z2
jyudkjaHahpLhqBbMi5jk3XEaQkN6YEkQLO3bOku/gfenJJ8f9k/BmomjGQAcbPk8uQHinrkfQ0c
vUgr14JqtmwZHkOAq9zEnihDg2+cE3l+tJJO92Cq8RryTnVGwJ0cCr1IcfiYHU6EdciZQiwRcUkN
viRWuJCL3u21GohexSxEtAjD4Mwr/ajQfbk8Do50UGZK9GkVg+c4NRbzYQCQim0dGa4MKwtjRki/
w8rXgjUGj56e59vK0Le9Hl2KWt9+/9T/+LLpAs5tJ27EOgl4oMKntHKxq2HmYWHUOV1iBBFIgCaM
5BiO8BrsUGlCnwlW5oP/9JfTkvr7ZefA4bfAAHs2We+Axe0LnV35WdhrDD7P5FvnrnESfMiBz/D1
ELd7ER3l5srKdhmr6l97fCcLSJMkEzZr0O59NhcmFT7aML2fLpse+YrCgAqpjv76/3JRRPCmjOM3
03GfH57SGVEsUfDdZ9UEQxE3ZVQf8wfai2UhU5JDHKATon5/1T9+LNBC/37Zk99aGg7jEYwV7CU1
99AkIHNZ26PjGYDloOF68+opQiYMJ1YMPcjvL//nhfqPq59kjwn7+ziAW9hblON05zZTxSLvGJUC
4AAXTruFb3RmAZ0Imf5WC/rtF5/kjmpL+GHDp6MTPS31mR6NwMjU0QOhRgF3rYREjATyzXQkGUL6
sKjYFpnkJ5LkkJCGXVTi4WS40QqFh5cUmcdQgmfLByYY/8XnMz+/376ocEwkYYVFu++kVx9mcMJi
HFHC5NlFjKSVRThq5wwX//hOaNHTglBpR3y0h3+75iSFqTBUikfz5lGjcVHlqynGB4PSWSEhL4zx
UaOC+f1K+ONB8dtVT9ZhHWdJmNQRRmwY/rQaNdweJU38yCfXEXvJfX9mHcx/4JfN6rcLniy9XkW2
oyDx3ydDtmS6162HVyJ3V+OT+9d+2smCa/IMrksYtvu+fhuIx3TIDkwm07twzWLTUiT7/np/3CJ/
+2Uni6bBGBRVANUgB0JskD3HCPM688we+efU6x9X+Zgt/W2ZcN43dgjecl8XnTvmphfkvaenCMme
0gBYjVtYoztFCgTFTXmbDimWebdZQ6R6rvz1MVB5+irRnso6AHFg0R8SzN9uJbDrJlVHui2DPa2K
LL00yce17hiOcCIdGU+2ZGWX1xbeZgOKsl5P1zZURsfXlkIV11mvvQypuJabess8Dh2Rotyn2HPG
bfZeWz4QSO0FcxCF4UZSbKcCUYjLpE+T1reOU0p4D9WXoHE7R+pTSmhvgew0+3WDOW2rzLzPZqkN
JQWHI0C/LeaN19J1izFDppWXPd4rpZxB/bYPQ4hvIHYFh9QqLhm/8LT4sRvoHCGsNTArxIuciZT1
9+vFVr98CszD2MBVGQK2MFA9+RRy7MvHbJCrvYGorBzsLXyPQ6fsu3DALN45MN2yLcUmMeyru0tM
DXZMJm3U0lz7AQmmYi5IbSuSGSZAKl8s0yJ6z3oq3L0w17UKfF7poVU6qjjIYwTR7HUow53ep5dZ
FyxatICN6t/WtbENBvMwdB1kpI1S+8sI5gFWEcmFCJJLMlx0+zKws3FtNmKRRdF7KBkbtU1e7DC9
VGr7Sc2Np9rakLiCPbG26JsORWjd5Zp9m1jFkgIE4c9kRl45ZvtSb9cB/1Hbl78Ywn+PhuhdpDWW
Avj9tWl6ANChucNQPTUD7ZDcD2+lDFWu2os97gyxLl/NepCgDq+YjjnExvH71/JROf66rC0MQugE
ozk/qcQ5Bv0uIMbtvhyUx1Ybdrn8qAHlqIpmW1fdtUOW74Y1U712bF+HcPN6adiovbnpK3tVteV1
SiW0im7aIGBLBXcL5j4NG1pe8attBxQaLPyOzGUuxrtWaHvLrldWUW4xdXvOACfWyxmrR4vVG7HN
ThQP+42dk4Iy96njA8tENYAMe/QyPCcna1sluSc7RJdDtQtxh4DHUpWm11qVN+Ax1pbGvRhaUjxp
32vNtsBloiE5ZrR7pY3oW/0B7xNjfCxa/T4K6+taUXalakMCqy7zluxYxbyoVi46B53z9w9bN+ZF
/uVpk6AotB8ZATzVezpSK5tjFIl9ZoxrSWfOGdxVhtpik1Oi1BS0LRkREA6/eKgNiQ7+NmTE2lgE
nB91mL20ZUiZoz+oFW0tLMpavGz7xC0U/UL3w40NtVEFuNzk+EJG1iYc8/skfI5IEMxyl12YYbEY
BnmtM9gF3nnZo0RGpv4U9ZNLf2FblJFbNJQLUGeo0rWWa09MYnUhDFmK/KIyt3obPsWRAKLOITMM
6V7OVnnpr8LBOohczKa9B5UVm2S/pBZbAMUDWui1fumFyJCtnpZpu0Y8t3XyW7WcFq1020rWomKc
gMkCn6Anj39EaruQ1XoxVciqg5doClZhn+8Re9w0lbjyka006a8qf+wxbgpt5SP76jtQ8GCbpVTb
Tba9B12+4Pzdl6yOCmxMOHVXevpgWSaSB9T84dE0ydXwcg3wSYwpdfpN47LSbbc2VJw/Jh8IUWlA
j93mVKlGrqULbRU5wULR07e5UDT60UWFkV2ttEs4T8j96/1kD3t/jLdqqqzIvXehXy96B0/mNFpJ
pr4dJsUrmmnXMBvgglmq3xvNvMxM5aLKU49ZOVrRgzvRzkCj9DIE60j/YL1vI4g3io1ONm8TbA4x
S4yyFUSyRSdh9xAE3bFA252HOePm9boNRg8oMfMUV3l6Q73EmhUanijxhi0TL4k4IuzwAjPIVVbo
N6NlXOZTcze1Oh1k7cI0LxRlWAPxpeicPswBxNBry1ANtlmH1XSoeJMZbqScrdiqX51RX/aOwLc4
Pzp631GrIYeR2taLbee57Hn0sXZvZg92NOxzAxVVPW1Ca1oa6Y/AtgFlgOlX5IeiTd/bJn2VAeem
ykIao3Uv6oWcvGO9nmZEbTpeh9bADCc4i1QpqcCY+RY7Yi2tD01hNG7kQyNDd+Flyvgmjc0TzikR
ivb0vZPsO+zm73JhrWW5PoAZQquhsp081mj1MySUg3QFT+DVN8wD6ORXNaqeMJ++qxtKbQlA7rrc
1OLAgP8imZy9b6Z036juRNatZuXLkQmPJBduGiVMgugLZzp2onGrvtyYRXzdWNYLiTtSjdS5Nhv1
idPysgDsqzbHrkuu9UReKaxaKlqrJJnXuwa9PVi1tT0QlacPNhGWbkq4Bct7uJU4uMEWrgI+kvp1
SrVt6O8ZKweOrDFT/dp1ALa7X7ZkHnA/AdmeLK3oMaBA0MvTsicDSaJkkQs2xuIFbgL+7k34Sgdq
HWchju/xu1+Hmxjoet+nmIbPplFO8OozgxGEw2NiYuITdtKvNLNxU86XmsqLlHVQqDm3FkXaOoaF
gnPIk3D8ZRrm+9H0mYCTdJgpYw/VlmtAXdF+WI52mP/DREFN00qQZfrmyRzIBZLgNZSi13y8VOP8
3aewEhvRa1fL+6FstrGtX/cxExEmvtSgDNDV8StSSX8b2yfe7lOddU+0SK+FxnidZtylYbBSB3WP
K+tFinMHT/KQEb3WGaZrNWRDAcZltKsLoIO7RINkXc+GslKM212TvHeVfiML4w4F5WNisGEozZNW
zFhpeMCWdTcZ8xRUYj4b+n6Kw9cqiV4NyVkOnX1IlJw/Pg/fOVxunD7fCHqZmIzcGSmf85z3EOjd
9UH6CijvnSzlXZgZfrr1Q91Mj/zLr77A7y9X7VdHzL54bh0UG1Fxe00wLqi20XpgnZQT5xZtIluN
Xz9uPpKKp0hE71JQAUjQ1CtLFheaVD5NNqMYdXGMNTnztMS+0/P4Ru6KXT/bx/BxMmfVZ4+l+jQI
i9AqwGaDSTDLlZK1A0hy6uvlVJkbSFE4gElu0VkbpWApRdFCDDmiSOMY5/HOmV1JburwSHFwX/D9
OeUrwxCQWp2linj6+0P2hDfz19TbwpIBfrE2W5XMgehvgTp23IaBW3mzn5QEYfOvjs1Bgc1bYm06
afJzaiv3I4V4jaCzK8Wlgm1Sx+xHUvsXQV9dZlq8yUu2fk2+r1vikOj9+zv8UxbKgDhFSFRsCqHX
5xssTXmqlTBAvsCUSeM3u6zBRyEY8H72lxOlS0c6VzT7o1gDTAd+XJZq4t90En1XFIOkoXLqvZVT
lCbSJK5b2A3/P+ac7blrwDmVtPncPlv9+Rr5z6Wmf1z75PeqVjOGTS0xsIVV5QfEN0oXem28SIl+
n8T1ztCf0OqsAzldxXp9lLTn7x/4B6fvNOxCNDibh4AiotT0+YnHpTph9lXS2q63TSe8JrWPWXZo
VMCH4sfcH2EW/xLN0kUekmDFzs9EpogJpAFOPE71sf8Twve1acejWwXlix9pL3XtVbF9FYrxMdMs
jJXl59whcjJowlTFe6bW8LuNn72pHyRV2SWqfD9nb4ZivstNMffmfpaMZVUWAnNZInYeg42Og0+I
87YrE0bh7GYdIoOhtGJ8Tuka1L1gkwA+6na96mWANxNNrMwG6mNGHYv+qMF6Re1fLwMN3UBLqwn2
Je04S01fmca5N9MZU55X93Usb1mGz7l5jsf9B2H/rGpnr599yygznnx+tTBTvIXDhrrmtuM47mKo
pBp0LbVY2k22Ejk6GQSxtY4RjS9tmCLamHJ86wjlPpTPZJ0fWeXnNw/CHA0unjFQETEM+vzm04g+
FhlWidov3eEvup3P/zSN3s1pA5H3usgdap/aqlAwQxy1m0wYN7CN1nNVciDbmDO8wDe2g9oRKu4q
xN26FGGZ+NBxTIFMuqNAnzPOVC2nBxEaB4Q3mlunFYY9/Gfc1k0cFxfOnS4lDDFg1iwghP21gPf/
Z5nOzjJRdfpmlum//+XfARf8Vww8/xd//e+//M//+G//6S//4z/+C06e/3n+27/8++chJ/60vw05
Weq/sTGjVWeGyAIjx7L5v0wDdXb6hJYHyVJWGID6+5STovwbCR1MLoeuEGoKtrm/DTkZ/2bBRoBn
YKLNZPf5pyaymYj6PYdkDAHzLc4ekGAwkUCTnmynihmOfNRBdtvF8j073pPTbh1/DaWeD0mhbor4
nPZ2usXjAUJ/uh7lMV2EUfozg33jBpIyLZQK2qxe/6ysYhXWzGxHo7NsgqZZDxh5r2LJqBZxknY3
6vO2Mez8MvSZXghaqlKDmNaSIzwh5zc9l7R74I0ahZv6DqIzTVdazqsI6+86ap7jGuS+TAsVsX1E
eSNPpk2j/+hli9kISmpuJqfVoqFDrANG8GJTx74MNlE76TewvSbX8g0N7/rIXDSt0oJQtJjEpXwO
tGeRtHMDI3T43sqArnjl1o28EDrjhb8tm+u/bhe/z5/PU/i/pe0fjxypBapV1KvznJr2eRdpNYx5
G5QCt+jE77OHaQw0RqAvpoDef6VX1Kea+q3TrasM+whu3lkFWpvQbA8kT+uv/YFxTBEPF6Kpb8xY
3dMDLi7zRFlpooHdpNTH3oypiA0Tdr9I0BckNo8O1mpe6AMMa8e7oNzqzEJ+/7tOyqv8Ljr48gdI
gJVOL/Hkd2VB4BhSZOm31DRnk+jXVlZeEz2gamLsDbO4gca7GYX909FRTuWHqdX2nSUu6G7g0U5/
3Id49f09nXRO/nZPvD+Dbwli7Gmd0LLplOh0NG/78tqsDEx2lqboa08LjTutkx+CAE9LvfScbHzS
K+2uh2tExcULmJ41yJCNNt46SrCzFGpGuT7CtcovWmp2GgOBbtimh3Gwl1l21vBtrnj/46j5640z
HMA4ra3wl3Ny8OUWur3ars3bqKTmGmdPQWJpEAKZzU0KhKIK6VKBJZiHc8gew5MGwnP22lTvcTt/
hOFLb+ZvlYATliyLYIy9oBGqZ5j1Q+mTlWpD7Y1+1nKYv8aYZ2d4aljChGNU/VAHxDFB0qxFVOzG
vNzMkZyQWwBCzYSuBhcI0b5QyQOvDLk7yjH/tpSRRFJ015Jjpwt1pCNR41jGVBZk/bJXrvU+ew4i
3Cj7EFWvoI8dtNKqG5V10KpPTqa55sxUko/Qux4kcorvF4I272OfnieeycSqLAPGOhl00D9/dHWn
dr6NocURkqaxGtXuKXAS2fVNXDAzo6PeTcFMZ0zeGYdllhbPGJSlLr7dw1KJ859doOkUH8dfpdP/
NDt7YEOq+dma5UY2zpfzVFnQ4jCekD53pKSUbPu1nxarIDOaaytdjJL+wIhn4mZ4sa8gYInWWPh2
/eIX03ViiudByPATzvX2T9T8LCSCJ5rqCgM6NhXz06ZHKxVTkw1DfAyVeNXmccTPcACs9be2BRe8
bBRGOmM0qWpZLSWYAQayrEldibTY48qLtAPuRNk8swZBsE6I/cPexD6gXZlZh6RTuT/zpr5sj9ww
w0505Q3unP7I5zdVTJio96MWHR2VNd6X6lVi3Ezl1kAYLeqQicYKQwNQBsPoU7sJLupMvjT1CFYd
9m59X7lxZl4FRb/QLXbArp4uIz+GzZ/rh9w211Jd3WKht1U0bWMnN74sXzd2erDrftfZbeU2CUqD
73+Tcfo1wzyxHaYpwBNZ6HlPNSUD4ytGW/ADapG+dQNt20E3Xxu5vZViBv/SNr2i/vUcWxw7UhoY
8IMsDkhGRAKaip5Fc9lx8nA5qVQRg069iNOwdjv+Ba+0fmFUjeVBi32z7av7COeMnRE4ezmq8Urt
oGtpcfnU4f3lVY7K+YiFjK1cxKo5uqyBxIs3Q82oB2yDmbSm9utaLq4DQ1SrHHCva47xuOxBSLp4
q9QXSVdvyEmMLczQVWI4Pv8YNjX8IyXKjwEyBLecrWNzrb9RrfXYhUurUhdapC98v7z5/smeglYR
HsxkXqZVTAbI4ayeHDqj39dmkynybWYYPzqrvXY+PI3GqidyKfVF32j9kn+BGaVJs1Y+4sU8yldD
GexURDZBLb3YUG2XSmI9Bq39EDlW6IFlRycmDR60v/IM/fnUHZY7ZkQZ33QDKAk7+ylrtQ4HeiTl
pNym6XgcsHuK+4T43ojWwBvwlMmf9KECu9rlJeFRvot8cQMHc99a0jbO5IU+wcTErg9pRxwsIiVY
GYKSy/fP9Y93ieW5RRvHAP9z2luwBal8T4n3FkeM2m2qxMVFHB8dv3yttKNU+fGecKyFTir2htJf
cocLzRkvR1UrqXsJKJh2C7c+jFz2w52spS/x9M/vbvPDxF3KMpimgwz80SL5rTzTpEnej2qp3k5J
tMO9svCwi0/Xw6DsVSU2EKuKwM36HyPV8QnTxFRPWi9qh0uaDqJyVgpHgpcqGVD1AJeSWqbpK2cM
PQlMEVtL/xEFQX9mNzgZGgNf9nHTNtG2acuq6Zys2XaM4sjHduS2NmDvYR/2U22Ex+woq4+qo9Jz
DNsj/oIdCk3lDhAtmJIUC6yiA/eVruxMoQysCbB5idv0btGCv1AtWq52u1DlEcV3IwOgoY+Mgeem
coZLs7NuKRoXwIY0ILwYxbYoNbwKRzjJxA+WwtG5E/dzd+rjV2JnCjtew2j166Cjk+ddJvkmcJ0I
OG0CRxVQ2q2ilQyi2xE2w5l/lCJEu9jKhgvLuTFAKK70EGJmhAmKZ9bdGi+XjfD1JQHHWghthy7t
0qdUEYryoqEFFIzlWyBUnHl5PIbPD0nKRHIbDQpRIBSeraIvprhdN8ZYu4nSLbI2mWZyPz0RnOkI
986JNNT57f0eaUDZwhlcp2jIdIlJHPz5/GpG0ZkynlS3oq82Gb/PGcRDzwJcWpkSe5pyH9cYmGQG
wDfRFlsjG3F7GR0b+NBwKSTeDfYk6Vq57pAELQyVTn7LbAh2etTW0vCCP/097DZnPvg5APpy2+Sh
TKzjZ8/K/HzbeluFoNsj7TY0pzXzMQeE0bTS7FwiKLHcrBMLX29eO6t8KxLj3hz1A4YWV7qvnMsj
5irK6Z0Q9jI0bzNazMfy+U4ie1AG20+029gfFjgarRt7n5lMOneBukmVinHDwKfgK4eEB0p03Qgp
W2DKniwj/crSVYzAtXOq1z+9VUPl4AboPaMWTueFfWHmuu8k6i2DmQu/Y1YKSM2QdY9THimLRnfa
RRg/y5mPBS/VdFnifvPYMOh22/d13z6OE0tNmUBT93X14Kh9hFxOkd24YqB1AGS5LLubVD+TAJ2I
5eavcOasUak1CUDwyjjpyJOGdXg8TLxWFAUywAO3V9P3IWjebKtEeT2m6GhNc41RcETGawnPOisJ
+9NNkMpgVMI+retfnE96vxysQc3V2xCwWbjIp1FhBMoGXi3FKRAtcynh12MEhuzatRcM9pka+UcV
42RJMc44vz4qd+qXkm1WY5U3GprKGMEQL2Av3Di4fsS1wwUFcCfNeu+yLrlQ8CyV7luEIvssTh8p
ayucsMk18JBFrnd4ODrE9mosb+J8BHTS0gGX6bXLceJcOlhEm5OjriareZiy2Fxp+AG2YX8u5vnD
B4L6haF7k+UI2OzknWaOXJPuc+hV/czwcu6DZEzd13hIX6uUJilDCwfFAJKFMZKjATrPlwXxHXjo
bDH1DWdIUr+qcvbmRCETpXFNuYV+YqU/DHWyUpV6HQbqpS9048zJ9yUMJmniFeDALevOV9WTrAha
gTXB2jw/ojD8ETcjA93DHke5+yauHzgW3TBXzoRcp7kfuFAuSwgOJRRGzKlbTEQjO898Uwbs5R8z
K7lvNf22rLVlJmQFILu4bZ38TBrzh2ui7LIU1hr7hvMx4PVbYOIHiVppTiff1pb1FF5XtXFDGetC
naOMtHG2bd+debgnKm4+ddxwfr/kyQ4uWUagOH4ro/nRl3EWL4eBKlsiXaRWc8h0bVEFtCc7wHyD
O2YmtfPhzC18jWyoSdIrg4FKnk3l/mRlpkbmY/cRTbcqA1T56G/b0GRAY9r5xO9YOk3DWjHXPR7n
66gCvqZ3a6E5T3oUCqor4hBjOj/K26omtdNydZ2YuNb0jwg/Bzet2wUUVBasXCqwrXH+aAxlW4dY
o/KNoJsb2svJtnbKMOTrPCl+dZQuZS08N7D7JaXmQfNOWU7KfMx/8WGEJ8x3klYTkqtiJ9K1KRPY
GlXWUMNw9m1S8f/xe59xBJgWDXrzLm1tDRI6YMgCJ8bJGpg5hQgrlcsinjamQHszzAbb8TqSJnV5
5mg/rfF+3K/J5gc7VyFMP8mo85j2YJw10y1raGmmwV2aoRVKU3CuYHhdzI4erIYes9VetYrv2U2N
pkW7LYC3UCOddZJYZqV1eqadov5hOzAY4CcpZtAdwPXJgkUsUcjsBqyWdAwQHvkL46KRVon+s5fE
vnbKh6aDCCIHL7bZrH1D/xGMymzl1pG4bQVaUfTeZeOWSrXp0mTFp3ZtDx1Vz8R3VXTOo3RfyYAs
JGN4c3D7MnT/LtSU8VyydLohmwqKN6hZDiIpnTrjyQPWy5FzuNSmY8TQdIjUrVQW9Nxuars/Fvm+
LfKdnYQXspKuehRxZlwsUi+XpaWY2s0/+bLne6HEBeAe0Cskj5NClzawD8g9luOiypaBHF3Yg7w3
x2YzlLzaEtOJLlD2lhJdNE7MHiAQtGVrWVa3RYIuA6PP72/oY3X9fvbONwSqjTwHqABQrJO3HOUq
Zb0glY/wXV7GAK1IRt9QCoF14Syd6grdtHDpkGXmQXeIWm2ptU2BewSky8GAv8nsspHinNGnMTx5
iTl8TXuLcFtsWuPSLKI1pdGbvNG2qk1smJGhqpPzPO8NhjztUzxOVenKL5VHYXFAZsqjTItiaMTL
kFO+zUo3zCzXCKYzzsfm/NY//3BDR7RHIjB/el8/uy7Es7Lvc46c8FAoc7hTkF1OsbH2G8wtgv45
SIarQjeQx6mgKe2BtE1PKbMZuNlG2F66UzxhTttna6fIW9zDEfQ66MoGqLArNbNoUpCDU/WomwaA
fkVJFcNhr8zah9onthmyS0nQRvEZXxIGgi/esVuHTMDJEsxQ01J2TJqu89o4+CXJpJOUxxCObRyU
e6uvsBZ89f3xDcB/vJjCbmd3/ax//CFHSb1QfDRKBj3iEutPnJdE4rIodVdXBqQdw1Qse33c6mV9
x3zp8ftV5ZzuHdRP5uq4MbdR2D1OcTXUY6U8FJM4Tk+ZJl4Kzfg1Uhexi/7YlGXnVmUI69PJV/ng
BCs5iS6SuMvZEqDUhJW2iLMZ3h0dax2Z3EAqihHhr1JAAjByaEA1yIeEyTYvK4mXYM1s0wjISGLQ
e7HnxlTaP3Wl8iwbceNRDbmjzcsMYlK4aQ7NpR3lR7sdroL+asCDBUGa+qgKqApDP92n9NkDkf6o
kviiTZVDmTEwS/COAflyasSaochtj4TMrXL+R2T2a6tHBWU/7bprzb3RzFwl+yYlZnZrTMGZSMXW
NuajCotiHWjhfR5QuOUdPpr2rv9w7kyYMZ0CtkY5v5Qink/DhelJPk5q8OjX+U3pI8ohTupcoViv
ZZCbKzmSXNv0x02lWpcaE0xLPxXKIpGnaZkNSeGN0oKV9qYhfl2OKVqXpiWVSY8CwO+QNdgEiW01
6kyiqmdsxvTTIw1mE33TORcjcJDhFX7OERO4tzgTthn1xvTOiflkEiY945yvyGxuW5p6FB/wu5RV
vI4jZdWXOsokc8YaXSHJMXB8j2/tKliaY7mLBEtfYxi0CSwKLua26LsHFI2G3+IxUEW9Vzjmq85e
Xtr2hk2X6WLnPsyYSmsxNVqkDasrR4HAEHftta3pDnn3qhd4xvQX/COS59bzFXEfdhURGZarqd3D
WMXd7UwA9vG7P+85UKVoD8MLo+HMcfT5uTgJ+Og6MvMjfjvbyIi3FcyjKqyeODOitdly5mfiKrXR
qrSNtCe7f1BbGI2tItB6xONmwvNZ67FRtdFBL0cRpV5Ce070/Lwew+JYkV8HyG4LYrAC23YaUb6+
io1y5dTmS1tYvVdBI0gtioVmkdwZWKGsnCmvvJD6xYBPZ6YzvjwBgsaDyO6IDh1sCC2SKNVA52D7
5aIqksgzYhpJOpuXZx4sgcm9I9m49gXvhnrMbHFvG0ivRZ/FKErRz2cdfqzOypg/mQZ+NtPzdHg1
xtOLhKWvD2/0LzIXEjAmhZWbWexRSTOtktAH/BHtUkmqFmU3BisiZ2Yr8FzUtBeb8eJwDK4VJ76R
xDk9yYdZzNe35ZCQYlBABHF6VlthX2ConR+H0v5FqimlOb9Tf7By9cXJ+re6rTflOO3Qal8mQ3Kb
igk309ZLpWhbp+E6cdSnSHL4e/lFt4e3LhP3adYe1CJbySq6oC5LIXWDTLaH0PCapL7PtbR102pt
gx4gF7nG5XJTd4OnKM7ehCE92jLNKYMs0H6s9OEem/WDr+emeyMaS3KjlAfe1/ra7su3iZn+AGGr
W2vix/f7+5fG7QxlI1knWqUDpH9pW/mppba+1DEJbyWURZt1JPs7oc6BdpgoKKlDflgSh2xCBZ6/
Q7dvIgrmrcCOMy8PnR3s+jB4Lics9aqgJjQ3x/uoMq+wssoWctj8EJNzLTckvJlWKfAYzyVDX0ro
/AT4jzqdLEZV5mDs87c4UZeWgtEoj+oY45zj35RF/5gE2h3P7SK2osucqro1e6Hk4CjcsvJvaNoi
leUM6LP8YEThTs6y19EId0OBT05/JjQ74b3CxyUVn0fmqLFRqqTc//kO5WpQyb7j4uhICdFT86op
CDOULuTUwC+CGaGbOEGtW+rNtIBsTm8WKe4ge4U9f0N+Tytcc5nMvZmN4hSrqMmmZ+HsQHXLGYhr
2HHoUyXD7URfxgvRheC9fa6grpzWLuffMZdbGYNQ2PtOK4axrkeShCT2SNkck1p6lFU1Ck+frPuo
E2+9r6Do7dKtimh/iFk08MaDamIoMa78BVWeMwnBHx8sMgEdWebsNfaBTPwt+08lNWPwBvV6Z+AK
X2t3TsaYVwLcYJx+5Bc4qR7LKnkOHOunnLAtjdoR442HJJGvybquRInKNwNFn7frLKc4nkpAChzm
CUKHMaPmoa5sZ2XK5VYE+Zkv7+OI+Lwp2TxNoJoGVhDg89XPiyLoS5/Jo6E6lml5xOb5UErRTdkw
UYNhkmeEyl1qVtySV5Y/qJ8/mrmKuBjUhP/cd/0qMjLTRXZYEhv0z5FS/wiipGRmouHo0+zC7es5
fFHv2zhnDcn6E33zixSkq1vkybXVNmjonJx9t+5/RT0lQcWawKbqYb32a+VWzVvZY0FcdU0dXFBS
eAhSmPdGgzlbhHugXerA2gX5jglNoW/VEQm3uUditRJyebSbZGuU0X6qy2MX5pe1nR30xr/JVRmC
RvrD7Kkdh+KqlYZ+4Zgkv/Hwf5g7k+TGtTW/b6Wi5rhG31SU3wBgI1JUS7U5OaEWfd9jaA898MgL
sPfgge3wHl7tyD8w871MUdcplz3xjbwKQQRBEDg452v+jQuCeVxIvfB6HBm8SQ4oQcdUKjNqppks
dOYkE5PfPlVWU4c4n+AJCsL6qjK1Hl19JXeLVFvWeqotMlapRfoq6YG2oGe/MXNj8MKww9/BQJEn
ta7IGq4sWwaTAT67KPBerOG4TKxE+NI/K/0Ccsdbn4AN//2Ue3hKPt74WTgboPOMBSO+OrrxTmRH
Bf5S9b7UzMUwaVdGUo8L3SwStzeDpeED9uhjBF6KgykpplcxUHbXDJqLqNW6tQaqNBK26ULdNImD
28dcdDWBhELyEEaPhqD3FjdptShtxGLsVlk1uFYn5U1s0TSmDou6RY5M4yAtpaJbWY31IFWF5KGX
gN2psxcDgXuuo5ALvmmrjEhCWLS+pqn4FsPIcLu2HFd5eJ+05SmlWfpAjjizQLBSHwo3beKHa0Vz
3syuGZfwDcSqh/3Rp9aZwLn6i6t5uFrHV9NR1bndT4ryafYvgiyVsXev93Wc3Jr+qjIN5OUEV6bV
qsYb5NkKoyPl8v23yK73uKQTwGpYfF/LNbOqM0iJp6fRpZSbsJiTAVSdjF0GCYgwmZwBdEHegtlm
ocHrQV1xg3LSZgV/kmlkI2ZorzdEoe1mvbY32uirmrrGPHD0BcEnEn7P2u0Q/o6Gi+/kTU+fpt6j
4C9cIQTqI1KxiluhIshoneTtpC31uMXGGiCQVKqFNzFwsjxysxGBoXxcFxhHp/54WVIUtWlILhw8
DLZlUawj398owGUXvoEf2O8H+hGmf172HHrGiIgi/spoPwaFIeU4DSBoq31mdNepSbwelx5Cmpk7
JPm7X4u3xmZYc9Yxl7UcyNs4pSHC+aMaT9ueuzbi8ls3ZLZYgeKVFLzXdvtVMP+poGviaaWzOlMb
o4HK4vZxJhaUkFOY18x5c31sysPbSG3PRqciRkUiKWb2EVJ5PtxVRfnkRzcDutK/v1SfYxhOwaBt
M7vZIh1lHUUI1OUNe5BG5Xog7nSBVl6Bsyy8PqcOa8sQl7LNZMIBKoNqVauIwYbIbRtWAPmxVpah
/UypMQRtp1zGttF5qJtiTRd90Wo2PlVaOEtwAGBZwbOiBXoUaZlpA6NlRgHgibd2gqEH6enKSjWs
Ul2qXRArXjAp+aIylWTrJ3DJeoG0oVOH72McP/P0wxElUMQBj2BteCmVgsFqZ8B0CHVzXFia3Fxh
6utNSr318/YMhP9JnJV3daieVoYOfnEITlg3z0Z7hFqWlBR68rTwdAP/Sjm6zGRC0HqwpZPzrpX9
TYHtTG4THznSStHGNU/Ai2ZHt5iWz653ghDAJEEZxOaLG/rpqZ0vFUBjW6VcCfL3KEFEUIaHI6KP
qRQGoJP4NrTFQz4Nl1WkrksHPKElVmrSrfoOn9KqWrUd/Ys8XP3+PD4n8NRubIzZ0L3Eblo+bjeb
wST6wAzk6xFbnqiBG9hHxqK1ap4rh6B+icgHQrLjemRp8Ackklsfm5oQuNKo3sM+IVWM+te6o5Zu
a5dNAwa4xGHQqyttm4sRm5E+lBZ+Ss1jllIqWK5s3B9t6aIWUImHXd8A9oqU6FZzYs9KC9t1zAi2
ncYYNSRjml3TR6+0wqXZSNCbuMmySL/Fw/Cu5wtdwG7/Es/yedVQsQ6gSwVeldjxE93I0hAYKgy9
2Ds9URShnwgtCK+jmNA1ty/pe59rIVL+YT92XtII1XWYgj1REMPqYegldSGva2f2HzKAbzXhBVUS
LGiGk9BMYZ1VOqREdN384dVGVgz9ftybKum1j6TuJHTCR6VKUF+ApRdZKFrkX6FCPoGEZy8NDJkQ
OaJQMSe+H+c0zXGS71/Q0gO0AuLpvbZst8ybhWF3N7DuqQlQ0vdz+VEO5HfSS0+V7FWnZyiGyf1K
Qjm798fpi4nuc74Jth38O7w6ZpIZVv/xvIqUpTYtrHyvq+LJaQZYbxoiZd105yTJY16igxfZ5hP6
DDA3mmCt+dkG4uh5FuleMmjATWoIw76DShTF0NhJ130ulS4ehdDvx7zwCjNa6yUgOitPsoUSOk9f
PFHHeBueaa4eiNN5bUPQ6Gi1UOCyWlVShPtBsMpSu0vlZWoLiUm3Fsusv+tAfwPGR14qHqDZTSeh
n9wGg39RjdIDgcWi7AwognLxXFf2dZKr17ZRrO2C+iXQr73UjYtwTNfDWO2Eb+2aXoHFSlQ/JNHN
CLAyyYqLVka6oH6einLn24Jpzqui+sqkEamZ7fuYTMILC6A4JQZqWTxuw5GSfWj6d1lTIiEovrAy
Q1GD+/YhSplVIhhsOM+BZPv0QEH2VvUIsvS+0dTeNaFoVeg7NujCuRrm6lA3gVktup66S3M24L3c
hHoE3TSfaDpA3pcAV7jpYKeuE44PaWlIFMlpT9gcgJz/CcbVVaS6Az7fTWn6rtzgOJ9gXWpWiLgJ
m3AN8X4Xi1ncvrHIldPgJg6l80HLNl2kb/VyuChIJYa2vMPF9EmP/Zu8j8/6BsHtSpzHTnXe6A08
K38byP3JiLoQgP91aSJy4ThXEGHJQUYMIoPmpBAJ8N5Uei0zmA1xZNFE7Z6HBFzhhLitJ5nGs5I4
24hWgG/O6EgxQP7O6IQbyfNE2gFQ3LJ8xbMbtDHr5GnS0OSfcnBL0zgtJ9zWp7rcRel8C3vz0Vfe
xGCts7C5FFa7qkflIUewoQjvxyI8D/V54h3NRziSeoRQkxSgH+lE9avokpNS00ZPByAIJGpXoITo
jg2W0JKyEgNCAhFu952atp6mt++hzAf6eXpm6P2t7hSLKkFOFNtq43mQNLTwxLWaOhfyID/ohG1F
V552EXcDI5DrqbRfxLCrrOSiKgevV5SeTpMuub4MaTmziZlT5dyuw6c6rZ7FEDyJCd/NcNyRKASE
OgkWfXMpo4UnIAIgeKZkn/tKdW9XiHYK0ZwVGeKlA/93U4njslXDvA+C0utNDACjrF8ZFcmjyGFj
ChxoFTRmllnSWtgNZLdYa1SISUBo8Rsz9lp/BBFXIMjYlttslFAzlB2x1QW2JpbarjqzAbHb9ici
ov0z+tg7yOGlrFfNlZagKqzmxbbplA0j7yXWfHOtawULRDqg/dp172HfPre5vcgTbUWFauvQprGe
ClQ/O/jWlMivEz160zLjEkTlOZCRR/yGZvnLax1TekMf38Yik10/0RNPonbkOYvQj/ehXuFALBXe
WNuamwQDsgfRAj23BBo4Ze4goU8h0KJSu+nGxrU0ybPnEAi42+XmTRC2pRum8kuYs+Qmdb8EIMs1
tBk/Y0bhDBV9qplUlkY7uc9U5zoIsbGLMmC9rVFsZJELsOm+jaJB5oXVDMBS/DvFCLdKUr+m4/Pv
51plnks/zipE5TrpA+WmmQl4FEUZLQ9J0w3dtaxKa0tr79KAB50SdYIWl7hvR0oFPmFybS0SA2Z2
acI8ieRVpkbvHX1skmO3qvQHw+T5q1oC1t+f4MGp6egESeFnhtEMx2DB/bicTTT2WwmdgWvGHH48
Tvig5+pZrOBZOYUd8c5pqdoTSZf2ivYzwaqwyT5TKA04cJ5JQXnqFKQ5RacCcOr0qzLLb2Nf4L1X
9BqCHxZJKLRR9GawNcdjEEJuAIIjukixV0bUAkxbyKjNJsMHPDy+smh0q1Y7bcMAZ72eA+H48WyU
FY3ewHqwDQIAx0IjuDH8pwFQxKocBN0VSdsCUX+WpOxcBGO+cJqoQceFrJeFC3CC9qobbbhuihna
FDSvuj/gWWhqS2PCTleYoELNQMdYU2LKUCiyZjReM6MYN7JxJqNC7AWqhGdMeGYIIsA2KkHsNaq5
lO164xOhLyq769xkTPe28N+Fo90por+TejgvwWSafJec1L1DlideMwDzdTiAqdKN5O73d/SICUvS
ijarCr/KnHsFoE6OMrFuzGxZGhvu6DheOxkO5bX5kDb6w6gCVw4DfBoM5y0Zi0Xmq495Ip8NdX2i
tURUCh7hU8ZeX5zS51zCwVAWqR+VNFr7BNSMpiyWHKvvrvt6JaF96oaGukljGHTj9MjixU32k23Q
MwJVlZaOVKuAHtOHYlz//kw+sQC4OMAcUewkXab/dcwCaEyzklNkmK4V3QJC4ywcSEZNaZ8zHV1I
1g38JkQ0i6JZtLr2LKU3aTCufQnnJxi1tXKZF0nojcCOGXKXbco8poQxBZqvVNGPtLEPdxHWOIAA
FWgryj1HdzG37dpMOk60jvyd5SMZB7I3C1eKT24yhsW2x4bXU1AZ8Jwq3oaBfDopLYUJ30aZ2rDo
QMtzlI/U6wgf/PeX0VY/T2uogOicIYgNEpCjPJrWk1pSGumvg0pF0JH6Z7xJKOi4xoj2OCA7KJRo
sUppj8sni7ceoOzQDPVShNIbs/llMA3hWpt8en/0YNBjn9KFVBICE5z1iBxfc0RQAnr8pGq15jb9
dJdw0asgS4BKDSdo+DnLjLRwker3RsNV0Nv4xNFTOvsD5M+8GhdxneB0ne8UwutAeSxCfW3W5EiV
djKqyVPGou1KnX4q6a2N+2izlWpYcAFZjqeow4s/xNEqbItH5vVNepExwN0BNQ4ELUoQuTGWRHUJ
ciA8bYpoHxoFUYQZnYghlzyWwne8Jjn+AGPAmYpxUWTTsrFoGQftaa3WeNcX4bvqJM1CZOMuKxOP
L0p0AcdLWSpa9gUW9KCx+WGiRzAWRKVsE/qCrjlufZBpDWZhKckeeFME3IMp/FEPgPVrtXSWTuhR
NxJ0cRQ50Q3YVMOIMw5WxJ6vyd/UTqt3Qdu7uvpYKU7vCUtqTnrEeEI1hPThDHuMCV6MW6PFzI20
YvYDijfRYJ8myA+bdbDKk/y00XAvR6ZssFCmFQndYtFZlTtJ8Iv6qZUWtV08dqb+5qh5sphGGYcW
QYFknIKtqZERdLn9xYRwpNHw/TmDIq1R5TDBhxyXOWQn6FAnGBlwYRZ6XTJnYdq4Qj/vW5zE7wjL
PmVh8FLY1PeJoD15St57yYrcSGzUYXpJ4EXBG5EvlSylRdNs1cleBGpAVJ0OKnVaUoRGW+CLPi6G
SPY6CMdLIDcvVZ5e91F9Ygr9XFY4SN5k9zlIBagzzuAZpbULG+myQyELxpZbm+F74lQAgPQdpXdY
kIpJ2bcJ3oYEShsVcxs2nrFpcuw5DLvP6bsb+Bv1F0Fdn6k2HTiF+MIQDN5xVHdT7ODYPEyepkFf
MvC/q/v0zJw1QUBN7mtRbCqFskVK234VW725iEGD/n4a+ZSIMiThWMIshpyOH+dRip9KI+JwY5Hu
m1Bs/dR8k63mqS+rWztCXqaM/S+SvM/R2PwMUDahsEtp61MtyTdn8R0xJns1n156oPgeoI3KbWwF
HKPOfKPVC8oSvVvM8AeRrGKJMqStvOl9c972w9IiiqGaCnhl9mCJUWb/4pJ8rqNyiibQQMoL6EZ8
gitZyHR1tdUke2Hll3WEikeUPMdXY5vfU+xHOaZ6glga1NmFPJ5XZroVWUaPQj4v8pomNvmgvIjt
/kTN/a/46LQjjqd9jaop0l30qnlaIIt+DBYB7DNXobe8r7MWYcKNoQqQRYGwEQ6MXsyhWDVd35Dn
p54aUa2hAQvPiLYOjJrxJtnEo4VgmTyVC/mJGmizHKLqOfb7b3UFOID59lwfzLOaBDUBKccITvxF
AExtUqNgceZE1W1UJ+NSaR5irc9da8QnJLNI16t8OEn95qoti3toQAbtHuVcNaK1lGeMKIirjD4K
9HAU8+I+BbXkaZMF9bgWMBkBwFWv0YJqjY3YVxAswP5j6G5wnMpQzptSPyWrpvlqIiXSP8YN70w1
rXeDkC9ZUWHUNOh2ESp2lIaeypgRFKnjqdzD35Sc8ikyy3sz4A2tL3AOUp6RSJlXSOAEVZTcjVjo
LFtfXZmdkUJ1GFS3w2ZmoRRRhsrStLOtdqcnF1mfLUZ92qcSgw8uq7xVzaGmoeqjgCZN+5o+L8Lc
9xOIGDLGSnbbyUK/TyKtsuyrKUkuQ1+7avE+NORHg1aca9iUIVI/O8cyjRRVMfEHz/JXvx+/6Wqe
rQKh3hKbQa+Ji3NHOC/AZhWPudwcDIi9ZXap9rK5MLP+ltB3kynT3qL56gUmqlYWpXNZS7+qTH9u
ms/DUIXQACNOw+vwKKmqhiavbVnEe/xCnnWEH7O+egxkQOSxxLzbDS95lS0lg+8touFM0RDrbnyy
mx70eORP1wXSLa4VSTutaYklOmpNZa+tOp8sIw3xN9A7OouZ/65K6WOcBBjFleZ56FOUAFMOIkoZ
V72fTp7UYXAvconSlGp/yxAeXqpWsEcOIzxJa23NTZi2UYOqn2YCLwEHsLAbC0mW4ETP+ssYSwhi
jZCesbNRnGB0Za1D9yuV6f9jHUb5sBHhPWApYAmTCX8XgkCMd3lSP8mBNrlRAGrcb4vLPtdOclVf
qnYKfS1A3qpzupl9+RJU77lTPEYx68KgJ9di8pk+MOQwMe7quVVV2O8DJt9Cld9oHY0UDvBPULNk
UTUXE2Kt6yEjQpfGHG08fhkjbUCUb1YWhAdC8NtN8wBLZtXZKfM94qwrmSkIuHgGoNGpnsAWrWKh
P2UyD5Et+VDUjOKpDjdqiwRUVI4UzJOOAKgpvGz+rErwYAPafQtonvNMDZ5+KjeZRRUjH1e2iV43
iTOM6MjLWsAZxqoMgwXmUC91DWOOdOOkmwXUKhNFst+vWUjMf54EiRdA6hyKp+YxUSpCrgCSFya2
rdJecGcg9ufdeRqBHjN0dHvyVkZKMeuW8LCnBX4p10Ft0rCuxxs9n8UYNJvsIUVgAwPSKyuwxdqq
TRc1xcQ1KmXv1L6+1UAvYCVmrZUq25WIg27LdFJOl0YeStsIkLSrQ2or8yk4bcuug63Tnep6Z+Hq
SZ0KWN4GuJjtjqAdlo2GKH/Z9cvcMKBYmDcWUCnXkisUV8y+PQm1OFv4puKmtwOpO/rB2l1VOW/Q
YYCfU3oUWV1t029Nh0wq04RY1jHVomyi96PqqLSBsB7IZoE6FCmjcLyPLJU7Q7yEYOO3tPW3yiwX
JYzwhJysBEVXN6spzldMG1dp8N51TwoXbOXIaHESuKeNxYWTK9QH5VqBz6FIi1Czl0YztF7lZ8ZS
dOqzJuSF6u+Chh530lnLfoSwSQVSW1hCXhttC6ptjBK+uQS5SWD4GBkvYR9c0NeQZuG6OzkfngVU
fuQpgFC0k31WjegbOA7W3RF/Xzhzccl3qOSqseqGKIe4anzjWLHwqsFZdhNQpSRp3kQCqdZSVGCS
mdcCXdRVP1gB4lywUF6greksZGDv66Rr1ZMKXUkNkRABkxysRO+wOCrRUnKmbyxAviuNcBgqBuC2
7C7l53ZKgpWGCowXd+3bbIBTZ0O71SszOA2ptOn5aCFYaRvLVJluWhtMGNrfLF+aBZp4GL4Y/wda
wMc8Ym7wmrR6qRZ9zqBZcOq4tC2Gf4JwS0j7a8SuJc+Yu5wOktSol3QBmBVEv/Z5+sEQMkchqtvK
zpUUPYkahyoRmGdNbT1YWbtOeIKUTMO2yDqT7ezZ1opLZtTJrZmQigurk3YsixDWzAczYsWUpvtY
CU/wutw0GvXV1twJCn2SYt0UlIocNUrd+XDmmOPiFL9haEW3FIer0eyfB2N6HnzNd634NNNtYhbs
MRluz5meQhMKkdSJ32ZAoatLcy7ZgLADWMDtnjuAKfAc/KL1y8SQCBvpfi1baXjNnQGdBWfrN9wl
GfzCAvOmpyES4Fhj8SLKmclsMjVaDSlnM1XBSpTBLejqi6mPSs9ysKvxqZOq41RBq3QrPf4CrPVn
oRu3DHUpoksqksfGIZMIh4g74e8NSairnvJ/3Gj3aJ8i4qGXT6MdEOxMbLVoRBZlEniUr94M3X/z
/eKyEOpFkj2Y6qyTqW9HOd6kEAMWxhCD2fXpuCnlTL197W35NE4AV3cKLR2dbEpy5CutULMTy0Q0
dbKfv5iPP1VYtVkvC8MIvp0uf6KMQtnoehrHwb61ReXC7LgQ8GphIkl3ZUAdArHMYmH19QZ0ycLu
qmWPHKs6VfgPpdlG0/N7pLWA5lfxO4WU9yhQ/tWgAyAR6JkbFtweOD/HCwYVJ2GrEpfezrrTSM/w
M2NVa6z+pENpw4qQw8SVyYiqb5FsPxLF1pQ+ojKmT4u4dR2TmEQyy2Mqg98pS40aqow5UF4SeoT6
Do31CPmhUl90jf1SB4Csg2WQ5ivSq0XS6+eJhpZVLnJgsJWzUJv8qtXoGaUlMAsxPo8UwUNDxqV7
waOSupHl5Y0K2JceuKJ30JSjdhlIwVItm9pt84qUdYxOUA493Ml/8zL8k/+WX36fQ+q//DPbLzmt
O2gpzdHmX85C8t46f2/+eX7b33f7+Ka/3OQp/367y//2QB+Oy8f/OL3FU/P0YWNJy7sZr9q3arx+
q5HIO5wDX2Te8//0xX94OxzlCz05daZB/0ZP7hfpuH/4639GTu4//su/Q0fuv/3DX/8T+nL/9a//
81/+w6+CcofDfReUk/Q/bIjxZGs88qZmm5b6N0U5SdH/MGZeBKVFQ2Z4mryU5VUT/Nt/lKw/IIiC
kwEhC9eZhJTq4w9ROUhUfxi2iRUZrEbgIcY//u3CfLjDP+/4rwpnR90HyJE23gZgCBFmIaPUjuVu
piEdwjQPtmScCLnK6T41i3bE1ECoZ/b8Y2jVdAGPOUZYls3DCxb9SqbmebtSw5u6D80Tham1WhdG
5+9SH2jA/CKPCvtlMNa+H8uMW1BnTUaA6MgvuQVdw/b75tKyy3iJmFB6rY1xQRpohjdGDjMknpLw
bhKR7VpJFj8Q+jOdaUbxrSqn56Dsx+fSly7RlRGvmTqeiNKofSjTtPD9GrVGGpZqQmLsZvl7Yugt
vn2ptFRVX3qT5ehszO3hpWvbe6tssiezp5uc5E3wWFREd22t2W6cmU8DitlXhgqEbyza5KQyEBrz
klC5tqyh2MUEnFfh/GNq4EAU9dVh/9qwojN97M8OW4edtMQ3T+B/qsSYhvV9t7RWWmqSGS2Pw2Fl
BcQzdebk5PCWxPiK/6jKHwmQJsTSGX9F2Vi2abF/wgyrWqllkhluUaDKz5FlvtPz2L8DrdKvRiOm
IZnEYKCsrPDCtI5fxVXcsEpHxth4U5fqF0UVjds4LssVHZ/6ziqjm8OOZSzvszHt7vogKlaJo01b
rUrUCylvWjTaHONlfFdaK341tCRHxM0mFZakdKuN1bhK5MK5HVLj7rBHIsIrWrTSXRqFwcoWvdjW
fVBcUEGcvCHusxd7OhkcO3o1M+pxuqKOl5odOxspxlnHsf32Nk+1x8NpNYNxXph9d49Fn7HURFec
+qFhnQ/9aHiVpSnPVfm3LzCLVEWNfyWPYtwwlkLEaWJUQ2Pr+fBpokMFrxikex1w4bJsQ/m08dXu
HPS15E1pEj9HDlD8+UtOSCCRG4rmKq7SYuOkolxjitjd6I30dtijU7Rt1mgdjGp0WxFChfwdttF5
35UJZVi/v5W1rFg3pr3Q0fjYwQuedpXfTLti/vFz8/DbYZcUwKwWt6eHvX7++fBbRJ7YuofdqENf
JjMR98ffDHJw2mDzz8M7awpghJLkskfH+LPjxkOHSoRSoLAwn+DhA3497uGvdu/EKykvix8f832H
o+8xjvhttJnz/RiH9/38uj8/+vCbVdT+rhUnP/8cBPpjoGB6AvjL3GpxvzPiUpxb8w97lJzzw6YS
pBfCiJqtUiToSx5eYC3XFo1j0B39uDNkgewUQ4QfO39/yyTia98C4fHzoIe3Fb7vL0cp9jGP/9tH
Hl7Q1UY5jRX/5OgNh82iHm67sZ42Rx+dBXK+RHdehyzH0X4essEFamc18eroDYejZUr4OBlhtumH
SV/9suL9WDh+XSiYGj5k3WTZhs5iMy9HOsVi1qyPpUcgp2NsOyTFSQCQD8ArAp5qG8V4IVi6V4eo
crhRrBk7eh+wJA+/5k3DtqiWAnDnNueJybEyiXG7CsAgx5Zv7mp1Uu3Vz70FhSI3sQGSff+IwyHS
SMDUk7kXKTzNRmvGi6GXk1tblkMKKZK9g0iX3IYqbcBAS/rt4dUkUmME8fB7meadJXzal5xBvzps
qvEEZMpvHFJ3Xq3spNikJuJEh81Ro2Dv+xPeo/ORAd+E5/koPx62eJSsS7iZm8OWKdfOvrZvkylT
odTZs4GPk+4Pr6kx3a8pTS8PW3bfv5Zx2p0dtrqh0F0ZZhdZJB8Bgc7yWEBM8H9sooKaL8Ost1dm
1AfnUyzlu0qHWZDFzo01afZNR0/LpmEGz4I/OUL/5sBGOzu8Jvtt7IV6ghzmvKsW0IiLgJmuDvtG
Xamu8wge8mFziE1nWwhWJnk+khTIxnnbWteHt1YZEMcOKneXTQCaADIsS2QCrg4vmgBBhm6qzg7H
AfKbszJK6ub7OVhdsQwVS10dNrspEXPgXC4mq+d82yoDuSBBrqwRdftitB5IxT+TZFbRWbWENsPM
msIn8dCM+4XW42P8CbSSJFSxClyjunJGdTD/dnaXnjUS7PJ5y/a1+KZF23veAMrAD027H5tCP/u+
t0UrsfMxmTq8GNS2sXb+fqzaT9OzASSSMaXdjSOX8Q0wJS2zKKD9/TgiyvaqUj8LPe024O6ytY6P
C9F18U7JKHudBmWjq5L1IJc2ILfBqnF4mPozK8NeJ2qq7pvvExzNu+LUAA3H6eI9zcrwhDx3wLt0
qK5NdPHgS7KLAXtTR7roiTU0IYrrExoWvnlam1O37Huj3tLUibalA+IKOK/zoljjqd7kwUPjG8pS
0qvyNMWo5iIbO0qtVde/kGc7lWG/5F0AnTE3p4uh062tnKjS0gCedp/o9Xk/HwtQ1gtxj3IDkL9e
I1oWbRQfMh0S7OP3Y0Rxtxhttf2m9b66QFkWxRtToibOt5YNvFKsuilui0xg6dGHD4etYGz6S5q7
p2psFrd2PxnX5jR58rylgIm6vWphQv5fpEL/L0nOh9xp/ZafP6Vv9XG+9P9jJqTRUfpNJvRfSHv+
OxnP/0Bh+99/yHnmN/7IeUAz/UGfm9qUTcLzq4o2JSD1DwO/VrKdmQRAjvMz57H/YG2RwcWqqNHM
UpE/Ux7nDx3nSv6DogP9GYXOf03ScwTQQeeBEgzHIiujKICSyrzU/TI5UCiuIIGX8n5CwS1x8gu7
o5CN7u3ONujO5jKKOBhW1hKBG84rwujumgijELXcR93MM2m/asQeCCI/56sfp6SBzJGtOds7FvdO
cUKJ5WSQ940q43HjVzN5rVhD5tvVzYS29wyjxwPjSke0h7JzBBVelqkx4pgM5TJe0kjYCsEE7Bhn
QZarS7OX0Akt+kWkVoFbmM6NmAo649JwXwLWE2ZMM3qy/cVQqonrN/DDevkFZtwlSo07VBV2WbRy
jAfJN6cVhTSahqpXowe0rBx8dRRHeir8neNUi6jMdnXFqpSBt7Cb5HkYdCLj919G2p9EIEe6bvMl
Qq0PCXRSZhs6xDF+omWmhIZAmtHHcu8OlYIfWFs+aL7UuuWks1Dj5aPIVLymXl2ir+AE0jLs/VUm
pfuqNnAjF6tc4Owh2rn4BOClobviETGi+KNpu6ilhdqaX0ROf37eyIsYaBAdWhYfR1ujDsVgTrm8
jwdz3SbSTQ9erk9huhR+sMxHY9wqQ3dTK4BEHRmrF9xQNZcqt2zg++miYwHiUlr0qjSgAAa4yLDA
A5tGv40m/7pDFyAs64ffX+yPWeKPa/3LOR89IX4kNapRcc7GaG8mwdhzIuVKtvOvkGlHhKAfn+Qg
eaTMAnhw6z9eHVS9NaWNxbSfjA5MRW9LS8TeN0KtztBfYd3QQBhmU3pZKwHw7j58jgARoJsyEqhJ
nlPoECi0bA/WLsaXDCRka+iJi6Jo7SGu/dx2zx18aVcuu7MghdkzaqdoWJ0JZAClSLoJphFJJXOT
2dQWjIJvOiAqCuuiWdqFQ+RUYZ7Tm6+tr11UCULTRlUvY0quAI/ypxgbNlT29ZWcmoZH8TlNy/NS
9V81q5rhVebN7+/LkT7f98sFXGO28KUIxCz78XLxTYagFoG8Z32+LNPLxsdwcIizb7qD7VBrb2ap
3EaWHq0eqKpfWF/h4j5WezkBTQHeOAud00s1nWOmW4Wu5RBE07APZs5xIm0Rxt73vs6MkHIX2vTS
dOIvwrlPo3H+zNlHAQ1WrD+dGRXxy3ytDa3im1o/7Cm03Uxm/Dw7LPqW/cXF/YiG+fHVfvmYo0Fv
U48IU0AmezsFiRkVJ2rfrZH/oS1fZZeAN7XvUcaHeuuvSdWfXEttXoCAxKgHCM7H7xXgPKUigDLs
HazMTHXw2ln8WiqfQqs5K/v4FVnfL1Boxp9cS42yH1PRfD0/wRrbMukqJ5WHvYXCXpvL2XqsClCf
eUxI7E+46pG8NYXbJc6ND+PV6zsTo1ekdUwpKhe6/RBm6M/0SpmiWLdJA2krkUR5KKS0bhgNt3nR
bvSyS91Kyy16+GiHSPpZ1GZ7ycp2Y1IAx3NoxQwkBnodoletPzGG6B7X2WWS62sl+1/snUlyI9m2
XafyJuBpXhddAA44aoAEwaLjRjKCXte192S/LY1AHZk0gG8mNZ5kUksTyDcjLY/IlxlkvB+hbEr/
WxaNRDIAOtzvPfecvddm99WKTU4kXIVH2fB1sEikkwVSBX0nr2+81FjIfr/Pq/JBx+4nKcWtyPY5
A4owIUWUWZ6VcNFFAg6b35hyv7Wh3/VQf29/f+yS/+ssDX/cJJ9Kw//163/99Z/fl4X80O9lofIL
q8fUO6D6o6HES1/DVSgLtV84qrGnT+xTXuHR+3srXNJ+wdNKg5zQLOiQDJj+qAtl6Rc8r4yeJl7+
lBcg/Zm68IM2maQWTMZMipBXmbJC7OX07Hyzzog4HfTCH7S7nHOqk8ptcS96+lw0t0IgF7uO/7LS
hUbiHgt2udzk9yGZCXqm+Cepls2zSLsgH2wed+EWd/2tqDZIh9SqXXT0CE91H3g/UU9+XEFo2aMB
lRUsevDs8MS9/8QK4na5KGh41rpbrOu8biGX0c8qaJjOq7as6cuD1/CtzPvJUO2DlI+LxVsjUGPy
N801vtsIkH241RD67Z0mxZGTDHE5xahWy3CygZqEjW67XH6sA/kmailpw9CNF4obRgDQUIINheou
FPj4thshmsA+/RYVIZjneP+THfO9WoTPaUoUjPg/qB0Vi3+/v0TJ2KkJATXZdZCTcZ+Vpn8wmMU5
hT8ah6xOlr6UiSu20JR+p2PmiW4j4YzgqvT1HG9C95PN7EMjbfpAlm5wlyNM0WS+tg/bDBeNvn6k
DFelzPRbzZPlrZzmhIZxaK6mGhZPr2wj52Ggn2eHXgjlSzoy1E8rxDoj44ut3w6rqjBeVa8cHtAZ
ZbOK3fqAARA8b9Bt0kLJCScUgj9/MS0QkDwj1B6cVT6q94W6Lbk2Un9Vi6plbB9Ls1Hy8TUxyreT
0UVK3foXrGjbshmre5RKjtkixGPHWVjw5X6ihfhyUvv22DTFCaCCx9egk7L0HULRbyV3RPHXXLF9
Wps2Q5VT4njpk7h8bXNa2IXrPretYS0rpU53jZk3GMUJQHAtOaGDPNhagPxE1sP8miQM/n1Nyea5
ZD4whvN2pj+xTgo0IZlQkbIiJ96N4FrhnNiR1g6jALlUJxsnj12I3rZgrQyjkdYR0k1uaau1B9kM
1kNS3ReFqNp6FF6KXPWpZZWt1ZfhQ9KOpzrox3Vp1ati7JD3aAjQvcw4exLz6KFkZi5VibdVCMdo
4HDEOWF+ohb97Laczuv5x0vJ8veFtcA5/KPN20TRI09toqvpj/VjlBLLGiQTfKpbhnkvLxNJfQ2C
BMY3ymV2aNezK0t08XAAHqvysT/C59JmTEtwRYDsWea6esTnNjryWOxblzqadPHxUTKb56qVonNW
9TF5GZptNG5+myuZv+iMBE1nIWnbPrF+Ann8bqmELDv5hkG1sBh8ZzwxSeCOQ9cTCXBrx0VkaeEh
yNVmB96yh4nnVgcho6Rp1PCncsmPhSWZQJqMUodoPMhh6sd9pevUUsyE0bqSuLHRiwh6UGgd1ELD
syT0+1gjUkpIto2EZVnPYB+GBgJXCYr5TKj0dJsrabmISp8xDSJJCXzpqepbg8gAZPyenwS2JJcg
y7WQsmrkrFhJiFrg+aGj7oby3AVklnfygBi0xp+flJwRTOZOdlUb4QIMHRLcIQ32TZyeBTd/HuSh
3naj9ChI2kHpEqJZJAF3WWS+aEhUjjdqO0Q2U9d8nkFzneljeKPp0bKw3GKDsMb284xNJ00WVVAH
YLmbhUmYz3IAOGKXrBuNV27Gnqknvi3wKZ66VkRhnfu5uWq1cY16CrKPL6nLKDU3cRBXCzWnt5CL
e68EYRFHvTrDN3ARcjKCEWod8wLVoVcq8QpFqjYvBBBS5ciDyt1247dBNTX+yWohUAyGaFM7rlqm
UPLR7JvIMPYRooiFFT4quAlOAhZi0+uDO6MQHPoFkxq9aGD0Qdx1h6xy3ET00KwHxq6d/iUkxBNp
yXjLua0EPpLYAp973WmeeEvi7579p3vU/PQx8CNj5XU6wCV6wDNXHDdxHDYwrVGlNnJ+YJDRt4Ky
UKu4clq9fpZ6nrBCTqo7iO1zpMW2ZwGI/ckWqX736LMhSTIPxyR9/07OW7eBoFpCG11NorJukLvV
u7w1zioMZzupdJoRLppbrzKzZwhn4pRtlR+hR1WLTnGx7KmitrGsn/XEPgRBsVFOLXwJXR7PjC4j
OX6/c1t5WIxDWVnXxCJVFhTGA3XbXdCF2ZppyHPcMR8TMMU3lWZulLYzN3lk3li1JuInDJtd0NfN
TtdgJjZ5aS6axFj6sdIjF1aCeZXC023yGBbr4NEKaAoy4i0MBxiBoY6fUaT0kGXEYNW6CYbWpNfs
PrJbT3Af60LWFsYorlr0zreC2W8lZB1I1bmRf/zVUNt+WJT5Zthnccyx5UL7en8J2jTtEC9m0bVu
p/jJQWE5VVGP3voqrXytLH9m0Jiu6ftdQKewA0aMQYkb4QsH8ZsSuAkt6slRDa9jLX/WGkPYyCqB
WNGDF3bqTVEZms2AVQcA1g23qaU/dj8/Fn9wSk1fPLX3l8RECluOxx8qJJTw073WhXzxbrrDRXa2
Kv9Y6yS89Z3ZIIft+pM5hi+jppQ3dGsKEXZI4BbRUUVSL/ditnGbZK13g7qFNwX4LjOIuxWlCiau
6tuhXFVkHKPnLQbhFBqoMEL6KEGXImzVycHxGzKDO6D8ZYQUgKl+UBnZPaGKGbitBrs0VYAjBUru
kJ0+rErFskcLqLkw+tE2keT289BnTmAI8aPrEUsfqN7X7ezfjqE/02pNfd8fTCj+M8fQKfXzr3/7
d3/59a9/+fW//O2fiP38J46m7w+m0x/z+8FU/0XClKdbOGSniYX1zcHUZJShILYC18HA3+R5+f1g
qvAS1kMSORWi2zBx/3EwRdul6NC0WcE0/qJC/TMH0+9KF46kvDmkGT4gVvZplfjmoVSNpM4BDFZ3
ZSXYda24C38JjrTHOag9WuDGSpLfvrlqvzU5vm1NfVey8JZYFNkO5GmCI384WKo9qUYyk+07L1Od
yEWunRJORo9TTtOTaJYPP36779a5D283XYFvfsMcUETOKLe6k3rNYdC/QzNum4UAEzY7/fitpO/G
P3yfnJQVsLucBsli+LCoRj7Waysc67s4MJY6B/wiMmAXYvXpffUcWdkJ8Own3yCwPEVkGWfmHGc6
SA5j3bouuPjqTm+0w4gxYKxvW0Vd42dig/a2eOwudc7PEGT5kpXja0OXvyRv3MiyW4qVfZWay16M
d9OvyQ7zZNG98tG9RLVkjyJpb0mz9wJlP0rFPmDJQie17ltTmzyz5yyulFmomhf2cNTQNP3Fzr0g
HNtobrBo8QoS1OEUCi96fvykUnZVSfsQI4kWxCN+XnvMuVFioWU8XZKh1rVzudPWKqrWTjQYnhgk
aVWq04KlbeA1WK5tDrcMp5/BwZEykiIMk66N7toANm49ytEvOI5mH5nZQ2oGn8Qy3hUmSQBFxShb
mxSF3XaErp2hckDgd1tHOgcJzMKRyIXQQrutkWEl9UOicqo1cmU2mvX+q/w/PqErZprtXc36LQ3b
fex7yyqRT1H4iFica4+3Ro53cmetq4l4+OP75LuiiMhXnmva3Dz7Fi3T97dkGpEc0SljdddbmpO6
/VULgpcfv8WX4/K73VbRgBgRR6AijJo8mO/fA1hUCIZZr+8aXdgMlX4Qh+wU5Nqciv8pbNSVN1YP
7lA9UGEd3AhKg+y96PnPQKL/6IkwQP8zYpU53DNqff85MDGBDSHh4A4XOEfm8GXojlKpLPpaPoek
MDJ3yR6mhjuu1FsGgtRfwdxsylnQBG9trv+kIP3gCaYAQA4Ld0qDKjI1BT9elzIkdyPDLHbVkxEW
bYbNO7EkInTTp270x6VKgUc1lysqRBhuGk/S9r0z+FE3IzwjWpA/8NT5AQYQ0wbFAo0VE8csH7Pb
tDXWpscTMra9TXQjqcKC6ngR4d2oQZF9ysKbRIjxmNOywpNbNulTxbWb4RJetxYuQj13ktYLOflk
LZByjryav6x7A+3HcPUinvEhfnFj/SU7MgP6ZA4MS5NOXeEHBdfdXwcl3WFgSmeC6X8ShfKhhJQy
RyLOl547mKEXipk/1DrzWNPPiMYgpITA0WsT8CvUgbn2oxptYXv58b2oftcnmxTytMowVYGIAOT8
/h6ojDbLevrw1ygEFwJZqLZ1JXXESnKijCC2YkxXSlIxOFW0YyR7jH1JerHKZJblrslW5L1Bl+p0
+bVT1A1hwqvWGq4JPsoZzreFlQISlytiFUo6Aa6grpRJzRuUHgKb+L6FWTyN4Tilv7lp6WjRwQ+V
VaoKdpZ8zlqoQWX0oikoYKYxvCqPVyYVdsH6+eU6/Ftd9dO6ij33R3XV3/79r//91//xrrmv8SNf
ayhC0X/B0E2j1SBkhzKJlexrb396RUO2QV4d7eKvr/xWQUnWLwraBIXeMSm/Mo/97wUUL00dPZnm
3tTWR6vxZ+on3pOb94+FFi0KK4o0LSvTIse0+cPNbSQqWQ+6IV5cf142EKuAGc3aU9BjJ1tI1hIF
fK+u/cJuokXb2Ao3Y7b2dfRLO0PYWpIdBtP/EzcHr7uQB1TLd7J6qNu3XoQbEDMVDo5VuBXjFzW/
y7RT2BxadaWS81CfUvFFSR6IUZSakxWd9YKkyg3n6U6Zy4RQGAt6jDWhHzKZH2TV4WcDFju3diEA
/HChccMXM2zuSTSvadugnfecPtzS6gGnFdEjXrnPNCjLp/wzXjtiNeMIIiPIy+knGnyR+dofz8Vw
tYaNpULsd4JwSf/Ej3BZrxKe3HxZyHberRttpcjLqrANadt2a3EkjdaGARwMq1aytZapgu3Fy55T
WLge3zppBvK5w2IVz4zNYGC8tYeLmdtKC6ee9hBr86okjS1c5artposunLekJCoLADPmHaeySFqp
cDnAR43zhJzmeFl0WGuxJ25TZR4/FOrSCBbDAzBiN5ljb0WEnkXzTJoX7ADBykiXpsgeOQfbVjmg
hjwslL9Jwf7FIS0tkO9uHpVmNxRMplMyRokPu3Qv5aPVtJp4MfplBWGvOEo17XWrWrvQ/f0gWKFW
WOuNv/JzdVkZyjwyJVhtHvkV1i6LFBuzPHocbxngjPAhJA84VGOZkbk4UHARKDocpCyDOKbOab+T
dgDoI5dIFXmyggqQDKqe5p7D8LyOngNVm7dpNgOHb/AnC7sINVwjnPuwmetocFXUER32Q0OhfGye
Ej5xUd5LyU1lbnzvCHchrZ5KlaYggO+UrvUUoTCT4KF40X5wz02CC+riCee6vwyWk0sbHdApNie/
eRL6V8G/l7J7xEdErVxr8yLIT21wLw58zkZql2onzhRYd+gjzPyiaztPuY+oRetV1l6C7lKAylBB
jqTiq2lUizaG9EfMKZZra9G4r4Z1ImgrP+vdvNbLRcyhPAJiLwHHlFzmyPx6zaVM3jLt1YNR0Prg
Y/eZdWtKGybFbUOzZjnUS5C3ECGLfmkGp9w4NyAQrccuvYnRa1rnKIaYdgyNvdxdvGg7ogyaDJAr
HkLsAWa8dKEFl9fUWzJPUYxTV91nPMDWpc2ePR5GAZlocW+pB8S5cXc2eI9816Y7vTnJwnYcH0Lh
poxf4ENn4TFQ12nyYjSP/MeouO9dqPB2X5z77la1btFPBAiU5FkZ2LmxVnGaqAv+jsu7yjrLZHtA
vHrWMKjNh7adeSrrRNgsDMM22q0RXvtxWskgHqr3iXuptP25ZVmqj13sr+WcBal17T7VqVhcWyGJ
VKvVjSxWYNjIbhxY3qCKiLGTC+VGDowVRSDJMszGfgMk/6ld9V90hL0TS/7f/V/3dGrzz5+C5/8X
NJVTxvgPdtb/9Os///o/6Vp86E/wQ7/3JxhzoxMBUa5RpE2Wrz8G5/IvBMcDcVGNry++609wrGCU
Q4PCYvIxnT7+7iGjPyEaHBOtaRpBd0L/U/0JYmffLZHs3ChYRFq0DPeVaZf/MDk3lDhsRXGULp3P
SEKrlEXeaXvZgkEx6u2jRAdtVK6xKhzz0EtnbhKf1Sy7Rg1OnLHej5rDHv5atONtE2kU8YXyWgk1
RNOnSOxnRQyWf6xWRInMGj26q3J+LCo/c8V2qEznkDiXJB0cjMruWm89dGo1c1X+pYgUnuQKssu6
jp8XfIKELl9ui13ksG07IoSjjCx1KU7n/MQmKJUdGQBG1xwCXbC9CFadKBx9Wd0PPHFgQit1USva
QU4AQZjApCIC3eHSrcwShE0r3mJSgF+kLrxQJ4cAnqBX2JIEr4lMCPTXBfnBwUucR8c+f8jZyXBs
7cdI2dSGjDMpOpdDgiJTsMdGvo2GBrfaQybxSQSU8l1cEp0csYBjMhjgWhH2ffY0XhE4m+nCcBu6
5U3WS8vpqihesXbJVaQbQoibOm5MNXe0wbUJRbjmsfwqxfFLflsnyaL0pdtE1S+pljg4ku/1gPMQ
/eg5uodT7T4mjbTtWt4n0YW3dCCzjwzEBxMziJSpe0EXZsOUVlWIr2IcneNI3Tckidcs8nKk3lgI
zpXw7BNhFobFVTDlfa26jm7t5CK9ER1StbZiJm46kxOCIjhFau3dE025Q8vc0R+Sa97Jy1RyHatI
OCXwVZXgj710gTkqypqlrxY33ANrEqM5IiUQyjqNPU2AGxDlOH0HkpFlFxxFqCskPmbVLpXIIAAx
WwbSfPClvREki1zzFmLhbwkgPQ6j/NprfCM6w2DSScLzkLBZlI4/sUsLUAuD9azrw5uSmpfRHO/T
Vt50vWrMhJBjSv5aKBgHmpHGUboo0vozsJR5GqsQ19sAnkK7EFWB47W5sGrytVHtC5b0ICeAcDIl
20z/5HnJF1OYb4LMyUnpmnkRauusD858D3VePkCF4+Ytm82Icx1QAzgKIg+3peqfp1uBzguR9YQ1
qmJFocahq25BVOAMcrMaJ3wgQvMIw0tTgIDN3G1YKNo80kn59aNq8gI+QKp+M13/cerF1QEBLVW/
UgqEl+E4vMZudvXK8qYs+bK1+pbyB5ik+iZCw5UbJ87yV/CZCHPTq58x0Srbgx5OkI6zS0RRmaiP
Gv0tUvJwX0iCE2ZsVL4EAWZ8zetoDcvc9odyZWmNHTMjdjEsNP6LJyokirs2kRB2l3evHmpOFpfP
uunlgIikLV6SblYgLZNKUkdzwV1ktLDGJDgXanUjFhKhAOAOuPHI1Ss3pYI7Ow9JIFnpZgX1OV2Z
sNIwbKw6slQ6k8uhJiJZJwwfY8cdH6JMWzJSWGseJs1K3gkRBVUTSDO16LdJHoG6zLsnA/BaoCjH
Suqfepk91zAZLwjFThTdWSHkj3GcrRIZdGCg3CeBsmHYe8HpoOFeRZsse/AqKmFuZiTE9Za0UBT/
sfOZAFFbxzyD4mC+hV7wopbVcszjh9LQG5BLdDBT45FwdkJDQZdwFupnacpDIaFtnrmDexQmKkvb
mjAxknMwhI9dIN43cudIpI+Rj7xCufMEh+lx5FKFouB4hYw6MIbLE9HDMzp515NTO2yTzFhrgfgE
tdIxx+Jz2fA2KmRhicALl09D32UzAFrNQd203qmUImfo6KCq4dnj0OWyGteS8NbJkh1nVJ4hChch
U14TrbgZw+AxTUqGccm2I3TMFJo7sdTWiP9WwJO2bSPu4LKBGgdbx7OITZTextJoDdhqhGTOFBVa
UCLtwspf9cRw6Rm/RZ9m16x2j227LlS6oqFfgrxRuSBJQBnFbDrO+3npKTsXmGnfcnlNlxrevCAT
uvjCp7ziz0/k+GxcKp1HK5TcS9TXK0+rDoTaLQCqrn0BDa6pL/JIXDSmtJ1+FBRNk9hJWx2mp6Vw
+7umgypnDk9D6C2zkTTyyDjIpeuIobYRg/YYyHe52TyNFg81Tn6UI+M9KuQ94qJD2oaOMQ7aDMlP
uFDPo5QQUl7edAUL5KBurNI8GqK6n1JbfDgzVYZ/oE3lW6UXnMoQuSiJM/TsA560FHJrn9TbwBKX
ueveQlBF69bQBhtvC8EgEJeHNDSzjdjATo4PIhW/CovYpQdrJPrhIWc9AZDALGx8GnxlNzbCsa9L
AHvBOYyFo9g2KBHkc/eW1TSKkjejF94yQ7h4gHpCs1mJhbGOUZUIA/dHsm7gvGos5ZmHGEpUtsR5
37RSteO9ke3tKhH9ScV32Q0AXxTwVl9+Yzm9ZjThqviox1zIRtkVg7JvSMpNu4ljaB4tmuFhEPxE
y/UFAvpHX+G3ugcLPeIjMq2sjyT3MevysE5j6VKJ4UYsjTuvMJwU1SyBTcCIqnVTmjuuzWbXU9ZM
XWudWHmNjinRlHY/hj9pWn+A43/9QATA6Zo19Tpw4Lzv4olJpnOFfenSttXRzLVN3SCoFxK6Gvon
wVL2qe/N9YF0wMq/MY3n4rVvh6UWxqekpgiBWBr4HCn78ggpnHOkeZehdFIAdEnpDYB2x49+NpDR
v4jW319FGkZQEtCTgfqg2/P+Q7tF18u6r/cX0KnHIo/v5baeMUoQ4u6xdgEy9lW203wPVocuM3Sf
d4p00wzj56pgHZDTo8vPRUiHBw2sh0dbMG3WyIDXaYTZ05XIO4pWmkzDd4SNmgMSSj27rKg7Ff88
UbyDIr141Qbnkl3U96yp5pgiSwKBqGircQQ0rJd2jusn2qSmZ6dkq4FTj+WVBD2UNhYWUsx68rBG
boZK4Bh3XHBSceFts8pQs4TjIvSYptQsHIcxIPdVbzDJE9Hmxbhop3izbiZ5/IQQbvLC35DGDQSk
X0V5Y0MjB6F6509sg0abCYJ3tsSGAMUCyY989KP1iG2BAcPeiP2bEtmND3FBg67WplOIorKZdPPw
Zagr4kUo8bT2HAHHeDdmnPzZhdQkO3lWi9BrPBXFZ58SwrPqrTye2vSz3mk5x2y4TNRACLqpXzxx
V3lI4vNyXcjBOenCc1UUazpCRmvdElK4FUU+bScWdh3RVXLlE67SeSizrNbdS6RXaPTS6lkLntXe
3ekC+UgTC5Y9VeZ4YBJFJEftmoPPfaGftOpFMutPYUDiXte1hyJGpxXaBS0HPVbssPLmaCdpTLfl
js+5lYuBXTw+w4k9usGItiN5LNBVYjLea8awaHV5M6Yq7TRvE/etLQktWpz6SBWfNRcp3cSWeTF8
4bash5UC3Cm1lKNiTN87D7Sl5zNWvE2Ueg/qCK7FEi+BqRNR5t33LVmGlnlTxBqw7GrNDbxEOXIg
qWAfFN6lv5cnsFqZGxeJzg3D3osxDK+KQbhWNZfJOgCdT+6z2LaA/1Snym8iWd2aPkiAaa8ha3jM
lJ2YuHdN2J6i+iFg2BYP6bK0mhdrfGmM7q62uIuBdLEDu1crSJyOyt7UoMmQuyIPtzGIQVQXr0N5
NArzTm7WcZ1zYaSNPBHvCWZR112gLeuiP0R+uoMueZGMeEEa40mWhKURJie/TE6hSpIonpwq1Dhb
3Y2yMkfRtvetudv2uAqs3SgJO5ajxVRAxoI3FXTHzIvO3ZiD8TMPuAGhvra27tXrjrOSQHTILNOE
s9soGz0p14b6NMatnSuxU/vdoSQP0kTeFYVKNRsi/lBR2efJskb3OYzavpCWMJs3Rt9tK2tYaeO4
Yh9wBgG8da/NPfxgnHsAQHUr5NrXLGjB1lW2fmEnE1J9A4hveo1MeY4MmK/McSHn5i5VYOVF1YJb
9OC6tCcJlFCVrdkNmzhLdkHUOMrnwiT+VLoF5WOG5jpS8lm2iXrrxh9TKqbYmf6Roog71TEThicJ
KZYjJeUAOBMj08awgC7EwllumgWEQdo9JN8KJW7c/BgBQs/41aOnrvVtjzbb9KtIbXcIh2ALYN9x
leHglcJ5WgCaOF74nnGnZtaiasgO7kH3j7zd9Lt4inWpfWUfSAyJ3SNB93tJTHa1pH6a/sw2fxMb
byVbKlG9iFFHyRa15LlADzgY9IrTasokVekYiaSBhBTnjd5sjDBeakVxjCneedb3mo6G0DB3Ux9R
yo6+eIzEYmvI6QI2Lq3anBgOHVZ8N/arzI12ZRW+EKFEHmwmPOtyvfU5nvceYQxF7Bhd9twq2xQw
mSsHN601L8voc2KqwCLE16jqD9UY3ADi2BsZZ07oJEC8bCVXN6NVMvWGuMcEbmS1i0TvrR1Kiqxb
CW1uJceOSf3lp+pGUlj8Mh/i/rAKNU57BD9PZ0KTPr2lRs6XO9hLEJL1h4SvQjLD8zyhB54BGqWb
rVcQajihRUfN9TfDOKyAlzoQB1fVYF5KgSsbJwum8otA9DepAbgvLo9Rj+ZAOY4oQ/tY2Akq/WVM
Zb2u7lM52oVSs3VjdQ9vgW6rYN1Ofj8lA6QFmspqynUi9ysY9Eu9lBgc+HbVmHeFad1qGs9eSgAF
+IMyBtqmb4ZEWAoefOmpmnUTe4j2vifcygTtqYJ1rynNNmRBg7VutIrT9f0hLrybpk9Wito7boAj
lNK1bHzblJo5Im+7QRwoK4R+dOqewOIk6Lau7rYsbuHJJBWkNzN9IUVopX3W7d6PHpC37PPcQ1Nc
rcN2PASsjkIovTaxeQe50xkV6VUthZ1K9heUiQC3Y8nEwygx6tVHmj2bQQID177EHnG2UOZ2qsXe
2rprLEIbq6BuGcbF0GXcncM+6BBjEkqEmEs4a0p/8BvrwtvfeGa1dXu+ezZEMeRWpjeRIC0IZD5W
xGGDPygcEkcLE6e4r113GynCYvrOYrdfddx3wycYpas2aLe6S0XFjFIfgSZySwZ5slDRR0SBty+J
Be3k1s6qWysalvnYbBESOZoCpGQ6+RHFnQvBneWB2m/0dg+kkLHL3K3HbaKJdP7dbSeb21EW5lXi
7swxulaho+udXXa5k8cRK1B+IDEVb2Z4dnPwRuqUG/Hmq8ywVfO569MHNa83tfWGadhhetQ3xEBH
BHPEsbIacsUWoFyEvfEs5nMzUqEyp2xcnN06Zjqtojx5VXKEI2ZbwHC8sPikZ86ZjC51Bin0ofTo
abEBxHm8TYleGcbkqKQYkpsctmYNNTEf9S3575zii0/AOJcqaSdNT73JXmEE10aO7kn9JDczxoWr
OzhDZooZU/woKz9hV5d7vnpm9GYecI7RhYs4kJIlwJCC9gi8UZbyiSHxFgnas6/cawiUDSIsGbUv
IThTSpq0QwxyZvl1wqz65KEzmn3TrP0HQqn3w6Gp4J5qVxOt5PTXd9osWW41z5C6/qLU3h5f8Sbj
6CUO7bGsI+fHb/UhkoD3YgSlyORUKpzc4bF8EMTm1VDVFXnYF49ly+xpY6T1ue3A7wb9UnXRCsjh
hlpw23XEaoo+h/dqJdEg8xpHHNQ1io1jbnQ3P/5YX7zp78r36WMpkopHE4fNd4egRkrRqcpaf5EJ
k2efAXQ4d7X7Tp3V8I960LTWU1Qs5VVZPlTFE69WErr1poaVvlKDXdGdhYByjOLcI70YnNeshS5b
EssSr7gLCW99/fKR/9Q44l+lhw+ZI9PLHwwj/uOvf/31vyGZZNj/btT/9Qd/H0gYv2A6Y2I/CbPx
4PBQ/O7k4yU2VZwOuIT0L1rK38b9svkLyGhOphz1LMCFk+z3t3kEL2EkY7hBUA86JEyxf2bc/+GG
RDGAQdkA8wheb3ouJ9Hmt2pCSQ0sms269+jx/vMw8l75PdYjVQR+lLWv0CphtK93yqIxgKD16sYc
CdLybqbymLYJE8j84EriUhe0dZULDskyT70xvkp5t7TaYFmkCW23ZupJP2t1W9uqJf7ErvKhtfD1
lzDJdkaRg8OOhv37XwLOiV75xIs8whr2Z6KYXdtQcESfMsKj3VTE+EVITLF4seiMRW21my4BHCB3
94Is7+NIv5ZWufnzD87/fxO6CQqKuxRd6NR9AM86+Sj/5Yfkf/+H+PNfPn3+CyyjPP9c1ln67aPy
D/+wvz84osWNzt3JzO0rvfGPB4eXmAuR6cISijD1GzKKJKKToZuPAxYJC5oYboXfHhxewviBdhm5
HPf5FDz7J2iQkjHdVN8s5R+vg/lB9mt5FYq+yQLVJFsfHqIhfU6wcqvAhQVakdJwiLBed4uhYLe/
KzyMf/ZEANFs02c0xXkI0Clt4DnFTRY5xitMblVcW/pNUZx0lxy8Ve4iUaCBeW82u9D4FLTZPB2k
WVC/FupZUgksvFDR+d7CM+YS5yXtOfBvzeggNAeDxGEZltEpM3dqeGqrLaxCGpbudkR+069MIsVi
dytJ5VwODiVQeGOA51UfDJSUIKzE6MVIHde96SzUnMdM+BwRo9Woh3IkoABSMgjsPN6T5Ky2a51h
hLvVMltPL5ygItQ6BdWIg9TD757xBpN5AHuFSE8cPMlw6yuXUQRBeC+NT21ESbp3Kyep1/qw9bpV
yZ/TLdEOhvGK6lxHzTDGVyIWZGQ9PV3/Yz+s9GCpakff2kmdHcbbKnd6f6N0+6E9DeKsQvbtb8b2
UciW8RRf00KlPgF4cBWKYKccHxaa5wj9Zvo7W47qvd+fm+iSI8kQ/g93Z7PcRpLc8VdBzGk3wsAS
3+RhNoKEKFLix3IJShPei6MA9AAtgmiq0S0tueEIv4bPPvngm99g3sRP4l9Wo8XOBpYgUeVVWzMR
E0GJk12dnZWVH//816czuKoW3cu4M/y8HP7L/OLT7LTexTcez4BIMhvxGWLyN8mnkwfS4Ppp/x5g
1MV9823r/uTzLBsy8XD6ioji0P1K5Eu4YQu/ukYOm43vr6hjr6JwkdxEu/1SvrlkReuCXsg2K/VN
5V2sJMt0+5yEuYEQN50E0MNyXuJFcAVs/dV5WWM4fbr6+1a3sbfPwDNpegdOIUaHil5+89rXOXbX
3+8lv/PcGwSWjPfd5OefmsLh4aSDbktmNkBkAQ9stxkZQmBBBQAIcYrQanCrTQ//KKw8PK9gJbu9
nj8VkJg7qqBz0GA8Dl60b7wJSgXtpkRifHxCNcgBwD1WTQXQ2DuqgHeE6U+G6J+OxoIVtHsNkiYO
U0Y9MmKJyqlAkjynjdDea/RByDIbCEq21QZ8q60ABmrJUffhnrKkG1n8X6GNANebqwqaDYaD8HdM
8zAvSh6hVFDvESTBLkWAxKVOcmc38N9qOYPmASMXTmbQAkxN84xRBEidIUrqYFeFndDbFyLyto0R
4R62GLJqqaDr7A4b0ANCaHQAZhwot7jXggLqMA9SmpAYuZrv31odURkw+dsh/YqwoNMDC8gYN0PT
knnT/lUaIP2G351vz7wiPGsABiu3C1xNoN7uSGAEsSMkw6Ry8OMrFdR7/D0c/DlzftW8wMox7W4C
HHhU8OEvonAgV9iJwMImaLb6DcKBfXbHPqU6xs6qZwLOIQEMoxR/SKQBo3YYL9HnYZfJXALDPvcQ
HmS/UDUVtNrsW6ezoE16QFWOMjHHHtxaMlhTsIJ2FyMRGm+5htfeIVE1FXAdhaMKOu0GlCuUWWAM
7HKdSzk9IHsQQlmUw3GwB3VW5VQgU95OVkCGxDSn3PiwKreSAhWsAMY1O2LFRiBFkgi6aioQfjY3
DezJNSoHXabS9uHUtcCiggY6DVjtOQv2oZbN8oeqaaDjagN1EiQKyCTIRMAtjoOSN6xD1Uww0O8L
ry5Dn1CMVE0HfBpHM4BBkKkEfAD1EugCiQ7VRiBMII+mUQC7AjmE9ZbVCo0ln3HaCD05E5nQkM4K
QTAlZKWB+gHTmwRMpE4UTPCaveqVCmSk00kHrXaDy0qFV5yqkO1NaR2QODa4570n/1Iv4Nr3qu2E
JvSWbjqo79n2A2SRDAT1pWvbKgWIMhgkHOwHrQ45ZCXdgasS2Az0Svq0UbrdDdFRk5pRB84w3IJQ
gdpiQrXcQWvPVQV4RGm17j0NbKu9QEm1QTEFYgpu0JB8Odt7FaoZCRGWkzcgV6YsTDUAt5elQkoD
LeGVpem69y14qpwzWPknp1yRW+TYBJDyYlJczaBUAPi0cVDRUon0Ld0+f0eKIZTE90mSLGOBevcW
NVWqyrA3HRA2MnlZua8vnVknDVAUhbWXw44igJC5gxRXKqhDyQzTK7MNBMky0imUDtXyg6sV7b4D
6jTKCIxhUIb1tMeRKBILCQK1wgb1YoplZFC02wRIUi0VSInPyQzoIREN0Dbgv7ZsWNJAtwGyizoB
yAgbE1RNAZimowZarYYc89RNuwAzMoLogg30qav3uOO+KwHyqqJYLRtg7Y4qaLY57qkHkiGQDDLI
pAvHNJcaFAlgBwXkt2Jnr5YKCFgcVdBuNzjrKYNA5McoV7lwTDmpD8051Ea5q6jcRjhw3QjtAzj4
oUemXsjdoBBvotPCRuBOWmg5YWSlpsg1NtxZW73icc/1VGyTB1M04/WlIkA7sbQTSI+onXMmcCiu
CkoV2wnO4JJOn9Io9wJboJnMFxZsQFAV7DVa6U+MTRV7f+fEoM/tysABSX6503y9cNxpACcgYqTJ
yFlBAlk5R9B23QQd0Lh9fADBYTO38oIR9ED4ohp6K01bUKkeugjKE8fjoNOlRkD2Q72wt0c9TMqi
BRW0aCNyp2SP1KlTzcBwVcfdPTbu0CHZp0Bw0Lb37dnbyQsakP4KCGvcAH2kXtZiqpYngDLOLTTu
UhY+ICWgZm6vliiVzgWVS02d4xA0r8CLslC8QkUS+vyOKsAT4AqFWojsyMYEahvIcQCuiDx6FRxX
rk504NpHpJWKo9uz4y1yz5B0zAvbQIrKnJWMD0jcJAjtqh0HPdfIuNtrwMK4zwV9zDlxa1gJXyYc
joRD8EwBKqLjKtczVcsRAJF13AZExl2SIjgAnxrmBSOoHwgQE87UFhyTtmxeufaJM7ZIDF3SQ5rp
GZpUJwcHModAxfSpWlQ1K2hn5avdD8S6OHz7T8HhF62g224QePAPJBQUD0mUq6YD4Vlmb+6uA16R
yJB6uVzVuRr8KqrAOktwZ1wl0sVdyBxX1ZyBtD6ddNBDB5RcKJ5SNJdSAQ6voAOKiQ1h4tvHWVoj
qFyC0HKGHHfYCVQLiQmlbbAGNKwTG/LytJlxCYKxeQ3y/AXx07dxjsEsnE/sIEcYLC1QMoPnb/2F
fA+sC1iNL8iMAq/Y3/s2TmV/VTiUM+HZKIP8/MdxxFjDgj+w0wWFv5CNVvgxGgdmseV3xlG6SOKH
62AaRovswvCChHx8obiWlb7W32TjO+Z/eBoGsYnHs4djO5Kxemu5pfznnw5/jcOxKY60WXjU0zp+
/unbKxf20rMiFwlPS0pigepyUDrJXYZqoaQqjhKP0zi6D/JV2VEV8j/2sMsyLyOu/6kd3gVlxVJz
liqbi+zDdJnEZl7Sg2TvbnKHUbp5zfB7CoDGZc1/kp2gV0xxlUyCSBrHASixTSXW7Rl8SFOyDq4N
B/sBDEhqWDhwezz9/ffYtLO+TRCt7zc9GfT6v19pVExu00LznVvc+9q/KN/x/8DPnARQGWkrkKqF
/iDpkzt8oa+5Trl9VXsFOfNdxd6ksMo85HLkK1mc7vNiv58JtfAArRcdXgUNrxlNcf2rs6/4R8dy
eORHrzLQ/G/yP3zucDgK5uGjcrkCSnpesVkI+5zUQbRMTO26dOR0PUg+nteGZv7FTKI4X6aYg8An
XBd9kpokuDNzZb7rh2T66k1xGi0m4hDzJWYH25obf73gSxQcm2mqVtwUwISrLq7MwtxpscK8/7zY
Tdb5j/HZEiPl1v7j+OjD+ZSgRX0FDzvocDGNSja+7cNu3/BHUbL8is3kkqyJrwVBr7fwo2ARKoIH
KYA9b4UvWGzKxUGTMBcka5XysqvYwcxMcikicz1wff37Xwf36WgejmvRr7VkBusFc+aReoiH09UK
rf3uzfXg90q0B2MbkNTEkebokGstnXUd3UXcCpsLEnV3aTs5i0UA8Xwty8IWtVz9uWT7HMoqzs8x
90HtYxBP1MnbXYu601efNfDojkgelHH3tnru7XvmePpwn+QvLmqQbr+rGo4/c+RGuLh57SQli1fu
Q2Dwzg+IwyTWYgW96Cw2mYXRvfbMfQ8b8YYdfmLuRlqyFPVdV3xiRnoTCoTRWeis5PHX09701Qa8
bgiwLLivdfDbfyfwBv3Pv/37uy9RGKt9B2Wz+wPOgsWDst8N1ZDXa+M8HJVDAKZk3Fd7HiyjZKZO
Em4e9CA3HJW0ILeVuBrahZmYqVkS7OayxANxsUr+48br1b4Vmp/LVC7MQ5Qk2hykd+C+5Ln5qryw
RbV5EFsS6mEfX3CUjsfaGIQWwn2xKf63XGwC1OJBdPQofvJzqr+c9FhcV30ZEnXnYqyd+XDtVqr2
64y/5o/Z3X4zd1nnCuylSXNxdtXrdcL01c74mph+orxaS4CHripelTfXSt1QTnsQHiyCqZnngkQX
jBPlP+6u6SFV+9jUzoNooYwOBiQPwiMKD9o8GAHyIDedGJ0/+TjrbiKdhMBG6WGpv/1HVIMX9Lf/
rGF0tav4t/9ajLlnLJdsP2Tbg65v0kVYLlIKVYOrVd+YxWPZ2dGudxf8Ybq2CzseDPqIomq4MLW3
Zql8PxBc9zXTzQpLcSw9WXe5x5QZaPipQ5Cr0N0F/2Ut7ubWdw9iw7uRGX3VVtzzoIjMhw7X9rcw
F7haMhf/1m4IX5QTpS20TfL3KwAyJsl8rmsJsLj+/7uKu5nFRhe1BBPg+s0G3PeRLnM54ix9hHAn
5tHUhkkc3hclM62d/7j7efou1icTaGcPQpexCZTZgpHwIDY2n3MpNriSkRfXL/Y+ikuHs6XkcxXL
HWomTPLl2dVu37nbC0DnwcgsdA2BXnT+mN3N4E93JTPw4Rz/DEOojuHXO9rpq6PhoUknYe0wNuWD
TZBWrp9t+EAdLBdjYx2ZMXaV+oGLooKJXXPt+C6M6XApH9Hy0e37JVgmtSOzuM3Xa5cv0zuuy//n
4C7Q4asgal2lntD/WNROg3A6S5Q2wFj6cJoEmKPauyUPmSjxYLbwRkKG5PoGh6O0xg1qyl5W0j0Y
zd+uj4fH1x+P3/xrTT5tEC9qa9bZbzGCRkgAEBEiIzDY24sxxdP1eNW8/se0By3WyTU4wEU+fTZw
Z+mT//heWLGNwC4mQ7YZ2Pf7EhYj9gN+iV+n1MJDQA/KW7W3fYjtx+7hYxCPTPhJC/bgWg9jXKs+
cTwESpwC07mZBMtZ/ur2LPCgiIsHs7jTh7pwUz1tSQFGFvbkCwFLR7O0/NE8JGdHNJgDlaPKXKDr
WmmmjiKuXc8liWp9FAKGcVg75/jWgj0cJEAxNCTAR2UBNM20dib/GR5eF1XR9FGafLeYUN8rlYcs
95Pr10Oy/nSWPcFV6ntzr11D00fYePYQTx8ey+4Mvp5c37vH+xkc9ywqtWXhiHOXndVENsj2sKXP
yIRvZ+sq8bCvz41GMjR9oFEuzNhEa1tEJqZdTe5CMCilYjVTmB4Emzk3jugEhWl4L4LNQ3lP+wAw
XAb3utMA0aH7cq8A9Y2D+cYUwgdI98rcroUqlgPd1TKuGAnhVh6QHCrvsZRprrKHXAts7nEbuX5t
YNH0YB03MxNKrqYE+4gtbsyncF3T8EPnT9rdi96YkNZcLieLsTx4IsFZS1hYdnNQFOXP2n3NHx5H
wQZ1CFe+q3F8DIMEwGouyOrDh6t7lwAVvF9txKJ0CLv2PKz7LF2Y5Yxqe1YtUE/g0hAPYfPwnprP
/GGTL2k3pWburPuLcDLhSq5js0xyYTYwtRX5vy8dD/EigMZwFt5GhOgbVMQEEyTrHmqQF4C+H0zt
DLjCHITQ8lZ+ug4nU+VsAPXDx7g1ud6e092EgBfrQHA07qQP4V3bx7TEMCCWv03zb/6HN6GJHkhz
wtqfwb0a1ewTwiGoifMvt/vufhPdTqLaH+gb3ZL9hRo8DpkHbC0evtSZScM4VIVGaMGEKcND/HFl
6vOwPp6Fpr5cprlKxJhXz/Dw7YckyBske/Al5+Y+mZWikUw1W333d6wH2Rm8H68gNAAZqYEzPvzU
SRwEi3KoItRjrufnRfDXsAQAE9pZV7FD+pxJ7UqAM4EFdVwIYot57Vy0Pai31yu3u9RVn2OYrDU4
hH/C9T0GCLCw8A1DpHbU6+8/4aXH3MDE4WjEZGa+2szt7DHLvv9c1p3J/34bGJY25hx+vA18OKfd
qes1HjbEIdUlQGTFb7zVOW83fjuFrNfa9GD1jAZOw1QH1R7ixaNoiWKtOzgN4sdgGn0pVQmF9851
y7J4U8JDrE+np08tnBdGo0fpfMpOVV9QCDtdl/smkOK2imt8dDrfxahBZ7Y+ILLHS67d1UqArMFZ
CYPHQIKvXJB4QB8Q2bfh2pkpTFGun+ytiaMgj7FzcbLmdVKB19vZ29gsxir7ENJ11yWfhCOOsRI0
Qi6/cxac0iRe6gnt7fOi2z3bSRADD3nIFyja9RHoSxyltStUZa5KGMQR0ERlvpD3uss9Tal8xUoJ
9jId1/W+o8ZYcg5NH0Dpd4mZ69XKhVKuq30fxCUDg+LIg1gqC8yAaJQJFEPuks9N8qVkDT6adedh
MkvLoUnTx6zpcB59oTKsDVhYDF0/3XmIX0+CBfWOEu7RRz/wPP1rQF80jXVe7aOseBHNJ+gk14AN
yYWp31UhdFBMKd3qetgilLESvVgfFcTLgMHjWDwFuUb25lYRPoDGNAO/Gu0rfBzNVwLwmqjV+kBd
XcEklJZGS2DhzZ+ze+3smumPUjxlWXRd7Ux2dBnkAQLHfcFUsfCacbhQtURufPQg+r4EjraMac6a
+GJI6GJlE62Wh8hn+DWY6MOj5QMbPPwaJiB/ymZsr6l11cWHW8Gfq+DSXofuLDfDmp7RqJtEOm30
MbL6keBqjN0NwkR5DC6Jcrc6PDIHVDCNtUH7yGqGALj0odryMYNOxygQVoiLUsmIuzQ8FCoylAYY
ggA4jF59k4s6PBxWZ9Ey+qK0LZTuve0j5N+z1rUqx7mWu4qvIKcGrIbFPzr2wux0GKcjHQ24b5ND
VgbdkC3eHJl4xPRRLlRiAg8nC+w0aTjX/DQ+mvyyWkijdAjjwYyFsuHIzCBLUqJ9gLAuzRfDVO+G
xqcPrNTAPBB0bKpf+IicByXbk6vAXc+XN9Edg3+aHNNHgJvL3Uz34gN/RL2h3A7yEY++Rex4Voe3
bEJTJdWjsj7Gv08ZJArzD2eDfh/t6fdsltJnhOc/f8zuUfRKHcSlMiBapgbwQQ8kUcJSpsCTfLVZ
SuihWnBFBS2JAB3ovLDlY9JumNTOwiRZWrd9GXwJtavyAWTJOn3n6VjHCtxWk2tq9+96Q54RTszE
Lv8mGpnS8LmPYo0AnzL9DLDNaLnJL7Z8NBD4Fh9DSrv0RUlRLadX5h3WQHM+iFOO4N8IlzMeCdnn
RmfPGI/7F/owfPYJHsKCIyomJdaelg/OxwG8jOBkcxXYIMYHGmZodOzV6ntwcNkmO05B5yVhqjex
j0ZJJp9IiYLPPLhTWVbXR2UYDGdCwsIDdMrc5uZnDx0Z9lbm/IufkwsUtwMMNkXfz8TkHtmGhSr2
4Efsn2Ola8zYPkpPZKa/RvPbDVExtx60QEsccHMyt8ZwHcZ2jrPv990zIm/XRJIO2lNUXY2ZxHgq
K9JjPz5gpkeMHJT6KT4KHUexedQ8Fz64bAYA4VWBzQdsdBDNozI3oA+Q8/GYBELTKfsAf2XhuBA7
llgCfTQO3pr5rRRHN8Vp/YPc/+8ec56kjBuq2gYQUHexQxDG4NSVaXD9s7tgGRmhMKOO7Oa+j7wk
iNN8eTbZ2e5Ut7f1P8RpebEtHzvkIyXcRwCG6sO1qjyZvunmhR/wUMhwk9AImLtIfRwfUeURIJFy
IdJDUjMUdxttTJp8zEEeRemXINkQxvggaxlEksP+7iyA3X8x/f0mL+kjvbRdAqGHkF4g/nLTc3z0
ywdRlAd8Kuvx0TR/b2IKIhu+gw8emrfhJ1U/8zEd+JaGo/C4TOBlErSzbQKF43h9bPlZ4PALAY+r
U5yO+sPaWLSPiwaOGBfZNP60385Pnd0P8dXa7VSwWKnEC3QwssuQZOJdIxp8HJfUYlXn0wft0GlA
43ploPYdLsZvKIfM8z9TWwI8trviTqOvheAql5cVgD3k6XlVyk7EL2r2QqLaDXXVEDJwHcL4QBS8
j2ZAj/Dkh0k019xgPqY8pd8tnZTrIPhVqcpHInHGtNOIao8W7GFvDGYxU550rTZ4vqYPRPOVmd89
wJe6rnQfExkXRqiFS0Wwpg8eyMvga21g5hv63j7AAJdhibHYBxTgo1nAo6/DdB/1xkuUrKX6OFFE
wX8JmLgsIbR8ePyrMBlTJ94YtHHnWL6Ldj9Srsw97W95hQ089T6gyWybMo+zB4dOfLZkNnAzpYCP
K46GwcOYovG8PPjvof2TVaVPqUgvzD/VDpf0Tpbcz5h1g8SJ4XsnpjZIFzOVWnDLnPv3voluSSfV
JuBiVR9ywXTnYmzXwUdP/yYF5lZarAej/wXLIUSW8OltmjCyrhbuo7X/C1HghoOo5SPAX8s5Wz4G
kZl6B7m6WrOKwABY+oC7DYRJQ3rCuTMrKr1LU6PfP6DGDWhqj9nq7ajZHUvdm/43fdmr/MZ4Toz6
x/8FAAD//w==</cx:binary>
              </cx:geoCache>
            </cx:geography>
          </cx:layoutPr>
        </cx:series>
      </cx:plotAreaRegion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Лист1!$A$2:$A$51</cx:f>
        <cx:lvl ptCount="50">
          <cx:pt idx="0">Аргентина</cx:pt>
          <cx:pt idx="1">Иран</cx:pt>
          <cx:pt idx="2">Колумбия</cx:pt>
          <cx:pt idx="3">Нидерланды</cx:pt>
          <cx:pt idx="4">Польша</cx:pt>
          <cx:pt idx="5">Мексика</cx:pt>
          <cx:pt idx="6">Индонезия</cx:pt>
          <cx:pt idx="7">Украина</cx:pt>
          <cx:pt idx="8">ЮАР</cx:pt>
          <cx:pt idx="9">Филиппины</cx:pt>
          <cx:pt idx="10">Япония</cx:pt>
          <cx:pt idx="11">Перу</cx:pt>
          <cx:pt idx="12">Бельгия</cx:pt>
          <cx:pt idx="13">Чехия</cx:pt>
          <cx:pt idx="14">Израиль</cx:pt>
          <cx:pt idx="15">Канада</cx:pt>
          <cx:pt idx="16">Португалия</cx:pt>
          <cx:pt idx="17">Малайзия</cx:pt>
          <cx:pt idx="18">Австралия</cx:pt>
          <cx:pt idx="19">Таиланд</cx:pt>
          <cx:pt idx="20">Румыния</cx:pt>
          <cx:pt idx="21">Швейцария</cx:pt>
          <cx:pt idx="22">Чили</cx:pt>
          <cx:pt idx="23">Вьетнам</cx:pt>
          <cx:pt idx="24">Швеция</cx:pt>
          <cx:pt idx="25">Ирак</cx:pt>
          <cx:pt idx="26">Австрия</cx:pt>
          <cx:pt idx="27">Греция</cx:pt>
          <cx:pt idx="28">Дания</cx:pt>
          <cx:pt idx="29">Бангладеш</cx:pt>
          <cx:pt idx="30">Сербия</cx:pt>
          <cx:pt idx="31">Венгрия</cx:pt>
          <cx:pt idx="32">Пакистан</cx:pt>
          <cx:pt idx="33">Грузия</cx:pt>
          <cx:pt idx="34">Иордания</cx:pt>
          <cx:pt idx="35">Казахстан</cx:pt>
          <cx:pt idx="36">Ирландия</cx:pt>
          <cx:pt idx="37">Словакия</cx:pt>
          <cx:pt idx="38">Марокко</cx:pt>
          <cx:pt idx="39">Южная Корея</cx:pt>
          <cx:pt idx="40">США</cx:pt>
          <cx:pt idx="41">Индия</cx:pt>
          <cx:pt idx="42">Бразилия</cx:pt>
          <cx:pt idx="43">Франция</cx:pt>
          <cx:pt idx="44">Великобритания</cx:pt>
          <cx:pt idx="45">Россия</cx:pt>
          <cx:pt idx="46">Турция</cx:pt>
          <cx:pt idx="47">Италия</cx:pt>
          <cx:pt idx="48">Германия</cx:pt>
          <cx:pt idx="49">Испания</cx:pt>
        </cx:lvl>
      </cx:strDim>
      <cx:numDim type="colorVal">
        <cx:f>Лист1!$B$2:$B$51</cx:f>
        <cx:nf>Лист1!$B$1</cx:nf>
        <cx:lvl ptCount="50" formatCode="0,0" name="Количество зараженных, млн.">
          <cx:pt idx="0">8.6480750000000004</cx:pt>
          <cx:pt idx="1">6.6578419999999996</cx:pt>
          <cx:pt idx="2">5.9855159999999996</cx:pt>
          <cx:pt idx="3">5.3500370000000004</cx:pt>
          <cx:pt idx="4">5.2241439999999999</cx:pt>
          <cx:pt idx="5">5.1671100000000001</cx:pt>
          <cx:pt idx="6">4.5800929999999997</cx:pt>
          <cx:pt idx="7">4.3800470000000002</cx:pt>
          <cx:pt idx="8">3.6260140000000001</cx:pt>
          <cx:pt idx="9">3.623176</cx:pt>
          <cx:pt idx="10">3.468242</cx:pt>
          <cx:pt idx="11">3.3845459999999998</cx:pt>
          <cx:pt idx="12">3.36389</cx:pt>
          <cx:pt idx="13">3.3111519999999999</cx:pt>
          <cx:pt idx="14">3.2862800000000001</cx:pt>
          <cx:pt idx="15">3.1472090000000001</cx:pt>
          <cx:pt idx="16">2.9637470000000001</cx:pt>
          <cx:pt idx="17">2.9391980000000002</cx:pt>
          <cx:pt idx="18">2.8114840000000001</cx:pt>
          <cx:pt idx="19">2.5310510000000002</cx:pt>
          <cx:pt idx="20">2.4550480000000001</cx:pt>
          <cx:pt idx="21">2.4497909999999998</cx:pt>
          <cx:pt idx="22">2.431845</cx:pt>
          <cx:pt idx="23">2.3806949999999998</cx:pt>
          <cx:pt idx="24">2.3544550000000002</cx:pt>
          <cx:pt idx="25">2.2588439999999999</cx:pt>
          <cx:pt idx="26">2.1496230000000001</cx:pt>
          <cx:pt idx="27">2.0903830000000001</cx:pt>
          <cx:pt idx="28">1.99413</cx:pt>
          <cx:pt idx="29">1.8792549999999999</cx:pt>
          <cx:pt idx="30">1.7935540000000001</cx:pt>
          <cx:pt idx="31">1.6715469999999999</cx:pt>
          <cx:pt idx="32">1.4701610000000001</cx:pt>
          <cx:pt idx="33">1.375615</cx:pt>
          <cx:pt idx="34">1.3744529999999999</cx:pt>
          <cx:pt idx="35">1.2798419999999999</cx:pt>
          <cx:pt idx="36">1.2248619999999999</cx:pt>
          <cx:pt idx="37">1.1668419999999999</cx:pt>
          <cx:pt idx="38">1.1495820000000001</cx:pt>
          <cx:pt idx="39">1.131248</cx:pt>
          <cx:pt idx="40">78.556192999999993</cx:pt>
          <cx:pt idx="41">42.410975999999998</cx:pt>
          <cx:pt idx="42">26.776620000000001</cx:pt>
          <cx:pt idx="43">21.039639000000001</cx:pt>
          <cx:pt idx="44">17.932803</cx:pt>
          <cx:pt idx="45">13.330769</cx:pt>
          <cx:pt idx="46">12.446111</cx:pt>
          <cx:pt idx="47">11.765767</cx:pt>
          <cx:pt idx="48">11.411464</cx:pt>
          <cx:pt idx="49">10.439302</cx:pt>
        </cx:lvl>
      </cx:numDim>
    </cx:data>
  </cx:chartData>
  <cx:chart>
    <cx:plotArea>
      <cx:plotAreaRegion>
        <cx:series layoutId="regionMap" uniqueId="{F92C5E03-DBCF-47F2-A085-F4C43C722920}">
          <cx:tx>
            <cx:txData>
              <cx:f>Лист1!$B$1</cx:f>
              <cx:v>Количество зараженных, млн.</cx:v>
            </cx:txData>
          </cx:tx>
          <cx:spPr>
            <a:solidFill>
              <a:schemeClr val="lt1"/>
            </a:solidFill>
            <a:ln w="12700" cap="flat" cmpd="sng" algn="ctr">
              <a:solidFill>
                <a:schemeClr val="accent3"/>
              </a:solidFill>
              <a:prstDash val="solid"/>
              <a:miter lim="800000"/>
            </a:ln>
            <a:effectLst/>
          </cx:spPr>
          <cx:dataLabels>
            <cx:txPr>
              <a:bodyPr vertOverflow="overflow" horzOverflow="overflow" wrap="square" lIns="0" tIns="0" rIns="0" bIns="0"/>
              <a:lstStyle/>
              <a:p>
                <a:pPr algn="ctr" rtl="0">
                  <a:defRPr sz="1000" b="0" i="0">
                    <a:solidFill>
                      <a:srgbClr val="F2F2F2"/>
                    </a:solidFill>
                    <a:latin typeface="Inter" panose="020B0502030000000004" pitchFamily="34" charset="0"/>
                    <a:ea typeface="Inter" panose="020B0502030000000004" pitchFamily="34" charset="0"/>
                    <a:cs typeface="Inter" panose="020B0502030000000004" pitchFamily="34" charset="0"/>
                  </a:defRPr>
                </a:pPr>
                <a:endParaRPr lang="ru-RU" sz="1000" b="0">
                  <a:latin typeface="Inter" panose="020B0502030000000004" pitchFamily="34" charset="0"/>
                  <a:ea typeface="Inter" panose="020B0502030000000004" pitchFamily="34" charset="0"/>
                </a:endParaRPr>
              </a:p>
            </cx:txPr>
            <cx:visibility seriesName="0" categoryName="0" value="1"/>
          </cx:dataLabels>
          <cx:dataId val="0"/>
          <cx:layoutPr>
            <cx:geography cultureLanguage="ru-RU" cultureRegion="RU" attribution="На платформе Bing">
              <cx:geoCache provider="{E9337A44-BEBE-4D9F-B70C-5C5E7DAFC167}">
                <cx:binary>7H1bjxzJdeZfIfi82RPXjAhBMqDMulf1vZtk8yXBIXvyfr/nkyXbCwMSYMnah4HhhSSvAevJO7Kk
tSxL47/Q/Ed7sppNdWV3cZpmC6gHaaCaISMj62R+cW7fORH17dfNt14Hl6+yJ00YRPm3XjffeeoU
RfKtzz7LXzuX4at8L3RfZ3Eef1HsvY7Dz+IvvnBfX372JntVu5H9GUGYffbaeZUVl83Tv/g23M2+
jFfx61eFG0fH5WXWnlzmZVDkHxi7d+jJ67iMin66DXf6ztOrn1x9ffWf8M9XV3+4+vXVb9/+3dMn
l1HhFu1Zm1x+5+nG5U+ffDa86R0BngQgY1G+gbmc7BHGdc4RVxIzxunTJ0Ec2TfDezrRlSKEcJ3p
ShBx89UHr0KY/nGirQV79eZNdpnnT979+/57bDzS/Ze4eWxevycz7p/kYLV+9M82cfiLbw/+Al7G
4G9uQTV8c980dAepn739q6vfv/0B4PSoKDG+J6kSugCoEGe6lBsoEbanZI+ioEzqlEg8QOnBYm1B
aDB/iM5geIjMyeEOIPMPvQ716Fz98pGx2UNKKawrypQuEIN3f0uBNEH2FJISUyZ0rhM+QOYjxNqC
zZ07DNG5c8EQH3MX8PnXq/8HWvPV2797cgUCv/3Lq988ppmj+h6jkhCpI4GFAD3ZQAkTAQpGJMAn
KQVdguFrC/vOzH2sdFuwuv82Q8Duv2qI2vJkB7TqSwDqT+OX6B7gBGBwLjCRCukbgGlyDzMpBSdU
5xgTioaK9RGSbQHrzh2GON25YAjRfLwDEP3k7V+C2fv3RzZ6ZA9LpAtFyTU6ZAMeRvc40rGkOmFE
F1yAv9rQpwcKtQWZjdlDVDYGh4hMdwGRf4RArlea/3hsVOiejiCakwghePcYcVCKW74IY7YHFo6B
MulYJxipASofIdgWZO7cYYjOnQuGCO1f7IDO/AjM2q+ufnP1h7ffv/pt75ZuXtSnB9wahWBN6Qyi
bSQURpgPLJsO47ogksPInXDhowTbgtE99xiidM8lQ5y+uxPuZ50QfQ2fv3lsXdLQHgacBFWKU8F1
SskgZgBtQhD6CUWYRNcx+YaN+/JjhNuC1T33GGJ1zyVDrOajHdCpn0FU972333tcP6RDmEA4lrqC
bFzX4f+bFg/RPcEhoCOcUQXJ7Z3E6GFCbUFn45GGuGwMDhE5Od8BRP4RtOZ3PSJXv3tMC0fonoK4
TWEJvp9jqgNncMsLaRgRiA6U3v/TeyMCscOG4jxYri2wDOYPgRkMD6HZf7ED0Px4zfX8ah0m/BpS
ob+9eUWf7oB6eBhBYNMkAU6B6ZsJq0J74Hsk5QSCBHwPl/BRom1B6J57DFG655IhUsYumLU+CQBe
7vHwoaAdAiI0yjiBHAfS1g314WyPIsQEMHLq+oKbr36Xqj5AoC2ovJ85xOL9wBCB+S4EAf98jcDb
//m4roXpwH0yIG4gTLsmBTZwIHsQaINPQe+Z0wEODxZrCxqD+UNMBsNDZCa7gMx1aPKoTCghe2Ca
OGT8XOlY4QHdJtQe1akugSZ9H1xv+JYHibQFkVtzh2jcGhoiMT/YAX/yf8DR93bqt4+bzDC1hzCC
0gHlui77AGtDRyjeo+DlKVBra09zJ+F8sFhbEBnMH6IyGB4ic/7dHUDmyzXZ+eu1v39UTYGXT5iC
9056Hg0c/qafB0ZUSB0ziMDwGrlhaPwRgm1B584dhvjcuWCI0GIXmOl/WGPzFVTeHpEG0HsvD2GY
AOYS6gMAz4bmaAq8D5gwRCAOkxxKPkOu5oFSbYFmY/YQlo3BISTmLijN/wZD1ofF78nntz+48b6f
HiD/uSR6u3q9XkD3F7bvHbpTEr2uZnytXf3o7V8DYOtkE4i17/VJZ1/t+Rng+L2r/wKO+peQ7jxy
LqoR2bNtYP4EYUz22rahZ4TvISkwI4qxPmftg+2NeOGRpd+ijv+tbxmq7X/rJkP1frkL6v0vsAxg
KdxA8ekqrYEzFDqmFHhVRKD6N0iqNAGRCpZCAFsBtaR7yLwHiLQF2/czh3i9HxhiYO5CJ8NP1/Xy
H77928f0emBaMWEQKmLSgyHVZkyC1R6D3BY8HjSbEIYIOMUNbXygUFuQ2Jg9RGNjcIjI0S4g8vdA
1/3h6le9DX3M0jgTe1jn5DpE7AsOt7i6HhCACuJDKOUxcreO92CZtkAymD8EZTA8hGW2Cyzq37/9
IXiw7/eJ1dXvb9brp5ssTPcYgV6EnqoDfhvRATJI7kFPlk4IXXdt4SGJ+mCxtiGz+Vh3kNkcHiLz
bBeS3n8BXP7mkZVF7UFFiFCIJBTqqW147bf1he9RioUS/F1d6GY9vOPmHiTRFkBuzR2CcWtoCIT5
cgdy3H+9+tHVz25exaerxp+Dum+InoeLYCeCun++Duqu/gv+ARrqMTM2zKGkIRj0o+gSyFpJNilz
8GBgS6E8qBACWl3oUCTcCCs+SrQt6nnPPYZqes8lQ6SOZjugrtd0/+9uXtKnKyyle0CTQ/swhaIS
FGkHLQ/QLSR0CpUODtyt0KHefvPVGyWNDwq0BZX3jzLE4v3AEIH58Q4g8H9BR/quhkcN9IDx0znD
0FBHMVTL8dB3UbEHLcb3NJ08UJotEGzMHsKwMTiEYnG0A1D84urfIO7+D6gufQWNdO9Zi76p9g9v
/xqGrnmor/4E5SeJoMxxHWZAbroZ/0H0R6GGzoHBhfBQMjFszH88ubfg+rFfMIT+Y+cPV4e5C6by
R1f/Bk0t3/8T5GQcmpGhWU/nwE/dyZMZdL8icHTQcg4lMM4hjd5waA8Wawu2g/lD6AbDQ2S+e7YD
evtTCP6h8fXmxXy6E9P0PWgzgnIWdIdLLDHmm7G/JoBLhJrwHxsnhinZA0Tagsf7mUMk3g8MMTga
7wAGPwa9+KpvzOvZvMfkLKCHCBKt/n8QTKwLWJvWUeN0j0AXLEJCJ1ADWxcmNzTkI0TbgsmdOwyx
uXPBECPjZBcwAhf2n5DM/+pxEeJoTwcTxSEgl8BSrHuNbyXKbA+6i/o+IwGNLOv65I2ivgv5fvxQ
sbahszn/Djabw3eQ2QXt+V+PXxPm+h6i0K2qYMsEh/0Tg0QJmicwNIcjCswS9BdxOUyUHiTSFkRu
zR2icWtoiMRouQM68uXVv68tGdixtz+8Waif7lEo2hOgGRC9IaD5YHvSZtoKjeISNATaKK83Zt6h
+B4s1hZEBvOHqAyGh8jMd4ETB9YevPz3oXj4K9CWR/YyVO3pkmBg8wSCPRWi31Z5y4ZpkC/BOFTv
EaCkQ6QGDeIbTuYjpdsC0713GYJ170VDyI52ITD7Y/D46IBpUM6FCh9GNzxCrzK3EINNmHuw+wXy
JdjsfN8+2Y+SbQtc99xjCNY9lwyh+u75Dti9n/cx9KPvl2V96qpD+qLoPWQdAaMIEZsiEGoTDD3K
A516oExbwNmYPYRlY3AIyMnpDgDyT2Dk+mB6fRDAzYv5dEcE/CmGsoWETRSww1zCPuZNtUEY2vwk
oEVgC9k9VcAHi7UFlcH8IS6D4SEyZ7tABPwc+KCeC+obLPsyLfDbV795cvULKAx+Bf7pB0+gBPL7
tTr1HS6/fTzswElxKA5yTpS43jO2gZ2m+hZNSRFRWEDkd7eR7BEl3wLvR3/DcAF89A2GS+R8F5R3
g/B63GwLetX/TBb2IfoNCztcADtBFq4XwI2E14Hip9tuaCSVUI6GJgGwAfh6q/XtkAfafBloP2w0
xX3jPB32kT5QqC2qvTF7qLYbg0NETnchxYa94mCTH3njCF2fTYCgEYARJK8Pk7iFSL//CtptGGy8
gswCqTvM/QOF2oLIxuwhIhuDQ0Smu0BHfdk7zMdO5PrjCIDOYAJ6/4ByukOnQ1ea3u+ZF3AJdF2z
Ycz5QKG2ILIxe4jIxuAQkfku5Gs/BTwgYunLHH3c+XiRCwG6CU7OgaiEQLAPocnmPlFd7knMKd16
dM5HCLYFmTt3GKJz54IhQke7QE/BmQpgx74GlH539fXj4QM9s7CDF4wYHCQBe3bXruOWHYN6CDTT
cg4ACQFZNenP1NmgPx4s1xZ4BvOH4AyGh9Dsf3cHErZ+K8W/Azx/8/jqw8DNCCCmoCKFb07zuAWP
LmCjHALmUOL1buw7ne0fJdoWhO65xxCley4ZIrXchR61n4PT+Rpq/dfG7hFP2AOcoJILBXoOnS1r
GnEjQetbbIHhBULk3ZbFIef+EYJtQenOHYYY3blgiNDpLpi5n1/94upHNybm0wPnPyfO97ASQ+B3
InHuu8CvdwZ9ffVL8HS/vY5EHpJC/wmPevynt38FpYfHzx2AF0XAjIJrvZvNUQ7H2MFBNARajG/I
ng2X+0ChthiKjdlDI7ExOFwnZ7uQO/xkza/9vo9SH7I2Ng8K/eAhqcB/Kmiag21DcHLTnSMZ+mYE
2FYEdaA/NiNsoPIRgm1B5s4dhujcuWCI0GgX8u0v+51+j48PAwCgrIP0dVvjnV45DdI/OP8HNtlC
ObVP8+7sQ3+wXFvgGcwfgjMYHkIzfhR2crupe7+0R6+KV+P1wcG3Drb98Oj6gWH752Dqu0D/Xi98
vfTnb77zFGOoaL8/jri/xWaCsJH8DqZdvsoLuIPsDxIEEkX2h9pBxwJ9+qS+7EegmRVi235vJ5zq
xBTDkH1EcVY433kKO5qg86Tf8gnNke/2Tudx2Q/1BhRO7YDOSWhH7jd8svcnNx/FQWvH0fvX8e7P
T6IyPIrdqMh7aZ4+Sa4v6x9PwHFTcPABg8IvbFvjRPSHUSSvX53A6dD91f8j5mHaFXD6lNHFVBk+
v2hJbBm+XTcGsjvdqKJwlQl6xtBERCI2kzAPjEDXp6JkzyWqTVLWpxnrpl1tX+ap55i33ucDBOz5
JzjDBDJspAjsqevPNb0toFfbUL92aWtIvUoMjxFvJiKZzDyEgwX8BzFjoklmaK0cV1a+cGLvdR4F
5ambhu08dv10IizHHoVWyxYh6yzThpvM4yT/4sOS9j3et18lCAjb3cn6wCg41RMw35Q0QD2CPO2M
TjXJRWyLi85pm/1Yz/Opk5Xl3LOz4zbRulFcSP15ZyG+zNswNVktg4m0YzLDDnLHXcnmAEt0zINg
xuouGMdl0r7M7HpGkgsrb8gxNEHnJwVNzuyE8iUuZeWZXpi700K1n6fUNZygtOZ56hB9ajluNKJa
Xh7K/AVUV/SzJvWKiUD+vmCtXFqlrk1SaofOKMwykwiNj92INCNUBfEib8QXWiHLIx5UYWZEUo8N
jXX1qeaViZEG3aSwVHZclF55bb6vfdZ9yPfI3lqa/fuEY2vAW4Hm9FtaB8h3GklwUWetkSTaYV16
0vD9pB2pWGsmvhSe4Vpq7qXWvGgjvHIzftY6kTfzMA5My9PbYyHLFx/GGN/FGHZ9AjEK2zv7En2/
DeD2akz9DFdu1HYGTVlzVGdas4q67lnSdMVBXSBtP2pGdtDpJ5WffNGlvjCzoGpfhjF6HpcYGR8W
p2+vGbwiBhaqJ2FhWwiG3s1NcbLIzcsq9HKjKVAyFoXj7Ie6V09qnIYGKuKLomHdES1CVBlurWtG
wsJi6jYRmzdWmlwQWeEl9T28CH0+jzm6kHWtXjAvzo2qjF9bCdOXRYOwKe0wGIWdRwxMfGdeViwe
47AVRp3kwTKivjv58LPd86qBN5MCjCAcUCiJGLzqKM2InzaoNPI0ecZkRkYJbkujcuzP4w6ZDW2q
WRSW7bm0XrFa85c1EWQS0UKYYcyz0YfFASZv8KaBiIAGmr7JCahvOViMqrX0OM4xfL8KI8twKjwm
oKNHrY/CI4a9I9XYbP7h7xwaZziYFvJu0p8eDBoAp9FB5eP2amurzvMwFbEh4uhc4z4YE5raZlQx
UMWiLTtAkRVzx3Uto7Ki6rTsMjUJCXUnbvCCB3a4CoDCP04ZfkGwY80d3HlGqEv2DVaa9JLc1lWQ
FHZ5ws5z8E0Mdhb2r++WG4la7EbQ5h0bLafPbd/FRtpguo9xdZFH2HUMlGj5NK0Tes5if9TYyjrR
68JaeGV5oSGvM6Oc1cuyI8+l5cP1PPC7sS9Bo/KQLsqkig9QmJ3IqmzAxOeLrFD+YZM0z1SD8gMe
2r7RFjh+3rK0+QYt03sad/Pp+pNoYackg05dOBSYDSy7WxO38WmRGEHmq7lGxLQuaHYEP5ygLQvX
qo20FWdWSKLTXIvtldQse4Si5BK1ITnux5rEjU/tiGjLWMTOyKauNq6dxBvnWZEeIasdlSl1Tv1Y
vyxb4q1E1YmRg61uEmbVQnMreVzyTI6VFr+wVBzNNN17WVt1flZJMe38ZmkFqDmHCDOaeKuskfk4
FK2asTJyDZ10tmkpxBepENFpaNEDqw3ELLdIPKGkBr/JfX/moPRi7bl83W5Gob+vhRb8WIRtw+Mx
H8+rMqJnId/HyqbnQZ2bFaLOfhyWyFjbuMwSjRF1YWfkuPZnSV5XC6nX4JmSuDQUcZJ52mT8NG/l
mdQiNQmQbhsqVfQ5Qum48oVrJGlcnIDV7A49K5k3QBrOkthTI7AE8UFSovhAkHbF/AAsXlWhSdfm
Ymx7TTbzeEOMvHbsfTsqC7PNamUg+PI5pESWUbiHJXjuuVZLez8hJwoXdL9EYBDdxE8mcRZ4o4Ra
bA6dwM641Jl3UFVuNpYuiidVv/ia/oN3tamkn58VRFRGZ+lo1dqhnk8w05JFkWlkxjTWml1h1cuk
JS80nVpLEjraUkU6mqTMCgzCM3W4/ki7Ro01CwKaJo2ckaeaUZNE6BKCskXE39i+/TImRXwcQgPf
MtStzEj9tC4MiwizSmX0jGTlYV7aaC4JWAA4iIfuO5aFQNmKkV+wy7ii6UUpbc+MusJexQgCKBRr
SzsJOsAb/ituc9OPyvi48C7yWoVnOanL8bWB4Th0TOWK7DhqRTrjcc6NmpORK1P8wpZOY+hR1h0X
rGAAeeqafhKRReEqOhcVqSeiaFNTa4M3WcSyY5mYKomCad0v9CBm4aHSspll0Tnp0uoCDjdxDaoK
zbBRni69skpWqdt+nsRUfxNG6Tjwtf21IkCGZJ/k9syJY3+Zo6CbNrCEC5zIEVoHQky44lCzBZ8Q
reazuMLnns3DEWnsyIx1GY65hyaObR11AKFvgLmqF35s8aVfQ1Qhixj0UiVGkSJ3qkeSrGCXSzGJ
WOTPSSazmZJWZ0KwClatj+HWU1NBxbEmLTrDtqPPU0/oS01Pnrmq8lZlwvVJnFr6NEbdC9vJukWm
FdW0CWD5usi1F13KyzFVNofLxEWCWr7UIUi1a38V9h+tQ/1Jk3n6yraiaV4wfrr+blTo+iokVQpr
uHCnWpDXhhvrmVHStptYfnMJzbnJhS9t3eyoKMxcRtk5+JTCRDzXx+tZEc740qOxvqhVcekSWY8s
W4vHbu3FozjWkCHjwpqtIwZKSGTknWCnVRcaIa67Kfysh7/fiaY1M9IlE6bHrolDFywKzolZZc6i
oGV45lc0PG3cQ5vZyqB+xZfrJ7DL8lTl5SSLZL0fapVruEAzH5W+6xkdt5xnkeX6hhfjZkxJ+drr
hGPkVZZPfXAr+0naLcuIZ6uORJFZMl+Zth3IucXafJxgXxqac0xF4k7jKPzcjjl7rpL2IrXdOcuz
9qjMPX/VaUk1qpzMcHLljNO4qxfS6Q6UhYKDLo7QxLMKb+S6yDuxC4g9SxXPcq3uZjRsrKUqVDmz
XttBo88TNxGHnR4urCRFy8DTXnpVVZsNFtGoqr3m0G+FO6kRHVlNIyfCrp1Vjixq1A2PIOvC9cX6
v/LQqZ/xtnqB3XmARLefFjI6YK1jmdfuUUa5PivsHI8dEbkTvQurM2GrxKTUP0+QW52A9l0I3raT
lBR8Sl1sTzxB0gl0z8UzxB3dSOLKWmb9h8BxO8pclJgW18NJBb/sYxABjok2n7ucNVM70dip01hj
VjE1B7XhSzfFfEkTGhnF2sH79qLoQm0BqVE0bSOejrWg9M3Ea9Q+dZ3AyJvIneIimRI/qefI9b9I
wy5Z2F5bGNjF7gGKrXzk28WJr1XPoJmZzG2vJgvbD8G+yMY+YSm3jbqk2TNL+J9bOZjyIuvMmCfR
pKJRMnfKOjKsJHNOsSbGqGkWuR9XZ3qT6xO+yDrOlyq08MRhtH3paodNWR9YcXmU5SEoOcmdKWzR
boyKds0yJs6UrXMeR8P5ap1xKd0uDddGpu+K+igP2Bh7OD8gyK1HduXLWVXImcpK/8IPtYNaBwfs
0egQQc4wTTR6wFGVHTvgUUeiFfGkDFq1YnzZImyNk04lI2VVcqKSmi+tuglNOA+oGalQtRNvAQpR
Hrk8ao86CJwmEsUzT0ZqCr9h4I5SHjmLxM2DSSGthS0KepJAnjQKbFyNWy+up6UMzLJIZo5oTO5X
/mr9UVPemFFhMSN2AmfakbCZUZU4K0wT3xRevOxk4+0HKPAN7rtqHPKs3l9EnpOvkv6DI+GbUjTN
BNcyP+G2EpO4mLneJNQyZ5RbFT0PvUTOQmodel4BkZ1K8dRnYWNWpbLP/dDsVG0feFFrwDJUh7WX
V4cgoJjkRdKdYsc9zLRqVsW2gWOiPq8heDJl/4ryRqdjXXT+ykmVv8p817Cp0y1TO/RPeMnGLkPO
Ka+1yOhSFc9jTy/NsNaKSSLD/ZonJfAdXX0mUysxwiwIJh5OtJHb0myFHN2b+4jMG97Cn1KZrTKb
v3aiLDwosGZ0tGSneR3bo6Rus+NOs8/TSORmokJ8khSiHvsh9mehHvkjKypZPmlFho0gbSDK44Xh
UT9ekv628NsT2PTKopjWTa4tcg4zktBK4fFcYuZgZc3Gscql78n4OSj0RI/L8MRy0ZlKi/AwsxJs
xDTvrY1nH4cuhXXg0XPp13gcJCdNo/vHHRKnpe2Eo3U2UAUlN4ltQ7BeJ/VRncNXQBTTjcqk9MZl
k3bPQkymnguZ4iG2qu5NJSGaisUCYhsIeO22M8MoiUZx/+g0sk/anvCoWABuQFoQ/qT6gfRUdGh1
1Rl2KnfseI49gxNH8iNCD+04mGhAMx3oeg7+jrfhOLEKd9RVlomBMVnh1KonkO1aRgk/AnbS5ZYG
+le7U491L6SXvpFCiyYkU7CaqrjwppWeMchBu1GVBvk480F1caWT8y5o8nERuudNU76gjTqRdRSd
5b03yh0HaBhD5qo9yZBjL11X1gZBQWhwZpF5aQNcH07nCBqmEXCuK4EmETijDUqpsHtsM0lSOvAX
FEeQQrvuAnWSTMOyKU4gy3NGgda8pHmTLh1NLtLU8UaVzP0xBIz54frDDsS44Mw+zsvs8/ULd1xC
F2mi8zmps6kXdN9AdtzJ6eDHuoB3EUARQtMRHGm1KS6pUxRYsiaQygWtGTBl75POtWZ5KPL92LUO
WKVXB75M7HHM2uZ6K/xW+ofeeVvw0wVAimIoOQto3uibzG6nlLYVsqrw4sxwcQjxrq83hgchQRNX
SziCoVp2jn+SEouO3MKuzhtfGUFH6PM+cFj58PNwpqjC1ljHZWCFnFFXs9wgod/MVcHUVGpcmiyv
20WdVG9qNw9PwzyHFKGy3ImTI36RCQV+J9MgLOi0iXQU+yaG684bVnAEMBCccGof1gXsJNx8RJkI
RxFhFYafFNKsE9eZuMquTBeXmZkglM2YkwaQ/Ut76bkqPxDlJJVTJ04mRMVqVQnczUqp5waQTGTk
tA5kySKLDyzPldMPr158Fw84Khp+9QMxYKbhRK0BU1xrjdeEvuyMdUTZNeApzVYDYkmqOh6XcVSY
tF+tmsjTMYs0ZXJkeddl+a2roufEN1NxBVth4a1B7RCODMCiJ+huEQ1OaUMywURnOBnGRql5VWGg
zDHcypPHmQyAGFk7B69TxNCA2R5ZNEsXvMlNR+rpm64lARgNN/qm1zNkBuGnNoA7BZoKfqYB6Ko1
nXVLsE61RIvAihoZMGWrIsSrmJTRgV3nKYSk7mmMg9clJpDwRa4/CjKPzcvCr4xQMHsfDlmNv+FN
AYk/eFUEfklHhwqshO5ZQI0OVpftxJGeWxismpdLI46n1xyDMklbJCPeWPUixWU+tVmOLgqZvIZO
z+o0L8NyHqkgmrS+EcY2EHAo8RYFCYKF5uRlZyhezrpGG9U8iI4jr8b7Kq3MIOBlZuQBMYCdU8+c
KFj4ZdwZtpZ3R7oVX7q57i/SRp7maZYfFqEdHq4pcP1lZTfxgRer1vDXEQLX2CyVBYe0HesHnuN7
s7UarxMtWWk5pKGgy53tfH5NLl3HxK7E7tR1texYFOoC3u1JUAAtG2OrhlxzKaMCHsV12Zmvq8M1
05B1RXBM5As0vma3u8gpjERL8Jldo3YcFDUEqn2K12D+eda0lUF5Qc/dyD+Kky6fW5FCK0tWgeGm
E4RzdkD6j5hAVv0uF60cOoegjRsCMo1x0hRAYGdN7ZlZLvJR6eqWkeiiec2iL3LIyi7rqvIMFKkQ
kuHQXca2XxxWEmwfHA00D7oynrceD5/DS2eQf7k+Kk7Wj4I0NaukRRZwKqGaYg45hetwPnIpT5ay
UMkJrawvAisvJg634nmkxYFRK5SeoAABzV9xHZyNcCYBw9YkbLyLFNKiy4JiE/micYw2ZCbzSDxu
ZB3uZyo70YO0fcVaDxIXt1TPraYITDsLm7NaZfkIN1Fx3IYj2kBOTIG+H1M7a1/YrVcZpMH+BHW6
Y5b9GmobG0K3PibHMjprQ6A+aJfOHB8BWwT6TSDwh4ihzMZBHwSVohZmLOoVbVWxz3K5pIGTLoV9
UoZacySKoFkRBxVQ41HZqihKNgKVa0yKY1P1AYDvi/AMCkHXy0ZoaIKziJ73PPgq1YPEQHozkp6j
XvqxCxEZfq0SnIC6MrRq4jo0upDWi8xtGJQmdDFnxDUiqwM11tt6zjLvIOJ5duwC2ZOpSpi05WyU
ihiWikMnihQYlAQIbZOl2esUjlY+r6LOPnj/pyJkttF5eWLC3hh1lLcVJIhVI57JvATFINJwW+zN
1l+CNIIMr44LWKjtsZ+jelwH8aWuUWH6lmsveUNP1pl7DUnvwmEdhJxAE4+SrtQmGQrYhLH4lSJd
NHKxp00tWjVj30H13Ek7aXQl7w6zENuja+PaxdIdQy//c5+yaNlKZ17Vmr0KIfIxMqcOQAFx2Osn
NgPe8XEVWdVzntQHjc+yI8uLPLP2yJsQ6n6nTgCZc1Iwewx5wzQoAn4aVha4WoXfpB4/g8SfHdge
fKDYfa7bvFnxEFYibtGJpVX5vMIlVK1wZo9dLXFXnR/sV/0SyGpfTYTKwDti3TmTtMiXIiraxIAj
hfKla+lmbPndomElWnVMXLxbCakoDzqOlRk74GZdtzAi4stl0mNrOUZGE76KVV3OkYb2C0+GR+B1
QqgB1NTEXgnKY3f21CNdbpYoKE4cO69MTUf2qGP1cVPa8f76I8/SeN+GdBlKhQGZIz10T/XIDEO9
Om1aT0CC6jUm7j25FgKDS/OET6PS/iIsRbMPJUQyx3LCIfk015m57KD8snbLegFmom7kVK+0aoI0
L5+spQ87dOalcThb/ymSB76lTK/3mVY19zJpTaFjp3kmibVIOkZGa1Pb1VY+hoqXPe+Ap1tUog4m
nQ7cq9QPAtq0EKsiPMl4li/W6XEogGktZW5eW2unJQaLaHrkFKFulDmZrr88l1KbKkDbSCntVhSF
0y72lm4fvKSOPEbcYws4yrMG5Sm8WdKmY12DAiTyWQdmy+JGRLN9idzMLIownTZQXBupVm+nULAY
I5v5ByyvQN1t/op3BTn3Cis8aDvxqhPCWWaIBgZw7GKfgI7sU6zpE4I8+Ls2tZaB1VlLnpV47DUl
HQVWEs8dlkWzgvu5SYEjGZHcTlaOz/NREZXtLAgaPsqQ5ky03G1HsK69kygWkIasg5F1pN6zOW5A
tSOvoN0UykvJRSLApnVZ+f/perPmRnW46/cTUcUo4JbBY+zESbqT7hsqPWwkhAQCgSQ+/bvsft7z
nDpV58YVd+/qHdvoP6z1W5gUubXynNF2zxOLk6C0mwuNmRr+QPSGOzieGgyBe5Um8hQH0dktg/sp
Y2g1zi4Hr7N+7Q10LLyVf/nQt2s7S2/fj/x7YpqwzngeVTLt+F61pK8kXNUzJPfnx5BETRccWKjC
w2zmIg637Sk2Md/H6LG7dhyzW7SMXdEq8zvCtn4b2kDXE8GiHfd9VDZZ499CSIC7tRfqKe+7vnxs
mJHweZXD/Oxd1v/23NSXyWDbw0PZmCO6VPm9c+bj8hkSsxVpMk6V7qL1Y/U/W2WvdqZzW6ziV8ap
+9vbd7eu71JY/eV123WRf+QIC9BXcqq9R5GIFAzwmMn5h3YOw0gwy5cpnfeJJLxMRh9G2GZJef+W
h0+yRK/u0CnbvIajGMuxZeF2cIo8P36rBa/7HHS8oG3Pd1PrTU8YbodzF454ycb/ncZ9dpojk59n
LG7DHEKNWdblvDK/PafrWGJdT+uZTO2b04ko0QO2H7Jr31taBEqKW+yidQ/PYS2zvMmqNKNpna+H
JWHsl3Dm4OOs3BwaMdrEOKtdf+9jYb/qvVBmKbr1R8MT9uFH89H5MCKlCYKzF7fpwWDdKHkS0EJ0
8XoKhrjFu2S+NpRCCKsB3Ycy8ftygyszOweJO5hvD0MnlvTYZ+yk5nU9+GbgroiAeZR6GjBO5AqG
kIn/61d+0eGGPg+7cSfGpg2K0G6l6c3wREIxXGfSiSML/XY54jiI02MlmGgM/QCT8A4MAalY65Hy
sae0/lA6usDcxLBa0MDSZ9dn07PU8Rmf8N6YbfhgQ0ufDA5mMbchLSLi+OvS5B+25+sPJzgtY4jC
72FqVBkN9lviQx+LVU7fhrFRN0X2nvdfG/g9ujQGUpilaRWP0XLa/MEcAs3G6iGZdP33lEivWF06
/ujHOSyEDORJz7iVai3EAJXN0RfZcJhA07CVHurdcRULPcjgbPrQQsmCNSYGa4t06ZMdvxeT5f6r
LbmGUNd/eDbuT0ti7IWy9jKl3vAeJvPJW436ISBAP/y3IHJtRTYyXNJAZWWbr+YoaYfiwtM22nMF
8SP2+Y8NQ8MOUxor9JTyfXefasYFV5a/qH93vvj/XbtwK8q73f7/dnixTWCTiOGSYfnCjST+P+JF
GAs+xYH2i5UNGF+TMLb3lRoDFp/jo/fQuNZp2fZe4NyZBElJMhcdUcnc+TLbZPnlQRT/vi2bLUxq
ZDkJEV8Ntf6TST/9LvZKN4v2S/uypnEZ2GB7suu0qkqOWZG2hOxaJ/Q5Ez47QhrPiikjuno87cP1
f/4CC32ASVx/X9TWYgEJxJHQJnyKF+XtdC7i51RgFGU65HAdhCqGuX8fbZodjKLy3ai8O/i09PDl
Y0V07w/B/QGyrqttmvI6J3CosPOoqxvy9SUU41CYuBnfiKA/Wbr8bRJ+Rz0wocZ9pG6Ro/6d79lt
nh4u//vARAfKyvlqv94lrijfzE4vuaePOTgOeYwXl/7OTdCV1i27iGt+bLCel3Oaxd/UwouU927f
rjItH1td4mX5wXcbL/jGAlsE9hyxiR8fqo3EK2It6veWb+uhIXNWjukSvA+4zcTea9xLQIcIDQQX
YW78sJxWqGiSiC/B5+b6ePAiOl+YZwrjT6zwe2hX//v2wMX6ypSZDo8KkCj6pDCeH4XrCr7m7meS
deQo7iACaV0Z0aFO9Di/55Tbl7grvd/J5E9FGjbDbVgTew5llxfeMrYof7E4PKQ8uFJQ+u1FiImd
Rx39deOyvTja/eYGLWqJw/45zS39ZwtBD7/C6bsv3vb7IAZaton6pxFs1idX2i23QWS2NvkoKpyy
6alJp+mUTvaQRE9rH3s/5zWN67TnTRU70xeN0u9pl+bfZcI+E5uNR3+AOQxLEzpqvgps2Y0tSac+
lsmmF2pSXDci5wXujpcePcG2Q5fP8Kge/uefNifyn7on+OJ2PnV+NQedKik02ct899KHxbU7Ovjx
W96NIVSOnF+zxd8/nDJs1BWJPVo2i4OLT/3wm0yGsNy6ZjnCSvhlreYnGpr5efNROnO57YfYm+tu
XfgN6vvmoO96a+g+xmnZ592g6kCtFnu4KmUgkt8rSmSR5P8zG7vcX/4tVNTEUQVm0Ud36lP23N3/
H6xfvRMK4gXfpvQ3J7358Ak7yoEf/3nJ3GzmbczI58YsYC4a/NdPkf9E2gk8hS8O3v1rSguJ+wnu
tc3Nmbe+d5juP8Hk8g7bzJoSum5btr7Izquj6w41m1/zKTssgeJ16G3z2U9Wt0s8nbxhmh1Lyx2K
5jAlN8ds9JHo6VuvmUN7C5J94jVv3Gu8D982nyn33nIqtp9TEp0t4+xbY3hwYgwb9MT9g4LV8j7E
WHU3TBnPzezLF88lVT5P3zagU3992NurdAQdHo6Gp1n2NyBeGY7NJRwIe7F2zt+9qcpTUfnbNG+1
0e2yM14H3wb6Ikzbjr4unZ8dkk7GldvyIyBQ6NQg9movaZM6nFxe4L4jwYnk/XDgWWxKkzUBLjqn
qwhqZxU1OdtxvhIo/yLbzZ2SNXhBSHa9Sot+WSMARIcHhSHWCDOj9NpDHM/kNOiU7JOYrTiG6OL9
tOvlr14kNT4H98nFDPSPmO8dv9Ohk7F+gZHyZckYqR9y+pKq4LAJGEnNeD9s3L3kW2JfIEvofZ43
Z491X6Od9Cvx5fy0yeR14v2yn/mSFovvZdg0t3DZ/Wu2s5o1mhqWpBln7PL4iYXhReFGev8misiq
8DpExxb9o9x4m9faCfqybGn70tsNtkIoYHjdn7IonuB1yvUY8GEBF+GgoBr9Ht+vE9+zsmhF3FTg
R1fsuDk9YGhVL26EQMB9d6RTqt+HKPnl1GIKks3NzZ91rRJP1b6OJLaAcTpOEqjsMAO98CFFNPCb
k9weoON0V7YsoDYn/jkQ3V5g6TN4HktUjrMIvmtTRzEbP0KqdiFfsnrqmuxKBUsrC+P1vYEfPo7d
t0dzfzxkDha3Si/4JehlTef1nbZiKTwmYBmF+QcWmv7oHgMc7iSty2YC+RC3bO8W4H3c2HpRcNVt
QFWtU9ZAg2LBUwJZrUpj41d9FESqaDxUw3DtMbzmsmRJAFjBs/Nt6behRCOXuweN0w5v4eyNF4yq
pYmoe5Wu7U7U44XObXbqMbkVLqYWQkbbvgbuY2rCGOyDaaswA5RDuvYJAJWrpZ/1dWa5gZZkm0PG
t/45oF4VzGt0wsYRVwkZcNSzccZolMAcnPumHKeBv6ZekNZDq3g1wPgr2sR517XtZZHGwMq6kYZX
6Gb6KW7yrOQe7N1Mb1+Y34tpzecfE77rA1tt9p8dEl63iT+eO6AuDZAD8uf+JX5oe+lS+5Ee3gG5
+QW/+HRkn2jCsgqwm51mybtPfBXmLu7gIfhTc34ITLZ9oMCuKX0/a6slpuJFmXUpOyygnl3SW0OE
+hFC9qhb9aoGKyrqdxnOhE5OK5flw/dZhItq1hG8lEbUzguyb3zsu1pybyuJmH/NwQbeIySe2kWQ
igpz53Fj7v8X9kydtDWnPOHmiq6knzNAJypvycULl++dxFuj76j/ZoLwWSREFr5FbSl9K1xl+oTV
1ncw3wEu7/7t5z1sOyzVcxWbPKzWxOQnF9K39XGCDeaZAkAYq9B3p/0g+HZ5/ATCBkdw0smZUn0m
2Ng+rJh3aqFul85Nt4PZk1/oRhp91EmidjaNohdwPPsxbNcLbnBGrvm2QVFqw6vL+Wd4H7QxlG3H
VNKPSDa3sQvJjBYx1QGLuxu7D8OppznG5+TbarRXqTzpXh8Pc9MWUewHL49nWpEYNX/+VD5NqyGY
aG1cp7GYw0UpnUmC3b/nshu25zlcfg5m0pgc5g80gyaFaahzWMQA5LE3P4NX8p4fPynVeJWV1MBY
nei+2bA44DafyZvJMBYYkW/n6Q7EuX6bK2m8z2GVbSk085pii7m7EDviOLDSv7/asJXDa5vTf70e
5wgmg9VtgZtXVuNoMlzf/9cqfHRk4toyGNChYHA+xgPVAGuy1r0G/SxeQtcDKhpeTNRET3wJm1va
NOlLoN4WmbJDa3NAdPfqMgVw1tKZilOPtnXw206XGhfJKWwWUTzeQWmI2AcjcQA2axcMzV/dYyvp
cJqt89xrOmz8Gnjt7h8spxNSbL3r3mayAHnYVr+K5y07BDJoymhO/V07seSW5jq52RBybGrzGBtQ
kB/5OrY7wBqFGBq6t0ypwwZA5RqLcTf3XV4bX/VVvHj8EukkLPKt+4RFNN+0TZMyIZhI/VQmb9Ey
nPwmQxXb1hG7ufvZ3V3/xwOV0bnTC5SvLaLQk1qyn8OoXPNU3UzsbwWEyPiyfgTBMH4PsqZSWprn
du73JFrom7kvhIljHbrPlj+rOM+eVe4hRJHBeZkbVj5YnuTeZjmkV4x5mu3afAnOj4dwHKZDFLoT
6Td3Wux1mFuFeWgbgds3Osfacze5lhCSCfsGllWfEBnqCjIqlAGuZVxP+LsCi/41Tj13+Cdb35XO
Vaf6if5n53Q5L5avZ6K8DOhD8msBeXqegiQ+iyUrxlD4tzXoD633GjKX71mQwyoyyfnxMHfhV2Ky
EdUyFO40qB6SJ2bAxwUYCWAVofO6IyUZKsmAiwl4N62DOYkP3YIeOnqJehUZCw/pqpI64qRknXbX
LWDu+vgpG/0dw9wENcyq4lEMHg8BgTAH32SognT96jKqLmZZzXWdlx+53vo3hWaF8Ua/phzlRaX8
uZ/ILh15c3It+/OPs+QWS35zn07Au4iaW7FVsx5g9s6p2/FwhKgxkaWYZNjVds1N3c3t+g7vnp6X
UCMYI78QNIg/76NVuSAEUEZwqirTQf8Js67bu6lBBZf2M9J+VvVk3J5TT5g9jYQBsoi/ZK5JypVi
MWumFAvvNq4fDe4ZXA7ZFp4eT4E8ndt5gqg8QolEosW+4qM8d3eTe2u5B5Vl41WkgLq3a7ycVa8/
JO3d+0obezA0GvdpIqLvCGo8ab83u66XmD9KFQBtLSaOqstb+peY7ts45OnPfIWPrFnUnXPWzo8+
etZJZwt150nubRVPwUg8nvKFpodIQVWMMO/GbEl/5BMP4Gay4Gp7ud42s/5qNGG1wK6360IuX8ZJ
0F2+xFH5eIqvLH5jcTJelA/wyy1YhgPMw+9r1+KqWoOt0FyCJ4worcUdnAk7doa8u12Tu7gzqlju
OVystVvmsmEufrW9iF9BC3x6zsqnxx/NW5tUK9jNgi0i+ffLT4lR516q/3k6ZIkCl+3VLpe0iFmC
NTjW4JM2DyT2BoKJ+rZuRQ7VdhLYzcCJDRBLigiG+HujNbmhuZaPZ0xs/B0CeG5dsaSx3tN8w8mA
mvTcSvYb9wwcgFPgAp3HZjmZLbxubjunc0j+dILURLO/XiDXV5LBsBZqbs6DmE4uGuib8rvDnG8H
Yd1fx6cO6stdpWOBIWWOsQN1UQf70EddeBTudkP7kSg2hYOsVTxaJlNJ8oShRv4zMvttTZ5sB0bn
Xq4X5j5Vr8Z6MDQ+QNJznzY2e5eM09W07XtiRXshWMBLrOveD0GsLtzi1udhchMWeQ7Gr8PKOsAQ
OjBFRd07dAzth+yzbe1z7zx+CIzRJQa6/ClAOKnMcz5/kWR9UkK6b8u8yCKhGZydcCofgwyEvumG
yVs+ixXv6yyHYsycPj1qLYIM2FqTXteLrkQqIFb8Pw8RTI1yDL6SRXto4JD0cH73W+CLb1O/mCeb
p1NpE+bdSIp/NOji3YM1bjGOobPtmJHBjw36VEVJak6+nsl7bNaiT4N6wqVFizSXBeI1438Rnd79
jsxvIZ9fyEKBUa4jvTEVr4dRqAhZNRa9KGZfJzjM9dxt/N8J6O+nYm4XdYlh4CxRu9cqWi8bvlr9
hVARv4DapOCz06JxVBxj9NjPweLq2tTxXy9lyL/xxg2XxWAVKmbXqDKM5t/aZi2oMuqLcgggTngB
tcem/WB3Uo5oxZ8szbJ6GJQqHOmDJ+Fg86io+bRYk4uJyf4lYWbYmUY/67s/T1h/6fUMGn0kqkJi
7UbFqPepp6Zzojysl3dAqHdrWzkU5a5U0DN1R5qzDEDfYISKjg9zIAW0UUUhgiibHN0xzbcdMmCy
UInN/1707OIqWye1I12aPvn+c2rC7tWb1lIswfqO2dt/pdNwaNssvDwKs0sbrzSyF4cIgB/yS/7T
Y1gdZ5keGpPdID4aWD5MXOL7roX3C87r0BWIl+UvuBSXigjHz/+UCn/O+M3cq49FPzoO7j5GJm9I
eE6HyUB/dp04tyJ9imOnLljdm1vYBvIlMqaQ4NKgWnisfHjyiMiPh2bUNzGMSLQwM331HTsOCzxv
tnRjKeP1m+Pjcos2dHRvAS1NRFRCDYxfem4PYlH80q159BKF8y5ZN3sFzPspl8ycPbsh2NPI9CbD
tmiSZj4QiXxSfv/zlUB4gIF0fPxXjz/qHN9AGMNzR9tagCRbbL82iF91/tw2OZz2GIp126vrBF99
DzK5LR/g/mN+YgT5i6CTYPzJAvQOdrnxMW8NLvLKf0v7XX5/mDGxW+LrvSwWGD5RptJtrDbh/I80
TH5s3QBDJuDTNWkXilzCNFwE+MV6A2xeP9TWpUPWoIH6jWNWBvlCdg2iRPM95GeVggcsccWtfudg
BKqkhEC7VmbllegxlT6QebpqeuhM97OZo+noHGGlplFzVNC7yqaH8JLoHnMiYb9d7HWvjfSyJ+T6
XjQgzZOdlLlMBrgkVOAd3tkv2YM16uZ+qx4CvR7H5wf76PkTKUwQD2AbMQwjQeauPtBndCPRnjD2
IAhBlhu2o/8oh4/SAOLch+H4e+NB8NzS/tfkQZhJx4D+iqWDv4beCO/9u8TsWcomRQ6EI1Eoe5yP
IJnQThgkXih3+VYo6rwLVO2GQHj5GpZ1vUrQZKVY25NIHDTz5NdKXLLrePAaGwZlj8Lf0QTen6NP
UIh2jWvWQ55TyD/BgGynb/fLCkZctltXZQP9BAzJ8/jZz2JZ5uArt8jvkDTg0w4K/kse4aOEBk9Q
tcd5qsPBpAeB7b5ckzGpN29jdZ4jYxOjUzQmd2+rMxTzH6ICSTjK/SZGVrNG498We5vwHmEHBkWK
9qZ0frjtpNdjSWNfdIQBDur8NpFpQxooJYVb4XmEPvz/gYY/MJICnNlQ0Ol0blYHED57zY5aaF5r
7X3CzwDnkIUHhizksW043JuFAUXPdeVjdSe5V8FgbsvI8/DWYqa0ZoWHG+lTE8qhNqw7zf0ETVH2
f4IR89XGv00+xOEIAnAN8MbCvvpNjQL+GoaHxCb3i1I1NR9nDitkqReTVcof7QvkpjLc9DdYrZ+T
lT+ZLYXXeXUfyRk5ywDy4fp7bv7K3N4atvxuIyPuS4bCMskqXDni1M7PxG+GXdN7AxTgXB71ds8Z
NF6+wwL9l3qmJvgMlaOHCfgbdBJ5FSwr+v5TG9vsNINA0rIuBZbPE4isSBlvnvuPe/F4zps0rCDa
Q9LmWGMm356J97p1KUKhATI9UkmOOpupYvIEjMS8NxgceVvE7fKahelySSk2QXBDQ2knmCzWCYZW
L5rznOTDHl6FKVLFvt119ici+FgtcAlayEBZRM7SozBfMpAeYw6dd819V2xsgshvNrEPcZ31rKmJ
yqERrqgyvgnzPcLIQcTDI7gkm4m8iiJ6W1k87a3/e4iz39KbXAVsh2DqHljNMYdt25pWDPZ/6k+i
aFIkiSNbS+ER2L8zfoPXae7mypu8r84XNbg4bOdN+jUQEVfQ28IyU1gQFwxcZnZ/8pkkNVJXQdGC
Z0A+DXoVnTtddTEY8LTl+5b5d0gzS0/EHrYkP086B1WypfzYpvZb30t9sART7IDWAJZizBEikWGT
A3Vj+1aYJ28Lgn3fu78NbwrXQ29EhqJswwTiprchQ9DESIOjGZMkNhd5bD3bF7kn6Q6XzVDEybq8
NMlyzOidGhfI862Iq6W0HQv4iHnld7COWw/0DNSvNyRa+qe8k3vtLQqjE5yZECGjZRt4wXLplwFG
mUqDgSdJXxI+XnhoKqclQHM386OSCUon0IpAeW9uHJ9Mzo5Mzae5RXkaVTIWSLe/arxg0K6oDKGa
2gJ65MGLl2d/yJdTJI7gUSCiI7baIUc/a4L8QjLusj9D0ApocxY1yBeq3hTeMUNitwugTG1+8ifJ
6LxDemouHORMVKoIEiNZo9InvKs9Tx14k75hAlQF9cffAyHgMg1glpBML8HyvfEDWlIO4ER7/RXQ
4M/MN/coDXtZRNCB62/wcXpwUoL+ZQNnmMdFnrY9/CRXIJHzJ1fZtouzVzlSXsQbFYfFJJVd0Flh
lMyLOi9jUvYkLZ2k6ihshGiawEa+xj6Y/i4poBi/eUh8AYzsvrsZSOTaxv1xIortJlgc9TKlHyDj
0+cEn/kGgMUsCX/CJy73ZOz+G+3a1ylhIJ2V3WEqy495hqhsp1ZVgypBhLTbx52P+m1BoEZL+kR4
9EabAVJVIK93cqKCo7+UeTJ3pV5YVAHfiBAh/wXR57L1w7BLKQFj2i7t2ceIgcYwHrwM9HzSYAaV
dN5Lh+O65a+UQrDzzckxf7og4KsKiJ/PqFn+PsYHFIZbUPib+RMidIGdbeZVbMO/PUzpquMgMwdP
XsIEYB9E6bGwNNC7dmCiII0ltVa/mnQc7rsPVLwFMdQBvmsRZ04Vgcv70lAYNlhNBXwRKYDpmr3f
Q+Ua4AZVAkHNYkw9xDNXGP9Nu64FbkfdliqelrppDNs3mWqh9UGNbeUWVemor73GIWhiiVI67LJq
2eAeEE+saCVY6p2Zg12voHy23WHKZFqtTQI/mteODWvVCMBLIGiyUjBGLgi5qfY/bwYb0DiM7S0K
UqVMOO2iEX44bbKd6Lc6Vjkp2u7TZ+jGUxjs0QGXwoFTe2OT/oF43nMakc8kab8Dox6f80zgJhO4
cDAvVwHFnS+IvYFW+uHD+C3gBf6KvISVc4vxNU74kbYkuXXr14piVU3D9CWCvi0EbQuKjGI9svW3
NCHgo8iixy532yPY3lkLOaPLWZ1k8lW4xcOKZ1Yo1qwwM2ihBpirZVN4INP8PU0Rn4lwBw/bPG99
7CrSw1OOyRZWRIIvhgTPqk5rWXfxn2jFgIEZuanops9BxOBycTRZNJK+iBYQLUvr/U2mDInOJriC
TpS71rtOWIMPCCv1hWy/42Wf49C3u7HD6rJBFIVqt2xY4YycJD4iFlaQ7fIyCH4QHFHwYAE6NBCA
UMEywcyBoKdNcOOQdcFHCxsBoeGkaCIqSqXQ39wMJaS1+ihwQ4xSd90vIFmgfT32ZJv8CzgPqD1i
8A7l00nx+UmsKKhz34Jc+UoYhriMpBOW9d9ZOn3gyn+Du9/XAZgSgKUUaRTjxy9Tr6uQYU4TiOeB
EESa1OmfBhPWPsMmCV0SbRRYVLSaBnwjeyHZupbNOKpSt0LWsOKjQroIH2UjgisIeSBB6n3cWohC
nqxtlLwE3JwjIPLvUs7DDmMqYPHsC4hTTeesinz9h2qKqxpbjDcJVOL8DbHYtARi553sSOKCS/YU
kD7EJM55MYPfAs+0kJLOvS6zWXSF12HcT7IRev6wVZ2w/MmTMCl1BxN7SmFWjuMxc+mfdRp++Mau
dTPCIZ4WU4c+mEmTLeHBQFlE8lA/IeLdOIh8TU4+9IJGHjthqixfLmtnwDAp7yNZv4fxMFd55N8A
rQdFjGMPpno3phgK6IAZAmnH77ihAkEKcpTFqpD3xL1JsKfS1ewsp58BGi7rhpNzmLViRKQxvdch
717HtddFn/iw6hFMGxsPV6Q3QVX1+/HquSObA6B1Q49oeYO6iNmPMoW8RDigZeoM+KnLDgyW6f0g
xOjmgsW4xuf8Frf3pG8f7uES/7xrQn1jfo9pVjTIj9o1bKEabzBckw6Re4NZ3PcQdVMNh8Nl1GUS
bY5lp+e17bvfvQ8Gcwi8APnEbGeMTyr4XWHREXqLI9s+LeEVlgTbbRKSn24iCPliPmFjyjF3rUh9
j+lXI+cEYgaKaeIUJiMfv6ycblPYfu8lUcfQ+03H2lsrtfZB7c8SndXqCpmJg17Xj1FN3R4yOEav
3uHQIFQN5GDEvVSmN5eH/Y4htcMmtO84p7LwovvFkpETMfeJus/nM2ZgLw5gnkh09a7FWo9PypXC
VwjRN2MVd/rdydXfB2lwQCzC2wExTguLywEExGHarN0DXcAJmKIdzDZ+JHqfbOyPTlx6UEG6j9Ua
VDRckbDZcJYC7pOD0vqIxOlSuQ6lYNgIbvUS1APLMSF151WeuiZtcOxxlyH04OsMnB3qRbLLdRjt
rHRDpePwDCcBwidnlUggRE3+Ui6S9weLqM/W6D8+zV/9gbhdP4SIwU7mGDXqEzcSgBAWISqQhmlQ
5m4fbQiAp918yvB1flWQZ0UHMYKDswKiP+k3naCYRjJKShHpn30uvVcLD43hvhkk/SXFnP/4P4Sd
x3LcwLZl/6XHDxFwCTMFCuWLnpTECUKUgXcJIGG+vhdKt+NF3ElPGKITyQKQec4+e6/UXUxMQ1Zl
wSgGepdhDONKioNdJm5oCgn3wAGh46KpZYxfkjh2GBLEki7IMHcxseZgrucp6Gu9OBTaxRny+FxY
mR/WGnYtgSo+DHAnnDWyYmcIstlIAk+P06jEg2cuNQozFiW7UoeJSwyyzo9q6aV7Z4zTkNzbeWyy
MvBk04dAa54aF5tJNznnzLdXSrSm2jXE0NT8LUntIvCrVEUVK2sKbiSq2vmn35td0OW+PGT+Hwqt
9FDN7hOSfzCUirFJs0xBnlWwMjzjqWdRPnhM0hGHtagV6szLfUsLdwrFGD97Mw7EUuo7SCtilw7R
ivsk8OIphT61YhDqduROwAaM1u/WQ7tYPLzvjLzCGQsT4lqOnphSqENpCkQi+70yifuuUjhUHZ7i
qpyKQv+QZXYkUlAHeV1Y4eDAH1AtPseg7DGhYAIsdplRhJmN13wi/bsbCvlppQScGIg+gkD2DphL
OzzCuDeQ702P5xEHbdL132qCnnsaFRw2OYIfQfyox2WsLUN2tOMxVAON6uhVTAz5B7m/+WcqdoOB
giMxspYVA47mZMfQvebJeOAKrke1dPgU/HdB5XeSVrWb3PjL7cdTC4snYmIswgkv9ObZZORTNhg3
S03ghuJdzhOrLwNTQXwZv5Vl2TsU8GRvjgdzqs2DdMwdbJwkbNaZZp/wDDn+Ben31vfJpauWIdI1
u37qlmunkTPr7ZRucygSljQABIleW9ehr+vIku2fZqifG8JArA8MT9z6B96+/NBm64+GtYXXzAmc
3NnMzFw2s2fPSBJuWfmiCXPdZbRzbIWsgba+IH2mB2BM9PuuZUdkCfeWax9H7MG3Qc3pfkNwhVll
XJZ1Ykm/4D/0js6oLcRVvHUnjbQM+1miY/8sTKNl/UeaZYEYUE2ch2wdpnBo6+mSrGqf69NrbHr+
Nc2WD2sVSyS1Z0NLPxfXenZrtSJCpsU+7nMZOiuvUWZVBjkDE6s1i5rp4fnq7F+FKabnVnPesfdZ
F21Vr7r8ntkErl0MVww8sXhIxQhdi/ceddiuy1K22NEPMGmpwNarJsCcKVgSbAb2y8M8atWDqHUU
0aU7j0buhph00si3LTSy/JvE7BtR+aaHcqZr67CF7KVNIUgY+wiE7aGc04lQLt2vm5iAD+54gUwc
DJNLOZaMQScQY5XeP+GJw/BVNU0gzOIcp8qN/KpfmWnPn7JuXn1+82DKcDoprNCS0yWC9HuZVUuU
HJuw7zOTucDwpkMXeCBXfGRamWHvS9+zFguGsAdrXxs64BU8o51tRWNr7TsYPUvbzSG+q5cGNTrq
pq8VS2yUVsRJq7q+9N14nMZxfTRznmhfUAvb8oXxD+k3rw8EpuNASS/jlpreM9k6kavNQzQbZOrA
zex0o2Jjca2trsX1QIZ1h2qOV7yyLuXwM28L92rIwKhjuV/j+dTj6A+xpncRWsDDmurGrhXJ2RlN
nFZ1v9OdNjlndobBa12CKe9+tGP/Yctyv5QmT0eVj3uvl49u0miUB8uJNbU99Nn4PVapcWy04otB
bnJGY7YCK8FmqSYb25ypRasYs9fRdc7YbGGM+XoarC7ohx/jWA/n0Va/RJn/GUuLJ8YfaRjmMYhL
cutZ/+bXjYhKDM+RX+p/ysl8Qeatd3RzM72Ui8c7/3KwT++rLhnCQ2mjJ62Y/3cD8DGZpGvYTSgZ
q52rsxiL9yZHEWrKptsZBTp/LrV4l60jjwC2Kj0rD62TDRe3W46LMSas9KY4DrX/lKdTOG6yleOq
eW8mQpDtGERIGAQpIce5YE/uIRVWsTOpCW17XG96NR4tT1jB6KOFxwqpiQaUcY8+5jvZus0hnhfJ
5BGhp2vHg1RrczIH8zu2uhH9p9Mjw/qVqUw7Wtnr4hZMi/L5A3vf79ZO+R7IuWRkK7LLBM4d8wVQ
0q11Mfx3a2WEy7Bi/1z85WGRxHYerJ4LO+JkCdOSayQyE5XaIkhuTV/z2j8MTNaCYiKNMGiUfzWm
WuJmEJqI1QdOuRwHhruBNIbnGHsE5bO3E3nZhojCLXmAi+7WP01ZXt22tDHxGrdRib99Wha4HopH
Z+x8RM2gTlHj6riMA/A0yHVM4qAzfM7VtetxIdJTKkl/m/YIXy5NR1p0NWpQvEd6Gw7JykRTZPVV
uOVtUm9tnREhnbT2qGLma6IS+Nib9Ycj8/QmKgwfxlhSUPB8whIgqxi1Xm6xcGAgG6X2Z7HMD5Vq
5p7+m5QXCUWvZcBrEEcILH469pobPWSMkZh7hNv6M43lMSl58iuc5s0pNxH3uk4bz3m7CbMBcyG0
IW8or7qx/Bz1Vj+PXv0TMUYH3IBaXBsL+I76AUvdu/B169jI/NO0Gtgw4/ylRF2F6L88Bf34Mdaa
c/Xyg8VjmMOPiep59FCP14vfDya+k/QbSqMJqBE0SpzBOpDI8weAd3/TpXtaGcN2xlxcYh03wli4
LddRu7h6p75ppTzqrR2Hk6bqyLEzHhfydyySL/istFAbk5+TPtlHs05IKLK/hjUIDaZ7OoJ2PUBt
1J8LoeJ9X1hMMZfyM4OyYUKFUAudi7KI/MQABHOXe7Grjad8rMuo7+oxWqz+pg3p46g1v2xM+fRx
VJGewCNYLb+nWCdYWLGFLoy0vqXukD92Qc0wJjGleYgFsdZ2zqewIBK7G4Xay34OLKnUqbLwjhGw
fC3datlrk/UNcucCsmSa2XbCsaDLpdFBJBmnb1Lrf2hlXQTWaimCW0iAU1m9JhqPqTLmW22c2x7O
zioIgigTL59j/e5XMGjkTZ+9GNeQtLLdLH2QEZZZ7AQwAch+VKeYLRwShdUYybqGuqJn35SVXZai
VEdhZhR8uWawxm1qd6GyJy+zg9TFkTQwHb/EUjwM7qjzqo2Kfl4WaD7dxh6QCc2vMYZrE/9M81iF
wKiIx8Vadp5X52Vqcm1f2S7wnZYQTW6sL2aTPclK33HD58+FN70OLjrcuHwsamxfyZ3um2X8QZKh
ueIp/XBIUM1GfJvr+FbJ+TVp8BY5XfzKeIPGz/yZzejvhaDeVj+7PkWfio36On5Xhk4zT4q0TDO6
gSHRo95b5sDN+uLaqA4vpyryHQgYtle6Xdbr5U8XGzvdzK3riDtbzPLT8Be0854vrHJAbsqIf9cy
6y9Tzivlr9BYCsnUINPr8mqUcfHvDS9xMDDyiZIlXg9jlfxqvHyr+dLfFhn0g52lPVYnf6/ZnovV
gRq57phByq2dY5Q5CXlc254rX1SHwqLnxwoIFPZLWnj3pGCTNzCCxvqTY+p1WDfmZz7+mREBginR
jVs/LmymbioCzMZfs6X+ZhUNj7VgOq1/L0mPMWBC+Cxt53vu03AXRhdMFu2DKq3POrU8+HTxyegY
M4k6QVVEh20XqsAiPzRabxzIKZo8TXDzsGxE2WSnRxOzBYmlPMLWOobe6rxJZeKC9mjHk1rfqQQJ
OFH53hrnHh140o9tSSm1EsLVcQUE64SEyEM62exz+Gm0HZF4DhUlFZIX3rHALtSugx310vozMG3w
DetrprUMVr2PKODLxxGNlHGFosZfk5NqdaQuzEC0XFYaolSh0s9sGNISgTcLTOj1h2UlH7bGopZ3
3+CDEn8yFXl6Vb3H2sqGr1l0e6OJ394zaO7b8ezq+Z8hjctz1dQ/6ew+vNXNTlhmgR6o/qX3ve4g
EbIz3bBDa/bQJ22EIfVzsRWxCVZ0Uc7v04JHyfyTiuE3r7mxc3Pk8DxLus8WL7M5xzHNVi93JOUO
/pyL59Kud1q67rMRksbaHhgpQe3svSTiF/0ULsMLS/jffJYrmW3tNhYtU/ubz3hwhvZMcmdkHdhG
Ck4vT6hvP7wWkVmY9MVjt0Rq5sbTacJ01MBUjPbedaiRWCpLKF9FZ98sQVlgl8QtV8ShPT3uZ7wM
cOKGT7jLc4Q7EAlEAB2LZ/pryjvAeknu7Zn/stMAAQJLEsE3bXa9aNg6VMwwUbOvRT7x0nZmtsv6
dGd7iCRqobPyU/t19VV59oz52+ilWZQUzRk9rdx1FSaOTqGeu86+jxfnJhluXZB6dgqzVmQYBk65
/qDrU3uDxMV0bNytKW5qt8RB1vWrDJXBWiPS8j1TKCfgks6YLQJHL5m9zTWIIEEgK06PK018qFPv
mvNIt5rDaPCVh2dghc1GLOOkSe76vmFD0jJEAt9yEMIY5Ibu1DwYFlIBNdEcDmZ6K8j5RJb6Mi3f
3hx0FYkno9glDSK80y50Qkb60jnmgcluvFcdyYWBkjHTK4Ouvj/YTSXCwiyY/ItvbToB08PnbVkY
m4lMnph7kJtYtySq81pLuwmFV57gWhGJDCH7dSHIwD8jnnh/+hHTXfi6W52Mynk108bHimEgqlJ8
9DHxbIYF7VdHi79k3wddTlHnLZIpLjdiwnKiK4pT5WHn0KYlBHMZVanNBgAlIYgN/P0xkfpYoM+7
HnXp2KCsT6sBVGJqFpovik8gIfw4VgMmaSoomMuFYI2QBYaU/9GjY+sX6xllBKedk9A4j98q7JON
iIsX2ZTHSQxjpMmYyqf1TjMCAI28T6kGDIslrTiM5We7clfmsfkjEVZ19jdtcJNRHLmQ7Ji6BnOX
ZzEhJX7VmjqCXnOD4EMkAh7sznOLgGa327lwwHa87iev1jJilioL07W6ql6YIZPwYJSQQwdaqbCp
UNrQAdO5KEMPrku0NPxPrstrQIBEsN6JF42sry/ZY735oXYSrEE6QvmAsyXLV5Kkw/yrisv56Fdj
G9oN0/ze/obxAs+mOxY3xBtIG1bDQ1Z1TTgwmKsGdPLJkfXOF/WvnAS63nk6FIMFvBSe1jHj4nvb
1AiHQH3DR77rrKXjq4sa1Y4sP410wifF8+hn36bNn2x7z6upNYTgDrijnv3Ejp+d0mKSXa43p/Cu
/ayFjS6aiyO0DQjW/S39aQ1JJ/NAuWt1qSDaVEmNJOxrPxNAp4cOuFLgEwsmFYn0rLL1IpL4RTdB
8xkAy+al06j/3Qw1KN5QiQYFRBtDPvUpInT3zFyzCXCOB6tfjKcJmotI0dBk4mFmXms7cKuvGV5A
FEN7pxHSe+i6WVBpMbomkZMKq/thoQYW1MnwJiRZS3g1gzK96xi3zC5c7iIh3zDgXAwncXbrCiYM
4KF7bECEcd9452XsN1DLEvh589x2qbPTakrtZDA/HZMIef7ijZq2p8QRe1a5QCoIuKOl7+a5Xfeb
Bc5bvHf24+ZETAoCQ2cxpvPlZWVFsAaKYCMR8ynLioNalj+0cmWwOty1dCea1s9Xv14uxHidqFNL
ZEt6EKVEH1XswQOpqPOijAe/b7t9oeo3q3NuluWtD3ICOZX4UxGiQZ6qPAWJri1VSGECbgjdIxms
lzHtIGW0otjjDBhC4V46O10CHIaRU1v2mewij8JcxJE3zUdbTV/6WGHEbJsGD5PziORIvYlmsKtm
Yxcxz16vK4O2taisPWUw3gmIKoOTW8f1vaz1z4lE0Gu8RUTm4iv1y+oR8NmDLH7N5fSEVKGurYOE
BOSekNRcErFB1MF8c24AZ+874dpo5un3HOwNE8MfE0hMLLY9MXAithF2zL8M1ASCR/poizk+OIOV
QKsx3rXcvxV5dTOsuMXBqWs7fM3PCcGfLM/kxa7QSkvd+FCTHnoLqJV6UH/GrK/2WEM0Ngn+qP4H
3BkcKRZ+aiU/64JJT88avTrcwllJk+6Db054lo7d5mp0VgvDAmL12DeR2S1vPSdQ0UtQlxQ1fUDc
lmFKiMGsBG4c1SMlEuBKEtHAGlzf4iQFzgtSEf5sOujgblsUSY/Ijp0gz+DY208E4dmBMtrnhARB
+ceufTfEyfWpNc2wi1djL8BY0RAnbyRncZaXpc2OT1pcVxEpLwkkfxKO2CfYU72UQYPh9vpBZAQG
Yu/M4G1fbub9hUHHkE7PRqORD9QtjCOJ756t5kWCiHGHQ+FiQsN78ekXSgu8tbPJLuq7WuFM1y1j
cwLn15yKynOsvTX/LQv0X3N81RPJQJjbee4kTZVuJc+Fo6M/PJZavhyQ4q46xpfA8LV2l2GI3Vf9
S+vVC+pflgVG7JyJMsd7QhNBPBr1sTHEnkyKc7TXJGJAY++sSkcAsJZIbHu3M1bqyiEyczg7WtTk
4Lld+Pz4CSdoMkulVZGpucUund2goellcobFQ33BONwCskMT+Qu5FgrOAym4KYFHv2TnrBzA1DBB
9tRa7t0zRJ7+0gn9w0BmhGyZYPGhGlRkx64k2T58h8qIJWTv++T5pYHeLFXzPA/qNkkTOzvlQ4sI
hQU4vVVx6u8Sunb4DcgY8+NQA0zVthAJgn4X2LOrHTVlfKo1NLLXCfE94ZtRvtH0m8oANkuz0lNl
lbOmHhI0x/Osty9WUh0USVIWPOlf5mZ4MoyB9tRqB6LU7g/K6Q73ybUryGw4ZQEfAUTxrcPaGshF
PWjtKM6JbZPMdoZbS/Zt7+ZPpvZkiBTao47OZvXe0aJ2CtZWS2gYPZ2IGzBgMbcL/4fn7++ci0af
sGrJNHki5CsCLBm4/HwIFFuwD1IQlwNXHNYk+DozN5w1r6B6U1BkjUiGxzuOqy4Ue1fJ7BMFz+/I
7ENBdi6uZmkIMRoNEOZeq3Odo2dVSVALVx1onnBZulg5K4b9iC5vd1+oUbN0QRKyD+DP8aWk/iXF
SR8mOMQZ4CPp3b+M6rC44AL2gnu+e9OuNt7ykE/chmtPoi7D+oxX7R17EgBa8K494SlEQRjyvIpU
ZlkeEarKWZ/95K2R3la5qK8ZxJCteQedOveZfat/xoNtIrKl7JeVIcP7C2GJCcl1xQqI9RVOJIb1
AluzM863IvOiFYPUSeJ4fe9rYnZrawezgFrRxMQskxS6QYqV9x2ACv3Aqr8oVb/4I0gzU1Ph/Scb
oiFlIXt1jZvcY+coiGWqtH5T/k/czBSec9Mf7tQB6uZsB/BERCnfYpD/oWpmPNP51jfZJBKvo0nk
OueUk/sVc7JmPkPkfxLztFzvllRYJXZ4R8lNWCA4xMNK9mQdK2BJA8I3Pt9HYBL2I3F2uYuhshAV
WjKcjgZ+SmXmZmh24tc//FplD/abQ8m8SblUOlTzJIsJlyGWjqBVfJesWIelDFTtlqK5v6lXRJ50
sA7GKJ9WZimvs3/oZ4bOU15rR6jbJ51DSF4ahsAhB1Uww9SIBTu1e7t//1hiEeBQsQ8xk1lM8CFZ
WnlwqXEUEnt0J8e4C0yjqZlhtQMsuv+1SqwxTJOGH2POhA8Xlb8T5oQUlhaYTO/8Xl0RxATFQR6X
jZqatBS7HPnrSD31p26oIWB6sJU1ajkkGudaJJ7Ir5Mq36a+nQix+j0JO4I4hUvIj4fHYgPrCc3J
7o018ofd6/pJzJiosIH4b319klvMbgSefT8bpeJol6gYk5gCCRQ7Ik0btJW7YJ4ubobezzub8MPF
blzwtMsch9nA+jjhh9NUI37PpUXSDX13BGW1VOxKJUHhnWHUfzYCyKXdco0EcOBGrEuORzSdb4DF
D2nfZg+4FHGfpvD4nbUsXibb2y+5AedodV+Ne4iyr7rHmvd6iSu3iWuIPuYaurqQX2OMRoxbIX2u
jdnCZsWlyx3GLXM2rN/nnIqvmp7qVLXvC3QqXqQ5uRX1d2Th6TZtwPzSrGNssOPTPLk/dMumgxnn
tgrHfwyR3qiubbwsT3lHmS3XhNBNtVyIu/fP0qZYvNOTjNQZseo1OGvLKtnbNWYrlh7nUq2/NT4e
LaQlCehyd2HheHUhAezS1G8+zKbZxbFqnkyzaODKV2xIg3Ihy+RbxJ2cKh47xth26x01LcEyu026
TTFYJEan5QkWP+MMcvV3PEymsFM5aX4zylwZYXUnsrD7ZhfsavJqMlkIM/BjOznoP1GbqvOSWjOH
r7Tvd8C6u2QgH0vLfpBxt7J3uU+aqFkHLKO8LL0M4xrxZllS7I99bhMMmwwkU6Wjhv+Q40z/mI9w
aWABTTgTgwzs2L4sATGTgzsXLsc6NL5f7m0DIHRipzK0Ez8/i5qSeGABfrKYF28Z6PuLijUhatt8
5Q90sXySa7jHEmUK48BCbw4bHsCjt0zqiBO3ok3enIJ2tVx7tKp0g3UlkLIMy32ctrAuaPJ0H1uk
nSdXMyO9TGm0t0sSpz2B9QJVnq8jG8Lg9kHTUn9fb3hMoiDG7LS3mqT4fpQxk+RlOje2MII7q5fC
zg/qaapftFy6+7rHl/e/353o+he4A/dRjow9aJ7LY2mlP7Ganwpi79ncyIONChnNjQEOHhj4Ax/Y
F353ueOqu+24iTpDsKnqU6aLjyYd9nc8l7Rx2N+JdHNV4YwY1m3dSF/n2pSBDwXnviASqAR9UZd7
py+xDrS0PxxLQZPceGhWBDynOfmHUmuqqKuUfr1vtk1m/xJjqiB55NN12N6MOhkoaNzGMe8fGY1c
2aS39f3/vam8H67Z6I/t1LxMaAnUS3zKduJf7QRS6P7eauU1xfs07scjHcHy3Yo9Sdp6wI7QchOI
xbZetLqPukGqz3qgxsVMaN2SpsqueBj4hELQEJjWqHs+BgMLgjcv34V5cVTqn2p3jMM1qfLv5egy
qnU0OgvpGIgS2xEtpfqlYs/6kbndVenf5y7O/kC0wcdhIFH/owb1jYCnFv9J9JSwhUMCgNNtPjQN
hjhWlB9ovMrtSNV0c7I3ClwANlbDO0NmwCAQGCjrltONG97RfBeL8VFUlXWT2cd9oY1jv4Sk1n93
Za6HrCn+49zG/BJ18gRNUbyYYCymwo7AAbPpT119w1T2DJNe29lWwh+30Ts1I/6ciICcSTzGxxqk
X3RHJ6hkepq3kFueL+1p0dz0vV78lwUI+8PSGdn7mBmobG4O0H37pLXl4QQ7+jB3lOorC/cgtPzi
4Ta/NXPRor2R6l974M2aAjfaxgaOWpdjU4ZSzocpn4rnvmUx7m0U3YWd7pQv4uUfGy2fIAAkyYZX
KQ9YRKBxx0gEWaceM0lUXjPwG2znbqy1fvm34Xee8nG2M6wi6KcN/CqzpZOKNvb/Lg55qYammGsd
FkAmytoltQ0asq/H9xzREZfbrF3mlMQK3t/+mtiwJLPidl9PtKSeodG5NokVEIQaVUhQ8aAc74D2
dfHXEzoFjcPIiNEtuuwLnMGzy4p17QgNBvogvZOuF100TS50FGLnUdLI+daVf+8VTsW+RvsK98mc
BndflEZx+be/N4W7PDVe+6Fs4aPfshqlNsFADB9dZOXGS8vpOw+emdsvObPX1Wk5ikS3F8rSxESs
GU+OL5nWDFZMlmFx0R6X+MRNKcPRj8swI2CyY3h81nFUPQ5xw1x8A54zS/Ke//0KmAo1/D6qPVpu
0n5bMAduZjuwLn3bnrV8O1MFl+vZSe2PWIvLg5Exd8QbABMPrlCL0/7o9zI/ssUiPAEz4rXcvomj
Vp44OWY7ZKF5djSCaFURYyxh+SdHjJdKVr9saARDPzZvidRvWAAdNCCH9yjgQ41k/Fs90VtpuU3M
re2vuVN3j6Te6Bl4HFhLlu9kvOGwbX+TS6pqVBrNGnH3PWqBcW0bZzeZurzeuTGjaP+D9PmHJLPM
XA/sKanCcsLFzISf8Y3oUPZajqZJ7V89IwEeq+gO+S2YCFmDZT+rpAVbUIkTNp+HvEzb8I6RMVRu
PyUqxfWK0w+v+1+AIjwd/GMS6YHUNJgKKR7vv4qByN4eFLk1ltVYi9KRYC5yEu6zXl9+jCmz26rv
H0nhiFd/eod0cFjLPP2ZlI0KC9tAn8wcf1/ozFPg1xzumNRRZdV+LKynZuTQPXc7dsAgH9kRwAaG
mm9x+f+0LMRnFAHQhrm5O7unO8D4vuqLlFq5S9yTgROJLGUGiqeDeQwuEMBjTzl579taZZohZgmM
41unhpkqifoyaw7bwRGEH7K/Oki/Bv//fq4oafH4WUdSyDjbN/C+iif7lE+KPJTrYD/shjlSDsNo
decOGHl5mgooinjOsqi3/Zy+hBLZ2bLGkAYYaHTzV69jaqkLM+TQJI7CqWMoJ//+qZEMQX+RO6Pp
xIflcSiMn2fiiMNBfCgvZe5q1p917xbXGoQVq9HYBGPtWDtjQ2AKAkuXOOt+zTbZpzttcpH4WPRl
gP/beO7r0g/+Tsq/nMtIJNUsedOajAlB1IZIjxNDHIWXlqDf3qvs/KTF8ZuAOPQoWXu67bQY7Kh8
qUJ3aSbd/3cKFa8PJTpmkIzQeu4Ke79QIWLXotKZYpxE95ag9Vz9xJEj2jpgMZ1m46WObZTUovtq
u0VjDA+XQ4DTDCRbzn2tvK+arJ5tPZqMhC9g1JqQRpDT3yYoU16DcHD/rUojvWDqTXZDCyhbuLCS
Js3yYV2ZR91I/ipk4325VAxX7yf7TFeMKNXRx85zWHznmrVD9lYNVyr69vtgV9Q/0sneAIK4/9Yd
mxtg+85hi3pka9Lvvca3Qx5bdy+9vj63Ws3j5FivNjiUbuBcLDeVv0hlXg2dWXlGkPtxir2/hM5M
hDjnbw2p8Kl31Lc1s8c9FEakgdiO3xqO+VSpc1gxsoQ4o8fHZtCOMxg9AOBMQpkdkfQsM7jXCQ1Z
lcZYtUdQclsBrw0cR3JfVBLdY7cQw45Hd31IzJVBIivZ5HJ3q3Q51B1F1eIQehYpim9dOyeFQeZq
+/NnwoF3F1es3oU1soAAw8yrZI19bVnP4mqd3nqTJtUr7Q+Wrfx3Vo7PdlV5eEOSM5O1Zdei6h+X
1pAPHrdtUEhGZ3Mzurv7br8NuZHZluv9d16G19qb2ydDdmjTBnXB/ZQTC/b9aR30030zE1t8Wto6
jzGnlpkc07KdQXL/6NIlPzgtRoF39CdeENeLskS+NMZkcpU9/yzK6dkuzWO3HWvVteZzP2mEABx1
zkyy4N56BVkyRrhPq7clXlZAEVRQJe2f2OAiEI4sJosKAAjExRcDOuuZBwZf1DpSo1ucuyJ0JZ//
9xNFGYsjJ6ohS3bpU7xJCksZ/8UuJvYErn8hr1p7OTWi5FwTmJSCpG7oVp53pqX8qbDbMBpn7dKs
gqOq2hi331ZVpLV3djKwC5PhPlt1/koeboA3k3hbWIzlpHfSHefSMgYj2IqArGRY6+UpnXvOlBvL
+Db62Is6r2ifhoSRrMmmMYRz21s70p/f8VaCmCayHQqr+7tiQDiVeAPZtxKPTi7d3Y9DqXyN6S9n
VZ3WnGgk+2NyEBwPcGtrRZnDNINIAqT0Nk6xy817vZmXo9ZxxNvGantMZfX4D0ksbH8/pgWHrAGC
3RroQiINwvnBybQdtQptJ93SCjTWoK6YquScodR1706x5IhwKCKakZ95YaBRjGRZ7x9a4vFdQKcJ
RWVwPpdLh9z72Wen6kNZld9GRpwPWi8+CwddsM1Z92vjFW/g9C4UgLhm3Iii94UEyfqhGlCF9UY4
b0Wu37IUrv9QCyjg1VSd/ocS1kymGQumY7x68Us6M3N6cMTX6iHWhAWWu44U2cHsJJvPUxE/+N67
ob275oe0Pnr7DYdKIE0ncEne2xamamoe09J2rLecIhOea+PIIcEWiJXhMNRHb9iNfUdm/XPpn/vx
eRN6/0c309pFahJUFvZjI0i5a+WZQ69xIdnJx5wIdI9111FxzeQYM/ijmLe7v1CGsjU7Yaw5InZ/
6v5mmJWcAdAvwDY7L0gtZI6JQ5Y6q//grEnmoCnhQczpT/1gv+LbjEhnsfPk5us0+1+t6UR1A1do
bVotLBLx1LfD1QQkgobPb2Hnx5KsaNIo0HiuqAIml79wKL1zNiFXdzsPyavFyXLzDbRj49ctppd0
HAJfZ8vPY/lKUwn7iKkx6ejBb956EhfgyAryIwOiyxJpRLWxO09xQao95ZwiSKmGx2Szs5hgrZyL
YFdGlBiY2nFuapbOKWMel49TRI+1/P+cpWr+9+EUpi4sQzcYjtqGYxj/fWxtLbvWH+a8Q9VudhNy
18OyvSm8p6Kn3O/spWV4xRvXaHnjuP959/6xZODkS93HBiPxwd9Qb89W0gE50OqSEx0sneiRENbz
vzct1W0z0fb8n+1c7f8c+f30jzT77+TqX027yAyx8L/e/b/Undlu3Fqapd+l73mwyU1ukjd9EXMo
FLJmybohPMic55lXhX6CfpQGGt0ooFDvcPKN6qPOyUw7jixVGX3TyITTStvB4LSH/1/rW//9Nk/5
78u/+cffeUn3/udPx/ALHbn8W/P/4G9tn/OLT+lzffpR83f+xxH5jn+ewxwO/sMP69Oc8p8kkV8/
123S/OQP/7Mx5S9X8w+e719Tyv/n3/7l9//9+//5/d//9j9+/9ff//33//Xf/vzYPyLO+enTHEiu
WfI3RRS4jSRGwjbQ55T5/vnlj2wS6JWwdCVpExp/BNT/GVauGfpvtNRh1xi6adq2Jflnc9Y1aeWa
Zf0mLNuBGuyCDwY/7f5X4sp/hBBzIMDEpunoJznHhU+/sczNYD1Ys+rIphWCl1cmFuz9EedLReRt
/U6mrf5jOs8/D3YS9RvJUivAdatNRAH92e4sWgZzVkVX5pgthFdAv/avooj5K2yn56lAxJDXhrWq
84pJP9TFIjXrWdejRejECMYkQbRdFkk6rMNOd99JJv4x5uUfX1Oc5PHYiV5VDhYGXGxTuoZm1lB5
RL2NZTR/Z/z4MXTn74fgHv8YtiMNM2Sgk9GaJUN8b7tx4y1UGJU33z2Nf77a34fQzx/zT7T0Pz/+
5Az6DPRDP5Xw9xOjpY8dO3vmxArQyDRuWrd+ZmB3j3Y8qvdu7U+OeBppFeLyTRLKBJtU+ojpCjY+
xWiyBQjRz3a1/UWPm4+FFuF4BU+0LHojR2XgmUs8hUAgAsiYmdlcOgk+Lac0P/qTQMTld8nul66I
OrkiA7pw4GgC1LVMzatBRh/i2L0L6moTNH1BFkIQI7uQt28fTZ/Z3a/cAOvkSTfxJuW9RgPbqobw
KhRoVv1RY8lsAwEJVPzZyZGQybYmY7qnPt7aABtHv/Hg1ATZ3dvf4vXn2JbzO/9dcFLi8bbFbRqt
rSaIkHyyUyN7ZHBFtSbss6ku3j7MnHr0yrm+RKl/dxhh5yKKYijisSAfOBJ0Az2/qTd94bvHjH7Q
TnS5+c59/MmL8zIff3ewFhk47Sua6WWV9yho9PhIVXz6tdfyJTb8u09PGPIKF7P2OhfxcMlc6z0h
dyWO6+0r9ZMbop88hF4ktYKtHLIGD4+xKSJjVxnFdA6gVH8nNeskEu8fr744yaYq0sHBthjx6oP2
OrQoFTYdaldMt06xFEGL+yyj4QPXvaHxKrtDjcQXXd3cgarw/9GLhWcNAWIrTGJJFZ6znQZvYdOH
yJvGqSrm1Z37ztf9yRUR8sdHdMpoLRR4zdfU78z4o04OIvV0qnxZf+/LKMV49Palf/25Ufacwfbd
nfXRSQQxG5RNag9Zu1SWZ9lYhYQZrt8+wOtnotTJAVRu6I3OgIqS2RxvU7y2T2PaFfuKeL3rtw9x
kl7/93vLcvPHkyCJDaiSAP3t1Ezl9oZqePeV/Sl+osEx4UYuqLok7prqYH6bMnFX99jEe4hbuZNE
7AIdwCEe1Ggc4pZWOLO1PdXrcZPmE8zgaRz1u77tzV3vY7p8JzbtJxdGzDPGd1fesfTEIiRObVwL
ZJln0psuQX+iIiaB4O0L8/oihjz5Hw9hpaWu5ZHp75U/A2CJL67IpKNv66rKfTBV7X96+0Cvn4sl
T86lsQMDmWEV7EdPAYMnl3QjhZLbwpT9/u1DvITI/XU4tfSTqQP0AfVeNNG7xANN74onOxtbbNXl
dW2FM9SmxsCd4PvVK+rHkuhiJlksoVq+Eh5jSUA+OAEfFFlv6KIdwgrVVDo0Z0jxnuoEt1ai9dTs
WXDoPlbVFpgzADjx0e/0j1nhbgOf5i85FACp91ZkC4jVeJ1a3ftY5O3ed5oNucjvpGC8fj3N0xun
SYpqpKWjig9FcFYRxvDQ5Shfp9zM3hnSndcfDnm6QxsHBJSlxmOfZ2eBP0sJ0BX32UYXE8jyi7q9
JsAoiM1FKD6ViOVy3C+Dd9/T5Z6+xFSpa/NusqjgOjUIlm0c7IE+YjDFQAeGoYMC2cyh6NC7kB4n
drImmyWon6L+MLDQNR5c39pGGmsf8Fv4hEwwflSoBucqttU+trwzA8lD4W+z4VumNzsvZ2VSLAyp
X7QF6rHWQrgsQYhM2TrEil342GrFw5R9g42DM3gxDMAg8KzIdIZIPdGdJ7V8444m1qBsj5atlDnp
Cd7S0KqzPKFLZQ44e/gUX11G5M9gv0ThTUpsUF+m+IhsjHAsXbC9EfQm7V+61dI6GemRbKc+dWp7
o3l0bpY4e9Cv+2WjrtusKOJ37rb+k7v9Mi1+N9r4Epk6udc+UkcaFQP5lH13D2UOfXTTHXIrpQos
b2wv5EEIUFB2AWqQ3GiOyjCobDnm1rANNuCh/s6gLV+feeTpmsJ261Qrp9bfVfSlU5rxzKOQrIQp
F92Qz+2F7BFC1Lex9h98Z7iL0/C56Kc7TGxnrjmuDW9Ymw7iB/TQwWhrC23qD44ZgDytrwZf3iur
vIoLseu6+DpRzkA4JyqDIUJYooMqRvZwZVre0WtZmCVW1i3YoD69M1jNd++vgxV70R9H3sQLSSet
xnpPUEDsXUbsV/1opWmhqjFlJwORiz0Y+g53IVUtqITS6Kbz2kNsnS1Ur2M6XpQmjoObKJ6sbFPp
dUqCTUcUY0AWT5caMKtSu+nd/FAMiibIMWNFXT06IqB2jrG61GGy2MjFbGvv0rTry1UH+YSKzGAM
fYI1xh3QTeL0oBuxGKp2JJkP94SJMBpb1QDiCUOFM7bpkVEclRU8m7y81HDUlN4vLT6M02lDh25j
UesN18KEy9mYo3aGtRjd+Nt34fVR1Dhd58dpHNVKQlfPdKCPSyg2vQnsi1bwwe5B175zmJeawCs3
Wxo/3uzIhoTf9wN7CIlhjHgqYsoWcRxODzjp0HjbRYShqsFyZI092jeBd6n1z6oxKok3sEFQm3QM
aI9h5Z63179y9iDIfvxWKI6CoQgGbWdPyUfDMMoLLPzZSiaN+Pj2EV4fU/5S4wNqVtOnSGnPYgP4
kKpapwMuyl1mNyM4HRQ+bx/n9ZFCt07OhFDGvNUr39pZOOz3oRmbH+qpHN5Zh5n6vBz66/3TzZPl
Y8RyBW0KEouhl7M2DVBpGu8ljTuDbah0kFksFQ3T7jIBDuxAagvHgfiQfgpLCgiucHp18FDtJqti
7MLBAIsYe/gWE8g29Kklfr/IWOMrgnoBghwA7R0mvbag3WrkxieMWFLgImgmV78t+syW7rY3dTJO
NzVx3aApgzyNYkEbPLCirx5wMHEkimwKPwsXQVy76TKtLwg5aoceKF8SKSttdgkBghl5AGnTC2a5
qDHD83hobRwgsmrxedF3h3VxF3m5AwSrg3GIiMAG/ovNqigNK/+M0jkFcATu2hm+ekNHeBx9eiRb
zmXmW4GJHyZvKEBvYhmYIElI91s2QypXxhCqTdbSoJ/IdnDIcIDXFWP+xdra1JcVFXlLLCqcPF55
rjWyE8Uq9u2uPrqmXsEcqMyu3jV5K0iEUw4a6aOpUDdMXMSvPNlrCaueUE1cnxodrBD9nT32d7lH
1QyXaeBgGUrn2AtK4lZ3U46ZVGolhF3CzU7xAHr9sXU6UxYHhkRG3+uBjrrsLku7GCyygpMRkQzW
qpF0LINQHVrwbpKkNCKId01ctgZID6WBYDvJLPpRJEGlKy3xgf+dA80H5QG5odZaYiNJaiHGy/Yr
wJqNVEEIxayElXkmYK8Z2haC2piFhy5PwDjRAmETcx6GfZN9mNCURR9Hp81Ij518XP5XQx4Wo76E
t2BV0b5OzEDnKVAVVawVV2SAyWk7Ydo/z8azKMdcE8umpqvDTu8+MKIAMh6UTBdUsm4odHyL2TEI
ACmMZWKjy7cCSHeO1c1KRMK36eEhfykxlxadFfvtjaJRiRPJTUhS0RDpw3OExEkSejXhd52CwHcq
EzCQE3v13kTj6epLJ8lRwiEa0nH3H8G3IL48TJVWyPHah7GcITsEGVx9o5CopQngN+pe6SXsI2wa
OwNGb0eQim6zOPrawdF1urVFDTj4prVD4NN00Wy7xePZ9wBrm8o3hmBdOHQ9aYWEPmIavGkGvmEU
JyMT5KENQkc71zDFmV8LrQ3oHRSho6b4BrkfepAyK3INV1/J6HHduX5TfUlsJwXJm8fsPOjRG1jF
kacEVdwBBykNMFJcTIX/l/nUyosdRhrEsYe0YZVjzBFpJXgl3/YA2RIKZIHGnC1GUbMTjVaX/p50
vjS6BMOfzbCNtNPaZEv/e5Z0KXvODlzkyg0sgJk5O9Fmp3mTWxkLgxe6LdaUe5QAdNQEREl/jKSv
JeIsnPJQfq2isWcFUoYlj8AaLoIztOvcgfZJ+61MUMNtOwSUJtTiTpZGvGm8qBpvKnNAMk5FeeSm
X0nkYfGAWW9KjRZZlo+pzrueQi3W3AWqymSWqVS1BM58Xhe2oltsTNJynW1bZnV7hHtVVTrR5GJE
bcQqR+O7eyQf+7MYFqb2vcl6EHOTk0+umWyGpCFqqyK7W1I0i4EuJ/jXYmMssSxYXnBr2oUEne+E
06i6DeCNTH4wdMH0ufJiDerepkBUOwlWkXFoSS5NjmA4huYhEMFDHPDRvlWwL4aRMr6MTNXcJr4x
Eqw9hPixYLCbysBpKWw8EWJtRZbl4bftiOk9h53bTNbSaKnh2UsSss28PAj8wmw+x8gvynI5thKm
MP5MmtFqERFjkAv0i1P1OeU9KrCZYxk1lsGQ9Akmat2gzykCOTa8OmYpQ8SERdRPeLcM2cBjqLqh
yp+DqBDm54HmeYV5jxKW4y9Kv0CKhRQFUtGIzS2aS8ahPzjtk8FUlMEelBFyPYZXknGA9gR+ACMb
bafX3Nk0o/kML5WUQzZ1mKYIVljztWaz6J3YZiPnuXnR3OEDdhtsv9KPtB0t6JQ7jNTHBAykJZEh
FqPQFVknJIozGy5M8hnA+il3xNw8aED0IaihtYvinWOltVp6LkCGgQ93Ib0v4D9F8tmv0+EDA5A3
GLRd86B6NpIuw2YLXcTSz0oV6oiVfeK34iayRDNDzNoaTKtdmjFLpwb6GW3kSat4nwn/6/uviIvG
+rNWjl4FVIiynsBdI5UefkKLlTEuzstceEMWfIS8xyaCTcDGos495NYbDSMvJhyV6V+N0vHbi6jL
cloqRqFN9z1JrjN3gARs6Poqy+h44nyM8uQyzEVdPLRehe0GaUqUTF+jDE0YNpbSS/I7nZBGDjdq
LW0kxFCq9x97j1DVO6e3eZ+hJEEF+RjWo+/dVjXqYVyORjYN6QbwGSpTCh0GkYjrPu3aZq+U7tIl
DhAQluWq8ppxuqstOkrQx/CtxNh5bBzRJqDCwku5qgJnQKdp6IyXJLRGgQF9qixI+yaJoucSaiwe
Sf3xUu+xVuPEwzME6ey5nUysUQkxCeZWxVgEdim716bedhMN1j2B8zhuVrFniBBPTxUM/Yc00LM4
XnKNKuCPia/nBD+6tioj2GwG/s5HwM2dfVWrLLDNldnpBdQyeoKhOBubgHxv5GwqHD+Y7ICaHTJa
Md4lY4Y5B3Nb7VxF+qjKeAkTO3GvBow52KkzmSkm7E6JzkM4ncRVky+I3yj1W9DVtvcVx1CmrsvY
UlD+eS4niPwcshku29R0u2o9DkjabtxYmAnYrcaZDbgKDTls1XgSIFTmJ7jQJC/B5HU3jqMMnOo9
SDD9okA7knwdqGVjNwsQYRA16ZZRUyO/QX7vXhakXRXg4tj01kcUIjoioVK3vEwyU3pje5laLpoh
aihFleBZJLyt2roiG8h6cuI0J4YaIlDzjMjWMs9HKxxMq14Wk5p07QrJfuq6V2VUQs77pfX3yw7+
u9rBxJq25uoohP6iuNNSpmVkqwOP4duf/5N9hDxZfxO+XsVINahBQ4o8lyRr4rxy5fAxqitvC4Sp
Dd9Z67++I9RPqyBl0Q6JVeCCctOsAvsaMtzV1fgtdcEP/crJCOfkZPRU447n9DKoK6AtdD21bTX8
1MLuKR8NjfilnomYO+Dfl487PO4NrE7q6tX4GZ+LTma5cO4YEd4tq88l+r/ui8TpfXf9ThOTzlyK
k7V5zqzq2gEsDMS9eDCByZw3Y+gx4yTZku7+MYh0+/KXrqE86RlURd8O41SoDa9nv54aOz9aipUT
XkvcYWae3r19nNc3luJlQ/jdgx159ZRhQtXI3E6qe62Pi+sGy+g7PZyX9sMr1++lFvfdx2ODMeGt
ZWqTZ4b8QL3TO5i97q/JwKJQaqtmZ7W6SXWacMKkwKMly+khl7r/5e3Te/Vpl8ghfnxE9MntLQJP
NBayNiFmuJmpsTna1ldJcnz7EK+fI8c4KV+aqTdoqWNqG1mgj2KWrNaVG8dU5hq1HdgxzTQsHAwl
kbmOafbA6nxCRPr6vS8wFwH+cpGl65wUB+oBYrWIKm+TITE1mapGw/nI3h2hs8rq3dQo0M3uZC/M
WvUbtj/atndx26IZnPp3BrCfXGh7fr6+u9GDgNjc6amLjg2ybxURRGv2UXXlEPz9i4c4GVaMVvQ0
H3hUSRioaWTRpcRJps59vK+/9LwSm3sypAxFbrphwZACzam4kICM1kNd4omz+08h4p2VX5HFGsDi
XOkABhYZyRUrOWjB/p2H6dWqKV/g5L0PkAPkXRvQMVcYWH1z0EBeVtaq1PCYp5CVF1rVgwKYK7aU
TjDTz3j4oQZEMWi5ufXA8rxzvV+tCUlacD/eUkz/jQzjQdvUlQEIdYyppBh9OvGSihyudDuAsGN1
3rS/MjVxwJMXCW6gaPvI97cpMYfTWQSTAoqWoxn9Blx89+ntS/zqVEut5ORJ9YKwj6gLsdHXUSJW
dj2DwHqxyMRAjDuk/+Xbx3ld0iTd05ooEGN6BlPrbSLQiDvAD5i2nO5TLJHHI7RZlLimlgqWKjsH
CtWhqdJlEzv2ISFXecm/UUvwJ6BPRAAmP6UdMzlDtrYYbD7hZ3G/vP09f3KbjZMh0tFoghqO7W56
8o+XjhZN52UP775LaPn7SDYXIqRv9fbB9FcnVHKT52/x3TjhklcXTor2V9kNHTZIXQfOE8cbPZzl
1flM2+kqtn6uFm81txpRZQMrePvgcyv2lXHytH1KXGqQaVZH9ggqkXNIKNGSdOR7yxgLmBl0XnK7
dhYxW5t3HoFXJ1eSo096wtEwGaOfK94gu570MzeEMTmTYVCxv31GPxl1xcmzjDhE9WMnXKwuHhkc
rXkP9TAB8g+14+0jzAPfK9fsVIXBZA240CEOyi3AoBBRbU/tEoK7WsFpVgt9LrAJh6jJYVabv33M
199Q+3TgiU0KDbFCMEYMH+k5cLEOOuFLfIW6PbBxUO88Dz95Q23r5NEvrW7ADqghxao1rBTsRJeB
ECiOS61foWm3GXYtLGMKR72BOMHJPpIFtYGSxpbDIC+QvpvrDkA9zNbdsNVi95KTJy00v32nN/r6
9bfNk0FYab4z5myrN71ZmrdF4fTnVUWgzmDphC8QdrDoXTTSHoXUXeUG2u7tW/D6oID+88fXtKH5
ZZKi6G6EP1QBGAQt+iixSH2k7gWvIhNz17iiAHn19vFeV8VJ2zg5zwmvdG8O0t2MllBb4E9yVRsx
+Uwj1lFla97eLsx4b4akIJDGrT7YrC5WRedSwcqm7L2l1OvDk336uNe5liBtMqidUTu96Sbjs0Ml
Y514ObZQJ4dAgf8KD6aiZS71Lfbk/J0X7fWxwj5VlgJRsGkx6O5mqJhR12YNWXUzdhaer7cv8etj
BdLgH29phlub9BFOjeZRQbvb7te65YyHrhrK9duHeP0c1Olqu/GrgnFIahufsqC3BQVKo8WnOPHe
ju/1t0GdLrVbSxoetXK2EzMQVNegEiZyhJ9fkNxt53m1qSrgB5njP+leV23fPq3X5w1ln8xZk4V7
yvRytg6mKtfUTqsdVbtzu6JJFJbgsKOqqSH1klD/Swc0Tw5oh0YjrEiqjV4kzWPn+wmphBEjVKb0
lbJyf4NXJcJp2DrvDIU/ubB/aUOPU65PIdvNVOj6muxJqCfVdOvqEThiCtD0bpZZPFx7nsz2v3SS
p9rQyp/SBOON2iA/A1Wl6+M2H0jeJOjG2uLZs3fWjFxxBozqbx/xJ2+AYfz4BphtPzQ9qvIN+KV2
bVhjtxp8CitGr70n43x93FSny5vK0gJiSbhzJu69Q5s245kGe3mjicxcuXqbbQarzj+8fT6vHwyL
wI/nQ9ZZh33M9jZe6RTXY6gXZBrn9irVJ+2YJnKA7hXmq1872OnFE86opxKVpDN1mBQjcg4zqjt1
Jp1VZeAJnUKSbt4+1usLAMs62ek1rR3pQ8hCba5aL4I0IAcBPvzWJW7grGv14Z1zen28erFQfL8Y
lRR0mVxJh839rPiEn6c5F4PdN++cxuvPm3X6hNvjBCYza7Hw0STBh+kLYmIxLRN8Gm3evlI/OYPT
R7orEoIxnCJZe1HqfqMBY3wIbeR+L5/+X/IB/edMPh+K5+ymqZ6fm+On4v8DDw/XEUPUTy08v//b
7//393/92798b93hn/zh3NH131zbxaVoCv7HcR3+5E/jjvObsiV2ZuEoxUxrzCvOP4070v5NOJZt
CIFszLIciz+q//Dt6M5vbPiFwS88a8KmcPr373b5x1r8D3OW/5z/+fP3Bg9lvdz9fy7abWP+WpbD
oUwXA6Bz6mwoC/4zFQHOMf+rtKZd1mbXYAPNmbJZL4akxH8K6LQ02uFcz1xM6XSPN16kw/pRvM2u
w5YUvtFIX11fwjzxzv34Rs2QlZd4Yp/shjawkkNtT95KtAkNPglUdki8vRONkGbs0gbkgQWwhop/
Mff7YOaQ54VkY2my7oigPh24fl+DsVRbkqXdo/D8akfYMNDoojlGsKYJoFqnPcDSsBXJBe9UcqFJ
QNu2WWVbPQ7iiykNt4mVkH0u4HDqRX9ArbhJBGlQ/kgEsu/qZ35Erm/rPiRRdWZ7U30WWeO0iWvi
vEfiYy+CKtQ2OnqXRQAT+0L0ak8syF4awtnCE+oJXiGsJIcBjuJjZmS0d/6A3589BAHBJtlmHZA5
qGdwzMgMfvnFaV0MocqfaOc4+sYzjGPqdNqeJOTWWLU5LifiyCFjqu5b4Nv+7gXYkJIjcPHyO98o
680UdnKBfiSY0+DUNmro8hKszqUIMKnzx5j7O4FoN6BlT7ldo21s32GQgbGTmOHFy6X32hr2SZnW
yySu23UiK+jATaeOBtWuP355+bEAnDfEYXwuUhIxZHCX2hmJt4bpTGStgroqrKQm9pv/k7g97Wh6
tDpLSArECKQXwzgW2zjtcrxZtXnW6fE+tBtyF8GVHl9+9xI2XPjtahjyae0K1s/VnKk7Zo52fPnd
yy/CyyYkGD0AoNpfNzYglkVXkK/stsnXSFP+Toq22pfrWPevXk4QvImx5qELZ1iad4zmX15+N/Bs
xBlm1pfvO80PzlTKeAtJMhFwjXxCE1Rcr//42ef8dpVGtKZMAGhXbvKoVXSl0DQNV3QrTbTqJGeO
nixXTeXpZ8Qzoh+WQEocnawiGEz6HgIu+TBFqC8KBNKfIqzcXerQPxsqWtEpfa0sDg6B34r1HP6J
4k8hC+ob96ZtQnM9iD49qtDPzkKn8LZzHNpZ4Zl3rK3TVZqZ6UMTy2dVqO5ZQwrkWwAnJMG8GRgp
vbezz3QdgSJ6Yb92qxkpmrvDsicc91oMng0ntTSPGTWYRZpAWknMqN/rdtodyaMlIEO5PsRCUqcN
Ih4/ZuG11rUXgW7OizTkD8l8HoGGoDN14yc9BfwXzvwHx4vtlR/G7jppcd6MhEeeTWPbEYDpo2xu
xw8hSJ5VXfjlVa8ZR1+BNCxbN//ipjB3h5vWwv+3aL3mOsy06La06zNsSWoZl579QdagDSWJRATc
eTvlpiC1+1StR1LeaZRZUAZ9z19ik8s/u6JYM75l35occ3/mPwRwLq8MBaBnsEVxBZuCHEBTAHye
/z9Hrx1wxAZObS3+Vkj80XLo7HNQpKDW9djejWmRb4hOviEMxL3p0DDQAX0if8H5lvnjzWDE3q1b
h9sB98vSloZ2KRyxJLoBMhQMHrSNbUG4XP8lNAiCGQM7uCgYxNZxnmd3EnkZFK3Ru4G0GC7gCizp
DaMDSoJbGHrlox+66Qq9wWfqVf0exu0A7lXBaX9kNzDA77fOkhC8MhXCkfTC8FsQoa4ceRYcu/kS
ItI66zzvsnLtYJ8FVbDTMu9APNL02LSZj0jIVufZnuqud1612Lfb0RifxqFYVVGT3HdRfWulWKeV
HNSV7hJJBf/6MiK/cJUV2XBni/Q+izyfZFO/OUeKcoMEJr1knfOBrbyFBG8ebvTKWSGnbvdacdtM
3kcXJerBC5rLro2CK7RWx9EWIBBE/xGFV9YDYiXMMd4XNCsfI/CC9udQE9Zd7ZXWeWqRq6WTrIda
5FFEYli502U2dtXeQaF0UbUMiKt+8uVjji9004z5Ex1mnnRemiYtbqbJ3Ex1h1TRL6JDlnXjPfF6
FBO4J9AQwz3jerAXE/35inrHI/ViwRPaqyNBl9WdTp6srOtkD0qCAOsQWHGSaET7zV/HNWn1+LCD
xlE6x6FT/hYtmrNqDMLySNNbk/ZC2I8RklIWFQWueNAPoe/r6yAQzqOeVF/RKaMY1HADGmRmXqVp
dvNyMq2Vg3cookvIIc4mspvhET7JvUQAjec/cnZwL5nLtPwuHgr9UdiFxU4HnEtXSP2xi8W1m2SX
PQKhcwpr2gflF5A5DF7DMJfFOe7wI7MfmWKdapeyA26b1p72oEACw+LXeYkTptsRuCZQzGJJoI1/
51gWYi6y7Lgw7mFS9vggXAJBu5ml7eobilMehHclVn1NCptvh/2WFgqJtUFuHSdDGR+MOrgWFeOl
EphPYuQFIyHc+zjg22mD82wVBTg0H6MLm/54a2YQ3AOl5beNRiBaHKhHGLsABCk7NJWO9NOKm0cU
DIisgEdcZAJqau/A/Q+NcVu6Qnt008ndTqjI1qq7K1/uWt5/gfpUXJZNgTwmcvq9X03HPPS7qzqS
t6pqDaBHROEY9WdYf8lj0abP6KrbQzcOR8c3zGtQdh8ihq5HwybwXorsdpDe3BTk6xMyDLes6q54
Y3ZBW8kjRpm70W7aR9nX2bbAErpBN0wAGPadYxtan2jMgnnEgHqte+Nl6cbfxpCxKI6CJ7fyv4ow
Ih60SJKVMNrnMW1BnEw7o9aeGoTdO83Q2kWclNNV3HWAJ0uShfnW3lA328q3N64D68cPE+Ox8oJP
FejsS/Qz0EVD98INq0t8UdXjpPXeVk9pajaTmguNhv3gJBMohbLyYYSlj/ngWB+8/Kto+LIs856C
kb+oW3W29l1AJa5hLWTk5I8NkV9rimuS7DS5Kea3J4BosypyB/IXSRiCQNOdPVbJVdk397k6iNAt
H4xqqubrXm7aMM13tuW360mOM8qzYiU4MJ+mBYxX1zsbOcLjBAzjfEo7wkPyMHwstRLx75jeDyky
SFROcBiR022i2r2T7iKWWX7faZ5aq5FeR5YZN2aKWguVnHkm4Xjz5ow6mZx8cjDLaIwg+hrourHN
vUK7I5ti6UX+8JgQT7sHnb5/QdZSIzIf0p41kAyHQzNY1llGbMc8imWiSx7CTjubVFvu85bqdtkG
3JYI7ZLO9xQ1yZdhbqZ4tUiwt0fnHFBjdl2xaAaexepj8MZvU2+15149v6WOra3kRNBeGaTkLibR
rWqrG8eX3ZWrpcZWdkwXKYmtTae3D+jPxEpj5oW0IfoVyQUdKPfRQrnNY28pqMFpTeQzSVgP0tk2
ZmAhCThkWAePtZyxy6I8RLGeHgZzSheiIj4kFeEBCW7KXr0p76ScVr4ttzYr1RsNWM1lH0nUmJOz
t1JSxOiJ4ZNyMxo+RZk+VsbIUpFC8wWTonuwB5YCJoJCKFRcFUUT0CTAfjk0lY2fv9bPLIhBK09L
yzMx+2SNiOUSc+PWij3vZtDI+sl6u9tMonmKhBk9dqGsCerN003v67ir/fBWaEW3sGrewYDwiweb
kOrYMA8kMuXLKU3Dozv6EsjK4DyUzGLraeb4jO6N5wbjfcD4bA7R9CGqRHbnZt0SUu69nXrysmfR
eJBUVJdyvltwfUi8nwgT1tMC4CZJgWcGbnfCscMR+lF+FiWjvGaeZlzuxJkfMuiUOstKy8wsyDlM
AspwuwfeeC4nWw+3HZPdH/dGM55NVcUfhk0aG+V9bdxmwyAeGCXXRti4BGcgRH6ZQlzyvwmtZ3WT
RkO1ER4x84YYbxFFuJcW/B9yz+PwIl8YmlM+jKT4tbQY6pKU+4ZJ8yIJbKh6nZ5cuMiGWAES7oKy
DwV1hYHHzUrKTawgCSCiZajpFbCFmkqXxaIGVDTIJht5X8CM6fXOQywLk5W+eNZ8eLTGcFUGyL5o
B140tfalDvIYhFv5WW89Bnszbo/IMMkp4RVfIGyN1x38r7U+pdWuHRG3RYaqF6nfuuvR6Iw9+WIa
Kd0O+R/mqgQ/e4ce55xKdHDoTfOZTo/cWZp8CbDrt+QHRhszAEdPRrJ3YC+A2PtpaCXqjcIlVNjI
3DW29X5bH0tbFtc0/c8tUfakTqartpRfnLrJyBMrr1C1WEs5he0SPdsTZeAagxwPZVHgLaNH1y4k
oJydmNR9XtjjHj14uiJo3TJ7sBpsiNduTkrAaAMSHuon9OqA/VRMlEUxPIZTtOyf/SrVbl5+Cezh
SWWedg5WeVhG0hG7scnkGu2SuS70UbsRmBnO9Un/ZGiedpOz/9qOpv/ZsLUQPnEVLHOfSmFEcZWR
Oj+4GgFb4JpXSSSrFa0ZuUK2GRDQZl+I1vwGkGNYs/Pwzsqav1QbE37EkQiRhpnQ7Lcyrw9GUJxj
kUqWBVjTT0xfT5EujOuQiPQDLo0Pk6qqRVYXwadM7896QJB3QhbJNhYw6aXs133Rlk9WMbE4FRWI
nPjJIIWOLTop4U0MTBUF/2P8H1yd15LbzLpknwgR8OaWBB1o23frBiG1tAEUvK0Cnv4s9D4TMzE3
iKZ+I4kEUZ/JzDWBFABLAlI+aPMX5NjtXdjBQWv69lBPBYrMUZNPoMrfSiPZCtXIq2OX3MmCRKyk
O7c1kVCz7W7SqiYune2Bo/MRANe+ZEGtts1ABK5Im3PlZUeRX90Fonwq7YuX6ERpZuoZdTlAPW1+
Fk7wqEgc5SSaXlFFuI+fy1Qi58a464NURpydVSK4S0jIcDZs7LW6SVZWRaR5sAZD663Knx17wSkl
KsnHCKdyIeoddp/hPzq+6+KNv26MtfviA7l6aghrAh34VzmB2GsUMbE38ix30fL0YCi3VpurJ5up
MKJXoz6BxRt2LDFTf+m3PSTSslXmUzfZ9EcuowLodctgvlWxi1FVjnh6R/8DV1hzqUhVDc3Fm8K6
6wv0iHkIgcjf9AYxFAzEdl1SpSfSoTZK024tqduPJgPm7VbBkaEXX8j18xxrb6fPnnr3634NaiJb
IG2JXuvmYnjBL3aG9wQHo4Py3RrFeACwSrD51HztB1lNTybWIhSn5K3OSFt2k8uBJKBrZ5a+TdMS
Ig00lvP/vTT2hPLXkAfdLRc4u/Gdv0WwK/lSgP9KvdBwSjANrIVsT86vQO7VHgBzzKJzr2OjzbEW
XgF//S0w5WzaaTdCTTmrY2ckw3OgE+M4kbqEo0Ac6O/waExQa6J2tJv/Xvr1pzwBOmeWPTzJGi7v
QH6IR2Zi9jI1ThkWWXfLLG674dWjDY3MEVM+BhUDxnlZNZFOGvFBte6uZ0gXA6BWsRzxTEqIPxBW
oiFbG0wgN52jdjJL3lskqDsjY03Si0vcEV8gJhqgPt2adet/4UoRNhL+WWs+LcVTdSnjldLTEGI5
ZcNBLTGP84Bn5iyyF18f/mHPIIvaN/SL6dn3rEzW6ZlqOSPzDiu2hjnCI93cyBrjAmTiQIBb8XcZ
KvLyrNl4aauZ5Y3pz8y6+q1HPNgyGdYrZcGOZ5D+XfZ4njg/5JPyjX+uwo3qJurNmjJ6Vz+enx2i
BPGW4Ywwr2k19+/ACojK9mrrVZs7fW+Bc4oan2dTwfcG1iTCHY9ARSJGX8Ghn8e4rj9hXCEQE25w
pprObokhyaUmno7+Vw92XjdsrXhAdZ6mF3Nw2rPtiw9fAEpistZdC2wRl8WLy11Smt0nMPeLiYEL
eHc2PM119VUybX3TRnAIvk9MtW2ISwehatfZFRRGZ4HEPN1szXnLDV+7g1Kb2gGPLeYn+qPfQdCr
V3fS/X2HOFrmWNxzoIVhDlxm08Vkuhl5r8HvqYobepGbXNsC+KgDQOel3PYMJTHBgpJnANEyYiHs
ASYPoL6gkwTbMgnAWHdu8aHt8Tg9S4rXUejBVrVZ5FMXHHjCo6qA5bUTsfxo2KGj/7YuxeSR+mrr
+rPTdlGpJyekwnzvBzIdJ9/9HuxgOeC+wzZb+S9CWt7BKohz9Xp21pUIkS/x16lFfIz16ogFl2j0
HEac02EJYhP8PfeF+aiREmyRTDzx3SejaaDUSqX/j6RDSg8GDW95To52dcao6+6aykYhFff18xCj
QOEQvYpaP8vZL0O/Maxd0c/NtZ+d3dDR8wPv5eHrPg+Ilp4b1zp7fflnEg2JmD0p1xj9rHOaFpdJ
mn+T1JueC19/TzLTw9Dm6Wt8PSzughlnrI0vqpQfXnwifFHtad6HEFcHs1gsmHbnzBu/BNxVBDho
ZQDALHdqhrJBLryT3jiPudBK8v7yt2R11U8xOjZoyjwsSYDN2+UuHU4bQ06YBFnymzK+U7b+owwV
7AcdDYjlcFZse0PMKMEhz7x8SzPmXFLLU29p1ewIDDsCR6ruASHpXrGok124BByb5a0yHbgcbsGZ
Wn3h3NinaJcfbaI5W+GAcRj95GTjyboNE1YfU3nGvpnlliCXigRonj2tlz/bnVWcXbc4LQ1xmrWg
stJz7Z3D1LtlnXzBVnbtfNlAkhvmreiZ/xrD1eyLDxRvJDBz48XCTI5ZbH/y9H6vMSLtq65uQqJQ
5DZJxnfO4Pi0ZF5ESrj1wOoTUtEQS8OknJmcCjaQtrd2r7qNXgQvjGmvns/twIn97alJbQH8aEAk
pvIaN38xHw4boGtG2KY5pHKwXtuqTaaDPnzj2CJc20i0UJiMdTT8ZLljPfiVW9nq5bmIH1lb96GW
aRR2qQXlSBdkY6NPK2yYN79VC6ZuYi5V2sW5bc32JRNg86ycU5VM6QiWBmPdShwd66JR3R/7Ds54
bqL+TexfI6yhSfnZfix8mwm18ra236njbC7/XMqMRIobyQ97fGj/MGYn+zLzx33umA3DTpHslMUf
ybJ5xqOqb7ZGqeyDCmB6awCPNu7kR3ZvTnsvTj8Ct8aHMc+XkzAc6k8eJKFFdO5Tr06BtNIjv0KB
Awf2kRZ3R/rzpTH9Nz03ZoQ2Ga1bUQb3xvozePFw75tlDLvRarZtu9ycNYm/NS3r7tf1jqT8isBm
jCYZT+R7Eevy/vOT3TRmqOX5PehsTDyxN1/5DKE59GKk8AyCaAmKOFJJYWxK1192LTG2rXdXAbC2
SvVQWDAjGaqezjbe0f9ewKCTaJ/kHH6QDfBqkdvpjO0jt+PPzA+Lzvzuafn2rW5rZwK2k4spl5rj
p81Ckzfy3NWrK7Fddokp/6MTZwpGHFMvjsRiz5wlOweO857wXh4IVDaPc/LKf3omUG5rBE5ycjgS
ORal473zljo7f8H6TKzuxoXJuO0mMjdJyd52XulvA2YxEfG8LyXclsqqzVPZJRHEz/pYsE7bCAMr
LOE8KhrzSkWp/39+YpIwH0rNucaB5t/U1Aa3qq52WIjay88vFTVl6tDMERLfcc+s7Ymcu5Mx0YC7
jXUy2dvdmmFkG9UGGQ9RUDjV+tJPKZiWpWh2sWfzcr38/IOUZHusQb7ae9rWz8fm1rTJvGUg7Ry6
NfDUXQigH1JdvMdEPJ3F/M6cANdOmubvttYRgFsbYQdBZpP1Bv+4jSSfckMH/rr0uXlYPB3uYpyV
D8Ot7p29DEfmAjttXO9CAVQqYQh3tDWgCOn60nRXx7EkWGWZsM4rTZivgHyaE7kXi0bZkeee+Q4P
jQwbItt2CPb8x9C4UYE4ET+iv43Tf30RP6Mc/tMrO/mwzOqzKrRk42nJfihStS/AL4Qk24B7UsEO
GREzfye5GAbVaduS0i6Gc99r706OO60yqteFaJZQKjU/pmqR+8HJ2msXN/Yx06ku0QCehJOUZ8uY
QmOy3YtUZO3bzZrXPzR7Mf9HUvlse0Ugb6xhhBTGH9aH2Wlw5dGPOSAp3b4S9Pu0z6kHWHAeNkhg
/knPCUDaE+ZS1xQ5y6Bt+sTFS5iUtLmtXR7TQt8RHxGyH4oP2PIXKpoxBPP+lbXZLR2YPqY2TCPM
zn/6d9NOmt2sL8WprlJm3E1iHNoGoahVD+mtL1F0Wo6+t+vZ33jLQsUrhkjHvX+SBpY3+93kL3wn
MOO7ybejp80bKmv2WcNS31ED1vfB84tbTVJJJQ5K6GWkj+7bKGzr/nMxvIyGEC5MPp/IfiagXlnm
va7tBf4FCfjy0JHC98iqltV07TpHMyjLW4AfvNT16V4EVn1pbQhYoleHLsAOjNtT3uq6YfOiTYz3
/ZLYlIkgIq99schjujMHM/57SZmN783O7Cii2rDRHJpAzNQme7kWCJ5b7V1hfmF8GTaOXPI7Ww1Y
dXHKfAfh/RlG3bMNvJHRecaX6wyoO7gTp8WOxDePXmpFdmzeBgqfsO9g7PF8EL3n38WaL/1zadM4
5oOy9dAmB+ZM03PRmyE99K7rwT7u9Htd5B9JO2qnn1c/l0aZ+n0hGHhibH3JyhyylNJBYQV3Huc5
dMs+3at+YSDJ7zjkBKe0jaHuQrbq7k/CvdYV3BifqMoqpzuKR717+OtF0xvtJsmMwkrUbp3atvYp
Mtet2ffOlvT0qyPL/tDY1aNQ6pYlzXxgruRsZsmkoht9iHXObJ4zrd7r2uw8rJY6xCFHjpDn2Hk0
KicTU3kmBIa0uxlwn/Har+yledtM3udMrM6ZTKf/9/Lza3mVtbirDDMyB0HVMBdQuIHOgtB64Jnu
PkfpP7HlVSEb9BVj3cchmxCfhtStPsfOazezVw035ZXyjcSZra1X9SduDawTeeT5IoGaajC+9xMb
OoMRR9APyk/yBjbJKLS3TB/bo9CaPwkROhvlKvGZWLa2c4JaB0ij8dJTxIYJ+0FdK16Y/KzbNxjx
nfvszll7Eh685IDQxk8sTu0WzRmzxfXl4vwCUcwUZQjKbUuw3c33+T3A/CWfYCjKfd4s7YGJfvKJ
sPa7TC3nLhPapdaY3Ig7Ywd/OP7AvmdFkzYBcWS38tEGXRPWfeGdSEWWj9nKCH2v8sgfp8ibOh9N
B4qTq2/G5hUsoRkmHb4gPXDZx81YRSwmHHWfVVHO/ofF1PpjobVVRMz72WO98tJNxEaT95oe0156
b5pZ3ZtSK/ZkJ9gnC+sR+hF7ejiLMs+CcjlsVDr96dZLy8xgW6py6weadeb+bB9NTG8NfUj9AfB5
1TDYvRNJPR/kYJRHJykK0mapvgwhxyhx7TEilG8g/MNO9n7VmTdfmR/KL/U3tmXDeRnsk8rSt6kc
ljcMzvNdCjgX6yudjOWTj70DNTdVR1PN6cmwC4rlKWabDoLKBuUNCZMhRTcEGrUgJAtzdkmNnIzu
KMZgOA+m14RQS8xd0pAzwjLTtiMlKjuKOSA3ZU3z5hfq/tMF99746XU1f7Qs5ilXE81BfnM0zU71
sHqv2tYworGbt+94iPCY44G9UzK0T1ZW/k5XAB0q01dWn1pIYm3U5KC0O7LrQ/owj6e0N4Bv4lgk
1YI31H0tfALHhe28YJG190Pd/8dtEIlwgKitbqNaLl33qjkuk5fpPSfxX+vEhZKCwcXcfNdx4VxY
tJNztfQvXRcxSmw4PIpX1pIZMQcpI0rjQVcKczLDTq5U+Rd2leQD4tHYi+Qwz3oewiIRT1UCdof/
PTmRujzSJPhEFnRGGOvuWzcFBCTIjvSzfPiLItFiuF3559QEntyYtyVPcrS0nMoYltlMddrJXUUU
ruvn3DzWcox9fT+zurFS/clebV+z0b0AiTFDxUJ9N01dcVEmiOMss9t9VUjiNmbg4TyPjrTBzdZP
2fMjYEiu7nqZ27I76WOJJKgZz2Nd/1mGCRity0NJ2fY7i/ZpJ9l4arrxx/N5lJleOm7MYogAfPxp
a9OIOvTfj0pWH0lgnUAJ2JfBX/jComvKPZusIy35Ltk5tUF7rd0SunEFhNgI8oWeB3UGvNjbYGuE
gwPgYJGX0U+sYp2xcbMtMX/qkntggmImB51aV/6F/DWtfNopLhG3AIxEje5tY/RIrNl2Y+GI32hz
w0qQYUbM91ftaEtk4mhPPjxdO/kcfiHECjI+YYWySmW7MFfN0R2SCJ0VD/Yp7F1OEUtXiFd5/xNz
+FuZyfKYPj2AWnjv+E+nb1I45b7m+7krjSocZUzoCPgLj/gVHrI4msBIs84r5YvustgNcqaMdPib
lF0WWb6vxO0CcI3p74a4x2CkSw9c7HowI5ILPeyiEf3CLsh43jlWSUAHdb6RV0fddRTDlgVQA5b5
obOzY6stDtr8OdllBcE6pO3ruyDv6HEDwjjqdDK58dybJxja5mOfPZseKXuBzTMq8WE1zgVxBEP5
IE8m2E4j7mTd9W4eKRS7FgQSgJqe5BIdj/qW8TrjoSILS7uGddNIf1sb7Or4YkIuSABYoKaZuQUH
GtbemL/EDGk5KdkvkDpCagaDKidFLKLqT+o2/0WBWXCNpwx903O9GvkGI2Ut1H0PWdKe0A2xQhIl
wS52yuzVTc4Zb9toZDCTn9tyHPcsgxj8cwRNiXZ1K51BEYFpa5Kazuz54qfGU9+zWfXha576Zng4
k89kSswueQ792i94ryQdvaEVMs967DLdqyBoW6+zx+6yq3zWwbDadsT/Y9B1M+0GkCHUBiPUGI3B
SUGiMfiXoSWNDac/E/QZ3xbP523L/hV0O8Zop9NPyJouWl4Nd9dqjiQQbM3WMp8Ma+lujlM+sx2D
X7LRm+TRpm0RZXRZ4YLCYZNUtRVZVftVsNbf+03nnEmiVZqD76KysO7FeKlU8pbPvTwaWfwfcqN0
QlXjgOkW6Es3LdSunCoAOeV4aDsEJxqcBbauW6MTFFVTnB0yNDR7I+3/NNr8WdTjcuxIqTOzPGED
Peon7L7nvLFiZlE03wTO1KGnuFEdPnXmpsVuTF5cadWIrk0kjaR3b5q+nt8lzDz2MAXfGRE/yrbo
VoFMyVqARqrMsv1MiEeAoG6vm7IiOIabtpoQ3ZDeNGYi3XsWaQquQXhf0WsAhysK4jK7WRwSkblk
wAkDfV/I/jDL+YsIqvJeOEbYCwQVOnOuRvw2bDu9sP4n8LRHbRi7yRQS9dJFhvsvm4lN4K4NTXRB
h5ZQMZYkaJpgmm31Trf2Bo+9NfA32PsZtqi49N6Spe+jrnLeUUvSotD+lmI4xHPA+oppg8U4Zmq1
L98nK0xO1XfJd4gQxeXZgTuT8jeGhPXK4/1aqjkkmfZOsmT9TDrSZm4eCS7ebcldsFeWlW5slZeb
Wuf2rUd5azt4OlmeGvtqyl/G5ANWtcFyEMaiYf+HnK4gKkcAZgFqQqNISG2U+BbqhSGN20MMNhn2
IryFwmHhlSJJjEXYqs9SZ39BszfUV9fPaGdRy58ysycZV+fJ2Hpin0Lns1t5oBcB6lSN49bxiEWa
kmDY9SaIBs35XTArb+dwnlGLKh1iw8LpbpIccoZed3P8JtuS/BNWXXobeeIz3OtgP64DQM/52+n6
Je39j2JGx19mebaJJYazgDl7QI6oLoDNitTnzz8CU6rbX92khZrVVKGb9E8Dzswd3nNm6rNN2W9A
vsqD8ogjvQsrxziJQfB/JJlqN5lk01TLLUjHlAdPIw4xWnGLN1bPAcA1YxqKyur2ljnOzIGGGc7K
xlkh6rWlTgXHQIys1g3UvR0ya6uzpzoIBWyjH44BJHpSeDT7V80KpNb0ci212o1l5ej3TM4DixOW
P6P3PpAXM/d81q2v0W6kbLkpWQ2RFWfPqm4dWkZ0DMCEg9aPyro4xpXaNVP5VwTepVuqKJjHY4NW
MhSJQA3ZP2sLYY+tS0hYVj73eRu50ibN0qLOSSpKyZL75uoE+jcRkWHuB3fLbS+ge9nCFIeqXTGQ
BbvcuoADW1xm/91K8PG5jvi37NdrMo0T8yEj3WqJl+8L8liFqemYRTMy2IJoHEEM2ESLbtzauUMf
GDX9krTlLY3lSXq8wT5UZX4z8cuNzXWi1j0vi4U6xnR2jmFUFwaSsp4Z8ms6SFWdFfLCfDNRGXLS
muW+nuwTQx9x4VnxqY0RWTdkWOqkRm4Wk0DYOJfxBvnBqWFrwQHej1dVcbP31gTAFjUwnSACYqTD
jEP2TmH7FImFdvbKguo1vpqlZHTs8LFrPXAYWzF3nlOmd2X6rvtTyYre3xPYM9OXI0ibTcKFtcw2
dkAetad+vagRVyBypAyTq/GrRPCFMNv2U/S7ALl50t4DIx2Pi5FbYIomVZ1i+pCLVndkEfTadEiY
7Gx8SzlntNZLyB+rPHhO17x2ga9OS6kzc6js5tVo+uVhsNKyOovgjZbWUzecx89PkDD2tdPM159X
spq9O1xIPfOhu5jLDcGse0kFNFpUrLClXTyUe8jXGTAxj3eYcypdX5XZO0lTaSR9JQ6G7LJ9qqf/
YJxqByPVCf3tB8izY/2VYyE6FjNy0CIN7A0MKedoeVIeatu0nxKLieYy6QCZVYockIGnL+KGlSCs
2XWlllR0sBMKhFfitqNpAQonSqOJzBgWvNOXF7cgDh73k7kyg3XMSy/s37YLtQIp7ubX5Nl5WPup
CAFbsqdWM11Aapp3DH3kSvV5eZzLkqqNEMAtRA1/F0vaoa5RBIr5NhR7vakj1IbIC/17k5fOg9WY
vcUdlR7ssSx2HS03itw84PZgDO/Ks6LJOaNdI6VI6fh+moqww6K4z4PxLh2h9r5PRIq24tO9pxJK
J2HTgrUv1fl9Jntmz8h4Rj2dyieSeup9bibBwemW+UuJc+Z2YS1mQRCU8Tm0HtTEDrsrYzyZ7ZAH
Q8nDjRwKkVEC8fwIa9w7ISvMPGLcG05+hlqGtITLqCo2XGWYGqq6evJixzm9zpBsphEFmmRkumk7
Lb7360UCPNrahEwTSjKwe+95XHmrxeGHzWsM4z/djxPijl3trpnpU1Ys004ERn/MpE6hOOXy3V2r
wypdSdBiqeRBNWNw8NEsnNFT9GdjvcxW/yFHrO5AqVkKaPWLK+ZImJ64Vk2XAD4xnorcDS4Z27+O
5XuIpGE5jk1s7fu6fpuRwm+LlhtHzEZ7tART/cq/OEje2In35Kfz1vkRMlXr4PR2wqc3LWeRof+F
3EKhm8tfLckN71ofm2c0KovTjoQOTl/x4H64ZR+8gh/8lDgsr9mcPWOkRFZOdBNvYw2xOI4/0KQk
9zwdx1ezNPeF2+GXXvz0QCuW3P31Qhvmh7VV5qFokD4lkjPInG35msTL0eXmefy84qssNo3jcrak
9d6xyBWz1svPTz8X2Yhb7mZF1EBk3gx6vWY2liiV2f2iETPHC8YFAPdGvuyXfAzuZNUvMIARJdmB
Xr4OFr6BGL03/gi6gMCIP2pZYPrjWFKNprNttoyrNR8DAJRfxpycLJXab96qAzaIZTOngQfVQj53
PjxNyBQs8gE/asZlG7/XQm82iyeDkfRrKZFapW7RnKz1ZVcUD3QANWuO+jFUnjzF4PZuqaZQq2n9
Z+F4c5QyLYtmZmTkmpv+LrVjotYayZsQFOOtCaoVwkD3CKi3J1bd/x3IqnrlNyrCoPAI+aDvWdlk
L01RwThWFB692+lXcijjuz5U6Ij3QMsRYTpJQ4ej4pv0xXBJC7jzZIkBLdetDd+gJkS0nV1ToBBb
licV6HpxJofDfWHC/XQaTFP+BqjInG1sz+R2UYEM/qFfxRquvegPNxnuKILjg94iebYNmd6DtkyP
TsfDLKXjfiEpMq+nmzfLS1J2+rlz0aJoc+4z+Zq1FBGODp037sS50LL//clDYXBSME37PFHnnwt6
KnVOs74Iq0wSc12bWxb38ROJM+ouATES0tQ/VU7fPeWj+CU6viGVZyfXYFsylzi3WYc1hu0pDeEg
WQ3yREnbcTlPqebAXSS+zx3H4ZH4y4F5qXZqS6BpLvEyW601gY0m+qXT+/5qaPPXwAzt3K2Xn59+
LvSf07p/4i2kr37jIK2vNQl/l6DeVSs40mRq2VPXNvNm2uzGEsGv6wuNdkFP5JnYuYss5DcFcHuR
Tq5ezCHnMZNNoUtLtcelNLwPyfCUBEmxVah9Tj9IwFLA5lUiEMTQTUDFfl4TfdmSypYya82HAr9W
N95gaVx+Xo1++l60c1Nvi4+q7xfsQelys4lTC/WB04IQRUTT64XUzzkkN9oPA2Xle23MipCsoeWM
L/9pGmp5UcZ0czuje7Itm1LKcA45D7Cnqq2/db0YH7oxPpJGWREPIStyagdKtrlA/jE769lwvfjQ
Jszg+KjnrWMb9IoTEkC2DE6lX0XADEHjkbNVpoV0XFbF1elUcdU4PQ5EOX4zDMivKZ3RRuvRsPne
Icuc5B7o92ya1Bn6W0GoHl2CQvcMrdLyL82cmIcUjz9tTWucDMSdJPcrPXLGghWj58nn9Z6TBYJO
b77/HCkI0a1rXKqjaVh3i6C894l2+0ihY4RDipAeMeyt8dr6XrbiFpe+G/33leyDm0XyPuHDkZeR
jkvpYAUhpFSKmTjonnThlRRGkO5cnA6B/cyOxgK9zVvUp1NyJSslvcKt6/bURJxZduDffy5G3gHe
Wy8j0++tg452R2EYXGWXNwdX4u2phrX6sggMVD21pUPs6EGj/bsRStvfPHRjEKCTa+f2CsX78DNk
yE4/f1a9dPTIB06+c2ZhbJiLLUzpbCSBqbyNE+jojVx5jT/QxsFMjY0nXgIdC6DJZLHfNBUryIYT
b8hrUklSf++qrjwxK3fO5aiRCN/ZO8LZqfW84U67ydrVbxYw4UEA6bJBsVMTPlmr8SVQE/SBZFXv
c6YxqmxLNvAkvWk+8z6IM81fR3YsJ+oiKgaJnHSSb8lE3lXi6lddc22sQ625534PiEp1JhaP/qJf
7KENFbvqT6dJs6M3YPWxxvralIUZVevl56cGcOXoqafArNQzsZUonmv2EOtdMtksKqxZC/aC7neP
tvO71kaD5Meu3XHnqs2i434zCpAVWREkx56YWbzgn54RtK8GlrK3Jf6Q/S53vTQqtQZReNVtp8nL
3xiRd8fZawZWsRgsB9wZmzTzl62gdSXcS3hXPnXvapouDbY2f3t9gURZE+JXgc6uduSLj2I7y3Tx
7OKimtuWMESvOcZNinTOjedwWAzrOA0t/oUK6bfriZoZg5x2ZZnLZ75FOYLvNrn5c85WkV3tSUuk
fNblAJdMzjckQto19sXNL1jI45Cr3nCRsuGq3ebgqeZ3YxMtMcb68pTSOYtYt676qA450ZzP8NlT
vtRPk+fOX56XXousVdDI49+uqu+4lowPVXr6RqXM0iqPqcjQypdsqUxEyBpRm7mf7pOq8z7i+cUW
3UMm9fyrYdi2lWO6W9zZvJmZzB5q1G4OjCKtlF+6p9GhJJX8mky/2qj2vQcpT+IsxjfBCkgoQIg/
pYNHf2SQtIIHlomgojK6rIurIwF518Ad7wwScR6qLrmRpJbciGCVGyq45dDOK9a9N2HVYSA71pOm
b1E3D8dBM8VGoWE6ol0E70tG+a6Qf1tk3YeaShDQGF0lkqzfBo+JTaYEK0Y/r7ddoFNIV84LrcKl
KXdxlqYPJiYBOlG7Cwm5Lu5+TC1mlki1ej5dmPFXqWf9nmTMm1h8NkGyi5CUI4uajANVT/NM5ch7
sQzPgz6Vv5HJBBiShl3VgJNIGeXfCYgGPmEBiereCQE2Pha/fhvGwdn2ThqzSJDqpRWSmZJyg9C1
a4+ZuoseygtEZBUkvrEnZORMlBQp28aNgbhBw5ehEQ4OnXKd3xbBxhsX+eM5Y7ezgySI7Fp2Q5iw
mYvohk3Gc72/ReP8v4U4ahcsAKZ8LruFCQhq3yPNAAVGbj0Fw6x/gbwZoJwQk+Zl8FvYZgo8RV19
HfnzoXMq/AeAsztC3/owJkh2+glvZuktqE1r7d0vA5vgpCYkApl8wsUabkU3/hsHmwGNgKViRf/9
JCzdO+Oq+icDBk3jYBaRn3ndk7MigP+/X+PrKq/2RCKpsyOAnphhV2+vePSm5xnr46az8yfdmsQl
y50ilGJIo5xpDFt/ptw9nItjwptw1exPY07diOniiYF6S9lBOTZO47B3bMWcODfrvUGM8bFLeYiK
ovpQjI9r2DD3VNhbUWY9ksHGQ/cVV8c4blxSrdNnm5zqj8XCpOcT5hSiyM1QITZVZOIG3TSBHdw0
JdXvvKpuvczFozb5rJbUmKIR347Pl/1SOWvcn+c3+8yqLQBCFHH2qD4QKHln4JQ0yEmucUKx3xgy
KkY42Osx95UPvX3mVi6fY838HGaVHtaNGGfkBClWt5cDWy95bsvVzF3gKvJy5R9+ujDRiioiqOG3
Ic3qWPgLbTyoDpYlDf8Wf52FRXhZdMkjGw1xtCVpyj7DvHJkG257CD2CYcSSV1qH1EB8nhiGupCI
GJKFuefIkgh4dW9XpOVOBa7aVq4OEZ4Y6dLme9yh8OIgd9xozBbWxvtGecuTbTsTe3w0KvTLf/wu
CU4U2SIihsOlfP4Lb88IWT3GrF2w62XMIRliMVPKfokKh2RMNL95dEdSTySD6qKsoq4h+DlmigdV
edhZk1Oy5ug6grjhifeeQT7anD1EJ90XM27eBanuGmM01DHXoK3LO2oDBAMb5KzGrl9l5QkT49Gl
IQiEvsOFdiXNd9pYzFKRTrJjtofVY+sF/0PUeSw3rmxL9IsQAY/ClKAnRXlR0gTR5jRQ8KZQMF//
FnQHb6Jo6fa5LVFEmdyZK6MRH10VT38hy0tMMbn1UgdLyrmu4prCrD2c7e3Sw7UQPAIEpgVyeHMC
f4X2WYh2NwRNtmfY3vKT+//lqT0d4PR2z7iGSQqWvvqGHHzRhBP/sZntof0dTKN6tLsXVk+H21qD
rVbu5Sz8ncOU/tNyTOogiuZPF0PRy+sMPPYCyshIKGzCvxylxj8i7aDkJyfZYmfAQNwFDyYO4iuY
vfiSFwyJsydOkvuA04tzFUnoQv3mcZT9IH+Bjvc3syppV57DHisTP4WJusG5JzeO3OQjdoSLlMzd
ZkYAVYVttVzSb0wdMfefFTz9L41Dcxe3ow+RKnBPBWsaAbKCvpHRXl5j/JPPLRYV3rTLa2GZwZle
7X4jlTBoNQ77U8v4YlPULRPmwp9A4DjjdlgtUJj52zO5NXLXHrXkzd5aZzFdcEHrxgRtOwsChvGe
KGZ4eSrdB2XLJCJUK/c0wrhEy/34r64982g0fnjjQt1EPjao3dQp8+plkst6o7Z1OTVkz9v+SS1Z
AiFq+o8x36fIUy6SfVq++7SiW/68ldA+j1SYszl6pdrkCUSFoR+uQeWQIx7yszHr67TujSRd8rOb
+8/ZUr+0HJYv3AQyTp5YZ4xq+a8szfolR9ltYr169todwvMvpq1dZDIxCebsvSvifV8m4TbIRzNK
CnCJNDDV6wKWRVNaR6YOfhcJ1RZtWVxFgadhaed83zRdyLPG1px2w6nw2fORLKOppFhEm3i+l+49
buPX1O5GxFM7jngRsDyPN6PpjL1HjQZkAhA0TZ2hVfnfw0LUvUtq+xzPNFoCbhwwMlNEGl4HmQyH
MZaMl3VPSomx+OzobdkFT9gEnyrNQKWba72vnLLewumRG6Ci2FDHtoqgUH5mOTMelKs3I3Gmo9X1
484Ox9dAY5hLxe8mJ8SHg2NjBMmttXCtEPZ5JGArt2oa9IfjJVS26XG8aP7Wtq1GKAz83jammfnf
udJ/O7flveWjXOHp/l2l/NZwNO6Ttg8jEqhRyOG6NIx4Tw6vOXIwItnYZzsURsS7fLxaKbbVpk0V
O++4L3opjlpjidacOGpcm+NQnPsYO6E58BTP64fuX+XL16x3eYcWTX9V44MDr+5Wz1a6rRGBv5sl
OSzmJxUM9dc4DMa2FVKdda6bdx3E+CPdPY6s8QPXzJNtu2wNIFVuqRlb9NKX8aGQQ/accHSN7Pll
sFv77Ns/AjgmbczazDooOJcdBRZwpqCW+r61R7Oa8OnND2LJCfw78asF8gSXgfk0E3ensiC5oMTN
4IwM987lFS2cJNjRnif33gXpq9Z+ThCnU8QuTLFTnneg0sq7Z1M6stqLANG38u8Ms9V29pvbMo3d
zs/L5nHgpucQ3oDqxv1MTsWfEfXqhW4aRaqEV3Z2rBdTQ++pmqV4WFzm7139d4YB8QgIgIEt4dZx
oY4tDh/wKcgDvQeYAseQSQyo1s2A6kgHB+Ib54PtSCpaS9lt3WRwT1gPX7VMCH2mw2uCRrIDV4LR
tehxYwhoEcHyaEwuquA8Yh5V2WshBMOKRawyiB3Q9Y5tQJk0tE91nWHYYPnEFsgpq9tVGp+oOYdf
yzy99WwvN90bzlXSiSdzli2SZSd6NRjepPaHHIKWGIcE2TDp8JyYe4EJ8zgGLSkmjG54W0i30tN1
n+ZvWkJ+Q2clwJOIzVD2Ad9MsHAPc2VULc1fN8AkA6rPwiruZs9McLyrOZgbXY44jXlRrv7quXQK
OsJUFl7x+bMi0Oy2t+a8vYG45y7Ugep3XfOx6paClflXBtbWTOl66GqA/SWGCQD8onlIl4eEhryr
Y6XzVfiDsxtxkmzgfqhLukjwEIuNwD3bZ4KsAv9ijRycJ+3GKmk5k2Z1du3Ov0IL9q/sXhZeOfp8
mrA9Ms+ZDwqC/cLd5vLzgV2SP7XIE3ivLoUCg4g7kTngX6uowltOeHRnDaT5SrN1rlbBHXGwS7Fz
lGdgRi2Nizk8Z6YJvhLEFeWabXwuMtwZoDqLWZ09y8kO/Kr+sBWLy6xnccFT1Nn+eDKcvZ+43lkV
2jvbZRhv4qFCaF+/NyfBleOX61UPZbyiwPOgyDCdfEt/lBw/n8sgHJ9YieA+dM90fxmnXqT/MsoB
HoOFdTtvp72uyWWXoOzGorvKeS37WT/AE/ORLDt6VMZeXoZKfad48fapk2WIZcGf1HQZd41D4ERl
17RIe1ybJdxabI95j4KeelssgBjQ0cCZAmL6cKq/Kgh4pebk79SWpwLbMOpjdg8YPKYiPNDcQsNH
U8AvMsC86AzHBOcyJkA289tkHaRQWtFMiK1UKz2NOjgBowFr6OZEl5eMpBm+pUNjWu/4J4Jt4avh
3HIG39j3tLHwng/GRefVck2cAHM1t+coyP8jP0JWYZ5PbtknEWfzMWo99xRiht5xJCij0sEAlzZ4
FUJbRFrAM+jbZ0trjC05F5plwJCas/IzAHHeqMijkseTImqN54XEQDTp+iEksotSNtjnsMzK3TzT
mZIXvo0hMzsHVZNeLK6KN0DTEzWAG+UR6JKVtB+CMtssafvIUGAPG4CLlOuhaKyPDF018tb+GQZ+
dX0sbhJc9WGeautQNxlMoIVkYglYOa7fJgN3vGkF+W6EPRLWWJx5VNxdQNXIhmtliog84dQlq+G7
etwomsIPyPEUmUg106ZGyVWSCup/rObARDK+cV+gJM/qn31w/Pu0B0Xje71HPnr4NVugm3Te/FF+
X0T2ioWy+i6//fzJbLPvuV30UXZHv4jdS23ZGwJX8bUSs7PPF8LfmUnqqmBNC3hZ8fZZcuMFfb/N
OUS46ERnulWOpDHcKwRBnqfHfDHgcGTizs+5oxYgOPOm+RjNBK/HhFlWcnc8a9uEqLUvpvonzKAu
VVyc8r7HLBLOHFVIZndVIo+E3q45cCkMFcji0se9X/bzpy2Nu1fk2SmhZpVQIgSdWSEmjHZ5UEX7
L2SOuplm9YdyALrTuYRobgobHB8YRD3xWCX6NTHEEI14Ng/Cqg4krF9yyLfRaoXLxHACPOLtJpyD
Xkt/GbvgGmpHCa757WzY3Z8HKHa3uN26bm3tBa1PIM/iDXblAHTjjzq0G8RfowopDUmNbJ8VxqGq
iSNLozeP6S4baVaam5n3QhwTgOo2txB75UlJBgqt/QdEVx4xgMMS7mJ5H5mhg3mZjnGOQ91L+4PT
rFo2bZIb10T7MCb7Sc1U/TDhNoipi+dCuluwEFjdzZJcXxHiA5HLm1dZ8uQ0/Vc6JC+Ol/4dst7c
+rHfkBvW6TaJfQK1UZ8mjxp7OrIzd2m/ecYwwRlh2NZMFo2qNX53ZPnpozxaTWc9JxzXEvsEgGNv
qcID9FRTkEbB8zk2e4rD5EuSZ/4vy0CShSOVMx/YrFdtZrXdE6TxadNOSBgz9vJNdxmGST/OJhd3
w/DUjp6vzQKY/zFHXR+pOam4XWW2dtgVbHzD2sYEgyl4nr2BB2lIHuMg8zZ0iyEUyntnx+6+Cr4U
p71Fne0xxfKJWv1kBmZxyaV4nisXwHFnj1SG9VfYGkxoCUvj9GNeizAQy2F5tce7VaTqcXTUbuSd
exZF+V/q+c657taDiOtctMlTphnD7mKGeDTH+py553lfyDJ7NSSZOjP7kqqKT6ypOoq7hYhgi06H
aLtvA8qGByZL1yqmoa5zGZr7cU1q8KjjPHvFYcJUNDDeiCvAwlmscd+67Z8+bMd9zhCHnZBr4zD+
zf2lOAx22MHKMBnWNemTZfRPc4dVUMkeaUZjm8GWnGxDg3SsbQXoVD8ycpWthiUqUKNu3edoScip
p0z5YjMJ7BfVI1kgprE0dG2txlqncau500VRpxtq53Z9F7lJi9qbiwkZz7U3TeKEt3hdZXWV1FAJ
0t+xnogn1JhDaOTGeMfsvbZUEsGIyHZFF+hTECbPsYE1K3PKN2oyFlL86qsdSosxpyIGvX4QBuPu
DNIQFk0vqgTmGM8HozMlHb6QmuOeqKrnxM7tl740UX3MT8Z7xU6FycmCs3qtw7jZVnbLoYEh/9YP
fcZeYPGeq4KE4ljU3XbujVPtps0bebI9v2Jx5bWLupFnfFwvO7O4k2akdrgIrSc7sCBvdCVCwIw3
dga3e7bcPrw4Tfiajz1jK92epMHeERvzcMo8YCeIJDeIpQTtAUoFtt2cg8Lt3ihseZZ5QZB/FJo7
avktLHsgSUgA2sMih0WXsRohx6h3B+YplslxEoDiDsHi31Dn/oVkd//KN3mtcuYklsSx6L8qx2Mp
AvyWrbi+GDVdxeHZNCYanZYDbDIC7yA9vB7IWGb1wz6Mee7iLLcfSWX9c1BKmIMTkaTFaGsrfiYi
mPPGlc7zRFkaWqqVb+MqiYBd5I/A6nWUNLgybQUka5h4e2Cz3PSmMp88tPkto05ugEKfsTS79eBH
rtb1zl66/NSj0UfYZVWRZSeYMn+mBhAIljYSLZp9PpXGsB0EHMS+7qfdxH4aJT7LSmPdq/juxJQ8
02OWPPR+Um7gJbq7wtRH5Sb1oSZaUDemR+y+Gba06nXX1AB20RZ9uAV2PZ5zvz5OzdrHW06A+ToQ
F1XVn2zTfFu4r28Xc9Qb7Ad0uo3KO9gkx1ml+ft5geMjE2jF8WABBwOhzyZgX+Kx2ik9RCm1Se+p
IV8nB+wLR5AYjBZW7LLp4iNnHhVp37H3o8sJzlr3YcrK9ZpAMHGGninfuKGXFkSupie6RCk3wbW0
5+dGwuqZ6DGwFVRflNaZyjwmVmWq9k2afk7aSXbDkpP+Zh2chGDVMt09PrlIjZ21qwsCVWWomCi7
9ht5q6hjArmPMWE+mB6U1tDHxcCdfuOEmXsZ5kus5/nIi/ywjOkbh/UXhodvbsGxfpgEC1zo7j3D
aKMgTFNu3vCuTcNbthAN6dHjcIPzLu/jm9sTbwhwldbeb49r2GzSFA/1z0qyCd0WO0NMuwPb+eDv
PGfkNl7a7z9n4aLk+xaTqldEJ6dTKhZ3dkvVWaugWK2KOO67/GMivlegnke+3vlEIo9mzcWXMs6E
EYB5HWqnwFjq3P/gS25uBWDdMymQ8zB2/Jijf655Ex9CEo7r9wFN7b8AAu9JaPtajTUst7JBfxIp
e/GpTwRIKAaKXJBAhWkxbuNlWd51jvUE9x5RV5/aAFkKopdWspwTVzBiIPcUuOOWy1P6JEb1moLN
Psyt+VGX4XoEzv1b47wtM8dZt4XxlMig4LFI7pCAMZymkJk6dzoRXvOOxJC4nBKBAuS7vBo5R7dE
48YaUyZF6CXOxuVlf3NGj5PRJM6pyzILpUoBFIJgQ9lhvsPaMp+ADl6CwLceu8ygyV0WRx7TBwgF
7Xfr2zXW8JWpI+Y/sDX9vcJuR1BGvQprSE8qnIMHIj2QkIfuVLgGFYHdZB+kWVu7qQmCDVosYgYv
iEoKcaFFTh+HpEU1F3CODPc8QjY6WO2Ad9BIfg/NV2cM/zWLm7+5tXfwtL1siB9duNylR6jwwQb+
0XJpC0mOB1n+Cdw0ScWuvihXUr/HJDwtSuc7gIzPCbPu0hSbKx6nshHHomgh/NUszQp6FYdL/w2w
84bxv/jAZRpitSVX6DVn2nzM74q4mqzlubXH+j+Z6mu41AdATfpJEeF8ZLH97S3OLSs972YMsKX6
3DY2Pjl5a2AdptXz32K4/Y3C0jcIge7seS8DonY/+QRlYUduf26JI6YLY5HiwSv/88Y6eFdGQQ6v
mqD0uKw13eCXD3nDGQw5YLh3kBHRnNKzX0AzHM2negqoncQHdk1sUe8BXtTcQWrwQQG+p3SlCvRV
h5MIABKkghayCd5qAqTe3hBT8bYC1bm6vwuqKiMk/IRzXms8MvS6BFn2B01RPyvBXxoSTilsN2PI
eFWk6X/MxD4CjBHvDBato5cxv66WmtxvlvTHhuLilwKpPNdsKei2w0uBWWs/Mqe02D+qujW5jCAX
aHdUu9gcuGciBJyXMm9K+DozIk0liKJXZX/++ZD0Horbzx/pGeV407nNvtSIWKpa7CghSIHbuUTG
xIdr9KsHtvV1c/75vGZseiQOs3eaJcZbayY7XXMj//k3+2CGq7H+6zPdO8e+Bg9HJhXTBobxnz+R
K8Id+vP56KncJDXI//S/r3bNiO8qwcqf2YmBqY0PdJTGx4lQ+eTa/jntkZbYe09rK9a5SzUxw2RK
og6r9dlOAtwX/djxvls///lT09nuofeYGbfTeEbums4/f/r5ALQzKzeDa5EaClwgb5DoUEBPbWfG
H6GhqpvEgkDbY+/dXZL4ezpw5z0Vn4L0JDZ8qMn9Zq4xv1LfVd7RRT2C2fe0GpMHI2jWbVsGd1u7
ZJiV3FL9uhyCshN3vwZiErfOYz+q5NpOUGEyHSO2t+Y9F4wX2s7/VaVNFqlyse6mZzNqcSUqyfpp
64p/AcrfYyt1+RbYWJmqXxORnbuHMHklAM9iuX5aIq/tuzTuWEcC+46mk22wrp7o5Sgv1FL2H1n2
8aNJFtq1gTcTs/lRLLslCYkT0ZdaN9Pyvxcgzpx/YkCBBOybXZ2AA3Sv/5sTT97Zz6zbUpGDKcgN
dQP1z25Gz0avkC/TtszuHvibXSu9+shxzCdvNplE8Sl2zUNHrRc2IDVk7T6y8e3n1aap3IKeQjDm
51OHgNIOX5F5IDMgzUbfkaT/2kU9PerCrN+blZq1CqbGBC8JIFm4A3+mIuFzQ8mZsJEfcYbtXJX2
iYRB9ul2CbA7HGpjW8snjo6/w0HHD73BXbKboeBqgc3UW0Oergf/JvBL+Vi3nXgLQnx769dtRIDR
mxhKoRRsXScuPxdnIjSXlv3l51OJlGkuzkfaq3ZXkbCJADgEG90YwSeBHAgh1K+emU+6nwUzHr4q
exuTj04OfUC6Yuxq9uixOCFCpTdChWSHsWZ9cfc/L62EoJjKLyUsIB0m5WyJAiUxkTiPaDW7kOUy
Xwcnm29DC53Kz5T4zBcurpbhCIAkvvgk+1/1rnn303K8yDGwOWPU4aeBTyFqK+lcPdCGETYCm6NP
fcxlg8etoL97GexTGozeccoTtUPiCOmY6lh3hmbZgxM/tQtspiTwmyfbLX7Zazh2FAE3nU5+C+0D
zg2r5FuGFcKLLT9LaR8JST5xapp3+Gb4radafkkk8WgoEcMpMFvwaV+AwRWRICYLHcZ/xHEKQKEj
XxHO1RGhAXFFwUuo9X+9kfXbul6W8wLfBvNU7N8Qrwm1je051pXz2ZYCmShjYpI5nv1pteIPHbdk
mvkeXzK/p097NN6hYm2HIuO0ZyGN2naBmcDJQ+AF0uRCjSmZMfWOd8xrz0D11oUGA9vYBImExyqf
YT3nu5/XOlncfruQ/iE1yktfxttONcVLP1aPnKW7q1BmiIjruW+xqbYd00TITKF/an0e3ACrcWDk
4RcxiT6a5bRiX0Mk2DZ5EdXEwNNbn6e2GG9EVqoXIkPvRBHmr3ThcWhxCGJP05hTDWV8sptF/UK4
qJAgh1gJGP2vX29bAy6IPfVXs07Kj3hy//f11E7NQ0dfm3JYFPK8bz8XKX9mPQHMjw8sTOXVM2qK
U9efzOo4smduk14t1wk+kLUxF2HnLqf03hgv0uzjncE6fnTqTn2NeAwpQg/OIiyR29zwVdGwix1+
DFFoY//LNntQ4jPPpjTb5iU2xcfP15VtuJwqrOqcOl11L0mEJXgBv0xziXTKiCZxm2GXULkKGqzs
uOfM416Xw0l6TfI+oFtfvGIKI7n+RwwDGCf2jX/Rff6QObp6seP4IYCvHyWtZ15szfVnFIk+EpWc
vmqS4IazIzIfv/el5x4N5FDyZ+ny5dT5E89IhdHIA1rSOC9y1n8pua5sjt2zWzPVSON8IwQX9mF5
mXvgTMwFEtqix+YTw/IAYBIHGuuPExlDixrhd+/9vYP4/1ng8MBrj3BM30SB4LzsPXIXUJvN4dA5
w2tdMEYOkOYZXc31SwVj1Lyl2fJq+Tj0Kd7V28ps1Vn4LFdWdmuNBMybkw3PuWKhF6n9TMev2uqp
/wtx2PvK0cycnt+d0aNIT1VlshMPMzFq7geSlCQr+N5scRD0On5BaFHA8kDuDOsvT69j42EJ+5sv
E/+ZlNhXD5rqYK57qdPwHnfc1Z0DiYNdT3xlxr9E1cVnyYZ/GkxqE3++bKbDU1W0wyuoEwEbp4Ln
X/9CZJVf8Vw0kTMxW0wyHbwXfHt2s6RfNLzvoLGEu0RMJKJ0iGKUHN1igBHPQIdlI1hO2TBbWwsq
1yeOb5Ic62tv25gzrDUG1bJtTi4Xc9r8gNQkxueEunekFNrYwU+JydcPn2mG0LcM/vSUOulfmmQf
EbIZVmNqgbUGJIKYH+yWJpeADAZ7T+d9shYwRoR/6q82ISK+5AwAS3eqvwxjfi0tr31R45ieYx+2
DDeZI05jDic277oUdJQjuqNpWNXX6BG5Ma7wbZDj29YleFS/tj2cuLn2j6mVEjenr/NrHuLH2Mnb
VzV0+qFlBh+FrV6+kC+gG+pqelDEV14dKKs/f78e1c2QY7plMdsWKQJsS06a9e9z3CB1W3AQyJfR
qGXuaEVHfxCm+UkMvI1ihlpaWhc7cMSxrnj/hqE4edO5dJCApMOTPLT92nQ5Qsb0nF8VkTEgwOsY
kyfHSIkMD/VHO37oAJxBzXz0jHFu4jn31Fc44ObkiAWS5leTeNgGzMJd4zxvvS65H2X+vOvgGyAR
2l9GJTllQ/74+ZsUYL0mRQuFWryV2vydVYBbZrzptew0jZf5hdsAZgA5/52zdLsEfn7Vmlm3Qcuw
lRaX2o4x/I/13fHKaZ9mvdpJKiM2PnIYxzWIldppvwQN3xsoJcERRMIfKXErJIX1yhydJ7lX2aXz
2BrcLBoY2dME3lwZ6/rHaTb0LmEv8xaLnzwjmiF5nItWdUfsZM6ugXKGosQxPCgYkaYh1+Wwr4ll
Yf6JJFzUiKNUtWk6gheGEETF2MYVaUKo+WS26lBcQLE6b76znH+eqCAnjyVE/LvRIR7aMj+UcZWd
jN5d0KB3Ft5pkg+3xZsIOi5U0RZe/OZJuFsyFRHbiET1doKLzNv3purViyjWca3FLd2cLOsrDpvn
LKl4j4XBJvRwza6IrJHL8dHq/Q9/wIvIEJ4TS0HwoOtOLqdbfA2Jfyz4jsZ1euDaqd7JOXiZZzeq
uhEfI0oDtz7Z78ZumjbU+10SN2ACDAdiUgSg0aqFmvIrzN8PnvUDvrY7sc47yIoF/xUmrLBa+lsM
ZmWjBk4+ZTdBNWTaX5lOF8kmR4KfWaKZ9rzHtUH3h/GPIx5kItGyTQpU99EDJkr6DXRF2787abPt
RWK+Krfm2TQZIAx5HBWEUwHLON1hphT9kLVmv8OYww6s2gM36JHpoGmeyhloa8/JmKs2UXx3zADh
5PE3F7kbUTr6OfxpJpTR3NzcK0+5hXl3fY1FL4uvrpC/U+ICZN+LM6afB1cR6uCpPmcLQeQgxxnh
iS0CJPkugNWwAH08+Ot/7l67knxorFf9jpmhtN8tZXD0NrxzEuMrz8XgPowNNEIS2DmoXi6zzuC9
B/zO41XKCPvp3oxxvYudjJ8DdPk9pcY851eVc/Y9pm6Xb+So72DE8TVXEOAS8oo8sOuQpTZyjW8T
kETPauStCYXpMV14DFxqKhDdKoMtlWXRZo777XoWGZw1tD2zeC6+kTG9goLQW+8M6J190kMDRT3y
v4QBTkMEz5k2sifMZNVD6nMiz8wq/FaW9ZHkeUUrBTcXk2V8BymhXBfjo3JazRIgpm3lN5+dZfbs
ZE7xYPP7MTJMhynNglRVclQiAEw3iOGmmz6syTSwGIm+/Ocpg4uJXXTHItMdeWGTgIOb59tqqAEU
mpwLUYFv/K6vDI7gjXoLYahbyP0Q84OgPSdVYr8YFYli4Lo3Cnn+lcCUz4by3xLyys8NL/ImiKuH
1mItCsbeuYi2di8w33vo6Prcgjn+DkuR7TqTslNL5v2JLaraqor3fZO2G1lO7VOpfbGbvQdEGH0E
TdW9rjl/lm5/TJubrQ2eCABUx84tW87ytr+FwX4hANHvzeytrDC6+umlCQN4Td43GsgMg4N/JRlu
cQyYNkYrP8SLpBPoQxWj5q3ZEZKta/uhXkNmAf/FgzWyA4yJ8SeM021R2fOB99+84TBmRk2ayZ3J
/wHe/FdYe8c4LeV1dgjeUY9CPxKbZ5+C44ibascpsNsMYtCnzB3+MXId4XwEPoCCnqlvfQw5xUcj
mIdNOlD70cYWa5b5hy0iMjzGaEWPk3hIj4vJ2TZkfLBpdJmimRe/SIyqR/yGcIy1+bYa0uR6lhgw
66mlIDjG/XKJ3ep7GcyoCpj/lz5bwqyBek1pf27MkMXZRn2CjWTU6Jxux0Vs0CxQoEV9ekPOiFO8
DqHxN+OqvmdqD85iwEw5VWHUtRUwDUPkvwBUHRltQ8YGAgz6rco5LwzFkV3kbNGIBPYshthvvIDZ
1rdO9MPG4HYAVhMXwry8+G1vPbQ6sXGW8afRjUFnbTWxZBLV0G4WgxSmU0mP6TrbPGNzJjF+ddTW
FG8tLEsofwZp/NQvv0SKE4ZIaX00pLr3hR3uA5tvSDJJrt3+5BpW/0avjdpKQz1z6O/3tMGTxpYw
YgdcuL0cf1EYvtoizkaeOLDA5v/qeDszVf6yYgC7iDUpUwYqTvj3eNsSg+Bm3FojK1hWb40Ckdhi
ZvrQklckTIxNswF99VClY3VwPF3tQNBiX+OgbjBwOZBvxFI85i8/P12IV3BdIJ1Kjxcjn4Bf+sxo
nMBU0I1b/CuF9dKEFBZzUSDZvC61yHfAgLuIDip9EbriTS0QFn7+CZJQz8qhstUw1FO+zP7T3Jh/
Oj+rvyhZjxGWNiJ0stNUjBRQcCytyV9zyTM4VK4Xcxtw9ubn3v3/V8Qcd9jFzJY44phSts0Jborc
hRmH/6Hux20Ag+5ranOWHNF4t65bycAJTrX1bWVaGCTHkhO2aY3FYbKb5MtLjAvMr+WV/lekuiqu
DpUkKv1zsIJ4fiwNLOaD5+H+sKDDpEDjEnHmuY4fvOJprsiyT1NsbTO9NY3yglIX7ELtXznl465W
9ZZAnHV0VVUfmi64KpbPyyT4hG/rpIc/smLKwao5bJLU5T3qGKSRME7Cfh8wiNTBT7IUT0tBca5U
A41QYEbqga8bQSkJUnYDo4pzUs28ISzknjrF9hqn7U0F2T8ofczDG3QII7FeFj265Cz+ixEfjvQS
7edZqUjZsK0HOjG8nKFWEnZAtjQCMfuS7OKI6L2Mhg4nbBjX//KBiyMixWbGoHRIU6M6MFQjxZyM
UQelUKy2rApJQCteKh0KfJoOnyJx8RvHHAxtu9y5U7HAKdwtgrbuvMq//FwSOmIst1F0j3Fq85/b
kVJM4FhfJMqNc4yJpytfl6zn/cdQCyWLl8xo8Ad5Pmuemvg/yjjUBWnQHzuj6HBuIYdUPkHP3LDU
XvIiHwEpZNbMQ0DKDRhIh3XeDHxGXWy3PtmoLaBcvocChw+7lIMNehHXDjALw5Caop+g4pq11KdK
UaepJKtAJiCtxS9T426nAfTNUIzhhd3gHd418Rpr5jBb0RTj0WzsgVraJahUXw4YsqplsbaLGQcH
mOkIlM9WeI/GmE87KjubfWNMxFT8T2wcL1Ndbc0c6oZnj/k2PSX01+/ZA34vecpIyR4elnUSZJYd
fDfRNBiGVZR9CxWDQ6ncar3KYo21cUVl68QMS17KOSMqqPHZfGv8jSQAbeatafNOumV0NNK5OI+h
90uDnOPwGhwZ+i9j8OomCw6DdQpWO/UaMPU2NEcfpzJ70vnyTBrvg4P31gQb7Kn623WJMddJ/KDn
/NQNDyhLu5ZiFGHBoXQL7jZT/ocoJIQPmUDMKA9iUMa+tTML4Y58fMmTa4IHDbFjbuyiICPaPsXd
b9oKqsNgTkiSnnMWtTrinSt3zuTN+z5lOBFynx5jjJo044QmbGKv7fZjQVxOqz+iwntYTc4vvOB/
J3bfxsnwKRGHZIryVGUXsPz1Kc3U3cGKf+BXCA+T/Ro/M21dZXuhyF3j6woxxSiEuN5X07nlms2D
AQXYKuf5WlXTSVq8Wl48Oqd0QrXOiMtB8DSdLQY1es5sjuv8DNOmUcHOE8OlhnO7OFb3kFUSL79B
KMEqir1b6JfSYtxE/1jUSAnkGRlz04zhTjvp+m3RotxqrIQLxCo4LV4brvpF8Dm5xW938a8Em5Hk
jE9OkIOubTgW8y8Wyn6j8DhtISpMG2anny7WRqxTyQ7g3MKbuZZsl04UjIiFJnEc5j015VnLwe7d
gx2M1JMD8uHKhDog+mmbjDPa+P+xdya7kWvpdn6VQo3Ng83NflAeKPoIRaNQk0pNCGVKh33fc2TD
nl8PPfQTGDZgG4YNX79CnjfyR+ap1Km0cVF37gklktFI0Wzu/f9rfct0VZpnuKRR15L3NebuupTJ
sSXLaK/B82S4RMzM+IoGnb/ezHMkotOb7KETL1lMNKaJGtwcdz15gASl3XmM80of/poYwPJRQu4R
Hj9pgepSlKMV43FVbz7jGygXxfClCxSA3FHFR5RMgciQq6r2fq2DlEq3T54x8CSmeLb/kLge4k7U
MGszS+sblOED4qzxLg+ih65L1y1o6I1eUT5uNWRhFAaVhaiVgsnvBnDsfe70wVqnwLrMaqxgI9O4
8Oi1KgU2PJu9Ge/bmLiwzq5vWYuBGbUFZT2EZ8ughvLkFhZjqEQG7+JadAZb0Aw2YL1nXLcMysWq
0l4sagSbqijeS0spF5EHkoY4pToXSEZL+hYhs9jRdBDt1kcAIkuCumgomKSIm/pXArrKm7B8p6cJ
zkkFhWT3xZPjGhvN1BbMQB9skb5WFuEmuvYFpFkjbk0mBIWGHlLviW4Xglkr3MKlqMguq/2dLNHH
B/lXC+0JulJcqe6AxcFVdk4h7jIHeIhHg11nxmkl2mMJRoYm+CG3h4cIh4DBp4hPMNeUNgEiHFaJ
Q+NIhHC8EtCF+vAEyM2Ow+fcYGaodiqYtgAhvl2/Jl2VsVpNSYXv9XeygCGfGje5KpS1pIqwAMN/
KLRx543+KuDBKaCi4uLCni8gMdrjW+wZ93E/vOGeLG/ilI4VWmtspvDrKe1/1ciXutnmls3UFAIB
vUrz1ADetNPY50XEXFJAG7pBcT+E1EWpfDEZIDGPwcPH+D7SFxy/DJrxOXaa1wjkne5670qb8Egq
+uNA419pH40erwQ6Dm0J3hiL8/iimQz7+tTchD9Bzyfb6DTbbx3TIgQIsWytVDmA/cxbCe8LapEC
wACOWrhb+o3R+C9A3biYhSqfbrq1jWwwto7JkmpItdY6G77AE+WnRaA7OZpgHKeq7/AxLKqNkE24
Gc1kn0sTiprlXEmKWCREBS4a6EuGWhrLYXTPnjHVXG3nKhLKzzadd66SnVYsaiQ0yUVGWNdbcyIz
rcku3Put/ZUO0zm30+pIyW7YxYl64EuHZJ4ivJG/cQu4czDofbkeK2xQuR1CMGeGyUj3pc9kv63A
17XSbG4CvpUsbBX31o9WtofgfbC9ZKlH4Jhsm5JB1im3YYzhKUFETLclJbd1ySuEB00hQQ4jTaLY
w1YzSSYIoRjXXvo1irR4eefbxC7+88N8H/CyZsnP+bzE4H7N8gHQp1//y78v73fznp1ek/fq54ea
ooV/PBaptb9HDS9f69e/2VmlNVLeu+a9HK7vVRPXfw28nW7595780/v8KA9D/v6XP3/NGoSgPJoX
ZOkfc3tVSbz0PxH2+++//eNv/+rbf/n2n779LyJ//+H/uuv30F/N+UUXumE5qskMzjINHvR76K+m
k96rkgIgTNvWv59hTVv7f/mzpv2iS0NoVE913k0ptB+Zv9L5hbqPbdmWwRRfqsL552T+qtL628xs
S1oCM61qO6ohJcpwc0p4//pKZqZX/eXP6r+IEK+nGpgzOus5mYRl0h/qvHaWlRMVX2jg+wM+6wxs
/ipLyD6PDaO7yyb69HwD3S+f62EIH7IsTnGvuwCzabY+lz2YtEjmX3T8BRSO7fHoYD88wWkuF/M9
jSrZwnsYPsV8zDf0ftutM6b5YxbBIZyeWzcAuaiK1dBhdp1D1QlgHlxRjV6vT4DGAQT5hX4Td9BQ
qT6SSojW5a7UAGQNZDWxoO6S10FQ7pGZ+uj1ZbtrHOJM5zv05tX2VPpBJuOFHSbeNkL781xAD5jv
59hGuELE3e9VxwweUENem+nxqGd2i7Abm6OI2wQwESDKDlYL2NxIymPahs5GV4OvLkEox2E+8f1X
v5LHWkFzgWoS3m+UsHL4fpf5ftOGi/ipQJvJcpgbf5ycH4DrfXcIidKdj3+//8ftOtML101ry58f
c77vfJca8RNUhwmfg0x5A3dKbMugutpNYT32fArOgFCf8kpjL4lqsO/R63yOlr1xHMPs1/mcB7Hk
aLsKfa3pjiJyx9tYR7E871aEZ912Qdd/3zVGo6Wi3vMuwSFkqHJU2tmqvYm70F1SBsieiBxJ16KP
YdVOrKHW7An58+JoO58lAnRAHOOg3Zlu7DeSV60X6e18FmTeq4u+4DTf1VYHisRZfjefU3zcDg0L
OWoK5qJ3aJgyl5DrxDX6EwAOda04AQ2zmoyYqYNCWnM4rl1Paqc+JMIjQTB2YlHXcda16Cj3tA/M
zAH7WzSoXQflhGenWpNI5J+zyirX3CSkdi+KNXkk8TnxoLmD/k3PPVf5tRKn+Tlj+ou4fyjPbktZ
mZ5Tfe4xda9xHzVEGvQhZ11M2BU1crrWA57c2OfZFHGGTaBA6KWMkpE0uHLxrvBsprPqa908I5hA
WK1HztnzW2ul1JZ7ziRSCjfMfMSQEYp9ZpwXWCL6KkHIdulVT+Osnlx826Ls2nb5hZEAR6rOlayX
AxnaBdLovmiG6dlaIiAkUlLV6C4JhVhul46X3g9gQBCFecmSCFdy2Gg8G1KBPgMPlrg0FMBmWJd+
nmNWtXOhPAjAs7WVi4vJc9WHqn9HvSHlf6vDO9qBzCKVPr7zS/BLblhndz6qWygWhnZScPyfLdVv
8QjFL/OehETAEpPjrVX4ZG6Nbz8dH/nabSO1DCiqcbOPO3RKkm61tsJ58+NB5ptQJDY3puJWP5/w
Wx8Cloaod76H/uNumYBq1apM3n56KBBncp3XqnLDP6YCnpn+hKENy3WkI8+fdz82rpJ6dMYUpMfT
7T42hBWrK4Rj6h9OzM+UUaxa0V+lHPLjHvMJJwZQBogjWf50QiievhxHg5iov72HGkXtsvCl9v3E
xz/iRlBEDMJkV/M9Pk4gN3Cwo/rlzycS21YR88ZUQKbn+LgH+TwN7Z4GMer02n28gCiSk0VWTxm2
P17U+b5W5SgU+glD/+lEmxIT5GmNv/npROSjc6/Ad0NOrPB1JMFeU1XrkUFlaSjW8ClRR3fbKL6/
7tJKfTGLbKEIqgYVgqhTnnAVDCARHruyE7eWMeZL0Fo4v2X1mT7pOhkt86tZlOhYVQ+/XqovS4pr
S0rC5laQar7xrKp7SHTnK8Ai/atImrOjq85OhYu7qEor3pQFZak29ItH3Ih3GlKBLyXQJv5Nv7x0
oZlRtUDS5aXyNjOc20Tx0rt5U9pNdmoyYzXvmVrAus1gdSGtIj5H4UhwDMoQFlAwOfogUll+jJm9
bywQ0NOxeTPfuMbDgnq2MW+jYCzuqviiF6K8lJmHWtgLPNYCkC/nc/PGylgtJ2Vwjtwi+r4hqboD
ebG1VLVYjUXmHesxH25VJTgqBNXhQ7ChVYRugBmVT/qPQ40SR3eev1P8oLnMh33kcnfM0zEoGcb3
O883grD2WOZVfZhvNR8C20qYa1xmu/nh52Mdre2Fluvl5uNYYbjVErmttvp4hlp2hBW1frH8eDw5
egQMQ+n+/gd+f7wiqXfKlPb38Ximnw0HLqH3EcljpD4pLQxlp10DvftkNSx9NBukUpB7wyNOKlzg
wzoAAEQhFDEp+qlhk+tgdEjYGNoqfgIxr65xP8By64z4iZ5SuaqRpWziVomeOuI3l5VArNxm5ks1
eOlTZA2YedRB2zfTLtdP8LNlQNxrPyZPlV2ickVH3YdMfJzpUing5yHZ9a7zXtLfC7wuj91Yv4wy
cW890C+kj8klvibc2HCMz0EjnmITg4OuQ9owqfvedG5DhGledtvYV8Yl9IBPogy6c4JbC9BCEm56
4h2f1EQHkeEiDm/6UDyRQUUZtyuCW5+M7iLR1SelyzaK4mhXI2iSx7h9NaB5PhWEDl283rwf3TI5
6FEXLfwG1mAOUwGxSaU9tXmqECRRBqtSVR7dzhBnfHM1eWkVn/Wwp33km+aGXutIzxb3lUee4pNJ
dw1xZ1Ud512pJMdCiuiuyvvXjrkt0ikiqXljWlPVrzmR1PP/HZMychprHNRJUT40LX9DMtiAQ/D6
zf8nHAR1k2JKRXKYj09uxd9liRJyI6K5wwCVj5ApNrJv84OwHEH6T/LsFRojgFeqTwBNFrEqy4e6
N0z4vjjjicZY5oAAn7TS7U9B07/P/7fdt8WegGVcbNPJIq3OJvTjZRVn/hocpf5UxITE6hUJ6fOu
7ZJVCNoGK2bue3f4ic8kEiG/yd1rZyrtg8Fz05ywnspRZzozqF/dTppPXZfYGyfP17MdcJZ1886V
61TB4FAnrvXk13yH2gKXgd+QKaKT09sSdY2G+04vDOUKmfRoCXJq8zj3j2kXiEODLGg9uOaB0om2
E8kZsXFJl9BL9prosD1D1TNC/YhsMDkbd9Ci6qONj9isLPz2qY56Se5kG2n7nCtPoDclS/oACGq2
bPrAhMLmGoc47fHxTL/Nm4zazs6mFOvhpNgETUl6meWtRQMdIwoJgPHFV1fphmWfwALshsI90GP2
DvBHb/DjTIa0+zYlMs11a4SZabQhbKpdETNkX7raNRak26CPsi3QeEj0pGK+OBXEEDQxjP8GPJ04
ba8hWsUod54bRJVE7GbxrvQjimoR1SDfxwyh+BcdMxPTS4A74FgO5Tg+6BJCTE91jlztdNeS+LMg
H7BapFPKvFZTbvbs4a6kmHvTku2H5cve+Ip88Ug+WhTWpKRM5efOy7VNNhB7aY31yXe6tZLRVmMg
JHgeNd5iSFGI4Ew4pI68wVpAoIlJw7IYSwwNRC3bAKqUbCTt2v41p+Ffh3W/Kcpio/noBcmLQ/hG
PWR4jJAKbYzehPmTFF/GylynUX10rPTejobXOq1Je3HtXztNQ6pJ78lBn+SiXfV05wVU6xtyOQQM
d7ahF1PF8BVv6pJwVjofVPiWhWG/lkW0l4MDgqbAKqcV4gAm7aBi04onhCzBBfpNlgBrriVoRBxV
5dXH/QFKnY78UD1pyVgsVaa6queDHCKlFcVFSh825ANQOOc4rLqbtoTv7AGWjEswM+DHTFTW66Jp
gpsewcBGCh/TIUGTisHHMJtCux0JB7/EG4F0P19AB6xWirCKg8E7k2A/yByzWoaODI9xO75BUQ6L
9D4vNHOVWVwlfeKColZecpmcA4g8N5Kath/32gEcGAEeiOJdFs9J6RCDWKhrYNxv5B+mC/q/j8WI
PMqBdY7AmxcIxFTMy7Ts0hHVbJFvNMVYywctQxUUDCA67KI8jRnYLHylirmOqnDbddGmyKKdowr8
FA2hh80EJMYqToET+qpRrlQLOQfZrq9OW+6chhlGVk1qLqImsPTycYIaz7xSmGgF1YmowSguPtkN
+RBSt644He4NfEmJXlxaJ/rU+6FcOXp20umBkExLTc7I5UFkGTwxYx8RBHfTyozqcprxXfRgIhn9
elBH3Pn8e0vJBxSqK5gdMw42+SkrUwfOO7cbGWr5FKfjqqW5hlZsmwsQE7oTid29Z3vNcXiwCj3f
KInEDGipBC6U9I28NMU0W3+SXviiEix+A6byjBoNdQp/4yKFpQMnw1MWXTRU2PU0ZcVITioSSzzw
M/SHvOE6OiltbFtgSDdQc+XvPvbWRVOJhG8NoX8ZyeHol9K95ssAjKJ+B6SZHHOl2I3tSEtmRABW
dP3SCAifgzMSb6j8Y/Yq1JeCzsWitsyOUmderXM0ugvdQBLm07I/GQpDbTiS61DFBhNO0d8ifNRO
9bipUQ+ccEIR5Bu1j16qNGsWGg6DVbgxCZcEjqGEZJQKJkvMIbHUpghxUxZnQ8aMwHQeWdnwUWRk
vUOV0NsivDNYBVaqBmYsDch6/6ygHaXMkxe7qqQn8+HoMFqGI00eMuuawtU6DijuJQ4h8uiLXzXk
1Ce8hWROibTYEcb9YCA2uHFpZeBedr7GriMxCqnxMqrGGCh2CmKsOOBVqG6d4lQgZaPtrpHnV0Fk
3NZGCiLC3+a55/E629ojlcLqpotjrIA6MDCbsPbytlMVkoezgHfeTtvDmGqw3TDm4Wq9Kyzj8xjv
fXEWeqe+Jp30F6PiMicW8JAqPDR6dOv7TCuKmgKF5KVSWt4T3eUD6BMlwNW06o+aN5yHeI17SHkC
qGZsK0s5qqHjrpWWdOxgHOsnt4QA1QdlD/nOOTmpNHdOi0dtzG4z7a23ie7li2wtgfZC0Pew6iL2
u61pUx4n41aExnhPpGdIO00+trFzMYTjPVRTKUz1LZJP4VDkIjWPRq5jsat7saWesjW7WsfwGQ2Q
M9wp5elX9DDdMyGM5UZzShXn5E2VJ18V6J1boFYlhYUSFADub3h3PV8M9N6bNmlfx64br6HcnIa8
NqEvI9DL8U1lFdnAhjZoWzyw4bZ3A5QCkfdSYIjZoXdZwzY2FnjIfd7x7Fz0cb4x8oj2Zlo8pGlc
7tyKOMBxUHcYCzq+o3lzpH/1gs5bnO1idPaIz84moruzRfkLr3mvfAnd0L9aoDmXfl9XR6c07EOv
AJefaCpPqi4fO1JKjubQKDe9lMaG7+t70fBVHoPiUlAkI1o3WmiC1vcNCGpl73GxW/i5noBrV6wV
Y9uwGeo8vYy6fyF4kVyziloA7iPBd1r664ZXLRQoxHICQ7FCKme7CdgIZ9lM827eWaSvTQnz3469
VZ6QtBfYLnMA/NzrIOyuiBtO0Hn9i5O+51Fpr/oooS+Zt5hXBVN+tSecJzfhSFr4p3XXxH6qPrtV
eKiq1FoWJZghhRZZEwh3oWZKh+85vgjMo1MBkNWqDaIHi9Fr5+xk7ijg34h1mMp01H5eKTxkbq5g
KsuhmATNFmcy/57/6JSQqLzMeLRb9aG5xKmFVNZFwz5AzEEwYsIMuXEsj4V3RueqcngszXoLGxSp
vChY6sZXnfZXW5mPmlo/tYPp7mhrYXLThgMCixwYr2RwmH5jBvP7b67W0oVM8dZ8P0FhBmnadJt5
gxKe1HmEG/7HiT/8KgeEYWUhSbiZ72KT/Ppx5/n5etkrG2RVzx/P+f/6O0Ls+2U1VhRg/+bv+7gt
SWnlyiuQU9OxKY5kBsd//Ut/PK0EcQVf6/anv4bVmrn6/52Zv6czI2l6/FOdmf/47b/Rk/lH5du/
++3f0qL579/+x9Sk+e1fTz9/+4c/ffsP3/4rO//7t3/z7T9/+5/fT/+xezM//O/dG/sXQQNGs2xT
QNjTpfxr90Y1f9ENJo62xRii6ar95z/93rxRpPyF3pEpHFtIqfNT/9G9UXTzF8fGF2UJISxNTg/4
1w7WBZuOB8fsp/0/pU1yyYK0ph1DP8igPfP9hru3v/zZVi2pawaoa81SpUpLaDr/h/aNHlQG4D6J
wIuMrz3kgU0au+59nQTeenDKe7q5OBW82rhFvUSn4kxpK33oMZwdxjAGWVLI4aXhOK4RSHIT2FxQ
Z7yMosfHGZkv8x5YEBdPBYz7gHTULfSk9wYu8KarErmHtoeKsO3w5YxUlWI0zbu0TFBK26a3HyCd
33Tz6QJJlasDhZ06L22mEFyWuOOpd3Fy030hTWvCHCuxXIOPsA+2lj8EuvDvwbb4S/hE2UbVveA+
FapyLhw4nKX7XCtd3J6AcJKR4/h4z/HdPuBVczfA5UFzDLZy36B8Wkmdch7Bh4LZbVS82r3FqiFa
CFa25uibV+GFBsg1g87/SK3FjAcuAJBML3achLdxnGzDdBz2Zfsp0SJg4eUAPQ9HH5mWqNVc5ph1
Y0S32cRuT42hWDsd0uGR6B3qcwMjmEE8QlUpxkPp15+KGp8fviHjIUT3sUCxae1KpTQf0H392k4h
1Y4wk0cMGECrhHu1J2Jyp4y3gG4mGeBzRQXyzOyyOqNLAsXEa7RunSam6EX5KaiALwMCW1G2tTZl
ihrbClpnSwYcYowhZ40Qq1V6SUbz2ZzoqE2BXb8N5KvTD8XBmjb0lHLoNNPyxvc9YwWx6x6g1jFp
evd+3thSPcs870+l5ZFoqlftImjjC3Vb/epClyEqI3zLxzffiEvWt2WwH8YiX8T8y+Rvksfm1i1l
c9+1PzfxfeLQY4wB5zOhj6h92TSeb6QPCEJTNOsIWwXDu0/UKsGiSy5fwVb2af+UE6Bo99m1Qk3e
De211E3/PmpUY6n7RwJP29NITRcoeRU+Y9JdM3dFv+vJ4ilQByStvYBLMu0mGs9vqqa+4ImPELdr
CoC8fHt92lRWYm0VYiiUba52wR3st4pXwdzwFw+fGq9KDtID+ym15rXDar/xJ4ravBnyMUXc6acH
AW5n6Y2yuZnGBmxLcQPrQGn9ldVpSEC7ljzUj/1q2te6qNwbXXM/khR3mTd9YSxg5UUnG5zcJcZS
UsXmsVRMe1ur3ZWmZEdA2183vlF3B8IhoVdMv80nPo4RDdTsFfu9aZNgF3c+Cewj+NNpk5NuTDqq
Pcn8Kk1CKquQRsao7FMDkZCf6JdSQavb0Q08tmnw2miqewwRCk+2FBw3hXJJpg32u+SCyGY+0uqu
i4VMVcgexZ+cEMHHgMxcNowKTALao+rrlB1GM4c0yqF5U4j699/4FMYUOMrP45yPYA8O0WcRzC+m
rCA+5u+gkWuYt4Xiv1CrjRi3cFvITsKfrPTkRI8qOYVW+PtvBvlfq75XqVRWEyhpPm1Pt2lMHjud
QPDzsbh2tVUZjojSdRi4xKKTrETLLiUUGlfgUmtb7agX9xnAUoPa6p1Bc4J3bSzWcYOYUgxqkiHV
wKH542z/4+yQYQHIkuzNBIp0ilLFOcqAdpZzFyv2s2OYBPYMfnZKQBOp1Nokv1pKu2gUka6EVbLb
j+BXbOtQhwQfg2M64SgtVmAUGdetbgMe2v6ie8Ohhcj8OQMjOAmFvAdeLXjIhgOfWAzeqQmmsC31
pdOQLdyI0Y7pgAqxUOK+2JgZ1eK6jugIGhqiQLVwwCxSS70U6I58nFknO/BBzEErWvouXR0S2Kes
Dpe6KsmCo7phab1xnBCuSdU+BKVBadKRO4SvtCSnQ7lMiauGq7knPSvYOgmv/zg6wbFp0vCotEhe
hFPJ5bz7ccKOCnWLTOEEYtw/hBMRXU0sygx/+DXJRuRanoiRaebVGTq+3DW29cl2wcsGqAJPalOf
zKxOL3DBGpbD0aIcIkRG+qBaB1MQwRaj6yZOpPqcts6yS0b3i0AmvaC5QwfSpuZdUBFY1lVev9r5
IhtWqh0gkyT7YaAcPlyIumK3q6W6LaXQcYPAHocjYXHFIWi2bmuWJW2ou3u9iJGKzb9i5L5anQki
gp4QfQdbPfq9F+yB0u2pKSXDcj5mBj3WC1enbAnNfvH92HTjKEXjbDlclMJ5Cp1TwFvjLERmOU3C
I8PPbitkbjqX7TO62jXDe31tRVxfA00IfCAl5hI/RkrVKv6vCAkRJ01nK0e0C1hOsFz88gWvvPkg
wna8UnJdcD01HuZDKgZCYQURRjdAhPOVy5iuXHphpWtNq1lJTFczGz4P1/TGWhsWTVm4YuIeve6w
MZE77EotSO5wx1NFqsZjBNz3qNL2utOTvKCGBkJp3p03CRjNRSNhZM67tF73fp2IKS7zKe9j4zlR
03Yd5HmzmXdHLz0mgxrde9Dg0WPFp0TX36Rqx8+ezkUiJfNgTQs8huSW4AeSoM6Chi6fAJk8H0dA
6+2LNMqX870ongGnSfUaN97EjU3pLMIWJHklL57wTIR8yiDHeFYbPDuOoBMZN/3GqZ3guVbbz6NE
9QKMo79XoUkLoxxYpCY2jCwoT3gEiQ6P1HhvKj64Jru2r3anUEw0rfZtYjeiMSPCiXJhqpAo0kix
i4acsUft0MWTHUpLZZpWDXVAK4SzvZb590ZhqkvPMwySM1gWxnqmHRIvS1hVUnHqNXJj7NiMD0DB
A9THNB4Gr3cfzKC+uHooXrFL5QuLhC2gizqYx2jwAa1yIsqbB8frxI2fivGkMQ1aVW3gb0qTBKky
Gy+W1F4IcNEeY16UlWr04GBaUz4mUausUHRiR5rmhR+7ctqdbzyfLagkXhkn1pD3UCCjw7roNvPV
gnQB4PX0wMTUn4ibqn0DJeQmZbxtB1Qo0tLB9xude0Au7l0bjYmsBW35dYgbiQraAHHrllR805Bc
TC9ekqlhPCtQPRu1jn7tNbiNFCe/VNqAGNH2omvpd8UmztRqn6LZT0x335lGvTNdrdtLglT2WqP2
yDmT+mDWGXWa0uvgWOf6Br72eBzt1CXWOzZOLKvjNc39T66lTBMgGZxd14fzmI7GK/CU69jTDVGL
0N5VypAsw6ar7gKjQVQiQnnsCVDfDtHQ7APqqQejSol8Z8YbCjujJokqp81RlRtQRa/M4KOBrj9s
52pfJ7X2JCTsiKZInmN9KvNOckNdH56FSYCNiHux07xyeKYRDh3W1h8zimFBUudTedv4bOdPRugm
r4LogFWNMS2l2kZRA5FmOWhfJfoOK+moEmUeTMOkL2+tJIxOwUA3nVGLoqDMRvoGY0ccSKpjRinq
I5PFiD5ZDkA38j6lSV/tEqSpee7z0XQbsCADMQiW4invFMMosRcvbZe9qNrbGIr2ngdq7wmKqAH5
+8N23iUTWgJXcny+lNyEzJVFbNOIwLo6gpnYEe80fomQky41I7aOkV0a0MIJ+RUU+9W0au/4RLRk
RGXWOdL5kGqOlZ+cBDYTnjILslzcblN4I4dUusY6cHuqZqV1VkPSlebNOP0mIr5OfBB1oOvDiyba
/L0VxaLT1MInDi1YBWNQvjEMvpPXonzyanqCYKyrq0HK3IqV1HC0QBkgs2bsSUOyt+zaU3Z8/YlT
aPxx07qNBVEkHJHkjMk1wxK0EIHmPNKOI4gHBMmL1BgRhdO8aTbicKOlfdsveyMk5LXRhrXpCvUN
Mt+n2GzyXaUxOnC19pcRAb6nyPDCAxVBlEtxmD/RWXiqIhwIpEQd2zDInqOyI3LUCtvbFv7d0W9d
Y0lwQ/I57bpdqRf9G86IL0bfVI+tQD7oj1W7l+jFGCWKdkkUKTxGvc1euo4RhchR55jROb2rAuMt
g+f+ImPQpQxX2a1LgfZeLbW7SHGyF6S2YilKQ+4ZocVj5XXb+TjFZIhXTvfW+Qx2Ye26VAyTPWat
6NWgFbokxAnDi6cW11j13r4fr6QLDt40TtBu/HPc6RThhxjgiVDeh87yr9gYyLvXWPu54YtepvKp
Jjb2MOSoBNPEVOm71mJTg8OEBMnZ1GUVoysMRfPZip7PjU3f8zDv+sJ4cNVKOc97Zj2RtC3/LlbL
2xY565aJlYY1q074mCbWHku+t/dNQ9mNZL/u+VTEu8KQ+sHy9YoeQSGxbwXAUaWhHknVctetw0Wk
eqpGjMHxVNvvGjDdtBfLYmHEqboq2zC7UsgQO2KI25uicuvbxqfBMkiL9YjbiHU/qOljOXhfu8rq
3jQ32hmyLz5njoZ7IEUmSGh3fTu4VrKKWpE+K2pIW4D83NKyCWB3yAzxvIo1Aq6Yg+fV+hIFfsyX
moC2Cmt0BHySrO4UWl/i4EfS3ufzugP7qTFJHDR9lUkrunbdCRRataI5+GkoD0qmWmthtepd0aJM
iEzDfTZYTbt2Vnk35S3mckb6cgwIKBzHZ18TcgFgqrzzZeZvKpeUo6Ct6GXwhi4w1X0qFaM89Z1N
H8WLu2MSVdqmFrV6qytwu6y2sA4ZcRo7BW4hlcpK27mWXgDSZgD2dQT8ip6mBzuLnG3U5t6tPiTZ
tipDotAx4yyyKXVNK30d8CdEsXl33lTAwHxwMhe67fE98qBuzYyLy/RrajjufWCRz9s43aXU6vRB
m2IMp4DolPXQpSFm+0EbEU8N9kKaqgut3C02nWeqlMtbua87RJbK2BqnpmLsBjoy3FP0iaeqdvRZ
NdrPEAiL96SjT20RSYhdlpZq6ZpvaZJ88Uhvg2FEEzSrkuRed2RLBg4jY0Q2KqSyVtkISIsHg04T
btqh2ArYjqexDScffGLeuV1J8EbunLB7sgIkRaDCloCF74YYr5iWW+KDvSZxZcwZ0wgncxj2/S/0
SpVzOPrdg0qi8nwYYIexd3v8XmA3bsw6bl9yR3wm/qu8KiFU0qFj4l6jSXiprnmQAYqsnI0qqaZv
/EAC1zOdO9zyGJ8Gs3kwVaJk5Dj6OAB4WW/njafHl84soz1vrk/eQo0aityBc60ZzRmlQns2oe1v
TA0Q9Hzs4wTjaby2Bw8073TjjxNF6cDEQKi5EFCJmbZ7F60TyTWdAkMG/jD6f+zOG2DIZzDU/jHL
PIg1DlUz35DQzjJG9OnQlPy26fID7zjXh6ror3ite+hGXN9Sx4V6Ph1Llbo5wbPZzXtNEAxXTXIR
a5UxX813mDdZmByUTo9O8x7hezeu6hgoWmz3Fge6Ujq3UAPd75uUeLdymcf0SesOGQ9JN9soRjIT
jAKHr2xvHFOrd3EavqsNDHuHqPa90uFzRLhK6LTsYcv3tE6qgYw5NXLAtpGOcsNYCgzCETVmaYJQ
WvchEggC+ILry9bDgCmGpt3PG0kFkay1aR+WKiaJLIaDOhD+PMNBVc8j75FX5qb2rWLfJvh3yPTa
OlM3v0U1UEsfzHQWxWtjpAVvkr6wKStd3YP8XI3Se/KFo075JuIuGBvoEW7McqpDXFyZb27WpdsO
JrsP73PpwCCnWxIxmRAGCFwDo2sQAGbMqnUT5nvz/5B0ZsuNIlsU/SIimIdXhGbJtjzKfiHschWQ
TMmQTF9/F337wRHV4a62JQR59tl77YRWHhwKm2CkHEVjH2fqox9a9Va3iAFRUclNeBzyE/JcBu6x
jpqpMpm9YjKHQocSg9yGUwOSfPzeonhc11Js4Ay19+1zVfaaDeXR7x5HIo4B7merm3e269EqpW49
od2jaOOwnebq3OBaPvfOzampimdjTLVruWxiGdsRIRTr0pVDvbH1h8lEBDZgDbYND3LNM462QLkp
1cABtXLPCyM0EXCdgPbVoqj6XHmmdpqyl65p1grAamMyUJyLTv4ESU/Pj9ZFfFS9wwRsaG8VLpvB
gBIoMXD4sjwSQJ5T7JmnHowcUY92tpHFn7o5k7z9d7XwWTLpXqzERy2qdFfQeMIfM5vxY6hXsmjq
nLyOX9NHhg11p8JlCHnw/1/0oD1VQx+tGjtt2RRrWLTOTxZZzinPiQ6zQnWSVTfpZLsT6KMpHecA
vmjlo7sM1HZ3mhqC3KU+NQDn3GTXBCTpdTWfbN/7QafviMfFe7+Qj9TzEl00vjvAMTtjwlZpav/0
GNtRosUAm4bi6PpogNBL8YHK+mBlyrzM6spKL9tSg/s2CtSetPWOmpmYITWwgDMK/4YMmRzScro4
k5GGluwp2ulaSBtYX+O83Wlcxj798rf/vhDZJPdWBmSzsYanO9S/eWvbuG8kehYSOHm9ocZJogWH
ZfCpNhUPsE+Ib014zntP7YitPDY+5RLFIMD+dY61tSrP5wKAo8CwAa7G1w+9zprVsbN766D/Qc2J
VOwNmwVAIDUXUGymYCzPAdh9T8wpYG4hb0Y9sCaP5+GRRnnOg8YuKNCUApmRwp3nkadKdrEdZGMc
Xua2dnmGauqULyX0XCZWd6ANIEM73uRx9qO7OYB2fDOMjFlyMA3W2Px2uLsKVHb6CLDVmPVFyyEM
GEmzi825f9Sn7FLU3b/A6V7yXPpbvzE/bT+nN8UQ7EMnr47ACt+dPENrdFGANQ/jrw5tEwZfCJZz
2tV1TEExD7VNT5WEixTMIn4wIjPwr562XEd/zNGa1ItVqrVKoWuvFFOlwvIAGbdBNFhQCvvUOgLb
wqBlPVUd/Rt+do99i+5YSftc3ABoXpGX/30BdHUgPt3v+ixnzBhyOsCguo4L4KRZ2422TxnZEI+b
skouUh/Hk+WnsLM6sMBZ80ozSs/CgYfFTJZ210oNRR6ETsovPDFjRl3HK9ehPjhuUUROsOxYoJiP
0Bj+VT5JH1mAxh3y9GCJijdWcbh1BcfDqoSryb3vw5tYT/vy2RgdyXJ59ThpyafVo74r2zdfSh/L
Q+3N+6Uu/Y8UFrbugreYzqKb8ieffFJIIuM15cCzQVvGWNBQK0LkxO38Xd859Ee45Hh3dPr57xnn
qBBj87/As+o9hZx65FAGvsU8x0VvvVOGhXmqgyQekzMUBGRPcwls2wFZPNK7dRjaIQsHHXFH9W/0
0TbXQjw3KZx0202WnaSVZosfBuoiC+1EL9Hx5HVR3pNBWWjpFe2+GtWB1KcGMte624NOn6PlHtvV
hOF1cfbbYkDC0mF/i7bK4UomE/CjRWwCfMFcIkw6NYDeUXJcmhrvyLzVPtIvs5UV7nNlcZYSpkuL
iu5ECT3hyiVXVeukFqmAuhW1M0dFafpR1vgfYzPj/ECD3iga5RyUhIAk0taz+qsMlre2HX/Z5Tvh
aC8vuGxP+QCZrjbxT5fT8ClynlWDeMpT4dN2QjOkmQyvjT3utSQ48FyMN1bNIGTRJj+7vcazH7Gx
MOrnHrAplqp9wFS/lcJUx5p0S2gEs2DJ5/oXQLRX0BN/VtyCz6gcdVX57PiG3Daet+Ymi2S9df0f
8YOTdmvnU/eeBaV7yqT/pg9rj0rQNndQHX9dExmHi51a2ZwFWKZPO29REUJQxf3l7LhSvfBEo9qC
v7VeZuKlgnhmBulIjsUnz+iQQUwCBCdbgTs+Giagaiyk2Hj+jLlfh1BZjdvqqdELD/SwmSx7S3TF
MVu6HsKCicOUEgMPZ0waxDD3SPQCP4IlpmiXB/EcVlleUf+KqIWF+VSDoAfugDnGy9aSYRtHC6Qx
b6Wtm8zVDXUnCzUhhd9v8LC8a4H4UvyzM/Rpz8Qe7xJ0BXCYFL2DrpYgoE9j4m9dmlK2Q4e1ZEKY
zwFW3YzEuepW4UU6/PIIduKLqYx2P+rOSVe+fYLCdPXtVsFDSkwqNT9GSyEBm2jPueO6UFZoGB8T
nB9JSgov9iWlw41dYkdOId8WU5T32JaGBvADUud+tZhw5mE+BMzQfOZBAD+S0D1YNXyFWtZ+UgHy
6JEljZomeRuaajnVPREqM/7nxgEjUKHfoe3SnsC75wxYOqlaZnrgxeH2cCBRvurJ2WnFIXsEky1t
PnL1n4wGH1AdvPvoTxRYApWwq24123rZ3h7lu1ngncENraLxIVBpe3SraWvXuXlsW3rLDExCia0X
G9vqLlJ6d8bW7gDtdCIsZ3CTiWZFtQOG512Q+AeWdH8BUpDF1jmTFWIrymUE3Ipdk5D/vlOevyeb
jS20jNq+A+8TLFsvGxPetYr6EJksG5q9nj1IONuFWjL6PvaNTlyOgu58I0Ac7U3XesmG+Qeho9t5
sbFzcs09girbIwJylioaoAv4Js9xKncFdLfDBIaqnAdzCwIW/w+tQDZHks0CYRYwV0flWJLsvE5/
TExNHMhuXppFmWcPPozetv1Rr2osnx1QL/Ylr3rDnhoRRmzH8QdDOWsbKxminiJqK/GgPPvK5VBV
PBgeCyGR7YMhcY72+Cj8Nd/PJzRGNt7nXf3WsPt+iDMf3LgOvLzx2jNVP9RBpfQuScIxF+BSza7s
7afa0ncDotdGQSFi8HNPcS//xQCFbpkRXHpZflQZ4Rf6LMVepPZ1ge3Bchc6glfrd5mBwfcA8Axk
bmBucPkoI73g2y6u+ZS8KsXLUxBaSPQTrvqKraIRbCsdP6jfmf4ZOvtzZncA9JM3z6HXx1wcMA28
xXtKJXmmukm8nWLaOoeBQmdYKQjXwbEJ+MjG3J38TxyAIPH1rtxw1eOnqj4njCJH/oB6mGzdms6n
KgOdMXrGJ6wRjlLr9Es+hmOAyzbBUsckcMqXosyrswJ7Bs3P9R6FaHaJ6bjPPaJBaDQgXKQPXgNb
XRDhe0vwtSFk5+YJl2x5/u9LV/1RGp9yU6RkzR2fb87K65i5b83K+NAZiSvTiRZc6nAfzHvfU2NL
nwZIGU3ea8NfTn4MdGbMqd9jZ05xZ5vcTXDo27Q3/FArgcssyu1CdxQmNR7esVHkY4g9bv1epA9y
UJdGN3xOS4A9S5owtcb4NIZaUX/EUlnV7KjsvlZboBF1aCoOz83D4MitbAbA3p7bbJ1Lu6yeU8R9
UIAzz/w2W/HnU6Rprn7O5leTpZZGsd+hFB2LshfDAD9fJGMbLaZbkeGP5GzhZGkql8CbySqyc8/a
av7rPLKKI+2TqgmSyBf2wozk/8FdSIuionVgeM6yxL/2znjQl+qXfmvjZA++uk2zD7tC6V+k+UDr
6dl5CMwvFQwNp9+OMX5QSwiIXYuylM+5KqzbSMQREOHM83cKzrHVXq2mTHey8iXMlPkPlYGM5xM1
nqOY/3AInG4tvsdbxrLoWMegn+benm51SWdU0BFpyFMjLJgEQhyM004+tkm6Y83k3xB+/ZuAKheq
NM+2vlGyee52diazfSHh95f0MFGI56ttRsnb2bKWd+2HIwdVtz1rKvqTYR1ZvKkRz2NeB0FkLuiy
gUQgZNJceodggjKA7Rc9ey1XovGWnwm2go5mnMmgvxp+uVsqDI+sDAtAJwfsUCBu87I80NGOM4Vo
XA8jz/V4zHhb1YAma4Za25ja8pwhlD7996Vu2JPThUs7QLsW8DTel2Igi/oEynBRu98YLvyjAUzB
mutVVwW37vSPmEQ3cQkbbKbZAJ5THuJev1TAdw2hnksgLkBrlrAovOzkdsmTmYy3aelZOPVxWKr5
Wwmg2n4pnkl/2Nt41CA2mY628ZrqNEEQp2ls2bF6/WpGq9oRITR4lw6YtZ8wWgXHZeYxhkhiM3pz
7EjD2spuMCmgb3v9hZXLTyqa4UhH0K7M64unPP7mNI8G0z6UsCujyfS8zUwHLCLbHLY2bzVlWl0o
EWJV44uje1czOam28B4Sh4NdkQRHjQdY4mPYcPpb4LRtqGe1FbG9xEQEl38cJWfpQTyg8oC08MYt
luHfSRsbVKfnTNTGpi/ax57UE88yq6L/A9RIJ4u9nqTUVZmU1/okKzaKOpUQH8V734ijXqyprDZW
ZDzHCxSi8cxu4tAJjYIYIy05KXMa68bGg+F5tCbENjPm/BkHG44OqMy6W2xzgk3oJFmYC4srHJJH
o6A9s5WhVrvjUh06PrGNs61iGsmMotyVpbnyz8kvjDQbFABZtX7hyI+GudG7TygnsOAbziJuSzMw
knMbtf78TokyLmPwK2zgSH+2Lo45eiEFtICt6Im3WDFXvRyws2AE3AfgCKJggHK7APKZK5adrGh2
pgYszmI2pzJoR80jfJOK7GPevQTm8gCdC+wR8jgPcpYNvgFnpqsiuXR3FMf45AWUd9XZucJGvugA
FGUT3zyfcIrSau6imU7XKZ1kFMPu8+GzzsF6ZTrZB9sfvwE3G1tTDZdEplToyActaPpzgS230KUT
5kBjo9gZz/Vs85vF6aspZoTXlE8RJSTHuJ2WlZZUX/q1r9oGkQgQMt3UqxbCdkaFuhWcZsgAZOWl
2OqSYd+Z4IThTygiDBvvieenxEIR9ESxvOleUQE/hUqb2LzQ/30htVZv64y1kmmXq7r7VIG/oQOX
0gOSQydMaXgQKUMBCfarD9COnQZ20dSfayJtaP3uiSXyHtJ4rbBG+K5EUMOzHmbxPqNMbJOyPLQX
qFmJV48U9YCnwN8Hr96Zfqs4O1DLV23mVBDU8ry3cs0UxwPL5SaOuP1NMBVObH+zIw2MZEfSoNpU
luljktMjzirM/fhpWvkC1OwqcQmGOspB4HqfrZbsEzEPG7ROIkgf/gJlxdeg9jZvfqf/izXQURls
gqW0uDBaSmv7wQrbuH6yvA6CTUJzpgYV0t8PCU7FZtTfNa+3NryrY+jpHgVPONUVIxuiFcV3a+mJ
tqh0iwZHXY1+zURSf/QDySWKYjcIJ59SLPsg699HgxNq78Qlr7O/m1/Yc2RN7W7b2bnXE3fRDADK
YaGOKNaYhyoP2WA7oxGA9PJ4fZ3gUORgMVgHfKV1oaG5GsPOdf4W/hCmEKY3/Nhg7pmYmQN3iQOh
3izp0Si04QXxl9MosYGtq8dnN3eIAebJ0Z8cQBWsgS8yNWhqjW861iZgg9yax/kj6ayMkD/Zp05P
CVJIkTyt3sEme5tgJG19R2/Orlt/tZKrkVJyxi8gY/iaNsqCU0yHVrvjLLUXKAdDbXknhx6zNeZZ
KEs/YLv6Aj1eqnMZQF+e7bfRd6pwdEmx18jYUsfpYqXJbmyW+kl5gLtwtj8BMUCwJSt4TGk+LJoZ
WWRou+gC1NHY5AVasK2XfwePhlndAjZJq9hg4fuElKftCMl+pUn6BcPEf1kkWCc/+I2FT54N0xHL
yjkK1mBfj8iIhG1G3ohYRFNixq1eHp0GEak1ykfhFeQYs+qhXmBLBSvEq0tkt0k8DrUkCQoKbEBh
WUy1W5F8kmL6LvQp2LHdd0+EgvlU6SeL7Bxk36SBaKcHHOYGwnDybycVRXI93Xc+K0AUVm71aeQG
unrWeQx7jjE/2fVjh+dog8uDM55LsqBc81xp3770JKJ2U9l22xxQC5xrszoUPkDPhdrgDfaRiz8Q
QGBa1+jbQhIxYzrQuv6e0ka2ddr5bVDauawbyr6tOkC9gD2VJ0kdtnnF5ibAaNWjVD1jo6E9id5S
AU6KMtd8j30FINUsnrt2sijTIH2ip/g+dSMnsSujBRC7Mr99MkZRqeE1KAt1V+BjRDUfdOIa5UiR
nPUDeCrdF7r66BNabxpiotuJ09BQM6w7aOundJlfl9Kls7VVFP3lzmlIhuBWzfMrFttzaRgXDgUm
da/qHQf0YW4YuzLrNSvNn8r0AkBiRkXhEkD5Mjl6QPOlGL4FT8YND3sUJhOR33HSXeLZ0DJZe4xe
f68Ml/sgz3XAGHEQQigNObwBFJNxt28CRbWLifHJdZs/vPQ2HOQ+jQh9vybCtR9mdbMDjtam7hyc
rCENeSKg4FQlXAZfv9ft1eM9t2EnR55O/yLuwz9xMh1QucEWzPpBrk+0YvkjpuGa5YrEuYLsZtfP
bT3jBOmzi4m8Ejm0I1OXQ8GdXb75tZfvJku/G5lZX5Ou2seUf2ywAXH65sFPnBKzLo9kdaX4MeDy
CHAW5f1dX93KkPvpAlMmyUQpN2M8HbDy0tJW5EgxetwASJ8/AJS9jJP+OS0GQUp9ZCBLsqOZf+WJ
7aGeTzx7LOrrhhZen6WgNed0atoSSmybTffZUTfs+cwu7S8o8fcOyruq764m18i1dSgaHh+drE/2
Iq4Sxx2+DVJ7lh0cMayS4ta7jzox2H0L+TV2rtgqh/Vo7umfHCSPduvUq0Xh1htHdpnLtbL8j2nk
7tz0cCvdETmqw/ogHRzmQVUee7X04L144nWa/pFauMbnTDWnnPRRa6tkC7EUOq2NoVI2wbZ1Xq2p
bo4OK32wIdmBOPJn4hDgtLNv32XXM/n0AQSkioNB+0j7wDnUdv3HoYiqmHZdSx/IrGl/fEGplxFP
eCdK/qaY760wCOyAtkX0N+EjATs8wvaoB2+fieBKQv2RNOMLuP7boE6GLPsoF/2vGhYG+bnJIqvZ
6TYOvXYlUrJ5ekprRLJ1Gx+57fIVmHyaR5OlSv1LCH84GMtA7hIwe3MU+Lx2dmL9HbmXMa0b2amw
/ZdgNt/ogftDH4cZ6k7/0mHB4pJkYyLT2IuMLvm2RQ/wMUi/dWqOSPvbf+J+m6fke5Pha3SbV3Yz
A6/d8Bv05QvMiyEkAvlNMyEdGq3+rhw1r/JbD71Z3Q3iXllhvuLc/l7aBSwTmhNg308tcP5QwPWE
K91CB9F/+9q5V4n68fr5mZIosKK2iprBY3qLU4VgscmS5bHtQH3n4fLdOdwDzTVOmM7Oo90bjNZ9
tIxQKDsnJwIwVuCpix2727scdIzXorokT5Nyv0rLvGMtAN3Rck6ncG8ZGgyrnnqErEobgJc8+eWa
k3TWZ6k+wM626PuhZ2F2je8iJREoBvqBsxTDu15XT5a0VqduN+ylJqfDoHPOs2zb285NElHy82p0
8UFkQx0S2w8zkdJ+K8qP9aGVi8gLMs6/nR6yJHr1E+vQ04HJGQzKpDVmWAlYw8zui2iK8uKKN9pP
/LDRSqSiKr5xr7oK0iTsJ6yrQwQT0FNxYtj4akvn18mMp0C5KUbY7GTN8ycjDC6RrHqWnvtuN+gR
hupuQuMjM7fHimjxAzmLw0Cz0eye52xHtOxVV7BPkqyLJPPnTsCnCtvZNsKc+gwooOQvHT390rKB
Jx/KI3ndE4ukn7HoM9ZhGWwYv0KCqJIPh/K/TeuIH80dL1kTpDDDs0+BcKCMgPtKn9NRwQkrGC9W
6REWtyiXG822w7eygikR0MwijTed7JwwBiNo1P+wdGK+SMviKbEqDuAeUAW72U+j/pL6OBWwVsdI
8PIh95Hrlxo1ogbLyOYSAcmQOJdhRmxEKl7oACbvjJGYkZbV70ITd9iaU7AhBmyEaE4UPQfWl3Bs
oDRd/EregYNGkF/13PvuZgi6GKv5VQp9T8pOAK21HqBGPzXlZGx1+nHWe2tlGyKsHYg5RHxUhAkf
tmHOv9Mk+X1sjhP/T36MweP26VJ4i+gUygAavSC7ktvDzZRfHuU7PM0lTnF//ocnapOuV26QehZL
TuApLGbiABgJy1FQ95w+NX1rxenEk5prSytZhE9KheyzLhUQxjDoqxfBsBvZ8pM8DwwIYkazOZ1n
2mwgGUFLr+mJKgHMKD4reofBGOVF26hiAM3ccm+zyXF0RvamMEywg013LB7eis42d1136xIinJ4X
MHy0f5tWQ6A3lrCy8rfFxfPCdbeHxIlTXlQ7WFfcIjoXX94SWIekefUc3EnaMH7NuiUOXDJnXF1N
FJu0wPteBX7DaZ91sqQHkuNlCI/o3Jv70jH1P5wXEWZyFTpYk7ka5ASKVvb1tsiDfb4IOFMspFyd
nyFv3zzf+pwyeleoiwpVm+3juBk3PKflGd9W1AkrvTRlg/Fm9RAt7snrHTRFPlxZ4y0sjpcSR1Sb
n6Uxf7Dx28N74+ix/v/j0mo8hKjeOuAm+Scn3G3VwcsmEDRo0tPqW4T7ajwALNBpJJ2uRBo4g/OM
3Ng9h1DpjoTevQfCon9zPb8wYBv7MYXe0QYT4maGbwilKeRAzRjfgJeyjH9VNe5NSDg3mbPFMSGK
joYzsmwTMUJ/tZdGyVIUFq3SXRVVQblJXZikuvSZ2y4eVrzIPwitECc2AbztCXl8qQU0bgzTYZ7Y
iVfdpel7VCBlvraihiltrxpcW3TkFOqJWLXcxPGMdbxWXNUs7jKeG2HjyRcOr7elwy7bwz4Nm5IY
XRrXwZMpnI2hY9fdON38plVsrwvbOBSk83im9VW0SKHfxmHv6N4GBWu5LWuZbBLUuAdU93fsRcN6
EyPOJAvxUHCus2i6UWlTvLX+XTqe2Fmm/KgN7Ob5MhjXPmW4zau/SelWV4uqPG6lfCGzhPon1y3m
Mp00EzwByxwFydfZw9HuHnvm02S08NbVw5MzxOKgFz5n8VTe0ySv9vPYuDt3IFycJuR1USY3Tkoz
tIY55y02TXM/zQvF6esfMTFkOI2M1W7F6gC/595mRlGz6v7zwW5SNJ9z7/bxu+TQrqWkoCY1XnC2
Fns+eD1eAoJkGV4NUJFfveIszJYl2GvAW7DAKDfyvPpcYbIWFn+YoWX0sF6YOyuqf73u0Sy08SGX
nQy9pnSvS+vKfQaWb1M2LLH5WOIPweEwMw5visLtt/PYArhsu33X+tU5rls3tEc3jxb3VbQTYQDn
7PoxEcE8ey4GkkWBfGKcSw4ZLUDYBYZTl82XcaDzsYpdkiyN97d3MexYnQ4TbFLv5Qh5302eFgua
mjszH+NHyDDJHwI+VeFUvzv0qSMpplWkcThsDQ83RGA+FcQB54m9e427P42njCuVR9YCJ9BO49NU
6N8JVOKNuzSfMikBUhTlvcQyt12s9VJgqagHN3dI2nCGi37wVv/n5MGjoC5jux4w0k7/jqE6tN1k
UwTiuButXeMYsLOBzgVf3MX/Tgl9uRUUeRBH7XCaOv/VbYuoNMHk18kznm3+qyn4UTxRsOOkLCYH
wDDwWXaT6VB5W2cPdDvx+uKiqRvy37ao4elDcuEBN7NrzUEAqSw9mLxqAfCqaJT9i5h6vl3xxvlt
e5DLD2Dem5byRDcqYnUZi2w4AP44BLskLeM9sLT2kAa9FSExNYtvHL0kjSxKNuthuZl6WT/bnZmf
HBj9YfzrBFO/lQvf0nf0XeW/o0niifcZVYluBgP9A8EwmgwG6TSgGq9vuT21Wohn471m7UVm/Zn2
Qkpb53UC4Sdveirvm2fXTUlMlscSfdwWaBZyYvDXNcFGlF0OsGj24EFsPGk2YKDF+Ol6KnuqOw1s
2Cji4McfggHFCNaQo18sTE9hazj4kuL7YJhR3JCIHEXwgFEyCXVqMmbniewaxJD0mkz+Ws7lhZwU
f00DDmsGV8Usn7VJPRfcpZoRXJiz6JcUxXXjWCUyfioOlqPPHA7yw5hmz/g2E/rbBa1VsX+M7bEI
615Ri6x1yPyC1EBqM7lzVDAajT/Nx7yHou7PHUYxLmgzz3ea4mEEx0EV6aXtg49uWHzka3VxRs0P
ZZNceTpdGm0E1JV6MJYsCn1KpmHkCXy4+QYzPCGScp3LoYE2MeHZLscp6HVJsBn6S1tQEEGNwVg9
g7zbzsRSNrJBkl1K+ccfWKq6w104BNfKpH1IFDl/B8XGERs38XtsWevL695BbZ4Uh0VIZQzbdcma
YM7C0mQzOc1fre08JYnxr5icsEr936QC/uMYxotvFo994FY7kyWCb9EbA6zvg4ypEU6NtqmD5Dy5
wU/NImkiL04ydqy3EFXo8LJeRRcQ5ay0NS9RqofR0v/xcm1QxohkBhZCM7vDYA68qGXyHDP8CkOO
z+p3zIrqUBq0EGRsHig59EbOLSlLXAMYHjv4GdaCsTNsGogB/mFHLfZJ8g+TP8cz08R5NGnbivuE
WOwyFDnJzKx9Eo31hCky2S53LJD/pDJecpo0OqOeNhV+WoEFbcSTjpc/THWW5nVPy5ZjnhsSC0z8
3Pcc/GaW0H4SVlcsTPxkY9Zg7l3tZ27bgew0Gzy/utFXkhxmupeiuQC513QO9bCAb+Dj+x0JgMDF
2JmCy2iqsExxg8U8btuyfPLV/Nv4CfM5vRwm5o/WvFUWwgWZ6h3gOWx4IC1o/I2L5MWr5VPhN90W
0+5GDsupb93fej0gxqxEKTrk1eVw/Y1zlCMnnZCiupodPvFKej+AV2fCU91knOc+uJMNLtlVmVyp
w3Na6xRVlMYe7/1OLc4bWV0EsCqOLI2sYlYdUzP5N+PG5qyL1wLDAp6elImaDgXZvuSOjWPZ21LA
7BPzwQjTk/DyPQxcqfbXSrNqB0GA7pGYhe7U5aehV081kZpokJKRa1I1lmkJf3V8Lbz1SVYVC0dL
jgUIxX+xll17NdGPa35BGogE/yHnffKGQ4cdxyQDGp+C1LjgEsqOsuKMjj4RJjSr7hJpDAec7oid
nMASG7Wo5yiILU2Raqw3Db6/Pf7/99nH9L8uO2yDi8rSfNh0/ouTTs5VBQSmJjLRYW3Qm7h4n9O4
bOEOro0nMTzM9FUbCQ46ZITgmbt7GDbroOq99ab6Lu3gvZniYVto9dnsGm6W68ek8VGWZ0pqwmkA
WxxL/1IPRXka0btJyIhw0rDbOA37Kc+3f2Opf3aYBTacWZpDwrpN06wLEx/DkUP7ULUiribysrJe
GMCWJlzsW2LzE6FTUfRSzkibxvKStrj84/xvPvACzEXCx0+WWxalx9jNRspJkA0TFf812zdSxC/l
pL+WY/aRoSO43DL1tHonu8w+3/4SoKEeKXzl2VDCranjP4AJnmv8AlGXtyY/Dr9F/87fP+9x9tEN
u+tmHNuc5iW+3r1Gx4rMaaoJlgYTZcaeVmvmrcDrgks4K3E4mCcfDm+0jn6HhmA53jH9xU2UcZr9
P53UPizX9nBFTejmloO+LxCegnU8X/h4p8NLIsdnm8AEUqxAzS7FY8m1hkLahZQOjhFYLNL9ckCG
rdhxuu/WCEWoHbcUndVhkMU/PLwC4rvgLmvb/8tGeC/9BYpVo8tIynY/pNiJ3YFYu8vUVTX958Ro
bzoJ1huP/ix3bXiDaUPUS1ARV2sf9mPptn8ZXXGHt+Zej9VT6iY3iIVql82oX4qWTSZdNxrpFdmw
WlY8KjxI/UW+c9q3QCZf1rjl8QR4MS3e8Eo+mCvJJuHF2KcNOotDEqsfWVPWdEst4lcZaHr4XvJt
p2i/IbRbDhyiknyyNsCossg0VXm0K+eNYgTuoi3WYO6YgxMQq06714YwuiDtrcc42ewBr8c8xfkm
4YrEOlL+89JDZXODsd8MHdN1lx3zZvxjN12/C3AkuzYOz7noJR/86TntdWYxRukothlGe/tFc1hu
INabTfJLs9gzByzDxGBjK5f1BPUsGaTq0ihFNPK4DE2sROWqiuWu/VrY4nOy8QZNLJrNKgNgRzAZ
zxF1kWrMT1Wv2JbZe8s0sNim2MxZr29sNjFIbKa3a6zy4HLhMA9ZfL5H55ziwB8tCmXyKb8DrcfJ
NJ+pCucKiLVHqWM04px71yGBcI4o6WO0oRaiC8eYL/9MccVw6hUxFzk7D8yLI7WZwxD5Og8voG1n
s8nveme8illcAswAMnfVztVR2sF5cBjksDR3fNaG/kUtyubXDe5+ZNPIW1gu2ZK43S52u7BVep0B
756M0n+VI2ck2zE2FnFDSYrKbNR4nQd9j1+XT+s0fHT0Be1KC5BIiXFhyJ9NPXk2hM1BDCNiBUju
6mhmRLT+U2n0Pwz9n7Hm3FySNkS35JQi0xLcFVJ123KPVrp2zdXUbZnPQ8MpT2Uxmqd45ZslHJri
fDS29lp3E4wDbRxk95SosLeUajtlDhhSLmtSnscavW1Zko95Kh+we+K2FPiVBe9hbRIBqW1G4Lo0
sSn23s6WAFknT9HhYqbTJm2ZjXHR4BLBACBIkUHEYsVFt1A1bqtivZPUNFgULqEler4JJbCyXLjH
8T3qZPXZAaUyckvjio2EtqPBiKNAeeC6sQaNc+bh9Zv3ojcOkw3f1oMbtm2s9JR2fAbFJHf/Y+u8
dhtH1nZ9Q5sAQ5FFnkqisuUgh7ZPCEeymHO6+v+hZ9aehcECGoLl0LZlsqq+N3YUDVJ5skjLkvck
1K6R8O7xdbQ+EtysXNp+RJmeKTkdOPGljg0nwQngxDQM7WPaj7kaN5HJNVMokpFlsaDT1tkTJM2a
gM67vCZk2TXDG8eBsW7J0EgBUaImIDuKb5XOLqHLHJxtvUVcljVsAy7z1Eik5joMiPCeJo+zozUH
m67W6M4zoHnT4XMG6DtL6p1X6FTJVO3tfh1l3/nisZjkGNL/MvSbuOQH7g1rp8ksOUgitzZkltAd
7EmxMSuEXqnB1KHlXry18/B9yojtw1aus+O4SLlUw1U5Iu2g+CQurhOi05VpESpcx9yyHV1qHqhh
o5X3rCxoXEPpl43urkyFurxxattvaHNaR0AJjPXnJIv/5GQC4xMxKF0DDLDfZaXraEGJByzsR+JF
n7m/ma1qNtoMgjFGT1WraaS2pxSrWLvroTV89jYCkN/yhNyBwJjuU5kAenkenoMUFWpgbZia3sgh
gC1J6DZ17Nk9hcD+KwS3t6Gfpg3oYGHaHOfM9qjPYG2aSGn6enBwk8LLZt+G0j+sCUWvMWlkV2RX
GZQnEJAPysd+glmm64IL2bd9y82NIzaQZE3+tbdDloB/qv+UnU4DtT2/eC1ZsZndo0UggI8r29rM
YkTqh1zHVc/w+HdRZfxEUY3rukB8DwjSwXz8mVS5D7qmWiXIA7pxpB1sVjfu9EemmrxrjB86yKqL
S2b3mv45+mwGTazI88UMlJvVShPqqgVhfhs5qHctYwbrWhTUaX3lL9NtWkxBrrizuZXvh8Cr7+s4
6Y4iTh4ae0DfG9NG00le+P69tNOTNd0CB+3yqfscTYTtFl66UwWzA7gdv+M7R3jjaiSJ9Zq+Nk2A
ysQInvUMPMqCrvKjXL6NkbnHmfQWc/DaZjEOGNpB9b1hTy9VNnB4RdnOhdD+9N51DLVkZ7jhW1Nr
AdnDRCKio8NOxOGt530UpZ8LB31qYDrtxnSNL6/8omAoW4MEkzFXsKHk+pKhkGVoF2vvOSXUda20
6lOrMVg4NpWeBdekOd5ZjKcR8U9w2aJhEEP1FyFK2vRDI9jPg/0oNXEwpTyWlOQ+aCqGnTXzXyvP
Pp9CJmGz/DQSdC6Rt+9IbdrRPT341AMivFaxu8Gx4tgdUTSMB/hgow1Gyk2lBpqisjklm/GPMC3M
ezrc0RSG73I0bsw4O7ZTMFDxXmdY23Extq3xiOXOWQ02f+E6g7+cDW9bMkMZcFhSMjpZOZ61yQH1
A9lF4et8VlX30NJNtR71LzbNxlecatC79aTnzh4womMAUre+LiT+aNPY6V1S4Blx5Qpn17bBegf/
ApSr7J9IzD+DMB3K1T2f0/J8yswYFiyN3E0sOZjllgNOKZOzgBPDGVubChFD2n24aQOmgm1zDXEF
A9d71T10OdoJbQjY5OcbvpGxkKAPgY79Vivbdpsy16xL0oOZLGeQX3MXJiCVBrk1K+hvGGlt6StC
qL+asvasbHVLjIZDQK57o1f6dwABVTucCEJhr2vwNFjNZJt75XUs7foUi+cJh5iW9/2tHNxkyyxs
rsR8REfwPnnkIySkaAezs45y9v8JBW1b3VDmwdVY4HdAY9ZRdL6ZPcJ13XTaQhIQjIRrKJ6yH0Mv
8AwY3Ed9xSJOqBCiJQa3xmgftd67UBW7MWf5DKE/7woNUB56dTsRSR7GY3rQOT3oifqyWmo7svQA
JfDSmi7gs+P4qMlvuhg0o5Xol/BSu76VqGHjNtGNiSJ/lwbTG3WypG+TNJbqbBmVg32I4vd1MSwT
ZmYATgcrfpD2YLrcr+hq1g7d5ANxSQd9LL7HNrvXbV0RfzhvtSW/TKEdq3qwtKycXgoXp2tIzbZ0
cwybffmTdVWzGQqU1vYwEB8c3pD1QOxsph4deupz8ynFSfqg6nsR2Hhv8M9wNrY/kWsh3rIv8bCz
aWYPSVFGsr+vSjg3ze4uaH+xYycUTWFtW7MylOupeKrbbJNRiLc2WNrZgOm9MTPdWtp4qetpmrss
wifbD9FTbqd7cmvhhppQrPAWY1kJ59m3uNQmtNrE4AHn9bAureEDULqnGVdAQKVnv0QCDcF93o45
58vuXMzmnZdmyMeH8WuyKNzWIm6TuV+AFbGfOsVEYrlXSJp+28lNzwa3nmvvrajka2cmzso0LPNa
Y2ZWTLcUaPbqDBVHwWgXjZsSjshQr63UXzCEn1zIOrxba5mnR4RV8doFLNskWTH6dasWBKUFL1lY
Apb4oTJ2QTI9cG7fu7G6UU1xseAT5iQJUTJVj70+gUiR6MZOGGDy4q+fusF378l1Z/caM2eITZG5
biZjZba7fR5Go583zYvoqmnlkWrbMHhu8AB/aZe6wrE38coVk3EsUYIdhvEmSCKC2WNjD4MMf7k0
e0w5q8rgeqtyqnCSU1sxY2HQkKxkNXJtUU79ZrKphfZ0AoLp29s3hX2X1tGrY/WXwX0ODAXfweq7
ErAMWHHNN6cYHxL1zWkHeao5LrJOAjeq3L5XNXWfsWV/h3TDkNJ3dDGyIX8inVzXiBWbrU1bj39U
wIRhnE3CETGxj8+NxZDshpuw8TaJNd8S8UgxovWkZxkcO8LHcO4veVxdKDnCy8VLEpPCukoj33Ii
DtAStqPuNESESMdn3fpp6H5ZzWDzEVFNKS0O/jSa38PgPIK2kcSXboe+0Sj6RSueDPlnWidn1K5Y
3EFEJsI2jIZGt8QmvblxUP7lZ7N3mnXD6r4xHSY0JHO8KDkGKkENj+VZZPKw7sfNU4yAfhPlNABH
FWc1IH5nN7bMYWZG7U+h0XaIBDCinXPatGP4nppWt0G8MRBSROkb+xShxf20G6CzWY0930HHtgL9
vO0qBKRZEtDmUxwXBk0Wn8s/a2RtdL23VII5VYjTDXo6EbxTE18m+ksqug+UhyXpPi1RF5zop4BA
GYmxKzdmP+11gqsTXP/xEtcVRmRL2bVAbELE+0DPM40UwdZV/MWagWqi0LAf0qGpDiMD4lgeFULa
u6nWDR+iDc0cTQ89JgWHALKV5CqkButn7ri2Ol44nyjoBzODnyY01sQLkJ/n0rL9gIxlCBnugkRD
J503Kj8ONnPR2FRnkaXathVJcczG4DnKANF+PxYRrYntZPm03wfvW7lddMRRxsKWmuhh3EkRAGhk
y/8YplvuhWu0mLo5huTHeHnrn6eyqh5Ma35AI9yt//kpfj+16k8pYRCHoHCK4xx7t00cTltql5D+
1G1BCDkBy79PmyAdYL4zfq7iJm1Ai1a//0NBqsFqQqizAYHBQd6kfz+EZEBYxiL0LYfFSK45fEA3
MRWbrDy/X/v7avw+/PNj/et9f/3O/+tzfn/Lfz77f33K7/tqlP84UZcX/l+f8/sz/Os7/9dn//Wt
//Xx3//in2/9X5/+v77D/3ofvAI/j2O0zq6i/vrfn4LHONv/vhNFBbK6fz5uxi4eqd/nvz8UHar6
zDL6n1/s962Muqy/f1u8s3FDBOd/Lrv/+vq/vvRfv9rvU/33m/z1/w/0p+x/v/6vX3OyfJJGVmlI
HTG94XtwtVt9MCg+bhnfs1g9hWRf7TITQbpNhbtvKmqTouDO1aZuh2vhGeY8Zc50913paoQwvXWY
qNY1iiEoalQUxk8CAsoAj+poroP0GDNbzcJt1hQXrSNDYSufYTJRONtWv5h7XTzjmGxhWE5St22C
CiVyRR1pDLPinto0Ti3Fxms7d5eIVuyLHOoBqTIygXFEQsf/1Cz+qCp5H0b1Y5EFA7Qvv6N2TC5w
CC8cqC8UZHHEGqJ61Q7hph6Sl6Th1JC1w1diasZZDs6hCKkYKqvY2IZfzUTFMmhNs7HSxvVNfM07
QaGNl1vyheQpxn+9PrLL0IMng5+xGdrje7hEzaReQdaA8cmY2vXDB+o/gDkCwmtPNIeoz+Odh+EQ
i0Px2cMHW90U7QmUhILp++piG8MWAYzth9y/JI3d4aguyQOFi0rcIdzi3OKs0jYfTs1N22LaXVNv
OJDI0t7UJYFzbn3oHLSQfb7ILvqwQ/9u741mUUVEA55gWwq/lTgYDRtnGN99VdMbv61i9LR941BI
EeBZr0grXyU1+u1h9l5A1Wim88yPMEmJNC1gGMg8o/kC+N0Z42Edpm9eCUHVmTAb0DQgo5yr1wbe
xA0p/deCELSaONatm1rf4yzo05XFde7SSxoNP/AB6ilFnrKZiE3j8Ed9i4Wqvx163A76cz3dhp7T
rqMIK2hgDITTl3fVGGHIS4BjoUfjdaDuOlLF1nEh+7Ma9TXnnKUFFupYSdjkDvNnbzCp5uc+wTOs
694bHsavSmg/mVOaG0LmTpVEEWpL4sdzi05sKzB2AocWL0SvIcM3txXycL0LId0qjsMt+UObzilo
5sV8uTJMHYHLqD51OMdjGRN+myQbTaK2tG0A+SGBSUbQbiDDGFcqBMTjurqMWtljbhQfxMYdZj34
IPG290uBgjtSH0Zhm/s6piDZUCVfXnbM9aCucweE67lXLXLdzYDC0g9AJW3JKKhSAnGrmehO/Cvu
eqqSRf9amZuqZeQu4lrbk6XLfJl65klL+F/buG7W9rwwLx1jopbs9SF7ZgB+aYnCOsjgBTqTuCKU
GatgCC9NKWmrDAg40TXrXkUcXMSc470bqSaSOMlOdrbLIoj+YiT3omxj76yV2YM3tNGWBDfcO2RM
hPUbnjFK061uV3SdcWs76ks0drvH4khYrkOmiQwC7CQThE7Ei0ta0GfosPbKQT6GNO/CXc4kglrF
SmRLqYOdYvA7zw7TTwXK5GdF/SxHoK5RN5/xBPHK15+4YIniUOhEtD2xAWgIAzdby3ral1GkHXtP
HGfOKut0CvyiRFevkUP2Yh6SDPJhIqHYV+jA2g4hALxSt4cxWCkqCInQFz+G2+5RJXQrzDT5iT8n
r4cmt0GDLiBtgVHgK2Jp/OnE3GwkU/uGeeNmCrsZwSXWjhQvWjwjeTPFcGg8QBStzh7hoV/YvsuV
QQ/BCiEsX6tgftWXBziXJRX2Wmsm3l1vNzXGyPUE1mMnrsIOGZZAe/TBtKI4ZEiZlg74Fc0ap7B4
NQv9qUMU11aLXRZhsxlwBE+UtiMU+Tbpoq+eEFzSa/XaT7rpPFEbNVWA6rpjP6Ek94GnK0RdUbui
ve22MusX+lQg3SeCCHSY7x2Z4bRGI1LKTH1njf2BAXC8sceJxdxnjSD3PiVu2CO4hkofcNTd3GXv
WpsWZwbSJ8exH7qhZEQAhF6FPiKYlLwFbng7ROLkNglbTmLf9w4dPvW4t6IEekXH/wE75J2QT/o1
uPHOtonRL9/1MDjaJfD8ElhqFTMZtJp6rMthSxaI7ZdjESIcAhlK03kNdH/tvfTZDNpo5RBxt6OA
nTm4RR2qyycK7WckXajhhq5/V5UZ7kejfsrT9OwIlK82nOg8Du9C3sWOOSMGhY+ZiWN0sixd9ZqN
z6oDO0oXfCytDd/orHQVl7HnR3qNNGDY1xo0fqODeOdoFuxs3FZ1Nh4rBDZc6qi0bc2nBw/fTT58
S4N2JqI0Jw99uoLE5g/xXBrELYnYpW3bDxzk2zC6zQEbY4a5tGxOzB/3gSfuuB5IRhPatda7vZ1t
p7ChsGspDyQNQK1d6J3J0LeJli2aYEblysUr31QJ26bQfE1z5TrJn7VQvRDWMOwi2a7yjZzEc24O
NjgNowGBJ+D+GjWYjm3vg9re5pGYiInDCQaQtaE6tV891Kaen7SwPWW59gOHZSPi4scopPX2GnV4
epysg99zy3nt9mL2QyxEppEc0GdXFwjdO8jGlV2Xr12dukfZLTnWnFhac9Fwj0+eZAPD0k7WR/4H
rOKLt+XGHdlIM8QhzIwBID0+EchbeSin8DYH2q4KE9IjJeEgzTUEOLARptORgthuQqhU6Etv7WIy
7sNDQEr9KqgQhBD1hZp8iJx7CDLLtp4G04MuiGf7oNrK3bklSIcTwuKWmFLA/sBhU13aVNUiXNW1
PRKtCTA4XUvTdg6lGiCqKFLEiPxARuIn9QwCt/nXCKG/F0P2hDRyXMVzpaN+bh4nw4z8dl/T5HOS
/UCwrkYchAgQyYjsW0bVuZ6cB6yJxjaaJkrR+nONyfVGTBiN9UYl29BCd0BuEt2RZQlRsqpGGxXc
bPsxUhu6XG6R4loXi6oVri2OVpZ5tHMcEIMOfPGZwWpTBXKFbYFYUM7HrICE6hkUWFhGtKn06T5R
KQW7j5GDdMbVtppj6esByrxWAUwFCasYR9x3rehuuSCvZCMsmwxTvqOwM1rtTo1YxrWxPY8yTQ+d
XaRQscYL5kWbRgqCE+lgyWwoVk1LjrQb3yJVsFZeAAk81qTlWw7RKeApOZ8VsLon3g+pQc1K0Fe0
pZEo5Epj++xTsLqyZ/4kzsOFWUCUyXEk0UmU6kM/tvNqO7H/ckFDLzWl2heOQB8C3xranbn3zOiP
Kej/jZ/N9ooMGyhtKO4ikRDgZ0PqF4b9GtTR2QzRtYcTCJA9clSfO4pfPkgnrFepp6hI9jhIh2h9
1FS9Rt581jqLvOxpjshfQ8CXFRs7QJxUKQDHMachYNDW8yDfWtN8rYr+VZ+xITlUjqyU0vaw36iv
Kk6YXODbpAKYEiU2XH2JyTI3pjVxhrQRmhDbbaNtwY+Zay+LWdYZ2YX1dCIa26MgyK7bnTTHe8Am
m6k6JcQ8TZ7TGZsk6yGwKcS31cXkvSQWVQZlfuOkaIrNxsYsRYi9UnO+8u57GsS61KWY3gxoesBt
1X/Q5B1j/nMOWTqJo+P0wFajW90mZBnB+3bicSbwE9NNYx+7yIt89CDfkdE4yBfc2u89hVBejPnJ
DDLsgiFE8cARb8uFf0wq8N41xYvLtdvax9oIy23eIdBDNhSx8ITBfVd77qkvdORiXtK8p1qz89xI
e87sYVe2toXKZeivDTTJLWeQQ2m6/RXjqrpzLUVXElLZQHHILvoBfYbefNOP9wd2tnoNlww0qk69
XWOmYmNYwGu/D0Ag+p6wkqPuCDDwGOUzRRTmk1B4gqRoNZaC2HoqyuLvp11k0APeRIDt2F8xncX6
jeaI/qVaytIc96Ucx/Amd0YmvwSOPtT1+YAMuLx3Iw9KuZcaFmOeAraV9wQklRhQFKE/y/vK5QGp
gkkrUmwx7PL096FF/bdBtQRo/v/fR5TlhF3NmGD7/vN5dVY1GAD0O4MbbtuTz3ttklhH49J/GCAa
mLfs6TDW1XQrtNa+Wo6SG1NF77XRU8uTVgOyOX24/X3LG/NX/lT64V/v70rnSMMCgllbbmdi9J5J
XRD+BO+xDYgxfq47Q2xy1JN7Y/loowZ3Xdo6eGMoqw1uDyZjaUWXAhHMqVscbsuzsZBwV4H2ZIIB
spszSeJ1l/dlWr2VQgWvAzJ0wmQt98jJMnzOhxb/vBYQj2E025Dm1/3vp42JP6i6ep2hiPdeWDkY
BpVH3VYYMGdXyTkoBcFMHOMmPBw02FXyJgS+9DViPa6d0Dl20UvwttQi1KAEz4RBP9oSs7i2/FHs
wKOHYHlQbSZ8a+YA3+Hs6AfZXGkTC69B89cTR8/ba4nYC/9LkmGXXFRFhRSnIQjSEyWL9a5LSv3O
0qJ4k0fNvW0osa+kUT2FlXhuCJa7NMszleBNqwLXOP9+kCBiAg9qwDP2ILFvs1CRAzRCqI+6e0rr
sd/lupvcVr1W+bIXzkOdokZWDUwgcUFMjgo2MVHmnfQcohyxrzHdSgcPf+kw8ruoUqr5q8ZpU43z
z+jIU9ni9LOYPEnfrd5A+lsErVaFvwcn7UToHDsgB465Kr37NgZUxsDYA1QmEvFYjtbccto9K2F2
spwKlYMhqwPd3Ml5TpgVtYrxMRgGeY/VRN4TjrARNrtgn3PLV7XsnwtFZozq5Ctx6HIrXXPa/T7N
DZTcrJXHDAMPGiizeegSaAhaDeLj71N0r96um/qvIqpfwjQhfNqyoEYKjdkhHY3HNEpLpg4Enk0A
u5BwvRi5zgqS3Zrg9o86UlN+4OYH32xwmkNBpZe0HojNDU6q7rpN2GKzZrmqL3J5yJyItkR3IOtd
4nL5/YAzsDeimeEjJFGcRARXO/TjrrfLiZ66pvYpKxvPfW/RDzP6LTEqZ7qlObb0+b2Zutgw6ccU
RPbwphqi27rElUuNwiUuqvI+ivrvwiaVlJhyl6OlpZ2IkFwGMLcgzNd86qyFHK4qNOCcvuhFzu1D
Ucd3Kal6PrN9eSqKcrp4lO5sPHyZnGm9HDpKBX5ViNwPO4VxgX0SsR1JKKtUsX9nhh49FFmf8afz
yg8m5XdTGe2daXmshOnErliRIOFmiXXnevdZXSQPvw+jFduHwIWUbWLkn54qj78PMAglHbk8uJAB
wB5bBm9n6R6KLs1k5QDDqr8JNIvhBnbsHNPgI5MwOExEBp4bfiGCcV1a5zz9xnTLADFNtlXkdU24
5HKGO+CBjYbB8imAf4cGY56I/B7L8e2YUlBRWTCVTvvpIPJ9NlJKhThNQTtwrKGyFY2/F1pPdp8b
XJ22gfJVMB6M1CVqRUrGFf3sZzGWf5LfTg+vcZ/dEVl9gSPxLuPaTh1C5kgGQSKgJo73hCrdzJoX
7YGmzNMgdB2IpQ4ODnlyp0BYC8+CK6lr5p0Rsg7mEnkyf8jiw0gEuvQy+OaXv+aKeOwadtwK5uj2
94FUulfueKbMztHukbPYqz7InK/hpZzGEScl4syKwJj7qcCNwEF/DdIsD8Kz2xs8fUxH9ehcddIG
V9aYUFQ8tNWpXB748lM7mi9uVYZPped6W1ubEMRRovaI7fMiOZuu+mVR9iK1LS09fa69Uhyj2jjV
U/7Z9Fp8wUmtzA0WcUorBceWcB4vml4O9yyQ5j6pqAlGMTO8Zml1P5JevoFgIxRMac3JBRCdsdjf
YETX6XGPhuPcmyGNwPFVz43wsWnSHax7d0vqUL7itGA/T6o4MGIGJzMik8KcMXHBLzPEOxLtQAZJ
Sza1dswKpz6zFhRbwk+0B05BuOQV8oumT17jqeyumYK9SeM4PYlcDdTQUJvXarX2mGuGvcefR7KY
LrTHEoVK2oRXY+R1DgdsxpIrVcvCBf0imd9ujrXnkKEz6/aJDFNG+Iybip7A7EJEoqDfwBg2zbUu
xHiJ4ha95/KgD9Z0wWJ/zc18PHjlW8b4naHZSrOS2FBSf/fN4HhkknF7oWVBo8ql+8DrCWDQd3iJ
qFaysISsUBy6l1ro2T2atq+hUNoax2aILzhjBAvlMckTLHbLQ4FoyNWp75yGjCgEQNRGM7jMplDd
gqcXp8LC4rK86/cBgzU5+1liINUenPPvQzqz9inDmf3fp1FYe9sMvTjKyUQ/hkH59FsgBRie3/0+
WBESjaHwxn1N0vTJpr7cvwbc5LdzDb4HAhDvCnTnOwen1HqK00NYRxzIsdRQ7eK0NxbxMuSdxCNe
EgxIgpYc36XMCaUITQK/b4HqcOIN8UIPbngzVtzAjmd5W2KNGSkdnEW+lSaub1jO/CChIyeNYdGc
M/0hq8ru0I2E2f1+cEpQSTgjvYMNjM7JpFLZ/evNeVmNii5uSakXRG0L3bkMUiSHZqysvVM7mL4Q
+TXEn3pkDkf9JnHj0jfICbhL5xQFY0jImG2VAzB27hL2cOb0yK2bBMaJkP3gxegR3pD88CT7JABy
N6kJC+v6GpMCsCJeYjiooExOE6r6VVrJjMYtaHI2j/HP2NrlBhkvQYjWHxZysiG7lzE2NVJ403ad
iOoSTvk+HgLrpugT3OoVnSrEQYibZi7+fkioqeVgZU4MB3N+o7UZYQJYlw55wDigMUgoFDL7GunR
ZloKtjkMMRd3HPDnvnnyPDf+1ubJ7wD/kanD5AoGQFSzxXmkp/R+FFW8VZbCNt47t6RxlMSqEpBs
ESx+N1Tkv5ilEMShTIOxkz1mvX4BLTizAknWxZbtiHw31qMJKRrpBTqdzcIS8ON5chBYKnm5Su+I
TFbbDSjKLmFi7jkmfQxhVpFFWoFi/j9Vt1No00NEliE4+xBxuEUxYzMBhieu46/MMtAXzfEe9vid
u4ri6DA1N3UbgJ1g3GQ33cnJqQ/xhFF+aOgTI/6PQR9bWWd1N7PeHCw3q7eDNzmrvEefylnSQDF5
Ad6F0cgdyIxu5xrcmcXcnOuR6dRCHg85tmlqllwR2tTOefEG+wDRntaYgXBxhVrO9NSYc3xmfv3M
IeG3IhVHWnqLg6tP8jyZeERy0p93S85v41BgxTH1OhrauB6wWK7bglNdQ3VyC5lkhblzNOzykwvz
LSuml0SbiZXPmvhcdBsn+UjKOrgKV3inAhCWsbfeusOCFVumfhwBJ7u4fIzxPqbKA3UXqNZm+m+U
d8jt1l1FkXsOsyz24W9QM+feZ9RxwEsn+7PLO0IdqA/o40qcCrO/RJb71KiSJezUDDezJbUTN2zq
9wR6WhgK24Be615vqb2LqquWRMdUR9JCZBIMOB1MXdLvE0kYP5rPrVEF1o5ul69k2EeT9VClEUpi
RMDrNnSID2lAtOY50fxYyojKcdPdjiN6qNiwXmaZIUDsWqKLHYI+IpPTb+3em7mgR5mEoTZzYSHa
+Ctvh3flnfGJEoycwG3lVe1XtrOrTTSl2GDvsGzJSP6pHUOibPNYYQSiMKDss2uHAFaSAagQDPxJ
SIJQZiRrUZYXge57h4P1C3boIXGQ+mhE2RW1d5Atfzkihz4IntkPQ/nohM2B4xAhEAm4e3jSnO7J
tV0w0SZbdVn7rmzX5/V2SJZTOBqwVQJToS2adXGoaPzCung73CQhOXBIyuo1EGZ/V60bcmnp2S2o
3472rTVhYXaAjEfH5fIR0XSI83E85Pz856GYz1WjswlzaI00YJNCYHNBLzJayB0kJOPKi7sTgdlb
zt75nVtwMIrRAbaSsOgSeMY2sulRyLS8MUX+EWnVuR2G7oQAAphNSx7VkA7r3EHX1Sh6Z6uQIJXB
m7Wd1WlnL9bLrTdmg6+SdL6JBdJuYK7Sj4nLEIV5o3nmkUiJgjSd8NZKyeYIdRJgZO4XEbFOmeZ9
V9RyrgjfxiQT23QjmQadW4SqStfYITITd2OUfvSI1ufeIXEX/R8qi20+FeHB7MM/nv6AK33IOFyE
bX1llbnIHC1ga4IaJLfKaCbi7rXXomg/8U2itlaCUjZy/Ctr+RqCi5xGPqHOKNZmp9+IMXZIFOiO
BbZ7QnVmnWbkcfrpx/hmqLM3F/Hrwa3bV/RDESyF+hz/MHFDfpj9vAstWKnA4TVK0NiBZEOzGfBO
mf4hFYmJlZ1gOK+1lxHtzCpsiBjMojdTTI+YJ4B2DXKgyYeL3Y9SE0SICCCrogXelaN57bTrFCRy
5Xk1+3WJ8j6OUAvPTbNKy3GHZik3zP3AkWmgTcu32+lOKFNt6cDABRuHT0ZWS9gGXqWBcvmqgn4y
9PlO6kSbi3YJ3cnZ0Uh2ivSq3QIJvnJ8C7nnWdsXYka22AY8yPwtbXox9hSsMn1PjlKDwb0PEmRc
uIg1/a4PjEtmR2/xkjvdUASwgevawHlyFJm+ymaaWW7n+5zWtrxn29YCofzRe0hlEfpZQA06cVAE
nuvpxVQ4pxxOZb9jMNCHfM9oafPSs0ia1xlxMO1p4xuHjGOHO4beDd8kFVKV33nXJLjZCbVjQz/1
S+hbFg5vgZEZe6cnQEOhLnPoT7ugqzHXWfGh99MX8uTPeDJYZ930PdpOcUlgict9VEw0Wte9exqi
7itW2PWArdXGbm0KNJRYRSL/8XQ6plg1PhHcPbdmamCU5nQM6ylJ5TQoEmdLQ0eTdM26rWs/rbHg
VHBKukdmeKYzwVbaC9WSP6aOI6to7+KBubFdGjeMvHwLi+KeQ/yLOeAItmIiIhoq4vXybC7oo4H3
v6rs7wjvMsnxtHYHl1HEaJDL/Twwx1GNu5kivfFhwhDfQ+jaFfT7lHwOmf1uuiARWqOvKQ/DwRej
Tq+06k+rtDtgoxvp1sxp7jGSMe0I93HnIfauzQfOI/a+HqstWW5HhHMRR8H2sfHiswvIwzneiMKb
qLIfpyA8thEJvrGHdYQ2hGNWZ0hCW4KNyWHn94FvadS9ki7XCXHVcpuxk3H9x3i9pmag4D1DCtZf
mIlI2UipzpQ/WsTyUXm5t3F3rFAHJVEsKxywyPdtBxMwWrJ8yUu4oVXgwUDr2LlI5aXNVhSN2uQr
M3wP66Hfl8NjQjYKCf2C3KMe5yJYSW6JU0z3TRUTYZUgSkbF+SR6yNpCFov4GcsqwZR72MqLy20G
BYonUX/wUOhSMTMcZea9oV+q1k5AZLELfQ1jh39qKM4WQWdEBJM2bhZfaWsmtAAH51yEwOpjx50Y
WelexNW9aLzXtKuuVYyDOmvhXHJMkn2O3pag6NWsl/tmTt87ZbHuqQxNXejchvW6CZattlbQfZLs
M+l1yIkpzgtdyD8mTpsJbmfXBpczERs68Wd1J36wbRu+xqZEhe3/UXceS3pca3Z9FQbHSvbJc9Iq
+t5B/d6VNwAmGQWgkN6e9CO9gaaa6B3Usx603oH9RloJsvsS4A1SN0ITRTAQYFWhfpfmM3uvvenN
bBN62OpVCzKdSMFVgcrngAy7Cp0evblJpUUeWDNHCETc7DMRxqvIlRsZwKJr2oOtkLSy4901Uf4e
1y4ijqY+ZPGHrgpes2pQmynsX0tjSlaFNJDYZXZBaADBHV19wMUB8qr2P+tyeFtqya6dHicn+1DZ
abduKnSKSRKcTPPZSNGt2B41nxAgm1rO0glYNfcYa0yJMxxQLsyiebMmEay1JDIxtno82MmZIcBJ
hFBzDba+OXmIXEyNEisYYUSlyg9SAatEzye4dR3CeYlNZhbCbVWA+23Y8BG6U24q03tDSFkBYJBA
qEvKlFaSCePJZwIeQVKGs42mst+4Ra7OqPxSh7AiN2o2smbxlH7slTVsU7bN2OLQXIyVOBgqedFo
xQPoWQbagUWvrQ0sHtoob+dKWWQGPJYDfjFpDg+YLGB1gxiMYgwDcW08yEmyQpjKd8J/8EujQgTk
rdTY4cOBXbm1edzcmR/iuQYE2XqgPMNsA7qigzNiswscGXmaJp2isEjYYWgeZZ/6Cr51RDTzFZkP
4XVQ1wDldIp34cnLjUvlaJOFHJxTDocwzL4OH5ul2ILsH1XXGYev8a6W7lVZFj6k79NcmOAgfRu6
jvZfm5rLY+Tgp/Ur+b7BL7IuIwL9jORTjIDmaHhGyIhsYvveFB8nSoQBpgDv6Uc/op22049UCP0N
il5uz8MGWAAia+bXRstssDwgKs4JsW27XT+ll1w75RYJhb6SUt0LI9KEhsAbnQf1Obs4NSkbNjE+
q8JCpjro+JqbxZWT8iG3FI0AefqNF2XxXjHZXYFZy9+VRCjVVX9jdt6d2/dvgusZO82lvmsxPyNX
stru2RlRJQWJuxM23VgF8ib2AJ/mERu5VuM3h7Jw61ZJQ5XoGWxzpn3D+GqtcGCsw65fa8K8b7Xy
b9lYwe1mtshtQ3xGDrKlxCZfoJ3XbeCN6zCKsHDHTH69pLuTpTmePQv0gxt6H/FbLKrf9FBi98Pn
le/VHJfrJjVfBm+8w3KEkGdkuDRn0CFc9zwuhXtbWe0OdxyyKZmvdELuAbksAAHSUeygnOKttwBk
kVe8tj3/zaFn4xJXH+fZOhFhd6JsOevQ+BQk7Qlb5MYmEywo+89oGqqD5cQfEPCII4EXHCRptMLA
Gx1Iz2Ws3df7WWAP94ZsZ7MhQypMoYm47ELw0wsCHiTFZHhVc3WV0MsQUsAUuoUV1fghp+zMp0xU
MAoIqBmFvR3thzDNnx28D5l4qBA87Ookf2/EdEu15e0B+x9bIOH7kRQbXbyEOcJxM2gIVlDgF7tI
4TBvQMpZU7WDxqyJw8Cy3JBPkLefCvLEaAQQFLm9fGKa1qzI2iRJA3xpV2AESKHPZs1ETIENj167
14NZEzAyPeLwejDVgEKTio0RcRaSNfiMN9CN2qObyehoGOaHLHUPmV6YhtJF0uP1ZFCyEVjF7fw8
Me7Mh/m+lkwO0xn5sQ0kq1iInUO7pJh6xVXnzCjd5aJwyMxkQ475k1mzGjZF+3kGF8ti/yDi9mZq
Zmct3HAPtnI64UR/z+Vwq0HXpsY0c71iZeAl3sW3OixiE97pMi23jj+xiNCgKmXZb9WsHsvUfu+0
HEh9PNJ3Br6/rj3/GJqo3ccAuOjIoGGlJrGCAGru5MRmJSLTp4BIkBEqQtidAUWt4cQ19HURQmh0
XHB886zp28zwk18zD4iCgM8VFpcjqWAaAABJNdAoNyxhgLHQfIsvLhnUCMiCQ9U7X1RqoDFGIOBl
OAZKpntkrlzDQXwZgoboEkKzRGylvK0TLhCHJejQo9wYOPvTJc8llu0GKf+pIP1n5SiPjXGssYUA
LpgDdVsT18dvjWgSZ9GCeu94CuRTtTkmdQG0MiKoAKKIdx6C9rTQynVQCviDfgDEymTm/Mk1y+iC
hJkT/XkkLZI8049t5fswpxBLjoH1alXc8JlII55ZLE98yGZynTd2cOzQMfRp15zkBBhVttjHYqDZ
uOu6NQAzZ21re5P6GTJ6kQg26Ez1sbWNJdeDQbDldrsA0SuEyGl4oLSUUHNYMAQb6Xy0yaDdEoka
rpqRbC10K+UekeUVfrhhndQeAgy7fHJYbR60WLC8nNcHgBibrL2K0qjaNTSn2L3o6Xw+8U0o13FZ
vERm2+0bD75NFGVApC1WhNNLYBuwLJGrsBZdK5ijfe7f+UGan1Nwo7np3I4NoyFNm2cPXXqXYq5l
zXdgs3/fE51TaXLwVHA7GeUCH2o+RuEcHh0Sn2XldmfdZ2T/YJnuienaKl4iqVKlujJtMmsL8YE9
DZg2SZhm1yMkNKulRpBKr6OqojNzY9bO82GqAtYMfXOfkzaRwZlk3IIi14yQdFLb1iTsSY59EcHs
6HwSelleYMFytroIsj2Oy4dI+STGZWolDB5dFv7RiGOyDaCDrtz37BEI7ijQJ8r2EHqMnjicmSzp
GYdiC3gIvYHmjmBAUYiHK8twFeeIKLZV4br0AFO9qm3rUoWQxrF1eji9uhfTh/TWpIc+GcFDV8sQ
omRN1DnJTWP0RM8ref76wENOQds4Fv0pAhAWPdWBvoUzEReuh+ihAiYHJIGLLyzx+6lKjG0hKFqU
sl5lTSxlR1XEBSEg2vAQ2cl7xsK3oDDAMMqWCHgRN1exKyEEzFBPkXjx4wljtB9/+Ke//vOn8b+G
b+XtEg5WFj8UXX5bxkWr//KjtH/8ofrly4fPf/nRMz0lhCdpo4WFd0m6Dt//9Ap1KuSnzf+CYmJI
XfQUqzSq65MPkOM6AUjq24z+WfGOlwigYgCMaxP19jkwGLzJ2WSoq4hVUw3DTB/gbzyggRwa2NFI
d9WBNLx7d9qPXdLc9Knn3raOxYtsCjz2apFJ9MHNn7wO99vXYfH0TeWalq1MYcPk9757Hd40JFVe
gHoH3rIVVa/32Lr7Kxnl/S3s2gQYrVWuJVv4uzpJXyBIIDPO9cWXrnFde4G/H1X1sU5H4zrytnZT
hufMiR8Sz5uOxBkUYCJEvcH4hvUEA6hnDsaD6xTBtTkVMBCj1l3/8Uuy/d+/JOn7SipJ7+Uqx/r2
JQ3cD7CC+PEGsFnCG8umPafDYIcTn8IgEy8itHYD5StxQJFaw/6c6bj0HQzJ7C0e6p3Zu1wa8vSa
rkCNpnXztz9I/WUsECdPtZs9OFnrn7/+MYOhODOu17j0stHqb0AeMgRGaf+4tE6ruqxsyPzAmvqe
BKIhx2M26lHvy0qvGp23t42YwiuLCn45m7InZKq0Wa47H1nlZc+Vy/HDAIJtdDweWtlVjJqT+Loz
qZ2yiKypr//rFlz0ZztDCJLlN3auvEMeWo9f/y+zu/Dw9Z3+p2/OAv31rPhU8urjMGq/+9+/PpY5
//3z8m/+82e+/Rd/vcSfmlKXX9o//KndW3n9mr/p73/om9/Mo//67Nav7es3/wOdjpvnXffWTPdv
mm3If5zNy0/+337zh7evv+Vxqt7+8uMnwOnt8ttCbhg//vqt5eyXNofUf14tlt//6zeXF/CXH3/+
nz//r5//7ed//flffv7Xf//vv/uHb6+6XX7HT9KRwhGmY1sLjkP9+AOdJ98xzZ9cTksbjaU0lee4
8scfCgL4or/8aJjOT76j+J5A0+pL2+V01RDhl+9Jj+/5yvN8BtG+Sbrlj//xFvx6Qfvls/v7F7jv
r2+25HqglCcsFmycRd9dF2DfqwAR9weX20A5PyIVXPXZ59+8LX/nIvrdicpdz+SVLBcdIZkJ8IS/
vYbaA5CPHNpxAT8w9RxWhzEzgmpNm1ikNLQRe7HCabZ//LBSfHuBMHldynZ9CxGygO3ufXfttuD5
UZCZX+pwBGb74sTvYlcTH/cuQUHYkoLA9jMxk10N+rUe2DKWBQPmD5U6KUQz5Lg0p5hgPvZ0f/zE
vrsWL8/LEh4yBWnSmKLt/Pb9YA0Th4khv4RWfvaw91wlNiHhMYEQocDBQUN6/OMH/N2HvDygb1rS
Wm5kfAjfPiDzcIvdkPqCHQfShTd+wU0jkVuTP/SPPpCtBIUmgdI2V2bzu6PJjYs0bpuQOYidXi8h
ljOeKBlaT3/8MOp3RxQiYh7BsTEXAsoQ332y7Vz1A5kLC2D3i8mqo3HqdTW+xICgwpD1JhAOz4W3
gEI0rObXmtL3ylFyGzCMqaL+GcXFJtMGObHMneJsRarMczW8QuRlFOdRNH1JTOvUFt2hURdTTbt2
DOAKv0cEgqZ02LG7YH1rIgnC2qhL48z+8hCrmaahW//xa/39Z2dbHuRRi+sB+gL7u7dUzChwAIaQ
/MI2YMrKnQyZnZTVP/wwrsAH5VmkPNFnm787JrHQM6cHQDThZ0BYTciLK4LVP/pieBTHdk0FyoFo
wu8OREdXLcx1f3FfXwfMUrz6veqHzR8/CMbM7098wlZ84XsOwyaur9+/Z7T0IjOimCEVqaL0raip
g4YEM4tdsDIrBaB2EIG8JrFucC7at0R18qMeBxVBbC66Yz8KAPdZBiLZ3PVJ7syNAgs1l+t6kLz7
JVyi9sGsZ4v6liFd409kaJgiEx7RVk2SEMjh9EEdfNJOBb7i2PqdN7+2DiEeW1J5nHSPBcZJN4T1
eMWFABQ32CkUJ/DV3bpfRsmew6TZpO5ald7ElBdjdRHAC55GDzeBFC9W0JjV0ZgkcX6UF+Hnse2W
CSMs6eQu81T/wEYkCvgwc1k+DGxYiGfMiVi5ci0elZKMZSnQuQqxgAma9VSnlSoPqBKdeDsZtUvL
7piMaZlvu0t8rbItZ5eLhdjgJgYBKnFYQEIragFouAmakE24jOHEW5C3G/jqhlbolRgBX9k5mY9X
aap6Z69YAvN36mqg1DqDo7u1EkWWR5nxSzZ1ZNXqWWmbud2IMs19luOQ00LOqa235WCTqrSv8Rx7
LYETcZK741uoowWSyrOM6EmZe4wZWJaSvIlkLJ9GdPiAnNHoqMfOMoCWAdFMin0rzKm7bomaHZ9a
UCneKrAL/2MAs5INCmEXGBS5oHpfGhccOgtLGOIArurO3Q6VXblnlKOZe8w5Do07RwxexsoO7z31
3Vho4xUSfVA/dl1sup+StK7f5gZrjpGRQrgKx1mPzlWQBYGFAdQj6dqdkXLZfZjduEbKazQosU1m
gYYdrZDJlUQgQLcw2/vGak3jqjarNnoWc9MaW/4aNMdAIHHmPoB2k1ydjI/GQVOI/9zuRsKfQMR6
IQpDOoHo0RwLBl3al5VxXzPIGXCvon8j2SHNM4aPdue/FYUyumcL/ky9MtzYwb2TBHpimUA+jE0W
VdKzg3i0xsGwSVDR0KSuWN269mmwW1l+qqsgHsG0giPVrxNiFb1L3WmYHsxQD8ldYc92/NBn2TRC
Ve+9Bv+ugr2Hx6QgjHJbWUPtvMNIF3j7op2d8pWVFBkLYZyZwWf2LQNRvezEpgCpoDPI5J1uE1JQ
wbTmwEgLRIMxySJDKElGTJv4nYDPAngsGxYlH6o/n02TXydEXM1jiKKqHBxH3guW8ObZqFXtv7im
IWG017MacTYgVtnZQUhJP/s9QZlhOSSveICM971EYruv0hhfutUsyg8BIp1cN0cOrKoabUPTj+sC
GmJvOiz8TeBWjGlF+xg7LSf9xPgf7wwKYM5LSIzqVOXCZ3U3Ju646Yec3EwBAIGlfBC35sWDiYa4
YChVwVAxQCWxFaaBDQU7MbE4LDYtkNm9NzZYJlPmiAVDRtgYq7GP8L6FtsE0wC9wI2O/ZTS9m6Mx
WTbWJhs3rPzVzQznGUB8kDK6mB3X6x9p2oHWQurRHizfImcaXZnE6WaFJ+5ac4ArMEFfyi9FExGX
3luSFpKAE2Gu28JT19ImH3w1zgo1sTas8gLahImelZc22/4lUhooDIropswrdp8B4KGN4ziM1F3h
fZjywqtPYgKm4YmZMFBzAY3t8j6ZZ5BBZaw2TSf8mfIuTHa9O9iMiJom/pj3fSruojwNp5fZaIkF
1LDD61PUz6K4CeTo9XgkOXl9ZlIjA9JYVQJfAIhOivkdsA5FRaF9WLFsQPP6tR4yE9hSF8v+HJSo
vgEDSYytuMYGvR0txPyIHioyR12CfkkcSxUcumlirBRMpgW/LJyAntQxycZQccI55rSCHUQmuddM
KyudiVpTTeS/EjzZuweXKf/wwUY+08PUx++0NaksvVNgl578wrCzC67tPm7ViYMcI+ms7PmZ9VwN
XRWFe/bkzsbAZ+tCeOgKS32uE+R85zzOJ/kcsJbWW1GrgUEPp6j/6Ap/yvZoz3vzSeFrxIHX2DAp
qAocm3hpJjCh/mU68f+6wfz/qHU0TUrSP2gd/8e//zeax//926bx6z/5pWl01E/KdGn/qGytZWRD
x/RL02hZP0Ggko6ga6CE8iTl4K9No/J/YlCAeMpzLN8XUlHC/doz0oQKeHaOR/3o0OZZ3j/SMspv
q29XuYJukcJK+GJ5BvZ3/Rxp6UznidPGZRLflS37RbJZWQXP6ECRcL91yqfharqLHYWQgMakXs9K
VivWMs2Gyv2itT4beFdWc4UbN3G5Fi47fZtLRd0YZ7Zn8QoHy0KrNdBYNI9cac6Yix1CWIlLxRsC
9bzJ4j9pGL82u38b9vHCLF9SbHsur3CptunVfzvsy0Tjc/8DL+hb3BVUJPVNOxl4CxelKDYocpY7
uJKSaISTvWguw3KEyAhxnttkhh+mbI6G66bQHxY7ehShFLWzh7YJMKGWTPzdOGMF7rm47YMsX9sI
A7dS1dmWOkOsRChXGfaUg9ejc2hYhyMlROA0Nrf6FHELHLhTdeu48zAB9EvwhEQ/SkTFkPzJO/G1
UfvmnbAtfynSEdGSrQRX6Nt3ooV2Q3ZfZa6HrK63pDl3F+7NIyC4iWJWpWyeFRhNLxmbG8tFcuqc
8o5PZvbmi8gdtekqLJWACgEJggXcEBHmrFqt/mwIKL8t9fnIbMYKlGEW4xVLSGf5/m/ms6lN6FUU
ol9rrMjYurgpr6khYONwhCwGE4VVobI676gp8K+IEcCYkU8vifR7ZI/duKtqqRaLhb0h3arSCWxd
9ONH38ke4wp5RDSCxv/Nuf535iHW75+0zTwWHhHvMuOJ7wcifT253EEDHPH+RaflJzMorM0C8ts7
ot2ZMGNZtQP6wGS862TFl052Wl8PSUlfRlzuNs5JT51AWXY6WHV6GAmedTCbtNFp8tnuq8IHHcQy
xzCrm7i33+tMIDXsi0f8sdcjWZn4VI2q+Uwhs8lcf4Z2hNpWBZm+WSK3ncjvDgZgwnWRkN06elgA
HC+7/uP34e98eFg1HCYTpqus5ez79sOLG2ZGHPn4L9vhmtucSzEJ0tOoT5inuqPUz7XX2gSlUN+E
C7OEWGqWKHZm7UGxXXcjBuVyyg50M2MVPjbeMF181Upc5PcCMMofP13z21b867EmLOUxbLYtlxi7
76YOdmviiMfxu3YidBJFC0eIjDOkbniISVpqy50KUNaXpXHDziZCSmbCSm1KMNVFlF8nvv2OjZhx
IoNJ/Uljjb6A9+rbM5Yxl3IEUxcGBr8bshFE0rZe7NjrhdOIoTZ/7rFNboq0Nja+SG6dfjgXFLv0
TikUnKRPDu5oPaU8tUs8IMwLqywEHwv6BZhpuWGXsnVkXl5rBOZVPHcv3pxRctqUYRp0Z+HjkWUz
rXdFVdZra3bQ11nmSSYoL2UBNVV5rFuRuewsvx92Iey6U09OnQ9LyhAhH6NfHoqxfJe22X1G/A2b
As1I0DNPMEJKKB1dfFd39Rezd+STI5yD5zl7MsdQILdksXWkghpc0HHjh91R+XCx0/Eu5Ig/0J6R
aQS3skhYAg3p+yxvKabTxOVOxaawqbz7NpeAEFPzlegqY93UNl4nAVYmy+IvJQ4sTBMlSBf2heTq
0eAGoPVC/J9HY0QohKYzfoc0QV2NPpcdFY9ASTu5iyr3Lh+jCrDBQF+bMtzglymW3M5VGFbYZ3ts
wcmha8r2gDqt3Tmlteo8f7wz25TxY9h0B5uu/2psCPvjRiy3kZaE0ypU/2YCTWAuo9PXvyFOPaqu
c287LEukfG6IGtQs2SIQL0HCGT3t5truQBnMB+gk1r1wNy6XvNueOly4OjvHRtC+1Ka5gC10cN1t
p6kjmhdB7pamD9k51SV3qqbYcUx3V2MprXM5wn+pQ30aOhP/e2fER3I+jGM2S7W2OYZeQ9vdudoS
ZGSCWooykzhg25QEetaIpqgy2xc7lntQi947Vukr8dXZZRv2aTaaDzIZxRr8crEmZTI/ell6k0de
vZsHpFlJw0SGuBXyb20DNqGA69IiftjTRgHzxWtbd/3nSeoHaXXqfYi/1pOw1osMCovtNdnRhP22
JuNyUTIxVPsa8+nExiYfjIH4NKbCR3vqrOs2Dbm9ht3BS41DEPXZuyAmC24oTH1FRwHUkObpofKL
eVfJ1lgRwonoy2uczWL5vXEdVNxL2EjAspAULNLtPE/elZgqL8xEETtJYh8G8ZyptrhkEBaHSEIR
p8vHf3QnamnftAXwwjr9KIPPTlXHl2E5saWNFilqkwxsMXPJejAXPLUs94HQzlENAP/GIl2UnPLP
LjHfX2E80/KFYIdoLqsHKqVvr9bFBOMFJ1EAd+U8BcK9t3LEA0FqHbxunI+ltymlQhSBmRJNU3rx
3P6OndVStAixdev2akaGZrlT8ujOnMBi5lJT+dNZM2Py+xnPG4YR/Gn6z+4z31+4l2cuHY89IWsI
/DzLK/tNkcDsmy0t9+K1GXY+6o7wkNuJ3ASRvKcsGG86SyVrv/GDjZ4HqK/4jvk8AGnX7bCd4gnq
IvMLVFa62s6eG54Scg5HNXVkRqt818bTMyqVemdEItobcqwJ5rXwAef1n4w2eb9/9ynQdjJCZSet
BHPh72sH8hDwjkVhuRmiHGSfP6xl2VgvEdD1R7bSV3Uy949wlcCSzsYzkmx/b9f6sbDRgxMjvDYj
DGFRYFfHIZCHudZvCbHOZQtUIsXncB4K2nE3CJd04IpU2Y4UYbKLSLQcVIUPiWuO6MK1KqZzYjbd
tQgrZLS1PJYme8rKDW6adFz3Y21dtXOfHzH3PrROD8B3ipCuTRMkbU4h3NClCsgo8Yp7XSYgwIZi
x4qeI2FU3T3lmb71ArEyp2q4auY4vfDectfJ4/ocxC5fq9+HXi52WVi4l25+TQJ7rK6GWpLNlnrB
UTM3CQS4tELG1pFDQx3x/eANh4dpEWxz/tsfvpf7CCTk+uuXzC4HBSkhZ5Gkd9SCu8DI3JqMBaU2
oFel0skeLAFcEKYfiA8ynA3SXWX1iB8y1h8JzHEY7JLjm3YGPOuuWdldFx2gnhxMHUkUXtZTxe1w
ryNiicqYqF40EXz1GASCxEiStFeOz82KlXC5AYhAqJc5nGV0p8rROzFUIwOUILGuGrB96by4VPPJ
B+l0mWoS0dqeGslpPhd0hDusNNal9nGIXelUW5exRDhP+aB5vnpldF5/8Zk13WhVzTvX456OKRxS
5VxdKtE/TZaR3EM5OxZjFq60M/drhSgQFNwMa22aPmB+te8NC4sQ+SS4PLAqiuwJ9sQp9WGrBkgY
d2WPmsaXWq5wUspj28B4S6A8Ir+VdwGDlauCUR+W3tIkYgQEIEt1XC8RR2ugP5mNesVh8j5Ve4Sq
/YE3Nbo3WqSBTe3fDyVdGZvUs8iNz7oWzZ7QSXsHjw9vbYnXiWTajR3Jj45GnGwl87UARPPB5Kdg
jma7uiWyaiLGtiZ94dC7CiRCpDfkp9ZEXqAl5Q5u1v71aBLgAQdfbojO6BfPiZ8wiqmS/qntV27U
FTvbIpkEVhemYMh7lnnX9JG9G1jHVxbgcoup+7FNMdfJWtNIRmrbhd1L4qOBQg1HcHuxdyqV3LDw
UevESj5wGVpCsvPHuDOJZCmdh7TFGl9ljbvpkOvfcWqUpHkfWnh6UHodUuO1cwr7abkpNnvYyETi
FeIJyWpBxKqFyNkGjm/3S0CDvU3bekTRHL0E5BQeCfKhfwrZxELb2nKMlYEEJIHwj1qECEy/nu+C
ee9CBICtF6NH6xH8B2B/d9JL91kWhnsS4h+ZJALUAeyuvag4WWTa4WxJiNf24/HoCxhysRWla8R2
yaHHzT3pu95M26M5KH+VDNWHpu1OxSQ/FV1os00Z6ls3Y/bFjFWsdDNPFy5hTH47ROeRY3W0PfwB
j+ZL2tqfehqrleOYH2D0Y39vbUFTF7+mnqGLFcKk5Z2xeCxJbvbUnSnQ3lVjZ+0y2AqwaiKCB7oS
P7ANH3ky4nZjtKwmXK/+jIt9vk5gLV+bYdYRti6JOMyCTUBMl7/FuAdwo2cC0hBV/xS4YwLzAQXl
6GORCXQJF2vS8EZFqYFiNVrEKI6HL+4iG7Ghfu8wMsFIr7ERMh4kKdtiHp6v66QvaKEdQtmIh5HG
3Nwaba22M8NalgPBNqtL/3rIecvhZd9JBs7sX/NnLkLyzpX6MBvZQjXMbzpqlzVaHAckYVicg64l
7nVKs3Wja5BQsc0tuXfy7cy246Yd1nVlVdjKyWdNku7GGFg2URUcUzEOZ6fIx4u2ZQt1Gd6+q+8D
ROGHpmUy4cc2QEhdRFvdSWaQBMZDKBkOdQNt3jHkffQg+vphcMDWgixIAef0Twjx8/uq0q+iDdUz
z/cdUm6EetYAVrkTV25BNc+yJNtmiR+voR05q3628uNUTKjdY1hxaG8Ezi5T3GcAnpKheM1N6iI1
VtNdgs0UbNkJ+d2SXsLfZAU3rAaFtPLNVJ29piOyYvmb21c7fpV3oDx7tZrS2AZGh2EqkGlyBpT9
Pm8quMB22dLmgJFaRfgp1bhRYdXchElGQvrAAi/NsIb5uSUu7IsItcvijd+ZHmuAyWsxUS2pYbyw
o2Sdu4/qGYzTvgl1dWDs/AAl375QnYTArrqPU+ual/CkhZoHuOpNduHGnF36KYCHPnLSA5QHV10O
pzD1/EPDzLjVwR1W13CtmdXOBCrUIqx3bWazR0Rc9ssf45wF569fS1tPA+qPLJJigcMl2HxRB+AY
CoCZMX+qb6Wv8JVNO88wkueoDlHg94JCtGf53uWzez1lH7Owu4sBNFIGjuYxzjAHYfWtb2l11EYP
Zo4bxIIJmAfumYwVNkOBkZHADgnVHTETpA0KTBE1/cWR1bseSN/KtBtUkCO5ukM14SAcoUhqPV0Q
QU+XzoYBogd9TqaPVQAYuFQzckkYAVyKjRAxHtItrkVuEeSXsEjGjeCYQx3J1d5yelYfsTWedfQE
onHGStf0tzV3HJy8t5HNhoGkyvrSzC2gucza5T59CQPxlu5yxvMzHDGnW9eaGCmTa+8Fs6x5mO1S
rsqIHLBsBJThWH2xqW2DhQl2G1yQcXktgcmSKdZ8SkOmmKKz75N0SPdW7n2CXKt2IwZYhm8DjjPs
mb5S0GaEGV9aq37zi8Z4xSbwGMRN+Bk3kcXAw4odPFddznkd1BDsLcrV2B7BIbRhCnYgmQ8ksjjT
NN2X40CWneww+FfpfK3wIVyN2oJ4ZocAaLSWnxVmyjSI33NbZexZ5weMUAQ9ROoloSZ6wCd7M+jm
IC0dv7iYQFcusJFHSGpvZoRHLB0knOneOuGFoZXgMLGivVtx3Y3FgDR+/Cwdd17FMF5WrB2xYLO2
NZS399mCEj8V730os1czKvZLcVM1+ovhHptkgpDWWmvy/laTUsV9bYUJ8bBk3OmqodcBO2W0frbX
VQoTrHpSUdeTMWdvfQ6eB5Od7OLqmndOX3pcpfC6N9zybgrZXQcJQR51JbODWeDij8dmFw3xPT4K
44rLu3NbBNraRZR6ddIE2z7pwZ1l4zvRkb04jcn0ybLLLX1sxCqcnRxVQ/Q2uvWLzymaedG73nUE
WC/OSHMEMpA1NUlsfXenR5+eNTeLx9wnXGe2xmnVjqXJAi48x5N1yiYn/NwRHliWkfnFbZw7y67D
9wlF9spyh/5omfO7Qi7u+bHyD5Mo/MuUGihRkQc+0ZNDZQAb+daoJ8PSdCdJr45i1E8tmIZ3M9di
4i/78ta0k4RaIXcPueH6l5kXtpG4Rg2ntTesxsSZm1FzGOj+DyYmx3OY0h/1ihIBqWNzM9nMO5o6
9u5jLzKB5sf2c2poIEUoIV4tJ7hvkFxAzK2nB7wP61IzLyPg7uy7ZMmiawFUEPaEbbn+J5bd7qGv
fGvNvm9JiykrQM1htiZR2L6z4DfR8pTzteukapdWqXVynOoesUe6kBCqQxjWwxm3EIm1adzcdIGx
mLzt/p6+jvH7TMJmBQh1hQkT4XFY+Fzn/OwdwhCS1qGAf7At+31ideUnJ1QXiBzhl4y+xZ+20mfk
eGUuAaMRnjybmMAUp9zVSMi2QlbzBQoa1ngS70iYDC5GZz+yhLdfoxYTFsHpI+0KkzEMSt1L73PT
t9KQCQwJdARDMgMyu2B8qIu6XxuGWFhMLjM4VRa3goX3Fvy7eY1BAksjI3h6kbi8OEaX7GuD0N6E
eNADKxbrqCKnOJKXJQ6wLtqTCRksAxGwQRwv1oSPsKB0203ltsZVYTHSSYYMLbV2ifKdW0F8dDmu
0whqM7L6eouPEbOgTRwezKdnakMKYvVoBkGx77twPgtqHfjWhOQFXRGcY1Huxjk3r4Rs0d7PHtiT
PEneuLoQ6+xDAMzIisImUr6xQ7VXXvh/iDqP5daRbYl+UUXAFNyU3pPyZoKQhTcFD3z9W1D3uz1h
iJTiSIeEqcqdubKCgBcpf2ni4iF8WOOAi7Nr5+pA9mJGHVUwclmj9G0YQ9JvrTkwifVoIg4CWlYS
AvmlH6dbu82/6JtqNxguTBCc1LzQnOuti8Ghy6m7tMgpd1lyNHAR3Hqda0QQEZmrrDrlNbLlwtRO
+Ui9oodPY28Y8r0qBzKahniAe2ud/ntgtzlu6sFMFv+9Vjszbtqpu7VqBknG3fn3wZm/6qTEA5dp
xqZUgXbSbn1APRZFnfL099XfgwOwgPOhpm65ZGEQqLVRV1TcuIoTJtOUefp7UC6iHH3LBztWDxF/
K3W8BhzSwJnDv1jv6/892L5ghiSBV40NrwOCWhtB7y0SzdpSfGbuO5wiqLiu2reGaV7+HsLUe477
CX84/anKAU/59xB0WbTpdAk2ACfFUdOJZSWGs2tUNJ0Mgi+nKmfqjasRg0CUpcfBuUIH5aI/BX2D
EDE/9hNJPYBs2cZoANNSRJQdaqqGxIzzJ5FWHti8UmRdu1y2BfukXGv2Lp4NYmghipjoblOUYb6y
guvfs7BT/c3OWeGjoSqG2PyE71QDnAs+ezEK78KlrbwU4b70U3ok3UT5F29+nY8fnzXSYts72WoM
pH1WMrbPGmFUmtVy6exjRo7Qok+WVoRX2m5SgKr9YWzG8YZ4kj1Rcf9BX5IzN+GkT9g0JsyIFuyo
+ZsA6jTYWmW2T1lBHlRKSZnnBto19SAPSWs625ExXf8ewP6x1wZeq4Go5WY//5jdN3RCJN5jUjtv
VaW11z4W7fXvq9bINoCWciYOiD+sBPt4KTq0mUC3jW0jc/dOI1NwB1TgyaSi+uhxnhuiKS+6oJbC
DvV4P/QlDbUFXVKwpljQQbjeuR3Sl9aSoVG59gAlR1+ZemZcqDOlYNgqq91UZuktN+kma1muvOqN
uHM6q//VnGzJQFr7EkxjFlrl4oZPo3DT4ek9GZnXHpFEcdX11QMNMNab8K7w0izOPzZeppJ0Jhv6
AI+ssDZqrGlTK2gLXYYNp1/QNRY0iS5eo7UyZGRJ48MzWQnDUZtkHL8FctLGSQv67mGPcNOgCKUP
tDVGufD4z4NyaAL2Bjs8wo3xq8w61H3abhSnudN2xsKecuDJpBs1CjguQJnqUavOzECNnTF4a7e0
KAEpquCFJIgkgmQWp3aQwQuQjcPoFMV9KGPjES/o8u+nhin0tg1sD0crNMz90yH1QrHV4fjbUOX3
yN0JHS9HT+/7M7Pc9JIUVAq1lXYl1Tz/11gvAyRGa4pAhSybGBYdnij9LkM3v0uo0qOfsG0Pf6/9
8w2VHoPGq/mj81e7ErSSyB7EulnxK6Nl0l3j1sjXtawecNSf4oQBQ+0lL2JgpJJHzK6tLAo2GOcO
WYNFtp/MT5rGnu0MhhYZT6c2Nlqu7cMarSrAZGLgj9qKvNggMBooN3Wx6nTtIG17ryNf7PslfKD7
jHAbQWbvvsz7p4brMiOEwt6GAzvt0iC9OG1YHRETLnK5wmT4U/W4uOIyXJBlPSidFYybXVB0L3CK
SUzgTlskRfxZ6nGOm4CGeMWhIKvWWFhl9GwNUbQRlWYwb2PKIi3apHDvDFvbIr4eVPZWpnFynPzs
4muso8Lv2gJTg6T442HWXHls5BaIr4sk13fEc98wGS5czuJFnFd7nOSvQxtAzA9GE08MZWAlKucm
NROmBE59Fnn7q0OA37JE3LQuXIM4dIc1abs3cCi7IcaI6pPAz803aP5nS40dWaIrE/+9Nwzi26zd
i1L5yu5G59MmjR/rYbhy5NwTY0FaCR2xR/cNIo2RVDltTGdkxeHlxZIF5AyN8onelkV8lTUHQOAN
L6TVs8e+i37qXj1ATQo/4qltIBPSZZPIlk+dGwKNR9GVYV4GE4iosN1b6jKydxuxWR0Gopwsb+gq
qBOAv2kj9W0livgoRkKWVgZ7KZgK/ZgWc5rfQHRtwumOgJ2+nlR1yalzPDBTQMl0GLIVrli6xXNj
tdga2HMupp7Sr3z81APadnXNoNV12gIrgRTnKxrrhnHV0katZbPG5e4JH5lLjzpF5GeSO1y6cLGH
FjNPnT5z5xiEPgBQiKGLrD0RtEouXtVucyKUi8m/TpmEKlneVJLuHI9OwVQ6H+x137XM3La184I8
9NJbAj3D/JZ5epeY7X6wxZuN12PhF561GALudIVcGYyuwsz5akRCDcAQnqKwPjudfgJc91Z1nTiL
0OTuNq5VXliLsou2OIu/oha7CK6apQU8qEjNk8a4zOprH7153EyUFi2SFMZM57TeomIr5nbZMmns
5wb72sJimNY1oBzy6DfUq28xUOBrONxpUhl8Ibi1DmPpTtdXRWZdgzH2FhDFziKZ9v6YbRrd/sii
mJsOVBHPxJlG4GRXxQNtYQVvWZM3R9NsDv3cp0HW8tXOMGqj6JzTkFQC41hquJsCyFI5Pphe+wzR
elmN3ZvUPVYCwVYZ6SMHyHMk60s9E628oPp0C8jtDKPuOkffcATB1CAOJ7j9plA7SI0G90Zv3Bds
PrFwZBAv/OYp5LYqunSTeP62UMYDlNBfzYy2Lld5ooCUPnFzChwKOHuSGsLg4JkCxnpt8cHJgPK3
iamB9B1vF3TuAcP7thfDrqHxdxG3FC2Vo7EhaUXxWz5eTEl1AfIcrUcZPQ0e/ClaPwp5KV0W0Ckh
AynfWs24Z1dlLI3Ifp6z3+u5/7xHB16w9aN6BDom9sX4ZPXh0cmdaavRHLpMzL7e0V3+FXvOnaWY
WKZ2sGNkoK+HwMIRFb20VkezTPkWJ/k1zbIdqQwgfmP9CJmam5ZkEovtdExr9orTN6ZFqOad3yyH
JMAyKmDwy6K8+OmDK8yO1DvVqqqESt5q+i+0QXNw7gobdqjnAvxCUZ3WTrGj3KOG50aHfHUK9IKL
o8+h46d2uGbH9WCwH4lrPWVGCi2kDxIxV/k8VwPvFPFMrYY6BJYQMgn9MKRzu0vCIQL2gNIE336N
ksneoo9tR5Z9CRUlpyyrflGQieGmE2FugBJFrcCR10QpYjs4Wm52TyJ4i37MCrCEw29Z4U+pJFC6
DABMobwHZ1OU0ZFaRAowY/PQcTvFaQQtmCDoEG2MGLXBSeQjo6Nkn4EwMUFbAkD3XlK1Dl3gaQPF
O4qkpvKrL2p+6C1sevzxU7+pS/xabUZdRshrQAEJbfvO1LA5HTdR6F6s/CkL9RtinThPEZ0XfvTC
seEusgxMmWsPESFQtbPiBD+br3NfIiPdE3cKbP8khlKtOusnAb4MsDZYUw4yLFyhBwCCodyDLMuj
s53hOh38FqoUdM2SE2g1Zv1vVJQ4TPr4mCXjudHbN7XMNLfjBtS8CsENIiGw3mPRDodA28nQeAuD
DtedDRjZSpe2BPseoOhwmYKTXME7XBle/IIznGtn8BOI9h05vjxTSQILu+owrwdbjXeBDDudHKYo
tlo4ogik/pNiDFPU9uMUec9JPXcOQfutu+7ZmOvrbY06uSR+pEh1bRsGnacdxpDEIkQp8ZeMbGIq
SSJn1kRT56IG9VLRGgzIHOX2lJP91Q3YDxhyl35qFLN4seHPh4Qe7COPfRE37ApeCAFJIFHJUVJ8
DfSlfAhUlp3Cgt+e55RZYKjbzASpkQqRozKh+kN3XLdCS1e+ij/7aW/gvFgpZdz7OSYQSDZxnQDB
R/XF2pDf+jh+y5ELCjWi1MtiR2vj3dx7QuADGL9/PE8+Ja2JYqHSqPbWG/ILAuGe4OmNMIG9tHBK
LJTN2xcQfhdyYOAA2DphbrGxZP84V7zh+Xpn0tmwa9Jezal+yGO8jkwNCtO+qD6CWFxq+7izx6WN
3AVhq2ZnElftzvcL0O0GWH7oJdYkviW8rc00NWrTgUACy87IPWbjr8c1tCm5Fzm8/pZjv6nPGoxJ
KHkPQWHduXLQ1sL67bNywA7GXtlL7M8KVc3UTZZVTC8w/GvkeY8Yyn78isWoMRn1Stifmm2cDV0Z
GxxABbckKuuzQL0UnUnqO7HTvW89dBQnw70IXhhhPlPwx38iCD/SQSNFrk5lOpfo2WB5BTNgqWrY
YGaTHDMXoKVnhldrQu6YIAYu/z5X3PLXqQX4wPgXhIOkn4NrC/xxlN7R/07mbb0eizMZfrjgyGZa
TOqrrOkGkAmSPmQ+O6RHkDGItZA+eD9WnkUUvsLQufZOf4pAkDijdWv04UYAiH14U8SoVYE6usOo
2HtMnND/PQ+7Uh0HwxCbsi8fQet/9Cy6NprVmGDiUPuPxatTJ85B18hdGANtK5Lq4GMcl+2xq51/
v3JsYS15x4ZlVXBs+ZP0j4HGA7LLkLIcwVAAm50GX6qCPbIjVjmES1kJdYhNg5662XXaC0Lwg2am
qF1KP7QUJx7+vvp7yB3IrYmMf4W5yzIq/+Beecu+om65acz7MDsbgTmPx/TqogrbXY1k1gkdqV1S
JNnjOMpDSvVkQqb5NWoZWAT5JwXr5aau9PA+689aVwOMy634cRI0QcV5CcWmn8Hwta1viqnrj7qN
DKqU9CmGzpqz+kkcMvH4f4t31TUMDIV2ggiXruHacag51VPqjXR0WepB0CWZGWraFEnKzC0A4KYj
WcZ1MZ4Uku+uiL59kqu30YXR1eGEnl0/9rZlAVuGE7wySjDMpn0aKvvqC/vFDy9BIF8Z4rPTkJA0
9eRk6D+Bnr4libirWpclR32G6EhPBxczR7xQVPPrxglASYh2pOSZtXCral0oUSiw/nwn3JROhJEM
zHdvf0R9d+mkeU7i4qMTzpOMWSw2wallnmxXdbOWKSctfh3mdVWxk272xQUK4ufwWxYlmZ1yBAwd
U8Kjz4smUywsf7gJAgpr6tB8Il7kcY5NGO6H7Aek2SFv7ydcwzm1qHHO5jbVthFpGJG7L6D4X+C5
V8NvG2BbmNKUSixj3SXquRBYRlrrVkjsn8TKUDhZU2AVaH7yT7dn38xt/tcMfTRgeC2l+QTG58lv
4rNyxCaMvBtjqq9clAAZQ/4lgiOmeyyN8BwW7kvqW9+Oo3ZjD2/MCX/zmEJOgh73cHXWImf6kJYY
JrN8+GLItqsL/8luIcHkBBcWnBcEjapbrA90xGsXPkR6aOvmKER2hArtN/LW5egTqn5pNPPOyoJL
gdQ83VQRHPgMcNRJcHb9piwwdU2UvHOH/yxY0HfD9AbF14aQxpLTXSgNYYl37DfJM0C4/rMKKChI
57ejbutn4b71rstyGaOCGXxEmb5xY3Wy7PzxLHzt0RYRIztv45rMI5uR9IfN8qv+LgTVzz3rzSQT
W2NIQAa6p0JE5gZtk9E9O3MGWRSwl81LMFRnLdKnRdXwcg5XKxzUYYjDZwr6rsXwVnTtOsnrGy3r
8HD69qnR4iu+kk3mNbyFPke+lVaPbkhCVHEkKXz32ETUhqYKagzB5jP7qbogoBy7JyY29qshgDPG
rliT8rX22DNyjYGzWAf4Ub51Gd+wtVyazLzhGrh38+kztj08RvYX3Zwqq4gqlbR8sYmIQj3btVIt
NBc6ppxJXqazySfOWNJU63zGQGsc0/aA6KTukly72Yb88TLxqRfysc6it9Lw12k77Qahv8oGJJ9f
NC+aAIck1cHxNkY6XcDa3jt5c+6KXRS5XzGVCGQKbYwnvY4TOqX6fFRsfgLIIA3QOr15T0vvDjza
T4nMstDH/mRtqfD6daIMerGfH4O+fc+DuXkgbz6SoLg4NeZrPXgOy+EUx/b9oKUv7fgau+LCEAyD
iAayd5SPrsnoQjbxk6H7h0qblqbK35l5Qn96ZMG/tZ3qLu3zw5CwqbeGTwu/26g/Y1z9JW8aLSc7
/fDx+5vgh5WdvEaSKwnzP3+p0uyho2AIz5nXLOt2eg0raP2ODwQeYFMN/Rs+aSZo5XnrUb8wIXDC
zq86JpXwXG8rooOs35mrFiPJR1OLdXhFKOEWg9Syd3/HuUCVuB6wSQoqJ+cRJi4lNzEAaX2qgmUD
E2cVsgRs3TwHkNFzbwno85bm82RX1OOBDPPK6OJLH7p/wyXEpqBDedoRT/rnkFkPvW8brL0Z7IIw
qkL7ANpQrLA3wVqsxRLKskdFdC5Bk1rf3BBAJrJWv29aLn0kDvij6/JNG7tTWqcLEUPmmetEfG3l
JMWTToNPZNymscMJCc+Wu2ttsBBu3J3MNch0+VZwKhIPBk0b7Xre4WkgrTY+JHZ40rMBG1d3Gsr+
nZDbzU4wAngJ2oZNtax7JT8Hs2YFLehnHFDYY1GfCD4dOrZXGAWvWhY9G0X9kvArbb3fD2O1NEL+
FNvbt608u1N/37NZtZuqBJePVY2V3QbOEuAzo2II3mZHHG/52onDl7p4SgKmnlQ8AR/z+vuKpPkm
Nknd5Zg3Wge8dAONLTOtc6Rzitp5PC4M6UEfRNyrVVhQt6HDTC8+Kme8gnG6nxzr5iuQBl64aQzM
B15Yv+O4fKz1nzI3T1bB/qANEVAMFXxNng47+DFwdzTD31yuaVZSvcL5pkXSEAfolYTnun3bDTvm
Uhcr6s9OhUkfFxDBpPeyg7oNiGUR26CNbHTuwLU/HQMDteZRWwgO8yZVs+/AjsD7ih4a130rnGea
Pz+hpMVoaA6zAbUXY31wOvEE6pNUnn7BQMyQ0acLPtXWcfHtJvXVFvByQBct4AMrnROwoNUpp30o
D7mltYZ3H9j2czsGj/i4/fRZr6fnYj6EDVjX3aAvgdQj0hI1XYS/44D/tzcCsJsMTBfeE60p1FSM
wZ1VR8d64m/ThbHKqwTyrcd4Y4RKDeH3Bvsdk4t70W1Op9H2fpykeyymYGlk8ieLJE1mA6t2pKAb
I3oUw63J9aUML17RPzvGovCc56rSg0Uesdyi1q8rikfVSeYK9nMvEIdpRGPfugV9ukwTdeva7jF3
bMzS5n3nZb+cx6exohrGPfdN+j75hKjy1t9FFsyz1jM+hVEew1ACsNSbHUgOelzQ7JZOl7+2Xbcd
OTASLXtjtQT9MmmguoZoDkXzTGVZtLYsbi6Wcypib9cPOeqSBQ2qe7bM8hAL/YBb8iQU7Ajy1g9Q
+qXwVlX1Mg7OzZxVz0DVz5Hd33M1W9BafSPz21G8iVwwTskeiBazGT4BIw/u40b71CLtmNB36PKr
kV3aJXaNlC3UCUs3I04aconHr/SuaVbdzgwcTPLzhUoajEmmcBfEl1yPWRVHROIFMUrQlovQnKGG
BWdJQTzXd541n241s7zgivqknGNcEOMaRk6yip0a3q8BK6S6J5N2J0RBNqZDIaE9fRHGXYF2mL46
ISRoBMJ10KRXlZnf+cClakzwcJAhfQwxKrnjYLJesBjOA9jWqp46907A8/B/xWR9D+G8KZxAMnvt
ro+KDw0nBEoWH1OUfg6pfRwmaNikWssFwgkCQepu+4BDMzLQ3+yo+QXR/UjfDX89GDAuBcl9n2FT
MGwEMKf9Duafq0Mx47edJc4idistZE1wGZfSUzvlt9Vi/s2Rhhlbb78p6uYgn/DVdZhbmpS5TM2J
a0/Vj6NYPzshVRag1UTi/GYt52OpbUNghVOT0HWQVGoxNJBLUgGnsC+/mOstq1ziF/RSKscT+jX7
lDEPc4gFCvZWByCVV662qHKyf1gFzJ7/hk734xK9cV2Tr1lkXbrVk/ZUWCzJdA8af5jlr1j4+Cwg
EZjyWisXITLIfnNuo9bE1cDl/zn5sx7MgiBOm7OeTfdZjrPVlvdo0SxqaZhRGW8KwybY1x46Q9t4
W2IGm96fPvFbPYVeczCj6sjYlOoOdY7JQS0inyl1iu+2yqgObagB8QDlW+65853veELXG7KXCe+A
X4GyA1dGKZ+mMQRPaKESGJg0Vf5qUOTxLn7iTl0FdvPRlNmHb9RPBvNakcSbsuN+12DAY48/UXdP
98QwUF9v1MpZlM2sJDCtscafxqbRJ8qMZyeiXiVrtBOXd/L13aMBfXABm/CN3NSeefnSH+obgaqr
7ZClHgSlWIQNtp2TvtjRnBM2F5oWxIAuhqNywqPtePdj6F2RXN7bLb0Cd54SX6j33zTVfBlaunUN
eRw77jZwfvjd3J9URTRer1GMnEa85mlyYIZ7pfjR4oRBfs0M3JXFuz0wfgx9BdrbY75FcrGZfRL+
LYQIzo5CgirtPlphA2Hs6g9uGZmrvdkGmr0jUuSD+M7DZctRJH5gsALTHY6p5KCsy2EXhoCzuI93
WvNsZNYzW6jH0Bnp0J7ObWM9cjLfFd7TmBrfveKOlabNG0LMoLcfAGSxKPnIu5U//fhct/gc2fVy
1+L0qrgoz1xPg+FqFIyHAQjgQp9zWzLIv1jh7ikkQdH66hPGPSbu3tatFhWLGaEbj/1NM53XLmXq
RGviG/TTjdS6Oz/gHcNsgYiqrU1wCzBd9adRk+8pYw87TG5CTF9NlT6pSQdVQczI1x7UfJmAb8RE
gO7s0CufvMl7qNKOomy7f3IZTcWgDpcaIuuySvP3WG0x8oD+y4b32gyPmNpGAz5Jow4mGONKdZ8h
u35Tcm3Ss+46ms6RTqBHJ7XXdshInd8gJL7Mpn7oyPfwruV76BD3GfMJNzx6DZdCrwjfw8H5TRWe
ma56cGvr0jGhMJvsequU8ziq+BX14DLRd+pGF4a7Lz5cASJWt9pT4PPBhAbJ0S+cD+xPvzHbvnoM
HrDULO2eUYNtBp/kRZ4GFhm4/XBC1iyqqXUdVriyToPo3o2UnkNd7w4J5Hzd1w81tY4pTUUo9iwg
tO6NhOs5BW4B7s2kqxDTZQLrefqo5yNZSlYQRsXoDGt34rkfo1FSdDxg8eEGbJu3WAsgVqb3vuKU
LHWfyjeJpcY4z9dhOKIz83plZclH4CcHItszNyddFGXAR+Xou7H1D7GLhBhER5FuyW2FCNQEHOzw
MTG8fkE1NZel8dZZDhN6wEkLx7LGxSAhzkpbootZ1TJKss+k0p60OviKwFyvQ2tGPk/9d26aGBuC
u7SN3/qGhELgpWJBdes+IzSp1ZxBUUFmaSwI3skaUDNNlpVRX5JHvL6voP0R+MP+yde0Y5fuAlpE
VOKePJdA5TgRqbKp/JG41sAiE/buvNdWeylAoaeCdi+Fhdg6lJZ5Gy3tBHXhOEQNaQexjcqGCqZ8
T9HzADy3J4TVAO2N7GqbBCHoYjoQqfvU4Oz7yn1t6vTSCdig2crLxrcWf//Ctglwus41SNpfr4I2
HRpYQPsHp8kwlnKkJXFAurjYCeauRmwz1k/1alGQD3S6r1Hlv1WV4GT32S6n31qiMGxWUE+9CUi2
y6qsrucct5efmgzV3klvswPfA/y9EDqrKW/Co1jTnVJEikulyaQLk3UP2Vr2W6rHmB2W2rfKnSvF
PpxoMufDmv2YivoUW733oqZ8LnOeyRIc9RBkCkZeJvuwn5tc7TxsbgCWcazXHbPgzlmJIaIwoGyw
WxZ7hmJvdq/IHKh3i1SzCLsXY9S/k7Z7SpSJ1/eNUeGjwxJ6NCzywvEBSwk9ZSChmZeLMn+HXPKd
CeuJNsFjHcqVxegJX/oDJR2ZC111okMFP9fW6zVOTWdNYditlPaTjVVhDtnnGEbtdTwMjIiG+z53
fyREGOu+CfQPPU83fltWK/gnL1YQPYLq0udBO2CTGhOhJd4aizuOrJJL5g5HabXvBR7YXuuCpQd9
cFGZ6jFmUO75+n0sm+9unBld+ic5mlWuD6TgbcJ4Vpdte2nsx5r0RBD3n63SDlkWbVEdX/Rc+8E9
XpNZTm6EaljvM7PWbeetkS22aH9jBIipufU2Su/XYsjmPNk28SJ/UlhcanWvfZtWR5FelkLzVe4p
Gey1R0R6SS8llvWhWowyksvRYIVO/dKlrAHXefWvq1WPyeg/TDbWNKs6UJzyixg2C0jxvSjwdSfx
vd4CNBA+my89B7fcFVuMifvRkU+uOU+J+99cT357RkFa9TJoJLBCuNSW4RHOKB7w9D9QkbinXWH+
J9jU0Zpjes+YNdsGzZJ5ygJ59tYE8YMUHWsX6xUU071GcmPBJWEJVYkYUE+NIRfhPvtp84m1GhVO
C1zsGHHg47idpRZArtnmdYxqAtxFA6XQ8wuDiL5b3HWLqSs/mvlvDRii/L0aM8x1jFvYd8XKY2uu
iVRRw0JFlFm9pBgFllyNcNdq83ISL6Rkqb7oKjrS9eQQGeO73YgVtmE+3QCnFsVMJw3i2Ka0Z1qX
zpxJmRxetQmNsE/gYxlasHOK8ZkEDQh39vGr9k0PuvpQ/hJCDe5qujt9ZoqDkT+0KrY2Jmtvy5rC
fQKa9BYqaEV19jP2SifyC3q+oMC6Z9mPkdCtVsNc6+G14auj1ZJdTABKPCvjlQjFJQDqtomdDN+Z
pq6jxHwiaGUFb66Ze1n0CLat3MjWz7YcJN2acFK3mlz5Alv4YPoOPGCKvFaJ07/lxoeRpXNDXefC
wxNXPRCXIZ192VI+SYYZzCYM1O4sf8kA1yHEfXEaQ+/X/X2grL2ViHZdVfVnm7xKZeykRHJNpMh3
BHTOzoAE5DT+h/KGk1exqc7Ha6qn+2q07sOhPtLjYI/YJFhh7/3ETbB0AHQxOlwHNmJ1091VjnzX
sJLIwWPc6DjtWi8ZrILEmHgNSi+Ky7AX1fc0RAhEVfto+vq5j/VnT0XRUmCTfXJK5lSJ6miSycTr
wPG2Nfr5llTou9bK76uEnkL0TsfuiW+L9K0xqwctnH6jsKgpr8gw+Ad7Cs6ICBqHjLIzYLVP7WC+
WwFdjH25DjqKaJPqEwDqG3U5Vy0QLzklS5qDUo46UgXcHNJqMhchttQlQd31aEjm7JSA7LtWnXKU
37kDnFhVWzBGmNal7b3EktuyEPR24QogaBVcK8N5sxLI86p5qIT/ldn2xqa2BCKaux39EI8Uk++S
isnFrCAvFadVl1EEzcrM1PGyWFRnVRWTuLisOE3Iip6D6L4N/eZuaqhijlL31X2oxvintQvSpgbx
OnOaOepRsupGgNrcWX57veGg13dxFLz8/YhNXAL1l+uzq/CU+DRx1z2HQlxDfc+sR0Zbde2hECWU
rZtdhXKElSScQINbyvtCvpgrhaC7g4GdJ0BTfBDl35+7k172Yvo2uzM6MFeFjxDWbA0Ru++i7Fhe
Flcvz6+4wYbl2FFtU0JeI0GvWrGrEe9NIEwnupT/fdDnp3R9MzafyIn4OqeeZ67owZh0qzxVLabY
YsjqTcc255RbGHuCVoshQZjJ+e+BRV+wREyjBZtx4RUt5mKkFTmR2l1gf0bN78J+R7AGpwZq4xZw
fUi/Bk7eRFc6IdGC7giuuKu/11R4isvGOrGjfK5cSjhKO+wOBs1KR4uT/ThJu9sRmf/n2d9Lfw/a
/BP//djfax4aHbAoQBBu7INzmB+sIprWlPOw7/3fa+i/wRxECqB8/v/P/fcaERPqvum2JW1rWUf6
CzE7jSk2njnJp3fIccx8+M7ft5XeW8dQA0IgTOEuI7+uL9zOqrXnROACx6i+/D0wHwfMXec9DgGz
A8hMTHjbpCh+HRsJ1Fo6R86mkVtHafbLccAgjH1/z0IPj/z8oMkMWo+GXWp+Jmrh75MuIrs9PwWm
zNvOnxe3Udiz+wvh4hARRrOZgrODEnvuE/XvV+381d9TP3Np7ZuwlYfYL4Nty2SF9JQ0c8pOQzSr
v+dB10naXPHcZSFdb0bh0mM/3pTpzL4Z0ch17XBD/ud5WW1YqcXLNCBbqk9aom2BYmGCDWYQgpjg
FQbIju1ku/PoyWXFxrb/CMjfOGbMAPcmzVYoY221IbknSCplDERkpAerSOrdPnaztZtDQIGzUtIt
rNGEw993bwDTwkCn0xv097QC/++Z5XFOt6W0aV0q23du9jA56F6rXmdiEwcIHFZtJpvQ6OsrTJwG
jqM5MoQGt/L3MPjBdJBafi5KrwIm2sdbIOzvnZsSwgrlVJ3++RJo8EY6QXAcSy+6NFP/wIIlJZHE
s7+X4mj69yvPbU5F5V6byqi2cazMK5l98/r3Va0U/iSDSLFCItPT1DlGFHFvwjbtKYR3jBdlIUBh
jq7P8fx07NYZPd4vTaRVFxZD+eLv5Xyg6wzaXr5pulxc7H74KsKmQLbrtG2SONmj7JJmz+0eG9v8
VKR2SXYIY0TiDjvZ2vlT1Ar5YERfyDxs9qAhPDnuGzNs5+Hv2xijd73MM3LCVb7pTdpiWDNrpRg/
KoNhqDZzznxY/A8tpayd20wfOAfh4HW6cXXZJcIhicmNduA385DMSUMj0hBNyaUrHUD7Xij3djwx
Zqt6rsC+FxynNGcgit7RQUxfumWY7B3RWA+IZtr/cXRe260iWxT9IsYAiiK8KmfJcpDtF4btY5Nz
KODre9IvfdvnnnaQRdUOa821F7ijFmqOdh/nf4DwNLUhf57M8MHUJ94kVpHscKgQ5qGF9iluMiTx
Ls37/x+aZj23rvwfcK4ChB1JtJFlPYtAgz8jLLL9/x+JGChbIDF9dgWC4RRzIqu7sFgP6XR3LbfY
h45LmndYIy3MMlRDk7eDbfASNGZ7ERRzF6PJo01XA4q0RtJwmkzsSbljjRSICK0IaaDhSF+V5WW6
tkVqeIx9C+eAy8U++MbgHEQvzk1mdHvDqYHAYJ+93P7/12gMQbXMf4jfuTsP4orOJ9iV8+DP4PNV
68woNl2iVWe9Heqbg2VgNSZ4ZBlqLUTWqg9Uu9muJ7AT2TEf0vmeXf7755HZ16EPyXBI5Zy4OhRf
Ccgj1Mf2PyZuqG2a0nihGhGbKHenBY8hh5uFyjqZ1PiZ6CxBmIDcCQCXp///PKelXIQgDQ4B6YtP
EcCVMs9B2yJ1eEpGl6WTUCxmSkIU3NIIv3WSBJvMPCsAF4eIfeYN+BW+qjZYxRmFapSYzCWLEcO5
5mAMkWm5dkECo4GW+iHNmmLHAbBpgqQ96hal1///aFHQHm034ZGFx2BTWZ3t4RxY03j6/wMvb2qO
z4odaZ3F0Ff51P9/fhlM5tET37m0MryN858rJg9Ulj4tbWIcPDGoK/hP1osWpmaTDcnojMzwSvev
5+4MNddbZuAOQNMSS8Kzk/oe0byMKZeo1oOlH1TQyCx2ITW+XcFdkA1BthPIwwIrHnjre184rL8q
C+UhwkyG3vovDotskQ7kS8RF+fPjYY1YmCMDxdRyWQaG5tIei7si4Scdo3MTln9BRhy7NlgfrCUX
SYAtufq1lf9pDk/JwK8yY75DsAth2QkXPWiKR5ex90qTfD8lKSVRbL0NlFMofL7HjGEr5vQryZ3U
QNxqta5xXDXJDR/jLXcYbE25Dd+jeMpa1PKj4DTTg/xfamZ3T1DlKpbXY//iRgAfcc+/Gr79r6zI
l/N/M2pmQkU/uSA+R0SshfzJbWCMSNsWo+fc/H4vPAbq+nDKJ38vG5Tm2fCKluShOucj0v1zalcb
2WMniM5G7N2nJnrq02rDBc3Sp9J/vABxm3HjVLUTztIa1t3CNeubrfvPlXfu2ZmVLNxQsIPazd2C
yU7yjAFkhXZ81ya0pzJkqu3Ez/o81RiSXiLDjt/T0d9UbfBtZ0y2UkWxJWAUuERULQucQavWxDKv
m5+lDLe5Vx6tBBJaPjCdiP170LZ3L9bgWtebtKi/gKocFIzmVle7oC0eWjV9mPAnF1EzvEjd2xag
+DgWrrXFk1k76ple5trL7MXLjAsyTXxc07oQ2YalzdWdDqKtd16W0xs3SHX9c8QmQOba2qnz21T1
N8sAtTDFR4ZTF5ztqzm02sH4XwevhXgf021aiVUw1kej9J8Cs0R2EL+Runwc+c0q9tttCK8tczmT
kJgUhvEWhsF1So1nH50NMr/0tbDDa9TlTCt09BeAYBcRotZFN3m/A+VWMmo3fcx/K4Z/HBOnoIUN
O0+3ILfG3dQsomn8yiXLjTZoV1JhuiiTlyCO9x7YIWfyGDaQjoLUQNPaG5TDHWAn5ORsEjzByDwR
IdmOujoXMVldmRVcIq/A0tSbnwW3/6Lopbvo0WkXevWcXpmlsnvBZzGZpFzxRtETJHm8Ef+1mBqS
qd1U+E8ZD+TwlJ2UbSYbv4BUaZ3pU9uRKzg23tZSwWYgCrKoooGby30EfnND6Xst7eFhjdPLHPJb
uleAiv8I8ruDjPp2Mmxd+B7smMKxlONf4PtLjuOrFtSXlDCV7m2s+33UlZdIja9dT1DnND6yzPhs
JVmdMe+SlN5Il+rJyhR9pJrjULBDKSSndjktPe3TdMDaGfSHMQ6KldAhgLT9q5CdYLeN3j2W4N3g
+62CmH6nRBsNJt1hSsyozAgkstqLTTI0dV5OTzToLzEpOcpDJQTLA1cP7GtKSmZ9ZonKtzNfc51Z
oFOZK4dwOxyCzZnr9eL4tXEwcU9sS2AnS+WXJ0Nni3IvAhpwVbFXs9JzIwhzp8juPcaKA5svW+M9
FeucCRxvC5VzvKXUNV0QPGHl/XNK+58bYzJkQRrVSMVirfzHdNc8A6hfkow54l9eRH1enTRXPRNK
2mO9jCSZ6k4uScPriSZj+rNzjOqhjTmzLe4fVkxth/yMwa2WLy3JKdy1hbHow4RHo34tp/Q5SQXz
FPoFzDahWhUmBavOcgKfd/fcuxvWu9G2cpuRfTXBnpg3ptHaNqTjEnX8U2UOkSWDxYhWPoe4Uw8D
DZ7vk2AWNdWnSOOHLTd57r5HOslMVnxIh/A3Fbm78EyGzfMEpKZkieBK+NrPRP/PxcmcXlnsWwhN
XpMLdNKZ6GSJ62/ad7BYH01T/ZrKttYdwjFnioHpsLBdxJPJj23VuzrKvtVg3Eqz/nAG7vcgTM5W
0H44NSG0PoFocZyw/HCGjZAI4InbybdhPWwqv40uRQqGLOq8ask2FGSdeB7xTQcoBgK2wi5iNtaY
o1omyjvlyNIxy+3CJAey47Eo/n82oM+hga5+ShWAi9CHnsi2fI0TCrnkOIsvV62HgYBIdZ0RmnQR
bjI9zSi8WJui+80I1E5oT/1yxPihYWbzyeHLBKgCiDg8CZwLyiDdziZm1XH5FeeaWCct2rQcRCIP
xtEBryS89AsZXIjCUNzj2BLLcHLOemrPQ672ZQSahj2Sr1XJBz6vhXAq2EMeGsM4N75czWPXmHxk
pBgsWkzQ4TTu//+gjkKE+twqaKMQ8jH3yXRukMxNPpWfHpo4PZKPm3FiIoAsp56MkAlJUpE6S1Zl
u6hqPpBKhgXrz87WKgBa6XvjwoAu0l9b5zlp0u/RQxoGeeReOXmwTObPP3XhgaUzE0tj68+epQG2
1jLEkrIwuumj0/6i3vodQM1kBW5v2R0HjXXjVGs20yISeLzpBJIIlRkYaFiAiA59bbj7pdrTndp7
vjxsHfSdtTW8uhjNUALewlh5hz5uhx2A011SJ8mhYx5URpV2U9yhZp1aF9dOtqkuEUdH9XfKLNu3
EYynpv/ADMhx6SiQGhquqI7VzbMrxmxpROD/5tebvVOx5i2XbvBnjad0aH+qLuAB6HWL7DeE3RGx
yqeEZL4lk1/UAlb8rkmD3XtJsLnOzmfC3ACyY+p3vtsMV9/4NUDO8mZiLaF52lsCjePY+P01ifT8
ZLWK7CxtxFye+KyckdiGnmssE1ZTLJF9+6rJTetfYr0eceR2u5E4zhXCgbMgDu5c2ZhwvZhAY5Je
bRQRNvhnclnzRD6xa5pe/TRNV2Xjvzch8Sm6U6ptqaXuyqwb9i31LukGJNCymFeYGMDiP8xMfFqN
pGK38a2tPeH3CD0bSp9FApbdkXo7xmQbRpODLWnEFTSK/iMqMcozpEjfIAMtAJb7UMFkKt7Ksku3
kcLsNMBiZaAF9mhwsrlQDTF2OMkOsTY5xZ3urLK+WgaCZX0Z5ohVqB7RaXxl5qjfDadcTPFDMwte
IriQTax/ptNUcTTQuhMnuaoHEoY9/HG5ZEdD648lPD860K8ICpj2VZUxIB+zalEWBYHoCLWRSCR7
NhCPSCUd7VwT3OS41jEOjWw7dvC9gq2HTy6hWsLMfzUokll6peOq0sd3smA7hG7fkd7JJ3sWUZVD
kNLkUsukjl6CtWcrLvSRUYeSBx+T4QqsKPXtq2oERwMsZSQzsBV6eho0HOLUQzC84/ZDc3dOpNl9
ghu6Zqm2YwOsfXi18tY6MQqgPHHY55U4CJPbGS/RozS8H8tT0xLqx8auAQ9HbfvLFbIMTOKYDbJf
vTocllNWgxi0UntVKsryygU3a/ZPkclQSAafwUQEIHDlAfuuf+KsvwWhJo42LcgqBa8EA338VVPy
mZpdd/Q942xaoNLbETZCQRrmc1BbqIZg14ZEJK4MUJVT0P+L9OB5AODlKZswOsT42NaataMitTFG
dAWkSXsxcM6olruhqEBNIspoBl53TD3Mdl99UYTrqoINnxBHTaDKe9/4AO6JZjxlsbwHAtgUw7GX
VlLn9Z1LlChRD8vQ7X/b1B422FJ4VWWEzwYmu1epQ9YH310T6Uu1j1OEG5nzLUVzrPpuF+nhH2b+
AygFf4UIk5l3Cv65juu1TY4rZ7KTPlm6imFbZnOK/EfVTfodWurWQz7Sez+i5spXeYII3X5qLTt8
RmUFKxfHX9u8ysY7hlbzGTUk1uDubZTF3+bg4cjFR9OkFpmVbC1XY4VvJsZudNJZ/vGXyTSzbjUg
Vztz9D1y1HTZ5Im38pPiUY+ThZhIfJVM+NqUfh6fzmNCKbgDnvwi29jhcS2Pel3SSlYNGOHkOaSu
vlQIqNJU+2dq4bMltS0RRw9Oq3sYteaqD7Jb1PYXV8ym1VL+FBOjd9G0lzT/l1XVWX7yTQYMABbC
JAxSepE4arw4vC+ddK1hcF/FNVcxaXUCg4+To3FA/7Bk5Riup4YiGSnvK8q4Y2o6v+jc+3VuWfzF
2meCEoT10iqsh4/lmw3VW6ZDi0kGxeczQcYUJTYsIjf7pfdwueW4f/HBkw5L6QePYiIabqyig2qj
4Bh2CKAS6jff1LQdW0vtniZceji+trG0zV09DTy/FAuBNg2bCWsq/YhdXEOMJ8R9hoD9sT0topF+
tMpZObe5CTImwpTVIkfYC6v6pMKblq5eDvswTzH5ZIpaXuQ4rV3/PowZjZMVU2ZARXp3C4ZWBov1
DkDHVmQVFYd3nODMdDFwyKR8SQj+xj53kSYWpk98Rp9NOB5VU8a3gsiH2Ki+K8vddsOQMZ5E0qZ6
Fm1KM0YYXpYFnuPaslB4AQ/iHsrSQBY3vZdGB+GKeIvFNDQ03l/VBO6FIcQZSeS7b2OmJ8h7SLKz
oGlYeIqZWQ7KhFCVr1ZnycmSH+iTDmskKLhM0HDZXU2Y7FwNhC2KeaEdM7smQa+Rd4F7dV37w19T
ejA4WUjpUyVXiVtf2lYDpKKVd0pMFiBaeBwS/QdtAiKtoJ2JLjB1cOM2Ba3oZ5+SRqsy+nWIcQss
aU5nXH2GTDJy/5VgZugZ2BIGVbrqR7PatMh6iXUou52plGQ31HzajLV2tdzTpYxbK/WN9z52tmOw
y4OqIq0cNI9Wpv41cjR/V+EdyDRSHorCqW4k9eRbzg0ePYmBPrD/otKN1w4DjEXvMr9QGXUciaPe
tvMaMDlGzISmo5tJ7RfOol1f0OcEsYPVr4kARsk9rGWWOBT964lajtkROy/hJfKiu9226BA+cy1x
bmv6ZiLp5dW3oye6U4XSqmbMV1zt3hvX+MyuRp0+Im7+vc0ZsAHyjMuUHQ24sdjcZ5koN2xoHkHR
QoUKevEiB/aHXdjSORUCN5IvXxo5jAc4xz/DWKi9atpz0Wz9PPiIuvgpKJsXiRM3hrUeD/FBCvcj
nIJ3PMMYZGXMl1P1iyt7NXscF8pGF+FWWOYadIhkZEwomzoLfiNU5chAOYhjjxCn2bQ+AunDeUvz
NOrxBuPYGXTLNhSGtjKD6Dv1tEsLQyQH3mT6obOCcQzbzm03eMOhejbuthV2eWvyhmR37JvQLmkc
asQH84ren0CjMeCrFu1cWkq11E0CZ1I1jZvSEJdKYB90whc5um/uMHnsEBpuHt3d+ll/rvVt6akO
/DNv2GAak/XkU6HUZLYupOdhdHMRDBn2T1D4b7mdnBOd7W1RwDKQLfGo00jE7sqOnVvM2BFrOKY0
6ecr1pw1jxVghxblauR3J6K99iTldER9O1vw2lzb2VCsrRAd/mQll6HBbZV4xm6a3YCc4mBaf6BF
SXAG6CJHLXtr+b36RMXaFm6tQKwLHTIkypyVMJs5KBq+IdMX+IDawYwHtLNR1W7HtHpDrcbW0PDI
oRrhyhpuh1PVdvcRpypNUo7ZYOpyav57lo0wRuwsXg257q7j+fqSTljuUp9+VicNGp76OtfVTGgb
kS/lR99q81vqmgd9tjkkNde/9NDk7AMEfjiMj1J3mRNU9cis0Zzvke4E7nmJSVtfuU1Js2mHT24G
h1gYU7pEiLciQiM/5Z6ZLlhU5/S/zkdXhavamzmlobdsRiM69tkzhwhHQQAPB+0WrqTZnuO5jPzS
YDPfIi6IKi0GQtsKOstSdMcipHFgHo4vNbghjtqJ7AdTdRmk9cZM9E09tre8MSosicmeWBzcxblc
GQ7hOTXE9UUX1Y+43MRZj/KLhOlJI1XcZrO8JMVcYDnVzHnOyVBjAs45CLPe9Oy4FqHDLkDIckc+
b7EZGdxSTfmoW/pkOnYq2YeZxcjD9aKTCSohVP5KhNGsbWR5rDrjXFfxc++EfOP21H7gfvLAFm4D
IrlXU0c0UkD2tmbtLFIgFvbDTfJXPW4eCp8AlKy3OZAZg95rmhJ87/igjfLeOWRJUe40Rq2uxZNG
ZRiwysX9kBEWm8GcdfmPy0nQ7fmwoWQweJtoTAzGw8IASkQQXW+P3Q2HUbwfiww0rZQQVvGsJ4X9
kXv6X1nl7K2jntZovkPcuycjEAJO3S2cMvqJp6eGig0q02eRWjSblnqT5Kmu3AqRij+4QLjL8Gew
zEeWlvSrbbbxZ24NyeB4whaWCD6TYsRfbZRyM5pRxZsXdqnezHCcttpb0SMiyJllZt05z5Cz7bUe
w9Gqi9gBEWhTbjHT73Mv2MZuiQ7AZ0AQY6jn9smNDfM83kTwbyK3ZlTIeSlSTb+buvqnxZ4J9CUg
t7ZlGWv5CbTPaG+N6oWwKH2LssNke5W98g6Bq9w3NjLsvKCSUWxbwoXeG9rZwy54KYbSQVksj3Ze
3zHyYa7XaT5GcaqN+Du2uVTzRquWPbROzhSVr+qouzseDXpoRGDIneY1KZHzNcnnKCleMYmdcuuz
9G9GVHwwWs0PRmb/Ok4GYoNVIMUv78eqX7N1Ji3DqVY2L5c+Oe7SNeg4UnegeFDo95CLiIzBWooC
Zxa4s/6qtAsKW2uBgWDv6j46CwAXq7Rr4Ez6hbXOxvzCeB2dUGv/0wN5wRRhnKLSOOcjvu84qPxV
KM6VmliGIBzY6LwxajXPw8Vzo2NxaUD5eePUHCbv0JZC7Y1OfSuVmYcGB0QclKvc70fkyca4xadn
oCo0BhxLMILsJjYQZMpmxSX4KOzszbTzgKgE40mZw0nWeD98Nf+K/RH21EgZiB6sEfRjdu98prLE
28GiMHeStWukT9o4nnvHg5fyIK8e4atfJXjvHWQX87HzbHYGxc4cEi3MaDenVrVa6O5ZFKIJRKHn
uluOgTdAh2utRpDXdzXPfWhsjYqBnwX86eDy/i+j3l8H9nALteQTGym+L1V9+w0RYSZnw65M4rck
iDu+d065iPCeCWrJOhgaXIsDTjDg5uch6Pe1I+3VRx3ryV4WMsdJgw5bR/lpeE9o8V7yqgPzmqD9
LlcGFdEKOWi2oXZH2cOBOxDxKiXPvK9Pi0BAxMStCv7OGPvdFFQnEzvFQjbc7E1oy3XlVGc0OWTP
4ZxMJUsjPORsOzwESMxCvzMt9U5ofX4mEZ2GSn6VEe2tJ72MdC4QMl00tNiE0tfSn4c9iCOZ2QJ0
SY4GJmUIXNMHR0cHolKjOK/Kbc+4zWiR3LQxgfB8g28Iv6YNu8i9IpI5CDqxLTzYXZDGdpQQl1q7
Y6h86fFdvIqyheHs8e6TvvGWhtq4LHkzMWpi2Y8yp3DEuWWr4Rlhtrcah+EI/BO3dwJaLvlioepC
14d+j9MTB+/ssvfS9sjDy5wyCn/hObIS6TRIliLeUF9e9TDcjCyreVbgpKgONYzDyyIccwMH3N3V
tfs01cMHPsznib0NPS2qeeg+mlsOl8IivrTr1cpTDO+DRP61bnL3ol83rr+mJu6f/XKnEHitrNJg
6+A0d+Z0H3iVjmPCsH1wtX1uXTiw+q3G+oNqjF0HQrgNNN5h/X8fgO2q8KovDd7CBoLKMSqd8Kqx
CSZDAx1SZr2VgfxFbUonabqP0Yg3UwC2pobLsW+UtJ5YdRUMzn4Qh0F099H71tZFhwc69sUfQ4zx
EIocDL9fxNQFABRV+zzYFkmX5DPs5KBNKzuC1OQLPAxWbkDPNup+HdaEZipq/bQo1m2nidUocRJY
cDEcxgSBWx3CabrFYa3tW+PkdbCSlZs9Fw46phrzY+UGVxX5eHNsBy4xRs0sRtjbyfjkFbp/Il3j
ymCNQaqA8SU9tcaX8hg0JfYDsVDniE+wLIvhLfGld8JM3JQMhcacfMPGdVncVIODqKv7Nzo1XhgU
Zn4X373QfSnh3iwGRWHiU5hmJMYZDkaKaRA/RWBu04khdlGbW5Vb1zrjSMxoIocpi6iGYRJNhIZ4
cfpnp1zG0rlQZBcrZXdvJRMR6AQrizBNoqsgxbVNATYZSvCibryzZutrezId1k0TV6Tu//rkfN5T
eHkgrN9tKzHWwEfx2mjQpWALgoLKHUDqsXfVwg4ve7MmGCxbmzHS2LigDTP8mMEI+8WlZ7VsSbJ8
5WuasTIJku9Soz/1UG94lxjrCNASWliMYmV7aX2NKrsFaN9pFG1Zn6+MJn7rqfaXXuZipgxkizd5
ei4ICV5UfkX2R9Xdg7wj2NkhiYPNPmy6lZuw3OIFW4Qq4/7LqwfN+jxW8D4CM90pDPf0Ml8iG+I1
rM8M3hyz+jD7cgVj8JSlKxLnnuIuApbow0Ht0cazkOOMWzYFNbHuAjhGXNJuNJ+5Dm1/A5BF/rDB
sxtzOtpq2omy9LapnatlYUHDygOWY4DH38lQ7bbJT+QBqces99I6qANxEp/MnupqYv6gix1YLYOy
ucShasnPMIP9Pk2nMJnAyoM7aRSu3MkZTn5Q7EG2h7tRTGjsdFjoSq/nctTlXAhOmgb0Q40smDKc
jcsOlU7EvmJpQm9axA5GsnDIeLqJqIEDj0S8YPNFu45IEV9hPFIrxUmHAzJXWyetfwb4eth/yW8g
JwCWQffsJIDC9SJAYx2+tmb1E0K8WOV2dGDtGyNphHDAfldbTG66TpTCsdx6HtkWjyLAni1dKqXR
FvqKRMK/egjuTRY+Kqdx1/2Un+vCe7f9JiCTk3DJssFHpnjPGWaRbkuJTwwaarLqan2djul5ZJK6
RHHPje+xVEVAqiDVbuvKgnTnqbeiKz+IvKiOidmNay++EcJ6zlJwNGNeJvuqz9wluh4qyIJ/880y
efWS5slCX4z0h5t3mJnxmMFuEcLUzURbzqxpRFGQBau6j6o9U3E/1zaZMfpzx8NAFfbcsjeqH3bn
86Fh0L43xjyRh+oRJYfAjQ+kfnT8yc3iu1oWdXRRPUyDhPWgI9vd1MXhWXUOqeKmy51p/bEXACMU
+iCJvTVeKnqqWvPWIVlAK2jLHJX0P7UG46cyT5OOD0Wk3/045zys+15bQbG5lvO6A0XyM3a5p2GI
z31o7mFjLB0vu1lZTc2LetWozC9tiDeqc+da4KXN8YHpG4vTriGFKBrUjgSmq9bY0LtTubLAAy/Z
kO7yKWHlRmscdA8VhbBu5UFv+VETbdOlLzjJ11pobXNwEBlCBzilh4bhOtOqQ2w3O8IW9rkbtGvo
knbyMvTRqXaLlylwb45yHsTqvEEVpK/pDmm8jscS+gnLQjIhqJ2tg+v6l9SsnsDTH/Wx3PdD853Q
FLZo06gxf6ASWttCr5/tlLmsicUoP81/b/4O2yw8NQ4kfzw1iR79c1DChU6KwF5H3Owln53NF2rG
96oUL4BR0XBAiejE+DLgemqYs3cJJUo+vUnPePHisFqMefVLtscuN8ZnFIZPuhe8kkpw6af3RFQn
18ivjfZRC+9k29ldT/M/YRqEL/U8xulSx+hFfLLN7jhW4U1zxqNd4oiz9FWMuhod3tMw+e+gVlqc
tFGX/P8qpjPyTDaE99jHGpO7nmySED6qWb+YA8zCOtrxqpx9/PM55gktf6CHWHGkXKFVg2K8Q4Xb
5bU6WDjo/QLjEglAptd/J061n78PlE1nDwvEQD4IMjVA+8V700pGZdUuTIufQbDMdwuEUS1YCVx7
I+vdqThnWbEnqwncd3h1CwZgNlbQXLkvwFqfBleseyOCRo67WId1p4KfNKSztsylY8lj4NkAI7j2
Jd9sk8gEzAJqBE0v715GiBy/Iem1V2EjQk6c/CmbzBNyudCOn9OAMHfLNonmSxljx7esYnkNkeXi
ReltME0ISvjSjRH/QHioIsba/IrClh+v7wyAu+o5NXG1lrH1MiMhlBiO2i+nwjG03ZvikcIIktCr
efDgwQmVwsX35KpVn6sLF82nM2iHrMzPE7OtaApRxLQfUyYupXvjdTkmoX0xcu/WmOqnp1nKp/6o
QC20OIvc2drd3e2aQa8MGPn2SxsZVG7xLgkGVEmrig6q1DuS38pXs59ulkMKmYw2DWaPsC33xUsq
0hcVNLvJMt46ay+y8i+Zy4pR7GKGpqw8PY/VUiL3IZqFxr36+XAOxQiCwLoQEKzPG8clpTkLzxJi
4zxHZyGO25dKOxo1wArlsKyYYy/IM89ZQbYMA1CRJiZ8an1fxag4p305+TgT0nBZNWwAMj9dmtXH
lDI7y73E3req55Tk0doP/Wgc5iJEFNFHW351XY8+zEXoDOSFWlr/IYrjU0boU1iBJolFGB61Z+jo
u272NmZ+dZfFHUbzpYiHDd3+rdZIx5XZPUBB2sYrIWI2q0F/BzYra7Etydv1THkehcE63XlElnno
3f42yPwJrsUnacwkrNEDDumWnnQHwzxemIxLSehb6BamGfZgMc0I6hKbyJeA8mT+cq5TfmCUzz2x
rydj64zFjRT2F8sT51nWirfB25eutwCHM7ogAfXmp7Pkc6Cps3DXDj9QLZrXOmcuafXLoWtufV2y
xsnQDpmklBrGIzWqXYuiuGueWJ2tcAd9mi33sp/7f+U8XxsyoPjFRGVKe5mLJwb9C1XnlzY1bpGW
7zUejLFvz5YWnXwePOhq9AgILlLznoVIolLYzVa0iWrjnBgor6Gp5JwnTuax8y9+QhaQjPp9aJ40
vuGx1ORbqQQo3HoHJelMz4w0a+m2vBy+wnRCpobHhHZ+EeJe7FJA5SPLFlrfJaJHbnIDshdaCF6D
RCGo41tzxVF5GEgJQ8ao7jAjsj81kr2wdNfxByJ4ZIz42ZEXsiXgdWZrNg+fXwN+Pj0etip2rhy7
z6Y09i6kLsO0V+DzUCOu5Cg4a7FjJOJMStw+68GX6tG5zu+F7v65XUPnPyRLI9Qpoqhb7bTbktMy
xuaNbOdTS/rKnuEbsaph/USYEAbqOsm3SfQasxJch15vLhsr3YhkdniYdbGVtqDsYi3Ve7Wz6Fgh
LSeveneDEjsPKWYraRQPO2ZZXcaInJiSqrcys+/FoF0h4iUJbUUClnBRjwPI0ncGHufeU0QZ8Yma
7tc04U1UGc8/A5vGAVqjdXeCaLUlJEtudsNRS6icvrOfxmuiWn1dajUun858tJN51Q2QExQv5cbP
umphKLqFooPc3jTdc2hMX2NJapfeYyrIfOrnIbvM/xsD5lIF+jw922Ax4mrQOolcpXGXJpNo3RV/
jUMXwA+ngT/gOZXCk+s+0t7DBO6ZtMKjyYYhrU8ESiIiSZ86W9q8fycox5Ou9giW+D2YEXkx3YSL
10pZXydfRoXBBdkr4IXIsbD6+P3dNJu7PohuSbinA4V7I5r+l7H1nUQsbRrF2eyeFe+QVSk0JvYt
0m7BGDwcowXGveAwFoypAudbgVxdRBV8eLOCP+40Ejc5mNkiGo5dYccPpmjb3mpfa6c+AvhWS0vQ
gTTRRGA8C8VlEbtfIV6mheymWUpbBADW6luaYW8mbBf4KpB8M2frDrl+oT+cUn62jvFB3woaNomr
g9vdUrJkF3ZZ3YYkLDdlUzwJb+ajupBbM8P7cEX/b6atPulyrxPVRh3IZJX0gV8T19jZb7MLzKFX
1Gj3vJpov23/bwQSH08l+LiSXnKI/5HqhXeQzFD0/dSu6n3yW8A7tGwVjKq539v6pZdvQbAiHWyd
U2Tdhnb2RnbQq8rA3QiDLrCqIapCECBgwaiXQxwVxJL3Bz9CLKBY1ixqLFS4tGpCw/jVrslJYqkZ
gmCIg4dTQdY1bdjV0KPgnq58D2EuJXxhZH/SiH5b2w+2rpWDQer6eyOT8UCqwp/iMy3jlpTnxorP
wcQxYOlMwW3yS7gXgs+s4BZjsH1n35Ivm7j5FxQp+mHN/jFjrUDO1lwIJZYbVXHz1k1J4klyi+hT
di3Nxn+MnclyI8mWnl+lrNaK2zF4hEe0dd0FMU8kAIJD5iaMmcmM0WOeV3oXvUAvZTLTO5TeSF+g
SvdWt8xk2sAIDiAJBNyPn/P/37+omkCsNExIa9zXigvK2deGTOCwJ1dsD8eaQwTTTeuRWVuwxwsK
zTj6aWvCeXC/uppZ7+ZaHb8jmGOi4Dvq1n2JB/9hiJH6ZfSuz3oEmT9FesWE4trehXOtvjFqeG7W
3p84ngZgFrcWCv2jmRq3HlcZfRk8qk3JUuK2GgkISqzsUV/rnd+vwponTlE/1na2QqTZEgEQcHbs
qh2JEpyf8x/09RaQYz7qxgmWTZTmFJFMwrAyp+uRiUaoLLA6lfrKCz+sQD88FZMXE57qYzrHIhgg
RUEviFDcgjCHz40YMdZvSqFzWfsbCRcVTP4LecjGJlILOzUuvQFPsSn6NewC2Duojlbs4uz1anIf
bI01L3KSc6OfhjKcWZUmhMCFLfKb51QZ8XCy3kAKS6DoDPiPWZA5nGbOwjRYbISRrK20yy51+5Fw
aFm0YVWtZIkzO3cYE1m99oq4f29Zg70VJtr4LPlO4kL4gbLuwAI0l+CBjvmbWIOgZThDV5c5K/I4
1ESguG3DQQXNvwoTSz0BkgGxk9Gm9x1Gao4Tjau4HRboFpfo2cpjWLAAET7+1U6dF7fLjgRTF6+m
3b5iGeNa7d34pGeKUESm8e0ozCXNtOyhlVBGIuE8WcwFN6JBed2W5IyPT2NMXneciADOek/PD+0Q
rn5vrGGLI96jtX+02tpaZ8EHW6+17GgjvOupehd6Th5Br7YiJDlqNJ10pRLza1k2+L69Fea37hhu
rLBhyhCa705TvynBhDgY1anQAFu1XW4yxMElH5mxudENI1xqRbLOR94Od0seAcR6/IP8R3PRJ163
koV/1DMiXcbG0F4HyWDGaIvmmOwKRtELVchzW4mbguE4XsOOLavWXMbBfVHusG+t2tZJtoMmNoGh
gwkSTGxRNdt2CntjsJ94vEuAoYET7wtIl2/lnMFFcD0thcZFdeWMz4jRYTEEPtvuCCYrddnjklvY
uRca4I1qrmXNJEdMw3usjyj6qa1lQwQYx/UnFukbZIGLn3rFKku5eMbxkhRYwutBnYEUvUWKuCI4
ojXuuodASbZ1E46Rj0bB6VD3TeKJM/FxEPm6cLUvgefFCzNJoZ40A7Qfh4OrU5wKVZB1Be+7mfXs
pUi+4Cj4nE8b6Kw2EuFl1LqPGfqTh2GIyM+oTqnpfnON4Weqv0tVM/vo145HD7E79VnGltiBL2jB
JtGv2rc96sUBz0YwILZJZ6l/1aGmIoJR+Y82BO3IGsH7h2dkKvQXv8rIeqk4KNAH0Z6zOTo9Ui8o
0M50/I+pXT5V3bFJaBn1cboDrSXKrdvXaxLeHufuRckkcWyvRmmfVM3a7ZMchtZzyvPT/IClPyxD
qREuWl1ocx7LzMHrixmibfTD1AUrFFOvlWf8jJwr9qv3SGMRLyAiUjWaz53uviE8Y/ZTRDACfNht
HfpCRE9wutPpIp0D9rGboXvfWgXb0RIn4A2n2Jown3z1RpwjRBB6Uv/Qw/ijtMy1yPwXP0QAm0PY
pYS8xHbxjRAn1EdF84nq6Vmr3GWNXmIsq3NBEFZJBw3dDQPWvP0qJnUaRuexmvk5iQ6+B19S9An9
fnYjzM2qOPvWtPVVee4FI0jwsETR9p1uGleiSj/B8qtlHH13+ZPMeg7iGVDG9x6z/OFHgqOLvbW8
qindwoJ4MKvsiFRlh/oN1pu5bD18w14740q4Phs9iZfES4F6yIodORtXwtBIg+9z7cJQFrCF8xYA
3fLiaQlq9RkGxAt+qyPjfYZv460YW1oW2qLWkGI6+ptuYJ7Qk+mrVn2i8VuMUbsVRvo60g7zvxoB
TcbM5swTmDFNQJB2jlOxK4jqSxXCJmsi1p1208115uAcZZU+mSHNKckWZtRkQH4ddfecxerTTezv
bY7VNUbCnsWHLuyqDYyl731LJy0N7asdBqQB2C+BKt5kxNiv8Jj3K3HNa/tTJckLiov3rNy5TfKW
4/xh/Kp/ZGWxSDv/hnbOJRhz+syL+jEtkPOPefATlu628wT8FKAUlTu9WI1DesQtZcd44LiRo8Gk
eUqz3+VyLiuDiUZ3GZB+2k1yxR3YLscofOkzF4/mhFZg/KyhZanMBKesRdvANJ/qbsb5INIOOY10
VO0PSCM3Thq+5AkldaH8lzARnxasZcP1Ny4ov1ZHCy06rENJ1J49E2gBT/aQey1BGQZOkMp794Ls
C6ivKC5WI8FgiJrewhClxfxYIZRijzo6d1lAYuEMi35gdBl5/skOfngmUyb7DrNzhu0IZ2QFwIC8
IXOmZ3jGQ/kGWv65tRHsGSD+FV3pBnkQLoCSNxzjGh+RYKFz3ssUK0jAsTTihDCrujh45G+guo9D
yjFeRqjXNfZJLKfEqefWswjCF4VKJY14t6nGbReVVzNc4yeD5Mbxw8C8heihjSmKhEAwapTBO2+Q
69AmJ8tOBZcCz0DqeFcNGXqk47sKq/wg82StQdrtBO9BEHGPUdqsVD0rLW2AcWHM8071rDd0J4C5
Xqt5mGIIue5k8hWy8cIN+Y2WD8dkmsZVZ0PWa2NGqUH1kRHIuSA78GcrvY0Rm1/GxHwXeflSJuGy
4x9cWD1mpjTeQLk4IlE2kDRFX0LabfxtPc+ZZu7MgLlgrHtHTpXXIWyRRmgZNCb7ZQj2dhx9yWT2
KfXwe5OOe6MungLZPy/LelaPUdHiJOO5yXz0/W2NGKdBegF86qGX+ANrC+ia50dor8ItmzmeMK24
KLDvhEDZD0YhQoYT7JWASEcHA6u02AH6hnaF88q68krr6RwEDGQ9DwV/zMXW9fVWZeWLN9SLSIIk
NcvZseRRl3galBnLeoyDbZjLN81TX6JOSTqj/Ks9zy5jeaNEYNga2rueULE3QAxF9ulVM7aCHZ5N
7iUrRwyKaIFltXW0lWFoIMCzUx+1ktyFiGYBaJ1QH96mzHyTQ3mJaS2WpCvosUOzpSyMB82e866t
BbvGe5EQZuuM6F5SNF6mZfxEaMNhCb6aYFb44EbmoUPG2cW0Psf8PSIHBuX92Qls/GNVcIV1gaGB
SZDXy/1YICuJeo6mD11Un/NA+xaOOiMW4yzt6ezZyUFzViJXT3ERn4Y6eep6HWxGti5gRY3WeG0M
0CCN+22KEcCFUbBP+uqpsjljV+l0FAFkhrbPnwMdOJ65CnLnxxS0PSg3bJKh5AxWw7aCZoDe5AoL
7NQp56cnzMckE69m0L26vXZEWLlCfrXSiuJmMyw3RX/rBAQvWrxp0Zw5bCFg69uPXu5Ery6j3l91
LdgynWbL5Kot2Y7IkG1NXrGRCz4SjMYOycSM10PhzKg00RT9u+lWx+VOzys0T93WzPcs9Fevo+Cv
aoYJbXUs4uKpnDFaUQTFv4YBnRPHgT8rfTE992cT21+rSLt5+bckRPIr0muQd+cw8rf+YF3o86/V
MC1R8qxsq12G9czJranqyDFIP40q+gSPEECatL8yed0Ic1rR6r4VBGqLg1uos4lL6KGHjGR3mCGr
fFySNoh2uPsMNW92ajnvhSsPvszWLrJERJj71M43PeemEIX+UBeXuBifSpVDXOhDtpGFzzi91ALG
HVzN0ymh4e948XtIRPuDqvXVhEOO66cBY8nY5co7vnywTVCcttirfLxYjjz0CV29hhiEenJvYhSP
qeHcYkffuKF4IZrlW2wJTETdK4MmCjUBEbDT7C1l9cZsymvLPz8ULJ3C1R8dTnFmM1uevVMFJQXe
kiLlT0veWwAqjYVIl7eWKtRJtsROSMkZfGIw451R+aJ1a0pWKO1l7MStzMMXP2bAKgsLbAQv1NDt
aEehDpYXnSCnFxQ9mCYqAeYXPSPkGNoffsNALy2fZdhswgxZF0tbsbSj9nOCaL7Vhvo1zC1zUXQI
euwSDl4baxsnjm5TBT2wnVyymZxpU/f+kymDakem3LbMUrr3fqrWTFSv8YiJamByRTRObB0qRBZm
0RvfRG64D6IId77e+EtGiII/Wys3ZbexNBEvo7QMbyJswydU2qf7PRf0wbM6020+WvZkn6ziZ98N
wc2pZQOmiOyL+93Gx2ldgyFi+UqDm2xwcWSSkEVg9nrkkWUstGcEmzonCLvZx33N3bIeN1UIXLiZ
vjhBW+7FP2481rTVqCADat67r5Dv/PNr92/F+oparJvzomFK/PmjwRjxyX/ev3+5DcHbDDDrYxwG
9IarYm/bLjcM/oj8lq9+lbGraQXIZ5RyBbiXGf48f1/jNxwUUqQbpTnk+/uNS+DYbiBZd+6Z0EQN
IcbsyWWr9jjs/7z543PAjdGR9Nv75++f+uMn7vepBtIlyGOekMHFnv/XL90f14rQ0k05cH2qkUFQ
xfVMR5/TGLxSReqLYVg/aKKvZZ6RpTCa7lYHhACv02MY+9R2FVLzEs9ex7Fs0XlDBzoJG4zTVEco
MkixUgbM7veag9ehMuPikKLtX8A0BlX+LEfe0cwtY3a+uRtM7RFD1KK7JHZ0muNlk2kX5Qbj0g89
xH/kByxli+Y+rvN63dJtvRKL8V0rxr3V9wmiE7pUHsFph4hYlaMKPUbNmrZCKRsfejJLD01cIJnj
hyPy+Og3kvEyOWve3xWOMNbVcnwjx7BbjnOjaWSsuIkwpG3CtsbyObFOBjRjakhwxcSByGTmhgaW
+CLjYHY0F/TZaagTHZeiH90UPfPZQjrlKpCzBLS1IghRaA5lAO0nsbP1WJhI8GbuKhqHcZe2Q7+k
RYPywsO8MUTqOapx5zQFLSijlumyZNE5UlELrpjKLM1H0LAYoozyPZFGcZSkMBzdkUhCjTNFQLLQ
GbGe8TgwZ5X2KN/rkm6Z/TaA9z1TQ2kbD00dJ+LcPWWZw4G/hmE6Bz6ToSbqdTIw2HYtI3gcmvAH
/EKmkGLYcl2S6xcx7EmbRj+D+/JWBS5mzFQ6UBmaGUvHjLOb9l5nRhRiekTdBLeLVyQiJomnYFWL
0F3YM82jGslG7W150JvO2WjEy+4LYfgHL5DuuuztdM8wZAvSIzrElqmWbkXWt9e7AckHTLDGGCEY
kn7K29RxP2LEGmNz5AU7Fp5RvJI3xAklzONdTbCEZigulZn24ihGHygp/MJOjzAH0SP1o4GxDWuM
nUzZ1qWMeHfMD8W8uSMu7FpplXOr/WI51nl4bWvNvkmJBrAhgkrp+hNVWfMS+NqDXqz0hL7JEDGF
zkUYYLrBBlDRxaEurCu0M6BZfcPJt6Fhq7NW5C/WD5j62snILW96aBKLDyPx7nCqHGnp2xZDOUJx
iu7BKhznOHgIr00vkRu9T0HIicJFbzpoi8hMMmQJTDr8vE7WqmLobE8BBZvuxlfHuieZxD+VFKQ6
u2APOK8TaWIM9rOfT+xHljIQDnB3wrC9CcM5N4hk8udWpOZ5kt3q/sW4id64toIjHNsvUTbZH5LJ
PJe1EzOZpSWaGgTM+YxUL3Suv9Fe4Z1FBPOpD+LghZSDbOHUhdzd7zKg1jBUCWc1sidz9MjJXXOT
8VC6/aM75YTSsnY94DMav4YU6qwZ47Uz4zdk+rw07jC+9wXYR4dgLDMg4Na1Eb/g56jS4uJ3uX7o
Lf1Ev6A7JFrcHe4fMQVnJUMeXUSx9VKTi/MSO2+KGimZTIsai4hRStcfaceQOUK38ZhIOycSp7QJ
1rPkruo5xlX+uBBmmj3fHyWGo3e/pxXEgmkch1ZaD4RHw3f1fP8oq/P0j480TRNLKRHRj3burEcH
hajlMjUD75qyFWf9q+Sc7oX9RQtU/GMWLY7kYLzhycZ0YenbzsjNUzePg8d8UiwnGiHs9pQjfkAw
gyvjJmAaA5YyjC/awOkPgKZNSobp0cjxXp3KqC6tCN+q3CkPmg2TJZzBLFOc/PGpwqzsZU8JD84B
tfFSyNE43G9sa8wOotu4QU8dEKCx97K2fEIb12+1gDjhXjOLBZFY1ktmjnwU6NGZDnTLcAmICp1s
TEDGSxhKWuGpTNdGzIjIHmJ91Yc4h0L60qtOQ+Vgpw2E8yksZ88Bs/Hs2HtNfPPdLjy0FRalan71
pOTw3LQc3yxkN4shFXDfsJF+xzzgLzixlwevS+cN+OKHaXLS7Z63RiNjzHSV2Fr1jB6unVWrkE70
WobgzulOStb6JZ2jyGf7cac7t5yEsweto2eVkHZqaxFEW44LgTfVTyZOnW1u81pENJBUEF10YTqb
iqCOndU5j0Jow9mJd1E0nGU1me+tokIMmrpbtCWA1FR4AXgWEq4Fmo617jOfD+wu3UaFrb/qFr4t
pijToRyEvqnJ0CBYx9bXJJTqjCF1TeN/1wwKBmxKLuDbS1xW6cp2E1KaqBRhULb+oVYtXHLPpJEV
eGG5xn2Iodrzi01Ijf/m9c06kVb7bLhEhhYDdt77p5FWE1ts0SQUZfpW9WO8mTIVrMt44m0XExfE
/OGi9enwPavdPz4I/vqZzDEfVed3l7aZox18HCB46L513eCg6UWw8qDm4mcmf62qLBu2KC+nbdkN
2jlo2PcrVYzfEM4u8gllDjr0n02tVY9CWXs7ysRpcJkNdqQxLUrsEcs+L2HBEUq2wYY9LCsdAHnE
/ByHKcplAS6mrhj36ZZjQYNJ3b2fauVK0KD+yCkfeq/4pgE75jg5950cOrUuPdqb0wyCFCPawPFM
0MqLinZn9oFFZa0Ix9pLS0yINyDMLRgqE6LYKR3/V9Nsg5ZA1fleF8aEp1Y5LYHZ7jqkVb/2ZYec
pyiroxHhObXdY4vnFjavBT+cqffUReS6qt5aTgZBup22xk5iYtlwpwW0DwQ/c17c1DEEQIu4dHPV
/vCi8cfYauo9d+nZZFpgXanSLZbERDvNPWdauv46c4W2ynyNDgkHKKcKum+t3W/GWYXVd7i6Sqs/
MEHRT8rQubFz43S/O0oL55ERIKac4mPjM+bo8urZrnG0jnTp7/f0Cb2WSjSKYtunRYdYRGeSQLSt
SvZFE8aLwnJuvlMi9sRCgN8NhvP9LhyLcMVkDDgbU6SapB8c81oBsLeaEwdZDUQid4Pp+xu49ekc
TNOTRabfoKnO6IKkAoep1evCw1FhFmW48mMgbwPopiPeU7WmjiqsYQcsiihqXoSF3xkuI1tKCGrr
B8/20eWR3LXsOzvbmVORLW2ndL8iFodoUzs3aZYNphodr5Bnx9uOR0X9sI2GuP30TQvEnyvMI66r
t6Evu4OZ2Qg0J0t7Q/M/Z7sjyaL5GLwPQHlNnevICpzigsz/GVBC8C58VW6NwaUmnaPrarZ2IIGh
ztMQbomLLK8hc7hrRpzLuhZ+uLx/7n6DwYVxiy7SfTx/S4CQYCcMl54/zblydi9zYg+fTUQQ6INw
U1Nzl4egZhrC8ZUjMFNQVChB8+JA2j/FArtVX3qHMgDk7meKJdGkXZBNalqmorbObWaPdC2xtfAu
cdnsjEBwOB3eLJD2K0lv9GwCizgnklYeltEH0Qv3B1VZ89bpucnhP3JOTjssdRuIwBAX1htLKY1I
/olHv9faV7SNYzCfRvvgI2xcxqwmRWkV1drOtnB6DQGYjBFJySrWmvQ40vNe9pLcnMKjedEzq1k3
5BqvoXLKc4Adkr+WcR3FRWlnCgSBaxxkPxGdq9qKBHMg0MwCUOF2KKArdMjr2MSj7I+TDuGB583L
ZLRuUBR/i8wwODXj+NPIZHoSFadZ1EBr20W9E+fx+OzXqIm1UV2slkDrUckdDj7W4Ep2OisOjd+w
R9kXWzTMehgrTmRp6y4Y8kcGD9OObtAzYKLmDAzBAiDDbGFqxbtHKfjF18an0E9A7zTYm+q+bXZe
IyErdOO45HxGcHIrs60xWcWG8/ONEM4WqHGmmCEb0GcgF+WP918FEw1Gtgyt9b3wNL32W9zin6DE
TQ9Nyamnqcvo3RTq0FpdcZE+jeUa3+22RM6kl6N19mp2E6msA7MaGiwOYMwm7L/rcvS36Bw+rEwN
J9wAJA4rcx2kBIwWlv6qNX2wTXz/lAzMN8lYfSx+KMhLPrPsq0VxRE66dg7tFaTf5LMFfdTGmErq
HhbmKKv6yfLCXRMufZcwwIdIjzda45IiR1hNkGN1Ei2Fkt1U7mvQkiHK2LPe2BMs8rF3joyU1Eoj
BXTTG/aK0+GLFDJ/LoY+X+FxzXZDOndGGMWPFA+mleIqj4G19IGyt245dLAvNLHCSsJ5tPetEydb
sq7g3C1SjxhtMPNbLSpgJbbGeOorZzNV5XhujT0QXXTWNHHMljjRtETLlacjLp75YAIlhg5VNdyG
sEfkFIpwXVXNehId0W86FbKjJ7PLOR8f5ylLplsv5iztLDpGhSGQfEgh50JENBtR1uBY1+pDVSFz
rdPMXU5jb2wpT2jgu9FTFVYsUfps5U3wucjKi0AAI4aU9GqPQ0UUT2aRmBbV9crwjGgJIp1WBKiX
ZTkmcjVk4XCy8gRsBBkz7CW2vHiJd1I5ZbJZFIRmTyhEs2HYMASPj5bf14geZqk++JM3Cy6aWZjp
STZ1im6MeVQpU7mvbReDwGTtvUhcG+Acp/uNlF5yABUuDgNH07blACFQMy4cD/68juxmqef4aRrl
8lYkvEjJ4lg4UfVccc11s+4nrzRkDvCbluyq8SrFDvLBztapfN1nHce2BqNMk8U9mo50je/IWPW3
H4TNW49++1ontIhWuajDLzAjvxgAHBaglqJVX4bZzZpAqpixOW1Gh0S7wi0Po9F863z8b3nNhqnm
G8HSoXUJL45GAkegh1hqE6feMJIFUeAp/TWSjTwx8nVPjkzVolGdt4RPWB05hFRHzVLuKnQIGyPr
KLsOHqMTnV3EnlfVvMP1cX/M+40ozK/MgAtCR1h6gVwThJEe0njSEKxzNO2HyDmQg7OekBasAq3u
l1Vb86br9OGAeRUqSbHReic5Zeaa2KLXylKvVD3RTc+l+yBzDNk9yrjWs+iuT2108frQ3NiR2R9G
le8xc0M3Lw2JDzCd0NZZVNaGO+3iePBPUES/BJ01QFhq6h0tEPkWmuOJAI1ZBDohETWyY4kHgspp
utxvCtE69K7Dx6YX0SXHj8106RyNrTpb9lIFjrWz2uBrN1rqdL9B5IQlgUwxPOCo44ndGdZZzCka
i6XaOo3/yrOYHKmSQMJSojzkyHD7qcwekzQfNiGko8VkFOE5Evq0cyquus65GFzdrzGy4AWkG2Zo
+HTWSYaloRwAKwvVgHx3Fb8O99IGPYp4xLKItpisx2AUhyhAj2rmA+NFZMZP5becRuCpqolXdywA
SIltBZtCGs2uHUiz4Cmlk540K6/Rn1ucbGvLH/qNReLlusiqdyVViBO0QiMZxo92U1JXJg++SILH
oBevOilEK2PQaF8NRvmINijZh+MmMSxzJzI6smgnqk0WdeYqd5LvXGNqL+gT00N+8TWCYdsBV6/e
TayOItmLCXV0HVrOghw4JBqyjDc4XO29qZvxCsSHWgJwMxleeuO7VcUvEB+73TBoMzeix+aJc6EF
/HKy0+l9EElBTTPWS18qYjBdAAZo30vssu2Bvp1xmaTt7fuquAYdEa/mODgbL3BPuGj6ozZo9Y6g
Hkxzlq9BzGbxLNwu2KInSRYlnm0t1/qLqssXM4LQlWKtX0uLLWA0EUPjLcFmaYCkyGJrP3ZJAeFN
H16bznvo2K6XDUXNamBPPWuiKBdF6DHYldUnjqz+6jsjSoYoKqanemjX7UTFlKWCkyGuioZ4rZXp
yi8O8tgnDGWkHbWrNoZmQv9nD15UPsiqq9YRVuigCOs9worJi3Y9ZNIHXTtBeD+onmrM7HOIhuJd
8zGNIvKaI5lieMVIWRZoAfRL6ak5D9Gvn6Iqpb2b5JByesJPuty9ko5C6BCzb9gaJiI0R3pHQtmZ
5DGLQBhnhccJNW41PmZZbFwsRp4QGNKjQcqPVWrG0S7zd+Ci0SZo8w0SMIJUO+NU6jVPETjSC16+
J7t+agPA+HUDw36su6fAeVIOAtghFrg0fKgnqCKblTbH6YKl0Q4G3aRcHe+Lmte0h76cwPnOFUKZ
zdkLnNe2YE+eGzWqo/R+gHmMD/c7Q1uQQKWLtT5AdeUMeIi4nneRXctdqqzvnY9brHSNVeugh44Z
Pyx6Vws31KzlCc2v95AqVPtzFG5YGQ0SLgAIBg2WXaaQZPQqnh6iwYreNUGZpMVc4fgzsmuXBUtK
ae270BfZlHn7FKzyH706zcu8nTN1JxNEF8JmyLqokHidCiZaM/ZmMhvnWwW1zGyt4zDDn6zEupRd
/9Up6SzkoQhWtIJRu1g0HeJd3pI6UMyVGxnqC4aG09LtymypEEBjTVj6sQZLKRzCtdZzBSsC69s+
WzA87LGhe4g2652Mx2iV4byN46Oic3fh7BECOJH5CokCOxvTGCLvR+/Y5wVpis0s1Eua/aBP6qB7
KO/u+zNR2ZteWhYdi4rNNUqGTdMVkBnHvt9Jl4FA7csClZmTvbNzHC3m2Uz/0oM+b+oW0+yFI8lU
jszOOqAqYkSUoALQUhvVTGXaOxpzZyOu2ker0XBmpUXAUY0MSuzP9cpzGnJMFVTt0OywE2nLhPbb
Plc52LMXOQUb8F3luWmbiJasug4cqyD8EV5cJnTR/SxZj6rADhs2I/qtEkZq7OfBou2St2ZI6AZW
wOMiAJVpzugmxU1GjxZ3W69Q59Ex2gUV9V3EGRSjPFNJgEFPntZdmD/nu8gNb0GAGrv2fdp+pdh1
fgQWa6RfoaUqx6YUNsCmygPqYQMaunF2zcLdtygd113qWssyzuJVQ4L7HjEJtoquEUAxyVJobfQk
Qzg90iSMzz3T08HkLDUEwPaA6Tzl2dDuunn/aIZu7xYVDXYfgHLp6iSFzC+hG0/Olnil9ZQGzcFQ
H/cSppe3qQcmbQ5qQ6bPtnVGuZZ9Zm0YwiP/9tWPuADWO+reM4AOSHYy3xUUd4YcsSZMOPQZodSs
x+Qv+tkMxN8OkUucFG78NVjxcCVKDy02gp2lY+TeU0DlexRRsK46Mzz2kEswTI42BwQPIO3c8JYe
p6HeSP2T1u0cneN2i8d3iVJhPIzHISy8sz5+8v4Y8WAUJ1eGzoH2Ig40m1DTBqjEipEfpisa0AEA
lnYXV4z+733EoGBQU2ftFwutsOMP2Sk0ieP448aQw3Jo0AtN9vioKq/dOZ5rnAJP/1A97gzBaBwS
VSN5ZXJ/Z1QgwkyGE08FJ3H2W5q2BpZ3ADaEXN/LLSqwZhc7CFrcgEjmKGCMw2Ck2WlMdR60iNA6
uNvozSQH5HmbtuRbWxbj0XSGi6mR5oo2vlrIshCPDF7FY2vBBSfhlc4HfJZNPRHu46R9ec5mitGk
rujehuN9bcNUZ1syevj1l3/5+7/9y/fhX4PPHOIDc52s/vu/cf97Ts5EFITNf7r791tOK0vdf+Yf
3/Mff+Lvp+g7Lav8Z/P//K7NZ/74oT7r//xN81/zj0fmt//51y0/mo//cGeVgVQdL+1nNV4/a6S9
97+C/2P+zv/fL/7yeX+U21h8/vbr97zNOK9fP4nKyH7980u7H7/9agrj/kT98TzNj//nF+d/4Ldf
f/9vv/+P//Vff//33//77//z93//v37wE+H1b78K/W+mLhyTLiKllGuY9q+/9J/zV0zzb3jvDMd1
aQJJuoLi118wgjfhb7/a5t8syQul66btWEI6zq+/1Hk7f0mIv1kuGkXJI1qOB8Hk1//zBPyHF/Kf
L+wvGXVvHlE9//Yrj1P88XLP/x9OPB5FECzgEbzoWZYh+fr3j2uUBXyz8V/KrvI9VTMnDPx8Qwfw
e5mT722NIJPN7395bv781X/9VYblWTx9f/11dKJdQxKZZpATaTi6zn/8118HLY/zlB11SyeL6gvB
cCuzMd2LJLb84oaY3DIPS5arj8GMTZrkxrW1V28uGDIQ6jPxj0SZTFQws6gGcO1pUFG2bliHpJ5z
Q1fSoXhud31BVVZMYOytVHsy2RSfssJVawCN5hbcNI6WeO93TbxGD8fCk5viOP7jhqQGfAyyxwqu
m68FiIvA1eNd1kvUl2ga9j7UJE4FMdZm2/9oYkygWBXPRkWQNazhBd3DZOM4RsBENZpTNfUXIRW5
CX5ILl6rF3PtS3AieNc9QLFhLZz0YJedcQsrywHCSMMyHPGil5J8JfpPDeonG8grzYxrUvv6VTab
rqBIJAOk3ulGXF+SND0FMp+OE6OuhyqJ+y326YT5gzgbZAUdBl4ezNpS0bXrzXPtmAjHMFAtzcQb
9ri8EbDNN2E3F+jLJEWMZmmogKmnYWGnO7NHlhVNHDrsqmj3yQPZKMlRTjqYVVN7RkCND95ovW1l
Zy9D20UkPqHSxzazQy5MKdSbt2xI9GdVQRjVnj3D1F7+N1PnseS20jXbJ0IECkChgClJ0Jv2LfUE
0dKR4G3BP/1d0Df474Qhtdw5TaLMzsyVumo5B1IQ0lVsUO+DIpPgTSP1SGE4n1JOdEdmcP04u/th
1SPLxQVREC0dTC3zTbQhDqeg6f3oKiZlXrVp2luiSeu9OMJPUyBUVzGDEKsNt9KxxqM3Cf2WVteu
dodXI6TEm32Wwc1KkG5Mbve6/Jn6NseCnumDYOC8aXz3OA7j+KLHrH4Z08E9Gs45JjZy7ptV+uNB
O5nK/FHJzLkCoCwZnoNyaGp5BhpbA5YmNFaly/DGFNp9Ek52sEpCcU3xID2vCDXO6lFnZL6YRcf7
kSP8hVusecGtaxyz1jnp3Bmf/r30ujn3STlf/+9LyWCLHb0jNPJlxDwFu9s7F0RjI1Wd/OBf2KnG
rmjmyX5PVXK1rVnfvQjAUdedCsnGbhB224jYe9VJ9duBM7Dzc4Yz//Zu2YmUHp6eRy+jVqy3bXXv
pez3w+J9SWXcZF3PP8LG+JM2SX5Mc2qtVAVE3MCWdR0yaFo8Ysm2rRzaGZDd0iX0j56eIFrSj4Gc
c8UGlVzXGd1eTOk7hM5XI4/GjyS1uL823c6ZyRCYCTTjnTWT+OP5IK9QEQccLXqUbM+fnxONxZ9q
o6BSI17YqbO48O+aMlpWIvdonkumIoz51u5Tb5jOwxA+uWMzUVWSLNtGtSBYpwITYHqSU/5axiMV
MbmLykwkGXfQQXoMOcWSoFlJY0tV8XA0nexv2+GsZpSEqyPrnjg2MEEo4Kr965bFLz+BaiFeDRsW
D01S0R+fhiGHeOvSxvpXYxRJUGXjK0VxeJkoIjvA6Cc0M79XbjL95E7CU89BdgNOZ3myG/1WKBAi
hAQl4Fdjel0a44h5j1Y5Dw6Nb+wWRvTnRNj6/3v597W0lYCgY+acGRn0U4mplrKWomJ4ND0bNh61
9U5wLVWYXqse7Iw1P3O/oapykMkubQgqNBkDv6zK9wN5iD1GiTUzGV1aGr+BS4rX1Ijjt45+I1Ye
0FkZrvhpvTdgP+B0Ux5oiIVExeK4Lauqu6pM6CuxMn11lkpdQHlqxq+XsjDc/73Y1EjrBYTxEnJG
JldhvYPAJonlfA5oaMeJmj0sK+kl448wnPDUN26GKWjyEKQ78OgNjqjmVI/Ni+dM6V31wt1WXRhx
7cvnFymxPtbELONw8C84dxvoCelDc8G+LxS2BvS8XMdZ+Vv6XL/JC8hDOdBUXDW+GaimpHljdBjI
Fd1HD/gzSFdUjrSb4dKpRO5ItnYUfKyp1tTCNz50J6YO/s8sqtn4oDp6maqOlS4/PSl6SnXsAnhA
2V6pqN12nRqva2T6ZpjZMyaRmLF+udyiRL4BgxnPhlTWk69kTNWKpQ/VuqbHLl9jtEsFri33RYIt
YpG/4WYPH7IfiwsGLjRCtYwfRTdVRyDMzi7PqbHBRSeYoRjfuWXl0BHa7giswjzYkdm/W7J6w3RB
0qFYMFGOFV2IkC2D9QLMLH66NlbnByHNgm/gS0aqTBznNz6h7Uq2+ptMGP5SG7HUnH634/TFvibf
8gVLoZMvDKFFmbya0Qozp4rPD3OwjakTES7LaeZeJygK0tI9XRx201IhvWotLvCCgVwWFuz0JPsk
GwmCh2fuTqd8+tlwJ8rlAmW2lCCNvZicdJenezza1ffY77KeVNeA8rajTuoaW/xSJav+vZhAgCRj
0gT/fmpWrkf4mFKwdPaC3siz538vI5NuaiIVsy8vB3Nh1fRR9n1zK9aXxSHe5o6i3SV2JA51h4PX
ully2lq1Hd0mh6bDqvXrm8vyVog++xIW1h2dRjCvxPxbQXS7CfcoV2a37xfy9u9HyYCoZCUncwVC
2AMjFJDMwC5pUsgqq2Zk5FZb2m4ERbB89hbfBaoptIHrGdQbDQavNr1EehJ2wBAzfl3GXtzSlO7f
St0nrmsvLtrKSfrtJ4PE7L86pMVJZBjNY/IM2vgx4h0LQp1XNwdJcZsmmXmMpkQH7JPbWWr7BAIo
Jw06EPFFY917pTuca4UfOGLlTKZiOMPRJMMi7PygJHS0HAPvo5IF4Deb4bYGtD7z3bYm5MgKJIaR
EYsrNKAci1JzmKQnt3Hjo8Od+MDfxGRm0OLVHGY0Xi3Mi9023dUaHRW0xtIeQi+3MMDNFY0QmfxT
nWxIPmYbFY8eh/rTvxeVZh+w3HhOycSBsY0oe+kt70ZPkkaNuiQYTXetqNuz6w7NJ8lfPPGF/TMv
xq9KlRjSGWZDfs32fCCrixEm6ROW/vQp6cs2cBzgfUDU3H2fEgIUqsmf7a7qz7Hr/v73s8LJsNpM
4XVawI2ZjlBfFtYQTTPxXI7yg3IEal3normnCCpnarjoYtTtGRGgp49rcgiclNav3Cwxn9Xib++M
19BR+SHuenmoGubzRVQ0bwb0t6AiB/CIPRjcjae8s+8x/uw7N9lBk8yfG4t2bL5F9i9dj/c0TT2O
baQ8F3Kw9yUqv+2WdL050PmDmcu54bi0byqHra9sQo4jYGZND9dHh+vg7Eq8Xe3MhFR42ckVWCkr
qewHDXMGJ7eiOy+Za16hgEDO0/V8d4nC99q9zZxoX8qCP5jO8KxJzXe7tra3gs8oLmBbnRdMkJvU
jatX3f7iJpNT+WtVhynnU0a/Qv5Yv7GPqSnrrWfXGYfDfroCrZmuSzt/8RTXB3zS1QmDzTWPgLAm
JYXK/+ZbY2relDN7p3+C1r+X2aZTabZpvomb7FiM3dmI/fEBUwsxAv9iB4uaj4TMPpyZD+lQjOeo
Ev3eX1yDxztiSZtle6vZr4KwxIFi+nF88XOrCgTRZiFpg7LiNn0ApL2Dj4Q5VvnOQ9qStru+PvNm
JqcCeDDmKEaaLe64yF61fCQlz54fU1Q+JYv0X63upSw5lrfaUYephSYj6/kvv2WPuyn5JQY+uh5g
vJd8iM19PCTzJZYD5RmioEMAFCWPhx6Q2sR8DiNgL3m/oohR77c0RNECkTfFZ22RT42IJe/TvEhu
RE7/MgkuH1yIMDKyPXlZVNJj05SPcn0p5PSwsOWc/+9LsQ8jILYmbE2tcy7DxDkvqHSn0uCitLax
/XupLTMKDOb5u6R1xgvtF932nyeidLVJm+5/UdwXL3EhnrISNpe9nodQmrszSFMD49itTaNVuMl2
bbem9kur3s8ILGwynA+6FskUQDUEUbBtQIXEa91AN63nZvzzI9HLr5a423PZhPGZTpAGMFnS/qBk
gL5ERvxX+P10n9covNqhFSA2dfYS8Zbtk7oJN9hA1orWRn8wN9z2lZ3/rIiqbSa7s0DzHMuaMLCH
5PVgr/EZMxLKxqu0cKiMlsO4PgDxpMkm1G8caD0sG4SuY63Me9ajpNkOfQ+9ZrYWWW8uAdMDyq17
w2Qck1tsSWMTik4Dd+iZSpUcBRiSv80e0H09Fy5D2FrACaTPdJhD/1Jn/a9BzW/DenUGi0iTmT67
wjL/FHl8EE4+YuPP6YUaaoj6fDr2BAfhtYadgfskFztS0cvzCEkzMBKnpyA8dCC5eCb9OWDoHsqq
FIL7sEBXLJfjvylvOgus0hxDglYLpvLQCTm2PfNMOY8CNouT1gqNOIXFhvmVVgN0pJknWYIYujBj
NCgaic9+T96wt8SlVfNrrsfhYC44t92xts+KJLFMTefJHHX1wljAOawyxyb1HIzeVDYYSzNu1DAH
ue6QTvs+e65ayRahnDU0i0OkT+S57zzvkro0WtVm+FOmYfG9MMFncfuPzYq/0+vPS+RMCPjlHoaF
4FxFTU1WJVjpvBg+kmjswIySk0hsjjoE7sjytvkddMxwxibbvDseE1qsdM9j39q7Guhg0MczzTX0
wbw3Yya3Ii+Xk8CCHjhgR1bz3XisJmvnLt+jC3u9NOWHVs5r2WK85o5ubJAwL+iS/sYcWnBoFZCC
cK2G6XEyD5L6x5yuOTV7Fhc/hpgdIsum+jvZ7afXuJQNkVbaVOA3yAJRj1ZF/xl9/8wVBi2RNhVZ
3Q15LbT2zs6tyzpgMxpM8egroKwFQM1xbFYFvN9LoDNJTUOWM9UiqC3nU9BuajMCOuCGzreta/U7
QmLlkVHKCgVVl5wOORcYqZt/oJdwfq+FtW2YOQMlpcOuU+9YY6ZNWWtipp14Dr3xKpYQTB6RXDpD
xwNw2EfIWrWpxNsiXJaN8SqF72x0SoFbFlNof8d/8FY1Od5OQpSe//Cz+Y9VJuHez7FNxYDKI7Pz
TnMPCqJtIrVtnW+Sl6iJJpm8ifaHTZqbkAiIdIQWLG+3RiWoMvxHwI2RncmHmhQ8kZitqKCGwQCd
g7cqHSdaC0cyb3YH6YdiYTsxluPc/tKS1gp/gQss5mY3u0XKJcb8sdZHJUsBkwN+eGPDZvVUbe20
vkNYIbiAAdCdKvCwS3+1SWXs2hilT6DtbRwsYCQFyc/nnO62BTvNBm8+nYXre4HXstZUtnYZyPr/
hVH+L5FSja1/krAXFkn3Eu12/AarCLSqr5P232cThTEf1PdYuy+eb/00sIyRH4r3heNfsyWiesJs
YWZFc0Dv/FMyWR/W4J8ENEryz0OQhWZ/DrnfbhyrGfYovWt7ZLWbayLMVdBTQN92ybc5O3QLifY9
TUaaQ9Wbn8F9EdLcOH7zOhmrurnj2vPtypmJogICTzJh1y5yFZqpISDEty0a+5RGZnq0O7H2sR1n
7kfoJ7QkqMz7oRingOb42zUesCHMa2J6ZbS+Z0R2wgH0MjbN15J4jzJNn+O5fvU53F3bzrliWWd5
MC5ZV++itdm1QWyuQ2JG/XCYtPqW9fiftVgfDjVwQxv/mbroT8knhnzqeLfE3OIZiY99SOM8F5St
J6FWpDayYZiEGwWAIGjb6s2tWLFiD2CaFZrpBWIHpuDafo8HdzmTecQaaPIGujnoWsvR64QDbFeO
pm1O6SWyrUde4/7xWBXMuS2AY9Ds4bm0ReBIf81mirvBG2Jz0hv2Ih7gOW4OeIvpM7OX11GOFGDV
4badwnIbajTIvKSP3iECBwsaUoz6WxnxzW/ys/L8N2YUMDYNvMexmfYUIbTzhr0ID1TJHcr+9kVe
7EQe/17mfjj3ZfR3nFxnSyEMiF+AYIC4d7ppBHFoJjRt/jOPHVaWOP70zPwZBpTY9CY043DqxC7y
n4fY/85Cv99r/I1bMmUHkmh/TfopsQiDX0oT78eyuK9L0t9inCu7cna+xn7fEFPf9TUh3SwV33WZ
VHforG+GiVvTmhRwY8wEBuAgMo2yQQBGY5sJJuW227D/ri5G0+SjmdiBkzmvigKC3UiF7Qa6uBes
6goB6S4JrNz5OTikjktIqkua8Ebh+0lLI9w0riFBIehjXlv9jRWhWnxAR7hqCBYSAuyTY47iU/WQ
FFVrM6Fv+5dQaLRxMEeDgVIo3Xc5Li0qmvyT2fWf1sZDxAM4Tf7Rji5U2/1XK4V1qDNw6czy2KOj
U/cqgEw3/bOp5wjgCxRZ3PwsGoiN2aRY9QdASNij91Rjkf/xxMFkGkiqBiNuYesRVrBCJwcGpaEb
H90ieqZBmbUm7illzGG/ejlEe3p25ikMT7BjKXgmFhZYjU9dyIxLjkEoXeHWeUGe2FQleUPwzpx0
uQFZ58ofKKpQy2tS9lheSCxMRlN/+c4qJoZyUxp9zJbON0qZQgN/8F0mu6N3cmGOYUY5GIZ2NsDI
+q3jcnDFRPfV2zcmUlzi8HIzvjHdLS0GB6+getAfJJ0BI8gjwI3NrpownRahSeu0mXNtAsaWDTH0
H2DzCM8fQ9T4+7DF3h7T6zbAfQE8BUNjFrl5NCQcw2j4bebwCylFkk9t8mmj45x4iI6QY21C3/5y
8YH457oKd1iiYQxxaDvDmv0JE5krOv/XIPXriRK1FPsk1wK7lwBJYzwVrTlAU4HEE+RMzA6Gv+wp
XgQQpMqCHpDsbs4ewBKltz318DhLipQKJg0Twhn2/TASSLTbv501vGWdcY9w22w55f+J8xGSA2UP
bC7uFs3itYcXULfwW03Vwi7SDAE4DO9F3hVHIce9cnmq2wlOoKPxFC3WdxtSL9WML7Nv/vE756/r
Oc/1NP+1khpfu6vkprG7a6tq7CRGybxomcNdShIk8KbWJRZmXVarMQey/lkbyamREGtHQ4V3TK+s
j+Yk2E2c7ymPy73isDpaxLampVxI5XEFA2Z+mVxD7FF78CYSpfPauj5oN/V2tofzzSxHa0u24NCL
+sqcHaAtwsdWRJEKoiXcuf5sY7yln3OhNH7I7IJUFBiNHpA0nzJKIOq8DJzU+Q5Ts0Wajr9DzsOb
PNFHR/f+ufNBKNcMh+O051TVMMztsAxvomF8HpR2yC1a24LpF44zRtk9170a3JDFaj6lHlg+MM2h
UG98FF3BW1/BpYHSj0XDpjlsU7bFkQ91eBRx9yjDDJaAopn+yR5BkcU0EO3/98WoiKy7BcKXyPpm
AbaB0E0H0gow10sxXZbeBiMfGv6jcSD5l1l84SqPnhNaEQFFfe0mmEge/i+RYp4KR5tNwBo/h2gU
T41N17cHE7+RzmddpASLLMaWkehb+qX89AH35Bi7GsLGNApsYt1882eTQEpU3TjDRhcrbipym+2D
CpF6W1j6F0pNuLr/9qakvdsL419pHj67a5NqaiYfHSmjORrP3mS2P0fcPVWOf9pf33TGXxvIP/6+
pPbKn+PTrEmIFbqOn2n1ChJTfMi0UVeHU1Egx7/C/MzwabYMZncgBAJvmKPdMLnfRTYflo6peNeF
OV4cs4cBhWe2se4JsyRaQIaXRNY+2QuNe0vLCL2FCSdTKPNgrv+WnoEjG/E1swlco/KSus4BoCfu
josbIzC4P0Gesfm6qjhFnFouRVtc4gYyRFiFKqh6C9wCdEvurUAGLAv7QGI97CLCrWAlf5oMhGk0
z8dO5NnRZsa7CWViXnI1sNnYU74dl1G/6VHY27F8UkU33hJM0hdJjkbOzngwaFs9dFy9MBMpvIA+
p3fqd7bUvZTXJWWoQlSNI5kzfaT4LoCo19XFKSAAAk8c9hwv5Xoz4sKaheXZSwF5FzFU1GZCZvMB
hFfrnmiXgavUnt/X70o5qIdmyv1wCi6XGdTuRLfhaRLvfQ16w1pG1tHQJTUc28g6VMxr5I9vJRhT
p3Nvn/EEfrRWHgMz9L/hbBuHUaWY5Tsqsltb/edoOncHh7dSEtelzY+mBlnoVwVV69WekQrnZBKn
fz+tBPChNB1/ErcL6k7J9WjP+W0Cyh85ezUb3wli5rM2HfC+9hPd11tLlfmNPrGsJrrkuUhDoTjY
eGe8vHfPwhzp7F5Uu+P6J81+ppGFdc7Tub0jljNuDcvMT7LodnUlgiWzytfKmpfbSJB9w+gYgaKF
vgjOipIQbKU+HZZxTdkCefzr7yVW/b1JrB0RAyswpd0RSp/ij3JwDhb9VNc8KW4RGIUzBtZ4o1bb
imRQG+cLyLssnTDx1eWzDV+NhFNyqloC04PEmWmk3bJzStyffqNeY3uiw84W6dkjU8YTizJJ8Fdl
XCKKEtBrkiTk1gbu10OzNj6V0OSH2buYjQnPLK2Z0iGuHzBR/+il278srcmZYUQwjLLkYEyuvNRW
sjyGbKzvHqdwRL3nsi7zC441bo9+Yhw8E2x5W04l+oKBhMCZ+GmapvhJRPqHP1QKGzk0eeSwQNjT
8FPF81PCxZhluFVnYVgAtge9N9VTjDeOv/ej62uo24b1SIr8a4BNuJFNqO6yyYwTMd1gHtk+0u7e
GQjSJs+B+ztdaeg96fK3WLcUYLnmGidNl8dIqaQ1mh+6cm0uk3G07Sh4OXYxY83pLCedr4T4zahh
o+YMRRf4kKVdG3sT6t0yNv7G6A0uezGbFQDvVz+id7Fwmw0I+fBo0jxKfvXLQhT3FVwDNBRq692t
aTLrqiNI+wMeo30yhW+NQ91fL6zxxJPMqkrivnHgpg9V+GgTSTe3wM9AsPrUyU7vSs8ABFq9Z3aL
DEkNxHVC733B2ncqm3YTu2R7EtOECzeVczB1uDb93gpizFD7xs3SO0yQHNAWVbANSQh/qe6LP+8z
oX4NOP3R2CZnNxv7aUG29sb+L9XPBVaOITxWOEjxGvvF3fZm3lvbSQ50aIrd3KIQ58wZxmXuLnxa
d7NJ/g3mcLGl3ZIxLWYwwgX6q5rZ2Zi8KSpXiDlUmKLh3gaSueWKjsYVuUpwSZo9N3jx7gOlvD0x
ftj0R38KuVRCHg7V2Z2HL4OmtsI0vLtD1fSjpxTcxvW2ZYC16WaSfbFH2piqXb/0HnVNjYuizrMu
sm+/5iPa4PoIem3dKUZjigrYb9uu77HlzdkuTX0KlGh1E2EBFkaVXYB3ELnzHkHBJ7Li8NlyB/uc
dPDjZgW1PkvIGFsayr5mUyKDdYCnwvA4g4RCxQUtYr7cuUl2UbP7rup6Z6vBepQs4pSSRod4drot
dIhjg1f0otZJ4uDH06Nj1I0StU0o6KQrT3Jjc6A0Vdnnkj8qBt/0SiAsZKlxpniHAFrsn0j+WH8j
39oXI9oiSMRUUG86WO2OGI795KTzvsgCc+Hv3EiQLSLDLWEWXHQrElEqpKllpLtp10oBuC4kUStK
qEKcIynMy6KnseCzE051/jbnQj/bC7qOCpmdICVtlmT2qAwHMJzWbbEDPjsz7Zzz/yoGTUvOUjWv
US5MDRVp7tm7pb2dX+uR+MWAUzlIY+T8pbYOBePIE4vi77COfsSWyZ2BTWuXWYRrazE7KG6IdC6V
NMLrAjFaJCtpnNzDQtAB3ql4VwjFYWwozz79KH7N/TC3kv+80cG5E8YnzBHU7jbLKUMynifpQOp2
OfdZEF3GGB/xv5eqsATU+Ha4zMlobOZ8pQj1A8VHyGY22O+9auI/Lo8Og5+4PCq/CyaT3gIvm37m
xC0tj9IrAmMiMHwxP6XVuJdcB8Jx6qkSKAMCaHKT9nz0PL1OyZKl2cuQevgho9LCnRI6IgkYdSlm
oyiGitNoaL8Tgaik9rtnOVI1iOYRHjveRJ+Fd4MD03kyCuOriezubNfYH9xyOuvf8WSpS8ThLohB
o2KtJyhf+ZQGzSShQg20JikGcf73UoJpBCbZfzXKR67igrtBGO+pBGDswCzj1PAHFyfvuB3hP5pX
Mz1byL/jLrZtP+8NrheDtXN6NJ926uhPy43xgJJiPEKohoHXK/opb7x7HXabXrIT185TZZd/B1W/
OUUhf8C5nEfZPrudy524Io1VgHzFM5v30KfAcDGuyq5crDiD0ZtCzwkFbXTZoKVMP+uuDrDflnvb
6J/SyDPwCdFf6a7YhIXZyKjx00dZcZWSsPLvA9OcvwkI2UY780WG9r5nYPvmd9naGuA0l5ZP5av4
SqQxH6vKfJ/Dfv6wS3FgVxpfrKX7MlsFcKKJaetULphzGCXUq8t9bEf5plnqL2D928V17SdI+/YT
og3N4YI47myleKc5cgXUw7r3TDMLK/LqYPSDGxQUltRNwUDa/GoZIO3KAq7YkOYssOt1oKRPEWuW
2mY50i64401iDPE5rtZEp2l3O+KB7xHvADFZV1xdklJBppwSgznA8JQwwI5Tgnet0BK2laDgWXtD
gbFNvMoBGXXgSd+NkxphnCKf/vtRj366L3zjl6Nq99xTxlsteu1d7BGkWFhDQu9b3VHP2nNSLjgY
4Y7/JUE6z3EXr1M2eJ/gAbj7JB/eHNbB4Nv0PICt5IAi5YvfFdesaOOz4S1/bOVae/hqh6ywoqvZ
oBo7RvLet028N1MBds0DRsqUNLSk/dtx4YIb+sXmO42R0H/EPFOHtPv0JyCNCaRfPL7cJ1PBhLXH
O8DVLcVAkCX7Zm0LNtgA4FDQaGliLh8uw1jZP2aZnCAGcCggxnpAWHbfyiiizQ6XicuVA8Ir7gVS
BcDzYaTunZbSvK4FQjUweGMOz8KfXQUh9AiuyqaX2CFGYR4qeAnwM6b2LSI/vOkb/2gqPiVmR7UM
dqyrsnoSwmbF8SE12ba8GVictUO1pGm3BxRnavJcXl+d3DjdyKICztWX80kM8c+5cotjm9XmzY/E
x8Axel9T1UERzYo2Wz+TOKW2ZlVkd8f6LIRlvbZwM6EqUGcWf1d2xg+aQh+nUf3Ji9rm2OYyqPJg
CYzGsazGj9nt8vOQ8E+PJANPbQGjlzK7U/ogjDY+y8GkSLCAPhgn5Yn4gMo1+5hTK+gsYUFohqNb
y1O3Gd3qt4vHh880ZzG+mXInzY6u5ck2T2pwbsNvn4s1YtQZy1IZ0HFcUCLC/26/lo36DMKwiJXo
NjZtX0vm1wd8uCwAaX120fxk3RGcOdNkkh0XN9zVFjVJdedi4TrLrJ8Oud5kHfEwBrMb1sNHmvQE
y+s5Pa7MlWQun8t+hBhBkDTw0pVpFlPyhmUWWGo6OJulKvt70mRPEe0uexCovK8+b51V5wdZ09Cj
ojBaBxh7tOlvtqtzUSKCx77RQhXlz8+0mE1F/FdC1xKSA3+szfZuO+oPEebsYb5jg18orWKTLenC
2Hbo6xspsEOm1RFwA+V2Npd8pkWTq8fr4jHsSKbuKIpjmABucdrmVgI5U2N09mjMGKn7i7KWkntH
72igAvhqTsaVFZrbSJl1P2dHmG98iw7lwpIWxVQSEia4OiW2L5fkQeV23oXx9xgg9F4skzW6NccI
UW38O+lwOHXJ0t6heRNcbqebGQPWzAaHoUDYC7wDnPBzdHXSLA7IyMk2jvk4BTje/H1XblISjUGP
Z3oL6wSTLsGSso+XnYhioPGV3DeL+1R2Tnpt0P2sigWnFQ4MznHgXRGUawovDhryZCx04bB30e3z
YbCvffwO1SgYIkTHdEKfcQlQ7upcUYdQce/zxo9cM2dCnKGOrWIFljZClOd7N6+DiQPpjgSYF9Rz
mX2SUPGuuk+DKo+eTOszi23vlBgtJ37Mc4U/vhQdbsO0UtFuplmJ+486TQsU5rwqO962dQ7d6Ycn
qpYuR4OgqpMNn5OYvpOK3rQQ33Hg8QZR9kE9Rco/iHeONDp9Sv50KBqHAS1RxniijC5KzadQmdPZ
Tgk/OYPdbrtRv9Kw8uGaBU8bgb1D7URgECIQ61AJOWQOH1E4/JAcZHdcfjUD1gyjc5YZ27L398N8
J5rEVTpscKkYywPdjhEdhHfdwSEVtC6W7gSJpHGLuze4H1WafRoj9LpVRKvZHnZA6gNJpymuXL0p
ksWDdFJ9AneJmogkF9kb7hQYt1L3kBdOdKfjfZ3JRYxzmmCsHTQxSUi/cFocjj7+xNywYQf2azjX
aU9zx+E6MuY9Z6wK4TOaN8j4xMVXn9W/Fx5UeYsr74890T2aSxhrrTrBtddtdu8gV1YqlcQnXYHP
x/lQVFRCmJZ3q8+iQxg1Dwxj9hk3SXfKLMQ25P9zlXY0Pafpve7ac5/W9zr2jp5J1NIt41ueYovh
TliXkkVN//RpiKl1E9Mkic/Hn7vAzeru4KckijjDsnKwCcECGY3qnBjyb9KAS9b25N+tSv/Xe+2T
bKyBgRoqbpRmLHcp1jBtmQmu3r7AFDdxO3+WM4VBM/HtjXI4IuRN9ph0undDNOZMgPTyI9peRotZ
cpwunGAjYm3F8DkQGtxMScwwLU4u+Au9bcKxg1oD1zdOGWl8Fibra/EdKOLzeGs6mL/IaKwlXjLc
FOJWQofnsPhoomSfAoOVYU9r46uMeugBxJIxVI2Hdi265EwRnhNPgEX+IXLLeXh29VKl1T1EOaYg
87/JFnQ2dVjO8xCue8XBxgx/LYJ3BVfq17xG9zgy/JG6PVZeYT+4bewhzRT04BGm48ZxUGXyZNpa
3ihwQn9Wqw0kNVjCeo6+s6YFjX5Brvj6qPRCT5fhH42sRiIp1xYv9vQgsU1wrfG4EaQqL/GroafP
KUn3NIoZuxN5qvjI05AEycSxI6UL50nP6kzEOmFnLXSAolRu3DkxuOdC4sk6oDO9Ar8qiup1kpHF
wQWZvTafmQsnB90BGuUOgV9mceygiY8lqcmARkFSgbGG8J9Zh7nmPoYSN3HAo1EMZhzQ2xIM/EJj
oKlkdB5sOw+GjnHBWobVunl6JfEOtDnzQtZDQoXtDGmeb37jR0QqQhPhzWmqMwrcy+KZz1ZPXC5a
JqS4LmY5x1BASyD2CeaU73hWHjLF5086BYaxXfy0OFBuB+EArJP7zIImnMuAY0S9MwummTJ2SV0Y
c8GUQF8yEzAGGwhUj8inVt3kUBAaLw5O8TPXcwLncpm2gPQesYMw45EBDto4JFBdY4MxV3kxqtJP
IboGYhViQLf+19Fn6/n8EtXDB28qwl1n2QsrVfTtL6S+W2GupQVDiMun+o8uuGarleYwRhvU/+Po
LLZkN7Yg+kVaS5SCaQmKuqAZJloNvilm/vq39Ya2r+3uKkGeExE71IYBJMkUCDP0HD84+LmIhA8a
H790ebgwB7a2K66FuSDzk0NFRzoWFRukctZunY6M5Vq0hXPbb+LgqIV5RWCDrUtsK18dxix0s57n
aBx/2FF2txzteVRwkerRl2pZGdvRkZaaJjZe6pL+hG6cwnWb8YskAUPYur+KSnkOIA3d19uaTocH
Prr6TqC7x5+WUv+TMD/jNlHduT3JHKyzvZakgbkOedLCqCYjiF27Y4G+rB/WRrQf2FClHY/BkvNT
x97Fw9IKV8mwASe0e2ij7yVwSA+9a/HWGsLLGZ8wO0LZz0Gq659WAyfUVFoAG+VEmlxU7Hqn/Lu3
+pFPofxVOCWrUQxrPNGsXaZDUu04FtvcTT4RlnsS432jy+9jXjjkyF62r5bLR9+3BF/tSMODb6dB
PNfMeFpZPafwEvEd9r7eZK7fr7a82xsCQxPFvuvMQOPW9ojK18HMmnHWnJq6wPQxoXCJiaf8yhDz
gMiAX8bEnB6kXr629tRdVhehgDDBCdM8hsj+uAJ3C3QVmJ7zU4MU9M0ERTT/gmKIsdqixBdhgrcF
iwOmdl47vT3Tv2a/cUlsPYVxtG9AZe7g5oAHcRd8glWX8GDV/6066dQxYqmic74Nq8YCId1gQ9Rk
HaqYwMNldj7KvEVuzmleiljCslpPqfre21ONWJ9dmaPvmlcJ65nMgRHCBErCosG4pUB+geT7sVoz
XxEG891svhCAlJ61iAcwHyUBDRT+FeARqcXTMKsDcGqkawWBGrxSndCQtd5Tm9rSROXg0+JW7yB4
NJjF98NYvGnSfuU4Kg/AzKWXLeY/WbIjp4VtS8P4q7FQvg0VZaem+veKEB6u7oqqU2f7MaYMUi/F
xVjp9yb+RgFp0r6yoVZ2A9F/D6qTcbCd9Hl2M+GDXOlCjkbgFfM1vcZxezZU41GIrrwNyrT1s31V
dcaOOWcdU8ynqZcxG7lKx5tu431kgbonGNuJ55jk0omwjw5sipACbkzpu3Ev2O8j4VUUNgUanV/L
ksqHuKzD0SK8w56oOrH/e9Q4Jmtuh914QCoH9dDyjsbLudLWS8MW+xSWkw+YlY6DMTgHPZ4gkzlm
6glhdD4GJnFmRWKdc336ABEnfFjVQbqu4iQq8bP2NA3YpfMK43x6qR1eTnKVnMmHswW9hjyX+R7N
7Y7Fv7iu9soZU3OJD/9XDgw/iwgSIdlR2stOzqNxc3aTaj2n1C2x12unPYD8F401ajj2jFYlkqfT
Go8UtMweHiKofolCN69B3Ta32KMJP+KhBgYvxin1O1CspOyT6i7isFRtFvsx7Av8LR5w6S0cf+LY
xwFnXf3CgIuTDPQ9REWuX9u+CGydXVOTC+Oh+RCUVp6T3LbPxK9+p0zVQ2tIOpL3ZRyaivLTavxH
2oodQaZHoKQt2Boue48SERbSoLkH6Ifda3mDW8fTmBUJ9ebtgWTZ8FgTH2IcikMhI9bS1Cd6yih4
f1tRxSdESKh1rIeOSd5T456YW5m8GGNMR5wpXxeQaB79wH9Ff+zSX11FAXHS8ruEx7sMdInqC6ce
M3I+slh8ahplt2So1CAe3uatwIAxnEnZzOG0x86uLyrXq23UjKlCiui7fQ9p3CuwfTz0LeXlTiP9
uOFxOTSEk6sJZcSK6RNg5xFTEK+b/MGoGDkExwo8mulnXmaaQyw7oFr910qEvdcwvNKvRxE9uBux
W6/2bDt7pqgLhJC7wGcNG5B9hRuJE3npioeLY4Exs/WmCmi6v6MtTTvO4KOnG/05XYgci7Y55aXb
Hxxb/3ZToF4G6R3ORoVivIACYDZhCbYrSM3b3fxiqPTu9GXkcnk758Esn3ARvjdQg3eGpWpeFFMG
/r3MLftq1X3B7I/Pu+28kgknuPdNPZ8RenfYADDg1EZD/yoW7AYWRREFY0yVat7eR5TPzQx4xz15
U2fShvrQ/1PnHMTdzimqrRaWgQTbwfQvGt90XYctuZ6rZvhSYqy6g5mcppmckCBgikBk/9PS6DDW
NLixswARxWeHr5h8oFpStkQkBb3c+i+rmONXXl60LBnpckLwqgPyRqcpM2hjkMi8qIj7krIoDjoP
Ndc8Wf/szV6WcM6nU9mwxuPDxd1iHNqtp0CHoO91lXuShhbMqxvt8rkOVowLQZrwqUp+Z2s7Npc/
JBPutUhfrbT96+K68WcdH9+UBHQXDXW0N+F0oLdBqeqq42IiJ9SPmT3+6YM1BAValC6/sMbemoWG
jq6ha2EsoIxTwszyrRVvMU8Bg/7T0NG6d3tkw5EjulhOgisgxfQ1EVMkawOrWYd4LLGEcGM5Bb67
Xg9WKihEV8H7QXnxiwrPECUL1KRrJ6X46Y22525TfphuWZT3FHkWuOExHrDk2hQUwxkpsn3KUG79
LurvtqM8b9/IGq/2eTXG5/7fUEDBYlBnfbHgybVgczENgTPi+Ci6RNvTLnqeEdY8NeHQVU58T1H5
aKsre8WJEFG2IrwBoblp8OUvlXhCkpyDT9gdWNub6txLgKL1+MuCnZ0DWNZDsexl3NJ/GeMTc2ow
jH1yjgB19SLTg5bsD68yQh3uOOLxHX1JocTOWJlfUKP+GVZ37IeVxry5fmChjRPFRjpBO7y4a8lN
Li7jJN+qlQO/yxJjnt4LsTphDpIcomkXRiN+Bg3NoIHVjo52pSYb93y/70HflR0vZCON56DpKOOs
s/gfgx8bETw0W6mDjd6WftNTRWGwZr6ipwALORqKIl7ITd5p163C3G1a3jbJNTb6+nNJz9AuMeq1
s77imMv8qk/sm9NgLYsRjQ1BVYzrij/DbjmbzRk+u3Uy+VsQnm3M3L5GDt4D+PxcVfaNFPjMC4Fr
lBHzpzbYSA0uzKtGfyYwCpqY9PDAo9qsHdOP45WwXUpRI4eV5dBaWICNATiaWY3DPh1jSie18oCJ
OSysuX9IYAdb8rmMVudgIcyCMazZzHABLyOOgwaT2ECdpFdQycP4Nx3clB1sVk7HFSQPRxYGDyAd
PMOM6c1QdMNLWg2encIt73BHJoM0blWRfJYDDaa6Gucb40VjOCxbDwIJW9ziYvSRg6g1ODC3euY6
8NGN6To31Zife8GPi+v2ixzsEVLWdKTrLUAUiy46hW67RPIY1gEjexBiXZ+OOYQJNvw7nEMNwc5k
j3r6ypb10zAU90QBMuIbZjiJaULvID30etc89FxvDQtnQokxOGFDf4NGwtpfoWQRafLfKKj1bnvH
QAAwxYGzkJOcK1UR+66c/pKGnjahuse46DH3qH0AcYZLtX2hosYfTTFgBsZZn2UuJWqF4GwD75p9
r+lR7ydP0fI4I8lR2Cs/nXUsdutUJ3cilcxX1TElonOfXCXFNkOFkGrJKchk6A6ZQ3F3/MUyznNz
k+1DBhwm1yHUU34bTFtpfQPRnxgZv7cS84KKkudW5Q1Qku/Djf3EkgdnW9avobSUV86huzhmOarM
I05MVfm0BB5px4nO6Zxc4qhJH/TKetEtXAwWK1ruju5sqZJwXmFs9h9vxX1yydf1zyh8AXmLN1Jp
XfL8XW/nb2XJja9YOjZrCxspuNQ03xoUMC8DZgFCgURnu8uksday6LlTmf63XE0XNuBVJgCoGHa6
NmjRjCkOzF4XRxlw1dhXF4nsOqrytBjY35XafK469S12ex3qWgHzeODRa285LSYjAqrzp5N/0dTY
fDSRYPixWxLcwF+apqaeIr9l0irCJGfq53BJrxwpsRtc+2RqgL/PESyfwop9B+D/Lu+ppSHoDyXI
1qCRlLZvaJxeqHDbF0KD0oLDATKowqZdhQg3g+h2BlaFwFyqfUI/JF4c96RHfGOz7EGpi/4JOwPZ
HSfhaoZhlAq2DJYYdkmPNcmQhPtGNgKNNbVg5ZeDHJkJNJeAod79GBvzJFvZD9RMHPHaSl5TlldO
Vh6mTvqGg2P78Jb+IFRd7hulj7wszqYHXKhPBcEwwP7awVzxaBqx+9hvUT4ON/aO2U89FiadFPVY
hazzqQba4sRmol0qJD9g/TzBeAWJhMKcKt33dSYu0BBfpoHlW0KXbVfATRtYDqzw1hPOGr8RWsGu
dUEf8RGahB8wFOuzFIc8x5wHExSyRfPHa4g4am4jy8YJuCU4Id4kXAsRBPu6A1SWms/dPJvLwXD4
QHXiES38oJAQtx3YGn/fjRQua9z2c75O51Z8LI7FognIGIkfcGR6pjv7KGJft+lpBBbeNcP6z3Qs
yXGjxmVGynywUyPo8MCyseSosV5lLXTmYZQdvezggy6uXw/AfPu1+WfI9suYYIiNNMbC06R4Ybt6
XJtVuj7KT5YsyslSLMWvTDyrDsl236TZ028dnl2KXV+jlv2fqOgerG3zMnwVLsQg9s1koGVNLy0a
5J5IWex1JvNw0kbVcSY8FVhI4qW0GcL5F/YsOB7zsnICAXPZrtx3l+hnQhllMcVwFQt7ROSaUIqW
m4uwwvZfyS5uL102aQzChfM5Jk70YDr7Us2WcFvkwD9mMn3CJRb5EvFzcx2WgcR6eE0sprmM/7VD
fZKZZSQSiHv7kAYPce6ipUrLDYvZ9vpKHXeyUcfTbAtSuC5UafAGQa+vwh/SrvOwQDMyCXBnNYz/
oamurkagFowGXrGtT0gsJ07WXBNDweFiVs6twXDutnSE4Lr3DZYJ2EnQwWej3I0Tuo8qLfO+Sv0Q
NV/ZDGPOVpanHAu0jwedfunMh1P4nEfxl9qz9O2s+mjKiRNarZ0c1fxttPXPNTVvnV1nR+Vixywy
wrbcO33mSUyTx6hcnhfT2Z7vx2UpUD8aAxou3rR5a6ZIKQxPWQIcVgODDrVmRrAKKMMQJR9IQvn6
nKG3rfZ9oOGZfXXlnMr83/+dn+aslxc26n9cATYc/xwgGwxVBk08ie4w0BtQnYHjsPfAvewBlkIl
MCsCdFx1JjMuMX2m5TS6rIAFShefIueOGVaousf++mpWvRXoCROSpc5/ijshQSka/SK5+jq33Euj
xh1UgQaVElU4O7GLm3Elw2CBm3Us9NUOrFz5gEJunjjpEqBueBOphki8GqY7onujkMRS/iKnVMj8
GAOeaxtPmbsmGLXHcadhZDIzjYWntdGEh0M2UgCej5g1zeEP7o0VQCZ7W7G4iDEGUa4YTxhz2ami
2Pk5TuQGysqrrolDJyGeVYhCQTeytW+J+vtkU+YdaPWE6BRuUJZNjH4v5PtUnnSpFWgwDt8tO765
/7f+xsjpglGLsFFKeXUGtDR9wZiHPadKY89BT/eKlMjJnKtyK2cD3yKdc1Q5v5ymMdSuNQNe0XEj
taQVWie/p0qSnp3kp2TF55e4Mv1GlvoFBz8KbXqM9OY3xTdzY/kxsPBkaLexDAxaNu9svYAxzLGD
0CjlR2xy+CzottQQbjEFJ+BUova9rajcSCZKmjUtwmeCR05vQOTCl65CFduGPchv9D9I92ZJHGWd
Wf4MLO5iicuNqrxvVCzbbzY/UTGoy6GW5qWtCHjUfVDnOABjJx/39szJ2SlIJZev7B/MB1kD456U
fPCyor4RRY9DhNNXAuvG3qI1LRBr88LjxdyB3EbCsj8dHUk1Zlg4aOYNv1R0xdqzVvTbA7zbFS7Z
VXN1Sg9cG8gNLiXPmDdiSnKEaSY4MzH4Yc81Ssz5tKvVTjUHeams8C9JUsEe2WdmHGHeMc7aVo1N
pKkJp8o8D0oZIIhGhw5QyLC4AYc+evoEzVnYaTBrG9FbiYp8mGxQgGBgz4lqr9wLWRYOWQ3mjzmA
IH5KDHpP7p21B0o9CySoAKBOA0uBv0ehLSEMopY4X06yJXEgk+K/eUoJ6S7uYTGT8rKK/CsxMdO7
cT2ddASkRd0gZFr0O/SgZNV7HS32RbVtzJiUBZmRtP1eEPlKVuU+apTVzFX9iWS0sN79N8e4kQuR
YwEhNz4znXhjV+2XJGlBrnkrFI2zOjzSTzfdXZIFnpAJiLQ0Kv0qJiSdjB1GZxyDa1aEq8UOuJJs
tpsGLN/K0p1OHy9OBjPgGC+4oGbQQIOgrtLyWYmDBx7erA39jdO1UEHUdQOyNhpTsqtL3P9NJp1T
WxnjrZn0PZf2cFwUvt+co9B9aKfjEs3ivIAL2RnlW+Zo1pkDhU83oXUo+kUHrNQtQTJgwkxjOT+U
gFFQ7Cpe8eMj1AjlVHZAgeHaIDBXUeUbA+a/dk0pXKcaaxe1C/S5Nj2uFc8JXRFuOI8wcWJWomc2
ofeFFMthXigtXfW1O3S1w8oidmlQWNigbeNZMCIdef2gFtjyDAzV1fCPI/h6Jo6qnkmZ/GRamoXt
ipVolxPi8xwWUb7atsoZvQkF2wU1ARHny+pr+4yx8zeJFsFgJmpv6Vdnb1iV5jO50tDdr4C1UjKG
mhmJW5fYp2/C7NlxJFTd50zdhlY3+1EjZ6GyDQ7qYrDwCJvzjRAm+dk4kr+NPaGooLc5+ctcFMZT
YraHVE/k+1JK/SGryEz9/y+jVnP2rltXKA78U8GoyYkqy489jx1s1kp1ietR7EisjOfEsE4xzrjT
EDsXqklwPFTMBUUVyROt8f5IqPiylso3rSX/4F8AeBdHQ4vWsI6qjxnj2C5fuu9EMROfxSAv39Fa
qHamGalngXLSW8YWfR36UKv3DaVIrzZKp1cAsQZzyMs4Ksn1e65hVudcis7vNRxZy7KMXs0BiuCb
pu5yO3GDgnqkYEioOIsHyx9HqT6WI+F6dYh9Y9aU89zkL1mFBNKbJKAGm2f1PDCuZcqFkJfNhERn
RN6/OTZiPlKbhQRSTRiPCjcqLo076tu4RDHl0uqnjhl7mUuX4TPxnHrLm4lSXiklwCjw1Tcw1tVK
iXAWWq9Z8544n0ssw8KBfQlyiN2IXXJCqAjgMSia1qNsC0qBnEsH1d7UkrCuPueqOMAPxq4DmJLt
mMSS2zgvUxRheUjI27mL15Ck6jgP2nybSQZO5o5yti/mySsK6FaYIyaYswSjXmtMAOvs+FaMJ0Q/
9Tx7Vc190ZD4ugFqwNwc55bElkGUZ25Jf6MRzO9at+yGrvccR75F/VmMWKbkUVltnNrJScuvWj/B
MNfxaRKLLFAs5t44dyOJAqwCLKAeSjJs1Sr9gt9ITy241u8uG7AGAAdG81ODiXuGKDndjBS/U32d
kh+nN4NGVyjNYwRE/lRAWmnLp0LJYC0dZKXuMIuFOF8Vsj8+TOrKorD9jAV34hLXAWTGwtIRiNEl
BkYozHMqHJUB3kXZbvVW7pnRg1jGt9JYT3z3vuhpqTff1Xk9qQ2VE9NAfmq5I9gDsetfNejnvSn5
nW/Km0z150G+ClHu4WIFVgF1/6eGuncgelAm7/ryQflKYNMHIRrGCIV5oUHrZ6Yymoe5QSas6iDq
/xVENXE5g0HwlnbCVTX7WVbjDq4wa/7YznPeAGsgmBP53Qi/y1VebQ33VnYBdJCnRPHTLwdtw6ST
RfZ4G1bHY7yXeKrwHrvNsFOqOlxZh+SUQOAu5Tv24NAycs/ntG3pYs48FIh3wIGQm+EmqO2+N3AS
lHfUHBLbV+y1YUY2nhPQrH6Sc/PMzQ7GSc91n2viE3Vx1lilwZdAT2L1HuP7mHalNQWN8UDoaxCY
vs2KLQiCbA8T9laYtEivX8MU4kL0FIHJfdY8lY+RPjmlqI+pLU4zuzA74qhMMJUF2AWD5X4FyLBi
QV+b3KNWGsa27/IaHstneot2PbbAArefGe3trP3CwRGQKgvjOXqt9XE/gvKi61yJGDhNKwRatmrf
JtJzzT40W/9LKuusa/lOiguKvrIITBKQh0fCpS0c8ZifZZmeBxQgR9K8V28rOy9z5G6O9MAoo4cY
FlpqQP1gh5xZZljHpzo5kzI7WAbnr/kD1/lBcvoHnrEVWBxp+9uP1o9snjPtuxe0KhdPKkvezH3R
+//gs/4ZXLNl+isIMqn1CdibYESz+u9aPdMZhJ+oPQx8VNYzw68PCsPLLzOOkgrADMQuCgipr5Uq
2sKx5YJToyul0Zr9kHAtZRaMZS3dTwTbZBooZEx193Hohs+8ZDJiSYCcfVim5Wgkb33+i+N7R8JX
RRBOasr6LnU/8uQjEKGj6icg5wEijNzo4qsrXwo8K4roIXXd8vYNfNgB18dVFScVi2pU3p2q3mv5
gtRyaZQTN4iXZQ9EILyRUr/ixazR1pc2GJPKi3LN66yjk99Kuhu2xegGFB4+NhlcZqDMTxPuTVVc
umiPkozl9ZQBf7dxwhcUwqV0YTn8bDFh6YaIZTJiMf3GhpokPf3x7DmncETSHlfV05QH3H/7sqQO
HdRzxK6veddzxcv3BTaHklylxvdxcLB9pjwWFYLGg05svTukrRs0y+8mB/YjddXDW08CyZ0WX2Mv
ag8+uceDgkcY86ZPoDNE3PT7eD2I9J0scmP2O4Od+TxQSq9TFTcwSZVgPdr/EtQIl6WsdK+DgzOH
blpnyuh8OSvEq2uYegC9iaBRk2GDHhe7Ds2CzQMrY8KgVpBPhDkxPmdX4CUne7i1ETddHl/s5qhk
VBBZaHE3uDxkFYadxglyTCnx2Mf0ZfY5y0Sd8qhe9yo3CYcCRVgyjm80/w6Hf88DPuxGymwxipZZ
UP7HCcizUAPUWN3xekfi4fvuwly1z5xxIG9tDhuoWxFECYAjWBabqX8q4+oxAfvHm9qbEpwEBvar
7LbRf8uoO3HM9VwSMdJoWVUylCCsUul2fJyX9JE0815luMGCgFG/hXh2qzG2YibxBX4l6bKpIwgd
WZ/LbHiEX3cStR5S0q6KH4uWeXaMAhObaYo1W+d8RWACvaH3KOPV5pcNPZHiy0ZcQwGh+YlUUMvp
zw640mZEphpLaa79qhH/n/K90dKwrPOd2ZEa6Qn8Nmig5NbTaGaceATqs7MMiKY8t8r4EYYBQ4m/
yijMu8jDBOKr5eaBYX+xsLOvdnBRdp2pwU1RwGL9bdkEguGXyuiODm7nPqO8APvIpL2rpGS2jjj5
rNipp9BtStvIxXWei6Qnrd3tn7ZwuLXcKdjeuYbyCkkCVYqXiLPDEjbxql03X9YpLkSQmvGl3VSt
zWY1TAdKyeHDXSege1tdNKfLAxCSHSv6fQuwK8vMgo70Z5kPJ2ZkL9UvBbEDRmK+4ptxF9VF3aT7
FExDiJLBCC4eRx7jMzf10p0QbYeiIxOV+4pe4VIZObcyoOn4zWiOQ4V+V5UPzFo2Ueih3DcUfpbo
Y4Bj0f/ZgL3I/jo0v1H3a0zvScv+7tWe1WfMamEs0V4Y2/uYXp6KMHy8/JgLbcXxoXX/iREzObdp
NbZEqaaX1vqZVCyOFbsP9SnndzS5U+kZqJSzvlbPmriX02nq2DiL4twZNzxzG40qKKJ7W6ePdGbu
KuoEnSSA+OWXcf2QRZRN4gspk0Mt1I/E+kss0+u9yHl0uquFIam0XdxrM6xPQPRU5aYadw0SS7Y0
/Lgc9ofmYPQsqDMPkN2prl71/oyr8iCdHFM9KzMYm86vWV60cjja0FcsSli0oYSpFHMOoItNHFrz
2tVEUJMUImwfSG432OZ3ncd9XNhXiGGfsQ6dI3OJr/wMOXvojWq6YLq5FCyciaIrDnUd2fLYmfpJ
YYEj5lM7HyM2w7WBtyq6dmaGUfufshoe2tI5bz/07j8TtI9kvznGCuaNj1wvw9mYHu8FeSqgsLae
sQjf8r4khKurSLGXExJdeI13T7Zr+dpoHw0hA9thIYIFgKe6M8X7RexVPWP8+Whazk3YD1iw9bfO
ZK8xY5ib32XGcwo/2KZOQg+5MGwGmsNDuOiKoEkJI7Zh1be0by7VsUrNgOvp123BMUjjyPwTqss/
RvFzOVSPepMwg7h9WE5bqMTlDjHPGTeniP456mvC5qlJjVO7fkzWS27+TREmRQXYDtw7cG8VDFV7
fSxL53FyS5rWlIC+0z9TNudiRVtVXvGov0ysQhBW/hQFY5co2P1gAp5YqAFOeLUINrrEgU3UCCJY
zDm8I5dLodi0xJPGtRLtoYmVC0QooPvn2Da/VqYxTkzwiXiuW+pDVekkDacdVBjOwxzxOXcR+svi
9uak8jwv2QduKk6nEDtNzvym/WI+LVgWl4XzDmg/7CNK+sZd4etO81DhhzKs9nGNJcvPHFs3m4RI
812b+bvpnqOVHoGmegaFiy2UwrgCs56uePSOPzjmemqsdk8iU4iHVsTHal6OxH6o0cDpqnDvPzCo
7JdKo9HiWU1pXMpDKiqgqy61oMdVBLLgQBg58idJ1RsFfTzcyiPw0X1rfvTu1Y076hnkzmbarzhi
uLXCOxAJZ3REmPe07/AnRXZwe0x8bnPoESibzvVjuanTtPlMyu+6GaVSdsYDwtxZqyM/N+K9WA6r
6IJaZyu8HSyUDr29erOcyksrdkBaGOHD4GIxikM+GpA4fxRS0LWpv+Rl+QzqNFAZ/gqThCWXO/UQ
vjWCLtNPs0n7vIvfk58lpTLYXg6OgImkDIEL4sqwX9JxfImAAm3zpgr9lUJE1WJdDuXExLTGNnkD
gQ5HU49vLPI5BE7+VN5G2wiFSUEuxuo+/0i3H7W/gzNDVo6h9zXA3mrpieHVUIlXtDZTrnVbh6fN
EaKN35ZtnMWmLcqvxWD6pHauth/FSlZ7IauGz/mjLFKe5YvnsMFLLEwgjEvdpSZqG6XWyaDWnljb
2l9zMI+ZdR8XSLVI+67yXsPKIF4T8vhZq7NLZTkte+8dQpRJkq8D1kTUoKyLIyv3IFLFQYceTDPy
aVEuqzI+T3P5lGQRcwYo9LUMTXC5cdMdKnsKB0lmii12En21xEjsYtjpOu55m+8a+MZfCwUYQo4/
gfWmq+00d6Cjpv2atKFG/MdJaOk1HiT7vW49DvTF2ea9657a9nHDv0AYVsy7bVxXBiRcCzkU9plj
cmwF6Qw5TpIEQuhvVOVmVTDWHZq+mIABMmUbsFVHiMKFrabrm2vivxmwZOVgjVVcuqpZgSTCQJfa
zoEndDBzmuAYV3KS3lpyl40Uh5aX8Lvp2rFYtF3MPVDzbGAZFOq69Kf0rdLEXhqY8ePXSGxt2xBG
HpnUvXZPa++o7R1ZUiIGlJXUvvOQcVRx60cirNPwzXuUdmphkngk20n1KFRlpLKBwnjmzeG/thYc
lJAFY4uA55+qzAS7QIAyq2ssooc5kFlYtr8FfudxiHdaVgdd/Yj99uhQKrTJu1im4I4BLd7lUBMw
Zk3piYkxcFnIDtUt6WtgbTjgF2qVCkx5pSfb9q6pB+RKqPQnYi1nen8JahchRxygdB4qzAcHfvzK
moHXLIRQerSih2TLvarTFYsB0AjnxMkrEVSKIi0CBPA789NiOawqdNxopMErjoTuHWUXSVijAhBU
qqKeR1vnkMc5dX2S2smAOKWi5CQsVlgThn1Mv4Rj7tou6MAa67Hi2/xmuNcQmsuwjQ4TNGAJuHLp
nxgT9MYC7HWkQmyXqAv9TdmLLu9AIrIWteVKd2UQWV9kN7AJQrrI6/dhxgHyNFTybKFAIfV4ZXPu
HKKHpOrzLGwSshDvkdEzrNueKbqw2A4yJiBfmkSwvxY9jSZ98jWbZ4uJLi+jg07yx27MwyQhe7P6
rCv7e2uGGsvy4KLD2hUUMfYs1akiOVWzS4O901t3F6oa11vsxgRruFGWknf31Vb/1Yo8KAWg0CMe
mLLQws7lmMQz17GeZPecFSSxa5bLdogGmRb/WQowlN8s/qrc49RWN2AqfsTCv11ZUE1seYbbqPHQ
D2rnW2rqEbjQrgDqmXdkLfxK+plCcTAN0lPqeCynQC4ds/aB9lg7edA4To5gBatqxvEKDA49E8pK
bB1iRAKkqVCMrb92Goj5cd8MDhhX9ztPlpdV78OBzF2dRcMlK8cHU+EMZon2oQLi6U3mCERpUJ+N
9k+MYxpCBjhFOtwoY5qbwFW1MaTxp9m5k+iuoBZ2qPa0BG9rFnFKgEpQmOC+ZsIcwM8iF0PTYzkT
UbQr6ukw9nzB1mKYDDIxWMWOvMRgpKpfb5Gswo7pXss9tvvX0e3wKcZGtp+l+UxBenKkGgVoZTsH
S1rQw5Q55qGL9ee57aYbvssywM8l2UHCtkrpUIpUPJwYeSZ8HDu3rNSgK4o/uAojz/LiO2kqNkMG
KxYDBS1FvY2wK9xkk14dI73KcTb32sCGrhipKAIwAzSOlti0OQwYVo8rcpNZGI5Pr9l7zi94YW33
1m1+gqL1qblNThlCDCL+NguSqG7c5neosPEkpK5NucQXCFhv5UR4sXea4aykLI1hux5NqwvtlbHP
zhPnNWVLuR/MFBRQRR+cxczg9gbN6NNtTqz5AE6GzPo4loeEK0d0LuEG9x294WksgfqomvrKOv+N
wgmsULRBQNYaKkyiffGiWYzjfN3V6hBmmPG+lXb/UzcT27eohpNvvzIlDAGQ6rBmBRokyah5dRfN
exsbjamOe71PhtuWZqhzlRQGZHW4CNYTD/KnbKZ/MqmABw8qz8RiMv9pmNKvQOMNK4KNz7OfWqew
t9flipCvpSvo2Gn+D//3cMK/SKFZZAz7eSagpeWa8ciK+yeK28fesutfKoXQfsajGLTiOOacbcY0
Rk8ScbDwDq/+x9F5LDeOZFH0ixABb7YECYLeiXIbhEwJ3iPhvr4PejEmJqqnJBLIfObec39LgLr+
4NDY5lNytYF5DYqmElD10RgAi7ZTzU/VDEy5y2VdYwahb4KMX7XrKY7+KZbEYmrGTqtGc7WBSOEM
0j8lwPVQ8JuCykUOoOZ7h/FrCSFRvyQG1ORZKuheEwg+jUgY0qrk2sdhsv6KNIqXQac9t3oArySc
zGZ5zVM0tzNYi58ybR1f6aV/SL3pT9nWrKwgeK+GhDsJ7gzAdfNdNiYuSIxcHA030wg5dLSYcQxi
skGVB7ea2W60afsvipyl8Om5VsZpU8mqtGbFw/5nir3UlvgOtZ5HSAIlOT9stGzLc1H3ju7POoC6
XHHqbWMGT4KVDvw92d4mZSkOJVDVjCUUI35FE27tdTy9Ima5PNfxj6W+KyMlv1twCUnNSZnMcavN
mbqakFH16DnBUgPFbNKdXjKCDpaKeATMpRnmi+4M+XlSrFNWtXvVSTn98OOWlcLcEAr5qo9R5YBC
RKjbpcJLKmXGj8+9OUamwsgh7VdmgfEPJcLQRV/gwDmwxqE8qt17D0E80IbvTKt9O+bmq9WQm106
oD1daWmzmxkqOq1FZp92kup6qwET0YxsP4kZjTCENRMJrHbRItLEyOVLW+KAxb6Mn11i7xVVbFJE
r2GfeY2lwa/4boidBDOAqCnZKMi2YAdYqsRf+88AONuo1d4usJXSuiXnAr6MG5UgCrmgfWxHG+p1
T2fgm4QPRje4pCev4l4j2gz9Pdd2+cQ44iEgB4VLwAxrcUku7kZ8L2Pnm/44B1NiyiV+rO9R/yH9
gSnqZ7FML3iwnGTAV7NN0WnPFfaFL8u+KA3S1f8T7FhK5KuwEG9mlG4hSeHrqcnufgvnyVdbkMnB
D9O0lzQo/Tq2Do1CcMhmamoXI5EXtwEfLZstmKBpiv/K1A5xJG+dNvV6QgJM52p23VZVn/X8l6pf
I3rPASxVRRMZMD8OGFgr9eRieD4rH3lF9XCWHHujKa86ppkR3PvyMRXMWSr7tZUpysSp2RqYILWt
LL5S5i7QGBmDs29NiWVIexc2yHVmyKBFdBYgB5NmE3H4zZj/Ze0PNARydG6nESkX/UVM4xc36I7T
dq/oL2kECAc51cDHje0Oh59z7xnbpCnbQUTiohhX0Db3WrJS7U8r3xbJzjQ2mePGwU1rXkf7aPJQ
RQt2+7cg5bSCJEaWDc1KcsyYVkk0bnG+CakaCuiNdjxeM+U4iwtIFjesCrcaanfSgNSLm6ob10F7
2s46tl/+n/paPqwMZjGsmBuKzUVPYQvTdYJ7j0/FSDUUHYhJp/GUEs0dh4FrmQ+7PKt5jShi3usd
1Ju0OBXg7icF/gtP1Kg9hF8wYkyjGjgUwjsN4XSh7mrEHbRmWTBgQ2MHx2sgJycabVoewPC8lwxR
0JCRN0QUHIpvt4qk3eygvkEGpmsWTzvyc2kHzOMylbOPPYbN05INSmtCiZ//JPob0SL0gmDOOvgn
njk4SCQ2vEzCaN0+/UzQKWXaG275rUaL0SJSXjWSzOpHg7IOZJT5Yt9tS7YX84Sv02DMShmQ09yQ
XSzKFUX2JtSPYmKiYSv3ObU9ZxD/Kpr4AjFThjNgL2D29syToHC6I7vmFIHkeGjzDxgL84Aiyd4j
ucBUtyj0kMG7zKYwibhliaAO+qcjGH57eoajs/oCVrOMjsRdEZcStefQASch3mVA4ZVUa5vFXZ6d
UD3ZBv6CiHckXOulTyB1FJP2kPAgN6uAyHBAfWSuQPFlyHMu7VtskhGBC4tIgRWfVhxuqaGt8aRI
TF3mx5n9wL2s36zqriKzBELpStpHA96r0bA/ITCzA0TUOylpj4Dv2fy+JmzqAFVtWFVDDP5NOEDH
FoJ0zBuF2FX+kqjwMkEiefBJDCD8JS5O5JtjjzOfZYaDkr1UzqbyVWefOa+IHGyRGbmqWhJ9org1
kA8SWMhfjc2TyD5qxfAc6pexBCnCUChRUXXVQGcyKi77Rw7xujCTkFMy4BuMQlmzLwdeJwMjDLSI
JllCLJRHast8OSVdSHOoo/YyTzrtgHPqEuvc0S/NcnjU8wfcP497hrkzCKMYv1wlo2999mr/q9T1
FVhw1Kb72BpfmkzZJrCd6C5WTRe890nhGkuoehX99mr0ZiVL2gzzHT7EwaGkijT0RJMl/kZwxHFO
YhFYkuBgjYB4A6vmFtNI6RuJtA31W4DBVp6vfattRKF/Qja/dQsVk4ouOluh7VnKhsX53RY46ALH
LVrCKPELcbSazOf7ejxOTkKtMxT/r4r6RsKPxDVoV9Sm+Aiy7ikQNwJ6eUsR5ijqV6+U3z1c5KzL
zkVOh8idmodiYcyzX4r3kfapKm9mFV7NL6W7NZjPgvY3kw6BFn3rrbxv1RjLsf0xSKNH4DxHZfqR
jIT98MlwgH+0gmETNa3F07zYfFmH9EDlg7xB/JZeC1zc7G8Z+jc0NH1kYxMq92Ecr0WIYMdhmF5V
Do+wuQsdnXhkAAFytasbNjL6sij5kJUMhfH0NmTpi2jLuzRYvsxbV2hfLTQKQxV0LPZhHr8UAapH
gxpVDrsY7nYBnsC0ZyqWlbwqf4dja8LpdbON2rsiyBHeVivFstktxzsCdLO+ujfY89QGBb+ILrkT
8U90uyoCFVUfpMU7h/dWTcYXNHl7pxJufXwZdHpHmhy5l66mMuOX09xK3vARSBaxYZechSE7LQwX
h7IyXoKJHdH0TWGo0B+vO5BDNkN1+HKswPWZ0pwNq92cG6knKimmYO1WPENw56KFzFihHOJfOue5
iR5e4baXcbeE+j9UBAVWehR4ynyJHMLjN2F90pK93H5kjn2T460z3ZGAU8/GymFuTHi6ip8A4y+P
EVqCiGN2Ln+uvG/eFD3JHVqjJD4I09pK+V9XKP7yUvTxW1Q9DBw7BVCrMNc47i8IVeFbGNMGsJEB
RfGU55em9liAIGOzFN9KIT+vMY+bNV4nOJGCu5MkvU7GarOGzYuVyOIi0TyORpCorLNws5JboAGg
uSWvHN441iUg61hhiAulmEe2CJtQ3lK5FqiFySp4sBg2jzwCjbGSXtVfp/aAG5BBTXngqtR56cNB
BLqKjwhO2EirO+QQzV+iqc9MNQBtMfRX4Y44GOFtsCRCYa9cXROz8E1uO6sBlNfkLClb69bluvuT
sQmMbHmnKnwzmG43+NblmtjtyiU9YJeVmKnEwBCUu15kuzxFTgnp1VDCtcKoxGHxw43CoGCofOL9
MnJrY/zoPp+HQgo1b/5qfKao59eoSUkCJTyYYPO/4mtCj38pUWMCGJH28W7atS/jE8PpnJINDMli
XX8wFXCQM/fuR/hevvC6LYrjq7Orr6B3V1haJkyKd+TEeLL17CVEtzBwk/M9XjI4A32OhKifLiA+
mJ3gWWKbSC05sTgble84KBmdW/2f1K+1z4Hlbb2eXYJr0Xm+6EeFW0jF8kzQmev8o+FwILQjMWXy
wXIECMlvfkVSh3mOxq+Q3mCfs9pVpo1en8xHiRHG3vK1del+rLhZV82mwiKKsxx1wHwakQNPQNtX
xd/0DpUAnTK+C8rQGTt8sXG0j3xxrvjMfdEOhyvcuIVtI37j2aUIWlEr8Nzzo/UzwTz8gPwoeM7F
7NWsCLM9GXVdxs+E6hDjnRdUa6l84KlBHoCHcwiPmbxxFJ+WdDP0ez08SPYhjw7cftW0oygOO+bG
vlQdUAmhgxHwjfYltDq+QMjwXJvvpdedMEmowaq1fjH5Wv/Ig0MxW0IZG3w2J4xR2O9Bwqvns8I6
PTzV1ndjMzkdD6aAR7Su4eHsULsqxnnSnmyVw+xFbh9a5Rn1s+HuohkNH9VnqfuGfRTGJS13YXpp
a36EEc06zBxxCVpuj9PTCHkT3uTEyw2/QxUAGIOqLeAXNR+C/1aqd2k85dDqTWTAyk+QedJf1Xmq
DIxv04ar6M5JhECaMRsGPorB2EWxjoqNbUv6o6BUBAJkb54oC1r9STPQMZm2ThR+KE5agwNra0BV
3rI9sPOTjh4fDzK0ptnFf6MzBkOqqWyDlEBEOlQvJbAaSI96NNhyxk8l2CSpj6ZT77Z15qntDqrN
UL9wUPB4BxgieM5ICmJxwcQs/AaTHUQoeHjsSVPxCu3FFm6X7CxlOz2G3J3mw/CmMpKPUKacDWkz
6CQ29Qix185nylmL1wAPmvbCI1JUB77dtuMfPgX9tinhWLLs4qT1zeo087qEwclAQb3Nmx0PMSo0
xuG37C1CnZDsmmb5lTQSEN9mou5s19jWBqdq9GXIJ3M8WOWhbX1Z2ttEomZ7TnXFdpM1tc+0aBuX
uURBGsv04BeSI9q480xuVg5kX9/W4c9suUrJZVHdZmttV7iz1uaE6WWrEg+U7oryL9P2mroHsxNA
MZ0vdbfRQZb88VHwHXJP1hs7dUdjrZlnuC18Pd1uPKP9rVAkRVudcGd+aznaMkMs1MugXsezK4M1
aNa0X6xxpWKrzJuq+WWSbUGQ63ZNCBhyk4DC4BRKWAVseozeKOVOlJwsZANs/YWr8X2xOWjfCPxI
KENBoCDWK9lGulX/aClnnF/KQb1l7cZKew0s16lXMtVQijNqVV8wHoaXDD52f8K+xcKbJyD46T9n
8j9SKFguiVmiWFWo9FRIaSwuEOjiinMXxpEOy5O5yr5HqE6YGuHwybqhHULMYBREeGHDvqQPfFVq
e+CfCxBbUtCvGpN5yhr1jfkm/cXcKPMOVAQF/KbrAbJsM27E8sFbw69OLk2/Za5fwA3N+AZfK81L
PheM37sGSc7ZI9eTqVI6F71dzn+BfpmsiIPlawY8yKdLzk2DF5aNFUqFl24wdx0jPA47Ur6MGnXT
YxzpC2XabqZCAPTV2yIo6aW7RSAE+iF8LLAFtlbvq82J+Gnw7aOMgvlZqFtWbrHY25zBvCAZnAJi
N0muXDfKaWKUFsvnjkNGnx46y0xjMzKS1zHd+Em5bVqOjzXgg/Q6rD80usJVGh5CPqz3fPQ4iNVg
l4frDInheAVzxjallsEB3Ga2Mmytmj3zRKd2mQ8QX+qoW9OErw3lIOLtPhI0y3s4IcMd19a8qXMc
YgwmVsNx8WzNGwXgLnFOpQydlRPbwzuXRbeIFgIgDhKbtYpiqt/GH6PjTs5piKnwCHd3A3kd6muU
Kp3sahXuz3Vo+SB5KvAjBFiknipW4QvztfpHIbruyTtGAccnC0KxtjlJ11pz1KJLy4PDYDu/O1/F
5IoKiQxuuQuZUulyHrhmw4ifdDsftZqU+BGyeOfcgVzGEFi5IMXq8IsoR5OgM3VfyT6/WhltUn1T
wiJgl/9vUNb8fBMMOFY1nyEyyYfUnPWrgX0MHAqLSmImDe72dfOVxqwmdrRQiFlx8ejvRM9QL3Fn
ggvq9Pei/JHrdd/ciZrp+SPNZvhtybyhPtnwOvFa8LW1Ox4eokiyr+g8Iz9jE0HWX7uctnBN5OGQ
8lXPV2gRk84QihTClThK6cPk1xQuixXWcWWzS4M9iwyTHoJHP7AvurMHKs/cttvkls9BbRBcIL0x
sB9zlLdewga/WnX4ZVfs6sYzp8HI0EVg674DF2QJirXrqCIZ6PYGZCkpeJssHyGePnmt9m8mrSDG
0n3p//DlQQ/4KZu13W0n58u2di1odh3CQ+O3NcFIw0MrDlF3ZIyVyEwuQSghLfNTBAWN9WDypj05
LoYLN3OO7yP2y4v2Who/ufU9Nf6AI7itGHHzfypAfyH/AOICEdXelSi6LLT3XgMbp/HNYF/b254F
N7U6So35hB2TpefAtZBnro58HPvGSmWcseEd4orFXtZCY8DOhC58XtELlLwrKGCMpUpU5wN+LI40
9Kk18BWOSKyv1Meqm75TUotLdbZuCwZyZ75r+45YpWRwsxlhJIyGu0RQfbeBBEYHRV1iAfC6hjb1
B/q/dSZfKFBFz/wHS/iKWXFR/aMoia0frBXcOrz5Ur4m6yx1dml1mVvQtzQMnmWSOQVWZTOwQwy+
sN66gkyOC1EXbM+5vlIG7WSMe9zbVPSIGzvnkSZPGFCRq75DgjMHpoIH8B4N951ywq4QMjDp1022
Nop9g3ihGI46WRoIOYhTG7pTFV2U8S4l6H4rznViRHCNWtRI6jFBk/IyI4OfYfaGlsdjRl1V0kIC
YS7HA9YeYmx5LzjueOmqM4+fNdBZ+qDDANSgE4N7tQ2bUySTUbnwJHjorCdP1r4cC1YB0KSW8pXH
Kiq2FLRUAPHVZPr/rjurfp8eSY7k4ODfGbdQyvCSqxqrtOcw7MnSYCGzMzEL4ty2NtqyPmS+7Gp4
eEIoTOTtcvocYYoC9VHSTclCIP5xxBq8AKlI4e945naor3P+mAaYs/JVqohLQFYDh5bmlhWzLK1i
MpmaYNxFjrwLq3gvZuGH0GnHilBlmlO0gUhs0Y3UG5O1qtnJ9yXNYzL+cWkPyYBUgVAY8U5KOFWZ
RVz4S2yjwRou0oAML9vpjF2YkmiK7y4TbTCdtJLxCdrKAkpjsCUxEiUDj3EYcsKR3F2euVKuV7Mu
Iat+aSviMQwcwU6xli1CuyU02nQIor/C+FzX16m+TKOgzzgV5TeBNBzv6OyiW8PJXhafWjNviukr
w76N1rP4bDl5J/KnElIeJMVG/YJARvk02g6cdeXZJZ9zr2xk5AXDzmAoVoFKSEXCV59RZ8Bew36U
WhwrvCz1eeb01/v3zuogE+m7lvgoo2aXNSinMZuwsyDcMG4hsYDJzKRJw/XYGFc7gxrEg2CNzJwz
azUIAgznY8bEhxVv0zPJlgCih57QUcCt9foSC3ZZv3zIXcpZPj9j9adoSJ0ICbeuv3QILm2Vunk/
MPuCxkcdx3fXMvsMr638pqlYsb6fRXbVDWAFLBh/Wv3ExD7oP/vKWHUOo73rCGwqq99l7ZNsLPTu
9zl6RfThEYh4z1AdQ5w0/bF/y/SacWdoAANZYsJ12p2IClV0hI9NZCkY5WzsRE2ClGEToaAPd6GM
5paFW6Pg+LF1h3ofL30fCS/UaQzUhNNZsQs/dNi4SGObs/saCvLNRupAmzOxE0hZRtzssrOW0pFj
BlsfoiuS6tm1bOqazV3DgJbd419bsBvqetW3ck4lcwZzRe2Byi2V2E7B+dBqSAE1K8raDZWGMi6w
GYuhfq/l9SwlXFeBRDM+sRwlQNtNjW1kZulegojK6r86jiaPXniMbfEaQ3UJHSNABWLcggm/ghE8
SLgIEQJLbOdNOGs16m7TsdFXqdZb+z+D5z4hSZL+Bbp2Ks3UD2y+g1AeMDnSQsTtW4mUohQ5K1lb
gaWlXPWiw2iobYKR8VZn9ps8rp4GpxLxSfiYd6LUP3C99XRDvWdozi6bmnMl9J9GCm8kwW4cM9gq
HQODeKb7WQxW86RFG0AoWD1eyw43elB2B9kOX3IlTVz9TqGt11BwZ4kc3tZiMDbJzlU4+Z/ZWt89
maZJoXn9lB0wY++UuvvXBQZmctqIitVXUVjuMEXYE1RaTXXfZslHJYcaq5clVLA8Br2GyqayCfId
j6oCSaD5HTkzjaqcUQqlUCdV57fOpe+kYnBfkuKFfgN/j9OV4LpC1C62Sdhf2e0DsmvZLywxbffR
mo4Gjt11dirG9C4HQ8ICPDmA2cDz2VI0dCQMqBUDP5Dputdbkick4GGKoZvMWxnYEASNNn6phUZO
50wTDRAp/OF1tGi8t03aHFLIaQW1K1571pD4dddIHGX05xNxZjopV30/Agnic1TUF1mPbllpvaUj
FEGBjwDkw0Hk+V2TxWFRB1Mk17ZCgnoSYnFvDo7MOqJW/DGMftGkwyoHEMiIEMJaQ+QNzpojG8Az
2SSYrTlcwIqSjmxr/S4aTgZDtpoYKiPg0y8tk6c/P0iFeVYd8c9seP8t6X0M7vW01LndVU3AioeM
+uGcz0ayJ6V+n9lIt0fB75dtDMagRWL+jY1x6OD8StZwa6E4r+yRU6XoDwqJGyly4pQvT7C6LRjt
zvOlYjmUKNq2baxvgIJYWAisgdSFwqlMsdMw1k+D7FtYwVvKqbuKEHDxI3pQXF8A55+UWeK9MYsd
RAD2h+Vea0PPUOJd5ZDSEoGkZTAY3g2BjFX8MfI8Bfp4EpP9wEeqdd0NcDpZFxKIt4DeUqXH5zHy
NxoNHaWHb7PdlIHfaoyZtWxN+zE7F2i2D1thfN3o26bjil2mYzH5BhVzxu4uqn1dstW08lMTGdu0
PzRT76d5e9E0nJSG84yV4FQn79qCglzW/hpqY8xfeRf7sfbSaNiwOyYUOe1az6AsOabIJm1ocRPF
mEkg+RJym6A/EyQ+khVVUs7c+jxn5pihEHofk+90+JyTHt74sdB+4G7CiZpXLStfKE/+0BGUNDPX
YkOITwtFasE6PR+NTUUBEreIRqnEe+xSajUSTmTjLwncBENavcgSuFL0+qtCO9byuSixtK7GCM8S
252MNSMgNGIy0WklzMfn1nSFnLiBVLjytFdIc4t/rfCjabE90SlzmHkSUjOog2xlWkAmyKuV0hUc
s2FabsbhvbE/NfsT9BlR4xs7elTpB6EHjHoG+iwUmX1+bNsYoaG+bkV4bGIOmC7bZeC1w+6iLrGW
OnCioN0mueEVIMhKwaxSJsmsMSHGQgYg2UHpHVbBpLQR3EoomqdCsdaB9vACdBUclOkHJtfKeLai
O5da6MXGZ1GgRm4dRr9/YDDJ3Im2cA03RJ2g4dQ2alDxqiFkB401Aghqp2M1vsu2c1IylsuZi3P4
mMzBPtXmvTr2xKII0t4Kujp2cupeH4IvBbg0K4hj2c3sTgviwiZ0GzKIOWlkTwnIPAqIU1aOrFO2
CTGyIV7CQbCIHwbGSGANhWa869RiGAlIZNHH5iFzArMbXg/hhIMC7EBhbWgiGbSAQHFDp3VV6t0S
f6CbZExXDXld808T+VXl07kPdDA51lVl0d51WLMHxiBDS68hkKEHYsepeUWE5IdptK2Kgo0EnSyo
qavOcDO2+X9ntjwV4zWuzwaAuZUTy9tQYP8I5HNDmDZn9FWdyaE0pEPN+sPI7X81kiBptu8UIAHG
fVm1gHyBXTvhiCaor/QRHGdV8CeZwxthRAdlVh9mNO+xoB4tlJbEnUB1J6VFAgBvKdcCBqlaQha2
Rz+Uv9voFNShNwTSudg6Pbdw6UMsvaljfnZybZvOzWU2GWmzs3EU5z7FDfxTeN+9eYww+48jkB5I
ns8C40qINCdGpqyRdANYbWdB0y5oekcHs3951OYU9EtxFkODBvnhzFAluuEbqx9TDIXPFmsDjsK0
i3baYDNX/hVMdc3BYz98VqNuJxX62gjKP7lDNhyHL1OXeVSlF3q8jk6kk9DpM6czLfmpmQp4F93n
72QgJf/JrX2e4sntag2ImuwbAEoMUGtJq741Q/UuRHs2hvpAHiYhwe9jioZZVY/QLglUH7gixYtp
WMRZgcyKUFYj/2rm/p1FEaX51rTubaT58SiRPpGeZjbQkH3A0FmPnOVk3Qf3hrmskaNasnAfO9V7
1X90/XSa0/pR9PO7rMYnQRoT/ntYm+mPGK8dCafh+CrRxiU1UyS8/OCY85M68wQlj4QPdwyp0vN4
bUXVHZ4Za5ywZ3/UHuFeAdElT75LNxkQsla58b56qKFOArdDxmtoRNqPPQaMHCt4MfG33LWrOm69
MIxvneqQS0vSo2EOlwzxOmtkmqEB2xt5wk+VKAaUgudRyh7d7LwWcvgwGIMrDOqg/exyxfqTBR5S
K6WqKoAIM0KCzl1hUZYhBjmPXGgvKmglWMJQNLpzW7LoT8hCZC9fZiaQ/PjUIyvOA/FjxTzycFzX
rHgs+gn+1mUoBGjAGO/jImSeH9CW70NjvTpN/NbYtVeF2m/T9iRlluV7hGSAcHJvbJoThEvyiU3n
bDjNdTJUN2YHL1doq6z5UC9LBIs7PGg+EEHIsuUbhvIRdfaFJowT3T42ZXm09EVn0YSY8LqLrXsd
luQ8M52VIfDXICbZRawvCPNKcRd0ZfsKXfaVy2ubYdjQxycMqLeKWLpSZE/pOA7N2a7TZ1spfl4O
PKWoyRrlp8rcKBr9tNQRg3TtowruQSB+KZBQNPYbffm6SVHHPD2ibSsfKJu+J/2EKPE6lPXeUNJ3
lQ8JTCtCwm29dGzQqfxgDg7pxMM2yb/gY30pjNH3nwdSR2rATmnPDi2JD+qSEmGglK16hbYgetSZ
ci6F4qaD2A7NeI7a7t8kioueSV5h1v9LKZGOMR8NO2bP2aiRprQ2A9r/xvqC4HLVltmCQxi1MX4o
VnsplOKkT4g34fhNE8r18oOouYsK0sGbU7xTdn6krghV7c2cK2KvbGaWUr+1y6XqCA5lKI7wkeBA
ZG7nHElX9Eomm4PEAQSRIcwUv0H50rBPreJ0sRHx5i32pvQzT+ACqX8ldj8oPPCwfkXvtdJhoIpo
qzdw80AjX9OMSQ2uuBApRotggFdWyb4JXyCsGwLEtuMWXFjLORhyGsDVULVeg71GZpyao2JoYzZU
9mvNZErCTjdpPVYbGCYwS8xsHS74lg5KY/tHMCylwpc9MoOlCJuCHjwYzIMOJYQB2rKCoIndkbmE
BMQlnUbyxZCRyZE/gFiKCO8bMZjjrfErmJGqgh6hRKL7FqdIFvjh7PADqiD5stM2TyqSjEJf9L9V
M60HpuUVILIOfVbvEDtfsw1k26Q5tjtPGQR9kiH1a3oJEqrGoTmA9dgNbUhPFsB2q7GYsG62CvRt
+mZGHFOjoFMQPFjkwaWltZPKm8CKlfbPsbxIUHmaBKCt9Gkx1WvQxxqtgTIKL+kSEjJi2Z66bcL1
MuH87XTE4KyVkZgFGhhiGALYJvtRRp5KKPySWwrhyo7xmtEgysWr3lquxHKsVrs1WRVsA0eUnPbG
DMNLkvS+VDNCG7o9Ze8mOAu0ninHyvIGBLCQWzipMkZKrpH1bOa/WvhkToU0b0N1Pk7sv5nrJtXN
6h9VNe7JB/G6xueMo6/iQ+iZMi4SRYIFGiz+Cbm2Vct4WO02Zo2oDG5EzF7DguWp/Jtw586EXHEk
6sYNuYTmmOxLjG3FDgcDWUOZy38M4lWrd7FqHkO936PrVj9wtnl6+bv8NcMyLsVW0iDgzy8jTCAV
DGLAAJcA7lXEHKpAlgPvsPnhSlwN7RF94yrH1tx8Twie5JDhsfEjCgq9PmMDcgtyHpC31Hmg1pir
E+gDCI/jbkG7qum+N39a6dqJLX9SS56Q/53+TS98tf+HXaRWvvHHpvGHwAaXJhfyctUW0NcdOBNn
oldW5NRxw+VtfCKs7BRhqsDO2eyckFVkLc6pPT4BOCFjqU4Mj5kuhpZyIC8Z1Q4ShbsstT5Yc2rY
r7b8bREn5XuLuZgh3mxxme35/7I7y754x3WRv09IaBX9Xsc9wHUHyZeFK2FjCdecLyavpIPO00R+
wASSYnpAQFHE01pGst9Mby37J2oFlkXPcqF5Z3+g01kKPSsgUQhrSZVlNk6vimQZggIkU4obhVmo
UfsAUxi/KoiytTP8uxROmrooooSzFkjJcHciqvT7DKVs9epgsIuNdwnVPrZn1u8Qa7hKGjRJ6XyM
cJjMOPkFBLcWy3UbKaAxeGjwBMB14Y8a6zCyveVAIWZ1o6HzqOVhayMuYb4qIA1o8iUKHKajbP04
0KIGT/lg+bThZBE19KPHAJFiPwT7HjS7YIJdYvGboSkI4D4GilApmii3UJqrRzofXTZ3bc0AgXF3
CwjPHkdXZtIk0ODNJVufEKpljfsKmeek+hlMGBN1js7fVxCgVbLvGOp0b8NCswXAC+ywIZNRUFlu
GWHGwZQcSK81stCRJfXNhPkaTzSQuGg5HxmDAWpLvVlmKYooV0FA4XBXR4wJkdsi5/SiCJhCzFgQ
UwTRXiU8gwlMVo8rxUzQ5aaA5SrWA+FTT/H/BlDQ25hJm+PHLVOD1G9bIqMGIk5iFASD8jHZ2Ykb
Y0PTuC0wlgR64akHBmisyWhGvIplzBzOa0DvxAhX8HH1s0RuLcwKDd/NNEHrA1QzROkuS7Vtxa+Q
GuzGEC9xad1IAT2R0lWzhQgi6GTZsF40pXGVHKA1eYaz/G8LwROOVqVtB2xTzqAfFscu6df7TsGM
GBJlUebkhgxQUGSys5DHIimGiUlMLbs2eJKYWjYzyGnFL9C4CqVfk3O+1tE2oI/wCU/Ba12v+EPG
JG+6qIYxKq1pJ7fgQ++QQbyoQ1/ETR8N8Q5W9rLqTazXVvzLUnYG/c1apMCcobr52TJj5s0vs5cW
S1eTL/hnl/kfov5pref43+M/ASZzqIUnyf/qlO7LepkYGwEG9IqfBkYOL1lHmoFRfPT1DZTh/84j
1DEmoEtZpw+nFiWGHHk+Nhn4zvhfpIJd7HvCsA6ddNd+SvRY0fwSSjd5RuzLDYxg6TBhGArTW2G/
pt3VkH7DAIgpEhjDIp/sVeT8OeAjErvyjt3ejNtUveXtaxzfhuhdbf4RGZ41H1b3XmmvMwNbjbVr
IxGlFL+BgrTlj5KevEdTNbJSyZF/D+JqiJMSb0fqKSf+ntBoA2/ULTwcW3m8hMEV7DgG8lWMHtpE
baiuAL0PD4RVWnaVxWNW37Pkn6lDDc9h58EovQk6v/ElikiX9UgqnpSnQpjsAJvEQnpaQX5Q2Nj2
9j+aNj33w7zECte5TsIThDA27v914Z5TztdJxCOOjVv4PVHyX4NqP8cB3LE0suF9WP1L3EORmWpP
m1QEAADwsnwbkMsxsW+YEBbkM1ce1rAIFIyVYh7RqpNzHcl1MSSAPg5EaR6lsDQREaeUYIP7lIPG
xULoyQ4r25RNIpMOOmnB1+AwYlTTmz5/LwphgOFgHHivVGPVxK/99N63AO1gsuR0cxYWzqJn0p29
5DaN7GVmFqY8MczZ0sEpPbPe1MNfbH4yUO5bFrVLfWcxvbER9iKaAZmNFBN1OaLDWVToToWbl1Qf
vYH09T+OzmS7cSMLol+U5wCJKbEVZ4qSSImSWNrgaMQ8IzF9vS+8qG672y6xSAJ4GS/ihrNewtZJ
+jiDLhrkBkCkmrepgd7OcJJTQsQjI6BSdXgAqsmLORXhday+eOQK950GN77qH1kIBOLZjH9m68XA
EW/3v44FGd5+4eO05mveXvryr5ogij8pdcjUukV+CV7HPtymDmFiHr3tnj9INl10cwqX+tTIBzMD
qB+tQtxKVmitcU2it3ITJi+q+8wxxwAoGghvdkMKEorp4uh5Nh/UQ+XuK/PNYXHflZeCmSRjBPX1
e8k8EFmrUkx4V74US2wXKzYFRneuc+FyHNozVZ/4KEDiJC8pMJLZeCtLRm0cTKR/wgE3t38uh4/B
ZI+d3/vNk1NeZhxtKoT/gRbe5oycki0uCQWwIWG5WBm5Ss6py6q6xmjj/nMwh5d+Ty8tNknni0r6
FbCIjms3y9Ajo6tqP3lBBMPd4FaInZ9/1rjQGut99H9iUBQlK5Eo/kaRWnfJ2e4em+X0WJ60Pmvv
EtoH33qMkjP/mUbbsDym9hPe/FFgwBGAwrEV2pzSCVzz5cET7y2xKLtiscfUmGD1TMYDQSA0vnnT
GtPB1sGT0hxFu2Gf4DX1BlKTpXhcQn5zexi9/HX5W6HT+zmq2XHjnuQkyll9P0QNd93pAQgDkHS6
J6LnoeIinYm8Qloyk+kkY3WUCd4M2z2O6SkcqZ2bPlxp7mqQEBRjbfXAUcu0qBk1aU40TyCegf8Z
lBOYYMDAtABUd0wQiqm9U4FmU8xpp1TYM5Mz1PxHQOHfIR7QIELp9rrnODYv7Ho+7azZjUskizys
7twtT9gq04cYbdNAcFIa2Jtf3sePbWNDXoqfvIEWjqjFMTr+k435jFWfFMT4boSSzpJpC/9336ev
sSVZU0IUKhMEzmJnDckzVZ3HaRBHaykXDcf7lLGqUP0mXQDtTXmasuWwxu1m6YsZ1b+Sh5obE7rT
08nTNb1KxDWG5Nba4ZV200tPf/VAzKx18YnJYEfH5z5Hvsrkt8DINtDGCxdh0dfM2dl7wUDayj0W
ALOCJN/NqXMIGHFcmJMAMvCje0fA9yJSh6TpDhaqpSejfRjQ4gJ2MGLkk1SNlIjaIHKsjoSlsFk9
DfM+UcGL45LEs/JXKUdxJ53eI/p8CDsWpMUwvM41m8mQrT8tYpfe4kfKQr66Cw82qhDuAr4BGI/Y
d7LDXcxc3BzHzbCaBo1VpMFmS2UTc5n5U9HE6cjljFLf2gFKlryUVtffL72ueYCqkoX1iyXsk6u7
nRnXbOEEZBTrkRd5SHDKlKwMV70Bg30uH+y8+myNfj+DTV8Sl/myMFr4WoPDcXjyvzREvYkqqbuw
parYcs8ps65HxwMPgfmpsRgsAniNHMGB6q9Bpp+IN14Gc4BN9den/WNqsWYcI+Ovh1LHyFuBzTRE
/jEXfElt9SkY3cSPC85jpj+qBvQxSpqIlygRAcdh/FL1ffqWK3F1MOcFuNeapnoiy/SZExspc9q7
6b9iFchagKSE05rfow+py+150XXMYgEtIhgfG9N8tHntcH0eB284t65xjtgT9gl0kepF6vmr1tGZ
wMdndfPiiVmUdX+xuCRAerpBd4W6fxq5j1k5dFFO1ux77m01PbdQ9j3ndVDxPuh+U2hhlRLvraHO
dp09O5wDcQpsXDe7d3wilu7OmdHpy/4yu9YTXMmTayWnieVfCwe21XSFGscalb+I51PQzLuyz5+h
8riU4eYUnBsiRKwxx5c4iW6BYm2qNSF7iWZcgGvPOcp5hdyQRtlUY7OxqL3wvZ0FYzrDRJMl6qHD
yxuLcDfSpkvlMJDxgOoJiNRDyVqUlAE3dhAbZ6OjCpRees2Dh04tYOHdXWX8menWR98koT1b30UA
+KlAmdIsDEqz2ychg7B31eBGmvQr7qfDjEsnscFyxu7GKrvtcjaMgL6o+dVFZXXY5vKDnMk8GVF1
tgrzXaXzak5e3V4cE7brCrLVFGLGt+7WqXGxvM8ESBgYcHoDYlJO7EPBdIKg2Lu5/4SJyXupfJtk
MwI4hd8Ej9ZODFXERl0AMOTmD4O17OPuNMwH1fIFHz4CdzoC28UHaW6iTu/nFhehbaIeftrz04h/
lFIi7NkRjNPWHy5OEF/ghD6CVdlTcWlgRurnAA8rBugupg4yIpKR660SjFEMEmN/SzIfawidf0lG
gAaop8WklYBmx/Bc5IhM8FBcSIvNnqe23BeQQSMu+krJc8Ivy3XPgaPOWYd7H/SWTAUGdhbIN9cL
LyEjLuzJI9C6j4Seu66KDzkbBq3tvRTVaYImIBf0qygOmcXxzJvmQxB7p7L+6bDytpVDXCM7tr5P
FoEoueE+qNE6Obfo7IbVo+QXSLYLbQnQ262LikhKVPKzxtVcgvsbM+dtnsz32BAf4Zidw3begJDz
buWUPjptuss0DkhauRwXgY5geW6Gx8Jp3jlI2hHMokOM3YtDfw8RzLvKcsNpiP+VvwCkAqCMrhlS
QhiWivPsHWb1GXBDKsKd3T3TAFzKB7InXyUNg/WpHfZmc4xjgGl8HU/2cJ0Lbtp7EKZxukxFAbcU
0ATBc1i/J8l3BEjN4VeXL2p8jH0Mh8t0io4lRwTfPsv80GB15fiab8r2GVTUTK2f/a2JP1ZX0/qb
qvgubs5J8tmML0iv480snub8HyuQkeHefu68PdobZ76qv3n+LjcP2jwIdRTdoQTVU/srL3gwpo+B
/CbrVa/41yI3qO7Nku+6AXPIgEdOpBM/YJq4nf0QuML2+pNSeTAsL3eicsf+zervrsJ89k8Ceirl
j7KfTb62ONCXaNkW23qNXSO/zAkwq2uj/zFl2/GVtm7SZQxXpAs94xcLAuvSvs028yJZ4BxMySIO
GWNl9cYfvo9PkOh4muFJOtri3iueXY/85UNHY15xTmuitYRuGk5LpR8Qc/ojK7GZmwMM+UcK5VYW
lPC05crlF25sxl4oeN3NgRYpiicpTjA22vlLt/dN/88bjiGDX8stAuFPsMIe7rPgOE6PoDNqjFxs
ItOHjigsmVT5N2reqvlFZu+gpmeshPHJ6x7K7tH0Q6Kx8Z2lfmOljhlpJubfAARPYDtsVheW64oO
Q9bztPdgS69hoo7RM6SX5ePl613KQxTiJwUdmeLFqnLo9yfmO4Pgqv3tKPbd72Zz4JUN/r1u7ivA
0x5okrew+OnU5wyZuB/eDbS8rqBy7GaLU6PZDZyxRCe/nC1gaXbjgzfsc38r6KGnM1sfIus5VI8M
9BkRbscD9vDtlR8mxz5wFnb7lUIYNs9B/WjPG2KbVUSzCXfwa1kheXe/jvqz9LXKn+l0ispXBHsz
+MnkS8cUzXqRa0ChvHrBcyZYKsnP3HkIOTY3ATi/6au0H8buCW04c2C2rGCQNg6hzFcumjkhvXE1
9UMrodwT6l3Yd8/DhMX9GMwfkXPK1T3Gq6JDVaU358lFtlXvnF5C8zMh0txwxY0I7EWGQefJB32F
zoXM82Trz4ndfD6mG0WooANJxNrkzhzTlZ3/Luft5T7BiweyiUgxnf3yYeJeD9U97sHjf+XtVwwp
Znm4PQpuf8Gbj4uY5iDcMvGmzx+ycRu5P+P47svfRP653ovm6zUiuUtFfw3x7IrOzZgj8lc/AO6q
1m6Dyat6l8FJQJtx1zE+bBLvYnFEE2WMzsoG3bLvgqe+O+jmMZvvvfbSmY/KfXSb1zw7e+17giHL
d6w7j+iJ6V/b9AzwXThPQbrjLzJujCbJjOIvCMEOqJuCOhJDHzaR0mE4Af55iNzfOjvS0W5gITXO
qThP8grkmSMC2+qRZNwrH71B4AT+gclHIqu3Wl7t8KEhZm1mW0JbU4sv6MEdMB69ReGfb70goLgE
BzU9RsWXRG2yCVTaaG4GO0pUJbi5v217HkPiB+VbjlDKQ0D5L5P/WCUf7fxgwa0x37P6Y7nAyJga
S/bNBJ5q/qEoDgQsJveaInaHxZ3OXkLraMuHut7O/SObtpGQuXyJCQ2o4Nkvj3l69ieMPetGv1MF
Ah4cY9y9yaLTlvceQ7t5MIMnFh8Beq0mZTA+9gu4gBBlpzF/j3MFDgVaTxaU7joVoUuNs/NGo/0t
VLiUMTKcp5lY3RTcIg4EoYzxXFJttPQuc0yldLr1nnPhvhZF9CXS+nvK0o1m2DGn9tdj0lz7/S0l
/XdXSTQMxXKxpfd3pkCOJb1xHl3G41G3b30+4LsPDYgjIZhx5ak1JSL0aOeUXvkuXdpV4m1ySjrr
Ln8wZQWKygTUboaYYAFq84nUImWBUCVryPc2bt0FvSaG37SuMBHB6/asyNmUdoshPSBGwZblD8oH
27AoW1AH9MaTQHLx5o/W3vSQfLRdIuPaZDASO+EolzhizcWX79yuPDDoB/cZCjJ+9Z3Q9dm19DoZ
rPX/C0/qNnABNjWrz2g75xhwvS6KUDhcvmgzfDzSrJDFZ71teuOYUaOCtOueDVWxjqqAzswTZ6tq
3HWOmh7huNoGxH4nQTDuJtz5mcC/jnecN8NZBzqSWyqa12MZd9tOc0OUMQeoavZ/c7OT2xSqWSlZ
4ibioCYzBsfSrnWcQ4EwXCKTdjRxDT+PvXWfGxEFjVmLXi3EyWaIYlmaMw1ySqcvkwcDmwyPcxj9
avVTEPk7VSh6SlqaLBWibl/XC9kn/KeJeHfT9FkK8izNwsZ1imJk2ijvVYpXsgy5hSyfN5T+g6Kc
G+MSz4uhpmnc//EQy40CgJwDWq4GgMv7Hh+GBOiSaHm1A/vrlceRbewgL3vjxPMBegWNJuJuMgnB
sLW/j2t72neN/dcoVVD59GPn2ULpqMRK90Z0mKk+32ZDheu7QWKnsQ1wbdzILUpnYbzZJtjOGR+C
duR9ZJbP9dBUzyZfcNbK4GJJdw1O9e3AtqHKp71nS9Ie+5JHvM2hsy9T2AYCdC9O1lXUkYqo3exa
4Apqm9tMICiyHHNHNyJ3TdNaR/hLV1Nb1jtqjTZT4VHqNSRblpEKw8mi+i3PdTqi0eG9wti2rvlX
SRQG7dXkEZEF+MmqJRc8EVSWvXhxhP8EhqUgsEjvWuEXjyqvaxoy+11QvXczpkpPgRyNc7s4aPq4
pl6JhximQGDI4ZjEjD4RCWDI/qfWIiuWeQlG8ohHbabvzWZ6SBfvg9EH+E2rZmcLTvB+Rct7juRN
9oXdDER6qqDqSG6CNoGHMxLKHmOuWBt1p6zxTFgNkDt+Y+aDyD1NuUqetJ7/qTYrtrOKd4awrXUH
oJBcvJUd/MJ3d5GmmCpXIe0ueDnvppJ/xG1HZqLZArUMDM6emNllnp/3MdWRmyowyEV74W3MyUEB
M/Jw1STGpW9nrPTz84hqt8sqlsmOFv/sNHhi8Arux3IAwtKRHsljwRqjM1H4wJwN3tPkASCYS9Ba
0vc85irv6NGJxQwSnuGwYcxvy3u+1cZKxCl0/nTJVrv2hX4ZsgFp9tDnLruMhBhB1D+bRbLObFZM
jpvIbdwQQk+xkkub0EoV2ARmDWpdSo5PXXBXjUO3Hkx4GPhx142P3DXYs15Zo4vZWJafjTVkd0VJ
qYQtGtIzuPwh54crGlswG/V0cRRIYYqKXOymCLwGO+c8E/uk5pjk9D4UF7ZGaYKj3tUNWLU62Erk
OqzSfAx2VrBOYKOsK5cdWdSPq5YyDmoQ403TO6Qo/KdRY5Fv1QQmH2sVIO3+0E8FPtpkvsURHV0C
TPoWZeUlyd1Xvmk7RrY/lGeAq7ONPNoPb8D3LSII5RPAq5uTtKyPlWYSMH8CCDNOSS6DDp4D3qpL
GvAZJ8nUcgFFh0yKAZUo/KslAa52Yis5YkEAPaVXNidfQ3eXLCdCnOQD9Dj/4ucw3URABAvdgps7
BsWMTumNrr23pItOgSXu0d2Ex13aL6tbP9hXkELPmhBdmwbrQZoScH5NryhvrqvB57WG/53B9t3Z
OjmWFosvgTaBWyh8anOeIqY8x7I/Tqw+AVu8JtyzVy4hoNC1NmXHRkBN4UkOEWLShLeFEnnesoZ4
I6u0rEuvUPxpI3Hnb2UZn7RUfObm94CMlEwu1fWQHWgZbjayGf+W63Top5q/qaEwq4fWja1DbEEU
0JS4VHTRrZTnnL2Qp7qX9ZRHZ/DhXeC2DSRIEh+sI7id3Fk25uA2sYxdMxdvC3QewjJeb8MYN6mg
miPs5dqPl/UUfrM5Qhl3ZjalWDReHGjT/ugw7jryJ4b7jMEHSvrCzkty+5bNTXbusGKO9uMwZ0c/
nb6jUkvqWtD3+mDZpmY+vQt56GyhpnLrJSyUTh5NREemdyY5vorcqwIe0q8WVWeVvXRSccVvG78m
X8dZsap/8x6dNowqdzu092xwcXG3io081ke3Di6T9PI9RnaPJyTdlvlmar2OmyFr7z6r4fcVZ7c2
2ELSXOrHMKUSt32KcfXC5nrobAfwvNFdgw42UgTtC7utPvmsYDqLKMjC4QT9HAxsH9tbT/SERTta
5wMGpqeOE5fnzZxzub4sHjIDY6Hf7IOekztNdNa6yMGbzthdp+SPAxnPzvtgZvsZWLybQlovsWdE
J3PYdOTapUcqyevoFKtssmksJSFJtuTl6rM98j7KrrPunDF4E7O56i1upjqiCFC7mKzLksyfM/Gc
mshQe1zHgWX/U8Z8KYUtORt3p0mWt5r+j2Ts8YxEpHHFRfk63AKb5y1jqzuxB1fa+w5Nf1uCnz1U
iZHhB732QXZ0OqJMQ5QrLh6eCbh2+XSCBm4YfheRu4ylhLfChHwqxBvW/orgANV0+Ke4ugrxkhfA
C+y2+anbBbLTN+d8coe1ydiYCBebEVSzkq6vNHd2mWoGxBvosyOB/cy7xZ4EdUQcBrvs1Z8T0rrI
DAE667r1k2ucK3q24urW4htft/+jRRrSxObaKPPviRhXOCSg0yO2MIMyf7Xwr4af7mTJzCk9hgPb
3SXcdwG6RJ+tTp5tg6+l7+Pv1s66kzohPPUSiEGtau/VT4CD0vPyO3l1eJg6MHKsxxc+c0AuKkUa
ddiC8CaJ5MlN/aUFD9D86FEOwB4kcRwyGH1GMasvfXpYrFPRt599px+z5BVt9zcK+30s+gPtb3sH
V40yXsyawMzYDSyPnZrcsf51kj8/tRC+NCulkox2uqgGPq2g2stuueu+YqHgm8FnkVgkHbOy5FJN
yIunwGdlTn9WD2yrJ8MDlsE4asGyNjUs2N7TllACgGZWRX00HUPG31ZzIK8ln4almofRwa2ShN2r
Qx08FQRINwTr9h1DHkSZwSR3wjqAHeShX1qIM2gqUwWl0BMWarL/7S3/WjFwCJhTjvaDvS4n1yFF
QyRW4TBb51n65AQol0luWPyfnVjljnyY7R7PjkHJn53iMqp4kCcJh3zWvbTe0KtrT79gp4hIhFZM
uQ0nTmwkgV03tLiE5o5pH7ySZdE877MbtSBs1S1JDoMeRWkTqVfTm23Xz1m147G/MZrh18vgaoeP
3QyIpXfxYXa93svCuXdmmsLrtFv//0+Uy28zl8k5SKY3byg5NXU1D2+L7HyO5WAMwO2DGGdrY9yG
2f8MJc/ZGlX8Dp129gseFTXB3GloD9hf+MI6/UMGuNikvUZV+BySgBi1EPKlLYjRWFPB/HXWAu9d
2Op2ZRrVa1Qx2sWVpLE0q651CybIJJ1TacoHXZHQziNJQIkUeoZH7WeeEyoru+TqcmzFh/OVTxy3
oz/f8YZtYwE8jDhNtnQ7LQEsWDWFe3S9eoQSVagtPeCHVujxaFcR0fUeV3fjomX62DDi4QShm4hB
NVyNma/C3LngYOcBa7oNhMQlvVdOPdBdY95y+Jw5VAzfAfJ8GOFaqrkVRAK7H8zhguSXDp8Dt1co
qMm2VXmClz1lMx33mGABanjua5cab/5I4qago6n18qdhKbYJMv3eco/ij43nRUs+SHt6xzTNhMNe
FADAeTCMbztcHOyte0qN6DWJ0AbHsMY4XRLmh/TDjncQW4vT593UY8YJwhc7Fe8iICEehzaGOJMt
cW17307INIUJAytSB1hzDGCfIFKs2ixMdooApuic+xD6IwIE7spG+f7dlC6JHFnsjXaGnVZdaVle
Gdb8WbYcRumsQdNxj6rQOzUOQAtTba41lGgc6jhNFc4b/I0FJIBUEIuD/n01S2o42UV0PItu5oJI
o14Mg7KkOSHwLoZI+ChTn3h8GG0TSMC4vTx/05fTfdXq4phXNTdh7hVjewJRCV9BxuSxpyi/J4dC
AWxzsPkSTwkKRJOCZ6WdShOicKJ9P2c/o8VEHLrED6biGGfDb0Ft5cqvJW3S6VNaZS+mbKx1ar3h
tfrXxdW1e82fmEoWWg3s/SnC1uTROIVYuR08rNWWT4EgJ7xnzFh/6RiF5Pub165GuM3stWw9YNNJ
ujCgeQqgKcO3+yqc4k423nZKnNcK/9aciB+vwT7t6HJXSJwWs8ETv6JyII+5Q1fDP7NEbaX8HWxE
I4Z927nUlGgMWcbEZGHTvK4EnRc503QPnxapW7Bes/x6E8pHt4AGO5j2yW7HbnVMmujKcR38aRhH
96Flb70qkXCDiRGEFluReEtQEGIW7WEoGWV97m2TJM3gqA38tYm3h3YYK3/zNWq5giwhaoostQox
u/RrCKw3wy31NliKEhsShnPGzGHpV21FJx7yRohVofdYNtqN3WGkBU2UTYtRzUGa0YWi1gGu8Gi0
+7jH5uZDrm/yQO7NLIJj1dH4FIAZXsxxZEkJ9nSH1sXgKqCYdJxahjImqeN0z7NonypsfcKi9IDJ
DXEr/0lUj+Zbn3od/g6d8ZXTtWR2LpEA+CdJNl9NZV6Bx3JkKCIiRSaeL6d5rHtQZ25MMD4jUdWO
sAWFM1MdK+eLzpiqqShlGRX5e4vvCaOyOAiKso0RlnDKPFfU8ZcOo3dOc/wZ4o4TBs/RzigPtY07
RpgUJEcpz75hobmU29Ck5WQK+VkDjjYWEHzpkfyEGl+yrn5MxHxejHhtOPIaOAwkOo0OsXiqKzrz
isI5JqG+Nj7Xe610fqIpe1Uqiy2252GYGUfjrqiw3WZpzKThA4l0CkwNtTnyx6Rjqk69PU/Gd5+u
u07Yl3mpd1UyeiFhSHSAx3ptNS63hIIMm6QVwZNdy2TPhcVYSzNZhuHjReZRjKc/OseL14CoUTqZ
w8pbfpJPti3pafMLlDj80lYGEynv+s3gP9cd94iutilxMN69kEeQY33SSkTqub63w+Q+H/UXtxgS
aymhDLSDPWnIPYa67yDoT2XohSuv7c98FpEW7z5F4A7BYZakkBiJTwK6yRfhkBE+TEZOSWGGM6N9
Ciu5nZZajbx6nfri0rUETGLDIrpq3oLI4OileDFdWm3rerx6lBmha3N3mfiyVGX7QeCzXtOB+Y3z
8tp0sHungohDLKk2myVTTqJQtrPB24i+Ctfdb1WWZ0uog+MJzDsltS/Q+i4Kr82SDmhXRmDjnqMT
Y8g8TptD827Hcj52kphwMYBkAOsKFcKIkaGHS+dle6eqCRbWTOQ6XzKxI5FsSh0cHNdrYQVfvo1A
5I/hs7D2UyyvOCn+KL5Qm2mAV++19ATa+LAjuk3uHIQTEXLEDfwROlP1qsnsX+fx21MhOzsDaThd
ikNGNrN9F90SOybYVOUzAjNSd2eO9DdTJwb0JEWV6cMzzyqwF7kHncPAvlVXcloV2v8XTR2TWAzz
NjPUNtxYNAVjHmSUqKhRsSZgqAMoLBRhWjcS6AJ28t1brn0nO/Nr6JMGO9kSFER6r13nzQzDC6rW
A6XB93ls87zmHoPIvO7AKI0WjyVH139NL1eozx+tk1MQwR3eZOOdNbC6ljMkbm2cHp8cQhC77eNQ
UNZHACe+c1V/mCpsQm3LesR0uQczoS4a4grAA6RJBXYywPGzMkQAeZAmKIrbyBZwmsmy5CkS9nBs
soV9069mZ/oSSXFz0ImU7RyUwi44k33tcaMjmppvMtZfqeG9uXG0gh844nniAlQ1UJ8YTzX9Dv3y
FkvAGfCjPw1qc8kWjyfsRms01c8Mm0OL4akj4ijtlNrZ2meUZnKZdVisA8Vt2Kjcl0HMTw4lAhyg
QVK7y7PO2jHI9TBNYntb4MlpHeoQGmoHQOEfgy75kBz8sbKaFEwNbKd8V6qNoiysz7G45kGa03IW
/44yffVa908FXIOc2tuCQH9RvmqtiJozfcse8Izu4ELUmU+XxvIftJnAryiWnSjZP7b7kEZNlwCH
I3dmleUbv7Ku5GHJJOALK2aYB2S3EkmRUzxYx4RPeju64CQjIooqWViFNCtOMeG3zoGnuXhkaHP7
G2eSZpgf/Bk2uxFga6t8o9zSa7oIz0pupPE35vrNDfLngmZ52ctL1hvJozVQeyI8+K7lBBI1beZn
KwrQe8JFfYc/Gx3niUcUYFl/XefBuz3m70GCkXQKkAAX0F4eplAyo+ZWU+iUecA/SDtz+xV+S66C
CTNJsHzMY/IJ8N0K9Mc8Zw0+f/YxNMMuFDJQNRZlz089FyUdI+/J8rn5KqDTBTKidczbonu12M84
JVTwvisxsVY0/9ToSBu7Sae1X7E/KWxmnsqB6d7oslle4Nc0ue8tpR6kvkI2PyQtqLludqkHUtua
ZzbE6T+nRhT0lHfuywqPhQjlOjL3vYbcmftl+Fi3qr1jCpf70sKvlSak6QtsyfgnMV7TSxbvewrG
+Cj5fgZWbR3aAolywmENe5P9pDspQJc2EXrsr3CQaCSeGFVFcWekMKqycbKwth57DL+IlniXE6KK
CKe8tc26V6DCy176d0HVNWzMUp7o8bYu2S77vQ/BTrITtnL+dcuGUkEbyWjA9KipyMUbb5hbApJj
lGnoUdNPheGzKKcvuXRzDQK03+y+cK389BOY+jzK5DpjTZpTHrhPqulaStKXesSh5mcw5wrbQwGp
UCD3teJ3sMsi2uARmpvfQRlHB+CqGbI8MT2g3gnQGlGo6ehBUvJk2m2DvLsFbp5tMpsFQiEokJ/5
gjZR+Q9Gwa0sezBVGp2Ad6USEQOsDpcs3VlRUYDCRjQqb0C5NJL088y+YZVT6hs6au/3FkBKBbBQ
O89Wm7lb22M5KoC+ZzxDV2ZGvs54HBrL3FaKCh6XCdNtmjdM/BTRdFeRkmSo5z0S8r/Mc8GFkTfz
xgoenMlK1Cx+gmA4Wk4hGCrZiPezfmw5IgwpR8dOjPT6eSCgMpgqkDIIg8RrSubqVSI0AcpOLpvl
nmbui63d9zpEAzMFYLtgcukANutj048H7YIChu9arMe/PIy9Fab+gIHOJLTFilG8imruHlo6sYmK
jrvWEnuEubOYunbVoCESu6cfkMqylS2AdluEzrkSzY30hmfPt6B0BfiBvcncWvHcHa0c62TJamur
FtNGoUmLzDa6hZM07PQUTeYghz2MXwsA08paeE2EoNqeptHGL+m3dGsDhXsU64b18b3ZIe2UuBLq
+thONGZmY78cb7k6c3wfcTIwPzg5ZdUDJAyfqqm8LlEhoGZZJkuU0XvMDIuQvE0HeBgZ17zgMq0Y
IjNP9URk00tTBvbF7cY7J6R/1E1xSqOFUpbj4filuItGUk4z7PcKeEmu526qPC3WVhOkmyEjszAA
chGW7M8OifMpPg+TI/eOpGXRQWRES3KNvUlNMbOuj2uzc8QlMau9goI2EFU/RlPxZnZ5f8jc8uQG
gGcs4dDUY1pUVYzGhgINykYm1lphLT5R8v7aHGqhcqsvEflgpOrgVQGdQRHgzU4bunA7vgrxOMEs
lR6k9vhH2+BdIsP97j2D8mt8ndVAkAaLweQFAOt1PG2cZN4PHIQpa5LDqiCAEPsGDmp4o9YS9MnA
3GL6JvLBrXqNpVlQkJfZ8saJ/KNK5hFMJ/70uWbLkw9Uy362I88JebMxwVG3hcbGAVGN8y11gNZF
zueYnMaJx6QVDU9wfFkPhE+6tWG4+gYJsj4EbNWz15xvzlR71ELVbxQwuytcec+lnV0GQZeMEZkf
rVtd6K1CpeAN45GNHsuONkBxgDwELNhPlyV3sLw9c/UVO9Nz1GJd7+zieRrtF2eae+QvWDSDa75q
JzswwLO37klU1jiL+bFJ8MDJHMI+vhEKUkh1zZda+y9N/y7otHTd+UQzibxDuoNpAeBMK9Tdzpv7
fc6yNXKo8Gxc4icVxEhpTkeUppAtPb3BqIucRuni0S5NIiGq2BKoGyUQinnEMlzt+hmenrzr2LZZ
Qc8Tk8ptunL1OO1KAGkJ9m16n/lAAMI0BCSy4dByUc4gGc38X8TyKMh+Q785FDp5rLkVt3+pz/Pb
02gdPbupRhxlrzuEtwyuVFOuU5blO6a2ljEJx0YpNkbqXOI4/wjy8J0tINyPnt2uj9cp2IYc6Hs1
sy9DJcMeFvIj3IeACr3SP/tCcv8kUmfJjYtPs2FOHYvTXL6OFVlIA+Z0U762g2vjUoaj6lNNYlEd
HShqS1iTd1b5kZHdKZmBnG7Arzg+JDD3c+xKJs6jEB0mBdBaSP5bgSNO6jsn/2zic6Z7BDrCrARg
NDM7Pa3rmMgPnXrott9mZ+2prI+4wLEBzRoidByZK7ncmGqFdokDiN9/Lqc1YsudAYp/0QItyOct
h7qBo2nDyTqM7f+oO5PlyJEsy/5KiK8bUQoFoFCUVOSCtIlmRuPsJH0DIel0zPOMVUvXL9SyN/0H
WZuWkl7UN3j+UR8wIjIjsqVTMpclEWLinGwEFPreu/fcc0ys1jqiVZx5HqgBBsJltMuJtYXJS6tc
dZSVtK2YQTH7homKktAeIEWyL7RfSYg57xkFCgpozE6rqjDPbbQuWXLuVEyJyjl8ax3awLm3Hee5
O5tSWnnkNPTn7GmuhxjbV0JiOTtAWJMhIbKIFVKjcshvcgCQGYvnflt7HhdttauMpxKTbNO7WDyi
TUkoWQrYLuko0MvktCSyewhlR0HxpNN9h0+Ote1IwdLyGQeXAfKDPn8R7r1DdzRdMlN1RjBRxHUO
nbTAMWK+B7mAd6yrR912FtuXwtsoq8AuCs/T703qax+VjBck6yVXdQn3U7h+BeCWyUCkCw84poEJ
NCCjsk/7CddMfqT3jLO6OmrnCwK0zNGKVFi0kQFLW0wQidXgh/cSoqlx8y5LNj4HoA/IJKfmySzb
Z+mzLCaOeyVb66mIPaj5JpURcJNSSnEeWrRW0zJi1m2kD51tbZSRr9q8vWsFNYw1gQW0/UU5v3Uk
qElshBX5uN6qjAvnQRKGJusmfLYLTKKqA4nAMNe4bTJkO2Paz8fZQSncK9WhWrLbfUaGKLgXeDyk
fVNCelyGe8t4CeKuv7d6QDPNQI0zPnKxEd30oOY4uPm4QRk+HXp2cr5rPKTpGJ6EO2CjQdp/FWhw
ln02HpmSVIfZhMbk5n5+LAZmXZPuk2umx95Z4wZiq43aIXYACsfs4l7W8We7rIdbo9XWqrcm9yLo
e5I8R+cUOaVGjVSWBDzwKdCMSfdlifaHE2WP+2f64rlS89Faw94NuuJh+T5hFYOFGFf5i184TL76
0yyOTPv7C5eYTyvWxZPdhLdGY9k3RZthceO3P749J0qRdFLpddR3TL/asqLwjMNd5iAob2gfPCyo
lCbPyIe0OncfCM4QS83Jk7IL8pYq92TXxrRh3l08hnN+a5muvmbaVT0M8Dw/vk3Hhj5/iesnb9zq
3JKhfv7o68ejn++GAoPu6LJBb0YE8pjCPfiqy35syp01dTU8q96QmxJ1011RwBdvLLflyF+HY2h/
lWNJs1a3+jbyEJnkIx22tomCK7cFqD50Vn0mvKE+tjNyn5qwuIdoSJxzjRPjzm1RHKjG/DI0dnyi
3UZIgT2pd0mPrr0WniNudFJ7V3FTXzsSRBqP/FhHwK6Fr9tji1+rTgcKtaCenqJyfiudsLqm+9ff
Vtl05XHFtV3G03OwbeCCQO6arONsaFhjZnebkn+10obzVFYIfrMca9xc1slWW+h1LNQLFEJGc4Au
cxaBoNhNiMrvDLISXXhkoVkWF41sR44duEdF0pbbWAV3y4Bj59qhdzmF3bNrtc2hwtoKj2ncA2kL
nYCftNI4dazkCc3FyylJW+Itx/3UpBJVVIRDKDO+pPPAV4prBmww1DNBelV78OXqjiiWDnjCVZIB
Km/Y/5KsAPD74yZzkQjNSaa31L6XSnDIC18OBxX38yaYNWh8jqDr0ZZvAbC2lxHJH5BA+2TFBBfS
RWVI5/rWKcJjNXK20o9q+rXyy5TjRNrHoiyRgSix0YKgwrSunkefzAA5QkWfYYBOXKvCAjBvHY2E
AQgJv2SYN4Aw4Bmbw6syt3bO7vBsjtzNzIh7LWzVboeej3N0PfBp8TacBsxQUftiRx2nv06mQ6hg
IMNHic9nqG7iTJV1c2HBeXOXYXtIC2sOipNnolNnqw0Mx4ASUDMr35j2ktgt2arSM9qVXohIqOsj
FyUbOtdBmAhkZlmv2ZfftkMeXI4KLLZO2QJn9bTnqqH2bgKALXTb6RmVH365MoL83UgPxNj8IlpZ
3+clJqSmBfirdErLUcjzgV71cZq4jhdDWx0suJE682e2hYJSRRoIxAqwFVzPLqpRUnBN5sGFs4Y3
6srj372WCOxUAm+J5Ka2cPUeiET+SHOMXUDSPndg6BHo0o8G6mnU4e3UwX5qOrdYh8wtGQmL9jwW
JuRyZL7lmJl30kI4GHA8vAmZX6VOvDIm5NK2YwyXMbQVxrCItZvJGGlnVYhoKHI23G28r+yNVSp1
pLzHhGtId13xcVykdnTR6qF5khbsDYHJwmGFgCHkpJd6AdSoxdoOuyB3qaeDvmV/4kTVjqYKMhNL
xFs1xXpXjTbT2l7U5WkKwSeZQM7AfdRMdj9ucFNAhJpzlHdfmNcg7Gc2fYUFiktqOkEYa1MkW8tN
0zJRN2aU5Shf9N6aAFoT4ndZpEg6o64/MDOjjizjmmDHXlzaIrrpysHexW6XXML6bM/Cqi42H1/a
RpJcns02RCiLk+RsBji56DRpWLR0B3NXEltoNPdYCKtr7WD7M3WKf4yj9dq1zWuiuvEvuW19aJcb
UaWQoITcRVXm7LU2/QskKPFXSAFYuep0upVoDrZDY31thfOW1Fl18DzVYiTxBCk7ecKepLkI2cmu
gBG194S8D1tZti1DPijddqGCS4VS4axRhnnlSQveVEoYSufF0ykbJZgLvWlGR7/nPqLRRE7Guvag
oAatT3LVbM0b+Rk1U0QT/E1SRg5Gow5KZsVp6KhnvdFirz3g4gK44Rxb2JhRTbHTmejkkjGnP+U1
hBAr8eANizRQQZEuKLT3tYq6dRQWmHcM5Ii5gRjQAM7X1d6hcAL7c0meU59zBOb+BB0mxqcx+3S3
Qgm8qhtwxhY1sqagETedv2hGCLsVxqZQGR0mJzbRxpEOFZrJocUJdUgqb9Pl/rAsa2e5cBUTazs5
BEafHESfcr8ZZY9E7vN5dIjZmTOz2HE4vbawYE6jpLuqmgzEfsKFT9sF4fNed5EUurvzSrO89pWm
EAzZxyfBniIgPKiUQVOxDcpGnErKsruszPlTwqtQLU5nenDloZX+eNAGSXItRK+PG0YIpKrQrdW0
448BvdgSSMYeGieAa1K+zCc5tv5N25kHx477uwV61IVWh8LL8ndtfOhYZC9LeiXMB/v8TlekmeTR
cM2Ce5gxT16adiVx29HJIZcr9ZQ6zL4BTmq54fWgUwnzaUW8tMVFKKaUY5GRq8hi+FZUwjpmy00b
xQ8TvqRtJ0K/gy/N9z5+Gg8ZwK7Yv6HKyxeH6z0NN6D90ABOHzcf3//4VyvnL1PH7vuvvv/xpSWW
ECLZEbDt1T6D36qKSXpka58lkz41EGhxt8a7QprrsR96WMOsAEVOQUPyrsSCIlFQ+Jw+WpfXswqw
9M9+eBpzAzn6nJjpWqdLgkIjwpMJd/D08S/eAO9gNg34HxaPmC3YobY8sWcu7NBPj1D11cyjNr1t
QLEL+5MhaJk5zXL2fMCdlhvGyvNGB3gkoj7vLlP6sVXAtqfuagiqeexdzUnnXeUOiunYc1kjZXVv
42LbBf1jrcxhb9TJsKdvLkA+pc5zLzS7wM7zYXrE7qWb+k/K5H0eStGCmwhvUI2xFV4+wY9/tcuX
H/+qJa0cpjWgCnmd5WKHLLrgQshyBlXNTZok+IZn/HoR+ovASSrupxVXHzcgQ/HYNvZhEuLCCvxy
h3HUAfIftHtIg2XqWMd6uYmrut4KyWjLcfJvXmyPF41TxiBz5Dc7LtvDX25KXK47HZukONe6Fwvj
FKkd9AGCT1jWKGMYI3eN9+aJhhwLLijYRL+NUSA/uzTIuAgs80WPtFoPs2tY4t8IG90hyfHwCJmV
8RDN2C6jENBxNtR3i8Kmo5AdDb879JNwLj9uGK9Ea3uuoKrMQfYKr1gRltAxxZYQDnOCdLkurVCV
TJjJJrodyCSKWbXfUmquusEQpLSfb1xUE3tUMPrI8HavM+pfWRdXZd2fYswEnNOspsmI72kaJpo0
zhUqY3hsBuoKOw39uwkV57ls6Q5YKftxYTjpcvro+8TLGQWRggi546Wiv3obKFBEmd2AJOq4pAHb
MApCQmZcrSf6JYR6CQfiqWE9zf2kD3WaeijgqdRwWII/8xWpa25QPsbCKjlv2OfUEAwzJAgbxvb7
VsO3H7GEGxRZKzOH9uuC8FoREUSpaGnzQpyEV5DXayfifkhQePQ0mvzpS4Ua5hxfR3RSIDIOUS1u
+cPHuNfThZwg6fsMclCkrFM3g/zU0JaqIbWufZiZ67w5MhsltDuk6VHCrMwiBUjRFTguQvOWTsnK
LN2vsVdR0/SedT0m5Db5SZMSuhE4hPFZdFtCy7uJC6IesrGmrBLWJb1PMoCWgwKyT84ENMBE2vOR
+aZ8s2MaSgMz3Lgf/Z01VvIyT/VdHN1F7/5sG2svb8cNmKbos+BprPNZkM5NXtq6bGOPlcNBx+Tv
C+er8PSSmreY3vLwPkjkU+/kTLdTeV9o6FMh0aj7cYkNVrLYtx3mokyKKzeiarNzckTY1YXbOKFk
yGYMuBMjNYmEZd03FUAPTUZk7Nn1pfYQZDeRFpCzOorhrL8XEhe9qMlLBCCZYwGjHRLayjz5WSpP
lUSUN/v+Jl6WJEnTzkMRjqgVYxAeIthLMv+ShlaIU8zTq1514yValII9KXrSOdzhDhDrITTKixEE
kBFZS2BCOz2lhtgYRmXeBX6/0KEKChUcySeEhTcgMbNdYXaQYboguh96FyVGFe0GX9Pu7tN2M5hu
9GCZz0L18i6vi/gBDPChgjp8VrakXCPonO7DyUaKHgzfZgtqP6o1uWcSh8TGA9/PJ88ur/O7rdeF
08pKYZt5XkHvIgqt+5lqGmATY6FyEPI+C1GJ5hWtaqdgvm58G8pLO5TNVZsaeOfSZTFhd7aNIhHf
6qGgcRmKFJsIlBgU7uM+jLpxiwwrphvgBZ+lD/sByHOwaQb3amS8cQvt4tk3jf5NiqWopV53lnbB
7MtHr+loh7IPXLdG6mx6NDhg44lJ9UqjwLXfk+7Sj+8EiPY/X1s/LqGlgZ1uGPDeploVV02eNCQk
+Mb648tsSsur7NEECbgOiMZj52fStTSuyZbIQTk4wVNO2pCefbygndo2dtZclBobN94rAgrYgVBg
wDCUgY5PYrlBEzJtzJpSDwsj0F0bOkfN9PE2zgzntnBvNDI3et8jjgy7YlIiK7nzMhIKIUQiQkEN
iaCsKW5EPX9OB2O4Z916FyMYkN4Jg10urODONc5mwqY58+383SsfXAtf12C31j4ZDTZ+y6ZzXDiU
3tlswO+CKG1c+0WASnLEPemG5mNW+Ex08/barWBHFbkwdkaBMqW2BHrgDA2n2Zbmtvenm3jq3KPW
T2GAdFlOZP+4TULGqRqJUKEgpi9Ijo81vVbx8IIO0b2b+2zjwXrdmK7tb9ImTB5Z0g9kGTqvY02Y
iOsAppiYlqBjqRB+IQ18LJSb4aImoDgY8uk2MJoLpOP5KqKE3NbkDN6HNUquYBiaDY5mVue5wWo1
jNRn0dmLFsAfbRjMJ1q8zFojlxDOMMKRZPZi1yoHY11E9CtUUHQI2PM05FOjGbAXg2w4dzsxPYEp
iiarPuZx2ICYQ3BZxTEalgimLVBcCcBEem+iae0LXY/N2k11tTYCcCQLsP7Sy/D/ZNEXssa2ng0M
ARsQNTps8ciOLxHOkks9ynHlFJ8LJHtwQ4hwqJoGgpC2hrVr9N4uUFQd84Rfa1RJzXkObcnmHzTj
7KevzVBlbwhAS9pEEa1+r7gWHAMXnl5shbW6FSVyBfSZzS40Qnk5ZlD3VRDaV2hG5MpxbIQqbfxA
6WsAi7OrS6PgbJe1Q+BRU4THwYvf8oyB/liCw6XzC0aooSB1dXrHG1ycXLup1p9++Kc//Ms/vY3/
HLwX1xSJuBCaP/wLX7/x3tdRELZ/9eUf7ouM/z/+5s+/8/u/+MNl9FYXTfGt/Zu/tX0vTi/Ze/PX
v7Q8mz/fM4/+y7NbvbQvv/tindP8mG6693q6fW+6tP14FryO5Tf/3h/+8P5xL/dT+f7TpzcSCtrl
3oKoyD/98qOLrz99kq798Ub9/D4t9//LD5cX8NOn7//r+x+///v3P/4/f/L+0rQ/fTKU9aM0bcmE
xdbSM4WpPv0wvP/5R442lSuVQtPiCuvTD3lBLMpPn0z3R4UUSWvXdJVjWsr99ENTdL/+iDt0hKkt
Uzi28j79+uJ/9yH+5UP9Ie+ya1yAbfPTJ5s7Kn/+rJcXh4hdOR4FtymkZXkeqid+/vZySzON3zb/
Wxs0hZ2FHn41wrTr4XWG8VBb/a1vN3uDKEI8pk7GTjU3Yeg5yc5gMk1oQwsyLDS2zKWvrDA4Wcaw
bdNkF0avdv5IGAU8dwiQor71FJlejsEoBdAQy/wxndq9qZNdRLxJIJBH+UmNi1Jh2XwSBlSCqb1Q
wKkAG+/EWL96vjqJUG/LFD+SAym8ux0V4yGCLPTZP36I/33HLyjTqHz/Gr38FziATcf7mwfw//z+
xz/99+//+f3/8N9//vYw/vjDXw5j8aPHYWJ7nmtj73GktuSfj2MOVpMfITrRrmdy2PJ4vxzHlvOj
J6Vlc4RJWwnP0n8+jqX40XVN7lFZlqsxw8p/5Di2XB7/twey0pLnIJQF40ShtdE8id8eyHQ37aGR
wUts0J6zaVyah4zOeHB0zGzqXuZibqoXKgKuVdnAsy2SDVdqby7oZGRNrSEmoLB+7TTd54TuMumt
O0Ilcvm10W1R4z2bJWpJTrORoWfC5URdSJK1bSz7YtQQeqoJ6U50xtY0tuFk1qUYqwGKZKRd7KVh
H3f1+CysjPYzRuQh8/rPfifd2Vv1KfqpejtlhQNhLmMUU9srCzcHckEX8Lp5mqvS8l6EaN3pQk2e
L3GC9Ea7Z9M5Ng9dYEHuToeOIi2bykYuOc1svW4GK06Lr2DPlrpbGxKHUBjm3XnkuHmP2px+QHFK
RDck2yWvuN8pO07BczTFuGnqEgnbmA7UBZpNf7T2YhXprRCRD29AFrrZGCodEhCBzuC9MkEoxG4u
konw5JYUBpcIz2G0CHP3ikR7pMREMiLnMy0z4nbTqWqQJy+f6LC0f5hrV15jfS5RyA84KBOg7trT
ydMwBo6iaKOtBAunZZI+yrm4S9wYLbsLrvlmKGcqH5WpRYiYO9hfBpayee1TaV/HTpeRiZTk7bGf
nfxeuln8ksCffq14JyD+ZKZZb2XsLMHnpaBpHnSlDw/LYLJltsiRRxzql5EoSFidRvgI286dIr7I
3F6OSIRLv8qpqEwQEoVTA4BPJmjxOz3gVWJsLZFQbBj1Q4IpKoe/P096R5p3qUG7VoJQTQw8b72M
Rp494KgZFZ85cvzMQxpdcIDQCHMJA3L3ts+m/9DqCalz4XmI5TXkXf2GyE9VYEWVN/YehgEbGLQp
4ogNfTY25bq2DMI3RopsdXJL1zfJAS5cgxkVnfKnfsqieWVZdVcdK9UxbvHUCM3YCSXZGGPl1fBg
Q6er9yE6HrxDfpDX9q07iJ6dTx11bMRtK3Dva2hoNMUtO44u5ybwoOvY6EyiM8H+2r9lLxWrR4Ma
wDgb+oEO5NQx3rp2c6zYUlJYtVYV7+2+ZR6uGT+w425xIl4bbTTLXZUnHMSWlSb2kWNyYsRpIb1F
ejAEmJtdX9BPNYf5kcsV1jUtcs7TegiqRyMOgVI4YYTpEDIAx4b3OHsWU5AobAKC6EsZ2FcIzlAy
zHVdWhco1DiFnLwWGLVkHKjx0Uoxz7AtbeZmpRGegcNgo400wa8c2+Te0Y2+JTHRRARkqMxy7otA
dPKt9xPTvKnmdDqwPtJScycUthODEqKKzKHEReXBIdmoJO5SjCjM5Q/20AuaCLlOkt2Q1yZAcSM3
xGGeYPKvpTmmmIZLiTnKV3TYzvsuku6q9SLo2q4xZxoTRC5r+JyjX9Cox/irl6SacjZGcAWsLoiI
zwKdZQEfLRQ6ktBobIOpQNHZkj1Y0BAgQh65bdUTXMUkic4g4N1628oseXAMpgD4TRIqLJnOpn+g
2eh2L43pGBrlqxjngV7fonD0pU6na1XKxfs1JMQU4hVquLI3PVXkuYUyR/F4KFwKZEjulDAeGcsO
QD42LJJJmjGsrI1TDyGSJkOF8a4uo2i+chPY0tsw7ux5XkW+qeGq5jmBkfADUhe3Fc0cVLX06Fte
wGjY3xhxtPg8Kyts7y27XlQsVkuheWbZgcoPWk8iusrtzopvLVUS/RVVZQ0WKEeSH15iR8crcR4H
wbzo4fLclshB+2YUl6GoQlZ/05iY6lH7Apugc9LFzXiflqVWG4Gyr1jHYWjb66Soo+k+IBbcOvOM
tAQn0lJIodeOFCk54yLyw2lyhl6+NC8Qd2rIaI7oBOB50xxkT92ER3VHNxzoSzGGVnxTTaZG0qid
btigLybdyZaJRUfb8fwu+6KLNnmpk7B4RVlTGXgeJOO4swIOQ300LNPAPEXi0NhAHcRcEOJ4HGqk
q0KhZAXBWPThfhKBzVsf4yDfgUeFcMgYXVWHRkYlWWB14OEOqWnn1K8gBIuJbxVz7GJimXGMfkXd
1gOYws7mBPseuUF/qzBOP6eVD5cC+bFTvRdh6fW3OtN5fhMZnQFtyRl5E2gmDm1ZvCd+2RjfKr+c
iN9hojoYdOin9iTgPdSPDcK+NGaeY8cPjRLgbcyhy5ixh4azfJR5hfzTG6A7n/d2lMi7YfJBmqQh
1AfwFb4rLsnYEMG9WxZm+ZImLvm8kXBhks25X1I1Dq1prlvYz0jbkQdJGoJDN44XcTEF4TXBc1Zx
LMOYFaZEVWx8HtzJn3ETqjna9oxOCkjFVZvm3irSk026z9DGdfA6aUnR7rVe8dUYiE76uWr7XdH2
2/296fxuW6RNygvH4i7AfNgeO61l//+b/b0J8bG26+rFLCvYQbQyQjoWreCaPgj/K84ZG2tkfHKJ
XGiU3GmDEIVEXLhjRPCdHZ6DHLj+x3fZf0ch+V+oRGTrupTS/78K8d++/+/v//H93//0r3/6H9//
47cb7OXvft5f29aPtqmFQkQrTbnshn/dXdsm22TLtlw+2F+LQ/mjK5S2PEdBYpW24G5+LQ7ZpwsP
u6JraVdBcTL/kU3172tDJBymAo9iWexWTdthF/9Xxw5SaYT9FvgWQ52cmchB5Fcnp8Av7obDSRbO
7jdvzC/V6W+PVrlUm3+pRn95RJdamN28cCh9f/+IBDKqGFCQREAYw/NsBjgFXQxIvYu/5VYarQyE
XGjDUb6SxmdM5DXCXTnrDfxyQxHcWpJIVXjXp2Ym2Nwypy0s5c3kLSkZZvDNiFkG/vZT/v35tTxj
l7qD0lmaBPkxRv39M9bCQGMJDwSFj3uCyXnCO3saeQZ/+2FoPP3VW4Ph2RSWw+cqTY+6iWbBb09k
enlRKFGVYlkZuWqbKGjVtvONh9aObQbBgvjpgBCsnjFHWxzZfpfrgX4ZCO6CYqGipTvFuF/SrwbF
yeSE/t7zZgfyPvPUOSDRMJrYUWD6uDIm1ClFSGObgAY7r5t1i3opc6oG0sTGyOARuhUk3Ly7cWrP
AV+dLVTWblux4aVl3XrnmNDPXHb1aBAKkirjZxm28Xm+jNcLxC4yJw82Yubr5bLdo+WvtnOOqLhI
k/gS5TOUB6gx1QAFO2Mcd9748dsw1eY68cxDHiJGa1T1ZcqYq7SJQbZyEja0/ckVt+pi4cwqNjsF
brE52qmy5e60JNlPXMTAn/bsGi/mmrCOmr7NOobzyX7J9N/QNawqP7nJWl6L109flFl4iKKD7KqW
R4/kMeZXw3VnYnTvFi1V7EGGD4KqB9UDVSLA6LuXhrduQmwVuMDQPkrUNQxxh7Nm9m9kn37u2vxL
Oy0pstiWz4jTHEilUOE2zF69OLjOETZe2Nohl4zEcljDmOtDca6rt0yiu1LREDPYI48ya0iFwYy+
1SLzL9lck1OdlquxIcKh0Ox6HGL/VkPW2Ge+U55sFGNFhX2l6xyLuLwESAoN9mayPge+88LG86vI
IxISs+vWqHI4IYaz6xgrNnNhX4Zlk1+oyL00QueWscvWyITxHFaAbdzZ2sahJD82niCvIyjkYMwZ
uga0fUrjpoEIdEVvE+V3mxAMYwwJNY+XXTSTNJ4CCAa9qf3PKZXRQXkhXPzl1xy0Csy9G+eYsyd9
CCeIwThYn6MsQAxiaYtnzp8DM/0iVBTccMV3rpO8e/34dtoxyImaetx9PKYK8BuIGUeDTTikncBN
xBlGrDlCymniwkzE5rquqq9TpEdQIChJy7bYSeUwUAVg6DGKP2PeeN861aPlY8szJtLnDSRfs7py
+sxmrmqTXeIU9+XEQGCF6iVYkimrM2lhEe3BtzGs0Qdi8/D+L8sa+5Kd9OJvAdCAosjuiJWzEFzA
OavgaNcuwAS/B1AwF+KzXFY13sFNnQfHzOL0A4H9TaPVNEeGL4hKcHEuKvyEKBKTII6Yh/Owu57D
Fv/mYJk978mt1SZKDPSU3D32eY4Wok7GJvkWZDkZBJoXqpCxwihsJpMZhaMwnyLtOotMALWUE5g4
FVYFQES7SSGaFuMmmkEGJvSDWVCgSX+8Wy2seYd9LiJLnravo5cibzchpo4zmbegVxk6rQzcmZ1z
7rjY/5YnWTg26SmZ+/njvU4ideoSi1wB0E40UL4tr9cjyjbklEGKbBH6FB6T2L2xip7HZrn9eOih
4J1IUshdfWyiRArJoEI7abjY+yd4tQRvgLxDBooEi+SI5V6BN4FQQMtEBcz34/a1bI33j2f78zdK
/CF5s2xTqQV8UsV1963K3ZMxqBPWjkWFz8c8CpgUiQ/YrCPSg28A7Pi4QDbMEnYc10wneN/q8cjb
DorZWp5oKD6nrnllq/6hRBKnQ01fZfkwiuohKP0vvJrXwOn0yppzd6U82rGJb+ATMZIdS9/bCFp9
OZUX0ASA+4qDt3RgHypclmyKNUYYjlNG9AQv+mCrS9t4YfnhWFZcB/Pl0E7tstx4MceEqXjWVdge
oNgB1VoOeeog1otwI033SxIQU28UemUQXnrOSP+8VSHiJxxzZ/YARt81smuR0iHzQx5Udu5lGJEi
FQbFzSDwfhYwVJQ8JDGCAb9vt0g+U8So8+cxV/fYDZfrZ8o74ujxUSXyhqJok5XcewpbObaJJPBT
IBK3XRaqczPCPt1n9Y07wmktI1LN6zU7jWNfe9bKSI+Fazq7hInlypyJHfIz63nIdL/DTWYwE9MI
6M29l0/EeKUeSFynYUVPz5XZ8HLG9FtJT+DcyzGwDib57+kCF8fSX5Alh0XH2QSAilkESkLeeBc+
3uKwlF/TYbiw6wGLU4YTTXPY5cBjgxy9SNRUZ4LTEJnbTEwbARC0IVe+Y/XbkXkr7kB4tUZ67j/Y
PgwYp9Gv4eRVWAGiI9NKLqfQgM4rywCJWpWbOTUuPhYSX7GaSN0/FYbP4hXeftzLx8OFsbiNVHtr
LytAmzgn2+RQgLwZEZbMWDay9xYdiA3U4QoCqFikuQgrlcLFNQLcTrrXPAHM0G8SHD0rDD/etioG
fKe4fuYcJ0NReUcGpBdw4d/jkgi5zIQSMY0a6Va+t5PuTZNaum7a8Pbju1hoV3YhxHqa0QpZqQ42
woVRxWqCA7pAlbCyQz7zAL8UMj6ys1kmaaSIVetMN0NNwLvncB4N6bBhLHeAPlCsRjEEq6QdvsS1
eO4bjBYSDiznK3acAK1JJbpyk+WC4QGiPfLHwCPGfKI5DpjrJuje4MR1G9dRYi0EDFIjuDOGmTCF
ptgLcALMXU0L2sh1VZ+YbW6K1qyQ/pj1qkZruWI3Mq2pR4GlSHnE8c+lIZcaniBGCM7+87gLmIVY
zF9zZLdbOkCf5VhxZrESriQZcuda6auySb1j92Xwi0chBLZ/EW3h/6wHi1+g/47XW4E5wxwlaEAi
qW3m+MpMaB7r0N5n4bsNCGBOaYGwwZLnAmnomcEGCl55xcBluQY0lN1WWx+HjIrfTekV++jySh/W
mrW86x8LF3hIFItmCr+eIDYWYhlzhUyWZZBUPIriB3RHL34hCL5IHOtiSusBSyu/I03TIFCAJd6k
g9f0g7frItprKB/X/Yhjz8l4+TI07rtewqDVRrQuaVbvqzC4qG1IL6asLhlromXrWtQhKQf2cndw
/p/M2U42KPTxEI/P9sID5blj1udpGUyADQm+7OOyPJECVnm8vR7RUgm4xB3OzFugz/65m0ZEWXTN
cKdxbh2JrHpxZ3u4s1GZbCw0OytUXow/aHfWz3PTY7lETwnxNo3YU+IdTa1RHSOrtY+ZbB5ZxI9t
XzkXbdNfME/b0HuuL60QUxSdE+t8rItLjB7PJjATFdwOfRsALQm/jX5FetY4PlSh62xVO2BSxjAE
a1BMzn3GRPtMckkI6EKuqoFEktL/2smGpA0g6VomB5qwVxSNxrk3byu/cfd1ZnHNB1tUVQEuK1Zp
q1PcmPWha5w7q8oFWgOSsMyOSJMWu3Nps4f1anaUHS0gOpbdSGL0yktcaDPK2gofE05177D53bh9
sHJVYWyMmXaZEJoswOgSzXO2FmTThnX5bIBy2kp4Fuz+Kdn8IV2HElBG1HE0L5zMrBg9PBtVeUHy
3eS2QFOLabr1cQqEhCnAZGvoK0frKi3SveWg5y0Y0Hhj2N8j4iak9X12/i9755Eku5Jm5xWhDVpM
A4GQGSIjUk9gKaGVA3CIFfSAe+BCuIreET9UFY1NYcYNcFBvUve+lxkBuP/inO8MxbFgwU7eSh5Q
e+FeNpj5QgskOC4UZDTO+d3rkzd+U7lG4r8AHsd1OAj+zHBUw/lZD9s+yIYF52zXBYAoMZxDrpLA
rWz3hoPUziHNlQkQIFUnYwe//LYcuBasat0i3Tlg1OC8iRKGXaoToynNndM8A/toagSbptsQsGpv
7NH76JH6E1uls8To+eANP9MRwPUCJRzoXj4nfaY7iFHTDBPHKnP0jECsmtxcI0cp4FH4SGcsCbth
VBQThLKWMYdSDgtvA4QYbhbPKKqv5N1LzFcyYf4Y4DoXcz7TNWm4c/BuRCYtldMXTmBUAOs0I1FY
bnRkYMS3ksQGO9cBU7TG7xCV/VWLIQGkzq6OJ+LXhdUdsXZHa+RTBtBpqM2kmQCQJ5XsoDhv3lLW
64RIw6LU3DsHHtHrpscodzbAmqd7UBf6meN5m2B0pkixEVyF2gYREwA27xg2clxrelcHTUMH4VmE
V5XatDML/ExJ1Nqbyax4AYv8lGbG9JQ232kYQlU3PQKMegZy2xB3oR8PIz4v0Ww8J6yuZpQQGM2+
h8MxXPMcbUPNAJGjZS/RPCjbpsjXNhKMR6cxW+g6FVuTyFN2FkMGYjq6PQPSGFpA+GJPmbtXi6a8
DmSk56XzoOogtrBioNLW0nclVIqjBhAEXLRbBfowXOBo4ZHFDjPi2b7I5R9G5XoHewRWgZOIprnV
6ZVC+5gzaw/n1nmY1FoeoBZRVsn+0OgmBFPW5v6oODaSL7hks57tiRydDlpNKY7F8WAziT9CO6AP
iBxZ7cpRHqxhqo5y9LDZk9jql2qtHb1WVQ9Dwn4yDzV6b5JZmugkrMV0XrsrOZEbNOSclsMLLB6k
UC6DFQKCkbONZKjIB3IfNrzlLvEF0a32KkI0nFm75HAOYRr8taJ1D8SJKoQnaBkg0yofT+3cYHCY
RzBtpWfAYePe8crnf0xD/r8W5f+hRWHw85/GRv+nFuW/ssb/b//xX/7j3/9XPco//to/B426+W+M
8hwH2YfNhM1dtAH/lKNo/D868w7PBlZo/lOo8q+Bo2X+m2swTfRcFCk2C+f/ucU3vX9TVV3VHIQB
Lj028pb/MQj917zvnxqi/7sahSJ8GWP9pwmgarqm7mooyyzTtU3jf1/jOxo59TbINR+01UUZu2Mm
KABc9Si0u6xBKpkK6mFjAvvjbEK9PeSgKrSMvAEScqFM+7346dKebo4Vkp76CjF3E8baECev3Zsb
mb+n9ikaH9mtYtlbpS1YKwJ3VfrbrFiyCtfT/OFon6ZyBmcHrZ4CQHYb1A3QW4ln62sEY591jLGw
91baRFjBm8Z9NoFeyFoXgd93Y0PgKEIwe5K37CWe28W4/JDJfct/gbAYhUpA9g2jnY+xI/GKVBS3
vtXNK57t20cRMUXAwj6edO+eEFrVHQ3u9qWJTTRAge5j2Z7JObStJbRiizrOB9a2shn8eeKk1I8W
meqkYyrO2rEAPCofZX7y9Ikfol4zhmMeNa0q563mX6pzUNk3D+uRsU7qz4pIAzPlkCZDIFlXVnuA
XKhDyA49ZlCkufZEAHGMYisSQDbzfau+E/2QZjGI0BtQdH+AOCph3OnmQWp/TrvrWKHW9fhLZ0aB
ZkD2tQ5mTEqzCKYes0v7AB1khRYdkfNKzmWwRBKnqF4jPBBAwxhNb6TFzqWzcXPzO6ZNti2M11I4
YDze9aj1HWOPc28aOPFdXHPtUXdOkgFkZr4mxTdVAsXowXJyTNhseKsZMcFwaeif2OhZBhTYZRAH
87nDQDOHEKfjhPhWFTIBOugkXHBnpBTD2Rb5Sce5ao58CeMana1QQT6aKsxfj083Z5/UrKvFx7Ob
jDuUUlLt3L0gMEy0OeHTkIz6GWwG9ufw5Np3ttZ+jtVcgpH0egw3tIcDm/CQBAIUxT3DsRb0MR0+
SfSdgs5xr3ngcNwniGqj8WyY1lXG/eNsXDwQKVgDfAgJAPAvo3igeLkuvW+MWZJbIJibS414Aijo
Q8FiqgHnXrmEhgjYLUQ+QeFziRp/wchCziDXqBCwJbbQkswUe3dykMg6BaYlMkXXA/nNLuFYGsnV
IymDk+5uCR/AH/HsZjw08NnTkew2mDn9SPjKIPzKU44L7rdcvKQoPIniDUrD8wVwViK0RR1fkSD4
WjwHvT2uVeBR6oQVM/p0jK3dr9stOdWnTl037ssyxjdrJq54gXaW8OfqZbaRHjyUiJj1d3epSgEb
s5zk4eV9Jedj9IrjUv7n+qeY/wz9ucn5N07XQaDKb7NN02jbQlpHVxRbUi5sTWFaBG8uNtrNjEed
uF8Ib4nBDK9udt0wPA3djwFsIIK8L5NXBiZsVvOtE2dwGsSrgi6oAEQKBCmuQeSNl4SYO698UJun
vqWyZP4N2hA6M30ZrWt2IDMnnr8cDH16mIMl59HzvnLjkVzsm6Q7m0zQ2zxSNZ+3XT2HSYrzl/CZ
0TwOybRhWX/IoruF1pqCE6syJThsEoBeKY+oBBB5mbSTm5IMVZbiwFhhmxR/S0+C8WBcJPIknZQF
Eova2mf1V+sYfixzrF/QZIjtsjTvEMnngWBoPe7WhJSyTaYEvxR2vBlnwl4h9phWfjA5LiI8GHI2
TjQnG5VBOdpYuKAqOucj6B2bVIkBJUDS7kgW+0pBYffO2xyDRBEtqr6xiz+lEdhp0QSphLzV5RHh
FY5XIkO0eV26rN/oswmKhg0ZIlu29UOICgOn5Aq0abQu6vYwa87Joo4+m/AChrGut1rIXsCqpqsQ
+LNqMqNM6cIem3/MmfBmfbJHClFFnKqDQic7rlwkiU3yTYQ69HoFIJtHOp9uJS+6AxM4jZRvL7YJ
A4GbR6TjsbXD58LKxLZ0RLm28QntSovNkCz2k3KfshRKcuvJAHf1utRTkrAUotBql518a5DNlnCQ
jxDxVbf/1doZwXdhDX5NytIehEcS2F5yz7i6lohptTDI72Vn/UYoAdLsol6VXfzukIQF5hhxDCyX
vyhVvR1He+H6fQamtrSgVM87XFwzjFf0LMS093smyEmervslHbkhBnesLcjgOMg3Sm2PK/NRzxUR
xAIKT3WIS8Aa+IB9SxRghZrkr2383gNp6KlWjlysUveNnf62ARbvkb4I1ROWN3JF9YSgJGBNXbdt
rdcufB/htAHgzSCr5lczZOlTMULdeaP4ITdbKHEwE505L1GE+cTCoJPDnpGWHzOb/NYhRw6T+RWb
kfnoWdzgIlN6Gixao8EZ+0Nfq78MFBCHNxyM4XQOVaBfXYtKOiavS2ys3KnPfeP8cbhB49eQALoJ
JMk8Hm550ji3XuT4qTnsE2/RuXT9RQsduTVanDb5tAVACMSQoWJQgUUxaXMCMXrPmECbA+ElH6kc
vvSpYCY7u3yx6NhrVENuVzy1A9iR5clgiUm8IDaQ4qUlZndWacGtxr3F4q0bU94AuAd6YpQ70tyT
NSmO0w5jMuotk5fDjF8JlVwXOgwEOc/dVmI/elaQDbGS4v3woHM7DPLjWCXHI8nbzeDqL5HjxKc0
cUIA6CkHYPfdMCQ76HBrWj6cFfANAkEH2KQiBTkrXnAz56e40V4Hy2X6iyNP77Vin7ei2Q1BMyFd
ISloJjFXEp1gmwR/jvmZy/AcmlF8CQELMycnGgMDOTCbJUK++LQaW/quW/1YzWK5MXUOLZ7RkZmG
sLwowMD0YABKXNv5VAZdZgwXtTDvU4QC2C6X0BmD62UJYml5pvZebpOfS4ARE0AEig2o+5rlngqI
O0zxtmJ0JKhqsSRZk2GC2OuwChNpPoZttO9H7mP+2LRWRSIfwjR6sZ2MxeKDKxxIcKXdERFEyo6b
dmfBH+ZGxQeWolYL+O2oARtsTq6GyM/58Wb9DnfXJriI9GNbEiyoGN0G6ckDe1h5YmKKFbEj9GJ6
ylLvU/TuWTflVhEGkXrt2ujITdEYgOk7BNguACDWnjA1oZ9yGbEIohY6YphLsT8Ye1cnPjElH4KU
8FwB3ZSsI5cVJsNsGItL7nQx77XuE63ZoB3t/tI2sw8Dln6eA43heFQ1FzM/5PFHrH3b1dHQfg3v
4kGQoWjI+Q3i9u4WdwVSAR3FBVMIv+SliPZR+eCpylbJ/uz0DPjhzGSG9yQO2gzMHJEN9lVqh461
BFKqfV4d6qjcSPe+2GoGTE8LQLLTzM/JEqsxGg+SYDzdIM29DHcTuUWFd8w7PBpd8angI7UKHt5s
wzmzipRuo0kinIferzVQGO+gqTcF354kzWs+tgzIHb5fWUV4oG+U0A76oIratSNJW7E/akJlEUI2
WnuAGiOubZ092R2ZqDz9anEwGjvo5XsrxS1OLyNTWwD3dl5sqHPApiBkj5U1lrjVkiYn0dER18m6
cWMjlm0B9DoDMRPtgeQTrLkrPM+BiXTPVI8sk59MjcBochWvmDGCGPB7RrbjxMK4efdqgMDE36YW
SHtrOyveQYVGJ+UE45awY+2hLZQdqUY6tU+1ZRiAs/NNLiMCyomi3AiGrjPrcVke9tTaI0ktdXdN
MFdrvEOlN69FeIo7mIDzJdTrnbTmIMIwE3/FDIdMfjNBCA59xTiyqeChkuneVR9V8t+XZM+QCAph
k1IIExIxKd8VzHU6GHx6E6uBH3a1S+gAQD5Yyf1vr9arCX5RKvJg5BazHdBI5irzglQco+hTCmjr
VxUUTULZSWZLzhrFJEkKPJH92m6FJihtHuf41g8KS+tnhUTuUrM45V5CW/EjKn6GqzjEeOBgcaW6
ts8TIDV66M/JpVnyqiXBXiI7I3ECtRqAbNy1JGdwPNUr1YkuMctgWZvbEEDKSkvnlx71LPfyOjXB
WsOYqELbH2s3cLCPTbB7BxOhHD8FLD4ttoNuJB6uhzK1l3bsu8Y5sq5ada0hhinKVY1urnmVg02r
pe5j79AM0DWTd53RiJqIjcrQqzB81U4PAzghCXaxzVzST3/s5CFk+sN2yy1oAFCEp+FHFhOZzudZ
Q31P4DhZAq0GXEqDvfPEbDtS65vMprtdn6U5HgyGPHrsINOrwSiWe9WNA6UdmfuCDHNPfdW/kri3
NcYjASwOY2Bm8NRdb9xeq57UoJSI3ZIOrTsTRGziVlJS+4DB9KDqJ17GFNFmJsW6KWa/KFKSgN6m
8qxpDCjdPfY5LISgrZB3RB92REEwWMc6/OxTz6fblDZIxpCfT42wnj035MwxRt8kdF+NHpurhKfW
BY+av1lCPpsoVnvH2FTTRdeG9cRwEnrPpaz7fU17kRkHUZqbXkU2QkM4UOfOROMVAF13iZTIvYlI
B/0TD4Fnsfy1d0af7hRlaRo8CLfmvu8OU10+tRDrcyC+S8rlTFZ76yRAXus70OenMNQYY36NDTtd
Ovhx4xFhNs3aphyPDj+qocGqC3dmTAZK1/IQOV2g2buMkcRYK2vGdYXaryN5m8DbSuV7bnEG4/2j
xYDDQAc7eM1uFP26ZAQBDRS+AtmszkbYbKmtPL5EcP5LtwBaw20bt6hjLmXxPuBgIx5qv0SbNJF+
KYb0q0o42rXICabIeWjK4jjuDQ4vLb1E+r2B2+bE/daBGT+HawuEba2ye54w5xGRYVkP+l7YAlvc
TIC7cpwXPnUBr5kevpA9LWR151ggBKG9l3O+YkuwLtpiQ4vyorLEMW3xWHMxG24DNKEkBvxlYqIw
VseJuXkTEcJ0s4CJtZ0PfRUKLcme05S9IXxhqSEuPSseA8kJ9tQQjKdHem9d6Y+O+qB5hD38Q8WF
jjRxzI/C5aM3LyJWTg5nI2rYDRNpqMjTdELFilJNBKnJvtJLAwdzvGU9jxZT86KjmmQmFEUEnhTG
z6iDbu35itsXPeeiiZpjHCo/k6sExHSw+nMfE2d+dGkhi6IKFPc9VR/B65Ge9jPaT+38JlIwuy7J
ZeqzHf7leAIz0+S09zg3Wr9O5cZokpJhbvUoE/OoTX8NIGs9YmhBlxBZ43edmoE7Vfu6E0Q/xWJj
E9jJuam7cNgK0WPnFKc458ph54gcatNa4+sErRIFxhC1lzwpiU0VTCTkmzsVl9nagorfjt6/trSk
mVpRoEpnb3v22jBvSbFTB9W3l8d9Pis0TB01hzRyUjgOOYz4F82cHjO93Gjle+qRz0WpbCU1te/v
6C38nWOkGihp/zomR2VNMMBArits2nFvj4dooGVDhpxnEx8VzlrjgXHKulFP4bTNSBiRJCAlxZda
hkEuYjbI1rsWe+cQqCPrnMd4uckwbibGDSYGQVDmebZ2FhtjC62apRds8mhMI2cZTe2t8qT+CUps
IAEBm4xNVOTofo4N/g1SgVIgr0LdaJbYVTGfAvxkpSrZRfEW682BPHafRQuCAXgQLoz9FrT8o80B
SNRl/ZuX0OOSnZZ6h6wiBiauH9QKFybdWA32wmCnW8eP4XRlgcoBy+FqXGqrOFalfq8GesUrlO17
rRw7sqqKds1bwSt3w0GzSEZWEn9b3D+ZgL2MYVp3tUGp+NdDDq1DFHjTl6xgNcXhOizQDcGsTFQS
gXRyKptn7lGRvobeV+98xd0ZWm2hDwEeAb8otUPR772i2DJes5u1przNTfyaMLURc8Vdg9+jGXeR
UW0mMo0kbM/SWDcadO9olyIz8O7o1gn9c7UNEnj0F74XPphXMplIB6DR7Ah3YDyKeZ6kLTHdMWUA
KwLJ6w72duJ31BwijsEwVjFbZnRKNHcO3BN093Q8dKQyPSXYA+xKPxgb06K/gvsB/TPj8NABucTJ
C0DeVRJei15fPc4gl/MEhFP91JGzlZImjtHGH6K7qh9dtvdR+sYeLGBbsm+RwddGu3eS/sTbsDKm
H1Y86w7ge83LOQv+xzkIaoTclX1F+iT7Hp9N5mbol8prM7ePo24yUKYmtBFvZUQUjBguuPmJHst6
ciihZaLDX01WtpnVVy0kHG6Yvpv4D6BaoBuQFJ0A3FEqaG5buVnQTANqBXiL+vjUJr+q2vu8bqtw
ZDWo2ij12RnLMCh0HRzzdSTqZBHiqyVIWfIiFfvdsaZ17DED4FidmDB2eU07fUGWs5tIKtJKNGvM
JKYpfbzNOQkIZRtEU8WYjB4I4Wdp5b5gxVSQeNRllxQU44gDhoWwn/K6ofZ8nDpxs1v+Ci1pAbYi
kqn/3YGnXhWqc1TQ43jDhjEIvblKnJkHgbPxq9+Ko49rCWBvoBobZkPUrO1e8sd79ABIFmrCCiN6
ZY8JQJ8zLLXEoSWXHCGgJbd2TY2DKi4sUVoS2+UcjWQfFfGp1EuCri4I9Q9tdjY9/rC3NqON9Jjm
IWZXzS4QjH9MjaGOCUMOAV5GsDq/cDscPZhnXiV20gVTPZ3rJQEpZgrp/rhkTE89k7lyYALdbNEE
bonfIPsI0slrG8+7NIY2Isn9ZMKb5lRzXrJz+3XNSjXkLe0VPRBdT7n4DmJoJSY4VV5g1+1O6p+R
1vJuEGwOI8tp0BCuHe5qEn+KrZEryDpeFWtr9DklFPwHPoaxPg2zyhAOJhSiFln6adKdxvSSTJ9O
Iv0GIeUy9PVQOSD1WFHI8woVVN8ZXfuhNAHv5DvNOg3ECUawZjvwfiSHO2/WSPwTRNIq2nn5hWwf
hV0GUi0fjHgwsCPvX9Jh8hPJ098tukL+W8faPuk5wGVSsEL3ok4NJyfYE3muu3BXmy9lewlJm9ZH
jMDlU2191NLzc342NTmD3VlCX9iPSLR8J3u+qBLIOW5+Wqc+/zaTl3mY9g75IOQc+DEUVtn274BM
IpbhIAchjG8pZrY5OOYUQavuoJvag91uqjpgoTOr025cMOKMFPFzB5On7IvTRLIJIpn1ZN+ldagZ
z0YjZFX12Cgfmqh8k9O/PnQ2lXj6LYoM4G30Y3S/uffU0kb1xa0epm2ufcbNfRZfg9dvh4xCSDMC
k7GaK42dOr7Z3ux3XbJrkmMTH9TI3iRttQfFghgNywyJrlOoB22LT5/ERqtGRckMwWFS4967gfQv
EUMMxnQpyV+IEF4zF4fKBrZ+lVZshOdfbeIWMCd/0j4dsUeVv4mg0PVEqILCRlC9TcbwuavkpkTa
LbXuA4F2uYx7FXNTMP2c5zuxlkHv5mx4vkuOcQMxrgKLKVIRwmflySZZkC9/pVkZoXZEo2gNxLCt
Bv45pu6KbNRJHQtbgB/xZzFUJ3tigBOwMUcDWLOmQKoEypYdEFJDnKfoMzkq5nRdpD8WKijPLY+d
cqqbp5FKxpj6RSvB5/OBCccn2NQgYobB0ESJKqdrawyEw4nt3HnLSIU7o3mV1tK5o9/UxmMr69ME
IhKj7MEqLsR+PTtdswkbnOozoX4gKhkw9uRTePXByupFUQSU8j2OR+q0e5ydiJ1FZpe8dDxLDqzY
vHystWtZP5njl2yAV7o1M5Np3Si4CtjOiOhYokNSOvR/wdSA62DI88DucwWwNESSkYs0sKOBkAsv
0CaoQ6+EFFvOjliU/tuBPS2RFVvlVkbPhNbd87dZXFrOrFHVV7MpnzN66kxVr3WNUBe3njbOh8F8
JYcpEMRpzb17i+bPoeDlqtxjJdoHyQQzU9ALaR3pe6wiVT5xKCp18URUIYkiSC/dSbyPKrrjmOkY
KrDJmnzkk7uGYVBEepU+vc9Vvw4FhxxXba0rmFPJax6/ZtpFM32ZBlB560mz15NeHBoNIDOwXQ+x
c8oWys7fBwZzTuz5qiEf3Ghird/ec0s7UqUf3EZjQmWrGx0Ou56fXSfF2O9syKTZd9YDaEzPjV4k
Nb/FuWiGr4KWoMdLmEEaXNJZG7KqEEYHo1My51aeLFrvVDlMqQzK0VvTVRLRmD6bbOKqOqUZRCky
Dn6nD9uyvKbZkwtBusVuSve3iSAvZQSXjWFIseM+xaW1QqUPDx25BmNvzcvAjLyZY0wBGe8Gxz0N
WvZg2Y9zRwdcMb6k+VNFuAGkgtj3yfZCLAJY1V771H6exPjdF+BszqVm+ou2GzygUekBA9a1lAfA
X3PhMKYu/Vx/dhKSfrpn79jV8aWP643eXHUCKCb7KLEExCrrbYCy+iXR4iWl6hnAI9JPGfNWUtAx
DJZ/mdNe2qzcxnCdUylfyWNFHGojhiw2Dnswte/26LWRB83ruvlpW6TsbnsU9D6zSI8EOsVu8oDJ
lpx61snL8X9JuU8aa/SZ8fuEnHcy3FtWtxrS2NdBwYDPXzHoZri553uYp400BM0IQhWm+ZH2zkW4
k9+cBHZ7i/oHdd4m8jJ6T4l5J96dC1eTP9zESnzJkhcHK7twN3PzmuaPbnqdJrSo16LSQSCthlvd
7aJ433mb9lkz95k86eEuU7a4VVvcKOh1kFVxi302OfbaQtuMAGec2Ny0uuFrXUuKG6lGS8Lm1DML
L4utUlvc74RzmwcbzKZWteA709cUjHZF7cTmjpGu8zi4VwRxQWHf56I/KkOxjWB1cr53c3oqFx1B
Pd0SBAQE9H16k74Cz73p2MmYBawMrIBS0Zk/nmfdDpbFR7UE0g0lFAvuP4nMjWKDveFBZeEAd9fX
LcqoMee7QSv1TCIsG/IIxjRLXS74UozbvGnX9tju2jHfG+G7Mv/ZS3YaEi6DxrnV4zdMlAGiIXwc
LEU1joECBB+CRFDYMTO5oWLlOPYM9a6jC1vauSteeTP1R7N7AJaxzlhxtxWTTxsqo/3qtkwOcrD9
M7xu/eaQ65NN09ZyvnRt1zOt70pt3Ya/6vRGNR8UqfNqAO2OtA+VoLq2/9QHeeIswIGL2YbOLTt3
KQ5adv+cUQ4P3gyrzSk1Mqhqenba2Hr4qLNPdMfrOO+REXPWI32K8m7rfHUw8F1kzkb0Lk2Hacei
x9D5Vh4T97lCm4dbQQaSxGGryokj493Vj8kHqq9LAuwOfUK6UIWKr8p6Lwdv1SGJVRouyyK8enAk
k+HLIuu8t9ax/hLj9+yqcNvxbCv67+Cd41l7pfpGXoLbSEl+nB5cIoExKUtaeA7AYNl+x9zqBLVp
MeWEslW50Nmn+pi+X0rnOSr+SgyTIrwUjMPQrF1SoE4Tt6SZEeeV26u4aOnNb8Cm16Hag7Hbi5Ew
owIodA50P5/92fx26/bsDt7WDuOnypoOruntPcPZqf2DK5+nNGJ0wCyF2m7wXu3izyr5DA4uCtaU
GXCbE3qGh4bbFeJ4Z+YsNMEAG6g7qLVRqwQm+luUGJwAHJF8LbRzQ02ucH+qeppah+DC3EZgDSmg
QhxspzsySdDzj3vHHA5RLne9gleUcId8uMpO+dY7L2ic/kACAdNMwtLr/DDX1UpTmfaxaO0KEURu
YHYOYS75kxQpyOKZwQWygmlhnf3mchs376kz0lfLi4oEv61/4auvXHoDl5VRR/iakghKqRfLZcud
+RGcBogYpMk1J8MLXyf9USHbNdGqI3/xWMMs71x+i9d+Bs3VM4MV753NZ5dNO0f3ep4vydCrpvGh
q/+jjNoVev1ceMYmxRhy63tGeaFZ7y3vR5s7VHXJVnR4zFC8jQYYyvYZGC2icYEi6DXP1G1WKb+Y
JQGXefeqZslE1LWrmZckVC/VAPqh2pth2lE64MNtm20HxEGdigcG70d887dUn/a4mPcRyUgR9IGO
mUAF20v0W7UdzhUxrUN8MX4qhr6Dmn86rDz4WOzqrAoqcF27G1EPAnF6aHrxN5abnBiXcLa3tWvu
4xYuszVgSYiPSA87lsRRXJ9iedQ5zgAZrGrNYfDPXtIa7L3RQ8HIiLs3EYKSrVG5B28kptfhpLFI
PEh6EkFatrHFDMOYU0oT3d0d+28j7NbHzBb7gaTHOr3NggsmL5nkNY8O19pkMJIfvoALsdvUjgMD
QnYLNy8j6G0im5HkDg/hR1/0N/QigdCLrUopYRgIJC3bB+KO0lt76+bhkHJpacr8hP2Z+FzUOgpp
3TN3QOisqT73NdohtpN+DpiVeKY+qa+dJh6g0QdS1fa9bOko3gE3M8RH5uqKChcfjq6cFKt6opq2
w4CI4sDOq8DK7EfZ4xHQx6uCciO8NqRKThTMSJTkPYu9d0FcQs2d3gzPGoluhH1CjBmCJPqJe6oT
Hv5Kw5NG69iYx4K9YqmYD+hfP8aCoOf2GVLFgmfbE9zGEdDvFIstcxjYbOfm6Xecf3pF2VMxEQoU
bmYkqbFOdkomy18zXube3YFMjH1LSabER8qSQbQv5fLmxRR1bY9y889FvlRW41ZM87pCeQSYd2UL
lNiIg3LH8WepvyDyWxuhux5L3PSF51w1KYkapgbdDrQmYdV9dFm1i1MQxx2r1nRbt8MuxcozlO9u
x90kGEZHkbKTJSbJaoNWNCioBFiUDDwc5YCOqdlO7WPXxadsQp/N526a7H1prrHISKQWkPcRIBUB
8FYfvulOWZZwkfLCoQll/goulr3zsMnE2TJnIn49JsbhkQ/krIU83BBNM2WVJ/0lCnetBrJzcI56
EgWWHu2wTiN5JkmEET3zkBXJnysTj4GpcXkihxaVfaj18kL0yVp8uTyQPcrAZVXEpB1ZUPVWVi/K
oF8In+RyZ6yQDI81ivQB/ZbnuLeS3jzMmDTTGZa2WFePDZzl3l7YoqSQWwqfe32Hu+q3VckA4d00
36HjD3wBRqKuwaoQ9JyQcHJkyfDiUPwKSViddsoca0XKyRPQyIOwwm/d5C2uCJhKTHlTMuNdbymV
jBIAIjMYwPiBALWFARLLg3IeJ6qiElF5Nu9UjKk6tdJqiNSgTfHcaHzwOl0484tGJwUVe6BohjOk
AuAZxl7B3NC78Saji0yJwHOpxDNmCOFPEvabgqYsz6JnJcf368yoX+r1tfHKbR0bvtvNh3T+yRCw
jYDju8p4C9O9ZL81ma+m8lszSBlRMHrlm4tdmxzK1YARk8g9goC1+ELiB/Orf0T4sdF/Ari0myDN
J1byWEfmzunTleN3ie17Vbhvot5PWXvr6Oi64qRJwwcZsjezYk1Ap29Gd8P6mMt9ocpNA1+oIHlQ
tF+1d9dTZVdblh8SYsuaf1ZvUX3Tx8+hZChkBinhs72Zric+2UFD8GW0j6Atfp2CQQo3A6VsN/KS
lJ9VbNDlW/e4GI6Yl1aUj6cKC9Rg1NvJnZmHdb5hpcCb269EJc+2gOE4aCtTqVjA2DuFRYlGJUhw
uqKcxmqgHUAowmFWz90jsXgvsc2pj4eeSY/2MCTk3A2kUCI0/x2c+F0wWq+sjMPEwO/K4Yd1jD5h
/ACJ2jftV1VElFJw1FlQZ4Y4c6Ba1l1VCpwAGhafsUOjIsO3HBtMzKtZnBGH8jREclVDcgGSc2+q
+GSNho/VFn2AelzkjG4Nz4J4QvVbMq8V9YGIPiKhZmIEQ7PzM9T9oyq4aTZAvLAXFQ8y04tAmS3z
leHu1bb65IghMtrOkubVHtWXwTN/okx96KCNyjaqXt1oBEjsvJSAcf1asZqdGsdMbwm1M1N7wg9A
8NkEVnURUkU3S/GcaKVT+PISUyOsKqHUd3VgM1rHgUFsU4kcVBqd9dEPGJ3h1ciTxpddzC2JunaP
r4BdMVOF/L10841DbrgHamcDO5E1PcfcXGN/wGWt4lzKki1CjTznNAizbj2GBqYQq/txeyWkaHS9
W5ggTSLeFYEtjrqmML/+O1fntRQ5sHbZJ1JEyku35S1VmAaaGwVNN/KplJSyTz9LnJk5M/8NQdMO
yqTZ395rVznliFnXRZugM8EKpf432zD1ftBQUUC5+TgUIohFW5Vji77TxPu8UG8J79+8RQek6ZXC
y3AVkhb2OE7OSb4VJr2o0atxMRPkP+dvaD3okEK95D0uHsdqPHPyIbeT8iZRRy+atkWLkszstFxO
6Hh4+AdxQoIUyG4B+2UYHyy/Z/AtSH1mWzJueM+yYxu96XHceYk6Cs6zyjtK0N0Jyh+TfKbxoNTj
6RlebnQGS1C8OAGmFGsQr2XKZbF8nRw2myajomrUFCZlzKu0/9VrljBvdIY3GMySRiiKYDMv3FA0
iK0luQ+W4m5IYf24rAiVPqVdccjBRO17SloYaML7pZ6E2jKciKtqYMhV5VQgZi3lrTnjndEuvXU8
cQseW+RHPKg2x0tm6l7R7GL7ucaSXJsd9ka08RHnI2jd0bwnImtOZj3+yRCkDkPVoKfRTbXGsGa8
UHE0VSZd1anymWPkgsuetLeud2tNvAsqkS8jzpcpfkgZ3RKZ2ej+a0ZzKzPBvB+3s0QJYv8L0dei
edoGNX7k8bocrBAL1w5JVXC5dG6smp6p4JBuIg5C0MdYadi+HbH1XXYy2sQQY5mOU2b2XXAPXdrT
e+eXTWSekpmqcXD1PbVoXWH8B/jAJuDZytxPMjaIPNmqqPBHiA0h5DwJOBX89W1GvfTAqRjGA5if
PqbZBDN7lRdYqMdDm55G96Mk3V1V3TFyv3o82YaLLyf8ZWY47GE5uXTDOeGqitn4FTr7wWKFzyhx
GkjcFUTa9oWcd6bN5TtVm4K84pIMNRDMA+ddup8ZhVmhfmCDbdRLqd4CRKNetMfFxwptgTo/xneP
VULFosGsJyC7GHKIxe2S9lwko3VZH+DjrCpB7NW/sG4rhnalnW1y8TEsmC3zrUK0tXNaABT2lejF
Ew0Tm/eecnOTzbH1UA2gmI1gN6QD9o1HDZjDJpVnS31zhTA4HKQTqzuQbq7NjXfz2S5sPz82CRP9
mbAZSO72pLDhTClFX8OwLp5RnCbuwBqM+nkpZo5uHlq9yKddQgfw6OwHbvq++9GbT4p6qzFzVxS9
eIy2q3mbkMmqo57r5zE0oi2HeOp21b5sw7XB7uggPSd/kUWB+l/wO7DgU/wpz3n6N8kIZzPT6IkC
5B+lwgVQ3aL6YRkgGQw4sB/X9SdAglQyvSgZuYlia3ft2jR65l7YEdJ6N/LQWN2FwGTtdeslDYaE
S/JO8dCMLn+GZ6XC/EwPColXWiVRO9ExfYpqgrcZUdo1H1SbnStbkYZLsW2jIKr3rD3WFKHp6JQR
9ECEIsQU9/+s6E7dBHPbns1usK6j4BzJCGmClkWkwj0PJAU0d3Q1Pxka73ZSbIzm7EcvtHusfNZ7
meOTK17KrD/lXNET9TwNW6f5mmts9Na9Tv7W6anF5ITPKB+uU/gv6tFWYwXBTjJN2gbssPZAfcss
oEb+9qeDh3lSYjT+F7bNMgM+FryJG27mhqt3XvjtFawuMyLnCOXA+ycSLobDVgOM67nCA9jIHADH
zi8x7iO2sy6h8ojm8+hMzQSIyZXLNTS3oB5/4wRdSfofuEM6GGsAh+AQ9BQ1f+O6ZOk2TxWSWxLt
ZxeHsmMcR5aSTjwa9dantz41bzZXljbYTxjTmncz9s5D8RVzmu10sIqq15FwpLcLpr1I6aPmpTMz
ZQfmsRIA2DwKkkiCNDt7XOS4U4iyGcfmCn/fJHclhZD5NxvtynL7XcxqaaekkCWvhqwFN8XRzqRG
/GjnL7P3r+0PcfHhYvis/1bkHatwjf/UK52NEf2yFUYSt27Ewe8p4PRnOe2QC9p0VPegevIn0R7M
lltJU/df00BtOEUY3tGcaHD0g9TcVMxqa19y2eImtHOjIiEak4FHXtxzhq4ecwZ9iCz/QIj+9maI
Du6Udowl3Og5dG8DlyTfTJ1XI6XlbUBrt+p4XA/19Ddxy+C17blJRXH9TjWwR4KhYiDQCaQapuZV
gIIMF3scgwdG2+6vTn9YMvO3srDKzTAiTQXGI8j3+MkpvsKoLxigsVQZDjFn26OxAnLHd6mmN69g
98QexjP4WEF9t1PvuY2aYJ905Erj9rfJYPVPWSfVquSm4DDO4mJJU5DVseAbiQD5bw3xrhTg9nDN
3GKzvk3dL8Hb3uEbsX0wbNGjmfJmwD4BGBxg3R7h1mIiHRCJEn/GXBykfJL5pQspIPAZMAXfQbb3
xX2q8peJEJEn51NjfUcA+pkS7efhW/uHZnipjUtQ/HWM7DHl4cUT7XOYf80HrK4Q4+xu29kIcVhp
Bq/f+J1eec4TGVZKIljcihq/MRXHr2HvPIThh0FuxyB0zWBx2RztYkBHhqCXDBfC4nACSjjq2E/w
cQ/3SvRyY3GR1an4XTTWw1wyP9cNd+Y5CunoqBXW2IplvsX/1noknikbNALzL3Lr3nG7/NJTsRgl
871OKRgyOPKUfsb+6JXJLq5c91yMmdqz879pY9MW9XBzYQWugpknh7jqIcuBF3NSjsktXVKZP6Q9
6x0+IjY/k/ZBgsHPheboRaPLpqJEZWUpNR7DmjeIBpuB3uPiXwDvM2TCvxdGdokYc6qJxZn3Aplw
tMZdbU9r+CbjDpz3a6D66mqBbNn2eTCQuiwugd0hXTAaB+BMEjh+SgsqDM0YypC9OLZmwLiciyxn
ZWjv1pRo5WU90FaZevgKT6YEfD4MCd1dnGbbcVLXYsZ+jj36QE77T2hhUOBAbO450x1DmnJ5pjZd
ZbwsUdwgvzVxSak8t7JtZmgmTOWHOfUxl8w/kytG5FdSzq1L3WheM87Oi39IOIsfB1smb1sGKnxD
PBqEfMzXKnUHXkN3friU014wIvjDwInY35sG84zXYeBLDZjqjD1XNQ8nl+7J5cRo7qPEZzQjESTS
5KDotoABmAQk3n25nlsjXMdZjMjRe0hOyMlL8svQarmdcFKMxQjaNrdBx+cJDoykeCaIccAvwTkC
4+dcY02oSrb+xqx+S50dSQaeYoedL076+zR69sX3Ch5IBXc+A4MgS3z09AZQ9MFsFo/0HDOZZu8z
U+wOY11xcovS88+vnVo4yBH58zTmTAeXD3lhtNzWl09/vvjzoXD96ZRZg2YsuXz680VdG4xSqFYN
6zCkbc8Y3PXPpxN2G/il5oInrTJY9lwRS10x02yFFKdu+TBSD/yfDz9f++8vf373f3zt53e1Hv7f
v6bknJyC5lTZvATXHg//aeojzCxmm1G0Rlc3WT19D02oq33KgW+lSK1TakwP338+FUB1eZpEQ+dx
Ta3WHCtC/3QS/ec3TJZXQVoBqOjJUAPZONiY0+k/H3qKrrKhxxtsEdNpJs+nxpLP1P/97D+/TF11
tHHkAQgpz0n+fz7AX8sBqcTU9i5FWS6WK4RZ98xEbd5jjY7kRMufQR3izwc3Y9ZnLx/+x9ciKFtH
o6Taxc98tlrtn38+4x6PDJVPaBLoGQ73mtWkpU3D3ehW+ybrfg+RbWqgAFpfuiKgy6WivKWyFFWM
PGpJ5zrnYMxT6nDt1GX2Ojh0CNv/36+TMZ7Pydt//8DP3/r5o53kXRKZntzOAmoOGu7//tDNqjn/
63wGTZHIzj8fhtDmJvTfX9s8BsxHO4QDh/zCfozEp7Ya60z7EbGawK8xtBYunRLBmwJHfOb25VjO
oyFL2lkS9A8jax5629/OZtY+OrZOT4xtPyxyQbjEcKhjbAn2g+YC4jZjcQWKWlw7KzzN2sShTEZn
C0t65jKUJRcvsz4x6Li71hFLH7dGaEXBPP98WEjfqECQ6IxO1ecxLQM+NVhAOxlScUqTamOf47n9
k+exxh2NWQavRBtRfAwb5lccOTVDuLw/+wy4EKw4x8tguEZNY2wTFMYVReL7iuD+uekwxtSGeJp7
er9Lfz6WcsBW0I7V0fM5o4UYTZU3kUTOkeNMIHWVtPcuTNBtIepmO8aFz+i4u2WRUx3T4cVLAuM1
xu8te24V1uwme8vixobXPDr6YYrRNzP2PfPlrT2HO9MYN3RLi6MjU+5mNncrbVi3OCfdJwRIwDmB
Z2Bx66URk+FCMOmdXsgyjU6fZIhs1s4aWhLx/4Uod6+us68NDu1Dsk1dVPof9ldA+3BTN+0tKVY/
/7VLodF2joR7looswpDOL3IiNjhFTKZc3b94BnEWrCk/f3CqkdFNLptHaHhYsCvt7d0FPdGHKDoA
UF8D7jPbvk5rhnyV3o1OhNmlCbM1taTJ44Bxi9N8+buBxrM1u7LeJSVH0Mw24IJ7UtylweHUr+dy
T/5nvoe+jknZ9kj0ev4twnl4BG36U8WUW/SZWXjTkjn7rgqoOBJYzb1S4trPyn7juQCfVyp/ncyM
Jh1TxXuOtN3G8jSWsSJ/oTyxxcq5eE2j+FuCbDlbWIWj8og4hP4PDe1KzYqBAXt8dcsm37UFKMGU
fIyvZHOPdf40gbl9MlGIVGr4zBI6/0lbgKAshCPFg52MlvfohLX36OO85W5ol7v/fq3OFlXacnFS
dfTHdK3ACCn0vZ+Z35N7r/YZ0sj950NbJjUWhPzJssVM5sxPbt5sXSJrSY1W3FhbycPUmj9I+rC5
jKmd70xNVUsKNepcmkZ8RiIv95XdjgzjUWx8NkLoa7CL4wsnbGFf+9xzGEwvldbLuBTLSrx3Q19d
cc6oax1ziqA0la7QokFV4aC9a/VIvczSqljrQJKAcpu9t0hqbVNX14h6nTUDYwwxLvEVSpIRmLpu
vHDgT492Vlz18mrMZ7zPc4/5w+wCvIra1rCxuviPnaObxWFnnolNEkQdLeaz0rj22mwvBsHw0enE
pdMOH6xOMCbskGaCq8eWci7M1L8nJlPTCLPfgUoBBFZ/fMyBk61VY5LLXf6tuqQD2XWcu66p7K2l
0zxahvbvlKaavSFo/XXEUU/++O5zd2KS6vN2+eXS23YN2ogIDwdAL+v8u++57VPuR28FRnQmU4x7
+D9EoGmWMxKDvs+MqFAXWCipc3zNutTEVsyYt84exi4R5759apsCnagMg4eY5OuZloD2nI8TVZNe
FW2psusfiqruwbHEjx4kZyyZuDLKKYke7JziZYsTIXjAnt5QnDsHypLXRBS9x9gOX5WeQvY+rnVW
71m/qOLptw5olJ61GS/6cGRG8mR3BE1DYOxVqK3DOAzNaqqzAn/R9NJjxb8ULuJH1tm0g5XzpwrU
C93x+F8zUZ+NtMxeYBHdUyQTnnYA41VOqQCniKMl8n5j0h1yrI3yqhig3iUjVD9+CcLUIpo1gqWX
pbvvatxzP4tU5CKal0C59m5iPXl16xxgFXEFxvbXkSUka+g303Cu6WA407Q0UCuZ5sdC+NvIxDnk
NgQJAecl5qpveXEFST4jBzMD62PtnHIMCWaW/uf15ZPiMayhO6E84sAcxuSqjUvrxhV/hcZkTH61
+j3M9JnYLrZN2T9TM4i8pRn6U1x9q4HtXH9eUGGOHCaqjOKhNE4PHM+PQx/mZ7avdlsr33uHVPNj
nFKHloXr1oDb2suAwtBxWKqQkyS+ec9xZRq3mMVqByFWrsE+88vla7TJYNu0iD6EEXKx6bF99rbt
P+jlQ+IunW7pLP7zjp565xpU1nzUHSb6sXr4ecPNA2PMrOSfDXpNEMRoL8rgYBf3YYKFIETqcZam
MXMozUPDi5Nul5Q8kKDoIsutGxcY6waggNOALJEsam/vLW2HOtIp/tI0+89nraboGALj2kb238Zj
xLQUbn6wCY38zZ5aE6eYBc4STvAxBxUQJ421HrUgBdgTUh/H/n3s4uo6pJjZAlS0nDbZjPRMukxY
8odR9/UmVsHeziwQ+qwxd+oEvtvEp4s3KKIzKIteZNFuUtO/MDHjjdnauygS/tqz03KTLq11pU/H
mTDSXY0X+cAI7G4z5sRFKEi3RyUu6jhiADoQsR8rwlJUWZxrF3HF9rr3TFECKZNvYVFGTAu9/asv
AzYUFN2JHJyro+xAXjs7FS5m5TZ3CWux9YcthoQIe+7ed/od9V+30XI2oWyPmHc56EzunUjUU91R
tp1E68G0zJ0luPUpHT7NafxSwHQY9wCnEM6jD8ctw2fXpKHMaoqMOrZtmOLTpK4cT2MJH9iLunUy
kUGToGxZVeYb9Qg7GIY5Ypmidrl3H8tKHWYa1m4N3q3BOUgXvqQEAbkrGWGV9pILGI23ctRX7p/d
VSxmkjogqGNw5veG6CZ5pH17MYtQaToGFK9mDjXMQXBzFHdyEVAzCSyeAN1tsnN2uFocKX1mHW7u
iMGATTQ5dOACHj6/tfKLW9dLjhn5F/iZ+AwHGHxYJxmVla9ALxDhiq3iZuwFUNE4P2brvIk/rayw
17LGR+DJ6Ewdh3UwgmXbmf/0cXYUAkVSGHN96ezhzaR1ZK3M+WrWw0fgc9vSrWYxcvCvBx2+W6FA
DGrAiLVgNOhguc1Hwm+Z6z5JajoYMQ3GuvT9q+BdszVT+m6nyvGXiRJiQ36hjOcZpN0mHOd/Vor0
jtaA2SuhiCkzqnRnFG+TB6kEs0KzFoK+0niyz4LwQcsaCRV1eGidtr3EjvkQy7B5HYoe6wYVr9tJ
PYbBDPpe+O4t1sh5s6S0nqaQ7lRgNGW31njTyn4VpcABvNTatVAB0BmTY+I03Y4xx+Km9ZJN54a/
Ewtsy5Q3l5De+YcIBR1jhrWVZofgEhmYLJvHJiuM36KF/Rfo5yKxbqpp6k1RtieD0B9JbGve0HTP
tztkN45rzYF0uXHsxHCSkA83ugQrMbjzC2U08tkny3jh1Pba2cnjz/Hv59AXmTo/GYH1J7AV9pPB
4wBbyT0DiBGXkL3vlqCB8KNiP5lTilsAT7qbdjhSK7a9IGOAVVZX+nxOjKmW1vBpa3l9t2Pc2q7n
4o/Q9auXAB6I/KVPudGU8D5GWdvfg9DeppaqDl0xTjw/IaEabqG9gJaLdeKTvmD4KmL8g0WA3L8X
6nWvANYNSb2I1aTTFIChge8bX23HCZ6IDX1h9qGdvsypoeq+KZ94wDt0faZVTjgE25YntnEyfOHE
CPdO6//xK8c9i/HvHLhYsKaTti21J7j926Q1eJNXyr2KziWOPp27bPitpRFvRJ1hMJus/TRWPN6W
QzB2aP7BNsthdhvpOmgxPSaPs4ufK8WJSl6k7qlQrk0wPP3z6Ofz3uiQlrPuTlDYWhVm+Z5M1rfp
+JBbM2VvSgtxqxQY7zMs4REM23pmNtfhLg5YcTehNvGR8/I7QwGBc3bXdvbWconY6qwGt4vy/jec
4GIXX5VVHDqfPJc0eVKN0s3WpWs2W9jJFWn1xlhjIYfc19BmveCMDcTEBB6RN9YSdGz+YflTsXOy
3yFD1f3QtVgCqJAPSxNjjq7wIHRc/lvjReUDQ7qseO/c7jWp4g3402LtuNZzO5vMl9staqmoCv0u
GuufWQ7FhSoRliK2QcHBE65IwZ6lir1b2915ApzQmaBBnGib5EWz1RBk3T5LtzbuFO3Lx7mTvxOX
IXrvYigcYgbXtAXsyFGyAELfWNNHdpp09mRxLG2q79g3or3MamclTDADYfzPzsv3dAJEESSEo1Dx
D0nnxFsVQuWZgvjbGawRCjQxeMcw/1Vegsw8jJ+mb/ySg8QMLpnXgNM8eVZysRsgTuHgPEBZ4FhQ
VX+d9t3xBgpi3fpPHXJ4jyZ2cMNsPmi52BRm6229rsIVhq9I2ZyI+17gzkAEiyDMeVZw0YyIqymR
INwhexhztBvN/gEG63EGePxiAORlasH8RbbvXHiI6kDqJfj7BGIj2jy6Mvtsipqkb1yg8LPAA759
j5MldNj5/+JqtPdxgdIEP5ufrGIYk5tPZgrc1XvRvrd3+vl1yhkq1W1poywwJKRRdFU7R8fP8432
euNEf88vg+oPktAZJ5jq0+0SnPkVtrcxcG9LtMiMrJ3rjLAbo+Yxs1ykuqymTLVlcVlY7uGCjmjl
xATFFLtGEaQfuuX7Sp2jr4jbBAXugzGxX50ZYcxzx03ufTV56Z/CZew7w7ZnIj0GwAwK0Wydtn7N
OI1uoWHs6SM7RyMw8zzaDCkrQ2rjJAQ4k9qK2x0DYFfZxY4zFXNmDzmXQp0DVUYEIXLije1QbzCP
Pmejf44xDvbw6uky1WhvfXhBdSbYO4ldbky/VE1Ivklo2s0G/sPAm+E9TBm2FO4tRdR8OYub0/rU
Zl8SaoQPbWPq8eXWHWsfnRYxQ/GtAZh9H3v9MrF1An7xDgFtOdu48/cVy5ZXci8ikQ+8hspqWd5z
z7/SabOWXPoFfcMBxJ+g4rkGqIser+K/RcObpPMV0Q1xqUkBgOcoTpSyYWiP/ENkPsGlERBI2dFa
XFQUqphKPg8Njg1DrjvTFwcz+Rsn41eJ6rRyKPmFWtSspcRyzjKHh9WsP8MWy5mpise5nE5SiH0m
ZfqS4hkduITxSNbrdAGD2hE8UsmuBKqnf9Vg8o4J6hJvY4azosTDAVss2U4TuBPwKWe0L0igNQj/
vPjlyOaAUfVDiKdBq2clJZgEu3HWAdBifOXLA4MzsZmmU1+x/kSRcxB10u+6iE6FIWseqZH5HeSh
WLlsUqu2lWdgvOW2TD/pIvK2tg2cxZ3GR5GSWIC6jbsZ0Brn0WbvZ8WBUxU6MPt304p6p0cepNp3
9mLUgJDhLBkh6T4/f5Yp9H6MS3vR9XTribA4lqFDFNB7gt+r1kHW/kujadUtaUIiY3gUKTTtMuKm
NJR42OQeB94CkWzIZuT1V5FN3q5xOugQ0TNTFrJh4zVHF990HZOUeqivSE6PGZGHQ7M8fr0P48Yc
uYgmYXYSIXFW03tJAveSawOfwwiSnbKSjWdS/BXJr3xJ/dmOX69HAsQrYTtvlqVBnk8ygehg/e10
ccc6pxEWYdtNNFjmNsIenUU3W4kSarm7M2LvjW9yZkKYvRcTmG+yNHD+nPkK2A+9LDBRDXkD7Gdl
bvyGACup37MfMgeFzTU0Ke5P4K3AD7wNt+i1Wk54QHxqHCywp1JzgjQMNmLyIHvZDmeHyseHU1UC
bQRLglr6HOjGUNinyB0Y4q0PFZUDsckLuan9I5v6sVB2czZyZldwD2ZZXBQvp8D2hkM+dpeQRcrC
EOdI/92kDZ6l+dzF4ffkMZADiYjLDXrUZDnPKG2ADhObnTv/mOeu2celfiga/y33K9Atcp9Vf2JD
XXmvftQ/iB60SUnKhkBTyctMiXMQW9ci6y5TPNxlZNXbhPMek02X4yJhHn5yssc+QxQXBxVpmQ7k
Tw0NrM299ewPoIEUuysAhQ9icMgjvSlvhu19Da36pN+djgM17Wz6idGWb34WD6eyPFZuQAimeZsY
r/IEep+Zz1NuzU67GTs6CwzO1zQIS8mZoLAfaH9bzQNFFUgTXALbeM1PjiDijSSdnP5lbtUvPD7l
RrYc/xOzFqtwDvSpZVfnYPaB9wxoR+wAPUA2Ogd6pONJwHTiuy+z8F7ayaYaSLENgYJpaPlPGIYx
kuC0WBnp9BYSdXZZ6At9Gyz71Yv5+U2OxpHBYG7uAA7mvMO5p0y4mA3sVlgwGKc9Ta1NaoIW8pVQ
4q9/ceeGFbjo5Cajx6or4Ohs5sKpzxyS3pqRYTw8mG3lq1+QXHcqS9QhL+qQ5r1mBwcbIdcmdJa3
59mw/swExrQTA3dOITz3CYf/2YlZqJdT71NpNKwFfsHExKoxY0vPXGcAzNdekBVbQCwJrrt8qaBZ
IHWww8CGHeYhfDITEgWeAb98aN2E/wxFt9ItDLMap2iLMa5Btc7RTteWx19u+/BQ2xHAFoMrXZfB
u9XBW2k+Dn7EGREEyUqEOd7d5i1YKD5WH722bffR1VgMPI36WlS7HN6vWdjPrT3Oj12Rk3cy+duT
LjHHO+N+bGHvu6us8KwHoMvnKBpxGesp2TCHuamYwrFxEJhJmuLLHGxW0wAIe1C8sWfwQqbpDGPm
yIux8c5IlPXWCb2bVXdXu311c9uErNdvwmzAFx+Uu7hPP4h6cew3q6cIwWEbZf61W9y+VTo2O2in
z5oGsU1Y2Fg9I1TxqRWXFoBihAlmH8YW3rTS/MhmRvK2bx1hqDORpxyONyHLSkbFRuL9VUkVsQvE
QBMDFmvdxvs4BVmpUKyKgPAyTYEkzCKDR9jtSTi4jeKgxl4dzMUTcztiQCHRKKOoXroq4kZgo0fO
CtqVHX+VyIKcKSGdMP94qUfrVtnI1bSFX505N3czOjoqn9oHFhqxyPREoqlv9qywNIyH4c7AgSg6
Qvw0nJmk3of82sry2oZMPr22VLds5GxF+WW5ClLlHjIUqiJmZ0+ajnAB0CgzJfkz2cnOzqU4RDWy
fMdEdXa6z6zKgVU91qTj1pxdCFnbJBhjKzuX6bjj7pdvhvhTigjTKzXalYX8WlFmwPsUtANdqpvC
ZyApc9QZs2T8MZYwKqJ5RzfIa4FbIV+m6xFtRyWbdFxsVIkHDt4YA/ZzGYX5tu3xoJpJ8SIDbm0Y
UrEpEesG1OjP/TkxCaBEPhxG4cm7zo2/olQGuRF/XMeBepwNOPKD+dEho62rBcmfheb951eQAivA
5vBIY2YKG59RyqpNh+IQs2RGtqDo0ce41U6EHeMiZkn3eKCjYWd5kHkU/YNoEdm3bgcQtHDtWhz1
dZp8g57E6mYF80J+POC36X91ljpxuJMHWkTTTeYSb7MUnqYkdbqd8HDOCnnvUuxMscCvNmXZbiaO
ubZ8qIC9GRzjZbtKBc9cF5ORks6wq3r9YKb9CU/kkQ6c8Z5O43fNzZRzgb32LZ89syU7EEW4s5U/
nqecyJirh3BjQ6fFFIklKGVjWl4esFsUWJuFs1Nx3LML/ZF29NgZ0AEaZzRpuOi/01m+9ZFTbm1j
q7kh8DYd5k1HHE5ZnOsHB1ClU2D2yDDzhNGVURHjhyBdPNokIFgWe/1PiPi1hPh0aWf5QSHnxLlJ
PwZUvZ+9Rl6ioMZqB3EwzZvyypTsrRa0V9KsC0HIWEX0lK04v+DQaex573g8GllpvHHUnC50ejLU
mLmF0kzINIW3XGVP52LwsjuHSkjdZHRHOOl6lONe9eWBY/TZ0BAfjJlaiNnTyYZ/zMbcRzrUPWgz
OVTIQS2MGN77IJnmdNxnKf+wa8+bzPbJ3cpu06fYLFVJqxJdZljgNNUSaCy8RMpTL3ykmcTdeB2c
DnfiZ/EAJDQd0MGINFbpDw5evglrfG23+EzEl+J9mQgjYdnl5xCyeY50zQ4nK65IGPwSNSd3UZBM
mYmIxxid2OVTVlWiA+XQBGxz42424uE4pXCG5vF7YuK5Grs22HnMH87CNO5F5sZXfLZAcrK3IUzt
XZ5SsCwc8uN1DC2IfEfdTpuhcThj19ACGa7hHKNloiPu0ZKM2aQOHvQwScaLMnnx83tPyYDzCBZH
DuuWb33ANik5VtmYPhq1LBi4dXJV8vczwoZ1fOdKmB4cr37xKtNmJpbsnZGluZtorCnje1lgaHEY
94Hx4Kpag9nq4qxAIamOTf2hsg9RaxeO57gJ5zDAXmD9mSr3D5Vc5FokRJchWYiJLsVYjvkxuvlT
K13ynbL71XgkymcJJVYBscA/xMqNIpIX2OfC8DMIIlyG1oOX51/471+NyNv1VfYxcbdYj1Zwo04E
oshIMnSSkrecwL3Q1sNpsmAnmj2GLNm9FJ1aZ5VmUIhZfTe1c/drdFpwztV0JDNzxbKPob+r9DaX
s7fWEnsvyvMqNyN2EnCDOyuCXcLrnoJU+iowzQ8+GnsaE6tvKYGzl8tVT2hhW8wxjvWu3xeMBql/
zUquwM1iTlr+REDGMo+fzF6wteIE9RfJNmjOjKvGFcFBVvUc26SloT1p81s1KT7XIvoo0+RCQzat
o2P4RVwBYyn8VtH9ZgaxwaYA7VhQ2zrk3p+pGJ8x9JCNrHc1TUyuNT0XzPE3vvEYGqfWRiItIsRe
WVCm5VWqWnupCfqugJXX9v2xpIXgHHNOlxH9OQkLCs4sTWoAK/Zccl82G7meYrgPbgsbkslMmMrf
pUA07SdN9TEA3XkIOOwb7rC19umgknVU58GhxpAvMpntQ5F9oBcrSBBwbLXb//UVWA2PUJ8Y2nIP
BTxa9RA0xhIOWykx29dEirCT8yOh5ON/r9Pq2y+iEIZ3NO/9IX+tMSEPZcNGLQEn4cfZpn2CtRqo
0BCECL36nldEBmeXyaBXIbIYSNeeItlo8cQboXkYzACGG5Y4njBL8JTktHRjLOCCgfvwMyUuwh30
XiQ+mlPj3IS03voGM2ddWzwUftissFrHKMjztmlN6sGxa2JxJXQw4azk3GXSfMsSlaJLr7zI5ain
CBL29KoZEWnhJME1ZsWYZIxgicUn5t+iqH7VsMSkZWTnzgItQNKHZ6FscYiMZw8348pxxt+FzMnB
OPm759TN0WnjT5GSrDS4CXftthKwcBqt+oPliodo8g9V07yYFpI0o0MACvG147pLyEj+Vc3/Yu9M
dmtHsvX8KoUcXyYiSEaQBFwT7X5v9b00ISQdiX3fc2TYwzvw3PDQAw9twwVf2L7vcPKN/DErcSuz
DGe55gYSiXMkHYnam4xYsdb/f38wAsRyX6zMeysSBdq2vBJufN+FqKATo8pBKKUrashdY4HeGqB1
MFZiKq/YVnn+eTTIA5KYKxl4Dtte17iH3ARXTBkjYKAbJJDDlImBcRdgr+uARASFfLBb/Ms9ubdl
yxHbY0qMUa1nvastuAnj1awJzGC8dmMkOLESlMLSth/rtnJ5U510Fabvhv+ZJhq1kSMxENClBBKI
+5cwExCOPY6VEE1W0BendrK+It1/tD2Cw7Acu5VD2BUTRVTR3q6BuKkN+5UJ4Fsgep/bDtI5MOPM
QRYbYI/JfUrRpno3ou5oWIV3QM9zpYO6PE0tZVtu9TdGj42vNWjTBp+IQE7xCGXOC6J3LEyPsxkZ
+JAM5OzOC2oyTppTdchYOeit2khzmbLUuEJW/ZhCxuofvZd+sD+1NtmXepfqioZIOuo3nxJ+1aPv
SWZQvLgrljg/f5eIOVyVOaOhAdk0tq9xazc8uGXd06Ny7LM2HH9etx5Iu2SROaQ8BATygbq0ggs0
PVveCLVDfIDlTkwsYDgevqBmwC3sRmaMmXVHXsnJy2jtOy6NdalcvKT165jilx+UkGsJmUXzK5Ap
g/cxBuZGKuheqa/cm6x168uVarpTyvFxN0/+fee68tR2+xHe4bExyy0oqPCg2vEjIKeaoZrn0HjJ
V54T9neo6lGJDcl5yso8eXG9qwZ5lXQeFrwSdWaNNnelk+FogC5r27uubhuWk2Bt28pjTLKCAn4W
IyBCyXJNL+lAKAQgPfLh1p1oFn8ozLooHR484snRHA2PKd0feGzela3FTWLD3al9951VmV6wNSOM
mdi8GqNDsBSMxpo4yrbhtpl9KAMlbSRKRwx0VwBSpzcLrv467sgkiRq49rnRkQJtzu2esoO+gGmH
a8vL3/OSbxCmjxXzUgaaSLSiqCZxtAWZ41d76IkJ6PLkGBF4g2EqOLOiCuFEX322NImJyfkcDLhq
OasovwJz64b9pJlQ3Jg19/g4Q5vAYqJnDmUq0puqpiVPSl4/MEVfmnuyAsY30rEqxmnrpmAym56S
Arb6hindeemywnb6wuB3PLNIpls1wbhTWVFshmxURJ4hc+kRzudRC35vEK+ZHoH1g8CwEY3ldHYG
+ikA4MhHi0d3V8/gdAoOGJs8JmF6YtGaNRwM7DeQH+i5uUgtihbE1zBnT/O8i5Pisx2cI+lYuD6U
tZtAWfGDaL8GNoM/ySjLmJmUtf4hN7yTjDB/pYizvYCMVBFMN/kIb0Qi2jkjqpF0n/yJ2kNsRhcH
EoqODKl9288hs3mXkaJi+t48tFF1V2elB7wCkFM70SHrrDvOV7vOkkDgq2zhR+Qnjhs0VSy1MTj9
0NbACTUiuoKxck509j0rTXOWTGQHxKzoTaQFQ57lYJzgRDB1up0MVgFVq0NPEU7EoQu/Fg7OmW0W
N+lwciaw2jq6EjFmjn5+LsKX0TAPdo9KzhSckvO84+mzrYuIrikFFgj/HDuLInrBsBjBjBHTd+b0
W0Jx0QiXibtZbo4SrwyTLGLIvXG8CIsXwQ65spk4se9XzybdnVLjEyzi6TFKu3Y1dqwsg13A6V9F
ISj9ePzGVZynkXO1mICHsTkHwv1QtQFsp3qTRF6/n3MDJyg97dQG2DwHw4tTewSd6f2UO/iyaNaW
PrnyiSOuybjsQw9oUNQ8hi5cUe8uD4f3BLr+tnyeY6qVsgXI6xCUaabhM0VnuSpM8nQ7+5kVVKKJ
HK7n1rg2QIcidllyny55CE/OqPZI2DuEgBqTjcdkfsjjb6XE7YzOIljaCEY1bkPJUXu2kBxJjz6S
aUJPdQD5SWG9MTJbG2HERDTK99bCZk3eR3quuyYvqLMGHHB9SMc095YW07CPusoCrrXj0AQly9Tu
rlIKnG8LongmOZiAciaNrfEo09LDPUMnKGiK8GCUD2k6giaH2mtSMlFEQRmxGMowxdmJGsZzPLOS
CMemByjbk2S+SHYxsvMhICC0Gs+9IL0NMvWVzacST4rHTR7RmVzVoecCA4Ksrgc6tCHtHSpsvH2V
bvZp5p03su1OWEuXgzrARbr4JyLZn8TMI57kVb+J9Ydhg/LzVHU5SIlDI+juQ4Js92WfPyKAx9rk
s8bMdFvP6sxfC03PxKEdyQBgYAblMKUZYFPDR3uzE+ZL6A/e3YCySbnjfUrraB0OfQy7gI68knT1
KbOSdefAteXNrqtrhhIICVz7W6bluTt6ZN6loJaMGsdzA3QhnO31XKk3HeBNxIJrYmDlsMQQakpo
SlhYoaIcONJYJSD/3ZS1d+bjBkv22bA3jOkztOqnOFQ7Dja3I8khpenjjbWvebJ7tFV0SEMXeFtI
jJeDfdD1uzUDnR7hKk+eNPeB4kFyaJbkQM2DKNNnae4bO+JKXNin1nrM+msrMatro8PnaIf1IWPG
qbOm25HOeSmrlgS5goPwMPgHV5UfIyMCY2JkFYcOouAO02PaXxUYszi8j+ADcmNN/cJvKhN5EDb9
Hsg0B6rHtenRcXYa8wM1neZFYj0gwmDTzEzTgSmSwJzHH+Fo3ORFehfb/dPsIxugJ/xReGaxIYTL
KVu1R3fxEddeckDKvknx2plW3a4xEzV7T+uNOQLxKsM3UoEceDP5uQKjiofOd5FC4lyX2Byh5k9n
WYt7pakATXtI+RlkXQRiNo6dbTwgynkPoVUSQtk/T9HIDCB8EIBvV12GO0PezRONAoXIY04yENAt
LYGBdts8OrT40hTYH/LZpEye/IQSvUZcS/qSfDHriY5Q/sr+7jjf8rF+sGpKdYN8SAy116XRHduE
A0gx5q+xC28xky/uGCc8kgz4kzq0NpWKbnsL+nq6n6soOUeUv+r8jcQCvUowdLVEbFI8vPWWfMnr
9spO7MdGUkj2kXVEag0plLw9LKic29+wTN/JGrVP05tgRFVMrB2aWckswdEdB0kpLhkT9GuTnssm
4oUVnU0IuJtf1Wy5xpg/Tq0qj87AH+gNHaUerqIK/XcXwMWflX8dK+zjAUAlrHwQMuWY3HXCZZZK
a3NsH3yP1ql20B57afJcFWRXxGVFIbb18P2F+L/LbVfDxsHegrNsWpgSkIH7NDrXEQp2PEAskPUI
FQIOyVZduXnPpH0xZZiVCWzSLp49m8bHND0FChSnWYQngDBEHdLa35jdtXZIOOoYIihs1mRgAopx
peQkPwXYcrtlB6X5NYQ42xtz4036kdQUuLkRTaPsGcljte0FP4muCOp1lKM8P7bm07oZv/IpufQy
rzozs+myRwK2juqYJq58R9CYnUwPo0tN253bE1aHpbZhgu3dz/WViNJH546eoLcHawoBOUa8SHSU
WwxX5dhez6kuty4lucV+R3k5Y/031MHKGOtW8dVQL8XNFNz3VrJr+966VHCatIkJ2+3Y40WITk5F
9UFW8Zcskn3TPKZJ+eqEbQhlq7sufC4pG9a257yUFstNhVRznYbt0jgmlrazvL1vyi+CKa1Ls6rX
cojpbWVQkAK04gjrtrpTdwDoH8sODhOY6HWuOVzllbHpo45U2IyGyjCet22ab/OuNddziyDZ2cgY
BIbrKnftSeu5lMa6o1RbIzJ8iAVdWpP4p7VBBtpZ108Q4AbUW8g/sd04Oe7q7FvMlH4duY65tVEw
JYsUT2bTN6JQKDza8b6LZl47mghnSDhPqanmBeiKY3lBgzkgxcgQlGfQ5rV8iFx0cLS2xdpy6D6b
EwNLsAlLdpBxaOGgI0PYYKx7D4iSinznRdnQFHuXXkLvPgpa9btSM3osoGcd8T3nhS5XKBpquCjN
Y1l4GYpWkBEBOb7OQndIUTjjikWdPHkQWo3qQVVQS7BydjYMlC72j1nIvi1ig11JK+fMpRjxLVSr
fsTkt226fWyZ78Ew0dmy4A5WmG4BcThgz+kbjDdRNOyHuKUBtlC8psiucIiXr1Xp8IbkFaEYifoM
Bv06u2TlFDpivMfxOZQZW4RKzi8KBvKrtGUTKCz1MXkvMdgLEzPNGqzWYiAz78H1xqsRhdDaQsO/
Hg2BOsZZDFsm5LiMxKOWieAIHm1NoAOmvxA7lhuGT53t6DXb5YFdb1pbAeHctXdrWPR4MWB4tb2D
M0HoZpycl0uuGbMNrPSp+0BPH40jwdKs5MQcJ0NFQAm1QtOlgBABmjKwo5ysnM8RJDx5PWT1SKx1
jMSZUz2MKZmicwz3vwHaSSewVTet9U0V3Zfijdj2GfGvMvkoXRr6pBatUpQUkY/WkYNht/J6mF0E
btm9TlmUcuxnhdiyh/jUtWgqXTlyWLK1i8uNgUKTE/0UoJZAh21tW3RgKyPIje1kMby0TLETRSOh
TDjXc1+ZOxlAVyhmEsIJlbWt7FoFz87QXIBGOWmAenH1YPhfNBavLTO74wAbwZygt0z46iZW8UOn
mPHVZfSJp+TZJDYJXmJH3IKUCqQKAASvn7dTyDwoikpzLwzrgWiyQmcnp8DHUoYl66tZktnA7Zy0
C++0es07Vu0JfVavUc85ErgVivQ5eKsCJJTNpHMGbuFD3jX7bllQ3Oxk1N23wJzgX/OiFzE8GrQ7
Z+qbWxpvsrScbR/FXyo2y11vCoRjdgIeY+bMzdZxkdWdvqTJeVD4Ao8IRzEh+wTZMk2BU6wxtNIi
uWBwxiLtIRlPfeDZ4YutjOeRE8RW98Ujcs+7xhMtDrFbTzb1dja7L3PEC1olpHLYOVKUkpstXcAc
6EGQ/+iD6zjtgQHKzPvEDx9vR5Q/mSRPAF4jg6vAGg/0YL4hbdrkwTvLFxjxBYOzuCff5iXrb3CW
jfl2cbuE8fQ0yxQhz0trDwxFIWWJ8hBBTrIzvQsDRF2ld0IYgXgxKI/U+VxOcewwW+JrAUMKlNhe
kSEwd8m1x0LSoWPMYEpbywKP7XP293WX7Hsve6moCqIxIHc2eZEzS5JB2Lb7UpscywcfCoYVvicG
+9BHletTGd1UL6oMrqV8CqxXnrjjwC6YwgCCz8hk0DsiqbmkMFrHZf2ugUk0JDsOTxhmCfDr+gev
Hy8Y069LdxFUcIlwk7shf64qXoWO44Bq6hMoh8Qm2BzVAZsM1anYjS3qYbmxcm/rXTEb2SgFUiKV
NxQer3Vvb1z/2qeV6QX2jYJUklsUDIsqQY+MIDr/5KfgjKPsDgf36HRfgcUYtPesiZTwaD148qDj
eN+Z4ZMqwThQqHa8MpxIXwpU15TxZ1Zn7kJnvA+a5Jgn6Dir687sv5nyQRJ3xGpylkcJkdA8nlBH
bX07iYAzynQWGu5ll19OE0eg/5/Jimysnf5GJqsrfjeS9T98/6fv/+Onf00w6z9//9P3//79n376
d//wh+//kT//t+9/4uP/+ad/w1f81+///NM/fv/TH77/J/7Kh376xx/+8PnzTz98++MPy4/4fGva
P/4gtfWjsEyNlF07lktS6r/Et1ruj8IxpemansJMYNs//CEv6jb84w/ejxr5hMeHte1qV2o+1RTd
8in1o6lNSdPZtC1HYvTw/p74VsV1/Sq81RVyGdlSb5LPKk3P1cvnP95uI8LPufZ/SLqwaKbWrS8a
ZSlkrH21Goyh2du5bWwTkTzUsElROGKq7THJj7W/8+j3nwPQvSzs5rWMYusBbPley/CiF9XliCrm
vNbduYmn5uSk1nyDBOYyKBrrzDVwbyIPYhbf+pcY7czj7IRPxSjVzbwnkhUfk7lzdQH5yDHFe1uH
086sxY03Dt6uJ/v55Fb1O1XRcNnXlUd3jZ7zVLOSMeGt93Jm38z9pLkkdeUpnd9YUMuTKOS8/dUd
cf3ncNs/5F12XaBDXF4I569eNtOxtCOpTQXvgyNs9duXjSNEXXdV1V5NKQf4wieKLAxgCcXYqtbY
p4rLGP7W1sbZBAa4I+o8hKPgzx1LYWA9JE4s9iJN8vM4bKddT/zeGUFV48XvX6bFvfWbd5fLdLTt
KaW4UEvaf/XuGjOtBIy+9RX+94O0VXNdWxmYrsjbTSJ5cshB3AUjemM3Sr+WT1G+NEft9iQ5iXgd
ijC/lsFi77bZ4HU3c7yPpctEbKCJZDHRjKvOXUeDS5Z6rY3TE8pqWuhL5ymVfrNv6ig7VSOtkrpm
iJEgx7/9/d/x/3gnXNcVPBDI04UpTM/87Tvh2fEv70RMJbEbFARHh6AevJRTufKM/BGe+bff/5Fy
+Z5/STzmx/GyeogRbam4DbTL0/nrh8YjpWBIJ9Vc1WlaYj8Zn+08Gy/auXqb08GlEcEsGDKlv7Yr
fdJGq+4mRjNnKeFvv38pS/jzby5Fke9s4SzgFRUWr8Nf/frS6OyxrfP+elywRQzg1Ilpsj7BBIX3
U29lUaWPir1jmxsGeYIiCZ5UDL3PwEjl2EP6mHDQvkcLiTa6U0+ODeO4zZA+xo57pZtm0w6mcRDF
JPfZ9BwZ+YZ1angPNnHbi3ctso8BbBuTKW/GmI1njYIL16E6mIW7T2ba4HPaPswtUaMwg5Jz2+0/
jCkcMI5xC0W5cd2k8jyWXX6kGkOjP9rnFOAWCSgGibglOVRTPz+IWviHWD9BwBxJegCRPBjiPNTl
fFQz6rtxtP/GM2799btM5jbLM6+tthyWZ5MI7V+/y8Y8VhZmXqiFSBuvvZTh46zRfjF5M2Kh7nAC
TGuawtN11BJRhLnnLkbuedWjelnBzb/o7Th91DONaMP3CFdeViyhQPiaTX0TEmSx7oeqOs1Kn2d+
fV+VORlBgf+4CHkXbQvSJGx8vW1w5O3DJ1p6Ym3Yujv7+R76u6LZL6IPjoPFV/uvln/2UZBWHQVh
+3Mw+F/+dl9k/Pe7X/J//Ua/+b4kjP9yeUsi+m/+svl5D73pPuvp9pOz05+vgTDy5Sv/Xz/5y078
N+oA9fvR7P+eCuB//vRvv/+v7/9lqQF+vb0v//LP27uh9Y+u4hwDGNgUv+zif45nN1z5o2NRQAqe
S88xyW//lw1eWj9aLpu4x8bLyuXZPNe/bPCG/aPJ48yGbHrestW75t+zw3MRy3L0l+WKtV95tlx+
mmlZJgznZQn91R7fJE1EtjmLtaihoEbIEUPnGIdWlGY3BFDXvgGyBy5BvnFF1Th3Tclgdm+ibyUG
KCHRHQ1lf4Uv9Wue+4Pl9F9xOwbGzaiY/QK0AhkIH09HX5mFtEKNnQFFp6BHcmvDDdFI7n1BTkCQ
58vUPzLNdDtLwbTSIEVmIlK6hT+Qh3EwM/ES1fiYuQN2Mk53aFbeevyy6aoCGQimJhaalsGYMvGs
MOukp26OmKJEuQzq2zrsg+YwziYEGMbsvkUWk+jKr77Jo36n2K7sJZPTGbctlKLuzPH6kvysznDy
276MZ3uxFLS3IuFVoP3goZctgIKqrbAM2g4ZOAISegpcUwzr4p5js9cJYrFnrdGGwiFEX5N4Uqzj
utKEmCTxaBz9ISCFgUvTKWa8nMSJECtZSdskKKCljAsXKgkcUnBXWY9JDaazkUBFmsrZhF3epjS7
4pSM9ssYKOT8WISJiIIP0WTeq5PXdApj5AgLVjszblSlwEQWY+EaZwa2nLfSVykf6YocI7IVCnQf
tZE67mvAQGQh8EB7fK1LP2JgNTYI2rdYrPz42Z5klF5UtSIirrXtBEljT47Uym44BDHfChtmF/Q9
a/h5NA6eag3CZ8Oh3ytATbUG0AjPqABfk+TQzLepX8hg55mtmO+7QVQvkUCmQCQRoirOtHafYTO3
M7BITNahaDO0RhNM1nnArhNPdgwyBDM/nvjGzXr0XMJPTzQ7GDdnRFYKppSzkWyoL8OFFxc0wA2C
DIu4TceLlZeyY7ix7Wp0T+YExJCjtmOFF529ZG+pGKzGmXANjcgkA14ceHlqI2dUKOpmkU9fA1qP
EWppz/Z6wDNKmgw3Cng/UNSo58joG+bbXDU4m7NE1PWmSWFlX5dZ5wPQMlJXn8O9Mia6pzwX60Yl
RPSehUyJKIw4mAvnvJ1ax17FpT1GK+rZPjl6ZYyDP3H1FNIdrmuyhRzhl++yBLiwBvIcsXXQXSXG
uwdHAfSm9P23wCi8RXozI/ZsPdriG6cp5BMqsaF7DhtpYiqFueL2N2pGAfMx+ZZHd6UZzHo1DZ6H
AScQSEOHZmbnVbSnkCjgKlnm1ozbZpqgamg3mlZmekMwHLlVeZv76prt0iAFs4n4mkr7XrwTqB3I
KDEygUKl7LI4ASsIaZi2g0l0y9r04bIROD964gBSFVsyisPOZTwX+f40nLcduWO3SdAgrWDqpfSx
a8BMbG1AW/baLMYqRuE9TacmKXntMrQxj5gjTMzmTKPwZ+ROFx0a6SBXFSAPppNGmte/zZkb49bB
4oV9WjaGs/aI7ftCcl3Y52Gc4XfUZtNBaMNjnjsnt0PqFJ2ZHo6vXSi5HUnNIv0W2R7X/AIfiIlq
FoH3OgpndMnOpMmdvozIweS6R4sCeUBJn5j1hFMQ+YRlWW0ixxbVeyesMbhHfUyqTT/ablOt5wEg
TYoQRnb1bTYjs/hwate9F7FJftica+gekhxubttSPflp38lVUNoE/Da5RlmJQ44O8oCrCKmgFoaz
aQoQ4Sj8S+MlCcmzx3rRaiQLLRp7GE3xrk9Udeux1OTcevAa4OoGRYvfQSBAD3RvnjKaeMNmscBG
9Cib5NTlQUgYVtm7J8s0EdhCB8GcKxDfp04qv4W2Pb2rsRa4kHTZn9uIc+p1bDTDXW2TDA9jarxu
PAvPHGqmImA4PMQ+hFibpFhCdfD2XFRpCAnAsDHibCQ4HtDq0H+at7S36f4oU4yAtm27IRLBLJpk
74iZpBgCfhumf7WJxIe8dx0HgD07RBRnte8T2e4aTtkf9RCl+R5doH4dyJAIzjMVeosaG+1C9dVW
wPAeGiyuLcknaNxXdTyHm6xtH5aw2sD0rgMR3uI4PI2ehqWcD0eHJwm8qXk/kgaOJ2tANMby50ia
kLHNCGFUlHRJw4RUNyWnP8q6fQAB8Qh2o2VQRLOzLNRzm6vrBtJB3rQ3MWvhwi1k9RMzudJkA/B+
EEIHfvbCsOV5kpGD7kwWSI8gv3IK+VgnIYAA5qBySj+HaLypZiSTM61b3ojmMxhJGdGaMDl2pozu
dThZ7VE2DfNdG8snXmL7yTJzC7whzqw6TfZ5H4YndxF0qcpiW0kXj0SFh2tY8iosI7kbaCe6zFPP
8HNDkuYGx1PYBs9C0dhzeU9Ikm53KvGdI9plbyfNIrhpeUSDdZyXyPHo4GVXg9QhCAy/xc4Wlt8C
leWr0IBruRgINwBr3iJiL8/DsSmI6RwrvrOX4DnJ2MfEbGPvKDmOh+HS16NdNmJHQpka3RZRBCoz
VZcpSu03yplnY5KkRZIBOmTJvYG0dINdiVi3kRGNr8I3r6gkUcNju/OLoTkjpTA7q53C2wqFd7iN
x+RqjoYvZyKRaLFYrrrUORpZeGvOmXehMZnTXUa+tICjkm6cdnVR+qu2LN/SIrFvOwAczPhq8i5C
QseY5KpnZKbJKZ8LtTPy1t5beWHgNsvfp7pGxlN2BMRVzrqRGZ4oC79L0xIAkdcieactc5GmYARl
dtmiXTjPMUdte7+sVkahNL1q9y3EvgMkgcGlybBjNYGecII53rCbrytYSavWgyQ82tPW7CJgeHwX
m3uqGHCF4NT5zHgSkD+We6ha+7ZOH+vZfC9ColYqOsxmk15EivhZGhFrLyGotiJ9MjEZhrcq38Zp
fg0m/NAFzofdNocGkntoeTB6iGjEqboNTYhZYZi9xUYCqTkMvtEekQRGwYhBZ5ORLOQ9995ocE9L
hLHomWnX78Y+3rlOQCadMJnGLClnZnFLg+0uQfKtyvq8IVmKRGgSHSfilcY4wBfIGmrGAU4DrZh2
hH2yxTkvkEJYPMJ9ybAXo5jeyRx7JeMr794mrusO+UjzJGyzvwusVnx6eejfRVMOphczhj70MTml
+IyB93tlLpOHrmypkhztbbMihsjfWDI8eRZHW5jSzaGvu+6t68uRuCk3ueVL0mu3dRlgliok8Jux
QJiO5Zay2/0sHRHtLYqsfT555SVRVsEzSuLpMgEKQthCrr9oIibXLSPOtZ6qqrikFk1sQDIOqsjQ
BP9N2E/4Sm6KgfMgNV11MfYlUxIiWSbUxeZM6u0QTzMQZViN3SGnjn7HQeRgi/cSpKuuNvBw2/XU
36kpxKqMANgBZlWMqAt60meinUIqFB8t3cGXLpBJtedxK2lrDY1dvESTobtPNxWRs6uKlCCudTWh
aqZDA+IdpBkSJKQbLrCjiHwjA+sC5RtzwgR9OQ6UqFkL0K03uM1r2Du1eMRujZC1mvBKCTB/Z2U2
cbVMHXHLdk6DPgTmRNSfsU2YsAWoLZud03RoPGgX8TLYQYqwsKUk9fYjdQ25QJ0v3wtDP8WuzDco
LkgbNhrE0/zvajAmmAUBAMZ6uAKemZxc1eU32VgnOEHych83RM3AZGMDHoBSZgHQckUAISN+y8OC
XOD4jWN5ZD24Tx0bsc1YV9f5wgCJgokUgxkwdBPMh6ITzzndnjWQGmZPcbNg+azHtlavNgCvK9Mp
7jKMrK+hWYJtzAS7c1sXa3ipw56eyadXjfpqlv0b4P33oW/GTTYkYCejCA+JFmR2tll7yjCq7Bqe
2IvQdBt20zBaockbHxT1IPBsiCUUGNnX7KXoJL0EIVYWhVtuS9I+rLCTN+Uc42WxmUmRZhHcjWqY
N4PXp6hCq4bKMXPXOF6SjP2Jmo5TjzCOlSuQo2V1tLjOG4PkYUtcUMc1u7zKSbQP7Iu0isuzynF6
JvU+SYI1RngMzEV47+WiOKkO/nXWJulOK+ICB4OxnGyHb1XrkQ2KlmUX5T6M1hwacGG1kGxd9DeD
u02X3cIfu8vMVt8c3Iw2AgPlq1U/pUznZHQbWNYnEu+XXPV3HWqDMzPCCEHVR5xF7720/qKmIjeE
Xb7zNmmlCLXLzBfTgtLpILYH7VscNSbX1cD0d5VrjtWzTz5EpC/H0rqsjfaR0g9hUBOu6zF4AE6w
9xv82V2L4lQnb50JsyGnaoiFvPJt89zjg9iVD7lwdyjtsbRJsm6AR6RHJdWqKlP2FdM2zvAQqK2b
DISGJPd5332bRMNAbSgvKLwu6km0ZG5TA1h+Qu5AYn95BV0lon9xkifiwjT1IaHleZYlM1i/RTHb
uiyigUUiCATxIVKH2hf3bYBPR3Md2kbOBZux3dUGErXeLj5COcMOb6GdY4mEGqo5IgaQc5gSRxYo
EgRGMuCijdHEdNqOr9ao17WDLC4ZQHuKsn6IAv3QAu88Kybk+G3R3ftttuM3pfdsiXKXj05/aEO8
eTUr7KEc0pt2XtgKaA0SNoeNJASwjE3WDCO+9HommXJiJFD3sQeBgqxTlonHGL+zaGtifcgYxjzI
IW9AIRDV6T3K+xuhG8S2BWL4acjNjRLVh2dJcudd62bGRyBHcW9jG+7T+GiGzZWtvFWYAwEjViS4
KWur3MZDDrgrYfmJTYOuRVO5NFjS5LpirEKWTZ0Q5G12mF+zzjlP40bznYiaQME7nRcRWr5UkSMs
Ovh1PkokUFN8KCStqzMEwdrOlT01Bwu/2Uq60AfUxGFlEO7JK9TWFpO9S1GcHWqD2xzx6MFPSZ6a
pfOoKg9zrQVe29XebeEM532QksObyTOOFMg6gkdlT0Cy0Lnnc/JK14DB0PSU9s0DJI4BFhwS11iA
4uAB27PmlXu3RlzsdH4KfgW6Q5MTMIULF486ywt4QUgLle0HgEbaIb8oJ3oGSerf9wU6mDLLH6RR
IqUlUdaW5MFMHd+ySs1pW9hpjSvLK86FMMoDZVy1q+Rgs9843SPFKmHTVR1n1IFufaibHr+hrOyF
liZGi5CyPinp4mRNtoq90idWdKj992oq+0OYtMg5VTkhuW/N0n9rO6z3IONLQsuFBfMLA17Siw0h
WCM2pkRGWy/yyexBvnWCAiKpYIzpxhXxdG9z+ie/ZOLUkBe7TuD+8uN4uso0uYyd0Tc0x71pCQMv
sWUGdtrunaJv9kq32VcqDXVsaWQcWoGKI9Wy24X07RF0RTOamBatyIKI55yG2pNftux5mw22cyxH
bm9jI/cR4c/Cz9QRq1psnZIsaS5s0+ieM6lrPCxQ6sjXQeAjD57ECx0x/jnRuxm8i1SmwQEYBp4g
BI9+DVDJB04zW82VaExxNZu+dx2GeopuS+wZ4yFtZ+t8juww5QWG6D9mtbkDui4u6eD30IuGKIBZ
LFQCXwHZAY0CtA+a89yJCmIkQt4bvoQdcu7PsSf1UyXoHVozLEMFpLt2HPPMAEaujHk6j2R2X1km
wl5TIfPMBgygdhxdBbVokBUGNwVW3YmsQbNu6kNhUq1OurbR5vuoIMirq30O0tp6m+LB3FYGQiN7
JBVndCH7ZDG2l+qya60IhnVzjct5UXG6hzE2LzELbpMC+L4jqp1u1De4SEfJ0aCvjVd8AKTMQjGc
w1SgEi6eqorczKEFPOhG5LbQMFt0GzkKQVgVyPQWVRLMNqHJB7ZCzGq+tTaRJWypTS+6yKXE1/FL
TaxCQg25os2IZjvp9noizzf538ydSXLcypZtR4RnANwBB7pRlwwGC1FSByZKFOoacBQz+QPJ5p9D
DilX6L78eUW9lOw30iw7tHtNRgKBcHhxzt5r+wdDIbhHcIfsS0+bJqOgGI1TeS0yMl/7ErIFNFB8
5NUUwmAMhrXhcWxIJAOza5Q4pCguLz4Hg4tT2NCVqCpAkZkKkKHYcFleXaKC3aLsILxzlEBUxGGX
OKo7wyTLwwYTB9bQwd/E0U/MeOoDsglGVZ16Ge28WT8KdDTEE1wbOyA22sCSOspsR9GNuEjMojJo
CQsg58Ga03RNVpgPYwDfpytlvK9cOGlWEOwHFzvg6Br3fje/tAPkAz0GT4lg/ZV299FojEuSdsRb
UGTBAwCdoTBtfLPktoFMRyPBhg2O3+1McaEy+1pqxrMK7lSUX5PRXlu2sw2n6SEbpINTs7rh4pnX
+9TYW739ahg2YM4C4aqLWMj3PlsxNMUkBsPfGByFiTHDZXaa3Oncge+dI+9lHCYylbPnNrN31EtX
DXluMiJOa0Ygb5uYLbxmN2On3AcBSU1KEVQho+922B5ymr1ZUl9bx7ky7VyVAcZY1d8duGklJYBQ
sAEh/uCCUw6Qx8zBZFLNd8DqJBsKDYoIcFHjsbR7azvo+Sy6eJm85FpPQQU8xNhLIkMCLL0a5VBV
asS0Yt3ExCwMsJJLNJ20TpeYuldJma8ArkZLGvbsOJoH20ByGnTrmRwxm/q9TMr7wZaPGTHwC5rI
HQZC934ojDsKdWeVA3K1ZP41NcyPmcubMNW7vvVZqJ1n5vx21Zb4pImp6pbV4L1UPaJbryOOJNcm
tVblXixOdxxGJhSGAe6yNkjtbReY+1AbcplGLLCVpaoPbUe1nXRYkkcaNos15oGkBlGpDz1+n84b
d0lpAgJkR1UH4wF12gYb15HM+7WUlE5m7MTI5QESjhNyQd78lxyI3SIsYPih/CFzssGTQCzJ4JRf
MO1v2VQ+h57Yzkn5mk3NHRWxU4hePJ468C52RkoCLLNZrpsRIEIjLnWGb2nCTkx9cJUSCOAG9efE
JVknCZbZTPEl774oOqYLMIK8eDbQx85ut2IgribnGJXp+kJ81ouq4idykMiwKepwF5XNW6lDKtyc
A9nO4L/K471XQJ4Ex/c6tsFrlzqbOoyeROtj3/CSoxuOd3HLwLztlMzgFAX9icI5ljF0nSKTYm1D
miZhr3oqbNQVY1F+kbnjH/o8JkjgtmexB+TQVlJcx7QNVn5c8dvOCNxn7u/he0Qb2y7v44HUDwM+
P4piXMXVU+q2HyRAFRi19bxRysXY4Rrbvs1hPTZOuZFG+EDx52thkORsWAbHNnXbcM5HNOwElaMc
HnR1dSgWoafsMcxjSJ+c/tpHI6OjDJ86ZPO8qtEuxk7i1fYT+gXk+lmJndgYkEUCNd+MRTscHNNP
XsPOns6Y0SIkoGkX26va9lK+khtVLKjaDY/FPtBMoSJAx4j9kFkv6QmkX6XW1lJzSv4IZB5YdmWx
6RfBLE8u1eVH2jXzgyyn+Syyvl1FrUutAVNT/4iJEnMCLsxT7prN15hiFgp+/M4Axs2AfMPeHD91
WNF30JSJ255H61PTyOYLVRVyzieqKupWc9ER/DkALdvkliA26JyA0Cm+bzJsThHYO0+LYluwGpeo
b5dKxDgKenjFQ612HEQvToW5qu2JfZtJGcPN4dTrOh5orisKwwnRIqHNWxrczHsuKQ2mz2tCsUPj
B4JnncqDJZpH2n4MU+URZlSk4j4WoltQFoWoVtfZiscV8T25mIspqRNOoVD4lu2DUVbeosxqLPTe
y5S7DQ8//ewm6rVkf0x+TurgWSSwFyv6S0jwUuZhlOPsM766sfo4wVX/6LTllj5SszYlca+d+RBY
1mtTi29I6ZY+kTCopikUSJ2+TOMIlpFuCZoUG3lswFbbosmxd26H0NHgfN7EfH2jFvusJ4U0MlxK
hd1H8B4nFdqXVqOIrW0YQzlIq7DFkVuEGKFcFvWbxSKDBkT0qMtJyyqqI2h3MA4JE309f6R0cclV
8yUzzcfYqbEM9OXr7E4mQSh6h6n3MRiRfhothftRZPtIENnKoBsngIDRyB4mD8xm51CnwOCFVD12
qniVan0Dx3L7lEruQcrVy+nmGfRpIH02m1uJoSBCt7Zz562s4+KvLJF+HOp9FtrRo6iG+HEsZn1w
bF562xvGC8LxjGJvJe03l4EMSMVLLnSNkCi2SHQcGpl+QW04Sh5RBod32MbKY0vGhk/rxzaYQGWd
vdGqA8Y5GIH5OheMlmmqbkV9ZjOPnJV7l1x7KtiA2UUOkSU0YnHqUF/vrVkw5l2cj9aGxde9cyjK
7g1ImHjZXGLHhyEPmRy92345G8kUI2cOyHLB7dlirld4CtlA4ZhbU8eiOFPGXX+1RxLf6F3UXcUc
IfBdFSP1DtyNk7Uf44YqZ80JKh/95Hvjkyk2iUKcAGMUD9lYFCfoh+ogysne+USSfbcHER61NdXX
wPJdcm5ALHFR+CjVecKpzNcUeU8pKn2iaoqarOcIZwoWGrDtvvlM3YzwW2ZA66NI4VllVePeak/F
XWeXxjaw9LBDTt9uLdk0x9KiVdaGhYIi4ucCly1O5VxNyT0mdSbixOlwWPGU+udclOKDeztztTgX
T3RQOSwUqIbZcjnxnR4qyIh9B5XYc0kmoTm9GSyaUYtcaPwIM9teHDzJ3hmsjmjrGmsVlDrWdEzt
EB+rINsHRoiB2/byAWIWYRUQRMT3HC/JDXPc4cuWHfAcq0O9T1Mh88sHK2sh8IK/xJF1i9Cl2vMM
nx+Qtg6H+DNgiOhD6XSkkdN3AI5WMwnjoZ+/hTRcV32diWtxq+vmVohQORXJS5TR38QLZZ6TfGzZ
y8LiTEClXuwEy2Pjzgn4ygqR09qk8kVU/BgCqnIIzh0852FqLvhag5tZHpkNnXrfm8gDT9WAJaAN
d9bY7YogIy41KKjXLRAuJCuz6IfsQarezTdBB1OSEBhyei3SPb4FrQ98I1TpmxRuEK90EbSfAyoR
H7C+lHAAylrOxPTF3rnKBAjyrJ6Tzxa0lM9FZJbOmu1M5xxdNOPtRuZ+M+IkSXiXuQF8qQs9uKSs
FrwT1KkrwgXZ3zUW64TSAt8VymYqtRyHMvc+VBFzgRuEzbCby4iNXm0GltoTyLFzcL7eGoHA18mE
EfFRepb/jLnELleTzKBzBgULzhpUVGsg+J98d6NQINMOJk38OYNFkm6zvidyjJTuLgMZSwFw0TrE
w6/jpqBbn/oD29BmosFHDrhThkugGl64c+wpO1j4i0mqkLp7pf7a3qxlLU2avrsFzcWTXX9ESskK
EzuhAT2jykBpdXYoPGBXVXQXWyx/q1iRIpGh9d+pyUjmB3Qot9EUVfawyoWYYZbZVI+/lTht0fYb
BTOt65IzsAnznioqyn2Osvwj0g3hNrcyVDCzo+wDAgbwsLFAr9qil+46Mb2CKBmWXMg3hpPXZ5es
RKBCI2XgL46TZsDhyx63MCzv4lOb9MPIXdsZrRGrt6ZpEULlWgYoNXLyMEv6LIH/ZheT872ftA1L
WvdFdvTjMb96kTbgDlIsIr0SCcTS8MqZmglikR57VUcMoGN2hV61ATEga3ughrTvcRG8ScOmw2HO
5mRijZqfg8GnfBjbw2PqZjMzRpfGOEbKlgXHGRKXNjSUty3w8J7U0gw7uk8ktD89WB2baxOPUA9x
Q3hf6XeQxYcOCHM/R9PeXZCM1YsNKrv0HOLW+N6lIwUAF493jX8Q7djWzA3lraMxa6qVQTpZhHm5
j2/svLw6yWGyx5O+qUfADprQaDmmRRxME68Vx77ERv+jYz1thkkq1A+uH8zjSRp9qR6VDpSxGsh9
uVTUNvCHQhNxljl8rObSxyIUABEE2gQFX9Tbao0A5dR0hu8c+zSv7tXIiF/mNrAFltyB0xZAh8eE
/V9zprGq2dzAzEPB4wYMSXpwGHwGp/CQJo0m7N2MagGqxThCQzJIn1nZctk0rEluI8ZDKwPecYnA
xsfE3xpfI4CN4lSh06EKYmlKSyXRDt9GtMwByZElEcpOwgetS++qjRItCaId5J8c5YhXZjRTksQw
TocpNyFaYWMfxkdUQpANKbYlz94MB+gKkjF7TZy5nfeDAqPylKOBgDJFU4I9UhtCIiLZIw4+gMUb
SU6O2picTf7KSO8s6lmvSbQlaASzcv4J+DDbIWlEYcKOvPUoVtutO71gxcfhYnpDpKhaJ427VFkU
fWDfC7a6NqI6vLqFPX8b6h5ocG5Dz8bGHc8fiYejiToFBemvbdf0rxZZLsAf8oj6YTfg1wbMl+nv
dEJh25QRfxGy8dyOkAmUABaS52zFVM3CWlHZABAd4x15M2ko1SD4Agf7t69D4KSRB5EgBKKK8dxP
kvCQ2cn0Hdo5O2wBH5DwZAJYIBdM41yQvVvCUcog9JRkpyQy22i/i0j/yxP7g5aDnLa1VM6E1d0J
vkQUfPvPRKx0ZH0aiU3cceLA0OlUM/iYoYyS4rGRGyeO6PEN/Yskc+Fr1T4UujHvppLEKZhJRuGs
2qkB6TARmEINpqg4XqNcyXYjuigAzwguYlNruKApLKWlN3FGZN+XC+fk1iPuxjgys/aQidCHMeM0
TKU0OuhYdJmy6PzT3i9wKUoa8w6m7/GGxKj7F9qZ3peAniM1Viuzv9q5b2AJdipwEFMmOfQzOOgO
VD70y1KPjQNlQQrIj86URns4UEqeEpooF5lURUKmXDsTn5tJ4hkw+Y4OMQWiE8fO5zABtIvhv+qK
0AGoQWZTAEXaJRWdl5d0mVIExLQ2sLDOWcg/HPPGyuH41xO5ZRjxiZ/2qna4RLTg441oBZov5L9Z
c+yqmYqZBckXv3RDYMCppVSCZ9Jzu6/5VJc5hK8gbJdtNmFSmGiq1NAOaxlvI/YrHZ9mHuDeGPim
Ott0vK0NfLvcRGE4VlsrSINXX4bAVpFD5R70c9n4G1ebdIDJ36kRcDVjwZ4MLwRwGTzsVA0j3Zxr
+GXpuiYC4AZQH+ZLpzRI7qzNsEE2cmrQnFRoUjhNQyM6NHbeQf4iNwOWHVEChDuXnegphTV+uyaZ
QU14kjJqeZIKYbtUIK/1FqKKO3L6Rld/iMjHjJfSzqtYjosa6cBzWk63GpIxSdACePamQwbCmtgK
T2a4RC3MfvOdpWSdbKHMO0S7mziMmWVYvd2/hMIIfpHX3v/qeninNZcYUB2FKtVirlU+fpafdaSW
kDEl81SspMrNB+VVxUbUNUpRApQ2lIuDTRHKaZVyU8vBaeZ/CpX/2+vfTBX/pWP1btd3BXxu3xHS
dtHG/nx9qmvRPAHsXFFpJ4AYLsdOYfZbSzMa3/6gq/8Xl5KmwoCjkOcq9U77PQ9o03AlokK3m+zO
NjkoG+jYVmmYeg+/v9Ttqf38qWxPeiCYTWZM2/LEz5+K7Wve8+qIVdjl9mvKTk0vx5TYAYDexbXl
fDIvf3/Fd5YJnqNwhOsrj6sRFnITM/9dD8xpMYgZmM4qACq/KBP9lve5uUIU+zHCbIMRO/vDyPn1
mxMOGCIujKvJUfLdyGnyMZK1HpwVfYpixR5tXgCyUOjldPcHR8Qvj9OTynOwWwnXkaiv31lehEb/
NQCLJhkoqT9Go5cc5l5aeKo5WpeZb+x+/zB/FlczKLmYdPEJSNTfQsp34uoatx7Mw4I9sleLZG3U
MYKwkWKb94dv7V9cCL8XyxJbHIVs4d048ceeORcs4NppTP2IRjTC5aTV+vcf5zawfxqNnKaodtkO
V8AJ/cP49DeteJEG/FENqAHuNqqDlA743AOLDiuDGOzZ6c5pGCb3cOrsP3xx1q8f8OdLv3vn+gmZ
OoyjZE04lNgU2He3qQVabogxQTdUcZZh4xFQh/qDHOeAMDeK2KmED6487KFBBeGxV3jdf/9Efrkt
ElIBAvPKCMu6eeR+flsqQE+SiDYYg5EoTmUw+fdTDH7z91e5DZO/P3fp+QTU+yZeAb4Bvuifr4JC
PSJ4MbIpXgUNO42utdj2iWYje4PDRFSnu6n+wzXffzKcBXiHLGZ12+UjiPdvpUD2zbk2oSBr0UOa
XUgGbEoqNfxhUL1//RmyGA+YuzEbur4j3004rYkupK37aGONk92cnVInD9IdTWcZocbQqx+P8n/A
z3Kp3orHrnl7685fqve2lv+FhhXb/b1j5f/8+7/hVvm3f/+/f/eq/Pilv8wqjvwHE7/goA3dQklc
Kf/pRZX2PyzB6FOO6wkHigJf4T+9qJb/Dwal4FewsBBh8jcvqsVv2T6dCuVbzIK4TP5/nCrWz15U
JYTJ4sD8ZmNsZT30341HBhF1uRutyZ3oIBplg0UDxxXwbis+g3hZRqQlUgAdqLFz2K+IZ/3DQLV+
Xj3+ugXXZnI1fQ9z3/tJNmiHf96C10Jdo2VMZzXq17VW6YOwbqkdhrEgD480rqz4Eax0N1KAXomg
K7d2URjrJPD2vglCEOTnH5aan+fmX2/u9j7/bW5GXlCPOtFqgT8B3HuLCshXpFWWkEZWVaK7JY3i
/goV/PL7yenH7PNfs9PtyowiZkD8hdKyfPO2M/zblUM7YGL2Ewo5msKs3QbxxY11unXjG6uzG+6R
thOaPU53bu3X59j7NlGRfEFNkCIAhAvw+/uxf55Q/rof1nYMUpgxbXy4P99PULdelOvBX4QpBrqi
ArYfhg3VcFKvqJl0VEDT6TiH4TGtZzbyud0cUgU6rDa/O3FVv6Ayo5xtUuUcHZwsfMnLXuPvg1O4
jhwHkrJSYp8rUpUEAX9rpmJxLzN5+v0HsW4z3/sH63HQEDxedizuu8WFrqansynzF1zzCexRsq6Q
De0pZecbe9LhDoPCsNCtC+EKhSgQxyXKQvmHJe6dofWv54n3mwUOW7Vybka1v3+/Bg9Ae5Hvo8nt
jp1ZivsbBizJyYjPhEPeIHSXMaE8TK73BlJMAGf91hxJ/5q6/9sd/r+6kZtRjmnIFULy7f58Ixmc
2hx2Pue4ygWkUaVnzlMaGgQ5vAYKlbNOLJKWIVxQrVpI6qjbIQmh11ml//j778b+dTqSjmPd/NPs
JDn4vHsoQCnNdkAIsEg5Qs/1TOWIug6h12N9QYNKnXbQLwXdhU0BJHODJczcFI31lorBIKQXedcw
wm+YOHRuBxdNKR42RK6GK17nqlgRg/T7G3Z+fSsktFRp4vJjKrX9d3uIvnLR1HceWUSJQsfMNHeU
wrkM2PcXsoaEVNf6YyW66ijp+h71TWgxPs21sXf8yriGaGM24OLz+wrZ3taxO8COOXssLfWDc0uJ
RF3P+1xSrci6CTxJhOF9sOAKzZl3X4ftHZzGapvCuqPW41XnkTo0vfperku/VkcUACeUiNMJEB2n
+4EQr6rTEJLn4a0H13ZConQaDYwQiewzdFDU/QdbH2rHvkdbGZOD4AIAGN5mDD4HHmZyyVIghWVI
YJXRDy6qGAq/v3+qP6z8P72i1m0xUAxGT2L4/2UYZKgGPGg2Cx9lp2+l4iSryt4UaR+TjCsRFCOP
X0x6AtRCwOaJkMeT2dgKYH3onQobQo1vH0xa6xsqWaTXt6axinLURsT7jNdpuqt739jGyaz2Ec09
gm6P5NoZ3zvxRK/IXIW9T/jxZHzo/OZTrw2HiSI5mnb+QnzluCEAm2pQNxMxm1NysEi7/OY0XvmM
/WbehAauSmxa4UEO9alK2g+/fzzvdu1MHZaAYOGit2PrQJvT/vmNNaLOHkgsJjJxcC6R7tq7tuNR
9IWFuFt74gk8w1e/Jf3TRdm4oBiXrakkdEdZq2tZSYXK2xX739+V+GWptG7GW1ZwjtT0rN13C0Rl
96rRAzAyLZvoorS/qsMZL15VBCc0cMQ/4w7czNWnNM7MLzDyinWMaDCcrPCMaO6Tp6aCiAQGtJPe
kSrpwb7LR/g4UMBjhbUKiSQcRrPxTkomdMtN8zi049GrJgU/Wn8KnaknvIOsIJ9QRlSRyl7l4eit
DWTYvm7maz00z+guMWy6K99pjr9/Ared4d9XFsmS7SjXZGOPWFyq9+fgpE1KJFS0fVjV0bva2ZYW
SLJLiDhvcWAuis78hm/QP5IguW3RwuyGYXiJVXSM5F7Pk3sUFAZRiPU97yPK0J2s5XhPkzQ6B6lF
3qsShDqrcE0Rgdy4OJpXluiIWrOquygPLkHhm6c5smj58Xvg7T9bufQOSWt+dov4vkti64jA5C23
Z2s79Ha0T1TEtsZsPzg0P6i8FD50T4CYrT8HBxonC68Q7VHrFoZfSEBrjyCbwjQ2yCR8ADWoDxlD
YVHd7Po1rSzgi1V/zJFRgikycSGREKadzNvk2vj4+8f960LOgONoY1EqwmvtvsdQmG3RUK8TDrME
fLjYLw8Q6cnDjb0GiRoq8Dz25SWmmL4dpqrddkOX7vLUm3d/uJGfD3W395ElgLmKTRFbI+oSP7+P
+ApJknBo8euIbEmZHn3UK7Hjk/GksQHGmZft42IEm1SDZM1MyC20eIkTcp4cIM57Fdl/mEHf79Zu
QxEHpU2pSTAa/fdDMdZezwmTfL8RFcVSl/YX3JJYV+JmvNc9otasl+YWx6BaSMND0Nuh/m7pi60a
9DbH2PfvmrKJt5Zjiz0NBQ4IEG2XXYXMQ6oqRnUKh7zJW8wlY3BNcMggSrkiFEI39PvHS1nnlyMC
eyTYgJxkb7wR+BA/P2AM1dpsamx8dFCLK6U9hL0t1l7UgoeRwinos5smHV3FcqqycFurptoSe+Ks
CITKIVFhRsiV/gh8UkC6SwFUE2GuTopexhJCp3rg+LDRILkuHQAXbMvkU8eU392+OtNB7e+yucIV
TUu/ioyrG2mMbn5/VfGtalOm1UNMXtc0ef2x7UtCgowyegY8R/3AL06FcIGhohtdWQB+4qD6JgJZ
Lj0VkYrXlw4W3USfklC3d57DGu8E8E2iwf04D/Jhkn3yPcFOFH1B3O19dVtE64wa46Ac49zXUfE0
2e0aZ0xwSI2UpKHJPTDMHKgxIZJSs2zOvpf7SzaAe8Mnr+bH50WNzsDZS7KVd1Eq8XPm2LKJY3GX
dSPac6M+2o0mZrfG7JEG2d2QNJowpQquMJqJ+1JizIGSu2wNK7rUBEesKgS3K4ewiuOAKK/K3voo
r0FoIrCAOfqBqXERAVrrPJ+aJ+FSGZnWNAsI83HTbN9W04dqKDG/key7r1PrMaCCj5eZ0nxzxsWP
BMeWzQrjPBG/pawOyewg+0uKJ9ctAbtZTxZK5XulymZH9hYqq95yTyTE4SAhiXAh/Bnr2I0AKhAX
e63XopamSNlo77WiAncMypXQCvL7lEf3iWW06yzPxr2LRLfj3kGh8uxwFOAe3JW6+FpC6tw2bkFS
DrrRnhyTTYm+95qBnr0iAsCDGumtyMkjJLS2/GD6pJmXwegQzSf2oUuSI6tlusDcgO9PN+1qnm2L
9ACKNrE5mGfthjgfG2PndyND3w71Qx5X/UNyEwaRo9Rty4jwr8ggsr6UzV3CzkfG5x8/1Iwon87t
t9JPDGC4fkmHlvjRmEi/xpLhW10gI+VNXGZlS36cY+8GxBufcqk+oM+jVEyXEz9qfIo4eZP2CDbb
UtGnzMifY5i+T7nR+QwfhDiD3HK26A8DprCTosq9qYRToIn3Pnm5uP2uil578sGH7kT7GPXDoOlR
afkVrG95VIaEOTO1axTS8QkZ2bQyQqz/XbO/dXT24EHxTA+2t55dv1n6tHyvHrNQEHjEoyEUX/qz
KQ9oDp7gfQ5HSiww+81buu0tAkDZwLA4caI7GFEmwqZvO8d6Ck2XHODQ8E51k69DXdXHeM71Zugi
pG2l1R80h4Z9UgwYcEBLIf/g6C1hOTBLtOt8AAGM1SzeTCO6EeSTBp+f7qo3hKcKl82ahgqJOrc7
o47JWSZt8EohdTs07vDQEhEAatb0CRr1EqTv2S5uPDjC9uQszCojfbL3nEPlf7M73tLsRgxXppXe
xfPtQpG3oU/rH+2+HzZwAjLCkL3Pg4wNwkdidVcqYa3VKAlIvN0AiAmxsEPc5CPdgqU5APWsC284
+5joyfGJr1Pc2w9RfZ1jrHidMZ0YIfGjuo0aq9k1NQ1n8meqpyEQ3RH19zkYu2eklvNX5dSf3NAP
n3GrDVaAaJnJGafs+MAWvVtYOLm2mA7F2a9qfnCENSN0QKYXAqYvPOMMbszAgOZFhzrN7qXZedu+
xx3XEQCxwVlNq9PS9t2PH6ZAAGGQ4MLo1+1S4yBGX9nNjPR5VjtaBeNprPq7yuKc0MTMkTF9qkei
Ge/I6uV4BbIADY93Qj4NsqKP7xzxVoFmOqQUNtZ5O+ef4iFFUia8V9uQOKTgHJwS1ey6KbB3N5PI
kffc3KfgnPaDfY1VH51qAi1QLIz+Aw1eAMM9YA2n0K/W0O88/9Fraugt3g6GAhYfZJ3b2mNR6kg5
PbhNRH5T5z+6UQ9AavZOVdq8wmgQ19Da0qNtTmNR+cj8QpQnbXXO/Iwdnv1GKz7YlwINN2K/6UGD
aLNxRJ0Gk0WvD80vcW7JD21AeqBNp2vZRiRSd2xETrNj5euqcGaiRHrklt50XyFpuUM+kO7DhlQi
jGbFMSaxfC3oA2A8yMpzgPtphzD9Gxj3+TjaxIn4kfY300SeBsyD7MH2Y0QIHmrxTBpndKjJeUKq
Puh0PFtGunFqXgNC1uHGZUa3MRpJJqCCLjdrm+Rr19knlvicmVH5aLbUInWM4NCx8R3AJ/AWM/qK
o2O4GwQJ3qatrPuqLec1HDuUh1MKualvv05e+HnOtFg0w7FVcJXwt5TeY1VhjUHYSOCDRhkQlo8e
BvAV1OIdDtRsOcdf3Dqe93ZhjKQoeFdPJBPdmNl8TOdLD4puNyJ+I3Irrde96RGrdEPqlsROAKdv
iEKBIE8fd+/cwoUNB0UbOhw0zjYBGn3IbjkcEih5mrYiiwtz42jB1hRzTws3bh8w8u+qbAPQpfiW
OcnnHJKGzSB4aEWPUM72XpIW/5Alra9MWW/hrQs/EoaEDHt+gWAYbFSBZSkg9rIeGyLrcCg9YbJ7
yoPHxknUY+/G/qnzoSvHY8zhoa22Itbz1sU8u8FVW65Kaa4G8Dd7FrVwxYvAznGI8PgWbYA5aSyY
lJ38e4/JYKut8gTNpNxhH/KXjDhSxq3KfmrcdWA48tSH+VPccHrXEQCJEl7zjjVmXJtVgDA66+oL
xJ5uRXQACB/cWit6E/WLivzPDQRhstBUdeeYobfKA5h2hsbHFpaoO+LpBhGNwPmIOSWCye8Q0Oji
EHZ8QVLoGEYIOc8IXTddaclFXr0xxJ1tG0+Yj1XSbJCDpassNdZ1JKaPTcPheIyK+tw47QbVRvOA
N4EMni6/ynxQtMJ4fXwIM3jRwydSQrxbjFi7TVMDo2eXJ7uQLiUSwVWsVfgUasXmIYsf4nQnq7C6
lFrbyyLF5pG7I0ZIqoGf6DURL9rVu4692+7H/AT7scaAAcSOxjObmzYwH378ULpYYzEkS4wt6xLb
Wm7TfHNovuFMWluFys6qzJFxGPLDkDEw6NYT3gYQaN+Ib64mmzLJ/PGxRFbyiBQYLGIT3ieJQ64r
0slItt4Z1Q2cXIgWnCSVfR7SHNpOqLbNrS6CwM07GHZ+Rv8iDuaIRy6wK29VZ+3ZZP66eql/LUm1
WgngCkv8VfMDTdOAmQa6cFeNydkRfY57N5s3OVUscocnkMtdcTS0nV/ctCaOb4zrT6g4lwTptCub
zQPNsT5+bpAjLsvKshcAW7Kl3d0EWgdaEWIfEDB6kqPioA9WKaz0Yx9Nah0Bgt/q2flkQI576AL9
QJyA+GhF8zV27WmNfU6T6WcbjzW698WUT/Z+cstnw5ABZu1F6jAPkRjRILNDsLSVpXsmMBgLnu2Y
Z2vUcuv28ptF7MlZ3H4MNAW2lamQZiEvDs2jAX9T+hkic/K+5MJie7JunZttCgp5phtPsbzXBk6/
KNoYsWkhS+1WcRXpS/r/fuSQBlaWX1bUKw9W1CSXv/3Igh6xH9GztQllf+xQgEx9056LzmrPSN0m
wdfiGu5zZvUkaXeAYyb8MBN+qfvbf3jgnmEepKSfiCJ6Moqg2sMo4Iw4+wY7RuGy2FTT0RtJOkTp
TqYJo3VVN6k8kSfZRqa4uhP43AJQwHqsHUyktfqABnZYz0lakHMwoJ2fo4JoIwzoq0C5+drEXQqq
RbNUp7H7uQ7g/gvOnlaffNTdZJ9qFDb7IEaT7OHmKWscYGX8zU+C6EOwmgiHyuk711N/0hkBxjzI
+DlEbMOeq73rBRRhbWbdA0ZvCmfxAw8fGouHg5tBhIq/wwiG9+Hux//RAw1XSg8hX5lr7WIEZSgI
o5Vb2wu4LcwhhFuFO+CeX5JqrIjdCJOtEdT1esTljG8x32N+dh6RbTHbeHG9cgNvOhLqFS3MkMfj
WOGjGwTpiXTK757jjIe4naar2ed4dh2J/xHzWWZAsgglSYqhgcbRJ5aMtBCCp9wuFISo6EuXhfnF
aPGYQGga9pGrtkU8OZdmNMnEFKZ7bwwGBdwiP3TKLy4BI7h3nf5sOIk+V/6Et67pDyk5S5sk7Ird
7Hn61NTWebZDVGO6sc4juSli2OBTMzdhzyqqbknNvt+HS0qZydFHnLB1OucDWXeLQQHNCcOp5RST
YEtivwF7hFq8bsOegkD8perNkpRRYE1FV9+zyTsgSXIubJTL64A1t/SBUnuR+cyBCvOLgwFxNJOj
l3mkvloUGcZpBniNNG2rGsdfSaMsdiPNmmVuVaQn5WF4srQD8Ab996GJ2f6Ruumvu1nnJyYJj+iy
hGAYFqeNsJv6sQD0uDB6p3w12NzbVk8wc1mKYxkHa04F4qvNsFhI0plfJlLc9UAChFLhKUCGCKYd
vFDsJ9GBkmmz0rLINpY5ESXwH8ydSXLbzLqmV4Qb6Jspe4Ii1VCyZE8Qv20Zfd9jDXdUK6lJzeru
4dwd1QP4nN8yjknF1agiHAyzUQJIZCYyv/ze5w314RzJknDrqdm2j3+IiETvcqXV7+W06veVD6gp
CCP9PkINi6BOvO3MSt6ZOXGDXE3De7Lo+/1gDuDpO2YBDTSq8bLJMY6chdFQct5pa6lT9dO04PEI
PduCn+06Xfki4cO7VzzcV9KGtZ+KD5BhVaQZwlc5ZFLwYgpiuotT4j1DXbDIL8gx0KtkOJoOhq2o
Y8Gp5xmiVwFybu7H8QN4M+duzAUlLfmxH1+s6gDM3jpPb1zZfRDZXD2RF64/lgRBFzKyH3t6a1Sy
teph8myntyRqj88XwFJTYbqo1YcgHfUqY7EZaNdb04pu2ATSH6c/IPWiYFvw5xsIWae6S9n3mM7E
YGNiwJPs8PM0akhuDNL1dno7/U9zAzzixsJ+/m78CzdvU3uISGBX5UK/YUDCgbWQb2ALyMseugTR
YBXfSDZuloVK8FiUjS9kuUHfLRQy1y1zzJtEuRcJjwrq+UesujYh0tr76aPOwSc3bIbj9I44igf3
JUrs6a0hRBpzJbVAXcGfO2bpbQsZntz01oc7zeihwNIay63lJDzSmX5MX6LAEfD+DXfTd9NHFr7q
sjo8Tm+6WLfZLsnvfv46IybbG33/8zwN0n15AIvFfvo2bqxi3UauNEruhUekHcyDPDy3p28zNPXj
k1RfTN+WThed9Lh/ni4W9VH4EGlAZqSK8UhFvEzyZ3Ge/tJJxDsYecnt9A7NGBFfxxlg/3AUpxp3
hpSk203f4vvrbny/EtbTt22q8IWsOnRmakYuO/EA2bH+eQ4sgpJbJa9/XpwWN+XZg1Mx/eXP32Mf
2OZm8DB9hB/Fs4gu5jR9h8cul0JqlT19iYysWeVNrP68B0YhShtBgRE4fYtGoNxz/5qf50HK7nAj
pWRMT9+6zlDcESP/eTfjHALHKBOS5fyE7Bx5eijLx18vAhiFo4MykFlrdTP7fHpLNnK2GyLnxRuX
wdPvZz8rBRKATUdjjZLrBlZRY5m/fuMIyU1eN/p++nwq5deXXedLtlPK218fmeNK+9fbEujP2mRp
vmym0n8VMJVXyATysiLvf5bw5jeREhTHBgfW8Yp/nVPY1tCViE94WwhgMbCdf1XIr9/oVpXvMV46
1mKZ7jDJOkFejW+EpNVYT9ZVfGNOL1EApWb6ynNDvvd1eIxsQy9//Wb63/Qy/WT68a+30//Au590
TyOQORYyfTQ/nD4dSVECdV/UGvzR30/hV9FvTjHQc2Xlx5G7/Pnhnw7969ynItXe+0v2fWHz5vJ+
lT395NehG3jwh8G6mz759as3Z/DmKto8YnUVs1B4U/Sb7yX87LD9DdBflul3Jmvt0RH1GKAec0zf
Jx7nwXV5ijtVglEmklYwfpsyW1p5Tlhsp7eknxcbN0rV9fRjSNLeDlhEieo9SZ50AIH7JPXS5fRj
pdWCmzx2i8X0rQwz55RW4qfpT4O2D+4Fv9pN3/Vp5Jyb5mn6u+kF2QCIj7Q5T+/aEAv7tpHufpY0
NJ+RNAWnqaTKAhoglYF6+FkUTAO8uRvxnxeAeGMlg6PbkkUVP4HuF9ZFVAebqVweweI2rnXp5wXk
Ut/swUIjIRp/3PgW+SpjuD5u8mOnt+Wjk5LMUpL5fY/qOdnJQ2nuklIX75SuKJdMvtKvwFXA6Xjp
q9YLr1FmlE9tKzGXl2FdJkpUHMW8cVYENfRnJ1Pup5+qZWEHrTJ81ok9wKzppROdEgbgEGFCA0bk
DL4eqW7Qpa84waa1Fn/XhdQASFGFDxYTeYAYdbqPtRZ3EGgHy6zO+79GoOdUPnqYv1B+uJ+Al2Ee
LWfujVsGJoJpj+h0XcTPvmA9TsUTjNwlg5V+sVoish5bsbdRM7i2HlbJyBWKzykTwsVUrPMtGOdq
Q1bdK1mi7MJYC5elGIc4d/XlLbMU9Vhmg3v2I8vcOaYDmnCogxRipnaH4oe4Tya458aX/H1ILAhN
BD9mR8E7m07ygAQxP8aN0z4U4tEQuM06hj0v6NpFQhSkHpC9gxmXUN+jpdPvC0wS7yEC3k8f63gT
7ySrRe06/qp12frNi9Y7uaYsPDUKkvHxc1mpDRtEh84mQ6IxF24V5xELhcFCt2n0pXNv8ZTDoltN
vlUCAmM9ap87J8CrykrMfV046r3gMXnBCjL5puaEaF1Lfu5MzMyQDyKMcbvh3g2RBUxlyL6+l6XE
ega1nGx4yIQ2BIfq3hfVno0/ygBHCHMMxElnZeaoocRZhXR0ZxM65Q8DQYl7LkXCvXIWSezeaCk7
V2h1d6mR3CEOrA6/XniwVAe5wRAZzhn/xeXhX/8lcpjuU2bQ4BEjO0O2xhqovYGp5SOOyPLxVS/b
G48dmRskE92urorT9JvphcU2orvxZfqZHLMzvDJE5VOMEnQ7/dX0xc+ifr2f/iRI8JPzdDSXb4/3
q8iqBN6mxM136Eps6hv9WURrfc4QGIQsTZ4bU/SPTpI26DED71kTa9psZHnrKs/c58AH9WApCigk
2TiAoDIGgYABBnvikN07HjE9pWqP+fiua4NwLyYJ+FsVq5AFGwTuQZCtu9ipnVtyRH5omNP6Wys1
Tr7CJoGLXmxB9rFwnl4SBdGc0GQPVdUQ5Y8sf1OoGfhQo8oj9On4oYZm22zjCuxSYxBt7AkWA7we
SLPV2TAL8lpbwlS1DgUu0jyK2xuhVcnwGnyiK5EufoZgUZO0hBIxiJgJR33+mPW6YSM4dDA2xble
JudOjYWd3DjPEUColRU0zicScG5is9K/tjpmGHFy8jCu+kqYY9ewl2kDeQfa3eQkLXasUVd50D+L
erPp3VrcZyJP9Shtl/iK4fXRPWZ1iXy7EdaZGBjwQA/Q5fyN3qtgR7DMXMgNYJMEVeCy0WMiKCUb
GuI5GHVOSqmGzMm9YBV6n1C7pgdEkyWRD+LTTUfHM1LhBcdNcYnS2kUHHZJ4x/p8DGQtutbFgLPG
m9bA92sp10SEatEOOygGpiECLEhymGBSCkSiYe9eUPPHVoMdmYRiutXIi2ukGONgivNrz90VffbN
7OsXV3WKe4VF05qB77ViIrkGNhvfGUPXL6sCMoYciPU2r/FQBxY2iGity+Zz5EAiUHqvW4V5ZOzl
rHrFnpFoSd3su9RujCjcxh0ORUPO3rCWjK73iohJZlEVa1I4N+w9WiQ0Vt+h0W28pgheXMsBwyd9
qf26PStd9tqnzV0pq+6DK2IqFqv9nTP4T5YmvCpWXG3i3jrFXOeuYIMQx1U5Xz2Jfgfey2SZQezv
SdHiTUQe5UI346faibdwKhlaiWcDrViYIw8TztPeUFYEL/wXRZPXsnq0PAGqRaUQJ29FeDQMR3ka
jnCfez/ozyq3PSQmK6jpIxECcVl0WEoSrSL9SGGoELeBmp8lSICLLm5tEQ48eDj8MEGSxSsnEndE
ak5tDZ9bkkdGmxRtVL8+SkFlrjOZlYVLkFB09GIrmSdi3NoSmg4MtyReyWXQMZTjLRmmNDOvAO/A
3H0hgsMBhk13sqA1gRMjbiVoJNcgxl6FQ7DJdOOHKrFZCQHEzEhRHuhyO1X4Eqnq/Sj244HP5nXQ
Q5xrypvMqD7Lxa4PeUr0CvMWg+tUcBHZmqnzLLv555CWtg7wL10KUv55yEpgYI3+2qgS0fO/X9g/
fPIyLOFgmm7I+zbIzgxeyjr+a6iiYNtnGqE+OSrWiYYpI2aPW3bi9TX5dz1u3SThIZTbhllKMK10
ziARvYXrMaUm0ussWGjtCOhD5FIhq0QYPZJfBwBD1QWWjOIqgxNqFy3hKpdcvKWrQSxx20/SbSeo
MOeA3FgMlL0pbaEFmhTnLzMBbi1ZK9LSMyT84DvYhYmkYTEnBh2QhNHGXHSXCM3W8GwVv7d2kWuu
YSA96X5xahI2WwFTfddy96Ezza9JqCrbjuzPdQZkHTztBrrJoyZI904rJ0vwTVhQE5h7ZAJ9rjw2
rrQhMzE20uCF+dvSUsVTSlbW4HnBrhxtpuuaZUCdDxHBGWMnSuZOa7AaTPvKWQT6fc7TFoBjDsBf
lddhW5y01nC2SQRmUtdSa1/22Usuqq9W/NJoBaJpPOVU5OKCkpMG5jmfaZflgWWfrWFZXCnMj+gb
G3+A+ofIkbxQ4k/kx209GKg3ZdF+bo3kIBdyvYNy/oK0tLFjsfoRNdER/0MT20Rx5UVxsJUF/Vuh
0CjJt4nXpvzdbxKs8VL3Owy5hQei8qip6amLc3OtOgK8BplmLys9vnT1tugQNYZZne4GcOOrEg+W
TZaIrwkiRHpiC6QDO2oJUMW+aonThz59188ddaU5g7alc6DbdTA9a5IW1a9t1KNvpzwKgN1jGUHS
ckHY1oPx0ogMbGKnb/A9PnVN+BdJ699iV/7sRwGWkkryGoM8OBp16K1rs3uVzZ2f+5DthQd/SOyI
HWkmpyFWAVX3iB/o0q+AStfsiWtCB91iCB9LBLTknHh4FGuRsTBiqHW1In9H5dMeZDMtn4qCaZke
6F8HVzQXQg4mKjFomgmkOCNlz9H5qigHMuXkY9ADkIhxk2O7GE/ASvGCR4GdDgf69snp4hOWBTpx
63GfsNZ6Hgo/jHKjRCcyRP2DnGJzMygu889WWyRglpZ6LJ/M0GNjUisdnhiycwRCF4DVI4adDccs
1ojJDEG7DpnaDq1y4zKNOBmhHC2R8hyzKk/Zk3a6tVl3+cotDVDvHkweMTRfCpVNxtRSf5hOts2j
EJGtqckH01MZk6v0trd4vJJ8fcRFEYakC+VGSBXtoMXnnAnpM9JVFqYiCA599AQKre6Ll5Ier6m+
ssP3hrRVoyddoRTOmeSshCSCQ6oSMhxk47lFgrqqq+qUhlF1hoCAH67e3zaqXGEQ0LMWiZimSxpm
ArC8linBkZt0TNdr2SQ5sUEJGTD6lPjwVXUr/FyoZOJ7MtDQoEn9bR5LAn7xGiNmoNyUbfQ6SLhb
MhpnaLWHJQYI2crwYQyTsPSlRsbIElEU17JYpavJqEcrumCR+6ZqmwEMAquqcT4296LFKqsCcgKu
woehglUXe7/+wYehmoUs41THQ7ZoxAUYfbm3S6thl19q73STFLak9V6DoUtXogvCUU1EkAUkKhee
vhG00H1SPBmkTPCoyVjnamrrLDo1uzVCM70dKnyiO1zVzqloNht2JrANb5yDiAhjnecStuRU+V6I
6n5tVhWya3D9qijkWyFOvonPClOgU4oeAyFEJZENAWDDJd6993z2quXc78FpqViEtNk6Tkx5y9a9
t5jyLUhRjo4gNyK33xg4Z992Su2wcV46WzOKfxiNeUtsN3sOY5YXQ4mN7GAmZCj1RkgiUxawvGIQ
xV+DbWvGEqsm33cw4puM+PGq62QBlha+ib4vfs7C164A/tiE30qg/d9UNT5YcrMRmgT7aRx0+1C6
ac1cemytvD2GDSnTykHNLe9cFCNxPnQPqQrFoVRcnvJgZ3bKID8IjR8+kL3jyQQbnI2rdcktGiVo
mNyRQ07eTVKvjIq9dMV8TPHw7IR4sAfV+D40bXLjBplLitg4pSiDb1HdmKc2He5USQXbJ0sA8BGM
tA1OjlXl3BQGmw5lAzFfqhX3OQQCushI9+BnA5MTANOYhSoYkWB/s4MqcmjTziIw+a0o4vAA8kel
lhuiB44Yb6UcW9pRYb0fEj9YaYKbs78cpdu+bdlq6cU9wOybVhXKk2sc1bLMHlJE6WEBEM3VNHdD
GAE9SKrfeRnwnZ4djH3oSkAAI6nclhKS9MnjjfVEtZEMTbF71d1lvXlSgi5+DMflhxr7ty2J0+uo
8jum5GGxNhrDWBZp1W4IxgcHdvVJXBNqZVmT9bIp2qC5a2Si2UpO0pFWngtmLl/YoNSBdzbqqjSb
xwGzgD046nurbvsToigGJXL4dthmLLFJ12+brro1pbo893i3hHmTHRVJ+CTEqWIPXdexrUXyoj/I
xU3SVrepB2PMtSw7lTH1BIKAw4jUtvtOtrq1oZqKrfLc9kP2LYNQZhvI7Iq1ULH7Hmd0GdLpvuUd
+HQXWASBeVgvpMf5a0F37NYcbKfRtV2JxfCQy90OdlP5QBohehtYE2rLPlKp4w4cCudKdLFKBpZN
khN+Kz0ZCYOObRkwl28YMojsjLL5EkOaXIFYrM9xRtt1q2WYqPV5eoF9hPvDJoP2tA7iHNRDxcCr
C/KNVGanJlXlXaZsHZK3wLW1CuIH764ih3sR6uEtmUcyIWXyyGtVze+mF70EWVK1sDMVvlnW+AVV
bAjKuh0rwHdqCZh7XzT4CEnJsoXFtiaRm/pSlPsgYFNo0QuRtOyWaWxoO9YdFdvwGz8cUQQCSIbx
pQ8BCfhwrtYFkvH7XL/tgBqvKjUUSGKW6idHy5O1wtxprZGzGOSK+6SKKqwUeAhPOCbgkIGRkT9I
nxqehMB6y7WvD962xHLjaXrrkhLIPCTslrqgup+ZCUH8zp9YdGjHShH0uySA/iWwMnMidl6A8mJu
I0RAWTTLIVbxKWkL9zu6/CBuNxgfOIe0LF/QYiybyip3DcTwzvJYRhbSXYXX0C28tkBjK90nPHpq
e4yzJTgMWyFQPjVC9Q3XG39bsWnkE+O0Nf9r1TpUX0cqTou7dQy9/1CRD2CQNcPiUjeOXafXK6Ji
kOjkRlknad/tyq7OoAGy5YO4ZisKPPhL8NvbgaSWhQvy8mTVvXHqylsczkkcRNyyoYF8DZAYY8PQ
CVshYR3FWOaSq+vA7R2QPw0qzooaMyQCKmcdX8dl09TyXrey+CYpSHbCjUvelVGYLhQW23eWL6Sb
XEqEpQEVHEVVQa5SJ+y70CdJJMIMq1bqbIuHoXVwh/S9rO9J1ftGOEPatw5iAMmviHBGnTxM34rK
oGspCQbDzXJKcgyT6hMgsWgTqZZ7lGMVsyye/+vpssw+OvTKkB5I15FOsvqSj9F8HDicjTXUGaaZ
NTmYeXqcXmAu5cbgHyV2G296Hzw7YJpbTEyp5jGfsnBya0cerr4dMETmkZsaRwmg3aoHxLSWQCM9
NCiGyoEBN+u7rw2ZuDy3cUjxe2ULDUuH9qOJ92QrbdpM+6sV3O6FVQyYGhLQvOAWKUhCkkKA9Im4
bXvnYotjicoXC17y3qqZG/q+JG5g8NXLjMa96DucALjDzX7KforG/oyplcLDDICMg/qCrMnBYocd
fJjqKMcyL8pb6Pt4+7TqS4qNDSkSNS4LSvhMuMH4mQvfjpY9DGvpCevjxwKfrD34A38jgw/fTC6Y
bsacww3FL2naqH+l7LlLZibDIAxK+QWSPlnHcMarolrIppp9LjNh0RWq/0AAoYDU1GEiWRC1hGqw
gs3okw9OojoJXvua+MOiFpkR1FpQfYHkhuKSxUb5ndiyuRxibD91HksV0O9lj4OTbonVOgDZuG5x
XSCHsfqaaXFgJ5ClaiJiN5EqHUJFWqbA2Hcy6fQLE7o086xI24QuQhYP+QeZB1+amLF8lAJECjvG
dA87SfG4CNiSXhgonxboIxTimsNdolpfuUCoc30OrJTd+nVuFjLzr9hB2Kh8YpL3SlCpsDPIXZu8
zPR1lovfIEHFK7UMxU0atSTSkCbK5C56oRN3D36qbBsxfuwNrX0pCxjDQYSVRu45Y69dyi7nJHCi
2VpOov5gEUwsKpaaaXMy4jA/u42Fpzl5fOVdVBPJL8JiO51xTN7+jRnAOqAtjSEJ517UmuDGF7Sz
JYTkjSoadvJNHm91r/s+zZvzqEpWlUBuRvPUUdpmEkp4TJsV8H9LTRvwcx+kz6nY1ShZUQOkOGb7
Jbmgbn7DBgqzXYBkcG+fi6jpvzQB7cXp+n3R6apdi7L/IuejE7h1I3hFfVeOhFZPFmCHqo+kU3ln
o+tImlNJVmwFBINtEW1YJGT30TYCnbHwEkN5Yjz+Jh6CoeUALc93CI1EHYoy+4wtqnrA18Q/daTh
+4nyYApKguJK84jkRMLal6zo0LHADJ3BOciRAO5IaH6qOv5HxAASMPk3hwCgXP32txnmRW/L3361
fU1Pf8Wv5byo/x95Atp1nsD/+u///Mf/wd76v/7xv//xf39jCox/+E9/a9H6DxU3O2ArGhgAcZTU
//S/lETwAGTtqxp925KM0Xfyn0wBGftLS0aURsNmrYm96t/2l+Z/qIjMLUuVDfA7KoX8T5gCv6uh
BKThBiJegAK/i3Q4Zp+CA+7swgAeDVlR6JV3lFa/q21/FT2TBXe+LhVRFkH81PMjOJ+VEobfhNz9
cl1pdKn4mbwIzD60PSHp7EnE6+fSQ26Gt36Jof3HDjATiIFdsDBxCQicgnokMY+HQRojpHWUzfUD
/C6U+lVByu91j5SYfQgZJKpm1DcWIpVlpTAVc/Ozj9vT9WNcqqWZ6tTUywg8BBdRa6SVsNMjrJUC
ZJ3eMN25fohLTWgUWL5hHnRJpYi5XDZ22hNCCkIdy1E/FN4RlF26gJnQPW3Y98jJLLF95ENrs9TN
FSREkey31lp96ALkmQa2BxQN4RcxTI/zDq5ta1Ww3iHIjN3o1xTv71s8t0ZuYRR0TtgjuJRTkV2e
xC/LbU3SnHJnxO1IrY31ulvCs0neQwRcuB0juuTt7TBrdjBiy6tZfYrVFjPYfCsBbPvY7ZBGPfGb
my331Zju7VSj1vyYCMptIyv4ddf9O/diRtL4u8bmXCWdaUrUO2pls1lurQwvGX1MQluQtHXRF1um
CHdKkf1VRvUyMYSnoRX3ZpoRcAvf6TEX6k+ejYidOQRd0nc1zgNoKXr1LmfH8XpDGyvpT61hHAje
Vp6MAL6MldqWLMzbsMuKlmbA5hOb0qVny8ALV/hYFXeojf3hHYLGWPa/HxMKw+/HRPHneoPRF3ac
fU/kZDNE5WIYnvq8e+eOXTrArL4qJsisc3H5qEUYxI67TgQaOqmdkBj31+vtz7cElPTv15BmWdqy
xVHYhjXcaq1/GMHh14v+8/AC7O/3ojUvI8lBkyo7dZFutaTp6ZYtxop9vfg/nzm0sN+Lt+gq5N9m
tZ1UwrEU5UUdGC/Xi/7zmctz/TJsXYw8JKO2c8PoIXG2Yn4ve5WG0Urvfmxol2dPKLjarPgAUtkF
+fL3gdQ7OwLT4jt1/+eWI8vy75XjRpidikJa20apn50sJzGJh4hFrlA8GO/MEi51udnDKSN5RR9c
rsCAeEz8MQP6KrBc/tSYDpnXrhfhtdFDYFCk8K/rN+bSPZ89sTyjtXR8JMgUQtWQLHMiL8kK0Xfw
DrngwiVNaKY3owgqABOGdcIAZVjHlofITie4L2jmHQuHH4WWtas6S9/p3ZcONmvAPpTexAnFylbF
MmNTmLwyFaZvkZCz1xJHyOu9LuvJO4/L8Rn174MVk9LfW0QnDopRamVly32WLwq3tjtR+tZ71gFK
CuEFad+X8lnN2GX90L2a0+R8s4Kb1SoV0CMzY1deQyXd+caQvFN9F9rCHPrR9qbTsu0PBYtMpnXa
6ghQA5xXr5/9hSFgYi28aQmRYBlkXsQVA5aVH7RK0lchKb2fa3KkNx87xKwxk0sckNxMYx6ykUJS
fcerPF7mkna+Xv6FCpoDs+QIn7HWNUrb9Z2+2SaJ2npQWqTw+0fKh6nwe4sivzdEWOcXtoSJho+C
wk2N1fWi/1z7sF5/LxoutTNIOt5eGjkZcRp/Avm6bTT1nZHrzzUjzUEZWdF3QupiXQkS1Fi3aZhv
a68O19dP/sLYK479/U3TwUIKNJjKg8nIkufMbZ+T0GJXAGq+EuXvHOPPVwBu4vdjFF0YNkLGVC6L
20czQfzfg1G9fv5/rnx5jthta9AGWWaSN9N4N149rHI20vrYfWcgulT8+Pmb6oGUk1A+449KbH/B
9PwzaTInbD/+GVG5CPK6dIBZu/QMa1zZMPBYoV8eW0kSNrnIZp4rV8M77fNS9c/aZ42TelfB/LKt
YosxO1Yz4fJjlT97cGty0PFIABWXlzdRiOyxXTmEyq8Xfqllzp7YCdRzRNEC3SovsWfs97KaQQXw
Hl0hfmc+eanyZ4NaR4xGCLJhdIUllyMS1c9VVm0zR3n+yCVI1mwJJnpy0cekl9ldLdzii3YTmJgz
6/Knuoierh/izzcXEtPvDTSTZd3LO8Y1xSQSLA6rOpB314v+8w0ggP170Q1QzCJOwtG2T7n1oLIX
gQQeIGYDyjKGH9cPcuH8x7jW2w6m6UTdIawwLivKFw+LviAtNteL/vPdlczZ0JaCu9XZi2O1kLgQ
K3Ad1x/w1vtY4bMxLSNUW5pjvQvDyUeE4boj5rFZXy/9Uq2Mt+TNsGOWxuj1TMPh1L/niU8qX699
+1jZY3W9KRvrhAIUIGreoGIWYnb61xJ13vWyL1X5eD1vyjZV12AfEDSC0WNIZ0jrvksOmGG9M96M
lfvv08J/I3/rgAOInkZUi6E8OK520xrCLs26M3iQLenTx49dxWxYy0zsKzKDtWBXp2Swhq3Ixm+W
NhbgXwwKT9ePcukez3quIGd+GRVaYTu19IMUr+c2+ny95Asd15x1XMsN+4wUjdJme6Yn9zJ1kZYG
D37S3PpF+E4HuHD6xqzjumUKOqCS6AAJ3CwtOvdN+bEZz5wl3w4YLVoxI7/uST8KMmEYdOrsnTb0
54UM+LHfmyhs0iFGA5jbvnAXQ0is2lXAVlD0Ke++hKSEXb8Fl2pn1oFjwGcuBhiM/C5iGatBo08i
1KePFT7rwUwZavimDGx9hPkN+ZbFe1G3S6c9fv6m/8KNE0KroGR9TJEmSz7S7q+f8wx/+K94Hg/v
34vOcGWqUzTstpm0y07z16yJ7oDV+XidmIsMvx/H2IAxi5Vzhq9Ojjk6PgMLOU7feZxdGJuMWa8W
G/Jk9a4lkcRQu7UMH6v+ktVU5ien1oyn65d5oesZs05tFXmFMy0VOIBKqRU2e3UJXbmwyE1ndf0Q
l65j1rvjUjS7zLJyFNT5SitqSDotodH3VsIXip+DIMOSIQ9YQ26L+WuV2lr71Liv18/8QuXM2b3i
oJdiOnDmahnf5Gq4U0xhC/uUJMePhfAlfda71TpotCQ1CrvKAWXWPaZOOdLR6+d/oXfos07NkrRN
S5+VmGh18d6tfRlVpt9sr5d+qeLHz9/0PUK9lgOnkIoXEVM5r4H0JYTleL3wS6c+fv6mcEFuAMLA
lCX53wJ5lm6APL3Try4VPevYYWBUomHQsatE23pSetLC/p2o6aUqmXXZsFT0tsv03CbIuUiHz1pZ
oFm4+1iVzLqqRLqa4eXUd9nKq0YptqO+/HrRlxr6rIvKBgZcok+V+M0TuO1MLQBrWAvRqN85wIWK
0WYPX7FmxAK1ktsOXlpWLuGUesRl7mMPL202cc5BJYRVT2OxciT2bnjTlfX+es1caCzarH/6QZsn
ga5w4jmpCwZerwsEOt07pV+qllkHlcIeDJ6pMjSqiDQDc90r4uPoRnj95MeT/MP0c8JJv+lERoed
jlsTZlO6BlhlDdL2KwQ5BfvozrC+iyDrxhTNrHgPN37heibg9psDJo0fKQJoc5vM3AWJPEHyA6rh
x+7yfH+wRHMahBDgbBgkLwxsazVwPl2vqEt3eTbaFIPjhXUSMySg3jXV8msuv+uQMzbxP92E+XDj
5Phb9S3TZldBskbCE5HDpyhvHpXW+SL55Rf4UsLS8z8WvSJP6vehM68lQYdYk9tpkdlu49vRu/f3
wjgx5oi8HZX7YNwAVikaN3qcuaKdOEAgL8SN5evvbPtdaELabCiKCx8FcigxFMnHylB3epSQ/Sds
rt/oC6XPbQUIE9ZG4LKGqVpQVQvdqOJbmV0VPLAh8H1ssFNnwxHgqRZiYZnbjS+IIF2ae6NXz1qI
Iej1q7jQXOeORH6hihqsfG7DgAQfG2vgohjNra6XfqmOZoNSIRm5o8ToTnUpRMQqmnjHt9LCi+t3
bsKFVjTn66o1eeAkUud2bjW2nKd7I5VOpCzjnozZ9PWLuFRF4+dvRiLCTKHcDEx98i4W5VXruLm/
TYasld+5B5dqadata2heaoBMzGZhuaxaLOYifP3K88dOf9aHBWz7cMGlow04BOq+dFvlzTvPnEu1
P+vDTp0FWMMGPNE60tFdG1ylSdBAlpz19XO/VDOzHsxmsdUGFa2zFMQVQad1WyqrIkg/VrwyjrNv
7mwnSEBExLiwoXtEpFKooYd8vfDXOfZSr9cv4ULrmeDzb44R+F6gOVGf2X0fuY9Z0jeHcjC1D5Y+
m1OYsmORq5zndhbq3wStvBcAfr/TLC+d+azz9nhsy7UUMXzq1tfMN2+aIuo/WPZ4w9/Uiu9BrG41
GmXb6a9hha2pjEL3YzU+669iU+upqnNXM8Db8bprfcdfy4pUDvfXD3Ch2c/zfyw4PIMgtTwVlQ65
UKWgGdRsss3PQ19/sGnOxoS8MmE+gZ615S7Z1Wb23EfmNi2F5+uXcOnezgYFX1AiJMP0XPYtToOm
2ak+vBMcu1A7ymxQSJU8crGIIdhBWrfWy6tUrleFa9o1tmHXz/7CZFSZDQueEuqCkxUFgnEpzE8D
Nic5AOEEXOEgJ764jVxoGiu3C4TunasaG+Yfpl7zJJZmKHuFJBAWkSGkH1ZmCzReW1y3PzZKzzNZ
HOSIOaoHCA2ldyfkxV9G8dHZ7jyDRUQp4iH5546YOv6b7qPhKe9MsS60o3n6ik7iYw6CkKKNfF2l
6l4ulYfrN/lS0bN2BM7ez8IhyW3NBVzA25PVvre4vlT2bOCv3UyBKEyN+G3+o7XScgXNol1eP/FL
TWU2ZxMCfLubctwZNPAdyzE6Bky0B+FkvtP8L/SweXaeaQmtJWNGbMPEg2tiHDKcu029/Zo21ccC
9PJs7A8UXKKbjEix0xdg1OLBRyaqm/nd9Sq6UP/zBMdIjRGQVwYjqOze+Ul7m4CTu170zGTj72Dr
PDUoQgGZNj49tS5RHMv9vsY2ukojeIHek+B351bK7CaTzq0G0FZU3suymvJZ/zBESLNnGhMJNRnG
0IGvd/smU9dJ45lkTzrt2gsgTuoE33eJHNdLvTNPJMlvoISWC32wlgpuMAOODPh+fCmicqVUw0nw
2UpKylU0JN+ltLwRwTCZvbHDVX6ZWt4ywRik74eDLlmb61U3NtA/XcB4t948lKGta0abEBUKoOy4
EigX/UZqP8tGic5IWLfBO8/PS8eZPdv8XEZhN85ILQONuoNUNxG2UWIew//H2bU0R4oz219EBA8B
YgtUuSi7H7a73Z7eEP2YQYinAInHr/9O9eKGR2MVcWvhjReJSspMSamT5wwWKI14UMQlxPRu+1Ha
TgeaDZDfe9hIUelGs6igx7K30k1h25umbCT2NxnxnfOwya21lCWsYpKQRRFogWJo6RafVGT9df1n
GJLKHznEN2sjt8mB/CZMrzYYbJswXRwbPZ/FbclWhyDVdFAByvT9mVbyJaqdR7Qn7pg2ZCsdZWNB
JHGe0Px5jtACAW77Lw0nXy1JUwt8vtcnx/QJ7RS8oI1RefJyIMttBhKjKOOzncrI/TzVe8UEw9rq
YJvRrSonGpCypqW8A9g0q+X/T2L1/zKWrSWOrhxpuEwo9QZbdbDRu6V8sXOsMLiNffk1b9xm2caJ
c6fC7UP5DG1eaONulxSk4DuhbJoVLZQnitcsMADjWQP3b8+RB1rsPXibhq4FLvrDWE8pAncQw+dh
hBZIP4N+pdopaJpGrsUq7VfP3TxsE560vzK0FG5BtbN5mtxRO552IPnzwOvbnyHp9V3V3Ykx/yNd
+JeuIy/XPf79yYH86b/XdVrAEVFdriAKFAxeOYiY9OwEhZEdv3n/J0DS7t/2LwQtDbr8URbCdnT0
u2X6DrnTCaJajQ3udLuMr/+O91fBvnR9vfVPJ/fRkzVgy2Fjm81KfgxIf9OJHWi1f5tuPLFN6CPq
zx0af2khksL1v0K/aEfu1DRyLWiVvygI82ATC3xQQwyun8dVEfrH6/Py/g3H1iGbpF+CSTEXGa2X
X1QnDmpiB1WCfA+c0GAgW3d2LJMfafGLc5Ljldzvz4FsnyFCATJ3765u7B00g8m8FsNMzh0D0kMA
E1P9BivOQ7FA0cO3vR33MbmpFsShdDktZrhpWMr7Qi5Ps5pfcIM6BM10uL4SpnXWghmsyKprLyVw
MEsexgrCfNTZWeRLsP73vAVF+H97KEdv3WoNqPsNFtSLfbU8cN99saDTBe6OO6dzTkUPBoXiNkie
rYPC5nyCjpy/4tKPGnI7yMcO5HwjdUEeA6LI69P1/tnOplpAt6METRGEQ87c9091YJ24Kr+HuUyL
eXuNrC3AibtMr3/L4F1Ui/CgdPvNhrINYDjjXR+U0EKrv4iA3V03b4hBevnsm71TVVUL1kkcXEYQ
jtpV8TrhwLiJ6UPhWY/QwL0tRujF8d58pnDcANz3eOjiIEQCZ9Yi42ptfs1hc1tBDPT///5CWVss
V93Yn/Mhj+fC/+7PTrOz3obwoFqEQzqL1xsDFnADF5EPkUvwsaaRWyx7tR7DB3RUibdKkKEFcCgw
bkOiJhppMuKlM7m+xgYXCrXorqN2UxXey86CgU7Gzg98yZ9U6H+9bt4weB1QMnoz5HcDC8evef3q
5ND3K9XLbaa1HXpAK1ELhORwRmUHosMeUJ70cJtpLYY5xbPNRlB1B51T8zGcPBHjd+xhPQw5m2o5
O1pApM56yOCNoPOrAIYaJjTyX9RGtz1dU1MS0lYVrPlTgN0GVXEQtIC9MHOa8H5iskgpKBlj4lYP
gjk3lcBsHQzIaj/ccpw2znbtfSByOYeBt+OdhqnSwYAAVHlWXVNMFavL2GOQ7a2rA5SoPsCx2M5q
m0JAW20ICI7BFC79GZqSh9DfEqcYwba6V1QwmdeSdEu4IBMBGhDdYMdQNr9xeYXECd+eb3LW8PLd
N+lzC9Vk0Q5zJFv/3mqajyVvTtdNm4auZWa8q1h+C4n6s1s6r14R/eMy9bAG3t67nyE76LDAIoD+
Td9jP4ZWLAP3NKg0h54FO85jsq5l5sHefJCD8QHKxMsZr3SfXdv6cX1iDKZ1MFhk9RFwwTPm3LXu
0AXx92SF366bNsx5oC3nMkCvpbHgjXyCxFBbJmDxOFTezsANARVoKwoFr62tpwIr6qwvY1t/pqV9
jyfAT3gderntB3j/9kfH7qplcrFf4XXxd+WxE4QZHyo3OF43b5p6fVXxhp6vFirXIAnHay7YeCG3
eN30n4a8d86jgZaZXcGFC0Dl5TJWVT9pN/FDpGYvdjZIqQrbBU9WpSC/1A8fc66ctF45+hLFcvQl
OEF3BnH52HuD0HK3g2tmhM5OcYbo3N0wWz8C6TzhsRCMYRyiSGCg7uzvkKL5cIFObR15vf5dg2fo
qDLQN7ikUbipFO4jy790RZjQ5lHZe9WMSzZ952fpuDLIUUUOV8glRat+bK03HaO8egrIeNw8/isU
4V5SMQSQjjKLCmcF9R/8LwrkHZQC0hG8TIuzV6symb/M35t0Gxbo64kC+J+fg4WsOeQ9fZodsRP9
plXQop+14wC0JhA7YHFLgg6KLeARziFDGLi3lSNtX0sBlLJcOMhgKG5D+teVnneH14geXH9FDSFk
0uwEqmmitDxQ+G7fRS1exlCpeRjH+SCrMoOC8c4zhyEP6MisMmK19CAafoZMTbKEzXENyM62ZzKt
pYHcVjwsRkSgXCA6NPIkRIP49SgzTYoW3DjHty7ITwVw6NspBIV2S/yk8nduUoaB64isxvWLFpzR
WNqo7GK7seakLsltPAC2DsWKHCTEvkWGQMNrMgTuPYBNO5nX4PY6CAs11BrNfnjP3kQUkO9NqLbv
LtiO1AupcRdZbQJGs+srYJgjT3PLxeqXelN4R1Duxu5b8HWlYCYed26DhvX9I4f+Jjvk3gLe/xIr
EPX88zSH4CIcjlBf2fHMP09p72RRHe7FogAQ1zxCucq9UBWDvzkMHxqSP6yde1BsfXRtL61yiCjk
TTKx7Zn55T3Zio/5iO2K08ebJpFcJvftzyT15G7gbz+HtjpUvnwAP8COaZMraOuD7U/m3Yhf2AQQ
Efe2e+a458VxXsJqSG8bvXaEAMmtrP0Bi0TDCJLW3vo84Wn0Rg/QkkfBWDTPjHTn3mZJ3QbDk/I4
FGXWeeeAYNhIiZZC0HbVgM817M+gfoM49AqNHwrZO7u98/HKjoegw/VZou9v2Do2DEWZcl3B2gWG
CbcFxb0zPTqsW4sYLFj9CBH6AHq1I2EN1FihDHb9o4bV18FiZT4A3KYuYLFZHEKw1eKcDZx7CH7z
6ba6tU52Nsm2LyKJiu+s8GNAJskuXPv+zvKb0svlh72JjK4cIOYx4pWsnQPvH2bbEpDhGaLW1+fH
ZP6Sd96Ydzx0xIV4lzhzBQ2JkaD1rgN+dScw3IuTvpNevMtn35hH138whIARnRcfRHA2FAoGq3yc
LGsDcT7wq14OhW3wPEscuyM7JQLak3N5hkzQB7Hyg8qDI5qsHqDM9BhSH3yh+Z1NnEza217zg8H7
PS12HY/N7uDj5rWgdGv1LKvqdA7yeJhWtItVt70K6BAulFH5HDiofErIxUCJCxzBggR2EftRtdcl
6PzBCL0321oktz7kSdsy6s4D5FXvatnXLxtwAdBnFdCHyEFwH9YLfHRBP+cDEKb9wYJQyE/LCnNU
rMGqXo9QXQvzaDz0rNsSUA5C1cbFqk0tRKlEE7mHeek8CGh7ApTu6u+GsOquhnxZNgB2EINeWL6g
8lEcmnrJIdjMpiXFe/UCbeWcge60LU9DZNXQ2nI3cJKCGH4tIDixNCWEGNeyy6wREB/LkUvsgvr0
yIdaJEutonirhzWeQOieiCmyMhDQTaeVQA0GtCoR9HdG6FGpHC3IZfGroFt7AOHKBOlQ649EsptS
1djQY2dlum2yTQroRAytbE4+aYaPLqv5gcllStB1zRIofDOw0UqQ/Ua9e2i8vH5sh3m9d/1wTEdL
dIcliOSxitgLH1mfDC7xsKBunoy8f24btBzaIxmONuTTE+LKOiU5REiQybvflBIv8SFtknbd2iZj
64d3K1c/IRy6PUGMQKV46ATvCnjDD54gvwtK8co/XDg6e2d8akZSvvZt1N8tYMz/IHx7hCISvhza
i3UWZVndozU3uuOUfHFX9U8ueAgmuF7eR6Qo40VY/bGz0N3TW6pOnA7y1UDD518sXywHEnhbzCGB
HJfcnmIokst0lWpLNxutlTdlnD+p4k1KcIoKVKdFH0Ea9ccIWZWu2GN+MpyV9AaXnM99FOQQAWnH
w+zeQwswBh/hbcPWG1xcFtjuMl6MQ4cHj+c4WZKdw6ph3Dr6dfZaX8gOpsFOfvTGDZJWVrzu8pwZ
MpwODWN9SdDhpSKQyrqvpHegoWaBMTcM7yA+9uJbfN6ZItOHtK3KB8S7gDhmlJWQTfKm+u+q5j/y
oPtk+fJVivDpugMZpksnVmzBE0waB1IkM1rtWivEE4n90Jbdzj3wD0vTO1lUZ1cc560N8cJanbvK
Gp/h+PaZepabEdXWCLohum86QAQdGbp/DbXr3fMiXP9yoMv5Y2XhRUVZ3AYYh/Tsv7dPVzQoq5Xo
FBIoHb2SYFtbaOAKvnP6NzyX6pjEcpkVmZFcs1VBx4815w2iui64zNjCk7WEIo4XJXg03zmLmcph
OuS3jrp2iCp8T9ax9U1+BGl6++w+210s/rLOUISxd/AiJhfRjh0gxIQIwYAP9RZ2cv/TeJGUh+zJ
dQc0nJl09K/KnTJA/SHKbM7oI9Ri3CfU+fy/rls3nFh1AHDboc+4CGB9lj8G9Wo3P6B7Gffl7+vm
DYPXMZU8l1sbhAhSYkH2yj8GUbszLYZJ12nWHJuUQKkjjVkS5NNR4lMBMcLbVvRPsL7ZNfwNeJAa
aopZF0AGqUxB6BNH886Um+bE/XeYcb7MVI1dkIHNuE6gCsMTB/x0O/Nisq5d4MiUW3XY8DDD6XZM
qQRR28aW+raTpQ5jLKXKoRo/BJlV+pB9ZXnxFIJ28MT6rtp5jzN4pA5lXPzQCuqwD7LG4izzrak5
tRZYU7kotyTIyW0ESraOa4yE5RLUVv2MQyCU+tZB5lYi1I11XJ04LGoF79mm/Gxog4PbfQ8gtdPv
8UEYFlkHM5YRpTMUsSBYMvZxEfwM5n+ux6shqnQoI8ml7YFzKwCVf9SnkCP5THq/TkN/3Iks0+pe
ftGbyAotVA9bCH7AgfI7aLBCpq6/H+fxWfKdvG+aG60CA2UJLhwI52TSHXHjIWjDmDswWdw2QVrw
Fm1QEn+b/Syf5yMkqO59NOAMo/903bxperTodShay+wK5mU/H7m6JxeQuESXzw6ozlAVsbU7G+Qw
ewo8lJ+xFaTE1YqbD4VGUg9GhWiG/oYSOcRX2F6f9rvuBJ73y1HgzWoPbsidVkZY7WWWKRr0uiNU
ncGhMkEU8oYZwycuv/TNJ8aVe6NqEGe2+ziRr3VRZY542trhlowH+9qhaJ6Bf/Zb6Wet91tAsCe3
oqQkX68P/l1fhfGLG7wZfEEEdzaoO2erA8puyqV9iBxon95m/bIqb6z3EAHMKwnr1RbOh2lzaWLj
NnSjdS2SLTwzjO4MV12Y/9BJ/q3byM6cm6ZFC+GJMMLGBkmi61rxw1oLpZJ55NZ4vG1itCCuIKE1
LsrxsxJI36Nfl+1xbsO9Hfj9Iz1WVQvijdGgtJmFnaX63rENUQUldFx1IekeQ9KFiyFuqvYXjdw4
GFyoxFSJqKyd7dM0d1qE01oBdeLi465TknhRAaRiKaRvb5o5HfIYCSjtOA71s7mARHfcEEiUxhZA
b//cZl+LZrSDh+gHH0jWQt0VjwRJscvv9m5qBRmNFsh156C3uavtrJuLAw4t0JMFyf8WpkNd3uZX
OqBxRX/HjK43KLrhhhPgVgPpsp00Z1hWHczYOxUkynGDzkTOv27CfhbNnsdc0sF/bqCYGC2Qm5bV
Vc/UlpWyR+6c0UO9RWkTtXt5yPQBLZwDT/VTuNE1Y4omM0SC47WR38eS7pwpTPb1cG4GtYmGbdl0
QTuUbVngC4LSI3D7/K/bHFOL6bbii+vxcMkCGXwI2uYwRvaOaZNjahG7st7Ho/m2ZKjaJRMhiWBl
gj6umIr+7qbR6xi3LbcqMuQLRg/q43heoy8QSd+51htmXwe5taj50gIl1Gzxe3Zgoh2OjOBtpZot
mt42fC100UsNFWlIGqASD2KsqT60LN8JWcPkh5f/v9kjg2h2Rmy+c4ay8sGdyQ8eFXebHX7M1/b1
ttFfJu7NJzqgfAq7jPAJZ3ig9XLXyZs4TEgUaqGbuz0eSUdLZnh4SsORZdTf0kJuO25jWlotcFHR
l2OpmMqc5VtbfyIE6tD+5+uzYrKtBW0HEtIldHKZbSC1toGfd+R83G4roGJmtHjlZMWbAmBNcJl5
fhJoF74bBzol1wdvyMb/gR13XrNA5V1m8xCGqUur6uDNe7zNBuM66LiW2L9LrmQ2+tXREs19MTs7
ByvDpOssdgEnS0m7QmXA0EAeVmQsDJCVp51gMpnX4lR5oiC+6FQmmrGG6OgvPFGeG0e83DTrOmxR
zIuoVxnIDBeJu2kiaTjv9U8a0oAOW6SRon1ewhsX0gGlzoIV5YCXavgCJArdmXzTumrB6i/cmQbb
kVnj+z3I0Osi4RFd0tsmR4vVRnDIi0D4LStb6wly0pD3DH7eZloL1RDkLYtvc5mpDUodfXimW72z
pCaP0cJ0JejLLP0JS8rCzyC/SsuFP6l8T4vBZF7bWn2I1ktcVGQ24e6wQEt3hKxiWO8xwhnM66DD
kbN1gRCezMgg8DRoiRPIYn4seGK8PvEm+9pp2Kl5jq7VXmaRX4JWkSaeSoe2OFy3bvB5HWnYTvXk
UzwsZlZwAkqpjZy7ssJrE9/r7jIN//LhNxsfFBEJFKlmpPjSVQM0SvoFLl96eIfE66UKnq//DkNc
6dR2C1Rj7C6SMuMbCJsH71i3e8/1JtNayHJJIrY1+ZRFVZ/gTfVoQ1DytlFr8ZpvXr+6HZkyiE23
L5AMCe7JguPrbda1kA0CEWKLsqZshZpRCs1WEN0s3bpzLjBNixa1IVNccr/E5sqdpKYeJDvLx9sG
rkWsB9ze7M2YlnkK7rwIYIxxD3ptcEcdXtiR5iLxZI2ZXW2JgNoX8aZDL/2dYDVMio4v3Cq81Hgz
m7LgO1UHb09i12RW21NDXCOjvgZ9h6OsxA95tsj86/W5vqSRdy5+OtovCnlYBqiqZFX4ujVAGo/T
Jw5Vqr7c0nwMYsiY7MyNaeov/3+TCTyyKJvVmJti8vs0X8o+s5XlnHp1ay7WMX3NEkADqQ7HbOD+
VyKGDxObv4MCZe8SGxkmS4tXiEAKMIWvU4Z+2JNQSsUV9dPIAZTCqp5tPNcn61zdCdu76YULWvZa
DLvj7EWgWRyzpXGzSlYfQ284ht2eRtz7RCuwr0UxYyEvVdFMmaB+0ooBbRpfgs5NbJRdnOi5t+24
XobUh/avbbfH6z7356XoPafTAtxaPCjlMD5lRObpWABxJQRKMcNp3KYD871MllsMafSHNhc73zR4
nw4FDCAWTXk9jVlBVdx7ZWKDdWVdb0u1OubPB4+Em09YphwYpqEKDqDiOlyfLNPAtdif1xVsdgEf
AXFwycm26jwVQzOlYdXuCaxcTL2zHJ62R0dWC2QBKHdAvMi984wmhx/tSGuGa7YS7sHjuQpiT+C1
YGe6DEnH01KBvULyWY09pmuj38BmX8VNNCUi4I+CiTtqDQ8LsW/BSkIHWtu+GxBpWxTq31lrbf1R
ChkkNuc3MYrAupYRKmtammCAW0EKwY79gM4HWso9zUPTPGnRz0CdwdwRitN0sWIfGNaDR8akXusv
m0/KtHFoSqs9PqfLar/nBVoqAKYAgiCuGLIoP/uo685dAeaCL+A3erruyaYPaFFfLGIiaAIeMq9S
cTet3zryOXdZapNwB0hj+IKO05lYuQwtSutZs5JUOGF7UZxP+77/Xc57oW7YA3SsDkBu68RDOmQ1
ZH2sLsxABH9kwdDG3Jt/8whbwOaEydzncidaDLu/DsmZa6crN3BwZzQY7q2eP6xqrxZgMq1Fvkc9
CsKODqZXmtZQ1HQhV3d9tQ15S0feoMSLjRdIx8ybX52NJDkksza2xwhlGrgW1fZCoR9hU5EpJ0rz
YElHJtLbBq6FdICLCrPAEpgNVRtLsALn4xey/Lpu3DRuLaLXpruosWwia7qieHXtmoHeqLZ/Xrdu
mnMthCMoUeTQbBSZ7/1TNFXciR4vuXtgO9PYtfgNxmDMSw7rKhy6dMrRWTRRe++N1WBdRzt2srPA
rQ7rwuHA99anYtlrOTGZ1q7QfGBFERU1JA8ad0pJVywHB4R16fVJN52hdLRjf2ml9TYAkjtgeBcP
zdchGiZIDOR4Hp1rSDGLn4tTHsk63lZF0unxyrnxy9xeONBDDt4V87aeX5pxa/aUsE2vlzpkCwkn
z0dA8rJQvPLJytzCva/7/jS6QOk1zfMs6AmyA69gHPvgSxlLPKN5dLktdeiwLsKoB+kZyz+R+hkF
yvtpBTtr7h6ur5fJG7T4ZmWzDYqU4Ul1ErpaXS5PXm41T7dZ1wMcnFESWoHByfeCeCmjmJf/3GZZ
C257KokA2FqdxrWOjiC8c1J09rY7s2LY1nRQF+CLQ1j4hTotZEIdGywgTh6T4CEP6tgJxnNZf5r2
+h4NaUpHd3V0dKDxiXmvW9BR+YIf0W3y6Pr8y/WZMtnX4r2e59EFIFOdymH90rjesZ/Dp96Kitv8
8z+wLgsaNv2IufJzGUE7ofooe7RXgljodNsP0LdlSDaSeYngmJtUaWeNT24NJZhB1I/XP2A4KOkQ
ryZnyqqXUJ6myf9Yup/QZnlPHJHk8w4CwbQEl+B7c9kfmr4d19ZTJ6vuE4ez9PKWib7g5LbxazHs
MLFa6KKRpwiNHnadobEzlvVDH+4M35AjbC2K5eA0igSrOtl4PK5HnnX2vIO+MpnWwtivwcbKuhmB
RsW90zoHkIOk12fFdK/WkV09HkldxoQ6eU37WfjjV1GNh7G5RHPRiaQj7o/FaVjaX/C9or7tZZnq
CK+IoONnlJ06sW05Uqf/JJxtJ52+70dUR3appkJtCjh3OKrzwS2KOmEEyH5/eL0+Ze+nPaoju3BX
UKgUK3UKgvW4qD6R63flo+BhWec5mA4AF8Ox2E7bxftrT3WoV9jaZSdYpU7zuCUFjt2TyG/CP1Bd
/30cbNDwVFj6tpAH1nngIhPbQQzBTW3BhOpsdpbieS/sWp1IOVuHlTfntdqCA+Rjfl9fCtNSazEN
iScFDopGnTZmpYv1qtpfHnN3QsM081pA23Tq8BIB49LikGeoAG1xDtfH/X71hOpIr3xwVhFWMG33
v8H+HW9ou7q0MonoVzTunY7fT9hU1zIdpIC0Cti5Thxls7ix2g85IBCD7f8YHHtn1zHMkY7rEugp
9YelhQtxO5G9SF227uTry87739oC1VnruG8XysHfKfIY2m6H546oRFkPLnVPBWkPm9orLRm8SEd4
lSTCC9CEEPM2cuxs6BzXfvGtn/Ye5g0LocO72mYdQabN4KWF+3EM5ngUjzL0cD7a6/UwfeHyy95s
naLtInfsLsuwhinHdaLyxziM7LgQe9AF0yRdPODNJ2zp8Y7PWI4G1eR18U7ONN7LZQ+OazKvRXJH
UB53AAE4LVaFho8tVuOvwNl7DDFZ10J5cCJlVQ3HlrB9bNEoSOwhXtAkeT2aTda17bl2Vecqy5In
KwiSzfPiwF9iNTc7gWBIFrq0qS2GFfLYyKK98JdEWOEzGjGPq7M9sqbPWof+uv4zDN/RwV5RwYPK
KfAzomj4GVLrKZq3D24kHiB4lPiy3zknGXxVx32FNSTEuhqfgRiBQx9DV8Ui/LDQv6//CpP5y697
46e1w7bABt3eiXhdrPxPtf9aqnPLd45ihrXWcV9TwQJ/WuBJtMnjsRwuHCxJMe5FmSGf6qxmdh+w
YWypPOUX5Rtar2PSVGTvGmsavBbDjFYByFJxRyiCoEOXRvcl3KJPI4nKHVc1DV+L4ktpIZwHDB/N
+XfLZt3NOEJeX1fT2LUQdkLXXcIgwPXDFX8NhKWTZAuAxHusnyb7WhB70pvAYOLJU2+FaO+nvfsB
spcC3dvOnkLK+zQmhOrwr2jaKIDQaIUWo7ysQr6J/hPrI5knvqPq/LnmDqenvhpmdhdQV6BbvLPA
NsBCu2DHHBQoS9oEfTWdK6sKGdCY0ZLHU8XI3pHNsIL6c2guQH8RghXtRIuyxDIySPRIcat1zT/Y
4HVo3vTQCy4tCLdsadMPt51EdPRbrvxAte0ynoJWHIqqWjGlu8obhlnR8W9U2XTg0TienAjqX7Nv
ZRUoTtLrnm0yrmWssil8qLzN46my5WGmeDHbioHuhI3hsqJj34LCk6zJB7hcy+62NkdODNqHAQ0e
CS/yB7r5Hbi8yMfatm+inSVUx8SBtsRugFn7c5yCoETZddMPwaubumZh/jKNbxI85w2rHLsdTwXW
Oyu5YA/FiojocjXv1EoNuSDQ3FRGM9h4Qc+P9/qvJSviqOjvKnnjFhJomcyvcdRUcz3iuFn/kovz
xEaUmaA//PO6P5lGr2UyVVl+3kBK/LT1zV8b8R78FmQK222PyzTQSvqq8wgL3Wo8cVGjUt3/BPHh
h5mWh5tGr2Pjtq0RFUUbz4kHdIKmQ/GrIvxAZnvvLGgIN52Rr7OLctmgmXlaFGTKCdl6vGAVe4c1
k3UtmKUS3TgJTP4cuAu6dlo/lo5/W+8U9S+Hnje+L/GqDsVPjD332as9zZk3WHfX59008Is3vTGt
3HJjiuTDSbpFSnC+h0jLTjiZTF/+/8Z0hDuo40zwGGU9llzWSeTjyfP6sA23RF8LVXvua79ELj75
jvujls+tP2YorB6LSh1p6QGysdeeZQgrnXlPYUFBclLLE49Iex9BuPFvyPLQOW6dcU9LyDRTWug6
qO3Yk+1j921Blju3469c9XtNlRcXfOdCrcuiemUgi7p3sfnyJvGDFz6D2LZOQTHDuh/XV8MwRzpU
Dscbq90EPpFH4Qtzg99QyXsJidj7CSb7Fy9440nF1Dt9u8G+syxnv5N34BM+u/I2pB8aWP9tPliq
rvNBEHIqHGT9XlqQ8Cqqny1UPW5zVx061wTEHewZB6ByrpqY+PyXi/4j4oq7io9J2EYdWsqDG1dD
C+nJm7eh7MkI6SiATS7HImWlDmDH1xfb4Kw6zizoLI5WexwVo7K+y4MWxKnBTtHTtM5aHNjdUgbr
tI0nMn+v0Ok4qZiVtz3FUJ1Jzl+AUwIzy3iqwSHStA9gNQqXnYEb5kSHjHGbVX0QwrawA/9ji24p
nM7dvURqiGAdMsYjSW3PleNpCKyqj+u6U+CB6MeHkK88c0qWf0AjJLsNREJ1yjgXfPC0H6fxNHr8
jhbuB8/b61c3LPB/4GN+L9ZS4LS+1U2XkKn7mNP1cwOemvgm59ThYmIIoYw64cRekeluUiotWve2
nVJHh1lOja7EGqahgXCuSy9tlmYHjGRyH203y0GrsilPYcatiH3I7aA8erUV7AzccBfQSeQuTQEg
kbZbXDSsj0UhXqE3/K2QqKMq6pzdLvg2ttVrQyd6YzRoYbw1JBocIdoTuNZsN5ZUVn7c+EG156Em
N9LOor61ttyv+/bkuvzcju5rOMxHxtcv153IEG86NqyZ3EHklRhPa3MgwoqBBrx31ibBV2Oq9kqf
f+Aq72zMOjyM8TEahdOIU2GB1a/+vbDhqeghq9xPSbdGHwrnviY2MG9fC/qlctoDiJfTvJZp2P9c
m+qBWiTlwKWvu+I3hnnV4WMrqqXTAHXz09g7d2grPfaF8xjw6TY31xmdNs/yh6rfllOZU5q6jtMf
l87eu08bKoA6igzQ9BHYunU5uWhSKx31US48RTvPS+vvqcIa4vQ/qq0VxIAcV6wnNnrt0RZ4KhAW
3dO3MVnXsgBo+ga8g+fLqQnXqYkdq3XrhDIS/L7u1ib72gWUtV2palSOTlblJXLmh0DsoYAMx3Gd
Nq+rHFniXrWccL/tq9jyJm6lvNp8SImQodmSbmTO9GVYc2CQJkiZ/H39J5kcVksE22L3K947FiDA
fvhrHlvDy7Ls3boMxnWY2dY2BQH6eDl1OTbd8q9BcHA83gZ6pDqvnrUSKDZQTNmk7Htn7k5Q+nok
EAe9PjOGxdaRZuG6Wc1UOssJGhwljv1BFc9DtDPtJuPafbQgeecCbLyc7LHnXykKkQDKtxBC2NnF
6fviqoTqqDLeCPSfV1F/asEFQL4MTsjOdKn96QH1gbx/nkPH5V/GoipLL7bdYa153ALLUzux7wdw
uRiHlnGY4hxyD21GWG0jd3u0C58als/RRehOludxXS7Yx7FW/Dt4NSS9q6nj0QM4K3206TnNRB+6
UbTTsbKhqXFwZmGLf/CADhpdm0y8g1wrckK6CSiHJKoGwyMa2cdI3bGlr71Pxdhb413kLlubTf1W
BR/mnpJk89dlOeA1+Kwal7z03SZ/hoySD+wJm85kr/FiA/l+XLvW/lUyq1vwECO94ORBVgtUXUMj
C/i6RBdhtwxekW493oagPduR7tnhrvpnW0BnF5cz39BoaI9yPc9kFN1vz3aKCWbYpQAovbIv79F3
V9P7Brot67NUc9E9Q+pjlSewgND2Qa6iVkmgatyAmYAm0+e+6vPic77xsTpUHRpUk6qI2iBpvCi3
j+giW/3zlrOKpctY0S3GBbTf7iCL238mITpi/gZdYeglETJdkZCqEt/GxsnzVyigq79KCDLZmTtR
kaclQwnhrux5HcRTFyj5j1DoBvzM0fTVfZ4hV0yzJleghK6mtq2TUHbUTpbZ32gcTEHbHlseBFCS
GPJpS+tcEB9cBhZqoT2aX8VxW//H2ZcsSY5r2f1KW+35miAJgJB1vQUHH8NjzsjI3NAiMyNBEiTB
ARyAn9Cif6QXWshMJn1D6Y90PF9J/SqfqUsmq7K0CPNwDwYH4N5zz1BFXVoFmwd+/GZqXDoXIhrA
Xw0haO9XHh/ihvnjvm07SfclERPLBE5tkZTAym1eN0VdZHRmTqc+KJ23elniLp/BfcSSscimlqcJ
QqN4N1tTgHfUh3GXQQEyLukwWHND6UqDZDBVzxM5kuqLD7988MRq7m5qDfpHVgRwWXwK5sZrDsVa
6TmJRNf00Ft4YEpXM+XkI98093Fa+6VKvboT+GMnXkc7241lnKCahCEz3ZwrUt1paKGp4lOQU1qx
IO3aOMQTwNatSJdldDbdXCnLxHAK7eLYCdxjU6gUy2JfieXZOl7ypNpAMIRCk4oRXp20jPKezcYd
et8OQdq2QVnfdzOUaAniPIZlz7sV+41Q49w9e2xoTJOAJ+o3B0f8Rt8RK8oNBroQleh3XolRZAYc
X5tXuIBQF21Q5sNjviwJWPpyfiJxp1gaD3rjWWsZq3dwjnJ+YkZp6R0tV6RwpgrJPS6HVfs666QZ
u7U5djKM+c6DdVV86loP3hmF8BmcdroKX9sGisrjZJnyd77q+o9N6D2xgeSuCAVgAT8azrxZ2vKD
iRv5TNao/OJ806tX08dt0+e12Rqt8nVaouahYkXTfcdYkrActkpBPCfQjIfstJkQNp1Jt0hadqlC
8E0PY3PjrwLuNfVMbnrmR8terYzSm7g1qkE4s4JICBbls/swNV673Ek4h8t91aq2+B7IGTkFOB1h
K79NiDgbMgdYbEtVOS0g47YEHIQGXPLlVBiK+Gh4zix01+JmLz85NarhBjt1XKcRxa36pEeFXQmT
eWlfPcFk9chUV3S5LaE3vbS8FmrfzmOgdtQsalWpMWEDBZClU4TJDlWwMoZf4RpmFQqZYQ8NStsi
2oXAsqTtS74mIR+75gY4soSDXsxlmAfI1GLZ4Khgl9rz1jfWxd1w1MplIbLIq2SFRZtNq+0xgBG0
xQPeYUQVJWVhExeOd07CFLqaHpQ3CpfXiH7+VMF1haasY8zcb6Gm31bmT7ADsa5UMC/rTH2QgUWQ
QEajOg0hanpR0eKPKSMsSLoBycJcVEgRKFBpax4rxFdXbbiHelg0RzrzCuHMTf1l3qqLWFk1HUsX
iWMQDRQP99aGUyLitvsEb/Gm2VWRInhIaq95RZa7cold/OqO1tM3HIP6QmxYfg16v+8etIoZLEcd
Q+gdrN18nnsOFusnU8WzS9E8E5uZvt7UQxMqv7+1soLduCGMjElRNAOiTXTM5KXdaLhDVO9VmOBf
kOuBKoxvzC03EXJ2R6yrdurKRBnPrDuk+snh0umR4Oyt2CxTVyMQMRk0GcJEwH5qTko1FSLtXF/5
CIiH0DTpmJ6KdJAWFLJxnmV76iM72nOozNInvuMzos6h/BW7NdSq24u28Wwa0Ap266UXQ8/DATZs
J1+H5GJDtYGhAWMhlq7oTimSMElg8gFOXgBbK5/N52mTcJkPolXjU0oELblRzGUiQ2fbpOZFGBxb
qbA6igLzoWyYJhmnDCz++FK13oB7xVmckIjVLkqY1Gz81Lt5qF65LTVNsNjReteTsY0yMa+BzibX
EJV2oWjGx0Y6f7hxkoEB4CFKOICCHxrpm9p3xTXHuYjrfPB0Xydhw2WVzU7N4bGCxA+h75Ar3Hl+
WZCURkFg915QxUVa9p1X7wdkdJBEQwLjf8Tga/lEsZL38N7uhy3Va0eizFIsIPdL2WqdV67T5KRp
W9C9C5oeFMc1WlPgT4RkZRBzksQmsE26lb3XHkAitfWQwPl4bi++XeclbecFJPxlRN47TNNX81r1
UGTfeEZW9EL6WMyIosAFBsEBhqBvC5+oV2agxC3hg2SAQRJEJ4lwv22OHqYZRdIn04RTkcBgufUR
4NOyCmYbXbffxiLabpFcCFPCuOvnMOtiMqJSggvfem8LBD0l0gicUVrA2fHB67auvgsdDK1xq7XN
bNOSrGuTLv24mb2G+Wl5Gjks3jKGPR97b93bLcN6VtnXBrRtL/UJGKYp7qYWUSRygTa5G1hTHJAj
gSUYk/MmzEDKkvTYju24JkMc4XnjlVmLC11QL1x1zNBsjXiW0H4heNG8qX6L3X0LDziW4SktRxgg
tMbCjH7u+zN6di/Ix2AEhQlPefMCpSwMvSgKQXWMhCnmmyYKbXvvsCt7330zgalFW1pfA68aKDGG
oY26hJgI0zTneQs5RROZBOhWE3ThOBr3fe5CzIZJVQQVrjGP3Y71U1PlxCHM7463MC7fKY07Bhg2
6WVaeUj8gGujt9ZZBdEHTZaCLp9Bta79rCZ+xXdNtTD7CI+XMMpg3ayWlCwb/EU6GEhXaSUQmbib
+Vg1SenWycsbrmZ63iCcC1JaRIJmSotBJLYMNEnXeQ62bB0ErigKrZZd2Vx63M0ejR7m1obbZdBy
kvsmqrt53/fG4Z7vbGFygm28TVxQ+TTpJSZpe9VuTZQVylj5CkgiQBaDNojM4q71P1LQcM2u4nTV
ORKGStAVuBo6BOiuRp+5REhA1Nb0jAnKFO4FWFTyaOuujT4EVm7ZErq7zeCE6ACZ8XMRmdu1AgkK
26trv4XI2UQqaFf1CI5ctkBPZ4NAmWhXYIm4DVmjh8SRJvAPXoRkyx1mQGo+VQv81rK68Q3NsJOp
JzeRRZwDFqxtIgIjSGZs7ep8C5aBpCgJSqQboJ5q87BCo3CLSJ6G72NDMRGu+0hX+8oWjf3cIDEY
9srOePQO2c12QQ6A2CQShM0aHIeVdyMSXlttdnEY1tGdF7A1zrxpte9Dt4QwDqwcO6BRmbDiboRj
z6uFp8ck6MLqJqTSxwH4JNq1i4NzHqLj4wJSkb5luYL3SZFipzFFbnrswgkCnOJgt05ljAXWRfw9
KDkpkfNsCj8ve6wSyQQyWZv6vDR+Tm0N17x2EtGnph29L8WA2jGxNddeugk4554LRQuRrXQeb1CK
+nvEfeAed7MyyN3gsGnnhQJXKTYVgsf8wSeJICXfkmgskSHQz9sWnLpi5s/lhIy8S7yVrUpJ3Azi
VqLkasi+xHbiPRY9+jwkEg/LPYt4eWW3k/BjNasGTEnVdne08SLzdXZ8k0msIsayFqu0f8BULoLp
HyQbKBIaUuV9sdQ1svEcloYR+A92ZTwyZQJyeDCkHka+6AvbrsFSuGAaf3RzHTapEqiUkhjl0WMd
NzpA3oRSbxSF9GtcqlUcOtqOTdo0/RrtCxusl2lexnu9Ku3tsbpPCDPn1/tsaZaV7yVnPpqruC7l
Pta6X7EmyYHeKukv062gsLfakXW29kGMo4reOllO3zY8I98B8CHUYsVdiBQYu8k1HWwY99lUwFtr
349get4MM2dqH+LwxR31Lb2Ntj7EoljN4aOvi/XNuGrr9svEoy2hJVBMCIv7kmQdcPdup/q5k7uG
behFqHPwlPQrj5PUxsKtx8GNcZfyqurJh26sHLmE84ZMAfRNYPuWoqd9KusVdzj2ze7qJMDgQ5Lp
BiaziY8glm4XqTaasnFsRbPjYTdVt1rqQmUwxWN9zkhNioOPkMr2Mhly3bZgDxme2zEI7XMIZY89
gvNlyXMgh2H6VtrJDh+qRk08R5gUW/foIwJ2hzKmE9/HiuIoIdshoU1quzl2x4IZiMPalK5/qn3V
fyEIzQ0+bwMz4dkrBy4+aWv0ijoRDW1Km9oXuZC6jE589bGzNho5oKn2/BUG5J0j8E/0Okmie094
/hsaSrT23TAokddT5w9nuNLP/r4GIVPtthou+1d35Xk4+DOpRuQXI24JjX9HxtSDGr+GL5pj0YUM
EOUdXLDp6bbf0OGjp6Rtv7NOrTPgDcYNcnHZrDLEkirv2Brp4LhuyvKjc8OwZX0oIDiZDcjdacAm
0t/GWCWDrAgjTh+3zvf6FHuHWZHv3nbzPZ/rIccXcGZbQtaqXRFXRHxHp0bXvOMNHQ6eH4O6N6wL
aR43dKgrWoatKI9LQzhVAGysZ3YhHGjFa4gFtVIJ0CUUajEf2yApGxu+98gzH4+D9gJ3bLEQwT3F
60RlEx6103LjWNdfBeNqsOt7vRLYCoZb3T8aJKW8dcSFAEPKrXTJRKPy21LWcXuImPQ/qDoSQeot
fgGvIWLRF+sZ6wjGhNyB04Ff1WR68xeeT4h1iV/6EUbFx6ancHL2TVjGe668ADVbIbvoJUbAe5D0
6P7rrLZ+yatrWEkkJiwr3RZ99kyp6JfYDQAP7DLM6IyNw9B5VsFW5QBiiE62pqX2T3wN/i/o7M8i
SRyfqqtCQ5OJsNUD5+2QDQDI04kHFAZRQX/facf2MTwL/j/Rx5+hbNIT7bdjf9jQdWVw14ZHx2Z+
pxP+89ftP8l3ff+3Gcn013/B9191b8dKluanb//6rFv8/y/X9/yfn/njO/66f9e3b+379PMP/eE9
+Nzff2/2Zt7+8E3emcrYh/l9tI/v09yYH5+PI7z+5P/ri//0/uNTnm3//usvX/XcmeunyUp3v/z+
0vHbr7+QK7H4n//+839/8foH/PrLb//62//47b/hv3/77b//9l9++6//8z//w5vf3ybz6y/8L0EA
T1rBfOA/ATQg+Nj1/fpK+JeQBZTCYMYPMMcVV/sr9HWm/PUXGv6FXl/BGyPKYdyOAcGk5x8v+X/h
NBSBAPhJ4pBC0vO/D/IPl+nfL9s/IZ7oXledmfDBfxyscXTIUcQQNxcHzMfH/azqhG35tCG2FHqp
Jdx2YPUhIbrxH71ZoYUSzQUmI9gUbRQjTwRkLZgIm6tNSnlc/Zqmsn2HclancpnimylWPBmqIUyZ
v+xlN4m9bOZyp2Vf5JZ7cTqMu1pNy10DkTUyWUeYMA5iP0Wo1aaxuSdDcCSkuCiYG5y7chuSmS7x
DqoH6FqJt/dq7515U3Uf+WS7yEbvCs2HVBWVPdVbbG6QqCJgzOyfXVPoPTo/lTlMEJ8ZXVOPASDD
qJKftnqLkrWi5UHLCJm6SJpFY4zgKPdnCXY/oP1/nyf+OLsU14gKHjPkzf+cNORHFlAQPGwSK/t7
oD9e3mlqMzjpk8d+Tjd4kyTVMOQm9hxm8PUrsG4kKU2mgD5Sw1mnDt8EaS6BXl823m35392yv98N
f3/1fxBB/+H4YuyilAZh4PvXqcLfsXlsNGg0XhZEJ/GRDmN5Kqm8gzYqgq5EnoyEHW8sKu9AaxMl
ZjB1olQf7R2TT3Pc3whkGcAJaClOvJ70mb561fjQRzK4aeCWmsjZv1FieLWVbDLDr9e7mlEt9uoz
WqYFWBy7+3EHoOS9cQiI3s1mW9BJ95/80j9uvJ9zawbEzcz3UlY72TcOyxh8uT0+2PMykoMJlU2m
NlhugxqyD90uO7mw5omykqCnr5KeWvPgIiCSfl99jxBZfqvpuKZlHV4KziGiXaFEgYcGlWI5kCJQ
WenA/LJcuR1dTQGwEzdI1/4pAYlfh3w/nXwmoJUKOUVjF/wcqdlJZFiiFLxmaKmsp8VTr+LmyCS5
17bdzvDIgDx/YuJAfLfjRent5ABldM1fQtpGO9G3fQ4sqU0XVld7Go1dStqNH8O6+yi4Y9mkK4Iy
44iItu12jUUNP6BYLruOc0SGTWuisDvmI6Klc98jYcac+SY5cbC5dSTV8QqD8KriqeOAGQ0wEr/s
7n0aH8FQh+FM1elbFOX2WBQolOx8hdIaPe0r2LVlV3QDD/WgL6MEt0qM83u5VfVFB1F1UU5+iuaB
wYnFfMXEYtr3hZOX7voPk1OdRMNW7ZsuXPFuwtB1yaOYg+AwTgROkG171d/yDyVz4sDEFuwLiuy5
GfMUuCr4fyalwAX5hyvFYKdIEAYfI7mN/Ez6XMMIhZFB6OWky3UnS2TfTboG6FrfzyVau1GE90i5
+4ji8ta3hCfgfaG+qeNLHAieWzhcJ/M0TohQsHYXmS8oIfc9Empu4ew8JT08FnPtRoaRAYyYJWa2
GALxOrETqkUQXdpjj9UpRSLeeFzCgOwU0cMePtbea4O6dEXpeRaIxUSjX/THuKpX+EGKGV2d9xxH
U4cvphNb0dgMAwZxHjC0Q0UM0Fm3pTDBQDnrr0GuFEzDYv1c+cEhIjw8lkU+9dKe3bVwbNV4CCxW
ZhRJjIhuD1eUW83VqxLbjJHEDLozNQdAJ9+9fl6BHxACRtQGKxaAUDvdka/WH+Ms4ssXTb0qGQu3
Jj4A3aQrbqe2r+H5E30N6ezDVXhdUkCyMhdWPmDEGQPbs+eWF6j36ZbNIp7QFtMRUt+tQZs8kxzu
BGtSwiE7ryS841rWgDwxmTjD3M9Lp2AS+TKDd8kbs907dcFNjvz0UR5ib4kenQkftQ6/yNJ7VldF
tGTeRx4xvsNvAKJu2+ag4H4G4Vo05KLu6uPiw6il3NSnCrFRZ9qznZgiDOK8akhHjajiSuJ3dsE4
IbI7+KSCAghttb0P4yQy7jV4cIuc0dpd7fviDLE28Y0CXzwo1r018buPAvowj3w/9wXCrAfU33xp
ZLKQV8IlgTB/KJHYl60hHTANXwEtlyM/hfBFdB66m219YpN3V4bVYcYs7EkydIN70XXzpxFt3zGE
ZXODpigJ2+a89rPEgoG4wLaG1xbyllMjDKCKyMjz4HvP2tBwr1fW7JqFhZlEAMOtxfqFvEj/iBnw
aSDU5tGghqRukJ7I40gncCT51kDiv5jS32NIdFAmvGHGYGBVqlfhk9toQT0Kw43F11NaL0cUPcHT
TIc5nQQvkQ3VvdU2vI+bZkTlrlNjvTEt0fqdu+KAGCB+1y/PZC7NbiqLV8eWrxGAuZ1BSEC3MOCi
VGb9cmyAyudmSJYB9lIY/cH8BHF6WezUuYABzwHg1/2M0WkiI7RanvWPfT905+p7q0l/XIR4Qa+1
i5pYHdDCfYW76Edli1yKqE5oeOrsW11xjRlW/OxN420T2j+L9f2xHfz9dkHg3sdZGMURhvACoZ9/
3Kt7jH82FA8yLYemOlNgkAsMbE49L9t0ngQCB414nmGnfzaYBSejXfGIcHHxkI+BUBqGfXWQiGeu
gGlG/kPT9dO5rJJWlMuNNVWK1XeP+mg5q3lG71r0AaT1Kj43ofxMxbTd1qi9MtSQQArqlqeBRJ/G
YBt9Ms1CTz2wvQrd4SNv0UPxZqcjf82RoWny5VrlmW04YPzCkzK+2WbzDjBl3v3H5cxP9C3u4xSx
kEWUMMZZ5P9Ml+ziJeRcI5izKLHiClzvsDdjQsB9z0sjTUpH7EpzDSKJaKFsiJZDAIh1hzRUuJlU
N/U2fzEBfXOVvg08TAWQGORlvA3+hHX1k+nQ3w40ojBKxx6OIdbPddcWekgX4UGZ+g/FyIdcBZ33
TIAEJo12Mp07oD8wsE0mr5uytQW8Ckn0f3yyfpjr/vF+QlXKOa41wWIe/EwU8gmTgTevXlKOw9Fs
ajn3RbTXwk7nFuDZLdcPoCt+6Jax25//Vj0MWGAy2kt118XS4un2aM4KSs8I5AIxoO5otozRDHoL
LrhlnTuQUN51hZwS2a4Y6gOm3usOQ3sMkL1Td/3nx1e446c9LdTFb6l/std/FpgDn/oNOOWA+Vzm
w6IcZm3bHcYI3glDbRgR8+kuREWZBPFgcswhVCRQP/T8rsEJPNGpyj0Rs8SHoc8euuk7BjCFQo31
BMZuOlsv/hNWJ4l/WLD84aQSVPso9xkNfCH8n8WpI4gKHQB/nAzHvrRm2RI3tju3bmvCdfcYdl0L
SeyamtDbmXkxWcPaEaZ36iOwhw33LffTob3w9eSAoCRI0sXQcVM3RPXxHvDmw1Y0B4hfQekXfsr7
8m3YMDp08XNBU04q8SEqaZzw1hLgFnGZGv7oYoHhtl2XZFqbNacZUkPWNPZ6DrO09U45BMGwmb6x
MUDRtcg4MVXwteegkwwcjZFe6pNdRYVhmkRULYrnYqLgjjFx0l7V5Gxfb0sI+FZlbBpcihGsl1aT
Ohgf8CBrsa/MS71DJtxLJNkdMnzBtQlfw75O+6DJA0/vhqh+61UXnfnc7ZBjPyVwhwMPwxu/lssc
7iMFAYM3kjRCN5VA14NWDnmEDlcgZ2ApJBomqShpg6coCPdW0pNUKyJjV2yToJ/jnPfhcmq9/ch9
7xyL6fvE5iWpZ+TWIqIRs7cBiDktRQZTFJXCfQ2XB6yMbIomjEmHpdzPfvm6rQItRJd0/UYTGs9+
EvhenfkQ6mRMobcbNTapcMmdgFWIKpY5H7suLWmdtG3f3mpM10pWkINCTmE+q1fIUb81ZPoaUYr4
4oFHJ23W81a8wNx3S/poCTJZ3AeRn7aBZXsQQpf9TFyC4eMnHCRE4VHg3YmvE+2guqT+PUe5VSpJ
cQS4fEUFEAsZ44cZmPWJXdqpqlMxUZpzcF2AGz94DBlxZRU+NGImKWzLxSks4RymJnZfvXg2/AzF
SnSdsFzKcPu80olgLzW32EUecRm+YFdqUgQpgZgR1ff8SlppGmSsbGAhFbKqEWOEKQuy/wKMrnX/
EMXNF+13xa7fcB5h0L1mpBBvBe/22En2kiGiGVzcI5gTGAtFbX8R1lwaDwnYQdt72NX8cwXpwGFp
5Z1DthcSWCe0z7q5AST85Mf9s26i8eM8uo+q6EHvoiyBTaJ8HmDGquEak1ftMqS+NzaJClydNm18
8WZhsQxONEdRBnRcn/T82ILstMPowqQCbqFpeDOUW3Fpm9vBy1dB3xfBJcqVSuTREn82wB8S1w8m
AfALdNMe4dSErgjmtZnsXygawcQ09UdjthB8HzyZHR6P1I0ez3DznkPhEnDRpov0yh12eDAIZsSJ
ATkNz926jFnA7nvnx49Rwfo04AjY7rz4UcbBrUMrlwXVt3AomnP3Q2UCz50UBeII15HAovctLVuy
Tjb7UMYYEiwD/NCrFbJEhGsTDzQQQu6DmmEGK1QDBGiB4nle+ZL2Fb9bV00SzAqfu+v0oetKk0CV
fABCCoZGFGBSSLKpJkEG158ib4smX9v+u+8BLRDOBbgVTf+AYMi8UbQ/DtNQ7kSwPPcokZqWv252
fQb3WJwnyK1xn6MvHQKkJnvDjnqyzTCKPWHq+VTWqISb/uytcIQNxfql62OdzRGWydF9WVzsJTCT
Bx1LNbBl+AyD//08jjIdXRtCacuTYGtY1neRTrEUJ7Wc3oamkfsevXYrYXfp2eEmHnt1KmedbQNJ
fBXSRK1o8MBGwQylMUM+rghBUhOIfrMedNKCMXAO2spkpAs6jNvotvPUGmVy1Lc2mCoYMXtgUaBB
LIP5JfSREu4jLcU2xWU29FJYaVB7EzAVMHBMVauQUwcGS9ZFIU84BzQx1t0hut122LiGFPwYFWCO
5QUI97Wj01i58chPy05hvJeioa9QfcV3Hl+gSkfDvhOx7TNvkeJ6VVPglA9YklQ2be4Ng+MzNgq8
TZdoI8bOT3DNG8ztFVgA7Vjl0LzjoZHutAiWbhXaqs4Ddu6DDZR6sM5FMWbQFolz7PcXKubPW7zi
r53EE3MQ3pRSvBBbmnSR480zujJ7i50KJtJ3C/agJJgDmleaAgHZ5IMzK87xhoaGU3kQm3dhrqc7
Ffg3FKiQxPnDfHoErFHH6EFi77RN9Lmt6q/yKiOKqQ13o/TyGHSgpDZxCP9dnZsr70Q0UkPo7pen
yqnvbOXuMnhgm8pFt/sV3smDfIxJZA/h4F1tEUFyQmjU3rULxramJft5ai1YGvqIdPh9aOaznPxX
bPYZneoIMfTbExnYEzSWPPNdj/7Jk3tKZxicjuuQF3GJjgAe6j0mVSpYIvQN2FdrJtsDLCBefLAw
ih71OflIXdElzYBOe1zezHLCrE2MAH46FDwVKECopcmtL1Ve1F67C9AgVitwUJgXyrwwi4eC1/8K
trrYtTN7JqEPTCyI41tv3oXQtmB8R+dshDYf0kZbp64aPpEWiy9E9Q/hJj6sOYOyosV6eCxLe8N7
PDd6hBnpKocFdR0yqEA6qLNpDwv6c9HZKh0j8GDd0px46d0xj09oBdx0WkYWH+BmhnEjt2cTgHnD
vf4BQ59vpMKvGdbiWG7LlooucinyOPJ5Kl3alf3n1gdxgIXT/eo19X6OEZ8NKAVsolvo5G3KLPA5
Je2VDYGEX7AxLkvMhoPRoENav3gVX7clfscCADutxb7z+HuABMXDLAD0GjGmSP25Mu9AmwpAp0tL
B35A0X69TsZSJMptZR1kq13H/baMY96ELUnNyL4Uy1aluAHizLA4SpAD0R3qUV87YPXWVvPXpRjM
BXLtZHHjvWC6yf2hwzbedkdAuuENR8mQjnQPcOAdWnk/9xgicr3SLJmgmGTWFQKsAhvlWHHPoq2A
XiLf6rQUs0rION6BGHXm4GtalEtoson3EI/2ZtiifPGWH72YS8Oifon9l21uwos/Yq0Lx8bkzEOu
tRvIWQORPrN6w7nbbmyldmNnzCGcNt2Aex3htPjr0wZ4D1tG5Xa9roDKY4HuMF0sYzntQG91SQcU
3Se0v8EQrcIzAMbvEoc9QFN//eBNcEEaLDScbIEOgNsnEMjHazd2dCjOdzMD2hoDOkjLYLuQqb3U
AAEeynD4CJsvcddNaTxP95ChfyEQoQeg3OXV5JXAPdozMMf7ORziFLNEjSfxFIP7mQqQQdJx8F9K
u0NlKiB1SqeBw8+5K9OpLSMQdQh4npTtKjJuWQBXa8wyDQrWBhy3OLCZbhsCZE6+hICHwK8AFdWz
+nsd1OMpCvdY1328w3102kt65gI8aPHdwEv02DoOknbTwIIccK4mvhNr6M7IsU80gSmanqYqrUd5
X65rf1oqdqgbS7NgwNjPi8ULHcsDqVxxg+VGnbdhwlOJ73weFzebV7YJ8gNRX216OU8IgUKSfR+k
O78Y41xv4DUwizkM3dZHbCVfCBtJoiVSAMumrw66Dy0gvPHztvL6rGdEBa7TZE8hRiMo3vubekJI
R+VJ/0TBFbUDKbIAo6dnEU7eYW5HyEXiTPn/i73zyJEk3bLzVriAtoKJ39TUzLUK5SEyJ4aMyEzT
Wv1mo26ugOMe9BoIEgQIguAa6u2In3m+h1eVbFbhzTggUBXI8HB3U7+499xzzg1dnKBhufaVLc6x
XFe2rWwd032LoO+c05oOPbm7T6Zs0yny86BHw9UKw4dUPoS28aS1yh7AKd4kipN6Ud2a0M/TjUG4
AY/JxlIsl1uI5qZHseqTlU445BrVJoaJ42uauMIA/qrO0czil30xrKjb4c4BJAe3KmFLKcPYx8xL
PvaFjDdDWpoPxeT6ZkxENo50JKLYQGIjkdiopkl/kjUf0J80Eq84AhuRxaWunMnXqJEs7WLkOrLD
9VC4id+bgH1xOyR7+Cell+hje1dKUE720W8iuTSOYp1DlQiqy2R7zsNpM3fmq+om+iFWnYcqtIp7
x8ZdBnbg4XYK5mS+dEVkITlGWqirOHhXawH34C4tGDLSiEusc8Wuc8HBe1EKX+tfwn6iElLGx3ES
G6lp3xW3fHYLXA20ApMlq0vCk5m2aejlevae21F6Stu88eJAWBsTGZDUmvbMvhyuE9OgFN5J606J
AJGneKnstI+isvRLMQaPlhjynU7/692PL4RkH3qytXtKQmAEhZ1v+r52d8BszdEaVH1bG/VD5+gN
LdebazoPcFLD2j6GBeumzV3f3uoGU3+usiy7JFWO7Ted6cJsqrZ1phhQwsrXIFNNv1L7j1iNvpjZ
t7qdPhdBu1hhpbu0CcJDULjqqVNYeEP29kkL76BUR6dJhX9eLnIDaOTW8fYDvW/NThDX8O4jeTY7
5TmDlLmKiuxaw8Q7F3ahnHOya0+DObKpnWK6RNkCRbZgqRKxpG+GWvEY9dVrMOXFUZPUNrlsZQtv
9t2ECnpozUS7p1nsmv3IWAXIaX3dtfr7oGuBY4NA2waFaC69OojtGE2IYhLWGptQawteSXXMUNNd
myHOEBLyRC/rqw6RkVD8Trik3JDEWfUL41lWmIcoE9CzKLt1HJG6aUquHaOS6DJUTM/JqZjp1mOR
RtfUVMW6iNmkGhO8f6IA1rtYA09gvTMCGFbK7+o8nTpd61e93sm70SYC7YEQdXb51iK2nONx26bl
qUut/tqEw2q22vio1BW0XzArLDDjFVLneBckojk20FY8A17auggV2qjkQnspA7LP2SjlIU2S2Evj
tr/oWfPiGmN2n7V1+yLnHTrb/HW5iEJX5D1Og6tuaOzrPMzxfqrkY73UBzKzin3DnNmWbRNdAp5M
pybqTvRx6VYJeQ5EYnQReRL16zZk0QrV/JtqvIyw006hzyOYoP/W7vqGsettR3mgHF3PsbRqNUb8
Onf5Ss7dJREJSoU4AsbvosY3FDvYQsYkf6GX4trJkc/QX31rDzSenWE2VakYARdoCNcr9hqdtrOK
e0tdt/qqGftH5tlIuTxS0AxMlQuNjuQfBvG5BRFcpXPNxDfODf7bh3JmwFSqdWrK8UCyV5xJZ6tY
sKy6erquukJepzb61liqexLQdXwld5hAaEHQetGesrfrs20q7n0h1NZ3HbPd0PHA69xJPUNzU9kR
nX7T2XV/juBAnrN+IMylUfwmH5XXGvfFfRJkFOdATemTkN8ZQmR3AYsXYFWAAsMQB6zvoWGKYdy0
5dRuZioPxuCHfXwJk/n7GGGlbHW9sxqDCF54ZO2GQL9omcsSHsK1Du2u91FmkaQ1A9TPXFQn2kWF
K2YGXcYq49noupMx1fWmnvn+MnNV+Pkm65WG0GaIy0fXLtmZDR0YTdfyjRLZOyHoRV81eYghH4tf
ZpZowcT0pSs0csCQUW2p+cWIwILSLipeAKH7VZA4bw2lKlxK6n6vuZa7zZJaXdVCNDt1hnbezfI1
a1osgVATrJSpyndFlaX37tCSIg1ygzRr+txWcNnTSV6NgVzE7MW6rhNnXwV6e2p1vWIrOohGV65q
bZC2TeondRLGGjrdATPBZjdUKpl3OD7AmXihgqWtR24vi7n9rsTjAZ+yeBtU4Hq5TfBRNV28dYfu
UxgGUMwNZngFr2c32DV7oTu2m4FF3selmFr2VDzbgk49qsoh7JBqHMI8fHFb9xSUQ3mc1ecKJVJo
jhPJnPaah+pjygW4kWYACoZ4Rpk2zk4LP1S6rm/bWbkSkFMViM37XKLttPNyPadUDhvqDzHI2Lok
lF7248aV20JGlt9F9UHt+sNtxHdugA2wNVV+oZsL4j28iqAYTikdJxeeB5Cp4iC1tamwNkhbNo0E
54qn3qOfK+ndMJprWnhsO6y6tiN8kA2GRNWmKysBaF4Ply6r73C4H4+1qD8czWujFA3IzC6o2k2z
u01COS2k8kaPtsrMacl5AwPD8ibaaI3LdVhqoe7ngzo3j63F7yxtw71ml+8w4Z7DiqLnGOkQ+Br9
FGmZAgC7gJ/1uFONGO4ghSoyxlkNnFM0rlRbFQBIhurJvvwYbLKovoijo5Z5YzrG23LBbZzEhM6v
nKp0JtI3NRUPjznzzL570MuR5Rvysa+YhcOU6cJ1SfnMGmbq5a5DR1q6l5pG2F9CnPN+lBulQ5k2
bPQt6Fd5hLEJl7OQ0ybI5QERM/Weqq12ogWVBaLO0NMtdywYj7oBnSAYGt5KD6cVmI/YOEq4g6A+
Ajz2HYD+9wLy5N4stBwxZ9SchM3TqYo3BFnaXetGD0Mpos1ktXuIzfM+lPQR7nuwklpOA7YDZ0Wr
7LNmaJ9A4gK2dggdfl2pKRy/KDyPY9p6FCJrH12anyyjb7bfCgtVUWeH9doongsdymdRBhdrYgZ1
ZbsuAJ2O487Q8mnhL6fetNRPx/Gzsgz0RikucU5j49lARAEl9D40IMdLg4Ir2hf5SGyZbgotmE55
eGZHJr+ddYochY5ESp3PySwH6uR4f6r1gDetBdukEQ+KkZ6o9jc7x6AvJRZi/dp0pnkrIFz7PchH
4z4mKidA93hftVCJpHWqUQwYQh+jp+Tg9PG5G4W+tSPjKxCDvQ+67jA15MFzXADJZJZP2dcBCAJc
MJQzwFPJXDVLglblc73UtKUoXnAcoQFv3RA80ZFpQ+Nf1DqQuVdzi+qyXGqineoeehTHDK8I7N4l
Q4ry6SvW33ewwUMPd8t5RQLfewgyQd6zDj5Q5X6Irp+PRnXucGLcV4Py0RUWLILueSpD69FSg2co
SvXFTVQFkSzKsCkRJEdIqjZ6bW4ikiyEfKhEYvQVD10NtSxxYOs0LLhKYG2GSOpwUaLnNq4KICyo
Ef2kvYl03rpOne6D1HCOVSkhnLr1M+GGhaSQLDWf1qb8ZLRTeR44ToujRZ+q5bZUnfu8WjRLY2Ow
BopxYyhper79CFU1X4EtatTQEwZOYh1hCLy1FOLOzR7I7Yi67E5z537T6PCGxil408a09y3HaYHd
zI8Z+MIrURF0Pb3hY0p23gQZYecqSk2NivgQrgPBDMT8WNM/i348TH07n5XIeIoDS99NMetwzJXa
47YgX0V5Yhjt2lVKPGs549FmrDAxoN7o5bRRpX1mh3xKWScYM72z10Zjuphq/UW0ybSae80Bq9CO
eSBHPymxfFJJR81K77xuivJjMNhya3b6BSEGR4AA7tPIL1kXs5r7rAJIR5r5LUj1hyawz1WRN0e1
s7p7O2i+iaaNPmFU3awNo3F3MIM+zBDmNbaC77pa0rCzM9bR3LmXFJpEZjjAVPWnVMleyEkdL0hd
QU7mu1peHFAxHWlp26zcUQSetCCK1Fg5bsY8clYg3e2bYbC2C0N5zc35OmWp8DRTTidtABApOBos
Ou36NFbh0oGwxXItTPxEKsWqoPMcgehwaEBPz3lHPtlnu7ykW30zWO1WBt+DJsmfZ33+mpWxAO0G
pnAcaqyhs5nbEZGBLnZaOjAu4ZdCoYGtaaynMcKxtqiHw9DTq6CAj7vS3K+T60D0IBJC9ieTcyj0
Cg/N+lrPHREibbI2jTm+amVub3L6dmYzLRSGOG9XihI8TVARz4YGqI5Q3HwSpoJRCqzEVV2zXKXW
0xzFb11ohFifFpkXc99XR25ZsSIf6Tc6kW7g7NMJzaSTsgc2st01hioPMmqfmyJA6F4683E2nhqL
eMFymn5bT1V4HMvSZ4VjrukUbZdy2bqODVjRkCfv686ZyDXla2/qd9kwvYQtfXYcQt+oe+n1+NLN
JvCgLdf2mD7GsTJ7jcgKfwaO85xdYosUiiCW48P4pagIFWqNfcQaoWV2xWMFkrUaRjejpOjmvpAu
MHxafMYOgSpbS9ImDOAYGxPr0qk/AP58rTDvUIlsBts+ToH5XjA4/OVkEoI7NxPsvkbOWVYONHX3
KTeCp6azVimQFQRzzLv6Rd/UF695Zt/JWcgt9FLp9ygadno/574eo1RFPv88ibh50o3+0sM5NJco
tz33ZV8hV67Q8sR2uguUNFwjpV0I+RCnkr7+ntVDtskjqWwamk73MjqRwwWXsOkUTwPCH8cwPWjd
/FHlIyOnA2Bso/AyLCzvSNXum7D9XI4AhZV1VFP7Sxebb0WEgCh1tpGEedHVw3SuLfWCRJvCBXpc
hNAfoUW1IcnLZzGQUKEoesAiM9xnznCB37zSiTk2cWFAI4oiHw+CVacv6cnw0nBPepOQb4SU00j7
KW+CN6vVHU4LUa06xh+oDZ9swCGvTp1i08UzYfZ8X6qC4mxvZJ6B4aSXARvJNsl8U2VfBkGONm1b
liviXscLR9bFMijsB/Bbv3GMe4UGfh7RpE2EwdyancqvwpI+yNDvPaocq0kHieECESf4veJcW8er
7d6Py/AYwXr7J/5RjmQxpkf+/QmS4L1oo8ILLUqYpbYdTbkfmLpue2nz+Nw+bh1jhOs03WNBe0A2
H3jZQZ4yJUw87G3u5mH6oqfaa1yKF5FFq8rpTx3dOdX5O1aX21RJrjSxvtahOvr/pAoQ0jq3SK1D
m0IemHFVWU+uUR7GLLkmFAr1zLz0wVz8YOn/Qzz6c/zRlG35vfuZJf87Yj1Ue/77w7f8X7/o/0G6
/eKF+Ads+3+Fbf8/f/1ff/nnv/zLr//j1//+63/7D7/+21/+5S//8S//zB/+y6//+bfk++WrfnDv
hfjFFKqJhwXVMtj1P3j3woCSTxsP17QNFwrfwnn/K++etAFSPop8V9gqXE9t6cjxV+K9oum/CF21
LBWivAswR1uTf4B5r9+8DP/OFXE0w4IAJISpOnDESTN+Il8PhJelpViEKhHR+0Dpzs8pEGfNoYXw
U83u5cYIanproOiHcBjXkqOmBp9gbN1Po2g92TmtN1vpO+KvTaZivIIY+Do7uOPMtEwPqwrC1vTR
syZ4tDuLKXXkUIzS9C4Ee0JLehzsvqVjMAr5MOJHNr3EmMv6cQDd2S2mB0iHR6E675ZYGDc9PQ2g
LQ8+bUwxSijTdwyTEy8WvLuS6mtokRelHEfpm8Qru/mJaPPcCTjVJAXe7VWp2/vlk0O8Sd1IX1uC
497+3CnH0o2OeeHEELn5Sgln0+/onuXJVG70ZEzQecMtmR2wuBSrgio/uIndepouKe04+XtXNJfW
ru9kAHga18VGyumiB9ae8vNlecOcUaGPeNHRug7AimuRVgspFUJoK7Xcv12QbojQb6dPs8P3SgcX
gdgEDZCO/XX5ktu359nwTRf6qkBaBMGBNkzK0E3sQ5x4Iqpzmbf3MszeLRvZ/qJ7RpCsQoVVrjZs
gi6GPJJNrH1qEr27c/XVtZInfL7eW1JO/wZWASl0616L3pNBmTZaau9bZ7wzO7kWMny3LG6xpUOo
pfBh07As2zVQTZfywKPhqNPqxlsXucrJUYEdl6vsUfvTGb3xzeWkylG+VaNG9biBOJgM7E8VZG/E
Fysj4KEo4bCWCnKwNJnNY60501lJ+BzaSLpv5+PBNuLItyDtG+MGpg8Ngo21WMZy22bvt0PUYwjD
X70myzAhnzg5KuwBgcyRQyp9vNGhZQ5QlL1RajzH1PpGt59tbi3MUxwdJm5O3a7AjCGmGYc8Ca5K
GMKGn3AH1erIu/HyW1wLlpEBjG++0uoD2JsbmzvmJVLi92AZi8tfXWRsethpqyrkGf345MzAHxV/
Wqyybjesd6tziLLeY5KRfDXS9Yc2vQ7iklaU3rpBKGulr1r2sOHd6gK4IP14Fo5zQN3IVEahD6Zc
eigm3jLC5jVOBqtKLrCHOq2Lvtvcvvh2u0VjfM/Gc1TPJ7fixqY5k+R2XmnAWG+n4k4Vd7ezxcyg
BYbNpedqm9tbgrLzRRNDfgnaqznIPzN8Woyjfr86mQL2kFDxaHNUlBC/p5vaVgX+ipYVBJBFBgr3
XjdVnhNb9e34v1nO/x0lyu8NEZe1kKNZBiurpWmq6/y0Fmq6yhqkIQXXsMeg2Jy9h8cs1W1Uz+NG
LaHoDPZ1GTR/fFhW8//zIn9z2OXvv9G/yHRqMQgigRwcEvAxeUegTwTGbP8TtuVPPRn/eoE2GiDL
5H/15wsc8yKt4w4vaki+l2QIrjR+YmIH16m0Y7+Mqm6dzcx+l2kwCnHJw8E3RHotQvdPzGJvdmY/
P1lLg1Lm6NxuU/1JEThWLaIKUZlME3c/WN1eJPXBHVi2l/PRIh53UhcnTQu/Z+l+SNt9EorX5ezy
IN41yYoqLo4qrXzJ1ebPPNi0hcb8R2f300iQkIhCqTLu8rQW0E3u8Lhiki5bWZ2Y+54NLlx2Mdwm
tgJR7Z8+qH/vBGyBx6+moYpzfvazdme7MtQIpMFprT2iDcMbUqhMssXdiioPR15WFx7m17ihYDS4
p9Z1vrYKpkFRwlIzOTg9zYXx3Sicq+ksQ9j9lGgw0u0EXZJ+1TrnGgc4DQEsB6z/sZ8Z7NipxkYi
lU8tpAy4gfNJbaGFsVMWyzax7PKJFftjX92hgLooeQ/lsjBarx05u7zud3jAHNPYuiDxRVVmw7hQ
h3UfaTzocLy/bSmaSzlXXabYstVoiRPx8U9lxXunmEV0LvBMaeF8hL24E3DJVq4LqssqOi73YPlH
n37pRPM5Xi41WTY717QuGoV3J9O+0MbgtnU01bdMsx5xDdmSw0MCWDarVA50wM7uMmFda/lND0jF
s4Vr3rvoA/Nyk44g1sJaY2p8SZgeapitXV17mUxW1tvWgxJpRtHEr+ntlplH9JYfUWldAsGYuB1m
GcS3iEoJiVnooEfTvCBcLTGHvQzcaLn1o+lcLfpxCrZhtx12HUvLj/DGHNhD9dexASaLud7bXnJb
2/HhoIjXLp/G8o3QEVbI8in2EKsG4uEp/fHqpC8yz58nA5OUpRGF5kIU/2l9coJ6nqVpW0Q4BFx4
xYQ4gEGVcvgNdQgz1kBKEXJKlYosy0ne7dF+iILyrV52ruVWxPP8jVY2W3xffoRsRdvfQ9t4mgwL
GmVMcNlYPPrb3MclT31rTfzHXMyzAlLCwHapcNr0jpvidxB61oaOO91RVhF8lF7RPz66BJ5jPh1V
pdqVcbwxY+0SpijnypgnXIidhaLJWxa9Ic/e0VgvhM4YjIoJdRMWmqb87KpyPdUhUHf2ni13ezmp
3qa7tWire7LlPYjy9RYxNjV7ZRwsQ79lEIaD84DZw1s+MJSbkTioRMWKGu3IEhj7t8E9SWsN2/xt
hEsXLdk4T9dZlj0lrEGLzU2jtX7dNNfbWDerbyMSf89Moy0GAo+3mES6qeHV1mOmM0+mmEitdN3r
pJpXdXkkS5TRGIzOLF+ZzabUzcvt8C6bl20mXOlQrchyT2IRuY1GX2xvk1E3wvdltRhLwjarexg5
E1Q5xBwTj1YZPyojYMgtU75arC/70fncUm++/YItCN4eg7xiMXe4veJMDPyuQXCjYb2iNF5q6+/L
qqOlRFpLRJm64VdZ6F6sKl+M+S123KeiYMLxHmUai62pdNCsoOHm0K4F5VK6mxEyWcvAJxijiMAx
G/rx+rMb3VGy9ESGgvUWxbh6Ai9ZvqFIAsZepin2LtgCEH1VmnIfdiFeb3XyLpYYM13WthSKJ3BR
5OVjAxdwmUgyxhM56u66hpK40iPTveUoSxbRlgSHTjOsQ1X7ZhkKT4btumqt621mx4akjjp/66Lx
lOs0eEcM/t71PCo3S16aBnjMjt6zklFplQc0STkhMb/k44tdl19GjYTodh9w4Sum9HwLaIeEJRVd
LCripPMbzd4EjAvvtiLc5vz/BwCmP9HbExH+Qf7/n1DZ/9eb4v53qT4f+pHp6+IX8nWNxNzBgN0m
hPxbtk9GjxoIJT3FYvOvf/lbti9+MfBVcFWVKEjVBQXM32T7zi8q6f5vP/cPZPvCXqKq38Q1RHwU
W7GDov4sFgH/ojH9Tag5FUL0E8xVmGQ0HZ5Eu5lcPfeyxXfL6nO5TgRwqFUhDJnc7HOGMcC6gOYE
6XoCc0aGYPbUB27IfruovCr4w/sKutftpdsPqc750W5nlHeBUPSVklHPKkhc/BYDrAOFBNLrsP4m
R2VcOwpFfs+ag+5Ao6nKs1tXWdXW1Qri/vD3H/ibRmyICNVVJ64OAnNZGA0mXB7yuOXfw9j87eV6
BDh1G4nHUmFMhxrw/DCak75GJvKRCMM8CKc3D5Frn8tYvWeVsVFh1esh8e3a8nQMtaMEEuZgs9wl
A2sM9jqmrzXzFh8whB+zMW/iNfoQBJ3nbkgkldT8ziqltnFhuhu579qQUQbahapNfgc3KPECw72f
JL0ASwPWg8jEux6nL12YlogzSnNVJvLeidQvY5/f1Tg9YuR9Djsd4HTGnSSqx1Vs5HuFnYPcq/yc
QuL0wgB3KA0KJyFHelJh3/nZWH52EzJhoz8otOktoPKUiu2HIrsMUDnCsYC5rOKnMkFAg4Uvw1Nn
248tOkPvfUJk5lVu9IzzxqObS8cTSy1T0Qs4rybYgYSyOQ0Fld/JekfoNvh0pYVwbsHuV2rKGWoP
HJSNK4U27H5gAqVWfVr4lRK+g8AGoDWRX6cmHi6i73xdwmSYg2wzl1GxGrT6AbZHuSKXTPYQDzxs
+dZqPOD+NBuXKCqesQo9lGmIA+gUeyiGNoiNvg8Iy1ahChxThtxpJ5AoGpz8RbTql3iMrhgfP9fm
8NaHoQbnmacDNm8p6t6dkvtBTve6hVoiXIhXIyJUFCnZXR7md0Gefktk8cWunXMg1ZO0xAvV9Mgb
uUrLnU9TUOAp2BNAVvIw0L2JOLH5pjjKyZatclQyFBxN4zsYtK6xoAm82oBJnrXnwcyoz5LI4w6q
b5qGXAaqT7NU3TXIQg0iNtUz22gV5vZFb3octFDc5mH8uQswZRhFnZDIO58t1S7QNKyqUl+79fgO
vvMwFbOLp9CEBzGwI9IP96iyBc4jLZvDkmqZzs2a53KtDFuakbItO/Mb9lVsgryhCN96WkRto0K1
t3ppZoc0gwtPvb2KoxV+xfJ5UB3nzMCzCkyWoN8H4PsqVP6ina+E8DhdRTu27/khSFRjNbQoqG1x
jEaIFAU+sGjwbOM96em3oVrjBWgdrQEeUceQcsmxsYAPS7V/CHRnPUwo86JMQ9sTO4gZBvCmJAN3
qeJwH071kwFiBNnje5wpLwHJ+9oO8/ZoaZsKg8ZNZDmzLxvgltRRN6baK36AvTAFGqPch+oTmQ40
MhwD1pPz2YyF/uQurrYTtWsh8YyCsMMsxCRyHNRXS4Tvk1HHdBemWB3H47AVWHgc2lbdmnR5XhsJ
4wfv1GorcY1arKte9YxnM5h6uUF6HmyXc/cCFZ45tgTqGr6/7sGMORYiISzQ9fOEweBF1YIns0+y
ve7cmebwBCmADzjUzOBUNOBYcUpEMUO9LeKdPmafulp0+9DOvlY9BCrVMQ5ugwh4tpHXFEaHvkCq
+lvhEtTFWb6G4rNFhYdWp0gwRa2VXVqM6TPiesrshVB8M+qqbSdkgwQOn1JuAgMZWhP2YjsEnM94
DZpvEQXBlm5LA2XtlTmx4AaTjI5DqX2PIV/6miq/u4uMMBCzuZD46/t54WbXyXDo+nvobX2k6DtZ
Qcpy6FN2UVfllDmXDO+pi9pNxkX5rpCZXmzrGKMB1gNcS7DisPfdEFG1zgb1ro2dN6wekg36LZTy
dt1gRpyj58LZ+ZurX83aNT/ySXe9MKyUB5viJBYr6SMmLnBmGtL4qgqvkP3kY6Acc6DSLwjmjHWn
Mtw16UYnLdKhoJv6aS7a5nNLsXRFv8Xi0OBU/BJ3ysZQ9H4Pawsn5xGrMJyTUZu7VXsJGhpeNphL
fOmS4ZxO5Ccz/ZHXqjRS3xby0zzBiRkiSoxZbuzn0igemrTDMMHQ72wlbH291Jtd2nfJk9NF8SXT
04sLw2KVayJYDWwyZ7n8mHr2RGcOprXWU+mjz69yBGVFMDQYZ0yEMbGgq4IeYzlVRGPlYSyvHXud
cqOw6x2dJbZVTaY156a+6Vubim/WUWdi48RLetaxgO51FHyO34dmtyqDOdgIeCLnUo0/Y1Wjr8U0
fzLT7KhPcvoSp8gMOflSj7s/kbX+XKgAjnMXAEsIl7hKc3+GAhHbmomVGndtEFmI2WS4Vzv9ExVH
v9fbBKV/EK4L5yNqx7ueo4smMDax20J5LWEVrxO1gINcvLipkxyDDMO7UW+CTa/P0LQUVCUBDWjx
cvgsjWCbDsnLYNkfbl+my7r7TXQwh0enDzdVhKMIvpGMYZRnRClo0YB569BdhVOY3Mf0s9jSnQ1T
BMdGtJ8sCZc9T4+hoUyPwZLq41OADM+s5VaLSx6cZjR/krMvrkm/j/Q0FYMygUkI+BHqavNnv38l
6MtCOMO7C8PXM7Gbz0P3ARfm3GPnYF72OREf99rTuyBjA1Me5rK8hnl2ryj5F3g73UqKBhDewAGt
0f1Jp2hdd/B/e61bIdvH/qKtoeNFYhPRZG2YNmGOAM3WILDE2cEZy2CVU0X2HaTBil0Y6PqbD9ft
jthMglFnFtS/pu79AfjYyPSnoUsep3IkN1W/sNgAMtfNM56pqtfP8ZOxz20Rnl17JAcypo/SaOKt
LfvLGEb3MmWT6nr53vu0NsNkvEbXaSIEJbCjRM5igcy9IxWOzs5oXGarhmCY+Qjhmo3ewb3Dufdr
nxvqoa/r5xLtLx4NkvNH3b3pm6PSBcRdTv0QJsNrNRBDBMn4bYKW6QZlumpC9T4asu2cZs1aJNAO
gj4649EOZIIflVcm1aey/64afQMKr9SrIb0vbPcRhoX0KSUlmvxAwP4V40vbT7BChMgYHFo9f0z6
mFqW8aGXb6WL6+8YAeWPRyMT2BxaKBOS3pnWQ1Do2ioxkvjSjkW+CVsgXtgBleq1QceLy4+x1ymW
KMEecV391z/8eE81o43DE/Z0+4aprPAN7qCweI0yddte1TOJhQVkHz01WDknjDdX9fKViIvK3dSW
77cD3E7qx0ksf8zo6nFOirvfnMePfyLWvZ/sdtrfPvXjcFWuFv6kaPQsWC7txzE6jaULKATHm+UL
//7Vt/fgZKYipi735e1Cbyf045+utHz6boU/ruf2WStDGYp80PETNauAB+sXvDiUXVnb5WUIZXm5
vf7j17Z7ysIet/Hlj7fXb++4/Up7hvsYY0Z2Wr7n9tLf34Zx8WWyw/Dw99fn0E6YY5pynPSyOYy2
/gnasMDbRIODVcvSj2jNrubuOVDgOUqIij6Q2rfFL3ZT0mBghbSFVrxb9Sk0WxV/32JjBahAOiR6
05BasMYKmNyKpIUWDkoufP0hN2H2QY8fQrEbBgYwEXNYaY+YfYLHxDqi3BndXerob/mIU4KOU+jG
HVZKmxLkFM4aW3ZQUSO+DgrYRa8dTQFe4ubFuCUC3ZkLf6mfTaTzmsy2mHU2Pqr8Lyn20rgV4sal
BLQicnHjRysJ+CH2uJKWKy1rcUsbYbKlcQI29Zolw7Mp8myVK8XD3NYnve6/542l+c1rp2jdJhN3
KbH02mlD6TtxNp+rTrxkOKGXubzvlZqOcypIzwjDGHOWfOXgvFxkUX/foqqG7SORP9m02ZN4aiBE
wxR8S3xwH4X6g2oYBKu1SfVzcMaVJZTvVv44uTlCuAJMOoBxsso0Ta71OH+SVl6tqjGY184o5SqN
ysRDRQfjvPCMKMhPTrUsC7kCXpt/wtA+JbyYhW90LCH41k73ygBsSdlTN6s36GLaEYX34rztsY2+
/W/Gzmy5baXL0k+ECEyJ4ZYAQRKkrIGWLOkGYUkW5nlIAE/fH+iKOn+dqO7oCysoioNMAcide6/1
LVFVd7gXBo4JmESVfFbs9G4kvdUH9fOalhTstiKmXe5iWVXAlikIwN5r8BO+hqvHyyuyoIAYoImd
jA+Nsb0+xYGJ1i1YZwhKwvhQEw3HKyeUq/tkHsIntpqPNm/c3aADhGiQR7LQX60u0q5p+4yAvHzr
s/nNZNjYMmvn8BCUskj1kCEhIqxteBIdWZhBT1kDLF15suKmerNqumUtGHoKoAmxW0zcQh47wGFL
Iw6bqFv88m5Yt6tkNHTBHJFBPHWD5qULkl4WrubOSThNzOUlR4Owy9zye9WHLuzG6LQB6XVMyMdh
6GKUxV9klkDZoXn8s2Enms6YUaT9rJnofRRn2FCdw9sMSzmPmXnDRfWswkr8cpjBOGjLn6afVU44
YyZEAFmRtsJiEOKu6XPiEpZU4CWVTMZMTjSaFM8tMty6nzBwy8HLtbXzyZh/Y6kzAlj0T4vQRJBK
93WNdNQNmLRhvjN0bfMqYKY4e9NYOl6NzH9IIUwbGi3uUn1O3SQY1dGPRyMPo5mlFHfIg6FV7xO8
1Hsntfyqst/hxDXYA4A7bI76TiXFQjmLms4nXHEDGNiOOn2fWxF956kSiPU2excqjE7iQevN0qtk
9Tjj1j/GjUdsIytrMXywTUJfkICoVSMTJH43uDuSxMcgYXOijusVNehXMkbwFAa18rty3DwvGL5i
sbJyztNXLA1KsjqNPXQGiNSmNFxWTtImGsEtZs232fHZyCP49vmukVjRY8X5Ddj4os/Qb+YSQXNb
YIcnUOQCdAJjMVxUv+mjkCiaKhTdUP+9dfu2F1jkFHHU8ImHCTRhpJHGa9Fab1Zi1Exs1+hQyj5E
O5cVXL3mOtS3rhES1zoEBrARzBtu/v357ebtR7dH3m7dHv73kbfv/3nM3ztvP//n4fntjf55jb9P
j+VHt1jjPlPaKrx9GR3iP7y6T6vw7010Gv/jR7dHGZkT40XenvX3Uf+Pe6tSuvnu3w/4/3vuf7xP
GRvFCeczkCKksk4alWQwTLw/adQoK7fvm7XinW4/l7d7bzf/efzfn//7of+81P/94bef3N7u36/2
v37/H+9+e/X/7en/3IdnMJgbp8WKZFRhsn0B7myvexwo/+Om1vfg+m/3rtHmCDBXyzl1rT9osgux
wPbh7dbYCqRRty8irVUcvnx/u/P2Y425orb/13MoxHnkPw+6Pae53Xm7+c8L3279+8f/8Zr/8R7/
6xvf7rSXieINSLWAIvbfv+7t1r/v/PvS86p4nRvMi3Yaq/I60tv2tNomBQPwk9AWfMZ59zSzffKR
YwqkmANXWv0yOinbCYyQd8VUkOCknAvEO1jbEG/ZKSp5dN6darCv+iwamjF2nWeeLO190qkfA4lX
tUWXT1vZDmU2tt14fC9X7dlG8GvhhAnigblcXaLVbAlaWe0IVzI5csheSZGJH/K6aENaAW/S6eZg
gC3K/nn96WTmwUJ/ahlp74FcY3jUg7CYo+FbA8AXjkqCJEd6MxS3oEPJotoUF0UrSVNxmCFpCk4m
0ZwNYDK7MeayOW0NSS2q3yO73hkRwSlqa7OFSfUksBbSJSwj38fMOv1F6WnqbM0WCNGqF8eDPwxT
wYckn+qxJUnA+TRV+LC53R6SqYNd39rfwM5fwf4h7BHtKZW4i3Wmhdh+cNjYOYMgN6VLrHeeSeZT
28NHcUo/o5d7XJzi16pVZ162MibwP6kv40czFV/5JN8Llm+/39Ahs/FSKVvAQtzVe0i480Zca31n
GO/x6i4Bc18UH64SjjWr1GCDBlDXCyCPc2KpnzVgtyBy3T+GO34OSfRg0LTTk/hibD4vJbHEXiWp
xyvZmw3mwF1iKA+pirgswleVaUqD2HubvCbTu+UmiqePthk6K0uYUKeTpuYgHwm89kYNtr2oNZ82
uQdXyTyptfowUDYdSqD47A56oEsZMBZEcUdZ6wPOz04lNbm6R20pztgKxHmpfImG8kBFid4uxThf
GOxTehKNZGIQNlBEYYwfOuyWuGTl6Yw9jd3Vg4VueV1jokcwwNRok4UNFzeiGMvmUPAx6l2tH0nB
ZVA3aUeNTBi/uaRjeSmrCgtLT1QXo8QWDygdkwimzI4W4LwDCI/bWc+/SMNydjqwe9pztHIoJ3cr
S3ma/xpHjGstoXJBbqiMQQpMzOnwjN/eCPsCUlHRQ21Y54Y2jgM9cnnMS0XBFbhY+yVN3jNTfqzJ
eIZO/GBj1bsAZPedBiNm26+Y63v4s3rNOs+mfdfojaBk5ocr+K9DzVGfRVn5aI45Ihf1rvgCH4nh
VVGxJkOgh7D8RSL2n6azjGPSx/exJZ5mwlR2Lav5TpINhTaLHraZwxiBxQaHJjkKsbS+pQ4HgOeR
l9kdTdScJFMXc6h7r9tms7f1Zi+XvNzrQBuYmLAClZWfjsrOVAvbM/AyzbasH/RluB+jTD9qinVf
RKq8b8E8KuWdk66N5xDQBUy+V7cD4g09NtZm61zHdCw4Ozt/zioONkpu6Lt4U0B5mV7mxjTiqPb2
AuP/Tgwje95EjUhpcX0Q7IgkzUr3YS1+QGegWTSt12kWJzOOrB09Js1Hh/2aFAneqreR3YnPhh70
Ipa/cmJLsdoFpVgMZMdMh5PW3kdECfkaZCop3NVz1HnaqaMzHHp9XfiQuaq6BeibaKCbT3hRxCk6
udnRMsoUZCQZdcYanRYsGZPOJEZvOmyQKpUU6JafxocLZx9wFq9SRqu60xKO3H7OTgkXUIZ7yB7R
8dDDc/ddgr3B6JBSdYJpnvlYEln3Q8w0ivNNJagqkjDpQp8uBX+ooXVCvXTRDIp2QYGRQOolZmLX
NMMFj4ER6IbmFwWG2rFNy2CRcJco2pkbQf6FWFtA8zTR4hfALVhUD5mN0WOx0CYNVqae8kQ+rpNF
8HCsVEFmjqYPC5Cno4bZmdgmPC1U1Uk9spNlAZXnyIqyQ8P8ezMx/lIMOiCuC4dNeyJvNDtQY5OQ
p7CvMwZYSbNF8y1aBpv0CPZmSWL7bbxZWZUjy9j7vMTjg0OQ51yxc2yARngz2WRbM8grK6W4qjlj
l9oc2mO2oCCAsFLC84aJVtV65KsVOyFDNBONquxjaGqvjssEcE9S31MQTqHIm4eI7DR0fbF7VXXx
1qsPY1r0QS5kebAGI1zN13U1r5pKQi1VpC9VU/P0pi1f7forU+HiCln8HPToiTwJZSfiVgmqPMXk
YWFFm4Y8uyMzRsQSc36u3U04R/fmbrSAzoCkBQ06YG4pVrxlJQmYo/gw7BxS8DAoHnGXzHH15zUu
jQBDU3zAttYcSPnyJZkMXgSPwyMeiY8Lh6itEzcRM6zxpd1nuNacL+hryxFfGsa3lPilVulPq93n
u7UuGjRN1cEsUVOYhYyP8bMa12ZYLPEl0vGvztsFv9IQcfamdbQ2elZcwHVSXYZfojZR9yXJUc+4
YDWK/pIKOpZzrYSxyxqmKwzV1oohIgLCJyUtz3lWd35SZa1vo7GB39GgFh4k5SssmTkxnla1EaeK
+YImAK9AFJH7VFfvYfldIc9fNFHHBzb+bwmcq8tKnBUwpRC9SOyXpVxep19KxzrWl310pbFyxxi2
OWgy+lB1/US2X3yeUh2lshnv23jm8kwKH+RYfmmh5I9jAlVD/Elm2/bHXDq7XhO/MLZWFAqIwpMG
NpNNA78qo09yAQOjEeVxbBlq1iYAZ6TUXGcR9lwqS4PxAhbPaO8VcwqXCnBR08ETowFbns2imE4z
DdXUSUjzS43XqU0I3xIXY7SyUAH0vyu1CnOfopFyAf4u17sL7wZd1XWupeQdK4vNOdfCXUmTqI+Y
xSJroxzq1rPVul8Wp/5c6vVDZ2jJflJgx7XI1YG/OCexOM9xyvpGw5D9/+wUwB8QR2sSUtpU5wdL
AW0/RTJg0AtJK0tSr1l7cGMd2emj9SYZZ2/hqj/XfIp9JN+fNDPfwBn96aq28gHLPaiNhnmntg3P
gWMf2lXNkt5HpVdgLGVQ3B+WolD34/w4EzYMYqkcUQZqWH+MAfRj+5UXBQR/xrZmOlHzDmvrjx1d
gqG2TqVgnBwpAXjDl7hLet9Io/ka18Bk19qvxlbfxesMwAbSuxd1iQIuobhPMUWSbVYouwlWNhl3
L3bE2QMG2jpxND+PUmfqosAYkFrxY9Q7G0Fkcc6haPiQM0vYxriwlUr96YIigWhhtMfeZOQkqa80
+8vRyBKNponoGG0ezyLPpG9YNhpl3XnVQL1xWo8LToRi3lOVAvSSyrFrlweTvhA9cNpXCWIMHPSA
JeaSbkey2EcDDiKsTPOYJcW1U1UkGOq7I/gfwDwEng4gKc6aPWu16bfVPi3ASVqWAO9lwazL4gAR
NbPQKP1FhLyduMoxMZXPgmgmcsXY62xNEnbli3NQ5YxetOKPXTiyOSzzI/FqiPObYdypliZ8w40B
pnfYKAftqir2eLKx99loILwSxsYe+4QM8Dm810YuL4pDjuUSd34eEnY5eMkmDq96jN0Y0XJgE8Zd
m+D0Q+LmUMITjYZ93jwT3KxAesOiSWtpl1XLA5fj9jxuOoLKWMlm7QABgpyCcfnO4Tfy10I/70oU
owaxdsHqSqrZdv6SOXVOvsTsLzTL3vXM3vZqgQUkfk/r6bpF/XEUODDeIF4suhpYcDsIUnl2Ksiq
Yj7E7D8DS59YNkAr0r73q7o0d9nGrogqTcG329yz6NSHZEsxrOAaumwmMDy0Z5PIqh2YgVeHc3DW
BpqC2wVUDg3RkfpjnjOIw/x9BY93qRbrwmi5YbskD+OKADdu1x2D08rXp2rrhNrP5Bl8Rzi601jL
ghygPqUqiYyW9OhYs3SqA4TRWbCTs+rf6Vj/LpwSupnmqvBmdHVz1j51Znq/6N1TPzeTN7p1EbZy
X+robcn5htMdIzIxcJ1TIH43vflS28yb9BdLQKAbB4BVHch5adi/oqT8WCz7kI7NldROsVea4nfs
2A8jiaCeUe1oSG5j5rd4dlHSGumfep1+GOCokPUtWYB3/GDF/bov5I94Xr5anXG3sJXX3NJeItH/
ohyH+rAwR4YuqTotPmgmaD5ZiSCXc3rZ9LjJYn2p3Qp2X2xfV9cMJkd5VFzdCnokS532i6GETUNv
Mnza8XfpQG24EFNBZq+R+9olowTi2EHmMiMY3inFhjOJH1MpvKka58C0CRiNoymwaE6HkliIqhhf
R9I1YQe2Nde1r9k1nsaOJh550IyDXPeXy4igqqT4RtW0QeA9o2EbVA3mu2HKX7ZFKGZLTdA9DIUJ
CDStSi7L652m6PMBR829GhNaJVujCZ2GbYo9iZ31mI+RoE5z6O8LJFi1us8dG3c6cGCefZQdybip
np1Gs2fLVJXkUizIU0hU7QMLKcEeCuwUYXCS9nIET45OZO9Grgwj8iNmiSxYMyVc3lo+VoM+XpQP
TVfkXUZMLOZ8cIcxqJJ+/GSz+ilTQznohMaDVXIfsqxgbrDG90amhkOCvglG9hS0BRTI8U8/d23Q
KWWL9HOc8ZGz9CRZcp6hdcD/AhnqSiK6KkE5YfXPw0iztEwQ7TpZICOExQn4MlcxAESjEGHGhfoK
WtId4kq2YuJxKQE0K6ZD+EnFsU706Ka1wbYL+oJL5pIeEbOT3TtqNmXpOY7Gdm87rJKZEeErThl7
Ana6MHEQPrjpAixaFzQKktLWXPaDQmqdyQq2k5alH4B4VSoDkaLPEesm2s8BS+ABIuRblfTg68VR
mZQ7M4arSstE2C5pWgqO5q2HOYGAcaxAU7I60OZmRf1C9TSqrr7rM4g3lNUEri2n1Fq/koSkhtYt
/VRRGy9iILkzOW52c4PwTxtQ7awGMQCNzewUpErrZIROu+Mv2tcc2RBRxjtd2ZrcdpLsR10om6R/
DpbBfK0zWsy0Dr7JDz42iI+5oA4m4DP00DMudnWI2EGzsozrlO0YHYU1VCGqpQI08LJeBDE+2TIq
/pQN55xMCvilmHkzcIU5Mw0pGTOldQF/AdoHLBx0fkZNEoM1YgzrXcb7tZrvAQRbW5LIuXLWt1jN
jOMsNI+RDNdvfXpe82rLtHrXLeoaqF7sA75pBHeXJadXZYptRA2CNBk5YvUlzw7g6lBNUITWqiyw
JBsn1PGNL9TSPhSCmVYP1O1oFD/NujiPKx10w4a2Eauvcf3UZQpSDpo41G3Gl42Ci609rcQWAiF8
vc+0ZBOz6Mkj18wed9v4g0LAYWc3v3ejQZIELsY8bn7P+RP6tB/pUn+u+oiog6QDimj1RbOmPFBK
+9q1ZBNT9yGWSqca/zc6HdQj+ykv14B3q6P5ZL7MRFL3EU6yeaHnuZIlnS4D038Ir2S7PTK5E5rU
faObVk9j/4JiYngsmYNR8XIcGdFv5j0Ipxv9avenabYfS9mc5rIA8KH+iNg6IvyMn1B9BI5AFTGJ
FfVLmd93FR62NAKNhX5iQ0bmrCD2tEsmgCAI940Vs6IJVqaNt+I94wwkNRBQtmF/0c3YM6JgV6iL
0O6U41yvD6UcPrHxHYneAb6GOsdN7TBBPc3A5TBtV3Exuilu7y6Ak3XvWBaczEL/ZI7feJAUyQZf
g2mqL/DUmIkwvA+yosV0uddiS9s1ZvPS9SnaDhtD3LJ3pug1bVHpb4lt7TAQK5c6e9XpAvZGbVY/
2tH6i+BAZOj0dKRUxnBt/A3Wslb6odPET5J4y505YlG09fqIZmgDsEngthp0crle1bgJqK6RGbV6
yTO/zXVJA4WrcrmCJI/n/nNMl19GpwG0G6jo7CJbSeu0UADShaoHJKrkJmAR155rSORgvPgy91TH
t1u071RQwi4R6UYdGCBfaT4smjxmxEZXGBlgcCSoNAeAPTQBjnEOLilJmOwTXcEmt2ZMxFWPO/ls
6LZu2FovK3X3GBGQTL8yr46kRJ4cTgoUcaWz7tNbkz1uoxzY24zqorWvLWRkj/zPH0wI452rJFo4
phVDOeJ3+FeHhsuABtQHR2AjFyZ6G1qGZHEGOLcfWUzmtl/JOYMJSQ5EtxB+3eG8CqNtlFMq677b
7MCEU2h+ZOVc2JOcv2s9H61tym4hyw/6ntRGPttjBd/ShIZ5aWuivVN+x4lxPClDjJKa5Ii+V0yF
HiQDpGMGmeReE/5M2CfwmIJilyqBlJwUpLlC8w+1CZEdSVWxoeugDqnj8hxb4/pgrcgLh8uwNJZP
Ohj5HmYcqqTl0oSjKVo3ntIiT9IrBffLQpfYnLGe6IrZ7xNc26zYGmM6WcwBaPcpbKGjhyiBLZpq
CwHO6nihtGXoN5OK1Hb0fpSMFVRLm7dYnzktNGdEIyAGooQL4h20EdkCRiTPyJmb7yyCLsNisDh5
1QylcoFsxwGyFS0/4Tm8phnLTJxlvtOpRAZneFymRZ2B/yBCcLTntdV9uwKbOWqvjmx9Rdf9gT/B
QRDCenvt2xeHC/Z/vdfteyqKLlSkPMSyF1Dkma3cvsRR29G2a8IZnlGI+3ibYDgaLYra/GJH9uN2
/+2h/fYk3U3Tg9UwqdXt+Zxw5CHe1Qi6OU7bTA1lQBXO/33rdl+piVOL8fvgmA2djRR+CA1Ofpu2
78JIUf/r1u0+gbXESxsBTsdID9CnTI5w+JpkHJ1qdL++m5m/+1R9mjkrIG6sULUwbvi45lxPNWXj
DeNHWye1D7uBZvOgYR4ZRHRwpJT06MSPqZHV3eyQAAIyLNplvXq1XTq/MTiMKSNVmFbFmTWFq/5M
iq0ORnKU5Yfa6X/ETP5sB4M8TZHTTm0Da8mI0d2+8wE+98lyjZNuG0PE9EHsPyJGVmPW4iW26ysm
T+Vqrj/KzniQ40qPJXnR1/pec6creOGLoVZfKPh4cook063Q2bL3qHrV1xydEWFztON6pcc2w5Cu
zkkn0bty1Ln1/OauFulGKs6uLNPu25aYa0jXnLAMnZV+3Nlu99DE6Y8pT9i5oj9bR/E0xulP+K3+
bCv+SmN6P9BNOGjM4hlJ7EUlYi6NxlOvTg+ZYNzbT2cZtbo38LHtYzh/XvKjkzrZqVsmnF2139po
/HD6FDZw1fhumdzlJAp46bROu3SJv+QoWH+qar9q3WvKqGlWwFw2CrDvlmk/cTLqCoEH8Du12Fs/
RkhWMKSFty/JlGknw9Se+kK9T46kyKIujazPWp3iy6LLPyRk6F5S6z8TJfmUhrhW6D+8IRu0ILEf
YpF/rYzX9o1hHBUSazFPvmrTtpNSiLPWUKB57ercJaTVs5w4niI7v0eBNyjtdTDL+zWH5Svg8ufw
julfj8B+rJg29Sw8wynvCb29KlK/2/6tRv7cmfrLYn6XzJ2PTZUc4DsyPSqMFX0b2259SahbTDY0
jsFlaZSPII4JBDZcYFpovwqn2ekQvYHq48Icc3HHh0URho6Ai/gW8kwrKGF3ZuYmlNPh7Cqze2wW
+43uVtQ1CJK7Snnoc107UBkzd686xE7rIvND7gA0GNP7SZ3nk6XTaaXjEe8IKN7XJkdLaesXQ1su
7lQ9DfDMCh2jYEOfLYfcCWKC9WRuTmRxZVSDRccbdgDW97o9USBOJl+qqglv3/69D4Ud6dbbnWlB
HxNW+p+4dWJP769qVLg4Fagj7Xb6xo2+7vHphxXSosM8GpesLQ8Y0aHt21l6UY/lUscnBWUDTo/M
I9QnxLP6UHf4p4eEYrots99rl3LDaV+wqi380quzmVNhMabXTmufSqTCwuq9HuMAnpPkM0lw6Zox
WIRh9hNB/4Q46ofUTu6aSYMERhGVVNNXg44fnSkc6AYGdtwCgLLdb+F2uY8T7goY1Jsy5QtdPr+c
MH85Ktk9FvHzyP6snTXaPlHdJrzSOD06Wn4RxYLtzaD/sjqmdnazmTKopvxHTWVfRrNF4ArMnvMa
00EKXJf1KvJKCNw4CCA8V9PyphT29KzE6CVppJNewRRrWWi2/LNsOUOZHoZWp24uNp2uwcc2sgfz
qpQZ2Uockkj0x8nukM264pnGIeRWe5g8OJcf6JeqIEoqN8ySe+SezEvQioIFb9MD16mDAZPdKpfp
tOgL7QTipicYZLCnVdIXf3DVdDFTUH0Kq95nEfZKQc5WYmbKSRrKSSA7vtv4RhWCS85HaFkVA9nL
aDM2Wx0rzBaCrujwK9Q6Jy0P2fSoJ70hBoze0wo42Z281mitINKmR/r37mHVtD+LE40EUjrgDJnT
ObFgNFqNBJ9oWCFnVQM52LEnU1UUS4OLDaahkhiWeoEf6vxpGofJ50iIRc6AsOy0zGN79WbZE/A/
fDmJLJ3HZDUPnRGTp6i07SmT4mNwm2fFMY8MhqjaQFY58kStdkkERpreLfxlaZ61lHohTdSvWVSU
q1Bfr12uP6C/CeeGPeHKSQ+LAUvHMr5OKntlGaIA8Sj1OTOqXTLmJ8smu4j9jVxXP7HXP5WQAL+4
YLeRgUpEfpXTW1xGfyypvIBDotlPzs5UlV+RiE9uabj7aC3fyz2xII8F+QwlIH6uS31gVr/1Mmf+
K+nZOLid8hR7JaD3tPCg5tMgiH4sHTHoTpdgH6/Id8GN01vlcSrnS2vSIKmYUO06GJXpUJ+wo3td
y+shCtAZfZQ9nMdYZB+VUt1zpaiz9apk9h3DEqy029bHxhNKIzJWDllikcs2nsnPvmRTSUuni+k6
kCaEBh/fTPJlxsZHXar+VFcD5JXF3MHCCNrRQh6ZYpgmRaVphcHudPnVQ+VVInnNXPlKgARdpimg
/8MW3n1kHkOISCqvtRjuJ5QSBueWbxfui2vODxaYOlbUvVtHj6qVP7GB6uiv0FwimEG363C2dVLF
IsX1ljJ+6pirgAkjGO3SOe9ROz9y4Sp0fm18JTt6U+d+1alhO9F7avwomaLt7VL0/jSwryW8AtuR
GQ5RvTfH9mCsbbgyDcdRUOH9L56tFvyvnlwZDfGx3lGf3q+FOE8yo/6fMBdbu5LY7V285YaY5Xo1
KjjYGphQb+rP1TwGqTB+lzCOd+MI/mZyXJ7IUFtBNcAvRK3csuUuG1RwmwurnRlaDsyaGW6kakB4
14mQzCAfNDJxxkV69paeaK3MOM2JCcGw4htDAZyLDFf6OnPAiupVimu/Tu8kH4KIhfYsyoSBWNZ9
2Llqe30dk4ii/JkMjYFfwRGF2eihcvKPGvgtrzia7ATAxhmLgT6wsjYhh2Q2UN8vxfrAKUffRdLf
7QR/+XF4T2XGehqPB1MfXyFYf1ZzRSx7uzj7duBcmsk+xKNIV6uwk3BZDOC/Q3sQfUMplWMqkMlT
FausaxrKi8X5JOicbjS+BiSC72mD8jKJ2EvmtLGW2kK42lxiZIEBGE2mqaxqDd2LvZEhuont79xl
Y62OMKWn+5QuVNsbWpgwHFtSHH1uPUYHxZzfTWS0IUa/Yz2b54q26Q7LU3Y0YrTGZIR+YiO4j+RJ
j+zrYldfo06QnjqUr8PMMIize9fpIw7IBN9kjzWNMuvBHdfOi3M/7ZzV1xSbXiu5SRpVbLI2PDtj
LVeVxM+xnWGCenZ1mqTLZB1j+m2wLNFqsp6A++vfUrV73f5IdScr0hIYP7jmvlwEBGBw3MiCIu1N
9PyxMqw9ivZim9qnZEQrU0x9bMhmoKLYApzibJQKwoZZtqEWEVCzXVa6jNn/kEe/6AKOvqK2H3El
/qz6JyCQb9bu35a4ZC4dZG3J7jmqL0nJyV3k05NTPFg66tYl70np0/HgWHFIqt23Kh7FjB6A+B/b
ix7c1X7KmPGiiVEegclwPFVzEOXtUdGzh7Jf7k2dnA6jQxJBd6dlSsVMg74XKpZs30xAcMlcHZTy
p9MAgO+V37Yzk2HnMpwdracZmKdLvNMSJVz6OZaafH6t1/x9cZMvZuq0CGCENLiOPvDnYqx/mbYN
h+n11o/FRYjDRoJCP6N6KSg+TbdtqTwZwipHsFLxfgYbTXJsBBODo6UEOonnicm7RS86mAauRBWB
mlUXNTs5GOvFibeqTj2qZfaiGI15ziP1gLOPP0/Lhceuo2uelPdDipaM6YO6lUqwHDX0JKsG7NCZ
YqYVTab5uiburLQUu7lQLrkhaEjeD0QFbdsba8aK1vxUcMR5a08NKIflMDMpsZIsgjbmxEHaJT8z
XQ27vPshhukRa8ahGy32Dlo4c47EHV4d1zHi4yTLn6tkeban8ps+wotUsm9Knj9NonOYmPPvBca6
LPkMU0ozqzCYk+QMgeakQZ7BlaFc+DXBc0J/yOdztLwvmfWeWu2rLLv3SfYrVTUfUB5hJ0kM+5h1
0WNLl49UqT9FkmTBwMScftW7gbIECHr9PPds3ydQtUzVA7o+x8Ti1RExPM3yR2K3v+yuCEaFCVZG
+9R1hrCoeYahjtR4X+k0R4ENUrXpsqehK0Jzjvd2zYhqillbx6Z5amnK0eLT2CpUgS3JAI6i6sOs
hgMlXr/PWv2hHamecNv9rNmPt8I292mUP0ulOmrF8s4pOh1xUi2LSqgTqbOj4n66KeMye8Tpsm6h
Q5ARqiE6KvEQbGpuO0HslwWW2RDhSOiw0nikCiCIMLHRBBiVjlovUTBodFBEFH1qXPx61fns1gjL
Gi48CJBYiclUyrL5G7THc5HzefV6c7+UEGVM+QD0JYyr5RVb454uI60jO32euNAx2ZY/VBo222cF
bu6CIuRP5VqI+88JhlOfus0E+3NwF0dC6qKUmNtnMo5ohI/LYUQQ6Iu1+NIZTqMTaI4Gtmazd1+N
KHl34vJDwHmUDXVXgst5pim0oksfrOSwfZRat1yXmCwZJ3JPczP6AGe52C/xs+myeFKE1m506Fr+
NzS6zwYiLjpuL0zb4ewZyLHj+nmVOTMb1Hj85YKeTmeNYq9lhKvFlCu4z43JfmwsIxyMgRYamPZW
D8hxOEXzcMnoP3um015vZ+G0crTrGV1/Vf81ILjMxx5S67gfhPbauoVy3yGabGHEFrn1uCbJc5+5
dypUfAK76RyJqD6bjOTQzQ45Lm4aZcTw7MXKkGERyzfmj/OSQb1gZ8d2f5iRZWE0n6sR53j73vXC
YP4L+kwVP9YZmUk/K2+WOSPNEtllBt2CacwmKaZulxBV9BL2mdOjhdS+16ojga5IdDijRnO+fUmr
ka7ISBcLFRGpk0PFtFtnEDHMkD+r2oE9vIAQyVqChcGn/0ACWh0GSa6ENWnpuZmi9NyWALVR/uEg
VCBS1REHz+3mrQOF+2pHIY0bjARYb+iz8G9skTpUp0Jv1WMkUlJQBqGcgYTGlymjEtHi5kQRqRzE
MhN4rHKdclvXDSk4BWc3XZOVa/KJHjpWJxsty61LNnB6M/7iy+1bPXaY+ciILMUxc5AuWnaI4YY1
WmaVv/RI5DOR82WKZtR2K1P37T69K5j+327eHmNmhu1ngoKOGsRT52o7sMZyD6i8QiHPl4aAa5TQ
mxL89n0qINJDci4yYz47m9IlGdhE9dB4Fwg95zTJWD5uN4eyeGJ5xg0oUPGj/UG8f+vCxdFxKsry
IYswGsG7uvs/lJ3pbuPMlmVfpV+AAOcBaPQPSdQs2ZantP8QTqfNmQwGhyD59L3oe9FZ9aGr0A0k
BNmWnbY4RJxz9l6b/aQcbfirpJZMziBugVmvtJEgE6+LP0qvjK4/D6IbI8gFTrOLJvUiYrWWo85b
haAMQ7R9syTjjL4ndriAOwU18NRKvzr9fMh+8py0hXloO6WdpBZvrNjProEEw0DKYUaAduCcR8NF
f9jIszere9F1vydG86bf10e8S9ljIoptY8J8zUF9b1Ezp2gt5J+y1190G9Fg8IGKs0WqyPgIMMBO
X0Dn3nJ0C117miBtlwpM0WT/6at+OcsJ55Fm9ZZZ5Q7pjfceJMJc+53/afljgjrSoylll/j4CSQd
GmBfGLQE07bNmJgxNYn3YhizjkqQKt6LI9qUSUeAXQXLx2u9q99Y6ybO/XCSlb3tBcfXHJeZWaGL
o5oD9kI/T13HX4AZRdjrEVE7/+clxvI6D33PSrEh5+qcP/Wgi7fe+B5HZBjGrW8gXFH7rhfGhbQu
SJa9tMKfwxzNgnlPzU0TZFgAaszFuk8k8zQy8c1cxGEiQsliIVlZOeK+jGdJ54TOMb0wF6FiqDW8
Bx7Wnq1qG5T7qVz2T/lRAnl8NOFB4JL+5Qy92hPd/RnH9NomOWwcH+0H1pil9CBmiMT6kNGauhrT
nVVACYjkgJrBI1c0ZnuZKiKGZZbe8HiGSRFMO5cEjbVHSGqR4J8baRKvHItySq+y79lP9xYUz33u
+RcOub6vuHASIdDhmEW3NUdHASjr5yMuUI8E2EsteQM85Ij4n070yhTSHQo9paftfSEito5udFbx
zKXv9fIKmIhzyi/tzWDSUzO4gwugh5eZcdjJq7tVsyTZtfF0JqseBkhsAiNmijLPhAkNefzq5XX0
qqb6l24yyIq7CSajoc17RuNkjQv8k3Em3Z3yd3FRW495h4StZAOwQki593i3H5wStYDeNPdaNL6J
7FWVDZDhxgkesKT9CeBSHjV2MrWg2ETQK4axfjBiegGNLuMd2k2Su+g26C6N2XIkZ8bRaPQxiiWp
N8gx7lntHe3iCwxa7CXxuJfKQORs6wjF8GTsLDN9HdOKqC73fTFppyNDQCsjNxbl6I0tubYGoQAd
e+yGnRJk5hkIyoP4YJT5byiWZOe4OrbFbnHdC0dcUo3o4Yku4H6OmRISU5b/bub03SrH2xw59qXv
FCh7oLIw30rvZHtGuemnP15iEwCX6tCuG0L3crRLWNe6Z2oV82T6SE3owXXPAQs0uIanyTff5QK+
QLzY3UooXrltz0/l8oAu72C6dUSzED5gm+hwn7r5XNeYLmOruVi+0o6MmrVNUUnyUWSQ3tHyuYfe
Et0C995GP34aNVzphSIP0IHggSQWkfPUudqO0Qy3Gmv6nc/oUUUZubvWxl2pxPjLdyOc5pw16PDF
fsQ/HHN+0fItdfHZziOomJ0sE+PbbttfcVrzHZqrrwuaAGe6COFott1em9FjugLJjeLEfSot+wqE
xD9QtB6Jcl4J3bI/u8z6nBgj4TMY77N6bs95Pz02RR6ceip21LTuAYDmC3UIKNvKVDtSfqYH/CGv
TT4AFZlqINaNSwtrIk7SURgxDN3PbgFbpB9CAWvlr6DEm5qTHrjxWuspmrWHumFSHE95x+2RoU/U
2Wc9QQoQtIH+xDzxj4nUl/MEL2UabAfIg296mpyxx7WXMT2WU27R+NTkqUHtLUsneog0Yz61LneJ
eXjq/HH6NbfBRYkyO3GnWI2zX4WBC39h1Jv23nCpGRxp26FWpcxudam/1KSqzgDwcLYTnWIaSMmo
P+jSzCj92DamV8QAgP4t61zUi4QoSY69HG6ouL76NpPn2scdR3xLvtJPmNuzzeCXWehXPvwcuyVG
w5i0x7Sa7yKPa2sykhu1NWkekY3LVMd5zloKZX300wPxTHLlN9ID38glUecUWTDGvJMa3E9ncvPL
gMPSGqd8XWA5vvfbgbKpw5Uuo3dNmPn9HCOmzE1mJpZOiyAJ0IM0NDO1afHNl8g80RowX6+H85RZ
d3IE/VCZerMLRLBnSp+/mK73nkkK5TF1L4rZJb9zz8htsPN9lf7JYjggQ/tJtRGHDnJEojpes1pC
PupShjdFmZNokJ1wm9Oh8Lzh2nB49tSH+o5Jx8zqj7sjdw6zX0cvleuyxsYIf+1OuK9w1WZoO229
RiOL6aHPx5udxjKkAM42GmKwlR1pr1NPhwo9M9Mxcm6LriBRrECmn/DnbERvI0sT/Zn0Gji9fbQF
7YRplpLqLqjdM8lTkNiWDOSeqSKZvXj5Ox/rip/gl++c2F4JifJe8xnoOB6j+67lT8dkABWn+EO0
kX4yHZu4WNX/AQGWXmU3pleHhkiiJHvUeLqicHS3BHKgs+/HI+HdEfJyy6MbMDICAVCBFrwLSXRj
TdEvea3Fx9iJAxB3NaGujgbxAtDFoHX+2UWyuBoqVYZCL88t/hja11a670QWhN7SuZPoh9Z5xtbY
UllopA5ZZoMy7iHxaUYlNz8PcjLvdL1OtjqKa1WD0+Hm63/2ojde3biiUPLBijj9J+Egx2JmVNi1
XRJO1QV3RH2Yjd79M7j1hUCMDfaI8vxzfE09gMYcddAFA5t+raLP5UHsmuiYE3tAHpHmvCDqeZbx
m+P5SUgCSAWnnKyOKtJ2UZvuAIeiOo8JTfEifdgiY8s37EGs0Cui3037RPKS3CM65o+C57NpDPtb
p49ztMym2CDCtaZ3MVpbjH6Xloias9lMbVj2gstQr/b9DL5M9ig/yVlg3ygIzHAYvKIF1lDwkY2c
m1C1BAMUSTNAWab3iP3lManISUftH+wqL8u48eLd6M3htTJq89mjWY4/xFbQiDY/y4gd2Kx7tkaq
jlPhMh4tcUMAhbpQ5s5R79FuQp4jdbvRja2TCGtXpx2gdIcOk1YolzzZCSVupZ7yCLO4tJTzK8iK
B5KsnG2mKiskLrrZp5LJaLYgtR33gxkmAfGpv3EhUQjL1DYWxf+EDXfj1SlZZIhUq6B6NAtMKH3m
uk89Vy49fJSlpTGF6cwMKugR0I3WvNPYETDCNe4CyGlHQqh303L4zIxwaHTKzAKpbHuXZC/D+2Ba
9FjB8opJgWbSEjZB1u1t/iAa6Mktj7ppZTNp2ODmto42CLc1V2B7zKs+uHe4GfS+254SfXhXefow
gKGH5yDL89xhNdNozuJo0dCFtna8chiybq3otcv6EWcaFWY2Bff6FB2YXjekXQuHMEkIkbky5N5H
IIu5HC0roBNsLxiSvIiFuMmXH6XQ40NhPzIRbHetb5663hfITcvbrMYMbw8yj0jZKL6lpFDGTp51
UXwbZ3CddRat8aPS6KA7sQ8w86csNqgumvgtigiMHcyVGUwTfC0a715HS9trA8BEmTgk9NXYXet7
g2brxgTowVmTI3ACDLWxo4LAqLQbD8ystYfchtQDpfzYGr9roYtv0xRvedS8IvjWHlVjPyUIxb4s
VRIS03Wbknb+xVb5ZxBl7gvIVLoc5dRfiywFCcWbtsI/buwMejq3xJ/ZrLd1+sctHuIm77+GGee+
Wtbktg1uWst+RTXSP+mZcLeSFtWa7/7mopXnwMoAQlQe9vIRr/hcZ8khr7J73GJbq/e8e0Kx3lya
TNgrHQvuSJzfO8yFs2KKNpLd04kthHMBKaU2JWoAdsfKvrfc+4xF6U01Vc6kmQ4lu1cGEoGN0pbd
42AEgoksotosJyaYN387KI4Cu0D73mHoyxypNThfzC+X4d+mGxBeUDlbcJNR8ZjGTFBt8joPoMNq
2QX7tiv/lHTI4Uto86axSmJgSfJco6UY2UT1cClU5PzSDdabOLBpKXv1dJK++M5zgjtqD5yaz/SP
WZR5n/jdVsfbtW0naRJKx6orxjzUfOMb0id3H/9Ik+INJU+OkTxFxdJpRzbwEAPMitg8tDkCaxmA
/1IPq0ndy6nyjoaVeFuGkwb7sPGWYUna/NyQ3Vq/81sn3c4KGsUAC3GDjJKdUsWtTdRfcyHJC4aO
lXLDHbpxOM5EkWxE099FETcfEbNYJHP2QkE0nGWA7arCNAoFxFoiLJ9MAfEPtRzdnByRDm0DFK8O
0l9zJKmEbgGG1mFL2wzza0WMr2Ejy9Ijzzg4unWmpPJfouA97ykq2NsmB5T6tMk4V4BHZ0xFWSbS
oEh34HWqS3LzFaM6bDokvwbPrVNGB7oI5N7NtXGLEic9TYu03zDM+tJ9lAoARpSRy+uQJoNdAmCQ
o57aknAeQ6vlcy2Sk6/XHjJYNMOaP9p0q4zqPl6XGEaRz7Mq2cHOzZV3H9XznTYxQqtRk2SyLx5h
8fpMP5NbGsiOpFv9uRoHYJdmf2N2pfBGIJWJc23e4QJ79XOtuuedIZZyQUVO3bDyPPL8YpPxBOOE
Q986bjj6BzTgNT49ge2rQ1oU4c5b3lGQwa5zNWIyVFm1s7NvMIfqXGLM8ta1H13VLpaudJcZ+BkE
OXPkD0XuMa/zCFqDqx1M+pSrYYSvptr4bdKmCMv1eJoSa7yv+Ak5pk+ERolxiGvtMNtTHwbCbN8a
5xbBInpIK8Yb7Sj/eKqKT21FcUZzIGlYl4Vpok7wpdgbldqahc5Gss8/ZZ5FpyhN6OBkbJyrEtlh
i+xvDfcNek1fKjyh+neT6fot7xRDCbx0tuafy3rimOD7hSFRYv6tb3PffGUdZwQejvKrEjE9SpGg
ap0sTnaaI2U+Iz/XDYTreB23yH+PumXWO1OXjHrqq9Ds6WbDZwrNbNxnNCchbz7WNXO12JPpmSDb
xf0ubr65aMw7QixaJvXYk5lqtfm1sozvvpndMLKGYcPgA4dJxXUkRvRcxMrpByfTv7AL9pcxUA8K
5VnUimhrlROJVTHMz4BlWHijt9cRA69caciHzkePXBvNkm01i3VjUkAqHXM9qiabeVjLdjMr540G
n4tK96hnUUomqf0odNsP7Rwl5jyAg8mJhoIVuWs7G/JYxZ42Yuyo8EhABSL8OEPwtplIQV9T2UV8
E/360ksrbhGrCu/PHWMGPKeI09E8p6eaNfXgioe8EcaOywN1Rd1wpcztV0FTbmNbRhdG+XmIU+IJ
UxIhG9O+1EtaVheXOEqYmTVoCdGlrhNd4VLnRlt39d7Kea8sfC44s0Cs9OZnMI4CpeT8YmkFgvOA
LmGvoQjA1dAwArWdDeNBtN6JCfmveoeuzSUXaQe3Lu/1snXoW3k7YRw6uEuW8kQYa2gJ6/ncl7P9
MLRyO+UJtb9HOlU2JOfYiR670WwOQV9cxxyKqZox/tednxzot+B4wGG+6qcmuptF7KD0TSF+9ci8
2JgRTJ58R1Efo/FlcHN1XZtkD61nGpbrZzoHZtj5hruy0/Eohl5snYoJ2ER+8NawLH9diBwHmkYf
BLEjfbGx3CbynWqmCYNxr9R0VgIfailpTTUI+ykASrYJx3Gp41i2VRsVZyhretihgIQabeAltN6b
UatP0cixtAD6Hmyj+rCderjgze4vuaitNWMuPG26PZxTJDjnMU+v1iin/c9HQb2Dz86F6lHww4zD
5URDq2Vi3aMBHrv2oObM52jhSQ/aaNp2eSOXb41CjxCaVQw6cDMJmw5rQASWAt16Lv303gRAtbX9
mfE7ONSrlcYk78aT3IN9u0tM/zUN/OLSm8EVu5I4u+DU6CkZdmi6NtVXU1zM5ENxsTx0yn5Er3NH
ss4zwLXsWoMvg8O+dExeREmGVpVryb1WjaFrFvlZJO3jXBTjw7CspnlyyqcfS2EGEs2lvh0nspmr
wL6RfXvyQWyrKZsPTQVaIGKkvAeMSyGSpKHVsmTmuLC0TuJLUc17rQXeyZVeB4PWs7n7BcSeZx5+
9cY4ZLkYtrMBCd3Ti81s+cSIW2h8+m5h2VOdmIb7KXV633i4sq3FAr2OGD9uCwuNZ+BO1smdjEuu
j/7J6s9VYsABQ0qTpBjOjURHhOZSlBcJfsChpQoFZb71hfxi/gkyuG69kPzCFrelxdQzcraBqjGP
SrBzTCpFJ+hqUf8PDWgKITB8p8ontFhjwMzRvASD2OLtBwkqb0WhiHNtLQxtYWlVYudOFFOVh1qo
M6D49QXppRqTOqFcsR0dcesaZWxNl1wFgiQKdKD6IQ1ovaWQP6cumzekQt+8eg6TAeufk0W/k1lv
r5bsoRwUwyUbqMeyNL6kVv0rplvB/5vKcLAyBXPVxJcKzip1TLXNZ1D1HVYNxNxeeq/btX7RPMYi
sw5XllEP+UF1lxRbSFDtuo/UdKJKbyhsbPRNA1PdgnFmWFTembmzvtNy7NJeNeKEQqf8UOg4PsdI
MU0CLQYxkWEyoDLwyh9JY+yssmtO5BhQPDiutrEDNkK1b4HEwi0XdsxEV7XViRMt9ytcAH1naFhx
k4gwp8jHcl+kiwibAuVUT+BYiRM9SoVyz52hg05phgCJgF9P9gcJFOvcpMN0ntn9MdtaBvAm6mWz
dNeT9Msti5v9K7ulsq9CzabQKrvABoDKvrKeKGYTukXIpZgYVLzrx4lOSF6rfNHmU0ejJWVvhRew
NTBqthAm1wbL0oaK+FnkWrGGoBVs0+x59Lv2rjXkSjgxiOChZ3AOvZvmKA0PmT9XDSpCt8N3jnZ6
I0cLCXlVtOHseAqncKXv5ql46SP7Ezwes1gcOr7BeKV0GFvrZXmuOu52iSQIukeAjHIoLR56Xb7M
RvdWWBQ9TEf8rDyOGfEoviKOTDk+AweZXgOiAQIRG3cmSjBEd4797pb4jL2aL4BPKRkDTdYCmCap
r+/vbFT9furJB9OPIHqWTRqS196x2BCgePKWhzxtsoNj+pi+27ecRXzvz7l+hWE5X4mNXFhr0S5F
JSUIGWQxGOeZG3mqJWe3LJ8H/HsgRev0TABbcRqcB6aKYHqXB+Yh9r+eMRON0S8srAqle/3GZceI
CiqCe+D3e99jzUsG9MGli1Y5Ib9hnxbNQ1DG/GWd+NbjIdnUtFgBWgCCTRwNzyThTRsyAsYLxuYN
U9v6SReMUOriuwzmCbKu9HHDlJxm7B+5gBqAW3BY0UNp9SqV7FNHOR6CvDXuTQ8i3vKjonJL27c4
se6/u2nzKac02jbSYEtKZnPorB1T0y5D76WwQ61mR7W+GSKtPZYzaJa89eOdY8yvIFLiczlX15J2
434mDehsLA8e0ucNk6eaZEgnO/08eHrwRxGKyGwjUkcG9PNe8g7F/jAe+TUO1TRvYptNXVKiGsjF
q0gjcI9augPqZG/FmJIlozMHU2T5VIROB7O85dOdPxIVqkf0mKIWhAUx8ui4cudUpPjPDJJb3b7+
nenZO6oQeh8084bUGTdjHRFqqfzN7NL5TJlhJVVDXPToMBV3NkVnya02A3iBHZ2leDebWMO2i/Jh
tWziXNv+SEBuqqJ4EcoONrqPWtNWGNMblE66i2d37Bz6d9x+IOlbGCA7pZqtY4dq7j+zVmJfqndN
jF/U6csXmu+oRmpkACW88hXJ59tJnxHqaOeoINdpBB9IPsuOcDy0RlqwNw2PkWPsHtuETb7IeXdq
/bOIqM4yRVC511FP9mcvQQQq8MHMjD8THYVkNHrv0oZg52gaPtM3LdfLXa+728byJfcQRG2pFdSc
/+ZVpMOljSxIwcWLbUmua1O9NT7uWGHj70amwiY2I+3Pa39PPjL3vKCPwP+kYvutQTtOtowjVnNg
PEo0MlBcvWM3GW+cRU7Ir7dzcv8rbSUDULd5jwbEu9wH4EqLExIfERY2YcHpc5H5pMYeapemeUnA
LqLOJ1tVYH1t4EyR47L5iPZ17b1HgY1LWSRPmqc/0XfCIt1Cz4hRovSNd9Pgc7KKR3h7RkDWdzMi
I8oVsCeL/tMJE3oaSJSuBPYi+PckrIkmXk1SscPkFpcWAIPs3qeIqRjoaskxTTGUAYxaNwjz/chB
rwQjI/KZO5axOnXJfQ5etQ9epwADU4yNeNW77DpH7ZZBQ7/Z1LXreYnBjeccbJD3EswaYIj0Bbn6
vLIn+x6Q2T0Wkh2wm1/BVJ3aHGmsXnTPjfDeQdKvm07z177HoJqUa2DG6G8NrJDtEuqTYnQGQcKY
DscxyuoPQ+u5Dcxqo/JmRgSDfz41HmJdouQBXjUSqxdaQRJm5h8MY6gBU0hATCLO3J/uiiLilCDX
tDJyuXbtbmfb5rMs2WVWp9lMbex5Fiv8AnCP5Y7M4AfHwTFQl+Kg9Sip4BGQMomMLZ07mGF0ns0W
hT37nKfK3UPc+BiNEb8OObSa37z1tYGqCBG81StyfSV6Nd0snjotenUL8WpG6ZusslukY9PHlsdU
MgYF0DFRzZxiUwCjoC4BdKD9UoX5vahRjOLTKzp9q5S3Fll8mQBO7jsk6dZoA5xt47Bu3Yvp5vU+
q/HgqfizyK2PtsQclMfZWeuya6XcRwyxKFJK9YpoZs/A+GWIp8ccPq2P59/P2U95wqOkauB6+Mmz
PwITURKjn7nMTl2oQtnb2PnZpm3xJ4+UneQu66txcdZRbL+2xNQDYDCOBOk+lzVIKB2/iDG3a3Y7
3jpB8L4d5+aN6flN1uMuzwPMhD6ivNhzCAtgI2sv8vQA00ULEIkBNhrT5luK+mMK1I4MYD5h6K8e
HRa0ZfrcEYDbRPuY22KRoB1JjHjdzbCRSsg8dvDtdRkNPAMUP0nFO+5Rz2Ap27PVJFvHAVUT2/49
Nrd4bZQwsTu4KVEiYzQt+XMuW1K0E6Ync9GeJ4cqJ7BMgqWzuyozL0nK4D5Pzb2fgT+rY8R1SDTs
MIjxk6QYjRATivfOHfdNa47EMcm7EiBcUKfMXWiQhdEtdrtpX4r0qYLtROWPkjBoJg4ELCXseA4d
dS8H2eBJJXeag96hpO8cdk794SUOnbQ16QPC85hbZHCuZofiz3vwS0SlBdm8qxKQCRUl1ZlD6rlA
+Reb3EW16UuNxIQQ1w0Jb9iUQVuSlVQS1Y3sbvAZWtMkYF8ahGOdeQ9YcsOxI3+7HPLibEcLlm6u
n9qCVWJMvtpJG492y8KvJ3gD8dVipefNiIOOP7S4iyOJbWXg3kwMwRYhLNmZJbnTfvPQ6im9ENmF
fsLQXKs+OuderzX1anDyFA79RuyGXz3suUzRqeitZUvxNTRcCQ0YWCuuuQOjY2kZCgP9bLjj7lqj
aVZ646KatPqTFZtPhRHcoIVxQGgNgk5zzpHe+ltDTMWGN2aEMayP9eFnXmkYxkvWkuHcMcNmYGAa
IEfdziBtIzK+gLozhSakipHwitbrTPhonz8pHe20kv6zcO59Yb/RrovCcua9jE12/zNBBcaU340e
luRJwx8/GzCnMxqJlK3tzBmfVwh5dG6xhn1Fwtz047hipfjMG44T/bJrTnwihX6VgTMOB5cNF/2I
Zz1gg5+V0UtNtgfCSvngR+YN5wzibhcei6PuGEe+5bKY4MSDBmviP0NMw9GfOFk7PAlN/zUHK9lA
ZNJafQ4dpqAES4i1nqCwFkP5GykSF8VoPGSEuNSDOMQzDifaZfaxXR5+ns0ofnB0am+Z7Tmhtzga
s8VuyZ5XHusmR8j28xQQIE//funnmf/jgvx5YBc2ikXXkcH9jBb458+zShn/fvbzuX98+H97yd/P
/bwYjUV1/Ptt//gc6T8wdObKWDtzhKdhEa/9fUhj8z9++POFn8/l//kLf1+Xp3JxDC8/pvx5+vdL
//2P/cd//49v+//8sT+/3n/4nr+/eOY5yb9/v7//478++Y//8u/3/P1j/8uX/Osn/Lzwv3zNP/7+
vz/15ws+waNhkbR/sKd9jcFILKKThgpJ6F6WJLz2Jfx3UkDWmSVf/ULW236a5LozXXMz6eHPKfbz
4EjgBPPS8J/KP/TExn1Xtntl1erYFR9cXjX2TFArZh6Mx6jHe9wYTdiM1ktBhXqs2sTaql67QeT4
Ev5M1HvNJqmf6RqNzMPXaYsMMZAVN78Ajl8q6uPfh7QY1Hr2EwwHer4TaLb2Le0Zdrs1wlvIJ31Q
7Aqr2Po69BbwhxFbLO8qzfyRCOFp6yjJWlNW7q6X0t4Vv0bbs/dOom+SwSx2aPcvQ9o3R6XyhwA3
OggOVHb2YmPXq7LapyWggNH4xRJQbqtMQ/LZxgAsf+517tJMBQEiSwYaGDGPNtajA30gClfc7Nry
QHpkz5DSLenQRt0xmh9iLbEAuaHP099/Lp7Zcf59gcJpoueia/iWJHAptgrYHOfFComyg5Csn6eW
AcXAwQXt993vVERYhD0d1WASsAxl5kCWETbHibQixvkvjINpdubILsCxBIISyxdoynQo9aoE5jK+
pVaHxCnPtlHlyFVK90oYYdJoLzPGkDXN+vu+h73VCdwRQ7aDa8PR68uFysRWFjgLS+JwLg11TLjr
Uh8QvqLN2UeDsmapQs4ptVxoaDlE9Ivqe2I8i45wbOeQ69E+ItqIkNzZPquTK1IsIUFMfVSeFMDV
Y75s/TyQKxtUwIxNSMZ2WYOrEqkqoDDGp8n41JU12kHNVGsiKS7GWzTEHw4+ZOT5/qcXF+vCFi30
T85gETn+RphJidJyuONkHDY2uNxcKudsG/1LPC4mT/rUB98av0fcVLw53z4iZcaI2TFyMooHjci/
wX42xuydlu87PhaKbiYNRI7SjIcmupr0hjsu3BkGDOk67lAMtYZxb5FdYrjpXujDzTWm19kd/yR6
/ZqB9cwGFtdlWwIi9KWB0m0W8760fUSd1fCal9k5y6trPTdP9N2tMxCDS9wPG1RX2aY0me7rWYVK
CU0xABkgIzSuskN7Kqo4CV3cquuKjJ7MCRhwVs6nqYBzDT6lMRXcyau2qLom8AAjsylH+UeV59RY
8VSHlh9cI0CZq6am9MrMV1eLik2OJGStWSMa7uGBwgKriikOem4+K81AqdJW9w6+yCbxviKaj7ko
ppXAHxWmSu3nDDosckvwLaXzKMlz2AmTu4rSwsItH6Ri7zr0eJ0Ywe9xu+HmjLpQk9aHBlyPjtvN
zeSdoYbkMfsiSOfV1DLcgEP76NugTqMcLQ2mtZwtwOA/O1PacfCDr9qCctU8I+Y55rrxWpvsf3Gd
fIBjJQGhGd4yncvbRfAJ7gFReoAZkBgYxPiQvzwQSXSZrhnblmU+5IYu2Iq17scvU2fqYasnu9ZB
GQuSyGX3mGzNtmWIVvALx5F9pJFzzrv6j8VuI6HD69iEyKLUiI1jpzt0KXtuzhhfd47giGNTnaHN
r1PC4uohBeAW37t5B2hmOsXis+QGRPrcJE4M147liMo9Tserm9KS99lThfQxNrYcE5rkY0rDxCJ5
AUzYNF8ywY7aA1UkRn6T2KrXBS4QqCj528QhWRfILXxDvxoiOAtZbmuyTqaACoWLIt6ZWovmM79r
3cldU+NcA6fSgCgMpHAiumNCoxi7DL913y4OxuC95lPykCQfrpve0YAhHB6LFhRkRcKPkVTAdcZD
3duHKDUfsighHXn274qKtIFE2uuxFXfsto4B/m1K7eq5mcb3EQ4uum77mCPCh6xFZKGRvsZatLY7
GsB62147mYW13n3KhMlJxwnCrg+QNJHg0Gb87mxN42vblO6xC8CZMOMtACbSeQVfhGWzND/mOar2
JerAlbm4v+3C+NIrqNnst+eHugze5mW7O1DKb4ghOgcJCo4CCKvun6X5J7KDVwHK7s7UxSVHPLLS
E2MXkBbHIS/W2E/2sFDzwzwlL10KMGsUb76D60qRy8XKUW5nJ39H16gB+pku3LHLng0rpqRTH1hv
ZPDOa1C37fAmYoIIWcaRIMWfvQlijurqtU9dBCG7oSPWwIaivfKrmanOdcqREIPpY1G0772k+2iX
frqcyk9GKb/92vrWXYF9d+lfJrl3xAC5Tyr3tRmml6B1zu6irBYtxoHaFJ/zTACOxDeAR2Fv1FW/
HaYGEkdhrAp3uV3WBC5UdA6yOCXcwvVK/A9ziACCIq+pHkYCFdCZn0rHenUjhHqG3TDJb16NuiNj
Qm9A2kTRyfFf+sx+siY7ATrY3xyGscCz3T+BvcCCMfAGKqd6MbIP8KLlnokeM3/9Qp7RZmxQZBuz
beF/ZHMg4iNykHPecjGxbD6kMjjt20FUD4lPjdWNdIyHmelNVZBkMmd3OHCJqAXBYg3xtfPzXdyn
m04w1ZcBWFR3uiv1hDCIxk6R8XznSYLPi1NurCIICktQEW2ypowAIDlVscisbrHTmcDjKEtMAnYb
dMJYq4udbCOwrD1UR8z1MCOVt7Jj76tOCIQwsapMqZx2bfPZphRHLJbX2vcKPMDJNinHZwz44FYL
EB1Z9N2PtrNnPLlvZHqyB/8bqqy/743hIKNkOzEPYl700422yn/Fnf9/xc0+1SX//ufyPZ+1mEiY
TLqfqNO/H13ST1m39Xf3375q91VfP8qv9p8v+k8/uf1fP1+Ov+rNR/fxnz4IieLtpof+S063r7Yv
/vVb/PuV/69f/B//m7ozWY4bS7P0q5TluhF2L3AxLXJD+kjSnU6KpKTYwDRQmIGLeViVWT1A7XvT
b9DWm6pd9zNEvlF9cGVZiVS02LnstLQwhRSiA/CLO/z/Od95Pv+Uh0k///UvX8quaJefhpa6ICv2
/Ef7r3/9i/TIX/1F3uz/+OPf/vbPf/uXn/7K97RZw/F+c2zi4Vn6iUl0hSX/M24WZdBvlumZQhKJ
6ivbWjK9/zNvVvwmLN8kUtZ3LeW5nv0yb9aygU95eOqZa0n7/ss/kDdreVzBD3mzjuWwWxAoNjyT
a5CmIhD3x7zZtrNDYU95v04NI3CzNRFY5XQAeWqZ78xE+ORI0i1IcprVRTV8bfxcUi1hAVpIEUp6
+ZXCzJFSDLGLURw7lTo6vDTapuzYys/TDPU6kka4r4gQN8HLEb9EWlBtD87XaKYWys7TUk0NbHsO
R6LHo6l/bwQlCO6QPDw0rBM/5SjZlqTGtRsbGepDGYN/h2hOhCx0kTxBWtKZ9UT7j2S9zP2Krif2
nlguy+qQk3WWkrciy86+H9gi+E+DylPbv/BDFuJPOTyp6Vtul7n3wZuUA8bS0qRdAUYG3tR8btgi
0jXSCTQLgb2rSdK7cDL6Lj/ZqUBl+YTTWVOH8mVk6A9lUsCViWL60XBcjMirYJJRc8sf5UDM7H0Y
hYkEK6TLEutNGNe2e5ibyO2OKkmH4F2AOKsHC4dYMt2jF/YKH1igbjLATsAIwg82UyP4qmywnPdF
pCgBHaahyvQ3gK5tcQKgPnXvWjm2TF9RpfzHICkRD91moTk70UrQy0RYilPQJNSO3u84IReuC9R0
2pH+cOOpdK7pG8mADZfNwS/5MEGxxprOFl482phq7Y8xaTR5Sq+yrN1r+kExggDoPtB9Z9mTyF25
CjqgNzTdN+nST78HoVvadMqxk912IF6ZSw0BLJvGVm6OziHxkgAanpnONqDGthhn+x5tmhVv0qIS
VI0Nw3ouHE97iK8NqELv45GOKBbntgbs0wJgjShlak+aWzSWOqEZ0yFzYfsUjLa8Luo2MEA2omVY
U5hBPpxgHTGJYG28jrhX2n5IyHWKEIXMN/xOGcXLO43bCZwNIlWAG7SJu3WMPom9YzGG0ZOIAnfc
pJ1MOLfkBEpC9CEqS1+1tRdPe1SNxO35HtX5FW4zcpKEQyH5Kpwt8ggbP7ISpB2tbT8YXR/JnQ3J
xacYTSf1vWfqcXgkQAIwmZPCXjgN1FmJc7XKcCYNGWZ3SylxNshEZPUW4XCQYTYK3AbkVmXzNaGC
9AYjjVcPTUk0TzeO1VINZ/DZ0a4y6SsefSPpOd9oMUTItwWJQhvbcGwBda6FBTGKYugwcGZB9C3s
FfEjCFhhSYz2bPVbK07jcjPKSnkQTKdQ3swWq+UW211CG6ij3LxtLVcNTyC0XWfHa5ER05epbPyS
2GClt5TE2+7G82LBUmxPHa2pjrMH2PYoSKw7nI0EeYARwgaKLMoBEHyhOM2R48XECCYgpzReHDIj
gNUKs3zZqXmlK+myG2P9rCzkvgdUlnmxzb3IB3AADIeP0qJ0BkKI6z6XNyPiHUJzQs9elOXhSNCV
3TkIPiBigPSqW/vOCfHPsM9IMdOfdNlNIDy50XH4pK1yVuaFY7dldmPzorOp6olU3qY4UCrEm22R
/R7FVVSCT6UveVNbINgR9XsAuERAzXTvDEqXGGRTU0XUBAJQaU/jIIdP7hA35lU5UEv2CM2kKczT
QUtHo8dle8Js4zmm3s6mw0RwIQaruvBIwPW7i9QyCx+gUJmkH72ylsFXZ+D4/zwNlkqiQ2sqtM43
TjhmQLZBrcIrOSmSMmvcRHRKETGsjK5sSCwzJLTRfUSReNhgw2nse9dvUYY1eQvP9WKKhB99MyHT
GMYF4ooeE5Pj9DULA63ogJwOJ4zBo889nfgNXda4POjG1eJeJp0nbmqNFXDtAOJI7wzpzi2nS9mV
lc3kRMoIPKSgcJZYW+BGtE9T1yc8bcNaYhSYziu2nTdzNjecyWrHcL2j1rgfH+18rL1bCrG5d6yV
owC9OChJo4e8nRw4QAzGnhN8yKrsHQhZ0/W7Ian6pjmgjNAYUFBxoZHe1TELwwG9XVee8jmfhnot
9YidBnHJVOS/B14eAV4wejd6V9H7B8ABTLtUJJeieVyqt02HHZd9NIZOuQ21OYEi8olt5TiAARe+
VavIORJ3qSSQBE25UjhtB5OoVmwtI/KRW+Zzbo82Pzvyj0yQkbcefV3Rb+goSHLOUwXpjn2d58/Z
yDkcHVBldISGuJmyIhAfeVwsye4okHi4lpcsFAKn6Bdyd5czGULFHGj2LEVOnQAVV9ALhrABEJtZ
I8Djas5LPW+MMhurayMyJN5ay4W6vk1RyYSP+B1KIPiVnaL3aBqzsq95bKH7nqZIDX7dCLUmBr2o
dJghctNp0/0+l47yFkdERPWAJF5Mc2aEJegezd9kwg1VybQPJnhnnwwjghFfddXQ31jYoIYHos0i
+PfZpNiQsElCCzgGSa+fYppgSPLBA0iEFHEkUvXMghz3D1naCmdV8nd4cU2MMeOwLY2cOtWKs2Pa
bMXkzp67tc1uQpwHqxd1F/fXOaTsirE7yCGlkrVHDzVYMEzCEBTYMkiwPZDVgx9qPTEF4GztLFJQ
lkQdt0i+msvu7kZWegYnbDsObqq18DmElGuuu5bmG4GyctmoleQxlMWyUXU8z/dtgZmJydQhfdd5
vZGLBrZUJb5/DngnWfb3KN4ZrGYktn7Qgo1N3PgqAVYzJt3eA+igA6fZyHTROCUuxbKsNnd4lrHl
ybC/1ilSw0yfRnQc3w8TnAvYg5++X9M/Fex/Spavhmv7+UqxBziezybWZ2V9daU+qiOlUFKs41A0
1+TnhSvUL9lHgMM2wCo7D+9+2JT/yQeyZ3/xaHwhPUCywlZS8alsmV/scSnK0NXFAbnuR+nvJTgR
DEC+UYSXqsv9RYLdHuNA86r9+nPtl5/rC982l4xfzzVdh8368udfPt3HRchTkf9Nc1IFtgDsF2Uz
zcBoTO6nTlY32q+8N8KXXz3T1x9lL4/gh4+qSgPQcOTg7AGsuGEHAIhmtOHBjAuMLUyL9a9vTVp/
dm8cGnzPs6QFsvrlB+K0a7oiDWrYHTB9464hI0qQ7tEQujs+oBCkSYRrpshXxpD20F37z6WHJGCe
3OyNof/q613u3VvKf5YyTYsvebnUH+49z5qo4IRVrZFQ1nd5jOgdB6GvbhFAG6cqAZYFddbFJPjr
Z/D6mXNcshzimx3a2cLmIPfyc83O7nUXwhSCXUeOWzHVp4owiJMYzZEyeZ/9Y8PYf/V51qtHPmPb
NqgmkSnVRua9MyFnNN2GHZwPreVGNxAsdTeJ3fku/6Gj///buf5WPxfv2vr5uT180v8/HO4tztW/
ONz/zz/+/Y///cf/+tu//tMf//2P//O3f+as/68vTvrL3/9+0ucN+M3HAspoEB47B8WfDM9Ny2tu
qt+WmYcBKjjK+4JR9PdzvkV1gD+2lioAHCfTZ2BzLG6jv/7Fsn5jTPFauexNpLvM5v/QKf/Fy+qC
BhWQolyHHYTvmLYQL0eqnUonnFFHndDBUIGrkwQMIBGLY9mAgbP8XVg2BxN38JoO3OKPQIrjwN3M
MoQ8fQuoJKHKNtrtMSUsZGN6ekKSczsN7N4v/OmWu4qv6taItohEYmae8Juh2w7xR7Sy6vEeZ4yz
KwF2knSi2y36pV5bdKv69Er0pwAdy7ZN5bgz/Dk/RNbxh6/tT6b/V0nr59vHc8n+SdiCw9BSavlx
gsAf47BzrcOTMAFEdrKe0EQICFtd4GymQ9nXHrHNBufWNJb48Th+F2MDirGtP1pYu6zEvB5JIwoH
17gQ2smpllO3eOMqX04ny1USBI8DnKKPz3AxX31JLTDiVrlZRmpijBqd6ulG+Sj/ajkkV0UVP9ql
BiVP7WEV4Fml9EAiSD99mwVMlmiYPzl+Xu+iujAvelpHV7++vPNi9V/7i+XyGDimL3mGyy+WEf7j
Q0TP3lSh2SypJv50zOyeaJNx+CyR/5MmXYY3nhFQNK+Dm5KHc+u0/bUfSLXEkqL8rlkLuio82Llj
HgnaxnUWb6AoNzez1uGDHttVNRTPiuL6JYXPb06WjyuGNDjEZMwpscPTSXw2oQQli/YzEYagPgLk
qgUdyPvaxm0dx1hBMN+SjGm7413dgSpwJrfa4qEwLqUPGbKhH3s9pCGkgDnUu9Dyvv36Kb3ahZ2f
0rLbMF3hKOCtr5fFPEDRC9Ilw6ffy6MbRJ/cpi8JYWvSXW9RRgeyQZ+uzvKdrRMLA4BbPvkYbTYw
UgnSWTqkHf1Qx02D4xBXINY7GmieY9yHY5J8n9v/rzuxV6s4l0vxzzRZwVnHHX79aszlZm40kx00
t6Gm0RMOwyrU9bznDIETgAgu2F5XmhMzZjBT7gcjfIodgFSe7LuNa7hf3nh6y0r9YoxZlslOlmmK
aqRitnw5xlr0J11m2ANxNYQMlr5B5nqE8NRAAljLGJeSHs3LWDa0/4KsWBch3U8jx0Hv86tta3Rv
bavNZVi/uiRGvlLUcKmS8oa+vCTgll4IJWK8NYfpXnPeORLSc+UCBO4jkIykdniNQU8WZZCFAPbG
L1v9MekT7y6haITthtkP6ZCc7PDahQtG3F6KV37T9jFgWjRpHsjyi9aYMQ1HOD7eeKLL1Pbq8pV0
bJ/pRCzftffy8slGCzUzi7h1nSHeKg+AjwHnOx2ynU0s15psBWJgMCIdoBFaG8tb03Bu1gEHp19f
iflyM3weaoqTtsfc4VGF817NH9LuQo7HLXHxtZPQJCUZLXRMBa+xT46LxHkXo6yigx/O1/mSTRdh
sik18ADNcZUApuE27Tg0J2QHTXO/46DGwxupkkbkocQ6GvdGMh85M+qViTEZJFCiThmdx1/fiHy5
3fx+I64FcI/NnzAJE3r5SCtB6W6oTHXrkpC49XG6rucWargxtuvYxx8Wpv1umsr6nWU9VJVTH8Ey
7V27JneCysFjYZ0l1DbBTTqQexMFzOrXl2j+tJRY9Ah4rV2puFB2Hi8vUTjA4CYZq1uuAt8jEaqY
TNodvpVjkebqqg4+u9I5G6Xj7cxpiGM+ooMpu631/BE1zXQ3gvbB9GWt6wYiRW8X/raaS30ThSz5
GLnJyeFlUzHhEwicAyq3JqTGoXnjVpZR8Wr8vriTV0e3Dr1lnw6Rus1z50MYxVfST96Ys60/fVpM
hewPpOv+NDKZzJLaCz3zln5cdiojFLxqkCy11HVXqQzqTa+oRM5R9RkX7Qf6ws/n3/WNCvh6AQg/
jBIqlUMXb0eDLigSH86TaXcJyMLfSKJpE+JHwxz7fe+T6SQHu9xTW/u0vLg75KTHStFhIe+i3rCU
7cbQ/9Ba1kki8rypKIPxMwrCew3r4dcDRf586zSXmGjRFEnXZgv6cqC0Y4keKurs23lZS3u73cc0
cFYsw/HGCZD1xDPF0LKnW6vz2/NKIEJ1yEHoIUPpSJQWU3JUcbp3kbi/cca0fn7TPNeV9jJ7Kfie
4tXk1XW6hBqsYrjtbbwtA7gss9ciQcr4eB+B89XoAovGCEC/GjYzMv3deXEI3OnJjJ3h0FVW9E47
EjW5R5iwc1cGCwtMdQakVQSemJ5DgSjaaNmy8FGX581BE0InS+3pznCJOi3tbc66cAei94vfwARD
2W5e8nTWQ0wWmuy8PTIm+42Bf96Uvhz5y3FBYZyktGOp1/utzB6UMeo2OTWDh+jbCxHRY/Bgy4GF
0QqybSS6Rw+QGR5fM9gT24q2O1X+CWvwG6PkPF+8uhbPdxwmbupLXNKrtzBKcHPOjRmdqJfGxMHk
3V7nhzgpy8uOTBewEADDLIIe0tm9bQoJOTrXkVxP8QGURrMyk+mqdySbHKGaJaoEr9/HoPDFjeru
NMG0CGxI/azEU6adYY0BA/bo8g86DeR4tgSXUcRBg9zG90S1E7vV9/ONNHoiBmIXbHWUFOtyotRI
zwcqkrYeLCbAY4M9Af/3xB6mAbEd01gD2oUC24WzySEAyvvKBfJ5MFJ2+Ei8THt+Ahv0e14MC5mc
MCQ8s6CR5QGahjxGIda0qjMAAwOeCLusuUw7DGjlpw6D5BEXNHHU44RIWkFkSqoP+ENh3cdjuJ1r
SBTwdJ27cXChIaFO8ZJbzPz510JltwZwLYrmzakri5uUtfwuLDABTEIek1ayo1DVytZ+cD3XZH+W
w4w1y/Xuw753LqkumuvAhGmVK0CLOpnkqiOI4Wqu1Ddb4PAPgxZLVfQ1JqLu5o3B8fMOg0MtJ1TX
ZgcplFhm8B+rL1BGazUyTn092Ncy9485ZXc4feZXhJuEaacT1iA5TXs/qSRVenaTXtfU+94x3pgw
/mRpJkEcUpPrmKZj2fYy3f1wLaGfzZYahvhEew45PwGL625ZpvQgrjid97vzJZDcXO6fzRHccdeB
IK/RBPr5/DBmAtZY04J8hgdX03Le/vpZmT89K9Ok37e8Q5QJXOW/qlQ1oobtiQz/VOZgSjiorgbD
uWk7mLrzNNE8g+1mi0wDzW6s68Xr5gcPeRp8k5nEaOQ9Dtrw3tOdu55dDvMJ85Sz7OvG5Ujj9P57
XP7JGw9V/TwLC1cJKrYuj5VveNnY/fBQ58T1NS2u+ORaxXsjR/4dL9vbxlLPtVOFD6Scr7PZ8K7T
dSHvBUm2D62uKQFmxbG3/I82bdD1+a9A4CqIQi71DpcAaCYfGKEq6qdozudPAzAJa3IfMs0UM0zq
xoAfI0N78ahwlLJISgrnsjwkORmnc+PeYKIZCVxHRIUxeVUA5cP5n+QPTYyxtmtu6FtNd5VbbwGu
0aXjpJA3s7X3RpDry6B94zn9yYQtUQf4bLI5wlDefvUi2EZiEynYerfVMsSxOslj2yfrxp/Fmm24
u5EYvbfnmSVHy3sMNRg0MdnXZsVz+PVIk8uHvZyxLSqSnuCS+NqE82rpbBJr9nsH7psyrfYRHcc7
GUvkC3VMPuEcUz4Ag7qpXeyqTVh/DnXgHlv6ougRJ0VZcSZvsKjVGyuJtYyV15dFfYwVhP975uux
BO91NAuvV7e40m+qQVuPLci/RdtsX2vvbtKOCfudXlpMZPyJSL7kktIW5KLC2ipDWxcw3wiZ7pS4
P3cbGftWOn/OnC45BU0dIznBqOhJEMceWB297BuWTuqlkAH7G7hl32sAiYuyRNVWTjw266a1xCEA
3fafiAPZVW1++vXXsRQGX983pUElLboPfzI2Ztu3B9tscDxnY72JJ+1t8MLfAIXmBnpUrB3oJqeZ
QTCryNu4YSQQgfb+Wpb2MTZKn/jlxW492O7aMptbPwB6JGIQu0hl150pzWupZuBGMfLGDv5Og8b4
+0E5weMDACS9IWzpy3m2SGrzOneN4uhUyZ1jGxAEIsd743X4s/MepUaaHkI4vs+9v5o2vFlCKeaW
c/2U9NVEDDyxgJMbGcdgJus3Rjm3IYrYor04/h533pfZEARSoWrVKrLYXbhfYsPdu34ZXSN3eSRB
iBDFGUstxJh428MSqFmU13ifPsUSBRC9xus3vrfloPRqvEKJVhRGbNdbSv0vb4LkmJlOlTRvz5Uj
vi11MVVGfj0mQ7gOwwn/97JTkLVLzkmQ1DgE7s/Li31vqHQ6tfUSZFsHcufiwCLAJqcf0pf03Sx5
33cdDjbIkus2jZMbzjqfnHYgqYbOaZaY7Q5HZQ9CgbJPFqGTLSii/vr+/myaQABmO77luAox2au5
3aecC/4mkbeh8yHSXbwRaJk2k42fea7Jr1kqLRyc5LXohvdzkT7VSeffdQ3apjLv7vCQvlmxWI4c
rx/5uWBOO8flyb+auewRBFBVZPDp3BmD04x3IINfY+TmF9l7eGFh6sZ6yr+/PHburkSb/U4zZLgY
+765KvEylEH/fgIPc0GjPDpgbHORk1j2G6PjT2Z8HpvFxQpF4YpW38vR0Tt6jsC3c6nnrQ/9/JOZ
ZrBIVUPkaAC5tAwKvsvcfzcZlrhIBYzRDPkNWri3rmV5LK8fm+spiRSZ/u9PxwW/kx1UsMKk0GOw
3Rq7/Sjs7BIwP4YU/+COKkQ7wdcZou/akSsPaSJ21HpqkGgIUKq7OiVYCgBYsKUFfuHmCqdnJ7K3
LvTnJYCGhpRUJWiK+PL1Hs3t6s61RnO+tTAxA42zUoK7tL+tRZ9e0E+oNjLClDcXfr5OY8UiKnJ5
PJ/LpEGEYlwteSVzbG7Nweo3v34hvJ8PxFwdfUT80Fyiet1FdwepWxcX7i3RqVBUhgoNfCH0x74P
4Y92mbViUUVb5nfOZVCVX1qaF5ftwJ4kByVylTXB9RiawabtWr0prcJf5266GazCXgN9IJIaA8Um
CRSV6vS9hcLm43mPHzdYaerxIKzxtrKgSwJEAdHdYKkI7d7ZlBPBg3CU9Mfzr0LkLcgmzXhvJVCQ
w7R2qTp9iah0IxuGjMjeYucic9+gmDpIh8Do8757isyTMZR0EPkfJhDsmUNNR0il3aGi8rVp7atp
Dh7i5iFAV7wTROFtDEqboeR8dp7qKuQQJxxjd34PO8bVOQp3jMQ3fWGRPjFYl71uM7wjAsWBSqm7
h1guDT0kO1IcsXXG8z7sCYiYSvlJkue5qkxrOwnD2Zy/Yi9CS5cYplrLwF8lMSlWjQ1s/Ndfs/n9
KPDyfVmO1sx7khfGcl53W7Kir9KwG/4+s896jI5kA5zPt3b1e2MLrNCuJr4O1NOFbidrVRtAGvpU
f8Dvvcajq+/HCrQYMeTH0LI/YGfyNufThhAsTZlXigsLnP3KGsdmLXPXWk84DS7GYfGiTw7I1atY
ieid55uIA3R0O8f+s2mRA0phqYPsVbmXKcThy6GT5b7R1SeDzPlrk7IySkPNXubUGTZqSlXu8yAH
2GaCsgvbjIjY6gi9p78zYsJEhkrT/fAyukl9yMLSy21g5MOGCHqqr2noI+NMgE5Nld6rJEsuzvvX
DHcqWsLAWOX0zrHoOC3DIcVlT/xNWpOhLXo9sWmrPsf0O8gvGPWqdrOvGGLJwA0d63JGSLml+V9c
gDbMibMKns/LqCmm4YtCSMN/b6MMiyuCbv3Ptl+cMsO5jDN84GNKUmidO8eC4n4N4OzAkgPEKA/z
6miZvEgkNW4NWCWbogP+Z5fNGqJPtP5+8XnPCzbiuyfiQmOI2nkq/tKifDqMZLcZnrEhIrR4BBZw
1Tr8ZFi4wG+XQ1lGEmWhbYg3nHgvzTGJCMkeDo5r8Kqa2dc2qOyTqmC6C0iCFvWr07kpYfq4yjsU
PieTQ/jFEImHvMdaME4fzKB7GjpCVkk/ePZ8tqQF8TmDMX3BihAuGsCvnUvSZEnvbo2Vo9y3FWwL
h9wOzD+GXieNkRBAUY9YIee9Hpt9pOb6BnweaCD2tV6ayKNs6JSwRiWAo2Z+bzQoAhCXBoJan+x8
VcCkfESCTMF3mVp79HZHjyyoEJeIW1KlwGmHoAx6+3KYPL/raIXnbUOarmnrdDsobP+WwxeTSQ4L
y7naKHXDD4ZsbSDHdqiMHivEs/uxGD85aDSvSQDCBcosB6Uy3lK/upvqccQlWJOFW09E46YI/QhC
s9eLGbse3J3buTzXMPS2Kr0J8TRK3dx1nDoFHA2vlQJFN+v5WPX+ZZsRUe0NsVpHibgsRmlfW7ec
L40NJR4qMHlwZQpiLnRLZ6YTPSlVMn8iE3CGJxyUe2smd9X36zXuJnTBdJiOkGw6nGKgAWwX+2MQ
kUTRpli6ErDWrV8Rb8E21JoDuAtZDz4BqfV760RMLBxMuQRtp9FnK0/s+7Ftoj3SuWydN/Ym75RN
ERX7Cn2myx4C7abM0nQTpUtFTOpwfUHWjXuZL8dfbFHEgtntrmYdAfbRoqvLxJ5RKkEfJCjyVJeu
pS3eF4mqqVx5/fo8CrWahk0goi9kgkIPLlDeUDTCnYUp9R5C4L0VjUeLzs92dqS/IokKskzQB7va
a6sddb7pqIfshgauPPb+LR/VP5hSfR0bL70YnPmh8uH1+fseN9LaAOV+vq2oITW7DWHyjRWUTvto
E8r3PqWzcWktZ1s/TmBQtTsr0vEmHJ0Pbp1MuMk0mlszuw1C43Denik+DqquNa262SfeTIhdOMMJ
XIZaQqLftmzEdRzM7Tahqk0dUdjYgyp3H+a/l90HICwoecNsdz7lwNkii66N9uUy8PHQGMgcl6Ht
SmSZXtZ/86pq3WLaJGM6uWqSiuryUgU/b+bOFUVCyuEzagmWIjCfIqYmz+ieIt57Q6Fe8/12P9pm
ucqY9+gBACBPVLoVLbPuUPrb82R3PuLlAraPiPMro8mPdV4chtp9TKtKH8bBgW08gqWIwhgotnWX
issxy0zGyvT9Oz2/ivOsj7DVjG3lWu5dJZS6Q38FXJvTB/VhYjibPqemifvZyePnCiH9IenC61GL
z6Ot74Qu43e9zzMo0rR+V+QLsgtF8K2VUPY8X2nRGRZSYw5qM8TwoG/mw3kyFU182bdZfnX+r4K0
uKkKbzi4AUHl6dTZ18rU74WV2HdwSr4SE0mjLimfKcVsaD4iPy1icdljt7ufI3t9/grQjn7OnRJX
hZ/rIwZ2TrtLN/LcpOTQXq89aDoIgA+1JyaGjtyZjKQNPN9nXdnFQZTm4srTa+HWf98cRpE8hODO
T0XXbgpP5SAj6Pb70ay3CA4pFeXy6Txch7I5aWJ5sKNVH+zZbQ5xg5jTnE0W0ml6JHtKr8e8O5g2
F+HFynnX2WBZe8w0Hpv491kknvIEj+bcY+sTymi3wWhyRjcNe087FrCJOIHg9C8XOeq1V0Utb0Ym
wT/hxb1SzEjzLGCMtuOXslwIHQBDoZHln2lq8vYvpwlVAQjRmQo256E4p59k5dXwBdX11Lf3tFum
qxqPHAiV+MoNG+BO9EbwxBnFtumQMvKmLuySot6MBfRKNzXe1bDIQMc0FOTzAa9C490ZxnjNtqLe
8YhYPEcUOXaPFbuU0XuHJGomUR7lyU7KQ+Ha35rcJiB3aQIEQ++ujAkcjEku6S1QRwXE4zw183KX
l4Xd1HcuP4JpwyV4PLwjAMy5ngjFOQQBe6p8SLIrM655rv20DpVdbZwSgtJoGOUO1JSx1nbarbvG
L1fLj05KnLf1YKQb3U/pusXpWQRWeJ/W+V6CoElphO6BFdxnYWjt4ophidEwZ/Wg3V1/DuoafDb4
wNi2i8ventmxQ1PqvWVBFE2yN78xpshdwwRwWcII6MnrJbd93DapZ18OHHd3pbb3YJzLlWUX+vv3
4iZltwnLd5afN+uWWhsr2r4CmH6sfR1cJrQdHMsgBLCKh1Oc1MOXdnK3tSXSm9wa7uaS0FL64ZD4
S16nDu2yIbydQnXsj/F1lA8mNGI4vDQAT/ThYLcEZEwt7Y7c7O4KXaekH0BAWE7kCMyIr539Lr9T
efzpvMyLShMeOKqj135hLjAvAxQnd+f3mtPPPnREsDr34s+vnkOp9GTMx1BNm370oTNl1Jq+T0Ms
esu/dfy2DipxgP3k0Bwu2amLeLglDBFYyjA+nw8a51dvdqPuImp0vY7hje9MrGWrYfjdiTjteOd/
2Il1ITVgLrJd5liQdbAUxFBtu3uzFnd+xSGL3F4sy3ihRJ8dvCX4fCCKNOzK6Wpgy81ajRJNVXJN
KcHdzV4qj1MlSaQn6MEYVLQp+DLjzpkYSjUzuVUHa4ekd9jr5LhrEgNZXb2orNcM60eyLm68zi82
54Wr6lW4HXOOAtpKL/M2TFZVxq6QEyBitou+RwpyFvqItr2KpVdimhkJvgkGYjGUtQWkiTRkeZ2z
ZFHIzQQLc117o0cNzgksBoOzOz8rqQaWkJ5cxMxX1Y4k8ccWndWFYArdYtaI1iWW4Ou8gVzZ53PH
mkM0NJFS61AO4yEmdcEyqHKDf1oxPUFnsLuP7Ce/qJHVLljUMTBhdlOQ27vWuA2a6CH1mv4SaeB4
wsN/knFewlbTxiHMCBiru52Zhs+zTYJ3o3CljzbwkNThpdBe1F6m8BpXARh8qvhdcXUeUHPELERU
NIb9pGqRz+H7H+QxBKxJhR6KpkP9L4v6+wEO6w4rLG9F2d773q6lr1nr9H2cyH7lVTrwLtRAb0Dp
+7x38kOhgnhT4A8Lg5mYIOP9LPP+IqAXcRwMXooY/nRfeLuow+af+mF0FQ7qTlhOvNbgNS7ICk6+
j2Ia+8amcVyQr2xx2ItA3YwNTvWLsEiEXcuUzWEeH+VX/O/WLuwqUkLMcd6Y85UjrOKub99B8zVW
Qz48B4yhbVQRi1narO7E4Hwt0UlFdID2Yuia70c35D9OirSlpeuxVgj4Vr1tvmNHlV76pe/s2Jl3
23OdnuhfElDk7G+aDMc8yoi1LkDls+UQOy3ykh334F1AehmvbT/dZu1AYDYBfOs4Fe397HYlvLkZ
R3mnISMlsLywjWUXGqvxbeL5j+dGurSydgWac7g61x6cOV43Ta1OAot/YsFwzonggxtApAAzBlTe
+fe8jdmA20ioIajdDIfziWOO70l2hDmLpZGrM7dhmIb7PpmejSl6zqbc36djzkwFUl2EHooufJ3b
Hhr/5ApzofTHWy/xazxeSb8UMSpsGv1VmF43DR06nvLHMDHfJaF6X3FFeEvHZ1e5Dzi8jauWbQxo
C/+ofNyZiSXEdZDjaB9zb0sxDA2kpTQPurTWlTWdyPmZ1kkXxUeQJS0Z1c9C6Y5+tMbuZpdP0v6A
wW0GD7szCFgGz2De4+XuNylO9kcjfoz6LbDY+H1kNcUKQ1X2rkU3M/t2RVwVu8ZmSdyBFXkjl+1A
mObwwU0Dj8lyl/bSjF48MlVVpt9P7Lj/TnZbqKOI7mK/T64NColrrYCa0Qcgnj2G+k9o62cE+Mm2
SBFQ1oOPTCuU+MWiSm8WVtc6U3LYn8eOG2TOpYnJldgjU20ipajFEFqxrYT1JTCyfhPaQAfLML2b
CRnbxyVvQluYH9i3/gd5Z5YcN5J22RXhN8DhmF4DEYiJZJAiJUp6gWnEDMc8LaVX0Qvo3kMtqQ/A
v9sqpbSU1XO/yKzSVCIDATi+4d5ze8oIVnqT63y3ZqAi+bS8WxCxONJQj6AnDo0k7fpty2hlXzC/
jb6rZdl5Gz44I/AvmNs88oo7gbSuxJ9lWd6ZsZs/cNEAirsPGoEJT6ygSLXQHznQyfprtIB6y6Sh
a+WBDSRVQ5zleyD5zLniFZsAIG/fJdVwEUX1VViNdwMw9D2TFrPBtfMdC/1Zpaz8rVpGD7Tm5i51
ewbTmDCnyQny0mhPRYi9J0yT50qDHkOMxUNPX7XLZiKbupIp8fYF9qP12aBwfYrejUTDB5rWoYZh
ZvCwfYVRS5jkXM53zoAXswwRkThWYPTZp8GFxsREDF6olKwq+kQcBDHwcVFBLZas5Wkz1albFGqH
EplPPTW3JHuoNfc7JLbsWfTlJ0v3wFzMRDqhOrqv58R40BPvC+LpXQ9393NM5vNiR1/YOWQv7ugN
O0BMlp109AL6TucCPmidfX17f5K0nfaw2OJmNp7TZkKHmHsXzGSCQYnxQeFqVtkSPeHXekSnS3xj
UcwHiX/oBAKYgUdmJF/g80AuE7M/ZUP11KJPsAfd/jrKkRqJiE4r7GACx6CHjGFcnlw0Drifmr1n
xcl9befOuc7h3GRRPZ/52M+R6OqDNobds1ewLQnGmJimGnqalQ04g5f2ewLfphX2d8vJv9i8L6TM
8s+6/rElQBIiuv29W+wvTei5T+BVDi6JLCedsI2AKLyMYC9CbqMs/8jo0zsrxMicKPlHBO6waxmH
Bz0pM4dEBIrwUu6bfIXkEiRdaIV5yAyZBx6w0Cs0irfHqW21IZja6LqqpoJ4TsgQcZqCaJvY26np
CfRp/F0ZONbjMGgNcA4dKtJbingbKuFonnWrpquhv3nR9fL7klqnhRMRp3JxLAuuqIx7x5/rad6R
X9gw6eh+zMlqjQ9nnelU96Vex1HYec5scuu7MGEdXo8dks3YI1cU3Mo4TPnDIsyf5LtWpxyMP9HZ
HjSKPLo5I3H0Sd/nd05C7Fo+w3Jq+3n6rsNwsycH0MrQeKdxFMeQQj5Hxsj6pBDcJT8XbF9zar1f
RU0yLjM/LDqwiazoazPbaSQ9H2qhfeXC8JZgpEF0MNXy/NUp4MRQJRDsc4JWauLtDC+rPZe+mXwD
JsS7dpTvOoSLN1J+gjgfP/YqN48si0m5qLtPZUf0TOgA+eD1tPhiDiyVGFA/jMZvs45JZbpAKCCP
rIcHvHNTmmcya+5noyEnIsLgVZNSWZMK1FjiQ0raSyJD4uqL8UbKoOAwTt7XogBqKpk/9Nm8N8PH
umMY1Zt0KznDPlCLEFyoIuyZDN/GAZrVuJfWlfDLVIUcErgq82Q/LdnSLWZFYkfO6BB7LMNA+Tpb
ebEHYBnvG/baFtpqYp9ctZ9z+iZJ5G2aC0IFps/twqM9dtXAhU3u4Yb99BS7QnuvT0BpZUgo3gD/
CxhAdYSe/FJO3qOjtB9NS/a3wB67q6MiKPD3+gMvsL22sHhqkJSdC52tP3caWJrniWmxr00CV7SW
cO9GiCCYtibRbFwG4b3mwju6hB1CH6UHT9bWdca67KaYFofY1dEt6w/eTPtq2j/kOAyHOSTn1CQz
ADM4cRGQjDFRgpQXBiJcirLUNS7rNj2n6UJH0NDYZKZfxfErmv2T3rA30Th6vJ5wYGYn5V53xnOo
Wd4Zxf/POl5yn5DfYa91MFzn2bkiYoKAPDLE2+I/HdZ/ulbch7jJVlFHcRys6RxPxS1yz00co1Jx
dl6XNftOuSjoo+VQjsTQA4KCbubuXTW+FK73kykhI6v2IzZFvo8M6ABt3rmdQI3Voxn6ObmC0LZR
lpOtvkc9+MrXo4JlmF+sJPuyOJO3Kzy+414bbqSkwlnPgpJbx/c0qEu1R4CVrrd728qe21b+zJzm
SxwZz9HQ+nFn1/tYTz6mMwOF1HsU/M2dciMBX8B4GTAQQIAvrX3RxOQBWB+hwTeHWRc4vTHun9wY
I12sJfzikiv4LoIDzSunfKxDTPQpvNEx0/NjJ7RwP3+kkhiCynDyYzuVq27xOVqg58zx/BFkKG/u
kqrMXBztIHAJxw8JhenBckPSCSz5Xk0wODPA0WyKiBJJ2zN5Q+lOb7ufNiFXp8kZ7jWPkNsxBf9o
q/d6YS/7peBDOV3vj8LNAqDQ4FazG87h6jyBSm4J3fYwD+4mqB07V2ZgorSEe7ieD+QWHUO54n0Y
EJPpZIOTSocLt8IX2df3cOyA2KVHckABW5N8Z3mDTrTRGnsqgowpOJTwds/zL/a4dPqjj4lG36fe
dBY0sIdI2N2+s1XvL7bV+J4bAbDgU1XVQ4cL/xzydjyxXiY4VQa2tgEDQCclk3QBxcafJh6tfSjt
q1ZqgP/CvjylHkDCkdanzV2/bpw90i9qhfasieQ26DTsXEy/w9J/N8CjtSO0J3k5A6fur7N3Xpz0
ax0Tq5IbLOYQpbWt/S0y4h8l2xpbYypP3vpLnSu0dFbu+Z5NxkmaJvlTXruX2Rg+YfnPHkZFUjWe
EuOiFJAhp1Is4HpiPi0Sp5lQeL1ojondhY8i6cZHjZ2LYrJHSJg4dW0/PQCTuE+1LD7mkML2c8Vd
zLUYg6HYsKQG9GRpRmDKc4OXt/k9nobwXOM9JC4txX7I7r0V2rM1dvqLEpyeKhMQMYboYpu1ewL1
gkB8zt27sBy/En9SPBj6pzq0v3Vand23cwCoRVwcY4B+W1Q1CHi3O+Vc5WtF55854fMCqfw89/Ci
WguKxSgbTGWg3gD6JUdnUArhDHyCtLAcErti9D8TMQZ288kwlyX1eZzz1aAGMrx03aftj2pS0b6P
JaHXTum9/TejlD9sIOaX7T81IUE+sCNmorwq6277w6Fnv+uqMMFvFDrB6NX1JZfe57RV8R3j2Nmv
GIrs7YnNXiklOcRWp9HFrWmnzsi2b55TRt7QjKtGsJgj32R0FK6kdVSQLCEDbvpkNhvD11j2wwvb
NlhY7wgH1q6b8SUz5vEwad67qJufsU2cV2sWZFvb3ZWsA0et+BnZhKbHEWeaNz9aSyfeu2r60jSI
zauoYitJQzab43iviWdjJbYhq8z9bfK/Ce5anRA1k5ZFYzCb9SQ1EUb52lBUm6UvwMmfysQi/yhD
luS23VcjqQ9Go6qj28BTI+Bvupe8zZkxG4xPyb5m41l45fDBnZH1yeWgxrl56lP19hMYNT57Fd4N
19KwE9jWsrNabuM2mwOVArVTLrI/ctRSMbY30bRfe6sZLkQj7PJOoAO0zIe+HM/kLneUsupl035V
oXeyc8GWef0U06j9cFytOeiDB1Ai5PSIQ/dlk4yjDzPvdZ0cAsGM4uoJLIkN2YvaoDHVny/kqj1u
gb/dWC67bUdW9rG6dzFzbPsGk1VKF1vV87yS8fmXkrd5X5SwDZ6z6XPJxmrvMfq5lDCMWOqpegeG
gqlLTkqb7fHPZox1/ZYOdZ/Ny3QCfGnsXK19TqEf4dlv82NtmFpAw8VangVZvzhXq2dZxdCvR7IK
iMTHkYFuEvzJZfRGNvlqAd7oHcx1aGtX1YHInFePILxbamSPvQMXz67Rkdmwzc9vq7/Ogl7cGzZM
E+9h9FAMJmXT0Jsq6nS7z/Yoa4AkDYSC1dwT2G4Q5kPGf6KqzoNtW1O52ccW+d/OtEzrWVMa7/D2
Kt2QurOT+qUsqeDtyrWO/cyefIyxOBZzMIZEfjA0uthd5F7zIQFOu1YyMJC2mWc0uQOovizfRYWb
PcBjxgKd2CEQWjDyRj+c0c2yj7HH58IdqLjaQUNHtw4q15VFRAsv2muYVgOhDffuogLTcGpi5MW4
pw2OA5Qc6j526hewcQxu+/jZmMpAGx15R7DKjSvq8QR7BUyrhcAZM/sh464JugiIy3bxIkd0u6Uv
rOMUy+jp7erFmXsri/ZRx8K920L7rCk7jesUF73tQxxo7B4g01g1QCCn+sTuPb5qtTyPVl9dJ8jz
ULrH8VjIVp7CDgGANJcAb/10SEKb/jl/m+hWNSIo8g/qfPwwar3HLo9+eL13ykbdzGr6MQ/6RHAq
hrM0/LydNstSutdkrtEAhZFP8h6xLZVzVcjMERyHA5Patgi8qb1jN1/c6/D/CJvvnqwqwufSxUR0
5IdNVp0ReDRD1YqL5bOr5vdATb1dqUXTpZoRP22jAlIEwqfOCA/UvuuBFy05zEFGWQ+zpKHl0WMI
nqgx9ftcTgc0OKg0decpXC2ug81gBbt9rt/NjHOCbRU2O8q8Gmn+Oq2mUo4BRjFcIpiubUXQZ8E+
cnXbJJAl4lEf9tuzaqSQSharCeIQsUrdEq/nJu45pgcPHaSKEzq957jDdlaO2T1q2MgnqpEv1rJR
EBQw/nJUfIe2c1we5sU8bncnowQyfWESb0uputZfWVkAuFqXrCO1AVGapUE0AztIhj3uPmTwctQ4
mdm/TemRzNNvqaY+2IX50Taa5FB3Nv2TU10EY97JcKe3TaijFMuHsO4IPEmMQ5Tz4WmyYZjGB2qI
5QuU39xfSeeeXdtH4czNcfvUaUEK7/bj87IcT05EkrSG2mu9QfqV0ZgtXnVH41gcWBlUn8jl1fbR
4h17SpZnyP4Ujf07k27zlBFVC9S+ccjISr52XMVrJRa+tklvbQbUw/Bi0JttyjsnMZp9rzc3VYbx
YduBcJ+SkpCY9P8pOxqJe1er1Frq2o/O0HzfBloS6o4fhWoifUAtO1Hpoa+7OmCJVYtR42o862Zh
0m09OsyxyAcFQC06CFvbZyT0eh2jvpSwMPcCNGlM3jZ64aVugs0sExNqF1hFEQVcSpba3B6rS7hF
OTxNV2Vn6Y7MElCWDNb20mDZazCLZlo4qZM2gK3h41yt1jgx/hvZJBRMiyx9z5FKWlFI6DmQWD5P
6KLH8qJRvGhFdUfo73n71Ulgaylb4/mICl4dhiJBJ7AK3YWVYEqp3/P+Mp6tiI15bEVni0EpJdRc
HgZtPFSrwjxaGaWDME6p8EgmIedxvfmRI3yzm4ljlMHqttRJDPFZY7wACbXmRnRUfk4MIunruaTM
S9yH7cd6bvq61IICmbExOq1yuGA2uBMoFXw8lfikEIYFDLUJMWUtfi4ZNGK/JaCres4iQuEaXMbM
O+rufdiCkWVqdPVaNz05mnrsY316zKV8dEn8TV312lfLT4P073NX2OO3oZy+ASLM7lgR7bZHeGkK
NDtZ/W2yM3n0WEM8pgh176yKFS3xENDpAg6u7OzZyZrwZV21Ck454wX2HBlZYG8brirl/IogO9Uw
/RobcTUQ8drp50s9uvYtIbPq7VU+CKk/tTweWOjrl6bHdMXmIi+vjMnaG2q2JGiw2HScxKGj9Luc
12bohfVuwQt1bGCGBX3WJTtslO7J1loizMTA189bEftBOn7jO6Izc5fwlEf6Az6hz3bW4kZqySee
2SxOZnJ1WxL/aMQeROh0vor74ZjMMnBCOz+qfHQDFJNLgMy83YUjm89aGN/ADJKY6y7Rmfz2wk+y
1jkVMeM4d/6ZRh6Biw3zV0vYrLGS+XGsxNfRzZM70SIsKetQJ8MP89ablAVI0juEanCCyYVEZDKa
y2nxRpDB6x9m1xFw9S7SGcWvAX1jygsjirzh0K8K+ymsq0/zwvpANIv7stDZGm6fvrLEMA+gS1MY
37U6IEeqn+NmaqCB0/a1PL1p/FGMxF62hIC9nc9TDXR3DpN872hcoK4gGWUi8gPgRHUCN3Uk9Z2A
Y0rcMyaDAzJigsvN+UT8hongsn1TZaftt2Ls1YkMDHXIWVmcnfwCgc09WVFq7ScX3JNjopOJVIdh
ifCxfcSLZV+EHjCvWFpHsoLxaiv61MrxSHegFkUJeHXF8GzEODdMkZq+XrmMPhcsiZpsHrSh/bC9
ikQ4kGAR5fbZSOdTuUwuuY4HxyPOBflAAgyLFxU5jRXWrGitaY3OIo/TiHbk9JIfSIYEbjbxpbQp
b3GqqUvfzA/TMlylykkgW18jCMNYcprJdy0Z3Cd7Ta7MY619sEP3izWWtyGyXJa4yesWGIsK9Tqb
8pqq8JEPmqGIAiLWt8YDw0W5cyj52LRjF6HZJbI+PVYOu2JiVBoAdQalkmWfSw2dQ1Z0gkeQL73l
Hnzw6sq6NnWbkVjFQCTC30S2D8NWS+HYLzPC0x1kU5rznps1O7KQjHaDqtZKjhISAzpb4qKFbxnD
3LNr87kzNf0siDFRdvpQlGQd2h0DkiEz6iOCm29LHSL3V5e6gE+XqPrDtoONobz5FfiwwCswC6Vl
q52nhFdhjWjzYlPuEhTa01du8grIK9cawUI9xc+SxB3MRceyVR497HJxDe/VhOR83V5gQwmSvlHN
2Z7dtx+1FdOeAtxek59WFbDWmlWlvH6z7OxR1mgkqIA+dTVxhn8or1jLUPjE/YPzeWvgVLXX8kKC
CuzStXnhACMJfS37/UhbQtySDW0zp7wcxIdBwYHAJUIzRjKvHztzccphshGAqNbm5KleHbp2pH02
PELQTaMc3lsiAuzey/BExiPdRqXbMN94WBLLJsF+7QYKlU53NEBv2uDQtfXj5Ijaz1FvnTTlmMfR
kg7mduXDl8oDuyDAHJBFxxNJR5pbhIvahvJufHt7yKk8D6vaK3UJpLFR7q8qKS2I9OG1XbuvrUiu
nUU/mdY9DDn8XO6avjqbAz43okjTnIkcRZfnOMkhtwjpSqPqrMyaiEFjAPAuynPaj+hZBvaNionZ
+KEzIvtE+Ol8cDj+RtV1d2NPJ5fX3bKrwK4SgZNH99xCknwmVGOk2kzhGtM43i0ERt4Gl8OJA7qN
ACmJzvL2LalKueall8oTgCioKqVBnja4NIpWvSQmDU7eU6KbPgdgB8bSPkKYIdiijq5xmn7PUsic
reymGxKVKGMlBGfuW1S5+V7RNl9iYIYwUfVLCv10GKrmPprEnTbM62UIP4G1YzIyAbOzh/KLHU/f
FzEUvFnHSz47PGIhM3qrfQgdQqNaSJPHmWR621myu9bOiDJ3ihPxqqyAbXWSPGpv9rkImTX9GfPq
GulgrY1opyIXpQdCUr06FpirHhhsooqQj2Wh3HdbHwdW9dDb7HCltUps4uoD9DvnunlcbZeUkIkI
b4x6vjmMFsq32KDKADIhKCBOiWC/gjrlblNAhJNWHLZTi2yb4uSNYbOPamvmt0ptqmIUnqaCWlaa
zHKyxIPO0z/zzkGijFGSwUQuT3l6TpPVtxt+Lk2I3YmgXREVnDuzXfylOYyR4rlZpi4gVDYNGlHd
6F09ph0GJlQVH6feukI3+RzWcbj/k6j8NwsGdhXHdS3XMC04S79QF+qOymZWnQF3DMVhlkbhTTdS
+AiXIUds2g00bq7OQKLGuV6KKDptqgNSt5yjmzN4HsPCQBO9s8rWuvKF7qQTVa/2LF4BxGrvOj0x
8I6VDGLYmKUU6Zn5B3fG37i2sI64umNa0jZM51dDUD81THqqbLnpYnEQt5MfYSequo/AGC/EujFv
jlh5oJYNq0Hdt2naH4YmVjQrkzyZYSSCuTOnT6057s4nd2b15Gigy530FoI9+qJpADktQuNf50Hp
vkjTP0j7jdVX9ldhP6grAFzC8RwDB/0vHlvQ7+PQh5r7ZtkqzVDtwyZcw3gdRGSl59Ehs6/Hs0BM
hokFN2w6uctk9ScPpvidZuN4REcLD5q3B5rxF1AITFGIokWk3bbuUCtl86FkMTSbJUEuhBAi4ZhL
X5+6aqdlVAGFMTFRoV29us7E1mJCcGqsr9AIqXbTfM4TpmOZPa3KoM4nTBhuQWq5u9oh9ka32ud/
vp/Nv/39LaINbMMAdSd+MbTSqzPn6UgsrMzqMHN+3sIKEq4rJuu0FRzMdvYx8mGmEBuFTtMOW5dv
YADdMQi/aJb1Par0w1S28lVvKGHEPiZT/bXEeB2UzqvXDKR9j+G8w/yeHMArZHsiESu/TBWEX8Mo
DyPKXdLtSWcZ2Krvm7SjayndPzDCfrdmm67OsAUjBIY41/oVrhfmVmmPTi1vbIDo+VAZP4zpclnW
Rnir9bYvES55wuCAWBkgvgcvqaYAtdCmtCvZHx/6cTmbKk6vpYfpIkM5OpbxD9v6vvUjeueq8x++
pN8s5fzeuMkdw4TNQBbhL4cOk0yRd64g5hT8D1mXsBEUPBx0ps8mu5td2KGmtkzvGIm6D2Clt4dR
Y2OWJ0jHZvvDJvyY+avnUrCntCSJfBKj1Tk6bs1cY6HwIcMczADRAm+eka2tbA3ydJxEsP0xwjsK
Hlhca/9qOY12oOf8I9Tmbz8pHKYV94go/1c4lJKs3uOCBUrLIe9bCWIq0PDfRVoDpBoWk84IW2hK
liRBKRddk2MQGVO+b0G774Rdx0d9GhmzcOihi3VqfyuCNjErU1659zJEWzl7yp4dyB++pd8PJb4l
KJVAVtCx/EbLBP1W2aWGnxrP9p2uICHHZJ/5+YwNvs/XUU0/FneZSU3fJZ06RKnje7KlUV8dexEs
fSIikwDpjHWXtrnvFtS1IXs3lInggvPcfLcU8lNV1T+RVlns6rDwlXiwA+g95m67+2qJX0zhvGlH
77IVof/8IX9nn3ErWgL7oaXDXgAgxMn8b6CAFd01RloikH93TFuWuv9k5Fl0wEHVsfSV4VWSahRd
QHm4j9FK0okdX7G+O6qlQl7ZZ82lgYe+H/XkfZTO2b4sUDiXJN384VX9Ny8Jl+9hPdR4eAhS+OWp
0fTBYBOC+wvE7Ypw55JhhhvQVrghSVhVddEkbztRzz3nHctw0nDyfTTqyv/DRfvdDslv4sK4AT0E
+c/9xSY9ilos2pDjQzMQz8VT8hOWvXlvBlVr6nsrN1x8aEt7NhOG2CsJJuOFXBfn7fi3W1fbcdnU
H3zBf/PqcnXMmdytgogHaf9yfXBk4fAoOVUGh4FvscqMESobU7KckN7bu+1RM0pnj2ZfUnmONawu
ydNlsfOd4+Y70T+Gj78v2ysyaRWBAEfAmdO9aFBMKt39iWUduwh1yB8qGONvLiikWYtv1aTlsPVf
3loUecrSx9a+rXp/ZLuXQUd+T9y4t9+eJpf0nF2N45q9M8lRbIONKpFvo9W87Z/V6pXPlf6f1yWE
KzkODqy1MDF/fcHg5dZkMWXWbXsYhVNhZ3GMn9MiPd/s8G3IlVdG4gCr8VWuu834jJLm/5/vuL97
0/E+t3QKVZi5PLN/fUy1xtC9dfVyy5d0PpqkboLbP5NFPbFyh3NFhzYHFevraSGJbytRFdWcx+bc
RynnHNxChLyvwebEkTYc09ASmPCr+21SYdUjLxHl3MuWkNs//Op/992CKnQs2wB3YNi/fLcEmOjU
IrZ9s2Utrk49vual8txdqDeYgKgxAHSwioqLb2SRxNfQxZzTjoIZAjYZDU3DUznGBi4M/ucySwlw
NB+PiCblKes/FkJJTFnheGhr4xk6kRZoaa9fVm/bHz7I37zL1sNScn8KzspfS6tKmoUWmY57g6Gv
gbLShpe+td9t1VMZF6+jG9/iUcibnMWR9YMTZITAHdS9GjGUbJ30GwBRDafSxw2GzZSciIfx6mBu
GacsfPfPv/HvDFXS4FyB9NJekXe/ldWD1ZrlSKoUcikFVpO3UtGKT6DnDV5BdfPBWMJDPKHvLEDU
nMwFuWLMDVDJBFAFc3O/cs2vcYemOFaV4fdpfHaG9I9P2YaV+Gv5763ACQH3DvyJ6f6CD5iH0BvU
GOWPsa3dsedUd9r6h2PMj61uI8DgMtaW4peVjXaN2SeiLa59IQflN97s3OM8wZBlzAdSuDvf66HJ
bE/sppXeKh8NfsXOGvCi60iMLKjxgZP34tVZRnlv4hl5sqC7ZJ6+J03LPkT2bO7smQhar0w+FF7h
Xp22+U4UwA+DG+2om012qB7t4dlkN3qowmWN7BAvk0k9Nla8/KTWoiIcMp7NFq7RTHed75pEw2fU
SPdsIvHzDfR/Z1hVedJXZ7vvPmxS0EpiodJqQrLdgW1Wnb43FNPxDMsferymum8sdXRMbzxz5hi+
SvOBprTDI0CawpWJ0A9syPGxSScVsIRhzBfbzX1cjw9YP7kIU6feKYHSSXgpCJ4KQ1yNNtdyJ/N+
bGm4NECtjz1jyGOuzVWwQBfbr+6aKe9OZfXY6PZ0cRFe7gkOuxsV+rQ8xUGzeHW668d5eZAF4Vdd
15+GeEgDyY/YpZNjvG5TjWrI5H1lPQ5JqQWJ0wIht+bPeYvsZ1ptyEXVdrumyJhvEBDA+ys2L27j
Pc16eZlT5iBzXj9t07dpND/pomcyn0cv8/K66CEch8y7EgWOG4ozemIZdKbNOm7uN8W2eF8z+x7J
GjxEFqzzFc3AGj2qGAOGFzeJ7O8iQaCx/IkULH6vJulwDSCzLoDMtU//6wkejUqyTMnVYxRrjGbM
TF51MVO4yLuJwduli2uLNArJMigSNxXVOvIJDyWxtKMgUUS0qyYTx3LacdZozx5ZEoxol2PCTHkP
O2fnjIy7/3CA/H52w77RqXQEOCIMveuR+G/Vod3l9ZJraU2iAHLxqK7uakAW19mYkdcYMJcttCB+
XSYsyJDTyUpHSg1gDZEUzMTmvbA68/2cxO//+ffa0gb+cmAw8zNx7oE/9ASQu18OjBiRUl6wqHgC
qIlugnwhEXpNYLfaheUKIgOvf9QytduepyFrGMELnDtrYb7xNJy8Otmyes05R4LN+k/dZDAPjtrr
9rcQFxQnsD4xG6uVaRE64aHP2IfkBe6USAZs+hIWCAJHd9K8sweJaddmLx7mddCBj2BLOm9aSuPB
XixQhyH9sgHe4w9vJcNZK/R/vxaSea4De5rSmG6S9uCv35HD4qmy+rm/bZ3c9jaqZutEgbmGeg4H
l+zZQOvUx75jienTh7l3UcXgdXNvkp+EysNJnsisq42njlPXS+wPcZy/dYZkX5SX2ItuW8+ly49K
EpmzHa5k0kco2jkHwrSV+7G0kfE51nTpoOHsEYUX9+rLGGrXzWBIeArTYqdB/OdqEPfKeMIZhirR
Qg1w6cLiHqbVsWeG+wyFEHNOCut07kjZRc/v3HKqAll2J+RV9gNhKNG+XKJvo5in51k4HzYMwKx/
HofuDnGK5xdWz9IlV5+EKb+ZFuYTWFpqr2fLQaioDzYnQup0VObmhIJ4ADNY9FZJJ05+ssMQPzbd
lyZCQ2OiZ/Fnd2Z55prHthx9r7oYmvCpSPT32/1ReHUZUAu+T9k7ZYNnnJNE1ggyuEm2yZUttbNg
Qni/lTHz1LAS7ps7h7Yxq2bm37HzxNQ6P/EBkoDIcqaH9b1OSNSubchpVXnyQ3NeItO8tGw2AX+Y
ztO2vlAExhylPJQdUGC7dLK9VWdx4GDRYAnVwo/10JmaE1ZDot/HaDRvbbumkNuoNrIhC9wVOLD9
K7WoOvYaTX3bPtQcAjyMylFDIquAC3D3D52onxNYNevuwkAoAUqReJrMnb4gtq8OROtmZ9EU3g46
nY8ONDlvez7pRusqP3f1B9XWvGvY5yAaY7s6kYIg4eud9CR+npzYOIPbg7wgHoXRy6PTdO/6vjlt
hVNs2S8CsvjLkPxghagHbmHLM54l5N0lz3PU32lSAXGaylsJdw7HfX5XYr64luJPHctacP/1qYN4
bUALhyZkGL+NcCxvLOfUaPRb2I/xqXUA7BKmFp1aKyaFy8LkZsbtQ2MAzeIVNZ7cvJVvA4r/KOTh
5f/DfMc17vAfEiD+x7/+57/+17+2iMd//e9/j35Y/3//nfxg/xfjTL42COpUm3iZ/2/yg/tfkrQH
g+WEsOnxYT7+v+QHw/wvFgU6Tb9nS4dGhpfOfyc/GCRGCl5FFNs8kh5Uqf8k+QFowy/4Rnoiwc3l
rZAvz2Yz8UuxoMe4udZX0xC591qFh762oNuC7N0LkxVDiLHgAFhkKXp4tv1LmI0B09pDrsQhkxxn
YSy/GpH71ajV1RbdniwhLAcRShhZFTXI1/xc6+ynCAIDA7kKpwFDFip6AcWqUXLGcpd7hs8BQq4x
RetOlxJl7pA/K8dbLl0Lv2hk5zPG9UddZnhiyDEASvhcCJcJmSl9JlvVg2nmph8aPSkvOMC76FNN
mK2fOOGdN0anuJLnaqzeGeiCqdYKUKvaj15TLzjrshMAm72uNwQdLSLZRaAMlmT+XGX1J8Qu1NOZ
jpQcI6Ds2+7guAuekh7WiExO2VJ8rEHqgbqlRK1WjS02v5ADJijMycduWrLkcFH1jVl+orTfOZ19
AfgFMvrc9Nnkh5YxI7LGb6aM5S5xPvbZMqMTkSJIOE3x3KwiEutYLuqSu4bvGFbmS3xRvkZMmZi/
KPbGUEfyFl+tVjQLfmKXFOx+8I0OdW88qiARPQA3EjMNyyzIqy349rrnxSkeEUDWqAgYnjd2dnUa
YHSGATh0+TGWFYKiPAya92atXgiNiJW62MXy1UPPEOQqfckT51syzi+jO72Lmu4D8qMVTrBgdHOi
Y0dCJq+Ca4M97SNQI4TZKZT+pTcpXBjiyUgeKfeOcUxnRDzZARBTiEK21YNqWo6OGF5yUaJE0fUA
2+83OZvVHlwZnGwKU8xJ0aPHa95MkqdCivYposNwOocoHzl8jxakAloRo7DRvhQeq+50IDqdK7XP
ef9gAfKFnXzqku0b0b720nlNCiJNiBpX/tzqD1b5eTbndlfOLVkl+3zEAbLUC5vCakTYSYObZOj+
4c/MSlymqXyNy5zUipGPn84YXmLI52PZXQqZuX7fVw9Qjw/DFLrrywybGcICjAD5WU0KmFOq5wch
0vP/4ei8lhvHtSj6RaxiDq+icrAlp1b7hdW2xwRJMIFg/Pq7dB+ma3p6RiMzAAfn7L12YkOP6UNq
lXTSZ3uy0nWu3qZShOtlCC7LXPxAyY1REuLj5uNjaa6NqHwJiTgdyupf01QHmqwnPwCPFG7cDmaT
oIqo1fuSLu4G72isffXVaH0qe4aOjtw3jvPCYZed+UjYHuCwR10iZI7Xx9mqYn7VDCpoqOfOJulM
bwPwnLRFbIsFDAYqphUhBsE62A4kNB+mxHhuM0lRMOUoZCu45p3l7oj/5pp09j6bLX2ojfw2+8h0
XVWxoQm1zcl3QZyBJKZcgpYzmfFVu/m7n8A/sjT9OS95aqvUiZ2EdSJxr/aSvnRzc5CBu6EIWuLZ
A4HmuIm1CoKnbNbs8BzROqM4ajKRyTDzupj7xX0vzkHe7AZ8iv0AtKdnmLyF43N0Nb8TdL93U73O
6+GtCvUtIGH1BcfhPi8df6vt0YsnaBPQH7o1b5B9sIH0GDhvphrrV1W81Rgd8Z2hbmjFUTj2STD4
3erBORQRfrPA/q+BvRoP+dKtxpZaqYkiFlB+Roq64BG/t8fHbQ94qVUy6z39+a9w/BuSrGKNwQVj
nPmCj8LcOmPx3SbD1W4oJTF1hYhCpLtxdTYeEyIkV8uf3mKdavR4ChuyNcmVvmDo4qw3PBv2TPTq
jN6Vt/gYNfyJB3eoxFYuVXmhwWhv3Nnsd43wUB9m3EwgdsWaIEZ8Hia2xkDM7AKpwh3g9KTQ4If9
hwr5KC0bI6touk26aqfiDf6Od9cd181JSeuzEMVv4OOeuqKJVkWDDb8w1FNHJua2mI51q07pEvoQ
NOmzAaXPjn7UvZiOQOZfW95qYhy+dQADHAD/74n75diuFdg00zKAsbl4FgvwGHWJeTeV83CrutdJ
RNk6IlB3FUaZxyG9wOYWjI+5gny28G/EGWcsvGza+ZSL/HioJglstUmhcBDjzd9J/i2KuvjrqPad
swUiXUBZWOTrHRl5vNkLDhjVtF+ulMUNsL//LAVuS3iOxVUSKNzuLOGVzFqEv7fG8L0M/A/TaD59
9rKNb6qTszThmo6EQK4DXXboay7ekIh9FS7ZOkwdC6lA9UM2x8fc+eHaDCu9cxhv0Y295a4LFmUR
G00nK7Y7qBi+2d6dRQAMAWU1pKYLY+rFCp/9ULbx5EbuqqtZY5ghX5TdtzwAgBECt1M7Fe1kH72l
hPIYnftC6AeqTRXkrIz+n1ZcSvUue1bQPuw+hrRba8LKgwVXKSp7R2bErTCtotWKL+GxyTFO7PAG
rgN73HPy3yYR7NA0z9jDyvSlGuXWy4FxFP7jP/h1G+vFixaxq7X/O4vyJVcSXzFB52DeDtHM8CMM
4Xii2qJFsZxHXrmkS2JdVgdDBg4nipJBUTa8hpI1sQXC3ulqD97v2a2KrTUZ38gmcY7I8h3W9o+O
PoUj3rMlEuvJn9Cy+7+IVdc+2nX1U0zhX2Vkd4JPdQIls33pDHPve7T+Emy5uATNQxu3UX0cpnpH
WysDu+EFZ8KuyFwLjBfbqOq4yWyTPCvjq2gIYIMR6K4IXrwFsPaCGY0WHQ08gUv1jJ1kjQR6JGwj
fZFOBqhGfgtGYsCltm6i5NbyAtTl6ZMfXIOw8bf0oqYVTIxD+1KkzTER45eu8Jml7nA0Sv8rENGW
mdurV8JPQ550N3O8tvlwrYJBx2YVXbqOAUy3HDu3v4+43+ai+wbMxs5a/z+FlKhlkPWi5aJb0kGH
N2pm70m9ylmZV0OY/jo6q2L+nM3C7JOHrPw45LSIapd7ROPwVTxMGB1j2T6hMawYGc3Vc4HWY+UI
fWqhgwCp+wfH2FnPCvEH2u8N6ejl2kua7xbC5GpMpmVtmfpoa7oeA7nYxEUxstU5wVEJY6LGxbsx
8zvZMZ1uonHBv7BU23oI8aFbxVeOY6z6Lpz5FfDNl5Pz5ukGv1NfYzVKKVetl6rwv03IcLv2Nlam
sZslIs/IJIaJbXkbNt1RTuJ9cLp856Q54tTuI8osckqFM/LLsViS/0J39Db53N1LAwNsZs37NBwu
hFLTeSAOdqWD1l71fbeZF+9z8NLviDrD+1ezl61dtDGsGkQ08H2QPQAjw2xB29bb5R12TjXPdx22
x7pjVfAQXVfGOD1VfbftAlCteeNQYNX0JbO7atnbU7KvPdULsg/KdxR0gR/aByv0/9mzOpg+OMRy
4OkxPRIs+vSPP7mrsYRlMlr+5wwsHVSEenAIrxOGmdm5efV059Xc2CSjYmtsjt7Y0gzU3rCjXNKr
2cNon5bPRcXGJfLwcwTLM9xTJyHOkhp25Fpug7x6L4zoyzQbGErBfJzA1kceRcUqZVXmZlhfujW+
3SLbSp/1WpWAp80mIOU1nVfpxqvGfya5yfHDQhNP4ZvlyT9G7v/rc0VsETCzTtTXwlT2iqwWtEnn
bvZpRBkmRHMjWCuwNPQZppcC1uAOLw28WMO4qjwB/IRBkDJ4+du7zbGYvYclc74qttk4xYUVOvKk
BnqjXWPCPCEJwHJQ4Abtsw97eDWmPNQS8XuDl7NxkY66TjaeLAcNvBVSMrrNg39poy8vw+tQPvb9
6uBgCFtF5PeuLDLdaPZ9a65RHI3Of5NHfEnhGIcFbJDdNV+4Wsudnpzb2Fv3vuHmDUyDrdk6Y76F
a7TrHe8u2QLXdUrtrdo9iibjLLvqAIgQ6/3UVLvMLvKdWVHEt6tqCQmybaf3vjdvtV6If02qz9wC
8TlncxJ3I8eGqTxIS0z0sWfaY2AnDUEhhc5x2vhYjpaaQiOUPQMEvICK/G/IQ+gFjZo6GKUCQdQj
748RBf8VuemeHNqCtpMFewYTPEOFqLc6ML+HINHPxnJuIyCWowzfZKKB1/r9Fue8gg8q+yPO9qtM
nee5mohoYZaCJwSW0lT6G13WFWLQEcPcGDxi+J4JeCKeTE8hy1xSnGB+nUCLO7jBWJtLmb44NQJU
yApru9bP80DNaSczmgiDVwsherxQl6+8Uv63dMZZFD07LDrQVZ6Y3c6e0Gqm1j2hsITzUWebqmcO
F2EWXc1pPFcPEVAR6wzlftWApHJV8zS9DSqFntllZBJ3ibGqJla6ZQBrmQFizifvkf8xrAsI55u6
CLd2Z+BENutPPPqPrRqdvvGs9WT8YdJxaaL+5kchbsL5Y7G5QUGalVvjWfoBG7g3IF4GVuQn/rkF
P9LldvDiNVpRpjTMLfQdVtenN4Xueu7OAyA1pl8ctCq6AOuGuPe5Dvt9ivdFd/rQTpww0AtXL709
FjuP800somVP0p91zH30qu0cVOs01XHYcjDALlNd+YzEF5+ZUdb71AfGU7XqSsY8+V7crMQCUxAF
9b1atovOyIQcmn3PZoMQBAU5Lds1MNwEHC2GTlraeckV182xbIHHSLMTH07zsI95Q7oNTOdmhqel
5qdOSk79M9pkCsUKPZOSr7KKeMhwFNIZkPWmTtCfLk3SvyZDHx2jjKbgTCihHMv3QCyPvoLBvc7L
917u1WBxtLZ9CMsImxG4qv6wKDqZRWaeO6xvkCgxlxodj9/IUYyu/yGyxjdNfiRH++y1rglbT/tI
xkQ5YAuylg012Kfnpu3KtzKeziGFlsG2VZYCHwzef/hBWM8wOxoETdGLXzcBlMrGRvcyvADDfWkX
oS9Kji9zN39Y08ShKOfjGllB6AFfOgh/U2EtgXpUt2tDLW1czZDnSBX8g8YUMKITdZtmnOO6t9g2
luyx6857JeRBTt3z7OXpqdFFDABcnGuVepdohllj19fIwXik2ZzKELcXdNpLVQAyGJbkLwDb2BqS
DykkFpue5BFhXeH9iL2J1Zy4bpAQnvxs7PoZvgE5h+EuqY0ntIoItBdnM5mkaTGCN2AlDjMzgErE
YABYbV5ppST7CsX4umxIn5LQSdAOy53BogdBBXqkWBOqDWDRl89jU/By89z4Pk8C0AMq9G41lZqE
c5eG9LyckcTfbSUvieoubQgcg5TVk5UkTJRGvZ9yvQ2nAjxMtZ1hMa5L5pnrjAvkE74ZdUjeSeGM
Dv3cFsdxAIr9eGla9T212njKi/Qncv7r/Hk9SmgGQdfsk4k8NDO1j0PanxyXix86CGenOyHTalMr
rzlp3E1FE/yiCu6hUvXQVkp2zSlX1wILDHJIVFpHsgDFaqQuXD+qV8PizrrtR839aHJ1S/3Hl3Xz
+qTKrXoUyp09nOZ5PIuBKYkMZlShRbs2p7+j2z6PwQJousxWdOyfzXE4+aOHYlR1a3pYAx44RUGD
83wGMKHm7l8gU499t/6UNEo4TkVVnOpx6xXQyeqRqoCgwpOFJIv+l/s1NP2xW9S2aPOfxshfiDp5
jBNNYJ3FtntAx2qcyewf1T87xhcnTh3igX4aYM+zDhPWsbPCwt7ypvLnJjBnoslNJ/svmCxwTtGn
Gnnm+6LQnJXVXSXheckpRVNwXJ3BfMKOPPpdE+WCedUBh07Zoz5PwOPB4rPqIDjKccyekTb6G6cB
PRiB3E1pFjIOYkucJ0q50JhIT8IJJUL7aI/pToUTnAgfblEdNU5sWLGY0z3MrOCdiBt0T4FP/8WQ
Z9wY5aXwMvsG1sa6Le47GJcVR2ONf7X9hMtBac3AhxTX+qk0KrCl9jUj2zKm4elt+v4b9RIKTJvl
LmkK89SFKaNXcg6AHNxSwHTHpHVpls5+sBo8/JWqDex93ul4MZj+L0t0SlQ2vKPj7PdhKVlUEPts
J2Usm2VUj0eL5Sclmqopa73iBiRAbymIaRgfZJ0Ve7fz9/YQTHHe9Df2Tu8Y2Gby5Bdt8mS1y7MM
9HrCibxlHT0ou7QOU6f+tQSYYzb00n3WYBTzbA5k3lKh+1h2YnTldQYWaJZe/cTuBdrfYJpBEUe5
wmxZEhfRikeuT/6wP7h4uCp6m+WYfWH4v08Bh2jSE0+4u8p4CrJfhvUXB96x2Yr/O4Xu5DSVm8Qw
mr1dJk8l48zd8kAxGi2FZCU9jV3zv2Zwa+jIBFtSP2/CvjA3AVwPJkQteQfoO/qs5FRS2qA0nebg
pJnesAS9IFjhWM5QnRGd/QWVrKJVGgcGbcI6aUxA4M5+wsKbUq/nJYSLIG/HjSKvUiJXKE3IoWbT
ftb+VTZQ/m0DKj/ZqvUCYmbUXRk79DRWiR0cR4GjUsCmmfvJxqbj037tGPJWdcn6N7gUKjNfEd3E
K6fDS2qNGchFLqXB+HilxwyLF+BkK8NBDfgd//WhG5vnsNoy465WVQTV02l+lFntLbpHebvEqCDW
opruNdqnNkO24/bcWiLz0I9zqNkYHCKMNNnURnLwlX3QyCge/ZSebE3rTzS3m6SVP5Ja9ujAZE8t
XBdQlePS9IJVroP9mCXm1kwwrVJH2Wk48ka3sGn7kt5BbcXJmOmtkfgzX6W7zUtn05GY3JsWFfVL
H7tO1T+XBgdCmVC3839bzno0BC0sYxfNZ1MAnuhcrpRob3NDLw9q5+VBVXawEK39YoTX7T2Y0rV4
7+ok+VsBeAl7l+NaCdMo6cUeqSP+nSH7zA2FdcoZL67qQFEQLLemObA3w6mJp+lci/J17Ips3Zn5
e1iB5aqcqL3pUZ9Y41YUiMM+S9vnoizGVdvqN7MyIEql/G6c/Y/ZsygPSNikBQBaIRCvne6+vL78
dVrdHfIUPVJ15yb1nYv2gmPHrs7SQ+SM+8H3rpL/KG9rf2c4j0Naj3mO0NiC0vRQopddR/INMD/4
Q5NiDFh+HnbtzRMc19LixWCUE7c4HCxfPfsAjB1WWiBK+7yAuVcYxgHkIluvNHluc9KzOPiva9mc
NRzYnWllAARPvqp+aE1xRnCD7Uxk6ENAAu3EAvLXcsZHPAVVNOoHRAzVZ9byxc2AekPzSomIIFTP
8d31YASfU9Qlax/YP80CyCuBtqdNg0Nt05W4moAFGGBPYbGN+smlN7fum+Hipe3fHmfyyoiar8rJ
KYx18Nl4tCRU1vYbd5k3EHMgVfOiUP8nxxHcSNzT421sQ31H9rIZjPYFIX66qyvN9CdyqRin/KQ8
44ezEfKYZdhaA3uoRz26FcM1t6n8jaFwXgNBQrPvY2fkaKJV3b/1MNqDVP7keJW2XDM6ffZwrMt9
PlDIe6E5YPBP/VcccjdXy4svpDx4pVHHUSJF7Jo2qeutyzR3ZvLtE4K9ckOGb6bxJxitiQK/PeVe
+pMOYFQ8deplc7I5ya0Z2GPgcsth5zmJ+igHCUcRCLp0eAoHsgW079AR8QIw/M4cxqIbbijWqkP4
QC7JAhzMQhERwkRpFCZCo+7+8OjQQ1dev8oz7WxxAcJVdYpgkwIphvWG5XUvGy9djwuHHMXgiHKd
Q6supv+GJIWOIMx3PW27vjzOTZgfmQBltIK1E0OffbKC95mlsQjGW1h1ZGBM0oIXU7JBkXAddxEk
QXd6dC8We5tW7bzzGeoRMTgc1WC+jSTokI9dUCJE5WvSO8TW8N0oFRxIYxVvW90E51k4UMB4xqdU
POlZEUHqZmfPSz44TpLE3NaYnuGu8LPh7ckqOKrjjfZ0w2fMwbqvwulkS1qOiRwObs+GGvG2r7r5
saVpeqUDminEHz/KQoQzNMMOLwV0tkwhb86NM3XqDww5sfPs6L88xHzJ3WwTdDJsijR74FpgAUzn
zZSpiwSvhD0RyMo8M3kFt+fnvLhjpA691/ZEC/CCayj9wFQsVFkUhyRzVSzQEOVR8eJ8sdZkCKi4
WKb3ZGZ1mIwhAH/XDXuU2h2HbbgZxYe0c70yef8wqbt//JD5SJaPuA1tR+5+7dG0N9JIjNiPCgAb
AH4D2uGWt24W/+ooM87oFsVqaOm8LC6RXPQQHOGOqyxiIVsSEYeB1UC34C9n6U5+NP990ATqzhXH
kNWMNFnzDwwBhoyATbS3Gmif75XxbXhDx+G3EHtJuPnGmH2LH514moBh7gKpZOuANcCw4AQoczi0
m17mrMOlueQCbpJf/p06uV7IH17riq0wxMs5e/x7jHv/OhOQFzAuctsaAz8MXUoSoYZbYNNthJDt
c+T2IHZ4ijIhr/9MSVOv67HdDACbD310nYzQ3iPQPCXB8iTQbK2sIii3knIkLuqxWlegNemXPeZy
YdCvWp/sbhEYZ2R/cl31UbOeSM4J+tcAxeNQZX8cArU3ruKKeDg6RtiBuqM4l1C8T2Gud0Od0IXI
8ksYRC3dRaiOgZkZEC/paoQ2ZHNc1wdrVGif4Opkj5yO6AEqDSQ9XiZJCK/hxhnJtiz/T9XUzC3V
b50NnyIvuBojPPuqtbJLGgBxhHopgpEUiLJiTcWsyuoz/WRmcdW6LGmzOLTrkuCUTmyRkKp3rWe8
AquEavGYuiue5D2noR2w2W3nV+Y6MWh1e6Niitkjc5UOsvEpohgIjfq4YHU/e0/0KG4S58JKDMbZ
h3W2C/zB2tRib5ODeSh7kT6O3wcAAmcqpW7PaQ9If2LcB9d9SnMGlYsNehZwIT76hc6kC5+qLiDw
TFNPGkXpv1Wj9SoeyAGD4p1rDCVAFHuAG+80c2WssQi1LZLjcDjg11VM9qYJbU35wS4T8P/qU+oD
mpvmVP3UoTfCg2lODBrg80+EVzQturEkPZYF/vChcrehAtxk0c9aqtRcMVBr962/UMWORFziUyFO
UA2Y1f/mZCOhkgeNVx6CRy50kwEgD8k/yAt9KgwHBWEn4LV0wl8lTnEdumWkEdozCLDEAcv2fgqB
U1BMq11izR+5mc3xosmNqQmYXwMgQ+prA952PJChY0SeTI9017p3wZTuB0BxK9WfBg88q4LFsZ+j
/k4WtW74iYYsMGNN3Sl65e2UiD4GJf/zMdpvLbcJ8JdXR5Nu5mhqHJrIPgrFVk3v8J73ryUq4H0D
LygIUqKQ2V1WaDkPgkCFuGHcL82rF9DvcgqYCr4B09cpaR/KBjKhi1BmZ9KZ486KZDPYDBoYe/0d
G6vc0y5d9TnRV7WATucBQ26F4ljxmbjB6+yKvetlh2x4ri2qlCrbNk2/tmZ1BH1/pJO+NsKjJCmS
/jTtzWHkmaBULNFVZ8GnqzjQRlu/PDJbCwCPrXraBJn90G0w+aTtsxaOcS8S69FWWO5kVH7VMCVC
v3lh7ixWRja+24t7Fz5PS0ol3af+pZ099pQeyMTyVVOv0cly3/pWgQ9Py9+plNvetc+PLmvXB09u
89MmYcbZaDxGEVMXWj0PXHXcOQPze8zliS1xdTdwM+blxOyF951KQw73wcSbMcjb48Z0rD30/v9R
1dzQjRz6Se8fY8usXHity/nYi+hKMz6OZm9Y5zmblgzOqp2vTokdOyFqgDfiw7JeFCoG/wNlRsug
u3ZY6sXWnC6eGF78tH7PdHCusvHFCQ/oPupVVHcvFHsbIfouNqPmhW3rNxu1EcNfe030V52CODD/
S+c3OhHA1AXwjC5zn4qH0dV7IuV6hT1AwxdMaSlVzEA5CIg3+jN9bKdoyJcE4PVAe0Imr3nK37QN
PCs8/DTPzP6Lg9BwBmS8YUBwrRobWGf+5ZWA+fuHuLtMXutZ79DBIxScjBw3NRVI8Tq3rGOGl/R0
3al54B2cDUXySz/50WMO+Rk6JMCA1FUtExRHcAIN/YMT6c0iiI/WSZetIbIagfc9zt6LkgapMZ7P
csORE/Ui+e0eC75j4zHkMcv98urMAmIGCMtUR3dwWB+ZZ+yFPX1mpnXsOprsLU2hteUwR5sBCVlF
4W3bLOw3tmo3pjIP1LPczV5+8sGf9eze0V5QWesnJ9BXc6bH3bnyaa5gTdnZlyXgevTPgzPMaxvI
5sqCJ5+Ov/TW3nj5GLz1bjwg8u+H5G6UxnXiGTNBDwU+3cbktxMGMbCDOrUzjhQ/e7FdLosCv4Qh
PV8JUoSCRVB6hcVv5poHJV+ES92Z9uWnRjoiB/G3DeWzSkGOg8KxDKHi3BxByCyCjY562rPYaMDT
bdjG4oreJAMR/il6Bg1TGKop7oScyVfaeGf7oebs3JHARFdtIjCYjyviBnfCgv51MMyjuVw2yrfJ
LhrsSz8gRdCRg2iGd9K0SkbU5U2ywjOVM9kJ7B+fmqPk81Lf2SUtOHo6BPgLZMJ4lfMYNdbGppMX
m4osKCNiI7EG3BVdP793UrxZNS3wCvcxWHgzhm+IYFgP2Dk4CUJvhac/gLHoz7ou/+S+2i2AFOiH
GFfK8TXaQI8Vhji/XrM0Tclf0S3vA4065q6Kpar5VY4+sNadMuFxkDAVARvJtfACeuMe1YhM2Q6D
io83vttLHdRbpcuW/gugCmZ8xcpu9YhAo3quZ8vadGQfh27zaXsYy/0l/HlQKkzTiOGCsWIHCgzz
o3e3eIgE6t8IqHoKgdVq++femOqNuVgfczW49EZAUjgZEzX2orV22maVFMlT9NCR+lWHjno+iI7d
brEoTUN15ZYw+ihbipZHE8Kb6Tv7w0V00IqZdp78Vn3mfM6e8BYE9VX0waaLrXF5TfuR7mHtTJv+
qfIz+8xZnqlIxNl/YPwPH+2SsIukSXKvAlxa4Wj+i8b5Kc/abJ0UkiKmzohImIw91aC5iiY8BnJM
T6oLcSnLUG4si9xIkW9LIIQ7egkmnJPquenRB3aXsiUt2AqRcEjwuo/e+tT+0F0dsI+RUtaq7Mue
UkbaMicUsrtKvm9slTTdJ0vfPcCYQY84StoCNdK/ZZnPk2n0cZZmYRzgQUwlh2DN3uE7dFXqCbqR
SQGt568oybxVZJvfaURGXvjIi08C/61UpoxFbyELiz6JbYTK0utu9TbYebBV1aF1l0NFxyb0itdq
ycTBaJsLah2Ihrag5Ru2dBMPYVTVqBF8SVKC9xyUQDVTZCMr19f/nIc9RwRcusdnoV1TLTLNbg4v
GEa6HT1dJhO0EHvDxQZHO3PKALQDnuasN188GsVxqRf7kKBjo7GThKwURlHe0hFNWCdI484M+7sR
9U/BHAc0Bov4wOtUe7Gb2f9aPIocc4q3zKxfhsInVK5Qb57dbPEBf6qserxB0T+MaKwfvbMdOu9X
yh7AePvHRCvvw0GZKqSUkJTkGT0BFZqRvkd5/epWhAQ5j/ffdXPwwtL5GtMUerbz7nCUYbPFEGog
vABvaK0yJ+i3kc7XrOwP0VHKpMI59ZqqQnlXNwY9mrBU2ka3xqeHwCvEdpWjAi1qDovaEACoBXNh
FyPfo7tkiHEjvOQ21sQ3srWkSa+2lqb/VXKD+5Ks56bMN2jh6KAguHJMY9UuYK/TzDwspvnFBPEr
W1xOi5YJfj4TH5Uv0bIDJCd31KAlEbXWpSPYAP7il0WA624JRx17etlb5pJ/BPS4GZfHEk3dFCYR
AtqeCPBasNMMmXHg1ZgV/46p2r/NLGiT9rVzrE12c45IjYSSjcX7RWK3Z6O3f6oqsI+lnu1jYwjy
livxkxv5zvUn4OF9+l9Tjmpllv2vmflPOBwCkiah2gYVY97URlSKkAbtUH4qm4rbDGozNMMLk+AS
lKNbr5vI3BGSJPcljSM6y2oN2vqa2sRZ/f+XOliquO9mRDE+0fLDpaaDspXuzA44Y4XOe/eqGDDH
WatUbLb+UZTpITAA2lkh0sPCAt/ECTgfGmgfg333IX/tGQlhMUgvS4i9wWoWc+uRV42mgsRq9RK0
jKQIo4ymmEA8HHNEgAKRDr+ZrLxbKUVY2KwzYYQXXC/RZVZLBBuzvHXkNa4sB3gFe+pehJNxNLR5
gHc3buCZigdencGxtPY80OQDyO5XhcvVTk4pDSvM1u8tPesYj55fqXfSqW642uTedefP2tLlSgUD
LXSnS7fT+GVrZ+bZMTIUt1Dls0CfA/upSIO7l0VXQj3XtOePhJDGZacvWQUrEVkoWiVw7iBMs+J7
Ef6dq3BuSXZATHh0OHdzOPwKu4a6zgajs5gC9rDxO4cwy0nrXY0kncXpuETwDeUQ25qZZpOubR9Y
r8svwvB+I9N6IMlmNnBAUQBx/xY57sU89L+aiF7L2DAdqZP3sE/2TgTeA3fYKawDENsLmV+DqQ/F
3PxJqXkqm2PSIBE8dTtQoyeB3mEt4NNt8XD6gfGR9L5zuQ1OfutQqqe9xVcIxRa9HCVF4/608iGF
QKi9HfzuTSXLzcp7hrMj/ZTGoCqRw1ubDj8LROqVkaRZHNl04DwYgjJ/7QOkQj5t5j4/GDRHVzk/
XhaNFy/EnhNUwU1E0TFtgycLHq+1UdF0cgOKecsAbZVKcGgK5WsiBnQN4ZMagDxVg9xIl+jbvCER
w0nWBNGyBbwVlGernAgwWgp31PRIHA+LXzjUzPOp9ZgQfrTV8i5AGzEtYHzaWNFLE3QvYLKOvZM9
IdR87hccbK2T3FJt383HMbVZBgtUVRFnCRNYmcwn/G1/0tC4TBGwRklPjQMptPQ8udl+/y4IUNnA
tlz5OifWsQAkbHwlY7dDLFkTWyy7fRcRNSLVZzZMW5f56oyCOiVNmp7EeNDRyOvDAYLg9JWcklfP
7+6w/PYBBURZJ3eZ2BvVECwbleek4ESe41EA9t9T0iywLILVnDC3cQMO9j0CPZBlem3PCOscxMiB
xZseSOveTqeBEqtX+T17yLPrZZP2NxtU4RrXNYsqY8GyOZT5+JyFNUoX++alxjt9Kf8IDPGpGKG6
ak1zwQ3tjdcQkVejVmaDMLrsOxwZdAYGD/SDRS9dA1LPAB+2rKJfNyc7oIl+EP7nFxO3Vwb4fSAB
jSQM1nh/JgTXZkkU3T5T6ugce/LpkVuymEiAQHtQVisC1d/9YoEV1wyfJkFBnnN07OSeVfo3RVGD
ZABuGFGTNkOnrvGHOBnUsRMAEI0ZHCqRVn+Jae57+6qj8KFH7+PHc0/niL4rgX864/xG2VF65Zdm
r9oElXPAt+FvDPqEgKjU1S1si9FucRpmecE4JWBxpU8a4lrMwlL13J6FGs7u0mzjCo4mKXmYgytP
ZgJouigfEauV8FbCrBNgs060gypFfywZ/FXNSDxDbH8Eq/NuI73d9yR1YDc5uGH0R1n5b5F8zqYN
ht538Th45q8nfm1M1bke3NjM0d4lQfdpCnQzSaOqx716Xh4pUrnsrvUPpMT6PKinNu3b3f+4Oq/d
uJU2yj4RAYYiq3jbObeCFW8IybKYcyiSTz+L58dggLk4gnxsy1I3WfzC3msH7vROaCoW61F8mzbD
8dIrsW+IJ3eongAUvhV5Ioh9gZHPtoWbgq3VmgG6v9NxLZFgkELBLIxuPBfgwmymfkHgrLhVu5VT
0/5Cq2KQGnR6OyV2sVGxa2Ox7X4p+RCmYV3bwS0CaZjKh9hxD1lGLGnbMwjRpbMeQy6z0OqILQje
zBzJgNP2HroR8EFzoFZNkCFg9kNcMoxlzI5vvSe6VvV0peSEcbkn1Vrk87EvC7lTvYFzHejWuiu6
S2SRvBHmgbtxmuiPUyFQcuoEDjMKMujaTG3t0qRjDeS266tpw135qUJ377lE2Jq0rWGO8B+SWnEt
rPStSfinhlj/ws+GLmMBcqqogEXHVFgtgcMz3OGUhMPD6Ievc24qDAz1g85bhmYdCrQIqizmjW41
9E29z0UMIZnARdqLddz6mgMlOZpqkE8aHaDPjl+oZhmxRgb2TRACYb+2GI9FSV/eAeizi8z0psuN
HqVZDT31EftDvp9l9zPopN50vfUZCv2tYxtkztQhYSEatGPo4hjdN2r6e1eFFy9zvtLeHbcjEqC1
icpvjE3vlORqN9nJewhzOPecdyVLGNaWQPfYIDZ3HyaQ7fRD/bqwipVtFzin5jdwkvmuQnrRN+q9
iBnlJxF9tU5fAT6gC6yal8IlDdrHCtMy4Ts5TfGcN23EDmjepn30wesLPGBJCP/vDyYeStIw249q
sQk10AWqJWSRtrmPNoyyDrkl29U8zSdTzU/06PbQs5ulSLv0CteyMq0bUuSc17056gZLqVGrcy6D
fA984DNJF5u6qU5INFdkRsAYQIe3Aol+Tux23LsviKSBvDcfcPeuJDbXO33xjbS9pLJCF1dBBtA2
PZwV+WqDiGEbteKv7w97x8s0WWpcFrXR8x1G/ttYBNsuJfOiC7yr1F23b+wCi5X7IvouPLgRGE6c
b1i+o/BiewZ1tEGPG7su87Pap4dEeRjnOJxHF55l5RJVwGx+3Tv1ORiTJ8Iw40sZRv8QjnyVpfPe
+x4zvhVOjPDaBdmfMS26HWNvj6dzfRn9gjObC2TlcabyIGrCXu4H8rvI09jAffrWBQpHWU1vuNAw
gLhBua1MBgAWKZOc26ytiL5DEEQCo0LdZQ4uXbVwpw2ySWj63fAwB9lTY83M6jMMYrXvG+u2R9ag
a1GCJParrYOyzcNkfCmLgW+W+UPDF80QkW2KhRoMvvuCqnKtDQA7Da+gFTakJ0rk9jARFv2Vluve
TJ567NmrD68k61cs6I0aW+xKuPaXsKd3i9xMViMgGG0SezzJWonZH6spf1GCcRAgUWIKlmQmkQly
1ctQ0j0BwhrdDndu2nJQdhsDtvfZmTBLSwAJiO7+JW14shuZHr3iI8K9dnOtkqyF5GY32oWYTL9J
EWAdLUJ1rCuKdq5fU1uPdSgb5m0V/8lo57Y82J2exx88UsTn0GXoQNLkAUs2A0AUGGX1qPoM5Qqh
kHNZXntPn7hHyj0z/+5YsNPvrn6Y7JvBeHVa5zWea7hSodqCp95Wai62nqfDzTiTB0dfAA46ah5w
pZGpOqhzkRvjNkIJmD2h2vbW+U6RLYLa16KHZzDTYKWKUSF6CZ7glmfjtM6K8aUUTrfjufE2nV2Z
/8jWmFZsyouNb3oD0xxBuh1Bol6fRyjo6CtDQidZ3JF84dYRN4d48rxrU1aXqsD8yNFNf9Bzsbij
467Ie8Q2yFfLHYWzjT07oq0A27fgIvOwEEQmcU0WCNR1yVCy4nBEHMGAmzsWLf69CeR0LPzsKZH9
lofpp9kT3DSQiBPHrNyaPrjOpX7Ip+Hbcb1XL+k/iYipWZr3D5BPiYY/9YL56igxXlpjdZc9RPlQ
wk41gmyTF9G3JI4UcaRcO6aHuHlQ705KMORcPFsk2eG5UM91AYNs1ummrVN+piL6rHwS5fNMPOko
O4HK/ym0em78MkCydTKM2IN6xq07IUFLQmbuRnfWWo9LPMaKwrra+AXnNC5V3pbkG4zxoho0lw6q
2sUh9S+4VGQw7XEKeYIkxIudBt1XmzoPzoY3WkePrf4qgjgORszkwST/pBKBUIPeDYQOyABm/6bP
Fqko3U2RYCRhMIPgqxgFyrIvWDp4Yqs0J++VQLWUBw1Yu381COS9LT2uKgL+hIP8OIuNm10FTBNR
Oa1D1nTbyIIuFKrnIQkoKrPuxxsZpLmJvVE5smusLu4+n/I/rRPtw7p+Ya05bAemi0VnzQvSPYFR
jkGI4y7ficr7MPQMBT79tXT1K20x7/Rzr1y5n4I5X+WdOlgDWuDBiry1LJN7N+95drO9Su6x1vM+
8MerdsQ2rSeGXhGpkRNVRNohdcmkfUEO764WwaOumy8vV19gc9FHB8mLzb2Rcy0zn6Xw7vIMBZN3
Mx3drlVFqMryHA18Hoo0jWls6y1cqKwJ/ok+v8nEodHreQdb466RHfhOsk/9YLoxDcS7ieZ4W/hE
ZoF6xueYskFip+9PSu5KNsdzHnQHw62ePCnL7bK22lSleJYDhklQct+CO303Vfmtb9AsWbP5OaE1
3wwIP8iqPtP3fhZs+4eprFeutbSQoyAF2PpSTKKuJSpJCOojq0JjQyjBaKJ/8ftYILsyx01UZ1eE
cfGq67OJ8CuTbn5RLhMtuTZs8qskOx4V2O9W1b0oq2ESzvobgvQbhqdbNYBiCT1Ccr2WB8BcgRFq
iBFdi0Tdc2vweZ/bam8R7+3aDOTUcgO0RbYvHNTas2DgxFwdU8iq6xTGRgunmTNZ3loruXEpvZBQ
s712EccLWJpr1LP2A4D/v0GqnE1bBPU+JexUtPpboGxj68vIIWrLQ1IZS+eeT5tIm3o/Bs6f2DCp
Ykic13V0S+OoRvhg+Ws3tJ+sx4QE1jXS8e8iIIe7Gy6RRFyOGgPRTXQZFF1IoUMK9r7br6OIe4jQ
mi9RqndtBWqrjUfa3Yghs1ZsO7uCfHSxbTPWfNmEs1uGyVmzudkmg19jP2IY36bFjXng+6QHkya2
u1YKN9dMUbzuAKHFAAInFJEYsWpalMR8TuPLHEg2QJbRImKTTBwQxa0DFf7z0vIyKuLFQDgExLh+
sp59rIrsAcQL5g5QHZwttxbtLmIA+iyZkP9BfkmtTQifWu90aTfrfAymreNOBjbV6Bgk3HB+TPIu
KOWt29fTvVp7ZXIIQmms6xh+a2XP/Q2t/ZX4x+poJg1L/qhxdmVv/yPezDuFA5uUwIS1PtfywDZ9
i3/P3Nc54dIp1m5cKe9O5aqzQuOztszAJ9DKpyAJx41m5oX2x6E0wNrZ4cnAtlccqLvjfdfbqIuT
t8EkLcmWI68bE9ogfvd0SiowzxmmZk8dJut8ZHgdF+GAOAgrvsOmjz5dKeBJ3ccAko9db3vKffnV
tfKVXtxnLl381pgk8FyLdS5Eg9aCHPeeELiiTs49uRqFZx7B12dMXoXYg1fctCNXyZTqa11hWpnS
4YHsX3fbGoZ1yAdMJFYPacYjO04s/TFPE2ODbTZAGWNtui5CrkEmTMMrgE72lpg19l7NnZPaswtl
RB0HsEurDgn/hmEgvp+J93I2ESx2euBOyVFcIBSAFp6s4hpiCwEyTDfCk5jEJWFX1wQa5TpDt22U
1TmjJT64ejwGlgudLHH/DVGFQhlxVWYgCdbRHJ1pbnme5KZcWbPzWqYJe2yPpwo5EdzBs3dpE9JA
MMg/B6L49RglI6bM/1TOh9BUX2NtOrtQsNrP63Y41RaV4ZQnawG2e51b2U841bvGWjwVXevvrBkF
1SxlvhW1kHs0ZvysBMbBMObOTgntwMgWwLjyiIFIp3Fnhvq1FxHfnZ2lxzKTMSaXFiVA5z54gzft
hsT/a+AK3xoWwogpSsi+jLPvqsHRZsiSQVNg7aKurM+TRiYHLIhAOlQcgWf327BOjA2+8+E5ImH3
Nx8KnuH8KVkiNUKi9V2LCkjQH1v2YJYFDSS9/WeqlyyKngFchs/KoMe9eVPHz6AqLrw4y9bCcj/C
PvuZI8z3RWF91iXZkmkyMiDmqRsPq3RB51bJfLW0dTfFU4HIc1N26bwhemk3hbG7dU8MuKx9bVKF
BSL6Uk79nRoq3OoGVfrsnXp4NWOILwWBl7tFMx6ubHdxczneZ5HJAxf5uRzr4uSK6WAZcYvT0h62
qZ49GlCn3fYKwUvnvhIJWW69sja2GiEESQnpHlFBhUg4uPuxcRqjwNvKuX9XCTuY1EDCXKH+eCO2
G4mha+Dbn7nbWnnxOxTRFuk/Z1JVf7ywfWIajB4l5X3TTD9Ckxie8pKGgBBSaZ8rg/TfqHwf4hAB
WRPi4ydeE7QE0xJiPmlYzGrTGtdEYxnm1abxhmDhOfWwjxwWNK50bqPNv6nj6t2Ek70as2q3vFAQ
KNc03y/uOJyLELAHf4mATdOS69m16nUVWVgTXE04ig3to6XYxjG9ViMeDquNYbkHKwo8zJo9futS
gTPH4uGtuc+BsXX+39Kvf6SFJq928oBDZyBJJ3iCnu/T4gd/CuKsLno+zx0Jrk7YP9VW9oqygHmp
5cImHrtTgqJEppZxlnb8XAhASjy5eisf6JEVIDFWIDZ9Vg04NuwFCRDSuwb+0QKOSOBpuIEbfK4V
9WJQIKM30uLTDP2fNkHxmncDYQ09WqopnJ/nUWCbDXIF0WDXVGFxmvE9kRTzGVYILTOegmmTvPgi
P8saIc4Ean81K9axaCoovMYO86AJiYOmZDM3+dWk9RlRg1lNdSbKm2RmhTzeR93S5MyMVTusUZLv
tVHtQfCNK8eDmjg2+b2W9Y9dYGoYsTZxkqX7SbrmQcZlu4ZgT0ICvNBTPM3FKYtILa3niczNuM7O
M9t3kGs7VRIVFurroDLN7rM6EGZAFHFZPtuw/oivXFZeTCZ0+Ot5WHpbmzeU7IDXwhzo28cGJUdg
sHfL7HSLOBuXcmTtep0Yu4ArXBjTg4cJJzUY2Y/eK4UrtjL3VfqVoJ1l/jiw6wcjzgtQK7murVrc
+hr/PVTEQxg3a4bd9i4viBshWYafEVPhqg+Yu/qWi5dQH1XlvSZR9uie+oArp7CJ35EnThDMvdUp
ZJb0HHYNfssUM0Y/1ndppZxX+YXXbNfUqATMOGEOCKZ8kIjtjShaWcumLpyGz2KAaBuQ/hwugiM7
fXFQSaMy2+tB4w+OZzbmGYmyWW7e+86TqKT9F+7c+Fl0noECYsZ/hhkpnIguDHzrT852jmig6Lu1
UPLkL2GK0QTW7kaHuECHTF4H3/32IyYg6UbK8SEX2TfqKLKy6t8wj1B2eOOzVfkn3cK/QTNJGQ7l
ocQDvx5TDtvcwVIdxFiS4hh1NGowTWjGwjQ/5FgYUarrgx1LBp2o0RHXsxdLsADY4FuFN712Qfzr
FuIVDs3FSUrF7nuuVuTI7UjQ2RBaN5yNLt0A8T2aEynUvq/vbTVbh4KC3uQHeIgoOqEA9GijQwUp
xtl0IPkPDgk0dsI0KjV/yV4/NLMxrw3Y+6sm0e9161cHs2semRcoBJDx1ZvM7BA7/qZWHV2ZOV06
UhLKwAzXRcPevFWzQU9q7fEr0gLw3FhZeebfeFz6GyMPxnWZi7tMOAlLBv7rsTxXZvQZtsMOSH5z
NKJ5k0QWyU05UFhhzXfVoOhsW7qdlLI1RooBXW4FMoMHQZ97LL9HTk7OuQ6T1VowtT6ENcNJu43s
c+l+FwL9C+QHcJ8D4ei12EaQCU9xuAWXYu+nMb0vI9Tcbd19OjXijGxLT7pKmEm03pk1DIEB5EFo
1A1hFYbPWIyRDZlW+hExJapM6+onCcNDhJVCkAoW6uqh8tVrZg0U9BFEXv3MEI98I92eUuNVGg5h
fzkmgN/YHpHwULAXWX3MF+t26d2DUp5GxPAGye+81V9T2jGPB6ZSD9Braj9D5F8DWItEvy/85HsK
iXQqkDNQc9Dr+S0GRYvgKaMakVHXMjmj++E3e5aQVjR8+QztOoNbIOYL+LNtbLzWjxCmZ2BXRg06
ZCQrXDB0R1OZHGtb4aPsSJLoDHShqZh+vPSz7qrnEU//E2ggh3E8pIjc8LhgmT0H9dTutBaYUk3z
3W2yh6yhFSyo3nemQZTyHOTxRng0omVkG1tcXfHWwmwy54i0WeCvc5/RkrTJfOkJX6yb8U8SsXGf
3f1y83UjvPwUngoWIYQEpF0tKfZilw7TKaTe5z6eVKexvbKhsgAB6XZ+SCc6TbjqbMgYWqzsvOXg
N/pz1ocv85IF5JsTTvOIM6+AiLduzWVtZQ7RbvusnRHZMDdG50QjovPWWJsTV7ysqChN0X5WYfzu
MHIpSFzqzMNyOhRz9ESQT0gmtXjzfSpCmDU/2D5BR5Dsi0jIgRRoeiM7JBybBgLpsGXAStHNO3Uo
g5QVrjUFZzfvdzmliUnVQ+0fPeXOhEyey9/S+pkytljVOebIft1YABgB3BQsgQFjRdPfNiCWRZHj
NNuLLX5O/4R9RMy3bt6VJTcYX282/JsxS19ieuFoWHCMzTTzsiKmBWSCx3rfReKPHPlnBpz0o+h2
fYChpsr3PIiNzbQkR0O0OUSa9b8Lc1pG8Y8cypdEeL/NaPxLlrH6SAF8Lk1iqcc6aS/lnINbHDpU
SqVCnWsiqk2nq9/Tx3KiofkB2lAXxh2ZANkH7isGimMTImHrTd4G5fzIwKcV9HDkM60OJUMUq4df
Fbmv4Uchp11cV++zX+65tpcdh2Ns1NBWD4nVeVs78xFo+fGubKz20anmvVXZyVa6HLuNEVxCo73P
5EdAfmQD29Psr5DfMsKct65dbxErMTEmteZg0vm59Owr1zsL8WXL6mOsFHpWg+FNOuwJWn7LE6RN
jpluWX+/DgOBgyZ14ggA25BEDNafSWhti8h5TXgXxljQ4DGOXNP6cYfXrwmLQ4YQOPhz6jsd0pbr
3sUDYUV/sO1uyU8VlNJDDREYrdw4IToyK2uT1o9tb556wwx2g2L+4BhRd/eRfEaBxYmHbEgzEzx6
LouBPuMGMiQyDDO6zgX200H2grKK5tFqe7W3SOHexB6Br2nWcOMxqO84XjOn4M5JSRnqJeh4cFLx
g2piJAJUIAPTkDUGLlicKJs3qlbqoWwdm0EWfg1J1y6rmp7RJea0jqFFCvnlYG37h3xxx1tco3vl
2p/S8Ut1Trm3Y2huDtFdYkgw4i9bDsn+Z6/rVJzsXD+NFrnbKF6nVdljrQ2G6ZIlDfMNPEJ0iB6s
oxj9OHkk6bc9xU9iqhlP96DuOgaLHKy7umWtmLDj9dP7Ulcjav03RghAPB6jFsFbZZ0Dmi4Kwit8
ZPlIFQleC8Wna8TQDbJTrtNDNMX44jrJssXBjMtDFpTdh8k6nP08ywpBHLYOEA9YS4o1/QtlAlp+
grLw0MTBc2VTlUMa948V70srTGZOJoaugHTH1ENdEYgZHdDySabFZtkIACoYX8ZGJVgZ6Vdx/z6a
y0KIN/EgZ+ZRVRb1pyoet7ZPKIhTUSZ5cVifWoo+6RHBOlEe3zJTvhZGXJ7BjBXrU9dT0KapIbZm
4ty7Ip5X7GdxN4vvWhp/vaDm65XuK1wvZOoJqjLMUrnlqZs1sZ3qw3sbTSmq3/oPIBLONI8f01fw
rr0kSPblRAYawoRN6jkxl3iHL7KMGtSP58ZGltyUAOHckp2L4crfStD+qQp//Vy8eVCdmzhixKE6
8haH5CEMWKnpHDekWDKlubYgWdRoezKEyijO3ytV0UP6xL8P1UiIdoP0hmc8cqjkmE/syYry15aU
qpNDmkQ+qKs5Z1z92OThK9irphofevHXjGjspBZ7Nq7sjoLulJWUZIPJIKAugZqwK2eM6Q7J3agY
CIr5QgD1c9qxVRnz5NIJkW1L66GaMY3XPqeq6ZqvhiKrcmzRqI36xQ8HUsKj2zh6l9lxix2rILRo
ybOaIgSWeFi2Xo28IS4F0/aehxkz9XRND5HECNWMhsFckabF6sW0UJLgLYEkrZyvEIoBL0+Cs8wn
OWXUKOGgD/AoyhufsxmiSgUygRyxhNBuywBZjhBmQpAP2TXdMIxB2cGSbQ703iSVZQWnGr/TSFwU
fF18QwWJRrhV9rMtIfTSFsjSio/YWfWpccQj1N/82AfO1UdC++w2wt0wUh03Vdyg1NNDtWu7ZbUv
K7bGHim2QcrOngT6e+e17rlGJhnbiHREAAXOyfL2cXZKIg/DBCtVB8p7hIDJiIUZmyy+23YW8JYq
dUk4Lh6jUoOjGI2HthnfB4UJzzLAtfWclCgIbFIHcusyzRHy/ACxRjQz1gbtwsTNAN7oacIdxUBM
nxu3hK5PDdJb5Lof5Ioia2jKFmETmXaR9D12TDO+iLY+WqCL8o3so18dDuSigIhYFQJY1VRZl/8S
pachA6CGQZ6hlnOcu2m4THHhkmQEDySb2xsRP+qxrpynSE/9q2WOK9urxRto7JMXwlc2Ev/LSHB8
UMvBpmyUubK8ABGcTrp1Qc6Ajq38lzBzogExxkKJZveHqWY1i5EGux3jZJ8xOxylzDYoMOwXd7Je
Sd+zxjXJEFSFwHCeE4gDR8bMTCq7g+8M4zY0GG17QRddk7Ch5gyjrSuN6iMKeMdmJ7yyexAHMQwP
je5TPok+DEghiGORORtNcClqv9ukbVt/l5TdFLdWF5h3ARXicYQwTmpLq4cV5TjLBpEOuxp3BvQR
g7fEKqmVJAx1vhuOZrw5tIaM5FYAdoqHQtsc6HlRnIfZOdtT6h2SjrhEcp0eKkVEnimC9kZqx9Yu
bIvFasyM3SnaUxUhFdZYaU5OVn51yK0eC7QQODzrOwLYv1ZGkUx9SB+u7Poe8/xZI6EaNoDXsEk5
85YZanjEiOdvSIOJju4gv3tDhg8RQMGNWRfmrkWReAEGtI3DyGJAxIdF2Ts1yVliglrTx/u3/wXx
ZD4L+hYP7hbeoH31Bkdt/VxLMKdYBUfmAWC7h5l90yIqBjUmpmfP1n8RZaMzrePXoOmNWxWXYCRn
QDRuoIiFxwjn2Xl5s02eolP5pDw4Rt1AqRHHB0wXOItKGP+iETdnAQOJuHoznS7fE+otboZdoIHt
qjercZ+7krKJcNunOYyg7dnMN1VsZfsM7dOb3TqPI1hro06aw5gZ+cPcxPBJipsdjQ4LUt6pSmM4
mBMl957CkuMG/5g8/Oum1HgZhQkLBaXsdvTw3GdBPT+h3XuiXpteBOAk8E2RFZ4c5bvnfDY5HUxk
Eh0r4pMLG5epEAMc0armnsuZBa4bx99h09yjItw4aDDekhCXSjol86sbc/sEUZs8xwHQICYm/r3o
TXc3iOa2pBycpSqoSiVhbqbfHQZ/7v9NbrOXruSyLLJbtyRnI5N1155h6IOg62jD0b8HWstHnwGM
MdWP//2id9DhwSO+l37+J2rT4ZkDf3huHcxp8LaOGmyMKtMJWeX//WAl1CVJdkrTQYP8itJ7iCLn
gCttZJMEqMgewqvLd32MTO67/24+V8Q7pxAEmAbKuRk+7OD/3SutrI8FZwCmRg+Oz5RIedUmq7Ql
ZtgOy/FSRfNeYOQMNx0LB1z3GTrobYW9DsDd4iMo3OpiAKjLRlg+PCxzHwbb//cpM2TyaskUn5yK
0YJadSPbF+IRPmaDnjRxRh6GCXWy9LL+qW+qdFU+D4MB09Kbj1mSIxLti3uoENTmCGVVTACFkeiH
pAXLly+edjn/9alLbaSVFg3FivSZGn0m+2HY+ytjZuJHyEYwszAQRQQ3fb4RJgy8ANNloR4NJNYw
R3iImQy+KD5yIj1i6rZB8/9AGS2DmHbLT0ZyRVF3h2peBlApdNRQBAhA5bdGCcmVCXXFCbFRdSAC
IxNAXAHqgX0BZy1pKgX8CPJLByjFHTnn/tIb4MTNEu8PS1MOkDRedF1fkftk04mf48F46RVm9lds
HLuBJs80ujcZUvQDtfWrm+lDbFFFIOiOfnUQh29FwWCzdLZcGvkhaIHy090zX2yC+EWMi94W3a4t
7fbMQxVsXZgfmKdyn4AVUb1mc9tP+//+hgpxcy4mu+L0368zAfK3dNMDpLWlgRANkZ2WDoiXn90T
zgdUU5D3SbncalKHEKF0WHPcFPRi25Uco4oBp/B4brjWuPl/v/HfZ//78J++PQs+PcgQxzmHribK
sj/CzzSZP7jtRIkayfr032fWZHB0VAPXJi7bU18zxjFQSWSr/z7lMGJ6+InlP741eQhkkg2PdmO1
96ZmT+VcHYeh/wU7L2gJI+UUJyqJ4mSzPNkntb3Xo+wPM8S7ymV3Ejf152hg70+prEiU3SI4OfRO
/5x5VIkjI0JejHQdpNW5DPMe1Xu9bwxtbLIUkwSr3ZXhsgLDtl/3WHjgXwY79FB7ZwEoEK8cDs+p
ANCz/D2m0/t8gS4m1fxBCh/4WzZMY4vUJ1yyDKLsdUkGNlMEzjITxa4eJiBpkz2s8xzNgUMUWlVW
B9n6zGhJTkAR+VP04fNgqX8CZUMaIKaayRcA81nGkLvSKwsk69gm3mfj9Y9Z2zAZ5EIuaHQZfwFk
wcZp9Pi26FS/imw84eXGBv8c8EBEztudhTkgqJ2733ycr7pZ12yyYZ9Y6aabHTy91bTiWkMzEnQP
qWLfYBDhVYbzK0k4sBtmsbN7StYyfbInQUHiCfRB7wVyY22OrHBrgjQZGe1l7n7+59nxID0WMeey
Iox7ybGZozvBOGKvUxtMcn9DqdqPfbNJ7c7dmfG8a+w3xr96BUT6qkoL3R1Jz073D+P9XWftDnsE
AsHI+gQry9HEdteVwwOUzWfLW4ycYXlKMvkXRuZRRrgDLGeDbAzXLnvX1Yzm3gE6WLoX572BazG0
0xY5S79C6Stgag8ftTE+sd58d6MGZ29CCnGI7YIKPbwWEgC0peKSKSNflYhEWM7Ij1RytPsH14KO
pZCRr3KULxg16ARPSmVP7M0faZ+ZVqXup/Dw4YQ7M+p3cmHjuGQL62x+41W/yhyiFnzG2F+bTyUP
XJQ1fdW+S1Ht6UWoG4ilXxfgdg1QrbHPAKBk300EUwpP20I4nU+0EEFSnd/nlAG3TvD3aSgGyjGG
NUanCwY47F/JCIjR+4fs4MEY6O3j/Li4zdeou1xrKSfKdz9EBDTtQbQNKzGhb3HktmW1U2R8GDq2
YDCdOeBMtEsaNa929YOohz/gVaEXBNX36DndPvMYVBbJuZ0AR8d+42zc2LgHwcXMwmCDqSPHDj/0
LFmRSZoGm72BTgbRFM8Ds/Z/dVUxuUleas3MPW6ANpfsw2B5//icWKWGDttSOpYlMk47NC+4FUfF
Nh2Kh1TDPjDx3Bizf+KJzZLEblnu/wxsb+909d/TXA57pP8lqC8c9Zw6dJg2Y4OqvhUuKlyvGHDY
GRogYdc8YVGHpj+NPQ2Vg+8n6ZlFxRUt15Ic6LrO1TX8W4/fgE0x0/q6Lk+gBDWh916/DvuebgKF
jVI95gS15O48A+eDAVOXLJGb7Biox0Far0mMgTpiCrBSTH/XPKxQbovx0Az9sNEluv1oflBDdpim
Bh9wEO1QbRqbNAEqwz7hLsv4BXoV7q6feUbpFVU8AGF9vYbl3zpTb+4wjge0Lu1GZErs2uWBZYQZ
kTjAKP2r6aUvVcb3F4DWW0UjhEEPpkwm1b/A8uEodLu6N6o1kkDmaC5Mffw6sfb3fghJnRwa5s1L
QQUKi6lBsfhZ73yl70ypL9vK7yzzHz3d/zRH0CpU0um9m2r0ivqA9q5lIeV+UaRxnAf10U2nd8GB
quZ+M08x3w5oOjOdPrppF9XmvIVA6OM94Sr3HLYTlgFwojY/qoav6LWNs6/dc2VHXJ6j+7dq1XVY
MEwuXpjCayDrhp/TkDI56PRpdFCkNPlnXavNNC0IiMk7DNp6DYacZKf51ZjxkJb208h2UiYmlt7/
ZOvVe+5UJ1zUD55GtNpS+ujZ+DLSs+96f0xfvVktadRoYHtJFWZNn1FGhi8osOc+R1ac4khgIj3D
YJYW+qNOEdlOE+R1/9LOu3ZY7eEWzWgDmqR7sEqW30UxXEJvuHo9Lobc/dvhY2sb61agQzXzcuBp
4u+qxNvLOgX47oRP+F/2cx+/LGkFZu+A4DnmMGZ0fOE1f3Dz6sBdcanb9l0vrJnEvIykT7Mh+EvC
0Lho0gqXbSVVqL2uTITzWD/MuKRdldBEpql9dpTxz9EU7L39GswfZlgcg64AlW9u005DgO0gGmTE
k0r2NCuaogfjj3YHm3uXKwbpCz4P5ODlUO3bSv61Xf8P6e/MKRWYvBZ/QOvfk6g+sX//8Zw5XM8h
HABj6B79yGRzsXAVi9n6SQT7HcU2hOPEsU7CzNPjhDQhjqKNmRCz2CSqoQiSuD6VE6Jx8/Jbmxjj
vmQutbV1xpDGsevT/2HvTHYkx9Ls/CqN2jNB8l5OQFcvbB7czechYkOEe4Rzni6nS261FSDoIRq9
FSAJKKChd8h6I32MLJUisxtZXfveODIyPNzMaRz+4ZzvaKRPv3yJlj/G03DPHuMBA/8y7C+7jTao
Gs0eQ1/jo/XpSsi43wskvRRSyIC4V3//TwfPmWavTfppufNiPWyitAO8CBuGfRLRxie5fElCzObk
ZGNmF0gLm+Y8siTiusaWIC3eVmn2tA8IVk/fv+Q2cpSOz4q1HqVhloQULS0AuckPTzglUT1JNFOA
ONf8R3P6/sW00YllbTAgNHJuSBC8jDhKuJTSrcqqV9UOYrVYKZpG7EFXn8iXfq9nbR86U8EHVI7c
qIEROMzljVkJtIo2YJnOuOuWPVcUxo+9Jem2C1rBuHn1TTSDFHdAkB3xPmOUpcp8FUX3EAiqAtIm
jHs2M9kqyRithVMfb+MhEMDg0kUPh6fIxrH1auTcTtsIcS8cfdvbwSR4wQrPbJG7kafzm5bRFTPI
+JR25FpTPtzXILgoZsHB1lf+OHuIyNkF+uLJ7pPqzvSxRpc821O8+IExM+OWz/PMdDDVY7z2vOTo
5sEnBOiGncZXYZnh0uEGFiHS2aGWQYwLb4PqbpaBImnX5N9APjft4ugG4krPjKslPTO32rMe/Wun
DR7DxYXVAr+YxpTqwe/PaWh8ayObsICvFspi8PzHmEiyKl3HWPbKAE5z5ST7uJPX7ji9W8J6ZqD7
1aE68voRaUoj9xiW94ZxUEmPKVj1D3MpaN1EetB2PDFhAjoMFXctOdfxnQF7Y8gZa0W4mO5eJ5or
PmruhDyEtjLHDKl0csQKFmyVjSuE36XHl1N0UXOI4/IpiNkXFq1m/af2cJXZT2lOytBgNMeddTOE
/DaTMK/qyr1A9Uck0mOGLe38o7XKF6+i4+KRAuc7IM4qYHCsyXzRmlLc7cfsGlzTozvdOx6fiEk1
0PvAia2WdDbzWc5NiwFDQjE0BT+Kgt4rDU3LP767OWIjLVP00157VfuOvxkGgkjTODlhcSiZpVMK
GsPB6R0GOeOIFBmCFPRi9tmbXquHsbtKg6R4UlrvG0s8Q2zF1s5WMLkenZJdLi8gs+itn2gHgVn1
ABmRpVpJsRkwxPBoRzA2llsnmj97jJ2QtCMestDlVLXPPhDbGnOotWhQxXRqWNVJLlArDA8VAYM4
g9j1Rsq9ZIMBvo9q3QHqP+FWQtvjM1JiQ4v6zNwaivXbGU/4IqpAO2Mx+moMfBhNApi6MqOrOpUX
p/1qJf39LEwk7Xn3pVf0D0bDlT6YwdYSzn0kxZOT8nJM8TKvwWPcyavA8R463CT7rsQ02HVf2UE/
ukipNrbNW4qUwX5IvE0yYjThXsKZ4gfhdeRnLGBIC1tJCMzNl4bR0QpX+Gdd0JeF+R3Q3r07l5vM
4RvrHiDL6OTPM2hELPs2y0vORIdKLZ4Q+EorGi/DJKFZY8XJdcN0rqr2pUVjhO3+NBsGeW91QbM+
mkfRyl0YBtMjQZ0Wqd3hdTWNDzjD79MClGCjvnaGleHGpiCYB95zD3MRvBF2i/4VeAZihsD+1g8x
Y0SDPaZl84mx3Wr3VpldShGNJ2OsHsMkftGjRxaeM9wyNlAHB8xa6zS4Pw0BzEAT9MJ45iLjG9Vl
1Gk26cJTXX5GWf158tnCCIe3UDdgAPulWF9GWUT9WBvfpgBJ56nFQsJ8s+VAz31NJkWRgIzLOD7C
EjgnKXMVyzwUEca+KsjpsB09oow3LomvNi7o5xWKK3mWk2/shoRYAoOoY9NrDmAomMDWHRAJxxk4
zH65NTPWwbJnqoEMway+wEJ7HWZadWWN+GdFfs2Nl4CChIR7fwzFCah6qWkaYwoQ0WCKSgXdqXTk
J99oj6A8kR8PLLt90wZhCJ6XHHVykhiw3RjF8zi0AfM6WtUMQbjT6TvQxGQO2Ak4oYSV29h436oJ
lgUSrW+d6s9U7M0vwZj/Gb32ONXf/viH94qqQ03336KkKn+MUFtSTX8neu2///y/f/7XP//Xn//n
z3/683/77b/7JXrN/UmaTFgD1wYg4NoEjo7f2u6Pf7B/Yg5mLfo5G+ebQxL4X4PXHOsnx3SkIELa
F6bp+bwJ9rJd/Mc/yOAnGWByZbdtw7eBCPn3BK+RB/djpp9pBp5Lol/gAKtxhWf/JqnalKlGTezy
ZGPGwtTFu2StgxI1fwzxxAapfHByDOitdo4/HKbbX2ID/wHr7S27nK794x/EktH5Q5rgL6/sWr4t
eeqYnOr8/Q85q0kV0YD6En3TyEOJcPZHYA2PTsy9Y/6ohXnMi+7KyakpKvnMrujFHKYvvZyRxiLi
DU4Feia0wJ41nOCR3npivDm3t3Aerv32goL/IJvxGPV7kh8ALbYxDzAfTm5Rfvr9X4Tgw98eRMsO
pO1LYbmOw0ftLNF2P/wqPXIk1wxDe6lnWMqxyy81fUfvzi9USNZO9sHbQFjduvWGYJvij2VeYOzb
SnyKdPc22j47RbpRd67sNdMu1moizF5TZN0rOGkfQ9erNTEkFj+X6KLASBh645MTtX+IRUBTEXpf
qB4xNiHTlCI/J8wnokDwP8gvWlEbbBwVtBuksglMcegIugsc2C7j5yGImTCm0OCjL2PJht1Vmbcy
CvvK8IansPwQr055R87C+/IoTWIV4DZxzE1kK8Q8kjdMbxKuScxjcgMC2gg+JhNYahcb5z4cbyvX
OPO8TZ8T4qNvJD7Xvn3THTq4KUcJm7TIqgmjAbvqPfjwLtejqi6iDj6SvjiC1o32UG0TtB3BSzCo
Tw34mhOs5tvxXsKGKFi+buAkLhEKzE0xqyMuy6+9Xqw7GRcrh3Re5kA2YW3wI7NizG/StqS3plDH
lAyFo2PtX8Qh3gQyUVBIM+1Q43gRujwJSu9V02F7rqHPBITA7WB3Mw3P5B58AV19OMykuKfLwaDb
7tuN2yRXfRsZhyBhOhfZuOyNJJz2smBx7Yh6h2sVx0iaTdvMRstmz+Euh9NqMGZYNa6Vo5TKX6d+
jDc1W/01yiSUoM38WCdvTtOppR19CBr6PS9NMzb+9m3GVM1svRatULhWYNdXTgfrDt6oTQdvVOYL
Gup2XQWsGJVrPiQ9e0OPGcqR8NJ52u2EHtMrqzDC9ewzJYvi4CwUzjofqgcqCwAbPfthWkECNlzc
2VPAqFHSglWsIVBfrFGvteP8WGq08gUkkCCvrgi6eMsy/9MUGZ9Dx4RJgOLeSbHnTc50qJ2PeqSn
R0MCZd61juyT76RqT45HZIfuD6aRiYsQRMEGJerKvstve61hcQJGguh1aWtohyI54g0n+UBPm9Bt
HurCt1axTQOmvOmj6aItcxuLPCBKRNJ0Q+L/ZtdatSiAik0tqmkVRMjqWVpSSPemu7H0mfUmdOu6
wzKJ8ROOuYpvosa9hjLJUZsqcGpWnywFxSkEzTcYBq1omVg7RV/fscE4RNClu1IPt4y63IINoWOd
fNV/ysCgbqMWjMSUxi+JRVEz6vyL00q5huy6Ygx4JWlkyAowXxEKA8EurbWJd1BWg31WWXaNXsbe
jqJ6rSzvRntuiyPWZwcEsJgsEToFNLzvJX3y2m0im+ql/JSzlpEuanUPkVWgik1lPQQF/NepM9EW
+c0VAy+0ZxqvC08oOKKwM8plNI6yBKBUnkNMmsd95aqHin3TkFUkW/aBXDngrUTV+wvfE4OV4VBu
cnVk5M/hBRMDownKrXM1uFfs7gmWCThhTcXYoTenc1t5l55clTW0oIe4CE9eGX7MC7BcS3K4ashT
wMphJYEawy3ATqsZ1F5EIt9pt4NgtBDIcKbuEFamIPNLJOZQEgubu2IQ4svMaXCYCTxElVwbgtF2
SIz8ujHG25BazzOnh9YoxFEhWGUVvuXMmBmm2v7WmkD8+bI71n7yOFa469xaUEOEHbiweiMD/41t
B5qd1HJfrJpz7GuVm59r1t5cfh37pqLTa9lCU4zqNyHCTyHy2TszmthEOGFLwFeo1vLERP4FTgjY
0hSbeWzcoRd6A4pt48P1v8Qpl3UaPiWSD7jwfL0i187e1QpqnVs/KcNtd91Q3hile52MBJ50LgIo
aaSb4tX2wG/6AfatyIaz1XCo6pqJOipbnEagkRZZ5Os49+mZoTYSWusum6oXx6uALABJ3hMINBHe
QJ4E2ht5BiRUc3KhnRmt4BkHMJ/tVH3RSb3spkD4DyhqCl5nsWiyWy+oqGGDVQz7n7AI6rXrkBTh
xu6X1LKee3ToDNnZJFq6sXahk+5rDGcwqGoIzQ69mKnvy5qRQ84GTmdUH6qbDnkVHoa8/qQgY7Z1
ZVypczmHISr/hhVAaT55afPRivymmQpcrcDKvBDDN96H+6aijV+SQYxc0MLWqC9Qpfckme4ywt7G
JHhNuWvgNZkf0NmHx6KumN+ETKBcA09ii1QOFd+801yHwMYrOJ51uqOsQ5vcfwos71Nv+gZcP7ie
GM8AVyG16jLWgLIhy1PYBKvh5GC2+LkqKn0MdHxn46GDh5VcTXD2t+bslisf0RD6lhjqqepZMsCM
e9HmwvxkHbupx3BHtBDOEraQQ5Hfm+OyyyViw/aVZmos3rAordIKmBxGdR5bg+E/8qhE4yTXCfzo
En2tbEmWtYrUxxnLfKuYEPeWo7ePFCEOrc9sk09QNr57J9uuYKwgmYeA32PFN8U7S6ZkDrQpF2c7
sbcUctW3nEKVN+X44m8dPbAOtaxyJ9xmgJMQ3vue8dbF5B66Ey7k0PdeW+09lIyINwWU4QE5WDA8
U6/xu0D9cGTM6eL7G0aJwW6ZWRT+cAnhoh2bSpMORaufFRVwIW4k3fSe2R7rc8Xznmcbho1huk4I
zVmpMfP3VXzsE+cVSvIXK72qwDVdN9FiVrJulea+knnxZSbIDJLSjFU8td+jpM5OHHM6Ks3xEH14
sZGwGe14tENh7GJGiegMug+D6aHBFIPnv5Fh3WIbfADFo+Cv0Pi1Kck4Q7S3bcgm46VBm4HswX5i
o0Jor7UULnbWHEYcz2g1pWYb6t2wraXGjafrVBTEfOENwc2+wSL6aIvgARwyG/G4fq4rj5GQYu0f
d89e75OFEjpvo+edEQzvbDrGArzCqLt3y9Mh69hp06O6Wcclgb0CM5GjA6AKCeHF47hAruYlIx76
TFOrtTu2NaPMJMSw88XvIWtmnkRMfCRBciGFQ0hJk0UeNmb3jjNuaz2V+8FOLsubsf1wHzPdYrL1
PDj2TR/oF9X504EVTXOrmAsDAfP9bcoDi9JF2Cjm0YFNdYTeRPV7DCUmxO6HpPLnM/5gEt3i9gml
CJtY3R6CbCDXdgKcbIY+YRiYfuAQhyNUgn0qVIBZiTtLDdNlN/QZUb+Z+6CafWJQ+DjEy+1qjYZH
WgseU6f2NXeSh9RnkaMtBsV9PR4hqrs7iu2XNjf7nZo7ngtW8xhLm0yoWqfXLpGIG9zs8dkOADEH
go1Nj2RkjIcTWKn+ZOpebBXvZtVu4hlTb0AjYrZA7GJ/F/gMk70lrU0jVdmIzv5qJ6Q9TZBNYX7t
Ea/h0++Je6JCxYIaXeNZ7E+zbreAvcuNVAT+Gbo9jl1ebx6peK1HHtdHG5fdnnnGdDXnGdZwZyYI
QIDsh6GUeLJ9lbIgEy0N2t3kEizPIWNmkrlqQzDjOU5DWikHn1nA6EFjJsNE+hwH5aeynslh1i9d
nAaXZO7EFnkfXoPoLegxtE5h8546aYDhZl6yscPokyjqb1kzdLd5FjRnI3Ovjcy+43k346uB3T2j
GXVqFFXDIhRm7o6irrMvBUGue60BNlmQcVYGQKptVrWHMtTjeoqtM7QIn7qvmjbSbL6Yo5jo8Hqf
fBhBDSRG/BveNdLwaRfBxWNb6BMngbYtNAhptCyCjgzAFDyavHEPsH5O+hHvsGtj7BIPc9/O104/
nlLL/owhcJew62GoD3UkFj7jNlrwQ2OwN9f5GGwlzBhj9tHe9fb7NC42eEyjWLEATpDqyJCqI4Uu
Tm+KKj7T5OVGdF106St6UedMNPPBFi1lKuKtDaFO2fX3L+4kMXI7JZnUY4+D3nRvhwyiSAenYmwY
9UP8v3b1JwmfnY0ARGTEa4EJPxyl3KpwO4akbpLRhMBUmKxXk8YBLzke9nk2HhWhPjslnV2GcXxv
lKir+9QH8SeLOwz70Ykcn2Zt8TqVynjMpTwLRnMZiaWmgdJGNRfHDJ90Fbn3U6We2tI9VYPxrnVs
wy+8isp8PuM+fTdyHjsR4Q2LAYt8FGnP3OUJNB+q4SYppq8Isywidlig9HMSnIZRAaWbMZIHUbmr
R8jK7qhedJ3cFLQAa5MaUwMPTnunOGdsfBiMwi6b0cKniIDTvg+2Rlbt6wYSxKiWTSWm2ioMEKjG
NuheLJW9XZ9ln4l13SasAU1yFcP4o5oWr9qYfKOPI3VoplSoVBtA7kAQZubgzBbi/dCOzrpZeBJM
UgHTku+OOqLeTF047PpOWxSUc3/OfI/lsWmDF++59CMIZmcnqs8EOhivpo4xKpC4thuEUMcuBhgy
JBmmCIU2pU9p2CTRTue0T+NtPSuysAiS2hbgFZcGs770Vr2PuBu7fKS9m7UUSOw2sgFJwUBnorqR
UmqyvFUYVRdnGF5aVkA21yRz2/h2iJIULgyVvekOO4w0NLCdQiHnP4qG4A8verOis/TRMuYTHnEZ
vFhT8i4RBR0qS+7myXvu064+Nu9N3fDANiaTPYvFJVySRI7SxYBTevCL4kxPDG4mw6/PPBJ6QsPm
w3K3zXDMTZP7Zjm4+54FWWgnuzLv3jM+eLuPqfiGR8Gi+oYSL3Ht/txPhlp3NgTUPGfIMIlb1y+/
dMHCEXbgc0nfsh+y4Tia2EsZgGJBnlaOM1/Ien/FHLOUbNZV0FSHEbvwvuiJ1mu8r8IGsCkKKg+n
gWqsLDhesjYhHcxHPUBngM9jMtR3yZlJTGTKySQWM80jUfcL4BSVBJpb5OKIjTpyt/Y8f9DaFTm5
SimMzJKKIUnqI2aJ/lOxj10eRIMPf4ZHFguQ20yPD0AVthI14hwr71R7rgnFFvF6UWyEIHXP9tiK
jdYrAgUmIg2iGho8eRjwr82cDKsaCNoezSh04dK4nkcwXEaaXGpiy5nNeMHBstrTDA7wHEJC5kZ6
SKv8W4TqNJYxvY1qIDHgPEdckCb7bpIcoVodeo9SkgJaHXzwF6lPMG6jeTwwW6d0uCbaeJVX9kNj
Qe+s7PTDCY1HS2c0o8s15wSsNvgohqvkaLYx+ns38vaJhu/VNOlFNaq9KRARm3OW0T6b/aa3hugp
zsV4KhpUOnZckY/JAgfWR2ffD7V1iJsKhatr7JqxlvepcIclpwbMiyDVROX9IxkS0SMO5j3fo5qx
x4RjOEcOFu4lwHWruSP54/s3VfT0wF36dB0KCGnxAI2lLVvYM7ZxqYiOidhtbqIB401t9BvP84Pb
LCpavDiZj/bXe/RUEEDaBSTTllxahRUcW6x+MlLPfaKL21++hPK5qytol0ATbQLbfCH9Q5KJczmO
/s1ss0IDDE7M5gDMMCCKJxFYJcOh+TZm8jGQHvY2Mmj3od/cp4kXI+HB4gua9TFAz4VkcWs7lrdt
guSa8kVsybB4rQUXv1OgMJ2qVt3oqrua0v5qhu5ZDRI6Tmt/cscOWD6OiMAdgHlYPMaBk62Weqc6
MxCxUVM4NMke2o9cXTD5s5thX5U1t51yP6o+fmKJNe6U2ydgwBZ+nrjt52beq8i8b8szYowKBqL8
Cm8OI2OzNwV4NpOZHtsk5EgGAN2wnUhOZLusJEUMJBy2Jl6I5265wkvPPDgTQUaEntFbdo1J/Nli
9qmwhFvsjP22ximTcIQKAisswxLkLYISjlzIDEVsELkS7fOC6Z/Mk/CMtAI7V+VZVNHQEcYB/0jZ
lUSJlZr7hHkI+jpdk3F2KnLaV0B45aoNp091xZY+LlS38mz0X+YEbgIPcTK2+dZr4GZNGpljxSWS
FP2bMVEm9OWIhqd4tBMHp2DpILeFP7IeW2FtXTvEfWI5zjaIUIMRAcgE1Seuag3FIiMBTeH2bt6B
SiwzVRarunTRHzR4GIe9suvhrLR5yA2D5fySA4MPyWlZ+ApF50bgXXEmTGGXCcFkwgF/TNgCL3vx
XJR0JKhgnQStBgiR5ouZB5m16YkBp7lDUyC4OUdkFKybsa22xBNhUk+YJNmmu9U9l7Hk5FGWaezS
hNmDsMwvClcbsfIuN//wfs6R9nf41YE3wwOr+5tAhDMqYslr9cltPIPehn/JWTY5e1jgCClBvZGC
8Ozr4AM3zhugTMP9lBKBtGaA/HnUFsze2rLZY3I3tJnnFLh3SYKbIABykIlgZrhb40+ph/6uYgDX
dZU81QVeiCb1/evMQrOsG7kLaiaSJfkCm5zx+6qq6RUAUx46QSZim5GPXvPMIDhr67gp2EwzxcGc
2OexSakdLNCQPItmGgoCo8XGJaKhlU1z5bsuNX0PNqN6mmIyvLyZA80cftP4ehO5xOtajnHvdyHY
iNJbu9rHv5sC02yHbt/Nsr+KxcDuF5xi3TTHFCrtuspD8j0k9HUS2QDCbbv0uajo/XTbqJ2bjPtC
X82Oz0AmOgg47Xe9WdwPHjIl+s5T4PrD2UXfqPXbOIph7abT9VC19I5ZMR2EtA7mKD+7zMbyGF0Y
bdy9LBFQUdguSh3A8fmYMFjh/dYtVC/RRY+IchOjfos1dwW01zdeBIHWJwYhywmZlclMnBQfJHky
lCPBSmL9z7wIIH/mXZq8zdcUkmnhABHstnHQ7lM7LvcYV1/qItjAjaKkFE24z/MrsUuSyty5THrX
ucowkKrtGHr+EVnTa55b3tHVBhe2KIgHjs9uPy1B6eZ9Cjyhyx+apJUEBGR30vXzu6rQFwPSRtQ5
71A8L2la3rZddkJotG1JoE+ighJW9gc4kNd1PBnXVfkV3ey0951Yr+2ZhDDTzWl/PL3KLPp/Uds0
UABrnbniDmKDwwWVGq8nGPiE0qKshzpbcKjGFtB1EvbvUD72vmFzF0CFCJrS5okugT66w+04t1j0
BPy6zGA5y7xuEyzxH1XKeCjTGPlLsDl7t2ETAL0AWVsEYYIUjMUsk5wry1mzEtnYnc9iXbwnHQEV
BrhjRjEETzhufahbiJyeR81duS7igALTbeG7yTq1KQZNL7Uwn6+IRMC8G7j1mjQkVNOq3w0hAXkS
mUxDC6h8JgN5QuwuCersG0J01kM1H1y9aBwoBNM8ua4XE2xVFW8JEI8dD7qXoKqQM4xEiZZxiTJ4
AIwflc6+qUEmWRkfT2C+OQS7qNGFQHYpGv+QzWZ5ZS6UYSPu75WY03XAk0nJFzOhkTVFy12glB/K
nfdGkiV7zn2GTQtuG3UMdlv8DkBpXrpiRBttpbA7ZL9pEViuPNkDv40moq6mbR823O7aBCNlm6xZ
8HFrLGYEJLI6eAvPLqg0xyULSIIehusial/wfJwoIvn4IAizu7XWE1IAgwD4bIxYsTgwBlPLKnZm
mXI772+mWl3qWsfrSM6fMBx9iDZ4ViBUaizEW8ujObDxm88LsiZyhpcAbWQPmJOdj7MfE3XT0pqV
XfcyZSwSJ1wca1jvD0mkHxkhHdzeO1osOdZ2KKF9kcaY5YO9DmL7wXWqJ5ixBG2Jr35stegv43Gf
OeZtujQXFX7JnTCfrZnQHU3qakDeTplyUjttvesWC1iUWWsGnMYpMtRnyyuY4U1IenVho8hEelzJ
oUdQMlnX4Dd3dE6IFj2SGCZZXeaie51razr2pon5xBkPZWl+ChNRX/X8D5s8bn+i565Do1k1dndb
acAVyWiRrmenb6pLQEB40DUkI+LJJqvWm04iHY9zSrCv77UO5xLzTTcBrgrK6PPkorTmB6H4204E
qPH0iG/GlLq8zjx373jjm+uRIqylho8heuYhUU95ET8ZmRVvw3KLSPBD1VZwIzHsiZGXLnR0MVDz
UMXazGkzeSA86zFLuSvKJcXYWCKBjHbX+/om6tiLhIQlnP1JwtavuMDEyIFOmNshOM82PFOZD3Hd
st5CN2P5bBHJ7Z2QSJ7xdS6Pl5xh7Dau0+dBzxeMNu4Oxd0r2RjBjbegHQeH9SLZYte9NPItI2sq
H1Lx3BgsxFTfp8qe14lX3ZdJfI/LAmOEaWyCdH60tSIqIsOtTbH3FuJQN5iL8CaqJ+KEIRZx0Dc8
Tz9K17vFX821iDBl1dHZj9ES+x26HfhDf0stkmAzyKCxNvNdPYltGNBu6MrtSB7HdtBWVx10nfXI
/g3RY53tJqikAX67beIWzVZiLz3hMt6mERdMjPFoo5R4s5vmabSW2UKJ92h2NSdU4Z7mgnC6IDzN
U4pUvRa3MbblLCJafUxRUBWIIDdtP9gHJyAYrEvOZtQezConcikCa1o3V9gM1FZ4jONGMNHz5O8V
FCOr65yNqZljKqJfobs/MNDKPKgGi/Q+Q+NTQUpclSF2xA7qZ+vEexfgRjAi18tQOxshYS9hMa1M
HPhdnsUU2IdCT/es8sCk+f3dULGI65Inh9QARJ3RCq5nS7GdMgh1iWXISc+YBcCZ+joshHFoQCyw
zUHZMEB2WJHZfs95/Jb40Uffk1rDb5DGM9JewVSpCTWsRc9YleSb1U0uryc7r/YQpaACO+qrlyPH
BbnzqUe1uFEYBucFWNbd2qiytnM5vphQLVCdOku+y7jS16pAGQj7/nloHIizhnfX5xx8L1ZfK9t+
XNRnfs7sJZvc12bihqYWvZczFXtCNLHw59QMJISAvMnS53weYriuJnZaheVmjuxdyKp9l+jmxGie
SQnP9rVXEpIewdyjm2Sf7TmC5CtXrSNorjs/tS65ZdwEr7vMZuOD7TIkjpLNqZdx3dNRTesmwIrT
te2zX/TfzJQ3lPWIDcxOf1bG9FAwgCLTsw9f5LyMbixKMsO/l1WcXIhzP7maZSu9Ilmeysp2SrjB
KqnL1zv01VRcg8UubdLPZjUiFUvU3tFxhKqg2TnKeBpaTD+ydoatqTx1DKL6vtPdTV9aX5rlqf1d
TfKfKqu/obKyTEQzvyOz+uef/8ef/8vP/4rY6v/8/L9+lFl9/4e/6KwMUs1/ci0zcEF5yB+VVr/8
jY2LUwT0d8ip7L9KrcyffCvwqMcC21q0O67r/lVrZf7kBVLyV0SS25KRnxf8PWIrwav8oHniB7ko
rZD9+h5WeYYlv9E89b1yE9MZ/fucuEpTf/YzsgdPPMbb+Y5n1l0u31wVHHChAlR85d61xgyPtxIV
E2aN8clRZ91elpbdB47tRa+mvOK5TJUNndNEehKU6ALUNQmVu4lSTNX6WCEL/PvP0evkXVVt9dH9
43Jqv1c1NSg0hX/6x1/96T/2XS+UbvW3r8mX3/6sX/3o9p++/3X0rdp86b786g8070k33fXfFv0e
5JZf3sZfvvM/+pf/8O37T/kb56nk5Pid0/Rffv4TJ+mffjxBl3/xl/PTRQlo+Z50A5I6wHL5/v+T
AhqctT9xpvlSCpez0HL4VyXjBgR/nLwo/nzBo1PwLd5ypfxFC2g47k98L12esG1um8gL/57z89c6
NpfVFypA33Fsy+KHUsP+WsdWujzJkiZivluSLBZBRABEO5EBPcngTqDU3eal4EHiChS8qdedfjhW
t/9WEshv/8PV4UpSd8ilNT1rOTIBM4Vfv7yEKE5CTOgeg06oXeEa6koTQbWxCghBBOJE1wlTrpUe
GsqH33/pRaH3/8WI31+a7DJpmpbr8FEEy4X7g4IPGJYC1SGYA7v0KLgYwGoZOaBUwu3QQYOyGiMz
+eVezxXAqffv/L7/9kW586A89rixIBYIfnO4cbcbTVc34mjGdX5wBC8lyhEQMgH0nxUG4jOBuv3u
93/T70fx178qLguJ3tMHg2VxPv36V9VxPVH3eMOx8CwHIbZsvg7j0OXbwjRxZTR6KAcIg5PjXPI6
petkKImuKiKZPDz8jffCyfXvHHhpcdhN07eEyf31VwcemfmcurZtH03Thv5AZzwSQKjycYvY5ok5
B2PWrhwJOSnEXTLM7rqGeLrtqK+ZFs32CZXogkmP1K6mQF2bGZHt2CU1ln6GLXq25c0cZPne8tP7
yceWyOIJ3r09Nv7OF02wpwHyXtPYQy0o/Mp7NXrDPmBvRgCUjcV5MB3/BRsU0/LCVASbkVinzYi0
SJyNSHDcty6CwdPHCm4jenqIm76DF7AwpuMwjXgNg9zbpqaab3U9BsfK0nBgrWG4i+TIhCaoQILa
Y3/Sad7csSJ6DauRslYR3XZgOl7e+FbOWiWdEOIjMGMsZ0fqqgntpt5koCe3QzsRRltUxpsCNrsL
JipCcFruZiTW9ambTcw98UwqVlNJkNk4jFa2msxPdtRF79ain/fYDdG/TEofROOJu1ggqUOi4JvH
afLQ/WDlLPd68rydJ6GuETszPjYVQTCIGaL6uge0hWAOdwT7rGFecpFs73NZ5xIXWj9swxCZo0sy
PFVY2AOe9xkaBqg2twCwyrtEkD7WxFP8NnhNQMCYVe36INb3rFPz6z62DmEVW8CwTH3DLk4fAsiK
94w9ifwpIjSRoYsTB5RFtRvazAfhBqNiU4SF2rU+oliozsVDZ4jpZATBK2ak4ZunbevGABwYrxdA
SbPznDlAEppbX4swhnTgkfaF6Pkb0wpCZQz5XJZR9zHGjXMxLQtPtaf6LXYHnxwSJ2O6hmb/nVPi
NFim/OiF1fxfzs5ku21ky6JfhLWAACICmIqNSKqXZcvWBMst2kDff31t+NXAplzSqjfJSWYKJAhE
3Lj3nH0+tXYAOKAmpOmS2dT4CSN39TFcdf/Ejg1wlb17JVd2D13vDH9vDt3pwkKIdmsPAQ5eY9Sv
OQzpWpMxhrLWh+k9FmsAHwo52c56PSDKHZTj4UszFniOAmSl3lqM5wuSMp3S5wPQSVR57iYfFuCH
F3Mi7izSDD+besZWWISt/spp7Ink9ZmZd+LTD4z199KvCd+uB4ETC1+lw7mhTX9Gg0AxpAhShSfT
47TOZ0x2k9hSPBMTo8k+mqwp+MKgkmgAGlHetnAN7eO5S+ynYugILsORQYgAakQoMhkL1H7JanqK
I3KwMaPVVNTzfCSg/pnnm5CoUCKPJQS+HBpmt0SqnZiQCTh7UXfivUqPqiq++N0UfhSFey0t2sa2
DbctCvRt0pAmSExk1IBhdQYTXc8Vn5OGd/1sWAJxNal9lNEnN6R9IBWGGMbRKVcXtoNiSvWlwkaS
9x8JiqQbIxP4eBh2iDFE4dR8irskvC7TRlowhwXp5bNsCTvxrWen5oZFAuHakC3iW2s7y4WoUxBF
dsBoYOrgRIu8jQIuzAsrSqfa5nXyNQyq9LMvQ9LVCks1CEuZ9H8OQkgeOKTTmlRxt4dr4g+oBqh/
GU8nJPimKwPTFDjIlbDwz48YIxumrAO4BpX6iMHnTt3zGI7bnrBfwJs0DcXs1l/8RrsXVSc40LW0
aHJCSx5cooYPk0fuD4gXe6tlmV31QHIvWGGCkx9MmC6dZP4ej+P3KYzjg1vByDDIAtiy7HRbEBCB
X1ePXwfbISa1SUFuOdLdYxPzL2J0V+B8iKm5GBpjWlgSNEqHdFZ3eUTjE6EUw6cm457CnmNOTirX
nkDUKd/KPgcC0MdptB89cGIOYRYK4AR2c1crgoV6T4YXsDTaA8EGDfXyIG8rWX0a7fCF22Vuqkn1
Xy36FVcQXTPUA3XLZKbUu94qSOLIxoz4XzntFf34r6TgjSe7ab4YmHXPcwBrbcgXtK1pFHK2nSEm
s8Dhe3dcBlFFMjmXfkD/NbOyiRaBzu8ZvxIj7f2OSKQ/BrkmZTQpEyr2YVhAObOgexPcNmMVt64o
brwCJUYMhyDKkd756VQci3xAAdOFzTaNuCkjLKkpRg6vI3QGEJ/2UUrOPJInIqwbF8kgsXx7XJz2
zp6h703kVR+kdjsypdE1M9IDHeFlFdZEj3lFNJMvFEm4oW0e0ebsYRPGsmgum8BIOEQdb0WyjLc8
kaubHCg67RU+Wpy0oMFTR8PkHZEiIJ+47FMQxETLZev+dN/jv0JLLAdwNTm8M0TGJJAZfR33SI7H
AgNBG3n3TqIf9ICfL164NO6Tfkd8J47y0V1ebLMsNB9iQ1JkHby4Ez5BghIs7pf41CnAyEa14TFl
mb6YkUXtu55fYu5ItQhyRDTWwJVyUm4r8WLP+peKoe24uvmhOoSrk7Oq5EKc674hM6PrmuJbg1jq
Ag3rl1oNDIc4YW4x7X+ZzRBtMDZ8R8KT3bSVdAEIo1TOIpBJHf41Efnlgf5teVVq65dhI7+dxu6X
5CW/cjW1jMAMjC+yHuARxy9s1eEL8qVVuzQ29JvrMv+WMh/YwN2ETSnkmmhrgVcfsNCioEO+5Hes
6jTtd8GQPYgVHU86udnUrvzcrd2ekTlnncinlKbObs5Rp5u02IXeRLdG24YWS5Y/mpAlOjRetK+D
VF91njZHB57G1VTNT6pg+5nHibMlJjQG7SEUcyZgBIMrfayxbDyAuUovfScOyfgLajj+NJ2XeZy3
2vcepRiQ7dbPacW43Q75V0lIj8Zb/OAonQZM/zprV0m89tNdfWelIrps4r47jSOqUTKrmi37Il9T
Wphz53lHXhBWY09B2LARwTpknOi8dHY+7XVYfrwKdnXtaOszHAnI0Mas+00Dzo7J/+wSwN4xFaFv
N7nfnJTI79YBS9qk8ivkhxF6inQvmVyHF23FDlPYyG9iiDRHFllcyhVJx6zuiHnUVR04h8UZfrn0
oC8attmropefM6TCEC3Tn1ZX/AwUch2nnPEfJ2J4aADQiLEYkOHaIWE37pPTz853JvpAMPyU7mhO
JhQyeu5sXh04Hjg71i9GnSFjNRqm1qGCSrl1y3Vd6PWnajBEkAOPWueWMPk0ir4oRd+lVe8e0yB7
bu0qumnx+yuc0pciHut9LCYCaAg+bUvor5lhEpWEC6xISOpApFcNExvKeidijJTyCzB63FcVESxz
Mf2skIdiApHxB8eOLltwe6D0631diOjUjCh0vHG5URp6TVbisHC75YMJF/6XsT6KtAWgn7cK9v3q
T2+KW3SmTwRmAPuoLbp8Fm4AI1rIiRFEgACHbcI4bJP6ybEksIjnAU04Irx1qt7voX4y+kiIxy4N
KyapzcmVZXNpp52bq0SSzOh0oG+jpkfr3FvfKjepL1CNRPdhZhiLej7x75awHzPOIvxdi2C1pf9Q
Wa6+EBko+6Lmb4A0+VBmGKo4qaA5hRXbZCgFSIZxCTIcCJQb2Z9KqH9pwRqyMv2BBrN+StynXyN0
y6c0idkOBajepJr5Q1Hp8jTwQmnsfC/+1ARH3pBw09XpRxPWwy3atOw7yPnoqYHFaAfVs2FzRgHu
X1UdumZZUpw4vWiQIBT3umOy1wbCXOAfhmLjdY9dC+uvGbH71k4XbU2lr8apvBkncqbUqGFOAvdV
OwxOEkwWzo1AlYSmS4uwoXLqtySs+h8w9Vobamd9GCs0Gy0zkG0/zOw7JmlvoQLyRdskwoET/FSR
+NlBGAGNr7G8K1J1vT5sblWX1y/w6WZ764S9+4w4+NRMZtphK/plKgP8zFSCWAOERru0riFOWwVb
DNF3EDKmwfnQgNs7ZFPfXcQGCOGmEP2EXi3LUqxCZNYxL3W2YzUj6FUy3XRNFXj7YgT1LRHZCn4G
cGW0cPUvN+t6SA1cIyS19joy+vNUtTdNIsubfDEokdG6bBhSphDBlp4vXIBYyyH+Qagq9gjQrrzE
mwD6DNjeHc6dTRCW15zHsj1cNOTzte0d64T46GV4iK2BVyvrSc5qu3BftthwAhTVNfvJXMhnv6pJ
mvKsH0uRkvTFVMj0iXWY2/HFpH37NIfeTQOFjCGsRD6HuYNM4MyimT7ziUbDwLOL3Wbr2uEpcfAd
QaofNnHePfiiV7tS2DihbZddv0jEtjZEYzrespy0132wrOUjNKNbe+JgBiku/dC2wHg468CcUkCV
r32QqA/eQhzgUjrPTdVA4OnHr7Ue5U1uR8zdSVfZYSSEXqBbJGCtDJEcBnw0yC7ZgRg6Pt+MPqpc
cA/0taovVY6VhkEKjvQBeLft5g6SFmndmUBiVuipv/ixy0uoIc9hmBAwGSx6b0E54zkjj4Ufxb8o
cujoogyuBMUhtVPEmpNRT0WLlRxKnwSdenK8q15XN3R2zJ3gkI3uM3sqLLe5Q/+EpgJLzMaNQ5Ix
w5aiiJJv0uUn4wG2Arj8ElQQWGp0YbewZXdupdTHHHTpplUhCTYZ9OQch+xWBmHRn0g/BQltI+WO
Ut3SJqrBLsamv9Wi8feLFcJvIiqZc3G8q5uV6VqmwdEqJUt6TCfHcTnFVP4UXqpQvlQpNN+x4la2
yeTvhqo1D6jWDLI88HVRm0Z4SBYYRVN9EGP2y/TWrmwUYD32vm0esV65AqNWWGG2qqn8KMmw7dFn
kttQBFgRhhSa5DROuyUGN+bP/bK1raE5CjRFu0ilL7Kvwz2HkutmYLPRM6VTtkzx3i7VS1oz3Ihs
tl9fDSwaLYxH8HZyS2OiJOGp/mWVvX0RSNiEpd8+cIiKD4jYnqRu7jQsgWuoDz8GKJdXuE5/ZYuV
87i59S1ZU8yFQK1utVpO7N/wmyy0PVNI9rjEHQ8VHpu8VBrOx8xZZe6DRxGl33tSQJDgLSQNBeE3
qxREKdmxsyUcB/l5Jfdc1d7VHmouDwDMzinkbURPBBZTPu+ASnbbUhM5JBg6XgwdCMWZiOr9Mk7o
3znb+YpGiltm8hjl0t9ksHm3Xc8krosceN26uC5d2V16dXGr65rMDoH8w28cpIEshogVnmMvvS7i
5BOrMVnlNf0OKgJ2h65/QNn7TB+XQbJA+5WPfE3gN4ytKpsqtbhbqooltkENOYXBY5gpbzNF0xcz
oSabR2TPiZXMG2GF2Ym60zoSTsPBu+itg1l7smEcEAWjSBUos+h5VGyX8dR8G5pZbwXclwtq62DP
h31o+6i6jD2L2MsGIU8ga0as7njMkjJ87HuErD7cpiMVNcfQQnofrZmMriltHsiEip57+j7HWs4S
Zg2PYe/VJHDDHkQSMPhXLX4qN+lPbaDFvuwqtSFGtiGMbjGbtAWByhZgtTdTm60nJRznbe4u19rD
35SI4CWeo2kTEvrCOaFDw7QSvDAWrlExiBa8SWE2Ga3HIog+TDMSXsMiTrBEew/V4jt4zWvsAWbD
Q/bUB3VGkKD/zY9CDuwq/lLYxTdfYw7tC7uG5VkSNppZ5cmZFDhBs3oK/f7GxoWH2i7tT02Fdsxv
e/hRVfmx79mZOntqd0s0xYexNPYH1wXkFcXk1AnHanZVj8go9KlSMQvaYHPYVR3G+F1DBIkJq5tp
JLUhF6QUY9jDRzUuz3k3WTfeoNuDEvSEZMzqNkP1YN90OczKGaFfsgyXfY6mO0fs4Xn57Tx7auui
J0Rp8yXwuwCduHhxINFezLn7zUhPYMOkzyQHhuiczNdQg4ruAc4fGoUDwIlYtDcRCVChQcQb5cFX
1A1AZ2dwmvT/XBOhCVvmaNfI6cegys8dniC2te5hqNYO5NhBFLNS9eiY2YLBLMylagSdNu2VOzmQ
LWQ37X2hedLyppxOyhvkCvU9hiSwbfAJ34PVwdzpSnu38Px+UHP+OQsApU2i+iFGbStaF+XDXJNH
3yfFZ0+jDoX3cifoYV5EI0bTPh9OfkaRWMTtvG1xeVyicHoQoRWxIRZYEGrSXzvne4tMZSe9ZtgM
M/mWjkif07bmz8L6TvhxNm2iPgVIpiNZfGQL+UGb69ayKCpq2AnAb2GRRI4er6JBwumcdITc1IG0
XVHCDo3znPnOF79uPFwVLauuggt1QX66fzkVzfgx0i04b99dbZJohSB2i40vK7NrDAEMdT8G9w05
LpjaY37DZbho7TTd98VMpPQCHyZpluTa9frbkay8nd0V6tqZcypsiwzcggM2upNtFllEX5l0rzzL
QUhRfEv1HG9HtEeYcSkNgSdgwRvTxyZuFREpbbN1CNaxANd8z4OSdgxQwkuvnJr9YDKiiNEncTBo
3HtW4HSbOtMHv6jH0xzj13cTPLCaNXouoakEhuN1dZcu5pNi0nGRImG75ZRyTTz4z2BO8T65FuTH
rsU5nFYkiwF7uBz7cl5l0A9dMv/CR4IC0kOxExsO1m7WT4e6QyEwSo8kcC/ptoMhG2yU+qnIaafh
1n1sxoZHPLWWQzCRYRC0YN4dWVLG0r/eTvPKke7Tu1oWLy6jTA5uKzDJpQqCtF6xcUG7DRa4bJlZ
gOkHD6MalpveSrxrJKj1kW/KLVhb/XhiQ96j8A6BjrNrR/dzMCUz9HcBCKl3X6Y8bi4pe/1NIEMo
bOgoDq4GsGdSdLVYHT8TMBEfkjqdHmcdkfSp3f4+9jI6clLqY4Bt8TqYy/lWRMRtznjlN9KHLZqQ
r4aMMPzE8vNVR8gJSXT6KBOwVu1Sf5R5Sygpd4YkmkIzywlYi+shLZ9gyoEsaqbx2lOjQVzaHa3C
ZGBTlUU3YvlsOQiPFpWXGwBL2PZ79ZW65IOD4IQq2452ahxxGvmDtTWczqCn0Rgw6dDewSwp93m2
oHwMR+cEvWliWx0u3UwB3kTBuVWtxqObyvupJEkrqcZrXc/1tpkq2rXubR0DJEupM/Yg28kIEmkO
gDnBFJ/1Ax016QPx09k04ejhKvbcwsRp5nn60NJoveqsqEJj1gA7AIP+VBJIvuEEm38wScikJlGE
yPsJylq7IXGSOdiGiX9xjKGTIiZM8gPt+/CugQfFidOL+Rp1RUhnmy90ySTdN6dSqOOR09yxDwJG
qQZ9OY02zn6Y+wXp2lL8TDOvuBFq8T7R5LL5b8b6pgymX45OmttYls8Ez1fP8yBoecNF0yhIoHwT
zTr0GjXWJJLHMKh/OqvwNdakOyaJb20x7eHWr1KYYYRLRKAQAXZOp7QV6eUU44zzmYJ9J2vP+zzy
lu0jFUafFxo1tIojpmuQ6lKERI1342l8nBwH4yth4vaqIoxsE/TlwMOkw+cSdBM5ycW0PEwenI5m
XMRjOESBc+F4BTHuU0Qt3k/5S9cDHI7oIaDKn4enMS3b21jZ/i4viTdy6GsdCM7yyZ1MSwD2dXsH
Pn34QtY86qp66k8iL8JDkMbNTo4lqT5Zn+EbZiGLDI33yFi/HEispLYRfmCLJL4MwXoQFizJRohK
apqRKMFdrgdr300BjcIYwgbaxv5pzHAOEXoSXcVUzsd+dPPria3KBJbYydpyryhn8RHitNmEoJ3u
8c+gaCuB2Ob5jMMNekz36JTqI91t6xj49IoqZdiJ/TLfj4FMTsUg3QsROtmTzcCDDpRXb8nlzb/o
iQ5x2LdHE7jzAdErAWgJE8ncqn/C+8eb4UEiIxOSpoMLxYHUsientFuqNlrkFKc/vMpmAckBIFQ9
hbxqIndrico+LJYWkJtbFJkNaWuFTvJTMEmU8JgxoLjwwHrJCKwztDosqrE45NxZ0vus/FirBacu
3fqNB6ETlyIMaqw4LFkTBLQmqEi+NV1y66yu9MB4cCV7Rx0TRi2fyE+O1s4ffRGrwuIYw2PfdfyP
l/ZMuqkCTXq52HUKGXu0ecT5CBkM9k+RgMA50F/j/NOtNz4o7jGZIw+ziJsrB6TOjkGTFoz+d6oh
zBKSYZe/9pZj47X3Qgz2IRo8TgKZPYFGXNIrp66zp2VEbQbVu96nYq3uQrl8LOjwYvhLosOEUe6a
CDvyFSw3fmdG/o/BPAmPSnuOp1mKg7OhNN5x3TUwrY8p3OJTN8alvUV0A22IvinuSR+XGj0SZx7l
OxKIsysrFBye7wvED/Q1qX7OBEKzWHRlUAUeLWGsC+I2BoKtqAnw5qJLRCVNQ0pHd++M4VdhxR+S
gPWqErWH6wt0Se5vQtWf6oeS5AfZCod+RoMLkTPLYpsdLMCZs0BquftAstnQNFcfGKwW4Fgo3BTi
ojAIt29/lDMJiEKB4do+citlo0xQ/pkEhJA8IWsyfA4MttRzDHiGLkBmF1hL2B/NNonlpzI2U7zr
6Ell76hAzq6OAMUn2C7QvtI4qQL/TAXiGun4Y94sR+n63YM7V8FhQqm1mm1792fQRVAw3Kka/V2d
ifDn2199VXv88SNoT0P0spG+MFbwXH7+v5UQGfaCJUkIcC6lI1hTbMyQCBFIstySsmnu377a2YP2
n6vRdvQZtUufac/fV9OYdOIag8pxWDrMWzguwTwoOiSrwRTkZb1rpffr7WuuD+8f33C9vYEQbGmO
K1Hb+GfKkwUHTKryUdLy9oac835uvovBM1/evswrSYnvrvolQXEuqLLOZUQV03MAqINz9IBYbmHl
Ro9WGgYnZlDhy9uXei2mQZblUNSy/HFN5/yJaWXvymrp+iMOhFjehvCk7zkbMBxpQ6UMmXkqfSo9
W/SnNCwhH9nsRGRTIShp9m9/lrO7y9vLW4N8EY2j4Nt7K2/tDwmTiOpORiisjxn/2bwl9r0GtDT5
tnxHtvSPCyFiROhhu/yItBb/vpAfJWBl21AeERnkIeF2FuzawZgl2739jc7kaL8XQxtBOiuhjbnq
/EJR5Va9XZTOcUhbdy/iPL4ySL8vUSi1j2OAigdTnr6kR1bsWgOh+O3Lr5rQP5/X39dHDurwpLq8
I8F6I/64oy627qle+v4Y9HbiX5E2QXCgpfkVuyLzul03pUTjusHUJgwgcYTuogGNAkfTaRqemCkv
x9AexLd3Ptb6av7xGrE02dqzHU8J13NZsdfn/4+PxTLo5v3s5aew8PRtADELKgfhBQk5UX45Xjrk
q2yqgdxRl8Xr0A1zsRN2Sicl4V/giEx3pu00LiJoDA5Y7Hd+tvP79p8PCOtQ8qK7dBvPts9xbDXN
e5WfxjB8dGHy7Osm5/QQjznJneB2fZMntA6GX6HIrM+1B6OGmkvdlBiH31nS3bO97T8fxlNUv2wt
vHlnT6vMO1mxU+VkZzRxvq012DCq3AofvE3f64PXgjHbzF44fxxiOqsXtYx8+E1REISPed+OTxb6
++sp6YYE04Zq/GOdWdGvJLIUnfq8zX74Dokbe5yiVJBJ6DKG58iG12xMxgVtVZT/gEGcf1JxCTK2
zZvvRFBI9AcES/oE5NLjvJgI+X7nOfnXY4KUU3nSYbFlgPj3Y2L6uYkkgN1TDov0aIPg2tRBzXZa
woojuct5Z1k431HWx5IiAhkfGspA6LOtu0v8ue3i0pysLMZlodtiX5Ies6ORv6Z7TS9iTut31ryz
FeL3j4taVVObIH/lHf37O/oh5KNBWLwKKU2SQDfpKdUyYJgAmyfPQN/EuZZXYe25D73ruu88XP++
xSArgLZQrZwvua2RFYU1Xznxq/lrlcUy3rH7eDDR1GSwCTTuO/XhP67oc4e1Lx0lVin531+Y4D2/
CcERnLQVqF0Eovgwk9NBndz31yJrxTvv8j+vhxJYUCECIvXE39dbSqAGqjWkPLYIgbcdDxSkWug4
X7sqTWmuzrZ3+fb69q9L0hflcUJLGSj3bNUNsE8GlEDZCcv48NQMJF1UwaT22RSh2vCz8b94bin7
qLroKkpfnV1P9ZlYcoyFJ1eU8S7DWPAwDhF9Dhl+zk2CpasJzf//O0IRoM4TkgMGBNi/byuH1lVv
mGIhbuiydLrJb8Ui7RvOUTX+IPotb9/TdUs43zLWYsjlNUef551tGYDSspFJvTn1UUKi5jCFT3Y3
dFvAAZhH377WP9YB31HU7p600RifP6LBYnEknOv8VBr0okXU6h0StugZjAcmzVCS3Uh+1zs39B8L
gY9onEUe7bwf/JYZ/7Endu4gM9bX/KR1lfnId6n9NimbKPFW/QQwjZi5fNhEhUWCF9LfgdO8ccmS
e/u7nx0g1vXIF7yXFEYQet3zimEYh7acU6LL0q6fvqC7geixzKDdGuSaX6bUqe+WXOuVZjr9FysD
5VjgYH5hlzsvrnlomrmAfXpyUXbSkSIxfO8PjAcTM5jvoynqd5aGfzxTaEIojFyOEDhjzpaGnog4
W3V8196Qruf0Y90x64UERz/V97+9fWOd9S08e4I5ndpawSh2A/+8qNfYsrQCPAdK3qITP2VxgX3O
y47wkjgkI9ZDZ4qF233pCg1Ai3QU2DZ0w28CqyZSSc1gIpiKhKSqz/Gg4nduv3BffUCcQi6bH1ug
y3053/46q1KJi2q4VyHNZts38zMjXM8jG4pW6oWoBHlmxHIDNzAkadF/Cyr5gn7a+VCFhUSSjscG
jqfqhntTeu1H0K3EI2UgVGCzeKWN5xI6lt5lZuo+tyDIa1Zixs/b2B5chokBSNZ37vrr4inwQBr/
NixxlHLP1g3AHYuFBjc8JhPg4gwa0bbwI4HgkmwRGXQ//dqKj40uZvrtaXBXknTwzmd4/ZjxOP/H
qsA269nrK/fHm83AOS/icrJox4/ph0VgVQ6cyrr38zx871Li9W/I8YnlETUnxG7v7FqIwcY4rHIK
V8Ik6p07RjLaWDPdRuRwiQ3LijTdch+1A6q7NpPXCz05yErLIMzJt9PcO8WhlhNt3tD5xviWodvY
JPDZGXKdlnqIXsDeeuU2VppWguPHBMmGMl6ucF0s3/I8pTmZ2pFLbK+kzbuF4grqqWkiZ28Kr4Jo
5cXBd85+wK6zXFbjlYjrAMSZVhPuYEeNX5IAFsYWsUaQXLkEcquLlHHRvd8zZsfuWyE5zJbnKPbG
9oK+bE2c+cyw5oA6jHHxOJSP2MdLOMtN/Sm0I2JugOt3+CWq6DkeV/Xe28+Yer1mrrY4V602JsX6
fbYXpgzZyAVqYjh3VfPcRTi9DhEjzMcGg+q3DkMH+oDEAYnVKWxgcIKqJt0T/O7P+7AshlsH9AAG
idEsnwfrIYwJMxwuI6GaNerYWPl2hC/r7JIwAkES2cTNYD/XiKEKaENXPlU/EI9IX+e+cgGndF26
BkVQ/qMMUigT+UsjTAt83jYZlM2Y3DhZyWwKIixJ4iMio3w7E8iYbH1NWiWy0NGhlVypMkdNW7W/
vBGCLtaWJiEyr8VJuwlTq8fD1JbC5DBd0I8SCk+aT+egktumBIh8SBwi2FpVqRfKbXPr40EHOefY
dr0hM5CpJS/canCAyIwPpDXBx44HB/OxsOvkgCY0AKQ3k2BG4lnE3DH2a6RBFa3qltUyBdo5B7gZ
LsZh+d+kgP/T1/TqlcWM5glHqOD3eq3XCuGPV9YJR5vvWqkjPncEcYAKLiXUSN6COr1+++l5te+7
wlXaoUxca1Tqm7NL8TE0ognYCCXZ6A4VAEyMeD6opWeMkQTzrtHkKPjlREJmZNnvPLyvnt3fl8d3
Bz+fZuW5lypmtSg7weUD55fIjb61IaRsyxCq6swseA9yIb3M0uydaudVicVlqS4gdtMKpFl4tiwH
eTOGk0r1semLBwA51HBZQ3ANyszoNjFTyhtjh9H+7Xv9qjBfLbDrgZLEDM47Yl09//hZrWbgFe4G
fUR3qvYt7+KTllm3caL12KOJrHz7ev/4lp5LOUdVThcId+Pf15OD7yZkwupj4tCaxtvgXIRBqo6c
wadnSO/6oY0d6/j2Rc87elxGaHpiGAKwCfNdz44DsCHAHs8eDvUOF+IWqmH7bU6buTlhiYmhlCMC
QQWQZG1xrVJThduyaGW7G31DGsfbH+ZV0bN+Fno8uJIDhM7n3cXJLV00Rso9WmGPLbGlr4Kgdrb8
8p0H6h8XIvaY0tH1bHSo+uxWW0umks7VzhHBCQokjEgTAwBQENZ7Wyy/2V9lnCv+utDZk2vcAgTl
YMRRFwy/LR3Pl67syd5MSvHOL/n63cQtyykZLblnc+g5u5TsQyu3VdOtTw6NWEeBCVczGDmCP4+l
9uNDMA7jw5CO5p2f7fX6x+SGUpDn1l67Iuvd/uNFCet8yIjtRu3irzKBDhqZfVRKwux105WK9/ZT
8ro25i3BmKKVdDl1CXFWtgxOojIicbsjfmLGqASmQblH/Fi98JawDbAStfcUoSgxHD+L9C5fZOXv
JDLkNdZX9p/sscjMRgRVNx5TenpPb3/Cf90Q+jM4XZ0Ai/NqsP/zhvBI5MDZguZIriwi13bwVqg1
tiqyLFrRmP/3quwSw8Fx1xfM0WiX/H25OZizFsd5eyQ7k9xOBJd7BKfWLpME2S+FPe8H38v3bZ3O
/8UX5Ufgt8dCzXHg7D3ipFeE4GQ7iNRWt+ud0TvkyGx3bqT8d3a+fzzejCYZp9D94hx7fiAqQjs1
E6nNx1rXC8l7FcDmrhbmq1ItiblUi2xKa7wlsCEanG//oP+4OMc+h61XEn3mrME1f/6gY1LUoVuT
0RIPOTMj0evNoJUABkcchFPm6Q5ya4rQRFiHt6/8esPnMEIXQ8j16Am34e8re2Mxe/GsmCEt5YLN
LwQ+lMtvcrbuSurWg9CNvcchV53KcHrvLPL6a3NxDvYoPLQnGLb8fXEkl3oywACPS+g06JGT7FJr
UClup14UgQPEl7nQsEoI9G9/6/UP/71scmGKHASiRM0EztlzNWCJpd22hpxaut8TEhp9nXo/3kP8
hl7kkRvd9nN3+/ZFnX/ca8kmyLq/TqSlOCuufJNmA4FrhPKRwOVfQhUajk5emudyqNyHYWywRlS6
iYZd7NW9gOCf9Xc+USfPc2lnyM0a/EMbhUb3EJI5SRSGkwyQsXu1Ym+qAasHtglVEaFSUIm+/en/
8VvxbGoKFiYkgThvsZGWmy3s4GaNRZF7OUSkLVopiG6g0hxo6f4s1y2Cotvemc3u7Wu/rpRozVIA
0w5fKQq/84L+2ACQmK2Z0nVxpFkbE/WbdBGSX3sGvuUmo/kFS/3ddszvFtfZM8IIf4WVyMBmKHlW
npWJ68c2rUqkAzL7UaJtWi4wH/uPJfkxB02YzUNkcueD5vD75IdMgEnobetfYTlH+z6hqNoXngMO
0yQEOToumaybti2VBntdRA9JOTsnWwr32neq6hGqGIzjqW4+0XUq4PKo8LG2JwQ1Y1h/xP+yPIsu
9Y5ZrKZjtHoZkK3E3iGso27rdJbZSRSWMH46gPpet8jbKQ7d74Ia54COiPjbJTUp6YWlJLPZ1M5d
0ZUzofEtPsbUIqn2ws6rnqo7I/KzWwb/enGMuZu7EamLToaAkrgJ+gMZz1pdVMDwBhilRYFWiRyG
+CJ2mjnbEwxqg+ej+/0R4lD7yCebXuoQ2+BmqBoihx0Nm7SGing9RdDCCGEor4XXq9vJmOkp82Za
xnmJrojmwRXpqqQTI2qDG+Fq5ENBJEFv9cVj5bvdlZoqHGGRbN0Dz4z7bAvs6YQkIJU3bdPcJ2mH
aevtR/Ff7zA8HNAe9NPpnpzthdQnqkNtnR5jVLXtyVGTt0bg5uEPJXDrQbKLyaiDiwodHSNmaZ0s
t0Dc8vaneF0A8ELwWEoaOJqW8NnCObXO1E62MscgmCPDGAEhKvIpH1d7OIFYf/tq/1gtpfKphgJn
rTa8s9XSoJVJloI3QVaBOpT2oPZBOKA8SohzXhhgcGp7b1Dyuv/H4mwjeGMyzj9fDauVlSjfTDI5
pjojLwR59nCoig6CM1J0ZMF9PEz3ThvGC+NaxHu3KUQB+YlQgyncQ58v5U3QeN69GQViU4e84PDS
8UL6CVVddTdh3NH5cuJl3WVZxjoIhrW2j13okPOqXcvC3FXq7B1p0D9WMm6hppzlp2MXOKvcvMFx
48SppyNV8nCFy2Xe+Q5NVW/UoNrn3rt5+6f7XauerWIMtrx1FENxofW6rP+xdDoLfDlnWTJcMwGW
1wxnAqlBC6TS/ewO84sb4ks4knOAKQBTSxTvE6elKcV63uD8i2ucyQVL+v9QdibLbSPbFv0iRCSA
RDclwV6iRPXWBGHLNoBEj0T/9W+x7qSsctjxhq5wmSSazJPn7L228YDqImEGsHgjQ3tXx8fcZx65
Y3KZz6Qlcb/uvKzzD10MnGEP9HDydh2/Df9UldUfXVIU96nVG9/Z4rExNTOIemz4RSr/Ukz95hXF
QIWnNjBppLufg/ASf9ESC2p20NBKVzZi4l2OSHsbwai854LMG2EbMf5u84sXxPbDn6/4b+4wu4ZF
R50ykm3+0yafaGPIu5xGeqNszLcYV8aLzjJnRod75eAXZTb0f6ksPi0H1wfq2lamycr5DNrOpwMS
ALopq11UXrWdBO6K3Bxw8aZhdbSsyAv/Wxv70wX+38f5dO+w0eJX+nweqwF7cg4b+r0/ieZB5kAW
h4gsHFF71jlDI0XyrMsewY044Qxu/1INfKpEfBlIRuJcXSZwV7zRp1+L6y01C8aoOznl9aEQC57O
Ja6gyLjJPSlD04fjV/5mwUSz//O9/Wdd/dfbxEcTIElHw0JO6F/7cb++TbiIRt2TtbE3ZCTavVHE
c3WIO63SexeBZ/0eezNWsCZpzfZ7blsYaXwH+6gT8yQmlUeklT3pfN9bzmjtA90uFULkInJOtAZU
9cgZxNouS98Wx1jDrycsw1JO9w3xepdsqqR5ZOqHpoPTF9zqdLHdboOHjl3QgvnwisSYxuQ8309g
HDKUz9lEhUBHG1+v7+XlTrui/sJqaX23pYPd3dJ2CviyE+WPzEEHvkGvR26SKH2QRRpMYpiy9Y/h
ovGEIDNbEU/r3LWJJK9C+wejSMOlDHqyP249F1E2X3xLwfq0JOamrpejo95z3oEcmwbBZlXq7we3
NOeNuTgtcULN0NcbWsfxEC6FSuvTIKlx4TD6EGMGHARe2aivOKWtNzJR3CeCBZLvXblQSdVG0ctQ
M53FQiuT1zzlO8I3GWS+zjyzQY6MppKDm2okKOYlwYpULml8o9vSoXKOPdIMDJ219O/9hpXLUsVB
yr55XPQEndLwbYZALDLZnY86a36e8HPcghPAtVdnNvK+Pz9a/3mFrwd5HmnhMf4DAHV95/61TuPH
rGoPH+y+tNp0gxzfvJuizD4gb8v+UsJ8WqGuDzETRjphnHVti13h14/iEDsl6QhLP88t444VGjwt
VqBjoAONnIlUoT//tP8sF3we3kJKaZvf9x/5ErHWGrl54lHsOenT0FfpOUHZcd/i4YJgiazmLBn1
oTvDSOoMS/m3o8tvri2KQt5bVgu6Zc6nt7atxiKAPxXtUbyw7veIrpWviafgK5/+/Fs/lUr/XFvu
oEtbzqKL/vmjgA3UVQbkjHwKbbYHTnwN+S9Tkv9opjL92TtWnO+aNFnivyyKv7upV8XOdUpAq+Rz
RYicxkwp0r19YA3j3iDUYIcj1NqapUUslO+rb3/+ob/9PJcmPWJCBNb/kBn/9bzO5DiyTPG8iojQ
QK9L+32u/HqdKYfMzc71//L7fnMPfXQ6TLQsaBxMhX99aAO7bYoGgeSeXc07V2Xk72SOr8rM5fL9
zz/ttx91LfCvogOBxvbXj1I5SGl65f5eD5Y4pWbQrFU+JjtO6e5fNpTfPS7sJMz8r1Uh04BfPwrD
edN5s0+sBXMtEBpeUjylcsKZkrqd84wvEC+DFUeQ7P78G39z+ziWXmOK3etO6lq/fnAlI2MYzMrY
yyEyXsuy7G4NJ42fwdSxEBTG8Jea7Dc/FE20YJehBY+O+NM15bzeTK4xGHshrwbJeFCnyi6aBxuD
+5Y4lOxF5m71lx/5mxvJh3ronq4sRxrCv/5I6SjH7MB8HSbDM1dDbA63lQTBUAp22T9fz88azeuL
T5Xt/W945nvep3Nh3IClI//W2JtjD/eIRI3qMTIT86w0EAecGOo7Tmi4f67u2niTzcj71kNVJFc6
1kLrSXc1mNI/f6tPF+AquPUIvAaNev1uxI3+egEwlmkN7ss5SO7219gVOJ6duGqhjgf10od//rRr
3fWv4uj6aXweGhYOpuh2PnfzYi0nzE6EzzYxAa5rViSKXhyi/tufP+efr/35g1zaZwwp6UdTav/6
s0bC7o3ZkOIw9SIbIWubwx6VDnPtqjGJ5gVbKwQqgtS7vkeBarel5eE0g5VDVVTHs/+gTF9Dg1n8
6f7PX+6flvSvXw6xFleBBx33PXa4X78c49UkGSlgDwC37B8os7yXJWFIHfbEOCcrwkC6H0Hvxtew
3Nh7lwOJV2gW8EpvG2xZp6wOMNYNA9aOde92+swgCT14Ojjde1I1wjonVaL1Pu1KgcXeLEDYJMrR
JBLZs/+R2QMW6WqsxDdbufMdPpUOr348gNMJ3JwOUQMm7NAHTnwTMOV+lXUEV66wyuQvR91P2z6P
w68X4tMr7w5+h5CfltXk2cNt2VqMK4YEO8yyEJG0qlu/+CajOE1xrSWKTJS5qP9WsF8v9q83gzIn
YNdn7aGV9rnUiWTCqH6QzoHAbOuSXkttvMYBvlUXmJDaelOlH/GSZiAQAJfFf6kGPq2yXAIsQAw/
OTQw/pSf34gWA4oeWm0fqGqny3XqTTQCdPh8So1Dquhr/fnh+/y+X90+qJOZcHqo5f7j9vGXrFAe
TnecBHZ5a+DBfZZznt8HnWX/5SX8fHepVV0TQ5clJdukMK8L/r/2/7jldCI6GiZFKjJnmyiT7Eji
cTMr5PgUPXIzovfUY16IOsJRHMGlSWbgn3/v51XXY3WHu8raJnGMsNB/+ha1LEeRJ41LRz1bmk3p
99HOchRUiJJhr76LHW+4meFUn6nGCC1oGv0UMDJ9sVQL0Uc00d9U259uwfUbwRzmUMpUzrxKt3+9
LjIfjcJNoZSQrooMCUBcio7IkweZdkv8lxX3067KEkDd4NBGsljn7f/opQmd8BYeMXmI7ZS8wyky
SiY2HCS2uioctUmNvnbDFDRW9/+88hTRFEjUuQgIkWvzEPz6OxEvm96gCLmezF50G7cyr/i3GKR9
SB4KKQee1eG4wg1FlAjdasBrk+JIuc7l3JRg26I4CwlyS8b/7zXBC0WzHugwLxx+w+su9a8HM+iT
OhA9k5UuIawh4JiOOilIfpiJtsO0JgsY7vLfhoewlD8vNVfFFWNjyb1gI/xPsaHayCGnwLYPVmvr
LR3afj8MMl2nolAfQW9jGwIbkjlrar75yTDj4lLSkDp6peMPK89vlnSVF2UcOmYf7AZ89U96tunj
JKWXnZQLY4wDNC5Uu+sBgHmJOM1EKr71CireponylwwY063QKgBxQTu/cIccggNeGmsS0w0aFyKR
xKzmF2OYSdTOMVAHJdBQuSC8XVHLO89W3fc2qV5+KdfKbthcO6Pr37Oabjj8Ld8nrEQaIcXjN0Ea
631cRBVYh9IFGVi6pQW0xzQG4pRJcelX1F4+GA+zwUnTE1A9bjGTw6uqm7ggAHacSEkdBnahVSZj
PNea6U4Aa3BJa/g78XSyMmeMYLS6xh6aE7tnW2bpsVgslW7qfG7IIqkM95WUBGRZlTk7N2Qs+QE+
nQjyzog+aYY314+PCxoeGw4m6eShayXTbdBl0b6HuZlvyW5mxyQePD4HFMPdauoSrXYN/VTiT8kA
OZMvbIBiHLObpZkmdwcpUMZh3kduv5W9Tr8yF2se03IujjOgQwvIfDIQ5e057fNAmIiGABPgtU6x
dlHkL1bxNBDYDFzEj2hFWFO0Lsm1+lAGB4JVm3bFy0Ty53lxsDmjNs5pT2QzaS9+Ib4TE5jcZQQY
fvWklpe4rBSZ171nkT5nE/bTD+As21IAXDVhqUAIBcyy5MtC79cF4RU1xlbWo3ghrQ+SKB0O7HPl
lG8okbgO1tB1G6cKvI0TIdnbSL8uH67dRQAPiYBWlPbmYqwsO9WasPLGAKqspgIzCmGSCHXVpnYI
tQKWxnygseWrRliIw8eN7irZXvlt6E5XU+qVa7SRkBZks1i7snT9j2TJ5L2Xe36xK6LOe9SgOQDr
9MabIxbjNKgGLrDuVQRFSASEfmWSQPqQ72oBkIH12qwmcDMfjkYQswPomwTnOY/yBTJWu7RbMlng
osXSVodUBOUPniumrqbI7jzCrZeVnSvvraqqjPkXXqI3uyxaaAqIjsEOwaHg7Rlyhm/oFAUiw3Gk
cEtsf7F3Y+6VL26MqZXM7T7dMn3y4c5MsdvwN1rva2U0+X0618NFzlHwTpEmP0ofLdbKbLz+O91E
PPqJVQz5tncEXnIJsCzg1Vj144gMHMXJD9KyOpZPMlQUzF1ZHK/pIK+mpYc9Vq30bERBdlE+bBDy
49xyOwmj+kLyNF0y4RqXVLkxVpO5gk8WYP+DltpujLQnhBzdyjbVQQ3yAzVvSBNnfDBS/BSrimCZ
nfYRAtwJQywXMu5JOV66OcWzN9XLyWbimSLjjbKL1ma6tmxDh9j7EHBpbpXHQzcKvR4sqvCbyYyz
V2VFWO5VD6sQVKibveVKGfQcJQ1G36PzZvdBgBUPqz+2DhavpiMbpZ7kII9xWkKFhSV+TEg6IVHF
SHZ+mhJTkxTG3qn/SQt2xnqFVTBGCCXzPf6T4sPUArJGZKngR0x+yaoRGWm6E1CvB5Ha3pZgvILU
zMohHVgP9vBaUa8dSNQCY1B2P4out0K2OfVNsWbic0uz4DBbJDv7XuSG5H9WWzad98nyEcknaGRf
FgvC4VX1B0jP6U8CP9reNNPqBbELgeeRqS7+iKTSr7MGnrZywT3Ry2SFC5JrsjYvFtHt/Id1wnCR
7UEVgKTj7tUJiAId7B6JPrYQJqnXHjEr5k3JwxlWde3sVdm3BxpCMIY1KIt/MgMVvjwjPlCa6Q0I
rf3SEryT5EO0F3jRCWwv+/gUMe9kSUgluEtXDaQsSQS8XZ+n5xRgyh3K/+ZSTZzdUw9CnYL0vSmY
sa3GPl5gmyTjujJY4VJrsMLe5qwVRbNY2w6Ep5XBJNiAtOOMBPC0Jj1Hxy3JXIJLMWTR+OjrJXiM
6tK+1FGkEA9H0UFoO9sDYuCPaIs/jKSetgNb+s4Z3fEWuiC57s0kUErgK92ZRet8zeb2inlX9Xht
a9cHNtrh1ki0vxJWLTb0kod1sIj03cx77ylhiaNMsiXswMS3zoULFNrMR36N3VOyEO88B2sVmMZD
IZF7FcEkwLBxKsvFwm0yBxPIYVrt2ZMhfAhnfIp7YR5Vpdz3YakC685M4J0cvaQpv8+TFrtuqPvr
+VvED1fjPsRWpoFzKt29IBbaKBQpdFAjdoyPfGs1CqvYWEVHGFXk+o/zNBHQxVubb+rJm9ksVaIE
624S/BCJtRxHAcbR86pya1lL877kAToSRvhGCFBShw2r57OHbZWES7dxg83YNrxo/A+YOUZynr9m
aUdSEs5shGsWkXBI38w3bBeglrk3cg3CP901bWnuY39JzktXVAr0IcHHrZlIYK2izVbTPGfsf3HJ
MN9zCTltF3ff4TB+nQnzDL0krR476ueX2WJn4ehFkCyzg7jcdKmEltwDJfZmb/xYsJLtk9T1ftS5
J0K/CtLHhPMGZMpEE9XZVLf08KkrIqf0V7Y3amsLlye4p/Nh9qvZ7srDgjd3V885gdZzxGlzFGQd
rRAbKnapRT31js4NGA2xeyEnXZMtJQamzGi6zRva6AwSrmzM0GAa/TMVTn4gUU2ufFv9zDhVIqWP
l2ezbNlqR8szQFGRLeYnKLjYLWPWQjN6GUQDZhBheEnsHnvCQBjiLh0pdsZ2IkMZwerybeax3FvT
IjfLRMwdgXyIGaClQkys/OGSulXybPZRvGmqiIg5ZTzXHoqDtdPS4HB68p1wIuivQVZ/ybwA1utI
Ih/Ri9l3xrIkFzb5NZARSOKRJnWPWRcljbX4FfFjdtbRIw764GTqZQb97lD/EbYasby6FoObrFrW
Xk+8bzzbYJUJt/YBjqK/1DHjPb1orkPceI8A2bgPQ242ryxRxEa5aR8RILggjuHARGIvRQVU+1kB
/jaShnQHwRIIDclwHhaQDfsZphZfjlbauqwDewu/SichxCKnWEOT8bKNbpK8OcjCM47XRkKIb0N+
HyEV7icdQZR1rJReAkrbDrnCaoAStJH2Ag5YzFa7Qic7H5bUKu58LExH6eF7goTsA3IpGno0xXII
RhfY9lIxhOPbGvOqz4xmY6Uu/JWl0hcSJh7yrvuW+3X02M76vhis9IXTNjaxeZGEtC5pqXaQqJst
8JGFEVdfzVvTact7FUxP2JLGjySbbGRcjNMmkqglpeyYgJP0RkpbpKXyXBdwerp5rjvCBXNCVnM/
HkADOykYMonSs1IZKaRR3bqg7+LJvqXKV+ym6bOe7OwA0h3v7Hir7QrkVFIWhGpz/a3Oze5Y86/J
c5m3s0UTh7VhPMV1/BC0MZoJ89GWJCZaRA2voXlm7P/p1yFz9tKibdPo+cFF1L2yCKwjRXkOVdTe
oAEjUbQmtMIzze5M5gAP8CS6e4Tfj5NlhdRXkmCheE9K3XPum/c8d2oXD9hBr3bmsfJoTNpvfe3g
7/KKC+/9Zcokzu/U/mHK8YtnkthOAbW2pknf9IPktgwGpY6SL4BuAtpaeftAZYN5V7oRXXNtVXeR
RZx26ZAoKIweI53y1c4M8oqFsPwZGeOwFsHihsSjgKdFD2BDn+4iUe7qaHgzbPenC5Nl1QVk1hjV
IWexAlG75Bu7Sm5HkLGA/esVAcYvzmgPIJ2nr3nmAzsa7Xs5BBlkNHjQMU6JpTkURtFsJpuMe9YX
FhkfdmNv7/JgwF7ZEWmJlTSci+kD5tQThdEjpdx908Ud3EqS52jr7QetTu7ifaEgO1Eu1NQFlruL
Atvj0G0YoVnbzu3EG7sFF6/uZlrWsD8TjTHGZjRTz2c3IpNh6hxoVMnZb6ZHMOmUMVb+KEX+4Syl
xbsz4rwxFLEsvSVWIvMTNr/aCsep/SJSLwuBMdusCe5eueZr3TtnW9dEbg68HgG3rPGo0J1pWvY6
7dnCMvcNSvbXJVHvuFXblZk3O46c9v2IoHw1TGrcExUAwU7Ot6ofAhTGJezNvNpwlzJMiDaytZ66
K20Kwknc6kVE87mcLERnDpVFL5NHlJDGmqhhh8aeWR4b0bmhaEyxXSyNNtKvXKCY4Od6wq8hPge4
y4b2xHAMI5gWNrVedYqV/FlJ/zhUlnvq0vqaQ1GCJOhiecyqoPrmXRtbjiajsXLzbA+hI9hMcfFe
GuWPwmQBhs4U35e+168GVW+8ouD97DzILGos14uIgnuNts/0oaKiVxit8qcZjFtH8BzqKDj09fjR
YAFdJWzox97y7zpwGexSxU1SsaCNnSLmxKZu1zlYPpxV4xpF8JO/DGyvpSVPmohIrcezluUXPLEk
KM+wpiLsIGj15uzVGJm0kJWdcZP8ZwKIOFRGyRN5xB+ZLL5qukwAxvkojqaXwlkeRks3nAmBExWE
pC1lcxMDXNt0dQnZ0q4dQHl5vQ5iMcKXFMYKQ0QVqmu5VTfyAnYq35O49hA1QNPjQL/C44l2nV7q
O0TWPuDJKj93cXW7mMt7gYx+RdD7j9wbW4DHePl6Yqhlyeh4Mupnw+WcQD+33ZFJIbeJTfZG7Gbu
qhOLXM/A6hpYWitt4w7FWvM2+t4Yjl3NMF/K5b2OMaqZSWKuo5qDMP2cTZUud2NW3ajZO1GEhrYO
Lt1yDVCvsu81z6uORrWTQ9/idG3wkraR2Fqmbu9Sc6ruCpOtPs4rdQjqethjgRu3IHW7O9uti+ex
EySHGnEMRszsv5ct1dQUtBGWsijINwjcDoTAKOyzRfzeFhSsHVUUvpEdEbDVJijTe1XV0L1b9R32
tPlqV367Zl5or7RRz3t4IeSJmq9VkX7jqNUdzHjawIA+gGmAEg02FURwv2o78zJV15sXJ5e6oJxN
lKu2htT5zh3tryrtLkbX2owjsodUlMV3I2u+1yOXtE1iP/QAE4QtMMiV62GcrUvnQszpJhHLs9Es
+ao21K4mFxwBcrExKskf4i8DEkyafeS+E1lBm2Cp99ruZtJzzGFdBB3AyZRzg5tjB0R+C4KN2iQx
jGOdNDuCw17czr1zjO6e4IzwakFf0a/5WVaTSldyTM19OgwvvuGdgC5z3qitm9YFDJ1MZ+RWfOAc
fauVffQKnl5ReepZ6qDaGHH6NOfqfsCpsEmGOV55KGxXAWvoWPbwdYthV+XtbTRR0Y9m8tLzvCMv
YhG1cSPm2jhaJF6FWAMeK9+4LysHICJwUaSs2OIrAm51hV9ObMvymgK12IfUd9+CZMD5CHaBB/Id
/fJ9wCm2m5odJtMXIYxjVk+3rF1IXsyQAv1Ih/nYKvfUlsurw/mFl3zew5YKpb88DL63T8meIbqB
OBr3GkEQQ7OLR+8U2cML0dO3ZU20fDTHyGnkPVkxH4VjmGc56V1pBum2bdSt18c7k0hmaVU/aWmR
dpJn4znx9I2VLD9FConYsCmZ56g+WzasbI30T1dPZl7wjkor2WGbUaHH8w1I71r9B8upxn+0amuu
q5TZqYK831twebvgKtNO320TEF/io3wuNnXspCuVcUQdpXyvEtqyIotvUXbfuk3MvlnUDy1PEzFp
+Zbw4/AqIQndwTjlKW2XIQA7ALB7G3jxN+iUVJDObIeB3wNJpUVjz5QHIHZXSgWhhbIYd0z+EHes
Qm6a3yQgfeiKBufKa68T8KOX6oPldBw1irei8y86j27JaHlZUG2Hsq3uZ5qXmRGdsia5byL3VizD
0Rv9F2SGT43Oz0tEf8cZngmlIBxWqJ3b09wBUPpaufUR/eRr1dQvHKME5QIRyEG6fF9m56gma+QV
y752dnLJIEovA0znusL64Dcv5jW4pFQHJNgEAfXymxmT7jtG7bHr8ktj2S8R7QMhsAIQRLjLBTpy
FMOrxSItY/a+tjWn/yQRP9iDn1wzu016XJ3KRo7uQA+nMHvpi3bPSvdNA59e2QxQ1gZ5aiyogHsa
cn5GYAsiETBq2fTh8Dgox+KnUhWb1JTPCGs2avTrL+QcBmDs65FelcxvIFPvY1BzvR2dQLAa+Gem
O0j375EoqhObMCFTWXQTkZML0mZPeU/xMrJSe0G0Rsb8DM3/jFrLPzXBPL5EFRV/5FMC4Dsgn20g
edimToijDGN3Ep1MjlYs/HF3IpwZ5blB7AJqcXbG/CaoWWSYQY4br22O8dy9MY54jAdQp8WSkAyV
8PYQDIiIBTz4EKe72ctunAElxjwerHrR95Wak90U+1sjce+61CIHYiKOHgNYaIpu2raSDS8w6q0f
i1eXEgjxBnjBOjgsbndBf8eZKDXnbdHbb51R9qEIUFlFPph+AY9yPVpwhPq6xRZuxorhSFs8IIXb
OAEJ0LKehi0j5RcJKZUkKB6hIahvIk+A8+2x0oNSZdyiSG+z+/hGTPkaI7VLvhYQcER5zKAta52W
zqm1p1M7DJvKtQ7awQBZ9ct0r8pqfms9x9jRmm3WgC+HjTJisKsi2kKOXlbKok51Kr+4HxbjEkfV
8p6gXA7p3+f7OEuWlhPsaNgrt7HiOz1KG3QpIgifgvnRGO30fpgCWnlukQerZRCQaBOQ3qtEFM6W
R6m6HYzW3YxLMD8l5Gmvi5r0NXeW89rXwnq2ryFWswu+lJavxaNYmyTXzP23OsmgxkrI5l0wo3gd
sgepo4eYRUugcYMcx9uFgpmWhOUSrqLjPn5CE0dwBmZ3jmoXSPG3bHAT4SXplvPF2c9Hd+PKqtwJ
HmKi4frN4sM3d0TNuVF5dNtoxobEsQ+7NiJt2XS+p4TL0l6qaH9l0XWoTBS1lFP9dO3ErUl1iVck
/LVhnZbnHNs4m2jjrRwZHfNWnyahp3XZuxedIvNBQ3Gs4/SdJ+LC7EatSSrYm7B8CdirGPdHjC0I
2lrNtXGOyJcJl954V059oaN6RwfI2YJL2k0Vk4+hFrc0XRgrSE4kLa38+atZqlfDJg8iV9Y98+K7
juZG6DTmEbHgDXYH8nj88QvazY0HC/+WkxFDpAgUbi6TN9WS0qXseZNV842gfwlyFAL4kFpvheGe
K9lt7SY6YxE/dpX9IDr7pmzbfaKDaY+/QO/mYcpOjU6gXdgVs9ehipy17P1lPaXsZGNMhJHMB0ys
mQ8sPjG/kcf92BJYY6qWlnablSFD/DDgYMsB+Yny+Odsdc/lOITm7CmK9RI/f27fOfGydeZs42f9
TrQjiRIIUZcpwm1DJpsxnzmZvlc0Kem+RM2lLeGhm+RnFLX9UNDKDpemCNB79juEqTeSPkooWp80
BDFZrDT82NqPQiuNNnbWPLaV2MzXWHblDofccOlFVN45T8cfqvPuRonqsCpPfWuNNK3n5jj1BRO3
1DVO8VhyIqPEscO2RYPfV0W97aSobpZcqHtJegIlv/HeD4V4682aVLnYth8wVTOhq5OZZG/yZFpw
JqvajKZXqqxlk4qef8nB5jC3JbTqjgjDK+FuU2lhbAXt1jCpuXEqA+FVjMmjpzhMFtBG1tMUf9BG
Ylo7JNNOuONDk7VU0MpU9Ljj15GjYJjIAE4e/SPgnumK0bsDp19fbLpHHI2IGIX0rYpVa0qXDJGx
pz8mh23UQlgfaH9yn2lnM8/Wa9VTICBTs+kEj24I71HurImHq6/zEKT1cD9agwH8oZJbk2bnu/Sy
YD0TIbeTuBV27gIyIjdzcQzq1NzCtFVvnTMtt7kRQNJJeUT5aMaJHna1OZvMVdATymozt7itOAM/
Wk1DLI4W6cY0ljnEQ1cFG903zlfpY7ucnWIJ6Xm+lFH3U7ED9+kY75qeZmRmFKTuUOTh52KjMrw8
3vmDApZPuAJHQTfdRln2zgBiwQNmcJINau3shU8KVO/bHKJg562dmfEcKWws3nX5mOJk20Q689gW
jRfUMu25IHT9qQfY8uj2bfokCStcWwictg05pDvaEskagS31TE+rkZFJP+9iMubQgdLudq+KM+Ja
CWSIY8HrVicXRRbHWzxkej/EjoL7SEe5Tyt7R0rkEMal96ULiF2NFP0wp4GRjL7dW+Ej68/O5Dmk
5FiAGQNaRE0Asn7wxAfRiMCR0sI6YkXs1kU0xas2a14sa7ZCDkjV1glsm3MtbO0tUXknTQs9Wy2J
nYcDmTDjqtRquEVT723gyFqrurDt3WSybseRVazTrCt2yWz8aCieMJyjSB9dh45/6qr7JHY4N7jx
l05I765gtk3YN2eNqSsZpHn2LZ3wfmeI6M21jWU7DsN+oEnDZM14alGahyABMHWPjvui8bWUoRF1
6Y1yu2o1GCVlzHiqTH1MkLeGjXS3neHcuFCHNrPUm0727Dtjwuy+7e68wt0BdjubJf+0yyzXVZh2
+3KTu1OGJxAyiN/M9DDSYAkjUR3nmiyqXAynJbPKNXnaN4LsNVoeVdh3cxFa0EVoqWU4HIbhmgrF
fLXTpb+POiYo7tS/MasgHrIOvi1Eizat87G4yUtmVdPGc4dbYmhv2oiEwapaboJq/J5qu10RknEi
/RZ4SyKSMLBTIpKL+MAuk60l4+QVRqCTbJJrfyUnoyW6dZzqYDQVmbSKL2RMjEJmtwMhJE9RTdQx
K8alaOxT65Q80Q7t9W7YchDguZmvD09Nha5Ndcik1lSSyUS1L6+yPJGyqE8XOpnNB1zme8LznE3a
RYwB2+5HYzKL5rLDxvxOONkOgfpeJOk26aj6g0XeVmPNsbF4SDDj0HFIBKkI1gae9Xva5Q+UF4+O
C6wsq/2rwME42QvfTeT5Bir0uO7H9obznPcmx8jj4OLi5DfpbKde3hGU6E2rdoRknrlQEEc9hXFV
X0yvuM+7MpRe/URe5XaMgr1u1W0umdMmojn3eKVXsi4PqnNJYnI2Ugw7IYNkXXGyWC9eW62zsnhL
Tfs76sWDwaHeKVhiEYU5CCf8W1vTk9bE8EVm8zKSpElXU4RzkN3npD6Rrja8m1N/zt1s43njcRHt
N94uuW17z6P070ibkmwTurQZfFcIDhJfbGvEhSuySMjJtJaN4sG/jSktNlJG6ap3DXIRdXvC0vVK
ttGw8STHkOtUoixqLHTGbuZrdqUmoy3XW9X1D40BCok98kKYzwtIlUcnVw+qk/eNKn4aE42YqCVV
RMNcnrPuRvlUaUFacUPh5iHRrLM1nnpydMry6xA3h9LisXYijoqR16LkMgnQdvW73dpfySvimcwa
ol+GUqwqRW5pNloHEs9uhjJnFEueJKluHEW13x2KSKxx1lXrYgymdbtImw0nI52z7c9LLUNvGZd1
TcooAm9Ooa4zvXSsOfHoYwjkkLvK3eZGTwDUE/2EivMJm9eaPsMh5hU0m2Bb60zyl5gl8be3+ORu
OchWa9J0NsNEOAyJNCRDQED0i+pr65o3GSj9uV2sY0yExzUC84BZ+zyZySWF5k+1u83/j7Lz6m0b
WcPwLyJADvutqC7Lck/sG8KJY/bOGZZffx7mau0EMc7NArvAWmLRzHxvVSbuBKih2mAtmRhtA0G2
1DTkly7lX6I8+UUwJ+DTUnk5OivYSua1qj1WYEkxYVXztNwf27wkSXIpQP1ZvfC8RfZe88rXIs9P
zALg92rYybY++xB19NuFt6BGr02jLmXh7ZpJnaQ2PgBs/SCp/tWdiktTsTlnabyPDerT4HLhw/zH
eVAHUYqjV7pHltbXmqAmzjguBTHlhVgsY1EazWvpRd8iqR3qhhpBgjBORE4hY/IQCYbazzzsvuEZ
4WBFm1bExrvKE3mOue5hZHWaWwEX1o96QOLHdzpd1pUn37MIUjyXbXU9uVO4GWwDntil26Kgucov
mtvYRp8St9pmxp2YRdGxc4b2RqBpuZqq+uJTL35xVfutyYjWyx2EAP4gDzG0iq95N+bMPDY5aDKi
8KQjXRDR8EtPFCUT2XD2kTq29bh3nWLfdpUeTIlzG4v+gGmdt8+Pn0RDSpFGTm1dxoRZFTQuyN6b
j6WtXiG1QBSoFEmUASpUKUaLqdk1PcSS6MLpgd+Ivc087a6N5HnKpmLFjwpez5Q/64qa3uWlrpEe
2VP5iFvnhXK6ZtOmlHNTadEEQLnOdnIZo52uftQd+a539VOXZNuwZhU0S/dM3MITYZnf3CpFp+EA
5uNXWxiJmOmYG8/NYzw2T03Dloik/DLNEWB+Uz6jPvQDZWV3KDFuRKi/+e50jWHjTChBFFiu96RZ
VHGYM2tnqSFnsYcGQUn4qNs9T7f37qnMoaeZtmTeb3rDfTDUa5eqa0YnnzN7+mDXzpU3NgJYrk0C
P0PDlUDh9f30q7PbKxTrvxpHkB3XFU+JN+x8dJhiZVOKKzldw2TxLNHlGLtMGq+OTXNnyrmo85Ap
tGCnK5zN66iGKwpFKKllmK4t8llo11lcedUBV9c32RivFlO07RLoRY07o3BivGSFsa4dSmRAaZ5N
xQ+CIhYfCTMIb6bl5Uaj7BSbqzGsYgXUyqZzohfgaFjdgRrWY99hVKQm+82Mohu3hF1sNbkfQeiD
0fKLTTbSgGIBxue0alM2ngYsyxMQte4CzFlHnerupNdY7MS4gsy9TyZ71fTNs0X9lpfCpMWVZRyn
EcQ/DOESiVPpAjhvek9GN4H95lAxVcOr5lfXTH0vRiV/Ci36jrSWyjCfvGjNaOtt08C9Ojh4VtKV
OyspX3KCZeYEcYwvB2Y2tJurtC/2hRefHJtO60mKZkcI6ZF0OPgPsr85Sozfkjy2zxXN3mz4bTBV
/MNr5Rlw5imX9rvjq6OTTUERFe+9gSKQSnIj4Oi4blLv4Mcz5SqMjGVPhWqSb8BJjGNujq82/MSG
7hM8jfWZHxGgWBLf9eSq4PaTh0F3zlHsvHlT8jT6RB6Eg0nxITku89Cvcxpu0E/uwwr6o00k5XXO
uPf1eGN1SUX/R7et2IfwYhxzd7LXxRRJDtXs5gAwV04O6K2i9IXp4oRw6KC55blMp3lNi5e2coBV
dDk9jOge6F8pjjoFZov3IHBjGuZ1adJshKIajI+GzLoZ7madPZdZJNkBrm+Z63+y3eyJmCmDogF0
iVr3W2TBPpvOeG5r6yE38AykNk2TgPR3NSvwEXEImwUUJm0y4AuFxVikwRMDh+hnEbvlxUz126lT
3Z6j1N7K0/tBRHd5Z05HnbXjMDbTjv3+vY740RCsuJmbutmy41wm2BUO+OMxdMQ3ROTP7L/Ero70
Ek3myxhW1yrJ78qW4vGhj/xt7tsrX3n3s5knRyxw/JqW1E5dHzYJp7zA4KSXZtldjguOPXLj1fmT
nswGXfbu65CB+pflEBAJ5q+rcTil/BnS+1QwGBrBpHbyQ1RE4UiFeGiCQrGgc4O5nl8g4YvF2AEr
PULzUuxwjf0aDEAV71WiwrXBI0dsRsdt6C0WZfOOGf0ODAXAjUJX36AwqGfrAVZNwNPGb01LKx4n
qKWQhC89MdejXrW2C19OVyMiIH28GZzklhIEdFEULZoI+aMCN0bWVmtHa7+VdcuiGYbXPSqFlQ4I
s1K2eq9rnfyOhOxI82YW8dlKpbFOilLstBH8y5jgGe3wmTr3aq+XCEpcN7vOUCiurNR+p2jnbk6V
c1yMlqiAHba7Dr5OIBbj58k1UUIYTI24IprlYLTRaZrjF+FJe6l+BN1qTDqj8uExDN0uiDShrhpq
baErKOEwIg1h3ViuUQmB4YZgSJY/okD1gopyvSDz0n1NbDSrCCXemvLXozWA2NnTrkYycsRwGwZY
ME9+o98l1O1OGYt6KZM9bptv/OSONqknnCidG1F3P2n6u24sY8/W5e/d0V6PNYKQYeyu06WNLIlY
TOBtdq6A6IDe25aWdUlNSQg5ByUt4/1ps0WHAnwvHSrrqKJsXUkZnbKfRZiGVL72iAorWrwpXwKx
mSxCAGwaaMYSDKCrjK2n8c7jYtjhDwEDpJxPjO3RoOrdkPIBkmnHmXUdTRlfu5YXqsNoTK5y/xzX
2nwrmvmWZHstwEOwc/TkhlKqXWotUtHC+VkjYN1n1GrQrBw/+nMsg7xWp6RBBRs7D6UyN31mxgcT
owYhFN2hL8mojq3p5xzGTFvuOk+LFxfIc5VG8i62IC4Eygzc50dOcfkqSa1N48JQ+VQ/WwZ/2bqq
Gnkvm+w40YTbJ9qlNIxLOw8citQbfZHOJsuWidB8UWbEATgcDz2nQjZtzjlLI7SG5icHGZIsTH05
3kAp3OYS9YB0U3OV0UaGsXVdc/oNmBWuReFgs6inY1UZ760hrlvytdYeRklDZC9+P1yXqoP+n+1m
Rc3qJvFjA9GJv48zwCosEmtzdDnDmj5TwkITsnQ057DN6Khqa3nS4NrWPTQlSmtxwfA1rpQpdxEx
v4ubfesUwsTBle+UF7+S3nU2ElQ6zBVoEv231gNPrAb0FZC0uxiNZlADtT1mrpqCvhG7HhhCkha8
cuboBwEmV6XVDBSq9gjVQnfHGL3VafRbYWX9iRr/CoW1vUHlxX8pR4SU7RX+reE1UkO7Jx0W3iS0
aPm0XSegAmEjB/e9bOtLpjdnHCd7aevHomc1EMp6psk8245DVW8708gR9ZSglV1TX0xq54D76pcG
jiwsvNsa/u84teZ9xk53FqP2jtztXvjdrZElV0NKpVOZ18YdycI33tA/1QN5cJXPOdFyRpa7SX8l
8/BGmWW6AQMgiDfcTbVxCjPuotNN6YnIiEfUf4qSdJVvCN4d1k6mrbXaS67Gih8LVGyJJjj6VVh5
sRK5bqE3pk4r71sgi4HusmbmRBPl7S8cIe2Kyl2mrtBKfvShLYHkMNrnrbgqAJCQxSEwKaYy4JAZ
IPq4seuRGmp33miatetCsfGbpuJYQcWv3rOxliZHnjqqdoDEBBUNzTO9iNACPeilRqvlPKHRhivP
dgahzys00le966RBQ9ssI5A/JJvEiwPZ+w9o4mmLzYxuHenUJSunnoPUKIx9ljJ5+6RatShmVoPm
0TCTvIq+2jYp/0ul1KNdoXUIC9dezkAJqg4vWou8glH1rMtgGtc6tix0Bvp6get4VWiaHt0jXk+6
9Rxjw10Ygqh3bBQItF65enEpNfZtKYa7sTaSNWLlaZf3xs6NOanaopSLmuQx6/S7kpgI7mpoBhaF
mytIpKBzYwQXmnnVeNkYJEQqg3nVv8Yku1Ol9otusAqBDh4ED85zS3/9pjaN9xrdC4ab50Hvfwxt
/kjtTLyaUG7NER1/k/FDmnC3RCT/RJNHl+dY7mPVU3HHjTXq6UUVRG2EXelvKdejRlzowy5MUu04
JmAN5PnSDGzUz7NFmq5IqrfE9h5Md/wOC8PLR0ORkhyddelcGlVML2aYH5SZsDir4hXcMloKP6O3
GS3Dyh6tdwIY6r09Na80MB4Q8D9bSfOWmPZR+tW5E87eypIT6dl3DBZiR8YNkVipvcf2wvw/1Y9I
Nhh6QvPRIt+NY+mgX4V9vIt87ziw2jKlVYfE1O5MM1z3va5Wkw8o6anqZzhlP0zuaVFZCIrUsHU0
/Y7wYgI/rIOym5E+PfCLpnX3gNJo+bR1J2GVEFK+pZ3f04uYYsHiYOvItF4nY/ojWXq2u9QrrgBx
whXlNjCkZoVYLW9YUsj3WIVaoVbmIjjWWiNHT5uMO0X1ZxIyTpKStPXVyKRShJec1p7VrDNfaugS
6MlEflBDKtf52wDwNofVvdnzxzSvI9/BoO8uek6a6tj7nGpgfQ8zAtGLkNk30B/CfDi/1WMqKZJF
lKF8j0Bl1Z10qXbGbACttCNatdE5lL25HyjADkKfIvtSvPahc2w17+Izna+cyd1PLOJoeFDfpzrt
lQZ9q51lkIrVNKe27jaOQAJtgM2v0zo9kj7Sc2hCZmQL+2yR6LbKXeQTc077BwSjFRdn09bOnL1J
TLKAgwE3duUEIyCtiM3DmNJ2A9Aq0SWyoOW5SugOGYafIhl5N0UWPfQ+AorWzlKU4+Ku7cbrIRnp
riXx11cslewXmldjWlZgxjO9vOdRa4ebtjX8jBJCrsu3rOk4WqMMGiKJt7VDTAZq+xDSFY8M74Ve
v6Wt5W5jo2gCN4zFT0L+3HOO0/Yu01O0SUV0nwND7JlqWvht0e4ICYzWpPXFh9D20x1dquOdnyXZ
FUq03l8PBG6yNYkU1oK8s3YzVrTRR1bDcI+7LUUjrF+lOv5xhLwyXcctKFcE1XmwqcB4BBeN1yoS
5jdXhekxtyukmC0CvViI5jme4+IwyF4duoRRohFdH1SytDdjThKNoYZ05kNUhVizqBqU2F12chhD
7MAr8+xna0XMW3kEyVmn1eucEfoyKROPV9t3OxLlmp9ViEp7SWqjaTQxaU6K3fgmy83okojeCjCk
pKe8Qa3NgOXgIKP/gY5Fkm6CMV6wM4PxGyrK3TQcXrZ9OFrnZrJ/+KTABh4BT8e8pNZ2pKPrGsU+
OFnnvHhW2W8pMjcLblmHjNQkJBBjbh9YFN3Ty6rscT8Z5g/bLykbbobipA9Nz3vVjV0wWEPBrLi4
E7qqL3ctZSkBqwJkuulUV0AB7qYG5j4ASrYc1YnCYlkjfJG/ep9DyGws9sO1iY1sD3QEXUGapQ6s
4/j36eTj5uia/sZDssBZ2m+2hAJadxleli3ZUFHAaLi0p6tFoSiTN2duEDsMSuvZPagjWNmQbOvI
QpUH/GTdDXPXnZpxbm/LxPQCE8c7L2cVXWszRE4WxrQJ5PFiHCHVf2PbOerfquqvpzScr101vo0E
ll+5ZuUtKgvOfHE+wzrawJrCam/IKxouVqaNzDthUa7AyEcG/4gBS0vQTv8mrI51yNi4IiNK0iE5
G95RBxNd4+qqWA3V+EPL8eLXGeim5WM/Ky05bc1hnt0tgfves7KJ5lnJEqm05kED63na/tIyp300
ISFJmM3uXRKioUmt+Wqum/B+4hrWdZ7w6/23j/hP76ZLjhXxG6TD0MnzOWbWixwW9ia1D70AwV7r
c8EWUuDtN4PUdq27Th8L8zjLSBs3HWDrF5kBn23iS80FVlXT1m3Tt3E0f7SsDrks/cTT9UOitWYQ
jVBKLFg4E4l5Wk9GrH8RCvfJowzMRf6PobsWeZ4whZ8juZFwU2Kb2jZK93jiTK6p5ekSAFWs5UgF
3Bd395NL2cWebeqCdjW84gaP9lMQQK71nVM6s3ZAyYunSIeIKAokzRWkCsZHJhQnaZ3Dvx/ppzCK
3x9KRTmGeNckUtde7sF/bMC2M6FmH2gbhaPSRKABYnmB5gsOkf/+oE/vzu8PwgVNL6LLsQ6m+uMH
dXqoZyrXoqM0NcIlUuc+dPPh1QFQ40wm6iBHrojCzlJffPDfbispNQu1w3tLUs3HD6bygM6j0YuO
kQeHjiyW9RiL1W7OgHCUkPEeNZf5xW399Or8vlpeG8I9BIIQIs4/fqgNyNrplhkdiSNmtRinaj7A
wobdzq20ovrCy02kJn/vPwEOvz+PoBCiX4XFFvM5ZkBNePmJeAwPjZ0n5DoignNPSJfs5Kbhp/xU
c0BZzq8yJ321ni2HEbaX5Q57dYnWT06wzjmVV11AqKeH23nKSSGtR2N4mmy/fVOCPWuVOGJ+kEPT
wBp3yn/Xx9o+mE6DH883I/J/3Fr3jnjX4gfLaQWOEZUM6XqoNCwfSKSgnzQrlxiKJo6Z69maQ+BJ
TXXohIr5V1PFWIkEyVBBo2ZEydYMow301GIkclSs09BLJfW5S8X4SiUKh+TJGM1oI6uac7bhlMyy
Mo3xA3nkGFgQTKVz00vHuDQuLk2KSxSiQa1c3NOtSmDWqJyF/6KB5rmXc08ygqGXbtDEv119njE+
g8Q01NCYugMSOUJHz0Nj3JMtrIcrnVWYUNNqdoofUSTDfC0sXzzwm2qqde65zqWrhpkJw5tHYz9N
unxOIiIIwQeIVdghL7bSAy57TKBxKmu23jABLu/iCX8UPdUhpJKyvmd5irQv0XrvKuScVWyRS4EM
KNKInnCre9YhxQAKpaCH3qufR9qtR9o77H5nj3jKlDHd5ly0Dqig+8CMRmcgyl/SK8G/2TDwIcFX
PLKoMru1GVvoVu9r/9kBm/73GvBpAV/eUrLJbZOKG5Y6UrE+/ipq7EyoxkvtQC2N2MX+4D4M0qmO
NtHlGwJA4u///jxj+Zl9+llYVFP5hDeZlsOa+vED21L1ccbh8SgmdFcmGqADCq8HnT6jU1hU75Jw
04NYzk6p7x7DOulxPnr9FyvQX5Y+sh90Ek7I41pCdT5+i0TLhK0kR25InbDd0V1X9qdYxNUZG84i
erPL6rUj5xP4aXK/ahf6y01nFVo6UXjjuBOfds3cYxyV3hQdbREDjka0gvtWdZU3aClpEFL7//+e
s9djgeVhOwZ79cerXTTKbp+6bGOiRKpktnozbVTuaS8o+8VVU0iNnGJtwNBYlVpeQR+RU7TB3z5e
G0brJJt/f6G/XT+ggmkaiEXZXj99HylQr7WYbo+mbqbwinH8PZ/5loDoyKhXMS2qL//+xN8Z+J9e
OxtwWVB8ZDv6H3kjYdtWZlS2ybHOG7rTaVXH7lgR3ZPY2tpVVr1BtjNX6dGpGc5kBk//72/wt2t2
yLEyHIuJEBLu4zPoqBeZrRRbNhgW/fYzoqqe+IQmsMj/AiAOqy+6IP5yjACxs1goyY0wXONTmkie
+42QQkZHGFVcC8tZF0BfF4n9xdP8671lL9cdynldw/1cKegiXmb7o+8MY5cVb1oM0M/41MdqFUmR
H+IewcvWBBx5VxQ5ZlgScnz09ain5Rfntb/dZNcmp567vCQJfvphFUZW67CBXHPrh1staoZ9OJnP
Rprka2ME0fjiof5lGaHijUxt2xZ0+3jL9/nPUa2NLDa+NI6P+hgyi/i2BiNR+yJuETJr+mVgEdjO
ehQ9Mr20wxc3/i9Xy6vs6oTSLad//9PVtiYUladAWWOvfO97O9u0A6EHU1eSwGAit/33G/y3pRvL
tEFcj4/j1fPEx6s1NL2gnIVlyy+FvGQOzWVki5jTNcUrOK8LJYJmgcxL3HdBQ3QLmqsJ1c7QFV99
leXX8unn7AhiqBkul1dLfNpFSD1gqhrt6DhU7QQJlLXxc9kV1QPaWLyYlJPe0gw93iqijMp1xNke
7YZta1+FEbq/T+P//SY2Z3TWVkGtjEV23OcCJiZgzAym9A5mrR/JDXurMvMpHvu1VnQPrUxPmTE+
huP0FPniUGod55w4P+B+LhnrvR9NhOsTZcW4NWIytuoEte0qnI07myPRzhp0oKECqLzr4EsdEgSw
2QzXUg9fSD6pmEGn8tBhPwJwmjfoyjRQ4EjYa1JZoQ3oJgTp8IOkK6uLNOdsTbrWQQzylI/iDi5p
ZxbdcVK4rvKhQoYI4z1CW9dGcecvvuy60/YSMeM6jtL2VIqqCFKnQj1VerexInB3bsPDOKMAh5Ae
5sbZoHGOX2bLq9bR6ByRwCLaI4ViNXjORpvqaDcAwCNOCzy9PDlV56xGD+ys0K4qR7s25X3fezuh
SOSd9NwiQyK/7spyU0b+WiJmt2hU6ZNok6Tkzwxl+ctv6l9111/C3jw5iARWut1uCN/bwNjvIk/D
gIa0N5q0dePTtOBU4RFBK0GRWfxY1PAWyNt8Qz6qqgTC0SDd/PrJ74FynNw/+np6MDD+zBziVtEI
oKDXw5os01/Kaw4UcWw9J8anb7d8Xf3e9qY7bfbuewc/Gzk2/igCT7PXYoluJEely+ONF2sHo4nR
3lr5YzczdKnpzK27bvTpTIf0RqB21r0Y3655jxgoWdlFujZT62yW4Hxp7DgrKxYPTDMnOdAlmBff
NTdCyIiVMy9PZYt3owc2NtoBtN08Uv19U6Y6DQbFuEupxOSrZj/B97ec+2/owrzqqvkMlPzqWum3
DEzKDNvvWk/pndmerdG9J5NFBnoc/0hiYlmBiXQP8Tklk2+DTkJILF7bycs3JanV2O1vKCUnf4Iw
Hp2ATly7iAodKvus6GlgCUZO0dw6TnjTauarq7DpRfqZdooSwcfcBqmFJSvJoFIty9/kCt7Tra4H
fF64tsCY1Lhgqmu3FLdVQ/oBUUWrwcp2CtVxjK6b5eCJ88XRGcYffRRuCjTTIK7X3WCj/XDXekj6
Sm4/eJp3bsk8ASG9q5YEUzQn4IVq64OWCtvYKVecNY1YIpJzNgxN26l3YO4Q6XkFv+Hye4NoLtV8
2K9mXQzhZjJmArDjfVqgJ8/d61b6Z96SfYkvp3fEESHbevbKM3/jPuGUsPJ8gaRDXWuV+RMU69HQ
JKeycqP74UrG46UxnUCHGZRmGegIZgkm2iRlfIhFgs+E6khZnEKp/TAFlrIigoGu5dngNUJKZAdp
n6xtTcKbjdc25tpamjgzBe+Fpl5sH9VzmoM0djcTfkuXKWQY6v1Ah+Wsou+t1T4gIrkCwVmazV3Y
iJEjU+XzQyG9oPDlbYc3iRr5rWvYOywPG7DWR7y9165WPikvvzOS+dAJfysVGpc4t29haddTpK/N
yj65qb3hLfk1+G2xYqu4x0h4wp6+txL70amdXdcsj4MsXiTNu7EX1+grHucwvenrYZeG8YbVBYl0
dTcTxhZW9U8ABIRXInwGWIfZbvYVFkTNItiFrnE0beTGBj0Z2+Dw4bTxWS1o5LqOfBjpphKIYp1h
QzgXuDqCUIJsILfdeI0bQNsIMxZB2srLMMzPBZPlKJ3zWFN8XaljzKFuNVF3ztJqbVES7z2ywYA2
N4ZdbAosYov3wuMSY1dtc7O+ax050AyEKrXDv1C66aVvxaMxqrXWRlvbI9EjzPeM7e/YMhCHdjtV
Zg1TdLQ4rfwo0Fv7SqTRT1WXIkC+A0uEC9tDdiWxO+cFlh7lUUznRNcFgKNT+o+9DRnji1ue/VVT
dlgwPYQ6qgZXz1FF+BMmY2XdFhQlrK0Cf3silrIX7QXh95LC1waEZ2zs2jji0mMBFMl+ijwQBHTL
Kuk2nhsfjN46D5hNIhigtB2u8rDBrDfhCYrPuhHlfFx+yhknVjy3A+lTDkEQCOh9Ld5bRrftXGzT
mEyhqfIDT3FNnyLdTtPB4V6heLJvdBoIVmTlVGs/H48iFUf0LycTrWtmed+9qD7YfdwTx+BcqQGV
gRltnWqgcbLYSLCLooswjwwHq6fYIawwfWAg1OFGUu/oSGOJLichpX3h8d5nMfbQMvMOlcUrjCoD
OfUxRtK1Dn3vRObZiygEzuTc/RHGCulvrr97Wn6ljOKXPaN1Bs3YTg5rKLVvg62+j4Ok5bNFdZHK
n/AJxRXa4gm8P8SyqA4Ko09Y25esmU6JN9OG0tA0msn5zfDQdkibYkVHr0/pUvGKbB1ZpFp1vX0s
JxTteVSRLYc1KnR+OGPz6uvmGr8huRc+kv0p3jtsGrJJyCyb8UC5EviyU7O+7fTpgbSW3Tj5VzIt
nqhbRpWXP9RTs7XmlsAemcQnK0N+m6t2kYo/hXjR20TJfeeW73ouWW0q8DTfCPs1aWI34aQuTYIY
AAKQ17y7ivR3c6H3SnJdawT9SgPxd7pTgbynsizSuKr15NobA2pgjQQQ6ZGGQ7LL2Ozm8UVKk7tf
TTf42NKVn09rn0iRBPZyjbRGcdyJn2PTfMymeOs47EK1Qtw6avuU5JSR/L1+YHUHGL+bte5WIDsH
8b1vcmho5Xj7dpGL+KzGEtPI5GnXwqvZJa1fvQf2VJTkgIAcSarZG+d9hlucmKDtLrsZlHPQERXG
xPNm0SNsyoU8pQNEx7Cy/W6TzhDhruYFopdbAchAEdudmUxb0bnXHgXQBGsdtN580DrMC6YVn4ui
h2jvLpkBzKRN39KRkI8QJXBO8kFj344YwJE3bVN34i2Ul8myNsJxn/2s3/t5uOtcgxQmee1OztlG
MZ61YitnbE5wJO8qb9+yQT20xXRlTeWllnOgFYYVIKC6rvIwcNFAr4YEtZgIH1y/uCl6JKREDAx5
vS6gbtUiixsI9NXnmR8fTHI8HqhOum58nWMQfE/Kfu4/J6J+wQZ6rmznDg/0JWyK73oCX4ws8Zbw
+n2mxY9i7He6HJADESmt0uEbAPxE1433KCuP7cj/1vbTqYoLJqlkUd+0IfpOWd7P0rzEhvyeNIIq
n1CsW8n6qpWgx1LH0NLjvOwz1BdWFlTEMvnYv5uCdAJ26CLjjJhy3Zm+U0JfQvf8tZKgmnS34tzJ
oHYRqhO+WTj6m0ind48oqk0Z53c+4mt0q+REiX64wtA4ruLE+0XVBgeHaptFuNTlfPSGkD5L/RTb
NYuw1v7002TJTtAvmgDuVuE2muJvVc9DgX2CpG3eVZ89DPWwd8ldIiYgIPePuAarLOlwVfd4MRe/
HnnR5VNpaMc+7XYFz3c5y0ZGzGvrznui+r8YLRcE5tNU41P4BjDGLO2BmH8c9WRe6VRS+9ahdD1y
UelyHN8qvM6YZ7xOM74Ayz+P0cxQvieoV3AIhaUn7dOn1S0IXd8DXIdh3+mbobbb4WCUCWrccsx4
2Ut2e36gneNsIYhs+cUY/3mQtuGvULQRmO/qvkPL3cer7RqGO2/BxzRdY4Cy5NiQgZCo+V1UlZAb
8kniL/KV/7zBFP2ABC0Nhj4j5KdLHtiflHAS59Bb6RB4aq4JOZpjHOIISv89t/95dY4F1Eisue2Q
p/4Z/YM4TXDpxNah4vTdYr+IRbPudFDpFZlOCodVyMy2/feH/nl9NlgStNmCctIQ/OmW1rGlzB4M
5NB7+mM8oatYEUgWb2U7du///qg/cInfj093aa5wwboABT4+vnLoIlvFIRi23zp7ojAvde91LIPm
uLZEMiEdtc01JSgPhi4NeuZMEjORzH3xm/nzLbaRILoWuWILC6x/QvgkThFpxoBPRNksyjg3KtUR
FW31araSBdYPk8WzNmXeg5Pifvz/X2KIUZ1P5m4DinzC+0RXp/VY6v7Bnws10FqT2zfNklIxNc6L
NjY4HP593/98r0AmwRVtOC6hk2P98bbrRD9RKk5e9NCkJj01bf0LG4GD6iy3+zMT4fT/v1Om60M3
w3chSvM/8ZWu22mTVJZ7YD3JaQ+qWxI70XXwUreSPJ4vrm/5/h/XQDLyWJl+r4HmH/Bax7Oc9XTy
DlPR00xl9yJQnhhYwSlhr4fxxgNVYTp0x10+xl/lv3+Gb3mpLdhR/IEGqCoU7ce7S3oaRyHbdMky
LLybPDWye1y+4gsg7S/P0MLg4qMfpPYRYvTjp8wEPRZqNNyDmog3wxRG3TOpJ20DBp6axT3qEzLp
/v3eLN/8832FdGP9Y63n0j5dmVtyrp+yBLdE6VW3oaHVPSqaPLudAbOR1FmYKY2y7+IvPvcPnJrX
FcKZvGfL0YFMf68j/0Fr47zGolb304GNSB49NZmbMjeyLWWc/pagP/esIefHOZrhPjPj8ZGOauvx
3xf/5w13KPPxcLFQgWjDf3284Q3hAiRzUf2kYXtg3Acyzk+jPSNIhXfrpkuTavL/ZL65bt5kH5aP
fHHw6k8POalD3aZewjqgTV6mhlAOG2ItnW/D4Ii7f1/fb1rh49NFK29AcfCBLtT3p1WQbjy/I1TV
PmiahtKntDEQBzHha3jF2xz7BF5/of8qutHbE0tOwDgKueUcaNfTLdVVo0EiXepE+xz9NKJ9Sre+
Iv+svz0Emj5Iuwe7X5iLjw8BFTRaADjyg22lLvzziPYK+1FtFzcd/pM4IJ0XyNIkME2QXWui5q79
ZGo2lVY6b3VkRh3ZzVn83aBQstuQWEcaeU7MIrFfvWrtdSgETh1i/2kXLSay5YMhdclpbmPDxQEy
Y+BeGXYjxwfLbKKrRmJO3PLeNWSB0zlALzahSgzgQx2WO5ewTgyPPVHnG87CWkv8r+ZzVu/ypTAD
lVNpv3VDYn5zAAcB4ulNIhuh0hSWIJX0Br6/mbRJha7xO+HIRCGFOK+OS4OQTUieys0vCqn/+hIs
ZdBQe6TDc6b6eIO7vCRWNFHuYekijziQ48Sj3jffzK0D7BG1EpzOw6iR4q91oYQDKmiKDa2MBnnJ
4Y8o99pdn4/e7b/fzj8fPIyrQasGhy6Wdvvz0kNuneFWMxhe4bbfSzKi9ZXfWBNBWokZmGUiv/jA
P88EDmAw2zEyF/pVP9PrxtSFrvM/zs5kSU5l27ZfhBmVg9ONusoiss7sYFJKoq4dcPj6O0KtrdAx
pb3XOJ1tdkRCgPvyteYcszZ9ormtI7Y1lLBe220IP+9XaT/1K+Tgziosui8GYX/vXVwXyq5zWd0t
ef3JawwNrECht4dXVP2AQgUGD73zorf5Dod6jqCQYvQe2npYITEMvijo/968uDyFAYNWlGmUnX/+
/n1QVlBCU267aGLMD10v36chpa/579/zfy3pKIgAdnnErZqueVWDEDWseo3OYI94MNnlITZGGZNs
jACu3Urlxve9zAzE8CSmcuR3V3QlnS/qvv9xs9yrw/AHM1LA2v7nzVZ9pKuI2MB9T88bWDNRSjdk
D7fxF9f5XzcruUkhqAYEerurm8UfUjcNOax7wOVEXaUxDRWUkssZ4+TCyCxxPxSZj3cPzKrpqZVq
kR3/+4H/vXeTposOjqrEDkwyIf6817Y36Q7FubmHpHFxFyHRRZgk4bqXTXUe005tK3vyvthU/v5s
uarAg4MYjyX7WjOCd8RN5sGYoWrr/tDD6KVgwCKed34CCgxl+L/v8n8+6UvuFHuEaV6iw/+8TXRx
rmIftkijgY27SMum3ecmIBfWPPSGgWQ6VfeYMscZcSWesw3JC/EX0ah/37XPHmpetilkiI5/tVhR
JbmxURktrEU/2zCScNaRX6tdi054GZhJ+cVdC27qz52bt5cD+GWO7VgUDH/etB7mREmwcnsmZzid
C7RQkMlmSUpxq4v0ixXq76vxaDn8Uos5qBOuR+dkkHPqr4XaV+QKPaWoTsBOCmOPOG/64sP5exHm
OoTheQgDXPOvQl7XjYc7SfT7xsiG8hDHiQh2BUSsj3QgChALg6nPaWU732IrsLb/fpf+Xh0IjuO9
5RTB8ZQ+659PtYD07za2le1FFNk/S53EGzU70fd/X8W6fHj/+fFYF0zhczQixoXVkFr+z8vQu82Z
UctwZw91koCmMeyfBeNMLA3I1IliqaHfLxLbxck0xHG6HErHuTPBhs74w9DM7FLtodIjl1yOX8Rp
OZcV8PqPQ7fLsYzzceBfv8n8J9PVox3upJ0CikoL4J/bQEvmuI0Xq3ZLcgYn1RBDp2QztIetGNti
y9xB3WIlou2YkGL4EM2W3hRRTo2Oi2kct9IC4rVSgPme/MaxXrt08m7TTIcdky9LjFtqzeybEdlQ
SUaSLb6HPd6zpc7M6gjyAnKK6QDxXUIkj2C6BQGmXuqx+av15Lcs+foBUHDYaJfJ9bGufx0cpnSO
G9/YlUMzVafGrOfnSIjmNJVOgiE0pXPZ1/TmGRsE6QmqIlkgeY0Sa6gdUiooIRx3Cw7bugV5SWmq
h0g1uzkvIfQEo1U944oBY6hiIk8q0w6CjTWNhIWoqVrjoepPTRa0N4bLQwE2I/p5XSRtjU6fvle2
82c5HDsMdicyvgd1H7IwHU2VpuQfTex8X3yPVwvb5V312D5QVHPERbtxVR1UXdUyH1XGDtpSdazn
cqjvDFSyzU4nQVisWdHhif/7A7nauH5f074I/lA8Uv6aV5/h4CeN5UjspUVZGGSggI+PllkytCQJ
I1VEdzd6XQ4T2cB18e9LX610vy/Nh0/2M40wogGu6oMx7qKaNkO8x9QC5U8zhDawsb9hkTW/WMJ/
b0xXLxpnPemxNV8qkt+F+X+OuFlOKiNFWUx8Kyf7VRJLnHY+mSCfUHAkXv2uvHS9/fEYJ2n0gLdl
2ncRclScO/6FVT/f1Rln5EWU2daHxFrl7CitwDW6JCoPUeE9N7mrCSTog/ZcxNhbxyZJP6PBnQVQ
GiPHXwNVgKgBA8UXpk5FrxGR3Q0pyOOKNbK+naMOJonwVIzycP4mIS9miyJtDHyoXXMZlbd7II7h
OozieTXNHWPpLpvnJeptc+06RbsPksEOlwDj051Vs4rMoifSRMOlP86NaH7lpC81ZD1ZDlabAA7u
glQc/IcQL06OqcEFDmA5GWcy+kz4WNppKvoVmxymUXtofJyaQ3ELS4my1Wa0QL+gPeK1Ml4dn+SO
DX0S52Zs7Pg98o2cagQUEiZsp4dw+e+X52rv+v3ysK47l0ZxQEF/9a2QhMXkRGe4CE0x1ZiC6iwA
MC3tF9IB627nIBEawfW1Mz8MEaGbf1/+f+0rSOU9jyYuXT557YDQLp6RSZvJvvcp6rcThkbGYTz/
apUYlcRmGSh4867RbhNSzFnGStdXywlgvr2zpZb1qkLE+5mn9E7/Pz6syxEH/ZcggFBctt7/vOyX
aBSRuzLZ89raNJrT+j42Al6JIE9fv3gO/2MLo7jnMnQf6V39rhj/cy28GtpKWpHs+bfdZd114Kf9
nlg2HLQblyyxlcAHumx08HOqefdgsPfssUPw1Q9ypXy7vBBsIKh4WcogPLiXQuA/f0jDf6kb3Sb0
Lti7cbpOCFxoV4yvIotL+wikAz2xSrMQQl+SQZq3Ukc8g7yIjM9/P5T/8W7yVjC74Ggr6ThfvZtc
Q1d2m8R70VC8/yyz1hof2lQM+HrDFOGAO+eQBf0UOn0yUoV9sY/8j4VVomlG3Eq9Slbmdc2Dd2Lo
ihisaF8YH8bsxj9bwBrpds7JifviYlc3e3EeBYKeJV1S4kH/MsuMHPDcLFPmvgLwS1T8Jbt2C25v
YB1yYKVFZuNkS2DwIlsYg+1+8awt+88aiuujXuZe8StwzPSvzTqG52bu5Lnz3q4ldmF7DLxbZs3d
84T31NvbTlodmk708L9qT+zsJCpDWLVx5aB9qSXj+D4u6y8eyvXygJzcZ6zkImvm7MBZ/+onMF03
d3oyLPala2cE9UnrefBwVHtt5O0cOzCW3pRXGzQJ4/18MU1K+EgLg+SZHUbm8sj/+v+3nf73n3R5
ThYH5IsO+OoY08QehN4+Cfay6b03DpXyrgjLbA19qtuxPzZrpe0vH8TV+uAx6JIcnmh4sfdyYrv6
FjKFgbApsnk/csV5RUic/hUNkkdhTTSyFpask33rTOl9b0ss1qY1Vh+9aCu1icGNNV9sG9enDhcH
ETpoVDz8McjAr2qOHLyCSnKrwOLs4AadOoJbmN3X/dO/l4Crsupy27TwPZr4l5h6ed3tjWfBmdHP
GGPKyTmgkO2wJOfUVH2WHzxteRjH2y9eussP+J8aB2Wcw0bP6JTBE1/Ftdwcz3BL8YbncOxm+qum
hbOZJDkyHj/Y2x8MFewp9r51Yqy+//tuvavHyqV/H8VBMiK49szrfPXOUwoIdK/3+L7gywxVktyS
OUG3C2QgMjmsFbJOofUPxbHN+17eKt+CFJihUJzO5KiqW6ljp32cSlnEy6QY3bc68sbyXXgaadDQ
+zWcLzmE3xu3CbP7xJ6oqyK7Tu5zQ1ol56VIwxVDqJivupREbFAUokfp16TxsLbrVNyjj2qAQJLK
GazyUTQchjgb5Ms4zgZAigKl3ArpblEvh9giYzOFqPGDzavKt05exW99ZbvhYuDY8EvUjvFcZkTy
MZze9Xlz5/rIJavLubK1VLaj3oOBMigM23cpeFU40pGMy32S1+5HWKbJI+EieLIbYaXVRvaJiTgo
guG1SVhY7H0PKjhbO0ETPtGpF/3Ot1vA4UFJH+zx3z/eX6+qx1iU+b7gwMGOcd0qVA3xN0E7672w
WueFREW5xHQerigiiaXwNY2cGv/Nvy/6O0z2j5cVTwRNWBYjBA4sS9fbtU4vX42Y96mcnWDVqbma
F3mAuABG01wgjTVG7H5OPYa/CiVyIsClERarakrSZyCHQb+w474zVkr0aGddzc+3GPwArQ4KePnu
aCF/NgyqGkB6FvwRoyIlnH724LcLZRRFvgCoQ0amgheRLpWbXVjcSTTAB6pC3Ogz6YiLHhMSnVMU
2ObC8pu+4IBthOG6b+2eSEJwHeBKBhuuJajLy0JiAn3wIQjejooKHwt+EVBieIwN456osy+e4tWB
8WJiYex7Ge0HF7eaf7WaScdUnk+0zd5thYIoaXRDuiyZegXwSK0A17zUVv7FPnK14bOPSIreSwA2
Syhe1asVnZSZTLnwaECnh8M3Y6i8T9LrCFYAPW1CtqV1BAdvDD5sTPpfvTe/LVD/eW98F+IvWg1e
DQ+LNUven2XeKPL88q4E+zZGWc2457ZOaQcwmd0n3X1v4Fi0y53rZG8KUlg7mBsjz2/6wt9nnloO
fNlI563PSxJXpgtyEvQOADH1af5suGD9wL1EXnf29PhVs+Pv54blCEkASzRyHmqCP/9yTDeDHcTa
39eY3B7q6aJd9ewwBIhszlg+GaYLBFZx6d6GQwwk699f3NVnftn+LY/yiALAR3p87QzJ2yoKib4S
e9EBkSHzhb3VjsE3jEVWrivdWE+T1WRv/77q1Z70+6oMloJLB5Xbv55pt3Bei2Iw8aUPyQuuWFSx
hLItRJnDXR2b+qntSgADVdUvk6b0v3hVrcsz/eNtuWz3zFm4XQx1zPL/fOYjtDcYjDYhvmUB/XD2
sI279johnAo4xTz0GiDbUncPE39UZszrXJ/GMK+AOhdsJRfObga3UH3lx2Li+/dfhoiBHi8bJn3Q
36PY/xxXyiFxBLwKHFK5NNUitzQC4RyhO/EF4O+A0eBi8eYW8J8XkfhduANMy1yk+SYPR4P5mKzC
TaVD95csgPoRojZKeA6h+56bIjwKRCCLzrRYDwdnsj4iT/T3AEGwQTm2HLGwRvWOJOD+SMh11i4T
QDG/guGCDo7mrIPHlFcIxju0US8OM9T7kdTDnRQ1at80NM4dbZ0HSXNDLLLKJxCr893uIMKu3fRd
nBCYZ6Gz6dqmPLJ8W0utBxSqM23Q71phK5FtPHRLxBxQoVwR5z9VmfjrCRzZU9PQ7ZiQroZrBW9q
o0gANreV1Wq0uY3zXTuyQ2Ivf9M1iQ4+GOwJ4zomCNcAFzQDfApHDVVFlz4K0twomD714wRNpk1J
QpBFmE5kxbTyhzdgVIPPMaF270QGeEdO5n4uc7GKfQ9hfR+Gx0GBofUmYs2rABQsQZpYk1DkpWcr
aOUjFM0OCDewhQ10IvVUgX09q3YSpK0JIyDuxR5hkgEc7fCZElHICJoiDlSrl/6c+rY9XZIz/FVM
MNw9Z8XiHY9/sLHt3lgShGqb6zhjFpqSVvw0YoPoF+Gla7cK/DnxthIlLQAgD8HKUnt58RLm/bCf
JvQOL7Im3Kyqimrfe3XzpFL6X37b9Pfw1sK3YqyTJbeLJ5t8hjPmdhQ9iCWWo7L9gxhCeU9WlbP1
ElcfjMTq91FSFOXGGKSLhjOw6m92qXRxToJqgLpIsBuRk3HSPvVaoWqtwnDMLhkaJUyspO06iDYh
v0c462Rb+BW5DX1l1MAfC70GmNucMapZ53gsicoi7X2WywCHzwV4IovXbiSRbl35AS6s3PQ68gln
J91qp6Ws9aH2OczxZ7ROonbVMTJEcBcTLrvz9CWQ3YtCskRjCMeNMPW2SbL8o2miFlNSP55wTOaH
0orqLd9e90M4en6Ip2I4ObEFri/PCywUUa5Na224AjSrIOjzHIzlRDpqg4V4QSg62Gl7Rvoc9Zbu
Vp3hQ5NPEuvoNLHw76upB5VUC9NeTwP1H4HNlroZdep1B4egFSoNt/6I3Tk+cZ4HZ8+b/wpBDwuY
p8KYPL86Vrdu6VvnoCCrcSla3EEC9+5HFNc2rhLpXYIk2tTtF8nskVXW4XeKRczOUvfNcNtqsjfX
hHKNFhFrTppdUidCyH32WFwCVSrxVNuyh9tvDsJfEbjgx49hX0MUAF4KLwHMGEzAMMAwWmFTi6Ej
5gtgcfPjjLvjaQpkfsjUECwjGit07ZlzLyFkpUe/Fr2DmWTsNm1XW5hAclTtlOq4c4YwqJeS0v1g
FSas9ERO6xjLHi+hUtT9Mn9Oah+bLrqamJFmOD4xfoweWNgbojWxoewMpx/EAgsaPFBdu3QdiuI9
Liv7EhLoFYcOaOqZY9cFemMN0xMCdww7fgC8mbieOy4EnGXScc6r2aTVKQzj9iMKpwow15jMz0Xj
JfvKL8j70zLr2h3op+jY+ta0k43pxIs+ImP03IOSGBauKl2EG9raB+aQ3dgcSw7SMgB5uX39HMFv
2wsPzL4QGYE9TpC/hbqu10nsZiR2CHnnhT75eIysdpE1msnW6Mt5F4d+SgydYW1KhxBFdm/P/tYX
FweFwUGp98tN5GQztLIxZXO3Ksc/we9K6PhBcx7KptzQ953Wnj/lq1rpkoA1EpKfOLfDJIpTGzan
inIUCamRVkcvU8twJDtPJGAyOvD6lR/phYusKd7SHM4PIPMJMKjLftiVkOnkqmI4RQpfX6hD4AxW
vUxS5fo7Iie1vShnIk4J2SGkduW2yjsmKuk2fgmwTOMG3hHVmdyCSfQPKi7DN8p6NgW8aexgvZtc
YsTM0V9yCGj8JdEtEu8INPEFEarN0jPopS3awDSfGu27R1pcYmVxULzpTQtoCPkQEO+wYiG1aM6t
VMVzVI2Ia1To/3L83HtWufTuGqXFuWladE1W4tvfc8fsd6ZPYGRF7/7F8IbUQ6sU4pQpGoM6N+pT
+TQ3rd4WVMo7bcnoIRnIyl2K0qEKR3vylc7Btc1LdXtVz1wk1xQ0Ppk/6Gb+rGeGwMvbuB3zAzOx
VTzxXjvTO8bRz6Elc5a8Etos9Q3HzmdrKsndkC8GSV3arg5GFp8N8GejrW/kDJ3Krm7KwfzJNn1X
ldlzTwL7WATbkOz6kc7J0q6hNJZh8DMo1cfkeye37Pdm1LwWU303WXZONzHJF26d7+DjvWPaAOE+
fYQENq7NGOhRGIA4mdrhCFBmTZoPKOyyu7NzFpSkvMsi46lzwhPUqnXqBI8trk17Sm24rz05MjnM
rm54LfPgjIiZcihe1rx0C1xvGH2rGx84aVg5m8DmuI+wbL4E0qa8ZXSgVr7G4WqYp6Lyn9J6+MFs
4tA25IIF4tTnaucZYD/n+ldQNwenxzNYJfdFAF7fEfF7WPn1ktj4M2yUpd/Z+8mfPuFCPAapPmSd
/9YE80+i9T4ZmuPzytq7mrxv3L9iz4RULRIZ3fFFLbu+frAI85lS6wg5t1wYwKqruWXj96fDDBDZ
6sznmSCn3gCqomAJZhPAPuApR8ewdkUXnzy6telYbabevSmafh9q3FrKkaexkYT5EZ2bdqS/uR3Z
YkV2VBP4eRP/CowBqjKmU6k3b2Mv2iDsQ4XDEGfyh4eOIyHy1bU5glBTrvFukXd5iSzhOTvNoRfN
26BextpZ50H4WCNXWIapOa3djFzOlr3bcHfazD5msi+mAIR/Yd4j8aH3GvIpRmW5EuUFp9d8TqO1
TkFsbVVWvipRmicTQSvsT8uhiMGCZQ/5CwZUxq3o/vhbwXFWS3Q+N3XCjFWNzp0RgiOO2os7trjN
VPLNlzJgMpxnaz05u4nI75DyWCuPcCmzIw3ad8/+RPwUG91BNekeuCUGpqx4zkz+qSw7DJRpuPv6
VZizBrc5fr+oe068GX/vvASu+N32+2Y5+P2ZGOlTPOL2c4dfg+/9iGJj25nVj6kEz6Tzm0bD0eTE
9tIT7+cV4sMspz0Ek0Ojk5PDjWsfQ3Dq2reOg0HRrZKbOa6OhUuMRjXC2S3CfTzqzRQHJdV+dkNA
36rvMahZet8NEMIba00S0CGbIWFiuqrG+EfZZS+CEk0NzjtaPnyqWEN6LDVGurFw1zlmvYNjzIly
NlcGtPAxtvceIWuuMDZRIPYwXdU6MPSEp1OtpKWxtgFmttyV0bebVMbZQsiZPwo/oZGdWjbyphgf
w3jaShnttey2NmcqoeplKMxVB8E0TS/rLyYdg7Bdu7uVxvw09eOehMG1aumyZ/64I9h1KXvQkTO/
8lS6n4aX3pWmegukOoALeG6A43limJeihtBNfbYduumCij25mHe9Ur1LYR2wxf4chbPJhoh8TBRA
xfwe9gAXs+nHUHMQIKAhwG4ILe/ecIPPCaBy2/rfGBNk5LlgC0yF83OSzRsU5G2g/D3yl/smqbZ2
Wt+G0ByW5jw9dTnZ4hi772w/3kx8aCDOmocpM27jwLnMTPG4WV556+CDE3FxKwxKKt3cYN1epE36
UHctFJ3hQ4bBMs28Y8P3ZVwCD60OAGPZPuHO3eBhvBVVf1skyVMSWgfO/a+isjcgMh+UX4CvJ00n
hXQP9KoB5tvNnFsFqO5xXIcKZ65Z/fI7TXaisYsVayxN5lc0YFsq3tsxjHfFhLZvsu4z+JxR2p0z
hSvACwcbxJKzmmMCZ/203DVTidAlvavrdo36YO2Y466IsmI5WOpo9/lz6PFUJJEHM9LQUkanuOPR
40pGdecR5spaepNP1V2CPJngj95b8NPRIzIRjUDRJ9eaAGgb+YSlqoekyPYGMCqi47G/tpowaF09
eI3JJN3c10m8q5L8zYxD3BLGdyoZSrkhe4oBadD029pOt54cZ0mLccGPvDUKfZta9trS7VY0MHW1
fQIKLkgQBTXg5Jt5LO/0hAHOxubiWiWIXDXsA78507ZbD4BE58RcxToCg6rqz0SM940hNjIuDp4q
TlAC7yLiK1AY5Pg50KS0XfFYZ2WA8dvd+ZdGX9Tt45glhPC3c1yO3y3g47FHT3EYIa2ivnoJLGPT
V7yyJjh+V69MCwto4uC2bbZ0SB9jwpwWMbxhuPWcY2JmVgu7dXgHG29jJ2oTWvqBYnFn6+jeTOIt
m+Imc7DsVuXdFCaPQ+dvVKDO4QCowew2ZMN/mzhggVjB4V+cuiB8zjAELmowyOVcfoged3sjjS1O
y30YqR1EB+DzU3/QpvwMPJ0AouOo4aTvLe/PQuoK7uqMVAZ15TnKnJ+iNlmvbPAY9FZoVej6OegB
nNYeyYJFuksqc2Pm5e1lSWtbFBey3E59t6ovtGYoZDk37C/NOnzAx8FeZD3NnnPIRn7cxkD5jeZp
Get5XYXOnjzffWf5b6mJObxxl4ptfKHMS0xMvp5ym6BCu6GgRM/gZ4QsNE39MbKge7Ne5357HkR0
VAU3aerjJfuXwO1VZg83NTZg4WR7vgP4z81diN6FIxMs/lF5e/wB6znoD0lo0qLobx3GjIvBHZ4B
qG/bCyV7HNUnB3jyf0rqk0zdxJHzTkzcfRMPb5y0Eo7+w+vcIObQUYjURNxWVQ3BgAozTslI9rJ8
aVkkSikBGtSHC4e6ZFVOzKeiqpHrtAReyo5001bZTaAI0BkJBCW9b20UCRUu2Xcm/s25eykqPP+d
+YsR+Vqr4Ng2HNHGlpXAMe+gqrxLa7rrCvcFaTNrvO1iKZBYq5Nd1/vrqi323mTukMbvw7QdGE4Y
tH2iFW4Y0BD1qU+cx640jrRq2K5L6a3iWR39qt4Zs72Bp7q1x/aV58fFwzXkn2OFRdazhnPoRj/b
VsK66A4dxy0GupvIHB6xQQOe1i+gDQnqyrobixW56vRai+rWnfsdf/h93WRHLQkorXkb+ln+HML6
efbUR0NzxhDTL9aAFbE4Co42KQkaMoMDvtkypvtMZXweDaVBYOzciqZ/kvb7XMEKJuUXiZ29Q8K5
GijnDJ8BFTppmCtZupZB/pjr4c3xJpCuWKLrXH8ALNhXFzxGNq2tOd5mHNAWwsnhHBBVUnkjdA/K
MCy58aLmhVmkw3AfKlZRTtdHNco12Pf1JBh8WTb0j0owxQid6kyksT6VDWfJUeLND9T0Marsluz2
9yyzNp1l3IJAYCLW5IRQDWRWxLSpdUWEe/zStYpqz9D7JBQvrhN/9hfmgkWkocO71PTlqsqjXUf9
q0yuB0BvnTckaLrdfUxIQNn2h8FybqIpqu5KyuSVRzxHUfbxhi+FaG+VfgvrYNtFw40RUeD3yc8g
C96nivoB0H6wQIR3LmUpV8DTN6HyCNRiI/J1vExlGXEmBXXM4Tsb9GdFuoLdB6/+ZQ3mBLZXmSb4
Iigs6BvxSx2QeOv59i/cnrspFDuTo8iCL4aFFikiNpFLGjUM/dmgfyzT6r6NnLMn0rNvQVhnarwo
7Go3NX2Hjm/gB8BD3CbJTZWT4l1KufudLULx8pF0zWuNcAc9+T1CSUaH9rhzHBg8VTueB44Qq2oW
MP972MWEYKlp/ATTS6dAmSzOJgmrur3TgTiWWuyrgkiAcXzRVbHxzHzllXI7tNnJABC5SAkC5YOf
l7ElVqB0H82sfu6QrS4TDwxRwyQJheqTtIs9iOClfYl10dl9l8Z7jnnHvphJF1XOK5AhYCpEBy6y
oDpkU3IO26Jax4bzVJbFTTpGhxSvviWrctUYubuSYBryjtlXY1rAgkb6VKl78Ak+qTr3Dp7PE7yG
c2xGlGdef5xN95vr+E+eHz05o7ewAQ2uKtMhjyhDzwZG70nVcDHx58CsmO1bv3ABD7SX/4RwjrA1
Sk5PfOdMgG6tgbRTVg00F15NqzZvugzIQ2diKlf+B1mFm96N/VXoo9hJhlMI3pn23bccTepWOt0H
BqAntkC9c/lmuomIm9Y/MP1jl6nrh2bCd2/PmxrvM04iC7z2LO49YpxFyhcIQnnTa9+4db002Mii
fPMLqz3AXSbgVUdrztE3VUWZXqU32m5dcE3lL4O/L3OhlmhhFqB5GEVC3l8bXbUjqQD2wVOW1C+J
mb0CFgYtXzVr1xNwQRzKQcsjlTJt1dqdYrH0Uz/71ro1+F+5IPwm21Sy+qVi7O6R0248BYrE7n0i
qZuVN2acbqL6PhsaaL2gkxqDeTRW2TsT7qVuBXQOlgU2A4t9KHGBX3t3dcqaR0CL3/VvlSg2jlV9
5DVJQo5Niz8y1MbLoHwG9vhgiAwNX9V8DpKgOAc3t6FIeJM+UAX1bTS8fu2lRosDt+EHtJOCXlDC
P8ZoKNL3pjH9TBNAVy4QGr/f4tndqEE++RBcObhXzLt9gsWN8LGZo5u0Mk9AX4slE2eYH/aqEgk3
lQ2v2oJhy6gC2Eff5Eu7wOg706Veeo29rgtYklDqGOem6iadpjsntskPsqpN7BTHlJcDIOdSJdV7
BSVjNK27oqMDZQ+ksCjzlcPVXR8l3ieO9XvUIwlMfQ7GupIA5YVR4FQAdz+3BKLOtxzVV46bxicG
3GtkbYQPxOsmgc6lWjJSyw+QNruslcMqAQLFZCReWp5ByZ1uQ7qUq2Am/EjStypbZNhaHmPPpdIB
5qMGAYQjWE3IkeBlvpaOMdA0TD97n721nDmIGF20ByJwETxzilVvSJc/3QH6ByHf5CDP5x4qTKSb
OzTttwj5lgzfGUZHB1NOt8kUW3D3J2Ik65NdtlsXej/uxo3RzeSmtPGOoRVv1CT7UzBn77kUP0QI
6ibXBK/5UVCsVOKRvWm+086kAB6WfUMwDR97HpRw/cvgRIP9exI6PrMkuPy09rzBPBDEcE4TIFBT
S2C3iE4zL9ViSP0nOgOUPtb0ZPG2MwFuQcjKbFUNDl0+US6qBt2hYTxJvzwOEmFeGLsfbW8dofe9
FEM4UcU387J1PGxgyVE1YbSG2HfwZb9NdXQq7PCeZvXJLvpfnbLJYfDd50SUwFDkwWAtVNr9USVh
u9QNbaaS98gpSbHDTKZa8hLAeu28jpKUiLb4plKEsRGVwwY86ZvRiN9sQ/wU7vAdcklM+KJ5Q+9w
17dBtnFG3ohOslxlG0hy50aW59SuCUx15CYRNblKNklqxvRg0LJiArpq3KrfO6p6SlP7kd2oWHk9
qKQOj3/h6hu4Bye315uqJZKdMZMX0HJO4+oT651NLLn/0qfWJX4R32PN8qzA3SpS7QiJNz9KusHL
vrVi6udL3CBBwdJnotYITg1RTsnV6o3oymWblls0eEhxeX9C53OKPRazS2htGv8EvMD/tyCp2o7F
O2jyDazCR09ZC9PT07JTKBzAF/zyonbZgvEB+0FWRKjvkkiW8OfpCA76tTMVtWzYGPuhenPGSiwN
KW+w263CniGNtsqzn8/Gzi5tudJZ+AOX62tE0O+CXIUGAIzpUAHW3sGLnJ+wknGaxPaBJHfCvmX8
YWSoPaK2ppqaWQBlz6GkJtOtnBRxDn1WrMpLg9hq091gj2Q7hI+BXU83ulVi4UKhIcVXLIU3pst8
pk4oDSql0guejCknvMal8RkQiu7lKc+iqUltzgnWgtjl1BnDk1p9cvC7maX1mJLTQZqHJFRQU/Hq
6qmPJ722RHlm1QGZ5VTfCI7bMYFgcJsSDoJ5gGQMqz857rD/3WcUYtVRdY/RsLfZnVlWfXJc+E6Q
UrOuN8/tpDhCl9Uyrai50Xg9uFV1RFlCs6b3Hvyi45Wm69B5zpmX44c9JccaF5vbc7QAtrTuw+Lk
ugNcqWrvXXB2hK2bsY+u0LozdfsyOuAlKhhXqtwTn/Wsi/zVB4u2mJvkzbTErT3TkaiEsessd136
4y2KTyhnLE5Nx4Gfd44SeC1Nck6ZthLhh8ZmtreJrwC0eKuyal98rtvGNWPA1r+B5PQQddmPJM4A
V6XzT5RUu0vCRZKje8NG7BnGsi7kLQJcFIH22slIWhNleCZa6YhaJ1r4xB4GjXy0CAfyc73MmFfm
7Gl0LrgO2tl+IoEy41Q8Bk6wbBr7ETLvna6ZDDvx/3F0XjuuIlsYfiIkcri1jXG2O/fuG9SRDEUq
KJ5+Ps/FkUY6M3t321C11h85ctruu5K0f6cBCYdebVCQqxBc0O1d0sZIGbyHbmwP87rlv6GWY1ya
bZB7v/GCEcePRbkqbFhAG6jW0t/7Id/McgLP9qbnNDafNaGVRHmWJ1/2j7mWnRVV5WUxHZ2YEbUx
ZqpDJSWp+nCgqfjq++0/J/DXiO0f07F8ThdvU4/eY8D9YDTEKRbOqTaN44hWzTWLvYGXb+sarAFB
epCV/qJsEMlcVID5hv1JrwEtM9TXihLqK5f/c8rUdhglLNE9aNTO3in/2omOXl7CVKwVX9r/wwDF
JeRcJbZ6g2WJhMxo663srTfFzHulG5mzd0TFjjLP8m7W0A+kUBI5OVGXLtx8bwJMu5q387LpATvQ
4yCCvRUUR7MLDnMHfe0410xvnmK7+zPN+LXyxLFp7Iuo1LUaZ5B5Z+Pxqk6xf3IWWhR70mGhCncU
DW3R8bwRCbsRljwNMS0jXb2bzfGvdSf2r2V+y3Va91rPeU7uBXdTY1OP4uSrXJG1OM4wPP1LwnWj
2Yo+VaynqzpPTDhdj4WTSXk1uhBfdJO8xTrJYSkFFrZe7ZJOIhUQY5SKGT5DBg+TA0FoWrSYNgnz
BQP5inkOkVmtT2tTJ8+XbfJeP8AATyS/1h07274YIwxCZvNhzP2HnvSMLwOpeEs0SGK7KmVdEJbt
PQSHPaXsTR6HpcLv7Zv2T+Hb4uCUtb2NJ/iSjL53QrbsmAJxUgA46jwUG4EFn5rKhzQdzop0Mbtp
r6kFfizJQheF9q0H9R2wTA5ar70ITfyAg11scvIn8uNJLCVArjO5tU3zWvDa5mLZ0+cJFoLpRRkG
xVJYODMqbKY20tXwAu2arFWS2qtKgA5UzVUpxubO+hl0QMS6F/t0DnYMy1FOkTEaFv/Z0OLdwPfo
6TbhrnC9c+M8VrlLVB9jPRHLXo4grgn+Riv/wt32ShnJzljQzgW6shktsr0xxN+2WV/0mHp7uyye
y9mg0DeTX8XI3GgsH9JB3QqCNmM8TanSoBQyrDzzorXZW5OlhJKmW4ndD+Cd9Ey9Lj/8Pv/rluXV
tbgtSzDrJkaS4jGC1dWu7Um41pLd/c3IOuZ2/RexRxRPLZ12ShVhLWEFXfOlyuqoGlOSMHr6VFOt
/HQ07cBNJtZ5kPG4kO4QND7Fk/ZyQ5pDZxXxcvqgJ2sSNUkW78WhTglDKOnyNUx19N2EmnhjK0fg
/crNtA3434dFedaK1JED1MtVDmIbpzE44tDvNapl6TqXP8Ps0uRm0qlKN1y22HvDzK5EwhIOL2DM
HPJA52ADQH4taNZMah+xYxfK2dous3HozMRfx1Sw2MIP77adqaYmFBjSkVnAE6SOhkgPS66tg76M
Jvt1oOW01dl/VLdzSec3pEfMYfXVaXJH2l+Y295aOsF3l1uMV62HFscDJQuCq+9ml8wev6FxXyft
U/gGsBKHKh/aEYrYIgssKO6KSY9sTi+kjfxUoD7gDqBRhPy9hlpKFJoNch3aw4LgIcnqnegBDiXL
z1CVzx29pfqkbXOiuFY5fT1+kJ9h18+mXXOJ0dLDQFWl6Ssyna0c1EaLnTe9m84tU1DDkE/73g+L
wj9/8i8BzXOef6fHhqgLaItH70QHXILOg4ymOqfFtO4+efO/DSm/epXxDBbrMUmiXpT1mg+XfiA/
/+fyChSGu68s7ZlLbzUuVWR0ZPAFCyZCOnNSlO5uv6MK/iahWVqnP6UmqoeRS5JQR8xTGyvJ8Qek
W6v31pqJRBX7SN/n305DUVc2IT7IvtLSP4zL/DlUP4JcJSIj7dd7ergNfMQ6kr3KEveDWV6I6T3G
gC+CqGMpiqMD6pXEy0lZ8dmapo3ZdWu9H0Pqct9oFtymmbnts+mMjn0t7OZ1odk600jypkieynex
7pqYQPrFenQ7b9dXaM0mU3HNxKQeMjRZtbMDseEi96ZTHARrgHYrbFMoXI/sZ3dythVR8sHAeLuA
Gyy5ce64pPWgWnvJ+OZoYj8Q4Wwi3XIz/SlO5j9UuxyHBcp5OqbUey2Ss0WqxQpJdTgp4zIt5mOT
LWcPQ9jK0M1IN+ks88vt5KXHSfcuFrw07eP+3s+1qByCt1SNa+RGZOv2D33xFdfaBRwg7qcQGcdT
4RmnOP2tJ/No5lW8MllPzUF7GGmZViyGcGIfjv4CHDHfJouTpuudo+UVO+TDVldV6yVo9vMgbtTG
hax1cDPTO4NkxhXIcjq2wz8tz9stApYepaF3MXP2c4iJxC/+5tH/KKmSP9RNvkW6f4f8DlRdrR1l
n4PKvVHD/Nha2tl0S46Xob6V8XBJ8ua3LQBClIxKp+faQsYaCPlN/zI+3vHqtf4Wv/QBjSNCo3+N
QiPbytCSzrvmeM1qvjv/iLpeoTl/9nr7G6AeKG2+5yAdMpU9Ji7jjaaxYI2cTaTHD6+NZnFf+uAa
uqCqQGcM7rThyfRxruvxe+Ym56WqtqktbrMfPC2T9qiRlSz94tQb1rafIMkbbadS89ynyYsdBDcL
SNy0BA0r0/PIIN6KcW2I7motLkHPfkHQprEdXXVFN3lYyDlIHBBv8B697Z5ivQmBULKN6fxr4/pm
O91emRSwDP6maPqXYhledLN4XAQ1W9KjfTWHChFPBIYChCSE9dYIxZvx3+CKsLb7rRJkPaFMWRNK
vsO0+gRLxvGmFw8cgqE2QT3PlsmbrxlipRHWmaCsG+LgzajLJrJTzjA6183TUHcbBJaHtCNvtAuc
L1SC7r0dJdPCyu9B4VLlnxtCaAAbmDzi3JmOntXedWnsRkVa8cUCIsPxAa2powJPVCWDBuCm3/df
ve/9KC04MqiGFNeRIkpgA5dRevKEuYml9lkszn5qfEzt+L/H0bnEM5gBTaddP1bkJisVVZXLIwFa
bArnjH2BDuqgflysYIc7/XEgr014aMz0vjjkbbXr7GwNfBp5JBQiYMA63d/LdIbuEfPmTa+NSGl0
rU3U+SlwMdfF5aTVT2WWh65wHgM672Q8XoC4o4464wfkT0hs6ObcuAHngahzNBqB364Gpa9gu489
4Z11UUMEaCvyCxif7Siv5GaS9aOnEgYNK+xIg2jc4il2gZvbeYMZ50boXLnK4d/qitBt3SLXueK0
b1p8zV1T5RGdXehgCQkIjpXjiAfTX+xnWZTBvkSlFpE8jroDa0BOWHVH3i45TiAFc87Pho6LFRop
ChIAFla7TFe2ChCsSZmln/aCnH4Vex6vXKuGr8CgFA2Ja1KJrZsr+uZLbgY73spCHsBozj75oYMJ
TzHZUcKLWn3jI90XRr7tOlQWlvnW2a3a6Hb7buDdshtGIVLZVnjbrkQMnbSO/oEeJVz/OgC61UH8
pvA1cIqEyPNXw0AxrxA3DZlSGpg307nbGlpoB+Aad4SzFauldyMrM/Yl8uj7oNyL8WEcOLWMMWVS
tW4uMYFG8kGcGMWwwP5dEim3CZESXQKtgtxD1ZCCZxpltcdh95w7EYsP3FbFE6UVmIKnOkwI69ar
ktV/2I32V9bi5e/yE4ZB+jAB3/PxlFXO3uznZe1pt6Llemmte32wIqV5lsUj9itSd53mMEs2xrY2
LsVdsFb4bGEeDPTaxua1KkznNszLtXeCvU7TpD4tW34B+liDeis8t10JEz2sf0SS9cPScFPIDUat
3ApNXoiNSjl1AZ6Fn+/jjlm0QmJTFWco8GVjWDUbMNsoHqO3rNCeNdOg3r66u7CPJe/ZKm30D82X
PAEM7gsGkQD/HY3A/oqg0qtZ2LiOBInbapsU/W3xB4gsAtgnL9gFBL+rBrbWnNlV2V8tdt8ZaYws
GNTIaRO+FqCaHvfAIvMvxz6L61BX9l+XSK+n3yBgDPaNIvmpYg236ZxWvy05sJ9W0M1nx7v30MaT
Kt6ntO7UKlGx99sHjr+z3TihOhCmsvuQo88/awQm6uu6NsSlYlA8e3njyc1Se2557BYkW4T6asvB
kMI8GKXGvCQtx2iibPJnSELKtDbkMpCBnuAQWQW/fvBpqVtcuRH9gzs7jn9F8Fp22UaAqS+Vv/cm
aDSHpnJ6ySluVMOFxrlp0432jE2CD2GWf6D0P24zPtP/CaHZDUempHMxtK86ul7EpsA3KY6eVF0J
A8MoTxkq+Vv92jUAAr3F2LZiDnMaqJrK3tCTdyFIJ2pduUFoHHoW5etL8GgA6xr2wItj6Vve8HGl
EpAitUADNt2afvQvD+BnlZteVFTcYPlwNdIOTWUwHSl/fOVsB9Rpd0PDRkf1dUPRQ3dOdO0LyqNf
x5Rsz8Ssx0ERjRzG6m4j01mnKWt5orX5SgtaCPkbAOdXn4bS/7VBt00bNHaZQfHEvcBzljf6H7/T
xKjCdHSO4LKASclfALk7NCOVEMl6oUmI2yVENsu3ybJZLZtW0F8dxBcv5SD38Qgz/Zw62V/bhRWI
utWVP+RrUOUtYsgNgZYbVJ8w7Rbrk4rura8s089Jslw6w3rDcbdrquCo6Ulo1OITa/iHouq07MoL
b9BPh4AW5pgQeATaKwySUazih3LWXpKhO6iUkydTQ0cLfU6nq1iNUDxt53/Omrl1acRyC9Y1z3gm
vuHVshOmkuSR32qHAWmNyw61uU45bb2dlmLt5MN3WdNCrdzTBLjNNc3FVt5QRBJ7IJNDJloMBcaq
ot/cr6kWCPI2xF+0oRDjEjgiwj4QEXf0NAvulz5PjlPDaF2h7gYtkAoZAiHpieKvqADwx/aK3HfD
DZdfkokXuGSnThu5MYmhNie5MYg6WeFO35Iqc1a1/mslPsM2RHfdfRHHd6k0DmFeAHw4mxZ2Hc5z
M/nVi2JpLWS/d3vCYLyBj4JE99JCCmij7rYhkK3GeGkHTAGZT7uaaXfHfOlRtBSSxT+2L8hEKbXg
+NFY0MokOOTofPoFRfS9ZE9H+1PFH/xWr/WMO/5ejrJ4J5CfZxrB96DIN9Vn68JDr9siAiR089DG
aQZ6gwQDz8NpRKYQLMGDb8X/CqPYZEkXxlSLSjf+HQlhv+eUr3PCovSiPOMUXQcCTZN6ULaPalBb
U0m2T6bg6FdjiNgX4gTUwedwrpR5LBZrU/FKrFGD+KelAdBvvIdJdEe3q06ZRXDHhCqx7L7svHzB
Z6pgNfo67JMApcmdusroK12qDal6+wyWiFoCbqsZeUqaPJC3+El+foSIaW1Y0wP3x3bq241E2qGx
q3Dao6qaqZJV8hqDAEj/3Gv1TUo/TJTHy+vviNUNzdIgDDUx3vySkz3OtVAtS+iy3Q5OfLGFG05W
dfa6WyyrZ9HklI0jimSKv8ulED41XG0Dk+ySONNWCAeF0yhXLkCficMBKu0aSPGc6OSUuGm/NmYo
wjh4aCfuvZEe3yHlDpJ+tRV2zv4aXGPtvXG9iKI+pDftjjWTvBzbvGd6PE9oYpYBYisJdOL0hyqH
MgvcZNj7OssnSnzqQiJ9Kq4D33WW6LvKbekJBxDSBFevywUOEMT/pL82UuPgzP5HFhgP1ki9aRoc
xhG9YDyGOVmM68XM3gqEbCKXOzRHm3lMbnZjhZPpfLWte6XjDqaeAHUO7p2ATshQDc7WP586dvo7
+BNmM99AIlzkDPeRT/2mI8IYb8KVCyVqy46DglKlOdsLR227yY9agBku4s2M+STR5xfPmKCjRf8F
sxXZsud4bd+WicKQBKrLYWSQUq0DeiUA//b1HB9Ul29aqb3buf0ECkWJ+0S4fBkFjJGY+9aSL8CJ
idhnaESejzpsbHbpXW1XMQkHkgyjMUYrO37TNcHCmqub8jMqEwpKf5vnkvVvJTv7mE8dUpjpHLQN
BRbdtRwI5J9JazaySM6+wXkrbDhmHbDxuRutD8eYv3wihlfksYR6X6EWzp4Nh54cPAwoOElvyixv
4btOLoHQbrly/mZ0Y2uKFWfUUOTSK1b1rufFmdx6r4/usRF2JDPvWPfGDylow7q4a2TvYtJYJlFJ
8AfYBiMRUq4SGgfa1VyVQx7qungQufZWm0NYtPWhy/t9xv8HaXsu9e4ypvp2MJwVEMNPnlkRN+l6
wEyjq3w3ZQjpvEB0JDFD09Z+eQxG/2bGd/0t448cDpM99CvLkk9KJv+8XMJFunsguoPBPCL88aPW
2hHKRAPGMoO31rFvddpcij4GkR6PGTa0kjoS03b5i/BgUfvCqjggApx4qefR3lQNzwWo6FeB9Gc9
UYG9cvMioymTmcBv+Zzuq8g4+c+ZURNUFO9cEF1+6mdIni/pAq17veSiMpij0eR3gYYGzHquQEjX
jta9Z356rK35lo+gTSWdMb15GoU8YbRg+XAICIS1pzTFj9dmieWPLPvnbij+jU4ADZMcexNwAET7
MbtbQIyOogCKTpzxISYpkwwgXpAYkUVKow/hh7R5U9JIyzaicNSRW49gwl16V/UNqXa0e7SRC+qm
vkdl2Jptuu3n5Mmil3NdyrTbiIasY2nZKoqFE3XoURHPoMgnOAj+WqWk3/VqrNZGax9T2kJW7dzD
R3PQMyYeiOiSa6fHytmh8nBk87Pk+p83PbrU3Anke/we3rNTmk+MQKfELv6aerrYFqp0Vd37CFi4
7b+c1PUVp8Q1RjSQNTmyQGRvnaFE2KKas2V9NGl43Urijfqg+01rg224pNTdT5xk5d87gUS8SfjR
+HfUi6sGaliG+iTn+kUVbgCm54UD+CrXV0/31kzDgZ8/1OZ0dZAWicZNoNGmg524ZSRM7xikZKll
/hmamGYIjSmU77YSQBG2JWmoGIrDNKAqXoaBQM342HHNQAtdTE4ygtVilqkZK1m9NYv4YsT6R5HY
9QY9VTT34+tM01NvBB+u6YRTbx1kmTFVLkhC2sbdlGP/AxACW1gmB1m7l8ZY5nWXNTtXGIjss/gu
F0Pq2tUBrjcPz+Gd/cqWCRdQEKWeeFdW9ep18JdlYz7mjLmlKF5sum4lthA+yX1dWSvSDJ/q0bE3
wq30bUEyQR00G+LO9laDsR7mda0N5d3r0kVaOd2/dQthMuYjCaE9BU+5OeKiTkEa0+rL4hpHaRVm
LEqFX9JHZHyn1XQejWlLleyj5E/RF4bdZdhqZvc8GfnvkHZEAbbnuFBXL+6vboqN23UemAfvjZBc
toRmKI0G3WL8EVL91VT69VNxoejlcWoR1NueePPgy4jB3Goknm1MPmuOrjPRwMcRkfQwqWf8Klt6
frbKSDDxNLyuaa5/dW5z1rPqAbJyM6jiwUpKvq3mkA0iggwFhNOP5CK+Fb5Dly6RD5WdHO9LEC2K
1w4Rf9vp/8wg40ma/nnSfnG5HfxlOjfC+TQ67TkGtdMH/y9G/3Vb6CfBAP09G3K/ADLSIHMhKD0c
dTzZOmEQ+DlzBH7KsYE8BJdZ/RTI7kTwxrSvdB4QdFvmKmvGl2lqm5Bs0C2eXSyX1EylNpq+vvpN
+HFCQggOTZ1GWiyObu9eCl87aShz8lZDAuG0ezNp/rUqgLheip1jmw8y8SbUCfCXC5VKCN3k58CP
qd/tc27VHGloS5je/L+qlPQEF5+9Pt9Sv/rUlmlh1Sx0YKyZGqOcic/sOPuXNg2rhXxtOdjvCY/B
atA8dzOyvaZlurX15A+D12kuyt8mH+MNntOX2sAmo0Fy5bpxIyaa9QWHrtXGJFJIRBsCcaSzfLGz
vtR285TqNFVp/XSLLe1HKfu1HGeGocKJBshJpfq/vgGZH3X7TZArWAIHuV2Dc7DDvVy3z3GNFF4N
T1XPlo+J5xFJ9xAuaVFgqrLn0CHCjugI91tW8loH1ntCl8lOLyCQ0m55t+mWaeMpmvLmrak0TOTF
FzYUvjxtyLeNXv36dfBcYEjjsCaDsl/OsdVFi14dYqcjjM54GWX5PfYekoF4X8lRbheKwCSKnSdD
cCf1yHOgc9pt5wdyX82zH4pZ7mYgC8ekBTCbmbHjrlEMm8Zh8n1tgw4EBMVr0ZpklBd1jX0w7eEx
S62NMc0eRiGD6OOS46v7W8iMbOl1Q8qNMdonF0dqgHDLQaQoZzwOBnZwOk7cOOUnaJF8ds7OpvRd
b+lTUt3T4iVvvZ/3a0E2xKobZWQ2cquJgOMVP6JJiruS0y7jngd+fG3suo3qjm0PYd2O/2be+TGs
p4tfifWj+GtJoaQ5KUN3ghle0HPGoT68931y1HG3wn13h3wswilxcPct5wGdeWxC6TUp+BYNaVkJ
G0SOxE+OLkvpzaWC8Jg6+WYL5kxqXNQqnuvDFBdnCsYibv9iU6G6ITQoTOr2N78LfzxK3LosrIQl
2HK4rjnWPB9ywY3FghqmL44oON+dxr8Uaf6jO8pnbvYOlYjnjUnJ+BHda5jpbG1UxiAR8+6Am8F9
7ppHo5reKFC4mYMV5db4WBRyUxflxa0U78QM+Fc+edW8LhPgcZJLHRfxkx8zveZwHn7Sw8gZTKjC
Qp5paatMR6GDu/fNNuMtwScnq4JChoMChduaCDAhfP19kaaPHrE521xf+ifkFiZG0ZLji5OHdJyQ
933cjLZ10htCbAyt39ZuwyTo0vSQolfbqHY4Fzmo3+Dl8+b+DzXdcsUQ7xr2NOjz/FgivVllXvuD
eZ3oIy+UFJm1Zk4nD6mJnYGoIEvlAcFbsM1mudLl9KK77YPHU7yisg0JUpZ855a/UXq6s+8HG7jH
RwD4Zw70O6aSzdar6x1+w2nl5CONodC2vkpvvu674FkoXUcSG+NgosJQu9oKxEdbXI694OjptJeb
cgqJ0iHWNVsupWefAa1WigC71NavSWIciePC/YbPPxNLu05Mkh2pbmFlozWJgecSzNNqZtGai/Ta
YCLoCmhiVPH2WO8atJxzVr/UtDCSBL/L9C4yyvmIl+OtH+DECIU7euZ8x7V3rYbhxeku/Ujfmd3x
lchIpsWtdn38KqiF1mlCPEWxYLGxzGuGdoCHu3h1F7igZXLe7A55MfaBGwW0cWgSXMSbW3yRKZ6v
LXd011bKBEth+bY15o01sCDK7KU3Gjy+rv4kXXH/5hBWqZJ3tIvyFrBatgM8uU3+g5d8em6zN1S5
kwvUb5GOTEeYvAYr9GAxJRJRS42PBuf4piySVxbGa+2JE6FCDIqpdqK17g/eoVzPC6ZOgWNBcsli
efcmP934rX03idbkDqM19+WjH1jDwSqgDDmZttyfkTCyJzH0iExtW98j0ODd1Zt0iy9AA82BZo9T
c1fE/BKMbDx6qSso93NOfJZ7pzMipxie/WEewgoRCOUkB2Eq1iLzhIzlh2iud0sBgZu0xKyKXn+3
ypifk8PWYiyNq+xZIbdYKwQ4hW1EnsMmS/TetoIiXSQrumV/uCg6M71/cGVjrmRFjgzEjyTAKoyn
YVoHQ/fdCFTTcbxsZwPRbKIn5AdpCWlBFb+ZBn7SyfFct9rMQmAC7WAv5eSdEVAtVrbBUl/f8kb8
2oI7K4MAXNdp4q6TQqloGpg0XVv+c7h+VwNszEidAru9xtHQXSlaWDUJlzmg57u0vaea+FD2ovdl
YCKY/HVhjrfkbp7tkuGCkXTc6FMVGkURobU/CxY33KTQfXn/Wtc+LiF5iOP51Rq9bQH87skBNZJZ
/vNS7arlpOwgiXPN+eTM2fdYZ6dBqV2MtRXd/VlRqUSwtHNI9Pvn4VUR1qllaybVR0mFl37vu4XU
iFJGASR68kVH971uOwLjHJl/ObmxayldRaTwTg3cZgykDPucyrI2zV/VMJ9rHSGjXcz+Sqvugjzv
k5TMnzhpEJSN6teZrTdGv4/EVOSrTNlZdkSk5caTXECQ52b6ge4asfrNf/psYSOzX1qPaXrCsgRS
KM4t3hpMdEdFWvQ613Dbeh22L71jUanuD2w8XXpThrE03gYiAAZdRAS7Eh9Lh1mu9Bxdqkaocs/a
EgvbpGTXRq3TbltHoYmSnzrCvwp6yOHyDts6vuUmT0hmdPhHPQ2WZ0LN09rpSymsZxLp33NTj4CR
I1oxzkZ5V9KlIl4ze+D+WIzX1KKSzsRHCaUU2VN5gkCCvUw19o67fCqr2yvCEkCMOVps4yqd/NRX
erfpEXUC/R/pJXnUAzbVsTeYQhqXnmuq2eyREUuJx6VPoyz2Lks1RWmFCq0TLuIgOCOHkuuh8B9w
Gx1SOYNVeckxbfPINawPwoy9kFCya4FSGvkpAEUwlQ+++E0bSDRCMv5ZKQbnDlEwKy99SuvOWQA6
it/ArquN3uiPMb7qdTHaXFANGpEezje4K1ckt3kXM2m6PeC5PYLk5jdqVSnJHJFT+UWwA/o5qCl4
VnX9ZrowlHGx8UgsUDrXTC5qiA4dTqcT7x3TcWqYB6fXVrNu39yFWIEAjLvkzZPGl7KrIzXIYWlb
H1bv7hrb+FFe9Tpn+l8bk35Qy0uf5yetWt5rf7zxfD1pXB0k0530YAIR0sIFO0MRjLe+57JdtPQy
j8Z3Ozl8p/3OMOGz6/hf6sC9G/py69Db0BVq/yUZZwHbOhvGEZUb2mgdjnrcQQIcsp7zMCDDN+iQ
0i0CYqYIe5KNJL7vVV8FtKoa35ZMzjEk7Tx9jRz3BNyfGSVfPL+6aZnFO9c3MGbB0zho1wFHgmtb
a7ZDQCmASWcZ3+OSDHW/2sHVbebAuyXub9BUVxmInUEF32bh07cY/9IWQ7I/ybfGNG4dewrRsMdq
rj+yZDibuLAxa/boLeGveuAY4qqddVLhqu2Gj9yrw7R2n+NMRlDvZzCb5H4GnkWsnqzWem6Dpl0l
eXvTlHpiRidntW35sjNSI1JsprYrbuSX3upy+vLhG3U7v8axsSUNAk7aw61ULkO5npBQFyNUcdef
rMG78qycEmFECYV0Rz+WxA1k07ht5+ql4jbwChFZZh+iH1gvXhEOaftDmz3feDw9ufbA7JJ0PxXK
WMuXZ2nSiQtBBxsnDvOEFl3Ii4tsLJw4lxiEAQ7QehliPpVpv3FjnpSKGL4kdZEhBR8aCK3WmY+W
TZicP2O/t2GLUxdZj/tqGKSHNmVwlnpirhJvoQAW3w4ZDp/DWOxKRwD7muipS5gus7j65IgzWE7r
JEbcWWUnLBdr8jjQTeAeyVBkNIv/KbXm0Mi2XfVM9q2cw8AYvkYBRoSnkpSGZIiqJL16fn9tOAxc
1fwleKp4wgZcp8Z0ckf5bPHjkzAKDIgVdKBdeDTDLgelStwCP2i7w9aOo5HwvrR96lgC+BNORsG5
0JofzuBsUys5Y42mSXZC9ImFwc/vyRTUTqyGjkE2r7/6O7zBtYR+KiV7juSLJHgPpuxtrrRrGS8h
1r+9sjI4dGifWF3QU71DfR51Wk8HHyDiLgxKOM/bMUxg/coSfas+wyHn1p56lO/WqLf6aEeAjjcH
3k/vjGDtTPcPoCg2xO4dCmPaUJuwK/IYw55z7Qwud9XTghR4CcJXe6ulzmNRjm+Y9t4wiu9T2xAb
zP0XHEg7o/I2rTvv2PuiwsSo7tvytXfitaSk2a5KcNFgxTP8rrfa70gcRtqnlJxmyyr1JG4rj81K
tfs2xlxc6Y+mwOohZuB6xWOjCEADg2aA23gDqKveUDNQiT1/8b9gLrFftOp81/u1utzlwQ9Fqn+e
nkGtJeee1s9Sw0brLcfZ1N/nyj5klY8mydrR0P48NCh20/mY52xzoqgQgjmfrsH3tvCTe3VK1oLu
I72YmLHEaB4CvGJmheqqQDaBvBhBdu8jP/MnfnxtOEmLTC3GuMWvLjo/dQIVbMvsSm0qZ5TGOR6s
1STD/1WA9PSuBZSpZzYPitbnrmFh7XpJxvlE6GhKOuD4VsQek5n/KAsr0uCDDBKxFjkgIm84caof
SnFfmqaIytm7EQ+8V8vEfqxVP6QMOG+80elrvGA9N+cXn6GVIPeSJGl3vrUtj6oHTeMHIjTYDpMc
ijUTvHqM1Dy5tUScoL+zFBKAoF/uRgSSSvZJpyNTNDdOgA3cpawUYTEnaLFx2+DfWJbPuUpgqrjX
9Lbgk6eEi+nw0mTv1J7ucsPYOGOMfWe51doSzUJ9qv84O5PduJms277LHV8CEcF+cCfZZ6q1ZNmy
J4Ttz2bfd0E+/V3UP7FSghL+gaqBgSoxSQajOWfvtYfp6C9eY2z2KBo6XNtF/zWWFgdra90U1gWu
3zv4OvLaBPxOWr3gdM9iA2LOiZkjrPQ0IelaV2TlLnV6+Vg0TAYfIwTPIJcuyN4lf9Rm9QVxqc5T
EYKwcnyPGI9T6GY4EEShGMwdpklDIplCBBFfCsR7g0p8uaIlpIDfa8MPfE3ZCZ0mtJtCZCdjmQ4V
9PjtWNT1o514TCPe4NyQ534pfO29J8pOFLiJKQH4irMn6nhaqCyBwiM84DmpchevGH3OtnGD/b8/
UUDdAoCmsD1hn8W8FX3VoE9P85Pl430XdTaesGe17GCA//e9oQ8fX++MDvzyBn2bk74loCFb56x8
GFWSmdrOTl6ssx/IPOUnAL3F9uOrvOFr8tZ87oZgLS4C9/71W3PNMYvqas7o3OnyE5iGYO05iUJJ
AfRYgyLdkA9c7HubCfrjK8v3sEzEEnsmTxQcjr/8tF8/HuIibP/f/5H/l3z0cA51kp+6MCqu+3mi
lRkj0bBCTdtYoNtJm0HcUHkQh1Hk076Y2cWzCdP4YfowPXmWH1zgfb4hby6PA8yog/NMAmo9Y8Pm
YedzsozzU+oFEiUH1QsgVdaNtMstDbP7yRx3WOMBSf7596fhgtc2Fe5NPlxreVp/PY06zl3P82I+
2IT+Skksy0FpncOtnL7XkwWoysOykxujhgXYU45NCgfAm2kY94RPpzup6uzCG3rnYfBDGOuYgfjP
+XRFB74zkARkp0b07aeok/reD43hKUhAxXXVd8MXpGGXTovMdpIX3sQ7X/aSrQmp0bct2jhnn5uV
cSCKMZCcskl610U3zDuObPZeUX69cJ/qnakLxPbylTFkaKucPftmgKfZxSMjqg5cigLQs69kDHID
YJnl7qzMnnepDYIiH52IQ4Soc/VkVyHLscKxfWynOaYA6sPCMfJ6TRarbpBetZp2aVqqg+8nAxyX
HGi15chubUVe9VPmGpZTbGcp3o/a3ZVz2z5J3TvXOS7c5sI9vnuLJBu4jiVs6TvLu/5reIGLLtJZ
hjDQjK67GvnX16zKSSF3tHgSukQt3xnjhSlTvjOHsfa4jGjhw/A9XxOc3rWtEfU59Cg20o5BEUiG
zrAduhmAmUIvqKcy6VZpWFU7w8YrNYl4+I/q7pKXSeNOUJBf0R1RF0bXO9MeT8J0wOyDgxbnebh5
66dD15nxKbW78S6DVbFO+oiTW42wwAot6tc5Dv08wa944UM/i9xY5nXXk4xp1ya6lYDl129Cm7Xs
G9tPT707pRhA0nGnjPGPS2N5Ndgx2oaez3tsu+gqbygNxzcf/4C3H5bkg5Y04KjreiikXl8/G00j
KkwgXk5L4+d7F3hV+2uUaYCENZoe//ViPGP2e2SdLMvz+awmJ3gSmDu9RcLkH9oho6ZhhAihYcJ9
+fhSb0c4l3LY7RAdAVr/ZSz+NcKTrJ7LyQ69Y53hSnUCy76ntGHuiipofpRV3e0617iU4/HOCDfp
bpBAJQCyu7Y4e5vEEvm5nlwf53oCJTIWam0lumQrgnyi7br2V1O19RPedHVKJPXcoQJpE6LrvJ1r
K0RKN9B0bnR1+tengeqWZAOSpgmaIRvj9VuO01kDayMqlI7VjG61LvdC2WAfUpUOj5WLQZwDEzvt
jy97PriWl8x66BAWZbMR9M4eh7a0UfZGl5+MYljQfvV8lHzxa5na04U7PP+El0spbs4jxsh1iDZ8
fYfjqMNeTE1xmtrK2Bk12YlVjnbanwBdUTseDl7ZBBsAycd/v0dGmaJc5Zou6vnXFw7MgeOmrAo2
Zo0iknigo5MN1EW8QR4+vpTDn/qbXLnco7mAz5c4FDYky5j/a0xbnVR9r4L8VDSp+m22yQypmM2Z
KQCrtMiDL6WLvfDUz69ILA37XIpFHhvD11cc4qptysrMT6XFKrYqrdwlYQCpXs6EHHTzdTjVU7Ip
VT18hw4exYuuMbiBbogazM0Xu0JtOcWfqqyLm2nokY8aMSreTRmRrUVLFttw2ANTIZgTBBxNMee2
ClvrB61y6nLKzf0/7Aa8B+Um3j+eiV5mIN9VnIlcumju8rT/epolpXcq+z1VPri/CJABgOQZFsak
9vwr2+yq8cLXcL6BWi7IRMST4hVa7DBeX3CoIMwwfqHpgnFaNWPUXM0jM29nJvm29IwfwUgw4TC5
MBgaX1y43fPF9+XqLPmCLSWr3HlMYBDEPW5f9tdFldk/OuHTzPXb1C4v8OLPJ97lOo5DcAs8diWY
gV/fZU8XYipN7jJRdk05w4kagtN8/EOlqRGEpVEwfKlz2YkLF35nsmEJZdIHN0RN9vwGlbaRMeSM
VbPO0dHAzAyoIxgdtIaucPJLybxv75N5jYnNVygVWTnP5janUSpbjKin3Ou8h1iGCxSraA0s5kWX
3HtuQLePnuKlWGJPLIDa1x/l/8yoghndXWae109Yq0WMQEfiNNay3NpxOO1BuGabMXDbozsJvTHc
ZN6XFBN+kx03bBCffEsmbX/GozMfrblpEBNiIUkJ8lvZqfQfVNL77RqCApRA0wGrXM6+d9uUTXuX
mg6KdwHsR8kwfqQ3kj3mUWod/DaAE2mn86lYxNdJ5kn2KdN0lS/4llgzU7T59D1Js2TtDsHtcmjf
4GM9WVTtNz3EQlQVYBlzKpokdg9oHPLa+jaXEu4YJh36rfR1JTXAje6m4NjkBPGgPTOgtNT1p77X
cUX9a4qomnrwsYZ8AbWFjQGhwM2rp9KzrHW4FKbJ6ESOqEJl/J5tOp+DDbxMBziMVG+w3lZQAoup
ck8BLlQETSBdgGYtLlZzfFLaKJ4Cr0l/2vRvMIK7w3SKC4dWXxU1xU6zZSd8MCkEcj2UfvFoe4/Y
ZqBTmO0obyMDUtUI/QthBbKzrgPGrOdxOoZBUT8ZJabNfqq5oh+Wx7hqOGYEKMkOAu4bHKzgT0jV
HM/LgrOd3ODBrL16xxZ4pGJJGM2DO5jzn9GbaqQZSt1YKWGFTWJTkDSIFaMtGpbIFpz8kfNj/dgL
hY/TlPrHNOJWo2fbfxmTbvyJDTU+KWFVuxJzEN8QQyNYINZl1OTYR9P2CNNt3IwgWzdCoFcXJE48
dnRI1u4YBxqgdjDsrTwW+zktzBzRsR3fY5rT28aEQM9xy131Zhpeu4atd3IA72V3VnRK47Z/wERM
ykBN0TG26cn4Uh4JM7KPIDPzU6Qp39AyvjbGjKaVTT3ZWnhmQB3QvEJp/lk1bfOcdzzzuoSI4Frp
vIKThMHcBrCKTQjaBsgW6t+IENAZpg9+0NLKqqoFb98Vv3tzCbPLg6WVwe+MYUFu/WKs7sNuqI8D
XP9fpmHj2ZuxKfSwVfvxOjRBGBpjMm383PA/Za6PG5qwCAeZHegBJroRJaRVn/AcaCjjAOS9KQ62
FHJ+TKLxD2WDyp0zTXLsG8zbpYfGfk6X/HQ4+RvZp+NqcPPijs9w2HvAkFeNEOg2UHQeBlA6d2Da
9R2kPIdbnikN80WUd4O2Tez2U7drHQuZRga9AJLegC+4tZl/1WJqXCrusSG638NQg0QIx/mLQYtx
jQyhxW9m60PJdvlUyuhH67W/rNbo906EftLWOHXVqIydK4P53gwtccsx9VeUeF+itARNGUbxMava
ftfTQtt1TAQkgSyaD6Oe4hPwfHjgBSKCtBDhLywZtHaW6IY+KLotmtHvFeTjhzCjQwE+ZMGJ2TW6
kI4DkIX/b2XYs9qWkC1X6VgBGuzgIIeSmS4iMXGecQ6RFLJF3oXXIax+oCgYoEd6SCxbHN34QaL+
Ogl8yQxUZAeCsLuEDVT8lLQE4sx9Pa47w0SUkkzBrZ8k40+HJohGk+uBMQMgsBlIv93FwLD2ENKN
TQFKZVOlCVjeoonvtTFCbKKM4qx12JobMbXeDgn2b8stk3srT9AM+qrfFJX5taGq9HMu0uAuymMA
NYaQV2TmIoyFCvXsjq1GTZ89j5ZHW7I3g01kT+YKyH6/Cw1p3zgVOh8Vmt26jzHHj35cH9mPWrBL
+CNAASpAiaF+AJKb3M0yTvdh3aRb1UYBLKcU80U7pO0JUJ986OUwnooxwBMFSwrrLmDwIuiWHFuU
FLYdz/xTMWOgbdlga4vXskVulMPEavqQSBgRPVCKB/eLp7N7wFhuI5H2yv88aPoPnPz5pbiRjqyL
kJANw9oCTTVPmbl8hjLw3O/hOOIEinr/OuxmCOWphd4YfvsBbBOcR1I/2db3cmsX41NZtIFclRBc
d24HWcCJZnUQRdKfIFSRnqL9ZEd1Jt6YeIUPQ9t3m3YOrCvdM0gIiGhPlfQrPKeBtaW+M++MEX2A
MMH955kyD1VPZ99IJ3HCSlDeTCQG4LOW2A4x+h2bJRaJ0OX5YOZy5J/6J5/z8o4YVrNugMJQ+yYW
1ve+YjpoMERN5aZafG5elolHazRQOZXVEuU3tQ9F7yEbqU21Czx4r06l3XUy280ju6hqA9A9Xcdx
mKAqhGO+8YxqguXEVH0wO6/DIG8O0O7GejeWMZr1uDRR7sSlsUE5Doao1nKliVDZetW06JdtsSVx
yNrkA8TPiZ4cXxTPrY0SKlOSfrcNO9KeK4TRER12yMzAUan64uiBaPU0JAkslZBDnG8bBYILH60i
RDPMN5b4NoFJfm4GP0fINT7KbiiuERt8YYjH93O4SIigxh4F4J+dQ+H2vpFFuYWikSHApvxBak2z
jmLtfSKdT1zH9AQfLDJfnrtC1qupiKcTYWiowTEl+gdgtMQ+0OdLNkRooImKCvJ/jCBlaWWm6ssW
2KFjFs+ZTtQzwQvQyUYzwBfo0ju+j/FGfnViC85N30ybcWRFT6s83DQaygQCkWafJz4AgLzXAV1m
pPpWZk4bqTx9hMHxmYyN+iYuJ2vbVYwej0X2ShM4jf4bEePggChLQ25NF9o8jKaPAQg0DW8oRKNX
K9u68rpZQZiRxakXQ7ELplrvKepbX/F+cyaSItolbKD3FjaYYzhEGDl84KpJlY6QUnSLPbKvE3YM
deQDmaPpv/ZiF4MQd/TJb0X6xOZQ3htJAyMlDGwQTWGxy/zQBxI2FWtW+X7rZ4bcZs5cYaMB59S5
aXeMYEze+7TacZThutNkeDO31mrVQfNfU25xH0BmgkGIEohXaTCRvt7mcEzoeosRNqBj4OWcSuaZ
lq33Hafz4sbIK+N+NDHeD0tI86yJ53TM3lwJjGXHPHYsjPrA8lRoo33qRXLEf4kyEzfLmmSZZkfC
srpOO6W/Vov6n7NbfkzdSJHLwvanGhyfdCHLenQmm5/mB+V97Zv21vP6eh/rbt7YHVs7U81fOzWC
w1YC9uykSweuVS5Ias+7O2u0wq2rhLFN0d7QpAeL6ehYnWacExvoExmxB2m2Zw7onhvYouuwhh2E
qqDb+SKzPgUkdeKRLKvHAeklmFgtdrVpsay0ZowCwHHgeIgJdlYTIswshyfpGfIqr6MY1UMY4tIN
q/Eu4SyxG/VcbeE9exWGCwkvfelGD01qPg8DiqEE2tMS4eGMV/kYDCBo5uhEKWKG8IbDJNUxBkGI
JchsrXk7lDbpS9JsHxTbjZs0U979WI3RFRMB+GO+gS3xMsGqrTFFZP4Q/sAtygZLZVZwY4EdYVvV
PlEIIG1i8vNg35TzvIsApLONyuxD3kiwDLYxHN0qHvRqIgkHzXSNniY2ZyacuVefB88N7xjTwx7D
UnWtrYHBQdQAiQmm3BaCaDkseqhvcBlBEC6j8CuWKww1DsX+qLOgK3WFeS0FmLpIF2IL67Tc9Y5d
rcSMYxxDElyDMeH2fZpUex7LdENhxrqze0xXbkhtbsbWufVF4X9jQg3mDfwEpBkImMA6qAbwASe3
yaMul7GqbqXKRlwPbDoi8oLgpCfOQRqz92DkGeZuMyfuXvj+U6qWs0OYMQZRQlzXlkJXPmrmLWua
F0ragPwVVS8o3GhmluMx3sUKmJbpt/1n2EN+tLZ8VNy127Qn0oDn9UCdfO80qXHwzCb7URpAZrK0
s/ekY2IBNfB0liTgEt/oO4vLcdr0MncetT1EpzEgZsvF57BLYascuqD40reUr9lSeVfALxL2/hOR
NqEI9umcJOzJXDR/Q97iU+r6k2fb0CUAC6KzMoEpkvJjVJF3IF2i/wECKgAWMWF/jgJ0N3MAozhG
kbSem66FHbwIbNP2NzZm0rX6LkCgGJGMUTrRdmTKwB7JV2ZiT/sx6jI+5ctM5nfl/JkFWn2ujWj4
Ouas8NnQj/dWExp3kWs1WNphMm8GUdx3M2RZx8msvVNW7o3RTWTSDAiFJ6dhDVegZmQVkG01OtUn
ehkOqyNq2ykVS0OnvKuLsoNOvPCBSeEx78s0kUTaKdiFTo8wOyN4PQzC4apKAPLJlrNiaRbFL45P
/nom1eGxkVgPomGEIWBhaEHVhP+KBsF+RBPWYGSKDGRr4jlNa2s+ENST76MIqStgLVAIKazwj4uD
bwug9Cdd5VFap09mnpfqFJ4fZtQkQlaKhKFzG3UYYPLswsxBOJFyApuHMDtWLrjjj6/8tixJGYJS
j6CfRDXivPTqg+Ak18WIT6Br3E9ENJY3ZQqtsgG1ufYjrOQfX+9toYfKkqvQBJu0qYkqeV3/MBqQ
yeUy2QChDfcCrdOzhxb6Nu67XF+o2b1kr58XW6gNomJApeG9CaHuS09nVcHBhWY5kVqTwfY193vr
Bg2mOCZtE9+xP53R5U/owjCiRjgd/e7Hx7f8XrHJRChCgctk/3Xe/hTQYpIWgvCpHnVy5RMW5+E7
HZGb02ohs2yG4/y7yVGYXyiqva0asheUgmqeKelRnPdC2WdjruoIfOm7uv8V9OO0aWicXH98e+9e
xV60DdRjKaaf1QwxszfQdWuUMNUgPzkA9W86Z2z2H19FLX/m9bukBUEbwqVBs3R3l6f8V8W3DqvO
rMGCn4I60s0mqMziS0PHGdOwLky842Q2wuwdcxH8RGp3P40NrgbYqo80MnKE/FU8Lki1sH6MEyig
2DzRW+WWytOT3bDP7TJffPb6nv1VKNpgF/JXflWEFpmoyTXlsgs39PabX1QAwGSX8anUS3TnXzdU
OaZTkuSanXQ45BDQ5poEqWqCQ7GJk5QdWDbm+VXadmlzRGslv7eu6uWma4fpyhwtTkCUN6q7KM7x
ow9J1eHN8ZuUPlQ0ijtdGv1vqqgEWTZEael1GE/pT9ZldZvKjMUPPbp7NHsFY8QQXGQjfKu8jnLH
AuUZOMGFsfjO+0OV4ihJ0RVxBLXX1+/PMHpMa+4UnWo7i277mOleKeA8fonXvdQqu+qDms1z7cOF
tOv4FNsLuawfnW8N5wY+3jJ9yhtFwEFROoexQtZqxLrfJaRnb50GPTPYUaKq5twXYKyiut71XhZ+
+vi1vTOn8NooUKMtoVhNrfz1fZSh3Rlw3XJMTqrekYiDzK7qnT++I9uNKnvcx1OVHKyOM2Vlsb+h
ahpfmETf/RE+GcAuvwWJln/W/kgtVTp49fKTiguxJ8tbnjQUlLVGWkWhwc8WGqB8NgPwqlFIypXl
1eGlH7Fc5PyLJGSdtiTJ9ZJP7fWTaNgtjkWKLo0i2Pzcj2wwfD8H0D0SZ86m10hSODWwvpEAkfPB
MTlL41swgfmBnWN0l0wxyleV2rP7w7ENsBRR1ZgnU1dwiT9+a2+nYJeEaOXS5XOQKNlnc1TrB/7c
4fM6tQ5yULexcLbW8QIL1T/bnrCu2A6yq4+vSUjm2wfk05sSHKOVy+nn7KqWPSWUs/rsZDmjCQw+
VRTDY2tr5vhzIpDojzX7FczPEE1sGcdPVjC7eI+8KtqzPe9udcauH/gcFnT8L9uxQ0grxJDeaeBp
Nx0Y+SvPM2coSYTZ+ESwnsjigH+cgghBf7R4BUkI9Cog05rAkdp0kitmiGkVt5Z7HRFMClBATLct
Mpjd2Nnh2snnEshtU+5Sq3N3qsfpv6H61Z58hfc0UN5Ssc8Bk2JXgrgVhinu0Nr3j+1AoWesB/sE
V8P6mVQNXC9a9/tWRTlftA3k3kdPXsyaU1LDEVmTBp0gvk6mx0glyW0kMn+fzLIijEgZ6OHnvL0X
gzOgWnZRtE9TdJyzya04vNhyY9Spt0LwBi5GTeE1zv3uOmrRA9cNBkBE/uUuj6r0ekhFsa7hI/J/
lsOJrJQ/pRH+hsnVHtxq/B3FcXmlA6AKcZOLa9iggA9ED31foCkfKqQkiHVJuWzddmMgyICDnUXr
qbaMba1xWYakZl4buiqOhNjN8JHSEQ/n0B1cSxfbCd36Ngl7zgrku+C6csZb2gMWamWY7bbQagNj
rGb1lBraTi/sT4me41sm/3bjNYCPspTvfWPlXYwZAP8wfkHNlG9PveBpeljJ4ddTsXR7i0Uji+ub
1MLx5GCTpBGhYwg5g2Nu4Sd0t5TvQYvPOd+kbKZxPwjPJkAptG0k+Y61p2cbbRo1w2kQmmihmETH
3TQL79nFIAWLv+tJFshDgmIEVmhka7Nu1YqAZYKhJnTI+eh6Fyaal+/k9URD89p0pGNbbJA5D72e
aHDQlE0ZI9d0AxNjS83H2hzSLnI+e+nUjbvRqtP52NY1+vi8CNX3MoaDv5rYRXRA2eKp2KcRfQr0
MSQ6l6oiC1dnvUXHaajo8VFSJUlwpA/1y0ns4bMBrqrf8Cq6EQhfaP9xNbjxxnCDjdMQr7mO4a46
62qsKaeOKeae3KpQWRc5UcaelV3HTun8cYhA+tk1CUlMoZfP4kQsgPyPVQ1GVuFSa53m3n+04mkM
V6DTeHfxaFU1UnYnkZgZXS/B+JvhGukyYhhW8+jXP8SU+vE6ww5ATwze8QMIc2RV4STMhetbLz2J
xCUmRU31iO3cpsO1QTsxfYviFAA5EDitD05qgGZKjYV9FY5TTmfEaQkUnepCDZSnzewUSJkgYQ+z
BsZ93um17lCx39QicP5LxhHMFC7Q8Qsh6uJP5adedQhF6RCtp2r7OxAI8DRM40VKRmrh/GcSjRfD
AJ6A8TrD0lHyvCB6+HjCfTvd0sm1TdLWLRuxtLW0Xv/aUNWBtlHuMAmmKekMp9iRFI3MWJsb6Oq2
3AWi7miStIBc9vPYE+bQNr375+Mf8fZ843GCY5+DyMNZxGGvf0Q4+4SnscNa5kv49cT83BqCXuO6
ynLjwg2/XYCZ3dFJWWTL46N1zq41C9KF4QzFJzmqeYRPnxRP6OK7//pID9ekTBNr8c93h3rFlpwl
2Luih3h9d03KYEtKNmcGdaXbqiPNOaG/hgACpMjHl3r5W2dfPXIsDHBScmBk1/j6WjR3itQKs+SE
txn0C+oVb4Pb3PhSzio/Suqw27ZArAIZ2SScxgjTgi4MpTvMHf4th7uedECSuO8jXzj1pTmJi7/5
cewmkGMgB1HnYrjE6ylE8IQRLovgph294Yjjqtk1M+FxGTExq1lNXwLbqtcfP5a3Oxl2fC6/GJmG
xUg7e+cDUO7KSklNywfLrPYAU4pPM441Tu15AnLDLgfgnnJw9IUN/PKHz+6YXa9p+UIyrpF6v34d
Vkb0/DhG0QlIZ75Ad4O9HkR04oN3L4yytydKD54EEDjf9JBKnQveTB0g3qV+eWoca4QKkcDg7JvG
by4MsTe3xGlVcC73ELpQ0Ts/mMeNY1hpZs7kunfUWjqlSG1esJ5NIf/16S0qM0uwiHEcB/x6Npjd
dGw5UxrTEfFs437uANTomx7C9a+qzYdvH4+RNydLE2EwN0aRRdicls/GSK1QCDs5PvXWmIL7Eev7
N63pGAyRlCCUtf2NtU5jG8LD9vGV5TLHvholL/dJKQknAk/2vORgon2SLo0WcjbaLPmCxXXBm7cz
zKptlM8SC14D1hsOZQ8zoYZtQUcUV2cGLeW2TQn3A8ZIFsOl33Wu1LX5XSiL1CJtkhyCzkZv39Gg
YKkfj77VAIkXdd5sqUrS2jdz+DAkQlUNya/+cqokjYjc2K4ITJqiDc3Nj5/Rm1l7eSs0iKStlGKY
nx2bklFMoR3xdmCGDTuNKhqqghc/jwFWRPaYw4VR/u5ocDAjIBW2HFTCrz9c9ChxECNfPU614z/y
yaKzwHJVrTrZzQ8cXgTlVpDE69wsi+M/3ytH/cUiZfPgUaW+vrZhYLOFoNUf4dHTEvTD7hHdWQ04
RxlGutF6QFrz75dEOuN4jlKcTe2zLw3qM32VNp6OthVE/02mJPypmspT2CXeLbLM/MJkJd95n9Q0
bHrBnIEXT9jre4ROxwfPfHsUHLfzU0ap2oMLx5pwaEKvQmzp9+W4wBjldKVNv1r8/3U2gGWZOtP5
UrtlBMKon+Lik0cDi6ieDCQaMg9C5zdm4Mpp//EjejvvWVKht6X+ytt9c3A3gSdXcVbpY1gQhlXi
cN0lsfd1zoLmX2uD1D2ZiZSJI0PRW11m+r+2ZGysJzapiT6aHttDLNtlP6GsEnBnP76lN8siF6LK
y2tQL8aPswtViRkP3hxMx7IQS3EogSEzVvFV2Qv/rqvSap3zK79+fNEXsd7r2Y6ruszpTHfMLOdi
PpBR3VTV9XQsYqWiTepLgL51zZbg2rGXVqcpgplTk47RZzkyq31SRKziqYwANawcdzIfODOZWDyR
GxBsMeXM0l7d1u2O6MoJe3wFsqB0/AnhCQ25bwuncrrzuiZUF77UN8YZcpUYE7wtG5GUTd3i7FXx
gGnem8Oxp0ow3I0wa+SqHoT2b6gkWMvRcQoJXkhigjmCponYUPeo4jaojgxiEi1RhEt8pldtgPtr
9MaRXcSfhs511LbOhP91jGr4OXaA2HCbTkZERz+PsJdnHGWRhV2Jti7agx17oj34YDmQGvVIw1Fp
uXRw+p44mAvD851Pl+or7xBLlOnyUby+Z9BhbTuEjT76E/j8zidDmjpivpsj6KQJjaznjwfMe9fz
mCLksgTg5Tybm/qC84APd/toidSyn0NdOV+ivOVMW3A2rPYo7PLw8PE13xukL1+hwxfIaz1fbwA7
GROcOSjuc2GU6xYzzfhECRg6PGrH7x16/gD0z1Tb267rl0Q2oNvY5x0n3zSxT4T2UDcW0fNhfgNj
qcFdrGCcyKQeJjqxeokOxSxANbZs9AOpEtZJvswpH9/HO1+4ooKsON+xt3DOG0dJSRVfFnpk2XQT
ZIHR4ufP5XCviTdwtjhi52Hr6rK85CN876X5rCfM7Mxgvjib35MAamgTukR5944qTqXrA0Rmh63X
1Karem1Y1YUdwjJZnU0rLNeK1Zpvw0Nx/npYsi+mlsGoP6J9yB6xnpGoYMpqNvcfP9Jl5X99HRop
3JSSru3YCOVfX4duYDkq0lqOA/WKTdi1wbGjRLu2BDDBdKQxUgYEKmej9A4jPrnywtL59pVyfcqm
7PSXq58v1UkomDEtnRyLCCSDHFyCX7y5n8mo0y2nuSyZka9imaXc9vGdv33CXFTAwlo8gq5nL3um
v9alki1q5PhlekyKLDiNjmHva4o0l8rO7+wNuA7uHTofHmcZ92z/Y8UJxd0gSo9I5uNHA/IwYmno
IfVE0QxMFqUJG62jIakvDjOZxrmVPWp6KBtiAiYUSBXFplKDzEGYtjYS27rgIHu7OcQjuZQrlDKx
9pln6yYeUALSjSnB32OQTEFduPidRg4Gv7yMHiA6V9s5R4kpCam8MPm+3YXw6M2lRGJznmV//vod
BH7V2roDFZpEUZYBUkoxNQTCbdN9bbXhhSaseueVs7B5fFa8ePtNdcilsC09snGP+F0cBrWDomcl
x2wJF0RiArw+dWK80kQyjis3mkGfcW6E12dFttoXEZEpTVd2IAMLHylgPLeENdYCPU0AKd4i3DJL
71PAWpKgXFKGtgj3yZ+Vc+vc9T7hBKuepW3eOw45XNuPh/O7j9LhE8JRQFf9ZRj+NZxdOfeGUXYp
65ig9D2qINhGSQAlO0WBVv4vxgwTMOPZ9vAXne8U8gAsL4yt9FgNIrB2hImn/XUm7Q5xhTDFfDf2
aIpWwP7q+glpTGZvPr7dd16lx4Ch8URXHz/V2TLqGX6LfsPOj56lSbhQRJiKVe5RmrwwTbzzdWAi
p7+GpZgtnnnWs8yLpvCisM6ZJuAgOFVJB70VOgHS6vppdERyRRZADdEvvi4wKF6YH995rVTbcDpw
ehNvVSHo7sxERF1ylF0BtVebKEAywP4yjeMLI+jFv3S2FjANmhxgqFx6OHFef40QzikcQutELl8i
6CZVuoZk4qHKXFNC1eVptt3Ihw9WN/tIxIbeIP4uo3VTlRPKzKYNT4j3e1JuZg5eJ09F1Im114Lq
kT0suzGaR/vbx+PgrcNtcbKjV8SlyPthb/P6R7f9CGrA8+KjMaGeOyLJ3xR1SzINI/PQiC+Tmruv
4NzC8NQJTqEVSO6akJFqsFD0yfyTxK5NnA1nfyJOw2rJBYiKKT8EqiPDy0hCuU87J0i2eIstf+0n
NOT2Nf9799n0yAADVZKt6E1E3YVd23uvHlsvTUO2APgGz+oV7ZSalI7N9Gg42XzqtPaPTa8yAs/t
4MLn/N6lFqM82xvWQ+u8ClbQmuDeXCbGhOV4ZY26MNCfjxlEv0CAmvz4pZ3XdSmzsfAieWArheZJ
nvtKC5s516os/6BmJAiryZvopYxD639B7Q+ym0xU57kLNCLsJtHQdDVVhDs/0hWRMmWTuADDeBTg
sswaOSZqtEuG2/Mq1v/8RLaYFNcp12F4fz2uGjPIjF5i8qiTWgECDhFHJ35LXZUc7jCLyyOb4ZiN
kfDWcdMStqad6I5qtDx2A0m4F57Y8rL/+jb/5+cwGmxlWaYnzis4SjtTFIQTzLaRFk7jIsljLyrX
URKTuTWo4GiljV6LFPQ3eq5pB7dKrstu+tNOstwE5dzcfvyTzsbMyy9izabFwbrNDu5seELU7BvR
1f5BZ95AkCH6NYwLpQDIj7I+GHf/i8tRSHLwB/Pfl7PrX+tbSXUlKMcB0w2xHOTn2dnRCTrAbBGH
lo8v9VKhPH/YVJ+5M3yIQp1bIM3eS0Q698EhRuM6rDFUpcQSun1wB/M4dNeTx7nejmuz3gJijT+L
uvXDTVeCQl+BPAzFFhFvjnnRpqt64Tmc6z7+57kjVqOQzEyNbuf1wPQbN6cjHPDt2JaoNqOohhCQ
UjZ+yRoTAcWUxfZzJ4vpQTZE9yLiTmbCKnI3lxee0zK1nj0mZPyLmo09Fejds6Ozm1upo/3AORDi
5Z1QV7Srdkysr6Izpv/P2Zktx41jW/SLEMF5eE3mqEzNkmXphWHLMmeQBAlOX38Xq1/KKocdcZ86
Orq6MpMCAZxz9l77yNC8/cvn/WbFmbQmaFAwfGIc/KkKKyygQHaR+8eY0I9oRNWHsKAGT9pMf1Nm
/fajmHBhhmWrYZj360PGZhtgQuWn4W3+bvFwL4trTWQPGOHfxES/ebMZb6xFCJ/030spw2QiF/Fj
HOnFAnzmH8V75/pGvnJlTVuR3ZlhizT8u5659nA25zB2qZF8Mi4Ye1EdcSMU3+fYzb/8+T34VJut
K40pBXQk2FYIfOxPFRJmmHjE9+PhUyE2YMJcCewyaJdr2VThNYMbd69UA7v2zx/7uxXOr+Sh8woG
lhF8WlfMFYMhIEj36CLa+z4jT7sAt0OiQJxd5A8h1xHluyTNd8ExDf0ejX5aRH/+Er9b26AgaFtT
gNvgjH5dAGpJRIvWzjtWueveLNy4SZZTwy1ZAwXxKASs//nzfrPgLJ/qEAkl/4mk69fPM7os88dS
BcfcGcxbpDLeVSDkfA9j3f8LaWH96p9eWy6UJpUOl72VyfPrRyVZsljOGPhHe7H+0Tg7bb9RcaGe
XLrmhIEa0v1Jnjmx814QF3Bv02TK/tJ3+N3vZXpMRwX7NX/lT/d3C1dT4iZ5cARzTZJx6yfip+so
5TN6GbBT/fnpfqoW1pVshaiwAmcd//xnVFvmPvnYAJ+OSViqZ4sb/aUL3OWvaq/fPFlOjHXIB6UD
jeOvT7bksjvOLn9E6oBOnuCFFx+KXifsVAbq5LAaAHN3Y1xV2V3H6kX8jv6G/CeMWDr10ueJjPGf
NhrIr6q3GAr9+Sl8KmXWpwCtzmDH5uBAA/dpU6MurENrtv3j4s7FhzvN6n4pGtoOVkUXFE2/1X0d
NS2JDesApPqfP/03u8lqd18/f6ULfL7OatkMMJp5OPzcDyae3hVPBi/SakzBc2rvTL/2H//8mZ9v
cRjhVlkiS52OITenf+R5/7o1NFhe266WwYl4OxvviZOkX7ukxU1e+vhp3pYsxYnui/GHQZ7ATDJN
077LIQ8eexovayhLWPytovy0tfzznXD3Uc/Rb3fRpP+6SiS5r73babL9LENfp0aIy5jzGp1Z3rk2
r59b/60J9eltWz+S/jbHCx0v9vLP5AqDiwF4qJQgE5W5H7nU9qEkFfZSjc7f6rF1jf9rd/nfR1Ga
W2D1fe9/8IN/PfEeYq7RtCGt0jrDe8cpHhMxqZn4kszRjA+FVyH9qfo5DfDfp8m7tBb505E9uYNY
U6EmZe3Q2ZtMq/45rAi1IXM4sTCZhU5bUYSZzmOdNsEZYX9wLMsu/0vn9Td/HqQNq6aDB0ZX7NNL
rN3R4Q7X8ayG0bz1jArmstbTQbc4B1Zm51/2pt/8bdauYMAEArTWf5boou3G4BqDw4g+3EQLkPDF
tCV3NdKx+/6X9+H3fx2Uy4bJVI4u+q9rj5T3hEN3Ck5gwfMHCGIxeWNAEUJGMTsowUC+117jFl1J
CjPNw/VqwYH487fw1hX+aY3AT2E1rlNBvCCfNqIg9aoeUj9eReLfHPKWdbD3CBR/sbmq3qNp1h+4
YHtxdMs2OxsLcRW7pJztSw6J7XaaZ1vRjJ6yS9KGxn3GK4rzs7a9hxDw/pubJsm3tGClXvejaTyt
1Xy1V9IjyVBm3DDvp7mI7ZNq3KLcEpuXipewhMm+rZKsVFHCXwQFgGoM1HDJnL5Rkw7XHC3NfGMa
GGYh+lvjKTVs9dbAxQX9MPB+baRhzR6keFAA24DjPN47BEBcAz/Lb2fcMFgCefJEEc7pvIGh2wwb
neI4uuoaibu+qVzjThdJ/zBzuykjzx8AJ8plKZz7jg65cTXiB3KioO/ANOeLozQOuja7iUWsfmh7
keQu9sr6GwPq83VsfaND7kAomLkJQmiyf10zeCC0E6YiPJm8AsdwImZSMAbfJLRzoqQz4zsEH+W1
momjJiRY7GKs6n9pUFi/Wbhrq5jDGxCVw9T61y9hm2lLMighQ2Pq6TOtMufDUk36AI1ohgjhk+ip
hQsgX1OU8N1a26gie9FY8DmGl7vGxtFJaGCu5LF3K2uIEkaKX10x24QEzGQ0bgyGfYQyzn5/GHmu
5t9W/edF71O64LPiykWphKLt118gFzdRllskV1J37oHGmcJHP04pgTsLVllCTOXwlyP3N1sLfzQj
XIcP6AM/W8qEhGWG6oisd+xcc9S6AA5oYNHLu0pkB8r9z+/1p/vFPwuFD+Jopz+BjGL9Ov/a+qVS
0HvWoEZG0+QPZIaffC1CMFqnvJVjG0kCoAx4GbX3tipF0uP/4+NR+DsrnvC/QJ+AOXwnC9K6LJXR
jjE5dzKGy5HnjdhMSzu7s1BV7GBAOn/55E9XG344Hh50gOtQIbBolP36w2Fk05uBOnXqzXI5gWxI
m0g7yJ8uY5d6pLuLegKmn9hm95dH/t+XE+0BSwojCnc7XtN1q/3XMw96KHBxUCdXPs3bLVDmaj8Z
sXHHvSc7aKHrKxEyqSXWm64R6VSb0lScsX9+8v9ZZ3wJezXCmHT0ULd9OlX6vO7deeqTK2vCsBgy
dfjiV0MFJgc9wJ8/6j9rjI9aZ0UW5eU/t/lff28bZ5VAyxGeYOHnd10/e4RxethiG3/YF6W3Vzjf
z1bmN3d//uDf/Ub6b4heUbU5zAt//eB8toPaIrbkNKQVDcm46V3nilq9IZE901jG//xxUMz+mX79
ckz6Pm66fzqyJmOrz/0OSGw4abyMBd17o962qOoOyEggEIRFDkkh1VpHRDVMB1kVxlaLGTK5TaEc
5A4dn5i2pcjwy7aDT6j5aJrHThtQMoKCNK3SyZ7rPMAJ41YmdUiS3CTcVi9DFqjHHrP82tBp7+HF
gqmHitiS20LNskmFVf/syiImL7zU9Q8zXjE8gusKQbhqkwzCZhpWxtFSkLDkeip/BWiT3KZaUVIk
GREw27Ryqi6y44wCCLzIG3RY8m+FJYmMmvHoPcrRRFosBSbxuC/ib0OYE3ZGpYAGJB+zmWSMhsZc
w0hgBuDbpecZn9V11i7DFvxrf51n2jzqJUuugHthOiflEBxyBlBEzkoccGsTWNzp8DDhMHtaOucj
T2OSrGL2LcPiEgtcYJrP6GGWRx9mSORmdXKSPXm49Gua9b/KvU+c4z5rgTzAlihuck/LHcivR7HQ
ndOITTgnM//DZoJzUsXSvxchJ6ZcCrXFjRcjmXCHjRzGYifaKfjhMNr9MkvfvTcWaX9rc5zvwVJ4
953vNrtSGOMhz9KS20dX/6CB0ohjTpfsWFpieNSxyAniqqf3zvAH7q6oLZnDqPqn03bi1rBq86kO
qXBUXwWXFH7mI35joiQTlP/eTDBOo6fypBMkN8uwJvpAYzjEdVdH5PG4Fzla7tmheLwMFiCUzVSp
ijAtws3SHouX7Y/FnqgbfQwrO7kdQEtF44KwL8v6cjtIPT1iMW9uS1HZpF2SlppidIo6mRH1k9am
PIC3W646wG9Pg2HqF7w0I4msRXu3MPrfq8nWm26w2ggJCAi8UD91mQVoyR8VoS7m1G4lEdaRKsb1
2lXl2Jgrd6snAsUm6BfbbMDnPnRa3QyWMe1tGed3dNtN8VjAkGojNXntbTErc1cr6CEF/54tpJtu
Qy5gvdNZ6D2kIfEzm7Go8E4ppzwhyaew96qCdnyaP5tGYxMRzRbkmzg3U/gsAIeRwUCZdszzau76
MneV/OFWUJ084B9AFHPvUJmcUXlWq00zu9O26NWa4Gkm/iGN3fZZ1ov9nPi5WoN2i5uEx3vnTr75
OgwU6pWl8ivSfuAI4ayiSd0iIAWKk4O7D2PCH3PkWmMRRpIckm8dOqNt6EPCNfHInhZpqiiviH+s
fOxfEVSVsb5uHUxxU+6+OGAW4KgFUeMLFXVddUdXgNw20EWbUligBILRP/IOgLAIu+Y4xZDbcivj
6goWcpvX7mPcpW+FgS+orgJwF9UC1qOp94hRHhtKqU2LkH1TdV0M/E1gV6DFeFwvSQQRWglJ7DK4
os3CUy8Zf+7Y+sK3Hv3fTWbn4AcrCPgPIXrJ1wFDMEwxAuseZl+K5yxzxXthY3zaSS3tJ2M2LRId
S9u8qbJwYfnOSMIiMwShNFe+ewI45PgkibpkqNDiS1s6AZkuoySAaL6dleqTvR3EI/SowkuY9xle
a0W1yH6Qqt5d5878rZqFPhnK7Ykt5KGJJFa7SofNNX7alNxbvo15Z6CxegzCSZKKKS0nuUx00I0f
y0Tc+lFY7Whf53btcrsexGRYgMWScO4lX8Rdw7NL4Bthaxq3xLbFmMDIu/7mND7O2LAn58ppGUD0
XqjzbeJY9Ju6FkKsi0kN4DaBSXafGteQudxwJ8HljDtKJ33IJwUCzkr89zBt9BOX/GkjpC6fsCK5
H70auvs6rx3SWUh6mLzSI5ZVlct+mU2b8dxs36WqdJ/gpjX70o+nx8wifLQPG/JP06C+IqtswKhk
t98UqDcMl44UaAXN/L0chzLC9E8yRz8y2FY+sZ/SGwgMojD3MN0JVDmdjDPcTSW9Ss/LS07DGSJY
C7Ruu1SlcQnwwyWbnAL7luRIZh2Vo+vXnKHtaRQSPJby1JW78GVFPRTHIG+7TdNa/VPagMuIcsIl
9w6UQKjJsr2as6T6GueNz1oOJ/CmVj3at4U1d8+xFjckt7BhKs9MbF7SvF7vs5RGJOeE38UoClBP
QWoDEbS8A2Ib/9YtqvAN+Yx9JdMQ5knB25cXidFjXhTNlTMmmKKMtn0AwlBek9FbXEO+sY5NYtsv
ucjGL+bEZZd9T8fLpge3henbwKGpYdd8wcu9nEgL1zuvw3scJ5a8WzjAnhQjrNOUZ+Ksat+HwBdM
z4kj4iN04+C50y6nuj1MxTEvxBRAK9cJlDDiYHjXJhFchjDN7oNci4OrSkZJwnQ2fAN9mqSZHsmb
yTkSkvoJpIi77WQ97l0XPG9SyvwlCzsB5avOrywvhkE3tOSSqHxot5XrpAdrjPMWDt+iiJft5mxD
PjDlMxjZYI+NLIQb2We3tjmL+7RziAhI3X7+FrIRG5uSvyXJO1RXX1M/d06FO0q5MckgeE7iuDr4
6bQm/BSgF2Pe2svSVSMzUl0dA4EgRhJAQAh6chGltP4B761NKYZ2c1uCLUI3SGKPdyorsuR5GGTF
x/UTmTuC2t3ynrNqtoFytMZLOucYfZy5Qxhb1g8dPKJj0NT1Q4/u/6VxBHWWrOLrYeA1bVZTJvWO
isyqzy9KCXeP12l8IC8hgZRXvidjsdyik/Ifgpg9q5tHB0fjUDy6TaO+zos5X0+TjSuzaF1Shuvl
4NDK5fgsjO/k2y9sjaDZRlP3R8OcbbQQ/TRv48InqY5sqGw/z9Lah4kvIt2FXlQX+MHxApLnrDFC
Cjtd36UxPOsZ12jalgGsdDe7bspaktla/gxlmEdGCrSrq0S6czBabRe0SE/GBHJxLhnCWCBvkIKk
xiYcE3FoA7+6q4y5iUo7TndtO6s7X2ZQjYyxgwEvqw+gp/VuInH05DCD2/c2ZByr6ctvMXcbYI4U
a5rvvbEkbapuceuXWXvFTVu0a9iZq6aroBuTg51hsdqMXTbdpnhcDq3FgdNyudsNTPfPdm19FIU/
HkffoKPUuO7BkZZx9gxlvtXor7m9GTqiJ+yjAynafjxhL2z3JpD9qxot6NGxlSBBDbtispEjotgD
QTk+iIZ48t78/knYH4EzbpqhdHY1yu3tMCbku3VLmRPRZHcBe3BT40HowTlg9CgZlGbQqDajXYuH
wTPTuyKpQlg+pAGOIll2fVN1YNVa9xIHgx852vffh9wvr9Gf9REEhOQuGeJ4WzBtIPsdjtLJII2L
XDpVXEYB8HXhgnNTIxncT17nnwfZkw03O776cDgbuUyQ+XZnkUL5vtje8sQC9p4hpdRnVwSExxWT
viGmKbA2ndVmr6Y/5pfSarpv2jahnLqy/V647IxYR70Zn6y0mNm0dTi4aOXM7EtYG5j9Z+UCkSiK
2JmPFmfkhXKAAxYMpEEQMfIxgp0qy2M7nchY8ga8u4UZZDsAttSStOde86BcvgLqdSMJb+mLSKph
y8lovxMTxWfRbHb2QMAGPORz7h7DWgS3sxhJyx6svroGce3v+F84wRyZvCWV451CHSen0pPFjm4Z
eDs/t279WdhH1rhznKXrvIqs50slhfc6EwpFbBeggDv0HeWjF8f6Fke2u6sFmEFlKHXdQom9AmzY
nwMxsZ1pVL3PRSKaG7Sry3dbt2uqZAeyvS2Ff0jSkbT1Vk/du536wz1JNCT6kAGbc5RMwRo67jfJ
ph87dbdgxznnVIbXvWDNRno2xzfytJDNNx4u5UDm7Y5bPYSuoTHuEr8BTZQJsS2w3EamaORd03f1
U6ZscYjnwnotYy56Q9fD94L8Ne+K0PKudexbl4UqPuJW43yDFtG9e7jXX8q2pvArHTGeOr8hHGcq
1JtNXluA9KaxLH4GGzzGKXSU9UwSNvdFRSha3LS7fFSkerGIj1XTLoggE3lZxsb/KI1yfCCnIXwg
fWPcKxKNXqqhHrbwayCRYBAb7E2et3qvhsq9Bsg63ptxi/84tkL2GJwCJgmr05qGVoZPtbYVG48X
qmlTsUN7UeXgMSi6tP4mi3RgslZk287NuzN2zfxe6MS9JIEl7w2oHMdZDMP3VDNf31n+miLrxLzm
SUgfU89GeSq4KaD15GD5YlmoXaTyWRCikwdHd/EVQS/jbRrEGP9zrctty6yUNGszr94yyGMVFxek
8/SUpetvUgOopqmGejmOCP6QLWJXv+t1DxvSILOhitJw4ZQvSyv/uQQO6nZRzcu7v+o610mSi2O8
7KhOy56Fb7ZpAOdrSk4pTROi0kfwqq03ZGAdinAj/Xi4re20OfXAGV8SIylexOo8EMRtcSPDA3+Y
lznZJbQxLn3VzewfFUaNQOIX15N365TEnwCNtn4UqTWB0bPUu5J1dZ5phDylWUfB6KX91krJsO+b
kvPDrfJDiTv7Fg0g3nN7/qGbeloTxtXA8ecZ301rnu6SLjT3DXFFO4Yi8dEsx4XMR/BPcEImMLb8
zcP3JsOxtzYTgOA6AderRe3MEuiZKj2cMqVz03SB3jChKBhhTu8aqnEUt9JmwzWs9iMbJQH1naTr
1onKAIViSzDE2jnzG+Cc2r44wpJTuzit5++wLOS1Cm07cmKg8ugeWcMgg1H7qu9hTBZwPKX2O+0Q
dWhlsjKugxzI7+xtCV7LkVjR2ejALUbdEtxPVOaHcQnkuZ65DdehtJ/NQXw38T7eW0XbPElCEb+A
HQyehnIx3xcGE1ExUCYl/NjIdFJN6luWvuRJ6n9QTRoHsw+7c0LOB+nJxrzsfIrarYlOOcOGgBat
aLDhuoMPVyLg55Z1Pp5yIqrfutE2j3h2ky/mGKo3H7TBA1pvclxLDB49oZMjyq2yf3aEL/3ttJjF
RwDN9iIG4d5nhnDeau2tuNXW30KvsCjahKOvceOQelu5E5nuqBdu3QEhu1NzIzBH3oJyLDToUb/M
d+gn/J0dLs0hde3xne133ud9a50Xa3GepFMQ+WCLicITVfw9o0n+QcdTN7XU9damVNl2pA/stDfP
l3qyx/Q46laxeVvZVyP1V45eEl+qmLo/rswvZJQVZDwK5wCyPiE3bviKjp14YY+mw5TWr0R3PhqD
m0VW110cbrKb1h1fAnpP4AvJo/V0YaLLFx7h1iR0K03w+5znd5R3HC2F+VZamhzoRHLeabAORX3T
LfI+KZP3Srv0aZqTP6t4EyjzwQrG29Gwl4irTRMt7aQ3U1LE/B8tQD1B0W59Px136Ff3VQy8IR26
A/RUooJHQLGqLK/tOZQbPQ5yN3ouDLPQ1OTA0hJoURxsKhvjptTLbeYuehPmwVvAde/YhCrcwzRR
BxIv94ZcHssaaqDlpymFoM+etKgzKoFH22yfs9z+kicDmXpxRtzixN+ZDZPA4uBVS/WTLF0/KipC
JQmqxZPQyKck5FmP8gOjmw0tVJ8bcJjNNL01pHYSEk1WN7iQYucn7jMwVA17VZN5jkNsM8Lv3ePI
fo8z36aVMLw3qrhp7ILE257wRDIxILeaxoaX09qMY/E19MBqQlcpd3bOILlgIzq0OtXb2W5e57p8
5qK7Jf+Uf0EwhhHyGkzWLhOq+IKV7KeXTHGUVtm6DxdfVD1XIDyTGaaX4KZomuMBqOGPImuo7MaF
oz93+k1vlbe9WIDvloa3LbTrE4FOu6rQjID9Zg4it5SntjKcrZiG70OXXOOpTSOtiuBI8Kza+QP5
q6lj+4SwdvUlnMKvfiB6un2Gd1I1aVirjlF9l2MxH3VQm1/R/DYfQxzI7yRT6iOog3mNj+wJnEWo
NDzXvlPThRTFnpBEJyDt1PLusfaat2mxgnhHErcJyO7OgTViuLRK5RD47NnnJVvsW5WPsLK7EiLK
gPr7KtABZPkgjT8msxqiIV6MC0BY6ttG+uUdqmtzy6jF3I5e3v6AWMzNrHanlxCuyFku4SKBwmfd
05z4/bGhMLukuifQYCj140DG5IDrsexvLVx7kT2OitDhfOj7jQiluFosbb15pT2cp1k4X1n4ZrUV
vqcjqCPmafTaBhNSK45yXtLD2PRqa4b8uYywRwXQtt7ToKf5JquGkAZ3MN/ogYMPrXyx7WnT7pjj
T/c6yVKu5Hb44AcgfZuxhY1SpVx1dWO8un3KATsM5hcyZhdiOGPL+ZHkBlhtIbAhzTo9BUNmReYS
XDFVGbdCFoILlnnPReh71hfXYGmOaOWLk2N2lBXx2Zb6NdMd2NxBwOiW9mubVrhEAGmS+G0+2L1H
swV46AZ+209fBB+Dk3sXx6XlhItIR/2sX3Mvjzdl4H2FI0IbQtaw0tlvo6oeD2B2TNwqNM+a3nnm
+Xv0VoqXecK1t3hBebLj4nUa5mk/ZqZ5vcAU3Fj+SKcGAi3FQHLBq0nbOViuDLQ3Bz8YBDgfLwGb
U93GQUm50Tevfu//SANV7ZvReTba9F5VXEdFSsM+I2U1iY+Dvxzzzj25fXuVBvmRsMYVSj4+BCZv
SRVYgJJssSGL9BE98Ktv9o99Zt8aPSN2JbLr3gmvoSnfw9XBD1x7dxWbXjQyBd2G7dgZ7MgQVdsk
4xhek+6NQf8oyvarybj8QKsR2lGtnpg3vvYUK0GXpvs5yLttiIV5mxbK34mSO2IAlZ8wNLgcOtTW
w2KVJpe09qOdxzhqbXdtDxgPS2NDaXbrL5biVlub5Jb6pbVPeZdrQKQ2txOjgPJB/enfiFo4l4DS
4pUEkfhOq9bZLipEugZX8j7RrbcDNgaJTQCRb+L+yalgmktiTa4FGAR65/IhttaM8npgnzHCPafN
W9/HLzWsz6j1MYwPNZjdUd3hJao2YpkOpU/zsYipBrOcAUTn0uTrlA54FB31xNLL6UcG1ewa1Enw
TOkWRMTYGSeGL+5ONv30VJNNfO7JczqXYe8+0rYyr0vIQ/MmJZ7DpbPtN4/co+gWxsRD0sFK9p1j
VrsgbLtjCx9za01g7g2XgLE4/Eg8ZuQ+MLAIe7R5AHZy5cRs9IVdElCwXonq1J9frECGpwqUMZ00
sgUrQjaJjiOz3JgtyY19SfbOANncpCDc+EN1M4K/3XatOLuEKJIRT1ifTdqox79Q1LLYusg2DnFa
NVdua33tetEQWG7rfZ1SN7gF9zk/o+Pf99LYm97IgAgc5eJ2ULbrOox6RzCrykFPm1Xz2C3Lh+zr
NxITDj10pwer09VOV3ZzLmBWbwvAZxs7ECnSBm3QVCpvLVprDNHGB09A7mcqm5xbsrEHDHxRDrCG
JZd8o4OYPIdKyr3EAKOY9TAmmlIau1jdFvDI8lWOyj4P5TxFtVd+oL9IDgQgi+M4J+aWlO61kzHM
kav78qwGopnIZNV45DAcEMP3WOBH3ZIzjEilMfQ28fzxuWWw8ww+st+7okkOfT9U9HihPQCHklFJ
R2w3rwhtGaf5PW0oPwJsQ4embo9zF7+1TZKcIQY9zbjLtwtYScoJNBUxF72HYbb0Jaw7+7UcLAzt
ZfotthrFxcz1TpiwiFyozZGic8m25oAyHjxTFARle0Zpdx32Scj0b3wyXcHob5C3aclPQpBhcZia
H0FdtofGmoNDwK8+LapMAHjP7Ie992PoLO/iExq6KYIOHcFil08IjJjCplUaZf4UPi2J/3Pq2g8L
4/wG0ACpMNbU3TI+fSvcSux7y5yvFHPqQxVnZ28c4gd4mtN28pDycv8mYV7let+h/NhR/i9ROAJF
47hDV2KVbQQOc6S1XnubsmPW6iFSOjV63RIzvfG72tqYi+tyLa7CO4RFIJ5r8pGNNIEg7jiHsGhZ
jEGoN/Oa6SFl8FUm5Wvlz3U0Va3gYpLSsEv495SKo4AjS+8osLJt7zG4CqDd7XrXCnd+sbwxLKVy
02o68NNtHpOVH1rf7w6Q0OK9Xad6N/TemfU/RybB9s9L5477qdHhhhLOOPdBgbNx6OpyhyrV4NmB
0gunMrwws+mOXV7XPzByU55n1XUJA2BbiaA9MiFRBIMU3mGm8bWr0qo8Dipco6BTEXljdmHeWh0z
MiNC7Y+0u+Kcjv16o/UWOt9JPuw68uKZfQFg9Fp7Oro2N1JHdec2xWok/F5f1wGp5ZNnRGrMhm0S
zMT4GHV3yETzIHJ2pg2TBXWszLyMpF8zL8pleuyzXp08RxACk3ZeEmxKWo3s4/CqFXSzO98rskNj
k53Tpp6MipmqOA3HJ4+lfxBB+TH5dRm5S51HTpWURzOuml0OTuln6FbyKrOr9Nj0Tb5FW2YClYf0
0JnU9Qg5DfZAE0HN5M434+C8agujQLIudz2qYpsukMAoHfFxsc15+6rN+2MeB9nFBPd/GY06OQwF
dYcOA/CDTr/cQ1bX56UrrWujMo3nqsoZsAIx3meo8iL0TYQWBQjvN1qk+d7UnTrBt5sJeLf7O7Ig
uYMbBLX1MYAXgaf5THDYu9kuSbLp6rp9ppHYkHMUN0nkqmUoNxaTawJpM/JXmDBvh4Y8JW3RWpXg
IjY0wwiPF4KWXWtkdzIIBAIELmWNOXZ7X076J3tw+TpPhREtZqluAz/HmMOYi95cs8bDV9mJylqe
kja3n7PZcV7Bz9KGTrz40BhMijbB1DJzE8LhJRh49aXi+PAtb+e1ApFeooq9H0zNipMsdm0180i1
Mx7LJPZuw6pkPYH2OQ289Nu8sNNo1SkRyMMiMZxwOiH3ZEo5yzzKwbUDX6lqTmQNYN5NxvAbKHXG
12ldnWJz9jcyL6dtabi89kZRU8fSGQsYUd2j+Vu2yvWHQ2KzkMnslUQAJBjCgBDQ2FObfJi6XUZq
FyDzwj84Zexc0Q9U20ol3AANs41ij0lIkhg3g8I8uJn1Cilr5oEWmcldlsv2FRVtfU8SBb5ky6Pz
QIYWwfdiXPdiBgQnAI/ZkXooxZ/CC2K6Sbzt7Fkd04GreWJmKdurl1wrgdSwDabinKKY244QtG6S
elqz7m1a3mZufKe9kkYLwFT2F6fapjZ5UBWH7iEc5uphYbK7BRSf7fze0ld9MU9XGvn4OQOueyQB
r71YlszPc8x+vEmgWEYmTsodJy244RGdSVoF5mZIB3PXaT2fHBixR2NJSqY8hbMholSFbOOKAh8X
z2bCbXfX5l25K7NyoK/RVtWdi27jUXmN2jdOHp5zW3NFHHujZ1QFuIiGPJIYu9PpZUzJRiK1qzvS
Gc3zrbuoZ46N5ks85vLktq6+gCtZ7ubSVS8qTdu9xf54I5eBglS37ftUaOcw1VJ8zTt0ErAm5bmp
wuHK0mP+YEGvfTc8ePQe5TlUm/YuCSuXCwLUll0Z6vbcN7P34rpxch9PJeuhwAUbKfQmbz6AvHNR
zIwl9LDW8/h8onEa1a21eMYLMeXVzreW4tbKPR/Pp2/eU6UUFApBm32vx1JCU+ydYw5P8loFvUuG
8TTctXOhb6iq/TM1RJ5uJ6eljeIlwrxtaRq95ZVFWI50KOUA1m0b9Gi7Kq7nemNIp3ophJ5OvJAM
rMDGWhe3pWbNA5VclV273CrH7X7aqeE9VCLnHkEkRXDTCyv+4uL3o5jUPu6NMXQpvXUQ1xc6L8M3
g7S0gcua2bz2WddeYZ2y30q0+FHm0HwfamO5k8IsnzwNZavtsvT4fxydx3LjyBZEvwgR8GYLSy9R
EuU2CJkWvDcF4OvncFYvJt5Mt0QCVdeczOzwScUZt5sf5JYcBH2D9HIhCrE65WOs9v0sSU9M9eqv
qpz5xFejXXdj27c7gfbjQsrPfFHmQjw4fZ58CHnIX42pag7LoGyneciKf4Mp5Uwz2f5VrkNRhrMN
htRUT7GtnvpOGh+AEsV+jBXpwa5TPHh5vb9JC9vyYGuzhL8T7GPddxPgSbBYuaiOPUE4xPNx5ZDe
wtp2fWFNb2ysWwVzczzdISIakUy7oYwlJxpi4KWXRirLKbKN1cJ/U2D7eVqHJGn8JVOs4a/TapwD
Y3S/1iMOLf0HQfU4MOgit5KDNJFOB5y96NKB3IWe4aTocbfK8FgjqoNbgEggdSwZWtirpYZzZkr3
4afFmE6UY1YfcqHog693zjYEHQmAqV9P4GuBLI3DujcZNmJEowpzPsy5pr6S8ypZngEUpvgYMaJ9
hypnxE7BTiwA8yl4Q65Px/FHqoN8j5CNuUsqZJ27UQw6iW0dMWIB26fSCoxN7+aTo1XSVcHQ1nHt
GS7alxOSvI4g2IVxcvDmb3b31FkRtWneTN5aOdWTJm3J+4xPquH2dmETDjJP6uCxR2Lfi1pM04lM
0dQhqNW1ToIJx94bhrC5dGW1RHCHXY01r2nsJOmBzm1lI0qkbxfJiDGYS2cbqYJCTvhdV2VqlsjS
YySfaS0T90EMl549s2aQ3rDucSKzwtJ0I1HuddMVwtekWO43Nv6FLEUzxmOs4XphaSF+G50KTl9m
+UnRCUxlj6cPgvewE5Nb0Tvnvi3w0DnoCRmD+3SudbrEoZw85sZxc3DSwnBeWSuqRILNWTrY0aAJ
O3ls89lQwzWXtvV1yVQiLEq2WNZR5g5ITurQGH+dAQ/qyrHEL1mIufhzSk6Hg5UbNkcPPcB4kToy
0QN02Pw0FtN/7N/VqbzpbRdzsqZOwia9wWR6vzhtqQZKnlpyNIwTcBH9YjofRtNaJq8tyHol8WxJ
lfOgybnmczwma1j0SYL9IJ77OQqOPDvG7Dxifjqh/FqibUfXFOowuvKdlfCGqownf5LtOjuqZK8P
ByUb1+UoSJPTv2N1XUEE9EJPWdGaxmCFpPTU6eO2asu9kE/rwEqpjZ9qR5WSgJ0NzB70W7+FbT6s
LzzQi+6XUCR096QIkKa1sfUI9BW3TK/mLSrDrdzsiYBLbnD4MKtL9olss5mpc2scWRR0hcmsmyrN
bXqGEbu8wSX3phtj9a1jVSNFieHM2nm1OmsKyWYXGhnxrPJPNuhCRlmSxC/LSjTwblSHHlkdjoiE
TUzYGjH8HtfkzBaKBRiDqzjeURX0dTCzE6e3q8y4P+adtX3iqxGDFXM6YN4nBvbJKQZZ4tS0rRzv
EpxcloA5Lve8NTnq6CZbUz22irmkdH6UNRGVTwcxl22oPij0IQZYBIwockqsIW+YJjQ6ntlTgXt4
WdTtkV2IsbFsweX9iLMgY2yToQfpjCXkcUCNP+GcPmRCHHXeqNpDEZrbR+FAQ4UDDypT+UG1y10+
z238gCOeTQVfyXLqsxLoMIrH/DE/ADUpVDS1lMdBtjAtD6S4ihm1x6OCIkibWA23E++gi0tAkQR1
URK+KVP6PsWgOFakKaJnXEZu40V2+GD/5DW1FNxzZA2CZO2gdIJCoOf32rlhFmEYCeN0RSqgZ+Mc
Qxa33HBQZypn9PJBavDPdLVELf9BH5WbuyrZqgB8TDUoQz1Qs6/xkGns61AWkl6npZ/kX8E5ZJwG
xs7qKFSQpRrwqDJLYDxgCN8bg8lJmUCQdKtJnpyX0vY4EvvD2YX/Ad7NAqugME+L6qNPehZaMZgR
aUhDlrfNzZ7nAlP8qSNeXmDLMWn8FAh4uu5klRQd1oy9j1sm0L7vWiq696EU2BJouK+YLtK6VmH3
gKdOHFtNfaoTob5ObaU7AadkY8F7jFUaZbQVA7P92sI8g/HFvLc7Agz8jM5mcSHa1z+iI/v8aSVJ
SwYeHD8LlaMDV/i7n7mimE13lUl2nfAD1nPlorJ/0pf9ch/ZC5wa1o4rlztyxZWZCd+obbJXy7le
m55h4WqLn1e6EGdF2YSsfWqqRo2sBeTbFa2J3QYOdtpb3KtTGpatQxxxq489Hx0iDyVwnBYiEXc5
BkGOpPTbbmQaz83SVWk4mYtWP4tNXuWdiZ+6zRQynsxjCmhFjlkbt4x1KOcg/EntbIp7xJ9wNhni
cRisLDQJup8DkTtFHNYko+VhOghpfVf7LTYJO61tEA/VbowYejRjICrz8VmvzVYztzBETDh7zaYV
//B6IFFzM1or/t3g9OHyqph9nTxMJblWaFm0A4jHghZ8wLvYxQpgpfvvNouYMKKDsR6aKAIz01tZ
JecZkHWcIG1dlZq8SNKeKg9wVneAKTqFcS5infYXPwOqa0fYrp41m7NHS9RIWHJaYrst9PgFPuNt
3wSC/yR9GjelJ8BViynJ2ehmZphvsfQubc3yx2emdu/cNzLYmJaUE0mxUDUm25R5066wGG36VtXp
MJw3IjjMQNWXKeevSjXWmpKUV8dy2GbLdUp5YM+CcqxP/xXmOq7ebPVpcyF+et4+RgMbeHcgJZ0I
LIwwqVcqVcs51aWUpQjOYRCy5qyIH20Tg0MtamQDYQKjA7F7wI9JzCdJLrKZHWPMjFqOc8VXZQmT
f9XWlpxOpabn/l75+l6chQp+36WicViZIqZx5zLW7N+Y3te1rXKQP525sW5yPsIHwUNkcpDoMa7y
I9kRXzCTRn6IzbRgdCMpZrUrGMNigidaiRliAeIRdHy8kmuV5K994rIjVUE+bg3TIqtlWoZuRW89
SbKV2W0rszMkyrYulf+tTaoSDb0YwvBS6JnutFDnK0zaNZp2q2fQweIXRdNOUyvNOgqcGu2jLBJH
HIj5SutIJGXzkFlSSkgAqcC45A8wPrDu9QDG0rC5JRVCLCbLwjtl7Tj1bO+dLDZ+283ESVoR2aST
a+sof9PGHPe0SRaDDQEz2X20WtIY0dRQtLudLvRv+Im28NlZ580OxXzbflTLYCA5EWqt1reqVPTZ
t9Vuky9SJvW08FSP6cnZcrM7aUUMTVsqVjE9V71jSs90+RywPe6d38jvyYVQ6DLyK70IsNZoM4p0
Ia4mPN3HhUJd4mCxfG0Y9EvXO8tPYtd6KSDSaoVOSkj8g496SdGJ1W2zMXLMeSgPcPnYIBuTvq5B
bt7Ly2RLmsxLU6meLyoEVewVtDNF2OWSZhw0TRXlFVX5YMJuas2PwExTuKrEyC3IjfuosO2YBHoz
MXwqT+liWmenm2fCbLQNGanT9ZYNalUoxdFG1YD80ZImRnkFA2sPdYWaoeUppmkP1kMZwzATCjgQ
SonZZjWRytlgf8FsqyToBnQDmMbnnJcLZlaTkgfzoM+532bkBRAsXMdUR3LCQ9OxvMkCe23H7Kjn
asHmtnbW4jFVjHi9Do7Ko1lv8szCIOu/eyLlVA9IsZL8HmhJ8+Yq6xJfjGU7f2hlk+JJWM/1EsSy
0hM7nA3I7Wb8ttugMfJ1+ZQGmDkCd3Om4lWFLXlo2gvpEzlizYYs05kUYMb57V/KWPQV48mKhMPB
Ngm1WXp6qsLSljlwJERXblMZcMq09RynbFHkYr/ABM4eUhjgF0fajOIX4xtH+mcOSZ59s0Xoc/5V
Ze7FtZYwK/FX+vaeILiWiJDzjOnuFimTKLRru+LX5jntRsdOEKxT4Gi2pf+woYFUzeYhLqK6XFeT
fhd3PvqhRvTfY5f0MwsHbHkCHfWT491B1nafT7jtHKw5rl806vuPIalii0mV1sah/D+iJRzJeTOn
iVDOnBIGsQBI43dO8U6G9ZTMC7hXcg/NZFxb+mZPJRSRlZ1UfAE1Cb/UWdhB6jHKjuMyTCY0bStL
8a2FrGv3WRHL7/CPo/q53g1uglzrCkT/ylBJh4TBnR1miTS8TA0GxCDFmaaR+9DhY2kWLg+ICSSD
1IawEmMoiG0ZLas/xGtjy6+6oyRSOGtDml0sJtDdLq838noATKjM4UNQYQWSxRcT0EzVzaPJqpeo
3Qw1wndho8rxWiKa1X9mLKbBHa3NUg9jQ7geUglsr+OSU2+TklDuKKBvRrxNykcymFvOHVP2vyqz
q0vTsoD26VpBDOakAHlXyTQcIlJlDC0kpKx/nDKrk0KgpeSvyuvxfYuzXPcNk9Ip4gtjAEjoiUYO
kTwT1F4syHJi4ksct2+rgj5xKx0FZG+zey9mc26FfbqkxXXBzJjZZDOrii+PC+oQQy4N+1FbyZN4
4brs0I9KKyZVS7omUiDz0IlQU1F+7hK2Ah0BPdLwJ2vjPUsyTzbj3MZb3V9qa2uXozRjJXY2Op12
201zXS5/wIHbZq8kTZcGYJuDFqWJldR/GFfpiMXJ5b0npfP6IyxhV1pJrDOTGWRx63XzQzB5DPpV
+jFKtoW6AnzPjW77DDAdGuCx/82Jw/GBEvY8epXL0XEP9emUSId2hVOwYxoz3jcsnIuoTOTup5Gc
Nejl+ygZ/XWj2k9Wvh171q9uD/QRqk1mHyZSbi+NOSqeISmAhwB6x6W01l2pLfbn/ZqCDRFOYPOi
+oY9fjPEaDwiS0p/UrQhwqKkfq0BGjU9Gz10aKwB6ZpPkBuEejJiBV4rVX+yt96nqE+9kst1X2Cy
4y+DXLuLAbTQjAnvej8s4lVo1J7V0l8US9eiuMfGy+Re8NLiPrSsR9tVypqx5+TowTDjwtxminSY
8GJmjZ+3bHMH6cLodj0U5iAeilSB0SN5043vEZ6xQUgOuGsfCb3/VMrlNc4puXmIai/rbIbDLGij
oqoY9/S9HIJt9aEu8QcNJRuVyaxWvxqL72E2rmOhWXsD75tnfTR+BG2vZxox9EfS2c/lLOSonpCf
NDF7E8zEVW+xxB27aZE1AYylG3SOrfWE0YgDLrwMsG2r8Vbduemp9VR0YNtQdeUD7XZ1VBHMHHDv
HQM4s5XTqxqOo8XOdbAop6aZCpQon83N5YxY7IaGEQX4o1bbQDtZU7m62vdHQYQRrOzCSGZrP3Uy
i308jTWih5gT2PdToSv1KWQ6opzNuZROml3aX40SJ15b5V9yvbzYZfZsLUTWq1X1nsaqAb8Fs+cg
QPJsmBtfNcg3FflSRGk2EnXLYzC6E9GtXqMovT+paGMcZnHEZFZTJC2KGaEZaYM0ps9qnLy/jomS
HlYLLNUguWiH+ARsogcrS/rkgs9CEjGOlR+koVyOVMpPCdW8ny+VdcokR/LbcULuh4z3JpjaBA1t
9mnqMi2iVB13zsBWPFWwP5N0czlw0mObEKtaxPI4u09b2CQQNDsDpWCj5loZMtyi1pB5sRibfFux
G0jDtIkYXZghx4i2R25Q391gNX+YESTQBsb84ZvwV5FJ7wtDBBKZEDKagugn06wAo2ZCqYEdqlDV
nHo/pPNrKrQ50GvsHJgC6GE2yfHntGGiwWgCQGWg82iEgdW1xfzO0Sx2JfzfvtEJwDVMgSHL0n9W
owCdJnqy53gCLx0EpFCm0gZq8Y6l7U+x/D8jQ2JKRfFtcMg1vbiNSwqRmiHJW1NxSze23B3VAA4s
ln6Yl2XwmsZY/VGl2GCOXQUGBadX3YUXesVAyuDt9WkProZd9R4qci2gE2eIIevMe2abDVgmwuKO
U+hQjF45YAE1L9vbOIFIpP1ShIPUPuO3voQTpjeeMxZwKxvou8CyPEBi2T2lYjtuVXuZ1g7jJUnj
UCPWLFoRIQR6L60Bg11aeqCmMLHNMrCz9l2vqzTInazh27VTzhGbnrxo05AMXPNUVjCFIpWnUCtm
mACH16TI6z9gi5I0KWXbSclyVRr2RrDQqTuQ6+taTn2epIlHUH1Y6eWDxVEOkmK9JKpNDvsyY0ZR
zp6UqbdiRIfDq4SqncmBpw/LF369r8lav0h6fOvbYTiQCX7Ut+0jHvvDnIyRXakhQcDoaDbnnMdx
pGb256yTSY0xRtj2QKJOy5bcMMJ57o/QNEFfEUqiz6dU0D6mUpCjD3HU9qtp8fiedfmvS9gf5Ul/
T5dmPGKY+IIyDst8GyjahfJ/080mdgFLT1bWvm6q8i/PpS+rnp6GFcx+7O3uTRr0wl0g0x0t4cZK
lfe6Vw5UXsbZLiYN8mFm+GE2N35O0u80g2OHim6KWUhr9QuKgttqdsd0k27sKm7mqD7WKu9evG7R
sjCjqhlauey73sjiflSs7eIwOHNhAv6NJYpJO5VDLVn2rYLIpEb/y/SHSS7c0ejix3XN8pEefIz3
FLPEAAN81qP6lCJOwtnmESjnJIR6w9ojNEvEqshKWys54pz/XWBgfNdeeok+3ZCWYuWMZo9zjgUK
mWk6OZVWJe1TZKYAu1i8Wfz4kuQpcr1bmhH5Ls1eW2w8aM5RnaW9aUq/3Yby1IDRrMaZn2JFw3c3
KHaMY6UJ083IamJKbFukPutPTj7XPo0EMtxleNHvmtIYU2cOn/aqWMuOEu7acEQKBwBjZVOB3ed8
5gp6nlRuxn5G6UlDQeqgLh0HNhh5pc+uZqbHe6BdkkjfW3Kf4KjOo3BshtFx1xIMkLywcnsHzHsf
ne59UobNF5YE9oT3SlqJw5TWl6QwdkZS+NTS2CSwK3X5QfwVkZSnS+OjWrVvU9mS9T3q1IbrQ8zz
2zB313XS3uOC38SiBiYX/YVzm6BmzfnpZwpstfiyxy3alvYLIxcS3KwDV/sZ30jmtgqXvArB41az
9q9a548thjar2nXEfGokaoFrK8G5su2/Fe6yMcGRy6r2mCl6jSHvGdg9a3dMvyYo0O7aNdxU7VFV
8JlN6kNJe8LafT/UOSJOmMrlqqbD8R6wSJGNV8vkS4YEojPsewkpmokSrIsRK4P0ZbrXLHhR18tH
zBLRyLSfpRtygrlXRJI58AP5bPm0MyYl6jKEk9r0w5A7JMw7Brosoftq55J19RUV98rV/Y9bCiMX
t16oLi0rzIEtuDXBWH9iZqkbgiFpVnm8ujBr9BPzVfjj7qOveU2S+mJsBtHvifGAWdebQwFsJ1DU
nX3ODK0kEdDsPCfJb62k6V5P9xiNOqC8NiVP5kYWJJstOBrhmQxHLbnylQJsdsAnhvoX+iSLlJSF
AnVDDSGi51uIEM9HYuQnYgnkSQKvGVgIAXE62mO+ac+atALpqGGymZE1dR7KjG+AC9/qykOrV9dM
HR7rSYH1wEnIxGWkTKCHLeOmVX+baoOumFcMwIIRhG/TxxO1W1DaWTiaA0dW1wVkFEFyxzKNZHta
mYQrOoRmTSq7KI70RPcsRMSgZmUTk6KQkndj5X6Gv7utPRpPrYuwynshu8OrUcZJzcswKUcct3aD
apGDWT47WccYdDijT3zIBiOMrf7ct+abQu4f8H3nqgbakLICxOs0/qau3L7WcmX2lD2wYQqcxHkl
mrL2kYo+lxnUTzJcZ43GSQWwghiS68toJ35nZt6aM2nRTecX4+CfvM0imrC9yqFbovJPiLZPUvzl
K4T9yye5W4iVJo6QtIhaxvUTtsl5lnljWvoZAOnQ2LsBI9daNwD4kn1mk9Y9dLtCMo+MqyLGwRHd
8nMjqrBkb5hgwtPXkJ1JcbWS9GJW1SWb599xQtq0acLHV43retAjsjsPNQNRabqiTqR7RfHtbBCI
dWRtw94yh2DGl4kOFHXsUuuMUOwHnnrwDKsMEMsfhYixrwJLzMw3wueZAslMwKT1QFXzBPRK4CXr
E6vkzUI8Wchf7LoN8S3Tp3DsBGxZP3GhiFI13TF6BLzT4ajSp9xqdoXWw51u+k7WGYv2lFlewkq2
J460N+45ptSL6KW7LGBatbjOXD5n1b96m3Zk4Xqqs6BTXq7bqAKh/OQCMkzNnxkZ/put8rp2na+P
aG6KjWRFvEMWsRtTLqVMBGB1riK/WRlqBAnqs/3j89q3xbyLGSxhpTBAf3SehSsXsldGsubJQd+E
HDoc0y9kcQjYEW4i9C7FQZuKs5phxEJT1HZkGyhfprInFNAFeCj10UczT++f8N+wAKPbEyTao0e6
rFt+seDlO6JmZHByExWy6hqSdcybW45twODovWstyCUsfv6Z2hYSdAfW91Lm/cFeM2o7yXlozEX3
MrX/BDHcSSj4lmnba8OzglZUKq8paeRL5+X21RzaMJ//ObVxkmWgLv2m9++2sp9HNExUYlDsHgt5
2j3QytUEpzA/eXC0LH5VY1CBOb5gMl7DEbDrdvrm0JamHAwIIgNWCS/1DODSNPJ8WCq0A3U3XTbb
oTYZu33c3J/F1c8KHPvV7lc1cNyynkX514vzqDYDK5MYBUv7HdMLpuMr4ufjqAUTvxrOJT+l9laj
c/nkc/MKTjlnmN0EOJL6nM5s4ZvHekQ6AsmzRNjLpc81I5JjQ93DPMNF1xIldWSOQUH/VdfKoc8a
3neumoflfUZXue22ZSfEP8BQtyYGNjku7UtW7FcEsdb3XPjKGPVKaFsXSCJ7Cscc3fJp1D/nOkqV
YF3D/irRS00m+239a+i+Jc0Dz8XQrIt588lESkI0TiVaXwlTqhdjudBqKFQsLw7vnqE/29reEs9r
wuLAy+NDzuGlHbruOhG6Ou9N41td+NKjeg5b5Wu0Jx4q07M7ojtecUO6NPkDJP//OcH1McOAhEPE
mT9agpCH7YG1QQ9m6YRALbxhf+bqO/UHp8RWRUjRFv1Ryk+WhO7Aj0ditRUVasvLZ6Jy9/hfcPyF
MtnsaJ8ZarWvSg9784gcEkoSb0kI70Z6nNj5/ZO4Iap7q2a4W/nZOO2JFV2kiq8WSwgzvSytT062
ln7du8W8uvGCYOO2TQflfkOACr/wmrC2cImD87rpZlfMikjPUs+a9RBvJ533dgqq/AGxE+xLNj3I
d/sHxWvXr5jxfvvAc+hJq+pJH6l6Mpdv1rhgf+6gLQEz/EA1/8ZuZFRGeQPkYEQtl0sHrix3vuMQ
L9X6w8gvNr3MWEXqanc0R2mfEzKxluKhLJRrKj2TnBFm5s0Z3u7hySiCCbtXg6I81e2+lRp3Aome
qz9H+yR7GQ/rVnlPeORt3JQtHJuB3o9G/1gZgY4ATIlIhEm3p6545TYTC0DDgcCL2SwiA9PxlFjx
UnvigngyMzRGH450qspP+vGG42x80pxHdTn2ZNFr3qBcOmu3Ti9LtZOnqD1WJpzq3sShyJ6CZQxN
x8ckIm7ZmByanpeX3aCXt3uDD3s8m7k/8+VYbqbs+VhWxPlk9QpsKHyZkWGZX+0lRH6UOkG/XBLz
kKkXKz0hz2mdt1mECZRo4a3DYat2Vn1a+7PaQIhBZQPuJ8gxXlliG9B63cKFSFK5T9zKOp3bFZid
/u1l1M9Gxjjt2eb9bvY6iN/qieLHRCvDCbaiixJ8D14+vph8TjVUBarZs6m8puOf9aUx5l7a0DZR
Fv+uDqIvPqOXqglz7bwUzF6HvaYFcxHFyQ626E4ak0vN0fKk1Q+06pZxltZQxeajuDjrD4cksxgx
eaXsZtk/xX7BPdXon/KFg+xF/RSyX1bfg/qUN5Fhn2DNHI4n3AZpcOqdrR7n3MuKQyfD6+PJkD/W
fWgxYOkYNfvGcrLiR0C5bt2wDfOxB2CdJt+xkmOnBfUfJRaYhDYcWwvaEe12VMLeE2beR222p+RV
+iMybYjOE2libhk/tdkBnkwx8dkLpPxnaDGmiBw7SLKo6p6s8aKiU8XXCClh4k13oTIbEuKHHPva
VntdvK3kccoflck6P2DDkN5R15MB3AxjaGX+BBsRH7TqqdtOiu2N7clQzpzsxUaV+d7YV1U9Mc/r
5oBLvTT4GwPbOi3DlVe6IrJNeZhqYN2gNUNDoQXw1vrcMVbCzlA7IbAzsj1xCHhRbco5zQ58nhi0
ViqDkgsNhbY+asIbsz1qiB6BxeY2c9jgGCV58XiiMzDsN6nby4gpll087UyVgSjWTFiJuCAMOisR
guA9nZmowy3x0uuwHztb7GMsvcDTlkM+op9kSbxLIHJrQBIkVFWkUDCUO3F/i+gu2Aw/ZClnR00P
/Mfo+L6NAfPckHC8bquPhI1k6tikyB6YyTTviX5eR9xx/mQkPBQeI+t2CC++L9TP43utXVTnyba4
7fbxcpa1H01MzKZSD+lPzmeBWtBtBiWS1ILtS1FdUCONyPU2VBByqp3QGe7GbTsCb3tGvi/H3YAk
JpZVd8T1qpANCjPtkqvTlzlMu7jBVCKTnzR5xa+IRFBNPTcjvkwQQSfR2k9UNvcjp/3VKzSRptIe
rFTpI3nZktM93MmVk+2Gb0hzdBTxNzVSKHSZ5RJ+KZ64qz7jHrEXiVqNm7GMtdM5Kpc4RKCMI0az
X6XGd4CrrSUHnTN+bSd1c4o+9kK+bp9nJwstYNH+YehsRNO0MvPVHDtKcYpUGNR8+U2nx67CzaNy
IeGxFL03qovt63dgDH+VMCdQG+dM6ZkBetsiYiTdypZujnZUsnedb5bU+tGzrGPS7cfMkzUPMIdL
92S3Z1n/1dKz1f/q0q3uaLxqf+SSWf+S5d9Sf6MExBFgk9y5PcGLNHy+VNyqmxPo7vXeFpgn+V0o
bi58dJ9obWH3Ytzs4/vJmL306nHKvTk/yt+0wzxO6PiN7Hkpgri+ptshMx62Vwbx9RCqlYeETrSH
2Qipb2KITj6wOiCztf5hT2lMnnmOn1JEZI3bBuYHY/Vm9E12Zn/yMfu2chgRN72RELgq3koPbB17
Rkqv85Xnjj9Onr3+E2d7bblSWGJMXkNNM23vTvdywCIX029vUmg2+2Q8sghAG56hATomqPSSHTnr
8XFJdhRDCkOaSNN8cq3SOUg2vvZw+sehgEcBfmKTT8EBgMebKWGX4q5YoGeufM6fSVWvVPZd/vpU
/aFiBrQCHby/9CgR+Ldml7c1f5F+47MMbWmG4tCqfiM9U8ioVbCc8hNi4Y3LfkDc7kISZ7gZuMll
+cS/IzIxh+VXQgW2J1mGH8KMH9vlMvXcwsBnO/t7+Shf1z3HpRlkXwPxE7WbR+KAzgRhSP1Z9S5v
IdmRdI7med2Xt4nf2foS6RmzNlqKigyIbVdmHIc7MoNKxr/4PFxYwab78hHQF7nwOLnae46F6okN
YFbvtQaKBCPDcIUQc7Aa9Et1pxzwzzN2GJzlr5nk5no0Wz4qTqN5XCLnEUmwSrn8DW48Q0jdFDsc
WWsxDWPaSpac87RMoaqgyyKnHtEdYTqoF/bZ4qkPxYtJW+07b85O/QOx6f7wKNs2n79wfADdK4QH
1Tg8UiCwC1Oe6098dOw8oHLY19+JtSt+0+e25/VwjXPyyxonZRzAD7L4duFx+66PYnZX+RFSH+Sl
deMHB1n8z3KxOG1Ln+Kbiw1NOg0iPkv9YTS9jWLcOrIKVXvPMFwZ9++XZvmdjcf8mLQQXAxiimu6
VwvXUKHxvfRXFyjMYOxOPLyDAaj+YrVMiV/7jAXyMS2v23SphLu99t/8T5J3Qf9qLGxo9u2rKqLh
cXorGNgD8JqRGI5zhLy00B8aXJs8zKISBnqUxY17V+c96ZHoojGsLs5OHl0dK7W7YsJFxzC7SJqC
MUqRD6SuiX8QK0HXeh++rX8sIKy99twUqGRDTrVqhLDi4PGoTfNsl3e3+YoQRGlCPQ2xDqDldTiP
n1CvZuuD81M6X8VTMT8Uo+9ULk4QumshXfOG7+yPG56yqg6w36qtA5VD98kg0flG+VQxAE0OUB0M
m9ztXVt8KfnrsrBdD1LYvS4NyjNmPa5+XJYomR8nAy2Yl+6qMsyYrvCnJXvzojn472V+RctURPK+
+c0kTy087NunF25o+yV7qY/Vr/ref2PcmDKt/bkHSRN8cxNKyEZA3jMIRCBRImxgFIyv4WYeZlo6
1oeWcscAI5Efjeq9Q8/L3EdvjFCWkG6i+ABOAalG/2L/yZjUdMbF1t4YCLH+4KUYhqChz1kTXsXX
OhccuZc6DbX7mGNCAPXb3rXrLf2M/tBbn7OBg3n9nSlgm0MEzgI0/9rGXpwymGMy6ZrFKS8wR8sZ
1Ix7qwYEe/yPo/PabV3JtugXEWAsFl8lUjlYzvZLwWkz58yvP0PnoYELdN9tWyKrVphzTDd+Zj1S
FecCLN/Ew/5jtRer4huyykuWpH6Tbx110uQT/4fb/umNXGEJA3v7ZRenngBTQQ9dtzRtvNwG7Ynv
VOvCPBjNhv4LUMNHg0MHLVoZyMp582IHjIf8tqd/WfRb5Mz7rCe8hgynvhyAX8nWNi5a97xYG+xv
WnrU79b8aCftA16jM+I56pqffpfV93RTTs7R92gdhrQNxvxefdWvdo86l3xB3Vp19XMBFreT/xT8
hT5JydmyfE+hiTTXyUgjOfxgnsYjorYRYEbMI21ylMzulpoXnN5p8F6zVqJL7F4r4cdX8jNWtDmn
On+WJihoXmr43Zuhe4k8FYwaHFzmmONRtdZOn3ZTY2Ggxllm0Clu794jeDDkrd3CmSnItuFO5b+2
MepmE6cY/Zz7MBQHe8F3h02z13cFbSq52vtcZhA4m+dkWC7T3XncVu+RkZ2AOA40MqZTPjUwzPMS
oKLNVAOfhmEOb5atgspjoiQ+MzyfYYPCBi8f0LJtHCcbadzs6dTp2mtrUrWO8Tkmnl7ZRxSOK8IH
d0iYad7zozJ5sIfFIOy99ie0c23YrUodrfRICHItea2AtikESFxy/akb5QtwQ0rG7JwKmyGl9li3
zREFf8kk1PUh3XeUaBW5dvQsto6puqJ2myD2YDRZRRabIkoUwJlb9Gf62o6XT1TId4evsx8GE6Py
4lyssgyisdu4Xf2U0NGVmr6eUTLag9zJDiQF9iYk7AyfWt7KZqVDPYpYvWjOY8N5a5KZOH+THOpr
ybLuSqbU+qYeSv6w+ui4gJJ6hoz4iyh1GFlbPfW3O+bvTmhtiqjYGcZv3/Bj2ckeeZV/W0nxkmiU
TZ33FiYfIqSAruJdNYqz5vXUy6i2kuXgjXYWRJ72XII2gJb0inUXDiQDRbvnJWPlVWpcpAp9ZdRZ
9JAGurgMaQ6etKLWfU+iWpe/lQcCV+CzK2PjTDycH0+8aDoT07w5hB6LaBNBbmrhGCq2ulYGkM4O
Df7UeJ4PfVf8AvZhew9RSOLF7uO1TCKOJHuDgOcBtaKNqL5+Rpq4b6CfcJLmFX0eEuNhITlGHuSS
HHRrerHNGZCofe5Uu/esbCfcaudNJr4g4zIVrb/g0gVofDTaaeUir2jL8t2cMd9xUmUJ93xVvxKq
vZlSY6OzhbT0Zsto3cBdMNN1udaTAKOGojiVSDV679R2+U84nLP0LfPuy9bHMC/XGJlODai1KdI2
Cu83OzkTiYhNNRXfwQaDwXjT1jgpw2lLePKw7i0LJaBNvxNFTFWwb9N4GZ/T0n/lqvMzVW2QLtyG
HotsM1F/QUWYmP8Z4WHpUU3yj3rXOyrHXGhY5Wtu/nEIbNrQ9dOI1VjORu+tYDQlu4Jhab5jf7rC
ZPQWY0O3wOKkJc3LfAnnW23eklDb5cNyf1B7XmWkDBN+RSiKF3bOFHcVqoTh4jFWBHWO81Wu+96h
T4ZcxMtSwfKYWsCoBE+gZKqRoqEmgzoKFGxltOHWHZo3NeUH4H3HygTS4YQMf0cPjQuq59WkFy99
4f3At9nHGUqc7FPw97aOsbV4U7OCIYvYgBVZj5mBfxysTocMJi3UzuzvY7POOFUxBEBnEmB02+oH
fYsXiGrZWmHsrBG5fuYMY7ZpFZqbJoWAl9uPiGdbOoWDXR3R8jl0ghLJ5RjDzGCc1YXDgR3m0cv7
fWwvQV8Mv20ibu0dEdzhK6Fi1PAcqqZlNS6DCNIAqgIOph4qOO7N+qDoqmTsno1Y25MHeLa7+KxI
mB75vN1XFXZnsEaMrJFQ8FcCx7t2if3smv1rq9TLlIA6d7+ymLFQlXGHsfLSdhjHgqTgI2MZJerC
Bzb10zX5o7d4b3au/spo3FS1Ma5GlR7aRXvAoI4/oHo2sgerQVnt1mvTsEkkMtN9jwBFN6yg7sVl
Zuzr6lxHYd6uEHDRqkP/NX5JOQQcguHU+UHZ3OAmz0cVOEwftdy9ZLF3rJxn+j1SynhBuxnIvzEg
8h0c7b5YQbleMJtvfDNj3KJn13HOt6aL9mG0UftFp9Ck2AOf5Lci3w4iehoRU7PlfiVHZQ+Z+Tel
cUtmgJt8bdrAyJponQ2m3PfCk7tBLo9NpB/xBwWyWHYw2q6msoKG4XILtWWOyqfCQFSNmF+bAbZE
TzhIfnhMDplBm1VUG629oVXqKJPTq6aJbxBIlD3Yz6YVHosVyriVMRsryZkxT89g7YK+69eqREYR
M6c2N70eUYpbVFoeR42GCBufMAIxRL3bWmrbNLJx/qlVX1LRp/Br7GfOv5UZvcaNRrNx7OMP0Zvb
Ov/w3HwFtiqfvnR5mcZvLT/BeuaNMnbZQg5HXm0LGucyTnaVZKbBKqQAd2BH3kEO5SYaxCGx3/CI
zBEsNLMs/YaPemJbNHchSx/MHPjU7zoiTgpIyj2qjXsUah3LTdh0pwk08Eo6b4JZAtfbgSzKHZef
X1cPTl75aPn8YpyDBdSo7KuzlepHwWAnHQzqrfQ76QlbqnryPLDe80IEI/ZqfIPbGaFP6HQrK5W4
nKr4sfXQYvYl4pCSEmtCJo+0awPtyVpXFN8GeMg6bk6WxQumOxfHbf2ori46n0nijRiUIBtQlXtM
Ez1stJqXPsLo8B18t5NX3Er25g4aNWwK0BSmTazHx3u1qH5TdO0sM8a+wIR4XyY66bI3rL8YpXbi
AbGdimNtQoYyl2CI7oN2k5UsNy8xSWj6AjGf4Z0Fo4UqfZ5BzbHeBPIkoEpF+iHrGakShHNoGYgg
pdsjgIZaoB8iRIZjaW6oyUEmzRR7Q/t3396xTfFr7xy7nGAoZwrBnrPMnrJZO0KiPHe195bWyesy
zvtp6PzGSK7V/1FK41kw9nN0lOG9ZMMsgnSBE2XI7yGmMpfdi0TnbdJFjKi3yAI/Sre6hVX+CMBs
7zIuFcl4yFS6LyburKhbp2bn+DlraGgU20RxDsqa4pt4DdQDh7arcKbhYRqAbzD/oPgCRvwa5tkx
ibOtHQ2kSfa+zvkyFz3xBc2htZZTRb0feu6DMMcPB1U068TxzIbirvpRqfoQWqWzF82OYiDvVIb5
Ad4shVbav+ZJcpVIJms4BA1CKxxxYGg+wvtEvWr/Koo8j2na/xuPGcpEtBsitQ47Y69jS40V87u0
eyzZr4vEPCxuTNhM+ZS5P23Ld5rC7KNzCrsvPcJ23/8uIW/vwgOy4M7nC/I+GtpF3GS4q1j3llhr
8epGz62gq1u6NRGaAZqMDdBvtK532iajPzbB5sSsn8ExCBj+WYZAotqieV6rcfpq+2rlLsk26uCO
8QnaXbTX4Kyv5dACMycIPkf+4tXUj/ZF3tfeD4in1nNdfSjF1E0SZ6Rf7dja563w7eovNb5zBjpA
CY6YQDhIySve3NN2Ka4L5i1D5Byk4DeMhrtd8k6KF05jr2qm4hm0g68cff9fPMXeQzWIn8WIqpcM
yc0roC7j1iDGeEAJOa+teZg29Ty3lxwOpk8VYiO8GdHE1aN9aR13upWDG75J5cIrxpr3aeGoYlCx
4Ms2EPmMwgQfwRMWrkpuPTbjOKJmPSrQjxmjfXCayoXTPjXhY476c6VifdmjWPvQUaius/vCscMd
uQG6eXZQIwe5WMQOcqd5STSbiAUYsTevaxigJ4t5xiOc+JYqi8MQcS245JfSwdp07eE0MPxtj6Q8
/yuc5VZE4Wsk4MmhdnibrMrAhkNs32DBG3Hm0gN9YPYvI4LO9p5dFQdLCajPSU0RGCChntyF08Fr
2+yU4fnajCRoQ7p3JfL9CPciip35XLv661Iln5iB71dB6zwP87T46InFwZrAz+WtvbOzkJqOPnLD
KFixQ3EJM0DqRJNmxQzirMYKd+TiilMEGu0SYyYE14PKzQ7xNyfTrE66O/0kbm0ZKyMJwcQk4Vs/
CHbc2lLQqDEXQnXA4qFpO2fnwbJEn9cLuBF1FSgjH9foEYaHzsA9U0ST2IKEzTlQLUM8u6jKGTeL
nqFcocMgr6Z/jmBLqDlKopIYzCvKcA1jt+HC/wYMhUS8f4riCV1MrjWMLaA4eNsGksRBS0NOWM1O
kXZq1Quu7uyhWVL05oTuMIyEKKMePDDbqOlbtbVjb0rX1aTS05C1uY+qmGV1yW6fMu8lVSja6zSc
oKbFfAZwuKlYpiZjMScBXgChQj3ZNTfDHJcavZHBSIxImYs3xfGwseEorVrgHZgUKYfI7Rw4aZQR
GMvEKIhv/8DfZW8URR/3TPjFD4jW2HaHtcPVFJBT/t0SEeGjxxo3EDmOoG76n/j+7KbtwA9EXLum
aa4+amWluKO7Gg5iZ/HARdku14XGKs4a/HbWvM1SzeMTBwDjkTCvrzzKI9StwTxFqJdXrd6940av
MadKEeiy6k4zUAO2WQSHtrpJ2R1V6JIaq7l23H2Bau/CqCb5sbPI/U4SQ22ELqqnmWMeQSLdfTXH
5QF0P0uNxNT2xYg3BduE8gdsvphUwXIWYGWAGife/HEXmT6TE+8cIXthguGW5A+cLU6/KRt2QFSs
rVY507FPUeY5U5b/yLzNrrDP1dGgAWbL3s7JpkRH7HdTaXyo0GHuWOMPfvc0HhJnlIiirbhEHCXN
7eAtUNdi1MpveVcbG4IqmvXcDxoul5QrerZprg2cF4HejJ+TqrLVAiz2BVAh+QqwqY8A1rfa7JzH
Ojv11mRtSZa9t1Jh/hObWoUUvv0cE3ooEQ8EX1geQvGQ/20WzYSh24gGaMVWCkDLiqiA4jJjkFyN
Sf8xWfFJ4KbmROkRtADbPAmAL4zU2F/lGc2+tmCr6ceHvnV5dzgU4Tlqxb+eCBj2hEzZPdk75wEO
+p4v4ICT9ZgyhiK5LnCEi7Y322h6+CKG9GFM6m07wJExPHZYwF+flGw/w0z/mSrxZFXu66iyc7P0
k1/oWbi1mQz85lWc30ocycjI+fXnfDRRcShvDThRrMkHfE5Ro/uuYBaFbTFaV2UufFWYHyr2xhdM
K+zXQ6NbV33+YYXuu9Kj98wto0MeOxNyqTv+BKvHSjUFA2oL9AR8SmK3ItFvvahHFVgn4mrmkTwX
UoH/KMZHV59JYAkHTlMQ56zHqZ7GVLAvgrDFD5tWtcGqtbfij2pW/4rKyRm2NizMie+jO7fDjWfg
q7YdvFTU8JAJ+oESgl05IEg3AOTbbNppFkE9J+659lhK8aboazhe0c7puggV6/DWGVBIh4jSYoCx
eazj8mvSlhbsY1Gc2hBdrdCyr8SEjtZ07bKLC54axP90ozpfsgeCq8FoJZrTUIf6AW9qjaDCvc6N
uRwnWwuh4+Xe1hpm57j0xN0B2fkjn6pbcWQ/dV7ibJexz07TyFR/wVmzY1wEVpxmzVBG7RvzYn6R
a+Rxh07hmohaxVB/MUHkQd6IYRStYe1jWwCyc0ylUzCOigSzq6zWvsms+LYKSUh62p/V4jzl2RJU
pXjOyX14qGHQ7gx9GA62443B4nRoKxe5Y58oDyjLuIbDCEQFsSQ2Fm4G3I4X6MClnokxKoPUlSU6
QuPLNKLAHdlqi9TDJxoOXz0Ucsh4pDyHXfFYMXLD4IK/VGUDlZMJJ9TB6iJ0lDY6XPV9V7Abtu7c
pjAMeUAFC5RBIxHTysYdA9Af5dHRWGN50kztV7ebZ6T8HeI2ICvMVoqNnoe3yOEwUITgrLVQfqhW
lZtlinrWimiOZDqFEOok/E74loiNnAe8PIAYDPYgHltWo2TwLGycNNh1P/UR4rOG4UY6DKWQBRbK
DZqYzsFAXglO4AE21wHsR/8APEWuhAFtsZPdF5GFcFK66YVor3BHSlu+1jOZ7Amnl1w5JYoksnGO
RJUzCa71HxTJ3k0YKtuhU518zC3HthiZe3X70GUhUzaXzCnwTkTjuGvgk6yQ+V7TchbsFzuSfWj/
0UwxVRrFmy6Gq4PBiqPH/Veh6V9neY5plUgqsA7dMxYy5eezq6+RGQJGG0JeH4lUCzkyQu2kUn51
PxtmrIIciHby24NWR4MBFkmrl3LXK7a+okq/9cXMv/Sl/Yw7zl0H9MfKQC++K+R4hJ3ISVcVKF0l
38Uw5LRulX1KWCcfR7cd7gLOl5hVfigMdLBWrV21yoCgO7p3z/yUJEdtkcGiy4dkGv6aeHolB5sR
R8FuMS4vlFMWy+zl0RHa58hLuU6N6Z8ZOSdAi6cCQEVcGH+LyojEbDV0Q0BtVnbPppMz4bscCmOb
LZh5agmQUzCcWc/86H9VZWp00IjCc2DQFhARcvDgUGl30Xd3W4aS1y8P4Y1W0NLsJAGM0YX+PE9X
t0HzNPYdy3OxfFgN7bGuFVS8wrv1KaOoCtoC22aysPp5Rohmukyo7enTEWySIhjOBEn9MJGkAhnl
adH5+GFbhSvdGq5FQiBWitgEmuWbmxvlbhj0X6LA3/n5OlLg5LPra7HXHPNVqLZiz+KZgS20NyQO
2ZkkUXags8uVAU+QK7RBDk4w8xqcyUs4hvQ702OUo/VX4ZOn9/xpnPSxPXlAMx36dqf2ylc4m+nO
tlPsrWqZCRuLl1vKBcrtlxA2kdLQ1fp0yNMZj637z7A6eUlrQaniUhGAXG26PyGK7lAbZeNbcman
0vX5E1EL80YmJqWA4dgXTVbyQN/rblrdKVDyjd3aFAwqYzZT4GKisbgIbaA8SFiIO0N1rSLz0ENy
tET1RvAMOjSn+IisLNwYWdcEPQLnM67D7OaNcXWE8zavKajWEP/oOjjAHZc9PY+zsxHzPaSniNli
t1SgVZR+6sKb/CgzKx8FOVZ0sI5SJ8Sp13UXhBfArziN7hVs+O5QzNea/ju3bFUHA8SzlqMvb+6I
Ki7qwt1mUbjJy4vp4r1GVtbxBLrTmyGGkzB5BNHidl7JnSaP8VzvcUvMAbFHVwI0DwYtJWFibK85
n+JcnLqueRaI41v56ln917xoVxgup2GyEBhOD84ybzMHePKMW71dks8hXlhfl9vWLS53I/3ogPZp
Uuose662rYFt00wupjlVyJmK61guLwMlAL8IFU+O7dDYUvvnc70ZkujTitIDyOnnsL1WOQJNfZOg
EgrrFleMse67w4SkYHFgKkdsBeeAzySYJ+buRvcHcYvL+zaN5bpUv5gjQck/EgAnUHoBYfUBXgRG
/pvglPJc4+g2H0X1lHbFsQCnabsfuDbXyhAP+kClMf2x0buM0b/JYsk9Vz5F5hZ331pzyyMS57Nn
njv2x4XcaIzPjDDfUuaynndPZY/n4dXRr0gOcY/4TvedW9uqAqRuXaL8ld1/YoefpvPT218dhMbM
+qzpIEDLrGbge5mWviVQ4LWeJn2cfDh83waDFMXCZy7ch4aWwMpoXoJ2sNYTnPHU2lXta+OAeFT6
JmVNKxAATai39f7By3Apsn9DEllm9wY9e5lKWrravhTD3RNunSiASXzQjl2HSaiI1zX5VDWvAgfg
fqbynFBCRiMlqtav9JreUx8DIm23jrEjLoUNZ/+gELBNpM0RrcIywiCK2dy3HTvuOLmGztNsPKe8
rHpFWhoJOvxpaE2qA7Dz1ZKCUUJuUiGcfy17ZPxYNmrzu+0VstH+xLvO4BCyhLUESthbVRtr6z6u
d+xVW9xN4Qj+qPJqwsd6idIFFh8XdKiJLUwZLHPMRdTEMgFJlPZH0E9j/DOWrRyeUu+wkFUg89/U
Y2BZRTwiuJinJ7B2/M20fFREKWNewC5YRD7u0JsC05PZwqGax1WeHmwW2Ln6GpdXjDHHhf8/USP4
s6uPEmxqwwJjyIjYg6u40J6hccr5eq5WpjbaWG8qPNtZ+o0BdU1e2iZhwueKQ1dcVXt1R6ZCqbuC
W8pCpMEkto31B1cds35kG/E8zmcoAUiAnhSHvOkRd7KM+4oDyM0/l5S/xZGkdVirFkg7WYEuKr3m
olXttkXjohc/UOWhvKPR6jjSy+646FxCzpdWUVKJbOMBVpqkdl7sB6+g5Sk/zHTbE+pOkZrOyq/n
byglG9KN/MT+pyuaduaXA4iN4S7F05kHA+tbUpaWORMqkkWEw23Fzl+JDzDkaGLSrcUD6PbP3mz4
VUJaNnKz+2gz7qpNmf1QSVwIwbk65rbs822JfGdwI0IPkveuqdAtDp+p264z1wgmfQM73UGpZk9P
d/+zjHm0gTeZCtN6j4KKTjuOx8My/079q+UeKospbCjO430QAtTSELhPGnbSnL9pG24Gu9+xhuDs
QU4ufuBUPHQ5ViC+J0385tMzlB8WyU+2ScG83PIB3YD9sSBkw6fgj0P/mLYcAlXg8NIsYfpuci7V
CX9GmW+Xet+PF4kdzHD/GsslBYfUs7RHlAXPoEF8UWoXxga+zoB1QbiLwgKKN6uoEb2dfcASDWfx
k0+WFklxKJYnQ7eDMGpXiQHouuDfr9VqKWYfWORqYE4YI5AwMu1od29RcZ+s/ZuwfGA6f4W7smkt
zY8mzg1id/K9az+N4HDcECx50zIKdVgIhX45HEdWFjakMBQN1IWUZiNbE8TiFFplw2Q0cW8D9mJZ
nuP2iZiEdSUfumrcFiggCIxZdRqpIyWjNSS8Yv7tR3xCGZIpI37RY+jjS4RqSmGoaFa5+uhHYx1N
DAnpL0293qQ24wsYfnhCQTrKtaq0vSezx8ztfW7oPYZM5hEgqyyxLpz32MzPujaBUaLcaVE+tT8O
Pz9j3aTp78prdl0NNpXDLwn/2N7vrDhhRN3uO/elqTvwaxlxO88mDWMu/xB3GAYXVLGrGWXYDfrw
B5swL/fJpNPMcfWNTOkYfIbOXmm+Sk7pcFTpObOOANl6e0+wQIooyL52+e+YfOjmQ4ikyKNydc71
gK2F4RqCXDLU7776+Dapvyp+csLfqYX82PgFHZf9iWfPC9HTMUNn4O/O37OJQMj6yrA81iC1HpLk
YzbRYb9YziliIm3NPIkHKXF/cNi50z8XruTCxiHoy0tfnzwdZcAxtJ/R/FjpoZI7g5WkfFqmt3F8
jhXSHr5qCNceDBkCJR+78L3v3rGwEhH+1I8DiI5Lqf5Q7YAVWs3zLuTKQDIGwq2310vLutS7FHAy
5+9B8E+90RZYuUZCwpYtwFw/V+qXVSJIKwtbQuCl+5oYHVTFI+Scnqq41iTLxuLSY9Tq521lOJwj
VH4RaoH5sxpfTeOehfUYt/CznaBOdp3HV4YlSIldUXyTyjNACgCmNtDWUMWiu8DdIwGW8c1h1NAG
4yCJo3G8aTezfOYA6+/lKJxZnnA68X2YB7OBchXZ6dFLUEDfMvUHajZS3XrU93a3a+TL2GA69+v7
vOXHjR8098GUG1RZU7XjGdO7TQkKpZsPOogyD0qg9uNmXzpCGxV0uPMYfOOT6lKuIhrGmlFROl50
/TlDRJTKZ/jAvoEnBDzEKmfYo9dPnkESR7qrmo429d3Od156NShA5h0FYcFtFYeneEJTnQGChzfe
beP0xyTVd/qLXHJZc/6lDOFaZH0MiNbyBKB7zTFSE6dVerTVTlXvxxrVN77/o1Owuk2HcucRx4nh
tMGiP6bEaiJ3TUNvT5GbgoLIbsLtn6aQiY/SQdToNf197IC0BP8WolqNyR21IUjHTCmzJH5otSxg
/Lbt5BVsOamxcmUMY8MqGhoA+vQ4Q9gCrGVi7MwXjLbfPthIlhL1GbnetnIRYzfUy05JU514uzpB
aFOIXYdwln7loFU4EVqHsGQMMbq8jjTb8h6sSqTG8hOK5ZbIcTNkRhAq/ag5SFUisQPxcNBpaDzX
BpEYnYdpQLKM9oD+xTflj7N8AJ9irhIemip7ztFNGca8FS3m9xkfG3vPNchKlOz4w4Z4A0Sa+ekc
hMMMkpDeXe1NPT/qUEUkvEYTl3ix+H2CcbamHWEwnWOx152VXAQYPNYSS3nzoi9QP/zQv3rUL7L5
dVELK4YWVpvIFb8D3sz5mA/Je0miMLxiZs/Fo44tITba95TqTPZvzuIhRVyukyVeqsQ4FXm1Mvvy
S9dZrTpefWgR8hPECZ875WOzx+Y9An0P2dJ3dRZo48fEq92Y9YZe69kzyW5O2DBO7ibDecoOUm0z
2/Rtd1nnJk0FuBAAt1n+Su0Ehmxgkt7s8gl2NZ4KYPs5IdcKsygI48DEzY0fgQUFJafVXkdVX9pS
XBz2aTqXk0DfzCDssYufEo3/GPSZzQvfYXB/LWT3D6Y+dvv5EXP6wayqYOGCUqW7dcyaPNBxWjWO
9WYl4ggs0a/195DPbZa1ryfNwZ7/meEZLta6yrtbz1sSOuafjuKzjAsCXckzKnugiwk6RIRwyHqC
3oD4alx67BxlWa9rW22FIwKXWaiBflmvuWpKNkFdfKpQceYenXeOSrpE94y5FcUjZ1k1PgG5Z/xt
ENJlsaYG4SO7ADIcDHE1nCPyEJs53Da9+UZ6HPErgHGRUkdYbxtJDdFrH0Qj01nPBxEmVHNYccLw
JbvPGEBv3AEy3FE7PkBC7sRFGszaI3w6Q8ZVT18LIApw4MpZjsAmVw3ULdGICxDHcroYDi8oy7JR
bCL1z0kxDSwvpBlv0GlsImYPOdxiVy1PMUSFsut3OoItaT3ejZ8DxVcDACcnTkTEjzPET7OF8tzl
71Z8ZU5MrRQiqGjZEXDqwUlhG7/q4x/pfXmquaQIqrPwNNLbd4i4Kc5lg2UngQJCNd+MLRXbK9xs
rHWsRDhqqJTIheI7RlGs+lXMA11IncQjah/rHWzL8R4U0McOhhBA/HkHbRblcKW/6ZUMEvx7NRgC
QH1r8qw2FiJ2iHAmmYhZx/OPKkKmTEcR+dbuxapLzA0IMKJGnWNhn6Iuo/bVuNvY3nrhZrI/OkSj
oBossPA6PAC/sspj6WWPkB8fhlnuyhRYg6GYWlQ3QhFYOTVzjsOYjAvTrLaNLDlhTNIi7X9pzLfe
TWbHkrj8zaKbSG51GWKqjlfAZUFQUkql7dpM3EdFYe6VpGtiYSSwMQhlyPGBQwN70nSK7H9TfxxR
5oMmTIkcw7yNWImBKgDraGdFL60GhnjED3WPmHlOqye7xXpy32HtGnaqEt1eE797Y/Qw6O9V8RcR
UqOi/pwLJNRle85LcZ1lvFNEz3HDJk14EjM20RZiTHY1+W1kpm+B8geMDbHnpRfoKIGUh7n/Z7o4
OObPgjzS3rAeyXb3MyG3KbA4XBspEbt9OB8sez7nsSYQd/NnMm3twt9Gax8NkNex/mu37n5ga7dy
I3QONQKTK+2ZbG+Vkn7j2ZxWFK+l1BLGuoh101/GVh946oPo7gxmno+i4dPU0texDG+p52xdUxFk
hLZzJLKmJ12PMRfRS2c5FAhfvhFNwtRbGaWBnXQ6JmkV9EQmiwrwfHoU7UHpwOSW7rGO00vObEbv
96HgFtUZcooJeXIo/LKpb2Kc6VuilyxzAnJkeKfxQ3doYI2bwhRXgLpWJUSGWH0oS10NHYumVP7U
WHupk37WLY9Y/ldLkm2M3tpOuEEFfROYavAQhw4cns0YIc7QgoZPUgcr3b6zQ0NSwFfIm0wKLqkl
Lz2T58zGXwd79epoQVZ9QTiANAu4wr32lJXQuEk0uJbt20D0uB5QHo8gRhW7lolbnwTZtco+yv4q
sreWD8526c0lA7nP0XvPoZwbNorDtQcNpWovtnEdiNusXOTOznNqvsB99dPsvUo11pRvM4VRC+1M
3NEwCPapvMp5ncxfXow9/LuZDwQTrVmpIb8O5vJzaq8xYAm3/NNTghJDxKc3G81Xdg7VrTYewKPi
FfTWBnYcRAsx0txFe0vkVbmPREpAvGNe19sgiFBouVeDN5P4GDwdX6SJ+jbnKkG1vjOk6wiBHMgv
WFYOYBC2y4y7e+Cait94XN7wH63JR0Hltq+63YT2yrP/haSQaZeB+TGQie0wIeGT/4Thk6SeutQ9
1ofIRaDpxAPxq7D4sGuoVnsqDZTVK40W21rsLRUXQ8O+ORcKOyQfjJAHiE1bYHO8cqG6hMkb50FT
v94pbzGq6vTYaj8KwGUIfWjl6MAo4p+iujnaQ5ueWUOvmmm/6CX6WB0/3OQzz1+lTsRYICcNnWGO
GVjTI1xZKtTRN4i9KMPAkgfd8mPx6MwHYBT23QaarOeJ1FCiAoaHcJawbzmYDHQZer0GSb0O7/Wa
QC3jCr9r0dKx0ffc1yIS/h1OJBZ+9BDIIdqUFImh9+32O0v6qEjz5mqPgWURZDiBIgIyoLVQKeLQ
OcIcSr7uy75/LhAYWn93uCN4zOISLSY+zg7o5msNNzAkreYO86kT4sLBUi05993U7aKuiB+hUuhb
NqDRPyN0pYt1aIx/CzeeCTREIokCc0pAXcUu6gbrz8E/mk93V+3w1Ie3DA9IJb7thG1tAVWKAVk5
6Psw+9FluiGc8cSR40eaWpV2vm/Ddg/eFMlav1+41wt7RodOWDPFBc5YhCfMdRreXaxYfBPE2R11
sDeFdbDvY8XCfkhBXaYO5uDiJZ48vDX/cXQeu80jaxB9IgLMYSuRVA62ZcnWhrD928y5GZ9+Dmdx
gYvBjINMdn+h6lTppmL0c/5mbP2XHR40DYNZU7luyhEa7cxWgp0pmu6gY9qAAbhFyhFTF/U88lL/
bMtPaB5ffdoAZzr1xsPWM5dcaD/QroZK4joEunRE5S1OovjtCAmyij+gI2sHkiF4nSslzppt5Kvl
wLqZMLrpC2RXWZlZBtVMZ8vX815yVDoUXjikIhKeZ+YTw/gPF8AUsTxxrJNVvDt5si6ZkBCt40k8
95OOC+KRkSiBo0lk6qnPcWPP/3Rm67W9FOr88uVrpjVeyUasDE9GUSATNFfFkHmCzcGMBSh/cPGV
bXsQBHYmWXQIFzT3MmvT/nUMraBtcvVyBlPl55Vx7zLzQMwZ331dQHMX3QtIlpWhP9rceGkqmwXP
i6bfQG26AZuKIb0J8xt6FZ93dKqoSWPOjkDHSAikZxr+meavUt0T8UulmKFMGmAPVjJsWeeaRtxt
1dInfXba32DBeWOVOZZvJuRCE/uXBsk4iKnCmy8TdViFr4A1SJW/9bRYgeS4irIPCsufTMT+SDic
6GQkP2kI0GBx6k1Hq3nJpZ+K7UFIiBOVuKDGGLzQBCmARIsM0CRMPbl86Tlf4XJ0gmq0+6zVYo92
5zb3l0q6Sp14cNmvUHlQhWImylpX8DNk9yiXEdZIBWB53H7yRzIF3DhMaeW3Nn4iWlvNugVv93sM
NPoHgeDVKyLYgC37ithE88nsa9sNpxbwZLYbkw/ZOeuYPchFx6blImNDaklSe0KbbDcbp7TPBrMY
FcsbPMvrlBABBHQzwPomcQ8ltB3VyEiRQmARXPbmXWFWiDXXZhIy5ZeOCECnuOY2Yj4dQgA2s7oJ
8adnmGcxeTIOYssesD7PlGeD9zY2w5ciuFUAjG1WmgpfBllfM2YbW9c9BG1Mtncd8D2R+0LgGxoZ
iDgYE4Y/OFfMgr8irfsbRONLkrozQvYOE+MR9OUNenf012ul+h1CJvXO06ruEpcKt/l+1I8aYlId
12+u7wb108k+ocUgBrfaddiJI8J3ViFHMX/06m9j0ystH4VqulSD63zC41++NlzaDT4gUtWAl1Re
qwX8a+Xy1/cyS72Uc3Y0CL+qBjKmQm1VaXdDbR6ArVfVbG1AilJfL4SaeqNMyYPNGFuG0UNm7xvl
eJmNZdBKkF1yV8b5aPWfozz/AN05YlwBEfCbWp9N94T1RjjBtxTy0kYHdoNS9UrmN/6edxD9AGRG
+Dcc+yg1y3lckxZ2GrV71sBnLV9DJhGSE+ySvPZ0uEotOxA51v3WueYJpWfVb8dp+JR5Kwwi3hLt
X+hoHqkICA++c+ZYTtZSckZuFe417W952BXx2cXC1afSG41pEQmsValz62HB7Rv88dg+9fqmooZg
Jz3rxyVvdSbFsNrWGAbQMhxQAiAeRf1BxlkyYy2Kv2cWETnOzsQOzxaayTqBxWXcCKlwoenjX9ME
yncLtx2h5m7bFs+4lsBgsLJquUih3bOFNjECaJt6mSOYZQZYY8BHgEehSP45LcSEUSHnRvoAwLSV
YtZ+phNdJy1ZpGgtzMN/VpeA19mEGOua3D6VYFbqRtkuak+AfQ6VRjIzledd7PXxTNgT7MLcy/Vp
g8fAt6KWjC9oaUnxKNTZt/VnPr3JmMvBvG8U+8n4eNezXCkFXE/6NNr8nM8EFbXEZplY6KDZabqO
CD18zEV6l+YljVnxipKiUyq8adELZTfhvEL8ZSuEKVh8NuW/EsvEWA27oT2Q99PRACKGIgGtyqpt
g5k4KjXmtuah0TGPge+0VXM3A97Ic7HL8Fjklf1TtgkmFHHTam3004Emu45mLoLSeVFaosnsCM8z
QwNNtP8XIdT1aQ+yNzs75N0mWu5bGeABGsOVveyIB1SLbGPYG8MA55McT1rHIavUKsbSuf6VS/VK
QAX9H6wxut/6aC7EsyLnvo1gIIzWJk8tF4EbLpP6Menloe9nlUNbJNtOTjUgtgUOagszbtOPRJ5E
4QXRoRcDI8YicA5lh2Fz/E/k08kul01aDcdbJpZ+yPdxBTspR0pXymfNGi3EyPJfOldEArErUpvk
EMUlIu6QoCcruPX4QTk5LOxG0R+AJpKgoKmG+rxPsL70uXOCiI+0DC1cO4Yc8hpZVUJ4vdkEByQa
P5ON4091EtTq7b9UQiZemhUMhfIb8eazNblG7WnGi1F3yPvo33p2y5HDdBAADeKQubvrw3jNGpL6
CsisQq7cPCoPJrgcdwRpjd+NG4eoYrMsruwCuKlrCfXniNFq4Aqm89a3ksQCJCCuPEwIQ88HBosF
kpKhpvE3cmbUOFoS8FZRI10IhbB4gWbV5yqW3EKJb5XCirVVxUWMxGMDpGxRF+mE+aSWiTIpP+m6
9pjgBRJSNR4QNPmis3aD1u0GadxPsvwnN+PPHKsXE8tJbtoHHdBdxnxCCQC2N8FH0wXbtrMPmsY1
o8sCwb9ySZvxM260Nx0BGyHQWOEaGSlsipYGGXtQxyddrm66QdaLzvvl5K7K80+aGuvf/GMindw0
vwhhcYPe8OyhqjhBYqpyzNMjBw1jfnQvEb3PkKW/AFJHjBczG+yihCU6iuMwMSCtnHSr9LZAlmvc
HSmsmRCrfoXnGXUfVBfJzQgcWNW6esD48xEnCd5XEx8vLP55U47WK5vRowPdzqA91ooJvX5hVRsZ
pIHjtNvOtr+GviLfUMfPXu8llbB5izI7bPK7wrgzU2JtFY72tUWaATPD3kqFw0Y/yxE4apxXhkwb
AZhDsS3wy+2izavYZRLI8xihiJbxW81Ljfa0QcjVf6BmeFcIpVBS52JQ8Faa7dcygI94Qe1Z61HO
95Y8fGoFI64FmQC9z27Dvcpin1Yc9Z7jFaGAypG61f9tXML1YYL/iHX4HFns6qX8MbMqRdvCLW0Q
ac4HX+muqJyvYDH1EZHsglxsPXUJOxy4jWbsMxPCvXzSD3GEmoqVsKuPlScWIiI34Cpuw79Co/hW
a4ZUhPlGcvWvnEZsO4CYkXeQH5j2xTUe2CHaS6NTF86vrmY/EXoFBPwf5BLsCCiApYfst2WICATq
p5/y0Zut7qIC4NS6cy2cjZXY2HF0iJFECBJuVbcWHAqTlI/WGfiSQG+L0gxZaNCCNUvLiRg4Tx28
0oAeRoY6Ks8GBmDbYQbCK4ZEW/VyLfEzDZsjWmQAW8FHNdtQqxj91ZECB2DyAwcagmy+w0O+5/J8
UPl7kuGqEviZ1zuH0QdlraT5YT5zrWdPg8gJBZmmYxrHTpKPozVtxpi8al3Pfi2l/sObA9VgBmAU
E665sqpmgz8pcgUWilo0X5ITb9Qm/4dk+DHKdOLcJ18Jqa8aQTKloj2hS17GaLlU8nzptYYTE7lL
NXP7y4X0sLuAzLxQOg8OF1RpFH9gkV+cCYXuxIjOlapCBko2vC13Ef/zxSD7hDDehxltNOnSyPfe
VB06b9hOvyBVllmtfJa7Rjs5Jp/O3EHNHFJ2/Q3Xhx/rmXAn2VHXIgmQ6fXcpZpuQ7EKrDt6UgIT
yFf6NGq8R61CnrCeDj9WgdOfeHbQBQXb5jC2d4ZO1w3fGTybGsl4Bg2+dHwHGP8dy8OdGHAdMFB6
aASMOiaqSqmhTnHITo3gdDbIlWbOIabEhj2+VDMYPhs5CGny6j5SJd6GIOg8Z8KMNEwDcTuJCv4A
91GYwFJpu5ulFTXCZx6tIKes0EzGORMZn0pMi2wIIk8FgYfbYeaRI6+RYWB5FH0wEtGKOqJATeUH
S+4Eg8BBKr+levQSjDHzKK90WOEpivgapwnevnVocphDWZbYlWKy8Qo5/ocYCwE7MzqAWwwnVlZv
7VCW7QtGkqOECTRllR84Bkogbtdc2VeiBpILvb/sPUML0EnlGXJKKjlKdGJuxyL1ZQKKbOT06dz7
ipIwklSE6vy2s0bDisUkuZY4BD3FkpJpbzAza9Zs6VLLH22Q6abTcQKEsZMbP2lK2tIG14W50LQJ
GTjwA0+XRfp8zpP6WzZZ2tkFAu/RxqEvW5LlyyPuiYkQ2U7vheINIJ73VS/dFDNNHEgGQntWSaHe
RvDcLFO1+DfPDPWLaiC/RmPfb2Rd6BvCCYEZRuBF2pYGU0P3QiYccDqtoyk3mVIUktB9NclnXrrx
L56Zs1Xq8voOJPeWsQasWuEV75NkOGLBO+R2nVyWBJ61rnBIxG3FEIItEe5uiIykdjNlzkII8MsC
T/RkOYWdQoYNRkpSFuMfIwAFUaXawkMlFkOypAA+X9Y+nIz7OzWBlyFxKnF3d/kXafHauoAJjYRt
EJuxUPVDF4zd2raoJ6Ezsl5r+7546jPy3EKTLBBBaJKAfJu7MkGsryn8FWxCQ9bjaIpXcBPlV61r
4TGwzIW7qECSxdK063QDVbeRjOCNAvK9Brm/K1r0QiDZa6d2G7njgIhCPPS4Zoi5ZmRo6LcZTZtk
xAzSY+WAKfUdPhT52AKHA83qAExFHeq32VaOswX3w4HkTjoX2JOGprRMbT70LvOjvH9kaU0zL0mA
ToND1aMsgEbXltpG5xx0p8b5aBOACxJ73MVHwy01w2NLzrESbMS0cA8qBoFz5MCtAcWUq+OuwEcf
NsmnWDgL4+AKoPg1BhGlnT4LPmJ3WGBNyPIxDGKV10icWa7KVULQlZIxIDHn7KLE/SOQgD53Sbzv
VZkdLxkmEB0t+jFIkbmKU7vHBtVo7AW0ihOd5d2LTYSvqpQXAnFgKSHCZd1k7tpSfuBRoXSJaOk0
QbCkUSNrNpgckLW8T/lRRss4kim6J4T4m3XqxMIsv4ZCY/leYqRsqHmGIseAU+vbOasBtUlvBjLn
wpSIixlAj5QF3K8ZeH2l3xyp303J9M6kfRNY7P90yxWmAKXRM/yxjG/NyreYW66Nmf20qeYbEykv
aWweFTNArUCppps74rN3UVOdyiYjybi9aSLZpeRyayVGyIT9miSj+I1S8ZKrym5gtELy+orQtlWG
dmHurRPJcQwYs1+TrLu5m7fjKDYc5Wjj0xe9ljxRD9uuzt6KAb8VAIUKIpgzs/RECZkxL8uZYq0d
x7oJTV8CrRDiW9RXEHHYzcD9VA0wqanR9/5ssN8z5ATmUWw0u3BMTiGMJoooMFmEvTAU5vdmgmK5
BTb6tJiOyIdxDehQWvFn9nJ6cVpW17giAdzICDIIOsY6mwzYdIESdKa5S/kXCPBwvApbIXlYcDCx
pMtp8ky6+jsR01tP8hdsbKLqm5gJ+Ags0FtCLdJAW5CMer3PTZkZoUOf7EggbKeMcGjGzWQUmsWe
A+xpjaO+rhmkrKOWSjhVKQ1JonqK3Ez2dSUBl65IAwhCJrC6pZ8HEQQ4mWfGP333aAQ/ESIqbqRp
AB3P0dN1Njk8pm7t4Fdj9cBtQOPKpFJOAQFzVH3hzXctdl+9gUiWsHHYNDbOJ60noMJpwltcs+Yq
h3FtlDHCqioyoGNUrD6W6ThDOaY9z4bYndAgkJGDmsWA8MVovk4KOcJOHfh236hMXU2f9Pnr3Mhc
VwY4ZpoeNcNMq+5sCzFdHKokUtsXox+35hCQGCzvmzzHmFcQwjRPBzsmcVvv5rUlkILzjwPULukX
S7EtO6OXGj0dm7DhAwvIVmvkk6FRHZZVt0uMylN6AFaqlsGXABlOGjPnUbirMzRjnTV9S+b00k7j
Ee1OhGyCIV/LmIUFIarmPho+FTW9GMB6Gn7Lax0aydkA71JF1ZZqdqc4gGPSRGNjrkGPVvpKWveG
/q7VfD5WW1UumdwAzmmA2iH+qVOmr1DEvTCPXhlxGYytqQ/nOLmmDfesGFgUDNArvJmCnAksAzoy
0bR1YKDpSxrOoqFBQTMYt2TK750mAHRxIDeKs4es/5v2wUfbLn7Plu+YJL+Fkn3ihjg3rXKYa8qt
uM7RzE04/jpV4KdMJq9suk00ZEsPvpsH89XibFkELLAmwL5soEGYy672H9/tgzj0N7NlAIcb3JCd
X43NWBqA34gQWBoO4VdTsVYEfyCm1hz6lrKZeuLExnaXytIBvoy8JzztV9eMbcemOMs0MPmt7A1t
smksvGCTlG3aZRgrZeb7zHwYg/+vPcdvIlVvRFxthRHtUI+SzhQiM0v+GNQh9rVuUVrtI8nM12gX
Tm04PpWxC6iCoxfVQLNmgvQksnmlKvB7w0JjUS+2vVpi6CmPDlAWGgk+Ht7jUIzH2rR2ai9toKR8
WZr6mSL4xTQOrCyA+kDKFO4rIIYzqiVLNb5ltX2UC0CwZj03zeFnMPabOav80XJYzVcwe+bwq9HJ
Z2C3EFvGUyCsmC1553QA2nTRk3o+Nkx8I35U4MSi0AA2M+eiBOsYLzeUQSTK8/TgzecTC/pzQk0e
CHlP9LmyrmsMcohagms+T6QFtolJKD3WnwBnFayUAHjxorJC6MSMmHd0bdbyuxXXfzk7CRPSQl+k
mz6XmB4b+sW0DMMLnfBXpoJkdL8Rgtdcjo653mxHzDwyCtbQMd+WkYcxy79TqGBkTP9E/WvG0aGP
u9dqzK7yCN1IsZH28in5MhJbec4+jdjZFMheqRZR7ILNjaDtEtmd/0aSzK7Swn+PRGaodyVbCceE
lTpTO2W2T5TmusIlo0+c83Jx62Uko4W+JZvtc27Tu5kEt5kEHKALzplXCAa1woiqOOiRfCEwuGKt
qRF0LdPV0qZnjOjipv2SJPhtU+QNdAJDln+WJN6vNAAJPG/XrDP29ah/jpOCw1ylVAdtE6b6OoQD
SMm+rpFTOITBrRtNRo9ZsPKbWFup4WEgBGoRoPSAEELpW7IqEhOl5hiVbEH01E8TymeWqwzIkeZJ
q1b/LaBoGsgOq5vUIfAFH9Bj6FT0Z58Nb3U0vRXS+EoXzENTGjejtv1GV+9WouOUwG4xcHc35HbP
I5GofQ2cPRDvamfcWlvbB/q0eDpJBiEdRYQ/NqejJsM/103SVQePGB8aDnncKdm0kaHx2+20Q7+F
vLrdZba+ZpayI8ImpqJ1TlLW7qvWcLFT7SOoLnXe7eExHUd6vBHpoGBbjJGFr+p4o919V0haphgp
G3uCrlqiNNjd2wqnb+hsZxIe6G/Nk9NxKI5S62Ysa2QFQk6BiM+UYMyWyi4M2ITXJFLZwatJsIc3
xcjVM6NyTfQWg2IclYRKeeIuivN5q/O+iDnAymPd1QjO1YwAPUax3FEzidjFk0M/Z6zNsP7Edrjm
Ut70RvsqlY5nhb9J+sDyjiOpXXfGl8KknQ/FCxCpKyHHtMrcF+15Y1XuUMkgXcL+YbTipWdBJ+Nl
KKDRkGsPvYkugzn1vmNobkPTHuKBZzDD1idj4ygNsRsSRuyD/IMH0A/BeuZOyDFWbHseGFVhrjNe
Y8RbAXOgGXbQDCecNFIGK+bGaVDpE6hE/QZeBC4+82zCbmqPTNZfRk+0tfiyMAJL+1gFYTem8S+O
v0dNpJUbYlL2CO/9bHNikMs0JosK4+sYMdBlnMwMamCJbWnOq1y2EIExnY41COUoMz6cYvgaCkKV
c5KAyErn/pgIF8AfifwUs+rYzKexcL5qq9m28ugV8/SZ22zCWr4EOyt+ziFTMSsH9SlK5J2Uqa99
BQ1hmEpks1RDmsW9Tvw5UqFaql/xcUOFYCA+Jai/o+fUp6DTc0bNcGxcLcWzVUlIPKUSUxOZWuMm
KojKqHTiw43gWmbzBhPYRccStAJvYWELQ4aaArOVxmI8Ehe+HEO9nxE/twUOtXMcMF2ORvgJGlVJ
rgifZoNnYwio7HKTdwQt4X5YNyCqxwLnotKnl4bnzlckFkg9LmhXybp4T6/+l0fIK4KuCDftkErE
+tQI+6zsJ+n7F0aB1JQpk+pak3vibWITDXcvtmEGnWsOeirKPDVW1Au7CiGQS2gahzbP1krVWG/j
iqkZK1c25Qgj/jol6GfAqUDp3FJsLyUHCriIXJdUbKmCNUw/WrXL5ZNEc5vfRX0Ktc1sBRix2U7m
76TMrWq6lJIGYOhYwi8o3PPEgJOacwEadWjWp+SvZlMPSiYA9hg0P010gPaFofeHPPVVW0Pu4k43
XsGFAR64Ou2Lhq7KxEBo4wITyneKJXYYX9X2hTQIi4FQZe6sdg8op58efYyN6DLYHj0q+etW9hwJ
HgXmp7PrOkUGd2S1MYNLJaOp/khVL4t+eumEeKKG7msEa7s6h827lC3/bysN74Q3GQoM9YanCW/J
A6BWVlESW0cLS0QWRvwuUeVmMmJNkGv1pXxj0YWAQs7QT7tSt0XCyXgejwtdRUlUfXRNNAYkTBsw
vmsKwpvV9DIdMLCknOfvU73Rp10OtRV6ibENUKlkm5pNYuP3pscn3+2MEsWuVzfHIdom//gPBZE7
02bG22iuq+odWcC0GOjx1m6N6pqmvrAOibwPce1a2+EYY/5w6BXW+R9UT8iDBs2T5LaRCx6YQrh3
PgJQNkZ5tMxdhn012WQaJNVVVHwu4QMSjojkNDSVa90oPxNy451/ZnIzOlTKZ1MAdI/PcJl0lvOs
pYiGyd70i1ZTRq9iNDOGS6XHrhuuh0qs3hWAGST8Lr6GRNfO3+20V1hVqH6GxkZ1i4qk7OXXtxrq
vSMAXguegjq+mqSBpczQaJFa5zLF34q+YdpNYK3We1E+krzn1eYpaZ7irr8p0SWSX1SoQ1c2WuO7
ma15zblgmq2EpD7m2jpGCNHYKOXejA9uhAPhA67NjY+RqAAUPUwTmhzy6gP+VpYe6/kkrmQFp/Bh
6kfKmdGTMPyGn3otKtzpWoMkiK0O3/TW1c+8eFXMi2yx845/xg5xXXUKEo5e14oRuVBeesXozhLV
wdqYPGJ8FHaL2OniVzBWD7M86T8DsEU01irChXWNdxpU3ETL+ChwdUfQxdfpg3XUHLr5Kyl+cvUz
3TFccSXkOaJAFlZY1Rl1ueImHo3jArunkNb/dSeTa6xcI6YyeK53Rb9l3QJSRe5d/nrAdHGgs2XQ
kO/5vI3yXwvFFMfV6LYWhkziQHx4ZBhAZ2iO6FMl/FdU+uueLMjEo+9vC19C3eqOP85HiWeC5lo/
oR2Cmsxc1/lnXXhH+t/lPbxrEEeQqW3Q2yrOqnsNELw8WUHVwFfxLwoXiT8IAMfeaFfgzMBt5IC9
NX9O30x2+RPWhImsG8UAgLO39LtOd+Zv8cAKZueX5Lzc7JyDCFj4kqSOaWv9r30Hzq7bG6hBxV8U
Q2glktPVbvyxUGm1wq3uqIa7do+JjC3bm124zLoGi4uZx3k/IAK7SyhZZpdVQBJ5AqEeihQLNSb8
X18SK/HtIAdC68IrcsEGJoH2R9A7eAm0ZrKDJ+R6h+iLJBLTBBHmEnxAHa5PfvaGanp6B0sDcqlZ
oktdppz6SBCnz/SX2SyUOmQ3zL7WNtIAUG0vUeDGxwZPp3zggZfarzja00Y3ESz+dXRkuVh6VJ6U
XCYh1oFn6k/E7v3WiMkO8RakO7AUJHn0uvSPXGDSNkpQXqNup30/IJyhcAkQEy25UNsJCQZMrnmF
XPLpfIb4z3hGmY6nfsIbHLotQWEsofkt0JYg315o27nXOy6BfNFKuQEyhhhOkVcV5EP6HBH47U3Z
54hApsRCwKgezE+0h/QuSn6FPewww0I86Wb8dskRZjxYkXOr+uQFye2lHY5q+mJMm+pnWIjbxxK2
E6Lmcq+SaGDuq30GNepYvza9r1ZHeU8mE5NFbiEbgPXydEjDjbwSlge88+Fh/NYLrwvWaKaNBAMR
yqWVdETPhM6SBOTip1AP+hOMWZpuM9MnZRRUHw50hI7xdz2780eFmovreDFweuKHcQ5MvuYdpVpb
78mtnJH1f5Nrl43rGWDI3qi3jn5GkcRwge+Y8qxMS+1NRc+M8Wi2W/0IxLmicn8UH5ivME6i9CUL
kxhqKObUGovJpd1F/UUXPBwaCTH6ZiQQVq+/YzieJto60Ju2Z79YN94TQzsDQF1NuBP04WlJ/0pU
s4LThYv7CC8v17GZLfBkRAhsBBPDY/JmXbs/1kfg1lGZ6NnfoO4UXPRN8Ad4ZWN0L5JG+BXV17mi
n2twGuA5e+T11vokg8ojhi4n095a9ZEXyietvpF9zUE0F1etutoPDUEv6zrFkyOuPIRfLwX6awJn
eKryBXnM1HLTDZvgQorZkmdTbgVWdvTgAZJJnvwXOdiaQBFjeqDP1v6czGM+7qV8XxtelR0nekkD
dRKP9JeCd9Ta8/kkT7ZoeJ8wL0FMW6e8Yn3NyP+fgmeGDigmVrD0pSQD0XANUatmnFbyq2GhPH8t
tN2oeFG3yqc9k55zHG9jRv+a/qVwWhr91UwOU3yWuLjE9N1q7Yq1kCB1UumX2AOPVB0r8LR0axMq
cRr2S8LEm6b91CBepLXBWgifaL5SPphF5nf5nQLC5O2EtnwK/0ieVOCniz0PQ/UHFaYKT/o/JmYF
80Kc/Av0YCVjN6DY4sV+15FL/SP1qB58PdozgyWBAjfusi2inZ9Yn6wqpv+527wOD+dPgqzeXkLH
t96Cc5vjdDvGj7L1AWCV7Gmvjn0OtZXeoUld8RBg8RAwXNpDJTZF/TLv4K6n+k6dL2nuatk73kRZ
vPYgZu5psGttnsgN0DetwurqS4f+yyEkjQQMgkTDb0Zf0w5jYEEN+95NvnJXzIPJkiE5LF2Wuo3L
ewdxGZLIv3iGlLEusFRMPkEyM48XuVTdKe32LCRs41Qox7I5tJ/YxnQUZZAMWEOEwNjXwAOEei+H
p2y/YQGIxH6i5hVPlWhnbqf0TXX2lUFDdEg6HtG3HuRMdG/6e/vBz2JUPxZwEfkvv/b6cnI3845F
+NB4Bje5j7yZ4GuIjuhNInd+D40TxlH2AYLNiHorMR9e0Kty+FlfeGK0Lyt4tcjLuRiEqUmPqtvD
/FObnXqcMzcRYDFOkGKlf1nGD/3bWj6Px8LnkzDRUUiG6l6eTwArVpp61pfc1Pl1BIJePfT4JUcz
ZMOM3/fpSeN8FfwK+VdpX2L7vTlPYGs4ajSKLH42fuoOKwsrygmlX4Lu/zv4rWdzjVxQN45FdqjF
rpKalXK3l6aC8fOxsH7YEHKxkB44JkdbPVr6Hk9iXJYIx6H/7pv+pHA40OencEGbS8cuv/AZKDOi
n2wf6bra+SCSYx4Z87OsP0ZzPxIrknjkXCJmBBShqTccSxmXUY/Mj4hlxkPjexGtKZsgUFS9u8gV
1JvNJje+hyAGLNdBxQWGYPIjuA36P7zdRAewC+VywkXRpNv+q3fOFMyYqFC9D1hxZ2SKYGlcFKY5
OmDHz7OLGWNDdhX9WhoHFQImUnJGFWH7U4l8G6v7EuH8NPcfEeY/NdmN4cGZMWgxmhcfJYOR6ZIg
Weu+WEgznm3Ytvh4kBeEm7JP1C1SUNwusaZelUasKpKl7jiKKZdRhrIpAS7+tKxvsN49XZbYG4xW
5JpzID0ZSwtCIMVbgehO+2ep56rCFuBm/EMqFfVIBd6y7Sm/2uiqw/Mn0MKa9hnqFXQGzLvvzt2y
1g2i0pI7ehu/8WD1eHNB6XC7qKJliEhW/VOE32w9YSKZZ4dacHbeLOU2EhCd7YxfC0AElqkdp1U/
w4yTj/ofe9uSFhCuOLYiNu+8Siato8g32Wud+GCR8SWwBuaiUeJNwRuOsHZ8q4sNNC3KMWXRZPsj
Z5nEJFoCdvMH0XWY+Q5XIkwtLrmf0nrBsaziZRBHQnALMnbU40Qux+Lz2czVHcM14R7otagNjZMy
UZapX5S2qrWhWAHVFH4U0t8s+4D7yWgljKW8BRiNkouSnPWA34AgFuaL42UMf0CREDDQKvfOeXWC
o0mtj6idFttKiDi9qRiCA1icQfkuR/cS9WFZvFt16rWKsm7JVyN0yTrU0xnidorEWZm+lxlZEkP9
hrWVIR1tiIFiePnK6lNraKIORDtosBGCjxLzzuTFsqspfh67lIXSOyldK0rXRUwQDtRo7PI202ef
3Dig9Aj244RmjqekI9j7lAdP8jXR4jiWm7XnXoN4xHLtY+DG5dkDAWWk3KNeV58kfT/9qA0YsUMq
7UdqDoI3QxdEhP1GDzGL88g9iSrCeNO1dcwHLH9jfCU6dmpexnRbYjgKFQA6bpW7MojyGylf9viQ
mTjLyrFVXSrzMH5l4NKHH7JyJt+j1y5ELbQKXW7xZEzFdBsKD5J9Zv5mh/VXzrbIRFcdo1qvfTBB
UlsH2xKM2sJNuxgSKnV4d5FJW0bSz0S0daviMTLaLBuyyrTIDbKJIvw0xuR0E2uD5HQWfy0JgnlP
oin0xDe2329IPs5Vcx2lrVXdlLwjgolYpWEzDCybuspPi88m2jZULUSJbpRerAbot4vMeWgbT5qB
XFRoPjj0C81a17wqtVWvi1ocMxHQct4MOF1O86U6M/cF7Pb80KIHQV9dvOjBk4Dxi6YU21DR3Irx
pA3DfWXa9cuUkMk8vaX6l2XY7rKjlisJUUp2MgWO88XQjGLIbrAO/jMC7OnTUky+muIwKFAulauO
hTLGlArNVMDuw9UyM4UOCzxryt1qur8Qxls2XXTlqx7PRMVagrYAGmif7zLKHodtr3Muu21oYeQk
R2dQ3UrGEB3Lf1I085YFPxk56WZiLcn2R7VKX6vpUmlgegOLtKcSHaPiMgVbmdrDrPWL3g23Cark
qk2abzPr2CpPLxhheebptKuuQw/csJ+S6/xfH1W7tIgyem/jkcQpUWdRRsoDEa+KaT7l0LhDfaIb
Te8jcnsEOfqmrdTdDHmmt1FLRwGnOaAj0Rwze3HZR3eWnMQ0DVhtJ1X/1CT5KpWB340iPegdA3ut
KxmCMGmrq+qHDPNLR445zndCpIZBU3250ZJnlgjEDjUE39lr/+PoPHYbx7Yo+kUEmMNUIkUqJ8uW
PSEsu8ycM7++F3vygAdUV9kSee8Je68NwFHq96Lkjl3oNTWQoQSb5UytgB3RhVF3EYZ+I6Bx1+oM
0kjjDkgtAqb0YrvveHq1F1IZ4pZhD7DA+hnCYyaWvG6Jg9mp4nYEQVVlm6kGH7zLgcxiHsEenNb5
amTGnmaJFy1684Pe7rizQIw4PmLmSbyGhu2/Akk8dIt2F0oCO12mps22VAlOPBPKIklML6FDzOuB
5Kep/Y5HzZkhNcjQjew6/+5YuOAq1C65eBKGu9E/dOFzEM6p4OYJWTVXVvqVfg7Nfdo7HfKohZrj
0WSUxWOeLsV0m+NNFJf23Lw1/jZBpT5CKc++CYNCy7STsZLVuw70XHFLaP8Kvd8WkgXenq0r2gYy
ltivCMklog1LxA0cFLRqz4Zp9ki86j5j+6qdFW2fq1ve345qePnF3JHlkxJB4r9P1r3ubmnce7l6
r5meja5SbfRp35jfTfsxCw4wmkh47/Q9rO9IdGJTBNjwD5s9hYAXdsxt/w0HDZk4Ci/xx0L8a25F
UGVcl80Aq2wz92uL/28pB1/rdka81Xk2kIBGq35TfZPid2ezGa7Ek/5V/QGFuZXPhhBOSHPHqnSF
wVWv6C+Zu2whBP3pR3E3nvXdcNPEFe36VxyvSdfeYLked8U7aMZ0226ij+mq3cutdGB8eAG3ZXef
1Eu8v/on2T1P/63YY1kw19ULwaA9Aa4g2dJO9lBmX8mRrc4dis8Hod6uuIcx7hR/SI1sahUUF+fh
3VDWMoXvGolR8xc2TkhRRxJTRoaqXfwxMqGRnrEzrlFRfAEFJQLTukVHST1mwAviff/SmfZtzJ/4
Wzli+VsPdn7LbCIWHGOpEgENXltHOXZ2dClv6dewpz/c4CRw4rv/lnjKHg3VrnvHEyOcTQadu+rI
CPih/la2MmEh4TKcb8mBR8JGh2ubK6ZBh+koHSDprUkyIqTe5YeeXJXgqXGfvyLQPG+Mlc03FjeQ
55lDBK/sVdvcrnfhYvzWTwJB2634jxAjjkVtjS1/ixfornmMjj7ia2DjXxBPrQ13cFOWO2ouTHyG
RyTY5N/5MSmQ/G/K3X2mcsGupot6hjLZbLQrZR8JKzmJAGDsfoI344vl6BrL/iO8m3aTnwk72mVb
WHF/iCumzfSUN7XLS7YpjuK2dICIZ+UbM00ms/65ugyHYcPUhFJC31i74Xc8MtoGbMq54LbH4jNC
Jo/4kDWjwyoy54Zd6ZtiR3S0zRvarctTdcF/cdFhalRr9JZbY0/YiebUB+FOLcbXWqyTNfm+nFM/
fNraMnX17+aT6/3QHs2f8jSDjCKjZEUGnm094pPE4pG5wcpnDeNoR2Imz8IX0wSNuDgyWq7MJpm3
LG7kQw2C22HWDNIDScrMR+Xik3Tag2Ij2gxtDI1ra9M9Mm/OV5Wbf1Q2U0b8tMWBEFOd7uA0vc/U
08xCKb3t5hTdSOhxKCrfqx+doceGwdkHCY4/87PwRHdwwk/9b/pu1tWRDQTLrnIvvAvHwNG/xjNb
SXv6ipzIC39A/rqzjRZtQ0ku7aqtvk+Pxb7CQ7TiA9lB4doZp8LL3vttanPpuhRR/KZrsnxc2iwm
cvGLd/REVI4dX+fYRsMtewFX8yF4k5wayec6XA1btMncESxV/o184E76291Ix3Rk5qLV9/wcD2C1
2FV+mfaPecbC7MTeIk5zZse6Ku/yZgmMQVR0R6rPcGNV0Z6uMTyqW+0Wbs0r4r/5yT4cEtxTeSr3
4MRjWt2wykPbVbyIbEwP2KWyUWxpz7uBlnUXn5Jt7YwrzUY7gCZpk2/CO+wvj4BLJ7TDPyotVoos
8HaCG7xlb+k7/9BN3JkcTNom3WiXyW28yuNtPpZP45BvGXMc20/rl8Oc4eFkrAmm3pS/zN3t+j5u
y3u2Nt8CB9SGz1B8v3RqD3NrOPHfEmiwjhzLIW0tWlGybRgS4R9yeYUBwp7qc3WLHN+mQqS6RuGI
PqKzh5/hYjm9ZzgAa34LD9/Us3zjwWJ03K3Gi8R47pBukxPuoY32AqK0Z4ro+Vv0U6i1V3Fn607n
BMta1muqdeINi4F6O+O64TmWcHUfR4pLFxAL+09UgM/0q15d8rtGSqcduNQYhMcxGiwvuGKGQ+jp
tD2/eFVikk1tnmdueipUVkNfBn8c0EnoqPm+3BbVZplW7fqPpj8a/Tu5Ywx2mbH7b8w4ot24j/4V
Lm7tr+CIrxdm8o2i2bTFM9N4Wiz+4Gf6avfq1jBW9d73+LaY5h6FK1NhGmbiMRCos1JYD17q8aNr
/+RhI8vss7EkIwi7olFoXlh7jcgZ+TxObDtOsDX50O/zJvIqV3BKxo8U+Xt962/JxAhcUsW4VgC5
NB5conmHx715T2SXy8F4cp3SqY0AQpCBaTYru+7R8aIJDtooWXXUnbjDbU9wBmoujiEy7rAaB8xe
t/1eu/Gs5ftgKyH72iDnEMEo0dcxQPrj44RDEYTO+Gfscqf/JzAk7r3B2vA7pC7D4kXGZE92xtfE
kGwVOpC2Xjzkay62Vf+y1imixO/izQQOvRvfm4uxI1sxslDErJOb0jjltqb5RVu0zkCl6kfdcEgt
P+ORR8nLkSe/IaT3gEfD/a6Oy+iP24OtMPj8xoYfEvLwMrR15LtCfsiKvdtm9pAyJw/GyQxEqZHd
4JtDkTn3sziVl/HefOlkY/AtmY7MnxFWKsOcI1n1BwGXEbr2V/4h7eP7wLh4PfA+yLz6W3wWn7TW
Xb/Gzm/9db80i/jgZca1rYdoiam7zcXQEPbh0vBGKG0w52+RFLmV4hnSZoyd1NWWLIUThxyPzK6+
9ieuDOaGW9luv2iTeFPHe3mxWFd8axK7r5VMRdF9D+lqchCnppfsXd0FwQZBA5sBxBnye7j8ozcC
pzJ1B42UtpWZ2io/F6QiHIdHsUZQ9/CVlXbKz+FZvzSP7MiqjW1i9mDNheplrFzOU8Z74iU6GKlN
v3drb6MTrJlYha7qMq/5RLWyrQ6IhTEIueIGWZBmT152ydktr60tj/gGWDIy0w0w635cl+7oJqIt
fnR77JfTUjStCDyhIniku25bvPVXWty3juuQ4FEuvnfJ+eCmuc2b8qCcQ9ZFG4ljc/YGasd1wmMx
s1ORiZhflb/WB6gWP9xNqLWu2c0A8kTuemI3Vy55+D9nxn+rlqJjIjp6DVkftwn9rsusdD5wOjMT
+qFYWwseINXlnym4V4ojYdXL1c0mr3hQ3zgMczjyBJf3Yae55g9Ur8OS8YKF7208mb8sY5BzTXAc
D8YtfHE4aI5K7NAq2UOtttt9ugGkgnyGKvcLouFG2dF2ySY1B+w+du6X0s1sFYWyx4MwPxgJwOyB
NsjCjAySt2hLnpJHDx3ZuDU5j/cW1cq6UBwmARmzc7AiK4ucsFW1F128BhtuwtAVLu0DNzzyNXQT
+B2ADkos0lcw7KWPYCk5OMq2eJs9iYTjo48cfZVw8hH4lj3g8awGm7+/cyHYXMkG+J6Wq7M+Y+/c
s0FDKkmNAetsxUMIu4vPaDN6HCAZMTJLDi59A0tVhlD+DyE4CColadv8Rs98dtUXCCCBQ2FOXz6j
wgXYyRIUPXB2FSf+WrbuyZ61r0E4rOEwvzSo2JnN13urc0J0JyLbArsf3dE4MLCG4dtzq36k4RZo
P8tDFk1RhwbPjjmQHgMrE68+MSVuc5co4ek5w81l+57Z/Z/0V/A+v6FVhKoCowD/Q8nJS0O2XuwC
BGyTsRReZqbZvBoSW6MltbdL1oQV3Ujr1Z+UnVV8IECZSI6OENUrrgCuo/7bp/7G9/6EuRyVu5H9
O+57Q7nj31eJYYUIaphPsdlG6KZD+nglpbLOdjzQNQO1yS92HXYjRYLJmHFNykR4meO2rplPsbfS
SmPF1Dy/hdaRmUgxMKPG2cHiBPyQNkprklq14DTkN39w+b9p9OrzH+TzEwGc+Z8UUk0WNg6iUj4a
Kta6Ff/phF62Ut4hVeJcPcTpJWpOzXiKpmsxP5nprNPci4S/RENb5gB+FXpQyYJrVlxQ7NdQirPA
qT6sBhM6OwiNEGwy2DRzo7HIlqbyZ267Rw+jIGvuPgNhNUBfkEIQkTI3gb9VkczZCX+LsKWypnsw
6tDLpFUGvaxndYg8jTGq+gxTzBHzRaYmaryhpt3CwtOeehaBGkl3hVh/ikTpraxkDLHapDpDK3wj
yoD8UbPin0k0doVYfllK9TXPDOpqK0OmhCAxk0jUxpO0D8Vmp4itKy/jUoQxgUyUwGSSymqSVD4x
N20sjFZNP2vII9CWWEJ5UhrwilOCfFPslF/RgAhmjIqwAYx6A6a0bkbZhTDFSxp1wok4TeUvVfjT
QZ2f1JktXDX+CiL4RCHCZBD6T7NsPnKRaGahffQ+oa2Nhsc0lAsYKBKMiqw/xGSJloQpRQrCV02r
kSlG+reR6dBIzcEtEHatRnUGBzW1XHQm4gZlyJxuhmsbhsa3XrMNE6eks4k6y+2q1+8+mRtATnru
BExlWktJ1mEOmXBqqo32EoZmmXxKaEFJHoqGS8pnj7efgNNhJ4rCNda5pTDNed2En6ueJ4QmPtex
6ce7GfnrWJjEV5rXRE1fmcw0xE+Ur570SCFur1o57WcgRnocMPTTfPSh+jSikOQMKLDCndJQL/em
HgLN6xuCsSPWVZa1S0hY82vzFWMBlshXGaX+n6oMH4nUw3kWGeLGwh1e/85qmMxkoGEWENCIsmh5
/3pU2AGDpACZRzpXEB2ZX4dfjYaPeAYv3IrSdtT+Sj6mJvrrAzDzXOhCt8AomPVr96JNSdQNOKPa
c6hyYxbgOVMuXB6qmI1Y0mrMXi6TRv+uS6tUVrZD9KUERCdVpddbPQzOz444skh7iWTItKPlDaP2
GSAl1WCBRTNNBjvOQLwowldmchW2wk6E5JM0FmpIHy98hX3gNzYZE+CUmNhwJA0brWohzOIy0/gq
MchPsglmy+S9hIqiGbwehYs8exXSoQiMg8qucHA3wn/RaRtxgbbpbWItiR4SAwCTX6Y4qL8sANkq
0kqjnu0+JpHPCNZp4unBvzLlCI8FTuHqnkwjJc8pq0xvmveFtJHYepciAiRmBuU2xqohsjMO/I+a
I0VmexKzNREyZljaN7iiR+UvaDoL9J1f/SlmzIcwY0mQi8otq+5sJPBlqkgp1iibn1Uasw0xz5xt
x2acvHoSjgMh9Tji4kMmVGdFF+xWbvdx06wlLbzLI1pRLsuA8LMsC5+TJr8jhty08vhRSt0XrmKO
bmqL1PxoK4zd+f+ZU2wZuAMYc19TlVTjATIDwNp9jnOqyUXyqLFVj/tkgpVobn1qEh8wod9pFEX7
vD7BGVbztxmWuNWnGxUuKCIiPfid6ImE5ZRAapqG1rdhVt8GL2Bn/AS4hzSgEGT6nSIVBheVDWpF
0riOks/73yfk91FAhtUprS4VP0Cq3WtyMjEC0BSDtlW1C4aqrEWvwio7ET5H7EaAUnHVbPWE75B9
9KzOl34h7cK+nSmOiflm/NrRZVK/lKGxNgSyoPuKBD2mYgUdcix5lUG6beVFOq4+mIxafqyx6dFz
5N07ILlNUSrwe7Y+zY2v/PqZtdcRG4j6UaIRSVmzzR35xj9pgdWYU6B4XzhJNW1bMvbrANlhMnac
wFTn9UlEmxcRri1JnzFXa1tz92aM2qxlbhs8SmW5Fm8Ag4RYsavsS2ElQCWWPfoGiAUtLqNBvWfT
ehZ7NBQVGevUz/2nFuIEbx8i2wKDLOtO5IkNt4TfsEME6nme6DLyw0DXpliobSQ2zqxCM4XMmU+J
e05AiCwpu4yVVaq/xwnSDM6WZPgn64CVtfOykC0RmS755LiI6XWDislEynClfUtwjggUt4LRfckA
RYUhWysShUQKnZo9x3jPw106Fm8SaYy+JXvxgKCgwNCqsCYBC7ArIFc18bfE9JBRmBz+iCB1jfg6
UDKMWo8M/ygwgwLIwCx8q9DVGUV9bmAzjkGOLw5AJAvGsbhMpJI1+kueXQk1nBB8Rgo4w/ZktuAs
uiMEV0esoI6Zz3QMbPwKUDQ03ruJgVVSzbih5+0o4pZTKwEqAUPVctmV+L3T1oSN9vO2MrhxWCJ2
9yyuL8OE/BSfSBmEX6ZK+SToH7LaYWUrEVVo0TGhfuw7GYscNqoTyXecRgJEQWPllwG2s8RuB4nl
fj7A55GDQ1HS8OBgRpIbxftiNHdlMrxLsvUJUcCNMnNeWRlu6iJjpBKiGsuj90TN4aDh0gTozTIS
74cXJz5U5mc1kO6gGcQlh15aTgdIHXc1n366qHypmrKVcs5mqN0raI97o+xFe7Dat9rA0IbDTQ2q
jzCpX4NPOylr0UakvizgmrR0C/PwlaB2WGitOQEUJCiQ4SDmjaMRn1gyPoLmgXijvsAaIL72zUIR
hJf31sLMKkMmrnETocA9kCGG9GVxCulgDyUF6uYPHVCt0NPVEah6OEZ4aU/9nPP2vrTwr1bUY8xa
t8RIb40aZljKMOj7bfkJqhZFWmXDM6AvtgcuEc6snIfIjzdC5hmEHKXmzwysSlTexhSNaMtpRcdR
offAEtneVD7AYDO1O2QamD4IDSYDo+02pXmdu7uu3CL/X0hKFxcaWE2WrBqe/S3zWkDAY4D/H0EW
sECJjTFrvp3Ke7mkb4Ne2yWWS7y8j+yIAyk+V5iENXBNaI5c0H2rhgpupKRFJDqfQXPwmQLY8vuc
qoulQfw2m6dYPQdMnKmY5BGi9HlCdjRbH6CKfAVaEdHJS+j8ML4VAbyCzKL+WHcTUNALIWxUKXZf
okbeNf4ht1wyGLBOFOwYkdiObzmHbs4aUt1lTz3bAcAfykNiQahdh1z/86vWf+dyl4NopavfVIwP
UUbIDI+/0RS04Y6OxZDfR+iD2lqoNqp2TtgJsE/QXRXGjAnoijdL112B3zMIbFP5jeDuIy2VXJaF
akciQuIk3cFXDsSAO4a814oHIQWrtiBywNqrwket3pIJ778ntWQb7UHMDs2fzBA3z8h8RPES6ghe
wSnlPD4sXKBUWdzG7QxVLVlQtRbVauzz3Whradz3whdezIXKPG0GPkQOzAkJrjZ4iI5m6sqKokek
GGJ1wCFe/lToM+koZ7qEwqORaaCtpX5m58VZYnWQHKLQk2meMuJPyWbE8o2f5rsBaVgzd7U6fLiq
Ta6xjY9sNdSnJlXXtEzskoXx3xBS+vunKMCqvFQkiG5IvtV5FsB1jJtgdjL5LYPTum/4MSjU6e2g
pKzQ5SlbFIY8093Em8fIr3GE8TRoe2PYi9oCLgWWTFWTvStb8S/+gnjiXxH/qiFaGwhiW3UXHudn
hCrohIvHSjBVnbByTCdwPjITatQUyB8rL5k9ODy6h7mqoodmBJ+BXWL2y8fDj6268wWFceIibux2
aLApLQ3b/Mt2+QdeDpJHUe8BBoidvrwNL81OdKRxjtF4rfTOz4P2h4Uop4NMFfFVYrqKXJKvcC6Y
AY6EVfObI3ax6WR1lz/CIM3kY2TyClhz3jZwzbBTYw0iFGpVW65frjPBwcRAot0xJVMA63iznj6D
S3eSfuqz+QuwnQXyIzry7QjXApFhfibb7ar/lR0Maua/4T+ES+RQHdBiIoqYz9A+2m12VbhmXdxG
lsM69wkZV7OliwTNkhnFAaU3I+FpRin/xa57rrcLeS9PvwThnJm2mjklaZWaS5bqjHafxPq/gXgC
8TNPdrJ8SAvKwJUh7haYFeXyajzK2NvWFvsaUoMzKHQuK/PAnpEOME9haPxF6Hb5iViwFRzCllEG
WatFNjDaoNIl4TsjuxDweLUiCSoAJLnhkA0yj5RBSOQ7TtMFTbpbDO+nGuIjqlKneIaCEyWHPDi2
2qZOdnHuCsKlFs+knzOMSDiZfBeJFjCwlt0vUI338XOpUFjZpVvgfTI9iUjhSA72Cc81ms6C7APT
Nb8U7aZwKJ7ECVUK+ajABh3LI5CagjImbsLV/8LA5T1hgQLblmVEeNHuJCgHa6IgXOm56L1/2P+Y
//qXdBC2pc0MKcWAzRCdgVLwTM7Rn3+l52r+qPZNJPgqiRZrQjILl4E3wA6+6iFeNf8QbNKpkf6H
f1DfKrv2pZC1Dd8v3vjSOlMQ5nKMoCsRIHP9dO+cmMlOY8XwqihfiGC/zdTQiQ3/aFt/Vv+4HTXG
96/wm6RNFzHVNXxksPv/Qi+8VpvmtxNXSHmhrF/Em38GUQsr94RqgiFd9Tl5ytZEtueQ7iheYy8n
l3fNT2M42RYqbYpLLHBojbTrsM0f/be5J4qMibiFwmOFAJBzhTgagq3Hl35utsERYwGlq0lYHn/9
SeJzO7Kos27KxXyEC8+QfYB0TfCZrgNP8fgPUL5Uy9CUiEaSRClmacRc+aw8Ab+9M1nhX58Pkjff
ENaZH8Vbfcz+DVxdrob/gek91NEfkH2PfN86tHgexmPShV8BC7ccRvvAghBR7Nf4CFzhKB2Hl27Z
8RffqHS30H6zu9uCCzjwqvqXZkNdEe1J77tShYTf7Y1+ytLX3cfI/JUjYX6kbD0nPD2O6vkISJV9
8jC4W2nceQB4FtWjuhtp1fBOYGh2KLlTDlCbd7T/QYHGnIGkDbCEPstNTyXrYGdehuigzWtSEjfp
zrj4Xsf6qtrVb+U5O/K779kYNBwc6FvPPJ0xQI1ihfeGUxQdKmruM6no2+gVvuONXSSn/ifLHBnF
9246RGdWCMI63Dez3fxAGIPpf2y/9ZeAAJTr4pOsp9krX4yUkW8p9UZy8+/hiek4RFpcOcW1/l3w
zTsLkxluk8u4eAFXCK+jY0oEGvxs/xj+lhvj1J7Ni5DAwVqzDSPbi8BWHnnm5vACZ8MWojeFKo1Z
1e/wSji4OGqZtxNq8QhvKCw6om9JzPZRsLm4aCSQOKsIZK25Y3bKtFVnzFi6FKrKZAfFDR1Wmb9l
y4PDiGNVTrc2oU30AFfYBOSSrVRNB2A10WCuFKb+UMtw5nfSNe3XNZaakJCsXkFO7VqWh7A3sW56
75b1zxBt2FAE1UZEgfAgFXsVqhzFu8R8ZOU/gHZ+OWKXgLW1Qakzmy4cGbuPfuT8JDLSz/m6U5t0
9MW0xiSGRW5ia5iSupMe/usXtQpM069g3qrheWEF9wIiukUv7erNUSP/O0dJSmnF+Nx6E/u7Ij1g
s6vZ0U/dLn1KOWcEh2F4bCBwA5brt5l+jnAHdNyaY32ruphyxJYYWjMhW6md5oydyKgJkxq7IPY3
k4qk+A+ur2tUlY1JeyzYQvWUjoxyy+SCSTZgsSdLhBh1+OdQiLAGTG++UFINHVXjAygE0s2jYN3q
Lj51JP5J7UNS3iDRJcxG85xsbFTaCfhLha5M8EN0Gk4f/MBryce9ITZ2pgx2QY7FUKMqnuiylQof
glSuu3+0ZUbqTnRztatVOLy3UesSTDR+EDbAnRtQraHixo/jMNWOXmaBCOxpSp7QQEd35MmpGWQu
CQe8A/q3qL3lIfAht6MSby5q7CkMLkRu9OzeXftXonsU4qPoRKyw2Lq1I3A+co9YRARHv9pbXMZm
fSikqzQjMWXht3DYQvbGCqdnAaYdmXbEygtYOTGu4cTRl/u/M5kQoZrZA78oLnLOShZThISTAr3L
mk8FhrqW2mU0O0Dj3dakDzdyT7RIeiKqk7hrTstXUO9K5rbdSVAvCqAI5L11bvs/i9/iZ8o2zPZ+
sKGCOee21rZ0hb7kNl/jARsQLHD8cUgzigxNidterTeE9T6zs2Vi4ipLisV62tcbkayWd1bXvHDV
n/AkeCG/4pxGbjqZd6rU9MvSbV76iWUVDeMFsSN+Wn7weBsSHc2SinoJ6P4tvI/CevxgYQBgheEk
diUiYxaD1so4NYfi3u3iR4ATjzpuTzGFDqzatm7nMWOMFAK3IZBvmwn3L6QHJBXG+/iB7yTbCjeF
iTgen0cgs0lndxhfl4W5V7qU4eNJ9DRbveI57IUVdxp4C/yUrr4r9uqOTQt+BafTXJHMm1O38Z+9
i0BzHFbqdT6w60KdmFNCYmlYBL4sDmYqgXzPDgpE5C54Lz4QLCWv4KSgs12N/5ARAACQ7PhTph7S
V0yMkmgtXrMDKrPmhxVw9mktKpv2vXfT4xJphmaNGQ0n0RZ3eb5F+4c2t2OhsDdP7U8P+fNkOqor
ix6C7ga/7yp9NM2Gm4MsqIbUzs9op15avEFnxs1sTGt86NO6vGDd9Erul3eOuZnH/UrmJoCnGAm6
qzvwQaU7Z1Vyarz8AEGhefFIGK5613+y42KNhBHXod2QX3SAsbqxjnnuDE+mAe1Kv+IrfJ9uPPob
DvWox26F3YElGpfgNdxZbwxg5WPvRqjuVgGaW+jq9vCEgo8c2PX3ZmGnB+EQvxl75p48XYXTjmv/
Qdl/LaFanNuTvwkuYCRpJrfNyQTHsa7u6jGhBniVpwi98zq6LsfBUduRMIe3EsviuYfv8EkWCICi
DesqwavYzq/kPzbiJBNufRsBzjW+SO2+v4tk3K+7Az5EYsKP/38KnzLdNXqq4jFusWW2a+bHu/CH
cRQrdPWaehNj8HWzmwdYqOsG2wbjkuRCBdo+NMKHgE1T9jxiZQ/NAx62UmJQcDuT9fImfGDhjP/1
1/SUemhzGRUAHat4FfvpqhTapVWJBWTcE1IeagADi8o8mfPsJvjCY3wMUfCpg7oZKvUgokrwTclV
kvFRqcfIvzalsImWP1yxcdToESN/I9N3GEVyEEBZmQEicgWaIeo9s3uXYUVOxVbGxd0D6mgpH8ee
JWofUOwDzB2U+mTKxrsZpBu/RE6R0NICTis2acjluqovFW0UHK1lAaqbTsn4ES1HuBuwUgLixU5o
SClbgU89JuaDpy7e1CJC20M0wLBzBqB16IqyZ1h4gXbqUgM/AockrVVDJInd3QzTldVrjEArzDY9
7d+MB8A600gmmRPRIWlccfaUB5ukfC9qxr/lrm52okCDtAcUpTTbsHPE5oHzvpTXGjM6kCkCj1Np
m5WANR42s5dEO+wCg8Y0+yaqkBpIrDj36dksCTTpT2G1G0WGFbtJx58HIHstPxBXU3kv8lVpDcuj
BmdP/6jus3FbLFy1a4S2CyEjqHN/pGUytoLhQmp0Sn+3xMI0AWpiF1k1rAFSXyfWAPS7zGmbnH0B
pyUG6jW0itR383mDl35D/ChAzyewCCvdUEjSTGHiY/ggUyRZRGsekDeryeJomZeobDbypnVqZoDL
Ky34DqQrhp6KhWuWEamxVyniLXdk6oDYhknJUL/S+CAo+AGxVinVFb9+CclhGB4JKjqiKhJ9E4me
RQKsGZOE4BnQcTedxUhIUlCYKon821kTORKtHZkwgPNQdZMlAYGNApx0AYFMRv1eVEfSNdYd8mrf
YrUzZgo7loh41/gQk93+grOE/FeSWdGAvo0gGUiVzi+qVt9R2sqknjbtTzfM5asWAO0HQmD9poQS
vCy/qLfDwFsRD1ZyKeSGKI1EfQT1FG37juRqwwggF+iNj2KWhe8Ul//iaVLxs/canCg1gEY9UZ0b
WkBGWKVqmLzKrHgSoOO74kg+WF1MFZYm8KFLiri1CQlquDcjS8iorKXfMetqIn87Yu0kisROVPFw
BhUymAj7VpqIBNAZnfnWthNe+wKKiFRF7WXMCs67TOgCZpotgRGSLKsHIxuCYRUZKKwNY7awRKac
mHMRwp+3ENsoBi2YP/IsaK1Cim0kTjMbec7/Tp6F9yyTlglXAeSNQaCB6zrtwmcS9xnpi0Pz3sa1
SN84GRiaIP8xs9ANssmjfA9CysAxrgKQbwzzK2pSrhlDLcVtlJFz2Aw5WXLBvKxnA8FMcldT28zc
t13BnEwr5HOtt4hymFZTaTKx4io1GTTJY3SNfSu9pAoRIrqkCAQqRmZvA5tRvUipCGzMQS+UIzk/
QwStfoyl/C5mPeOQlIs9aav+7JuYIeSknbalFQJ40qbHDHstsmOdE0bKsuKtGyODpkyin5oSxhuE
IVT7sFVElFRdXjzlNIGMqyUNFnlF7Xf+bEBsmEU0jbWa0VDLef4j8KtxsShjyF8gLkCmtBx6EJkm
Y7BonNJLMLRLCVQCiZbjhLKkFC0q7MmI762e0mqVCuEf8DvE6qvWhMUQqRpeA3DeKkQKBam0qBtS
hR6F/yH1ofKzncSTSeER+d0WCoqJSZ1V1HsTVALDxxSOnmx2GH1nqucs1fXjlDfRo43Z/ud++euL
w8+cCPodFr50D0vcNlXNolopupsS9vJ+9s1OwEtZVplNhs6AvjzmtMgTfQH8kZn6maus2GaJLN86
bmEyjAK/KyViXIjeJEtVswNiOh8US6GmyWOIquDWookhglykjmmaXKWqwgAwbNhVgTyUL4JW+te8
KJn5VXM13cKeTM5GbMkQbXEh+zPMJHa2sAgH1otQqj/47tjKiNCut6kA34QJssKknxCcxCJDPCwt
n7zQFDJUPgWE7/WviDhzkriQyIaF1W7KZEb5BcVmJBDtTYwAyyY+8Hgefy66rGd71YoaEZ0Ns2+p
Y6Dls1YOQ1H2VFlPyY6emDwEjTIz3jfTc9DlITd6TSikLltOkckM+vtBiPdRNuAz70v1NRW5/D0L
JZHyks7kDTMKub1VuWiqrTT1iCLietR7pMudQGycyEFxIbM9OBliOhyH2JB2GXh8yCYY8BLJ6l3B
r1AHEI25zsZ03JU6qXGNbvZ7pRa6EwF87VseCTGavFax9pY1dGjvJ/yEILJQv1Cu+jIRbEzvNBg1
0KWcyAf2DHlN9qoi5C1M0TgiQUj3tRExKTUSkzwyHebd1PQCC/II7GYQF1eNBECScPTBNjuTjq9u
wExoYxGjxszZgzWs5mHrxulNtKz+DndtsBhJFDxANSKSsigoGLp4semUIWBsosVR7mE6+Y+j89qu
VNeC6BcxBhnx6p2jc3xh2G4fRAYBQvD1d+773Kd92juIpVpVsyK3b56Gtkmv9oJ/JmE7vDZs0Z54
Ajg7PUKEb1tSuUkx2oeEttSD7zmNf2RPPIGs0v6lbo3/bXwXC2cckamelnRTV/P0k6uZT3Ujkwjt
WmmseJ5g7myi5Ul7i7qE4wxsdq7xSRVBwdVqdPZi6IXAqoEXJOj66tqVTbYG3JMdAgdS/4lFM3Ju
WmTlpZoMKhNJSkgy8CTzfdVh11sm0I+Z79Om0Npqj48g/TTki46ucT+kKZNNQc3XZrZnnCyJTjC+
y6wjIIx5Xns+kAwNKmJQfXHPW5diMPIREyc8CszHQ1qsOqCPDMcGCkJi07qeehQNikl45yizo4fB
nbsJO12on7ogxb020eXHd6I9RNVIyRkPCQZBhWyr50Rgs5NNBgacMgcojC2SXVda916rQ/b2tKR7
xYAVARfJbNLyTw1ZU2zha017GVbgPhpa3oK2kY+WHeLrDemVi/zEcNsZwL7wCEmhXpnGfwdndCPS
hAJFaMhbs3G1LC4mlDHOmpJ1r4nb8MSUi0ruwHOOoInuF92DyQ4E5LSwAJOW6oBlZDG5LHUSrwQU
mDjARXJaC3ax7IdtX9okBiuoAJWmBHIF9h3aQDSzr7yD3cRFzyog3miZc10GCIxDurCw12QqZN93
80HMHrFb2cE1tuMKw6VGkcnxWp0TlVIyDLJ5q+NU7ToFtJd+AYtTasby5xrWqHHBtzItiRlN7ULu
HBtLhtxWCXkR/M1NNXnEA3Tan2s9Ehdv+vYMHJuv5kJXL63nk/1dNsmTom/hNdFt+Mtv3X/U0pEH
SoWGjQyYv1NGgl3icKx39sjf9QSLwziQnEXObPJVPLm4dE06czUv6LLiy9q4HTDXUb6qvA4Iv8ip
Ozkqlm9ukv434oVazSFSRFGW/Ne2kljTzPwZysK2QDdN+LECMRGfDqOStH4IdGTJfnor4qpHCcFu
Cke9zSOBSpwroFyureNXipvio/LUl2xH9+yLpt/7WuqzH2ZkscaYhQmqSJgmr6qwbrql0hn0gCkE
xG4q/AV6cty1Y9TN7RjHvNLNMOuz1+b6n9vzXV11TknJjcET8ofRKt/EbfSVS/Jt4zRBTbN1IO46
jperly1xs0/AIJECLGirHDSbHxtSUi5JdQ1cMPw1ji8edMweLAld8onj2FbnZPH6rd829kPTgJ1j
wZeVOzempHLGRwX70WPpWRlKKVaJctxdLll8ur0UB2Q2UOn8EQbONCj1oTcBQZoWW3mTV+O9wYd0
F7b0SAaqmR7hELuPnTuMuyit82OkJ9SMfOIqouTyyoONucSt8okA1zRjDcfcOXIcbOu4yKjOyJON
7QfxJgREDg/Qtc5JDIekzhOyfUEkHvKapRjgq2Zr4E1vee9vW4Ri+HJCMwLGSIP9kqGVuCKY2OTU
FicdvIpwbnjh55BPYjg1b37ZgMaqjf+fn3felQKvaodzp/zqDapQ6af60gsyeE4Py0qUhV63k6qO
MQ+Y3dJPw0tYzsh+0gyrAEIqXicTX+zIKY6V3xcnp2WxGo0Tyg2d5T3Dt1m2MnUBGBPNfA8nsnoJ
5XUrPh76eXGm7y6YCDrZo/MDzjU/hl7gHAN1u+b4/F4Q4qIfK0AT7FyBXXQJ3ZTC7bjfpIo+ps6F
MaMs0Bhe4XfrKXBDamm621XApZwab+MqbywHgtiU3HN8YETJ8SkTdcURkdPRaPLCerWNF+Nf68t3
XVBCWDjCOhm3qB8XYIArCi6eU4wxp8GWBMXqmwm3nK2TTcHrtp9drtRdGfrvYyzlB8Wv5qXEqLaz
hIh+ZDbTIp7Gyb4DSs/Gr+Wt0gYn7mCqeR+3c/I3ubYNvKpIKW6oRxhCXXEUWGO3c6QjVPaW2z6y
wEutApoFXW9i7eCOPhpsZLP4lq5ezXXOnky22v+J0zy8r5cA7rFkP07bJzdfYo3WfdyoflvGFfi/
pRLYVnGE2dbC5TEEBAsKpWfXY6eyZNmolPVUBzD7sWMU0aaPb3Q90U4nM7ozVNzgRqX0DH4Ksspx
0A0n2eFNzYMsOYZW/zbLub1MaWa49kdLBIZb6kNdQk+TErKl7fjTFsy7S8dlyRg1T/Vv40JgQM1W
pt6rdHwYE2/aaZVBUR87Ix7pO5thUNT/dK2szRQt4l9Rl+nOhjp6UnJyjmgmz2FilU/WGJi9Lhuu
wQ5P9MdsiKufKS8G1NIYX1XLhbVDyR3+lBwkpt1IoMb3TfahohzuAhfhb84WwCN2Ul8TbmHvfHSW
dcRbStDBn3CX+bfojF/pIxWV7TmnTGA9cEn58MomOpkmY53PYA85u28hGMUzWdVW31YjwrlpeyPT
E7uPMHzogi5/kVy5Rj6L22DIJKlnJ3lJcrIRlp/4NPO67f3iWO7BjFV69duYlVVuq+0sbWgeJl1O
yeKgZ1HpCaIjr96Fby8BO1DbPMmhMR+h4JoSekuzmzrSb6N/g6nMnoPO5qfvSxhSjqMpYoeSzTqu
tViRZQ5WyMRFaet6fwtzjXCSCJ298hsqxRxb/qVJRo9Y1oMA8tTwH2+7x2ULYFWnPFaA0ViivXQF
afcYIVoF8Hgx8dCtGvopZrS6+/B7q9jn9uJT0Z0Wr14bLL+WU88vfceatPZa+OZBszwmgY9thxv9
FGBStYHImEWzEg0beF1O0s/PJdP8sR1j94HOhqvbBuY/UVTJRYDTRR+fbXy8jC3ePLL+N0y27jYE
yLhF3FKbDloj2zTKs5/4jPWY5Jc/U2L4gvFLWHWhJsRdJEEJLLTnJovnp1BUrCHtWlKIA6hDj0l0
SXTmf1Rmqk/55MhLZGtnnzctVs28uvUWMBkEazHT6zrRYL+JxkidbG/kEBhwfnoN3TwqmNWnMF0O
vf9mIw6ShJSyB+OXExnZYIb/gepvicj91dOYvnBihu/xEMT345AC8LnZtuted28MWcGu7zQpvjgK
YvqJ/ObVE352tT2MWmWCmyr2a7Wd1Ci3XWEv+9gLCNSA7W2btaVb8EsiL5sPMfUtFqTa++Y8R3Dp
SLl3BfmQriRgAVgCXXlweODiASYA7pPb9SPn32xsVPeSHsHcTOFBzQlJvVpRhdeI9Wg6SITpMP1Y
PtWlRc6Mz/ELKI0QO042wac6Xth+hhiU+oHls9vOzNdReYJkHf+FtgxerdgdT4lQipALRAyqwOjA
5F2GgxOirNmO5Z3LOK0IvZYGOscNEArve2Dx5dHO1g7xb14E3gkJIjpQ+UC4VcSUavT3OpbPVaD/
vEz9sxeHRS8Vbq0qJkB6eGeWBmdozOI0LNJdNdirJhq3RvF8jEqKJiFg39k6JTfm4XDD6wLvynjF
e7VELO1tiuQAUFK1is2Ds2kr7OWFIggGCWXOoZrB47TjY22N302M26UJt1FKunCR3mNTjgDnJmYL
xqhuo6ecbqypLzYhixoHXc3vk2tI4XxfFC8BfQErb8A7NNfJ/ZDVv4mLsZUP4hgszy49OKHDYWYJ
aDT2sQRjzFtozpacz2AVANT5e3rHNgkhjkBh+gwsJkFxECFd7Dl5TNfdOlF3ILvwkqTZYYgRx1rn
fQzJnqJ0WVeDXTG1sv2E84VhhyYIDBOu2GWWcymWkUfPdNYRds+encNcUt5eYJmag4GwFWsuCQwx
0Q9JWz11FbHFmfUbazafhXLLd9Qbvcdh8Pe13Z2sksRgpJDWY6CeWCeincwcYkPgTqgguoaG492T
7slul9fCD/AV5qskDH5wKO641KziZXhuuKLVgsVVRKREztsR469PiA3FZouOMH5HUqzAAB+Qvphg
b96QZLqno2QzZfq+kuOxt4Pnomn+iSB9KDAXVCHgK7dFlkpTEqYJEVGfOG78NcmehEFOzmiAh+rY
WHhuXUj/eXJcZXZ38KLp7KYPHdYc0cOzZ8koWS5Q5gCyKpXjzsLN1IIvxt7ron9LC6wZBm7lHQdO
m9DHRUhF8QMgyZ70hhUOFxtzXhwuh8hjvUmbh35BtQCr4fNFiNcGJ8ny4QTvvf0T1pQV4VY8Aqqx
qvMgNsAuoGbuRyra9bIPuV7oaEOOhHUXBZkkRxwEh8r8GfVPgVWLHsv6FWSkFZ8E1Q60H8sU3qgv
vhTGIh9L09B5nxIIoF0jitCKUg5gI2ndtItlF1M2W9lfmaBR89PNEaLDxwUYGPl3ELSE36rkLiy/
maMxjN23zovLliBHiC43pKtc+6mh6oMRln689rcBbJr9du13uPCcMPd5S9bi5utuHfwbEIJ/CpcF
lm6/mUz2Yx9+uLBFmeU3o0rW2vJ3OQ68lJgv6jejCbVtVGIhEMTsrUz1n5UNvPvMTBAtMZKj1hzj
YDw7CW5BNsjNp6RaPQNbxoJ1empgozAEOe+c93cZDb6taZmh2QbAqjMB7UPdj+tMF0V83qQIBqhS
7RLtQgze6F65i+sMuQr5fdyjlRFkY9GB3dVPr9JAfvsBD74jkbN2gDDq5EbCgv1S3rjU3wILR2Kx
nfb9+1z+RhMxI0wQ4v5GubiVBQzTjSwPLZ+hK62/vcU91hBBUva4okl2blV4O3vsWIbHWyYTzNHp
nsOp4jxCx+xV/bd0/nXOIP4QLbqkvJ1BOB4y2MOhmL4zsAtJ7q4Tq9sFOO6iMbuGaUb3KF/lKOHD
S9uXRMsoeBqhWnOLHnnaJVDifPof4gT1AK8M+VgzE+hxg2MVs2N1p2vMJD8t3rqyg13AYxm1/VVR
MugRzgKwt66Qlxq3Iv9kX+JMnGKbfCzE3xybsLOa3PSrih3+/0XwOTvxw3Ij/PEwxaeE4D3i218x
o3sb0Yb+KW1hloWTeKMEHvtaMEDcYYImE+5/yh4yUVH63EkWzkqns0iFstQAEru0ZC7LZDlRbHyT
i9Oc0HgyEJgVNVDrLLy4keBpGbovvnMziYYaXxWPSB140Z01Jwq/WXAKh54VdqCuU0nJYKrFndaM
XZVf7QcRsWnuFJ5Kqg5uxUScfAaGWlZCAhHdArs3/J7tfC+4s9QeOWgZPFom3bUzM1WKdJQZ7xYZ
eu1IFIqJE1ZGAdqsjCF2coFKtJCHtO7gow+PSQPyTQ0fegKES8XYWx15F68djgmdg9w/ofN7yQCx
CYyjp8Pfxsnv41Q8DLN8GuP+pANqqLx82PdggrOBNZzteQ9ubh3yuNhI7usMDfvA6q7IDWcvwlmV
UeVMN2fUdDg8W3KYbZL+JBBVJ0A/tpd/ln71kmrvLad2487Uwy602703kFpKzD70szOdbusING1I
L4nt158TEwaf0ebBh1E4kztoC2JFYV3uqT0+RBrMLaPU6vb46iK9Lrz5ojUmc3JCAzRkHikxvtNC
QATkuRTrZOvx6C1ZeuY3U4sbYU2irTIYALmU5YtJ2ac07bOkOZExIDykrtgLPlb0taNzWi2vlvfS
uPmDRBfjTPFqxNgAGTFZu4YGFW6+fJu9qv2HZQeftZduWb9s6dl8Wcb2yN38cWkFAD68yb4BNEw4
M0fhDd3g2djhuQgIiDgUSrbxlYrinafzg86BYKnm3AeYCVq5qyp4cgwZXLEOYVUf+oICnhrsTL/c
KoBv4IA+YdelXmWMIjtjqukWovit+6Wz6MLwt0U7+144gErP/WWI2of9/JqU6T6O2XIiAm36svzx
OLoCr1vHiXNUEm9Cwi6mB97OaN+A1/XUDbc7Dn8iLp4DKHwmsXF/L4+ty38oeNJTtEkVO70FlD4d
Cx/yZuxgcnFMe09xF1ZRUzyKuvnNZpoDLa2eHaxs3IXkWs/eDcrZ7MdSflgBgZduASFsom83wO9H
w7ehROuuF0zcpb1hMNwwspwsazqUKZ3CNZ+WgiY4Lv7frkXFEk14B4oGGX0cKt2L7pF6HeYiG9sA
FO2grw9OlP6UExmreUE7sasGdTn6V0bplYvqa1F7T4F2UbJm7axHMnKzN6x8iU4xOQnCRMknqHDu
2v4hngcKtnO1rktxiegszzsR7DsM/Xd2OB/D3L6kFMqth4Ggqbi9geQc7npewQfiXD92luAzCVBB
WFvtByrS1gqlAZaKevb8aHywQ06mW7HWtsnmawgBuKcQ6a5OR1B3A87P2Y3Kc7tQpNn6uFYyVIZ0
qZ+sXp0kCxAnZaNgk7qPZrYTc8afCvFH81e5YnRm05/A2+0z2v+Ucx8Mtt5MS3AtZM6Vl8W6ud2J
A/szjoFIxSlc5jTggUd35XSXehHAx+bkRCWLwXZ6NBVKup1Zx7FrMII4EI9SXKcC0naf45ztQNOP
DWFE25G4RuwF5H5I9YM+RtaMtcYUw25mp/DYSM/5mZaRp2hP9LQuWLFGUFWgHRVpptHE2vtShy95
ZO8IrLKO0NM32t+9cSiGqVJLsv68Pc6zdljVdv5O6HflsHWhRXozp/EmiNqfkG9lmLpbils/WEdh
s5+eBMmglfRMuW0Rh4ChTsMljEnn58Spg4GflkdIMkQ42N4LvsGLOQkbc6nfYefWc3CZrFvweSLY
JQE9GL282+NoraswezAlGKtCXriY/PpV9uH4c7HSDW7hjjtA4dNiw59oL/+t3Po/06sY+Kv+HUT/
4AWkFNgn33WNLyh+aBl1b8Rud7rXCa2vMxlxSiyBMuGxZeyGiLCoZzSFy9xP1l0VIQ7dwKD1PJGd
WZbHwLOJAQzfYxsO+8pBqmhZDZclbpBi9ti7z/tkAr/mE/ZIUtyL7Xg1hge772SfNQxGy8LN4XeX
cvbu08J5a4oOnLZrXZ10cbgDLRfKGesfa0Avp8bhwCZpDdRt22DaVEpgRQmXk3aJbPZBvIDF07vC
2MfBdU4OgUUbfDDX8RfPAmmVcLK7Crd41rDYFqL6qaz0hxcMryo+TxUvZ8sq9wkp0z4kT8l0MwfF
zrZSnM9q/kOr2njBsvUz4fDwvom0JkcHsnxCRH7xyDR87AjElEv4j2rT+77xD1oChwolw1EZ3aLe
M3mCRoBU4FYNdISvYCHZcFqGxaNy8u/W4bJsOba4jxdECzalZBGKb/YNYN56/5na9RPLQLFSTDyF
mXYRXQioyxBX5xvL3O3fgogV4OLr15peGtXfoP9dQFLDI+aA0LqKQtLwWkTbJbP1xbax4qQ4Bvu8
l5tckd9gkSoALZbOlG2C8HbMLJwCTd0ffPaI3ZiAxymsU+UC0wzi6q9MwgcLXXc3+Mlnju2HOuiH
ZBlerdvZ18zDO8XJB4G9g0/cPasHzoI4eyPOCcrDjrNHeiZ+ib2ttSL03mus89VAQWkBcYSSxWah
h6eKH42Mj4maPvyh/lG3pPvArbZu+xMlww8LnNUmTcyZq9MxY3oN2uWMukYwyL4mRflDb++pH1B+
FIoGNEKZAfzrE7XOsDcXDelONd9zkt1S+g58Y798TCvQ3iFxNCdNz3Z8Cxp22H9a91XF4jk21J7R
HuBi2luG2l61VkvwYcBy2uzjfjipzn5H1/ot++xgJZAk5/y9rOABCYsWiMr9tQlVtYQwEy+6WjSC
qb7eD9N0zJJlr3vni1z5RjXWVxv2zX04RAXenSH96B3gzQ6M17s8ui2bIVEZui+KcVMNDpRF+jhz
F6817I84RGxnJ7lFl8L8OIxkHAm6SR3/hFr9s2J/pjePf3vYQWlfXCz7PIPBRRM2sgIPBCTC/Chw
GIvF3/RiOkZl99LGwSsTEYyZYeoxbRloQSVuO+oL7jxKDf24PolqPLFHcu4kHafwA54aFV5FuNyX
Cl9jMZW/BX5DZWz4ccA5yWS1TAuZDrkJkRca/ZTocc2lMH0N8A3agjxi7n4If8Y6XqWwxhw0rRj3
9oQylgfWusvpKqJkIAs9dkzqKR+B3psBHYcTnIJCAjjR/J2S3SzzFEesWDkjGNgsvW+C6rucs6/G
ibiI2r/+FAFyFF917lxjM2wy7HNFG7PySa/KY37u20c18f2y3wrhgjYl1CScn2yE9z4jDXXV80CJ
3BiMEQ4Ps7d75mcMjXl/C4exvKDv2vK9Q1N1j37ZY/kk54FD5t1eknti0E9WPD36OQD/GrCxJsCO
7T0HPDPjWNJxv3a53lHFu2Um2qZQid0l2nhjeY3osex4nNBXulsm4oGtTyOdhcRSvVtm+IgMObKC
a24IG862kG2qSV68xifOUmYw1MdrO4/7hL4aLjIUYzMgK1heKZZIZWCduOJQqOJ7zpLf3mM5nGUA
KcL4Lh+HtwWYdlU3e62ZjR3NLbluiQ1108nynAtXwfRiZSxecHGtJiK7FRjwSgc+DYP2c3ErxWjS
82jcSwK5gA/lebShlsn0MDG8s/B4STTp8xrLyCoj3qD7/sHhzKhc+TqTizI2M0l828GHNudlSDDF
diI6QnjH7hwwQX1IxK5lz3VggbTBO4TzmU+3ceZuS9tztosh7NdlAfl6wTHXFm856o4dMCSa2wcl
HElBTuWy6vtF8jLk8omFTX4oB6/feYO4TCYXFNd27UeegfQhJDVRbwYBNH9MjJ3y7FvSw5Lzz5Qd
XvyAyIyxAVs5LSG7JiIXFDvBH0+I7Fj6wPzrjGp4bziMLX5hGj1LdAvr9ppbz1wDqZtIbX0cIv9O
ue158ToCm3iSIPoGKYUUcbNRvs1VRyIF8b1CjInbZ1TS5S4Yq5PkAsWuv/i26MzxjSYjxvrYijwg
uT3XiYB67YLnlBrrZ91zjfOf8OwRd74dPovDHI5uePCz/JP772Y21a7tmSLzqtoRkyWN3zJOLf18
YRDb0fKDO51HSsxzzUzD1zhOr7Oq9pJrXqGnQ4hGMc1e8pxF5b5c5j/TTWQTBdJLPsQoQQ3m0GGA
IH5z3dvzqxGuQmwO3x0hmTvD/MwkfA1q4127iD1+3k0KR6MDYGkGh7KkFhbh/DVXGDWrzj2WHfEm
4ZDynKOvsQmuXqT32dycSyIrQhRnHrpQ73NALRmEl1Qu/2QeVytav4LrZDCj8R04UkifbcqabF8d
W/vUwCQcgvLs2iB33Lq8LpisgD7sUpsNMHLjXeOjg6EF9mH55Q/UNvfCOZoyeOI5fx9myJs1/oGt
pWLrmIuSXuIYAuPgVG+sAduD9MMHqpJctvPk4f12uOT0+NBguRuL5VPiDOIgJvrgKrdfxx5RstKg
rAWWtYrtEKjToMDgh0/FYGjyI2zrxdBuegdMLun3pPNeh9C5hvZCjez0GhPpTVkqbDMMlz2eR4q4
Ty1LKShGPqA95e9lhKE6l1G+XSQiNRzWfr+MXJ8n4PWKWtyx4rrYIFrFVB67ARwaQrNOQB6LQuiV
O7TlA4uUcIeD5pAQLY7IB81x96h78yXGAooxROsmeubFWhmxVPgKsScrzc9N+dbwMSUnP+Dc8liB
8/+Nst3oZY8yBn0e5tSyp0HUnOcFBgoaO3C02/KCTQJz2vzEv2U6UbWONblr3wuP1FdhSXI6mOFb
T/43dkBPSvS8VVOU9PDWlD5N3KeTrqWrNaMNiz0nO3srQs3DMIz3F8ctjmZ8AmB7VRQ9dx0zZ6Gb
YC/7+E2F5NdkjJsEosLBm+1Np/O/omf70qcTOOGK5wH7BUYfMhSkXVv3Occ4xh2hW7cdhBnf0xyG
LXnicJZcUfocHQND6WM6cZ/EgXJYIvUoCrpx8uKwePpV2ETFutL9VgMui6LelgayS+pbr1ERvTdA
38aKFg3RDK+8PwcoJPPaV9PRbftbFXtVgkYZ6nXotZcoHh+akT2OCcmvFwWjuFLBiymmF5RxqpzK
UEIddc4iROKKXBtqZBS2EI3FV7Vw7s0Nh7fuxXNmh8+1le8s9hBZigTSsoPlHZz3dSRwb0/4eCnT
/OBA20gUeJLTFBkrftOdUw2Ppe3cy0lfQyQx+qW88zjaA81LlTkR1GFaHEL6gYbumx99UC6Cvs9D
gd/Gu4os5gFsu4eiddGj8v6QT5V78cfoy4vNR+q68LCTZdegam1SwejhSCblRZ9DxHrKtG20pXbC
IcoxdFgsbQFwaeHN8913FhVvl3D5b8k+mjl+KIHIZCF7hGRB1xf0yeKCQSsJAns/5Rwf0ozHACVB
dTogd9VjXRQf7UJkOk85WBlBbZmJrZXpF26J+6AEtM0RDVA3WEhP8U5IOaX3VdAXu8iywbstsB4r
KTxgGf6Jxr3rojz8zYN9z9i1WzhugZhTYIg4w+4N7zUDSb6DJcFZRx9IU4SbuA7BTDRVtWr8CD5x
RagF8ZJRPcVMK5330vJf4Km8qpv2nlnZW2ilJ5H4r72Txzu264e8+OdG1aVZ5LaQgMJxl1Jzlvb/
CSDsThY8+hj9mR88xLX+Os8V2h0HDE8oDtY4sv5Ms5yLOhFrmSgUbrb9fY5lLZ1i56JvL6GJ4XWb
2kkAdfsDizQ3xMhML1A8shj1fPdv4I24c5Pkq22A/JHoabPwOo4FEG8iiSrI363GGTBRAGmrbmxF
2v52Rbh804P7kpto0yoeWDLmXTfNZ1QTcwkkyWV1e55OfsSRSuGAlEhdPjuDYEmP8lY9nlRY8AjZ
zfo56NK9VPW+j+VXO7CnYQH8MEmDed+ZWCVaPjxt99yK9L1iS7erLHzvXdGgREbdqxa1oJUhcyjB
mvYdhj/4SZQoTPAOtRus2iDG8ws8PLLWWJDoW/H7nSujW6Ri5PPdo41EYbjsAY/fdVIybWT5bR34
rIfpkhFZCZrq2ast3ufqdejn+zqK0FRqYo1ZzvYesvldSZE3JEPnOPgz/fIQoxLoLCb4yMvgvr6x
gQQBDQURsOn0A2f6qfVhg3jjm59iSlMtSb1o9vZFI9LH2fFBBvsvBYWLvNewE4PlKGj3KbhbpYIg
pCPrE2d7tO1UuV0cfpL9MFMPaVU/ljUDB2c77eLeXjclHBrfjcnACfNUYG8c52Yzez09YgkI1UJj
HFRjkq2SePwtRfeGweyHV/01g/8/YHzMAWB7RY5GNw7sZ7DctawEHfXe0Kw1TDT+tdHrzBZpNRb4
r+DCrPvC7HKVHyzTlxxG3nUs7Ee34VesR5chg+MPXRbzMHIjr70LgCGc22LtAox5qr05W+shfHL6
/yO+KTOcITc0LQxUhgfGg31AeXGdMjwhIz0IZyarRMxTl8VRggQPA+wSqbtLsNXINHhH9PhYJHrS
ZEO69QbabmKvXlkDdIV6IkA/Y8ACMIRFaxv63MqEn68ZRG8HlvxZKgVGlMVVCgCjn6ZN79mrKGZB
o6A5OJHaxu30V5f/erAMvhttW60OnQXodEgfBjR7XyjcxnyDF/ykfvTAWoqAqo12aPi4DviI6LCw
TyMbpWweDolHZI996kdUlNdxnj6HmrkDfSPddenyX5fqrV8QHnRTeh/pFs279Fs7kjx4V5eb3KLZ
odNIJu1I8K0rW84zdpcRdmQesxAW/9WK72xXk+f2exhOyoGrr0n+NmO/qQVZVkFCdISpkej40nTq
y3JuMpR0jm7EhFmoi+8iwHk2dGPho3E5nQOrJuiPJkuui2u9+i1f51msa0PrRAWoIDJUPRvW7tFX
p09ZSj3sWFYtIUgftMfRg0cw1Y9DNq/xSamJ/PR44Q5OOIzpFmir1t94Qtt/rWzELz4en7rQydpO
uP5QWdT4V2Kbe8IIy8U2TXCRoYI1EGlJnoBvK4V+LjHgbIopsd76upl/SpET/bUrqz9XiWV/5bgJ
ToFZzMFwql1dnQ2vxjWgj5e+W1ltBW1Eey7RUMcmjeU3mrrnweGL1NDllFQs6WI7SQ4wlHhmSCK7
TcDaSJRgNXSmx4eFcM4mV7jPx7j+z8bMs2G/ORP8HeRv3QQkzxq8h/1YwW4eHEpb5PjeV6BxLQPk
h4xJLmm1rKnSXvlWDDBOK6JVc9M86J5ZIR0VjipYcK4F/WRCZ2YnkJr4PTM5QRlDPlEootrIvoSW
Roy4GrrGIItszwsSsovm1e7xj/Mck8Bbxj7lXr4sNmSMnIrbhgRTeet/xqjPoYKEvHEDOHkprdmc
MS3Ew7wdcIZ0SGqCv3hXxbQDhirw+BBOHW2LlPSMY4CSybofgau2gHz7IAZ4ff6CQCwP9uR48hx6
t589WvFquTEBoyKGvN9YKf4A28qKeTVMy3xN/Tk7YbOG+MMgJKDuzQBM8hsH07a4L2KNoxR3GG3M
DPanxSldJcyJs4Vc2902K0PEZKJQQbD1EsgW256y7F1Rsxjw88X+bA1zRKpEc50r5ynrvWFTDNF9
NrVfLob5UnuHeIiuGpCnHiV27ib6zZuOFkMf1avl4ou18oVPxqFIiU4Yb3poKt1suZ1AAlH022UE
tUdRkX/3PwNcBLPdOv/j6LyaG0XCKPqLqGqgSa+WhHKw5fxC2WObnJrMr9/Dvm3VTo3HEnR/4d5z
2UjnN7qIf5PLesVSEPTNiihsKw0vsTXiHIDK2Rn3bA7us0w+vaSjCG53UZjdYxdZH6noqa+3/U71
ERd0seGWibcC7SmmEJ/+6FThnFNu9Vq4UEYc92ykhLH0LCGnobzOSD9R3L7npnETevFrI43CgsT0
pa3ps2rOe/dez4zeE914DVKJ6Mq4qAIQUWpQJAwx+4Gme2RFN7+VXrM3Yxf1jhG8NKjgiK2CUk37
HnsNGPnJxCTsWfM6kN6jpmnB1qmc+6CzaqWve03DcdM3xtvQEw8TN/eCMuqhMzFEi4wTPwlJlYsR
054sZkhcTKz25xjHTly5BlKFvnpIA/QlQ/HEPfIQWIDWiXxWVpkwnmHjayxvWBkkDGGx8BQ9Jehg
bRwSwFSV80XLk5Z2HjUuZm/T+wld8c1R4i5LXgM1CkvaDq6t0T9qpsK3JGKWZbro7qnVwYuKkheN
YdUo0hfBWpA+NcGe6qDEw16wzmaeTD3WUeaSxJR33fiapg6T90YCnteNgxOWzpbPZJd6/R9RxvWp
dtqnIcY94BLBjfoLzoLyIXbuKkl4Aba0dUITJguN2VACIEzjkfLi9oiofR8b7jqr5IcYogtKVcqN
wt63adZf0KSuuhDRVxWQp7l0cIVAhRd6/MCsl+tmiSkLE+eCCw/ZuVZEW1EmhMpzEkTtAMyrww3b
muHKnaFqZHgTnImSiNqAQZD4lJ36I4C98jnx1LHXg7/Jkjc3BE2hdCTx5rzY8s3cZGdWQe0FfDH3
8j22+VvN4my5Peb5sHyIacQ1TwcKYujvno64xDZQOZPckjv8OLJcW53DPwtfOqs9y3HYRxnWKS86
B4vWFCzrJsiAfdep/dgmsW+O5YZp/MdQjfCFapzSKPZpK5pqOFD8b3ok5nOG+UFI/HclMzJNaPau
DgvBLKYVdz3Q0DeVRXc1Gt76TCxGCb25JBxcNbuBIZ9XEY8pDpaHNFEboYyVQfKMVbZ3ywKL4RKK
JHkKOuYoLGFWukhPCvFVpYffVjKdMMKxOdP9JDYhhH64+Ntbc1cH3W/p1lRkbA5Khrbc3LcMQyrv
F1s+7ztF69KKmzFDUCdhay6Ss0SP6srPkpIqCcFReS4YFmuJvATMAiyc/eReH94nLILIw/eFxEAP
/29y6ytqsQ1l0aZttb0KoCDYut86f61GCKLxT1XyWdLaJPYXO5jl0A0XTIA8FJXtQ0q8lAO2ZAgk
moMK2RihnKKTYQvYBaR7EJYW18ttAKl7hDQPmmoqAGFb46lFw2JIYA88RVXJcdARTWW2p1BFLPrr
dRy9NbXLrB7wAEMxj5BP09NPNbqmYPhySO6j4ngwKIQjGwQtf6zsgy9nKrhF8bBbmKBbtH4e0lmj
Vmsl+81U6aQOyO9Bo9z3uEOFuelLdWugFvC0+jkuj7RuH/okX1mGAg/8xO+8AWReYkFHB9Z0Pwbo
LeyQi8Dcr2Fp2QTxOK7wo2KN/p2wiW7VI35BD48kSRzslLCk3t439jZ2n9mFsQ+bfKewsOKPmwwq
ePviWGwwqpfawgVgoDEBMACHw57OoqheomkVKx5TgyAjADNs2z1GAsYhjzAmhFdkvhnqawPcBnoQ
i+8A/NnGQeNczc/18FkR6SVxm04z+nV+HLpd38w0Uk+1t8Aq30KYRuFCpeHUCht7BRTRD6gDWHdu
yeNGgY9xE6ZFm+m+631goNstMd12qX3ZFcSJjcbl0Qdk6YLZk4jEUtghM77PTBowf2EcsngokYqS
CgXHzVqZeYtygXyl+kXiXGKnVBIwG858onN6KVoBm9P+4nbe5s7FmvaTe9RhzploXu0OFldO4uLO
we7sESScDJc6T/eJmh+SmSFMtG/NT30GqcJwLJm7YzMJRidIrd4DFi+E5JbOQevOXb/2kHOk03PG
2wlBxMbcYFSHFkao+6zmi0tr5JDhnUF1RaVi15daiVXNLlQOH17yWhUd188qqV70AestO2WyLJ3t
DH8jFd8TBCkevwVdBH4gJDPIq/E2PHHKiH7ZXBJO1qtts5hcSfvSX3VZwIc+hkAzZflYwmxCANEW
Pxk5fnxh2fIMBwDNoFH/9fpTRMWJlY4qjsTNZq+65yCizQGbpbRF9gsKndOvq/Gh/qLvIlGV1Ih8
YIkddmtRbF2Y5wowlwHdCCMfnv5wVYw6NV53tR3x6FXWeey7Yz92xyj+nWkemmRe0zFTK8sdHjjy
ccNbjJZPw/lQSgYd2dNok1+YsMy3LmHIU0Rjh4iBZxzVHUGmqdsxcsXnDB7OEo8xtGFe5Uz+JoAX
JnmS8JqFoTYVIgqPts+YnG01hPDQmE12eMo1LvfmKaxisrYgsMasPIEN52RCa5n2WYzermLVpJdn
1YLZYVbdQq6Ievaor1nyU4U6Gn9LEiacUJyZ3uvkMqJHKbRtbW4qgNCIUts9K6rDHA7vQ5X/5o3c
4JEGMRuenQBU5vg8xQSYYYfSEJBYCdGhw//sxDiomMSDiWEUGU5gw+xfipGHsfotY/3BbJhDMQWe
ouhbNaavRelvOJQnaYKT5iOhDYK7Kc/CBuSOAmYeh9uIVRbLBG7agQHIb48at47fVPOrzfKYopQY
UfSiGyHsVOxGTpw8Co9YAje2Yu8Y/9Qaa7aBObaZX0KXmBiCE0ev+Xbb6DiA1O0ZxZhd8jOzWZNE
Jrv5p9628MjStd3uvQxFE5iyGmFzzkA5MvRXDxJg239SwhznyNuZlBhRAjalCzZGfGUzpvGvEIuI
06bojUwMso+VlhCz8TQBHHOYUqsBo073W7HYNgrbr6yf0frOuP4lJ4Q13xh1PsFErsKnLBLbsTxT
kXBxsKd2Xzqk3Fn/XuQXbGQjCXLpumj9mrkzD//FMM92ht4Cnm2vPWoE20t2O3O6IF4xv/GkSrrY
2f2b1Ysor2n2pSJckGTUmfE6GoHjPubsG4gQUpStDMdhZXA0MVzzopML0zqGQQiZo3qeIT65Hltc
xMmmvcF0tkrrsw7fO49JMK9QHQfk6OrbTrB+cr1XAR8jDFEgA4+Ayou2z8WeDLROKgZ8QZdA84Y+
SWOFKn5Xuxnr+5pdhblnNbWZqa5XuBSg0QPCiKi0vQGGINsfKm83/HHBd3fto6D5p1F4QL/iUKJb
X0n4lcdfRab2Iq4eLKajRQK2hVHuKYBc3FhL3iu8j6mnxhqRWzXWtdZ68nugR9uNx1edYkgDpheC
dyEptlWfbQAGRaRbmXqPumJdGCXqX0TuyWSnVwzeLu9QbU1rbGH45XCHU4aXkCQeqjbeJS7iMjbp
qqHrgxlQssSIZnh6pu8k3+zpYHvmt6oSfgym3mWOIb3+0HkdJc+HPv5FRMWYOLNR67rjPgTyUpsH
7LHrGbknrhKOIl75Hr4zOWnM0PwmR7Xc68y3O39AAyGBKmj4BCqGfHrwFobQr6VHiCM+K3o3DCs6
W1Gq1QSJG9uPXIFJ69WOLEuma2ZADJkds1eq+NMVcpfWNljo5/Pd8SYayORD9iyo0Y4YIw2m4ear
iMxRvq1NNP5KEfwotEc1n4Al/pGMCHXqOTdfsg5BOEgFLbqktvmQB/1+zK8V9u341eMgiwDWFC68
uRSCKpUXxvimHx+YExYTXclzb0CyNsC48S3TlaxGBklOIncmRFNP2WcgPXkLAk/flS7VJeWJWgyP
evvZK3gEnklwCh4Zz92qNDgPbXNt8g+FeGaumpOOm30M71WZvOTa4M+CuZ6zdbnpMPL6SZ3iYCLE
QWpoSJmtxTuMROxzTT+1op+eSlhj8Q1rYqtZbBndfMNZkoBVNL4qIy4BXvXRvYG4YIb5vbDzcwux
12H4ZYvk7na3xiANuQBWiTMpq9JzgP4HQ9mpEu+dC1c5NB6rTp0T8TyaPyZFeFO/KbyCo3trkncs
boxHN1l1lG1864g8thJtq0v00y12SVqImLjCdMk6srRTHzoPBd/FRIYwWoB3veStSZp/QRP7TPZI
Csi8lwHRMA3+dmgV+H3qyJBZCXEXJv7t4lLN9xmRUT+WV414tqbWN7nbFw8BY7K+j9Z6fAu7tyL4
a8Kn1jgWgty1hHBNzGe90/iU/eseIMSMS1LeGSDy2g/7GC6BQDjf29oOdL0vc30rnWnds+RoOSLJ
LDm1iNaVG7xNieaLWewtpphl/TvVXyhwNik2tMaYDioVbC3e2/Du5Kel3A0R1c0DwbxEHCLp1HjB
oWlKiYS+jY95SHum8LgrXrqZRkV61H1I/mCWPEh4DVX4D038OsRTFjGF9SgCq+Fp7JGKMYbLzVPL
Ol9aP9P8D1HmXvbkPsHhbqPXhsySDOWkwyrDxlsQz+wFm4Y7HqxCIxT9A4+No/gnkxjUnR3YRMUS
r+PG29TprokNRXbMyr0Z3mdQaYrvbqqp4MRLBbwqF18tkX94YJzHmTmgydDS112W3795Cpy0fRUO
SKfp0xDXfjy7Xbhn6MifAMsL872jMQjk2vD2oQq3VH8moPYue5pr3k8TPiacbweWAwvUeGSqOOBL
2uusSzgOHGxhzhdZm7OR7iMNu06KD8QZsRTLh0Kvn/UyxoHW+li+VgoJhi0upCfje1HuDc5rigkU
K3/zzuseWHw7G815tXnnxAipjmAx7eQmn6X6aOiyjApACNdf3fld8y1grFEODYzDI+4pCq7gQjlQ
9W90Ny3jCNSQEAcmVMJHdG+CVScKehja/DdjG4/tBT6vmt/VRVfhBTjX8BTWTgWAu/U1dKcMAw+t
TXgR9kt0OYzyVhFYTIdJcK+Rd5TbuwL/Q4ZY1qpocIL0xjC+0MWtCRchd4QaiR2YTccBTN5qvulb
VXSrqxsOy01N1reAdYUqiFeq4i+2i+fQuiJKg+TbwJziQg+H5Uk4Wi56BahL/HmpnWp3ZxlHWUEw
nqTf8wwjq01455KLOUKMMVK/0DYzo3c4Y0OBOvQYNPc2PfTlBkuGVZxsxM5eh+fBeaIjWbfTdhT5
1mwe2RbI/Evns4kQvA/8WInIS+qkc6NknVjAEFO8aihzteE1Ky+pokZq+zWK+n2SL0Gw7BGMr2Cm
DZEktoq3sS18rz7M8IdnBixRYfqFg+1mIMPX4xfkw8sKJOZc9FaG5L8iL+xILAxrvJ3HIwHQiDOR
PQxC2Ag1I5kDutP/ZtFRiNLvWTBPCO+zFOYAxgSAbrpLTEg6IshLTPIGwlNtPVXlvoXDo2IIv4V8
bPMcoxl5TpTZGZj7QO4FKpfRQlegTzdd63DfooVuxnM4gRjhnyWw5ny1o7fHoOwbXNrkWsaat7YC
vtAgBEk8A8/qnkEObbQY0bN0udyd4UJN/WBaXPIkW4ldE1qsrJ+n+j12Luwml4LzWVjjOjLxa4NG
yACWCxO/DyYlQeAP3gXuarUaxvmTtJLDlJPnxCYkSLxrbJ3T4OV/PBByDm2uiTaWG6N6M2c0CdS/
gXPMmc4bIZ/t2F0StnmFfOnCa1FdwbgYROGQe4mi8GATVODhXk0w+7BE3SIfXDN45BE8WUD5AQ9Y
vX2mMICtm50Z8pPBBAXFepIh6LIZlN4oA9Cpnl8UHQEZBiKv0Vdh/R3OGh/QAQ2EALmjxpxoKy5J
3Alw2pOBl8w627YVrXFbEIHThyfbyxi8Z3VzGYt4yU0Z1EVlGilZafYLH+gjDpJ+ky+B0lGO+k5D
lER2CKSNaGDE5ukdjluTozaSC5hePLe1dRsHIElVQGaKB02wYbnjNFHsa+j2W5yveiu2iGWXfb97
FGPwgcebVEm2Km1mLqKSgyXDfYLCwetIG4VYcxeWRyCeiPLrPAJ70OJD53Rb6Q2UlHKAFzm313Ge
eJMUvlRPTeQA2Egw+3g+JlaGyyOvyQ00qmLT5donw51daTHlnRY5wGSTMBY6FJuEkAubzX8rTJxn
VY7XC9ALEzUj2OdLX6kZR0O3DpExfWkT0y+HeO3OlF8OzlckcpRdDNJyLm28IiNOlKwCw2ocjJIT
K0/XkfzqYTjrfbA2kTOX9LdYhogfrcwby8qrUXrv4xiyt3H7TWaKCOZCBH9XQwI8L8vsYfrnMqtc
Yyec/MEb/jFUffVc9zuIJtJ48R2t3cX6NaOlS5F34t5iqozg4JIE8kq7p3/zMJCDnpEnFqrms+5s
2Bm4z7yatM0BsQlaIFLQWm+pjEBJKdQY7JGzGUZ5KhsE0NprDS2eBU1cO+cyEv9YkW4bOlkHFVQh
jX+Sg2GI4+fa1rgk8HYQhCJ1JjUYY8bA2kcox00HdgSK2cRFHQnvsHBfRmLA0KWvLYn2EDRQJIij
1ii45vBi5fLY9bcY24KseGEX55DeCw47JPTtWN/HAGU+LiqHPYr2E5G0rdnZjkH7V6sEuGkgZr7X
uU9A9AxGfO3WdU2IhsnasXky3YHcOKd9DwLH76HJIYw2WEAiz0UC5ZAXYSYJoujp1lvOkwGJP8qt
s5bRGzPzjrIX/Bb7IR0fCq2nWhxxGI0X2qp1rJqjYT0LyBsoPclYIIQB1UtME49xj2rEZBlF0+V9
pnW5z2S0Lafq1WIZmHEljstivZF7sD242Bisg8hMaAGbxtkMFSakLCBVLEIRa6xzZsnCG5nw3Mla
ohrs1kYY71JiX2gPqVqGU8dLC7rJb+2NxrfhGs5mal779qkNX2ANeHiWaQ2D4mqNxym+Gc1ZgZvO
gE+VTCsJM5rwx04sblmz+pAbtjVS8xSNjs6wcYQgHnqQ6tE0J9BvbVjTFgOuXn5VsDLqVx1lXGA3
m163N/WQnWcKxkz7XqiQro2wcjgmTMF7OIlGDigfFWNTDNuJMBhmAMdKfQ1au7GDL7vhWMDCO6Y/
c0yBmAQr+j+dUQzZEjREKCk6OH0Riobcmj7BPu0kKZvdYvbAlFWUvKvKj1VKAA4I0naZHS2yfmw+
2ISDPKIDYphbaD62oSdgTDy7c/SWifaaYyZa3uhixsqIg7d2iz1P4l6J7rnAUm2xEc6dYYdk/ehO
PxWU8L7+QzL/YIO0nSsoMDWBpuyDG/zSaQcDCdmrXnEMiXFDpswqLnhpjJ2O4r42nMfKW0wrc3WT
AJna7yl+qwf836170WI8j1eXRy1ubKTb8jR2n2l8jSBkI8p8SKxm44UtPwy3r93v8kSAS27XFs4/
kyUImBlMB92qs7zXsOG2lrIw+ZQpKG13+FEmydBj2UAFDsOjlNU2bM3fIclQSYpT4sSvTUXmaIZz
MQ0422qjm9cdytTRkMyZIck9zBSO5US5xFnKLG04AOa4t5V9rlA4RAy2EgDtXpft5Jj8OZAzOcid
pywYb24TX8OgNVYRdgkNqRE6Z3GOap1C2dQ4A8RG4DmPmM2KrGR31G9mC/JaNB1Mav8WGZZpVbin
tS8PPgtzIUqfOK4FMIzsCEySyimOt2yZqLbT4pBqLH0N5LCodvCUG1l3xrlrrewUNU9owsmSoiJU
gDwLb5SHfrlaXQNNflppP6E+7GTbHlLCssAjuQg0WMXEdfSGz/G7CuQCC/m0DUYk4+y8ZfA6V73u
BsRkwRCx2FQWZhFw/hm4dskOUwhLW5fB9YSTYmcV6rO24GmaE38mCzGcIybKg78qHA6qs1Bgc+YO
5P7E4bRrgMJ3hflq5eG1jrB3BvZ3a7YHtylf0rL/Aqo37rs2IAdX1Ney+tIY7JbWwFeOwBE7KTbK
guFZCU1+MK5FSq6ZjskrnC5Y7u4lYh8rI+G9MnynilbNOD6FfPn4G9dBQhEpXPC91ULI19G16Way
ZRvkR23lV5I7M9MfDbfpsPMwxc8i1AdZXXwaGWyCRh7VSMhAEg1PFUMpsL/h1bLNZzRvRx0SkRkW
576ultEfizZIFYLRehng2EmMW9vZuD+0DYu7gxaWfy2JC54bbgUveoKSktE9I70oYDvOo6zheIi3
rOnATTo5wd41Hku7xk3u5r+z3X1VQEHjdCCkLZgrsO8Qm2vWSl0bfwgTELXihPaSW915LDazedxY
enbXAX881j2Cf9EScZQnZr3XjM7P04n1ZFe+RSa3W6L8ErPrqhSLgcqClVstBX3Wdh/I0xD/IWLd
QjQ71YOHlTb9DjSg+BE6rzklqtVUs3POYtovWTXbUCPUQAvkbQrA6sIzPAykG/ozvjysxAQplvW1
6fWRts2Y+FvRfTYRhXht62s8uFjU4TJNmkYXKJkU89wl7alQ+eckoz2WenYxw7vHQjEIm7csJWdd
QxiIt+lg5UnPjsDjbNK2yiETNAgx0Heu+Wdb5jU21Q1dgnzjL3hyMs6AIa+e9BHkV4STk5nroknM
9YykBDzQfZ1uCqMvdsx0vkmJPGdV/mNE1dEIjbOpT3KdeXq6dVFvJm3+hkfm0DrOMrlbrv3+Dwkc
1gzjwx415Af2qWzZ1oxV4GPl97HPrWf2rrZrHccKZbSCYqyVl3y2/kTvPDZ9cGiM+sM1qH61qDFA
xNNmDYP2xtmxddUAfio6BEA+pchfldvwACRLfER8EXH8ZeYTg1J7rROMoSX2vs+abSaY9jkBdgsr
eZ96PsGskKjbXdN56ML6hz01huJl86LflN6pi1PHZ6+zt44wPsGO5FiRkk90SIcxrNaa1Bck9EMf
YLIJX9ye0E0PoWhdJlu0P+umT3cx2GevRPhPgGpZTx8oq9Z5ELwa5hKo4B4I4sRkLZkWJAErhZzZ
TKC0dRQZJyL67sAljZWtvHVekWHTcRKC/72hHTyTRcnOhTqvr+AvJOW8yzz6t1IHS0+xYCbpsfGy
AZ58/jQ27WUClK7Zi5mtgNnrNY1fjjanVIOgOo7Fn9PirahYF3aThtlNE4Qe6JC5QS6isLU5kSu7
fWT7dpqz6WmCFz12MeDL5B6XyXmKmoPTozcGY0fVzobHmbxLFMkXyAokpHf6PY/6SydgrUu5KWW0
6xyb6qNa6V58VoIooyEU7EMgZlGSxp+Wo5AXcfXFCeNHs0IzWE86eoUUu8usX9qhOmdBnK2xFAJi
8kxKfsON18hDiQgx5XSYHe1H61wFsaG9DZ7DP8OAzoaBKuljPoeyPsmYXteYyQrp8e+jQL4ra3g1
BxIqStjHK6SAX3jnzgBWz3bSLjmi3bdEYM/2dX5N7fq9YIVdRiRlwB15jGWMTEZftxVb+8ywj51X
6hudUxUeHOL40U2QSSbpP2GRHmKZwyas8GqlIj9rbYdGks0WygIME7KwjA3oONqB+n1AR8ZUm2Wd
Nv0LK+cQk9BAAuOk2PGaqT9kS3Iq3URS2C8oV+uNYh6Aiidl4C2+QNGSNmCF7YsyGKajG+f3UEBu
9JJd1dSRlVUqnGWa9h7lihNomk9Vg+CUV+yhgFQHr5EtrmlGasu78BJX1E06IwdWG+l1lOOtHqm9
SqtxVrbZ76Ez4hzTdhx8e9dVj3MA3cpltQv2aYnW4ePa26lDP4DQcWNlBYUARkS/AxTCDdAe1UR2
uDmudbTkK3uyDkpLw00zJ2KN8WmJpAmfxsCJCW/qmIOyfjKRZmxQW8L34V2zbIWk1yPYpW2fo9ih
JndAFtCcJRCR0UdYTwYpypZGO9awgn5o83DbDqzEcbZQSNqUXyE/IwqZh+oBE2HydM0HMbAgj8vh
xRrQQfMT3y3Ftg7BxDYQZF5F3YTCu2vEOQlzMq8SIe+zCakyXeZWDIyCG7psKpj4V9Ejpq4JMLk6
cw+Qbx4DLDTnBlwBKMGCn2YkReaXnlYs0ML3ZG5afsHizY1Yi8WS6GjPmPOtHYzYaEMPatZgQ9QQ
/assZ27+nryGsGdHS20/ZEDrxCno8p2rdw67dVrYwILoyPIuwYJcutd4LKa/uRiqp7DXtjIeQELN
w48eAwyOIJnkc8J5wgejD+N95OBqavz9Zsi1alTJuUIW8gqBh+N8cHgQ5cz/IyohjGKJ9Dt5sYT5
MgLNYE2HdtDS878xgeGiw4vjpWJfF2qsCLyhJtMjZ5FIqkC4VT1Z1SXrD8F19GD1OQRq/UN5RN44
ObTIUblvntu+FCXmG/wop7bMITNi9MOJcJzlsNWt4tnR1TbLgufUnp5lMV/Cvnzq8SxJqLR5OX0A
obvWluVr2GQe9IElu6O5m9oGZBrU+DUd9zFsgl1blH4hovskF4RKij4ycS8Kp3PuUVNBH/eHUXEc
cefV9HnYDf5gq2or0w2vFfnfQc/VPMzpDpACapuB2X7q7sM2OxY6BAQW0FwuWeJH9bIrWezLY6g5
mP09Rn3E3k58+F5Kdlm/uEw684KM9OZpwz8V5QUTB+sqSgdRKd0jgJD0H7GjNKuMHepOPzrgwFzc
GeCNZ4ZmgT920I0lzYnJuYOb/S/mpsFXkn/baJuTIPgwB6IN3SbhEHZ+G1ddgY++AEenLJMnO8AX
GxeMNsPqmqZgSHr3Nk5keQG0J6vQQHfPs4dbBgmCDqZyjBXDeENy/uUmUoRqIKspZHMZCDSorsYr
3zQVE8p0qxJB/ZL0aKTyiI1HRgdoTt6O7e7emqKzyvon3bVweVGZs4og5oXEH1R5j7XEaVhm+U5m
hIPa/XRGr1uAhxb3GJSibfR7UP+3Yp7+1cX0TsnMJ4OMiE38EJBxkYPyLCbSWCPtWHHcUJ9a2nAT
+IbfST8I7x3o4J1asgO8mvVJHM8l5TTxy/6oQ8SG6ZyfTD29T7mZXIo4VauyY1nUuhnVNsBmIJIs
Gjq5sRmjcOzQ82GKpFb0uHFmTeGqqZNt0AgU+vmXhRsLP3FDu1+JX6TubAgsUj+agbHdqHaWZZX3
XnfsE3QwvB2JiwS5z1pmf4I80KZSe69y34dIADDL0N9Cat3ZNa0Qk8xVU7Pf7HTvnjS4kmLEJg9p
Np7qeVjc/hm6U+/DixzuGdsfJRqarIEbNC9nM8nkrIbcN8N0bvNyaGn6D3OoW+WSK1JFHnBeNfAT
4v4J5/wx0YanoBDHQFoXxvSf4SheKOo42TB/dQZbvRm6XICX/KHCBwNGxPqeW+I5YLSeQYP84NZ9
VQUlSE7U1KD0N7gm7FFCIkHcoPmDFsKsE1hkBMwplYep778jx7U2XFLdDqHzeiC2krcUxBjK3I0G
qKsPO4fDltUY90LzEOoYBhqjZYY+mKhFCIRI1lpbQTaT9amoi2PsAYKwmJZS3cJEKib5mdOdbRoA
Nsz4ExoY2qq6XhKJbNS0vTt9BjnBoPz/2nMJtnGtrfJQuMFn/OC2eU/4zaHDvEBJuEgYe5phDLux
4KoFm+8PCePIiFeom7jdRxf0QPGizykhblD38sq52BbNMXJgGsjnIOg4YslpidUzKAzMaQZTn1C7
dfR5idGdReZ+6nACWAnlBxPw0loG+pNZiMfKlGRXTBVSd5TewaRudpqerEH8zlPIlEGg0gWIo7P6
m0MC+lJ77zSSLcn0kjF+p/Jl+JLM09Vx5H3olkgDLfhlMsbsH4+j3dqfbjts+Ay2qQt/R7o3jgCY
8QbWwVoP/URM7Qk19eNYs9Ab0UtsmEkTi6Vi7di1jDY8F/tqzQDJbw3kWawKq20+z88pb1/moX3o
EsyCoT1dmV9ZsM8AZqUKIZKZI3WyTdE+CKj3W0MRfaK84C3RNBZKHlqOluchsG2cH0a2tUmxDYdx
yxW2V6na9ppOj6LPX+7gHKX7ZEWUzkVsf/YEmKxdXpedhIVIIbUcfBXQQsGeL7NjcrwALITJIcCc
SInFyK1vcXZIwc0SZbN2AAQIOAWyc4YhbnRgkEURTuMJ8fCxlbXz3EZqRP3FcdujpaEGrQSTzByB
vmF6q1EgU9GGJVpMsVjBAs6TtWxDvX+FZQYrDf2hUUmyAIZ3pYscMbb6ZceNqQ1ff5kiaIvDY87D
sIpMJrpNh33fAGdi8n4rDuaVFtKQBpn9kRJYvQJquo+giRKCxodmIYriNSfGIw4t30DSxMdYrShi
kBmgEFkjC4bPqlLz0KL0zUTzA3nnR8hsodffVUgiOH/Wl6rzE+YrKiZyrVkCHfphM+kcvql512eE
BEMV/BgZhayWLfA0N9i6I6oAoLQFRkRUB268LIkljpFoWNKGGommGFWZ5D5u7RmhmwaPaSTFkB32
wllaGDaVT+IzusFiAVgZ49PsEZg0Ws/JBNjECHgLE+B2oMsgqha7WJq3SMWbajCeiq76h175AD8W
vVhVfDYNFHgev79EsTHB5xcQ2jen3q7o4RtGrl7sqiZ9xct38Or2LTTH367jzU4t7w7m/5oPDSFI
cYScRc0rq/8fnUiJ19Tlcw2fMU5b32LDOsZsW3EpQINxS59t5V9DajP/RvpkYotiSllBLh9M+11Z
CbbR3MObYKj+Fdz2q5ht/lOej6c4cwoQX2BqQSr8A9T9jMfxDwTOdzeQXaG35r4WNqRpKEtzUp29
odxFSeHTjNOGttalEA6kCa+tzrUVqMcoEmcIWdc8UrA+Q7XnlloDFmV4xt+Nhejetih4pzhe8Pn/
YkMLNqVr7h0k0OwzBE+82/x4tJ3TiGjR7tj0FyMNO6Fhqo16BDjp4k16c8JzNxhHxjgU6ILfISBh
HOJ/tcsGe0GOeEdGncbeJYBhPXWKCMc0t06pHDn9He8pAYPw0LucQSMOpQa60kWzi3prWkg6TV1/
dZ36cUonxuBEiYOv49GY2cdhNZX/NOk9haxL2l4ewHcwF0dZtlv8SzOjbT8PWA96yBllCXgwTpmI
GKDT4GYZeUvclf42KfPT7ZFFZbV1df/j6Dy2Y1WyIPpFrIXJhGRa3koqleydsCQ9CW8SD1/fmx70
oN99rauugjQnInYYxmdlaIuhZtXuUkSMVZyUX7MiG8e1HUMngdRweDbG9M2LMONV6uhwqJ5VxJQf
BkgS6pdYzntpdl+xsL8mqiJQjyXzfPGTjNEzBqBn2izeq6I/g7qgKzoy1yqFKZnQxjvN25aAWcqP
jeh7nGe59/N4oyuO+VlPLKju4+dO2kQVCwAikiIUTXX0tPcCVAe7n5iSE1H0PflYD+VX20dQ2ELu
RvOAhgefqkvmNzXa4D7ghpCd+FjAbbkTbKPc36fx/JYE6bMX0XxVfCsD07H0znOaPE6MMQePhp4O
muvo3kMokOCwVl3vsTnS0JjNWID9fcMbGlTtP5OW8NgWy0IYrxEHMcvQNFWxRSI0J5OHtIgtKWwR
7H/M4YuIFkfO9mg05EaB6RJCObF50JJZrljtrmU+PSaTzRS1ep9jxuI52w8Cuy7zQ+U01Jd3/5RK
Lv6cPleUWAWePMnY3LY0q2dpce4oKeCgccyo8Ki1/Z6iwjZBujWZBlNW2/zG828KYRsl7eYz1q0S
ms0oA54WQTrNaE9DO9tXytqVBdc2W7nPnYVHwC7642REj8EcvkclFUQs0TqnQbhZAtzOKek55JvW
0hBu7nT5Z5VfJSTTMkyvQ4oHrNEJbyBP6rYsvavv2buks34mgKseZzflcb/VVk07aEAjDjfYJvvr
lDiUUco4axnxv3HTWLWVeM4wZpXoE/F88xmcBJqmXx5Qog1Puul2ruoPZTtum9IlszthKBVrPdiv
UzluqrzPNkZHdmMpJHfaV6ra3uN4erRi/7UM42uAzZvl98GnrBvJN+KCrT+S5KTiaqvL6R5Efn6k
KwHZdmKQ3WU0HFQttaSysx67ehoPSc59zBnZElMotrbcWT3yl9XMD4aNWmNSvD1G83dOzZyNEQUU
EwbNOqrXQay/WWMfZp/xRDPyOXje9Jdk46+MvAzElwEKKaFURceY7XNYSCE07GuLhnB0CCOSl8ho
BfDBBOixvDFG9ndp318Nqf7NVV6vyf88q5xouY33MMjK21TiuQ8pGeUwKdg3kVQMB7JGLfONF0LV
nJv5g8fhq4M4QJfDjpsVHvGJ4CNMSdp5EmEeWjPZITrsxjzZugm+MdjnVwq6AALWIBYqBmlouVxt
21VnVicfY59EPOrc/JxkwUUF+RG68tkpaYQDN2V34C8c4LZdzBobF/SvJLLawKnHGkzAI4ZcToQ6
/AC9zLZqujbDcoN/U6DIU/iiF282U2rzkgmGDQGtFBNMdz8uyKZpki2FtU4JZb8sq/DM9HJlu6Ap
xcThZXIUjqrx1easU1vYKef8xAXgcZmXJR5Rs9H3yAk1O84Up8aASoT41Tp4wBINXFvOjblJRsZ4
acP/goNYC1awinF/LNqFHZjUElu1fU1Hrk818xbtUCyVYcw02MkJcsgzAHeWXjMgTMTdEz9gH18q
AGrhPPAJU+g8FkeXW8do0LhZLx3q4tWa3NfAtc9Zg11g9tFR57LeYBtAx3L6fZ9SN4ujACFTarri
3LI/OG39RzR3N1UFngRtshvaO5hul173D7mEAtFRGjHXS6QCfSt27ce69e7RjBgU6PmIkHGAecDd
hNE6umvQOec+mYutcn00Jjv/hXmx7lzExWR6M/FztEYUbgQOmbgGjY/fCGV17QVA/eN5B+LvOgfN
k0cXsCfmL0Spg6XKNyjgHcni+mgPyUur2l+QVvi+TeqtCtysPE7s4FgX3XORsAKa3Xc2cgSvOuee
znCHR+dviKJPH7e5m8s95zvK6dM635iTz85BW3rQnxoH5mTpvtQmilDXf1guxAvR2K/hPF4cJ4aO
5B2XnrHW6+pVQz8FbkHr2hS14tdY/GQOPYGxNh5N1WG3D8vPIHV+wiZaNNul5bDynpn4BOvGavYE
8bhwpCBenfnJMYtn8G3fZcn/Lc1IZev22Ge4Qtx9r7y1TZrvhsJ97gEioBEU4SP9XifHYTn2Yihs
pCiEiMnXUQuFXlp8T3X2a/j8/olPFB56L7HBRUYsk2ZTuNE+baYtCgw4rfQuGZ4YGfbXEQfikBNE
+GuW25Dw6w+J3OpG09nM9b1tOA1yB74JKGQtRGnbNmCJp+S40umgk35HpuHUuPoBr/Od0qVdH3E1
xceCVDBvqdViblLtK6+/cDbGapnnBYJPtkmBAY6cwtddDS43ctYeMlTS61MTscqRUDuMUXnyyvm5
EtZHYvVXwb80+si4WnxqvsvS9RFWg1uS5o8RsZp5GP7NI+VMnaSIlgSvwCTg37irfg6Z2Jkt/sKp
xnTQoc4ntribSyxQNu9d7W6zhuw4RYo4Lwh9OSkHX/sc2w62RqbBUSgeEHbf7LB8cpT8CPlnvk37
+sgUENt0Gox74NE/2eCfwAM8WWFE6E5fDDt7nYGVGYHxXOKc9SaEhTE/MXQ+uHJ46ov+OZD1Aejo
yaGTpgpZOfDcjC1FGkaYH6dhOCYMrPzOZp+gnXCw71IUmD06hgntqasExSnRyYjwTZj1c6OwBefG
F71RnxVDB5OmARdgJLJ1sOz/qI0y/eTQcq/67Mkawns6wBzpRP7UFsUmSikbxHVIjd1v6wOmlY0D
fWuxnFomzEa2BoupGW5ll368iS5hZlp4SFoguV76SbiHkGbf8jZhJICTVibDvubByWf3ElreNQqm
J8clXyW9vzDzfzqkDuR2eXN79CKKGwTGk1Rw2iIX6JtXXQJhLH0qzEyHXvDwggi4dGP/Z1TjzcL0
ShXJee74DeYh3JQ45XQ4LsWO2yglnODGcFNgFxz7Krhk/J0iDND2xhuk670mHl8oBiN9sJ/T8S4C
BIS+qY5D6127QlzBN34l6G8+9+zSic+G01ygzxlLBQ6WkoEa4+jg9RRjqmofpMaLY/LIhLTjxiTA
gJasBmaNq5RNKuQag3HfZ49MKFUvt7I1gKHNUw86PnjB+yz3VggNKW3JY1h6dlfxEB1HbAMBEfaa
FDTxuEadiCLGTCzyt9lDUfd9Glaw89OVgxxK9i5IGd5ApNKisxA0KEDojfkd+fQ8lYyikgEVbLxU
g7Obsul9NMW7GpMnpjqbKB4uUz1szQJUl5OPm5EGPI5iV2+Kublz4cNYC7tV0dkH3ildkHV1It5k
u8wVYvxFPjDPbZlJMJs9o6BNmYv4ESpYtaAb7X6TyPgTfEG5mdRUP+KxCOmBwrjg2PghXfzvZw92
wdrEuv00w/u4MKJYAl9j8om3Vv3YJWbymXX7129jGynZJuuSub3ahEMyfSqXDJjdKRaPylviuLnT
QNiYW2c7CxZ4WRHj9xLGSkWq5AkAmfs4mJ75HoooyJa0sTrPEGE3FI952wroCG4q3oJQWsQT+unu
Fqj3lJi7krE2cRrsvRPMQE72M7cnnxwb9/PGYfRTG2uIe2udjm9kL3Ya32hEwN5s20cV3ywKvTvX
fDSxj85OdTR9oo/DR1YiPXTMUWIMP2LpTwIazj8bA1g/g175MXoMvm9QFOxAwWoAZLk4sbm6YRnz
m08uNFiyxYFoMXq/vZs1L2zLBAIDRp6764IZr9+bqy5nzOc7G3oOHwsKx13TX3tV/maEVKORlRBZ
fuzhAju8w50xcO6S58Qd/+UDAKlGPPW8YaH3WqnwFGtku4H1EsosJYK7qf1r0nlbgIdAP0OLSPYW
U6k2oNi6/2YNP0iOsQ37ZNb8k/gWMv8NhuXOLEFsSecVS9am8dvf2ZoulchvYUUmb463tG3d6ajb
LMMyUv8H2XVM/sOrHv4qMz40VgtMZFxb9RX7ylrO1E2UdKeXPqdJhPIV5rDzRN0yJs2VCgbafgBM
V+5aJXcIJkz66B+tyq0TE66T/gUv5hrBCavZmF5tI3+VupGnoGdDMUwvORPl3iXJ9JECtX3tM6pb
q8pcDC7EB4kuMEEmNNxO09Uu56tw9DmJQQsMmFp5Hp3kXrnYg53sXWAHgEWZJvSLRvkVX1S3DyLT
5OkJueohV2AmG5ubwmnHoD37HuLs1wdGBIZnRIC2OfATwl4NIx1scCyMe6K7/nvu8wh5vj8PRXyc
XTEtLK5ui2fzkWs8b+vykbggt4Dr1i91pIcvaue+7Kb/sUfvXtfgZ6MOrWMKibFhkXUH8cuYk1BX
DzbBMumbc7nlWiWBZ89rsxcdZnpv9xCpInopllycCvo7EsrRk1Sw1arFeamU2z/4hh+94AYx/qlh
cE9ml79pR6YfysBRwtZbwrimcGkubGCqtutsXRZ9x0z0Jo8q99S25Q9lV8+2UeE1UTI7JvHovqJp
/86SgmMz8+mWACZHQeiljehAa0oAAKSlihOT4OFccww/VnlRAFUHk4P44/4zhj5lpBoG4XpeCMNs
kwlmeDL/1TSCn67kyFgzgG+Pj+G7jCmGhy1wZt+s1pDr/sowd9+5R/DTs1JdOjX/ZPH4F5dkllX1
WjjUVrE8YE8bOc/yKu4NrHuHfOyMz1lH8uDGuqFoK22vSjfDrY58KpM7O16XNTP7xGZrLMsJb1no
/2Rw2AsKGLiLcKiYGGfTPpC5oAhLQTrINWX9VFBp8ugAZobYx/UuKkH/VP0YX2l9ifehCz9IpCdd
zswc9AIZcwtr+spV8WtWlnxMu7q+JJBPB0c42A/S/E85A6vVaNUIhg7Ofd2jyTkhYQnXws45Jzz5
UmJBmXW4xCzw4ZTawp0x0DYJ5ZjxVFmeXb42tkPUsnJmxfDKCNPEFDc72sE6pDIfrdRK9A47t00y
3Gpe0VncLeWMdALommGx7+cR0c1QPM5awI11/KMVWNW28KzoOWnt7uj5VLsx5L2DRjziwQKnwJ/x
RurotZmHz45m3F0b2NaTNIkJCnAgHEf7bpv4TUcGTXTnOsmBe1hNPl1DwMS7aIrOBKpxpMCXGBmN
zVdViXaDTfbLM2T2MHkmYNzITF6VL2MerzahpM5+1wtDvJvr6aOesxrGHsslqAK8ScHcA/MaOBiw
vF+tBhdZZnJ1nxwMqqPPA1RFgLtlcHaanGLSNiPT2zkvcHyRObWoSXhQwU3FcPPVUi98KCYmC5MX
OC9qJhEGdXNmwOg/R+0i9vgwOk0apI7WjLIjRi51ljF5a3xHy5JJXEIz/qltrCnU3AMhALG6jwht
berCYrA2NBaBDZj6tTXcTfwk0zpXXftf4OGGgR5ULDHommC/rV9CjoaHwoiqbZZk314Nu9JWVJN2
KeffztPeNrLzeEXeeWJYx6XRDTWeDnyT+7Zy8ms1qWinrEbihyv/hbBnAdgrCpjmniU5yjmi+3X/
6GqGhLNs4q2ZZuHdh7a4tUb6MmMDt6yiyACyv7FJXemvarP9dNvi0S8Y4BU22XhAJd3BswcHMqZw
z1Zm5fvUwhUXeFT92VphzYkTmOYaFSIe6fztU/mvFaFzSJpZf+Rz0eFVrj89F9Kmbs99nqF/pbyZ
ln/pB/1pOIz7sxBNsDRIIKfwoI7KoiWyoY2WQB9IH4Zrj0YB3he/0p83Qw4fAJetkJ9Bf1bdS4u9
6JBVyRH/FtcjAumAxWCMqLB7HmYcxQyifvEcflS6/nAM9cJV9Y5gYK9KZjuY40FC9VOF8zt1M8I2
yXVwFhhwF9Y/UDcBxaoYCl+3cA3qad5kNmfSphjpFO3BDwZBpncCmAmjCcPZCX4e6CJuvB2tjaYi
t1tHhE/6TJ16kVGnuByfcZSvyryOLwIn9oqroPy2AweaztTADZip/oGUZW+xUSGkWi3yw/jOp3St
HKykvY3P3s8FoaEyxwkqGv8/16CYN7CWTVExk58nqU9+O+NWSZP4RE78H8tGsDI1vx3kOuOjYU8m
1F6snTEi3FWVazqR7ighbxoMyFrxbAMgmD65ACL+FtNna5TuNpwYq8SMoU5hxP3Ddrj15kuPYcaU
2mfeshYjxI0pps/WhGS7nQt1Y6Zp7kIaOHgiBdpl7RxLz8m3xsjGw5TKxQ1mccouqTeKsBLQa0QW
Ram3Ph7mgyPEkTMYT0k7PWC1qMgrQ6ysmhkFrwRl3nRPuJ8uMcfzPY737tAm+D+VG9Y8FcLYBTmn
OQoxOIsmQw5Am5OSb8bWjjVDXqQBqq5tfAVoYA7FsSiD8pKGvb0vx84D0Z5hLaiqKTv7mHKOWUyA
NzFtnH4Gf+CNHhLbELlvHeF+cqLSPzBpG2k0c5HHKP1d0NJeufMkIbS6zAmV4KzY9b4MTt5cztvQ
TJCILfPsKZ+CT38MyepEWAdws1vL3PhbDoufPEx/rAzFjDWq31p17uykaqY9LGe+chEwaEwdbK6k
M3g24g4mtyR4aDPYybzxySWvAsWnQIDrclBhqSnEQ6Yc+VvJXB/xvrZgAwVBrXTON1xbyUOMg8Cz
5GfHuZriZyuY/6u6hFghbtGXoZ+jm2tqNqZ6uWpFXWCyWuAShgIZ7zU3LU79pCq0YXJO96ne8mIY
pxTM9B9ipPO31MV4bcNO/jmi/bHsJNonTQCzhp6XFT3LsD3hr3G5sRTia5KdoZ1yHi74r0mMk4kS
rHo7qZSJnZ0O0Slt6G51dS52FcSvVUIBzJZIRfzqVg14RmrIsID7b1Hk0GkF+MHmGrcYg6Ys2Bsp
mPy6majGYCWh92xn5vBwY3YLLo/Je9OV8MzLnkhfgbeT0Ohnr00awg1Pvva2QoX2TSbCXPpWyqti
TmigrjrAgXOgvyiB42aoWyIPbojvvwrrraudcgOUk/K1vuxO1uB/ulXQfzkVtTTKdv+TSMkUgMi7
GaqPCYTTihPcK/ZkCcgM6qYzpmwpGMivVMQyQqNmaDV25KtRtZ0D6TbjsQ31r7WQn3OpkiN/160L
4xudkSg3AtXPJkp/5xra7NwsOtBX960U47S+B5CROBYwwiziRSE7HPZW9hfn4XgURXCXjGwBFiEa
CODzVGVNw50OUAC4AJyOeTCS6VbAFKrJxIPi2Q99034UpgVJrAfqU4Cv4CH5duMBlYkLLE4+MaFz
62KDjftNzeMCatcD3goHc+qIkk8DXA05wl7WsyR8nXx1YqQ2YAlLqkOdU8RW+iwMXuk+jGzweUFG
ZRqJMZS1jliNsVBgs0HqzrrdlIa31Pd+AmpL8SHMEIzTgJVUW+SzXLUrRaEPTNLLLRd18KWCtrW2
D56lsgIGIfQkjrVXsKMNNPDY0/DRWs0TpauSiZ5Qx3Gm3CjNSWRpUoGb2iOIlzkVduORs2CpAmNb
yBHgo9PU3qeKZ0a1eRpewATzzgKfeytl3VKLpF7nQYvVNNb9pSgKXs2wqD8oIoDlEQzjqeKb+7Rx
KM2IrGx8QYhC35acMM2uLO+lhHdCTSWOpjE8A+cTrEkFwnwdYKt0gnNRzyeJ6v4+Y80G5NBw/ZH/
EXejwLw1H1gwKPgQZNUyLJEN+yqnKSadNAxP/osZcGXMRFyhaoFGsomNLKDZ4hSJ+NucsvQ2zmSO
7bq7Y9iGeNSZTMOc/CXtAV3H9gDPZwhMRI4o/uc4Q7BjIIHgtMR00yrzyWMCVUndKHvzGMTR3DVs
Jmu4cgH8tgIE9JhdD7DOMiPoR1I41Ric8iIrSUe5j0mW/giHo403aoZ6CUW/6yasbVzdEVOBsqq4
XZtsXQaksrWdSO8HTsi/Wlk4Kqdnxn71QTjZuMkiQtKsB/ODHppvnUWfeTeFt6hoab6xumuetD+J
tF+KOPoz64LuH4hvAfGdtd92JH3i/6zWvbeZeaNpqQYDnj9w8F4c53xhCFOPOeaWI7NeHjHT3SGU
Iwjl2qcWuZInN3R/2HjCPXFxLHIcxjaBDzuiyca3jkm6H81Ptmddge8TnB5gYpTyreq9j8IDfTNl
1QNemKvrDbipsT3TMoc7u/Y8WgWMAJ5bkBVf4I4vEHiGQ1xr99fuxXDkP2IVTSOV2Wwk4AwcR9xk
Yt+MMOv3xVTUcMhMgvYyp0yIdgRut6guTFzq6hBYrQ8yaCyLEzQG92hMhjpMc0UVrzGnJFcD7NxE
JdP9hM88YUy1bo0CXIdtE3K2RmYzFuEGUfnjySrHz7J0/zGz+IttWh0XRIttR8Zjz8lWtgvQNcHs
wLZmb/9vlaardG9InB0yQ2EJE7cgmUz+yOy7jzQnuknEa5j8m5rUAx9WsEHaX4yD/n9+2Zz+D8WN
rfLZpcENaRKIQB83XxhRovVYt8lhrqloSr3/vIIKENsJSYhNWj8ZZo0eajNZySp5N5biz7iWWMTp
rDvi0Lae+Za5yNgyOtBcdIjg9a97mjcw3if4wm2zW0+lPe+KcRzvIa4cZHYRrzGbM9lQxk0o39x1
Y1M+J4TypjLTX9iQytd4LvBy43dhYkOPqB32sEiVr48xNl69gm4cv5lpp2AcG+JEUNn68lPYOVKV
bO3Km177AVPTyqI+cRO6zfgckAtZGTnKBHdV9E0TpJYQLsvTuLB0bRc4qusa3WHMaCdjXOvcMXDY
W0kGa7NwADcGUGYyGVhL4LyhBgYsLrGRYzGMJi2fmG7fSG+NOM7JbvsR7uwCfWxVl6b9O+P3ekiG
huQPrFxUOe1ABBS9SPkcqsAALE7/kO8YBgwSBns/U9jsZSfll2FVI29z81S35GCYZjZoPu5Ss8Yq
1yi8IX5SxqwqXTGzT8mGwTEPGn8OYqjwpnvKZZRIJg7ZCAs/7XZFf9c1wDRu/hg065DvQ6R2fwtp
GUJxzK5RTZufOYXmHW8oZRmhAb9mKgmTjonx7HYUPSdWztpYo1hmc0RJOiGdHfoxekbnEWCjUmCN
1P/S0MGwdWwXSpHDfUe0dMgaMbg/uML1nhmGsS37noVFY2fx0SMarGfYB/3HyU8PhdOchem9tUUL
MLDBj2uLWe0TEwIB3EY+uRhsQiNh4nD/5rZcl+lmKJnq5Mu9O3exR9RyhPgj9bFp/TuvKU2ribh0
ThfsmbRbe+xuD8sG/dxHfbIZckCUsHZfR09pTID5h8fbu3GC1D0Mrp2fbLUsN0SwiSqVjHIlGNiV
8t3/PJeil75chuQWZh/tY7FP1XD2SENQMYCJTHtJiHwNulPa4peuUPcCH5tWFEqJ4DNbV9mYwb7S
QrwwH+X9FGI3OzgHSzKqJ7JJ8y2Ou0/Djt8h21ZrRbqEOT2LAtMf44m63XGXC8YKGaOvVV6kXKcN
G56z3VEgGxIOsSW73aCjeRM22qYxidQQ4ZhkFQThn+HSauF4hnfh9aezIILt6CX+h2LEjMhCBwvj
EXVtIAUTS+RvKJ35PQnQj/gWcbFNYXfJ0EAYihT/jZV6DoRz76rEZMyUZyTXE+Msw5Axh90aOLfp
zJlnrzpPdvs1WNLFR1TPBz7YDqpw9J1pgvd12P5EOq02TTBSj4qm9tS5urw4yl8IE6I4R47bHMzU
BGUqMaSkhtUiiDgAtAzk735Ou32ntZBMO6V5Hloz3yk7z4HuFNOuMib90pDH3DZMKdZFwTWy6kDw
Jlj6YmcCiuS3ZOkrLBpGl1PNNA75WWTtkRKSOsF/FDsX2/ZAN0RC2Leq7yxwMiWjQjflAExCs/sM
rLq9ycItlxoOf6sdaBhFWPbo5mF2MEvX+xCGJE1j1+ZjmRnNCd9tcRjTpj0W4ImI9w1qnXOkxc2A
b62Lpf9YR7laMyv17klidC+eKfJjQEnqHnUk3DraVdSLZtErB8huz27MUQXXvIlToe3aj8mBT5fi
moQlEvTL8Q2PgmjKfVBaqLpEdg6djpeNR2OEYJS9bakwC9ysWZtz/Vs0kbGrXeAlU8iI0rD5uMfl
pEquWz0l9biMsnjSuATnl6kSI/Ybkpk2Rcibog4/Wg2WKJUkvvgVxJHpCNiIgmBUls/EE+PypVga
H+Jpfuvd8inJjAr6jgwAETRhukcfI+lhMwroi2mLjig3xUDNVdUyCswJsE4entIp0xtltAHuTj98
BY75PCn51Q+YuSjMI8NAyBBqUH/rR3WcANObsWrWraMe64qLyKCqDeTg9K1uDf8WeESAwnbAAKqa
hgUNBGvL0HpvmNbCGsVAwpOPVmo2+jvrsfWAcmeUZCXpLmTvgMREEI+gU7fLhtjYtqqJdjn35oU5
FINgCfSlme3y7vZyemhpIJD4arjwE1M1YLWMjnBosbSrh1SF/j2T3KVJCirnn04EZwqX7hdCEHi1
/0jW1j/skQAKFR6fXdjTX0MG25IvaojxewXkxoxtD/SmRfKaZoY7hp+9YAeNUEob8kL7aiLECYu0
6l5nusX2DlGkQxCMLyKcHeDRc3G37SaFFUNR0L6sjf8nSpwDO8mwdasqPHNdkyBLjOBq2ljKYj+V
m7TrHzWJv3WFNHDCi5IeAsoU2UB6ShBjcrIB4+aV1ZrlWyNqUnOG1/Ht4xZwDb6xKlvmOhg6HzM3
CLa5CUrYK0DQGwljWNlyQghLgwyM5O31bRedzkDej21ArFZQW9vKEubNGFCx6ZOIDyoZgMixWzi/
1Mx0b23r/BVK8bR2cXcejWSZdzCkVn7Tb5rUs9eaT3TnGAHtwXlOVR1kCAZCUUvrV+hVj0SRyAS3
GGE5XCcEpnRE1NWJjhWdBhuzYAPkp77HUZShZbjdWYBwJaBVXbFvBCtDRebJdlO4XdLydoHFrtuY
LdW5CfMo3/deRtFfhHK639zwosd8ctVr0+QQM43GgquSUV2LMzDCtgUzh4w1/cTxGEbbkBGe4oMl
3lD1rIWErNw9o9oIvqT7QP2du8tq+jQMbrjXqGosKC6tcxY1AbA49YF2BNmtFw7pdCp7cMCF676K
X7Do3knRoXqCJqB2I4v5qgyTNsNazZewspuVkPVvPFZ/tl+FFxrrrxMVAndck9Oag2629cCKA+To
DmHaPAQhwWOBNrs1G4HVaUpjBKxZbW3hT6sgNwn6WhipMuZzG+R/fchGOPgWOuBmBsZ8o+3PWIbW
Vg7jyWxPkUy4GnT2aWyDV2QJCCNp4mH2ofWQz+WGn/3bFkwbktZMj3GIoTK13XcuE7j7F3pNLcLq
2Oa9tWoQYDku+jujAWxNS2DPeuAF27lW33D5aet2xHZESnlnIhTthdc0eyJXpOg8Ru2KUG/pLYm2
umg+feEYdJ4bzjmNvD+4XMmOlflCf/FPmnvWwZ87YJPge/4qGfzymHInFVdaDqK9NVAb79bZlw4Y
nnO5MYlvzd0+i5LhwOdS7R3Gj5TNyeLAwzow/0HDBWel1p7vo5E2LKW4gqaNQxnDJndhTDQTAG4B
qVs6ege/qNobQ9BuxmoK3py4oz6rxwk+mMog192Yz0ktyDCwj2FAbvLiSfv9U1YEvAQszwQsioOW
IFgMK/tq2+QfFMyMFB6LC+JMsykLSbUTPT2vfSVxC/S6PMVTLc46rCXNcfCwMheEPviPXy+Scl/F
TFHp9qlP46S7Tc6AfLkbtRvd4I7paSa+SPKB+zLktUwWWG03RuqeOHPJ6dz5qnAEHO2UOECdQcEd
zJzzIFKD5ebZ2VCxCWALTHw4EQcr1Dtdr6RtxozEzlRYVFbG7mYKlHcuhwgVL9RUiPvYZ5Nq6CG7
5Fu35WUzXabVHEshdFfuxWUcT+jbOxRh++y4QY9TM/t0JxIOQ19VGwJbz6EP5U0VXFunLHvLVAME
2qu+R1F+1SDauH7FT1LWgBYyJqxyodkkPxAnurWKwNz2Ix1bMhW/gx//2QaEQJS9x1gH8LmAuT8b
mnnoXBONA9kV7lPA0iDhIfT1c007Dg0olCaMH5wDXwBcfYqhU/sYvytiH1SShIkLigAyRcygjlmD
oJcLuuLRwde8oqaXOb/PsL/z/HPqLj541OtDGWDrM+cKA2DWBg9lnZDJimC+mHrpOG5ikNJQGoyC
a0zu3OzIZuRqx1hmG+c9xfNvC5y9AIewVeSk40e64Mj2fjH1xw3JPGTIFeDv2gPH2NR7UBQP1Th8
k6MCMAJmmhJHVKqibH90J/lI0XEwP/fHPM220vZfvUKLUyAFf1fP2LIVOO1dagVFsBjCrozVxaEW
ixG/8b1NMPNtFmP2FjF3/FRTWKHNYuj3iNet585/Clvb5zKV2T/p7Dz71EO9cLpQ7xQCeTvRM5Sf
6Cfa4lxpWDNp9R684JqovNmAY6E6IhRv6ELkD+3K33AtwJfRZP7L7DrvISGPlQgpNbcGzDSpTvNz
3HJL1b7miUODuZgO9svEZMW0na64iHR4pKyCAwNzJZcVGn+lwq0I62Su2t/Cb/VRIZjs/LQGkuea
3K4b4x92igUVDAuCWSROmxTOWsDzTDiSmDJ1zjsqo51dL+dLrEJsPwncLle+dpR+G3YzPDgmo4rA
jKnttbtXaEvvKnFAf/j8TG7Y8272KYJ124WkC/FglxZTu6Lb47u3i6dIpoCJSo4EWrjDITcUcTqN
y9uewfNSOKFj7+RJxqVY9um1K4PvLNQolBwMuGtggCtHJG6Do/Jaa877XHz5GMohf+HUyggjJmuX
jvWJZpf4RCfiO1Tc/0oDRo5limeqgcxnzh0E9alVoD8Aao2FNfl/HJ3XkqS6FkS/iAiEsK/lTXdX
e/dCtBuEB4FwX39WndcbJ+7MVFFCO3fmStl382Pk+r8lNyq6THi3zTFVZknbDh/NhKybmBQVNqN9
iiovh8fdJ0CtfdiIOfkRwh+YYTILdSsvrS0nMtt7r7efQp/Ey2RZTct7Wo+bKuQWgV+kuG9dmJPJ
MkgwkRpIkX2fa3Rs0BnbcRzedK0OMvEeGWQo+54LeZ5ygnBDX+WbgAjKxS/aP2/G8BI4tb+2rIhF
v/zpaq70rk1dR8ciw8vDF7tPHBjhHvGcgnm+iIKA2GCTrPMKGM1S3cTkL3D0lffztXuospoR11Yz
sJhD4WqD8FzU+qj9It0hR+yqobO2rAbLHeTlaaV6oHEOS4B1WKiTk1bgD9MWIleOqID54m021TeA
lW0ZBPG9FzSfelowOCVoM6cwyKiJTBGh5wizRTtl1dFtAAEsrVkOTZQAEIumSt8z5LPL7LOSOgp7
/B4j1d0KSsU3PjG3L2JisCNzWX0uGq23SPBzMQlh7YmyfwOWItg2IKWKou43IZU9/Myq7pCRr9nR
B8q9oKyjMwP6cHC11kcBqYvGOizDVSXebW44lChW/0xaKzg1+BxLW4nXyZ3j95S11HouCYL0UheH
0enkHSN6ssHUz3ylcPOVSWrB5Qssdqad/ZBlDsZR2yQfkrWeSNpnGVz55JomQaVBx07WrAG7MWRN
SLkH8CPUaOsu2yLde5tWOXdKmneZVU8FOtfawdJ9HtuEDFw2hYeJNNA2T+HgpW4WnHv+bpvJiQRd
wR60YU4dwBZ/FtrEhpVjdYicsj43IVvoSvGuy038YQytNDK1cX7nFKiXBXU0fA8i1PQf2iwfS/Lo
K9p+3MtA0QlEGy0OTtZ/1UvunVKcYAQ9vDu36yrkGbt+YY92Fuwzuc712ZNMw+kuF1ygVR+pQ6nc
GrsP+WPhsIvs3Uju0qkj6JXJi6zSkfbcLtxPcE7pgAm++AHDeoxRL3tyQUMsL06gDijwX3IKHzFp
PwZO8qstgnvt4lTIsYB/7IX2t+vgX/TEIJwy/p4M1TMqb8VlhJZ2tIPpkQH6h3l12sg5w7PvyS0l
LdZRYJ7aqqU/2JG6SxXHDtp0dmP5+d/CI7OznRrweFWaE8YcPHl5R44dyQkvNN7UEW65glf6ZnxH
XpSV0iHGHNcnWb9J3CK6ZKy/OR9E/thdXXLIjVhkBLn0hEt76ww9HU0J6KcBisct7Yi8VBXo3Faz
jSfTQW1C9iI8+8FN3Psci/8W9oi3qsf4ODlgc0MoW0BW2IcmvrQObARpew67G6d1n5dsfItDDqpu
XNIjDjtsh9C7eeNO+yZyeWZiyQ2q5dZR9s12iqoniuzpFMFAfN27omw5vJ/G6zW5KYLvsI4D1uTq
RH3ftWyMqK1J8OzbrG+btqfYF8tIFItnt4/Pfj6d6ob1f1/QZ4AwVqy6GCPHmJD/F/RJRUFI42Aa
BicrDPu1M7YXzFgCbWLes868GRGwqGQk9k2n8JOMcnc7AktYV176Ptj6yc/r+SZoI+gxQffr1BY5
iathFZ0z21cLklzf9P/qgQ3TbDugCVgdI86Co67xb6/7OaLMJ1bTZfTHfTel802dzA/ZLD8wCKJ+
xngMAh9YIA12/HQzoOMJ1HFk256Vvffo+fVLFtiPqsZQzWEHA9IETzwx2CuCprkwCzNicFFD38UN
AibWJrQ58r8BNtiILuQap4NPqKk3FuL6Om/m7TS0DKhNM65jq5YHI+ejTW52lXo9miJW4XPeEAqe
JqyYOJCuC0MW+onN4Kjle8uSk39m/SagmlzxI+l6bq3gkGuO5wrKwIo5nhYfVOoVO7erAugep9x9
yXsNta7kyqUdeEEpMKVNVKC2+lczQ9F81JAMEGsd5oa0ewDxjUxAmCzigWRtsRCQJie/pwawRl6U
P64nsMwMGpiE7b0bXf0I8trrwuWYCWWyb0z7yE7j3ZcL3umlsNeZV52B3ZMLGudNX2A1XKrAgfKO
sSgmDi79KadhB23Ij6zbye2+6yK6YzeCo1boG72MuAvz6VKHfXnn1zSK0gjCJo21Ne2Rn2NcftSx
uDQCtIxcQg7hvDxZMRBREh/OlhU/wlVPvpMADOTzxfAcheHf5Oi7JE/5XxJwT4MCXzrIaV8mbkWK
pD14XE1o6KCiw9M/MsifM9Y9FMKLv6GXaJvim80qqcfF4zVowI3FmllD2slrY7u48SxKmUpHs3JY
xlcwZbf0Y390IfmodmJ7eLVGDXPiH7TfvCzQiRABuQmUipJll7YRXo5vvurbrZnDAzUb8HYdjsQu
jbYkLu+1wrwOMf7UKPG8tFZ7izQNRZAKNMETyQ/zHAb2Z2XIOJbJeEmJM3j+DEoYcxtRSTir0HOw
AQVsOPBZTNoUjIcp3NDYr/dKUO2D4UHQfcA9rbHHS2Opj3TUr9pPIEKmeAKyyfxrCvPmB+IpTJZn
IGivJJ1vyBuUG6ByT9aCKXYI0RKXevYOpQjZXMSpPFqeudOpv9eO+opMxe8waPujVD29VcJ5Tq7+
K4ydaEM6/YdISYGH5WGp4Vb+Z3M+8mMr2Sv4YcJFw00IYtjmVnXdT6PTN87Zr9Hhor7UJdI0/PWc
JhkX1feQKsDrHPWET/gBmYw/WeAGJN9FofJgvzEtxZusLQw9JAMd5EVQ32VpYuF5oUpTsUc+JsjP
p5Z804b4F+XVORuNQPczJmxxh1x2q13zZc/pEw5YmihMsM0pEt2WOhHbiDTQGiPuNgyDY5i56X3t
2v5Jwn3ak8eB2R+xdaxwA9OVmUd7dgUdhnPDEOPMbwCM/wkDo0jUx7lLrP0C//1A3Mhfi0WhIiFF
usP1jIcdeoqzgKhw7RuWqN6vPXRIIZ7/ohPipovdZxs/jD4blKvLUFkvFf6bTT6KX0N6HKtP8WRw
DV8iif/BLQE+LrP73iuEGvyx81uvslcwYSiAeekD2of/J0kjNHF2jnE+bvjXYh9UxE7YB3Nu5SHq
upqiblXUXv2X4DGi2oZF36JuMzG7ZxFWty36Pc9sf2r8UR5DVslMazS6jT1ejcBM5tVNy8NcwmJK
Y3kaA0lv17Wy8PoVOpMI1kNvQwBR3ZZdJlWLYHH9OXhy+/abfkE6zJRu7pemRVvpadXE+MKq2ZY3
tjPtUtZJ+8mjP20kCr2yOgWbY/T8myY03QcXqUPUZ81PVxi9rno1PQwiwOHn1vLNWQztWTJYTinO
9z224uiDMxNfYKfH6mkRVrGHRcB+S7d4gFIqCqqeYJ+fuQVAIoiZCX6WHVQU6P6Nbp/R0ai1w5KI
Ole6+Ot9vrNGy3lXyJAuedGHbzkghNsOUhA1wJgRLIc6GSfqfqbGIOPlmVN/+pNwtvkkfsbS1ps2
d8j8NlSqFpPvvvgqzo/R6DZ/OsfeSpHEM9WU9kkjkawYnpc/9AMMFxOLm4ZFAKQIDxu/LpT/4ZVO
cMN1H/AtnxN16DNQTq9tfig9vtouIVUyIELxrGkcHF3ivmqen5Oizs8BW4Qby5PhA/5uoK9WTQiu
tkWK8SfJv8TEVkLVEt5+C/KidEx0cRUP+8rxJoQxVukohIGyceWZzvz5hUP+Ih50PZ6YBLmtyuE3
MzJ4qjLGsWGcfGw/1BTXJl1wfJGZyuDCoTOxEzJEtlCbKZ7lwRSg0DCK+Rm34Alim74KuYnMHYy5
mENE2lBH0Wh+68HVEu6WDk3NxfxA4WHyyQskwG3LAqyiWjKX9NwE7Hd3NpV/qmYd5tqJBkJVEX10
rQ2rVEjfqUZusx4kq/57pyNOMQQzvZxNcwjL4JqbsxTEitJ4t3q28TcmIXXltvgnO8wXleuFWIHm
XejpC5YUZxUtFnP7SDZgVTZMA4yKC4lOI8xOU8+4YZwJr5WUJXBVAhK7WoGtirqUwT3CTcPde87U
passhlOVLls3KaYV7++ajxexL4JCRnCJpDqZGt7qzxakyESWJKRRm855wk6B88UCIVblq1nOrN/L
6CUJIvM1zxW3lZTb3qKuO+E2Pc3N8toT6yd2fKzCCL0+idAFF/1R0dmK27q9rcPyTSd+eIwjFX2Y
RDDnuAQF7qm2xWOH5ssRLFT6KztijTLvY3beOj9CEWRqgPJDSaNXWyRG5C+4SgydnoNpdSxWY0fD
X6fin84z/eOEV5jiI/p+16KbyoMNV8x8FSAxocLONczooC3Hel9FEqCgwS/21OtZcTlp74PlwRC5
zhnxENLNjyfpGSonF8WS4HJLFoR+gLGcsu3QUytZdXmEl7C4jXrf2YAx2WuVwGNVZITZ+lOekzh3
deiD8dWw490enqisvVs7dWErlhbSf3opXGaRsYH6qB354igba7bKlcUrmIIUjHig2RxWeVyDO1bT
2iEZiHVrMrxYiu6tTHsm3g6ZEhRBo5k3jCL5CWiv4xuD/u91LE16H0qv67eaCGiXf0PkuAFMiiTs
2+KR7c5MEDQ2WBv978GO3gjbYIiMGKFYRporBWIkTMl23GWzArzX9qldjzTSs/vuNuOxqnCytWH7
1DpoloZvhR9n2R3EAI+RT24kM01st5X4TxYX65s7skhM+NyB3kQk9woGafgGUXANJkE293oK5dms
dETW0ArUIeGZsWxFDjSau02CEIFoBFggxHO4NU0LPJAYE2z6uNkZUzzrtL8Ao5kp4yXyGjNHUyzB
C5Vw1MMQc+MIrwLO3BQ4SseR64SLl6iz2CxwijVwwEivZsdkEZfCGog54AHrCmJxeVd/10LTDxQE
jxVnLqjgc1X4lD9nI0+cW3fXXqTrgir7NkzK67Bp/tjwiY1yeMFqmhSUMw+XcSy+8qL4h6lpa4TP
TQobOMbS1CxOv4Z4XOHXsmUBcGZpCZyhcy5fTqqzCEiss0BRaDxmgyknNsX80IZPOWOyu42yEodi
1GHj3eJ+m5+gsCDotrJ0b1FPaEzitG3e/MzQLBW6fYRLCs94d7/YpQYpU9jjOxa8juAv4MkM51I2
YhyseMCzSFI+UNL0BnPBLWb2bHjQ1kPLIdYK9WQrE9wLL/2dpHxppv6egcbjJex6WHd4XTsNTvYm
KuDHhr99yupjCNziKwk7XD598SqrcFw3lijP9uxeb2sYYpPr0Oh2LC4KJJj1Aiv7zmu96TXiUnQE
DoCrq2fSRslEVKpi67uyBxIDklzdfnLIiRFkrgG1sdY8EthIaEGiMxo1arKoiR+pLWE7FLDDpRdL
X3zN/pGMbbYxEA5XxAWobExxoeKzTN+BDhdf0qHXG5+lTVwXx0eIE2FVZpj90ggnhxeQdc5kUzw6
RQVloW7dT3ZjOXVxhn94TIufjF3gZl7NSwD1hoHMagpYqIkTrzxW/Dvubhkg67K+lXwCv9wMxV+g
u2BP/fSyo24p+culP/+McZTciwnnRuHRVcyO3NuHbUiWB5mEinCWV/zaRj/ayjwpblOcgR89gZYH
BJ72yRtFv3ZVycY3qIOKWhOsc+NOMGu/hM5CCSICpN6FtMsDIVa+fqjKpnueVVRdQpaCeCNGolFe
X+ePMUfMG9+gvtgyvb6POsSFNre8XaMc3E21XdL8EAe8fJqMW0bbL2DjTSGcy+L3+NQa+oOdVekA
WVj6pR024kr5LJ3IOYG+oLh4WoDxl57FDklD7FZ5d1oIHKyMsTiKilBhXYPj6A2Ynxozuoz1OjmH
fIgw6Jhk4zFKdh4s2VVfpR/10MBpuYLZk/LKWr8OVb6ZirXK4RdVxg7OQQvnLR0Rl7O0NnspwltB
EAdpEWl/ERnTRiVfxoYm1YzFnCwGg/8YMcjogbyUxDueopU2vqKfQCEqZgMDf5FN0SqcOOQCiysB
0MEr5hznxaiaY+sDw5BXel8p3JEiGSzf+v+x0i/CfzZ+/41XJw9A9ZeVl+RvkCqoksuoj0rTmguz
dSU5sjhNSZgs/AhYe6tyDcUdYuxcd3QdpA06cf9gqpmq0nBkPxew3aT4HRd53NDWHixUf0epGz1T
Dld9VtclVnWt6Qim/Huu5uewY5doqtesHAuSLT0fj2ddI5f6p7KRBNBnEjKx3LVLZYEVtvhxBEFx
zzH+rv3ulC1EfsNZIR13A4Z2p3zyw+p1KRsS52nSb1VrzE1AEQATAj9K4fV70StrHeXYQBnF1Ivj
mNcxob8U5WE9CfHGzd3wchR5cipqgg8sK/PyKKyY7blhyN4zrBd3UXilcnVoF1lfhzuTO0CCi0Hf
gGuY1sbi3OaH2XyW2O9po+VwGJ3y160T2LLz+BATq8Pbar7iGJmpXNzoHlBl+hCJqt0MU/acVTDF
WDVBMLzGdkfmnYNyx3hvt/zTw/Tq0a8npHE/GPYJ/Ie1UvxdhcVOiJGEPXktWKzOzj2mmacl6ims
0YveU8gcrQbZ/9WV9Vt58Gz8AFZnkvKscR/iylXE5zicqdUypzLgTh+UEGGy0fnCQYHoW5SfbUp0
UNuzs27i5W2cPGxz7TNLHmgkbvJvQAYHiF5Swj4Ozp2X9chnIH63YWsda+NbO8eynsMYL+0Yssec
5BW17DjpdomauyTwrsDnnD4Lh06GgUOwx6vqOZCKJzX8+nRbAlwk3+lH5DbTjinSHp2XmD0Wm77x
NZ7KZyqiPL43lsRe3vwrl+62jdHAwrB4wBaiGUAp9aSUdz90M6VuEzOXi7WOIrKRLiFcqiYQX8KN
2sOMh5wUt/qpRA3MXQgflFv1CjpQ70XYjUSu8IuPEZWAbULIv4kRsHhbMGEHVM8HSFT4m0me1lp8
9kHKBDVRzJX/y2OJgx/n2wlLJPziGFSH8Kw7z60vfUbivwp9UHkSQf0Ka3ZJ9OchVYDWHMMeZeGO
uceJ4G3OR7/Ok6MOkn+FGQCr1QaGKCjQh9oaQHzHboYAMI6HvoVwVS5IWiotsvNQzNkhNWjEQEkB
a8SNgfwBc3Ld2wFfgaiiAyH+U5TE0wo4scNBrENcYOW71/bUJbSts2f1J9Duib2W+n5JvOou6IOf
RfMbKAd5ZRdESMLtvzBntsK3+57G7b3qHPtmVqXPHarl7uM2eKZXlj/gO9RGf3I7IkjuO94vyYXg
MwEwSRidRXs9tuMWz8h8onoeayizMn21eXTPxInSzuRKTlFIFloiOOUosbuqre0N7l5gzRm5h/Rq
p1Vd9NbMydVmibpLkDu581OGIU24gbiR/4b3L7/r02a4z0ZT3Ixu+hQGfBkFFptjaLcfw1gZ1q8B
Cl6sivWYRsWl8mWLhZuueqLX9leraKtxfMd/SIPpw6oGvCAte6m2PxhOGTa1/I3hwdHgwU85kYHa
9LWNyOZFI/P6gGzLjXjZ5wkvmaIfW4Zz5d9HoyJfRP3swbYs59WnRfzg4xlYlWnzO45X3mzlBcch
Kn9qaiHWkIEfGuL+uY6+PTZVW65bnNOlREnOZ6wzRbj2Xf2H5RIHqKtheA9Fe1PmWKajCVAZIpuu
r8VK1xlnmgdnjedEobou+GdacHaAnKxrcHnZeA0Hq5jLV0eOB9T9BAjKUD4oy/E/mK/rzdDq+eCQ
U31wp+5f32DXjdq23WuZsFRUTQg+kEYCw4XVzolVWbmr1txQvxlPupU3+b9zSxN5ypO3TaX1roM0
PfrS/3LZaQIICJdjwLO7nTBSbCY/+qK36qdPUrpXApTLAGcUilvz6utM3pReOG49c71fd+RCdSLH
k+zD9JMk3tZJeqz40aI3o27GfVzM34p9FMGzpD1GXRVc2D6cIZnS/BRY8d7EyFidrwS+8zk4F7ll
rVzJwC/H5Ds0HsZeb3zHLv7gtWFwaPlx7fnGAuBflTjFicIWhJEcR+n3MITfqNHsTWa6fKKur+8C
4bEvssL3CNHrwhq+P6ZWCw3MqPhPuWq884MOH8s49htu1/6a9u6B68+gYAyM9OCU7DNSgg47n5gK
dpUJcIS0Kp94HiUjw4ZL5p+kx5UM/rlmoR9FtZ8frcgX1+LsURJbBLhXbpxI66cFw7naELYHPdP2
aUy2bRRCnu2gKBzyiDU1NIWXEe6jZzwfNyIK9ZvtZd5LNC1Y+B0Gcixant9Rrm63iN4216xbtG50
lbBUoPkKZU2EnDWepa9umYCzDqrV2Mpn3Zh17bDFPcOe0NlhUKEHPCn0UrD6jRM/dtrYB+5S3Nmt
2CteEy/vziyX2cA46FxgzUn9XaX11H4xnoWtMjWhCPdV0BbjjucB8FRKLuKZbL+DwUsOxXs8aece
Z9I0ksWJsvDY1CpKb5Yl4lVUCgUMAwrJCJhz8S2aWIh8yEjEgDSjaXjk9sXTlir3bup7IuvWMJGr
wOi8Kash4mBayIKxrxI383DFzVQSaYo/rA326UhZit344rMkf0230VW0DdpFqk1DTnBYLZ1XsqCq
ERWJCC/ygR6fOt9ORbqUAHpT6WxSPgXuItixoKIFMbfabqlHfx03Wfme0cjO7S67Zp5mDyIENXC1
+9flLEuvRnboRGwHMFVOM31lCf5y6UugRXXh1sNWiVa8B7GhI2DBEkCZPG/5Dx6MtROQcAxh3VAf
desD26DkiwwDQbcD0+68tq3oyQ7jaUftFeuv1L2LmVtFof8Jmy1mRFfbamzaS2TPfG9w6NMIOafK
iluTXfF0QAfL9DR21ffgheHasZvoiBWHAmRa20dI9WOWv9bRvGuj+c8zSbEztRPv4N08FKVPF2qB
7zDBoElohftDCuMONC0bmbxW0A5adcS89Tgo/cLGhQTMmNRwXWuPpR7vR+5iJCI9HB5qxu/lLHte
ihX7BnhPEq8AbaJiH5fRVhvqzGRZnfjcHyNh4cJAWbKnb8CiG9KbaNrhLbt8zN3BvO25b++Ys4mn
EoXft3aM4BlAKwSCx+2GXGXz/xmCyD67F9Oopzqu7jrarHop93Kh67Kc9SaPJpIp9o9z7bBVo/2b
Cy6dwRDBwTB6b6vu0l1ZbVZwpDZk4baJ9XrMkn3Aw71SIt1OTk+sA9Pq1mbVtIaSMq6HFDMSAoXa
xSScOa1pT7rizQ0/Qq5GL2lHDfc8ZTue4V1Y1O915J3tpNiYeXwVOUUstXhwkvIlcua/JFpeonn+
znOHrRoLiP0iOU0EOBXqIm8GVQCICWfcF1W1xeBEY2SGehlTsVlkzXMuCDB5fY9dLMRbZc5B0gCh
ajEu5USEHOcj5j9ll6nTvU6nU1HGX7GEYK7y6ib3go/Kzp9C2gVPeCXg/FXqnl75C3e4h96FrIEA
u+1tmsmW0NoVk7uP+/oz8z209P6xxtYixnRDOHOjfEoilbvJ02G/VOXNlNtE/TAAEaYIvoaCXgM8
kaJOjqyiH1gDbyBpH4GePtpDhBrt/HX8MNnMI/lddRfhFydHBO/xPB5GUV+8AmxFPjB52nQilWXZ
H0i3beqWhbSH1zjX/XMU6wtbtT35bskMkDNh5YQLFYmXdcg+8V60Zp+jEnKy3WPjf7Sc/mxU/WV1
7b03eezE8CBScULXAsvYsbzhhf0P9vhmiLObsSeDF/jJk+4EVSiL/RG3NKpdi1V4M70XLB/pKXwf
MtFchi78Q4vP1olnYMDj86E2a4BMWQjeLA53LkTJwPt0WPryL9hSq3AcHPXbUYaxjhZEDeWyxkUL
Xw38luABFueglPslnr8JbOfPxHfLtS9I7ZaNt28TYL9SNNlhwhs+OM6zounDadSWg0WBv4MjBjrS
Y8jh8hfcszSndJVe0zUmEPB8bSHXhQGqabK4Q3+ceZ1VWK7CaDkVtu/t6ljvvCTtcPu3X4SSvjxa
pjU/5WvlWn/Hut+ih4btiMN74OrgfCWKREXhAJ+GNcuDzTh19OIQTggpqOfWT892J7+tSZ6tkvZC
WRH1qWbebqoh2h2Umvsu+7hZ3xR1u/crtfGxSvrzsvMs9hHS2TMcfc9a/YGmzVDLOU0yomMh0QOI
1N4biJfXrG6mY6TDC9kxuub4c3JnPqh2rlfhmDya3CYhgpWY6i86jvzuWpIFw443gdnEtXWurPiY
8qLmOgMfGroPLBl1b+vpMXSjYxSCdO/r4hzD6F7rBZsfwvabmm3D5c15zCH5FfX8GcbLBa/xJ3vj
Q4kfbEX3Q7aeRfc05tab5VJg4xrWgtQhERP0cYfGScy3XFJ6hQ57LUCl3YYgNHsNc9DgPLYYnrGW
ETDg4sZ6rq0pJikExNUx/g4yx6fb5Gp887HUUTBdYbZzPtj3wphNnFscEDvSWfW6vpLY8LRNRAo6
LpW67zZD7T7NpI822oLkzHI6ZHGGW6F5AodCIIiPrpv8K5rOT/ZT47+A/flEUboH2P6OA/3bFdVf
uCTcrPjPWyC7Un8w1AYHGK8oIdHjUCSfS4nQZ6gM8H3+4XXcPwPyfIlga8CkhsPdBVACscJs8oWQ
LXcfqJZuvBusfjeK6F8bMtzMCp0KUFAQdvGWrQIfVJjfgLrocZlzBZV8RY4NTaGK+1M80afXkYcb
qpBBuhlPQcecJWXxDwfCH5IluubA+2wxAZW2wdTDUJPjrbRs1AqY1aHVPlQT779JiWwD2HPT2i3d
OXGGw8xrEJrZkW25VG0LXb/60uBEDdrt6M+/dje8TSUXpgpeCT8X2poCDd+M3zTeI6wwayQuG5Gd
iyMB9j0pqn9CSoJGYGNTsG/O7H8nnP+4CBwsK0OM5orqsSV+xfjboMEtdvFpKfvYxUCzyCHOVf86
GgXuYqj2dVtcas++c10KH4GpXzw3QJ+tiYv6ADaHBkPE6Oy4mrHUY0M+uObebWUIdZOCUZeiudyb
3+ZUkgsYGH9kb336miEMssXGtjh9uA53UXmqQOHgX47odajcUzvYJ2rYtmW73EoJcaFS6CK8Pll4
L3sHMwW7wIeq9aD3dSBHEpxzS+H+ayYa7XM1U+yx3DLxEL4MqOmtgjcW1yiNKnpPaMRbAL+B+ERA
tQOKqikUhzr4Ket4N4syW/u9/SJqNlgCu2bICgpmcHIi43aYlvgtr7sjWI/dGAjiKuHJQDdZmTFO
NjLqNkT88btxXYcDAb+133Ex+8VIN3OaNrvQKpPtWAccf7h3w56iIF34T4o1HoMafx93TlcLuUZS
I3OANbXTfIXM9LrlzjzYr5Hb/njZPDzGKQ1KjYluWdYA1YAf5tsfBAN2s5kOod+jv1vxKWolPCi2
JnBiKEVe5nOil3MNmxQZGBi6twBNSk2zidl1rMIi/6tIKFrFAPDfjLdJJ2kei3bwww+wLu9ctMm+
xNRNMnk1DjUFagbmaSWWV9qKqKasxK/IuyfXDNON6zAB9TZgK+3P8rlL69de8wl5Q3gjMkIr3KTa
tSmnB18HMMsgEHmB+aXW7GMhr0giwmF2RBK3ea6dnpNIjVR9qs67hyZ2jCBmRwE5AWHCv6REFYkX
6lYADlpe/DZZw30K4NknC7/yp/ZI8RfFpSicbSHISeZvLDZZd8/1Z9iKJ/7PJKyI7isDN5o40DtB
a55H3hipP9+7HmNxGywptL/yzYmGPwnKBMfpBPBFXgN1lfcDYgqHWHnuW5qqew/JjHVDu51E/m2r
CWSxQ5YlY/Jn1ZIfkxkkGFWKDYjGbjrqsHjTZfYeOOn46OJP3XVRGh+6FpE4qPjpOdVEOnWGeOGM
dOBcpfWbcja8kEbetxY0eUiD98TsLmOawx5O23lPMWJ0w4IlPOjF7T8twzqmA7skgq5dmZBbQdLx
geDtJmsUzD/c3kk3pARV0kgmoCxNt4XMZZHHasRed4Qj50wczUhKqsYEfKd6r951jGj0VBn+XROr
Hx+g8k0CMmGHNgjaba7aL+XGCmXUfonTUd4S02n3Lq0wE0H25blvhIXHSWLgr0sSlsXsSWQEGkeO
cGTLV5H12OKW4LvD4UcUzjuRBedYscdxq1hpv0P1cs4gCOZDEPX6vfHG7kHz3T9SAGPoJRHtkzss
1X7wKPwhao4vL8ruMowVZM4hN6IMPbnM75dyqBpg0aF7mHCpp5sU2BDPp7DwQ1bI5OVwMTU3ymKG
oh/R/XwYINWt2A++FcLvHkNj/sE3+mHY5E9zfXWMM1ZyA16Ek7NY9S2A9nhbyX4fe/MfFXVoLZl5
k62knibGnThL9YZDBFdug7V8ge5Gywo2xNYrXhioUaq7Ckeqfm7iWOBDAooxgBnY6gB7T02CTqSc
W2m/yQv5XnRzvWeznawBjzIB46ahKVZc9zttsOn9TlZrP01+ae3oTohVxSZw7QwvSBSjEhpXPw5M
8izNsTSqopI3Lvb4beyQEhde3B9zr7IfKYVrNmHQQdFSTfvKOE87dkfX0ghV9869ruR0ky2PVpYT
wi7qV5uA5Mov/QjvnM9QB/lab8DdvcbLdBky+RzDUqctoCCPGg+jc5Ya431vsQKVwiNnm3EHinyW
Bx5LeFfXP9DIqJnphumsuZtt2CE/8R4nq9QjSfWpg8MtH6sb0/jZi4fhG6Ft4MYjrUtecqlRxhbE
gMp3WAi87u32TM2qi7xPwxdnRr9hQcGjUF4ZTYP4cWcbMQrICEheE99OFa/hvKIWe565whU5uAom
eHhHkTg6c0bApDOnQRhu4WMeY1ob9mKo+rtFWyh6/vKJN/E/0s5rR3IkS9Ov0ujrJpZGI83IwfZc
hGsPkZFa3BCpilprPv1+jJ6LDEbAHTULdDWQlUAZSTc7dsQvIBP20QPsC/SZhfPDl1CuRk/OZzlm
NBsosqJDCVPlXqUdqG33Y2JGzlYz9T0MPuRc3xjRdsyHYZ/NPdaOQUiFOtsW2b1C/dstP6qCthKk
gF2ZN+/TJvsGAHi+R07gUwkSbGvNGjFAG054Kszko6Rnsh/dNnpE3MDcDTUcoRJk3jHVUOp05CHv
5IMesR37h4Os1w40OaKove3/QrfBOxgBOoa0Pv6qoMM8aBumZbMUI9A6HoIRZQ1udD51l2LDFvJH
Q8KFr/MvZtZ8oPnyQUtsdyunPxh1ViEsFHf4pdAJsHOFtJGPtGmQjDSozIrCUT5YuhcPojPRk44E
XAIDOfmmSE9GrZOj2ZADeihWgqQnQez0xM2VDahJMGiOGR3Vw4GO5JORcEd3RJYocZBWJD6M2TCc
kC3r3mV5fOeiC5kFzLtVHBkAFLj26CFjT+kreDRh+SEIHFTNBLkwRIPubSOdd1zayQ61ZZzWQWbz
vAvIlYxiHt6VZXpMkcHYyDg+mX4+kQhJoFNIot260NA3rQOVb+nEbZQyaScLZgFHafdy55itzx/7
txmE410mF8myLkUeWHWfcTqa7ofFbjQq0n5TRv6HsXEx3jFRUp0WGMIct0uwsZitVLAm6hh7KG5O
d8sl14KCbDmfHXY+OxqjC5ExNj6P3Ghk8aK4m2TtHBawA4kTcuRz+Q7dmRqMIRge4PnvMTiiJq6F
fUMfBNuDDEdiXwPFJuFCfLojBCFOTJ6nRpwhmM7VnlWfe8jaGy9sf6N2VByLKsg3lR//FE1fHQ3P
wFoQOaIHS9rmprVyTNSc6L0MILsHPj40yi36b6k2vgIOdW7hyyZHA8zEJvYsGrFulCEgM2BAwKCJ
P3dGzCgLr/WhJbjURaA/iok8JkMXbUzUvIlr2qkBuefdHPa4e8SwUJxK84tMssOzaizH5n3EFPWL
VrXYh/Bpt1hFTHdQ0eGwWPhhFR4KVEM8Wx8B9tg/2tzQXxBo+qukHjmSlUUnsB/mSfRwm5jSVm/a
COFrVOJgh2YWwzTQ8sBrGJv1X+OBeugAwUjf9WShPyFb9hUTOwsARV7VSCu6iaTgVGw+FTj+t9B0
xQflg1Eke9VhDwKDohr5CPFZ5gh/MX/HhsLr9Zl5g2SWHigE2Htt4EgfNfdu3nn+FiYn3MjOU1hr
2bTmYiXke8oSHCcR73jrBik/ugWpheJ2cSrtGvXFrVvj7TjI9nvpxtOed0o+jT0WeaHZtm+NIlHn
aq6x8/U1COp4RLXzxjINpmS5pAiPrbQ+a2P6ZWG4dkKuu4VCPuFi0EDtBW9fDD+LGvZp6YRcCFmL
nD5Oe/rRa0ZE+KRXf+kzl/+6FDBpsCUDTGyU5H6yybBphep4Y9tLRy3EfYDWMcrHc07ag1TVxkJE
4i6rKKUdqF4PbqT+Aofo7kOkTN8XpqJucJESD+rQus/8DuVzsokghuqsyD23w2w4uyqMfndj+dsB
xnwKpQsote37t6Ix7mmhdW8jk+6Qyh3o7LrL9jIhnQWqh9gTzJgw9yra+42DpDkCJl7Vj3R/A/mZ
DYcSiRPMBxMk3JEeUnDkEPXBvmVUuyENJodHy2tfTQMin0Pq4Hyo/WOZBWqPihnHspf0ZRO/aZGz
cL5MTOe/grbJ7oEzUfUaXgGbDNzHKR3c6NTWaKCoOoqONWo/0E39YBFaQ57pi5vUxm2Ph83boS0h
/sP5hxVGSIEkzWpIqYdj+WhboUI/x5oOQ9Gbbx0Dh06fHfTg0KrcdNAV+aGH277s+tvS0eGP1uFA
BhUDF6xZpzdzx8K0m1Lz3OoeJf3ZlBCIA4aAGFTQkC0KFG9vio7yGdfG/BEzG4rviRZ+6YLRaRXW
7mOBJjVCE+o0hg36CFMQ/AS6Gp0GGXwcMcY6KbyQ3jV4au/bmbKJMSef0JwYj1h6vDOGgEyvH+lt
pEUWHtgC9LqcQJDqNLROrXgSC65huM3sqn6zwKKhxgN81JQJmvnzm6DNEcq2dB3uElx8fBDKifuY
eqBYfDtwbkt2IbHWcMZzB2tx56M+dY7dqL/vWuutAhO7mQerpPwFRiIQcSILAQ4+mpa9cyzb2YfM
upk3yAbYeAsYppIaNb4OPyOUf7P+Fo5sdOOT/2+jwQGy4PiIZqGeCu7a5rvfhIarbpXZW7eIo3Cd
BCa5fpalsFMgE8z0TwT4vbLopPmAIh9aiQYwg1uBf+Cmk6jQmXQsd0Nuyc8aROij1Yro4IjZ3sGY
QwDCJRHYNGRSp3ZiunyD6r55rAGB99s+BQ98g6arcg9UpTZy46kOOKINHkWGANtYNpy2OEZBFRy/
d6e50DGtgHDUMFRLmeyPAHgrUKIOijwwTfPkqCowF1yKhdEeSCPG/b/iQFYaZ8LgTAGERGG0sxJx
/y/sP6bET+B6z455l8UOKvCw2yAS1jbVGorwYOEgfioH8+d4/gZkWSf7BgVXuQ/HZdyrpTORwRdC
vydgK5icAuGYLL2JG6v4oZHdOwoFjrSbje+DYRq36J5UW6tXmIos/Vd0koUPCD4I4J5WugA4gk0T
vU/k1RACoMcgFDasGlke0wYh2JbhMWzm/lfZ0azxJAErBwp8R3bzcfRC972W1qd8Kn+VOG3vOy7g
mGMKTIeWC8Px6IAtDkGqLtOdyLo70MfE8yUVyfGWA5mcBxvDZsKEvMsCloRiWUVOTH8cZFHIf2Mu
WgA6Pjc50wy9AWN8mha4siFT/ORtL9royE52KSXjsfBggRQ9UgNpd2vIcUAD38E6lokfuluMEshR
fs7eeKq6Eno0k5UHge2W2/U0XRKYcZFs81Mj6q/ZbIhb1Btg4hQmS0tU3BCvfCeGhuzWKCEc4eND
+q5tsBihaLAa/JT4NtOdlpzyJs+7DwwM3yCoR0IXGQBpIEfc8qsR77FUoqGT3YRV9j0poG87pWUe
QmYOkzTugbv1Nzlpo22PDzQJyb2k9cUN7b0EO+RqpLjj5jbr0BsuAvPNv3AtaYsBfUlG6Bm04Ln4
WAH5GFGZKJAl2/Zx87s28s+NM9xHJbfRnKA8nOPlhhFNIs4YA3I7hbqvmBrN6I398x//57//78/x
v4LfxWORTvS2/pF32WMR5W3z7386//xH+Z9/e/r1738qbWvPNl1XO5apTHREBX//8/u7iMv+3/8U
/yIUOQPogJiAaiX30yLyfEsHzsnpOsd4yl1eTb2ymjAdaOyeNE1hms9X63oQGEPiROfAFiEqwiJ2
80MkuV1viCjdp9ocw/eXl3ztBYUlhRB0rlnWfb5klXUo3JVRfCbbMDADoSfggo82AWqQcImby6vp
V17QYtrETedZpF3289XGMgByW2YxyBm4QJYs1ElV3DIZ7Ow7xoXzr6mOrQ+XF/VeWVQ6EuwWR95y
vNUrQikREF3S6Ny5EL8ZOPubWjJ0LXHu2VkIyoDGD9zfPiPq0ySc5Pby8q99YebRyvI8pbXylm/y
xxayx9jBbq0eoAjIBkef0Nrhrmi/F4h3Hi4v9drntfHzsYjsTOjWS2WgRQMjKqKzzFCwFYZn0zeG
XeKM0QcdgDjTCabBl9cUr72fw2vxo3os6VrP3w/BfJAhrRGf+zB2q0NjOUjYAR4GDL9TZuJ8Bo8d
fLegzyC9lixcKNkKPKdovd1WQ2T9pLeOiHdNVa1vGgELhdw8dr9fecxla61PsqLOQtZE0gO0ll3y
x88QjyM9ApEi4u+pdlcMMdP4MmQWksFy8qSjdwpvtGPF9bOdIO7fzP0IycijkiVPAaY15s42QxBk
f/nBXvvNno6DZZueQ8B5/lwW7EM9B2N8jgAdf0atKLqrvRGN2LYpZ/EQhioHBIGNansl2Lz6w7mO
7WnbspQtLfl85R7nEkbVLmj4XOJMrkumRKY4D07HIDOpGFCZTnabGKTNBRQ7QOwmVgV29kk6sHRg
vVBK2bTKjbTorsSJ9Y/lCH4hRU+M0cfyW62OLPgb161K4ItR0FcSURmHEQVWC83D5Y+/Dg1P63hQ
CDgzSlnrj99UdivQP1jikSYl7IWa5/sm6+3gmOnAv3WohYB9lKr4kMxztHfFNJ4vP4JYrpA/N+by
DJLuoLmEJm3q1bt6lSAw225IMouATBNbNLSc5jRJRvxNDVIQ7oOxiWwIG7bnY1fcYcs2hP3HK8+x
PsfLczgmGCmClakgVj7fDn6B5aPh9oTJHnUcSXI4pOa0FbAF7rWkJ2gk07SxawdTIwAEm1RbYtss
gqrCLB4FzKlN6yJejk/Ztbj26jdyhLBtMGZLYFsuzj8Or+6mwigwCDszuaOW9+7HoAvp2kXp1mzn
FK4MSGCDrl71BdBE1A+bKx9nOQvrHwlKh2sKyzMd9GOfP0BtDLoWY5mc6ekxULVVeQclC8WXIP8m
ew1GfJIaDVHnk2h79Kwn5rt+wSBrtGEXx+7gfrr8ROtU4enX8rjQsP4w7ReJCZQIUGiGwEPUsKYP
ssIQLLXQzw4E/lPQYoorX+C19ZSwyYO00pYrV2FqaGTYi9IiWIwgWJHJUcjKC3/XRD1uwZ3qDpff
z3ptO9LOksRbcjDXXf7+j588TWLGa9JKzkGKD1shbGa/xvwO0vKPwGxv8TkaoCWM92XU3E0AgHct
iiuOgWci9MPUn08NFkIAvphY4PZ2nAV6gLSPHoe4R87AS5ac3cVet7Qp80rOVeLAsLv8Ei/fQVmm
h7SA9kyJg8HqamwWLeMaMZDTaFbL1EW1wFfisgqAKWBweWU1saSH602qGG+5rm1pVlsFdMM2usiP
3eQ8Fol9noXpn/CGi+7AsGE+0gsEcFB9RcYwHMAZDYs5gh6MK0/x8p0dkgAMkh2uFMamq4corSEI
atOLzmVQVO42zTCf3/foI3Q3EzOL+n+xHIQlqYWliZ/m6mACkuqYVZAyTwweaMbaqOIBdR/Szzot
hfe3V1MWSFGpl/zVcbT1fFP2TY3nGJO5k2VVAcABB5GmUzTX2LdVNV/5yiF/+sWe/6IkrIQ9Kg+X
D2otp/KPQ0DPl3JUBMbJzEbzk6gmRtv8yke43ePXEMFF5qhU/kjvOwqZN8ss6CuP4R2e26DYai/1
HxNqCDCgCNz9mihxwDPTjLDgvnStg/Q6QpFbWRp0iJJybt/Biob/JIDklQw2Zugpl0+EWL7Q6o1c
ShvKas9EFchaFVQdfJjCnegi6XaUGCLvivgLKmgRw7yw37hzT/GsxqWvkMbvxwLPCkSh233fwzW8
/Cgv737FpS/p7XLv2c66tEsruiBTKw1y/qXzU+k0K25kUlnq0Wg86yFo7AbNMZvZFHjUMUzvcgyi
rsXV1XFxHdPUy0hacrd5WsklE/rjF55lJM26Ho0jxuT1jkCKTtSTIxKNpSuZxirTfFrK4Z0FF7zt
Uts+X4rTME6WbIOTo/Hl23RAgZCUrUz1pulnJzxpK8zENikjppKXP/Xq8lhW9mzb4YhaZJs4yT5f
OY0xQwmlCRnVttx7PeLebFhZ/CBKRlRBO4dXLo91JPzPqzLDI283lyxyfW6SWsrS8YwjQrbNA5bb
+cHzQjgY3Zg9Dr7oTlGL/hUq5SG9FzR74hhF0MsvveRtf+z0/zyDa7mWZ2uKo3VdZLhMStPRMY5T
3Dq/EKMoP4x9IyCkZxol/W5yQLxyHkYcL1Vth3eXlxev/dxKO4oNpskfxSoyJpRrfemiqE/my8Ru
prJB5F3Y5XgHPL1jU09OYCHqY3hACXXS5CfXV3m7mTOr+iSIf/HjVKGYeVOM/tAdMEkv0BnKFPJ1
yCnjLgkK3ai/XH7sV7YKH8sRHsBecj21nJc/zgMCCyoKSxmcvN4xD52c0QRr8cuTW3dgkoRi1Ghc
+VKvHUHXo8HDHSKpQ1ddF3yWjQolvuBU5QNE7UWDnpjZPHgIqV5ZahVznvbEUtgQzhXq4+5qX8pR
N12ZYY0snDwBbYrG9STwh4hEmd8bGAbe2BGZ3Kir5saKWnV/+eMuJ3y1JV3CDdFXE/cgtD//uCUo
OjMHundswq5miBmbTO29ninYtTD/yuZzhXA4exSXVHCri5J+XM1F2tHIc8x8j1ciihg+GhkgvsuE
ObTnzDaQYwZInxo4y4/NCLUAsJZduIdeZ/ZfmOImj6Wiu7BlpBXkxxyBEBB5cZsIJKFBnlz+NOtq
ePlpOKomRSf9Pkt5q10wuToSCaC3Y1BCd4AMAPaksopt6Pv5h65DtSaZyOTDzn3QVS+3U2XpvdVq
lMyG4MM0gUMqS8mz9bhwXnm2VWL39Gy2wInCEwjbOXr1bL3fojnLSPnIOLJDjgegUOWpwziDwEZw
9XtaQZ8JxfSrDBKk0mEIXH6ApzxjvXFsRV/S1BbBbJ2H5F2UFLNW7hEOAtI7I6M1kEgJSC9/hHRw
LABqvTOhMbu3UTGAAkgaQu0NpM0E+Sx00ofNiA4I+msmYnG0yb5J0A3A0TCHpI0OYDGFMtZ5UI2K
zFS3Vr+MIAtHYhSSNJ2jzsUMxxkoftx9KNgWH1z4c9b+8mu+cjw81DJdqjzKDncdexqjRCbLLYwj
wiCGs8H7YnnErsvNv9cSfPo9FVUkTUnm0C9agn2LJGFWO/7Ri5rq6AVROwBUE8wfdRToKz/eK+GN
yx55cvoc9HjXh74BZeQAkfCPlA2xhjMHymQ/1CFivTj1IOJ1+SO+cu25FB+aY8RMmDTveYzpzGxI
kpHlUuayAJtsOz6kY1Xd2uQ6Gy9nJhdNMXgBBYjx8tKvvSn7k5U10e1Ftkz8jJk0uRwTlJpOLVhv
YAGz+jjkMO3+/lJcqZpcdkne1pUdqqhCD1njQaOET0F3CkWFEaVrPcDf/l8sxTjAZeBGeFKroO06
FeqBXcpmsfoaxXfU7QFIuDBcbjwz9/Irv98rVxTzDt5NUO5TtK5+v3mIEGTwSv/YMsf77icOI2Rn
sSi2sH45ufACEORrUNOsrMq/rdGKDK48weru0PQ0+KrkqQrwIz/n8vd/pADw86q6AAl5Qi5E3VLS
F4dqLqM7s5bdDvqN/bbFhPbKostX/CPCPS3K24K6olIHkbDKO0Q1ul2eNf4JJA/GlWGv3bdzCi05
R8UNnlX+5m/9qpqqjrqDXpJwNdm4s6qDAIBSqWKagC/b5O2dToI2QM/B3SsL+MWVl1sFtqeXW5YR
tpAEb2fVYmzonBoDUfdUtaP7jVTXzLAaa53xSgBdHcBlHW4I4Cy8mo2Y2OqlPKuSTWcl3qlGOudb
iZcAEEVwXzetjUrr5Q/4VCmufjF6j5q5HC1iwrX1fJtMs9uFRgi5pYEihIjUOKUPw1iea9DP9HS7
n1EnUCDw2WUfYQTq26xJ2h8Y0nJg/XhYNMb6qfjZDwj6HwQKPL8tv0NtgO7S8M4AcvFOpBmz+1Ap
GB2z18zvLr/Ba1+LZiYtV3qanu2s9rmmNpkctKZOEZP9H7EZ4ies4nn44uPjcK1PsgrLTz8N/W1i
PfavFCSrnwaG4zB4bMTTCNW2OCNqDrrUV4NxzBhq/hQMhsJNhekF09u57K4knq+9qr308jyPdyU0
P/+tfBcLysYNvVOIL+c9/nGsEhWgOJAJn6709F9uds+kaWix4Zkc0Kl5vtYQZ4al6fWfRDvaX+eZ
zIxhxaJld/nneyoin29ABqYWFSbnmKTaXl76zzgF4TBHskmddCKS+dAmlufcRCgj9Ns6BqS3ERVq
7G1QlDVGVZW1cZEsfBzkoI0PI1YqLvkvRh43kJdJgrLR0oesycSM8gFWBj8vP+3L35+HxbTQJQkg
wZGrtlzF/vUVHMeTwmLn0HidQM7ZoA6uB+T7bQjN4J8ghyRyvnIrixetXJtKjq4xwFT4kuyA1Q0G
aRtasuyME74RPrj3yT03NsTGcWgwJo28bAI20dfJL7DtznxjibC0biywznjitqpU23yS1kOcYAEV
h7H6agzc6ls76GIIPC3+MBvD9E3krrBy+44mmPsGvRnwikVvNB0Vow7wedWL3QeDpcHdwxXL4ltD
t+IBmD16+40BuQN+se27MIIMnLNsUphDH7UIqiLJKY+p6U4VaiaTX23CtiSfRdBZoWxT+QU6yGFv
nWc6uvFbs0DwdBPLWuMuZIr+kZuu3sqaWm9H9xLoKL0X63dblAG49cCrvlqim/JjrD0fbC8TKYB9
Tuzjtoq5Fdq2ybwHXmQZuzG25XRwcGNEbLFEse+ekRSDVBiE0+cZp7LfsszEPU4YGkEOamUgfyFS
5PnYNvcIwHnh1iAIRBuR+F19bPoMLwvwEd2HemrRlbUnXOIXLJQ8lFk33yZZmOntzN3fnOwOU+Re
gmjeyWG03pgwNMeNH8cjJOdaYmBA+OAXpUc7Ubr5Hqq3ZcurILpl/eJZmCOiCI9gpHazuw5vnr8A
Xtkz1p5x9ThJ4f9GbaOssCYkX8TkLUYBEAB5k+6aKkkA1aZW9rkI+/o+N+wWvEvW4EtTFqOZYVdq
hPfY3I+AGiXSTvsgxjYcZkuCbWBqYg2D+tZQwIYF0XQjcUkq6aLm5bxNmrhijCSHvgGB2yJu4va9
dzaxiUVAqw2an0qWSA3Hhhy+XD6PL/INOjOSs0AVjsGLWtcaueyzzLE7/+S7otUYkLjxXdMOpd7R
SE4/tm2TP15ecd0QYrRMq1MLoBBU/6SSq2NI/Rra41T7JyPEcQVkDTZEudMhuePnfuRs6LhMt5aP
C9AN1uTZbx210UcXiOvnoRxmxOXskYQPoSYfTTKcuvaD9H21RUiy+jK6ln8lxV6ngTSAliYJnVkq
CbAiq4g1JXBSbS2TsyEGnM1DKJp16qODCVZyI31hH200zK4k268uSl/a80i2+VSra3JADRyluTw9
J11qwOP0+qBCVqD20KfBOaq96cYkeAMwyWqvhMkX1xa/jovMmqu17ZKErm4ThTk1xXBsnLiTlX0a
Fevvx6idriWD607Hsg+wbnPIPAXSL/Bln99baTcD+IsZDuWpgf60g+kKzq6E4u5rCP7S+7ZoaECV
ghCAQ4+bYqTG7wMsSCU9nC13lvlXJ3V7b5PZ2nRvpr4DDpbj532tFln3ccmSlUu7ivyYlpWAAvn8
UQMVm5bssvRkVu1PL1D+jjRqvgEeMmycBTYoWwCThheCyqKjdZxlPX6+fGzWB/XpEfhWVAYLdORF
OmEmQStqxziVqg7PU12Znxi2DrvK73CcCW3ryrYXy77+M61YFnS8pT0oNQS79eBzwtYm8azEPxVJ
glZg3MYgF2ML7zkIEm5coWxmeN0dwIm8BzWagzFGqhETeROtSjTgg15+9qyYlKLHmsjdX/4c1nqf
Lo9H78JR5JKCAfTqWCLF4cwQWPzTgA4SohVDBBXKN4SXbSG5GR9RAqhsKCeQQW5gFxSEhtj9nKoq
wpfJjBv4zWMiaziJVZMiGGzliPm0Y4tHmxvV6W5E2DU+laSLjyosKS7HJvPfQl1w30AKS8/apT7F
q6m1r7UPXp59LFyX5hZILdAY6w5ghPOW6usA+2nmZic2XrMbozQnRs7+G3K0kVFF5V059q8tSs9J
L5MoS4inz/1HEtk2iGjZGOudkUtoTn1p5biY9uQ4qgbQqNzkMKZXcWKrGv/pWNGkMSVZMstay0P9
uShg3sHCWe2cOsldDI9wW0a22kejtO6awulvM2vU8ORo2NRaR9cS51U783+WtwkOFoAnpm/Plxdj
gHHGZIRnmwxiGzY9YZXpDNZSMs9OZEKg0J3UeDMP8KfnFlFYVBX/5uDtPw8BdoI7xjRtgv3zh8Dr
l4I5GElrkIhAdbttAKmRjRxIyZOflw/Ni5C7HBoXohQQROZfBLTni9VtHoquqqPz6Gbpzi5DvW8a
+WvuTOxvQz9D5Bbf9yjCuznzPk0GWnvYGzSobwpsvibYDylqTZvBSOor+29dmS1PtjQGTSpQSpkn
5M0fWwFHZEZlUoXnHqXsDVLgeY5SYwPPaari+O/1PZdvDhDCQs/PBHJFJfj8MyD1UACdmYOzr6z+
Ta9i6/uSZe6Zz83vr3zypaRchVFvmXyBM6XpAaLp+Vo0iv20cvvgTLWZ4USovppzMu3Ar0PYbMR4
iLLR344NavFIEbU7LAnRK5Ei30oXyM7lp3nlK5NTmPRf6f3aJHzPH2bG2bWf/Mk89YbfwxftwveN
ENH7cWr9/7+l1r0eRf/dR8Y2OvsF9GQ0jMyvjkjbDRIl3dvLb/VKGOEOAGtieyY39BquPCE2AwNN
EUaoTN60wdhuCJDT4tCCrgh6ibB3fSxPbESZbIHlzOXlXyS0y3ain+Wxc2mlm+tXFW1bdfXE+mzi
GK5hoxABG9DCxS9iN4XgCcjw1C7vq8/d4KDCK2R3iENEf7WakCSoowIxzydVdQ5XgCnAxkW76Eq4
eyWBAENObxF2LgneOtO3BtdEYNuKztk4g7B0OmsHeQYKAC6pe53YVwqL13Immm+EG9J8VIbWbaXC
BkboeVl4rnsFu2hmqNKOKjlU/aCOE/X+pk/rJeKKadP0Rrgj5TOv7IxXkgQGuHxcgMg06ZzVfg+j
qaHkacNzEWDTfJPYjtHva2rea334dVuDIgE0idAa8I9m3rBEgT/Cl5hxfGpj2zgx1gu2HlrNJxfy
5smJB6Sd0QP4FQ9Vga3r1Fxpab32s5ItMCkiTcMLQD5fGVu1zGgrJziTFyIvkQOBhrZrmjdeYWGG
WqTm98vb/bUY8ueCq0u7gHT+dGWdsUsnCwzj2fgZe3CZA2zaLi/16h4CnS8lvULp0dV9/nICL8kQ
oo9xGqeMk0FlsiuqAZqyj2heL4MRxVOdgVsIiahtSE+kCtwrl4V49belZwSAgiCDadzzh0hGRJKR
sF1+W2M+K3buziMbvzFGRHLMwqk3yFqgZYL8WzNIzE0DLBi6sf/QSqX3uYFzN12K6aD8yL9Fl8VA
NBJFkLDGO/3y93r507AL6TYu+4Adsa4aC8eQFpITBqCFAnOyRXJLp07zkSw+vpJ/v9x2LEXIpThl
NsPV9vyjRLZspDIH49T5EEpndBaTXdkG2AF7mfGpREmvuZIhrFek7OGdbNC8RC/aFcvL/3HE7NLv
UaXg0sYly7yFYdDcdY2Y36Lvjca1J69dYOtbZVmPYsuiYegRw9YDRA8bcyRE/OAsC1duW7OUdxoY
5ZtikMhIADXXzlhu2oBu0uBM0ZW3fXGpLMuzsu3AF6EYWLcd8qFTwh2BhXlB3Z+rEDmGso1nfNzR
rfCDdDq2ypeHENvLbVx0+E5CmUIMkCpoMuDop9jVb0VqMKvOoBqnaKJG8ZXw+qJGtBekGANSKniN
pck6uSmbhOovQjoOzED8dQ6U+uCEtCu5Zn39O2wC5xDrxZjdT40QTiA+W5+xcQ1uBxC+Z9jb/U0A
2OFK512sw/7yWLTWXWbNWlsvKqg2zSvUd3RI7jG0H/k/+Z4xKa1mRBvVrzAyWgPN+pHUrwjr7xk2
x6fUNRYF6D78FU6++EvhMfaV/qE5X7mFn5rMf+aDPBs2RcSz5X/0P1YhLU91CW8Lx05VtjiyuV2S
/HLxMUTcHLsIg06zDEldmkWhsEFxFgWnLEOpovcn52caKyzBgwz6OqAxR39IWhd3OnzC8elqcU3q
uUp7eoy6jVLkYZzGuMVwWQh4t7pDYVrM05ewHqfqEFt4PTP3cOZmX7S2k+zCoJ+4o3VqIhsYziiH
lboKy10FMe7NmC3yAG4QDR/ncaadi09T/s1OF4dEgXtntp1lXOChiq4YamOmX9e3Ni/Bv7Hrxt93
YZh9D/wobWmH+9ADvbw3bkLwHHqfeW5/yODdtRBdcwu5FnwOIkCYFcqcbW3Wj3oasncKNWNUselN
X0uN1nGT38QhPbc4btQgbJvnocVBcy8YTGqwSjrFdsAs7ThEmkJQW4O8sgFehjGi89L+hKcE/dNe
9u4fYQyTiMCYvTlC1cmXgAMsWsk28jAtgjTvc0d+uHwlvLhCeTeaX66rPAXwkWTo+Xp+HzvNYAXq
ZLttq9BsV7hGmwbiHni2J/LGxLsmuhlT1+uOOk3K/hBDIVbMgXDHufIw9voqXR4G5hQMIwvy3Yvp
jz8hqhmPnjrNEhmdM1TjhYLqnpBuCWCF6a568LpY5oduyCRKq9hgQGAuZS33LnTkcZeXQdbAwOks
/cPLhl58Mtre+ObUQznu/T6CRS1RfDN/iEiDCvLKIh6PyNMgu5SVyWlmQ39iSuYhJ4U8jXwwRhd1
D4e2t6a3PwMpbK1OvNcjxHhMaT0zeqtS3Pa2dd1N5paYbRhwG7LQx5sNT5Bv0IW7ZM/8N/xZdzjy
YpKI3tcJ6YGmgg07YVtt2zLa20bkoGFnFVN3wH4C5P0omKH8xRB8EtOVPfbyMzNuhERJZGbQ+iJt
AjWN4NFi6Wn0QYKxUtUh4CPzx5qZyW7S1PJAnLDiGBCAu7LdlvC1Cm/cmkwY6enaXA2rjLsET6XQ
3QDNnFfVHaR9tMvxWcePs/+AGpSAsxJbe9qFyOSNRXdfJ4xIZr+/dqTXx8wBXMw/kHrBnXK4V9u+
L1LHm117OrVt575N+0DjExwjuYmaM0LNqr2Shr+kBi0LLkAqgBRs8qc76Y9zbeZtN8ReM53iCuCm
j84f3b15J1sJWq3C+A3Zh3dYGaH1MOtdYXcH3ETS7eXPvw5ky1sTyhjnLDzaFz3bOiW7NMU0U3fI
4o1iLLUdxBjeB0HV/N27f1kLMgBwDZpnSCmu8jHU6lqfidt8midjkmd77PIzFnXd18GM+68Dlkfv
tG70mdxDvZmtoXpny1l97s05ekxlM/x0Y6//cfn9rfXOXx6KdgtwBqYKzN9XuXo5IoQi+2iGDNEW
4703ZJSdncjmr47hRAhpeGVSoRc+Yd5aUg46N707eZhJDQlunRxvZ5OknotJMCR+mrxUlc6G+Gl4
gKsEgEarR0DmaGhQzDd0hQncAgcsb2coL8vOZjD174PeER+xfoDFziCsfRtPzWxv8WR0SxyVFDIB
l1/61a1HA4LASsFNsWQ9D/GBQn+Amx2qkWnruyjqZH8z9kHzqxqVu2FYWd2l7twectf6YesefeOa
Z/N8IzpefpLl6/55+J++vk33znKplcw1Gk1WeITR6ufr9wT/h2ZijLXJmrlGFxi1QjxkffVOt05y
hVGwTtVZl1gjXRpa7ES1BhUYeC7WJiyUUyF6/X4cUKwDyYlYbNyqt7EdDrejxAwGQ4v4MNJWu3Lq
Xos1HDlCDagGzBRWJ6HpoWyxveZTC7MBJXvNXDeUaFj63hfDteorVd4rb0vTEi0AhjLUB2uyaJoJ
pJoSm0PuosfRa22ek8ZMjmHsfbLsWh3TuJl3uoyNG3ij1yixr5wwm3NFuxaqCMOX9WZzTeyx0VQ8
zeAoj2hjutsC+sKb0QiGbWGGzh2GFmAgOq72y7vLfrm7Fhy3R/7MncZs8vk296IQExeUQJGMxlEc
7dPO/iE6wfT48jqvvSEvyKgX+ChgkVWGbsVSeUFfqlOdZr+aGAsFmYU/Bllgb6tole8rN0T3wo/V
FSzeS1IS+1hxZfPb0ih+UeLGsDVNadTq1I10HMDhjXKXVlmosXat3PTc4iaQHfHzFP+Ps/NYbhtp
1/AVoQo5bJlJRVvJMxuUI3LuBhq4+vNAZ2NCLLHm38zGU2qi4xfeMGyx/E1OhivxneHyovIT16K3
wbJgsnhlQj7EkPP5ounJhiMVZt0Xj2mZQkSGBOke41azDkZeVmuab/cu6ekdCr/xOgWWvRqi0VhZ
QzsXapBC/XxRLrxs7Dad8saMGgBde774Dk1PfgRHPJrCgH0GdWZgUhA2seLt50NdOM6Y5LIMc0GP
IH3+979ecr8p/FGoxMXaolZbVM+7NaTf7ovwjexFTzEL/ny8S/saxQKTG9OgObO8vrXYRI4CdYhj
g74ipDeZqWenpKn6+TAXrg17hhNwdmCDfkg8jYKL2FI2w3j6iEZZpztoKkf9195uy2jf2a1pfbO1
An80PY4KhSKkGfz+/DdcWEUfPRik+0HVQm5YHC3Dir0gbV3z6AtMKtZ1P6TjPs1TS9H3cdF7+3y4
xUrS55qPL7zXuTvgE56dryStai8L9T4/FDmw/ZXtVs5bKEVp3Jl+4g2HzhXatdd4cXswJkwTH3Q3
LxFWGcuyd66Ul9UR1lRGMzvSt9SMSWRGTIcBvrvB16hTJurA2WDhzdqorrmyexdTzPJyRr05Gpjj
AXNZMh3xFuNy0e0dkKFqSwFBbYzY7nZZZ//HaJOhKHQjJgKSjofvAzImlzyI1Nzxg/Mx+/Yq/DxS
F0iVhWb2f11Jdz4dZOdsHGqA/jzrf53JTo+BfIjC3lEMk7c9zK1dwROzrsamu7GD9hpB6sMssnCE
tPAFKb19bF6oUMgpktjaxVLheuB4qIVgV7GTyBbsPt+kS3Itx2jWvvBnSg3IWN6382+D5lMFWu4V
hyZtbo0xP8rW/YrzN8JlUDJXCDDdRChYbUQWxGvh1M9dGt7rdGBxSNrzYKYrqXdHaVER9JpNaQJI
K9Pplph/39XBaYwQ+cdW6co+e9e++CvY+/+fTe13xrgyT+4i07NNbIHz0CwORjbb+8pbWs5Pua4P
63Tu1cdCA8uZoEreYkLgxSlNZKQjGrvDSC4FMdPg+I3i4Qlpro2bicNEprIaGh1QRZkh8qhVt7Ex
HQwH56S8vHNT98ZKvB9jYL1E4VwccOxD4IDiq7VbBrwZ3IEeq6OfBvSTqRXtKCFQ/YzDih42GiH4
eCSbZpRIvDjuznPh0dbFISrMR6elT5g3+ETUrj2tKzTyMuh3a2Vaf2IAXveYPRYb1FHsTR1bryBI
opXdl8+5W3+xB/+LjuP7CjPy4NZM1ENt6W9o6qCOPHTG3kzdaTMV3h9Uoh5r6WNvECHbZY3mbVSX
R5Tpv4JPx7V0SA4i6GYVaiTLs1kcIPN9hJnV8KMNwtu4Hf9pTH+dT9U/VodlMpJjZqduequ8i+xm
l4XFHU/hgxYG00pPYlTnggcKjWgW4kpjpns/jw6fb9zlGYHCR4gEfYCck7OyrGRWPQG5F6vphjzI
sMeVBpM/+xezCF9/oQZUX8VrLK9zzsYcdCIRDNAe3OD8g/66BFwPvlIZNmJvlYBlRWKQUdbfwYu9
AJNt15qG+oM9uTfKxhnF9g5OInfGZOyoiv2MJrxNBLaMm1ygCvb5TCwDN1pUwTtba+4B0hDRF9eT
1/ZpWyQ+KVYgZmfY6YT5CZ59uN0ADh2fg1a7L1ztPo6GW2lo6JzJ+tRXXXklEQLAwBz8dSoB1XFr
ARvkRHrcvUvUVpP28NnjPj5RKu7v5BiAG4xzDFS9sEWPb7L7E26B6SuqwsWtgSucIDNNQRqbjsq/
q0jY+94Y+i++Qw13bdqZjg2m39eICQba0U877auJIjgAkqx6q51Rb1cNsNZDShH4j+UJ/VnnZUUW
2nY48KmPvq2wfw9UavalcGbrd9V974rE2DWt1/wAIY/Zfa4874mWEkBHA4YPesD5o1PhhZaikXdC
+rHaWEhGachxokJHEg8TTmA2vDfj6Hs9tcaNrSFGM44OFqdt0zwgeCpuehe3MGt0kePwY3zs68bJ
MHYyyuipqBr3AQnl+piZTXXshVe9ZlPbgglT3Te3HNN/Wy+ofyb66K3DwdfuUjuNDjoeihjmxnW/
kVPm7Rw0hQ/2FHq3gwqwWB0cGyWa0FsH4TSc9AZhGt/HOHawC/eQ9XV9O2FshpWHZaDmY1LzhPVa
Z1A9s/x3qIn2Sc8ng4axZ8Rwc023R1iRpL7YpuTczRartuoFYS3tABYCk2kiqd8jpw4TBqv03K0y
w3RvtcMIiLxB6hhfRuff2m6wRLWncdojyZmteUqtXSM7C4lnV/tiw6H6Mvo1MOrQ1ajiayiKVoOZ
IBFcT3dV1oTPgZ7LzVA7+l3elghRkUIryMlN074GSEcj4IfVMTqJVf/NHWtv4xQ2wCGi51867qoR
IW2L+TO6lJg2oimI7HG6d3Gu3wCdN7fYlnt/MvxrDyRcNeX3In1yMKiq1v2ka7jfaGQYdeRNdzMa
/qlSznA/2K2DpmWS/1PajXFjZFoDjXBGlWt4rX2FnBY9dmbm3hZ+CAx99HMfZmeE+++6APt3DMt2
OOhVmG1hT2QnYWadth8cs7DWrq+ktbLLSdzQyGEve3hDrjjftr3yp07nokl6HTsOHjcuIbyr3L4B
ehg1yPSi73YwwrIGIqUNh9CN/GljCLg0YBLlbRKE6Fsg0L4zXOTXxNDJY+E7dF2a2kXeIQ9z0W1l
lNYwscZi5xm5+yztMXzQunY6Yn3pH2XfTD/b0nQ3vaZQL8QJVO5Cd9Ifwh64SaGCyVxXPpbgK9QH
krnYGWmojLoK780ysLMWBwY5oUEz2PiSTs5NVQbDXVGP4Y+KStXazOJyWybBeBczQfvRs+BGZFUS
7KbJ1Op1hu96tEpACNIfQalyB2s0u+1s6h4rEN3jW9dBUchqF0C3dGNvHeENeW8X0fzejwlanUrL
5SxNLYOfRVeCmW9EuXO4LNguMjtiZwSmuoqG+yRz1Fus80G2BD80DV4gEc7r/XuEpsVPjF67jA5a
iGmARf1/nBSlFy/L1WYwx2AdTfhLgh+I7rTYb7dsGfXHNBoqJJ9f/8uy1/udS6ZIe4W2Bnnc+bsU
xFlRFiJLTmaYpdlGjIa7p37ylgQYo9t9a7ylHS4Ynw+6eH3BsIFFnhNzUjrTBYB0Pmg70fMtuxDX
roaWoI2A+TrVXG3bBYBaPx9qmaDO32eDPCb7p5tAEeB8qDgdi8QpGsoNiGdwNJLKyLfFpNS1ysvy
m94HAu5INAGehlLa+UA25muipUh3qkk2jo7bYCRRUaXsTCu8Uk9YxBLv7+RMASM1dGZ43uKbzBol
rcJEZcycCh+JscK1H3PdQj0wTI1nNEqy/2HAue0L9I4uo7VEkQR9XIUOnZlT4EBHNMLaeQqwBUYT
MZD7ETWM7eeLdukDgVTO/cwZTrxkhY3sHhcTBzQYYQymayeGgbLrbbf/zaH34MSHTXMNy3rpIAD2
MiiUwyqHuHu+fsqoO5yaEnrbcYNmvkUZXGTidnRkiRB54j64oneuZIYX9gxbEm0Tyr7M6hKmATGz
h7yBRJ9dt9EDGdMIchKrcbWKLdm4V07dhVmlCjWTF9k26NMtkh4kYZUhQlQSkQKZ7nRzhG8FwnPv
Wl26TYkUfv7nVaSZRMN0zkQtADfnM0o5JspB86YnE6w+SYfy8B5E1x9H1mAtAXpc2aUXEB0k9Fxh
wK3oH8IOPh8QAQVXBK5MTwRH9XcEFkJ/Bbcsp+GfTta/CdZN+QyVziRyLKr/kxEi/cCQI30ysaAK
1loTVQ8STfPxyjrPIfQisOXmmdV72NIUjxYH1vUmHoMqTE78L+M+ghOwb30wCpHXoMOL9+HXOAm0
bVQM7Z/P12BZOOPIcnCJqmdxFpTEFrs6Dnq86R3EYsPOq1/bKP+J4IXY+IayV1mFuU0T5+latwdv
m7ZTc+VxufTdaOsFs1YLxe93SPdfSU/Xt1bn9eBoxzH9hXRavx5hxMerxomn2wrTlRUKQtG2GOpr
lf4Lpxn8DLUJOP8UXZeVpMKLMWMd4SG4g8+Nhc75hk52eWjcxsWfr2pWPliWK9fWhePMeNAzSR55
15YVQvxsZGPlLLOY0jw7QI02X9pOKOCFdm6LK5vqwifyzswAQ1p9PryH892u+aCw24ZC+jDUGuZV
erfBCksdXQcpd1THxi2GUf98vp3ej9BiJ5M2c1uZoP2J0xdnWgvZtoneZqdOOMGTJJqUK6VJX1/J
OK9uIfQAAOIh6VGy73PymiKliInLgeFjnJLaUAXoeVOsiCf/LbbQ1zt+/guXW25mvIGL57HClYQ7
df73v7Zci8iBncztT6rsyV3to2aPYn+K7U/uPOV4NP2BIEjHPlaGulILXy4/Fw5RBlmfAdySXzEv
2F9D42IF9sfnE8tE6I8DLNTDiL/gnT+GV6+6Zao8jzVXiE2QOKz+sqvB7VkPOm7eJ0q5otpiaDve
uEY+/MFINJLYUZQ4xxcITq57Fzm2FbyvqlmLaXSvXPKXPhptImB0hJCz8tP5R1uo3cakTfGJtlb8
E66d3m1rVYMgtzwVPH++uMstP381sAxq1HTIP+KP5OAalY36wKmXptVTNVMwvWHDWq+itPN8bco4
eiWIUd8+H3dZIyFgZWDAeN4s3YnQxDwLfy3tqI8jcv8ErK7Qn2ITX+QiJ/4B/o2MUKdZOA0U9lPq
Sly8U1EfHTVEB1A84cr1+vBaMenSnFO1Bi/tMuP0SM9/TdTblErMJD+NAdYsdmskX1iYt3xozCtd
vfnF/Pu4z9/9jgufdZNmns/5SA45mFMQ+Z2aKhavZaIFWKZBcaq2Vyb40n4GCK7zUNC2pA1/PpCk
FOzUo+TYVvl9FMUCU2LbLr+hbu7+KymUT+uubPovgKcq92CF9VYv/geFXJ5LExwMn4xe5FL6m9QQ
85zES09coS72gga5ooOh0GGkaY0sJnxqct9ib+iJ2ksACqsOS6Bdb2DR+fl8LEO1ed5nQYQAAC2x
2jIrq4Ep+VkM1iDKehqTU+PSAqL9JN+gWQ8/7alLf38+4oWjRdALRoTXeu7fLi4vVYEQcY3IOior
0ndDangHlXrTvQ2xYS3tApvdUfTXIrYL++ts1EVIislnARCAZa9C700Ph+qQ5jg7UJjAdstFvJlu
jHHMSxuPRPMJbxp509mUb7zM6iFxVnp2M7cn9p/PxTJoYvbp9PHAwbzgiH1o2FiNm1GvKE4dQh+4
myfho8pl/TDqNKPw5PLkcWbtHMOpdSlONn1dXvkFH97Z+SfYkHV9k6Yx2tqLC2eq9a7NUUZlK8b+
tzIuiCSoV3qrSOXtYwdS6oEej+0+BXUX6vswiGvtMDsRfW8pbQm8p3pPZ+LapiDmUu41rNyFDUpI
jzIVxwRM6DIjDBHythunc44B0cCLrfThhSZsM21G0Q0zf6NvriXY5oc7Ao0aDw4zlSskOHluzu8I
nhZ9FFlm4RRkqvB7AeNT23rhWLb3kMHwMsHAJPjdmWKINk4QIotZpFh0WhgtYmxu2jtsCwYqrXUh
1HZQnkXLRlq4+ZmARrexiLDjrLu0uGkR9SNywUNFu4a0+6DjQdWDjIhiC7QQ7u+ljocZN15t54l1
BOHX23+iKYkpNTUYxK5Ihu3fKbr+JAY4WRY0WkYp4NMJ1I0y2+jlGhqWag7xODg0KsskWtF/xqVn
CjO8PEL0Oo95qrRjrunJXUKNYFgHAmW4rWmP3oMQDsaK/aQKfa25nqAhY3YVzOEB54YmHcLfetv0
P5PBsKvNCHPlTTPKnDMoNOeucGrvZ6tJ+MaeFiUwkZKiPBXSxh2NflOrtrXBXl55/oAWqt1BYq5j
nbKEXju40YohwbMdFw7CQhv8bhjq07ceFI6xdvGMyr2RWpDCubB6MHBK2kWNfIQ1P24LCg/lN5UX
rnloA0MU6wGToV+lCOy7shbqy9S54+9aFd33IpMSakoS5L/MzgjyQ6wRg+Fy7xUvbiAnZ9PYsf0r
SEMP2R4vgmYyCHdIcBHS9Ne28GkyKFdEb143usiS44AY7dmOTQkuFy0+gtYwljz1GbLTcTCwTtXU
e/Kp9LRav8fMekT+09WFc9DqBm96hV/CtwruPdQ9t5qKVd247b7O/WbbZRqmMMTRqGJ4OIO5MD03
yvTEs1XTY1l3TmJYG2wViqc20RPC66DNotsmHwUyAZWFLU+RUyxcgXwA8ZfYJi15HIzybY0bHS6K
+KreYHLdFLg34b22zt2xCzeFGFNzHft5n29DDyTvLjEUlXx8l0J9JwdP3NKWb6abzmri764tjS+o
q1pvgzVF14qA76z/s+AC2jTBPmHjnKB+QHfHWYrvuarG40Ay/pq7hYesndbV0aZzrKnY4eVgSJy4
u0xCBslxQRYCdz34mHNZt58KfGHzUt47Xe78k+Og8xoXiXYTd35QrHRcP6mq4x+m1kGUhQbKC1h6
buH0+7/gLQiBuWYCQ8FvUtNeJfge/yjdvki3pdlK+mDUlMUqyCfskLWs9KvHz9+YD+/tjO8lokKe
layBV/78MkM8loOaNdORmrezKi2zbm9So4LGLQwxqG1hxMarCEf7Sn704cVlXOAOAQAPWt+kKufj
5pY3SZLG8RhXafPiETaHa74uHa5FdBcHorwLzwpwMYHz+UBBZiNlaeK0FOHOdNSwiN+hV8TFgsLO
o93W1VoTdQ+oP9HqYpPFVfEqqlQ+TqJ2/zhCAVgI6OSAX4KP+l8zNSaBxq8+N3kRal7W+rRCm/xC
J1eeyEW9Wwc/WuC1vYa3pZ+Bkb6Sqc9rudjohjuLN4MAgyi/BPZmTl7bNkXbo4Pp6TPSYHQkHa99
1IQ0rzwwl2adJBTwFyxx2rqLN1JyIErNwV4qwxwI397UEBHCzDaWl5/v3w95NlMIShu8tmlDy3UX
Ja1O9QSKPlMIr8X7Nx1kPW4RDkImDjo4HlxTaz26WRdl66rOK+vK7rr0meCU5mTQMgmVFptLJSrS
cVkbjzlpX4P2hegKVP+AmlwJxC4tHcE2eRZnxkd64HwX+/lQ8JoPDBRrWrHTbe7LDWpoUz072A3Z
lZ1iXLoUURGgYQFiaAbVLAakX1ynDe3hY5NZCRbMOf6OOC9n+yGth5+CyP8fNKBY2jBwmp915+FD
aKDhdKow0/3u4sas1jF1lnSXEiOrLSxA399ZQyjQmtaCDHOxQRU7CFnVuGo6zfmmdWX3y8xLHh0C
ymLrV5QNVq3vFjzho3s/1YjE+rrkxizHLnqqXLgXq8FW8anxsjFbRWCW322KYH1NuW/9qAhJ1xZO
xn9yH0cRcE72jqoZiLKi73RS56A55VEk36XrajyDy1+JmaSPTdepn4hiz5JZoSvp1k24BxtifFNj
KU+23nSvI7/kJneMOl9Ng19tqlolW2mV/SpJ0SdIMKx9desBd9ACpxWr0/U1hrPk6qinIJXV6smt
yXHcqCp2X6IqAsgXx8k3IYRCOkPmzxihOrd2RsxvdLDMtp4TF0BxxiC+MeClvMVN3x6cshrbg2cM
VbltC5SMfS8VtzTXvVfe3OHWQl/4UTPomqyYfjxPXbffC2vyb+iydTvSL/9WVnb2uwrFH8Q5vAdf
xfqNW/D0Zm2V0fRtRuzfinEvq1b9m3jQb3PB2w6atsq2nl5yY4mIP+NkxGSbWpvyddUV06l3WvGF
ECnd9yksSj3Ppn872sa3oHDN21JMNt5k/jDdJ5pv3HsEmvt5P61NK/GPek2xbC+92io27iAk5Is4
2tMTtn5KJ6Y17wSxhv1kkD0B28e94fNL5R2AvbgpZ4VD7hZ4IIDhF9Uk0j6FgnFsHFs1mZDep46n
CV9DOJFrTGPAYJhjPbwZWkm8W4ISR8cu93ZxjIn2yqhRNDK90biLkikYD9GQi+BglpMJ0WHkfYn4
E5heSqaIBksuH7GK7L8h1mJa61xvioMlgukGrYHmzdCVHd7hPTp0JyTUHFrtBRGpHMNp62O/SYM2
ReFtLX0rTjfAUav7bDDkV5xkOmy7wwEeDRAz/znxvKlExRCY/bo1B/OUOFX3baor8zkPpmqPG3Wo
wLlVaQWiNQzzGwuTEbmfAon9chzSkKN1YmZQJBXYRBIUXTPw6kOmd9eUbvQtTwYuoyLwABTb5AQB
glt2+8qG1LpDkSZKHdt+fnel26McbkXgG0tAs187Z1CUzDqu0RW9i/J3Z7TYIOu5Of5CWTU08Wyi
Kw8HssfofIQQSa2tTJqt12bilT7T1G2McWwtoqxW3vPwJL9MepHJplOy/+VUQX2ALjHeaSWShquO
HkV7mKPdJ4HLbr1SWBBXK7+Xdr1PpRfculM8PJhKtdckVT/k8yTxyPBigMM5M8m/zi9xDboojFBC
EaFNmH2cYoDQ+27sq3WbJRgxT+mwaRLwCLpomit83gtxHqyOuVIOchXKzfzvf1UOoVFNuIfW4xF2
0/gDvdpyG+nNq1a0MaGQDsKgGYMr1aMLj5aF2tYsDkONkC8/H1PGCGOG0h+PCdBhiHuBYO+PxCUr
D4nDa4S9D6UAZpfuFtol9JcAaS9CDiQHXcqysX4MgERXuzZzq+AxVlHgHLmKynYNJSm5UpD9+IWz
ijs0ZABrM2dmMau6E2vCpDhzHDtcfT1E5R566XgbWAfl7vM76ePnMRS9BCD1VOIgN5xPZjfYWknD
OD4aWToeqgxCUO0Y2U6KQR6GJur+c2A1j8fa4e1Cw3Cp+u+ljUwqVLqOTTRVJ68khzc7RCuNkmQI
fZ0OTmIc74m4/nuYOtfx0TdlaIZfqrRVUDgsXZPRUbMbfY29bn0LGFPcpuzvK2HVhUllb5I7k/jg
X7NsfFuFyrqKnPLIpSa/hox6q2uF9xs/tOhZagPXw+ereIEGwsfNKlWoGeGSslQ6dmCTWcHURMci
mHCZF9BM13JgHTswU1xGMu//LcTdpLdbKV7cyeivqb5d2LPsWMr1josO+Qc/vkmPae8GaXHM0cep
0D51UyzpzCLhoS/H6s/nH7xEZrNR+U6kdeFZ0XL+kAmYbZBhEy7yY+FIGW+5+rAZRKhKYmgLES9d
GU7dazsxyv4neEhPX/nxpJt7z5Qe72VcB4+ZnVD3tiez07BmSlvqrrmu2JNeaN/CzR5Olh6OP00U
TF+dyqrjlTfkdbMrY5dtI5Imnbaff9WFOaQ5bqICxH/BTSwO4xBVhqH1bo7krpU+YH6NfawetGO4
ErJyvv73waB6AP2eAQyc/vOTb/dDM1aJzI8W6gYPTlr4Kzyxyr1fB9cA6e8NpPPAh0QG5ROa1iQZ
XKPnY9VIsfpFqedHIJSyWyPpoSUnR5fuAa0Q+d3COrcFl5ub8mtTTP5L0EyINgrVD8Gu6Gr72amb
qQR73Q7+Gtgo8ggFjHDvymX4AWIx7yq6b9z2nFsUIBaXveVzTjJlZkeNIgmAVC1FWR7chQTG2WKw
iYaPETzYSa1M3JUd7RlaPNZzIUK1DwPOKQPskRaD6942xRXRx48ZaQBjhocPWoeFw8ZiueIM/xMn
UdnRoSxor2fR3dWQQn/3EyQjpoScgO6w2nXCv4ZzuHS7wOygyME5g7qyfOU5ILOtpJ4dh7hO1IHS
b1mdTB0T6pUqw8DbKFj630ThJBAeIGAbX116ph7L6AfR/3BGqPDgREkWSY6+qPBoBdSX1MOHNxLI
eZLj6d6973ZiBPfA639ltI/xDXgwYDdMPJcqbJDzjYseuoSOlOYoyNfdKTYbc9OD9kCOoUw2moRh
iU72teLZ8hqgOQbHkVfSxGpg9nQ5H3RWP3Bq7HlPQWF6XyTU1V0WZGgRsysOn18Cy0rD3IfjXFIq
g+8MNH1+yf6K3xRuGKMvvOjUaAQiK6XXNqomYXfVrnX5JL5/E+0Uwhqu7Q+vL+KcXlXKcXbJThgo
GdKoX2eqdoeVVrbmHfhs7RrO7sLHUWMApAVeasYRzPP818fpVjHGytYz2L5N9RK0DdZszpT31+SI
Lq0XWkS6CSoCaMayuYj0FAcPc9OTW+GjV2WtfT/BbdmPFEevlPaW+3GeRoCexKRsfVr2i/UalakV
+VilQNvahFoGjYVpokQ065WvEll5qzGO9CvhzAVtENqMoAdhJ8JeoEd1PpFYsfd6QUPq1MFc8gC6
+Fa7JnP365VV9+Oz7DvvLcmQlYCcP1QmYGPJwqYN2uRrJDR/++Xk3zvQiuAJ2Dr0k85Uwy9VW3iT
UJTJ+lVF/enGGcbuPnJ0hGIjzdSf/aRBr8uG8CVATMf9PVylQaDjofX1nZ0mjlrxUlLawXxvxk3L
xP9adX5yBzKXMkKPfcYeGHg3Q6ob7TVRaR9sY73AaQqhG0r+WVh2KOQi0lOuJqTKYOXFbMfVmLoM
nKqsanakGo21IqkLvo+9TB9xFW2/fH4KLxwOKmK05SlsWkRqi40a0WeqvLSLTsmg9JPwqXMUfYbx
YVV6u1wrr4XCy4xxPvWz1CDoReR5gVmdryfen4MVuyGdNJWnmNA68T4Qg7GVKgwOuQjT9Zh5/Y3l
UGHLaj9+/fxzP7wn77cO9WLOCxkOfJPz8WlMR6C6guik16qp18hsusVKFQJIfJ/o01cNww0e2DRv
5ErzZ5HKuuFYHeOJftmVDPbC3Adzk57cgECfe/f8t9hj0nP1YYheUV3eskGodiGLcoNeMebKvvfy
+bcvn/H50/8ebvF8ycgta1wKklNq2Sjs12HxIHHWWLu0m9d9qccoP1bxtxaVpe3nI8+T+ncMNo9M
kQBsuke194PyTN+pDhPLKj7FfdefQiVxPnEJI/Z1quSVSb1w83JPIQaANc8sNLkodLW0aZGrZSxd
d7NHPG2r7xBvoyvdgEtfxLmh+/IujbxUY5YU5KsUwtJJZ5sdy863103VO/tEN69COS5uE6ZuLjpw
cJYpnSGdLEhN1i3TCuPQZ254r/Sx2rSilxvRW+6q4cDdgtBKUfAx4RC1TbXPOtIfeFSYCPslldCc
mrBsezp96ZXa4ocZ99Gjfq9SEDTQhV3EDFyDWZwMObq50HHuq7osyQJj5V7D+n4Ikcnx9NmjhWeO
D0JN5Py81PgEBXaB1l+ddqnLeTXiWxPwdbvhsEsiZJq4dz4WsWQSSB2+oqVo3RpWmb/pbTGhOWb2
w7ArTdEWV56pD9sBSAuI2LltYpu0o+Yp+uu57+HF+FNuwK3ylf7EC2ruuECSly7S4t3nZ2m+FP4+
S++aorz1bAQw9SAUz4fCiLWLMenQjimN2EMwxtomb2D7ThrQKceR0zGyhuzKoVpuwfdBwY/R+kJo
EVrj+aBDY/Qdrfzo1JW1fZcXebWNAt7Syi7kd98UVx6lC984C6+hcqiD0YHMcj5cYrdVHyeldmz1
Kobl5oUrLxmNLaYL7SGuB5rNKQZB/31iZym0uWs8K4osv3Hw6qA12F3VnEDwJoNtpcPfV/twSIdu
kzrMwcqs9Gv0zPkPL1cUaaJZmIuOLtfk+deiFWZHaTTEJ9+q4CdkVK392hro6RhevaF5qhW4U7o0
UYZx8/k3L4/uvK5zemHoNAUCyB/nQzuJrlcNIxxFYokT6mZ6jBkQ7n9XikQXFvRsnMX5aITsfWGA
n/EnzdoqzdNgT8f1cap7uaty9aaKwv32+bctz+T8bWRpOPE4iASACDr/tjrV+0BAAD0Vg1EdY6X9
TOCdvES1Zl85khdArAyFizoYdWDKHwS03XTQinAOaobEwfPe9zPMW/T7Jqt8WCdu89WNgux7mQ/k
yLmf3WvCiZ9hgOl7zWv9x//huwnQCTSxJvkgc0mdPjWzOotOo/Cyxylt2jvqTuNDFahrmiiXlpUQ
DoUlbjREChaFAbug52V1mn80075ExdxJdkCl4Pl6XbpuwjbZ1DnSyp9/3zKCZF1JTD3qbzYMBKBb
5+saJU0JJ7XC4iEu6zs/T5t3oaM79EoApEwFiJ5M1m/mJHAz0oVx/Hz4C0eGazdgnWe7KPSVz4fv
fOlD95vwRcvwS1mNpa895SpNrxWuLmzfWaYOFDqZjwkQ4HwcEJjYJ4ZtcKQTLTep1Tb3TRtoa8Oh
kPv5J80ztriAKPrNVxClOLR7F0PBbdACH6Ppo+ZStNzhNWj+qIZouhNQ6nXEStrUunLZ+vM0LcYE
tEZEw4MyS3csVtETma8rAvxjmsj2roIZplPAEnZ1n9hG8VS4o12vRB9Z0VYrE0BGPuC+N3pNxVcr
Auu3HvpqNEH2md0D7dMh5uJ0OXaqb/8kuaWgeEpywsJOGjB/uv0CRinblMFNbzrNOvHR9QeQds+r
Vt3H0h6ctywqawO7dSM2b+Ej197vwZ9iYEy1hq5Abans+1hFvtpIPKf0bTAEJL/wHqLsCMM81VdU
a81X6ebmc0tBp1wFpfD8zdDLZubRD/ZwR8pT/la5J+FBt178T/aSTtHOkpG5y5DGw0tYTXuK5ijK
1XZdPsXzfDhWlh8mfP4yUPHAtLaZZow/OOO2s62EiP11aLettmpqdPfoNxqkj2E8Zfch1CwUfay0
jXdlGEW4CAzgnzcaIE/etxqcDqiwqglWoxmXwXZu7r/y7qhxw7rn38tqntsq6O8rd+oenVklY63G
KIOBAkb8Dt0g4xr45cLpMnn0CfBmCQlO2Pmu7zXXwPvVDY9ibDG6jLA7u4V/fY2be+nGJnwCgExE
ibHZEqfUAugtB5Sjj8IZwnSLwxgdUw10fEsd1WnC+kGp0HzNpIhek240gx2s+VGsfCtDtjAN+y5f
tSOMuO3nR/HCqadK5UKxm4FUUAPOvz9xazDbLdLmtRsVL8rHkEbgM0I9uEyvMbkuTgLlRUyMqFNR
h1ucwRKBEmWmSJjLUNbPvItpuK2tTkKu9u1tAUjzqewtc+PD9INDaWgPzuBWj6neDL/GJguvvaOX
Ph7+Cbw6Hm10+ReLPxik5qZrUhsYUvmzVY2AwlzZ2otWI1xwJST5UAmAvEw5aW7K6Wh6+Ut5QLux
J8dI2uoYWPErVIz+q41q+14fdfve6mMgzKPwV5TErDsHYBlvCeWmz1f7w1PGT4CWQfeaMi8qhfP7
+lfaQPkwdsccbZ/KUuM30VTJY8xltzJL6iBNQ0PU0fD2Itkpv4WVXvz4fPiPG2Aen0sffUIIEaDh
z8e3m86eRtCEx0yFGbq6QfGYI1+OHk6I6o45Ku2B4u/0IIrcE7RotHaTtTJ9cVRUPkY+yKIri/Jh
B/CDKBGQ2LD92Znm+Q9qFJINmIrlR98ugh1uMzkY6LqYvlhm4X3/718PlYySJlVhCtFLqdI0DvSx
0dkASrOqV+XKH6OJPoKDHfTKyVFMd4wKkIZROABgPPvr/3F2HstxI9sW/SJEwJspXBmSxaInNUHI
UAnv/de/Bd3JVUmhivsG3YMOtVCoAjLznLP32nDWiaVMSs1z2gkXy78/zkUV8B8qOWUdE0LOD9rl
kEUvi1ElndPYD/KcuGll1gdhFowUF/RHxdinAZJ1LeyMVbn2rV8+B9u1t4GGRpgC5Y95aXgsK0Bz
dpxa+2S0dQknhI5QymjBBPu1aIFFDjCIRh+iKKvkLNJxhG/qKOE8Ojtq//aE6ij78u/v4+JQwpqE
chmfDvX+pke4tL9llToWMQlm+1XkNcQ0DlovhibotVZCaej+tmPx8e9LXi4J2zqINHA7yOuU84gS
fn/8UgE6c8qMdd/lpnIzdYA6SCFXF9WnmSktnlkVk+YZvDFGmGXEZy7I1ZKzFElD8O+PcvEi/Lp7
vI6c+2i4k89y8WYSMJUvRbtqe4bL8ldDZMR3OEMTEjFvXpnuXRzi/3MpXjdGfL86wRenP+YUc6/E
rbZf0QeGswOQQ1WEGZaOeIybeAq7dJ53/769P6+poMDgPWflpVF3udIbzayZM/aCfao29a3da+1z
KZnqc1pWIOOmoX2KkmWVrrxif36pCFqpjLZ4Ctpp2sXmqlllkRuVxM+L/fNzmXPnLZHa/K1Ykms2
syuXuqyMzFLERTzE8n6CsRu2SLZOY6yY+9pBv3Pltv58U0DgQTZmxSSkDUHW709t0VuLluvNum8X
S2eQBnXgza70KRyMav2YiaVcwn//fH+5IhjSjR+PMImh2sVGvRpGrbSJvqLTJEtVzBM9EoIEHmRT
HvcDIrtrK9Qfi+M2FN9UZvij6VVceo/ZMfJ5MPJxLxJRNjtDmriuktIUcuNykX9GAEKGkIA/6s6R
c9k1zf2fN8yBDIkLzVeUBH/0v4autXu9VwGWy5kDMKOe1JC5d/ISy+TOBolsxcWVX/XiJMxrSaGL
/IuOPeWmevmrqtRci2F24z5qnO4b6tDyxMm5vvJL/uWLpaFH/5YBM0X15YqHPGV1Rh3OnrXmyBwz
u6sOam2uockc9jiDQfGtpdOP6FzFlRLwzzUAPygNetz8G7b38gZFTAswj9Vxn6lz89p1hPzmdp3u
FqreLxY4ma+0aqaXfz+5l7HY29eKxINpBGxoUFmXWXd1VK8y0ezT3jKmHt2qWo7vMueMxY1GGJIZ
YvU3JzLGF7rQ6puGqUX2mqFx3vvE0id3klLtGNdFqPUdkIUSxxOV15A017o4F0fDX58T8zn9Tzr/
NOguXjFRG0Jm2jftp0Wan227x8oyW0YHciqXg1QUzb2wE1LDJDJOtS53rviT/3J9HcWHwdW3Kcel
qiuNhjEHxT/uyTnCDFUMSVH5pVjW28UGxoPo2zZnV2jLPByaqhh1f+hrSPr//rku37vNvcTMlWWN
8wRc+YtvoU3YdhurlPd5tiwB1tGpddXYmTmFJHDhiHIT16YMl2/EdkmeSENGLETQ6SXnuXTMxOrT
WtkP3Yi8JMnnjC0wLnR4YUohiKGPupnsHNusnsGiAUL59y1fGlS58va+85SC82bYftkZ6TCfVkaj
ypjylopclG5eso+iKqPMG6cCgiUyHzpCiQI+MBBjQ8pwypEx3all3suBPPVTeyAKqH6eBsP5qqgo
hq68un8clPiMLPyIAXhAMXZfVo6GNBd1ahjs35qFzHcIicSufhQj9A8lS/QbWuxD0FXL7C65Kt2X
QJ2unCAul8ftEzCy5tVgW+CUeHFAwpDXM1U01/3Q6mTaJLA4G5wRSXVN9PPHivHrSlvKGH1y1ovL
Z7DjC+gE4Tj7LKYKnPtRnXdrW+v3uKwsJNooLoOI+CK/LmkzmfCGTlkzM9WuHRfGgORpRZY8iKnN
7pDYs1xA69aN/b+fmr88tbwk0HmQj/H0XBrsbaWc60Fvlr1jkfdU9nPHlLcCSwijen1Wiao9wmRv
/UmP8yuXvjzqbN8P2xO/BlMpUAbbOv9fRSzBLELLTZ4Fzh0zTVkMzABwNF6XUTOujF3Nv/3sm4F8
c5eheblcvhF+JAxS1mWfOI2GEj45pySt+GlLqd4kM/8ClnJfdIgx5vxp7IdgqaPDIs+Hch1vB7lw
VfpdsRGFcUGutCnqYNSlu3XQ3WmChFBpt8Vi7SOnvlXy4ilSl/tkNp6cvsXvUdw5BR2w9WNtkP6v
+S2ZnVRlADQLnvHWOurr4Or5cyPT1JuH22ILP5a7b7pA4FnL5gGeRe92VXQiHCJUm9kt1a9CKw9k
JvtGQ+xTX9+vC0MmBEr2soXPDrsZvUm7DIFasurBJyz2kW59SCR9XzkK/Kry/qsluy08TCZZ9+jJ
sjNfVlwYB23kNtg7NDh5KFo0Zw9EjkpHXy3k2RhjrVh3ntSkETRSbSXsFikPqwpb2pU18G+PlMYE
jvMI4PM/lsAUKvlES52Xu8w129N7TqOeXcXVuzaVy7d/vzqX5xBum7KPYdGvkwhNx9+fXzual0Gd
KgX1ifpUrEkV+z226iEUVQ8mIl6DIhmzK3f4l40N7QmAMl4ZjASXYqqVR2OoEA3uB3WccRLDSfzK
SJNUZSxdyveRFMXzv2/zr1cku2ATFXLsujyzm4mowXSpW5UQyZm3Tut4p3V2/eAwrYkJwdSla1vZ
X75Zvk5m7/SYdL7ii8HmpCKlT/SCnUxJIk8Sjn2XwIp86eLW8dWaUXVFwtL/ZtH49RTTbgA+jmgU
wcv2PfzXclTpdmZODt/syGTqNJD+1HiNNshfpSyXr7wyfz6nG56HngFeY8bxl8iBsjVWBgKRtY8L
RdSuXrDI4MpsDSjco3Q10uXPn3C7LYTMG6TBQWzw+62pWZM005BnB0XSR6+t1O/Z1Evv0gqgqlT0
6Mrd/fVy2y/Hwk7W4CUJCX6YJOllkh1oIKOewJAITlszp1NZD9K+ifXkygXpNW3Nhos1aAMTUldu
Glv1MprVKWnAOEZu7hW68O5Yzr0LjmeP1d8f7OpGNboTMWUEmvIMu+Zs3GDleC44Dk1FF4AZOoAZ
DWUp9SrnA9bxh7zJIiWAjlo0jacZrrHQzNLFVvYixKuuZO+Vk3F6iPe6tAajaS0uYPR3jvphxWJO
Y/xn7cB3aqVKPqSF/JhlximpxqDvfthzd9A65QE62aGui1tE5F6ltUEM789o5S/wBzktlvISAqNm
rNCuT7oMyhZCihHAGLipl2JwCTv4NshVEsxy+0zqWiA640HRkh3ojJ8SsjNa/4TyEu3IxCFebuPM
OeZL+QCtD+yB0t+xAflgSI6M0G+NBEhrbqLEkW8xtLyvvfWQCyPU1RZBil0g1sTdaGTZtvU0OqnC
Jav6Wpc3wpgzDmvZIyoPLVhVJaDccMuielrX6mHRsi9dxqZQgUU2yK8yikOfLn5pvIM82NMCbFzJ
qb010t/EPN+ZQn5IouFcGpWXNXGA8292nV55tajzgiSaTqaN5qxNX0RRf2hrG2Topnqn2Odzk7hs
DD2uUz1g5TxA3PDTJdb2Rqy/YWCgM1lh19PVNUhyzO5JC6urA+yuySfwAw0JYmO97+LxkZqz8Uh7
eBzJY/VaAktCcjLtUyxbW/zYg0JPb2eX8erlOrzeosyOjd4U7risYW5H/a6yRMSHmV67OX4fJONG
JprQHZSlPqijCTWhbAx3pdVyztr+i2In73o1n/NceVpaXpNq5eiRgtkdS4Sd2uDc0BDzK020IZ1Y
4ce0+V3JiI8q8X/u0pV9WMJT9DQ1x10MKzFR7YTec/Fzjcc26Gz11crUd1kybxO4yGA14O4a8k9Q
Gf6iTh+RXb30oH0qEpNX3OmKI3zTHI926/B0ALKvlu2ALpveGGO0yOcoKLPFDMg9D82lfck18TiL
IfETShxXJESEEqKEIbpcCTDqFsMFeHPSGPy4nDB7V5lzxcvN9s2YunCaq52Z6OPjhHckrEgqDZ2l
+D6BGuAqrBXEZm4PFfypyU53bSOrnqYtp7bLzsoUHdfWzJ8Le/0qLOypPXlpngF7xZeFGjjaPHvD
AhYk6sXk5hGojrWkJRqBqWm1hVM5utrYsmE+kKs91e0DrWMnKCwGlFjYAVgTEciH5lcscOTKw9Dc
IjFlFSOi2Y+dXkZ02ZonZVUtAsJXZl6D7IslK8JFlte9QciqX+l65GJsjt16kTo0Z1oebvvZ3tkC
GZa27b3WWr7J1Zh6A138jdhyVorkvdKV+9juj4ZS+KTZstmq/Ad472m+vlLH+mjymNnK1quRrvR4
86Vz62acvVKyHhSdKmoSUR/M0NU/ZVu8GEaT+LO91F46iCddsnx7Mg8pn1hv5p95Ej/YZu2rEV4N
vdS+16p60BuD5gVcpABp0XeR5v0B9YQKvsaJfRy7Noif5FnPFd1vpiTeZbV8HtKo3luTTFA5dt4T
/Wd4lvCnh0p5KKr0wK74s1Grk+kQgaQoxQ/61X5VxA9AiG9FptxEwjQJezCwvkpS6afreLOMOTDQ
JKi0vPRghUguu4oXFektz+bdWogUILsJRXTUTomZyy4ACd0de9txJ3h4btnVe9bd7yhZRRAN6Vtn
WO9bDE/Uac/OnMoHuxSQ+dS9sCsOb2rjF1zcVVn9YwVmS912pgdfYfUmXO+uloL6KdkvdKbygYFg
58406v0YOR7BDgEI/CMZCtDJnCnsY+smL+Lveb/4hHsdtGbMfMrPH7017iZ52k0ErqIHj1TfocV0
aIAjk7pbfcMyzkYR7XLsVZ2dkuDaAm/oRfpAex2gVHRXLrNfR5B+2uZslw3TfXuPg/qsaVHsdvXw
VTeXcLRWLP/R+I30zmcnHZ/aaG2O6ITRbI0mfFupe57tVuwyO2E+orP46FbJVx3f1Jn0AD4TePL6
RZlk27cMFrJ+jW5WwFZWUx/LVHTH0tLfyjGCw5AQ5rQ6EaKeKCXKtSSZGoGwutdr47x1gtImu02E
81aA9KAogAplHRClFrRjk6/aqMbMzZpznICuaKsnmxQStoA9ZPqz1upvhiSd9X7hICHenU79GC3l
uRqK1EU9fAu8506s5WNfKQxdjZycFc4dtXqWu/FtGDoMd10c5HVfsbjFt049ay4RWTpHLjVU1WkH
rtp2e7MyA8Z5SThb5SPAxrDNrR+xHmm+QXYIEQYdPPvlce6wuAzjtLOz5sa0+5s8bm1vmHTbU1rl
27rIr4OunjhqNq68lLOf2ua7nOnPKMtaf8TNju0dHLyY8T7qtc7iMMuRj5LQOdA40bwKzo2X90n8
bpSTBvEmnz1tXGLMGljAqwL/OYgxi4mfA13S1MQphblEbECpAYuglzl6hiBHHXYuREKw5SHdhTGE
LR5/qEWlu0ZqR8d4Lm8HdI3hPCWKKxvrSIqK8qxYcY0WlvyodmpT1y41O9RTFsVyLFNvVu0fgMyw
wUgm0StjHMpG3fmrmexhVhmu0dXzTd50PVjomrJUhg7vOeq8eE5tD5Rl9lkpezs0i/qV8QRKHU1/
BuH4qrZCIzgVOUrj8LBobfGWWPO92tUPuZSNPo/jPZD2wUU6bELX6lRXSVZKvNKy3bnhKF1LJXwu
O9V9U++Vuy3CElB/fNPL0q1Wy29jBA01VpXbiiaXT/9h9cuJP2dmh8zST01jnBU1fW/s9c5cpZtR
iu870Z+EXJ8kId2bdX1mHxvcrq+f02YmMT5XAurMr2IUu1VOdqiIHdhFo+Lmoz7cdEN5r5ciVOMp
dUcjj3dYYULoVDtE1Y3f5t2rWUQ/ONEouNCNr41WPRppe2vZ6dsg5adxqu/tpfowIxWHpfLZ1tEx
S/LP1uHoI3WdmwtzT6TzrhYiJB3hjsBYAD3OgPOwbT9Yjz61bayiOctrjnHAs5Vh9PqyP2ZNbnqr
oryufKgynnPX6mEKrkD1Pc2YYxbv6YvQm29LnPCTrnZI6uJOZPPngODDU5V0DjWgIJ5iFVu48pGA
mUd1dm4iZfwsnXIKAN7IJ9WcMBvqw0dsDzwEWG7xq8x3YqDKaZb4XYkKBNatHpINbbD4mFlojyab
kaN6tQmvlQPyOLGT5QRBSyVuoVXRimABLOpqxHIe5NL4Snjdj6aZHvtymBnwCtMvE+VlHBzD3x5Y
18bc7HaL0D3yrG41RWIpx0Xjd6NpvDXViv5LHT+iISNcQqtvp7h7oM3w2C72qZHabdGwvsAsGzy6
WPJe5NOhXps0qIt09IkF2hfacozJmOCHtw5MMA90Ph+tZtJ8syWufIrTvbzOh9SZeHShNno98ozQ
WqIpYCkqdyKvTM+Qou+jKfiSogXHaJm9yrl+Nov4wEIeNkp36mblJ+NNy0VD1rt4kNK72FJ+0Gxx
9nUyoFpTFy2sF832QUGUbm4phzWrZI4BE9+tMeSu2kWTP3Ui5JcYXbPJXw0LUou2jEQg1R05OD06
zJHyzc006dSazoeTS2916zyJYV5J+B52aq35NHh1X1ltuCDt9BahnjuJLKfTD9DNl9f0JBUZx9D0
sy2mFynTNBe1jMZiZB9Nwn1UhcKmb6u3SjFiLxrNASALZQZ72XhvKqPkmWaOEYpxq0bLNtT0ytxJ
iX6/mmVKQoZJ5hq+fLfX2jfNquDelw7TPWB6tTF9yIAYQ6Byu7EelqDauLCJOb2UuZ1w0lqFt3D8
6TL559SO+bsxLr6iNY+lqRZul2XnwaIxxbmXVU2hBZDf9m38aGDubTXlDCrdJ1eEhbu0XzfYvqRJ
0MyZB2Hfjkl56mw5hEtLRgopvU2Rzq5dlQels2/NUvkS2+QZahZVz5CWviGl76sendM0F4G26Csd
PFMOkIor9PxMi6eDasEa2QQsdVNXS3pnnzRzKYJuSa2AYDFqt3myc5f6JHrLG1M5b/h+D7E/Qt7Z
Fnv879lR0fr6C2ZgR72V2KwcDxdKvBOzqfoDURRuKtTPNbN+JCS3h0kRlbs+yrSTo7fSm5Bq1V+n
QX5QiER5L/V22uVppu7yOFuD1N4e+161dprZzcGQLuNN5BQCMUChKHfzNCfUXIoN6WSiGrlvHWMI
cGqBWLOH2fbjfpg+4l5tGi9tBslbEdUYbkqy+x1wP3sv1+P4MJodAcSzOXN+J/dlPCsjEkMQL2I3
KOLT4O8gaLdfX4rSSu5NaYyfDBh0nqBQ/6KlEuViFLG15dTmxKI0mafXGdk2pTntVbvvw0qKknMy
xMh5EqPcAbVcdjTAcQUSvPvYJuQ9a+Vi+7lIi6NubzClQjGPLd5qX2+FEwIf7IJM758NdI4c+8Hh
jiqwc1ok8U9N7fOTWQzjM2lBfeailcr22Mi6+8VZpqAtW+cGgK1lUdhI8x1jT9KOmNUEY++8A1tM
g67O5mMtV2owgbt94J/cH8yofDa6qA6RireJO6xSGagoEfdqI0eBKguclYx+90shKV5XaAXEE+Jz
NEsYwRKbRoBCR0GHQ5N46FhiJUvBu784X3WK3IO1kI5il62gZMXsuKp146IorPbUyiaAuhFrZWwj
cZJX7XHtUNbkXZW7jJ6a0EiKcWc1mul3umS4+eDYO2y6yY4VX3tdnIboOw7e544p1KEUmh0kczke
cuYTvs7aeFQatfbbKgc71ZrVW7yqOkcjc3mw0d0+xFnCh1lNmhRqR7SHhCrwbFlxhyVt7G+wVGqg
CuFKDbPQD85Ud9utmudVaW2Q23K9enNJF2LtB71lIplTHqVD8wH5Uw+ZHqR3iT3mu6jRp57thnWf
8W0UVBChiKEYM6/TapuxDWkzbpXCwZpLzjolbZsPJ0qxu1sFfL1Uk0Krk7rXCaDjl6RvmG90pgFI
MB4KdLvKcjM0KITjiLSJNveNGYxQn5CuMTfRA0uf7xS6v0rr7SotT2lfHCbHZtnPQPLE0zdbbV5o
rr/VW6Z9m5+48ps5rT8bY3joCIgM5Mh+lVaIX5J9w9TNDlOJwqUrxjfwOy848zWXdvkjTPnX0nZ6
T+vEiz6ZYTVJD9QhNB540ZMyPqgtRNGOF8qXcYSZOC+sRAuNKP0kv/65gtS5pulRaeuzMBN6w0gw
lyqY8uYMC8ZH/hiHaU9JxuS79CGRawEc+hd1lXZARI/wmc7ZxoozOSmKwgmitDb9TCtDi5OrN1qE
wBWRL09j7he1ckvpcz+K8iNXYowSzcGcpPuEV0vuoUEM/PWuGGOWIJ5WaW4Y28w386rvrXTZqZj6
vGa1VD8x7RdpBcHXVsoBV8BxMYtnE2y7SDajLYSmoYpuIHn2nHySfaI1n5ZM5cLY15344M2qzrDb
ja+tXZ6W1fFX2F2uMMrGQxu7cj7tHI6lsbNAQVPU6AsK1REWG+QwL0Uj7quD8+pk8p1oaRpGuuyB
fnrLCwsngjM96jO4ubUji1cjxzHpPisx7NAe3baToRD1JdPdmaajsljPiN1e4eZyGMZNDWouiAyL
JJHpFppqkHTdV2Uke3BIqBTKhedVWOanvU43WjUxCqb2MFo6GYhlSZnPlMeqrkJm6i/oVn44hXYY
hvmuHagdVv0cUzuyGcXEMSvcY0kKFt+MtRU8yXez6qsbTEF12OjlM/nWCCPSoT3U6NHdlorTK3Ur
22PA/pIIqhgmFYSIrv48NNTCUjgaXVjX1bmancS1ll71pkq6o4M8uGlqB0B6j62mH6XR2C8O9aNK
swRvsjsIgbYUAAACelcXAOHVKE/YS+hXRkXhCccag2ws9hj54N3OPprUO61vjqpgEy+IH5sj5abm
zeBsP7nzTBExr8477NuglKfQ1pK3dpKfRRt/oGgB8roWu8noghjShitp2a5EXuAyBKu8IS4lMLTd
Q1+ovqX1VIDUv7i5b6XZ1N2IOIY2yQJnMB5wbt8NVRMMbCBd0QS9LhK3iBPY0CuzvlUd32mV3beZ
EmCW8eOElkBlWt9tI3uKnO7ZkuCQdHZgTsqbag0/ZEzYg9R4eBhPq8LsrRGP9pyHY8lKGTMu4/NO
T0Y6fab5gk08lm6s0S79bFRKgDs6zWd5pZejfRFiOUtivZFT/bZK1GAc8jNQmbuull8klpI0Vx7m
aPaWyb4z4uprI5MGSWpU0BuLwpI16aRNFJovbXuSsIu3rbmyOO0eG4nuAfr0BqLw2gwEYqLeL5H1
TYnaoE1wdTvKemdTEOxyg1eqhsbmrqNzXxflly0jzovmYvXstD1D2V/d2QI4Xo0ZxzNe9qJtHyQI
xrTo7vpaGljcm/EknPyhdqYyGFuIaZLT/5AiXXho0M5qQuapbRXxvpu6xafLe0wtzvTV8i2P9fc6
IaROH6aCvIys80SJpc5gpTg1pcj32SLuq8l5A6H4demNYC6kt9aW3ohcC8l5nX0z4Xzf030sG/uO
DFW8torxiTtIo/eul76Zt1/quD1MWiq8tcVfAtOQVQBBHo1jYHaZZLEcwrnh/KqUPMGd7Nd2y7eX
aWElEC2M+MNknRvFVDlp9c1m9bMl+WdGT9k1eutWbeufJfwvMXYvJAKFtQM3wJluYjmmDdB/lXrW
ybg650nXuujUNoSkEjAauE+keAnqNblNrLj1IuwbchmFYyKOua78VLGGuPayHus8uUdyvjej6HtU
wwGulvWcwDIYFemIGSK0W+wyYMdIhnMOHE6/OmL1nc3mmzmutNaeOdIMX1bK9vkt64sbx1lYkqtA
reybsgHqnOr1veJEHLdw7uRpyHCLN0xnCqju5SHao/QJsOvzh7UbNaJqmao+QOr8GG97lqDNo0uH
sTYOxUpGhVqFhtYHBKb/MOKOMLtyocdf7Mg+82ea4kN7IqvjnBbKLaP0TySCn6TW+YViFz4ug7CW
h32pbdFzcLsHluovkgHSosy/x8Y07VbVOA4q9EGxGo8yo42OvDG0AvK+B8FdAZuhqWw+V4ZGJRmt
pPOmd2jldxafubU6FnUjeV/yidpdZmgi4vEng9Zdp2U3YA8DPD8eBOabRCecxxwm1S/WnP55p3jY
m++kyonpJFW3OJZcpZk4i9VDF0YZbas8RgxeR0N3GGcKkXz1hWLXQbZm93Ff7deIVSLV1bdI45WT
OZ3UVsqxrXmarPROWaJXOvQhxe03kbbHto0d1t38U++SU0bhxT7t07QJHEm5TQaZZXGleZMKHxse
/eroNVIizyLvlmGhqxTzt1GlRSXVEmcNdA25tkt1DURRdC9b7a1jEM87m8oj6km3zHq/696mtbnV
E81TRhkB3pPcSi9yhrNVLMdFzQKdemmtmGvFNQiNynoD60FDKE/vuzzmmWF0ACPBycZ9ytnPaYZg
BY2FIP0IMu59MGljytNjHW3mFcudx+aAgohkUFl/1xv+77IQfiteIhYt2Wyeu0V+TAiKQjQidrLZ
sgpJ4aoiosESUabzI7vtY5QvHzDvDzQdw3GmP5CkLz1gxTk290XJKNFSdgo0IIAdnjXmV2R4f85g
N6gajCwUgCTSXAqtZKHLgyNl1r6YJqLCe0aIBeGqkZOkwdxo2pXh+S+WwH/NX0l0kFG+b3bOTdVj
KxdintiaZ7jVDjwZSqLPVDOio5KmPXKBlhHaUiQt1jWI6TFtC4l6vMHLttWJ8TfV7pZvhTasR06W
WeyxcuXnWpMgpDtJT/ufbMg4xkMwzj/ycR2fJgC8lefM8vCJq6qIQsVZrLeCMErHkzu6/XhvWtG7
kjKYR6WrgcVHBqbhK1q2C6HjdsdwwcgyZOyKiPpS72d3YzyRj5IdtaUAObilZPTuYqdJ5hXUzryh
C+ovX5rb7pXhkvZ9zbP68d/ajEsDxn8+BCR59k70W4Aefp/sI2aikHZkCgiUpASw9J9xbFSvcSXf
9zmCJZzgqqsCC9k1UdSFqaq+TV1F2Cej6CvKlAtNw6+PQpLdFrIFuegPJVlVLJ2UV9QyMbNIGQ6/
YT/QOo+pWOS5fv33jf/ty0few5PGgo+w4UJ7w2S91fKkzo5bvUuZGlmrFpAOEYEotvv0LBp7eCLl
ie5QpE8PM1LzK2SDv90u9hcsQOjLLayAv3/zkamCDnfq/Eh3J2JtIjO934T6nSpd01NcaNd+fbOA
ynmx8B/whl38yAheFFE6HeFCpZJ8EYoxxtSvTlVe+QUvZDe/rmOCMMBJhxIQGv3vt1T0sl1J8FaO
rRw7fmnXiS9iR2Lcoy9eOrefpULP/98/5N++RsT+iDY0TJXIJH+/ZsUQVu+yOTvGTa7zzE72e77Q
2tsQS8Tx/T8uhnYbGAXIK/wHv1+Mg2Bcd31JhEui1GVQ93HyhS2KUNkpXasrNrG/PaKsDqiQoe0D
v9uMzP+lJzLHdh2USc2OlawtLAlR+qQLWWeSzcEgHlo76E0lw+Y/tyQrm9GVFflC2Pnrx8QIhOpn
k+fp5oU7pwR67CyqyI+zI4abvkRXmQgAX5KwqpPcQonIFCcOxJJcy9z7y2OETmz7TXlckchtW9N/
3Tiz9SRCDFIda2fL1Bh5QfeL1SgkCK9tk/vTrIz5jbma9fu/f96/XfgXCxGfP164y0UBCw+TX83I
j5lJO4UZse4zhNJ2S2YvNKcoxTjkXg1r396+i51P553kp4YKxc538VBl0jh2NGnyIwM+umYK+owt
DZOTGOP0Jome+6RHdFPqu9meksdkjOzbctT/N5Xe9nPztxJdiuxfgVxxsf9qiGtkYbTFUeXElvgN
KS8vK+vRQ4wCDcg0MPRrGvu/fN3gp3BD0erHiHq55dstsFZ76otjokb9j06vbVeS5SGYFHiLa7yi
YXWW5vA//8Y67BqeaAzp7HgXbxXaJID30VgcndTQGF9VtpsaeX8c4q72HUk1iHvppP3/dlE4ICQO
cLyBHsRCfImV0Zc1Fblupsel24akpWUF7fytBwG2ujT45iO5WPo1R/vlyvjrohszz8bWicvyYovT
1rmWRJ5kR30AM5eVaUWbRl7G/VTpSXnlMHMpzMczxC3CUgSrDM8F+8DvL21CNZRTeDEpkKrkMIAC
wSShC9qFUXNIe4rnjdgBmb+mbaTSyRSTNnz/99f8tzsmZQueGTu7RuTC75+hssc20rfEuU6OsMmz
vZbfMW7gzJqr+f9zwwZ4wC2/CrPKpdxzoe3tJB39RyXGmDt3c33o6e+6YpAw2mUFRVg+q0ZYDDbz
M/SSPn6x6IqF8q93TMr3Rm+Fw+hcLJVptCpRTvLPUcjR2PiVVdMNMI1S9iiSsysX++OwuP3GKEAJ
JuUhxg13sSVo8YI5WWmJdlMYKdTTqASmUOJ95ii0YpOq2Flr9X+cnceO3Ea7hq+IAFnM287dEzSj
LG8KkgNzzrz689T4LNScRhP+LRswYBjVVazwhTeA5ivV5HHqRS1UFMMlx78JIkudfbr/ud8r7Krf
4+tKExnFGUB119+770qW2Z4IoexI0uipOiBCFAwGGVKToKcVDH6zS+y42om58DfzYMU/a7drD7EP
CCrt6/xoNSglZg04qvs/bvl8qrUCQ87PUlaeSABf/7Y5rExRwR5EWpmuqeWG0SMcBu+lx/EO4AZ1
AAS1hiPKYv/DIXCUkoHFpepa1mJRkDEtynhmX8q+nB/5t3zjOcMEbDZb01K5tfvAdOOA46pDt5Q0
pBvQNknQqwjFc/5M7A68E6aPNNbxa+W5vr+i6of//k7aBq+yEouEN8iLoZvXK1rPdch4WsZ+Kq1q
13YewiTCnf21gRapr7rK8IXBSQiCkQVfd3FxerKMbAAn2aXNXCRWuhrKRNNFALym8Akl/OTz/Ynd
WEZlpk2gxSMBtVX999/iHZfGVptnvIMQEiQeF3R7fNrXQIg2WlWyUe8P96Y/db2QsKDAOhscYpje
S9mv2R2mMaxGjJShtwbbsXTF58qdIAhRRpT1tkzsDORQJpwvQrcSB8W1BvbFFAR4Dph2hCADDcJg
M4IXDI6O6wzNCSQSdW+6J0D1HCS2gWQGs/iaJqHxkONs+7PGksvf+I03WwCrbQ+Hl6rqXv1xaLxt
mAhwqgXODed0smsM1UJdVQZd/6tsaa3v5nACwlvKyd2LwB3ktkrGABBdZ0CfuL88y7BbfX21p02u
FBdi8yIQMkRFaE+97gIGpnkdwQXQqcfHDtWGj+qd5d6rAADwhn8SpIorH+fGtaGEBxwiMB8a4FIL
Tndmd+aGyhCRDHBFBZbe4mCHjPALr3z30opZfkdqyIas3hnuSgx444JnT1AM4KDR1ecdv96JJqhn
j9Q/u5SEMmCvunDr1uTiQwRk3UnqjaPVCaseDzRvACZUut8/0WBLvns+QcXKWrylGNcblZ/DTrUt
5Onea+VEppHTIHS43zUT5EWHdBMgiYJm+N6RRWIiFAK69QBRVVYwsdhiW8+epicrK23/2cNM8S8k
cvtXU9aAm0tASV9jVAEk8urD7G4lhu0PcQHFdcv1/EdTh661A4Vjlht/dFPvEOE+A8Ova8PzOKFF
H6bKowgT46bboVvS5/spMlUAaRa9RfvTD35pcCP1rWUO9VOPgoJ8BLUSnXGNofQNgr+P/sjzFM/y
AbjqCV1j/dmxapO6JD1sB6Syob1MpoUtFaIcDp1I7GOagy1G49IHQ/EDJBa4P9n5oFlTLpUPbWJK
uZVJEB5lYBvNRsxukp3ElBnftMkMXxHTmVugqIigboY+ng/3T8uSNMplyTfilkQehzIWlZTrLUMu
gZ+N55G9xLN7bjpPPOGGM54rPR82JZ23TaQPzo6iHNjkrEPICM3Kzdhgd5XaXo9Pgv0pQ/Tj/s96
f4i54hC2wabEcIn2F4+ghT8U6DM7ujR+G58U9keCoJwraz8SpB69qbafLNlY58oGhnt/7CWd7d8l
YeJKNZ4EZ3mGe3TpXFdEyrHd7rc5B+Ng4wP5hSZwtOPTtQdyHRx7Spzw5iZu/xiyzPpAg8pbEc5+
I3NdHyBXqeYjHMDNpC60648DR7impBZqZ80L5mccgVjorJOTsS3nXH/WUdYa9tE8el9FFPp/SClG
DyU7OwLGOvpFjcl7XkNL0Ib6UiRsODATJfh+J4SAeJi5o6KvRhKaX/QIJ5wqz+LpEPWROA8uLicb
R0aptsldBG6kkyfGFuNbp9jdX+5lFolYARGpUhCB7eUS8lzPMZBOXKS2rZ19iiUbo3F+BCIHRI0J
E8xKlNqAWax5ndwck2IaVzX1cfQHr8fs/Nlt/NDUzlHhi6MBxnvXezI+CJgN38d59D9Dosg/3p/o
+7CE0AfFOiVQhf2it5hoPMAHaEEUnkWeW0/x6CDOVjLTfCjnXVo6zfH+eO/PEONRxHN4ByApvjFi
fwtLfLypMr/uEcrr/BhwvrT3ej/aL67U/dNgdCAhzGE+uGOTn6WjrX3X91ERw7s2rjm8NRahyvUa
Y3QwIPcT+mc04KgJuAHQwnIcjoG0wpVS162V5cW3LB1hCN1fqmExKXzFisw/50PuBjTxnGk3Rt4M
Xi+2d36jN6/3l/bGrYmgCMJnxE80AUjdridnmqNv+HaAlmPnAGMQTbX37BiZQAvikAXKams4ITjB
Kg53jWE0+7m2eeLsqD7ik+S+4pItD6Lz/gddTcgwyFejQoDm7lL9x0YBIE46kgcnS2W+q3zaQFtR
uuM/uk1WsY0GmaHXlXUAY1aWRIXvi7uKWBuhfSr/VNqWqax0aqwMnZrvnSKjbwD/3xEWNtu0KsUH
bhJEGRG/3MRaGe9qOHUnF4zkwbe6mWOXGTwuzRot8Ma+IPpHDQEqokp7F8fcC8y4nBCYxvbDtJ8h
5BaPI5r4447+qf0DYuuwpmh94+3gCqOcYFH8RGh5WapvbC2RqVTFQFoUHwcziJ5TgSZd0nXBESM2
yBO4XBt0/4BWYCedU6TeNfUUPme4v65V6G4sAIw3igs2giB8G/Xff78C4tLKYabT5exdjXZ9xk2x
KTrHUhh2p3iI8zFcU9xRi7rYB/Av0UKGxUNAsUzqaz3FkrGkiaDVWemctcyDMuPpwPhWdtz7UBsJ
PvjbKOsgfMitej25rp16zUbi/FKPBsyTETYrnLvSto1jY8XeB5TfRgheyGz+GASAyZXh3+pv1xNV
0qfsLW4damdLu2BtTL3RbbLwUpiDpwF87uK/Gdd6DoSZAoL3mgfqWJgQIpcYPmNKnX7iwGaQj5zu
NQ8UNK1IAUz6lLw+17oxRC9JYFn4Bmb2d/Q6fXvlF9+4kamrvemgIwtEfe16wUaras3YSmi1WDNo
iqSp/0FPcvqmmfnwfeU2UIt/vThU1DgDMJx1rsJl+aSvszS1RZxcEj0m+m7scBMRcuE+OJdHu4d5
JOoZ+9NiFK8+HsOXqpPOSqn41u4npGB4BEc4B4tLOiFV0suJ31BqRs98e6Pez2MFSKI0UvJca8I4
6b+tsRIUoRKOShi3MFhAIa7XOLXQVYkcXZ6CPEq/waHMgbz39tcOhsrKUIv3/W0ol5uNP4xGmep6
KGC3o6v8ss8VEQsO3IgYC7euH2tgYrsWhBOC9Xq21/Sm3sECXBt+sbr/Do+ECp9XwJZfFmvRn/HA
Rxewt2xRPVDErD+noQfREWw3ZOChFfru/qZaHPh/RySrRm+KTigh4/WEXStuZxFZ2mmCXvmpHQdr
1xeZzLbYwTdfZvB2l9h2wz3swbWayyJg/P+hCd6Q1aKlJhZDpybzo5elnfIAZFvcA+Ib/Kz70bVk
CA3SLcckKYMv9+e7vGHeRgVXQEnJ5KJD+vd6wropUUSrseSLsfYSe0MQ9W8nsHxwbOPJhHGW6PU2
bqc2P2ntMA8wnUSQHIZuGv4IQUF6ikkLnJJly4sdosgiAKhoUcJBB4r/NSg6L95MfZ+Gf9z/7bd2
B+1c4k+ktjl+i7MHv7DzBqJ6BA6C+tJMmX1wtDg49uAjXvI561aC3WX/QrVlqDUAQFH208Sdi+pi
HsZ657qGdiIWfdHj3lGsPu9LGUXDkx8/T/aDD7C3ke0Hq1uroy7ztH8HJ5Mm8KHSQe3n+kPFQ9XM
OVgVNK+kBdYwLruSJLG1vxG2UmMae6MPDhaYlj/9FB2ak9FKY/6CzVPSA90LqpemdkG45J0HzzPt
+x0uyBTiIY3M1XEo2COXkIBz2Dj5XAzbsYPgDF+kQkmrA3n2TzoYWOGkVmz9ygW+iocRYsualp2a
xW93+tsseT6ILQ0wRdYSUgTCuSnjupKnkpokrOl0tghsZW/+7dLx/a/3y1uLwiF24TZFZVYs0qU2
tvyudAL3ZGIjuKXqDi+q56FwW7fbGNgiHu7v2OURVxvIRHuUwhmFfzoSi2+IRKdXF3ybJiJS3Aja
tNbTmFujuR+KgJaQ70zeN8sSmljbu4sO8tvCKps8IgnxJghyPbSPLFod0mc99W02SR5mN/0x5DVe
48XkRV86s9MAT/GJ+y0QhvFXKjIgBNHQT3+CzI//M3KMwqUw6MtQPSeQW9w6Ycq6z/Hon7xQhatl
+QaGT/zj4HVoGDiJu6LNdGtfMTsuCgOtRo7Q9fRbYyxLG8TJidaf/zGApPF31MywHuJhWrmWbg1F
i5yKCj0ndTNdD1UFcm6nrJcntwzmRwyZ59e+tarD7EBv/O/7ifsAeyblDMKldD2UNHD6rbRBnijP
2NvWsounHrH6fT6VzdaG5AIGpE1XWny35kcCQmmDI4hZ7fKdirQkbPtZnoYuL0yMztmu2xyZgpci
Srq/7s9weceTYzr04MmAdXqoKK9cz9Af9Doc3RGKuqtPyZ5QOGNhC2jFuGCWSBbI2XG0tcOyiCw5
LOTb4NB55lTU866NFOVTjU9rdtZCV6tPvpdAwm/J83BJw51TO+hmkPZ7bzSrD6XfZe4j4QHqwwZi
amtlSrVdrm9EZq+EwHl3VNK9uKM0Iyk9sMZKa7G0+s3o6N1lKEszXol8loV9Jk3+RquHioplK6Xh
66WeEV+TBgDxE8kQjSaj1LzhMUpiv4a0Wz5Fgf2od44NzzeOirjd8HPhrk3Sb/NtNVKG2GD31w4r
u22Z7fKz1PyJedHcV24TixQsGRAOQdRjOEHIzPa91xZ4uaOBiOKKln3HfdOh/Tb6T00F4baEfnpI
zbr5I8M14OX+XnwXK739FB8YDgg59v7Spj61KJNDDBxOZcKLiZH4ro0SiIlj8TJkkKE1Teyz2d5B
+P9ggWmuSpjCtAdOqWdc8spl38zT9ynPfhZp6j92XfLr/i98f1pUG4S/YTkocebl1TNrQySo3Z6i
1iPt0GpZtehbTZ52rKFtdVsoMt2aHtoyZFarQodXtcSoSqBxc71vAuB8xORiOOWdFQVHD3GBBhka
Y/6jzao4gqoQmdpOm03gsrkXrEFkb8yZHAgoBxkY9N1lbdcfNSvK3GI8BdYwf+7cDpM4kWewwO3q
52hEaxZu6hgszqPNC0zKycWgDFCvpxvGxhTY3mifce1KT4ONykMWI+NVKtxdEY7fyiRaq7HckHmk
vPLboIsPqzt25k5Gys5zc+9DV8bR3h65goGnwiSvXO9QjHhODb79bGI6sw2zUdsY8EhhceP8Htia
8+SVYgI9H2JbMGp/3d94avw7i7IEAppT6c1jnAynhlL7IZj7HmSLrq0N8/7psakwGWRm6rVDteF6
7VOrb0MSqOlUJ9wCqm31hNyId5BNHa/Ue9/valB0VF3IO1U6ttTAg+PcxUWUlySCjtHswI102S5z
o3A6mHpUSHqJffWEe4mfbkJzDMOV7tT7qSq0BFLA5GSqBb8obWsGsPVS94tTrVvRqTVgBgXUmvZz
YmiH+x/vxlDEKVyuAMEIhpcQjXBIEFxAuBfyjNm5m6SKHbRsJrrwMPA1a6WuvRiNcMXiLbdpX1P4
oYi5+IaaVuoT8ljuucsTlKGG0PnYVw1c3TbLVya2qF78OxQ2SBwPFYstwYMRmlpGZ9fe2bcba9tK
kW+zzLMOs6yb5xxdn0vtZclLAGF3N4vcXAkjbswUvDE5DFWqN73c693a2hD2vSoILhgJV88hSTHc
3KHMnx27j9eqB4sTqOYKMF4VYUmIKdksbuFZK0Raw3bBoduH8SUiOPpUrNdK8Ms52XixePg90XKn
eQmO73pObi179mwmz26raYcujYqT2/btHj1+a6W0tjiBakZ0RlWUSV3CpNx1PRRGQ23Z6hT75wn9
ihMct/SPOuy8f9AAcOQh4jX6aQyJ+AnhMLdXjp/ahb9daP8OTsTJyCgZ0DO8HtyoG1epCfpnt6me
3KKPDiXawaiBp/JQD2uykMvKwttwNuDPtzNPL3px2v3Kr0q3RJVnzoYWjS8PoiwCGtDR8Qq1+sTY
ZYn/0xzN7GjWY/ZN+HKt1nxrxtyub3YvvOXL8hOs0wJlVUQK56j3v8ep99GZjP575YL2QaBsbb8u
N5L6unxcNhL79n05w5ohi6e96bNVqTxsclNMv7oYDBGN7vbv+xfcjbNBOc0DeIopGl2TxZON0GeR
5VTyuXJ87dGuzfrFCsp+Je+7MQoNO4diC5cNqKDFKHXmasGUjv7ZKSezQGJAlPI4ytD/5/5slhGx
2iwAF5iMZdH45CBe702ph24z1I1/5hZpD52w/6y6oPxaBZ3/iHrLiyvG4iL6bv4A0fyXIag00EcI
dvd/xiIOevsVKiRBC5xqJZ/w+ldkJrEc5UD/jO1Z+7Gsx2abFOUv0NoD+oBRf4GFu9ZduDGmsuq1
ABFDIAF/dz2mEw7ILOq0RLsBS2QXL3EoojEIyWRK92Lux52k8LhyFbxrxFoqNaIJg/eKQrAsGR2p
Xcd+oEMujZKpCJ9mt3CKfVanabZj8MZFm1erPmlD2phAoZp63gb0QaxzVtS9dUTDLf+EEGuDGKCW
P4A6Dtbcot7q4L/fVuDRuKMUNwCkAY3RxW0Vaw5sNafJ6QhWXrKBqFtiFSQj8aDa1uj8+J79wTTw
Ht7gGdD+mOyg+wZqKP7Sujbs2DgYo29YpwX2Jow0JMv6IrJMFP60CKZi188IAA6t93GSyfiRm1q8
xEhlpeS7BMLbiHYHTDi0GzaDQGZQ4aTauXk1iqnVN0gmpT84N6hRV33tP1tG7lxI3fNgFyRB9hCP
iDwgUsNfu6BwnYeoLZtoa+MUIrYWUJLHXgu80/3N+/72Qd6Y94/eGgHeO5xEh8ZdUgCtP48wJvec
J/lBy4T3FEy++Hx/qPdBiM2do/wBSGHRxV1cCzAlXK+ONOfsx8D0kCWLNn1GsW9jdKZ9mCjF7owe
5U19rA30NaS/Em8tryVV1AeaQWhHn1o1ca7PTA+LxrMCU2LV0eb2Lml4AnYYNq5J0d8aBycE4Iig
QchB1fvyWx9YRmFSzvMoT6Dl6P8nWYuOM/Yga7nQ8tOx16lfAo5S6EcIIYu9HuZGVpuhyC9Iyugv
NXowaI6I4AGhMvvT/U/37llmLKA0lLgQmICCt+wwIGUUFo0E5zm4Rv/atVp9RAzJ3YqmThXed9jZ
mR2hTASobuQaeW2Rftv8Dz+CZwURHYo/kEMWReMAo1ijawqgYp5yUizcpnsQgQaUKNOgIm80Z0ry
bY13K8qkPS1DJA6slvpMWxorZVuhNuvioiGShZRKtuBb5jImQzO/73JDpBd6JBtv/gJ6vX2oxy7c
0+gsdlGY/9kJt32cMMjiTdeDXZRF43aw9eRbh0vx2Ts5wRHQmBudpJscNQFVP3ECIH6hvtGU9sfK
6qnH8PoXUx/Fap0+Oj8b1sf1tkQeAaWypIsvmPK8Gug8YZEpkJ8ApjII86BpMh+2UiRwq3Ut+aTF
Q6FUH7T6VS+ylQLSuyNicDerf2DzQn1cgqpdDe3eOgZUrRVl14OY5c04ILw31cf7s16GzhBcQBm/
VYI8RrTVGfrtLPZGOFoQW6JLNNWC90DNGlhu9mE2zeA7LEvtw6jaEFgXrhHz3h9P5sc6c9MAjcbH
5nroNhUOjmgMPWoSiYhJ17NtOpvxsxWl3v7+NG+M5QPoIw1RyCzKAtdjJbGkxmPBXircEdkDBE7t
LyLX0It1m76ZVrbSMvjAb4aSH28sYB8a4kvYTRGiFJY5RQTlMJJfUjQu99QIo09DE7sHXcDezwpk
ke9P8caWUVrq2LcTthJ/LGK9uvYRoUDR8dK0WpLtxDSlr0GdIvp3f5xl9M+MlBw9pwQEj43j3vVS
OrM1oDAzIlZdTNFRgGACal9Me5xH20fpB9HKDr2xmNRw6IWpmjM3yuLTuZCAgtCo5bmYjeDkEAi8
BEmcbryk98l65vxkG51cub7eHwsafcq3lSNBGuAtJiln9FukZYaXCormQ4i/0gYtOuQqbTQZRR9+
mJJZ3ya5MFeK2O+/olpfmGAWbxb2OYuv6FQz2oVFh2wQ9+WnLjC0fmPTEV/DRb0LVdUepR6r8ime
Lfp9158xdRDimKaYGSK28Wj3/niykJk71LkZ/zGODWJtZeoh3UmvEY09a59WSb3FdBgf4rmOzmH/
5q0Hauz+9rq18rzakFMUTgxDnevf1YZoFFnJxDbOITSFnTvtmxr59qZC2NLri3Qrh/BX2Ut9ZZ+9
S5bUipBnwlKmKA40aXEfgdzDlKXuuHP7wHqd4rzf892BUmkuessJQD1RdD/SMCy2aTl7yiwHX6XM
/Of+Arw/X/wMGicgzQEJkSBeL0AVop/emQZS/4ZdfCud/m87nyFHONI+2/70Hz3waAcynILG0vC9
wSxDvKv3TOlEl5mr16YVyFh+5Zj0ty3QeJQy1mptt7Y4zGAa6YAguUIWYSZ84Axvai+8BGmOd01s
obiBZK7WreWAN4Iy5qaiELB/sAqWV0dIvpAZlLEvMhDpNkTR8zSluJ/ZXd9tNK8Kd7mDiP0Uwict
Kvx3jClaDcreGNfXcQWtDnJ9GGA8dO7bSfztie2QW54AloUXt0rrh9EV+hE7aGvjx9WwkbPXQb7o
B4cgKA23UVG02CBgaV2g2LfR/QwtqJIsMqxi98/QrQSnMcrQs6ibXToU+oNtFgZoNgQZw2Cgb9Oo
UAqEDqJGWbyf27I8+1g8XXQYypty9qtjGKR/pY5LCmy3DuokhbdreJn2udPGx2Hm7Dlgey65OdG0
DbsSYbvBlHsJ6eO1lXp/MGgwHOiv8sszBG1RVNSULlpqo6ifyTTYTRSDdzLRfkzUFTZaiGBDIovg
U6b3zhHQFCLgUaxtEx9heqFkSkmOB35m4Xy1AuDv0IuTB7PMyB6j9ms+DQNoZSpdUZimr1YLgFyn
ZvIci8Y8xUHoXuKm1tEUQVQ/r1FxS13cbypjyB7mIbC+ijL/VoBGO/ghopmICxtbjt58iuuy305W
afMFnCD6EdF6ejR6xJv5KtWpF13+kfJoH+/7TJeHIGnDrdZr6UsVD8l25I1IsPbuG5BuWkmMPZSP
9oB6ZOOi0YjVo/dTRw8FETJHe2gSbAgAW3cbNL7Efi4waCg9i+C7b+UW+eDp1LuO9oJWYfzdDDS3
p3lqp/PW0iNzb/klFrplWFzMJEC8aPbti0ynv+9fPbcODHRIMlBcIsHKLw+M05RZQUQYXChcjJvR
Toa/zLLDU8JFPUBqeF7Q1xwOmA26ryIpkuOQ9N5KHOO9zxyQbbEphiu0Fk/w4n7ophk+4ZQGF26H
+buvBYnYsFHIhifbiqxNGpZwYPE5HsEq92hKvRYBQswv4Uwevwm9eko2sTT1bud4Hax8PNW64IKG
sP6nJmok9ovKKDZlgQPNprdkCr/UMCWxBOZj5EiWNRmUIgLzbKEd9VlS8XillWTnG6dh82/DNpC/
jHwKII+5M4bWg5jRftbakV3J27UzW2ST4XlB9NpQ+6KuY0bOZ8QmKINYAkfCbYZjBhocQ+Lrx2Ce
hnI7epK95BZoVPBx+zK6ILYMSGsycFDehmZDKhlSYBvPzdjmv6Yo/ZzJyP0lYYdnu97B43DfAC5+
dNo0/wSFTSBmNuBFu9VSzVTzIT/djfacmps0r/R2C67I/kztOjwK1IFQJM776VHiIoVps0UeK1rH
/ZXO7oSbmNtr2adxou7wFXqU81RYuYf+aBg5qkKR9I+QhqziiAe7D98TySUHSU67nT7E7vDRn5Oz
1UKzO9zfrDfiQhW60MRQjZN32f1kOJh+BgCeXTKzI12vP8dOphutRfeoyqbpmKda/z+NqVxMaZvT
aVNpxu9XuZfIMhUyuJhszWdNl9lTrstplwH8PlhtPe0iexVjciMiEsQB/x4IE0rJ9aBVWM3GFIrg
4osiQRY7x6HmTDfRfpht7u1tOo5RxK6TwaOrLHRX4qL3qROtTWAM2DkqMONSbQIQRedMXZFekBv0
XguoV3sKIO5+Gidjjez25ot0/VZSOOVj8gdzU2oH13M1MIhGlw+Zstjpgu6psYwQLasMKMlDOSTp
rzRRlFGPjhIn1e2m8KwBSnWOU8SJ3VgFhnONK/NLKZVifmC4v/JwUGboRoEeeT8E8wwOSBTWbnDa
IdpraQc6dwh7N9ikrTNRWLTRp+bMZMPW6mP/0gHkjDaFDHmSZTVlM5vLnLqNXZXWsKtrl/S802br
MRhKedARx7Zf9Nanlc6BmT+1g1OZWz1O62BrJT4OQQ6m2CTaPDCPQaYF/6SY6H1PyzD/0E2Ys+7s
xhfzIYvF8FnqFBm3TjLJhoqH0RcHx5GkkGMSlx9lnNcfAqPAMaPXRxojFdQtKqcxAsWePrb/hB3F
1i/3D937vUi7hz4bAA6ARsCAr79P5WYe34LORaVXBdrNzqwfUf2xd0VeiyPegMhHG/b0MPSrZp3v
9yFDw9MnhFKaXks2sZZTn2zGVJ4pwVTPhj3UH5Ffw04m9vqVJ+jWUFh0AGHF/g9MmbiepYRXaCdW
wqOBgObewILgswgKhJC1zlm5Ud5H+9wmgLbeMKx0ZBcLKnUrB7DSBBfSwfkxMCPt4LudOOTSRcbd
7leZUcsi81tbFoEFRYXg7+XrKqe8tJAGpXlXC/efCmubFI8OHqUoNn6MbHwKzdavJO7MTeS7zUrx
4EaSxR2C4oLqPTBnd5HdAIom6KQdcw6kagAQ8eyQnaJvmHBifLMvztRvykMrkeiePTPchrJxNnXm
a+f7O/l9FsIPAbdn0JfCKmqZ7fWNGOy8y+WZkGf+HndogW36Gbb+Sj77/pnyzTdFF/r7lIWXDZco
Q0Ibx3v8d9K8DzaF3qJ10DRZ2xE1d+LX4M8d2LgmdOeVkW/sYvJ65e+sOPjoQVzvYrMWNUAqaKVj
M4TPMJbjn45edAd0qcTaZ1XbdHFvm3xRhVUWPIzLskUJ7lGf3Cy6cESz4DsXdKUfsG0vsFcJAULt
rFkoQaaxEx+nZkRwvEW2p6DGkHfzyoN1Q8hFWePQRIGtBp3XVmfu91caDz1bqTReaDTN5C3h4D+m
OcH9KYnCMN/2XiHxkxATFm1ZW0F6yuNq+pTjEodbkIv/1ibP6QF7sS26bQm+aNhNvRiS/2XVqHsC
tKbuzKItDkOtmmJa6waXNi267gutr+oJGfCm2RaDF6FZipAxzskV1+5WDJ7/EymJsEBJMoVG/d+P
A6xc/Jop+8PRWxS8nFafIOZOKOrWifm5JKpGaC8yW2tlzreOAwRVKuwAegTl2Otvg1OdrxNZBpex
w5oASdwpP1Ijlu5unGvtr75rOIeOyNeUBW4cBg4grQiaNBTUl2wdVE19L9RrSrI2+H16E8HRzfTi
09QA1FpZyxtpFIVKBX/h+Ckksrp7ftuAMqisvtY0QtPGmM402bVtPWrhHhsfcxfKDEsN2jd4dRUR
HI2s+x5xJFZOwWLCNKJ1bliiVCI3JW+z+A24KM7ZlMbylGRR9Q1L59TbZdroI+YeQgO+v3tuDgYq
TPUOVY908VVd3LJ6CN6wFcZ5ekoCx0J203MP05z+vD/SIgD5d1qIrSlZBFQi3t6X35a2yK1pqETm
nXo9z6cTjIh5PPkOhgyAGHFNqtN+hPTVDc6wLcI8rfb3x1/sXzU+Yf+bvA5BMZv4+tOKuQlNv+yw
NQNzd7Kl73wqgybZuXbsboqWxzSCbfPfKQn468IFUZvpfWcKRKE5iE6gbD3qzbcipXj2LXUS7xMM
EWl8vD/DRYDwNkPCHiIsWt6Qp9W3/m2FaylCsGpQl2oZup969Gp3SeY/Dk5jH+0SlU+UmrEJREtk
n3l5s1L/fr++AH2U9geg2Tft3uvRC4c0JpOTdiJ48IGSv/lstfMctDv0VIN6bxet+Q+OzfLT/Wnf
HJiIACd2ATxu2cDt2yLus1lZKfputccvCr2U0kswF5jaZm8abXrMu7D8b1EIi810MU8ma/YFEkqL
xc4KOWC3OskTIVNQb/QmKucvkXRG7+X+9N6fUAai0UcHH/z1O4mA3Eoio6xRKE+EN9Ro5tl+ccTc
IPgTvR30bu6Ppi6X38IBNS2qyS6oOMJWJTNx/RXpOuDFbDT6CRI0VQ9zmtr+gg1a2vznk2Fw5xB2
EFoBmVjitaShaVyDs3ZCKce4cB2jHGfjZyFze62a/P5c0NNTKl7EFEh1LF9I9HBSOLyZOMUxctmB
YxZIFuFM4BSHKZPoeItIYLM6IVeFxrAQylfdmKp55QJaJAxqaRETVX0bJSFgLSMtq5PRjC+8ONnw
3zYO9fVvVl85x9yOutduttwV1Zdb44EcAw/nqHzIXSQoZu7ynA21dcIOsOqOhoQ7jGKXBo4np9FZ
gq2mqLyyf24MypOlIDe82PSAFoFRWxYZr8lgnwyWFCZL72EvGFFqyj5TMrXCY1VmdfPfsj61sjD3
iRqVSrmScb7etLmFnlLeGtapGgFSb20smSQosaAYN8jNa8XK0V+GqW/joZ+sA04jRXhHwQjR5goy
I2K8pqvKbR5bGV6rmLVjVSJjtJY8vX80s8hAO8BX7Dvfaf7SaQZ9jdqs+9sPk+QVRLb7konaoCZr
rjGcb1yJSG96AK+JZSBVLT595YKBdJCSPk15Ov4oyxnLWQsU1NdkFKry5+YFrsu6qH/cvz1uxE9c
wApzzEuLqMISuCOKsUDb3g8utZO5v2ji7FMXIqKp2fLBdbr2nyoLtU+kcCEODHbePtYYe6/lNIsb
UzXG6LDBcbK5mX001a+3Q4MhMLgrA7kw6V7AgvsvZlcq4x8ZfluZ782hALoTTgAHfceLoaknGxsO
9KWuCvuJ4r8zYUboz8EePI/9K3PaZNiGZd6WpwRDRH0zR0bwDf5p9iEE3hFu4hIPX78PzZwWg7QK
jIvieY1ettgObwsCxY7vQjapkAbXC6LXrpuZhZ/SKcSrwUJG7oNZpum28uyJDojeb5J+bFd0zf99
An97S9SwQChonynSDpCDxbBBn1P4Nuz4Ypd988ssPe+5d4bsT2QjjB+z1wefjbkUFzOu/ZMARr+3
RIsDrV+XGPhMFWA2o4w2NqkMqjiN36PKP+g4BmYxRq1Jrou/Bq9woaa75s4QEVYUVZZz/IuyxHdY
CHWbo1PzxB4LgJJDvN8oGNNfHVX2P3vik2KvWaXQL6MYwwElFbOnfWIa5y5MewqTssFtOfFw9gJw
aT6PUeg89KKZnmP004+GAK/FAxm0ZxSyhsswDlm+9cwh+O4gQXP2wsB/QoJq/NHqof0aDE3ylYOY
Ngg1ZSZlwaJpTsgBVHh5JPb4xUUGkfaAkx1DOHbePm3DRLGcrEfLmPJ+a8HJTHdzUzZfB90fjG1m
pgks5lAfLzSV0g92U6Etllvmy+zidVUP2EeGukGSRJdBP6U9KhO4wVTi0xihVbtLEyqhiPvp4UUJ
FJ1MP/S2ILnkH0rl5BHJtuBDHkSSVqvRfIgazAH6aqoO9Gb6L6MV0rLEiMvDc6VL5a4vnfgnorBJ
CDdvlslf5lQHe8tpm0OFifHIaxPW84PIhmLC7t5QNrMFoT54BXMn+ir/OAvRZSsvg9piiy1IXEiT
XN0GbEJxvfNhcYFlhMtz8SeAY1haNdTeW2F9hv2IXyRJwWy+grTB2iFpDfnj/zg7rx23ka5dXxEB
5nBKRUrd7uRuhxPC48CcM69+P9UfNmBRQhP+D2aAwXimVMUKK7yhiQ30ylYuCXHfLH4ERQIYMWAj
REl1kaGXqOXGckVt2xrL/GSkg6S5dd/RTEbi/JcdRUh6hBGGlKCbfOO77rcGFuqYprQRwNwW79KP
f9CNS4u7QOS3PJek84v7UW8DRHjRgzt1DZVuF1B980rvECXExJfrNTOARUT5fgvAGURbRwQ99pJz
QOtRslOZvlQxJcO3GUtIeTvR31+jKN4YB/i2WGNRI72ST09hjmpNPuenudRT7Ad7W4hEtkn17zVm
cd9zmUJGRF93KQxaJmY1wkPITxrFs3RbG2N5KKUCtGiHzMAaZXeRNovlI7Khpq1a7B3oiJc7OJp8
mrm1kpziPu+qTapU4x2GwkW0r5Wm+qNg+veoJ+ow4MVrdSvv243BRbGHMJ3yEsHOYuc69BTlXEUk
varN1kUUrTlAGRu3eY2lQtXr406e03EL9rBcCZZvRRIEEe+cUxHHLKUwzCxPNHKH/ITpeLsryjHe
xTizcO+32uPYm9+jjhZzU1Bnxv4K6TS6PP98TKj6UhPFdwEyxjKMCMdea4HIQiDLTO1s84pvJNts
/6txaVm5pq4eaJ5IlGZ5LSkTkHktTiQtinAiJvA9KOb6Zp51datLDqbmWQgraG76ZyOxw5XE8l22
7OJeEqNyLG1uAxG0L76uacW9UWAR6WGPXX2XUN+UMEau7c9JpDpg140OK7khxatsqzeUV9zWx+J3
kzdjErn11OW/0yYrvptJojyUSRt9iYZK/2IrOEcNpkwbbgiluQGrErXxXlZglPuuAoL7PwnsKEY8
ZYFtRNpJ/5ZZgoeCGwcOjSSWnXtVP4vLEUpcZJseNgpg4Qu7eFObIPe42a211PLqgLCECiWXd1oX
329RsG5SxPQVtNc9cAaqs6EAPfwZlQbojIPT3gMKCsaXIEb5cqtnwpr54x26SLbETIVONKkdZR3q
jovRU2g/0Fdl26O9NeKI12VHIw8loeghktpyDWh3azyQuAzKaPpV496xiAaa0mK8fh6wLgsiRQAj
8qFz7Viav4aZGqwllLdXmAKayN0pToij81dRq1BV+mmmTl/ZSGjXU5EBKNUNeyntQepQLMRoPK09
gN0UpT9e3lunEgDp/x96yX6S45aGL3gJz2zUca9U/ouW1MnbWDsZulhtsteGaU33+eYSUxxFlQr5
ITLay+lWs6yFWMRanj6FVu0iPOZMmyD261+ykkP7SWMUyP99nhQl6MziPcJrs1zibsR4JOCa8GZ8
u+/QD3wemfC2mMc/RTFM9L0HdYVHd2OaYpJCQIXTo+ja5TQtvZTqEZ6lJ6tp/8dStfZb7yj+i512
wb01peEaZP0qOsDwnQoatBWB76ZDfDmgqUsIJncOTDa1pfE9mfGvLA/Tlfz3xrTgrqMcSnBFBrq0
2kAURqWhb5geutIF9u59dKc6mIHqaVq6slSu6Ye+l+MWVzhnUSbBorpN62wxLcWOktAY0S+ecEr0
94lutfOh1O2h20VYIum8z/OMfWBp981bZNcgbabE2SBTkWJlF+pxgXWvZQS7zpplFB2iXENWGpPd
J4SjFeOQawT0nqFl0wtugslzJgdZ9h8iLtL0oOhpDdRN6Z0MqfcSVKCTJIO6yUzQtienSq1vdWTq
d0rjpGhWFmWy6fUKv2m0kKCaVqoUfQ3KdMhW3u0bHwGiO8VS3gFURJeNeRDuaSUVoe0lUtI+Dj5a
TWDLjPIHlQDfLXEeWbmGr+JpGqiCrYiUnMUmkxchWo2ri2z7NtmWWZSbIWosyx0UknscH2J/5bDe
uA+pP1lCOItdhnTA5Ua2mrS0Oug0XhA20X2mB9IZkBpuH3IW+g91hqE5JX4lB2jagZlbGf3WVGm9
g+QgXqFAsbiepB6po1BJYNsjci708kov0bAmMinzrZQvb6VuaGgJ+BLtRq6my4kqed0luo2zIg7O
kAb42vkuBbMd9KX1U+pNXIFS4J+4FJvHXGAMP778r3YRTw1ThHQJjAQyrrhQ/np37CaDy9/KiFyW
U1C6tTagf4ffcfq7j6Lu2Y77tQbK1ZcVI4pHDmSDyMrEL/prxFRW+qyldnnKaBNx9Ewfq89ujn+3
KAzorjWnzVMrZ5qyVVKsv1Y28dVjx+hcyAJIDu8YBbzL0SG5DnEC0uCkjiDnMeLENVGqtE++BBs+
5re5+aitkVqvtpMYFHAagRcB25X7XphgdZ5FfnRSgkD+3oaG82PsdHBdBo42K2Hh1QvwPhYEAXSd
meRSKMLOipzKMfsJd87W3gPuBnYX1LqcrqzkrUnRB6M6TOJwLReaFwjhq0ETn7LK0hF7p2CE+oSx
6VMzPKxs0nf904sHgFnBARNkEF43/n752Sy9T8vWQeWi73Bj1MbpMVD6P/yDN/v6oR7GzkOjGR3A
SH7xg/Zst63iUvUAZK4o/3Gd3U1ZfEicYjcp7UHJpYOazd9MpYo3teNXrh+2d02BwXwcYApc2Sfw
rF4BZq0vgOzasr+LlfpYSma8zWrT3OAAfOitYefXMo+5XcNTxk2V0udLVg5HqqQUOeborHa9l03K
Z6jsnkk24aTdbkK4NkxGINx1vof6/tr45XmojOMYx4c6mCxXqcfDECX4fQTjeQBLCXr4Z4DAnztP
wZHq0d1cZH/mpNqEY/icjcVrVXbTJ/4fTyRd8KKzkp8wv82z+UR1AGKMtk0CRQkpx2gnhAMeTVtD
DSZ2YjfvxTkT5ZGkS5BdS+4yq/qtRvZrrg6+62BE6uIZDNFOLYH4D4Gb4dLnqpmys5TuZA8SnLjR
f7OpOMVV682K/lwZ1bGBxw33MHAO+mjS/JLSjVWOL6BHEVO3xglgi5TmuK6Uk5c2lf+5lrJPNZYA
DgJZLg6dr3ECkgTLKeHEuZdHYydF+UlxZo963tnJZC/Uu3wbhxAO5LR5rnJpP9jTuWyVB5jQKPqb
8udRkQ/KqOKfXE9fcbve85ps7T47lHbwqbPkfd1Nj05RekaWNW6jJPs2x4Vk6g6zFaVA+hVPNycH
3FWD3/lYfanNZh9FqLaqIZ5mWekiY1qeAsnegAqHSBBo5z7B6t5MJfkuCLX/5KCHClCan4Y42xvg
48UbvZGmPvQSbtpq6jdyE762hA1HRys8fF6IpeJjrmbnVJ/ux0JT0d2Kf/gxW0ZT+p+o5oC2nJLM
i0KEujq1+BRUxneaL/i2qv3OAiluoOc5SPmn0kxAgJo/qja9j7LxQe3HYTvU2i7qTYurNmwPtXA7
HvCDailCdFl97nGOUib1rU/Q6elrczP0/qnB0hpLg72RJT/srKzf1JF6Lt4Id0NpbyiH7fVwzD3E
Bb6gUHH2I/059mPafxzMKNO/4uDyK/SDgxK8Vf78nOfSsQ39Jx0Ty0OWKvHkTmnjdan+A7bF3h/0
XdD2sVeVzidJl3PXUotom1vjAwLym87JfsmzyUdFKrvTrC1JxHEMuhZD+XBfSYKvEqh3ddr1W3ty
tl3S7G2ouy0S77VZF1jqKrIbzhOY5DbApwzj9XCq0v1cRnd2r+6A5e7mYN4gCurp4485LJ4aU/P4
g1vN6R+DaD7IafknAYrlDll8TIbqdz/VR7nvPs+1fm/0zs6cyx/tWL3Y0fwlVrVXOILfdQPOQhw/
J7P5YrbGf+pUbE2q7Vojf40xHiryEKJRK+GE3h4sJ9zKUvVkBrRx2xET86rf6Ym8M1ocVnoVlS4V
Q7/0P17wYQsE/bc8V/sUB5gdsG8vDIxzXhSPFPYOxVz9KBrtbqzVU1egi0RNfo8cjeJmffy1B251
oLCnnP1xfqgc+XulNhYd6vpxSqSHPtIfsyZotqNc9eAAk++K1r1S2fg69Mk3dBDyLfXXzdD0hyax
noYcP3EFqWG/2Bja9HnK25CqQP2gD/arM6j3ZqxlW/oTj3ptns0pD2g7xJ/NaJZcv5A3ig3qzhS5
dosXDxwhbhCovy7I3XMqZdYWzCZ4Ysfzw8TfGHH3ZYYbVoeNsqsU/VFKrU2p5odY6nc9F8yQ6j+V
prhDO4IcoMx+5217Usv6VA4j3wD3AZyXjLD/MffBi6xU50zBzyvQq3PsdI+RhJAshCRbRcoz76tj
a6k/AU+/wAvEGMdw1bKtSXusyYWLcU6UYiM1+XOczI+aHx2mQULBt983CYd4zscTQFoXo4HXfpiP
JiiVbS/AXa05PMjSfKja4os8yVAE9DDYQ3U4B0q0RynkR1BkD0pS3Ptm88ib+yRJwwZE3rFTlbtE
1u6nWP/ZOtYBC6ejnzqbtrZ2hTG+dJGDs4O5CeT8IVUHa4O51HdEd+6KUQH4yKfqOntjDYbvNon8
jLuYV0zyW6Zk5sNIVWmM5aM9+i+hxHqk/edxcn7mTbNL1OrbkPnfnHR6KIzpSUYUKnOCH3Ux32NO
8Fp36oFG7OTaDb4ZI+CgXVIXe13N8q3U+xs5zb/kZgFXAGYKeuaYm6cG2388RNN81FLpdxF0wUZT
g6eimlECZl9ERufWsorLTgcP3LAHL4zrLYDDndZik93F8a82UPdGIG+JIXK37NveTYv4Ew5ExxDL
e8U3jl3dneqh94yh2BRogdt+vsc/cKf10blDXEZSuVsDLdwWSv8GSc2VDWngVZZdNemiDQVUxcXw
JdtBoXkpCvWFe/vgZONx6IaT7w+SZ8zVNoid8yib7dbGuMpIOorafnNIsu6sSf6OJ/BnPCtvvpx+
s1utdLkiNJeOwo+wyt6KUt6GU/vcOMUrLidvWajdt8awn1Ku8snQznkyww8Xd3GT0JQaWtqFFfpV
tXSKpeEZRPWnZJK/YgL0MOnjiByB9m1otII8GGRmm6lCcTzd+U21dewJJHMXH3x7cOuKRyDwv9qd
dc4666EaKFsG+H8F3YORj7uxpw/oo4FBH9g4pIb1pkrzjuIGYJYKWl+lHdBw3Upmb7lCAcKtAjqu
cG3uTCrrNXw/vx/GvZXNB0UWNMD21BbzLrFVT4nLx1qpABBYONtnPwXSHDte2/U16m+NPD7MBjcy
fldFUT1YQf3dsSSvHfztrEkbrOmfgL1QdG3w2nRinbw//AEh7VzJvuFGcyJxWPStpUteIEl3jjSe
izJM3Cqdt7nS50eIrjp6AsZ9nSq5p2KDQKfiRZ7SswUKOtTZtQAvdqhQf51ixVX14Ddy4MNmsupN
NMqfOu4tXfI/gULYmgF9Ph+IRMlHmQdF3/SV+hnRi19qIm8kLX1JyvHoT8Um1NX7rmnPlWJ/VhCi
r4Lp0AXVRi2kdmOWWu3aEHl0PfrlS6rXZf0mFU1bv9U2nT3v26y8i+zopSN4iy2MiYgP6qKnADMA
45YBDG8cB+1TvV9BwN3qWYgmDYBzTIjI4RbVmEip9REF4PhkW4PiNWRxBJbOtENBQMW6LonvqRx1
UDYVKhK5hYVDkf9f8lZMQGVQ1JTyrmCOA+4p6LQZ4Wnow3RfKAn4yipM2qM5xMEudIa1ytqtxNE0
3/3TQVugqH+ZgfhVoIxFKwWn0IztnYEly4YipYY+FF3M1oJ80UXZWuX7VjKHZ7pmgTBgvZcceGsK
TXsAX3BKwDEMW/zaNem+jihar0hE3qA9GDSPqcdSDIBUsqxU+lLFYfFhIuuBk7aonwx+8yQojNVd
C1p62CWjP7/Bf+2VvW8kcvkdh+ZE3RNcC/tkJe6Tfy+MgHNC5AxeMr3OpfoGNAzo/dBzT5pVdsWx
0Pz5UberVjmMoWGWZ4nAVuci550GHm+Y6IPOUzL+a5VNVEVs8nYKL6icLHVydbkh6XPQXPG10noA
STa+Sr1VuHpSvtpqmOw+znQXSTUlL4EqQ1gFOAot0aUfBvSrSjXr0TqaalU8Fk3vHMcy6U+UoKS1
Ty5KaH/l1P8bS2TToB5EIWZRnDYJGsJE0m1AKbbzDBmjVLg5TUmF7GnV331wR08yj9ZvuGHx06ip
j3lDXvV/mDDHSag58fAtCb1h2BaSbM320Rxn4x4D7Hgn24299bkRV4ZalLre50t5XKXHSZfzikFA
gpKEo505RznKVNJ+JNN75Kvux1j1n4s2U1aqFre+Jb6SJg1Pzu9Vp97x9Vpp1dE5dlTgd4MDVaGa
5PJp7snxP17F5ZX8PjcKpXStqC5RlF+US2vbD7OSJs4Rm2nlLgy1FP+WJD6Ys2Lt5wZxuQJRI6oU
aC0mVQCuaC7rXx//iFvz5bBSXuPKEvSWyxvSDnubf1PYx5lndEuCjHBBGoHF8ct+ZWkXNcT/TVcM
go42PfullDqMT6nU1cY+xphkBW5n+trZ0RpMa2bYOnlrOOcuC+1tUcB5/vdZCniwDloZo5HlCYWT
5VdVodlHpdKaQ9fI3aHKzHrXgExbGUq/cUApUYoiHkgPug2XC4ptSt2SMQHll7Tov3hM9T/FKEX/
hysHtVw2Dw+pQeXncpQuGJ0JqrJ97OLS8sDm4WU9ahIPW9GvTGjxhr5/Nj4YmFJuG9FZvRyqmsHG
6G1rH6dRGXFXDRzzLVJDMz3ISS6FG5T4yGn7yQmSlQ1zcylRueAgEjKACLocOdTTym56JmmZhWVs
7MhJyr3aGXm2MtCNSwb4oSEUnUE2U5S/HGiw57qIYiGkGFfJAVX99JA5/ZcqDuxNmc5r7r03zhxo
CofQAN0OhyL+5XB12Fqjjdnm0Zql7CinhXovl2O1zyJnTTvy1lD0Q4RRESAZwN2XQ6GJrfC/d6Rj
PMhQ1HiQ0I5vzU8UiKX//vmMgXEWQpyCNk+TcTFUlyM7rwWB54+6o++krExslEG6xkYfL7DXnNFu
zYynHdIOJ0Aozl8OV9WWNlvIKHh4PpubWdOnJ1siLZDzSFsJam4OBQEJmy2COmidl0NZcoxqWl4x
M0VGPIFk7Rx3dfEwBaO9EqaLX7143omLRYMFQCBaX4tZZRhYJpURUmc0tE47FpRwfst2GYeHSE4o
HMoDgczXuSKL/ffPB3SM1plIDlDGXTwEQF98w6wDKDLtMFAmVH3jW5Srgb7BrKRca67cOHHIMGEE
IwBkaByql0taFn2YGDW8mFkv+qesQnWCBwGvh2M/+eG3oPNtef/x/ry1tHw8PiEyIAKudjlk4gw9
ZVfsJQpLlrZ4QnU7py1BOQfVgzbouE2VuffxkDcuMO5mITwAZw7S0+JrytOgFEOKPYqBi1C5q6co
o9xLgWStrXNrOUWrBVVsWeybxXJSS5R9GdrPsZ2s6KctVfJ8asyA6zoN+3TemVIe/CMETbwLdHhZ
STr85DnLyMGkJ2dbVRR5RaPUnwtRqy2HKfrUS9V0/HgdbxxA0kUhMctKCgWHy083mpWjK4MSeZOW
ld94U7vfVpEiT40Giv74T2MJTCPwCAiOoGvgby8t38Z6iHBgG0Lw6EHykDbSwB61x2NGf2IFhS5u
xL8O+/+GggNBhxH36StPIMD0aHBEJpJVfulsyrLSjs5cnufpec4i15pwPaKhFL98PMHFXnkflfNN
4G4wU9g3l4s5KFomZ3WQnMxgkO/1qWkOc0osjzZNQsG2/1clc7GgIBAcA7wDBLglAsHvOrRFcCml
gFtqp1CD5OPGk63i1jvGL0laGms5w611hS4qwGA0rMFIXc6wrzEPUuc8OY1FBRbTrFWxXXBir5DL
AO+Mm2A7mofAQDLx47W9OTIEcc00kG3nr8uRzSLgTRok+rgVvLvJn0wXoPQvNQXSjv5bf6Sua7s8
/mvkllsDE8AjuSeSQhh5lwNPcHVQZ25T5BMj50kpnWiD2yb2BrnUvjYNNb8gyXCRGKXB/XjKi2v1
fTsBRkAkEpgP3JbFu8FrYs8ADdMTD9rnKtIRMx3V3lOz0DlMY45rfG+tXXeLe/V/Y5JuE/yiF3l1
Rk3FV3wzSNLTFOjFd9RGe8wCDaMbdx/P7daqkuVSyBAZElno5apSTDfsoGFVfbMNaGX21ZnKNn1j
2rIbJ0Wesm6n2A2quNj8H0YWOu4CKkQJQ/yyv/AW09DTC07j9NTOQ7PzR2t+mlRtPpt52pxtDa5a
m3COpFFac9e69T0xm8XOFCyCkIy+HJnrlyAxaTAU7cav1kAzPubdosJr+YcqbJNz0+Tm4ePZ3vie
HFTAxaKYILLhyzHhtih+m3ZC1XcoTWrekfqrNcdk5ea7OQzZLKRYwn3qNZfDjHQcsnaM0lMoCLJb
XYHY6Oo6NJeVgPHGvhHS0KCWWUX2yGI+ke3kel9I4OLtrtlM49i7pV20ex95io0zhvrGt9Hi9sGU
rqykOG2LJ4VwCulFLgMCVWcxxa5DbQH4U3JC+VCN3NTJKre0JnmXTEFCoahEboYreh/Hmk06oPsr
+3ZZ0xBHU7xomE2zAqL6ebnGKNRn9Ap7bsAsM5+sPvPp7VrzrjemdFOaUY040oAoCeZp0w/UAkta
utUaUPXWhxacAJ4crNlxcrz8EXrV5NNkCHJXN5TBzqyjUt9NXdivAd5uDQQ6VUgAC/n7ZW4MMULj
6VbiU1j7iGdgIjE86XKbrZlvig2z/Kzc7UJ4hQMI9/hyQm0v1aWWFMB2IHVK20ZyumdFYW6nSpa7
b0mc0BvPcntIV273q52MrZUAcpP6U4UjWL8cuEGkuhFAZq8K2u6h1tFDbLra/Ixk1adQ0ccjNG1i
I6v8Z5mZdz8tZPqQBsN4bgkllOY+q+WOC3AkyTrb4KJoKcnp3pRHaSXiu1pchhK5uEwERl6wvH1o
u0661pSjhwvKpzrvWpQJYPVNRUrj31TSYxvQXPr4xltEtIQGqB3blIeEiKfQhLpc1wwS26QjhOjF
o195MTW4wwg5YIul/VpB6t2U4mLzUPViNNhkIru7qm5owaDDmrdHT60y/Y8mScqpztvoGXbnEGyA
6Eff9TLDwz3xB1z3EpBPNRCxbYpLkIUS5RS8RHIBMTo2R2x6+xIGE79aP+NaQLsRSJP1mgmL1E2d
Rl2/EiRf3yj0q6AJA0dBVBwq9SJvQ5CjkdsumzyuUOlJ11prA1zrucIr5hgkg3ZAQwtr4NyKNo3A
gPQY7618rasdIn4CRXfqUNhOWsvUsctmmCdNPXmINKY7uexfOkUG6IGa4oHWpXWaVH2lEHC1QRiS
Q+dQTCBHBhl4uUG4MueyqsBZ6WXZb9MwBrEF0Qj1UMTc/nEviqG4qYQ6MvoYy25JrNGp5BKbvKQs
xk8KfNjdqLXqgS3zzyrfgtFDTVWI2IgbRSz0X2GNYw96STOq8YIR/Ua5tIzPYwYv352okO/QApBX
lvEq2UEFSbCWeA/RISbluRwQId6stOS6A+IWaLx6s/pcl1P+4GvGM+G0c/h4KW8Nh1uDjQsWvtAw
Fi6Hk606ryKf4XJQEw9T6/fhxuhsc9hXpt495JFe/KNWhaiNIrIME4TzTXF9WTFqwXEqpaJ3HpZM
07bpDP0+oO147BHgWHncr147hqLJSK2NyJSsX8z+r68HCXUOqinpvCkxtZBuhKMl+7SAnLkSP91a
RkfUK/kE7JelrSy5mt60ESg0TbLZFlpX/tAxHH0bsdk79nFR/2tgCJQa8zlhzYQID8DSy4llXYcd
0ySzSxw13xtdnRzHFLjqx5vjul0rhoHcyv7nGuHNuRzGr2d8ymcFcF0clg8xNd8Dpqc6UoxJtJc0
HM+TJkOVd2j8zWSCop5H2UI31VjrHojL4/JFELEhzBbhoUHeJj70Xx8yU7F1j2ar8wb+3GHgz30q
9PmrbMP7Bn3TRpXb2UkHP62c8PswVplE1zsJmyB08thQKGhjZ3r5A2RnioIJ5jhG4L35a8TMHkxe
WMe7j1f85jCi5wNynIbM8jgaBlziRs9zD00sUHuZkxGkFRDF1wZ6/8GLFUWZhn43FB4a4Evb8DQw
nFDr5twzuzzVdqGkxyrJoV3d+UBxjn4QRulhlI0GiHHVCLCDGSnFMZwzfdgnwezke1WT0npb2D6Z
wcfLcBXE6cLzAy0QOFvEqOYimWzoJ446qkoexjioDQzVkJRH4WUZb+md2/qmBD70FayjihUQXqLq
28fjX79l4lihbQNaQRQM1cuvDW00sxG5qLw2CeLDXOX1V7mUpFOp+cX+34eitMU1xYPtcA1fDkUt
AvJ8lBXeOBnKFiI3Lp040n8KOZIrQ9365kJDAtqW8J29elusouiVGEsHjFjr9GHs0f1LszbfKaaU
HWQjiw6opkqgrq3Is3BBOFAvmpFOUJxNX0fhc63F40qwdH1x8pKLWMVE8gMWziJqGP2my6R6rr0q
7rLXsBiHXanZndujB+hmxVRuP17uG+PR7iFI59FjvZc3WolFs13hl+VFFbK3TWma27aIxju1Lqpn
FI2nlfdV3JCLYwbpBi4glwaeK8v4oTRwIJXA1ng0YpwDvj0VevfaqxbE5o7A6IeExMvnj6d4Y/MS
pQsCK81BKuuLt6GNA9x0jLTwsgpMfJRX7ckJVMPFMKx7/Xio6x1F4v6O5EHij9K6LX7LX/eyNTRW
LAQAvREFVWTI60pxQFrCctn5XWTYp8hUxwigKIWpvYMmZntwemLyfGgTYIJzhKpAMlnlXS356Zoh
7dVC0JMS64DfH98AvMDlj3OKQQrToUV+MNCyE8Za5ieQ48lWH4HZfrwQN/zkhMQUwhQcYVKlJYTK
b2zEO5QQPcdKd4Z9D6JwY5OtvKhjmzm7qkwbfZ9T5zggkqX9msY0pqRgqamEUkoa/GmQAf3Wyf6Y
noQT9feyL6vhSOe3iI9TY8xP2TijtD4Ntt/vqmwcPTstozf0Ustir5WqP7gjAgPdhg60729L8qv/
gL4XD6WK2rNbREbeb5EhD+COU175IzuVAjexk8cMgLsyDxhz15WxqerEeQpTS7JfrDGPfxRdPH/u
JVBJG1ra1T969lJ8Yf9Q7+YwihLXUiFytvM61lrJ9tShLu+rfk4yV227/s4Zq2aNbndrtxI6EMrQ
L6FruCzsdynV9RwrE8Sy1dDehwg4K6+h/hkXP7CeA57EG6XLNbwI5k4xtjA5kbZ2SGXwZ3SGCbXz
LvgC1sZYK0lf3UrsVFH1gbxFOo9r0WKnSlGhTihleoMkF3tDqbIdfmXZr6GL+ntzDNeAPCvjLdPD
1o8nYmZ8duti8A9Bqz8i15Pu8wzhi1gZnJXTcfMg8sbRHnYgRC+/cpLV5AFFTu0nt6x902dR7g6T
CaMlzdaAMzcMfTj1gpesgsHg+V6sJSptU1SzU08D8qmu2UQYzdEOPjt2ZmyUXDU2WpxTMMi6Y5Qk
iSsU9fDElIgjW/GPGsraKHKsLflVBMsn5lqAl0c9l1q1iPz+uikTGe0hB8FdL4vKbD9XCfabI8eO
OyPbNLISbK2unTypr4q91M/Vv75D0LRNYI4YzSDncNW+DlJwFXrtQxE3NWlfTqF0CGKqEyDW31qB
Y7fluV3Jvq6iOKaMXp5CDZA34ArDhE0mIB2nAMtaUMam6aBZ0z6rjDo4FmM+fZODYHiN9Fr9qTea
MazM+NamQ62IK4ZFp2+/2Ad9bkGPq+vgZE70ym0lfkMtrfsiZcG48uBeF3yYqNhqeB4SU1Mju/y2
ymCaRZzIWHOBDb3Hg6XatEFYnX2noXyt0N2+T7g7tmB65V0YadYJ/4tgZbWvIg2+sOims7+E8om8
iJkl9CumrB98Dxk9FS1hnUgqRilKMRt5qxjAl/2gblfy3nc88kV8I0YlQhYyFoSvy/6h1VhI78tI
diSdVh2y2QLpPwM8VHX4LR0iVa/m2Jh7bDBD3CFiw43p+m81ygxbpvILLx7JzWxJh+0OOcBX62j/
8ct849yB8YH1TDGMrbhE3YR5NuFJX/qeUWrqfQ1P6PcAtw1oQ208+HomfW0A9XpxbkoRVDPLX8G/
3tiGYDIpBtKhwlZrWas1wiiIq7bCeniUjH3fKnKMiwJu6si2RSuk3FtzpSQmXjfIsmz8y33YK7C9
VHRhvDoX3Rqs5FJKoLO8kyQnetTgiWHcKpteSC2IVN1ZtY4Ul9hyN4DzJZskV+dHLEJPY/Ajnx/m
eEX6Z5IhVTrJgJ5arEybvDTeKPPESHV20mZATvFNcZJp00k4TwlPA7cb7OBewR3o4w1w6wOAoBHa
XEjYXB1OuZ8GugQSakAZMAxX7jGzccI8zzcq7hn/7owi4JpsOCGpj97RIubMpCRMMk3FPC2HspOr
pbSbZAT2xir5OqJ85DYqHcmPZ3j9mnP03hM6IV1xJcs2txVhRQIApFVZakQQ8Ql1Dcg+CNqGR2p6
0hrO8Xqj8ZKA2uEr03FF6/5yoxlD3wDcR71ch5xsNP7JimTnLCNBd55rXhfPRiVxlyvlv1vZEh6h
mk46hbfKlW0CgC84pymPux1kyJ/ZujALcnz0CWf16eNVvbpPRe1LaELA4weKsKwdGqNl9hSHO89P
7fE+n2N92zYaRmClEuJf3UcQyYxmzSbh+gQJzar3G4tyov6uMvVXmFDM8mxH6RCdGiGGuatjs+33
3Yxz78qxuH6cRfZLnwxBWzSKl5lbyhU0QbXFE66Dsl6WjubFIXKDag8OJEladZuaqfbappJ0/Hhh
rw+ksE1RiAS5kfmOi4c5HAKaqEUFFkJCBxJrTmtb6Wb3OAyOtPImvue6lxcS7QGOosF55E1cRl3S
5GeW1gw00PUIcyfk6P1X07f6aptVthTfa2PT3uXYO+3nVEp/WPGEK4U9OPXvcZQHbOjGapa2EknQ
nznT/M9IzxiJmyVT80K9cfpM0YK2tBmEUrMf5jJGlKUx8On6eMWutiKFQBHBEGWwEbmcL48bgzR1
rqAm4bRTfjcBNAD7V6TYyzXTXdVa2WHsh7Vb5UZUQ9+WYJXuPAbXyLJejmpNpp6GQuIBTTftp8lV
8EVtfO1PVkvtqZOiFIJlYPnlMTN0qXIzUFXg0y0z/vnx7P/n17z4iqKhJpJ4fpK5JEX1vqJ2gywh
bMG/3A6qYFPno7pHwKTYZH5XIBtYFVsFje1dLskYpIX16GpZKKPj0ml3Zjx+9znsBxg+/T7W6nCX
QvNz0QTVT3OVFRuZ/95tmn44heGQnk2jTsCwFNIGMrL5CUsY/6DWNm+UD5u+Lexx50R58ruUJqSB
ZpjrdhX4x67yh61aSfY2zCv/Pu2cfifM7Lfh/yPsPJbjRrYt+kWIgE9gClOGxSIpik6aIGSR8AmX
MF//Vt3Ra3VH91AKhaoKJvPkOXvv1VvjQZsVXl3XWJ5ahYnO2+zprq+hX3tbJ186RuKXOtPmaVgB
ZLtbG/xy8EXFkkiPlOHGdugdt0pXVdSnEhXHaRf5Bw0sE32mqVJkBTTnszAkeF8Gnyobo2MVOOuD
anIRTUU4Xiy3X++U7ZUXOaO/T3cxNNC6UAZVsnXSNQy/4Tcfn4rOc5IiC+rLSFc4qv0liHJz6qPe
KJFM1rOAul7MsSH7HkyT7f6ypWceChdXoNpsyNp1NR1K4h6QHlvt8xraPB5Vkd/AdcPFCec5bjFv
n8dpWF8oF8yDjzn5ZEsiYlflOYdpW76bEnOdF5BvahiaOyTq5mkOW6Egz/kOdYQ/94jjwl6bUdHs
RSzGHOvuXtSRbov+SihDd4HNlqWDrMKzmFfnYVOzdzXNrnAxH8j5x7bU/QPRrjiki8yMCKnO48EA
phc7ubsB9J0t8bmfFivCm2ueqZjejJUf6BWreuysEQv3Nm2p52f9aVbBdlLLAhjLBAfQjQVpu4S8
HbKqEo9VOVlnU3sZKO/FS/eFhk1bCR9mcD5cXczqUYejAFxxqPF/eUARS/9lEOQ5oQCu8Gao6WR4
4/zZ3xz5e1oG/ysTbQ3ir3Oc92q27M96K56Wsciea8MuL2bNjKZQ22X1NnBYxfSd1N/sbq4M+IuV
7aVQvayj8gKefLIjt8iUwYZ1yDYhQ9q0pcioPW/50p6n1lRx3vKOm37lx3qdO2Td/njC2C4u3uqQ
wGBtnQuMze4P+ewUaT5uDpEcIzw9sF2p8P31Wi2LSnGnrh83/GzibYGVUkT2X7ZhCO+7gSSHqAqt
b1ajyCRoStN+k62/nct9FQkqnemOKK38vsoKOodq8sj4JQ17ys0gbVfpfAtJOIoEw9LT7oXGPW5n
P+bkPz6Ew2qeF28moaDoxNXkoX6SOHoe51o09zzj5uO+rf6nrF4BauVTn2SF5b5IZyoSJffuTMpV
f5mVBQptsLe0H3cQnN0kDnosv1Sdi+oCI1gKd7H7BZXusaP//AD3Q1wmY/kxV/5ytzv9eKl7/mng
9ENkDASmbK6LA3cXcLedEOSa4Y81ATCLuLb4b947qFDXIJzVQWjHOuQsjZ/yUvcPlTHu0d6wCq7b
/l4QjvJNOK0NQqVjXZJN81kWheC59mW8e4660ORxT6WNz7wNZHCF5wmSECr9h7/Z6qMXgbqUENai
fhi71JbGF9hYP8dy+tIPXfBg1O4YT1xJrmFjHYwt2GLaJRYeZFfej7Q10sBsyaj492X/z1x4Du6g
PmgJUqXQNBJ/TvnRxG6Lr+FfjpPnvN1sWpDATLadwz6t7nQt7Ip4FlSF7V1d+6T7KmJ5TsKqrD3K
ZyydJCaY5U9HesZr2XIwIobCCvP/+JrO/0YGf+5OSGPg9dlU38wo/7pP2vZiD80EmAsgKytgWRXz
a6jsAVNyv0Qm4n3SGWauvdcQ7wyvZbozSJj4odTc79TosgkiDqn2e1W2cwltD2Ylr2pwrIbmR20s
v8yiXEoODrSoCqf67mSWIqrB2tJpw6ZKjutEgA1IZgcmHtk/7fZqzX17bRoD42qtt8iy+qqMkGNN
THnM5bJSGp6tIjdi8Go/mqHdU0Gc02G1RH+gMVYliMrHcy3CmZ61HRKj3sHWzbbfc755AJmNCvN9
22CJdUFafIJG87OztXO/iFUf9s4wDn7WFaSMkXlEjV4gwVQzCRwWT30gMnZuh5zyyMnkCjzcJBsi
qMbUduhl91lpxnsTCHz8ZNy10lzOo2z8ZCz3OSmr0Y6ggE8PeIHHN65yGztm9QN4HG76uUZTNku2
GKqypDeN38KojKSSzv7oi8z45GuSLJzJZ1o8zM4eSb1/Cktji9ptalmZbUmIiV+kttVVybxUTdw0
ZX+pVb4estrIkiJwDSz39pj0q/07b7P1EOyMgrcZZkHe+sGzRRb8Zam9PiWQdY87/IExivL8QFqH
/zj74VQlN+htbK1hAYNV69gy+yqMSruSIHLX6h7WQ8/t8jIVjzqf7jEit6mstEiM3fTuWzEZyTDj
kC6HuUkQ9hAs1Uiy1UJzS114rpFVZ26KVr9M4MKXZ+VbTPUGszmyly9Hc1Pr67IiqPK7abvj0lfP
W6+KB1ItpyN2Fj/KaoRCvdFUb5lXzzG9U+oKzwgJDFaA2It+S3VFXAUxkHncF6ZxGP3OSHGSkzxU
N4IOeh4kg9yWJEPFeOws17gfit18MqaCNshSgB7GCfxkVmScdlJAhyWNJi6ypnqua8tPd6zLD2Ft
A481BMHQjWmRRJWtI76sElplT8iEgt5nkq0JgLg+O1qv97UbcCp0FDrSjOR2RkvcliUokzXcm4+m
99Wh3TsRF6bKW37WIs+gLlTSDzT24sbyvVOl7f6pIJfyfhmk8c0Yem5GUyBj4oWWXpf02W37Qtu3
3dHZmV4b0YQxQpMqKgwbAm47rM/asKyjdHP/3O9b+NA4k5N6Xm3AofZdgm3z4my3vk4Q1DVAaKC5
C9LGLka1U4W4rRFJ3ql4M438lOfaOhmK6mls9PyR52HDO2QPYD77+iswegqzMlTvWy6qc11UjJkM
m3iHAYQ2h+NBPzJ94x83rZcAR60P2OqLQzVsQsT4c7w49AnuEnxgZMm6JxAnb22sksNeFjRrXNKM
VnXbSgYY15hgl9lnLG+K2BCiPlmD2s/tDmR4CgqHm51nr96OVhmJItrONVjMd/qO6rptszi3lem+
DGrNT061Oa9huX4pzGKaon0Zyg/Rz5q6x5zrDzma4zM7WXMZJ6WSdZlEGHXltkei5flhyWQwk4fL
/biaDahNBl/LPvISQYr+5s2V+Dbu4fq7xFcfV3a9UBlPMsVQcMsiMveUxsxyTz6B/daKcDx4tjTT
kbcyWRETJVjWXnrXu2V+WBXDs8a2Yt9aZcRUmYiUqu/umsb+WKwpSPY2tOKytwYkinizHGfRx6yc
ZYx9gf/AGA0vEmVn/hR+g9uV/N1zY5jOux7Wn0MGUntr2j2ydWh8XUjbO9oNfdRwkdVb3hn72bcr
78kLyuBpNKjM1rJzD7oevDh3/SI28ixIHbmymoSrShfDtn+VvfacaNehOgQIUk8OOqHzWA7dPYgw
EC6GnhJrmMgQ6aZuSfd14kMLr0rsFRA8atKvuTvsr7Ke9ztnzL5uc+gcCBhp8RSY3bGv++zgkp4Y
jShIKFqVGYE556cBWYyzBeyv2ZvBU+sq/WCMmaD5CG5pqKf90cBb9mQowmmKGVpx5NdlK3Fc1h90
zfL0P+oHm333j30ZUfdNWA4zjNP/H/syHazCafRknMfGlC9tbigGzmb/Vvfb+mO3gh67S0neWkZG
EVYtRqfgGg7eIspI63p7/fev8w9neHrudCEge9w6S398G8Ca5i0LIL9TggmTYW6rSqi9xcs69vbD
PDnzs70zs/yP8uTvnTrwZbRj4dfckCp/NkBcqTFtBQujNyXzGF/3mnp7MQMT7ufuvQPsQprc1hyU
HN+XflyTf//Vf1eQ3ZK6kdfToUTiQTfhr8VR53XMKzIGvBAZbHaKXMbLRtcMCGHqsFswZFXNcdIe
YUNWS1bQvgeHLe/a/5jR/K3dhRQd/QUzQctFovqnSY743EEqZwrPM7OA8X7jcEAWfEA2bzoQprvH
BdHUnxjTFwNBg9p9/vfr8Lee1+3jMeSQNMs0jMfgr5eB3k6ZTWpmCtAEGNdmItSw6OYJNu7tP577
f/qlfNCt4YUZhg/760fZM5uI1wtx3kVzdYokRCdt+uVxItw3ZpBlPGwItv6rMWv97W3jF0Jv4sre
OE6sVH/92NzL5wZ3KrHXq1O1BzFVzhM8aU7VdoDAKVJV5ZqHvjH2n665w+ygYxx+J/OYng2QzY0q
yV6bIP736/63durNgYDfisY4gI7gb7pMAiTXHNb82RDGxrATqTSbJbEO//E5/3R/GTcz6IFeh7Tq
9vb/v7atJatOQLIOz+1cBYRFs6O2+9B+R6Qs/mOg9E8/STBquzU2b6qiPz7KK7q1EVRN5zoUg5Wa
bba3J5uV9L+cORQ3fOu/rKBIe26WIKSmt5XrTwSiqEoNaqo3zsoJW+fEU9Pds/LvZFPJ3PKicAJz
ELmG438WC/Bm9CQNEhFj3Q2QK5VZPuBPl5fBoKamJ1duxH+FMms5yyxyOWXh1DwUQ1Hfw7HRZcQp
isqNcW5OmnZYwTtenA60FgWcbNlzBrD2HILap9po2zJ2atRDya2M2nGSrOq3bpfwGyQ6Chv66PqF
wFHPjXjXms9mF4Zj2m1zkMUEtId+grZ1+k3M9DAcaZRMhNnJvSUAOQ8qP5rdzdPx0jv9dpgdON5A
yXrFXr/3461zZKwc08zsW7uIW8yh7+0MuAZJmh383zLe65xDt6ubX3U76TWpWt+90pOkxMp2saFb
p73nEdVHbOpBBTyjEfvPbEcsxzpgW6rzJSYNyOU6eCPxZms1Cyfq2VgCjhVl99nMTesx71eIAdXu
qvsa/hO0XDcvgpNR0SA4FoqudWSpoHgaFt18EWJdfs9yIaAXllPw2a8VnmTSD1BnyUU8S4rSp7wV
268BtChaIWmYQ+wMU3vVci5wZ0K0IOsLWhvgpz1svlYoMSFsqRHRCBWgtKOcKC7C22a8pAl/Ib4S
ydd9Lv1FfziuXr6uxWpwcDQsDusONoQ83rvOEnRpxudSly+cbEimpJ/tvM81B8JqXUZaTZW7TBGJ
mig5HLe3nCgP+UF63ywcHiHlLJwNmsNgXvE2NMRkEb0cZ+J2Xg5yY49w/NxNhh45e7sKMhjy9vaB
1GYlE53XPVE12hITdteBIgDDVzhBiHXwZGyaeLsI+1uPHS2U8xz18zzc4tACjqIwXp/3wWl/7ZtR
U/qQL/nqjWX9FXJV9XFzCd1J2s8qIlyCyJNxsW/hUX69HfGGq1vo7WwHcZkzWI8yXxuvDffQi6eJ
4WjsGILO8FBiio7rvZBhUmV6qGPek+HGb2kArEJy/q8ksH9849FXW+zYqFL/dOPVE8ciKWcIHKbu
7xYLtZxcVfhY8zWTf1+a/za1ZHG5JToDLvifX+r2Vf7fkukTqj4YTDzOfuGO93Jq21OxThzHCeEI
x6U8//vH/cMvc1BWOYyCmar9TfsVdmMm8ykPzjOGnD4CL1YR+eEuRs0hdp//a0P4p/3Qu1EEfCYX
FBx/+mGXqc9HH9vm2TUm0mIJJqBrqTGiLqI2YzCoNNaX4Snwev9utsJbyPIoP1mYdw9locR/DDOR
vNxm738s5owyieDxbno7DGp/vd7D5BrwfYR/nkKyaZmK63TK5jBGfBseiBSsL3uYj7f4YTTVg+Fe
HJGT99K1d4EPm8zNrFPQ5M4bDQDxClO+IkeHCOIMGu0PvdtbMuTqNG7BgRJ4TruVpDxhb0irSC32
vK1JdYupVBreQwfuOx2U/QSCGovnxJqgJ/cc3Nq+LS6pCGTzcS+yJXKCKma68kCwAOb0Vn+vlvay
uoSZMmpjhGIGZaw2PKGbu78MFhG3Bocie3ncfJTpiI4eOzMn3rbb3ka68wbOPzz9VZQbY3NqxluG
QdY+NYY6Z8Ga8Le/QlE8BgragCBksLGnYzfVDQiAnE8jTfGAav9HpZqKza8IlBetPhHVMEfLE4BM
98SX8X839WjrGLIVde7Y0zmTjuGCBvTzaYx20+Red1zuUNQf0xwYn8wZkf9qV/nPbfGqMu2qakit
Af5VEmrTOMuKSN7Ja8VBDEt3siSAeSIeZV1Eo9qK562gcZsao/T7lAgnxVdDRtrPWXUhHHlMazvb
Wa7q7DgWiLycsNJH5n1Osgt7PpYO2542zPZjzX37rchWJ84M8JtRrarXZcq+OnQf4hqzeVz78zOL
8buoizC2lwIpjfPOyYKH2VBMSkZHvgVVt9x6n51/GhxB9mpOwPfCynKwdtTdTm3eGYF7lKuHLLZo
u7s+n+Vl6aVMasNlspdX9k9zJtB6wL5/LshVPTd73R5Dy2gfyxa7NVtXZ8cZifCQBFzzqDBm3E+T
p++7tv/S9HP7Qvx1dxfQLT4ufo/Kbs+Ki7/DxpXLckGV8WvbAnnU5tYnlKCC7lyP6nxtDRKt1a4O
zH9a9FO2IKnfJ7SXB7pbr0t3Cy13HHbHmo6qgnp4Z6B8o9XT/pYwWtIVqEOkJmeIt8w0JXgnETxy
qrBfjNUdj/Wm18NoVMUXc+n4vMX9sTBmTPIln+MMFPWHlj3Pli3kQRRlfnB2S1/1JoMnlQfGqaWk
jpyhsenJbKjyd2nF2hP8wHHqrtrJv9pmsx0CZ65aHtjBeiysVqe2K7cXn1Cst9EvstfZEe/5QOI7
PRkChtdxfM6WkAjGXZhnp7aCo6+86tlwmJPnphwS0S0tCa9E/NY2X08VpvdeulX5bfHE+GiGeoi8
WjkHqULxhc6EPu45JSKhwsY2JiJrF0ais720Jx76qk30HpBCYHaEGW8k6V5qX48xEejkDbflxmvc
NfRdvLxzaCaVYeqIlhzhlbWovGEheb8ULTptfxjZbp/Qg6hfyiqbNd7mwYx9W/bMgWWVKNXUIm14
5YqIQnN/zW0zG+KWBxAzabFEohb71Rr8/VEYzIc2lS+fM4TWMfmn8tMU5sWRVpQDc5c+AkCaMlUB
MVhNq4zvKPfdb6YE6YATyF0+6dVZDzq0ve8B5dGrHuWeDrZTHjpjobSqnPw5t0mzsDN4Uk2Xjz8y
3/Aunp6D+3G28CDky8pSWZIhb9E7grC1xLOlysgdSawt6Kc9lmpxE1UVPuun822f5/Lk5blBJ42s
l2rJ7QcaUMsFQTy+BiK97wLS3X4Se+NNEC57/Uk72XDw90lew7IfkzDzxRezLNe7seKhGmZrOTDO
K2M5183zPHJwI7mWmetgbS6rdEXx11JyR7UeJuph1SZkStWEL+OWT+ps2n8NZcGAEX/TyV67/KQm
UsqgB8rffmc/mGYuwXx6q/uRB7p+cHQ3xIY7jIyoq1r+JiLrt6zX6tHimUmLtW1Sw8dNtvf+zAA9
yJ/X3W1OSx4ainiL2dSnCs9MqjxPPQNvTrThL7+qUTQycq1tipEp9cc2z8X9EISriQP2NlkQw3qe
BkLxy1p9QgjovUyFClOvbCtAKOY4R43ZmgfDZnTurYz1YqJ23TxactZY4gkykhZJt9h+ZOGas4V6
Cw16X3eXymnaA4t9zxO0Tuquloa4M7uK+U05Bk68Tn74iWPqdCo7cA5YvThGDZU9VJEj+5osK236
J6TU20EQjEJJaE5WUhf4S5Jpaghk2KYpmQtyjxXEhytaUnnNR834uCH8qMYyUwqS/AE8nD3R5gn5
8HkMHSqMycia7nI3NBLBWJmXy2Nja/tG/PTKYDyRmTX00aQ1m5pctX2/e9n+Jdy0TT0bLFcBmreI
Wreg6efbLsGPLjax0Z1mGnxtmRqypSSthExt0J/3no22Z6RD3CSDyrF97DnphZUCPBuHDijaiKDr
KqX6WZ6HDQpjMVKLGCE7IwqDkvztLJhZXKvN/vARm8DSq8nhdtQ+BhzMlLizO9Ge/JJBTYXo8BYs
nY05L43Of8hcVi99Vlkx5zjqEDOn4nHnwkqXyYWfwZvY056ktAAoZK7TcV0rHt7sV767/T1ym6PZ
rtUzUASKiHyRhzwfvkDAbo5zFW4/xnD8as3Vy2Bn90KS6+yjpOx2fW3L8uKO+oWEoLOc9XgxrE48
ZXBZt37ivapP80Z2sJ2XTKJ0EbetT69xGD6cme2WXCMvMsDVRFMPQdXjsc/tzo3kIo9W6b4yQj7n
E08NBQCXoxjXyCaALFLKS+wKa97qMv6zFYEdO0vbbLr7ATb2Z0dvD/1sbDEwtMd2yt9z43aRre1i
QZzy5y0l9uvbsN7OnD14jdxCDbG8Sc0NLQP15hXilSDktxLTztFc7QfPm5yoXoMipp3THHx3aWLN
ZI96a4+FkdEHmNxHL7dizrzfgtr5zDnToctj0UhoSZx3EkPKe0fv+jIxAZxyR8W2KUn4DrSO+s4k
elxLkf0wtlYlDTniD7S8BYHxfvbo21pSVkmkeLOPUkPI/qiHNQnK1iCxPzsYITM0VPUN0yIRHBgT
i+OgvS+lqY+IB44NpvQtFOgYyk9L3R6k8O7pC1hoqspTMI3fmt39KmrjsnD4erKzmgjHzrtnin+R
ItiOys7vOhkyrJr9N0ZECIrybzSybJQyVv+QOdCnrRJ6iD/ogIWx/7xOtzAI3PCnvbFfwG0eaUxf
rZkxz8xeq/uzsBru8XLU/pAU7lZHpKEwt6XTHyGaPynR+YfGE09yAMyZi/XoEI7NVCr3uBsNs6T6
A0zZc6FZsEoZRmpZ+DbrI8iwoykaplgN3j7nk6YX4tqw9qrmM6vYz/o2ZWKlo+hn/L83vwTx9+gu
fzlM2BNLFU+qWiNlD0x2duJQUNO0ND8cuvWezfohnTkuWHbMziJHvMyO9QxCoPQeq2a6GkHxs138
hw3DZlCvhyZTP5HBf5aehYaBKkBlx0D2Ty3OXk72zjdd67NaikfNpGQOUSao//FQAjoWpvzE7vvN
XJfnYJ2XaEIKdrCc/drWEMgmMV/c2SXgv662w0j1u+SuOFAr1LTG2u8E0CfObj+y3X0wz4Ry2OTD
Ay4q77gYjGobjdhqledu8e80jyV7h/vYE1M9tXWCquKwMgOZ6Bhna3gvRZFiLUno8nGyKW+j8H3c
4lXWp5oeFZAf/zWcKBpCf/5seWMNfKPZk9DjIfA2kDQlSTwH9MFhtBWugFBCTmPo/xL7kPqCJn1T
chxZrtT/6D+DHulN9wV/UFp5Etcz//ESWJ8WsRzDTHx3BQs2UUfMu/XyfWSGKu3lIAONZTN4YMLy
dbfnA7iQM1v/pwndT1FW9/PS4nUqkF4W9UCHYi+vxoY/kWDrbOqP2Mp+rFX5XU7ZYzBxQlqbB+zR
Y5xzwI7VZOp0n2t9CEs7ZwUxuD4h54WgGU9Lq76EZjb9rkZaXFOg+mRqtyIuVfgstyIRCNBi8AdA
LTSPVjiIh4CyPLfKr245vrZd+b3U4msZcgTq7D1xpUeVEl6VIRJ622TtyvNQN5yC9iTbVXCchPe1
QWZ9Q8rHdr/+oheF8FwQQdw7NcH8QLYb6aZtZ6XA7F+cjhZ/61LdNaGIjIW3GcmZnchxivXM8BwD
GYSyAqdmMLSAn+D60EYG8zfaAn7R9Nb2m6Lqbt5LfDRcTuo8cs05kw76u9OEJpoO36abKWD48VOC
aT6Xt5dF3eSAJhPdBXTrpLAFIj+D+oPI6qbuYAFHD9IZ20PWhV5EznAC76uMgQk9TTXnFNk8rG51
CCtOJrv6aQXz5wXpa+RMQ7x0eZk6w/a46ZHprqOu3lR/GR0WY+riXygvMnYa9dw57hLprHQYCFNJ
L2bzWqMQcq2elxjNSV23YyodaR822b8Uq/esfFlGM9tV0mXdTtdVf4eAYtIDNC4ufMNx3CbyfWgZ
4ux5aZEmselW94SaTvFocWPCcjrlnoF/u7u6xZBMTolBsXavE98HtVXINNBtCH7rz1vZP9leVgIO
wgpl8DjV5XYKe3XmV11vzUVzXO24LNgmmFa2R723PynDYzdvf4rWOnOsMK70PFF/thyEe5Ffy737
vmVZGZsBN9evyZhnEnHU/cjtCbpk21XI3rzeE9CGXAd8ReqXJmPLzgB71DtMtn1jzdFPwMBwkHje
cxwzH/QU7tEIZO1sV+2VQest6rRCIOY/lbfcx6k/VfsOr6Z9Z5WO1s46gC+E36vXj7I2nSQPguUO
KdZvYRkD+C4Dkhi+AcfcXlCAxnnvv5dDPl2XcbJiT3COMuuQNnWr7uxbZVuH/vY5a5z7vNlszJn9
SbuQ/epB6KPptH08GvRJoFpz4mBVTyw9v/VjeNCij9zOu3aFvmcG+AKJniJa9XRRCRpkqj8GUa8A
z+BzaCmG0fH0FcSL3bgujk1Mvjw7bnHpcuNqUsgi09EpvAAPWWajI61YCpvePUlBw5X//7TTczqZ
Fu/UYiooX+7yOocjx7/BFXUyZ+werlF8oUB5r0dWhEq4T2vYlwnaRf9o+LflSU/3zbKdhEM6CdAo
xCE9g4PVQObhxWgKogWAhxrr+bRX+XFonBO5nG9BF6DfMa+VhqhLTW8bXhED30Gy6/LHUdQHJE4t
TzJsKjq0tuWQWzO/BF35atvboeKM4VFc4mPq6lvTGWZabTEr3cY1tsQiUpKo7FNBXU3+0kUypAgq
riO14xbZo/+lMOZPw2j9KrP8DTMcZYGVpUoVH9T3Saa8Z2nPKfvGO3bgpEZUES3ubsfU6F6yrOtV
G9urpmBsR+M5RNgDBIN52r7pszZzNrzxYZ0qUEAwxG3oW7t3oDKjB75+IsjxTTsdx/IqO87byks5
wwUylzRoiuepWop7scoSZhgnFbPAgtgINt4ibFTStdOYtsX0YOy5SpGYEaF9A0LZXe8lNTczW4zf
QWue7al8d3rX4thYOonc1blfnJ+W3yyXVvNjxLQlQVY8wVq/5Ln1iB7uyuz3d1kuNOrMhw1/HtJT
+c0RnUxsM/9FBt5lVBiWGiN4Eps4IJeOnE19wcRy7KvpuYPpGG1m8B2iEeAl/0dzgzDtxVfkBOFh
o2bwUEyhxpm+5o1LvIHPhkyRMyV+439W2oinfXjOKZUCd3NRrldf9WjMZ2xatDWCcYrmzr9VMkNN
rwV4LuaWZK9RCTFtinI9eSdv9B9La7pz/Pmh8oPPe5bP54qRSiR6biciC84f+3vvrT8p+3wyPDoR
Ifzk0dqf3c1+3efqqJf+SsRFmVo3T1Izite2RMq2Kv2i/ap90Lb+bLqF92a5zWeDxZmO0x7EIKeQ
5Dr3Goj4Po7jXWOP0GqW9WiNiICZrQG8waAwiOnojOF+767ya+e514ASXe52MjtDkbjCOzcm/DZE
RH7atk4y+yLFoXd0l+LQNJqwrI+5ES99sFNetunQq0ftLe+V8H6WTv2TcMlHs3HVRTnYzOYWSoyS
Bz336KooYoJxpcfQaATomUjC0eZYZq4keOeP2vW/OpXLxKc+wULgfXNN+DmuG6FDSRFFP/UO2met
5uNNI2f6Y+KjGm7MLl2LHeGn/z4PzrdAbmcmjpe9W4492qNxBGe1bOUDK3sW1xtZUFXe0rdqHU44
+fA01CitTYeCS572rDGOS9s+BHWXILRc4irPMEz1VRouAmkGInvHY+KkNs5V3jGH2eszb4vG2Y/2
2+MBBOpldYiYHMbLgG4tDkX+oBH8RpU/XTvXPg42R5CaiV5poPgO8s8BUgcGky9+PR9Fvt8RlUm/
HUtKaYZnIxiPKCDicBKUE/aJBeSeyeQJpdQB8t+Aohxr+raGX8o+OO5oxHaLQIMuT+uiPWjXO2ZG
3kCDd8+1f2vPhT5VDH51ieSiqy6FO1OuG6kDnM22hmTtlkPRNUk4b9FocOlqVV4EJcbU1E/ZvNG4
BVXRM6tQAS3m/ei6PmXp/NBt011Zi6vlq3vdZjzS27HmTCBHl/7HGpfCeoBifqCHfF/PwUEPNy01
wWxi6k7N9n+UnceSpUbXrq+ICFxiphvY3pR3E6KqDQmJ93D156lvdFpSSPEPFeru2sWGZK3XutnW
S+qd5dOXtHTFBf3qDnX7V2kMzvf+FkhLD5d2OPP87iT4pk/cikYeopYvOD7wesX6tmDLiPPqKDXz
y17j3eqUFx3VksH5uFT9W+XwUq/4D+Lxn1qQtzKrtiVeKvbkS9HORypATkNrRsiGrr2pIpNVZarK
XZk7+7HXwymnXqsfr2bfHwZDv5h6tk8qTKu2tu2VeSopBKYYzA6LuaTao0QLWNb7anH3hCccimQI
v9/M+jTsufuCNclp8Fqiuiu2OdN3ppXpfsHoelOlWoJ2bh9cu+BNgkfJrfBkJBgehplSpya2D0PC
Ta7Me9V0lyJZ7ns9vvNy/XPStH5bDGicq2b4MQqqniSTvytDlEUHAujO+nfxeCZ2jjVcGRWmKNfz
XUX0W4QOxjiLpj1pk2/CI3RBzHd4HVc7oXHNuYuJFz2Qx31rs2l4rCh3mly8jKkDsuXlUeqpXd0j
cmvSZ5v7gU6QO6Tx585OIUzWcJzbk8iplNfcyByrZJPm+uvYxBsArVBfxKawGS6/lb5qjYO6E3vA
3ihZq2sFUYZzjH9B7PWK5Xhs8IjHtI8Z+hOurZBC3UhD7OaZcw5BA1QIQBNje+YA0J7mbImYRWnh
QucROTHbk2iti0Gc+VHX/GWTSHsNvNIeWGhJAMnHGG4o8TOOUu/RHlQdYq1lHEBHC4xRvJakuzFP
yTPVOHtoeHSWFrLqQX223fwDVYOMIBX5BLWesRYPd2LwH5zR+8brgjF1Fp4r46ES/lYMPG2lmo92
uVxrr34C0TWOzZi+AFdWZ446oDejLwJqZoOJ+QXVgsvWqWn3Yz5/iiQ/4asRm6bxrrOUHyS8AD8k
5Ukty7bq5I08pt1gmXu/z3YSYAxeawrBO3dzyW80zXG0NNrRUNpbzo0B5rXC8HZhjnK1T5M7K2FQ
85ze3MxrdcR0UcFIi4s3pNsVZZbeGR+Z9Q0EQHtQIEvlXId4C+Lc1D4aYyiCWTH3t23sHGNjPmg+
KIyr3zCTzIxmaDfEsOUNdfbQdNiA/vGQFagimoMzLgCNuXXNWjw5NeR9sSBOU1p7w070Plrmj3Ys
xLNdNt+aXg9vUT+XXMqCwckpHyr4/BgtHdVMmE5FwXyBfKydoqmotsk8iZP0xzepZ3S4oBEKawv5
cuUwy9ogo/fUiZ0w6jMQ4iGD7WFsA6IPudeiPMme9LF+79a+BrbVFQpk6zWusY4JA+HCmlyhf6hB
zIEfFo3eWMJsmApxEhr1nrbEew/FOlO69rLYNdr3HsfN3O1djSZL0ZTRTCRE0E66Q6w4/hpLCTJ2
u11XTEjaBVNv2sG7pv2wHiauc+jRqdo04O+mml9n6gY29VBwn8Um1GRHbJQOzuUWZRmCjm4tp2UZ
cecLAO0zL/w+bMgiCJ2m/JXbVJKuPEEOhBiyHGtvpv6zU8NWNnX8nlhY6WxAroDQtYfRx+TUCS0q
ZLsrhdyV6fJWU1hqpcnZm92zzQSzmaqvdMF7omlf06rf9C45LE326tdsXJnpgwzGFi/YfD115vQl
Mh8dnlTbxfShoOxttZIy1qzmZ0Px3yUuB+NzqacfysgDCSIhVNsFNCHc3Dl7UXl+HtLlnBJaZq6Q
DIlZsNWtDSpbAjWbRQsGN93KVB6rrP9NxMdFQDEdpcfTqme//NbaIRKOdLt5NVCc0aKYIy1ezBPa
6FCJ6YJbZtuKPLLWfD+5yQfVuww3JN5tUnIysMrlGMXG37XKP1LRfDiZttOM6aFom0fDnE4KPK4z
8+d+wow4+JEfo4zxW4W4JnkkTqzcVGa7c8r0uwt9AQanO9FInpYMP9JYPFcNPwgoPgk8kvUXB0Vo
B9pe6dnRbbuXrOeV7YuTnUHNFN34WBqTF9lKI0nR6L+6ioHAy76VL3FjhqIvP+WgvwP3tad24pCY
XLHJNZ4jGri+ieJftlcd/DFVYVInwGcj6mPXlcO1pEqDMyk/2WvTRNgB9EDWWUZtoPfgyXynoP1z
I4kmIoQOtZY+jg35D4uLcqVF4+tdpBnzG1a3ql9DY1lvc9YGtMYCaJYE25tNgzDQPI5+eTes/U9U
Tc9iTvRg0NWXWMd3m5hiHD28tArabjhO4y3qjahIxiwgVWRLlztRQbzqRyocgoIAnY0w10+3B4Jw
3qTTibCM1W721ifNXb78Hs5s7pODTvGjQ8/3pp7XLvBsoHBpJh9+I0e6aKm6nEn1C9IqgWfVKn/n
68ObJoZd5+f7uhHXHkvGx1i34OTxwdfsJ6IFSPaQWbOH6zzHPfbTnqYvfDY4qL0Dev2cZguqH7Re
f0MsFc4FJ5wokAEgUznKEtRBSyQ+hbT5miAotmusXZQ7vbREtUFr1DQCD480UN8sG9tFYc/nuTQh
411jpO/LOTU5QiZT/CxUCwOjn3hd0Vg54Bt5rSwiN3p7rcDftDP5qO96utAkZT6uCDp28WK8iMW/
o2bx2i3lERSL16ReHnWRh36SbKnm261+tXM6rQlEsmzHRjhwIvWDiKcbxQhLiHWZ3C8UAInV3y08
2oEhNNqO8x0I1JlyXWYJ3yAOLAk6iT9iihtno/m22tee/Wa20topEDQAoXse/KiJ5UWO6jotckDk
Xrtv/FGmHP+m7HarTH1GxsedqudoCmPDecwxDISk+dZRBXwyGFhdpC8TrA+0E4tqK2ftWo12sje1
4oW3X7MpU4XhdL2NfffDruK7QdfebJQjG2dV76usr0k23A0qvi0T0QJi4sXHKf+rKYv3uhBb3IR3
KzKV/TL2GwXTP7EXj2XVBeVs7MmS2g44gtrvglJjpWPTXT/b1Hggku6SVHWA3D8kFc5k8l4eyFYh
jgx8vCJ0CXcC8kc+PEelfOtt+YVR3o9wvrovK6BYM9hN2OCXmVPzYNr9h2iSY8tZO5fDT7XKY9no
v+b4+0ldxAMirxshgrekbaPGYg9KV6lz9tT81TYOePXtwZuIQF69Hb7a36wsd20fnzPEe4uvfzom
AzlI5GZI6oNM61Oap3eLR0eua024TaYRktg7KDRNfOjyp6Pp7FgwBn2XEhdPUaqeWu+GTSinaEGY
YvU5+dND6dWsnHNOtHuOA3aiRdYKCCX/Gvvp1enxdFn9qcSO0KUkxCpxICnv4BTDk1k6QeMtR0Jj
q002q1271OiBnEfy0wgqLI56nFynkqXDy4+o+/JNHC/PDt4fS+GBoyX9ZU5hWtwBgsIOSZzdcY+p
QMr8Mgj/iSMygp09dEpeaFr97L6pyF4hGFZyPEije8T2+WB5/SGR2T62ltCpxnOyqtAYqo/EwhcX
s/S5zjar7bOim9rvh1MzGrtpZCnTRnFwM6bduLPBI9NI2h00RrWQFeQ3b8Rj/SZnB/66/ZSme16N
KjS1+R4P6t6boQu64tzXBkIyY4+JGjWDhAGNz55tPGeeOK3fFvwurUFIpbMGc7Hc2qGkoEs/+yUg
HPdumfeXESszQofjPFgPro9LpxGPSZ9CIZMDl+vurhuyUztWUZyqnZTjmf0k8DJ1mGTPXQFTAn87
S33erDBV81Cw1yiqFmpcxrhdZHytdfp8i/Uxic1QH0Bsi0rzAzfVTlCvuOZoHqe52cItXyb10V7S
rd60t34g7r7hdGg7P9RsDvNsKcMij1FiAkk0SF00zd66snse3AUChIet7WnkXMpTsSR32sr0YhDk
gxesARJQx2IsdxRnntlzcTo7+9nJTiQ8B14Tg2SN3M3lzyLumVPnU7HirBXOUfUNgNcyBIYCYP6G
A9Gj7oDXj6WYntFjnNnoDmNKEIHDKCPHPqjX8maN2iV2s3M5rQfbV/2mS8ZfpQ3OW5VnvsSDX2hn
MdBmPIIru8gCN3FmnAknfG0yqrC99W4uUReU5BANRU1psR0/FgoVxqiL7axIdSf27ynJ1LhJlH1v
6OVBaj0D4FpftXnemUr7XdfyAxSXVTtHX6YQxuW935+lmRJMYUBHY7K3QRB5WWwNXElbwB0YkmWd
j43tPqyixsZjlueC5cGZpwAWc99lFneZJkgssnlKNdkeZk+eFykf8mK5jrhV68WFjDCu2pjeu2qu
NgagfW0b7C7yRZeEivA5sbiy3gtvY5vVta/aPZ+E706NPyq8d2uv3ud12Oc6VUzg9GMeP65mgcdY
7BZzBEWVZJVqoZ5iT/K0c26aO7uzr1iwcMjFbybqg1wzkMmKl6ZZzp1ZbNvJ2iYt07bUcC8aDLOz
6T4WZD4kXXKPO4+PQK/x3AXFuP7ohjocanV2jMm9Ijo+iVpnD+zcW5G3wZBNVIqjlTEybEzMhR77
hui0iyjhqbnXnqxMXROBvpAydDKkKEDPGUjZrtwjxMcJV8xASxioAXoV8MJ0eS4cNiHKyA9I7J3d
6Fo/KotqjZGfcQIx2PjN8GLJdBf3foQofg1q5AyhltbPq+1cram7YDslS8xYwkGvqS33nV3pm+jA
U38jRsu6zHi1nDV+6iwIFk9rz/63F8tspqhV+U0MWrXpuS+QYutB7cR3bKZ7msiPVlruBtv/0Zlp
5LfazXGy0NZgnGTMTu1vzKU+l7IgGmWwXuJ2ecGlQMf1OJ6oaHpKXHmN0+40F+ptAPd0ATRh7+49
05dBgR80MPLukdD8AwKvKC9aGFYkR1li/5pd56ib3X2e+N836N7lFQkCihg/rtlVJvTvufNAIRIF
zM0NYcXGG7RnmjcPdD7c8QUlm3H6jpKTO5cYpABHPWvQ9zZV2cXWrFvGqDxKUrRqWpM1gc4uuEu0
WA/S1f4V+64VdCQBSkeGyyzN77sadrePeJ3tutwMhqXHda+Xp6WbmsdUplszY1GfnfGQrPOXjTIl
HN38N7eNGaDMuqsXERqulgR00ixQfcwiwuZ+QghmbsHEp5eFgy20V9TwE3kjXtppG0QxFIy0U7fR
0HZEa4xrbmzumhKAzreOU299OUSrR+TEL1vHqLfVhLbNNlbjhv3sKBXKD6E56TGTYrfqakIOC2SO
BRYKFoV82EJj8thjnFjkg141b56yzmoFLJzhh9TwCqf1MdjWFznP+ZVpIxhsVWxTKNYzVM8QjZ3+
o6mLKPP6O6IeX9Ye0UPlGJxuY8CEGeBRbBg2DLrcy+qKkw4ZXkejW2pcYfvlZk7LB4LioGJaY2+k
KVKmxdZDrZRbi6Qe02l7eJbszsqhjIYu3ZvTaIZ1tR5U1W6RVb2Q1m9HmZPvW7/l8wlx853kgsHv
7E6qQZTAyx/F7sIMCHlBXzZ470K83CCIfxdTM0dyyV51b36ZtfK32ZqfRLNwctb3rc05aNoxKRbF
w+oM93k/72tLvLYgwsgQkmhekVKVWtSUamu3+X3ngzSugx/6k/owJnGwhu65WuKWm3fwvnXW12ak
knCQ29hfHgv/f8tcHySpdMhZmt+8kmVkhiM2mlTizZakk2KwSYaHZdaCebZOpLuyCsXOdl3MTVmm
z4QUoUZ4r79FutmSPOftwK3eiTrMvjt0qFVJtg3642BMLF7lY/PMiUBskaezzKtvFhEfRBpqvl5/
tio1z5O+joHmaAN3XT+Gtd2/Oap6yTwVh+ghDCLVq3TbjnW2bWP5alGc2id1HvkYanCzg/ito9h2
dRy2HboO6QKcOjFLQDxQtRLfs7M0KET1T6SQR3PgnB5JLrGY4z/iJY4ms9xnrdwbXf7TgiHarJ5y
L2uOAJo4gLBifN5JQxa3fMSTTK7FkbzIr3lc+gdkHnuraB1gYuux5Yn2JgJxSpp0fK1TJ21lMGwd
WlmSUT5xm+tXr2uWg95Xz+iaLj3H/gb2/zbM0/Pq9U1gEfvDggOjZrmPM3kYKTEHUCYL/HlV3PXF
epcY8lItZRUQeUjCzHotkO8ECXVpQeJYwPv9U24v/FHvaR3IkU1lN8IZwDDhke8j8tTAoMriNVYE
lDZG92GJLHKq75qsNkTTsxG4o0A/02MNzNUh9AALdoLUh+fNCw8eiuuf5CI55fQmiR6xYJ0R1AOt
h1Zw8Z+WnrgPxwMJcdJ9rel9hAePWcU2PzVZPzpm+2gM3RxRSESmLdSp2XcqFFPqEcOC1ntI5T1+
+V0zyTels4c5TDhZXr5zsjyM5SIuqAADf8pkxDr4SNwOGLKtT4HnwRazTOC/SqvtApEaYgzM2EpB
En2rXBjS1PoD1tba6GiyrumwPlgITwcGuriDI9In+AvlLM+Lkb+6ojhSc7uX9XxErxzoS7tLjEEP
ctjEYhBRnjmhmotx6yJzL+JqlxZTOEj/eZ7K7uga0wud2B95Mf3OKAnbWJN/XCfkPxkDAEk7L6xe
J80rDn4HjojCcyNxiPqlifK3u8/qMarksJeZONKO0SKkGG9LZ6KRcCKr1gqGHx2rUOWq0C0oHDVk
dpMLji7DOwnCFqrZ+MoboycTxOUK5bUZ2qDmYealiBCkXu9MU8MtRvMIsbPGi4yNo5FMp8xQIaQd
IlyNRCOSHdaHrl/v5zmmm87yTslCOR85mvG5KCcI5cVutv3iXG1GTLHi8e56qrOUztuJ0lIWP0c/
N/aAmsPeFRmq6MweQ6/IHrPWeDXrMsLGdiw95+IOmBc020Satj5qvRZveHKgu5g9jqAsTsAgC1LP
sOwj8efGvOgNv0/b2UOAZCDfDJp+9lpIASdDi0U7EaEeMyUflQet3nsGhj7FSrOCsuikljiZA5ZT
IAvtb27OAavcptgraqMISOrB+9epDEmD/2wta1sqis3bKiDzLMxn8TtTxSl28yxYOta7uepofJpq
bIfdw2JRQt5bxr5R1i+CP0hjJK0hTCe/CiYrxoyaKIG2KtZCXg5V2A/GeE1dC+678jZeivh6wp22
d4HATCZN1U3vsql/gO1PfN8ODXOl8ehQnbIRDsxi74hf41IihTJ4kskuAbbprQpCWX+T/fJUsqno
LWo74e/IkUEkJ89aSo1Epn7EPR7obNhZVrvNcbKgJOkinVyQzzHrT52fgNYnWfEUG+u9gjTXNWPr
DOLclo75pHTSQnL95pUgehkg3Ylvxwy5+vs1RUw/51gSEotPtjjJeRHaS18m9yScXVxezYC8Z+6u
NLR0qt4IJbvOU/w129MjbtlTRvfyxmz8fIOanaWneud6Ra3nFaGhvPaInDNcPHUelUghkK0XxqJn
Wptuc6od2M2JErRsoPzCPwAtyNBFbwUiFutPhoBItdjfQDZjLHw53wN77SEj0Ckq+u7RsgfEXXa6
L1ftqHUznVOo4DNzfvDM/rNcnMsAhY04aV+L/m6dUlJzUvYu6ao86J3qjkWIJSjmqzV83mwUWjzo
Y8/o0jG2mm9F0oAPjYXaGJWhoBQYt8jK3BuLusVQU4d+aHJOG6LEYpme9S7bK15nqVkkG60qdqVV
fzhG/ouWduOolswLfJM27ByRO8DWtKP3mICL+WMgn0j5+UNaopSovkNTHDcFmkve+5FrRIc9pNII
+qdFs+sHhPuguirfTM1+HyTiSOlmyWZNjHdBUSaZLM0ZLRlDkRFvS5Jfxob0CMIol87eD+byNIpm
2Czf+Xck8u+8tnju7f4XK/Jrb8ynvBdPUz5GhBL1GyyAJwSIB8dBzgLrknWtFVpJ8ySwlCEH5I6p
NQZgaVV61LjOnWtPdqAxMnq900Kl46JgmD1bKQrNfvCvdQozn4w/vLHhb8Fd5cwsc5baEdEh8O4s
BOHQty9ObsBVVoKjb4CUotWFWsrkhYD+35lRPRB8VW5GVT+Ay+5oqqPhLL3OKdFnk6FIz0WM46zl
a5eTh2lTsBMwX33gL8k2DXcXlFuCxo/9ocTOpZaUP9S6uwxhTpksJxmj8Jsx4dj9hf93Ljwj6OYM
uqIJhjrF5xTfj1ixvDU9NZ4EXkzrg1tXRJz58aNdxGPQGOZ76mjOFqGtGfIuCkSO7QR/8tnssjqY
HP6/338ZmUtuiOXv+rUi3yy9ailn0+DYPxyMMQhG60/XFaGWWf2RCEpKHbXxhHdrCqilfeswrQdO
O5H9B2eDMTCgq/7dp1ZrrQxnU1bI/d2Bt28OcI5cm6jdV15KZPGV29TFU2o6D0QAIG2uEFJkvvVu
J/LL6Qa0p6Vl70y3M85GriQpZqxkoEZONFntPfGFRD8x9m5bFAFQgMZh9OOnXExnz+25xPhJBL1e
vcxOcRfz1RFKN7d1KNvmrsrlR5Nj15YLK+NUNJceVc1Gr4c3LON+lEESmfy7xNhUr03hwRI6NsV1
w8X3QMfpoD2kqvzsLUIg4Fkq0qZEPDzZs/PY5CKKa2dltMjvtcS4c4bhnMfOPjP0XUyKBndathEl
JjuFawANZWNjMHYtJMbjrrfysLKtFTVB/EL2DBF4APCu2RyVpc6qt/azmEIyT0K7c8ORQalLE1TG
5W/N5hggoH3f2c6dHMXIVV94F1th69ZHCIQ3hAvthtuA7xcJiWZIFCjT0SknfZ9a9Xvf2TtMolzn
XB363rqZrrEzmrGIZk7QSjRHIh23hgNwaa13HS6E2rKuMy2/pbVeWXu2tSZ+y3YceDjVFnzl1koy
z2iU06zlPkPgZ8ftZ2PZkT6ZtzpZw2F13JB74yZS9ERzflkd1ue8RiReJLcsds4recFnFlRrJz09
oHwDFdn84Rfi1Cr9fjB4ApTjnmKWrsKVr3yKF08Y59lj/9VmjxnGWtipEc9U1XwwyvgmMGxipeq1
E7GT4xnX68kckTtQ6bFpcwugivdYRF1QSjIWRAIeAYcl23ppNTmgT8c0BOV0a3kvBpTUPMQeSTxp
Zw2IAT3mHVbv6zQxQhUmZSJUZfxe4+G48q2E7igiOqi+hQMJs3iPXLZh0E4ml7ktORB40m5QsG6d
2fg9jWNIJdg5mbPLvHgvlnA4QHpsL3Oqsi0ne4FySrYBAoBPr3EOJiRSmiCntJertToAvtSwl9Vz
X6/3VmKgpSHEFoJ5wzMQLbm57HjOFpAClq0FF8LRapZ3ZPvhrCVHEZsPWuoCsvTtReAOfDAZmZAO
lfoesSxZTd164e5PcaPIbFvjugdWIeswJdCTKDsRCH8++l596xHH9ko/O6n+W3OrX25d/3Ks/jeH
crIz/fEgih7ajy26FYRvMlOYUN31F/KwewGaDsN4zueZ/L4vXOZhR3CX1DR4CB6NQu4T3EnsyCdb
K5jcpHbwVjtY0z4klfKsRH11JIxz5n8SdbGfpxQ//sCMh1jiiUXsBhW3maDfSJhJz4wOd2tqfflQ
PJtSTqjFyG4ANIOK6Hsok3oknH5BfT3ou7WFunGSJ81Sn72veRHpKK+5AseyinfkQde1as8mXvxK
45hpuCmGwf9qazpDCBfFk1aWCAcbTBbtsdY6Yqk0YLBiD9Z2GWOoyWqQSbR63pXoFO1byn1B6RuU
Y/oVj4gf6w7NrDoiLiB3dH3ETh4RkXnWahlI23yO6/KM8kQykaOV9bm36xlotLFhD3WgVGAuTCck
QyTrGfLgnJG4A4BZ72bdPpZT9VDx3Bd1exuaCc+xunfKJhrdGWqs/aZRU8xL67ac7WcQr2VDKOyD
yLk5yZy9EkRwpuY9KHwEVbn5qeh3d2f1rmXJxRw1j12j+7ChhZZCwfGiwFKkWpX9ozdrbyk+rI2i
LGuTu1BWST99DHn/Y6qWBzvVLtKbd14BmKiSsFIW6nFsrRvVa7/0DuESN/yLYikPVrT1Tcr1QeFr
ozKy+MTYg/1Nvyzwrguk5py8YXQ/1xXYZGrq18RIT/4Qr7vB5WweWpRr7lSjidQtBNWd9V7S6rsp
CoWsWVRgi8R6EOgJZdhl0/06ZOORMJ7i6GXmm18az02PpWGwDr1OnoaFrFoVvCnn1P5ISqziM0Vd
m3jpyEdbI0jEh5a1+Mou50Te5HxKrCL/1+j1byc9bW0EfxGdQzfdn6Z6H9co+csL6Q6Gp3IKHiqK
V8Ui0f/3RdNVgTK8vPyPsJl/SPghMMgwDOIFbCSxf0nZXygyLmk90w6GYxbEgZHNiWVmQfvvqeTR
U62Gq75CtLVrZosEvn8PUviH3AYydWhH03ViW13rLz9dtOmkN/PsHawOY4BfT9kUtHQM7UfZWW84
/Nb/a14419h2LP07iN23SfP58xq3ulU0+ti6h4Tc2GcSOGcmy4mjuwH8+fXvv9zfL62wbaoOPZvv
9Dv35s+ftUCxeiOTw2ExML26s20EdV0mF3BoeGP02IGGXeKo9G75j9/yH5KyBFGnSHEErb4w/39p
jZXlUK+4dTmeFwJy2jPT3ITnB2F+2BGTevL1Zg1aRXL09F+lBf/0W3sYXxEtoif5W2SUV3YdMT+p
d1jswVnDZUziX/7i+tPGM9fxw9UrbIhxSkXXRrhaU9z+/aL/LaPM4lf2SKQgRdX5rtv586KbKzdp
Km3iAYGB7no9Kx7TXpHLEudi9TZ4orxDMRs4LNpZpsS5der13z/BP6R1UO3okMz2nSJroNL68yMg
xNHpOSh5rzJFhnpNjnFdNNZWVWQDrHn7ZbR+8+EtlRsu1ZTs/K4k3nJxxSkX1vQfFbD/q3v6M6qD
xhzYXmGaJL7xjfz5aeyE/duuyWgt8Z85AWiL8yg6jOHBOkE6owzq2QlsFLAwiYXv7E0dmXuiwUWB
dpMKFGkGBoe8lv2jNZnGVpaQE3Otr+/4GklV1eYWjXLjm48EZzcP+exmyIwwcXwpvClg7HWuNh3e
rd2K4QFGLuP1inAPCsty59bZ8KOTBxiK8WdHYItD+KLW46qrjfygrdp0kDGZgFHi2tU290fUZ7Ob
1CvT11L4NyOR8aZzBCYIB9uS2mIOLJ4mWQxB59b5kYKEoYrEaOU3vScXhvQGb0VYlLOobbIa0CNQ
yuvE2SVr7OcUEwmFLjslgTiNE2sOEtqIjkWWq2DwUVFnMyOKAQkfpKma7jA0aFFWOc12yWrnTiWD
EyDNQRVTmsUR53b5mg+1uUsrzX4jqYS0STMFDRh780I+MqrHkgaIPiih7bdVQ57Jv9+L38fZX758
OjyoXKUuRpiG/pdXSuVNZUo9o3UAUEWI7OT5PVFp03+kiLl/P8YFhBFtGrpjuhYRNX/eYwZ95RJZ
KhHfjJTqIDS0KiE2tmQNYgzpz4a7pD/6Ni5RWZmze++Qnz0ERTZnZHoPdve7NPWaQGJB1MC29Qka
DZlbmy5yEq/AzxZ/i5F9zfmJE8d+n3Wrp3NnsBYfw1gd/8zzFs3kHM+Aglq5rhk5MXJoIsR/Oj7w
NV8ezG5ertq3yqOVbfLDrOf4F66KJI4gwF3wnSGdmcEyMh7g6l39Y45X7we+vxVkvWVC9GVez1Rv
K+S7RGKVEU4h/UER1oXM1B8wTLRm8duF1sAAmy0ArqjrTBkiIkb+n+T94oUEa+dXlFAmUaeu3n/U
JdAnrgEeS0/P77JmeLWbb9GJj1ciRVljvCM5cR5jC2Y3EqiCCbpd/fbeAQMvwtWwMi5OXde31kfz
HJi9hpmqc2xBxkBbiUNTpBZzmPvtMQQdIPz0328v4+9BSPQg8Rol1k1w4rt/eZ16E7CEJnV0B7zh
LMIunjvdHLct0Eqsbda1fkm+3cMaJEOoi+m+cp5bGBZALyS4oHZZoCpLvPz7p/qHu5F5goQCR/De
Ff87n/+/MCjU6EZTIJo9jGQl0+CLw66ERB1VQ0ok2hZSsZq5/I9X7j88ab5hGzxkxCWazl/fuOQj
qGQsW+uQi7Q95gWCFOC92cz+Y177hyvuWxgx+QVppaNO+c9HzTOYBM1hFbhAXbgLFNUcTD157arz
/+M6/r39zhIMhS6zKNfTpujwz59lmZkT26oBHdUy89HSULeXhXonddz9EIUJ1p0qlIqdSILM+w4U
b4dfE8wMYfS99SIN0aJ0NMf/ONPE39Mh+Vi+bxpEYRF+/9dLrRw0tJKB/VD1PjjzJP8fZ2eSHEmW
ZdetpMRcs7RvKJU5sL4FDL3DJyqAO1z7/7XvlsMV1KAGFKFwD7EkHjUPMh1wCEBWDCCAIwCDqX79
zXv3nmuIK78o0b8q3TBihKYYNJxKNQ2zw1S4uU+VqgsPqgUYcJE0yHDng8EQmauOOfUZgtol9AR6
hr6Pu2o8hIYt0SvgzDvWUkMMW+e+h/svV/PhS1Pl7V5ViOCcl7bIXwLDyVCLqtgOIpsOi2z86KuQ
NDTnPA5GNncSPfZ4+nQjPEgaGFzDoByo/WZWxkFa2tUR3FGub/O8zn84cWJ9yWMtUxFj++NtW7mx
MVc5mmRz0yLCYMGprYRhUpmcQQMnUIe7KVP+K3SDmMZnHNouoD6N80M+EU1WHz9a7w4JuKPkbnFx
2Na+eeA7AD6xKCt92/coZC/T0PWGQ9sjeZ4ZuT08tpAqlU1ZjckKVJ9b0olPAwxZvKXyorQaUL/2
SBd4reiZl65USrE3H/+J77DJiMqyzPPo8EzVnTaovzz+XlT5VR3l5javTYebrBTNQWXpGecQOvCj
BQq0+oueVtqLFbm0mFMV9PnG0rr6kLLa1zSoWcxWWjZ6xLA0kS1JowqUSeM2vGi+OyqHRnE0IoXL
0BpOtIOUU4nG9svHb+T3aYypdcromZ53z/bebCOpwbWlFYX1Nh3Cx0gnIULIzlokWm6ix3TGTxbx
91/OoyTM6chVz/zOXy5bnfl6rGNt2tpmEaAiwJKFjhjVlZev0RvW/S612FF9QtJ751UNkr84Jlgc
Pz3rzc0CLeX1VVMXWzU3CPlDoaAdSawixCItjblti+qT+fOdJcvlFRm6tunCdXDfsGV1AwNAQhTT
FkoY4rFQSReBABeBMgyqkfKjrgLUHCC4IVENOIRwimk9UhVIonCr5AifSBDduqV5rn8WKvv7IoJa
iaBw14EyDWH5zYTbgtFqTL8ut60zMbyImUAYGVsCFcPHY+u9q0BUtgtDmC2Vweh6/ZAIsywSPQHy
3pNEsM6zQL+sa9QOphWHi2DEa5bpHcogbcwOYQ/bANy5OYsAtXI+b75ndAXv7NZD/CXQ7X/8x70z
JtjGMfhNFlOC4ab5/5eRiPDSgEAbpBxePSAq+JnWNWyiGGWBqi+tNP5sVntnypjOq5RcODOyX3h7
Uo+StK3yRE9RNlLBjnz08QgYfbwFfYotEZGYHM2N34fkP9HzBW6jyBSRhMxtK1nrZuU+9xrAcyMg
iJQu8GVRAQhbd6OR5HNKfg2J93np4HcbZeIvHXqe2iZnq/T//wy7HPLAELnwFdiNv75ytqH3OOjy
eCtMxOHDYN+puektSBod5m1LUtXHN+r3s/YUDzkdt/mgee6bGcqF9ts5OqI5RU6h3WQnASEiUwuA
3SYjh/4IVQrFmqkEX1OUsx+/+DtLEa/Os6JyyNYdcsNev1krbHOoEwWdnljpmoU/lIJ6vsfp8bor
0sy/qMfcDaaD9SCund7Pwd5bGPiugeTXKjY6NbmxeqKBQMA5SruyAbu0Vx//ke9dIX0KN3RVDuHe
21KAB/3WIyY42aL/6FAXhI5NiRaDBtEBACvrVQHtOaaJGDvPsFG0+rYPFbJEP/4rpj3h61Og63L8
t+CVmmRWvn2ggtpCkuWb8dZ1SdRE1QC24botq+ZBto1ufzII33k1VhFKIASk8kS9hZVqrdk2htuG
7IR79QkHffAjMHu0Yb6x+Ph9/T5dsi+lvmXz7LLdf0shRToFYQNY8dZhf8rxVh9TZ1W7Ivgsb3ka
yK8voAdUgkY32G9u49tNt6UmYqzVWtlkflbnJPBI2rNaYobmPLEL+ay0IB4gbpiWv/r4Lb73ygYF
RAO9Oc/T24tJh8tMu6FTgH3VtLf9UtU3ii+7gzJpWixPAl+mrvrJq/4+bD2Vsixpfa5qONbbmlGh
RSq1fygyeVrkPUpjqwepgspYjH1xqzYxBg7Sj1CC6dnXtjNRCXz8tn9fAjyOz5RPHSoXkPanMfbL
EmC2ofCQgCqbesCKvRB1p6/0prK/WZi5HcxB/X/hBVkLASkzoBz+e/2CKlBLJfKUYIt3OpS4vQwK
w00AHHxdaCquxMzu4uGT8fvezYUgzMDyHOZt880MBgDc8sqmQaTpCotuuBFt+7Fxb4Q/PFphlp1c
89O54PckRm7r9MwwDZDZ6+lvSkLKAP7HBK231RCMbnsSrmZdrIIFIO1+IXJMtkRlob4bs+IOECTc
IFa1bx/f3vceXMzXPLVMTOpve7CRyRCGUaNui5Q+IywEyCmLWPe52h+/0DvjiLxJ9s82CwU1ijdX
mDcSu3E2klqkGA6aXSz6F16hKaSidxkk0E9X4Gm/+mam4Eayh+PFDAotbwZuS1iWkwV5tA0DgUMs
KsFTOHh5dRtTaaJiIBCBxOWAp2D78Vv9fdrFesDmnbKHYakUoF+P4NgbfKNNzWCrWEAB5KDE+1w4
dGObcfzkqr73Jg1dZ02hrEwM8pshFPmWUWrSD7Y64UlHnagxTJNe615XUShyDKS1bS8dAsQPauoj
9fn4jb7z1CBMnJLgmZCpN745MrTAZVUnwX1J/N9FG3bu3sh855CEcA6ShEChxBn9T6aHdzYbVHem
ghIrKBv0t0tNhumUxKQs3E4V9k2chc+p6Ugw7/Q1chVUYa+iEFGneuOY9+mTWdUPZQeQj7A2bW9G
olrk4Lj/C5eC7p2qqUTvggd/cyOMrC9xCTusSx3QU3ZK6QulyWSPbzG4ptCubjI+fvKi79x9slOh
hTk6expHf7M9jxzWd/LHkq3daGspDGOZO5D/IlKyFrnWUmQLiv4Zkcjy4/v+3sylsSiRBMD8zNLw
5tnKOkwMDYTwLX7aZtNwaGbmIo5aCAJDS4eAoyLFKedEEGB8tvlzGL/JJ1upd948zHPn3KOlpq69
mVBSW7c609RYGZ103PoUZm4jkXKbBT094lTH1QBAY05Gg51+MgbN9wY+99nkgWMu5gF8/YRnSpjR
gLHDba/QpJUavcU5lVZYN7LmcWSbT0V41qN0Q+fhIpDPZDHcZlqGb8EfcY5vlSiQV0UUu99kgm9x
Zg+i+ebHXX1dAZwiocHsmytFpZJMH+TE1n9cI/RaDPbQoWRzGv0AYe3BZbf8IzK1nuKz47dYGOJs
QprEkTOxmkR2kTharoIzQLtEkQ6U6DwXo59umbbSHGBDj664Nen+YpDrIG7UfuEky7KqcBvaBgev
vQOX0jzkfYXq04wTv1/kFRT1uzQ07f7nzPlv3/r/FrzI08/pufrnv/P1N5kjkAvC+s2X/7zMX8RN
Xb681Men/N+nH/2//+vrH/znMfpWykr+qN/+X69+iN//1+svnuqnV18sRR3Vw1XzUg7XLxXiiPML
8JdO/+f/6zf/9nL+LbdD/vKPP77JRtTTbwsiKf7461vb7//4Q9cZQ//26+//65sXTxk/9+d///M/
/vwff/5PPv6vP//ztx98earqf/xBxNTfqRAY9HUcNioYgv74W/cyfcdz/m6Ylq3b7E7Zq52/I2RZ
h7yw+neWIQKW2UE67CSnGm4lm+lb/DaWZA4ILK70DGzX/OP//IGvbtW/bt3f0J+eYA3U1T/+OIsi
/rXgOq5N5BOdfLbGLPOsRdNW45edIorA3Bt7pd5QyPHmIuqC1dgOKtT5RF4EZotio7juNRFf4iBv
kPEbZD5mJemwo2/fj4lyDJJ8J5Oclk+NSkjVvVVkcXqBioPr2MIypDbtXR1F2qGp0aO4A3HQ5Nkx
zzuSrOwGapRCPze56RKnvdXrjIwVtzTV3chpfANkf9GLsD/Gei53CbnbgJSqS3pS8LTK+CYpa2tF
0F6wibTP+nLn9PPXF4etj2NQSmGyRhAwzSi/XBwrySfwblhvZBdHh8Zu+qPI8QepyhFEQTOD09zu
zDYeThFbr1of5boJyE9hdfVnltk1K6+sM5q7hOGa7DBu4OjGmJ5qd/XzfcaY7RZu5wZ0M8t0XbUm
zneBOhWQN7pNX+luBJFJi+H8WQWq8pfx+tdw+PX2a6/nRAaXxYJLmV5zLJ1dl/nm9jscYJ22Qd9r
4RxaOzB8D0YcbsjlUnCsRQ+aa+aPY2rtJaemuQ0MYkOFK1+WfjGSgGkER8ulHwVo35iDl9X3kRf8
+Phv/O0uoMKY8uJdJIBEoVDZen0XEg+vjShCZ615STknSQtzdd9UlzJI2wPcF2Nb1PWl3VIwKXgz
2N21kCJFjVNBeKvS0nFSGZSbQXobW28IT65deLD8unlVuu2qGvCRxonqLzky+fPEEsOp7tViS0xR
f7JjbdYro7t0BwJY8bmZn5Q4jElL8usgm0QmDgUgpgG2Y9yO128vR5VkDeyK1grJhNpCjStjXWdY
zssySm+qxq6xrAQYdzSlvMatb1yoeF2PQCuQy2mhhYkZ47KudrAu+vb7QPNjXw5Eo+O9zQFnMWKd
2kuulbRa9dJmd2PpxtZpNTlLTC84Dm1s75Wwl8mqr6W3j2BonoII+NHH9/F81n71Rm00QwaJZBp5
WTRo31RnA1IcAZYk7dpVEOwGKIgLI8T3Ekc3jdTGRcBxY9X54Db7ZuMXwxcXWfN34EuXjV5kD6Oa
Ex/uglDXFN/Yx36r7EAhfLY901+feXgk2IPo9D9ow9uebb99JDTStfAjF7hAAq1b5tpAyTboW2zN
SQFNgjnADnUMXmGK08ZX4vprWAebruSRj5W2PwW9+xwQ+rz7+Ygj+ffWWNnZD/azsBjSC8UKqqvG
mjTc3XjDoaSf61EQrc7zQNVr+icbv/OR9PWFN1BjUeKzphMrSrHXIwzfSORDamrXTVWLg0VxAjFa
2M6RJ2ffxn0/zKfkqqC6VMmzn41FW69NkfXYmsObslkN+9qDrGFXanZVpwHQPi+w14M27vLShWfR
l9aNk4Nz+Hi8nMVrb/9sz6Yeq3LEpx77Zrx0VljqTag2RAZIcQEbDSq40h58tBQLckWancLh4C4k
0FtX0/FK6vZ92YuI/0E8+3AaFzE4mAPnN8Bsw5B/lbBJVLaVpqUAFjK7cF8Ic4XItbqirpivrAw8
F/Kee32Ywp5ba85quNFQDdxpxYh3EzfFx29R+32ssYATAKFS6jUN9uWv78wQZWM+kpOxNs7LXkEo
Y2zcedlR7wbtmp+qlkMixKkYKgF2NyOQC3YrNlP3ilUauIJwO6jb2l3/aYbg6/Pw9Bgw/HUCEtE+
sU152yUW0hlNiMblmsXe3HYZovmgq6sdmFQDhWhi7IWdbwnTkZuAbfDCNvIvfelIelAp2Ec3KpaE
kZKE+vjxNXO5Om9nTCINHctBisjaRXnuzVULu8JnLZPtuiR8uekWVKh3kUQqD/vN2wmUcZwhbkKC
aeZdY08RE8N9loChQce2tcPEg7d8sj1AKMh6sPuFGrYkHX9crYqllCqQ3gJljdoO9+R5fgnNmsk3
YKbtCndVlRaQSiIp1moF/L6IiBeKQkS9mYxusq5Wt2QsvJgp0cj4nJ2ZosNWSfQ8Wxj0rFYtldhF
RVatqejxUeJsTjhKQNxv8Ip7Ej1PWzyEwF0MOKMUsy8Dhs/MygFKpzkRGqb4bsn8a+w0G6l7UKrG
bqIvHxxNhkvKm5M5o1BmgsYDVFmrJ3BoQJiGNQnLZIGwvg5xYYdRutCdZuGkqbXygM6F+GnhIFXf
vVq59MW4g9eGwdX8bhvgYL3+QRmG4NBmyiZyOvIExpOG9k2blM1hlQxsyyFY2TGOWzfUTr2yC64N
oVx2JUbtSXrbDJG/xbO1b2pe2ur9udF66JKlly9t8DTpzgnkuBjtVs5B04+4baJ1WXJECh0WMKOc
UI/GrEIqBtGDeikIVoRsQTGDOq1z0SAntGxehBLfRVUL+cz2wdZDL3WhjocaacRG1K4Fxpc5OQh+
qS2iCGOiiBzyhQR3L1aP7G5Wg1TuqIM911q8auRLAVB2Eegah1PSiXSteYjtUJ3DMILim3vf0p4I
iJRUdgoJ0MOnIZdUchM74o5sdeRbsglAuyp4xS31R29U92peUoIOynmeUBD29Q6mvI37BzOPupWg
mHGt3scNsMPc3Ldqd0t2H7Cr5kR8G1w1sENsJZunEPusnRjLkQzydF5V5sLXAAhpUI2WesAQdiMf
Y6E7r31qv+YwDXpgJJhYv+qV2sxso4UyCmILqglJUt5MCW3i+OxJl0G8fByLVQU9XdWUWxyl3ZL4
ATSgikH0BlY0/CA4bAuc8+HVMFhiPjXFiQ2QXwdsL7IFrB9WQb+hVaIvtTIJ53ZRHnWzf6ALavag
nswhnMh6DwXOQzT3XyOzPpSFxVk2EneFFnyVrXNfDiOHdVzamoU1Tk6ZZfW2kPlzkDTWPOubhyBV
yaaq3Y092BGBZQ1Y/5QsKw/VfNEp3UJNYHkTgEBQicNQN8px5nvNUlRsJWvR7zOQ8aj6/YuQv2DX
93stAiSCKvk2BROwAEtZz5WGMA8iWWau9OaZW7eboebPB2yVkBOV5htKCGqUX8TAHtcVFQ7MZeMX
N03qWzu7jy3bWGg+5gEnFbPI+0I+4oNlkrbmcqSZ2aQPgjH+xhatX41NcPSkOGH3LTBpecO1A5y3
yKV1b0ZTtXkkTFIG9RIzqfOUHdVIDZ+bTEgCPUZnF7F3PBhIG+LeVuYkHU1daTPaaqVabYSvqCfE
T8O8Eqp1W9UZtRa6d+h3oNtOi3hS2rfaNBExbyg3ZhSRM6WTSaOGKWljcfRc9Fd+CULW7voQw1ZO
gIN6jR17wFCpa3sAbhi7OsP+0iIQmIdxIg++1pr3jdXNkDATEoGwZB0EdkNnZESTGuXa48jJkHjM
8LagvXcwalnM+8BRH7Ez88CX0MXjUUn3le9uhlQzLidHb+ej4htyt92jm3qoBHAzMtK/5EWiXQcN
wkKCSKgcd1Wz7v29E5HFRBJDdalY6oCEOLxj31zCxOLqDdrw5KVufGnChT55orc4zUb3JJbnj2lg
VNiX6u6RDhkiWCf91jnkveRVdEiGRGVCGDD9d0m5aOpAv6pAshKh55MYX+Mv7Utlm/jac451XkSh
ddsBxTzvuTENG9gWAUhWTgvissx3rUKa5dCZ5UEBaxN3HAR1E/e0DG8qMoWWWW8QNiUXliTtL0mc
7LYwqviqJJ4OOXSyakYN46DpKreKuTZCVb+TLgGLmCC2g1LaC6NSvYe6i65Nb6xfFM3ZdHnlgyM2
cTvpGYd9jnqzkcF6HI0QdoPWy43epOVO9xn6HYyuOeIK+0QLS27amHwfhhyLXEgNj378vYsS99mK
tGHmDk5P78VJDoGE10B6CqjQzJFHz9d3xFlAh1FhYHd57zxwjjykDrNplIH8QGAsd94wBSsIcgFq
VrdV4+FW0TPxhN0/Xbrsx3ZeUxNQqijX5393K2zFMQGeiyJEQdapfnVJnay67KI0XkvU7EDoRm5+
YsHAU4CzhkZ90vWCJC03t1ehX9YnVHD1qWA/sIOU9uCORgcjQOKULAL3Ip0+nD/LSXwwzF/+geSF
bMn8gKAZ5uhMhrm+qqUfXwLt/esDvqtuyUOizc/f0CBEzQKZ9kuoT8OB8T4c0KpiF56SJrSoDvbn
f6t5/H9+919fWhmGzLTLjwDWg6rSTk7KclsixzvlRDmAo2/qbTyBt+HvlOwFAL4Rzrg4byuzWGMv
nYtwKdkdXCRWceMUoj5WenWQYeTE8yyNgCd3XYCdI5CINPA4dmGEHrjXoytPdux3sixcJ1Kb2aVW
XuUKa9J5k9cjbjwfYKAGhMeqxu3lF/mjkoD8H4UJKJWBqPpgdDrA0WsuvGHj19XAqIKxoeXw1WlK
Mh5GUOe62RG3MzQbpSdAKVNdcWdOW4hWnDTzjupidUXnaLyIgeazQ4whDpBF4qoxeOjpq7hzEVCw
E6izhslCsQ3GuavbW4X8rqh1sIka0gp2ITJ0IxyKPU9Nmq4cF/holJdIin1Z7M8fzt/Wpv/HLYtq
F6Bh5mwHDyTTotnI9Qjw7H+Tfkn2DofrU9xYD12niH0Xxw57mvIlCzv3spBiI6Vt3fhDi3JhABLZ
5Vw63QuMO50YqSQYAJIOZgUu/+dMBOWrP/kdZCHhmMGRXbJYckKpF3pr63cqtmehVOnS9sDmOYaB
WjYojG9jDzGGI8O1iF1iDwVbXFxqdUIIpJ4wzgAyNJYeXyNDhz9IYsE28MBv+0WvA3LIqiutJ2DK
DsSMlL9ynwqjO5bN3Th2GTYBBWISfoDwxpAJs4YCbZC8zmB5nm58Gb2w/6V4BG8GunVxI3OvPLij
tZbpdMYqgJD6FktEnBoxGNqOQl8yKLDsRnDKnSzarVrVd2ZZjydZqy+mVvxACpEQo0JSiUW06IXb
eQCAKy+8bBILllxuqDtJIMSNZupfiYySG5O678ZujZu6C8MvgGgmN7F2PVJixXTRygsrcxY/X7vQ
jHLXSSnngWoLdstd80DDQ/ZtAInFbNmUu/F152PHoI+PZ3f6sg2yu58/bgihkYrMNaucEQJy4GFF
bmxIjCXwa+xt8hhV0XfKP+36/BVNqHGK0TO3UgFIKuqMfXqdejsDY+CqLhNjkYmmvkZlea1qjU2z
AOiE5hKBFKFb3qbm3B766Iuwv1sqPj4pgaSzbYxOiDjIgaqXpCeEpxaey5hE0bE0Ww28XtPeoh9s
Z4M5uUNz372gmvFXSQmj/lMuDfs7zuWZYxPAVeF8IkSC1eLiqo/s/hp+yRZrm7yIDZsA4vNdUzMy
KzrbcOjL1valNhCuOcotN0Z/GG2CaFuc6WuAt+ZFXbvmRSioM0wLautlAnNMYdy2RJZtBTyadV50
+b2Z9qcKJ+LKbEV8CJItkzoCMT5BV4yxM1E3iA5nvul0d60SV8eSh3JGEl8174LU34BapQkj4O22
oXfo2OU7dRgezx+gt5x+nq8drcW3XU0bdR4+K1QvozIL1maTZjCSrScCrPlhG6h6S9lprjVauQ9V
ambHJGrVXUMZblsV3ndcw7uw+UITOnqsfNhXVojxzinK72kxWJdjH/tLK3CDLUqEG/b06TE1MfGw
qwFzx/2HnPpD7465U+v3pWdhaFYnpgREsHO9lV0cSJ4GoGmaFI+OFg0kLOVQtmpQb1Upup1lYoXB
/kpsLMF3q4BJfuFFTnnFvgOabtVZ2/OX5+F5/jccJeYWOYM5L1K/3xISM5ISklTsO/r2oYMC0+a9
9yXPVuB6aqw3bTbnxhh3kmf655cl8btXVZBedR1Uvcrv0tv3PqPEc2dlwtmf12CjQarn4UXZIwhp
dWBGgSaPVgAnL0hI8rEKL7zJL4ku6U9JB0YJjpdDIEGd7ceMwx4yAO2YFcNdbCjGCQN1sZYcymeq
joRIKo55B6UC70TUmnedxBlLTOZfn52/e/w5N6dF4q01o/XZWkGh+llQTchTW+pihEtLp3MdZPiZ
VrlJWK03leSHtiB9p0miJdR6HLUJ+TXLDqwRmwzUtdzLINQOQs0eurgtN0atO8eMNttxiubcSgOw
S2jg8VWHGBgSnUKTtYIaFkfhox7N80aVF1pBw0XH+csCWciL87/pTenuJhxVNRQbvDCk6NKN4XGq
A1olMlvRXlChvFCJHAkFnws6h5iu8xHeYyFOFubXTdFyCsk5Ns8raEYHCpPVteXKrxyJu11aVhT1
EaXWiRVcpP6qd22Crprurw+RLykPTIVj9hPmUbWGl3PhGG16vO5tfPLsuG8A3QJcqpDfqVG8S8Zu
+CpANS5+jnDOjFfIjuoFlRp3wVbARaBDCcKWDzKNlIukwNKclaD1Elc9Dpg+Nq0k3gSSfYlJ28lW
QWxqsIbDlMFR0WLoyU3KOrzKnRPnG4Wez4WjVw1pWzZMrTIkajOg1rCK1RB+HIlQt15qXBXJlVdV
35OMJFtrWroS9HU7KQZQEaX63PUcD+MhV3eF44ZHYZNf6udkFuW4wmZpFbI56Rx5SM1QLH8W6HHc
MFuPI0HsPg6NARbFrKACeYFGEIa13a+KjnTBGI37F7N9aTMR3Qo3vBy1Ql+DhQYdMXjjKq0rlkmN
pXD1s4qn4Fuvzw0gAIFkkim1YGEKuaG6WSwtMCrYsfsJ4qfu3dgTl6lWA4emDj0RQak7O5KUPSM+
wUt3WQe7YIHRrltNKd5fUyAyVZZCVZXWXVz2OCAMQeKQhmY/bKtj/qIqMnimfDDvMhKeOqT/nEv9
Nj411sSJrsNnFsERt5V3IYmKhpDIdAOXKiUKi0CdnPEIREq0bN0kD2Q7/alJ39787Gnh5ELbGkDV
T+LTaBI0e+7GYILR1xxRQTJS68SLpSy5Pfodt/NFCSzrRnTpmm2otjNLlWO9ETXzpIn9behWLHfn
q6V2Y3coJTA9Sx9uzrtOdXSzcDHCIckSae80kkeIJUzia5qqLQSGdIT5qMVIsxgQvhBfzxewG6V5
wEmIoEuLxS7MZLX8ufyOUVotUdpf52hhscgTAT6ey7IIeLZR0dr+PkH1lmgOCahRX2Eusr0jjYB7
ARaQxmD/rBpKda2lg4n3YbgO3aCdG2VbrvHsl1eWpsgd4Nsf7fQVUskJbV/pUL+bEMYyd77xEbWX
lXLRq0T+kEhMlJfW75AGcJvOPbCfQ8eXvWCRL8kHnn5VCcx5yrX0N4FpDF9HqwZY7dUS2nmvPta2
siJNXd2l8C0uLW9C6TrJg0YaEWgyceNL47rtwnKtNn64SkbdeBjqeB8OIA4ACd9m/rjTOwQyhEB2
5M91yj0J9Jd25qdXra0OS8/BnlpVpN6YIkcTR3L8Q/IjGUTIgkjrSRJrWIR+vAsDQmsCmRHROVVe
z2cLSlDDpk2bZeemzKJCyYx1rj9Im8Nip9nFtVeV8SbNglvBjLJS6BztBocWbFDytiphg0kbx+35
M+KASG6Y/u38mSITMkuq0SeIhfpXkQzlNUpmLEfcWoLI8T5S1qmYeFh/OMtldA1grqV3kTG9OI2q
5ZDn9EOriFJaMFa7rraHg9d0Ac+sULt7L/C1bW3je7D1p8hXRxjtUblNe5OkWaYgmIOpuj2/Tzur
I/y0hBuFRX93bjoaVnQ6L0HnD13CK9VZfhyrckmbjpS50e7XUUWFthPguzpq5RcFVlpgN8pKP5/9
HevkyTjlFMNxxaW1viodxyXZ18ViN+ZgGSvr0rFFSUVHQOULDNimiT0bdCxdQLXtR8V005kSe+Fh
jBUJMxVU3zTJG4yIlWNRzqIv//PM17TkbTZ9+uJGOnWLdKdQNIjdVeGBHxRBSKWHg8R9T151Qm9W
ZDmps9KJ//psckUkhKQghNJ7zMIKBHoWo68eJ09Jo+o5TvRHK4rcTeQaP5RmVGEshsTq5ByjqEVd
ZGlcX1GEV+ZxAPNjkBwnOmsXRT5BTLHJtmrIHnIzrNlIE8bpNlN13/HCBSqcnUxLe5mUMLe9lRNn
5YJ6pzP34D4CrNLjg9ndBh1QTaO5Z5J7cpBMAa4LKN2o4cYqomvXZ5T7DlVWMcFFba2eW5vQLClw
dmis0nHgyNfbGwCQwcZjiV5oGHDhWgaPdGGHWQ2/sc2MJ0WUEwzV35LfwuxAHO7MCNJvoyl2mpks
XD2NIRU24yyN0nCmuONST8Et5UrYQgtSjjLcqKLVZiA2OFjRaZ6ZTkupGgavV+GU5isw7Ollr8Cu
dCiJsnqDN9a6mDmcwIk5y1m80kKNgls0LMkfecF3L5YFKnH0efFMUdJNopXuvEzDaC/UYeZ5ZAe3
WU/2JSbaVIl3ONQVv/U5a8G+s+olCDR6IB2xyIVcI2cFI5R6/E7ImhTjpsmJcPkMSC5EcyzodUUW
WZw+WSobGx281KL+rqn45RorWtVV5exTbVb6dBTYBJbzyC2Wmt+sG1+jJoUfZzWo63gi4tqqB/Rr
wroLyGMEcftzYmbhuyXNjNGNCOx7OqjaqqU70ke6WDrlA35jQFuM+FmpFGsr3lBhuY+orI8qgQtA
moDtjddN4LDn0t07zgnRokXXuHBTe91L0sabVpUzt63uHGQDqkfaQRc59B98d26mmbFEsrwjl3sO
JVKd6dEzh96vfhWV69Z4yhRWJDW2D6brVRhnbAgz/BzHLjIdp9VqgJPbRuSeQuGjkSO2pZel9wWN
hZlael9KijTrevCfLRjGphVR5BYjiU8lkLfRDA65ZX3rhwqkRFSvvcS1Fiz82ibVcyi1lPpFWF4Y
aDHX+YBYHBoCb0TbYUokwoBMtZUa5PfYxcnfri8qnI3bcaum7n2G65zOEcl5amxO6SvsmwL2cJ6V
bjh1fweitxkgQi7oVx6sPHswwLUP+vBIIU5q4Ul4Yb/QzChdB0Ny72fNsxa1w4Loy6fYDO+MqXAe
ORgDXEVfknvWz5wsS1eRSmaTFj3GIC3X2JLp1HHpM7yL60xpj20cPtPTuhnCl+lZaVgQXV9RiIhI
vjBlwg+UsTsDlL7OKdeOWv0jSB1aQ1WxDdvhqYvylzrogDN4oBQsdxLx17091wPYTL7wjpABjNXo
RnTwyMHSHSY0OxvWcdcvmjYyb1vEP7OeCELCgx5RV2/r0U6Z3wpyRIkT0pLy2gTGiPkivplytR3L
eyx8EMJSVSH0ymhOqo0tYak6ATVPmt29ZSXTDpSELJk+qgNbIqytsIWWeey7x0ATN3YJvHpkrwNP
H2YjBxdkjTeW0tCmCFiohi4BsH3ud4fZXVGS9ulKrK+xu8abB6o0jfZ2HPobQx+3cN+e3KAAMmHQ
6ZOBCbPWKB3yk/2t7kKjQIF+zfldLOvUZ/M1cDzvqeSsuDw0PB0rWIKSWbBA1WvStL7xeAckQtec
0GtQgL5tE5pC1d3p0y1KycdtrQdPPRoLzsFovpQCeDZEhIz+EI5RdakVU2mFBtXc8Z/iSHQLpcqp
dFjZt1aHFVdJ9UvdkUMCpGApU4W1i0ZaqIhgHopkY/YOdM7/zdF5LceKZFH0i4jAm1egfJV8yb0Q
chcPCYnNr+9V/TIx03NbVypB5jF770WUmcyLD7N0S2AvzZfUD5lVLRGCXHL9mt/RhNS0zCQ+cdSw
KDPhSeUJ2crYN3vTpG6Sk9xPyP3n0doi1B0ipkU2DSqS8aG86sepsoydmQIPaPDLSzZGIY5eyF4I
RFgkNWAmNJJpBazHlEy1Ni+nLcoStnPMJcMAwVfCWimu0J8ogEiqlk+Lwy0qbHNH2IYTtdzJrUUA
p83gdn1ZO9Bmamn9aPqZcmC+SYPks+46WCOEtEnmSLEgpKPXCXOc67k/y2Kxic1y8t2EanFjWXCh
/HkFpEkaSG//w1gSinF0+GTIKNQIp+eT6V5qaR1aWXG8+/zUtJt3vvnI1k/uS6/9dfzis9Hz5mPJ
CEmlaQ6rtVyPJD3CgStAfToz/QY56FfEL9Bf8SvU/DqAPEJANpkdd4G3SVztykWyxr0xWSEhJrjP
ABi0QnucexYwfqnrLNryJSor/yNfAHF1KQgajc2w13UANIrPORu62L6BYiddGLshsz8ro0GQe0ui
5q1YXJfbjkGsi5ClVasWOvNU7NKAnSSry7nvd5lJzkYy8X1Q2d0JDae7Igl5RkofBqmAsFKALWIQ
KTuPcYrCHOgxrF7G/LWvq01GTk+USu+jLzC4Qm/cBXSRipE4K2yAOJCJmb5Zf1hxNv6SEu7ZuEDg
VRZ1ms8odhQPKfLHyA7u8mrWQVdCi2QMgKAhcHadlwx7HpiDgsLQ50AvdafzN8Ow7ODH7klBDk6V
Vl8IGrTu12XYKa5AxsbygTnbge9+hD2amFsJV6TQsnaL3P5vNORmmvyzVc7NgaYxi0stMYiRLs7o
uR4LEtUpdUEipBMC40BYR7l+FikrZJX6l4BvXZ/KFCADweXWjIF+YWRXryS0zo44ky2ntpmzEOFb
kjqbrUfRDZ81B2Ti0G9aXsVmJCDLLa3NY55WoP+6CcxG+mj7xL/1nntqcfnANe3PM0tF0FEV4AGC
8NpFoVcalyTWyvm3MLFOakx0cuKhG3c8z06BoVH/ZCM67PqezEprDLZEg3ahFVQr3FX2TCScbVVX
PCxmsIa6LY5O0bt7AMOMNfTvtrImRvVM51TFltWckKZZtQgn0iKk4oPI++KbyKYecSJDGK2JXa0F
qdjJin57jlTQPdbW8lCoNT1BvGdprBUEbabEEQQegW6z8TubJpGJE3CYAq5tJfM/PTEeyBfWdlbL
vjorKPzsAYzfbKBW6fS3BTRFbBPAnWn2RirdRs5HydezuvUXhBaqs+/XXENhxwMss9KNi7G/hbSu
XLAkxWmdMvYzN+Cuhrq76V3jw26yA7d6su/Q4Dslpb+gFd6si3hBPnxuVWAAiyGFmABk2Bk3plkb
Zr61htMAVqFkUxdr5m8qyi/ftCqKWkoKv2BCRIYvyQG30CpVJluSfreSrj/Mav1VzCSL5EF+Tkfd
uvHZya2ZCBBaMQzuXLGACwmuBBktT80LE7pX2MkXA/TYQN2fOI8DuCrXpZuG5MsNak/k/qVfPtgD
Tkp5KlYGex5Zhn7P1L9ezrWhG4SSmld84kTeoYuPTJOjF3EmqZwpT1GLYNc5amP9DqDqJc3JMB1K
nJHZD/qhN2r6R/IZReOcyQ43yDm2q0ejIRQ6arzkzSS/ZCdALDCkJlmVDI9oqPOP1Z3c0HHd4NjC
EEoh6uruxJWSSOAWxPf6XDlAufTNQNsVJwB/YgIhboTKr9UwtjmOOvSBSoaFDTDEHvmfwNSiAbUs
4a9jE490GsUMs4orck9RSvmqy6eqSk6AaD8qcQtu+tCYw8Xjqgbag8WPKsdkwEIzihUQRyvn7U4a
BE9XXn5MB7hCKZkOcKgHCozeZ01BHGowS2RLbstUnuegSGW+YZ/X7U357SuTfHbgT6dLB28hLAzY
jCTx86uU5GKlmXU04X06XZHuyACnaREZ56dXHCxLvjBQIcGnkP5Bc50Pk40tsTbdFC8GcJdAfyd0
DvTHtNwLXJXhUi8On15Fe+HaPCCTv8lyrpFbVM8osheTS/Z23TAxdZ4aHqV9N/NAMhZ9d9vS3lrJ
7O4Lp33qM3tmhuSuANu140Q8p+nAiB2zes8duk3NJm719b4ALqE5c3tZ3Om8GIl+77T/I3yJQTFM
JjjKhM01knjF4IsNsPCmfYaDIdKMwYwaYp9pOqYLJqttOvVvxprwoKFiEtkpQFhMdiY4FR9UYmMs
r3NDVrFgY6QGLQstIjJ7nFAD4aqO9L9zM/ioU+QkXhEcEpThUVYFPevceY8ZRERBbjqRAROxmazv
UQWnUsHq1paVblOrjmn9znTNulhy4hlMWUHZgUUpYOwsTtOLM3QXJ7jX+kQcB9P+53RAGm5gDwPi
sJpdwJ4Jc6DRXbed6UgCIBSMx/qY+3pMLBw6JiL0md+Dmy0Wj3giqW8xUp1HiGj2hCAn/ypbAkk5
gubYEcar6edbGzoWjxfs5aQjClsj0djQFq7DRnLj+tqmCqohbg7OCvc+Kdhjdbx6VBhKC1F8I7wK
FCqv7IssKuS55owTU4zfGiCRjULcl3cWAjAbauGgO/80A6GkM5ELOS6NF9/+EdrefaD/CUvBjjHT
ITbcBXZaUe2535Yz7s1v9imhm7TmObN/pNvyAty+nrkSMdEYWIYI4Y3cTIHcIjKTgHIOyaC+KYms
h9ofUSQgKGH3Mn0kaZ+d5sERm2HJ2BDpPAIIOJjukX0rO/djqfiDskaw0H2s+RpsyJYfKnObWBb0
aHKC2kT7N7FBiYKOWMtML/rjNJfv+sI+q6fsjBQsvbK0f3MBqEwfGTZ3WbYnWBmkWFD/LcSshb4A
qxUkM6zU+oqeoYgQIH1rjveZzzAIEzK8Al0Q3EsF2+gFuNNmYSA97zCMw/vi7+cqSvfZbfScYa9D
0RXUmPcoenMSy5Xp6BsvzeudNQOZUDN456R5Wou13wSNFtMhcup38iyHjj+dLz+GQ6U5p1kaB8h9
qfuIxiNUrGCaEQ18+HqlUfsvrOc5ASHBjWIetrqla9ucPBJepfaQG+8jEQ2hqXK56yxSR0ZYPKXS
Pls5deAPFk6+23/0iYPUXAcmhH6MXxlALwfvXeTOQCQMIfY4W2vkLoaD9JAdgmCs7bjTHwpqPXQN
ZdHSeDxMoLl60e+dYZ73pG/KW0UFNtI9U5NxWDHa8EZo7rpFVDFrwi5YGTyp5Y1pPHMd8yB1LvNW
UpLOzbo1pTtvGeqVc0oda9T9toHoEU3GAE+IiF9kJewfGLCb1vO4CrZy+zr3X2/gKgLsmCnfDbeN
fo1skgJnOJJyxpcooDQmxgViQ9zcDm8SXtFRJK7OawGDIQsSboPaIBOkhiJ8k0v2t/w+IsUMVMWf
7Th3G7vviUAr1FZ6vHdzlpz1Wnw1N+YTZlU9NBIEthYCL11jHAubDmudbwe7rsg3DS1mJHjb9Fnf
6Y4q91rlPemmUCekhztLgKucMy5QW+94pbNfYqUA/2XddWyeFHPiLVO4PFxrcSyc6hUw8B1cvyxG
a3l1dECP9Ro8oWug4ZkLAjPRcpYtTr41N8ywb2Gt9C41BWE2/qNrrbt5Q5YfXbGVTdumbv8VZLIy
mFk8JJ6fAnJHlfABdb1m8XxalE81NRiuJRhiqJ7RnGLyaV6KYd+xFX9SVfIa4HyPkgw14EicQJkw
zXOBohq30MS88bzw1gHGtlFdDKVf2YVOO7MfUG2l9m6pSPUuBhbNUxnl7BEpAImpypuWosJF2uWq
zcKKK4ItvpsJs407bXR3hPN8sZAuV5PI9QYtihY8BBX/RVNrgVWhPKPvZLdTiNhVI5Vxv19A5aEb
wYnoaM+9kGID9/tB68Vbn7qco4sJ5KQtPusku6K684EoAVhNkh9Z3GHJHsIl8/nJ8BCEiMvyiceu
qsZTZdZZiLPs2gT+v2AGEb/4JAhXE4us1ogb7g5smOe1rocztI69nxZOxGgFgFLgfWqEuxNz/Kxl
BEeZoLuJxDcf04lhsG2sF81f7a3WI51KpvHAEyoJ/vCqPa2qt5kbmNCdtxOcixsnM78tX/8YbyZe
R8/qqGyWc6aX487EWHbLbSm8MUHVyAUjukfStZ4UMVWyk3JvEnYEp2dgPZY5T2JucQUlFPizZTMY
bCc2Ei1pPmQ8WwRRV9ydTIuDLtmLpfROOhJPVYld24/vKxOzMZ1Bg7pn2TnmBvHzEq7cpvsVI0UJ
InaX6V1LbKuUz3+e0vtnFivXQPTJOa19FXs3Eo43sEXM70aEXafOcK6yRzcpKb/j2ocbR6h6idfi
KGkcnTrIY2S4p6J3ysPI3ujmVBGbhPCmjTGPyY5WKEasQJozCcQh5W+1s7iIJfmfRDEVHstNfwN0
yty2JZNzS1r/1Oj4kZ8iiCFzLCzKbglLkT6sebNsyeBn/BZAESw1E0KKCx3F8QD7eo9zamfMhYns
zrlwOR0wk2PS2DrZR4nOXAuaZzNA+0MoaLWXo//YNhB4HBo5EYwgc4r5Ta8EDdHQ/ALfQmeUKBNR
dLanOqTvwmszetq+4XvZZbNGzYrI52D77C/IlgZzR47o0HPfD4N7ngWMSZ8Lvhi8mv2igRSp7A+w
fBGWM6pTHlIkgYitrRjSr5V/xzZiq6+89xY85cgzq/Jc1fW2KMkdn0o5R63ECkFr/yVTinvEEUMz
tYfGH/c2EEvqxCaeWwdapYdAOy/EuusCZuGjlgpm0nOczWPw0Aqw8sLsOcqdvb0yInMrv2HMsFon
9KHPGvlMRVJaj5QNJxbI43bqnbe29hSyMP9aATaBDKboJBjxLuM4HdPReJ/q+lq5XI7wvgjV80kT
bJd0o0u+ndZhPGTn01/WwfxV9Xy/OCtBuZgKQJN3a+w7qDF99ndbvceDpbJiPAge+dAenC9VJBL+
oth3HjF+ozAekFExLi1Xta9H90+3zKcg4DdUzmyEGsK/NXmCKhFQRN9X3vzjIsNHymmBXh3RwvKr
6b3cIsjWHsOh0uaNa/m7VZUPie08DV6zRJW+tBt+KgRoHeAtpPkMkBoN/QRUKZn1tKxshZIUQLDM
1JVMdpQrYHg1L1Nxr9cDzswbHsq9aZ3gMQ/t+jCKITktKrkvA3NreNJlKtCYp6x1iTWfI7QJ844+
ASrWGkSdSUa4Na3EW6BzRbvxRgU1PQQesgFQRcBkEcLngVAvQ1JD3vPG13kCLmJLpAKY6uM2nZ2N
SIy9PqOlD7ThIS1+SvJyn9xpTw79AQxUcUWEfhEOc/yuaDfYNM3d2K/tQY4KnZrLsdP2PKgkNfjP
anC3JfjSEE7hkVG1+UB14rOhnJ5shrn4HdX8lrsmAf8+1W2TiNNUX9rFSs+FXe+EnniHPMmQ8Ovf
gKjmuKB852a0XnmUMoy/6etcsNvOrSVuMvJn516fNgVfY/5LK3Z8aZkFe09QpJbBnLF2GPWweyyF
uuNF1e87n5fTmQC1VMGj1Duomi7dUs85Iss7n60uc6B0PTVa8LySfXiHNObgMTXNB/0fJcRlFazM
/JzsAQL0ytBeiTaWGKWPk3Axgsz+ITDZoQWeEY1+aeyXzGGUY2TuC4FM17TBqayG5b1kwrzloWdD
P4Aw1Ns98dCPyWB0keAmHnsNCBve2jY96PksT9jvHhuHmYlXksDaZAhjZeF9tJSY1qQ9Lmt2tCkI
tnVrJDsw1JFhk6euQT7t6F5jJJtdVIMKpiwIYgm1uEcxT3sUvPpmA/umABSide+J2TAUHMivttBF
rKo7jBJK2YIElsnvAuC1OpOTw4apodQeSp90FSTxfWpSOLRPwJtcpAzCo3DT4Mq3+QmbT2TH7lj4
DLGpEtfaoUQzcWy6gWJUPHoLYz9Ewgjloqydvn13guagMQ61RPfG4/wppw82AvaXGh+s3q5Rzjjm
SZhfXmmsW0xM7J4858wwEQiebf54rtWFbGt+J3QOaFFoEJpUf/YNsUcIQwPluWWoc0NOS7ANRued
kJdw6OvusJTtryjt54YJ3klz/O3gVY+2bOWDHC82cq6YnfVj3TMw/JnXfgWG4cZASojmABolK0BM
1Y0Jkj30i0s61ZS2R88+zlMQ1jmqNTJk+FL508LilD0OS+qlmIZbZcQeQTh8uvLLla31oM30Zao0
+VcreibA4F5NhS+MjZtV32sHOTmv+fDA1WxJNo/qno5eEh0Mu3a6x3TIY0fxrNhvp6t8Q0zw4NYg
HB0HmUlH+3i0U+RWjfKRgk+443ISozFUvrXr3Sggm9c2hCJXeF+JWSGwzj/bxH3EtMMBtOAdouNe
I0sUReQ16oVVanrMg3q3ank8o2xBM/qd39LyqmbkMWbLsCXeFXOCX710JRwuRuBoEywIF2yd0qH6
wfp9qIZbRQS40OoxB7k5JJA645GbhXWuOu8sp8E6kE4QJnICKjHKbItp7a5wSWw2/MaM7JXsnSYF
lzwMD+iWYl+0W75LY2v5c76nZt+uxvKXIveIYeTqp5APiHlR4dpIOMt9kQwgOcsAfx7+ZMzUJ88m
8cQVgrmK/SFcKI+BaOFPjvWO0iAlQ0MDomR6uzGf2q0tOrQYZTs9Lx1MnyrdVpLZMHrL7zZnLRIM
Yt3jIpOsaLIn26rVwchxTOcpd+HKBRdNVn5PzkJs56y/J+1ZL/XiRWpfGtLjsGzw28xetvUX4mfI
P6MXauck0keCyOeWv6Bede7HaryDV8lig3Vu1Oh6RljayDW0dEdORZwIcV5MCzkJ9XOfPyufhYtZ
s75QA1vGIDg1KRg7QdhfZOjaE6Ms8Kr6eLVKqnvcUhdbVtB9fxmaZtsGslZYznsWJux6moNms77L
2E10MuBNsIL2XSueLAVHubvr/UuRj4zKDpYvngOGFDuyV8hxYK9hLRjncqQrFAd/2Pyj5Caj8Goa
tyrnMq2NYybddzXZbJkJdvVWe6JTp0rGDpaW/sXR2NTpBSGATnEzCTcQAFvvS9PX9pgm+mnsveeg
XNvYFsNXUhlHlGfqxjeG7la8mH7hoBUCpqMFXlRSJr30a35RRX3XKzwscq759SKTIVhfO9YjKnge
8H8tzNaT0VXX2r9RcwVrOAQasWYojN+12ibEJAZB90WwDkd5YSOr1f2JUQ677mxu3qntSvr4SW4K
KLm3xTesow17yvJeeCwoPFcdHcno21pZ6tnFK4sxWiA1zWdm7Hej5r4yoam2LNCp242rN/8JFKVu
BfmE6PNwpKvfkb5/l6Z7Zx3w6Rl6XLHeAel6U+xWGgIxew2zElpjjlBM0RPRYPAjWNtsNX20PNl4
INSVjiRQ/cbxhlfWiqBeBL3+2oMCwo5P0G/WDcOOU+TZSre+m+4He7nSU8UroVAYB21OLMf4N5Te
mS3andWvVwf+4M5oWZpgEeSJrzDf2Mm4SXgLI7B4kY3pws5UCxKR/t8Bp7KXDI6nLmXaYQuDVlB/
Jsbhy53Wu6r1zisW4RDGoiluBNPcebEK5+iN6ZeBnOjoVZyGmhg2s6rug1LshoLKRZ+YESMQegFY
iYyzY24C23iHD9HGi1GITbCxjdNIxOauM8ezZVtveWVcwKfO03oWnXhQI1Slvrf3tio2icrkTUP7
IIiN3VRmdZeNY7Wp4JIVlXd2SgxUC8PJUQOZi8DOCA0z+5TomzuyRpDU0+OzCbrkanoYianeEXqB
Trc32R1bnEnLIjdUgPzsCmFvvjAvDtonkh5YnjaPKPUfh8L4LF4LnT+tp+rRy71r6S7rbhHdnkCD
+qgrMk0CdNWxpxdHYWq7SQQ7MIU9FlncuGbqf6nBFCFNXckwz+Rb9J9NTz2S0PpvIixhIxkR55m+
CTCauwhaM81/MAtPxYXPujYBU98gYMRvrVdx07/efMsd2TAhMwfegM5+Ke3KCnNpEzJQrm+jsZwH
fD2j5aTozk2kFlzgU868rc0Z6BE/hXseLB/ocW0pDq1Tjmxihg2M7DS04cYDlPmHQMSOKbOJfJd4
pDv9tcORnFn9SWuweCKGo3gq0leXxONQlyOixOlHro8WgeAO6+yRPXCpu4xPGndTZCWDG9IdygbH
ZZt5WxewGGUrHthrZk4q7F8JYL0nuPy+GUwzlEa6hqLDKhvcxDwTqibGTtcfd+HH0BXYyHTtcSR1
DkuxNTKz39zHOZRhDWY+d0Nu0InqMvjIbD/dKQMFHJArOxsfZztBkzKSbbMeTaaOA4Ivcql3Ugzv
RcV4Nh/Ld6fu/+npgwcDgi1JmUam2BqlE1c22qWgdB+lnK7lYrwBd6PA7SvaN1iFiCXgz737XvrX
OJ2z5dU74vE8jSDV5z64tkle7TOmLoTU3xb1MJsoN7Gc3+vm/EP0XOExxqw77a1duA71hPE3QscY
+waqd4NYnFThouWjsfwb8zeYQWl4p4lLGb2uceu1S+KGrf5tVT9Z7seFfSsYfDGwKUXxwTXsE1aP
P6K3jl+KLpZOLDl3vffbkwoQ2/pymh0XwnRW/DS+/sfg6rMIqgPb4gw6LeoGsVySbd7a/wCGkK2g
8a0EyRN3r0DVKzrGjEiA+mZnt86lxm86OOaRAzksXVcCD7glrGP80lJWJIFJn+xtirXYNGzb7Fvz
rEpctgOjfRuEmpw/yrxBo6nSnY/gPkrXYduzH45vvwKrM6+pOV3HQn7ZdfqDDmk7Ff192mbBTYy8
dwNmBsL6lwwpc8DUOvhL8nx7SovOfZjWfyQWIBMbgouiFl4naOwLfWA3DW+LhnO9p+ZgvMStxyFZ
LbwrTslgvqs2OHwfyatvYlJyytANulevyB7wDiCjwXbcIPW52v1ohh7TZ88tFsayuN4bSixkMmsU
4FrZEFD90vmIK9lWjBwgfihNk2mCy/RAVeammWoMwsyGw7mcmlhDQcMQHDGekV1zI+MYt+unKZ/d
zVLn68HM/himvCrX/ZUNf9ZknIZJN0qQZ7JHIS5hPY9e8Yew9rMxGeUsCy6ysfxV3GyRngX3N3DL
xu3wpeaTi3EK8saUZWDk1nt/dncm1KFormjHLIOfIM3jvNpoNwPnxNCka8Bt2fKvK7KjGvMGccZj
7tEDzEH6mSTu1X60Az150vtvD5/pTuUk2ECAOhTVImM3r2sIuJj5uwk+ne2asHOpsaj9GIMYyT/F
EnkrYKLHs12fQbEF4m1CsBnLAmlCQqYAO1zEhNJ2D3LlrJy0S7+WDhgNg2W2eUcOQcu6wXkbBxbq
AVmStJW3IDx/4aFrTyVbiH314DoYzxMxs+RqPlithbMwHJYFFF/WwhA9tziMa5epeNJSzY7Tzlvb
fWWtZBLbocjKwwQIuiGukNZmITkjgBtNZEo8o49e9PK362iIzQ5+Ybk6W898QkjgnIxsvPNm/cL/
caNbSTLnplRjDazfJwFTo6JeKaSnKlZldhpcSaCAy2+4fidShtGY/Db8nkQ6KvEtgRJxN46nFpAU
zUPe7BYfuQ7bwX2uF3E9cD/XawXcm31oXAXun0j0Z0OrvloOa/ZjxvOMTSqE41CTYNB+dcIG+bYX
Pblf+TjXceEsn0R/kIIDb5Z0KjQ3JCZd1vo2+ysTyly4fydHeeRJsEfK9XfPm/cyWLdViiiGznNv
pKJ4tIvpC3wzfswk+0tU8dwWls3W1Tr0tT4wD5+QcSHFDiF4m3PSPmjOj2dUP/5gXSZLi/WaOsko
Ef4aptqhC/WO8xP99mUWpbPngcziWkvKXZJCAE/oAgxYLvRbjLsEOzlvGo+1qYs9XrF8g/b9asyk
O0jLPVjTeJtFH1eGMtBWzuPY2XcB+t4St/fGg+Mk2JmptDkZOKg4ppNjF5yZaQatyPelWd/3xIki
SJQ+jbD84gHET1FtSS/7cZx+ZVZG80qe6qEVzNo7sZ9LxrCBO/12LbdRSQPGhg7j33T0VuPCcJz9
65qzBO1b7EOBCgcbN3CqqpfKLLbIi671dKMxTRN+aY2roR6CKMP0zFLHSw+Wmb+t+iG/bdf7THfC
m+cmFHnK+kardAiRdK++RNGqIY8kbS0NDWO52Bz/qNGWrzxLzwYTktLyI3gg7K1pCcPMypPINSsv
Npf21GXH2obIJUZcLqsFkohNhB67unta5djwSwK6URCSGzmjGwprAXlaYMn0EeYyNYDlNpN53r7p
rqYfkdjekUJDHpojnl1ZtIdZR6XKLAqz0foKX5ozq/LnzZjbfZzoSY1oISXKa4Gd2KOrRqN6ClIn
2OdOe8jaPIkx7CZxO+YfuY6K2UpBFpir8wiFatolrThWXfegxG2oztcNB8feE3AEnVog4MtL7eSU
FUqr7nXsvtzGuR9x9m1HKQjv9OXRJqYBfVh+ttVAthLAks3q1fdMmDRqFB2tGuOOWKAL348ECNCE
sR5QcgOIc4kUySbsTH9QCOx8vxc7GmPUhjVOpsadtrbseZHxaOK/yCBKq4KTV7tiieNES7OZMO18
2XjBdzWQIoGI8mSB9YycJGWE3Ri7Oq2imkh3usdim3j1wiHbhpV5M6i0yY4grhO7aSClwfJhFi2u
rGMGdzteeS4x3nWRaxngHfLhqzKmP71psi2HHu3lur4UfblBofHlM9TiN8Q1b3ePRmIfVa9f+oH6
M2jLHS73gTrd4pvCmqMrhlo3Le0iWGhMLkkTBk5jC+8ER7G81Rlwi0UqcK2WJkQa96NkgMBQSkfq
Xpxs7DEI/IJ70TLZ69buUXOWbGeVz94C2NNmlAq9Kn0wxUSiiNt99mp4mknzY3+3oDxU62ZadX5e
60L0fMr0oRAISJgPGMPFWnxw8S15Qb2+n0CoXoFlwh6YlLpwk77N/jhtJ3fOsdJUJ2fGrLHyYqss
27WlTzqLSZXC9YLEybZ3am7HyNf44llZ3lctAruk4vhBJLgI3Cq+Y6/H1bDSKBXXVYODYw/BOfdQ
SS7+ttca47z62YfWo2i1dX4cLHEtwxmqbl4tv65fOVafPZjh4cqvcoHDWSixy2hJ2L5RLvKvlcTc
qaBgsJmD+UIR6i3WnSXTzeDlyBY8a4gLVaMbpABKah8dfsIjwpC177z0VAQfBH3RvwYD8agrfwPE
71fdZ69G7GMZg8jblvKhhO8SeRk7TYZ3W9knNycGbw8hfMclT5MI/A4xKmvnHf0UT1nrn5dbWuRE
3jJ7ZffJh8wez1VHVZy0L848CoTn6ZZpNB9FYPnhZMyHwP3BX4SdnXSm2MuDV4biN78o1Hi/xz3S
2dl+mXwGDpV8NHOMHn6gvo2bRLnreuBGtiwB6JLvxdafRBYbqhAQ6+6Vo7yi6soNTrdHpr3t/eIZ
VHfMkQwuqITZAieyq+/ylRevyK8GwVDdfPJXVNvmQPhrTinZ2O4xGb+lFszn1fAF6+B/lD4s7i3A
ZFK4B1/wwawCo9Bolq99Zp4rX2Pke3PI6T0I4xdS3NI79NO8N/h4lwxTAuJ2NE9dYxBKwf8cpMLl
NfGCpt1kXqbWJxktx1SE84XOsQj1vjQPRDht0wYvKbEOdxyxwUH4IO81o8InQ80UuiWDXKjGI/qZ
krbF916gN3th7zdsJssLodvsAbR00wRmQaKBJLyDI0wm4z8pfEAMhXv1NTQVFbJZ/vKVZ88hDYcw
JY3gW/WcEOYX2AaVZHWXI3iLqQJqhBw0wE6r/0CZC4dF+5p0VJX+3JOVzjZ9MYwvsqO60G3NCxhI
SEzNzUzBfjyrNCrgRBzYK8jSoSYvbjukCpK9qumreTHEyhxoYZyBEI77SJ3TDjqpcFpgkdVpaiQy
21ahpE+7b60mJceflx8COn+ZSSOKsuzIHxI9UiRGHlfyPwKlPwhs8LnevhtGx5Gutp3t/ZYaglWk
Wy2xfTPTcBQAZltLiqvjWIPOrpPODFHFqCn/rZbEoKRLvn0r4B/g2rbHYQoZQF84m+p7FsDxIGyC
m8rmDl0D/QTryNTHWaf40GRPfQOhQW6TZIyEMl18ok0SzQs5WLqRPrtrZu6tmx+n96WGnZSRTuIl
SHXIzQw7IpeMUgdiX8YsfhM68rbhHrfvmK2qjeoQ0Ocba3bdvSeHS5KUzibXqYnLbnhytY6SYuUM
nu0Hgoeiosv+fL94E8HWWWZyK0LPIwaq/O319rnIhopRQfUHB2wJtUS/c50Cv75z5PHcBa35MLby
a2DEsTafJZuoZSk3QzvcTdP0sqz2Dj/BmdrhoUnn9xJt6DjqzALde3+CpmzeKtbOu8CJC+cuf76Z
cdqKZlmDS80Y1UXgKSK/Gd9dC8NOrdUfy2IwzfD8H1PrYpR0mzVPjynqG62rtlnZxbWu0LPgmjN6
7ZyZwxLNvvFsTN/dzCuWZzu2se+l1B5LFIImU2i7vU5ZfUAUSR35H0fnsdw4kkXRL0IEgEy4LQla
iaJsyWwQsvAmYRLm6/ugFxMx06MqsUkwzTXnMSV1rsUZKzocQUOHaet4G2bXnXuLEBAXaaNcuGHZ
NZly8JpFmYcxQiyX4wkYSWlQCgyuzKI5O2bwY00mef3l1Vitj7mVy8npvTvk8EPE1OmNpTgDeAVi
BJGnQ28M/LoAIpapyuJIdY9jwVCqoxbLr6X204ArgSXH3Q37y56qU+nF6jCvc9XimZKilXFug0/O
UGQW3Y6RpJVVtEff23kiqFahygqnXH4Fonvw5g4uKf4gXyzVPMbwryS8kxrljkeck5KoyRcS6kLR
kiGPzX5h1M+RExmz37qt3w5riujk5XVxiiJ0m2XqdGjK3tuWC32cxT77nr9zVwKxL2G5ZPrWiJyL
GOwJEOiTyIfgtpbBkxo4bwV+/mSV7q2tOf7mFh+9tipona39PtUEj+Oo38dT3CHWx4q4yZSzs84P
TCm7MbwgD7UPI0WW+aEMrCBkWAnz00k6N/Vy5xXN2auMl0iqS+8zSp5q0oDsuKmG2jiwdbCeKySW
1uWjEnbwkCc51yU33lmxsd57f4dY38ZmO94M5gQBKkBV+w6QqkLInPFOt3tHurduDIq1aQjYmhOe
kDUnb5Vj0zBYbHpNs9o30fI7wOLF/OqrkP8Q7OiK5xInna2uHPY2k9cQaKy9J1LFE2fPYdSgiwTU
FVc5ewpGKp5ywurRx95Rv0gKny1y/sXz0h3G4TdRor+cCaFzWQcHp/ut6uFf5875bu7aR1g9FIOb
5sAQyrhSF2hT96xNXHUc7uLDeBxUe5P2HJqbWG8phz1XHQmf+YvT6XhTLKB1Zlwa2g34ILiksCYj
AvvWbaLpBBSO89stLimTkpEggeliqxG2ccFOcb41n5OJaaV9Gi/71kYf8g3S5pilCLTdN8dJMxxX
A9prAUrkxTvCJrBE/kEyJiiynGBiZ0X3Dd1tFNn5Rn9ECeskLe3mwmzbbFN4tArN2kz2Jawd2+Xl
9dbbkHBIpRK8CfxAsxOfbU31MWaRdynFnAiM3MFcA/rIXK1ecRYIxiq5M1J1ayzK2PsNwTE/G0Ob
8AE9GH/bNPLVjUAN8cuF+UL7Tx/cao9Qg8MHFwDr/CvVtBmln6YbyyFAPZINqvLuthjsej8W8txX
7p448g6CkYmXtBFGa+7jEs+jsPWptFjnq2VYbse4Ow+Yg5e8wcrlZLo1U4CmZg9sxZnpBtOAqev4
MnA+4G7z2k16DPMug5xNTRwEYIr9yJQPNduHLEGnrrnXb2NDzmEXCh1znGQGlUMoZyzx+ahwhDkv
UXcExamLYBMuRXGQDU9IFb1RT0ID5MtyGHv7ULQJDawynxEr2PTSiM6nto4lIvceuhhVQhLxBhwH
NXaPTTuffNeAxpJ3h2SGhUO/J7BGIm2TezGS4DXgvgYWuCL83cvnGld+yYliugadrbQd6S+QzVlj
jl4H/SZbkHySuXnlgr13+/RFB3S10VMOOYWZaFD2yca7pf/EH89SlrmhdBK8dEJkpAOGoKUgVkSs
snwL9DJRbHM8fUjtp2SqmqPMrJfCt1GCXHBQU+VeUqOpYcG5Yh8ERZi7pCl7Lfha8wVIB/CGVkcC
us1OnYXAqU1sc7RKgqO8Q8Sy6NHlBCAW3W5lnq3ULP0ZOfPR7/vXTFFfRxzmtBZFt/UQ0D2TVOcy
+xC1JScND7UmyEkNTOB/yDCVz1klUKOsnoOyfQy6ojtoSu9git9EMepL53yXI8dletkZAVyvsB8Y
AsyclcV7qpRQR96MXZHKfVHzXSCsOe1bK4YDxufPTezRtMgUlUt1mKPpMytmj9vHuxXz0DrL+EHw
4jInDWjVpbtnIsSLjHEJqAb9DHaEXkAprG5RDPoA6FjlQw7SDW5oVuwqZv36hCn2+BUvnZw/GNOZ
k5vqH7uCgWjCTpyNH5uE9MriEJnJvE00qkY1ypjJ6NlrxuvZDBIyAviIR42SSUCVNyHx7iJXmTfg
BNKbpfdulX1bkbrYJQtTViT8tGiqFgLOHPW65H4Y62sZGBfHVmvUHxWxJq1QxN6Of9UV7WndulPb
7hohf3tu52RGobsnns9qA088DBIkm0iNVzcagm3Ul9jlzpEwCd3ixco2k5X53ARIJjIGjzsZCcuu
WY55+llPXcSayDLm88MmqQpiSfETFC1MXIkBanreb5bH3pHD2qbIWHMYEkTQLfDPXJs2VqyOI4mj
Ax8v9PAJ84140xoUYjpztmRHCrEegnT7mE34AUnJXTdl1N7s+c5ByunOpTpPhokSUxlNexUXT6yX
yyHrJpoVAzKHmdhrAOnsjoR025JbQZRXWZhYkK6VqTkFEEbCwRH8eriAOBOYB8kyXNU62Nehxb4z
7Sxf29bwwHtSb5Q6yjaQmwDGAqlMxkSuBNpI+syQ1G8qj16mzPfIKydEx0R1HK2Z+FwrylBb3Tmv
jeswudyZykIdgVdvLGSjsIHtvmmO6Qq9tV1CZ5YF76VBtqk8rj29TrD5K4pvrQtSJI1DExJn47aI
P15zxqU55LHrHgj54t05waWLxTE13Kc+UDZyPHuvo0nTRgLX10/yx8C1H5G8KfRk4ANEWrPwkIsk
bFpn0X3CAZBOuuoeooYlt6ltvUniQt1O/vxkrOWvYdI25+oB0dowD/MAN9YgOUMh62S4RNXa0tr7
bheFVsxPc/lrVjJItWm5e1+W0g87czkMgcQFEsFDkxkQZCoKTiLD9GfIuoius5nWz1yk/ZIrucon
eGpkguQc1WdUQRQ7oOShy1CRwag+XHN0QH/OQIzaM7NlXC4PTbFXUwqqehnuTO28Y2o9UvDOtnWg
ErpdvCd28ZH5dX9qKcCkefyjZ8rPbJj7wmLpKhP/pOe82GYdMe0axN42ym67ePnLK9RZB+V/o4wT
Hj5eZhV9mQpY1JCBcDHdRwH6f9tofUkicsQJ7MZ9ynbukXGtO5v7WumSVckJZannqOVq5jUJ+4CJ
peE6UAGy58juTziuVwtgM8HSGguYshdeSHatRg+2czJDupgjrmVYN71jRZzbsi8SovEt2aREQWov
OhdDjro+xKXDkKUUxd0Pi0LvrpHZskrWR46ajFd32wo6l/EvjmdzM+HantBAw2ZtlZvEDDajBxLa
HH+BhiY7n6zLmIq7yU0vIqMBCXB0I7macCzNfCoNdkBOlHlBscOtd8oYX+PMl7IDMcxK+QNg/J90
Fx/+Lh0/q11uqwZIcuJIkgaefDOIjOy8JP/zPSJCwN3UTqkz6kAHldSCCSHiU+w2Lb4dD5BApowZ
nxrJBtXMnC9jGt0LyHFtTr8bw5/5D055WzsO4GdfnIMcyKC5+haaEQYsv16GFs5a0RW6+ewLGZrU
m2iI75q8fIpt+iXFSPzXS3/tvtvPUNpRtc9dlZHcaJl0kVf5eykxIHpxxyo57ogTPy/9+G2n1t71
iTFLAaxgcaK7ptbi2JU8N4nfv7Um+LSGORErkSBnsSYooyCB+BSUMRbpHjaOAZOMxIYxR9vZpXM9
jWB+LXQGv+0AXw5XSyOHthXEPifvv4SCgSSbp57+x2YpLeLFXOOAMhCaMu4DErjbtoWJnBXVWQKp
KFnRObLXxJTZb0X8x3pP2r0dqnuAp+EgymfKM9vSNqazp2vYe8mKr8qtDRhsSnO8JK1AkGq/RyJJ
wCkGDgRfuppVTIK8ybzHxqf6UA0PckTSCHKkFGssbBr2OZftDA/Igs6nMWGZJ1361mtDFHzIFRRD
enjgqIKEL0fZlnh+NDmD2b0rSnIDygV/ex2YPIQfmUWviFRgVcH3zVAqCsJcuaaWQoJtk7UoEsgG
L5LpGCLWYHgHSqiMT9uQd0NKbuGD8IdcWJM7ZRjf5HHvnGT5HhWXUDKrdpiTCt4UhBsIvt1UgfdH
NovtSFbDzpf/OoovYVI5X8x8JTrtmPuopWzSsZDZ2ryUefSUT+rL8RqqaszFTsuX1rkDkUxuvOHr
Q3n6qnPYo72VBvuhOcuaPiqG1DaZ4UmkpbrzZtITpo6uujLI1BTZjZWB9yv8+3RpSL34yUPGvyw6
6Hyo1jAU90yolCJlE2JAIJvCUSV+Fuo6fo7neiYi+oqEXkfjeagX1AOf7bEWyzZtKOtBEngp57E/
jAHo/FajjklU49CJ8o+JXtBWZuhWmrKj563I1CSl6wwiYivJTNzJnrLPYG4dfOorHaUcIY3DAe3R
oVI/U990HMixNtzLVLMfj8xR76cee1OfDK6aQyffff3Xoxpi/gXljsXaS+dmK9eqVyJg/+jGuuaW
8QWXe5ME1PzAu3+MNCeXFXrBkDaal84xHsYbNjSpRxV29gz3MGloXs6kCPuacRxc+ohUpsvNwvWy
X7p1gjuAVn22RftLr+DZIbswzPl349nrH2Z1SvwoB3URXPLBnhGExVar6KMTFHS5iPwNMfNzDF/c
K4eeBiPlOat2KyNFQVVtwEIs5ZNXuv3JgTG2id8ih5/wg4p0tl8/RykVvLIt9pibVwdXQYDNcBuI
OJ6d/QMfwV3w2oFxC2Ukw4ScBjogrBdRQwSKjx7/z4ainEMAAHVhkL9IgxrXhcLGz5yr+4GDNVaF
dS3zhiLXmJ8LyJOlKG9Gk0Zt1yrCROquKjnogUHaN7oH6k/uRqWBiTgy33Z18mWgrZVUZEkC3+T2
cyNLAHUEjXRD8QFnchPH0Xs5R/aGOPdt3CRXRtFyxccfbSfC3kxzydj/E2qlITnKLYMhdFgyqIMk
dfbgrgQIh3BsDuSlkCwqQ5GzSDMHDV7DK6hzjKa4/6rYBfqlCXViXrqx/V24wDOHnvaspQI+FPc3
mLOfIKMRRV0eflKAjOxEX7Xo7ubA3BO9PGuwrkGp35ZsSqEQs89Ze9v1SxoFFJX72RMb0c0kHKsW
Qsp035rNpW4q3vq2Re8tH8kGAIdRHFWT6JDzHO6mbLynznOvElbItrUMBjA4NOiZm0CF1DMJM6Nn
4ebwXCJ4Owcn6lk2e8kFAAvQPRhyLaHp9I3T0LUqUC3Z1p6jwX/JmsncNeYc7ehTML3IP+vUPMnl
nzUPpyLwEy4qnElMGwV22cwWukpSwBBySSiC2L/nCPPgpBOKrselZB5PHYC9SbVA9b0b27KvKQWA
dF7R+6J9Luf+0hjVF+rxg93flEHxEqn2HBUBPjxSDyQ3ssSv40DFwBDHXk37XmFd9PZ+aZn8wMsg
oHlpS/fP9ThW48Hv0nT8XBp9CQbiLr3cFWJ5ruBfyJnwmGlBeHCcHTOU0YGS78CYXiMg86Zl8Msc
Lmpkvu3qcWJtm/MHih8n1MuxrMOmXj0a7T93SXoxhp4rRkQqBlfLmPdZt5yHwnnhHX/J0Hwno1mx
oxU85TL75xLqgNLC+uE175MhqZpEJbSqRcLL7afXHtUDQij312whVEkfUvndFBpUFsfg5HZdSHI3
LGPwbxVfU3Mivb1QU3GArmKxry/ObCmtDsFFRd42XpD8ZYzE6dN5y3z/zZ28jyiIObWm429VVF/W
4E9hFqdXU71PsA8YHrItO/+Yd6XYOjaRaO28edqlYApFTjI2xqrkDeiXELfhNdBt2NopxsdxdJlQ
GI0vUVnfp9l01BRt3N6pyX81b7QcSb+KN/BSl9qMv2lwruuuc8CG5ESLO0AsqQ0xQkU9fTQL30ez
u5g4Pzxn/MSY4Kl48ed6ncKyc2CAUY1cSALMLFaW8REoILCjDeVhYGBghwrH3ubu0qLdmaSpWBNP
nQ/mggBQkhiPZQbbnVz5mRGuHFBy69Uwxvf/33CNUU0ei4hrDn1DZvgE9rpctCR4bGQouoKY+i8t
k6UqCnGeeUyHvwUaS5zVT1IVMPc22Uhrc0pg7UoP2W1kCRjoULMSh8a43LZJjzZDl1gk2SnTuH7r
Jz2W6Uc+JS+aC9am6SkgDXdJ/21DTaJ+M4Z9Vv+zpD6aPh0ESUTExCQNh9EGYKaas11Wj0Od7cBg
HWM9bsUk2LvVk+Qaz43ct/elaX5FhKpI4Qp330793sHFvCgx3ZJYIiOsnBEBunyoa1jctEkJMUhj
B4QEK50OT0NKS6n5PhpK6q5FfEn6cT8HQGCawHgxMgxTT0qsKnKu2UOu5/m0tM1VAp7kFDfsXUly
4n+FY+zLd1NGuyQRd05ElAxd74LX8zUEfAHG+q3DbSqHwYMCFGRw6y3gBsX8jKWV+d2/2NGg9L34
n78aQa2Ag8kkOgKD917qHigkMgNSzLskGuga/E+Xk0RCp5OK3YcsmXOm4m2ZAfsbd3xhatWmWwbR
fzMdXTMVp3nJubpsO7zWHFijGC6J7TNSoyX9LUR253b7tqUrM3nRUwNOBg2ZC1QS/TBrjBD4Dbdi
5qzY21ZNR+yniyqh3KXJw1i0RWhU02v13LnuaUVBdQNEi6Yzb1iyYSrXJew/hklgy+SfRlE9VK6r
jl726NXVw2gyWGE5OJm8yMn/Gn1wdpOk4C8/TKax7RgNwMMpyAvywFZT9VxY0xBaLbCWnJEAZqLC
prdelFNiwzaQJ5iVc3YMnM+kAuNLbpj8jvXcKGu8cV1MfUiKcyhKDm18vQkm1Kk4i1IMqKz6XQ/N
ySfpCxGW8TI4PcHJhk+w2AtoE7DIG0tzsCpN+Wf3vD0QO61bAqGbKphv2pl0DJQkd5M54giv6NYW
4yfxK86bSfvbzM/BlKHmI2YRruj/3DwGk11rLOinHlVnm5hJd0NMxFT2j2NMJzLaeIJTp4iwNb+K
gOSahr0bKUqRdIVez+sgIG9hlJTrwDs0ef9/qTm5EM9Xx3Sxnu1uiveaVqbdXlmWSdYnnBbbrwQ3
PezYznY96veWZt5Ht1C5os0ZyDg4ap/DKR3WSE96WwzRrStgJAw+ywX3cugRyaEoYC8z+SljOSSX
VUR/ieSRIHK4mSc0zXjEH4tyJGq3Pedt6wBhAh4z28bT3Ld32lHGgc38IZvTXeI5V0O1emcZxsei
ixtovm8OB23alcrjuu5d4MiuU6ig6DUH6Y+XUTi0kcruJhqH28AnMdm1HR0IqqSbAjt9Gc09swo4
UxT215zEbBwEn4huFJuUk8W2qobp5FXiUivm/eCsHvkEcpOrorSyc4+tTmqGzJ0FftHvUztc0qPn
6gMrZrFRXkuREThTakZ/XlP2Gxsz7WAZ3J3a2To6pge4pTMobEskLKk8985cboKByHsyp6EQECN4
qvgdZJo4IZlUOcmNcf59rzLrtxF2cVOKkTkzSbYVqPmb2qV6jVd2nk1jOXDqY/iK2VC5JtYjvZbw
cyZR/0AiEcvGcLCW24k9g4FLA43bbWuk5YUYJIEiHC9gCEga7DMMbNl2fu9eOKaflc8UhcDtecKd
8TMx7ee+pxcl2mINxa9syqugi372bA78pjNiyfjjQmevvzfHaUKW8boQAv5fN0/7OuZuKGp5wui6
as9+4sG3gAlbNKTL8gkuyFdtmQfIEAhLpTftBjbSTZf56ZFqKP5AfweNh8OoCeOOFtfVN66mGcEH
na3bYYm/RFfcdc2YERtjciXG9nbOsTZAl35LEhPSOA4dA47ouCAtZ/f9wOO1tEm3TZ3gJjW59Dfj
Os7LlX/CnF7cFH+e6wmR6fZkUNDduEVtHho/udFzcaIWse1so7ubIr1vUYE5iJYdIhUZtIKwTsXp
tO4Uam0VSVQBislyql+hjOpDx8gp/CysxdggYNA2fiiq9kpb4LnzDc4kI3ZqJpNuVyf31CnxBkxy
/obQfOoN0F4eafJgG2Z4kUCSzttgOnfectU07JjjobJwSB5tbwVHoX5zdtE7iUHITBoLbgF8a2dQ
16goFza06URZpCYpaBjb5SY3kAqifNxmPfCDvnBmPF7jm1A5k9zcjwSEzU6uEUFXklAvsQ1Spy9O
PtQ/pk9gic6wILdG0TwOkL3ggDCJLesqfp49nIoZBx3teq+ZAPtRTZ3c6yi5op08OcoT2/lgKv8l
JSS31WAqmcapiDVTW+BsQMJnVF5oBgX8G4D3kRJEHMhAtEEHvpxCQjON1LncItkDAWSKxgppNQyW
RmDFQWllO9OiA1zUd0U3kr71vA8UdZsuaM65R/YV4jMWkVP7YIkg6ozOreiG5JiRW9skxGiTmUoc
M7Byqurq0bUB1DHw0cooWjEm/rZpLNo7AZpBgJMx5uWD7dNqqx39WZOaXbtIN/O4vPi9/TAsCkZG
tO87vzswRO9v1vF1nDUL9vCGjf5gjT3oNqffRrOoDr7NhFvoxhDw+e4GcXbW5J9GyrRR0j7WY/BK
khYmo07kttni2XkIw1BpYFcQyqn1D10ChDHcezdgRh4hKclzYGw51OX8dUGwx6dlFhh149mF20ln
QfpwPT1M/eBRKiL5CSstQXEHk3Ux/mxffQqPA3UatYQvxdGyuxfNHhVq2V91EiGiIf6P3Uiht7Vo
psW/NMZJGqWfvYDXwt4I7yfunznm/+BoHRyVnaduvFdM64JSln/j0PFuyF+vKK9l7ymcoOWTbGG8
N7ilAzbL0jQMIIo+OBHOXRsfC3/6cax4PEgzebVS3t3E+Gc2Cj63w0x5DX+shXi2EcrQezeouCjS
+N2sCU7lpN+d2T9UhmA6MdX33kXqIXHlkRX1KJbUAXV41/7QRnTTdjxdMZ4nETzxNlDViwv4miIn
NaPwDTcpchHJ2umJXBBE3UPATRv7r1v4aNjwOmz2Zg7YdQjm47ec/7jz/TPWCrUy3pd8emTJYSRa
hFUzC/qaExqOzS8viMW4ccTJxFe/rmt8snVCNrW/28UZ970l+VbYyYG46VuFgFBaRLIqY4CVwRqn
HPikzvAieyaSB9icUfxuRd2zllzZPFYGitFEu9Pit1MFyHreqDYHDMaN/6WFBBP56cdLDd18E3gk
7YgmvLepO8BnSHd9uYo+ExCo2C1PjbxXDV+udvIZLB9cEIh6tNGM5YBOIHbMs5mqGyfovXAIODao
Mt67ooy3nh99yoZHhplRfy7GPR9LeeZcLAK4rfbIjY7CC9cZ9nYeiXvICS1avSQ/C2ZqqLhJGPm0
LcVyin0SrLocg30B6mteb0EKHc5zmg/XGxl550WsEFF00Au1YwKPnHnZXKA/o2ssCxH7JLmrMq8M
0VhgK1pMMZxk/sZAJj6ZGTu4GaZrb+LDOz77IzOkX6wIu2lmH9nQf/2zJKNdnJSSOP2AbXJovfnJ
jadDMhAumBcfZ+oh4RK6Z84bAQqZfdomhtHSpO/LytRD+eMhhUFQpvmt4w0o63xVKpKMpa9PGFVP
7cggPanr+8xTpD/ru0AQosX8ojFt/kSsYaMF6mZxc8K7PsO6GM17m3cNz216HID2nMtvKiTvYqAG
m3mrRYAnCIJxifYsgW56x3CQU2sj4iLGI6bW+m3lumP0b1gSnj1w1BweEOhijhB5hM2hG3dNTQR7
cnVXLn4HVbr3RQHQIOIpG5cIVLqkrKfJ9v1/4fWZ643Zi+RkoBLaw1c5JSfV9FA6m+DYuuO0g5+4
ghQRcnBQ+Kh1tWVU1vdQ2FCzUAhAh9nvuRaSxMdHmlvL3u9oUan+vU7b72DdgRKxCMCxy40qPgo8
KmZ0sTd6KMM7klBXiraTGEKSu0A+FNNlbPkTC4tshl/cRfENI2cYUrUsOPJ2d8hg51v8LdgizslC
5dwDVP8V6aktyGfYOVK4aTtwSfrxbPWPMw8nmhsvNtt4fKe5rnslStPCzSTp7omr37gLDO7Btmg8
cLZMqVCgcNtfNRcvvjRDj35TxrddxfTgonNoeJQlsDyD+LBXTg+NgC1SSAnApee4FdP8VRyKYP8C
bV0NWeKTCWvJFmBLRkmMD438rcj47AxvJOaV3k5B4u7H6dsUFN6NbJU/BQfDwDXw1R3WolkWL40Y
39tlIiHtz1s/GYlRTcwlL8iakAHk6EgxEPZdypSMySGy1PW3VZ7Gu9muXqmMhy7Rmu3wSub9tYIA
Av9vSsIhbm9mF7MG8hf4QzWA48Z05lnHa1ceXQFombRkCsILoD0OiwfXRq83J66FZgQJ2w/Q3IcM
+m/uyWPdzjvyq8V2nuwyZLXiV7cEc2tqRL1sji2iDUdTHiqYZWOb7sqxeXSg4Fh5fJ8k9Wemcs5t
bfMNIWuRgbNzzOwfFerllrJZWNjcQJgpDEeFcQ1zRqRlcHqxNQ3Udlkz4rOJ31rmbV4n8uW2azx2
rf6hJ77s8fr6sJd3TK8uw3GOP9FE/jnBz6JhrY4R4bjYlJqRJ3QPpsi490zMOYuDlBD9i2m2j6OT
cN9bu2R2pN/XRUOWUALnxHsqsuzqxuW3kZg/C+DFjcgxtLCTeg9PPRrsAS3u1dIIZQWY4CgdX2yK
+OGk5qMq1E8BymxXifrRa4uPwU8dRNMcZiGztsLcqd66SbgAy7ovB1GXBF3M/shJy0E98KtXy0u6
0HfpMGmi3vP8wgCxiSNUfkqmT4t1OK30A72/N6KB52jV5Fu7/oxKvhKtdP9pZ2J7MnwGZHIjyRzv
HHev9poIn+vJA0eJzrTabFif/RY4SXabE+k2l+q1CqA3ciT5Km11zipMXTvCtPL5jEzTt7d8FZk9
y2PKpN7SzO5ypragfCK2aHpLTg3Knlv2uKQVUXGQLlKkjyJAhuus4nNK5rupK7MNM+e4uy7eWtzK
d1FPS1XkxJiUy5pYx91eZu4Pg4qqQ0IljqHzx9mH8jp3NEXQ+el+PKcC+qKuv2UJF6y2aGQocmDe
YIaMgIB0UeknB9YIPqT/GI39W4dyDwbHIxi4dZrU49LBk0jgP92q3ix3xNSjqQ82SKZ/DUM880o3
jCPhm83But9oHG045YJ3K/2uOBUSla/529v22HnAUzETzaz6tLv2wdXM90iNn66AqoNCsrNcrLi6
0VQIayhCHnXLbhy/HSh6//+PMXHIibZA4abKQTdlLkAsm3tJegUYMznQtLmtBVf+fGY3ixb9yjDG
nastOq5KkfLlpeWA1g+cxzHri0NTke03hP9FpCvMOiQm4XEdQXCa4AVQUcIp5NqBByWWL2ZWbslp
QeUI2n8tmGS7636XHnd/faGyoYkW582HwxEhXCTrrFFFu6AWl7bDvSelb/gmkjYtZsuD85ij7RXk
9iHEkU5fX7Ap/WMNjp/6g8Wfzpv7HIu+sM9J1P+b198cW6rc2Y7hhZ4OoRBstL081VR6oNfhi/JQ
nEvQWjMV8Z1KrceEOwSF5JMj4JvRmA3o/4iDcJjiEze/LjfHjTvyGjKPBpbT3BQz3UJvDK2JXZlT
OKmSoNiajfw3Eo9HIhyvfotv0t71U/xBxxNCnBTfmvkoSwW+KSodUi3T8AoIZgdTjA0XEc+IOnGw
GTMZtStVEWvajLlXGqohOyqpr0Z2dIOyRTN1BBNZGTF2BuYxe9eIpEvctduaa8Uh8qsrA2jQepnn
UORMl9Tr4J2UJuieaP/GW7jaci4y2HycWyW2tikbDHyS3FFcY1RmqLQYiWJvxPZfIOYjehMEgSGR
ezxLetnwcwKMRAfoLXKCBcmXPkIn03/oQumt0oexsp4Xock39dOTU7vhEBXiELRBye4Lt20CrBdX
NEXdBnKKk5/Naiq2DgdayYoepoiZh2C5uobD3HCu7CDJAY1SH9hMTPQBkcKnHKQchqWsXlEj5jtQ
QdOmXT7aemz2VCdbNNtVQV4/qbJ4DUbC/VG/OpR0dejaTXJLSeoP9i4340zs2glvp67fhV+fIpMh
wuwnYdzz6mIGTqCZkRuIIavAXUWOB21EEpLbJ1HOQ2CdmXAHj4MBRLDhM7FdzDY0Idpt+pSGq80y
AJXmXchIbzW6szPw3lte/1r7hQnEm6NLayME2MsXQ2ivc7ao0BwEhGjsTkPNLNLTH1mlr6RSyN5T
wjgIBKpe8UoDho8x6IhRSFtJUW6a4pNS8jHPmE+LlskwLppcpDQcWt8Js6vaavkER+PsrZHhKHL8
bcyxOcakiGpzgTsj1QmRqeJZpyRaESoiU9R+dfhYG2sJqj1rujbI1Ym4v5AZgkiE04bnnM7MHy3G
/ob/ckGlIoUG+Zq9565pdm1O+z+RgwRmwaYNiJSYTxlzYLtRPoKYrGkYRKo0sNfWsFFh8Wmj3qcE
djfBakgwnuhZVH/9UDm41UwnShjlRxYQMvi0o2a57L02wHUFTwUlyd0O00Kngm/SljFX4y4VXFUC
djF2KO+gopcRZVQMIELSFzH4HUasfLIJewmd7IaKQA+q7GuhqifuJaRheReYLTXN3sq62P/fW8sY
dTI3MA6oNZCTHazbNCEf7Uys5Y3DedhFdeestZ+WmCcz8O5Ly9oxlRe5jdr91rCRcE3rZSnNfeaW
zbEUApqVdjZ9w8x1fNp5E/c3jNol65e+Dik3iyX6reyO80O/FfT9bhFfXt0V5W/Ry9ksff2NQvpV
6zVBaoO7ZkRgSRdgT4B7KMiAp2vfTU8Y9lzHaTh1m7nA4cKf8Ee+nzHXAaL2TOEGU0DvB3/QWqtW
S24gVWXptchgKts0lLcetweua2MFg72zHtVo/5SSb6BfzszAWVJ1L9zCO5oLhTC3oUFudU5/4wdC
3VORe/yPsTNJjhxJs/RVQnzdyIICiqmlIhdmBptpnEknNxA6BwCKeR72ve5j9AlapI+RdaP6wMga
IkWqpFMiQ8KdMw1QqL7/ve9piuSsXTCvylXAhJYCh66CeJ5NLDoTK449MVQm2v2IlD5s+qR3d13o
AaYL4jfqr57q3u0ewplxResa10ZQ9A9tlyTcXjh4cTAeOAn2z0z2Tl2rtShddnyvsOga6dTzuxzg
vs0uk4QaYGRlGDvSyeMrFbalnzZIJJTwvgRLddrgdPJgAQ3gooUGS8zxlNiqubamBrGxXwIWMyCF
o26rVzF36qNW+sWjO+o5n+YPb2Si5FsWpzEHf8NjaPeL6NXeee4ILjGNYaKWfVn7ptZamzwA5Ept
l3kkllDezYwTHIdJr3CjX0HSs9kC23DHD/a2dNh6hh4cmEsxklKU2DI6VecC9+85mqaXop9pPqha
9zDlyrOPmnlyl7LE738JGf5svkvZiONidbXb8Co2oJUNExvyaA6ZmXjSAlLnaCiZejczZvspBrch
CQP0IMiQdXCkI9gIejmDktmmigs/srJs5/bDZ4+asNdmM7wSGliRWhIjTitwxMtfJYam7UBc3leU
EZ/qMUtOuYVAjUU05U68Ddx6H4iZHEcnd1JQG2UVxTGoqKiabLhbmoTVaOhUGDqVJm9ZAK1bwzG8
dRjHxpYa1gRAfFb70p76S5p7/UUB3wTkFrC3H5YiwchcdhzfLw07jHLHpeRsO9z7BymovK0aOzTR
HmEDB2kRnEq4LYTwOOt/VyjnIQS8nI/b0tZYXoIJlPNM3mSdOO3yLinObJs5OtHQeEM/UvwrtxmV
Szipf/zSZ0NOp2+PjOk4ycWjCMSaomlfttr+uwm0zmndToyenLWjOGZ60dVg2aDfl/+ScgaelrQ5
qboJ/LSAikSPxlMSRe2mMvXwJAZ7eSClgHcdgzoAJyZXTTPqXqQLYmEpITSXHk9eGvMc8QLsLJg8
aPaWwxM6+cmDSR1GW5tvdbiQ+1hqOIUQN0PhckCtMeRO0BCZ76j8YbK88CG7q5YHWmNQl0VUqnue
LUJrDrX0dvcswrEyOUNuBcXlGEBYC7/r0kIjSk5NgzlyKdgM4ZltslrJgw5IFY4GRvGWjdfRbDOM
KloTVjcymZ5amQfH9o9rN1uyKctFnZDo25eevA/tZLySMQ109nLlYltR58lS2iUd6yes0dONypr4
ynETphPmFP+irwQXeIlvBxNgse/jpj7lUOxIGvB5px5kbEasZGCbCijaBKuB9MfGQ0XbP+596Cgg
7QU+JJRhxbKmMzYN+6s/vkWoToH/XRspjLBcKcwC27DACATS/yNLjel5gh2hlyP5Ww8/TENe5Or7
QqytGnOQFNmeu7nH5TmqA3MoxCR7BusiO6KRRf6hqZZVXo/kw3/8Vx4mmFaW3xo3BE1l4QI+MYp2
PzTVhxOZtp9Rz7QW/JQeEYIzz9qcNtK6Ws8EIPdRHbpHS7wzxBivJrPMThl4LLOwmuvIMO6/XyMg
N0vqGuWB1oriPOu69ZDYGNiiUrz0TtFuUp1jZIwFULYnroiCcKYTHNSj6mvp0yDB6yUVheeYCFeG
nlsPY0vNn4Q0i2k9QIpqwU1FmbG2SUVfU7aAKAJ51TWrYw3t9Drr2H24XnVLSOWOjbp9U9hO+1hx
BI2ycjOLmnmzxYQOjmp9tlw9PVMOBb5o2mJNBvw5TtW9TZtppZW/Ys+bfla6rTNqGWi7cDo/bkKE
/nRMTpZZIcDIRt06XnUxes/zhR4Ut+ifZAOopd2EzfLb8GZykXoIzpvT7hpz1HBFjlQj80BPMRnl
6K4e3Nu6p6urbIY7yID2gSM75qxkKJ+z8SuIZl/CKhnJXtyHgWfd29LlwGKpV+BX+lppHIHDtrq4
gvi9lDCfZHuG9Kpd56yZS+kUM31lAL2RIj8HZYChFqLGBVaofhMSnGbjP5srsFl9sKV66ILcwYlE
VE4JoP19yM3oMNaElUqbrGIf0t1kk+fmPAoHT3fC6ZVECVvbqN4VLiy4vnZ8Y6qz9yGFagvySlyZ
IqdRZqyeifoBgFQwBkMLe75Ckr0H8UEFgJapD2YHu2mMjnVb2o8V7tp1C23rZki628Wd6if9UEJ5
Iq7vFAWNmhn8mu/bYjCS+BxMs34eNH1kXENNILB+LppeenfxRiN7BJLdTS5oVdRL1lZ8tqKU3kYX
4mA90UiYmpLTx+CcCskemvx9dmwRW47mhJkmetCRyUAi2/V6robq4FhOvctLiLdWLgsWStxlIKV3
zAqt/Zy4rm+FFDMRILvqBIcbFQmWecKDylWQonuIipkxUgSLIDAA+ovy/nrE2QhCFatMrHLEeenR
y8qijnlRu5gEeywzWcPNvkoo5N6n1IBgLCqAaOjnnvVi17aDDs9zvjb1YuA2xLcZMyz18TBzMw2Q
AIZxBqHiOeuqpoi3oZHYHw3yWzZpM6XVN04CUt7FgguCGFJD2+0jfO1gFe9q8BLwVobNAETjjIfL
2yc8R+mYo7QErzrtlzF5D56oMTTR4exCKQUYniabjBGWTGvKcIwMTQTiKhJORJNt6ewNGkiLsWZT
m7kchfrgsXMz3w2C5ekU/NLqbF5QWohlXePPlXVXm164M2zPWnmlsXPyxtm3qf6SG/KJfUTG1rV0
17OLQdAzIPWa3BokUwDI9sk+42LMVSiu4pFGlwm3PsM0F0OnfmJtKziXYS/Ktfgt4wllNfiiXMG2
vm+ync1F6auuFbsiLfDHxC/MweIVizoZJQKXkKfvu0x7jZf1b2rMm55FHGG1up4S+yqaGOjrkT5v
zF5/MlGr1rjTF++Xk0BaPOM8Hp/4dpgK4tYpaL6YYHfSriRvnHyCtmAfOdUwgZF80hHixxKOQSnC
MEiqR27JHGzCSCaHlCU3J3njZNpXocEtFFYFBGRIW78AAzC2OEHNOKW3pA+PYx+/lGzUMUdDNCDM
8DiWBdz5mcLAZP4aReZQV8mX5em0hWcRbDDtXukGUbIF8UF9WHSI9YFM4bwtnIFjO2OntS5HRniV
sygyaxmo+uTR+zwaBBtdvbqrTPOKDW/BXVN/1Mj1TmqhquFEKm2NKDXvZlmRS7N15hxm4WJvrX7K
IrhuxfARDIRIm8Z+9Ti4Ja514hVtd4FM9mI0sX870xMgLCpDk+Fay/vqELeUV/bLtLLNBHotjuAa
Ibi1aNtQPekDsOURp/3mUbSF68NtLqh/Zdtli/Lsum606y2dOlXGI3Bj8MKaDCgaM0HlLLMNB3qq
JZZP2lbj02hqHJJTIfkV1AW1c5SQ07lZS3M/5yWJmULtzLT9aEFkrcPwLrPH9jzGstwwxjnLIqcB
YmBgpNmnPoHW3c/XWYbFvxbTsWTsuvOS5mkyjOP3N5LMcGaoZ1jdsnHRr4JcZBtpUfJIGyjLxCpO
CfcjydID3vS3TsJvWXNrSJR4ArKqvyWMn26IZx+pKXoSwCBWZg/unBQpJYqTfq/M6aXhIt60S27F
URgZXQQxLIbJS9WxN1pqVKxE4vaPbqdCH15sheElf1cWKmCfQNxyZoLKtn5ItP6JBrEne+J5GV+5
ALABgZdwuSZ62liJl6fvTyYB6MKLZ3uOAX3r+amt1HvjQBmbxFYOxDWk5j11dJTtSxY1zPOMQioM
G1EX3aq5+yVrRC3a/NINKeGX3HIIiWXixp70R1vDhspBCsWnSF8xO9o+9YBW3R1ydgerqkAQKgy0
qwCEm2tZGKBdRHV4jkDbFOKtWqbDey2o3xuSJOFkvdE4DzGl+f79uZbAmR1XW88kedbwsyZlhSDl
gP9i7vJ9kxV1dcsMBY7HnNEswffjRfohz/E1W9l0RIsN7kK0o9aOP0vJGcLrw4cSVg7V5ZxBZKFj
9qPo9cdv//TXf34f/2f4WdwURGOK/Le8y26KOG+b33+Y5o/fyj/++vDx+w94gNDQHFJtrsP/PM8x
ePv72x3EQ95b/I8QjKnoWtXuxgHKgS5Uc9ugDa+0hZRHJC0oi/M0D2xyC0NMex66zFqpPgXbc1to
A1nMJKaRVHrzmyMYKqXEV6c8ACW/bK8whNRnePlQ+1n2/a7PbCoXjMsULZVqnpEf6DrpNopHNsOR
1PmQ8pqWVPRM9rKRnerb7x/3n/708zbfP/97UU41PMH2H/7414ci459/Xj7m39/nzx/x16v4vabs
6qv9b99r91lc3rLP5h/f6U+fma/+9+9u89a+/ekPft7SInXbfdbT3WfTpe2/vW7Le/7/vvG3z+/P
gtPi8/cf70WXt8tnC+Mi//H3N32/ztZ/uiyWT//3ty3f/+8//vZ//vZ//+V//e3//cv//seP+Xxr
Wi4D9y+urePPdDwDmIW0vR+/DZ/fbzH+onu28DxC9abAfur++C3nEoh+/2GJv+gWS6QjXUF2FVHg
x29N0S1vku5fMCEDZxAWH2ZZ0vnxbz/63y/ZP16z/+IS5rT554tYN4Tn8k04rkuAzjSsf7iI54La
Eg4NOTom9rkllSLaPD+h++LGY+kdqAwEVopHUtPVbdE8Z01C5SFAKLK/XbyO3Lkhxp3A73blgXy+
IDASPBkiSw5kcv0yyu5bzYI/FsVc3qTaiWMElp7/TO4sj/lKV4ijGLVbPuCkZ+rgtMyprGqiycQ1
TiHum31Fkw6cH/JBGgNeEzdeXU8bAWyPtlcER4V31dXfuhCvMAg9LU7RTiKUhk5QbVpUrEm1pJ6s
A4eNfkwzGl14oVHm+PndagPYEejIiAo7Uz9Slv01TerIASo+0i/MxjZJMKYwggIFwT1bOyuH/oWd
3XQ0PwTI0EPZXJwSohkdshDjZ6To9kRXnb1t09BdTR6edj3o8VB5UYMlE6NPO5o/wUxvQqZ+tmt9
GSRKj+A2nilz/rA9RhFsE76aJvvZlghpwzRTwKvg5IHbDwHssQkecIl4V96Iqty71CS3tbFh58P0
rPDJ69brioZTbOXerhLzL5Vqz2YG4yF3m61Q47FZOuqNZdgIb6ZOLbyGjNM+UYDlTgmbQHRoEqnx
gLV60Gpcjtq9yhnkiEOA1ZBqPn2d5d1jQ/llhaUfT8Dk2W9caqSFIjSbusa4OVIuRapx40314Lce
2ZuQxie6nV9ciaRbJIm9b0PzluEfsKvsNTFZJIvbNBH3cUxRfZoY4yYgxdChuEA1FXdqwE1pMFyl
dBovIbVBcCBgingQiHObShw74VAqK9Wv84IzrdKybdvHzMRjfujRu7VmmBN9Ommb2VT7gKZRNT1S
zbDXcqw4HmQdGvjwvYpxXn7DPe5TBgyZDcQyk95uYDYXYsiFYh+iaxZclVKDMcIj3ODsNTwjlCOv
98qgj+vVjuej3kwUVXj9VdmGv3BenWfNzQ/dwAQiAFSkRTh5nTF8AbZir5WcF+I0v+2kHy8yrg5W
hbRhYHIJi3bnWANzQLZyrkkM2G6+EP8ubHb3g7uFcxQc6ErLQydeaqc5pKjyZznTFAhlFMwSd3mG
7R7bLC7KmmE34yZ6s2amxtDlQfnAcjHl65QT0KdwoVoTsSHDSr9vxf/1pKe0IewOVau8M2FJjtEp
xx9qoijZY2SnjKdwCs59aJ07ZsXZ6DLEBm7bQT71iwVOncz2COPdgrg4oeVDr3jWnE6sjda+nsv6
FA7lVYULMawAlTkJSfYmt2DRpm68hvrCHrGijZTCLWqnhZP61lIoGrnafjTI5GvxSQuDeDt/pFZU
HzCQrQl+kmTFeR2GlJ4V7szvZLK3JYZw9J72FnonbLrl0C220UgtIwTEc5737F8c0IYakINMu4Qj
XJtSXCnVHRuja/ZNmhyxgTMn1TPy6Gy8tMa8Dwb2q3H80LLmQQUk5liJ5AXvjy/DDhfpiKtx6tx7
1I5uh/EAcHIHukijGmMHrYqcc90dmbj1e7bxOgQjqoGNfJeHAdHMvJPA6mqueCs96hM7VaNOXUxa
E1td8sNVCldXz7a9HLWVMPK9YQz7AOSLI823HHP2ritC+JB4ZRXyihO4BxO3wsrRcJM2UrgAZCOY
tpkNRTrG3RXg1pu9goGe9ZA7uMCczH3vdfaesPDuA32OkZz2La5PmqCXgSXWMFem7+x+H8dguBNO
DA4xBBQBORdHcrcQ5y812+5AipvS8i6mOb6bMXnp3iA8FAmlPeghmKv+oZ6chhRy2N+kkH301kIx
6o3LGNWMbczuI6O61e97LzlN0zc5gOgj6gInlCWGRbgg3/T98GhbEKBDUfpYyzW/gsyNHVlTRHYy
b+M8FBSmc7/rJOrMegMBrrtWhX0JZvvcd6Lb11F/SzcXwz2Oq0YtsV90ru9Y0TVtST9binxWFP72
fp8TO/KM9KMb+vkwz5RBhqLfesy4MnxKJ7sxeOq1TJUJIxyqgqlvlEoBPcahL5V/o5+EuHQGm2T2
7H4qOntWSvXzxshstKEXrot8ldsANXsj2ocR8hH939f1GIB4N6s7kiLeuiFprGzZr1UCIdOh6yiD
3MdsxSd280gl4qpL3GCnBlUdWla0sRPHUbOoZ4mDvTMMr0RatpaGKXBo8GERwYBIFJdyF3FOcMaO
eFLRTHisGPSiV5PtiEd8WMG4c7z5S2+GN8AaZJsd4TO/QJeT15qbyS1TiEPQRq5fVg7pLotcT8+r
yNTlJMzunBSoC5138mAe7bT+BIL8Ujmp2sUufmLEs0z2r0r7AoJ4g2BYwY6lAK0pxL1N6DVPAQyr
xjp2cYtZXLpPhbZYj8kY9R1l7sKO7pwS+EKHr35FxVgeGRaDUSPFtcQBzEpUco5nJmNGONw7pfVQ
1GAxRkb7G0cFMFBH1vFmBqmYTTW1VTiqyMFvZxcPNLMPeWJl3ol8aOltbrKlc3SgL4VbQdG0qNzE
eosdx7dV57xNSHauUDuyjt2b0WrHdE5AmyTug5qa0SfvVW1mWD6YgPPFlFRNW6TtAsptrvso7Jts
zIz9YPI9jPS5+OT2oQxUr2Nr4gdkoMDjD8B2r4b0UOrxoRgAU3UMTgTRb4gqidoOM3amvAgugc7T
p9cZbWPkaipomM0In4ESz7fMEsVBoyN3JYvmCvGejq6yy7dmTIn1PPSgHR0MxCpmdYW9RKcYKt2o
cE4G+C+s3n0rkUn2IkGkmUnZQbU0LW5/Yn3IRqeZW0DHeH2IQX/OjGMPjQGJK+bLVcD/jIKSbj3X
y3UZYVKLIwCiMY8H3AyFs0Qh4MGqhghSZFpU1eh3Xtp+yTFML6Vnvrr0Ye/60Um2Y50RSRtDfW+0
yJqh5HxJbkGphHBXNGlXcCR2zVyp57pHXY0gkwDzXjwRswX4gv1hz1DuOs916NqZuAodDzg/Gc45
SQ+DSNTGTeFB6JGzFxGA8xIH4irxmBsqT3p/fImMybxTMCKPR3vYS2zKd8Vc+bOsor0dDP5UU+mn
5Q5KiMwILE+PCrHVqvQjGD2YLT0RBllnuKzzqDuqqffWoyubvTeQtU/MeO31aBzB4vW15xkSIvZB
ykOSfalxt2oZQ7ZiHvaOW4XHpPqwC2LMs12GRyufYFcU1i5Xw6EQc3/UTSC+iSwushvOHFLyK0Y3
yQ0+Dhp5Ouc8m/j4IK5sVQB1qu3akFlaNe6pOq7W6TzSe+3NtMkIGshyEMWScDruw9aZSh8Q60Hv
yzs9SNwTBSmH1LYVgTjEQFKlVXeyEHEQycpwHaRNda3FDE6TrN0WNLWQVEspV58lARM51ltdIg7o
2Ey3CTLc0qrKPAlHap2+8Y0SdKmdg5U1dIXpxmcKZMgHT7ncUlNzIldCf71pg3OyYsiContvhrjd
BAQmOH27e4hJDI4Spo7zIOtzW0JCK7AAFHpe+3WlXau6VRe6cDZoQZtucI5JUnxCnRnn7HnwCgb1
eXsGew2Fk1nJSrfN9UguBACO9kTovqWvfDlGYA/vo8rdjKnqYMAAC7enw0j/eI6utR4G/bWIWwOV
zeq3JlLg0vq8sTMiTC0+all7JnwyluHeZreE9Sos4zPGXOzoPaWm6SKjTqweaA6W9JYWVEgjDcp4
bbF9qO1tPLsAhwCdrKnAOLbpOG9Nupwnp0Txwg7Yac21IpO1KnAU4IsSn11FyqWvPtmPptuUn2+B
TmEmSY6VjUxN/nPfa3BdtJj2QhUMsI8DzgjpU1FCp5Be/isWHt1hdcchyZjbfaF1AQwcs1wnHZRN
WTPiM1o1vaXXCotGxTiHI1MOk4zViZqVTSgMqjtKfdxMITcedK8BryaW8yZwf6WLajhYE2wh57oM
oeR02vAU1ARopnZ69JpS+gAZ3Y02UvZqwPD0i8Q+yAl+SQ7sU4OChrDo4NWbMNAgMLMQlPW9k99M
nMtMzaM2r+yUXw46fg+mBJPlVrvR9linh+TsYCMIwP/ez0t/HqUO5PlhONvt+E4zQHRoqc+Y6lwe
u27fu644kbl/yBS0cA6Rpw7FvvAmc+OVX5KgHL2FC2yMbKOFBF9iNAqbXmzExKa6EsVraTg+h3ZQ
UpZot0kQnDBO37fdmFy0FI+2ob7ko2SPuBlKoh/DoDFgKO2tjk8AtvoErr7x4WIrJESZq8eOOeja
ixwitDV7zwYbzfIdjDMldlWObTEFWU1VpEdrK6TlhhfAJ0647qqZQ/povy1abti7GqxDg8bnQX4G
L6oHeJMyAh74GWCvZGsLgHyuiAQUwVRBGdB3YeW8eL22NkVGZGAIniAq/0oJwK7m5egffcYk+UhP
fpfS3WLEQU0N6/IEjvg6lIV3cMbmqPNkNcE1ayEtX4ad3U74rRk/c2ORM6rb6s3S5GtNEMWqgl1M
w6LZojYawCejCEP31E/UtphfQEVPZcTHTSORK023N4bdlGxpIdljHg0JC9vFDtRlnP5CZqEhp61c
BFSDjHKyAnPJFiycb3vkznUSDtdo1ubByzmGxkBW/HQg94C3YqnTIDLgka4dnR0tAzdVooHJ6QG7
9oH5TpZK7Wj6Ww8M6gkn0C4ZdoZcpW6Gm57N1JoaFsdNi51Z5JXvBQpXotwlcQo+AyZIHyFI6HGG
jae8pgiAR4v35hGvqR0SIuOUfPSWZqNjx1eRu5wiKMoJEngQpO9MS780bdnvO4fkXj+0hFDrnYg7
IJnhmyOr+uASBRlnr9uacnxhEMpJzu1P2ly+NWUeAscBzFAYGhYUnntZWjy2kfgIPbbzZkifM8Nr
/Fca0YnBKh6YoWIACJBnCCYRwRnSNd15sNmnEqsmrBD8JV1BpMKC/pLovjTycGulaChxAa6gq/HV
z7nxPNYSuAkFQi79SdMCJzLqtzyacBxkGCso5aXkArAZAftVL2gQtnHVuwCrOAbudAsfTTDRqmRK
jJ0FZDCnvRldr2PbSsxNscC2Ck4ex+o1XVWUFA8MRuzsqYgznSGHCnD4V1/kfOGUUhOZKX1bl/d5
bpjcmDZMPVptlXBIzLGz3jkITVqIfbax+o9RlM2xYc+6tpLoNUlCRS1Ufgga19nb1OCuu60M5sHX
ApM8Ys4uYC41uHrL1j7OXwyRXjtWQ9QzlDRk5/jfet6MvTAzcywBOLJIgdpQenX2fRCpT23fH3JJ
x8OkAysHxsrAy4iJ6UgwTiy4qV90R1e7LeOStIox3dfQaumoVRHfzJyO92Ni/wJKTpJSFcSBDY0R
avPCIHwjzYUxHX6Y8cIeiZE5ZgfcAYfjTnwZJJ63oQUh3xm83PcaHpaMIk59UzxZFWn90ZlOSEl3
A+MUFqVp5Vi8YDgEshXllyUXLD0F5Rz5dRhb/vd7GNBd1iqkPghr8kbHhqnZeBTxja9NLCLRULcL
dI3YwMgNVFLCQiE9uS6e+ey2m/LIpv+qmouJ9uzmbm7m7jHttIAa7bbyMwjsXeG0D6bwZ7iB9ANX
w7EvFk5KzfNX57TZ6eCWaDW7tlu1WPrD11pa20HVT06SvCezcWmigPHpW5rGCV5BkgWpCQ7Dyy/s
KFhB7J4MEBpam1sCw3fCWUW+RgmoqyFXF1ficCfjRzaqsH4RZPwVABZc0y27afgbZm8vTfWaVMWh
D5lu1GBEyCQHG4sFGn+9Ne+yLMRkNjkXCz9SLiLqv4TJbqN6wIge7+0qvGml0tgUMEqfIfKZatj2
ad3wjM9HvzRaMpqr1s6Sp3DoSMP08V0hEGPcKKJlesFz1DJyFmCtDy893k0EP9cjyF8cKZFfNjCQ
kzDY2+LS4AtcuWqh0RoldkSpnlloN4mywqtZaHhljOg0dI27HWn+WU3z+EWj7mnSwuGQ0euQDrUL
sY61jV5K8NpkcyoqLVZzSnCL6+IGGymJ46LBnQwAJlH0ZnQM5GMOOQf2Hcgp+ntSmXhVhYT+VJUI
ESaIwR7MDZYqzB/stKaWtdxoXLmZK3tHoVN2bDQyZ0yjJP2EaxGhXtes89u0ajdaabYUPAFRgMGP
TToed8KtNy3+jVWppc+dwFOs5F7hBKcj5BkXdLRxwgHbSWdydpPFqU0oxKrY1dkWrZapZQNOgLYx
9OqmUCMLK5+Yr8wDom4xbiB3ya6dzr3lPsuZ0BOmyxlOI/ugDm4lUDdAFZHaACRnuCybZ5XU2RUQ
biR3Ve6cOj97o52cOO3elnKxiMz5K0bv6Cx0mnD79tOEmiKIyiRpdBU4bX7RvOBqUBzAqIVGgxcY
Ox1wWa72VgzwiHFpQQzMtqUMMp/+gucu6b9oYkNgb5OLQvXZtl79ai2tzTMQmTwrGY2P0E5tpOS1
US9FiITb7ZbIzZyAY6scfu6gzNdpg67kIigAiTDXdcurpabxayDqeGMk+oF168hD4mLkctjSgr2p
vCXsSwZ7MwjkLScrjvpC5ZoVaFLdqiEFjjyc5/IGfftedCOPsRIUT2JpeG8XDEagjyhnKS6bKesf
OY3sQxPWVWyEao1t8Kvl2g+T6a5rBra1uvriEinX5EkoqQ6GLesPuTEOLIxAoHCRNVlrpg5kJbEZ
ag8UuE8E2CMksk2ZpzFnzAq+y9K4GnviJg/wPX//aYxgfmjFOXLL26QjU+TG9Jg1ifYx2/lN5vCw
DAXKB75MNNNsi0XgCosoKL3C2gMCexiXjKA04MlSeF2QfL+kWP3TgsF1fg9VE4EddPnycDT7+Mmw
t16C+KeThd9CK85WCRbOnYtljH6VGHc2MIcQiWFFmmal11MKh/7Nqdxkk8fjNiJdx91X+Lpjauta
9fCFbpMigSpId47RLcnZKtw5QafvRxPXUzxD6R6Jxcfcl1lop8dEIZnHpbW3G4woy+XBiSUrr2GN
cj3mGdaJLLlSgNZWoivqXYhuHmjEtyf0waKmOAbGIMg9A+RO2FHGqBUEH+ZEbEUMdcqEP12P8KhE
8GCxRtFayqUrw3eiaOgjOjzFvgjwxGjAfTrOMcJgy6CP6q4NUpaVgfLieMGPZHzRvWbXPYWXVAhW
rTxS/Gr4XRNy6yMoteRUyQOCcNQi+wOl3FhXQJUbG5YQOW60qtk4mBzsbTG9lk0/bJeejl0NeMDU
hjP7AWw+Ag22K6Zwo0Rwx2+43mam4QDhgv0xe8IvRHE3VPhROIW9hkacb118+3EybtpAw6VqPXG2
uLI8+5oHHnvE2j6RIGU6H3pix8pNsNpNn3M39I3BzPzWiN9TSaYW7wf1r7N5HfQtCUVYH+u+R1QX
aK+4wQK0mCbFozK32QldYmKKAjSjNcf51kjN+9QE0VNsnRZHQF+VFAV4w6thh89eWWGZrJ+Fl4CT
S0O6uxo+2ihvp9B+jjsktrSE1Ewk/NLE7ENtnWMGe/l13zirWDI91HHDrcu2uU8bD9qqwUagAtRA
8WEX+/rg3VlAkdKUsYnQ+OA5hxAYhKy2LvcApESiVC7HLAxk3+US2J61GjtXW91Fv3QZosrMUC+o
FsQ6Dvl6peP10HniVgLjV+742EqS1VBVWzeHXQ3tvtwzvdwWc/4opz5BPuuptUmfRdxXp0OfQhFM
kiVSTEuePQMcds+i1D8aWEIsgwwpqXe7gzzRsBkgJabxEJkHewHMh37Ha89jLqb3nZHHaJhPWXtt
wglYBeUqVNNzX6T0PS+1FiRW7vAb0ifE7xYcNStYprybFjVfzx68lhGWPqTdSYSSjpBqMulnzF91
QhIBEcFjLBg9FQ2lN0xfso2p14/u2D6IiaxHVZEbikrS03qApUajpZ2FBOLeYF7mHlWQkzgR5qnT
1ybyDOZtBk4Zhw10Ktpi6ufScs1VThCILdqxZIc+EhOlrpaOba7Fwc7eVCzfK7vKkd253SLHfnVL
Miq5Bv+lZckE+2Ov6pL5VGvnmIEdix6cICmo6fI6XzFIWnqu750I2z/uwxv0+bMTGldCsJe0cF8V
QYAOGlmE0D2aXMr4NdJKnM2/5o4cRJ9vKbrGENtCpOnqHa2yr3NkfvGTC/JAxn2Yc/YLzP5uYqiJ
d9P7SuvxZACdsnLnJ6EWUAX1bTpC3TFR+JJuuMsnddbExJOWWvi0q8k1wGYLItoyLOor6O0b/bAx
n4kIrKRV0+K7PK4W3TYvdFK0TuWsDIB9a7vCHpZFxiUSk1jHnWDULu1yJxpsWWIeCY7ONjbXkPMW
ZUTaEBP98LaqyI2TXRPHLEHMZBT05S7epM7EwG9r+LhLZhVlQ7COdOJzIztOULr5HIeAL0qdnces
rlMz4LwFKOjCJ8CYWQLrYz/SEr0ophwlwGBoxqCQSjX6LOrOrNYkkXLAo+k7zMvjQEnvphm7r7TV
agQANiWekzzqDsT5PLinn9nkkfuZYf86SiN+hvaQ9fsEJ9t6wAxkTcy1Bh58bNNqHkFaFVzTQQqK
VYkUKID8+a/MnUly5MiWZVeEL4BC0U1pDaxlY6Sxm0CcpDs6Rd9jlvuoRdSkREpyFZE7ygP/nUdk
VnypUdWE4U4PNgYDVJ++d++5AC1ILjcaercsGr33hbxsP+Tcr2qyPlEHklgWza/EEcp1ko+cNCJC
kdD82gjU9Qf8f90Nih6SQgNCRJIaIMZsV9+SIqB5AKSBDY6mOBzXGJqfz6KwJnHRad9yWXkbp6Pl
mQggMNHwSLT45KdoYUvHOdGSQ+FQxgfSaz6bvN8aUe0huCTdI8lcHwMEa15OJARmi3FtDM+10tBS
AgzAf/ogu+5F2pTepaggeRSYMrpGHFSIIEhJ7ewyR6kHnsYW2iPOw70dO9ThAQ06UvFWqEgfSXzJ
1rig1nWRUjQRr74XTfaM+DenNy1eCGj+gZHuWM7dc5wVr0MHo89UnKCaajo3FFlFWm3qCGmBAPCG
XHJyaRl86QQx0sHfJ1P3uSTxrqsva6DksWpOmnYtbo0qOybQ/wFtZZ+l055aDyXb5IT6drIcC6YN
p6jYQ5ZOgV5sulbfsux1pFQGdzm8FfDjEA211zrAuqlQqayspv3Ms/iVCF/PR6FPQ6LY6bmkqbq3
8VmsCHbP1i7H6lU7lmvTie8cHEww5JJDTShB4RKHUhJcYzTTti1JgUeVBvSKA4Q3qPXYDxERluRb
ZftOz0g7abCVx0jnNYNvONQbg/ZSF+/DdjbgXwixyXLnh7MEJJgzqTJapu5LzI1DVrYrTznceowx
mDLjECdlMsEiMqE75/sqUqzcT6ezD6PFdG6A/rAh6CDcmDqz+C7sKrwl/SrlDHVTkPvNOVA/OkG4
n0KDA4nJ6+gH7D4j1UUj0iX+ckAIw9Tc0JKvwdFItZjxYxJJ+Dpy72wF7k3ODFmJFqYEhq7P34gq
WxzkOU4Lh+MeBBUHmH/DOBHERTe61XYGmJIT/cbqCiQNwnGD/wO9ipx3wvosLctZsbKmm4yO1Ma2
MJpqXfrSmHqwwlUC+CAu77u8Z99h8dkIztJbmaPhxolGWt+SWrUw1Uo1EGmCLdbEUsWRhhJWfZDQ
iNgmJC/MYhpM91gwdLDKZzGi7xlITpSsTLx+cyZTIn3MRxfSyVAMTKSgb0b5OABPC94EhvnyZWqX
HOmWImzk6htTK05jaF5mwoPpdoCDzwkxWYfL8hyygW8KKN9l4j6mFRDWET0BQ0JqMheSFHEJJHhF
d22DHT1o9E3dEJdcRA22aYIY1zm6IKLjELcYTtIwmuGmnAzjpjBaF7WTS8RqSKdcArOwGVmS1peT
Dty/ZFiziYKgw1BfBjk0a0xGlDt5+8Mpq7vcbh06W3NHS3HeJTXgtYmY6ZPu+LkIFwwxPcvMWJL0
Zvtga8atMYpn0j8waGbBdtL6T95ZX3oaSkPcZ/VIIGTfEVFPZ6LfdJ6G709K4IqFuWqS98owbnPC
f1caaV/gD1GGTmyX2XAomKABdCAttiMBdTAuaAbyLaCKxyF4otOWriaCm8TeOduRttcnU3vkjd6l
WvmMORS8A0aGrtmS5+KuRMXYvWoREyH/yjZO8hKRA3ojXa4jdwbFUT1sx9E8NZjFbwST15tidgHA
R5pfmTVxLl16n1vmWQNu7c+Fw+1nf+koIOmc5+jt+uBcEaeVL8epruKMIq8VXO9156Bw4iHknL4Z
BsTjsR7la4Fi6sYo8QmQ44QczfjSWBuRY+QvBWDEXDJhmEdUO5nLPNbiEBzNXz2+ebx4COTwPHDa
109J1TJCN69tEFbbRjMwzzTfK1Zh8mocjpwxMZZhpz3g2fmRzLD5U5hHORFNSd8+cZKyGovGH+oA
G5Z6y7hGg2UD/sJbkD/m00BgZIsRleyKU1ZlGX2/5htsdntjuSSa9TI7liisx8xOtoo0YDxP22iC
tcQrW6G5QccvDbGWYCtW0qKl6o1UtoU5McsTZLZEXhOu59HpfOZxUa/KLZg/Iqta7z01wq/EdJ4H
RFWGV7xYSHlCYA8Ys9e9QDcntENSKnsPY/JqhsEnQpHx2M8JIQQmoE1TEgiegKEEDRnP+UX1lrOX
saT4wVG34qZjOWGNscSztZjw2zKJaMeLZjUzWcMwCBbPG4EzEKYHOuqsLPBH7KRfUwGvdKYVjVKn
xzPXj4ckxC6phd3HqNEVp9V8rpc3iMUvoh3aKN/tRgFcgZQeAfoW0XZN8cQiVLsVxBq3LXZaQVFa
9pdOQ9PBvB2PD8lgRZ7VKxcw7mHskqOY6eIjfqR8QmrIeMtvFlkGSR4s91aIVI7nu1C4vY2w2buF
BhxtmJ/MefDDetjHPD08yeTQTUm/rIS0FA3Zfg1vVoN6Y4oC0qRBE5GoAMjCobwoK+qM22mc9VXo
0vPOBQJ/wypYolSJLJ01f2C7NXSDkjGZJr9uODdafXv1gOlS0aQQQVLcwyG9woCct7XCYodlNN3U
NQbzomwuIpFwzezQQNTTQU0JnT29NIBUfXwXyPCoSmZpnuBHZQP2zZZDGFgoBvtnVfWvo2BcQnAl
hAtU6yBeFdT+ihjQOmNVLDGSRLn3aUmEhGmOJF/ht5hKfLCGyvSVXbzpPQIQfW58yBfxtgQDrndQ
EmAm0IUbvXVWyfxk61wQwfddc7K2ycFz6WWt1BY/WGxHu9IGWeNARNdamIeJjXKqdVhevUbeMrrc
RsVitCpQjmSBOd9iZIPVMOIDSuYryRn7KiEkPGse+z65TagEbFJhTqhQkOt39p6IYFDEFgcmQBdf
CHNeMkfcDjE07yKwyToR6szFh4ugI5l0vQBUvscu4xkYfsLF4mDnhHSjefL0wxi/GIv9rsrpBjhh
R8p1v4WERa6pNTSckZxj3NfXYMBlX0e71KEZl43FLmK/2oJJAW8TuLArmPtzZ8cbp/AymL7eh5oG
jDl0CTFdA+orr1ZPrhIuIGgoc/EamctYMrT2RcWRP6dhLLGvrtQwvhCKVeyZ4tjAvelQz/KhJayj
Mp/K6SUYyGYjDSwFzsyGhdLNaisflDPuyyg6DfFb4DrlvpzoRiApSzTvsgj8o0XP0HHfJRR7+5Co
b6mjMZPT5GzjVps3fZcTOBuQxaaybBOJxTE0ntGj35e63eODFdAylsJhlN0xCZieVCXnaQeaASra
8Cg4wx5co3rqDeCrZtegrooc0kcWrUnn4u/P1qh0qbAC1LupSU8IjNQ6DVEEMwRedsr2UGmdS4cs
3FaKDNWAMEtu1uC7ndoXjgzU9E2zN1iZVG5dFFi6FQIkirwgBzSW79uheMg8qIQT4/xJZwDD9kFs
H6b5kIkfU49qhWLvey2iz3pAOYssAtoJHea07brViH0mb5KvUGPi7FiMh9A73MDiaul3Dh2jIfEO
bp0jg3yRevpDqREmocwI5+jqVSSQMKSeER7Qwz7OpsYhnKttkSEKgAOtczjRiAKU6hYgNwjizbB+
09cesblEg0u0KlAZlSeAn22NEWZt+zYkw5QMLGBNBlxU22L+Dc+0bDGaGzGyD0KAkf4SPYY4aS9S
rz/pk9qMbFK63m5Mp5svFL/zhTyAm6hOkhtmJpgWnamDts97EtH3COHTboU1nEcoHCs7UXwDzQMZ
DMd0RbcWCnrD8bIDpA2i4iOrA54SpHzDsBDVidOhn4Gcu0YzCT10kwEC90eig1bxq9c1JwcrDqf1
6GUo0aY2mXoz7PrIjPFZgaVm3Z8+nN45toXyw7k912xvJqrYaRx9tkPCGTuKpe5dOUwag8DpaIJ6
ZJ6NnE1i27u2SfjQ5xNTzYbuS6fsL0BsDYGUEXNs970aepSHWclIjwbmgGK9rBN8teQUY+O+pHGy
ndv2JFNnK2kvBG4HW4kgCz9rhzNL5cgBao+Ee4E/AbCENhHtUDOuvSQmykHjNBgnFg2CufjQAKyS
hIhTX7pPjhVeZgltLxhrb80u/zpqTnTKNW9bCWyHNewnNqJl5FEjubW+2kGbgDrjlozSQSfcTrx4
FS9LC9DAmpCdyri5F52wfXMJA0pLTs1KIJ3qmk/RDWcbvRGiPIQHqXAOIm66baPbPGeUq5wL4J8Z
tMRDdcbASkuic+SmdjkOVUP4ohXLiInRzRDJt7HhodUc7CsAtdepUY8H0lF/BIkZ7MivZvhdaibG
RTZh0zbUEdBEsemnbl22LFnoxHzaRgee+AdRLZTDjHWnYroWlRpdRtcCj5wAKgkEJCtpWj6tVE63
UjnfXRnAOXBtIOwNHyooBhxjo5d2kAfWjLtON6G0ifa7VPF7EMPiqnuc18QOhhBOV5EtkcxyyqF9
T9dKNgdvD9p9PobIdrEpIu4a772IuzHN6dhNHh4A3RlYS3imbnoUlHRaU8LgbSS6edA/hFUKvCch
x050sesDMa0ldqa+dNklsXCuG8x9DBj0sxUgDOtoZzBqUSFD+DrC2zZGL2pCoyoxapfNz2EquZ0W
sY8QdnD4AY96zAZ26LJML5ND8ZVPLZcmjLYYEuhB9YfY6hBzodZ3JWmkslx6qZsJnrfU5aVt6j2m
deYNpsC6EOjJJtCyajdp0TvdExAD2gnn9iFJkmplJAa1BYYAZrDh3uoXRP6iFzqPTfsN8/xFU42+
B7WINZYbBSAhoKPaAYIYUbHSr6aXMaV7ajPsnDDFwvpx9GJ/6ZVuIrkIoJnQTyln1RDeEYoPTiwj
aKeijG9tkqTWiRd9Ctdg9OUr087WtJs2qpXfxQygu3IjmowKnioYlrjnKBWTcKGF9trIsRuYohG3
YrTBiYbeAR3ZqZJMoAsz87PZuTQdrnPhgc7HpwbQYV67ffojJhQQOjarlLdIfIR4ApkY7lXo1+R2
ac+BgfIBzBToqELpOPiZuig2paniLWFajfNbaRHHBeZquiC0liJcUVjQIIeuqkOqRTu/HwOMl9Bv
0CL2B0R74WY2s3hdltDucEmcU4+GXDw/C5O8hIzWhYtc0LC7TUPZTTqHc3JiK7tVhXylOmONogg8
UC0ND1GKSB5uzY6xI+Rnt1c+Z+YNIumvplSGrzEwDGeK8Ci+opjMeWgtDr6k9OhISDkozZXPyngA
Xe73QsDYXmLUuV9+6CELg1uZRFnOJafjr2hg6zFzJDJ6wRFXFeVno+lsaVAg1nNgn6LZAIrm0rGe
2BmCLu7Ws7bo14x+4c7ftK35peXmHvLPZkixmog294sWHi9hpr7Ta2/EsBLuMu89jRFds7RJ8Crt
GpgCN7ajclL3sCPbkQGBOm5O7ahthECDpMPjXEG5to1UMmAhvbCgTA9b63VQsQ028cdYNNZZoHHV
a7QcaZQZfmmf2ui5yyKi1yFDjO6SHDd/2E7+GNnRV7m017NO0W1fGQRXHuaqecbfQZe02HqW9166
bnb4f2jT+z+a+f4/9OkZtv2nRr3/8dv/+u3f/+Pffvvfv/37b//zV7Pezy/8q1tPc+2/OMIwbRs7
nCkk5ri/2/U0Ayuf6ViY+IiGdn867/7u1zPFX5bmIodg4eokekn5D7+eIf9imSa2P6HrtMSF83/l
17P037n1LAaowmT6pdu2Qc9Rd/lBv1pOa7M3YhxE1Rnvk7kJIQb3umovoEfaS9oQLlQ79+xI9Pmd
ePrrB/sffzJNrAlWG2qQH8FnMp0nJPsz0phZC9vr7mZl6geimiscF7p6HmRwRR+0SVu3Y78TsThb
EC+PjAuJfMnq9tG18uE+QzU1lo53g8xKpxLk5wYlwMWZE+Jq7tJbwpbkdwxIe9aI8h1XCGVrddSd
iImTNTmR3zmcL0Jvbu7snhZGMYKlBD4GGqUbL7+85/+NZ5fD7x+vIJZJUzqOLRcDpW1y0/x6BeMh
VhH4hP4UY83q1hPxrnfMAhl3RqO7a+mXE4/A+HkwWW6Z3Wf3BDfMt1kGdQOZDXb8Oo5w/9ih1Wzd
LxFEH1gliLabRHbvoeNGRu2iyIiMUwlQb+3pY7XibAPITBIIWFLQHidJHZrGOhJKYO4vehVrSKUB
5NaFetXiuwElLliGPN5XMwySLCNYNEGF7ouWCRiRYsZD32vDTrUkaRZRVC1+75IoLRRvc0PsGZTG
08zOdj8tZmHdo24PRjIW4FSukokiTIPZ/RC20+i7GDAOETKIs8nXb+LBO6I31M8aAdrrvKuHy88/
xaW5DLf8Huveqq1s8UyqIYd0tsnPIYw2lMo0dExqVZh7wwE1obOix2HdOXiSCCKYj3kzFXCS52OS
OqTzLh+GztjXZuLdIUWmBwTAxidGtjw2oNjWHRS4d6gS+6S6Igdxv0s6qkU9onIh+PKmE4PxA9/f
vTtp7TfVsthX/WQ8A1q3ViOH+H/h9v6vj55rOgKmjbU04P7rjSN002pJGTRO5lwK+qoZMVtdZUaP
PeqvO9xA26DtEvT4kNyOWhHoH+YI2lkxAj54NjP3Luv7JwMZ5D3eQP/n36SHcE0mPXEIEeYN9lPX
vqpevBm6gwROVxNiONWj9isyyOH9pooT+3tfMprSakM8AcnCiRuvOGKaVxNZwt4MPKwLshfXBGn4
fqgsA/3hZiDXqI/ig0GUmQuKxqHTYJWfdBkZoMz0Euh0wry3ZY6uYiHBBC5pKobz/OePn/PHp8/z
LMsSAjy8ZRvCsP+wfqWmkqi/rPJvT58R2JhxjYEBWxDI86z08iywu2M1kuJMIwFFVWsG83aIHZ3u
HPVpHBtoKIPMuPz8nPMxNnF7aXG/IdLL75hI8g4J5+zQBHywxFDcY5XgUZ3c6JvXpxlZAba4plaE
mJOAgzWg6J7VrLWeaqm/xuakWAQ8clggJtyTjIz2q6aBy4c6J/7IaGe+We5CsUe/A4iSdEhAfgwu
k0tvxvqxEAUxZIt+S6cbzMHfHu/RutR7MaU1c6qwfOmW7hLZJ2KXLmxw09Sfa6qTzorjD42pyXq2
wuwkHLljxN+fFd3JPRLr7+GyznjLOvPzT4Xbfy9EOGH0Kc9//j7JP7xPhi48V3fZuUAYIK7y/rBK
GpzIUYcJ4xgYdXWc6ulNDm32w2HO5WpN+gX6Ax+Xm1mPWmuPCDAZWqTSI0TCEuWLMkDXJqiZjooQ
wpe21kgaXwnsDHdDE9qP8zwY67YpnK0lizsYFZAMqzY6Zo4GyQNmpGWYxR7Rr3TN4K0KC871MTRS
LJXjIULKsCqNHa7p4Ja2FTzT5QNE+eTk6caOMz6fSjt79y+uCX78X3APloEHxrB+2vLZh5c//H7n
QNEajIqfdYzVV46V/GyHmAFUI+d15ZJ2WrcwROjZW49DQXMOTjeRbtLSGCXOqLWt1rxaRfQS1U12
zxOIWkl1JVBPYb7YSOKS/IsI65EZgCrOcWGFFO1lX5zdbpD7WdjzVdnWgrawmgOO0+q+4J5bZTSs
PifvzQkr9WHZ6AM1wFm+VutMr3VvOKuCh8akxfKR0eBFmpm9l6UtaAEP/QHGl/egaS1p4o01fohs
vpqMBv/FhVsQAv/kZPy8cCQu27bu6Ba0DLEUNb9wMmhZEOyRTO3RkIW6GwPBYtiMCl8ZXNKPSVWE
ZZuwzotqjB7rlCEpSz+tblNrLpOgVeTIIvQ5pUN4dOTL4KU0Gcy6uuXMi9TPGbwrqgDkTagwVz8Z
YVQyxU5WzI3dkaN16hILmKFy3EZaGp4YnkcEwVhMTSBbb6oQzwShGGSkZfrSRoGzvbwp/dK2asP+
auMhwVvY0IyQiLJojQQff36JxO9RIssl8rDiuDxq7CzS+uO6mOUyR1IzVEcbZAxmMne4gB85FRiH
XsSgClAKSqzFQIO/GukTeAVbSzp3wWd8MOkQftG5AjZc6zE5GVHJOh/iSbPV1Ybb78KrIsZVpoDb
qUZmDv5I1P/8Fcj/5hWwNxos69jgYEpQOP/6JptTSfInoq8jpCL0f62z0ce+urSZEFdEaxsEv9VF
We2B5kl7S7jkUzoP0zuStBBCJYLI2uZ2rjEoP6B8UYwI+vmbDB2GuG2dP3i5UieQLFDosAsReUHM
pgk5Lg6xB6b5/T8/ULK4DEhRmUaGlbH6r02gerd/LSid5mo0XrAnvxO2E/l3fuoE5i3cfG3LbA9y
A7rg27Dtrn9+eczl5f/6DFicAdjwXA9aDDRe7w+YDZwSthvKhRk0DMZu1MbmwZxoHSqhiLKz8Y6w
aCyDfKQPljacm84s11FI48WFCMixt4bOmmKuIgCwfWKCzKxJw948Yym4S61kV6jE/BLCfkxUNX3T
hmWCkkX6ax4jkI49RcPZMoeNEfCcQYR8nZ1u2vKTsj3kquzBoMXSCedkeKF5zeEr3S9/E5HOu+fa
6c2fXw4BQ+X3l0NK+kgoEVgQuDRy+fdflgTNlsr0pqZaBtgMdNlaw1vSqTKsSpcyQo/iTpGBlDlN
t4VLy9pgUnNLDsUP1MBox3RlrhS6SJ8MmvaikGxemMyxw2BBct3ypShM+4tUPrHCBfyZTJyzbzpt
uvYKyPafvxTj9wAV7ngpbYejnS3wDNnC/sPqpukT7xIW/kPQDQa+iW+Dbs5vI6lWhCjFyE5rwIPx
qB1lTvRsWkFVT5lYrghtysHcuqLc2yxXNKwZpE8BwTsdWUirf/FbGkJf9uxfb0HOtIaxgGMEj5hO
BPbvr3mDBTwotJLEIYJB1GiuE8u7DjbyMeTUJLVF7bkrHqEGb4FV7eoFnw2xOojrG5mq217Y5LWN
h8qIt62OK7ktz7DndyZT+mRuH2uzRGDHPiKOfOmpFcZtNHa3Ma3VsumAHJrXu8hovqWyYkYS7CPR
npPBPWcGK2p7EsSS2PS33oayW7x5twr/UFARGJC7ry1m+TaOfaY4PpN+n5Ql0QannF6YUaErtG5q
zQSKN2xLR2PGVNCaHWhHXU209BPa+9non2ZRcednXGweDVRaxC7mDEnnNYOAO9Xnfmqam7SG8pF+
95K3xCVx+GrGkBJuOvOogr0F0HvcVJioHh3C2D6XUYCNZvo2AFrcV3fqvuDFkrcW60+19WNg0BRR
qJPjG7LLRM1Drd2N8lnzfMNDj/iha49BDWjDPZr9IWFmRcefMgJ7l5K7BhJIuaah5jKYCpAjOKG3
Nd12TWJEMe2SkTeLWJd8FPj0tBemo3tdogBAFl8CKTGaY0RzOZv1B8anfgnq0SrMS2AXTz0qCmPK
/JL4ZA9iT+rs4qnbDAn6V7a8Xdwnvu40D42aD2JuOKfKfRE7TxLDZ0+g+4zwAx0PgSxI1fpjwzjf
ct5DTbuPoIA52WsZ0CoENewl3UOYSeQ1ctM4LOmdch/p9pf9uLNMsWMysbJ0CdtOE7dEaZHZiYsS
fGJpwPUqXr2CUMU9emO07u9sbzdAMsl8usd+xogdcVJ439TP6aJGYPrb0mR2Ir5ZPLyGU7pxZ7ja
0U4S2BjdB2H4TAfzBOECP2Q6/FAdnQ7P/ohDevou+PrQ26glM2MzAj7B+e7w0+a1XQcUBR2UCW4X
4nCem/DFXVJdrcMor1Z5RyQkZYS4SjKG5LdMAzxqhitt+uomRre2swXaghfF2iz+vMJ47fKYnshj
j2TSA5c2aRuT8718auu3dLwm3q4M3xv7HnlIb67d5yFU24YQ1+whpkE8xYe2pRGwibyD5uGujm4F
NsmKEHpOFgHhKhD9hEPWD8AXb0+YURcfHC6m4pgTvNlvRXiQUBSMN/YL7EvFe5+umsIfmi2UpRuF
DAHzJ3UT7WwJ1ZvfJcAu2zoReol4zxCZtSJcI61ktk+oPEydnrlsrZcbvYb71zb3Wiz8cnjW0+DW
oXftfhdMOsdU36UWwcmYxX4exQJvk7TeTWjGO0ImDvyXl0ieAtiDqEto4O8mqAq5bDf0tPBM83/F
GwFvSNdg3SvIcwC/6eP4aS/9lkJy0Me9ye2PfYRC+oG8jUNe9b40LIYsiNOaHj0tnSU8fZrSN07v
wRPWaIEnRyeBzGKcqTbgqZW3bm7c24G9rzCyRnV/alpx6JExyhYQ8lj4UyZJJqjWQ7bEfqLM4NHG
iw3pDkVOzqB5OMEq7RiBoEl2oUpqd1n0UHebEKJBcSiiXWX6qI/nap80PoqrOjyVOkPzg+CpmE+R
9z4wEFHTs0g/Y8M42G13k9flxouUb5mIt6RcenhnULuEG1XYzqhwMKsw/+ahI+XP5WLXCeNil1hT
gr6g+WV+bBRibQ5Tc5ZT+12No/ZEGWtsWWbUQKasqDIq78h+yGId/BBGNbaolPDAPt3iI03cAEey
ol4ZUMjsq97o1tZcf6TFpO5j7AqP3jigpOAIRqYE60Mvg73hEfOg0+BGVi4vZToxlA30/RjPzl5D
a7gxsWyClCAYkQ7VVTmyu6scb2+SJUC3v3rNXCLAm4A5Tl146b6sG9Iitf6NVpRBz+7O03VUhhMD
rNjV/Kgia7r36teWWnnvGdDGapxsr0gKLEYtDh6SLBfPinDGn/9b6RLLPGkJ4rTlq8IRSUoWN3RZ
Wo1WnzOywUzHRETtC2ntKLAKak1gjgyNMRkXxEMQiqQ8fPuyf5VU1UMz2NfRnedzMcA6Uqk+kJo2
YvPHArOnp3c76sZ4aQjym6K2Xs9dP6Jh5K5o+vBvH0yEadsxS84/P1/MHq4DPQwjbqxGOL47WdRD
DQPrqdzLXoIMwg/A02ktfKS/f6cajgZCEK5Yk74H+oQvVguIvXNpAtVdom/sMP1WiPFvP/PnF/78
8PNz//zrz1/rn58jo8fPQh7wVhaIUvG90E3OUL2EGqmEG2jA+SEE03Eg1JTzxlCkBXyYmsxDIoIW
0hn/FP/jAxRefpOff8/b5XxSoF4CSkNga+KaOR1ERShubDLTy/2q07eqA+Ckgk0hzX1SP9h8cxTY
h97WaPfBdQBQCbJrS43N6YPhGGB6Ikc3fUkqLwLCImxvB2GysTZowqtVR6pvXpgM44e9nou9Jt4Y
++K4OQ8OIix0laSBMoBCbtT53ST8gFmnoBHREt2p1FYY+taq5FZG01NRmcsAGC4rdtu6ZOH0LpAs
D0UT+UhlfLNnwfCIoyW7o2jSQyGXHi0uJlpATUUtQBQmy1UhnU2lE8lpoEIqmQ/H6VnUxaaRR+VG
p0nE2x6SfvHTjNdstVZiWEKG1i+C1gXPO591usIMOdY0oEhQtX3J84s4CAQWetLc8g2J4CBhpBdI
vyy9DXQh0Ldhab+XFir/Id56HTHSfcsYNznPs4ZkSGNf1dZRbN+XMrmzRzCTKMBGb1xR+95NXnfo
2+qAqvWMzuexn+tvFceuun5RHftUMD+HzvxhqSsKep/q/OQ0BGm4/B7CuIu09lwgHY7tjpH+LT4d
v4Xrtbx5XQ+ugYWvB3qjJdppaNg1iH6tCSWYHGcrpqd+VNuMVCZmBRsrG7YZdFSkrBsjJIkAEXlZ
kvQJXqh25wPP/h3ESwS96auXTI9F3u6MvPF1JBAhSZUeOzITB8x06nuqtweHZzYdoR81vR8H+jbt
zJNTiy3uPl8fcRO1B5qL+1iRIcyCZqUl4OGKYtLdomI5DJHFnQoI1PMV8ReZRsYb3Kc8g+tOOWRW
TB3fCiw9cIK2nOuxddaI1o0b3dRhffbQujRYqQdmnWsL8sUEvMLV9x7ubBHCHgx63yHixGvNg1Ww
Nr8OhntfIWboeYdDvfA1ngVljgh6kkeDXxCdzla1DQaRjKfMF2O8Be5xdCa0txrO0ohRRcnSYBQ+
zaab5WWT9rLJ3WedCgOEEDLgfONIm73eYCRBUFS7hCRQrbrD1nAhtZjjsbChEKVI7ZxxV3f3s1tu
ScpYo8femNTfVtOthUrB+ggMSHJbcuYbNM69HGc90OJBz22NlTqoUSCHUHAHrl66RzTJW+rr1C9e
pfuamHCxVtSa+qUS8bGuilMfq7UNUU3Eno8SYEeFupd4o/Eez+V5xnlRsVA6lnHlZLS3MwD6urHt
XILRkfuQkH2YiW22xQNk1MOASacV/brq3j1MAxyQSYdFKxE4t5MePXKieNWL9q4soisIcdqvd3aQ
+72sedqLK4oGhIvTTpcFo3p+5R5j4fBYgNDrTNxgCi0BYR0107IwJjtFFpTwxnZq6eVjFQUXM9Qo
wsis62fkIuEDhratbKx9tuyxkY5aQB2sGhlhN6CHSQ+uGV6KtjxZ7Ys2y1My3AJ7wRMK+X52tkTV
UDtZFD7uweiSw9xPFD1olXS5Y7P3p2QiYXF4quTs53OJxf3ZHvN9j5grnMdP9Px7r4Nr6VX3vEO9
k0H6tdDGmvvSAjfICIl3Ewi484ANKfCRmdxHKZxx3IgG76M0U2JQ7HWGYKFfoog9Ohc5TnakU6Lc
0fFdC9n5QapBX18ZerytWH9DT9tqCOo5roL1k5vMUH5GgZSN277MN7Xb7Ald3ybOA6OAjVFp3yov
AJ5GpKRGHLBstghFKbh4H1mbJ0WG17YlYlKpiBR0eRhRsVTfGJu8VbU8FN107gKxnxb2rn1QMBvY
XjZjhkN/Alk0sCI2WLoIRhwxdqpXkxsky4EKO4jTSC5ypkMxmHf5dBfN1vdheIRPcM9p9UY2+WWK
LPRsZH+QNTLfVzI9lZO+r/EszzEoD/1Dr+0dBLC9xwQGpcmGBsLGai2/KhA8ug1kup616WI74V0K
AgIB654589qyu4vloC8Sp0RyKNjF8KmUZHKwJW1zGyA6Jhq0lv2O0AIA49zADEjgxrzXwTaJAUnn
w0rZJcdtYzsOxbrGWN+DBLOJm8zxPJrohtHdnStvXHIpOapWCt5odGp1wEjSXNIzV5LhB+3vF8Ic
r+loPpLWtHjmyp0cmMjcThQekn6DnWg7FFpP1IMPcknSkjTpESkV3oWZ991CCs/G2zA4uAP74Va0
7zoSFLs82cOGvAd+4zEl/u3qfQQDxGoMFJZfJ0+BOCLnc/XmrMf2NrXjkx4XV83JLo1RrpbEKV3N
RxZkaOvuQbbZqzKcr94J34gk3zRI1KM62irY78v+N1bdYek1KII1S6/dOTa/TCTPZF5c8m44js1j
ycqhbfJw8XOQNka4aN8jQASf2jxKrdkXtoVgZfL/k67zanJU6aLsLyICb15lkTfluvqFaIs3CSTu
18+Cuve7MREzL4SE1KoulZScPGfvtc2pPVjYfB2kNbboD3LWurnRq918asiGlG486MjYVHWkA9Lu
4gZ1s9NuYaEcLQhp6GKRuq6tiFzxIL7BPQdf3oGNV8nHYd6gu/sa/P+QP0JwkfnwWRreWZtQsgeZ
b+mhr6nZLnLsLbYGX1BsOsZ79lqTgFZZJEnppyKbSxekTWFYvk2mfQMmdwKLdRnw5OSkpqR96ndB
fEk090pqzrWehqvGJifO420HLNYlXjLi8kkOu1PoPm2aK2DsJyPYQx11z0oZ7lUbHUkd9J0nXF2z
SC9IDPEpGepOrYItjd9joVKwjTGfPG8P9ftiA1HpU+VVUYILTiy/ghTlhoVvuQV4/+BV0dx3MMZ3
ZjzPdrBvsUivxJXRQIZIEBfoJNsHFtRLbkT+ZLTHsrI3qId8NwG7p2j3at4v1+ousKZ7pre+cMZr
qBVvYzA90IOfkU5lSnt3EvMVDcAZhMaxzAgw6tkFAW2LaVRBz5Wefeid8Cn78RK75dkl9HaqzzgF
cIO4e60kBisQb17evrvBr9leN/MZ8hCkpb3psCvl6nDKinDOADkJPgU9QSRmB8u/S7nujx/GFPhp
hmYsLz6rxPoAWPfI1eCtwffduNRe80oZq5ecPeNYqp+slO8eVR2Ao00Oy8xmkOAFzac9BfcQYCuA
fp+tvl7CeBPlQ221kxv9zYr+B8nP16mS94Y8tLijroiqi6bDuRK+2gPRDCVJZNGLZPwpSvMIn4aF
wDySbvJEJ8Or1O+tU151aaLmAzCQHFrT9nuh7iRyWTd3gf5l11rxjk2sPWpsUiRKbJNyPDOuw6Nc
PGHbfS8iIMiU+vNHXE3C75ndHVIpt6Axn1KYp8E4KB2TgwmWptefsiy7u459atgUDsObyqVRzhnt
vAJdwl/YN45Qx+6KHqwhXMBi3mh8vTyisgwnIJSlPuM4PzDvyuQ7LC2YRiEZs40vA+dEBxkm3JlL
AFU6zH26qUQKK7C5nM+avIt2rIDK0xMw9ZMcM7rzbbmCut5l0UfXxN/M1HhxQuxJoJWYFt0q5zUj
bMGR8aV0iTozsjMjngt2mLNqBoTCKn4w7snOBrGprCVB4qq274gTKjR76wngmr+wTe/G3ti2Do5o
QER1Ot1kqN6TmZHFt3Qy0EcYlzBi3EpWSVVW+8xuDsyrXqTqnMLC2llucCEEGXb+iI3nA27/sYqG
vdeyxf/QzOkUDGKvUsHrbnaE9nVU9Opae8NDspFljwc3kX4dLiFvHK5kz5HSs48hZJkT3Q+Er0zj
3hW+b/3MHRTwoNFj5opOndMe7DZjqqAd03PRjzvHsn16ODgRDS6h8RyYGGxHbAUajlb2vqQ23p22
B65MJrwrL1pT3PKUj3ATnkbEIKVh/O6K9sTo5pnSpmgw2RuBvi5j9d546s0xjLcs01inCUwbHBZY
Dx1O5hPtZA3vBCgdsny6MTG7yLijD4c+V0TC9/Js2+flQ5ncN8dxnowE71pP1o2WPjOm+51BAsqV
GMhV16ZHBUqOEdNtzjW/G9u5k3k2C2I1YMo4ZG/0jXm0LfxQ+fTUvOTGXvwKXfdsyoEkrh9EYZ27
wPwc8/HVkvovp9V92xz9vgvOaWH6RiePJW3ZLpanfrSOifahgE1zcxYxfoHKYO6BsXtMGlaq9nSo
vOqEOeDk6BXzDnfjKGJvEr6WZQVGFq4JKnPp4ZvlWY/BLT6nQvkWy/CuBKSasMfYoy3AqQeRg3pr
2FZ/pUV0znhzaLoZKtkNFBOCZY9Yvb1jJvsWaXiuyyvJCBt0aptAKH7TRbvS+KPkoF8EFBX1llG5
AW/e2SLdkXJq0epQHHSlUPMCAOS6hEsZbAMVXzRFsKaQAPhAxv1DROHBhUqYqR7aJHVTxu98B08s
UIjSGx9mzDPu2fyk7lUdCzaPV2Re9COVHSn0W6fQ/DAcfH2gh1RwKbIpMabunHiab2k/BqzkYKUv
Qduc055iZYScDBg+qGmgFIbc5cpgr5Uw4n9mmeSr3ZTOoCv6v9bK0g3xLEjzyKvnft7/o4uytG6W
R5eDREO70bIW1HKBQOrfJs3SXBH/a/wsd1NAllXQ+Y5K17gHab3JAUgBvRtzjUKTSUDZYH1ZDhXu
5RXE8g7fjfjn3HKrQJ8PAXd+Ypya9CHj0KWlDnwEp8pUHEWo4AWRWsGOxR2OFOHi2MaROApJP0lt
ai7NmsMHFTEOYP76nwNaeiwuX/fpGcyF1b+PB4zoESUO/nLKhONylE7Fs/97ynJy+cf/vM5/LzE1
g5zJac1meQ+W5s/yNuX9aOC1SViR57cJFteHUXjxTlUM7bgckpIIIZMr5NrRcppPSZAzX9Xyr1vI
dmPeulGs6PR/yPkNaee3arkl57eCJJ/qkAWUmnOH7b+/8kj+zZbJ3O+MEB4m53MeTN3pJfbP+b1d
XoB0ad7Rr9eaX9q1kl/wklqi4QR/MoGhMzO9Qz3/xMmy8q8fu9xazgnNJSAvmBiF4WBp5pdYXuy/
5y7nEsQTpLzPDy+PJA2eBk9NX5qUt7/t+fME5vxet3VVE/KJXA84BtC38dpVzb4axU6OGDvpGwXQ
vHrIDUSsrvq/LfukfAQOA61HkRb7A20PXnlLsO020Ya97OVWbZHmD+OrGL2fcDMCyM74ZsNbnWCX
tAESd39Ret0RzbMrw0tNT1yd+wrpeB3/tgETwGk6qLI55YnchZBWLYcOUHrUsGDDMNqOlXViBHaY
cueh1eWN6ezeOMQMQuNG4w9T3MtJP1VqdLLK4pIRdRWh9oYeoRmQYSiqR/sQSbLJlNIPZUh8ekDQ
FJegNL2Wp74K/UzhUwmOpCqx4Tj6CfH3NXXEK+2Uv5ay60mG6wbEBLIuX5AQkMAwZ6aS3GZYfr3P
4PG2HUg/PAJRhy6d9yOLS2g9NB3q6VxSPBBZ4euNdzSVz6CzH0ZEBdv9nt8G5OxbyGkbPpGoGejR
wf7FxbRJVZcYdHffu5LC+E+j1iC2T/TXfNj/O0MQlSvP+CZWoRpvMtiQgZVhqoH8QHGC74dtV+hX
YPHxwSC6SleYbDctKE5bbH9ritilE3uAcjpLIyV3FJZGSCU3unuBUVQCoDbbdIs+CkYA2NOu3FW0
Mltn3IcwEdz6NWB3lSbNrqSEifgRnUKyg2vfEoPZfPU0nOFVzSffTOPX1uxo1WebcZpzNLVHImLo
+c62Jfa2ZvGWID/TBge2rrbPMJKgqIOtM8wFJKOTiZGW2W7sDjgysNPWy7hiaPuUVloFASZqcRlQ
AaUMWlVyzCanILsbHj0dSuKqdxG/Xjf77BBOMrLxbeWjwY5QGHTMZLhOo1fNfWrsUToyM3rD20YD
kOVLcpjpOWqOawIvD/x4VlE/Vp4zAIk9AwT837H1zc7+Gi08UWwm+VCD2d80abGzyRbqVN2fuW9K
JknUztYBZjMN21GQi61KCFVslCdh9xs0RDi0HiUQhBCgxjw+taeQfXOyxh24At62EiOBcfxmmNs3
ZViddN0AaWpvRc4OMZWbwrK3fXBlShg5dDLTFkSY+IwLb9/ww5Kgg6nhbE0g4+AA9wgrtyH2UAAK
4DJSwshS+DDEhdDSk9MPQbvJYfaFlzfVCPUgj7ikLx4mr/QQFOhfKTbxGaCYht5K6U2aCBnDtnoT
eqDjYaCgzUBoStigOa002UIiAJHVjUcncn6yeUOKhlc/rN4d8t+lC2UaTBEuKvSdGc49BRIau3Z0
gIocZqks3WOM4I6+SXB8k/33e8QC7tQXPcTcFEzbKpIMKS9ulG4TyDgQlejJof6xkAGU5zhMNz1w
GBn2+2L0dmSq3pnHwXbl6wPYauj5JZIzikzfVcJ95M1oT/DdqF9bdkiy+0WMDAFa4RwNfDaq+mh4
3jFKiG9zwU+0zd5jzOJ01maEyNQFsKLOUL8hF8COrXV/GCOQlPXG6vm0IZNIoZkpTCiaHszCGEA8
4cOZ44aa/qjyZ46pBX4L83VA7BnuuWMIbE4jGyO21M1si27Dyo9JkHZS6U8xtr2KOgTuRBj8HWty
BDSVzpkFToO/KclVCB7Ixx1zf6asEeK2dZgoD2Sheem4begVmxZlFOsxiRU51BcZVM+B4aMrWj9i
PyGD5tg1FNzGSc8QoNDGjPLsWBXeNYRsNBCoY8IJAecQBO9WXjHAd2bE3yFCkZtxybA6oKnQaGzF
3LloVoBb7E0oiQpLZeNB28SV5CmETrY5cTHGVmRgXJLpGI7l3q1+5RjhWkzBUoIsx+yOxhRQ2djT
OMlPraW+RqpF31s9CuHuTEapcghBubTUurcgsR6awzRCVC+NDb9eiubUC4NUQobFp5zuVTp5IOIE
tHakhDEhtdaO0IptldD7ZvEMPFLvpMBghyJd3E2AABXod0JiGN3DVoeOpMMGoUnDmkuSIf93G7dS
nSugT9zTaHdrou7XGg1BRzb7nIU3i2AaTe6egBP+SMxJgTyOZbgpnJtkHwrIag3c5CFY6TGt0zZQ
N53uXkVibL3JowVqsg3AdYfyx2tgrYzl2gYlIBu6MTosmEx7KDEYZ6kfhjb4GzWHaHyBJTqtG2ce
QJGAEBnvltFu8y48mLzTpNhtXYwMuX4JjfCgsYIo9fitkvHb0BZ3wyy/hWX03WjrY+IUhyJ1vzGe
XZc5K6LK7mPeEdtpSLfOQPVP5gO/mKlfy4hZGpd0u7VOHWKnSrtPg3Ign+QS5y944y5JPL5EXvep
x9bvCV5WV1pvdchGvIppoE7WOdLVZ6PALg/AcYDyqdndGY9Uy66mTChsKHW6gR2esrbIK69KHG9e
/BJo1q0Owk/ACq8uNBdZyNemSM4yJgozljvS5GlM77Acb5xW0qAKYepi8ECAgPLyZYKkqt/7IT6J
ctrQANqWwEIM8qcD4HRsOTcEp23LmstlEoE+PFcz3ZBQhbqkuat5pzFRj/PboBPbo9Kv6HmYP36s
J4yd0YvXD3cyDp1zCLEl1yH2fWTu0cjFoksunmleWA7nr/0uj0yWhzt9sLXBSCUc4H5I52YxiCRV
GHWWckhngzqGysa+0Ot8q3X9XHjOqai0IxCTlUzcaxIFpxp7d10BEpXBXkzfh8A7jmVyiHV5cF2a
iyFXO8Pd1rTDexrfaeJRSZ4T5XtPDN2AtyAD8xfYVBfsemQKYgJ0h42YCUpqWP2S7stY3h3tPadC
Jxpz1WxVbG5O/c3WXrXpnqNLlCt0N+O0AQJP7nhAsF33dzLv5P1Fdyn/5Oy/2GuuTGhSrXw1sLTr
vqfzuX8U2K8VJE2H8V3Dfttv6lcd1Lh1UP/k6+BWfsOCN1WbBsmzuvZ+mj+8D9aUfK0hXrtWV2sN
Q3w1vKIJoMgApt8zaH+RLJUm5t+dZPaxiuS6/4ulkbSTmY5ns4m2k5rrXd+SP0iCmQSFc5pcN7zC
owfRSlTaq0z7l7ivmWqrBWtM2T5pFYujNeRIUW3wdHGo20xykNvxgwCLAEpbxaMjMVvgBgFJUPht
lIGgn++C3Bj9uuA/ZZI0G0rp/G5K9cXKw+GqOJ34JSJJ5RUYDnkQQw24SSuV42C7HV+GdttblXIS
fXjJvR7+Lv3LdmMqFkVqETu7JKW0TWtcxlgmI8DFnVESFoDvpxgYqM+Z5JYDL6UrMrFPwrRg1VOS
d2/SzxnEhGMPpWjrdpBZQeV0b+k4TlsWaO3sRViVShXkTDI7l6L/HZTR9vVcY88SjKjUba/cxNac
joLS7bKcSwtiwwNJxKZmT+KsRBhMSqGP3/V0hkDlfJAG7ZUsxPSx6GrIupsjobXXVKuIhysCvkYM
qlV79gFLQsxjdLFcCZWTTu/yuhxMgtfpSyEV0s7kWZRncvXGa43J9KrD/rtO0MJ80ti/L6eYCrOP
zeNrV47GbVJo4M5/meWvxX6SvWvKlz+cxp2YbTQqtekGG1joD60yvCQjsak587QYfthm+ZfLoUp+
xJpOcFkKWFWCgNhpwq3PgZM15+WWpdSkR2VXYafacXllRCh0GTRZb221+qMkqvUiW8E0sCRkPqdu
JGWdMnu27y0BkhHwzbXOH7eTZXAkJtI59ZgQdoDWkkelKqCle8bsjlHNObNUcJ2X8+zazTAMqW3M
FHfKgX9FP0x7VD6FOgH+KTx4xFVPWLCKqpEIqyjPyeYw6uBSm0aN1X8wPvKcAXkf/0HNQoBrSsTS
xC2iMC505G3CxjrvoQ6a5bN9AMmpDBF5RbBoejd4mrpFEedqs2u9O5JCbJyTjp69wBhzTw2+WUrD
hKeZ73pjcag61bwHDqGkVttcM3o/K6pCoo9Nc4Rc0tO37kV/BruXfCjZd6/G6ww8m+yVEP4Q7tp+
HfZhvw1LB+p8TiwgZCgpYCWIJED6uQRw1uT/HVLS2S+t/RgnKyXQS7mrLYB/XelIInKS5FoGwLiG
Zoi3ba+inomHO8J8468hHeglQfx7iEZ63ArfrTiBLAdbGAhDYyf70FL+Mki5hJYwfpd9eilVpLC1
pKmV+04bRRfyZqPLhB24goKz03Ee5ZtEpjel9qx9DBv4ZNnC2WRNHf+sqtvEXo8hP8C15WMiAPQO
SfZiSkLG05nilAJivNBgCC+pShhK/KTnX249hNvnmm78OY3qdFuK6LttktRqOABmAd/1iNFooqVl
xo93iRdrPS252wMrWdAZb32fjS/zxLsxcrkfACgBwgBnYJbm30jT97SSnB92SwBeQeLEZqJ3sFk+
2aGfJC7y6kY33uiRY/J+hgaEjinTX0DPbyByW+81BrUryT8hURm99R7pOuKpbqZmmELbT5rhcrEu
GHObJNTmUutewyKwbnpJd9OL+teWCRBEN1C8Ipm6VyrMOxoj6+qNCqnyvIVro3RCGgIp5Pp4CE7h
M2UBicBAFBcHkPGPQdMx1eVSvBkFU7S6GLgAZcTqSNPkGhPyCW5UHxZo8rucP5GNVPu73SAwsyq4
5oFeJIgL0vAV8jML79DZv012C3S+o591zWUKYEBAaZiClQrgJhudlh2VsIgvxQA5cmrU5mXK+S10
BBqtY+G5LK3mho3DmnlKmGJkcyvDtL3JHH50m5XTwbQBsXso3ui11gQu16WDWma2rspxRICBwlia
BbOTTMnvtha6TO4g+CSzKWI5qKFWrRq7JenCRRhm1B29E/5OiZeUL+H87Zkcd5WMmcPAEOhDOqFu
dkUeXXChYTwMkuoRonQJK5mdk+UnO3pnbsCVlt9zD1GF3lu4cATzit7l82iM4aXvB0S6ExnnCqh/
QiUiwuH0wnhtLZQfhYfBcD6YKjgdBVH6LgeADQ4Ji+KYtMmjn/SPcuhDH7xes+3mWagqGd7FoBgv
ekNFsfg5MNKmm7plW81q/k30FrgchzTyKna0mxU2ve9mpHr2RPDq5NHPkEzMHrCRTjR70C5I85pM
07DRa1qYi/Eq08KJTUe+c2fv1XJqOXSu5gOtUs/QetJjYRIdJCKqbQa0VJoEhRasg3ROTgY6fgg6
oyCVRWETGBjwfjo364B6TUO5YcJCVQLbEDFrLI6RHWSnGqDdlo9U+0F2DyqlPPmdSPOzk/aPL59x
rish+QJ29OIq9nAxLOtuGzJ6WQ4s5OGcB6X4LXJDP7LtYj1m6R3EBZrTxGUgAM/nSbNqn4+peTWy
CCVhoiW7Uh9LclKQdlAFTubWhpQAlGq0Pd8zkzMmeBY4z+4Zmi1WTA0q/0a4xXhdDlpv0Aay8J1V
4z+nCJXDUNVTh1PxbZ1srL9bZjVtusbOLxkS0DM/197gkfEYwgaaj45USbrvWl3JPXMcse/DcvyO
SkggHpWmqmz5iOnF0QpG/Dx1u09Q1Fj1kF1UpvuXsC+yy3J3ucX0REFpqfv/nZJYTTaYfMzZQaCd
QUqpZ9ma/xwUo4TRGTlEcpgzq8hpZv3roInx2MA5rR23OFfzQYNJvLcU97GcsnFGfJ1fbv1zTt+7
XpofMy3hOllkIaIYd5MDbr6gUIKHVVmdYDTN/VYpcbdAS9zmQJtaUTe3dGI+vBw8j6W9K2s6SP+e
Wp7hzOeJwv46b9RFc+hBuEBELrqXCvN/Glv9Y7mnYzfblKXT7XqZxU/X/pnnuri57CABiqJgmg9c
/cy1Vyva17l0fkbAMzps5cS9eqWfVZQclZ5T3/WZ8xnrNHRQLxR3m8jDm/AyMF7zA6HstHXe5X/s
WjH3MlLFuRtrNHlDlN1gl50R5jh+rdPu0igln02qqc9+Lqjdqu2O03zOIBR8drqHKaPJkPYZwji2
SRP9T9sS2dlI+0tUaMbdbDT3gFwSZECHzDwcdIDKU/BoDWpH6SbdwYmYZi3nIjerzpU3XpYKNtWE
dk5rgy8xKBKs1tCY10OoK7vCroZLoifvOAnMnTCDLfU9PRFk75t+MN0GBul7NwzNaz+1IXOpFjCO
m6Zbj97IyYlr8itUENZaYMqfcTI96lAFwzdB3jJ/6alV+zbp3rd6BBHodLX5oSbuN4dr0NFtSBo0
26rYjZK9KIok480j2uXfuzFhhUN+dXLge3nZXRefm6d5W0sLjS/DrBoXf2DuKHN8MVaqKH/VM2Z1
sP+IuMWOKcm0kyzxbKRRU7spcngocWyn5+i/IX4PTbJjpapH+w4dHhVsHpDkWy96neYCFKzc0TJr
6GRSMGRGMb1BydNx8a16C7xfC4+dzaH5N7aMW2r2wyf66WntlRNFai+ZMsukO2ZECJK46vEjAZ+n
uV1+lAZtSDcrglM8300b2HmEcx8RY5B8NbX6mz7dIYlOr4tlmzuRqb8bThY8sjxA4VjkpS/Q77zH
Y3LJ5k4QhHrnGMdq8kT6SEKwwY6c0TXaB/eFEbRTGOPXi3nBHUC2u2dnJwh+LSyweEV1VUSd+X1s
B9g7cgbOqpr6eOWra4Y6fdt4XvycChqnkZzoT5ceVOaqeiFCRL8bitW/VXW6Wn63tHQvxIDoBymp
Z+uhqD5aUSj7idS8rWI3/Lrpd6S2+i4dabs6qkrhbhepftOmCxqseC085jmOnpdXQW7vdbkVhhMj
HA+JY9J28AV0ifpTrws/4XrnQ70dTujpdDSDUpxEVegbESJJVr0UQsR8rvaqqlolHYajOnkpm1Cc
/ju4WAq+7mpC4rTJyVhdHq1kHa/YZJi7Ptf6cl8lmrFVczwyZHaBKShjfecSJnVargphqfRH0dSE
hXChgN1YEbIyard+CHPfCizrJLSeuU9J5xP+ODyL+ZxWgexkup2+gstdbPVtUUNedrX+GuSDdgLl
PFKJQSO2i720UvdDOhMz5yb66ZJ9JNRgQ0+WLM66MN4qvcu3Zc8zl49Oxhh4HSlIq21ykBCe0jop
u38OtpsFJ6vOtyZTA4WY2waNX1OFI6qGsBJYXiTteqsltUjkNNbevbJVktdKV/ODRdAh7qc4uXbE
URa4Zx6TljQPoZrxtf2/Tk1efXAqPhGdTcri1AePREmDh+FMoT/nV66Xc8uBN/5Vn6i9lMLMtvG8
eUrngxOJ7qCmqE2UYjTuVjCpJ+Gpl4wMuks8ogOs3WvPIPbC5mD4Oj2maMYlQeUTyZeA/cqg3pJl
POyxIXOth3arYOSx8FT2Re9PatttMZSIFyZ3T9dlsKS5tHbKeX2sSbJf9ZUZQfJy/mSRyD6YQoFa
JAfrrhiz/QLgJM3B+M+ETsU3HT1+wMbAVaXF5Y/Ke1VTDEiDl96a3stJHCMCEItCgkDNKB76rHTU
evPSVIX/RW+onAbJt2IAWskz74R0r2TSlRrA0iDNwYtFK6vOhlU2h/UpMPn2SWoZp9Ht3w2TSkgA
xc+p9U4E2sDMDiZxZHoTf3OIXXILMb2yHveIyNS/TZEm3/h3WIuV0DJ9OyNEZ4iMJ69g+6qdW1yR
bKSGQUNEOnpBsepZX0mnNB5dizBiuUfxk++nzP6xwGDgeNFmxVWzjxsTev9Mb1jOCQffXFHHTy38
VOswf0aR7F4SGfUbdZjc3XJ38goXmVD0YDfgQSb5qEQ4QkETHYJ+I/xMM/Nhto582pErbollFKvM
cdsTfouGKQkcHRPQ1WZ5I5fDOHYFkUPuuEobGtDLFhAyGQmJiuIyBSGXg+7sXCp7Bq0mfRicD2sI
DuFA1sW4PEAHCTpMVOItSIPpvtxKRKXeSbDhnAi/RXZp+w67q2MpsBeV5Bxf3Dr+g5z8tcm68btI
7Qg6ssZXLsjZpsBH2Lhl0V0dF4rmYgnnIkCcdSWUeltWT7vV1HsTJ+xO1ea83BssDa2bJI7N6Hpt
C50IfojRFXfi0DrcM/i/BXkOhO109RotFRdyKwjPOom0Z8sF1drrzt0yI/c+1A5JxFVzWU4tBzgk
c/wkFJ0gKKxzLaY3ustYkKIxhU5WRsew611/SER/cVzSiyJV7WmSp1ypiX57lwV4OILY4fBX8laX
TfMwcwYFRQ7q047GYFOHTXQtzTzYWmplPTLPCDeNCJQ3w6Sjqnm9/r2gNZSMtvOnBzybDLB0tLGK
nlaCNrzK079hN2tXyv573+naChyofLMzKsOg6biwuVaPTUH3Q7a/R8Kki/3Qdia1cg8qDXPg161p
PhfNj4aDZZKt8/95XlmuG2XSfOwmxodWT086bsVjrBm2hRVW/zA1Yzb41YTznPyRsNKmlxL+3Net
6H/nlkf/e15pNxaJ8zg3l6dM8wt83Rq75Gl2I3bA6G/jdFy8VV3tSMuly16RbPDsjYClIhbtThbm
j1iYFrx8gDBMDawz48OXXqsYh6NZgmhLoV3i9fGXJacyEJTKwDVQdJEAhSdsKuv64lm0QEHrGG/L
XWe+287gAuQOlKxpPGy6AN9ExA7mmyL5LZMakRxRdeO30HqppWsdxGzUUygiSEPtyv6kkD0siZYV
yNsWEtNyGOhm1+mAbEnJjsUU/116iViEhZM2aB3pS6b2ONuACOYGJLD7aumR5kTWeAG0FELRdwg0
HnLXxHjJh2baRm4OFz2XEhBM7yBlcyWUvx7Hr+zV10pIdaWWbvCjRpobBNELI5vyrdXw1VaxFbzU
Wk3dSdLrWbqpdWpAJe801sWXaIgIZbba7l0f7ffspuRW+EnIYHmcQFmRL8zdXvBbd3WrXQd8mC+6
ZV3oX0e7oYxTQrCSaddp3biv0lp8anqw5Zo+vvWjXZxrj658mHvVZ15HM7dZTgyEPG0j1AiTK0lo
Z+LpSdrWtHRltp19nmiWditTxaOghtXOaKH8WPNBAAxbEQ6KRaBqnEtG/PEONmsV7cysam5hOjAV
BHMspM3CxkqNHL1SS6p+HBtfDc0a9GKo01Q2ugwtx9yUJr0h4f+rcF2f29MWcQy+9CAX1lE27nuN
icI/nT0T6tNgMOWLLTJul5MEbQfbrhlRVq/1ttE3Zd+KE6wXArAlmBcyk7lZl2a01xtFFzjf9Rgf
Ax1kdkTEdo/VW9FLdb+cWg7/dZZBzsod+mBAi9TbYhUbqUpKkYMdPGjVU/fb8BJ5onnUCUIfObM8
YTmgLCaDZEoZE065eTYYsDFgNGKNC3ELJCzLFbmy89kqnc83Pdc1zsv9PmRfkaPmnlxp+Z7qXVuq
fr6lfaZfWOXcFU16axuSSz2bPkwAPU79kjbvQRRIIooTrbhz76uJZUViuZcOefMYXbKe+zI2N8rY
0XiB0PbViQcPkO9qQtR3zbwtkhFd+OXRWnXhW82Pft3VmTF4WdjtvZnThN9q7ThtdSMvvXkspxql
WptZUt2Wewt9Y35Wog8oa+vpURKOTtAOU7E+lNFnGohsw+jVZMfgyW+AiWGaNPch1X9moW6hDlY7
xtaKymi8BVUaucVm1Ef13RQdjjSyEvgGzY/S+F45GAowhPbHpFDib4Q2sCdT3FewfeVNpaUDJns+
b/OPUPTRuCZKcen0EQaQbZf7y3/YHTUHaT99BKFi509C5d8nLvcbNd6C+lMoXVX7vBysEKDmf3eX
W7URbVSIS7sJ0RuyAsC57EcpHDXsTc13IfOdFo7rIR50+jENX5eRFkPJ/Ep19Ag3Nc1Pr9irRIWt
CsIccQK/e+m0d2Ot2iqS3A3Y5kNN+R2a0Uq2PRKNhs2yZs/cOiBR9H+JSvhFfcn0s4X9EtSn0kx2
eUOOobSb7VRrd6lIaLY1NihvaNy17YqrrIxHVpECYEXF2ZChhd9RfMCxQ3oW+HNDHYkNWzw0Tp5i
3Lj04zilemcR1rLqB9aq5qzqBCHWQn+TUMUJlZYMEUsaJch3vSBgeB09XJPlBq4TEyosNCoi3Jmx
7hTpD5wyTwbJOz2YSoaQFW5AcLtxj/Idze3g9edcxxeZu8XT8pC6hLF1sdAU8udiPhOXLfutpPNJ
Fbm5hGfWufumgu/i2+a+RPlwjhK6FkHvJasGfXDMUrOqhfcZlPUhbrW3eS3ZqwFM/Lb8sAdYTl1a
PCw+fhYxMnn6synC+0AKwvwnTQyDKrLEHK6iKmICGK6+tWTGrHqbXsY4OdekV/B+SP08uh5DVgyw
KZY9Lwnep057zQrvxowN2wjRaewaop+66L6xnkEuVoYH3uhynxuEczO/Fqb+xyDrTim/leFI8qyQ
eBTFsw4S/FbN+v9wdR7LjQNLFv0iRMCjakvvRFLebBByDe8L9uvngP3m9cRsGBJFORKsysq891za
ez990f5UWnoqaw6WcsIRIZTa8Js2bkA7RUv2TRdzMYE0Tug8LWpK7YXpmNYcScbkFAz3TMPQcLI1
tQvzOV7OlmefeXhaT1s9ITCpJTopc9OHYrIe/dw90zOLly69q6rC+KWG6KmqzddIDsHasMdD5yGj
VvPF7WXu1cy1RRWk2cYCSRiDKY96/SLi4SKldUkJD1jEfbUU9GpH3AWIdfBaiBcmcGJUn00nf0vb
IWQBuS354SwNugfSlvEp5oU2sL6EhhcyIDzFGjXcyYmLDg88tOnXI0Wg2lVDcaFl9OmEqCpRV7LN
wbwNhvQnMMEdVSq40h8jUQxdahh3b6UjXk0JENlx0iOj5GQRinhvlOqgsbKu42xEx8SRbZj1aCWx
CGXbBkROUguVaKhFCbLcDYgiZaOcdONY6JeqTIFjj+lWDhkckUFib4mybYjQftE5xT31xiny6fPV
inB0L5mA69bOHZ7IgJFzi4xrRSmqZu0KwcKqKq/KSJ+kExnrsYEuQYtt6RS2gCRM8FXi4u50E1w9
Bq9abqKrcqH+OVzrRYWcbwh+S4fg+lSt2D1KOmSEiDXMRGB6HXgvkyDUcmhpqgddRNWmTArqe4lb
V5KwlGHaRhmD7T2NQR94EZ3R9MSfxvIzTwATBJmlCpDo1+EBr/p9XHvfadREq2iSd8bAT85pqeXT
j0TDhsICR3IIDaGhob5p0QqDYV5bCUfKESejiYV5MHbkXMGhrnRyn5C6V9nFLwPytLzmVQvrX8HA
dcY89OgZ867Il0Te/mquRr4Cnr8ATZRbH6D4b9v60A7usXDyPbiUdFXMEdQIj8jBy+13J2E1TM3x
KxC+hTFRdxZ4DKq1EXI09whgXvq6xj9HXHsgg21E74rql8bklHRbK9YQYrjEKUBeeqxS9Urx9Ivx
8MEL/R8q3y15Aez4GOPtwZxZ6gDl3S/8UQ+Jip813Fx194f2JWcszTGQmmAsicnDKpDamBqKpSDA
+psQJRxaxTzuaD7auk02fcmLolfmoo4M/sGQiC87+bKz5nOUEEIwVTstQYgwuz4w43ItdIDj8eGR
stBsi/rH8TKI5Vl070OxB5289FwUnUkoxo3pVivLhqvP6Oqz9cDUivBInm26GROkhl3+1E3JT1Aq
ptdu82olFnkE0voFDOEscwy5w4hbUta7YJqMuy4bHsOuwUgMFaa3djJpSCL2XWsde8TidaAFdK9m
x8Z6Cu9OW6b+kJNkER5lggwQfoXlwmvMnV9tGF9RstMvNXiEAG5XNaFYECFzyfJ2P7UUqwHj9A49
h9ZP4NRJobVX6VkW4r21oKpQAlwoOQ+WR26tA7FhQePvyfD5mYU0gI2mRHWCJhCx+WMYiLJCzO7m
3C6v4uHZL1At9QHz8TzGxRGg8ATnpaRpLYVFRpXT1dS6k/ftuGTjwPJ91mS4FrUiwMtWx1G0TyRl
N0RbUNmWz1U+Blij4q3hqXHtCklS1BB9C1c6ay2EZp6Tj+LLndeaP6JBrytYgLAoDwQqdzQ2RfWi
CXWpDfEnyMh2avMMspNjkf/sWwYm0e7apf2fnka5IIicI2H2RqnxwtVDYoRV3xOcczUmXcej3v6a
dDGXpdHjtkvIXNFJJidpfhMwbTogqL/rI/+co71Ma5SmRnHQ3A7OW03mbtr/mqnWrHqyzbRS24TU
G2mO+cq3AEFRD1z6YB0NQIqqKudQ1nzYTOUXSWu8QB7MloQcwVBU7ZfeTAxV/fFU9/ElaDEMe6Ks
ke5BBd20EqAiWq36bORztmFO0z91HzwtbM956+drEoCsBVg3vMhYZiFADejhBSJgB3QXdQ9qHWQf
IEQCmLpTmp9NF6N6nAwTbbv2qUMQsUes1U82f4PM78omwwle0yYII8RlziRfuTxhjFo70yQ4VpW0
luJIf03aiFyzfh7DkoITWfqIPy8kIxSTTqpMKPY5AXTKgwXP0ySe6NasescMz15afYczkplcCbRv
zXSOb4Dm+YZhzrRFkKEWhE03pJYTPGMbZ5KUv/tmqJ8C5wyaSieyONwpRdMizrRvQFdZULQ030iO
h3ZJxkZlccbVJccoFcacHJKNMZU/uYzLq6lIJZniAmkNRIGmyAm6KCJmyDx5HdHqhK5e3LD9lIPN
pKZ2GVKuI9X3Z7PiCrXckQW3lEdER2AwWFQTYu9rgmQPZIlfM4/1mEyAHcFQ4JuyTVM66dZ1QiI3
UB+jKlQPNeoWDFhFssH66y+GIv1KWblNB3xS7vY7x/b0rV5PX01Y/YoRA4jJqXhRSgIZOx4ELt6k
8R4qgiTjlMsZqBbxF+MxYHMOVf/JcQ7jtw8hTjXOsy2UuyZOFoEs/fU+0J6qWKR0wytqgPYnReKw
CPW7Og2BrjnN+9BoPzWi8aC0SP4SEMW8OLoQoyI1du9BcK5R9JP7bniNI8EGIE0A/V10VY31B5pa
6nXviZy7gs1EFHRkohOs2eV75Mpd5NJvZ4GwIeF40tzlnGz8MXM3jaBQT/VNVkaPQaVtRQCJohiG
GgKat4x0vINdl0+HETE4qiJAjIVuL42KKchEIsTEtQ6wjv8YZftSdgQtZpP4Bu0l1pOmCmh0iGhL
3RfrZgg/tKif1derwZ8WntZ35yyezmNZNmtNQ4BAsVHaBFmXJT8biPOn4Pu6adAPqVdchxLXcl7d
T4X5o1Ohqcn7dErjx7X1S4kXCUv0phyogp2RYzVxFkjm5o5xgCgjt8mk8Q8McnYh7YtVEWeIe4K8
W2dhJ3bSFy9eP2lLyrWrpShNJ7f8CUca3KasYZPQ5wg3QrQH2YJNMjL/08m0adFrf4hr8Nd6oy6A
u4vZuEBF6sfFsuq87tnGhtoT9pvTNgGkDOO4rT7LMOxWfndnh06+GdTCQvuxNTSEyc5AMzwJUOvo
XNyWyeTApNG/sCt6dGY5kk3uX+ymZqDAW2uhzUNOt6CedwDchcW9LNVwJJvvZIQBW7DoXuElbMbA
hbmUALaqnVSAQ0DPmQ8vvczHmfMx0UYwEEO6ZN64dkyoX3WCl2iRslI7QKyqYc6vitFNIuhsqHgd
a+/2JLJTU7HqyGU+NP6y5bi4rFLxEq1zRT8CZ0SAzuPohPzKsmUk0drEfg0eAOXOoEfq1fg8nEaX
a9Nmn4NrhEfXnfBoRsArkgZHRUcyHQrlwmGRZYnEDwAJSlmEtxAete46jmXguWcXD3Jaj8SVocqj
U6Fb9bKxiHKO3SMG1+yQkTOzICgiPsxqyKCY6BOxXK9F8Mw0EbRsgqtUFOVuCJ1FGNjNEVkaxz2T
06+X5Gu9ikkdHaEZ62218UvbAvOjX+Ipups809vlHoEY9Ok2dYuhm14mcsSOk3BH2e/pVbk38bMt
lEOzDm3CqUeqTpf7zu0LZPINq1gmo9XIunbPXo1CF/aIb1GrBg3NQ+a+cxI3pmCPnvVejFzJjkI7
LkOYbShDiRW9EuEBMgVEMXNJDntceu09Kw7ylOYgarI4DZPqiiAWOBZgmlv/AwDgYDpfBh2ipa6G
+jpN8HldF668W5jvHFCAuaf4eYvK36AS0hYtgZZLS+WfjT4N6zGh8G8zOoeWvTdThzihEZZUI5lA
pXF1HZzyx+4BSJVyoYcEdIQZkx0NzVfqusYaFCyXhUbXfCD6daE0E4cTIAZtrs/yXqUrHS6jIdxP
mwVs0wX2MRnSpeHUyVbX3LNVatXBQsjbm3wXRCWXv6hjYQUulHj6LkLPS51N/lDr6UtoIVsjwzjQ
G8FbwCBnpTJBb1bPCEUkfqmzz07LYQgODX1eZ+vSbVzIBKRwKgucY7rxSnoX3ggHAZ6MB84Mc1UE
vYqQBLTEVkBHEmG8hhSdLf2F2eJjFYl8DZ8Fh8GEermxUFYHf+KR+HeIrqGSFgcUm8YRdZ3hWCXm
NAP9NqS9aGruNCv7I4YYg3BGkUvP4Q0l+gVVVr2mTCUr0GPN5B2JoSEJMSYFIevwzte5YIrO/oW7
sR9rRgjlqJhV8BbuCPSG0QZOgbf9WtWWuXD0oF/qA0M3Gs+MbQirmZz03sFN0QwOAkJP/KQmG2Xg
XZrSBuUm9kVAnJZWojAcPOxS0yW3xYOXpye8ajkAZjRHXghXSryw2tsuk6m4aRlHWlyVhi3vfKQZ
fnJuCTIWve4yMI1OjBD3yVhhaGxsJGHmt/C978iDYhlqx8iz4UKKChl9fpYd7hoaM7yZEKxj44C7
b7fL3Pe/PDRpAOngTPfGbzn/ugBX90JF6XtCNvxSb1hCW8b31A7Gp/BGvNj+H8foJNdTv49dzqWd
AufIMf4zjdRjX4/bBkUcQ1WKdM4aW7txX5qMIG7R2rwnwANKHMvCarWdabsFPQg8gsL7KL0sWdZy
3HseGeBmhiVZ2hHCl+EtC+kyeVnBlFXBz85L806kZD3pxJFRRv8JtGw3Epz5cLshprch5qzBhTLf
13DSwqsjEPKOsiKF29hmApRQmGCqAwsSbIKsMw4Tf+OhGkHPxA7prCMrKeb5mbMzwBdIw0OYJZdK
z9RedeGlCDO5g2L3VM7i0kT7RuvOUYk9gh45Ewk/3qVTOS2VGiSHQKtHUyCzlY41HUTctJKW/lp6
pUb+LBtupBNyO2Le03SM6RLqVzc6ybox8GQFkhG/EdQnfMr6ApJvu+8c790tTyBp3ux88leCcMyB
rtKeScpTGmXfAw2pTg2PsLfLHRzjmkq/JzIzjx4lXdi1hEk19eUWSgl72UAxQoP5nbC8x9Sqjk5j
4okHt92GTAUKL7tonjqLfnrrPLF10/hsSwAwcY130hKYCZMcmQz1L+tU9RalxRUQ18pOXww0jncT
1ndLs8h2RmHJziORZNWHtAEmGzG7SAm4WngeJBfRecQJh9gVOrxGrWcta+iMk8ipsNvsgPzgLLSc
w7AerH1e/KrBrOLnM2iKXp3pwcpJX12G6LGP8SM0h0tVFB+lmXxqtXMk8jDeNNMAxJ+/BMFsUAZb
ZmU+BF/bWuk96XgB8YWW1+VLVYjXysTcaFpgfgtEobAX6cVljxlS/aM3eGA0uLzhHnjV0asntZn/
qZaM7I1Jw8w3svuMJF8G9vFXTdgEIvW0hkzaR29DDuqGGDIk/IQw4tUnQJDIl/yOeAqGO/0J6PW7
Hyub1ZKACKR0KVFcvpPPOWDhR2CZa5aAQ5xlM6iuCMlygonYmqxJJiYRVSobKyGx7FIHKt6VNByl
3X102JCTskE5ZrifrR98cjh+JMDuLinac9Pny8KqcRrmIKYno3sVYfrREoCwKHN6CH0d7E0neOxI
d43t8XsigmdV9eY5YDNlKSVC2YNJRnZHJ4InCzyknmtPBIYH+IbxXvWkYCUXAgTCRe1zRE5keyLc
+8wbCQfrsYmcdeTnjPutLxT3kC3ona07RnBJQmvIMD+56sGAyu7QVOkeudOwBLp+HqNt4LXBhm55
uYoEjs5GmT9VFG5gKx4YQ9AZTb/rYuIgUJHCDpHsd4xpSOg1J4KAF7rNamdhZy7Jv6l9RC7+KGOH
JHS6poXd3fdV/YWG8oCcVCe8rpA7k75f7jd3ho6TfPayCmT6KLZZhqtevjAa2AR9892UVOpRXZ24
fujJByetZq7aKOM9nPwUt5xcCK7Uuj0bJOuJKcLBF/Ns10aPWBgDqt6Tvy7YmTvlfOnl+FaJYddb
KbL1+jUbDymgT7rJI5rs4M5nZXFD99FxzBelA3Jtm5fA9T/Ln3G0HgffXVFOnWwf/CPvEd69xCLi
ATpNYXQdYzvdAP55qkQGsbrBOlCNb1BXoYjh64SiQE83UPf2ZJxanqzKXle/fhjcg3a7tgXrQT4f
D22GFoItZ6jZnUgf75mArcISpeJsmwkc+6lwJp4GJaa1M18gMUbJoTLeYg7cK6817oG+eIsxqkGa
VxpPhPUCcfzDfq9rdxMNIepYyreFWXTvTgVSLcERahyVz/4jad/OvDgOqdjZ86B9inrjdUhe2/AH
6sW9Yyb+4hrX9rYJBmiOcngGj7zPJ/rC2IgWDeISuxw5dbIeIICNORRq6sXR2cXCaPwK0ZRtHOan
a2PsT9MIl3R0sATQd0MYSHVU25+lVZO/4pXLCXcq7+/h2CbOS4k7EgXnHWdOwuXq/OxrzR9ETZt4
TD5dE1SAbD/EtQnlTlnDRafhXwnSwruAs/coNLg5c9b72H52Y/RDN9OBa1j+TDLjmsG3htNkF1jj
x8BCu514jk3OxMP0w4zY4xxBIzK3ql1nzedvAqeXSQZlMffTUxj9JGQ7rTQN0rPt1wxzbNBELs3M
nAavmZMOM44+6Zl6BtZzQyuey0YRVptaFKCpF639QvLUWX2xGfMePFP1bZRUqiHrTDjKXdpPX6HW
4Vxyok1D2qLI8nNFxxzl5PdQioORI3qlMwDbGjRlwatLCwmC5MhpGWNZ9Exv4dx4Wzi5iewR7guo
as1o0mmiLyAFvRMdiRy+vfbNISp7hibWTcJOCNeRFsTWhvWx7lK4gO2497vWYsfAqk3wN7uL9qpn
4U/GqrCUlnzzCpt6vgHwWGDuDbqIrGcXNIWzJ7pP7CzVXowOozv9Mo8jWJBujXVVmZg3a+zG1Xcw
S01z+nj4vVB3F6zIYW5i7IgPthjeUhMwAL0Be2bM9CWrYFAitNvHIU1JPHgZ9oExotKjfq7K0FpD
YmQ5p5RTpjzwwmJRuGvmuLC63TohOam+dcidnHxHoXEV3NaW+MiWQI4fmuWF52rWwpMPoJ3f2i72
AUowCOmde6nr3Srwuwe9LfJNm8ln3+6fkY3iJ8l7pETh0TKdS2QwEdDRy1G6qEXi2Cdibe4Mz1/h
EsXZPlG6+yhrtln0UGn6k2UROF7G8j3oKFKgO9xNcXYX0UFceJFz3yTmoyDat2nyZYZnf0NkC747
YguKUNpgIacPkraWsFW5WNU3Xe13jA73fUin0cjwuo2aS8z6D5Kzt5wGHEdh7vO1jd1Mc8UK7EQv
CA+qMTLK0DnkiqdLZs91gXYkTuXFwiatZeWec86bLrNmUVAiLTun5lie9jvLofEv9XhL7wBBqaNW
wjGBfSYMU5BqGlSEywiJ0io2jQeAuHJpQpjvVb53YzAakmAqwqI/IVrBefZmpThLlJvSMPWN6T4i
cmhJqQtBRoAsdOpfJhFwORLrTxuFuLBAvYTwnFTNTLjURrl2sSBQXwEFGD3kkWjGYlRQ/job1SNv
KAgkofVlh827yVnwWIH8yCfENkLb4Dtj4UJHp1UswjZmVgZP2A20R4/4E3QeG6s5FpF6K2ImzMHg
L1XivDpVe1eTeznnT0PtH7I7p7fPrYFImRh7wCgepzS/ap51Iufd4YPJ17YjkjSmZZ7iIJRj9Ce1
IxpbYdkTZJKdGUidgqF/6qGYUBjMdCXy1yH8ftY0MTSF7zfyoCTidScSHO+4HR+ZZEWLmlJYqJzZ
Q+k/V7ZHFg6oUaNmulrbGiD9rvzQreJAc+1hrGOWkeodFDrc8S64ziTaCQ8eo75xFQ/wNnDgSfNA
xvmvlnnErjh3fk/IeiKWuhPAKs2Yf/gh3de85MxZ4YkJgRy61rCIi2TfDs4nIzRRy7vIqNKlm1QV
4IuuIrA1+DJF/szhhr1XwwYcdlsEc/2S6NBLDJ5pK/r+y6OD7gbxNRiGcu+1V2Yp03KaR1oOZkNa
Bv3aHPpn34En6xZzuZU2x3pNU+vXg1LIKZuoLjdlQWQ+w8IzMawEXGlWXD5u9UreODFbjn3f03LB
8P5pimElZbtMRTecJydXC90cvt3AmBbS5bDsu/kLZdlLQhnjSk4EEvsv4m+3x0GJItr38rtMuJsK
ARlqCkQZoTfRecm/aImfU+sZ20ywFEzpF5zx/nR2fTKzbKvaAvysqbxVWCHtTFAoTHF7cbRiW8TR
ySWseJWPvNwquaP/9FOyBy1o6+ONeM2nTuzbDOKirmdISQIiA2k/17SiloWu7UqCdVeNYOEIGYFL
oB491Cx6Xu6xS5Ek9O0HW3KESrlemGynU4/0p7HrJ/rtzs4hzbuBJ3Lyf/ypF/cZ7UxXPXG2drEb
PpBJNEMXYcBk7IH5Yx/3GcZA7M2dyUQtN+hhg9ubeB/2ESwmC1wLaAIZeMBWEjj+XfNqa+iKUgz9
tGbT6MTbqsUot7K5aETT3XlZtWELMjccyFZzC8luGBsVQXecQrScwhrocuvyoQn1fey06a6W7bNp
VryrTOoBzqC/6PGfxIQAwW0D2CMxu4QKUNCkgmtC0YDpXkFWUw64vE1DyO/4yojmQC8C6mlfj2rL
cRNx1bCuKTApZMNX4rEI3HUpfm00nwpu4CKPko7TlQsINYzfOxnmSAjyYJ7Af4gWdw1deEuqq8uL
PqXlKydfAnum7tDH4jcY9X6hCMHIIO+QbVs8jvJkNKNLwAlCZiHTXYeXIBp5GgdPRB9xpw0LVql2
mVSUlarPN7TZCp9cjWFnRzZIl5ZeRXDuWu/EWsXCmXSEhmik46YvcZnQGClfqczafar3b3qPegxH
uZcc65Kmn+O3NPZw6/qADOu0ha8NZi2Koo0HSXJh9MmcQkPNEQlacFPO+WehKm3vSLk1p95Zp8GM
ZW3L+9bPTnWuk9hFFwueDCdipA6dSvhHyCNlWNtMdOO830KQoVTmbrwO2/ZeiYYfxjELbU9qWCR3
T+iEHZr7W3LSHkEFQ5OJNGQSyI4yvXiYkC0uOzt70rto3wcWfVBwKtX0a1cgTuP0WWXJdxuZ70rw
ZhOp9hw2tGUnNXzYgfMhTcCtce9COxhRjjUFWcNOuvu2aw3Qtlav0tKETE76XjbS76T7zvGaip4j
mTSmZqNzPOUc/06XaJfo/QttooVX8r4J0qdoqj/GT73uabJpq9jd6oVnMHNv9pT5HoFcdA9BXCHz
FhgUK8Rs8CYYMa+9AMMeiJBNDwKkGO/REL0agfldjO3TNNGtzJ30pZbxk2oaXLNiwZkhG+JDzzY9
6t55qtJ3PUWE5BgpkL0BFHlZPmMUYAhgb4XK7K1D2srEpK11I2/rjP3Rjqy1gQVmC/TypFnad+Dm
A9kJ5JgxhWSd6PFNzp1P7KQoqHvOy6u2BvQuAOr3PuhYX0FCMij+IfMiGEmzFaPPq4rKdV25n7nl
7U1Z/anS4iwab1g0GeMmuTc4VC/LKoY/l7hQtBizlkT3VMGwx5d5pbiG901Cjq6XF8oZeFCKvgyq
ZZp37Mo9oWZ2AyZPZhZT3ukUZYBO4+o8jLyXMJjRZY1gLQRvElnxIjbouUsw/VTOhFmBpt527GiM
s8GWKbz2vmV/l1ryk7j2zwjSLlK4e1xazeq1H/A8eLF5rzR6NHNQQIOOe0HiBnN5Y1plA4JuV42r
tHOtpWqyVyoTOFbIDGlqtsDGU6Ja8/kPJsXJG/CdT/IZAgc1SzjBAcoc/x65SNQUuLQ8cartEGbJ
NrKNalkNhBUEWBWJuzVYezsDXUv8aYmGvJrIhnRV9yszb9d1lxPvNmF10MBcA47BrMhUhlJ/Zajx
arY5xC6r/5iS4ikiV+QLc164I4iNrg1hrSy5ZJQCsp1y1kEP3JCt85IQuHmHbShY9qk8FenwaunW
udXdd9LJV55v/kkKZpfj2HrLJli26GFWhtvJTx9M9Fw3GRCOmvwoq/AZkxamevaHNPzWzaTnVP+G
NPzHtGguIMb5zNLxdeipIZuQbUMYAfEFJbA84GBZyqm7thEFIm4AufvSV8aDa2s65/IQWiOnLj8o
QHUZg85iVRlL+DS8DWh5LQvfsZbkg77oI+w5m9G8qfAQoCb2mQqpmmVEJdVzV2NkMdjnKiYfnf6Z
1+M+mGSzdq3pMijGhnpIni1SjgLiWr5piBJbuTHS/AgpN9yulylMy41eDe1Kl167wdv9nXbsSJrN
3FPjpBUBGJ0MwKVh94R8aqUrfqAf6/c2/wDMH2sOYqd1bFLN2Du/GnWsFdNbOcC1Ckz65pQgP2Cd
WB44dwyGhZioW7VIRpZTh0JBDz6rdI5ar8TXRI58DuTuvquoclvnrhvgbxVq6mg9MQfCCWJ/TLSS
/TyC0+LSbo8Sk3pCvbqZWbNPMggnIgqzkZ1oYIizjdM0w6pxORglDeA8mnqOHttk/HCMH0dCdc1+
BqjQm17W4IaXpdl+t5rnn2v7o2jooruml1KWTL+sJuqO2dWmGYCp096NtD8tX+R1bvGZBgyhu8Cw
FnbocbAsN0aOQEEAOxnn6YFsDP00RlSiqbgPcznuLDvnNDz25dpRKehyo99iS6s3leYm3C+ynWJ/
Xgs/+ejMgDCQzKfHCpjThuH0UCRbENtDZE4L3we0KKJrppofVekFhm2w06M3vsgBYvpg02OLbSBy
ARbf1gxnvU6pdoxoAUWAc9YpwhLU10vUT1MdvmYWem+r00PCQvQTh/cBK2JMNzJl9R+TmOGjPGla
bCxkJ9+VB8Qs7YY/Sow0Y7moNHwJekmvEvroEm4LUHBl7YbKrjgT2NHGQOjPtW3MGy0+hxh8Xl4n
BS2C9sRpywiLAvHTLJsI8JWUqj25UKJMBvXrkjyeTd1Xh7ix31PAHjTi6zvbTvdEpD5rMaMa09oQ
+Dk3OMHKOabhLkMjvpQKgLZJMyRAPbedoGUs8G2xIAWbYR7CoDNlwlQrfKneq+1SYes9x0bhmjt6
4vr9qDNCRWi5dxLl35t4XxCzQyZzcwDtsnJWuYGOcBhpr2HZIxONNTPmiSmmMjzhuWb6DaxiESZs
lVxCk+Hzz+i5s8h6JmEeXQezlKCa0uEpN/SfwtT9rSGIzwCGNrJf8ty1BUXkRIYX6CMSdLWYcXbj
dQSXcAJoNKq3o8klmURxvrabsTrUNuTT283tU7esyzkX70HQR4Y3bTH0duaInb8f4tyqUakXyHg6
DATY7FCl1t3I7RQI/Jq+w+G9UQXyxOaEQE7bxIGJm3W+63aDdJwjm+0c3RbZvz3H5fy7CedgnPiW
jkP+8g7b67Kd0aE4oAGD3j6aGaD/Pi1m0JUFp5kdcMgOJe/Q5O+H+kwbHecbP/OZfmO85JQKGvV2
o0X/+9HtUzGDU4kRVUDs9lrBflNmwAMpnvnwdkMYBPkednG1Z3ZtMmfzxGxuC5qWZPrOs9TbjfLz
+u9HmZCdsb7dicmuQcg7Pyg1zIo/aPzI5jddHbo9LPLhPze2HXGo7k9WFmoYfcxvmQI49PgLOWYY
S4+mGAWCBBrpa3rNH+F2vFTpQNoUkxE7K+i2Noge/Z4hVu2CpDL7ieCA+Zm5/cO3jyh1eBJUfNE1
B6wBltApSIHCHRJs2wcUrRvXGY7Z/Op29nPdIBoLA5R4o7v0rKKE4Z9YYAECmzEN4YjQ8Y+9xrOu
RyRf/Htlbq/W7aaZXzdfEemA+IgIn4/bdRCNtly3hv0RN+jw86P2awf0IgaeJNd4HJGyrrKiYj7H
WdwyfmiI/pJdp+E1x+iq+CmT1jYH8FP4uqqZ+hz/v+fFZnxGqu7u9lz9/TLzbTYtR1IEVmpgFj9D
emvdgR93+7BPTEC3VdY3RCe633/v69Dp/P1ye/swqNzicLvps5n9XLkIC2404chTIuFNNl+w82Xq
mJNHxFvyajYcPP9eTP//urpdXH6S+RsIdif2SL96u12SqjNA3hYQX4whjhFchfsAgcP29pSKG4H3
9mQP/31r/H1//PfTvMmQqiLCcHlZM1ABh9tHRTDRtquZMyKMoCVaNfXh740u//PR7RljmsC4t2aC
H1ZqOqQUTodxSNAxzTeJoykkgpQkOboYTtxACbuqiu7VfMNYoV0KCDkb2/M5N442UYRVzj4Jrim8
l2PMi2tWMYNs2rpRRWvEHiYPK6V0r8yQnFMfjQeVWdaylaFCzQTupb7d0N8PGUef/z3eQKcG1yRu
9rdvv33BDAXxEDltgtt33b5QjpHaxROJ00ZkWEfHkldfD+S18kzGtDSGs5y7SEJDVeMBfbW8rLvc
HhH6tbzaVvuBDHyOUPrf78xaWOFByWo9mumqpO1872giuHerXl/TElJ/7+uNIbjXRE7MS1WYaL35
9HZDHO5wtODP3L7r9v1Yj5rLyCbR/vdRfx+Kxygvs/YcZtFV6IV7jKvWvpJsiTEBWzTn5Ni+hvN9
Iz7odcbQezXZaQgbh0qchbB+vz3k3+Pc6AgBUrvcflA/cTjmApjWaD7Q7w7XqHTMv7/k9gBcODYp
iRMHOHySrIL8Ot0pxVZLA8JTEUyiCwjRxOuFT689ctepTl7VInUS52pr7aGafOs0zt/L+u5cNTIA
lhlm3O3tvtsN269DiUMj4N99xhinp7keHKPK3w/V8IdeZHRfesl4Lcv1QN/rXkDcdJHfncHZmlfX
HR/jRM+PSoXW9XZXOzIV9EiJWmlIPW533b4Yo1zfuyaHgdt9txtpjQ0v9v+9R6s48wUcqWyTeJx/
D837BrpTOTDDnx9y+0LskEWlXPv132+/3Q/TaJHUHiEm//2rJMUXLWnm8rdHjPMfnylVb1pXAw9U
etUV6nIuHP9Szje1gFdrkzzXTRiARNA7V6PwnKvOirws3LFCesh94J+cK4zzYSaVMgmb77vdSEgR
xzkbHHTEv8sr1pz07NqSgduxpzG1SKrWW2sTkNKqIx0Sufzz4MbxcUA9z1QY8UDrMR8eqERhe/dX
VT3a4fRYK+r1yRtWmP4+G5Vo12q+yesh3ISmH86tc/96+4JekLdsesh2HHS0OBqGNLkbhm5/e8jf
+2r/+D90nVlzo0y2RX8REckMr9ZszZLHeiHKriqGZJ7h198F+rqruyPuCwGSbEsyJJnn7L12wZr/
8jiKFPVKzsW+0wxtQ1x6sM0VgjawG48nZAFPY0b8zNTpCrPu4JfmT+5Yb1VFxJbHMivqQ5T3Fe10
eTLRYjz1ihou3aoj5r1cjaH6ErWa+5QV9GJ71XnNNW9bAUytPN4wo8aTWVpPlo2SpHKPHf6kAadb
3fu/chdWY5jb4bLKrKeCjJ0q8dx1GNe/vK7ZRSqGsSL0yqdGk+WTm8XfvSRkFFdvqvW/rSIWgMB3
fqpT9bJa0tW9/KfhqvpW90OiPxBvc0UfGarN55HJes6vOSb9+OUr5JFy7e8HNBwFJl12541VO4L5
XWcri3nXmI7nZ8w4Ay0E+bmW57HqGTbmF7hx5P3z2vk4V2MVqCk/Vf57z0vH4XlMfpFPQtzY/OT/
vPbxzPwTTlQRHp+IXaEoUNf/vvrxRxso1Khppt/Np3mL89pbzz/3H798fvbxxkbADXYdEVc8vSUK
m/pTOWjGcnC8f73t+dX/8WsfPxjpdb4s8xDv0/STf9+v+vezP/7k30/sBlGJZdf9/vvQf3yw//2m
TDE4W4O0MLTa/A/+/kwPHWyB+Q6Q5tDfC9OMNqDczdzor1metzcl7N2tP3j2E2kEE2PXQLIKzy3a
6ZHa3gzR5deWasx0MD8S2WW/yZ2APPkQIyW96p0dt+gSKkaQ49A2wz7Puos+bBrCOt56SylPiOkJ
BI56+2bELUWIySe7N8dyoAskB5NmaEjVVGcZPpQu0iNev1SMsb3Ne36Kfpfuc7RH315SZXebtdCV
6maxwqO8BXiGhYbKsiu12ruLinSK9y5jFRtWTpSx6nTuYkRKupl/at4oSbqUlbFzCgipFvF3B82g
O+Pa5rMpW3kwuZafCtUhCcY0qW+n6MECg0Ch1u3HXQF0Yj4iPWGkgYDWJK0wqvnAB84hjO51OqSY
nKc9JfOjXUe/yKO357i0l5pbTFjXHbynSuTThCsUDaY8LBjcOocfudd9Bgkf3klZ4AuBXDQ3K2+P
JIQoQK2035LU3uBeJa0u7Al36vQjLVd/AV3H/nR0+sT0gZOTIS3lqqTuR0dn4bPInVOixW+e4w0/
jAgZEO2Nu8uyYB+bWk6lMXdP6B8wKmXKGyVd+1qMQ3Hmh/GpxBRxWA9QZjPHD81PsAF5hf5uMwIN
ihHeXCUlETttJqitCtrBmfCKCs3YYxYTdUeATEH5pJbAK5u9OZ8DcUjrntOQYiKW97PJrHSbU9YD
6hOs53cJEWcxahrROM24VXqFOj4lL9SyFZaOVHgvOaiCqUnXHX2CSZ+tQfgLI1F/STMdLtR8+8em
kFTmiEzfdH31BxpWqaNX7+2tLSjBpIRme+PQAC7HfWErw6YQPX18247A91Y1/gSEQAp6e5doqdPf
jTIdll11SbJ40UwYsxpgCW6UkNbCdFjWwuCMcvsLEEyKCvlrnPjGH9xOrzApqg+aoPDb07xeeyGJ
CJm1gdJgV4ugdzCRE0Z70LDvP9UDbVqCe7Ddq6zE9p6le/u6bbzHnjS+orRTDoEccn1ZIGMj4kjN
b+aEokPm/Vp6inst6LFwCSHpUxoLsmfRq9gcIuaWnueYUGsQ1LaRkzxridcdKUBUeOm8NZqBeodS
KH/nC4N7TZCiZnDfzKUBcw35d6fExbXS829nkME7VMV+iSw6OjceQjszpw2m5/13iMaBSAIAK4Gl
rY0uLyieA1ztAiqJWkV/wFAxw4QVdZBBNu6501lnyZFpm5gO58fAnjy7eUFUxtgNP0LuG0ZVf3Yu
gPuYCd5aMqNiTAkCqmYlQUmY0DqChy7/sYnLs+/kzt5wqU0mvQHRdhpGipArLB3FJbai/NgW/o0I
AYIhBW2u/aADFddJgz0TjGw/0yQO1y1UpzclzK4yRIwM7dEDNdR8qIZqvTdGni7zQtPPZW0SPuBL
2A4aINrcaw5l1LMKpgW0JtaZ2Gg9MO9OkPlHHDt4boZd6gafuhdPlp54oJlTGP38WCP0o1rDmFgz
53SuvoLY2MSA3ONtOLg6dSvDdLRn3yEWPJ4QN4H3m76Lc6oNpiggkgJmQrZdwx+jWG8otXn3zLJc
OUjx16zt7EMehN9ovbNnTHigWZSACxo04k+n95BjUvq46iWKWxb1/g/RAXTIPJ1CpZXsg5y7orDE
TxJ8cX4pQX1tjXs+Opy2RiwRm9hVx+qO/xqWEUy/qrWLdFlPgyLz2rp9VaU3MPF3vgfSNYg0VRvE
NVy9VkaiPLcsuZuv6KHVyi3ms/apn7iaWgKvIIFHm9GrXw7hNIETbXl1Jt5AlrSUSVsPPdJ0iPPD
PLEqOLuxZx9Dxc9fGaa5x7RMYm1f7ABB8z5T816NtnHXveIPQUWpIdVDNXENTBNWtpq36bGYDu3p
MBBhv8BgQSxRZoUnMEmYukKZfJvpRtZD+TVMaNQAvV2hWu4n6u/TTK6FVL1QgMTeFb58SlSCIa1J
sz/oVybxH0L8p9CMqCFgWTt4bhOug7ZS7+4odeKC/WbhVT3hYxMtMO/1kEK9m3GachiiOdwLstjA
mHN5K+pCFeXCMc2JGCnscOOJ/pfuWBgvy4o+r2FNKbDctSFyxETKd4Y8Wp/c0opyJXgLC9UusxOQ
iX5thwiO4df3XXsPa5AuuXCBgXMUVLQ/FR//c8dpFJby/hjfI2DsOxhrPiBPq/4szPxoGxIKvaT/
m6Ytn5ozf8H1iNZ2HoGTeet2RE90VEYfoyGmDdTasX4dB/ofOqFqqwqr49XX7UOBRfWNnDKsVQmO
3PkQZ4/yhLoSKlbElTsPg4UBpDN2tV0UZs6JRN1kGwxBgreiPeBFE5/gMlz+imGdx9ikF6BXpkRN
OZovKZ4HetZTuXdyP1jaP3uKP/QLzH8gWCeElAMzaVtatCeiIadJPz9IWtV7KIKNJF2vM6tmrYqA
WW/fq4vAx2IdpHa6qvQmeUmRCUMHtn51DrlAqp+rKxQV9SVHr4QSRXudj0Th0kNeK70qXrukTA6W
SUUymzAutYKPp9NwP3dIAc+jNSzQfA0fdYlSE5F0vgsNEdwjYRPAOkTrqBcbo62Qgc93VIUla5tR
n5gfM6ocsGA3lNdWBu66HMgEUcAUdkXyrbbWS2Z08bNBNMU6FRhpitKCYGlZ+mXeQI4hSoRiE6op
Hgt6jAwOWc3zpEwYur3V1KBcDFGDU14lFy9oYyIzMGav+uktd1aGxDBmIoW/Ub3oPqZ7zhnrlzWA
omz971q+xg1ggkx1gq9GJwJVHcPspo29+QzxBW/gfMf06DuQ6OaWV+il7nr+ZPOhKmCI1rYLohRR
qWANedcD/d00cPeksJc3CpDaq606FJzQKy9CLpUXsoDrurPuYWm2L/zRX1pdeodOIWo5lKHT3joZ
koniO9Uxd3Ghpbliv7gaUQ91mBZnwmzR9NrNLU3d7qyxKn9VjerWmkN/nv/BtdfdMnUs90VcXEDW
hpfGl0x1Wjv+9gIqo0aqfmpWgL/NDdO9L3hFqQCgJWwc5FNDI0FhNCMbr232vh6rX7XN2j1QnBZJ
h5V+eDkc+d7J5FYpq/Sj4q5vG8wMpJuIqx2rN0P3kg9uIu4mKeK1bqEKC5E4EmhXrTKDYTZM8/1o
ZutO8QhezNrv1kIXVLdwrtK0IyWt8I2TwP5ITQYfYlhUt0GkP1yXAh9iBmiQXiZPMIzfKH2oL4Ar
gxfQS8p0YOG9OkM0gg8c71Eb1ve2SJszGp8IHcKlK8v4dxFfPUxHvzV+DdNtzXmFYrq0jG6yLIX5
ux8KwkUSl47TdFgxCwAfUdPzKrDBmnUBKqxw5cGyR2IPY3yej2EnNFyL3g2s/FwlnzuPWIvMh/Nm
5ueTf4n50iktUJ9goeuyt49K7jrPI7NEH7E6LIvpMbJBubtwoz22pYZXSUoFalJJfiQe9KUzQMJ9
UpQ7XBb7jP+VI70ZXmPDjvc2pYVLg/PjWVXHL0qZeGnyEj71dKub73c0AxNIgjkOFG58eRlVe73w
X4VIm0PSTQrd6dak/ffh32eV4Mgc50/bR/2tGp1yp450eHI0dVTToevNp6HdCxr9kUq4bxjaB0sZ
STILtZOW07bK5lt6FeTcKq0hW+kGNbCkHKI3LyIdGuZHVNtIQkUVUIdDAtGaUXbSx1xj/tpozEmp
ez/JDKzTA10nMiT3pSNaKgeMUyqNtg/ZDu0Spa3Y6dNh65tbsrvHWyrPxAvZ59RkFcL6cPhIOnnh
1pfTm+3Nu6Hp7z1iNBx8/m8U+gWCULBkVVhmSJKhnpQztayWcCgqeoXtYOefoZDwTfT23TQ15zkJ
aJonfVqsertumfxmypHy+QbIQ3m1IgLvq3Ttk+B2CgsbApU1VswpWBiiR0W3bgD+VDNfPdqCjrqS
+tFLwDBFII+zBjEqFn1FmBftEI6rKBcLC8rXVUk47+YvNmsCRLKkTiwsLLJLPyv7o60QXUKF6Qvh
AHpi+4cSeb//vaMo/VdhFsZh/k2DKt5T0Wf7efyqUF9h+43FUUrDx3GPZ4pgjRo2Qd79QKfMKHyT
YB2XKLEBeDkl43pUvpS5fGGhToTv9FBnUyorTB2vyfRkX+UNPBpspPOzkeP8JEkhXuc+MlU5ERAT
gdiiU137MMIkeSXNazU/bk6DPCRr93Ho++a7oGxA5bkhQxLB6fwqZzSyVQYok7JmXazL0CTWuTU+
fCCrv5KRZb863YBJ7ipTE7kG5u5taCXmd9bI7yhR5Scda2qHXRks42gwdn1Uoh/xXVzoTXuKNb4K
OkNrg9x5XG0A1N2+cb9a8kojw75LJ3C+285dJYqdIoUDjexpUfPbVYBgRLX5QZJDTmAYglbKGkyI
O39TW0qElbHpDhP8CVoUjesYbQLooIK4D3g3INMALbKxl0BkfdaRXv7SvWuhTuHNdqqzqzRo4UvD
oeKYVccsB7cRqIVDAq2trSeiXAyKMpCq+uJa3ScZ8upxIBHkZYB4sGDN7m2Fna9Hzm1ovritrJ7T
U1a99SakwjLciO6exGCUjBK9vWmwvDV14pfml5BDfqLF6aNprLTnuOiDO25jpqDWcJ2PwI7gX3Go
ZrZk1cwPGYUb3I3+jz+9yJFivFSjhiD6X8tTPgLoVlUF/jutVkfkz+vcRFEcy5xcKt1ikpV51k8K
qHQlJsafsB1rpZQWDsfpcCjQAzmwUGWSys/Azl4aciD8Jx84DRO8P27mf+APOYye2x8SmcnXfq6w
xFpVMt9qLDz8QH0fF1bcOse+IFCOUdj7qJqvIGzUd6aCLLz5F7uyCL/qRjm3SVq/epoutkXevHSt
haOuSNEsjrE4p0kgFnWvL2Udm3cIASb/Ed6OL3qFVUyiLUby7y54pyD+c9qBY1k7fo0jDMzCT6v4
jgoWAQDB1HXOLQ+HugzfjKBbKLV6HJm5oxIk1gbhv350dHoTBOmSX4QsAdZaMCEVyDAZiTwLWz9F
tOzD0BJ+uG0TROFwQm2idPL+6GVkXtVN7q7jXrFPueJQy9G017y0sAEYjPWKPWmekrK54H5CcGj7
tH9x9tMPQOkkC23DvLe/KMzVL73bym2fktojct1Yeb7DZMNsWm7vyhbn20TyG9tabPux/c4ti4W0
P2ogo+e/RJ7cyvB8Ui3C2gu2OqcbuCi88r0XEBytp9kH/JOs1RFKV/U6YSjgFDWzk1p3Oh3j+i7U
vN5BATPXThZZz1SGDMRxVXVtxcS4MCcb6HjH11qtoJApMGjM6vbYAHzHVKuBA+qMolxn0dIIiZ1o
67C+zZs+zgmQlPW4CdL4y5dJefNlDHVJz3+DiXrsTI/4EmLpqIUecvpsWLNIzLYCJ+l71m0zx2X9
5cDn8HOaE2rJXs85lRX1uSrt7NzKpIbC5Ymvjs+xJSuVULXIP8zgWQI0oItZ2gjhoAlPoEOO5PUF
U9IeBSmFrwqkd6meQ+RlVuspp0f1tM5FvITjghaihUbGujXo1qjlNkRCTWBrvaKu2Gd4NDp/9/hX
4H0eVqEPe6SWTF2cRD1w3sa7jtkI1ENmv35zoVYwXKskzW7TJ8N54XfC+p52Mmewv33ZUU+DVNg3
7Ytlian+WBsbPbfdt0AfdqJKf7VjpF9UtU42lQsJKK4SZ/GgZSo+9x87zc9FhZJhhnbquQs1LDH3
wTfiyv6EEhCl/+QXf5w+qYiPRagopArkpyZQ5SIG+rqHAuzuQx+X4ZxGk3vgHJvYDfaQ49FxpOhv
ZNcCBFEzsjT7UhKy6Q3DRfyOC2YEtKvIpy2Eup1Pg2EApoDAKFghsqHuQWVk3qhwb9By4+zSU3jC
9HfWvt7Lmz7N3T2/xCdcc2/TTI0AqWHpT9BMLSmdTQhVaR0TenIE1Yc0G223GxcBf5evpkeUQhfk
GkjT+113fzBmBb9SBRlWXiHDemSIROh2SxzBybKRUbYl9ejaqzz7983pCcV7Al4fwwDkQCEWXUjN
SVZttQcxybreDMMvR93rCsq8UsIBrUV4w4Or3uiRL12zS06O0780Sdu+BHrYvkiih+Av3z1XL5+z
jNUQIRQxM1Bdq15KwZ1PtTCohEGDRnK6jGiXq3TEgDcZ1SQMN57brCcKsMBo0FQJQ4VA3us7jTg9
Ppje6MEGd6ON2svtNwUyl03sIviLJKaNLLacjTFN3amGFCSAJ8axJsAHuV1myaPotqUNFRXkn7nV
YlN5b3pMUyxddkMx0Y+bGBDMfz0pM/enPgrnNGNkS6YfxwLF8Ay4jDuqqCiSDnZbl4sMrBdIpBgt
5yBi8gh87TL/pyMQrLWQAU23Uhv2QVZ0z2rE4rQPu9/zlZPq9JiiKN1VvuMeCyNyINA4EkFW81En
mbIlcguvuadcGtAAnzGDEq7awL3gwdI2hqJf8iYYl/q0zC8EUZ+uRxtYmwjaBUXXGSrPJBbyyjx0
QTIl0cB2nyuFirHbm3ih0mYsdpTH06qZmAxULNpuwonwiC+vQWJzxmIsXyq2Mex738d5KHGdU5Af
fzpUqp6aEdW64sQYj2tN2Rt1Pq4cVysuQC35F+K3CLHkACTOMpXx0JG//+7IVeBpdBpl/hF50l/l
xohx3BW/+jQcVhEygR31+4IhLmm2lIiq27x6j6ZQpVGrIBA11NEgWiLXArL+FGPQ+NL8cO3qnfGH
c+zZteJsYwHJW5luMhzxXflPlRo7P5lsE3mD72gfOLmxZUaR0Y12aTFyx1MNdJlu3Wwe4w8oQIIN
ErN5s0n2jIQcf3gWkQhGL6mqer1H017gxzdMnSKgS1xEqmFw0t17XWKe6KZCAvXXBjXlsMun4ggJ
GcuyAAMhyxHwpMZ5bIfJdR7si9C/ZpVqngjtmizBZfId9b+FENXPHB35Ei70ou29AWIhM6lO5fzN
iYcBkVQt52sLIFl962JSUlU7bBDeoMObQMcsN7Rl3EUjeYcKwZEEoRtmSDVhEAHNdfhYtqmu55HC
nsaybhwxuCO/fYTFjH3/RzAuXg3Rfxcx7G+ggN3CC4YNmH/mO0oWvzfuW5s44xZeBuRPzetJVMfW
VqeDdgR4gPtQ6V4Ta1TfERupS8PxixOEzQaaVXFs0CzhGwGfh2O9KIFf+d6i76wRe1v2YoGI/1Oq
X9TrzDU802zVg8A9UlRfmlPqUp8PyVFv0Zh2pBbNm2qw3T2VXzJ9zQWIgvBcmcn341sOCu04zwcq
Hf1qVwOIoAL0i3m5ssiafmKRt+phsGLS83wCR+CiP4ca96BpjtnSdz9WyOKFACCT54q4tOQpPMvW
2FtDS/U6y8PuDgffRKmalMcEe+kTETrDxRagABMCtzM7tn85gY44K+8hoyceBAs/v3ukHOKOAik5
oKVC0QWTVy3bBe5rn8gdSDcatppNn2JyHbuYYMMUh7CDYb4ZavFcBz2MXlBNWO16Rsyi3syjauRD
CtPM8eiGlQoex0b87etwdpzRvY8ErqBJ7+6K5Yab+SwqjaZ/lnaHHJIO8OlxX80YKY+9pAkBWMo9
jUr+y2VezmS5AxeZVpTvE/PZJkDrLjPtPmf/mBlex9iV19KNr5FOsyawK/fy+IVlSHXED8u1SjTp
MrSonlHc0FemVVKUrSMaOPmPKPT3jq82u9Q2/COVKx2VLpMVTGJP0oqqc+NY/VPdeJiEyAOyz447
jhRL3/KmIJFgzCx7CcKDPto0mXI6xi9mMKQCWglQEi/IVaq4NrbgongP2owAmzAclqBOxCdr1e/I
oJeaxZCisPrdHK9yWbRBIo6b8LlXzQ6xF167rAgbvGvsRXr7z17w770RsUkvMuP1/39tB4oe7xgu
rZIBqR8zaAFTuAFdJAVrMPXmOdSAUjJMROdepfqmbxJth5c/W2uGkJ8hIWL4eNuvtNEQ17eGciwc
nfyRCgQbdRndU+WPOpa7qGdlim78muqx/2HZ6HkD/IFH8vC8NYXCo4dxfYd4jt5p0owns4Y+Lquo
fjGCbBKCgLMaFKJOKSCs00krNc/75w3gRdolVEehsXx7RcZ/Nibpx4xgPxgKyGF0KyxuK/wugyFI
9Zp0OIGIuxU11XIlyQ4iDJpNMebdzip0p9gEkVkAd4bTnkxrzKSBD1WXI677JIcHG1JgGTSKRPSB
taeAtSSQVFxDKsja5zhJcXRhRXlrB9TPWFf8zXwIAwohE//3kNUrIVoexGibtrHQh/BL+kx/HeXX
I7YAE1S5tTOto+yPh3DAqLQ3O8fb597U9EejPvPNhKNnx3lv3ngUSQk3JzMsKIxwpelA8fTREM8a
ltj5I86bIXmjbZZ9ROq4t6f7lo6gOYVj/GWAkRp8QA7rVOuMpWh17qBevBMEl+Gt97V9O23mx6vk
nxS5NNCtNRHFIwVXGrecQT2LD06rOaBtnr57efPRVwQ/m3A0TGnEF9xbJjjjBvea9HEgaHAjArpo
meeiz8msbJtSLD70BTpyqWA1ALNF7sJ0o5kHiz5w3x7vVC+JeSIn0IHYgDi3KaP9YCbcL3uq4GWs
Qehig7tO3Vd5LlYxGH2gu9K8Kljw6K8rb4FPOCjwbgjk0yFeSm9JO9tc9Z7WY+AKdWxxI8q07aPr
AyR/F6IrB7BSwQKy554VwVUhcckJwKQa1mdGdeCvgsPglsAb/TELETTw2RhKgGYFfZ5ce0MioxiY
dpKdHUk7eVEcM1gGQ4xCvSbhLXSNaplWzlXp4v77v3d8pk6jEngHg0wLGr4YL+filKbhPpgU3Sfb
ohPgi2Tfltak4FdhmZkCZ4ky99WboAo3ul8OHyXegv1jkCy0+HFa2UJH/xUJzo/UC/rHWZeOXb+o
S+xZfRLv+yJPXlO+KFa8hk10gXMlwmOqX9Cttosi2vo5lokgMFh8EBX6FOLBXKdOn5/nGqWShepJ
zWjayWpnoOlYzcISJnkrvXSUN48l9C4C7L4AnZdBqlIps1MP9HbglVhHFam1jGz7XR2Z089dHJ3J
+CWsLFhvbtevzOlQBuJZVJn5HI96tXK+UxuasD5Nn2xX0W4RcXhFqu9GhYeHQC3vtAu3fZTr726V
Ds8BlUXUU9+Elnh7rZoC+sg6Yhe/ITjmkKoGSZJUkOKMTIkGtd+s9CgmswSXN7H0DkiiVDj+2krD
+ujl1Kkr6kn+NE8CfdjslIJWIosQICXahFbVAlz/ILWe6f5lJxHi36DD21HODTVicJVhTY2RAn3q
rJSOFi2mU0plj/wzPWQYVOjn5GOqnzU8Scy3pnFk6js/1uVBnti4N6L0xW9kv64bwRKo0BMidlJ/
ibqe/1Fd0dYfhB5se8s9mEXFfIRQyHxKSjE5t44MGvu0ijIIzXro4T+GX6OD74JI0Q5rQm+11/mw
DGxtFYMx8Moi9xaAPQ4pffktysJik1aVOFId/GePk/yfvfTY69AoXUXS1xWoTrBKfBqmgm9x2qRu
AWEqniRaYZEeiDXJz3EhX4SQE5qtHnC/B1636qY7JrZcsHGCdNzHN1TwooWtoo8AuqIsDTcIDmnn
G6xGsrDkfUbyaEyTvPl2HwfU3vMce28DIEUaanPHAZxNyq2Iy+Jmqs6GGpucvp3HV5QGxsFou32b
xx9DNCjn2FGqN2nu5nYP6rHmpO1Hr/qlNqGHbQAhER38TF3gVV2SZAnhQ8kEjIkk/Okk8m61aztX
gy+zZPGPeDzZd73UrziSN+jH6UYxaRe6ccrB9rL8CEed4paUL4pGd81Mavxvjd1mG1vVjR152h7e
zNBa1NNKoWhSZ1t5CZ7LecZHu/8IhaLY1KbG5KKNlNcmrxfYLanujiUNJ9fim+a+aPWB8YwyArlY
T2UFNllX4EaV4msiWwX+yrc18RU16ees4qj1Tr8TreCYyvGxGMzcjoK8lyoHF1usi1O2gnTktoF+
c12r3jIXj7as61IKPzSAWoVgS6/pl2q6mLvWJDsml3kvhZDnqKt6tJhvS+4reckSm/KfefLD/BVH
vfmmCQN8UWKgz3KpioM0aBjG1y1ZU6++o/5Gp7rzde4FcXmBKEoNT085u+ZVbeOE9bMfR9WqZtax
wxhTYDeUm1kqolJ1XVDH3jC/iG8qkQOL0IqHz2iUt9r2qQVHA3MK2axovbs7VAxy02sYcSOXHqfb
TesBijzr+TqZL5v50HEorg9Gujb7VDnj2wzOTRcgRYFaBKWUcuS0tCunlreTefHm0R8vB8yCvnH2
0kLbzqX3zu6NNSYmuZoPnaCwn2sgHMSbc29ohl/kNxGRPenm3ChC0e2HxjnytOoqhPuZxwh1k1L5
yR1g35U0NaedYXSGCyELcjEKw5t64ISbTIv+eSOXIHG3ETrsL790Xq10UN/60tJW5PdZe6nn3bFO
Rw3rKWR0PadVpai2u1Q0JTx6ZpcegDndEoE7XFKFflFIBqSokZId7OW7vgqm6joqiBLND2ETJRqv
jkKmlDbJZlFbXTWtRaihUawE30UFlt+yARGcPNe1cZ1vwjJDqVPptcoCFTtmmmUtEH0u6Eqp9miz
47NBiw36tukutSk3PCTO5YQSE379WAQrrsx0ZwQlEi/BZSvgW5/Vijwy0Yv6fUipaGriULSKszON
zCYFcZKdov+gKCQaUqWMYO/oRXCa75NjgjQKs8p71UNlnS8os4DwWGFvePNtnZQhrK7BCExTzpfn
dKGWUznlMQBS/g9vptaoG5aT/WL+Hzi95i7TSdI3AgVcEQ2YIjKytFdE7OaBCflZrUlr7p1eP3Ym
U2RsC+KNlqbLGeYaiLOnw5G1r68ivOJjhQQ5182STLmRyqFNlXpatWsM+5tSb3B6T3W22tDfB2EE
u3jS+KllmTw7elMtpcaQWdjKeCaNNT5HgvNvvnjmJ4BqwwQdIEhqNE+OtQItYjRcSj6cDG0X2a+1
wg0jSeCLOCVv1vYNqv2TBoOAuL3aQDQMnAbjvo2MTp8sFjlixQaD5bFhWkxzLNm55JI+OWpZELdN
wwDZ33AxGxg0ox2TbKGBsUNqwLOTSsYb2QwpLfKs+fRdKSCDd8qlts1Jw4F4tVfeVCW7zd9Bmlnm
vQEwH3lRsRssDzo4HtedJwz34Nsoa+tIrW5NTnkkpKb6UUXmO+EJk06rscGEWxSTjaFwjsh6rLIA
RTINqmWPuYBpanzBHKhv23DQt0Itg1MfZKsuasSTGTBF0onf20z1QGhKuf+u62615LYd7kTUGksy
ZKJVSY71SfHxjblOt3vMWOFZYhKL5a+h0Wvs4DhudbULzn83bk5He1CaX38fwmS1LsK2ODgx6NR5
qpZ1tDFFDAXVZzqzTJ2w3YSzl3fa8+e9IaWTEkV42Tg9uqwEKdFUkPO65ppTkcYwbbQvKuV0V9Xs
W+VUche2TrlULHy8nYN8mgDwo21CF56OyCAjwKPFbNeUR8B548/KxJRtg5p7TmVJ9nyqvJvE4x49
rEULs7NzPmmvLZFTYFnAabnvGiZEeNfVF6NzHcgCJTFmivOUs/pd9AQ5Pj3mLzaFf2hafx46q6FT
w5VU/xUD22m9s2v1aqtP3aWUif8WuHUGz55D1aRzWFD2YSGVD6ya2Az/3huNkZG/EduodlEY2eoH
M0CyeYgKAduqR9EmQgL9McQWNgsRfFVUV1DoOUu9dpt31VLfavh4vxFjLfp4IMdUTdFrO/TGdPzR
R2o0+btD8XGk+PVq2RTWTdMtsEcom4eIp/a1q1/624Sz9RjXjD2Tuq6YNt6gW+SitJt56JKmJpaa
R1BOFJTIN0oMI447lQd8PM8099B+oXOk92Kc2ukoJODyEmsgH8jfopUzHc5P+JH7RN5vtwoksWPz
23BoVa/nQ3WqIk9ED6qk0TkpJ0jGtBqCXBUfk1r7MR+ZjK8soNEvpZSv14o/tue/e0o01dXJxl3m
VQQhMLc9PFPjR0Y98Oa3wftQ19GC665AiscetWdu49NeOD2mdP0/z4YtHy3t8sdr58fnV8yvTUMo
1bK3f1eULramM8qV6sbGux4Z1BBjKLNdZl1mZUPUmYg/h7dOB0uvEv29nidOBXm1a0E3IpbOOGVE
AcqdCpyeO5wbhcBH2w6z3fzSumoKiuaN5JoisNDT2mAfDrnc2xr4i1hhNTSwAHht60xZJniFT0A8
uO8lcGUCUX2ZYVW99zoD8KTXH9opKDw35I4A0ZBU4PHu1gAvkzaIL0E5tAenSInzEXbyVmbqs4Lu
2BR1ccuNqHqjRWXHrvIah7p/dyiHzI/6LSheZ2heLVUr3+JOjgckL+3TQBb462ic/o+xM9mNHFvz
+6sUam3e5jwYXb2QIhRzSAoNOWwIZaaK8zxzZfS2N34F77z0whdoGG4/Q9438u+cUKVSWeUqAxe8
PAOpSonk+c73/YeAFMRVMQt0tt07J83lC4qdnPsJzYeHJo7SB8RrlBWqTspKNsc2fpATWk9AqizH
wZOHy+WNhmqYAdkLMbbe/TS68M0Ctw6uPDcELqhp/l4ZS2Ap+K08RZ53M85Re5+HRbMdW2CUJeKl
T2ALEHAJwvceFMS1o8C2xNOverRCslExmKV2+GCgbr/BtpSysGgqSXuPlUp7ytuxO3Z4SqJ4SX/o
NxNqDVW2n8ivPmgZSTKguyReg0Mlqr/drCubLaxbIuKSqpcOWmPT5VG3rhEk25t2tkoLnd8NSLyF
/DyOHfFgreCYaAIvYm/XnqbUQmRIU5MvPRYhuto+87sVSgB9e29HI25DYdFejrGKVFVLfiPtPP/K
2wL8pKzSBXV7hyChus8zQrVzWwngPPjoiJfd+KBUJal8ov8bNZwcdhpKvc8TX9nwj7XWOAHYh2km
GKvGYCdji7So45uAxItswSCD/dX2zg7/UnAjBOmDDlfBLqb61Di1tubJd1fDzBesZN+4IhxzVo3b
uxvdNPPjWKB5lQ6K9pgb4+cORY5fYyxd2Lw/T2BaLtAgCdMhfBjMHpB9xeKj83fe1c6IVUae4shc
sBbNZqc+ex9G1ZyXfVIpe6IAYtlOrW87Psf7HPesRW0Y9VOmaZsBC5DHCALamjwqGtGoXABJDdjc
81houAULgFDkWsBy9JJFtE3DDxTnccbiuFejmFKZhY9YAwEEMGN8D49RmFKZ4Rd0WdFbjxrcSIyH
wCLhaVVQSpA3HS/MlgpfRF2jBS/WoROzo7LfoD1Ck1TAuPABuW1w6mrBbmBs2/nou0HqGde2iLU0
ixxXZQPbkWGH7KumR9dD0SEsrPRKU934NIzqvDHhnmI9TBFZ9tVV9bGMUnB+OXz4nkJKuER9Q6Po
RRudUQFpE5j9Li/fS1ZRp7fhxh2UtRJqcJ/qTMDBdOGYQxDTIeRWXLZluqsqezpiRKRQnfKqLbI9
EO667LHsVZTQ48q4clCS/2AgGlQ05XhdxJ4ALROcJZVrriQiGB24JbI1/oNtC+8Fh+pugHB90eS3
mZMot3ald3ugJadaiOLIQ2fWcMdT/zgiO/XIA3TIKQ5/yl22rFGQltBsTWcXWgpSJLmX7ZVswvJl
KLwLHWCU8CJVT0YYF7As0c6rEu1EEVk7JQmoI0C9cPC86mNyJyNU4mc8qw/paS6D+UrPEuNdbqDE
6CeuikNW267aMaT2AVVzWmEOGWrAcEp3j0cxCKAsxzo5jgRicI07YrXnUaIe0tZKswWs/UAMAlxx
Kqdj0hLzBaPrrE24FDdxoiN9GLC0DoWebvGqL45BabwP+8i/6I3EeZQXgD90HtmJ+ReU4NwLoxzN
61CoCAVx9tkgh3Xp9EZ77SYtOdYmvKrnwN4j0qwuqZtll7bnPXROPB6wdu7vW+WuRq3yISby2xZR
3u/TwLw1Srfe8Z8DAwaNpH5Rg6pYZNK6m8roJdHocFvpT5nho3c1BspWxj8mYh2tBTI50lmQEvzP
Fk4amuhvuCt9MMCGOmqz0gL/FNVE57qLU2JcABiae+HFbQxIUIJwXGhjVH3oSoQU/F7PrlOxkgaJ
digzYBa3VZQK/EnaD7C5wFZaQ/mURLaxtxr8PjBiDNf9YKO6WTgPCbH0umhwJZNnETkQ2AxOteph
ta1CWC8fAbQU3XDpzWaI+qb6MtQpfC1qAH5EifL7hmBegtKX0d30RRBuFV3TkQubknsU4cJka+Wn
TJ+n61RJc1AVI7LNs/rRAU98MIFIrmfPOmGcma1d8MMXwGi0h8KunoMq6Z4tnQqV1Rif5pzyJcbs
5W2CPuPaIRppsNRa8U6Xt2oB4lrFffuLPi+KwrC/jAqwNj2YXAC24NETFLYK9JiXKvKlT/UzIlHl
E5aCwZU+D8NG74T0cu/n28hAF9Mps/ypM1FRFgWBIjavQGN+pMg8nTKzx2oNORrMYLzpfQhKsmgG
5V63AFPa0/wIvrbZx40G8F6kEMqa2Jmlqjt4KKXh5mWxF3TAXDrQBq+iATnjSyxnHlxtWJNnU4+q
7rmHckKyAQJS9KlKQa8W6m2rd8ZdXnXRErqfue5EaUrv26PJx+tkuiDBs8y+ZdkML6E+Flu5e08V
cpWQyRKTgLc34BMl1pBACyGRKdhZGRAMWABoYeWYTSOOOz8qwRDgMVirj3kAslApnvidgxW2Z9xJ
DFDgvQbHuvSs+KRZIqul39pzymfVqP1tOpIoqCICydwlxZrql+TFhW6hnb5nHxfsEr989NTU2gMM
IB4WdcK8wWg5BkyBi0jwUJFlO9Q+TtaIPixM1dnLjICH4hnJxvpYjnV7Kmc+a/asDwuidWL60ePr
S/YB+QhrIplTzuo6z3ygrqPmiaXUP/++al51BTDgyQvs8lYrjbtC8dTbeEhOtt7w9cU04irqIpgM
qfOsjllwU7u5dfJ9/wAP8kOQiai4gsTF9uNDUpEWSBLLuOmo819UOmCSDGgRTD62nWWEWwmKvB7a
umJTio4ErOxc2TXpbTfUxnXbuWCP+Ks+AKlD5t41zU9d6pCurPOPMlOIbOWtFjZ4b+DydO3XvrHq
oyzcZSmw62FKm1XnT+GNqSO4P/Y4E1WIqF3p8ZjdE1eQmAzgQMomKTX+Uw1UY2yE/OROTjeY+9pU
RdOsmwyVHdNbdXOrIDTvYxULyW8pH6aILDHpVQ85rFbbnH/pmk68NxeTspJEnWaGtxZg+Si5OzVr
SRkUqNALV69S+Lg4vYp1tGJ1MEtEpwornlJCiYekaOqKHV+TGj7URum/ZIpQ8cRbXd/KrZhZDsm+
wcGtxCzhRqniB36xyiPuN/q29/HFqyx4RUGH46Sb9p/IdkETmdX6ri0b9djO6d4kCi0vex1PssZW
8y1p4PouIJba6jXqkCrO8jrI6WNFnsBBcSrK0FpPpvW5jUcYwBisqi5LC1ufuAOOriPmYV7VOXo7
iJQYW59F1oR9BZSjTJdKoZh3eukqxwATLQ9RUbkBPB8Sha2gk32wFUcUttgYyv2jW4z+VebBdJxH
dBQwXUqvImhhUdeiNdZ5ngPiiuRe4mAoa0SR+4HC4NqJIlT4BYpQd3irvd6B+Ngvw5wqPl9QMgcO
VqBN2tibMFXrhfyEBAVZhjSMyl0jvihar/L9jfMTEE9yvX4Fpim2u7VrNv5CJutHh6LagBP1pvec
8cZpjS9FOF12dmO9o2LrrmMQ3FfnTAgrR1iF7s5v5hzEAphiPIDMtYS8R9n9xCO9QJHFeqxM3EJy
29M2stlQiUHGT2R29Mh+rENrWavdrrTGaKsRph90PoojINRlWbMeRC1GVGbEp8LlAQdJq5gF9Iw6
T7cy/+VNoFdQC93JliayYS76xgsflipiiuZWhj/ygKjtti/L+ihbGMe125ldETL0acvqSagUa0ZB
olZVr4vMH/GEr6tN1WjKpq6NO1MVBU8B3xvyhrfL9d8lfpMBFKgQqBK1mSpWUHymPnxro7K2pTIB
70w05QF4lokdIIJx5oRhsKdT55OvUtpMhxj/7+P5NRs8frJt5+dBOaOjoO9QGznKVpCwuZg6HBWi
mZqsqudQ68YQ242BTVFNbbJbArHb+SNlCr16efjkE1hAc6IeO+cgMH7LXuCFC5EE445EheRmZbl3
GbZucErxFtk7JeKTAHRPsivom25FeYo/vZghB0wlV0E4zcVK9skD6IgbE+IsKrdlivin3nrrDDG8
sdKpYCJOtpjhZhpYqWX+EU+wfMfjt1UgTrFlc7EP6XGbGSjwPCA0DlEOcbeHXIWKIgto/WQeZK5b
IMz0Ka53FnrCMAarJ8vTEbcVFBLQV+kiqmN/249h9y5n/egq/BKi3D1J4H+WDzu/pnjAq9Tfe7VF
GGkY7RJNxTunR3CYmBdIIOo0BWozIK+RZ95mvj2vK7sGMk8aG7VKcYj77uWsQTRtgyA/xEl/Vfv6
AFyclViSpT0sO7azNTxGTVatXdxFLqpiGA/n6qkgy8szvcpOakCVyiIgPHdFKSazM5u1ZWtW+lH8
V6GK69/kUonIav0bteyXre5FR9kvD4qiRexAiWBLzUcQJKIEoWqRR3JffwyTQtlQqFQ/KcXYrzBP
B2YYj+kHeYZdRXY+O/fpfHlJ1Fyoed3cWhFZ7oZg7wrmVvQeKvKmMrR6TYlHBevYr5Qp7z7MkecL
KPS0z/W6PxiO2y0Ss1EXVlKBXPDnj0YOw0J+0PsYDAza3ezp0tuoBMI5ONtM893t0FnGoRMHeQaJ
JzvY5ercGGPzgDwQRkQREDddsmcjs/Qw44BlKbN59ZR8dOqhOFhu0a7Q5u6XuAFSnpk1a0Hir6Re
b6iPk+05F37RWrt4dJV9VtYaqQVMJKa0e5zjwdgYUcMXQiSVwtwiv2OAsi9I9PugEte9TXUrbEIf
FsGnundJ5EOhgU8TeBszuubDXL6zALx7VE/ONH07tW/nOQ1OQ91dYYen7QZCtepKn1gVGvWJnQBW
IR4bpAT1gAutdQAPi4PJBnonm4iZ8pSNDpoXol475snHIDaTK8+rQK3r0EORncW0WNxcpVq46/pu
2PRUeF67DA9TRrkRVisbgp0I+4CZG5shIiMoAz/ZNyQuHqkIVwDGwW8MwlAXFMYmi8r42KdYppI5
UhH2s82tb0GWH3HTvjgX6GSbDxeZWpU/VR6G1lrzjHlvOUFMMpeahpOy5mTT0GzNIh2OFkrZ9bLx
2+QysEAfVu1wgwZYegDofONOqXEwe/PyuwCXKmN8Nd/UI05rYeShoSJqUDLBK89y15igSYC60cVh
wrl6YamewH6VAv2TVQGbGD9y7uDQ6g+uI9iJlndn5arxMJcvrUKUlEy1H/d28YXKFcoLjhMctWDO
ESaiSZRynU2ac1LFFi4rrB1sAP/OKKpgm+QAC3NfCEZWsbsCl1JfJvWgL/10hkLS68IATY2sKy1V
IFLYhUagl8FJMzv7pe0St1xZpdVfal3i3rgZG75M8bvFSE7zRvah9zlsVFIp2IKJviIYiekRj1Tj
Asw6Sya/0pM5V1CaTTVYJ4r3cjYMyrNLgWJNNahZkBL0PoQUo7UcAwMCh/46iMtdOZjF05Q5Lutl
NN9F7ow+zNT1VwpQWfIQvXoN4BWoQKWDXjXRe049+ybJEtCYYL0xUbJjC9OgClR2F18BH0Tfpi9x
QwJesvPEQTblYY4a1PFn/wZR22HvtX6PrjRnuGai3FQa487PoavSHarjsFd8B1CJ1M5QMMFIGoy0
1QpMf+E3eKJ8O7SJoRwihNH2LdUmzCRRixTyd3k5IjwPnBnBb21x/vLaYbGfybWdAy6oQayxKjQx
GXK1+OeuJwEoJL7XLkGQ2VsJoak0AgKN3ZyJsd9tgz+d7E76nN0auwyvm56min2J4hTabcnzdVm4
LiRCa1Rv5YAtlPLMqnU2r32jPd+YbtCRqcTIDYCRflmMTn1toEx3EcWavwUB0VwmBZaK+MsZ70Kf
CnOSDfcsRu2NneFmK7pr3JBh+cAIB1h9ZbCavkOBd6MjEfCptUgYTYYb3BBDOcB9cmcB+if51DSg
h1hCwxgE1IgujCvERVx2t6uq6NxtbYvPvCsSlLi/3ilGxdfUntwnsw2w1IUVZlOsdDOskcJhpLht
mZSeE4zDx4otYGDCAjeq5EZzRCHIyBVkeIjsGxiwX4rkPmxb/ZkCIxjPLKxBB5f20m5JQqOcU+4r
tmhLHL6GB6qbgkPo6c9z/wHxlOCLrrnQVsrmvZ+x606pZEJzSuZbA9PiZWiynR2prqx4i7y9P9v6
ukWJcUt1dtwizqKsMRMdASnb1Sr2MXpgK+ZS/BjTW6dndxc2k1jNtFuq1wh8ho36oTZ0qtpJ++zF
eGcikRNemAjFg6fTn7O0esQOwP2gRj4ZMSrB95Hb6ovc98IbsmegJAhe9w4KelsI1/ra6Q95ofg7
JQYSOE2luZdnhOHGPsA0aCXPXvuit31BYtlbkpn44I75pieDtbZiezxOo4OdzaxlDyEVbsAAfvIZ
8XUKJSMqkDPiMkEyap/Y9I4XujIW15VhX8fw8RZgyvprI6YgbjiwWXhpvC358mCNvIiLhzQi8VPo
hdcVhOPJghHvNu24JdWFwLBDnDoAbuH5V2ELwTRqSy84qRWPLuoM2bnux65nUCLl9uef/ulf/vnz
+J+D5+KmSCd2mT/lXXZDjq5tfvnZMn7+qTx3b77QtNCRhCbsOqZl6hihmCbjn59OEerPv/ys/ScL
geTa7uFhmU6LLICSjrcoeGJdgM34R8M2Dx6p+V91HX+gTm8+2y5GG54VlPfWwObELTGfCquhXWR9
TjNy8vu+DlEisrLmM0WBRTdW6SLsgvJgU4DGzKojy5GqznWhzEKMu22emgrqZlNULLAmZCgyUsOl
ITZ4KPa0T0Who6Ya+M/AEm/GKI4pDQfNDPAMmW0X/vyZQh4D3wOr/VsTgXpjNwLROY9aTgN5UzKW
s2JAh14gtCRMq4+Q7AdpdyF/r//05hfbyF/0Z+xPQIuTqnjb/Jf7IuN//yyu+TbnhymHCMO0pvi1
/dNZq+fi+JQ9Nz9OenNnfvrLf93iqX1608DsNmqn2+65nk7PTZe2vz0gYub/7+BPz/Iu91P5/MvP
cJPzVtwtiIr855ch8UDxMHz3AIr7vwyKf8AvP3/9b1//z9e/f/2fX//963/w///x9T/+8W9f//7T
1//+j3/9+j/+8a//+Lefvv7Xr//769//8V+Y8b++/vvvbv2M7uEvPyu2/TcPzKlH9gbOt+tYP/80
PIsRzdH/BijF8WzH0j3ds72ff8oRmQ9/+dnR/mbgnm3Yhu5qOlc0RSf6NfdviA1ZmicgBZC8defn
334/Ly/Q+Q/7xy+UoYk35vWNMpHL1XTVszVDd2zPcHX37RsFh7NGFz+xniuD4FoESrwC+qIMZ28l
oygKR/oCAB0JMjGquop2HtXrnMq3GMUH6GX0j66Vt5KT/+hazXuKAuFkKOIHeXBTtpoXr20ZT8jI
4oe+OBAx3blTafY2Zb91IATkXg9p6X3fjMxM2QnsWuUZ74IyzfaG7ZE8Fc1qytXlMITOSrcr8x1u
o1+SvB2ugxFIMvDFwqnjq0RILFllhYqJ5uFAMlLvi9sWsX4oTwtIpf5uEghbeWaXnr/L/cCuhfqO
v5PtxNeMLdi9C3yLgyWJKBxYagN5XPTEtd0oNw+aiPJlO7S7a8nGKNHvRijEzPfxTDRDsFnsQxTW
CDZLYui3A7IpDza0tn1SJgqbAHFarr2AzJwcS0cshoNwBEEbTP3VaMzuEcpYf0U21D2G4gwu03hR
e1bBznNVNAa1dLUCTZQiM58owpWh7ItjLw6+wLv6DuBWq6SI2kKM7UDtZlgklVXgrYy2JcRuZ2pB
JNq0IhKKy35wVQv0WhgArQvK5gF6GqsTYlM9Na2Y4jcYZEE47tS0PfHv6Nc5Pi7fkZDFu3LhgTHY
yHkkm4PTn10kb5Ra/dqA77chhoEGaUUIKg5u8v1B9pW6A+Lm24DsQxn94eVv7hrHKe7Xpgbsrjai
8A6JSmvVmDZgOyGHNKJzfdEPULJjfWhXFRaXO03Tu23pDFiealV0RMjNXubujLbO6BpwY5F4g2sB
BR9e+K7MId+Q+KOeMjTxozxLv51RzYjOfa9njqHr6zgNbWxQKHFpMKlXHqrzFBtEe8h7awWPNlj3
GuWnfgatrTRDeOeMSb6e675aB6PqnsoGcKGsGIXjsGzhicIBmLRFaIJ0tFrd3wdGYlL3hwdTdCZy
9UgcgP5WVUzTIFdelaleHM8QcDKsx0kcKmegzOYhryQHahfEOu8NI+iZgXCrys9OR57ETz+et0yl
Vylb0TxLWRXOTImuKz7yevIP+taU2iHNvNGMORNkDqG1Adh5F+cpXKk2KdqlMcwY8InO8zhln082
hbg1pq3RsoDUc9n1CEGvLOWz0pKsSUgQHzORdIuddH5E6CnFiSIKENJCcQCPN6tEvFXA8WQ+SR5y
E2UTL/q+h6oomyiCKAnaG9PxcjT1aZU6QXSLzBuFL4GAjoYA0H43vsOh7ujk1Uri9eVBwvUt8R2R
zUx+TF7b/AGv/Rm5DtAKkGgxiT+ENXQGlpv5feCrOCTo9peQPZ45W9G7zCVlqFp+vC9mTAgojL1M
xVBtHyMn/+671fIPwjUY0j+sLp5KwOVZNvo+ZIVBKr9dXRwti7rQDt3nxI5SKnEJauskt8qtUqKp
TuhMW57+2P5x6nft353+eG0D6gPNh9FcmlCTHzrUBiuhApVFEQgdqJhZkxHa4amXij+zPMAgNvmG
ZUK2qD33ZzpCD+Q1meKKK0al9pdy3utl36547UeWC1SkvOKvfwbaFyQGh/xucqEVNz0V6Uiv671v
h/HCsltqn0m/DUYjeMyoSWzIvyOBWrvlU79rEet5arKiuWoR2ljDhWweFSWDNJlcDHN7N5LQuFHs
1jplYXcIJqd7P6Hosp5t21xqTtu9z/squ8jqJrzOrCZY14GDnF2NOZVXT+HHXmCEMlUd91QJJ9yP
qxtH9DfuGC7VbPY3oNPzdzPbANnfeTEG1y2Ma0D54UetvR7Yobz3AXavkeFH20J0B725aeMyegg8
t921Jpgm5Hqij4YeL/7i6XP1H58+xzH44pmGaxDh8Ci+ffpQA3CpHdnRl1hLDAEEUm5iwUo2YaNC
h9aJGUrfOHWzy1JeTB+xm0I3MGhRAWkm4xQGyruJF/ZKG9C2gNiU7GtDTURW8eVM9sEVu0nyGUji
2345F52UEQaLuPZ1OLarm9oAxPhHt5N9ahOvyrC7dch7LccO6Ru1zSxI86iDZMUcvG8pwDni5bZ8
66ayTfWdnKqH5svUfta/mypJtJRNb+Iy097ZPtJSGsQMGDNtgH2gYoL8QGKPvCKv5NUQw7DFMiW+
QrAvAbTehS9nb0d/nKeQOBhRijlf+zpauI1G2Q47HDf31L0yzd8fvFLbxIZdb37of51LNVrdy6Zt
ke8ZM38dJfg0XbxOeb1W9llFfq3DO1vLS+Wg7P/xssxTT0pCgXoscFmZAWWxeOK3Cdz6vT1hfBW1
7vApKNvDDOMSQgRWnVEEbOWClClwKa8+abAMLhUrf9Cgi56V5r61qEkZ1D2qB73P4msJFRVjsiUV
6r7NlKjSb63/x3Ug0b67y+vPC/gJsvX2J8iWGHv70+VMC3W2TQKwG0WVKDy4sLIvR0svFpngDss+
efZ6SORAgCmArY0v8/5ocjgiwvLnb7LjvH2R2TsZhumyP7E11NDZ9Lx9kccwghELyfFLFKt37Vy7
ty4ZpkOT+P2lfKMJCT53oJtuCX2iQ/Wt36UfBvBLfz/j/S6TmmL+6ETed/NlvxE4n1P/Kaq9k9em
gqkmdFz8b0/t+Uz0oY5TLYEYmhce+SImiodaDsuDfNrkmZzI6ggSwjC5o+w839zV/PyymoVshKg+
V1DEL/Ley3eyjp8V0KRCAPEL2VTB1dyCvTy3JIvL8Cl5RiMi/5H1EUu9S4SnLaRJ2+Z60MHdSKnU
ygovY3ilH1E1jLGN+m2GbX3xrW3Tu/YG8gFZHE0IP7+2IRH++V/Rsn//VxSbXV23BDbG+PGvCGK+
cPgGuV9wq9KQirC0Sl/KjWGhrdJOB5wjtpRJsh6sUrkvI7u4i6anPnOoTMfBwbZrEunfmqWUdY0R
GZGjnhChRYJA2M+vrZnUuGGmwbpB6mtviTND9Mkz2fc6WpQ+EN5v8+TZEA0nLZ+jPZAM9iCmDtmw
qiHWzcHLQQ4UnTeyKfytT06ZWWSRRmAAnxKIuLW4DlT9y23kbDnRSybvnMh5k8f5PkFm//5Ncdgc
mmhICjVi9vRv35TAwldSHUPji5W3wSWeBji3fzvYOE4hJSPaMIqIDsFzGG3UQCj7rQvPFopRUW+Q
xrPMIz5q5jHBywhBguZgTp151MVB9kfIg+G4o5mXPwzIUcA+7Gz1aNl2ntJuCgS40iMW2/Ei0rP3
1RiBPhFUxWbsmmtDnIn+woQ6cZ6bUAS7NlEj6s0e+o9eeDfgy3cS6Gckk3sjxiohyPhtTAoJm+Zw
XxTptCx0pdo0Qxnv5Fk8TC9n1Kpezl5HX88COEK7REfl7M+ff834/QvgorFm2pareqSDTPXtHyd0
Qh/JPLX+kkAja8wlJI0r0o/KIXWrm1LBD0O2zl2ORjqwzoXwkeEiCndui9lyPE4wzBmcejORPMY9
LLT61eQV391GDsi5kY2DAtikFkfnmtp4MSsfLD0/FZRHgwsSJBN0PxTtEU/S8+ojMu3BZdrm6p0a
zuNSpK4PVanGGx2d1Y1rh8YBcru+1Ia4vgMoGuP/FQYfxR3DxFHFHdEkS06uEdao75QGDq/o2pqq
usL5CpXTHqPBWXGQ+Ult/0bOSGsc39M4RrBAPq7i8USjQiWLLp7ZoaJ4ikZietV9G3mdWOgYUxqo
Hl3mg9HcemMBWgGip9TQA/Oow011wXmIvm8z2rFKAGn6p0poT6Jqnl/pvo+xh2jKvghMw1XlEfs5
cscZfGsDBKxv5UTZp8A/XKA11NzKgdd7ZbnQYM5BwWmN0m5NGHhV6+bHLhjZD4szR8+KY2nl1k6r
QBO/7Zcz5KC4Uk59vcgSV9biym+3lTNkv5yGpMH5trLrh8vf3rbxir9Ys93fPeyWbpsIX7u2ZfPJ
N35Ys1v8iOMpyf3PyQQYVnMQ8USjiB26yjbd1txsJ5uV5WuQJGPgoDN7wgs5/MPE2A0d5/I8XU4C
Kf5yo9fp8payKW/pltZ1ih3nFao8qBSYRqlftH7aHcud7JkHA+iy7HbKmFLJANIsZVHXqcJxhRwn
a9tdOE6arGYtmo7n4Ze7aGSRLuAJWssCRabaBe7fK129R2CSEq08lYdGSf1dFixlQx1Qb/hu8uu0
SYyEquvtlBRZjpLbya7zqY+A01XrGP6V36TFocnzCY1DjG0ccm8H2ScP1OKj8UKeugOK8+pUb+wQ
rZtz3+vE0Gtf7iD7kHXztn/xuTN/2Pw7quUhNi33/3yhDPeHz10ADcbyylb5lODLA0icbbFSu9VC
QzdoIdeI17XExfTj6H6UHaggS14h68yUGdUimdFqlfPlOiPP5mgej+gjn+8qVqnzvd7e//xDo9j5
FQvQo1SjwRoPZq1zClWzujnHDCJwYAv+2hMAc7gpYbl0sNT4u9xKQUpP6YNFYxbmSkpT5rONrUml
g98UcpVnhVwuMH2+A7KLjCsXDPNF2jT5SsY2ipd0C96ZYi2bQVaBd0k11A5F5BP6v43KzPvrqMy8
y1FVTP7hWg3vq4cCEY3NXI6/+oJcLrUP5QHZ+C9zmWiIWQl6qBjsgFxuYr3+NRM2BqkKFBtWucG/
JCvyDjXUYNELkX0oycnlpE/WNe6t3Q5CBJ6kjR98bHAbqv3QeD/P/iIIqmLlj10ICaQO7/rKCO80
ZAu8oFWuZZcQoSKQLcPFQFFtU3fAJVANy5HOjsDNoZV1XeEOfe2IM/CaASp4c7p5HRgTzzxUynwp
p732y5t02Ct9N0CucL4wVIVgI/LNGf2QiuxGQjQXl8WNqtif28kZ38Moy68czUJ2oCyn935XXNud
O5ySMPyLD6FDDef7CotDVkw1TdW0NHTB2ML8kAPrBt+t1WoePwGJZnN/kY8Kbjcon6AjZNwWVubD
dWjRs+lDbwd4v78jbdusIRHi3CWa8tCX93Y+VyfZ0COeG9MBRyKboZZbhyC2bmWr8/P+DrLFr0la
dTuK9uWR3Kp5znNNuJ8WgER2Mod1zlWlrodjV58ml6/zDJnFQkd3iXo/PIWtDMJQ/lZWSYldsoy7
wDV93/QmL8PiAHV9R7cORlrcyeS+PJQJigcoNh1ly+dPsEwNB+6trAbEtf06v9Am47InQN2aMWKw
8iyzR/e+muq9lMqS/TgMmltwI+5965Y/9huDSjgUI74zaGrg/1UkZ4mqGCEj5WlRNgTxotmOaRuq
7cHUM8lvvo3k3Epv2qmxi0/NNLgU/v160+LVF48TcipjHo4HqS0tz4okbzZ23RzZzzWQQ8Rk0Twz
UTzjlKqpc/CKKFuXnhduoYxnByee7aUDbvCOlcUD6xhlT0427hJsrQmwQKs4faJ/caYJpwfVOurk
BFEcQx43Vt2JuhIRSSWxOig65De4H1x4zrzqMh/lJxxvo2dUnttFjkfD5SyWnteDHWLk6orDa1+f
l8KPGmC47mlLj/CuPRW9vcn9GjToaEAiDYsFyAZrY6WK8a613b2ve+WpS6fhFLf+jk9gAv772hHS
8PynJHt5Jg+utKmKe5yAmlRby77aQ6+SQr66Om+bKTzdw4fzASX+ttGWe/PXptxYy333t7myS86w
lXLpW327acpgQlLpt8MsmM0ZOLgMru7aMIKyungdPbedkIKV7QPGiwfzeraHRQfU7GCIluxqWXV2
ajseZItvzEt/XyCEPcXqcPnaJ6dQw/modVOzGsjx1p9iA6mioR3tDUKobL/KCZVvIzcuyV1Ou2LK
8ndaHZ/7C98vNlMY42lORuqDAS/oIrM1D+GH3L7VzPYBhbjwA0I3VCu9EaFghLYpIk3hPIATF8Cq
Hn2Su9wooocWRbQQUUyz0WRDZoxQtArFiGykYlrQfzcN2cgqxoD6z6MFtK9/90rxbYT964B/Uy3b
Fq/cd9AOiFOgUPLZ+JSFvC+Oqbp7eVCQlr+qprS9eO0zwxamrk4i/DwnT1N1z5tnfbtKzv2hKefj
4obGRsY/yanau1CZp23ceyRGxWGy8NMxiUReu+wILMZU6fm60gusLMU0pMOSK1tt3EvZZ0D/Bt3o
VVeoW2IVPjbZRhsr776yFezEjLK6ks1yNut1AqeWbQejMQJ+O9w52gvZ7FxLu+5V8yBb+I4W94hY
yIY8ZHa/9uPYuQm86HOsZvkOrk+w7swRxQWxZ5nEBuSHPomtTt7Oe+1TABxfnGttP1zXGe60swac
PmYl+NAB/QPx1CtLTQ9ZUqbAP9iz2i/w+lQ/qHOAXklnf3k7NXFYfUwx1ar6foH6z7BykYqh8tKH
R1ccKpV0roqqZogm1tG2qkwFvMuAbA/uiLeSam6UWk/VC9nn9VZ4xIwej+5wypffXVcpurMSckX7
Kvy/lJ3XctxI022fCBHwBdy2ZxuaptcNQpSB9x5P/y9Ua9Qazpz54twgUAZNiWwAVZm51w6SO2Nq
vkzCVV8im2WaSXH3Ujaroje3Ig6ytWzWehKuDaf3IDzPkxMvWOpJVx1k01fKN0G93J3tVxqV1vXS
MawfrYenMNXC1uNoleGpsLU3+RaTXeTmDuxvwzuB0d3Rj82zOebkOeWGTMO2cVFoxJKuO7XrtkyO
6iVxo0/7NZQU+Q0lZQ7cQ4+nT9OO0b4MzZtgUNNFpGNIPhcTG/PBT4v6IJtTHuc87Vy4yX91yTM5
Tc6QTXlQ54pkz9PqLVn3cBH5LVpHTxjrPA/DNxs608w/m05x73sviP0D0YVvqmfBnfeybCmbupua
K2GrKdXojMIuOHSZ5p3ha757tf011kax8m1Qp26Qp89NkBwkPED2h3O/jizj3/qhqev7UDGmhUyH
DraLzefclDlRmQ2VA9e06bUPgdQOmdmNUqvGyVODfMPLTyXpTfN6cH83PdVKF+AaqSWc+3xiH+Nl
doVwDIr8jVeUxilyo3LtD2a2NiYD9D3b8IXf9+U7gYNpGQa2d+iITD4XrXcRgppIN7eRnjSbelKL
91I3TyFv9kfHDNzL5dNcbPzp8hTIl+xnqWSuLYoKQ6pA/yh/MHK8eaJUGHtZ/sBKQLurJ42/A0UT
YGCapTWxSnRwurkT7XM4eBT9sivHvYxk42oIKdDuZp6+7LNsjQyGeHbb/G/TMust7tn5LIICOxtz
PP8SlbmZsoIVF26klkV1S28elNIXr7Pv/vsNoVlzxODPRZfOFp4SKVvVDMu2yCr//Q0hUgVPa+qv
4Q6aWGOy/oJOEuIeYIQax8u5jZnkoRN4f+hURS4tOXSZIIcuh8oqtlEfYotdB4hl0yy5BKKLuenw
3VzLLRfKlgK1YZ2s5YbM7vJfo1GX5g9AijayfkHWM8iztm6fK9HCsJnrGmT/tRSi/2tQ9suaiOs0
l7rXaKrPOcXpUxaHzyiD1qJL8YLUEu6pMFUIcQE8dPuJmkZivLex21+mKRMVpukwewjPmQpWFyr2
UIhGrlmI60roU0bjOvnTcupT8/rJvKewXJl/0PVD9aE7Nkbk3LlDcyvzklS1P2hK3L+aFR59ZpQ0
R/R57hG4Q7BGlpu+1UZ1G9YE+FsZIM5wcjh7vEsXOBKUd6bF2rfXoYDO/2kDIPGuHivyBXNTToPf
3R8LDWRW7o0lYe0hxT75r++yP6bPXTGo+8uX2UBvtjOwIMcdmyny0MxngZ0/t32u7q/917nyMy83
jWLll8/DoADk/IS/lpRVEImmDhuOz1oKLORBT8MvUwoIXLa8XnMAs73JhrwmELhKGw0Wm9e+T5+D
CkT9H0ssa64a/HQDGbpLVIYiIyzo/rFriQfsjbwgL740gZ7uicsFp2TmclGoBKGLzcfKqq2sXsnO
fxuWA01hvdfUvh7kRrNBtGj73Vk24qpCdAAIHcUrm1BlaDXEHsP5ssmNY5WyWIFlWOUAaNLgvHrD
YPWryG39lVEW+YwftpFwtq8hW591HgYU8EyTe2eZYM2JHxqvTmZGe9lnz+ECIIXk4rxyK1vTaAKX
kdYOPSZC5zHPaxO5hms+OMG0lv8oxGvZRo3tYC13y5T4Bg+kqpc4IfaPckaFi/oyz5L8RjZLYaNf
mgM9sqkZCWjfOOy3iTllR+xVVw2rpVu7GIkalg1xRi1Q+zV01mYJ3AvQpxyqFfWLWzjmbnT9aYnd
TrDDhqdb+cOgnUE9d6uJ4A4GGbM503wWzX255+inix5CxJrLOzIklZ4E91agkzaZD3VJfkn2s+m7
ly3QS2vp4eDYsbiflO5dPjrqHBBEVyjpFhXvzESJkJhm3kOTDEh555K1Rs/im8AFKm3P5qbyoKTe
A4y6+iRb1xmy5E1e9fsz5IzQH0bswqjsuT4X5cNO1+rg1HjfP3XLpuj04ESoSjauj0z5fJRjXvv9
+rCUZ6UJsdnBMGx+WRVOFB8hlMOGpnOHPqVHWJhTLAPxi3hfEPJLtaKXNjA79H5l/rVMm3s3Mb2f
dvPRZaNNFYRWrHMqCL/XjfYFlWv27se2j941MPaFzoZaVwzsl/VInCIBuiO06vwmA+bggFSYwHXT
Jwcy59EOWAN2qoJYxh7QR2WoSLfX0NyQJZvc7U58Cx4cPzC//T5J/OjSAwjjOtTgZoZXSXyw1cQ5
KUENla+vCC22llKxFaHT1ajgXJWNV2yyXoQPYWRZ+wIJE7zEWY5co/laKWrsbuTigKdP9RDNrAe8
O6hfO16ff4Lfxob1Xrq8PPq6+tyg3l4LjTLLPoyTJ+a/aZ7ZfrShnS46uBZnSvfrvVALY11W5JAE
NhZyRt7ivN5UFQT6thW3tmcWy7gU+o3i5Lx0HRd1FTvXQzUfZPN6qEp12xtJMEM2rMtga8f9Fth/
OL1oFQpWAt5rgm8BqlfkwsOM0cPGGmO9YRLwMWaEXu5E3SYobdzB5mFznhhCPmHn4ZPILKOtE0IC
MjrD3eIkN+3xzMiOSdxom1ar+PIgQ0As7InXUljfhsnKfhT4hAqXMj6kcuNOKavhI8Z0eqG3yK/B
CFL/NcvVc4VqfV23H5LaKR/zCCiE2sbxRg4aYSPuMA7GwYVB2eVrMDAbApI3sqlA+z5YSOcW+LA1
BXGa5DmJDCDH5WyAC2yj3pQ1NlBhSjokSEiuqKY9u2jPp7JTHuJ5+HKm6haGdBnJl+sc2eRxa28d
c1D2sRfocO/NKtwHYfQ2/PYbkc4jJbLYpRoX41oO9HE+gMOY0RnpJJaxB4K+BaP1putkzgbxWnS6
d/CHol5m0HhwyY0gb2SqyhdXj87y4ANq9UrvXiHofG6ABh20sfpyHTcq01n3BRg82adj8IDwHhjE
QvTjsE3GkEyJX3xtrNReubaeH/GHEbdYYyHMmOsr/2VG4cMt7QvzzWB7dvaJfxpzHES2ImAj19Y8
xkrDuIzlmrK+tuYxREXxj5Qg7gECS3TfUjN3ud/KhKD/QCT0slyXhcdZ3R08DLy5SdPbEdb8i+XU
y6qauidPqbuzqmU3SZIrLyaCsWNpJNqin2dFRS+2URkUazmaIFFCtFRQXVxQQiA/Ws+T5F5r2j82
B10POhe2+69/QeQb6bZBcb6oY8c4DpN+blMBAjYbw2Td2aR6JaVQHsiX3g5I/uHG1neWLFypajJk
QYgljzsv/i6dWChjCKKTSvWA86wmW2Fv9hu37E5Kj6nzjey5dl+nBpoFkH2en6TaME9VBYTxrkAb
sQM4r6+JkdcLqkuTHzXFZVoOOzDFmECzm+bZSlxK9rV2Og4g1A4CWV+7ZJGorC7FPEmIscnUPau+
qPad7/zRbw5GdMqn/CP1U+PMywdvWsN9kpEWIG5LF03cWbYiT4BbgCwiWzpB0GXXlvleNju/cVck
4pKtbIaG3WzhsKDPnj/NHqtxL3RFLCzsEDadlkeENF1yxV5lHVWTzEolNHvRe03wwb330Gmx/2wa
vMAKPYXBHeblaZzzZuymt3WlhN9FYsAij5P2EZaqsm2DcdxRhdSdkwm0k5wSxURbqAL5AlCFv0gX
ULymp93/iIGb/7KYFKoQCO9MXhiG9mk3ZlDX6WtukXwJw3hhd2V7r83s9LjR431Rx7gLzQgY2VeI
WuOhn7Rb2ZQDkyE+XzUo2m7MXWBOlt0tMtSJA2K6BfyA3yfUVqQPSCV1IDQKJQHCaGrcADh4qVVu
ckv9OimgcDNfoPfUhV4f1Pkgp8immTVcJ0+vF/9xjfycYaze/8fuVRZ35H+kDHRgDdBhHeqgMX3+
x++rrtQ66FOjfwfym25SH/M0Y15PaPNBnhVBwms9VJtzFYroRvaF86KiR1w/LcgD1Fs8Q6KF7Gzx
xD2lOh7NcSfYAuU+m1Fbu/t01umJfukbfp/9/8/r9WrTWP60lXlKi4LgRWASWJPbYtn0zSg+yMSk
bMbmEP3RlKPXyddrm7xz8PX82+RrE34PPyhRZj6xJo5OnucgG+NdKu0t5gPxemOZuoaxJQCLA/Xk
Zne2MJamrpYfVTwquCxmzQM6DX1XxGwiA8eM2RcYEJCHzv4eA8/lr/3djltlAWs12hcaj2S7qIGJ
DEn25o888pVg0LaymQ3iSclFhnURyTiq824N10jfwiSvd4HSIjWQzWiaFnbvjac+6sYXI/sRpVMG
rSib8RhYIsnPQmkQrnJHrfdydMQGww2yioJRdWA7wb9Afpiahv5G/gsuTdN9ylETPrRuVp5rSOGp
j7bRsqLwpqWwDsyZsEhpFB7q37lGdvZe5OYAC5gbj4YaGTd2qAWb2oqqL474UBqBx/PfL/Qwb/zv
779uz9n+P7//hKhsXVALYumqbjqyOOqP+P6Exwt0Ojt9sQfWIi+m5pibOojscYOKH6QB8tjZyDLo
yofA982tbMl+Mms4F1zbqGmIvPeFset7M4VbjGcK5Po8XQpY0gvhTfWNAWX3DOSvuM/tdulXyXiW
XRmQjE2nZM1KNuWAqbuPdtVSMDhfJBDnHOtgepYteRg8rUDcRVSlo+R3HenolsRUiy1ATxyfI0ol
WWTiAafCw7YoRngdQmodnHR8ppLOvymBhC6DrrOauRxqWuqmcFbyJr7c8vJWDpt8a5rVwYf3s7B4
LW0jFwdGaQApD+hLASgmVvLHQDBPkVeI+Qo5LyvsDw2m3bIAFlksOr8lOeXG5aH5fVbJEdkm0evM
DDDxbSigL8iJygCDSbXvP8UBZPPaF46LiSq2o+yRDP5ryKCBiUWWzTMXgZMFexQg0J4i74vJs/9O
ttrmLjFz5znVvfRBFcEdaSflRceg96DOcKdqBkQhUgq3NqHWuqc69YwAJzvzrI4eav4gQaxaj0rE
oQz6fOEWUXmQfWnhbvMmHbdeVHQHxVPag5KP3cFNdKdYXNvy7DrHmWfLJtu+24Ags95pw+6yiQsI
XgA7Ack/l1HIwgl5ZgZtOQM+qDQfCzZ7PqHk6zwrRwEGOWBieaCZd1poWUu7YgVlzE15UBvfusvM
4mGu6N2PlRUiKQeaeKo6b/FpWlQ28C+kOk6dPPMQ11WAHyGHDA/GW9D2skE0kLAzkeUX5MvTDcYn
KQZQ8zQRzsknUyNsOzddvkwHp4lOPHGi81CLRYLc+F62CjtOyV+E89MoOstDmpDimtBXsbz4q88s
AtbyhbNM4w7362r8XnsdNbx24chWMduARcr0R4uc26Ul+WZx7P0x1iGKAtqgpiu/sKe9FUTqXp41
/TBdzmQfOkxjofYJBfptUu7htBZ7I9c80m2ixbTzcq6Z6BRTMGALQc77xilHiCZpmxx1x0OPp4ze
bdun01oh1XnO0yJcmbg0PWfWjD3oyVsMXfgjYj/5zcpmH54B6XsURhiUhWw66qpaiNhPfeQd8KVL
xfmwg/qnZwNKz1wIDGahpc85KrGV5yBG+u8H6j+UuzjUOiqbRx6qPEwZ/lReFdtekPVlLZ6DBg6f
fPX2RVsusa5L9jJ8PSgoVQtVTfby1StH07D+NYrpw6/R67VyVLeA+Ol58fBv18uPkxcE+DMtrWr2
bMxK8NZZE2SLT4oAu6Xkns1wpy8uQSwncsGv6WG9ZL/cPxeVhzGba/fPJpv2lmJXRdHvzNmhcnLC
aT+IfM7I0iRSqK4d3xh5SNK0fUEpfdmUp6nR8lfLypflWCbb1mrctd8E9g7tT7m1Ot1+bifrLDeC
Y4NTn0PB8yOAa2tX+4Ay/SYSz0pnnEOkUjvfCsydMZR7CAnZu6VQmg97QDuZRqYfAle31m5udy9p
bb/IKPfvqWmd/ZoqOk+7TMWA8zXvCwUMry5OQD/MaaUlaKeivD00bsCarh1956STgj0ZTe986Ol0
trkpP1Sj/CGCwX43irRduBg4vaJaC5YYAHfPg0CEkbp6+5hEGW5rLUEKVWmgNJSBeZdlSoefAFA2
ryrwv2vN5mgD5t+BgHD3riPSvQEq6kb0vXpwyjLfjTZiQHfmZ7RDIW6LCGKo7YzTvU5ZMCnAvj1n
UZ7gPeg0T3Wls5eHk/zCgwvP5HTQ3kKhJFRN9MoXMU1v/E+qbywATmIqxQ+rTzdmi2ebT9JmV/b8
dzoTJ4UxH8uHrCg/hsjQ3jXfVFe1r5X7GHetVy3pF7I/HRpcGqht20ibucC3dkHiBE99ezdwc99M
7hjtCqTSKKVwgiWpFX8zIQgHJUjSsXSwvrHb4jn0EgCilmIccJv2T45vpWscxP3XuLdfendqfyhx
BPMEIwc7j/AfYU8D3yZuz2nuGRujVbuDoJqVB6JfbFqYYY+Yr/K4xMX4wyqnjVZUzSHOw2Qp4sI5
kPgXl4Ns2mTjWINgjyUHNKH1EObmOWoacSonXU7d+XKjmbJDHP7xMXIyXi79Uqh5cqMreCUMvVrd
emqIH4yd6RufqsUnCh6BGClm9sMA/DwF07eMfeJyqDL1QYcVt1Mi09mZCt6rSuBw65Wi/Kj9aimv
yRznZ6uDtipS+FMtX72DZaDMVjQAMpoWDISjK5XXYgQ3rBgeQ7n6mA/G7Bwg+6t2eqTy81fXtZ+s
5KNs9ZhuYUEKOk1+xv+zT36I/AlDl7ylBmUCNmTrFWIh/6ntyvq2SZ17He/dJ9llW82+Jpl8p85d
jlulCChDdSsHo5lADQveXMimq4/E42woImpUL+uhWyOvw9tuau7sRmkemyA8SI8rXesSPAoA03Rz
VAvpdLTodBfcmWG0eIj4f0xrRyotU/cVsPG4KwjTpRglNAu9dKrjYFG7Jg+yCUmJv59lZSvCR8a9
B+DpPgr3SHOJV8oupbe+GKrb/Oqb8KJZUQZQruUoq4zi8N/vE+IMf1+gOwhGHKo8Sa1yc2qa+qkA
p4QkOeVRBjerCUjG4MU8Fvt+wqODuBvAYl7kk+tukW3+as1j19Y8JmdKa9jhbzP/eZ2cWc+f+fsn
/L4ujJVq21fZBDnZI53itT3pFfeo1h01kw7gbtkjDyPFUlv8E0AR/H2gthN2ATJQ7DipunKrbB9g
CY1VBGw0bvD81qq8nWzJg1mH1pYHRbXUrKCPqUB02mWHxTaYKG05UbeEBrB178QYetCHo4dwBnbK
LnmmwLlatf6k8Mb4a4DoVgWWzB9vI3w+zHTS7/151TqmZbGyY6Wk7CSzHgMtUg+sH+LFmOofFXHe
p1BzfsAaCp4rDUT0mHnaXvNi69Y0jYCKYb++KfLeXRONQr3VWGdIyMVjXGTbGI+GVzvro6PVEhuU
zYF6RZ5aVrOpZr7ZiNP6UtH2dl60t6Ce0xUxKZ36+xwDUEy54XVX60mrKRmtFeWGpUSz7lJEsNtx
mr5aeo7je9w12FqGDh5b+tkg2fot7UihDDmSEEqD7F1ikEn/lxlEN/NV42n6FiGPtpmKhqSGnqYn
9sDFOi3U9IV32XeEIt4PXX9vm7a+T1AWmztPVD5bp8IiepNY932C0UNEpGSN6MJ6UwtlEwzY1mpK
8msG/3p1P4vO1sImfVUXZr0M0pgl+FzyS0i9XSYVe2W9oMiFmtNQceBIyhI5zGX9YzgOx0H1S3A/
ZFEapUYPigMO5I5e/+lrJvZuMLUqtL2LjlLYV/BC2ZJFafw0drDHPP4z90noNpuM0vEThn7jbmgo
ZRnDLoDoicd97uTOiXBjsokqkAD8xYAyGCSULyaRrMGnk1GOaCN0KH3+bLMXQ+wUxeASM/eq04D+
YCH7TeCtOFwPTIPI/zaUwx/T1Li0Fs38BAPpyKc11q9pQAlZubs/ebXHrya/QiAK1bsP7gDjOyc4
NlFZ3SZa7C19BHofGuQRH8P6UMUbcWpil8oo/Mjqpgo3ha2XrzFswdSO7W9pkvzIlL56EmVZ/K+l
7ycMlMmjysXxDTq55qiWidzt75UgzRBrImnz8ZlqHfdcmS94NfHgBZextzoXxUASA+4LI6D4StPe
dX1pPAy6BlqD/hjjk27EXhcdxtIoBgy1Ul1/ls2wnv21fjflqJ03hzIsHtzJSY6eFvabAELhOani
ajkQ7Xg30ukhlHW5rnNTWKL8WdvFVwNzsVcFiecy7bX0huTPz6ap1YOi1iRv2gIApchgSLn6YzX3
BxTjr3zTGL90xzLycgiwhN7ljj6PJ3XTT2C+5X5fxgVIcA2nUC+sm9mFr9lauZotSsuIthfPLglM
HJ0M8rsMpoteW0nKnsA6gQXSzNq7wvhwHm/JSgzR5wE5xS5sLpHUPlx/Bgj8w3Nj2veyklDWHqJy
TwDx2ffSxywoRAJiwulXiCrVkyOaci3UeTOkqgUIkHD43oQoV3Xf+imc8hx5jvIGUMACu15p95MA
r91DtCB9+dflIdTKy+X85i6Xg9nC6DrszpOBi1lrev1OhEN2VyMrWOS+nb1VVdhsHIFXiVLV2Vsg
7PfWM/v7sJzCRxfZrOweXRCtwBNA/MwXZSO7P1OvMCcN8EQL851peOmbmxf2gSxxtZTNQRkf0d/c
RTMQKKu8W4H37pPfN9CLNaNbyX4/8+8oqiufjGbE02zS8JsqNmbTsARnJX+kePzPw7VPFU2/NnNs
2uSU64BsUinar9EsiVXWQ64b9DR5cMvMXbPcUHlRSiOrtDz65ZjfxCwL9ymVCweDG3RnRG0LIyTV
NqrfOZQvT+l6TKPhnMwGBYWT1c94kmOMqGntGwjJeIE/p/FV9+YccJH/qIp6M8YeCL/J2kLmc8OF
gYddG/shyD6s64Unmm9YVT8a3ZRFPzuKKW5kxmyoyQt4bfygztm03An3Hs+3BzlGRucyZoBvuY7J
LNw/r3MhTq+6PtMv6gHXBA/t5W6wkxWYaGONfV4EiLNmtFADhHSDMV5BqSvfyPbRVf0blvH+T5SK
N4GXh+/EQjQeFEN8m7iJsVdB22zSSBePTkUWOwTN8iOyl9z94nulleBRdcCGjgYmuWExsB98cEl+
yXoTA9rxHUroIcSz7VSrsYFVPPEBAp/+T0pO08w0fipF856TXH4VbVysSqed4MoW424y9OLG8Fpz
Eys4xEJKCTdJUGsHo9LCE2ZGyZqir/jV6JMXOADtj2lsN21sBl/HGG5HYY/BPcIInjRlFuz8qjMe
BMRztsW69SH6LyyZcVpNMqM/hVKmYA9Ff5jzk/2sV5ADVAT9OjO1EatwK58W6mjZ913fvFeFO7yB
Sxw3Apro1pwLsRoNv+VWcZ/GpC+P6JrC5cUjJo8oV+PrsZNNd6pObe3358prmgc8Zx+ldYybG8ku
bUagNA1OMgTviHwqwbfM6ttb8gn8KgrESNciqSkcBZnmkFj+vIqTB7ilKwXk1J1siUyEuyoJtuQK
jEMSDwgufOFuTdwa72o1UVa11rZPsT3YC7Xq+i+NXzxEfDv8RaGs8VHJg0UGInU0Ov+jmTSE/dhK
PqvT7WVhoMTfeFC/SMejotGmXZtmwVo2XReqtaJwp11G+W/1mW/f/vc63f6kqnOQnRgEiHUq+DVX
/YfCW+snJNJ2qTz1bqZR22QYy7HETkzt03hf95W3QS6ZP3nQIHmMpeJ7QV2g33ATX+eO6BpvxviW
ZQHTwyJ7KsoAd87ZkOP39BSf7stHJwhc95e580dbs5oErC/kUinqzmZTpyRJDs1s7YY/1H5o8/hL
U0P3DZsouzfjSt/l7Dt2fq7hwIRqdGkruf8lRYcN3fJyUdeLmCgodRpYQy/0+UlQWGn4BF54oc/Z
+QDg1VPck/ydnyBy7HdrjKfPY/N1VLmI/4GVoWTu80YJxYkBw0C18awCrfJJ/EP4xjMpJxRPBqnd
VYxzefGaWN6CErN4S6FYfXDUHm2mPK1a0pHNfLiMZOaITZZsA4vH/2l0ln5qUUlqTydZ5yLLYeTZ
p5qYT82+t0boEQ2kfsRSsIHarmMB3jmPQtNZdDpde9CUUhyb2O7WNWiNZ1AlPtbl/MLT4giMwfou
L0qVkItE1OL6zJ5fXlTHPrdl4BjPIilY6id3OMcH39u+XztYTQSQlfOlPVIMg7rvq2js6c3VcLhH
y2Kd1TFGFoufzanBMWSH/lC9idU4OFmUC2xMHCn3bmC+BB4BtYQimyMhOvdAfSjWeOnUP2EKgt4I
mf4Pj/LmxuQLQj0e9R5d9NzHroU5X/XrIgLh4eUitq3l74tGWSlQgerCRz28XBTNP2neNl1+kqcr
/ZPq2aRIKADadqaLvQqFneELKP6veFZpx96Io/2EqzCLXaKMtcdath4GfydjkKWBZ6JVju4lBgle
ajHvN5+LxFr1KvWbgNvtt6L7Wc8meU3bDJuKeMoOJzkxd5cGRk4Ygr6lMzu/FGh161p/BWPo3cou
eZBNN8WL0yij46d+s9b1ZYtzzhqnwLg1xkMwAxDJgCAmns+uB9kX+12xi7MjTyinY9+mPkqDVemt
qs0SVGFTT6s7mX2UpqtydGxV61i5j3411DfSRyqe3A1JOvtRHUTwUAX9YzKLwGAWuzstje2VMunG
WmnhAeVFle164u8reddqzpjt3BGGvGzK0dQubjxt3FpF89Oat2YDhfobwjg2XTSVSDuV1H+evfy7
MQrleCWCB9omFGp5uqx5L+R4aBFQXvWG5UwM3a1XI+hpdUB1NUs1dpn+ClxBcCyiIH20pujP/old
35BZ6eM832pT9x3792Skwh8v6uw5boO1Kf9FYYrRl6U7q97o1J09WfwB0mBapE3jnJo4yJ+VBjbv
PBeGfnGTEh9e9rHePo5DUGwLx4g2MlHoxamxSHHHPUqqcxbdF6o2vlB99nRZt1PrZawmQ1E3rI2B
6XutcnI6DIA9nHferCa+l/ZLXVTs7TSz3vt4iCgUd8O70sPc3FXqehv6rnlOskRfONSqfG/0jRnX
PzO0Du9ZfiYYnCMi/OtEUT73/DmUUb2AW/EfczL41u8q4j6ZcqD2Zc4RCcKt89cpq0kZYUjhb+Ro
h0yyzMcPRyyykb26x59ziSlQc5uEIj62Vh7CXsOltk0BxyeN9g02v7pwNVDPCYskCgFtZ5OEvfuc
Nt2TnFGlIRtW7BibAgv21snCGy1py3M7B9/kDAF4Atz6eCp4pq2amTeCFVjNBgsxjRqk2srRAjzj
pWl6L2xjmWAt9pwO4a2hJ+W9fPnktLiguJff23ns2moM/4/W7+s8jy/if7/9XVX88/0/l9uQ+dFI
1P2ThWRYSq346jA+Te6+UrS+vQlTapJc1+wwQ4zsgxRGyDO/9dgAmWicVlHtKdSSdVhGZmB/EKeg
wyc2cShNGIVZoD7FInbXNo+q7Wg20cb2MqLCc2mxLDKOZsZNk8MnKhGshUCNDjZP1hdhui+ZE+vY
/9JS/WFhZNFTHBK10ezM2/PcrlZ+Jqx3FNffwS2mD4VbK7fx1A2LFIXZ7YgFITGI4SFouhrxX/vd
glT7XhFZo3ahG18jo8XKGzdhbBj62zxChR46Tn5buWK2eenrm4rdacoecj22Zfc46Op0TML2izbp
3eNYZvoSL3R/Y7tkFQredd9du8Z2hmqjWIuUXek1HyOmTefUTAt+H76x6jW3+qpxt2d6IV7N0fS2
yIGzrV0W7UNgY6pHKe97khormVdSG7hEY58H9yLCBFkJopthCG3A9mhR5IHXJxWKeQlubdYJzbqq
7mev874lQxOW7luQe4A2DbU6OGJs7kiJ8SrF4WptWEO5qWLPvKt4Oi17r3Q2Dt4DYoFqG2pTG4uz
gyOmQRkcruJ1tciLPFt4oijY8ADsV53XwMq6D8cJ80XZV/U6mtpoa1eqtuQJ0L+6th0uKjPovvnI
4Su/7INFazx1men+tDrlgU3xDoNIZzUKFAsjzr1NozWLPg2cLchr95AP9bCzHQWr6TxbayMq9qTu
FirV1a9T1g6bjrq4DfYF7MCz5k4vqN+rKTr8aOP+Hudq8YOUEzEb/EN9L3A24IKafUJZjFT7MeEv
WWA2Th2yheQ4+EH0IA9lqWoHJaaEb+6KFaXC9d2x1oWVa6dejOgP+uJtcIr70s6KJ6pyn7TKxf3M
0dTnHO/O3NfErR4V9Wm0qnuEAJT0p1HEFu5HpLYZnpn+2UXXfeOLNDQRYufQ2wlAu+spsNP33iZq
XODWuZFNZbTvnILtoa13PZa2uEL5Spa9m0qEf5baBgfdbU+UaTrUP6e/yGKBy1kJsykuMCXAP+NX
v5TXxAQxCdfMU2Qb2tgXDAeyVeeNz2RGsjuc555ZndTw4CPupKnX9n1fdy+qw5Oa0vB0S5DkO+/d
/iF1OuM0DGJnJWYQLgFqEdAzKUGfB9XR6x+6QYh9McUf5BiZ0UNIuHFDuGSXdggRdzGimlx4Q9at
CyLLLyxj2jWl97zW5qZt2O5SdbX2JoPPvAndYlz2TY3fVYtZ1eFyKsyWbRIrLmfZz72xzwvK0ZVl
0N/i8enus3q8L8fIunPSZsvucw0Z/nvea6zwouajN63ufmpSzBhzp9pU4ftUUegbsdMZ2wgLU/Ox
d0T/XMeBeyy9Ce1wmSCriFtEJBGPdBB+3k7tMQ0ruJ3vU6Ut7rP5TJjaPQbW5UF2ycEur9Nt3xv+
UjYpbkpvFa36iEkJ57WwnqpY7W762q6WsilCfzqNTvw1UjL7CbZwf05bXEHmVpGj2MRgo10P6qAc
p/lANdmvsyT+P9rOrLltZInSvwgR2JdXgotIkZIo2ZbtF4Tb7sa+7/j186GgFtS83Xf6xsS8IFCZ
WQWKIkFUZp5ztO7QBeaP1bSGrbEOiGJKG1z9faZl1vd08f5ReoV9Gso6Otqt5wAJHdK7UFf8Sx+G
9SGotPiBUuK41wqtfJzsyto5KdQefe8/Ofwy3+Vpnt7DR9ycAr7+dy3EomcNptS9OsrT41A2+c6j
+eO5nWKop/Ve/lQkV/Tj6Dqwp/QKr3V01+lVdYx8p3kc0egj75VU31Qvu8gl3/Q4obdAyervUdUi
d2xp6ZNG2RXFWLQAuwJ5yhLV0J1CFvWomKzWG9L8k9GXrm1pyg+TjYUqV+bvdpG+KDxDuDVJxade
k3aQixR/6IDKAu6F3/yOV9gHcf5kCNXisXmw+SodYtXuD4NBr4xs2eQWUKV9lY36N9VMoz8y80KX
JgQLfJmfTGrP36wAxc+yU+pn6F7afZk0OTLR1b0TURP0fKl+AmE0i1lRCSjzwQ3yKvldDthmORnP
JKatZ3vghfn9NGnGRaWPZBs4vfJV78cLORCbQqWjcMve17JZ/ggDY9r1tlyeSFNaz1nd/w62ghsl
VXt2xLV5Tes2utdCHya/tBsfUmfevhjGb5FS+MAymvFOCZr2YPo8IkFZdG3p0v3p0Ca3UbJ0fB5T
vafDvJLRweuQ0vJNCiREhGZDg2mZp1e1r3P6AOo72fKTozU55lGZovzM/zI+jHJjPjp66WzDfqar
GiLnblRDNEMK2vEHlKI+GbpeP1nVcIpBpvZav9FKyr3+0CToVpXqgQpysxPNXSiK5luzD8ujaP1q
ITanU8RuILWi9atu7U0Lp+knWe6yZ9nLSZki62TMMu6a3vXHtlX8HRoJ2TeAGL9TdRmeSgdoR64F
v8L5nmvEzqbopAIhV/KwoyObxy7sxsPQxdmzr/aoxuQtGhFOBZlnq/wuUbIo5dD6XM5azIoSf7PH
qtjmszQXUkrOEwB7VAQjPqieKanShkSQsp0qq9gFXuU8iUDHMfUDwnDOZrXB7Aa+xeDGMq8iwhJj
MJ/sZe1lscRUDj5dDR064SMy1zs7L7KL5JMABDPI83OnJWcncr4jkepcQo39dVC/TJqGDuKkQljr
gHJH2tNybDRmAai4E/zatJ5Aiu8ktXrMumR8LOZDeJeNyPuyOQ7vCnYKyH626it0pz+0ahj+oD43
0anMgwq77UpK0k3dOPkOhdiK22XiTycp4UatS8Z14D5yJ49StE1KU/lsIvV+58VSBkljxvdVSb7S
M5NsJ7vmgUsuxvPk0T2Saoa1j0xtgA8ozve2PFrnvGxRDKYk92LkFgKzs209KLX9Z0htq+TVLNq/
eBqBkRDdG7vuUb239PBLB6n7tkuR+owddLPoR6rp50aJZgIioHUZ/T0QQfYqmtfoq1+Q92QLSIbq
JaXOtAGUPRyFTUk1c9NNDaBiyX6KtND6nVoUKghu4/n2s6/xlByq8g9ZksYTnafTSZdAmmw8uJPD
cU5NlFLPg2D8VarD5FsvBzSs0w40Ny7bJMCDE13pHQRomunGg13tTHrojQCF6sRPw7OMCNgxnDK+
D4UsbUtUMyntOd7zaPXPvulfwEb7AeRAEgmWuD14SpVfyacBSZbKbCMpiIJOJk9NQGqrz2Y+RpeB
vAapkKb6HBe5/eDE+ic+P+anCfnaGQ7+J0LcmtliVigYUiPZtuwoAAuAuHBEZe09NMVPMTCDQN7l
Vh9vLauanmKosTaa0gwgE7TpabHB9nFQE5veizlEONgtwJEiwQGDpeij2JWNjAfgmUBtcKzy3LbJ
21miFfEO2khjI4U9MisiZjnlTsTnCpXVPZT58CIaUE5KMtDuVHG8izjwMXCOLUgrFHeni1GZ/ACk
0bUppZivP7dFnmCtqzINkKPwzhyNyrCuwtbY+UmN6+kuj2wVgimQXW1iUoUfYIOTMzhVyvGBqpP2
JI+j4Wpe4F8DXvVhtMbkTmJrWar+BBptnFMIj3SwbjtDRrUMWqp7p1DB4kT6tw5Q3yXofo1aTqG1
RbXRsUncokprnWqv5llsPlNi6HMWoxiLQ2M9UOUd910bNjvSppQoCpCQvZR88+Ig/o6YwMyIIjVf
uN8rbhN5/gu9KOFOjyrv0ZT5UITxDzZXFODbiub91uCnZR6KQ++odNUaDtkBcG241MEyT1m/lfpE
fdLq51CvATbKJtQrHm8wlAgwJ8tOlRw9E428bFKkEMEk8gF6bCDgOEnaVRzKAEggT1vtXvHlN1vV
tC0FG7U8DkmlL3G9oiA6Tyoqzg1nX0Rzn7il6KcmJNPiwGH9SQnM+rmv+w0awPkn3ep2TixL1/lB
3Wtr5VWjY/VMggAByHloFGnqRmMf7VO1iCq4dlHAQKFWOkDBlFCLzX/aXoQKZNb3J75rITtmfbga
MGm4o4NakoHA5X1cSV+QYI+fexCSelvVn/xxrNDWsZ8KrVEeCl+qPjlab7gdHNXcYRmiwuIdlI7U
jNd4D0ZOUxXQLe8hi8xfyjRFr0gWV8dQDqgIOX78aoKW2el9Hd4JL4gIuDsDvaB7BS8yE7DcxtKL
bOvyM78ftLFgHqwO3GKQmxuTjea9JU00DHbIGhpanWxhETFBTMU1hE10j4EDNz+npBLQr7DlLXl9
vKOsHIqcn3cptgxSLAH8nbSJ7sRc1en8Q6EU7W6Z29J0xq89eb45mCe8GnU4OuOFN+7I/enjVC5D
2rT4wRpRVxTBWZ9Q3xx06Azn6yKgne2qlsTYMncYvK1FQfsggrUOba0qsL3Fm5h1C78FwpvL3BDN
wbKjJCT+hHgKJJcKa3xAjOfOsJzusYP6fp+GU3G243u6T8JPUu12itx/khSr+5RWwxdQVM4l17Ph
ruwAb0ra0D+2DRR0YeeAHZJCc7E1yo9ygk9tMXWQFTzoFJs9uYDnNmLHTKN5cLJ7u38Ua2QVyqXs
n8ODnQ1uamU9j3ihtaV9Orn3fYDfoN5+ZiSnfhRFgBxErhmPCGJHd+Fgn5pmgqzPiD+3cuy/gkdW
T0hYwHjtDP5rFTfNnlz7uBdemgdqNHIT5yS8uV69pIh8PfmhrX1pEa1KEXALcnlb9EYFY4hZbWtw
q4c6osiJpgU0SE6BOsguMqw/T5P5VFfSUnU/BHw41VOl2Mcj6QMf8W1AmF9M/rwXR6eNd3D8Lxqf
tquX5Ccxkoxef4z88VmMoimDAjXrf4pRxR8NfDssKbeWwZepgjvIHqjRiVWjZtL2Hp0p28iUtMfR
k98OunS0pN5/XM088BenxPM/i6DVnuitsgtGKsU3jtyP0OTyQAuswSKEfAR7HXjM+vfLebPKtFEp
ymfw8Puwb8Zv9mR626mhqXlUMvkiq6S76J3e2nC9gH+vAjccg/xBHNBVejtLNMPm640G/GTBEyK8
yvtZkqfObugAlNw4RLDw9q3kf/AC9kF+xexrshLkXpdV69reJPVE414LqJgEyzhlJ+jC3g4Rjwoo
5HEQZ6tjjVsdN3H/ImRdfqIhPt6I9dd5YrjGrFf6FyE3S61z//FV/uPV1lewhtwsX/tzY96N++ZK
6zLri7lZZg35396Pf1zmv19JTBOvUunGct8G4fP6Jwj7OvzHS/xjyOq4eSP+96XWP+NmqfUN+5+u
dvMK/qe5//19+cel/vsrhd6h4ulQQ4p+HHm0C+evoTj8l/EHF6UoZmWJ/TZrGbd6nC+rLONlwodp
f3sFYRRLfZz1z69oveoaI1N3nnar5+NK/6/XZzPD1rvXI57O1ysuqy7XWa/70fr/et3lih//EnH1
BgyEUfbdfr3q+qpubOvw9oX+4xTh+PDS1yWEJ5n/5Tc24fgXtn8R8r8vRU99ux1R+Nno0Vg/tENg
7So64l0xDLqZMkDPajp38NKjZbhyaXtbya5z9ZDUiPrVlcMT5ewWgcPo0xNH88oZkHp1UnM0m7bC
7Xc7XU+cCz2/IOiEqZuc5L50eAos1EI9qKNmbXWKSi64P5cyA62XJKfvFzE3oesmlNvA7EHpKU6N
YYold9VzU623iatplYLzPC2C5bhOfnhhLR11zzHcLEXblZoU+Sg5zZ/pyrzTy6x5gGwpe5bIvpwN
p3kSPhFV8s3dO2Y1bIGFZ88iTI2REgtItpxEiOrJPCJlPJqyqghIipweLj2iWXC+iHD8y6urdvdk
GapHEvVvruyMMC+p3m9+ppGBm1XqJzqxxo0J98dFjBGbDFDydt7cq0N/DzF1iZB8IGRWvBfT1oOI
c95XMco42Oc64F2lANGiVRFVAHEqDmQJISldxx+CYtu+0H05Hj7MofP0z/APVsgVE9sdNLmHpg8O
f1TezIdOCa0HcZagXdF1WXu5sfNAFG55PuUzdDNhaIJzF/uwNfy5hogQh4LtLSxQZndYbeIsSKzu
Dhjk7zd2sUhR2/dVMZkn4RQmK+n3qTz2x5J+e3omqRMi5GTwFlluZlbOYhdOYRdn66Gd67xiOAkC
PHFqU0zxquhtrphW66G3DbWqQfMsHfa0AHRuGE2qs4Ffr37alApJEkSNEJam2Qu4AzzL+8jJm6fe
l5unSimsk9XZn4RptUO/9clIG5u9BqHikNKOvDd1v3PHeaawLdcQK61GcR3b8sflOsIhF9PXNK/q
g4DpijN4oK5veN0b6C4kfE6xWXzLucDsCvQutLB0OzRbB17OgBruSW40LYHXvEzrk1RKJueeJFd/
OW8UrZJdEe41VTfcN4pqbvy6S7d1pL1hp2OpdWyyG8Co14NW1JB1ks0Xpg8ht8hr4fcjGzj2h1BN
8noxXQCxhfQ6PP8Ip5Gz1jWA0nVim/fB3BSBQqT8Pc1hB5qVNNaIwFQUSIP71FWPN00/cUrz+V4Y
rVktFPyrQQJkm7/3BsFpdJ+ZPpWjOQPIN+U5pIoKceWfBHkQsqfoyjXdQppXCD7pOa6hGrbE0WrR
72A9qaGOK+rrzFCwD5sq2gZQvSN9YcUZ7SBptO09p7oW/VhdhU2ZbS2gbiSHyNHuxVi4b9YZ5Oix
bj3/2Jl1f+5kozs7PRXijRhHsNDf2+pD3uZDtl0cJJ/oBxis9rcAcRsK92oH/7JfbNcV2ix6W+vG
FszreerDjdmUQ+kgqcO1fRcD/fC78qYiWnmTSw5B+fALs/zsUAK8X2LE+MPM5Uem90LZ9Wl6ckH4
wY8rUTFNk/C1Bxd2yGZROXFI3s9GISq3joW76+Nlxo1dDNlBdwc6/7/WfWtPGxKfoKYcQMypHkqX
9ZB59dtQ95tNS5vIWTiFfZnbgcZxUS2fdus0suretitKxV3YbnUAh8CgesgAdS0MaQJWyp1k1d+0
sU39U5NZ/TmLMjamYV0eoykpj7GW2PJzb5A7kAc7c0VMNQfGAqowOnRGt1TdyEM+CJMdqLnLw2gP
PUityKnrqCZ8xYM13fEzpzwCZlUfxVmKDqg6he1ltatIt51T1YC7iFBHpql2owyFcbB42UD8MK4H
0nr8JXR9b0PJmSsDszvUHagq368mbPV8ySGXKMlwtfUFBFVWn7taX672wZ4lJd0x6OL1k3qckrA8
kKeWX5w2hahS8sxfKnIeQZv2v9lN1rsVoP4n7z021KzpJra3vlZcJinhU/YVSgBtDTla4tSkkzI0
sOBr6hd3aYZkJOl0eLPlAKvyoURhZ56xTBbr9MGc1CsDe1PPngoeM2UrVjSH4E6E3E6Z1wZaG8L6
zgzhzY1ym6iWNZiP9KxnKMpDNMy/zvxlBuBElLj8EZgRvB5GnaA7H6P9i5jh3gDn8knECrqWv8bK
3WRQpqH1QVIraWMp/CQJzECN6gFgmJjh3EYsa/CqCa9AGwivZdPoILxibt5Sh5QdTXcq12MdV6dO
vqlmdSny9WTgS/qn1qHwllCQLN40R1Wm0mloqhVYfp12o3tJ/QhRCQie+Wx1rLZg9tLBocBwAVpB
xIlDDxvz4gC78Wuiwjf1PUXUdYK4xM1K4hIjbCcwQrOwCF6vncwviu6r+lLS1qRZerEzR9rxQnOI
voGDQg5G/ubzBlAsDKEa7lvlW2koNFkV48uY9+DzpDihEu4r36xMtih+yt7FTyYZAUQ+sPN0sWrW
ZNVxIN/771b1BhVuDElC34eHx6PR28ZB8TqQ2fRnbeAP686hGvqvQTEd/ZJsf2NH06e8zN1hJkYD
P5c/qC2yUf4cBWiRZ2cTjRnhdWK15E9hSeEVS4LK68/CG+ryhyWzMaNQzBp2k/+ipJBQYXByOuit
9lmGcPzY2oG5R+zK/CJN4YP4HV4jEho/j0VoGfugNiBd1mGn6jfVZJQH8Zw8RaF2r1uZe/OsDKiS
J/BJlrV7I3rzvtmEJ6yrD55x4OdnszyqU/C50/L6JZ7lG7UkgUVHr0+N3Ev9w/uQoqh/EYcps46A
o4uLKaFnx0L5Xa3Y4bM4ODR4FDG9eGIEt4V6KfXmXut0BGDSMR0Oadt33GSZMPH9f7bSpHFn/a1D
DhUdIjGNfCqa1rqIkFH1+gfTng7rBNWc4jvuoKDqxQRPzg23gT59iVmuO8WPRZ4HyyIa9I6PwUjh
U7wKizZ8ZNs9YyNixYGu6WRLb1O/1+flJ8ku3AFVhBcp2coRwil5W/cvo1+pbtgjfCtsAx23Z7qi
fjkz36swlbkOVVAqX6zZ1NOdvo8rk6fIeViw6XvWjK/CJ8L1CBypkwLZaWRPP42p9w3ukP7e8f3+
fvQGutDFqThwe5ckdC3eA26jynePiBFDL2/8ciPGUJ2FO9WYumXNNSbNo9Fz19liXaMa317HsoQY
F6n1Se4r/3ATYtYyv6i+8zkwKpRUWkc/2Z0U0js4yZyKwzoWfhEp3BZUWW+RYmyukYtLhFKQGF3F
h2dEBIk1xNl6SbQJJM3926uJSPaoAayDdCbKaj08WhAMbqNBiXdi2DkBtk4bHjt7sjY9HBT7G4fX
J78C6i3HW3s+nIIiVe6rrEpM5FRYZLBf1LHoH3zVb2hOSq29w87yCql9tfGqqT+KoTjErf0s6110
FqMyipRrawzbDAGhx3weObrvXwFmrlNKWDgubWvceWM9ha7TNrAMOOkPBfh36MLxMvEVUSH7E9Pn
Cw960O/rMKVPqaxc2nv6a2XJwQtAAPoqvRdx0CKzoYPI8E7JbLNrGlWnSULcZR5SrW8fM189lbrz
NkHtaGEwEBIUJqBo6c6aOmhj53h6b7Nzl1t/rPFAA2nvMlG3mwPKrhxdvwvGOzGcmqKlGc0MXTGU
7ER7zoovaZy8XQ1WpJL0pWkdtaSJ6brJNZI29qxbBpdoxF8W+Vso1vOLsIW5QRPxOtaPGkA5uPoJ
8OZJIkoMxUELzYg+mtzf3jjWIdot+j4wTHoEv2iKjU7OqPlIpdgUm4Ykdw0aH7dNX097qvDBi2eH
wVUO7U00Ful/eMVcHUkeEZtotv8i5gPuv50vIgLIaZeI9Qrv1xfOdQ2aguHyjepHB6r/vRHA4RVX
SOhtTMA7F1tqdiAzfIgEjP5n1UT+KZp7rDciujVDyx0DbXgShwbW1Evh1dDaN+NTZsIqn0ZeehCv
CYppJBmM6ryMbMpotWQMm1i8He9e8erSv/EmpMQ+zG3nuf381mVybNxRq/ZBOCVAb+KiOtEuCLcU
DbDPQ+Am4Vzwny25HDknc8j+EK4lqPLaXVLa4W6d4/d5shk7/20d4YDM+P/jOuu1h//762m7SXY1
A4ayMjG0c16rhy5SjWPjaTxvJV2nnceSZXj0SrRzYmrRaQACjCykdhamXniXGBFeAsrZKY0DlmSe
IiLF2mIoDahHbEsfwqcmLsedMAr3ckURPgBC2gG+qjahHcZvd+lipM9nU+jaeIcmxg71u1B3SWro
p7BMDVq3uec3Pj95SEwwdsT9XfjJ5Yz2riib5u7tucYbwiNZPumBL4j/aLeJvR/yRoPr+E+bPDvQ
vwOZU6mLPYN5B7HkOQQF86+dahRHMV+YxASFj8+WTwq0KPN84ei71D6b6ijto3QAz9EXZ3olyvOk
GMX574bCIUJGWK3NagJa+3+PFSslof/DMmFEq8yXQtIkV5zpNK0sZ9lsKxLJeBFn/yIOPViJrmCS
mXayu+HGEkOVNl4pC2mYnZ/jhEkcqqDzP8hwJ7QWJJ4GbVvqXxTLL17BGm90PaXHedA1GpijF202
e2kbn0b20q4YGiXQeziSJBqYp/xVVUjCkwWCcHQO5ol+WWPimeYpsqDTBKz0yiHma6vzHIPChZmi
93bIC+u59kyUy9Yh4JBj50NocpBqZ/H6kJVdI1M3zlCED08TNCnGqLX3kKCNT57OoQ4lWLDLUN1a
XcHNa4jM+DzZbxPELHGwtWSZKkZi/mDE0c6ilWZb2GVCrrMdD7kSatcCoNWuLciT6YaBpN5s8yS9
cYvcrJcQ4RhZYAMzW3Yq1PH31jeUE6lh7Qqp6UmOAvmitI0duvnrCFbs2syusW2ki2IOd41mOSFC
2ul4iiX1jyVSB6xFd7qeu+Ka64tJfLi+I9piCnrY74U9aZzGLZH4OCxLrS9GuMULjKxkeSHrcvmr
4sTWMYtUH8IENnbavJ+0Q6m7o9Uf3JbEln6zGpVxou9W7BdFOD3fREJav8SsS6yO1bYug9pPtJn4
nqJ1P3whhfYKoFL61OSjcchbvbhr0ir5BJPfbyqNjz//GjCECF5UPmmZmUljGGVwMhpEXoIMUA5M
bWuW6cehPg9FsPCK4HUovDdzc5P29IYea7dvDe2SxvQDDZ79lf5WxTv5CnTpgHhg+aoKaSRNE+kX
crvaRUTXQ7ONK62/z5s/ktzQTwEUT/cgSflXlRI6lSBD8woSMazomA/3pISEd5xDxJk4VDUgqcVz
OzbDRjuZ3U8kzUxw0XOcWE6MSSK1QKHLUzT60LX7cZcCg+agTUog3Q0lCfuJ3xG3M8rM/iNJ9PSe
buCC1GeYpvc1HVFubHmKKybVduLswrYNebbKLEm/oNUMar0fQQDK5FfnIaxR46MTeC0i5M6b15C7
6johDXABgPfKrjP/2qbRtFHy0HttW9qRlC4fX70yNDZOU2evnoXsYJ77DioKtbSRDDC7rQaiibKB
c1JQp11w2noUectQEVQPsNV8GK5egav7t3OTxA9dq2dL3jgj96+W9hitChWeFRzrYuo5NnvuYh+p
Gd73frkTtoGWy2m7uOcpaZcru2peQQfQtXMUtdrZlVTcQZ9i72Jgu9/UOPpSAzG4yl2pPvZpmWyE
PUs7fZvKtJE7c1Mv8GcezZSv3lQ2J96AGqWSNP4Guq3e1L7jPdALOD0XUnMVdl9Ny33i6QaJMS4S
1s2+1WknauDZfA2/a0E0/OonH7kCbmvXrmimO9RPyjtZT/1ntoP00JuZ+Sv8rjbwn4hI6M3GqxlB
C/P2ZA3fJMgnNB23UFgkYKDe5eeFEahBshtHK7nQjWc9ZqUkuZJv8Gv2fuZnpEqFLXw/W73LWTTk
lzaDHCv0zWvA0+uRz6L2IA6A2PUHI/JQbUQ5cHPjEMMx8q5FkdpHEbtGwPNOJsyg57RL/GfI/bIX
pUqinSfT9p/XAMciqShco7OSn80QuZM+Dt991MV2UxV/jKjnEsl/jRA8UUkUumkYjN91XwLwkUG1
eYDdJuVbJMnBoyd0lgPH2hoynGCLiHIgNifWqrnsg2+QQuPegTO03TqzQ3idxOZLk1SXUSoqQCHz
nubDtHltasDDfV1dmllqV+1I+GqlUzyPNCYee1tS98NUSF/IYC0RGqCfTTpCPGRGQKIy6sPKzLeO
CvgPSs/KPcy6zTM8iuMD3Od3WsbLduV8zPfGqPZbESsOmpz8gMJOuRejsg0nMJXdHXzu9RObS7eb
KsqSHmJuQii3qcnD5RrZkaluxs+Wmm0FBBp6VLbDyKlsBcrZVi1lY5umfAGg6CaB0kkvoTeOO1j3
cxOkDLS44hCYsnySjPlAr3nKXYRTemt1FUhB+1vKvZFKwewR4TOm/Z9OMx8RyAo4LLjXchyu4Xy/
huzLoIaTGGzrAS5kv09ek+1XSc+JvlvU/Uq0AkfrTthvVT9FSBZpw30yBvpmgoVjKwKFY11KnPlx
fYjel7oJi+1HyVHSOjxAuaJG2yY1tk1jZk9GkbDR1OPoUKlNsq3VkJ2mnACcb2V0RvXqt75Inb3a
yRNSBOhTC+1qYWucbnIHaaivwvGPNnmeC8IPaOoaI6YkVd277TgoW1F4XAmil7LlhzpmgHrR3uv7
z6JqubgX7uj/PF/Km7qGJN3COd3mrbnv8vazHW4hv9wY6pBc+rHrgl0sAfW0sv8YxjPKOOvJ0CVd
cxCj99BmxiJX8+HdLlYUI2EXEe/xwq7PAknv8eKSItT5bpYQMBWQY7JL5pAXnrmru2rarDZxNvNn
XtTcgcZWxBg2vITg9d/mNXYPKEhE9nGJlFYfW7u8jD/GrCs2EK8dqEb9Qi/BPJWl8bC8H2II6xWw
aN6A9S+iyraECZOdWVQB3qcuQ+G5sZHx/eH5VblR1F7e1Q13NsEuUNTaLxrqu0ef1mJ6WJWN4CCo
/TI96zo8oSJKTLL8DvaFmcr8Pyc1dXx5K5UooYLSt54BdyviEQ0pH6nIuDCHixj7yOPsu5FSorBJ
c8zHQFDXO+5W1jJbuMkJK1QWyb/Re61BPBT9rlN5O0rZqD2Jw9R01tbqa3+32irgdZQQZX+TZrLO
thip9n4WDhMHstXwrVbkvLPBg8FxFg4LzFhDjPq7CPhgbjtlD51t6grbugY5Ofqeasta1hAOM1Oc
i+rzqDlfqn2/Hl1AyX6a9P7WwTPHT0qv3XFdvHT4GhR6y4fPUe9gUIISZhZyhdSwumpqDs7a0h/r
DIFXxCGr6xwgTCJAHCLro0mEzhNpVjaWiX9da13+r2uNefPVCSPlZKvBxjKN+lkcIiVH8V7x2jdd
myaHFEmdHP3Yyknz3HWp89SlwZyjQkum99FX9WSilzGJK2rxmfIWbQHHecrZytxGr9cTM+R5fWEb
9cF5GlhfjNpCeQ3T4HWIQ+s69DzulbEWHMVQQHecyboHhVZfBIYnjRz/Gin3YiCCApjpwTLqn8IZ
9yPsRHuHuKNrqjIAg7kt0nlbpeabI2aIGBDIb5dal5ovZZHERXabF6M0eXD1KnB+8xoyyKtzz2VS
Z65syV6292fi+IQ+/acg7R6qKRnvhUkcClidDohiq5A5EkbmES75iDjZoHkglqzyVA56ZKEkjOz2
ndhKxOInTpyKAxyO3rZRFGUjtinCJrYl4my1rTNubGIBnarfRrbzdhcAAKVlCL6wD6RhgEWtYyUn
9wudGHDXN8KwfKx2hqFCkdkhLriXwE/uYfiEMzYu0j0wg3hfztXU1Tv66s9BoYOGkl7oglOydjdt
8mIovAUlx8W7tsmLdnqqtMEy98axLDV744lPMtqGZLdAEaFp9GUqYOryFBj97U4xvnit+t2DdelR
ONtG3UCSp34q08p5HtXgIMxBihCf1oPDHdTQ/DLkcn3M5CLeCq/h19LOdyLqaPMFPLSPlwssSw7W
zQUoJn64QGjX9h4qU7pegbk0ZyOIXYakXcQwNWjoGxXVTeLuBIGnfW69MdzWRhj+VgLkmFT4TxGC
0/e9mpuQWuTx50GqriKABkoLsgtfe1xnIg8Y/FYqbIIdT/+aTKmxR9yFj5UBa30ypPDDzD0r3dzs
sh6ELUNzBXrb7LDanbDq9yWNkuS5EAe7mSqGkmimnOeC00Uv6n3h8TkK+TAZrV8Vm3bWpxAHM29J
VInTKqIFq5kPq1vYxskPtlNPIkg4bpdY1ikqCsVkobeaWpnn9dC3XX3qClqX3u0+3UhnbYBob/vn
KZDDbqo/xORNOBzixvmt84f8Aa5k9VJJezGAGhqZZ5PH8cVepgdhFxZx1sxz+rhWLzzbrGYfQUk4
7Siy/mXRD+ut9r8s6iOI1WV1aFuuCnJq3lOIDYjh2eZhGOLvwrQebvYfAIW/IvpFP+08k/4ydR9G
A9niebjGWvNqZRB+X3ZAwrvsZ7qy39LQZN9HWlqS0smqlzoBwCdLE2CUtLTgES6tT6MJMh3Cmj+Q
sLM/K9w/yeEp3nmKqupe1WiERL9Ie+E97zeB1Mi/pOZR6HzNc4xSfZvjKZJ3rv0Qae44H3dKP7pj
mrMrJqP9veH+vOkgcXms6g46D9ln9xWk0/fagvsBvsjRTWq4HK1+zLdUVKJHWo+Ho2mP0kG16vxq
K07JzgccluZAtzyTh41h/zR0tfr1ZpLSVBJsq3p+bSp4D+xRtY5674wpqhM8QIIPqqx9bGTal7ga
HpLRTn7GWgySkqe3Z/g1KzCmRASSrH2p+u5B5M/+LuJ9jX+MAMRmuxko4K3dxp/hpUifRKNDu5Op
bn0xxroCABZ8Eg0VeSCbpwGOraXNIS00Wj1Rw9hrA+xVLXy7h0LLOjfPddS2506IKAuXRcX8ZisW
HemWFIuKHgqAndayaKuM7S5CtITWYh5TZKt/8uUyO6NtwA4EcbJlKETqBW+sgoncCQwr8+OOsM+m
KpKzs1jifR1hQtDTtSJJ4W2Gvt+k6RHgFSQf/nky1fixnoX02iDIfrYBHVON43wfJ9nbJmy0lgij
kbtNQJOOQ6fd3qwjAFTv+VToAOrHvEgUHMjIjSJ/uhoNeLCRuZTYuojZFG3KjQrnw/yD7JvbfJhI
r41p+pgWcIkKXfO2jAYaqv7TUZkSe4nZ4ZNRW2bEncOneHb4UaGfVQ0e4stAqirNa7l+ecvv9JqV
7gcK1ELvbut1o/yjiV9RCk1/kumT3dAZpweF/qYzAHYowt4Csi7cVYlEP58U2YexafeG3Fj35ugZ
1pZ0SbzPIFKkywiNeeEOJdW6D/l7oB9CrzIBendMVEDs4i+jzXqn0f3/2g4wfax2uHF2ehIHr38T
b852NXRyOhtruMhy6D2SuOJbOuckxVi2/WpD2dhA0I7chVMow+b/sPZlzW3rSre/iFUkOL9qnj3I
jhO/sJLshOA8gCQI/vq70HQsJzvnnLpV3wuL6G5AiiOJQPfqtRyv6CAZ29gvApWXtkMSEsmBC2/7
ekEsm+BZAaWVAb5DGjqe898nNZYDcF6pzkhSVaC/1RcDPJWAF0I/o5t+2bQjhUwZFGEkYE+mt1Zg
N66toDmlQqkHri/l6K5FXYHdXY/oAsC/kwhsOrUlLHrzrketmEagdAQfB5B9kESOjzdTOrbFUQ7m
FzLRxevDah+YrJtniqTl+7J1f0Cipz+C+xMyRv2YDRAHrfoliNBd1JhkjXy7NpKHIuluDqexExc/
ytw0gZfJxhOOTNa6mQa5IKylJdF9g305PDSmGLqjC1jSwFuQnW5m0PcCwFn3/duEVkBiu5nMu4z5
kDIyutDHb7LB8Jfr22itmjhYpZmtnsTAkUd1wwdmAsvFxxrsoZ5lHMk5SdNEQyWE1skbgP5pB9Hq
aEneAI+as6f8r+gsVk8uuKCvkAOo2rbtl1Vr3DUS3GIUWbnozm5Uae5pHdbiqyNcqdbkZaKXBwv9
rmDDxDsCjiO9T1l9oGUpAkhIEPYZzSONkhJElDhyNidaDTmrHiT2jQKNlge9UQd6eK414Bg2cfYc
oZkVBY8ENFFQIt1JfJD3Nmh0z+jKxk9zG9dPDcgxFqaEMluFP1qEhE8MuSCxMuN03PVxCcCFzqni
OG0tk4Q3YMXDsGAVtxdAM2RnPJTA11I7aLYxHH+Vdqm1zKPit0DuQwQgaoqNWTZQAdYlOEOX4CJd
msuRAwqHsbuQiZyeAIGNGTpyQxHk8HoQOdF8st0WsdweGN2iv5DdFIaEJA00s9Cvb53avil3NY8e
oslwQP1FlFZxwUBkZYEjdYrS7wWe5SBX0R4uQtxCCybbeNAOXpAR3M0Ip9s5FNSV5brvUZaCPPUq
DF941am7WwpAGQ7aAqLE2FHigByJcEYIYYt2hR9Y+54cOROoeVfWCwgy8oNfVSV++EK2dYo+vNQd
dA0KN4GgQjRNS7P105dOBtXCn4roaxM0FymRkF+M02uNAx/+qlWHDpKh+ZE5xSdXZuVrb+C/Fv3L
6hnngWLFy1w89EOFhIDjWueAj9NOxX5/aMxQQpWX/euVq9H5+MqufmWD15daVcizVPkrivYfX3no
s09pXZjLtHSGuykpNyAxAxv35Bhbp1LGV1vicx72GQMZdhusQfEfntDzPxxQR7e2tkzN+wyEZktf
NPVnV/QvGrSN+T9BbYRK55R9NSzDfIkHP1sxfOnv4zwytujfTg9Jlorz2KXT2g2n6snnEQijuWN9
g5DG29uw8DaMKI6/9TaSgH+8DTWF/3obiRNUv72NFhubs4198rIf8X1uJOQrUIQonkAFWz3YHX5W
9MgJTVyA5St9VV7IhN2WWIXC7rc0pOl8AlaJhp09ztPR1+2LpZ6KxgD0mIMU2Z+cZDXY3L1GlVU8
4KgFYELnXqEn4F6HWCdhIIJ0JFsbxxr1q7muQHJ8BcKoePCit+mQBEM9MXGRTXB689R3zttF6LsM
8HfPGIAu1SMvGSbkVnIbiVPtATkPVHssc2+CpXJFug6OhewCSiDTCWyw0NQzv5MZ6qKQitFRpFND
UeWk1KluzAfsW6JlUtfgw1TSaU+DZlmhC+uGAftjkEEnoH/c3xyQRkC0+R6txnZdddEOcp390kb+
bE/FuzwD9xUYJgKQoQJnTV5wXod7KvwVbIIcb1Au0CMfrWfgwCQ5X0SRDLZVYrX2ivTeLW2EpkKw
JWF3EounO/IysLgtOu1tOmBnetlBdR0kYXcTt5/Y4LFnGinPfCIK2/fRzacjzffI3+dBYHhepbZb
G41kgIVF0lXrrAOHEm0B590gGcekhk6I3ixSqZwuc7TT2ejyRWn+dgmVodaqxu5Xcm+XOoYNkEKi
XgHsWtV5mL2opK3R6gc7cdNmSQgmiyaf7YHSDGNBpF61/RZvMecHtm8Sv2HIvYyasZ0uXcbQLSL7
BOk22G7eWMcVfjcB7ECnxTIv+CW28ODqOolOC+WPn8MwilejXbADVXf86n6alHj5I0r6qa4tHnKc
4B8M/Kf1tofCRZD4ziooOQqcWpNV2mJ8aBT+S6msMTCc2ai8NtqG/5A7pn0Fy87awPMGmilufzJy
nNdIqYblFrZzjKOJSOvYQPalBDSdiyN5u9w9KNBWPMYxd2gNMg+QFj3xAmvQkjbyYMAjZcWi4FUG
BaueX2vVNKDfAVCpsRN+rUDcD7KWYDmNYJ9dNvYATcMo8jeN4715MxyraSqZ/jZfR5DTR4Pd2oUm
DXoHWr+r9T9FzATmfuU0J/xTxMxZbrq8PZF30pVx8qI6jmAOfvObl75NNOQ++zj3b8H0XcOvWnaS
xzLxx2XphcaTEat/3amRvdnk+90fcUYKLfdRtONWlJl95GMA0h39oQUO4lHVo7q6Q2cf617lUDXE
h7MF3beN08sHO32Yo1/xMgUX6DRU0jPXtecjQQQSk+MkODsq1nkrSMLbC7LdHH8bIpfAmgXNu7nt
cvJWHYdC9h8OS6+f44m76gIbEl+Gxe/oUlT5E/pXfSAef5noDrxu4RKc8vm6Ir1MMtapAG2KF4AC
7ffohAPsnnvfbmZbxcntFQq/ensF3wV2S7PGhUsW83xNM27BnlFcY1nsDQMsm+heShdNMaabDiqf
0JIL2L6bzOZi6kqvwYvwaPaAGOhKL5604lEg5wSZhQa6rTqCHIVw9hZ6yOZJaC/uVwLiZsqaogvk
SLuFkYf1l65GOdJlBT8W0VC/QI9strcKKkUQJHLWTdY2X2rsVS2rqh7tMgJbUaGANNb2QU9HB1R8
m95AcvUae/0niFxUK2jvZVdpIt1Cd2ST2qa0je7+b+KMCumF0gTX9DhyaxnaE+j29S+au50G1X12
GFdHZQKzTNYsL6zlKPGLUnMb+hXrfgIJdggRHgMEeZtWpNaWhC4m3764VmU+ZsWY3SeC/UNmigqS
wNyWjqM+6ygz9Ld2ATxMZThX7DXLo+XiRwD1ePdKtorz1Ygmxwfbtd1rCqHmlQ/U9ZYiaIKjkO7U
ArBXsukJgwf21jkPELA4AYgvW4O1m78ALt3uo6Fla65TXz7sbud+tFc4Fr3q+L/Z5ZRDfbaJFnzk
/SUrZbDJ2FCtq5IXz6AxtHfQpQyXPOqKZ8lbNC37sb8wQgzTKUJSogY9JgVbNvh8hkJeyJnV6fSY
gYQsxtZJQmdrVcQVe2K9TB6k38ndkHmBiTSc1x1qPCzzhbTiaO/YW8sVYviHHEYFuqtjwcbuMIdD
tg96MxChAnqqAQvLVI8XJ6n6l27ljY58MQ3RQXBqzBc0jOteM0wakIHVXqiS1hBXQCsLDYsRCmax
K6+oTIcPQe+dyYy/LhiKYoDc66zFkgFU0AoIwezI61vqNXJUt8lynO9uj1tkR3K1SJAhgRbAh8cw
PW1vD99oXCdo6v0QQD5OCixwTpB5mZ/VNJEhB52ADOnkgN0dZ0hLbgZdZSv6sXtMpmjT9Ty+I1Nv
BtA75u0/5CPTbdLN9vukbpyao9XLfyj+/3dS0gMtBrYHvLVeBMiT+uNdmMaAetRC2s031cZHI8Vu
81pGXfVUZtFPS++6Gr9NFgE2k2fQCdrz0Pt9SN5bMDJW4nwbygwdZ1YeN6vQ2EeO7iwe7WC6xyim
PuPhryPbL8uFzL3mEZAQtnQLzh4CZqkNZKXbE4jghoMUEMsJ/UDcIb9srwwAJp6nBkIaqmrab0HD
98IC3nZRAc4NfgIIhRb2Nyjv8M8e89kyQ7ltXnIwNO2jX74tKScAlnrpvi2JlvJTjM9u0gn52ajY
AGpG3Cn04C2gcyA/lwKvSXdS2/4aV9kTaGJDEJYux67gG9IGi5BWOXs+KC4aECevadj2LYTCochJ
SmGkGVYXzD+/20lazEMCAw/jLMVe8ByUkA1e4MaJ8PxZQKpjvvno+i8xJgA/h2FK7E3c2/2KT360
T8JQffYhZ93Lqv4krCo952CIXozQ9fhMYUmSGXtwBKvPELxZ1GwId2nGoi1Hs+IKjcnOOpE1/q/r
fOpXdpVD94PGqnN60Io4znqEqBB0Qb1pbZv+FlimfyJXxXvirQfoqruju3f7zUT2ybXmeKK4J5Or
ASMj7Hiqxnuyk4mc/9P+x/r4jH94P7+vT+8zJETH+9qSuZsQXW0by/AcfCB/XQYQ2SrW3/VlBt73
RgYoXZTpt9b2o2wNbDvyP20PkhE9YY6xpxRCL6kPVZgUv9L/XupmeV9unp6C0tcbCyiEe2hEcSpX
f4pEvQytIN+QjbQTejCfXmRuLuyBgRcbj1Lbia09SqPmjBuTQe4sXBH0Zx8s889JY789gNP6LWyG
kemwsKv6M1hDvOfsV9jUjf9a7fcwml5FMf6LPXz67QkHYygw3XW1C016u/EfEpE4D0B7SvQP44Ne
mae8A7MFRQrH7naeZwfgSmQ4lOj4dkpAdchbcN1SjDJcb9EKoOkYaixzjH4FsC+7H17BXM3huYym
E2gj7imalh1D/G7Zc3HIFONh9IFacSKj2OXQwfxk1ihJRH4Un2kIqr9tW3TJ1YAi3bVQ9krpHtcs
txm6nkS1oOE0WfYOZMzm7M1HDiDMWJY78tKSHIIbZxrqJVUOTj5asgS9Tt7H3dmNI9CiGCGSFXzJ
KG+iL6ItABOHHNyJcil9XE/QxEviDQ2tjMsjM6FZNDS8fIpRN7o6+ZxKoYC2AeXzbboQjbkM/X5t
dTZUCuM0fBgbtKoxrRZaywG0E34HoHE/gP3h3xEy6I7tiEf9HxFATiEtrksef1nDx/l9NSY29OGx
ZynYGkgcpFQ828F10rT7Q2psiEh/ts1+kOqDZL9pwQLrloa1dRsHVQkGVlPUwZqTT0OUTOYhIWwI
U8OlO5tumJr3SYTWoah3E40o9H0iQzvCicdopU5Zddfn2RHyg/4V0GD/6jP2CW1c7RkksT4ky5tg
jfz2uCZn5xvhWSFl1Wknmcoyv1R+zsBKi9lZ4qZrtNS3G5oemMLCSbT9Ns/WkyClsQW8P7knkxkM
2FSB+HlL72Acgv7IoQe8IC+twVCDK002PJBJ1gY6iKSf7egtQF27ObjMMwEA+fWOQPoD1S/jkSyd
WUD1afoWpcmwpwScAEHudmr6ek7gycTuLnjQPpCTPmSoxkL0PeUP9AHjWYe2j9+ni6KuV9xjoG8u
s2Cf4DkA7G6w78KmeHJZWj4V2CfZYzbexY2Nz7jLnKXLuNiREwjpaWeDKGFJE96n4/eqAImr8teB
V6UX274SaILhIbQCpHcC+w747rMGReVWjsk30OB+9Xro+4BoJNwXHGqMfp5br5hIfpqoaiNYuSlA
M+XKMFO2dzUE3zIatUNZ3NLQC/GAurC7iOo23wRgLZCQQfrcZ4kNttMcFYxcK0lpKRdtB7KWfbD/
Ho+a4ZmFLe/3aF0eAWHNgFTQmb8/coC1n9RLO0FB4+b4kCxsKRPoS7Bqlgl+w4ehApeGjB6g4hU9
eBaqLNgeh9sBMrYP4AhAzt9D65cMwhNFsCi17sf+66RcN13mIfc0ffiPyJdeunQ1O3Crl6RYWoOW
dJsWmn36FZqBIXnbQ707GtD0pk92+F3yIOMXd3satsxccbDCPic4eWDb8u8welQMLhS0w6L7a1ij
VyMg83uYPsfMq5GdXtToHXF7UVqtH8CoPGQSwAkIk227KcuO0AXLj4VlOFsFFMIdlxVg7JUVXPsI
qeuGudUXlvAvCZf1jyaF3l3mj3xhj4BAt7z60YfNF2Xw8kvRlCmkcTL/qhi+zLXB8zsIVLy9SmON
H1/Fc5J0jTpYC/rj18Y231hjoDQtj8BsEUfMBzO0IWdamb/ZaJKm4AhiCxIbYbDOkXu7QiSmOrgo
2UCYx3WuZIvF5046w6O08DgIXcgOtxO4sG7xkL4CpFGY2KW2VvswX16GboJoaeXcu2r0DrberHrA
bmysTKUoY0/iDsX2EWjX342zeDwZbR2Zrp3DKILgnyozTyZYTm43vmfNlvDXzW8xVRqqT0nXvNIe
mXbLtFFWA8TmRWTuyS7D4I7bAbAP+fSljyE7cEvvUhpY2x0GsXPHizfUeaDkpzqGUgWkIqxVgjoj
JOfS6WJHwlxSgBt+yrrGWfISzeqtiPOlmMx4MyWuczGAuJ0vVsj4KRTOeigipLfIQSESckvLEl+y
DdkG9P+tTDeJIUzXi7tBgi6kc7NxU5UCf7+mMpCAFOqATaP6DPZcHxKVrnHo9ZCxTROO/ksN8pqj
G0C9j2vtaKuY/GUvQOE/+UYJJqz6R61s41XfBFn9dmOBHzcTEARxLVQXSyu3PjVB1614L5w7aUFb
IGuT4oCCARgdoilc1wyqCKkVlcu8BvlOrOXpSn3XB0B7A8iDsWmh6JeOprX+zzEUSJc0BdsJ19G3
xeiOF1/Lsgtx3LJPdOQcKj7dM2M6kQxZljJ1r310wiRfy/Bp0YfTd99/mwc+FLDcj85rC1mGBYiP
+JXbUbBRATA2EjSGZ5aGybpvhPWpMvqvRTVCzTwBDx52dd9B92wvRj3JYL8mAXw7ntHQk4JZ0zA/
TeM4T4Ks6jyprZDQAtzEiIbsmDSuscwnmS6Rc8qOcTSCpJ08XZSqt1tyTZmJBIpbTAd7RAGt1G2V
lYFG8MSC8Dq0wJJTGIFBwyhE+2g4ab2sasFfVSHvfBe9XotBfh1E0P1Ay9RPHrjBJz+3wcMcjM5d
5psZdJ8EP+AvW58zZbO1cAL/ylLxkkTxdtL1I7rISoXA1nD0jdM4t1EuztzxYFEF6kPMu5sHXB1o
1JlQnO9UOG0JElSN0CkfWmT0ZoSQhg+BkuXvNuGBgYJEqSmY4sb3uYQ6ovUo7j+u57bYowdZdwL/
BtpTTN9Y3TIsg2M+gSUdmBudpCkdgAIr1wNVmUZH6wtNiqDttL7ZpjS8WMZrg2P3IQnCGqdk0xjx
N4xX83CUhXenZJGiczcJkS4AcVKiL+QAk120sN2Sbz9EY7e8alU+nG/Brq+JvbP6+iEMQu7JenSL
FlzgLyCICc+iql170SEfsA/t6KVmLLoogXPLCvD7jWeDgWwOQc/VtEiTyMCviypWwBNB1OD2+zSy
vAaZ9Zp+mDqyO6p3LmXeFSupg8kT5ajALUwBgGAq5uA/fvxo9YLZFsgW0Zau2Q49TY8YsxJ9mXRr
EvHhzUVGaaUOUH3AZugppIH3IY4PVsVXFOgmFtqD7Nq398yRs21ewVb1roVMm8MXRV1AbsKynPsk
m5qdm3T5vrRddTdBCBIacWnzZYTco2/Exo9ANjuvYv5r5xfjkiYVXtrsZG6BeSTs1Z2NJedJhemd
6RfBKbsdckTePCkCru0+TNWaQaFvUehOBU93KtClHpslklbh2XakBVyNPtqDa4OD/gqtByBkfIvD
qQnMJaJugDdHymfxPtmsErmFPhrkjVHOuQNmeLwrMtmcmQeFesEKD+I7oEAxk1YdqtB8oJGnTXQH
3pJ813u6PUFPpUXIURpxtjFrwO/8qC3fVgnzvFuxHpnUxAqiZF06OGiOGQMh4e2lUFvCuwGCZker
jSrdRWkqLgKkCusgkMmavlGV/lqZSXmFkhs70aiNwu5cNj14/+CjS9iYcu0BcbFOq/DNhs7Vh6gy
gvm7iK7a8lxP9h3F01cR5PFiHXPZrG8LyUjc25AtPtM6SA6DfkP5KZJMoFSpNf+VlSU/hUz9e3eA
eLeIwFpPduG5/tJqLXZs43J8ZinfdiqwvuTSgpJ12aothWUooecWDvbtNLDDf1p2Yka98CRouGjZ
IpLlwSZYYGv09g5dg9G6cKduQyxkNEyRW/8w5HpIlGVm20TrmzeSSEqY5c8Yj4XnAZpCB5HhX0lD
hyNbXnkBGhG0N3U1RySvgUvUQzMF9lBomn4aomSQnLO6y+ZhrKR5jmvjx7wSKh6XNC6/0igWrnsZ
OvOTP03Tc1eK7s6Ajhj5uGXz+zYPL+QbgVy8b5UNzgC8Ihg1mgdssHYRCFaeE2MygClSG/IVA7Me
PRAG0rze7dur6pIl+eopTp684meNT95WpsC691E5XGVRZqDlyoejp8mdABu2dylzamjpgC9qDkE3
TWO77gON0jJnwAAm1oaGgwUMd5mFFxrRpBIb9AUSBMORhrSkH/QPfpY+KU17kg9t9mjorG1Zc2eL
DcYAuRte70f07l8oBEUZfoEGxf42oSuEuUUjABAUehG69EUi5kXiohn2NqDLCzBMhChl194ibUKg
mWvHMRbMcDlEtkS4cvopuq/zKrpHt2S+SyBvtDAppmFosyvr/kJeulCwOpRh7N3PQVmLH5cWn4F5
3SwEU5LpZvHuNun2WqV+GSsFhW2Yle4KDVfAkISxyY4u/jjve4FCJkBr0/jD039MVL7ufSTB687c
pn0+7Dx0C11j7v7D06n4XpohKgd+9VyALu1vAVnrP4eqqucAPHiHXa1w6NIr5DgsPfrgkVkkHjTt
Syuuz35u2C9MbKaoSF7qZmwuYxIDp63NfSn5NgNwfINilP1ym/Q2xG49RSZrmqrj/GQcWYjvSMIr
tPdBHunDpY8AeOODgsovHK1+ttIdZN79Cw48iT2GK7KEjGGfk1XVNspLqOG5TghZ11ysXcHSZ1Fg
K5h0cfdPhVyVwRznp0AZq/ZV+sXtkNTIgc/GSbvH8RDb74NVt2i209MjiN3M06fAbJ9R8hjWaY7d
fquxEJ7GR4jWwePS7y808k2wKUxdJpaWsoDv0N4+kG/eOEa7fONWQEzpqe/zw2AsN2YIBtMEFNbI
BaARftA9KrkNWhV8Qa6o2wfgisJZYPCZ+drLJ/JH4HZbMTucjjQx1xM7am6ZxqcmT9TB120VTReU
F1ff0TD2InxPo+FkTdDaBgsH+BmbSp4ojCImI662XQ+y2D3AR/0ycIsGFU9lzL0BUZ5Wi8Qy5b01
BPUF2BcDaFaUTj1ZV/h81lqc9NcMO87CBxACgsM8d777IhBHejj1bRJeIIO27Tie9MuWxcMGTHrt
6rbV0xM8mXdHMknQ9G3MwAZIGulRkXrja5TXexDvGD8s1zpBuHT6IsAssPTR738H3ixj5/bmsEN7
KVCbepLvom8xNZv9NPLqboqccpGpkp9z3ZWaJYBHS0gCzaN3uyvcUqwKWRxKG1yKN5IZwEKh62P0
PthVzfJAjhwfr3WVO6jxswhKrr2pzg0Y0l76n7W0+peYjTE4csGKFjah/SLA/7VJLTluKAisrW9z
mNc4L9Z3J853simTh76x+ZUVNoDxuQn6qjZNrrmo2hN+cb6Qc+K8PoOi+lyOXn6yVZavoIwLgUU9
DHs8ARd0S5fISPETpj1qzODxIdyphXq8NRkH9xsgcfmDo/zmkgM/uuiG0PzM29FYVQ0r9zTMULGA
OqZ8zix9BAPOdsHBDPM5SpsR2Aoz2Ps8SI/oOvWW2A4t+kyIT1MR87NpqBAEuoABQEi2WxlVEB8q
PdRhQoeZccPPyFdCEy1uUQwDCmsFKht+oOF7mKVXA1gM3GgEKpjab+jsAMNWXX0NPeTUdcY8NVsJ
pFUfXMawrE7oiPNW7xEoSaAFIJVy6emIqAOlPEVAk6j6Gjdva1CEAcU5cBGBIxk/SOZjh2LaemrQ
AzJWjfWIVnrrMRfhpkWW8o4iiiS1gTgIxwWyU+DZ9VNvWuDXRu0p2LHRky1UC8wVptKMVq+JdGS7
dio5FcvaMzbj4H5h0NTaZ6BjWnSaGcadovpIQ4jU2M9uL96G8aiSTYJW5dXYCG9XlxAMo7O6h3/1
TlQyWdFBnrw0pNP6LdjpZHREUiddUFWrczpQBaflsEnawABIuegPwrGDownU1lwdyyJQco2osNIE
slPprFVjslXAAM0r3Sb8uSYyRVAlXGUc2x6WA+jGiyG7DzM80cbJf2iiEiZgCI4jC15vpiH1IIng
FHIZd3mfLn1eiFVqdNlmHtfxpDnLE3s/j60ID9+mKi+0RFV42b0ae5wP9WTg7eb1c7TYgqRuPOTJ
sYhldsJu5+0yBSnAPn+OeVUPx6I9kp1mdFFog0bVJKoZ++JrsPk0RBAM9tFLaUcGW5DN1Q7891fL
EqCo9Y0GhO6QRkcZFUg7nhTXyVXu0ygAk1HJXS8M94kstjHtQR/R3wttGmyzWaR17x8pokRFYtUK
KKG1RuthR4VWSdGAQ4qmckjJHtCMFS5oiJZY6/I/Xsm3m/4+AcSlRRU+7HMXndJTUxw7fUlGG+Ne
8QKYoak40h25K6cfQU5sj+BtfJ8TUzj5KbKeavD5/HlLfqMdmjWktJKtk8fZinTD94XuDqvxOVmx
1pTnHgD8s5vn2So3mX0cveqHiLL+ZMn+7RKnTn8imxeAX8918iM5Jx3Rg60BebT3EPKM6KADpTN4
1Qrj4VammgafH03VfBHvneUOygxkojIVXYwOFJU6ikYUShMn3s0T54rWr7Vuy/++FtnfX/G2Fvv1
irQyK0v7iF5s/Hzix6jJ0HlLCN7gfYjjDntOO/ys3LzYTnwckhcFcZ6z9uy4hjyPTER7PNoOHUuB
2CHbfBsAoLJPLetANrqUXo1+Zn1BmwFISl94hxMEeLuEr54NwO+D1Hipu6b6VtrBS4APwjdQQc83
wJPON7+5zGj0P0Eq46DdpZ75P5b4P4+BBBi6vMDfvXZ71z01o+csiOih4DnftNCpndkhbB/KLnVt
upcO/+RPLHhKJma//G1SFLB2Zof496Qxre2X2HaSkyzRfNkXxnhPly7xc2hlLm+WCYm4ey/RG/KM
a9FXU7NZlrW1tRKcUT1pqQ9T835pRE0VzUsOFrg6zFEnJfQr6JzefRNxa5tFIIIlm4MK5aLt/BLU
oGW9HtBTv498kX9SxrQtGwZQq7abdhbe7DKu3uw+GNv2DfB1n9wKZ8h3+y3+d3vVoH+Nqldz4UtX
r0B5CU1mNRfLGtDWnvqwfbrVz/KBNdvBDcblrX4mUcJEFjYJNreiWO/EX/LYGY9kmu18WUXoKKOa
22RE2Ynb9dPtpXv84GybhqvlbZk2Gj4uTQ5l5fPStJAJKuf73mPLyUKHoPAmJAZzQFIuee15S6MV
BfoAxugye/ALpfboa3kutI3iWhZBQREIki2tMM+lBd5XkWD3QUOTXvT9gu3pvNLNdFuzSbItnjf+
kZzAgT2mbt6fBrTxr8bCx45bb2TmnQcefLVyUJrVpgA807sqV6Dq0kParrhljFqbjLIj2bwABAcA
hd+Rcw7T63oohW9utpL9vC1rqODjsjQpNJDMSqXIcI7CNoiWHcBoTU66dO/LRgJHBVVjVzV2hruv
O+zsaD8TxMBB0JD2MzT0gkGiEQmliduQvOhlw/clOwUxTj0DOoi30Th9DTsciWLfHE4gFMcej8a+
NtIdXZKohERs1m5pagSWdTw29BQa31aIKhD820P7+Id9XvnDi6g8TBZ+UMoNUhzDfvTjK3MG89WH
EGsYucn3ok+HZTumwQWCv90JNB5oJ1RV+NVqzhTgQpV4WfnglG/Guj6X0BFZkcPb2tCY+gZl52bl
NTI5hzwuLnwC9gClreS7x56G2pq+2mhKX0HHttTb5miLEjFyDwLCnXjmqtfCdMQiyez4viw950IO
HAHQW6EdBlrsZkdtgH85YuijGJuDb3FQK7oaAjUK+Ug22blA2alBPTbIDG7s2JB3Uc7ZndWaD0Jv
alOUkmgkO4NvDDDmQxEYIo+x77MDsip7amq5NbrQEOrO7gHk57OT4slOF4XS0sFNvN2fdr0s2KGN
Q2V1uw/x2k4vkE0GP6IhZ3b+MR3du6gfm3J+e7d+GwoDJLI8TnW+vS3LgKk/p4FcNoYYz56Hgs4I
TP7dEOFxjUaz5FFkIWC/FRQbxjYsl5Zj1S++aNHGJ9v8NQiAApCy/B5mIE8qvf5n75SrLCt86Ic+
ohiU4pSSi2Ud2tFPlM4A486zb2PyD3r0mmen79Wa46fx1JhldbRQXd1MgYNNJcgHFnERdN9tFi+N
KS9+goP7U+8q5yU0RiT3kXm/eIZp7isHrfs+zmQPaRkMS9mZ1qtyhr30rPyn6U+HXoXNK0CbEOgC
+6HfiwWXw3Q1WZluI6fJDo0vsjsn4PHKCgf5CiT9VtVZ/sNU/HOfp+rTIEeF06dVnkKrd074Zldr
f/CrF79HOlCH2t20T/yAH5s2cZd1nPagwHbFMQms6doJ6wqeDvcVGs1Qc4qc7gT9sPoRNG3fyI5/
DLIyQyPPJWjrHlrBAaROgpURorkOBJjxxSjK5NxYHId92x6+te7aS5PyO8A1kMnSAUx4aoseSr5O
WVbeo/mlvK8iNHgh4VAjX+8W9xa014JFXeAdT/kdmdDDZaAyLUObL0aj2sVGl26kBn3gv9p4YEGe
LJA2lgdbP/dmR4RugSmq7mnEvag6F4yfb5PyCk99xROQeL4vVKJgvMKXKd0YBBHBhvptYYrxuSUW
RdB+J7K3SfNx1lmvjl2xKF1N+TYTv81XiqHLh3E9xtNRAOvaW8EBEjYL1wOLR5XblxmzMEEaA8mB
dEMYh7hk4owGjU/kJJPHrTOzh7f4/0fZly3JjStL/sq18zy0AUks5LW585D7XpW1SCq90EqqFved
4Pb14wxWd5bUOn1s2tpoRCCAZKWSJBAR7l6jwh1pMl8cjcoRS6Kj4Hn1JQ+5+WAhaHb6jb0ts4/2
yGq+iKR+9y9RALQk9gr8br64XmQ99D7QVHMkK/Pa+p3fFUmQk5LgBqWaBIKqpeBfaKoG3BMev8cX
kz+3kGTaNYBwb5rBNr+MePD6WgXf8AoDfUodG6dBi/EOKtUOiDIASJ5GIqebP/fTyDpHYMiXxTyS
HIQHEBiNtFFRcacjiI6rP0fSZzKFEkUaKQKHfalRfEQOWOkBe+GvU7/iD6gQjzb4x3BPXRyCbxji
1Tu7tgvkBQIbauGaQY/aBr2qbcXfIV20GQo1+sAkBmtwdJnfIw5kISpmo09iZN3KtTrrLu98Y9uO
bXOQZTOckGeH+LjKy4cSj3nA89rsBcuIJy9Gce8ieBh1BcawQhWTqgh/qQ2WLX93baO2/3ZtfsE+
XFtoGBDZnbBfBN0K+jpd1nbQHGZw1tRE1XxzINhXbRkPwJHU+6KL426ByCoo5Chc51SqXNshGANm
o0Tadu30gbFAGjvDrrVRmx5iZsug9/Ctk7HOQ7yjfXEaJxWvfjpkmqlN7UPsXBX91u5VdjBQEnLu
pO7PdEYHHeVgKPOkXN06ytL7FtbMW6SV6jd25Nt7RxXBgzNMkLYBVL+oPDkB4ll8Jo+B2xbym/Yz
0D/dEnrs/qHHo8S+pfU/xPjnU3Ia4UQpABWFYtP1Abb9YKMbENwVygEGxUvW5VRWXNt1szAbVAa2
KAt6kgIl0jwev5Cbx0BzKooCEbgWe40wbJpLM7m1PrB80/DfufW487cZShEhY6X0c5WmW0C5kdfD
nbexRDBu06nZJcUygm7I5zgr2SG2JGTHjZG9MNH/MUSuc49Ec38HNm0g1id/23TlstYKmatp2lRn
W/IfIvU+bY648W5MgWwHtTYYdjcOasaWyC6Ge9raUrNgUbSfN75TLxAb4YcmYpnhPioZMtEl0KUO
Fa76oWgXptmKtZu57CSo2hUviVZuAM+4f/9EqNMc/QZxmmS0mhNAJqCXSEFUfYJAp2dt/AKg8lz1
3Yb66WCo8DWShbXtM0sDw4JDmPntOa/LHFD+RIBBxpH9goxhXr/72FLrZVHXyP5O3tShld+D/xJK
C3GB5C201vVZdx6KCaEvtWxySDR2Mar5kbrHKVZezQaMb83CQWiyX5CxmnrozEGlzD4v1d3NXpgW
qD/mXm2vzAKFhj1WBgKv8WNNNxpuoeDcxBz3HJ0GzmNhJxEUzhA3pwNyVEmHkO6f7Qb8Qhl4/cny
YSS1xzg0oVm+pLluYyAkhFD8dLBSZa95n8jkAnqwZsPABX4pTM8+M/1sTuVedCAznY1BZy9lNGTr
ECsVhT2I55xGP12SS0y2wc0q6PcEfH2boQrZM3YnAWj6HJ0tDKiSHdzpQGd+LJoMTAoSRuzn3DVZ
m7HiKN+dvITiUDqvhx35kImL/M/RNOWtTT7UzPNU8OWtR5oqX5kSgpJVh4RRl4XvhwjRyAp4ebST
3ilBOOT/MdsS6iF3Ual806bGD4pAfghSxmEIlZ8A5OkNqtlP2Dt+jGb+EtykwY7wn43Q+IQqaPts
GeAH7OxggFL8EJ3LIcnAvaSNK0Bo1rJsAgsxnsRfgDEye+v9eI0ixQy1HyGEa4QX/KGj8lvuy+ZL
NSBvb8iAPWDB44B7smb4d8zjPV5aLVhwKqD5VbyWeLnifhAZvouoG07zqWFr42BWWFNlcQkk0dRD
B9mhMmsALV6P3WATWgDtgQ7jBYWXV4h1Vo/OWLgngAWrJdkNDfLFvArKu9izx3tX9Fi/TAMCcAUg
Y5SLIwe++MnJIafbsezZz8dq0YOR70SHoTPSE5sONxs1dafrpUisTT6iILzL6nMt/fzZRRXsQ+14
S2ZVAepaVpXMkmfRN/kzIq8obyz0Azn6eXJBlZRzR60qqt76rBzmSaBXB1rVJMB9OM2ZTxtaPIi6
PTWTUYwr1ALxLTUbp0B6EAHuDTWH0KuxG6uclT19KLhCwz2yG/aSepGJNw5lDnoL6nVkG56bBitU
6mW9Vd0hZHClTixdw0UhBrZLDcMewbYcVwBkVIcGiwOEktLYO+O35Z3pzOiKL+DL7naWmYtxYZVe
iwD8ACZ4M8XGMIUy83RGBx+qAAcvxOHW/J3fbRiNIBcadmv+/091+8hfpvrlCm6f8Ysfdai60/vW
fPQCiCwbUAnJF3R6O4D4Q6xyu+gXEEpIjrcOFYKSvszTP4dQ+9btTDPemnT26wckDTKSpgLL4T9P
E5R/XRh9Cl3JbLx9KhllVfJ8Ibl5HXWIvdt0Ebch1Jxd6JSGFEX0Gcqb5d6ww/y+gTSkQCrolE2M
nXQoBoEqEMMrloNlv9s6OovijQFRo/Mw3QGojdb1ptIxsBJ/jaUReYRquV5Z55t9ZMBujwmeRPSp
t44B9Dqd7OJL5gRYmeugleu4CN3l/Il/TYwoFYDb4PDu6LMTnWGXXJrRap6KBgf6JVFdcDdPlWiz
WAehUc4uruFebJAQbcEwoQ9SM32Yz1TSvp/9xkYuvcNVghsb4+iQ/XV2s8lpmtus1HGzlWAJXUYc
dzzo3dyHolXgpgrApE5NT8Tug7Ygod3F1l0weZSQV9sFjWiX1Flyx33IEW9Jy46d50GdhlIgQDyI
fKFENNN1dufY9gU0KeVbMYqLIVnxxrW6BAonGSyOF9UnFSbgZnKZt1dV/0wF6VSG7k+16IgEzPab
iTzInpbjHVDmCzZgQ5CI6B4EevwahZG64IG0phYdjBFszondvLWDHyPT16Air3DLeulIDywGKvWP
VcKn/XwpX5q/zuLIfLfRWZtw+RIEQ7Jgeape5l5/y0z3MdY6vgoh4it4r+WpbsYjmSAOEV8bFOLf
eXiWQTWv95fk1rbXAGRM9+RFh6aqd7Gdd2dq9WEUX6ss/5yrDEwa08xk6mtwVkjD8vc3W5vb1dKJ
WLwlF+pIdArQRQ4QD9lozqCEnKjf8Hh1+1RfaXsb92Cgvs3n24m1V2aPei3TwQVH+egcuWyuNIz+
JNRFlFAqLT7Mbpag4Y3mS7j9CTF2lB3Yvy43U+ZV972rgtPtyrTywoUJmkRgUvGFkW8tK29hGFJ9
+KtKy0MZqQW6KnKhgzuCA6Q2a3P+q2hS1boQ3UtTvbx9LGsyZ2eUqFu//aVt1RoH5nRfbl8cAqTg
/dfJ/nZ1fSbcu9x/obnmf0O3L6ao63A3N8eCH8Cw0U1gmm6vLIgkGHnav0Z182QlafwUQbLxoBhD
he5kh56dbeTNZcQ6HMWfTr1pQGW0d9KCP2sQ3ZETk5a5bCSrzqEtjJUh8nShIcD32Pbmp64ZsnM3
tWThjhvUioA5uXTNx0r21b0D0qvGic1HMrUmqL381A+PZOtbv9ilYc6W8wBh+Y+9ufG0NsHEiRI9
rKvbaE+TgxM3PiAqYi6oSQNc/FgMafZXMrUjQolJ31Zbmhxok/QU2dkf1EmXa4TmESlc/27+9Mbu
UG0WyjVN5qi4uzBeXMifDm4UveaxMk/U6rE83HrKakEngj9oNHr/ikqVFXWSKYdE5oJXXn+gZjwW
9k6FCNaRC11CB2QcGx/JYChovLjlyHZ0AaD1YAdf99hKYk/VhZ9ZaLfXkSt9X4zdm9e57hdIuw9r
KAIOO79HM9DGCqRbqNGMXPdUVCkU+ICg/gKeQg5K3LQ5Fm2I0jXrOptbKPDpsgRfCGI0y/cdNyjU
dnOd3q02P0bq49hmxeJDoZ4d1RATN+0HA5dd+N5nyl/7LPuma50/FUiy7XQNiR9Ead2nyYFS21gD
fuP1VwNBzm+RQAFk3PEfsZ3cNclgveioGaAHamVXaYft1imt/uCVMkacImZgDeT9UzxAGTeDQOf3
aTg0SvmPEMNVimAwfqLexrMT/DQSBkjChCMPHQPMFmYM8FkS9J+gUQEuZ9hvbt2EPk9chTQiAmqz
mwT2ntyAjnifbZjcbrOF0XePiA4geTyA5hvwDmORDm+pClBd6lqfITtcoijRTHd138SfypafVGEG
34DnSZYFyqMvWlnsnJsDUmv2EH77a2SXQIyCRubSR9m2bbOVEUVIEPlZ8onOMl/G81n3G9vv/Hxm
Mjw3i+RDns2Q9nAEM9juQ1ZvzrGJ4dEQo9xTem3uVciSrYVRAmbyV46OnGmWpKx3ZO+jZJGNSOxe
irYothL0A5+ttJj5rGTimOvYdqo9qpAgzpvkM58V1tKwRw0ItC3X+DT5O4iTAaWGMgUx5OBRtorO
Wk+188tAuuDBLoP437S7ZaQXXqi9oxtDdgSlMnF+SUeBhIvZragDecL8EkJD0F5FY79CDZV3vLl5
gwg2g5+oZc+B5uxQqHHUads+BZ2VrcFS1m/m5ggiNi4rXJKl2ifdmSMIXJMTddKhUyAMA6jrSi2a
rY/N99m42b3P5tuGv2l11iDi5VjxgjizID906hyzulCrZkm9i9y0WlKTDgjygpjTry+8dFGwOXnU
IBBb8klKhGy/mWP2mAb8PMfvPsUuof1atOCeDAZePBqxeSRuBg/qpLsYWKt1P90U0OgLp1h0d1dC
tPuRd+ORQfx1jYejOga1HywbZ+SnOs7tTwx06TNtnc7yA1goi5WPqrkv5OYlJT+ZzN86Vt4CVC+/
0R1T1xCuKBGzuDaMNcfGb50V8+Pwm07PeWm7X9sYtKtjM4YHlibZ4zSQ+qs4h4aOhXIhO4zlPk4w
j6wt+eYj4BMETfcN2dJu2XI3uI8d04SY6wiWUTsfIaIcv/sKKLJoyDFmKxPJ0xYMveD+4GzV05mN
rWqXaQfhApzNvdOZHbyKpoeKuwOY0HQAKab2tzUKerei4UjKajyJGiwjwO+vxq2L58y1VEitT3xp
8z9G0AyrWiLoSv+WSdBGVyjLTRpc98Jl4msCrl2IKXZfrbFnSx1HHbT0/G7XyNbYMWQ67zpAwpfI
y40vZd+fiEPbzcDeGebdV1YmkIME/sLoovQpA/Qe0G2c+VUB2VA8kp+MSL/bbr10ljFWr7usAjMQ
x4MSEI30QJfsySQ5ybJ6na94+lNkAbIv8kgDvYNiQfTspsUpzw33KQLh0wFPlOku7Iavkz1heFtY
QcAPUoEq5Wf7iETGIjfrcofHX3/Ggr8/j0J20Ifm+Ta2inBRsj4aFtSjgnBcNKUItnk3QNfMgA6C
405Bral5s6k4GXaobauu7XSoQayP7AVs1KSOmy2vVb0pPatdUpUb1bthD3xVXHp7qm+72Q0VjVuG
2uFFQjStN2Ur166uyK3V60zj6eEbpnWXxcJYh9OZL4f3M7L9rheFpaDPQa3kNsKv5+AgdbCpR1U8
V1X2ZiPK+BaW9QaBuO6rmXrxCvVTw0U7DiJ7Zl5vskTJpZWNxsJzUvPkECMCBYqpLRCRwzrHP5CJ
DmqKItMZ0hTQci1GCNGieHUTKQ208gS4oyIusoEAAPo3tjwjkJNf3Onxm2nrxRobtou4wCO5MPp4
z5mBt0QZQwO9rX0OMR0zevNwVziWFK+FG0QrU4j04sbMOQZjXq97nWlgvYEXh5rnG6/TH0PeNk9O
EDZbz8vTvZ8KKKVNk5HHaENxPazFK0L70cpTY7ZSzBl2oBCkGnU6uFlWrj0lrDU1O4D3HuS7A7fF
VqYpysWH5nHMPED74zDdI6cBgCEUHq5QBnm3lepseNE+C+T6d5oVno1X7dQ5Tql4lQVshZLFznhE
dA3fQhf6xYqw/zFSVzvkei28wqDyBCLF6hogGDPbqEkdqG5vdvbSUCBAaHlrPQMG3h64VUzc1A7C
hxWkIW5NCQJFfK/2ObJ9VEg70l3GE8M4pFo/ybryH5VoklM7xN6SGL3ln3ad28kptyd5JkTg1+Dy
TSBKWCxw25rfwLehUfNvJfdKywFcL/iHSETYPjKnAuHQ9KgdgnffNgCjsW3p4CEwQV6tPSSysDcc
v3IGZZ5eD58hF/Nup0IMcGTOdvIfs8hb+8YIjEHTxDvehcEGSQ7k9ZwRz0XkysFuA1BInCQ7M06b
L+QRNCHfRhDnW2CxlS5n6vnGYP32t20inke+DCgZ4bg7S4IaLpA11M/oK9XVxyb1IuLf7en7L8Pu
b72/jL05t9NUpWPo7eiPh25A0hVS6OWxRwRgk1Wm/ZihJAwyx9n4lnt3Rd95f9hj+cMWjvOsExM7
S7/3TqgCr+YxOi2MdTYAqUT3Gxt4tY2MIEfsaVoD6WnB002HxB3tJWOvN8z0DVddgExin5YQ9+FA
XncyrSFQPOh3JPbND5oMWJu36TNnNcPvtKvATZPam0SguDiMy+IMEHy2RtlT+alS5neCNhryOx5b
8dttDAvHYGV44kVL/GMSag0VxuXm1nTrvtxAHjnYJMr3T2IA9Er0n6n6Pc9bSNMF3nBxuNOdLI2N
TFh65msdzw52/8h6c4FsQYkKEdwSOVaYCAvz4kQyNOnUFFOTeu0W2E7qxV7Reqbe342NZYDMRZqB
QNXILlgmYF0JAVqr7J1jqRmWmpO9qyQIA4bmpdRObv/QsXIeoEe7AsOtn14DfwIw6PAEpm7Bv2fA
EK9Aq8HvjAKqf4Oh4mc/yas1lKTGMyBfyUEWsdyORW7f21Ehlq2QwUtrZQ9pkvMfAPajvtHVb0H5
53AVaJRvtLEFIn+8K8CP4CIU46Yn0bQeqgf6T3T7k93imdyqoprVh9zBSu+B7T5mGYSRboJEaRE0
W6EDkOGOECS6dZgFh+CHcQ8GGzBRFajaR3BlUYqwO1KzGfL3JkEP8Xb42Dv83KTeiAEe9m/H5iNq
dMosXYHa9iRqle3daYGFakQosjllGpypTYfJxcvHbB/FKjyZWHwSn0Gkuz88kQf3suv5AxvjC5Eh
2Flnb1E2Gm3Ia0jHP4DS8++xtp29yGwNNrz6BF7TyvWvucBfMXtldSE32qntNSKUKBDuK/Y5tMEN
h/vau2ZBDT5uPPzPwMggB+W1AYIunX0eUSoOccTafmjyulnmZtZ/iVz7tXVV/IdVNhg+5aFEUmKr
xOI36UJotfcFgyCbj3var8GN0g1Ik7RmePZM4zUxPD4vKNvYTE95FLzSMo02CA5QrgvHbuMDLdZc
jt8gwPDFmti8iNdL915yNiq8KibmL7I3vQa0Y7LzzlneXMkOmc4ELwa3XICwd9wCNJN+VpAXz0wn
+JZ6gEErcLFdoiToLg4A1Cg1aIJvEaQBBAP3hqVCb/vzyNgMx/sstT9nWNmcQcGUnbHqzc7YgUQ7
0RufHDsMj3YUbnwrLR+TJGrvZaxQ0NJBGbRHzGVZeYztqNdoRXPyfefr3MsG+VYD/HHE4gi7FskN
SF4iQka+dABx3UZ0mXFHrbB05epf//W//+//+d7/t/9Hfo8yUj/P/ivT6X0eZk39P/+S7F//Vczm
/dv//Iu7ju0IwcFhIVywj0jpoP/76wOS4PA2/1fQgG8MakTWI6/z+rGxVhAgSN+izPOBTfNLhG5d
vrPdiVUBSPqHJh4Aw9VavSF1jvR59r01VvM+1u+C+AjEyjamFVYnRLtDqZlILnIM0q1DvHKQS+WL
YCjD7awyGIfNT23giC8BCmFuy4woFtEK2ZgUAiFgJqKDH3sfbeRcpsmK4Td+gDwxqmeng8jS/mxP
hz5qqk2Ohx4Ymf7sTSr9BWT66U60DCt2kcoK9UhOO7vQWHKmCaCmwBb//NVz6+9fvZRc4pclBHLQ
kv/81YMeLze6WsnHpguHHZLAPqqmzHGdcqN8qWIkTablRDcCB106vLonDwnME6DaDGViv/eqMs84
pIHzYZ6OTTQbdq8hVmwchKiDlySsrFVkx91ZQRLzWBbgyRiQm/o0gvQZX698m1zBP40a78mVeVAa
8ZPhRLeZWQ13OojsA+cWnrmANKj/8Lt07V+/HM4Q9cW3w1EaIoUUP385nROXDkrns8d5kS4LAVx+
zj8hQ5FfoSjbXgHVf6bHYVhnxoYeedScvFCulV2HAlrFVuC+Igas11KkGVjT8GAKshpiDUI0Xyxd
ndW0RsRL8SGLWP5ZGAUkg4oOrkPOj7W6D4y8ukeh/QYJe/GYT2z6JbhtQXcQe0eygTIs3jYF+B+p
lwZUYb8REy8/omZQra1CDtyenS4RnIr2o8rA2u9lgDz2Hjgz7C6ulrUHFGHQPEK7Xjz+4svN+1pa
ewfKHb8s7UlhztLCPUydJD83tj7QSR2CHlj+spPJwz+qzk2fmumASGFRiQgEYGikoWwXLaCHh9Qt
sidLm9XGMMd8Tb00uuuSeXQO8t67Od7IC4utLd7EH8jl20ZNT2Wz2VBHabHgP/wiuPvTL0Iw5pj4
X0AxWwGGrOzpdvrwpMKTxRpAJeM/CryiIB/H+ktngl6ZcIZh+cl0a+uVFmHcaPuTL7z+YgQulmhG
BSnIKD6TquysEkvisbM8LJ1WblEUi2ZSewtRBAjtnTKCuExcHmkQdVDz39rmyXwWe9u6dlBlM9hO
slPdaB4Zd8wjnfE+tstFFg6otkKiiO24E+1v3X/zmQ280tv/8Oz5+bE/fZkggJKcSce1QETnyp+/
zDiomJmkzHtQfT0gFZu6CxP4hXsrNFwUfafmuk3c7CVnYk1rXfKoqgAovY53YLgF8SzSiIUD7HFb
7GrkGabnbDU9XT8cADI6txribXAgMzQ+EHQyA4TT/DFbVrEJeleLpVfTjcMFBVuog6XGeweyMyGi
BKB1N7jOllFRgMvGc5OrRJ3LP38rrvrbT8zmigllWqDcZdz+5VvBior7WZPIBwa53LM9CWaA2iRG
CdukckucqL6MolVfXEM5JqsP1Ms5BA2ILpls4M8DMNYBlTxRK3tqQB1cL5tVXUUGuLjTekmlgLkA
PQekkP2jmCoGI3+rdKE+37xqieo0xSDd2E2hocKLQIoRGv6OmnqydQ4QSsFg/81GfsUUapqdJz+y
DbWDpTY3XqqJ3nuh/JE/4jEMXRHLj8DUJcs99YQlNLa8CjJc1PvB2+V1DYFc7p4CbU0/geErfk7F
JrLqcZcJFKpMdpb3Es8IBBXBmoIdPwj7HRTjC2fR1m7/aE0AkgJAZKRusVOaWlNfN0BBKWkQloNE
WOBnoHfuTG8Pce/iopsQNPNj4x2dVH1JMt08kCnHq2uVIIexoSZ1mAkgVMx8/effiCX+duu40Ntw
TYgLuIJjFz71f3gODS7D626wy4cgMKeoc/Y5qqvwW9ah6NDrJbtH5idEeR4KgMGvF3wrwIiB/L73
UiCttIFuKlgylAyffh7pVi3DBmY4uakRAuMKLhbZRRViUqCrpaYTjuug0ONjGyiwivjZJpwU8Yrc
yM+giUWp6dTEDqPZOWpiuZmaaQXy0dIR/Y6aABq9T0lNSCGvQ5SarR0bv3JCBIWeVa/DUTYfoNdA
i2NlVFUzcAiBqnGfcEDdZui1SEEkASUwc4ZeQ20uv/Ns8QF6Xfh9vdZdquePoM8ZAMxB3bcVqxfL
UvoqLde/i1vgX3uAeF5sbUEpnLH0hAoF9WT65d4LCvMFrCLNBs9Ub0tuUQT+8wK5rq5xUO/UYgdB
dsmb19u0tj8iAjwNp2kLnfsIxRenWvMRdaOQbhzKNngC5zpHfQ6idZWq90ONjABgBWoJ9ovwDcun
bJGOpfcct6O18ow+uctQG7rTeWvtaSbRIAN4m6ljqf/gFj3AydDJar1+aUE0DsFpYJOd6UB2UTXD
uha2XppyfLdRB/n1GGUzZs9zOOEWIlb1neMjgpJxnX4FAfyBlCGbqDmKfnRfUMQol5EaAuAnIJ+q
msrc9SEC9qZl27gCJ/3qhPWh9rJngBniO4bH4XXAxgiaFxC4Fnn7hDyXDzk7P3/K07GGTEDRbqkp
y0Tv6xaF49SECLN9X9dsE2k7vyLCbq5ylqgHq8yTO1aqrTn06oFMfeg1K8/yxo092Sxe1lDumN29
LskuVpHtKVgL0SCwGyZyTwGjgDJkk63pFWqjWwZAOBZLDqjbXozMvIaVQFAvr/e2V5U/Wit+taPR
Aea19pbYpvP70rTrLU9qA/VAI+gagOLcFKHOH343TxLv+7QotwhYtOuyhSReFhYPxYRGQRkkVJIn
IEpm5BBtrJMMtxRsdBAQDiBfOeIp5YQlcvL98MXJ89U45MNzFAOg4ZTSRK4FO3asbjkAGjlepBO5
oUiKFYBF/aGrmgoZuK7t4nMd5eWyNpl7BT9psLWdIoTiTD6cYgvReZQkqkdpIVEg88D5BkzVOkl9
/sPX7rFtkJGh4SgHcK/cD8ItCprGzT8/Ce1f35ZYNXBmM7wYpGmaeKb8/CBEGKpsrN5oIRhvIsTa
eUgvEWQAdFP3bqDNHajCEBEhWwvtqKBpn8ZGlhC8AUu+VIV5jdoM64GuTL/n+FWiuIx/vnmght9H
otoLd2qiWCGeFQ2SVex/WndNpCp6ErClM0g4Qhh36dd1Oq8jbFQfLzUf4osOGuueOhgyIPf//DWY
v65Lp69BMKwbpv+kpB32h/eB6nvUeTtMX95r2pU7IUlxyzMoH4PEC2EA2xrBl3m76RPfXvHeLn99
GNCIIkGRP939QQE+O2TKouU/XzI3f1nnKNMxHQf/cg4eHvxvO08gTU0IDYbRZV7Qj56qwITuh18R
E06moDzYduJt6Xps+6eZ3vGViVKqv5t98DbOZmbr8CukNm7eddSolQjLDBxNawpzpsoNny0BLpc8
WQ9BDeJgpDxWWWwGD4Zfvp9BCIGvOg2YR+abfDVMZze/DBJ5/2E7TvuHWyRE4J2ObTDHxsKWLmdo
//xz7oaxD6tRxLvBA9RLLG2IsrQjpLYVFpoIIKmHbuwgqDsBTjod36Porfp08/AMPiI/ZPWLzveg
2mgByhD2PaScAhBMJ3jnAAWaB4+CpeWhm3qpSQcfieBB9v4p4AxaVX+NzzoRAydsmt9Yd/zn34A1
RRd+/nNx8zoKLCHcUgqYrJ//XEAt0gGZLH83Y7jsYjlHZBDbd8+WnyFxCQ6VajrEo1+DBxz2dsiA
aQNB9SKWYHH0dQtiPqYQtvYtezuAyznAfgHQ3Q/tWz9hwpzqP/ya8Y9kT9GAD3+MYBb+Ete1LUR4
uOP8GsViUPXNVRjU20TH/KAhF75EpRAq2DrhfwlTFxR4KDx3VAWkJO/DBdlRAaQ24GJEAjrMgi8u
yxOIHQl5MZFzeE6RFyW3LBfZ0Q8QdqFmLkBLXUcdA6ljiNVy3xQHZMy+odgq+pEWFywa8UbKfBsZ
Kc95maiGl4gM6gfuJc0mZWV5apJWHZBE7rZNxcd7YLP9FR7l1udpnrbxwh/j+D6PZYDpUSKZWBQX
0w/wAgGDZHtBof3Z8eP8YOHuNqfwkAYDla/Po/FcgXfjQl5kpuagy3EH9PMr2clEnXQY2tJbmVj2
L+dPIGM9TVmbfbvQWeZvyfbhwxzVbPUQ1ccPtrTN0lPDypXoSuhN0hD6KAHw19ZKqvSjjXwMUeWT
BlqLgMXfrxpS1NgTOszdYqVV7n0GFsQEyDGoOJrAZzpJtgLazxKnqLAQro9NDzR52miP1M6d3F82
vhlidTusE6+WUFUb42EJAmW8UWSTPiodqPPIvTvJA7Qmk048c1E3TEArRKTI3/j8aPD0x82jE+wH
SLAVHu08xnoRI5GIU/tGQWaZ5nCniUCcDtICLc7kwZMy3iE2jgD01Ek2O+ZrhK6C+/mTUnfYpMMw
ruY5Qqx4ozG6U9U2rGMwxU3jrNrJ1qZrqvU8Q+6VVxv6lrdJlTmGKwA9iy3NysfCu4SJf3AEE/kS
cEAoUhTesEvY/DmN7/ETpFs+kzvN0yOtv2hApHmgphc4fELtoK5zugQ6lD74NBJpnWiU7/jGrirw
b0JXRTbbAhwBue4L+Yc8BDmHZwYr+m6G3vtq53V4csANh2dMu7ECzh9A9Mgf7BFUWNCTcNeNFEG2
7I14AcWW9EouqDGwAWGDGmloWfnainizdVuwCdfJa9IlyaYfebjnhlV8SkYPCxCVvKICsl7JJreO
UB3tH4y2/WaWXvyKuigsJbLGvDi+G99hdSoX1JHJ/kdbKuMaenl8GusmWdEHIDJ+dKZyxrwdLqDq
A419j38K+pDEe8oL1wb7ap9sk6JztzU3ii+Q3l4OrPI2VlIDWuoijWM0xy4qkXvQCAYu8XSJ9mas
GDDW+MoQeWSLog9ZufTwEPNMP7tSrynDdiWx899SMzBc1DNBeHWeqsJvuESM5uK4mj1CECPceBYC
edQss4rdAdK4m32bHvhsSAXkG6+2v9NsqlDGFiK7YolduPloGT1/SO0j9c2WDEiIFBVv86U6RpMd
sGeB1Mp05XaC/RVIRAAbqvHSRDz2/ZqnmGiEZN2WrkPnjJ9snr1fcyedO5QTZ/M1Tz+HDbgN8jV9
aiJQwT4qhUz69AHTga4b8eZuvq5/umYa1NfG367ZjysQ9iPvdtdk/aYzYrHVlbsvkJsDBk0XKOww
Wiwt6HRIdIWyVeREilCJnUs9jpEDrZgl/4+y81hyG4nW9BMhAt5sQc8iWd5pg5C6JSS8t09/PySr
mxpNx42ZDQJpwSKLzMxzfoOt27VnC6kjttwQ17YFF7LMMYCo3gaR+54YAiNpWaciLypO8vZaW/a6
6gO1C3IlWYuIBcBInuOmgs9Ro/LGFiR9hneZPlcZjpSD9yg7ABowNipUqo0slmqiPzFYdpRDcABz
14MY8q2sa1ySxV20wgp1OhR9uvoaxryNaMHldBW623qfPquh1d5Pmr279ciqqePP7Iq9nKubW+/M
O5L3q6os72Q/ObQOR+zY1LE5yLp8VIfTZMafczV3B9eo0jWR3XhntqN1VJM8O4djzU59XAd5eXCT
AnsrNc/8VJTTTzFv09xpfk3p/BcnaP3NLUguxHWQgwlH+G5uTA6Wehs+jgE6MnmvZ990zSVXzCAA
s5x0Wv17bBkI8bdz9iSfPE6FdYzj0T4gDbgrXRt5IX127tpY/DQGvSJNqiBuabvWOWLV2JplqMGm
wzJ7SipvpQZgHpRmU5kIc6SgLL67oXpBQntJfxK1cUfe5BiggIj04m+lC/+qcHb9sEc1WZnDFDw3
6FOusWFQoX3MX8+GxV8e/3hu1IXuI3wIaHNCDG+ghCE4ayAK/o/nYdENn69oyq03lSiYo36+rdEA
WQcpFjp5r7HhnnrtO8Q8P+j15tNroNoLVOP2KrGMN8+0j1W2zFp72sqdMToyxl67z6OEXI4cSSwy
ENX0HHhaeXQwk97IAVm+m/XY/Qa1JMUgZ2gOwPTdl9mzH2T7bMfEdLVquIiS8DzsRvzOlydlXojQ
l+m88LVrD6Mqkm2l18G3oN5eBxpuv9G7uThqKhEuTP4+ri8E1Kyv5LxxCQeCs07+ZlUsEwJcOhZR
l7/Nrpj2OlTwbdZ23WdSTr7soBjw8/Duy+4QX6qePBfzKfmoxoK83bBreAjBQJxsFDDXskGxmq3H
r+Z75xrmzkWqdCeSUXkvTD755ZlI3FXrWbgpKVwQP3gkV9e3q8BY3QfvEj7ZCg41wWIiLEfUMYgf
Akmf7WyHu3Eu6z0uJNPbXOCzsrzRSYauAgKY2dmeFQ8IXqz7M0vSK8mq12rCwSMCT7AvwgTbsGvi
m+y3hXYC8Syb1OUiBCMbtNB5VkbMOZfVtFZi66lcLm7K3q4yYmUjl8/I62lw/xL22FwX1DKL5l2B
7s9KDpK9etC7E9vJsyzZY+fhujGwDBeFvmObqx1hUPkOqJjX1FSUxyQs77SgD99Hp+DNgex5jUXW
tQbMSc3GjWy1szBdK6TuDjL4CJL0V1q66kWWlhl1UBSv+TIj8nQIqxO/tCqe+w9ZPBX4TUIKOYE9
dU+d1bM77atR3w9Od68vDXDdIJH91qyM5Z4fffswlzEeduCy3FNg6f/cTsLGZWce/w61b4MZIvbd
9RlBMM9IVsIR7cpljdxVhmomK+wYd3rvGpcGvsnTXKvibGTq/VfnXCHhN3bZ+lrWiRfC0KxanG6W
yZocH1I1fkwjL30iNU7AX3g/OzulTe/cbKO3Df9m8kGNWfzVla22AYmubsA7Gyhx2fF7Gir2JlO8
AmMbitWAJHsgkvIki6Oh78GgsYsqAus5n8tNMeXJeyhqMhmLqRcb6eQdtwR3V6vBV2ucjskaxabp
IFt71fluFqK+l0OVcDMbKoyFtCofCL68yudkuVkd5YvKlvmhjP/3i5KtGdFH+aIUFD7ZLCTVLphm
9SRRnle851LMSYD7ASeZq1iA7HKVEfgNGRoqAQH2pZMjxQRuE107yTmjpZOVZfO6asMNR/oVsKT4
GRzI/GqAdk9a2MGypA4FWzTU2GXJ1YyDMavJtZSW08kIi+FBtgWtd49el3svS3qoPldIS15LoCrf
u9HRLrItD7MfmrCiq2q4isM8uRFzOF8fodapz3cjOEltcARWaz/3JgAhy4sLugLNAi1172Rrzjrv
a5lJnka24v/OdyoFaduF6qvteOkqU8+tXScHUmPFy2w78S5RVG0ti2Gqtme3Dj4c1Y74L8anNJxQ
G5ONasujCqPxjnmjFC9j0hfbPCZEL1uHwMhOzcQv2nVsi06Km77IrlmOVDmBejbuy0NFN/QbHB9S
su9M5KHAcAT9n9ZDc0kNrAXSJNPW5Nebi1Xh8wsoh9tYgLGYcGzYXisr4dFUNdpDnPXmgdDDhCXc
MocKECQzso96EIdxBqOOOGL+rHlDdqkicVEVTSkAi84c2DQDO6Gl1Yqa9i6YQJwFWVU8yzqMrr5Z
mQ4Qa6mKvAHT+OUgNMkJJg3Wgl40/PoyftSATgUCc0dZlCP0ciuSXn2SNZpgrzdZabKVbWJKhgfC
INfusscwYnjdlUSSZNEl7Ilwf/80O+M3pHLak6xuFWCN/IP2R1kMm8qEaQRdQBblZaj1F6NN07N8
kjdDr4hYvaAs8ULlRbXWeG+s+UdJHwZzVDeG2vUbfmmqbd4WzloO7AtNeRp+Xv/apvLm9QTZHFge
s8yxod8nabzTxZQ/y+5WTmJWV2f96+W7ockZyHr3EvymVvBF4eOHK5ydUPZ2DOMhcRZktuIeb1Xy
LhmdLUi+8SxL1yoMN0gbjuMOQu3XcHT+DaDjU79C6eAgytHZpCY8hwkU7EMfu9n1EjTuYrgQHL2u
QGYma5C7G8f8q5/hdcO2czD280QZrYck1M7ks9szSMBsnYyp+Cs4yDDzrV01+/+1XY5nac44/KXF
liyXs65IEd11Ldx86Y5+K0oRnVsR6hDyM0tnaIp0Zvv9emuVYxtgmevaU8eDSwbrvjG0XzIlbLsC
iba6tncyJcyu7TxhRPDUsguVvYLYeZ0G9IrDbPC2Vw8lXXvtu6h99EyvekyN9E0iYco4dLdOWXrb
jqWTlKw/2dAqIRkXu5vOVqrU2UlwbEmSSJSggP7pIjW2klFUa6Rwxs00FMnkO17+gO5hfJAAqWud
hEnZY9usr+ZueH4DEClHFNBt1eVNQ0hZzCaQ3RziDLp/xqtsxWIMg2N8HdJkCLdjSJyuVAbUNDW9
UM8i8TYa2bEHY7lMqF88hFn5Y9Lr5ChLst7t9K+hsk5eVFsZ1xOHtnvLQOs4Qpz6bnKa/sVKumbT
VqLZDkvRVDTnYMdhtJKthRl791VtHmWjrCr7fu0ZqvYoS/jlIM87ZcUdHuy/z6Zq2yis7Uecstsn
JTl3ej48aov9+ZCRQveCVvVlm6yzQwUbq2ggILT0l3Vecm7rTj/1cXa5DbSnUfVl8Y+BRm6RFmcQ
fLCBMMX89SQ5IM7yYF/orptecvYJiC5ohLBCZ68ouX6XB4P9f92xw99qTgD6qyV6RCSNKMXCQgAe
MFS9dZKlblSsO4wxvsuSvAD5n1YxTuc7IxsQ6u7d8KknnroMltMEUass3+5o3TcJqtvLjK2wrNMw
KOLJFoCk0hwPyPlNl39SjKz12hS2iwQqb5+8xHV9lxqGcpalaYBHOw7amyzVztCf6sKddymZs1MU
Chwll0vy750Ved2uTapP2SPVqq8esjil6coyyxhbQrNFghYS0Ixlre+hln0ZqtS7V5eGbGkoTMCs
CMJC0y8G7x6y8dcI2K6/5lKHrmOlh36BKBjabD6aqF/OevOULTAFh5/2fVMSRpEdZN2wiAEpYGGv
g5pCMR8db5s7Z9saV3aiR4Clc/MiL4M3YsOGh+62x1CJAz0Nwl2AztPSYsJfHA1CarKfbAVc+NLj
yraXylq5Z2OJYrt3UljL09DY92WDLC+tShD+BeYT/r3ASyj3Bv35dhcqk1iXS50S0mom3u+tt35j
YZ0wu/khhqH6JDhLOoSP/0LeVX+qyEbK+hoPesJmTblXx6j6FByTsrG03/qODQ8SnBy5l/rb8ByX
mrsaaPZDq6NYM+Pj9M5BAgH05a5e6uSdrJOtst/Q1+LPVtcbvsYWdVCvvEHoO2U2IMm1ApEklPiP
AFA2supWL+8Kuw3PnWs2O89K5hczDc4KJh1/LzdAJgd5gyn8tcapcfK9WpEHfBJd3ImjUmsPacAZ
IpKfnLxtvBmzHncaCJDwmdrLRTYYsy6O3j8jXP7Sy5UK5GDcAsbDmNd6Mba7wa20Fz5KZTekYb6W
xbQBaWwRtvFlsRkTjmnsFMI60ruVoejbYYhjsEMM9UA4+hXfvDulNbQXOXEdVwRWl6KwmdjLibUH
RHjRCZ7cBwTGNqXQx4u3kIOSEYtQ1QrXPawnUtlBaxrvKIYhaZhk5UrzUvNdsXOitUpewXOrjPe6
bD4ny0gfQuKfL/8xSNEmdZ0Xun3OsdVWlDhhr7QOQ1CXfGPWkbwZ5jUrlr23DdvaZoqe7yYw3sTH
WXxl0WhMTlbL4iuLLX6qqzkT1eM0peZRTz1lhQzU9KEimrTqOys7EXLp38Gk5SaeCbKXKE0Fupk3
fnguor0IPmUno1dkLzn4v3oZClyQXLMF0ZCkfzeVs5yhbLuvx8riH4+lV5MOxbZSBm1N/jC73C6x
gR5cqZ5vNZnGOu6DyVrVtVWeZAPuIvkF8nt3UhH2/cgzvsusM6+4hNn7bKqsbULm86Ovm3W6YJZi
BxODsGzdU4wS7P3YY3l+BTMxMqjj5DWt2q+RWpBdR8oO6b8jKz0zriMl2gmLycepaPcRXhXfm3w3
Ilj1q8aJ0q/K3n61UOnYFP0QnetKSe5qZdS3nmUXz0RayG05vflXN3e+HJUU02cn5ui9JRi/BlUm
LsIktapZxO8gwSZPcROIVZil1Y9ocFF5IHOWBKyoStl8zJFXodnSiHvkIvuDWxefbPqzdTWaxKIw
XkLvaXK/seEEU9tFvxajkwTW22eeac4qKKzoQWsDfe+6ib0vDI0kEfh7bHqH8dO0C2xsWFs1Jfjs
WBA6zfIuQaUVLz0UglWJR8he84riRSVVBd3Tm1elKcqXYRrU+xa3RL53xYvsYY3uPpyn9EFW2bXX
rGLXFQfZfw57a1dlWrqWrQTx2wvyaI/yUbLKFeMaq53uUZZaYXjwjfAxkXNHUa1sbTyVkYblxdih
UQCCLb/JvmOR1ZcssmB8R4qBmU6UvRC6uvRpXnwzIjDSJpI+x9p1wdbOkDoarfg2BRNqnp3JPwVe
Hh+l+kN2VzSwSaPLxl4W0WVwinb4LIyu2uOs12xlNT6m69aMM7gUmX4odFFt5KS9Yh0Lvowvdt5C
yTPMAxiy5CkpTHx7TMDdjdPjT1X0AUthxVpNNPmpbEEZiamH5JUPycoO626PipdCgnQp/z8Ovk61
PO0/J9BCXEDjtkB9ZVFsaGH2o2fxGmuIkXVaafmyPtfGeV2Gg3HtVufjb91aN/29m81m6aCyTz5P
kbQEJ4n4d5S0nt84Gn4J7Wy+qzjv5uhBv6mqJ+5tuxL+vPyIsj/odx7cjI0s2pVFHp5AwUkWA+O1
D+32TRi1eRmzMCGNyWS9bUEm7pA4jHvfJuf/F2z2tarnBCcANt3Fmud9Mw3c5LBOVJ8Qa+m3Y9Iq
d4FXdXeQu92tEZXKYzwh+CbgeH+z+u6iy/FzggzUENV/lzkWFaPTDii04j1cBl5+ccqpOyBjPe3j
oGnvs0lBVRgrkjcSRD+zuBe/QnVv6Qavo9L0Vzd1R9xo+O4pC8ksjittBzOgO7Zixq21z61NhPbn
i7r8UHB6H38odoOWNTEx/CL7fWKowX5S6nDdNrrxmketuy8rghCyOAEp2ydKEl+LmJwae91rkmtx
CPmWZlifrdUiNl9TdSRbbuQ56yvF1opHinZx7eyQrt5XGCleW+06bPcOEaHrWFE47PNSgdXgMra0
yZ40k4b94/KqoPdk2MYp/bU1syCSdq6KCuXS6nlltA81Zbq2pl6g7MJeU6+tcxoHO1LskDGWmWuH
RAiW4Ma11dJwerZ0BMflVCJSjZ3aoqMqi6xt2m7uGmQLlrH5OMw73QowTVmeq/X6uMO+DarW1Bwa
t2z3wZS/4j00jj4sy+YsL3y8X3exce8083j6s4fsJqC8+iTy0p0sNiUmw7mwME1a7CMzU3fP3tyC
MyqDexZfw0EcxY62VYj4qayU/eQlLOIfTgSyVJZko62gP9llwzZext+6ximxqDQmF3ark3etrr7o
OZamt7kbnFnvXGEdmyhgxZPdghjObYVWzlpOrGX8+PgR7PEMlvXd7WFBgf1IpRQPCQfy354PhaNB
5CiPN7Lv7WGOnhwstylPt/ouVLIj2tVv8sm3uaNcd1cExrTrHM5z4GhQRRe7FXlRIpxWhIdL9rSw
yv6pTlNhtb4s61hl/HtrkUpDvwXJAUPJ1ioAi9P1VnZty1TxRYsfn2z5X6Zr02inByGpheWR0zKP
HXacimTZnBQXiRFP32ixy94MHVxv0LxDFfJfLou2lTicm0RxVi0vfKvxcJP12ugah6pW2cYCvvrQ
GqhgdgPcGZSz+ZoRDZD1SeaNh1mMkAPl5NjykCMBV0gMhA2tRipAXso29k71cpHFtrWqrRpAFJd1
Q1WRpCbHX/qqrppEpmLnHDutc07SZt15xnzHImwSG1sa7MDpNwS+WFeSnH227ChbtAjbxqW3WMbe
6uWdF2hfw2TxOrYOraNZoLn6o0qb3TTpyglIQ+qa2VleJjNCsGq5yDtZF5EwWoODrld/NCA1DgFx
GSs7x0q/m9SyOP5RL3vIoaTJg23Ndvn6xP96mByr1d4PAohLZI7QbzoE01Zd7BGn5QKu6+tSSgPF
FFrJwQ7VTS2Ltz6DEaor1VOGnd44sW9pVoShdB0enDJLd4MI07coSB4lpWRugph/i/b3Hh5g9P+9
R6BU7XqaW+RhPRREva4leNWG+UlXnY1p4LV7q3LSGHGEW/k2otaTbm8U1Rl6THaS9dfOzqQ66z7D
0c7quvYBrXmYLSaOHSOxE490X+3ssaUq/Gqy2odrZZk3OwB9i5ArdcVyaeo02nDGVtdymmuD5uAf
k6CmPauLjdPi7TQqk7pK06Bb3epiVzjOtVxI76Zbk6Yhp+rLkbLyt3ZZbhq0MP6Y7j87jssrkC3y
Ime0Nfer7lbkW8fCLvu4eYUjzDaBgLb2yLiMfhlO5XnEjZHMTlGpdxXcFNUQFGVLFzR6tw7bGm4l
n/JWVtq1vZiCTEa8Tmq0T42heaoild8SPXIOrpcQLhnq5FF3P2SbrAFxGu8dIo+rW51t4eMR5bDp
tMSqnwRYgafiSXaXl9Tw2LarrnN9hqwzhRojGiKavV64w17LVDAwWZaeCcal54bYx16gAlEFhTbw
v+tylS2yD1jOFjx2j47z0ls2wJ3UtkVvIBmWpfqxsJK+eQkyDH+tCis8zw2fMysaP7UMzHptZS15
6ApTujQEIJE303GqINWzcQwfENLEoFGBgZlwdPaHzJz+hmi/goQyhH7aDWCNDA/MkomgQBp1L0pA
Eq83aqQ7HKS31TSJD8qy74K7VGyMcRpfygYweWSjrK+5yeE6E0anBFcCBB87vn5pll+COUNEtS3v
DEsnj+tMaUl26J+yvJOXJmqKvdkYiD2F4dn+90JoDe77yM9aFrn6TnWbT9l4q/+j7zxWYsG2/ecc
t6EicfsjnnwbOfetXt7d6ubSjU4RstnLK/jjSbc6+WKSGellFxfCf7u6uRntKjtHaCu0mjPCsBjV
O6GxHd2s2dTxDH4/e/QciJxK0bovZa4/lNgv3askUl+aTpv92WnTu37IvJc56Jo1cReH94BWsxns
rcH2f6MvRW/x0p0VIDhyprivNXxjxHfZaCEV9BTwdWHPfaoTq8SGLeSrjvc612CRsyUDBZZBluUt
MunDEUTrwvsYvdcswOc7HYeLLEHlfM5ydbi/loRJYMsdH64l29lnc6E+ypKXECGx0Q3IDecd/Dm0
4aGd7+VFBwi7yQNDBaJAXV6ZXw01iEosV1x306pWZ8PwX1oQVfFDfqH2txkqdALu41Ds8jTCjP7f
mSHHe5vcAH3pYcIJ3SkzN2iP2Q8toJsHs3Di/WQ6MMv6EmjJcjGIipwzrOf1gNMIu1LqOiPcGfU8
sj2lJPvGkan7tR1BV8fe56HDNClWxpMaTcM6I7L1AxWeSrN/1CjtrdUk00+GUjqXqSetJhsq2Ob4
dqqf/WDB4ZzbnxCy3N3UtMUxw6wBEcDbbQw8+0hat5lXcagXx1az8e4aleCApQMxZwiVtlWXL6IH
Bs4KXx8I7pUvGRucXY0V9lq2ZpALz/WQvRGMTttVN8y+20XNU7kkVVGZmX3LwcWxDz1MAWBIYSvS
5eqx0YL5ekny4ffiD2W2M4R+lfCOqBC8lOUumAvxW1E2/FGXLv1KN8eCVg7R5nbDb4u1r4EDjUKQ
8ZgysXGEWsOKjeJHzaphwlRN9aPp7RdvVI2XpBvNfeKYwTYt++BdgUYwAqX5Uc1Ijub91F5iNTPO
I9nOVVWP+f0YCbXZhSFMtByUF3oYQ3DQmgSvyEYPHvTlwqmpugwLkS0m3L8BA8smvRlwjaFRdmOJ
/kn4Oj7KOeRF2BEg8HALLRVcmjBnvM2RMjSN6ZtRlihtkkjHFaqLd1EPIjzoLXGJ0XG4FJVA87UJ
bCIRFG8NYilmZgv0ycCE6dag2FZ1VgBuOlWOcm7eOB9GGKC1LGrnzoZY/D50P+ylOsAD6tAtwUGy
BJUPgjnca3BdUcAaFNxRbeUEedjcDGFG4mdpkHWy1dI45iLWTh/gsNUKDUJfyWbn3mtBiLuOGf1Q
p/SpqSrlpQTatW9mU9+mVa585Jaykh0mHLbXXZWYJzkyyIHqSOsVbEaeMk0lv/tlBdFaKatdYtzH
tqXfE5EctmGm4CDyb528q2NRrZZwxnbyph4OISejfhpd/jEZKy9WneoXr3iRBaPgB8LPAP0dxsL5
26mnLtmw7043Jgy+9W1UtYwPjbL3mylwdrJBvpQA7AMWPiEi84srtgMVX+ka8Tbh+X7fl1rok9An
4FzP086pGmcju7kBKQLb9Fh3l9b/71FWH1WvHeZLiqH3D4gT9Q+wEZD6MPBJJpN0utV3UU6ieJ5d
joN0kw1JqqonQqwHOUjW8/ci+tAOS4jLMe7JdhNhH1z7XbXUDymqE3s7dAecn0rYIN+vueWb0yj2
uvfA1xmhaA8NjlF7kFnGvVU2X6N5Rz9AD/8ywu4n04Xnq86fVAB0FmkaYeHiFAUYet6kAWVD24/3
eZqoaz3VAAM37nnSUFWTilRxr+9CNXLPsiTrlyrZy5tFsLsmfvW8APBn2uK5nPTgUcmeAAlDeVku
M5ZM67gao60sAhddbJSraVfFM8KWbndqtHa6t+YMIUuy7isoVfNBNkbOOG1xYc43shW/2/Euy/Hh
ka11hqLXBI5LNsoqmBZAbc3pXpasgBhD0JwCjje5vl78ptPFTqMHULpOAaSvZPHmV301upHlcenT
VEq7kp7WquOOcKO16dl1ke3UFYxM2fLOzwqsHg4T4+u0lGSVqutvyMSmZ9m/4V92h008q87SwwVG
9NgLkwA+k3mQKRDZACmmY6OjRxfssdgCjvz6lOnjpNrsHs3oTF5KXfOChkdk7XQ2tj6/m49j3ZeA
K/VkNWUTfntKj0tA9xG2lveQHG1+bB4duN3pNJFtTTNnZxJd37qOZ2/NIv0o41IBpG8rK0F6ck86
9oAQcPToBfy4a3AUv7kEus0WhWZNNw00LszxIu8UC7hRVSLgqNt8rLEyZNi3l4vosbci/sQqTSiW
yBlL8qAGuB03gbl2C50obrIgyffO+Dh5y47IQ9o35PlIYEzF0dDrefWqR7C8kc848v0ffWBsfxVI
7D2VqhEeQjf79Prwu4hDbxdEmrdPAoXYFsdhVsmI/6L51YqmdGcvaAa3GQ9xXfK3op/jRtgUm5Y/
ISf1UMJE3ApkD5IA9HmlvXSG9s3TdNdXQYStzS4g2qk4fm2QIFIngD9D2K36gW8PUYIcz6kW2y40
Q9QHz1ORPydP6OuzgABEImID6NmBeFqOzZpMx2YYOtZlNY3vRmCLvijac0c4PiRi/3di5UjMVka7
CQut2patkvmDCcBUT/sVupIAnaJPze7m723V7fAvPDSzdW+UtXrnNWBbWZz6jRfVua9F06+g+17n
qC9z9v2JFDbvRfOJyuAu9vL3PgNMopcdVNziSQet5g815vK68h7mycqqK5aVqsV+TJjf0/wD3a+t
wTuTe5jmjU7zU2WbsLbMN9gA1RHIMacTzF58M+4JGSjKsNLnPAVgZX3TI30G8M2e0osKsaLDJ2TS
TZmzwE4ZZlNVmVwiG2T1HJK3sxI8Csai24EW/a4Mef7SBb8qJHR3kNBeFaKj7BPmSzkSQMqiRXBq
TFk8ZmetavoFPCZ/yVyhykR4AYjk8DONw/qiTQZmaOlL1/faq+EcexCUKyUQLxq8kHWBssF65DeA
iKd5wF78Ys7jsRAqTlxJdhlaPJ80KDKbOeHDINHb7yLwpMcoPHhVu3F0zBODosYixxweOy2q2Xy2
1S6yER3s++4B6MfarKcBFLJ51ApX8dUoykDadc/OXJCwnIp53QV5fRTxcKg7sLlILZGaBb6udOp+
GOCYFWYO8BVcF7L1ZPsjBwuVkjRR2+EW1+PKEAX2xXWAOeOaI7rK3rVdhHZmpK5sEJAC6YX9PMNj
MLEA8rUg144cy93V0Cls3YP6QAzbN6t2AsWhHmNPwA+vqkjfVFPVHLsE4fR7eVvBe0v939pmXaUi
L+x+16jdoSgJdIGOZJScRZPN1wlCPILiQPezcR52kD1y2M5m7WP1PqKjMTdH4UX61urUe1UvqyNA
8plvWORil8L5eN1MgEw6ffrJWmVDk5m9x0YsavLsDHxWv/Bo64gr5OEqKB08qFL37yf8nD5jlwPc
5FSRn+s/dNt5FkHn6+T0DiFc1Y0T93+VDR+P8OaH0rQR8C3RbiYDX+SLSHbv3ddpEqEfjPGqLV7y
aK42aQcQue5+Zg6aJQB1HWRTy3IzK5F739fBIZtd5TlA4DeYojvN6F5zqy22KJd8tnmqbJyg4cND
2BH1n/6s2qInhU+iWmuK5ybqv4W12aJkGNm7xCahUg7dNujrfMXrTe6ybNx5EW9IVqLZomdWf64K
3iwtFS/ZQF5frzi6BGKXxNl2JqC8t0VzyrICaZ+keB1KdSUWbxh8KrGJwjONjGaybYvgVJeoSiR8
GVWtfygD7SPSHUI1TX2nct5YdXPfb2AuWkdFVwQx+8Q8pAKRi7qtfgmtKHw8qQ21/oVKT+yPZow1
eZNimBo+trmh7VHorcPOWqOAXDjNs5qKt8pUI98zRo6+bnaJHDvc1saAvnAINrX2soOusUlI3OSj
rb3Z7xJ3WjnNqWxT37Un2xdejuF7VrrbgnTPpQOyWIdNe8mtjmguciSIqcHDaoWKJmXTvRLTj33R
Wx9GEcLIIuR0L1RvP6RonrjNsVCmn56D/pXlfVpDhv2nMRxyMk9+JEgXsziPq8kCzlfonrsiDD3u
OXmlZNdQs0mz6i4eWn6D3dHcYp6h+93i9Gmk2huE7hHsan0yJ9dbx2WPd0YCOVUM8Z289MKK78iO
3qVZbUMdtjNgvP2zm0CwILLkZ7bid239KzasN2uY/qr1lhxYZJ4AY9+VsBCdiTiiabvVGh2E9waz
0Y2Tpy/IiluXkeXeb+u03pdhkz1kEzg8JeoeRTf7Zpelm4xN3VqHmIUoVozDlzaApc3sVafhrFzp
wkAQyE32deaGJ2xpAtR+jOhu9jLrELBTO4oo0Y7xYMDQjPL5roiTYZ8jgnwCGm7sNCGmcx9lIZtZ
aK3AY6ptP2CMSK5J25Rx4jxkbRhtwvpcddB6TGGTTMUAEu0MtsR5hc9hhPjvakFBrtpEJW9uAom3
hLBebMPDLnAW1WvT7HvFxm8gj93XlqT9qnasDrX9CI3hDhiQMWHJhES++j5XnJy0qi8+lIqcqJe0
46G0TGsN5bXxW34uP0YLpk8Er+UDWnELOBnsAzhVXP86YXywgOGsCFXrY7S7Dg9foeKtaeGfQVzk
I0QQxednffggns6BLan6D80Lej8DJfXhWUghWbNbf4QFPxHoGFYfUMhGRLWReAsV44jhoH5Bf9Ij
IOEEa1mMxaxfcgUW0Rh9zG1SruAlmWC6w3ZbmSOLrGkeI5szcRCa/aVFxPXS8LfejW69BXDGWZkF
aF16GVTL1LHO7LWJKHkPylwrL23CWzaYq97mVSIxlCDlPQ5oJCMK04XGEgVFzQdoFLDfEAc9ezS1
lQ1kfKuqSoNxSvPd7VNSzGiDwPEvnsnpTNsePZE1SCF7hRuW4feakd5X1uD4k0iMTUII2Df+h60z
a25Vx9rwL6KKebg1xnPs2E6yzz431J4OYgYx8+u/B9Ld6er6blSWwMSxQVpa6x2sfq+XqYcneTLs
5urap/V06JokvM78L0piX8AsvmdxKF5JpHYbNKlYsqSi3pBCR9GvmF9tc2LBLuXkk0gAXYdyN4Up
drJqn3Q+ZIZ2ZywmqF2R+DDi05s9dOXRm3FaRdoRD5Zq/rvsSnxGynlf48oXTJX3ATh428khgfjC
8x/OIH6n2hX8KzbYEAyH2xm0tmMHYRpHmzAj0dpIdHAEL3dJAmVIhGh8aUP2aivpVV+m7igjcWXn
ndx2aIcq6LCxcAuIDyQE0GINLb/zcmej5iWFSJaHNgntx1B5JNWtfNd0RrUZSpIapRe52xQDuE1D
ZTlo4sreTq7sTwh12C+J0BJuuhncQkO6TDOZUAtC6JtTJpfCqAHpGpcJabqgt6bkDLej3hP4W3yy
G7pp9UFDMUMoTXhueVQRh6p+mc7cYcQmrEOPFE0cJ6SQJ0cL2jYs92UkMt9M3htbq1+jadQ3ZNT+
ZvamwjyI6VRYm37qq03cRMrNrpruOtqjsiko1780YhA+ms3846p3irHeKErSPGkrX8l2A27oAP6U
EgXKwsJA29E0lOnRvNwgSuuqWnqF3rjjlhivbUO1ERtF7xSFLo6pufuCkPu+j5Rs07vqzSShExj2
NG20Vjm1XvkuhO1cilb5I0d+qNHSjBezqougmdLfjQF+RyIqjnPOa9nJ5JL1w7hRksnZjLgMtKz7
qEKwrKh2fsLIOwymEPcg0cOU7sIQ0zWkO4Sj/DFHczibIfCtsYr9uBstvxHcJ12l5ydF9FBADRKj
01ge3anHGcQt6wuaY1dVsqUygIoYWCLqWG4AliUiE7l9lqOHo8tI8KTJvtlDsg3iUYGyVov5kFtZ
A7Syemub8q6oAN4Q2G72TtN810Sm+4bUTJ6wjIfPM29zN8KSm6OjG+FatOREuz5OA+SgieAjbdqq
7D4qLxYnOEoq1av576YxwMoRFmx5KOBQ4LPuz+OI+1Dnfc/Cwty0Tk+uA5mmMUMburFvlErH6wjI
EM2iZpe50YeDWE0wejpupiIL5jGy2Qz3fEF9L3Z2FKqBcLIPDIHGbU3KLEByVQ2yGDRhqUQIrejV
pRjRw2pClqjcNo2NgyTcTkl6x2/zpPVFGO/JwWWnFOldW9XtMzH+BbPLFhnz5NXQNGVf8SBtwuk1
A8Ax5Im4N+xnI4tCs+FSNxHwStq6YceqSp1In51dZUTjPq9sbZsAsNkIFznZ5BaJ0SK8aXo/ByG5
tZz0HnvibFuuDFokcqlb5+quh453mB3Vg/GLyAlzOFSaPs13HcLvc2eXyHkleDGgp74LJzVoHFdu
oCtnu9CzmElCEQWoPH3X0N0J6q4ZnlpOWiiHfVPrOlZfnodnqYHwVx0m4xbzxyc/lUuOxf1B+jPb
CQWni8nYOhkYmYikHGh9R+JoIhG008McmM8oPmLyM/BcfQVsIKD2Vvo9IcWutlAwr1GCAB1eto86
g8JlUAj0qPnLEQR9NprTRiWSNjuswZh/fiKzMJxFkt2VsJ79XtXCF9EY322TOvzcV6ekS8WxmJiu
TQU4V0k1o3LODrtMqKdnvHe3Gi50fl1rKCKVIdS5EJxS2pxavQDkNWZoOkb1JkRgda8q7Fn62pKf
jTWDgjDLHGsk27qHXjrv4GhihpFCSO1mhZ36mCcAAbz6iOVldxoH0Z/WV19NZJvdKU+ATsGpYaV2
SLeDb99PRebu+XGrk5Gp1ckm37Vr5/I6IfZ7QhJpPiU5mzYPXpK/Xs1tKQZ02bivKTAiQ3Mme+Fu
SPVfhebJU1oXH9LNSaAU5iAPc5yzRfZgNbvZhCxxN50Go0PL3GnwwrW1PN9YFuosemEee2UxxKv2
4zQXJ1aRgk3QGAZWV37YMaiAto9Krk+qpcFnNzdLX4nLmL2UG57WhvCVODROrxZp912oqPI0dxK9
rMHaS6bDk1RTsIsxYemmluVbkra/mrboPr+r9dX6NcWzhfb5FM4uyi+d2IeLG+W6z1hfuUt3sebj
997Kqhj50DT2GA4nO3qH1FQx0QUaUv/sLqjKek7yYRRRofmNWqfHtp0puM9bbUjvmuIluNnzj1F8
s5ChRAmCCL5pwtBnklo+QH3ry+aaKkwXSOj6cTqF+SZWw3A/Z/VhaGqEFQpcEZP4OLTwEhWCNWCw
o3FaPwFiHtSFnfmdsl2FX4Xhzv76stHiiu1vaGziFhAlUiHQv9/KwmNrNZjkazCkOgF00E8Cjrlf
OfDY6p/unP0k7+LyzYZoyPW65bI7po8HFjaosTiuv1Wlj+VJLs3aXRsTMQ9u8+Wn/P8OhxjR/9fZ
g+M1u2kQJBeLvVYNPmbL39mcdH5jogoX2IqJwEiRHvo69yjqcEJU4f9dugli6dNGehJ8pnBqIHc0
PYi/3fRb4ClBBXDUlPYSZl18zJQcOfdbh03grov7exFWl5R54IRKNg5pVf4DObmIRHkDTavDY3bW
bw3a8KTDFTdwUqlsAEZTToiS+RHWecHcPec7bYjuDlWxMH/iu/4uVdfY90uaQLWs/DRGyERKqZ8n
DWubPUQE59lJnmGvd8FL5uWbt9IgsR8oIoiU/XBUSjvl0XGnq5gQZLMcpSFqIs/oId5Q99kpVAW6
3K1CWAUZ68xXc0QLRrE2M1XnjTIC0nINfZN6kflE8aioqvTklfNvfmz8aQCtHs2hwFtTT9ptTIlM
H1rvOojZ2JNUrmCN+QlbiK0lm/Km5pAae7ZRvsiqZNNlUXmzEirOCFkh2l/sIdrPW6owHmch+GyM
KNvicaO7c/oXqH95DovE9LFELraNMteXFOEMQyuVj4ppdueM0j1m+BLd8c6kJm3N7a8xFXtnbvGe
b82n44hyzyNQHELy6B9lEaKYkCg/utCsfORpexCjIrsqKvuexuuDKovFj6iK38kk+Thwm9/7SNwR
RHX+5IJ8GuuCXij2LQsJX4ooqTdSxbbNbOyfZOZdcgHMUY7adgeSJQ9Kg3BcuhqiFdmSbRk16VFH
cX7r5OZ8QMV03s+UDragNI3trLRNQPi4Lash2av1ku/wyEgVZFpb0dlXgP7YFYr+UcAnMZIy/h4q
lQ0TnGKC/kwrtVzIK3GgGvb8aAb1e9tofxVDW6NODmGSaj91GLxaEjfx0AEaii2ay+ldJGkOuTWd
mKSCdsqzc51Xw9lasncTUN/BkPXB66XyjvV1IDyDlCqMvW3YZcEYJdE7SMGfAqOpF1PqypuhWgr2
GeoQuF0OstEq410mR/e7JH8tPRdsfRNOZxKf0TYzkVPqqSAfUOTfuii5/2i8wfCd1NFu7ACMo6zi
Zt/APXvGZgvrnUr4H4l8sOUlvyWGxMTTmnH3yqxavEfMg2f04m7UIakNRRS/suoPsgIxNdK42szS
9p6gjcNdFDsQhusZj605nW+kGH5PenucJ9E+h6Z17x3CFnEBnhmjablHCZzpaK1/Z3zY01rzTqml
ZZuv/ufh9cx1cO2vzXr617u/xv7fS6yH7Tlc53nEypRjROYT9sdiavz5shywO17766t1veljlZPW
/n+9/Dr+dfo6tjb/M7ZeZx2btLbYGmo1btjbZWi/FUXForq8VB1CGNKp/x41epOAYDmeKUB2A/zY
/tX/fOtnKybKgIql7KJU1Ke1qZZldjBLxMfWvtlM/+6jXk0U2SeXctKjh6WpPA5ubviAiKLHOlbl
NrN7Yg77dWxtVLjpajyEl8+h3E5fI6axrze1ODceTdT8P8fWA0UzS+o7i9bxcvHPsURpNprWq8ev
MXacPmL2xq00My2I3SraWxVS46VSW1e1MtVrmHsxS9/Y/pCu9pEDRH7qqjKe5lDkgY0B0b2cZrZP
0bRB4q38HoO42CcYQB4ojMBahp2Iyd5W071+28uMXEpYvNhl31zMJNu7rLFnnDwJkeY0O8Ic26ds
+c8Fkq17xF3eC5k5V+iHaqCw7WJaieyXoR0TInz1JR3bE2Io+Rn3XoGlDkBuUFRzYHiajelJjn5c
Of8QDrKTfNHek4T+S9FK9Tt6a8VWDHYRqLP2Srm5Y4vZIdNYpqPfoG64N2VJpUdFkEnTIcoRem/T
vlffa2cAMNqmC5uCTFKGPxQWVJHxV1L9NpquYacMoLGLrI95MKttDnfukcWIFFRj+ZNc/nReh2Sk
d1cvy49rb20gCke7Bur3dj1/HWs7/d2zenlZe31czlSYxpe2nTxwaq3Ylnk6PAoRFtBg4yFQomF4
rGNxSbALOOq69jxcOc9xnf9BhuZfJ8wjUtVkJcGgLNdYm1z/Jx4scV8v41VzfFSxLtx8ndB32D2Y
isyO61jNc3tplfDqNdTwp3KLXmL0qs25iolnOu0cN1rSE0zb61hkxfe8oIK6DlllD+o2K3+t8/o6
FA/z5KuVpu/XbjI15WMiK/55hQILbB2g0op5XUGuwEFfkypxDknD/Ipky79Bt5+nNDPxuRZ++xr/
3/NI8RfAIQ19t17v68Rei58j1Th2Nvngo+BUviAZaB6NcdHPqeNxs46tTV+q5Uu7NFGiAOfUp3nR
fIKa858DXydr6ewcKl19/RpaX01ZWL58jblJ/kf1JNGPjL2NK5vkpdQpGQvMej9ffY3ZSguIQHqn
9QyFCtPnaUVUZwdFBwzT6qiOJ5WJGYqat+8RiaAgJGbYrV1NlDluCB28a8dq3kUYLiCfJVe4nBwP
Ij8kQgCqXrqD6Cocg8GZINXE3kvY74aXgW8rTTLMS9ekqH7QG5D77dDZ72Mhh4NQiNjWo9nYpIdW
VtM2MuHK963tnEJJUGKnZOdURROIpGX2m9MXbME88bH2rFxLn0udYO3Fbmi/GaaFSlKb39ehsouI
JvJqvqxdEFOmj4fj9xqdh60+1t6bFfcKkmCxElie575phEYHtSCoW7slUi/orxHkrCcbTBevMBjO
68EQRMfbN53buveHyeC5qqpXdblo2hLutp5XXNYTsSUmpps6nJEwLtysYwMrTyAaVKg89vdeXPWQ
aFjyxnVhW9cmV3dC0p1LGaftoYv4hq3PBydrdsLpM7CfUbwvUAt5i4Z7Vcl85ykYQ2fDons52E+S
BBbFX60LSlBZ70rak53K1G9dlLK6T0X+bmnjRJzPLIdpTEYsbjjnOYbujI5o9t4rI8UWL/xADhoL
jhHxZ68z92uvrgb55hhHZsc4sPGydEAFnRxd96BvpUhRF6F4b0YyWVlNSQoajX7QisjxBTWBJcvn
+D1IlyDOzG5HGmvJjbmE8/lz6ozCN/U8Onj6FvFR99Ve/GDWRs8OhqncjEJ+63QFKx63nm58aGQ4
ypF8dcbeRTGgRSYUj/3IrqAa6mgIoppV/miL/jUMa/UNJ8MVcbORphc+c/JaaU2srio138+kgS5a
mvWVWGIMuzRfoiLKPoe0MYxPitE/kib7VdmucWiwsbgKC324iRD3nNf5X8TezS/XFNd+zLU/2Gzs
Uq+x2CzdmmneEJAX1LDbFriElW48xJW/RQv+WhRyE+GN8W4mzTEGyPtLyxGGU14zbEweul2eUeYt
dqVGnrZQkiJwh6Si6B1/I+ir970LkUG0nkCfPm1fzb6UJALs+JcUP9Rotvdeoy3o/MLdTio5wiIR
JcbZLklbFWSsPev3ORmKt6FLFnZhJk5rN6vRGwU0cYF5b7+G3UQdqhtquBrG+BpLc+GXJc0OVHBy
aGo0QiylOGD3hIlDZssDST8ZmAutnJ258SD058/P1CApUGwBQQWJQqGfola2SfQ2Jnljb0z9juvg
I5qZgQym2l0U6iVu3wWoL0Wr3nWnRbM2L+4Wu7X3fna1e9vou/UY0qfeucNDezPavzsm53dTON4z
r5DnxyLjvbeMCRdtTJiXYyNCcOSacTVdeip6i4+6J3O/9HqKxY8CJ961hx5w9Wi8dCfCynpvyxqz
3SLfr8c6z1LvTigPn73KrO/tMB9NNVWRtdAPaZ3N13xpWnU4z0mrk66hV3VNv+tdxUbLSLevo645
7HmnfENGB82AddBYjiQWa8w05edcl/ZVHTSOhlM7B2Yc9wjWLv310NpQwMTmqb+unc9L5XVjUVQt
SaPmgzgMfU5ashEYprmWFBCGUA5bu+XyBygC2Lx7gT1TtQBORHdsdc6eXXU+dmJ6++yuRzRZ9afY
Sq951v9llkl5zMl4Xfu+/leDAqYT4CtX+/9zYFC98UXno3yd2xqOZmyaUas3AMiRFlmuErckg0Y9
QTDADKObkbrjTvSQKbVMjW48SZAE7H6eLouH0Tq2nudiDXRbu25tvsK4I8uwvP9rfK4b5IukraDL
GElCuVDbiikUME5piqQtABhDsRyyiiLyMhabzJ4IAUXAOez2LbeK9yqsxXXted4ULtBKHMmXg0Ob
KHtlsBM20kX3ptqF/mLj+wFipAX0whk1sFQ2x8+1IyQ1JvTq58va1VqgHJDxsv3araYiOYaDB3J4
eScynvltHuLPP7wO2dbkxzKLHmvPygdSrAOaKGs3xvs9sM0lEb28XdhWdYKLYW/WbqY71quEgrv2
1s/XRvohs3P5un72fMF5jVai4Ke5fO4FWDTpWhWs3QpzeW7NAreb9bPZOTJICUJQS2+9Whz2r1lF
ipfCMqU1SytUX6kbebIpFpBInmrmarNsDqpNZSjC/PPdGctpk0SR8wMA8VnyCk86nqfGmv8hb/Ex
kQn9XnXQRSjKiyc+3yz1hIYbPDqrKwiO7FCVdnhqjVmcw1CJD9Qhi0OJiOdNz5OPDHm23+3kPMwJ
v3bHrX4XeWljuZyOJ63C1NhNQN+Q+4l/HynEN2Tw2RhokZtcs7FIQOJE0ZkS6T4Z5zd7LowNcpzA
N6rMfmnnrpw3ea1xe/Ok9ll+WxvFtrMb2VAkssMfDgqPfp/CQHeHmnpaVPcAroCew6FT0djsYLF4
7XgGLD8fZVP/xDZTOVpaPr1ZXc1tN75q+MF/4Lv2q5hdnwI9yt1VuBO2+FN3eXqLkxjd2sxRdtD0
1Y/KSjSC1nanubr9Luw9JbHsmzHPw85Q4iRwlewcKd4vwnX1ZMr4jxmXP7tRmJR3aueggRilyuZi
nIXQ2CiTDAUmyA+eMNK/B4pE2WS5QJFqipUOD3Zaj95WF5SXaoAAj7Lck5FPKPlhet4WCeYvqBNT
JdC+1XPkHSyPyifA9yyoBfKYpgNYaQAL3zR9eLH+dmF9X4dCexhqc4KIXm+oQkU7tSQjZiF3SeJl
JN+rEptLx7iN4986jifGvWxt9zDlHfKHIwBl6ZNnVA6aQl0NTlO9gzuvIw8SGqdfQD3Ua0YGbIu+
kr0t7GLxkZ2PLI9IbNrR9zp35XPWWbQZ0m8OhXvA3Y4gY0qjmKO4jF7yayowXRwHtHOxWvxnhgZT
tbqHG2DU+FYv2jvFW21v1ZY4RVZBVj6u3G1UqMYHyM+fg5VU/5ioYFIL+hN3XQ35W5CsLyvEIYa2
26iI1B1x7hseaqnFrzUolbW3NrXVajuI8yTHljPWJqx0kC6jdw4hqzyQUdGA/SUHsBFBghfDrddM
9TlRWg08nVr32rUQUrzmCVrwy8EedOFzMCBjj3Z/WYcM2Ad7J7brbeOm2tPrjRaUJwCipbcOaYaF
4Fubpaf1DcvqczRYmYld4kOphYvaZ9U9pxBIqxlX97WHJ1UUZG6Ihc5ycGRnQ726Pa09T9e6Z6xk
IAQcJOnXMR2PkGPvFTYsGt6wNgQlOx4N7EWXN0SuMgVpnaqgETiDqDp57XSqD8tBZWnGgcSfAmng
uJ5Bqns4hSUqUF+XjNzshPhq+vmZ83go/dibnlNCumOyNP3ZhFijFVKcslyw0pVt8o/d2uhKEzs9
HGE/suF3hSfuGzlNfzKsEWuSwnirxuqXSBGaWI+RolV9xCm9A4hR883W8DNUem8I1nMLQ49ONTY1
/np0UKn0YL9u7UPzlfW+Agwjp/zkCSIIqGjxY20QRymDOg3LIP3PmD7F+SaqPcS7bT1+TNEIyiv0
0P4295mIjadbdsYznRUmfTAtx7WbKF531GbgIesp2mAbTxawycnjz/OLhjLyiErrwV7eXkdyB9w9
RBAdblutdM5jbdKkYbZrhvHoRInzaNFGv46JAs1cB4BWmhHsaBxp9uvJZATFHS059jRhW/igfpuA
L2gMADb/63qy+6fMlTCA2Q8wCtuUB1w6HYu7pvvsrmOtKbdSYz1be5iYlvu5BmD32dVD3jXn+xDg
xm0dGo2Zcl6XqNh61NFzHZvm8KQVPBhrT7ZKf2gtWXIGf3Rtenu6VYBDXj6HYEHiaDV4G8Mp4lfH
5TFv0c6yJ93cUNulUmwM0WNtPFXs1dKYr2tvDN3mGkt3X+pZnPpzs2SBZe1s1qNlzCqfWTqpsyZN
dl9jhpf+8VSVRa+vmrsWwyr74+AtOjbqY224j1Dw6KlWf42F5vAuY3W8oOijPvooTC5Ss//6OiFl
n4LyRtPsv8Zc7Mra8fOiTT8gWIGMkG+N9nTR4+S1Hb38yhqYXymhn3pIEKe1h1GmrW7Wl14mHlpr
tsf/GlvfZjXlT9mG0Var6hyQT+Hc18aVZAkdCAEw1BmrVAWQLrUYOWxTOKpPmYTVM0wr0mteEu/X
sTwuyFUmQMxFUVb+VIfqhns/PK4nmwYerSUqxYYJ/KdSscPKmGaDqIvlU87VoyVR+ILeq3yWKSK3
plBCX4UOitfDcHY6s+cL4KAAPrWlkApSSrPlU51kcmsS97geXIfwGdNI3jfeUZuG6jqZ49mWouf3
HIz3xhyqkzfKDlTQFOUvMqqCogoUdai2TePIrWZFM8CjsNmZiuG89CkUjaQP08V+LMDH7VtjhCV8
+P4SVv2L1UcotgtqUvASfoZdsrMEggepxU6nJALwKq0+jLH9e3YLEGzyqPYRzAlFgOlWe33bEoP4
DdFH4eEvpOebGZSwP8YKRNKQ1Xyt9oGPgV1vgkFXleEEYuJdk068j1gQSHCrQNIBKfe9flZntOZa
TTEoLsBOcpV9Nuof7LuYbEAvbCtDveZddsSMWrnUXQU9th/cY95DgDOM96QZErZ/Lvtk0J55L9zn
nFvaaaKiTb6jJZlolJu8mFo4Uxt1xEkXdWLKtxNuAF7Vp5t2Zo1kM/yi9ndNNN7rIsI3QWKwp9qE
9xgZF7NJ1J2CMcqmjD/meX6jIrSNW63alXbrnvscNxgSAbz8aqYBBXjbqM+Iln0DYTHiQtf2u8oR
+Ljqenjti99cRpyQWzE26D4PvmMaVG5LRbvkxKq5Nap3I+PKQ53PZwvB2UgAEskVLBdTHU7elB4a
bZAn2YUywD5y2DaOE10yV85btdW/RSP+ASCmuiCaoWioc3W3gH/ca918V5K4PuSoNV6QSQRXwpoS
ZI3TXqqyJEuiD/C35tCP6qm/ACQ4dBJBxlamfiGrvZeP3rEwpnqbETewtTLFxsBNy5d9d7DqBREY
dVpgDna6AyD8E6mmH4uZ6MGkSu7zbfU+cLjOR52NDB73jd0owPXStj1rtOgkANdCS4Ide2ew2hs2
bBv1Z53qE7w6U54HgAZHZUl4GM19jai1JawmROE26qiDZAJhliJFMiIeWvVdz3/0tnLNMni+iKP4
WXIHvfzP7Br1ifqbykqYSjTX1NNU1trDhOFhcttT7rXlkIK/cWrfKER86Yo6OkUjEUau8fxOAl+e
rKuQ2xuWu7fKSVk5PZoUTvyOUS8BZkoO1a6l3At7+umaqnsZ3bT1SQW2glToJ9gBbzVqS7ZzjHqB
I0QEmUYrMC0r5ZIp+QYRoPCHJP7d5BUu2bF5YC3vUxAryFvJHV/oPzLDImYkDU/1AVOOtrZeSYzo
mwR02TZMmqfnNnDM3Ab3N9Uoj0IyDyaK6c9D3/hVR05AFq9omqqXPo61S7s0jolhpQMJMys2Qo/C
wOxA6glNZ4eiOB1zr9UEUZq6PqCsXVxGvxUqDygxxCgKkcr41VtD9dEia86ifegKbOwcF06THlED
UUfoqR7h8UvUAOSZ7+xIWp+6Z12ZV2zN8w1uAO9Zogr+vGMtEOrtBLn4Nnok2KXeTVSFowfCKiyf
bQ1CKVQ7cPhmchlBXm6wzSKqYFPYpSocHrMleT1n0c72FvXZuv8duWGOQJkBvNHVM0AMZgHwMNyL
GatGHcL8ptOgMrV/BkiDMbDfoPGA80nbIevsbMyiVX2EpstALTsQyp2CAYumKshHohcTRSGFhcp9
TvX0GIXdXEg15v7cTYii5e0N9vKDTHOzsdCTP3qTDgpUD62jY7snJey9k5KG7slacDp10v1oXO9S
xUyzZqMwjWV1fZhRWMJC9e8BIOq+7rq/8T4w4ATbUaBU6fQy4FV0cUgelwuBOMr0Z+a4Z/APE1H2
GPINDn+P7NrJbkTAl5Ik0I0u3DQlJIo8qUlUtJFJ1a2yDrVblxsrtds90PUSUJxnAbphMdhBZj45
BUUpvURzC+nYZ2V1LlmeUtumSbKvptbc97L2/sq8N7hMndqGv2ZbbuG8s5Z6C0RG+RUbvV9YeXTS
xwh/xFpttuzUvUMP8GxvgQMFd0JJSgnZvHUQ7h2rJOmhmltixhdvtIbXbECjyKGHmEwatGb0VuSK
ff5q6qF0Prs2kf/RllDEsPm6WiGxozdY4BjdHKBn7Xm7MAo9X3ior2lMfT5b5o2uRjyKoWmcZ5lQ
NiX6+J0VelBE6XRSZ+SbEIq6a0n0x1ocoqDqXNAtXm9GdmcsxEuziOeYxahdVFO296Fvp2ubLDM3
Pa+K2ruMCXVrme2ryFGFnzn8jGDCjkrL/qPrMyIPK/5IMx2dQ7N8tYzR3o1FzP57aUL3ZfY6eGit
lgRNd8+cJj0JtgenLHTirVFCAICNHZ8t27zrkQF7wxu5o7B7HEBckd9LgkGR9xmDShJ7bM66ReBM
yw8rBsxeKtJQhYElmtbidQUC8z+N0lEv6tE2LT3sMgyBpFZYgdQYc68lzYJfg4Ps+VIIUGY90ENs
XTHcgiOBGagHxzrqQWNN0TCx4wx5L6mRC4LSR27U8tyY06sq5hFqR2hvR1Rp/GnpIlMw+b3Jj2Vm
LkAzR2TwSjqkJ2cNdJFnlmcQGYdhgpECXOnamd1dafF/Kswk3eqYaM7+ipkTC4HfAn8WOMNUwCmY
3euYaRqhYJffPEpzp6SpP2bgRu94bYA2LH+IIc7e1QKXGK/97ZYhN/eaJXCWVIGcdXY6GTeU47na
y9pMLGEArDxlG65nowGOvVq1tgpgzxCkwCQL87ReBtfKt1hGxTFPKqbssXO2GHYDD6GkAAiunP0S
xbTYKW2eC9s3mfJeBg1KrwQogP/asEsb/h6SI+FLQoL1kM7iQyAFh/jobsJabus4IwT3BW8EQHub
avy66P9mip/18h/2Ne25HfK9HCXLJKjA1MHSWk0hCbXwOKU8OuJ7WVTGNyTkUeQcH3oaWYdsUB4z
SYCF3qrua3MxHkj+VjvjkHijoFq/9ZLZO4rYuiaU0vxMR1apVQuE/wwQ4/bZNfXpomXJ26iySxV1
hIyigDK8mDTVIbo2acPfAwr08akAEeWy29kUvMFyVfancEQ2/dMNjvYEtusija1MbARM5mltwdUX
Wd9sy8z2XmEBODd1eptB8L0agBHsImp2dZJ+qwgMkK+MgVZWFFPX7pzpOTFflQPQVJR92rmC+MnI
gL9Y2yLqDL+uyv4AO6J860zZHEbYIv7a1VOnAW8sLfxCleaFcJn/p+3srV5FvydbmfZlks1nhD9e
+xmwt+na6S1CyuUWNZqkMowUptM7WWBJu95X0MCNCHaGkiIxl/PxFqaGOyAV7AiKjGW0ceYxD9hF
3wzyHMzi2zy/dQKw2I/CfsO0rD3mC2amWnB1AoTF0XRu8YIblcakHgFGiAVJujaTHn8oihEGyX+G
1vH19Hx57OSpivhevRY63SYvM9oV6NnoIKc1WUfbcDfhCHmwxFvSgBQIn2MTZbsIOq/dGnCLhvGJ
UDnqhnjefepqrBihFTeUm2wY3MRByXsR3FgPdGEGSXL8OblNdAKXZc0BwSqfZH25PtFW/X+MndeS
nMi6tq+ICLw5LV9dbaWWPSE0GgnvPVe/Hz60Fr37n/ljn2SkA6ogSdK8Bi7ZRaLJzAoSLCz+3lAX
oH3dVkdBqFTO0wIpZCyb3RU9cOugwevB3yWKtqwjkBuAxTqyq/LNUfJDogY45P5t9gMo5uXGNcsZ
JbbhE20tUeejQBUlc5yzKbtIzchpuTPIIgZ/jm+Xk0gtLVSnne1k6UF+ZYLWNBuwCJ8trn7noFHP
ojDieHtI7sMVDOfPbnl+oxk5lxw1atkDliCR+y/RmCkyW1oY30kyy6pzWCo6/jPLb8rBfQZ4Z1zk
kvIzcF4Oo2pAnKSvjl5Z/i3HpWMAx3x5jOsTlkzBS+U+uy7WQhrd8sZS785IreDJBOhjxf5Ka4B2
yw71OKXjUdXrH4IHlmAARt3V8OtYT0VyJKsGGzOiyknp493mKJveK84rVIPvPczFo9eEPFEbCdFT
mzQf5dnbifs0sO5zmmuDbt0aIvT2GLqzvVXcpQ7TvzZEs217aGCHdSDUTXCQxyVPQ2IlHp/JTqLS
CqxQ99lX7nZe0ed3+Dp6oM8kugQQEWgbyrnC652+ZUhmgAjAnLEaxgj0TVSOdnCkAInsGvndGp3T
HjSUHV3kemPTsEbdHOI2+TKP+p3cufUuQS3dFVY6HeRey11J2oL5f6shvrJgAOSZyBESk7y1OUha
AiPFMaTpQiCaiD4O3Qd58GvTlFuztQYpqVn53FVg2A9yK+RH6n3N/WmDQt+zgs4o16r+ahfbEOQu
1/tr5k4/A7wyThmjAVrdR63KW5i24SmfITq3+vRBX7oO+Wxnse2c52AGCYwd306FzokSboOekJXk
xf9z4Te/QaLYXkF210N9rbk+PdRkcCjtDf0gXYB83zvkxi82gKzxQwqXd725K5zizVvzBlTx/g4a
bOMVEazJuTkZYa7Nx9gNvytdph63O0wneKc7LpTurXNR++cME8uT/Jber55Se1ZPaDT2877Jwvt2
0BVgHks/tLzWcqTE/jXP68oZ4YAwOUhL6OP0xBCGqcvSEPQRaScTjvXWfJYKdjVTwdT3AxJsF2nB
Y2cNlym3mJZUx9wZMD5yF3Dlv17XLtKrH4IV9nIDuMICSNna3hw/uPoCYDQKu17kbejelm5ZWpIk
t7yC1Z+lR7L02Tn6TjWAWUmfnUChj5T6Emxv65smukalfK684eI15l5awnoItgJn5XPbsEEgfSET
9uaMQvd1e8O3tix5kgyWVqj2/akBpHcOnegkZaY0dqmxHf++CUpanprE1mMkvUbflUvyXd7abMvK
tv90PdjKscGfmtcArtwuBR5TpIDcehuE8/Lh0D2IpoHORHXST/hQsE/PuECe+GDrGIM6T/ncvjiM
DZgf3uusWMxqgcd28pIDShnq7mYtWNV5LF/ywe1OpjkzlGh09aAGBWs3PQIzOzZ4T8I7mPLFLtKc
h/oQROWTg3nx9uDlqpJcX6ctLZlbM3l3SDGk7aXHflAaowT10l1LTE+gL5kxnCe5+3KSAjzjBGaF
Ztf70Or38pbAaidXom9yB9f4mluIKMm8ZcI1+Aip7pstXIqQG9bFSnplHRxqSLzgG8ZE/xT1wN2R
MTnKPZZAHnu8DE8QymWOPKV/5ZN+58VGdlLn8ZaYJQJlXneRTkaj127h7Jao5x7CIli/AEb7N6T8
7ConlCcvMXr6dmHD2NHw9zx4z5jFuStm2U/sjz6eZ6dcWsTWGaia6lw5bvt9ejtqh36CeL/dxTJz
6EmT5TOTuZl18C3oQkIqgRfwFVyywUjcQ35UqrC3BuXEQBdl1KzjqmMmgy3wutV5cp3rBDCH/dwz
9Eg0iiN7n+EYto6u1llUpAUFe266tnbCcKkfayMxTnJ++V2+HY3XVn+ajbw9qabxIk91e7QSy7vu
Z2xM0W4sCpT+oZD/maBtHYci335JrwM7pqcljjRMH8D4H7XMzmHnt/nwgCC7eQGaVt0Ja2eIuuqO
tvC7DLNsfb7yJLY+ZnswfKB/pdAzzcmrDxYEaWQxHAOHk4KXwKUHP6AQeCy5ZfJkpFkHKmuPFvBg
v8A35L+duVTYevTtSa4Neunvt5uwlUpMqvz/T8VYbYS99LB19fJjJLmOxbe0xNbMOcL2gwEtwgwy
0FU6+6LisShV5LLrkEuiOGzyqq1R9rX/wOrXD6X8zjejjPXYMnf3wALu2RDEHoMPvYxf2Rxh6Vpe
k7lADmYfTOZ3tFZYTw775FI0Yagepfoa9ZcvaAQYpAvSdRwnLVVGdFuw5U1zxpaDhlKkBkxsGYTJ
39mCFSUp6Tdj2fXXl/MIE+dhLNB164k3wNNPNrtU8x693oJNqL9c+SFmfae7unqVYZkM6iQmwXrq
ZVgoSTaC0LwOIIBslaXKlpTYFmyPccvbrvHu2Cj/1CHUQR9GnykdZwcQIL9IWt487njCNH4pX3/8
XGrFLlIG9c0wUh7h2vLmHwFE+6s01wglXUDTyzMIuw7JDWkp/xyVo9euClBOc3HL9PCeChLAFNmm
cO84IULwkNKtYJsDSoEEWz1JDv7PQavz6/rrl5a8kj22d2Ydz6yNWXI9Pe/YP/nveyextZZE36fl
oPWsb2q9v8D7oxSNjY3WftVmpGalX9lGD3LsP+VtVaR0HWdLdAvkeWxJiclx/3rWN9MZqS0V313q
n/LenfXdlYKlw8doru5CGH3LK46HM3sV1bzOVeWFl4ClFMiZ0IiYvC/LbFuw5c0ZnqDQ76hTtQbR
tZJ0t3LyreqbEon6ZgBCiC34tUXLyyLvyfaybC/Vv+Zth8l7J/X+Ke//eip/zhdyfxGD9hsPLg5t
DGuXsbB8uLZgnclu6TdrFf9U/V3eOp9YTrteQc7zrs56hSHx7jVl+K12XriXrkHmoBLbvtHSh2xJ
iW0Dsq3yu7x3Sann9wgG9D+1GkmEpLAh8vFysvfO8Faa8BqVXEnPLGUzrc6q7KR7xcetewdMBW18
SyvzQiOXtPT8jIUCVpSszHLXpSM/sNp5L90Dq/9IsjYoA/+hq62dhq2yhiC9S1HOkDARfzv8U3e7
NQVHJv1bna0ZbHnvmoskpXQMmpQlCxem16DO5qFz9HTey/w3AWDAclEyvgbtEJ3WN15uyhas3eqW
ltv1r0kp2F5dSQYspPzpviX97gySN2cJ2Akt4TXaOvt1YL2Wy/PZjmzwKmHyll0tFkaMZYXkzcxx
qybHSiADgy0psXf1pBPd8t78cSl5d8jgVcpxNh5ABT7XUClwDZAarJQbGkiO5cNV4ojXfpSuy8+S
LLvInSmTPs8us+rsmsyxLvKyb090ffffLGa+GSpsVSUmjzcqelb01krrIlfuIHpixBEyKTpa2cPs
lWzHoOaiTY/yiq7rlNICxlmPm6/yIv9Z1arV4Ih1NlsnDZuDeZ5dEySCYYlDWpOgbtit3G1p3woU
9M9Ca1cuusPObGFARoe8rXxYuhacTd2/CWfbYgMgUtGukbsqz6XOoDLpVfFaxvBMhE+uLw94bhHd
adf1zHe3X27qm0e0Tl3Xuy5zFomur3nE5uTsmdNR7rJcdgvkB2xJubHv8tZZnZS8J3NuNaV4+0t6
GOp7G2u9HTaGWMUFuf+5K+LxbCAEeNRhzJKEeoYAaXHFZ5JSS2fvzHCQ6VlKPQ+Yp54keDfVwcdI
y87acg41qbOHMqjbndSau2y8KHNpHtQ+A6Q3DMWuiXjVJfAy19zbHgBPDUzRfZq4JzUKrfyIZBCG
y8zsj6xKghqenGujB80TnCz2mhGNhXieObgXxep96o+vC6L9Q4AM7Af4N/UB1bgRVQ6SkpcheJQl
bE/UIyoQsV2lH2LPQVnQ7B6mGC0EB9jCSWdv/+xZ/vycVs1P+I6X3tTKz2Nu4qqV+t/zkiF5jQ/8
nR+oIMWz5rX3ZuuHx2o9O7t+wIaD1qKOMwy7oKnrL/UMppcpeflJV1N7j6IO8KoI2S61WGwBTJaS
59yq0G9S1UOFRDDKUCU4bowYq8dxKWEpCTOBAUeBMNHOTWGXj/OUVI8SkyArCgfdszxHWJhFeKuI
g0NZIT/kT8M3k82zc6suUn6ZWhnYkaDEcVgWgHeuz8wtLmJUr1UIn4aPkaiKguGhzQowQV47MB9u
CvcOpAbbax6L7S2qX1M/Rc/DEkB0iZ59NfmOrKZylawyw6Qb3UVUuQqEzwyL3RoneG5Qw35W2Ql9
ThVN20/jGDCDoCC2PaBVqc29zLEUxUN2Nw1D96glnfc0L0GdAduzaVuwq6mxFYR6lu610sEVbWB3
xpwwmxtHHV0Y/9eURPPjmgLNgfKvQ5vbjq8iy3tCZSbaV2G7Q/fUODqaZR6mqcnReANMXxiaeWc7
QJ2BtWoH3daTdocVPDIYOICXXljeV1Dt7psl2JK0z3NSsIY6IG1kw00r9bt8NlNjr5mGdidBMQX/
ySz6StlPHix3L0xZbEbU4LX3AYy69th/S4b8q8FWOrhw6P68WyZ8ZpCJoBWKCpWYfv7FdueXME/0
b1OTgFZAEOc1GDNg1+hgPc0ae8nWlFi3ys37O72P20uaxsUjj0CD8t+qH5pRoXFlqfmgGv1rjWrQ
gxslT4NdNVBflfpD3LNx5CD2eJSkFLAV+gn59fxYj7se447dtFSPtRRTvhgs13IcO9hkOQq0W/qM
w5uDrfy7k87mTU5VN6b26HjhBXIYTp0ZsmgnPjjVYfsFbZD8DsM5Wc9bG3P71HTtMVeRtdn7WCz3
QfYRo8KZRfuiYa5smzeIFs0HuOf9I0vHV0lhtNt+wLQOMlQ2Ita01JA8xyjfH5S4r6qLHheugQC1
of2wYrFEFRh09+in9ff1wLJymaJ2IgUOShZXZDAT0GzcCt1U2jNim9peknJ7slRdPlUOmLDl/tjj
CNClWgZ68dkef69/J01y/2wXNZyz5f6hOg0iL5s8/OlpM+NgopwiUQmqYIbhvqWltY0tEpJvMqVY
SjrIHYfhCeAMCLxg2IHrwlKhrOiU9PprXQfhpbeHAI33sPpelicpj4ewPqU6qk3VrDgsWCsubuGs
B16bIAruuyUYEnRPXMM/vyno+xQ7mc+Bb8dHKAzxrRwzPAyXQGKSZzLLxrLBRlEt1qIGv8F/qSiH
rLW3o7sRc8D/yyGpO4CvULXz+9O0XYHI7cv4WKqsBu7f/TqpLReZilJv7tN24VGw7WhaLQxYFCkf
oiXIEZh4kOTk+ygWRv4AeV2NWVxfiksV5fLdVkliOOjd+PB17CNzcOyyqhKWlYcnxqQod85nCyg+
ylJS+u5QScqFW1RHLw5C4OuhcrU3R2S6eexKABrvC5ZfNZUxZMeXubC/ptiTglya3fTWTlV6c8cI
wImG8maXsc+osltxTIpQ+6iW4XDv6vVfeaipHwe7UD/qYf3Y0cE+sjcN0wXRQb5+vYH+l1O3+s0G
WvLZzTgVmznlQ4qaweeoUr7ARw6epNAsgwe/iO1nKQMpfEwh1H3Il5pj/TkZNPNV86Pik5ZcpQrf
nOyj2jTQLx/DOp3u+0BLH8YlQNxPH3ZmUhO1m3lHnw0ab0lKHYimbOT47i81GXAvdVm7hLmUfs68
Gh1tzWj3kjT6ZrgYuKYeStNCEX9nW13/ARsrpIusUT9GECo/Nz22CCp8vfPCr/wMFKw82JlvXkYs
M59Le3wFQtN9s8ofs9u4XyzFbe+yMkI6yda7b80MkEJ1rPwZER20dMP+d+DY7TcgW/phjnERtxv/
VQN8hoZtO4D3JBaH7XHGGha+8H+yoEX+KXyXp1sOqNhsvi8Hrz7i11aiMOcUr5li2XdN2k1obvfF
qw5j+gPW7zspVICxvYLA+AKTV32QLNtv2F9wh/IsyRE1iavmTcleknXsms8zu3SSkjN2g/qgovWm
w4i+BdMMLqGwQuNWoxUDLbr2UWGz8wcW3ePuABYPWU+kZY+VPzh3UtK3vnc0tcGi3eF2Mvv0PAjG
RJ97ter3cHyiO0k6kWoDU4j6myRtjIjwgdT9e0nOyvTD5Zv/KKmpz57pr/NnIwbf44/BJYwG5SXN
WvUh8qERhz52VUNePQP0OSI70b+UXvspiVv1BlhheNH1llclRlW+Stx7qSD56CKeSqXOHiVLAhOV
o8iGwFB3OoarBe6xmR28SPUYOtpzbr40TXFyO7fCsLA+ImNe3uzJKW5RB1luEQsub4pK0HSVi8ys
Oh1ir0d03I6ap1BzsAKfrFcUwtJvqlV5R3Qzy4sk4egAqdeLz6U5Iklp9GAJlmpaP/k7NP1A1eQj
7spqC1C8Sr+Bos7O0PGdk87exzfbMm65q1gfzTBzHsrEAmCxVGsn9dcEWvLKp017YFin4UZEzF2C
WUv9PSt4Dfjd/+RtVSRmKe2vqte18z8dr7cAYDo7fqrHuXkclQq4dOEifQeqy+RL9CtX/U/mONif
G2dEHyjXi/ssNGyUjasURNwwf+kr90WqjkZ6X0eG97VucvXg1rH1kJYeBix1jVoKurCfoCP9VBC/
OsbF3gU2dK+WvFTuGP/oNABiluE2T57ZBXeK7STnKA3Vj6iq1Ds5vTN/VUuv+dmxbwSMyIzRYZyM
C2u2Jaq7pfXi2WiO87o7CFtq+S7J6gJlXDSq7kv61Hu7DA+9r8d3NeLkfwrWOlJcbrnwSAA/I+N/
UOdAjQ9SHoJ7vJezxY5Lpl1BJ6wc87ompVj3tGQ88WpHa81A018sM7HOqj3A3d5OYTnmzQZefueE
lnJMtULHlmpwLhZ43yteN829ZpjOyU6y6XnCx+XQt2rzibdRBfrjOt8ZO7+gzaP8brxXd0gYko6F
dXr5aLeF+RNOImKRJv08rY+XNkscSCrBfKyrqn6M9ba+mEY13EVua+Hu65fYEnQO+liAVen4YGbq
JbJYfu9/i4PxUxKZyi8FpOV6oSzXkIorrL+ndPgRKorzVbObDLVjbf4Y2miDM0QJnqBQu+dsERVX
FT+99WlsnVkOSJ9cqEBgnBuL9TM6Mtufw290wN8hHyp/6wE+yKCTGGEzCE8C1/yVoYysd/1rgDVH
037oOzDL6BQ3r17LnLDrK+0J3EYHPAeHJXhXzoHFNd+/6LqBB9XoLJIGaopbnNZlN4k5Ts0WIBII
D12CrAv+NR80Z/Be89T7qk2x8mD2nsc9QL63DtP6TpKdgfJc7sTdVY97hKk0xmXXrgTqVjSu9ymA
kL6rhlB96KvS/xTV8zfdCvRHSc0LAtzRrSep6mnOLdIs/1lSYR+c27RMP5iF7n/yZ/YSC6v5WBqO
88k/j37mfIv5VJ7bUW3PTjsE3wv9XA+1/b0EkYVlTlVfhmAovmJzt++tyP3APPIek4fisfYVxPMD
yBtdH2q7NW8piAp2nHHWXZgs4xmxo4mXCOE1IzJ+id2hhZha6ATdp61CY9TGobI76zRgKfjYLQEN
Yzo0eCMfJCkFbNgWj82M2xaW1TfATlw56CrQDRiO7li7Kx6NJbCR4r25ivGQO9X8gVWAr10ZTd+n
aAF6tPA50IFCci/Vv8bzMH0f68jaj0t+tOT/7/oukktbfd/1OQ/wtH0TuAi+/ef8W/6/nf9/15fr
6tUAc9szj2ZuxfuBCftLOUz1i+6Y+tle8pDLqF+kIGfyu+ZJFYQim5dyyXt3LF9O5KwU7xzrfBMl
sBa2pVc16omWkf3JU7GP9nLztFWTwjH2vF1dwzcIyiclay0Ik3C+Rq0egqPDu37o0bE5ZKNWPEkw
mjyvov+s77SmOuphot4HFUQ8OilJoNCu3rdLIEnbUCDdr+msOvRM19B6/E+p5G9JOULy0La75RGA
ti1rPdOWTun05tF9KrldP3rsP1Ak874l8JloVGV+9Xy4pProfJjs3vthIEDHaqE3PFmui+Fogt5K
kaoRu6+wiSEeX5tSORm6N39BkWE4d5xVBE8/Q8u6yjXCDDhfX7XWA07Y3qPfaWx0LefGvOJJ5659
Ajdi4TpgGCe9acc7vQ7R7F4Md8RRZzXXscICci6TLymQoEer++gCsoKJ3jtXMzVLxHVa/yVzEuUF
gejuoF88bMSSeUbTxUA7BhFyx9wxBIEXE4/1Wamy/szkD1l843dltt+RGBm+RDFO8EnX9k9R02sX
NW6zqz+m5mMY6HhiKOX8OQ3T34AOs98cHGIHf6eYJupYWP++4CdzNsYueKyKpnkplsBQGR6GBXKJ
SwVDX6hIDZANqy0ftRRePJLJ6nHwiu5R6ks1DJ6OmEZOGKAhTpMsnuxA5vGS7ZOXALEOfNWa9BnR
IQwiLIzRjE4dT/ig1Y9W0CXnCmrNQ5JBqjBGc753XJDFsOPtm5MN0bVAyvjmmZF1ZdmjuPOmebjL
qnG8KmpU3jKjwNjH76P7pPGReBoc9z4pJ7xeaxZJoi7xT3HbqjgwqPXJ9YoRoiuiywhA9c/sT5TH
NHa6Fx+1J3SDwQ7S44AGqvr+49xh9YO58/gaWcgjd+au70IWpYJC/dSwB70PR9X4PLouWt7onn7B
e6bfVdE0Pvj4UCFBnaeHagojlLDQj+PbBOHDT+e/ksY9+viRfWX3ukHXJlq49nP0ESzp78hW57+U
xPiLhV/o5VbAQnng6qes5ePsD+a5X87gxvh3gAMrsXgYmVDZEyKdQEz+KsAl6p35wwNrwBQwG25o
o47PNUbqixr/jOha/eBZU4cUMm8AM6PykjUaQjKI942PMWotDMrHS24q0auveM6jo8GmFSP40Oyh
3Fn+cOnTYfpq2sydNC14dQveFG3KC2QD1PFrBADwGJRDf5Gj9Di51sag3eWONhxYSyzuYATFTFUX
ZLDlYcjht7s1y5wQRJQqEnuTaS8lkvm+ZKs+ZqJPyAW280heVbnw0NjA22c4Bj5aZYuVY6t0nzsM
LO9GX82Qr+CWZOhts245wPRYkijaecepLfC5XJK6OUFaMq3iKkk/rbUd7MR4h8kDJDnbYVKwBHoe
4vdUmlN5G72kwsGCmARbHYlJHk7j1G50IEpDDhrr/3DcjGBUCUH9f51bkm8u7eAjcGUktHuTtx0i
1x+jcr7L0q/NFIav9Ln+rogd66r7cCv63Pioeo5/NoZQ2c85j9nxivjZroqLpOQg0/A+tl3mPViW
ckG6aH70ugZKYZu3X/rRqXbG4AQ/2kB5hVDk/W1q2il36Q7QAd8HWq5HVECUt8vi3yxmPKEOEv9V
RXXMZ6dpvy529/vE6soH1rlvKiLuDxAFqodcq8ITcqbzLjHV6mErkFIGWH/qmVjyFK2zV7vPQGRw
bl7OIIdIxS3Z26Ozc4aaPcv/XuTdqZUxgS+k+59TMKoIZi4X2U4gyXRQL2x+xXcHd1Cc+24MMCDC
OhTHF6UPoZDozrOJkuNzai+9r1aAMDBDd82D6YulUupeHJYKHhwV45JYRep/TS55OHUPD9ESSB4Q
TO2ILxq7IEvpViD1JK+q1exkDrgCSLK1jfwYIQtz6OKJ5f2q/iuCuOAVav1NCybob305fXZKJu31
1Pgf8znvD0DF+he9i1HDdMbsyTUQVYkRcXuYrH64FKBqUXCMwOxjW3W1Ug9NkKUXHxw1esxTtTpl
zHWfVbR2WTFg9Tq1aoWF9SL7xK8L96x5u18SGwUUazbN73iKfvWb1P5ZWv6dykJmgBIOvKakThhK
fyrK1ka+j0UGNjS63+Pk3ft5Xvw0mviHYrJKTW8JgB7UkGX1uGGZSC1YSHpmczZ88uuhQdOcCYSU
jk5Y3sIMKqCU5lh43vv93OykNE7DDM9LNOWkdGrt9LFWzO/JciZ2PPKntK4+Sllsuqw5IbTEmDx6
KltVeYxxEiIeWHP0JDEJ1Cz4Nutqdd2yJIYbaniI8fFZj9pKVSdzzjEbUTvJc5oQuUm3gXeKOOh+
q7ddRx2yh8Ys7Dt/1qk7x7hSwUT6OCZeyRaRz+aJlmo3z+20mwqPCs56pJ3TGakYKZBgdFEN2itL
nVpRpuq0HaP5ys9yLlG2++9p3lSxnBgOmZx8O1uPTce+d6bysJ5Xiv005hJvas62ouyxwzIPhu1B
BFtOrww1FEEYrG8OlIL1kvIDw0z1T55pfl7zDPkF28UnL6EJ+k6nXpuwPfzjf9pq/zmv9ncWoNuw
/oblLkjszY9dftz6m6RkvWhXZk8xwq5Qxc9W66q3YqkmFXyzZplHolIiwSS3X6Km2yHdMPzlsSP0
oHTDidEGdmpj89AkUbWvMbAIIqhmQZP/sIpmQkMPTGOvXu3Qn8+O1/0CljsdUoQV1ehnrydYR5o2
fhQe+mDe0F3DtP27znzvxJjp5iJhGlV6dNDsaZGy9X7aChbZcbdTajpyhGZN5PBdjzXGBncrt04+
M8+8QML7ZDa9t+t57dD1mF5rvwJc3H3SgpGTQfNDETt57NXm3onhX1agnljQOaasbhWm/iMshnuF
Xc+pwBJxQoKhXDb8CoVNhwS+7wUeMdNUL7lFivZSt4nyrMZMeUv8jJ4r/2YyFsFebskaxh6aVJo8
rHkaJi67uRiy63ZUwEreIauRXMI3VXmWAjhoP9oZxlXV9lA5549N9bFJzeF5YCDUOjVa6DlT8mEG
MoJ4WcwPCT4pJSYrOORge1B1DsoO7bgboZqaHnhDK33stREHsCWYUv+lHuDxZ8XNCQYL1D9BwWrx
Ho7ZeNILtMYkL0eB4TzjssaC6X/yupmBBJKm+rnCRa9wLf8pWwLkKLzSqZ5bG7mmtEUXZ2QM8zwv
QZQa5cWdnGknSXoQ4zlGjQLCULNmbfmNbX6JrNa4kyxXqXR0ycYZu9CmOEqeBIbu62wTodkoVd4U
oJhnTM16Ycm29IL93anIr3JhyfPDYWd7rXFop5od6+VHSmGUqPnNshEgXLIsltUfHUc5DEEYvxTl
sYAQ/NxqWvTCnvnvMar866AZDwiRp/cjZlXPErgzWv/IWlmnLS+d+hwTN5T5E1WJFSiNvoHndXeX
WIn1zGK/tR7bRfZxLnzcj8K2wUXLZdLmp3gMzVbpntc0DknVqS5Scw/Ol/KwtPTbMniOG/dp9hgd
9HPFXlHVmc+elyhPVnQLloQRxX+C0aq/daxa3k1mukwL4fvg/gcwY6s3JqgcpTNdr5zIUQsb74ro
GcO77rEspsPaouYyCsAatztUkZunos6CF5NFshc9Lj6WfjDepJoEDMn0HbZA5UWSUldDZf1gVSDH
5SjJg1GRQklIHpjDjXtPDbznNDe8Z3S55zvD6L4Hfo1KyJKvO1mPk1S882MX5r9UQwHzys59+CA1
GPk9q5Fm3KKZ9ldMUXtRAs9+hizqPOMgVh210MXLYJydZynQWsQ91ZLNGUlKAYIp5mOVMmDEeUNB
OTZs2Uo2jH0f0f8mvXW/1Q1ZO8XMrHHOqV7FJ3cCMYGcZfhSwoY4YM+SHA0HZbS901b+yfAMlMPR
b3lB6jl6MdsGbqiRsH4wsh7qGimmQouXiQSMXWbcsnDz1OeR0UYZYIenYBbiL0p9PsLDf2JLEn29
L3mLlx/eGh74u8Vaxccc+k5i2DVn7F/ftQtLqFsgjBKTYBCg5BIwqQU4KZlI13ZnT2fHe4wRfCmm
13AFXi04b5Vhd/1V1WeWWVpmsQvxYQsYI0N1kHQmrIfezL6YC/GoW5g09fIT8CaCeWQL/8iqEHZD
DZJFAXR37yTQq3acMTiqF/2N/0b11PsZJToaGE2O7KMU9/0MQ1SiMbIzSP4nMdscCOezaYfK3nrH
3AkLkgSdkdi12UKUu7gWI/ZyW1ZlzmifYHcAwwz6gnlUJkOBYtf9mjrzbx+1iLSoziP2XwdL+xjg
63hXdP1Xh9t6i7ADO7Wa+T2cTO84LqjahNMU3o0eJzvK/93utsTkCbCHFR7NgHul4JJ2Uzv9UCeB
eWkxaruzjaK82kwSkiqud4ranQfT/pTyry1rhKEPqUPlCdMEtJoxuYsg/axYh7iGxLyQ0vIFce0s
D0tiGaINxwpZEL67vXbXoGwRVDYbXUaJEl+SjvdvbgwUZe6b7TVIKDraXlEyn/V+Ftyq0PppZqFy
NKz7YqjHuya0hzUwzGi88/XlzmXT90zTqzsov9Wdl1eIjks0d71eO0pUrFclJkHi+BVoJw81jAU7
Xyx2LKVRQdBh0PGPDav0nPwaZQgBLBzR5W9KIH94S3aZgbKMhm+mv3CY5gWjKLejEM6pRNuZBa88
c6bD9mSknW5JiXnagL0VBF467wKdQAJjgf1tgdWZ4bkzrVuyYO+lHUgQLcmBLY7THDX3klX6FuYO
gctoRGwNenE0sJWe59sXxYdUa2rcR40cDtjCGlujTqcP1wSRL0jy3NNFH6IysTGQQJJxhAqxFim/
a4aUww1jyHY3N06PK4oSjzfHLQ4GNl1tMU67IMNaN8Sf+qC6FbMYXfXPrP387aXjq1YuwrqMR/CN
LTCcg0o/sXV+1LMe3mjykBVVuEOjjI3SuQzvbbAwD4Hf7dlvb3bDlD1mGp+I3Kusg4fK6k2t2j1d
RskWOiuLZdVdkRtYpraz+gL7Xr/MAw5CtosnrfOlrdv8ZLIJA4q96/FiaYJT1GJEaeY7pc/YHwEm
eOCDS6cRP5m6Zu8nbVKOvtJiC9PrJ7T/kaebPxlmes3LkvU7LImixvxWDRWehVN6Qn4pOloQ/Yq2
uw+DWt3xcYSZHBbFoYGQEXb3CL+CJ4nZ0lVUtl6DmEUVuFR7RNmi01AtHtGtAQqXJQo2p/dzqQ/4
G7vNoUSionFZa+zH343DjXF7D6sUjp977z6YkngfYbDl57GKrikWpZHGcnWvInxrxKjjY5pZ9b9j
H0a2CpJqP86We/bRulHK9tLqITcBHbrItLnTZghXvBlMcDHDZ89dli4xgmQ81vzt8Ole+hZNQzvG
sa95cjaUCSKwAt6/G5QzI4p5z/7jdwbP4dGd4O+Xip2gTQRMx50Ze5pwc1zk0YBv8seD3Jsuifsy
IoF0YcdTvQdMi3uGiwODmvOgS1i6cOa7AMFgN3BVvLY6E80pWE+h8rv18Zapx4elBemx3T6k4fzL
onCfN3woKybZiuM/Fnr3s8pQR9J5Rffa0GPWNA3sN4YOjjlqbB5YEL0vkgYHXBueGAzuQ8pygmFC
Cp8TNd3b7SIpgtbybtTbLz7fiwMqrzt8mfEHzdjCcbmWXXkRmhBzvweVM6HoZT10lXLKgsZ/mVBc
nyv3rzLFVS9Qgx9Tr5xal4ngoPWHZQDY20Z4Ayt3srz/4eq8lltlti38RFQRmgZuBUpWck43lCM5
p4an35/8733+qnOzalmWJRtBM3vMMb8Rf2twWFeVIpvYUMur1yBYIEAa2o9DRCJcIyvZWwZKnpfq
dxAXXN+a8yCMx8fZcDcE4WIfibFiaUKn28oOScu+ssYYNkujhmCO83qjuc+xVpYrOy3CdZuX6DNj
ubGlVh2XmBecepTBxDAukUp70JTzftA/2PnHvjc743poH7qMqNaWvC70/LX06jejH8GzAEhyLUKP
+/EZR64F7CiNfVI8ixXVoOEv8FdXHoGpq35WxSp14p0tNH01guySqXgGJNYITJJgvnLqo0YPypT0
FRdiqG4MO8OKbL43v0Te+BFGTQvUqfpOl9fFzICv5fEX5twi6MwnIhSfRvySdF2gpU4HD2TqtbfR
q8EN0NrUPDhIZpiAZWj+It+AMJFv6WSfK0XTPveOwuRphTGdLJ3qnzU9XY+kDvd1dwyXgQDZct4S
zytJly3j3fxJcjZ69WNWDu/GQKC83s+3IqXyH5YrrrdCCCQanUafYIUugUwOeIYBG0acE35bDQDB
0o+Rg7Rqa0KBNUvb14oiKxZG4/dbjr0e5A6CP5ECB6vetIUd3pFt2K9p7aS+apwnqYrAKgcWAg0M
bZ6/knGfB4ZHw7tr+2TVdcULflGGHHv20CpLyEvCvSlbgoSvObE4o9W60/JnYP53oNPcVfcySgh0
TZIxdz/t3cT8rrTsu0jMr66xCAtsIfPr7KFQuLflNMwbt6BZkBh42d0cH1E8R68GKqgqgP1Nc/Wg
p825uQpV5XxtxP5YnUP0wsQvHGOV7UaxgnvXrpUmr+PO9WWM01VSSdSSq1G3idS+MrgpFHiEJPA+
WC+smjLyU2PfFsnFwYixqvPqXGTVb2E5+6aRH13CxkuJ29jNi0Do+Q6jCnpQ2JPXMoXM1bvTTU+a
WQSqOmhwoK8HK4XIM41ZIDXS6E2tn1eaXaogtLQvF7JRHI4Y0RNrLQiVMntHbmfVPhLzRhu6EFtU
gK29oGTG5VOp9I0g1XvjxhL/MJ6VxOY006pXT6/Sm9GPYvfKELsfrRjaeP48L30ewJ95jNvlq1Ly
xazmu1H6ZiGbjYzUaQHNmUnIcx35k4aUpwqMtVt1cAYrk46a6PZZGGLTltsp0QI3Iev+bU7qdy/K
H2U9HJXE06hPz3Gf7zo8OJninEj7bgOSDTTNeIwBB2JoA4zW5naQ1ezAtTawWq5PqPJ2vmu6akLE
nWHGwYcGGkB2RWS/z716J5u6WDm59tS5gGz6xHzriuxrAqdnNeqN+bIfbLv4Yq3tMib7QRSPM2Pk
fq5X9/UAvDyBwzRmOKo5Hg+CELFtRRsAz5+FdtQtWxqQwNS6fTQMd2QakSHooo9PvfPTiQ40BXdY
MraJei8FyF8AyitNTERe6iXYpvxo9uVdBppnZSyTvRaet1XS278VHYA+aEP7Stk9vP0Ms/yMPSIm
R5M09gOhGNWZuWEsfA7YdJMrsg5RdlCFe/tLL/pjpk+vA78UW7+XBBMGpM/82Wu1AyvfA+ayejUM
Doc+Ohsk01e2ue3TaaeqcNPtuqncdBwWFgl2/vQO1YreXkL9P4ECdupzgkq168lT0zuCxZR3zCpY
n4OV0U8pN1PC1Tu54U+eE6Gc4U8rVfsih/5oev3t4OY+eQ53dR+92wX7RkbIiG6Y8jeHmXr4pNXo
05oh5UEQ/blwbtARABtfUja0xkRFo9aupWMwHraCfcbeY7dcFWeiR1vqgERHq+JyGV5kj6i85K5a
weG55KnqVo0DEVAXGI6sInqsZP5T96pdFX0+BY03kBjJ0GEb6/tR9+4diyJyjiFnl9F4sDqq7HoI
34ee624ZzI0E5u1048lCvYOckgUg7qSW0w1tQlCieKdA7r7AIMToFCGhWWiH7WhxkB0OI5EnCwu6
UQSD6XgM/LvuakynIigeugJG1Jhp+sa0YDZ0bXJPAHwfwrbnBkcleed962oYjgYgMnZj9s4N+0dN
zGA3veFd9JDGZy3B9zK8t523iUaQol1CRrGXeUGORNDS4MgxxgelrnHxUIQ1IvWbCEVg0PUCxTrb
Fcvo7gmZfHES4D3cwYex/jZ6auN54vKs4OukyVFoFQlzEwzFlNOlSe4Nlp+A6SRcTeT3LElzjJLq
l5DReCWMgbaS9RR2LkEl5acBuc5dWqYkDBLBwsQln7M8DVFzkBSLUV+eR4+mIfkioK5ODBA9U2s/
uzQtfDu6ZkWY6mu22QFk7qjOrsetRs5B5g7XhEHu5pIAqbSDo9q8ZGbD1TH5sl30iz0WimI8z1bC
pQaTOb6NKPkd0bP7g11dCVm2gvempie7mtaGaSsKK0IzEge2gxxutUnV+0TLbq2IgpxM2tK0y62F
MtU0y0RBG49bhrStThYBgtCTjKNP+FawUzM8e7HRcAVw0mi/iH4fSZXtQ2kpkoF7upXnogZjBuJe
rHLctrvFjtqgg4jpTamfLvapHTy8qcOPrd0QtXxMCGYtEaEBPuK9y+o1o4y36SjERi+bNyALN0O5
QHyurojm90YQXK08g2H9Kn6qhUMlhAfKRSRYNXpE3VklYCaxoJfuFtOSTTSkM/mpZLhHzkyF2B/p
AAJynGYy26W5Edb8aOry2KRcgTFHOBOEStCV/LGdcAzyHuJwsY4NuU2kel/UDc6ZpxxH6opckGZd
GBwnosTPTGJgG1nYr0tmlfr5KsHbLxpkvqu3zYce8mp2B83YSAKPVp6tPYhKbEYAt9dFqlrBQWUU
asZAvb3S5Uj/yFjYNOsAOvBtjK1PU2rzJjRHYMmMkEI0ZHua5+DtqAhtj7O/0pgdoDAhNjFmfoUa
v09iGEmZ9WvJvlxJhdxvQ01i3URCtMELmvpd4uomVDknyEg5XWkeZ4ljmx8ILj9kKNeHMaNrbdK4
n4kqykzjHmBfEWCVYYDSMgI9q+zrD6wTNOLANGnsu9lW2HBpDaV2jjG61AFp7YOa66Cn9K+p0YCj
7g9awtlWtWLV5fVTmpeMI8kbwJjBUlE/T71Hqi8ixUrm8XYicRxq53KWWNhr8T0b3lddLGmAka3m
NB3unHJ6c7rpC5LobplnX5rGe6USG1ryBKKX4YtQtTZ8kqn06YPotXgYM+du6FzGMtLiNLoDDZRG
p5HtvaV2T6J9YT2G/f0gdFDdMERJECNxR3fCQMXlKbfFURiSSzfqyXOij9HqzqVm1zFW5RTEiX5L
4MiTOZKK6Q3lJorn+zi0R7yAzh0NFQJc0hBm8/Lqeveu1DCJmFcWX9Erv+9TCmwKTPB1UZCaVTBD
sSXmfDW2A/2GeKvV5anMn8DmeTQ7wx3npN/WsbVWqcFObDR4qpmUa82Ulu/edBHATkQ/vAtkg3sD
npPSWU+N/qrlOa2WwdyGCuaeCgnDy8GgNc7gR2P/FTdY721rT33RlTkFxuSsbKpKdl/TRc/2VNI2
1OGclKrE841qlLwNeQi5p/kh3tyysQzfddPv2YlfY/qU8zwUvjbCBkw9c94780slknwdmttc0JAu
mUNlBjVaS3JgKjG8ZmV0VajZ+Ycpn5onW58bAr2S1kBpJa9O26YMkc4ye1KKu7dNqvemnig5RtnT
JuxoD8eERHuOB0P5uw7JyMji+txH8cYiSGTjzepQZ+ZnrjGwG6eQ36+8oab/wpH0REO82mh4VFYN
V/za0xz2hh6X0jR153LeeFCA5xm5HT9XE4RZBJ2tYiywYRIhp6uVdsz+5SFaSJJ8V2F+1B0NqHla
kywU2rSekm4XA9hYYVpyVm1lfk8W2Kn8yZBOuY0q490xtJ2zKPQTDzePVX9XFahTeN3f8GY+qKin
TWPG5wXkMGTfLPNJg4VCsFzamAjXW8XdlEuRgcPyA0sM1u/xl3zLc+gRsZywRhkEnRej8+wZ6jC3
wEjgzJElb7WXsRUfJR8WSJS7JPPMrXaNXI7r+ZjbOtT3pBw2ScI+Taf2r+vpmWsUGwim+utyKNdt
NG/5ObrgQwT4Nt4TK/SUGaYWkIC1fWaQNFxNTYh76NtTL41rvaBtPzrFQLWJMdVecJwRXc3oxCHP
PLapLFGhRcHLtYnJFq23abHXvOnSfG8MvFQFngkE2/uKg7cqJ+tOyzMkQ2G9jvQtjWgaA9J/rjwV
LzrGtniMFrkzcgp0ERHKx+pEBQBpjz2sa8JubQYLozEkYQSrWy+O7uofFt6Qzs/EZKWKx7tcsFOT
LfM06UQsitBf45aghtmsyIOaHgGQ5hs8XLepMx5pKzDop+VnkUd9wCbwOF3JrbP1YHxEpfvhDN1z
p3NiZvYz2RcPpiwDEZFTSAQwFHCCZOebruVqYawLh/ius/TXobc/NWdEV8bp1llk16U6YkzK/d9Z
EouJiXHfDOesgQPOAoAN7gpvNt7C6+bV1aLjAqkQpPYxM+WCcNd91Y3aNI72nBNJvHJia/KnisJb
t3EzhJwtVDFDWXmMigt9ZYv8pgr7z1IwQhEPC1BK7E/t8ODk4mAVsvNNbaCmKrHf6wCqVappgbjm
8w6esWYUnCj6tPqKi3gHuOKmTeKNntnfsduiU7V0AUlSJUox2Zpzfc4kgaJtk+/rkcjUQa/XuMI/
MqPDLmqS0G0n6zSj8Zz2+N/CEnCwveZXOAzxxUlKTMLTsdQM+E7SiFcMPYaTdR/2jFCE4e9Sao8m
UUJKVvGjlr3DTCztxfS1SMeNNZnnGfZYYPXGlzP0e9NLHqqJzjoTgN99eD3Ycf4+G+NLVjJXTdoC
9KuKvzmZznM2naoUe14YfVBCfBCsGq+catzY9fw+1Ne5PJ0buVZ4OAKXCva4iduO2vyqVKotXbw4
sGakWT0xCYA3URPid88mkSLrymORE6dU2feFOwk66NrbEk1HvQEh7ZUnkyVcOO62ryrXLyYgd2W/
TqbkNclb4f82dv1lW/lnWNd4Lc3qroDW2DsFi4tsSVuye/B4h6Wc1iH58bicmNU26gNzRg+mNmJO
Z/KXKYvdPIEljMkGTVMdUW8oR85GPOeLsAKdnioMrohZkHLydb9fVEpSYpJtlsg5MEH5IUXzni/L
ZYTzRVtNnrhCXmQGrU0bAq+s8GC60dZsU9+ZBgzHGmlR6XJmeOkGau2ybWxrbYM34P5jkEeZ+67J
1TUu+rgj0wGKPjZw5Q5A1vmjasu7Vw7ijYOesrKo6DiLy5OVPw8iCwhQvW3j/jUeaYFfT8FlJmIK
Y4m+iSQnCvMT5yUPtyjir6HTn1FuLyGgfHYJzKHljbEmheiQi+Khj823QknBRi+mrGWeyvWgPIme
G2OZPPxZBSIdUQbxuN6xG3sgVPu17tMvdr+PTIH2e7D5ZCovYcDcy6tdH9s6fKM8wI8RU6KECPVH
jUZOaxC2Msx2tnYLc4fLCFkvnS1KhiYiH1I7Vk6tndlrvqgCbXcZnA152WVQ2XJiT6+8TbGAollE
nu3K9lRWGg0CXmDtZtoX+97VzCyESEJ3pxaNuckCZCUhWZFyo5sxmdg0Qk6gt6/5dWoTWzzb27kr
jBstp4PVMIlAJ8Jho+bGOuMZxnaevWbPeFyyamcymJRhFffa3AGNd7Ju+/flP4+BoU+5Lrs8DBxG
OADx1yb3qp6wcaeoyDK4pj+pV1ckwLgJsJCOmv3Gm/eVw0g6Q07vEh3ZEPhPHWvQdvw9m8WgUB1E
iNIHxJ6tzfOSt912pEJvJ+5hY4sAmfQP5At/DH1+nezi7rNo014Yo7d1wl+HzE5/zo0PfGTcazrs
bqkuInKO8zdtAKhaWZT2cjJ+wtLloqHCLsLw00rF4CMRuQHYAOFZQJz1kr9Jsiy5zU0yXUu2WDvE
Dh6+0PmKPfNr7LBvzyzC4RDuITEDSEex6j3zxcuAftubetZOzfXtkmsHxpLYpybI9577DD8P7GFJ
ssRS+uOcHhdd3hf1pU7FuErz6aGM6D7nrrtva4Gk6Vwyk2lyx/1ulQ3EP2puZzu/S6+tA08rkA1V
exB6NPlda3FFeKTAM1V2Qz5GGTRRo+jh9wHF9cRlbe3LURCoY7N721lRLIBN4OzQJUQCw6lhomaW
A6ExatepXV/adHxVxTVoUaXjNrSK3ylZulMPaSNC3tZtdspW5HGDnS36A5a19mL9NZmdkxf9mp1F
T7YlD81lw1knbsnymD4U03NoJdCFXPZocWRFK0asV6qH5aAq5bteyt7ZsacVPdVtmujGS+axWsOO
ZXeLxKIK8qGM5CAG1Bc5ijN77EepFy9d4eZrrRUJRovoFcYII+yuuWWaSfcxerAMXk2HDrFDKIeI
VIN/lT3Xo8mwuslnbF67rYtGMKSdZVuCTPkp82DRC9vorvxYmOQvJqTKcKS5AkKFEXc67lOv2MNp
5C65Ze76mZQGE03jo5EDBNQtkC9jVWOrQrCy6+8sbWC/lNMun9GZjdz29qbY90U/rOaIxlS3ID45
TvYxIPJxt6m0VYnpocureB+l47WANt9sRlxWqJURuBPV3upFQWPFtD+ra+spfG9QWHwj06hd+2OH
ZolNtr2JGA0cKEbuQslZWVaInYPO3Ml4Hpmv8/Go1GuvtKGkz7Q95DWxZmhQ/JJlmOiXccJARsi2
bQylgvJupdpsuGvITA864o2uQP4Duvwpshs/H9BtFEQNY0LWpJaq9+nYQPzgjhA3IvSbIdFP/aRv
CmrK1ewwOZ0sJJYL/eLVwtoKfWg2ECL3S5M6K5mV69gksGWJuDlEkegOE3p75mJwTzP1LEtMpnr/
RNeMz79csP6gyIZJl97kFbI6+1Y4takkemXcwGKAItGUybF36J82LaJ9bSmNoVh4kLlXrJfe4mY8
da8getalfa0/K0bjlnFvZ6ykeVI9l3Kxdo5Z4WYW1XwjumtPqMVOQ/wGHj4na6lrc/LEmd1Yi5jT
QpsEA9gdQiAXGtssaT8XeVv4jlGGPsiVEi8nU6916hPZVgKAul6Sl1zxFtnMJWzlre0LIa55Cs3R
FulLLzm2odHLXZpkGJi47BnzeW4lf3Fj85bME6HERJJljZaMdMcX27MxFmfFEdSnOkTVnY6EwhlV
rkI+lXWcdeC+u5btHu9t1POGoJGRrjNVlkOvZy3duvLTaNwJNu7ECxdErA6i3NIstmDEbLzxVMWE
tzAr+6FL0d8XZrge0/nFmpi6HJ3xqQuZ9cQG1G5LgmhYovuLShaepP0KUoKQdaLP2pJD4LjDTUQP
FeHQMwGjRDOyuay/4TdziOb0dtQHjfBplwmY0SV2o2Qwoanx05oodCZhIwMJmyVnsh2CW+NCYuq/
Pom5Z7lRpbkHVFItlBU255yojW8V2R+6+Tuq5Rv0DOEWgMLt5nbppA4ZJ0SHDj+Ab/HTwpQbPWeC
gpYh9JqOIRN0D20azxM9ZkmKTxqP6y7W3rxWuOvBaAlcS7LqROfPWeeLSzqeoKdD28vXDSod9jkM
91Kxsq/dAvYRPkyMLOC2vU+tcL6RoU5vg62PKLHkOFGlNhoseHzID72W65vWvYVxQWGoz8+jMnZL
p6MKq/apH+mIyKn3zajsfDV5BoVivvDbR6e4699ySYvM+jXH5NZlt88mmLviOCqsRmwHBkUDOvY0
avZdy9z4JSKPRKsIsybcKZg67butxjcrItcrD0/ZgLdSDN+Ti6Bfp0jwuCsfe0QB8t48uL+lRPyw
nsaQ7WEKvWHNgM6Hdp1ei535oByiC4o0vdNEDT3fnjnllrpaVVhRAmNkz+dcmfhdXf7o1vTZjzoV
i5x2BmvP9grdnqr8E+8G6ZXQT+n3sjM2nfaevyjlrIpT5Bc738YgcDEbBpmW7gqdQOc2tG6bzktv
qo5z22qCiIO8mmsPeyBNcKPx7HXcT9O5dtcW7tnAVYK0jeFjnqsLd9iUKthaiZrxubYq8YHUmzm9
Duz27DsIbcMgv9TfKUNWbBXSB1P3Qj9ukF7jyk74H8JJHlXDpZRM5mpfaO3Tuxbt6L7qoJ3Eeexo
sy2q/HKcK5tFsDVqO4x1I5+KoS/byFu6S3L9x0Z9K3DS3vw9JPOGKCOUhzqT/LXdNYImVLsC+yOe
XJO1lGB1V/Og+LfjHNQN63BYG4/pkKScB/pLB14iMEzT8SNr50ppB2LxXqIkFky5oWlXXTGt25CN
TDExB5GuWlU1+0Z1j6NTL1sztZL12OZnhWWM3jHdOavNmy0XD8HG7pDBEVb0aunEUcKxxjKlD6YC
dXhttd1wHmv3Pi85oOWSr4raaM+919dkeG9cbvpuDZOlp70BdezShjMiPzJjH6vPaTCgiDu05dPB
eLYkzsK6e68bSC5MdFEKFWuvdS4FHbGgXkTnU7SuQ0YHR1qsMHOuQRvTT9rOQSjHnvjCm6wd1Abw
N87F8Owt0SmS7FXYlm0ys479ScvQY4zpxiB/gCJH/bDkAo9y3FvDau+aIUOGkdFzPtP/FNyXIgjS
rTb/KvKD09AyzoltjUFfFtFGy0lGaAz317HxaBb9s+rHcCXAIPvOrPtON7M+W8u3UO6utYjJTn8d
yQm6FPlXo5it1Z2e2k8jxKico8Nk1U9thpmi5+Qyu0fmOA5ei8MnCuN1mLRQPAZz5Xji6zpxQiEO
naTzTMsPTedo4rzO6b+sx0juPSw/NwwqPhnXmPGo1ui2VxwAR3x3OcOWzBFViK8bFbpAbdL80ZP0
qU2HjCJYIDeymi+jRffAFuFbfIsDhVXFD6dlPZhY98f2NA9ZvsWWsZ/H8EJcCKMvaBGZobDqOLxm
NM8vRWn/tIs6CTFcqFLBFseHLOQZnJ0ahqBuk4mBs/tandFHucg0FpSzXYFyYu0au98bihz0Qj1o
82KcBrxAJj7gTZXsipYSt/esHzOzhlUpuxet6hd0roybAcfNZDKzwfTUuvGhp5eG5vZhir4/GoTF
prE7b7S+94JuqXxPxJwtyV0OmcGPWOurdgtWaY9nklt5ppvM99fvuSROLFQWidPaT2QPH5nIPvs2
Xjj7ze3U8LmIhPBC8tY3cuneIwsRMk2v4/QpHTSLjCezciNfgChDYaBja3OYx3bcYHxihb1J+/SJ
z//e+Wzr1gsi9AJkWkT/ztNX2sS2yo5+VKfuO9P5qfP+xZ27B7oQoW+mGpx8h+AsD6JUE7IdEMbV
vUMfVSM1WAos2UQeuKuhWBq2/DpdZye0DoDSPo1wcv2mxCd27WaVPeP57NTygNid/agk8Ieb2Zq3
DldQGVXbgoU7lNqrNSS/wM1KlOdGbSsdWxvj73H7UzrdCzlTqNFldWnExgi5c7KmQ1f2doUYoR+X
n2bm4k1X68FNsNTpoiaXgbnT+ho/o80Y7ELj2zF/aGi663jxTgpLWlAaoBGwXieNjqfXi2+UvRir
NIlPdaWRWmkVR8m0WlY2xbafbX2Nbc6mupj8oZRbY1IRtLG6IYKluTd5YQhrXP6ZuGnZlEZMdJLu
GDN47TU9K/x2rtOfuGqu0Kl+b5UafzepnEKi4lDesgm7ZqDN07OxxN4BZcNXHdnjrp0Ya+WUj3Hd
3loDQRBgqvk1kmAq8Lq6qOXMe9snmbEVamiX+8msE1xlZUeYenfYv4H+qZqOlaKJoQh3wjm1bXqt
Xk/1pV9041AW42YqtShoMoqyuttVpUHdiiaclAmfnirXbryckoIFKIybcq3X/U3kEtwe6cQu4Dgy
PK1be7nGuPL4mqt23Y4dJUAf3WoGRf9UVt8RDb0mJYzSi7Qk0GbzQ/bNRej9rvDyed0b1Lt5n0n0
IIthoRwiSzjd9pH1WYtDZLFqkhPo0A779fA4VMJmzH30fshI+UD8Eo37TAdlq4iBY6blYLEpjSPK
CBWZFwZWLvGkX5JpwO1h7OsoLzYG8oAs5K0yvauVh3K0bghSnPG61q350qnkEYcl5SgcKrsfGdQo
5blcrIfQSu8Fa8rGdYZt1i5brzZuQu7kDIv6Q0WDjGjKdZqiRpLYmSbtymyUFWCj5Cs3otip8cV0
Bao5s9xJFW/n0dg4fU9VgtjokVmwqrX8KFT7Habjd9bRq0iXldHc580wcNEw8hdWr2YsvxNl/wxj
Ba/fDCw9r7fA7+mXzYAVGnbtMv5EkqVhX5ct4pl2sarlMbad59RRO9209k1Mqar15hH8DuMeAo/O
wA3R7txhdfw1hLZu9JobBmiI0RMbu+EOq0+fbQk2MPsUliCHLdsj6t5JByUu76uXJfSCdl7ENu6N
J48c1qbx3uLh6ohP4qM2YaTAaEcKRKGOdkHuaWUicBfukw7FbQirC8CjEefV+NCMaDF9xDBs5cgT
g2ME2oX1fcEgw8pb5mM5eEGy2KQo8RQ6JkcLTgptVndju+29ZRcfbUdWmaY7sPYxpOnjoyeQly2P
sQLbfZh6g4LNDlhy6UDDSMCGK54yAjoZNwEvZlvtR6kPgYZLtSE1VCXmRRoOmaFwA1M096EOd9db
Hn2Bl6XM7JWIS2bTGfUJG/uusbqz3SrXp9fItpvQupXWWLf5ILt1iadncnE+qv5gDnSDI9oprfYF
yYGoR7TV1dRCkMSXajp8tBP98jw32Jc6eyR41sbEqLmvLdvBGJ4LHQkMKtJ1In2rMdjdeZKihEJx
Ylrl2gaEJ5WAndCjGXGA6jfs3hvX2AytOA6OAw+lJhkyY80GaOFUCJpDf5pq0Z+MKhlOCBALbb1J
22EfmVadVqt90Yn6PhVads+2+vr/vweqjvlHOEXcNmUICzKMI8Nvbb3b/vfbPFFT45pYw+by9xB2
APoQtnj790XSKUpZx121tpeuvkeHae6xiz3UOvCOv4cs4l3Pjafv/nnC9Vk5AaYbfts4+PeFENKZ
0p9Mbf/3PMzW6k41xNdfX/XvH2ZLdjEDlbSt+c3+Hutk1/s47GwwLv97LE9c3wDqc/l7BuyuGbdL
iqBtZ9NFqPG//7C3u3NFOd38v8cFtQEonYmG1v+ebzQSioU40ic1z/8+nBOtdo5wGP296N/jeTUT
PRXbt+xFNrXZhLcpmZ6PTYhxqqqn/ubvS+lV2TUDblknKh0evTbKD2aDllhG08Cdo3fvyEDwc8Zv
er901GnSWXz/fnRuvc6PMOvt/75Mcy/dMtgggn9eOAqnI1mFiGbXt21zqHOZ8c9T/97K9eoXui7i
9PdOU0Jk4xK6EYIET5+Gptixndb8vy8TJk9Pk2c+FY3G76HrF6sxuoe/1zH4SaSMtjn+vZBdYupr
Si/c/H23T21/xtPLVE1e3f39Y+dNu8laLi1QWXHsD7KCdTEVnf/3bRzN1R1vmOxaMphZxa/PKZIl
xnVFU+vf18m6WbEfKLeIFOam763kgsQeb6pJ5be04K/Ogbq+A1HnBFWUjPcZSM2gg6rwMLeN9EOm
bx6pvVo/mmT+3KO+cd3Z00u8wLNzctt5LZVdrnJtqN5FW/8QKsu4ZFu+uGNafKm6ZGwwtb7LBSN7
7la/vaKiKOip0OGo/FGvWTgW/TZUVDSr9ohahSW3gEIjZIr9gGhiyp2RZy/VNqYX8kMj4mD1S/Od
t86dg8P/M5nSN7eM2w+dPQHVW+e9mfRuV1maz5ukjohG8YzmjjB5uJq5wxJ0DVz+eyzKakYqF43i
Z2yau79vGJHhsEiE9frvy79vtAniUBrlGuUOL/XP8+pIrSUWs+Dvy/76ApVjuutRuRD1/u89yHqu
sE/TR7Onpor9pXX0jWYZUIivz/l7fY+e4FY19vjPr/r3jbILh23Z0dP6e8rf6ytNx+c/xvT7qwY/
GxPpu2XMiIukBXohLajYDY2dEglaxycuM23dayp9AGKQ+K1h9+9Frp1Nu54iesR3ixvGv01hf2Dw
9l4mabpEIPeMzU5OjqriNQetrKyDY07uhs3ryPVfmPTFrfF1CsdXuwLlEttrpgf4gJZsuSudWr4p
aVZ+FE3LvWck1caTBbidohtvcPe7W1Kbwwuxpl1gNZn+jKMwBZgU3zZ6dl8upnm26gLQgiUnWhP0
Aocsbs6cODSKoio7Z2ydthashVOWiXw7NP9h7kx2I9e29PwqF2dsnmLfGHXvIBiMVhEK9VJOCKVS
yb7vObI99gN4ZPgRCgV3gAE/Q9438kcqT0qpPJXpgicGEpFBcpMUIxibe6+1/u+HkhKnJLiSqBsO
kabUayWlqiBVSf43qpQcpGaQ15BtvINkyfqaH4pxFkUIATI6XH5lu5Sik3WOtH+jaKF/wWiEIZ1k
6E9evIMroX+qmYcvqtobLuemgTYKRGX+aNq31bumCjLnSxGP73Vba/S+TXRF9VR4hvfZunNhm0Jb
JpwxryPguW6LvPOdDrvQZV6KZP3c7iKRK5yVQ3d05GDsLuYX7GUNWwEnsZoXpamd1KLE9ZRcW+d0
bRh3h8Syofp4Wzko+pf9/JCgsim75Y4k+KcRNz9AVUT6qfU/1bkF9gadErNBc5PhokKNZYcYGF3C
hQJVeEnRTu/M67rMdC8Y3VOjD3GTnBDt5nVGpyy7ATzTvNT5bnIEUbaZl+YDoU+zNiHueZQzc4z5
RVM1F+NmfkOv66jnLEnl6vK2+daO/MdSBm13Pq/KLTMF6VZushIL9T6O66Uod1RXEECpV0Ko8t1h
B+k7qBHRYwpjRCxLrs4NHgsUAkwriU1G9styVZQA+IjjvrScFwHnE2qaXl4PMW/INK8+10mpw5w2
wcB01bnkDuJmDtynQswfwY35L6z0NF3cCBIh/nnHueH8Mm9Ah0o6eNp5HHPKxyNL33rTBLTwS+XY
Ev8595KCshaogR+IGlYkebTsJOeAKrQRPU7WkHBUjPQ5lTPrIvAQ3lgF8fR5fWJYV+A+xCtrGu4W
BbIYwW9on2b7LIcKpQ24TbtDWjjz+sZnRtQ1+R1ZHAM4UY+9akjqMtGwnJX8TthXBnfTYn5bDziX
pn0LylwT9vOqMozYOi+/vJ3Xvm5vLYRrcSJ8frd+Xny3TpNNaZsUkdOZxFDxvRr2vjx8fRHF6iJo
uNZRpV488Q3tXgoRH4h5lH8gafdJU3P9UTDS21qS6q2qK+ralELfsRIF6gcM+Fs1k0ifofBIZZP+
1JPgMpVxcIfjJabGdJhUZQhOpQx7E8qWO4TKkqpw+r+0Pw5FkTwPOVDPppLvPa0SqSDNTGbsnbDr
7jay1IIVFUndL8RO8TZukjK1rpF2mXLymFvSA/7kwiXA7GyfymAGA2OkIKFvVkWSx3etSBJtEGJp
JSDh+qC7NgdInOauLb18JxVlvBIRiG2zxktuzWHYEoxMH6VOyVA9ue4+8dvw0lW9z/PpRtnkGyz6
7NzIkvboemQZ+mmH6e+ggpKcVkhtYKp76hqc5McQJOlhflHSvjkUakN5rWaCOBCYpRcUSB4UOVD7
xdwGLef0ljJtNHDq/uvit0PMzZM8v0uSONu8HjpWKAtWhbZ2mgJpQN+PW7gt1nFeSiMEaEYL9n5e
DEuqWChP3XZmdTRICNbbiggI1WFiYGeFUN4NLXnVMFWLB2Mkbx30cfWYxckdZR7dExbNh4bx6HPV
6kiyUg8H+2xcZCYygYXARH4KR1se+pakp0LG9NRJbp+gE6/RKU9wucwoIMzJUr4IsJZez4uvG6JY
SPBBps6yJdx9HtwKLTbiCkDqM1P3C2tV5ZT4dr1ebX2l2c1L88vcRJvazYvFpC5SO494WW1cBL0o
bFMTXVeCSp1ZegtEQUZ8tQymzXObUnBFO46JiZaaRhseq09M6YXdyy6yFNul7GnnL435no4SzhJa
qRkXCIY4yLdzvOzfuUnJncU5KkoK9n1edyu7pg770ouS9NKdphyBWFKr822dWTX1MiIERukOSDiU
K/KpFE3zrJDD8gwtyx1zYu1aRFYFb0w/5ZUBUjakntzgRjybN2pQ7ZfUgeQbMadOsG6VfJ0a1LvG
teLdBG5mOHkLHEEOe3RUyDsxz2mRuvWJfj3GVNlYmSc8r8ivuc9py5BUKWvtOuFYDgWy0VmvKf4y
D2MERFQKXBHNdHqOdVI0RbsaS5fAqSEzw0Rkx9wcqLui1uFi3mooZDqH2nDPSM8DGA2C+JhXenk0
qFgjhV4GHwsj2ZVpqN2WSm6gqfDAgYxJcJcLBBCmBsb3e5JLrQiqm/5H6kVe9tTpsex8qOQTuSUi
7kYRX3cxCiUAnsFF6Lpwo6Q6I0USG+tu0OV9yDOCcpikIaMdZmf0b/V6SETjqPL5OEYUKRdZjP1d
IArGdT8hi+DxLopCNddV447DIpk8GBpjkA6kOmMCl1C3plUpFfyHfHp5aVeXaoa3hfB1j3lLPQw4
JHeqiwUh4nZy3A4Vic2lrjT+Va7DrAgAvTnz4vxCA9XQm0tG9pMKCPDQa4N5HQ0klXAgEZBu61qN
ijNt6+31NC4Pnd8lTpTE9a0chE/zVy0pnwOt8z+F3KsE0weMLqZ9TFBFe3XaJzaIKZShWt2OypQ+
6NxnNX3ZJ7ViaSGbydd9Cp26lChO90iqrL1UD9aelCf5rU4mIVGEqbeKeDaUuGGzKZ03vX/LIFhZ
Ck2wivsiaTApUNHx4aq7qLh6KM/4qA8eEIaFJpq8ptOK15c6DjAApur1ekRI6zQ9jutV0CtnWSpH
TqCFwh0i+fOOu/CTFrQnteqUO3QLKWnx6oembtKcz0NX1e9PuRV8bfruqOoo4rGeFRFhxEe5TJUb
0S3za699sxC0j1Kryy9bJOvNlvf75FberavSpQhlLFqcxSux5xmL4p+EqKg689tIAggQTC+5FUKY
NM9FuF37Mprma/PbFAatgKfq92vnZcjw5W5UCFlbg7BLNW+PZERdx6SKd2Tlhd28HuE7wdN5pZT0
JlzkqTVJPytdzK0aXWq0zdygmtfOb+eXwtTIlRlNuMghZ3xtP28ZJO9DY5X+fqCfP3n8NDZxT2BO
Sor05KZSeprfMQq9rUmm7l7X964nbUyFxP286/dtqTb92raG3buAcdCAHTa9w/yiAfrkPkpUxygS
2CV1g/Z7fvvaphpId7xvM2/WRQ1YS4uxTECZoXctAH/fp2ktEp+e3soCFV/zu/ml8nh2UZ7kL17X
tbI5FIfX5Ugfo1WYwDGbd0biCKnp3XEIV5KkqSqd7sokR/bmGAycDDsdepH6mhytFri+1gpOgAzS
kyf66amIBwONuKssrUFO3m7Y1C0Av9e1uaIYSzKtynLecX4BrZyeqk05tZxXVB31YTpDjjU6jQSn
mbuRdOMBM4RiMS8iZcrWlQJpaV6UVSSjAlrNs3kx0IMlD0j5Ordk+RQl6vW8ugtgt9YqHnLhkA53
lUSqlymEsZ23Cpp4jpPmeIFRtnpVpePLoa1YbfZd2OTwlNiJjMfgwBViPjr9WVIMTTDTBOXY4at0
J7s4k/z416rTX8swzF+RServXv/a+ZARf21SAWguUOmvZxJ6wuNiVWceddETLP2Fjj7x1F8Xi8pH
iWZRQjNvnTeMfUzPPi/HYvoQS3G6mZeGpNjTVSLxiSXHChnrIgsMghNst35ZEc92+soYKGXyE9sF
VHDMGAphneRqpB9K8Flz65cdDcWndrowJ1+P4KQJVXCi3sxjatFdRPhfnAGQ3zdCb96JMqcfrB7V
kWWdija6qabVqYXOpoxIp9dNZN71tRLaBOKDs3lrrYd4YgzRrSdRPV2rWOz0nWDelYjGVmkZ9qt5
L1nuCEc2YXi0hNi6HcOz+ZSm0IpnkF7JAE6ncsOQRG6ZCut5cYiGhxHfWRhWVX5dea4zn9KqyY1J
I87XTRvLtyqqsSgwD3WskPEQRcTFGFkdcMo2Dl2hkXsJJd2lLlS9GoZYBTf0bXMvUMPwuss4jgOd
KIh9jUeroqE68dsrz2/aK4yWCB3GFIe6HosgbzCQ6YbH1xZS4950oRIf5va4nlRrpUVoOS+W0wGn
LO50rHmfrkw0G6aItbYUbV03Q3nep+jtGQBQal8K/FpFIJmNonuf/IvGb7NPeDgl1Al6k9eAitp2
rE2E/l14o+nVR0sR0k+RK1P+ohf3iqwVTg2Z8IxopH7IR6nAA8kyPoRCsZybFiZ5PrkTzcsxxhtu
EAOeJFrZXY651S7m8+mIFONWLx7dnFJFoegZjAmRtq8QVTpZoJt3FA4c5qZ1KD+0pogGUdYl/igi
OvM1ZG5X2AbzqD+uIWIO9XINWcKYar6GEtXQTZAWHynfbVduEamrWIzGDcUByVIG7HEzL7ZllC5l
X5Rv1Lr6unW0POXNohjJxYakUbJC7UyeRBHCWxGf9KU4iOWRYvhuW0hRtQGbDEdUCOKlATfvfhja
O0qg1c9mta9iYXyuC7oJIOQhgnL2Hi23PFbEM7MG4EKnpI9dUvhreFkJ+Lu4y8+IzGEZNb17t9gA
ecZmWK1t5gG0LopuQB2BDbRbJ/oxlhTH7YXgjLSRacfEXZ15fWHK1AIhdE7PFC1zsrrDMsJr2EOx
AoxfrN58OUC3VQwVVy1pstczDPFMVakFnZaK0KOKJyuHl41t6UtOWbYQCaYNc5N5q9XK2Z4EAhT9
kAQVJLBVXHraQSW+edCnl3nRjzt9P2IuOS/N6+cWUkL+iKSPAZk6DZG+T/t2GR5HvpasfFxv7BnA
jtL1Jgf0fxV4FExWEnUWMwjdGKsb3TKjK9Lp/sv6PDbsRpKrD9A2UJu3n6CN8wyj/OXCy1V344EO
Wpt+nF5FHUmOWhDbT0on2gCgm0cRatMSjKN0BJ2KA1oTB6u+EKrbUpRuvDLqQOpglDWk1p0W4qES
SkZ01uRFhweIMkDtH7wTcwzE2Kl3gay8O1PkWr/QphdVpm5Ryy6GMNAnolhzoARzj/6PWstSjcqt
PDKseG3fVFWwEmumbPO6ebfWpwp/CJpkPS/OG8SgfAZbr+1emxlUUhlVlpwj3tQv4sKtzs1WsF8b
QJZhaBYOT6+HqRSjWNcjor55p3lD0wT9Mop9F8kFB5rXSXXaY3YdJNt5sc1cfZUGOdUQIt44lqfd
mUzp9p1FEcC8WA2D70CqETfzohFlNzXprhNiKvcKhfqqqhvtLh88BGzWpdSH6oHUBQh+T/xMGZa4
DsucKc28bn4JgrQ6Q3OFbJm24pgpK3cs823dpg/UAiM9t1x5KYlmeNkNqXZS5Y8NsQWEM9hVbMGY
IXmdNmZlFl2KaiAuRbJDzrzuZYObPyiDLO3nJVCK2slKP87N5zWBJolbBq1vjxPGmUhVRC04pdG2
CEnr6sFDQ/VyDCYXlGsX4wPiF9MuLTLTIal/aeqAAnivV69LrvuyNPdVPZSL123td0vf9ps7uW8t
5/3IOXVXckeueuoAv7V8Od+0bQLu/Ml+Vu9R/eh1W68bogPKxuigRe5lkwztBhxLdHhdP797WVf0
JMw6Khto/ro6LenpF/NyNbZPsUdhPv4MBzfRssP8bn6pigGmihw3GIj9scGVxKB/s6wawSYTvWQX
dvhQvhzm9QhtJQyOFE7svun488t8LAYF7eK3v/zD3/7xqf+33nN2yuLBy9K/oFY8ZfC0qr/+pku/
/SV/Wb399NffDKobLd1STVkRRUSkmqSz/enxMkg9Wkv/JhVr3w373HoSQ1nTP/Ruj15hmnq1y7Ko
xRuNuu6bAQEa7+fJGnExqz+X9QilOKUXD+40ZPanYXQyDaiRmV1bhP520TzWTuW25QFDee3cZH4x
k8K005J632IhBJ3FQAWTgHjlhZF6LEdNeXlJRumo0rXuyA3zWUNLUo9U5edrQfKaxWu7eQM5Nww0
swBkch4QFNXSTZGa3UFLk/4wv1O+vZtaQE5JGcZRd+ozNTm4srStgya7yANKaV11eLNkpeJW861h
9fNPXrPef/KGqui6alqaYhqyYprff/KBNlDH5wXGpxIb14MuJ9mxa8T4iLvF9B71dkV+Y1pTONqA
MxllGz3okOnl6+qwtMAGFpV7EEhuLhNV1ADe9NWFFRglCAXW9a6uUU4qtj6qvj+W86Z8KuKywX3G
vy0o1z8PyIbfivJtHNXNjYJo6jKilnteazZ1eJBcJIbzYiyRVOkVAXj+tI+G9sDx4qpEvN9ot9Ra
xPZopPF+3ppm0Zvj9/mb4wuKuO2aEqGlK+F66ro1sI6qPRB9/vkHbSk/fNC6JHKfG6opIflS1e8/
6MZMTQasXvpMRKSDF8PnN3/CXmLxoWqgLBD2QcubP+PXzV0GFrVK091LO79qUArDEd356lieEdZB
DxtxwyX60GCaOa1szal+eH7ruur01pC/tso1/bktGHcVXm5tYVYpTmvW42NdL4aKePiIQcxKTORm
2ySqea250mnenjDLIWIu5yg5Xf1Ygje2q9YcH90quu6JMV/TB7w7YEz5waVoKRQa2n0Mt3TU+lNr
GP5Z0+WHeQlI4HD6ur494fMMga/NU3fRKpAfKXNRlq762oRdazV92VUW1HI5Mj7ZZCFVHj7oEBD2
QX8pusX10EsSBm8tsSSznq7FE+4NwxkaTXwQof9vKBbSXxb1ITimaFivFBOToCDTEgxT2fvPjjrt
XiqwEOZb4x++6/6quTt8yvKhDDy/frf4t0PwVGYVFQD/OO32rdn3O/3tOkv499Mm/+KBvjsup//6
5y0f68fvFpy0Durhonkuh8vnqonrP/rxqeX/7ca/PM9HuR7y57/+9pQ15EU5GqCW9Levm6Z+X1K0
Nz+i6fhfNx4fE/b78p///u///h/+/u++/O8v//yXL/+F//77l//65b9NK7/885d/+uFIz49VzUFF
7XcKpyxFV0VJ0Q2JHq97/mOLpsg4JKioS2H+yL/9JYWJ5v/1N0ESf1clWdEtahSIzSsGe1Xod75u
0xjuypalioZFmsf87Y/P5Ouz7eXb/PNnHfCd73oCypVlok8Ii3VLpDsQ5Wn7m4ed5CL/BLonbQpD
eTJqvLgVZS1TVMlgfdsIZ6V7DuUTlnh8AJ90MQ7eIQZsW1WPSDQ25mfmIQQt0ae7w7qM0e2l5JLl
YikLFYWyxec4ze3KhDNCLNMWYK6J4+PoQ4Md/SXkmXUqfMRiuu+eMWwg1hIQ3k2XJawkFaPgyLD7
6DGTo01hnsRS26kegK5xGZa4EhuVbahPOmweQ/wkUNWDBP/oS+TcqD118S8PqeMZExACx87omUzs
maruy61SB599imACL95Qq4B6Evy1FW3oVbBWjmAIXohrIsiSd7KCGzG9NTLUWuJdHJ1HmzoCdBE+
iQ9WOt4Y+MTo1NB2GNkY1bXF7KYFkOX3kF0xJRHG7hze4sIX2q0e6ksKTxUZj6Gu+BCa7TbIswMT
tgWQOLzLqtqyBf2xGA7ecK0awlbNfKfxsH0Gqk+hsjeWzhhadviorXGjvWhV2TYiYlpUUJsIRBUq
3M3uTmzuc3NYK0l+6Dxv2VJQqSkP1WQxnNfLsqVqihSuio25sGGCTk1TauelgvwDN4QcjZhIVQsg
xYL3XbAM6gMYOFts+rUFnzApCJcXtyAJifXCUTOjMzfW71yYetThkdWrqQUUxnXfPiqCt0bMeYy0
/gp4uiN75U2C6FAqlKPWhusBmlYV1OcpNd+p3j4SGbkaU4DekfWgYgqtyI9u/FEhre7J1jOlTE9V
RCQpH4pTPtXbu8e8XpSUjxqjZSfa7Mi9rPBtb8wGSaFPwofywaD/LEsOjDNEo2Rtq+hT2GNw7We2
QMViqofLEe4XULUVLjiLEBZOVxwkUpa+ZW2NaDt6xZ2O+KRRNHJw1o4SDPRd/NG9HTEfz8TVED22
6eeiyBGJZOtUeVAI6bS5tJajeJkHADWxk6uDNQ90ZKFXYlyshnbVUNfu+93FYDDVzW7bSDuTIx97
E4/bBVYuTpSHWxH1Yozd/ckbwvMQkZOa8ByJP5K1OKArTa4NoUI/lEhXiSwQfFLFR0NmWOlJMToE
F3lCpz1V1LugY7SuS0Jm6jFKIzKzAzLqIKAuuRlPScAaCiqRLmu4RCvZdSuLzr/+ofL/8rj47im0
fs6mLrl6/+T5//GZIhk/fab8py//gyfKP335n1/+19//43ePkGnHl0eIov2u65Yl4/cJDV3VFKYr
L48QRf1dRikuiiTrGMzJ08Pl6yNEUX6XEVbLhqIiX/729JCt31WLR40lUcY2H/Vf8/CYBolv5kmy
Juq6KWmioZiKifbn3SCyBdFfkIceqWI+V9PHGhTlm0/jT2Zi8rth6g9n4ErePpwyFzAn5ZajXS8H
R7X7pegMB1RHHypURvZDbZtXMMySa6iTB3mjXMc35tF4GRB9Nx56Ox3kg//pVb6bDaptZsYUT452
vkTCe6DCYTn84jqnL+q7c+impcp8VbJs8a0oPNO/u04fVCyUh4jS7GVno5HYKef5Vtr4K2/tHZir
OIpNNZoDjtG2fnF577/E96d+9/wn0DL0bgFbeAAdpmSf6FZ+/iVK05f09jaZz6BKkqVakqpL0/37
9kvU+syA0M/3NOzCrbQs1u5J3cJ/WGEqs8jXBAWc0P7FOd/fOO/POV31m1GNAvmh1CvOCcJt0S/R
u9j14kldPOQ25KBfnE2ZboEfrlCXTKZUmqEryvTXvDlbG5pJH+NxYy/hh9kfGqdYHPgXb2VbdsLl
x9bWFxQUbEanW0VrqDw2jIXF465c5PbnZm86utMsbn/+Efzppw5VQtXR0qmGON3Wb/4mVQgNXBcA
s40RDzafmmJc5MLk8udn+fMrfz3LuxtXjYKJYOIORHWhYVXrQtwDfeJRtP35eWRGw3/yEZvg8gxA
D6L1ricoLTxpTMaYNuxl59Zc36u2tIDTsYFV5CR2uziBidvWdry7uvjV3fTnH+Uf55ZE8fuPkvos
rYMZNtiyflTFvY6JYPL48+uTfn59kvjuR2KS8hVHneuDjbOe+jl8ehx3iYTh2rOHX0z/pekv/vGG
fb2i6a95c3MgJsOctOGGhUy+eE5sHJoX4qLa5L/oXP70a1OgFUKR1jTTsN51ntTbNLHe8NE1zn27
9ZfbbI1v7Rqjb34AMuckA87vMbRRRy+6xS9+mH/WtykqTGtmU5Yh6e9uGrHSmk6ROLuv3ErV4yj8
4u6fHsrff46WRHbbYkImmZpmvf+RUYTYhaY/9Hxr/bLd1p9Au5atLdwLt8JOVs+ENUN+u7TTdfaL
r1D+4dosnrycVTb5QRhc5PdfYaEphgBYqLXJAjGF+IAa3YNa9pQcx5XBKtnuF4tT64BgRuCp33fL
0bF/9eD65V/xvuczrKKIFf4KSOsOfPfPwlMH/XdV3d5j5bGQFpeXmGPc54/uk36v7Ky1ZvvOz386
8g8387tP4l1fHxhCYaYlf0Pj5FsTBkDqJMfOIVRMB7H1Fk8T4cGmdrQ5k1fy4tMvTv/DL3c6vcKj
TdWAvwCz+f6LGFOzEqUMvUC0cNfltj5z14C2fOeDtTgHE2hLO20XXvqX4aX0WVhTlPSLm/zH39i7
P+DdXS5jaoc2ROX67XTLxG7tn9w1oqtb/1rf5StQ9na1JJuCVr2hRG5R28EvH4E/jmDe/RHvfuh9
3nuoHfgUyqW5zrfGvbTie/gwOLp9jRJkWTpttao0B+D4L0/+Q/9syRoVdaZpEcVgXPvuUScbZIWI
5oOE64UOqUj1yeoSJOxFGv/iV2eI0w39tuckQoL0joulV1FM6/25iLpHRTHUzKqtiHL4tsmhxEkF
Ri0NylFKkLMrqRqyD2GhwIyvWiOEv0Kqw2kMSfFXfeQH9S7WyX3aetFqjaOZekLKKBp1LNgqfsIl
ym7Q1+NDI/W3ApoRD2xihAtE6qXEADz4bKRHpLyUoGx0GabLjSmsYJPrD2FAInM1YgSQbzx/jIpt
KBatuoi4xL0KUtpRR7Qe6AqUlFLpgXqEIbJWRFLgxQSGyrO0GwMVylLXfXAbn5u2i6xdkrshZYJI
ShaA2EEVi745kR19ifgkHCQJd1B5xHSkgu6LV7XXBpd10Oofh9xLjCWgCFk+yA30D+bqoDnw7oyl
j4SiNMz72irJnLKqskuzbZt2m5RknzeikQOUaUrLlBatO4D7kGQ/E0AqJ2BuuzIyFfjMoiht0EQm
4XZQjBaorajAVPCb6Cy3lPgqD6TsQ6kIOe5hqQWMSgo2Y5KpjujGxY4atvaSfRFE97m0SYUQ/XKK
Z8PC0qvHnpn0sm6bwMIIMkuJR1hWVS9aq+45moShb12lSAWwEIk+USeFGlzviujO1Uv32WjEHvav
lwjwiiLspslH8zX2UahyDkJSDXhUI75qEaQ4SocWlDqJNbU61latJUzUxa5b1KGQ3LUuvufUD5oO
4czkumxNBcChBn7faKGXZkHsnaVhDGQk6I3WJtwYrppa3pXobW3Kgj6ANOUnR+YVMAPZcckwoXvB
1ch6CBdUpJ7rLppXcolIJjKYzGLn9fyJY71S8xI4mQVfNW66ByLtsBr0CB+Q5EFXtWFtSXG8REOn
QB0GISk2iZOYSMi8oCpxvFD782qAmxKnqyZEaB2OHKlEo5VtO7Cp2HQBhGwWbTLkhe1VfrovQpxN
8C7ISn2htUN3WbgEeyzswG6Fyk3WgVKWNzEYVRJaFjCs0ACOF1um51C9WwJ70Sqi5ZiN1qUUL6qh
wxCm07TVgB3TEpxFsBJ6TYTUiG1HoKY65fqytgSZkuwS3BNsdFX4Ysadwh2X8YMNKgqmKHZzUhD6
Th4W4A9NzApJs8nLrJb5xNQCHjIe3AvgFsOF0ZvkJRKB4qSqVw6FW1ZOUVqAQ5NEsjOmy9hohONF
BMpyQy5pXOaoIxcdbGh6xyJaY3ODwrsxC8pzYQclLYplIRgVdPXUNgFBkvwbt2n5Xiohba/6eEgv
qBzN97We871LUg6iOhmOWSiBKc6r6kIb+U6WGHbE51WjTnHbVoTiVsQTWhd5+qKl1H0NOzQl0pqm
2qrC3mbvYlZxUysZmonEq59NfnrwaT03BwkGmPEM/DpMNg90q9tHZL4QiW4hdph3fmUI9xWWBpca
W7i1Bf+YFR3hKJlQ07Ks9WoFzTeDAatx+6p53VgAsghrGuToINcSQDZjLzoyn0p9m+iY+in1QH8u
TNRRaBSr6IkObdLugHqDPV5rK37Qw0rWC2OVu6VvoQXWp3S4Dg92yqAaldqdAtVjGAJtLbE8TB+9
2r0TS/MI45AwnGh2z72480DcaUDPdOLLQDRtQ3sWrccpdGio+xhpM8yOhYIEQSopCUsvi3Y/VNnK
SP1F75u3TKP7s3rY4HjnGoCJ3WPTbQcP6CwoobC7Bs+NY9DWCJ9w5BwWqZoJa03FaL2/8ZOjbm5F
93OQP7TZ+aA8NlV4oQAUGHVqebQBvb+mL0f/86gnThFQeirJwSo3zzqUIMJAmdgQbER9OHPDs1aF
Ud6KDEPBERcHbrLJsKTSP8fgjN0Wilh+2wblZ1HuT358NlpXpbsN1V0COkJE2byOhnXlLnqdCC/g
ACw9DmMDVAAG6UbisSKXK4Tey1oLLzqKCSXuNKMHOMjTMLSZxvROZMSRUw1CfWHVK7lY+961VggJ
Vg2hxC3eecu0CLcencCySyvHLfC5aNKbARuppMMrQDTVC79rMHUJ/L3ZFw9tqF4ToQDlDj7FA46f
J8JFn8KiIe2+CK37tn4cYZbEOsjNbZqKdt5FWzPL9o2xKTvSEheU6i5c77kzn331UTBNG33jwfSI
ghbSRs2fix7yYYMSUm2AKJbioldq+muAyiZYX1nktq0xK8qsz3SoqH8m/HSIAeBlm8l2BeurQePx
mVjRSUkDUGrnnpBvNIm5jvKUkiy2LX2kb2tKWw24+zOGqt6+IQ/ZRo9MxhYF1kYBGGYRxQM8wFF1
EBBX9aVarbvxvIInKpNM3jR0bMytTeujiScAyPJEvKvjD5GyaXMP5CDOLeljXz+FOlhk8+h31mXk
Qx0Mq7URDjwIlB1M9HZB146LXg221TT3IwFrQ3qEFsEFHQXjKZqyNP49xRgAwMBf3Rb6p0QXNnF8
qSmMUPxgreSQqyzqc8QGleflSILHGsntAtqs82vyjsu0xQtMfYILLlfthCRx3AyPtKPkPejipcBY
Aqh8Oz1BKYpFXsnztLzq+B2JTuyrm6I59IojofEjU3nwm+yBgd+iKD/4rWyrsXyM8+LOaizE6Qgl
kV+AZzoZcgUi0Tsmer11231GDVZPhWyu4jdQJ/ku8hsVbF4IwwREmXEhk0dOTX2p55dmeW1292Z1
JQY3HvE3lwdmDGTMEhYT0zuOfBhCzTEIz+Ls3htvu3IThM958pQA1pN9yrDJHRenFGe8AG6KTgLL
JzMlIS4dcOvQV7IKPQrg5mjWq9rLDlVf3kRtsyqLqZy8zJxK03dxh1aiUjGn1tQrIPkroy8P/RBf
5hTBRbl1tFzpRu1HWDmjeePr4inNu3tNbc+8Wjt2YEfG3LSwe1HRRjGK1RdCHJKbKeDFBLVxL2a6
f4I+1tGfhheAbxzDR35HoWZdaEht4e6OMtqWENBQuoo9PLwUbNzGopagQESbsDDPvRr6SqktpWZC
XNTjc6xIt15jZmeCBZF9rNL+QojMej2WoUZRiwjN59Yow7zbIU7BeGMsUsa+eHosLFcUJvX3BM/U
YoVuvcHSjR4N1DOLAaAluHW5LONOYOChpw9yaZuV7K4DS0e9Jin51mLgGtxkzURXKkv3zpWaghiK
VMEJlfQw2RuaiHlf0HngjUF3Ie4cGUBLQdybJ0D2VFs0eq4yeRhA6gpRmzxiSiD3E0VOotNts+66
GAQZopQMoFFw+iyJ/F0kiynVkKEn/x/qvmRJblzJ9ocuroEkCJLbiGBERo7KTCkl1YamkfMAjiB/
pn+hl21t1v/Qn/QO85bdikQlyPe4e1YrRUkgBncH4Dh+TlyeDJIC8lyjWgCKeCnyBfvEjr2nXABg
g0reyI5g1tJJwNlYYgMCTwqlDt9DxcqF2hm4jKY9ABJWjdNQn++RdO8TPylsVD+/3lX/fDz/8K97
ivKYr/zx/+bV/v+nBxYP2YB/g7v+/mj/H3hc+e///a/XV/r//N//efPEMv/Tfz2xOM4/8cjuOEjh
Ildl0r+eWDj9p+u4HCTBFLS5Fkpc/3picf5JHRepVdedMTRQ1fjrmcX6J/6+iVcbaI96nOJ//T+8
0b+93hITnwBKBzm0t4kFI5kiVHngvtTHMysQ1GYAKwGvMILbxZz8aRWXLxxzhuKvO+1fH1BSSJDZ
62Qa4AMGyV+6ufJ8YrfbmlbSmW0Jgb/Ey21IA+AqQ8PaA6E+rrjLretmZs4IXaQv0wD7QtmV3He5
fKiYdxNb4t41p5Xm3ya3/z0vr5CJi+bHEYnTCFR0PigdpBd8MO0OwM7xNsYZc9MAHCVtHg0gaQw6
gpcdKlDWCVJLwBwahO/l5jUL6ygJkZARwSZUY/pg/qf7dAjsw2DjEL7cumb2HSXVYwGLOTATZjOj
/lH0W56F2X9yIUy08oG5m+/Y5fx+ebm8oFAAt3YZ2H4R8Buw8nzGK8NNITCcFlV4qRGvZNDm2X7v
O0rmjpvSGNwaqyAZgjFq3fJi+NJP7cmloP4lKBgs+mzFIXRjUpzZMetOuG3A/NbwjGskFJAOiHDj
y3qwJuT2meVdu5adNWYve29gimM3YcR7V3Y2BIASCMmJq0xCTQGkM+VdXwLjctcl7jGVR4eYKy6j
szjF3yGBUDd5hS+GA6ROxCwcysRKmFJeLf7yR8XdM9TGZ5OJ5KEws1PLyFkCf8IKegRV/5XMi2cR
tHNpyrmu21/LNq4ZD1deRYOkk0EdlBiPUUBdRdzGufiwrWnF91Gd7uFNAqGxteTBRkXh0AQ3y01r
PFNNTkIamTcmTWx/ZE2PqppuPNlzBe9khOHKJ3QTozh/ZEWQxh2hp2ECHx+1zlU58BW31zWtuP3E
gJkfUEUFfZ72rsr6z1XYbjNPPn/yIqL3fSRs8Hmj6ZwOZy/HyQoceH8er7RIAV3HFd/mYyKCjAYS
7NvA/IMWrrM27qMzSPCy49Mw2LScwwb4/0Gha55AebGS055X7J0g8YqCv5gTIwAvuklQ+90NhnVA
hVUPqlHS/K4qDjrVIbPulo1SNzuK9zLbBLVUgu80yfg1L7xbbjN/uWnNEF7h5BdDMHmOHDaIKHwR
dsfIdu8ZosGOoqTQydrj8jc03bcVd41SlJfILsQ3IFIFwieIvlam1WyzeXveLi5GULgVFyF4l/0y
kE9GAhWPvP6y3HHlafnfYdNWXJVALxkFSxIlywO2NwKaWdzBrUeL4JoKdoTGPYAALC2aA9RiblwR
b/M1W3HjjKVW2MXIA6Ge6AbE9PfQ3b1eHpImvqlPbfnEOyhSDqjXBX+2gKbvLmiT+2zwfi63r1tr
xZFHK/f6kkKfuwBqeof3iJNtdd+2ta14skl5JHgspU+ZC0WrZEp3JJ9WJmY2xnd82Va236Yeyqps
+9EfJpQ3opTEjOODV3ZXwqu/wnofcSQ4LI9D53OKO+dMGpOXYA1qI7/vSihKMTwrSf4kRLeyQ2qW
mSmbr5FYDIL2kEuezBHcFRwZNzz+ZZ8zmbnbvJopXs3B1WemAIj6g+X+gHzfc555Kzvk7LrvrAVT
XLoGgQ+UnrrRB5Ei2fXSOCawVpsxvA8kx6GmH5cXQmOsTHHvfjJiy+hL6QfdcDIa8wmJl5U1nif6
vSEoLgyia5d0XoXHW4brwzjt5jo4C5XQBshcUKS/y5MeRLIra2HM7vXe5+YRXgTBLLAnUUM7xjdN
8rGr053TnEzvkfcolUyjW8uY7oHohzQH3TH7VqJACdxI+22zqLh8EoImAzwVo1/F6ZeCZzdGHvvb
mlY8PnShCO3ONpaCkuzgMSEBSw7pys6h8UOmuHzgVhCcgh37SBd1SHXV+xZPcV2UoZo96f9YHoLO
lhVntwoTxbsCNjalxI8LPIXZX0ien0ho7uRUrhiAJnpZir9DPKtnBOSAfmOMV2XngGrUBNt5/Mcs
6p5HeCu0snQltmi8xlIcH3yrxcwJKn1kFr/kJgP3eR3fL8+Wrm3F8zMxRTVz5rg1QgWMBt55itM/
63O0h0zNer9iEC+cBGlvUlCBbbXvnQeUUN/woNx3Kff5n2Bt7RdeSz7e8cO5HubSD2FDoLyoC3wi
xwNIEx2QELuyC7wX8LH6BgozPKp/7Sn08L5QvHePCApF1EI5t74ucSPLUckPbrJ9Tnugz0Foh8vn
/HfEYN+DK2NHIvsagETUQMQH2T4R6A0mWb0SdXVzr8QQYVkpc/H26UPv76ON7Qg1JishQnf/VOGd
MimhyBnmONGY5JNDf9v2rYv6kNR+wQN7mh4zxHcEpmUj0sReS4karJC8bZoMwRAk+AHPUbT+vQfN
S0kQ6aFdMVmgWFoNvTqrUqJIBH1iCgIv6Y/ksweCsxbotRrMjyOB6BPWjgjA8hJw4FzTFpo8qOuR
0A3IsrMojqAzW4llusVTwkyY2hUxYkxwnkSVP0uJZ1mZr0QXTeNqgROO18wFWGcEbYjzG9UfBmjM
+mJj40o4GdreSUMrBi2nCeJVHhbfRDE+LluCruNKOEERVTSAi1UiPdV/NB0wjfFVAKPmiGXO9nAR
TbyOWtDNS/617hBTbYPv2HSLEW+sWPl5jWFj5WRB0tfdjeOLROI5bx+J8bw8No2Vm0qogSBNAxRK
M/oZ8z5FEL+E1khxNLzh0SbpEQyTBxNqVtwYV7xKY+evOMaL8fbGWLXQ6hl9txhRlEk/1l68T4L6
7EFBfXlIuuVSThJ1lpsz4Ej6EQexTRrW0fUwDWvhX9e6EhYc2taJG8BF2gj6X+GAa+hIinjbrmgq
YcBJE2IB4DL5hE3V1yEW9Kvw8vhqeWZ0i624d8IlOEAaGzzrLfDbYwzFWwoM1xdi2b4LuktY3mpE
0yz0K07xYqFby+gSiVp3n5H2OETNnlbyieJsARzYWn5VsxaG4vQQLUPR8oTZsmYCYUDpujz+uDxV
uqYVnydmglhPBbgO4uaJtsP33Bi25WFUVgPoBAO3BuFDf4iik2GHx7ppD9t6rXgzt0H3FxL0OjSB
ZSBVBzmYjRkwY56piwUNpRlC4wnk9E5XEZ+lePvubfJruePzir1z4nm9kVw0ntIaYuFlPeECGxwS
yHbb/GW+asw3ts6uAfpaORrqzFJx38DJIrMHRBWQqOwnH8N7zxVncM2cJiFWQpzOdBQfBozJBpnW
hARDXoIUa7oyUmfFgXVNKw48Tomk3hRgC03aD01SgHJ+7f716jTvLAFVDv8ZrWNRTAhsnBjXofUd
NV+QCXPux+SuKXFuzO+s4W4YTlCvsZLngUOjyr51pv6qLX/iBDbWa/lQzZZIFa8GJjYDnB9ePcXj
c0gBEjGaA8AL/rKpaeZQLRVwIuFCrAwsJgWY4YE+fIbqw3G5ae0czlZ3YcYsr7iLkGT6MXTUIXJx
LHuyk9BjYcHgQzj3uobMxnCi2QuO7qxM9jkOk6BYuE686M4Aqg9TyiAMstwd3UiVaNC3hAR2j2gg
hHndW8ETEJyHbU3Pn7wYaDTh9QwyHyMUO/rPuK5c85at9Frjoa/A74umywwwQA8i1QBmWd+AyHwh
CfkeDYbPGITrl7uvMzElCvAY6VgnhnqUTUD5H/DrYpgFyCP2abl93cwrISCcQLqegrPXtyt5A0XF
x8nrtu0eag3UGEMrmjKYr4PqYhwSC+KPDl+rF3q349TzlCCQlKFglTRHHwi/O9cwr0jYPi3Pybtz
jqYVt+atG5fgEMGOWphfwJL93ET9xz73toRGNK9s2HHksRTYIBMMxjGgO0hHQ03087auK24NtKsF
HBlUQ8p4/JFV09cyc744ffNzufl3LR5dV/zUA3KqkSleNsDf/2ilNvBVeBCASOhXl7f+8jd0Czv/
fuFVGTVYYQal6ZvCPAD9e50n5Ljc9DzDf9s40H3lvM3dtJgqPkG1Jsms73EfgD8J5QAooHcQFFCr
s+ZVOgtSvNaswRbblMh4kz5/YRkHtfx0nMq13L1uHIrTBq2Z0gmZbp8iY1G1kIuanoYcvIYUxUze
aXmydOug7OAObeSI+g6c0KL2KZUQvyu9L5uadhXfDXnXg6QEyWILcOLMMz5khVhp+t2LA4Xo01vr
SVg8giAPvcYpATDo7BuZefvt5hTQW260V0xMV1VenpcHovEHd16gC1utW6dpohT8onECElWwZ8lz
19nxcQRlxdkewKC9/B3dqBS3zpoQnEhOjVBazLBqEK+drFklPJF1c1e5kIXiqDfdS3P4w8iEfVj+
qm50irfL0bUNJ8SNu+DGD7d3byd3JqeA/nXPv237hOLsDKoUVTtfAyBHA2Z+7xhAgSwPxI/ODH4s
f0LjiyomToLCRnIPT+1uCGkAG/kiQDDBxIdMxfIHZtN6J6q4irM3LQGdLOKtD5iu41pHcJijyuYU
NEC1sAzKDM2KFehGori9lZkBjwpM1pAFt2PPAaB2G8DqmxWP1w1E8fgh49PQeRHO7NlzN36RrdxJ
Uh0mKOJBKuGTqFa+o4ksKlgOR44mcKxw8ovUAVMJcKyfKFQ4tyRVqKcC5Uw2gGuvwnJA068pQZUL
aL0tcMxZ6f3s2+8st4qUG6sSwlsu3t89lnzIBlQCtcktZL3PYweSljFeCWSaxVYhcy0F9bUY8Opg
0vaUGO5xPhLnsb1itLrm598vIlcRoVJ4KrGTy5aUIMnPojs3GVFvGRjWltslFkLx7Q5FWVk8Jsiv
l+lzDbn1HjnV3bLP6UxI2ckdCDJAjgc03HjvCW68gfBjXlQrT1i6xhWH7ih0V6oMDwNZ1PwqozDD
IQ0aCdt6rjgxG7KGBB4uUzSqxC6Yik/zxXG57fefHTDligc3iQsB1RG2yZzyvoZIudm+5OV1AqIi
Wj9M4mhP3bfVxJnGhlTEmyRhUY6A5ftWKn/VxnCkTvl14Pka2FLjaVzZy83EzBzXxmgaF5VJQfq7
yT+HeBB3s/onHhOW50yzyakAuLbrSiMc48kXefpCvfA6Sb19XdG9aHK2bc25sn1HxGuh9AWDMkU8
4HnSm06WAWKr5RFozFWlLEgGZ2wglzyhLljcULd7TK21g6ZuchQXjiqIopMGqf2kKa8Ds3ghNbmP
QhukHf1hufc6I1I8uWmQYOw54txAxys3qQ+8pHsGovNtzSu+PNBEjLkDGzVptRded+2AiZxa48pm
o5sgxZt51gM20+MAOJE2ArfXeGfHNbRhwKPWMnm1PAbdRxSvblNrkBYQFv4s9U6r6hAO+YtBUAGC
5/XlT2hsSIXFhVlkQ84eqwAW8+/zW46XihWgkWaBVTQc4KVu7An0vmgAMir7K4mFzlyycgTX9XwO
HhcbmZEWY1k6A95QOvo1tsgVcDobe664Lec9CnAKA+dfNh29IjlWNsRyE++4bc7nCbvoeRk0ceeO
Bd7NiIVC9Ni66Z1speu6WZl/v2ib1CUQw+DG9aWYC3ij5zwIPy13WxOVbcVhA6iLMmrARErUKIMx
wbiLcAcC92IHBUSQel+FxFixSp3pKM5bQh21rTwPj7w2OZmJszdc0CCTcGPzivOKqpQQhUHoh3pj
dS+gzHNuYnYV9/GwEpo1nmsrnhtB78ZgAIb7ScqvMW2fKqSqGerokHv9vLwcmpVWkW+42xAROS6u
hlgJWhc3QVmvzI+uaWX/lRHe+UVt4WJjyXbn1d3Za9lK4NS1rbitm1gcjycw0ApQjzZubsCqvTLp
CtXOnyhWVFK98VvzH1U6Ngx148iZgpE5qFADbvv/gMKpiAoTT4pB1z6FUyMZyrODwNrZAsS+u84z
SQLSYXO4EV3YQEHbDZPuGNakmyXpywllhHYa3tcwj3zliUdj30xxpapCjoUwTHAfEfDRBzdgwydd
v9K67jSo8v2YQc9rwDx7EEv/rvk3FoFO2rAh6e5BD8318TKPEyEKHLdFYhVeNkZVUWVW3vuT9x3a
Qo/tlH7cZuOKG6HItBhxTan8QbS3Q89QQb92xtTYoQoky2Q9dCnIT5BZAQWIsJAH5y/Lvdasroob
I31ccOhwzFk68uIS6ydOf3MF9vC83L6u64oLRU5LSdlMFTSvIOrCAqjtochtrWBO1/obJzL+EUcD
dPdaTIygoDqdgvBA3XRT7Q88dJ6yi+0pN4vKzBI8LMu43A29e8jsNcC3pt8qTTnwLxVI9hFYPKuq
f4BYpkp2JWTO5Up00ayqqfhs6ECY2YG2MRBvUEcxceCDapwTu9sW9ZW56WJmBAPZTupOqCIipNlV
r1wzQMytdF6zH6lwPRNS70aQw5Eg3xg8eWX/2QW+IjWdY57V3rZ7vzWvzMUQGicQJYDSlT8NbUz9
worN5yzJIdq8bPeaFVCxdcHoQenDFJVv0OJ3NpRQvB85+I3sMTwsf0FjQyqgrvSShqV2XfmpSEEp
NJJ9mW2Ca4A9Xjl0jNNoG2aK3vcWJBJrvK8mYiVvoVtdJUxO/WCAzanBxHsQ3gRJS5r8lNWvqm7W
Ivzc0ju5LxUYB+Lo2BCp1/suXtPN0TxI8hPQxtR9nt/gvThBahUyOiUBqfUT9ttjEHmg97GgGWd5
18iV72RZPNW4HYWonLfzWc3t3LZ3cWR88vCvvBR0jEZ97G3rI+QgD5XdgErnGk+rIjB+tkEFMhny
B/XqObHhQlg1yaYbYMH8yPuwaelN5cwT1DYpMYWoqikcdhjw9oGXb9M6Lreu25JNJWaLOORtzlEu
Apb/kwOENGq0vOaEYsvE5VeorwSj0c4C+8ry9zSuomL2cOYpwA2BYDXR+hYQ/W+oQD/3rPy93LzG
4FRI3hhWtlu4oCLiOfd2lgjvIelIwe9VQkfTXrFqjTOqODxG05k8DdQtkQ1MaxtPdyCzWjFo3fwo
zujkVlbHDaJtDJ1O7qQHUHzPTykry61rXnHIMg4mJ+lG1BBG/Ye+A5dT3d+Y3VomWjMzKnDNaBxH
sgA17ZHXgWIl9H4FTr5299I1rjhCglJWUGSh77QLz2Bvv+KWvXIw1ZjN67n9YoOoA6NJrRTV4I2V
fBfTJ2lEELZN8n3k5O5h2TTfL2im4C15uwuxTLRd3lfcD/sUBOzxpxj7tDk4iC/9py6AjnLNvjv4
oxPsZRd8Wf6sZsVfiY0vhpZOpgRiJwHNgG08pIV3ZcfRx6HwVq71upmbF+ui+R6KzNVQAapoZuYd
OEV2NG4ODPcTsgYM0n1BOd7EMe+pFcOmqpY/Z3H82yrjg4VpQ26rWjmFzCb0zi7yWn14MQo2ORCO
aVDeiXSrjaIH+5wmLsjTinsX53qrqO66WQp7eUV0dqy4uI2a3RCEdfhYSO+bQJ6SeKN7vwb5i3EM
COY2Lo8wMTs2blqQWO3CCZRFFAynP5d7r1kOFeqG9aY9C9F7GfQvZKJnDhGGyYSYEV1zdN0nFEeP
eigo2dy0fccJvnaTeXDKeu9UI7ShvMflUWi8QgWyoRCvkiNgEP7kpocqM090FDeZcPzl5jVLTOeR
Xa4DyM6SJhnAiO0YoQ9Jx8c2Mze+19B5TBeNh6nMOjB2YY+LmjsDYoc701rD1OvmRXHniNqo2ujQ
cdMOD0EpQYvv8IeYrfJu6GZG8WYnDnM2xRLV/bLbc6e4t/Ny20GJmm/nBeJ8PA/j3vbJUN4GEMpL
nfhpeT1106K4bETSgE8A3/tBQsAQCs6N3dhFtyGt8xWL0UQgFZrWglmviRjmpbnO6AHv9kFifzAn
MIHmT2adbzJ7V4Wo8aobR2YNNjKlQbYz71qyl31VrkTR92dpFvV5Y5ggDDXToccsuWPFHoFtyI7m
GENrNsqrL1sWwlWRasHQQBHTwRrXMkMxFs0+hqF16kX7cVv7iuO6BigpJaQZfSLcOztLr9MJCtKw
pW3NzzN34boUhbplnvfcz7vyJE22T7l7Rad0ZTPWHDGgx/C2fRKjCh4lAvCuFKRiNanB6BbUJ9Rs
/8pH44/JGe4zOEVKjQMUAz1UtpfRyrfn+8Lft1BXRbKF0Pxtk9lFRtYebUkzFBYkX7uCf7d4cA/B
lnDFyjzNhxQ3l8SAYuiIMTLyAuVQXFSMMgCLx2c5fbXIC2Q/o5Uv6YakeL2BYpK4zWpkPliXz5xw
8b6OIS7VhiKFEirUbkGnsJb2e3/Tc2der0vTAJEhHbzZ8jrQF38cgrp4GEUMJatQfqM03AZSBdv0
289gV5XUJqChyXPylEHBLQWp5bJxvx/aQSj2tmlDAqoDB+W+9KwHFNbug7a62ta0ckltIAOLk3nH
fZAm3oFQ1gcw8rCtacXjKR5MY3fCInf5VF5N4MzeVxlZMyHNqrqKw5fSbM1mAnulAebM+b4Vyfyp
jF0QlK7Reus+ofg8iFXHoK9jiO/NkAGnP/VIUcQtsFiiLvOVM6smtKuQNWMuoA4KnJd4GH6SqEXc
u6igqEeIfS8vg+4Dilf3JbhzzQrLUHAJIsUkAM0g4D8/xph4P7Z9QnHnqARbSMTAlFW2VX+YRpLf
QWI72DcM2aDlT+hcQHHiqjQkiuOxFkYy2scAyc0HUNLZ3ze1rqLUQJrMhs6AMSW9U4DV+BY6tOO2
+VcxasEoI9l0aDstgx/MmR5kHIFRelM5BYgIFQeuzKIo4xC3ULMc5G6gaQFCF7vfFh5UZJpkxKF1
hNgZgW/TOED2doJeH/iSj8sTrzFOlctNVEyg+yhT91DAWoXJQYLfwcjZabl5jdWosDSepDm2Gcw9
9hpjn9dguB74OPnLres6b70Ny6ZZApldwSYFGNX2RcK6g6hFfVWOwRp3lO4TivNWUH1BUQv0aLuS
3kbu+CACep3jkXl5BLr5URw3zUNnrO3Z7q1IPHhNRj+16RA9b2td8dkEBYpelsI0J2v4Uabk7GbW
th1RhaMl4K2t2gIcjG3dlfssBiGrXZXJyvFEMy0qGM2RlRMyC9Nig9wJm23a7QY+fV2eFc0pSwWh
1SUEb2WJJbXiaBYsbK/xmvdxBMX3hIuPzceneKBPSVEEK4ussSEVkUbqwnRigkRSYMpzmeTXrtOd
iNUdlsejm6z5sxcn72yIyWBlGA/oOWJsXi09Ol3frXRe1/r8+0XrgwzrxquQ1YYuNGj5QdCL+t1g
4zorDsyyKUiLcM7Zhiw8iDT8ZXtkm/Gr1GyJ5NHEJXIJwdjfGGDBDMZi5UKgW1DFayNid/+yoA4U
0CRwntzOPOVW8Li8oLrmFbfNpBeSwETP6769M0jFwA4mfkG4wtw27SoATYRW1YPP2UbB93T24gh0
y6vPFK+vK+/cllQImk3GPAd0HvdMS97V4/BcMrILOnrqK/GIS8fOE+5jAE1h2NTsdLHRTzuj5LiA
zBqZqITs6a+0Eshx0HMFoXY44qmtEbxKBncNIGGBY6ezs7O2OrQJ+xAPzdpNRWPsKt2bNEXIXeBW
/IYV9s5Mnfbaq9t6216uEr65nuQx2O9tP+0C0HKJM4i9z5tMRiV1i0SKRNmEpnHigz4sPXLQXid5
v4J11s2LEgQMB7jL2MG82A2963n22YHWxH6567q2lRhAWZUWnYNnIWtM0lucjIO9nRZrJE+aK4St
7N8RyIQiMEDjUc5Nz41bAHnsQUTV/pXEzhofrsZfVXa3IrRzG4VumJ3S6Q6RzdKD9PAOAsR2uLK+
uklSQoKkoN6wBiwAxNx/hulQ+/EQpdvsUkW1DSxyyxh6KX7ktlAUtm7ctFwJwpqpUXncqrgLQ/Bw
M7yhxBaHyoibQQeaZj3Q8kGE995lG9J9RjmDzwqZgdngM+DsDYEgLQHBN5JhbzSoWlj+xNzUO2Ht
Lc7N+EdZJrVITJhpm9c/ORkemHBAYc+ybEf58Cs07Q/LH9KNZf79YsMNPRaLrEFwpkFfPI3RD2eW
pq4529i+4suZU+GVI8BAjC7zQ8HPILg/w75WTlcaS1VhdowFJA975GGHPh121jjci9L4tm1qFGeu
QyMYWyNElIPQ0RSZB9FBlslyt+27KqYusey8khxd94R5tJsJWhRxFIFjyV3BYepsSPFiUQJeOxbI
hBNSZPua8wd7bM4ORL/bflZsyLxt8VoF2kEgoW2HEms8FdZNGZAPPPPWiO00g1CRdtRkPcGWzrCL
DbfQ3Twzgx57Gr7u9bm3RtamcQNLcekpaybaUgyhisVNyvPrDggWt3DWipp07c8bxoWbmUYIVXaG
dDvp5Z1MnOfYcx7l2G28wqjoL0nqGrwcmKZ+GJ9Bhn1ACvH3shvoVkDxYJuRCooX6Doeozm00JPM
uDWc+9IT1/Hwc/kbGjdWcV+GwcDSMyCiOtDBAmZ7OhKQu66Ea13jih9bLCjC3uHMt72k2I+mC5kT
uUZ/r2tcOZwbkZBuUMBw6iB6tOPgzunl5+VJ0U284r/IBbDSrucXvpDtIXV4bmy3P4Re/Mmg0VWR
RiuYDY1tqsivNM2BMQGoBwlz87NXHBKjPeb1tLLda0ahoq5QURD1dQ2SZ1oayEdClegM4v7pOkjA
HAmROQlGz2bt5Kj72Pz7hZu1QvRV0GKp20yyQxNyB4ozXXNsR09AEGqClFxnl4fl9dEsvYrAIpwW
KZ3nLU/FU5OGd8RdS9PrxqHsyqRooB4YwOcsZLunkB5G1NrsMkApctO86tZ5Q3VjmH+/mDAvxEk+
HpAs6KIKClj9/RStQRZ1Y1BO2kQCcJ9CJt7nEEKc+bfyqnoWWX87FQyPZmTFvnQjULy7YH1WG/V8
Vh3IAWD+mxGb0LYFVnybkxJXVwdno4CCyCpvoURIxm6ttk83P4p7Z0ngAEOKjkv7ikzkHIovLITa
XvvL2XaMV0FkKaf9lMz3S1rmZwt0trs+iafd8uRorjoq7RkEagg0luFqKIQ/QK/wkBcvNWkfpmAF
a6wJSyqUDBGbcsexmF95/Ls9TicDj66ds0Zyp2te2ZF7I2NDDW5pHxWc3s5EaQaid7qHmOHK0VT3
AcWHM9fqrLBkUHQInSc86R0tI/enLPxj2/wrntv1PY/KxkRc9Uh6gCir31F7guJbe+V2fJsHqIxo
kdf3kkO/ADAoVG4W7UPR8W1+qyLFWjOuQ3M00H8KIPbUjQ+NbFcyZpqY8PqqfxHVaBTVlmth6vMi
OXkxAY+ltfqCp/FbFRrG3C4t2niOa6moH6227595Z7j3JkqaTy5I9vdQ+hTb9mYVJEb61AA0GrOU
5NY+CvOrApjG3Ft70nAR5t+5ZqosZ3UfdrkBJAtOREn5RFEnDfm3IjhnURUcxl4G+8Cugweza1ZP
qjpohYoYazwCukpGmQ9wdE3HXWYV+6KAFsQLC3+OCQhG02843Owqs185AGpClQoiAxp0gkJwjUti
S59N6Gu6Q3wrpvQBsX3FUTzNRCrOPtleLYWFdcptcVWHzbXVRN/GwvTdLv5R5LhHUCj+HNIWtrjs
/xobp4r/98KgHpUYVMede9AR3ySlXNk3NBaukp/ZWWDSugOSvW9TaIc2BeqSWwFt2i4K7NOQdMYB
0ym+bxuIsoHjBSS0eQDEYNrbv8AwLg8O5I82zpKyhU8cMPk8AuZVBq4vrPA+GDZRUVJXBZrVMiQF
E3jJr0RvXvMuoHuD5WvPyO8vr6MCzFrC03aoauY34DCAXBqzwQ3ntVHkb5l1R4WYRSDWT2nYMDB4
DO5OOMOuJ0654nC6zs+G9Sb+jpAHTwFgoZlgd5DVnXYoOdtWXO14ys5duiOohTpMTdGDxqHHuxqS
/KCCWp6Y94MF1Bnf9r2BSmQcN3iizlj93QKv646m7rkoIXdZRNteohwVXkbxSJ17GY7dY8MPA2BX
u8iI6xWbfz8WOSqAzI7D2o0o6lzKxjt5Ezgd3akBsT0qh+BdR5LX8XVFouo7Y+Fa9ZluxRUnzpum
z4UpmM8AxbeBomVyzc/mif/7HgWZ0rcLUvUGQfIZz8ocFOh1BHXROIeW9zithG5d15VzeJpnoZGb
eP21YhARu3Vp7DtabEs+OH+DiUkq+8GBZBN3wj2HQIrD17jhNZb6N5iYQCY9TQ2gREV7aL3w1m7y
A4ESsICa1Yot6b6heHIuhjQNB0B98gQ3aBZ7kOHKX9LUvCM9XatH1aywqzj0GHLhSdeB8dD2oc+7
U1fYpzAP1m5amhVWsWNFljpjaFDuw4GLe1aEnV+jOm0lYOhan3+/CHaG2XSWLQ20brY1qjZ6aJzX
T8vBSNe29bbtqZBJBX56iH7mo7zOAqvaBSZbO92/v887KruZsCMrsaB64fP6B1hfjjS4ZZ51wA0u
2vguDoXUtyMQEuIsQgAH72b9N6ezkZWRUXNcnh6d4Siui/tzLqYyY76BDl+N9uh8duKxviVcep82
fUKFinkVydMaD27+EED8wLLKO2cwr6O42nRVcVS4WMWhiwqZ6NnBnCvoxx661Urs13qodyKnihWD
wHGR4UUS71R9cduDzsyk+THHfO2I13/OK+sY5N7RSfkuK9i3hBafmIQMWEROTp+ceO36dU63FVdD
XfetIbQ4z6QQiWYQHevlLoghL2/hdnxw+3DY5ol/Q5f1TdgGdcr8rvNiP+EiAZhnI67YUcFlqZBp
7blovcibg0fZqQazuSxLP2Dt4zZjU9zdbKNyxH8oQJ+M9vXckYXBU+ytpVQ04cRRdumy7FKPwwdR
AUZvotH67FVr5Za6phU/h3Sq9Ow582oEwYe5acdd40jSNa14uRd6UA0X2B5a6R2gVH4XsmrTTcdR
cWW4enJiDy6SQOV01WQoEhmqL2DOGOsvYSW6FbvUxFkVX1Y2eScm0SKLMo43RXDXyTMo9Q5RF/vD
+LJsOppJUmFmYdh4HDTvuIBGDv/DtrvwK834uFaRomte8d6xhDY7kQlQxdS6yTua7eIiW+m65ryq
kpwROuRVmkez23YP3pga+yZAqXRVWbupcc9yyH5BB7Q8AUpXHJZnS7ci8zAv9uwiF7YF3AoDu/vA
vmZGSPO9rEox7rzMdG69JG+jnUjz5sPy9zQbFVccu82DPhF9iDSOGz5kXs12TVR+7AEnWm7//TwO
aizfjqfmFkRNY+zkKHCnH2UbDfRQVw44qL0anAq+GKRNdkU9NeU+LQqySf6POiphFMVhzW5iYvk8
AcZCWt0PsDvv7dx4xGT6y2PTmZ4SWcox95oYHCu+zYt618GyoUzqbuKQp8gpv505GqOEHgJXCIkm
/1zWbbo3jGCt4lbTdRX5ZnU1BG3CwPJF3Se7gqPXg1Gs8XxqFl2FvgFXQWKQcsHlqXULwu4HwyvO
JMMtaeAoXrCED4zKGiRIY8EqVg1c+DLw2nkoY32OWAVdr3EfB8ambLCjgtWkLFhBZsXTNgNnaVoy
+YTn4HAFoKCJMCpejXu261VJ44LtKsTu1M4LUcSTsAHry6BI7/CEiF3sEaM9gBqHf/g/nF3bjqS6
lvwiJMCAzSuQ98rKuldXvaC+GmzAxsaA+fqJOk+j1uzZ0nltqbIzwV6XWLEiVtcz8y8Q7j8dgr9i
TWjVWncM+BZUL1LYTSVBfldHg/3vViXo35yzLbdTSOuO7oju4xeXpvq2Mrn+d0vW9G+6GZpiLoMW
L55mTWk52wqrI/Yv7eU/PZu/bl+sp3jhHHcbb0FUviFnzZv5v/vwv4lmWRbkHfP48CgX4z4M+u/T
5v8Nwfm/XTZC+jfXDD1fYOYAn26Qq+ppK/m23dB4PIZ9+Egtxtot/x3U43nsuscJS/ykxexNBxBT
MVNYpIADDCzyZBP8dIP++P9j5T+EhL/dRrG+OeoGdIGdcmb/n81jM51EPYb7pfcWKW4+RdhZ/Jdr
9Q9v72+Sml2gZtLyLt1hk92DMs8+vzbK/v9f8k+f/RWH/leGXlXkOxnm2DFSNezvOPxs2ipKdPQv
T+qrcPk/eqO/taSs1I0MAzypkJvPua6vTRZXVrNbNERP/91P+CvphxYrcX5GfF7Xui2DdWyhtTX8
G8b6Tz/gr5SfhX2uVouI6QJRMRE9RNv8vGo5VSbuxX/5Fv7KvZCL4EkcoOcR8zMh8SGu5b9MdwlC
7T+8gr8uP8/ZFvIZ2HyQsFWWLUt0VwQki0C0C8OLNBBsmZbQVEHDh5MHbRTKR4k/iXXU+9iN/gjf
KnbuAr+9tgmVR76FFgo1dHvAondTtZzGO57N2avS9sOHmzlYO7W3za/ThS8E++ftPF8mwrJbF+fq
UQqIXQrOoiKBrf0ttQ3oTnkS+jOVrLums+6/JaYXh4g1/KbcjPwxtXE5sX49YE6nrkHdbWewlXWV
rcI+mlUClx4ErBwwPL1s8wZ9LoD6Yrlz+NZQOsI2C+v6tVSZHN4juw33HO4MhbQ5uvSZYq2u4CiA
m5LxGManMmy+Deprq5JkvYQrJ5aQi4RChhVOkPX3unXqIlM4v1Jqg1uXtAFUQqf5uNQTTN2z3JxT
YWXRxuZPFIJL6rz8WQ8YLS5iDarVBuEObCZ50CJKSx2MP7Ng275tUOLaaW1NmTebOZHUbEUebUFe
NaPuymhcblOk+1OQD9GdiCK/NxOscsZAtg9RnNtdDqJMFS/Y8zWECnS36QlGF7c1hncPts1EqeZF
FCtX5zwdooNn2bYPMXr6TBbtDmTMVDF3WpTTAFav+XL+DbcsvK1gMwBBDy8Cq9pV7BWtgNw+xCJ4
TtcEapwz/9FQ/cNIoe7WVM5lPMzbgeZ+2GUr48c0Zb4afR13xdJPMLJ16DDrMB1gt0nr4zhGM8a6
0laxncWOrYoX6ez1UI2b6fad8H8iv+UPcY/mFDpJGxCNPIbjNtF3EIGStx6ChriffXoydIzLMA3x
9YFQFZP1YDHmWAgiURdUTcPMIc6crhKltkKm2PEm2mLk7pqmWjfxtiVwxPwc21ndhmHVVbOQxyj1
E/hsgsFCDy7cJenWg942txYmnsbL5obaA2hRWdGomUMqU7oqtG23114ZuDejet/rmZHdQFuJrapZ
TaxoghZdEGgX8g2V0MbvtjSb2EUGQ8MfpJdmqYgK8diYb7O4oIuctrOgQz5XjLV+epVbN63YTCRt
bqutD8PwTqdRi/cPAvYhbOI4rOQ4dTWeMWT1S6lpTKpukUO/76IJAwrO2/Ens3wsVkcg4hkvY/8O
CECs+w4X+4VHk1j2c9IJs5N+GfrzIrftE8+QXYfNsR5KZD7mBcwc46ttukRcZhOFUTHHbHzwpKvf
NZRibrhezhRJA1eRwnrIQ6R8Ea9wvtryKgkdhV9tnEXRbrK9+YiWXLzDdHE4DsJEpJwjZ1ixabdA
3mOJ45PsGtiTzzAq9/s8iVx45LWOEZRyJTDegdRVCkvQKJnZbub10jxgRcvQghvDSOnXYOmx5tqQ
r2lNbA6axENS1nFm850HhnWDOcjygHlvZIveZWsDw21q9X2L8lIenFo6U/K0nqMiAI2ih6w6LGmq
nIxEPq8iF7KSYlFy7xLH9bVLdE72bW0lmrVNd1EFfw7zGosp7vfZlkZLZXCT7AmNEWdFvypm34Tp
/Lbny5Dm94nKa/Webpa2OxAEOgsWB4SJRSENzP/OK4v8cMKuffyp6pQtL0lGYjxrMGx1/dL1mZHX
ppEWP59Iu6gCMu32Vw2IZHnhYhvpHScB2KBdPrNXLLrW9DrmdcvLRI2wJ9Vdugw3InUbo7MlM7+3
AOHh3bxhqnVx05LdCTbL2sGZiqj5mg2a6Xd4w9mpgP6I37pCYG08D4opc8P67mnIhlPu4VyIGzgu
26rB9orUdDe1y9Q/zMylw95ZudXNUWLvTR8npIHgIY8WlS1F3OL1yWqjSmPiP40DUZ/jMmMMV1AD
V3ZEIum9qSAR10UvXd2QuOItOtldsPWR/PJoC1NI7BFKcBw7Tqu2Vsn7SOPxPmtiCS08TC9+xt4S
csR3SM2j4MkU7mzNzVYmYyCQYFaHlbll6vR1AgyfVz5qO15ZqIt3hQX3EaBlFIY3QhMEpYaOeimM
HZypWJuRpuomaIIdiF2hswNuxLAW0kW93UXRPA1FGCsNcfW5w4etfa0o9CstzhxIkAs9K72Z9mr0
Qr4tJvMpXnQa28IjZtTHnusmOnxpGYtKuGY1P0VrtTtqsW1DMbf4OndZM6vw+6pCbcqhjpsA82JA
zw+4q7I9GewnTI8DPLVsaSYv0worMIwWQZq5b43MTHg/DfBkPrAkzt+sCEOGC7ySoJDrmj43o5/J
USwxhWWI8+HFU5hIViuhi8E0dPCoJsK8oWUSxNSXKY0nftq6zpGnbZr6teC9a3WhXO2WU8a3KT4S
FHJ4NIp4e631OmCJeeNKHeDo7pqCZ7qjhQyglHkZu9xHO65VHz2FelrBzuLCpnvYMSpedsHKugef
DFrudCYFPaUrRQ4fR7+ATiBGrk8aQn/1S53noduFkiTuiWrs5hQI5TmUf5Qbu5d8y7qwXIH3MSjG
rbPqkQO+po3A1tyCWJ2wHleowXAqrRuYTTYu0mnhYLXR3Raesq/Sbp70I4nS9YdKkV4qqK+7tAqd
2Z6SNKEB0mmu5YfLJ0zdQwA+pGqHZrnWzdQkZc6mtQOcGRNfknDR8JSasRS5X4c892PRyBpyH3ke
/ElqyH9AcCbFoSuMx714gMJTqHDGaB/YewJV4/4RApPOHsfQ5t/aLIzid8ECaKKUciRm+WSO5Dls
I8AsrS9s2/q+3cFqxrirEDrt97OwmJTlCNnx0UhYsEGLsYmWx+HLd/NGUqFIKTnnKxTJ/Cj2Equh
1FdIJpFeqi+4AJqH49KC0uHH2owVfGSpKLvFLukvZLmx3lNhAn5GEZ73RQ3BhQikItWLjzRR5rrU
A7y566zv2Y8uX4w+ZFhhUE+gPTXbvl6nMT5uLKtNkQ0sNI8+MlgxJAs2gndA7bCVyFYSujINtGXY
k8cGxNPCRxqhW7HQONNNUveV4WwAdZS5ZPwqElFMtJr53z2G/9uF9BS8DhIaKJOkjWiTM2nnSLvS
rMZPuPohosltxfp3dpfLjj9mfdyllcbaoCs2aPj3QGGzRVeOGdJeA5FTVwYx/uAaUjgIHLd0wlpl
Mumofc7UEr2aFgXSQcJcLzrkmoz9fT9AyrXoTcJ5CVedyMLlYE4XSNrZnsJVPPIuOBCzTrCqJCL2
BRNLnZUTqFLg24Ys38As/RL7u6LUsfNH32lr77DoMNYnEY+k+UYVywiYYvXUVy6BKyEUZoK1OyD6
64AXw2aYxrKCg10oeopp+K2TybMydx4ImdpkoAsXTVF49nUTIg3NflSfCUeq2XcO1oz47223VLZe
WFeNI4/hHbIFyyiKMF8Te4xrOJns4fvShkWNs0Nffd5gQpEFg6q/kRZ58ARgywu4Sy9++75sWPEp
OdxtsnLGrZzuWEYTUtCNt3Y/uySYz6gUUNY5qbPhVMPfb9zHNQm6Y9Rob8oFo5D8BVXGxn8kxArE
5jSacP6HXjcjhMAW1pRdv0iKoobMwh+os0F7mpc5bq7pEtVfKk8obx/bduL+UKPYXo6x0Zm+QRVO
kjv2tcR4RBvCh2NOTQhh1rR38pemnQrf44mZ9lVgCTa/boPDkK3E+nA/fyZGd+K4tRiYQgY/IP6g
JLxnf06CdP2+nZRTT3MPAbR9i2KYlIHPjL2Mqx4EwgG3BMUrtRlc5htYqC/7nNMgBd0RNpxXGyI1
lhHxUhxmBtX9U0+zfrzgNsv12TfShWUdYsSCYzFg1kzTsU/LKLfGVYZBeXbfklqAopyj4dvnkYeS
6aLtEn4p+4nmpFxE84LPrQl3nIK6d6s3syW86FKJQlUv82q/uZTpukCV0LdPm53z/EnRzeU7vfIk
Qitp1qQ0KrGvmYyZ+7WNrI1AIhpr1GGDcu5I0pa5CjIS1p6DjPvtIR38bEuu7Oqeew5ttIuCwqQr
o3lY70LbTGaf0Xx84JsagoLNYb68q7htsuO0pRoa77oh02+YuLgItgNIGddcAuksY0vZY9Om03Bc
G/Brq3pt0l+Jz+t4KqPOxEA7wZ1K5DXInQpOQeR0UyKmqqbqk5QPIBVOIrsSkLZyVPetXXY5guP8
4FL85lOKpfFkn0IMtvtRbwuiY0XYkPiCDBsPSlIHYVtBWGwgaDjkxHRhR7WubxrW4u5Ut32c7rEr
KfoDMACfXpDiXPQOiSsIk/7SEyUtwfh24Sh7IybAW1db0PefW2DzfN/DY0mVVn5JtyQE2H2+i7cQ
WvfvronTBAR6rIqtlzg3Mj4uIEVb8V262XQOu29zjO1tKJKHWWXmwS9odzcnyzCDSlwJkhFXO9rO
cXzXMRsmeYFCaNC+tPhktuNmnre+gMOZJiFeR+eTb6jU+IiybZRt86vHKk1QLbm2636Gxxc/DkNs
T7OQTVYwj8zxkearyT/yxsT2yTXtQJ8GRdFE9+GE/irX0VzRUIQHiqKjK+2QpqpEb86OeAv0ZtxY
z2C7xdtD3vdqOaH/CqNLAu+n+poH0/jEUMI3paY9DHwj6wmW7Wcyj7fAkgiazvPmdnEMPm+ZQCIF
ZnZqXJ6zaHDxLrND3lXKTnNB44HQa1M3XV0ltJ8G/PMY02s0tEFW8C6W77honSymrhkefIrsvUtX
00GseRzsnW8ouDs6C5ofUNrGTUwAt0HfN8MMoYQm4vzh48B+Q55H1usQgG/UGbD4wJ9ZwmJREOqa
vDBqn5GVyyqjY9CU+dKDKIys48195MhsDzP8qcaiHxYa94ULl6yHBjXlhjyPM8SiikCahpfTSr50
4oetnmECkSQmnMuOI+GXwVBHj4LVGqydNP7TxjbjhYsXYFFxOsYPJtF03bkVk85Cz3CNhVThKFP8
/iE1oEt2aDkaY5ET4FiLfioeoae7y5KWtCg/ATc99tB8hBMFp6WJk6BC8dvcNUEY31KZzQVcMpL3
oJ2MgNVqMqKb9EuCvOBasWtxvXkRwkYCuEjapTeSiKwvUztAlSDo9YTiQHuGrj114RmBYXt1iU7L
DR1FV/klkEc00x3fj+hC7pDw7SFv6vX3ZKfvQM3aYzIrAZGrUO9YOL3mY3qbbFfvBSThzkMLNy7R
iQhFL3xUipq3Bs8x87QIG0i+V6iH6Y0M0wZ4DKyO4YTm1ECXvCGZvW1zjBFdwCRE7htJRKmXGujD
On5DP/CwDiE7fZ3AF76t/jnauucm8xNa7aR5yBpAYTK2Pf9YcezOwIEcK63p2oolrX0ibdq/Ylbc
xzsgnxBGdnka/AjN3Jeukfd1iN6772h4iKzeyn7E7nFQjBOPSp/7+AShF94VFMjB0+ojpYoQUgCV
EhH9DuGapcI2VPqEV2PuA1Wv2MlV5NkNc/ML80ZdmAHuZxmoiIUHGPUcuaElcC5jH7BrDAvZzz24
a3EDv1nk5KiZR0SIXkAQtXGsgiMcGq28UfcdqdHWrO6Nr72ucpnUpTTQXD+ryU/vrcK+ZdXCBKMu
v3rMctkkrdYpAZw/AvfK4QSTuWVX8+45QMI4zr2E2Qk8HCD1pbCMvs5/CKtHoKnzuWHp46ow3xqa
EN2Ssi/9oC5h11/CbPvGyQiH2Rgu9MK25wxo0xbEv1fuxhIH82Aof57y9Smkzc3U6zlJ0S2JGiru
0ayexdhdUeS9JrW/8aH5qCeQJwiKgfY/ZadDA9It07Nb0+9ffxwIxUo/5E8oZ7pHBLwzTdEFbPHy
rUuhX4qEp6rMG0i7deawQM+3VPADGS1avWASFen7r73EJjsDF/KXloX0tIokh/5Mmn4Q1gPMNem0
VkGtD1JFF4govpGGP7fweS7YELyJMD8pm/5STEdgEsyqsvnmS9hj22KYI1gZYEC+TvyuJR3HiAsF
JVPLUU64adrRu9ZvV/SHjyh1AKXUTZk05JQvdZV1AcoX+LyQut1NUfSL+vYN7eHPdm1haGJdEevm
Cjz0W82C8xbh9WIv8c+kMEptyDEgYZm13SdwxAtA2LcwIpfAY2o02JeGY5aLxAdJ/vYR0BFyYnas
ZfhHN7qE6n5dGhM8hNY3JSD0ex7mx9Vuz+gZrsAlvtVZ/sO10ycJ+1eRhq+AP6D2zd6nFvhtMJGj
TL/IS+JBzfolt+tckqzDFL+mBqYOEXY/kn43MAAPa9OWbacOyxR8QnKZFLnQ0T5LYn5cg7lISHtJ
eky/hEEVBS9LaGx86a1mX27mwb42SV9sInxVsYf+yoglLn1S0IXGwnv2sLFpp2SyRwJ4UV1+cX2z
6xUGpbkIToBrkVjEsW/qg3ZwQQFw4BB0g7pQzJTgepFiTVS0X6EUNCybRfQwH32DJ9Jl41kszbG2
43O69ccUAC8yTJ4Vq1e2tNSet5TvvVO7OZq+a8gWh3RB+IDdBOyQwnVJixk2N0mXPEeorxFFrhz2
Vxr4Vu30O/D+T0pUsyNT+L1NvlIQiY58GN/QJGXF6N1e4bNCTGgiRiGDuh167aqv5w7ZyMuAaU2w
JAXXywtM7C4reNMC0wGxwbyIwYtpYfRg61Yc06Z7Nla+wOnWlKDtD0Xcdd8jGA26DOz0TGeHNRjv
adxiQ9TX55ZHj9a6D8bIO7g154G1ryTHaOXL5ixY6SFBwd8s9R0fW1k0rL9I3lec9ge18P3StD8h
UrXLSLQDEHrJ8wlZE4osZUZ0mdbDsa/XJzhFsBJwWdUoVsUaXV6K/nlpo882HMdi6DM0AWBWFQrV
VwGFHgGgZ1FVqO1rNAiJcN01ldnSb0gCTymZ90BV+4KDm3Za/XbjPP0F/OYAlf1Ts7L73Ls/uYg+
TNue19beJ+t6o2rbCtqghemHvYH/BAvn5zkd8G/NMVjWe8HDO0fVr9U2FYQcKo4kBYxwfpcJhyR5
v8fo+QZ7vOcgGw5tN7zpLTsLsVVdDiNKQ2FqugSFaJCIU5O9hWo6Bll+B12Ily9zXgHXZOxUXiL4
3oUEqkLhkP0ZI3Fsg+AYd/wIQPROBc1LH7tz7kWVxep5I9m+w9gXQ7vdaukjzGx/0nzCzcPYW2HE
XqwheYiQGwvfNHvezayEifIflW+nUW+PXTPHJfLak3T9fcDH+9CbI/3SdHebBL0/OMUGTS2C2VOW
rHuAMtc2Y6JYkvBDRssD2spv9cyfk63eoVU7tqL/psatokGLYheZYdXJC3CVK+qoqRBi/m1w3tkS
lG2yPq+Nfh88P3dc7R2Vp07QHWf6HKPYlPF0Wlh4GnNydTGiRxPnNXDWfh/HbZXG6rBJGA0FywNI
2G9CWoDy4V0cadDiB/TqCvbKSEIwZHURHOH09LgEdQtQBDApaLdJSRB9v94aWMsnSKbv0KJdxx54
pEjdtylcHw0n3xctdeHXBQBXeA7hhLW23SECRt+nEtSV7glSAN8UAuSaT6c5MFViatz/4YFOOKh0
8E+0mS+pxIZBuDUC0Zcdu7W+YCOqAhR+HDh99pweqK0/R7fcgrifC2vGu2Ccr9x05zCJbvma32Oh
6X7z5vvXibVDXMZmbnbD1h2CCSjLGJ/ZRF4HMQFmCaJTp8QzKEJXvzRdkQ4xbHujEG5mmPmNUXwa
8uGNrORjYsFSyDB9aFSD9Nu+5ZS/ofa/z5GV1pVUIp7v65i/jGC9DoBVUm13bJ6PEoXY1x4Xq1oU
IsU4DLeUT79aNn3ijTyj0IHQ6bSHcdOvRQGhWPr5pkN3rEn3uPT5YXPJcYPqGHQ/S6+GO/iz/FxH
Vq7gRRRfFyNXySX23JaLAwkentwv6VKHFWfhbZ7o957wk2lquQPT7oglqWNTsw+V4dWzICmwNbHu
FAaM6PPwtgbzw8fNx9ff+h5b9bO/xDT5AzVp+B3iUYL+9uDj6NiL/kHR4Qg1kycLaKSZtrdRBVen
v2Qewv4EO8MC2pik8KbVVRqC/+P8S0zFb9iZQQMxu6McqFmc6DdsGV2gSJ4VeQA3OA7TiHUOrmk+
vwaZf7V0+AN1pfuRBR9JjvkOEkTfiR/pMBwNW++l0Re+jecsNvt04E9zp357sjzZpv/RqPWF9tC9
Sdv3/xz0vtWHrc7Oc5TdTzO9yQWHLUr4w5LF2QGixU0Z99sb5tPAHxQ/jIC+KoDhSH54q9hsvVhY
2OK8HnIr78eYn9K0rosxjD+x5rBfwjortiG/ZmY2hQIYl+YA6mXDq0aqdwSAa5DGP5aBXqYg+jHY
7vQVwdwqPvM6TwugMrfQsbd+gPJAjVl0hueWw3zTTuyObGkxdKpMXfPUNCix868Y76TEfzTtmiyv
NDJ1RqNDC/9SGsVF6KUqcKzf8mb1BchEx8nPrxCIwSmUsJ6XXQyUEiN/QAPFqOBGIUeMQURgHtsV
fdMCwxx0Z0+QPb34cczKPtM7PIwQYTH/DKxA5Oii+wiJZXIhrTDefggGehbcuwKkL44SBL0WtJov
DUriKct+yim9C0Q6nXq0lVjTPmPquLNGhcWWxAw8nii/MrO9YE78xyXD5etxDTY9hK38HixxDp+3
8WKnhe3XqP6+wAy2jJbwuwPoIYvBJf17M/L+h1PbKwc0gpcxojCkKGKD70BOyXeU47AYh8g7njZa
aowFZdvuZxXZs2J1f5AaLE2grud+xluLcvoig8YfyRJlrGxnO/wIWg3D+3nB85jyFKNXrfbDlDTF
YPtPnqa0DAJ9l8FmyeOZ1CzOoY/Xs4Mn28dXAMp6/3ukATKGFh9T789EAE+fdPY8NNmrgUV2Ga8o
LjADyJFP828TOAWzBggl8NYbMly9WK/JgIiFfNFqzPhpE3W7VSYnsrTyqxntCxGOJVYOgr1P6fJz
A/ONlXOQh7+hoZftSTYMgB+hvpvMQ11Qj9sHacwAu9oBPaK6x3EA5bjAgDPeAQ0PbqKZ3efClrrE
9AHTxLYD8KIzUCsTge61iJ3z3zilopoHyvZTDHAtSvP+GirAzZtXUVSABuirIAeJg4OfA3dGzZ61
kzvs72J5anStupvXQeSFwUWsZog1v66rp6TyfZtVKaRNt6LLW7TaAetZXiyb4PdyUQodTSgOyeCD
d9uqZT+hRj6RjoJQACgLLVBC+V5C1B8KMWzc5Rt2tITfYIzVEfHJMKl9Qb0NG6QxSRUmZQ0GO2Ds
Jv0C4Z0xXMoWWjNpma6hAbUiSUb1GgjvNgw7VjYULZ/YE7gb0PKHK8RQwY13O+N7afBFek/K0azZ
na9Hglm0IgtYG5CHSMsx4fEnFJyFLro1qz87nLg79FT2UvcsPVloSGO+kW1vPIvmc2cxEcqFwOgh
nq4+NOFjM0seX8UycMgtwt+FFzq15qMRCR/uRD/aYNdPEz+3GGLvUo6CYR5nBJBkqO+jpjWu6Gem
9182wuzbYFeSVRQsl7bqsF/L7hM59zshSPKAuoh0ZVf77CTxnm9JnpjdYsN4hGSWck/SE3J2bsxe
IMMiritGwtc6HVAnLHlwTkfZ7HHyZTXmITsQ2N8UVOBGiBjrJ0SmGYblPd3FSxOfARA3ZZv7ueQZ
wwdMUu7HEWyS4mv+vgd87Pew5Qk+1BxnH5MNh8e0i8QZQI3x+zo2Cu3OOt8Edeww8nRyhd4A6/qO
8PfNBZQWUe3ywzRpfext4oBmgCe09CsDlCmm00R6sVQjACbIdlAAlj2aKqhRvbjO+rIHXtjcbbNP
YTq1dvvco3XdyJoVCW58kTnBykDinmLJU57bmOkyA1/lyFRWAVUUgBfGY2jcLh2X05IM5bqGAHJg
MItSalSVlCnGIn38hmZhLPGleCFZdGldcExoviMrfUzyLcKxYO+wmHmloXzvlUOBBqTaYKgFXZAH
FJf30FuSRWfhKUccgB3GoJKkR/yToT8jTX/5xM4l4N6+XLrpKZDLm+3zqBxYIMoVfJmAhVeMpQ66
z+9c1oqyadebW2Zo4In1D6HbtU9NW4RjeMD7vQ+iUF9N3d4JxNBV1lerUE34QJbwCYorlzu6j7U/
ZQP56EQMNU9+mHS49xm5i6HjjAHOfZYMP9pAndY+2ddquA0GLCfe0cegWe+yyaQFdMnFsU66kkmA
DnSLDgvhpGi6zuxhAQBKTIwJmlOSolvQaPS+mFxR6lBM2GEHxousMLxHdTlWAxlUQSVSw8DJm6q3
31+/el7CgzbLjxAqXtohK+OcVv/D2ZntRq5l6flVGufarOa4STa66oKMeZIiNOuGkFJKzvPMK8N+
AD+CX8GAbwwY8DOceiN/VFW786grM40ECnFKGVIEubn32nv96///ZVs9c4i2Wk22nup2I9XKslfH
daDoO/y0iZVNSk0D2txUUs1Kp6+JLN9GROhFIuMNMJUp9RCZ7Wn40ktW6Yx1ex8zZdBF5tcNBLU8
LRu3xqZkEJSOlLmZSeuzQfc0QG8IpGPm547qS8euM05iHFampK6TmMZOikWINK+KZuTwY9zCbX6W
A/E8avQHzE0ZRAWQsdRW87Xb0rDOSsFjD7VtomonySRLGAPAoCGPChcn2oPGJKvhM1lGdCwY7bVk
mdlKteQdKlHA1rS+dPZ0NfnBoYZb60VkzLmuCKdXY+vIY74NseOocNdzWprN0yqk2EydRyu+xr7u
+UsjsW8m37j1Ne1kWvLFy6JDGTQLPaSuCFcNCsKwBvO7lhh1zc8cSULKXlt7PI1WjRy8qKl0HYQe
Hf2G3XxHnYknV2o/xnp7VZfKk6ZKq1a27+DZAR0H0G6SbiEChUxYdpM2jhYmaIvuVWuc7Z1sGB5A
uXxqzXAJC33NIfdqHlG1Ka4tEW8KrzzpYfyGlz8Ep2mhVPW5EZPstNAGMB9/w2J3UdnhA/WNdR6F
G1mHaNa1/iqTo10cDC7586b1zoPuP+Qz90GW5C+mYl30Xl/IVeVkYXE/PyqqYe0CTs5Ct4qFkn7R
Qumk+tleUdVr3fRkMiTli06NYn4jA1cdbMBWi0KAVGxgWVITKjhwmZPD5nCAfr1ovGFDCYzN2SxH
14Oxk8rsEVrtFt4zl3hOsW1SpHvJDLatDHdiAECmm5v2CvNmoWWa6xMBZIlpnnXn+ToyUR2hzSwL
K7kiU7ouZeYd9lKxTQ/J2qCCQLH/dcTvobGihUpZF48uN2rbvQ8fIbYl16/rG8m0PI5N9bQeMtyA
VXnYMd2pjXQrpWmv2MzdqiO5twFWgd44oEtrO3+lTzSfD4rppJHmVnZ2KsL0qzaoFyVpXd0eFkGU
vcytBqUxI+yCcQbdtlS9L3lDWXgod5n63EjRtV61m1iWN/H0opv9lj73jCNqSJjClfEo0SbFbJSV
rFgbT5CxWWVxY1vpBjMz+oPRT9s3EncehXl+hP2wmAIthR+qPFfZtC762ejMY7/K07euTe6kMr1q
vbkLp5JvSFnfP24BL7aVRkdEIbdke/6u6uN1OFpPBK89kqVXy29JHKSWiZZErdNEiWNZ8Rskm2Jv
KEO0niKxGfT2EbJWewhraXyT1MDvdqAyaekUTQjFxdO1hFVXp6tWKONOHrz2Mc0Y0SQkxCg2hAqq
5ZQ6OmqCVSpxQqP6qzfRtOfwY1/JXZneW4MvtlYxhu8elMiFUXfKtdoRRmRTaljmXdBTWGpX8Dds
IvRoX+uanIFhQ/dUhAhokqkMD7JPnhT78VWbNCPnQWqecU+FJiqxCRpJ953Ajr0JqwSZQVE5iuqi
EseJ6ukRtt+0ympL29ZVkLnFoFmOUtcU5CldrXs1Q38RBAY0o0jflSR9T6MiKleZpm47tl60tK2w
3lphUPakQ+2LQbF7I8tVOG3y1PMvgdfdZhQjF60fm61jaBKI3dxqiKJxtwxqiMBjou8aLRfbaIof
ckX1kNFO+X0AqkrbOPbjyHuwquJOzlEuZl28Umkj6Yy6ch1EbexYSVQ6pd3HLtV8HTpBrjh4f8sO
NXffMcNSkMml2SbhGw/0+rxq+kBeNo1Wru1h0lxVg6PrG+p7SXd3R+sAPgjkxjabNInpN8TXdjbJ
AKvYXPntkB6bzLqNNOXQGrA/LUzoQQRWvVopjsYVOkOU72tNem+MqQdLTKXNkEs5m2yc3XRlHaza
joM3VNlavApOfwsrac5Cq5qnqo1sF8rgzAelOJzU9VeQ5GdPzk5tk85QUme78qg/mKb8bBcdZRbR
gmAXRbXGyIOsSy0fe/rgQCi2bpmf5n5Im3Cnh8b1MPYbJUsZhR4mRr+2zG5rSPK9Zfqtk0Go3Nc6
yLVZt5kLr2RfR8aNL9JkM7YcXXNbFAStLllQjsTAvuRX5bR8S+TaZOOamnWZGd7FN41Hqnftoq+T
uZwnads0zqd1QAhyhJheNKUD54Xv0DO/ICWSJof7tGePy1Tk2oPwd0NFT8KiVdg9J8CdEmzanQY5
c9Vk4KZJ3vxRn5xu0HJ0H6N8p4vkiuSZPrSy/4JdbuK2VGSWFb1dHahfVNHj+lwPQ7Rq/AFyW53b
yFQt8qyxuRSmkbCBj6mDMPowjeoNpbPSwbfn2VfRjM9OpuQ6xio0tJ0UhE8wfM9qKl6DJitgtyuu
gV0F2BE55zROYPi0TR2z8jUM1C+V2d5kSSNRYiMlYcmIhW4XeJn11mOglac4HBO30W0eQAY/a8x6
5YCng+TKtJ+mFwfgskm5TZRp61pALnOrybFiu4G0FR9Mj/N4EHePCgmZOc96quOnzuuuObjeRpR7
YTfWjylCdNgK0zXO5ie78p+wFY6hT1qPyixJmjg7qNG4U/LpCMW2c8K4uoW8GQN2zQ1aZUrRfuYH
qG4H8xEWSraLRmCI1BLgkckuGcO9nHWrMSi3CDcucTmdDSlDdtpXOnSsTBxqW3nHMq5yvFqz8V6C
+pwAEC7M+bzUaB6o57CpglFdDjpFtMCzeW4t0Cx2oDzWQh5SKCVmOFlOn6SF6vTVNFxAooNHxRqD
Y+HHp54gmWux71h225C85i7xcx+rwSmnNIyOSRgQxf2jMTUPZjJt64QicJEmXwwtWmc2IxnFhBHR
y4/6OHbQxS3qa+b04PlDu8h101jJ5JfObAbfW5HmAN1uVQUNhy7thK5ZoH/FRm2gNg3joa6iTaFb
BzWI15MMv3eq/UNi+JdMEa9KV64Tq8WbzxwqJpdJEJfuiejHzLLWNqeb2k63dS2hdNXPQd0PK1qa
dcwaQIOugl1YesmmMSnw+S3M0TqwF6pvXqP7uWNIn9WQgF8U0yJNi7NXtsvCgPFjK3Aleo3BmiuS
bbcbJGFCHGq95ew27Hvj/ZRR5hpgeBHC1NbJQ+PiW6ZMDquh0wgzIKRueIfP80qPz9NE8TEN/JD4
y/m7Bty0VHCILAK28MXwZop6NyIYiDJlj4vvDVTuFe6fbiz89WwW3Ez2pk20V+HJ0D97jrN9wqG0
f8qH/MHO85PVypwP5OQ+LqZnu6FkQU2jdkx8ZoqhuTaGhOmF4izPZI7Bpku7TlC5S1Wam5K6ZTa+
dGzsRBw2EP0Q0SxAx0fGHs9pKcMpP6Q1vHeedBauhvS9ifVTY9K1io/PAVn6iWczrMKCY2rLCWS0
DxzhfPp34/rkwthdzL89G1sYIqLptueG2F1jJaxD8uU/SdSBvZS+S2vSRdKBvXaQzAk2lV2tfBEd
/LRfSS3knLFfBHS079poo9DFTUZQo6nKWdZBIq1bfzx5cUSQ5zJVadjPF89SWXhStazHR9pvJ+pA
qZfp3BmXhIYPk5oB/2CMzdhMWraaMAZOjPtY77c0rINa4L/V1QO3bHH6V+Js1c+9ovCC6pv61R+S
RZVapza2mOuVy1XImedas0dIWO087AR0QyerHs9DS7ofPPP/VJ2zu1JT4aDWopkcXk6CVsl2Hi/N
KDxqYOlKEr9SnAYFUoabmENY60K5tK4y+BW3RS2ESlpEDZ4S41PTGpcWPUTEyFQN+DslIUV4TqcE
GwQqxDma+lFqCSkaq69h8hV06XHuxRz3YE82Qu2GOnINqjI0GuTRiiplmlFPnVZVtlKy+GRMI6xc
Dr9T6qG8Tp4HOX0zWvUgs0vygXBdlxVzdRZ918ZjKt9Plcc+V7leEaz6Pt0DLzvzKkCgcWEnX4ua
WlcgN07V2gXRI3Uao3GtqT93vryKBwkSSQ0aX2yYG7KebmBbLnIDNjHVxySLruo4Ona6uMh8EbDM
kChr6r4HxGIL25Sv1Uza+FG3juJkNZlUcGnhJmnxta5GF3PowSSRLLPjs09Ni9xqAfPg7608KSkW
kSQtMr29FnryAFd8a1TVgYGAMD03leZEVaIOMEd6M7F71ItYXlstIs7xUcEWxEkhY8gkbOBJMMbF
uOeBjyK7+Em/7Ht7MSnFtZGsW7t+nieRpITLGLzY18Boq8dw7gEUqM7Qdu+z34ecYcg2yZT2mlse
YwTDxZMPcqwsTLwLB7M600du9rwt0g8BoA/cYlMSBlwjtNfnsL6XNeu6q6uT6DJkD/pBFuq+hxwM
Lzr/WHqKbr3aSnM7z4BkwHZJDB2ajuK5IASp+N3PllWJKl2ymiU3XprYW5tYb+gEZrTZm6bArr4r
xxc96q5io90k40NicwDpMWdnooWcFilUZOMxZbmlHfukYjeY0AQbzB6FBNU/n650Thhq1Sxi7p4k
xk2AF4e8Xupl4ExYlimqvrLCBsp/DtV+3A5FusmxhywNtHiFG5BNpt4x608TRJhglrKRBs4TCVXe
JdbCLR+666X0Ko7NO78eN5w6HLnxnBpZI6SdXS7kfTfoV6aQBle36tsZ/cPgnEcfqcZ1HHgLqWud
eKw3acsRgfbDGCUBR7003XRIuVwAfo603rbGRU8PpmVWz8Sp8dabU+tGVm4/Ftzs4FkZ8aPJkk/1
szzQkt5PVxZBim5rH1uTBQwrUTTpoIqn0IlsiOMoiQlebTh8hRQE6ARBLrY5s/sux+VNCZQ3lqv5
j6Imhhxr7/NRW8aDeuQWCs5dPLi2Gtc9z2kuLUHluFYalpz95tkd2UENrb3fzoeNMAIJVYBA6Mkx
YhRhjN0K/xwXJdqj1xerUk13jRSv54AuB8+lryMaeJufE5HxOD8Tepe6JtC4GEJyYW3BzJ3Dx/yI
jXzYhNOLArI+f68pyEjmP9HpQjAY3rIOhpXNnjKUqzmiMMIZRLMYyXRO+7MsjQ9h2SyLkbZu2X1A
mO3xy5vDdpiGp6gJ7rhds5apCOPEWqnuEIZXfqusiBFpWjsyEkqDDQI2HoVQ49GyPfhdKXlLDhWm
d2vL3vq26dqluZrok6MO1iqqzAWkJzIybQENaMvdtPDC3Hm7jKbozuhNRAYpIQCjaEfk2jEBHieb
2gymuJnja4HhZBuVb+Wk7CsTOhWlSO8iw9MmhkRMLGIoYMW6GtFk1vdx5l3FEZ2E22ExD3xOHchO
8+V8AbFeLJjyaqu4REaD/0zVo8imi1aE24iKKv86P242X9ici3nlVDAT5zg24VE0Bj1QjOagm9nz
mzDYgWtyF+fsY26qF50ksYk6AK3sMDFyE5M8SL7AAKS8kDicEZJ8h5Z+xSW0SbUAQiRlhC09or/Q
OCra1/Rjg+1R8sjElQ2R0y0yb9cX9sDZG0fZlLKhg+ZEA/CtAICy5CVM+hfaFtxZtf2V2Id4TNJj
N5qaqwhfUxfFFz0sBYtZ9zByagXFJ8WzQAONdd5FARYqNZjdPH9i86VVvUdVFrdlg/JjHkAqN4vE
6+RNRiEtmT8wCEhxSbNuq9mPFRbxWdemk5oAr0xkcYaeNO5UjiyymX03R+D5fdpp3sld9l55ffZF
TuRrMx+o8OjPSBjIE6qbTpmlX90l78crLEquc139IjplJ6SaWaHRtkXK2n3S9uhqhrd5mlC//Rob
0wvuqoxtYL12mXzuMh3szgDbNvMbDCLzlTJl9K3RyJgiWzrPs5FC7hmu/6FLs6c4mp5CveJkUFxh
U74EVFgxiFtf6pdGasMMVp5EqZ6QaRwqO7qRjfhoiuZWovStUxeBQCbdxnmHfrgIz4pnj/uCNngr
9J+7pigf/Ui772P12de1i5FwEAgNey2rWHmmuhIsVL0n5Njl2evK67TXT5OoDyZHA/IJTJFLlS/p
Pnx8I7NZxin6ISutOeEnI2mrmr5lrfcMme5AuhI5KBhMDMeMmTFKtTZOSIzmdd/kYnC0pLgaRLee
zPqqABigo496hpwHAc1+B/mgPwuANp4kqVshTXHQJ70oclg7VT6C6xTNCTKW5vh6/kxov1Xx7V/y
OB5rcyypMaiPtardcYC/FoZx6a381c9HjGaSbJVO5pJbXsqAsqowb6NAuxK5taqtcNlZHG979bmU
DSIM0YwdFCy3SN4qSMqQf2ptoai0x+obYCBc9ach+drJEDXK2rP32KjMF5iggRKIcbOwmdCFUqox
aqtfKiQNQxMtJbOsD8mQvRQMRlw3lxz5V9PD/IOneT2vYFNQtum70k1K7aHnxFDEpDVzIJoDMEU7
x0tZOb3R566mS1+0YpZdUXaMy+SlgFBQ9c1zaAy5G6b182CEryA7GTu3QQGiXdS18SXLIKU0Fiqj
SlfWtfDukIXcU/lf5TqVbZmoagzZY96XeGHUkqOM+S6v7DMhHtVSTbyV7EszRUcOZ/ei8F5830Ly
Ik07y+ogIhs3YCv7IUkea1hBWZJttMbc4ynBpXMpHri5PIY7S35qqVsF93Fgrzw5vssT+FxQRSMX
4xDEe8k2lCdkURMHjEINLopGkMIN64ZWXzDHG/gHekRgm7p4iRbosWlUaoXRzZhM71bYrUQ0jRsp
6PoVeinIOrALS2eyipLWbOzwUUCqK9WWt21wy2Z9tSbaff9KyLm8ntBEr5oawZKn0NPX6PzQhcac
UuBvLzjHxdcAGbCikWDhMJD1GxuEZ4M2NryYSQgVrHxH2sztYOT0wB8fS0P4b1plprsa+gNl7Gla
DSVUNFHIVwKD5EPsjRDHRw3emG90jtpnrZNYJLl2pMTonpE1KnkcruVIvA9as+qM8rUsrIsSDtsy
Mi5e0BrrCFB3CYk9DR01Ivr6QmDzOSQC42884qzSkldp40uuYXThV3SUNuRgLzv+JyFa1L+eTknP
VnPXL9ZfiqkHKxKV45fSYUqDM8Lg9ZDE26KkFpieVL16/yVnDW12lPjGHMQop6YujBDzjjC1dlRn
SFNUu/+J6cV3nDU+txxK5CYVPHE+Hcfu2URFZvPUOg7rvRy//vgOvmNA9rnfkB/SZ6iL4IZOEAYV
QbldFaeC9Tz7wsyeMD/+mu+4qGjzLX4zUGg6NYpnA07eg+JSHznKafITA4/vffQngxYTGRH61/kO
QG4QL/sq7ia1ufi1C5+/9ZsLb/Q6N/ME29wExoVj4empjN6v2dZon3xZ8knGoidCXi419W2tWlc5
7Mdf8xzSPrmypBPVqbJN9aVFA9x1PASNIxrlZ15Myvwx/8C1RvvkxzJB0ovCjkUXpxXVILtSC06Y
nYlXQjAaZbZEdZI9SHqqdrBYVfLdvpl6tJGix2waq+MUtWIBQ+EXH9MnC5ey08O8HnG/gEIAMa8o
UHJCcPiJM/M8lf7B3X5uTKRo+Rh4Zkwz2LJKG9Avb7wJe3U4qBAWo9WPZ9p3Vvvn/kRNW0agaBhX
ptZNRvYBmIo0QL7VpPsff8F3bG4+Opd+M5XHMQK2CyYc5vS5hvNE/gIO4BevcvA2r/YE2OHH3zQv
jn80Xp9We5mR9NDyE59J33st+vRJqayfOSZ+x1lK/bTc28zEfTjgs0ni+vwygRwLSND4TCA1KRY1
Fccf38T3HvqnlR9iUGJE0C+WgZQ968hBjbLYVn73k7Yp3xujT4tfs+VRo88V3SeRCeL2iN1K1/6i
nZn6afXjxFIPMZq95cfBbh6joDd+1gnve1f+ae2Pk6KgPJ5VIKb0CrW1WSh+ov+a/576aSFD1xtS
zaARSE3/jwWus9VDXWTi10yOPzci6sbWVNph3lELJTgpuBBjVlr8JEp8Z1w+NyIKCq3tqZ4xYbx+
PzcyIDc9/3gufmfSK/Pu/c3SbYdJ9kKBk75Cw/FAr6jeiQVAQ49QsDRQ7CPx+fE3fec88GHh/M03
WU1eFpKCfz4bdHqMqjCngN9BLCVndKhAIKekWnf94y/7TshTPq9lQxG0BQjwbcMnkN4rylNfSltd
VkJ3zuR+/CXfeyzzv39zR/AwZFvIhbFMNLN0TSj4Lf2ofi1IKJ9WcecjUprohIvnoX0vYRGW+dMx
sI3tr137p3WcDiEiQZNuinnYu1LYXekoLX780d8Jbx9dcb4Zlk5gXmBaXLmlhCsZVhz6vYsU1b92
4PvcnKgq8kgYcztsnEcHF1Mhfxskubr48cV/55l+7kZkjQqNLD06aUfA2MsZCFLKSax+/OHfWQKf
exEZhi0Q+OGEnvRtXgCMe4a3q2QoLI5WZPDzkarF8CWFMvh/u59//jL8i/+eX/9tb6z/8q/8/CUv
YPv7QfPpx7/c5in/+9f5b/7f7/zxL/6yfs9PL+l7/fmX/vA3fO7fv3fx0rz84YclfaEaWo2/V+Pl
vYZk8vH5XOH8m/+/b/7T+8en3I7F+59/+5K3WTN/mh/m2W9/f2v79uffFJsl8c/ffv7f35xv4M+/
/f7ff/8/f/3Pf/0vf/2vv//P3//H7//79//11//2H/78/aVu/vybJP6E45SwbCGworBkfTbJ7t8/
3tKUP6mmQl3KNjRVN+dWThkeucGff9PVPym6IeZ3hGpb1nysqvN2fkuT/yRrsq3yjgFVSNC34t+u
8w9P6t+f3D9lLUqOMGtqbuyP08VAh8blyZaq2rbGDJE/7Vx9niWTLkem69tRuG0LdGOAw/mkX9Vq
M3dxsW+tABayCXMKMJVSb94a2zYFLK+L28zH4EAR+ZbDDCV0gYrtm3H9+/V+e336Hxc616crFs2B
wK5lOiyon0NVX/i45GiKwABSxCu/japVDQnKKfdNq+poTxNrFdjWpqugTBlhHqFjYpM3pPBcFI26
M6dgi+VEfleqA3htjOVP2YqlCs0xtlQqklZaXhnZdvKHYD/V6VVpZeMJreBLmcNI8SI/2GLB0oAu
jc2KToAw/rKy3aH+e5FHZThlCF7vyyQ6+5rwFxUikUWuKS++KPWtrU3+ddfDk6wgOHVejwSbdOIn
QzRH638/r85DZCm6pjDFFNPQlc+bX4ltkYlAbASSVJTV2MXW/uMlmZ3nyj7HcKJH2y/qSnEBg5MH
Wfhiaah9uUYzjHliEeJQF0Hp95UBX3sFRiGWNmgqu4UdhtK5GKTH2kjGfQxMfDal9mpq++QWWsqJ
whmEy8E3nb4ocAHNMjHhQ5M7lR2MB4XCk6UGa5N06wEMDZ05iO4+SnrzYaI1FoY9IdV77IThksrU
c7TiAhtbuD8eIeuPAZcRwh/NZvFpOosK9655BL/dNaYoFgqud7BF+lfdDvrlkAXD0dPHcMth/4ig
hLLvgNdV7z3pY3ZfK0p4loT3JQitcidLNKf9+CcIAJIDG0qDUsm/fbykmMYsRJdjZDfK60TSwnuv
boMNthUzITGO7qU6FysJAj8EV90FsRsuHy9mN24LqetOUNcpM+Wd2GFNgRxj/o2gSsaLZgYtLCvf
XmtAV1BlrlN/AmmtPImWNb1YfPz48WJWkbmCUuDvqSlKNOrCqcNjZF7wY8J50AruVL3o1plWL6pE
qPRttMIna4yfFK8vz7LS5teKVmxozr7ydTHrKyscCDX6wfMlxZLUPL9L8iRa1r6GpA5Hta2SQJub
AA33k2b1ED7rYiWb7UVkqn5VhZp/7wt11xp+fqaM498XAT6YSgZKrBdvP37EH/0vPi0C1abhJ6C1
aqjaZ4PtchzBCwONUtToBMPQYihYy44f9P0lwjPg1OHgOeGVue/wycshgwc9mq9GLKQ2i/Z620d7
W2uODezsYtDjFf6E0dKLB/+YVOIKe4X4KBDJHINUfU6iQV1//FMTxvHC7oZgyUFTPqutHS/Q6RSr
CZ3EeZhfUuREDgKnajPNpCxD7+IzclbwQmTsY1LjYtMVZ1DXA7SCYg8zMv/bi6Hgf/bxo8D8K6OL
4d4LoY+Aj2snOcrDDdA40sQiP+LRNZunNjK2XJq9ajTfjUBQnnG+MFd6GvuwDw1lM8jFcBjDYNvN
ZMpu/unjn8LAHw4Fvhm7wEyWWh+3eykbmz11jGxveVT+otEdY18/FbDBDh6YxU9i2AcW8YfHJ1ST
ucTaVA3bNMWn3FuK7TohQg8uGkG8LnM1OQWBec2wjI7datXaRya5ACWO7nqtwXrWwrYtreVVGcj1
0jMgIVQUqW5wTdhlDVqeckJnp4fjCRed6FBoRXyqYzxjrVPSdeU9jL6MYpbIj5kaYPTlTynZidUf
C72P1j+em8Y/CD8EaaFyb8QeU8zvfxN+LDsUoYxRjttZBlS0yjz7qR7f0qpkoEXDo5+ZxpOPoUpN
6YF4be7+9qI1DS5eyKNUI9kNVOv3XRbR2nugqTHb2pl21tbh40WNU8SFiZ5v0sq+hI3ll1hvqc/d
aDdrO4JymHZVthvNZo/PEuTEUCu3Akubx2C6KlpbRR8iEkyIbGMv642HfRUGG8nQPQaj9YqdgP4W
59um0iAt5NnRN6IuQEa9DKJa3gUYIEVKtYsTW88grk/eDrD+316giv1krigfCdYfJ4upCsOE9SRb
GHx97twFTU0dqxzYvB8QTeotNMEeNmffB90uNTw4rdLYNVvsVJwoM6ArzS+WAlipyecIuO/UWuWG
xo/W/t9fyr5ZFAijV2UjUMhxqLkr4YuRECgPQIMR9bd+3GZQ+ELaaezGJO/WrKwdLjxs+OPSR3Z2
bdn5dEmVwFxIuDgtsRnD9UcvDhQ19XMV4w2SGdbgJpr+gPklwcfuYfVHpXwotbdRmGLDEWpAYKxX
Z7xqqrOhdlCza3uuXlvLsrGyEwbB/taaqrOMGnLftjp2vgrUYEZqNkgv7EU+pPdqMOwlpRbXmDg0
V8Jsd2GpGPuPl2nyjD0uyM/GYNvrwqsR/caadKwnDTdNdSNhL3tNW9PwjFncelQa+WhQWbXqUdnY
Uqlem/NLiSWdOzZafBryqVnRJMm4SoOhW0Z20Z5luZMXNm5mJ72Suq3nR2gtaejw0mCZaAQh3EGj
SQ55p/f7ycySRZ1k+XMfDo9tMVSXwS8yMlK5RESrZ8908cIHIO8P1GWi88dLPo1ISlGC02sd2Z5n
Gvt+1IxjH0lfLByVvvx4EWv/YRGbigkD18ZO11JN9XPDUHNKVBwdzQQJ8WIwuuKSdlOxqQpUHTir
mEd4Xdke64PBbVQZY4i07ThUxtturIu9NiTQX5rsa2Wkg4yE0G42cWg+eJlN3K+Ct5juCetA0s/Z
eM5j38Y+so5XtAqQLvrY95umVtdhCDvw4yUtg36FGAR9Jurcu0KDGtOH08OPb5nZ/zk7MDl4c/Ii
ehmGanPQ/GPkKuFDtpYOvUKeN4Ixv/14SaiBRoFQL72q4+oxWE91Qu3ZbwLhVsJKt5gtB47RxeE9
OEZ2gCuAzLkbwnuoAWLXd5hBfrwrPNFtEx1CDGb4wf3goX5WsGaawnw1FkpyZ0UBRAlyZa/0L508
y9w0muf4TT7g2sSPdZnOPDxMO51ONr4OuqYfaSrl41hhXVeFJUEZpUsnZ/p15jWgNXXpKh0GB8VU
3qOCvS0j33eUsEQdVJI1U2jO49O2DsI3K+6hE8XjcortZ8+IUwdSeG00TyizHvE0ttz2vZGsr1kH
86rAARqq61yAH58HjcOWluMulXOaSyc0r5k/vuCIGbiylq9N4cfuoCW1OwkdWYyvYg/TFk6ZVBxK
euvK2gpvJqPCoRiz8KSU0rJJs+uo6p6iytjEZvyCImxtl5aHNq5DfVZCaswj6qealiqrrkfAZaXN
2vCkF+hV57CfoL1nQXiUUjtyIpPKrtRAcczjG8Uo0ArYbLGGB9sxeqykW8qYNx2FiW2kGyHs6uYZ
N6V40Yn+QYJ/ZUiYq0X4LDrKgK7Ywq4CFm3i6OlwF+lSSweVFaZ3a7WbboStOJF0F9h+AAnWPnpj
cY7NplgOfreWlQLT3TpccFDMZ7goc0oQi1ValdDZFW9dqdlDqcEFUOVwwqIbNrJsYF2f6FOykVHw
uy1nT5cqbqkhJCkVDWtYCX5o0FL+L42NHfnQmVu7XGmF/wWqr4R06a0U8jaEdL+CxayvoE94W//i
2XoNtVYaTtSfoeUarYxH7RU5D9EJPyMzsu4ydYDILC/pRRK5Fo0Wt0nV8eTDdq1UWF1WBuVrtZWx
MME4oevCtdFJB93zg11mNI46QzPoQiLyaZwEzW7donZUPVguBkTKg1TEe+7MXDY6fB9PxcGjbHFm
LitpnYzyFQDw10AqYNypfrjCAxoL4Sm74DZ9G0nrtkPWbSHXE2qxUBGFlxjWbdXC2AX/l7oz2XEc
2bbsF/GCZuynEtVL7nJ5GzEhPBonjX3f/VNNCjWqr3ifVIuRCVSm34sMPKAmBSQEeER6qKPRjp2z
99oeZCJ4sle3nMAM4htZlRVC6BiOgAUM4k4mM+LTPt80ptWtk27hCwyts7W56+2BES9i7XRjctjd
96M1bvqexl7+4rXue1Z4g6/2AcocgHNY1lq93Y1jjb5fdz7SOjgNlhndj7QNppoCYzD5OivbvoQR
BnSUBhrZC4+VlX8D7LSLoxbTF7eQRhHWGHrmfprjLcbklSnFpRy9ayfjYgOveteibOhmKFxjnNDF
1N81c2AvCl/TIsITqe9xOK2SJxUB/U7BfuIqde7bUd2P6PmP7SsSWpZh6X2Za3vnZRMu4KT3y2Wj
Mr7GY/c9cr4Irel8NUzlOqzEEV160qUFJFVjNYxhABSsdx6yY2jU+n02KZwDepCsZMVinqziJhPv
nQhlsUeT5/n0MVAchAXUInrsfuqa/dZRmrj0+ggfY4SZMubTswW0qAmxftWwDm9G14x+MejyqNfI
A4UBSTSJzOOAt30zZxWo+MB2IAdXD14x5L7d9Htlxt+aIc13cTyejCnaYmzvNvPUcwQIUSChMv1q
gOHdk475Mpf2NTuiNXNZgfUw7rOKlZa7htwIOhYoVD0PpfvWVglS7s2QGtW2n9t8Q/ABxmH7NrlB
vW0tNA/TZE97dMFAqVd1NcgjGrbHAozfnK5DcwZFlwVfO7M4dGkwrwuAHVuKvxdKD+3iDUK7jI61
t3sH0w8kNA+kTqMH5jFwqzegWu6ZFswdX/hHnPK6mlJBd5Ha7CNDKlqtexgW1aptVViGIMBPeY9g
a+KeLku+BK/bW51qV72z6yqrPtrprkfABMOZfyZzgrdQt9tDjBg0KwPAbpFe+jnSFExI7TOBavY+
kUhZQmn7ulH+7NTFEzc12UjvwGAxNzTgW6KHFovIRAQZOG8kJ/DdXltwlitQbcIvA9xjjY3Qx6lZ
uUKTat2rFmvvEPwQBlJ5V6VvKKE36YRtNlVzds2NK9TCZ02rbiCpqx0mlLrpHhRE3sF4ysGZ+kGp
Hp3WPA9Wvy0BMB16OTc70Ks/26ZW22wcB1+zx/A+cDDrdI35M0jtjnIOq67nPnbuMO1dGQCqL1N1
y1FlEq3c7jo5nqpWOZDEkmCVTm2zzo2Zq3KLW44PzhA3zaXcK0YKohEWXCXc+8p8EmYFbK7XUId6
6UM86eKgYt/UkuRSNljrUoiHG7gzeVY4GxpA+k4SqKbUD+nOkLVh+2GsUdnBrKoz0HCQJYDNMTnE
xZalUFb9dw/iK2aH1NmVo/4NBEV93wbhJuYqf2Kzfalwvq283jEutYJCs0CBSj146KUzEF+rkHzH
yU/U17BsiXiD/d+sHdOafGRLkImn8dnlyLXNjOK70cHvb+P82Rhg1xmPcTAvMcTNi2VU8QbGmA+u
YQbYpG34qoNl6NqtO0TcA9xrCAShb1h5u7bMzlhHoK5jWFMrjbL41Gjl2zCMHhWJ902vun2NChUe
IprFoWi+96o79xyDV+QbTCQI9JCiFN0N7LLZyo2CbZnzpcygHXy8aJ4/RKO1L9a6JjczYbeXjs4O
VjZz2NstDNDOHCLY6OKiY5+bx/wp0aed4BoLcGhuqiGyMHbW9wWk1PWk4m/xbF/rGI6INwHwzZA/
gFUyT15TzScve0cHIddhjM2jGOUJg8X8x4OYOrYmNr8yc9Kz7dQzuq2EE2iXnXHg0oXMTyFIClRq
ZnbiXIGXcHQ/HAxkq0VuZ1ruFiZDtGojDEE2psdVrtntmk2r8UucayT/dQR97IJ32ePPtXpO9Hnv
tVyN/VucTm9OatRbF4HqXgXjM1kGXxl7LB217NAXyxG30cKN0nBE1HFSbVVar5g54JqgUPQEASuj
+9aU9JAy44hD0IaEiG2z/6FokoEFa+d9n4Pn9FDCUVWU+rEuYPp41YNd5CSzeG7O+Z6Nz2avd1S7
qVsAHrzkVQ/detXE8zdaQfjzMK9v68kJfBDsapPlfY4dIwgQBChBPZC8Gm8m6Mq92YjUlyA5K9sc
NrYmG9/WkE0H5XAtYe56fX0sG5xDnaUna6uA+zRhcaYrVUczKR8l9Bbwn1Mdfo2AygEIB6sBZFNS
Dw38D9NAHQNf5uTp0SFycDo03Q8V2hASTLrDxRMAzaekHUefoPRnIMbrYBwQXXTuZrC1D9nOcJHM
YONImfqDcOA3lD3OjGrpwJ/zuS3XSZsL+CpH6cXzXozt92B0zxF1F/kc3duou/Vhmo8tqCDursjp
GzS10TRDSe6fceuX2OAR51fr0kSFl1bdxNe+ou3BS2JEslD2fFFqGw37FVTeeNiJAPTaQqitlMxX
zdya26TkqO+g26namfCaDzfjelhI2+YpJgbnFC0PYVbth85yDlMjmeQWxbbSiSMISpGsKZ/K2Og2
dMBTZgZ4b57kWAO4zHttM484kmoD7Aa8YvjYIBn6GSe6XtgKPs1MNh6abUhkEIlJstxOrnXP8ZUq
Nac4mtrrPHINkm85wjx1tloSC0CG1asK+vOQevtYBVcY/ZK5oTHh3vbUTvPQdc1AIxNNvs4VWfVd
vbf66L5AB2278GqhgCAl1GkVdHF/ZKYZbiD27FgaaMMzkNOmVkEDWpB5JYW8YaHEh4uDYao4xEig
VoJomj15a5Dm9eg7OoFbSkAHiigb+nFZvHM25YajqtGX6ME2MhT2UcfnhZ+52c4xx4R0qn8YUZH4
gle3whRv98M5iI27WTiAKBIV+GCS5GW2qQZy0lxstgZOQVJxmKs4vuEn0irK+KJdGazjlSmyaj1E
kfCTeXyIrXw+GnNDXl8IAkBXmyCOPBxFNnWhpdAIz++ZGPBfhR2CUGfTeA0c6ToCzwi/cu1UnG2i
eT4yZ3d3Qje/TFPnY7Q5e5n90HczCM/YtZmP1ObC7MX+b/XtuTPTA/7/5zJKN9qk5m0CwXpd1oJN
RCH5TfSvKE3So1ZnxspV1Vd4FIr+5YA8gDSnVeaZ98H0xSmS+7jSwO/MEbwpzgWkEL2DHQk3tUQM
GM5nJUd1SmO2Ilmy3trorg6x5drzPPijC8wqzJx5A+MNz9wPhbl4zGxvqwNu3ZSj464rOAoMXdRL
pu+p6zEZGeE1bMdnk5tKOebZps75LfCakQ3dgggr0EE3ML1WPBm3XhFxotmRucvsZAICxwnYSbzh
ZuXaoffowybNWQj5LkNi8azMZvfrN6LNYwAaue9wf9nXQvWcZTHMdBX5c2O17oPFeOxaD7UWEYZR
Eplgfg0Y+qwtw3pOpLlPerC1WmXe9+OrO3G8n98CnMgcxWONEWOXwhlb+gmT1wNJPCeJJnZFYD93
WXkNLTn/SMPBJ5gY4oImSavkZRCkcsG93pNTYO8n/aLLLuJD1aaDs8IPOK3ANK3lrGq/yW3ngHd4
Z2ceJ5yZRIS4fGlK850VpoDgcJpN9ZqYE50Y62iO3oE5UpoP6xmasZoXxGrikH4QHK00oNT02KBQ
HmFxRsfeRW9Jme7LgX9A6zh/t1obUQizDgzcE6E1/4jDErQwUUAIpM8deRy4pTgIEaTkN7P5mHV4
/8CSHtwgfUqYmUVxdDITFLyubBI/snCTB+H8OhXG0/hEz6rwJRvyUbOTg2IYAqR4wO80K76gHrKx
pn8RlXXHdBf3ZcDtau6ynyElKQFdFlqFXTv03wtzzKH/1odwwKab5O2dvGKbBRdiwHNi6EaeWQcG
PmVketA0JmRtb+y0AktaFxf0PHoOlqF1rWby0dww5AXDVCm459Wx7W46ZfpVzxGrCHE6JQbmV4nZ
S/U1oP7eOVPUPOIIzRi59JtmcPoNVPoPIbkv0s0HXYRVMngM5rto0mgPTKo6YcFLCVNakkdEfJ/U
w49+odtqY7JAcOBW9OwpXi1O1NYtu9kHroHnaqz6U+2qLUTEjygfs10OKLcP9C9NoU4aiAN6HtyK
whaqeC0Q4YceeJTS8trNCAttiE5cr3QENDLJpLqQWSH8VBnvxgTTpMwZguFD9HDE+B44uJlZNIO4
YOsuyNravNqjqa3hRINzINducRHi38Bf7c5yJYvwpncCNFudPjswc1c1pvVNUgWcbaPepnrIBkz1
zn4qMX2pmctR0xt2rSt1MAMO07H8CsTDqpX51pSgNvgfebo+udVasmnxeg0y+1KbR8cB5DUFGDwD
DcqpG1KbhaOzse1nS4u0UzfRodYLw+HvTF5qV2xLL3/Mgjrjpz7zFf/OXND+tgdBRUr9Wg9Gv+Zc
u1wn2pnYW/vAGkq41c8m6E+wRqXJATuBwBs2J2xf7N09DNecYmAzMGUmy2ILveoa5mAmOuxJva77
VkKLoGRMuq6ByIzU0r39poGUTQzyQhJ1bJPq3nDTN8LREuqR8NoGVry1avEzld41nrEXJlP3SFIE
sPGoajBMpF8bDSddNnDp0Krju06+RtF9O5S9j++U01M17LzJ9FkKeJ3DcTOHPZ7o1DhDGU98XVGM
ilkRzCbgDYsuAXoXfGN6U69EHkWAkgKCpKzHLp3V9Vb2en4su/JWquaiyTw5jWF7Sb8Bj0yD0WOx
WQdyEhBC2uAFbALUtjYMpDx8KmrxpBEj3klsNgEnBEJlVZe/Q4I75F0LF0BCKhswdYqiOeL7SVY9
nkhcnuMWfAznEk6zv35KRsaLjQMbqbN30mjCfdOzIw3CK4+5kC85YFh/GR1JZIKbIlQvZW1AAI7i
pyXsY02cLTmRqsdEENVQLNmrUeOdDHhWdg8RvVXacQjm3ZAE68kMqp1mITGBWqf7FMnG6OdWnewL
d9qkCawvTFgS0fcImbrml4p3NdAW4nXh0RnFsALmxom08mPLfjcixoMIGK0VmAaA9aF8CIeGCpze
BjOxhXfK5DqmshkHCcGjfi1GugXCm0Jo0vEtzCwquVz/CTiNTcAMyZScpUOHGLv6rFc+7e/nnIBD
TC/2PcCyndcXW4uD+T4M8as81Lo+neqk8jZtBIZUW3glvf1lp5riLdHDb7ab9yvSZ66dMzpc7hH4
uUA+6FH7kcrFeROHb1gVN3GaYSuthiN8GfwyQ7/kftln+Fs/EvFRkWZBBc1NxJCQVGCWuAuiQOu5
RcQoL8BMbkydo1BZKTKC2uyhVdFu9FSwN1dxR87SOLkHq0G60hska40y4PZTf03HKfLPum7SwzeL
Feu/9jOR88k3jbeOzOcl6B03oIMhSNjQBMcCza/A4mJMOiigY8V00S2uJoMQQ+NLsrRH7DGUkCq9
lANnL8gHm6LTNpM3L0x9+zFoi3NmMZoNXO+FjZS7VJS8OEOcHrCo0wgkpSsJaPE7IyCJibsYqmyT
vZ+q1UhJXtML4ASCWlBP8N7GS4kjhnltl817jGbyNCyHwbi1dvYIspqOC8QVQH9ddBnnFlO76Zqb
OiBBLK9LIDqDwQiZ7oRhcJQfEKgMAhJeHCwE0RRfBnOHPWyf70Xa0CJuqn5NTRyKRwPMrbJrcajT
eAuU3/NbCHaUs8lesHmtCtlP3NHmn0TjdStEC8TXcC0mg1kfCAe1V5lWwtoYx3cF4Aru8Lye6QHb
Bvn2Uu67qeU+aSavqYzWXZ+Gj7o5HgaiLA/KtJY8xOoLfOfx0D4atVldSLmkX7YmJqvfuYMs8clP
d5EQROyB2OBK/FmRy8WXkegdM5qYIgfF1k+GGJizsnPH8mK7SLFBEdyyI5Rrh0/SpK55517GEyMa
mR0JGM+9JxfvGAeKaABBEcoFZAXcOQfCMtZYWqCJiI5xi1fs57wfsfX3wPDUSdagn6rR+oLa1FjN
zEX31qzt3Kb+xnagYcvSzHUhtHXTuOe6WOiOXf3RavPPkh6gz9HrXQhq5EzFOoPy64SY4tgkgIbI
h1zl0JixqjEvH00XbY5yL+lgzdu07d+cFpRPEV9mb5C7aD7MMQevOLygu3uhdU2Lo7BOMqZHN9TO
+4idzFdeSLGK7nM9Mv44kqO1JjaPNoAXNrtQshu7UbENY0YM5KKRfxZo2yLQF+IcWacChnqqbUoG
Fo+kOV5J5wGlMma3lLiUcEivjjrUDqWQg/caF3BIaC3t4rb5mTTAut2UVhYfJGZ0MHUxNJrEIzKP
QctzpsGobwITQHlXfTCBCHH3pX5ojfI6uHO2QnX7QYjOunaJ301cOIo1RNHGplxmtIkopFrg1LS0
wrGGUdkErxT8wSagXukCK704pQIpPJm7jtTD80LmIVIOJOcv2E2NBq81xNPgVuJJxMVOUjGvcn1k
vORyRg+JaENXpU9Xp5uOuZ2HcGigmjOt5xowI28TNKO2Ro0Y3FkULneuPs+bMJ+HdVwWHGMmDwq0
3t4ZgcvZLCzOSuARBiIY7RL4uaX2gln3I4zZgdB1t2du3OBj6mDaTVRuWwc7K1FtJ1m5NehUYlzh
+92NooyuZZXm9ClJIrJoqm9Co/+mDcUpt4nZlKQIrYdE1Hd5RmqvKNv2ezyu4oJYIt3I9V3IbBQc
LZPO2qInAOm+9mtXHy4DTqWb5xBnS1V4K4td1lYNASgZCb3FQA8sh8jrxNBoJX+ei3u7btWhDe3+
XlnJcO+2dr2HSU4OS/zeZa11jeM6viko0afZit7cRlO3Xw+w8tNtZC45UZ53iAi8uAsomG+cD5A9
mEF/7IuAibSyGnpAeb7NVTTuAHJOD4NbGtcu5SghvvSoGo5REaiHZC7jB41ClsyOALYhfwnzyMQL
2DCN6UF+9RXeNLc0Sek0YyzRXWL740J51Iam2eITbm7e8lA3JmswGu70xKpvXoGjnTf/RlqEWIWJ
bhxJq3IfA+d7WHJmZkherlq2s7OwNNOvDbM622Kj2UPH7AFjpHTGiz7L/jFLnye8ozfO1MNjpBu1
P5WzAqDBj/pswdI0gdlPnvOj6Fj4a50MXDd/Si2zfjKT4iPxcv3sVk395OYS67fKvO2vvwzbirt2
OD9NRnzTq8h7HaRoaUhXGMLm3oC8zjy1V/o2cClB9ZhktcbAR60pM3+UIV8hZxHuymGTPzqyI69r
0sy7jCgNPQEV+1aMbvEhFZAohI3ZJbL6BYav2b4dh+MdIZIhPLroOpNjyQDdeTfgsXytmXABGXbJ
WzTdh9xkyDH29o+AE/Wy6Zgsmvcxjb6G+HqfYVsLtAEO6Uua8EXRVmj7yKns6ibfLf3Tc2RV8dFc
hFxZJc9lDDSqr2X3UdfyySF09OZqJ6noX/SQkMoJjiFT4rNp0Ck3teE4xy7pKcZC7rTQDnUs67G+
c2LGyi1D1zWvGCRGu6EDVD/XbVg9JpyUhLh0auph6wUFMrs73bGg/IhsOE4hHEhRyfDUUjfZuU5O
DKpGP7WegFytNQeiSkQa397WnJunJcWdpYGIIR4z2pADKi9a2h/ClI+eDwWX+JC1L5kl1pUzW1xb
IXZym7GUWWgbEZTBq0W5ddStAty39VHCUl6XcaHdkrh+IttJHo3aTWi65TjkjTI60155GGJ4GYE+
AghS0D+Q2wq/jpFrMiaHhFYBcBhNkIhWDOfPqisYEJoFoSYFctt7eItbD6ZbfsuT0jn1pne0+jzd
Qsgh824ReRDqdO6MDJDL1N5qQOIMUiRjD7eowMJn1rEi/KqOgASlIIZC3XRPJNTrm1wSuQcuFKq9
YRI7kM9fuf8GeweA26FTkKXs1t6FILlvYmqLfb3MMAv7zcBSdrBKJNJlO5qsBHWHgvAtply4K/C1
8arAN8+c+XdNU10TAoj2YR19DA3w118P+WjvnQquIDATexO4Pxt2K3zoTNwr51tCG8FKS5JLctJP
21GaZ8Ve5GldfZd47maSXnicbLUYnG2cljSqEvC4O9fmQi1hOPsisA9GGA5rTtPIX+xrouXjgb0O
2A+nRNC1hPCGWrYPWvqg8xiXUNBUuZ77cjo5mpOsha04C1SLzjMYm23OOj4oSAhhWRnfM9LzShBr
mWj011RM05n5ICKIeEweLVDOwojd06+HQqGT1sLXGuf+g5OF5i0H1Ou73VuIkGULwQB6qoQKJYvm
Kyx00iiy+IcpqSPccLIfXNS+q4KImH0506htnPacy4zc8QYZLrxiAg116EK0YqpSC/wlE++Kl2dY
O1Yb+TqY6hWHrfpdeu0P717MQ3mDmrMxh5SKqzAgTAgb+vXkpGhYateHDups47BDwpfXj1n2Mydq
ckrm6R64YfkcDNoPrUKrDt/8To0cKtwEE7mSEWw4LOrSii+6Vq/K3rBeiEC3zpXbuHexRuJdNZWX
OVLPRsuEb0hC8ZC0NqO4mZhlbeEB5GMIMSorvUvexxl3vI5edGfQAEHXiTKifEAKMz+ECFVvvTue
6kKTB9zg0yYRKrrkjhleHJSJbtptbNljqjXC4Ezuc04PTw4rK9IHP+EOtfOMaXqYR/MQzaVzB1IR
XkKTtuc4tqg702EbL38+GnmNDmJFRJ55TYmL8b3GmOnNE8NXKtAZIiabr4ESsxIcKp/Dcumtx+Zw
nnLTOY21JNe87BlQNKa2d6dgfiFldqdFUr2vW5K8LyKYZl+FsIWF7sSMijQWZTclh6FI89OvhzSI
aTYsSVnNgDjb61D+u/E3N3juRAb1LHMYl3M/x44NQP4GHsWj4qDRJLxk22eh99TYjfdUVF8kU7Z7
c3Zvs+AWTxp7uu3HEroRXoTV5OrWMYaJw2mes2FVqYdmPzPPD1NDPNAX0y4C8mrXCeNIApvBSL9+
mZly70gyiy+G42abTHV0nao8O7t6tgczb62nOXvKQpGflgAoP0g7RIimWdwHSVfeW10MH0Vke0me
VjbWpyYJ0Hbr4evQWtMdi/ShxwzyAe4H1kbo5zDoOVtalv9/65xisA5M0X/tCZ5LqLnedceckbpv
Y4bybQqsY+mGiN/1bse/RhaZrXGKI3z22Rn0fjPDx/VHIzPXlQT4yWxhXJl6qV/Zh1rub/n45I0U
KbUTl1tbs49OS7eRdZX4bVVB19O7YEew3bQpzKnZ8gvhSUULUrRtnSe7D3aIGuD0szJewnmr2419
BBT7k+zpXTZGxU1ELVEcbl76w+gQOdNohZ92+uTXjk1ccpn2l2Dc2L37CN1/BRDZejRIsVnXoXpP
I/Lh0zCvz1WA6KXT781ShPup1h8zYYfngQJpXb/VjrK2pdOJpyAX3BADjR7srLwjQ891i2tipUjs
3Jo6vex1EniYlGkdoaqoz06a0asL4ng94z7Z0stn0iBQxHlVzFyEODtnnc6lJFgnyldzS2yamYX9
PihHiLa9llyRvTHrryG9LD/JoAJf5MH5b/I8PhYqeAdG0yE/A3gO4b/b48cudogDjTX91fJWeWV5
M/sfaEPze4+64ZKCvnWa2TqHsuSBMdMagFuIoiTsrxKh0dVN3Bb2kXUNQbLoTi3uvCAdnob4SUa6
fP71Q248lp4m79NQPlnUx5eSdJi1jGfvy0QGGoeYhXFCQlFjVcFDY03Zb4yrzHgQOP5VauxYhmNK
gx6Ba0msWp9QGcQe9E0fICBSCF9QzzT6gx3bhHoYatyYcdmevEUpT04ecZMdQWD5NLKIIjD5Xub6
RqB3W7aUYpVArqWrOg+00dCsRMZLFocpTQnhAFuVKAuL0qLzUgS0F2vjREN6EWxs8YQ4Lk4QJ2kv
nE+KaznG93iW+suvB5Dqws9H5DS/ftTjb6ViUJ9Jpz8Foes3fdPsi961T4hyokOtInXyHNM4THlc
HUHWWD3bVVfZSA31Lo+2RIG8ZXi52tjNrv3yEDVc27MhxrVi6ISUJQIOaBh0Ng2Zole28+e0b62T
G+HVVmThMNezX8auhteOPZz2dbKfKTlWs41+lUMzcTI59Tz/jvnFcLy95pTLCE4/IeET0Idjd5f2
RftKGCMJq8CM7sph7mnKFVgyk6C4dXSIwRmPzvbXlWeoq+u02qUKxzeozvELIxnE/WMaHlvjdURY
c/v14JLatdgu5LY4FQQO3BVBW52TKPJbRysey7ZyfuOv/TfRsGOjujYdx5autGxpfzKdV7lyCr1f
+iOjwzQRXzJDaaPYfOuTWftCSjC4WGQ4fqfz/8RxOxwzj5ublHSpSjwYfGHx1knGEs9ObF0iF9gW
NxV1nZw6hwS5gPWI4LrXDPNb0aUjRxOEE1GAAK4Ubx6WQj9v2b+aBfqfJuU2IKwIdhETciEMWK6Z
+zvP7/KW/rZicCR6rhBoNaCPm5/fsl65Q1tWLdlJXdHTRbVJxPAmADCF3ATCMrf5iMixkRyvBbFg
Zye3fJ2kvvuWvfle6QjfCr1ujwo9XOnZzeuoCu1YVMQwh9QXX7pwGXn0dzCjEMRDiaeE5vfCyL6L
6vdeD77C/WrvhASOy6eKjLQY7w0Kx9fI7PRjUGWvUACPImOUgT8qOIkMBSdTq/hET+CVE1H2+M86
6uUe8bdPxNWlJITLdPhUsOl9cp+FpZRR3HMta0ZP+mkS/7Qz7UMJ6vxKWxr0AnVAbwEhYZX9jqTy
y9v2+dkNly8CebchDP3TJWjmXjMopbO9TeZ7qqmvo20eSFb1/GqGApcI7SgZqab1hiHsAOZrfDdT
t133bdf8ho7wnz4IGhRw5EB6sio++8LDgiDTkIlzIPMfY0NkCCe6pI8sBm3dyV5YlI45d/uikn8s
xP/XDuWL+l4XTfHRfrYo/83VvPv/x8e8+Kj+wcb8P/7rf//X/8TA/L8WO/NfDczL7/3pX3asfwlP
mvgeLLy4BLnxrf7pX/bEv7it8X2yb3p/Wpv/NDCLf5m48HQP27PuOvwiF/2fBmbN+pdObBTWZY81
YeoeyIn/hoP5k0GY8E+M0zxgydBtcqE/ra5+aQBWMeSkYEz6szENMSjvjMlRT/TSXz6d6x+L5q9m
5F8wm7+sJZ7L0w3D0nFt24ZnWZ9caiYqziIyqedkUXWYbFuLtZPUhFmw0ZVTdZ4jG3HWELHhQM3s
bOejxB1RVAHgb3t48tL0pGvI7toA4EsMrx4xIFR0z2i+KpV8p0EKKDBTI8CHOniIXPrukScTAZ+L
DFAt03/GBGXc/vltfTJ5LO8Kt+Zy27Y8ITzzkwWc3Triu5ocfxh0a4/JZNzolbVwE9GxEo6stT+h
6kW/QXX82/fm6jwh1m50HTRPPyNTinBAktPmfG+tSLZzQc75UCM6Bibkbv75DX7iPWGwlKbpWrrF
kJtL1XE+2VgmAsCisSasegiSetsr2W0wdswMOjNSvSYvJr91NMniaLpXBWFx27R1eRwKL3qXsXJ+
dx19+sBxrhl0WnnznrQNNGqf7oPk7KhulPgca8MRBzkQUKhbdvWlUnVx7ESX3o+kw2//+UP49KTg
Ahyby1ZIlNsYxj+jtaZBh9IZjY7v2oP9E751iyutYCwUTYsAJnbdVQ3/7jff8ueP/o+ntfXFOeXC
Pvj8NTvtNLhI5iUSo5xcEsrRDUEm7imiAmDMZTW72Oo/+lgXh6xESU29r+0aD4GI1BuMM//tDwHr
4HI1COAK/MdW/Rcn5hSpLEFCTz/YIFG1SctuGTj9iIJ6OARzsIvANv/zM37a85b3zw1KSoQ33PQg
QPz9GVvNxIwDUtBPumm4OpyOtnO3GF5o5Jt9rX2Djdh/6xpcOW096y///OyfFtkfzy55Wt1mhdve
p6WdOhjPDEp5P+iyJe+iglXsuEYgUX65Y/Sb9/ofLjH8uyY3Y96px67w9/eqk3oVk2Dk+HVQzfd1
Ehnwnbkx5s1qlkX2TXIr+81V/Z+uL5enZIkDZtH/rcKeElUQT803qsHf+YmKW2AB5dSqdWb/PS9n
yBBehk1y6OtDPcj05Eguwaov66fZCO3fMPGocnmPf9kilk/8b6/n09pGGlBg+LB1kF6kdov8XBRx
szY0kgdQrEZFjlK0oZNqyEeVY45HGDlk02bw7gER59NLjpEoeStL/S5zc1rlEZ6EAgWOFr21pCBg
34WPPawGVk9CJ4pD9oeJfkiVjAceOyagEfFSqXg3kfwFglIarwwAvSLIvtvoLSscWIUX7hTeAZ2A
5A4lwAA30XSyhd3ph2HPEbAi6VUcVZ0eepOIi7m52bSAK15blTQnXTQnaLDfoSbMyJCmlwQoqaEw
3OZpvylrUnetOro3ivnHOJKe1ehyEeSSm4nPoV4Xs5tsAn1CxTKt4hT0BH/gR9FHRpMDs88untSu
NYN7FhYOloJSvTjoxBQNldiR3BHLAt1aR0Mt28zOuOaUuFWceiqYOm302jGJsMRTx7BvrBGXIEgi
NA6pbQ+KnmP20uOqinuu33VWJOc6RbCEfLgs5I0D830Rp2cOEWtCR4Axp/Gp+D+kncdy5EjaZZ8I
Zg7pwDYEQjIiqMUGRjJIh9b66f8TNYt/KrutysZm0Wa1yOwkIRyfuPdc7HVGLRYGzzMOQLnOiT9H
27nqE6btidxA7FsLG9MKMwkmPvXLYOoXJwg+VP2dj8+m+mlwodSTusdkewYL+qrxB/jF3olMSZZM
bwhw797xUyAbnNjWqhCzr/YvH3n9LwDQfzyZN9s0Z5FtUJr9/e20wrwYcBvJVVMxvDE8VJHZFanz
Ye7ActnIEZh6X2NDHGjJFroXbtrAIvDYonOA+HtDGbdLjC4LWaEQRbBucQOG/oHotQMNpx/1T233
WpiBP/D4R72xb5GtOGxTvQMQiXjA2OmJVREeA5jsas0Mg4GXXNfVwbXuHDyhTv9R33ZRoiLKg+AS
K1qaUbKGqDaUL4S3FIZC0gG5oEw2dsTotEPtOkhWZURoG8+KDipHk3aIAhuT5ZSQdOtmP9Ogfyd6
yDfO7Z56O/xWRXXqJmzSxXtYq12nIVAjXKPOcxbkVD1ud06aaoE18VijsJk6ekjpkYOm13dmSc80
j8FxLiaSXbtNzNKbl36fog/IeN4YAR8JhmfgEztXqmryAkrM0cNrNwbrgWd2WYZ4X1Rx54x0uCHo
5Qx5d9Qa95VIf/CGbEesfP/8GTD/ssT/cfM9g2PZILbeNID9/P3mx1K4HY+by/VzwJhXerOK9JF0
4nKgaM3vANPvopacqUjbBGb5VjTN9xDIx8CMn+sk19D2BufC1GyWX4gJBgpDeC/3Bnve9VAJPAsI
uUI0QHpuPYU9USDCTdddk92zq93M6bDBoTHwuhsPBmaSRsxbMQu25+wSwatXT6Vy0I1xwLV3N8l2
xXwIPes06twbnV1Zu4yJHsrcQ0nGq25oiK2rnaxADcCIZvBEWM1jqbcPcfVjynOKhyAmHIfzMOfL
mqSXWvpmsI8JTLXb+9l5tRJ92SblIxautyL7ZYmI6dc8Bm7NUxxtJ5sALhxpJDT7KrkFB/DiZxPH
SYgKPFp5niSDhrMx0xbSaVYpynHevIuTE8Uwqz1bFhT9trNPunkJr+iUtqQWmu0p8hoewOHOsNqN
CDoArdGrpiYij9Q2SG47DhT0WbhNkBSggN1NiiTgMAi++T/iZ9eH+7RLH2A0jH6oJaQZePoXo3ii
HMMj59yj17ZM8izrwYVyNLP9wdV08/ORJ44HTz1qU/LizAct3rZeoi2DfP4NW+0jsa86qe/Zqwft
uskmnFfwUtpj200H3eX3gblhVrwoWrkklnHriPiCiOODOsqfIc1P9rQ3guZYB7tifMHuaXMtzWcX
rXAeJyR1RaW+mLQXI1jH2kuc2SdW32szcF5LQtjQmAHxNsf2bc4RddWQnPqbZQalbjXbD7aUPDk2
Fql+M1oAf3nvm6DZRhkfuHGVORuSwaHWdC919QRw/Tihy5zC9CkKyC0ihM0+z552mkjHCvVp17g2
pg6i99KGXoC8qPQzyVFP4gWCXYGRMCQhUf4aKVmc4caywo0DtMnmbxBOsFII9FRHLLXZ7qzIOg1R
9Zab3ZLdHoSeExXebUORMVJRv3bEJ0nwQ2soH8YVfnQCG1gTogxVpYkD1NtCNl302kiaLnHlU7Cs
A7Ur6nQZNdpen19pZzZBc42zN67ZotIGX9c/8sr2jQqdYGk82BW64km/I354FZaeb2fcZ7ejyH6y
9cofiaFlxVVgG+gsY6O8h6xsVqOqlioVB5Ro61ErLk3VIEoNjnZCInSGKRbelgqTXWg7l4YHYia2
lPCFTr5rzjXqIj8hVG9wEGN7OC6Nld4hRDdMxOMhGUX2sEzT5qeY8cnihlNP9XTXcNZAGMAl0y/6
dl7C033P5Igu42Tbmj/nlIlEchNPuCmJ03Md9ejZzYrYDUC888lJ8Hh3lADyM3PgJ2A2tVKJvYVH
Z7yynXxVUMsjZXN4OPhRkpMZoZIE9ETg8YIQt3VX19tSYPIWkCxmNDqTSeoEGTcbauI9i6g3jX1W
AEM8jrV1j6TUnaLVONkYoTW6cAswDtuLhWaUP1bcbBHFcJP6AudtSCQvWa1d4/rIMAimcH7yuT+O
XId4urP7Zsued2+b5XOsk0l7M6eS014gGQ8bB5Fj8pNWwQ6D5oawX95ooO9L+NwfQxm3IJy0I5v4
VcyewOpILpLdY6AALuf2+ATLx8dovaHxfenho+t8UdCBHZq5Clf5gMImcepskaJP/ecPivX3Uv/G
g6CjYDjvMgoRAOr++J6Ys+uCXMEIX9VVki4m2EiI81yVoGzE7JPvohQ4jSrdbBXPA4EavK/HksHi
hQK6XfWcJx+FZmevPSv2g1NF+mcpCXX1cC3RFgcNn+6G6Opyzt4JdscT3nchSVwdhyxef8sY1qwb
yIJKErE2K41ZD8lx+rLX53CbEw6wbycxLrHwA1lEgfaUipLoIQwOkHf8NAVkMDO6B/CcxsVFGF7x
mGtwjrbOQK/WpdG4lVoIUMtI6x8OUNwNldWAivjn6/gnyubWLngujRnzJNPUbfePiVLXVuMAqUqu
iA/pz8qYjK1pjeG5Mpmbi2quNj1xlWjg9XnRFq69hf2PvcRuwRAoxJ1LpyUwJEm5pjjorOU//3h/
ded/lg2eZcDekxSOzp9lw8jsJpJ9TL+sRHdAjmz5nEMzZq/aJOcjIKVPAuE0i9Z86AzDXMnZjEi9
6X/CUNR305w6vrQ1uUMQkHFUKmM/z0aHng8wOYFp3fDYZO38L13Yf+m5vf/9qeWfTMNSTi2URfrQ
IBuDfdujL1+6VUtS2xRgbCvxx+9iFNTWwksAT6zrOvp/o1Xb3FdX3NaFBrWWYdGB/73eCiteBQRp
xKLHbNERJyCMh4O2MpUl9hIn4L1emembFo/NxojK8l9IwX8x//5+41wGsDeupHsbtP45ap9JdHUJ
AtZX7F/eYE/64xRjbsLLSqLEmmPqSR9gPEAPO+vQD1gs+p4qd4IPHJ0znvFhl4M/+pfH/Tbs+N+f
ilMDO5hEukTnhqJa/DmOAELhYkQniQVvw3wDRbgPoUWOaZXLieSmX6HiAFs8cKZ/fo7/y7+L7td1
dDSgNw7qH6dVhovRYvng4MYx3FMFhetDWtTBnSLJbW5caw8PrrjpFoa3/69/+c/xlxtFllZ0jCfm
yS12jqHla312IEloHvTFm6qUPmMIv00ZJa//8k/fxi1/XG2bvZNlGLrFjNy4jSr+r2EXCYra4LDr
WnszAUhOtNbKp9TkQit8tNLZ20awzVsAIcV0TusYhGiyxghxmRpiRauFmNrzWDV+R1ull8j3nQQN
SbCqBdHQgb4JwmIT1Cezy/0k34PuwZqynzlhxwZ3SGJu5sA5uiRrOpS+czi/Nr2F4R7DmK0dPI1g
OR0R4XiNo/tCY+QaGQBGp52HwE6Y3mm6qRgoy2Ydl2EzrCMzPgw9IUY3wY/5C0JqiXPi0BZElCPT
C23dp+NCtrszKkTT5i26gzUnuSJ1ZG+S2DoKtKZAatIo2yd1d5SR/MByxaxbf40MBHv2DWZYQqmS
j/98J/4afP3Dnfhz9mp2jJwnzJpMHswGUbVljtvJm2B6SFFdEf17G3vU+pVdc8I3KYQ2RpPJ8z//
FH+fTP318oFzYkLGpwZU4p+k/kRmTh5rDNzhbZAQ5hJOjczp5jWAMv3P/9R/+YVNBBMOA1/E0Y4j
/3j0HM0czB6e1qq0mvoS53lKK2/ZrYGv67aYHcDsc7fNX2ZYzbh3U4WqznPSqfmXE+f2/fzblUcZ
a6OMdPi0CkqVP85hMm46SzEXXbFVMe/iqW1fYFXl2I+K7E6PCcv5l9/8P46a2+vGZFlKHY4h//n3
ly6dMyOgPjcojwdjnbZlArhGYFEsq+CniWsZ0nOJ5C6MY2MTwLPFDaslSMPsJiveBNZkdVfjTF50
2fxg2DoFLiGR6P3/7cKAEf6Pa8NGWLKBM9iNMBD/YzNMwF8lCzL51qCoxp1tthYkuaRNCDUeu/xx
JtjnSg/hboqRlL5Clva5RhjGLG0oyNQRSGKIRU3n/klEwL2W1VAX5HcWXo7hOJjIGgUt99rURryG
WZBe3a4C6ACYySsXfDsppusxwysPmTiP6fpMUlqBVTzlVhp8R6iHNjTMxoOLyvc5zpV+yJGu54Cz
CvLHPPyol2hSw2uismhvdrJ5ZeyMi1G6gowrfSi+tXIIwgX2UqteWJVpesu2rTnZ2kGFIAT0uF5L
fJmPrleyjrP5IF8txAks45U+H0iELrYTxIRTAwLgy2qwSU6kXn+6pWs9G7E9PbSlSdYfKQtMjara
e5hMK3l2RJCvK2WKTYk6YtdH0fgKn8s6ToFbnBtwgJsuwKKNYtn9rSZkYkHABQCxxnVeegMpdi3R
728hBoK7mlP8iMGrWOUJThNXd8v71vJgCEGLJLoqawh+i2fZYvkiIWAruzw56vkgB6xO4J6XNNbu
oypGgeEt0IkoHoW4VlAyxMGyywbdpkh95YXpfWCQdtlZYffV2HZ2tLok35V5Ju+kBmew0GjnUZjw
hpYSTwi8NjR+pRmB7SjdIrzXBuANtvT0vN3JsMJt2xkWZmhshbU+Y54MKT8Yg+jB+J6Yc493xJ7G
lng1I7hRaoGimW+GsnXLW1POMtDNSPKkDDHDKkTPVmjXsBB4adAQdPrKLCP17eld+SE0oZEn3ZgD
XsDSsX9aBMqfde9YMTgPO0DuDHkOOuZtWg1iZpUmrcVz6PXe1uG5WRl1gZlPNPohSFFcg/FKtmnW
EffbmEjPs1Lbz7ZsdinVwjo0LLUPyzoE7VsnT45lNJ96iPqrbLSayg4ImY0vZNtPeCQDmpU9qr/u
3utLCUpJ1njZDf0QSi/KcMw0xCjOdnxvghWu++nbAn487UbdFh+22zSgb6qSYBiQW9SqGO5x1kGM
5JFO5HtnNLqvZO8eRokH3ak0F64WhTawH61HDZ0a5Li6zbazxtZnrTuACE0Nbh/2s84pqURSSiI0
htmHGdbFJmrJzGq8dnpsYqyoi0hrS3KXBz6pWTeUK1xbLcCqiZCusLg5eLPuKR6L4RKNXI4U2dcL
7CLjgEkaHmE51MigXQaqIVykp27wyq9RUySSUByS2zZRsiB8ms3pMHW3tGgUYMTkTQ0TYIl0YFuB
JvGTycA4lfGcLbpSJ85ek9az6HXzrZ5wilWJW341iUQSNLdaiAUjQn4/15hj+4Y/APKrL56A+Oib
TDrds0ktcpS1IfcpL8dD0YvmoY1udhJTpdNlyAsdX1olgc96pO2lljs+Wtxo+KlVcgybOdvzVvEA
W7exnHD69rHEuYVnT4eBEjIHjsJcY5bxVw4f0fOA04o61D5wX6Tn/vavoxJNV53s29WApnwZqIbB
TTQSq5tp1uuQxOqdJUt/hzV/shd5yzLGGDo8GZWDPbuXDMYr0x76YwDf9CDQM1FKDP2myBGT6+ig
/LTIAG3DRWAg0OXpYZCaPgLBCBjxN6LACSxcVHRJ4rHW8OAWv9uzaR5DBK7HMNPsJ/TMCnmzll9r
xiY3SJQ5H4H+Zg9Fk8UvQIq6lcrdNFklASw7kC9V/pXa2cC9DgqJbpV1aoV2+ygiQc41WskGpI+y
v3prjp4Ge+KbMzblHVKL5lJbrb6P2aaw+4AUAFpJaDuRC+NQwTUATwE5F6Nzltv7hHDayyjz8Syr
orunefOGpSdqNvn0OS9OXp4Dl0jfTNlEWwKxe2gyFxc3sgyoLypVvmZT/R8QvEwoBA0z+hwsU35U
TF7Vgo0hrrg+tpxfaXf9BowymEPHonycywnId1w6Y7RL+2DuF2rISTGpzdkid0y0Lyb/Cb+pHvR9
GdfzS6vzU8b2jKM5YB4FrCWeglMejDB/kYLG35M0ZvbBwTzCNXNb1HBWr6tlhDCQEXNgM7dwYowl
3JVHoeXVxR2H9lyF5fzSEBPuLYpGZxqf68Olc6GiLgzqKa5WmdFYKCyVWgylZam63t14EZF2wMpB
coEGxm4KIaNAt4hxvsNcR4QnAyfPRVdXEScPog5QvIcxoG8jFy+zLu/d+Ub4rfR8yTfOXkdQdq9z
GPQPkKeV3/elt/fEFC/xbiXPoVOUz8mYJ2c9Gas1nt+JcW87vvIas8KLiWLvzMTCyeESFds5KGDz
2Xqza2TEhqgxI0Z9fhqsKOD90K3brE9hfOb3WRqtw5Wp69L66BoeeEM2dPRhGcHFyEfGlyA09fU4
iLuxYXBmp58OnlWC0Nke5hdLYBAiOF5AmHGch94Sy4ZdxeBt6eR9N84PIRrclNO85YuUfNwWdwyP
VhZeI5tVYxXtRXdXFufZMpZ5+yBjX5QvBiAHII9mfBbmLreOUNoZu4r0yRDkAV0YSIrpmlSPI0ir
aEWYaa72JYuhIOuWStta1ntpEq38UxHRzaBLTeegu1gAZPIHUusXUj/apBWZdriceUqVftTnn8T+
LuZDJXdx+EWluByacdfhUWgcmJVOieCcbZPTvCqwcMl5MNslE6VNq+WojkhFHaGvMYvmE7/KPfiq
OacSrh/zHpMbCfPxOjTTeyGnZcgGNBKnRH0kgbniwV7JDGAG/EirPc8pr3WAHj4HBrZvFF7v3FiJ
cR8b+tolvr0y9aVhsGypay7nm5E+AyRZpLftuLUdPMJ9Ib/2cKsSTna4b5PNVRm075kSGgHrT2iC
dZ3MH8OKV9ArFx2INTz+Q/gVJE8c3dD4gdWhFzK13IcR8eJpNPUD0udWv0QOJsFUsRt4K0OHJOPu
zmzruzGXy47X5Sa/HMp1B6qRPSfH050YksfMjVYhEQYG96YW2esUTEtDT4+TJg5ZXZ/sJn3w0DO0
Q3MfM6ydg+FsauMhaQK+7/gFCWivKNanqjuWBV777COLmqcsq19j18Ogm28s0fLXXsj6JM54rI9q
ZlMd/oKJOuW4VgQFnRzjjRAnI7ghKc3H1OtgqNG5YnQZ52KFxxFHfbwxhLHSisovs6+4vqjsRac2
SJvIz7svKtG161y7RN3ZSABsCvh22DFg/LGSCyTREFuqxMEkK4edRL0noh1XNKP1gfURfA74Hy2T
gpMq0k1a8fnIGz9Lk3tCgxdtlZ+cOHzSM4WHgvfMjKrLVELdyLWTmA8ZreysZbhQycLAClIGGkGW
9nBHAAGED3ONW+c7rDK/01ps1PGu5opVWIgDcLkGR2HkXXSv2QRYDRu9Yh3xJkt42N5GsN2wmYa7
BeQ4E1ONEMsiqeB+ydPciQX80YVjm2SDdNSCnx49RmJyKgFfoDPGSX8uBPaJqL/wIy80EFvxVYrr
iIeAwTEXoPIHF4n7mF76kcH5OGxY9q4xm5/N236imdTCCM+hVRNoRfJFNJZ3GdALEEh08HCxFABt
ayKYuluYw62qeGYIcd+CklKFXAlwFY7bbwftsZ5AWCYA+2PFJhQ2V/5EncTio1gNBQTudgv0LU1w
MTPQLtD369AwzKEF7WJxzb2VDBjuafsk/Jn1U4vfPnFZ1v920YuU+4ydRMeNMw5lfFRKLa3kLZto
fQEZBn7jrL2c0+89Ao1WsO5Aq5bjqHnw+C64bkYGsOh4aaaj1IR/8zsPynhqZeYbuod3/GBYkKHQ
npcBfkYE5blDtsrttADcYFYv3nB/M8eFcbrMzBgu5n3VP2HZJBcKy6e39hygFQFbfSs9hoa+rWpj
kSXN0ujVMkgtf6C+p6lYN31tLgyNOXKGbM8TAJMMgsVLB8yyh6m+uaiatDV+kFj/UUTJymhVlCmt
s+3jb1hQRS6n9DcjdsEVh1q86u49GTZEg+H4JsE5v7riGHSftukTBDCog1Z1C93dyDjzHbwlJQkQ
RsQvTYZpvw3RZvPl8ow3N1trDA7rlLav0P1RXihVt1321pv4T/fB+MKamBDi+zH6qIpdDgNBA3+F
+TPq3nIopeRGL4b4XHmHxNsqzgP678Q+xHFzMqqVG0fnwj3HzpPRTsdKPIj0HZIceJWDyh8nPvJq
gPhIXr2iV00ksSY4r+AzrIGkEMzdrocwWtScvwVOImHziyAwd1mISSNb3wA1jluvQvqbDvdo/J5L
wk01/scK0oCV4qhTmhYHNgvs38tl1nZLSTo5VqqlAxgG9oMMn1T6IPUH8ryLlLFGhagkWdhcnhGB
CC6XZeGdpPaitdPa0etDCDYgB8ufCyqY62D+ZDCv2XYt8CvgwnrSIabn6rnqf+vsKFne14W3EAC5
S+/phnJj3Y3l5i2tXwKj82PvTpjanlQxbOrIRiEfeeGNg+MuW2XuymLeWug9vPp+ssK1I8NHq0Nr
ghfV0Ny1p77z7DCSdkY4JuSvp7T76XCP6VH0SDj4yGs7lmz88VI3qtn3g8f1/a6UC0RmWmu1QMZC
zMh4DcuBLutzrjnPw6NlnAQr2mH6hramAsgEhC+PQCpzFoWd+JzpukqOiELIpcQAaEfz2rKf0xp8
pOUuMy/ZmKijiMshge9SsbhXpPnAjtvkuQmCzUPbgsOwsHCY7k282QmSRRZAEFQXLK3WrvwZPUQd
b2JwUaPAxDV2o4WVfTYx7/5GtbYoiue2fLPcnyH4KmCd0HND+bNX6XzHcqQa3ede/wgx0w9wVPrb
fTS3EYAZLXuyi9ebOdwp4Q8yoO2LYqNjISjpIAC+rALah+HaOb+3VTsTTgO3Oqg+Rz5Uxm8ZvDGS
WU6SJXSW3XfkfEupzkY6rWWZcNbZCw2+A1XwPoxeYverNr1V02G4hGGnIzbqhIX7B6o4V5Qjx9e4
ZqxMOV3JZh9/Fc65XsOeiHaa+snSrkSVBzGA/vskSUBYOJjLUxC39dqatZXQZ+AvV/S+cahv0Bes
dHOrob5lqRqPz207b1oaFKeZ4S06qGEOPSxu2poOTV3hcVTZ30J+WBGeZOAaNcIiT2FvpSzixwEM
MJLUDauR83oW79L+dmuaV88j2pqUaI6lKHSA4jykM8FAbP5xWK6cmkpzBA28IBoOUlQMxN1jgqaq
h1gw5qkBEt46rWqe9pVzybTYJ6PHH9W4mtVT2uQrwxWnau7pUUA3mcUKicyzmYw8EOnaKN5l81On
1X2a3kwm2TLW6t1MhULQPYiiRWkhBVTHkH4JySbjq7T9Kg2ISvBj4/jBg+0i58lPdPk6ph/Kdlf5
/Gh3xhn0Kug2qiemGTE2+CJjq+egiDLmtcdOHFXXPmfNlc13CqybNbx01ZluxEfLvy7FOiyveWW+
hkX9NpW7jksPJX05N97SaMhxFN2q0I5j+DiilM9Cdu1PZrFXVBhFuvBm9rsSaCgfHRaJi1aPD2Co
7lQEXGvikkvvaHvfdjCuRmv2u8BbDCVD53tttrd2Me/C+FI3OwuMd1yxUzXECy5SgoIKv7D1E47/
iw4OoHbk8xDj0oEdaWYBLrmGMh5oez36+mQsFNAkNqF+GqpN6DDDH+t7mmhfsaceovaQkgrqIfyA
iUo+/M2Matngy6IXJwm+9eo1c082h3vQfo85VO+rRIY8uNrKMiKex15+6CiziuEz89p9Mcwb5oek
Fzl3UwCuetYPuGsp6CNYg/WNhzFsNcc5Ml5fDIJvZipXVdQjiWjnPSOofQVtyFOXvG58ADFH0y6W
RlScUmJNKLwpsF2Y0s0mdeItHi9csAF5RtNuyOBreJNPktVW6EcJZNxleCHdG90K1zY66jREQmfN
q5RPZVN/wbXl7iZbZd4xmV/3gtwi7lHCW63VS4E4VnKaIg3egyZbBz0Fmj5vbRACtn1MJyZbFLuF
RdWbeIc0e1CMxQpvT1gE7H0+YYAyEc/oUDP0TvkxrthFwWdo8OaZWLH3trw6Gn2JV8DYQXOZLAMU
f61Bt6IA2YjC2gJPXkTGRdO/m3aDYuLGLF1PfeXnk8OZO3L8zODoIUHxXbH4oBtYFBJTbhBnbjwm
TjU0GHacTLGNReH060jihY/n9aTzRe66Mx+/E4AxDA6mH3r8PcPZtVa/ovc9dnJ4BTd2IcEBMrSu
H8FOv0z6D/Igb5lg2loRonIn3Yoch3kpnQ9S5hZZxiekd899q65dMWzSQWCydzgVuA1j55fxq5OS
P6Bw0XaUbxyHzWfWlBDZJu0HWuzS4wYFtXzuM9tgItSn4Bs4jifpvqoifNLmay1fgKAzdzpjUNsM
rVwbwXdWi2dDh5mYZoWFkCjQSYkKPvH32Gc3hyssKzlucVT8xhq6Iw2Ac/OuWWzWne+UfhBZQ7qs
6g6zeSqOWeNt0kLelykWZVJOVGLuEnGwb21V6V3gcu9ABNvLuiVUBMnwgQyMJ+aXG6/RSUoH/ODh
Am+dwh9qPM+Z8W7n5teQ6/xkjH2atmXrri4ZKT2enoitpn+Ytrxo1BHjHO0aZ/QxGEbrgQFMFc6X
BGFRquC8Km8B/JokuHIPpvfNKaN3q6VoQzcNyjxbJHaxAuv/qgPiWqioWXoI8Kpo23TmNWpRx0UK
iGcNfrHu1uCX7+wSzkI8XyPKJrv19nlTsKGM0Pt+OHLkIXIg64tVXgew1aq7GrXCMFya3LyPtWpb
wRTkwKsPANwZotJPTRZQ7Az/pnNq1ZfbZWujuqLrArXdL6FTLCyUX7HtbsXwOSLTyKkVZw5uPir3
IXW01M5WXu2Lls8zqDrmlbtKddcsKLcTLZKBvx+0111UOdsyDffu5B69saip4ltYgAWgCrfvoiXM
ayRP8EXSIfIpWPyANzOpRL/LwJd7KYM6CQx50ma/lvoZt6jy0b/VxyI0w410h2Meyx3nzMKw+3Vu
TQeXvYKvKectFPm2bVmxLUYZManJw5aHOsu/hGPoj2bm4Qg2rX2VoFpnslpVK+RiEzVWfTZlUlzh
S0MODb1PlKnxaZ6K9NoFXOaiREEaONRfaccls0Py7/TqvoH5nxnARpMxKodnI3dMHyU0r1lmWgwu
OQ2EOXUb0jY0tJ5h+Ayk5Dmhu/8ZCZvEfZvZxVGlg3kCM46GSAXepUs0991IAELdLDctEk35WQXG
S+dUviwz4L+whTqdt8QLKF37iQCtksIFvh0C2PA292ebf5qsNOdXj+tHiFHmuZGE1+klcWzCqy5G
NE4LFVveUs+Lx9BiOMTrUqG/iU7FAOx7ho9PS8caXtVxCwVFfvae5zGciJekT/BpuXGJbKhba3OS
BWOd0DqaBi5lx8qfpipHJBJA5yMzKoTl5XN85g8TQpZFhNzaNodz4riHJuqsdcJ+5wujPrMllezB
FLw4fc7boko297nbP6bKM58HRWVihF2zDKreWzYxn9qhYrDLeKQ00uYYpem06VCr+izCjo7bPZpj
/ZFn87WBvric45bgG3Wn4uIcSWdVwQS/t4ZoYsYWMgWeMQjb4Q3148S7KQ2zm791ertZUhajCkmk
TIjm6HX0Pr0T0/F5peMjAU1g4lWlr6eENZpwV01OssCZ/RhdzGEYa3q9CVMfcLyHyg7vEr6ckKoe
M8t5HQrnlE3heoytXR0b77pJGGmm+JZWDcDi1nR3qRc8O3kjtiWtvJanP71IwIS3bFIg9YilcKbn
/5OnPhntauxosevm0DsRR5e+lp08lW55EZaWrqdSA0B7c4C7Wsv3YRz1zTB08ypp62vSurdLWd/y
S7JrW4lnl6g+MnYqCMtcfWADcutWiI4Lz3qr8uLohfxhL0qlT8TqvQxB5nEUgcpgP5qA6JUsEbQo
NVfkIw5IvxyG+1MsHt2aUJGMhK2FqHtjN09ZedaQkS9busyV7UqGzHmBLjJP5gNrECZ0Wg1biE6Q
DQVQsBLxOWMtTn6WdhMysNiYomLN5Fn4iaVHK7fMGeAV2WLCCQBPM2+/zQ5suy3MhQSLSs8WX8fB
yIttOAnrxQYWwSgP6dF9EQ4eHC3wXR91XsG+k4MFmB6SqDv5pkNg4CJ0VD6t9N6hS8us+KcWo81Q
I0yrRzm4Vn7UyVzcWhB57vU67Et6X8VZk6fu4H56JV0ClZan5DrFNsHgt3H7c1PPGO0Vi+7Y7PP3
IfLsK24DHAtzWfgGY2hBrkEPRCcVdEGrmU8gU66W0A701tmjJcoyPrjx7at32w/GH72dWWzG2X5t
R/fWUw+DpaMPAVsO2SVd3dSQoMblIbHSjpKseqnTcj8ZQH7zW6QTQVJ14rSHMvF4EYLkceq7Xye3
VvoETjxxdnM1rseEj1qU50S0EdJVi5OWjJfE6Y5sST7LobzYSjtpY3FgbZYshi4kjLzeRMXoc5t/
Y1SVXURr1FbqDRqDzRQOB7dXM4zIvP5duYQlaOlrL9TtYfVto1lb4kpExtWxw4MFf5sBY7gDBwf9
SxiQlhKk4By1HsikmSxT+LbOLbxSSCC5TXopVEYHY65tBZM+QArd9xCXf2GP44XSLwkosTSwmAE4
7Uvc2cOxr4xpa3rud9zan//D0XlsN4pEYfiJOIcctkICFG1LTtKG49AmpyLz9PMxu56ZtseWRNW9
f0wwB6k1lpSqBQQQ6hGWaKNPjF9Je+8y/Wvq+sPUZhfMRf1Xlib5M5GEGBBsa1C9oW2GDeChl4np
E9mVEGTm2nw3yRAzn+7ODlLA4QPNg8Q5qZXhoh0+kmHkJUuZA+xDjiWVcqMNTnLJXv+pSPVFYUAI
KL19LoHEjmdH/VMJ4IkcvkMewzF1achvqzckV9S3FPgBeDh1pEPr2OelERhWSd6hEVnHNelJYXKS
09a8gYNUnkLLMaGOjC65sfYZAlKhWukhKSEi1aKYYNBnX9jqIxECO6S1S03Zt1CD1LL9XDq55Fbm
9O1YIxkBYXFnrHpOGh1UpXOITW9IgtMnX8z/Ur48Xt0Co6hP4wAOa8iXJI/2q+gVwV2DMaIiL1mC
9c7Ci0Nc4aabrVsjpU/tiH5ZrR92UjKvKamB5JzMWLbD9ksy5SYFTq/JJJmX69KnH5EIKZgkcHlb
hQKvVd32mzaPpvWLloeWzi0C/wTUEmf1B0FsQdyP1Z7QK7ELi9DApr0W5TnZE527XlQV+ZNkF5On
mgTj2kDTUD0INikauMtJC35Ob3SrHzUnLkZXzcRTHFIuoxVq/yu0WlahnfodCz0RO9o5DNGlmaq8
jQaLXAMdZjt/Gxl8imk5juqL0r+EAGmaJF/HiFhBQ6MEKH0GcQway77JFOOATpeRHJQ41KylP04l
91WuROA7EgmwmwL2xjNGnZZimbshQz3ArYecZapMZPfQ0jtKUYGikhtyaMxWhoJCI4u24yx9VWHs
vLW2/azOMXk9Lc8pQdC9EkLK9B5ZuTvcL7uBJAgr47Ib+6dOqh6slJy/xT6GBC6nB+535HgU/Zqg
n326l6riRS/fOBrdMa0u0YAsJTYSZy+nYUAZqLwZkuxJ1M0x0ckwnMw94es+E+dLCcw458OW4uNT
IkuHdYXCoelSucwtBoaSiqeWkCMUM+/tRNMZ7vdCHHMBUdGp1z6uj1OxMGvW4TGZ8o3cknfWLqd2
0jlip8DEtCfZxr0PCYCrTwZ5AGUjuUWqbw38kSqO75SYdFlXiZWMvLHyJfMh29lnxaOTmtBCiMet
7G3M2osOl12+EV9V9BVDMElXaLrmdEY6E5Tsz0Znb5Xxy5bvqbNLlo9c3Dv11dEC6gLD/MDzwjtA
dD6FMTiemYt1nCLCzNyuSN1WJxu1cO0UDk58V+W8QdbrUqCUFNNTVr2tRXSF8083kTCy5TmYG+1x
P7YIXthQ0xX6cB5DrXoyk4/mPNnWxdJPvfDj/qqoewlGk0NjzE/kEPCUH6GrHPC6WHw29l0sLwNO
EML6A2moccx8tgRZG8LXGDLw3G7s5lfl2OvopJTfJhZKeWxZs42DXomDxGstWpz0881ZXim6IC9x
9W/ts44BUXzpzqsxElIDdtKR3qzEPKyUKih5u8vw9RQ3Q3uTNTY6AtGBZ/KbYR1MijomGkuQAjQE
qZHgPCabXPO4NNk9if/RcfyUFrx7zJzKE3Vrk9CtSJuR4ZSzj1F96qrRy7XDsAbA4mmP088wk7Z5
95szDmi9xufkXCeBtEYxwjtUgjczJD9v+XLkZwgaX5rYovcRgJwdH0zoPf2vcvYOEHo7/FkttXN1
UCKMUdamTmynzJO5iyFmU5BJP47lrgbKIU8v4r4Q2daOqKJ2bQLldQlIC8yMCYs3txp/qXwLZvse
p9+DyUgP15tnpyLHXCsBFEIE4GYaboDRm9wG6oZsY951e9QQJc0C9GvvrKIHl2l3FjxYx28CmoC5
70ySnMAKgulpW4PzagloEegbETTkyrqizE+4djZD9lAH+5AQjh/N07ZdcWxngeAPhHlJjHdNChiy
txJErxORBkhK3TttrzmyMPPdplBz4SPGGDOVLN68dFgbCRomkWxDVcYfgT1wujYv137MPsv5e+EQ
UarSNRpfSw8kPFfmV0JYmykrPAaBgktE1d5i/djTSdPF8kbqiYR0PLBh4NMMrXrKnfpEodRXKnxH
7GqzeDeaM0OPp6yh+Fm+SwYZnDllVvayVuMYUDaNtGbSfysNv9lCmUiruYUpsIDQRJnte/udwB40
JV4o35AIuKmpHxzjXkevWq28yKpL5Ni2XtRLO1BuUuDbUX/kqnAtGsxSOfU7y9VUAtGRuKnoHYlb
ms4Y1enXnDlUyxzIuhqGs9xgh10GUhBWOLbda0zoyBxp7qaqNB6DfIQ7njg6moWcPL076GM57qnB
vKnIQQxOnKZaH3LBK/NgcHJmbR+3lWvDVqqZr87s/9ZPOjYBUKM0MxK2a4gcFmZEI2sD4s5JbcHg
geyO6cRbbX4x9P2cieeiqQ45h+iIv7vGWdnH845HeYfkY5cNdKIYKCzs7xX6VtoPm1NctOcIT4ct
B+TzA0gedPugcpIRuc9K/5wnfol3ppO/rOmhjOVNs+YtiJMnVpmXiHw9sTxyFbcSI7xS3B0+nKjJ
3DwZiDvpfMUmWS8DKeDFFVhEi5xPZv5mtB+OMz3XHAu8OE8Zkiu1T7cT+Xkt/EJbw0NgJiU6BXaR
WmVQ5FCC/8mN537+FthJq4nodALR6L/2CArbgAdccEBAZojxubNejPxu68WuxA6X22xQN0pm3IxD
loIJzFUOXa68nWOJm6Iljap0q5wOVfWkduwj76P8koX2hm10I+n7jHJyhN78GMh3v1p6gZsZEebI
pSj/tH0gZXdzOU0wZ+WNJ7Hohn1V4C+bP/rsvTNrz2klN0rO5DNvQuDuhrxQ53uQvp31+YaTrqhi
tT2qWLdL+jJCfE/GmzXtdCRTmpbi6XsoauHGGFihcxrNnwDCOy3eyRN5YNZVj3qESF4s9k0vtmTV
0poLhPkYlQ96aC8pp2zISTA/LwUqMemB0Zpw/NdY+tXEn0D91pLGvLzkLFb5YAZk0LkyBVtRU23r
qj+0aKwr+4CQYytbv0a0ZzmE5vcb6HRq5jYd4j6t8UUPbehc4sSTm2sD4m1MPwmqFvFR0oIq0Vxo
i99wsY8C+NbA5YTWhoVsU0leSTdOXcO9kyyrvIIAI/6LtxbnnRLzEoTnIbe3FtxrzUKu0H8z9OXz
nOB+aXRXIF3W+zuJk1tTMg6lfCRgfRMaVzOGdYfk/StjBBFr7uVHlr2EyiXuALG6bxv7PiBbuDhU
coFZFVEY0I9Hbpv2VsntpzZmz4TMsHmHLr3j1WYu8AlWKk+aFSiaeTPtUYG09fDsuH2VXcuYQjAo
IDuX/HEeiaihhknjlL+J8mJr73FbbITwyuF5SA4F5ZJmc28XOmCuufHe5d/IF/T4rKynbveY8ukS
ZT+YsvyiupsNSUPI1lREOeSHmqw33NBjdqo6fwhBJxVy6d7GEqFOEfskJ/F6PjnLjZvEFT0xoxRx
KM6rRgMMktIDRW4IHPaoFdzBcmMuaLFLeC9aFRk4eRR4pSEsLhlOEv1noSPaKCh1wlHKW7LEGqHG
JpgIN3O1M1KBHV/drjNF3SIax3ekU6wifkv5feieC/My9E+D9FNkQSL+6c5MwdYTzaA7eXgs+rmq
r/ZypdlJBwnWIaDA3d30h+3ONe05ANBko+JkIvKEXsei2y6KAs/8YloEwN2owlnSoy6wcdfDM6FS
29aWXWW+MCgo6YleSZvw1bxx0+JcZ4fJfKFR06UJb4squc9+rfqtkQ+k1dbIUcpavBfzI5d6T1Vf
AD5MWLy2OZYi3fZrN0FIGu85k61NGx/aULrV4ki/AZ81WkVKgMnMs9clmquqNXLcfzCl/Ver0uaV
dB8L/EGhnTAfb3TnSWiEq2bhNqZNdgKUaNOKI+8YJlQVFQ+bFsqWop2SUFSFgRkzqb8QzlBZMp+B
1AuXZKear6siSPFbBQkuJqyCQTYnhmKUtzMIWhGDUQ7tIV5bwIxnOz1P5m/b5tyqkhvTGEaZIRui
YET4ddTJo9hmN9R7FLdMt7cG9LyPwedpzDPR4peMbnZ61bV33QKiMj3cVyj4OQaSBlJY83HkuqMd
+53MqvxB78I+pTqHymAL0qKsD8CwuNafymnecumwhzCCNgda0Fw5Lt1h5EGmAtpCh70WQOQ0YtaX
LLmgkgwGswzUaHJ1w9eSHK9hDC/CZdldaHNCGrLvJVz6H2HuNfYp4cuF/Fgtx7361rBdLQ/mcFHx
071xwpLcvjenX1rDBicKYoIle2zbys2yiA0iKq9zVaQ9YrkT0+lOCEGlinTQyivsswrBHtHLrKsZ
FPe0iZrATBuXAFGuoiLQaXFKtRsJ+K4abisZn1X92ecGPTEhhQHqZ1adF7nYdTRb9w0upcT0ZHXX
iYfUcOKOxtEY+C4SCkcjNEYUG0i8ESFD7dEpQhkbOhVRHhH/e7HaBrHEeJH3X/QjHJt2KX06bnu3
xPlV6BjlwVgNlIQmWFKuadgBx98mRNkxp2TkxmQPkIlBpCNGqS6k0DhJKQ7Uq/tY6ioz6VhxReFw
Sx2DplKnfTNCAmfZn/eNmCm31EXBVEGbii1buutMy7WgJx7zwF+qK5fJLKsX5G0SzSH2KbTyq1kA
nxR4+CcEARO9VTJx66ss77qU0nkmtaTMqyvdDdo+WQgZN4VrKHmQ8AzEVUFfmvM+EjkK6mq3nG8E
77dmiW21e5JidK0DUR6IttBbLV40FQcJNSJEGeTg6E8jllzsrWVHo09xzHNCQohd96xSyRnBnH+W
aP3WKbww785C50Vum0tS5QEg1L7lOUkq/QNP0tXIeXbagiIWRjNHnKGTCUtAYdOGbL+s8NGkccEv
NdsW5Y69Yb0WCeekyquO6gWNlfNPa6tDJ48cNcujy8arMlBdWSIxW+zvtWeyg1a2eQo1fgEa9WKu
P2Pwi5Jr+qnL7kaBeLN2U96HkPTnhEk4o2Opp6DcKPdd7M3TYR7zbbFE/hhTTlrpX3JaIGVKdp15
1FU6UtddnqwOSBCmPJGCHtCNuMHJlVL1Zw/hFoAvV72cWkf+K5UrvLETDM3qN2hfF9DwcYIro/W4
CjEodH/cjBA00vRcqVgbBKc/LKX9QO0+oMrj1prJRjUst66fBZ6ayp+gcHEAQkl0+SZWdipdag0n
MvlAyylqH+gZ5fmCHsWwv6h3jaO/tjkU43vScZ5eWuNMYk0Vn8dljyyzyV5rIM6ZPicQ4bbxadip
kVeI/invPsPWy7qVaPJiiUfoEOfM59eS4yu69kOghu8DwsbiyQzP8m+BTm1+GVUPQeFoBol9attj
jICG0Io2JYthy/nSGi82gUP8aPZM5TQpm5zQ+maZT+hCYPYW8wC4EBZelL+QSDE25GxTMnmVx++m
uURE49QeS6HzQ1NLgq7fJIQiWX5rBQVxdh20Fz6y0Kaq+moR/cAolPFkdnT/UTr94F8RmNPDf7F5
p49pfCu1gxz7o+lnbMBmQxY871nMoP8qnL0KlEbRCNOrIA31RvOOVvz08WWhtKll0el2C4VJxA7P
f6Pxqjhvy+AvJgMq532vgkZR+Ai85PzR5VhVASHOrOhFwRLlFZax67geonurXurin2gB0e4lUdWD
LLmqjqhmX4Zf1Gir6S/2jly/zS8hDcRyglh0fJaQKuagnV9a6WeEg/AjDfKyMZB4GqQ5JNOfnczI
kREFUDCoGZsEbZ2mXXVWW+onIDsp6ax3qsZVvUtH9C3o5tYI2fJHL3ho8rNiHPCbhnil3xFjORPK
gi9ibPWOqJwuADlRq8ucBotEPS1fy341cQNvUgT+A1nQveLOkYdcl52UVL0I2Uf5ywo10iauiCCX
vHjYyc0HkVHk1cTgBiOLWbWFZpCzh2W5TncZK3U7FI+UsnglfbGjQJHPzbjJ6t+YqnJjClr7l19L
pcAl3db53qz2TvPQ2ksvX+R2SykDQ8yurZ+t+pwQAaGaD1Aau6PX+FyhE5MAqs+CCxXOANdezFFA
6Ap3BMqDYbGR5J2MlLAL9u8ns3zhwoCPQair2ZbbOOeQAfwfNMZRg3Lty50dE5siOwDOr00Mccpc
YS97vTj0KUem+gCHIJGGvidkJMt6S9cvBqUlKrRB0BB/ARxMME9h0Z4GQmneNXADYRymaDf2iGWu
KZEWAqEOZbZsJeNJLT4jjr7ZPtgQz+NxkR+L8bp0TykqDkC5LOgKP0eamcC9d/k5d265hkiDaY5/
BiNJ1XOWAsSILXldkFxRHziE1lvEb5kB+cTQsXJ+UrIDU44VUg6CDiU9hSAz9qZUthTrlOFf3VGs
gdgdKapj/gw2SnBW9PBezYUvIhLbqZBfV8RkS552Vd9T5HRLeFIGiofosJ5PGYomY7gXyi6vSXg+
l+tR47jm/LdEXlyeS3hj7TdlTZnqfSXbWwJ6NdvDPhMm1Fyh5VCbF3m+xTMfbWKlMXKCUf/jsZ8E
JohfncE8Fq8T6tCOXi9aQjPg5eSeQP0CD7T5o7F2cJLkfkuYT09yCWD3Xtk1fgRsR+A6mYOJOqCU
kLorvApUJDa1b06YCQI9DBB0UONO/hlQ5kUkn/XwZD3INUq7a090Gzkgoj4mpo/2NuPyqMQt03Yp
FK21sYoz8rZq3K1CQeEpGmqYS92ecXVts0xlGQm68Y/u7k1zHlg+M7yEdmvt6vlnbunl4PAtCOAX
0UwiSqB2TCbntgY8ywlUeeg5edK8tlSiEtCvxzyXXAkfDkH2eD6HUwGHEZlEpjyzC+uYVBffRjoy
Ik0z9pXBK6KcYyWYAFLZpC3jI2Y+muvASJEao3Eeu+ds/iZ2niYuUr763hsnx8+oQY4pHOQHQ4BI
oo49bpuCllt7/KBoxq3TnHsAZy06oqEDuB7gQEsDc7BkIWbWdja1Cma3mtoNLbDz5mClOe74fhdN
tJaL8oDlBwa2kX+sZjzmRn12CrrX+iOGlLH+TeGSES8QcLVDtYKY6BWMP2hB/3Wo+IrPnNYEuSnt
M8cKN/1S4PTvvTgKX1uUUyTfE71TbhXSCSeKpAtMv3KuQWMzr0KT14kMfC/coSeuQJjvqmb8Cwt1
k840DeHJSYgYIJslVW55Gu8WHNdwt6C56UgtHvdjjzXAOagA+zXKCzkyvc4oYUY+LDvcJpx/Gae3
bWZnyxoPEI9eWdIykvXXOb2H8ieCr6cUpIWoaGTTNSNLS3idfDYBrZV8r40jggSw9+oq0xqU2XBi
oUv1n8ssi07+Uw79aDnQPIflboJfuEQmSV6avYvW5k9SQkN30f6xBmZtcUw4Pwuec5Pyokh+yMXv
Its7A3BxRoc7Sa9jQtFqv/gE2x/JYkdniCQ0zXxZwtNipt9xkfl6fYzkn4Xh0bFM7htifwh5I/Z7
Y8kGcktKvsVhpMgR7HCvWv+GtH6z88JL6ftk8NmpRLFp410Vym4BNpPoewbfp13bHZLC1UGZCNQM
ah1JjwyrlGvJzUjHH7yqwUIKjCMDOzpNviVMlUjvpmOHQcjlqNdat6/2VH+0dnuYyDYqe/ncRst2
sDDol6exRZtHgFaDsMfB+5CNvhFFAU5kb64LdyJ4qsE4KmMAabXs3wSHlHYMp6PsV+ymknI16txL
wlNDKVx9LRT09DPNkkP5FMc9eYoxCRFfsd27S/LQaTHJytHNMBzgJfebcsbEsOwLthGHwJ3BGXZh
tg6tcqDVNByEjj+hqcgy7ZiPgsUnx7GrnDJypRKYWQzPePiMXdWsBpF41yEMdIjOL2UNj1u57kdX
bWAzy5X0u4j7Hd3kPrW+9GK/tzGa0FY+JUu4p3vg1TA+52FYA0L+2X18nzIJeA37AZbSLgs3rdJL
SL0rt5teqoZ6VsIN7aIHUiJSzXifLAwRsaJ+U6K1px0uyCg3n0u4KwDIEsMEbHXnvIaWG1mvJe8m
inm/p5Ukj8sXM2u58dA0keGk5DQ7Muio452GtFneL3VNiYxv23AIlkOTfORKIbPX2hGTXmbS2SQK
kPK2DmgaZDB608VxNoKJo0xn28t0kAIZYmJKAc7gVjLYjRGdVgQbhMW3TeVAluFOgWpq+1Nvwue4
yAP88QhzgVqVztN7+B5zuISrCJ5gBceB38RqNUTyO71K7toXnIVfUnOt8nerF54aVod0bZxt+UzX
YqcazY6+CTfWtXtZWjfVgc0aOb8i68tM2KIrZvhIB03M/JFDN0O0FQ9rzGDkZ3Li51J81jVIkJS1
OGvi91rWD+sCauZnTX3FhsnHvvN1FaosxE4635Ol2yagtzqQ0pCgvj8RhLPvBwIG1kQC2hACbe30
iGm3MJJxZ1ZAfxkdeIynFCP7i/pmJ/w30zBes5oxHzyBJOk9eTcB2nAgDEDqCkfD3GjPY6V9yjoQ
A7IbnxqiII85M7A0SKjZRfOAgD3UHHcWswEAPbMpDaOxvJ1K4zVaE4JIaI3TxLMTUseUljd0DDBP
M+s657WS0hjRDyHqSP8vER9nGItsb/bKbub/VeQyWDe8nGmCMHQkas6eXnSgBvF9ySz0adZNMa2A
nrWDaTkTf4E2jglAb1pbWxW3rOqX0QjR4Eiom/kJQtK94viu5/JnNIZvpMy4iUj2jhI9LzZb/NJE
mAzbp9boTznEhA3tFTXFWdTmSeFgaROmCQNJJO/qHEdnSU73I5iQGS5nRetuMWgiPh1fJThGDmNf
jZWnnhKUFp2a3qp7GjPJAIyPQw2nGTMttMk9t1MmoJ+QoLgxJrbaFOekFJfQEqtW91W2ecDSfjMS
12X0dwcrkiniwFAg9uzIqyHlpsLaGLq+sWi1wfFYFfN5TsXBNOO3pExOwmxdpR19EDNop3xNw0XA
gGMlW04Fd2XRB6LjGkyu2twQgkPELI52Y/YXCNxZ8HxRjmdj1ArH2beGeMvN9WyUoa933cnAtzaV
92ihd0QrGFmKvazO2Hfj7QDhUcLEmDR38ddPNEq/0q586UnGrRyDc172lHjatYvEwJ4BX0YHq7yI
Pt3Q+uOVNaG9C5UXjo7wU6ebCmF+utcz65vMn/M4MjlWQ/eqK72/NNJVb0BKRqP9VA0Ojrkswfx0
HLpqzp9AuJAf1AmWxnn4qbtm2Ep6zSyslX99NhDZnlN7Bu0MyGXXqHUQMlulnvzTqqE+ABMqByzE
0k3OZuWltdYrzADeJ+fobGnAYRUaU9U6a5K0UEMIjykl81epoZBhJa+1n1Zejaay8U4rNLUgAnGw
Q3K+KkEhjv3aH49hMpcax61LDctwL+42HcUEuw4AfowTTv1DHSWq1sFBuLTIf1YoyXSm5BjPqNIK
pIn9n/Zh69BBB+XVoLvlAPpqLkheSGe310w2G94q/Dam5qe1zUBLpeec2UjE/WEWjkmYlv2RptkF
sM6lI8qzreQe5YofQ4G3pvRq4/2mA1ShYH1Mr3ON7kLCHGm1+WnUfCt877p6F5a/WgN7325xuB2o
xNsOkiDP2uFzR+IDYgCjYXCY0/NoLXgQ4sf68aXzlGpvCpkInW3wBU8p4pmSDrb03zCpW7q6Amd+
VevmWcn6l7b5iq3XTJnYI1A3YFO0zOS28PU1MtDQPhjNYU4BV8w/RQ1kdK9OHOjGoyAqaKj6VxXh
rmK8tsrM2LqLp79k4QDGjtvVvpoOPKtT3Lh9y+S3LKTAMH0+Z4kI2nLYTdiomezmP3TtgC1fo51Q
fXXW9UMho95kRquQZy5ad1wGqOA8XYvlXwrn5jj4fJNdhENlti3kkx+NQH0s3irxEg6kxn5KsY6V
A3l2fsxVjKnE5dSym8wkBZTuosuDt2ZqlmjTUF47xZdW31Tjh1hexBk6rGFzHRSSqi393Jm4Ibr2
Y5qOJAJiGch9XSm9hN9fMp7ChOORX0uR78ractsKyEkEDRQ27ELHOKzCG2OFLUR2xh+FB+hjlhMw
qRKVOYbEKnZJxTiMFginA50IMVMqvHeh4S7TzWR0QsGMAQ8SEp7Ob81PNKfbaeBjPj+syJtJNza/
7OZoqKmbCWlDiwTikndyM6Ey9srCQMWSG4bVNu6sd4f7rx6S0wxY2VsAG7HOv+dcG0wspkJDl3iL
xmUL/hJMJSxKGL72BTICDusil0iVKBnaJZShEQHL5WlJzEOC50UMiKI4vuZFeirYCxSc1wPViUDZ
6i2XPkP9Y1gNPy/JogLyAnAk7trXPpA93+O9X09rhYlMA+zrmq95LD8FegcFqYks7lkV38Goj1Hb
7dYEnFWqiqapN2+TMe46/FKECn112fQ3OR3GL40GMKbysXymQTr2ilmAhtH+OQ/md8ZFv6GX8G9k
KbNymeuw1LKdLBCdm9r4Eau8p5eup3hLN3AYo2wixOjssL7FfUGRIneokA613dE6iQkW/cZGihHY
46jDJbxZNaSU6BEkeu4q/SaBNUzOGipTeOPQnLuyuhRDe0rDwe2Z2GfpLpEg3WQwdM+j/C/naB6G
fxke9GJ51wHve+tsZMZLZ0TbVpXA+8E3N7GesCll55bEYaWNgYp+VERD48g4Z8Y5lLIoXjUgxdLG
ET5MexkvEI/elhnLs5hcBub5HvgmBaWcq+lA5oPnRCq3K4qfCmsn3yd5tozpqezErdQ0aEkgW9ss
NyYZCT3JbY1iUMgNOs6ENIMiEE2li/6A5ugQDQ6iqdJrOtQHPKDJmB41Xf4kC+kzgqYeMFSocb2j
mOLY2Ik/ova3YgJb0sgPmWybynyRUG1VacxTE4xsLlVB4XIh72Vwg0oF16uzkcCjCLhWesWu/DmZ
YJXqAp2FQpazxVg+Kyv9qJzmJRT8So3ZvzcWVwjkQQzJZr8ilb3Uybp5aH3ohTTj+i0r6LpBXohQ
xHnuZD/TUnz2ocpktrxOTuaSJ0KfbptV7pz12plsDvkyFuJqdvb7ImmXkYLqoCdZaNdm4x3Xwiq0
8eyy/BeVFKgPC1CixIybEzkvxyMkAlFDTxRm2b7SABppU/2d9U63GQS7ubJkV9mZPopRv07mGj8g
NF8i2JVqxZ0mqdOlnornsMPfGmvOe6/IzrNVmm96VvxkKWgHASMtZDEMvkYcpKuMbxWANsebMuFz
AVbvv9NsunQtnrAup3s9ExiJ40OoY8VDdk8+OHx+gqfuDenqSYFs6mTwep1P/Hys+GVQa9OTddWl
yY3gxgBSZSOhLZss7y7A5U3WzMLhJuWACJXr9NW97Sg2z79GcNNuTg+TwwqlvBQpfTfFGPqJjdEV
MqSRTHIoG9J7pwItk+ELHSzQpsVcRnXUKa07I+mWkUDTq4mLP9rXdbZr1MRXaufYCvlKAR+BO+Nn
6JRe63xlA/FiYYertdqLEiYdyElTJ74FMwt/FhNxUmP4t4j5J5F96i/PaxPBwIqmNfT1PM187nAU
lljVOkAq2jEHUn0lVD6CZPCh/UWG3OScyEW2HS3hUbgHM4KGVxqflAJffxxKJ1t3TktL3iItxeh/
RZN6Qxq+Z20SEKnvjrglLD4kXbmmXtjsMvIxxsVbIiWYbRtDVezmhA0kScX6Hx0H+WmNsB8JLAeA
bXk31vQvE24IleHE/VHEYtdzHhdRDGWBGxOIp6B2xYDxJ2+ODzZkPEFTrfZaVCCTyr9KzreQ5b5e
/DRGT/1q9xDOJykKXt+dc9ieaaVfwvfFJDEBnLKA31H5cwfSaWgvdRodiPBfGynwScdPmdV7A4g2
SbGMkgj8DHnfcu/1CfNG3DFk/RQoNlDEb7uY/OuEd7uWKfveNEMYDGtINYZQlXxKIo/Agrk5asel
BTNB35PyIVMU43mEZlIkZN689PUU7stCPgALXG3ZfhIZAnmMWRlBv4Uw9hnCu5qMnoUhu0PI2kaQ
UMX4BKGJKJKfLO6eDJnGcQtk1vnngIqWGk8mD2sqSX7Xpc8pjuWs+hy5eCf1qHMxRDKMtqYe52TC
ckv8Lr19jtHt5uI1qq8SxS7x1G0aajVk5Eh2bx1i1d7SKxsYQHkwAXk0HyfwoJRo7Gkm+cbWGW6A
1XIi8IzCdxjvmYZPQ28fre5Pmf7F7C4VHeg5wfBI6ddORTuOuLNhHsrB7aT0JGuwxxRORUI5YAP6
UBMGPN1iXmEfWQuqVOcqEviOyMKC3EDW2MskYyuU9pNo9oRwtvEjJIOs0ocbKuGN3LW3iEKKhr9v
qpeKDKUwhw9vh494/Xa491LsIxb1renCvhEpT5MjP0UlOs++pp+U3DCn2w0OTINBqmioBAq5YTZK
kagMtxqmZEsyN7SNebWUBSE+BBMo3lHG3dCDRcJvElvuzWgc9HC8Cdshp4HSnObDir5I+4GbeM9w
r3eyS53yLkU4JXgx1XX1woZG9C7zbeTahOu1I+8UoReGre4skHDBy5Iz5ksaTa9Z6MH48vIyl8fX
Vm2YwkEe4tntiHloGy8cyH+R/00IEIiR3ilWzcxHfCp4hIrcYhlVjgAYRriOJblakBmNuDgSPRXN
7OfLeBgx4JAaBTgrICZoHU6+I9GeomrA8aIRpJTvGzv+xJ0X0Wza7hbbYWVJoPBGIHmDBYKU/Pec
cdaQ66AzjU20oGtrFVdDpRODbEzkMiwZGeo6hp3I/vuPsPNYjtzIougXIQIJJNyW5S1ZRbJpNgha
eG8TXz8Hmo1EKbo3MxFSq8kqAIln7j1Xk/pXq2Vn2zIeyHM760N0TckiBme9MNFXOwaueiketSh/
SUW3bGvSTpTc6dpHiYMWjw69B/vFWo5HC0kIeFzYnREZHB3K8Fitq5ApRMDAN46tywRpBQd7S2NO
wYIZAXAPtNZAjlebAf2cdp/1hCWTg2qP9ilVM/jMqx4ik+/GwsfL3tFP7FUctftE6Sdrdr1CkAK3
jk7Qfcq6EdPha5ujztKcVUhsLd7uofzu3Pt6eGB3izKuwReETBkiTiSOTASDWfXAFLWMln6xHYy7
WT/boFiMO3zAL15RLMaspmFnWH6rex7j+JC5nKCo4mVMI5EKIiiiX/xXbf8uAbW7EXhSxDfiRbga
uh/6SyRwYbfGtYDs8UhuBzvXV9AVy8pAVVwk6ziLTgOEAAJJi75CekAt7ZLEFDIGQm8suUU9KPyP
oXtxOg5D5ISIaSp0Ux5zXpJzblxEOKRmbREHl8w2I5dXyEEHhsDxQiFBSNvKlqxE7ac0fWvss+QK
oooK2qvPQ1hByKAsUR/hQIbJnO6iP2KYvU7VR44K3apgm2mYcJONAtwFxX2Gp280nhJ3nWTXyOXZ
RHakuyGZPtGdkb0xSDHTnR5QURfpQaM1U0CUQ1ehuNsb+FT1r4goDb4cc+Y9JNyfjJcmk3Wxkx2G
QVvQgK6keLB8/6YPr629Df2vvH/BvTLR0gt55qDJp18xiyCyGbIX4TC1IIOufbDrXxUosehqDVes
F31zJVmq1XDu1o94rDzJKxvdA2+6nm40+ybjhi125G6dHEUOMyhG0ap8yMJfMQYd5qooLSn93yZ4
xGrbOUfmS2UeryBczeQjMZ10QwLXf4SDF9z0KZrr3qeTYMjNoaPzJsMlQJAzwo9bUNwLnfhvaeG6
Dx7s9F4LroZ/jmaZx7uFCT57tDi0ejtYOt2j6SxNro+iA8UqvcjoGxJJ6hN5BtQhJkx9RKKe/ZDh
EJUIWNkxLUftDs/LNqEsEire1PxtqkVL8cJxuc2S54Bc+BQIQtk/Uc7ZMSYFyvjubJcLk0VI012T
8VWqD1/tehMJ91ZFj16IsrhdZ4iLM3Wd3Vahtov9U4qRfzglnIHjlmTp+TwOdkCkJu9BhtckOpjD
G4AMU11N74m8X788uhy+mXZNAWfqty6zNw/CerTTkWUELDXBWKXLYWKUMNLelK9R5x1t5H4xejeT
8YarbXR02fj6WQ4dWip8Ym9t+1IVKFN5lU0s3ptZYKXd5KgoLRpstausDTF5RMHyVVL8FmddAT0C
Y2OjBvzVegIxIna6CapdeXWCrxaDAgJnOjuBJI1jS6drxszKXbTX5iMcNWR7L/qrj68VTxGcNGbu
wHt27GwA5AzLMHkisQXNjDN9yOFUycOEuMsombaYpFmt/Vhf6x0DH2Y65FXN2niQTgrRqgOwVt92
tNfuIHdKbS3jlyWOqrwnhljiBYwz2oG1yr4Q3HvRr2y4K+tz4LqAQvamotSlxAe3OF0793UEre1Q
pBi7rNrnZrHWxn2B4M17dtSMOAWJ1rPoWKnus+u/UXytTUbELoq6DLcolwp95Cx2SG8MI743G2tp
Vs1jX8uVHTrHMQb1Mpj7WTLC/VBk03NtW7c5mAs2z0+1aZGbY7zOiQNSSw7Knckt7d0YASzyeXyu
GRfMRihh4GeHTYaYn4Uvtq85Y5en/lgR3qwijvFnFeJ86SgBLxOjwQBxXN1eUqZvE6S/jMeuSA5T
PtcpF9MbsI/ejcmDRuU85ysJGvwwi3lEb8zpUTLx60PYrmIVDMMuCo4aW6F8em7L915gJIrvCzyM
Sf0S9m+NtovYh1kVyz9rRs3cTv2z5mKBECAlypNBLQY0FU3zuNKdZtkUx774zBH4eJO9rMMnL61o
7Z/66UYZ5bnIuR+tCFLDHcYfh020nsByOOa8nMOJmBnyULheyv6V5bsxxACd7eLxoTWf7U67xMTO
ZKgbOvmaT7zdedwSIyDRjIFXAjtqbzLAkl/28GISx8V0DG5VgjT7mLdvQcCXi18r6puTYYM/006Y
ToNha9Y2G0fosHdRIFBvMQ12b0MErIknedE9Bwavk8igDaC9It7E0ZlAWO19JcuVZMlrEITWIo2I
1MGcZ8opL/SPObclZzoQlqRvEevmv7juax1vouTeBONcMHPWrWuF0jfnSjAuWwYJahYmHdoBQzaN
Jv0ZiiXHezRVsijMfcd+MZs7cMoaCaxdVhn+iu6Z7eSyCTBj8F0WhbdQ8mIidsmwDgGr3xsJ8kRM
CU76VWflLqz8I8z0fWKcNe1bN88NC0Wb7kQUayYbjh/wTzx8Svsc5ekwo5bZ3OuqR1PIaa+w6T9V
3tonn7527sYWTUy7dsddaqJmiteiTlDwPwbe89BUy6zkDOeTknS5MMZ+E9veOpwReDn6WKN9iU1n
ISJOw2FY2PrIfJSiBb5Cw0laI4RO7WxpR7el2x16qncAVZsppnaR5MmWBZs0aBzUWCMJ3qK8B2d1
CNqN6XLVa6TjHt5vHFhMq7xUQeMyd+CfDiN8Pi1sV+xWOGtnGTdqCXyiTNGSO9K9Fip6EwKQhccA
yF2EWJs87RJgr7SM6jQyPyq7SwmSj+GiqVmLwrJX0C5zMq9i9Gtl5K0SHFwam9wK5fEwHdgSLDu3
3sxlT8ZudOLIlij/BUsSe7bOEERkfVP0QYuq8Gim9z5Bhik5UHG8VxVnuBEew44ceaHtXdNeSSIA
5QyXqsQSM/UWsyv7vAn0NoqwBIV8Z6ybWjuBg1pVyArCzl/6RNTW6DRJmxIiQsOLkKnTj3r7nDMp
0OPHSOy0FEVDyjHDMKWx3gesd7KpSH89FQ5fmIkPGoIV224xxasC2+bA3zQ48Yat7qGreJ8r47Oq
hluI2ugIKZWj8ZIpF0oMljRw/ocg1VaOWS4aeIbBcJtya8lA21EZ7SP4JRxXW1+4e+kfAepuVbDD
TMtGQABqbBdSUxdj0Ndt7i1qLlyV0aXpQVKsfNvZ2D71nPduJOPXFDPHQpGTFmz3ItMB4zShD4py
X7sCWWWhYtoG0l7fp5QLiJKMexmvHMAfh0oAyExLpe29JKhfUjq/Q124/rl3zPzaJUVMYoL0f8F6
69/1onJgnepOyAKAp7jUY7GQoA5vsylKqbgkF8Yj+5OzsGCTkiqmASq0wH3m5bpO1afg5HzIe2z/
rT6dIBl9us4EZ9UldTzhTtd60i/jcN7Xx3GU3AhNI3Eq0jz7jG0MXZwVSRa+Gv4tCmuKiqxWFlJb
1DrthOI8juoBcXLvP7i5nm3absZq5XHMKTHUxckRZsSaLfQXHdmnCPn9aK/aCq4+oN+NrfMW9XAw
rM0sAsAXz+hnI2/qdWkYwa3O6PXGjyrNnx3o3jJ0ArmReBBfCEXJEaCMFjOYMa6ukeauiyo9l6IC
Bw5nBItqVd4BLD8Ikqi8EC1RYGPISL6dmGNt3bitvSgzo393sxZQq2YG6uyWZW8hDEibrRmx10Je
7fAwBioAfEPDABd0Qm1gmb6FUN8MtugQMnBSbaOuo6fGDdbG7Fo1XXcosM3eapmYd2wlr/y4qfQz
tRPGCcAhK63NJ+QwRbivqzQ6CVsBYcA3nK+NkO8qj91gCe+ovK9yk2tk1WiEc9+68Ilh+SXworCF
efOCtZfDnT+O88uwQEWJi4NALdUXrC3jbrI/mKg6/Y3jSmbIPSBpyZQgQS3BTBZFZN2O0T7WdACx
RVAED7HF8JXbgi3j/2FopUm3WbnlE66VcCmzzt+MbsG+NfL0cyCJT5iUzK6h1rqsMprS4+jvrZMZ
aho0SNDMpKjFvAo7v4Wr2npNC77GhfePUDZ0nkoGi95N42bxjssQPOh+6RJG6qT4KxyXGt7TG6dd
K93T+lXgZcxEASXbRxkaeJf6PNnUpP7cJUx8/xDZY/wrrkUSx+AJ5hBzlLmu/4hjkAIvXzKRzyFH
/zl3uDGbuPlUXbcLSOT20nrtmGhWsFQ2bbbOmhBmD9Yn1CRAa08OtYPeUEcTa92O5T3szF8jcrff
x1v8O05D6oi75ngL25Cm8eN3zHJ/cooeZr7fMo3wBw+DGacUweQIKGHY/ClNYw5v/0d8h6Vj/zQ9
UycqXpjiRzyWP2XB5HIEcSOAh4sVrL3CizdBbm8HxX0bd3JX+dlbKcRrMNb6qtCMa2O1B6kT3/r7
zy7kf/0yphBCd2zTFNaPUJNcV06GNZN446ibPT44sNfFhGEgB4fNowpbizDLZJ0Zc6x03uN5szQS
asIoW0lnnkoXnbuwRRH84Wv611XhPNZtF26+C2HA8H5cFYG6QG8d8q6yAtYjS2TgNe01SQO8nKhc
/hAKJox/fw//+HHzv/9brpA5Z6IlEdNWgO8utKZ8gOPGiYVBis1tdeEQw5w9XBPy/UzT5YCVEhVz
zlLh91cEgdo/fxUYOLo0HGvem3CHOMaPYKcCfmJXdbq/7DTkcRM9HTPjbobZat1OFdEW4Dr608so
bjGCbVTL2pNKBYoKIVP4kD7iMAUzjH8spwZrTwlDVJO9kdDeASyjudm59a3O+C7Bh1WG3qorpkXJ
lhr705AyXznHPtlihCQLPqeJZNJDR06qzpvV1b9MRdAmjQ9gd47Ub8t5FOpYy9MQfwE+WbkNogF/
YCHBoESDLnSYrHG8KYeW3AegNSEvnLhBfAobID9U8IvDcO0qqMZPJlVGjSFAGylIzDsTFwGCfodX
ZoHNoO4JiU6uvtFz5HfY/vnHtKCLFqcNqRCwl/g9yYPKaRVzd+WSPoTIkOGEYM8XqCNxNcRylJp2
cBAeZE1ylJAli4k3SE8gXfSVoCHh+K3muOB94q4DoOnJRddOY/gE8OM4WVRdc7FKC5z6BH+Wtymg
l64+1FQuIRMsx/Q2jseOQ3yM2vOMUSC9gXm29sAreSnbD4fVOSPmVYpluKOBm02ckdFvwhQpLmK+
HvMiEywiUj+nxriC+btTHg1JjdVw2PqdvQDfj3s4PGRMFSnOlpB5/hrZ582jI16r9rPs7XVvc78Y
9znzVsz8ODkfG97sU2GRdv1scvMIsjMUhgILsbdrXGw3WmXNPV7JRdicC+/R9dZpdReLz9Cb0Gic
XGSp4b5jWdQi4jDYS/f+cGrUuXG+NYN7REdkvI0QterVyvFeVf6dGYoBI4gUCnHNFbBpbMRy4SqD
Uu7ztoKB4VU06XmAe+XNNOWmxwuF0XzZzzEHdGWgJFcVE19aeo/JiBHC5zZZfcjkohqUTpSzyKvj
TU9JU1xQjhCH92rBekFItCQf+TT7POrXei6o3c3YrzQb0ghQEmhe9Im4eFEHnpXzgfx6ILIMcJ6v
bXUpyH/Fe1qX6wZ6NgmUS95tjC3RBHebOn10JqSx6K+dqGIXRMXhBYQwESfbTd5Zqu98RPlX5red
fFb1vTaZi2G0VkKPT7bs943zYgVYJPJtH8xaOSKBWakiSivKp47c4ZYNgl2KRaBID7PsPWFhPVoG
1ppG2S4aJz11kbFhJ7Vm6Dx3AH+IUJLiRwrmX8ePSVCIB0pFut7P4ycejVBKBEIIdgp8VcWiFki0
L5WiqhOgxHI664GHe3xOO4/e+w710s2Ivh7mwsKutXUMNwGpYBa2i7xhTtcm8UUvxEWWZrNCW3Zw
awCUnfuXCsdfmC1h5cZnh/I+ygpGBmfb4LUSPxjRe0yP6IOwHZ09ccvLYbxYXXMTNzr6FTrHGffw
q1I5gbMlzBCilHWgUo6kbSMPhBkpI2iz5b+PeFiDWr8YstnGij+cluWmpTWw5nh4k9wb87GvhnWC
8TEwVjaNNYQa1nlIODD2vw/hVyOAwplPkuyD+iHQXgJGrSmnlLvpgvsCXWru3HoNKUCniD1egUuX
Na3PIgz+PegbGCGMKbX5zp936d64G5tvLTO2TYhzq5qOjlU9ZC6/tqo/6iw+ZTlTTHCtcqhRW7Kx
MZ3mhRkR+JM3aSGvK6zD2ITHxOTwLyD5FyF3j3OfwBZKVXrVk+ymJ0u4GWF5BGIVjQa6RFxTLb1h
Urwks2jU6/Z+0dJ0dksBeVYCWzYKdzPBw58VQEbrPtadeMn7dNcyNnHMhvwrmpKeatm+lnYDITZe
GtmTU7qkfDDULF6VAvThPtnGp+/63Ms7D0RmnFMbDxuteLOaX2nVHLoRbw4Vho0iWwEYthO2Wiwo
VBPd1ToxzX3F6IFYkcgAUXLN2nE3SLS87bon9wXwaw0f2QQ4ALM+5/1SqANpfQsRPBO8cwOFc5MK
oGBiRugSFMTcIE0eLEr2sGS7hBrB7esDWYKMl4aVO3QbFkOjrlCtbpkTufyBQc4Eq3gZObc6nKXW
+YvW48Job1sbZOeusL8Gco0nDvz2yVHvgour148xOGI17ElcX3kCk9MmZKfgwpjPs4+yB+RNMzth
Awd0varUp0eRUeCDdKY3BwqyRpxVykxJWbf83pp1yLADMxvDCEeSjkqOnvpo7JtEbUqdZwwDsC+x
zbGN8PDu3JuQ4s3wgqFykcYspDFjDBm7apxCBYYaB0U8OL/5Zd+E34rsFHPgij84enZMWGUvBrI8
CAGv9nBCb0QDLVw8mPIr0s6Te53wxnuzAhmCCHsxBttac8ihTwS7ltlTUi+t6KWDjY91tDHARt9S
Q+jjNWIcLsE+lt+l/FaWuI1wPLa+fdtijw+01YhGRqW7SWM6S8VR6h9DzKFdJe9MQJcCuILX588R
2NyJaqgGKUN8gDlP3Ktl4TX47NqHKY1B3EcE0d/1lfmstGPiQ8d/KMVG86E1tsfQeRkVOoR6Ydtv
8DQW2Qw8Hj7ITUJdXqlDhcvQu+AWqYpLbadwqtcOf/uE0h0hhOIYAUt309XWwo4rlCZoeIl3sH1M
qc/OuOnSaa0kHk64XkVA5ECKp+FFyXrZIrBHpE5Xgdqp9Rdage8HbXij5mVHw8zFqoAlj+u8ude+
lIPW3FyKDF1r9D6hkB1Z4wj3wFM33yxt9MxsPCRYl/d6dVHlOabGQ/QqW+adI7b1JywfWz+eLpo3
HWMHo++ybnOyEzxuambKyqs3GTCP8A+l648wxv+/OVzh8O7wyEQzf+QSqlpDRFXNjm87FwcoTMCR
NDLTZZ3ou99XyY77nz+MgaRwPeFJQ/4o2DXlxkUyhVCQYmtH0Mft0JtHe1wm2q+StpHCJTYvRreL
qbE0ifFsZG5lltCAeFOwi0lRbfMCxsJVia1TuLuGygSsvNZWfO9PmvFLN3YkM7WGWnj1Dp7e1sDs
ltdMJN91Qfqnevcg1aE7EXm2ARaAzxoF9QzJ8W/qwMPWxlSDA17bm9mOCCvPPI6oFCB/Wfm5wHrG
vq7h//t+1zNqzqlD2lxfB/xN8BeRC79r7Vk2KetaAodrkznDcGM1t5pw1mb07qODnIUyiZEv5uG+
M2/eO32fql1LCWKgiM9tcWPp69kvU86DFeZws7K/mtkWFuj5UK75XKgWxzvOvT59r4kW1Md82dfe
sujuVME7Lp317xdXHc0eHuTEKJM/lM5ONNb9se1QuRwEg9+Z1TyGe4ct+wAiZmjYH85ibR+Xx02I
RNHFu5phsPd3Qm0QjprWlfnTQk73Dl1lmG+z4KUcvVUFc8G5bXBmRsO3jcy+oJA1/Vc3Kw9aTNRx
KB9j6VwLFCaDbW47092P+Ql1VGhOZ4xaWGDfYUMAITTZC3gHPY4JzCHOh/uiY2iWnoxhXYwXbXS2
ZffLRXAZWCOWmi1OxaxzV45g0+zs0DzW4Lbd0gIz4QIgoAycsHgsA/ugWQxX2OJS4LvTUnlUt3O5
PJuYIJHjYCi6x78S9GzJ062AlLDHQ41dGtElrF4TCrfUORfaQSTbLnyVbNmcguwc9xXU80LqYtdY
zjXMr6VSrNdz+lJ/Vza3ZVk/ckXmaPeUXucyeO2Bcr3mG3dBC7f2nc8uH5pQ7hy9rxR1WJGgFAhX
0OewPMG/0fmwzLJ4bXXjdUaPlU+CVd8kcaYA9XYT3EAc22AOqbW9a2ygpFO3HpEFzagRv/PYgiSj
JTe3MWKCstqXNnqwgUysgJKiK0Y4NVpi3VgCX+HINbbDQ6eLRduAT4QvbQ/oZEws8WH6zXQFcNU1
tXG2UOXVqGfIh5AaYpD0xXB2kv6EbouGXIAwwB+aKtIoRp6X+BZvBffbTWbeU7TpwbebrC1KTrMH
qNpcvellYk0vmDVh+XP1pa7vcqzrpvVpyk/YeTsbq4Qld3hjbtiB3ESoYERQUAv4z17TLCWZ3zHO
e0h5QWedipblLchX4sAn+9CkyNIRzA71LnK2EUxDvWENSsYU8y6QlxuPZY/uc6Y89W2IpoQnhm49
/wREt8B7VqtV4G90FDphDDWtoOm+GwE0WRSAOYFf0psZpqz8y4exus/SfjEaL10GL63jTST82xoz
Q451zOJutRBEII0NkINZyduk30k4Bb6JwaLjPYikaN0Mb5Q2fXMrwJ0zpc9AUeFqmmNl8ubBQcFO
Y1jgUhUoXTQ88yDBACE7/u3QXGd0o6CFNzFBB5IlTb8eOiT5kb1MLH1jlO+1mwA7EWwa0TISbwaE
4THMXpLkzvDgEyQOdVS7DbHkWzWGfRw5KCIBFOkZ/mbzSPE19C7EsRcn/2DjDGcKM1/Cxj4AiFlh
/6sZ3zJzrQeI24fASGaoJXvzN1kCrB8PjBJRmUSLXkcEFD6alCkkv4QZYvdN0J4VC7nCQReovynx
LiimvO6UROQJ7MV4mXKsEwY3rtinWrqts+rFlgy7J7kLx/HZr/6KiHiMxvqciodZlYioboUnk0U6
8zLFRkSiTGDhZwSYaoyajf93Y/Al9RWAlnWZnK1E3OiCG9caePzcZQI3h48T6GfTZpFUP4SooVH3
OukmHw4GAN5owka+DrUXFWAtLhIq7pTgjk8VH9BrRzxzFrqGxRgcKsi95E0xQA3zDdBMxNw2NJFd
phECcdamxxLVQSSvAE18HPFNNdGymLuwYyUPshtmcl3tajbYyg5PqcHCOYK6WpIwFrzEY7ql6Gq6
G8BojI0Y7oPEXFtGsK9KYwWfd0JzY8vHkmYpzHcuoScNPVM+nCZ87EG6dQaoAgLQwxl3LlIcPBTA
U6oeWkYHM86NEFd9ZFiJI3AJ0mfa7tObxZ+kAsHFpbx1OKxQRdIqi4FObQS7GN/6NN0aKxoj+Oj7
dh/Vz/FstXVCirEHOa/Q0w83NLYSOUYKhSsWVL0TNC6ULQl1MjNHntlr0GxhKEOE/fCzcmEZF8eC
9DHU67Gh6pPeJlfGLJriNbQIPDxQBW81RHyChY8BIFZ31hV0PrI7umuDgFCnuSzbr6p6BEd7U4Vf
RuBt3alm5/ciMpIRHjT9GwDxYN+1yTNinKHrIGQwjKA+RdFBbF4x4J8icJOSddH7BHbuBMSQYNjz
ivPDzzFb9c290zwQ+cwi/RRxvaRuXjqvJFb4A4ovTHRjyf2Rx/sIGmLNzCBNnnpm7CHA+Ig7wMZq
ooi5yKunvn80+b4n08ORhq8OkmfwLd1D5H9j6crStxDl6YRIuRO86OLHgM6qRdnNW8RhGJA4UF+6
gSbrQuAVEsJrUZgPYwqmKoNPNBeZuPALzeLl+yYggFB3rlL/TvR4TUHUpOW54YoYLoPLAN7TXGsc
w4I5S4RaIoLHw460N6MdWLUtYvcbTU939WzHJn6C5mlEND4gK/ecVTsCQMxw2tILxdLY64C2SV9o
qH/oiuUo9mGsFpP94GHqnG1bpmJMiMhlZQENnrSnTO8wmtZzk84NMayKcm8zv0tkyKZ4vCH9GcU9
FjbUhuradfrKTY6d9eHFEKjo+7GtieQdOW3TEFJbHCb1YFPGN+1ZT+N1V7QHVlU7FbroBfAjimhX
Jdq730ec1cPbUPSfBvkBLtt2+Vmzj5+w81fc0sFdLU4RL4RR7dgg04DkN25Yw4hz3PchKVdMDFbT
5+9r678WEH9bUPxVx0vdYhviCpYiYl5g/G0WHoyBSLMYFztuXAfxpuzXtUKQ72Ovea/TSFt5LjK/
uiOV0kC1dRTuhdFz9pmVsYCyGIM70EAeAnhnZxU6/uoPv+B/Tcg5xzyC2HVCvn+OqOwoygLmpvyC
mcpXSCjlImiThC93lKtWJFhdR90TtyLWadAqtzFXArsZVNgQ8UUVA+79/W/0XzMzaesOR6dHFv3P
NVcU9L3TRNCPcFzpZ0HVeKfrlf2r70ekE4MnQYQlqld/+CLMeRXw40pZJjte1ASOYZA9/88rlWqR
aGRGsMpYu/W9EcKr7f1ROxY28Xitb3m3fuW1NazFclhFWqItJi+2QYj7xiUhsRUcGZ4Dp2od6hkO
W6sY1VqLmSx6uouLqKnVppdmhT6S8j5MYsSZmjvc5qGBGMmVzaEZes74MAEL1joalPyYRKFy3kzO
R4QxTPiEc1m9lmh/iNutvprKhvU2zoskpdTKKLP0D/u8n7uc+f61sLeRtSz5Xphh/vNbKTraOaZi
3lKE/oQpHoJRGDrvtmY197GkvgVVTs/UtHITj3B/EgE6GU1PdjNoff34+1vD+69rJIXlsQY1DMfT
50b2b08TngXXioPGW05gSCffvLGpSiqqUcsn5Bi4tF3tLHt411KSb11rV/scomO7n4LplkfxWXTR
Ook6mMvduiJtACHglpBz5joXtHQPrp6vpT/xRu5erPFe5NiSY7Se1rox5tQdpj30aYRTLuiXl11Z
EdoYLCuUH5Gh1qxEMbLhySFTQ4gJeKjGSAVfC3mOHPTQlJriHq782mnvW1A+CY6LyihXFq1PkV4c
b+kOxW2fPrSslpE880TiXRHXqrtD0bjX/W0zQzOZuIbe7Yj4vcfkTfUZE9MQY3RJ77r8IAp9RVZZ
P9xFmCjGolyNmru0y25n+gedDWQEdtB24lNX7EL7gB2FV0VXULoZi1GnbMdKLQxGzrzArx723N7s
jwV75N9fyR8byb9uq79fyPnf/+1CumAXNIvnaYnRXCKid4wNgEMbi1iSk/oDMG34w0DlP44VS4Jq
nNeBtsWJ/M+fKEfY9H3ETzRcfTjlQA4erSEdDqYbAdZpSkZrQSKvv/+Y8/3480zh1Hdc27YwKf48
XFWiFcodUm+pREcIaeF01zim8tDjtvvDFMf9/Y8yf8xwDNcGZdck3tIDDiY0gmLFpJ8mM31rmdou
Awt7YRxPb7//gP95PkjX1Xl9OKbJ2vufX6tO8LLLTpdgwdzAz6IDqAFJHq/GMk9XmiQmRg5VfOid
kZqB7Ofl2IzQPEwPV3/at386rrx/X2YDFYAtHM9jg8X//Ph9cNt5bjtzOkfesqKn1tTYPsJ1ATv+
4aAQi7sMBCkGj6JtvxpVw+8Pjn1qr2waNr+XKxmw4OroQZ2asU8vzwQEzCIgFHddDECrH9hP5gGQ
0ZYwsgBzbwbpC0rOBAYh+xC4oiarg27xYdtQKXwL1GowZ0H1H/YkFkQQwkwpNnbYLL2sXg96AQgB
ax2LK4FNVDMfwLZzopxr1rADx3/T0eDg7AZCuaOk9gaDTTJ2N7si7ekhwZ5KMOCmFxR3ND5oqeL6
GcsQ/HnkH6BD9QyreojtmWVjA/Qx98gvM059PSPsn/S5zjP8bUgu8Jg9O7zJ5NiQIYURdkbQWeAn
of6X7IjjD1larDep0MjS02DI2HDCzPEu8kIWm2ot5r7BQzFnETyEuQqLJlCXGLYbA8Gm9zeu1NaR
q606/8ucw0ChJGUDP9/FOjECBSI9TPd53cbacmRJUNavMhw5MMNl5I87bTpYLG0NYrb69tYAr7HS
YcRI38Fkg0q9ZmxMWh1ISMTNVuEuvDj013VSbWOfdsU0VwHghjHKPnU8X4Zz1Fm46lP9q4h1DEXI
BFxcqjN5C08lyJNoJQbgVapluN1ml7wabw2huETJTH7MUM4S/fEwsVmO3vLe25KqgtEgOzZ6uC7Q
l5D2zsd07jLdvW/T9i1FOVvl0bLu4xVy3rDD/8I1NnDrtVl31ttzO7Q7z+Zk0pZ9yHOSPyOCWxod
Js2MDCK+KtM11rESyxRrAy5NDM3QFwlarbcat2AiuUwlHKtZ4Qoo7Q9P+/w0//M8m58uyjJewY6F
YvCfT1cIOFxPfS6OG2tICAzVrgK0hqswMfE8KSyGZdTIZ0erou90DOOHOK7x0RhN2WzRbc/uhVbU
p9//Vj9kN7xL+KU807Ydx5JIgX6e7MoKklIW2jKI3AETQqvBVC2H19//FDGLZP712f/2Y+YD+G+v
LOxiE4VhyYWx0bTDWs2RlNRa1iWbUYrwWut2cXGU6R9tXXNhMbGp0bM0ePecyPiDoOff7xXDRANm
mZ6jG7rt/Dh11WBZRddzHQQEDXpKrERkRjWM1dpaf/r9Bzcs+R+HKi9OzzAsg59oObMy7W8fHWOX
ytDI+Ut91mNH03oKH9MaQiJPM2NDLWH91e0kSXd4a6ubrjmWhvVCm7O3OTQzBZPB37WAUMh1MGI4
ekgng2w3h3AG+bgtXTIbIYjZCTA7ODMFPEg/xGA1seoH7q7fuBF+7eLYRncpiA+BBaqECh8whxLF
KpSgISPjYM8QR5bpwF+UvC9Q1TchG02Y0BXbAZ54BiRfQjsNjbchYo3JjgfEBCYRk5MEgaQumcj6
kBOwj5mz5hxRDqtnaTyHISmTYBQ8+zth/NimGFh6/bHy2TaxrfZS3q/+tWBZP5jmotU3VVXvG6ac
lR4u7QJtQTHz4qDeHv300Ua1Ao9g4YiDzwZQYa3WeMEEORMdwKgx+NIYuwyzpgANjQFiRo60g8+z
X9ywjvBRjxXZqyZ+jXQ285bwRx9p4HRGvSkD61AJ1KI5rTLUjYiAviX6bKHvBZ5EoYt1z+IXCg90
XsLuTIqtXF/ljbszMbnECN7LcK9bx6j4cplTZ2DVAubuNWDs8VgGbyJ9FDA0W/ttSFo8GU9wtKvh
lNoVl9Zk9sxexXy0SReo7OF/lJ3XbuRKlrVfaIghGQyawWAulD5TaWQyZW4IpQy993z6/2PND0yX
6kCFvjhonK7uSheM2LH3Wt+67bX7vv7KxdkOOxqzEQBxbZVT8clhlqJ/McL3CTQdMd12cA5YKRY9
xhIVQhNhYs6ZUiKPdgKIljwUm2S0Bh2WCPDF4d7wPDgX3XPK+FoqSwEGy+1pOlsMFY1lavdrQAzA
p98GYBTy2hLnOaCyaPRDmnCAqLTlps7wMuR7LbR733sOnD3B5kgIsC5i8qM1C3jza0xOgp/VHqAR
9u9FeheV/hRVBpPqVbcElAOdbNQl2gnalQDHUTt9xP5n6r0ZHSss4vxcSbmh32iGFWcCPl+iLFQ+
so0ate7fBvvs9iRNEuPb4h0c2MIxu0neAT2YuTIcafuDWqTASD91HDfuxKm81upTbG7REefmXdAe
JVyNyJxhDSCUEdXhTeIWHAPXAMHI8K6hLU4fKu2l59jwLaAZb8I8O8xWEuQdnEEjvMawhvubL5jC
KSFcQMYqpLpAettZ+VGlUQX3BqaFBoZ21WSLsL1Y9N3thxj7Ke5Km960EeyT6rXMz9j7SpO/Dm/G
5LOpZE4CENU9fXU7wZBOPkf2NRRrXR4I2lJx2QfDpudJr8qr2zEKgTH05XuHzGeMgRIOFF+I3d47
JeVFkcieQgHJGj/11Drj1zLoMsbPw6iy/xPNTMZcxPDclj3/NQt3WWVvOMxCey0oQWGzW0Tx6LHL
hJMehnOboUUL5d6KHwaO7RjHTdc9NVlGsugR7+rcbNpZ1rWLVuyqZBmxTzm+y70Q1B7hIfFBb4rt
WNzbeMc6Z59TQBR9sszxA5vPuEtSzoOCJy2VWzr4wHQfA+AuLlY9ZB6DkcLHuxr6q4+CXM+w4DM8
mCJhEVKV9bDp9J0e7Csw123MVQwCGHP3OEE1V64Lcc1QHriKOdNzUKQpzBoda9Q0pHyo1IUqr4Y4
WJNbOFwwp49BS9TyxNN0o2akDOU07JUnMjUlZzP+JFm9qlgCLf9S0UzFx0XfYjU0XxHzOn+K/WBj
dBMSWF7CamQHgf/s3kT1l8u6aUjczseLh4Bw8qlH+9q7FeQRxRjlREqS1YqEFNU+WPwdGRZy5U01
N4KxQPmUWDiNjg6J9DWeRjzA9ItPhf0smAZQfHoKGdxKQ7O0vXFxrAtF47fcBJqxDapThDGuRYXe
VM5OIpR3tKWlk0rM44oApHNfIuWlDb8EaZwF4jvc63n/0PcHKB2g45geWHOzPcFHgIDHtgtDGO7m
TAO/X2VYFmA0Ihrd5i2WpQCXFjMuoxyXdVtvWhUXNBlffWAgJyDvjXzE5l7H9hWquzC+Iq5c4PP5
NBi8tf7d2HWHUYUnTZRkM3kRMcIaEw1bJRvOuVZ4ZagO6UIjnmRQ7ChnzdTPDcImnwrUYoDjWs+s
eN0fZmh5Zr3xWAK5LhkM+QpWpJZFzDMzal8Ecu5LAf2sZ/5d8Mzlcq/WEGl19FPYlTU/2okRw4TG
TafAzhuRYompJCjjR61P1p2stsQsZ/ztVDU3/AxqS7sbq5unXyraIhaqJr3eN5Pe5w1gNx40I6Vu
z6BDTzEXN4ZJGI+3HegRZv4ycvhzfkjeGoy2+ehY/EP3gym9shqTq9UyNyV8s2JR43Zlrxfdl+hv
Pfke9GRq3Wkud4KNjdBD+sSu6ysBr83ghMeUmZUaBkrUrWiuveRW5ZqBzshINl0VzAzUR30dLhzl
Pa2ftRqQAngq7kktRXfYfqm9IEMKdwynEAKZGMGaeXUyxmQnZSoMBiKRGDnZnJWD8qFoq0bH730f
VeRgBfiG70iiHse1mV8i7Sh5YoWJGnGnTGVR8dirTxaaytY7yAHxXjweXe/D5bAXsgJ2hPTOrU5C
S7n08XQAe1LpqGkN2QPsFjr8brb6qFM33njvGZxj6Jebp9qsFibNfjzWDIbFaRDDuYNbrb4O3mNF
Ak9u1ieLIUiuj1svfNXyfMOZjuYPdKGjAUwk6tHX2LnsEp9nbkQ73Y32bcZ9zk2bzxDyTp2LuSQN
snAAR7WPiuaemoQ7TIogCaY9dlOQvA1KGwmDJARW2a1K9TSAeIsZf4O/AMGYnIwK3eU2ZN8oAtTU
CtgNHJ5oZdw3DHfQG77ISC+ZkZovNaJqO2A4R+w6ozQCOZxFh7MzYrb9RHgoh/zKx4/Jtmt4L05+
B3Zn2ekQp2Fl+Mxi/JhNw33rIOZXBlTRKtjW3jnOYDCwrXAZ3CTao5WWkOeyWQjXpUwZcJVA3ltl
nWf4RTnDoor6L3oKrINknlwDgsmtdaRv0Cy67nNvXEW8LzMuxR0HkjaJIxY+VXg0CRzBV6Xao2yx
GXMJAwi+xrOE6HMexM/asDX860TvA8a5G8TckO1GtdZCee4QwfvcszWavVFGOWjAQEkXNbaNnFoX
H9YWCXCLtNwYCkx7hPYghkKJPHrzEB8SyCuLspdAaPR3LTVqMC5kvHO4Jw8DnnhGSAmCQrMnnxzZ
tkdsAXqUoZiHLXuKcjLs947Bd4DDRkfx0S9o8eI4ylAbot9q8ea9eMFLoHwpTFrD5GlwjmlxkvWn
W54D79RMTxTnoVYxoUKLQLoebLX31tlUzkGMqDnxCRIfnKJdtqEDqv1tGHwxlym0TVbcun3BE7UZ
2NglYejg7wLKH/TOCsdO6OOb3rihu2ixo0aNfMMVdhMFnwInNH5xsXL1dE08FxxkjN+9txbDJ6ru
3Vind6EH4lsLu4uWdcj1Ga2hcEIIh8qHQ3DhlWtAicycRyBaH2O+NqNuM3j1rc5ZOYlcKoyN0eSj
0aNbEnfKBI0Msg3/o4nPSfzIBNHNpyzCU9Cj15cX+m+7tIgvEXWGMwGHWhzw5pM3PITFOS0f/Pou
il4HPSMrelzEKkWvdJfoZEd8rczdIB/TGGAUqqmvyTCuGHJRSOuLZkLi6/xd2VueQBaM1UXOhkMf
mZADUME05AMly5FJThby4BltMbJ6sAMdaEpIEyVOWtmAX8X4FfjdrRZXu7jaqO0ajqVw7tyO+Jlx
o5GUXg72waQ6U31M+HF1jPyUj3rfk5mW0CRX+/fYPujBW+2zzJpHouLwH7y16lvl58uiwdsP3UKY
/v3IrawuEHFpDorfe2m/dqTRKio/NfLke02yFywj/RTmyPrmGTq9A7tAzzyuWmrw1JwVxtBS0sw+
Ef8uLaDguB/fovxR2DOF5CsxB/Fk6QiVoT2RkcDmIQGl020zZ/HVLy6V9YHvJsCVKGeRvnO6A0m1
hfsA8MLTln1YzxPzNpiY8LchqzIf1x2yUQyXMkb18qyatzpyXfctVndpdIvhi0fIb8nPq54ac1vX
z6N1TygO/o4pFQl1vcheAhCr6ovdnqviBCAqt65D+hBHRwmml42NvVC5AK3j5JTNTZacdOPR1NDN
b3k0MF+gFXCj1dQoG3VczLd2sTbsjYpJL+kXsfHi84yoj1iWO+ilOZFR94F1LYdNhdDGc1bE44Ib
VsW2nlLBiF+iBYXWhzrdxwMOBTh+ItAmls8xsrrSuhsQkukrl46iTlT2RI0AIcoaygc576qLKOdF
sMnhEJI03rlPolm5xQExiuhOEWLa8VTRTEwwtquzDha3+amLlzhGt0C+GYjjT1a2oBkskA2wldV0
rvR0DomEkGWuOQ89YFEYABWX/L1C5mc6T40jUNPskZdEgJgPNxpG/wKRL+GnOetbMnsmk2BhpKT5
Qb3b2zDM2WD7PQ5UPCRotMf6gCTP5TifXAaI/MY1KXGdQWjSU6Ov6ZqlSCk6NH1ffrBwSbmxuf6i
P7SdF9pLaFleanfrJZSRALxWNdKGcCUaDqWbKrqY9b48WfmeB2nIbyvO83Kr6LzC3K8oU3ZRteUW
LhRi2zZs0MpTCKg5Uz7cbiHHg1u+qsMLdzyuRY0gQXln9g8oBlx5aKO1hfo72lbIdMa7SkVCcEXZ
zqHev3bjgyYeRbCd+LjpLo9fR9BlmJI+G1YSgSWQcMB4EdWptS/UpoO9QQSQt3dVuLW1CULNeUiw
Are7pYsXxX+OJoPPZqDqEJKLP2j6BdKuce1GT157zuJpYLnTIbu38YVMlNjnIF435WyQD6RP5DWK
q9uxuZST7GxpZyjHfimq+aVAk3XzEXs8/nNhokJ6dsjocG8NIm+MZQG1fi4xsBM66ydzIxrpZpIF
Crf1iQe8Q5FJrrhnzswGHPvkHLgj8KQHXYbD1b81tWcLezwDnGgV2o9e8WAHS5QQqrbOB+AxCwWt
T7pV9TuiFDC1wKuEvrCydFSRuOxvmrMxtdEXQ0COUbTWiVvSIiwOBK2bd0lHdiqtpBj4sz6zwY6w
q8SAE/pZRLnW5gekoADL2mTn0uaOFwjyqOiGckOggrQPqFIHTsJkPJbTzS56ssG4wZPo+wd1XHF5
yvVZ190kOFLo3gcQL+OzmxULqd072ZzSzAR7Ftd3eroKJCaiWw8skrJNO3oA3q4yPugtau2bglal
dq61uITpzKl2FK2Z89Jnv7z6eow4hFxXfi4CKrhatLca2YBJAPwa4trFCs9lS0HCHfOIoKIwCMSB
MM71oO137OWMNadSVFXuuOfb5j4vzlm6F95RiQ8uNjgn+ogpseleheBR8+mycJOqh0I5UaD7wafh
rpz4EHo027ee8giXozbDudbRn/RuQ3sR4j6quyc8G5ic5mz16GTIoWrapdlM9OuR6BpRKYtCPrXc
6IYFUQBodTyD558B6SxgIBCB1+l2dOjo9SXlJuHx5acN/U+1eGCeUiUXAiPsYdKRVqS5IcyOYKMu
eAIoLTr60Sb/sDiKems3c6/hZr/2O6DA+Q3WFeDHhC1zg0S1tcoJ+6DKw8qarAv3SXospYXB7R3T
OLpz9dbTVgJCBrdlA43ijU5453spDpk60JCfEQNXvnRAkW/q6oRVkARR+CVdvOvtNZaUki4lOqd4
21WLvryk8YeDb55LQY9de+k7W85xZh4zYK/mcGcYjwwy0uGZilKz8ZM+o+Qj7dnp1qrYBM65h4yn
38ruDcKQmWnkqCIxiWZMYtiwkmjfcbdEXWXqj6bzOGRAH7aYvlvlVTNuZXA2sgdOjiRYh3wgzo5y
77RXMcJugizUrHPlWAVHWdwVOZo56splj3+KWq2clRRFVjPzm4cArodtbkNkStUssfZWuc2tve3Q
/rd2afIso6XGCQYak/Yk+Dx7bYMebNQjfECKMiPaSo7xEVkpSmoC5Size+dkmO91yM59solZsdEk
opszkFku+gl+mFxL59LhiyRtIVm5XCyM57Z/wLqp93dDDFlsbcPMQIOkgekgwi19teW8ohVZr/jx
jYJEey7N3XtGZ4vau7/GyW08vGjpWx58BMMrlTi+uWxavLgetyVpgknziRUqN9auutEqEnDYneRy
KLdG8dQNc1W/JoxkQixn1QVrHEqjzNyE9g6F6QSFc9ejhkmC7uWwROuLpKVk0tZy2zFfXY98uLkY
n6X24MLK0Xhe1gE5g0jdfe3qYlYzZyQBMB2S/RbbS6+8kncAnp935OTPlblrzXsLqaP/jilzcsqT
Xl+vSu1g6Uuy1F1zi31gxHqibCV/2hxGMdf7FVeR8lr6cNFWhuQLnkP/HI9ASwE5N3gpAEGp3UMt
7xNrCb0KWxugiaWTvbWYApzNkNDbfvUdjEDn2jqU2nNm7vXqoNLAh9wceI8sdeKodXaZFGtZmt4n
cqn2sAanZLwgv2mbdVZcxBRKyFrQvNdqosofOvo+cTavE0HbYtWjJXQS6HOasXFY/2Y1T1ExZuWq
zFCt5quRtRebCDxnpovy9Nip244XscZtjDjE6V7wayb9OXKWRnvx5C61ro16Fv3Oyt66Opp7TsdA
Dm3bqu2PBiNDNThn5hf7AWW7aGkrgZ8ZHhru1pZ6NE1Ki2e1Lbay7xYu5OuUmpmo8/6sK7e6M6UM
zJQnr6Mi2XjauaqviffgU/kTEFYkD1ECXvZSg8jvlxLhh0MGqCC6k6BoKUAksjCrA7s/5AXaOG5+
rribDw+KuUas5hnrmlyFjAZkfVN192DenG5nEMc4Po9gZDJj2ejc3XHW5SYYlnUtqSammQhrCb/H
jeAi0m7pe7f6SxYCpodgH6L4X7pwedN5Uc0KLsU6v0ghNzTuJmtXBVwBRoNtkTQFx3ZXMSENW0Sz
n3F4j2MRiQED4KbeuyO2o3VubnR1FcYbt971/XmMTqDuYrBkeXjw8ndjXCfqiKjt2vRfGpNxtZjl
2m1ePHL/GOlk1mj4scFN3b0NDI8YAHewS8y5g41UXyX90sQLW+wdkhJzl9v1kegUzsVOHuoa7Rah
F7ddfIdRtGYIDb0Vx5FK8auX9zZmrZBUd1x/8z4CizHDihZ1S4UORJ4d62DrQ8hgmMhIVUHMwLri
nlKtAnwZpOP42Mb3rblgcnITqHBet1Zz8AQn0Mr11iYqMMCu/YmPZIHAo8NXVs+h/AgSjpB5o861
dmdrL5V317Vv44Cokot+3Cyz4i5JlhmctT7/ChGUWwokg2LW0VyG4BW+cG/gIjxi9vJ3VXaym5Pn
bTMU8irXZ4PgozktWJFeMjqsk9bHAq8Dvd0wyEphM4+eChY/SltzV9r4XYjnWoXtghbHWBk3HgxY
bqBUQMlWzVf4vn1S9rqBUDN4cTCRXgsJE3mblI8Oa9G1b6Zvq8aOgd6YpnOu7ZvmqfP6BwDvWCoX
oniEL0QsO6apy+R4p7knHmtzy5E5IYUVRl0I7qntWKJHWv5+sELcxI/hqRtR7aS5VuTniIuO5e7d
ePEWdFo67ExE1Rhc0h2z/JL8eOuK5Fqh20uWOmUqNHl09RQ8C4cICDICOnknCIjOOsYis9o75SCE
Nfyva+hi0ibgeG1ku1psUkaOGQuSeCEEB2DQMQwBCmAMEtl7zLMGDPc0PiNHj1rU6uZXkGWUp9wa
1opyaxjFLNW3ur0vtbWk59ct1fRIgybnoGzYmVKxQ59VVuIlRO2hIkZz8XPkHOZncK5JtvaEXOoj
F+Zj4N35dKQJOcv8XQSjTGGTBktAy9LuNlgcEDeghJ4TKWlXpGose6x9WDmBfrbcpfKTSw3azsNm
G1vAyvAyQMEA/9iLG08+NESQWjmOgcWE86QP04UPMaOwjq5obu/VhJv6Z9vwv3uxucem9TklFTLD
iFiou8Rl2+CwAf/kMRBLvYK2QTN3/C9VO7vjwVCfI/KLrRbPi+3PPcRnWeAvNK8B8fnQBA9aY3Fy
cmEJP5sC8qKXHeKmPfi0KMrUXrEkxghuPiRcqyCecC8IVy6+LJCDw3kQx9K7z9CKuduwuLCsVfvN
a7ZyusJDhuVW7F1rLrueyQ7X5FTeeKYVji33yatOqn7fy2eh3zW1xzhshPkYzpWKzXI8AiglTi4N
Xj16cK6yGwue9toDKCn2XfBcF/sQAXH9EGnYBL5q674mgs1m6tK99eYnjZNfBx1jeADYnDTuwjcJ
3CLNRs0evXIfVx+F88YWMaCh11wPUp/BEPZM/0iMvGC6zIEQiEeyA0geDobPPLwq2m1YwirKue5Y
BIhIDn3aQseAm3qO/037pNCA7zK39K/QXafkDUItvgG3SwIE7KVFZBw1NJLw6te9/Mxa9y2pnDtL
mA/ZsFFN/xBlxiqvt50OgjbmHFG9CoMP1UzgJO05MTrOtJyf8T1xNUiKeQteGDHMdTBdXJWl7iS3
mu+RCKV3FI3mNJa1K3j6WZYVykxqnkruR2GSdh13UXuylRYP8aA52bZsW3PXcM9AxcCMGYX7SS14
rt1YsBwNQqZTBjOSvrqYIUClu8UF3yqKT+Jemi18Kw6xGnEn/HSDFFlg2OQ0PFpByxg/GOZ9KAzO
rsw6tUW97M3hYOR0SdNjpa9U/6wwoEvTCSo9s514IbnRW4G5VmNGE/Irjt99e25gFEpCjIUAjmNu
LAGDNvWhcxpaTzWe3ZhGGeSkuVkR26FM4iKsrNfe2g3slVrp7ERjq9yPoHHBxVQauSBsoKFJ5mk0
G5lBMxiWAwJf4lhiPqVtP7mAX2To4AV7D5RqzSpdJKOygrh/A0aByzeKrmyZCXmtA8on72AhzbdF
va7dC4O2dPYfEBbxsFsIZDVJkiLUXLlo78bqzVHWzt+k438qDtFSCtXUDHhehrC/Se2Sth0LSy0w
LZoRf32o2afKiysMA2l4G5QjIYeelq2zXBF/QSH9qUcxBAJgpEiqil5bfJPiFF1Z+nJI+ZG6HHFf
WIf2MkRq9FR4JInomV/e5xUcnp+FMNPn+V0AxKvSckUCY+moD76pYBpE51D4cmjdqmS8A84BKUgV
E9ehiGCivlBS/PyKuvqntonXNAWSHNMhP1N+E/qw/yOwRxdL+juuVnPc5uS+qj7ABsve0bKDhiDX
UeC+17G/NsPhYnp3Tty+eCZFkVS0g1CLueGJpdu36Gy8D6FLsJkwrFMejq6p71pp3+dBi5OZh9sw
BvrpAFJFaUFCLa4VM6CoyvY96cxeE5PGaeFqMkgPRVji5YtUmTjIySyV9Xvgc657zcon7si2hpmS
juxVLdgPxmsK1zUNDK6SKI+TiLzs+M+y60nrpfTwphLpvs4YZLXPdcNhnrjmNY2ofbBUjWawBo1u
gmMktnXsg3efuxzfBO5ynwtpvK564yIChCMmQZnxCarwSh8nVrZ1SvP6mNQHdsvSc2HRhBuMB+uq
7TYN08bMMAgpGKKlBVxhDKF8RTpnZXNo9f4B4vJTVcGvHB1smwPRFNxJ67HZWWa4UKvowy4QNLUt
RUfsjKtCjQ8JFsaCAPZIZtjMsQhLCmrYfVX56erxPGan0QGhtQzXXecUQj/WybGyVEg91UWi+tHV
GNjfMioufmFd3ZFLYhzNTW5RAwPSxF3nmvJqaOGahLZHH4WUGzHR6dCEd85tWT67zdViQIYofKV6
+0xBmAMrEGzGiDjExShmEslKkNfSjKKHhhsblhr/K07MHTaQmUa0fee/qzbln7MmfO02wE2dk4Cl
ZE9jGL0HccmwZp0pxa7T3l10UG6lrvU0uFOo0HOrXZTOpua3bqrPgUzpbjI50t8uQRtp/XpEJFkJ
ncG8iUz4OQEYLtJmJvOzVz91kUW9T5PCBMxIi8dprJfGQhaSA3iOGd6kev6MPmdXsMgctLdRAmFR
ef75mfvbEzf9+b9o3fB1jF6VsLekOCLRlKkm1UbKgO/nl9EmqeT33UTXNHThAkX6H1aGFmO9yPH+
zC1NNiVGGruah+XAJVoEQYEnijG9gr8DNr5ibAdz6ujVvuc/k1/qUevUdHl+fkt/misMwaBJyklQ
KPF9/P7Jm7CvsWCipeVc98Jl3ITxiyExbbcxZuXWs6gQUggZuzA0yqM/Lfuf34D+T989ViQAeWyv
ApH+7+8g9RK9bJLWQtxhc7FvexpCvhGWt0Pndo8aMJg193tnH6WTgUGfmLSR3iwbU1MYMOrdzEis
HomZ0y2rSCv22WCGb/bg8RMObng0BrVh7dXRAHZ3kLj0hrytbmRr2NscSODi54/zT59G6pZlqqAV
cIB9o66NSjbqSGLBwcm+WmRji7nQY4r+86v8gy7VEFLYKsIVQ1dt89uXZtl5qDsDWEATrhKiaEuc
ey76ayfIwG8kwoYnXseLojbgAzlI8fqwbE6FKOXdz+/kn85H2BKGtKGt4QX49nmrUQDBrHgj9mjE
d10RN2SlJnjbTNUFcAwL/+fX06fD7/sj9K8v+O1R7XEn2k40WvOIHYqfXcpVbJB8F4Ov2Ksu0fRJ
wl1XLZgpWGhm0Zuo3B0SOJ/NpNtMSXmkTwBAKc9tAEt5RV+/VIj5qKYsv0qt52Gg1ZPgLrsFoapc
CmPU/vIp/nQI4qrSdYMoC4NtQLW/aarblniTTgAUq5S4Q3rnF3Kv56F6AmAYvYjSNWwajFTuzJIU
D12j6DERD4G+DeKo5WFV6Y7FTme/kMLLdVqTcYH7CTPaXxwm//T72uiAhTHpjnVj2j/+ZWds3aYA
P0tZNZQdIxgVC730mTDL0onXWSjMv3wz/1BfCtu2WduaJQzjuxFQiUZT1gm1TxjLYRlrzAiD2o0W
hgiHlUjpEMaBms2lKMP1zyvrz09qAtOkuKXeM3lwv9WXLeAVRzMsG2ZeZK7cnotuV2vXUBVyE/jt
+8+vNj2gvy/j6dVMdPWaUCVb/u/fqw8IOyhyXg0NtEPq4DgSuZGos5jv5G+nzp97EgBIw6B2dnQL
2+b0SP3Lb8i1urWDvLHnZe7atFxDnLHwVZjgTVj4etRqmi/EfRZyUO+jFFJ4W5v8xAY0CHw80dIZ
sHrnlhFd/u0vQWefnM5CU2Uz+7aLAcGh4uh5Y20FPaoVTgUnJM1XCD3lX0xCf/66tuAbYGEBDsUq
9K2Ot7SyxOHKvmxBLpvnUgRM1/LJ01ImB1UpxV+cA8YfC9n6daBNT41F5o/89uCkbQaMrQvEQma1
d6fGAJ68IKs2MCNCuNG07dowo1bqkfC4Dt15YZTQeLO40VdN2ljhbPCVFtJkTmZ4JIy109vZ8xg0
cpfpdXixdD99kkFsfqZZFkO9MVQ4cEMHPmRWs7zvc87AmWqo/a4XXX2vJIwrsyZFlJs1NVocpWEe
G1skuTaR0e7yvBl3dlbkZ9/Pmn3c1Dgsc1meamDGn5T5ozvXTYs2rJ0WzOFEoq5tpYbVzA0pv6ua
3EFBEacf7lAmfzF7/HH1A+aJQtHEhAJujx/x9wUsUkcAroYtVLlucs8NR793vWG4l2aOBrO0o73S
K8rHz4vz15L47RH9hRDlt7NVa7KafHtVR6pFULNPLerEdw8E6yjvWQphd5GwqJFckTurUxMji0aI
G2a6+y48qR1+fhd/rFtL4vkwsOHy3eLE/fbsKomsEaSyjHTTVfY4fnW6Zco9l1L/OBSZ9u8+Jr9e
zrLVqRbjWvjt5fK8sOiRjdrCqLNV4cbBtjODfsGVnOBjTVn8/OHEP/ywuqrZ0HMlB6Iwvz2V8QSB
5gKrM8bo29eiLqFldIVXPls2Ouy2q0ysYlnvdlA+FZraVl93qM2GsW1oPaf6Jg2d8l06KU8YVBGo
FmaLrC4t8mDmoV1b4qR27ktzSBQUln59HAScprJMIOO0zHFNThskmK66jLQkuI4lqZp+2MXMt3F+
ANgh8ZIEz4Xu2fwNFhYQskqzRAABHNtz39XOBZVaHc1+/l7+LHL4GUx2K4PSXMXq9K08qIgcBt/i
mYtgTPBc1QU4EB65QXx0JGnfaZ2DVq8YsGqUiWTYivaMlmCFJtSpBiaLmexcmEpeT5QzBnHEenFx
NdppFJSF2dTWVkgx5JJWx1sv05I7LRc5+Ya1b+hkguDk3v38iX5fxraBW9QwpMQRaxqGwK/1+xOs
qEXj2SVloieZGCtjsUyGrF5FpUsjUQn6vxx5v594f77ctyIx98u+gYJPtLiSWPdaoiLfStzg5ecP
9U+vIh1OKZP617Dlt9oXDLxjFQr6byWz0frBqwHnUVt/eUi+Eab/98NYGIqxNnKM/+H76mPbbtsI
kHNux+1asYIrvz64nwQISZe5xTrJeTp59QPNW242Eg9h4SnJqgwsC48F/OGYxfRvlUu/3pU0JkAA
eHIIF99dzpqnkQpQtKiriME9mzEmkpswQ5UVW4QGIul3rL+cAr+fqP//FaWE16BC/jbsb193b3WV
W+aSV+Tog9ESvnIb7IjUJZQ9ELa7iK1Gzmvbi/6yeDU5bfX/dxTY/LrWRGCHl0EggMnd7vflG9ZW
p3FQmIu+LQOmGERyqUVlH3Ih0wX+pXpWhE6wyIaIwLYhJqHGUUt9U9FbAsdDP+Qt8nsCnvIcSufo
I8jTIlswyYCBfx7zKr8Mptl/uLJWbxtLKEur75DQEBZvHoCCoaMr8eBAy6G7UjtmfawHS+y0utWZ
JtOOslUaQj5yoiUhSt0BNHbzwoTOwWebVVvbY3xlRKG2LhSESkmkRwyTaAKRNaktbU2GS514iRzp
BfxS8tYQOLVckEKrZgQ81iFaz8KgVMIJwzUAKloMORRIvvOUlSORKmbqXWxFzy/0MsMzlKBiJdNu
5K8py7w6BBqCaKXQlI1I+mY3Uov1a8exp0ARWfYqW7lrI9AfXItIj2E4mUVRrzGghf46ZPMGzaU6
6apN8/458kS19kImUTE2A+B3umvs+rQM7VWsEiAUBBY7oWYBolhFPTjc0EhdQViPqrgbYxi9fez6
SPToVEfAiUP5XPbvwtfLDQL4gCAHvWSsily71Jk+dKmVoKzTS33mhnp2IUccmo9q6WRyFhoqokSf
fM9ZD7itbxLJqNEdCrTMGTGyWeuo9MCSeNHZLpIHfBktY3u1J8fIEzBiGKN7I/GTYRHtilBQt8XB
sKwBchPYGXVroKLNptB9+76MgVxnHmgyafdyW9kDLNnaIYw29iZBIMceHVhMj/CAko88btRXVw/J
J1Es4mTiLOzgBfpyZfVE2s58odGsjKbkhXysmyMBlSQYdB74zSEtEYeSu8ngvFdMfJKFe/bimIlG
R+1RM2jSshpgg2E/6QSHWLNw9LVipVSO+5SEgf4Q9Jn1l63mW7fj1+NncoEBEOM4gEmcb9t50Axt
ioYQ4zcC6xbElDXwZSmhzJH7dzXdMRfDijlI/aszXOOSm4bFKKknQSOzSIr8edufHvZvm4Fpmw70
AwsrjqZ/K1qSCFNOVELwizzIr22YtPmNhMdiwMgaxi0beHEsQZYcu65Bz1HFLuLLn9/CL7DD7+/B
Vg1p6lLjimwL9dv1sQsVGXiF4ixS18br4GyVgE2XwGlkhQlUSPVujPpVNDSohi0iswkEhxnsWqQb
/aIGZAsnQIsWA2dEoJaH8GWJ3CBqAgkaZG/T3OUYycmEZWsh04MZcpuRHZkQWj7OLJgJVKWbX5/p
P9/7//I+s9P/vvvqf/6bf3/P8qEMPL/+9q//sw/ey6zKvur/nv5v/4+x81iOHNnS9Ktcqz2uQYvF
7QVFCIZgUJO5gTEVtEM4AAfwEr3tB5mxmU33M9S80XwAcyqLrLbKsTJDORAkk4wA3I//5xd/fNn7
b/q36+qbuGubb9/aw2v18SvffSM//8e/f/Havr47QayZtONN960Zb7/JLm+Xf4TfdP7K/98X//Ft
+Sn3Y/XtX799YffUzj+NfZz47cdL26//+o3y9k8f7/zzf7x4fC34vt//4/f//P1//P5fHP/n7//r
9//9f/79L9/87VW2/Bzb+CcZKB5QG9kO2DaxTKlv8yuB809KA4BAXHuI4qAv99s/RNm08b9+c/6J
YxJW/0RleAag4by2SXZ4vKQZ+j/BoG09mC2gTNAd97f/9y68+7x+fn7/EF1xKhNk5fw6+vsqzwO3
ASnyTeo7F+yTB+T9Mok1blS2E8iMR0LLRes1EhC3O0u81jtYmuWRfs1hGS3XBhuzf9TWUoFQaqHz
0hdWf6znM9lbLw1QxS4PyACXkXs3pQVZsU0/E9eEQySNIXfBQMtY2bV+wUTm2pvY98uLqYXBqTDp
QQMGh69TAh4Jtqgl4WE/Rn4x7uKmT9YCb+doKDsSExN6Pc2U7MZMkjzn27vScbCYw83ZzvENVTgW
Xi8jmUcT7BCsIXSC/6oWrzZYaeVTN5FZbXbhSMSdqJ5qhK1uGxcPfek5Oy9v1lNHVvcY+mhD7Som
Y7iQF1Pe9rjTG9MlW4wHve+dz/OADI1gM4WVDbFDXcup62+rKaoQT0xfijbHnFlvU4j/Yb5xcxxq
00mNnwL9uRyJJUpzi+6Y0a1kXsBRG3X7zrfJ0LTMwvs6OM687Pn3A/GbCLDTYidZJdaqUYj9hsra
kZ71gAV0fOeM1uxC6rbY+DacwoIiPcN8CrF2TCZvwKYvra9iTPQukZT7v6jh3Q/ltUv1bAGR+i7N
UIzBPvpOuKHTVZEboONtbXyusro8VkFRs5npBPQzBOBRy4YmyxN4i0F9MsvaeXTVRmQyenSc1rwZ
Kncnest5LFVh7jsJ8Z+GrQMvCau7qMCKV6uybSkDKEzozlwnsr+LiP5pr7kv3uip8zTXm5uemWQ9
6WODdXYYbuvWF1Ari/JYT7CZ7c9j7bjXbmGemiS1Hv44k4Vp/jzDnfSlj8hELFICBd2xaS4RK40w
U7r6jN3n98gq1G4o5viY1kKKkqSo4kRcbF3DrA9R0CDBqz3rxhlw6ay81H20tRqyXuYOn52ivzLo
Vv4CDVi2+39aZuaPgH0N84IZ2AG+1B+WmVAJt+sx01vlZfANflR8WA6+aH6MRtNaBYaPMSI+YhuU
IhGUyA2Szf6WdFRyHLQi/VoY3UVN/fppnGGvuEVTIfpE3+d1TIPZQAGJx2561s++aWeEaTX7YXCj
HdGgZ9Ag5D4TZnnhmpDca5D0BzsjlszqvaOcz3CueJxK14PXEuR7Xzlw5WCu2jF+nBjKRucK9bOb
lhdlnWGrNR9ME1kvbkCAZrlPPTQkj63jdDd0pfVboDGox9qIhhYi/i/WbW7c98UDBALd8nTcofAv
gUXxEfiHSTC5RVQ7q6a8pns1PaEpp0/hoGEQpumuR1lq9J2Dmq1rJLfAatUTOYovsT9Y16URW4/4
+ow+sdiOi0jZJpnqMpsf/kKPEPbk8rFnC779eT1uNYpq/LfpyNz1Ps74kWllRHgIeH60pbfSuRs7
t7qjB9ffWxmuGQnF1j42cbnJ1Dhd1DRU1m4Ol9KNanGgvYPGLvPCE7w5Hz4UmoqoV+GGFp9xQecu
XzeO3V6UpevcpUPTnkzRrPj4SXNpG4IZraS/72nRMNGa18u/qtnd7K4G9vB26g4kZRgF0cE4LHuT
jYO1l3tfGxxlawdqd1Chfp/vDKP2m7eDP58WNRzItG2DU2xiiFuaQXM7VMM+qOu5Zo6hVs9ZYZoq
kX5NDvdi6OQbs0dwzf4RIuUsxEpRop95LRmugsrt3LXsqTsbTPxuLcjDjmxuVBEh9MXMDG+G+TPL
UG0mJhG5UDJ6uzcf+jw4hd0gt4X0viz37PL6H2dpbvuXrhtaa+LczOvRjRTENZjneAeZZxCwkmup
TPOaJkvPR+xVpMBUiEikwGJ6ZHomXIMkvsp4cR3Cyu1GRzcUefrLECc4HEfPWj9W14rbYudGJMyR
d1i9BCFblZg08+NIDOEm8w04CJU8WYlTvzg9TtfMdelm+VpE9udshqLbJnW3GhQN7B9ouS2rzFAg
Z6ir4sF3ils5wZiqrSJ7keqxyXvI80GEpm1Q2Uab9OVyYYtkG5BGf+n6lbWpbQ8ZCcvts9GXKHly
Sz+mFrzR0DfWhUlW8Z+KqR9lyruyZC6L/lSwU5bos2+gC8boM4Xhd/++LBF9a1Rd2zKxRjXmFWOb
r3U/9Q/lQGDC26iA8xtKrKZSMxMn2xo07BkmvLs5K5rJ2uTNJC40O/Qv0hohu2Zn4yl2OGjB4O5S
/gZ881AFTMZrnZoOknnw6azDyMsOjeaZrKrPKT/1q85eIJA+elMtwnUykvXXLui+W9jUPhlhBvdG
v8nE2N9g/aGttA535l5Pprl0D5DeWcONGSGI19PKfXai+DHnTiVwm24lKgOw/tw1iovGkgaC48K4
a7P+dpkeMrzWIWYaxm5STAR63N46Iy4zYev34aqq8idhqZJeWxqtHL1vbvzEa26Wa1VpfoeKpu9Q
XB5jW4/vRquM7/A4xbfEigpUFFkcX2p8iGuB4ethGRFlkLyNfl57G0UOfMOqHRDSd3hD49b2SaRf
6OsGz840YJozX5b4Y+KFGUAcRpTGfpO4AUJa1tj15YdRs36Mlmtjjlg/mOOjcwfVTZ/dSasr7psQ
6UlE/tBuOZWF3qySFrKlgXfC2Eb9o0igmitkM5+WkaZc7eVPo2x49NqXxFTyOpoPVFvyuq01wjg9
gbHyfC33y18surQB/3K/erqF7xLt4bmY/th40JukaT0fM8QgsZNNYWCo7KISmYCM8OLAMY26iIjR
tnrIdDnuiqGQN3rZYIxUYBTSwKTaqdqUu5lTtasmHLV5J5GczKe+sMfg3MFCUu/wuz/vZfG5yHCA
ru4LiGDP0VDVa72H8Zs4mXag80I8q1EaL6pxN3XeqLM6jMKbZARplIFMCJXHzbLE5z7KenM7hZ2F
PU3xY7RcG+Zr6XwtGvBBtjIWBxCeBIUNAVaklDRPYwETiKnsk+bV+203hNmXCj+Oi66J1AFgZTyE
c5IMFXbx5fbDy3pP6lNXFgSbwAaApO9L5CmkrPNJ1WgAJ3WPBzX6ElE3n+vSWsc4SuHxNMIzIix8
CuxXN7Xx5XGt4LbQs56yeXA2XdldGpYmb0m0J7ahiFEpz6fLoULjLFP0/XmP01nGOr93ptZ8SJD5
DYj60qgnbKBI+yuov8GF7UFQVnZ2yJg22IfY1X2YfoKXEaNqi02Ew1/MNFHfEtv41omseKL+4Sn2
4+JUYRm7jhr4e8qEdCU1HVxuXu/p2s62e311I1oTOqvEf6izPWLn/e99rsbnhn3KitsLubryt1gk
99vRNELkhVZPFI5kZCZAVQ5lhF+2sAsD7RkYMPmMgVl/Fk9JcBpcu9+4PtY40xBQg07yOpkP1rwj
Yq+loVEIDsvZcr2stmLCKd7rK+bCKOPZM+RwjwX5eCrror3WcHoJ85QdYq9gqc6/px5D+0rowV1q
To4gNa9vWiJ0n0y7KqDtCf1iOfUj/zzsa7FuOqLEe7ZF8aXeJf2m64L0bPnV0kAq8r86E9mrVxxH
Jyau+ap0WOhMmpJfBCnN1Zjp902AiVfS+YhcFaz5yJ6a/XLIq6DZI+xxf1H32e/LPpYgmji66VuB
bxuUQR9pFO3kl8Cn2rBShaGRtO5nV0UR3JHih34ndr8T4LxWYeF+DUXy2SDe/EGB4K8qpcYrKS+X
Cdcwgs3Qm/H1Mgfnsv4+IfrBiccVNw1uUQiLw+KGhvqZa3XxnaXZeAim7tFKdDbOaZytluqF+cw8
lfY4nMykMU+A3vLU6rvQL4w9hVUJii3wX1rKHk8ElOldtwsHhxWm7czyGOmxOHlfK9vVrt/GefDr
DMePU+BMbLKAtoLZRxuq8fsl2+tkQGBxA3HbJcPKNqunrArl5wyxyTKYr+iqm/kJ9XD84/UmkU+E
YAxnqTfTS9su689cUQyHSZUz2hkCwqcWrBo2jt+QpxdfeqzNTAw+H8Z4eGyU4fa3xjjcL6VM5oLm
Q4az17+oSHTr459HhxUIxwY/5M+k1frhzwu7GGAkrtexrcZLArmcu8ESmFoW7qdhPkvnkKZcGMaZ
TfoVBpItFkKhMsdNUQ/xHSD5xPwwqZVJWgsaa2YhWiZq47jTcHAcTR3Ixcb43kF4N/gx8F/Cil+W
YsLPiBH9xIk0AKZj0Y7FzgM8PqoE6T15iOQblM11nQfjJSjK+Mmqvzgyfh7CusKYLUTnhcwK+nGE
82dTHu20si9SmQPjh8DryyEISkVkUj2QYINV4Yjz74tlOdVaVt14IaKuIs/bIWGjCKFyV5p9U+vB
UXU9JbozINTRIiz3piA4+C72WlPL5oOZZlxVXu0fxXwYkWJk5mtaEzJVy2qfpwhV6qUcGSBJbGXd
yOuiS9E3+2600mUXI7zGPL4H7znWJqniy+RtaSVc1DA8l1ZKVVam5Mc2EVZS5mBfz2eTzzYfCSIe
oarqY3TutnEMMv/CiP27VI7jfVSwVNVNh94/xTJvIkT6IrUTeglTST0eBs1NqcaGnbssLn9xK31A
gplZPB+jbqpb2sWYYX6kLaWmVIPCXQjvNMh2ISaBq2bweAfZAtwuh6advmvdhFIpIri41fSvmh+O
n5IIEm5SmsUhdYAVJrzFoii+inYeK/+x6vTy2GNAfzmFuoMzQN+Cw7SvUx1XxyynLzFlNSasVESg
cTktiLbetOhG6NHXIr4o27FfDarUNiA8GJ/6w/jcYQqLJn4iJrOxxLlR1OIUCkOclpFZEmNh+5D6
yi7ZlzUBaaB41ssySsfOeoH5vLKHpt87M/gyGKNG/kTynM51WBy09oGW3NYUqjkse66iJYJNQ4+B
uzSVzjSgpg7T7Hl5MatlcukqpLXzJUPpFkprN1/llLyAfvFwiAz3xK4Sj00zEkdSMZKLkKn0csg1
vAGFKPbDzNILLYD/wZP9fWO14hh6GEDNZ8sB4xtDq4e7aLZgYwscrjXV4osjy/xOKIAfP2ssF16b
fiPZjwK8s5wmBXRcgySbp7ocniPqtCtYluHllAzX0KP9Z7+AuVOOQ3k9+hQ7vRnVF5oSnxMf5g1l
ob5eRsJU+lqVm8Tqc9QiLKl+rN/rk+VjFBVqd2MjV2WCBmwgWh7bHpXsE4tgcctOqqdQYBpJTne3
Wk6ZITcsBoegHr3PEoFbWpfZLwrfvy6SkOEgCpjgIqbuQEZ+Pyu27EYzO7Scddli5aHJrjtEEs8f
a5iSL5jhzGt4JQRRfURiH6S0u0OoyxqPrmBAf2O2mnVYyrC4Lb/aYzxu3MpFQqEWpFP4/V7UI936
yKpul5EYu/qWd06/WEZCb1/ftlJe0xHHaQrnvJh6l7SL9FtsEnShsxCjKxyv2FHaEPtVsW1Elj4X
brWzRB/e5jbuSqVpPUxxlTzLEY+WhBXgstPN5DlRcNdz1Ai/mAT8vy4nujE34aGMwG2DffzhjdPG
JDWMDIvpZUoTsUVJx/v3YFRY0vGZnaDJdg9BWd3VQ1NcN11CTp+lKK8KzFlzvbtsHaUOsZsNh2XU
BJhQNPqQXg3dMwByc99L/iofaCGC8lTQfzqPgN3OvSibVnqbP+uzALSYnPKIuC7fW6Y6QKzBUghM
IHNH63IbewMWbk5rPSjLdKkR5d2ypugp+Va2jK9p6CGa77thbcuyvo00zUMZbk9fpI0OACeJc7cS
/QX8lPbt5/aoYisaV/eKvFvAmNDcqdEJbkoTh1RHJvdu5iT3tVd/6WJauEY7OXLlYFi2ourt1lpF
duLyYGCH5mIApcw9tD0f87es3hJdiE0oMOyF2xjNTZIb5mXoNiXpI1575dXUzsu+Uhv85nYWdcSZ
V6BiNuTq7+f4hd72E4Wdp3jToeMIA5fpnZSKD9WC0Ru6SnlI14kh630hxmEPW2x4G4kibejm2xc/
L1UAbmdNGhXnWRQ1hzKusEebPwei3b7n0LCu3fArknRxcjor2hDeNBK/zGmQdv22sftXF9f6Qygi
99CfNcHoHdr5sFydAH9xs9JL2LEeTghfw8DN0M2zECwTsePeaEnF+hshMhzh/RPTOA+LqiRvDzDk
wtLNfT4N1muJEYnCFhhzPLYAY56P97GXkKDGo3RVB0I7BrlGWrmmuaxWNo5YafB1isevnlmTsdml
E3JTw90R8T6spchvC6xWdtl8aOw5IA56oDqviM67hOYILK2jRl5W4mVN9ptgeLumt6e40uWrQCzF
F/jxM4lk8rxNqpLIV1xPDBFE10lJ3kVRJ80uFp59NY1l8IvC0H3fWl4+aeiNFIYOWJUdfNz5p0UQ
OVBVk7VhdtrabIT14PQkGNs6ZITCcMfd0oFiM0F6Upp6CBbZiEGnAptit3NJ56A6VfI+mMGbuiDM
8m25tQfHW1GgyOt+wDVjLiEJfdl1fh2uxkjXHyo3uRjn3VibWd/TBscauwrVdVASbzoko3zME6zW
0XmPX3VsiEcZI3AmI+XK3C71NSpedVgOqXKfxcS6UaQdsH+HoFf5aDGDTo1Hrw8rE721fsBHntsW
wswB0igN5sFRF4HZqpWY8FEzdC8dzzoLI8JcNP2umL4kQgXfjUydaDkUr6UJZJqgrHosKwTsIqvU
DSyeYmWlsj9YsJs3XtYmvyAieH9BEj3Lm4U7QNkurZGPEy0wlIZrYp+ty4qYKAyfJSWiUW7TzntN
kRBdL4fleiovteHR94Nb2grWUzdE0Xbwe0xA55W45DE/q2HuLc9lguVm7VraE+o6ZwMXG9cUL6JE
4/pUEX0TZNkVNboxd5yw9chM/VjUKD10KBir5YXl2vKqIwbzkI+3TT/pW0+v7mWEq51tCz4IJ6/o
XOHJMTbllaNM/Ktr86sw/Piz5fr4EQzKuOlSg8gZpPQIgK/cfBSnKRM/DmoSm7DyzHt0keR7BZO/
WrZKjrFTgPgXqiFITZ9xEhhV2rkvtHC1nKa2g/x4xOk0Ft22c5Lkc9XB4qy1VBxraVbHJsOJTXbR
+IuHauk6v58+EffBGKM3bnnzLPp+dcQmhMm/NFJiZrsM/8pZVdugjsxJO/pRjqY6GnCBfHjBSpug
+tL199Vcs6u5eq8LtLokxForq80ABG37wHqlrkI7yVGa45ssQ5Mer1Ga2Hc0yY0vUZCE+AspnTph
UFP5lAVYLOtipAEiuuoJ/POTair92lEGOHDV2ask0dPboMagEA5+u11Ol8PYknFaFv0JLlF7XrKn
u/y51RoBWQ7r0lc7EjCSY97mzt1k1NydNDdWmtPlt9hjYkLh1eY6Grz8oWnlYzhgvKfRgb6uE1hj
7tRRPHB7P5l5g3WTXUpCxCmy3zZLln5qRGlsl7PlemqFLIRt3q2FDNyT60eXVBbOHXisfadK8SkR
JY6y5Ygvr4TZhDJrus1q95WSQhwNEt8fKst6DdBVhnHkPOvY5sX2a9CojvzfOZ639obbgBbL36+l
UCb4tH/eDfB2+E+Hwud4JmQiZEvv74aUT3m0SxhekezqB93BeUI3suhxGZV2rb1dW0ZRoLP9i1+N
uUPU1bHceY2Pa+d8qubTYrLJH8J721xKC/AsNKIRlIc05t1e8OIFPu6GFsDHSu7MsbOPWGjYBN0z
YpscrvM5tdzqp3xNN7I8CzG03neIhtg2lwPsQiCYYD7gKWT43bEz2BDEo9esJp78h2b0v0QeknD4
DigWjRemaxdUz4uPoYzHW4PlYLmuR5qAcZZ028wN/IeZEJAlAQ1H7Mr6rKlvlIxva6+3nkYP8nOX
GDemGUKGq6rxObEb68yS+O75wvIvlR3lww2/CeC/ldzbWGlGk9LonrAVg7pI/y7V6o3yxLHhqdhr
Suse8cN051us0U1sGMseq6dCrshaAbwonBH+nfKdZu2SJnVV1+nRjk2sdeZZFUalXBs1ESSFiXtS
E4Pl6AUO30YW7n+243uBirBGOIynVoVldR0w0eqJvxoFfmPN/KehilZnuUnBX2MBUgu7uUHt3Nz0
/vjkTLZAOjHjtLnuffK8DlaTP8i9FEaNf9SQfE4IyCYxLbnTkvZE8Ll+qCdcUEpLxp+B7dellVhP
FaS5NcrlTyoJmNbcVVTDniBFpjt0Scnmd0hSuBsjGeLQXdrTZNXDxgy9AElt5eP7TqasaUkn+wV/
1vpvbv15CtQNBIPQ6cwPBFqfjoxGEnu+awt/+DJVhMyw4YzPDEZ2zMxvukqcg8g8+oafPYg4t9bu
pCSEebwl3z5tVRrOvrKxchsDlzuOUSXbH6O3a/OrYrn2/uuiJPJp8mcsLELiMTvTI1IYsftM9td/
/5j7H7kjc2BFEJguGdquzmbyw5wfho1mxZahXfXLO263xLxYo1FciqyUG22+M4zUek5yDVu0ugcf
XTbirB45zX/lX8jJr1ahn1d3sWFo13M+G0km1V06H0TX8sC5T5obVPuKbnrZNEAB5ONo2BITIJDN
LZlQYEFl6OIQaeRUSg/2pD0/S3x9OA36UyaSCL+m4WpptTW941wkL5VGT7KpguE5ieXtAIn9xpHp
157tNiFmxL4qMYR7gE18qOZRM49sU1YbZ46wUdyqWI3DK2kcuh8OnDA6InQ/8ong7dAIHoNgyPcE
urS3NqYpR29IdmgRo4MaOtIpLKMnDsAvnzzR4hhe62RQzqe1TZK1a8iIRgxJ6F7ow8hpkgt9LlGj
KI/u5rOlYOUjiY4yClzMb7rkIp+LTdERv/528//9B4146+N87s1oARoS5CoWutu5ZPuTuG0YB19p
Zhfv+KJyy4063fYtrQEPwy9ldXLlYz06b37Y0j7o6SSe7CS8jEQ/PknVfqnKcV9YMgROAnaVEZ7o
QW6IleYzH2NAMhE6wZxWm4R6FCOZ2GUpsaG1jQAHNheWA0jiJ/Te1zw/xb0a9XLn9eltpYd3uR3A
Np4PGYvbIWxybHGW725brMUClWgrswegXMqrYa6xoszZ2crnH6CvRFcjHyV5mTPsQRy7FiTNvkGh
gSs8G9JuNvxtcSULgeJWfly9RiO5Bw2WLzsYWuHOjvBYzqW9qYmq2TZvILFQyc3STUhSgN5QqbUY
sBax7PAy8VssDpcudmK5wwH3F+R4znDqbOvUuSj0hiT8mut0rQZb428Ehb6h95aZIfSN0nCv3qYI
05/k1YKjAX9iqmOBXEPqVxd6H0erTENGJPIrTCO0W7Q0xOnVpLm3ZX/vxUG8Qw5FdkllhU9lxWQ0
I5WNTsheZOItYtKy3guP4OEQMIM4Fm7j5UDbxCIUGbrXbCpbW9Vao9NnYKZCQ726yZLxiFWn9jgV
AZyIGHwgNpPoydD0FE/AwMctoYtv06B6LTFmi21r/NRqsrlosYMfi1B/bGOxSpRyWRfnKVwLsOpb
7gwB1Zf8CQDuSOAPWIT20zSXN1MKr+nvb3Z7BsDe1S5sDNkYwIJGMuwD+by/12O9t93S8vud7nve
tvDGlW92RXleSFJtrIEqcVHLz31cdl8kJ/vWvZPqaq9DdTh2Dq6BZpDu8VoKrhOa69dZjU1ep7q7
OiHqcrmUROWJaoYSI+3FYYSETExwM5M1NIXQRSZnQrNOIV4Nl3KcozC9TO1rhTsdlDb9qQ+9kw88
Dw8b40rWDuFn4vvotxviCZL7v39DnP9mmqeB4jimHTiIDz8Wcwh5eb9He9hVMsBhL2iIiYhGHMC8
YTuIQXtqAv+THNSnhVPa+ukma/Pb0UjlTeo0xpVXBd+Xh8kSTrJF3LHK5uf1Z3W9jAqBwZxutNi6
IdNjVu1BTazRw+FCyWKzPCMLIcQ3CZhpCTo4W66BLk477OKcLXwZ84HVFoLcMtxEokGaEJTxHn/4
H8yCqBu3iUys3VIyhhU0JDsiy1g53t6VpvtVn+SdWegpyRl4DyaR/P73b6c9y8re3V+B7iIxZPEM
EFxSKLy/v8wi8Tvbb5xdMwT5fUIMQtJVbPRTbBXygrCSoeXJMbo6uytRiKxqYIW9L5N4pQbinDLb
mSlWPRG+QzG9FIYUJ1fbWpXfX4ejWZwWkElmGp0RfS737PKqnDuubQzqsYJyvxtCmGQroXBIy4h7
phv9ZRmULQBknd9GvgPwyGbuZJmxswHlMTetrAiWc7vnPo0boMNK3sSzG//fvzl/oaMGxI+SNOay
yPD/v/TseHq8GoGgtivpw2Iw8ww9UGXnw0Tum6HmttZyLvDCOtM6fdhS7qi927WP6Ee7XZbQ2VgW
yCixiTOuMelaTpv51eXU8Ndwro1PdBlInCXn8KRbVbsfurk+sVP91emCFbzF5gliprbW0rBeR0ol
G0OLHHuj+fRthxoGdGCkJODNLWHfifqTfeovldVcwm8NvyVCvy2zQjwXSI0v0tizjvmAxD1tHBOP
auNLb9r6jdbDMKyQGbzmZn1Z0WH6lvGNcRUG0IAMWsnaHR0yWgpN5e5rv8WBNtesJ6vltpjiYo76
kb/4BNCr/+X+ZPJjKw+vM6Cq+1jApkg+y7bRov1o8+vlqeoues/P90iW1GnIciJY2H1/5v191Hxk
3pmRRAgdwMJ4vtur2ta/LWdLeRblVXPuAJAvn4JNLI1fZnTSQWKv0iSkbYCxd5GXUIKDjGyzeueE
CLkqDUC18zC7GTH0JhTjFQoB0Q+9190D1eFQr2xtD5+BGaNCKFqbyUsb5KtlXpoCIG1fq4aTpnXe
VWQZ+XldSI2oUOxznNKR13LomA/mkdnhbZ8k7RWIvw+tseaLwyEhwKdVxia2WDb9St8mLopQTUX+
qk0rwjPm2mAasNm06viGVusmDGGNuQ4BQ2+Un7cmAT6IvJv5qrI6+8Er5Wuche7XdDKpK8mRR+2m
rWonre3LyjXzXYj/X84icYuohSQzD+Aj7lS+LV18Chc2n+bg6u1l9o3ZV6ulW0DFts6GlubuzOgv
YputLm59DYaWihaMR2bGVZBiiO1XRvx5a1iJfIGsnw03Y+r5m2aG1yoHMs6ZxpaatBcSXWw6+nk2
HHupKDIk4qc3JrYYrXVUs/XTRI3mpm3CjTHXpo3fbYeQyos6NFtz64qtNyKxT6HC3LrsCUlG4huC
cSa5aCZRZNYQ+Gtf+NG2hlBxGr3ZcXDmWUxTYJ78Yac03qhBxRNUKL4g829Tg4qbjJNw7neXQHxJ
cJvzSWHjyO512ccGMTlokwxavJzw3JrQnh/CAndZmxvMca2tLcrsNZD4ccesCGiWxWamEl1maWdv
8thp76qBnnhn86gt/XQoDKfGGSsSfDWqQREH6yrxCXWIJu1oCRT+HfHoriBXR+HAVwXUQD9nYTFS
2koWp4NudRkCu6S7/jnyaWkEZnOUYqDK8nR5mynC/nD/sVd24pwpt7ns8GJbm0VmPUVW9NXFI/a6
boz+gVhcMizye6exrxagR5NMyziCZ5cGiFhViBXCifxqYW+bPX4EeiGKq4U4K5ygwjoGe/Ugdlah
zMvDcug1HeNVtyFz7Y9ry8huunpnk4BiaFp5SNHFYZaYY/8y0dm6+MUK8HF5pA8TmPQlSUHGjcD4
yIY3eulVdAvFlRuqEstaeksDMTOY8cnT/LCGODoX8J7KwfB2C1E+mCnzudMV29Cz9pg1ohBeODtd
ToPR1ehGjjJS8XkRV+NlPrU6SkXn0igClvyZxDNkuKZjCTOvqDDxTCgV66Y1gOIasnXNudBcTtv5
NLbjWU3tzOJU37qImzG5XUYR4vZbmRCYYxjxqaoikgRmRYdvDNlJJxKKje54+bb2Nl1vn3dJJfdI
ze1j6Zb8O5kT7KuBey2f5NfQ0oK73Ks6uCiFsWa+Iz0e4PWitU0IosTYnbVzu98VbIdHOapftDsX
XfWfyxQfjxbfghtkmib18EcxuesEhWnlsbgiawENp108KpOnyDavclpK9CX88kDDNXsFXOBd9sP6
nnq5uJQ9XKHQEcamDNPzAFGqNeDst3ATighr0Aaw/TCmQUGDDMXBTBxCEvdJ5AWmAXOHwza0fPvW
VDbZYG9H1vTW6MpnKOH6Jur6ErtoZ/g0Xw91qC2QaKwNk9G3pfYLPWEduiz+vmAff5xp2Lmdu4IJ
rVGTv5v6LCFKDjR1OcxmlhAk+l+Imq2/iLXYTOBRYujUzsi/Pm6czcjQTEcX2HBOxxwq5yd82mL0
QI06pqGRTY+5DjYUBFN50srZqx3d6gFCSLyrW2WtsGWo72Qw6FgTS+vSqo3hoiEvlT6VLk66hvPw
XEqbZUA+hUzY8BIzRTaUBuf5mMy8asFUvar0ajiXhpvsqc4JWZuIi8gm03pqvRZjYvr6V0NagUm2
OKQGL3//RNvv+zmAwY5OdK4LWMTbgDjuw4bKcgs9ST1L7eL+bChFuIOX5VPTrBbQU6dFvcnG/Mzy
mkyhCeBh/r+EnceS3Ma2Rb8IEfBmWt62N2xOEBQlwiPh3de/lVl8t0UqQpogUKhusgsFJDLP2Xtt
YZ9QILcXLxgAn1LVhiZoiQ3TruwZixA2E6ntiCZUHmpPRv8JvySZzTH71bgwg1OqqdLA8TK2KZxw
OT/psPnCk2Z1pcTXzejz6F+4f2rRto/NCMNhbrNns7a1gx6E0eNgaCQISbXmlHoftTcbz4WF8SNq
22hXvf77eXLMXyXJ8kThu/dBUrIAdVwjkO//rcpSYzXsFiuuz0XM97yYY0cStGEWZ50a760eEYQJ
7HTBuStTIlbd8lQvhvHq4pEbm+++VXc/ojzYB6axudUJkHo8dFHrPo2GL0MipBoPJGVvgz6/NNLb
04thfvVPavoQxZi67M45x5nhbfOKsJx+yiKAlHO8i8OgvdN7OmLBFre2eEx0jPfagAVnf6unCG3K
jlOFi9VeyvqSkTYVCdffBKGIT/I6eU9iFo9O6n6YrZj3EYgdK2rAK/uZd9+1/aMrMn1XoP564iF9
V1fY6WfMsRs1TtdAoYHjof9owcRrZn3I8y7cZi3Ny4TV9LXKknED5qheVSwyDqa7RGdzmuabkMHQ
wmvqCtQkqkpDr/Ony6wem0Mkxj+U4uk205Hus9wdftAGQNWUeFua0ZSYjCS+qr0wLLPDTfJkjTJ1
zu+iTU8H4Sv4oa0nF5JScRrvyrDyz59NriZxH1sbpYWYO/cSxYJoi7rSH9ReKvdEWH0BLBEfUQMR
2IZgQC3xWE4ShglR2a0mg0UDkUjTAF1oa5vOD6BGNRQCx0OJJQWmMB1JINONdHurtC+VMW8yN0Wr
V0NfDpLMgecMcHSJdd5gOYhGyrGfM30kdngOJwJT6HA1tuZseyvpaIy58TqNUmpk7sznpKNUaT0R
R0uYwTZV1k2KsNC6odrfxJT2ZFRrfwzFEwiPGtZ7PF1qi79z1t3hSiz6zpRFhCLl6ZHn8Vc/TIgj
r20KpGnxwwvmZp/CiCtY26N3y0G1sv5l8PKKKtf3fv+SWOF8KceQHnZYURt33QjhCVYoF00n+jKq
Lc5WBDFd9jJHS2IOh88vOIl4gDehiW/fC607t67suwmACt8uDVp5yEDXsIbdAm1b/mtoT8Z1XQfE
JjQ10oHKbIE4hPZxoBx5AlHwc69FTLFrbTL+pL+jmnJuiFTvSOBjABor9DdBQWiQ46Lccfvp6g7x
RziLyxh7/UMzNsXZX9Ivt/OgXk7xuF/m6KhUoolDXrtjjeE5n4vquR7GF29oGAmj+UCEeBs/uqX+
QWRnc0gyHcOoHz1zBVewDd7R7D9jd+T+r/DhmHUqnluiCFrU6lMQtg+DPgarJamC423tEmrzn4Yw
puskhXpWnGoXpx3W5Z9qYQfnJth25BhvitpD6skikCy/7M2fzLesbalAet1r/wyag38AaPiqt0Zj
W8qX+Ci/+Pk43fleYmyQXerHKkrFG+ScVScXZnBl6EnJyzUVJGkFNXl6vhHPzorio0fwlUHKnFTI
ZwUwsySlY1h6LGBC9E5KFzm6BhBdecbVxgzdI9mErG4Y1u75OLiwmjTcOEth0QQkrcedkoMaACtR
96fbYMaqU9Ayc3H8p7rzrOzRowmPuhbmI7wxps9pUx88LvddOg8+AHfqCHpCggrEEu1p9HRkje3U
vGhpAp53bEcqiaB4cPUHcEQsybVl/B3ky66WKWsOuHfCQu9CcBaDsdhUARyiRVBM7xN09cC6kWHE
BilRqrvpVM5drLXIfM2B7NUF1T3NLmJ0EZPzyGSAvJKfSKG3juML5iLzwciZN3pyITiEw0XCnjQN
jVBZOF/VjibCr6UOTtNgfrFSDVEXFcxSp9Np9FxCsyEmaecoSYdbgzYp5/xS6sRnsj4gdGcaslfa
q610TK0Mqm9pzY7PO2rnf2/BiHTy9sUo+v6lRuu7jVlqHpGTR+/CIIyRjyILLCQM16bGQpF2qIit
+Us51EwbgldL9OMpkTapYoJGOTdUYh46jYmlh1o6nmNBWCuBd6M9kfwlr5W2EcUWFiyRg53sHOvE
8bTzxcqM8Q7CuYGdob4fUETvWXtTYRuNu6olrfyPlGXqXScVClU6Og+ks7A8sWmNusUegyaVHUAk
FhU5xjYznSbs7s5TrTTS/YxND8So89znfoCxuTWOaro5FWQIunUb7p0lcNYOecebQj5h1MYOfvYn
nNwEKTIglpafQA2zsdzrM6va+s302pg0omSNWW3sqiT6R/ZPPo+lXptfb65XbSjfuBUXqLNOQu+G
E6XOVlGFTCg/36n4QHd0nc1zJIqrpmnpvuyRpd72Ev1hAZp1sqX+HSEnKORw5+Scsbb2sudILo/s
KEhvy1JsovXtZQ9AbJMvDnFBU9Hf18NbINseofT4qT0r5jJxQSFuK9G+xsNgPy2oI54aONmGiMv1
4jTjrpsmHKVjlPA6bE6hNpBwIH82y/Nx18gEiwmlrmpGuX78WBmu/9y6y3D+PB4H6d+O10hiUfbS
A0qb6dlNMe+GWo04SK77MNqSBTWTdYWY0XoNdQNQ2PgY+vJ77gzxNf1L/VdmYZV7I3OmPVmv8mgO
TXrdDZp1yZNA32ZTUxNj1PxHtQ4s++/VOtvEMkWVzvZgt2B2+HXOaI2x3U7U50+aP49Hgn/sM4kT
azVmJ/5E26JG9aLaN4vmkuOBkvr2Uk8S7USjFYkKk4W0a19VjY4XRRO1r8Wb2WrtNZ1mqi79vHYG
Hkt2X7MyRl9IK8zfTXZXP1mZQMFd6I+m1RTPvYiPWjZlL0YtTvRBCAgMBueOiri/CYeY5iCWgRUB
seP3YAw2AZK4Z9EXDZ0ifzkseRqehR0mu6Xqp3sgW8lmLFvj2ZJ7k1bKugWe43p03yphuX92Op7j
vCo/Wm46LsCZ5OZev0i6xzEoLQk1QNIhN6Eevs/y1m/kXD+DUfQwLH/m0NTuxwSHrGbgam5MlxmG
muAFvbGrnDq9KLWFFvqnfImGs5JgjrKboPZwyZ1Mi6pdIVhDfECpu5qoSDFfkNfbDzVzEyVzpzU5
XdU8IgsbQDZjdMpcBvlP9YUqYkWJ/MCx90hXcLz9pvql26+rqY4ZLqQ85WRQjlp8CmDkXFWfMPNp
+4VGv2xunUKkt0hZiFI4Dlq+n6xofPaCLJcZLvnFYS3wxc3XJjO68wIO4YI+kcJKQfZjUXY695x4
oe1uf0QTLagqGa2jiJC8ewmhgVm4hGe1WfRQ7HqH/JLPY3229OvbgNNks7ZXUtCZmuDObhd7bfcu
tnyTZadSMU2jQ1PcMO/UsNi6Aw/KwWfwHTMk+oaBlB/wPCYr0eY5rZAqezXm7i8hv/yy8baJW/X/
cU/9xktkGSaBgIHvkYAAuMX7vQE4Jw0m50C3T7gjLkqGxIxL29k8rGjHU+7EyI9r2Ix+voyyjIdy
vh6tzjuLwD+Mhjbgevv/l3VtHSLgsXgTzGYD78u7xnKj9hitvWvLuv46OCt1GIvCj94nVc5d8uwp
ZgFH3BgDVuDQDZYbe4IH4cSU3tRLrUq1/xKx/GMlGiCQ5SOCB3MA1/xe/Kl8t6XvvgTAAVrSTuRi
ACGKdbIK8pBUE18d8whmDLxjm/fZraSu6uqd7dWHTAc5oyrsqOIZDXxMxp7fdmeIRcYlbyz9Mjmv
fuWbtyNV533pw7Y/3VZ6bXCJyBq+68Zc285TVu/8cfGOcJjRrY5+C2NCdMSDkBW6aBHpbfjfD7MH
AtP9j8sh+Ef5IjCp3QS+axFUKik+v46w2Yyqv7I8BqYpeJxL4nd0vwJdLRvAhrcwuzK617DQbFoW
6MnU8cms3E2Vzt2xEKW3DpT/26l90iOd5UBLl6TduFi+ThCAG82uvngNzQQvwjGpvHh+4kz36eyR
aCMHwjaM0506FhVGsgOLs8al1L6W1P5nhr5nPyyCJ9ZFB4Wy4O52z0imWEnh3oJpI6k9WSEoJzh4
D2ISQFmSkIHZFOXVhAYaT/6PWCow1KDWpEtO05XosrJ0GCYTNyVkPVnT9o4f1CG1sTtRbT0HP/vn
MfUjeWIc03QRF3Vcr/SVRbjL1e1H4qIzb/qagUVYdWmX3fdAde/DkNWb1F7DuaWrbDaXjIfou97C
pu6i6KI3jrtWywG1QVcoVfAFCaiTfjTTPj/y6mtm4eDaJN5fmK3tS0gbYdhPme4TX2SFW6dutKuW
1P8Rl2IqhPTfy6TIGw3dAHiMXlk3KJf+enUMCTPeBnnoJQrJAq3lHDUtwh8Osej3gPgyTo4Rbcug
efdqp78AoAtWplvb7zYXkp3D/pHA4mf8OvlG7Y0Yd9cCdVfmsrKznfDn8c+f+NzLxI/KpZqjbjuB
JfZC+eTSMZ+jTdyPj6Cof+7ZuBJuxyKn+lZZ6XJSdZqFKuPptt7TO/EBBaTa58tgXH3PJR1J7jn1
i1JeuPljWSfhh5nTWJXd4JREmmoJiq/LbFPVSXVygazqjAPsHKj1mHIHNhbqjlstCuGNf9NiS9OK
M/bZe9Gh1Q3dgUFG+ccEZG3wpa3YxzFl3MVbxF6EvnkVpiwM6do5bMMnjQ5mv+rkc52ZcH1uwmU3
VuW0bXn4fvRzth0dwexWn+P1XGnt3u4BR6oF3pLZ7T63KiZnfaBRwCAac9s02XNvgpJezzgQ22x+
18Zquq8df3k0k/pLVATVh5iyfhsNo3YghMnYGKr5ES0FchSokbleJk9Di30nj3QccLL6r+OrqMv2
ZMSB92SiFnoU83BnBrn97voLTUy1WPULk/6kbN45ir6j1RqOMWE9CSL+kK66lIR8OEZU0m57ojX4
yjL71nx20zg5RTqAa2gml0mOiCYdok0lB0i1SSbnW8b4Arai67dBoQsiPVGwhVZPfdjPyIaWlJum
5yO3YK65DxMDuYAMlyeyN6UGeZmRrXD3Yi89BK2WHuxAIKnS8nobyiFl4dNvmBM7O54b5Smeem2t
ulYV9RgKTPpIrGSOuTOZgORMbnoqMxJ2VY3E5A7ZRuQErA1Jn2qxFG3rLiH8ujA+5gBsMCRIbdVJ
2sRCMtIjFeKN6fcejRZkntIwS2uzuupazvdeR+km1p1veWu8mrFuvrpT2a0tTNVH19Oqj0S3B8LI
MBxpQzY//7ZXFjy0jElHOWs9KDxXzxdwas3ym7ZY0TXFj00pIim3vqxTZ/7M4tj3bFKycd/jpmvm
w+KZb5YVPmWdcF69CiQZ/6pzqGNO5hQxtVs+yhgpHdjC5hH+QrqaaasdlsU2TqkIjwPUh2vCbCDw
uu9qSKxM742a6fB0k0WV46AdyNRWxv5gKotzVtU2gb+ChXl5JQOtfe2d4lXV14ImX0NV3ag/nz5y
dFV/ec3iZmfOmPoJPjEuapP+b88ddyJztcvtU6lildoIM1n2llf95RZBs2lo56/nxYRtqIOvud52
owrmgcsjIPYydxPDPO2PuffgBHqzGbIOnavkd1nCvJpZfFQqHCXxctNHrZYhkfLtuEiwaAj+vKqw
H9Ki8p/+o9j+W2OGrhbXKjB8nfwDSdH7rSkRNbUNdtTsTxZ25+451YzhWW995+zIYaBfoBP1jbNN
AxIu01FaktVrSq7caABjB9oaYh313hYEqH+ftdmuMVr/zBybpfAQtRtKxH/EIhYv5USvyhDhXzMB
dlOlT9890yWDpfHnh46xCvAc7Su9Gp654onelTU6pLvaHBdf9RSpneuUiHZ0y8S/nj1pMMpf3YE8
C3lFhjCp283okwRP+TKnO83pa+ZuXg+IAI8OxLixoRau5texl/s7Hjr6Rr3Mq1y7r9///cyqM/f5
RPQ4s66PIwBQgofJFMD5r09EZ7GqwLYH8+Tj/E3XGT2ZdY2U4T0Khy+BiLS/WkKbh9Tsv970wFmF
/rPySDdJZ/fxc8+unMc4TN6rEE3jus4tVq/6kGO3+OEPTX4iIoNSCBaqVYwnbZvWxlq4yFJxNOs/
92KORbHO/FwnSu3aTwFgVkckWzwA+ldnCm8dkTwWUiHp1/fdkHtnw6ZIBxtwpbkUteGmLYzlMv/S
sQ4ussWL2tAIZp5hEurM+Y02eTqDyxmlG9rNX6D1Uu6WQ7A1zfqVdeVVTVvpuGxEkeQPsM+J7erC
4TxFcXXxUq9aLf4Ia3z2skd4Kj456mV8aJ20OwhcaRtliVabash/gMoejnhOBLUeEqvVzGjqvHDN
h39rNBFd4tyAxFF1PXl2w7ATRMPzZO20s5dVb/okxi3VU+utIGFudMoaA0swrlwUvcSOcNU4Br4Z
HrThpScTbkMKWvDt368UZFVcCr9cKhaEi8AgqMmBrur55q+Xyji7i8HM0jjhHorvs8rtd0C0AhCR
XrfONN3KrsLSXruAnPScpuhaCYHjKipXadPrD3M27gGbCBAeRf/QW6JZF1oXfw+b74VOrVrvoObN
RTKz1g8E893gq9F084MlN9QGjMPtEQyBah223SWV885o6JZdFVTcPEV/zejUn0Kzy9Eh+sYGecSf
qZDir6o6JTQgH1sf4hf2IO2AdWzcy6twckVwh7RwwT9uMYUrmqdJaB4ycIt8GTmXyOYs2VSEgBwH
WX6u6rrfT3K2khf5u91V5a5ewh+lgUowgOyz1acmOBg+0cEVeSerYtaKg7JUzDOxfEve38dxe6wW
V3/1FeYui5IbV0Ien+edwyrjexNXEv/Q/YkK+q61uuDZ9ziVbUP5kvQL9DoLzvfVWCGutwykqgmu
bLpryR8I0FZ6rGsfFKCKHXKJ8ehrQ7uOcqhZXdOHa+S9/jWpluV4o1XBR6+ODJ7MGnyIZysRd8VO
1793appVm8OfqFyn/xCP/HPpbjrAUVEv03PEe/E7L32MnZgPOYtTFVsPaTybK5+2/HvUkE4V1VZ6
LxaPVPVCrnkKpz2oibPaqKXqmEc8/6Mh3TbEDqvFktqMqlMD3mxv9Y17bEbbWVFY1HZYeeeTW9hP
dD6Xu4aZy61zE3tFc2TViGCw9pflAZE+V+qiaRv19Pt8qTQK7dKK/1AxY+n/5d6iikG2AVkeku8J
lBaQ8q/3lhXpgwnQgNnn7BjHbLDmp7lHHSRtVc2QQjFxyvPtwtbN+S3Fyk2+Hsg/t6g/oir5iLL2
Y5pF9IfcwVxcbAFkgz6W3bCyKzDDFmS7F5Nl7GnYxLj6IoyaFNwvWoDhPyzaM4Ys/55kwRR/8ELQ
Wa17YBiQNul9ED05rBYOtaEvh64n7DcpbQKmjJIAboThCWFiBJuzZBT8X3vUydV71Y86QinfhUOC
XSKWlHqAni8L+euzjlSGWnrwJrS/Ugm+W3znQWQIH8Lajp7TmEeqqhm2zjvQppGYE6paDeUwhKWg
+iKCSL6AOV1XWlVdHHcwdsMc4wSb0q9MZaejZdX+DiJFt+5F7e3V4K7G9GD65hDASJjV4rxMdEfQ
E3PBmwSmWhZiMu2J9ewK15j+xfRhrusU9IP59aZnEyYXaeqM2nZq+ictjYwnFifTptd1E5gq6sgb
/mrxW227uOGC6iP6xnx//hJTR18htGGhUEdvXuU/trK9P40vepr/lYaL/pA4bn6H2SBeqyr1jIxn
hUtzHVR9cr/+fKK0ZdqfU7cF7elHVztOUGI0eryQq+PiiaBj/6DNzoey9AyBLw5h3FWMSku5n1zC
GN26I8lpBuV4ITk3u+j1H0EbOkelodOGEYJ2oe3g3GR3SQxy73NvXIZ8PXu1sfpsSHi6/V/xTL/R
G8hucxExQV82PDyqDjfFr7dDE0+WHiI42t/MIcIHL0xHjB6ivmgnVYIWhd9eI+Lq4N+N3VX4yf/v
ibHZi9fP9z/31E9Gk/Nk+blJBxM5rBb7H6iVmnXV53B8+mm4AMFybnCAPDS+GFpLeriGz6SNkrMh
5SWVrVVrLRymOyMd0L4K0PsmyYj64Oh4L+xoZ5lRfDGqlLi0tPfR22ojJR2LMKL/lZaNyPf3LlOh
7uhYrEaIL5i+FDk+CpSTb93Q21TyjG9TCcmsJOzkCrGNipTOLMMvw+YBBW7Iqi2krePXmBFprmVZ
OjAZrvODXZf69tbVihcdlph8WxTFMTfNCKiE4W1GU7gHDRLAanEq4zGnInIeUY+Q7oIR2a73beOP
K80u51fNTo6ojMsv/z6jUFKizwkF3zKSQcY9Rj1ql9iYfpvVFwWMei3QF6y6LavNpsAJLafTUdI/
tbbXnG5GyGUCtqB3/q7u0vpoTObyhC6+XFHXpemZakfHXOi2KlWAN0bFBjaxSdirh0HGj55qSN/P
QHdGiaCZFZVmylnqiZSGGoeK6CTlAo91o3v3seX9MCE/PUG+eSnd1jmV0UDMvU+M6xjyyveW4297
PFrJhSokl9RvYIfI1hM1Yn1luKW1L7LiVi53UjoloirrreoxujXzU51m90qca88t70NnaP+j4GX9
k63rSWCi49hcHJTIf5eHN7VeVXGbevsgxoI26WhuV4jw3xQ6esgrZ1MPmQ8HEbRRYu2FjmC5Z+5A
t8Hsucv9qUKEjHe9y4v0PmrNZHrNRl07tJ7mvyxC26IIwlkHpOhYMrDHAT4FxS6345By55gTi+z3
hEjIhk/T3ptk8x0gdEUrZDDZDsxPyXqjd4jBqeqDyXMB/h9e4KhtLHRgeboFHM6qL0BCo0ApE8MG
YpTKACAzi+0A82eTyx4HQyhCi183re/iALIrfTu6xP8EESs5k4WLDGwfs8vfdmltkxPvx2tgStUj
5ZtsGzk6HijJAvVme61UQi1ueT8T4stUeZGUtQcXuF60zAUlijHKvMe2B9KkRglCNv7SYsMBhDK1
zD7FTEY5orVbgXduU3EYJkphcVbY21ouBNVLLeVlarRoZv2oPij6WJ/P1FT7Ptgy9wUQ5eAQvelq
AShRusrz5T508ydVl8pbd76vgvIp8oZ5nU89abIUAM6Na8qU9Dz4CBMGvoaw84j+29Woi4zlchFe
EzMJHtAIZAiT8JihMocNn3b7394sJGvx87dGKA5usriP+dS8gagM72zSms+sbJpNlKXmQWSDd/77
nlNuFiX5vX2GHMET9yxVLP4c/cJAjh4KPIG1vZk4DKUjTgfXuWhI4fcmuR1Hu2ujZ7j6b8ENw6fX
z6n8uzBofHNmIZ4S5uqXZTL1dVMG9f3tixSEg6ymeKYGZuTtHrDNdBVu2+5RdP3cE3p+jJ3yOExW
u3eidLrChGj3ltyb5LHWGi8zLnCkAtzoIJTM1TLV07md0M85Rn0XZQFyhRg5v5BspWiUIV0SANbq
UXAmOXruV6rLmfrOeMCzdG9HzssMm+IJW126s6axPEepld2BvG82YUFcRUHpdn+JswDfll+bW6tJ
gBym/y+88dyvzHc74JdY0MIyuGvF8qYKaqllLjsaR/dFZfaPOhVBJWMhFvNvr1K37h+bzCN1fVoV
IMZeIZS15yTEsqGeSy1yo7X21deC8lCUAwt8uiUutg1ez7X5TRuLgnJHuNN6VMd6qO1i5EWr3E/F
WcmqeWxZq7Iel2MWGt329qU1dqSjq+aLb+WmmZJ6VzYtsAX5knZouuc6RD3bLa+DY6fPsUjTSxz/
6Elpu7vVq516Bq0sSYx6PGyChoTZVM+WryHSkBp//Bv4LvuojnemPzBoaJTLJMYCgNyG3rl5p15F
MqWeDDHiT7k19onmp9dyLNaes/TmvSMGh6L2WmlT0jkMdnBl8WxUwqeYLOzplPbTmgmgtW6lrsJc
lu0S+cvqJrrnCppOcwc0ddby6KS8IdTMVkk1DodRobhMbCBLpUXPkE7CzVIQRaRO3BR4LzcVOvqf
Za2hv9yXtOXpslITnkV5L7qpXrPY1HdKQqw2k6ERUckarnXd+dIOGWIXWV5VKonOTpa7zO/vHanm
rqWIu9Yjfzs0JpE2YV/tvQiUrTotigrUayhAprK9DGMQ7e28bpgR413Dvm+DhG8iQknxtSnyJWfr
otq8I6pKch6cr5aMWCCfgYfBGH704cekPnDMCT+qZyXVcYLWDREcCUGlt5RY3urGGBvN5TWqJ20F
WwNPsv8cieanwk2HULFJ7MHZtHig7vUe3Qd/kvob1CYDrfTv8xXjN2o2ExaZuKWEGzbtZlxPv05L
w8hu7C5pNEw7SbieMTr1LU7RKA8J+6YZySK+Mr8u0/MSCXtndGlOqWd2d2Y9jXtyeiBRxNiREMK9
hQgzTotD0K079sZHOts/PHLJOP9hcw5np6enA+vf1LFhZxMZVGaICCkrFnGYp/AOm0R30FwrPJtF
rJ1Hp1+gFdn5nsVqtlI+N+HV+cPsazc1rmrUJgPxnpPQQaZrzUMy6t5dPvsyUm8y6DAFyd7WPJ58
VrXUWzeLSPmrJvvgjFX9kUV/lX5uvPsVk6KixH6s5e1tDDQcoe/rwfE3yn3hRvpj5EzUGxKS2Oq6
Nh5K5fFO02YTD1FjbSrq8aes1a5KQNdbcbcaMw3lie8TekB74tkzNVnpSiDnT072ZoTlo5kzn6b2
B9rYEcWmBRl472hgYcgjlDnwPjbuovh6wxsoaIux9F+Ucl4YS3vwkxJn9mJa746r15Sue77CPH7v
efzoWdK95rlrX1FoYGBMR9YC5bZL/eJhkJuxFv3p1vW6fZilGh0iY8uy3fTEgRRl9rUg+Oi20mx1
htepvrtVEVOtPS1tthxYqa3mSPMwMTKlGm2qE3qNJAKpjXv494sVzf7vTmAgeqydqK2YFnkTui9b
5X8TqLfdNCMr0aJj66IMNqY6eCnDwN/1TZ1tYcwHL4nXBkf0EzQd5LtYKuZrVITf1JuA19zHWhYh
1Hty0wJIWSh07xyDMBt1fAGgN9eudXf7HWQ8K9dug5N6E+oCJSli5Pbq3c//Xb3bgYwmcxItRu/D
mFjGPljHVTY+5R7XuFE+q03jZlgatYIcNHksnVgFplF1yPVY3H7C7H0aESAAb79V4Yi/kKL45fPf
GAnegF2IXJcSinhmeEtPTQa+Qf3I1KfXphcEmPTuc2LWaFnkcsnWqArVpMityoVuzbqv7GfDXdwN
dV97OxSaweMy8M5jXJoHS+5N8hiLU/+sN5ZxkB4stzPoSLH2yRktW3cf946xVryluEedOoR+dTAa
HXRGrZvHn7Vz8moRzBOWpzDmtRE8DkPaH3tZ1wr421YutJSdKnNR6YZXLrQv9vjNIdfrm5+21iZC
FEWRvplP1D7eoJO3Z+TlmCYU3MVsT4V+r+o25lSHK9VIiU3vULulsSmo8r632viqmiC6BWJ8EPMf
FAKodwYQ5EQo4yoVvcDK24bp1SC2jUbN0a8CsVcspKJr8z25J+FlDsxtURAis+TBqdd056s+9OXa
o/jwRNEr2FFB13Z5UVJw8k9ojFN/T4M4AR8V03L32rfSHYGq6D2QyjL8+x6Vin8c+9vPyXlEK7qX
uSvL16TgR0ee7tyjU7hz3eTcusBzlP4jB8a95tE4glh1mDsxr8+u4PycbTNNh5tA3khHLmVR5ocp
AysEs6l/pJI1XPNlrG/VArNicpm77hfh+cVG2WW63D9q+sh8qZzr422eIui2QvTES2w49UVYdf1u
RTxDMrjfFItSelBN5Se7Hj/mBl34z76w8MMvnN/wrA7ZC4jP2Di2PsBnNe0fo1k7LkPdcT3Q18al
qBFWvHTM1Jo/RWZ0JuU++AvQbcE0RIlz/7lHAdFD1KwPJ10WHJ1eI+gMsOep9uBNSNCSJglMArv5
bqAdv/o85gGBbwv9Wzu0FoFAXvBRL1vqIMza0oCnoiQLK0ZWGtElEH1EboeYz01CXJ/a+9zojTcd
Nb+7/cTncXfNDaJdzCY2Nx0N57VyHf00E6IiGVC4bnxn9u66oNo40uyuLBzxEDP7psPNI4TwKRpN
WvkO9Lm674T4nhWueA/6ND7GCXiNGqDSmtmmv7HAeexR/7SrKZ3rD4ruOZcJ0sGl9bv3zCxvxyv6
/NsJJbCq0aJXpMOGRFqev3x6j5wov+uj6oEAH8AK2jSz2MCg/XkbWgQd3o5lnTcctESr6ZXRncdX
G6HBwfmh7vCpbj5u66TUALEjKmA4beLmb16QPC5GlX/QwFs74AtoG3A7Lg1s056I3AfCff27ZmFB
r17JDcV2JHtB9H1QqmktpHcBXs5e3a55XCUDk7/ZeNJK98dizckf2dzlqzlMtcecLDO8Tnm+pZKP
61rOuVNtOdRD3VPBkCQpRDJDUM8v6ETbByMM30eLmqzDsU1foL/Os/qjSrtmbwFL3Q3y9FamfhqB
SbxMrV5dM42uaopNqXJRmWrNS0xOH3VWqejPRj4JRihuG/2oSgwiTn7eBreF7+S+Z2C0IZlhL1D9
xiwIASzWaAJk7cGxtR0yKO9KZHW1Y+UWbzI7+flRZgRBhPGclNJL6ynlLk4XbNCalYcxd2m2ZZWz
U/aJyK566Eg1icmBtc8wIv6QO3GCBUnuaPHPHfVWPGobEwFHM363B8gOtpx1KyNl1mfeMR/AP4ZN
0Ww5fVD5Feax7QmytMyB4JHS6zZxn434PIAJpEV83zex/xi6kAq7Jjkh9t92tevfKfPEnBXVaZ6w
jOC+p6Isul1j0SZZPPTjiRTaBzVC7NsFZSfiIYI0/lyiADrkmMvXjfRYUpyNngsNtzkp3iXL0WOP
7mxeicj1IYIEp1EHztg4DwZh1T/Hx8EAbmDUmjh23N9oTxh+0iZNnnlYtgi8ug9YEtxi6l1HNykc
Fa5d/6HZBhErcpRzgQEdBhuf06cYJuxlWhVL4c3kTQihzODedJrgvjIz80zr43J79b/jwegEm1zD
tmE1Jjp3zpiO1nbHnKXZ/x9X59UcKbZG2V9EBN68YtIoU1LKmxdCJanwcICD/fWzyOqJOzE3bnSU
qrtUEgLOZ/Ze+/qhp5u5H8eldSeT2o6Yh5V70qyvSryCechdUyKQHQYh3pjzcJzX6CKu/7bC6kPB
aO9hEhT76/c263V5mTez8ExSqLdKbEX6QLaWlTS/Tg//D0jEtAJibjUbAWBtvJd5Z2xIE/pE7kgb
c+dxlEDWr+JQggkGPf4nHq0lvkq6P84aKwWq4cmpi5pOgZAm1ht1GH4wSqXH6ybM9jhT5k2OjU28
Ic2nIGiC/3fOLqNP5cubYYlCQCaSLmUOh4WviyVrmiyLrn3hsH1IXm8apSMqg3x0cWD839+6No1O
afz3B+xsWM/9pKFwucZswH5SfCtuuzupEVax1CvUUxP/5jJj+59sGV3fgW2lpjddA+MzUfT1uWpU
iq5C3HYelomdbujq4Vo6tCjTb5P4grmDSS64dboe7KpH4UlxjoHvhGWztF8lrjzTFcwUnJIhV0/A
7diONpWp9ULfZd6tKTmIojSSe2QaHrNxcazSdt7pbrfNkYCtaUL5tAq67XZehptWtEoX/YPugQd7
65vuaGpT+3DtabaPDGKn/dJorWNnNfmt7TpjYEmrC4VRwtT4JyXxiKZh2O2LOrejMS+1o4uC6sns
zfcrLm+0CNOdbXqARMPSuDGDCtmW7JNU760FZ36N9XKa6qLBPLpz4u5v19vtTls7dpRNJZ5nNyGb
jRm9WICYDaIbLsylhpCIN7GXlRZwIdK7qw3xakiUW4MusHL4wuqP108/MTtInFz9wySNoC5K3svo
eG/pUgFURgQEghjubZErC5YoczrFTI/DqW846jOz8O1GHX/UpAx6JwGFU7FzbwBcfcXD4hCS0upP
YipZXygMky2xKlj6eOVp17wJUppAos56yfBI14M0M+0vZ5j+jVevvz832E/BMzoczLYkpBmCvedV
9gOzlMFHuE9ZNz9fv7XrPxSq80uWerej0monFNi23xUrvBECgrFV5sYDC5KY6jkuuMrLxfQAavaF
2yAnkal3Y83tS21jk/fNql9vCqUCx4v3DH3gjDFQavmjC/bqnyjSXKNrUZ4WeXOvApe5Htm66sq9
mUpgc1uNDgNVYwG54QqXlFtvMslMqDLJIPY69nQz7/baol+b8kUKhi0LAG1l1niJKMPRUsieUTpJ
/JpR5HtOUespRRp5SoV+YHJwf12NgomNIMwonz04vqC3mpijNrus7QC4ADrziYdNHjEC/PcrxJPM
2ju72a+e+HO9rWuvLO/aeEbWrHSk4njFfeco6/0MN/g/Gaigq7jNE5k8QeUJrUwod43Kj489c72D
BSnu/79fMTsPKhuu/zbcOdlYb/0GY53FYNEbfFzKGiMkgW9wiPNbYeb3Xmy8Xm84NND2bpjYPRb6
6L00SRxuqkqK1envVV5ppvPfpMCJzP+O04DOsrUW7aAZfflv9DAYyZ2rl2agpcNwNIdePsIyEdBB
sEz+gxT0cbGlDzUzxirEXRJ7rtDyn2xBbBSDXrlAMSh5G7jLrq119wX42GvfUdkrEhHPo5MXSziq
2op3c3i+Kog5WtN9ok1xoOGnOmw6bTIX3NY3WrbdGoyRLJf//WOdjOUOc93dWuT1zfX3mbD/9y8X
vVdvau2L0dD+WsGawpBnsx87Ngrt3ZV6Z8iZHlw3psehAMuOwgVzyoZWHPql2MMoH6A4YKWUbAyT
nK/pfyOzq8tIddYiGPIBGUvRfyFVM15UArvuFn34okkqCAJk8bBsZCB7gxQCX0gd/Xv06to328a9
XTs2YLpjaOFV0Wi1s+FrHbOqee1xjdi1+UI3EVxnnHSF6rEVxqNuDN//G82lndreOUSlXceGk+Zg
8XO2cBqzU9SgcGi247KZ7vXS1k8KkXLRjDQiGJK4DMSKgXNL6DyMsZGeuxK0lKcr/VHNyjusQf+N
Byth88aq0dLYKjhb2OHrfa526qkA4xTp1fL6T2OW8OrTuie5reKtQdeITnXGO69qlp0q8iEa9Cfp
1f3dVAntMqxa/bBAcLjerZizXRKvWPTPJqE4iZXlZxREP9D/3dtuAWGc4WxP7fp91ib91FrFRNBK
rD7kpf0wKnYSsWka/9H/8TspeE22axAn481Ajfb/jO1ErVG0Yz9sbBeG1jaccNkRV7FnnVUN6YOX
KmZw3Y/j8419SIv6Dj3LWa9McPJFwYCvUf22VkhLgvsaWBS0fj3Z92bxxxvk4ruJpUeZ9+iNa/Po
TvnBphSQdfOUad5ZNsvD7Ag96PTexpK0Ps5OF9gjRtiuak/kyHNroBslEy3DD2QvkTFxJg0zAWPT
2VQ8JRQZ+PRJMGSEnwEFgP0OJHOE1yb+aIbTOfoYHw7bTov5iguVO0CXPN5mPDzJjqUEupXBX+T9
ihkodPKu2KkpfVWhH5ZMs3a6R4agHIAnZWNxGGaXXAr+lvNc8Pe6FbNwd31SF3Tgaesx3oM2FKsw
hKbBCgqpvDF8fiD5uwjHuXAieyJZUk3qn8ZSrd2wwGxPvQONV+6DoGQnlsFvtBcYSDXkoT5dniw8
I3uvkoy+J50lr3MzmcZ8tCDdtqJe9viQykD1jIe0mCpfNuCf03ZJgpn5p8/D/Fyt2cSj2v/BKUuS
0Oegf6JJqEWOlbGeA2E65xV2UQgiDQamOzq+ZiLvQSKhhJqDM8U84Op7264XmQ0x2GOPZTq4gKFi
2mJRmFHaUCT1zDGOTswfNVlWWl15a6qAgEtrYTWuishruu3g+W419IfGcBZ2/W3XnOArPIqYg2Kc
nfrQuN0NsMhPt7Pv+t70c+4AbarOlqFUEGgU9hTr9MXYjBh1fOB9BZl5sVYKtQXSem8lqPEW58I0
4HuS9VuTOZe2t1a0Z8kJ/pcOP7ObgsqBdACG4uJ1ClwrT7kV43JETJNQPGtgqJfxbaRRDtrVuVFF
9WsJHvXJMELNNv8MtXjK0hoCAN7Aao2flbUSoeluX5Rhg8ewEJnNNU4xwpJroQULL3p8hQn4BDA4
bdyG5DNcckvHBYzni7Msx9lP868VAYVmPXte4MSQ+bHhaL5rapBC3e4JEld2N/BK6zP6JokYE7d3
h64IuF2awW5a6IYMUGqa+VKPLLndznCC2SVbHmsJIFO6C58N6oelmObZNQIG/I4PJp5cqjTm2dUy
CK3toSuqmd1aVkWllt7o6eZKgZWCE9hED9e+wc35qCqc20bHfABAUWRmJDTlTd/5Lp8zzNTh0ygh
tqSMCMbMgt/YjfeaRSEgZfZYG8RJuX3+Hiv1Tl0QQNgZjs2m3aaI3/EI+WHNFr4PGM/5qr3jZT0P
a/dLJTPuOyd5MO2Rb8Rh9qUb6Tf06dIfXEPx46Zaw0lgHpO1dVLdBV9SJ29gZ2mhvmWGrGUalY7i
BTCx5URRNS/Kr9auIqAGulhyjO8ye7hzPSZ8yIPJyXKMkAlp65fT+iOl+iOh03PZq8R3+/WYbAtK
EgiTeZKXxVaAIMSpumuG5kaqxSsv5nttwTPrZIw6Kjdyh4kKBm+9V/X9Mcd+7ZdJt3Ivl0koi1pG
k5rRiuDNhnEYkTr+ljO9CBNpUNBa+1x0945TPiia/qHYa0w7mL2COEIJkQ7odUvp7PKK6OxxMcDM
lTkgxHxvD1B5h15hRaKwmLTrF4RpxWG2AeTqng/61NqvnXiFqMp4NmEXqSQ/sFdyGtndNc6wMpkd
mbcI4bG06PU7du97c1ByICTV72h0fZQWSHZ10e4xgO6F7IuzkbzL2IlWxR2DlfiEgEWnX7E5RFBP
d7Xa5akhHnOnzkruWxlfhzOzaq2ze0/27yUL1rBTQL+43P1b5oy2vmwrnLT9NVDl77VMKcMCWgAq
vPnXTYwsXPtLmlpfXNmuEM3ruoIrxzHmEMYaqUrBwSKfkMk/8bPEXpjGZtgl68xxU31JTec6jXtU
eeZYpg8Tf8Ewaw9N4mkPaEWOhL8vUS/Tj1qokz+rxodpLW4AmPZdJo7Yi7Tj1WQw7usLMpSsEVh5
54W2qfLuYTOErX6wfZTNSYi/rvFrlymC4rhJqGTGFCzkye0zvA6rilK+AaKurarvYhwGZrGeCmIY
2cBPTwVbpCkfd16svRoCxlFFOxUaLL6DYVF2Ksj3XZsOIyIUhH1FnZ7KbflM1mNo6iubkPYizFiP
lqR3glJBG0XILbdf93fNi4e1ZJA/jmwWpV+MaRNatn1rQ+NpCuuQa+CRncZ+jy04flX+pSl1HYlp
aEIyPtnUmETTTsqznuvvqkhLv0f82GusXb3OI3A6dp414N8+wsKcgmC6GUaq8YUmfGyX8exw3XzU
sR9pDNzWUhPqMasJWK1kN6BwnkBEgsHWdxmzQ1+Q0BEj/jrbU/k768ljrZpTxEbC9Et1hNnQGyRp
Q/0JTKOFpsdyvrAv8BthOOPy3xc98eMaWHXZlLdIb4/0rwTX9kIP0XrqeBKVb9taH6tVv0yq2FLt
9NdBAZx3x0j1u6lh8jpstEiwCRHPf9WQvPetKSICYlOkJa/Z1O/JJMbZFPOF2aurgJee7dvc+kh0
9dS1QwkglF55RkfGBTi7ach2xMGoSS83WZBk9FnsVJyvqtbu0pwsQq4l79fND9TnZ7fheRfk5vhW
m6ShY7kf9RZRUwFp463oEsYUPzgqk2utYRlk0AiycCcaIrkUA3uwItd2RceADBhdHI00a5TIScB5
cqB8cg5J1j3wDCJ0x9pOLEzx1+mzpyGLa9bydQ9bS2GHnGlzgLzlkrQfbT0BxMgKQkxmvMECxbpT
pivMB02LukTwnA6kLyZ5CdkSDjWJh2jszBGKqL7eVqL6qIbALC2mTFXvPljy3GkfSVx1yAkpEtum
CjI5RcWIaGai4nHp5HMQjYbSjYd8ADGSqAX1x/RuTHnhW0Xm3BZzf2nnAe6UPrwyvBrDdc4ZbNQJ
boCeUCVPp7RPxsT1lw6GHzP3mwJpE2u5JPMNe/IixoFFIJWs3OHpjxQcV5Eb1zgKHBw6BHiWgbuy
sGzrZjfFMHl0UZl+DW08RD71RzKSY8uB+9NWms+EC6wp4tnMFDSz0hp89EGg6+Jqj5adVhKIflQg
m8S06kYoPt4zEs3NilvfWFv1eQ6mfrEjR0kL3lwJWC1BLSCMv1nl4afsLE44JpIzGwV4J+DwmVRS
izOXtyQ/+YZL2BrshPHBPqjofNFG8uZt+wlgT1Q4+YXocALuJrETXd5QNPfyfjYJOt4uuDCt99RU
htAh19PX64zV1LIEU7y+zm1/TpySw2vhaR91+3N0kxuFqfuZaOBf2hpMKKsQhKtz5bzBfGpK69lL
twTCP3NTkJVoK+TMed7FraTnM3LLffZ5t7IB9JDKMsywEAX9amR+P+oNu3HF4xkf3kaqcfIlUG6j
5A4c9xew9GtZZzkiL6Rgs4klo5UV5VEK8QCnPloAgvwS8wjn8Na02TcVtF7+TEwcw/o2lAMHrSYI
D4jtuoWVuWHhnWcAWNgXUI743f76YPa5kQVEcbaw6NJLVrbVGxgFcp9fBuRuTOEa69CMhHoFYBCJ
bhlrdqFkdirJS1I172Btdg0/1lyXfL4YrCMUjZZVQ+BBToOknl7gw71hcKBcwIsboP8lQzpu72gf
UHeeFKQIG8IB2I9rYvurftycDZVe9j8MMKD/Gz+W0qAOw8oXMlk7UVBNwWTWd9giOx+xPCVN0lk7
stjuiDG4oymu/Unttf3EymsyYLu6EBwCj8UPpEFe8Ym/TM6pN+2e3/SUu2ROf2wPLozhsJXLoBgP
0pedIkibGnarukz+ip8oZAP/Z9gQSNXCXRovPyiIjz2PQukRNms1PMK2DvRAfSJTjKOAZQBloWdk
zc3IMl3dQJpNVT6ROXRKxiHzOwdd3OJNryWziwbuhH1AZ/EnTmzoHQzVMcibzu3qPev9SjAPaC+V
vRvzDPUy2Fo49xQOMrIy54UwCwwrNr2LgwZOB9viI3gNeX9xN24PsupOP8tUHQAleYdJjrvKzvSz
g5SQNDsWRNVaB+XDYu0deMifvQFVMF/RG1PzRPAYO39K7tqmVS9jx54c6Z/OLjbqbI9Or5H2sWCO
9Qg6J1ogWxUrjdVac9r0o6L5+uJQw9ZYP2NULX2cnyZ6vqWL75tE8nevrDOKtn7DcfTktZ4dmMBJ
omXqYAJ06ACnYlxpSiSURQWgY2/5Bbzo0FBJFTcdNOVV1RjbMMm5Mfqm2tlZ+mFPjKBwlFy8RBIA
Ta0bSe0GFhEALIF5gDDyF890oazId8TrgS4EHmIreyFHWglG7G8+pIBPG5smQoI2YBg3E7dUgShu
zDOQFqbqynqLVz2lKKHwxVuc77yazaeMef9PsbtTcKalRX9XiYR7VAUJmceRNCYyd1PiZAQAWDYW
qRd1dZ/uipg2vKqHg1rGYJvVNo6Qffs1U1Z+juSejoU1BFrs6X4xG7SlvLw8i8C0UrbvfQqqKXMm
9sKssw5jPV+aLF584rbmd6f94UXKIVvxwurpzBwXudiMy+E82em0Zd0ztkrZ5Y5FeZxwbfDGnJ7l
IC+YVMwDN8KHxrK7HN1IluqlSJWKeuinW0f26p7E2JngMlYrHoq8mp9yOTwuNfGCis3xSZZHozlt
kGmkAKnpKwSfyl8NwWLYHUKzksONlcWg77HSMh/DfFWQGydFgYSP/rCoAi9t1QhvFGmwtLWcVPSW
jvfUas18BOyeo/hyv+cC1rMxp/LBxZxjxsrHnCBlMM2GIlcmxwp9s3ZLoAO8Nwhi/tpVNlue+q2k
1wCjhhBiO8erJf5wsu2mVS01hG58quqawbYd+x7vi5VjMBQb7rm0+OoGWYWABE0K0OLBgwpgWMXO
qjDMGU4e8zmoLGxl9I3eaEOvhNc2khpxZAYjb5Cj/9Uq60YMw9c8JKxNaXuDugSZqqzajoQUGz4h
oq8ZXejRZNrtu2nubLIEshW7v/USf2uxQ6mqmRf8aOUNa4Pz1NosbMfWiTzPwQKYK2QPFkqU9Oty
IxKHVbbX/9WsEw2me0xj+YZ8/LFTUiShprgkfJ12OuuXrG11X2usGkZG912UdB+zpqY4Qa2dgcdg
x2H7p2eZNm7Jlk6eRqQEG4yL/9b95ISU8Ulgr+23p2uRk+KBHTiJtjYYvHMS2YP2VmXM4yDLe+FQ
Wmd7UV/WyUHE6D7YiVNQGsaUwJXy3JXDy5w1ToCn611vex4Jq79zlKY8eVVrM6ddH+olO4247J+E
VfwVDFlPthP7rmdV1IJqfzPEGVqfNJkjbyE8z2CTgYRBudM1otxIGfxc9KmCTACLUYe3jLxnN4vc
x5ihRkpLtFysx6d5Fg+lkpqbGfd5nHFNu9zpvqXMgHIYvxECI1DjW7/A1G7K4TXzcg+CAA4UiYzV
VYw4aBO7JkicFhrdCtdjUp/GvjV2jpjJoc1DqU4322e3ZqvdrdYNr/uCIRSmqGKcVX+APFYrrO17
DltL7pJ5NKK2lZ+u+hfaLdOgaZT+sJAL1sEZD4q083bAjv12mH+bsa8DXLT1TZ8OCZNQpzvaa8rL
iGl32BsUkeiNTMjLJRVKM6/Bmqy0NN7yWOSWAIMwkqidm0wNh/lF0YvvjKFpMeaSgFRhAAmggmOL
XTGBzIfkhjbIiaoO/683J18lCrxAHzpu5xFKoJL6sTfB7tQ6Tk+RBpmlPcuMfoeAAlvrcfojpVLI
I/BNxXxJl8KgUVMf63z9k45rH9hVtq9zyasaAgHGWuYxjYULb1T4+SulrzhW6i+pkkaLwhjMo+t0
VPvLJJA0FE5740w4toEDc/J49uQP9vw8McalDfn2RmH5s9ePodW5OuyMHZFR36IwJQ34A/MdttiJ
ttcqez50dkmQjkHe+mS3DutFbkj+C6ZXegYnX35XEzMBthNk9XEyI0c/074ngWdo7Ke15sQqe6Uc
4cHAu3fGCz6fAFnATUxIyQY04Cex0/gL4/dFNeHv5HdMLdYwX1fIygsQSGm9e9V6yYtEjYRnQPhg
NDZ3ObBdEsac2CMuYk4f0QCciIC5N6rJZnLofdnO8NQ77aX04lCJWdIZeaMG5qQyR6aESPFKR2Oj
fg86RgOGtYLMA64yxrvPWXEiJgFMhdcG5dsEdhq7edgq2BUbYgBLJ1VwZY5PDjs9X7aDEZbU0iif
bDUwegTrMn+f7KWiHcH0ghv4K++H7sEc9maHBReHZlAzqGNqoo+R7bITsCv0CeV0xDffB4HtMTVT
qBKnVtwbJAYGLkPdM/N3orc69Gudjfes8B5WY4WCOMUkuxX08YX3g3cqnGeOVgOZKXOV79EVI3Lq
lzxbI6XeNGl9iv6qzl6qRaQHL7b8tqPowk9eR7E3r6ETQIglitzmp5N52bOmDUeW0owy1PmBPToV
Bpp/CoLhZRQGi4okmdAYWg7qGAimswMpQDBSrGi5N3nSytnpVfq6pw+eslq+rA4RRKIFwDPqDiNI
PKhz9wd7nSCmw4ZVPMcicDjCNSc1oyYvP8deISHRewEcl/n61OIqyESMBIo4Ay/OfxbFyk5uZRza
OX+3yLTdNUr5ASAXWKOd3iXw3ENNgNcGVIZvffC9sWPMNd2MmEF2GArqwNDpWUf29IFGZeq7xGnr
rawjY/GorTXzQTolJ4ZVdDtIkJ9lF0OXlg+5R+OQNXrk5K8LYEo/KyiWljXdCXdI7iFMnmeuiMKD
GzFTqQOPakdv2MGiXb9F7hqoffbiddzUrkUvWeFxDRin7DMTWkwytKHmKr/VSkiMmPRjZvDu063i
6MYr82QvSXnse3MnqjkNcaNTcDX2LwGLAmjH9G6l6FjwFW+a2hrlMe8cFCd/K9fxE6p++EjhpIGV
yuNlxzDy15oH2s+4u4/npT2B4iYjQXELBmGkqpRyhwpw8Im0WSAS+L3lldFU9KAL02IzaVBL6G9F
V+K0znLAriXm4LQWB6NF89olkb7YVA8D36pU+cbA43el8dp79dEq3FeMrzSNGvkbTr1RSy2kRF5M
Zq7x0XKx/BHCGmfcS1G6VqCmJg5lYCeHTmqXaZ3vahA1PjA6bV+2v4AScaK1B2uQymMM/Wxfm320
gk32NygO4e6RUcr5hirgI1lm4swT5BeuFEiG+BnWK7MuoeBcsvigJ52TNAW7mQ+w5ABTeAQ6mjOa
h8WTfKtHqSefch3ovjz3ryrsQ4emsx70Hzm7B71IbkrEsuYyTzcrAkx7M125uZnvdCguC7UprNSe
i4SmYiq/O52oB0TIsEcr3vNmuYROwb6qwCfiS70OOzn8DiH5H+N+dKx4T+jxVjDZ56ZusK1OXyqS
rtBbytNQxx8kcSTBiistXGvzYmpIQ1OzWf3YmSPRs5BisPEntXWMJ71LpydMWGVzfLsWI29EEwpy
q2RsdC+xNNB2iiSO1hwqBaYkFOvIOgAK3lpu8sZxnM7t37HG7FdnjBBEvQa4YjRKnoYpR7w+tgVT
jKEf7N1sU6XrFpop2yv8NuEs67rRvHR2/O2yBkUSMjI+oZPV+ln4vZ22R8FWDvUg25HJQLlvUjdR
aKbf7lSNIRRahbdcj0zLXL6KVMi95NuahN8aCDjgZxCp2OnM0PaZOg17hJ4WSk8ExzNbbD9Ds0Yt
fs5y78UZKx3tC1uzTrEOyI7YxE5UflNc78SpBrW1HxAl5uzoniuWUX4zcM/S++5Tzquh5y4eBlJg
O1X+Ud2EXsBzP4aeW0VrkkMGyj1oel6WcLgvDnotcJWS7mik+nYiwyZ8Z1IcI4pb7Za3GlHrJJYt
JDCwIkxfpE2RkkDT5qbdnknPi7JsfECHOgbTUhmhveTvgsoyQw9xM0JjXJtGHvW6OBX5fFoQxKh7
ovB0Brgmqu+mAJ+6A3oGORw0kMIxaMOz90Uizzb5eMd1mg61hR6bcT/DVSL5/HZqd4BkXi2RvORq
ADdu2pu58WtWnHhiOYxyNnf2lLIBiHV0URo+XCRppk5iEqL7x1ogPMCXfL84m6O2yA6C6XkgHD0G
8OsGFpHl3BxLHMawo0lo1BgrGO3JqMDkovMJbI2fjiHpO0bmsHM/9YfYHVmqzIgc9WlsbwxkX9nC
W11v3IPptq/kCP2KtzYd48No5DRZhe74OlnqSNUJIUjwGa+d6kRyKwnV+qz1THDXpIRaoiOaWi3G
ZaJFhUrbK5Y4GjwLVQK+yp10bjSBaZspvK+jgVZN99uRd1aH0St32y/Qj9/IQnZQA1Z/FmLvzpV9
KPWYDe5sRbZTVSGayr1ux89avxxiqZoko7LpK9rbgcionYSG4GtjfOxU/VPxaP1d99wNGcYyFHiB
2lovRdWtJ/q87xmFpsjAdpnLhCfGrEJg7RwBM9UBkpglgnCPwfM7H3jDmTrlfVEpd2ASjLC26s9W
JrQVaI93mRiO63CHhzIukAaryY4ROE3P/TyoetSQLul70npTkuXv0LK0grpEIIs9nk2PcsYSsAHb
HAlmJV46L05DRiufLQR9Hz00Q1KrWLFQfCmW/mQvUFeAG+K46ZG1eP1Tx4NE5aBTKRllFc7Dr+Xu
SgKHX/CmBLIpkoPnLG9mi8pSjtyRxsy4QmP+OaaeFyYK6rIxN18KBClEXL+zY/hqurZjcKJECB1M
p96vRBsNYmtYbruyfrF7dNneZEZoqJGnZp9NnX0X7Za6W8gAMeuKmIX5/zw3S6jbl9q2CJKpHqaa
3mUiU3WnLdXJaFYTMR76MKywp5iZVFDlLGk6d4+kvdpXtrofbQKV4o6lOaMqdve8hkwWdtIARVgz
fPQ8mGiUm36W8lCYDU8dzkxBBYUg3dBPo2R4rJe8jCV764wRPoPNTmwK/52iZOu9Z6w+TUt6yiBU
VLjndlmT/vRsiaGfb6/4jIu8MkpNCtWIVMQ5RqYRXcmyI9HZ7OSafquVYggq+J+y2UgQrOqUwv6q
JkFPsZrvSsftpLncNCgPHU5zCp6iDhNd/1ZGjTDbwX1pth0G2rrSb/U2P9DuHufeSPbgLVncCUb4
k/ehLQwQK71qL+41GWQ7czIhd46hfOlO8+Xpxt/a/DIK5pv6pCJbL7onYFqhQlY45z+2ZlXF1cwi
x5esf/aD3T3FntoeW0WNDIKkDl1yGgRIfzRCjDmVzmKC7zb8sfgnK2b2BH1y26kkCcwDyCiiBBp2
InHHhbBsUlKXSj5LVSGFXBl4tOKorOyvmCcyWgpo1zl5yhQ0R1fXkiDt3Wdn/dO07h+21fatZ37F
0kywZgyPNhjJnUCVr6W8YbTKb1VM/8Z4X+JItx3OPyDLeeXqtItGE9Bggu9x9WVvZvbe2RyALp67
wKQYLFZZ7nKruWHw/NBKJ0dRob6qg/Irtk1pW+BJoxUhFK1ie4OSwAkVRTl3KN2hjBmMu0zEW3P3
qRvGeG4cs31q71LMICdyairf0no7siVzFUsm1iWHZhuQeFN/EPfwUCM6/Nvkps/Mw7pjuYz+v+eF
BLAK4H9STX+c1g3NlFD0dDaO16ibaUtivwZGei4Pk9HmLEWuiTgaikIKjKYgl8F9h0rXorWkU8Nr
iPMFZXa3MRabrph3dUvuLmLn8lHrZYhcCGQ8eXZBsRhtVDlKfZd3+mmAa3twbKt/HBL0eJ5Cyfjv
wy0RVVRoosnbgnzvKOqhEbGy7wXQlv/9yo3LD1vt0UK0Bsq3cU3umB3dqUyUN+kpionEq7uT1uvL
LbSMg5fGWzwwiaNz7eJ5kdvjos/k8sykvThZm5z/xQGCq7It+AgVWrB9R/7SocWxQjWk67eKgpIx
uxLrZt04mEuu3laoDgcYdre1m22wyAL63KYArRvbeirse4ZiBvoihxVGIWW9b8V0323xyMCXF24Y
t96NhtkdS95yoaN7AP/UbLqnb2/uyXln0wzQ5fP6L3Qb71+BZ+AyVws6+Lh7dgoLd7CFPAFZMtyE
69+jYGm4hXOhRJPWGfeE6m6xCQnXhM2bfoIwwU3t6njGsuwZfNy/jxhz8Q1ufzJnYaPkbnYY4ngi
WkspdyRHin9+6rJ/+e/6Zsp4hNPO49Nkv1dvMCa2fx9dRehXTXo8lq9ZS/Jtyibwu85JVepJRBCp
8vrv00yy0r8qA/Oqpq1/RG4R084R9QS+Nsft4vZnEivqE0LCaIEfV9I1sXqED6gLSi0s9CbgqJ6Y
YtV6N9CNXJlahaPhSUsn59xBj79HFU3PCyaBkIIEYbaW/HSecB7q2cx5oUMzawaxfG6/D/7/0i/q
G0ZNknjiEXLoOMmdQixaxFZbfzE6auDJKD6IhNbuFbPcjuBEv+fJzTnn1+VgFWOxad+L8yqASbA3
5WMCLP4PYee147aybdEvIkCyGF+Vs9TB3Xa/EI7MOfPr72DRsPfZFzjnRRApB7WaKtZaa84xqTTl
L6Ezu0tD244IwLF62F5DTe+GJ4/0z23oFPlWgrCRwKcY2yGdRO3FH/QPFavPx0T0y9oLenPdEjKy
lqhB303TbdFVZD7n2EMmQ02pV/X3wuq/1FKSrw4pM2o3mM5+qcxSWvTiQudfsmvjlKlaNMdVkGQf
m8p2UfhXxGY9JnYS4JaY1wimerqwk08VAl3k2KF6FVEan7gFhiBIndM4O1aWsAP8dHz05U5GqE02
aemMUa0Dc8XxcxNF+yDNt7USYKJ0q5yh6+zJjaxZKzKxtVBy09s1ihAnmqfqFbFusJ3GwnxzdPZU
6TheRGi4DKaRkTvbqPOiRzQWjoPmSpl7/dwKPdMfj5EP13wGB9CsOauq25z1uHf3cZbP3+BBeeQm
33SFlPQrQzkfSzGIcA9qjuhV9VCNyMMGf97p+ITbdSVaLDbBxTayAfyIzs42vTs4a7TD/s0MioCs
mbTemJB/VkxePNiABQyhPPjKYpHfbN0a9hQcaBMSJX2YAIl6O0hv03wkT6Wj+Jl1gpAs+k0bJ0QT
3Dbhm6ILnFd4mU5FlVjEJkzda66iOzU9q31duAxNTzphiaaQaZcu3vF8Bbsm8Kp9OB+ipo9W2mDH
+7if5kKd4AUfWBtkl+gxOTmg1xI5XTBncGpj0u0KIlPWyxon/hyjmuEnVvHtF7B15fKlWXoO9hXT
VVFX5WX56PvKHc46+Np6luhGSkGVwgj/2sYJd3JYfY70XcREQB2gFvyShAY7RuRsu3zL8ECrBAyp
+W7BZDkIW65N37WnnkjeIB7ZjWikSZpaxCc+tc2r1711ODPuy0cxhvyTXcu8x2ctxibAs8h215Xj
N4dmTr6BplbfC4NOEUE/+nY5h9Ftw7t09yTCTau0dqs7mi2xtfOSPvrABqaZLBTHcbhmjR8/hPrZ
puJvIpBpudlEP1zjhzQPWcH0vRd6+Ra7Y7btoyRh2MRQRgq3xWB+0cMKSLHk3EOyMvW0XjeuRSU1
5pBNLS+MjuSXY6qfv6HE4T4NdZE8E6Y4Puwy/9q4b7UvtIcEkQJx2CBNVI7Lok+M7vhEX71PBdrE
TZ/rFv7FBpVBpaW3MQisNS3H9PuYnMZQnUUkzXiUtqYmIzC2sKYHazn6v0BxlGNjURXitJmOrm8j
3inC7oXr7iAvMWe2AeY5XFx5mKhosUaCrgCKOP430uenr6IqXqCu1K/oG0xsosRFyfPhLQKb+TXC
mLBVEn085iPDGgBq1dGcS3vXgITv9CMhZEx5EvpEJBAnY/Zg2/r7AUmctWoFwe9xou25a6G10aJx
WQup7tpn1fkiTIJhEhI4jp0/JmxhXzMQMV8dOhKbrPGGC3GzdITZCB2k31WamSpEu+jfBiJstGAn
wSQKIgkb6eJ2MZQ4jSaQt0fVTaGzHMBxogHRfYcG7B7LkRAHBF3WE9GlMW0kM/mWBy6D8K596sNW
rCLSsNcFd5FLA5f9DePfKura4X25LZghtzEPQjm9lqLeVylmiyEw7xIRQvs2e9Rd953kMxxpM1eo
GKk4UFQBPHGRumxrw9GeOmzqmp2ZL9P84AGiZGOQ2ae6Y/Y80O8vhqp5lkCD1o0uTcTtWx4N1ICX
iF5RBpIc2Lkbl+G3MUDD3yLyvglCwq6t19HIn1+Ip2hfiFC8ExEJe2wy0kOoKPHb/DflH5B/M3OR
ggUNaRvDAMDbVq7SeKrUhnqMUoaZknlXodHZdPguFFx3m4aaVqwkVEpvkV6GYTHP7Vvjpukhelv2
bIcp0K/t7KkSMXWOHc76xrHqrvjdTRivrvUG7/xQacklZ+14xnNZAfCfLnJBtKvEPvaVkm4c2gHb
suW9BxXyQWZo3o31XXmB0HAwi2KkHq36A/SJbglIApWar8yq8q+OAcqzDLLXsmE+n7RpdalEk70m
Y91uMy7cHbky6WvGJ3AOGQFEhvPBgNF8kfkOxchufyIluNMGrEIqu7q5J2pMLuSpsc0/j/6VtJny
Swb6mPfal9ug78svmqp+ycok2fQ0e25K5p6ks6g0vE96V6lvQ2uK7cQi7Zne16AsEP/9CWTOQQ9U
iqh2KIsKCDlEZ+tZXry7hv1VZkSXb5lBOoYpsledWfd7Sl2/UYXbX3Nq77OpphCeEBJvF5ffsnkb
A+vhK2p4q+iVznL06dWLHDJtbK/7lprVfqoDPGdjUmxDPai+g6ndqYDZTKBh71jdjN3UFNNOLiPd
YLWrwFLUKzOWnPk+5AMy0tutQCSwk55h8w/EPXPpfaF08E8uHQx8Ika/do14gskHEpkcdwbobmQb
B6vQfoMXaXrXcbUcyBtLFtNQXH4O3aY4WBIQZkKpT7zqkuknz6mmop06V+sPUe4PZ7yyJMTFl3yG
kk2ST9a1Lrk6cvch1J4dacR9i1nnZ30knGcKiuRaFUVyofH3xYusj+GP7dsm/+ggsoAU0vnc3xdw
JcY1c24yKr6XGIlRjcyrcz8YMdWLH2yH2rkvq65ISpTm+RTBYSPF1qKsei+b4D0mTehnhXfKHNDc
Q0Mw6S2XBb9G6D1GlSZvrQtgNOnYV87ngdMdkwkfDVMeEgq7iKmeT/tN7jLl3tIy9uXETHcK868j
q+Xa0L3wAWhFO2rgYYkTSJz12M4KvMls/b0oxrNFRfnq2kyyezVXjxD6uye3sX61YqZ8W9gKUDBl
/Zl864D/VDFPzuQxu5sPncLAqzC2PaZcelp0DjuV3B8xOxTd1Mj+F+P2/0FYuBFRSrnCAh+KAPVf
YFeqaj0hxto/EUqTY1Jj5+IpxoeahsG6FVCzVADJuzZUXbahSnFSA/r6arYH+eg9lYypd9IhXfzJ
B0ja+mdK9bokOmptb+97lb2ty6x8gY8qZL4BsXd+hJN2TIg/ho/CLQq5VAm2YlxVDfGCMXvSMBX9
JkvZAv139oyGBw62zD/Rjg7B0KAH0bBSZIFN+hd7JqazYAnut8do6MITQvb6GajO1mKjzGddFbtc
1AFTWx70gTnz0k7wKJq3fZuNp0mkETw+wLAZucZrPED63qgZsTsmwXyJlVYkPDCymXGczMupc127
u3itHj/4INjkJ7712dHueCeGcz+huyyzinGsw6OOeOIsH3jj+V4X3g9pmVOJQipYvO80hGry4vG2
L0k4C7Bq4fYF1giqcHAv0fxVQFd4BPkwfQivJqltZsTnmmHvEq94NFj81r02hwu19Oh38nh2ahHi
XaPn6TOAvGGJXqVtoiIAKKAoWECgP6OHeakjpkw1qJmLPMTx4e8nBaFWUcAtKyqjhGBTMBnxBhTb
gY8vT2WTPKnFFytFDTE1nnnJvCk6LuQ7xyMqQtXa8CvS7SW7JfPHlgYj2W+KD/q4G8wJoxI0sNQe
8l3cMi6Xxl15DsUNeGkPq/dkaeNDZlUG5J3AGaii4yhyvmmB2lzprjxRPvE9LE3tP16l8LqamcUi
pFTOg17GeBKKhYQ20oozcTl6fNVdZMipEWTHiaDavWhq97lMkMIVZaO/LT9INA0fwdCkhynVKGNj
LQUwaBjbqarpz8f92Q6m6tw39u98HBmSI8/nSb0kgslTHjyzxfOdOChlsLsQUyngTUNAn3GseMA3
tjGGe2eyf1VF4r2GGnZCrUGziwzXJVNguP42BTflnnEMxShg+N3MPdnJS1dXxhdyh5xjKGPZJIuZ
UO3fF7tK21AtcvPZcfFJS1+2adzHKBm+t0mOFHUcKMsonk5NEmM/dbT2yeiJ5sl7USIcI5BIvsAw
OTiJ0hge7DTsi1v2I3eLWRpGgoVJd54Iws4ZU8oQdSf5DlFrESygpOqGvRs7iJhaPjTMPUY7a7Nc
DKkpULhbKAq0rva34eCBGjfM3rwrNgWG/woj1Oyeg2A1lRMjQQb+q7weKZBTihe/PVTFYSi08EV6
lxvHRIhcBM5BXsxpiFIlCItzF6PAR7IjDtw025fOxn1lYqzZ+w7gGEb+HqXqmO0M2/XeBXv7dq6a
AtXY+111LZJB+eHS1Jy/iR2qIGTmkAJVwE5btRj9XZ4an6WPtoKAAha++JBHsL70Q1SSqpuLSsFt
0ST7ODAZ4ivlk18oXLplOp3VNnaPjNXbtclG9GkMzZ029yQkRQN1OTsq92ehNYflzQoCqo8eqKTt
MFjNlxbOazwo1cWXzFRdpVkvM0TkWwhVsphbTWU8F1fKGo1ZvZPgGvkC3afm2M+BI0nd0N7qpmRv
FuOIzSYbb+gem00aDtXGbd3h1kxdSsiV3Vy1wKpoF/qIluwJYx+iypUXdsbShmyqt5Jv3pvVW9at
NX8WOeRgfCcX+YAH+PczQULuhdle76bVLeLnJ1DDR5FqE8yxQWsKhhyt7zyikx0/nYjL5/lI9mvl
EX2TTWd0+ifNzVX5Ws9asA7DwNt3Sltd5IPedAi6YoyTkFu3oTWuOgtKjxaSvpKBX90l2b7WI/M8
usaHNMpLyzzuFAzKLbEMUfM6KWTUDUKvX3MdScE0Pxvmc/JVUmp+xaTh3btRL19m3Yw+03lgipQv
Ohtm04dpqXTOQ65ercpsW1UJZbeKDsK+jOHyR5vxr5PwTlWrrfZaFn5OrRENda8mUDyJOtt7M3eQ
gGHzDODgKpEEmVa3V8PXN3LplA+YEih6S0/ZlkYbHuPWfZbLkHxQxwQf7Wj/Y3l6xkmdQRACn5S4
PiRSW0PG6VZf9Uivl49x+QTlhzn2RnWx+V1Niks+/HxplUf5za/ZdJ2Xu2sDomKNLlu8Vy5fzNCL
nhoSV15UcCbytE2I7iqOPOUCNkMB9wSt1p/U4T4C2Nhqc5PBTtSfOs20q1tM1yiJkqtWBN227nMG
QnI7WYr3BPPSLH0qL32jl++2jVSG1VFMNSogD60g/KJgQxtt/Gw1jIoASJQXl8KPOxxNp5Rm1dZL
guSoK3FwrfX6Gwhi7t6hBRqrJ+KTYkvQeKyGy2gH+tZhpPi0uKeJtH7Ubqjc8A22O7NrlJvTTKBH
M/UuwQ2hY/pnP6AnPGhmj5KYQRCxFv2DIKx+eSbP+Yggl1cB6PrbeWC2+fuH5bMhTB2G/91MaYAb
7KjB52ZIjEMY5clO9tiZ1K7BvttMimekGFM1hU49diy6iHIxIHMMoRBCQQ9ttF6qV7nCSFhPkNqg
aatg55vEquftLKz/82yYKo3SoaPdXw7NlvmdU4798rc1kkB3y70yCdLyIAMya7iLV1xaWIlMxo2o
P8NDmYY/+WDr59Am6ShXfmRBiUdXFJm1r0e0CiBHEIQaPSEosbJvFH8j176/79HnHtpDWUVD3CkH
pnfEc/p0x2zLnb5Uw7Bskkofb49FwjeI47bIlLuwrbvnepB0LMWiVPNpoOVdToI4lbk8lA8DOott
Z4/1FT1yP4nkc+TogkgxvIo14Lt9PE0OAl3jd9R7U9CltVgD5SlKktXSx8on5FZ+RX9IrW39TtCO
skVKEhpRSB81JQ57zo8Pq/bgpzWD2hj/bj8WL9xwKDUo2tmGYROe77BqLF4aSyj5lqj5N5Wv+Qme
FZJ2ad1f4DGkNSC0mbvJ8gH08snHJnZZVgbPPMMZ7Z/Iv93LyCc+aZKilRJwRKF8lR9w6PQIM5Wa
WBdaPjfzm26QT1AMwmJt4jeEVl89q934Vf72qKWa54rRxGbkG8t9vW2uaoSwef45ez3R78YU+rs6
KzVcAGMSbBQRJlf5PzlpdQ1KJzoFPZpB8hrB3UW2fUmNkyK3QU4d7C0RFJtwCjtCGqinmwFmZCbE
Wl7GmZdwh7JglFXatsy87Kii49sZTT++JX50ByqE5KH3taUF7TGgVEtsjXnTi1vGhEXm1Kd5/RVp
KzQrXWg75jfLACnKGw3sCELVebgUBoH2ktM7DCAgHGMX1E092cbLGNXPXlAjXJo7VH5ZGKxHobr1
deNZtHqt30MP3Fg5hECQmG7SMjGJOIj81yJFXZUj4uF6AiGxXIklBkDVrffuGH6kLo5n7gkf7E/T
7ZRp01nBh8FcA6tCMT84LaOd5RBtzrtj0WsSHvuYBdrro93fiCKdA54q/Uumpfc0M8SvOiHMfRzE
96CI0LJMY/6kkR61yjCN9E4TOvupAeUBsRRqeIcwocoY8jfKlBDzVU2HosBO3ND8ohNM5SohvrDS
LccxrpJRZuXJmkq7ufxtRkoWn8DquFngbU2f+lsHfe4qVAMN2aTv5hvbMqotM3oKglIpvrHJMy8Y
AP0F6JFXpC87gGdONQ3fqQi08xDOsjoKPpIohHeNUy9e+8Iwr12mPmR+ig3H7JSSilDiDz9D9w1W
pQFcxBQtmQWpc1t6DhFF25y3Q9taeEA2lq4QcSjsEui7/h6cpKJVdsh1sNlp6nuq0PPLFRuR93yF
mLUANx5OH20Rt2soB+5B4quVWlBiu9Or4Gpc+02IqnZIkz3ZE/bVYGlentFSRWgsJ2qDT+zHbEx4
qcFCXSsBSLrXKKZdMV7LYKXJgTDKb+PRQnXdYhk3zgaOnrurVE/Lq4zf2pMT1OgmvRmf6M4gxahl
z2yUKAKMsB3PHYF+50B03Z43+pBHf8//PQTIwhhjUn16NhMOqko+yhhf3xFYVbN1M8IirGp2OfQ7
+SPyRbNwEfeP5e8EYBSH6S7sWNbrEQ6Ng0CdKfJNPpC6zU2RuA9gLJre7JfjqEmOHt1yXH5IBdA0
nyURWgas+3H+YvmjdVbG1HrE+UFNC+M4wlPnknXHjyD0dkXh1W/yvBHAkixKE365qZzGRBlfSXRD
f2E+V81UH/9ex7IX08QDuzhsQ1nhxPcR7dwR87IPemJKn5yK8a+GJehrBeFm6ZJNmf8IRuY1W/sH
Pq/yH1nlvpaqq0E5Wm0Hbn+G4MnQdPlMnbf0VgRJS77aloF3VIs6gOKpMdnXmf9OouyxyuTOC7a3
hZxXe/lZBZBw8zLvwhCJche3/yEPYqv8lqP3fFS9epDfylFir1I/ZZuPWAeFNr9yWCzU2f94CYVK
gT+Vk2o1cbssXLiutp1flTqJsF0xNQb3hQyLMO5TOBNgktg8Gty5bjj1WOtqzQWYwZewk9/HqTQE
Mrhh2gakJ+Gf6Bh62AYIt/ZoQdO6lu5oX1PFfFKqqHgKKWqHKis/hb35suSGRINAajIQ4l4jilqj
K64ZHPT1XT77+8Lfc5DPn9u8KOB2ufZVc9vTZDnZyU66lgbM/P+Z8ImupLb2q3EsnwEfNZu/ifK+
46sXeDwnmS+feN34CClGLyJq7kKYe4u0+btcMzyfbpBtAB+fBpxH6zGw93BJyjs3wHCtYuxi3AoX
aprbm2CbVED8sfY89ozY8sjUTvKcji/spjKykC8SJOieSQ/+rhvAbWwR1QRx5dprD85pF2q6upWH
jl1FUCMyfy0PdWiNd0fT70GsaexNsQukPbXmYJq/OqELsPDw/ORD5f0Upjk8gvmM05v+NQyHm+gd
oI+aYlkoCEt1t1nakct6XnifKh0qAN47Vg7PgjrgYBvZyQ8hQWyG2RQzzbKOFk73lGO1+f0JgVlY
vhcpaBkGAT6jPqhLclqLduGjqK1XsKjB1K+81Cvfajtdha2ufq6ZIS1/swsadytVGE5Jt9jEQ72X
f18esklv94jM2zP9Xf/gG905gG19lSxHPM3ZxRrGN9m3BOzT70hRRj/+9+LXgrdqnKBdMOfcyPtB
aermNcyqO5mJ4pKG1X25luVlLR8ULNlOpXzWNNEd5N/R9HI6T2P7S1Wccc9UZ+7rZiXIHis2IoDK
ZrBH2Vu+lawIOWFDq9/3vsS2zgHt9buPC+U4EJaW2okGvm4+V9EIWrf9pG+p79FSEFN2TEAtRfUM
P6mekPhlT8lFPpdni7SDDHUa5z+RiWbriQRCSOpQAjMdt7TGOeV1jxfA15W3cEhe6cRZP1xU21Gl
Tp9ww2ymgk1ap9reQUyMwZpSLPl5sZr7u6nMfCZG8+qCbd3CvkAFYeBJepLPyoD5f9X4+3rwauI3
CPTQxyr9joVj4xgtvM+u4hc47xSwgThIFNF1ymsscO1qZbM/Oat23e5du6l2Et013/wLM0UKXQdg
QZ2R23Knh9HJ8tN3JmN6pfTvxeSnFz9wIUDMrVqv6rawB4oTRN7Nv5ZYudgGdRteMmBtmPuqbWGQ
3zLMVWBbn6shnDAQDPHFyp2bZzUg5CO+vriGcJ/0Lhv9TmCSoURZQVQNqf25C0vtAfkBvxmuGZ7c
k+MMTxXmwcvyD9BiY0/ru6/0jI1r0SBWNmKPuFJYh+i2zCcUW/JSGui/HhS/NJDMHTJkftjbOWGQ
6Yg//6DklfUz8Mt/ZFu35sQNWephlMxsDvIalTuh2PAQr8aoFnUUMPulgUzBnZ16D4rUf2+3427+
/9122i86AglLdy2h/6vb7rtm4YQQp45TErnfIBfCMajHtrkNId/DzkWULZDNrHAi7lNUhQiQYXYL
tvpXny3xXAMxWgcE2UQ0pNDXhVXFQppZ4yF3uWxjO0mPql9c9S7vHvIUvcBip5nll3p0x5PSJ86j
A4u3sqLR/SZIfJD/KjZWn/EtzAkTfD5+ZlBscw/GmgPbwIFskZ62dD2achP3qCA1vjNbiLcOwhdC
uGBUFagu2UJX9mzAEJ9AjIIQKFTMVpk5PWKv+NqVTKm1UEQz1uyH4ljBMVJ9AnenMX0ArznASo1+
cVPhCbY2utLOlr/cnDJFGfZKRrUm20tBbnwBe0zC1LwlEPmwsh0mEzHmA/heggVaBOiIVfgEWZCO
r3AYX51CC74pXk5rx8gsvmbpyDrOTN6wfQCyRQxaq8DxOvRT/p6TF7wiOwqOrl0DLaTyNrKueIxw
H5RqVC5Zn76KQNU/GW383CrueHfnhbeMmSjAwJ3zpbil0KE0XpqmYYQ8jj+dMf6Qb7hXCnungCdY
F7n9MWLWPDf48GMtDK6Cvvbei4DrmNiAwgz5n2I4ZE6m6rZCMEjgujFrGQuCAOx41zCt/Z4l6lcl
HOy9Y2WsobnRbqeU2AWZhgAoU11n8koa8J88O3iMo1zLr/joPiNZNm7lWLsUTEj2nfnQLgXsldmS
KV9NbE/cDI8ccV1JLnqE6hw3PWPFeUmbwNztvACXJiq7L1bLXYIKEw9g07v2NidgDUUPsYbaHuLK
z3Se6uVslZ9UM4SQF3wBsWrQVabhUaFdRRvvfQ/7/CKyWLlpps2/BsBk1oQgBcozt5jfJhZoFdq/
lvTvdtTjICc1/LkBubvvJtVZ5w6/WLhoDXIjB7H/PHZK0jZaRbFqn9BA4rqIRLKBXdN+kC27S2lg
XzQV+FmBXybfKCrQdxrFdymNKHqHUN90AOLf+TpBLVAnunliEWuWdvHyDv0y2y0jRy4+sEdDOjGd
rNjpl8EpA949CcXlwarRUCuWmr3GQVOvaKTrD2eC8lkTM4/wMfvwnRjN44yhpV8wPXzI3RFjCVr5
YnqVI3ZNlOFtGqfyaFg537Jy9HZsZvCDmdzCMQzg9URyEKnhi+8iRldyAxkBcbt5j+B7DQE2vi3T
oKJyVljBVrAE7U9uNj6Th2Xc4riHyFfZR1uBc+P3dr2D8Ii4RubOyG0wnaC6Ov/3RVGo/14TmdMw
xNMINdZVwzbmCeU/0i9S32utDFPYMbPNLy4MIOD4IXAcZJ/0mKaVadG3kQ3GnM7UBn28dqDOPGmq
bwHasLxtAWtv2mP/h2cUqROabrLhovyXog/f5C6rG2PnNB8RAbmSalTFGb4pemAcDJubknAsZybo
AbosiTT57z+g5s55u/8xY3VhfrHYC0NXHXeZwf7jJ3R0aFCjprvHZUkvdOsFalO+IpWy/+LWsx4y
GT2KG+3374p+AwM7ooHCvS0ug6oVT5Bzpms+ZJcI6t2+bnx972E2pDwWqEmrEmpjnUxkfWsvYdiE
72o290tV5PAAvvfMzHChTGMSnjFasBNFKXb3GbGv8vnl0MTarPhIHWRIHIVxi19hVSVK9DQFhLG7
SU17a6it3eR1XyBrmRt/jhNtgKcMYRzCaanWY5yo7FHYql4qggNMi8TM5D23Eu2O8wevzEyV190S
6A0tk5NZwhZHc1tsJWV2SKpn38Spnfe2c4kG1cYLz7PgzzNkZzGhT+JZNuhkN7+OfG5IBWyMUtNv
+rzL6O2qPoysMKbT/qh0i54H+Fhl6xpTthEKDZu4q2Aeu7/wx1DgoRxCs5k4NVgm1qogh0yqRN4F
k7K9RxqK+nW+EbIhni6q+9Wlry6zFzJA2zsVBC+ifmvrB5BE5DOFMI37kJnWVszZqmGXnrr5KFA4
b2BUXmuhs/sbL0nj3d/Q+cx2fj/sZJONiCkWkBCBEmF/f3Tzy4popkWCV1HJTp7Kdi7GOICRigb+
LDZ1YjR4vNsH1I9kU1pJdsXg4mpkp5ImD9PO/RQxX18H1Zx8rtvONw3UE40VG2Us9KYtgAB7u9wu
IiMVV6Gwp+TyDb+P0Xf06saqL6dfjFbN49C0mIh1t77TCopW9GCTp+Utxiaxo0u3qYzLbid3GkrP
ECDz3pQ+Sl8HQweglY3FeqR9f1CifLzTPtr+bYGZQU17LXZgte3k2SjTvxZDHZ+HeYINq/6QiMRY
kQKMgyBm9oIf90bRNQNO97If8/dBNmpyHYFBUHfaSZe3lgFmBg2RXvkf65kzR57+89vuCtt0VPD0
gu+6a2j/ikRVSeAohdJhOYO/sgpi8ByNbzEJLO38FmV+cG7IfRPV6F+aEIBdXurjRxz4n8LQS1/M
+Xz153zKeaJdwmOBb23porrQjlfC5bqSbVQKY3rBqdYTtZ28GEX8tebJmmRuZ5dzS3RWMR23C6HX
MPuJIkcNlz5jcKzoWY/Rl96IZoCRV76KgVnmfFTr8e/ziV0AeTE8TK1h9tYNmnPsGxO81XyYuUq6
173hRoCfeCjZKB5lTnfcDVhM5DmaS5xTkuKmYXAo1Ebx2OxhbSrUDkOhh01rjOnb+BE5kpiQ6chW
9LZQlGGsR1uYVPY3aEpXJmzTD0cb/vVkaqfljMYTW0DfG51Q2ZDSVTGYbPKLYjQVhYL6v/bx7v/b
xhu2iU7IRipkai5JEf95y6q0IlfaokyPSwemN40aK20Y3n2zQkv/55mDTXM51yC6YwWqPgW0Nlw/
8j6pQZDdMXvDPQvM9Gn0U6tmEA7DqXe884TrYmtMAyIYK6bykychq2koOHzssc7wULryoUIwOC9M
9BZw31Zl+EEhid9NJc19etMYl+WDe+/kQxJPiONhO5Wpe5fn43EUVytwPxz+5xc71+Kd0amkNeT0
zSpLOLtIy9JnAiGe8zh8M0zX++SMdrqWz3AsZ+ue3dW1Ac+2iZmw0y99lQ9hDdHNr2zm6vM53VOt
jWmkW3ZDDdBZ4TOA5UE+0wPtrWRRv3Zq+x6rvXmTU2kM6O899EYYh4TwpHhqCm2y67WjMsgzzOap
YvT92vTslK36PQdAu9O0mkCB+cFLQuNmOSo/sR2/tq3+eUkDs4WuwrUhrSFUY+4N1ZR4/yvRy/j3
DZ+EDNd1dUcVlqUS6PKvvNy2rBCMDak4KYiMtn2fZRtj/GTXRbTrZJ6LZv1KzGhk7EyTwgDtrhM8
RVtGZB+jBso0DFAXzV33Yqqjpzww8Yo+m/azrQXsVJsWMUQ9atsuo1WuxdqVNsEvuy57sGsCbhBt
5fJsCrfeQoL2PrvG1qq1Q5IF+WdknGxm86w8xVX8ltVOvi17DFyOiKGalvij0NOCaYPLdu7YW3nz
4hoNJBcGkdVcp5Lovrj1vg88iVzPlU/I+mzxtQFogtKOQIjSpsXAS791Xn56hh9ujE8PKayxJlyw
Pkc41jZjhDXCM5NqG6BNI/uHuHbh1Nq59ZhNK7RE8P05r3yYFHcq860ydM2Vr7XdaxeUt0a1Zjma
o9xrJyn3DALusjyMDX2XKrl6b3xc2ZgxnLUeTdm9xqLsz16HQbCNMljF1yZe/096zVyv76b2LAfn
o0cymiJaQLetS+ZzrgfpNnLoCgeNbr/kBjIQ/1RpRrUftI4NhJPmiG8co/gyebZ6IFS02eUqeTby
mR8n7oZZGOgY4c65lFh+LSV2Hk3p3CwzBUlr2pdwwCGFP2eVj9qnPM7jj8GHH82YELWmiVEeMXc8
p6YK27+w/Sc7gqYknUZFPcV+y7wwnqoHqjzmK0pdv+ui/tFMZAT5Wl4feh/ZgOVE+Mn2bqUUL71u
uGsOnKK0gTqDTvznH0laE590QfY89BF+gTK3oZ8KwfvhV7uMJilxmtnowVT7a4Vt4tUOzPcCq/wL
XEmg1+Go3npwWo+JFEpwQEa2dXJX7ExAJoch0RgUz7qZNGyDg83+GBvxrEzzYpWirbeYMoT1OjXg
EERzL1tnxjrlfYQHxOloIPgIsxPHWybCWgVf3SG5R9bXcl46l/aTT+lde/7PMawe1Syn0DuPlGSG
pxuronWXKir8e7OGFUiaK0Sn6kk+dKHCes4I71jO3888JKw95Ka9kkGfHUDqNYgagw14FbykOUJE
mukH6UbEv7etI4o9qWuekvHkaor5bKqJ/6yo1a3VEEmSzzDvt5B72ejQ1zgCyCewlTNYTgXUigMm
PMP73B078uOf5TqQdQFjiWqyViyiP7SIuPWNVtps8uQUjCATnGkDJZvp0kCUIl5P79N7lBBancXG
bjRse5kNuF7eHiIxm/jzgI2jN5YHPvvyEqAQ2dqop+K56PctuDl2aTHMxGky7zhaoH0azimMOhmo
HOg3gDdSJaXrPYHhm+v4Uu63ATdd3NHBQ636SveMm1Y7DC3FLN/4H1L/3QU6dM22G6/ycwp+esJC
J4HngU+DywJVoE6qA7NrFy01XNrhI8FhdWIETlAAtmXaL9avULfNY828fBsNo78px8w9pCR8nIkM
wMziuwLHtaUj0aXz0GlTBygO6VuR5T+ln0+xQus6HxW6T4Yl832gwfGFnb39I2jjV4Mu5RtV672H
LYdvXdOXX6tWQImLSBi6qnnhv9ZcD3Tu4JJpqb6z5xGAnAPIh2QY3uvy/wg7r+a4jW6L/iJUNTLw
Ojkzk5JeUIrIGY306+9Cjz/7Wq6yHwzPDCWSmgHQp8/Ze23TuqSly3wIyMJV9NWwMULLPQwzZ+jc
a+HdXNNP7be6NayHqjV/5KPXHdXQq6IHS0+D9ziyve8e0XIHCSXvP7TAdCF/L1x1i3rGdoVwbfTA
v0uBO7OuWsDV8ymMofXIaDiXYp7XZWQiCWrIQ81S81MAQHqrWoOlSeKi9MhqxBWjXWAkcLc04iI6
qY7yWM7oBjNwd76efm3yEsbNlH/XFwVOaj3c10HLQZTotEm0/mt2oB51sng3de0Q6a6en/HbjwRs
0RVXI0f4/OXWMad8C3cnQBieoLVEtfaKCO7cT271eWokn4RuYvTtSRKa5iUHLWrPXtLb70vfRXks
gkYvEefQzue23K/0Qc57p40ZA8uYXGOk+dy6cZ4YtlGvczl2z/1iUe5zgCIhVLEje3f54AX9qdRB
uQqQHc9/PQozf+81YL7UbFdNee8DX/W8cLjeln/bIhP50+BUD1l5iGZLrpTpSdmfJIvP4xQbzxU2
qdOcGP5WhLG7b3FJr7wBuj8+RUg/1S2ZObuUzST04g6zUoSapM7yF5JY1fdLPetrwd7lqH5iUFrJ
qfesd9UBJkz61MPnPjl+Fm8cr5wP3Bp8YgQDosJ8YV/UGjc57LjmsIC1JxvvHHDvvqkvEONbFbBb
cgKhDVDa6sXSn+A9LXqiGEnjPtRaHUYfyeNzywlRorn9RKENQ1gnrpFoVCSMibY3ltYqeCB9AzVd
20etc6uzBH1fa5hvDQCntSUK+1jPdfVUtukjQTZ4UcZCIH68jstGWFUthHaUt7E2Eva7mrXNlx2i
+gKDsyRAANwu9gdHI66CTNjWikiwMatsny0zcV6eJ6ZQbQ8VuEdTfbCqgVlSPnGuNlr/3c9W6Dmx
Fsv+oQ4EExCwurhfkmcTiOFRuUfyUGsoV6UGVgkbU2BPH84giqPyOKlDa6Men/2x+hzGfXlUK0rt
AubuDJ0zKnkWhQbN28EtT2xUey5d5ztE8vbZbFKD1I3JXmfJ6G+zvg72VthgXEr7S2ywvWPHZ58D
y69OXU6ioAsJaWXm2rCXkRgfp8VyEldlu6+7rbJAwx8eT8K3x01DzDN2AOeHp02AoE3HeqEjH26s
UCs+DBomezKMtLXo5m6vaUV6g/XQt+LYWUO512SNSqcszYtdGda7EZAq5A7fqiJIrxZCsdN9BTfJ
tt72PSEbFYjwo1p3gRTL4728iIafqiaKLZMI0in7YvvRE+xi+AtjZT+VRmyuXM18d5HWnLzUsV5t
kifVB4qsWkcKEP2hoUIVV6WMBxEnqUaOKvJU4dcw0tj0hlFg8ydTKcmDc0ekCnPWom+P919TN8qB
8nFZbtsOkmYz5M1OtazHnkhr04KCplRsYe+y9uIIU/LaukLH5LOX3yrt7Zzkzs5dnnIDPiCj86+4
PqNzAL92owSIhRHdNJyzW6WPpcKuKLa86nM5gX0L0+BnKcdpqbx53UCJCQCpPs3ScrZaMJkrf8ww
uULBRH8/bVUFNGHC2BqdFxzjkwokChooqCxd0ZptZL3JQk38mLvU2PdEUSw2vIg1bpzP6k1sveIt
bqdugyG+u3f7lYrMIElunaIDWQEt+aJ+UJ0Z5Q3+7s4BDveU16QLzG75oJpxRRq/ajX5FqNod+pP
qxKtALZ4D7AOPdg/y41daW/16AHfIrnkcFYdJ6Qyo2wtniWxGV4rYMU13j4pKn/nZh4YdFtjEwGw
BtWOKR9UoZkkMffUkQ8dHB63nalOuh0lR3XKMmB06EfJLXB0brpI20dw1T4tdhWl7Vg2KSqMZfdD
lecnr59K1NcQjp0G/6NegfBoXfnEXJPJ6FIqTp3uXwdw8oNIXqVfEBmy1IMGSU37HAWAuuOpX8It
zAQuhn+oadY84YYYNt4cil2KyfqcuQWsi06KXd9UeCnJOwELCqLCaAascK0/XFpDWpeCVXZbjTpc
wEXiGqbGa0n65Ldycl7LNNNeIECFp5kp+bH0xCl00vFqmEA22UNAVtH76JIlc7xWqAt9nMftOHDP
aPXx631n3GScOGZz+etA7pc85HV9A9NaHYspeTOo8r6NITasJSseEwXcL80yNoTpMdNeFk1PrZ89
m7yt5wyU6qGf7StTwLxW3orKobE5Cq9GGC7EmUyPX0ol48QNu7kKX046/PStSvtmRMievAaKBeoT
NXRJmnC5eoj4KqrmbHQzJ0jBJm3lmc5FLXD3hhefNzcdNk/p1nOFv0kafYP2jQDRRU9paJ9UgeKb
4FtKqAbnki2oF6fNa+0BGndtrnMZAL2zvF9WNOYPFZbSVHeNBd0cXt3L4PfehZpiPPmDOE1sg1a+
B6Iws/UrzlwHXx3ehAi8eSUAPGNNNIl6XBf68KGxnWRQN2YrdyCfY+IfNPgAT4mrR7RPsgIgKfPD
icrybDSLb7MunXVql8ZaxkDWpqDmt+CqWtN/wGLZ44NT6gIxQ2mZo7Y4dYSfAR01ku1/jDFs7x/1
oc1F4DiMaGwm2P7ioPt/Y4wo00tWXMs79S0AGG/iZheT/fg9d/oXVmUItwVxSU1ltnuNntlBWGX/
gpJqF4XieFCefa8a7LMfv3P6dQ9AuF8sWht2Lp6DSjdes2DEIwrk52RYUfJQMf8NvHL4mkUoRdLh
RyJbYPB0Vw9SmipH8zWDlX5PAScuTqzSWH4rATNcRDF3u94i20MN6MoxqPE4JvkZx73ywtcpQQyO
39IBCgtzo5JrmxJrUVAY4U49pY1drJvZf1Wn1r1Ia7RNSTfyWqvOKlr/akco6AQAmCLNldh5nWok
gMvLcnTwWQpZr83817Ay0Kdalnd/FC2vzeY4rUOupX4MCboe3XCnNJAIsH7FpFMTvtfzTahKO3T4
WDlScpquYUQ7s5S+g9xcr+kxEB0602K+/0SjKlcKbFD0wBs9PfLI28FCFDXJVwsgH6HjxCotj4a4
dj5LCGuHWTlKmNJcpuVgajLakG9eHL3MGlA72u59b26mL3i9BL8X2u4izZkWyKJ7srow3mZB29E0
cfs/VHMRQrg9yxxzgT9BEnYNC7oFAXBfh70QwGyUvmEFyt+acUNkB24nHi7dqMgnRy269SWRPWMA
YRc7A7fdpb3APOoNlti8DjI04lVY3Ywu8D4nRTGsC9slikSfG7bmgX6C3nOlhbrVlYNlXqwX6kBs
ngDJaGAGZHjbTLG8TgRFhY3nbGP8yw+gnGFcL9XGv19D9j8bg65r+rble2w+6L07f7+E8sANA0Lj
tZPvRSB78IG3TiG+Lw/MwLg/sJMm/7Bk9RVBEFgvvb9lhjEfgU1Za0uPsotdBKhVEH/U3AaPCTrv
tWmLi2exDqsO2FRV8gCd8ue9luKevbVF3zyhlgqv04IIB1S5tm3ZvKiSSKuWZJi4eWlcqgqL5Cmo
D9P7YCTjt+Z/D1Ktf49qAcoWbhnCX965cOnMtOm8y9yhvaiX1EHdrGtetyp8B56fhP9xL2Ke8o97
kef4LhkWpst+lcd/fyNJFAmyBLXLOWnGPwZEKCsvTSJWas5yp2qEJEmsfGlXJSX6HO9GyKEXq/aN
cxe9qT0eisRi14A1hc5ZaE+R23rXJgasQYr7kzkPwVMxS/2ArJcB6/KaOoQWWmyUB6eGYc911h2m
oADYtnVejtzbmotD1rPeddWD6q26U/I6L88qDQZ9iUmO3VEygQcyEg+7G46/xU/udWZ8SdZC6VDV
RjfIq8/3XWJa2eIpnwQsI8bkTzjSJTYOAqIK9On46JIzwtX6NgMvhKvjp18IauZrqFoMA9XPEleu
Dk6EoCyJE9xYC4AgxTCmE1v8B44g9JONu0IrUxzrZdc/ztU2lG76Nnv+qe4A82dzLe5yN09UX1tb
LxBfgL8pte5NEQeKLk2JjARu4miwv8HGrxoedWbCo9QIN416tHwV8dE3r4yaT8vL9z+w/FHLaq1N
kpg1XhODjn4uvzYueekF9uwnG9PT3u2Go1VM8rHum7V6h/sgBwrHHvsxqvNb0ufyx/JgRlO71wQ0
r7kv+Zx7sN+K7qDJ8sFDgR0EscfoqHTBhU5y6xS/jBM6W4u+kd2vY6u/JnFLNVD1HUZJpl9kHawD
z4WknZpneyZVANZnQ3rdItghl1Ru9MQ8E1P1cw7sdpOX6S+SFI/uoH0vDKgpWUiWoO1+mSUkZ7OQ
3srRfWJ8zG1W5V/nOE24VDeaUVHANMa70TrHpNaZp+E6sRkM5tr3kCHHrljcVbkT/ZAJeNs6RS3Q
T/6JS1djQYsJAYh3cW1ixR75jpVPlWLE+6a04GgkGAcsPMnrAJl6H0gUurmzLTtHrrWekPcJ7UGP
qXrjkuTT7SoATXzk2dvQ+S8xg4NDSlhO3K81u02I1Mj6pdFPe9fF05KvTL3ed0RzVmEImC+2aR/z
89IBDGkqNqlsioskr2TTUHljE2L/meE+5g5EON90WSx0wA/a8Jm9deCScrJoIE9TXj0HRR7uABld
2hq72xiWxtG2j7rX+Be3MQk8W5B3kKBPkdePJ5kW4wl016vjGDpq+bjfWANBcER9RqHst05SjCTP
kXyZs0jjCjhWbfuppvbj3jpfqhpcS0pLsrZ+zBZN3Vl8sfRHwHCgneMVG8TikrstEo5p2E+d+0MW
Pmd6IruDFyDdaQwAj+78kvkJPowInWKvW8cynDDMhGD/EHHI17m0T1NRU5kQ2aIX2o9G1x8J9FyR
X+I9iEBeARme3QSriQDaXvdcz0Tx0cfXQAz74XQiHuPsazEhOw2eEm7++4ZdP5oG78C6C+1v9FMk
Ih5mYa5br26vDExe7MHYzn7+1Ba/BIL4wARk2Ruf5yl1CF4GqwfdxLcKay2p5Q7WgjMxu6UfJKOL
J5qPoYjGq1JLKBkDoRDKn6tXGOhMLzPe23S60R/7HkNkeUw9mCiVNwtkZaJ/SYrhNMT0RUyZdlt9
WcfoyiVo5CgZ3b4DTed3T1FQVk/d0L37xXDL9DE8KTihOmBkLs/tDFdQMFqOlns84mxUa+hBy/xW
9Hmx6eZ8z1dWrLib0fySm2TRZKQ2sKN10fvp7SbIuM46a93jKAj4yEberhyzaULYy/Lf1L+whUXC
Ssk5yefS9W84ctbAexIJAApQbB5mbCssGjyPcfylMn2kgvKYdJfWrfZR9dMyiTZJ2N4+COfQeocw
w0CEIzUXu3E89rA+s/DTLEFHMgf1X0D9ZvGnQXoAT9kRYuo3/Cv0bi9ttz4tMmICjPg0iV3enHSI
nqZHjrHQVs787hQ52G3xUTfRt4Ibz4OXPnslhhUpSaQFEjNQlmvPvleE50DSyQvEY4K/EtQfuYF6
4e1caV7M7CRGr9nMyIzOxUg9NVj5z1Da/sYPrOhBB7tQ6F/MoasfCUCDcXUkkmIg2rEHERwVWKms
tP9o8DXPcIKf+yBYR15u7xGz9ae0/+zZAK2lF7w2bZBv6fZ8TMQihG2JICnr33oglNdMkoRWe+6Z
q08c40jU+2YZbkxzySIhSDMmZ+kQGHZyljpg3ZnbyFS12XF0NIQVi7iIEEKvjuIdmpzy6kzWAyEE
IDoKYi3T7yV2Ma3e+p3+FWgAkhMrGVcZE5mdzB4Rax9JBbaOmZl/Tf2PLgDC6Fndd7zT4OD7zH9U
/RwYxfvOYx1OITrjVzqjZ6kOBOKBy6/Hg+Ok0UUE7ifVZqKfCjrIA1htMkI9OXZfHObUp3yzSmub
DEbxnJcV9KK5FbQUsYc4MvR3nmml69LGfAfmmGlw6Zo3M4Ga31qZdX9NfTWUC67EXDLMBzPBVT1c
NJ/CyHcKspvVFryFL77N2hi1V9wOH60g4dTFZMimqPp8/6vE7smDrtdkSoU2K0NZAQ4DB++3fnSA
/pmv50VcZVXgJplmBujmvI1TVS4MdQBchhAADG1HXKsS66GarnWtNu383APL2jbxho/MvFtIJ2CL
60TY8w6eavugzSxuAaJXxNsB1BNnDF8ikRELMMboOOLuqt5zhodsA5enZdoyyhpNKOdozFAvVcG5
QdnbGtBI772Mfy/bdX0Z2P9N06P7whIoFH3HA6jg/KbbNqiCHcxG2bkDMLhS+dye1zmblA7mGpVw
dL7P4VTtjrnsgM7Iem868bnCx8l7R17HMGnjdfCHDbzK/qUX3Usxu9rBth2k6txIr3DhaT7C5P5s
t/ZGJn3xDpnhet+umuUPPXpWxQtAKOZibVOe/VH451oHyxPnBI4F2hS8AOBO91WF2nBsfboZqTwx
HWNOHYpywv2hvXYjFxGUtK8RdHCw2ZOH3U7MGFmTfJMTQ8x9yYvWVUvHSu0nOJUnqN/+92F24qU5
Nb+gSSRSiaCvlyHfmHZdf2juMtPNXZz10jI/5vIY1bV7y+K+fZyMchMvBLqsTgjk7D3eH3wY6egK
BsLSIeCAYhTHuXcz52tbj7ilF51zmET+lcHXHlIkJly/vqq2epPVX7WBFAQ1M65YVXa+G8wMYKJ6
7eCyvcqwA7jYe+1TUBOfNMVshAvdi75JaBTkIqPio5ACnkAi6Rem5tFFqaVJg0gfXPnmjmZ7u7dF
zSzsrmnbFA8j+T5Zl9kvHgPI59zujwoNONUt+Ph8tJ6zrPzDlPjvp5/7O5rIFoaBjszQDTBMaOh+
kxvJqtOaHkrbLi8cb9M0Oil2aAFaC3SGNUC4BbZufdQjkezL60Vi//F6QUbIFnJJjyeLKsgzQvOo
ZNg5tKNLYkYfMC+oANRXpRU39Bza0zKR+TR6A6pRrCkDpNwVrS0O3LbPjmSL1ZhT/L0tBWdLaP0a
A3FBdV5/qWXYrkeSr/eZPxab2E6u+uJDUNcvmv+r+bdnY0AO0N19W0x4YvEk6yzhRfmsHoUWEefx
yBSIHNTyOVwexR1Exsx3x82ddzpHWLqNiVnQwkeJKcIOVorFBoo1YzScRPQIkToV5Jm7bf+qDjnN
BrST4qlfXkKT1a9a+itn4J31f+z3+YB+u3HYOp+dZ3uOcMic1cVv4uae6DrJ3jHZ530yBjsGPf1F
iVDSikCnKBs+FRYpPYwsCKLLUO2gqtvdaTesOau8o7FrhUwky57gGLs6SW7mP8lIIgsV89dDYtnf
ueVzKdiB/7VinDwhOP85xOMz7oESw47fbQB4Q0UBDxEm0zf1oVaF/RE1VvAq7R53v2eXB2l5+WvU
999KInJpDvj5QenEqNCaPbWmTdw2SjINYRcxt4M9MIhwvP20hJrkJJdcyyy4pZ5Zv5K8mp3n1GRr
uXBrkyh8QGOynZgpXKflPc/t1Fg5UWzAjuVp1I7WNgOIulVPRxF1p5kqeRXSxWKFX4jOWsQNDBAe
mr74p+Ir9wtpmUrwkEWD9zA5ptjWftlDkI305FblHpGxyMJXnQaC3WEMdXd5NgR9sdfvXDzwmDhR
lh0Lq2peiGn4Wohs/PrngwLYoZZQb7EysCG0bIxVTZyNRImmLynxv9ixMJXM+fCoDWX9piNlOAC8
8nZj3M2fwNZs9JxMj7Sb8Eox5NjOtBxOVhz4b0bQHYhkmL4MxkDQje0/t5FN8pMNbq/C2rtdmjAU
RLS60at1PxGL4AQyw+99B/awtJvxCbl6hly/jI9tDhDjP245v/d6bcde5I3CdjAxGZ75m4Kta5rW
1IQo9yNK7IMyB4JgRpElInennraZYR8cV6s++7Uhj61kd0v0iXxoyjJDO2X4OwwFP8ymjraK2sWw
kUg3/ZD7ojwVLaQkhe9qJwDo/gRBac7S4upoSyyRdHlj/X5bt1n9yZ2dEGh8dI2wgZNEqfubKGiN
p3BkH54sjyhrnpxmQTEJ0X5Nxp9gIZwv9wmeMRfOqwtVSaFrpdWAaZLdJczy4VUfrZbtwTAeSXq2
PqJsvAkHvqxWguM1p+Arc1QmqjQOdwm8232EVgCsa1QwbAMmCyJf0I8R+0oA2iEHbnuXlWgCtcLy
tACndJ4K/CYDvUrQcd5T2+VPf01YPKnJXVnRkVOvQZfT/uOTtH7/JLn5CMwVloXF3eIm9FvpIok5
y4H29Ee7t5ybkeRAjRmjmbkZPVrSALpg6VO6t6KU5LPYjKuttuQzRQaVmS0hT2mkrWWDDyJfSY3q
KllwFwu0Ng/HpQpfpod3jIk9wryWev1dt5PqYC92NXyU5Nbay9IU0muFrHyaJv/V7gmBGBSy3EaC
vh2q1zZN5me1wI5uPqyFjCaIUay3BdUjIsJ8N2YmjvXcKRGahc6aYrA8xctTfcie3XbwHp2xdl7+
/VIw9H/0Gg3ceq7Pp2Oh6LaUbub/zT3G2RiaEEvlabBInX6Ky75i4ijKq2QWai5vlF+4ALxc70Hm
I0GLlRb/qGw6Z9L90UceYvgafwZMTM6z5T2hcU/dNyaHsjG3WtK3T0oHKnQTk6YjHuusvZpRyKwg
cG9GlpQX3W8cDF0RUkY19aLgyoE3zMEjXo91uNjMK8R8a7ZRjAzIsicDnUXikldNCp5UpNgo6viI
0oz1MXJOIFKq9vN9wDCZMfvSmiSzcPE+qOKWJY2GSpTLLaUokG5S5j1xvY/UuvrYdKnf7sjFwLpW
Js5ZlqThKRWDHbjdLR4AuOm9/n43dpozttEuaNhefdEtbd16qC7dzhgBYCy+E6+1mNiS/KDeS7Z3
zXqk0ES6wu5AHbwv97ee7znTiUl29hTHn0ZybPdpp7WHKo0dkhuT29zrLmaVkUWABI5cAaDKyge5
tDRd74JOUwsu6E1AKqBpYCz7v+Gzj8hj2Ej2kMR1WTS5gKkEys+9HLzloI8m/jd1wlt9yUnJxHaj
uE7kXlW0f8eTKb2Xu4pARSrUAVELbR2RPJcBNdzMqrlrGZm2Uz/ESc/qO7uD7rKNi/c1Lz8aWvOz
YQh3pg3J+mPaBLmYTnGv3bJRXO8ja3RQX6plEDMEdnOrDN4BnJhkFJF1Ite0GEnYVQrOasDGcd8L
xvQIGNfMwVkdsPdT0y3wCfXUjkd6Jk0W7FMTP3U7Eiun+EdKrKley+pOHrvO/QJ8PDjqo249BK7e
nOwJasfyTJBI8aAezYbN9YqYdKOeBoGGClaBbQwwNuu/3vq57rt9TDf7PsXignuUie3QWKO1jfCr
0jAgYIBVvHQTS8/WIYF1oxjqog0ZtLpdtVe9pITJ9NFLy9ek3JapWVzMBZOm0GnzMt4KtQHtHn6p
8xgZjOjGMH3UYNnc8h6GBSC07HS/LNqOawohVisMJIPafPz324r9D7UdGlvsnL7u+cJja/nbBIO5
tKeXollAt+Y5hf9Exzwy3tQjDzPzbUZLBItHt1+72iaeKUNAZYKOe826aCIyKp42+vIUhUNxngZ2
zqKUDk3FyHjIuvyq/qqbjN26THUyze5sMXy+yV6Qdztg0/5Uy+mxYGJ5zZYD6Nzhyp482w8+O/4K
LHvWewAtyOY7A3UN0Ay74jPlGxaOObYfkqHRHxttWDwMlf45i8MG/Wpk7O5slsCr+4+B1F7UQM4P
zaVphIexfTHLYvoP9SLSuN8rbd+0faEbOheI7wn7t+l0hYUw9/M0OoROzS8QGOEDjtc3JVX885mi
sYsW2LIRj0RmJKSsu5l1rH1rep3Kxz7O6eJmTg8AU5hvdZ5EKzyfw/pOE9F644eL4OJa2OVDZIEa
Wes+Z9sUr7QWC2WMFOA1G/ODstElwEBYDZfl0URTumJoBEUhdLRn9Qjd9h+P0MyBMyScmdb73tXH
J8hW37EAtU9qqyCKaoMF2oVQjczY9+1p61bFF2ry7m55q53qS0vQ5015kpdndju6SCNoemvuNG8b
Efrv48huZ5FtjIN/ziCCYqfNqp1jWjPcm+X2RtflSUZ9dRiGPqd4dQjWVNpfZQXuOMdIwNGjgzIF
FzPScDPB4Y/lqje26vft4WWs4+TNW7oTQVqY0G7c8ZOt0SYZ7Ng4GzURenarS8K2Iqmt1KFliX0H
a7DLaWc3YkpJ1Mstgkfy6KrMv+qQMkhYFSwW2/sZO6qZFIEzy1mbMG5YMXr6nqJ3BIqGaEnBGU1V
4fjCXKh02Uc61dFb1lvWnuS7+jC4KJ4NmRHQUuC4vAu6LStMYKHALjetPjn0sVWS3hQjYu8tcaMD
17zaltizAiYvrWIKJL12U40JVRXKMTjTJ6NZJQkPSeKBYhcZ//1RMKY7fIfn0G3nnSmnaU83B1ck
kX1AB+Y30xTFpRIMn3jL6s8Nqck2wqxdl5Ep+Zc9zix9UrrUqXXHGrC3Gl6iTByDuZdfvCIl16GM
+8dcamDMSyTDXcY+RYvKIzfVYMeGO79pAwDU0B3290Ls329wxj+HtA5UcoHp1dYNpG/C+m3aPbeu
ZplRGuwNNj5HH/3FKqmLaOejMz2rA6MJpHd/PbdgXsVu9xUu0DclncIpkd3yMf4WR477oDSliFjT
Axulb4Uxhc8EoGsX22QGztiQnqoSXni1fp7ZMW86Ke2zxUDoRYr6RXVHagJox4azttRiCoEi1B9s
G4exvljFzTh4xNXk4kvQ1mrXEi4Z6CVxLFNObJtrW84uSHvSCkLxBoTg3TLBVijBagG/nUYsT++0
C6eVG68NwNjlxtF0Ks5UmqlvaKqhZ6V28HP6RmRBugFOZzw1urujA9R8tTt6KFbiZ0+2gzUCOT87
DEjGCh+ikE6WYXlcTGa/U6/VA235QbOsAywNOLGD/qxatX8+U7/N8swRsHUUJubPr/3xi4NdTOGM
r0bbWOECphWxCCAIc2PA6bXd8zhMA618K7hFQGavs0GkKTrQSB7ve4JOOWVUAWjhbv5kzN2Jkazz
Q0aoi82iP0mk+lDnQSSptaCW+Sazm/4rf/PTAIESawAMWWfheBVFn7FMj7+Ig/GeHOyQYzSl68q3
k2d1yAVyqFnvmeq2dZ+uRW5dHAxLK3ZmoIvsxD6WDvHWddm2T+6iOrmv6IYvIaRnQ3vCh8DwffFX
5SSWrPoYZwlhB/o2zDsfuh7CQTfUw3ME8z527eF6H+Obyc0zySULjXbAF5TXr2zftnammR/21Jbg
wWDQ0i75dNecakzY6px2vGfdEvy5CN8d63MdjfrjRNrxVpqgrqI8j9/dLELSRG///hdDzDP7hd1z
9WZNO2LsO/gLAyGsvt2veZYg5DaE3u/H3p3eSH14pUeo7UZALJusAZWwoondn4H7LL5icItcCYuZ
yduTxUK7hSWZ0gfbN/8vvOJX6+BSyqcSLbRKvSGhHATsyDDZZaD4ZDgf9x9sDwWR0RFjj5As+wP+
LOcFGGxyykYT8ya417bRByood9i5UfFLKwpy/qbc09f3b2CgY4UplY2PaaW9K6NX5AWEtsZ9jBqO
EgdtVLZ1+4Cm75KIqjjEUyCTJy2pN0nJ5yOynkgb1Y+BhgUXLbwlXhqZC7X1naT0+lhkJDCNcbhX
vyBanH7dWON8ECoeA9HukWC3yMCtbuZ18aj/eWB5e4Vpm68MfODH3hPgdmYsyLMfxa+Fz01Xm3T5
5I7cxjZD/7lsyvxJdz1E/qkV7wZ4ZNs5KJ1dVFFNhvaYf5TSJUTOsX14mAZbrop9ddSFO9scDNgG
i8hVTzT4OVNOgDc+ktu0HOyu+ONQGcMRXd0gE+TfYYpubuk9qINn9+e+KsiO7mkd+ngod6Lz9FuR
F2T/di6cvsgPfyogS1ayNdIhue39Ghk3SfDO1g6KenP3NCzGBpHN+D5qUjyZ0K/HIO72jjWQtZkx
dZd537/WCNk2eSDyvXrqVrZ7KEqXwEe7cteNtIq9KlnqL/e3yBupBWqRX9IMQLpTEjKFmNF8rd2i
XLkzwZ93Oj5JAM1b82HanfmWz+6LL4dwW4VD9WExDEIl/UmfRLRW9/+GckxdDnprz3TkRmernlY0
Dvf3TRB8KLPdjRVD8WTpGEeeJKLOwG8Ok2UVpEMEUiNptw50Q1yFXO7jjMgCt408Z17prbt8NLcg
6COmBZ55AfoVLm5V2VXn+z9smsyHdjGH4W5bR8hg7s9we28osOf3Utb7FMXW6b73g+CD+vTvm0k8
s4L0V1UeuuyGltIseQmycfphmZa/ckyoXhG4cTbqFKmbJouaC1S0JYMg2LtuzZyGwR4g1tRBWKcZ
cmda+lbVgJE7GntaqD+zlNPe5pQ84ivTb6UfWVzncnjvu+BXDbX+ejce90xb1PuMj2ZnG7P7Gk5h
Si9ywTlio8Thtbh7C/Ep84uVkog7TffzLtLG2oR+KuTmrqwTrKQvDa6pLIysByfx+7MrU/BAZB4y
QhXNmZiXo8Koa5X4EGXdvMNTj9yOjStYki+BVrzrTf2G7KKFXYNHJC3aj96vYXtjGd3ELJhrP+L5
tpd5vHYIUjwIp6z3vau7bzGpV+Rwidekbexb4/QfcEw/D5CEAMhhBEvj6TtZlcynDGsPwZReROWK
9awxlB/4FVvZF4+diJwz4W5f+i7G8bMcmLOZa1nafDNu0Kss18u1gqYbdVy9TPb9ViWaxgPsIyXJ
yBFAH7dJkZim9rUl8+eoTlRtuZdLLWwvY/7UGW0OdILSqF3Ow9qJ82vIZb6amoZ4mcy01wh+4MOG
sIBQCq+1zNGxRXMemIZD5t2CDVIOBHXwu/SbJYv21BmYqiqA9YgS4Bepg0fg85hG+6xxBMsdPju7
cCs8gvAeF06ZvUB9jNibN/fTrh+A6Uik2ooAbWlGfyzpNLIVXSodQjAOs5bCXzWpdHxMzq90BOJb
F+svYCny17LnImf+iweS5YAo+uqjccoK3UxM9u3CXRKBB1Z4siuoSS4RAbH/GNqkn5Qh8yz1iJ5/
DmSRG2zQMh3KKvY1ioUvIg1SkNb/LFLURUSiv+tWy2w1RyiT5hLBQ1b78Mh4q52E/G7w081OrakQ
WTehLhHiYcV+Eiis8b/875FoTP1wX6pmU9L2Sp3XZHmL//KnhX7zSSRZc5ViOgAJLb57+vx/hJ3X
cuPYsm2/CBHw5pUEPSlR3rwgysJ7j6+/Yy1qd/Wpe07sh2YAILtEiQSwMnPOMdVVb/ffqizRT+Tu
jqDs8vjocArfJfmw+DhzpzuMijGq8MjXIFjD8adpZ/Y4rGzsNz7aXqrJkFYnxoTxqpEX9TTNDVaH
ma7ZiDAInad3UEVYizz9gtzY4cxdfGwwwy6zVPOOVj6noIh+g9RS7yiyou0onJaiRjhGYV7Se6XY
I6nIeAgj8P8N05oeJgujfbkTN5/Wov4sB5vxoEiaIsbAPtuau7OzWr/cVnuL9hvjVAVSCdqDbBTX
1DG3K2+9CFUKkLmNXF55nVJfIkP7UWstWTbL/Si0UqOhCwwP3qVbRxFBW3WClkfMqBnjIOEkzZ1h
3qKhncBmsNtDjdzfrlSjufozapYLCHs8dHruvhp12SOMIP/MJcp9yhgW2Y39aJn1m/yLzb3BPSpy
qzPx0s5j3pW3417hOrxnEnu0fibDmL9fraCQ1u3ipcR7f183xffZgg4UOGV77cPhU20T+9VVtXAT
tKoGG7VPj/F4mCaHvl7gOI/MZbCq50REMPVfIbDtnzGbkvFngblnKViuQfa5nzbSEOb7mxET+bOa
9urVKNNX6VUOUM3vR9t8CVjFbRub1Y+URsde3u+ZKNb0BJKB963E+5t3mvJE6bAJzrpvkdWCtZaO
exGSUl/FPZHxYjf2EgSM3dywRsPyin7/LVJjbUevytlNWWi89lVznIaKQMuJalw6Xaib3E2JqRjY
mxjLN06wJqU2OPRTOpwmWIYrll1MUjDInJSw4zrT6Z14hn1zVi5h3r+RmTieuMIQFy++2/LrH+rA
QGY8AUdJdSFAZjoZ4iXy2SrM+itX0Y2SNy+MIdprl1TeSzW9tRMBBDaIubu5BFuQRVF+D5PoVw8a
cmfn5A1J+arjhh9BVHhXrMD2Q5oXT1I/wT3o71eZsxpccMc058kk6YTyzLlf/tkqR/Xr2J+tMIq4
Oxf91+vKIK3o2fOhGEaxcyDVHIe0jWBRUPdAr67fLG146+M8XancNC4uXdSjYkNYDLu2eL8J6wul
eiDa70yKZ/mmunwZp4HacZp/cLS/wJAt7ho8hLC5sCPKEUzGL7OmREUZKa7nccYapy1sTExiV17V
Qb1o4EBeEsQ9Jzdl1jnN+bM8I+qgQ5gT2CRaV5V5KpwCLKoYS4ZWX6xTVCSc8iT9TLm+sHTqACGo
efYwDQwz5ZY8Foljizgmt8ivRnoVaCvUdRRGEwmb4eTmguVqvHV6fRyS1PBR+TS+DD5gzt3e25RB
W6IEQDSkE8MDMzoG0wQGXM1d353R+eI3K7dW7XExyLg63a7Rs1esIUgOT7kwoRj19Nmo9nyOsJY/
qcADdvVk22v55AzQiUn4bKAYZnWFWjf5ic7BSIkrA3DprBdsq3ddO/QnvMm4y0oPuW4FmKI3l9Y3
GrW95lmd7YJiNvkiz+YxBVS3M4Mpu8cgGm4s1KzPzOLA1mVMT1Q9fjCcER78mBg+PhXGydm7mXnx
h13cS8VL16fzNlx0fsXUMp9A/HgnO1NfVXPYjIy8/yV61KNB8yeBtlmYj5S1io9jYiuJU+OBiPbf
0kBHFJ6x5XJer4DmGucFulwUm/a3miSwURTkDRElYD4IZlHbgDIlaZMNHf3Rl1d7+YBc/n7MAlpJ
c7e91a0SonH7i5O8ra0KJ/50udkdM3GPuN0o4J34KGVv2SnR0HHFgOD3lTWRiP0kIuW+dLlHqTSJ
v+vxzM+33LcZ7dIO6mW9B3VYH0kKYtgtgFVLUjbvTPdHKinXeSFPZZWhMfENbcpPI6TTtxH1tRkD
t7QojPZwqtwN5A/II6iSE1wR9nBolPYqp4pyltgswaPKRPPcaN9uYIkwIunWC8N9JNwM8lhmNgiM
Db1gjJFURMq1nbi82NubuGxBf0BYrZr6pHxaJ0w2w1NHe2msnAGU/nTPWfUoOauWVjKWSAjCslI3
2Uwp0wVryHxrUpx3zwaHMRZgANTZjV6K3HwIOj6dpWAeuesM865MFBZRYmnDVXsb6GV7DBZ4J6zM
uT0pfIHrC4syYbrsSr5CxPOOtMoWU/HWnULkhz67JDa4jbIyGsvw05AoJ29R4DKoeXrPmRk/cut6
ccaq/qDroSFtwFerME4j21LgXhk0aJHXPFd2p/hqjMNaoC/lekGaPMVeZ+nhsW09dWPNEx8aeNtv
AQP5BG/67z6GyNXbNiR5XG6KPhPhpVUfJPz1H/wJg1U82uV1VPkCistAFuHPghrVbG6ZSJo5fIee
pm4ZBVKD5V71ocSUm7NTR+dUT5wXJa829IjiQ89sYKsNVHs5SXIPREuSw5UZyUlxe3owyPC2mUG4
oIs7ZUfhc0aAO386Jql5Wdrqx5gZ1ZHvGRBuTYBYSgKBIUKyUDGG/g1djIgbPTCHVs9Y2WBhsp5F
I4BCqoahr5UsQBpjNrcKIfQHsOTUXzVtsmwajXObT3sKfR+12SG0Ov3X/9yIIuccjMQpK4qoJrW8
u3gFvZcwTOJjZsWfNj8CsHnfPQZd0N1VRXEwmK0gcGE1GMR2e6x0fj8Gz+07U649S4vsR+6xko4U
LmoRkYEJN5zdFPU9IFkSORaxFYljcksew4uGhk6pOGnxl/gB4TMfhKgdnVYH22FdaiXgV6y6Kwnu
zSOxvteo1XBIAEC5wVywPAlO93ieDXe55tabTfIJ6Q4hmrkaHbUFweVzMOx718sAMNX1KnMnMgAp
PJ8MvH2+m3kKKYGAvIcEhbDMwBIEqDs6p7QQrO3Uc2FHP5qd8IUOa1DVQF0YUXBJaMJtMhiPnpHH
Z9ly4BP3Nj3IjOfRhpkd6DEeVkOz17D+FhqZ478qo7ZUyq1tVsPaaDL0V337w+zMldRSWb350eGm
eo0q51dvafPaLabZl8pI4FgkZ2h067Ls9up4KL5Pdj+9ekuH7dzuyBdy28fbwHZG9JDmznKIS6Cp
8jTqXIJ2GxzJa6Mani3OuieSkSEaW23+SPFrH3MX+nKLK/FTt94MAIehnn4QkZjuHWye5O5SMnO4
8pLso4b/ti+pQNYx1paD/VN6rrNMz86GsxyJeC8O2IqHe4OMTzqFSvbhKdXdSArDpSU3D32P+nuI
tfGBnG99tYT0p7nY9PvJTmnKiq1FboVoBW+9CzE4AeXSqdma2czvYuriU2mF5aMz2MpBNk6Dpa3W
3OpAzKdoZ6ysonEZloSPQI65lZ5IAiogRsTwyGWqNtfu4XbDiTQXLd/NO9xGOre+nvUGYl/CKh0u
a09ePNKMpoIpvZYTMa1+Sdl12zXBfmqi0JcetyD5bN0G91eAfLysXQLDMTFEOmOjyMmqdRmP0SEk
A+gkt9C2ERttLfhxIfqrEbQ61HK47txZwI7pnhYNUWSrr/ZOlnTHsCU0vNZn8zAwk962YxBvc3X0
VolNbNvYRe4pj2OHzPQq+x4Lv4uifTebYuCWaYxnr53Ke29k7np7QnX4Qpo1yMJe81NjJjtHFZFE
cQcCV5S1ScFML4uWo8506sKK7T2cWqK10/J3aVd/bUDX3Cceygezz72VBEKYTa1vctdOfU9ViwDz
Q5hehoboGqD5mo7JtRMCDObB7b0WGNWpIeMrNF1AwaRd7mTNsTjRuNUHjFByNzPc8CkkBLaF6nWS
8vJiMFGkzLYz0TaHHyk/KQgZ7UnuUitrR21UyS0Qx5K+wcMTgf/QC1gutRmBNSpYEj6oeN/QA3/K
r0dlZehtXNzPp5blOgXwSup3kQIzlHRiPnT0uY+JCZHjRhRcwAoGaLzu2qp3TxT9W7CAk2+QX7x2
MIX0mi0Y5nxpjrdT1UgJdHO75F+xRbLBYgU4ZAITXYSTMFm1RxO0qOh9NLE5EviLauLW/GC5N1We
c1bgsATek1poIfDfacZG2NH3I5X7OS7tcreI7ol8lgF2fJ+loHQMd7gPo/ahCzTtULdLsS/tJb5O
hKQhckbWSeT6axSWyh3a5Zko+uxdb1XvaamT5TBHSrrNqSM/LUbvtCyrXWmZ7i6kqj/W9GFXfzpC
NfNuAPzgjNwASlvhpuOb4VSnljvl600/V2spUt6qPMmLIbl2Rz1Ls096Iia3qmg+UBbcy28KjA1r
Y+jZfDuHTaGMcsIE35Kl44RBUMxSedkHRDDsb0KPSjHudIWVWhA7FC/6ROZJThqYwLINJXaIRMd9
7Cr97E9dRy+FIASfS0/12emooXXyqm6f1k3b4g30OjyddnOb5+PbMl7iEgn6bUFFBI5z80YTx5ts
VA+fVdXg13GimxTTRQC8mQh9PbBMiV7F8QFZk05qDRhXt9iIkLID0Nrbcz0jYWSyNqBZLhb8YXOy
l7FZFnZq+3k7UgrG5tU2RvM3gONVgCP/55wBfzZ4y8IBo/u3d02vGr8MY0gpa9VmnU5i5mhbrxLk
vUx5jl2WFRBPgK1kLIDMyd7GY1y9oCKDWMHMAbuG9aaAzn9UCGNUEsv8Xozt3xt1Cc9pXhGJ4Pwq
LIiCNaGBtCYxW7L++alMxfeSdLh3rDUl47W5ezL1pd4YHskRRYCDLc/zXZi29iXOlGxX8FsDyjW/
tkJxLBbP/v26fJQ2gpeEldc2cJKADPug9bN6jF5ALtuc77A9SrX6wOwD98rRNujQsDAG7ckiVDgk
HSw8J7kybC2bhdTk6RR9NTWnEzfdntWFtY+YS13HgEmoPXowjhKTmjPpf7EK/6ybGe5elYCQh/92
PzbFOxQ9mo86uk8SKaACi92kRmyMBolQcWd6JD3dXQX1lPyI8fR3QnRNpsW72MHhVl06gZ6sA8ai
rVXZe5zSlNRln+/tFN5gFAmhh6Z/0xWaIBEx2FWUPsRJYX3UUIyJoPOaxy61q21GVQNCrNb6l97t
lm+LbYhs2SK6n7mh3zleT6YDNkWgrjPMrDJeO5KzRd1/y3cplAxpthH9UAI7vRvz4nxTCNZlRhMA
EeXJMprEl1QsZTJhGblFcBe0bv1wE+kMIdHGokXMVMC7VLF2knsyLJ5l4CWrFfR9heAWm0iSoeqC
S3eTxxKH5TXMSQkzdeYSYfQ7YDh+b6RE08tMC4yKPtgW5cPAH7JhftOdjKB8zsyYwapXqzf5dKFp
L2qfwQ/skxrgHQGVtHTu6nGoKN65vTdxoZ9cMaaVu8bQrp3WMteGmKQNakDOjdhKWtRcalF6mzmt
t0XXir/KP0+AZXeZlWY4mgfi09vR3rd26fqUd8ab2gkQA30ONIsEkYyoU0fKAKd3FYSXLCwMsRsv
j3QqqhOu8/x56EGLtSYmW7mbuSgcHdJHyNwtLg3rgyuAy+VkY7ZHzEzfwyBXAHsx9ZSVnaTWl+zB
GvGgGyUHa+4PFG72ScPgtimIKFl5nKEn+ZA5jX3b4uMvV0pBFIASBEa9WgZDO9VD+59NldNmZSPn
mIagOOa5Plwc7mgb4p0U0Ggt7w6W108oHiu9H36OjmO+On34SDTj8kGaHkFnSQfslfBpdF9aQsB5
PiAXAbUozeK5kWsnBxD5ahB2HQwD+mqu++EgvzB0stc4xJV7+c2Jipnk64D5m2IDXhJ39DjnBqmX
BrtizBc72Yhrvq9XIS1F1jHdkx0nwaEde3cDx8P4NMpHOM/0jAzlgxC5g+woywcbt8960Atvd+sy
W3l43wzZoclIvwwxkFRgMh5bL9zIn9yIvcpTfPlpKmqQb5ucsABPGR5knW5MUbOrx5E5l82Ko2hb
9VLEGpNq2EboEyhrCzup3pWQ6bUyxsZeyzxr49EJNpRo+J3MWJ5Z/yHJyR9jqG0f+sQ0ywJCcdCH
RQF9eZCh5qboX6WeDZt0Okj5hnxQFShTeRXGu64x9l8zzAWZy0Cz8NC0obiCTt4lHVR9Q/588GjZ
HmrfvrPeo7j+nPUx/NVpyKn6av6c6BFstKa/50Jm3JrGWHpKv9IN0LsTLadBsxSqMe6ywcykN6rK
h4IP5TwndAWkAOCfXQqoYJ/14EswTcCsGwpCgPRJeSkD3BNTtFKmKHluxSpZ7I1elzy7WXG43duK
zPkY6FQeyrjx/M6d5vdmYQ3k1sRLV/TC/ExUteDv81PULL96MWiz0sS+ENBxUkekACV3gE0s5RNO
GWyzkkIjw3+0la+VD3wYh7FJqjuroalYIHWgEwkhGTzBwaTZiLCNvdQq5mvb2g12FWG5S+u7RlzF
VWTCd1E9Xm904bFItqVrk1Ycej9MIuNGIHsst5ueBhdZpfiJ09u7lj97dpZOFGLoR9JmvNyuqWFm
aFcisuEkO15LxcWPCXVEY2hYSh9NRPwUSvgfpp3PAWut/BZIdY/kXdbTGbjJwRCQjVi0pWC9Kjrt
e502/V2KUkfyZoZOzU+DY/ertGFliLur+GDARxNTeIQGvj5OW1+MivUtH1uyCZ1m9D2RgpvRUL7G
kUblNKYNAmW8e/LkoLVAw1KfvnaZRuqHaixXWkolT/RAS+faEz06fpmMe/LVWVLYRC1aOA/HDeHu
yUZ3lWor/VmxqsZko2rvtIOdw+1vMy46al4hYWCEFx0poOdVUZrDVUnGCfvmf7bmNhmvIbSqzVyl
aw+gy10suo1FGt2hTlJPoE1nuqXEDLHicVFtDvMnFKl6ZZt9eaUyH+5oyYEArOvIpihQy209dsuu
cIIUF0Gn+bXa558hnikvpJemmHRu8Ws5jws5W6xQ1XzfLu0TNNjg5LLqXJvD3NEar8+ZsL0FIfny
nau8Z6Pxw4L3pFn5Vb7FymCCjGVi4atCJFE8Bvux8EIcZlp3mMWWYnJHgZ5d+XJXPiFfQmR0d2AF
FZ1GsfXnWdHWvP0Dt9f1wL3xY9EnQCYaGFO1mpIoOpQ09dZWzEeRjANFHfVqv7cIKkFAXTILLitv
JU0q5mxv1XgJH0O1HJ++GpsTI2fPuVrT0t/96xbKIaV61JsUI1JYs45px3dzsGsGPmCOI+EoUYhh
2uZZecuKlHFNqkEuTFRv5Vkfj2V40DxcfsNQjnsycoS2mUV/NqhPN1Zs3tH7GMP29yQcbGZ/tTCa
/tQ8E9Jw1331Xru5fEvHub0vRT9tYHjyZnXJN8viA6lqKNmhcyEcmSQkDK7E5rj9DtJg9TaafNdj
+rVE27FLJ4CyIl9g9TowP3u13TeiZTcYQ/aiu/2rtHZGi/tjHO35MhgtTEXR6s6HZtszD1s3+kCp
KQ+qRbHRWm28pOIlHv1oTvs8viTzcPKCGAt9Pp04w/NfbdCdUj60mx4NjavfOJF54BpTvdVN/YqV
oLiatH9e6/xBvu+pml6doSFDQgsf5Qfn5qF6Py7BA1Nc3beZDh6Tyip83eMG0c10JiMRgWp5qfOu
dYiYRJ+YwIiIhVp+UpKoelLABWOlZsZepJlO8AfIseKSxmHhtw75jfInqwktahz794C4p1djZvWc
Jo90WX+po4plVPSMg4wCmbVZcgndon+uR+2gLZUGvUF7njAdHBe3pIISd/8KR/7RHVlkyOsMgKuH
EfAt/V8hjNP0AYNWNuoHW+jN0KPWu2Tgt3oKek9/i3RAvS7iLwIWea95j5qxiWIyPVKA26gZnkpr
+i1XnWKJmXfO9IKGZtjNTGgIqtcRX4s7b6T0yWlpERgzbtF83A7FboZo8RCZ2UHew+QeuRmHXl/0
ixMMYEAd2MKWxUIxddPvqqqlv93s0gdoy1aeYlybJHDvzDpvUeR5rW95LBvdTo2JDGTeHE1W/oOY
pAoS+/eYPtHtBVNOmE8M5+B/eUFj4NTRJ/Pw14sUbZtmWfd//yv/eYF8H62RE83qRifK7eQ80ikm
qrdRPiZTH5GURELurS5PZo/aUxxPMBFvcqMwDkmFF66HiiJfT8oS+e51Vu4YCnfrqdQ1fJqa9zAt
2U5+I+N4ab9ufCUDlxHZG6WjqBOn0qbv39Qfi6rQNkUscSbMIOIeZGsnM45ZdgdudqYxKz92xRoG
otzC8La7qEzMSHHx7RoIH+EyTJ7FfGPSG9IiHIMWgUnT2xjOsxYGt8Wd42rzrqjyr9088+YdaVDf
5jgAnRSqMRoVN1zr9jR8kIzyBn58+mUa5boOaJWC5sCvWbOYiufp0+gJLyeImpQSi5tkrZXuhYSJ
gGoYXWhh5d7boFoXolKbn1rvvKlkur0AloBaWTBo0TkZ79OYyWkKGGE9ZZg/a+BQ67p3i0dSA8Zt
MTnCmSUKoqBtd/wxrGuf4tgqSjRMcrYAa7V2lk8tGvaB190gW7eaz7E5nx0AWxhuVlZldq9GP1XH
GlipTxXc3nWwmlZypGTURvBA9RKe0Bumm17MIl1nFdaEBy+mVhEk4EyX3uAfSr2ecj8maAmpfY6W
P4te5Ralfvi1RcXN6h9mWEP1rmCg/hYh8V1kobuMFTZQs/2pD0hwvbosXhfsyctcfd7AViiuhwvp
MwnZ3JmYNc8MI+uWKHvSB67yofXcm7/bNcbyPtcgUk9FhxuJ7pxc8DvKqFATud/VWcO+Lp+1KRYU
Cx1+B53PS43bd2Whjap0ivkWL8FmVviaUCC1x9jNs3sTQMA6TSCt5R1EeDHlAHMSrxwzUZ9DA2i6
jY4od8NyczOymRO/SaYM5dqjnN3iXqN7LVRbne2pmLPYtZgGrpXeWHb5VD3JfDbVs8OVyoLDn92Q
+hve3DGwyC6VF0LbrmJArsbXruXUyKuEiQ8rKF7kNCUtjTeszATMZyVL5x6XHBaCyEYQWxLiya1j
KZXgmCRFv5ZXbrCgoZ9a8e0HRJ7+w2V8d5FVVwCMlbgCmznXQ58HZKvM0LDl2qlSCUVFxdqvmmKx
DhVF1iFe1GYL6r493d5UgNgkneiMyveu5tFwiv/nblbSYFTKdhNWUfxZhAgelGSJvrZK78JdaHhg
wln7JH8N95aXaPvRqopDV+hEv4i+mImCIMG3ek31SqFXsLx7i94+yvV2aSX2mjMNsTBeAWNw/otf
VtP/NsyS22FYpqEKAjqtCfUvY1bHdImgMog1NAxhyYLwGdZqmWhbTlQ88aBN1zfBOL8pQz7hIqeS
OY6KxhjUNBvfmBEDmk33amsGCprRIEhekFBzdOpK4RVgapw3udiXy37Ef8UpWLw33N8z0uUix/iu
IK4ZvB+9IDdPAtW8SF4zRNhWz+wLq2S65gTOwPuaNsrQxOe60aHdJLbtR+qdPkK4lSPchBwwWLuD
ehpa1/aTqFE3JYCaNTVx9vq19evWjjWUFJNEgH0IS/6zjcuKISDDzKS2XuMsFXO6+T2pounQk6y+
aOqFANTfqmiRkJ2oXib2ZH+feDZSKaPQOhHtIkQ/LSPq2vITlVm+C9Vv23Q1JTHuOChBymPSOiH2
tzDypSewLaoJ53lQAjcNETPNqp8pfJHkyEbCp0wu18dmsB85QdKDZU/OJpkNa+uiaNu4GamT1qhM
d4Y2Tmfabg9x1xV3AHGWwxI5YBQj8Chu3UIlCqtxg3Yd8m/B2sydvvXqUvsahD+/bqs9yiFCWZnn
XTx71naW8Lv3rpXTKMAw5+ZBdXZnVjH0Ujcy99hJAT/Xy3K/2OQh0C/4pCGu07VTBQ2fmbrzwVKh
3v0Xs436/31rDYfQGdNwTB1ZnGv/BZpo9NEA1Af0sqK77bfGfJK5UlpcYRyuKvVo2L1zBYL0HMKh
yJWqPkkvMnrHwr/J8Iwscy5D1fpSpDfZarzi25M9l+DH4mLalIk6XuVWSqTDegHYRk8QLVdD8p6v
NxntXZbM8NVi7xI45IekatE+OfNo7ojyCqgGAKZu6SgMq9JbmOga81ZVk3oPiL7aqAN52sZSGsh0
luUt0DsMNxXJdZtARx+NBhtGb38Txv+RyLtK9lhozYgOZ7h2HkBonPCPcoQk9jq40Y+3QSt7pmnt
3MTaIUUzTnIsqHYRee0DTGuHIq8EpysnppJpnULVz5eFglsx0lWi9Pr55s9w8VHtZDTDbI3vnPfm
foq/KPjNtKYBRgSmEBbzZ+ImwqRWJ5Dm3JjVT/nGBpNOq9jTuVvQTBMScDsm4EZJE3fngZI+hIQy
XVmLEw6AP2JFTkKPZEUHk6payV7+K3I3JSgIEUKM4ryu5+2o5b7aOS3qmImSUG3QvBNBRo8ZHVBJ
Patqd3JSxtWk2yLcI7w8gVy7GLq7vV0ErA6ckKH39DdTfT4AttFeMYxspQDZQhfIQA3RSy9iWKYE
S17NzegtC4uDVPXE9NHX9TJmdwn8wf2YYGxaaKBepzwRkR+AHZIxeG/pz2KvzZ01dNBBeVo8T7DR
NG7WhAmF4kJTd9qTEYDTCGB7oAFWVYLiJnuvNGV0DT3FXpM+7X5ADlQn5yB7Hgn0mgqy3Wcw9cY6
ggx15Wv/jkEjPwZjeJI9OMNT2zvFHl9R3LxnlCSnsiE8Mw0Kd2/lgkMzDuFBnqvlUmxZfK6ivDOu
8pbX5apvQlC8+ajCTPOx78b+YlT9HkXIeIZaY37dT0vvfba8+XFR0/Fs9Ka5Vp1w/lQBUBeBZ197
7duc9t593Ob1HoBJzSqB3VTGW+d9E+KQ1vrNDMpe3qBVXf1Z2VHyX6yzxFIJI96/8FZQhTxT1SwH
KzL/Ge5fFw9jrKNw5MZ64VfYmlWS+KobV8cOf/txEA9y98+DPObGNonuOUD1cCaCD6poVR61IiTQ
tzfsfx80+7A8EmoRUoaJzX+9Xu7Lh7q07ntrnLfy3/lzfHGMgtQL4kTQuvET5DNL0/7nJ97+saK3
k0OsY9zRq/pY9yYLYfHQxRHdqs4A/ib3odzXt4NyF0EK0EG6gUXmFsd4Xopj9s/WxDxqrdcdxKF/
jsmX4Bvmp/959V//81+78nXy2J9/JrT7DpdqdRgVuz4q9fz1MFkt7WfdJPsRJJFIpyflb2gw88hN
mCJ2usqUmva+3PzXCxB8IeoLkl0P9pm/lXiRBXJz2aTi11q0NwaKhxzppOfMzTqI3F98HTLSU0zL
d8hRzp2D2WT3lmihoSy+z4RJroNjOLsmFzVr3uWVQ838bLmVXxbxfa5b6gpzCDC2MD6r6fALGOg+
LjwTXZ97zut+Y9rBqe3cfIu1rIJzU7cwMslxVloaBynRzE6ac1Ygr+xo10xOcW5GczPUpOWpS8ni
aqFpqderdC6Z9y/xBw15Py2tbcMqk8DmV3cSsVSIhNdVrj2VWffmRUoOLlW3N3qt+0YYnSeldny3
HKJt2STnVpth7n/nJoXgVM83GRKzois+G4ioqyR7CNMBY/DiHWHzPrTe8NChi9qhRtRVBoT1FH4y
XIg3grLuqUO6CgYEkWqQPeeF9hDYJ7O3Sn9uAuJTD96bbTU1tJr60pbDIfBIBnDX4IZf06785Xio
zpyz43BexJ3+PLbJKuixJrl6B8Gd0LhhTK5aqZ2RWk5CkHhKtDX6sl9mmK8NL7L8IUc4mD3oPQs7
ZC3WiE3rKTXL5ph25lMbzQHJXuq4Wqxfdj0/0ksnfiO8mmBmHZWetUNXjD7mrma6AXiXvAFUP17Q
IJNAB5ippC1Y6ySy71ynHQ8jiafFKFi5dbhqzeHRjJZ6VS4EQVD4sDCK63MRqmuvYTwYABRMnGmb
B81nBxQQJS/w3b48j40G62AJ9kQ3RCu7A0FsavTfasU5Dx4VXONdOS9VvpkO5qZi3KpJpfrtOEwr
tdN2np7c6d+cQqexW157WtVpCKJsyrLvZpCQMkiyS45ksLQdtFOER/URqFBYoiiv6x9EY6/tIX0M
kvjJjeB/GHQywmHC4v0ceOVPs9Luzeabnnr7NEUoUjG679D6O8a3oqgPPVYsAGRmsVp07dURCLRo
wLhuVK+En3wfFgKLTWMiQtp6yu3neCRWSKnh+A/lFh1hvOa8JlOo5e5kgBFtUAaukzQ+xAPtMyf+
BZTI4mvtBNMHBam+qefwqbGmx6TQvoW1/lEkylXp3HUxqh9mgLjS6HRs+BE5IsEwv2Ij4C7SLinN
1RIhuA5o1uEe5ZkfZWFAsMwNfwasnhnoyry58OsqvosIxtDz7gOixLDq1fGc8BapUiEfeL8Kpflp
Tl4P2mhul/XsVeO+QF/jVCESNubNFeSPoDy64bJXJmXGcpnVx8Z0q+PMKj5b/dn3hvhhRs+6ldcm
+SCvjfL6JLf+PCGvl3LXKF30TygJV6W4JMrrYqi5XBLldVAelA/yWqjZHUZ5uf+vzQQPcJCrxj62
vRkANu+iOMqHSNhOIGrSMIbanq6Y2RRHFBk8iC35mr93/3nJ7dl/Xpff/oWOXBG3C3Jfvv0/v0iB
EEIsI7kuy4fbfeHPwbyNyMqRT9Whwm8h/y5/Xip3O3NAoj+F4aaMVf4Ghvjp9KTy271Cbv05Jncd
3gJBUf+8Rj59+7//vLwvrO+mlvWbiq5yC+WP2/RI2+prU96EAdSj3otjMj+hJO2tpitvd8toiQnW
W8O2D7j8o52lh4fzVNytI2ytHddE/jm5H3bpWyTidibScVZmaxxESWM+aGqFizXvIl8PzNmXVoe0
LB3Of6HkhgvurkztgBltuVQiFrkPnW7l5TFXujnk8td01b5ZuKazEpi2C0lmsC5nfMoYR54COtOP
rMQo+K0neaSIcvyeXZYe5TG7/lTdsrmzYo+efkyurBi9SUV4jGhkBY643+RMXs+zk23Q9zkHNBAQ
3KFv2TslIiovJX6bgUS4gAXKsqNhlkgt8ZeSh1g75DrO9cGWjvMBUqsWaU+2hbZ2ES2hW31yiuNu
eskw/r4gJIwAJaPxXJUvZahZd4Gmgxpzs4BOgSlwp8PXgzzmMQryY/HnqsnK1JQFV6gjSVPiIbRb
8xyObzdXrFXs6yrMD9IUgW0sOHq9QVp8FXvVGmbMqY4oeabEyOgNJb9NRYdyzdzjgdsDgHE1biFS
eOk37o4OWKzvipO0vstQ96zGXn9fLRBcmxoAeZF6z3nfqneV6T3JPVXJ46ex7G/PyUO4kH3mAN6D
6qC7cNPkW0nn+JyAEbJm6znzXNqMrUu2VKtYz13IyOb/EXZmy20j2Rb9IkRgHl45z6Rmyy8I2S5j
nmd8/V2Z1C25qzu6X1AASLkkEkBmnrP32rNPe7EXh5pWssJIamyl4lBxc+0UdnhYTCJAXQAEEPyN
9sEKYlJt2wygOxhoz2T2Lv81263fNbC0Z/m/mkPcEWHISmMKH8i04cvFgEwaoNgUStRRBEyDDVCN
7+gsrQ+xM6eO9QHz7DuCS/tjZmeE//tOUs4izoxukcaRfa2ISb1EjmmwziRYzBS4FflCI14wO2PX
FsqhtR1w3Tmm7FbE6HStqeJF6qjSF/1xMtT2VsS3Acf+a1SG2U2fWZWhKXnrwcvtJ1WJRelk0c1j
fx0dw7g57jivuySoMGrG5k2e6/XSOUS2/yqPOjDZrF2L56LqLxo+sgemG84jMdAHBRbJY1Q1O82e
zQvmSP3Qj7Q9RS6kPOXk7rQbQmYQIworVHDjW8SwvuppjV2JJKAr44AacRjhD9QlT1WaxNuho4Xp
6+ZMSBDV2NTOvadMXKpmRZuJv+3ZQzStrQA42nRd+NboW4aEpFaZytMkDflNwIIFrol5Xxx6vRVe
hs44WKyUz6FPzlql0VS7q5G7Unszm65ZNL6nbAcIKrciz+gRJn39MQO6W3iFGTx0jqWeqlnz0fXy
QqlFx6wrvRfHzPNdDRodfCdBdLFlPetKFxyn2FAXCnaQZwycXO/ZcCmGxnrOW0d7npD/80qTefme
AKluabnjVWNKekHt1T2Xnt5i3HCSvT1n/TOuDn8zhuDZpxErZabniJURjRzTVPC5xMb3vGjvGgzQ
4ryRzOGyyO0Hqw/t8wjm+b7UJFQ5XjATCh/subbPtkHIKKxT9XKv2o5uc5HppN1MFNQA7Ry36jhu
PAxMSOqD4iw33ZC+107lbRs8sfdT8nwT54SvBj2C/NqFX94lhMQz30PWCxnx1Nv4IWet3UFCJCfU
VVrtHA1vgQj1NoHFNY3bPfVeGC4Hz1bP/djPj43lPSuNYb+nSKRWeNoCqBLhhEHOJC8Y0UirNu2W
6zFmctc+FjTWFtbYlk9oCwC9F3m/d2vHPNz950ETpTs8025BvdDqgS2CGWnzcdtoeXX+2jPU7s9z
iO2zddI2GgTUhrQ9owSPnrX9tJIyGrrQ59ZO5qsaUdiCRNYg3R7Antb4ggXBbUU7qbuqRpcgJv6X
vcK00pWRiWKJVwUrGbgnN1id27NrzBupwO4DYgWHyDaYURJP5+pd/hxBl1nXrW+eqQNMewZidTe7
hnKhuW6tJtYaxWDOe51b49nFzLpqkkTZyMOqbhNgVC5JU53G1ZWoBLUWIgXL86fp/rlasUv9kuZr
iUP4UpH+eD8fkiWxzFR/OmcGUZN+2DB35XuI7UpbmpaCyT60TpDTCQWN0mYTNqCmTQU+muVn5dHw
8no9wzWaWtV9KrpoPCcQQBfzGFXvdqCjrARGtVer9EmfogxXchJ9y+uhWgzlWF3sfgpeW9Y4pTpG
34yoqY5YyQUDsqweFWX+oNf4qGmd/cvz9TNaz+rb3OvKygbSNCcNs/i4cbVN7+U/TbsZttILJ0vJ
8jCyirs9Tp6ffXfc3Q2XcYPwnF+U5ph9UIo0RQ7GgTG1w8mKsIyKIy/i0Rh67rRVMVYuE1v/WboI
cgqgHk9DsirVDO+XEXLwF4rzYeH4qXeKRWMGbOMKaVb1bCatzcqyOMOOLh6NzDarH67blftg6i62
bRq/PVKjkBSMPxVWWosJHjvrwOJHqwDd6lWyU6PhL8QwpFdURfc8YauEi2c6R/zcLHKRWqSDU1kH
C1/XoMTlvspeScG1k3M3CFcqRmPiBTQSxUKTtVEstFARosqrVrTrvu6fh8kp391IMdaqlk47aQlL
gA95cVm9jeOwa6yYNW6IUNhKkptbVOWtdm9SGnVXSaHrsbe+aqndX4mf+M/BHNEdpI71MHP2GHTG
j67BYqJ7CA/UCsBSzSTpIC3c9RweHMJZoCKHh0GIOiUoZTTm6BprCysbYcJYtC5D3emfJ3fWUSog
Rw5hVz5Hyeju3LmdlvLVoQYRpkcgFAqSg0BKjMVHW88rUwA27AAhRB6M0CGo+m905kaHMJuSa4Bs
DP+0u7GFPqRPu3bF9ZbvTXHoxdmH3wFQTpJOvYS29x7r4QG2VX2WuBNHiBbEKUCI9TnsrGBHVqFh
bw3Fm5YGFYLTV8pW2FDe0Sr3Iyt5+g83O8zM22zbxs0Ue/qQv2ttPB++zldkL6+UKfaWlRINypOf
Ww9gtUDq4XsLUGm/O1Xf0/ehlu0HdruPe78GAKr6P6biN8BQ55uo3/PFEaA7cl9RB7dW8jBllNbN
MP8jIihjlEBMNE3raahFEhj6DOoZ+nZsKV7I63oaqPxktm2dGK+LNxpbq0mt02c9IEqixC4PHaMj
rpj2EL15lHxMFWpIYxQ3YocGoz4ijtRL7QSpCHRR2veANUJ31wihXK1RMFcMnRyEsd3UmpK9oYig
x1LY6qPaw1MrChXN1pinr0qt7GvV1V+seQ4EnnNYVEMJQ0Y3TuBl6OVKfCnx3ECFRRL7qM0BczMs
UwFYJQq77M3i3NdeMDTz96/3UeKg/Bjv/vGGwoZ6OI45EYCmhkqgQn+nZliandY5wzJxznJvwqN4
LpTviH3VY9RTp6pUw2N1Tt78gm+Zj7Es+l00Th+oVKOz9I7EdIzXVT+SECnExqORZgubzvjeigfz
Kjc8bz5Umph/nNIo3F2BdcDkM6/OyHgb+KW79aEiLnutye52N0TU7aOIoYiVYB96OEWbwKgPTo39
dlJq/WIjPljbfuk8VVFAqK0/2O+VNj5XEM9+e/pL56lXv7SThz726luhaGe5fPn7yBDiXkfwBwOg
NytdRyE+EoGBTxtsexpr04avU6hgtYg+sLWQqyK5UipHGhzyHfKcfEeO77NRoLU6RO/s5ZqhVIOT
zhr4JtcMOmi1xVi2AXnNrDjwrbmwXBwBe2JFkdZjvKkCaGYsSZsttgjVo/g5o+OzJ6r1taoxwdOU
16bE+VSaZrmWh1ma1ytb5IqoZeuerTIkgYWcCgjz+XvVgw3ka+hOhU/+l+oNTA0AGn83Yb8UduSy
FGKwVpMU3fDQFo9ellFmViZ7ywRHe+oGNNSg4aJfXhNh5I8wtvtMBWBGQCiyJ+OROw1SEgr7sz4g
BJ16X9/FVIwunCvWXWny90Sxt8axr5ydpLrWQYfzR8MAs/WwrK0IPFCwLvFqm/6uGr/gT5gm8Hj5
dLF84L6EaRWbOY0q6n2dN17y2as33JssQlpIwai7NnNfTkdoDJ8bwwhQ2OWxMR7byrpGapYfAy90
ydQbTs49r0Ec5kl7mo1p1VeBtiRC1l6Cvesoi7W6c77vKumFEIFFV0ftiU5wOC6MiMFRbpjsFOdm
ToeV04GNjvpgOYWmcqXYB6GqmbW1NSfhWhtwVRqtSheoZhJTz7X50Od0aIWqOcgM82HSw2WsfZB7
v2qLxEF1HxYXdO32poVLsen18FFhjn3tzV5/Uc34MWvs6TpTNryYif86qMqDfL0Sz5eRd3vi3XGo
ABDorGdbOTemor6ayjxfWJimTMxm/cEye4uGpfnWFWaxkylus50BMkDiph3w/zDb1Nv8miJVl7p5
KZcvRtvaOB1GDXmO7tDKUyBydan/KzM751zbaYlWboxgAPSgt3HKvKKPFDoRhbCH0CS1DiHK5Pvc
kzGefpJFKp+QA9hB6VMX0yQXhPOIWMwDSTnvQAdeFI16RcGKlPLBhlZBtpG/i/wNNC6RLC3bm51r
xtEp2r90z1fWhm3XG9kIy8rp8zCsvydqmT+ouTk9BM3dPiL/kaoaqmVtNYCa3MxbEU7JJC0oRmPb
umQzSXSM5DsDzVD3YVN8wzjaIm48qwxSM6xIgidG7dktnQHGQUXeC5PAZeUQ1ypOoT3WnhtCvqB3
5h31foJCy0JVtvXQUB4kMw+FLqDdNY7fR7IIs/VUV9nJIvHkjJeiEFay6qPK86UiBMBukIPxIdp6
F2SRjuCUFTnaA0peQtcpRb12Pd2wk/9BA5JcICQQPbD3irps1V550iS//mWHgkB6PzOIfqYa9Dtl
4kLSK0P5pEX2mbLE0KXs4rSPTkVe/bbFDSs3nUpioW23G1Xer/Jca7jTpawJp9MK5aqhWVpLsYg9
aOREU/Y4kj+HxAf9COXufK8xDWg2d29QSoSyWN/2WE118xi6c/LNZGQKifxrQ0JSWfBj7mP+uenD
tNqOUdizAIhyVFsl8kt6St1gFc95WE2UxhRyABIyJgssLMu7Nm22vAgOBfzwmLrzyYLpt3IdM/ph
ElRVuEPwbugTxAx5BXtVtistWtGSU6cS8ryXh9WUF5dGZ2UgWCZz5tZrp4WDLlUzX+dczUC6ljyY
bkHqRA7OTxMxRl1deWTdoZUq4iP6LYp44gFQg43g9nHq4oIBFBappv+MdDXo9kk3TnsJmITMYF8c
ZdzYRBLcmZNzjhpcC8d4ibsOYYNjq0epRxrL6YerWMP9KCnaYpPBmV75JVnQZk4Ss17O5QJXYIYx
tO6hn9Bvpz+N5m8sHyfxC38WOceK6b0W28qxcrWzP1vjTW4UM5lu1AZuhesSzx31uztEG/Y2Lr7c
K1bI57q7ijgJgncRjHklEWx8hZPo8VjYTZpCQKCBySvsqr+ios6P8qhPsa8rSrRRHnvhPqv1Vl+l
E6ous47jxx4J70K+UDRYRDGom/ia0MvDTa7XXwFwX3lw3mywQGVVvsFFWh07q94NBCe958JlInr/
k6KCOcd4c4r6Or003YB3oaeRALXn2SSL7b73dW4oW23RTjb4Oyd8dIim2dRzGZx8tU2OiF6KbdMG
yi0jlWTZWdl8KBGz0qJXloXwwuj4Dddxl4R7DZzBQ5iaOzQcyaKeYudmFzOyuIL6co5v+3tW6E84
JHMUSmYKCJ4KnC3naWrm0UgBALWbzQo6j699ixKc3KWfFWeWFgjeSgUbcIZMAl99+4yJgJHSivq/
FGfBSOxvLMtoVjPRbMeo0j43X4eV0/UHRg5lAjpcDxvTnKoPLYl/yh23D/7Yqbz0WYC3tLaLrr6+
kFaKPG8wRM+B+3yv+BidF548KgCboU9UUgeIOflMDojy4EKBDtVTXQxrMKHlBe8SkRfUyWkjHcwq
q6/SajewRltZ7vCa6vb4qeIeAm9dC9SgHARycRgGqHDt9AwnNX3XjPoi9ftTG+ymbPa/u7YywzRB
Qm2qzi1Q7HyX6Fa+1/EjXzvFBXjWpBEL8iRfB4qRLyZRQpV7SmCO7yxJcyTq7OW2mi9EDWlJVEW0
I3JdPU5WOy6lXMTuSuAA81AdpeGAnPU6GB69fgJzKVjeUVhize517aSYanKufZaPqpc9dhraZpgj
gb8ojJKEU8EbC5vIosExgw2urxQr8RwRHU8/u4iYfsWu8hDoS/nOpBMXpK5ds6g0Pi0u99szI0U1
7HrMdtDUiDnWzONI1CXqfgzoYs6ktl5/yuI06BbyOGuVdp0qLK3GIP98uQycZwsl+156GSFD4HzY
UEErr0pako2p+M4+UVC1CvUqel4WMvNMpbILqY1xc0lR+1wN3iYdWDR9OggMb4PZjTqT2S+ziNGI
gOFAZMKV5iWFM7PSTRbMHrNfDDO/QLaaV2D04V4ZNFAQM4Ng23CrzpU3rS2lG9dyFJScPMKGg7Nm
wVqUlafOMhcz85oPw6fCGoxtcFWJlT4gnP/OLEpfNmqYXobJ9Tf/aa+AXPHHq8VHaAINv0vDxmqI
DiE9WZYpGgFUtApW49ye9Sx1LnJRSA/zRSXy/ZpGNXcrHpQ1iOBgBb5Fv7aRG+0phDc7xmvtVgTd
D7fWHwMnSl7ckvBDuZdb9QDOcSblt2/PknE+OBEfXzbNS7nslwUAeU4HiFhH4GBo+lQaERiRR3Ch
kfU8fOKmXM0eXK45rOe9qQcp8BSyZJuKWUkLRnFdOT5lJGUpc41MAUIeU6wi9wLeTg53UjNasxDc
uW1J6KZgNpZmhc1T8miJ+vUJl41+838ct4MQLbq6Vu7U0tD2gwhvMkHQLc26UTeujHGSJ1V0D5M/
HLJWzXG6UMeq62kCOREozIGocaVdmZzK1qYXxG8lN2Ha4u7M4D8jrj61lWsLr1m+5mquvtnn1PSC
sxk/tUGUnOB+gE8s/QZoN8nS6RDSPBvKbKtEtf1UqcC0e7xKZCxn9a7D0buw0liAKpz+tbeGhdpR
OvOzF6+YbWDa/LTrRBksG9N+og2ButF4dqPA/jU7rlgI5j8szQSKkIYpQIMZf0vBOJkXRvUm9yJm
GG9Dz/NSISxiyVBDzKEYbD1+9tKDK3MtBeuU1oATuSt9uZpcctKRcKdEGf4wuahj39PeB8LmNn5V
9Bts++t7hE7VhvZ6qI1HI6fTMVYQgRUd3NMkbkngOr+00PjpRlXwos2mA5IyUfadHeW3TjgNOrCc
Px2AVyWef8Mg7oR+0bAItbT9JvcGMJZJO+UXOdWxksjdtFSKltOcZCewgEAA+SfRb6UJVT80qoU5
hEc1mR/VDjhhZKbda6Xa19IAtWMBndyYljbiawjp1gi4ny0Owyrep2TO4YeDpE/1rX7vuptUodVj
Zm2Argc7eVqz/uPpobu5FI0ecrV47tM6ekzURUt9Kl1iBkJBYFNUstFDj7MSPnh9DHFfU61lZXXK
a01IzBo/criVh2XOrKvvqv5oBfmuN73whv+HiYkPzww76CpBHPZhppa7pBadXHu3akHuD8YmJrTm
+eu9eqatGKyLDy+FE6FSqz1K7GBu+c2GupL+CeGMaPp4WViBjyoJXokY49Cl9UvAUZjNZWN4isdL
ZB1n0f8gyKxBfS07I/MU7SG6XOTEMTR145BrGIrvnPJgrOBaZSZ9FPi+R0SgMOUXg+OV+AEVirRd
VguycX8MJsbMCh0OhpGa+9GoGy4/9BawhZm7Kvb3xKoeC8X1XnAslABdB2eX6kFJP43252iN/iqb
QQCTK9fdKG0s5LxWbmbGkD1ee4rtuFEfLctyqKEH6ubO2EHGBdsvpgaUQNB6D8PyREFifCoHVEG9
Qyqt06bhe5rr5QpUNE/ysLC/OTcvttIDbm4XHLs+YG9hUWUrLDE84clOJvVhFg1dU8dj4iGqPTWi
ZQsKUEcrg1jTKeLf8rOVG/lRW8TvemCfL5+MA9f7Xhm6wvSB4LgkUw5/jFpJ3BDRhQHfamZ1J3P+
KC4Tga5mSHtEyhwEDw0Tn/tbHgUjKs3RBMqaGcGq1mxnfb/rK6OqDnrWfIfoANUmQxNVlYVzq2zf
uflLcp5M4Y+UJknn1trWS+nY0fHrVNbOx8TKCNBRk181z3WRfZLPDfmk5Iqs2zFguRSFmKAyuLet
5M6UeJxXnSH62mKpo9iZfuya7h0qIEVGXDJnOd1qXB+SBAaUu5eD6d7nq1/vk29p0nK4v0W+AAG0
WCQGJBTXoC7j9h3+fjHLGeIxecgRQsijokTt+ul5IDZmG1tvY9G2dNMhVsxTXP+O6uw2lbS845Ks
tcKp1bc2Rcw1a6P9NI2ptQrzsrm5eTyjIs2LM5Ync+eCuP8cxsZWTdaFKLGsSmc6N5bdE8yYIQiQ
+mZr0lDo6OlKOgYzZSKdxAbrrlrZU+1PSzl7Sa0xf9Kh3iiNxeRSGCvavM0Auzr6WrpxqDPDf5VL
S+GTNCsssfIFMgjsA5ak4P4v4SL6PPQ1pX3qamzGf5+SPyDf8fXzAVSDBRZn2CwCz0CHP9tyvbzE
RVbQKRHndLvrtmTxkviLFeiROfeLNMBVtPDXQ1vrO8lwSWlsGuOArbDtPpSET9MnfuopgJS1a4n0
3BW1YzylJVHjPAjtn2VfHxszCL+BBDbxK8TpkdSdbS+gOrZeqrd5AsEtHWOu2m0aOGrfwoA+SJSO
3Qa4Jux/hqduIYU1UhoS+B3p7r3xXgxj89DYw0H+ZlUTwyRtEv+A0a99ixQm34I646EBoUMZ97tU
cTLwLYt7RSE+INDqnwIDF2XfCoShCVEDC+FeA7vG4icHAGijFpBXcNCV+SplNLpHZsjDqDe3BTWZ
tSXkMS3Yn0sSenejlzxlBEyUYNsVn+ULw4b35KZa+eZY08qkkbNK9ZkBuqISAI7sL63OjReDRAD6
0C521XACgjL9kKXM/1jUlK9YoXPRamfJhy6azdzihtiQH8HErzW38tTXs4DFzcrutPIiT6mtnyB7
x2vjD2j4o0BTReCJf6m4tEnbxTGNDwU1/W/TGJRXoxr7g1lgGJOHlZKVmw6exkYeMmGDOslsfoeW
G1spccfKQJqbJdQ8oR0yQ9JiOPwCnVAk5XMfxOPJFxYpTa+1s1NviUlAAaTm4UEy9BTgzbsENsPS
n0L/ROQL0Qs8aHB7wepKAnsXWkRHLCNxTKIJmRouOcf5NBFaAMlLQrfkBudMcyVv8o/zpq6cDUJq
EHihySj6xtwB/X79UmjQVUj/X8DRbqki9Gcp7JDvwANrrjqHzknl9TSPkqhZRpnhs1BSNO1kN+oh
Agh5U/LJuLWdk28Sw/ydOmO3LLSueEFi2i1hOX3uyXNt3OzRh4JnbGHGmyNKgJm/72CbFNSDJp3W
veVqz7ZLngNpse5PXUuWjlmYvzvHuDqlMr6jEpyXSuIMa1cnxSg2cROh8kLZl+nlu1323jIarPqo
qYP12kxYujee3qEtNROCyZwSLJSsABmuCiUHpJPXz0RzVEwTeVZMFxj+JYElk39MomI+yHNyQzJ6
DalsMSmETsKsV5epZjMbTZjkXfw2Xk2hMQI0zvHTBuF4ADn5cyIt76lN2vRA19NYBxrrraHZx3yl
lIdDZWu4nsXzw6BcnM30YuVx1w7ZJlAqA3S37l+ypPEvjo40ry/Au8nDrxcii6oZX8TPsJmnJYST
/CYnoHJTdiiRdWZkaRkgx2O6X/gzxIyxK4+lZpBMH0ISN4LuNDTaXh55hMTt0hj6ixzxgsrfm5FH
O1Veh4pFMAqtg5XS5qSmRDm52F9LTLnndjl1L700l/IwRGjeKpl/qBFX+LPWnGRh+V5dHrp5FSlQ
dQIUaEsvIdiV9geNCid/paSX7pJ4aLYWOXNLUFNEPLa4bWuEiIw9kIgXBlCOHR5R/5KSNnLfNFmS
bkB0F4t7XaUBvNuEUf+Il3Fa/ae9ovJThEMj8DNfJzfQizx121b5C4UKUeeOQrQzGFtctDzsxEZb
xwtNvTVjQOM3sJ39ZCrxI0BR/PBA7OSRk6vjLZqpmojXRkf/y+sgp0dRZZ7chFgDX+AhJ8f53jh1
+WjUgYkPSVHR81Nvua/Rq8zxN1rb9wgqS8U51BrkRzGzTS0SC9p0fErQim8M4r53jpa4b+SngWEU
FTNxXhPnB/WMbRK8XgUtEMRnsyo7XJCynh/asJg+Ox+VXWH740OsTP9HPSr25+csP92298EfqXW7
DIrxd+Dq+nWIrXjvkj11H8ENvq77YRXb/hrjir7VqMKti8lPt3KIkYfpiJcV742xLElhI4+np5BV
M3HJEamlaGbJ2VScW4PlCKyUbX30nfHLYuh6tBrDOCg5H478AUsTq/joJQPLndawQQevqvbAUOIX
fJBAh0BzSUiXxHWVtF2vrj3DHLBocUdOn10gZ52HzDZ+iR0FKrPcmcSZwYzOuVqavyZ2lABXdeIl
72GntUstiIOjJbUHSXhGKeo8zHZHquGEO0703Cvfd04gtpCGiHfpWUYltKTXIX8oCseW+S1QhZ7t
tuNr3dupGe5b1yzPldZWFAYBB9sETK8G6nsvfc7SEQmM/70o9IcpG9XfLauTEoURqj8F8whhuzVs
imMcjNON7AMQEkTC/Ejq+urFuvsyKsRGmtg8tymqd0udmxfLUq+6bhQPeq9mL4nb8YjQ0zdSDoKL
7Sb5/bCPL//dDak5/zA02S5x5rbLOp//EBhh/sPQVGNxyTTTs/eKQcVDjQtQW2pbgm2uwEiqeZyA
M7LCk0zZiYZa2ShMsxfSVpgOSXLRNWILSgGgSd+slIAnQ4tHwQyL1xGN5ItjqM2aDDefPjDgxVzI
GNOp8X/MfGCSRlKoj2jlrWNFdIuLA+789bxU1aHemFX7GmC5XDijN/zMyptUdAwiGsGdGARHFDt7
3aq9a9/uXOhGLNl17yrPBN4Y7TKhpO1LZijBfJFe3wCO5yJCxXZ1XJSxBYZN+qc8xXQmJdsvvjXG
cfPE4pR4US/9BvSPSYAPHE3ula610Zjb3bRENTYzhJUDTDdqaBauIt+7YpwIoLxREjR1TNtmu4q7
+SXz2vah9bLqAbv862TDUraLil4AEuF50ThetkBGmW67enTOtpq656JupjWG1WR+bbK6vMKP9095
FHNRN8xMwOJyZZvRaQrsk5guPNWdjq4hY0UEj0e1x7NszBJ44hH7OlHUoE2bhened0Q7Pm+617lo
jrLrwHOmWJIdMF/wWSQbc7ZOFtFrJ9YayUkJNbS+8thqq+c7jAYYUHVRigmjr+5WVxKLp6oyIXVH
rOgE0SL0mh+dqaG4VJXoFrQEyunUMmgpRsGaLnO4saq2P5W6khybPGOunprBI+518AihE2zpq9W7
yO/WydjbvzCP/1ZG33921OHZ73J/6cPc29mh2rwRo7iZh7b5MBsFfJNnzUcyIktyLSBXKH79Ybo8
sAM91a7GHPyM5uwsK8uyiMzybNyThbm7V5hlsTktTVFyFtXnDmQTnYn3KvIPOTqEF6emOBslXMS+
2SO5l6uo/3F3msJB/4fd0HYhy6mOyhzL1R3P+7e7M9bo0aTo48emRVqzyFgI/sTnNN7Dh8sR001P
swwBUZy6eyVMnqd5IKSxMFXSPQbnyYpmZRnMWbbUWhLO8rrnj6d2SZ4kPczBqFxg64SxVXPwmg1a
tes660cRabWxkl1Aec6L3B9M9n5rcO5CnDCVUq/zKTOWflwMJ9oDsowpN3JSMwI6bgrNeUSy9s0c
He2Csgs3YdjWiwD23lkJrWdDUaadzFBOWwWVSOga6y6nvK2FpbNtySnZ6gIf0iXqg8xAQipyIaI+
+wb3O6QDkngrpUmqhRTJZIk5rzUrbde6qZWPHqGeMvIJepbXsy4ZDP8VgHO6m7PGPOgdjHdRei3F
9Gsqu3ynMayYu87ekXjPR0kE7w/bQdaV+NOJfgpyqShnOuymDP6hOdcnuTGcGPF1i4R+Q6KPvZ06
m2DvVIRJ539vwqFa89FGa7u06WvMlfIBQt1GhAewjOkKRI8xgJTGow95UzLxFIKb1MBWWFAIBM9b
Fap3y/sfAdCWBzlbrv2EKVfrHvpCyS5J1XgEqdkwS0l+PeYBJDWnN96UtGkOWDCYE4jDWkHv4rXU
9YWC6qFxKaKHaCBO1hy/QBLiurnn1jRa8NoXfb3VNdBNchoqNxKGxpzmGDTNk25b81Yy0uRro3j/
PAXeQsMVfCa34I8Xw7E7MseOT/KtVue5y/9+qxj/dPW7jkvwOIZc3fRM799YFDlEKcB/arv3FFo1
tlPSHy0mD6lrnOcH5M0tKM90KxVYI5b6hzIVUe72/DLvjHYOt5SI4ueAnj7CCOpQ4P6WGLLmh44b
FkZbau47XUyA8X7fnFILVn5QNd/Mqn7JclSpavzS+fM1YiiS943sm8s9e5jXk6cPqyHRw52noR71
k4cqr/7HR+Do/3xYuBo51qT6Mox7BLz9I78+MGIUq6y89qU2nL1es15xtI2HuoL/ztLberVRQ22C
Gj6KI15NyQZfIULt9/JVdYS0ZtWo4iM9pMBjQXqyJv27IxpmthHu4BZ473QD6lXf0TAjCM5bZgKP
h5wyv7lVDjB+VARRkMO0Iv5T3hdBpJRrGulvCclx7wULSHHQ9H3zQ+wYpcVnPEcrAiWrg2G42VX4
apY+F++HBbos1GgMDMDsNj7xvyejn2hf1TqUgy5Gu0bkn8bgYjKGY1yesrfMix1Cyacp3Erk6My8
btMHVboOhUYw8SL7hE/iZ0NR6pmpKaCY2iKdJG3a/Vz5L/ANjIvcqMLTIfcsuhr//YK1vX8+2z3d
EcwUnupwPLCV/4OeYpM85GVuyiDiGNGB22eDSOSCevkhmOLoJwU4mbzSGyiv7RZqL85Tb58ReYte
pPNvBZEqwdjleI6i+V3u4VWb7nvh3+fkq2OD0vTrffD0fiJygVHqFdNp1C3ER2Ko7gYAdbVFPXJQ
VJcFt98sWKqv4c8o4nJBFAv4ZCEPe8AUOxtXkKDTEFBpDN5KjaJfrMXAmwqmQwvDDDuIXu9kcGAv
D+n3b7X5Vypl1qWCuVmt4nyLFpHVmYRPNlgQwaPjxzVEcovoxsEwZnIn9qrGQVieRPVGvuA5QA1z
T9f25KsEKzy4wc4QhGGX0uA+rgvCjcUh8QDvWg3X7yGvqP1Ubn3yiQs8yT1X7NWq5azvouGwGA+6
iBGiktEHY3EZWvCsHvXKpVSpaQqpenNJVSvO+oSgMZ0UEh2nJVpeu3+qQiJI9Jok2oCm9lMfNO1D
QaZDrNr4xnxjeLI9boK5CchdyTNmZwKMA6uuWN4XyJoL/T2vzHQzmXZyDGejuPgEMK8cL+22fR7q
dKcbf91VaXWX+JiCGxN66ec51mHOgp4EeC2ojmeee39u2hBVmY8jUZ6Pa2a9+YhvLJwbDMvkuq4D
EUCX6nSZYCSWh0G4pyqSWtSMim2UQkYVkuPQr48KRcRXD9RzIAJHUjgHNKwQeHTUihZZNag41bFY
Zfb/EXYey5ErXXd9F42FCCQ8BpqUt3RF1z1BNNvAe4+n18qs+3+tuCH9miCAYjWbLMKcPGfvtdvk
nIzeKwoaq9sSh7bKuzF7hJPggUOp243mmMG5H/rgrPaMPNLOZOMuZx5WoV1a1P4ySJT0IRD7Zfbe
wRMj4oVZpNL8iMKn/+QI7PYLqwjDKMVWfXXpKxfuTHykUSIhj0NqXDiFn5xxnSzL9CNyq4kKw+tO
2dSaL27Q/MGeaFzijgSXqQ2ea2dsP0vwyJvaw+2XY9w5GtpIxTW3n23WZjuVRsjcKWcKmWU7t02n
vR+Z7b4tScC1O7940Hw9/WCaVcunMO7nadX69FfmMjavGValjWUm9bcBvtWAeH4H1dLa/J2YqT21
0cXEHMPB/B63xOdBneAxnWyicay/TU4bopVzcxwnrTjpGk7wLHIhrIXdR5NOwZ7842afiXn8tLBW
e7C7fvQwfDaoV5CHdCbYMDPdMAQNBBoIl1GYsZD2O495fjHopa1YpC98FiLAAk5bz8yK9xTaCBUy
Oq7LLDdlUGyCVhO3eGwdJJoQzZVtwSiX25x5HosUTobdHYpCKEl48pK2QJHVn1opI1JaorzIYSEm
vkeYh9U8B1MqNm3TTlvGVtExA/Wx+vuFqc7Jp6e19YhYfQWfI30E69GsmG5V3+I5yVHHVt6JsLbx
Q+AzUm6boaFdEXh+8myl2UmXspPZbpydN9L576iYsDfjodlW9mD/GlhzcBukl8fq1muKdh0F2H2N
PDU/KijcNGNqaAwk1RXTyBPVy8zvuumQjYbxoLXFRY7cWJIdDCtszko60qmw+GxAwaRDUL0vHhC8
LmfPBK/TuaOVIoZfSGybeufsmoaBT9B0ziOAv4OvbQdrMN5Yu+8nI7WfG6nkD2YmUSn5OKVN0gW0
4GgNtbDmY9iYyNIBaDosvXO6rFnvWkTaN8PWEJn+reVWxdBg2gCd6Hd3d1jR+e62n+HHN1Kk0UV5
9RjVnGAVt6ksHLtXOLiqUOqa1FpRBuhXv3W2qSXbn9FISidak3KFUePsesN8Nxsg4fPOps0qOveM
4DFsG4+Ks7wqOWPoC+0c6MZ7y3LESBQr1RL5I6pEpP8tK6yyuim1itmQPhN75c2oWNg3dp+sbZXx
RieULmMffR9ag7mG1X2ODpdYqd20xtTeUaPvmKk3GJu9Rc70tr2ehh8+sdvXuvdZSei9f3PGbK3W
3UFVTsTPG1xfLtYEtT4vizY6NzXQjL1XphiFa0G3y9QvaRlyIcyatw4BYNKydImPlaNDyJjdZZon
fMXpA4Tf/ldS5/cdQi12Er2UpUb2pEhFcesgtmyyp6IgWapTSdR9AHQJmnL0ZTopmWrC+BjSoN4T
yJEftCJM9q4PdiRbnAAiox+RUzuXl6yN8GGPZYrP0pCpNPTQLXP+3nLRoY61l0Nd8Dbum90q840J
JEx2VUoYljDd2dGwjg5SgKk2zCHds/CWC4Zy1PILLa24auu1ysaLUAsgu9d/l0BqK5drzNWeMtqG
K5vE6duSzy/yZPtWEr61rosgftHqbtlVrRdefH1OzuP8YRgxhGtjMqG75ho9UKu6qEN5sWt2i6Zg
MJtHS2glg4Wu+ab2BMj3+556bTQIREz07zzThucBo+XVcNwaHxe/t+5af1xSa1Z1FjZHJ6k9gsqk
uUBOKYaOsz83m/KEB21i5FBy3ytyl2VxFt1Yc6B7Cz33sR9RNxMYclRrMKrp/GqO2cowmWNeLWw3
jwvX3bYbRvE0sqrejpON5NrTZursgbGfERhPNvDcZg6w04e/wlTHZq+LEfWv5m7bxbVuUP8SMiOk
G7FONHMV9/TbamUu6oY23rvCo56Xie0imX+GWW6s8YEtG43qd6O6ykouXueDfvEcV5BnTNeetken
n6tmwSP3X0kAITMiwzNOhZu5v2rE3Ag4fnqVJNUS6UrsPFi7OYK0ySj1m8I8LUjNAdq2+xnd9KEK
bUbN8mcm4qp7aUPOUNc9JkG1bEhJyXcoUOrHSbb570Tracm/R4H7buR18TRBqrtvWj0n/lbHS+VA
TUvMywQE4JIFbrHV2pplbNE+1X3OU8fMr0EWY7TOCH0TIeUCDCZgNY5/8cdxO8SzxSWPwcXAwYbf
/dWuYdTc2xbNwtS5cJevYCbz/N7F+k9rS73mmRNiKb8gXahefgYBRb+6zzq+BYxXycLL3nwac3/7
//weTUyA+2xjICFU+T5nDgcmCW75olnF/Fa0CSyr3Pghd0LdEOuJM/uoZjttuXGN0EdBYbe4cCpS
lrUzBDVCrmZ28Ps/32HxKfIdIHrciudmDL5VfD738IyuJ4yziP50s/dlYEE9GU2De1uWz3oYaTuP
0Pq1Osxyz+fX5AujZYENkgU3U6/qAaAKcp7cvyrRnD4RicfNh5RHy/yhCsNhgokQemTxmDINhGW3
2OC1cQ9WYpOAjmfmgaymzzYYa5A8CboiRN5KDo/oTlcdJKCj9TmsDPC10bIjKGOGcdvPZ7X3d1PU
hbGB8/Pnv196Wf9eKPu658IuE44lO2vCkD3xnz9e0PO2/+t/iP+J/NXh+RzUJ+adHzNtU9bmdFA3
Bck0WWanLPxD5+Ykhsb9DP0TkNqblnCljrX+I3afyTBxd3o66WtNBNYD1yugQAZzCaeXRfqUIAVZ
7TGgsreL1cRoDMkrbtMYS5QOlIca67cDnq7tI/87mX6vC2OMqyKUYwzyT6k/fVdHUf/dp5vW0B4r
Dq7f/AM4w4bijqQN/fcfDJSVf7cQfMP3haNbroAmQi/hX5/MEISk0mYRpBqXCs+GoXW/eHR5X/Pw
SGzDuRieWm9x1klPJSSdAj5+pxV0n2pfBFa1W3R3IRqQD+E+j4QXzorOJvDdzMuglNT54qyOB5se
our2h2Esdq5Z1esstYk7s5fpTkysswSXWk4LC9bAx6Bj9VEb2/mqSGh6tiW3ACMfzkKvntYOMNrj
ZFy62V/w/uboospQ+23XVwak5kXQW14rwHaThf8Atk23Q/RDtfmWDu5qoocaAVTaKp2wiwIRIGX7
5tAIKUh7P1lzbz1oOIQeqthqDixN/viBTylfp1fPdUwgDl67Si1Ss8Oym5ijDbu8nILffjY8sTYq
3AMw1+YSBj4KUTvGpizG7EyWrAzLqqJzF6Umz/aSBrl8yyIQxqs6R9k1kxmwqgBr5AxwVlWZQ6bV
gYDMo6cHwweJWb/LtB4+A2rap8qN74XXjJ7m4qRJtXKRKO9F6sZbpXm0bA0oa/4+B3b0pDDzFM/d
brHDjTU42Vo96LwmbYk4G66Jqu4KWoq691DkMXNiyR8chfUNPaX/RU/DXjuzc4w00RJ5NLTPWO3f
KqufSHj55+V7aZdiPmpBzYUCAYRNYqjuzxPqQdYCskGsusRFbTOWHLVBGuvLYG3/Z7Vs2u3+rgRM
rYj/yDT349c8yYA94a/GuZpvqqZMiTtocc8fwrB0nnDYrKcmnR8SK003k5cijsEs/BDULf8QrTjO
nsGoh51DcbPClb1RBZGy/5bjVxk4pF/DBTh5XYYplUaUgELhIgSIgsxaqUFv4lPcZpp/iwzLuhqC
C8aMISHW9sAgy49uSwvxNyjfmCe+Crnw8JjNP2ZF8qo13UDwTOJ/DTKXGy5reXFKd1yLJBHDRp8s
SYTKGGF3qftlNsX0VtAL25FTGp/yRPR71Wep+zbZLDGaGN91KT7kKr4vX/IUPbiR6+bXGNlr35h1
4EqDtiXnl5UoC/Zj0sbOVrEAGluvr0Kv/S/h7xY0mScV7ie/nyVC+nYhVAkSZ7YwR0exJkkeeKez
VMeqW42eK/Z5ZLkbvwySSzDb/pfn5+Wxr00pWooe+4j2B65vxtt02hwppQ9rhNZtSXyPXjdHLR5e
G9kUUT8MkBQf3uNS7+oifegxTJ3GjjYAfV3tXBrOLSPy+wKSYDhYVDIUnz1mpc7vDxaE/SPaT8xQ
HP19m+Yn3srGznLSnMR8wtFwYUC6Jgci+l22xYquB9C8hRDyqe3T9WS43pdfFt5VwU4dt3kaK6yb
hYNjAVDtk3IIpVhpD3rqhJuqmbKvuTuRjeswkkiSox/23h5rKY0Rq82PLPvcjSiSn5WnJa/NgO9S
aPNWKc562XCiC7PW0Kid3X4hszGcuYcQYrfm6U2DLkma35Xg9hvPnyHXLyn1QfwwsOIJ03w+JMKp
dyXrxOOYBP8oKEZOqH012/a6Tcr0wnhsfnJFN9/zhX24mU4/S0FLlZUH9XNkowXRe5gkvzeoH+bW
36qgbBRy6FpnLkndBJEm2sx9v//bJAkI5RrHvVqbAx0pAUvW39LK765ttk6FzSxP+cfANeVH9M7x
mjyS7r2w2i+t7I9hkffvs9H+18vqDVAntdJNXu5vH6f6VpFw6iT5g1K8qQ1hVqgag5pYTVxOXtPZ
B84B4g3bcI/CEavI0Pzqk87ZZr1UoQTDix5+U4JhZebh/iRWXBVkT3fIExX+G4YgJhm3LPZ3YXtP
vs12zEpxSho80tNiVC/MnXdN6Q+bqgppmcjVXpjX+p428z2Rpoxah/G0CxPOfFzE2P0gGfI7gXED
hBzEK5aDrsqjaiLwDYawhYKmHRJ7N6Y0mISL884kxQr9Ziy2tIkO/7RNspkCl/BA6JX2VonNovcJ
DPhbgtqf5IT8HHs6PfOANkqIAQ2Y8Ux83zSN+yJquo2KmwyjX5gxzbdOI10WmfwMsyTAOxlifqz1
Ztpboph2sw4eMizM6TCHA3fgqu+OZCRGa1s6HBTLgw6YJVHubdSgErDKM6QE9JnTriZ05B8vseNU
Gz0ZrN++UZpXIXn+w6Ob9M4xQNP5EOGCpzGyvPfEO97hT27MnNixwpk8UUZ0auO0Q3C5fwb3jonj
9KhJVWcvIJU9tNL6kqYGAA+3DA9On/zphZGe1NAH+TZ/ZE/1EMW+Uo4QubGkiI++IunlUujn9vED
47v8ruRzSYGUWofqWxMG83F082Q9TvAFkAtbNwcMwLEp63jdDvYB3En8zUrwmzVN80fuoITwSLCD
oEycir5H/ulxhi1EKi7wQfuhRkhCORXty+Qt8yONpi9SIQHnYBVoyyH3U/3dD8y98mywsP4xJ2Vw
vq9QNK3AOKc7+UYFlai9og4/y1x/4b6+nC16J9vC9MrvWjTCkHitFhCJYHaqVTY5e2Y0w8Erne4k
BtPe39cVs1VfCGfzd14QEaRikontyHB3ZwjEGZGhzTrOXJeda7/BJOqvxIrSmV1IP7jrowYyT89t
ww/+/5lt8dT8d9Hu+Z7JkI+q3bB1x7X/VZq2Q9kPUxEHx/t/lZbyU4qX5Lkb8u5UxnG0s1pwRsAu
zH2Y5+kTi1Es4db8qdO03ulLaOzVYZ7pD6PVpQ9+SYP67wQTGFK1DfFgAaqZvnKrgp+hThNBUhzM
wWKN7IN+NQ2Zzdh3EenWxUahwQcADZMz5NfUc4rnxdTWk8x9s3ofOXa7bUOYCE5eD+TdUr92Q9Q8
O+29jhWmYa6QjRin1iQzgTjR7tRZnr0dghKAq2fbh2IiLD4OjR4fXJ6QQdvQmokm1utKAlgOgwOZ
oSoPCOHTjRbg8yvcEitVlpZrdYnewTuEcWEw2fSKop2UQibJMhtJTS5xAGvWtpVQEaP1nXOUhdzm
PfITSjBh63tXL26tH55ufRpLYhzAZs+fonT3WIHml8Em6MBcoC2JEWsXyRVS9IhHH90OufTLO3Nl
5yXQok81cfnXAEYzgnZ7B4bTeLFQ/icjoUNISt3aQgEP458WYDcf1VB1QZW48sPY3odNVWwrK/hD
U4y4q1rEq77K8+MsOwvUcM3WESzHdclJGNwRwBY9rkXrmIZoc9NvcJGTe1fHFR2tgUVgE9fDxTA+
5aCXUXpHSlytIpSHKmWeIBfLVtQH9JLTZ3X0d4PQukHdb9blo7eUpPNShmamKNpNZ1mvtiQfZKN3
FQ7dr8VezBdDaCcll2oNNMg2Xv6ug29Y9CDQpZRJSZiKOskfPfM0O1byeO/Gs9ZkjQT4wk+D7NnM
FnHDY8xcG1QQPolwVy2GuzFwwpp3kVbqWvWmrWgAkwfPaVgU3U4TNioDSu92qys8eVEK/VHj7EBA
4A63LtMZX4z470S3Qvhq7ZTGotAY7ALeI5fNuiS1VTzBOc5f7elnb2Obvp9YnpcHe72tugejqL+r
QSD2rvuRqk/V1zLrTZiXQvNfB+I4f7HWPsN68D5D36Rv6uo8CN1cPMQCQ3BVzZ+F33gHFwDvSmv6
B1Xbz74OnmkazK06DOi83A8JV/jMk95+0TxMy27pvvFnaQ9wZRA+IpOlQ2STX/qgZGSB3f92SYB7
S7B57tBXcBeeLX/tD6P5UPRaTMYG/XwaaVwjnb6tMoqKGZfiMzUvapRyRYjFeFD4ALXpzKbZQ5+L
1ktTI/8j2nh9X0MnEelKfuHrF7Vx5V7u5S33kVUJYbiLgo/QBCIRuSQMW/ZcXJ1OI/1MztNrCKIT
D00lwcgGL9jotmjWZprV27yK+3M+0H506TDNffKE6Ln5EoigCrn0bIv2FZul9xGwBp1LueJzCcrq
Bqdc0VcWG69lnXLv9zhz+3R/uEIeVa0RYQO8bVEKfeHMcbNw2mfLVN9hcYnc8+VrJQ2/NUmePOcD
a2Qw7dbXv28muRiDvdj/ff/fN9hO+UVVie9igt2Uu5Kw6dePXZ66UKW991JOpgG2TYwsIvcw9Muw
7krXP5m+vVdGDiuBpud7UhNs2sOpS0Jt20W1djEYB60mloNrnecAQ9QsuGZhN697meuTxcWB7CoH
lhZ+yrJrP0Maa79nIhT6pst+8h6GmAFaI3h5wz3GIJ6qX3MJIohHKdGawD70L3Qf6a8gAomRmVF7
m9OWdeQk7TRt8i1vP1R2j9mA7G/CMjv0gLvsoer/cTTpCGVyvcYPIJ81XaIRfBNk06GyjJ9uQ2vw
7wOqTqAl6Pm8SiYNuWhaJkdmp+0h0WvxhJt+ZmJASDq9rGhjpjWZyE32TGtgPrZlzuwHk+B8YbGy
CvLavvI8WiE8bx+nGnZ46lymqTExS2YJl5FlP5V6WT0YToID1m2eVf/admvtmioyS+Ov3cr6UN8A
iOhoQ2JrjWNuOEyO0+39D+rNIxysAP1rppHw1vX0oQ0NCkARD84ej211ikJyHkHezZ8EGEdrBl/G
JaXSeM+iZJX1ZnIrLP8l1M1gE4tCf1Z7Bdr8Zxl2qJG3eWrSBdxOI/E7+gCI536c5wXobrtq7t/9
zwTz+zNoynltK6leJAOD4YNREsk8xGEgZaOzxLWRI0e9RZdhuuJXmI3FmgTR+ca50/z27cFcJXPW
PNwfV2PoJFQFcXnMkSdtItkNSUdYH9hgnu+jziXXDsQETSvKAv3WVRTGhBqX9HVnOheYn7fUxN+9
OoufQzu6Do5VvtixPr1ki3mOI2d80wpWjbsxHgbukQjja9/8cPlbXhKThHrDqa2Pbia+lIXp+d5x
g4vvH6ux+Wp0K7pYIZJsJPreNl8s/5XIzXwVFFl1MAYQtUumNxvXhO87ydCVGunxwpBvpVl59Tpm
+QeDoe5LG0tys3WklSZlrfYn5Wy9zXUjUF52/Z4h99vSpPFDXc84PKo0P2ohg2+hx8NGdFb8iaR4
OzvFCOxOmx/9OPqjXp4Loe2WCfq5Kd8lFvfYEx+yHpf8FYGdsVKpcAPL5wpIxGfkY3idS6M/RW0V
PdMZ/2NjioNxzeMbI91jX8XNoznlLI8JJ6Sj1UxAfNMAbx3IyvtfJDNdYsc9a+snFqJwt5HBpaIw
dxmzbNCOTrSZ9IQprNNVt2QZXq2qnz4c+L8dOnu1mACOQ4XjFeAIpCLyHq3uO1ED5xviN6Ftb3lP
UJjI8AxWkcmE32H5aciL0poLY8VgediFo9guof8nrwSIDT8uD1oESC+2oAN7GcFiiHhoo7iDewpN
4mIQaidXMrrL94lPeSI98Q5nNKeGVVPbDU8QXsYD06uABXDvPoIu9XGxW8E6Lo2cGojAJKPUP2tB
HLij1z3pQqV2IOMuXYP8nPelzINTv6E6hFvGc0auEukiEZ1S7VoRObtsMcyPxmoQc+aWdu0tQnzQ
Jp3G0vypz7P3XCUGen0nHMm3J7cMbeaTwyD6XJlpQ5Lz0Nen+/VDyxISIj3JtxggtRKR0H0mQbEJ
lp0ZYNdzkzC/KNrSrCfaaoK7fFDIJPVaexgIan5RL5Rp6RzcePIIWnP8K0OjaJNIHhH3I+RpmgME
rIOxFRe9varzQL90MKBOSeehpJRasCatq5cYhKQ60mi23X9IZ0ZtJOt5R9dpxNi1tsFBhNk4HpMT
DPPd3JTWehYMX3Sa5ye3dPyd7RmIHUp+PS/rSMKNnewHd2GcQZiTl3gi/bmZc0Yzgf9qMNWGczgW
l6Ll1F486oEcVS1NcQKs5F4k4+LVXiJQ8zUF/qmqxFxcafOd4NBl+bdwMLUzhP8DYrBgnaDLuk0I
79elt/g39Vo4wYa6g8L1wSSeC9G/zN3G6BmOjG/ZDJABkvkziTP22qnaMCuNH0IDdQtuaq3J0Fhb
VXlMXIwKQMoeW+nscKSLw/LdaRvBP+ZRLwvMOG9II+hjY1tKiRji1/UEkvW14an10hcEwcmXHX0e
LmiRjNXQxYCXWsHTFTrPmrt/9jTXc3pGEDVSn3jjNzNKaDo2+c9/vcMy+cWA70b6kH+PM/Decyy+
GMTa6ygWcAblpgtogKkvOLa9Gh3ibywW5tvGoa3T99X4zBKdcXjZXwa1SLJKSEoxVlNq9jQAajHd
aUDdbIfXDjHKqtK49LB8OXt1lqnzjV+DHLyxJdLHSQ5xnbbHUZ+qxzmes01ABsBn1jaPfZ38mPBV
3wTEbL5PJV6rvp+3YlmKa8tN8NSD5NuPwXumPSjJ/tBhfaiFxwM7uNZ5dM1mLX0Vq5K7JmLV2M9I
I8pdYuDGmp+TthIEHI0mqruuDZnBavhGxveXdyxTW6adbk/R1peNpVRe0Zk2vueuOz8N/KlX+HuN
bdxLOVhjm08kfXfbWO6F8jW1p14LG0DWIUnPc45F6C99w1/QxqnXVGET1cQqm0ZQHIhX4sFdz8OT
D/iOJnRr7ugm6W993HymAD1/9VX2NNqWtQrtzjgjpaAu0hBspayGgGdnm9a0k9NkeRJTv7xTVxe7
bnZJ7mpG8Qj9mBQJq3F/Fq9dD+wo94IFTw9GvC5fOsCrtLHvQ6fkI8r84M0VPC7oMENnK8NdKkjc
CEiMwH5AJiKabTwAEhV4EY/dhNkL38Z4CeTGTQq+lmB9W2N59HZuGjP/qQLai6b3TB/kQSm+iPXj
jgMtdu3WU7t1xl58o7fzkhq+8xJiebpaIzf0agjFN0AAMBzcvgEWiZI8SOn8K/HKVW0bIconMxOv
o1SutGNvneZs7tdV5jr70UcR4mXoXll0/hGBtmub0v4DBn6HoML6I7+UeqGz7vxFZlfwzIwcCoQ6
QK9Qa/hpSuFFX3kxPefazRxdPBt4n196fz6nSPg+yyYjOl5fyKcrtPhz6RdyL10p47BGZgS6Ma+a
qGzh2BTlK6neuOTz0jxrQTtfDLxHW117mqs4vniaMJ+hDr0tU3hj0SV2XQNJu6XmBBPF3t9NQwbo
MRss9BUE26vSje5m/m4b7qOrMdtrrQD8WNT8oKHb4l15dGVstVHm8YXivbwCUHY3uiXEU1VWJ2Gx
htC1aVrd83SrIDoAVo4Rt0Xa9yRx12Ulkl+D3004K8biJbEiC8hv6OyZQg4PWsWiqQi8T63MMzQ0
TClsx3GI71swxDB+qCR9UW3MTnPRiTaIdjgDHzQ9AiPp6XehnFLLeVPCXZPMhQ0RxS/5giYqFwS+
wl2m6ZKlmGcyT3Cy1sXDOFKxUdnIiY3l4CDy3slPrr+1cmWEf9k9cF3btzgfDgv9/DhN23cR2NYx
6XpaULLGrTHC/31dJNnvMXNe6SECXVyQCmE8IAktS6prVda/C4Qb+zwPrH1vuJ9/u7BeTOBM6dcf
tLc2RibSD/SK1VFQe2wxw41rlzbKTpNabSyREt5qDr8xPBFO7YpzqFnvf23Kyqs8VT/JdesfiWW0
7u5lIrbqFaK3bu30XX9UTf42SK1tlgcl9GwJScXg25Dy+UKHiAQIGz+k+iJj3n4Thj7oXiUJC3VM
8zXs/ZUrPeGVmwCMcw6dlDbxCEqvUz7iEeDIzYiShF76rqZOjpw1aqgqrqn7z1BM/q3Vy46e/yTm
PWQEKcMPVNoFFlkUlmJ5miIz3ZUaY5I2cK1VZyf1Vqka74S0uV+xXjTOjcylAGj7fyZUEMFUnoUE
Bd6UdnAuKhjZVua/UIiZe1hm4NTVFUDFZGxtGpFrTW+D742j7ZWmIPbrhxTKwD7IqNOC2cifQhck
LKu3ZZdLrT7l+qOTedph0kR5sCfBOCrvx0clUKgxhz5Hur/HR0zamtz4FDc7yzV75vRErqnXGqci
qURzy3S7zNqvKKrfUZWZ3Ew9ZhQdC2Z12JHfAAxtptkfaZcJKTI4tX45VFofdEdWqfyvoUCQn/tf
U2Hed4b/2pFfimzWIZntfP+/v4+clOCb6JoN0YgPdIIAGzX289RW/YdV9822KdL2QjaTf2n7gBwY
Jy8+RQ8mK+KisqYYAo4UfjGhK0+5bg2fWXbI5FUn/NQ75DmGA42QUKsvP1B6V5uuhRjd9VX1Mab5
t0rzbXpmerPtGrfajxayJhShMfEMF2tIbYatHCaUdQhodEprv7nATBrOjrjl8kAZiCLLz/ZjEabT
c8jJ+VL2mykagTjj6QWMh8FPbXqkbSfilXimy/UpLHPvXGDHI6weQb2P0fQ2IJG+SzIr6zB4MCis
1ntSGsRiGAyUj+EThRcYKFZ850BrQ3KP454CbbReGLnuIZYyXXSL4L0OJ1AGU94+T9XIQliGkbop
BAx/AL5fiehrGrAz4iwvLn5PPmmXenTsmH7SDaM460wyYONhvBBcBWIwCl/jiXDvxvX+mGnnSZlt
sRFEgZ2XuR023dC7K8LAdJx1EfokRlrHSYc4l5hvJZXdI90Jf/uvvagLg/tridqj5bmpBFQQLjai
JzgdraHVkDUS8aQOUdgcmHN9d2q/+sF/QVFNt6d1rMfYSV2ebc6hQFe2LiJMBArePTaMCyk7/auC
d5tTtGKIHb4W/a2UwCib4et1geZygrGIAdR7QSkcbMJqJNGedSVCAIIp7NELzrOXaUg7rFPgTNqJ
oN72MbXCvU5q3CWRR2bZzXAq/GS7pE15LH2P0Ag17v17nNgt2ASiBHBQ3Lohrp/U3ygSerW/L21b
2PheMJxCxx5/yx3ofJPaGUM3uNQG4VCGRBw0ecEzS+6pzbL4tAOARarX0Y8cmSW0V/UYSwObwalt
eps41buXfI6zbeDo2WbQmFmaSdv/DoDIckdqf+ZYXtcAG9xncgrw1Ng8GMyqCR7HgiCvOdXD/TgI
fYd878+i6+Z36Nd/RiSV9524MDkTG6isZb6JSuY6qvnrFL9HuwveByT7ly4skPvKnrDfBuaqKdxf
GJeQq0hhTofg1FypXeJEQl/fVUFNGZrBBEGlm17wEnPHjvCIbRKtCrdF1LKsDwguUpb47D+HwZwN
z3MfbNXMAQ7uci4WAoGVMzLvIS12/YJUAXqTmhdjH2xv6ghs11ta+NzhFCFhHIziFlRYP5ZCTE8Q
S+pjRXd/a8UBK1Uiiny5UXudNXDWJEj0j3cKgOcPfzq3f148L77chTMGvKQQW82S/4wdRo9WGodP
bjGd70CimNyh9Ti0LU9bswDWJYkQGo4QdNKBOMIintez4XtXfEkLyq2I3miYxl8G4VNDXlGcEEAF
p42fKIvIu6WjuzYgY9x/QPUFv3y2azjZnZQq3A0yFdkXTphE28jxZRYeSvW2ieb+d5NAMQ214cHV
DXdvpRZp9v/ZLADQ6xX6j5F2+0LCeMDlwnIL1Md/Nvj9EvLcswcJu19DGxi2sbRNKvhVKPeMrn8r
Klae94/MKYNhFRcawjsyilbKj6qcqb45VOtYCRBQbN9QWNvbvGkdTnWEooXZ33pJdpUcdAYswnwI
DKLhNQcNfDx0kgBUQ22w0y9H65OXBS/mBc7evB48RlHM7saNCiVFkHoGHQB1Qj4vI/kM7czQPeWR
8yxiUoZmpTCtjXChjZ04Z9u17K1IunxFk9tvd9Xn/cQRmQZ5S97tExys26ZmpK/LwYN6rRUCQJTe
86xVr9Fj6LTGOnZTOpx7oxvOrdyoPfUaxAteiz16z2F+qN3usW8C66RmFpOcVCx+xJmiGQDU5CGf
INWiZdTrfuHDpKrpN+p/FiiErzxw9qpGh4JWrawlmO8V/N+6XdXygH3Scz5hlgicI8Gu7fX+kDHs
ZK9jvIui4qdeBb8gfbrc0cTH/TbWLZ3zZaISAs9MtPfogNTtYxOFFESaLl2yA17Zo78ErGB6p9wK
vdiCPm9eA8fJ4Cct/j7EnvpqN+anulIY+f6wCGKRiSOYTGpZTWm6uY7niv5HoyeHhsbYYxQTwJwI
qyAHJrj5zHvegr7q95MfwNuCSXMThPBC1ezT7xUpmTCJCfDkSuzyEKGZXU9PlU63zg8Sc6tVJimc
vEOfl1+Fm2YvfEz+phRzfzKiuH0zZ6A0qP2wBbdEuSvfTYHZcRWH460izOyQW3rxCdVq5Uf58r3U
Pcn0CY+9PoodpHv/xXRjBE+JPT7+09RmTP2/GTuz5baxLU2/yom8xykMG1PFyXPBCSRFUqMlyzcI
2ZYxzxvjZfVb9GN0RF/0W5x6o/4AOtOZro6sjnAwOEgWKQEba6/1/9+/YgOyX95VmGR4MQY5nmq9
AuYwN8f7EWlx4ZaHiOCdOK73sg5xtQckh1dMJ45WRZs8ZpaM2iMZKuXzVPXvXZOGzyPUmW1To7dr
Ic/TRZfRYdmbx4Pus/9Wx3Wajg5IvEjLOMu1eiNUtfKqCmVOYAXNvd429U2VVeXO6JHiLfp+/FQV
2GGTjWsydjiWN4C7dqNRgJYlNurR4dyF32M+K4o/bAeKuycurW+N4sr7tFU/mnNV35jpZ4V0yb0G
r2edlPQ/ysx9K2YjbxxJrx2D4aVHl7lkO6HTGw4oMIzV5KbW3qDEvVboiwPJBApj6r5/SPsg9ERM
YHYHMmW1eGyqSgokgP398mMXoRS2Dk4MTU28SvT1U9Ral07oUGDdYB0qKZlloz18LAvNY7eaXiDj
R+vSlAnlEhgGSBjJeXk4Vll001ZRveYKAfDbV0nTGHR1Pc3yk1AvYk8Ghr7ps9hfZ7ZCSnt6+l6E
h0l9NrUCeyRO09s8KirPyH2Q16LHCWikZJCqMyeK4C9GU5VRbe2GpkE+GbvFgcCltrk3ahqTs9QZ
gFlwvP7Pg1C7TRG4n+LI0d/mO00rr3fU3ow/4uI8Wgm4sVnIOLVZ9jA/WpIF4jpZqUUY3vlculdN
hTttEYYt5ezyXN3ix4mBKC5/aNIffIJ2wrWDDsm77hFoidtwsp4soG0XbV5Pl02IrzX1PhkQwAzA
cm9T0Lvtu3Ar/lxoMotNoXQ1WEzFXVlafh9MQXGIIheahihoArJLv97TCpFsY8fR1nJm8dSBZnzn
hZvtrpqRj4hvgTgbjbaxJ/jmy3MwT+TKSlqdPJkxuqPv8pAZnbW+OjTwnY876NZrLDbDNkEHfNu7
YbKT5Jhc79XzvcQXXDBlJ56HerhkTKw/sLS1e4SrMUmykD6uv3/mBW+w+1fh7Mi0zNI+g7wgxGN2
ZGbDqHh0WiqIB4ic/FEJ1qqZOxfmG6vFdqn/nmcXT8pDmE/Mh2Y7pjGJYm8PmV59VseK7gkzCvak
D8uQPxblTVN1+VZVMJ8sXm4F+OmdWUjlXGsoXixtAvKsMtdOKUCQDpnNg0xzUoSEqT4UFVVDlfdf
8k5A0ao1Ioip9HDStMMm7300TykXD76/vVmSz3xmSeg1ExB4eUn19nKFQhugVyDn/qb9YqW2N+Mo
i7WrPsUTVNM4zGl5aUpH1VFOwN9qpkVzMzJOCn0bpnF+t9wrshaziSP3cR9Pq0WQwFhjBK8m0lmG
SvgQqBPtvKw5WNvojhErCN38sDQJlt6AtCM0CqZ2ILxk8hocDat6PmaEEOZRi5Uv9mySd5RVU5v1
V8p7hYCumCQXcuq3QQkw3NAYDjlWh03CJFpzNA1/df2gtFIYruSTp6uZc0K6BZy3aBVlZQONZu9V
yCditrxlGal1pMTLxvtqEMKUUa8MhiXXzaafGeXOIUyIbvRgvJA6gPsIA9XVfdMrTHH8OdoosLgx
SODafz/NgZEjBS2qs+PC9cvnLmBiWVvXiZDvWDlInD7a1000rckgJSuiyZWcnIzqxU16lXT5cNgu
k+BGxJz+kaBPMfdPFhFvY2vBCfM2fVKq5jptHCAtc7MJp8NlrEPzsOSNkBFQHwalAA6vf6xo9t2V
iTI+BLDWCrXBoCdFwN5l1rVwaiF989PzQiGyMFMS78KFNojz0UPBmq0XqapuMitCzYR5FHfLtgB/
eLvc6xXy4nRMEFjHq2/dbKVUx0Q/szv6xrA0Ol1/X031RNOp26O+Nu5HHx3+YgfdOo38dv29qcXr
NPtEsWyxHVB72hi0ZFzEdFtLuNl+icNgN5LBWe2oSudBlJJEYInncBO1ZQGDf7dZ/rQmRe5aa/UG
95Oc7zk0gvtpdNBqz7g8HMNrQl2+JZVanoWV16eevf+V3c+q8+IOyIiTOm43SRZBthWqfVxyF7AD
DLfIo7dhJfXLdWJo5WLLka+ewpkInswuxqJThpu4/Bz75kPuG91LjmocnHzRvtLkmHuetPKuzjhp
Vu7xGmXmg4Q6ohnx8CDBic44L6/jpcHX13GDqQxwcHNa7gXl2JzC+Tkc7c2JsPDfXk1cf32duGgT
6XpFSx6Bm2g74GGMSsnFgqwqyn2LJvfSM7LcpmVlc50SwRqzMdmIxvAkckBcuvskwb4+piz1a6kw
PG2haBlZwPpjBMw9wmA44Z/jIGpF0a2bxGLf4DvGxVFH3wuxyq2EzMXFLEAu07Nct66FuKRKG5aU
Ze9wzOOwOUWjUZ/K3+8Vna4eWh99bfmw8FDJSB2eAu2hyQAhNINcHiyvOF2vr6ypqPBu5pkHxlLn
Cl02t9HcBgiLAEvwMqIxRZ/c4znOvXCshq2oVHjUHfxzcKmGF7dh9xypVbcObbgZy6vSHfJVGUzN
ecrz9jkW8jKkoXPny9pESkg0g8nEn8B7ygUldaD3+ck3NSBk/Sr/hO+006TOXq/rpq2Kz+25rNqn
PB2tk8q1fAeSgMR1xHjc6dVOwU1tbrGPuwwJpbtfkoZ6nTatLavb5VGDuYnASVA+Q/b5h5BE8Rlc
RHX4OZ2bTGWZoEBR9ZKOZfRCxnTzEiSu2FiaGV1qLChHzIfE3NT+G1jV5iFBqbtKgcF8hlS/rofe
fw8TFys00oVZ+peB3iOHM6tOhtGlO6ioXwvfLLZGgHG4nfuQKPyBVhqVsS3jSTuIMvu6fOfiSUSC
/nbVr0RjgSZvCeNRCJvZBBblnzIZhEDMN44McdtWcbqyBj8+dnWk3+mmtqMNxUDOyaZbqw9xC1XW
B+qF8bgEUIB1xb/sX5b1MsoqYtjx/K+NzIdknPG7XaTF6TxgThua2hMdsTYR2W0xDMrG7THnB/gg
YV8RQWEzNlzBTUHF2WxGZUjuLJ+MEEfHw5PUyUw80JD/iMwOCDJludD9sr8e8NcDW9smJJJeRhb5
VcyOCBNTkpUrOMHDWdpoVyM9jj6IdiJvBXHTVxQSZO8GwalXKntDcglJzknGgGa+3jSJcldFsrt3
ZQ+iReKI53JRQv4J5KYPCFCqRvs2y+rkaXk+nZ8HXtwd8kCzt6kbTVT+hACYmhRPRlk8NuQ4QYkJ
BOZl+0aiaF4moZFfMEMttOtcNMuVx6so+roJKjhxTppmtODE8mds2uPNjxvwTX98uLwwFkayMjN0
krkPb0JGSfal6SBkoSQeywlV5LXrbvVwLyCw0+tDNrgfczdaR6gjuTIWNEJ1Dul5hb8u8wNZyz1i
0WVxXZbZ/tE2p45LIVhaQzTh7ocTd5ZO7uk05atQDx1wn/4cxtsZH7Qc2KVu6d15WTx+PFxeRaf6
/VV9zPEhk0G0hUhHlyMKXlq/zC51KUBj+l3wEvlxcuhKgMTLqx3RRluFjNLFaIz9QtvLql3EtoHw
bINwl9CFrhxI82QWZnOrlcW3yUAw08aK2NHAhtwyV+Q/2hwmF4uV0ej93sHBuqMJRIIRjqP7Vps3
5ahIlkc9jxZs9fKIdt7e9d8jLW5P7uwF4P2Eh6rGERzDVb/R3S69pswKk/5qoAyPy/OM2tJNWaj2
jQ6kiB5WXt2z+79dGI9RM4xHYMbqemE8xg1D/thuNkJaaJ1yXbVXS6DDyBueDF9eFiNsFLTtptP8
wEtddwXjKfyM0rdBv8RKQqhafecIqAdDKpSVUyu1Jbf9SPraUk0lBuGyFS7lVYUwB151ywWkzB/D
sOkIzwjMVVCRc5SNbY6BwnA4zf2nCHzEifUtfNRi+LXCyB8Enumjg0L8uNwjawWf3njbOyWD5llM
Aw5OrHxWwItmx/atLEnjTPlgT8KqbvL5NByk89oUaXxX6pmDigqCCsfnDWHYct3Gdn0ytMzC8egU
L1E1OLuooGhbphxK0WWgXDqmmHqu7fM4ajwnNIioRW6w0hhNgz5jU470uGOKVjHiFlxZlmqmdSJ5
WJKYlwBma+56Lw+XG3LaVvZzQm/cNM+wur6fJWYPQKUeKTTYN78VpaJSs5fi6BZcWBQ5kLSycMv9
xEkvWNmqmwRTIGcmysWM4pjwrDOhw0fLFF+y+VJiNF20qiMyRKBdf2z6KvvCRv/NJGzaux7q30uY
moahP+9rFnWtsKt8rxDNBR7E/PLXrtr/h3PBFWQDqLruGiZboJ8QmyisFPp29Faa/BFXS+H9GBFH
zXwZsuO7pbUuFLAIYk6u9tWaJgwb2mVusEwQfpolkCM8EdsQEHNQhw61pfAZr/VNiM+t+FbCabgs
arPl+avubIhPNcObY7lg5YkBvWkGCrlu9tL3pMCRiPtU1BxdmZ0OxyUwlhmqsy1tFucWgulTGQXj
0Yxd9oUGHj0pqztlMI+TafXnSp+GI9ssb9lhODhPGLvm4dQj9iRnakB1uF6uAY1gbFB2JLq0jbaP
XRb3Wo+ocI1iNjRKCDpO47nDwFmE2Pcy+F3v7yp/ShHGUjJWZkFarkk/yao1DDtB13t//RcT6s9m
E1flOaHhgAbKZAr9JzaXWhfY2i3SPhV6JB56Q8wRfiwIGS8mUOkV8Rj5hMk5IIEO7yJivMnVDouj
zCEm4VATyLbOrGPVaPfVDGcRXZRekrL9vDzqcpFcFKf/nMf+EwrH4rVRD1MXsVZzJ6nq8UvR2i9N
3Jd3AaqNm4iqjiE/visE4tHOirGcprrzaCL1OU7V8KaQtrKJZKAeq5nrWA/0txV9hwDK2Q1dAt4j
qMet3cUPow8RCTDPlQHcaDZb1aYx96qjIVHK4Kyb6GMaSMKHRfQmZe3uSZ+t8AIb9nGAP78jrWoW
DBQQKPr8Ke6UaK1bgUpaT5w/aQkOetyI8r5TSGetu7KjWkW1nGCHOJuuLVcIrppLJskc0YppY4o3
3yCxdvGYqjEOG8I4HmbVEYNTdD+LL4tr2xfDycpH9NJEwWKOe8SNru/quo1uSkg+e2Bt2qkzfYsk
Ef1RmxETzWgY50mItTPLpfxFfyzygnCXnkHYclmr7ZiAkTBEszgxDuoH/xTrVn1iqjI3ShuyMwTZ
N5FmZneLuisb4NEkYkjoKYURcVgk1RZtWJypH1jGXHf8mJkJgd44b86pGdRMQhN91yqTcg9VB5O7
Ohx0xMTbqLPhFC2oq/Z38lVv+QmbW34LgB+yc673qne9p87CwYU15uLh3LuVW3uZcAn6ksl4rjPn
k0t43Fmd0mZYWehgz9fHrsxvMqIilqeWG/36JegbyloQ8sgUs45AX1TdcIyz8ds80LohFFi9twgY
Xv4sedGau2KOFQtgxEE2M/THQmVDNTjm52unJ4tcttBNi6VkAKdegMVPW6G8+2X8HDqVeJ3IXyfZ
LwgPFsOL86TJZxuJ71dYYTsET3Co9WJVAtCMVk0fbmEtd+++zkXfIeMN4RTGADfuoFgq1Rq/GyzG
yvk0JnF0Y8ZNxLyFezrRi03k2/tpplEZ/YjcZtbcOIUdYIZYoCql23l6ar2akTXtw2QE10MQtfCo
QWlc4/IvV52ogjWEuWzLfGt24GrmwGZcAqdlcdzjJ+s3SyW6PBSd1W06yMYk3YjXxeVdtM4IwG50
D6qa9VuBiHY7FLC/ozY+Lx2z5UbPfW1bqpHL+Dv7EAcxwkZ5XAzE5PLi/Ytv2GuHj+UoEby5LTFl
y1KpN+onO7WMzRIYrtq0k8s8ezUNVTLdwGc91lJstK7dt6aB/1OBJziPTBublqsF3VdVquKuCZL1
CLGRNcYkEmkMKHRLtE+dXX3wLb/emfEEOcuOqz3aF40TlYkMg67zoGalN/T6hNwK2p9SBw0mSxxI
WdMeCj+IH/uakkuHV9ECIS8OyGJjlLY1oXvsdDXrtiMLZ//DhJkp4WsdOVj3k+6OAgTVsZSI/ed7
QRvkq1aRNoEO8kFYRn+7xFb4Dgj5Qu2wOSGnz7DWefTi3WOYDsaJFqyz5SeHTyWkfv6eiNuu7TYl
GepTQzc8L8f0c1Sz4tFeNsELoprQpuRBs+gW+CMSlaXklj2n//Kw74mSuO7Ng5GkymX7d4XrpBPT
BDpt66DBydTTctyLoUxPJKAectfFwTUfhGWuTKcLSGf1BKg7+J68QsLZtFmmC1ZB8aLJsboCm21G
7atWpEj8shzcCw5Xtifv6ewzVgkF8q6ZLsrYzL/KVEfI4gKN5KBt08K9wIhiGoGxooTa4JHGA+Bt
RuA4Tf9JOOumzouvZdIG62xoUf6mmdjHrD3X+sgAz/dKUUKg+azQ4M+CdWwetSw3qAbpy8BdRp/V
96u2SNVbGcvklhEfZo9lajUijjU64KDzylkylzsGQfUKJEtCh3A+9/M2fNmLL1V/62o0oQ2dbCK/
JAExyF0vzhi9KiLCr6bQasgDlMB/faF3fqafu0IYhiNMoRlC0x3rp+t8mtWy0XXfPRKBRqGDhceO
h+K9NimrKr+xnzRQ9rtcgKYW5MacC1XTQPU7w0eK1os7f60lmzOyN/NjWHbjJory8GLb9AORUs84
U2Ay8/loGPpwxz54dnmFZ6uDpsfp5tP1oI+A7Sjzru65MiLkTQSIBg7w/NdDk6S8TJ5i4VTaXTDQ
JyuBmjh1ddBbOz10Souq6PcbTavFpgOjuaaiTW+LOtM9EmYYfLHrgrdmaohqgf/eiIZvm58bcyc7
OEBVvdoe69tR0d6lD3MJObvwaG7qW22xFiLkwaRWu5uxTN2VL4Xx4vjA11SH0cWfvjOvMkERqOrb
yY5yL0PAvXEtIzWADG0Kl9COMqRNaHcahMF5yqJX/XCgZ9PRFvstRTbss3GTmwZwcKsX/w17VdPV
nzg3FOQAgOh4ubrKntU0/sy56aUGu94BtHPtGODojk6sMF9tR9hnLZSQpRNN7MJxJGvYxdAXzdue
UNNOtdkQ0mxNwaZzy8QD5FVuzTk1s3Kj7w+v7kRylr+3QtUAQf8gbOSV8yY4VS2Nvjt/SXuI7oGf
MraYZ8hWF+1bjg21LN7ylOZ06lv6baMozgkrD9UdV9SHbJBsf9IgOeBaUZ8apFUqqOXPwN9oI7bF
cDv5T1Do4u0y6IAeUnu0KdisZdWrQmw46btgFiFT2BvUc9F6EC1+RKW20Yv0QAd1M73KIdtoQDw4
BN1u9GPUf72Z7ik8wK3OorQsgeedJfJbEOjVLfInLHV2+8j+woL0gC14edgheT91mfXp+sjPu0cj
HJ/biR0A6YaFJ6YMe01WlhtC/4RnzQ9ptxf7GnTcenlVV2t/redpvCp7tCsaPppbBqH2oSqH1Avx
5e8RnqHMMqzulNsEmy2thpYe1Ak5I32r+ZdeSmPf1WwZlwyUso8amvkDCcRhpR+tTNktGlOnagUQ
vPE2ojRAZDUr5RFcP/RaMHywXeewWMW4ymAbNpyK9pt++OsVCVXsnw9NG1k0NTBVIGuTbTs/bz2a
KMyjqlX0m+uhGagJOMK2YCgEIkBeRGCtcoW9+zaDpYJqQFG3cv5TGSisdknGXKUL8nSntQwBosoF
3U+0z8lminj6/Yhsh3a8FMyrD+RNIR21m+KeBMp6bY+mesPur8W4EzS3y1xU1vycFpHWNh/1+Fy2
XA5mUkLbr327noimtoMz9eHd4vWpffjQTtY3FC61uh0ZaOzMDi/JFJjBwZ53bJiyWrzr2QQisrgP
Elv/AnTyx52isetdUyQAkWM3PsJj19esFuZzXMoBnmle7644axyi6yDIncOoR9bzvNtcYarLIQr7
tWdIzTwmviN3ECkz8t6dr844nzxNlSHqIpYzCOzuXFQQW8RM2sHuucXqK8m65YCRsRsi7PRnazUP
K8N4g2hS7OkFvWtDLHZd5s4iNbZP6A24POi1RVLEbzfwwiM8ARL14+/PLfekNt42CanJhk46WuHA
XlsYTLri+oQQdgSj47HfWJMqXyrDecaT6L/74QjwMkuOQW9rewYDKwOjx9d4CqtVY4XqY5o16FFt
EK2KqX80Wrzsc+e0JVNx0zfCPYGizQ6W21k3SwHXYPhSScpY9QOKyUaLA2QGfMymEdZxebicNUEj
5vAs0kQbv31fMFZp8kEzO/m1DbHIV1K+ErclVk7v0A6fb/z5JhcYiuwRa5+pEdJbj+yWNNVB3crG
+gFG2ros6/hueao13WJdLauqX2pvaeCQxm2136jf02+pBVyoF9/6Nvo02W24JzTXAPEQDucFE5Ug
bcjMZiT5QNnnyFxDpFt8et1yMB2F5YE2QbitYYhtlg8UKanmEbPibJaP60AV2v43J7D4iUTPCWzY
uqtiIdJm6Zbx07WlGkwpaSXZdPNHyysmElHB9zE9AKc4Id6PQSS3UWiuYqtL7kLTDgC6GvY2b6r6
6Sr9co3hPVZFtIcqDcfEqtSnqEIgbXLlBYsyNpitOpgpV0n3MqOPKg00RBJ9qlNluI7tF723HcLj
m78pnMEWzUIu7ZyyPCRQap4IFihXFlXqzeJ5i/s62I0EV21rAOlFF9iHIEAnRJ832Dq5zYSPAINy
awxuvqnLwr6r57DHVK5Ki+T15RlrIApOG6sXvD7u8cdTcaS+jBnx2EHOLjKLR6u8XM8N0GRGWR0b
2F+5mxSbH0P/5Z4C8Pw6bo3JuQp1JH8BkS+39U0Q2fiOVVv/fL12VWb4+kdlNSENre4X+Evh2LVW
gFN+PvDFHEw69T2fxlD7x9iCQ8jphmiQdLu1wRRnI80Q9mdt3etRm3wMU/99rGvlbWRr2guqgXyY
vgHK84L5zsgz+GPlJRu5xi92bTOI1gStl5fFrp8UgLqvbG/Vam/TMUtOzPmSU4oN5piTLfHjKXPK
7yNaT/ddQcZphjfyUusayZ6WTieENeqzfxFT9ZBrbntayidm5c4tHC7EH2HPp4sN3K42UB9de7sS
QtopifbWDNhcMJPMCyn+FsZpoOnmto4pblleh6nrL4WVZqvFDmbJtrtiXP7ty/DvwXtxd00uaf75
Dx5/KcqRcKJQ/vTwn09Fxr9/zN/z+9f8+Tv+eY6+1EVTfJN/+VXee3F5y96bn7/oT/8zP/37u9u8
ybc/PcDtGcnxHg3q+PCOZEMu74LPMX/l/++Lf3tf/pensXz/9Reacrmc/7cgKvJfvr90+ApT0mDj
8W9//P+/vzh/gF9/+df//M//8a//9a///a//85//8V++7f2tkb/+Ipy/C3CM5AzA39NM3RC//K1/
X16x/m6aNrEexAhYmrskOOUFw7VffzHUv6uuSbKAxoJkc9CwFDUFZJpff9Gdv5u6sFSY6Lpqqaaw
f/nt7f3pz/jjz/o3QnXviiiXMDJNa86W+BFUw//tmvwg1SGTRFi8u5963FkJewh5Qbkxq1bFcZ0P
R7KC0MRHKaYlv8cbXBvaurG0Huu2CnBapvB7pijTATcihPfjgAW8Qrruj93RVu3u+ONh1dJwVA2y
OcBC47Fi/9ke0/mrr4/JN/bSsLI8xeSFfKpM9HoYgY6GKw5K+zHpCNgcky3brmllkwrykA/2AV89
OykrjnDgiyfkY7Nd2VS2BeUdAothQ0Mi3IxRxszHLCFmJ36+Ztxb7KO6BE/Zpu9mriXHDLrbuntS
M9/dJojrPNIGt4PiIFRUGPZGxVfL7wNGZlPNxhYDhgPI8N7M5FlFslgHbnq/vLEcS9cQ2OorupDJ
rNVjl5M4bJV1B1KdhCiEFZZnznxSaI6516gxQ1VV3g1s8NaOap7jPGq5ZBAFkOHJCMYxgYtNkwan
Rb7JygdcmsqTogmvT4qzljXBMyHIHekxYhOqw0bXgg6C18Rgkq7+Kut1YnuZkA0wbzwu/oc213E1
xSK9CanPV0FSp17a+oJYc2OTmQG5kXl/1zSgcNQGSLEejzhyZ1kDNKI4K7sHXWo3uoHGjZYZFPu2
Hy96GjNITtJhYwdGcj+dUIpidVeKaNfG1WMhPbchTceesLuipszoCK/cZpyOXcPIM4q6M4zPiiwK
4ikk4iEgpEr7MGZfWvJZ1o5WGSulMqcd+RDAoQCAnR1Ad4yBX3PVSfZpV7nrvie81U4ID6wT7Cgo
uzbKYO1il8YoJdwg1WcbXSPrCVpUixAEBKcbRm0KJMf0QxjX68pxcNmmRrHGljELQ0A2V119sONk
49D8OI22/pE2k7MDQbFqOzAG+MJJ3wpHh2KveQ0KUul6Ga8KUg92RiQsDrDsOQGlsOrNkonj8kms
XtKSdJRtgmNwC5IAUmyLW7zEw17x3fDcbTYAKTBeBV1gh7V3CNZ8q7rTEIOStqfdKuhaZVbjXjTN
l3HiGBUMQckprG+MyNQ3k1VnW7oX5i4aXAbeBf3kfPCLWZkbrtTcAq9YOqe8FhmbUpVSpEDrKLQq
OaamOGuc1B7sz7vcIdvLL9jfGqM2eBxd6BWtma9IwQxPW5+eA7c8wTh46kJh3ZlScw8h9rW1qKpb
euXFvV9jGo1T2XkMWUBoxLVyJO9MpVkRvFMlHscm044i0TvEIuVEX/6MLtk9LTdl5W4FyXMXBz2G
F5V0T83M2nfk5zz2PkI5R8SeyTj4JrXzZ/olrteKCrtzVN4OUN+pHmPrSxX7EnlLYBysTuk4jGZA
jasMJCfheXIKfdqvwoYc50lNOCaddNu39D4R6URekn6JNJTVsSVoP/Yj3nJ6oFzTHULH8xbrQAYJ
cz4OYNYEu0CqK5fI+i1hw9CpWlxgpv7WdSXVK5BYjwp4bekYg4asEqfOgR8gaNasbYu3o1chmMxU
vfPRiZ9Lx34o9aK4sTM9Jq9gp4cVv1YWKl/Rg13dBB1tptpa+yDb8DfGHiL/ZIvNniMSV5ms7pWA
IKU8xvnXjk5MNClcnGYy7J1fstFqgf828N68HvwJAiZs8HZhqrvIdN/Honr0+ZPfB9iZdEM1SLUh
aV7x9W9GNOGyZ+x8D0ggOnBR61bLc26efC0IGztymKDeN+dKPna6+z5O20Np5a+2WpFlpYTNMa2V
ZEP3W+UUm5pjmydKtbda66jnQYXK2m6OeS3lsdeSP90MqSRHrn6wrTbeZYmO00ybcO+VWnnHR9lV
IeuOmlK0+V15mSZYtmYa0by3B/DXlhFvdFXfp5prnjo7Mg5JHNI10ZkNxq3GUWiGsAEVZVeCb3sV
PtcP2bGqBqG6b3q6uGbT6+vR+VIJmbJ7TrL7JnUYq6lD5iHt1W60Kn5s5hcrSrRN6SYf6iHPNzAh
zE814g1Y7W8GbMYtZ0p3dJTugxPGydl3c7GBU0LcdQWyGrdO8JA4VbKaAcJeqTs3iD3MF3DN52lq
sdcb+psJpv9DgqJoRwAzzZgKVbpdW2TPhzUJWGrrHnJLerRN0kum0GSXxRTfdKZLvFOD/iuQ1n50
G+1YFLdN24cXPoUFyrjadixgH8u6v4R6htYnAg4PBWPdmfFwS3COOBBbLT1FQ1NW6vIDGecjkaxq
8q6gZHVG4+vQDWJlKUX1YACJ8pSA8ETSSGxap/x000DPCj7QK4ba5Fpj6wc7EMqOsU0OfgORkERq
YClojPhGtiqVeV9zSrkZRW9sjTAKAsHGwEqcWUZvEa0wPxxVVo80iFsgNRC5OKTIRVjuLjeaq7YH
dXCBBwi5pqIqIexGPaZK12xOPnsCut4ZgJ1QylM86fIUYHouDB+lzPxUlgbtKSkNa5/Y5g2uFiEZ
tUxwJnh/clVQnfgRcn6VPGMSabtd6TjtSe8qcBTqcou8Md4zdrx30wlIhGSvjz4oOqn5IbBHLMCp
f6GZutHzInlVSnvO4orkTVi1JTAiSFEGR9g6zqf4HHdMNHSGvEOsWM9+zjIWkq+8sTPyfZIOxJCj
IDjCQza7WVZA4YNDpUzJJREhsyldeAwwVH6BJ2k2zSaPQJHKeYCpNuTlyXhqN7k1qFs77WF2lcUd
RDAuqLmmYQXqNqNFFFvf2/eDq+6N0Fc4ve8irdPQbJv27dAz6maDpdxRrShEqmrW8Q/F9ffq9Y/V
qvhz93cuVtmcUxgblKs2o4qfilU14WSecKZvygZDbWuxRVCyezkxFCfw81RzAu2izDyyElYbW0cC
XM4xIGqqjLss9d9YFL4USjuc9EDuszRkbyyNaEU/98hPRVTdlR/R/XxSxlxdJ/Nur++h8KcyO8Y2
dY+wlHMpcaDKptr7EUEdbq+QzIfzO1DdtYrSiJon2ABB0rBkfJwyzO6Kmw2rv/5FaOZ/LdstRzWo
2Q1ajq7xc6+iZpofRBITsG4V8tRR6UEptUg+cpWdKH2upiYKSzNRgOo4sDt6i56X0Al08CvOZ0DX
l4QqbTMMRkRXduIa02t7hZSk19Cqt7o9FkwHY98jV71H5DKuJtG2XhwZn/oiFvtA4USgX/y2VDCm
wZUwN2oyS4aZBRYDQwpF7m51J/5GIWZfOt95VtU2PdFC/mZaRg53DnRmoeNjgQHe0SUElZTe6lVS
vBJBtM9D9wkrK6rKqAVHVYUvdsdmXERw0opw7G5HtfUs+J1oCGS+qwyBhlSK6K5x3/A3bv0QJ5oI
8ntwlOXeTxoO9cQn1JlGXTbPxDWQoNuS3xFMMiaAXe7leAUJKGyoL+JTZDDWwLnX7o1xzupsNDIh
JkamunlpmmBHpqHcMpBdqSOztsiuPceglnCTNsWI7O+tGIkARozPjO+aldUh36uzJtlgIlsRh1Gz
dMSuV4j0lp0LiZIujnupxseoLdeCHckx1j/ktVUerGKIETxVj9UYI4XKcLYybgTXXWM5hJTQs5xU
ENLdcVMnyYs//27RW5FIywhxI5Fur2uVblui6/UjnaCXSik/l4nO22FUp+jlx9pkTQqExds0xVOq
xB+Ez3vuU+Wz8n/ZO4/kyLk0y64IadBiCodrSafmBMZgkJAP6kGPahm1jB73KrJ31AfxV2ZlWZtV
W897wmCQDAbd6cD7xL3nmpfUA0WlOfE9tmuIQw4UI9bdBgNISPIWyc0CzSJA13dnckzcmOmqMyL9
GOXvg5qDI9Gx4GjNnpX2Ws0c9TGbvgXkSN8Mmwz6gDj/95eG9V83g8s9wiVIxYQ2q5mm/lfD+y8Z
EbldZUY/xF0wkSHtNyFPlerEoL5xoZjxE97+aYXpj9VyyMuBKgGw7zZxZ7qFsnGPVj+/KMyUZumY
d6sjH6IU1r1CD8ISyAssa88WhdgBIme7fK/P1ZoDvERWFT3lk35UlhPFmfHU5LqcDlNUvAA0eScK
4hOaVIddlqxGDWxZw17b1m2W92BkzVYc1RwKwFBRELNmYN7ngUKq1d8atwA/1VmjMlI1DebowmWO
XrkDwmDX2BiZYa5D8GZp1LR/3Wb+/9Tn/zb1WQ6W/2bq8+//69/+/j/+/j//y8Rn+Sf/nPgwzvFU
x2CibKmGx2f+mvgY7t9YErG3/scoiFnQPyY+zt8MGMmmaixDaNVR/2Xi4/2NyZFtu2AxPc9mvfT/
MvEhDOT/vEJQNbqubjiOpmqGtnz+X68QYRaE6qq4veAtsaUIbz0TaWV2rPPsdpaC1QdVYbJwe0NT
wQwknYdhbKu13ZjZE/QyVGaaC+I+Lq9cRMqGAY+xjyzduunc0whiIflJT8P1oA4Ufwxf9k5rOluK
xfruFWyymzoxfzcIQKos/za5Ny9K5+emddnEjE67hQpj7uepG68yUtkkdJ352E7lNRfTZQ6j7q3V
cX72ms0PYseXiPhWg0I+ClVSgN3Un5MsXKP+T+Eumr3vabG4OIAytMTw9vihBf6hXHuwpJFg/6MC
UNE7bbRRT59FbX0qjoeYRnQonVTrNW/CY1kzwVFd1DpsTKO7tlTqzNJM7KfIdTB/ZyCQpmctg9zg
FBygmMyMz17us8SzPpRZFkGeF8847RnlZ1b+YHX5I754nAO6Kbb4WpoVFinxUC+ftJvfWqzpq6zB
bMEBr+4mtGdBxC0+d2r7HbFvtDUHMNCokA4xLytSxrHhOaIx9pUs7BMxDiwrXOZMiqGtoe4M66Jx
LNBzDO/F0iWxomIyYW3GJqpv4OibdUgEwqovtHQDN+selW27Y1oJofufb+B1tYd+ac5EU9TbJHYx
L/Kj7+w/rZvtqTTUGVnwS8dXLC0edp/3fmkEES33D8AbiLZb2sRiaRhdOkd9aSvnpZmsl7ZSXxrM
Px8L6TkVjE8HbWlDl724tzSmIx1qGdM1Q/hNA4tvc69FCdnQS/OdYi9mEkAw68EZEHK4XXOJ1OSR
5IuCuTERWkMC/Tv3TKBWYb+DElTTX7SLuXASiM5AGVDdSJ5lEV7+vNHJ6KYobqnFU0T+I0XXU+3a
gMLGL3fU5BPplgROOBjMc2sTIzl6oIBtnt1QuXjoe66xCTDWK0uKQqf3SLMGnDChHt3QIrnnKXWc
w5RVm0JUw9GNov94E8qI62XyIh/B2lbrRQIDMp73Uq/1i9VKNFCvjdnqJ12SmtlVoRGksuuOzDwf
uY0oWyNJtEB040BmwDjt6bxHiFY6S5zcKjYkJh/cMUKv2BnJOXbQg9SOXa/rIZZcbUmDpI7phyaa
tUGSxJXzHBptuPTM+S6qZ2XbSNplUH8VpiGcnHSCssIxTr7KFgfXiJIbZZ2tvFpez5QPh//amO0N
MiFC6kfvWJolyYpphWXOMY+qo9CiIg+E6uEFUFXiUyhQMjZDQ/bKMGSPUT0dFKl+MXwM75nkH7td
ynS3mcpAidlDFm40IVX2HphCp4EW0a4WWNA0eqJ0MpcMQiQTxIkyiI61x5g9lsueV+ppdWwTkR4T
2/2y869eTcfTYLdYxMBeDd7Yb4eauDynnmAuokM458mV/FTvpuUxedG6C4ofO/MwqhtdM36rjcko
Ii2C0WjE42SSrE36hwpXEmpIgk0FvWjuwxVuDqzjebcZ3VJddW2m+ogx8+BfPpWUVnP483eGbcMu
ayqGdv/40J+PZ8tf/3zsr282dVa4cjs73cNQx9+9vNEgIAfWXJO15CXVgbKjPES1Xf71XpfhREGa
aL5ouuOtGUJWB6T51aF3qhzm9fzAgK9a8rTrgxVB/yw1vaa9SioSp//59z+f1omRAWmwfPDPZ/68
Uci9x4/s0Qn172EYmev//NyfL+3md6PHz+dN87TtbVN5rPWYFUGiqEQU5dETznfvEUciiNd93zH6
YcoQPbmSM4OugzGG7UVPBl3IdlKjLvjz1xl0nudZZ62OzuLudqNDqqkeP/VVcYadHl///G1GlBpM
QNzZ122xN5g+dV8YWLhYLHB6vlEN2i9JjG7epsaRlFGFlpDJvOYq90ghcawBxYsCSOxEXDX7dgiv
CsHTWwPKwkVtwNmlyZOJ6WbbW7W6rheISUkDH03yRa0mZ2cn3bccEn6tBTWpG7dbS8vrR8aWB2sk
hxNNA7ZkGLCq486BNpbl8+g82ATurnBeoQBUfekwPyZHAqJa/Mwg6UmkyvPQAi6TXh44Urk1zXyl
EPDdrlsXlTh3IZYpZ2gNv99lSgZYGQyvdFC9J4WHaploGadcNt6XqcLFwUT622jru6Zp20GxENDW
us9EPl/l/Qulp+prZf2LC/w5s9UtDLwnazLBU7lPHTKMMUMZatrOsSinB9cyDzYzTZmTnVWN/T0Z
R+F3d6VsLnrHKaUasW/X4s211LcR2htIgdpJrp0qL/DIOJPfbPzExDuqV6axD1rvAJVm5hXX21BW
B8yaO4VgxNp1jrlrvyWKl/lG2H/bS8FSToHdl0YwaspvI00z36vETVXNI5iUtn0iIWztsA7ulpiX
noZGb5Lvlgc/+kMLPj2R4tFmtlvl5prVMVbdbkOi0UPeQ+EtxltvF3fA10FY/pKJ8rR8G8Nzf1o9
f65SflEtmDu4jRJbfRj5NbBDj6DMXoZB2KeDr9nd3SgP2JF3WgnaI633VqPRi4ktk8bD7A3cCdhN
Hdnh7GY6gl5v4ZgrObw096HvcRizQyBfYQfH716OizoHv+v4Geozh3LZ34T5NM/ciztlgspgfEV1
9aTO3Rr99jLEOBlR/5IX5kto4tQVNgKOgZLmTjZb0KpL1Lld+cayeecqGxih279bjLXquO6H8tGK
Kqy2TT6fpKWu86FBhxUd1DSVftm6vzpteJ+N6e7wVa0EQ1tNT+2QXBlbnAeZXSNnjffk6FrzbTa0
WzKpzG2UX2i9bgvhABn3XI0f4eCwXmyAu9XJdySjO94s5uwmX4QcHIzuW8rBx0R3p3bqkYAUhd+a
7rHDYO7oTT8sLzbkoSTM1xAW68r4Bned+4pGHQQWQBo6eIhEXfee/l7wDBIP/grO+xUEPgHLyQS3
GdoZ+T1nJIrXCfQPCZXdkoM3jPS8wzOmBerDJt+XZoG6tPS1TPz0mvKm1zgZPIPfGLO/jKl7ivqc
Ia94T0rnNYt2JswipY74ECeTUQvpp45QViFqEXapzwPzkKwMP5gXgyZBJ7wCEngr5vxFDPbLSBIR
OSRUIXO0YpuFlsi86hWWE1hkFi40sCVK9dCwZVrZRrwQUg+tgdpqdEI4xtiJcGoz+ugZjoQWjxVP
pz+2GOY45Effj53hUZfVtcung6vGX6XDo0sh5MC1U6xnXSmep7gbmT0n9wxkH8wkvNgI7JKGh5pk
bDe45N9NUWorfcpPgiXiMPfrgSnhqsniwCrr5znT3/RUf+8dj32T91P2wJyUqPns0/oXSFkDYPe0
NvFDrrw4B9+toM91so9SM52NnEkRNcQdBbaAZUGpluVsfu1iVcii9VlDLWthomPwykae+MI7ukka
wj5ULnSqagw/3l3E2oiii5jBqQMuadXIW6M3Cwg3cbr8j9k02z4vO8A82ZPWxPj6ZeczM4I8nkAW
KQptZUXxM57UR3sxwOUKERBuQgQoKVZ+WcwnVZavNAfc1hI2xXo0MVuQX7U6eL6yZBkR3ROSaoIs
G2sg5cBJZ6ndW/oQ0BU9Nq9RCw1s1Bkwwe8I5gkJiGuPnCPmBNrIWAr33+TBnMfRhZ9lItmpXCJm
QhMfEmUn2YffSawUq1mvX2f86CmxOQwNwqh4VxvvTU14BqbSA8NZ8WLT0yBPuhsDkcgHlkgbJbVv
3Q23psQuw/cCxf2MAZxDP4+fFUIiIKyw2GUaQtL3Z9szaYsZTBhKgkBAZ/k9wAs1pu+5mrcjuJM5
iZ9JUeoCu83uExYNQY/QNNq3N3X3EXGOT8KARQbMWnSoQ7PuyWztd2Men2c8TFRnBM642m4uox9W
9Exnu/qSxON3pWQUYX34VNbVCu3DZ5TLGkpG8pom+6RP3zo3fh5m/RtIwb1VusBF++0PtkA7bT3b
GInhsd5RWobsX6uvIaaKa4r0OCN3CNv64mXWV9Ok37Zq3+q3ODJ37rgMxJf5e5NfQ9s8DQKZQd5t
mzZ5kzHHuNm84xkCVmd3OIVTMgctYhL0yE38kCubJbiWvwB13EUOhbrzjVz9ww3rxq+TN5T3A/GW
Co9leIpjjafBuSDSOzmx+oz/9tFNCRFuMArN7muWpr+HOr5jSfw9b1oIkZ4Gt673yMacK5RmTZWv
4oZ9g95bfugEYVtVvmzl3mgKLEXMQqF0OV1NjMFMNMw0/o4HD7TRWAZ4NIHaq59Z8sX1IYJc5N9u
3jD9S+WX76icbJ1jP7BhvOMn+wU3F75xsUROF8k3F2K+FCxcg9NkX6xZnAl2+MhDq/KXJVZbWz91
1d7UydjPyNUNS3nUqva7GT3pJ1b1C6VpQY9MN8HVRuf7XBn6Zo7TT5cfidnb1zjXD1H7yX94GRIy
sQeb2SRxClX0FTrVU5GdVKE94KvBr7Qkas0tJ4sCbZvhC/HTsfIqlzkDTl/fFmnNZZ+90U/1IA9D
T3/B377WY/04E++I4N19xQtNQnz7APh+N7lToHfxk1qWGL7BFZLKhM9or5PX4Swv55pZRUI+oHHx
Brkhl3PH2Uia3lgWha9g5tJA48X6qen7mz2BV8ZHvXxDJI8aoBjr2dQ+TLNm7Z3eUmPaszne6XSp
Uym/ZI+6ghMgHkGzTaO67Ye6gVF3QK1AEmhfszEq0FzUUX92vCeQ3BtXyJtQ3zxt/BG6+6tUmzMa
uVPJUeOnnXtxFZoVW2wN7h/kaX4z+XnnjGOMPCnqqoY3iLv5zDptJ9txIgcLoXDsYS2vXeV9MmHJ
ZKS4zOYV/e93EUYcrQuPLxbOtlWhzMxRfUxFunPm+LVFBJ1XivCtaXqAd0I4iFcx8lYf2ga+n9Zc
CTsf2NLYFH+Geidi9q2RNVAT0d7xKCS9+5BnT3Xu0mpO2jfKcpgIrkpEvT09zi0ByVWr4zyeWMpB
Sfk1tvlzyUC/d1QEPMK65k36zvlS8SXroe3bAKnoFiNYtoPmtraGqt63CrkTSc8JP98LwIV9Yz6F
5Z8+sF2phzGa21M+gSdJFgu/nADVFXF0HrJ0WDdzo6/mWvxeIoqIl6+mWARRnW2oqpeog1Tf5hF6
4r4vKaOUtFjHkziThldtJqt71WL9zYxb8HLbMVT7k26sJ1fkmyLTP2bdzteRgZCFAD+xM11xVs30
jdlk89YMuhE440eq54DaG+PkRC23m0n+iqd5F3kySKfpYiRxfJwWkYaizFemACuW1BfTCottatrX
3qH2rh3qkn5CU0xk7vSkFeLWDm56FkOhcqGCNyEK9cXri5Od288d9LoPVBsrCC9LrF+DDHVE65BM
a8VWRDAV0uaM7k3AIAwXNINzkgHoRRghu7qKlKDSydRNvDBdo0KQZJxHqg/vXNz7vD3mdR1/ltkX
80bBRHy0dnZO12oMfwUVuIhJfWz4zTofNVQ/sMGttGCAmW46PkdXVbDUNok6Rem1S5NsXu1l7cht
aDfFkeHFE0dxFuobZDGZP4ZnLcnzWztBxEqZmSkRFG1uL2I99x1K8X7cRE02bfLCeKhrdkzw4nB9
PCstgEddwZv5YE8E6dQyQTCxPFSLen8IG6w9pkhW2oJ3gxi+U5v6mhMBt26d8kOrbBInyLmZizLf
JCNMeyuvy8CtlSio++xTCc1Vbv6GpzZzczSaPVF1qyotuo0Eq6gr8D+kWWIkDCEaTTyZiTBpcGYF
3yBAZBygiJMog3RpPDVkLZ5KxVR3IsLjW2IMt6wXXdHUbedZ68SK7mg+mp2WAM4kGftGmiEYLQaa
/pBOFQgbB7sAI6iITZpqdXIvATIznJ075bsnR4bRGbViqF3aosrozcYTeK17qznZUcvtQ6Uvl0Ou
1RvZMiHoaMVXaRmN1PEZQoHqZ6xB7Ti2a2GTkKSTZWRVad4XQyQGTan8naV1AbMoItdTqAEX80cd
a6k/uDSaETIZPxtyMrpZjw4prDwIXj80i9Mygrl7ZmGtOht2BJFzpLOKH9PjievEwWsGNZg+9dLN
N0oqLUyxCdgstCamDNdyFGy7tUY/1A1Tql4PY99LcNjmSX8Y0qQ8uVqz4lMxeEaLAcaAzCIvyBfp
4p6esoQNZ95MtgFInSNuXJVXbEPWuFVWyKun9SeMjLzSvOFtcOcMUTJWHsoYrxC/I7OSKB6rH7uW
e/xNHGUw0BhdjnfYtrz0xMXg3D0TePgN/FLztSYbfc3aV6WUD+BUfyNCflddclxND/hajYtkyuJq
41T1TYREQ3odO9+0PtgmworO0d7dir74ddZBMao6a8yZpALCtlZgOtiU1+2NkJ8IliTrP01ggSr1
8NPUqVnaZEa8ZmSw79p5WEmijpxoQMFSbsVUZK+lPh1ttycGaga8oqH8imtn2kQRv8Co/qqjxPRl
PEcHY4EWa67EQx+vvATr5dihWjC6x4iS4VzPUBaB/ufTdwaKVdWcYB6RQGm6vLuQZe9ozs1tX2Yz
EGEG1ZYnPrUldXi01BmvGneHDG4poxb4pJFVrIWGHMXKi4di8ph3nwzZnskOjUk6bg7OEL/bDFrX
bOZIO9Xw2LXonNaaa/x0VfUyayP4L3OyfFi6/Ni9TUC9Xb+ohAcW4SafRnHhT3f0RFBLlIJaoX82
snsscPgE6kBR7Ql6hMHLiWXXevh0Myu+Tn9tbbSv2QzRuPeuHcK9ccVjBZo/xLSAkc6QChVl4zQP
FcBdtGq+pnNoYZ79Rkiy6lA5lMZwjsRbPcHZAB3h4wiboDD7ZR/f0Afe3X56kcaBmFsnxYbFo3sF
z5wG2dhZgVK3b2IQ7HXMJXS9ZXyFsxdGf1NunQo1puuKjTeqOt3b4uTtnse2KbaapMwrk/bBRnEV
VOpg72WinuZU526CJqzbckumvFIXmDC8YK/D56W6P7K401eei37eIgHCZmCeOSV2yBWBNZoBeM+Y
1ETV648GkD837R9H2CpaOm6jttrrZvts2FPpt+62a7gRkHLyM+UKw1ArB91wbvBbOe6HUoQ/LEq+
BmXMl/vfce7bs5kNtwwdaWnc51DbegKXeOetlveFM62y3tihVDmH0t3mVXP1wkUq0oo79dGIxSYl
HWSsa7K8tWOtWC+Echw76q8uXBpjz8+sXxDyse/kzgU+/SZLwl2SGefYo49jl6Czh8AhtIwa/bp2
d51hXCnsT8uP5pB4nPD4rMy4Ycy+aIT/1JX1wGzTx65BxMLALaTM8QRzcyCUzvS7XHwo5IuHxgNz
DBYZkgAw81VNbAapWvnhhPVx6uStRjsoi2kjDflMYU1FsY6VgcBYixQl+TW7HkSwh5q5noy8/QB4
mUsJVoNSP7lTeTNcfTtLax/NvudU74UlGNMgRnAK9lEFnp+BtkczCZAXKVU8mWV2AZahnAz0rvD0
R5UT1r4NdvYxWZzabn9LTe6xvfPKaGgT6ta57sKLTXk1T7/nqL+bBudplwYszK7LfyeV/JSX061K
xw13p4tdQsWr7z2JkH7CAwrVmAaVSAqGvRcbrx3uqw9lVL+qHo35LLD/913/q6s+zTJ5F/gmp37S
WGdVxr4blk7ey0Ai90hmdPPdkQlJKq1Yg7mMV62tbBxnb8/Nh4AHEqKycES2Ncd2YxZhcW5GBhQh
EvQUpyexeLBUxtlyV7DiaAi9PSEZPDsyRN/IQWYRr44Aly5xPhMAkfcpgDkbuEd6RtnR05ELnrac
dFyMmNAQEWVqL5FsdxwlT8MLq8K9asAY4gVVAoYPO+2msJoCR0f2sQlnNRij8Vya2rKyXIOqWplW
dHEaHFted7eHYTuC8IbZkgIpb0R8dZv5ayyUm+o6F5Ww1Nq9qcK4oDR6p4Nb9zp3zbg69xmv9Fh8
NMl0iZ0RPQM8ctOpfCtecjBqsKhsCa6eFd5YeB+xFKOiP+p18YGy6CkDSevX5vDYdRr4gYL8j7S/
YK++MOI8OPMcyIIniVyZaoEAZcMFFyqtdJzfuFtj7ImMIIuUU2SnjyJZIs9OqVM86La5NHr9lUw3
4XPOzkZzb1ylwgVI6jEBggGqd6K8U3djm9ZRmDqjtv5mZulXD/wstKIHsqQeB9dYj5H5IAaXABbs
SU5pP41GfFVLZZWLkja6PodqBbVVO1vl8BUb9UWjxeb2/wWweJd5zntm1W85nmS8hn7MC66KunNB
+qesaMO9/hfUeu7Uqo+nJ8CrfphYu8k6v1MQG+Z8LfhhG05j9H+hO3Hb7c65nu60Md5xQT65bnjJ
mo3iRGSKsaevu4Oltx9kLh+SWGAB6IJU3Xgx5AZQ+QpDaS6tYFKdl3RQj8vPYXNrtakh1fqoVICl
yP1GjHfQ8uLHsbnEDO/UKu+eVlxzoz4N8xs33gs+vefG0R7gZD+mI2Pqov4OU4yOtqc9Adl46bNl
BoSroQX3MRAo6ESPts1Lv060J2BBbyHue0t/70aQ6h7yOqZr6db1lC8eaOsI4FajciS5DIdKtY8r
4uVA4rvzFtneo+kM5jbOy6/OHXc5ea3DKH8tX9fZw3HUygfmkBfPPIha0VkhWACjpmonUlbF3WF2
eK2U6Ys7OK+Yvm/SLZ8mCEEOkz6mom7UrmPN3BOlhOpvPmRDf9QrwiMQECFp9ufG2k7CWvc5DB2y
m/gJ1c44MOC80li/UioFjkd2UmXvaIvlqpW5FSDEvQjRXtNx2ElBXlis73WDUgQOcOc8mZZ9dNpk
Q9bIZ+zkCYdn9QhE8oZKadVM6t6z4rPeOA+6Zj96MegTIHvXGewGQrMljIPQrV+9NtzMWj/ZDfqh
ZmBARSxwUqLlZJvlrV0ln318d+s8wy5QlsToxvoPCfDuqlTNH7VL4zOEkZYE3tex92C8NMllgKa+
0kD0qE67MpvkkBOWxprRhSshNRp0bRsKCAFEpn61DqCdTmNGXmhM00jd3SjmFtJXvUc9EgVzPnwU
g0Tp9Ed2kKQ3hNfLRAypvIXTYdHtPSBRy54JbXJXrRCu3/S8N9NI7IucapBN4TlMiQokga3MBfzw
rnp3veFF1pTxI83AVivoy8DtRBOKwznE7wFeF6iQth4dMwtqTomVrpf5tkA2tmoryf2h9BCwymgl
S+9tINetgW21JiDnVY7RvWVAPduGGtguB24VjQzty1dJQRhkDnMFFS+BqIliGwbeWNrAAWcnB5IE
x6CKyy8S47LEttaGrBBMV92jS8xYGIbqahryjjVL+RWGCDpTWDbEvSU+riCyxRoiREDLWq0dM7vK
Cj8ZUZZmTlTxjBF/nJLlsuqRDKK9cVYcNSRFsywI+ugkJwaNo9qom9AhFxW1JJNATCE7KPn7BE7o
KavnVR/ijskH7XVgB39KBN0wVT9PyCma0SBD2S5nRdkZTKYbazx1kIbWuSqesNvgJ/pKa4/bKvFi
ZVTNq4hX7nassDeaVeVtnWHeOVKfj3r22zGtLyyhchVRiS+Ry+2GpWrOxIqlg01NhMnUt2OtC+qK
Y68sNmVT92stpJ5mjeIbsVgGfh/5zDbIFOgjp6n8ROhwi3VUIIb3LhoFmeIsXz2LptxD9kOTXbF3
KeygdNkjwWYw7f6otcO9CalPqsFgf1bNjzRrTMSFm+wGHS+oLtMXKfoiaDsFS5lJudOFSpCTkh0p
6tFu3MyHlYDXpWwCMo17BK7VGv8wN9SSY68y5Bq0MDLTHJKgEiaNT3+AntTwsOqkch0lWPY9sia6
wllrXjXSvBNUlmNEZo9DermiJ29LFQJPpb4PavhdNBi9nFlng+Soaym9M+Y4Sj1eqoc57rCOYZ1e
DcXE08ci1e5ecFmVAS3fBfXLluLgx6g68mwq45BjBQ1CDyeQ4dWbKLevZdnoW8FCpaKuUEfja2QW
yjKhn2DpEPAOvDGPgJ1WVfgkxvxe0hMyU2hPSjL+TsB7UWszZpuLEPKxSmOR1SdmvN6pLseXtHaj
1cQI+zwpg7HP8vYVZwLaJDqSxmbg70rm56UaggNLT0Va1Du8ee0qxQU4wg71Q77BVRYrJPEN4tns
MY4ycbKgfsUNkUHzfGsi9qWhE8NxTl8JbCceUjECuDrletTutGUCDvnI9smwwCCYDnoV7gsgOzKV
OYWAEwBplca+fyT67VHROoRHBISukflNB5Lpf6B0B5HbsOQeAViwsqmGXv1CGpulufVQuGbIEU68
r21luMGUV7wSxZpX1TfIxZdoovjE3bFJKye+9io6WbgaG2KzPxV246y/3wDPjmu0vhtTgZadalUf
mIQw82gvk6vs52xUnwb8QXWovUeuvFuVxphqIGFaqXaqpAPy0uYzTL47N7uXoQNSMF1oROoQDPA2
01odL+4sL4OUJ0M0ySa06eMVySos1TzgImQp+W3NPSahQgIwg4Yi7Xc1R/vWSp2zIZx7SE+4dfrq
EFZTz1KRnWNNko+SkdpXhd01ca2TXmMYizMn33QQAXzPTFHpsWAaydw8dH30G5fBFvfzF07m5OY6
6cdI1E7Hb2jtAf4N8lHZsjTHBTeuFVkxck8SMONFuOpk9YjTFtNYnYpAy+Z01XSKeWsICa2QYRzH
Tvsx5XjODVcCcCq2mUr2/AgJM7JUZ5+5mk0LSr1eJeV7IdNqhcX6uVmN1It6rYizNeXQr8Slz+aD
woFdKPKQJKZ8Uar0NKjFSnb19EZ6OzbB3FtL2ElNMXoHaSafUH7KdSHsT4vu3MvgvaA4CJnGUQuj
mjAMKKV1pPAfhZfY4DWdLGTg6UW1LHyeSA0gxRA8aOfFyoi7B2G01CuGE60hAGBWKbGNoOdm0Tv8
CINnLGRnkuWvHAAEWfCvtqVaY/HsnAt9fHlSIEMhnH/kT8RkaXS0k3AIcqX1a8bNvsbubuWxtd9H
prEOk+rLYyNy0nT7U+iGQY+YP6tzlAXFHBNrFuvbiEcauIVd3hpOpj/v8Api76pW7hZkPERLG+Vk
oRXc2+C+WBS7qzFxk4CgrosztrxOGhx9TetUnIZUcPYYH2vBJVP2kwy8uX2IibTYqUwURTGAsu2i
Xw1g/bVrJAfKuN8zvxGt3+WqNB8sBEksSqizqb56jRl4H+NyiCY2cHEJIozBbCAUMCJlvHULs9mw
EcxXczwcOh2Xhuh5WRQK/AAYhVVAmtez6V6HRrwghaVoKhl/V04uWT9mFMSzfRTSe24rlSjUqD61
gtws5nGPriK+UdAOqAum5OiV7rOCW0DLEu25zDgH/wSxvdnzDI3PYyPo9Lpz9LzwVOqYVooofGCK
AjgUEV6YPFsjuRgmgEI0oUhElOY643oKw7Z4CvWvrKti2uX6mPuTli+pxBb3f6t64+zet8BlN/rU
daRFaeyiunE3qsiZ+rBb8WB0TAsConYRvqmGoe71KgIQ6+ZBC+dz+4ob7NErCyReNGlkRZ2saXjU
NAfdFWL4XdjzAi1Dfc00FllBwhXXc9M8xl77wGhAOzqwuREnhu22RBO666V8Ky273bG1xW2nR7yq
ipkyBya/VXHw0X+HtZrtpF3QD7CknPBHeiguKr1b0wWqa2rOj6JPzgyQmmOSj3dLl3NQCIm00ctY
OHkvqs5/pVcsQfhFtZyE3Zs5dEXQZWUbJNJGXNGIFWEwTN686Rq6bEAqmlUceZdROoSqMN5mhI3C
EVwmgy8FO3VXMUm2KqpVMnm1MT+bFdiJJVCr1ZLfimefIB0hwYmU/WDRRpZEpZpp9KWGjLugRZQb
Ly3Y5KAZCYvuIghUWk9ZxqAUiStU/JDTgfJ1pP216ji6xIhF2co9o5my11Zi3DW8StL63+ydV47j
zLalR8QDevMqifJKpa00L0SWo/eeU7jT6EFcoNHoKZyeUX9U3Xsqiycloeu58aP0pygpghGMHWbv
tddi8krDW7zHP4syXKXwzm6asvkai8RRoxyrMlK5W+ikyZrtTo3lB1cDWWmVxlpgcx0mJOwGWW8t
4OIbhaL8eZ8YCg3OlkUdvKJl7y4C1LQXXjcvKwjzGT3tzIPlDyDhTFRJv7a8eK50tkkSySLoSM12
VLKJZTaPXhYYdiDiDCB7poPYhpPirasI5RLayg4K6eCtLc211AQANrpa2A25tYLvKrerPviqgS1b
oIeySEiF3jgvPvPVjLwiKJ7LZhloOjxSjt+t2bHfCjDrVPHgLeICaTjNQhAq8nprVpjMviKtrzR/
7Tf6sHUk2eZ4hJhC4jXLPCYb0FfvPRWOXWB4C9e/6ZMlrC3GPKt7hD1aRnZbCcAKh1kB7SNx8b2o
EdesUjqg0zsOkKSX5b30rTD9B1VrwlnVgOfrnZ+IYYAMC01lAfXls6aUCE0P1dwckVptuIYteeEl
XztFI0vQw81D9FdiF2W99d4O1WL5WxDmhE1bOWHb2ebMEqm+Gcq6PzZFqLHIsM8tFfBZujb3FdN4
dwrmOeiI+f8zfIzhvFOi/LF39YFpMxBvfbHmDFeNe1e22xXKJUeI6nMCcYA4myHo924FBiwJhO4V
vrxm5niSZ7uWZG0aKXuuvFDdhX6lLBtAXBlAObYCkNt86Y2+eYsUHRZLTjQPqdnO00hgYgzqGlc+
pP6lfz8ElvkkxcRv0arbRi55olEedzuThN+FGUnDey7p+C/64aVTcdLUorIbKtFd152bLjxy8JfE
4Jsb3xef5MFMNhDis+Zk8Fnt8ozASYERZo0MExSpqtDT1qa/0qGa26O6ZAp1fDBBKqtFuYcjyqwW
ShDFBw5HOCBgjyEioemzWA7hy7OIGyVmMrwPLQpmZJPddw5ktHkcOgST5eHdysmkBsIwU9xWPLIO
CMsW1uw1qT6eXQb45togUQnz/PeLVQA/bmJCzrWc+ofAjR+FJs7WQtv7h9MlAJnqrG363g5yKcXE
hJxEOdWCiRN6Z9XXfGKvo7ZaDuQ4jBvOocvAd+pnARZz2/PFZB1Kbf1cR/j/rUC0bsygDZ8JnFRy
9SNx0/DYpm13k5IuBklCWj0LIocYVWsJpeM9z3K93ailUO0UJGwgSk3lCjJB3uvji5snXKx9x5x1
UtZtkQ8WtmLeOrYQ1+kzuUkIHDv5qmVvu0mq9s13Gk7lquav6jBsN2YlZXcRvrUZ0fbaiEUWZbBS
u9NL2lrKwmk1Ca2QGF0na+0UOZ6JVHuKQ70AWEPmQzmQ3Ze/ql7i7eWWjTu4hIOR1tbB6dJhI7bu
wZSjkNxay91m7IoF8juIhXsLY2yaiNbGbpAy+s2Vf70Tk7DYna53oZH/+ktItXALEzGOaCnetpoW
b09/AZ4nUz4SfdgBRYCZ44ulw32akpmO/Dx40coo7/1bqa3in2nJltqSU+XJwB1EqmWJ9mlC6B1W
pa2b4kIsyCWzc1Kn1w77/Ux7ylM5eUpM4izthuUq56QAx3uhbAecnk9G0Q+PZXAPOlB96pIcp6k0
4unjt7qUlSd/VEBjT4Bgj/HSeN5jFrNJYmXklB9oCwVZ7WUSNB4wJV9ju0CSR55mD/LQtyTUAG5x
ZLHCB6cPD46xMSVPqdhTyl98zslbkAHgUfT6UVGYB33FWOWGo9vykIePBaHHjc+uhDRJJ3js3Mi/
yzpO/Sq7rWB8SbvqgZQl/+Z0SarMkfKEM5Ya6CvI5LRHdj4LJAx7O6sSi4fW64/VkHbg1ltjZo1v
o6qVb3TFfTh9SAh8mSJRdqsmryDbjMdCDs1Hi5uUIW67w3tuPgYOEdO0aB3yczmtBoF35+S4ozxf
qza6Bje3ZfmkZ3Zqv1QixXr04kRYAWzPFyntq8n4v6sT2i5ppjwLlEx4DLSyuhE84+n0zlTk4j7O
zblAvSk4k7teAGHdpd9lJ+weGo6h7O+8GwBpMtSbfKS06qKTmwe4u5iAhNp/wrNfsNqq4qaWDB+g
lmzSERYHp/HTHLdvqrMUSw4bkLyqw6eORX1dI3POs/GgELCseFfk4FNPbyu6MRGrg9ZlzFti9NR5
cn/b6c329E7Pre6hxp+cwEvzUJpP5KDFT0n+TQsZF43P8a/vhuKpF/RlFsXynZe7Jeom2o0BbyOg
TYhMxbh6kqX8Fdmi7Ob0DqE8xOC02th3hlY+GVjIjPChsNRh5oOFhOgeienzSqmr7eltnnoi3BM8
Bkso66cCMqxFLlgFmwbgtbFbtU9Vx+SfJrhrT2+7rk/sFKKzVYT27VNXDxBbGeqt2KG0Bn16/6TH
TboMqtRddkHVP5mkweaJM6aWLEWhEQ5u0YU8f15KU3vQvLTfVUIU3tHhXJcAAzV5XIHg4drpa4IY
oNM0uO3q9zVUIfNFKbc6NCL/XRwinejMaA4sH/8qD2BtsWpwJM1/X0th7t/gtMUH+6868qysdnLn
Pf2+hNdXO2QSbMf/qsHxQFgK7q97+3W/YzuyIZ4PgeMff18SBbbAAKdHZWb30GhNbsMroLdZe2Nm
bng8vcD96B/1NCcICBbu14trWkfS1cgSdv7r0shEcVtEt6fPM63W910ZufP6xCrrQ586qwfO8ST4
goHQeKtAsUKaMqsWmSzV6vRFQyfRCyhdbkcCWdZVqtm5WbPLGt+dXhKcPpGbyHuOO8+qgJxsqcn5
bRLXmJyepV85Wd8NhZg9KTAVE98QoxXeUXXe5ZW1MaGbzuUGdQjf+IaQTPsYRt6wioE0r5OeWc7E
5THunYZDNtLLqTXUyKe3pxdCmQOINlc8nN6mGYDrUpA0+/e1yffELHx14zJefyhk/P2ppNO1CBcz
AxrC8n+Ve7ousGU4IM9BMq9/M/n177dqFsmbTOAB/vnr0zdO18IghN+nT3E/j836/UHQWzUbkpYU
5o6190Mz5XzoOY3HSjRXfSMDNzZ+8/TLXz8i6ecdKJGkp8khh3DxWYQkRi2q4qk01fbW0pOn0+WS
XdDGzUinOr3VWFIWHKGE9ektdH5vxOeVI4QU2ZdcPSp9XD1nVeMchBpZw9OXekmUVnrlDPbpUyFS
6znYCnenjV+uSnWbkS2ITHSaPmQaNjzeTpqKwy6UuP/Tj9RcdZeE1eBVGX9EmiH65eB9DtBYVM8y
0YtCi+unSMjr26CSft07hGHtBnEEOMzGHxkD+Rk1Segj90X1XOjCK/5A/WiEVfylSu5P9YZpipJy
SnTq9BsxJ3EnCjLJPr31E62ao+vt/7p33JvbBm/cvdcl0UNShOtTybmUdzugWw6aeWvA/6Nymf9N
55t3USJED1Wo0hclwsdVocQPVVr494pzn2akhp2+oMtKtTC8Rl+ermVCJh8NwQJLNv56/E3gB6xq
aESsT98gPtwe/MS5i8cyTpcEM4OuP/T87emanw/NLgIrB9aIQk4vpZx9JyUZVZfxkmMN4iYbAPmc
3v4qKTZvDFN4UPMObpCOyBchr3rhRZ71HpG3lBVl/Kp7ikKeoqetEXmunyrLO/Z6Y70Pfh7OgaIa
yGHSqYbe4XkZf2lZwsZLBOlLHsse4X+9XImuYzxXTbw8faGUSHKI/UHYR37F6TfytTHYbr63AMph
e88fVUTXSGZTw2Uo1/WblD2dPh9avCKyl8AeH1omEx1OrtMHAOjw2ZRBcM+jJ6fQdEHhjSVq1dFt
BzDVZocaWi2Km4IYCKt+8uX0uZvGaKPohnBUEIjeZxlILlzw1rsvDXbThcEL0hcZCHUisTK5jV8c
Q96evsCmogEMUng3CmiwG91sY1xa9AtuvBs39KQnMy2ktRVa+hLmNuGlRs5Nl6F3h32aZGCwbwLE
aocybLqbxsC8wUgpXy0HZGg39K/sfgkMBGm5NX0gHsR+C1DUfKMtnLtSq4YnFzGllaF47hqCp3J8
MA/5+AXPImdHz3Xhri+lZJt5AynZcgQSHaJVeLuUr5w/iOGFhXITCoWzF5D8W/yqHfHEPjbe4za3
IGCVQcQY9A1YbxRhx7J1HJu978nPJMErSxHewE3k99WDLOY/TkVDhvy1b2vzoTMbC3nUzF0Jgxw9
iyPR/1h3AfplVgVSdYtoab0T1CS0u9rM3v3w8fQFV+j9Be0mnO4VxNBrZDROdfckIJGDa7wyZSh2
aTndFgrk7s7gIAOojrJFVlUwEeaTiCTASkFTYN3LafjEtvlX2TES6wDJ2+TekFpvq5phsARU5b0K
7qhqSxEplc6DIHVuYl1S9pKflei9mfJXPV3QM+HXTJe0Re8aAgcqTzuKJtk3p18OZbgmBQ80ed4O
y6QXy3Eiih40XOS/bs+ysjfHtNhey+RpkxofrgJyO77wb3cqogkNmZQ1RJXcgEGOHyklQ6oR3iTv
++kLUHgKc5jV2gOkI8FNmeHZP/WN6AgzNeyjNzHWyZdJXXUrqlF+pwigZH41rE+ODcOArI1As1l1
lV2sJQJ8xOOfpOcD+fIGS9mlp6tgiL1tUOAi//2lD3+efmQasbo7/YWPTXKBX4BaUXLdWnwoLhjL
PH3pVPqvT07vfxWHZy0cj5HLvoTXFQIM7ubTr//63JeAW+UeBFG/v/mr9lNFH27xV02WWWdoFom/
yjx9Z3ofv35+Kk7CavBjBsHPMnKS5e/7OP2Vamr2i9ro/1NtXKHakEdRrQtUG//jn//5z//Jv//N
f//5z//1f/7jI+nG6ce/SDcISPxDF2VknyQONroqQmrxi3RDkvR/IBegyLifTRU1L5g1/ot0Qxb/
YSk6ytq6CpjTMIzfpBvqPzBfw4LGQ0FcAm4+6/+FdONPtiZBJglN1SluZJz+wLQhFbpUkLTHblb3
LUKxaXkPZAAHjqzH2Y8PHfMZORZl/SZy/V2H8WcdICRC0cWPuE/jBy96cbX3y+X+yRbyu9wJS0hn
ta5ed565EwQOYmOMPonCTReZrwBwkyuEVuc6aLz+oYNiS25cD33LPRQEziK3GnWmxtBnqFV/+3fN
gHLlYw3wAEJMAPJ1Bw4ULIH84LBPJliiPgkmyr6XKxn7+rNnwDj6WEmj1KJh1Q59NehzrXlBT32m
Fb4tFT80Ig+XK/mTpvz3A5H/rGQIwEgYaIehpGcuXchP3YCQbf2uAhURQG9UysPlisau+aw1WOjH
1kCxxsZfq0COZaiRDqiazcysLq701bnSR463D4+8supS1zNKbw3HGzlEoNswy2+Xb/3MeMJq/yg8
qBV5GArD2Gl1se3V/IuS5bYaJvu/K35iz00LaE9ApGqHSMsxkvtNp1p3QpZeUbc5d/cTUy5LwwFv
D/BLTVtIxiAOGPHIuZUtL9++ND7BT56sObFpobRa08pcfScSl62lWYxZNLNMf4nzx05aNV/ajX+8
XNeZ0WpOLDsQc7lNhkTfeQlYGNkgrd+voM5w7ktPfuhLUmk8s/g7IzcnRi44PUfAzNF2aHFnC7eo
vwFOuJcTmok7+AoL4RkjNydGXg6NlSshlUAYsUsE4stpK+2llkSFEjy2hOjUFRM5M/WaE0svkQ+M
6nZsjhKQdjKKSzmmCukAsLWhFH9efkJnDNGcmLkE60RLZoS2q5BRRNQIH3OohYu/K3xi5ayrFZt2
RprO7LvtAjmba4LQXin9jKEYEzOv1Mj0PTL5dpBAz1x88YoCOJF07Ms3f6b/jYmZW2j8KWLmGzu3
+pYAPao6MJ4eGmzt8nIF5+5/YujoihHz65lHklT11nJTkjDftdkcChP95nIV59owXv8wzSaxgF6I
azFa5T6Bi1UiM1szCqIWYrAqTPPKonRmEBkTM+cEAhqwa4EyOGRomKRggau58hjO9dJY54cmBEWY
WvAPG7sOLV/SZNO1m6JqxYlzdbmPzlUwsWiZgDJyBq6xA1p21/qIxQhEtqMyvjJjnJkDjYkde4Ia
tPEg6LsA3LtcNweoNVcdhK24b28ysqXV/sfllpx7DBNbNmQp4IDr6DtJjoGdFhnIHDe4Qq14bihN
bLkhIiLpraXvirIFLkx2Ewm0M6OQiCLC/Xu5BWeexVTQTYCochASQ98NovaF8OALyUbvQ4ll/F35
E5vu06B1a04CO7/aD8BlcphtR5b1y6Wf6SJ9YtBeGUMgpOk6hOTf4cY4trVoxx0MLZB8X67hXP9M
7DkMTehdG+4f5OM7ynfKK8Q7/qMuwhf6dzWMNX8wt6FulWRoeALInFvzEoTQAhYOGQIx6Vojziyh
+sSiVUsshyGgERFytuS1Qy6LhHBMNr9K9kW6+LuGTMy66AgaqXoGQb3QSytCsriAXFNZWXpYXlP9
Gk34k52UPjFtV6kgjoAtZO94EfRgXYtYDfp5mV3GifeaDk77iuMnP0TkNMAxZwWg7yyxrxFuMlF9
saxOuXYrZ0aGMrH9mPSYFBKWfqfNyBqzpYVv399C7jcrN85MnEWr4MoAkc7MMspkIoAXxYlCn5pI
xbBeotcQNP3CvDXs8pvyE0LmCsGCYOF+vfwYpTPT51RQTSqC3EtdqsOpfHRvugV8xQ38WbNm9i24
6RdwB9Pzc8X21t3b5TrPtFCezBJ12QuGnhJAxOsNq1Hz2PXl0+WipTPPSZ7MEZKfhp3Msr/L7fAe
Uku7nIPenwMymStzyRYXoJHsy3WdsTN5Mlkgo1yYWhv3BCCFmyozyLEMl05VvehmBsEBGT+X6znX
pPH6hykjLAjfO1bY75TcPap59gRF3kOjiOmV8uXRnD4zs8nYLh3ErZ2khNo7UQZ7gPEpnLVpSc5+
DoAP5JxFSvPMMAB4zNqhkNNVi3w2CoOqdegaMMG5Q6qlY5j5ErUzEPWDZ4E/hd7kVlTaeJe2mTgT
Ucy1wQ+QXS3hz91nTU7WwuUeOjOG9YnJJFbTFZZpFvvKUyBvynQPWRMTuPKLBj8rwO0kQZTdbMmU
ISwX6+nqcr1nFiR5MtNmYjoMlWF2u1h/ydI38AWgUZStHxRXhthEkfNf7ghtsgcPWd6sXEuifVHk
oPWUo9LlOH3lNWzsMM/JM8u0DmB1UEoJtoJygGR81svy0iqGFTC2yupXcJ0CFhbuu6Qmb1jz/CvD
5syw1CZW7AcWWMIKWn63QW6hUnMU0RVV3QcxEPnL/SuNi8knI1ObWDPepFAMhSzaixbqhjetEwju
3I8McQMkLQwWiaWR1q22SnUDP1+9bgd400j7yOUvYUNCpxFJ8hby+Prn5Rs602Z5suiFnohENMvK
ruh3LVwimfnSoZtzuXBpHK6ftPZknx8MvU3IBkSWoCeDua4g6ULbiKw91ThAmtbcsAAh7ygaYN2d
0lvloP7J3CEidrn2M007MX5/qNxz8G4Sdw73WlIDCUG5bDU4cmTXad1cG81nJv4T3/6HOuIqExpF
sZI9uqThW+LWGeAkq05/yGAf3vionsW15Nhe6kP24JBIBXQvWUEZqHxxtLzbqspQ/tDTSILeSBQ8
qMSimixnt1a056rOYNn0shAFCctU7kgKdF4gAlO3SA+TYAh6ur/SV9Lnho9IwJ9TcmeWZuZ1Q7cT
7+L7geSen9Gr+iS/InFPnJp0U7IAoB+vZsJGuLID+bzv9OlpvPR0pKR8qoT8fVl1RweSxstP/lzJ
E0O2lMEHttl3u84kAUi906Kvf1fwxHpbRfSCCsI3ROMbW/C++nH0V2c+3ZgsvXnXti5Yp27nwmqJ
frOT36SgORv5vSOpzSyuuAqlcZr9d4vUpwfvvuy9zJPFbkd+3Va2o0WyRGriPtsVdrqPN8HaX6JX
v8lt03auGMm5pzFe/2AjSlNVKtpRrCnGc84s0DpXHvPnY9bQJgW7mklGi4KBR8VRqYiHNz+99NZq
r/lCPr9xyBH+vPHaFEvRV1HzMMl7JyNE1g+F0GdXPJ3nSh/3Lh+6xZVMC3GeNNw3BZwoqRHZmVLr
V2bezx+zoU02QFpYtFklJemeo+tSQdBuZB4i0msXylEzX2DyZpr6yzO4Npk7VLfDt2LGKbnz6kyO
cjsRzFkKXOuy0Z3ZlaqTHQPOZwP0YcZmrlhDnVb5+47odxND//b9cg3nVuWTxOuHZ5G0fldV9Nc+
VgftvR20fEVCrLTNnUFYa4JM2r1Bzo3US8K8NdUIR7SpkNDR873CSVdJXsRXjhJnBjU6jX8Mi6Tv
PJ3U4mQvVtCEqtEtCebvWmLdmi2Uc5fbK4/D4N9nAYKMf1ZiZjlsV3WR7tt5t4iW+YqNxxKipyVi
93PgpnNn1m6aVbMqDjgBF+7icr2nE99n9Y5L9Yd+dghrMsexL68Wva0tv0qzepXPXTud/2hmz/v9
jTJ/f3oAcWDDIjqTZw/fv9dXJoszuwF1NMMPVRd5WilWitqP3Cp71GDQoq9HrGezvNy2M+asTiYL
p4NMXezA5LtJlr3LvpQsq7RWr0wW50bFZLLQM9Fhx8RUlOlPjrxFDZRk9FHjVrkyJM51z2TCiPBc
S25NBcgtJlCEkX7kJgiFmTJEHpd76FwbJtOEN+RGqhSjOJJG0gP5b0oXA3G7bevbv6pAmUwUjYkn
rTTB+pfuoYYozSST1JGleZXIVwbwmSYok42FCH1sWsk0QRODpRTDkMVeDRoyUrXyK710ZhwpE/sv
NF0s9aBO9qaZ3pE+Tz5WfOXuz0ykJ4GPDybQelaTeqSz7ASzJ1G2hePADYJtW9uZZ9q1gPbA5Qdx
ZvVRJmZecnQKJN0P9k0FhygSHnHUbHrSpqAamQViOk8z2W7J7bvSZ+fOGaNY7kfjdmOv80IpIiEG
ukK1RNISsFwdIqNYB6sQv0XlQQ+puisPxbTLbTz5Xz6Zy6ZSWsgWJa5r4SypFoTYbOj27NhuNuVN
c4wWw/pbNEOCM15U78w0c1JtVhBPzoO5Y4NZvdLuM0aryH82u3LqBgr40YWX9DcxFNpBXK2TVFhd
buKZoXhaPT6MF0jrlRLVhW6XG3X6ANyu3BRGfy0Yd670yXQQmiQKm7UBFBZy1kr+qgBZ/av7Pu19
P9y3g66yMZh6t6vQdCn9t1h9v1zwmf4+eRw/FKwqRqJaMtt/F4oaBDxS65sgP1wu+4xxSlO7NxXY
nKrI2mXkSvQkVSnOrkfnt4krwgFX3A/nKhnntQ8NMNGg6gKHg5FeQQYq1bCi3MBotxxJkytoK/+u
KRPzRw9SYeOMe8/kPGtZ32KTBP24WRSiZsttegVUca4tE5tvSlHrg4HxI2XChqSZGN9euS/C7HvS
Q+KZw0h7uTlnJv3TpvFDp5GLnBhu03Q7FRYuM8u2bZkuSTGdh9cWrjOmIE3suM7DoNNKrdshfLxI
QPY6xZVRdbrJT2apE6Tj4817TZK5GYcvdeX8tGCQPKSHctHY1s/y0dylD9cwKGcOlsZpav5QEaqA
HrkXVORtKnnW2sPeWOrzZIGmyUxaGQfnqG3j7+YyXyar+NppduygT1onTlZ8jLyWa58xkGk6ZBnO
uhKGtdPHGzJMFzEZM3q5lGWIsGL015LgQXG+XB4T5/pVnOwEINJH89CluaCckG9eQL63gQxhwwic
EQaYXwuUn5lyxMm0IMltHYQ9QwNySSBiy9yHD0m9sk6f3Lqf9d9kPoDoQTG7su12tVLAc1eUsjHH
DePvIyVwNgOYopBdmuo/F5rQLZumNjYwANZLsVetharl7dLPneaAenW2MVIn5K9IG0/K7SpGg3wv
ewp4szjOYA2SIwxIiRdy0cDZTIo8nDaXH8YZd78+xSfpSag1pcrDaJb9PNlkG3NFevAqWoRbFuVV
OC8XZMHZkl1vzHViZ6v22gD83HKhkv1zQhUHa5AzC7dNHs2El+y2PYRP8qY/hhtjG75GW/+haa+0
8syQA/D5Z101mVgarJJM3it/3TyKh+BBZ8SZL+Y6PbL/9FaXu/NcmyYnGVlGL9tyaJODlnnjJXbr
Xg0Ffj6X6lOIUtsHQm96lO3tuyXi9i/hWlm7W3OPNPQy39QbbR4ercXlhnxuO/oUqaTViQdLBR3m
+gdBei/0ZeF9v1y0/HnZhjh58CpRmQRSjo7oabIx77oXkmtu9K25QtNxns9h+/WOyJfOhrm4CF8r
NDKXwrZ8ZCG8MhzUM2d4cTIcBhFVNSIp7J9m1aJZeHNh9hJtIFSZHR/t+40/+wrV97Gbrfav7/1C
mjMxibP32zF2OJ7vAw7Z/lJYmPa1h/v5uDkBpj9uLkIjBd5YlriQHejov8nZtf3cOXeFOE7/H9aW
OKwFs9RpqrAu7W4BN9oaSdGZMP/B3ojlrLJNnAWwJszGiVe8Mjue7eHJmVhM6h4QM9NKOx+WtQ0b
7l4bJ3v+6+1+3s4hoZkHm2qRzqwZeYK2toCFjQdQzqRZRDw9ncMHsa2/WW/Bjf4NugMN0tS5Z19z
gJ4LpomTPbSHonsnp9xhwQiQ9u4OyrO5MS/slj7x9+4K8UUcKeSC2e7CC+zLg/+MEVuTVTfPjMAU
xJoHHW5hVvRLE6r1HTTS14b2p6s6wqx/Pu5K0NWevSKqRcUrjDBye8U/cIpj//typ1uTxTRwahlZ
awpuvrlfCNTMxrEEo8SNv3ZWbyidzFy7mTXzetH9VLbjw9q2ezhlDuWV/fcJEPDZHUwWXLMgK9Ex
uQONup2VbIdrj5C+a1drZ+/sjXm+gLfjIC4D1qnAFhYOjnhlUy1Ri3m+ZqgniMdndzGZvFojT4zG
5YDU3iFcsMqOzrbZIxXGJBIxgJodsuv30EpusnUye8/mCDBsq0N6RCzrKK+TuXarXZmiT3HGz25l
MovlOYI9JTmS0I0uOuYv5JnYTY0+QfhoUS+aWW/CGzqD3o0072cI3O6Ex3x9rfrTSfmz6idrXdEk
HG2TcUQs1PlLPWtnhL7m5sr7Hty6aw2p0Rtl1+38J0i3j+W+eYc/epEugSfzdCS7seWZsLj2XM4A
ZXRrMs91wTACVDFnQtrCsXrM0Ih81m+NJ5eN+748Jj/gJr1iDOe2E6Pc7MdJVbAGi60elaHe8JDc
Cl9hPZlndr/UtuhDrpMrKMAzBwPEPP+sh1zsNkKmgcG2Rf3jNr9pV3AZ3NOhD8ZqAISjzcVZYEcr
bdP/5Q5mMkF1gV5KOlSTkNJAYgOxdZd287+a+8zJ3NTnZPSJ4viIFBmaH1vRXroMfjWvvzL5ndlZ
6OZkkhKNIhH1gmW0WCYpBEBzpEE3+dq9idfKLn/KF/I3aL7VY7m07OpreFBnqJbMkoP3Q3m93Max
pk+MYkxv+jgyPG8oBcXFzREhoaPE0NaVFiyht0EBywu6cJdrOYPT0qcwV3IshQpWp3HxGl78d/dG
3qL4tJR2wo1hC4d0495698VNsnWuLOjnhqIxGfKgTluTLFR2tpBMI7swkx615/gufXJe0YBkX2Tn
y15fOTt5735DwX1zuaXn1h1jYgIG+nyN7tLScEaCj3PsltUCeZcNDHNM/SiSLUmsvcl+hhtOru/W
NrlHZn0+2sRf7umnMNkYXiSo93ikYEpeYijpndC7shs4OVk/GS76xCRIIB6MMKN18JHYCP2xES1X
qACyESoWb48eK0q01L6mq/BgLpJdyV6Uzees+BHZwS6xebWt2+jwd05RfYqpZQ7V416umdJHijo2
ASGyTeUcIqYrs8u4Sn7W3ska7gpDnIYVuIW8f2+7rWh+84Ir58lzy6E+WZkjSO8SI2CEooJjC0dp
oe2yZbeB+POIYNsiY28gbXsGR3Lo1/FRXxcE6y+P0nPNmqzEENGbRd7xGFsduRrxKRbe0/6Kr+5c
2ZMZRRmqCj7tcdaUkHsJ4B/PGjKDrzkczy2cU1gtuqxuAKNstyO6/VI8ql/EQ/RQ7Jxl9cX/bnzp
oSr8u7lRn0whshNHOuoTTFqOv/DdbK5G4FjdNwgMZ7FnXUGDqOPM8NkYm84Ysey0ssg4eJHnb9Is
WDy+HcIZe9bDV3+7/JrOlv7s3ltw/kGJZA47Hn41cfbT44gXzH7uvtxF8y+Xh8Xnpzp9itfzlc40
rRrAiJ8GTF56breq8H657DMHO/3fEHeCFg3Idna71E5/QubRQWvqzvqn7MG4t96SG1LglwEQV+2u
2zY2nqVd8HdGPMXh9aLpJXnOc9SgiPWqYtYpd72sXtklnFtpptgzxwl0TULNZec89XPRrg/+Njg6
G7gSLE7fYIdW4l5eJOx5IkLh95e784yVTcFoyKCZupLi3Y/llew++khENdKVmekMDFmfgm0yH8ok
yLNHH5twhOdy59/FT+a+2+a3PKMtNHSL/Mop6dyQm8wWnZtFQ6CNnQdPLQLM8JR8v9xD1udmpU02
2LlQ110YjY3w75P0XRVufeQqq1azQ8TlagRKr501T777Tyx4isCBFKYpcoOquqNyRDNqY80GjLWZ
i0dQw98ut+dM4FOfQm+s1peRtOaRw2xHtPUG3cCZLyFAqSgbacAD73vrIInX6AEtLld5ZpBN0Tiw
OWhWGlJj6R0y5V2TDkP7eLnoM3mm+hSGM8CB0gzSiAjELhHJLvWX3vkGE/YsRLcsl79G6Mw71rdy
uGIx5/pvirZRWqJIjdMhI1Jx8EsEtPTIYYERFm2bWQBpPVTqEH68V4Z0Zdt7rv8muwchhmseuTHC
VirkWspzjNiD8nS5A88YjjrW+cFPlpiCJFsGz8ZPvQCCluoBVZvbvyt7rPND2W6RO4EvJ+ZGy6Jt
EncvghJcWQbO3fbE3nuljyAHrIyNlYE3lxKzvNEkJb5y4ycI6yeWqE6M3kElIW7Qqd9UiiDtewF+
KUMKhPmgp3Be5ab3A3FrcWmqnbkKK0d8joGhL2ukJY9CJ7mPbhJ46LV0ubqRvdKFttspjwO6T1C5
qfB6qlI4EsopS+hLEFwzQuW+TDr/BRCHc185krHLk07YqJ6X3YSGX9giiriLSHeLjVmK4kJIXCKw
Jfw/fpD4NowG4XNVmeI2lCwLfrMcOhdyYh+7sKntKvKNNaz7PppDQ47qnuiiYJ6J29I39Q2KwuKz
luUDG4G6zd+0IIaRV21c6z4qlf5GL6Ng1YSxcegHBPmMQpQfhUiAWVnkTBCE8RAuJM9Egk8xVXWu
loGwgEtLgG8XSSr6D1+Qg4IQMsgZ0KM4rv3b3qgJPigmwADgHkU102KvfasIIXDaQWxrmXaWJCNr
i8x3b6TVHSD77v9ydm7NjeJaFP5FVEkIBHoF24nt3NOdpPOi6vQFEHcQ119/lvspoxNMlZ+mKjMD
RpctaWvt9d0NTZ/uAB5t3s4Pz4Uz678c7qfhCWAEyNy1gzGEguccPn159+OE7lHutzl1NudfsjR3
jV0ZT2UR9bCS2zf9gJ0mz5oHBixD4KtSrKx9C99hapiQDE2xV4axruTa28FOv70mtVJXo192IZNs
3MV5M65sgpZyQKaeCRBmiULT3NvHJe3Bvml8vtFuP94T2L3v+dDYx6orcF2QTLjO6MehgN3PADhc
3vryJWlmB5Rr309XjgmnGPjFTDW1T7Y3uCTyMrlvS9WHWVlABSijN8gzr+s0XytYXAg3pgyq1aXq
BPSc+6lPt7Ye9ylTK7FmYYCYwifPkXCRTGK5R4HTHmbeqDLv2Z/Kd1c6bKmBjCBM+dyWFbxU9lHG
gEQAbyotmscezNShilfOHkvfYETjDHT3NkFaag9N77ahMrDHDoyoNc+TpU8wojHsOHGvYpVy3xUi
eRzgtf6SdRzKarsiT95MvJWuWOpl46DGHd54AAKLPSuLhzxyr2zZhBeFAbOesfdAnmgBnNhLGH5f
Ybt6ygRydtUT8IfOv+KUO/liJpg1jNnMo7pOfTgAtbBSOzlvOzdUgV4OL1trA7NqW6JoKu0P5VDE
KwmAhZ4xixg5AY+qnCxvT7HZkgo1/4AykNQJKuvl/FctHSLMWkZYHMKHLnMA1+6haUr9AlcOQwZP
tbISLgguHb1KPW/jM6C7xYg8Uu3W1wVRug8tz4OnbJI1gHqxnI63xTzylaD79VhxTf3A2MZ4WA6T
LwkL+LtUevlelKTdnP/qpb48tfenpanwUcJXuKV/8m9+5LagoSX5dVnr17mG2ShAPWEzzm/nX7Yw
e/9llT+9LBOZKty4QYQgfJ810HP3420NBOJljzcCEGdu5MOazt/nyg6094dHMizBRD//9K/7gf/L
in368ULUsPYF6G6PMum3pNfw7p/WVFxLDWPEHbdSZSm0lABdxC3gWuqoYw8llI63ItxfeoERcDwd
wdQ7A9aB5SociQpUmQT4mJW2WXq8sfeISVnUM5AA+3qaIJ3GTRG02T3uvUt+4fbmXzLjU/NneaHn
GTKevRqsRxLDur9xH3Vkr6TOFuKLqZ7ULYO3vZejzHbsNPgztfsEwyIgMqO6e/Pg476ySC4c8k0l
ZVIODk8KiAL9vHkD5vXDyeHRPBBQpt1CbyBznkBYG6FJqtK1eL3QO//K6j41HQgkOVxMsHOpmqwM
i3EE3biBwYzVRZdN7H8h9dMb4mbgNK5HimELvkQCQwCUg1QsumxN+5dZ/fR4kLbbyZsbfUwJ3+Su
dgNbx/dwof24aGr/24F+ej6JxqSuuhrsgNQ60RoBziF+93T+4Uutb8ztfoqbyrft+hh5b22RB311
nIaVNWtJXGYqKBMuBg3MAT32Q5sDojT1YzilMg5T1yu2rnSAlvat6W+bT9admrs5LFDaDGTioOMH
xnvnYbKhFQLnK64OGmBusAwBTIGZen9fcjF1YQTusQq0M4A737Q+VlycJO21oLo0HYzAYVEl9Ay3
32MHogYsM3qAoaedLIpr6sKKJfbJbxnJH1PvraymS2kcU5VJLFFkaBa0WAkH+KiXxbecxZUI/InU
T4KecEdTh9LZDaqfrQCSDJyhpMiADO7AZDk/Jv65Ln2xhTIVmhqms47vFPMR6MJpDKI28ThEzi0Y
uCA0uk6g7Obv5LP0A2avLa7+PVrtCgE/W3eY+mt7bsbAHki/HTOgPv1q/OOLxrsdvAbIG2Y5QQkQ
cgh0nb4Foz35OQLp+bOLUddsee74HnFYJSezV8BmGVAgWKcBdxjWLS3tgJ5KHwg6/cClBNOypN22
IJJjOwyvaRQp5ze1LQi8wXT66pA8BZyqJUBJ1QOgbgrIXGVBqZmILL/Kaf6q7QKGTdjG7Oyqsq8g
2XcPTZeRrU0AcMmrQYAN0ia7NrFlOM2q2RSthrLTbp2QaDffOOXJ4HpmigV2nkHjAEMXkGWF2A0W
scGL1vlVk04MZYrlcIS5bvkIfTeOB+UMEA6STbgaqGI3m8KqyotqX9eThbxgmzyiqDspAGu2XfAI
xr75db53v15LXFN3OcZSu5noKIxnq+e+AnETJ9ZHksfPwr3MHMk19ZYC+vK+U0V3BANFgtEGjlfC
sN85/wULMcsU9upKwIx87PXRc3t7A5NoAD8qt8amm1yo0zp5m37eeDo6hc9F0zfHhkzvGnxD5JNA
/2ynvwrAvvOf8XVHcFMHKXobBIGxa441/dEMQ4DKT5/+jTD2zz9/YfNsqhwhPga9gPP6CGqrBcjK
sOOj9kKSeIcivdaF/22uy9fz71r6Fvbf9pL2lA4EeJW9p30gqVSYJfegpCdduhaTvj7V/Z+OcbaE
TrsSazgWVzjvFzs421/lcXOVA1gTzFytrLZLg8vYiwpI4WHJjsuHpmi+w3P7GimUnZutlcEtPd5Y
UpAGGhSSeOMR4VMBVa7m/URKZ9fV1ZoBytdHAdd0TdQWw5F67LpjOYt9VIob4Vrb89288GhTvqhL
khSoG9Eog/O936os4qcsq9dyWEtPPw3kTxudKrc4CgP0KQfv/xgbvqFSXZSZcU35ogCWmSCbTY9u
pB4o8Z5aAc1Ws3YK/rpXXWGEC03lPHl90xxp8hOOUyHtb+DstTKPv55brji99FOz+FnczHbRMATT
x7h/rjJkqL1fHSwqz3eq9+XUcsWpOz49HweLuS1msFNAV9Ab6UCyC4lLUA72dZXQB6tZO8Us9a8R
JGzH64uGYOVpGPhtwDPzzl/RJy19g/3fb2A8jUskIvQx74G6GZiNGlNLgJc4xtW2jtW7nxXT7nx7
fR1XXVP9h46t+5KCvAg03+MIB/mgpEj3ZDM0gBbPN8zmvxpBX86/benLjIDR2BR4mNShR1Im5FF0
kYB5b/zuiIFeQ+oGRWDTks35dy10kOnlqyug2JxY06NP7FsJOIwdta/nH70wQ0zxX8lq32o8TEDF
uvJ6iP1571m1dSvgFrWyLVhoKVP9VzapjOg80eM4jLeynZLAphkI8iPMj+InAWbhyoT5ckI6Nj/9
/dOE6Vw2AZbcRofu5Fhf7LjbBINz0/KVYPX13QJeYMx4XWOzWUcNyuWKE+teMmWHfVsQ6K5nj19l
knUx0BlZDQBWxKoxbIYiUdfSEt4RbKnpp82BqkNTq+HCTzZiRBXHYho9VRymHnlGRd9rB5BcNVMe
DLRbM59ZalgjQLhs4GlvldEhk7DewCVYTMZ9acHbcc0QY+kNxuqumcwa2VTRgcAYqAHZrg2RE0Ks
ezk/zL8cg+g5Y7Z2oB61hciig+1EehOR4bUbO1R1gCbjx6CAwY3w/Iu+nE+ObWqLcKwGF2FwsgNR
BUwvJyDhp/k3DoJrZ98vYwFeYCzGAKxnoOGW2cFPgZLP8wfuyEscGfDoU+N9mj/ApuIalQ3RoZTj
98jW9l0zwbkL1kOo8WmKtTLzhb42hUQJOFcTEDLRQXjj1pm/9WN8RafvEf043wVLLWTM0kZ7aa+G
IjqM6btLpqDHFd/5Jy91rjHbsFnJBjDa8Mvpn0w+ivKFOiuxZWGAmsY8leJR0WKTe+Dlbz77G0tk
18S/Yiq5K9KH8z9/qWHs//YvG5JcdWMeHYBJ2AhFQ46c2/lHf5mRwdAx5q9NvbaKul4d0nKCGSFv
KDlyb4quI8HbZwebxhsJm+fHIQJMIYhb8EnPv3jpm4yJXcimJFT28aGaS+BxWCzDlEXR7vzTFzrc
vFdNhnG0rWaKD0hdBDnld75+UwN9Ov/0f3eo/5fPcWzzbnUsWVZ1I8OEa3L7IPzkr225yNjIU0W2
DXCrhNGEq9Bbk+0Xm75jP6fSqrdNUaDmbajuLeJBFyWepngeQH6PKMqx+FPSNjdVkm1Lmx3aptrH
YwOYhMcaECXcp9RXb+7cH/wYjqFwrrupVfIn5+NmosXV1DN3CywW4KVIoqxsABZa0dRXVUDWc638
6DB7JALUvXocO6DK3XbNYf9rzZNjmyqrxnVaT7jYucb2b98mGzAywzwf0DZ0F0f5rXA6gC9B/Y5W
Ev8Lw84UWfW6kQPCfHJoeXKEzmUXkWQlEixMJdPISExq8lHJlMCtMQ5ZSn7kY381unJDMztwLPLB
wYQbZXph5xjRstJYe/0GOPmit65pOe9y4m7iKbos5pgeRSTTqs6dE63elzvQvbGusL/np89SHxi7
kkH2ee15U3Ig40/dvA5k7V5tqQeMOGkJcCxi2iQHOxX5M0095YaRTCKNmdGJe2HFQx+kdtL98Hpr
RrFgCgzy+W9aWAZMzU9DPVLrBkuwblK4+0ISAa5tdBNbwFvVVrth2DKvdPxS8xmRk7gwIFOqRs8A
3l6qioUuwt3KwxemvKn5SapBJT5M5Q9cjZiN3RXtn4DOWhHVLLSSqfEZEm3lvK4wZgEcrz0Af0BE
D6r0dOjKVIij7NtF3WGqdwpr1PUEH4E9HY5p+idpoNdmqLFJVUB0v9Ln/27xvloGTj30ad9FO6fh
OCHFB7fBTY+O3XjTDul81wxC3Q19BUIrTOc3MYGL6VQ6f7gzf7QWIlrT6m1Xj+IeyXO4y47sOeND
FqQVlL+XNYAxx6opwuZ/qNEASsBUMe2qRyud0oNvwb8R5iHdM+Dm5Pr8yxZGpOn9A+lJymhP4gPN
u9su7aBm6lZGzNJ4NPYnCQzjXZ3h0cKpw7x8mpvfmede2EjGTLIhpgSBFbuEVuGOxQMzdti49Lvs
orAWF5U7ObYpn/E820smcCEPvT/Ozx3gJxompgBYnm/7hSllKmUyrwQ6lmFBa5rHWIKdLB+pXwQO
E5tKrRW1LL3k9PdPA92Hw3Hm2jMCa+N9Swt1n0lcV3ezc1u57Bl2tisFmgu9bZp+WxDbKC/Feyr7
IQHN3IWv3EjKlU3hwvnF1KOQjvkqKVqs/Y7+zeaPuM+jAB1DyYWnetOyOm+9rren8bS7aPY8/jMW
OHaPKMTX7kp8XuoJY16nQIqyboxOqb6+vUIv+9/bUUFzn1H2DSjHccAFV7G20V1qMWNBBSo9q5SH
eN3J6ibOir0Y6p8MKPV8TC8ymcP8MGa4UHMq6pla+xm5TJj86V6BzUuTlU5fiE3/7Ao+DV3Xzicd
28NJ85z+odH4lpDswmOlKVJxkhQ31q4n9x5T74rLXwNTd6DOPZ2f2gs/3RSpsBLApNnmEHKIeWOn
9DjxfOXRCxPN1KW08QhJou3IfeG4mwx+tc44haJiV+d/+cK4MSUoNi3qpM99NEzk30ZFt3PSOd1a
pXi2UH66Er2XvuH09089O9aW2zhwCtxL/YH716Cs78n86/wHLD3bWNnLrPOtciRyj30iCaPS759r
VTr3cJqQKwNz6RXGTFZVnQscPqx9k7j7dG6QeRSPIhEr68K/UfLF5sQ08uKWhwLHKmXIN7Hifuqm
dG+D+rmrceC61zNe3MqoCftxyjfzmDHsVyfvB6lpJgOqIYyhVsquR3vSRzCLyH7gnn9MxyrNAiVi
vhLxvx7j1Lw871g1ySH1oEap4cTZ2jwLMmZ/P9+LX14sOEBn/neEiC7vyrhwiwPIzt7O1Xm7zRKH
7BWx9D2J62Y3d40P5i1u1lfi89evtE2Fjj/KNlFSgsdr85siIfDP1/U7jcpfmYweRhrfdfn0eP7z
lkaQsX0ZeJkPmRyRQsnfo6S4rqGWsMhKkd3Cw03hzBhNk+ZKRAd0j9r0ft8cRlLlVx512GUHZlMV
M+uO5TOFShHw9D2NiIX0tP7ACw6OYD8GXV4303Bl48LpfHstRCVT5jDUjZs1pSv3Y3M9S2z3qneW
v/J+7Z54qclO7/0UkFrBe0k5np+lPvbdeQrkaHFoRfbz/O9fWPtNfUMCPLPrelgPcmfkB3dg5aPV
D7BjKJ3oeuhAys7qfs0oYGFimibwieTUTvOcHK22e6x88ujOcGA4/yFfNxQ0Vv9tKC7i0XcExQl8
YAFFphd7pBAVBBc+3pj2FZi7rMm84qjLNnSzN+lZ8N1dO1kt/XgjbiMF3gKhbnmHzo7vpD/c+1O8
HcdoZelcyGGYIpO8ZMCY+7jwYHbzlOR+Bt999kim5oHY6ieqoh4iNvx0KEgl5ztjaVYY38PnKhIT
QN37EjPhiTtgHVKVePCkQHngJiPFsHJK/LrhbFNxIqJON0llY8+RJXuegbDD4+iHV4vtZR9ibCTn
cnJJyyhU1aVGrUINve3shEUC41VH9hdeeJk2Vz1NR5UKXIL4/nNcvo262xUcZo7ZRV8BFdR/50Y1
SqF7jauKVvbhrK/9trlrIa/tKmdlZ/Av2/L/OwNqelpxJEcY0OTJYQjfomP7JA/eLvVCOwrBTXfA
YSiv4l22c8qQvoKPdS3CPqRh9dQ+kG/iD24FXk9Z7E1zKA7Qn+bP1dV0JK9rZ6iFnDA1pSWKsBi4
JBxxLN+DgadMI3iAJ92vybPzFzHn2T1YYd2voowgEoiK2ocrft6+nx9EXw9SiA7+2/xkaGqLVIXc
W84T5bek+qbdFUnFQkQ1zYemRotiTjFySjuOQ9fv1a+ID/zl/A//ehoD2PDfH9478ew3zoRyr17D
ha+QJYoy5zs5xB/zHP86/5KF1jFFBxlog7lDKqxwud18j4d5fo3czNKB8hKxssotveO0+n1aRXlp
F2NbT/6e98m1aF99ceJdrPkwLjXT6e+fnu4QUiTIAfB9OkzXCes+xlq/CJY/O80aiGfhA0zt0uDF
TS87pLeppwLuWNdZ/VDYa9SmrzXggL6fXvvpC3AoVP08j+wwZBPJQiIdPyhoN8HS243qa7+fp7CU
MDyXkyz2uWjy2wTQsWuax+33lAxuaKEY8FCSrHsY+2LcIA12KhqL+rDlughQA/RRYdbtcqZiaNd1
uj0/eJbGv7Esl7XCRU+ErXGZOx9RBtIeJKArtxVLbW4sYlXn0N5RyOQ5FYDikR/67bcuncLzv3xh
0JheaJ3CsEGJiLUvSP5hQ+h5jRLx5h57pPRdzuWafvXL/Z3rmoakiukio03dHLsMV61+epWV8aZu
3SsBUwg+f5z/mC9PKHiLEeGURtFw32TNkU3O31JP5daj4wOwW1g3QShqRxRTJaW1srv4smPwNuOM
0qWJLOAzSI9lxd9pDFfetILBlO0kK32z0GgmuYkgO4VSKp8eB4AcS32fwUyKQAkKVX0oSLoSu5fe
cmrMT5NuTkcfDccIhFz3nmw2MYWTU3w3uz9aUa2cuBY6xjMCXyxJjoe55NilcRS4yqo3iQZAu6Y/
oSaogjq2YOKZOY/nx8GX0/F0bvjvJyltlbh0EM2xpOqm7PzruOlWdhhLjzZCVNQWVRdnAz2m5bwd
cLNPYaZz/ld/ORXxq40gYie0VjOD7K0oby0n2WQ0D0j+Z7qMQeeafnOFP4wsKVx6dMh0jPzuOc/t
3yKeVo68C9PBs//b6P2Em5dY2Hg81F72VD/rNL7qkugSUQVax5jbZcwUxM+dPmpZ/0g9+ymrm3ll
oi0NT2Mms6IC0lj49bGZeWjNUZj6b7kzBEWbbyX721y0AwNw2NjIoFg6zoca6lmU/34rUk4DqcbX
yPfXzP4WRqfpEQfJAenSup2OSZffM5FfVZW7sndZerQxhXuQXuYxauhRtvb3Uaob0bkr0WFh5Jga
SaImHAxdiDFVjeobB7iX4aNAzeVF08oUSFZ9LCuvRaovQckiDXroja6HnPfHLC/Jdewl+UpoWBhF
3Ji/YNap1ksnckxS5xpisnAeQcZJiqQPlMJXgUMI/6tkzVprqUOMfUFreSQmg6zhYlpscpyZp3kt
ibH0JcZURh6gwFRGLV5pVQdY9lRBZ+kXf4R7C+N1OJQWQVVytXIu+VrCimlhTO3WUn7bwur4OHKU
Zyi7c8qA9jb/yU9GNQA2AJEl4eCSoSb3d5bEZBtpqbck79VuLl1323Ixv5wfLUutaoSCXlN/qhwU
aA6TvHPa9psHC/6LHm3KMHtWkc6HRhvOf6wPpD9OD6PdrdpoI8z+38nXxXbkv+E3i5y86ftKH/v6
3u1fUD+5Mn8WZqepwNSCJR2p8WBCkiPvya6qhru6WYMhL4w1U3npedFE5pnRY6v2E7y757aCGwJM
a/JxQwUAzNnKPmdheTVt25qeOj1vRnLM3QhJJ5sGzBtxSUr9X75YC2VLLzFiAE1tkcUs1/C7437o
5S1s3JIm2rjZAGvptolWQubSe4zJz4YpcRqc747DaL3P0Y9J+UFi13vf/jg/WJdeYIQAeLhine2w
3LbSIaETO+IN6uT0GLdVtqXtqmvD0nuMuV/yzIUfAeYbSeoO6iLC+xCAew+6jlEeNF91JV/Y5poW
bm7moQQDlZ7HqNVB7ru4eXyt4zlQ/BeW+d35VluIHqaqMO05c6wSC3xf2BO4RfQHqm4vys66riko
jJ0MBf1jy46dR95Y1fxMx+ktJ+Xz+d++MM//Tz5IYOCElrePKGr7iwQ5cNtTdw9y/ZrSYsE+1DVV
hHnmjuPcZuzo2Fl+Y9UJ2zZRV29KUsCE1+7H60ZR+JFHMZT8LRkeYpF7GyRW83cX5RNvfkOngxCC
Xdhbp5b4dPLJWki0mDWxo+9F33SBimHurnnELYxrU2PYzFHjqqFnx2lUf1rZbgE4f6v74Zen1+TZ
S68wYoDoOdJhuGY4Aun1l6oIJDZEUYf8iJVcWbIWJo3p6dYl1jxSUrnHOHsvcy/serDdil9UwG2Y
rUSapXFnRACR0rae894+esW9zVlotVNQraF3lj7AWM4Vd0gUc20fMyIfe2d+zArroxB8P9VV2A7u
RRUQrmtqC60SRnK4fmPHiMMlau4r7yCtrr9sapraQl2CQKc67hw9+PlGcbKZTv9M6pVeXugBU1GI
LGTcOZI6gB+h+LdJc3HT4Up361rJeNl6ZYrWvRRVKSSXzrEAa6307ryq2RBxHV9GKXNN1bqAjx50
aHl+nP3E2kVR1W8dksa33qD1NUMd+670fH1hJDY5iE3b1xKJGecIY8Kgi/5E2Xs0r9HcF9YQE3gI
PwSNwrS4RcV6WoTgmIujdO3L3KdcU8/o+6Md+cA2HusB1Lgijv5oFb9Vrfub9POFnW3MaPDX6SAY
joo6i+HsWT5SeHmFvGNhJa2LFG+YccbMboFxn+AUMR0Hlz+JCH6Hsn3i0Nd1Xb0i0FwIHqa80daW
nGyeI9dTPZAJR1N1RVFzkfR/1iQVCzPPVDj6Du9aVdb0SF2d7LsO3t0oTxf2W8s69f2idd00A0u8
jlPCSA0d3VQGo+eTqyEBIjzP2ssyP6a0EUPKKj3UmB5RqbmJR2/fc7mr6ZrRySk78sXJxtQ2FoML
25yUzaApNiToZZkFBerxsI2/TSn54aIFA0HUY1eKtX5ZOJSYYkfan/a/HUxNZqgdH31xqgttoXDZ
d76n34Wu5odqbHGEqPzK/3O+n5beaSznbpuNtnam+Th1VN4mWvg3Edwk3pIRpuvhwOp8y2NwwkI5
osAjPP/SpQFobPNnv6WIjnZ/RPoLNnA4qPAjd7qVDdbSBDICgTXPOrWYROpFKwXf5xk1IjPwdzrC
2QvY3ahcOdstfYYRDLgHGjSisjw03L+RffIH5qtX+LC11OzCh5hqyKgQ7ugxzzoUdvkcWfFvq+if
pPeSJMglgY24vag3TFWk1+cFKIGDOMAkqJKP6fg8u6/nH72wWTRVkTH0pzj8zNYhF3eTuOmxvc+S
xyJb2cQtPf70909b6Xy0bGtKJ3nI8MvJTW6lIaX3tl6DWi8siqYtF68dOHdA2HcoEvoDCHD7dIlw
GfzRMQsF0xpeLW7EYIKRUOCiPNyz5Xb2u7DWLG6YOE3iL2KY6fuFUkrcWrdSHSmi8b4qpnZT+pKF
Khuix1G5T/6EBSYei+/SqQFuJlCGtZldXNl2Ja+EoMMNaRuAalCLB2bV3L6iHIqFMbNeRqQb9qyC
61KWkhunmABFm8HKxn+ewfl6cjeRdP7Wqu4C12key4iVe8Wz+Cjjyd8gHW3Dndk9OTexn7HKYMFc
9B/OAP2kq4T7xjSpNmmts3BQjAeoO8o2sOspUc2uG/z/NiFxUEMSuMV/BFcD7YCT0/t/Zl5hrWwS
EKFLX1TBHFMQbuYGYJ1JoIIIReJbp+ZtUEyTCrISpU1ZUo5Xymr+5qTLgq5HFXTTFijRYm0eRh4O
omAmAnaKg08enrasuB+BWe5TLlr3abQsKw9l76Achg/yduyIDJESaetA6kpvuE51EE+ouxUz/JUn
6T2OGVfv80Dih1nUw1U/++kxq9sxkBi/m4a24hvvEvshnZAHHFy7DHDlYIFyndW4wKphs3nfSIvp
oKO192Ynoj2gGAWbztibA2aN04F5yGhFqNgKmZX/LVgJ32nWOyH85JtDnDYsqOuTxxNKhgRz7oSt
UDM67wq3/guK2re+Afdc+dnrmHYons+6FhfhifdWevpUKFsAhzdUSUh9Gu20C8kzTdNnPWcitHMI
nnNf/3I1bKTB33oh8OMNaGI/u72Pmi2kTHeiS2Am3SWAWfg9iJBWSgLhRBhIY1QHqNSEsb0P3JxT
qb8t0/d+lCeh69VwYh6LKuR18kdwGJjKWt/Xefd7EPl1NwxpULO5C9KsenOt4W+M27+wjsp061N4
AwRzPiu1RYUfZF9+wrxN10bDj7RrkSEnnG1TXXT3me3qR2klE4y5gcZECai3tZUHhHpSjSc6MC5m
RP9jmJoGxmFRukWIJqHM1HwYUmQPaTK9q6oZjo7VO7tRN/mmKOER5tuSHKIuz+D7kSZYVU936m7Z
X7mVdceyMgrpDCOE3CqQqu/nNOgFUl1zgeXLBYwyEAqbDcg4YGumUTTc1hJzbOpvAZV+yYR87vlY
hyKWEN5alRtU7viz0wW87tmotrz0plePwC4baY/ulpDG2iI9UP4saDwfiOMB9upVaWi3FBDalrab
ySf1LoVO+RlChhuUKWtYm9mPWudFkEtSBZPWv21V2I+wY7E2eTTZsNEHN1lb3g+qBewFW/bq+/qd
kVTgs3wW8Kp4mk65Nth4VQEKB998NXyL3eSVE1WHHj4Rjy0+fFbvSSebG5mJetO5qR1aY94O2zKB
QTr2DRa5cpMevjiwREcFYJM707Tpy0i1W0EhENkVlRLoCtvC+IdJewbZBpv3M3J8NQp7S/7qwVX3
KvZR+4TDlH8kuhPbqko5VMsx8qVZwtlHy73iGqLsDCpNWItuq5lVe1if231QY/xu27iVm2GEqgxe
uuyZd6N+7PrRv+tmWFl3dsaum17kYIfZPcADmWaUvdApdx4F03a28agbH2sEwB3cMEJJMYaB7/ZB
NPLFk4vF4BdFHrTf8MmTYa7dX7yY1Y2nq2yPyNHBRNDu+nspm+ZKtn62jT1bbFM7j7dVlqQv1OtT
wEkLuBN5PVO7Afu6b1Ca05cGiS0Ua06zE7RIHG7jomR62zIURzPpsKvY8jtY48lsfvFzXAk7NcJW
nmWxs7EI3C+dyU5Dd5QlfPG6R/gVOYcGdv47G3cDIUwB0MMd7pSj7ZDn7KWxiuwaaimUI1OO8BcP
41al6Xvkt9du5d+NA4ExST3prZXg0sd3LH2V6EEFjQ2LxHKM270Nwz2ULXk+Sv9Kd6MlVLkQ/3yL
4baPHrC8QE3prRwceQXbehX4svguYp8dYukC1VrmTzWM964osfjG65Nu0yfZKxpl+J5apXugCKWb
0Zve4qiE530HF+Zk9F9R/lAEY6fIR1fW5EXYcJvh5cmouEw2ekQ0IIoPwXgqUh+KND+4RERBktc0
9O2Eh72q68dh7pu/fjrh33ppdOPNimO969K385urhe2nqYzHuIIcPxa4ioueOIhCoe8hGpX8+2WP
N3a3cIxyipNf/TEWzksEcR1IOuL03dNKpcLXBRUuWui/2zcYkMxa2Z5/mO8xDOKH4QW+MHVQ3ybf
x0fr3X7z34Zv+lHf4k7s6fxHLewYTYV8XPPSiRPfP9C4Ups26/0u4OlsQdHqZXHYxSldOeMsbd6N
g5WucxesPds61N2H5jqIqLXNkxzun1FAq0v37sZJKiMpytaHAa5Smse7tHPFN2K12g4y60I3RlPk
T6txQnpX+oc81w8VzW9jNb4z3T3ZBf15vlcWRrLpZagrylBaY/uHRO1V+VZkf2arWOmHpWef/v7p
jNCPEQU4CWlGPx6ubR5vnfh/nH3Jkpw6G+UTKUKMgi1DjpU1uEZ7Q3gEgSQEAoF4+j719+Z29i1X
xF3Z4QhDAtKnbziD3U849P7+0z9aUO+lwz8uvw6Dalhs3Vk6uA4ikNeZnigyrKp9M/Yz+7b/VRz/
ksnTq9UUQHlmihh0XjUZHI618fiuEQ2ZpUL7UcGoeglmdd7m6mFN5GMQuBEK8tGUbXWAbJKJbLT/
TUgx+v9Q5w3ApMEYCozpZbQTxttKYYR4IJPsdhAWGj6prj8ovuhVGT8zPgARgOo3hIbmxYMpCkQr
vM/siD66+lV0Q+m+wY8osNg40K+Sfwb2SVvq3y8cXsPN562W2ICiOoVQ+b232t+KNeXL7u/L7d9X
c3iNNLdp1Q7EjfNZVsu0ZFXVLbkBZe+yhdI9/v0eHz3Be0T7x5KGQBx0MMIa3rFJZPftGKkjTu/x
13+7+lXNTiBTM/geVnI8R9N9M+h4j1GJ+PPfrn612zd0HDatfLx9Hwc4l/Y2Is1nck0fvfz3F/aP
F5OIauAJLCfPq4yrIl37+ki9qS3V6rpPmtgf3eJqnwu+VEtLNH6/3nJIghce3HUm/Umc/fdmX3gN
u41Q+So6x3iAzUcVh+QsC9f0ho11lEGT8wcf4SoXhuYTaNJHD3O1g7uYDNZxDNQrHebSLqXoHyFW
sf/7p/73yBteo/9VmNpeSNGdg2bNY/VFMxQmVbYu4pMbfPDzrwkABLJCLvHbGdMjnQcQ8a4lskf5
Se/qg112jfzf9ArblTFdzhzM7wKCneK5Igxf5D+9nWupwY7wrptatMYYfdHuT4ryZppemuozG/eP
Xs7VNo5a1geJntH71MGbM/SBx/F9MpH/NtoMr2msGu+mNiStTh7e/u1mlq0kdPpMP/yDtXPNYyU2
SlgYYrSpBEFban7mIjwtkhR02r7+tw9wtZPnJLB9SNH6pNudoW/hMOxt+ztqo93fr//v+WV4jW0P
wwiQsbROT1sA+v2ytrcbJFEnALX9gZeN1E9/v89H6/RqE8MginGfBUjSQZbPqz7yH+jk88Pfr/7R
Mro6hkceTBUAkthjbC06Q/NW/w7+m8pGhE7G/xuwTcU7n7UGE1O0bun0q7PQPf+umrcO/mZ/f4D3
S/3/iVn4P4H6f5wJUx2B00sQ43r4UuS0ZyafHTN3NDLpWLC2Xy9QzEcNb4DALUK5fTYc+OC7XIPb
k7UWuCaGD33s9gEIBxUUFv/+TB98lGsgu56TrdWxqU7pTG74u4pd3dQmA8Tsk8j60W9/v/E/XhrO
S6sVQb6PceBljv0fbbd+Atj+6Le/3/Iflx7mRoXbQLpzYv0od8qQIg6jP91WkU8SvI/ucLWxbWdS
b+VLcqqqVxpZSIzqou4+I+t9sK2v8ezY0kM3NVNy8nX/Ew2djMePkjZ57EkI+DLzyRf46CGudjWM
U5pomnEbiFvut7R97Ht9MG75pLT/6CmutnVvEwjdg7p/irZ7kZ5YLLNFPYfpN/EpJ/mDEH6NaieL
jqbQi6rTLLxdxWCPUFGYdRjzCm/CqPz7TvjoJu+J1D9WUz/7aIMwfGtnZZbwC0/MPkE1xZv/RK0G
OO39Df7jDgKjhHCsSXKy1Q8Hx47Rh5HsZySbD/bZNcRdegbtMoj4n5gPE2QCMTAbTL///mr+nVWK
X/6+tP7xy6sqbIVabAKdTnHQRrZZOhGeTRbTPjfsERhzGrXnWkC+TQ2fNY0+eqSr/d1uk+5UqsKz
76sief8smKF9lnR80JEK46u9jblGt7Xo45792fC98Ub4CMahexKRacqmnkY4TzZm1w2JuklE5EEv
NyQ7j80sg76V3KeQX4DYchIs2TigxxkEUpaq9mEMrFT9GaTxo3dw1fTxk5XAeNQPz7B0D/Jlkv1r
1XrJr79/2I+ufhUaXDVEUN3s09OC0qPuEoyvPiOKfLSdrsJCazZPU8rW8+x338e4PavJLBkb+lIF
6uXvP/+DyHaNd6dtA8jVhHylhy2GewkkJmfh49+v/UH9dI12TwndqpoiKQ3nH+PYFPgjnECZDsxu
jl4W+8kjfPAFrrHvXT/PY9RU1Ymn85sboEW1+p80VT74Ate496DDTKpew/QUkxHDYOp0vrZiKyMZ
1OjGa/FZXvTBCXCNe69bytGg0OG5olCI9MSDSdylf/ecccvRbWL39y/y0fO8v8J/BCFvwaQQ98Jx
OQPjYeDOmYlURplX298Vj4q/3+WjD3IVFjBKipplxMN4cbgTq9x7W/zJB/no0ld7uR9Hr1tg53Fq
9RpnfbgsQCgOn6H6PtoMVxuudpuFwCzOr7r17wKR3gUVP1L2GQH5g8tfA88JDHNGLwZ4CIKCd07a
nR/wI5yEvvz9tX+QW19Dz3vqB6OCctm5SiAt21KgL4Yqp0NTdj2GiA7U82JyFaaiafDJlw7+b+b+
Lxn9NSJdbTYK9Ka38+KhWyycV78M8RYeVeR3e2tbV3ZtJ85xt9RfJ96i3+uY/AroVlpWarAjJJ/t
uw2Yjp7Uxi0cA2HCm0XbvH5La9BNur4b72b4C8OEg4/eXbTF680Gr9S8hnvdmTHpLsKN6YGtkdxZ
2lVPQWPnvb+OfC8JGwpbQ4YFg8bkKYZuxq5NICdaRZScEm9Bf9tvEFM9kUAuG5B2x2jf5HSZ9Yu3
ysrL29p0Fwzq4BO1YiLNO+futZvMmOs4nTAyC0Pv1ITjcrKTaw6Y2wPxIAd/uw0hx3tbwWQMZlm1
9+LmpD9awb0vs7cMST4sNTzIICdhMye7CupJHruXzTQfIHHVlg5S2G8YwOu9LxnwjGG7FFtvMO5c
PUz4qziGFzGhCalLDp3kEtgUODwHEP2B8S5QfvGCbpgBmrZPG32cEgYYSOq7Z9Ch7TM8Pvm+qyb+
hY+yh8Zh2PqFDiHo44UiyuXCCqH6x8HjvwXmTntFxxev9fmtiMTZH0fQ/mMTZCt0JUtBjL5dtqSH
lZjKedUc+xoYvAam4sLao5q5fg793pWNhqJiEAZBLlAtFUJ0244N5AfpCIFAbj+Uc9Q/BYTXGWSY
v2wpK2NUOxlEdadd0y2/MfL9A0vB7ZGmujvgltupppRmMwVXPWn9C1nn71ElknzW9tHfEviAhc80
7QBpc/HN6OP0FLGnMtvqi+HBrg3EniXmYeXunUhRT4iGUGvppPimIX2dVyNK0ZpCHAjzbLbvUnNr
WQo7O03NgXm8Kby1S24ma2BIzaAt8+oU7MasU9AyEH4OB1W7A3lG5T5qoIzxjj15sJXd94gta0uj
bwHTkO3eBBS7u1ScBw2EX1tR8v6eZuCKhQSSJoVDhBiXHB6dkyrgbozhYg3hF1OsRMRBwckgShrB
zS5xfXNa1srbqyRejwOUIMoQSXM5Ju16oPXmF1UzxrmpBnGkSwftplXLE1X9eAxYQMs1BOSmHWz8
4k2eddnkfLI3ZkSC1gf+oap4lY2j7lU29YP5AlRpUkgp03MET6oyGH1x6RJu7xOVvtmhn3LS6REo
s7FwPHj22i4o4Jf05A1Q4/O6E9SSn9cVc3LgQf70UtCnYPAw1qdJVdgg/uN6dSKm+pYoYLjHBoYf
sU3EpebrCWLtO9TZv3uGYOpv6glCLnOetGI/Q0n+EAYUv5FVZTvIAwRVvoajuhgbFK6p9qIZboFo
OsOo8hQPySVs6y9NkH6Hdd3jRNP7rnGiGCHQoZtQ7rRbt9IG7hCMprkl9XxxVb/TVH+nci1XZR49
xm42v35bZruHzV0RNAR2HkqdkL6lGdp9N1PlHda1vwm5OCP5P85BdBw1PL0DVhdj1L3W9Zpmnh/n
VQ3DdtKQL7BPvazOPybV9sUDsIdN8QuGfru5hWKi9GBK6naKtX8WSx54sB4ID+5CRh77IFxzj1YX
a9g92apd5dX3s8e7AsoggAp4zUVi3t8Jdejrflet9aGXQANssJcNEG8ypFLTgcX6vOrqV6sAP/C6
Zz4lt7BIv8f6LuFzd+h7HyAR/gSkD5izCFag5QB1BcD3HlfbSTvczsL/FTFz5pJB32Npdo52MeRU
xyZnzFRZi0EG5DZdXcDntqBu+aHpekPC9dKr8RRwI3K8esgC+k9+Ul+QDXN0KNg9UASF3OQrCZ3K
VDe+xo48y4i8eVpf1gRRsQt2DYu+VVrdtpEHTaEp+S1999iu3pMG2ARNe6xbOJuVuh/v65RBRcbt
kLbc9NFCS1ODEpa0aR44InLIPO6aJC146g4JMWdVmwJYrS+JZPsW7IuMkPhACSyNFbmdKL/3N/0a
pRsA0HT5GacYzdp4uCUc0ADqXnuZwKtUr/diMfcQRwaA9HuT4MwYhuR+UZCdh1SLbcXNpqLbTtY3
MYB4dYOncJJ2WVLHzzIcLpFInps6uEAvAGNLhCk4Pi2Z68LX1LcWsIbkFwuC88L8WwCXQgAZo0c6
zH/WNX6qETm4jDtg/qqvaahv2mSpoBSz3PVh8kX47ywf9Qhr+zVrof7RLsOZe/NdF8jnhnj36ZDs
thRrOKngMDrdbLK7Q34MyRCq3qqNAm+23ceLugSbOg44gd8hk+UQ6h3FL2t68K0d1Esq3x7Wmp6b
gF9gVPiK1oqfpzzZ67TycYJyOGINd55St7Ky4sYH9AakZrTQPRex2yhg0ymOmmEXNhhLmmAbdjBg
pvAbEY+gfrxMHE0mUNluPSCnEb302ee4WShebQpc7QDVDmiamocI28eZTpXqhwYz8CHhYLexrvUP
S534O6Oi9LAyditjwPzQHoClgmhfvA0K0wArugN88uS+ndD1k7FrcQownQMIt2U2jOcM5ISL3vhj
5EKozCn6O5ZYebQGTHKWXGQR8+9oMD3CtfHgYf6DMbR6ghS5y8wyniIfCxry2VPU5oucXm2sTxW8
o7INMh0Z6Dk8D1i0H6dR5d6IF01Eu2/aDbJ865ZzOr1sVJ3SRdyhjHkiQfAKGOfT7JazY1MZYgA9
KY6zTX6NFICHZpFvTg73GyM3EWCQe271pd+Yhq5JUxdtylEceu0FMj9li4FzFsTzfg2Rw24Q5eyo
OywGMLAo+c2GqEBc93eBH3ZZq7uzjWhz5rizp7fjwPgt7zygCGPoK7aU5ik6mg0At1lim2NYqfMK
iF/OouBLqFg5EvIbyR766W541h1/S+vtqQ58cjdD/hbLy00Zpuv3IZOHOhhu0gERdwCK1SYtYGCD
2UqFofIJeRcO9vYZ2kv348ZOUsjjsvJnwxOV09q7jbEY6tXb8QVmbFoP3/ptfGbwJdw8cbAD+aoX
XSBnQR4YqLpMOj1DZWk4BIPZN3o5o8t8EHV8CWpIL0XpCDOO5ex76VM32wdLJVIO2sBfA5ivc2c5
JCCbYFeZ9Qw1pOexHU6tmtyxaXT1TSxk+TUmRn3VY72bZyczN1hT+Cm57dp0r6J4V8n6XA3L69rD
WmkZuirfGDbnqFJY7MbswOqZP8EtVR4T3cBrKl2qnadVULooQcRI2+h2BeQUVtDAcQmq/aL1DYNv
JQC8QZicOuM9kjXyjoOKwwzgOv++rs147+l2yys/3M6yxZq3a2wLbuiai6YGwHMZSLZs/k8PrsaH
VWiVCei9ldFsmnybl5eKDgzwUPPVj0IU7dLP5ngUBWDWvFg5mXK/x14XbaUKb5yQwRAsrxDeVIdV
i1saVgcarFvWwDE4EyYGjJePGuL17+aI/dctWMYyacbvVZ38ptaHwFTqZJkosmXT5MOTs1oQ/Gl4
1myA0DpbH8YGoQ78utco6F7mAEvGYjOlNUyr56C5n6i/7KSMG2xsy2403bCydPwVkMkn5SxA1/OY
Zo2I7wOPB2eYlgVvKHf0jESx23sW7VzI354ioZ6bvkXDMkQzzhvqr7M2ZaftsRUmB8a49Nh22maA
Er3kECfbTSrTEpDQvWqrBuA5UW5aFOjZZmxGV23BXouhzCfR0QXYvAiANbfw4lWx/LN4myqnfj5F
Vu9j516iZdun/vIaxYCnwqL5ubUx1EGC3dzHtyT1IJu/5Qj9+7TxLizhz0xWUYF875wE45SNEZ7G
iX7vqwFIzhlBLpGRgyaQAFA2pq9T9T8neSQw3SQOXhw0WSCgQGHGqASw627ZTJd1+D5AGUNdylvs
K6/YjzQQ3/0FDtHV4sp50d7XfosB3h14WyxLG+/WbWSFF9v4WHU2/A1fXwKUelgf9UCmg6u8fs/M
Oh0dqcFCNok5pz4M4aHj0al7Wrnp90pDwNsdvtEukTTehQmtn3kMxYpiITMqQz2PB5JMw03F5Hi2
HZHF1KsJFVi67We4qxZI4X10afHQGjEwXxLIzgyLa/fIm6NHzHb7Wz9I572JfHFgkrgDoTWCrG37
YnC1PGzD5Pbg20GXY+Z9XAC2Oj5tkNk6ygg6juCIy8d66tZ8AqChEGQmRWJEXyQQPn6OtrB5hIuj
KeNK9W/VsLEz3BqiLYfGkf+NeUuVN5Pvdls0sR0lnp0zaSf/2E7V+MRoMt3Ab45eGPNoodWosb8m
KDlFs71wf50KOw1wCZljDK68LngakN7fItPROyCKtq+oruI7nDroFdnB0otn+XZK5m3IjT/DJMtQ
P0c5bQ5TgPkX8llVROMyZ5vwE8xhQv+9lZ5G5YQ88Gg7lj7OeF/hWq+nGSyBY0268dGFs/RzZvuu
y1C1TjcDxhJ3XPTeoVVtfzMlE+zqq2TydtAy7u+RVtRgdUIHJPegZngEVmO6ByczAPaGL2nGhc+f
SIN9z1EtnVGbocDThl0cbQxouXamplRRjcrKVkHJYy5PrYVXzhp23V4ChpR3vl5OYolFUcNEJx+r
FB0Iw8Q+Jn68SzRJDhtqpF24OPPCKz6W0JG3T2movkf9vGTJwsmjkVIBkT2m9xaOMzfIqLdi6OM4
M7YNiihZwy+O8eYZXXmREdZNe8TtKgtcb8sabsK3zI+XcmDDljGbANPvy+SLHX3YZ/STj/ypoXjl
Vp0XmMr/EHNAcie03ntSdX3Re0mDg7nu4/uUBhiVtPWCpITVGpdrej+f14YDHufHwHPiNayRRVuw
gWY1GB/TQoBkjoIMgBHvcRFT9IbUTYbYAzPSgkb3b++cjwuAw4XZnI/tW92lUXW3svrHEJIXXgPy
n/rdt0YqWBVDLDqji74VrXwOFrb3rZdvfM3xVQ6Liv18nYzFoSnVHTHLkIer997BCGGJ0WKxBRE7
KCD1YWaUZGRiF0amYR+r2Tv2erxQEZRkYEA8j2NyrmEXgVQFQrXxyPGaXIJRRB/3t4qA5OrXG/Ts
4fQARqKeMj3OOczAnnpISG5yHHNMQOsSuJ8JfZFxhF8WptToqaw4J9u31Ioxc/VymhP3feywM11a
OrP0RcPQclnH7T5V63KALM1PTEVguzqu8Q4Ico4TQtw2dP3GfVRzKA3zykjsk3nieWtrBFMF0J5L
yFdp3QJ+DgDUnNlbn8J5kFegONb1gUrPKziUH2DJVd3VYVNMPDlOiLJGsCekd5B+Cooa2UOOnO0Z
+lX4lGvw3uytvpmA71Qv4X4swNZYXseZPNG5++rMhkpJQ8Y0472xBzhTvsV1X5ghPg8bLTbwRTMF
u8A43qYMHLs226btZo6Dt0C47x1zh2Hj53XoHmK2PAiHal2T92R8qF5DqF5n8ZrcR9UIdzA626cZ
cLy7EXUJlFUVZEXqbVFlkAwhGj/qQqDZn/Ym2YH5o24xufmFKoT8mCqzFArcpxsxhlueBk7tltTR
B5x/w4lEi4X0aMzutOjnA+8bbG08a0aUn+YRr+xDDKpCgbD/03rrfibLsQmRnlh32NYmNz3dtUT+
XhR9iGm8B8uly9QM3P8Wt5eRREMBob8nbZpXasUtehEnt42HNRjWzNlZlhH1fi9wWA1XvnO6u+c6
2Ura+g4MifrWCxsJMpK5qBBL0XpgbUwMzrKhRLPRolcroM6aJV1UZdWMFm2gem/v1QYfxJtuDDKR
0iqc0FuLwtkbRLwbxo7mfEiWAv0gELf5Ow9hI962SwPdP7tKhhfW1wyUheHFMJdma8IuI0sg1Y79
DmbPkFmi+odliVgedhxTgNmLMqPhPhuly7ex73jWgySM3lMpaXukrX4ysf6uq/q7jNMfdEXnsB89
NKO0fiFy+BlCxusyLT54D1F4iKw0Oai3u74PH4gij6kXzvBVhegZJHW3VGGBxQtG3dGAzzAf/BER
ohGGl3pA292FbzOIiuDeLaCIWBf8ahMMQ/wwjtEX5KDS6QHSo7LqENujIWBA9YSTyawN+xuCUu5k
12jKsfvUC8D0GP/Vsjpz6tCoFOv0qnhgiwqJDfovE7n0s+xucfypA6s8WiYz72a0USyZEbWSFlrI
MQH7aZkpyGtVh0SmTUB6mlqNbTH7didHP3zxlqXeSokSHK2qpOnP6bRFT3PIqwSiSX51G2FkCmHI
OnQ/WynmrxKKHX9mErXfKTgUI5g9HZguwuinqqvUIba6KlQg4jsziGGfgjr3FPGpB8CXiQu4KqRg
UGQ/BHbAerXjRMF3QsnKsmmg29PmNKRbfOvz0uMgauVNEw/1bqUdKZC0h8+rD88oj0fuDwzrRRFC
bemtmwfxGFglqxyppH+31abxspqT7qYn8/CMfAM9BwhpY300VH6nQe+F6F3J7ufG4ZXt0Hk/Bus4
oBsSDHcxa8cDNQv5rVDu52MkUz/rYeh3hCvKuPfGZP3W9IhQVMugVLAbfBQtMUcyBsmUDaBx2cJW
NZypJBQH6aFjYm4LHpHI3RpStWUFgBWIYKIdH0k8HGYkYS9ouwwcCKlB7l3E2yflJ4ZmsNEgD75J
rCzg9xUXOA1DqGfDhC32RnITNsZfcsLTbswp8i/8JCCTXxhGCTtPjfEt6GLDlE1b44PZpcP1YR07
t7fEr36bjg3f5agbtLiRBxWR12BXCd/tkZnWaGmChJiDkNeeZT+ibWUkyhG+Tg6nSjjweheIWZT+
mEqXSRpsp5lHA/QrveiweFWVMzN4l2QeuxuNI+pHv26YujdwBHl33ymHSKkLfGa2AyHG4tNOyX4U
01xACBMKD93oig5HXYkBuL13ysV5yHvvTAEaz7smTva+MeklXIj7vngjypuuVRJeOI6MOyJ5/zAk
qV+GC7NxPldJ9wDdTpywrlPDeTDKvx8GWcFnDEK+YgD9OoureDp2Mxt/YQCij24eCSjZaMQ3Cgnn
ItX2jBw/AcCCky9uaJDFp229FvMkkwJCo/W+Ug09Tdus9gMkiZ6weNM3Y2jzBWAr0O8MfgFId2vN
spomHpzOWkBP0U8mb3U0sje7BWvBQw3+nzY+xPe5v8wlFAybew09x1/+sHC8wEZ/WZIgRfG3srwx
HNkdN9sRzn3rLbRwFfR6ljR5Y5oFu407d/LqYXjlRo0/tab80G9227NKLnsKq/BCoaOwW/p4OwrU
sT8ocyrM4fmQHCtvbA7RUtubpvHCA4f0VE45RdKIwnnfBOt6szKQq7Ik4f6zR+fl+wSC3/cKCQz+
NkZ13sbGPs642d52ju3A7EU7V4goeQ2bsdmbBFxEnyoItsCv5xUSfN2JDHp76laYqmSQhpyAu+iY
t1ZHg5TsSx9gvlUAicIVTg7toc3Teu2zcFrbd8d1FDrGDwTyGijhLU2q5UH4GrL5YUr8N+Cul2S3
RCE5j2O4ll0kjSiqxdS/FtLyr7Rax7vB66YnN0xQg2iW6Ycv62GX9GCWRqYTOzOBvkTjNikm671n
iCn7JtyCGaEh2vHSKC+I7pKY2+nRR8Oy+dqMhANZMin0cVdpH9OBa3SR3lsgokN/bk0F6KDrSPIY
vc2ybZukXDWZm6KHUuKx8r13rg+eG02pqhLnULxnghhEZZhBkec08dZ8ppadzDCM4AMvasDKg/i3
Vm1wV2kEiJwAnl2XdFk3nA+CzUFWW77+QNRzF5A4h51N5x+JF4+FHIOxxAtbMtKAhlBEHTMJWBkB
Dwr8SwbyYHcPGy351gZLeAvLS/JOuwne95V/RyqBlGQy630DR9I2s1sk43cNDcwcCam/mA6K2XQa
fXAH1dOKs/cQVf4vGKeAiSDfhmFAz9qiv5dqkNVHAZvvqb+HIEZR2eAQwfywDjY0rjlHbrh8tSvZ
dxIpVSUPCMTg0ybB07b2Fv2E7pYAvHzpdLPtO3RNcjQwHsiQyqKz7A1ztdJwcqZ4imwLZ16AF6ry
VPTfwtX8DkMkzLZqOgC14CPl5urPDPg2GkBslygNynANyucWTi06qCC2OSASUNjHEUJspwpFYYcd
CHHA1U3m+80NHYezL+AWEETbWIJXeA8PmgRhwK7QRfa9MuQg3rF++2kBtrYYMuedWx6dRnSqCXlo
46HFl/O/JYadPfRvUdaBFzmv9JeILWqBBj0tuaXfatR8KDUqBE9OoBaOsVhR96TKXe29aikgHmfD
Lg+aBmnw8GKT8LQ1JMhrzIEK7MYfmL+JrE4x3JDJwYICnA0JzoJaKw5xfBDFAcBArU6XJqP9+HPF
EZoBo0qyEWEFbS8IBEwjrNKjrrIHR+bnlPXNnoaARsUuPMq6+5Ko6RLW/iUY6h/j1KnM85AcosoH
eX4+hyFcEbN4M+NO1NQ74APX9xv28n1Qt9HRM7M7xOOAGYZDqjQE6sHUDYSlkOWUfkO6PWvQkw29
8J63rDCegBfVuI6FL/2bUKKvVYU14GocVwjj9CddPZavqCmLjfo7aEHAOHijp+Z97ovztDQu7XMM
oGNMK40pJMEsNpLqFypzFPN2g7iCWhwGHWiEOzTBsim1haERqFss/tU3/l01JfM5Xtv0qa5MVYJ5
rSBGO72wYcVIBGiCVvCfLiXxrgVl8dgb7mUtnSWG6P1wFI60uSaYpyrZJzChEvMxTu1pG1hqs74e
fuO/dlmqQ6DzUI1neCCwqNf/iSfM7c7rRl4QbETIcnhsBwY4yXXjojwACbfEkX4SkH05uI0+zknH
yhbiDBeTBOjERt1dPcfPyrXTgfZrcIQT82s1EERa3cwFhh9Rwf1I48hHB5b7ns19+MEXIJtMOUfs
Lb1VP/kdh64qmDVAVyqvbLhvCtX0qjT+oAoRiAQ18nhhvk13HarYDHZQ4QOOrCLkMs27PobNit9Y
yLKumHLoBATVSN202//h7DyW21a2NfxCF1XoRiNNQTBTVJYtT1BOQs4ZT38/npEPjyVVeba9B4QQ
unutP60SiprJBJ7sZbByyqDd542WHTuj7D0m2oqviVrsnRUl36qoQd6prG1llMVzXdnRzspDCUEa
mj5mfrlK9IIId3dyV2NUbQMVjKupLF7rcK68wVhmb3ErGMoZc3Pf9ABDlUnDEGc/SZcM4Sfbeyci
dZCVVDy6DOU7WG3zg1ekea3tCLAa/XVSqMOHzjZWpVH+tAKh/DrRJq9tsweZ9s9zVyrsTIzsnCO7
9K1qgr2PernKgh70fEIDE5op/tWIZWYaPI+FkfIT1cgznVB6VFrAwKyiOZlL8XUZ1aXnNIjmKFzn
rkrgoxlKUBmOtgtM1a0TtwLuaWH4YdMXPC+wATKd3PXkLK9OpeenpVmCfSjD7odm95w9tpOs2A2T
A9MTaPL1zFrxURO94UxfqL5LZu4Qv1Pa5siZ3N6KMsg5DctbsscjgCXWVbCQsDuJytxKheNXF7Fv
6CXpDDklbl4Jm6Wrf6f+KW9mpq/exbQTq1agdQFqesk1Friy2g6t0PirspfmXBbJvM10gC9CXE5D
Q+qmGdpvGELV7RBSGBkyMagTYvpyJk2TsmHocDy8asZ00x4wNMY3u7JZTTqgh0lnyb5z2SEsYirM
Uh+2ZI+n68UufuQBlm++nG/StbtT52I7y4BC4zzN/UTr32xZ8aVYfFhF39ABtPuqGW4iFhqnR92t
MzYUyCpZvBQltHKuROQvXfgcDeqmlzOZzi36e1Op36OFy1Px55E98IQJd+Nk+bEoiKDSAw594JPn
PCLAbV5SzUtN8yeP4oeVsaIdh247jvOfFYFIQUhSjkp/J4UFEFhrL9XStB6GSFi8iXh2Ma/jrhrX
xjBF21RVZ3PIuKbeb7TevNfD4Jjh719lWRVvrGmSvkU9cCzLHJqF4Z++EvPbbHRv0bScasI3fazk
HdqAykgnr+5i8RvKvaM3190k8mTZyCcnDEJmZYymWPML8rY0W2szFx1NPZkTvrlQhGvuEm51JgSX
GxElHK1Gi8aJ/aOZZkIyqNJ8hp2KEzVlSRh5H24sWOonQgCWUxyW9q5tVLS1dT1ct65KCC6J2u+2
lMNJXxDJxWbWPc5p3h/qkkKMEipAWpzWo31o4t4hurF2sm+T0avfWt90pLuUKAQ0MXKgz3XLdFUL
5Kut+N45CJn8oY/dr8JNGb8+2Cr8xtpoNvOY5cFjAoYPspXE2a6bzOUb42UgGAaz7feukHXm50nT
b92KPFfI0w5fbf4ziUz7OEoz96telzd2lusnK2+Z857UxT04V7t2rATJT2PkP+B0x10/l9O6SZ16
bXWz2Alwnb1MgtlLKQx90DF306ky4A23pIyUbmB/DbV62sFKMmqNUI2tKrtuY8/dsh2Zi/1raobl
EDdJdLswxWwLMIG5r4uN14Wz4GfM4K63viGapunGaj2Nmtz1k1PuYq1QjwR+tb5uM566LVC0eG6N
LDogOYMKT7ThilmvUeU71qJBxwX1rmhGA5oDFUDqVXlco4Cw+c/AjONNdoHWuCdtY7txftM7YTN7
yVTGiVdWTnhuNDciUiluN6Jt5WtN1P7gh61rrNyGzB06ruUBljjD9s9mCaZWm3JLHHzT3+swT7gI
B4WHuy1zAh1npHF50xuzp4vK4SOIC0qebA4PsFjaN7tkNidSd22+Qc0iSOtwo0c3hm9LW/WGKrx7
4yudPdDjySc0hgikWhF5E0tw3GwsV8XFlacS61KKEHRtOHn/1cqDaJUZ7bjpANme3DQsSAox0OxF
cXLjDk76OFFo3zguAa903WqXNG28yk272Gajo51QYyZbBAjuSo9K3+DANCrVRn5lEpcyo/Jiytqo
QXabltoNYylfrNqCg2wb6KUbBAXuBTGfUE+bQBn5BcapZ48VFoNwtsF+cG1AhnbJ1mZCUnpoUCgJ
QAqimUi28pjCYO/DYHT3Km+rn1qj2vWc9GwUmV6/SHuo7jsZyX2p3P5FTeN0l9pA6PYgkFIHDVBm
CpS2mvtKbc0oLyn1h2htVTV5UmOJYGjsrWGvc7AzYstIfjGMsz0Ohi5OqRDtU+6MkT/xja6TuZS7
cioav+0HQQpTt2uHsvJHK8lXJjrSlZYV0xpp0fxIlYgQsbKbjkjgGCSZ8b/kDbXFuUo5YLzaNqK3
IM+j3YK4afJCG5kiGZHcVZzLO2K+JbhDGG5ckWgnZw5MkEStS54s0+oPQxQ3W5wB7X4aunEVh0iM
YqMez9ZSWltjDuQ27jvzUeaEoA5z2qwtsyvIKq6ab0QRCo4FNz+bcyTXNCjZpgcI9hxjSDh5elR1
iIS8WmgB+eWw5aNTZzs88+VGoaP4HrNT3kjmkW5Y6uGxAMjYKK55h7CrZRt2Rq8cOeb6UjaVT4aP
5Tt2PODaXTIUKNH0rZMhGUPTSLwQKK4fOQpTbKMBN4Xm0PhpqAbTY4VSPi9KZ1ujz/ju1El+ilxg
nGqO8hAns16i5Ju1FVMq2Vsd2fTribgWjBRTtSryhAYhdeP9wqo7FXWYPBidUhQyJbMNCfiCTe6y
Q5vGs8/MQ3VLe9PC+zf5RsVO+uqiqTimTkAAC4lWK3fsYohtU9GEwBAt/RD9ACFip43mJrqneU7P
U54nrk+WH+FeaUc8TWaO+ynpmxUPnsc6jsUWLA0lT5r2W5v96uiqUh36aKq2pt2U3/IctlEwWfMk
FIpIz+6i+Da26dR11+z2MnWn57kNjYo0nzy/sRCF/bYmtJlwh8Ro2eOtSN0BOSDIMKLVKYXTIz1K
OpTbRr8hYqL2ZCZW6YQGZTZ8R2E9qAL3XqMQGeNilQQV+7gA3L6UuVNTbS5zelon7LZFp22JorhP
3GHLZ+Kza9MJ1AMqUWhA2TakbjXrfpoONlK/JUx9Ix0OIQNK4cfWTe8cjBFsbZZQwcshmNNTHen1
Vk+0izI6p1qt9uFgENDj5P6UGGe3Y6e2da33s5jSzs7Te/xsVIOxdccbuiR23cpAsvTIREtDI/eE
ZpzTKruLRn0ltOExjar7YIHiqLq72qBTMZvq7JKMiRQpVnszD4mCy3tnEyfuOZ9lc7TZxNYj0Zn7
DK54FWgRuWPZNo3jm7Q2x1WADs4wohupcuGVevBlGLuNbjhMCB4BsSAOSfkyb9DvhvtAZcNxgQp0
Eb3B2xo7i7oXneeqUuWzYyLEGQ1NHHAnhxs9HQTbiZvSP6bOczWV9oPVCXtflktyP0258dyZge76
zjDXvyqgqmONbCjeGD3h3PSG1TQBmiD+5fmkzp1d1OYaoaLwKNlGgkTCftWhWV4RMGlvqhRejxjI
5kB8a7aaWDz+ZBS02GaXVj4CPXtr2Ha26apQHXLVGXspbXuV54G2TVp3ZIQTrKTOQCc/YOLmLhIQ
koy3wHbmWM60GwJrWgF1qE1ST9WJWPTGN2hmTnOdj5y5qQEkm6RPspu/VaTboINAPYde3XoOjL56
dEw5nesFHUJT4pyKKd8Pw2DNhzaPUFECfK+FoPAeclO9wlD3+9Cx+63U7OwHrPole/iCqrQJPivs
NcZeoHADP1TzpgU+u1VOy83QE+JHddSzSipnXdNfC5jRud8ucWZRH6kF5pWkwdUcy2ELvkfJaU1y
2Yl6KJFV0iN5sAvNcJ/hXvjlzrW4T2LRwChb+SnuJeITa0i/Z/FkP+Sl7I+um2f42Oyu9GUZ5oYX
J51Nyedome3lTat8qwlZi3axaDe1HpZkvblqPRcih5kJbxyYBuAbcz5YEXR0LPI3Gbikd6R5+70H
xNoES/4iBdQ2FOmd66SEGbQQH447LDdGYrJXFFbVbBoEz2z+/YK0fSgPWgyV5E3LPD2AeqXbOV4I
Eahnwlo50Ncjwn9/DNhsswJCrnUn55bD7mImlaq8KWK6glamWGVrF1xjmPtVHOXAjXRb0o/KTjsX
Rtv8djiz0QD1wVZVGTFhqiXHqkdiQ2BkEJ+bzCk2iI1Lb3S64FtHhjRuW2sLju/G2D6T8RmdZvJL
yiX1y5hwzmWB/02NPjxEhf3WRO0Df1uyi1XxLXbLHMw3c08MrM9uaxIDeQwGMhdf4/n/jHt7fgF4
uouVPZIq2tMetH25WxqtPjhMPdjrhAcyJtgJKf1Uv8aZm62ndJw2cxCFu2QZ5nU2Fh3gs5vtF4e8
MtTBBvKuJeIYR8BL8lj0xAZTowuY670gdObgdvyxtM/1Oh6L6qUvWn09ink6BKFV7rV5erEH19zk
9AvbUslshdLyCbAesb1Daevqen7O04vsYzGDe0Tgw22dTsXbLFFzpUlnrcZ6Gf3GNp1tUZRsGBFm
k4KydGW1OVKdKDQR91fj1ohntVp0Igjh7K1HrY8xZrvYkEsTsr+l/+h7gnspcSQBb3N6LpkFvera
tl6ZQ28CdCoD3GGp4dunWN0yXMmmLy/i9YiX5NLcuj/ruLaBv9PflLMUFY00m/1kzcNJtRWiBHCY
RwhB5KJVU/hok/KdpkiKZHQylnEzj+7sbHFWydTYqwEA7aWJnP7BbpS+04WT3FQ/wYmtjaxYFU4D
CmJF0jg1MIwPZh9OXldVR7OBuS3aOWM3gNvXjAhKQ28nv7NN/tSaEJaxRL2VkkclFEmFXTIiDKhG
8RBeKnUzQW9F1CCnxyyeEQduSlk/aEv7GkfzvVXY91VuYXyewC6y7JCinBZL9VxraLnBjc6tbelH
ezHK3WTp+roQxCc6FzKW9kOsrdY9GK24M3tGO8UyeBtrd5PzmIhl54Oy9QvE2RlbPr6HTIuezCyB
NoLwG9K4ZNul6O9bw7wJ8YuuO4UY0Mrj4caYKHUMtewKR0PmWJk7SsHch/WNdobVPYbDhL1NZzcP
8sRZpfb0ZFfG7zAvHgcc7+F8cbHAmSxwfZctDyJ/6e4tYVp+n03RTiCT96Eii4uDCMIznqx1z2JH
diXvQ5TaIrfWZlbnnqxk4i9W9qoT6uTFGiiIDcPnzTH0QUiyVSsl66Z/1OArGSfWRZvekNm6nhNY
gsKxfYAtJlEb4fe673qwjSryxqQI1uhzYcJZtnXvElthONPaMDQ2kApWYRw6wF1zACy9TBnpi65b
T7Ek1iKYX3HQzkfUwflqaC6UWxMV24Lk01XamsFmMN0QqNFGKVVgbxFWWF1WMvJ8TrGbMdLGnd0i
UKjxYe1oEcqdXRh3nNWIkdEY8DCdmwApO1rTUDv1URBv8tBBxA5F6cVx+kV2XQ0yYbxobbxTAM2H
wJFfkhjVSy3mX63svps6xj3KXGwHCHzWFDDW3q4KDnKZD/eJnT8FpfU1bGPlleWAiFTaeyXD86IR
gBgUjD/spqZYp1NtQuvzGswI86Q1Xs6SS0kWtlPhWQmSyYYq6FBFneahSXgLMsWXh17RR+W5UDsk
gde16GvHND4HSQQi36Hf0gejXkGa66sIoRi6iNjxxNTcFyp8JHforGnmt6iP75nIcnEUBSdCgBvq
A8DuWiAFvTiJTBwPJ4coslvq+3OltFVppV+XtH5lT6oBmRq1KYkKP8UWg7aLfHzoM/SfMg2mnTT0
kFrdmG75Il+TPllHs/XURgsaEuvJaMyzu7BvsEDRg6bzsZmLfRdae3Qbj7KwT4hJ+HNaYNg+hcuV
U5v4zI5+RZy2Q99o+HI0C7+MhnPS1vADlAwb19UBUeNxz4hDiZxgQuyWNjQ8YKuSrNQVAxXggeOS
5ttp1o0x/awZM4dOYoq+sU7bLekwbyjBN+PovMwRoiZXj241ZY4bBC+JJ2nrvNxQz3wIz47FZ5bp
06OAswrsCAa5tR60cnlCcxysoTR8qxcok4XTkyLZ+KNrvjR6cRN0CKGrkj8xEFm0wRfGN28Xvy/8
3qpOw4UbDTkXg1vVp4lH4F+ycmX0OIbkygoStETvW1J7lh3SfavcWIgRFKDYyl7y75UWrcdFremb
2dhSPDrMJX2OLrkemcOBHSDUQbrPv2rnlvG22OCciboiq+4sYd8F+BLmTt/ovf7CYxlXiTC/uoxn
j9x2hzPL7yK1RwHJPqDPX0sRoDZlIthqWJgaa1bBTdO7dDRLuS0h9w5Qy5QdLUJgGz3IEansMyQl
+Ox03zbxt8ViyOyASYeFn73pPcqDQTfAJuvspSzTWwhoLKAGaGRIJi1/ZHRgmf9qxLCdxHQ50BEp
c8hhAbJCvzAROmaIUdeJZEKxXdNUV1XIoSoJ6kTq7CUlRW42G80KUYGDbG4C9e5z7SZJKs7OlJel
nFtE+R2gmfWlGRC42VSSN7pWTrfBaMLJRH27tlWr7SOHcH40zjpqkb7bFHnHhpM77g80MmIXBx2a
K4LmcptI0IHIdWoyu1ozF+OLVieAwkFfHtwZ/jIF2t3nFXiMILx208Y6dF5V/7ZEPiovd7PgVlti
1nsIptEaGcpoyraOJd+b2m3bAK+JZOpu8Fc8jHkCX+vCAyL8eklyWX5rILn2MOHFoQnEt7jBwdgt
gfQdehNP5vW0RoAifvWlhh6pgoOgCSUSGET9S2Kkm5aCj2EEN0tF11EjP5L2fG9MJPe4ylcaH5hO
4rYH4Pc0a2LjIHDazmMrDoAu+qlYZvOwCCrSYgBIkuTArUEPjVURzP1aoPiVVbtFhvVY2+W+zmem
51yCxQPqOmPCxxZr/TkXxkGjUVojKvzdaBg23TB86hv1Q2pAgWmHs6i3p3kjidH2dK17jQTziSQc
+SpqatKAqjhZWQ4mz8hsvxNtBNAbg7u2gWtshV7Ask9PQPLparbZK6CGKOMmqOoK5dsG2MHvo2Vc
5WlGZrcF5YSxghhnGVYHtzD2cE0z/opwWjmLtLYdpNRGw+AQB+KW4fM/BKnfnmUvlGt6o4GbILJz
q0i8RdV4gb2xvoYEL6+qJGzW4YRfFo84sBqxzsSQEcSkdIHuk/iqe1K9V7Jvt2nR383ZZN0xZrL1
8ogBapcRFv6AIH/rYjR4KlVvHHSCa9ekbDeeKbUTySP7mYpGs0bpzxPWNatGBW/XwZaa+1wOsVqn
1nJTGtO9Du57sNL2q5MNe41J8hGR/gio9i7S5CnI1laYHKtShb4OicUmpqFScKwn9sqHzFUPkU7e
Lu+k8CrD+N1L8+tc1YkPvH47kY6cA5ZsoGPeinChiM1Z14jv47J8pMO6Sx1xclwg/5It0SvnfhM2
KVUOYLknk27g5TSveON4BxXiKYccV53pyN6iL3dJWoKcVPGJluKGaR6z3yq5R7LzZo8jeEz5G1YV
Uf7AcVbHzWPEqA0vL6mTxRjvEPx1XpubR70ffgGtX4xBoQJ4CR9sDeberqbncOBWk3JLWMiNZfLF
phYAg3azWM4rU0B3lnAIxc5azQt7NKmhpp8SfbovyGLwdFme5n46aOlQwEgDxAvbPcRMwvQKDUJm
DIjGLjt9ler2LxH3r8XlDcoAdgprspzVfZwhNhtltxMskhVh8Y+y1G87WzwhSHma3Bk2XsyoT7vD
RSDpibI+Los8zQw2b8L4YFTpqZgKRhNa9q4HA8LkfiOsi8o/IyjXOMxsvk1IEvXcj0e9HoDSihxt
GliSqoh3IXHsMemWXxgkn1pV4uQqpnMfWD9by30myY063y3PoaWXKzvQb5IsBFGxL/6Zc2PL1J8v
51Zu24zANWDQZQEZ5fTmgWBe5JTdWKC+F0lsPtRIJTYk5ow7LbGFVxhW+2KldnVbhQk2L3RVCN+Y
IaDPdkRHZObEtCN4Vi0q9Q494As8R3uyrETcWoFevGlN2RN9RDmNXfly6akS2Slb7PROcvr/1PKl
fhAjxZY55dqvduiHTViNcHw5H5gqC2utDQwFxS4HUtwy+qk38DXrWoGV2sLRvh9qs9+36Lg3dmyY
jA6YbG2zDEl8sIwmL9Zg1EWE79drz1N5sRpTr4BCxw8LlNtFnx1uhroymIVoTOdWt+FsE4Vna9Gb
Dnt8OptcYn4Tc0wto0R+LJNKHP6vKpzBsSKzP4ZwWb+bAiGUhwCB7Tb5jSHonATu986y7U9i0N6J
+1CXfI4/cjhSO60z22Fo0Zy7lqe70a9RV+UqRu0Hje14tIbPH4dCvBOYoS5ZFH9cKV4SbqZfuBK+
w7DovyYjxuiPf/udNJH/GZ/XCuGOnGjHuKLKQwocZxzsED18MfOWkT+fxZa8F5xxFSiSGMJxwpEB
OH3wWMynOrgdk08C0N6Za4vx978f0DQuqXAm55LC1B61tt0MS4Im25CrOKv8JK4P4LQeioqtQVix
iCiwozv0aT8+fobv3dpVfBARF0tTMV7zEOXPjf3Y6EAmv/7tp6/STCZDy1poB8aBssM3BYa25ieG
jn97+dfD9IJJc2wjJXo1zOQhY3nXCRa+4b4WDx//+e98Xdfz9CrsqvkYxuHRFr8N65dd2ytSWYrh
6eOff2cJXs/T60Vq6d1UZ8elhp7ve7HK9H5ny3BjWqScE5Zirv7tSleLnbgysnDiKDzOxZsN0NaB
bAQtGqKM5rj9t2TI69l61tiUwrjko9b4tLrsBqTbc0vtk5f9zi5iXP7/H7tIPff4tZiKgL5p2pBZ
sVbqs2Tpd0KijKu1jcTSLNPIJJc27c9Gkv+yaeCRvSE8Wqye8xmpPhJK+cmdvPdVyf++E5RmDsr1
pTta4lXUtwpfR9G+LGP7yct+70ldrWcAS4H6rLlMHVyWm8hqwMjRf3//+FN679evlnTYIVKkSiVc
PnDXlhru3WTa/9NPX8/RmwbET26yuGQQOmQzVGutsNNPHso7m9z1BL2yVpDIhHocnIA2Qg3iaMqg
X1O1Pn38x793gatYwKYuLkPSmv5o9Hru4fBEaWnmuVclzt3HV3gnXOl6fF7j4j3DqJ0fg3mOKCWD
6BG3bPTTArjb6oAYD25iNXflUjk3Swli/m/fq7zc8R8rD/FOOywW+WzODEqqS+1ckgqH5rQe/Hz8
9LMVly/oLzFO18P02rDpWsQFwWGSGiVUujWC4qTpE7lwy9cQ1a0wsheX0UgNlohPPov/pBP/7aJX
ax8VRCE1+uqja0/GOW7H6rkbzIb2HB2NVy5jdgggFXYBsN9TTHrZJgs0BLpYz1dZXxo4DCRR3NY0
rhlZmt2aqUY4jHCxDFMuVL5Oep4OPDOOr9gv5CatEghewH2ge7ubBLLmWXtCPb+cKlc0ZweRO8Io
BoBTEYMjMCQCG2I3bRRuq7NcgvkxH0uGo7qUvNsIZdRa9eOXbk7l49CPKNZNnRJyHOuvi1NreMJH
BxRwqgpKh5IZNidUAcAg5piu+w5L/DRp7qEFV/8BYaCQahumOFVLiFTToOMPNfXqKBSlbh41X8xe
tw7uIi/kc2avy6hVHlIefZ23+rx35zHej0ZZMYIKmUdpo5AkbyTcLSLEQyHGao+zQdtpRpl0q8nu
q7VjFNaJVMcOubXCKMYKOqksxDQX89XlHrU5zyNHZr1VQF+bUKXyxiF9o/U/XlR/X7bGdShzNCGx
6Bqcg4uL5gsEHhte+LCA7W4+vsDfD3nDudqNkajmsrnMTLVE9jDDW7dAYOo51ayflqTt//gq75wp
8upMMQyd6nTgTZJvC0yQrYzst069lYrnjy/wzrYvr25j0MPBqcm7OkCoO3tQp/kxIqj/k53/vT//
6lDpy7hxSR5g5x++zBVJC8SvDNUP+W+Dd9T1XEZNqypC1cRyNEV/tyzTNsOx5c3Suv/46fz9K1LX
AxndhqQaZ+Lvz52cxKBlfdH34tL5t1+/OlrakjA2QhRIl8y/tCR2NPlLpD75bfGfNuwvO6C4vJM/
tndEqHqSSWSBSwV5KXKjvx2HmaFv7kIITz4g/HHleTQbRs5m8/IlHYbuqDH4edOMs/FcLirfLkZX
/3BHVnB6ib7IwQj8HlE8YVNWsE2Ggelg4UUpUISzxUCtMvBw1bWH0jGgpy0yXEZ7yn1QHLUf6Ezp
k5vY3ZXpODxVZIIDRGv6PUIXCdyoW78VG+FZr5J8I4aLEH8RwcotS2Nbp6L0l2UejoXE1dtckvCM
DmAmZFLiSjmQcLiCkhsb8BRqo5syIqZwc9uy1y4yvGCLjh6LUtgmh4Bf3cLnTIRjWE9dIojrKxhD
E6YVPjopmcJGMOd3fFMLUGSiqi3hXcFXCc50RPlsPosgy26nzEHoyGCCszD0ZifIODgtwI8Z8v7a
2JYIHx7HhZ0fuSYSbtzyqHLE9AXAS33VUrc5W2GU1R6uj2LnRHO6ihDS3daFC4w21ybJGX35YGcd
4w6qulueHKWWAlepDtyxMBkStd3yoOa4OchaSHDYQB7sOfuBMStAIWyJiuQILd8l6D5fZCfKG6uo
shxCBzkxikWisnpB4FxeYymTqNXaQEt8Tbo95l7NRRSjj+6mRW1x0Z/kiJ4anJ1ktsBJImcwVcxE
v+yCgmsTORRGIiqykhL8kzO4T8DgMl8z+XwMkTEMEOU21tbZ3Xc96rO5d6tj18Hiu3kpVmYfk2JV
BPopLB0CDzTgGeGo6IQHqr3IJmsP6wLZz3aPvGipgF+z1vgsC/fv9ZfhXG1SGJ7SdCG28Kilz1VR
rJr0NZSPUr9L9bPob+f4s1kHf99rjesQfIH9zA6IHTzOZGV6g06meBmFrx9vJvJS2fzvejeu8+/L
2kQ0a5IWrKAkdwwvzZFq2yRiNcqcsbrp1intp+IhyCJrjfy82pha3d1UiJ7Ri+DgcWzUT6HdGltq
i+BnrzD1FqLC+ZLmDOYERE5OMOD6Dp2t0FaNNhNnIlXbiH877K6HvJZuOOehGInERV4U2BrRSBG6
WvIB7E8mer9zHonLm/ljTzTdaTZnZGAHNTwn6ej19AwZ4HoffHIL/xn59r9vQf0HC/rjCpll1guf
OWPNzPFpaMV3PTJ2SK9/anpTehLS16+Gau8U4q1nUfqxHX/Spr/zdZlXpwn8VacCjKRHAiokvAvG
yNxePqmn3zsIr+oQdDL1rBWRc6ipQzpMEQXcO5FMnzy2937+qgrB5NLhR+Yk7LMvOVY/uz7L4bMf
f/edXC3wedG6MUoJnSqd/DYO41vRwCaiunrtRhQOQtU++uV13ZVIQJK9Uwf/9ErU9Vg9M0WU0ILp
E5nbTftCq8LdBPb0SbT/f77av3xr1yP0iAvNsTQJ9xDIKjoacki/4EWNnsrogkhHEc1cn1VylTt4
0zDGENUXJNm+ERiEQ+Q7r8iahnVpxMG/zUy6HlCnm9kyGvmFM0mlB23hlYh10k+h7b9v1Op6OB3Q
b5QGfUEeejJ2a4QD03rMBAfEjL6JgY9qq5vzeGi1xjp0es3k34+31nd2Df3y1f6xpqUi6GhsHedg
yScirboCk4DDKPDxH3//alcq53ZS2oSkWujNF6dBxxtFR1knpDGO//hmrtphMxS9M6IFO0C5+k5d
0XOjn7lYcP/tEcn/fkSzzOEwF8tmwJRWFauqrId7wO76ewUBiScDidAnO9FlO/ufj17Z5tWdiFRB
FRkI/uKIFMjgthDoWRtY1sHrl2j78e38dT/iIle3QyxONRaDGqkVMZmS/ztvA4ZErS8SnH95I1zi
asvDyCktYyHKK7X78YnYWGwNRK7RGxcx3tGP7+OvXy4Xudr5ujAcIWHL9kj2rrZOyvgrRmB5SdBb
C4TAH1/knTdynT1eo210yP5Agjka6qiTU3C2zaHdka4r/WVKyLRXc/PJpvfexS5Y7x9rsWqkJavE
mA5FU25GU1vbC36p7r7McclqX//tji4X/+MiRYZSCk9sfNTlvWM+alVN30LoKspizIjrjy/y1/Na
2ddEXUWoIlnJRXwsScLTRpsCv/rktb/301cbFuqSMY6RgB+WQJxiIzuUmbz7+K9+7/lf7VU62SdW
USyEJOdf8vrU9L/tRcNC9ct1ok/2kvcucbXCwxheVfT4lWv3MUSCE+e41klgiPXTADj18X38HZXk
8V8t8crq+4zDWR3QgoH48dfbTtoT62pvGp3GjySDQyWGyq+L/jTY5iev5p0Vqa6WfWfXFmakKDh0
GVCiI1Gvl7U7rR28n2umoefbj+/vsh7+sk2qq5U/BGlUp32nDgP84iPrE7IfL+it0RgYmo0QLj4q
9NjTDev7x1f86+ms7GvWrusyLghxd2hNNP4rUG1nx4Tswk+b/+fsPHYjR7Yt+kUE6IIMTtMpjVzJ
lyZEGRW99/z6t9gjPV4xE9DgAn3VDUYyGPacs9c2MwSUFSy8FnO3Em31nzxR2gtvuvQl59m8yi7H
dECgidbefaodKjBN4qVpA/KNmnuqvd0XhYBu46B0Vorq5fzrLozSeZIvLBBy1fC3wZO3E3oCEQ1y
AYjxA8qpzIyjbZlQI3C+sYUJbUyj6dOCpIpGM1p692jW9XWCqRKl6BeuRNrSi8wWC66EZowgVD3B
DLaxWSB58uxtsVTZ4HPl/aXWifK7e5g1W+9uvLCKLIzOedJv7N1knCgupy4P4l2JqTkOQpZFnX+J
Zj3IlLUKDnmVpEpwYb5Pb/PFfJjnAvUAzWUJDQBMc9geKPKWHIEohVaKzrlwMlmY2sZsRQmIX3SK
amjHOLR+lqrw9oHkWI52dNdqw6X6jqUXmS0gfjxaAFj5XFr8ro0PafWnai58laVHz9YMHc4MiHTQ
uxJAFgBFdFVJGjcbV0XVd34g/xdX/uI7zHOBwqoaAJJWQRwvhszR+snw2yZs9hLGrcBUwQa8qzgD
FL5R/vU4xf/xx2STBnl1bRp5swtDqeZcoeVjLvXiXQRUD6JVT5BSC+qcNk0Pt0waanJCIVNd+NUL
HTMPkjepV/qRGqM1U0hgDhVNho6qr1KkVxfcZxYGjz7r+0nclei6GE9FOa7bFJQnklVR/LJQn57v
+oWXmMfKR6QXGAgEkuFJ7RRz7rc1utWOClTzwiq11ML0bp9WKWQlPpVHFhOgwwCzNJMDOK1bv1d+
fu8NpnY/Pb8ya3OonMo+oskKDwo4u53OsRkATJfvzzexsNDO08kaNB4WpkJFwDC+GiJ7GRChnX/0
Qu/o0/r76dfbXhdLx7e1o7BID1Ua6lVD/nA7Cn2/18Cs+1tNUVFpjuPJmSrQQPwOtbfuQ/3C8rb0
+2e9j9kWZ3lygrjxtEd8DK7SHMPuwvK+2T+zk6XRjXYT9iQnevHQFb/i7KOP/nyvZ2YnSlhuvle0
qXpqvEK/tky3JC8RI1z2dO3CvWTh9DNP1IUItSsQJUQWSY2ABDPQzwDGJgVrK2G3zuLniA1Bpfpz
VZiRc2nznlb9L5bTeUAzwyY6M2oiLmWq4gIyINdGuwX8I6Za2XGq9QCthpzBjSb6CHu05sJgWHjd
eZhTsFubRVupRxTEYoU26jZw0hsvbHbQtvZJpfwoKjZwoQ/b859QU9Xpa331rtNh4tMESs0MnZVI
+IrUI20pn6t/qIPhuHdj69s/M1tCkqXfk3FH1Lrf+UpDibntWz1uAhgAxySMSNmHaapzpElT/qWV
5Sgti3QfgmbeWrJ8HAu8v6g1V06goUGcx3V0snzw1TVedoikSh2zDtBgTeTfd44r1rakyDawo48m
Lq1tjkD1OgfGgjQjRVVTV09GMD7U4P2pLscYs8jvhWz+OqXQN0UDtLYOVWqsCWhNDFVtU6jiTQeX
QZGYiLl6QOjUEatWMKSoe4039ZQDAgZx4xf+U+hrL2o0KCvfBKNHjv0QsU3BLrP+gtKi9j8Kbsg2
aYexga2boMRckdihqrXJTl2A+M6Jg22gtCc9jeTebO3sakpmhyZ8vrYeD25eoXlx2z9c+NA6tMOD
ViCEQNeD2n3oW7SmnTyY4CjAR7YVNdqDu7HG3th0ZoEje+cX1ECbV2NJ9Upj/21y8OyR6f1pQudf
N6LPM5rkHdu18iqw7QIxDthbDZjyquyyFjhsjejQjJK1njcDxnjAL5SROmizPjWyteATeOa+SI1T
mnv3sToy+AZcfVHFovsaIrHCQwWxVZT9oZb/rYlKIOhYHG+DmH9KO3lj4D68sdPhI9Ec8yYJwhPH
zhsXgMgqBkyMrt1XNlmb4OLsqS7vDKU1a2JlU9SmsyLSiWi7Ag+CAf1j5IY7StmsrZNSD43vrbpO
dWyOMrvvkfLngqITVGyG2UckN6HJWE38Von8rzZ2xLyxoYLMWefhrYsIRYP2s6pFceCa8YBLDYog
tf3nlVD6yNQwfEPrUW3r3047XDfgGFehlO+DWf+g4u1O74P0FCJ3BrekQn2caNR1EYCpUNANG7BL
g+4BpBauSM0R55eDFfkPXQuHtjNRgA3Zo9O1b+AcsrWXeMMWsQUn8yB5sYB4YjeQbwavQRFu/S6D
8AcYuD3IRbSjAj5ekVNiDvHoDdk8eIPWUykN8TzIbFoI92TQd3bsH9TReY5xe9g4AT5OvlHdNbw5
ahqq58WIqsAX3p2uONdqBek0BOSnjtpVHhNR1mr8GDS8nZqgPBUKpNO+pb9tqTwm1aAe1UBvVmZq
aCtFH52tgQAKkqHuMdGUXZBOrm9x0F7FRp4h2UQGAP8PHKCu5nsv66H4GamzRoiAEWYhoo3nUfAC
SrDa+KFr7yzTC4FbIUMJnfo3HtJ/upILkp7F6TarxQk84M8hA8Mma3vlDv4AIkL87WORwQJrSdRG
rz4KHUwXjh4lMYQ2kjudn7Kl8MVZkwU+BFGwD7PxASjHtSm7n7hUaKtEutdVZZVrvQ3vMr26QeR/
aAepb8yoaXbDINUdIja5auoCj4226VEF4ekZ9fdQTnBAIPt3RVHPixt0BBwxItzHDZX7Kl2dgPCg
mKiD3FuoKyQDd6I1DqMG0DNHw7VSuJytpO9BOLER8U7Bi7WIbeqWy/6uRLS8GkiUr6weWq0O+CY2
5I1E1rm2Wg3daaG2+zSxXhiK1dWY20c1S50Nxs3qznW7HEUgMJMhxK0e6wP92EsTO544BoU1ZrfK
KMK3aCixrevdp9Tk02J+wJFVU7Yt1PgtOeKrKEMFAbf71EqpbBJRdU9WpB2g4tzXVvUoFRRwKoQD
26zBFTTeq9vrRKhH+Txo8sHRxwo8X0aRkDfexboGAEKIm8Sw3rVEf9Ti9G+v+NcULB4Uj6qoumb1
CVTrd47gaMtax5DrZHMQoftGRRgmDG5b7PW8pejJo9K7zn2Jl0aDOKwIxp3ZwWapyupW9/N0Y/rZ
74oaXkiQ0WOEzRcA9NFeQQb5V6BSXjHaHkOq0XZlxGZK5PbFSDCNiU0uIdL+ObZwrDnMEJws7+yq
I/hQ9v9AnUVrBP8fqL7sXULtF6jtob0LJwB/2AFDQThVgKZ37nTup0GtwPjrx2ibBoGyMWUqNqOS
XBGWDneuVV0b5UD9TgV1GzwvSHC7P7iBfx1q2cvoZHeqp5Let4aPqOo/FLP9PfbVo0BfCLsmPNYy
/N0HCq4Bvgv01ZVbffTIPvnGvdLFv9ooec8tpMl4oK5qtbtKK4T9of63HetbV/Ve66R50nyoxjm0
F0NtHARtRr3WMk1hPOobgQvZqoFcukG0/tKHAh+vITiKQNHAefSI4oOReg68LXzJWiEqlpmh1m8d
tq9tWaXBVeyzrbZhfzQ0ECAQOEB6tgURHdk/+IrIVh42A0ULhroK0lcP21nOVOWzkRXKBuX65N1T
3umD/Qzw/8V3SV4adnc1pPBacpKLhWod2jED8Jj3b/gv7DxpPXeW/hz1hB7r9NaLq5+GzqJaZ4lA
YZr6eEep1AHWECXqlqQx5kBo47QeAkEnj3mvaGs01ekagsWd0RcPoDnaHaPHuVICiBuGjP+CQ56w
JPy/wkvtlY014QHvBLSSiH7XasPuBZIjXBUsEVtcDZST37FzBhmOa57IOIfI9L7oQa1GcIxWnZOe
kAmyfSb+IeAxZZf8sF1BeUgBBAmVFvUfLRrOPrX+sEW/GlpybwcKvpA9e7EfOCiJKH1xx2e/wacP
OZ67sVv9x6iUSNzH6J4awj+DCuAn07IUGmw9rBu7sU/CNwgb5n66soNO3iew7Pct54l1yR3/PipD
l+xmlh/1Dp4qZlU3rGbqqquCW93rHoKoeDbzCVYs+nwFLtqkzA3xoYfgZ0N8HAoK8Ye1zK0XV1LK
Sd28pp5Uv/TuS4hSBywLh/ugA+5qA1joV3GDoMxxq4dEhWkfEdw8jKnZ/IlSZZ9WaK39MNM5t+Qt
BZ5j/JHaphOuaiU0d6UeNOtsBJyh+2oNvrItbyjRH179tCEY4kXaXd4p9r3Xes6rpSkvrdKN95aL
cQgebzqgH0htB8Mf2EstuBd2tkeChE1fHzm7kKolJLJZt5uw32u9UzH4cfRy6yIB3WUVdEq/F90j
oZeWQ6WF7YLDsiD7/kcyYAAG6/Olz5IM+xuuEHoI9mJQAm3v14LSLls24I5NbWUWpPIyTsk9pQY3
Wiq0fdfKj1DCyimb8VcZwKSqHaxH6wLWhlFrDai0+tmioouBlLs72N3B1ixUwP1VgyGh0lkHf5Qj
zgRquk45S+8wYhG7tNAktPSyxsYRoIMylvVGAW+1cbOJl8gs3Ay2mPzjBvbA1mIu5xawYYXyCojy
JeUvmfaeE9u7tvRWXZsKjiS24cXXqdVBoahwJjT9Qa5xDhe3lKgh8rRVf1PoMv6VxM5kllI2+atW
CGgXJhnsIm+df2nNEac0rYGbgPYvNijExBkrPzlU9axqcANcu/MAghAqNs023R2eKqAeO9DPrh1/
+F2Bjzci/2Mord9m1CEq9hOQgJAx/uLgZmCyGP1B+BKs+mwwuFcx7LLdUJYVi2JrbYsg5hyuaDlH
2B7EBDCkfQh+c+Nk/XuomOm6K4f+UMU4kdRGqwOpihVQ8cLYZMjybqgjj9YS+NK+R3ZBOfLYrSLd
t2EoAzlyTaXYtpQUrPViYI1WKZfWMyvcjVX1JpwAUAeQNmzHONnGmBA4HMt32P0EGNV2v+xGKTbe
2N+X3HxWSV3fmwUzgAXqQOWYhiwFNEjjgbyhen4b46SxCcLiMVK52lADBzER7Nm1IQpiI075YAV2
duNRrrMZdfHHDA1nizNLv0ml52/rmINJl3eggV3lTU1KuLz8YlwHnjTQZCs7TLj/jUVDtSMh+diT
/UaoDne31v3IfGlw+Lb572O0mBV0zF0DhmJL3Ie1Kqp+AqTPEMZ7/xI4LTtehQijoG4iq5RtXXu4
uBYIarGT0H4g+0OXjIvpJtEhodgtcM01To3pZgCCiA6fGi9+EiJKvQ9/OG7nrfJosBiueDYOY4hF
niKLu9LCn0yyjN70bo5aeGJeUvZYb+uxEHtTGlgX6WZ5z3INd6TqUPKzUDkWzn+hhwdHFbqkv/sw
2haZquLfpas7ZLPXqtdEW5Epxi5o+3+pYQoulj44Mes/C5LylfNLeWU5XrLLhty5tVNWWinMZhXU
yd88zeL9iBxz5VmIVd22fuyLTubwX+Dk+I75rthmf9cKjavuyBYmeMHXpo0fC9weEHr0ONppKUtI
gpeYRaU5yKsOSI8LzU30oDdzD7Iw2Ds1xFeryzHkMbsahqGTktRNoZBqbaXf+x7bUiXte6GzJttc
WvUeZEJjRBz8g/qlcNwf3eg+GiGenmCOnmxb/LIS7n5QDDtuA2r2kI76hJBDzS0KjKCCvP0NRTxb
97mKGSd770rGjr1mELNfOzizhYaiHvMIW60oCrnvNsq/oiHg7I/DVY3f1abz1ZsKE3c4JeW/Xm1u
YO3+Tg2o2wWkok2IIvav7djguunxVQkp4zbX8U4kU813LbHJAiA84LOsIrYWXovNi2muEXQl29ak
xDEtPQAHmAPtWszc7lKU4Ctv0N+bMi822F5mABQMc52q3jSIwhe1oq5jFXQTVE/1xa/Gi4N9oMfh
rkLVQEEY11hlBMVeWQaeXDhJ7Mt47BmP2gulCPK1jLrw0RwtdW9ZUHgcKQdOgnV0pXgcSmPL9G+S
vi845rOBaexYu9xQq+cUIYkNzTOickEr452bJ0ipVdu9yQitvBOKD0sOMg48kTJzr9U88T5GFNxP
WoKbLGE4NnPh+UCr+qx/KwH87XS68VGrUnKHfVvtAGUFwFrC4DpSS+uhUAJ5qspyuFLdUTyEbkmh
KDiU/ZhF+b8SV+hxXYNxXovRSY44WAXrNJQmhk81nyWFiCgrJ78q9EZux6gur/yEWEbrJfmxiYIW
oC6UvHjIbGPvNzBONLzXjqFfpQ6Eq8kRpq0lTBsOEqO2HqiO/nE+xDXFab+Kb83yR8PEvuiAgpyk
qI7w1g+2h66eMwzaC/H3fBsL8e3/SuQ+xdCyWlJEzZg/DiYn4aINH2LTuRCiW3r2LIWRD7LK2iFU
j1lnvBSlzWKqp9rm/A9fiD7PS+kKJ/C5oBXOUe9JYDuarA5Jjfle0FnVhd+/1MQsvli00tMtLVWP
kDY55PdQQdTWeCOi/s0GZhmAoh2o+E+kfRwaO91FqJj3mpWGz4SIsgua46VvMGsC2XlsZlwZT2ap
vAea/qcW8sKjF/LE6iy9kLBnGJgJqUdW8+cwzu6Al19HY/6uGRYAkvHj/IdeSA3Pi+1aCk1rzmz2
0SHV1vmHqHx31b3HOYwa9dWgphfSDQuzTZ168NNM8CKrDYqs1YBbZKte+1MlCNI0gldDeGHILrUw
yzpYnsqvxj34iD3OJizMXaJ8SC3ZR6F/YUAttTBbMRKsZMeMwkeQiK96897b/pUARduWxtX3PsYs
2VxgDTcmiWccYb3hhjTm4E7H6B/EhifMgI5KyyJC+GO4kMFaGmKzFWRIAGKKmiSK1wEkKkDwNWYC
0pHTQN6rd8ZQmhd67uuWLGfKa3z6+o5akQ51Bu2Y9ibM2YSMWaxbnGwIgOOh24S3hYX53vle/Poz
Wc5sYYnrPDWxUyUg11kjZhRBvqr14klGwIHsvrs/38rSK01///RKaiB1R0s990hgJ80lHOv6qvcn
Czlg39WlqrWlVqZ3/NSKCzFZAd+Rn8zoX+G/dda9rJ84p8EDP/8aggf97y5oOdPfPzeQswLjVpOc
/DI7DhY5C6Lu8aoR9YVM+1IDs4mvDoDHB1Voxx7jENIR7kttm0dPQHQ7/wZLXTSb9/hd4wCuk6cK
e88g/g8bMUyJp4F6icITOKoLC/LSi8xmP6bDTdfHo3Ys0DwBja4eRi08kFC+VGr79WZiObPZr3PY
S6ARkc/XlOzQyHDK8BHq+V43zSa71xJ955quHnsT+AU+HRo0wzBHBvUu9eDCGrzQR3I2z1HHKsJJ
kYfXbnvXyuqNO4I3uUdcOLMtPX82tR2jCIWQXQbqoTlOCSZ7ivcl+Td//mxOV1qkaxBWSLN29lq2
Jmkgb9MYl1QdX2dxLTmbzLo6uugDqAoXTmbuqMXqjsFYNeuCGNU6bYc728t3AXe8Fdz2+PCt7/6f
YvvTBOeQ3routqlHp33MKCL1rI1g5R0i9MCYR5xvZOm7zCa5DtcSvTwFcyNhIRxQcVz/AIl54elf
k11MS86meOm1jY1Gn3o8YRzg212lDY62lvUzFfW1WmBOHDpb1ApYhIa/OvyxRVLvuv7v+ZebXuKL
JXKubXYaz+rzwdSOIT5+euNBNbUvFd8u7FVzWTMes21MRB6hQFQ+90hACZMeJIC72rwwpheWRzmb
946QVS5bQMaBjssLTghUCZCZUYR6yEoSE4RLviXcMK254C4gBoDTnTueVOw+VC0nTYhtqI1zwHdb
mM3/posc0y7M8CTtaBdinQugf5VQR5x7j+c/9sJItmdLQBqZQa5qjnpE+lITMsh8spVIWUcdTeb3
mpgtA03Hsb4P+gHPOoFRpB78yAYkZGK4VKK79A7T3z9N+UTNMCpwoGFBLjjiL/AmQ9iC9XhhJ1l6
/Gyym6PRYEZJZVsvzOsYAeuK9M7L2It/5/tnYcTas9meBdiHkRsuTy6IQc+unW2ei8e0dB793vVJ
euBZdL6lpTeZbemQJaKhkEl9IqVy6lP7OGKN7YbJr/OP/0/7/cXKYc92dG5rhMnTrKb0zG3Wvs7B
KsKgBUVneyg79cpWspduqP/aTbNNuUGGirMxpHcXmC6hTqJDzvBYZvnD+Z/zX7Nf/ZzZUqCWKg4R
VKsdoxYIPnBlEMstO1Fmuslj2xnBTWW0+ZXT4dEXNU68jitL43JgFO+EhIwHvbRrkgi1erTAn+5j
zU7vRNPb+z7pw7u6B9hiwFu+FVGVr+uG6KBC0OYug1d5KHFDX48Y3exln3gPTlKqe9cesjtcgeS1
2ZdMsQh7OKWy3Bsn0cytU/QRAti23LGzdDsZSOfZsvoEgrSDNAi88FXglcCyyalsSRbWOInivlUG
8PaxhQ9MQu8UWNtSVkfqIczHQkIar4Kh2Su4CmzIi4iNMLpgZ9Zdc8IymvuuBSajNZP6gK9vs3b8
IAIpX6TPadCVr26n2fuM8NimdSz0vNrYb3QK4KeskNxQYNPsYIxcKsH6choIsJb/fxYXjlVpdlzK
I4bwePa+JXa5Sn3+5905AHHOj4kv9x8amQ0JgnLB2GVAadz2l8C0OSySTVWn6wCEyfkWpqX5fwad
MOZXPyHiPkpSTR51LfttyvimcpJil+QopSPT2ATSGtZh2n7ntkFrsw3CMhvKkWLPOI1tG6xKBQmC
i0dMIrRLO/aXawYtzDYIc1JfGSR8Tx1s5Hbod5hlwhB/Ot9bX38Pw5ntDRDSQZVqfPQ6IvWU/erk
L09cy/CS5nvp109//7Q1RAZWdR0wuWM9UJRC0G2FkevVGF+6FS/9/tneMCp+BBub/reU0djS6+01
KeBx1Xp+AVgVo8fz/bT0HrM9AtEHvGSNEyGssY1LYFLD/KXsL7G/lh4/2xi6ouqwEA75yH6LTrDt
fxODfgtBd57/+V/PbWN+1SO234xlqDvH1FBAEJ1CFhvp/crGDzu5UKv6n9Tiq4k3m9pUYoqRcsXw
ZMWZ+iANCoU8/EJXIaDta9Eo9sEPqStSBtmtHD+3WrB5BbVgqNq3fquJDfUseFApiroPQ+wvGt9O
bgenwn49LdJ1rWPqMiTNsyzFsAkpq9q0Ch6efuApqzb1tL0Q1FrGqHQ2ojGtDUj+6LbAOG2fBa7z
HnGsJtxekdu/sJZ9/dH0Oc8A++QWJENVENBP4WWU60DVr4ZkvHCQ/npo6/Pa3xSWhOwUH0J9k2xx
GF31JDzFCJrsIpzv6zcw5tdnPxjTTJdUnQS2Gq4CC7iuQ7I/DaPd+XG31MBseTSAMjlj6/YnzzQK
bkmhhkVIgdf4CPP3e03M1kdZUmFlCNmfwkqHps1YGqm9pSz1/OMXZs78Dh0NATkbSwBQsp10K7g+
7a2wVY4p9mebPhjzQ4yk+5vdNXXjp9XSjMlHFST6oEvgnFWg4fPfEgDb519lYWeUs7UySGIqZ+06
PDnFPjNOIudKHrlXHtlwt3dOZdhf2IKXvvpssZRN1ZVdw6aS+HW0pvT3wRmNn9p48Rz99dTAaun/
95NDxVBUZRWgI/PPUD2jrWF5OHDQPN9RC0QJw57a/fQdRuHYWgf99mQmnfs709XkpwVx/JkK1Sjb
5ZnUczK+IntUu+SXL6Xc1j45VC9UrefzP2HpDWcjIaZCivgDXYgT3ipvKVy9Ed2vZrwU4pi++ReL
tT0bC46FP1GGG90RM5UT5dFPqd2/nv/pCzNmfp0K6iaNx0zYx26i5GMTFvgvFUuvFMA5jAuL49eq
UGHYsx2zUvokStHdnao4+qEM2qFoftjyrTbiaz308JjYYW1Kzv/C3FkY0vObVad2nZPUMCJ6HNxg
Xp8wAvuwW//v+T5b+tyzvTPSAifi0mkfG3wgkZ2ukBOt3fHasp/ON7DwUaxZoNQKpDFmucfOH4p1
FyNbfBwtlBWTg9PH+SYWlhdrttYHlYWeE8rc0U4JyIUYMZptcIiaALFkfNt3uLwh2zvf1kJ/WbMF
oBww0smUjPifpGTKinrQJ8VOs3DiQbVyYYwtfHNrtgogbDNtr1KAVDu3bnzwzIcxvj//+5cePf39
0wKj63EZVgaHek8XOlYt4yHXg1NDndX555tfT29r+vvn5/sexVce8iSfheQpKm1lr2L1emF9XPr1
s/U9GzMvLlR6HwnOSeLH0+rJG1YqF7RWSx93NrXTzh9LDO+GE4WF9QFVQrJplBiE6VTg2QBb/+Zr
zC68WctVPcBc4pRpWJXjEDlSqxZiO3D+Gyy9xmxOW3nVSyyH7WOCDw7u7iuWj1VCCpoz8bdaELNJ
HahUicdGz/ENOUIFf7EWFJeJp9B5Od/AwocWsylNcZcrMeiyj7Flv3uye8kC+250uel+7/mzGaZR
/whExBLHYrQkt2fzJk2pHgzz8JKcemEiiNlES9Je01WKR491Vj3hSUIqxP/eHBazOaaMEyytMtNT
RSBH4SyVOf2mSd++1zWzOVYltqfa2CCc8KxTN1xaoO+J2FkPbqhffa+J2TwLMAbzRlNLT9K5dcSz
6/2qxPfWHzGbWgPFySPW1/nJaylrw2iPvLj+rQyvMObUm9COW7901PQU6ZhI/44BIQ4XBvyXGTNh
zFk3KKYsjFFCi2EyFd+Ht2qfPCUFKDlVmtsmN6lYLBDIRMP31iBzNsNcO/GCPIoxN3HxunZyF59L
xwi2oeFfSCP/x3v+4qhnzvZKjZAC6VdrOHV9He7MEO12YccREpwmesGyxvs3BOLDKafQa48HCdbr
eA+2rbuZBJlUz+N5PeQWGDJDCW6Fl8uDJfxggxjB+pt4ebVqNew5B5kM92LAxgY5U7Tm8OptqjZ2
ns4P1oXVVJ8tFU1BTW6R+ojDMw3r9SLP0xunKxzCk3n+Gg1oGr/X0GzFqBw2zkBG7lHT/LURFZtq
6FduR0g0+uarzBYOK2I+1LminXxLWY8hllCBfpQWkqvw97feYc4egiGR1cYgB7KHMWS4Zh1TjtqZ
v4T+er6BhY1h7g2i2ZnXJWocnty8/q3kmnusdKFsjEYU2/MtLB3wzVkvVT5lbiIwh1NKFmCTM253
ApLarqh4pyAg+Rr3Mt46XRIco0rzdxpmLhdmpTYtgV/Mmf8gnJ/OT9GgjUY69PbRGqPnzFSeZKVz
B9OqfWyiSHJca49rpFwNlAUMfvnL0JSnuiourP3TK37Rujlb+0c9dgPHaotTh0fbLgcqSfF6/a2q
ANa42bJfVVluD7gXnCrrLVCw/c38G2Hc+bjgaOOwSZErltGFgbg0Tmb7QOfI1idejRuV5R9SXBgr
0b7UwXBhB1vqqPkRq3TKEYtRcQysgWS8h+AQU8rvhfbnwCPfy5wyH5rhhLRgFRTE3Ry58uNLeYqF
BW2ONSpzPNGHvOYzqLqxKXKKknFlpmBeoy4aVOvu/Dxaama2+jcW9k1eo/AFkH+6EZZh0bVvvWJD
sznfwMInnrOLCoK2aWbVw8lLP7L2PYpbCHf/vvfsqc1P0xA3WyfSItbigaPzQLS9736rVOCff/q0
x34xzeaUItmJHreAKDs1BT6eEer0dZ6JiUhmF9W+hjWwbkLF+JFAlrpwtVkYsHNMkQZVGY8BZ8JI
jNHDiAptF6p4f55/oYXTy5xQVGap6Gq0Isc8bLFCNcCesgX/zG1c7Ii+A1QML53cl15kNrFRXOfl
6AnzGI7DPSJYfzOGhJDPv8fSmJ1N655YS0jg28S1Gk7VoF/7KSDz7ti4wf58C9Po/+LTzzFFjhYC
KyBzC46HMJEe4SELE3ydZfDaKphDq0n5eb6phZ6aI2eoDdRI6o35qTSNk58rR826RLNZ2iPnzBnY
9VDQojw7lfo/FzGPj+1ngQYwyIxVaxOjDKZsEkn0VHxv459zUPDPRfcduskJYa7vrJWYfJIBU6da
pWOu/TjfZQtLypzHxLU8csj+pHih91iovvt+R5r9wpqy9D1mg8uJO01VZFwC1BVQO4Z3zvwXxu3C
o+cIJgMnSHyRS/to2H969UeovJzvj6XnTgvYp2VwHAw/KQtumlGHZWwKPaS68DkX5sF/0LhPT24V
M3GLOLaOqBLfk9KLV5mKTBbrbcwAgw9wSbvvvcI01T81lCVaY4QOmynMtNtOpaAV46/8m/0+2yY0
4nRWxJ3wVHvDBzVm/5z00va5sKTOk3CZQG7dIJA6ga7b50CdzEi5SlLMVRvjlqPoBn94jNqHC4vF
wsifc3ewKDACCgrIA9uwCKKnrDHW2Kqf/wZLD9f//zdAyjrGkcGJug7fbeJRIfIjFVPy7z19tiNU
eq/YQy6TUwcJ0gECgaoRg1+P29P3GphN3NyK00CpOEsSyF732jMCNoSLl45jC50zFyBRGCk6DMyz
k4xeO3SUuXyrLhaULkzgOcnbRYqsaXGVnazBCxCqd6+YeW7Pd8vCFJ5DuT3k5wlzKzspuv7mWhrY
XA8CkqRgDl/kEzq3q/MNLV2K/kchFAQ98jqcHYKxUO5FPOA2YY4VVCG/8a76BnN5gAaE2Mw6u1KT
tNn0Fd4/WSuVP5lTNd86Q+nzoCRMd30QyYCZSZ6+Z61/HVkwUM6/49KHmkbHp2UqDwvf6SfPrDQt
dp3ln1yp/P3eo6cmPz069ludmjSyr23c/hlcZx2EWDeff/a0in5xnPkPqfXp2WbT9k7QgQkbgokB
FXGObX4Wvh8Dl/gW/U8Y6mz1iIO6R2xmmscKv/N1OYSII2U13YrqSzN86TVmSwhZMNE0qm4eA+0p
oLgPd/S1VT3hgv3NfpotIXCcYteAM0QD6WrwXscy2GjDj6C+P/8dpg35f7+DPq89s1I4RgWj/5SE
erbzBq3aZU3fHFWz7f8yQbjnDXZwiFHwXxhVXy9b+rz+TBNKALGGN7JSiwD0P9X5g9XJt7pLn5ee
RZ6UeeahnqGsp0QxGe0gsWxbxYf81uXK5nynLb3C7GhgmUYTqtqUBOh8WBWddxvawXWqUlX5vQbm
kxpDcp14CrmjLN9VVnxdWs7ewtj6/OOnCfzVR59N7CjSx9oyuKR2xYisLN/WTXFhyV3qmlkgyCmc
MGmdtCBSaBF98taNgLCmDhe+79LjZ1O6DPKkBndnHl3N3OhtBjyv3Xjqw/l+WXr6bDZ76mgaTswt
jlrSsvqnGbsMWfX5Z3+96enObCIP0sXoefrlhfEDMN86xx/azd7L4Vemfs8ZUp8XRwk3jQO9t/tT
bHv7pvOehkyjgMxWL8SXFsaNnJ3qYcl4mBCo2qk2tN/lKIuVjyz2fP8s9L2c+u3ThpBloesOam5j
aBXfJaPhruwkPEoAkRc+wNcSGaHP66IGRVaVE/spJXkRnvCa398oppNtspHd4f84O7PmOHluC/8i
qgQS0y1NT8ZDe4ydG8qJEzFLCIGAX39Wv1f5OMZd5ds4BQ1IW9Lea6+n54EbZWOp44FaHF5thRxO
lRe416geFHcekhRbZVfoo/j6cT9fOJxlzxFNg6HmNdQFI/sQ7JH2IWQNf2frEvp1ZbgtlVNwjSI+
4SlLAq4AFbqXcKpDzXsT1HD7ArXv66dY+2iL2T7mbptJHrIEfnsAuh1bXD13L+ya1l6R878jouOG
5bnEI1B1hVp6Zd+25S9lfn3909euvpjrk2mnEggyyHC7h9w5eG0Qgec+Ns9fX37tzSyme2M3Q55Z
qZekeXWqcYIcZjQRpVl7/Nb1l41Eqob2raJ4OXCwRw8BjfvgvbSc703GJblrhuFUX9GCJWED8zFG
YW9266pL+seVsbnUwsH8hXUazouJKaxbClftGqamsGmywx3xaLHBEfbCEFq70/nj/xNUiDKepRzl
JqE9oqZrYeuHNBOmQQ9D05a9f+9bnMfAP3fJWQFbTsfzknyaDlkz+TttoQ5Tzv6FabYSd5fStwwu
cj2SBXgM/j77VyXcX7/3yxfzV04Vz3zAQZPcrZtjJyis76nJtqyqLzkCrGT8nCUFTDMQ8/q+lkkF
BM+HEuim0RKdVuhY+TNbLbz6LMtp4MsaEnJnOkBtUNTpoen9+hFX5vlSdTfZaIjhzDBYc6IgAqNG
eBK27T3NzwS68e/XN1mZ7UutXY3VAsbNnQuPXgbPmQKGiVgbw0stCWvDeBFMQGWZU+0KlWQwtrm3
RqNOQJ7nx9HWKfwy8zyNXZT8LryxlYdZCu9kP8yjb49+ksLSqBPeAQ1RUdNdIsSvDYil6o44ndYz
fJoSpF6ATRSRInuJLHYPY1S4fUZV8eL5Djz3L+2m/0t9fbLfXWrvYHzEUpZpP+G6iWb/V2C/nwWq
U/oIU0fa/SbBqcl/kPZulH1ErR+euUjfW/l0S0Vehb4nJwX6MGGDikkxbZSuX8p52AgiPlpd7gA1
SKpqOApwE+CPaGKIaJ/kkB2Fr3dlV+7Lmb4E8JT/eqSu/Z7zR/8nVjHdWyJlMOgIMhWXJnvN3fzI
m2aPJsu9VXsXWitWItZSzTcQdG/2ZeMmGDvwEmyOgc2evn6CteG5iFlVgTo3WjO8JIMdixw+UsiN
dfPwvYsv9hxW2aTCqrWdpBYawHuU8M4ejEhPfH15uvbjF7sOndcUyI+2TkKXijufwS1WFI4+loWH
pnMYDG/gwZMfU4u2T6HQUzxBLFxGUut0X5doyUO+oYqDAegHzJNuOlDNg0goRT/MVHXx7If5tmIZ
eWwCm7zMWa1/wbtRUrjkEfU8gM39wCrffs2LMk2qsGA/4DxF9kGV2neWCaddOXUWR1tfRZ7SwkMq
dGwC/1I2Y2X0uYv1WLtd6ClnkondWPTG9APsm1UdVK8zz+mpYqra1gR1lAuve+12i8HeoH/RBxZI
J44/SCzK9RE2zBUs1VKoQPD4VnP/9Xddi2lLZR2fdGjCTjpJ6pbhLdedt/VG5NvtriLHgbfwZ6ad
C6ojU3qD3tbR2xB3yC6Nq7VhtVggSGFs06WCJJIWMJOg5A8X/IPm32zpc5a6TUcx47sqcJMOZgx1
TwBvZxH5HnbacRdTei79GYOSmEQQD8qfPgeqICsxoM+i8kuheGUj4C6n9qgbdJOUMoEJNkCDSP2O
lvcXTv3FhmJdvbCjWgl8SxmhNHMdBCNzEjUXJ5nKX41n6QvXXhvOi68cKtpkg6lMYlEkVlAMfFGW
3An0FGzE5LwWbb/9ejivPMRSU+h0csirIBsSFYy3dUpjxS91JX5enXKW6kHXJh341pD2icBsu+ld
dhzLn7cp6QvQt1tl4NeN2vbXz7EyLZY6QjRuy0LRgiYgOSehAzRjIX57Pr0UztYeZhHOMlmRRnNJ
E4c36cbOGrjNjrVAN37YzHvmU9S1hwxu/GgijlLtTZdGwspYXorZ4OtRdW4NDeY832p4d7L5SUjn
YONTfe/NnUfGP9uEEA6zEygDLRqv7j3/NKPnG25RX197JeW81IpNRKhAMOEk2kUn/eD+kBIog2rO
0aHS/6bwb/OsS2qutZG8mPRD7Vm5HDMck215nRl93mVeeo7/tImfbCuX5LypmKVTZDlLStipbxwv
z47ZwJwbt7XmA4cTwwYI8iZuwSLYCwhLIzctXtLSVrFWQ3mfukAqFMO5C9MDNx7/ZqK2AGvCg2fu
y1C0zZG7ihxVCmfasK/1NqC+2AKqEOyka1jkordrQ/2yiJoJBvXQZr7MSpIjqg+3ptP0mLfkrfbJ
z0JOZAf33+vZzjGZy5Ic6nb8M3M5b+qwfQGsCi4nVHI4C6cNXEOkiUd4PH8vbtHFpqdpZ0nKyjVJ
AAEu3/pG6ycYxKoXdHF11+OYqX2om0ucwZVJTxdRMhB13nOOoetQuq+Mjh1sELvpwsZ25epLGc7E
2xnGKo2T0N6+ddv0KufhTZA3L1/PjZWJvZTe9F1N29RAYqeGx9bgeOT7mw4Z9FBfmNgrE2Kpv6nD
oTbc41MCL3V4cE/pB5yVLiV21lKsbPHuDaQYmZHcTUhVqh1rAg3cCPKuENy08rrP4CJf+G34APgj
P2lLWjuuYfFPPKmfg3GwNl1pi4fvvcpFcE5V4YnZTUnCpqrF5DCHgAw6omhQGzt1IZatDYfzv/8T
JwEMhCVHqeykCJ7LgEV+88Jhbfv1E6wsL84iCBPbNzYq1jYaBg923+xbWIazs5tif2sNz3XdP5aX
dFlrz7HYgXF3zm0t7bN5k/cXxJTfdqavQLG8RCJciflLEVZTNdADQfmaeMbv9qYQP7QOb0K4lFgy
Qx/K1P3xjPz1rfe2lAh5gwZ+J6vZf9kYD8iDESRjoIlg2XgQ4ak8S/Bhr/z1zVY2Zf8Z2/wzAiQf
U79FP3cyEEAuuDh23E+ss9OzJSJYAVzIyH4aGFiwLGymbToSQQD5ducfmSg3rvJAOisiOLtfyJWu
3WExX3oPds4jSMbJ1KBDXLOn3MVB0PO8kyB5tf/G28JjLObLoFDQHkuIkwg8TlVzA5+kncpvUEcF
q/TP1/f4dCzjHotpkzfS8kL4sydwd7idVJWQtPpl00t40k+HMi6/mCodFjIVqHxKfMuvTp5jQlhZ
uykc3JsZrqqIfC8qhXoxrwwNLgyyTyMB7un8b5gZfCAnUUDIk0K61yKcy9hK41mbDc3vnTp/LkI4
0Q6pd2ljuzYWFit2UXkNpxP6DEuSw6g/ixr56HJvY4eX0sJrT7RcKfx2tmsdFonIDYWbPXZpr/ms
uo2cLA0yRlD6N0PXTInlNu0vx50utWJ9ugCyYFkjBVSBFGDUTUlNC5g0nTuIuqdvDbxleRSO8UDi
hujx98bwMIz6CEur2LHphbaolY+yrJCmLZKYRsOsuWvmTSn3E8k2dgAb8u+sZXgziwDAz3tHq0Dr
pOMHpzajW9oGsc3sw9dv53MxFq6/mPtitFUxOCCB1XS842V2m8MNypLyLiubnXCsJ947Cgqa+pjS
GbQVq31TF61JPw3TuPkiKDTwwXI6H+3LqRqyU8m0PHZO4+60C1bZ6OCDdU2pLgyEz/dBuNsiRrDe
h/EpIFhXRWXTfcCNPmrwWfdWVQPKbDfBja46mOBOhu5UCJENyWHbP6aDAeQWWBdOU1jUX3jv5yn1
/44p+DGL4OEEWjQ4ck1J5Vr3qs+Tsibpq2AerPqbBs42nkz3Xgs4S1+XTlzw0b3wyVdC5dK6MZ3S
FGcuJL/H8C4YaVSMLxSdKUNhrobuF28upb/WZsYimHBL6OFs4YBds19FU267G1qNSISFbdLm9YUk
38pdliVXYWwsBhq9y7S9H8hHY4ronG2rw7evP9Ta9c9v8Z+dhBeEJYXABYYNcAhNLbwn7kZ0RH+T
9ffrO6zEvmXhNXPTvuAZPEhzPt2FfncIer39+tIrn3rpP6I7YzXAI4HlVjnzmzeI/N6eNIktOIK8
zlbXvDuNNVyhV7W9pAVae1+LeNJZUKwheR5cKdJuiukl7P7K7sxJ/JZkhwXLsqud5gHjORQumQG7
gTngvAGRt0lpvissH7Z3YTruvvf6FgHDbVuNXBlIuXX4o5zHO0+BdHGGUTgcwKxxU3eXsAX/NQR+
Eg6WBVGC0OTg9B9cEUuOMch8I3SdMCLMUlPvUBXK9ox41b5wLH4/gL6SeDPLr3kblJEZiv7gWHb1
OnJoSKbO9JuBzP12ArMhIp7XXCOBF26rwRr2A7HqzThlILE0Wf/j6/e0NoIXG5NOsBEMS4xgM+CA
3MmntIKz2dfXXtk3+osoYvIc5gTjgG8Ax0bASd3dkNtHUgBX9vUNvHPE/eTVLyurnex93y/rCbKK
3n2riIMI0lnefVkj7elLXsQFRJF3Liu6WBUSWLAZ5gUD4Rt/hJGiFbjDNvRye1/0Z/Ya8JnRMDro
BBoAhrT7nN9RpeX7UKf4A1hQWzcHNj2FefVP4QXsCEM4tStczyShEM2mcyzgCZWjkYUqQfGaSQCY
HTp7vaZyN5ZAKmpqy2ALLmZ3b0Leb/1cyivPyvyIlrTZ+JOCFUg/Z3v8j/CZWmD1VCDxHBS0L3DR
dXWzZRkDdgNVnTPgr88ix6GAM4aBODGq7qt6+g0FuPkJVP34IX0bdJwsBSrPpqTfmqZEnYR16pJc
d+UTL0vPTa0ygPFaAb2SiRpPR5I2cQD3+68/8MroXNaZB1ilprWFOj2jFVh2Gcun6zary8fvXf4c
CP9ZIKA6hTdHZrwru+S3TViB1NZdctpa++mLYOoHJYiOYGomgD/pXUc9ICrBLbywdV3b+y3rwcTP
bAI0L3oVRHVTl+TYF/qqMO0RYINk9sIzxfUM00CeEivgoWtDFQeARH394lYWp6X9Qp3RMySpnROw
doH7nMRBa7AyW8lvwRkaNvNs3RAoEi4cctfe5SKY5660Ydlp/CsL8FsYps5Hq60ubELWRvBiMye7
MO9TQ9ERA7+1HFZVnfe3r76lymeBtwivOmVFgc5IWBYMsLodRWM2oEGLPQAr4UMKjkD89QdZe4pF
qM3SfvCaFG1n/viocdBLf3Dre7uoZaXSauDkPfMOi/asYILwC8xTJM9R9HXz7/34ZTcHHGL7wBoJ
pmEb3Pi6eilSaz8N5YVMz8ro+X96Ke0p6bs4+XZU7QBdfR+r/ONbr31Zfie1A/Pe7uyrkZ766jZk
r/kl85eV8/zStaZi6Am20XuegGseG4tsJSCmLj1QnO3OqLwJw3WyH773HOdX908gLIfBZU2NM7xH
msiDpmfIFdiRf76+uvNfGe2TdXpZj0YQn1w7UMCQh1DJuCC27seZNFMMTID1R3We9UhauIcBsYfK
34ZYYxs7s62OFVpbf4ZszhKaH+dxdva1W/2c69C56XyL7kPXQa0TDkV9AvKzA5lxRfwxsgzaF7c5
lehLQWUPxjy8peLWE9Z4LQCd3RtHBm8h6YGXRXP5U+nlfOeFHd/lrYN+bIPWrCAcgjvPa+0Uwsa8
he+7JPgtLsh2ouLjU2pZ8pwFe5srrV/oyLB+qyBlkAUPZv7bNmF+Paqc3KZlOGxYwGHt3pPqumcM
LQjcCiAbHssDDoegh1BuvylBJfxDgyxOe6s4oE9IHrAh+G3XXbDzdensKUjGh5E4H+XMBPS7Hcix
gC0c+8b62YPhcD+AM7WjGDiPs2P9AKaYbTkkOH9FA6ZtqyyxpUgY3lG4ofJNPc11kk4iPXPKvQ0Y
3iPM5yfrHbzsIur9ctoC5wbsYYhi2gwg0Bbe1hN8iICv6zUBWXPOABytnJ+V14fHyfG7G5YZ50As
rwbLs2+Oas5DcNY0NmNwqtpMM4yXbVl/ZG7F49HudcQHv4hA+yy3HYVmdSYzOu6MYPW2cZ3mqmp9
IUCW7ZCZDYducjf1PIV32SQgYHY76CZkV4S7uqAAURvWxLo2bMPG6p2h0SqmbseGqDIVc2DYA05t
JZk6ZKKdfhSc+Vs6UPfogZMXMem0O0sbeJIKpNZ3M0GAZgwkTpCxWXdXWhooStWmd0M12jujYJ8+
y6q+hQP3q/bNdBxz2bxYqbB3wpTdQ6uN2cvWNzLC/n78VRqGfktXgkyJDqp+i21buU0Bd4EDu/lL
K0+cXMVNjE/TjWD8BXTr+die5gEYpikU9dthSkGXZmiKaoGPyzaTNQIm2wJkROQgH9vGZd0OnI0Q
byJzf0nWjQjYJRq1peUObzWkUjtR+NgPis4+iEK9ViP6xbQU6YkZ22n2M83M3WTJKeby/MJHjVEy
VN012iLzncWBhAwIIM9BXwbPAFNVmyHFCR6V7EmVt2Yu9CkL6urNwCfsWLoGLb6qhyuP3471QYo8
2NKie/fc9k0agIeLGuT1RlewFTKF2uYls/dQSRhwYdOObUFBz7DHBcm4jsMitJ80xg/MfsfRf8hz
JO9BwXUqE9vz8FC0rtp5vFZxjwkKgvWj7G1rH6q0wIZB1NV9wIW/I5WQWF3yp1oSDfZywSWg2CEW
NwzZYsM8XgFcrfwTQLs/4G00e3GQdfxurqUbD5mFk7AFeqLGXEqpe83CNou7jtWwKCg5PL+/jpcr
i/lSLaKRtWMCucKr1u8dkMu724o6z0jCuBe21Ws3WCRGDPMdgC47aBZF/w4c9b4JYG0zNd9yFWPB
UiYytZXTsxyGI5SDfwVHCnDIHQ0+uWuP31vUl/ZGwMh4MDc0RQLzb/+3TjlMkUOQQL63JVnqQXJi
B+2Y2zCHYKWzTWsGjXUOe0Dm0O/eYrHm9g3YnijeuVc9bGNbX0Vq+OV9z5IFn2CxZQ5dEYxVjc6r
CrmvLH3LMwBL2IWkwdr4WeyZZ9lWxjn7YzG/80445rdVlFsZMNZh9j0iR7DUgtCGI79FkDxw3Nkk
XgEf3G4qx2gqIKPoamBxvV6QCyKElWT20jXFK1yBdiUfD+Q6II0L+Zgiu77pcy/dcmKeRHDJKmft
5LR8dWCBD02hkFm1PDsuxuC1sCYAqL38yin9xOn4oST9hfaylcdaaucGNaOV1h2CK16aDYx5PHj/
NOHjAAiy7C9VINcGw+LoEYaaMLwomJp0gHLbsPcP7e63dMenr6PhykMsPZiwD9Gp1SHHw9CHuvNI
AP5szotHUdXzVS1NeQiQfT18fbPPbZ9BXV6ERoBzs6ru3Dxx/SDdB73jYP8TkMgKGszQHCa9UVGZ
/DmEP+n1SLthj3EfxnCBNxf24isjhJ7fwz978WlET6MK+/RqDt9D/eh0wb3jOUhTYV2v+H3TXerm
XrvRIvvh8IrVasTq66SBiOq+QfKyI++TkbGe+R6T4rnW3SW16Mow+U/A/c9jCQz8dAQQ4Kq1iImN
i3XZCjkHx9i+pE48R85PThlLMydk+vwmDIrwygK7ue+qYzDmFz7K+Z18dulFOKWAzWRw1wG2stAP
k+XcMGu6Tv3mR2FnF6qFn/96O1jcogVG1NFZWl85GaU33FbhQWak3H49sD8/TtrLmlUu3KLL0RZ0
NfiTVhGY0fUNPHvsvULqOq7h0RYJ7Mp/wrl7gpJamgsiiM9nr72sWGnVE1aA6XPlM0USYk19XKaZ
8wbHivFQqH48+tKQCw+5drNFKLIHY0Tr2d6V8cKjrPx96MW2ybc+rY6ZdyFErHynZdUKBb42Tb1i
Sij1KXDZXrURym2OX3+nzweavWwUhKOsZD6auJJRkG0uf5HhcYaHeliqC5vLlXe0LFk5whs7pD2R
lJ/qbV1aGx3OUQ3LjlaAa2RfGMxrd1l8CWBPCXdm2IlinzZGQNq8ZSFo6EO6H2SSVUDcf/26Vu6z
LAC4Kkt1r0GYzHUFgchw9oZOQhPsupEfp2F+/vo2K998mebOcuW7MxQcV32VKnThl3uMgAuhZe3a
50f7JzDiy5rBeBLS46F1tgQG7ZGLtP2FffLnYRe9ef979TpHU48oKV5QNd8QMcSKTHep5X9vMnjn
2/7z4z3LDsQMf/fEtvhu1gFcyKzT1+987Zef39c/lyYE3u5a4MCgdPMsFey/FL1J4Sf89eU/7zBh
treIt+VZ7OtnsJTjI1UoPA/7sKF/Zx+CAsdubjUB7Z7LkETws99ZmXXhvmsj1vnfxwLirG2bdB6v
bOvdg8lQJh9t9iog1Giref/1s/1XH/n/y5W9TDtP6FVnUzeRq5b76myLIIFDSkOYwqSzuevSqfrr
gna/9xt3RO2LDIdpqt3ryvTj02TVyNlAb4/achhGPiQjKJgP7qEcB/5uCLW3c2PZx4IQ577DjmjX
wsn2EMDeXEdnzUeEZDTwVL6bgchRBui3q+yd3YIz5zHP2sLqwIsdgNxORqXOVgRtcZB+vtVu83uC
9c7OrQJ+mqDagIMRuptSJKXCYm/GsX7lzkhQSNXDptWVLdBgPqZoBDT8Bwm68FC1IRb+vpp3fjul
se+TCdkB4e3DtPUeGk39Hw6BXVROYbvTGkM3uS7avU2CApU4O8CaEQzxhCyb3JDQtrZUG31jEYmB
R9JLYOqVEL/MRyMhwqdQgiHRjvy5A0cCRsaPYytuR3apfWpl7izz0m43wdUDMv0kHRj8F9gebVMb
q+fx1+Nrbe4sk9NIG1Becb9PZGbivKj1teAT24RluPM7+zjr6tbL+7/YHLWxDQuN7df3XZs7i1VF
WGQMvRQhIYVeHBkYusF4cCNdY//q1VARADYTfm9lWZY98jmzaTs6fZIa9que6L6WmYgCW+SRqBp3
MzXphSXfX/ta5w36P5EOJ+cqdNCilaiRV4+528h64xdOtidlSw81n/sdzI3b3VzApDsgY7qTo8/3
YYlTnYL9zxOSnOrAa2kfiOraO6dth+fQDoJT0UNes4E3Rn8Kh6y34VrMsyFqM2A5dja4T9tpKv0I
rhwFymrAmhV0KGLDy/IE7di89RVjB5dQOkcWHZx9NQXldZ4PcAGCnvCKjTAjzNGLvmMe3C3B4yI3
taeQCAvhl74NPHOcexYHvhV33KlvC8vmyez6+SGYxzIGBxDJWbswh8nh4w4NGcUWKiO4OpfdeBXa
SIkWQ8YAOKzanZMPbwV6Wg6MpgLAzErsDc0EOH6UHdWomrg2TR0DMiWuQkS0mGBtiigfgkiPPb/L
eKW2rA26WAyUR9aYyl0f5pcK4Sur+LJfEfVdnAOdKkdfTHinfHIi+hKPfe3Si4VKj2Xa8FKbpOJD
RMnzwPML82ntyou1iEhlC57WoI7o7GSyugERmvELG821iy9Kn2Fa2KPsOkgjUHmTTdwPl17I2nxZ
hAFNMugsfCdLCq+9L/P8UGp6h/7T7208lunXCoWBWbUInoawd+Pz2CDnEBHdXTKJWAljy5Y9bcHb
orHCIREpvx+H9loUwP2gmPDc1Dms9KbvuTsxe5mIJZN20BfEsmQcmh/tbB2E5RzazPne7m+ZhHUs
0hE+qAzdKV6365RkcWi13oXs1co6uczBwkmN+6VwM7RQoAjV/6ya2wIRT8pvMcrwds4j99+424P0
kGUY/kL8rUW5m8I9cnEX5pa/olm1lynYrBTabTuWXnn2hDKDR5R1GrowPWivaU6mKwX2/H5W7saA
tn8rY/XoNLPC8QMI36GJfBaOAP45vfxDzTS+QpuiUf2bBUNxDiW1V3TTm58oleGs2ARlCdEZACog
F6D2BsuJiLuuGKJBEXYiUNftJuE4B79t5dajyrnmsx5PaN/0Tjqwc7RuZ86zpOW461CMPPmoV+7M
hDpey4j16rtEvJcwdkRxmAC+fN6DnppUwgkOsuwXpMwgMR8bnPRhnVx2t2EJcQCb/Hqf22rahkD5
7JBaLREd8+Ktch1vO/Z1ukvlMKKQaXnNPndmyHymEi4iVTnuQ2uq/hhYL961IHydzk2uV+hjVtBQ
A+g1W6mVNBNj97YFdmkkiqG+EgXvcAZpzS16BqAEQ4PMvLNNWu/QJ1reWXXvbA1n9TV838TbiG4p
OFTW2V9n6pxrWqmXQrvDvsumo1N2N8OEZKlVGBIXKPvEHSmyXRtwDsm+XcezCG653117qWyilMyv
zuh6cdXqRyF7uRlakR8MQf1tgMTsynaAjJsmDbqxR+ady8U1dFowT+H1wc7m4+S2h8rtj7WLCnY/
zx/CuDfZ2D53qsp31HMVum36Oq5Br0F5crSwK3cea6p1ZA2URKqE7UGdhac6FGXE/PDVY/VvYrvN
rukALAlaJ4P6KL+3Kh91UtCL0VjTvKgCNc2MtQkpfRS/mnCKUYPLcfxEo7hQ0BcL7Og2tZxQg5b7
2VF/NHffPN6efC4hDAWzGNxyF677+dFxmBN7KKlvnMF616GASx3c8OJUGMzZ2aOb2a6wjWAAdeVZ
e+fWM4u5JcmdO8DOHRbfdCtydzeN4m4yjbpG0P09p+VD2zenpoV2D5hn/Llw3ukgry1Bn1jHxENB
3HdlO2i3bNGVNrgNwUzTZDc11P9LVHVHPfitUseoKCfKvmrQJId3nCOV56OIjqLeJp2aM3DVa2PR
94/tjGZ5MTVHShAwTTX42GCGf8cp9CPGxYOPYrsAZQyBSF97Ln8P3ephROm+Y/o5C/hL2bsfOoQf
6US6a7vxP0bCi8glKtxkZ0rTOV9+lgLsvT6YoyZIi43LqutUZBzdAcjKqNwdIuHZv8tJbDSzhsit
Yaye9u0tzJCOLisfLFMcxrL6MdSy2Ni92vE2vKmr+UQm+dbU803H4JAg+ADaKz5ywMprmqGvNSgJ
UskMAXXwoePBRlbF8Ky+bXn2K3Ddh9FzniRnYDSgtDz3YtMQeuMNaQGnYDuHODI89pMfKS3unKZ9
AOD9xquKK5kGeMJ+OuRzcEP98altaaKbcJtqdRMU07NTYF9BpNNFNeNXzGvueTcerAwntZTtqrn8
0FhL4NUhdo5ss4h25KnW5G9X2K9A7NZ4HSXd0EBh+A7ljfKFOhC/xURw4WfAaxC7WjRDbJCvvyM8
BPCkmK9VGvZQdUzoC+hpDIPoxxqGH02NTL7BeEJMs7eV5vO2IPVHndXXTkpuMVThC2pqkMMZ+8Hr
FBqVcBeWgK8KW+5TxaPZcU7BpF7h69nG4Id5cSdp7DO09YznLTUTH6It31U27kt1ZrvlQDq4wJZA
EHqY0WcGB3UobaatW+CArSEUiEhVb5EvYyfmkhSFcXnf8MyLGxxvcBSYDvA4+d3S6tescfY1ss9g
IqbeU2o/F7SCI6GyLZhEj++FjcbjqubQkxYD3/n+3EQo2eM4exao29lRIlKwDADAFv1Chwp9O1Eq
0ptchgc6zPNxNPV04zdNFVWOPqVyurMoxISGeC/SwgCqm9Cc2smNJmc6WSS8IWGItz5tm1Q/aur8
LFuLPnZVPr7XAA1Hfs4JhC6ADjCD3oEh+z2W40PqOfsCikiJM+mxV+lrjwESoY54MyJAYiUZ/1qk
uvG482xsKMRdJ91PIQ78xre2ynMTmXoPrB7rnT3AaQInhed8qu0IXFkS6baC7trYb7aybvrcTgQy
F5vctXeeUOG1w8p5a0OsEWnub+WM0zFApXct2A+xW/Mj78I456JL6hYDsZRAsBY9Vj+Q9ILZeuuV
fT2w4GO2+Wmc2REB51fZSoyxtvoV9Ool7P03ArbKlqX9PmPFc1g68BKGdIkFYx11pL9zy5FsysI9
UolUoqumg8bqHDWtGvZ+1ZQRPVdUq4neQgKRzCGkv1k7v6Nb6bElYQEHWXpUqjuFonWiNO9eHdMC
VOGEMLGovdeyno/YUmSRP5BrEiLoeaQnsatKs9NF9Yd2RbDxpNGbrMbT9X34x1a0ikrPuvH8fF8G
83VgpR+oTGIDQTrs3YvgcXCz+3LO7pWL38bT6UpJJWJJa5zB8oomqpKwXBy1jucqveMYLVHBOYWm
OfvlDqyN5g4r/BRYZoOXzyJRz/fQlUBrBmCaA8+3J+v/ODuT5khxLQr/IiIQEtMWyMGJZ7vKVbUh
XBMS8yAk4Ne/k7Vy85IkwpvuCEe3SITGe+/5zsRQW4USlKZk3+y52RsWME4YV6MlIA6YWifoCQq1
3AZhHqhDQYq14JhVzsmb7LC5dh5Cdtosv1h+d5/q+q7IsKN19TO4EjuiEB9SkEU2Yj5m3HaPeQl6
gWE7766wX12pD2WZGUEPl6FQTtSC3UCaBF5DdqRMnksfWQVM4JCZAOOnsgYmooAxVHc2Y+5MCAdR
jYXo7VCfS4mgjkXxVQgS0LzH4IEjJUjD8JKMmex3jfLNMHHrpwmHi6Zlv+H1/VxwkCqVNiSEaAOK
XNrudc547HWYfAg80KBQDEEWbCRwmc3gI1geWpuA9wuYVcPJT6iP4qavXyqF4VNxGo0jlAW5g7ic
fxhHyoGDQ9BLjDYNU0S2NOSPAaomYtOEGViRsD+8lzg0Dkg91QOUPl2Do04O22nV1OPdZDjFvWgn
EohEervetunOGsR9lbS/rAmIpAGrceD6ZfOH2UTbUavTLsMYb8QLlFd7VzuIQUlYRGj4h7nunpfD
G+XOt7Zwc9iIzXdKgog+WC+tg9c3jeSZsNILFdNfIDn8nlEBM1SziGqgxCLt9fhQWWlgX++GwGz9
93ns7yrQG0RCb4F+OlmdxGFDSDtMEHXcO6SsVJA0NhDJMNdpn6qE5DFsuDA4vLI/pJDTP8Bd3EF1
VI/lUuYpvlGbAZ0tM8f4VVGPl1HWll0SdRX6nU+5l6BQkdUP5qwkUBRVl72BipiAvq0JTFYbk5mo
5RcwJHdwCijDDkf8N29whzFy7Bzng0Tz+gDoRflU2Kq8sxgVz7ms0juEfeoX3rLykBu2eGYEQQWU
hEFWFpaG2/UBy03/sQAv9k3BheXWRFkVhPg4sBxKgw6PGfP1byT7/SbitTVArI+T2JF054LK1kjR
Y2QGSRNMukYHYIW4D3TGQpMWTVHczGTS9gtkFE0V1tg8v4qzywcoDXSEFMhQsIXoMCYiLgnPo4o5
WRl4SaJ+kX4e7pN2HrF/lo5+nPFL3+xW+r+uR/9Wrv1L0yqKwknRtzUSAoX9VeS4jEyV+I7821Zt
xtq9fBGxqGxTk1yULcxAIQy22M3k6mfcUx78QkRGx7ZgMyuRkSXUwZmaGQVFCGPChuRJSXYoM5in
XO+kc8zwQuR/WS2Rui3JDUTXTuwcA5sqlG5qAezgSMgPjMjT1E7faltthC5XPsmyWsLinde4rtAn
zV4xgkLXfPCzT9kxMLIshGCTZ0L7ncLZxnxkxaOQOGLP48b1fO2XL/JiE7TYpPerEcU+ORSat42h
wqqoP9n6+akfIgsNppc7DmMVU0TYfvt5wd8obgMimFDduNH3K1+anEfxh2cUowbBHnWKmMYMmJwM
lYJW+myWPbjp+RdQpW+Lzpg2gnn/cCaXxtUiVtLMfmlIXH9i86m5eYD7xgM1oxunDh/IkWMDicsb
R4HSGcALLwjJnxfn7SV/eckOW5yrlddd2mY1dEA95pA1cTVM0Jf8Yd5ti4t4kbzkOMiMCd9405Wo
07IUzOdVwd3RgiOq9Tphac3zo4Iizp69Tz5gscoQiZBOPbZNDF5HNiJAwcIJDAJ7i5+x9gKL6Civ
J5rxBoZQyB7Ufz0XkQqZCvnAoOlFlY+x5SG48pwluMfjlkWKuqgRffqufHCHsbsP+Q89fQpix8gS
3ZPYfTFDZlTFdmse4e+DM1zXucHZQ2Njsfw3Vy6M6iW8R7pKNTIf61iMKjlxqwPP24Joj2Jrvndd
Drs83zGiDjaT0SSzEI6Uxn7I2xTlWPV0NP6dSOYaskyv9m/zsmD3Z3ledH0tX1mjln6nCK+6g4LJ
Jkgo7C+ECLBacdzf2h2eP9X+krSCw1lpodwAcXRg8N5bxBdeRGNBxtXPfH/9EfRfvuxSFy+WQgMJ
qVzVpIu7bChfOuo49zrJ2iZok2l6nkulVYDDGj30LRkgsqh1v68sy/+O1K71Im0yNzjQdeokB998
qM9nJO23CYtIPtH31DHrJhrYjNQIR7UUcpBpoY66ba0vtZ2bVeihkhel6e0cyqobX5qeoUjYB0Gy
C3yrkeBj9CZ8F4dSDceiaUGC9ktbPVNcBZ8a30WVujvME86YE8aFh2tAH0lOfBTh96bYN03J9war
GoBDmPkDA9b7IYAW+6oqu38r8Oa/E7+pv3aYeF+7mRZRJ0c1BKr0EatsTEh7TD3ueGqUJ2ob7a03
uk1sTpl9D784dgt9XelB4jlkKNIa4Va+m5AnD6rOAsDKtgGNDFtt4vSQy2H61do0P/V2XYTVpPpb
BVQZYrVOwXGj5EVzpJYx3ngJN5/heT69Fq5FIqvzxNH3/G/UxY2lELn6UxHe3NWS+QdEL8bHMp9f
3MJ5g0hOnVya+MF4vpVUkBHEZkqNyEqHG9PHQ4Y5sSJAUwQEC3BGHebCQFiGO0HnU7rPfVGE/lwp
yDXq+8K0cRCZQUjTxtNsVd3O8fWzyV2cVUoTN4Y0o3ckt6uI+PWN21ZN1HYdiZrRc0PYGXuRSczz
dE1+AN5nRS0kCrukMCCvyD0ZTH1Z75DD7QJjatDBM32Dnr4OUkPecWc2bg3lFZFk9H5m3nSoMpEE
JRzWohThjnDEzTHosdqE+H9UYKZ6iJC71HuQrhGfM7zf1dQATTjY/17Q+DNLWLIRKB5D7YuTGJmL
sBW3g6y3ZVC7HIcLZXeQInQ4BGhEx+8t7tIbR3iPRaskKjQMICM8w9txQX6jPqf8kbk8PeHkWRya
ckw1JAej9yAMMqMkFJ9mrB3jVmCY3s8Vq4+VYOpgmumfrGTmIZXZ/ZiwB5THIl3tG09cIs0rWJoj
DMzAJgYHL5J2mh/SFmktxy3dQ9+bKvAqjBsPuNICcW7tiQDiZnVqoFvaQYYx4qeXz7R37vA5+rD2
pvpuhrM6qr9Z+lYT4wVRuvE4lUb/6OZmEfg8ZSejHpouHM3kV96WKbIsULDknjG9A2r8rTd4czMV
HvQNc4kkNGJTQVWO/g7Zd6TaMflYmA2kAUC37Z4MGxdZs5NDCA9C/+wtXUSwMJ+PnEG6XfgM4XOC
9RdIv/mmH0c7sLjzVuVFFiVC0WBW81dagwIx0Sl9nkpEk6jfzifqTGVE0zI/dH5NsOHMJGrt4q3H
jfxg4UQQcFEXLxmWIAhiHPzD4zKE9A9wbXjk1W3ybPh1f4SqTIRDkdmBC2Ok0K/SOiR283VK2u9O
3oL83ZEhGB0I+UFPgYLJbty7aUoQbM5HBEindtx1HRMnB/Ao8yDnskVRhe2Gdmb3t2NL2Ffazi0C
WYAWIw9QPtUpZYjsZDMCcBDzuOXU7StCILpAhkY6fdYGZYMlJK8ZzF2A1apPeavEnVd3GRJBHvup
kaiCLF3lIYPdNfL8dbdL56m6G3Dnfq8ahDCqIi9O3FUoA4CSar4jU5k99WwE8A4mmSjwkykZMOct
eqimwY8GOrdHw9V/Adq3QtPCO2d5WoZYxt3QgtZo76nWu+lUZ/yaPL94KJoq300Q65w0khLIRYwI
VgFBIewXpruiOtqw97gXUJLhdo302IMuZPYyEqvJgQvJ64OQXhLRZuZfJTzodrwuoLZTtQywGsmD
ZPie1IHUsFcGqcNh1ryHf7iFIPMMozTDtOhR2a7x3jt8RCQNyYjXsrMbJ1BsZDysek8eqUOKZse9
HlkuUhvVbd075p51Nrjq4HsS/CNVj1Q6CNJQ13HTsLayJkPhlZ4w6XHb6BDLTWGzzEv/B2SK5Of1
TXblPrnE2iE+2PUdsh9xW41PM22R4Jqerjf9r41L2zf97y2DF8q35YBzv/PU3YpjHzjhvg9uMJ++
O9jDI/o0n6CeOlS7F346oowkfxs3NO5rxx/rv4+uWmRMa8iaYwNeEy4k1NV9ybaOfmuNL07hU9b1
5cxx/xtG67mnwzevA7+6dP5e7zcfv/FSty0O4Ql41cxMURMzMrlrEzv0cnqvwQPxbYTKlXyaBg1N
5YZ8ZWUALE1HDdL4uFOgp2SnsfjBlTcyCuZtnOFWbl7k/PcPF01Iw3TNOQFjPKmP2jEDP33UhD4m
U7Mr5iLQ0xZpdO1Ji7MiHTqnQeUeTF+L9lmr/AFOm19xy92VXX6a2+rYmu3G2Xfl9rI09WyVITxd
IXLR1jjx2V/g/IKlvMDq9CnnNCydi5kj5snJEgJEj1VqN0yT1gqtUp2UP37xUqhkrg+0lZjVPz7E
h4/DVVs2Ii2mE4zKA0gfXKALmiZFev2X6JLj9YesddZissCHYzaZTsZTDxUWMChPnWUjzVuf7Hre
GMJrj1hMGK91/ESOQCLPVRY2Od8hcR/NtAlK9ef6S5CVKb+098wIYqNtKcy4+0a/tffza37S2Q6b
3/BtfO8fTv53aLfNH9eftrIALO0+ceDNrI6YfTwmCO4GJmU4CJoomT2Kys32U8PzAzV8FBsXFCpW
3LnGYWPNXlkNlm6gXi1Goc3WPZV0uBEOPSaW9X79rVZGm3n+eh9GG0mpxbgPYIrg3/K47H9USPM3
RdxvuSeufaPFCjBZLdXtMCN+X03Ym6s/liI5xPvJ5/YU89xnH14gkYVdZjgLnxz1Qw0yPUgBP5bZ
soeN8u61776Y9bMpPbjH9GDCzYZ7UAPpnoHqrZ6aIVVx0Zxl1FZtoQZxGlC16OfR9Q9z+ZubSzM8
x9CeicrbAp7cKBntKAJ/rUDZyPXWL6/L5nKRmQwii0pDomCMPRJQcAlpw7lQuxJ3PlSWp5neiGle
Hl/mP1Xeh88jXI8WiPjU8ZBr8mSNwAIo26C/KkjyTnOWGiGp2n4jELfSZ/+Kmz88bCxko3KF6zYg
QwGoAqHZNofrHXZ5NTOXS83g+AUKk9B0074W2fcyu+eoNUG9wcZPX2t/sSUPCDtYMIHBltzm9ruh
XPNoCxxeUEacAZxR8o3vcXk6msulpEC1vDWW3RDz2jkVxIwQANvpbvzcqF0uJyiphz5AAmB5tueB
ucaO9/Xb9S+w9ssXC0ndZigp4LSM4S16GGS7Aynzi+fKjR3x8jQ3l+tILsjowNGljAek5fZ69qIE
qbR2VAUK64ynVrnGATq3esfzbitttPZKi6XFThQS+AICmCRD2XLXgzQ5ogQiQJDE3JjoK1NiafAL
TIusrLEdYsvU95NDTyj43mh67dcvzhB+iQhbORMdz8YrKDDBzG9yi240vrJAmYvTAyv5rBXpy9iD
y5BXY5yW74wZIfVvbXkCP2pjdb/YP9RfmvsOhfJQkueXsSiQxK30bkQk6/qA/YfT/78rA9pezGlD
0NGUCCvFIJ1CJJkVOWIeFNDlSsBreTDILbCj+ui6Ez25rUuPuUbZoIeL9Q0CgN4OhC950C2KWwCk
N35ySL+D1LfFHdPD2QOmlC9mZQ1vysiyIyUuqrjcxLyReVLsamcq9m02mjubu81+hs4m6EbhPNuu
uaVJufiN8H7nNf/DctvXtpuZeQ1BRV5MAU9RTmn3IWpavgMiENs5QYBqJBsHlYujDQ9bHFR4pTBZ
ZvBtBBwZzu4LE/1TpFvpvYuzH60vFhcollhdJnyITXJqu7+OYwcDgmMUMWVN+D4t7hqQ5a+Pi7U3
OQ/FD91GPNGOVY1nTc3Pwjmw9FCihvN622ufZLGimISlJbMbtG2jpOUdFD/U9jaoTLCao73FuVjr
LOu/LwAz00TOWmgcF38m4q810NeO+QixTg9doyIPxCnZz7vPvdFilUEMkTQjATXLr87QaxC/UNLC
f8GlIaoagQoQxu7ySrxef9rF4wrGwWLZybRoZU8ptkcIgkYcVJshAWjWCPi5DHbcYv2vDIElYVuD
FOKXeVPBbY/uSG8e3dG54YJurDwri9qSst1kUjPZVUPMsvH7YHQHk26FDtaaXsz5qTIKhMcweBG1
9F4YGSwUiA+oN7ze/2sds5jlY2OXE0CIZWyRNOrm5Ngl/K4x2v315td+/fmxH6ZeY6F0TdBExj3k
X7pxIyXGL9ebXvvl50d+aJrXSev7ZQpxzAiBo0WrCT5thbnXuZluXHVWBueSJ5ChRpfMfa5jDfKY
O5YR5x0E3j8SCxVlWySYtS5aTO58LEBcAC8rRu390a7873avthLZa20v5jLmLpsnkZexxmUdRcyQ
oW2sexePzxT4jv/2/iBKX7ZcYN3rBvdQakO/tsJvdqh340dRD1sDaOUrL1EBIFYSZFU8GVNYFN7p
ccpfkx42gapx8uP1gbTyKkteAAGbDaoFOPKpqnuyFKS6ECqEOq2eCz/dmGYrH2KJDADyLs8mkhSx
nuQtBPevXq1+X//5a00vZjCEFsU4APkVcwZSH5C2/Zb1/FrLi8lLhqSYphYtZyivTkEzs+jn5u6S
Yl17ucYxRqrYyIdT57T7Oikfs37cuHOt/fDFpiw66lYa0N+YyuaI9Ns3AM22YpIra8ISVc1c72wK
n6nYK/kBRciHGfEbQ8D1xHidrbfr33Rt1C/mLYqsOxdn4yH2pHvv8ekIo90feZdujPi15heTN2/M
jqdQvMY2NPNO5x0smJ2NbKs8Z6X5JVGCojSvUAJnoswXZtSevTqKgt6biXA+d6JbwiQGaYzc6ec0
prz7Dt00hPUVSjv89vV6/68sCUtocienxJWQIcXA8r3ogjz0lrXnbfG38raYsCtjdEmV8HLUMHZT
g1XHekTiadd3w+H6j185ki6BEmIgvbBQlxGPpH+RmQnNlXru0/kwI1VvEPfk2WmxsQ2snEyXDOXC
pzoHoVnFhJtpMKnpwIjG4ZeKh461p7qBUSz8VUeEu7pPMdGpv6RO4I7mj9QY8X5mKUIQFTSKjSBa
0DUkF9e78HLODs9YbsqGdnIN65e4wT53B/O86Y4wVZihEn79NgrXDIfhaTRFk0cTEmznxIHXPaSt
tPPARNELCY0qdZClzwt5SCvID0bEOayoUTp/F9jzH5QpUbCmTKfmYUZnHHmdFggzVvaliyoZu95f
f5e1sbxYS/rJ8Z0pdxTwr1DtYNp/m3XyrlS/M+Dvcf0Za4N5saD0I6Fa9XiGnd671Ylnv6+3u7KS
LAkCFgrlm6m1VdzKW8BGgmSMHfp+ve2Vflkik4lrdl4luy4GJ6Bu4JI2TQ1K8xsGFQ2u0+Ci1d3n
umeJq5iFA8sVmFfGOUQ8lfwLA8jd9ZdY6fglpcJTxE5bgpZ1+2e0voPC+bl2zx/kw+FaGDXjeasx
r+dsZ9IxrlPn8XrTa/1+fpWPTSOWr7sUGygfYe4I7emjxeD9iNETkdTe6Je1hyxOANBacFQsZMmp
EtUBvJ7QIuYDz6BYgdDi+nusdf1iiSCVLhsGil5c9Ml8BEneOuXwxI6ut/4v8XwhlrUEDwrqV47q
BnyBcnCPyiuHA+rq8x2AYxK1b+noBYjNaiBf4R7Niq7dN5MSkc3K5oaQGUVVFogBcwoNI6vMCRLb
pjRCPhpeaLoOu+/lNG0ct86D4tJPXcx+LqDAAcxPxf7gJ9BqlS4iLb1xVMKyPzeDlkCBCviovBUp
/P9KyLSK2kM5KyDwGy+wMlqWNAEyZQIuDKOCAxwqfHQ13nLhf+WoDo+SfpO5sPaU84nyw8CnhY19
gCk4GOc/rPKrkFMokN8qn6+PmJXxuCQJMDf1kbTCgMnHd1jQ9+AhfK7hxVrQdumUjRQNN8ZdBps/
DmTI9ZbXemSxFKDQCfiidlax6q0Xyxx1kBn+Hef9vZq8jWV+rVsWK0HtD7NpJvi2vqVfhT/d1kS9
Xv/5K+N+qaaBoi7NXA+LZJN2T8T2D03FX9vC2VhgVs5WS3wrNGpQQM9mjUwC+ADUjwHNu88JZMyi
rb/xOf9CWfbbUsVWjnKtqxbzuHKJcFGuq2OzvS/Tv9T7lAE59ZeKmk6iKs/pgV8x+Ytj/vH5VmR3
ZQAtxTOkgzUQMyHgqM5lU3BUgDQuHXnk5RsRoJUuWQpooL2GOIrgl5ftMxtefdVsDP2VayQ9v9GH
xaCY/BHqfV3HWfFjmMowLyDQ5maYQVoPasXGU1ZG6JIYWgEmnPpngAxLIaDktwTFfnb++/rwX+ub
898/vEKGyFUDxYICRaIFFelNGl+vN7zWN4spWzFuaGR/FYyn+lOP1UaRIuD6HTaXkUq2smlrP3+x
f/tdNxqwlFExa/VLp8TOtLqNUfNP6XJhR6SLM7cH6FmTTUrGQOpAlW33PXBU05CGvaXtkLudF6lK
upF2ztUfiKZDPskhiYBEPou4BQqVf5ZPW749R4byExR2SvukYUfz2g62Ru0tb8PctFr8x9Bbe7xw
/4xd4cF0oin3iUP9mzmx3TusfM2hL3AbG5qcIGM0WVCGt2nIbf/P9Y+1MgWXCojBSB0r8bEI9jP2
zgxy40nBsnce39PhUxo56v8rR/ow0lAjTJTRYbJoQSEBMN49MXwTMB+//gor421ZyMYsMjnA+51N
WSsWStN+gUg4Tqz8xRD8vuohNrj+oJUht6xnc12UKJcSqRU1ZftyQM085d8+1/RiNMuGG+4gcBEv
dBtJ8t1Mfl5veO37LoayVdV6hhMGbtuVhys+GIXVrm7sARjfjr+UQ2M/XX/Q5bXK+4d2+/CRncm2
R58BiDcOHOSx8QhrMoCjv19v/bJOif6fcZ7lNGDUuB7yKAzoB5udNYtuj5qJM6LAtFWzJz2St9KX
6at0h+QA7Fr16IrR2lGbuceE6DEEs70EhIXNOzVwvRdGWn2um/+ltD+8feVLm3qQIMe2V0Gp7vcv
fdO/ypns1NhsHHMv97C/lJthfTCn3kt6PKPfJ7m6g3XaVwACNuoP/11nL6x6S7WZ50FTZDgtoroj
+qpjOdvBwtsMNaU1wBKckixUOeHhkMhqL2e4SQhEin4K5J5uSq5hojA2AzQvdvGSQnxy40ikhCsT
uG5rNJwdKK+Afc22/kKyWe40TLXv6qEkoQV/0AjwGXojXdw7mok298gfdg8W7t1fwevjY8RHUv21
e5kgludkR1lrdVfO0JUGlmdAcdC5TZR0jgOmn6CBzWVklW+Z6Ws/SqWCfCaHuwmdaX9rTaO+UWDN
iKCoqIOMkDmXX7OM8odC8+oA/Tmcf5zC35UpzDCIqvvHVIBZ4SWi/WSMdVl55YwM8ZASR2cm0x2U
OvvUteAct2VvcZm8Rf1l+ZWanMkRJkLoQEvndsAMlEcgJdKc/Fm7B1JCuorLKRL13lDdu0Rlj5Zy
Z1BCa/i5ZrYHpk09bJwHLi6btrU8PlplkyC6xHHQSGwnyGZdhRAMbCw7/1b5/xu1aP0cRv0w84QA
D4ZyRWOIzG6bAUEgImDoQ5M2vxE1+wOftPuEVX+6ju6BovrZjD2yIcD2BLTIeED89uX6EnVxG8IP
Of/9ww9pC/jUVAOnsVlCaG63t9ItI0tqJ2zr9mdrO1uF+xeXdDzo/PcPD/IxZknfyQ6+ejZkAU51
cgYb6BDLDlomN/r14mKDh5z//uEhdl7RKpN+GztZgTVTW685ZC2VUX253ltrg+L89w/tpyOqdgqa
ExT3QNEyUXYHyuNW/Pcf7/7SoFgcQf3GMWHSBoY4yFxBAf7QHQAAxb58st/aHw6DJ9DO78FaCslP
GTs3LCpv2xtrT3feEfCQuX6uUH8EM7yX6gv+1X0Reo8A9cYxYq1rF3u9KATLC0/SuICi9wV+Ctld
zXwa866dt+4nly1ZbQiR/9u/5TAOgwYoMO46o7tRvQJ8KbNZG+UeTw+gLvEv4BYo6E8ta37OM+4P
oeOMI4ty7dM+AEDDi1BPBklWVTShrat+CjvNvDpyGzJgbef+wUOG+kfpmaiVmtpef8d1eh6COWfJ
Vp3RSl9ZizutRS1LcFGymGdf2uYnY07giI0zxcVEC7hy54v7hyGofZlXUnMWAwgbuXMeEFsEfv+m
YVbd2+8k+Xt9qK+8w1I9UuZJko5as7jIbt0Jfg+aIvrVbaSm11pfDPWpc4sGnDBohAAg85ixAzkm
qMctSsRaJy0Gq+naYI85CX68B3Urap9Z44Ys+0FIPOVFZMIc+3ovrSwIy8LnGewdR2D8xajueyjy
4Vareutkgw96YTVYbraJ7/e2Q7QTD4ij4v6EOgoeAFR4/YeTf+1caH+52VrMRy2hkdpIc6AKJ0X0
+jGRZnpyPNe7geHz9FuXo/k9yc4rXO3D3w9EEjt5rIiB36MMQK747MDv0a7D0ZqtEO4ncwru3TQe
Ggg2IwZCcBZ0pQVuk0g9WOrC6G0vOPcO3NFAmhg+v3OzMosKyiqcwMr0vZBi2hG/6g8in/HtdO2h
mNG3qr1CaDoAA7B9GRV4gh0DmG2emHsQagZZCHHZnURqZZ8MzXCjRjHdwHZIBgjWDBHs/ZBMGLV7
jy2ourHgYRGWmTefgIstTk7HyLGbEitgYDhFoCNOD2aXGX+KTH4Fi1N/HxsoDowmoSA+1NY+0U55
YuAuw1OmbcE0nFBZzW2l9ohvYzVOidpBJjjcu3JoVdhkuXsvSdO/sI5ivg4MP78sK5DTawb7Q3Wf
mj/82bxJDZFEprbtQ4+6sWgGWL4JqO0ktx5J/w5AhN6zGQ6J0eBDLjYOM91JB2X1DOJuVAkN7KXK
h/qJo9qYhAAkDHkIfqLz3qdeujMyJV7bvICYmXaOAD7OhjcdLXljgsnVEChC2Rhp6Rgh0DYm4kF5
+Yg7fuZECZt7KNNcP99yLF8dfIv5LxVsXhrQ92LuKA9zUri3qa2nbyX03DQybNJoQO4L9gTXGS8N
qqbyv2TEd7eI5JdPI2QZfE+d1jNVYxEkx3SY5r+Qv4ZANeZQMV+fX2sPWJyrirovcEDFCjQK9tBN
3n3m5n9KgnFeTc7GVnD57EaWwXcLnCaDUgrdM3120m9pLkIzg8sf5mdTbaxCa+9xXsA/bDf9DGSY
mLHAVSPbtWIOUxP2Vy0LAYTd6KrLt2SbLHm+XKbQ2IPqCTOKgd2QrhV77nXpj0rU/GcFyuiT0cEc
ZurOwJi883Z54VZWgNOAefIEb+LaTmjAzH7+krQwQW2dvLwBnmH83Ga11ITlNZHKzHCLd2dtHhls
B+J2zC2QeVt3Iz+5sh8uBRtGnwHC27iAslBFwg7U3DCFwSIk9FMeXh+Rl0cLFCD//ZI+TO4diGXr
mHhqR9zi6+iUUAO2uIdaY4Krpv8pH0TbMhdjpnG9NhUC5bWAXZg3M+CNj/3E6a4j3vx2/WUuD0tr
qeMACdXVfi2HuLWMKcpZ4cesk/K5t8AXkqh3+3n9OSv7+1JYgTWVN+AmNHE7TAghpM0elIqt6/Ta
SyxOu55j+Fj5INCds+4xk+XvfvBUoM/WHlW7VTO59gaLs6gzwUfDgCAzHhBeBPwScdtsd71zLv9+
lCz+d0T1HDs8SDpoOlcvEM2OwWCB1lckxgmK+k9J5Gyy1Fe4I4UlxcQwy2sYORiOGXna+3v9DS53
DvaP/76B0EQSaosm7nlp7TwhwS8ZemujQPuyNAQ//dxxHxbPzhpV54NUgKKhDPCjupEMtI2Z/Bmp
Nx+hl6T341SpB7uyU1AL218gMbiwQujNJ0MAs9xX0vrTj00bGpBhvHQ8A6EAvJfXBla9EdNivAPC
EueHKkeCyxrgCOHisAvmtQk6K2xSjMmdwzoB9RGWLuAdBf1kK8hE0nxjHq514GKqi6aoSsKHHslU
9UtZ/R2AD8fr38Y9T4P/P6AS//zMD71XDb4ySnPuEdlr720YRutw7mugLprOozeltIwnmTrDX6dz
wQ/Ftby/g/ma+aNLGve2oEZ5cPMq28H0dgI6U+YH0tX2d1tmqDUH1WLfdJyeAM9O9qQB9zfsM01i
abHyu5wzOFL0YEXDcGZ8MOGBF7aDlHFJhD7M6dREgKPg7pVriwFm6uGMVJcAtEtV3Xh2C/hkXYzI
8eTZiWEFefRMnn3N847GlZ7SB8ElvQF/mESEVvwkPRheUQbupkosM5KJ3Qae9LsjYMX5jcPT6i7P
vASocQCowf3Mb2oKbbLlC/srChTAdnB1uoMzXFvBObcHJNREtDCo+2EqQsf23TeAo+H7nNflkN2M
EnI63BiHFg4bvIY7oTC/khEn0+vfbeVsZy5VNtiQB5nMdIqBdBqiVkzmYZLmGEmwwG4GuzsDN8R4
UDxNjom0mqdSVcbGlLu8yRF/ca5E6ZbuSt9F6rT663bfz9xYWA4HkxhwE9iq81l7iPXfgWlVVgoK
/6RjgsG089NJP9itqF9xVfo11QTuyY1RbKWh1mbYYpOQScKgkGh1jPQQNHL2QL4odyo35u/lizJZ
KmGcSSNsnbsmIq7uE3isR5aJU5V0zxo8YVl4f+FpcXN9XKz02lIN8z/OrmRJTl2JfhERQkIItlDU
QFXPszeKbrctEPM8fP075ZUvr6uJ8OYu+oah0JBKZZ4hr0tZKbizHhm5nQAk6oHq0NAcTZ2XpElW
IGQXjqQlJ6aOZmccNVLJUZK3sc1up9wK1cALdKCdNcjC18ma6Zy/8K/AxCBd3SRn/GkNmlJNn/rk
IAe6sn0uPXxxZlQ8dgB9KWWYkhp8D6hQwfUG9+WVx19YTs4iYMvSha5uVLshjmrLh3tuQA34wn8/
xV83Y7jpLEL2yApNszoej+YwM8jO2yP47LAM26TpyF55CvWvdsbeT+OaBiYf4ETu4Mq8N2apAkgI
kMKTzxxsL49a2LFwwPLT33qCC7wpYWsPWGaeexw5fwDhMagMQyltm6p03FHXJvc1rOiR5tRdMMqg
B/zmelBzvovatP1IZDf72dTnG9h5pIc6aec9WttgWMKjoHxVsWW+dXGi7+AnzE92YsCcSA8QxdFS
nSI+wx4tzWt7R52i8aDR3MQBhK3IyW5G+AvMjd3dZcTID72p+sJHJVe+osTvQrcbVhhzIcs1r8wL
rQNzyQ9qJBQMOwbfXtZDYAVQ4KLNAhRGtpCfIgZ/EvJFxWMIv8ZYQGW+8modbxy+ssEuBIylH+lY
yCgfivq8PMdfJqk2uou3quS7vOoerTr2YYSyslQvBYxF5LMlMAgdwzabJx1URhRATQBwlY/EnKCH
+WtlyX6dZCwpRU0+Ez2lFRykIbmHQrE/Qf+cxWtauBe+YckkohBfViIlRjjC/cUBaMo0kMOa+T52
IIxDVq52F6Le/5GJmO2WosRHlEY4d/OGx48s6TdGu2aKcyEoLZlEXcQzjnPOOlLdvZOshgZSy2+h
L92tfMGlFyyiXgqXMGdM0Ljpyhim6pVH88bP1cP3k3xh0f5flx9eHGAbzk7otLL3Uwd+CWCMHcek
+gEI7SNcEm9pU798/7JLn7KIgaQkHD5o9nwEBv5UFMktygchGYp//Bb238PHMoHmAaRmPhbRGCSQ
iQOu38+T2Y8c4hdNiSr6P2EwublkHRllVeA+wWZEc2PDIQGXVitVpQun0J+U/68TtMDZk3E4Uh4d
1Pl4UjwAN7Qi4HPp0Yv7Lm7QxZxDEvWos+aFpuIlQVV6JSJd2GdLjlFDLAppess8SgesDFqdZdpL
ew8qKIfl5PhPtSBzyTOiJVjJriGqY6YjDTeWRN7ladP4xggzz39Yo3BLX4RWPWZ6mEcmQ9qyE1Xm
njUOZEnnlYLZl3OAxy/mQBkwd0NV3UHfPgoUre/seg1S8+UUWM4SThLlUVO5vXn29Mg9N81hDmT7
NrlWegVGd+G3L/EklqvKEcVhJyxLK3Cn+FM0+Rok9YKUlbPULXZoY/I0xsNxUTV8YRj0GmKebMOm
c71fi/eqs+oTr0HiB5FH+iCdQt60gkOTNGS8KySV+8Sqis1sj2Tz/Vq4NKKL0Bv3uVlV58mKmfBh
UhlO5fSuoukakiL2yju+jImYtfPf/9rvWUPEbJZMhH01aS8tY/Tg2uylIeXKve9ccvq/WgFecJ7N
v16Atnlj9jUOVSeaH6shKTfFUF53EXIThfpIDxeKKZ8eEpr8/H7U/mgoffXGRRzuKK9gnIA3jsyU
29iFOm6KGVL8NUk0ruRu/9ik3ZV2cDkc4N+QjLfR2Qbs+9dfGlD63++1u3oyKvhwhGVrw/47Kt1t
qlnrV9C3WZmzL1MXDOkiRritjb2QN6gXm/mJjc49DtAfRm0Ejev8gFzDGurn0vpbBIuGmQVL+1SG
aKZW3jC2jyLhyGQRwaGLvDJeFz5m2TV3DIGLbOGWR7dNJczMpvqzcWOxKU0Wwygj769sDm207yfH
JH9OhC9Wx7J7risiQKEZ1BG2GlCh7dwin3albTMOjncSdYeiz/qXDBasrgeRbYBJBNxCX9k0tLfw
9uuvVG62R0yxvi8iyncFmpIHCjm/57nj5HeMOXgs3TJ9LlQFtiOiAcXFyIzcZ4Mnk7NrO5Lc5Q7g
IjCQSK4LYWUtkLiwz6NoSgayLKxd2iQQi5WPhvXOKVBIuE70BTyUxh9ZZvmqnEOQmQ5mMwQM91zp
UBgtPLUC0BS72OT9r1FVWO9h7Zo+S5RXAyTQwOrbKfE66htR5uUghue4div3J4SkN0n3KtApNcYY
bkmA6TnmpqDtc1npaacS60GVxU9U7DydffQAME/6RuqD7N8o4BmlwBDpBCjC3wnP9gSobJvZflNB
fGpQHqc/CS0Ce+4gtO0gKdJiNzn1wR3V5Nk0nr3OZlvdOjd0eCPMAAHW9GHieKiVG4iofmrYtBND
/GRTlBZrIxQaapbG4GVyekwy8uCIFxRZPUGA6XvVaXlliGgbZ862jRQ+dCgfICC/TdAhTViRbfvk
TWgJ+d83yOSGfALgAPbWP+eC3aGJ5LfjANFyHoo4vXUret9and7GgBfmM/x0+2dYZm2MDuq/8Qh/
8R62PkTvrPwd/oi4hsIzTyY4Pa4Lelc16Hfhr20JrVKoCcPzJ7HeFeSlCM08Vu5HeqQJBRAyzFMj
QMW5nnKE+dsOqs21/Ubcyksm24vxy4G2KYZrCDegQz9WLuwHxWFOCTgOuIafhyjZijnaDMlDMYoN
sn9vMuYTsvV93dNAZwot/94vbPgcE+X3Tgf/mngX2zAGq+Fj1AGlKGL4gMGCiv2OGYlw2a/K91Kf
Sogot9GmTI45DOqSa5GaV9NHB73el3Fwob/oxfAp8KyQXpn7kj1PR8DGYmCeAKOE11Dkm5/moH+b
UDyT82MBBWZp+DGWKUTovDR0Y/hB7KI4MCrwCl/y2YMOpnyuYWmkg1LuqxsgKM3yNLphb/jlo53v
s/tYH2skeOC5RT4+z6SeOFjV9ag3IoIB2kMbhXa1071Xt/78gOvpmN9Bvxqq6p4UflFd5xQa73cF
qjjNBoSRoKvgBUhg1ANvl+ZZvAjX2GOjxPkZFOxsrR0Apc+i85QFDwO73pivHf4b8ZvoNi72jvtM
IdEdcgtXbu7V3E+tl+m3ocZX0ow/Wo6VkYLpmVUjJNkgqw97kW2SwTfxDp47/jRCUxkgX6hZ5g5E
2s92Ss9keIjmK3lj2nD5ys2gTXSg02FnI/14a2zfBIfR/BnBzZTwPcsEtJgL4AJFgE3UzBCk9jJx
yGCtCAQSaKxGtIENK8KJ1WGYPOJc5+S2Gw+VgoLVaba2rij9lD5KQEfqm3h4ENm+K26gvIg6hm+g
O5FetzBzbJDQ7dLsdUzhsIv6RXw3QxxrpB5WnDZusJ6i0YcDX6o2U7wjxnbeQ5jo7I9NdwyUnClo
7+HnlRYnd9ikYW5uwUfXVbczxo++35n4yE9dbtgDt5Bh7cl7NO9rM8jfx2KjtA+jP+u9/i0REuuN
EYOk6+NTXPGJ3waf1an1MuO27UJivyrjuiPwy74bOy9r/f45cqASfKq7Uzv6kdrCr81pDob9Ykfb
c8O8t+4hQi6tqxn21vZ8VXf7Yj4MEHixO/g2wrMrJNkGWl6ewMbHyc4d/AGWdLE/CC9/hK6qiQa3
7iVi8a6gCXz6rnH/06gROu0J1Qa/t4MZAICZbhIjEOBqUsTvzo8hsBZNL6X+Udl3cqg3UpQh4MXn
zpIHlOdNSejBIWwfZVA9hUh8Dr+AKTtO2S+jfizK90agqyHvUcfDs3+R7CrqPsloemMUI+tgvpvF
XtNHsB2E4at4KYd0l8CqbNRg6f8aCgARHZhX0reR7XMeeRl9gUJPMCTMIzX09hVwelmL1t4th2uD
Ez21UOIy57c0hlVjeZVbjZ+aT8J5bkGV7vPq1Fn3Q5sBm/Jc589xdWihns9tX1ejz4vrGsXlqpdo
eEKBPss8d7qxagF8IIcXlvLgC+LZwEye7QJc4yNVByP9FNHRdAGhaOBvKICoxFW6jXxVw4Evfuwg
ft8azr7gkKfCD7eMk+RYewSeNrEvogH67+3G7u5Ff8pIEiQdDMuHeCNhGAjDxIi3fjHe5HBCg8Ep
3vlu1/IApcGtzHcg7gB1tK2gcH7WIOf6Pp1Q1kv3MdCMpauCpowADs+DPA56e/K6Hk5iI7ky28Kr
TXbPtEYZ9XaMhs0ANws/0qUPYTi/lLtcAe7OVTjbmOZ5qj1iVUAXPVhyOk60AHTooXK4XwN0mjZ0
ByTGXWsD+ztCDWhITqIfrgocezQjGxfA0xZ8QytDb7rWdM8wjf2Ezm/UDGeB9PtUThuj+S2mIoBo
ICzGXuME+EwEETbD+o7hytw4O7uzAuQ9GBJgVMnrTKrDhCWcWoVfkB8OqMM442PnNUrVjoB2VPX3
rL/j7seZpQYTUx9cpKAzntoBZOReBS0A/gVJEHRF0KCJgaNJkZMk2YkVMHLK+B7mqI1fS/abmFmg
YFrbNc9pfuCEAxnWP8+jcSctmfpjeZPmJ7fWG4X4lmNwoQ+DPAnZA0XkGqEcb0ofXhbSeQZn0bP6
yfITMzgbUVjwzWhdRrx5pAdLI7lyoLT8prTVe7qu73U7PRBddmex+chrBfqGWE6nVMhgbrqdTOCE
0Vl3gmKWa+sqQ5HVS2An6qZvJIo3kcm8rv7NDXpkCocRjEtUchXLZ8IhSiuvjfgWaj8eTW4Z3l/W
zQ2MQyCij3pm6Wx7UYEm3l9Tmb7VdnSHsd4M/Ys72x4c0zdONQQtbeEe0B7BH/tMmvK1a+tNbAKD
X9dbTd2tOkP5yBgI8qvI1VNCkv0IV5MMHwNZ9N9t9hpHHJ290biWo43KvH0suRlQJvGd+XVb5le5
VB+snw4AacP3JBZBn41XhkSdUjf3YKttswm9fUDRq7jfQQhwp5viJkmHvdGmW5uVh9bMElimGoeh
MXxAgPYEbhiyi/d9hfgLYvptYw+xn0f2zzhjLECh7w0C/9FG5vZvxSG/N3c93ToR5g6exvm2tMVP
krXRbkThHOYMhgVL5JF4zjx18BcxcQlHPpw8iLH6kC7ihRXBEQAAAa/lY0Da+UMTpACp9GH64vWl
6RkGf4mRZsJas3TgaQNTLdvWO0WbfadgWKrqhxIIO+kiSTi7UzTTnZ4NpLI9oH1FH4ByjwPMBJTC
NPvblIlPGx1dz5Kl2sR5vMlTDLIqpetDp/4AEQB/RmhFs7kLtISViTAyI4DPESwc6wIK2bU9bKFa
8tvCYZPAgNjDhW4fW6A3JllzxVhJDgUxfo2Dgt9DAvtoBYgnTGeTEtjlFl4tBbeCrGnYpoGkOzFz
3Gw7545K1gWW7WLXQfysrd071yqfIF5yEoX9GiHZnGuhNwN0L7tE/yQRDA4z/mA7xaMD8iOfIEWc
4TIMbyZnM1AAPS2N8ztP89QvWH/vlqYIHFf2O2YLdoXt8lxYhQrKKhvDwmS/IjWU6OhGzVNdK6De
C3SajQQZr7JT+Zr1DKacf2ygIBTswUb2JzPV9Tg2AO0nA7KgGsJSfCRwEeqjZuOisx44GqSeWcPL
iGvIf2fmQVvIcCYxAnYLpy94oNygeLNnDF5DWVYdo6m3thPGeqPE+O5OsEGmsA1y4EuMIAyf3k3r
pmCwNddZ0m2EtnccgvIsAuKZQazIq3Cx9ruq2cZD5cPmsjhADQDOKdUdXD3ueyq3HU9Pgx73Y5ca
e5WNBlDsGaQkexi2mimF52Z9D0+lq8KOfsG3ZItOVjAXOA3s+iwn35Y4s2YdMpjVo6FGUM8azpmR
LA+ADcDmFI4c8FnFOpwr9JZHaZ+yDnUMyKnhUuq4e9xBd1ON7xLTz6iLdmnU3sIM9plZjjdC/CaG
9TAYofk9q+WWdvJ3ZWB1wWBzXzVTt3cNsH8B5QRnKZp4uq/Rg910s2oO1pyJF479vK/B8TnVY13u
KqqcQ1tn6qjHEpfG1s4iuAyVor5zHdZ0Acy/o6OROlZYOi5+DC+iNzDU1WMyEPZUOQYyl2JIlOnp
brS3bWoBbVmrBCZwVmRumZHbV5bMYHdWVBmCeB4ZH+Polj8NA344yrbaa94SY5MNGjCLJu03kcGH
96lt8kDymPrC1GDiVE18FVeU7Ku0Gd+imqc3OOjnW8fNpl1d0OaawnfjunId8ZD2jbqHcbLM3kHI
KjVubCN6niga05Vuw7nA9UWhgSzKUGOTT8y2SnKM6NyeWjfWVywyjJUa0IWy2hL+xg2rtTQodsco
5n4vXqX+GJB0WB0CJcXBMMDP19QrL7tQ0yKLghPg362L02o+ypZ5Jb0uUanp42ilAvSn1vjVSC3q
TNncZu1Yglxm7eQu3o8PRdjeDLhP6g1KsX7vQ3B2O53sLRZqWN2Qfb7r9nawJqzw9deJJViOxyns
c5F9Hd3ovWfvbQV393ilZv11dUssIXI9lJ3a5tzzyN0Kd8XYB+kRBkajvK96EtjnXOX7ytbXqw3/
7r9lR2A9rQI20mAoaRKMUOfhhbsCD/l6fBxz+WhYQvUQpQTaa66g7H6vzOrYViv6z18PkLPkiysT
EJrWqNqjcp2bUqWHBMWKfsxukOjepo14+H54/vzYL9bYkjMusxGG4OBHHTOVWvtEpOwjL3oL9vKC
bQUICE8m5SIQqprBJegbAd5o2riDlxq1eEyh4fWu4oLCCr7PEZGnUbvMpziych/iJACEfP87vx4O
scQl5kkl40lxN0Rfd8PVR4v7pcjbzYgynmWsokG+DE1iiQMjnZMZpdM7oTDmGyQg2pvL9ra0y3/p
9FnOkkEfjRm6cIXTHBOIl/p2d64LmGv6nBci35I1j2g9A4czNkc1TPDMq3CVTOoTJeWDCbeWEqVK
z0WhSyn+b9Fv6dWAxBit7w5oR1A0UCdg+JYf7bCGELi0uxaxdaIgk9i87kKYjcHXSFWBhHVcNadr
BfYLVfw/YMC/GjDayWN7aqvmGBcNPeY4FVEpyrX9BKZn8VuIMdl9v3YvfMmStgSXMGWIM+g/H2Go
ePauiw0WFlW6/bfnnzEEf31IUkdIPFKEinocd8XUwr38JRH/pI1rwdvjv09vqU2srC/gjQwDe88S
/VvTJStN9Usjs2jkiXoWOQDr58S0fRCALVVltEW3YaWpe2GGl6j+enJdYyKuGTbJ1PnODGYT10D2
m8UDgL9r6NFLbzmfPH8Nf+w0GTY1VDfQr4HyhgSLy/mkfHw3M37/LzMs3MUrpGwqCYzofCydT8Pp
YDlZYi+vOS5/PQtiiUBNWFOSTPD8OCJdz5Dte20+PhViTTv7SyyLJVz63wGC3/3EnAKgjFhel5a7
7duzydqj606bFpfyvFuZ7ktnxCJiVADlZpCjzI9z+kMqdsiTqwk6McZ0B82XlTP/DyH2/89LsYSf
TqPd946ZOKG0y8cemt0e9h+/MivFfrkGSV5m4tY3psR9d+rcKui0gXzGrVx/SOkYkrmF0KhVdLdE
JMJEGwyVXCMl9p1lzbhLofLwYjDyb51KsUSwCkfUWd4MZsjr5tGFpblBp20EsHlL1xACXy9/scSv
TprFsiKIPoYxBmBanhKre9Dc+EGN6v375X/pFYsQlGgL3ruNO4PSUvtODCxX2dCbSoh9OkdrZKM/
cf+LmXXOb/9rH8sxAe57BGQ+HroXJWw0d0TzPhXxRwKYQaXbRzPJb0zwKiNCrJUIeGFvLMGtDk8t
U1a2CAvN3zXprnN0yLKy1JuWZSd0Pj+y0l5JKS+kwkuoawVaYk1LaKfkdf5ExLnT2/5bdx/mSf8d
PMit0UbGusOzUd2xJvXaRvzYuKj3f78GLg3UIoh0yiV6dGoaVuSqym4j2zwkImj1CGyGtenLNSmw
S4O0CCJ6LmVbgVWLYhK/sgDFnqTx+f0nXIhPS+Dm2QS7YmU/gzxV0UM/AXtLCiVf7CYuto3IZ1DK
S7qS2H+dDYoljNOhKWQ9VUGOLkQgHxrZ5HC0KjO792NuDgeQK6YHNLqbGZXzAbwQFOxr//vvpOc5
+WInLcGdreAy4qg5hqjJ382x0K9gcYggjpLcN8ys3FBYLxZeb5bxXmg0V/MepjCdhjjdOM4xhISm
cdciF4CxM0vZ0ZpBTvWYQlk+mqv2kIyucyS6Kt47ZVgnCnHXlVV2IdIsgWxA1Bo2T+A6B6It1EI/
wY72iXHTTCtL4MLqWgpmMxnRHuW7OeSZ7EOoaA6e4dI1MdQLe8ReRDDqKqj8jC78s6i1bdBulPQl
se4ZLu4uqhKRqVZm+ELGsJTOThvdmCxBEmtCo/YJRK/UJ+5kH4C6ZfvvF9GFmVjid4tZ1rmVIxoP
8QscyKA+xDeQM0MFdS2iXHrDYrRMiCvh3gvUK6cVqotwoGZAdOAUQMbg/OMBvMTxcngyAhfZkDC2
JIyeU436HpftduYdWmwmMVdi+6WPOS+4vw4vVbKsaNVAwgTKCBx6Xa6O93HTezNnKyDPC/gxqLD9
9x3QNashY9iZYZ7193CIeqTtGEy2aey7Ueh7FsPVvQFjcJv2fbd1Y0Zv2SwcOBDG9cpxeWHh/R++
N2lR3e+UGcIj9FMA5cXLykDZmGy/X3UXQvQS5TugeloYSokQLEs/rx9tPJ25iJnoQ2j4lX//lktf
sajrpSh6I4uPyJHCs9nlexrlHrFXKmsXHr5E/M6zgCQEALJhnGTFxj3L//GyTgJhOGtx5tIrFosN
RgLQo4n4GKblm4SUDhzWvUQVKzH4T4nri+NjKVwv6ZAChmVORyNWmX1uEOUvYCzO7xnjLgzXcqf6
KAZ3nLyqGy2gXZg2TG9GQ6tGS42LmyIR9FdCTSsAssx8cbqmhxjsTOQKo+TS9y9ykbpmfIQvImha
aE2i7ZW+oI2yG8cp+Kf1YS9ykDxO82So8ilMLPYCZSsY0sT5FRPm8/fPvxAs7MX6wxHbGYT0+piX
N7mmuwkHA1LrwAGl6fs3XDiJloL06Ac3jojt+JjTCjK50xZFEFhn9IBFzFXmTZYOcpetWXH9wSh+
sWKWGvVz20lZQpspHAZ9GAYR5BXfcUgLscRPp1POspvUQVwHISCZAW1C332kz9F4sOr+Xg+VV7Ef
cGZf2d4XhvcP1eyvWAzEBqCpJRtDbfbNNiJxu69MmwXq3ExPHCv6t2W4FLWfKdFGNJlzqNt4V2P/
UUiCOIaxcshfiIX8vPr/+ow0BvJRw9My5P2DYf+yueOX049kNr0iXuP2XdhJfBFJoKhUlSlEbI+D
bsfcLxKVb2lPrQHUgcJZWYxfv4QtIeyid+LZRUJxMKcHFBK9OT1Exv33C/3Ss89r4K9BGlSmZ25O
EKMYH1wCaE71GZsf3z/76wlgSwi6QnU1MVplHGr6W0Fc1Uo/aq59qP2ifLImK3PpAxYzgByrEKIG
KFY3r2lmelnSnNJxrb1wfsr/b0z2RzXtr+Fx04oMLqzVIbNLd0TzrTLXaBWXfvgiCLeEFAVvbAnN
tfzKiQflOya961Oc1N8P/9cxjC3R5IkZz3ECH6ODrE8NLBjgRr6JmtpzyehbmbGp0av+/k2XJnoR
j1NIrXMG3sQhIq1vaOApB0zzDEcC1OxzvcbsuzAZS0T5NNsxK3FNP5Qkv56y6OjofKUs9nXIY0vw
eDyAIwvvb+fgiJ76mupH3XSQHGDqALj3yksuzPiy36Ylc0owGORBwpQ2gXRQKhxw5dfKoJeGZ7GV
Y8tKSQSR5sPA6H3W1iEn6e77Cb70y89//2sbiGS0i6J2DAyG/aPi3QSV6wqwzQL53/dvuPTjz3//
6w3Q5ha6ilMVNqjxbEmnAdgkab1y0lya3kXmb3YZq8QM+J/VGTuOPdBZt0UKTBsxV+b20huWuzmF
et9sEXlQ4ATS+t1N2k1Cr7GQvh+fC5vZXKRUOo45z0tLAq4Bh2xW/4Tf0A3kWa+AsdhRObwkbK38
celTFruZKweleeQAB6gXhdD62Q2Zuu9H9443a9eUC+tp2VGyyCzQ1mDyAKUW6EbO3gysLPyC/20x
LdWjSrdyZmvqs9AZaA/BNhkHFS/sladfGJ9lQwk5RZFabQeUM1Fwoiqitt8q2/6cnNE8aU71Py1a
uvSmMkoYw6W1xJYwKkBhk2muX2wr5jurwcXR7HMgYL9fXJe+6Pz3vzZflk0w+OpLFfLqUKGZVb/o
HlBG/uP7x1tf1/JQ/f/v86G15CD7qlX4+npzMIKbq/je2lm74+BJH8m0jx3jF95R+p/cA1fbA0Z8
F/m2zzaxBz8Dr9k0G7QAwvkZ+sy76oTaW+mV/oOxAbDU+/z+V16on7OlwFXpoG/RlzIOyyhxQz0V
DaD9qlJbyLn0oSSEB2U0aROEcg4Ogj1Ude2JWdv/FkKWuKJi7uF1F2OUIP/p5B+2eTvS1hNT80/5
MFsii5yhqYbOtVWYddV+KDv4PHbJLfLvLe/kVdICP//9SF5IB5aoIndILD5QQ4eqE6TxJKungylz
WFmz2KGAktF4Z9aDePn+dV8fHXTZI6omSRzAjVVYdMMtfGDCPsrXBBG+fjZbuqUbCuL0Sd2rcODq
ngDoOSbD3fc/++uITpfoJGkjadJaxKFsjHabEzv1VdZ5IlPdtjXB+GDO6OsZ4pffv+/rmEuXiKXS
BFUtrrG8O1cEOn4zIxrWYJp9//SvNTIsusQpda07QJwUj58dJ7BhW5F24pepGlAVcgvqEVpsRcOJ
VxEbkD0gT1Mnex8t9pnXYFJksn79/od8PWMQIflvrMF9PSmjHsIcVSIOTSzDnhkr3/j1uoYpx38f
PZrxBBmpKsZi6GECnnklJGg4iITWzIGodvfff8GliTp/2V/ReHaHDPSyNA5NlF27cbgjcfPL7ueV
x//B0/z/nYYu2+Vo4BBq1g4WXg2+R/pDp/TkgDWgQSeRLPmRtY/wgfCg0e/DwwLkou5op2tdyksf
t8iT7LhB4RACiOFQwFu5eaMpPyRqrVp9afIXWZLQRt4k3IzDOp9+mRW4RFb88f2sfH1G0v/rm5PU
gW6OTsKWDc4WlM/IR2mc3kRNxA7uLNnKIjPZhTo1XXakBUTTkobP6E4Y3H1zm3G6J8MQ36dQlp19
wpPspzBtVXu0snTrQ+PEOVC36GsfKOiy2xo5MeM9xBmrpwIeBdCpgI/ChqFTf5cqxoHZYpqfGkWT
g+qS8uSMjtl4GVILUKqUaB7iurENEM1E9jOjSRuMKfoM3gwHmP1Y9HIXaTp/ZMA632S5g3OkMeN8
a7llBLqKOxcbVkkQY9zBGBvw+Nhzy0odZNDwehqYAsbX6qstBZ5xWzU2KK551O6atuh94VCyswHB
99xR19u5ps6nqM50L4Plm4kbQ+8xIeNTA8OsoyumAZDjQYFpMtXML7uBHqjF+8e5zLJdkoPYM3c5
Ou4SWjyxw/KfdVRmJ1XP5EevCjvs2FDfVbpL36VlKxiMixGUVzczd8LpKNxnSjOY3d7xa627IC+z
wfQFRPoDFklA30y3kaBO5lL7TNoKtMdOdVe1U5W3ti2wQKp2cH9ZvUnh7Wv8LioDInMNXgHqv7Gh
2mZozNm1P5d9D130Gc00xxb2i3Q0+9k55tj7kqbjrTPT/hcwjk7Ype50qFnFtl00ukBbqKjeAc8d
HSyLR9dJqYbNRIoeZTrOS+UDSJfdSeEkPjUa+z4ei/YuYXn5w+JFvpWmEq/j0LXpRhCdbESVZ3sN
2+0P14kgWKchi1iD81mDSGwmZu4lLScBsUvqYxNklWcMZXZH7RyCyy3PN/aQQEIGGn8N/jiVOORJ
D57BJOfuyaiH7qlAyrqp2ZQesEybzovBQwehsTVn2OJW012b6+wW7JHoM05sguayCzQelQWqaW3U
mBurjSOAhrGoX+PprCIMmGbiG7lp35ipHMFWKZrQMZL0Gm2Q1vaiLseKEdCFP6kMOCePoetTetkA
fo+ftkX33jR9sYtcDUquaUPPwEunRt8UaogfJ9C80bEbqgTcOIyph/QCvFNnEI3v0tTycrserqR7
JlVNaMVFYEjJjAUSpLApGHE3Q0HHgZpY1yRiL8qie5yTdISvBKiVXLX1r3ogA8SJawyb5xZcoZdc
MPBcGHT0UdLu8f9ID6EDCcaS6uB+Fs1cP2ZAuZ8AsYd+KRxfG7/J8jreohxSvrelOJ+lSdv9BvCQ
xB6E1MiWJ7YVWgblgWuW8oGSWYEGp/L/cXYmzZHy3BL+RURICBBsax48z/aG6FEDiFkg+PU361v1
y3W5Irzt6KAMSEI6J/PJDyWGfqcL+q7borjtYI/fZV4e3o9w5dw1IpWgKHtkxxrH1q5r2b5q83Ij
Ma9WBYQLqyBj4a4v0ToITnoWZSTZZ57ql/7J4INgrxFhLUV0A4jKth8gEtqkpghvFOmb33FWDCtH
w/SxCiA7awc/XaNFMm3xd8bv2EeUm7A16tr49QijbAzfHOKCkq5fxaw5JDYoD7TsvB7C+KTbpgBz
HdMIYrylbF2frFg/JNcksdW6J/Sxhv4YjFSdbWLFh01szLBKxy7g8OtB6gs7cQUcvh4seKTtjVPK
/oEZI9wJv/pbI5h4jYaRGXYpHBxrL4ZdvXbBsBt4gRBgnMPie2lj/8ZQL/hbQ4az9SaU5uvGr+1y
bHl3NYBi+yfh4fASj2D0BlIbkMKqacvDWiOKCFFOCfyHh7wE2rwgA70uKobt4AjkTUXBgV90QeTf
FmlWbTwcP3dhFMUPLBjJUxAy8JG1gcOyq2AJ89ISZavUehvYQSHIEDLgG4i54N0n6BBLuJ0WMTuV
S5kPEroButJWoQCIveFGb9zQoKQzYvl/pyonz4lz2bVUPvxacZ++UgxV5DZa/zAI2K2rcfwfU6td
2LT2VrEdxaYTpFobI7ObyivqZQ0T6xpvWL1VsSaHMWIWuWW2vppCAQt0puFc6+JGrUYL9AncMfmV
6GD3sIxg7SEpZfe9n4y7KJP1Fmmv8FZWfNp78E2vLAX1YxSs/IHfBMCqapMM+R15+JFIL7sPA8Ex
bEa0tRpa66cgbxGtEkmYnQF29w4x+GmPpab1XvJGbExKsk0YCRjJgzZ5EX1gHmosG/ceeHNA0bfJ
hkfOux6RxHZU7eDBhyvRDs857157OcED5JTVSxrw9tfIfe9AQx2/IsLVbMAaEK/DkEMfEsIT5JBq
cg3jXHqkGS93A1pZO0em/jnJB3MjOhnBQ17Wf1JWqRs/KNU7CqnZwesHH59RQbcjNjl7hBCxRTqA
fB+YUe3ApwC0ofacvZaDNtvYI+EHg+yr23jV6OpFWJH0uout/cAGrNrGg/ZAtREp/6PRKtkpNiVL
k1N947KiAfK1isp76roEzl4IyQFsFS8kluiWN3kXPziHzJB84uGHDfrpZTAwblHlYKuSEXzzKkCk
nSJyGFaq5jgK+rl+46ecqzREopbPkMGVgC63zpAeC92QF+6tx+Q2lR78jZ4LyCaJsmk1xP5vYPRr
WJVPjYQ4qQ/R1Hq/0gafuoGP07BwrQLWMrIGHntVrZATgzq3V8bLVlZY8isweEE99B8nr2SbQrju
kJWgSgukeL4GOYsPBobEPRh7ejW2Qb0Jud9sA8boMvZNvdElGA8VtjK3E8R1m3iAhg8isfJ66JWz
G9mG2Z0K/WoVY40+jB3clBYJLWt8/JDOm7Me24MaUvMJzpoesleZ0qsRH6r1oFpAFYISNfLU0vZY
qtM3FjuJ8Za2HlZHFg3L05bkwQm0vlObwOzomgShU21U3gVxLFfoDHbrTGb6b+mlkNdS2Rx9wfBQ
mqi6zkePLaeO0nQRx0bdwJmWIEshGlr/l1HttI115bZRC6DWKOvoFjx3i0cXt7uma/ge9LkcC4zo
d2VE43zV8J7+tiJrbw3JMTv9IQB7oB0hA4OO/q0Ou9O6EGb5ukUdhYBlkAPkSCK+wZZDw6YtTb52
rimDDQ5n7Wr0Vbn2T5nFU4pvj3EM0NAylO5YjQqozD6uYNPuwqF664OsIIsUy5dcZGHJQDfHPjMM
GyyxE/xR7JSVOv2GIUfcGMRKLnlXISZxCDS+rW2s3TrPlbqBiiir0CamZotNVmMWAL9AXNR545Ac
K1AnPIvzap76q07WwD20WQxoSCFK5EpL36xM1jO3SRWqAZsK0PVTBJCVAmwo4y/TjGdb5npEk9ZR
8kP5JP2NyhpycDK4w4zP7D0qxASIYZRcyolU3aJio39b4sByzQKBzGeue/TLO4r3RydYQ70oIzcK
wyZAzEBUvhV6iB8pAUu08PPmSeiuHPEUtNxmI1erDlJ0eGsyfrRoWxUrbJX5C/E9BHVURa/eTj0O
sopC+E0SZFjvRwjYb2NEXvwJLClQYqQV/dPZProZ07483b/1rijT2KQ3OqD1ImjbEF9SQAhhmpzK
bTgSeagRTLJGnAjZJsA2H3kyypXEgrjqDFyp2A3jpJyABg2rtCpvT9lB5VLTATujNhhATcnlxP5U
psuucpU9JUwEq1JQCqxBiwAU9ExCDHgbPAs5+NmR0L7HHjC3wYow39y6mHnbssFhAmx0H+SPkeu1
auLguWsoag/2IGHj2dWdl7x5RiAYFfCb6V64ir/ldeSWhHK2bWCEWlZloR543ZVHkkj3HuLUVKIe
AyN+DXrye4SiMuBnbpx+Y28ErTPBeeAjgGD73XlaRwvE9JpbL2fsinR0fDDtABJqSP2HIVDkIE2o
QbOI0hF/kcTuOVCw/bdx5oHgXesb1sd4TY07mfy3nLXljUc9QDCSrN0ipAF9X8w5Blc7Fyu0ebqH
uvXKa5730ysGQ7BGmEcFxyWa9ZOtxwMOWtEKu+piGcObvqkQ1bducWa7sq5NV4Eb+cvQ2/EOcT3k
Dr2jfp8ng0DYm0Ito8hKUEOQdA7fh4CD0uQrQxKxbHCgWCalXy2rLB83ZiKswoEpCnYCS/1zM+QC
MJvJPGQiSFa+C8YjfNd2jeVXbiAIARABbZIXhJf6Rwz29JhFNnlrmkwckjBKVthf1Ick0M09+FTD
tuyj9KCTMlhBm23BQqynPcSH4p1Lr30EmNaH/Igxs+smHIzbirptAtj1Ty4rQaDo8zsOGEjZQOeO
tGNERPW32A9FyQIYL0gNghHcCTLgMJpHrIbdq/GQmAO3i145mUXZEkKkHgybxkBlktMrWKtIjZKc
obfxcNoxYv68hA4QIkTdt7+6gomftjuhNqwdy5cqVgJQLQ2gApOOW2ATRnnlSFPeKqeLHUyj4Ac0
FPWeddqreMDR/nTCpX0tt6bFKADizI0r4kQHZK6C8o4y+1PDCPUSWb/Cni2G4WtRUNVo7MBgrl03
OJj9hp3DPQSmyPW25WaqsbUp2QvG3/TieFjCC500DgZ6LMQ1ztw2XdYehIpN78lFXMhm75LQYvUd
KuBb8B992wFF0PdTeYgqPu7rQgxYAEziXbUg163GGOCQRKTVq6kQEgJxbIONSUCaw1jAA7XE56n8
0ecU4g4s6YAEpdXR51G41vjMtHAd2+kuDyZ6lxN470BJ4hugkuEQHVV/67RqEDLJinJ9yj37kZZW
X/NOBzuCxKRbQmn8o8XqifaLtTf50HcVcieHcpMgMzoCImvC/gK2OJxhDWXQUflCU2z7CEWyruXe
T6YyV24GRMAiIzTFdxnoKvRleYF3tLSJmz6iPIZWq6dNj1ZAO2VLRHHHBIq3vgE1NSpvHI4Vy2GK
830v6hDcqyo7DEySbV9qs6uyYPyBLlG8wIHN+Miwgx854BrBFn0OHA8C034xx0DbcmXFj6Kh+TqE
L3DlprjeNJYmW4ZFYCN5O76lDtsgrJN5C8RX7V/lHQaWoihTL8DsinZETJB0AYfX3mLbWi6hM/dX
HAWFpZU8uyuAEpA4lEjPX7I2ZT8kRukS+9py2Q3oLuqA1/vcQ/9soUkmr/I073c0U/kuJ759YGPt
DmzIEE885RnqC0FUrAn4A7GT5ZabVm/YwOkKHhoGQDQwfVAfm3YvJYKXV10GfaqvaygT615tAKdo
7pA7C54Qou5edIj0tgokv10phH1B3ohYGo5VukSo1LrrO9ArhmE8VMTlUBaEgVrhgKiuROXHGxy6
65XRHVhvrKv+IrVICQRhp2qT2ZShZdPinOFEmqFG0CMju4Kl5zpoFbl3Vc9ulMWquJT5WL+H8Kfe
wzIO4EreSbNsVJ9fV7ntV0b5ydri4L5P8HE8qK4Q+0a12UrFPbjeOE9tbJKUP62NQRIx4KE91SnU
q6ocgmeueYGiAEInmrZELrPRIWgtdvoTgITnLUllmisTe2KH7ZW/SayX7TC73apyCN5WGbOvMlPR
YwHkBvZIGpkVaGiD3dEhwEZ1Tt7olkdL9G75Ywht+h71qfgVWbv1TZQJcaAWSKeI8vLDEwN9nUIO
hqrp8fN9DeBNE3jhAtW3aWOL0w5YEgmCUdjDFZuO4gUmHHuoPG2eJYAPT80QVD8n7rs97122AyMA
/VWoxo524vQhzFENz4Ee2hf1CGycBiattyW9YmEY3DQFfCmss/KWwpF79EFYWDdJnd/Eg8O+oQRa
/ANTOr0ZUaNemYiACQPmAg7kCc+OBnpczJ8csbZCVusssW53ihLc9BV2jcAT/IlOFnYPlUMkdDi2
DTIerIA6rt8BBsk3XlO2gNmdcDuNV2+yQSsc22N70CBS3zJI+YGEUfYnYtLsfd5wqPSjeNxJkmIz
hugzVE+g4OzgeirJQ1LY+JblqGU3dOTtAjtzCTS6x18g1zK7kY/RQ22LcGkGEwAFRTpkSxoHeghw
QTZ9LHG4+qtkYR48FPzvcOiWS7TOqhfuiNqhSOkvB4PTXYYK3Cbtu3Zrap3SBUmC8BCoBkHfTlbp
MchLhHHjpJotEcxWX0eC6i2vI7XzwwwPzsXJY+HgWjACcx08D5z98iItUOvtYLbXIXme+qChWBlR
5lpyw+I7drIKkbKiR0MoOxDCkATCQ28v8Vo2jFbJrgJh7hDmIQ6sdMQ7niLkvCGZr78eUx5hz+ME
AjMKDwGyJcE3qKrjNZXY7TR1bPb9QPRiiBh5L8cK1D5VA8iUC/MbrDNSgaGRBc9xHYHthVLOqmu7
4q4YJ3GHMhS4crBti4Pfdh6UIlG6OJVc6YI5awHq8odpRUJNV4PU/DW1ZXVNnfa20Ph0YNg4ESyo
AFPP9xM5XjUReocL1EHy9RjHZEtOJJwKIRZbVXvxuKycqkAbwunN7+P2g0W6QO4jtsUO8IyP1Ej7
pIZEoBbnVdfW0tPyLoDCjyN6XenePuLrJnHW5/l+QDHmCkHTdbPIyrroUFZ0AOK4wt8hlq6C7lO4
TeOj8J2wJN2EMcUZEOFbP0mfY/NjO7DsCqOO3pAlD2CJyceo70S8iP3MPhZj48gNa6p62yWQINg0
gpo9iCj4kwEvnpyHeV12tUGwXSEOcPKSu9A6+eR1vr6tvCDZh9xTGxeyfm1gsVlPRVbglRTF/ZQB
GV23sbzJ84puq2SgDw3KuC/IviPL2Pj21XgTXrnHAlBneJ/98T1spXHyjXeo1rRXbYH9FUfm7bMG
a+wedWq7KHyUcKY0S69xllOg/PfTJm8Cu22y1P8Josm0tbZB2XWMq71rm3SFE5d+0H0trhDbJ25Y
7Z1QQc570YPv7pTyio3D+5ZbFpso3yBkHAukrUpsWSsc9K5DghGrG6qiNTa4/Gdcphakks5G74aA
FHEXGDzgZeEX6QsdivrIyyB7Qw0GmE2UIEHcz/EBjDYM35m3EBCQChO5TxDMlsX9GwCR0ZNiIeAt
ncv1T9Qcwx94feI5JgWwKgj247d+Yu0O4yJ41ghlQzugkuyFBK4/VnUzAOzEyEs6gQSWVQgwjbDT
gy4jLnet7uUR0JXpGh4kb4MAEX+P+ETz18J6eSyQxqVWvkrbfTsxNCQxj9kO2YHRUxmHwG44qAow
lLzX3hLz3LY1B/4HaNT7GH7TXTS67LcgvYEvcUJEI/FaH6cbtNLztagadZdUg30PwL7bZchv+huK
ZFiGEKpf6Eyfaa3Nwz36Cdqcghf6QOLwlo2gaHVpApISdkMLx9y0+rqDd67xOTdIosZCINL1UEYa
mD04bCchFfDz26YsEHrbUhg/wDdYp1HiLWjZyJXWpYdNoax2I76DgAOaSz3e/xkyPmnCzn2TiPBs
0OIT5qB7Ej96TY2hTIAs7EcNWkWvutAsUi/qX7Wq63vPjoC2Bq65FmPvP7VM0hsILvkWSaHNpqyS
cjNmyKbkkUGiUdGGaGF03hGLDBqDONHhAxyMOMAS9p7lUX5lFIH7QUma70BTaq5Hkpb+VvsoFQGR
osJiXeKEAeGRaIEAjVssl7Bl+B84DVKMTex/7oRuY/zoU9QNXXAAi27ItnUeogwi0e7P0HxdWFO6
BUxx7W4U0ntVVpXbaczMDuYUbx2zoAV8VSUHN+riyjnJD1Gb5q8iyJonC1fCsgpw6AmzHr0A7QP7
F+XDlS1ocitCDz2UMRWbLII9uUMHbVePTN9HXo+zflFGS88b5CrHV3Qp+PQ9Sbk/d6Ci1IOispKQ
fgUYGRNl+f8o4WhkBMM69xGWPlamuDAtPldNIbfivzqA0WtTOiidHxhrwa6bJsFX0kbxLYpxqPzF
gqhVjzo0YGQpL59yKN4eLsyUUzf+s9E569LbmqBoAgvmQYRsW7UGJhE03tAF3ZjhtSjYVmgP3Wdy
xJl5GQfmN43cBTXPGYFAPGvht3FuRBo6pHh1fn/f9vydTB7bZyULLjzXc78w0zcOIe0d0Fzy4Bmm
d8zX2LvheyjWJNXpJRPQGSXC3L7a5coxDxXng6n9eoVMh2aHNu30/PULOnf1k6boH4kI5mw4hoDt
HuwkxZIOdfQA9rC9QHY/84Dm1sUqatAlsugRUXQTM4kY53SvgHv8+m8/Q+THQf+/f3xDeVKSvisP
ftqZnwZdkpvQOPPHxHX8ioxgtpdhxJau1fGtlXF67LOxXikN57+mbfMwDkW+aWM27bkHKMnXf9WZ
yTb3OVruE19yFPD9droeE/43497ToLI/4ZRs8HyfXYu1bYCdYfv1D557yKdX+88rnKZ2pBxLHbpE
8Jj7rPOXcTGA+6n65sIH79xPzBYQUbcNci2wgGQoZUCv6P0NZPbBQMf++hbOGN38uZtxigIUfYQU
h4qJ6E+Mbv1Vk8To4+mm91HUhy4lCkeF8im+ngnhCbzbjK49VUybwgShWiqUFlCPAvzxIZFtv+8h
8L9A0zh397OFhAGlJTwQBA8tjl0DmN1B+S6Ln1/f+rmLz9YQ1MLyHLuI/ID6rVmoKHM/bDD511mS
XDKFnZnjcx8khKfOIj0LpuQkuUVD5FjW9d3Xf/25S8+Wj8Hzq7iqMANrVK1Hdlc2F7ybZzS0/twf
boE9lCJvi4NRlGzKsBgOAUziuyFsuvvIomaysMMI9LXDlqvN2+AAYhf91sL+/8JztKwGlCd8/5DL
cd0OaKMlGmAnLGBfP7bT4/n/X0U6N9cWdZZkrvUgm+yPrkJRLyjy/i1FrMuxLttiRfNTV2DMgXP/
+gc/fU8hnT/NELKntkwBhEE2+ntfo+WLTvjXl/50AOPSs0U4iwETHFH+PJTVbw8yYxLvyUXWxbm/
+/Sj/6xtAR1DArkVulQArQbtgYPX/L0/+/SL/1y5w5G1mVrIswFUEM+p7cLrkBU4vVRGfvPJzFZN
KFurtkGTAMT8ZuFDGyWmlwmQ/e/dwGxnRZylA4d8DOMe3naWLySa9oBrXvi4nl7f/xuieK2zRa/W
GdSchCSH0MsXPDWLMnlg6WMt2YW//9yrnS18jBe0RU9rAqTNdtuw8sZN3QTqggT+zNXnttuIJRIy
gxIDB6c+eCrQGcfX8cKffmbIz022dc8o8hNPePesXRD/rffRUYaC9+sX+6k4OKRz02yHGmaVlTI+
lBkaVxL7dXTmq9ChWH8fqaevf+TcLcxmbafQjgHbhR+mbmpQAwSSAZS5cqWpCS58Ns+9gtncVajX
R7U/jGi03hbTtZl+fe9PP/3ePzN3alWAvF4UVSTPwXNP4r1J3A3EiBdMy58uznj+7L/Xj6c2TydU
bmDUwKkTZ5I1dJmPg+m2dtQoq6H0hNL5hS/N59RJ/NpsGtNogEg3Zv2xf0PIZfOeAK27QJxCdMXG
BUjLN+TJfTxW9zEqR49fP8D/2X0/mdvhbG7DvjFNKC42x6jthnVpywBUckTQnXrxfnookV/wwplL
/uZlOn4ErkRYHRzjD9JpH9iR1m50AelhXSdSLviQVXTpobjwt3bFeEuajP1JfUAQu6EuuyVMHN2t
ScG2R8KMAuwWqtjwRo4J5L4Ma1e/rCEIIxcmz+cvDxvB/748dN1oGIZyPPZRvSkU6FG6iH44KGSW
aH1BF5pvbe8ujJRzI3y2hEWloj23zambEGOrQG8MSiIXbuTMtf/ngPpnlKcRGUye9QiSQ0B33hDk
go5/v37/ZxaYYDbATybbohCGHutOvNqxpwjNEckyLzmI0p6w95l3MXXvzDoTzIa3cnHXpW2DbO4O
UpTeYVNjV7n+/fWdnLv6bCBLH6LZBm3OYz8VS1qUKxK89OiMfe/qs9d7aj4UEQWYBhzyHE3I3q5r
Egzbxu+7C9P/8+FK2Wy4ohScawhsg6MXjXcB9DroZPerjCOLAIqbXzVV2977FqU0pOz0R/wzpCrT
e/0k4+FYeW3+AlGn2tjGQjcDeev0vSnBTmPun98AjRvw3Alkr2jaM9ANS+wcvvU22OyLVRgfVEMV
YKHkv5v4qS0+5PD09aXPTAg2+1KNmjRMBdV4zMBMT6B5XUAb6UGXkP6EVEfhJrAH+vqnzoxYdpru
/zwfGvZknBjeQaPyfh2hNrJqT6LISLoLq/uZhYPNZreFLrkPECp/VML+QSvjqNu0+96MYLPZ3ORl
09fK8w6FGIGZLzvg55NQFw88kNGlw9G5G5hNasFiWyoe6GMk3BrdljvWy/uvn/7nPDZMgdmUBk6m
j9DL18gxB3o/1sClIPrBoPA5IeaA2WiE/cqkz1PX2nzFLCFLAy77LYiv/b4p+mndFZF5K1RqDiUU
fysUmSAaCw323hat9z3rE/3gwH5CsoSVMLFE/tvXf/uZkTNndwRpI73Oc9NxSJByjKR0tzboa6y8
SoYXhs6npSvIyWZTDKleUaKnBFIrbl9tCggdAg0mBKTB9ZCEBz0wA/qYuwsiBL18fVenS3+yFZmT
PYC/IdaicXHw9EfoEGwVvKXVLYQGF0bs53UE3NNswg2iBxNYhvwQB2KZy3ApvHbdEH/hpy/owa15
nt+L8i1F1Nf37mg2/4quUKAi4QcDH9Jd770kwUanV/ZbKF/c0GwOUvisUk2G6Yj8zQlJONMpcF0e
ObSW37uB2fxjSraZHyBCr8muTI4Me/+1iqFxqy+MsnOvfDYHdZdoa0QBtLgKFg37OYYQ+AU/g9qs
vr6BM8v5nO5B6w7Vd/Sc0c38EO2zl/rLliPIkLhVTMoLA+vMdJxzPkYR6ED2mCtV9At7KKjUfsf4
cHx9B2e2BXO+hwHjOCeMQ9StD1H3q0O+TiPdou2eEMS38NSvr3/m3IOazXdI5kqArmJ6hKtk358W
84mZLefio+005K3I/vn6h87Owtk+ZwhraBL6E5CY58FKKfWXAxNNGv5LlOItL8ijEMVRiPEdxrdL
SCV6GrGfLS6zDU/PYMNOoiE+YAlY2zLajghDdF0BVblADKMHsX+szAqF4wjOdZgwFgLpb1/f8plR
Pk8TAG4Y5OPBg4p5eIw1hHQQ9ukRbWjtf3MEzlY2CGbQrYfv51gUUPz1IVLKOm+4Ksc+uzCRzo1x
9t/NSj06MYBPGh2QsmWXAaSz2xgS/5shadWFn6D+6WKfvKT/eVf/2REVE4laotGyNSPcKhopRaso
accV/AjsxpExQGSaFeuppsih9KK0PMZjwrba2nBHWDEhl1KyN028AjHnUJf1FImZJjJQkkEtsQxt
T3eeschpbGoknyAiaS2QJYLAO66mWzXEcH4NRbqCHj86Bk2llm4MIDlzli8kV8VVG8Ebx5okfZrS
uL81Y13vgHfonqzl6cPotwia1HEI9xUiSU1VJls1IVGS8Foto94fYCTz2lXjqZ8pB+A0AVl/P0Fv
vxjR4li7hCLASxTZMReq34xNa5+TEk3pzEfxWwQ820goU5aQQ40vcNdJ+A9qZH1WVEAmaYHy0qDR
RCnP9p4wp1C5gmc3Wib+KzyeiIeYYp1AjREmf7qMZvsA2uxtb/Dnd4zDAwFFL7JQy6Df+Ny45SCn
/IXoCUlC1hLIEKPiyjYUIr4mI0+QBwskaJrwXrZ++yAgtoDtBhKufGiKVxslfz1KO1hEYXnwmhyH
bwGNtDRTsYsY5dgODeSIZB+2DIkwe+hxolcF7fOPOiXyhcd9uOo1zLbIY7qVeZkvtMuzTR5af2db
/aeOBd3lcjC7IkjcHqYfuChZXNxlvhp3qujGVdOiLUScPz52SDSAQGvMKYynuoW1CYWur+f25+sm
mQMXRFTKkSNM8OgiH3rmIMad9sQfoLYMxJ7H43hDSQXF0dc/9/k0JHPewpCYxk5TGMCvJA52JLuo
D+G/Cy5c/tzdnP79nwlIm8pPG+UFWCVVc5CQja3iMhwh5e7LZcH7YO3rVj9+715mnxwfLGyLiKDx
6PgvBbNyjChDWV24k3Nr7mzn0nMyZd3pm8yFDyQmrYAzhGip0kG57sDt+ebCO9vA1EPT8GjQzXHI
qzuZpXeib14yUW++fkRn7mKONMpF3UNW1Y1HW920/K5okXsWf8j45evLnz4Pn6y3c6QRZGMa+rAq
OjSa35U0e4Kv7Of3Lj0bSXBiyxwROcDr4FnnxaER6sKbPfdHn57VP2M0Y2OKnQrU/mmePMKbdMPG
byFoQ0pOs+6fS4+58TX2HONRVOOC1wD3Itmt9i88ks/nLp2jgEKb2ZHG/XhEeggsEch8dZDjI571
6yd+7vKzLzTErdRO5VQeYSgCzVOCTGl8HM5Sri/FiJ0bjv5/n48BLMErqiI69KlJEUM+/g3o8KRz
9OUjr9597z7mM9fLmqzhrDgG7ClOH3AEdPzCRuzc0JnNVoiFVW0MLY9QdpvbOEuRbgw91HThBX9+
ZoZi+r+PpwthizU5zJJpiy7ByHm0xvk8RMc6WYhJuw0INt3Bace3ZVXRCzf1+Xsnc/KKyBMFlbsd
j2UHFcstTI6LMLywWT937dkLZzH6xKYzILYpvrOs+Emn/CYrx/uvX/W5z83sVWs0ta3nY0YY96zR
KHb9b3iVF7l6JHG1+vo3zt3C7J2DoYDGcd2USCONbv2I/UjK+qoNwl/fuvycE5VR6FVSU9bHVPAr
WKa3NVjfMGS7319f//MhS+bYFhbDw4XwPCxJsroBAuuZau/p60ufeTJzhWxJGyS1hbE5NrRZUP7R
wShckwvP5dzfPVul+x4KjcD46PjZblemCHROm+8NyrnKFUGhPdwVCtUv8GNacP6k7BCjeqm4fO4v
P/37Px8BoWwIrVrAD+lozDU1atpncNVtvn7onx/nIVj479U1hS0mrzgCuSsaLcLR2zEhX8dMH2hS
rhMZEWiq3PrrHzv3hmfTF9Vr0g4iMUddi2WW8+UE1RI1l6qzZ6bvXFU5tHxooxzQHANXSWkQV+jS
k+scfIZqwb6XxASNx2wG10ECxIKFml2xiO9lNpR3SYhNaZ7wS1k6n75zUChn77yd6JRx0XRHGDma
dUeMuYO5gF1Yoc9dffbOYf+vY+TTdkjqGfRO1iRdRRgD3/le4m///y85163g/XGKflPPws+erxA1
svrGEMLVZ0u0kycjNSw/Rws4EIylSDDexqE110MbtBdQjp9+N/EbsxeMJnGQh+0As6goNWDI3K1g
qGPvgqnypkPN/VCLDj4GBaQCoNvpJUz156WoIJwrQ6bOZ3KMoL3S2aROhvseSchF2qWLSSmym4py
+gFmQ/YGOIm3YuAccwiUTbz8+tl+uhYE4bxBHSK8EV0GnR7MpLc9jLsL0rSIhwHHpMCyVjgXLAaX
vX/9a2ecCuE8gKbUwYkuD+cfvDCn7S1sqx1LXhnJH6OKjOu+5OCzsBeR8J2A7BDonXyhJMzspbvw
pj9dkHDHs1NBWiU5rHoxZFCnLKfYWwyIDW9oe2Gwfro/xeVnH52c1UnaaoZo2Mx/SSlfJY7saUC2
fpZ8Rz2Hnzjd2T9fB46KmmA+5jK0tTvTNNfwPBSLr9/QuT9/tgrBa9dZv8y7Y5kly7Z5cVOydfQ2
lPmFAXduwM/DSlrfJSQcsc4FNdBIlZrere32jaw2kvI9zg/rNBtWnqEH4xUX5Jvn7ur/ODuvJklx
bQv/IiIQnldMOsqbrup+IdoVVoCEMOLX35V9X2p0kiSi4jxMnIoZkXJbbq9vKfHJzrHrboGUS/rB
K3D1ItJnO4OP8ySBA9J78ZW1Dh2jBKoCNqXZnGUicflLni5BP0igpJuNkXXugv85KaN0JUThrVMr
BgelM+9dAiChpR/X+3ylYDUhV4POtW68QiSVTH8upLgH4mZjqK40vGrbpM2y8FIDaaWVr7+3c/ck
FipxJ+jTCNKr9+u//+IewLLVbFLHzEukQXXwh+t4BFHTbuzrgED5nVl/82kjfWwlbKh5pbLxobVj
+ZAs2KmWHYmqGuqjzRuFFfGArSbxAUwwUAOG80dJiHUA8AtIJ6um5pNO8vpuYVghzBSCasYaUKJa
NoXScMZdi9vXb5zrOo91bxjfMAaX13SZjY1Bt7I+qNl/U9MRiLe78eQYLZKrajdpyuWuHrS3WUPm
GVIrgrQbtI3o8w/hf2GMq84ZFRvwDOLjBlm4FtwZHWY/mXNnIK9uCaUEpazgCyLHrLVF0Nj1R5rO
sG1yDoNcHqwR5BCfHBwkBb+aZqq/uJa5BFMNZaCQPr8raJcCdlguG0NiZc9gnQf9pzhMoKj1TJiI
nDyxTHdg/OUPol2A2VoMeYNFne0bp+MfprD4S+paWxK7f+P6QiOpSRuaXmTM4BY/4SjZHBo2eQe2
GJBAmzMfqp20JgNcO8y8sFvS8TfB8S3O8nS6EdBd/tChLj3BFKjW4GBQGn+QOKo/MmQ1h7PRIKEd
6NpHiwIF5lVa+9sGYSvD20QH6B4TZgr1Qz/jJr7NCviwgc0UlJ4DhAuvOw4jHEuG5kKaQ0UMIOw4
OGaHqdeLv5ZV1LDztcr3Ni/KKRgagGADNlMgFSBEOUi8uuyLlFtL4JTSh6HjJH+7/gxWFYTQS5LD
h/votHa1t3yC7JcOnLJXmllL1DhnfoLXtc8TMCkPmS7BAALEJHIyysMK6YCh2cHXrYFl9/csL6fI
JqkXzPBQl0HJ++4V2MccydwEjE+X4D2AONbXop+tLNTI7QDhTdOHEwDBQbkgnaC4BxcOu43hi9Pz
HNI/DUFZ565JaoADoWJOzoy/FNfzYTv6OyDKjqyan4WVb9RmLRQoRwiW+jRfZoAoR2xn4s6b3tNB
Pgn/fOWjHWwNJr7Fgle/60H98kMcNsbKmk1GP29hy5claWqPMswW1ufxZJfyw2MLncLUEc2HkF7m
BgCfVN/50rgPoPd1LwPURwcnJ95eYBUdokF6jMElxOJ/C1EMB88z68ep8Kdb5BWA1CtBa/M8Zv0e
HHf53TJn0A7XK7GysqqX22bjOAJ8twY30F11JG1mn0wwkTY6//LiCgfo/3Y+1GOOn9W4hSaFC/6b
H6UujSrYrEj29pXfD4dg5Qt+PeOAm7EEQInnwgHQyVg2Fu3L6ykYr/8tOgd7FW54SChlhg98Y94n
dJI3+iYx+XLj2GpSca/ZjdR7ezhVS07AFh07QBgN7U4iy/TgFJvp8WvfUTqhwFYgR9YtFkintOJK
CnD8ib0EwwKOa16n2utXusJWE3DNPANNSDc43mBNE0xTrYZvdt39/lrpSm+AyEd1wCuHExgnzg5v
tvDTJTCiuV76ygbNUo5clMOGAS467JQ7XQ6neNN4JhXQkO1sYFk3cKan5jxunDHPP/nC6mgpQXca
WAX+IIKuoN6Rl7QL24KDSJfWT6mt/5pt/2kBGOV6zS6PYttS4m/XodWsjnC0W08OuQ+ail9mfeTy
ooivf2KtPkrYHTKPMtA02QmQbtyrAzWnPUjZaR+FYUK+bhNgzuZWa9Ndwxr+cf2jK4FLzZOmvLad
XvMYaGsaB3AMXARgtR++VrhyTJJZWgtgj7JEAG49LXnYg7l4vWgwJVa6X5mPWZfjDRzs+iT5oQXv
dmAHNPjjRl4IskNwexv9KIIdC27fkyS63eF/98fj7ri7jaLb25f7JxpmwfEp+L3f/90//T3+HYO/
Ir552B+Pwf74cgyOf2+8IIz3dRDfnU5xHL8eDvjH99NzeDjt704hyomi5BDi34nDU3hIbqPd7j16
PP9rYRi9R9Ehej8ApLZR4ZWppWZsIzlqMmdoNk5lW9W/2kaK+xQnq8jWShHlPnO+4fEc+T7Xm3dl
uKsp2ya6Li+Y7h4FsIRgnu7gmLqn2pa/xorXgq2ma/cTHOZkhRvWlnq7udDAJmO4YgdGbmEgeZ6A
H37g2Nc67ivYqE9TuuyK4Xmo2Ub9VoK5mtSN9B1rnCQcphyntvHmp8n3jmgUe4JKHIpJJ/uvtaMS
o3RpdHQWrnssWBbg7dtvP5qt+LcyAdSE66KYcyPvSoyIHISTyvCqGCQ2YyPgrbWQ8d9l2xl78BBh
cXK0zSdG7gsPhOcMIJ0tHeTaDaGpBAdANUjpjZ0NVh+7K8sGeVIGSFEiNCmLPADAMg9e1S0QWoCl
Ztz0QN8kkaTp4XrXrDWfEj9YIVu9p7iJamsjSPl9mb9dL3hlphrKXkrqIINSo8PYknqztyawS3Vn
nl6LciiB7k8t4GnA/b/+scu5hhbycv/bT7kDjtEA+vvJqq3fgGmFE9N309jszMH4veDIHuhLB7M2
AQQGo4aIwSLeeu5cGSOGspmgZo68l7aip7lz8u/AMrGHHhK1G0ivhpeyac3oeiVXopGagj45M7zC
3MU9gsLFxl8FfPm67Pl62WvjUE0+n8UC4pLLqhNQva0VlBPS0Q49rQcAE00gD9NhAYJUb0jdguaN
PJ+AeYBxI1uvZn+NostjAdrWHtrn1N44Eq2MoH99/emwhyS/OgPAr8R9g3nTk/xHXsgmGPv8aQaY
LWgzT27EwZWW/Xd3++lL/TI7UBrJ7lQuPeQEwDouboo7Naf9uN68K1VRk4oc9wxpmkV5ao2sA2Cm
rl+MBsasyLlcnoTuNo/5OPOtXcHFr5m+OlCc3O9zPcOrQ4sbwlBj2k87b2ARk96Q3Inmlny7XquL
sQPfOU+IT83m6JpfLGSCiNt48NxvKWjC1wu+PBpRsrJguJWp+QvEHKcJTsp/KqRg4TH1b/+9MAIk
Q3w32xDCpi1HmLVqnP/+qRqtGGRjdPiY332fy2dhv12vxcW4gEooO9kJ5FRin98WZn7wYHvPgYJi
81uNd5/rH7h4IYcPKEHPa0t4dBpmnWTCv59s8b02sw8IRPWgtqwoy6pjz7Tbtk4fr39vraGUtcov
0jQdCjEmA7nvyGsKm9nrBV+cf6iIsgjp5tJNfosBi9yd6jBwuDwY9jwcU8b/Xv/CSl+oogQ21Ug/
zj1oRevlNEIwlAg29x+2Vw+3Niw3ouufWWkhVZaQgpYND7O5TQQtY8nsA7X9jQi90kaqKAH2Eaw0
CBpfH7p075bVjGuEmtl2sPhDs2XfSaxzZ/7PedL01TscYI4yUlnFkKQwgEm0LktvTIifnsWc2e/L
lC1Jg+ybo7Az+g2qYutbw3n/y6vdIo3obHVjANMC6FZ8Oxtu4ZSaRVPmpDeMQevM8hluI5RVe7jh
ecngV3o09Xm2112QGYJZT72bUYBnEcxZD/OdQnhxKRj7XRI5dqGmj9NxTvGkpbscUHhdm29KIbUb
QBPNXQY3gAcyg08iB+o+LIOt/wB+oBojVrjg5M2gcEc2QOvf89bnD6Ir7Lhn7fQNKExXQzp4670B
J3y+RZ71/bJMgAID9cQP2ZSVYPp6Po0tPOfd4cmlO+SQZf/MU3147pHtnTQ6yx9kCdbcdPbLnS27
TGp4s9zDnsTD1X0xoiyZ3rYGT0OkmIJSqzemG3RD5QZNU1ZgggKjk0v+s8m6/hGcaxK7rdf9tEbG
4rSE3QZSJgqsHSLdN3itfABUX0tmjyHXx+6t4wDkToj27sNaJ9UOC7r1lrM8++n7DS4GMu5G/MzM
BAw03fVjAYOLKeXIeNeBfzfzNiKeM+1wzV2GDkx+QECscJXA4SVhlBb6czL8Mp6MRcbpVPDIcDtw
n9OufobujoYAheRh5rgUH9bKI2xf+xCiLh6O1CheYZXQxqNvGg9+4Ro7N529qIFwOK61rovh1vhe
AkW3N1uzjWbMxh2eg/oHfablqZzz8n4i1I+9rKZRmlbYFpfDj8mbxL2Y0z4grDX/eLyt30WVsj+d
PrG4q+VgBhTgw429yMrsU71C5cTHNKvYmPQCWrIyaIQIGPIjvhQ2dGUhNXPD47qNuS3F75k8evO3
6+Wu/erz3z+tbH3tmpLIBk8R/pIdcq0gEdNy/dc0GGQrYqyEPDXFtgVSmBiCCjhgfB9sEJqXdKPN
/22gL4UiZQE1ZcV6OYJo3sfLjh/HI9hJJzNxptsa0NtXLwKQLRjj/jjeyef5dXy1fum4+fqb3WvH
NP620Ygrq6xqtzmdnYUMDcu4W94Y5V+9NSD6fIacKkixIyb6uxy28qzX+ktZYAmW7KYGLDKZWRfU
Whm4HYxv5i20yeX7BsR2ZZ0ta+67te2iQc2BAWPv6e9zNtA72VgO0Pw2PIxkaUYMSNC4zpmM2jTV
omZYwMycp+V1JiXMwPq22kgrvLxR9VQlx1Db/pgRJI+AGRvw9rHRhqitlqCoXzy69bKy9hHleDYZ
NqAUpEelgZGvtV8U0MWuR0ArfmHKbczgy2kepqfaZoouM1LP0PpkhHfJEdY1/V56MDMoy7HfkwU+
TkSeYcV4S7pbhsWP+mLYOhiu1VAJH+U4cpFSJDRw3twR2rfhdHZAWDiY2w6BT6zTfml/46nOmR6O
XDIrEQZHmCOksGArpr/XQ9VaHc7h5VOoanMuzVRDGDHbar51CYwq/aWY8UZZ4VkTAzTG2az+ef1j
l+eZp+Zv412hGAcYhCTcmQvoj0fQ+hfDSIai8zbuVdbqo+zNaQk5FGRVIpENwNZssfJbv+faPbMb
usNb7QzVMHW+2C1K3JhM0+Ss88dkyvXiJp0d7TDbU78xttdaS4kaVU1o04xIaiHcfdBli1OMA+Ku
DY71l7pDTeiWnsxgBTj7J894FOarcN81c2PXvNINai53brJmrJdGQLY/RVn5IcaPqXs0DQ2WPVsi
98sroKcmdUOhiSQdvcICIWtYknFOj5lR5Bs1WGl9FXbMNRP2IyZBGpTTRJ5lA+Q5BNhVbSyyl1c3
T83srjlMG6ceP55XQx90Ynzyy+LowCHUrKDWtkWP92YON6JmU6J/Drz/u6x7auavxjhztTkfEwcr
ODCCMWBGS1zcVyy+Pp7WOkTZNwBZPHVjj8yxM1pC4LmNbBFv1n66Mqsxlyl2goh/ua4ndJT7omAH
2hliL0fXjkrdObFpi2+01vPqrM4XDZtpjN3GaCO4anazG2pbNVnZCwCJ/9+Ay3WYEIjWHpIszeaQ
asOESwpf3DRm3x+x/4aBACvhclGATM+x27/XzQF2pb7OYPEHeIqOh5YX5lt0YyD+u6q9MCzUx3cX
nhc4Wfp9glTnBtrf5YT89oOFLVAgWPlnLvxd6/uhRukur6396PoL/KS0LVf1ldZWH+gNw5BWAdVz
YnjPjnY32b/8Lc3NWtHn4PRpbSscx679GgMeF0xsOrYS1NuN7N7zEn+p0ZSl37EaKVMzHZJ54Dh4
c5hR/WY2CZ15/NraouavDrprw+2980+UP3ScRtngbUzTtWZRJpOBgQcnCuZDWAuvSguOPW3l/lp6
Z2MJXpmsanpqL/Ribs43JhJUg3AqSyvq/WIP95IH4P2RzuVMPztX+7gedP5dxFzqCmVClVXWS0Ng
F5Y6JjzN5mW4a6UN41I4C58MXCfc9D6H94e70FCXcE+ZkM+2K/VmDnEyHgITNoFvlbfoyYwFHbk8
wrifMyo3WmNlpKhZr2wYwTb1yzGpR3u4aYw81hqrjjujHJHDZm58ZaXNVXof9wQEkIMmEmC0mrju
Ive2hA1AE7XlRpxYCe5qnpTwStZmZ5srmCXdFRymn7q/MSBXfryavWvChkMgs3RM3PyJURHUpIoG
HEfM7N7zeNQUW4vuSh3UDN4eZM+Fz2glqz7xKYJD2fUxeBmwZHpq1q4lJFC5AgUPYR93x+opS8YX
EsH/YwdLgsCJpl179E/9i3XjJXwPq7yNKHE5fQ1fPk/yTzGOGhzGzbMvkvzGvEcm2tHedTsc1OEB
elfcdkm/w67oYbopkyY2kvyUxv5Lu5Fv8/+IpAtzzzk39KevVzhpIb7muAmH1AfI8bQI4KAjjKCs
xgFe43AieskdoAqMmeHKaOz9BnA0amt3pTOxdx/WFU64VCVQw3nFbigIWCasEzSDhpWYYUCQApB6
GvH/T1Cd0yLwJn+MDKqlf2wyIb+TCyO2XdrBG9TxYGYg7P1c0zEqzKGJqOt3IS2ZHi+E+Djsev2p
Yb4Oy6LUC3NLax5mt3c/zAaiQz525rv08nJnmbX1AARFnthmNu3KbIQzufTzR92wWNxn3JoCCk/0
A0eC8GvTieHIHAJ/vqqB9Z9X1zAYaPKPZUbuSVBoksLv3bZQRFXAeaIdrGDRRfXH500OSzWeH2Gv
SeG01tvTQ2Wb2s9U4+6NwUYSZDbNYLRjiG9L39B48pzyD5w9tcA2mvF1mO3xDhd1WVD21hlEPcGA
Fm+Jz15fAb3SjCIhdQa71hHuRhGw9GXkTnV7gKu2f1gg3rzRLLzRxhATpPsaacZPDJm2scFa5x4O
v/ot3m7LEK4axpMFAHVigsIAk1rktL5LKNID3BJVIIMSbV/2tZbkVM92bi2MBCQKeDTNmn8ENQ0a
OWqDPNPAXTMG0b83g4Xy9C0fsqVCsq9fH1KZz12Ai2MbaQqenGPITKdbzTCrl873PBAz67pOzJ69
pSXugIHe9n/BTlHSBDsSM2jHZQRleNI2n7VXIpKa1Yf8+8zmPgUwjZj9FEhcsFcRBhd+SuFkzXOv
27g5meBVa8ejvtg/qemfBIdnxyKKNzrAFgE2iL8A/Sd94DfypYfN5WGojT4kHviA18POWjhT9tvu
lGFUAnOXuLBmN/p3Jp6vF7yyQ3CUHYKdza3Hp9YE3xwDs16qX31BIJDq3ePXPqBssVuzaNKp5+bJ
8nFLWjYWCNr9UkozQC493X/tI8rGwO0AYMlhdp+U/LEonmvAb7T26XrZK+dbVU4HA3LHtXMMEGO4
mc0lNLCbyKh2gLR7X0q6u/6Vf+PtQnxV1Rq55s5Fy9HDk+iLl0nCrq9LKTl2iIsHeDkvGWIs7i0H
jxinYmiMp4X0/ntfkjkCzgcOYTBID8sqFfcjB+Gk7m0TD5Qp3etaRw/VomuhhMXkjjBtCTsq25e8
sLT9wqfiKPLM3XWF1+9H7gvIDWDEWTvYLg5+4e2EJdvbbIANVwNq/NGAWdW+ggvsbWEV4rHHcS3p
kFYdpgwYkqaf4TflMtD0yOhFiNDTnWv32k4aDIAI8HFiUHPZwYAkFm8w5hxje1ZFxBdbKVcXh7St
q8cMmk5C7+EPndQWLKEeWvlc8tfrvXRxLKBo5ZhBgMPpaod0CZv0n30NtJshu4Bl2N8V/c1gNV+6
psaHlEMHEaY2LLNvneAx+pjP5uug8dik5sZ8+Qf+/J/RhvKVvcQygH+TUjol0NTCzlkvYdTXtekB
vhqw/XUbH1IKRkg0+xogfLk1AXs/zO6zK4n+hhdNoYH14TjwMbOsHXyK4QIuyUDiVuCuGU+nc/MT
qSSOdnSRSBoUaVPepp6bxbQqSxCheve7z8WAlJO03k+e6390lsH/CsG1eLBH91hp5vhbZCWNmWn6
N3la64hJursR9db6Ud3MwEPPa+tKJtBsJEY6PbGl/OlIwJY4CPCttzFcLh4I0MpK1IaBU+WDPNQC
YFZ8A4/8MGBL06blkwbH6Osj8uLCgE8o8ZtNTYZMRmNOIOA6prp2qExEiutlX7y4QtlK6PayzAA+
dO4SBz7VB1bkd05vnoRL78ERPcDR+CUdOcw9260PrrWXEsZ7IW3DymqQTPi7Wd9w6YclrkDn9O/1
Cp1H94VRrx7QkC4iATbFrsUkYx+VkrBX3+fyODLb2FDFr1RBPeD4np2PTTWbCUxyYLr6bcj/EK8M
0/RLTjU2HOH/uw8/37UWWdGQxMrzNADc7YHP8ikD129jRP0Dh15qJSX2ZJUEjaimPGnqcN4Vd8bJ
CvHkHelaoIUAWsqwj7RbXE/t0uD0nEXpHX0DfXDj8ysDWj3lWLmckbvVGAmWCvkKRWJxgOW0sbU4
rMx89RjjpAKAv75iCdHAb3/XvffFvJ/TOpr+XB9ja79fmfPCZoajm7OV6PUSy3o+lq2/sZVaK1qZ
65nBzXYeSiPpLf6cU+OJ6dPGpcLasFWmesmw6VtqFI30jGe4qwO32Izt2ZGO4w12Yhudu9b6ygTv
mLRJB4foBFfH2P8bnv/G9EL7MZlnYh4M7j4gPug2PrYy29WNW2l1lu/R0UxKgAGq4m812KCQfFzv
5pUGU7drYqS5UQxwGDC0MrSwCSjLGVumN0o3OvtfFu+FaajqZDuDkyaFTWiih1bofZtubYEXeRE8
LCceVyE/GN8FDaxnfUcj7ah9H97aN/pLfwL9yY3cYx1+KTEDBzMlHngj3oszmMED1C8ObinOu4Lx
Vqt6Lb7elivjWhU1CsfyF0N3zIRlfnvnDQ4ojQANbgzttdLPf/90cQH6InJmxgw/3/SPeAX7oY3+
xtFgrWhlriNhisC4rrQSnLK9o9tY44tDJG5GrrfL2gBW5jtQ6rYx2LYJHVt58l3vr2ezP3CE2LjT
WStemfMdGNd8gQVl0p/zk7rmlMJ5Vh+H3dd+vTLXkQsIAIg+2AmcvXcu+aXlU9jJL+57VPEaawjV
jNQ0E5iA/uE6rL+Kfv+lH26dbwo+DRjAPFoTkdZOFoB6sdEPOkmDnG1l3q40uypd4xZEVRLO5YnQ
oLpz3Bh5GH7Ma7P74u9X5yssh+qydM1knIwDYx0QqKwET7D8fr19VoK4KoeDnMKwdZ24IFzaEle2
1kkW+kNrzLiIbOcmrFptYzO1Mr9ULRzQFFiSUm6DfGLS0OJSC2Fp/HC9GmuFK5MXFzz64s4VMoGg
4J7w5J77WXS96It3Srauat3EzCfmGNaQQJN2NIR5NLspcXLrHXejT2xK3+Z0a0VdWYf+5Zh+Gqyg
2nCftJOdIG3U+yZ9uw1mZ8yha6nrCIKNZiNGX84XR52U6Vxzqqc5PBAS3IWAHcbEgsMcBQuwgTOo
rpfOERbpw6EqqYF8aNAsXBNSfQOIqJPUBvM1I8ClXW/elQGoKtQg0lhog5QTpMhId5e7ML2FIwc8
dSWhP+QM03OgC7aeiFcaWBWowdu4SVlWWcnQF9B026HRQTIpfIjVtix91upz/vunPlxqF6BkF+9G
ABNEuZsHpZz2nqsB3v3hlr+/1mhKVKj0pViKEdG+M3CJ3L5r/a/FKkI+D4HU/f31j6zMKdVnhGlW
6jRpbie1Mzih6dRF4KRsI5VtbQiqlIo5Z67MBKaVblYinOxFPLY0p0+Qyhi3JayoZQAxf3br1aa7
p9T1doVTVCeX9eyWafWCiwhaNRtRcK2qSvjokU46TJNtJdZY387z8pLW40ZXrawQqgmJtGygFyuO
NxyTVcHoQtLe95MZN0VebIju1n69svZruFwvexP7fbzpyEO+CFz/zbr9eH0YrFVAiRUerNKZxjCg
W14BKvSd0w+Rb2XyrkxIVfXWiKoUqVMgQQ6e67y9HaUecf7HN9+u//i18pXlH49ZS1vDlS7J2Uuu
35QTblCtOjDtL0EWbF3VDsFfBMbqtYZdozsczzaggbMMzwuHLT1ygTb2jj5ix4XTgyoc6pAwNRDu
W0iRT6egom7spuPR1kwsz/VNN2p9AP6jHRj0S17RqNZ5MHyKYm2bEjyk4Ive3GPa67Ao19w/JZ03
Nttr/XIeyp/KdyEVK90OzYZIZoaeNHnYpd6z4U07boqXr3W+MqvTqi5bkQHX0mbjX62F39bsnKAt
P5hSbjB+ViaHKilqoGLy4aljJSIVQd6woK3AtbHtjY5fmdn/OEifmqmeCt3pqWiSsurfSNY8MQtb
2OutsxaBVRWRmOppsDsEPaDn711N+8nq6R1KjDGgA+LuAAxO5ZB3l/hHoRk78F2e/bmI4GSwdUW4
Uj1VZURqPBvb3nmUYff/7nUz+74Uqbm7XsGVMaaKixpsCGeLY+tfdvKZ1HhVwfvVwRYgExX+sBHe
16qgLPfNULctOAt24nvkxhJ4N7CLjT3tuYgLs/6f+/Snzi94n/WwOiOJ0X1rpjvkt+Bx4qnQ37pN
/dXK3vYfbezTJxpXwg5ryuxkxMtEM9ghM509dMF3ekHucyrvNelsTMaVmfIvr+7Tp/SlMWQKNyC4
lrERDg9FDmM9b9h1+hZOaa0rlOk+OGLK+mp00BW/qPs62V+hA9q6qpXmWdpMrV3pIA3UbgDz4OXR
zqsyWjxe7mCD/TWquK7qd12LQx7K8PuRWxjwcWf7fZiVG82/NpiUVRzgs6Gfm8lJYEYdEgI7j2UM
wBoKSPuslzy+PuUu68pxcDyvYJ96OUdCQVpkYAcT3zV3hpmRW2TE+k9di7sDF3seGtdTXlcBXFL0
sNT73ghlCioUTL/5F8PK/0jy7DFdQDYDsDCjPxw//+W67sZWayWmqLomz6awFSNoRqC19oN5W8m7
0n1mYou3ujKGVWWToBOM4WeUX41FWNtdYMg/17tmZf6pxgHQvXp6UdVGQpqCouWFvVvqHpI1QbuN
gLsyxv5H2gShn8tlilQzygMG7XHRms+GI490upnTLbX2Whco09waUzLAC8ZOWuSy1iQLEFACgfcM
km908mUhFUax8d9RDDXRXOcWgnoXoQInJ6Sn/tX9hbfVYx/bDzIEySmun4tH77v+7N+S03BTHurH
+kfzwzHiLSuDtbGgbOth6jjQgsO3xdabF246Bzl8zY1bV4VNMPzD+V7oRgJT3PtF95+1CZZCuRVd
H2uXG9Dy/0eoRAcdkh5YdYmMt5F0lyYSfMyfhrpfQstoHSvkAmyQQmPtQ5kPFLZFU3HnASh2a1fA
9kHX3EXEGODwArJVPBQe/YH/YjpqRVmHerdAa8p6ICeRZkRC0xrEj8pqp522lE1s+3LMA7xh2+Hg
9HWsCzY9X6/ZxcGHiinniWnW2TimKUlANvSNWFos6ubv+fyljkH5ynaiE9ChOhMeNUlu3eul3Dl1
jmsYsnHqvjikUPy5Wp/Cc2tjY2+XxEh8kUNW4y5sX7a6vzH/L4YYlH7++6fSaY2Et6V1eEIL/W9X
izL0qLzTxRaw/+IxCOWfa/WpfFlDIQ6a+5AQy/NC2N2WR2IQM3bLzoiKztqnIiOx6UuC0balCV1r
MiXcMBOXf5NndcnUkR89zf6QYmuarLWXEmZQbEstiKuSJTOsuHaR8OhTWj3gAY3vr4/XtU8oMcRx
0tHxi9yAGHO+zR3j3u7M20lswbIvRnz0iLKraAhot7rEPIcF8KmvnCfkU/42e+cd/nn3+PtXdsJ4
fVF2FRlhZkbxqWQmpIgcBwj0vJ9IMOHhv57bN+LT719qL1X/BFwMopajTYnVDU9aP0d9RncTLTbu
UlbChyp9IszRCDThc+Lr8Ef0Jggyvnvglep0S9u40uGq/KkTzVA1PlygcbISUVvYf3VvRL5WibzP
6020VgdllrtaYUm/wxeEqJH6LcGUjSrPtmMCvBhQVT1ymK9/aa0uynzvddbqmketBKZz49vSeGSX
Wn16Ghs7e7v+icsbVgwtZXrbBrzlatmSpPf7bk/1Zom4A/9yY26dyE8hnNZnbhxLvOhE05lkKzDe
cdGam0/Xf8FacypBIC1aULs7f0ksW76RyX30Ghcqr0p7KNqtsH/xmIdKKlGgJIUhDV5gUCzc2Qk4
tux6LvIIMDMSC4MOL142Itva1JeNM9MKr9pX5VIZ0nxb5jPctLuOd+wLm74TvSnvPVL0J7tc5Cvh
zndglwvsQeRIoTmj/l2T5/y2rnz3sZylcZCARgQ8BQfheluvDChVMuXVVaaVi8cSWwPTH8ptz4VJ
4/RyvfSVYKimKlZwVuKMjCSpzQ8NDpQj0qQNJEIOzk8zLePrH7ksnLZ8NWuxLoVeDWY6I6WmeO7N
jEVAiRw6Pjwahr1HylUMOuO+5eRPbmjG8fpX1xruPHg/rbyT58N1jw0kMXOnjfvOe8BpWwvSuf4a
KdNXcxj7oWutyYETu9neT+1P4Mz9r/aLEkYW3Gu4S6fNSTqZe5h178XMIkO0P3uniZk9OhvhamUm
u0ookY0+wNih0BPh/PSsB9nPe102UVq9f60TlEjh6IbE8M30xLHli4szu2z6l77eeoi7fB+IkaVE
iawSluYtS5cMY2FHxLTp0Yc13h7ap+yGl3iEy3thflS8n3A/xPS9UyLnNKNMBJ6uZ4fS3BRfrY03
ZV8BM6a55g6pEof4PABUJepKB9lq3v9xdh1LkuJa9IuIACEktMWkL9tlumpDtBVOGGHF17+Ts+rm
dVZG1GoiamYgkbm6uveY/PnjsbwwV2vw4Jy384hjsgD219nWtNu4Of/qLuBsC3Ktan8hc1yjB33m
lISixHIkBTlUgwvQ3TLn0ccfcCEXXiMHlUr7Zk6t5diwDtIMHISVx0a5G9c8zRYPaj1HMCD4+F0X
ZmPNknJMLxK/seHhnU3hcJaDIO/kGsTu0sPPf/8jtLSEWtzPztW1YYhh3xnWVhbNPI0/99tXm59V
tPGg6rIcPZKGEwi5pgiL6cp5cmnLsNWWz9DSg3VSp4+pzNgzX7Bqg6nKZBr6uUAnUXUUQG/LxCV8
jrf+TEVUFAs4EyZJ4y63wYmi3efCw5r84SgyCqtO7aOrH0iaB4518qT+5BJYx4aqkqyrkaWQZQiK
7h3Mv2BQn/zlq90OmcZF9n5lQ5ctxf1NTuJmgLA45KBn58p2ubAX1/BBRSQ4ZmgyH8GuipIMLlFt
/bkVtgYPothQ+xWMJo6LSaPMLvfaN0dr5JuPFzC/9NPP6cYfG6SXBYBWPZuOAmZMP50erNiQLFUH
zfu+IzF6HP7bQjtRhF7DZkwL7pA0BPQ6hWzNPBSBO2jmBx68bDdJApq4YTmkxcSU3MgagTvgRJG4
4ryFgoibPeeDP6ttCWztLT0jq6Ut7bAdKrMDYwX6YjmhNyWMqL8lNEneaKuTRz+du7iqCNuPZasC
aU1i545ADzUgwUc97wQcIKAHDAiy8njYjnUCeXKnn15KmloQsEvrB0AQ9a7JxySy+roEzKRuHsXY
w9i3b54aJWTcdNwAsF4nL6M76j3SyyzsxGThbBDpqW1sOyLADeygpV/85DkZNkyVoHcxwX4vfpMn
obDrbuvD2BLIx8bcsIbnd8lS18cGIO9vM8zeu8BVyXIoz2o+AVW8a3DJzKovH8/lhVNnDb4UilqC
mB5+FXBICRrbK8KscIsATMocamDZlSvFpRWzCqnaONpBY28GtAKmekx3ALOq8TMMeiq880v/WI5s
qZExDXg4GjqbxDyh4LPNzBRO84+PB+nSr1/F1NJJ87oF/eQ4AfYGciE87puUz1cqYBfOzTUdOoey
mu24k3Nsl7P1wyDHeDEZ2chWsCOc9arIzQr95BvgY4MM1eyfn/uqVQAF4ZA70DL3jn2Bm1bZkiZs
LFgqfu7pqwjquhVIl9PcHsuSyNDi3UPb8iuH3L8pBFSs0ZkAwMum7HR7dKdxBLaRO/cZLL7vSeqk
L6yh9L0ofBpPIlX3pbF4aKfNeGv7ebXTAAPDGEZz+Js0qYVfZqHaJZDKeYB23WpYTUbMSegumVrv
1h/zCU5fZohoPoNZCKaRdWXaz0v//3qpVKyVuzsjcaP2MO2L96i8KfDal6UoPpf4/x9QynUH7jFs
a5Wl7zjob/0U3sOsUqe0VldOmQuhYw2XYkjX26xZkIONkoWFTSG7r830JTGNiCsPtMArH3Nhg6z1
wZfJqVnT4TDO6+wgu/ZQw44+cIUVzp7rBBbpdn5rvVvDfKVUcKE4sUboGuYtTANidiw72QbFAHLY
1IBnxnlzyMoKDFkXoBfk69HHe+XCUlhDdpVLIfvFyICcDUz0XPS3eQJ1xyJrPwPFxn45T+EfETId
cCa1swEfrYU+mzf4JNQ6YW+504OM+7mPWIV4EPMa2z9rAon80TNLyMSOj9ekXS7NyCrEy5rUcJOb
kkNKesy6BJ39lgwxw8yM/Y+s+9xpSFeBnkB5kkIAoziWEKZeFKQ2syxQeRm15afg2ZgK8vdU8MWe
ytFM/oEiLfH0ySpv7enKOXVhR67BuiRnMhvPtVwsoWOebn1orkaM1n0IkZnwc9O8iusqgx4stYgD
iE4dVjWDqFUfJuZTdG5ExXMM+GOltoQbJTLjHIvkFeougYXkPqPPn/rta6xtrjyvblzXOepGQHjE
pUE7ei/My661+S9MwNoNAnpxqfFLhx4594etEcOTm4/DSfF+iIiY2ZXtfKlEvEZwdtD+hEgFnCZs
CxbUkMWvRYCsnN8yo9wymOe6el5S3gHhO7mhnLyYws8m9ob5s6fXKnngPoR/UfuZj3CnC2tbhkR+
L+CN8/FEXRrH1SKDcfSULeeJalX7DVcu58abTLPx5tn/IeGueyVkXXjNGurp2E47ZcDKH0tdFnHR
BdrC6TI2LRgBFrlWH70Q3f/PXKB1LMuXngNLuBw8jz5m0FgQrntlrC49fnUZq7K+kjbcRw7d6OwK
QpyAJ5WIlOmvwfIuDdP573/sSSgCnL11fH5wIGBBsy8uJOlH9OySK8v50hec//7H8/MZyoRo10Cf
qnU2kBC7bYS97Ydy//FiupA+/JdE/vF4EHdoOitEXIBu25D3hdn3MoGcM0jg1m6yoWUty5nilsp+
6sq95gx56avcv7/Ksmanr6cezoXV8orM6wtd6jtHDF8+/qpLk7I6R0ziVAOdnQXk6bhJaeAStbNU
8waRrGtJ5KUvWO3xSnegKjG05kuUd6NWl2bXGSXhb5guVzKfS1+x2uh1pVi15Ll/sFL3aw7Tu9AR
zRA5Ld85TfP746G61KBYgzoZoxnWl0b5Zgw6AemubT0F8OM0KrRAI4DWwCcLrGuAZ6OcKU29FjXo
fLirs/HGX/jDx19xYajW6vFTavJFdh1yuMYEdepu/PzdlRDTyL3PTcYa3dlQyZg/oVRU1m+Ok0ba
m/elucnya+ToS5+w2uiTGWvaKCgk+RyI96nL3KDSA8QBUzuEieY1R+hzUviPm9Ua1+kUc+nJMWEH
niGdBpwY0u9UPn48DRc2xX911z+iST0qTnzo9x8WcWfTKihBbqnMNcDopaevdnWCW1Qtp9k/9MVz
5qS7ZQbiWVwLSZfGf7WhCdT0nCLFbgP9KnlkvlwOLU/cU9+19s7PAbj6eIwutB3/24d/jFGTUCdt
ZOsfWDPuKal+la+1Z4XV3G4B/PhkL34N7LQXCwp9FDzEVHG5LZKliPRYms2YL588W9ewzVxZUG5w
0+RQn8FoEFxPiyW2rsrOXrjVrKGbKJFCWXAxGCdqNhM/8ZyGjNzK/qYEOZ6kV66zF/bDGsEJfcLF
qQVecxbnqhfnVtX07VMzvYZw+rJI6tpvzTEZ7fwhg2TVDpyc7JFCny30pplvORpnLx+/7MJBvgZz
FoCN6LaCWQ3Mwh5TDwI8k39KmuUrn9odQAto+o0Q9u/r/krIvbCO7dURbsrMKg3oAJh+IIdJgRND
L2FB2hDr4Rk6dNc8qy/N0GrbLwkAURo2z0ens+ow491vUC5fPx61S89ebXpT+kk/GrSxJ7eDC4/r
fBfONezxhXC1Bm3qovVSl6bLcSysNyiTfDfp9KpMdqVE9l/E/v9I/n/q8guHa0MPxaejrHIHd3+v
vy3davxe9XZ/60FG4uQPhYiozL2TgIoA5Iyw7kgxmJMEWQRy0W0aM9lc4/r/e8P6a6ylRew0hZag
Qh2lnaLGKv0Hb66bH93g5UFnk/rOha6zjASs3j4VS7017Un20+hWgBgecshmbKTJix8GPuJ2KEhd
xCz3UfZG22L78WL59wkBaMbfSetc6AUES5jlFcbsWN+c7NR98GBCzqZq8/Er/q2yShE//37HaMAV
hdQh36tyRs8OcMDseytqspuYZg+NLrqHgZfqkHvN/ACapZ0H/jwTtPWp2c+1V9lhn/Bik09AlYyF
ZqcKTuahot50Zd39e1nTdRFiGMwoHKbJIc3KrRzKyLfuSFtcuY9caNHSdRlCypL7hifmMJv8VmZ3
XUIWaNYVcQUlA6opLusaMNLlhmg/BOA4mMQ3u7mmMHrp487B7o/DeSiyMdMOIQe0yGDTQMIFkyC7
T3k1YHZXoQy9sIylaHEfRIIkPk/h8lqgh3ZvQy0FnlAOtKhn6FleYfBfWq+r4CbnUpYutJlhNevg
yJxApYYVxujtrTlxg7F17fDjVfvvUfPWzLTZHpWXlUwfqj5HZQf6DRHKYKCe8ZrvPvWK9S0F/jml
0zk27BYry4hgKmkWKT3JyEVD7hpV4cJ3rC8oduE6BgwFfeCuePEmsofFEcR4PHYlXF2YkPUtxZQ9
YHwebQ9A7MDhDQq8JQ2hvruIl8+N0vnFfyxf3fGcI7rCv1jv2+V5USJwm2sauJd+/XnU/ni4mtHS
GKZKH2w93LWcjmcH9GNVO1B5TmVxZYz+fYp46/uJp/2lKKdpPMxJEUjyNXOsEP/o5RtndjwLceU9
l+Z6FWiFPwydmtV4qMVgQoac7GgVPdRHIa9/ZVucz4X/P6Ch4fb3gE2JD7OSvPf2vCVZmBGripuJ
1FeorJeevpprquRSolieH4ZzhGTStiHYml7z97j09NVkj6MtYOgF0083KdDih7PODXBK6ZXIdKHo
AEWLv4eG+v3I5Zjzvavnn3qevcCepttCZd+HsvqGq8umKMancRE/cwsywJ/aHeuM1aUdZH9NVh18
u4i7TO4XN993EMH+3ONXwR2S5z2M4bz8oIRhdzPS4t8jjHmO3Ob+lXG7sGjtVUQfYSFjPD53x9T7
1fYgBabouj997uevq00jFIET12qg97LkwBb7DjTCdHGnWXHNoOnfiwr8g79nHbrJaa0H0Ryr1L5L
id4qUlwpk/47ONG1z4ccFetR5NdgylTH2RtC+PwFQhWRza81py78+rWvR5FbllVM6Ct4TukEI4SQ
IcL9KWI6pWtc+zgYp7b40ML9q0f3tEVT3SnzBpgWEBc/M8HUX61PeG8tvd/X7bGds02WZBCNZkc+
1dcyt/NC+f9wR9eode5KLkYAD48cyPAkXQ42v7VwLYTs9n01/ZTC/Jb++FLlLx9/DxfnZf+PN65v
HK6mCtbECnfeMnOQOtm9+FIX7TTimkva+6HHNXghDM57mtpOsMwGPog9GWBY5BCJ9n9P3ny7dYcb
mo+sDigSyW6nBPrpgZRjZQJDcvUTqmztHMBCd8L/Qrzb2rE9cEA80Ce6bEKtfBx0tSvqHB5cXspD
XgDfySs4+amld784VgZY/DSZ5YAKorVtBBSSYdE57P12sG/dhNL9pEBVqGnVbQyDxmPuuBAK196D
KpIsVAOZX13bExsDqtGthgT+UyEz/ysSOlmGjddA25srOYUF82rYIPrzKww0p6hDDyeoUveO0fRx
HOkcmsE8dotfhmPmWnHH0zTGZ1qbuRFpUNaTH7RJbSJwd5IdRmEM6llVIZAi3aaF1mlgUEMK2tRd
tn5B7A3oHnSzWDB+tTwrjVWlROTVvr+zOEwOTXlIh7J8zPzhl+fWTehJcwvhrSmwTTeGM3N4uFTV
60TzF2uau0jD7+Ds7dVtSZm+C0agsSkGpACJvy9UMsPSMVVB1TAogqA0GpYtg1AAOaUzzQMvrecT
nFxuPMi3hH7hDwEffLlpEmc/YndFo6tVnPb2M6CL71aOn1HBSXML78ztRGga2jU+MLN9HivKrCBl
Zb4hXfuUz/Ln0BS/ha5PxGNPdu5UWx/qJMMon9VktorC2j73oEPo0tkNid+f8sRj0G7UdgQPRxJ2
ebJZeqi85WUJ/O+QTMsTpBexKrwEjjTQX3TSNqrhwClGoL9s9EbRr479Qkcihb5gJn56JHtQELkL
srnsAplJKxo6vwkWzwdODozs0WtkAOG3zZQ0OyV5EqYVBGNNDiM/Md33xlfbqay+wKtruCXjMATK
EnMIJZ03kdf5zudno8zlYNm5v6kKCdlGjoLh0LNdKcX7xIsbt6j9oOvKr+cgSwV7h6rRmyybYtMu
UFKpXTkHvO+qCCXgMkpIeatmB54fyYsNq8vem+Lad7s4F8mW0W4KOoCTN15ZLXCDH2TU5ZpFQDfy
sM/aDRI/JB7QCw0YcRqIR+Yk8kb3WzGL36Xy3jy4iGBxy+/lwu4awWCJkOubvq9PSZvd6Cy9w1HP
Atyj9001H8fRfewycVxK99esy+8ECruQBjsbEbL+0W/tU0nzO0LLnwAFv3nCPmEMkRzSJuQp9QBa
dJf9kAxfRAGfglkakEWq5OQ19TdW81t3YRL0rfpHPvnOjtMOs+eLaqdcqPCMZfJaMyzIeiE6sEnP
w4LDvK4R9C2ryCEvQO53S9cPGlDgQ9rwHcnsOBm8PrYk+W4r9kUX8zYV6U03sFsi3FOSJ9UP6Hvb
MWtgXmC70w+dVc0mR1c4yG37JpeWwupxdUBmF+9ybAbzSv9JVdbZ6yN/a0osJDDOSLAk2o0yFLoD
KHxEYnTfU2d6EkOzTbp5k+T+MbM5EKBoQ8buYE37ktZZLGAUipXd15E7NHMklRdn/hT2XY4inf/a
UQuamFblBkJ7SQCVxmdvgaeRq5P825DVaVhCeHI7jtDuZDVWd1GgZuNA3zpwcweNKCJjKpxj7U3n
q3FOsCK6YisS+TLQQQZLxX6NmtxDFiWNYNkr467sEVgluzN8pqAkq9dGdYAmqzRYwIkIm4k/eyn9
oZyzaUUiCO5enG8cCrcxwwWNprH8mbjT3ks1YIYJFA8o83bO0jz1Vq1DCDaKe8dqTDxJ+w46Yd9s
SFpFQmuo2RaQ+uuXxYqchB96qu4QAr/wPAdA2uvqwJsofOUGG0eTLONCFUNgTXBvgCfHzdzAlaHq
LEB/F1EH5dh/tSz9YuftY8GG+4ZAPKsS6CvnCrhTgNRlwPP2iQ2tB2dh90czmxfJz1rNKJ4EJPMj
y+vf4VIcoaNEI89rnEBr/0vv6o3uBn3M0u4EDvbNbORjUdUnGCHKIJmYiRiK33SYXysDj5+pgTOB
5w+h6J038F7LIG/xH6Kn9mQS8V6103vC+z1NbAAsLFIFIiNvWWI129lM74t0Gnjp5l089924dwsZ
mY4dnKoN5TLGLusO2u5KYFJthZHDR9Ueu4NF7p1kdRuy1EDSEHT3XuHxgN7umwUVHxsCHpFxLYWj
uYzhbAgmhaymGEWwX2A9NTEZ6w7GH/MSeb48mKZ/52g5BsOc/caBU0EPZDqOoqFAko12OItWSWQo
jXdjmiGJup7KSPtk2bbzcDSFH3oZLoY4bEO/Tu+QALINtAzON9NhsyTFby/NYz0YFVUo6NQKYh1Y
5GFSwebLtZ+Y4fgxMzngYDjBSJoGyq2/mmVJN4wORTgmvIqZ9uqdbawyRMnRinskDttUoWhnWfTs
74YzvNZVHy6W9b0vbRjCdoMKYZXhBbRlDbRZZsj/g1+ycT37oZKuHalac/hhsAdov5NA2zpCQiS3
qlcu1nXXRzios3cKK48g19Mcub33pYS1EeQL1YzXFeeFAT+K23nqh3tg1+jR6jH6NTQb73JmI0Z0
3S7Pu1v4/EAyr83mp3k0N1ZjQfDSYzpaBvK775JHKgeIZWfNjT3Vd+2i6mCoYZ7j+3D3ZpDh6BL2
vXLZvCcQJ77Bv3ewFlwe1pIzJESmiy3A/yPtODibSTdsxETJQ9P5+V3eOEVMJjsJG1bXr4NW/x1g
MmrHw1Q3gaJlVFkZUJ0WlN97kxLsh+e2/61UGfPWlLBKWaBv3uxGlj9AlD+weQcvGJ1Yh6mQ2xay
byFx6/diAFRPtJjSnkQLKrClmzx1XhkWcJaDkNTPwXeDrJhvq6aNW3veErgOBmpoYVTK3bAZ+tus
yKJ+SWOvyZ+kPqG+gd7oBHeICr48CXQBfXdbOXXYNg6UAatduTjbrs/v3a4ARILEDbqeJq2OCTT6
HTKdyl5vcwpfADcJQYH+SlGNnox+L1wA5/rFhD4HEp9wGXk2Yi6OqzTUzNoKvvhI4uQNsRqgSWRY
Wvq1mmDGU8sdEpSozZP72laRl81xXbO3bGIPyv/RIYRxJzvjhUM+N3YAT5mbUQ6nhXhWUCcgMwzs
oc6LkBscy+4wByNlz8NARAwd9Yjly7gvyyxqZHNTNCIylvvu5PhVVgajmnr+lcq8Cj3YexhiH7Os
CSxYvVROB7denF5gUb5r5LoKRxNIFFlD+miw2i8kY/D0VjvaJm0ELz0JpDBsQhtzsArwmkWyPKVg
hU9dF9KhOvZIrjzXfcjRtgzQIsGJBAoBfFl1UKAUDXejekfHV0+/ktE+UUh5Aksg4r4ElFIRgyZ8
mZSA2HpOvbVbb9PmbblpWsEjvyX7eWi8LWttfzt0nbMVnXUaqiL9nUi/vFHMLQ/1CBCzyNXNkHO5
8Zxh2YzJuGMEJLZlbHcwmeqidBnRlIcBcxEmjuXESX9mazTls+Yj+rcE+6KuvhVi2o9dS4Ms92+g
JBxPNLUD8BmboB+hcIJ430jbRXegfJtch0eJIt/csg4dA3vz2sGISOrCJbnCgBEKcJGBJZQYQy1c
vfe4zB4m27hILFQZpj1oIBlHEG4Bx41JdxZnS3saNE2NtArgiDe/nrqn1jU8ZHA6DJRu+m+VVRV3
kGvxv2Nd1vvGxyctrSX3UBBZ7tyiyk+55dqnLE/zrRR+h5C6tC4sQHsXXJG5kQ8Cui4b2DZ1Gy9H
2zzQrJHuzvG4F6PmqHFPmwROfbdCH2Y/zF3zrWhg3QGbniq/7WAOvhlaUnoBjrDsVJT20t8X4KSM
8WSDpnilOP1vb0dK14y7wWKFpUfc3vskgH3UVhchPKee2RtSWYgXRsx8qgCE7OPvCkqyCIIsqEKZ
gKswS0AgtpCkwLzt4yv1hSrKWqB/0f05xYew+jhV8WSwoWe8pQOu7Uq3/dILVlVXR5zNwUbUUNCr
9pBgYKX5uG+aEUd0miHuf/wd/66T0TW3rvILztIJhSaN0DZhlSwpgdDjl4+ffq7f/qPswFZVODBN
oPQCf1GIa3+BTQqSz191/nhueFTW4+desSrGpaiIDpNg7bGCNkrTwg3r3spebfXkUedT1VC6ptjx
83a2a0ccJqNi+IwCbfRLNVcILhcmYE2yg5If4rnHxEGM2WuCsB7XxHuDs8U1D9z/Gj//mIS1Qn9l
wxmh89tkn+sOhmtD4cjd7FK4+A5iRuEM/nj83oNZjh9MOitucPUa9wVskh8NZf6CfABav0uqLKQn
1hL7bKh+Uge3Xs35jMyA2WfNkuRzg70Gn3NwaKbBTh2gOHuo9hGkBfBifUhq+rnAQFcLJpvgu92Q
lhwmNCwH64XKb3N9DQp8YTbXKkdSKGhM5yY55N24RM5cyNAw+YsrQj8XeNZCR+De45SrKlAY9Lx1
6uUdVnAsrIrhR1JeNVf5N0QGXLi/g+eUu6NXW0N3bOgv2amtBjhQwZ5iwN2wkkXIQO0zzvOndvBa
/Ig6KrNqiiChx9DcaBJmUCCcwfqIP37+v/tkIAOsPoZlmZQ1cMEu8nLVUswIjUp43hHye3ScnZq6
zcdvulD3Fqu6sQ//iQwpSXtcXNy66yRKQSn/+NEXjoP/Crt/tBSlrSDIS0tgzOvqfmyRtqg5RhX2
6zI7Dx+/4tKvX20M0wFnTClg7J1+8eDtNv/++LkX9sRa42jpRlklLEU3wM1vmei2RZc/MX++//jx
F86YtbARXIAgaFMn+lhyVHGKO2DroqUtw875Tvk1KOKlb1g1KKUzip5nGJuZnCbrBUiWZrhCO70w
7Gtdo4qmdU4WPDpN7x329erB6Dj/tU//EfnXiip6aCc5tCaBT5lFvlpCOTGxhLUHVF5uZZMir9B9
HeeaNBu752KG8Z3X7+uqVRt7AkZYO8LcWoKObZjh0vtQaDOCNjwDqeWJ/F4BZ7CxnKKPOrAh45FJ
/uYVfLgFQ0SFODHsm7T288cZ8MSAjS5ubQWZDsTL6AY+qV1gVeVd4cKqhZIRquiNWeBVmKTAh4sy
zFvKY8bPbpvFVHJoxI7U+aVEYX4MC882WkDAuV/6NDQZdH4b5TdR5fs4MMpiGWzYDi9ojLKR3FuO
Lp4S229BaqC1eafJzFAt8QceSRDx9kAq8UM2t+Zbr2gRojdsf69QV0SEqMdN4s78l00WVNQMmGIh
matmJ3gvd4JpZ0NKovZ2BQQMLs7nkmS3EKgc1cvtlIoqRlVZf/F7MUQ2NPXCpeP1HiWybjvA2OQW
tz3+nRqjw3bphw1EarvYX0Cuq5jVIhkbURqxYLL402IonxRsKm5E3ixvlAO34FsVlEW7KrNPPeEJ
NKTcPpdBqkm9rQfd3kOJPok0qYYh4olMblOTCQywkz+aErWPrqMZC7IeXHFeN/y9axW74V6p39sz
N8MRcAgVYsQ91psgw++n4w8iSrUlhU6jFpIQT0YIEzmLFLiys/ZmrnvvvkjTJcT4q60Qk/uclnqJ
td2Db+8p/DBvWiRWk925TlQ0cLu2B57Es5VIGOP6S9j5KPH5gO9vWgs/ovUz+9k1LgumNktuk0rC
id6xWAzWMSqftqq+QlI/C4m2+EuKRRXNZshuZ9+FPCM6XuN2or3GJQ+lfH905+3YgK81T9zeml7C
3aRyTOQl9RD4PdG7bhZo0biMoqKOoyL9NkAJ9ny6+l8b5qYw9+v8rScksvFOQ2Mny18gtkJe5gr/
m18NTzPJ1D1N8gqP50CSemikaWlBT7VSy5k5dba9NJGf9WVo6XM12/Jke2ocjRucVnO09OggUP9e
FMN3jEJ/mJRG0dpQd6eIa22mVlkvHunnu5obP9CiSgKOvfyMFZieAPkZ8wAwSlWHgK3bFayJO3Dx
O/R2KVPel2aewFkb4dfUyUIeKUw44l5nZZAQKoJuRFvKJxr1H7Az4oGgpZXjFS85yjPHGQZ7Lep5
1vRe+VC2TAUZXpNWiL2B3gKS+wyqwZAieu2bTtyOLiouucrkXTdVLZB/6KMwOSDRHVi1Rfk2Pdlw
H4kEpGO2c2HqIFscONu2Fb8rCxdm4dbcqBcnldYXblHgf2wUKcqNB8/pu2nk4Kp0w/zVsnsdcq7d
21k74wF0QtAssbwge4a+AWzf4boxoGc11CjG+R1yJWseC1QHsi4ux0E2gZPAh72Y8gx0Dq/fmtY3
8WAmcidTpWDFnKShKxIPlGF8n+6ZHwFZX21IMacxiHHdHTo6BAVG5EbGqpotaxwTo/KpQ1E505a6
VRkr0WYb20NAKxLfjrnVNmFlMW9vuNdvltkGyHSW1tZtuwWWyOh9zksL3H5v6+8EFq7RQpR563BE
v01+PjzaEva/vMurk7DH+d6ZiuKQTegKpKXzioS+v+cCKk0JnC7sAKxNdNdcmR0b1A8CaF8kYUJQ
Ulw0esFJ6f/WhfG/OVndB7yBb3QKtYCAu6XYkjnfTZAxp+ibHbWrl7tZQUibe44VpwN6vehv+NsU
QjFba+YaNZTCBDmrXtNzOyNFZzhS1ogNrZIqUIh4PyWF8SN+xhAMnPDTUEMQAdAr3zwv1JTfgJyx
UbW20UNpW7QmGt5tKtZke73A4R1HUbdDiiKrALDptoVFNfMfRVL4v2rXmyC3n5Jvdl1Y26qcUNeG
fv1GuksF0ysX/UCtnW3RlkuYZL79VGioMYS06/IdtZo6SgUaiR6nHphJXrKb4NyEiFrSr30/5puh
6b23Ae3PuBn78blIk+SlGp16n6QYhlwX7sYbHFwOm6FGzEEVeoSkZ7Sga7NzMjePyISztCUoXS7I
2bbz5KgoLasiyEkno4lmC45DAxOEojolNv6+pM5dnqtqJ0fUFNsxdbd15yBQ5cZAkV/+j7Mr25EU
V6JfhGQMGHgl14Laq7p6eUG9YmMWg1kMX39P9lMNt0mkepnRlDQ4wXY4HHGWn6CP9/vSHdVh0i1F
kA1FYhM0R+YeOts2EoVH7BuwfDxUYB24lb9k/cQuHaDPbcC/UCsQZ1fn5anqeAtjbreOWseCbxqc
mX61UzmeOpLpKC/8X80IT++gqM1O2ZpcwLbNLW/xI3kOIsZEpBeh+IwQDuc/tBqF/Uxr9yc6tI+Z
as49OkSRB+vuPQAC+H8GAyuBYKI3AQ3FyYJ19b6th2rH0NQ7TDWFMXwLIe8ADe6TJkO3432Njnpf
tM85kMVHNyMBqp9s3GfSzDgPQo2NlPV7VbGTCSm5Yy2ignD0iU3KgVKffAktOd+3OrQOcErOIyol
KqA4JaDK1H0ZS/QJoFD7yFO0WGTtF2BWBq+wJVYHKCt+D4fyLa/hHtu4PyqTiQgxDCcvBH2QIsy/
K581ESTGPucTeksDn9GE7aC+xmfdwX7ID48GRzUaO90P2fFf3mBK0Jaw0WxB6SFLIT3mjE9+6L/Q
PPTPbuHfZCO9C2yKUwhWyUlb4hchn3mrWxKcUVi1zzX8lKIwpNUOwAHQ6ii6IoHMioih8PWpoNZn
eMl00ZQ11a5NpxqIBygUo2JaRzP0ZXDr19/GbvqStsrZdTgkD6wL/V3OxENmsS8oF381Q/DZUPXF
ZnZ5Tr1hOohyQgicZlFHdkN+N0zzPXPYa1ojioUIvffKNeF3ySiK7zUK5/7AHgUc3vfgTD5Ds/WL
5JCbdDM09Vyrx3CIUpC+dPWuHb0foQeLN+kHv6a+F7hAqRLVSf0QUldEVT6gDe6HvyYHSxERp0Q1
miBgXUx/p8qMaCzaEzjLKKinsvFBxhNe5FXeoyjFb+hvVJHlA7NiGkgvtbO6VzTv946VDzuvDVDH
mCiKR1zUN9gRuEVYyj7ZUqClZ/M/xZT+CfKMoblo41Ab0JToW6hdEcf/xMfqHCgGj8MZXPOheAFN
kABhQ5sb79KooLZsDlhy31VfpHvmD/OlWfvMbQ03T7RAd6GGIAvQG7+bOXB2PJuQ6dYgFApY30WO
CftoUKO7N63kEa+HN+WS8QDRe9hoC6QsFpfNGfECuXBO/3ginGNgp7+WJiNHaRRUqQNTn/0qfStJ
UEb+2JqDZWWfJoKxe1ToImZ1YjfA3w2dFjLuB5bmUKge+h2sJb6xnpKoagD4AGL2DgzXHmD5AFXh
sPfxcxp0pwQUhhw0Q8qgg6KdeXEd/4fVBmi6+V596AmS5GACCGWEPEVkCvvRRk8wVuhp7goRwtJZ
5AxWihQ1hdrAvTWcf1hz2R/s0e7Au1MN0mvxp3BawL1Y9r2mlofhAXmhw5xDBQgiC2rSBtYxZb2f
WZhHAJV8RYsPvMwJR9+EeHMwGjcIQSZIRdlN/ZsL6C5ZcIi7RQwezxQHx1HZOXr6OX3R3gAF734G
Lpt24+96pEgToPUEga0aD8jKQr+Oor2F3lIftSWwK6ATgHXT9p8DMd/nRQaJlwaltKZ3rJfS5/XL
aEnrRQdY6KJw06iwgxffpfzeRzMRIKJJHLm2buYMDr+wC3zKZS2OagyyCCjP+eikrDiifI93763z
hdMe6Vz/aAAS3BdN9wINQXZw7fxppjS41MvushLpDup+9Ca7yGekw/DWFLYdmXz4JoYJPfVe2/h/
0zAB7i/feWiJQQv6fqxR9q/lwwz2G65dMPrJveypqjQkhUJToi6Y/gi4z3AOoHfZZDnOQ9yUdlJb
nwJavVDJceD02H991dYH01dwMy1rmAeV+gfSnOLG9o0fFWPxQyl9b0CNi7KU8AOx2uooOijmOFaX
7a2gftG1TMxgIJEYutWOg7uPWiTAMFNr3QoepAcrJ98ctNGPqjUPk5b9zkohROJVaLmGjZ0dNVK9
aLBHhNvK5Dtg2wCt6sq7dhjmI+hsSe84/MaT4IJkXtYfXF3+CmfFdx3y+R30YSiiol0dhyyFZm6I
GDK2dYpejhx2FarB+6GaXYQgHPsg9dyqsCoPJkBlJnRmdeOnqTzhjBZ7bhgCyZzSCGTVLxbM7NG1
8vACFPphflUB19EgfSmDBup2o8R92E2/m7R6nLsa0ACQ2eE4MT3k7kh3Fvyndy6cmSI2WuKRDh6Q
a74TnLMux8E0etDyFn2SM+iodb09nNSAH1QOHLxlx5mPni6bXVH2wWmCS2pku5BvtCz/a8YbmNvm
5ZeuNiF6zxThAHfVHpCek/GaFiQCgPNshQuYLutgZ6MGfPIrG0IqTXAHmAqLZlYASipDdBA4gqas
oEooVLHrg7HDP4oQqmZu++TW+qs/tPqhqnvxtRBlfvLSyt1xWZePqFkMu9Spi5d6cHvEvyaNhhpA
HNoY56DKad4XNhOnSfnuzQDs3qmgYw/JwdQc+mAKD2xq447ol1K2iK1e9TWdp8eiC+aog2dWNCHn
uPHJ8GWc65fAoGc5Di15hFhyiwMdKhRta7URLwpzqHQOzbVKDc8OB5pOaesiuoDGa5Ei5ZMu6h6u
nq3TVKPvAGmh8Svw5eRYjwLnFrJ5bLYyByDDJ4Azqe7k2J6JpnQ6dtM4JTTPflXwZjt0l+mt0k7e
5UBEvLkAn94o3L8gHCzUYcwNoG0FYDxy6hJo8oi9V3RvY+1SOJxkzZM1qvyFjH6A9jl5meYx36cK
ybcjoZwk2gB2ctZkQKHJ2wgus0MUKByMlZhLIPjlj9zkXxl0niLd2f6noR0f27bvdso4EFCe9FvZ
2+gRUhQj0gLdQhhP4YGdm96Mk/cZ4nMotvGRAxAgymNrBfTWHomPLmPD97zOqmw3ijSrz0XgWdDB
yS/AIyXSAbI4Gk31TAU27pqu/SJM50AffppvC2XoQ07G7o7xGocsbrCwn0qpj0VHutrlsXFApNlD
hcR8EoMvvhDolZzzaqiO0FIX96RtObCPhy4/CYt89onC/pJVf2tguQf6MCtOgYNryyStcQfymHwI
M6puK6PTo+XNdWLTroBOYFkfcyMhAhdAKzbkI9Cx8BM7EB0UeyDy2/sQ+FLc24oLf3sqULVGv+Ro
W5mz79mISIck4hi0l4NtBAkQPXPun1RT06exIw46/bpCDUBlQDjMNE+ssnIedJfqYwscfJwiQNwU
JCU7XJMvZ7HV7Yeyk2ffgvhlyGZcY6CjkOSTkp+tQsK2YRTVkXE0+lNY7iQu1vxeeTU/l6WjTt50
6aHPxXByQ47CWp4B1BYE7gDNlcLZ44Dq91IQBc1D4GajGrqVb8avBOowYr6FeEdwPyM1OmRqkLsm
1zxuqjl8DrrJia2ibnC9zerPOH/GHQhBBtGg5fw7XNLth9oFCCUNmxFwJyqgcl75APCNmkWdLmH+
6ojuhnkNYEzSH5q7uSqqJ7cK631FA/ZsI7G7FZ6Rkd0zKJwF2pP3UIB28N95Fw89rseTl9m/82Gq
n3ILBSsWXIotBpBbD9vyIEjoIzAJSxxZlwdfU5FOJwRyOFJLFKtcFXBkYXMVT44ogPjNXeXtyqFL
924dbinZrZSQ/Utl/30F3xUlDVOqEgu41hzxCf+qxK/rRfC1h1/+/u7hWkBcTBNHJbN4RjdvzErU
1T5WYPcvhet3z+5nM/P58my/flDOvLOyox9T9t2FCvj1X79SAl/qS9c1JZ07hE0yeVaMfvSdi/Lf
9UevfZhFS8YuwOubO6tJbPd2sp5Lch+MG9987VcvmtvzrN3QWDKNU53fzmn3OSDWl+u/eqVl5S9a
MaAF+6KC/Gk8cPFpzC58Vfqom76IoLl2rgGDd8vgYyzVpWB0AED/xAsUAEyb4S6J3obe+R9UEET8
++/i8bzSm0bcgOMc2cU0iD3qAXvHJ0Avb2AMVmaYLVozUz3Uk+Y0jNFlKqIMCCDfOHeFM/+8Phcr
z19KmwJPS6Dj2zuxxhXGd2CGCPK+ks7G2l9p7HmLndtQqsKJBnaMHmV303ojbluE2YcBilJxMHkf
BTEsdrEkGU5tXXsx5DMiF5XjSwz2ii0cydprLJqsaPA5eTM5NG7Sz8H47ENZUZMXIT/Wm1yKmxa5
H2S9MC4yO6Ao00ae8276+rEJXuxjz55qyFr0NO4oPBlGBti5Qa1g68OvhAlvsZfzGfgqOTNopLDy
AT2B58CSh+u/fOXRS/3SXKfdqC5sGdRfX1iD3Ettzefaoxf71u9BHEAZmca+bQM/iONTO9av6z97
Za0sdSoNiC3+ZIM6roEyVvlXDX8s/1fvfP/Y4y/DvjuvCPToM5dgrfjlN+3itmL/nkJIybtb2K+V
iLB0lpdgxILLZEP6vkD7ZoK0I/sBC/ONgLDSz3YvM/Lu5zth5kv4SbpxaINwwIrm21wOrzVU/8YU
3b0J/mO76x9qbY4XezYLVDqBnDbHVfq9HBluaB9TCHLdxamL7qwF/UWPxsROu6PkqB+GUHF/sAdo
CJYixbXo+iusLKWl+q1b2i0gzQg7Wv9s6T31kdTjLp9thIaVuVjq33aTa8AeTmlsB91hhthU5X4b
jNq3/c9p6vbX32FtkMWEK9tGLm4JGoOcFuns1egxsZw5ynMUvmm6gTP7i2/6BxjAWcy2dqp+aF3t
30CdGeQjd3BinqXm1tZh8YjuJH3iZQ6dKNgFiXNVgxPBqJhugZwd7SOkRuHa5o86gjWDfbbb2gbP
rAoTtIblHpUec+tVzLxUWTned7j4/R5VEYDoFI7lPYQFUY1PFVN3jqLjkQZWvleDGtod7kWo7Bsl
g7OX5v0h6zoXb049tAQr9I2GXmW4PgjnpoVZx3C0i0HehIWLWyRK+elGurU2A4vlSqhjwGTIQS/y
5xObneM8hSddAQlRqGhizgYPfSVuOIuDRmoYBc6zrZJa3VvMQUMWbcPh9/VVtLKZncUxE1QoHqPV
rpLABWMDfQvdqo1jZuV3L/UtpZ9pi+V5A3bH84V0N4LaMpiNdbn28MVBk1V1AYgGJIpH63PeGwhk
lyhT/Lz+UdYefpnwd7HUb9wWjEAQbe0S1fJanvwLrNv6/bGnLw6aeZohMjgVczwj8QxStRuHl3bc
OmX+6uX9Y8MuJXsmPQH4EczBjQD+u9gJhtKzVWRqV/rolXmyu7xWZb70ZiJzZJdp/0s4nsCJBF5s
nfH6Dn2pYK8kBMdgQQt3I88SG0fHyof9qyj77sNmgwIPo65JnAdOAhXrFx5msUvL1+tfdmVDLpXf
WFmNlQ+2TmxV/Hbg0FWcPfGMS2gR2Yb81qr72JZcir8BvCpDzl0SQ9O9P9SYzQMPrRiE1g22/cqH
Wkq/TX0+VNKz5tjhA9mbLIA0T1aDERTq+nT9Y112yv+vE5ssolcbos9Xd4rFKRiYLsA1Uw0WBPBU
cKLeOUJHPqxbrw/17+MWwrb/3U8ZMxzsBY8n0KJFzctS/QElvTmac+LFDFYeP66P8++vZi8FweDj
2+dT7hrIy9hYwDCNDnpgMtwPrV6yVFeQIF+GYLpWcMcA1w23dmXQuUA/4/qv/zd6lizJ9oL2LqBv
DYf8N6ibHa5xDqwvO3OqG/mEavehytpTk7IP5bsoZf13UtJcipFOxKDt18KRFrDuOtuFgDTPTG8s
sX8fLiRcRDoYpfgFIEVT7KP/tUs7/6jqfkvrYsVRjyzRxqBbO72XOSAdDfBubUQg44ajq1uGuKK2
gWP/8SpAlPY9+p1OlAaWjTNoIqEDQ8Os/QzeuHsD6pOdeAj4X6jrtltKo//eWmQJXZU4kPjgWJAI
RHtwBNKqLgHn4nxnkP/U8+089BtrZm2kxTHougBTWTDuSELWHWymUPJ3D9wr72EsH+dd8BnttK2k
+d+7CzT9/y4Yq4AESD17edKnnwFEnPWzzW+uL/2VhbIEs+rBIxNwlqgViuIWrKrP6A2JjVx/7Wdf
/v7uzDF5WAVkFh6A+/y1E8MzEfwXTLM3Hr+itEOWqiWB52u4+jLQBzs63Hosx1RD3OwgvYruedML
SC/Dbgimo9bBr7vpQACUPV//bv8OrGSJgRcGeJF20tAKUP4f4GfANJf9IyxCe8hMlL+vD7KyxpZA
eLf2YdHjlSrJbXs3NWyKqkqABDLuCPqC0LFJ2LhRM16ZqyUS3oPT5eDMWZ2Qots7+XPjzsfGbLzH
yiJbYuGD3plLJw+qJJRo+WoxFPtpLjbOhpWZCJz/rrIasCzAgy3oQeBynzNAm9XTBAhy1ZiNEVa+
zVJdBoiwFiqzrRs3EvZ/GtZJd0z63RGHuNiIJmsvsTinhd0BVqDTS80SKr2ASQfshs4uYFX5xktc
YsX/Jx1k6YKaZrASLonnoEINmnJkJERU/KqQzxO6/buhGMyF+L2lz7fyyZb2pt3cAmAU2DUcF+q4
h51eOLA7a9Qf231Lf9M5h9w9JyghUyttduhzZrdzFqAGiz15Aki52DhGVz7aEo/P0TJnXo5qhVND
8aasydHp01fwtG+6tH5ivBg3XmhtoMV53Rong2GnduLed3TUQeFkyJF2yOIPeCQn6I1u6QCuDXSZ
sHcxOZtAVOcEpQT42jw1rYwpobtS5t9NNb2RLNhYbWvzf4kE74ZhWep7rqhJorLvAQAmIaRCCniq
XI+LK/Fk2X4aoecFCzekg5AFSXxpHy01bEzE2g+n//3harDhh0YxEWgxvmVZ7+1EX705I7CK13/7
2gCLnR4MvEm11PBGHEIgBG4MOOK5/6HWEFm2oVjo1Cz3HOjm6jnyjAvwPtJwIBCu//aVPHnZeZr4
wPPpYlKHFeTdw/cTFYZm+qI4QNSBPXkwLAtBGoc1/WkwNd94qZXYuOxI5T0n0lCoMTuFdTZsvAHd
HeR6vwTmEWJV119tbZDLfnm3YB0Ku4jGN22SoiWfCojTC79/HELz0+v8javlyrJdUql10DWQC9F1
kvf0hdXmThrxseN7SZ72eOAHJABWH0AcrCoSyRKM+XQraqylWkv29ETtglT2QBIL/U3jFOJWN8Xv
zmsOQzacVVMeLFXcoClzFoKerk/Jyk5ZOpr6Wa5Fof05MQG8Hju2a/PiXILIeP3xK8x2YDL+O+W0
6GThXjpg1gx2ZjZAdn9w+uJp8h33IciH9gVYJu9O+VSA0ORz/xVNXfIGYYvisTek2qhorCR5S8o1
QOatRnoEgj03Ow8SBAUrdrXKdgBGAJlt9tRsXaPppbb4jySALWqOPelVaFWjHTshVGasz6HdAq8J
4Yga4iWljhrJDuUI4oMGtBNIPGy2EiyTMnygOMeDniRchTvMNDfPBeCn12diZe8t6dpZmnmQOdN2
bFp/hgYbY/SN+RCoKcshAAUFZZLD9ZFWltSSu+0QNAjKSZEEfppQl9bNYXKyr6Pff+z08BZRRGtf
04bYdgxBH39/YRYDbgMLgaYJ1IbMwEoQWXa3oclSA2wN+TMtIUgzeeNNN2+1HNYu9svetq6svrNU
mYI4DxVOZR1z68EBZRVqTgxQ58nkN20THDJN9vbknoms7jrpnpTsTqBubZwya8vh8ubvQrGy5qLn
FnySO3QyaW8gzvUAoB/80bcW3EoS5C2uDF5VWCCxyBDdrmxvmB9pCdg3+yPGEGSb/nh9sa29xyK+
jMBSAwZt7BheUwdvlr8AB3kAOvbBTHzLe/uvvPY/drS3SCe8JqibjHttkvUZNF2aurUPpd0B9QAU
lgCEXrD0T81M8FvzBlJphpdxNY782QOIFe0xOY7HVFvOjRv2+KW1S17LcR4biHXL6pvv9/IhC9Mi
Bwfbck/wa1IJNYP/5/onWlnMywYLNYGCJBISOVI0D2BSvWQdBCSvP3tlry/7KxbIZm4pJtTcM6gT
9VUDHoslnymBjsv1EVYmeNlmyVvCg9wqx7jovfFh8OfsmUg5gY5jBZ9SKIZ9bEMsjcTSzA9UlcP1
1DgO5OrELQ2t20byIzimG6nJyo6gi8A1azOLfM6rhIYl3P26g0Pqp9ZRr1D0g6pE+vP6F1sZZgmt
6Hu/ooqaLhFw1HRVC3HNzInDEqdRwQdo9BFyuj7SyspaIi3SIYRKQIdGUghrxPtW1CAqD2m5MfMr
a2tpFFrknWOh7agSqP2csyB9hRZZPCBSXv/xKwtribcgHBW/rOzaBAzXQ1jyJLVfmgpyiNCfuz7C
2gtcRn4XY+2st1H460hMswHrFfFpEEeYHR+uP37t61+Gfff4keHxjAxow1NPPrAMoG3Nc7GRMa09
/fL3d08P8s4eQyNUYnjo3oiAN/e+gQ3N9d++0sYj7uJ0aE0uLDoYEkPztzp7Rcn2DqTjjhm68QcG
Pdb72jMg9FmG3XDtFjc0LYtTDemfiBgLZKnCyuNiqMq7CppVb7pog9frP21l+yxRGpat6AC/WBIb
ZOK5CqG3FdeAH/cXFlmx8f5rS2NxothZ3TDfnp14nEPrK0Rlh0R6DEJaXG61vtfeY5GGAhkA2IEZ
dSLVowT9HxW1A7FvM2gcpp69sQZXBlmaeYD8WwhaMBP31Xisu19qkvscdXqINO38YdjYSGujXLL6
d2sR8GgONfQMwBnqgFnljndOPj1ZIA+3TZ2IYMtwaWVWlg6jnnBgIJtCHh3QjdswACqW5WfjtRt3
7LXHL+LB4Hst0uJ+iqGkdxx5kYROtQdQ5/ihhbuE5VTBzHkIca8EIvJ7otQvmHjhOC6GX9S2+l0b
sI0dspYPLc2pJ4tZ5SBQx6bfui/myOKjuelPdgLf5u4He3Vf2EP2SG7ThJ5fijv+Sfy4/oYrIXsJ
1skAiYfuq2ySsMire7Rdu4SWs3WrU/NEC4hYXx9mJfQ5i5ySgGZk3Eb3SZqpt9Shj2YuN+bosmL/
kUnSxRIgIJFBZ7o1ca2GpArpd8CYZQQtziemoLctA7mnnb3lLfrXeORfw11W4ruNE5rQL4DBQxAf
nb2dt4+1Eeizmp3xXQizzfcNtBUs2iLx7OMRyStkUyEPEHg72HdGMs8A7UWbWcgddGI3PsHK1126
IFWjriE+bVQC2aSzW9FjBZXo6xO3ssGW5kfZWEDYJUXGQGb1HII30s15nAbu88cev1gXmZuNru7n
PvlrieTbzqepnOvoogF2fYCVOEcXpwL0skvHt0oM4P+EmDXI3GAteTkkbsGftvhGXnVZa/9aFIuD
gUObFCK6aHh1dPzpSPcNMnqxXwxfZr41EStzvHTbcUcL2uuQD0imejoCgAWp62rj169VyZYmO7Rz
q0HCQiapHaAbZ5HwTkCWOeCg7QR3TTc9wbjzta1saJJKFV2fmZWVZV9m7N1GssATC3VFSpDmIXKs
7LiS6gYEq4/VG/5mSe8fL1o4yKdpkYygeo8lOIoDsT/mrkT+1iHePVyLpi6sqeuTvntWJoto/bV0
v1//Litm2cS+rIB3D8+khO43w1HQg9Qr95lFwrhrq+qQET7ta7gjRCNEL24bPfCdynP+0Kuq+lV2
XrGRqK6VGP/PNJSDTZmTFreQALrgT0o8wibhFkTCCFCdo+PO92BbxlDUOA7sB3G2EuR/Lwm2rNPT
IIUPQIYyl+OBR5OFuGH1R8LzD8UyeMP+98OWUwiCno8WRkO+2ToBp9cMG19spULJluSQsZG2Vbj4
2X2MutKtFLtGR96tfy532aE60wd5kz5AXaC9r4/mrnzoPxTf2LI2H1YuNIJyWiW2rKTZCwuUwZ6o
+cDBH4VcC3UOVELfYmPT/jsKsWW9PpAs6LyQV8mom+8jr75bFv8YHh0mx/+dHgYQYSg9n8ZQFlLP
RXPBJlAXfN4hG+8a4Ar3POu27KjXltrisuR0bh/yICMJpBMhbUjGAbIxrax2U9Bkn6/v5H+fPaj+
/veFJtIwyIRdCvV2FZzKEDJooQOhVbeDUTEDf/LVSln4+LHBFgedM/WeNICtJH7+yfZRRjM/nfnb
jC3b8i08z7+PObYsw7dtgN2To4aLGkIJsXDtngoRNFHQhN+mi37X9VdZGWZZV0elWw7djLKegqgy
cYYh8oMhVpz8qhnd2Df/bgmyZUW9b1BIHVq4nRd/xZu7CMDzc+h8q334pIpIzhy6AuPGYCuLbVle
96u8T8Vkwfu8Rfmel+4bNGpeuce34GNrA1y+5Lsjw5uZ8BEGUNdpq9M482HHKvoTXbsN6cC151/+
/u75HAaPYPFCO9YNLFj7tH3+7Kug2lvglW+s35XI4i12f1YXeThZNgHNFgptgWrhsZlu5AJrP3+x
2SHpn9peEOKyy4i8mZSq7tK2g1BCVeuNIf59C2FL3liTFZdEWZNY9eHXrqKnugZRBwI4sQsbrF3h
6mMKz8eNMLwSWZbV86GEEZEaCIk77T7nwfBrEv6PfCTHWYdPVGyBlteGWaS1YxsEWrqthiqXc59C
7ErX7K3p+rNU8DTN6q3Iv5LysGXVU6UgIeZ8YrExzb6zTq5fQ4JH7aDdcBS+G4Va7Sn3H4sSrgFa
bhQPVtIctiyHzkwKb4JSZIypeWic0f4EvSnUFSnJd8Uk2GvmeHDv0J76kQkOPqDjQ7uB2TF6ZVv4
ppV1v6yZVn4DpxeKNir4LzDTAQzvY/rDzF0EhaA1cKka3SapxfiHseEBps1wP9jIeFaC9JKbNnnS
yhoPZCLI9orjPA6vfNBBlPntn3q2fl4/CVY27pKiJjvjuo031cnkqmdIHXwdSwUdovHp+uPX3mER
F/K+dgHRFmncc0ATITJ2UTwJxwJGERtRbe0FFimAC8OhfurtLpnlYHbMEtVNDWmMfdr03kbkWRti
cfDjwVbrzCmLBc/7+6xIYTrjlCWkTdp6I9ysDbGIA7TB2QWIgQsz2S8Oq45Q4oZgUbhx3K88fVnw
DJjx8zYFlJdl5R4X6LM7NXuameP1SV57/CLrR01/gkCZx2LHFIcsc34WQfHNs/KtnspK5F9WOJth
nN1RSC8Gd/hJpRV0hyyzS60scVz3Z+WKW8STjbleCchLFuKcTYMTtoYksgQE39jDfqD2Y5f7nyY1
w8pvy0h+JSgt657TpEDZDFmduKPz6vrl01zQjbixNh2Lc15ZNW55sCNO+nmCoGha3gSdQ6KgBdfr
+oSv/fjFriYZGhejYXPS5HBksSExT7Pz9Uev/fjFdtbtBGr4fMG8eDqC1s0E0yMJPZ/rT19bSYud
nPVGVaUmeDrchIDL796cvH7il81WIFWssMyg5jd/LCld9plJYWrRmpYkWQFZ4QBWaWirhR8skbBl
k1machwh/EKSFp+q40nuQQFUfmwfLDvLta6zQvqAaY61iOzsWzDAnyl44SDdde7Hiv9s2Vv2fUXp
2AF5HHD3EQWR+1FL6GL4DPKPBKGk2C4qX9bP/9cP2bKG3Y4F2NHQSItD+nO24T/ldK/pJM+8/FKm
/o2VhaewSO9KRzy6TXdwc/OxxH5J/YM9n6wYwW5kxN+N8C2kPt8Ndba/vqJXDthlYbqEZGHvOj0I
wCIl95BvbvZ27bkw9LHMcXDb9HR9nJV9uaxSSycdWha2UN4Pw1dG0k8uzHyizB03zpCVkPK3a/Pu
/tONFDX2HtUdgD4iln9Lw49lIMvy9Oz0rfBzq004bb6WIw9OEC+7o+UwAD7XqA0nirVE92/V6t3v
hwwnzGkU8ijbh5pvCdHMAZKnuwlyd2cISAYA1BjuPugyTw+0TFlEiS4P7ezigt85jbcR4FY+47Ks
CL9LDTFvKOiXzXA3ahHnPN2YoZXY+ffN372hTefRArixQesyeMSt9KtgxIMPXf5lssK98UCpR6zY
uDisLLclKXUuWguF68KJUVI8oxZb76wuvUMe/Hp9Oa8c88taf1nAWyKAhkpS5BAXL4TJXoN0du5x
oRc3lbL1QUnPbOydlT26LP5Lm1ORkcmO4VdeAh7nDT/7igQxhtZHlrvVxjhrM3R52XczxHvUouhc
oblM6L7typ2GNakN6n3RoM+dk0gXwcY6W5ufy6u+GyqD1ykE+0qS1MN3m4UneF5Bm/hjQjpsWfwP
uwJdsQZPnwjZj62OQmieD+mLENNG2Fz7/Zf98+73I5ssHJfAyGKCXgz6I4BkDA2fX6amszcymbUl
tkjpDdeQ+hSlHXcwzoTtrNG7XHovra1vy1Kqg2iKHx9azEvm81QUjcVMAZxR+hBCK1tUDz78RYdS
QnL0y/UxVj7YkvwseiEJTClJPBb2N+Hrez6MiV2DBXH9+St75K/vxbsJIR2bRDGClgpDw2NbwXJi
eLtInrrlxjmw9gKLFWsbqPyPMJZOZNvd6sr5DC1jmDxnxXC8/gYroZdcBn73BlQHENst2zmmKKW6
uTx7Zjxcf/Tax1msVqzJHrVnCEuV0kvkKCFg+4jodbSsrRrJymIli4yeBx2pW6/TiXHbM8zYIexJ
7yi8EbKRf+1LiP1ef5O1ceh/PxKYsRmps1knYAHtoG9vA8lOrS5KOUwptrqtazOxyPI9OcPsssFa
TVX3E6beD2rYotGsNHLZks4O0bBLygWgVVeauPTNDZLwU5F7ek+y+h4bYseVnRjhj5ErzVZbYKV8
5y1p7mkx9SG5gIm4zh9lnp6tvtkz90VAKtyFv+io1Hkq6JE0UKD01EYI+/eH9JbsdzOHtOm4g03f
8Pu5m57/x9mZLdmprNv5VU6se/YhISETx1n7AphtNapOpeaGKFVJtEnSJCRw5Qg/gC/8MPZj7P1G
HlPe9pFYk4mj7iSVioTs889/jC9WemW8/9x//XVD7vxF6h63ecUnGAVy8Np31JRIWGuLIdtYpchu
ungANWISIKT4FCadDQiztL+quQIaEopdOPo2Ga5upyxncNEGpjUcM3dqfOQhF9qflJXdK9VUfcg9
E0GPqpvyoFTFuHK0Oz8inb+IfIFNl5Czm8cC3q28ubV0HSAfxhhXptufG5Fz1TMbkBBJRTnQJrDN
gFocTnsFhiUvrbumRQIKLmvAoCmj7hlGxHDAh4dOGcD2Z9gSFhUHJGV790LBBx6kgCjUJ+lEY5hi
yxj0KlpZ1qGMaLvyqj+PGmdedX5jaeVFPED8qK6Mfb8dg2hnbpJAbOw93JX0Da5kwim41tfVrbot
9uW99QmJ49s1je/CgHTmd5p9nCgJpgdKB2kcpoE5rK43BtB7Wwi8HXh9v12euc6vH85cc2SMHFdc
Lsqh3m3dhS7unN3wfY+eTYpIJaqGvjPUVZlVgUTGY2wYgfm+lduZGz4YwgaIQzLzKK32HsQ58AKK
eGt24svlt18aCrN1rzQdD5b92OdAQz9cGXmsDxC8u3uArdu7BLfXK4HehcloroYqAD8CgAoNoHT6
LGIz4H28EuxY+oRZA1gejOn7HCmUferdTqAs9CzP/Hj0jpO1FutY6D9zpTs477FXehk5Npnalg6C
AKbiH9t2zYlvoXq82XbTy0pO+FTRY0/dR2mnO5har/g6LTx6bp3heQPmlhaXqyIZ6q+K99YthOKY
VC53oIWamVPf0nYw4mkcBHZm2aMy2TUID4+Ns5a1vdC4c4uMeDKlhfVZI9//64AjOR3vgEAJcNG9
spRx7F3OzH9zowxelnFPkZV/VTlvbVnArRsG3903l18bPdkjNLq9XE8gFyyUNBtqNLPr2O7gHV4L
eOvDccArrgF22joU2rgyDUS5IQBH1V/sdBMVr9WU+SkURrwGfGKq9zLa05T5pXiSXRh54w5clDwr
dmL4lKcw+Ad0ra8/ZX1y9JJ2b9Nd2zjXMMKKKIHpdsjg3dQUL0l9rFzXR2SpMiuAwHySqC2+/w5O
6liEKlzxwOL7BJ23ryZy29N9WvtdD42CDa+xGtBpONNVzSdpmkGEP0bPcE/mNJT1j8y8rUyCR98D
ZdEKsZ3oFlbOgzXtdb5hzj7CDSXvn3T8w5HTPXLRAwce9nm8nwD0gFTFz73rCEz4Xv+oYN896G0G
fLVJ3yT9IfoJdLhsYxZF6I08hB1rUn8UQj+XcITXLByGLx5Qc+lNWo8+BapARzA13yCxRBfHAbis
kj6b0z5Pn3JZBzr+Uj8nBnYgflyFAFAjs883miZ0XSMY4McNaLXvDt3eiGA8B76A2+8E39Ou9idq
BtkEmsZjYRXBGCmYvL3VdlhBnVtHWwK4D/CWo3NtQihgPVrkycEWOTPAFzB2qW62qr6JZHXVMBWY
w4uVkW0e175R3UP93vhW7IuModW2ibtHvDbWvm3tGnMI6vgqdQ8S4i+Uhi1EKkNsVAHQ3Li4DgaK
HrtWWPPBcexu7AFzz02/ofWmwe0BTESDGjY2ifazye/It9a5aVx3a2DBFVMe6tQJOyDGktbc4swA
w/uPVfVUgQMqHB1WSQG2XBnUEPoDFcPGL1Rs09IApQHsbeyi6uu6aXyhr6PhqyGBmyofagtkbgYU
y3YY0T7FR53AohBYHQSdSu3D/rnuwILA0WHbMHz98JVrsG8dcKxIwDVulZEF7GYgzQwTTPtvFLDg
xU31RuEHjwzzzzboRt6PyvhO0u+4jdbOVVT3YZbYm8vD9fxRB6KW3486tczgg58JdQXm9jfm8aeu
xu6ZkvSlH5v7lBgvl8s5P33SeQS4tkXT1shMOE7x9LXIcfDntbkzInTM9xUw24rqIjIKQpHbUaTj
pk0fy8T1cX218vTziwudB361qmhrdHBgbXJzp83kNS3s97757CA4IOQ7VFlrHR0kBZXlfWd/L9Lk
nS8+a18el4oaParFA+nRZ43zgZTD2o3t+UWLzuOTsbJYz5qEHB1evFmQowPDId5Gg+0zL1vpoAsd
Zx6WZJZB2raG5XChtO+ACmToCd4Ga0G88/2fzrOPW1EBZADAEdRCCvA5nPFxWy4A8qMgc/TVSu9f
qqjTv/8SdcGdQYdzkT0cbf6txzxkYT6amgb0Mm/lqLdwwqDzaGTPad608DE9SrBv+ihuvwIqF18b
TLsFADZx+eA5RhtOCCU7Gy8XyYN2AVy7PPjOby7oPFVZiQ6wIpWZR6rHbXVaqDTMKSH6o+4mNx8j
+11uX3R+ceANzMK1GGKIIwg7wETgQvHx8hcsdTPr9xaKSsPCeRQafg0C68Zo3RcHLDlmMLZSRQsz
yDx0mGQSTNpIxVdu7xxxcHumanhfXgY1Z93LIwjr1TjSHJGntReATbuK3lSeuTIEf4qP/rp3BHrx
98oxJegwGYhcx2Yq8wDERQZwUm2DXciiCYuRASK7pbrhYazr8dS5utDreuNpMlqxJZMbASGCXdxE
MzNMJpqMAVMS5Fo6NbsTqvmZcUlupEroAfE994dbl/k+TVpyY4h4vBGNkWDDKgz1QWWF+82NTPaR
pO34Ug3cHoI8495HzVm/k1bqvcaTbb1vbrbn8R8nxnd4wJ8csUs7AIG0NeofpsG3lzvd+eRTe37o
5Xkf6Z7b9XGsMXVOgD2l6tjS9g1fdOd4apvp/kcd0+fLxZ2f6+y57WFbwTxjIlYN2wBxlE5+F4n0
I+2bA/KrdiSS3rvWHHsedsqUzmBOGwGCa6bABk53UyG/X/6E86PInjvKET2AZmM7zdGbun3WcdNX
6F8r731+DrDnHnKjoKInmd0czbx+ge30jTTrLQJoa2vx0vNnC73Stc00bFuORgbctB+3pd54sUFA
oWuslTjXUhvP1nvQOBkwb7E4Cl3knxtisMBCyG2fa95fDaDWXDmuVa/cf54vjJqnVvplWYu4KCKc
C1uQYOkJSGZ8KLDL9g1SXwvmQBsiVgo6X3PIMv29IDmMKaFdoxDpyO5Yom7A6wY9r3273KsWlq+5
oW1fx13XKozy1OiqUIq89GVJ7+pSHm2afvPcNA/hL7iyiC3V2qwbOBUOL2bc9Mc+s+9Hl32sBlnt
u6YY/DQHK7wfkpX5ZanaZp1hUK1nCWXWJ2vBGJTfjAeNPdi+k3grWVxL4/E0s/3SA4hZp8LsUHPu
mJS3duUmD64z8YfL7bL09FN7/fJ0KMOMckL0/dh0yReW5QemsXG6/OzzdWPPw0V9Rcayn8zimGjW
hHnWjD6ZLBzHcUZcCbksFTF7fRAtoeq3cnZwK5zB7z2YjQMu9662tecBI1m0nsl7WcMEuxK7RJpi
02YZDztA9u4vV9HC8jQPGWkvg9lewfIjafMcwfJRug89Z55fYSnedOREnWxSMMUsyIUBWCPVWjrM
Us2d/v2XhqeFm0fMHtmh6ayXaiw+Rk2DYRiv9Nqlx8/mLd2ncCCZtDgOjoDnJoTCO9MzAeHzsnGl
7Re67tzV03AAQNdcOofSJArEXVfvWt2uob1c1MNfN2T23NFzkHWXdHbGDkXJg7L4ECGgYHBAgKeV
kbdUwGyOKjIXXnKAuB3bfgD41iC2fi1hV/vmEDfaWRFPd5f72FI9zaaokUJ+Y8O08OhWtN4ZVuRc
iw7Wy+96+tzGEwxORCIKRx7HrHU3FmPAbxNdvyvibM9dPBttRchki4qjUvFt7mpkyL7PmseeG3ci
T0sqOLiJo1naT6DO2dcxMH+B3dOXFgSMu8vVszAO5oQ4oOtJzbysP3awO/ejNvoaJ/nnKuYrFXR+
XbXZbBi3PaucOOPGsVWp/srHyttVYDm/1prmNzLS9q1bEkDA+kolny9/0sI52J7D4+qppLzrqv6o
cki7u8hhUKgMb6csKoPbW6tvnf0wGUfb4a/KLp8vF7vQjeeOnl1vubgOx9a67eoPMs2fGleuDMWl
SrR+nwvJKGpDmqw+InSbByJFzNp14pupHZ+LiX2Z+ulaZM3KHdP5vYnNZuMebgmxhtcbgKZVssla
B6ZD5c5L6aYYH0gDtPvl6lrqeLNRb1otQLGyRzFe8xwz+yUW2b0AvXZl9l34jLmAuE+q1HQ6ozkm
CKmNuO1IqePbvQCE/IlE7wtN2XMdsTH2jDYevgJ4jHuLIV6rs/LBSd0fl2tp6StO//7LKpjB2w+q
7ha1xKT2zZLfGR5Y1sS9Vr3eNm2zlim/0Bxz8XAHkkemYGd1HAHB2GVipPA7TiHwTot4JfV0qYjZ
VFA2vWyRRlofE4osCKM33xqbwJGveG+Tn0bmL5Xl6gjKaxuVBSBFDyC08dwzsaUTQuyZdP2h5StD
ZOlLZmeRqoBupMxxum3Jfe3CgvKLKJ4uN/jPoOaZdX2uFAYetigMR/ZHjsSTm2IUOS4Hxt7djonu
fvR2LSGMKdUDLBLsz9Hkjp+crHE3A+3zYycY38O3qt8msHvfpK6RBywBqjxmRn5VD8J+u/yWCxPS
/Io7KqcyJlGEUJnXARXj3nax8WTn6hrs2KDS7k0yGmtcr6XKnk0U1B0HJim04MJ2dyLLfEhcd10z
hZc/ZeHxc4Wx4jBRsFxqHETXPBYieXbq3vGbcXi9/PyFbdRcXezxibi8k9Ghsb4z9mA5o5/FH6zh
fYNqrifm1cjNzC6jg5C3TvFUkHumv7zvzU9f9MtwimJkpSEPDtRlpy5Cc+pvpxKRioJ490bSrYXX
lupnNivkgsBKy8pQ/3164jaHifpWp9I3spUGWGrg2azQVQQxrsk1Dl7v3ToG8tCKXFy1RrPm+PIz
xH1myM69ON3SMUyAjqODGcHh0NC2fW2lSQwBBe50fBg4miG8bbLXDraU8OMRyQbZ7/mhToz6fjrR
6VKAsXfMoNX7DjdzBXKaW9IeCeq0K4DLvreim1UOwtLmaq43rgGTj6yuMw6yBzULS0bnY4G68bzy
kGjcL7Wc3oxDafpwtK98a6rXnH9/RvjPVfNsIhioMSVtipEkkBMNlqjyjPsGxD+IHDWv7loJJEtC
XfZJllxLvyG5e+VOUEzl3PskmOU+QkC6Zpq20G3nMuVYermVndrchQMKgL8f2sJ8Ljniz0mzf9f4
m0uSB3vkSeygFSMYioKN5yPDoWo/lu/McbXnemNcCiLbsSXRQXnklo1v1HB9pIhsTIjL3HfuYObS
47bKzZTWdXJ08+lTTzS79rI83xnVcFtMSJSs2fS+HeVchpx5HgwpPBkDXUPTPbwiAu0qsQX7YM17
+TRlnOmBcw1y6eRuL3mKcZU7zSGN7CgoWfHOE/3ctBHhQKId244OY/Otcb9HkeVD0SmRo3C5Py3s
JefWixX4JRmJ3OiQ5N1jEgPXPcLKFAkRwzcztY8msgq2l0tamHLp7AiRswnuojo3DohE56EkSRWq
qTV9Am+CzeUiFnYgdDYZMNMj1aBpdMjzDBkhrXgSeX8zTNkV6ZOHMvYrmEyvlLVQcXNVcqrLxpEt
Kq6wk6BDOsagX53ye5wLn1ofL3/Pwnxin77zl8V2Kh3l4BSExbbQQQmJUh6MpA6kXstjXmiTuTbZ
Fh6uUkbOoUk+AGQTtEjGRjbYymlrYWTM1cgZqFV1N+H1y846OF2/STO6EkFYqv3TB/1SM7bVlBmP
Y+8g4PmzFzwL3cy9dbPisfUapMa4ZKUJlmpotlEYWCXdscR0aMmxeBocg4ex3YhP0YSefLmVl75l
dnBIyib3YPOQHnPvMXUehZQHu3tJrW+NtFdWjYWI7dxeMTatHmFBKz2OSffsmElQi3IPBgwaHNok
7lqjXwxqb8C7cKXtl+ptNtqzpBxTDY+1QxEdlbyJkYSH08g7Hz4b555n2NWIbJujqN8mRQLSfWOr
hhsLg24uTK4Ku58S3aTH6sRdyre0MQO4jfuyWvMvWpim5urkyCaN7jS2CZaHUwUwyx9N23npNFQk
0rojDHWVe9Xd5d51fm+GYOTpO38ZKpIKW9iIw19blvK+RDQuNg6AaE9dMfbIdMtNCOs5bHu+qiaC
365qMLvQYSA/Lpd/tjpR/GykQtgrc8ZrFO/UGbwVJNsjsdQKWVEltzSJ1lRGZ0cRypkN1LyLEyPu
2v4aPeNbVJw4DsL2VTx+0WaE+a1cix2f7dkoaDZc49Ie0bGT8VqTBn5toPOCZlXkexeo+fBynZ0/
PKCMWWzPHHFSiEg9XMeSjtNGQe35aOjUuslNPn30vKS/lVHGr8Y0I5+hXLR+EELH605ngvuFLM0H
bjpI5OUEp5D37BTwTrMRzXUWxynybq+jNEt8hQ5VMuxGSiO+d4biU5W4K6fX83IhxLhPs9gvPTZu
raGhIzwBqqrbCySiFi2SUGFXrWyywe3GbSa8XTEeivhHbKmVKXKx1NliO6omTxogDK5KE/rmyT0g
nwNXf5EvWHGEtSI8p9odT2AZyz5w6qwNz4V+O4/om12dNxLXaFcDKz0jICIh0T6zRmKGEmfBTylk
5aEWwkyR3Ds12UYVLv0Se0S/xW0G20rt0bTfp6ahj1IR44s9xr3a1L2rb3k6rEUszvd6IAh/b5MM
+c7ISypg7sXZm2k097Q3P46e8+1yjz+7VbD5nP7RlVkLg9pWXQ3NDcIt1vh6+blLrz2bfYocd+oJ
NiJXTHshj9VO280mqpOVpfv85Mad2aTDRgCEBFQpV/DCA0E7Ckhjh1bJtrX5LtoGama21tGMRqyK
gRbwxluKTGE9TQDRsqDrni9X0ULVzw+tunJU3Zeo+gnJ3aNxL9aMdZYePBtQ2ZiIyiZKXXUxORA1
PXEYWK9MRgsVPz+ldnWihi724LLcfLCdD6mFe85mCBoh3lnAqeBf5qAozWsYPdnplZrcx6K1f1DJ
9wkcT9ucPL6v4md9s4IHTaJbO7tCOeMmLyZ7g5HsbC4/famGZl1zIF4qjaasj6lH441osU3ClYT1
RD3X+jgxsnbZuTDC5gfUzGgH+PJ16spuceVsPCnpBaa7ElNf+gjr91borQhARPjVXcV9jwzfQuKW
Jn6q2nyrNbJJL9fU0hfMFjbQMzCzueinFrQJJcBMYFStGngsPXw2fGNzik1mmdB9eTbzPcTIfIiH
+5BW6cu7Xn9+ELVqmNBXvMEE4U5hC1lMA7J88Xz54QsNMD+BWqCBEMFrdVWNWzZtmzHUyUasGe4u
zBDz46cW9ZgnLua2Po0C5Df6NnnfxDw/elaEF6ZjwVetrO85uzPdbzWiAmvpxufXbD63v7JxbT0W
U45uaUDPwpXXhZ3XVEdZxGVIsy7bZ2OjwstNcPa0YPO587+eLN0rikqygTIIseLnwDFbb1Ni4fK/
j503W7blhiErY+VsvdQqsw2unWdC9nzC18HTCBLII7xDV7Z2C6Nhfg6VBRJbkQumALis9mnrIPCt
dwhzbC5X1cJZB0Du3+eLdsqMGlObAhYhrJDUXvoKQMJte63arUyQKxFcLmjpO2ajGmeoWKc11DE6
G6FXwpI81e2Vm6xU09njOrJ4ZhtgC9i6ttK1PA6iio9FbFQHlTrmzitbEsLFjwYUx5DA7KU8uvYk
V7Ipf1p7/SWUiXJnKzacxOwmbsr4ioNNBzfLqhq/c+EmTxEs2KRfSgHr97bttySLklvDbB1k2rdp
t3FEaxxhgcB2eW3C4CGuxas5RCOgxa7nvTDXlHvo3svJnxw+Hh17Sj+psu9fikpUX4qyb2Ok7Yv0
xrExlqQhjaCwWf+xzRRLb7XT1AfakPTz5dZbmNTm2o5OOT3FwZAddKLuGyMN7AH2xOS6aFem5IX2
m3vLW7yVfd0CozM4Lt8bmrKdFyH9XiUJgW8EzQ+xrevPUdEAuJtW3cpmd+G75oZkuWJu2xDLO5jT
ZO6oK9OnwWqQeNvT2vo4jrZaqcCF+W9uR5aZMXHanniHvNHlp6b2jHA0U/7Y9rwyfDGaeYqbGLZG
klwYbXOZweDaRpcNLj8AoqCPCFJ4ve/0Svm40odM/nKn+DkH/bXzs7lJRelY6ZgQxQ5TD3O96JuG
Fi2e4kMCuWisAfBJfJP8cCoS6MQILO+FZDAFBfaFlbupcYLRuEqbG+49WjVupKug7p4jCj7bASgd
nzofMjAp6/KpKj7BbRg6QuYX00p7nMbnmVefM7C1gkqzc8R0/ZMiq4dXzjIVZADkBiSjB2cs+Daa
zG+Xa2qhOeaecF4GVzDHIeWRxS0Ha9kiG9wBO5up7sz33FViIpptXnujl1Pb8OyYVxWyF60UClVi
QoZZR5a7UmlLnzFb5lrVx2NXtvHRi5IXK49CzgiBvwSYgJfraWmUzDav2dgiCMMTfsgkP5jp4wgA
jKpGX8TPTr/mLro05mcrHuF5MYjOYYeKk+vcEn7ntqFEOMFN+MpqdP6OFa0xW+3czjRTq4nxIdNY
0qCATDco9Jjtu1jF4Ni4+TUrzTGsG8AfSJe6YDIoe1unBHt2QKFDyt21JJOFzclfpIUacr8InhAH
AUvmXsUbaa1J5RY6xFxRKNvUbQuSOAfbG++jQU6ByroBOQfD3eUOsVTA6d9/PVP2Q933LjpDNMAd
H5GlqgDCQK8F6Ba6wlxsZyrqNn0t+CFnWVDlN15nXPdNuaXQHF/+gKUSZkMmwU4tiruCwyJjunfc
MSTM/ZBG3TYaVi8klxp4NmpibN/Kkqf8oDMPRn3NB5gCPV9+/aX6n40VWGc18NHy7EMMfdAgcB8V
4Y88fN/TZ6Mk60oV6Y7bGO7arxFDFOymGNbw6udTwGw+t0lLbd7CIjWnB9eq6spPmkIaW57xLA9o
N1gj8Mol6ULAy4uDM8TpneQJIVsv7nLAC6ypCEzLi6qwAgsXV6MnhxBQifwY1OfQgFXCthvbeKWi
F9pwbrcW8baLuoTah3yAwsFEAvrodA+Xq3lhVp3rJV1RAWxUOPaBSBhGDWngRV+QS7WrDR041cf3
FXIaAL+M1IFGuFfkFuixygqgxPtMFSqwzJw7mDkmyCJZRWYsfc6pCn8pSaWQkdlWCkVDYwFIXIwK
mR0wuCi8Jn6VE1E7AfLBihh4YfzO5VLUcGpqcEYPHBnY2ySKIJYdFQ0Es6cQG/u1BeM0oP66H+Fz
3VStjAyuHYDv6gZp9hsk2SdZ4Liq/oB971D6pCvjD55oHZ/lEc98g0m5tV2nfLTSSGwut+HSx85G
OyL2BPBXSIzF4Nw3nrtDUH0b1WxXl/07i5gNeSTGI2MMlXfIang1adK+Ir8Axhx68HDQWZPbLN1M
zI3MshTugiYEFgdrYLnlW3Xivtq9CRbyGGcDjkuuE5iVJttm6lRo22n9WFnMTnxmJfG7UrNtNle8
6t4ueZwZUOIOpnrMY2FsO5WVYe9F1tfLLbb4obNhl3BXIt9NYzCMbEdgDZbbJzyR2mXVXVO8qvhe
wvcDtvyvdb1mD3S+m7C5+FXivNSUhskOcEx9SEb1mfB0myg4ghbeu1BmqLvZIB9F79QKCqlDr8wT
SDFHtueY+i2Nf1yuuaWPmC3McZRgySxxyWqnD9P01qZpMLSvqRm9q6OzuQLWK7tc5AYuV1uR+Bn7
4PJiYxqQUUxr6PLzSwabG0yxQUQcN564VBwfZWUC+G2Hl+vGOTsZsbm1lNUj5gQWGy6gydGLr3vn
SrF3bejYXCuoiKdSEePRtHuoh+No3jbG/vJbnwd+4rr1dNb7ZWGISDNFjiH76yKvQIpP7mqw96Q5
7pXQ2DjWAQV3mA5VoGAQwzztM4ZNTQGhH0wqNAxOCIH1j6MDQqygaOn9FAu4E7JwsvXKdvA81Azv
eFrUfnlHFgsQn9IK5Lc8GT73teeEUy4LZJUgpJdIBIqcgeablMMVtapH82WSMfCKmUsxTSH94FYX
1fQUeYhc+zJx7AA50cUzwl9q2HgsqpHECRbMDhaK3tPPav331+G/xN/l3f9ZhNq//wf+/iqrsUlh
pDf769+fJKyixH+cfuf//Z/ff+Pvu+/y9kV8b+f/6bffwXP/VW74ol5++8umVCnoh933Znz43naF
+vl8vOHpf/7//vDfvv98ytNYff/zj1dggdTpaXEqyz/+9aPD259/nDrIv//6+H/97PT+f/7xj//x
z//6z//2j//5j//1z/8+/63vL6368w/q/o1hieXMsSiMOsyTxkB///kT82+mibMvt6DZ9ph7upwt
ZaMS/JL9N4c7HuEUOiZiuwy/1Mru54/I30xEAahnIkXC9Qjy/f7v2/3WPP/ZXP9WduIO9k2q/fMP
72e+9H/uJZjtEMvymAVdnktNz5qHjvPKcMu4U83Gor2I9ggJRJ+RuNgVfiP4ANoCgTVTUsawx9Wk
DimL2ntR57i28KooSHFPC3vR2gmlA6Nn0AfcB6NqkLjeuN115g79waSi2aU44IQW4FhbuNZ0+1rF
kw/v6/Jgac+E4xbATSSBGxns9VIaZk2a3bfm2AQ1G3iYR1TtzTZukWCTywMX0QTOVlMeHbMpAz5h
URu5SgMeV8POaEfjoa/o+ENAxOETJJXhpTO50YQ629EqcPU4eixEgjP8ySumNllOXd+g2nurAaaB
Yxen0q/dXMCLj5nbAi7Hvifg5OON5SfTZnBJU+mAMJBMQpcLmGdWwo3CYpIg5WWkCIVhl9sqY+Rg
pCncBqykfUSWGPJ9805tOArYyrH8NqV5su1Kb4Q9G6/2Mna0X/RmH7Z16224FbmorIRsJPI6d3Bw
zILE67w7O+pgUg843y5jmb1x25RvtRvZG7s3pD+5pXnl1BGc0ipAtkhvYVaz4UAkS1L5Ewf922Cj
iQXftf1qQkWkMX0VTZZtHeVWIBfGgAmZOLykBq5FWMRhmUXoELK4/Aos5i0fpuZQtdEIH/EE2zE1
WD7CFda3kU7lVjhtvZloBVs0tGxoFrTc9vVI93WhY2S/Ql8z4QSAAOBUIdiIoEjgJfAnaQG9DGOT
dhtY9KqdUXRiT/rShksbA0RdxfaXRlbOl7I2qoCmNX2Ko8a74RrZObkHcCfs1gbzRrTu6PpENnqX
Gcx57hxJq6MdaRI6Rj9cyXwi16wj/LODqX0Peiw7ehrQ7SEr45vO6s1dWznyy2DV1PbbTPQME2iW
7kgJn1sj9/CPzRB97kbcAONSPwFiuHcZ2fTYfWxbDLavsmmLewnA1YfG6vKwcGuNYxrpBfF5KelR
R9rbMrhaH21txbcSjvKABuYevwEMXuzHrrOuYjD3HnCLl9yYhTIPddRXd2NdZlstRfxjsvs88VMV
NbdgMBdPZmSWT5bg3M8yLb/UEY+voWXTV0bJJgTIR5GE2GPGt6achg+YLHIIPhyr21eekod2IjQs
zFOWKi1E9SEvLefg2PV4w6nS1zVCTEfXHaPHrsjancoQn9RImXrsbdfYkQlkFjwskSNCu6W88UTt
fshh1zgERZE016XZa2BItK2/27nJbnRJS9zuFfVd1fNyN1Y4o/nwvuw+sygv7g03KZACKjPDL5OU
3wxjPBwkSYfthITpzm8jlv7gMLC/hyuVcQcmJt9lroN5om+SHYuL7nslEtuPDDu5N6fMmoK2rLpi
jxwY69ixvohAcskMmPV08SsxRPaR91pteQ9GMU7zggBr4vS4e2Ko5TKYiqqCbaPjdF8rlsT3HjIL
diNzoLgoU1Yiu14MDxYg04jO40YgDQdkHN1pCODu8gJG4uBM2vesaI1tW4JSBHWh+G46KmLBmCiU
GIF++BlZV95OoSd/LlzpUrjTcWQRQBjavhnUVa+9Tg248+Tkax4P6Ex2nSL254IuGsEi0BWbwe5O
EoyprBy/b3Bz6qYm/P1jZD28VHahgPuZePOSuh2fNlarq2MizAFHVF19hVlJseEFrd9yBqeKuEml
REpmKw4ebEkfwPTp34qMO3du5EVbnFZ0hgi81edBIqUwDwVOuxs5ScxJBKFRHXYxFACp1+KmCajh
XTOa8sbNjTrEtdRwCypXAxmCUx9q5Jre9DC9A5hbWUPkR6jRDyJO2N6jfYo9CxfiYzo6yX1Hpul+
nAYIldKIDtflVJUHJsYRIblY1hgalYJIVzlpG8QI0xAkcx9KEffe/ybvy7LjxrEoV8Q6IDEQ+CVj
khQhRWiwbP/wWLaT8wCC86Z6Bd29hVpSXzqzui1GHMVx/fZHZQ2uTARA4I333QvhOLCzeC5SuScs
BaR3UoiKrnIA/T8NtWt/a3lAN2VHrJ2qGCgQhxgjJXmXkY3APCOUMKUd+a7uhxt8zxLTlDY/jLk0
62zKyDZNMaCAZJvlSLbbBoBWwgPQFFogAgaCMdzESsKeNwwmL6YdqBsCqZoCsaW2D7rsgo0Wo71v
aE0epzyeJ7Pr+KEciuBlgOdKPVvz6LNhILmeOiP+qrJpvKnLaXx1QHZwl0Ri3Gpi2ccIjqPyNLRn
36ykBDmnSqcB4WxbrkujUZTqG4KubWax5BYMH+5XvKH6C/4k+2GqCQ8LtLZHHTrSU4BH4srHVnkL
gUMbrKgFCM5cTI+vaGwy5qtGuaM3MhHfZHbIZxKlwXpNeMJ3qVVF+9ZuwSgKkaMnG9RY60BR9r2x
Qve1FcBzgjSjVHuVygSEmpn7WTc0vbOLIPti61p+zpMJXJWxdpO1raneRHlkHnUos5+Nw6ct3gTf
FbLpSg+dmdYGq6gpbqWDnlWb6c7P2qzcoaQ3bWOmyjUmIyBjy5NgFfShLf2qSmLm0zwROwtEG6Du
NPwR0tf0UwVFvU1sBI4CYsJ6Q2QQ3M+hUe9XxmE1FBG7XPgjoJogw0w5W3Pcsg2BKvv9XFJKPGPb
4QMZePIpLvFmIjhTx+eQ9Om9rgcHd5G31l9NKrsjaMndfZjkUQIVC2IfehmnuAIE8VPCmDV7HHT9
QNxZuAMoUzU5NIyEG5YNclOh73tM1QTd+0iPFYDmtY1CN8iW8/3oSLoH6flEVyDUz5ubFHrEatva
eQ6MY1im3Sp1q+wGFl4X2xTXs/ZaOqq3CYDbztNcVA+tLiPAHQNov2Lw1mY7O3FovtLgYwQbgqNa
vWnGBl6cm0A2nqWtNn4QxQAGT5K14ofEzf+K9wtnasI0WSkwmeQgfB2hnZK3E87Jho76PWZu+9c+
QRXFNxEU7sECKLhew1YQtDbqiG4wVeYWvi2btLx3XJARgSJU2v02oKEKvCwYGgoy2yxhK3DKSCh+
Wjx8mqq3IvgLb+QwFQ6uvPEcHn6buhJJHUDnscsbHwC07+3ANuh9Q5A+822eeQStfoPifm+e6upT
Il+68MnF9HqNWDGPQPhR7iqkoe5PEz0CNgUbp/ygzFYpakFTd+gwIhHXJ1M9lUrslKi/R07rYzJR
wfPdWGwNe+Fl+If05Gns6m3WgknW0ke8qRswkb3SFoyzvL1zGzA7JtWzrviLW2fbsaj9IJzWZvqu
5TYtwJjTJ65HrOJrScxnkLCueNs812lfbxkorm6snA1fpFohtPUyx/ZIHjyROKV3oqpiSHTRONg3
TvsECsZdUuu1sDBQaCeI8sHS8dMZ+noVFKP7kjZa/2yyeJPBbsvAGb7h8ozrPnIfnMgqPAWk2G1j
RrIPdDxt+0jCZIQ06jYJgkjQOSYUkthOWiJgz55jjI+8xazNN6D6sbdNC3D+lAOZADarrzJos1UV
uz9o3h8rOEC/nXusIADdGD68Stoem7zJ/GnM1GObiir3giaffLcex82k5UrFIT9kpRuCHTi0V00/
CT+awNzAgapdZ93kgJbUZRvImn4KdUn8vupgzyyOae24jXbByDD501jdY2iC5thBC9vDFF0J7eMM
gafBeVcNJpwKrddlQXO/ZeNbg8zIL4QxWE/hLhADvecSxMFBJg5DyU5lNEBFnRaPFesFhL3UsCp6
Zby27z4jUv3aTMpegfx7ayXTPRjvlBdQJDWkBCfVNIK3uZyZc2t4+zRmb1aHsAHzUK8NCPg2tYJH
j+MML8Ka4bFIziAj5cLS0/Z1CvGqeWlBvxUSV55WSbQOhqIFZW9PfYt2DeiHqb2a+jRb1cpOwM9b
fW7tNPBKQctnV4bRmjYg5gzdliOzcSHBAfRnWg31zg1AKIjCZIluB3e2pKeWHyvybaCoKk16YKu2
SZXHs6D1UyurbnSeQo2dBOm60w3/rKKBPwyDdlsfOgbmL2m17olHwIZbsqMHATaa17ikU7OyEG7t
RwTcj0NYp28E2HE/nHqwsbC8uuMYi/YQzIXCt0Sd7xMoIbykFrPvVR2BfaKFCILYGkESLxAWCuHE
QhyJHL1bNxOxH2iDCf2yjQoYniYQL33plLhRudgJFs+n5vBg3XYBvLzC5L1ft7GaCwfJY4Vh31VP
gxQj4Eq+tVoEh6oWzTPY38KNBLvpa1rEo0dI6+zJSAsoB2ZjvcLtTxBv2gZ/tzNWOWIet32IlJav
M1HDk8WNsymGvMa8GJvYS6kc9WzsjNzlMB7g0RAgy/QrvO9NCHSSuVcZ7T/Xk9OA/xFcmjZCmiIZ
oQYRii8ayOk1bw2LVlTG/K6NQAe51txAPQ8yNDH3elLU8U1gd9Mrkl9TrpygnwCxm8AVPjSO5dfc
tb7KNK5+FAHJthH4SxFhCjLdyKpBRO+6ZfE0WSqnwGkAq0Iqm9/qpqh2BUoOtyOUoLb2aFBq7lpt
UEVQpZt5nWn4YZATXnmIIgE4ohlUPibVso3qx9SvddvuKJnkWoxgZ8PoSbApojHcS0PBLuwSYG0n
aq3HsaU7Yw3fdGEpvy5D7YFwLH4Bq+W0Dexp8C3dTD+JEwHlwCYnv8tMTfY1Jy6Ge6MQJNmI2Q+U
NZEnkSiueTzAh4x943q2I9MHJ0/pFyiHmBXS6egvqMUXyIR63I9aFvd2S8CKhy7ILf4u6w6mZLzv
+3b8bjeixpzMhCHJCE52ZZw8gwpwOTw03LbWoOEZnuLUsNsJRBEeaBb07TRyHXqsKOiLnvjwdUql
eED0MXkdYt87jCJUcKJZ7I9JUm36eahdZsOUPjRVkKySyTUPsZG18rRhiB91l5mXuBzFc5cilVyl
UJmaFTPL6q8KYs4PlTTmJcgH2q1dMK8nfoHOzSZihtwIra11rp2yAA6eR4E3jI39DfouMYXzCicc
BYiGq6lO2zVU/gB+Drta4da6o0So1bbRM4QFB1Ca1yAPhBGgFoG4rx5OOcf4I3EcsnV7/EA/Llmy
SrPupcrlw5A4oc/4hNAcA3pNMjrIBGxkInz+RzmQdK1Qo/IHQQTyJcAlVsImeBDEqu7xfzafLBbm
T3bWNtUdxTzWWtpyeKB9WKzL1p32c7r1BSEF1IWBOuhf/3+vd6Ic+GHB83/8+3//+3/9+38uC56/
/ra/K542p/9Skv2in/q70ok//JeiKGO6wqUIe+Yhsv9UOvm/OAhEHQXYsEv//pv+qXQ67F+EwSiD
KZuRv4ugf1DpXEgKuSjCgm3atQWKsaiqwla8L6pnqUTnfqjY82RQ9BoxtG5/D8GcS3m8E7Hrcb6H
0GTFvuCvcfLcNC/4D13ztYSEg+y8AdMzrvGRYXlpuvntCP+pyv5ehX3fXvr101DK5Zj9kuAOdpez
Sin4mbq4Axn82HwFG1Dga6BLph2oJPM/atb8ZyXl2JhX5JhdWyBgJbJiG+O98hlQZ+pT4u5S2exi
cLZdAWf9AkX+Vleej5tR4VBBMAwnbHfROqtHMK2aaqTPEyJOKDARqG9btrR2PCtjQIAce0JUpfpi
70RRfVApo8ewlO4WY4DOmoClfV0BYnFH52ZoHqI0nDOL/FVwRQS0BNgE3YKy3w5qStd9GkHLqIBj
K9u+QTnZEasICc8t5GqbEV2boHeu9I/mNtH77XFpu7jqSgiOW7W4TdiS5kPnWECC0srDTRmjZCeK
A5r9fDg05tqE8eKKSLwahoq/Qp9AOMpZzon1bmVh3KG3T93ADrVTo8AqwqNopAeBndPH1/E9ZuLX
JUE5GY+S4ftxbO/9SwlrXWdRSOhzXeU7Oci7osseq8LG/jzBrjVvF8DQf5ZzCU4SB+mc0SRrSvKq
j2r6rFg9rKuJx3dFGcaY3OnULYaokkPVmuRGlnlXe9QJXX8SXX1ImxSJI0ZexX7sCwgZ6c56BQDD
egjboHrDK4t9lPnGjTNF7Y00srkhCJ3vSrtnW2TAas1KTHaozB42o9Vbq3QYotiLK94/6iJTz+kQ
iBuTlcGdY0NK9+Mzft81ResGVtCdjRuDzKtgy+dRuWCUiixnOtYke2IgzLGd+isUma4gUmBYf7+m
v5aR6CShwwQHSZad1L7Xo9Cg/DvZQN9u7MYiGPRk12aDF8CCv3ejCLUJBB8U2tgLszIMvdbBnIMR
FtnbUjc/jMzHNYJGYM1MUW8gdUz9qgu+py1pd+h8dL60eHWNXHYxoPDPD7GFZFI6aJItsYZqsoM4
GpzolACrhQJYYAFsUFoRRD3UOh+AluG0WqWRW92rIuj3Kq7ba+gc+MuzM1e//YbFYYSKB41dsOCI
uc74BYU5fScy8cNGv9xPc5p5VpRke/RircJvJ9McKVrI+z5BSwBMWNdw1xcMB5zK/z2RpdJxmDHW
aIyFnDowHsHHkegts5w1Kijexzd6IXL8z9mjTKUcWCIml1fadvnQspgmjy5mdjC/YB9EcRupPNvi
ZVreEXym5dqtAv0qkoEjv7QzVOTQQ/r4d7wfDvjPz/j1rBSjDvqj75rnYzAOdpID5JibaCvqfk8L
905bg+13HKi5AcU8qAbfq1BfAXFcemt4zooQRBow1AuziTJHi1JJJ481im2eouWhs6+954Xb+fWe
FRwrFdC/Rf93sblq4HGPwh850QHCOEmG4WmE2pCzAVTFh1GZI4ePj/Pyrv7fivNt/w2LMI3OVPcq
VMe6Mq9qyB87wMavfLJLxvD3Xc1//tsaDsitErePi6MZc78bkRMcMre+ssjFh4BuN8EUNOVkyS8g
nbG1jCHkFLjhLZDdtxGBJqRJyVsc/Rkr0q87OJtcG/1LvAN7GWs2bas0yo/kNES57whrDbGBT8GA
JOfjj3N21xmByXXhOoG/IWLJHRBry8SYmWuPqO4QVGxHcZcVEECyUvnSs9ZCE8M54bqEqw49+yux
5LnVx+qc4CQd5IoKP+T9Z0P1x85cK1LHLETPrenzO5lw30ptnyfNDaoDJ1tV31RZPHejOtFcX7s3
Z6+BI2FwXU4QOiNWOdt+lGOCr9LFyZLtEZXIL4WVr+IsSL0QY13rhIzPU4to/+NDPzd0WBbuRYDW
0cbcIF2EthnCo4SzGstmFDJjEC8LG3NM+2INGmHfCdpdmPN7W8QHNO23WVl+y7Lgyo84ezLzb0Bs
RinwI4CWLp7MWJdtFie6PLVFhZI5amZAJaa7EBHUx7u9sBBgKwghiMK/yHIqpTJhhVZTa52kzjIf
aUqA1j7GLFgNGoc/Xgq3CGshU0T2sFyqR6KATlgVHCfBttwSd0UWnAyGr/6rdXBsiDiJg/zy/b0t
K+aA5nlGPWZD4fcYwgD4a4r8ANHaldM7s54cQB0BNVn8O6VkiQzODNg0S6XyI7jSPse2vnd4cyWS
XETrmJJFoINMC1AgISTil/e7EaA47Kqkco6qr3daZBiJqe6KntykeXhAY3778Uc6D7Hm9dhMr0wl
PNBS2FVImrspKtJHHicH27hAx8a+acO1rO2Hqs0d6MCJE9VqhR7lleM8v4zv155t/G+OQjd5YY/g
cjii2obiZhvpjUAeBuqoXlxZ6peA028Z3nyuDvI6WBUFaJSztOHdJLVtodN/bJLA3GmKHp4Jmfoe
2KF+7SG9C0JGGvFV30zW1qWQCuzjJLy3kIyuoU0obhPiJnsUIsgz5nnY88ef4cJJOCilEEkEbJFY
zu7pEDLSTd+lpwop7rZI02GWNwYSyM71FVNz4YKhPEMISieOTfGv94euktBwND6DYx0Tve8CK91B
UFiUHhWYjp8SbTDeNRj29vEOz58O3gwDsZFwHexy6V1yN8hRj53qYxSnAcauROrHpOGvH69yFhVw
jqqvjTuNigjKL/Pmf79RaeH2rU3IUbtj7KNGvgsLaEcGaLNzR18xPBdOkjMXk7lCKKnQLn2/mNVz
MkJ0lx4NL76zgv0wI96qgFrzKuq1vbaBVbkSvp1FCNjfb0v+Gkn+bX8qdd2RFXF5QuefoFc6HOxE
/zROti37+LVuup1MzLpzoysThpfWxQPiUiKlp2x5aYSi2sGlpMda6Hs7w0BzlA0HjPBoPxZo0RSd
9UWnkJmS7jVy4YtLC4GbSmwp5DLn1ZMxMrJIesqr8gdEOz4jkl5PMtqW6EpCXugz7aovPESX7eOr
dOFJAgwFywibyBQu1PuvW/SAWkcxK0+ib/Zln63Qe9kXyfDp42UuhB9zPg+2bhgmzt1leSaoc3Cm
qJIcp07fhSPdJuQ7ykM+uj4P2jyh9wLSucemsLYiRPvD6q7s88KTgel3bYpkHyZyaXoIqcMcDic9
ZWUYeblxDoYkj2HZbMxVroQLZ4qUikjgtB3AXpcRHgdYC6CixDmhTcV8Kx/2WkvLb8fqx8eneh5K
Qq4dQEbYemQHZ3RqqMDULE1C5xSRaM1YiO50X3+lGLmegQ2xX9TkK2+vDRb/muheOBksO7tRYdvz
ab6/MyIFZIeLwZzIbdLlnwKQVK0QYxEIOw5fKh1/QcOn89o6anyA3TZT5L7lk0KSFARHzFyEoAN2
vwLV+BebrBKtRbRHUJldp1DNpDMytU3KDdghHgG5uo/iAcSzaHl9fHKXrgPDjUT9B3dRnpGN4J0T
iWLrKbLlPqPTpwKtux4spC2x3j5e6vxlzzE3FcioXArHvAh1Qu6CCL4ZosdhOg5oKvP4SzHudPTa
qgcDMkTjXrFi5wYbzSQ4WEVsPDTEce8/D0LiDl1ihwLQOd51qW7WgHwwzyjDvCoy47orrpFEnN94
3AQUe1E1R+Rxhv23y8TtEjT2j2Fefh9yC3wbU+9FoOT8+Cx/kSW8v3oCcRzH5YMxYXz53aTM3Grq
HXOyRmo9YlTxtu3Fp4H2a2Ll67EiawN65aeGlL7VpXs9TRCyCslaimztBkDLOHW3b1VypXx24RvD
tOEiOVTaNl8G53WUmU5auQWUUzkMXpkqC9RsCdArZV7epCzrNnWe8Ve8pmnXkXTaXjmXebhscS4I
rFAvlbDm8FMLM54VakaKIwtpE3jksoDTyr4XYoRgC0pG2VSQdd6AkIO6W6T5f1qvRW1CIMiSjssY
c5fBPBqlbUyNksdCBwC9Eif1QbxaXwkKzp/s+1Xm0Ou3oGAwIwdSjvYnZUqAEGpITJY7AtkDMagr
weOlpZQg4DxFFUSp5ZOtIa5WNKAiPlESP+ZV8CWJpvtQiL1IrrVkLjhGlCFc0D6h+IcPuHTAUM4K
wZ7RpiczSo05HfYXIUAVaCsEdsuABbu6sRmUH2PtbJyh2oVD/JI01zpfF3bM7PnmSoUq05l77Njo
Yjw5CE9D0p0I7e5pzn9YdueZONlduavnMTJaB3OjDftWmAdd2CcbQ+9SIxc5ji54Z5N83YeV78rn
PPpcdxngnuiadfdZ+20ClJKPCKBDL6qulf8vPFnU2xneCsJ01D+Xv4ICLyD7YQSy0TjfAiQIB+iA
wB7HcQSmeFusSMUaIN8t6JdH47Vi27nrFkzODWe0UOEdlnVX1EGccEpsyF6yKIY6arMD3vBGSfFT
dc6tqbvvVn+NIffSmsqem9Y4dTSpF1uukt510Z1tj1EDqKYk9mNpHN+l7koz9uDq7HEKkmuV7YuL
CjpX19GYw3bfP9uiJWhiw3UcBYnCtTPl3HcmNd1Msa2AiqjF1jHAHFIBCNfHF+2CU0Iegda0rfCh
0eJ5v7JjlYGqZZ2dMPo4rlJgolYttYJt0QPX+fFSF57PHNRSmP/5dJddhLSVWVshlT1WPAI6W1MM
jJhXw0i/nvqmvRK8XNiYhG1CAQ1/mdPb9xujuUkdRht1JC2ETqQGg4yF4Zc7Wery5uONXTJPKM+w
OXBH/x3loPdr1coyEXA+9DjYzPgON9sua25AJwhENn/udfidTOat1sMx4/gFTv9kEkzAfPwrLkQ0
EtUCCbSFA+T1MquG20nbXPPpqEA3Iv3WELl1xy7aF6bk9xQluBWU1q/Jqp2Xijnid6AukBpB6OuM
5lSAOKkd5NDhmeTmyRIm2Gtn6sHt70LNQWm2xqhF/tzmnfEqkGD5XVpyD1Dja4rZv5zAwr3DryMl
xe1CPW5JR5SnDMjkKG6PGPO4z4tgozILInXlug2hdQnh45WwoELLmNeW8d4Nk31SsZUGxJZ33X06
WqEXg0srCZLXj7/MBVsOTMb8qxBvOs4y7pg4QIm9xYG4Bwn3ro0JUJacXqt9XvgSQgrUi13grdAQ
XhprZsdpngzNdGSBHrcmbaPPIorkwZos4E50aKARxZpnRcIR/DJdtSa14U+xyEv/4/1esGZIIjFx
CEvMYbkXzyEGbIy4kHI5KUxzAL3/l6209qxCll5l4r0B90TIx8ePF71wyFiKQ8kcyfN56T4JYluS
NKRH6mT0LuIRPdi1dK6kDZcOGQ4ZHhGNGRiXpUvSEhkCca3mmBYJAIfmxhIvNWovSfutIZu6sW4r
4vrwp34HypSPt3jBgCIUQF/GRQiCEu1s8n4L7iARW2YawylHJ2vfeFw/VjJ5C8Sw7drm53+xFNJX
gi4E+r5Li4YJ0LLoo5Yd84k/0ARa6ElTwgOWuwRgvj+/L2rueAAWibXONImnDjX70KqTR+yvObZt
Em5NWJLPEzcwYaJ3nyjgTduMoed75UgXfOFIajkKdqjt2AqIH6RNizTdwnduB6tjx7HW3b1ux/gN
ugWWhwHsdpuUNfO7sIgPE+TAjsaxez8a9bRt8jhbWzFir2EUw0MSBPWV6PqCNYfKoXRhWnEyoFR4
/62L0XIDZnp6ZCr0CbSGvVEICAEx91vcI3typvBKgnJxRYFAD+8WQd/SYbpRPzWYuJ2OInYgc8yA
fo5ew9J+rdMANA/QB/rzK6bwjvBW0RDiyz5Xj1b7BC075xj3rYeOxk01AQ7eVdtoCF4+Xuri1iDM
gTow7hfKlu8Pc+7npv2o26OKx8aHi8AMdKy673bGpg3Nm0+EpvSPGA7mi4X6P5BWqD4zbG5JMmsF
GBArRZ+c2mB4gSTug7ScI8nV5uOtzffgvdNzESIjUpUS9ugs11ct0OYYV6hPYxb5MQa3ZOyBHHkl
GtRRnpLiU2dfuSfn1v39ivOf/2aFkgSyC7mDFaui8/J68uahoQHY+n46GppheumKZT+P5N4vuHgK
fWVIMWSZeKTaPEatYk92CFrdNgAu+OPDPPchLmJhlLsAJUDesWyAAVGFcRE7rU6sxhxY7XbWuucR
ufK0xfl1RMUJPcq5PgO+r6XNwTBnGgPOr08tS9O7wYgv0TDlq2gEJ3QdiXhnV8BNjoWVrZJRZOWs
ATbuMowXvPRxhIIskHIby/TpXWMP9U0nssm3iiHyDcJLL6na8rHHA/8myr79rG2SHDBD3z3mdq/8
nuUCpcUKUDuJEToV2sQPEmv00oYY2LpsZqFL8BcLnM5ZEUe7fiy7m6nFaLsoSsw9tXkNRID+QU3V
riLSpJ9UFhc/owhIuk6T4IF0XbxNBXFfYisdfEJyuS5z7q7zwpUHCcj6xokZ9WsHc+tOodl9yGt+
U0a281n2abyb8eWA72dNddLW1GDEK2S3UR3qu5zQ8aloK+qDrLhYO33crqbWvdZaOXe0qHeiioCK
MZIVaA2/v+JTXsZtlprqFHdIx2pMt3maJsesr75lY3XF+y1RkrOlAOAHkTOIIjjCtoV10l1f9YWb
lqdoLJu1cIz2mzGIV0UofyqM3m0xsCZWaY4xnQTlzC2fAvLgNLqBtoJgd8Lwat2WKCOCjj49ijF0
bwYM3n7TQQIekyJ2fIMxrAcM4cqbbGTsbpAmuue2aH3A6iu/aFvXq8Om3Yy1lT5HTE6Yl3OQNPUg
b+B97l5hyz0/XqQMguENwGyhqrA43rwNdapUaHC8YLBO6CMo98BXuuXqmojB+YOGDwVUbE7LEBku
i/CA6yXQUkeVXCQaYyuT22/asjNXbPAvQumFEYbEG3o26IpR0H4sggjudrUIGC1OgD443C9HjC/h
4TcY20eVSnFT+nB1YBStgnwFoZpiGwWOBtNFNmyDSfWHIXWbe6TGxQsIHQwmRIe6fykxb5R5pWnj
vSMd66jL9LUnTbIO8rLCPzrgz60o0rccuMS1Sm1MIep52tOU48+xRjvOjpvpDYGU8lBbq3ZUWuWr
lfWQpftTs4m4m8z1A4QPjrNkmIy5ieJcDNOpscmXEBlHKK9ReV/4kDMYCdEQoP7irGVspxi4kaMN
BB4GAQCKSTehO14j0Zof2vvPCJNMf5VgEA2eVRkxVZeOY+4mj9FwB/Ymjzd2CNHYXUmyg6wfoUwI
ZeJV5mD0qEt2sKm3U3CtEnT+Nlw8C4A6nTk0wlzFe9PDJM16QWP+yEqgKftmF01fq6jfIAZ4/fir
nUcOiPEk8kS0CPAWlyvFqhzdMq3Jyaoxp8StBsSgzTdY4U+larcsrPdjIm/ynF1TDTj7lqhSAHAk
XG4TCZmPxWvJKhEmOpqqU6ZbjvxpKh5rXk/rj7d3FjVgFfgYKIwArynRDnl/kDxjHQPPa47APliH
Dlk3UfIg22vaoJc2I5y5JjzDAdWyMg1RXWTjPIlOAQRfNnGtk2OXpupaMOksr+a8G7Rm0TViKCAs
uwch+AAiCd6Ko0NLr3GyjTGgFevVM1ChXRPtTaoBmL9prOZA3U98lIccMMsM/Toqmo0Tfmptg+7K
qx2WKwjmYKQCjLPVCqhhIZOjM73qdof/LXN2yGlm3MBMfNFZJ/wfLPqAxo0HnU5fDtWmDfJvzP1U
ihcSlmuVxH6LPtJcfi6iYod/UursREpv6+wR/yUfd272/c+/rGvDTyJpc+Z22vsv2zY5YqeOqGM3
ancdgyIWRMRpsI10+2cKlQjiceyoqKCepubi3hKU2wUN6RJV1kfHpOENgYjKLnMgJfPxhhZsYH8v
A7jhr/GPuQG6jAAMfHiQmvixhKjPup4Ga+UkEEi0nDxcDWDFttkGYkvbORaMJKhd6DB0oPcpHYwq
C/kQW0P42QxWvLdEFYAvZGJ3s4qGhzk/8DSAMeDK4zqzUjgXADBw6dELYbD97z9BUliNQ2PIRESd
03gN1LMgob2LNCDLVg3/9fH5nDc05+WQvKFxh2XR1Hy/HFdZMcL7BcesmPv3pd1aOwvUSo9dH/3F
GhDvl5jDPtSizm45pkAeaJT1T4CmsFVAeowJwQOD9n/mgcshr3ZXmjT//PFvvGQHcBroh8FPMUxF
vf+JiQiqdDIDOWVRcQ9yr2cDkqiPl7h06DjuOWZCuwH5w/sllAkVhA8TeUTrchsrvZW0PGYxwvYE
7+DjtS5sR8xod2Ao0RQ4Kz8E48RAa0DZsczrfsccA7aNkokr+dYFGy0IsDwuwLYz1G3xkkHfkEC5
oJBHN8XQPtOYDOtCLXwXg75Xlrq4ITqToqGNiAbsYqnM0WpyMyxla+umBrCgq+mf2yV8frgcJOIz
uHBxS0sdqRhj3OzoGkC2a8J/BlO+K+Lhyj24dGozqgQoHXseLVzcA2D1sgnsPcXJxMa5s8a4u8ta
1R6KsOxWH1+DC0u5KAfhDgBLdz5xAea0ckhsi6L/N/wM63JAiYFspHMNozP/5HeRFzw1njXq13DU
YNVaHF3jioqkqmbHtuq3VRA2Pp/H/fK82YwIhf2oyjDJad2kjvtfHCZIRpDmAV8LO794t2HhNkWm
y+A4SvAtyU5/brSUd60r6ysrncNrMaflOmggzyVclI8XSyWElfGIDswxBMVFtLKGLPIsfMKTYQl8
9STDr0MJasqauulLhT/dNVZ1rbE8L7I4aUzqzvNTSEWQ2S5+RJcVUNsuEnEEO9Y+LQyacCo6gJVv
Z9XdHYgCT398gwQQHwqJLUDSZ/1FzG5Pwg1qeWQczBvWoD+BY/uhLeWPj9e5tC8glOZZZCTu9rI2
ric1WGVZVSe0+4B+TCX/HgbG6wvjY18ZZ9dmgi5YY0TpGF7G1pD3LX3SyJ3ckiDiPKoaNcWCxPGq
qhP3tbCmAZwY/FoIeFZ2w+2RCCaxQ0S0ctkitiNhFaGbFCfH+eK01QNegi6ah6GsPWHaxkOn/ooP
uLhDtBThaxioKpcmM7eg0VHngQBMt9SPQ14CVj+ADWcwM0lSPlxrb1wwNggpUItH6QEp3jJi7yxX
dJOd5ieKMMe2dQoGnuQmovXTf3FVMMUFEBKDu14GLxGNgjRKnf7E7OZRJeBNycCE14/dnlThYeKQ
GPjzBefROewO1QGUlt47bvTCK1NbmFtrWbWP2+C+lWqCshkrfBa1uWfc5grU6tKnQ4/JxeQOjA0A
U+9XjFoJwLqK5DFg/4e082puG3mi/Re6qEIOr0gkJYqiosMLynJAzhmf/v5G+39Y0yyr9t6HXVk2
CWAGPT093afPWSlIKZ/6YuxdR4LVrRg/MJOrfg3HaYj8M2O8DJIlcqaOlOr2eazPxJq3k/nWWJZf
jDel8lrOz8Mqc+ZY/5PA3XvMbAoQuUjPcRC4zNVC/FbQNqxM563e0G8AKQ/bYbc4ux7lpL+/vyuG
STaQHV0xCFSIP3+fzViOpIiW0uFc9DB1Vlvqwul0ljTrI4HcK6+NuikFfJHSJ/t4EaRQY+uVIqrZ
BovJiL2uMFOqPW11WKJk8eh8qj96d1e8CkU30LFgJBjfJfyjsIZ6juDaPIOaS+9aKzYenGwow0bt
e/pnkDHTNzmlqa6Jjw1aJh69rYbbz119u+RN2OUwKeqT7JVwPO429vavslbEfknL1Eddflc8PLEI
dXSayYEFXcJHlK3IpwRY1Hm0jdBJ1F0DDZFFa7ebLNpOzTr9g2V7zbCBUpCf1dmyCYAuXoe1LIuu
i3xQ7yzNSzwNmuS2idY+4ocjyaWhiTZ1ua8gz+xiDiEqxcDXpuuiD2LXa/ZH9y1pIZkY5Q/8QFmg
+4bYq3ZWbOubkStwdqXftCb9+Xczv2Z9hECwVFB2BN92EYTlxjznSt/XD+UwwCfX7iQ4gCYl01xL
oXPi/+FmIlIWsSVFx4s11fLe5jEz1XM5thBUjeO86xtn9ZJCGiDlJo/59/tdif8tuEbA01HcIc9+
4YMXsy5tvTO189hXpNazPtqZ8jB+AA/46C5iuf2rNpbPZAzGXtLPXT15TfdYGq9/H8a1QPnfwxD/
/q8bWFMExNHKR1q0+nvLmjO3JSGsaqqnNCDjGucbSfs9iYYPXte1IziZJ/BpdJyTlrzcnFMD4i3W
5HYehxbASDHKZZAvuNpanrvvJhwZuyqJnEOfO7BsaXDK5bXT7gsacOBCtdcgm0woysuqO3QO53Iz
gkP273NzzX6Bq5Pr+4d/4cJ+9dyKoWusurPWxE99k8EtstwDKn+ytOmDfNy11wDJCrUhjvsC9/X7
a1jilQ2tkstzb0c/UXoKDX0kLZHvN4Se8nH8tQxK5q7tRzoP13ygQVqTsjKWLF+663XspGkqTPm8
dAvKHAsIm16Hci+JXbg/H6cctti/T+rVOxJtAjnhZEu8+/tIo1hb8wWW1jPRRJlC0rHUbzqMdfQA
WJGf230XTMaSfbC5X5tfGp8tgQhhpJdYttoCiNG0Tv6gpz2d3DrUChaopY4i5FavX+DpPUS6fVza
8oMbX3O1om5PIYMkwR9uosl7yEhWXK0dac1XZVgyZNoXiqWS3X6wpK6ZKxs9NUYOSGQlLjwghHLL
EisjaJ7M+jWTOzq22WZ71qYoe6iNlQ9Gds01kXEHKmAKeNzlwY+TvK4O9qyeIzhxPQPY3mEu4/mD
UOnqoECs0CsF8wm599/NZY6mTSO3r5xXIPZ2Hb9kZQzTIa3cXj4o6QdTeHVMJAQFZEX0qFwY56yk
67bZa3nW5+gbep9PeTt/+7v9QyTFI1+cmNkQRcMo/TUqDX6/DylvJyUq7KQ4N7qUeeXUQIMIb61n
aKO8kxb9q1VCzNk11KNLQ4daXpUjv9zWt1o1Fy/S7PJWhW03q5PJpcEVqVBiLq+pM8drM8hMkWoc
3Davv5ABGH151FS/X1So3SCR8ya9zr1ilV5oAf8eLyr9uHmTh3TnN24awzqgt/USyJP6QnRYhUsz
JpT4+81Pbae46VdaWelL5A0M5Usmkau1MrsJ9LKNj2oGI4kDU6I3mG0CDaRp+jED9RpD0j1rhgfe
6NB+B6tQuVWZoOloZaW/OdCErlJhuPJSwDtcaK3Xp/Hn2ZwrGN+nH4M03tIPCVly0y/0JSKsAS3J
4E1m+c0uyIyBR4RaeOJPiWnfZEXa+GULoxzcd5BtV85jZs7ndKk+z2322KQDLJtGann6tN0YzvRz
JdQ8WI0lUQZcf5hT/bVY2ZGAEP8oKuVLUis0esIQtEzwd6Z699keAY/XRscrG4zcjQr505qAhqR2
dEfO+dY2oRVo+pma6qqqXla393ZjS+6yLagH2DMilGbX7iZDfmqgnXLXLUrCjlOkuy00YUuOuiBk
EEuk/Krnst9MN52t2ssUfQqgTldvAK9AiqKgZt2YvALs4tR11rdshgA7yl7KwoGxkAZSd80MmIij
7Jk2kpe6cmREA0kjp1V3p9LzFea05B60bqn8bow2slVLf2iX6itJuZd4NLfnTW6BeKzpk26sR6kf
ThmCTo/GCtV8vKx3TiM9S6p6C9n8HSWl3u17rfa0fjUh7Eu/QCfcI+MXlztFzsug7OLiUUmcfF/O
9nnKsixYbAXklJHeFEn5femtG4RiHkTRK0jnFeb6mUGgyCAfokSrfMcZLG+uO2X39zV5ZUWSAgee
YasK3YOXu2BSplEMzEE/xwuFf9cS0hFR0wxBAj27Z3Vd70+G8lHZ8srWILr5wI85JGIo9v/uB1Az
jZXaybqzYU/AbNpYKWHTzixjZ2RW/gFE4h3fd+F1KKzQ74JDciDPunCk0CPTk7SRr9bavDslWduc
0a8eXvO6T76jQKaczHqEQd/MjEA0/XRu33basVr0+W60lsGXByu5aSO4mjq1pg9I2nK/GWzpZjab
Zl/AZO2WQ5f402xA2E1rhy9VarnbuogCizlEHruFeWyaFZbzEt7TojKU8O/v8Zr7/rdnvYiWy4wu
vGRUp4dhsj0y529x2n2EMvwT4ElqWTDQiCIDyYnLaqFKNd2xmtg4i46oIbZutMV6RO7pgNjvJwrj
tIM2tj9bckDRI/OrXL0f8EHKmgQSKOkPwqlrRkQalOoN0bRgGfndiHpjKsijlcY5NQe8e56rO8dA
mkjJi+i/b450sJAtpIlFEAJe2qvGaaTN2uIhGygD9wiDAbbKP7jJ1fGIjKtI7Yq27N/HQ7CxNFPl
aOdN7UMoPthynGcoup//bil/wq4FoP1f9xGm9O9zTxTZ+ShlxGV5+dWE3iuXtoc8yn5B+fNTa1Q/
byHaGm2htZWHkmL9d1Ol/0YGkiFoC2BQ/P3+21qTmpfU/GHSkl+I+EI5Dkn83wd5ZTnYlBAxC7rp
KK1ezKU+G0YySXFFmmn1KMb3o+T//Q5Xp5E7gL0iYYZI8IVXMUdlldBlUB6sGqKwLHsAtr6xZVD3
V4ZXuW/BPS8uPE1gqT6wlCuZpvf6KK2vkBoBmfh9BidK1mpkS9JZSaoHsguIrMwAY7VhX3flT1Wb
X3u6Iz9YbtemlIgXbSQBz9AuA0Qpb502z+PtARh77taO8kNJ0+Dvk3r1HlQWKQVA3kg/5O8DU0y5
3SDBSx66ZErDjJwRhGzx8vz/dxf197u08gLbdJRViAQ1EHKHK/HP3+9wZSkLMhtBx0oN5c/QnUS5
Oltx/EDEZXkNOjYQCSPHkEib8YGlX72V4EQVRTfS0xdTZqaaRdYgl85mVqUPJF7tG4vW3wMaMvIH
t7rydli22BwaXe9wjt/nba0ADztLX52XaQC3unGk1JYP4pErpv3bPczf7zG3TZ5tThqdYU597Uc0
Odlr63n91KrG5FUQHdfOR/3r18ZFVpImFPIP1p/5M9neZHgNzHPbdKrvNJuFtHAnfTB711KgsA9p
750ZqJZdHv+Bm3ZNO/KSGjs/Rkuyy+Ap17rxnCIojRzRqe2kextwvUuHwK+/GyRVSSbuMgiiUGlx
tiPqghHr94mNW7U1HQAV51qRhzuhFfWaVYhvEJxlPmRgd+iydPYRUYMTlEWjX+sKfdz29hkW2Z8q
be1ni/gsrAyOa+aAytC0Gra7qduxqhER2+vOl62ZZteO7+v5dYPWxDWr6raSiIzjYj9X5j4fldsl
semd0kHWFJDw+EArYedLe8QNYOTXtUYLzblZd7nRqq40ralfQiIC252UeIZ6QmatfFFHAFZLkn9T
0/kUr6ZzC7KqmbLOM9Vc9xWlgdXJKuMdPdX93TipKQQEqjvUsvocKbN8HErI2p29Ibv1SsFKl3ft
5PxQ78vVr5sSqJW8cUL5XEVa6yYDvW4gpXuPevkYohamum3r57vVRi/owYJvHw0fwzXQIu3pvchD
8itdaK8TrPq53AZ2M5pB5pizZwP2xpu5a3o7o87mk7HomcW7BFYoecn9rf+mS3eZYAB10EeDskyi
mjaan6RF0jg3aTDoAg+9SZ1l8ZEcMLx1652dygB3KoQ5QVOpEdJGWv0pVWcnkNM29wAlFt6qOqtr
yHXpURPP/Hrtk1AybXhRBqfxukyO3KHoVg9cwdeVHPzRyCE3kDkB+VsTqfBvyukzDfbKjaTp065d
o8UrW0c5tfI6H2obNTZ1qNYAmmG6p7vMROlLKZ8Bqw9+K1cmAl0Zvb70kQVQ+xSh3SI2Y1iwtJOz
mX0AWDCzJ8tKG1DNRNfDcK+McRHORAcuDVr9cVNnOeznCkZ0TldPw0r2ytJj1MKGQnIbDa7kmFMZ
RpUbnrYl6c1cZvpZqFaHIIjU0LSj2q3gaDsVZqxCq2q1fty3YHHqXi98egaib4Kk2F+QEHAHe+1u
klxrAnVdYk9pS5DzCXiyFkG9A8VqOgwSJ/KbGrze0FhZiNdMDvFY2t5USrChcE7w1UVuQ0gbW2iz
8xZc4DCv/qJLUTCv5voF+pgS/Wgp8tXK7jynA4CPUolFE8gyehkcvkG85NW+bm1yvFqWuqo0aF6S
s5GUQhEqM4uU5pTI8uXaQuUKaVx/NMokhIeqPYyUviF11Y52Ax5V7urkiUbhBdI/VffSQop3c2SM
N32qvEVOqb8oRmUeLVKFaGu0tC+kFctT2SgfWxpKGuOEMAaJmV1KWwy6WnL/mM5p69cq6j8VsPyD
vWaNV3ACdhs1Nn2bPhZvnJbVqwtpCdRFr36MpLD9skrQLUL0D72kodjFdlV48PdNQaMhNtjZdfMi
19AjoktWBso4LIgNyfpua2yaqsc+vxsBou0hrk1OGW4WUZsW5qIUY5gQ83JhOnQgMJriIIF3wG+X
acMsAJDPq4VKjTUM+8GCG79FDiyAVHvZlWmi72MFKgm7tfOdDfuRG81R72eZqh84EMaP5qb3+6pK
fyaoH/nmisRd0aUFkR4vo+4gb3KmxpO3YfTMLUfcT16tQB80emLBXQbQEwxB2yKpQklPDTS7loMa
OVU/yx0ERirb2mvDQBep3UGNWNJrYPR55SZ5ot3/H9ITkOLmWnWGf90cflXyB/HQtT0XYC2QW8PG
KC5PNwYKflsKc/Z5qIsD9QVXjo6r/BN0qu/Ysytl+Qdh3p+scTDU/PuOF7t8XQ6aMufb+tBpwxNa
lC6wlnNU2mdDj7zcXp/jOLk1nHnXFtnZQvTHMDifC4K5yA40XNjfd8f3IOlyc1TB8IDOImqje+T3
zRH+vxRdM8M6py3IPFeXyVuppF/P+mYvFCMdHTmNQYYoopbl5NZarI5TBZo8sVFuh1juxtAs4E12
+hb6MPblp7ReLNgVNslV1gEhEyD9B62QVmRzsnh4+PvzX0nxO+/oBBFy0mkqYsR/negEp67ZSBVB
02Aa7mKvhyGNYfSeg1KNv8eF9KuNo123fKQJfi32pIxM7z9lBdbgxRFIRYBjdJzJOA9b+RPJo3tJ
qk9GYX9gn9eOWgKdLAjDULKkVvP7+FRzoFOu6kqOBQrKHqkxIqnZlMBXNWduyRWiXTVaZeSO87QE
C6iFO21BsDDpou0j8uyrY6Z1GEo0cXy9LJ1LQ21XcpNE56R3JHcYO20fNTaFI7myP4gYhejtHzEb
5IU0W9owC3K738e9ShGaO5xiHxyyd7LryKB2YUs+1UKq1V+KoTXu1DSXfnSpMXx2aqn9uiXT8LxJ
ZjYgfrTW9B1l8EwVC87Wjux7Z9lmv6iGKtChUUC4yJ6guIMZucrGDWy6FUWu00Jr726tSryimu1e
gsJiUewcDCHaNeG6pjk6ZrVCi28vb12YpJMUIToZ6X4zxdIhQyoJnZ+asmWik+QuWmUvtTX6S+iH
Fq0/G2WzuTTeIqyCI07YSvU07MluP0xJpj1EzWJBgbIls18qo7Fvx0RxqyqWbk19bh41OPrOKYmh
+7RM6N0DbBFma43wXrQ6dIqv5oOkxNMvNmPutcbSB4fvy8Wmkz4BMMoqg9wTVO/FS+FNqSoiR9b9
3LV7fZ3P1pSjFTQM6Mrg0Vo5+0R15QtcAB/xGF+a3vudSaMppLyg2bo8HQMjAY0L9uR+6cebJEo+
QUP1BIVe/8EIr96HtjLgThyJ/jC7vEmT3lhzG9Ijl+IJYmrJRwCUP3Ky72OB1oBsLOixPxglu22Y
ZxNg5/3U7schku5oZEGyKh4lN+vyMjTHOfVSJXKCrdMpq9BFehrqCky4nst7p7TGVzManTeMcf3c
6s6E7hreyEU5c/nEYSfx7dyqbxDdsU7VYmbBMJQUcFozkVy6Qa3TpE3yAZBjcwDrC9ppiuPXv3tl
sYn9e1O5HOJFStaM6pinsedzOyIoENM25k1jR9wvNbNPCf+Dkv0fXlLcT3R1kfQSeaHL3sfOGPQh
NhWbOn0aaHr32kH7BY1HyF3vy0YNDbPa2enwROHskE//Ff37fntepwqMTNAbXThpa44RyM4i6z9Y
zWWx4v0WJDkYJ4Ei1BS/+8MpJlrTM7RzU5WyPdgNV53mZyRQP0moI024yL+/wWsLAd5sgdkkOlL0
i7BAr+LKXvR2ONdTonhlPkl7WhM14Ia4rr/fioBWPP2lvYAXUumph7X6D0BCMdlxrpM4P0/zDOON
DAwWkO+ofJfGOUZax5LT09g2hW/BDOM3fTP8QFy8uSFLIt3J9dh4SJZqx4JMkzsD937OV1O9RQaX
ZPUmqSe9Tb9PcfapRtHszmGNo3a3OneaXKHhS+XNnQaiZCVf2l2OOqq7DOXiD83QuEo/IvmbDN3y
Oeot6XbUlS7oakNFjDqW0ZOJ9Z92q/OVEtZFSe/ToJVq5bPcDBn6kURcLxn8tEcq5dq+1tduhzDV
vC8SVL3RoZBvJj7oatZqBrDjoBLTZ2lAVJ+GDdXRk6Wlw4ucrwUSJsu0i1QFj1/k8KGYSw+xRFL6
VZtGQWUhe92YSRwmVbtWQGeKeKexDP2EKsIpbmiPXfqBsqwzrUWYmnYaNL3xbR269mAVWnPMMhlu
DKPL7uMmT726hpF807I4yCWVulyLgG0Sj+ivp4YSyG3KgX9ChzHOZPlm1Yb5Xto2n67OoDN17bhC
ZeBrkFy4zUqYqCGjcRicHNrp0QjQJc4ey9Upfa3fOg5FU0ZvmZo+xLGm31h9q9xv0mLcdLMxuRp0
pcG0Rc3OFEwBw5IWPkVY002szLhL5Rl1v6hV3LjSEKeM8zTc4n59JKTKDqRZVx64XfZ9qZpE2rEd
xPPq+JDPIu7azts+MrfSM2zO3tVS1c9mNq270aiMQFtjBBClEsyAv+l0q6EK7eW40LKZvW7wqYw2
I2j3nH45eoP1pywblhBd8s+KmqhfOMkvXgWtPbXxVvP6rbfDDLlwZOG3KTmUDQkHFyD/Z5gcIyJq
mJN3UQUWJpKN4q2tDaD93QDPERrdGiyd23o/Fs0aInA2k4TU5zBRVoN6Nc0Vz+jX2F/lUdJfjEpr
tiCF/Hl6EpqT+zFXdF4kiyvQjEUmcTJG2mPRaGwLxgy3cBaDIlBS2vdppeY16G1Y0di/MzPUDpsJ
u0TTV0emL8/h8Ci35tMmw2QWt5KFWmWVZZ9LpJn2YyugixAJy4ds3tIdqm2SF8Fys0ObfK19vV/r
56qk88lV2r70SxkZzd5BZEQDrHpTd6xcmCh735Lj4rbL2l1lUk5nFqI5PY7F6GYTci2oUi8trYuQ
x5QQ85WIwpNCC3XyRWTCKnuXrA0FyQeycsVCZqK4qSTUBlKbxGLjLsqBPddMrMMUPeT5mxa/8vuy
/tAXCzuxXHDOYVspQdLO/hRlgbR+40ronVMNcfmoxfucVpKGMvI0Q5jRLqkBv+Zfquk0KD+g1Yul
72CjjagKSYhVHJus9EyXY5m/IToS0CzFUVmnJ7IOR+WlNF8MeAaV6YveWmDv5KBpqsAEwMjnOV/f
ABVGMt04Tvb3BaxBjEA19+WZHO0e+VQPTUNVf1DK/Qbew4gbuNDeohFxPFTu8+F1cL7NaDs7+Oyy
YgGgLjloJDHRmhd/PyrftImzvrkfdAcgWOHVBkkouqKj27lVEHRsYr+gL4FMjUdnWlBlEmqMJA3j
mFLwgxKhj2OFDD/NVuKlYtf1yy0RorvCWqQsSLGi+05VkTyBEmxtwX+hYWdBHqnMryYdK9roVPNm
VntP4etmzNk7H0PRowqUpDxFarbDCPbG3LYeieonRRnkc5yld01coRlorGMQDTaSgHhKF77bwY3A
gC5ZfF9uLEdV0l3I9mQCn+445c2p1ZS73rR3ReT8kC0OUFGRkSjpG9dypJNaNzGMEc0+Vcc7dqU9
QvM7ReoQAC2DZFY+FUtxTFU0X2mafaRXPsjt8tDQge3NeOsWSPGkGE9AcCsXANNJmjQ04yByilJP
1sYjor6+2UC4ofe3zmp9lyI0l4zRR5TkVPPmxRRqlvRszaWvavF3rdF3crYeOMe6ptkC5Bji+25A
73KrTnKLJ1TSc8UjsG6/Rrn5lJuKRyU+WOnTbXU1XNvQ4WkN7S2vmttoyl8WSMwMuwvIlnmWcyCf
jEHJSX0cyCEayRzQrsvf8E7JRfrCgLtW3qeK5JKO7Z37sn3ka7Q4BLSWhuhyhVgfLbqj8iOSjxpN
wUZb40JNVOBFL/Cy3q/GEgAh8OlX2lNhc3E33rKyCOTsYNrfjGU+1SzsbiuCJB/CuiYpAkxPMQ5d
anpD1z3MRbmDe8TdbCWszB/z+NpjXFoS71Aj5l0COMgGnzSqF08vinLHUuxskJsD+blZuzHA2m99
GZZUsHkqYazQAgsbzfI3i9OdMP1FpLUnezeC4XFH2fgsHI82m/fMBnSd7/fWs+ZFkXY6YKUFzmck
5kNHns5WadFbNgep8jhKsb/yT8DJvkrG7FkA4HEzFcziXCdvKzaFk6Z+YRv2WcZZNewVHcHk7UGe
f+Zy5yVAIRkfbef+CuPKJnqnmSQmY7DHfbbVAqy1eTZvtcvx1YVSAZuHznS1USKeS/ERf7QoYCA3
0qO8IHxGyQm0z27lWQtMdIEAZPl9pyFkKN8udP6Ij02kolo0LmJ0l6XkXe1QG340drTHFNDI3JlV
NrmxGr3iWG0cyiCfRhnW0hwiRN5zlTlfrGYW1tRb4EGqdt8XbC2JGnbp7IjyQC3pfoXseE+4wa+q
k/2QRuWm503pzU/eGZtmqNoEGfQF+5m2uuIq8P4BoVjDNastt7SVyFWiJhR+UpZW58itG65LmeIB
vysZqtvLw4Ms90CFAWdPxi2nSX9V1AB+i50wPWEN0vomBp2ysa2j8bht1tGK6h3LhbQAvKjAYhcZ
GG68B7CKpuyDxA92jHHoA+x9hJytpLzez2/URm6Mktw001yPnznXeRWwMLee31dMpVa+EQnml3Ev
SJX4ctVJIgW7nxH14pLRbGOohhtJh9KIkRhgRWJP4odpPSHvLp4mo+rEzA5S/NLV5k4jsUsbvg48
ruMRAJ4NUgQvSCJsKkXJe6HA5ICD0/RTIxN4mi+9/anpM4TRJbLBP+rhsOiayy7D+RZ72gk22C06
WkiOgd3Z83pma0VASneT6JbfxGhx3nTx8wvc7uRUnoUofJIZD1yiS1+d9UGXb838az7fkkVFeudW
ygh6BFYIFDWU+6jtSTt1rN/3ngm7w7TZe/jwAistWxyWhiqWT6MJkyM2ord6fi5YM625wEw13ovd
ZsPOxazwHMwRz8SU8ueVEfOF9ympqs/J5gvfZ8hHsZuyAtENCTXjgKBLyESy/BcLRvz1fgNzmO4Q
sCK3/mC1P+DGQhH4Eyf/Buw115aqz5PyjYd0KJaUse7b6g0pzvd9kbtXeNlCeZWTdI/Yrc/n4Enc
rxtqSwDIhP+sc1iI8p8iPqHOA2EkBAg9wK9PcfHJ1u7Fg40dhEuMU9hjGae+mFloRoNJWYXbAEvs
x+0pV15xRAdqK6Ep9+iSoh2vQjSdhxaLmoXgSFk40R+JEZTVq3CJ/GWh2243/YQLypMT6X7KuawW
kVraF9Ur/+e85Dn5z7QGYS8pBwkok/h34SfqVXbz8QG/DtGitxJiDIv5edtuwfHcqZn5QAyQWITy
eymLXbqvH3mWOJfvOMydGG+ebiSp4JeJ6/0KTwRJNGKxvWVUVEi5/gpIrKy0u5oYjW/W2UMNviLW
oWQm8GDuN3Ii7EeavY/kJ4Wgb0mfRfynFd0Xo05u6vWQSGGlhU4ZexrxuqXEMHAj2i4fS8uf1v5e
mleqRXsxFA10vXAX+ABsI2KyzNY5DnWzq0ft24hBsk7EustPLC7+IFxE39qPIlZSeKuJQUFGW24x
CbGO69Z3SvTOKwD7LRM/uWI7TAF/RsVG+Ux7gEPVR4ihIqUYbnl+ZgtN9OEfR2A6fpL/iPKfpiTc
POPHo0LGPJhvi5YHEarTw6aGYqPDzTDHGLGIdbnUIv/UW+3erm432HvqLQ74ZxEnMND3yNYIGadi
PIhnGcv8GRtSCCUIAyZV83VnFSGkVcMQBV1TbWSHpXsbF1KhLIsWzWcdkqNXMaditXIpIFVu3uUn
sRxxYnB0Yb8Qey3BZoUiEIdm490hisiyks1jqgGhijiV2YvwW8A7+f/7ktfeGipxXDPCPaHUGkmq
b/EtskVhiza1FD+9x1RE11klgmyIK5ZCEZaM00b4Kdx6oxarX6ykpQ01Xgi/yTWHRX6aUXEn5pK3
IX5roJLjpyFtv0TY97954sfA8YXOCleMUBwvbDZkpi8mNuBfKZKKEKhbGvaK3nhr9BrMwhj0UuoO
CGKrkvUkvsmL0/QczrXs2aRGbirR/UTNg3dEgMg+Hr0/KAtDvIVkGCdXmYbzbOek55ZbZeo/OdZL
lPxUWMvcXcQ6bS0fpW088Q/TwMkj7b+aSxRyUkfLdnTZlDFe/i/eYpsg3pH0YJfps6IKcyOctkOw
PhGN4prd3q6ErauwmwufjO3xQ5gwq1OsaWY1FqQ21HLFKzG7GxGqboX+k0mDtePGHOtXLT0W8XjK
zPxRqEKytigui+MQs792b9gva4XPM290twU4hVy0lTQha+cgGyLGmwjw2yHd9+knYYE4TK2Uybyn
b5bRYUfl7do8zsV2wzVqyfnODytV39SlPCaDsWMuOqN6xvsIKpiUpqEpHp/440RRbIgnT6mS/f92
lLRYv21L/m5ia/nSDO1ji2qg8D8MkSdlBsT+gYccYsXH0Nk2hAUidn/r9L5Y9/WZD4nW6O4rH2Mv
MEkF5c4PpRHul8jLuBV7mm69MrkMjx2aLreA62epdMyUxypS9o78fS02l/IpEY/NIENVvkWNWFCx
sNRZnlH9Zsqf2WBxKCx7YUmEgLc5EAgxAcO4ExuDaT/r2RLwATRLhXFGMpQ7LGXsswr56zUBA6q8
8Au+UoRN/N2EV2ck0ap/Xgls60QnJjjEkISZvRGQRvWd5CfXyscbsWVGHHOMA05tLcFr5SJCnXB6
gxr7jJV3yyUJG/45WYutPFrfWJtcQJhVsga4KKLWdBo9ftDo4Fv5V4ZXd48brqGHo2Cexcfr+Uu9
aSKG4ht299XeRg93JjY8Evzv50ZuJZwMYxHxumVu4jjKbfg2t8S1wkYn3gkIXDeZXqCLFgEQoxt0
X7WL3bRuBxF9EeMwRrBaXkEqYY2edMUWb1fcS8wasR5uQD6ZhOikvWaO5CKIc8zBE95D2CnviGT9
t3Fp4OK9TxWV7ANumsVi3PJ94TdGMU14UdSTxN8mOfAwUC3iAJQSiQ/a4s1VEgpzEfs3BJcJ52Or
FM6GceAZBb0S89ECLDPqbkcMgkUIBwpZjVtxcM5mJZjo0RMxr7A+JlWMgadnFa/qM9Mjzmd1Zvri
2ZgkEfoZzY3Y8Fo7Fu9PmCdeiaitYmpQHRTRAYUu4Z8G8jlig2LRzK1EBuqIp2U+VRrox/pORqJS
I8nwj0mIlz8SQ3D32Ol8EXkMBiic/HkYXmYclDQNO56LiW7kNGw5lgtDZoPhuXJm0KTRGqE7Di26
V8L3xAMwevHG+QqPIdfyDd9H0Zneh8cxTY9QbnF2UBD1IeG7BWz3/7y4jPCCi8KpdGbmeTOZTmz1
vtuIcJZvk1vdsSw02K5YMIu+G/XEE8M1pLt864Sl84r5hDgkF4bmJs7bYtS3UP1Z03RIF/V7Pp2y
rHnfwUeDaK5VlCPvp9qGlz7aHsfs0WafhG/On1uOcg9rBAhqHm/sqRT+QCf1FBvZV2IbFoAIeoBu
78SsMG5B6yfOkkaqVu4yNj50vXecc0IxarnlOL+ExmwEZmqeGB62om2fOAOobmd+ImYjYDfs5xke
LyZMBInccDFIziVPcB6Ic8M/G6+M+2c2mKQ6KhGkdO5SUyLUHlzhoPiSIgRdUIBAcoP4wYKZTjgw
EZEyE8ClcBa2sG4uLI2cpYvG5cqsSX36vizmSdgbURP+MDKiG46PO/a0mSfBtQqHJIlFu4RihYv1
EgEUE2ddI/8Kq72YJvLyLiJg+0yzf+mcpiJlvBOHDxEkMMXFdBLe3eRT4hoJZsMiMJfqx4QoSV5r
B0u1HrOURuPoAVPjilRhN89ssldhsDhedXJ8iz1eVTsi8+U9O8fyF0/DPcpx84fBue/0Jzl6W0Dp
iJUKoCyMu/Yu5mwvMhtM0f9MjGShN6hkMHHsIrVhWy/ijNrZRAXDEcc3af3/pezMettGsjb8iwhw
L/JWpCRLsizvdnJDxHHCnSzuy6//nvJ3Md1OkKAHGKRn2jG3qlNneReFJZH00+jw3Ws0z3gBqnCq
Uhf/KJ14+7HwrItNPUqw83jF7AC+5JjkB9WRVH9ZDMlG7Y2BVILLz1r0ppK0utvkRBf1CTlNWPMt
3Zusf1B/TLmJl0juPlntpSGr6uYDWnkqjxrNO5cJIkABKCHofXRBVK+qu7BMzd5h1sgvUiuCz6we
d7bKe6oQGkEPLDY+w2zOT+oklEsVpnm85U4Q34OxWgV6Jfi0ES0l7whEkv9BUCho323Uk1Bn1e23
xMRPYLSuVB9fra2BIMYVi7Xdc8qCRXsHoRPUKg4KIF5RF9iUOYYg26MHuaSlit4uLSonKrbQ+B9T
mB6boU/fHM35zpcHfxSqqo1VJyrcAfpyo+IuWbfEx7OCqwLQ6yryTXqv712tnaLIfVxyinX3SYuM
a76CiNZdU8tdNRvE2/a6ns1gJCvr2uWxcp9gs2zMsn7GjF3tgLE+U9npdbdlAgtRUfuh2dFh9ir6
O/1RVMk3lZVXZYaJwMoIVD+vOcp5yZv6tFE83lLmXlUQVKePTO+2J2xxGqp4FVWvkhBSxz/VC9DY
MaqWJDbzcMQkP/vouqVjeiAKqDeZafFusojhGpLjbD9Ws4rBVCRqX1QAHSPdO7g61gS8+/8vKRCX
VsXR4pD25JaxUQbohhNtmTyo/MiDwddx9hkkBcma3HXRW5++MPgCCzTTAkVHPYIGo88fX8ZPpmuV
Hy5zs5nptlGbBH4235amNkDUy4MBhuJCu7XU7O1oI6eYfIdoTb81vVvQ8I2b1xgKRpSvB7u3NzYp
2UgI0egIePxqv6R/usZnul4qmA8kJMK+qVB8NMzqPJLk9Mu06wkTK4m5MtRdHWerTnACQL9GoSjQ
cXPMvSr0+JSrBLHL/uno2DV9HuBlFQgg2EFE204vxIV+QEydXy2HHLW+jdprVW/uS3quGw5D0X5N
DH8/0U8lNie+UO80phlWExDFnBwsVimqspTdsLlVFwIE9kdTQYUyTjDMZWERekFn6oE0++1ojntj
NN8+7s9Zt8MSh7EQKsVeyQTEkh/VzvHp8ox+qhJGT+/OqhZETrSpuhsVGlWsUMG0izI1uhh90wis
XqPW7r5N/bSBCAg5I/54Wj/Tz2jj8xoohUtNC2cn3vay3LDb2ZcqIOAfLKL0u1quKnBP0+2icwbG
P2mcEpRBah7rcd6l+bzXGuOo/lSPwtox2CkEQLWj6Ro7WA8XTO54pyY9yt54AvCsrpN5+g8V0Cj0
vf6Wr0XCsYDxWG1dhaFENVo+2hS61x/A0wYMMQO7SKagd5JT11FiAkjB5bznoOkBP+Jr2Bxk1p0F
qE0notaYd+q32CQzTPROLB3eSyS60B4ep7q7E6wrvlzFHM8zl+2acBzkrfHk1sUpapyQjt4u0WwD
oslwa2i2ioVu7FxRaG690rzmf85FpvYaCv+k0N/ZUKWfbVb/lmOoZMX0EY4/ZN0QOw5+XTPUkLhw
P/NznJmZUx9z0iHC89CDLiqaFtqj2JjSwarIpNmJHf1iTBsV0ap4UC0jfaBTwgKyfqqfKlznmKfH
kR2mOuBGGn2JHPe6p50+uZikcIMEE0Zb9Hb7qwjt+Dn3flocThbnC5WQxYR/EdVtZZmcoetuAqmR
92OykX63brpm5WFmT3Ud1KEo4m8lQABhVlflWH+0adWZADf9NecUrQ3nVo2LChK2kUTY8eY9hCrI
vc9MqtSGtvNElWG1jICkcphkl1wse3Wa5qLdJHhjqvSoGgzMg8cQWox6AhV0vBLRaeoa9dUj0w2n
HNDtSAspbo7JKH5ydzvTejOLLIB+uCUuVmClETDCh6ANDWKKWRAh2AGmTK4d4os6sZTzF++HsFrp
z2ig75ukvyEYnpkjFERNYzYv5jzezm58FNPXOgUrOpzxit/73F5Hu81Or1VonVEbbzrrqI599gCN
DIAV1B1OgNoGJ3ivZnI8YV70R759ZJcPMrHu68S7YEyxMTPveh1F0EoZOLUWqCRnsO1NVvioQKeE
gZQhdxGgXAxzYUEfYtpb2XjR/fa2Hfu7eMiPmcE+Lauw97yfY/WV3eD5Pvqf8pQ25Jo6oybBGRkX
HNzMRlRmgmImCTz1MVE7dpkDjHz8/E3qyyO+ICHgs43Upj2HXbZ0X+vkVe1ol4gDc2SvWmB23z/C
yPIZogzbtkXPg8blUN9ZPed+3IZaBB19msC2d3uV+1Sgvj19eTLS5gn+ToIUaXnIyAarGiy+VTIR
L77QCth49FkYad42yfJWNS44gWf199V3sHmxFS1Cq4I8uyxYFpjxXqVcRdbcZMK+MvVh76Kiscmt
4aYTZFh50aGOZzCqpAMcJfJqshj8eSQ16mRavBvLkbusS0NT80P8f+5QQZ9DlW1E2H979sqMtHjq
F8PdLHK4Xd3mRXJwJw3JlmckL5kP7Nqas7fBEGEe6weAWeFcWjcTaZYLgWcm07XN9OeUudAzXJgF
+BXn716Tb3VZntLKuWn49EXHOKCVdJricMI+Pkn9XT7ll4gp8MDSNZhsVFAENgh5HnprDBt2WujR
h7SofavCPq9ZxXR6TgBg4+sbSGc9prxe31wO0Voc1HVBV29jV7uOW/NQyHZn9NoN5gFX1eDQOq7R
TLP8L8qm01vWB2ihNSm/ftWN/ZN02/d88cmnEXVXQ4HMpoxLhoOWLyw9f+vM9bfGakXYJS3CZI14
XLsecEj+hGbAHo79sUQTm2+2Xf2WixN/inK9R4bsoJIcBGA5ggaGvVY8bwrZvMeZY25s9JU2zWRs
5sll4znj0c0nur0NqHIG35zsFofrinmFZ2vveWZ/U4dg4RgaLBX/OvOWFxO6kWPVZwMnFIwQQpXr
9I7JaLMI+R4fS9fT+30n+EuTPYHPITsqU++mMmHXR92t3nlbvq4TZJ3PL2d0N3t+fCrn/iuwpmBG
4X6VTU5cQtHAMUigZclyZ4KqxtHNCi3Sqe8zUT+Vw3jxuyTIxbdqytqN6jrGGpuTU2IC67eZ8/V9
LrqDJLkVhD2D03I1dXgbDke2DsCZKO75H4tI7Q3kBfc1qZB0y4XUMX6freHRcqOjYSX7uIHYIKcm
JA7vHU8Bhfq3rnwZh3UjZkodorCTm2CZ4sDLM8KMVx2MNgGbYWRvfTLt1Zrude/FgVBkU0h1ZbRP
Pf0LLhMPyZzelIw49ML5Yib5q/T661KFAHLS3HDBFLj6o1p4Wm/v1A8SlQojj8JqxBAnulaZIQYj
QlsDdU4IWtylQWedEDeQDuc2lYghUdxPnjO8PQnp9KnHmiCp3guFFNTvvcu0zvf6k96uN+qfwbrv
10oqRMrK1JxtD3PqRtWd6mTwF2vjeSvD6OWJoA835lFFepdanaf9kWnzM1AklvcIrN35SIk0RVoz
yMttQaTR1v3UmvEm7pe9s3SH1GQuRV/CjbVxW9Wg1xI9r7+W9tgdU0QuQjuvrGC1Yv/W1rpzR9E6
J/U3VcYZUv6MR/81F1UYswVVoVd4IBCW+DSBcDJXM7RJ/TS8RRdd208UEH5FkjZRhBOoFw7EKHKO
XVk94CD1mBXtOUvqfU6+VBHLQa6ASqqf3MI5Zdw7Ykt0QZxd5mceXP34nbs9qF/Kp9BJnEU3f3G1
8oxXzFZFVqef8HqNH8Y1MTjTzMuCbLDGGeAPBeMBCx860M72jD/cBPenOkV9frTRJt1OWllvGia8
VAH9PSAzdm+G/fAAXJik8chuvQevYAZ9ZTV0ntxvflU8o317zbl5JC/a1kx0G8s+eKvcdxB2VKg2
6mgXZ0wRXDZ/BFeGJu4W2CQd9WGElWf5YwAKfgMY9gRVuN1qE5E0N4bqapRDsW/snoVlDsZ1bBhV
iDAH/e6WvGBAsWLDNmcZVkN9WOZIC4Q9N2e2iDwahSa+D6VmnQx8NIhdM9hAt7EgjSXLHOSOm78O
snLDDrVt+GyOsTfRygmFPY2MygZ3P4hphuyTw9DL0bvTk9GG/R0zgHaL6dRYvReyWFveBion2ih8
ZqsqpU6rN5lRkgyu1ZxLUIWBKe0nP650ZnTRD9QPvq1TN3zR27Y4F848nLwyme4ioDFXdlW2xxkg
4zW+fdld39OJct0lD7Usm0MYaMxsW6sK4nyMwF1Y/b5BBvt6WoUHrDud+BdwdjKIIdsxLeHqTWhj
gYBKywAgdn2Tp10Jg2xhNw49AruWSMnzoZscGk9/kSgMr+E0F3JvOojcBf2orCiMltYBVuvrdZGw
obM8Hi5WnIljM0/ZMQHme2jzrg2rOSrYc7Z3svuIzBlTBefK70f3m8uqQvUFg+cG/tJLOzctMzcn
jZ68ahnvdRCYd54b5+RRlXaf1ongi1huaJbOfA3ZKTt4CNiGRbokT6wCuV2iJdukRqldLWRn9PVd
DWkxmYHApl6ezD66S5ymucagMNrqVSJWOub6fD94tRPtOg0UETAlT967+jzQhbOSJwf8a01RhPUN
qvblTUt1Wh9ce6UvYfXZLd9ChmPewxE1InOnt57gLF2qo5VozU1aUBhDMgcP4kljQ3Xnh56hxXCp
HYeeILiIqERsYhLDEAgwCBt9dqwA4S7zYKOxco8D5xhG1LWvGQsqAAfFQE3D2GWpDfO6S4W/1ZJl
CtYldSTQ8elZOmK6AosXV+DD/JleyTyjYRp3dst+yU10fHJ/us2bmIBqFtj/lGYW9sChQ4yw1rDV
k+SOflp3GwnAPaY9rDvZYMgeD573hIOkTTOmTOuDD3+l2bhmZPyY4IffFVUtbw1aY6cisautlhmv
aVc0d5aMnK1cp+fc6sEjikTbGtDrtrGBvlWV0IMaRuCGbT82LB3JeAf3m11Z9WURTLG9fMmMbKQk
JTGwnISJKiwRJvxuu8tE2ob6bK8bDn7n0VrM5KaoiGkFG+S2yUzjWDrJHKLQXjwY7N5gKiuHVMyW
IXw/GKBVpB8teJp00ukop0MKRHap2+u415fr1W/klkl2f/bdITv3aBm8glGed5igv1U9ouSuJImX
g8xDmy+IxtCs70ePuqDTm/mkr5wBq16P+w4tPJoti5lCl62n8pwufh80HgL5FoST89w1xR4bqGJD
/AEWqY1JuK6xdewSxmsSEDfQAK949dDCfurabtjFq8PcOYFrVghIeFPcu5tWSGffwg3bcbZr97Ol
+Rd8XMvNaDSJyvV9fk5rtllmI6JUjlRgTfFN2tZwSJXhRyLGFYspXVAPd+NuKrxs39drs61tOI/e
sPwYTG0K69gyz5FdDPcDWgpha4HORHrI+B5xnP9gehHvpN/Ko4562gbGTh4aY/qkJ/5T3rCL3bK6
qjLpbkVSDGe5SLkbEa+hRmrYd7a34HmfjGBf14aqjN5JU8U5w+KKcY5TmedkmtMw6vR2l7sDvOqY
d7CaZGh9zAqfiB6bvi29a8MZim0D5fJkFVHPhLe3OXRGhUi3M5oskz+Fq5b6VzF88ysXESwCIi1V
p69tPLAWGsOscEa5lsu+JVI4Rd2HXkRXO+4Gdnrv0n8YNQ3iJmUREHwIkauvIExRFRpNU/90dZox
ZdFVkFgBd+tV6YGQTcAKlqVLNlPTzMoXDNa1Mg+XuvNO9IXROa6clHJsbU49+nq7xAP97FI+bsuG
YJB7M8E4M+JwKOf4EHca43/PT3dFAQg+now+jC2Z3Dt6tW5nq4DATjcviB1T4vc0g/8uMb0FIj6g
dxVXy2OEdhKpCLs1nrPdlHnPdez2r6ZwsyeCEbAyPQGm4yRmMDVsmrpkYer+2F0VnUmhM8OE9iqm
FhzLMwpZwNtgFsMBRtRmm4MtozWIT8llwHoxiFwK/RGc/HFwcG1bpcDTRvQjviBedyn7isAh1/VK
upT74LG+QWAd79j3YKuL1n+MigJpsDLWH6wUu3TO3Xm/LHIMs5UzKMWx8CUl1H5ZycGAgdpxKBWg
efJHUC5N0t7GqabfJRnKbOQtSO3AkCbBaOsfY9NWoVeMD2jI+bvMoF8R9Q64lbz1N3pfp3jEgxpD
bHXcFgNcX6edtWApyiKGt2y1L7XIQMjbZr5tGeMHmotoio8S/6Gq4xQ77nwCoCMTWAI2I8ky7emJ
L4DRI6cx9mszdo/ZTK8qbyz3TpadVIpbIhhl4d/HRkUtU/DtKvLII8K3BXCh4WhpxU8NG26wAmZ9
I0Qmw7oR9qGOxyGcIzLuYbLa3WB2w34CEXUdrSuYkbka7vvM1bdmyYnTF2Z9rcfT/JA4Jn1rd2Fc
qZkFBTNpRmz6yZOXNfmx0Uew15PTf0mGOgv1rgeKk1Q603XpHrRhLYKqNOzbHv/wXQ/N+WitKwPV
NdGu0mRcQBbB9goKO10uAMhp5A9LHdRiLK70wWBY1yDGkk1WcVf5cDdiieaxPwFnnKW+bhAdd1As
K8azs475w5+pK78IW9iKePQP4sonopMVo5YlKt+9rKkLv9xpTyotln5xduGC1gjt2kl5jC2DMNr/
zVbB+C1txjMIbuhSufZnNVqjyFBThbuDQbJISNO0bJ+nzBNt3Xs3Wzs9+pMon5W06iGuKxkWNCt2
+AazuPPePGsIKzz9+YWYv+MpQeBB/oWc20J37N88Jagvw1DnpbiY5uxzFGTJDgrFQEXbT+DIu4Lu
ZmQi8jwL+pFRmt1r3lLcxFmZbC1/aXcdW5nGIw1vmVrIDJBD0vKaGQ1XnrtfBpEhKFxqWzOV9HH6
VG6s0i+e287zD7RWvk1pCn50haj6F0bU7zhtuItYmDQJ4ZifKYiCNounjXpyy8YCkWL6BY9jgATv
vGU/Zd1/NdZSS8sDoIj8pYON12fmb2001pIv+nCbt4v3VVp1fdDK1GJ+3+QXXPwYyg9M8eaxmr6U
a5Uc//wlf/sh/3f5j5X/D2J1MxbLOGaDf4FZF2+KaTlBaQIkxDDVTh+t/G9SdZ9FWtTjgpOH5ETN
DtHtE+HMmNGFtfI6QRl4yK8nK6FwiVvxl49oqPX3mWkGQxAtGEhtBn5M/16f0Mni1IqH6JLooILp
HRUc0zK/r7Ds9vObiS5o1BBgPzClf36jv3/C/11a/ft/vNHKdvMlLqzhtmTIuOmE99VojPkvD/i7
VYr5gYAvDlncdz/tv3iozamLuAjJ+qNWaxCA8vvc0r7DVvuLSvVvKIIw8ei8uS66s9Zn5YC1M1HC
4kS7JOSAjZBf8erer+n6N3Kn/usn4zrKaATxYATv1H38473NtbtGngWDuwAQgAELAyybvprfBXqc
gMo1HznmM3Q2m5sWoNefP9pv3ifEe2TO8DBCLeXz+/ScKGvh+cW3XbWvF7LmBSW8Zn6smR789ysZ
eAPoGIwTYj778UAfoxrO1/i2WIwA6N2pBRCSZnAiaDT++VK/i9J4zCEY7MCxh8z/ibBa9cssp86M
kZqSCWqu9UriuNJDN6Xvbkzm/EEFJ2yrFRCsWkheWx+VIuZ5QttaVGkoAhkdyFave5X6NAR49w5M
bErraihFdaJu6i5FmjVbv17pLbbMGqpZyyFowlPu6HKCZZigtenO3+zrf1mUEMz5DxY5RGoPvuG/
F8tIayxtaVjfzkgzn1d+6n2yy+gxGf3xP+rpE7H++RJ9tW7/sS5JovnXZqf9B9bv71afxR7D9cZV
etKfotWa4+ja6H0Cx4dRTmFftxjj2tp4sczmL2viN/GeiPG/S32KTmUcuYNy4LiAcNkUYg6jqNo6
vkLqgY748/ozfvlKvDp8RfC1Rq3LFZ+VJGo7TUSLoNMtZJ60RDMmozfe71Zfhno6geBRkDVmhAYA
thLI0gKm0IlA3yV/M423zd9El3/eyqfntumTNV63ehcvcoo7d0kLRQfVUGjOABFBWofKs8Z7r6Xd
GEdVB0wBzK2vMfZvfb06Z3QVNyhaatt2dKOzDXIY4EwM99evDUi8Jnk8enQBYlITKHSmMnhy+IFw
suaYS0mBCXPyFOdDfOVUibPT7Na8a+3Ze4uaCuaL6cc7YCpL6GcTuTkKWDu/aZtQZrTQmwXtq3at
6x1STlOA/DNklQLe4J+/129OLvyCOJc5MfG3/xyBlxKfA3OyxKWVbbOpABS5zd+U6H6jLYGUhw+F
n0kNZP5PUR61qn6pEai7NNV+krQSZIPuUQX25EpniLCMJV6EXvjnB/td/v6vq37K3zP0f0z6Vs7F
hDd96EeGNXA8KxD3YJUaPWpDKfQsTCDlH6qooRYxSmabf76L3209DJIcG4MQpHo/Z3pyWMxIagmW
n3V1Qpr/iTn61inN137MEprw+tufr/e7JAhtUJMEXZAj/CKIV2oDgkKekd1qdgzAvbQdhLsH6e17
o53PXWvmDNAZxfS5FyTtBCq5csfQHbH7/sud/O5s9/EiUXYQRILPvmlJriNg3znOJQK9D6BZyvts
ovEwhA1zKKaZjC1Rf6Gm+vOFfxeAUATASIlr67S2/h27V7+aTU7b+DaufCWl00dbJP76pywz4CX/
+Vq/rmwUGzyIjR8yzBQG/74WQ9gpr4aZGhFci5auKAe0jBec82xZN1S533InPYu1/a/OABj/cF2h
5BaUUbz/6RntKItLfZizW69eLtNUHUxBeeU2p9b27//8iL8GCEMnd2E5GcpY8nM8t426Q7WLrjYs
rH7joDW3ccfqL4mg8+uLNJXIh0sfwEe08vNiQYHTQIjPjS5WnXvbBqRCkCZ9cfTEAG8pjhCHnwiU
bpUMzA291UQ/jlp3joDkFo0CUJeee1OVk72Pp8YLzPpLNz26QL5omtmnXtrjTgyM6t3FWrcovrY0
71qfWWFdpefR65CN8DJmG6ZdAYyAJdMugx0snS73E170V5qegQ6SRlhOQxt4U5ddi7E7t44XfU+8
6nsdAcRC51y/pnL3aTI2+W4ox8DWnjUvhtQ5gN/RNYezD3XBXWqN2ZbjyQ8kXn43pVjB42L/F7TC
b78kcVMVkKUiF9imrFEHhK/7Xz8rjuCGg5EaSvFYpn5auczhaVsm7nqxndlmuEcbBxXU73++iAqx
/6rIBMKgBHbLN5HT4x/+vT2KBpPDjoHPJa0MeUyrun5pF3Ae6LmgzOmP7X5KWndTy/xvJtm/Rn91
aexgbawiEUr+/Hx1pOe9Z7XyUqYFBdMUdrmHIwkDe8WeOk76GiZMkea6/kvp9Mt+Echpk36DWkCS
1HY+5XV16w9ZjTvHpbU6JnsSO+VUZyr25zf7a5wXqIapY5uiCEu8zy2LqUhYLW1WXMxYHsol2q2Y
+UJZI+I1xc6utYvrjo9yQrPE6a8EI8e/3MAv+avAKkQgHC6UVjN//PvbWsiy973WVJdOZgaao74L
FX8mHAMnXe1tUvfxK8MrHwr96hz9NhfefkQXkI3rlABDdWQ+GJSCXJftwRgW/FpmI/nL8fvrx8B4
EUUdLJ0cl3HVp5vknkr8FOL2bozy/ZDad51snv/8IhCycX856mgaKZsBHMAcDq2PZt4/yoXJXQsQ
VFZ9VyRxiDUPSCsvqJlh+tijVX5yyGGTl7V/K0R/YkQamkYdOnJ6b1f74tTLW9qW1xXmQIX/rjyC
BvRO3KxFpCW+ScruJ336vUwjEIfZM/n1oTOri4kUJ5ylikZze22U6W3HOH3j+zMwBPnDz5v7vPc3
HbqkeTsdogr4V1Ffp+WA/Em1/bihpjkaqb2LvOFlTYdggdy8Qb3qPgYgFnduwMx+y9u7WjKzRL7T
65FHbVDdKL7ErXyvMRywnPlBJNVzvprQeUDzQvXLz/pYiL3btihDT83DglvEbC8Pne7vxsR7Jbl9
stFrk8ARcZgIy84+VEu/9UzGnbQbchlddVIPEFe7Z4G/FSD0nSQpAg0scD1OX0ezfSmM5GCSO+Lw
dkmAGHalsZ0KDZinfpPC1lurRoZJUV9EXn6x0/Q28yAQlLbYMOhjBIu6p0GKgNnZydfnBxmVj2DU
Tq0J+oof5xgS9wxSj+Nq720QRe7UvlhKZQs9xZE36QQaSmJ6ha+T9G8KDVQQgIKt4/Yt3inrFyCP
1/1UPwgLJxP6Htf8m1kV2TdLOz3ESXbtVONV7Frg96enycD1UXSAkG3w8ml/Fa/j1wz0xWZFIXvf
ZUZgwkHyrOVmXsdtX3fPeQbQJeULx05yA0p7N6Xtdh1wKJn9lxzOYdit413nu0HiJ3dm5LzqiXE0
3XrbwpHtvPqsgQuY9Hjv1PPL2tentFDivtIOHVCTeo/CSQfeIF/eO6ntTFCByTgc2mw4I9J1ssvu
dq7iXQkPqK3abQZcLJeMr6PlDtjLVn00zS2u40icxmQ4sbDt3tyKekYYr1geShc3g2ESJ6+BvYYE
QV0juyQTmskeXDPRA1EzzoIxohDI1Xp+u/EqyGxlYu0mL71My/B9seV758RfXeA1TWS+4vX004Cw
m0zifaV3tajB3uxXh6wHPdL26WE07TOmSjsH1ECXRY++M9OCdbeGNT8Nba+a+kGxTmqmzFJoros6
3reTPNSIF4jOe214nXUPxm2cWjL5aDunQHjBlBDn86O3km8umnkZERzVJt5w6976CPOGOCHBppi+
QHwSuMPYcudmHqmJV9+RckEFL6/rxn0s7fVmTLO7xaEulNY+c4sxnEQGTrFpkBHQtNh4qDOgsQbQ
A6v2vyKJEdfuph8BoBX+kj0IYOTnnFLHXJJbbdHHKx0f8E05lUfMQFDJAExi1mf1kG3JQYxUNjOo
45SdFSPMAtucrG+TNh/m1ZVIKTDIik3mjc1NA7VXFNywiCBoOFunQY828cIMNsVU9FslDIhx6saK
pkPTKYCc2DrDaxIDW3atk+XcdWLiJt+lh4aw/LEw6e8hdrSQdZGeODN27nLYDRAU0VAwS++Gf1Sx
1GKbo1oK2If+9NxsZ4R+JaKp6mZjMYY4oTMif6ZwRhRoPPSsVrUiejdGa/VLh+enK7LvPGEd2R/r
B9q7ZZp7bkUn6mmoAuuLyUh5R/cFQKz8jgPCdY8cMJbjW9Fnj3qVMqgCaKoj0FYb6blx823pCpqv
GFmiWFF09i6JXsFDvbZJdUVduzTZVV4vd8AVN0M87zr4mlwoq8l7QAuY7TtmKed1eV+L9OgBF5ks
rPAmxZT6IECrt2o6d1pxqIAVo6aCwhU8K7qUSie2GKFo4DMzAg+ttZ8J1ujqdfKMOcTftGu2rjEE
FvuFprFiHrmdgAVdbVwEKebFUR9Z7dJRG/d6hSQK1GJhxU991Z9LNzqB7wz6IdkaxlsWJSD7HSCU
yW7mGi2kFRTrkOIxXlUdx1tUfygV26Ug5plIK8YL/yUCuRAmNTHe11W2TzmE8GgCJfimblfvlAj5
C9UT+n0TMmXfDf6fCPEEF92cysTa1MwfMjibLiwi/k7/gvYH8p4600F+a8YAVEQIKApcaJ7JxoNY
3NuajqDTnfqqo2+o59Y0tDIWd8ubMVhK/dyFeqzdOVp0o2J4gx1D66NtBl+LnCVGcCB2lrtxERlC
KcZe9gaAQLAamqsWsJHkWCH9KF0ECXSkkgFtuhxkXXHf88scMr2o+F6w+TSOfdeSOLWBLPCW+xjB
f/6Cehwk0fHtgktZYdnE2R6Kpn1GpTmM1zctlUSH3P4+dZXyY5nDrptus6Q52FkOBeGBbQDjcmfm
JK/rW5ZA8FusE8Kip5pJANzBtRSQXooghnVg9vI7mzIsHQTd1HHet8bGmsxrt2leEMpClfs1EUO7
0XPv2LI386I8eB1/EbDcKjjqnOtCG+8KTTsaCIpQ+oX17AC6rZHjAT2YTbuPvakCh/bMDX1EeB5Z
HUsDGdCw9KEKK7o6EMyrlqiAMJaZlxv1Jm0agDxM3YElHcbHhgG4JUH/DAMuV3cxm5XvrnZyZ9kQ
wAVwl+SkVmvGGuccOEkISQ2JQgGOHRDDo9b0p3Iw9gZ0cIOK0VLPoUQEnEMGRzMfi49gCdEinBCI
VxtArJm6M10kzCTzez/5jpw2Cv/w1s0rtbsNIDzQo2jJgSGFj+ogb8acDFDantejYl4fD3s6gzuD
DwuK6zt3ssMexZ8UJOCbxxZQ96LUoA3uR70SK7e+951+VNGz9N9LQyE6i0PhvgvXO6hf787NlY//
yshPk9sHhhEjRpQdTe4miiHgsuNEIb8bvA2qrlCtSCxvtkbafuPaRvzssqnUT1WLe21NP7os2bva
gBeodE9G4d1x8z1sFOnXoGW+Lbaxj4c7W61gbP9AloCvy3GupQSOJeCZUVwY4ZOurVDWK87Ss84C
ATK4b8sp5PEf1MOpiyLJeGGrTPCi8L9RIWntlwPeuzuw69BLq+SwlNbBSvP/T3HVo7adQIflqQFi
aSYNKJ07o4FE2caXeY3fTJ6G+ymMe7VALfeMD9s2619SUg51dSmKW+wUtirGWaM8ZjrkoL47qZfD
Rg8aU7sq+ZTqdbhGdm5teCqzt9GA16F/97G21abtaiXHYyo1tUdej9bEhxV28mKOmO/56SWpaVo7
/iOuB9RXgOx1TSKOY2zSrP6hry8EFl55CWcnDcql3NjeN7U9Uk4A9d6UgQ4gZHonaNA4NJjXUDik
Nwi79ZC3dG0AzXJfdMVVbl5Z5fSknseBaQWI86f6SektP0Ge/x9N57EctbpF4SdSlXKYurNzANsw
UQEHlHPq1tPfbzXcCcahpT/ssHa+mxqHIiZqKabuviNZsFMhCbOVz5fqLkevexT8JlP00FEkmFlP
KWO9Gf9JcVT87AUTLazK6dkmtbJeZ2tbDvHDJZoICTTeYzJGf9oZB3k3J59ts3xIjxvj8jGtPpTR
uG/ioyymcZNDlwiHa285VMDq3iTVc5Pny+MFmiD18bFKrDszCA4WpRiGH+ymoTkyFSTfouAqlDPj
XpkNQrukp8lgIF1GOcRMVe9QO69dPP3IIipGOkZS3dj0Woui5WmM8velnJ+byNnNVXert4cVaZwU
K5Fr+OgN667BTnGiFEDiMGLjTDIvwJ66gZj5FPk5+S/2jUdS4167NL1ep7kCK6wedbwcdWTSPf40
/UzP3jc6PdPciA9OUfKlji5Po3l+8AJMJsZGIIOm4+R1i3JVXsxeRV3G8KVryhdI8LXug9Norl+H
pZt3s39+puH2UYIuRCp4vrOPnWI75eVd0p4f+jn+WIL4kETrf5STHRprCegyg2G0VjSUNi/fUjJT
URPHIUoYUNJe6E9QP5nJeHKn9FAP6rdAUmIc7Me6fAuX9iepIbekVu2rNn2M4+5gDc4LTUC3vpN+
Dsgrcjf2S8eEeQ6Rvk/BqbCjX0sTPyUYm5csJefOPxFMPwxuTM8nqgUiq7jrCrjfpF5eJAUMYsJd
h/9hmUkSOv8uk+qlcawD8d6GpfcbKy3f5rwTTgUOjPO71Ya04rPtx2op7iQuKRb91uTum590r31d
PF5PhzkiVGrR8QfHmTff2atjbMzYeSSxloZMzWfRUDRvOocxoOnNQB7zVPn3kUO0mI2ujr9v1vXR
7L1bil3pLd5RxJBu6jCiWXx356Gu6aS0ddPxNafd+E1v0XzTYeoEHtVvIqXyYu5SSOWcNLd+ld+d
aVNOGgHp1Fs3a/cr0nag31BHowHa4m/CJtyJB9ziO26NjSDuzIW0/uWNmVKIVrzedmpt5/yhmn51
VFTD3Uzlk5Dwicz6F58KKm8ngeOAZx1alK4uny9pfZbKWZWMHwyH3Pezdd9gRJf1pqcvORVvQNP9
UlAXhaypL+RFsRwJSrAUhXUbv77joZLDUr3jg0SJdAkZGvRwKHfFJfyRO9Y+4GbN2X+IKzrgTstj
NAWHfKEnCQjKTINdFiY3ZOhtB3pqCXrpby5YgBnVqCOaGRQh5Ui9fwRBxSYol1gkve5I2oSqp9Wi
o2B6iAy6s+DuRMbc6Ap1Sl7wLqFsjPmjvhY0kSFPQwvUw0mQ0bHE2bOP+RSnv6wzNr5cvZSOME6L
OsGfuHq/ANwZy/cpWStUKS1dvprJu+jBaPI3to95IEDTJecH2l9oR9yCi69BkGi1jV1X2gexHD+m
J+1NQM/RnvQYNDwHesY4stqt5HGf2HiH+wfPnTdTQhvX88nDaGAyWuXTNWVmmAlah9Om0S5J1lSH
wbZV9pVF4dK9kz6tzjg8C4iCRi/Ah9X+xkuvkIvDTihxm34U6acF+QFsDWdmxsl/7fIlr4YNTcex
3sOTQXenlhtHCbrRN2leoldXO4m96pBjd7mqOyfJbg1qmd0/otE2/j4MKsrEz1H26KijU3w3eyat
Xn5cof2o06mDYjObsBpTjYb2wOKiNbvhSKkCoFMKg4ER/bIJq8Tf2MgPgQ8TlIexJYRHTrHa/zGh
fcR59M6KViumCu19jNd7RpFCwq9iExXcLAsRWc5vLSxKkifqjCLqNWm+GGCO08K8nHgDZzr87ttX
cWaemAfIvr/4tyX+9s49v8AiE/1OEi+jCmneJu6oet1Lfjm6Yc10VXNfpp/ZOB8ylLBtHHJqawym
H9E+nezrhJYZNkYf1UTTp0RkGbr7MTfoNmPse7N7WKgpskS3tMrjL7lI8anve6ryuS6eqWE0MPAJ
ZtOYhc3wOrYI7fRrsQk9+Puy3AIGXACVZBLBE6N9ZE/8O2ALOlCBYYen0M+fGvBYWVAYP32FiDg7
H4Aqno8tuiTEy0rruHgLvoLo2+Z8sLvzRnJHtl1BfIRog2aJXKjnFu6gpR8MJeKQzTWQ/Owk9Fvj
WQ5kOvc/uzk9iGlsdigLcuB7Tu9qKubBUWckYa/vo3O31dbz9S1xKZJ1nOOc8UasAgC2HiKelLCF
ZPS6tlbf2FYQsOtiehFg0oTJJhs/hFLAmnS2RlrR+TA1j4vn3SEj9QhvMTcOzoWCLPWRymKbUbpr
+lCCi2ULY+dVQfvV9yhd4945CHGV6Ltnf5jwe3rznOLpfOss+XNcv2P/PIDGNx2eAE9Ka84opvb2
LJPxMEe96kpLtP1RY84qfXCwUxlEsJGwMcaXfky355ZhSMLx/qtHsTHlFjctwrwyfk4hztZHh+4v
AxpJoHSV1OT0G8omQ8KdWvXiM+GK3w2YRfTM/CFhw9LjItoUkXXIaS2IW1jX72BWXaLyZY5COrVQ
pgkwg4d78xFoja0GS/Jy6lv20I94gi85dyS5Ql3rnQ3+kITUX+mW9VUs2tHbGm+8veDuIvbO7qXH
Spo9CNSYNLJzokZr8v12D/EBRiF2djcF/mufxBvkkKRag31WU8S9+B8QtcwcEpo3SMu5sR55qmOe
9w3qi594NqIIkpmpS15SpIVknv8O3bVGcYinr0hpHRw74G1Y3TdiMReHnx+oDdiPZHmFB/L8axqU
YhofHYbsdEFUWMOwAZ6yzTlBbqJVJAcNGluYn6YxPE4uyRm4EVi1eNA3hxNZKHKP2BMdCnl+6nhH
ZtaB1zGeWoOKaVyY9pHXIH76BuHOmhD9w+8C04NT1MW3jLBGOorcpbIkQKbWIT/3R8ttdy1YG788
OpF1O9OnPsaRGlH/lOHRSbGIpFSgQrtLqHJEkfGkbEw5wOBTcgYzmg/YeAsKK9hMUXl3fVeRbc3g
k7U41eXgc+Ap8LTz7pxgpolTsLNRZtX5lY/yYl6hN8F4Lg2bko6xbgBHrVd0i5zGp0FflHIvR02X
YblgrfAjKlQeHKxixFdr2jsZ/aVBkShCYPwwc/utRb5L2Z9r76VEiReFf4zK4C4O52M2/Jn8Easj
fpsNZlihzPuFLrxn0mBIOTq3X1OaRFgYTr01nnQn9BLadMGK397ZMNPumDH2g0OUhMMhc7F7Wul/
SuQs7nLI3GjjgFhCoBBD15pmF6uZlclgDYuutvV5l2EdXnzKqNAP9GN2EDBiZOHGVv3E0/E+rPBh
TtNjY8ztTVPRFNq/3Jrk+LrEX3I207jt85hOFLen1U1relfO0sFxLVOUfxO/6fcUFNJ3FhXvs52R
dgLrk/xySAcSIWgHaTJSbc/1dGa2Yy8saXA5qhXfCBeTDN97PFHe8BsO0+H7Iz7IAXF3eWrr8t72
r4KQQ18TqlmG9F6Qr4pp+688/PqyDYz0UOD2SJlrbacj82Bnfl5tstgmIX68akKun5PqrPXmIlxr
H5fw08ahHWXMicaR1c53wwLpV2yn/NWgwRzHvK3Pr5y6MDIe5w1KUZhPkkKqjU65dyJNSnGPKlRq
6fqiTQWgJEk2w1tpNKyaX801hPmt8W5Bjtnxp9QHQ05O4j4cdLcFqJVC2i0pcPLOiap0+dXlLXKC
mzn26Vbqb0swxpnuHQ5jez3wl91HtwlJbHoxwBD2FJGO9D4Os2cz8/f+UG9jetIPnC+QsW2DPcVU
KMI/oZimuNzq5DO3eEG24Mvz7duas4toFC092vs//kpyQFz5qi1Iqwq2S2cNIL4Sy5UbFcKpJ6qM
svqAiOnoX2qxRoSHMT7D+JL5VV7im5rx0dG4Kfz08CoVLq2G4/veC7a8qpp4o8G49D7cag9MYaS7
I/MmmKjAky7L8oBf4exOL6Y5Ca+h3hPoR2K9p3A/C+gAwk1RorGB3gJ5ZiAUf22/OENz75hMc6ja
kzm+D+DWBjlXJD7BRZQCWCjKIyHVFvdBtNTHmCMgeRubjj5vOnrjZ2zUX8ljeD576V5i3VCzf+M9
6sgzaV8NfNmQilMMNBJaDnoOaJSf2OEP3VOMzykqf8lCQui3uJAE+y5ttq99umoBKSxiGujcg+AY
aYm7ENtBIp69yHOPU9qx/FekkRlaO21ypESHCRt1Me4aHJ9yWpJYxCsTqnaqdHiQx1lHzyq5vzz9
rAFJAqc1lg/Imv0CdbaMKJWgRW/X0B3caafrgxCfCTWJFDG6oB6AP/9i5R9Qg6tv7Eg+ZQbGTz6w
9D+r5Y85WscxhIshcehaeEQmVhnHb1cYntDmmoI3bMCiqg4uLZNlIwnktMObEL2pMRvorquIQYnT
n2g3YbyzOBEcubzy/R2FFsRnl2RkcIJx2Q/2D0EHzlsOaIGCcExfA1iysKI9/Xc2rv/u+Q8rYTtR
jDA7uC6lX33HZImGLXZkP1wm2rWaj7g9xVyr+wLeqlSdav3kEjkEYUHYUehKmBYEa3OuTfjMr7E+
hiYT+ON0XPuBboRUudLmgcwubN9+wob+qe0zvOumLaubnK6mM7vSooS4TGqR5Bc1CkAzjdK5H1US
9zmAk2PihWL/Hog8ODFgJLxiGflcc+sdpkOkZeC4uWgOqD4ZXmzkau0DT8aMIjfobC01sVDjPTBT
ieC0wa1YTD7iy+QdCvAP6hLpMXbuMY9ZRox1hTmv98F9Ipch+dNP4Z2Vu/cyIqS7sGfI5jtAT3TY
2Q5XuJQorgEWlaUM/cqQ9NvsJUnHGzwcN1P27tIzpKablBYZXVZhAaFQnglzz1Q4SmRAcgCQnDEB
un40BAW+G3NxH5iwdJw4cSm9yV1kHlgxBcStj2T6Pjsh4yw1evXJ8qdtMn/xKfFFxEW0tuCSubFh
8u+pP9w2TJaAXK9gwAx3nLtxeclRJ8VMdkCTfhkc73kh8h0O5kbLsrBgOqFrEGKC0PboKVobf2QN
apcO8y6HImBq7XAj+FqS7bAyxmQ+BzsHl7VIWeagN+7BbMQKWJXBdBjqHvdG194GBCOEyKEj5tNs
TQjJCmgrXr4WafHQtN8qp6FvJH3Q4ujQdubOX4HMLY2H0Dn8lRIBdFbNrJ5KWFnUY/ZG/5iWlnwg
HLGUbJ14u8mxTgDIsv0oKcW8RMzCYc4K7h+JI5jOw9xynfKOGsTbgqYvWPW7q1UArjAZvCbGgen0
42DtTrptakh3eCJajASD7tYKJYo/cELT4XrXU+2Cpzm8N6v6qXSJ2gITziQTnH269HJerfFLUsWo
cY/QCrk0B7o2fL0Q45QXDEkjW54vZCorlwz1DEWgwuE+q/eOMj6LBcOTAGiyEOYJ7M2ZmyPjc++v
9fvMhmuGok64rYCzIFeWm7p/RN1aOdaciU3q+BrW8tv0aRA94C9ElVkF+In7/ke6Du5GSKsaccxg
ltJ0mt8LBqGD4/GZdfEfmo1t5eTmqRBnfXkr6YHG/2CTzHof8yfSi/m09Bc/RcWxIP4z0RrpMtAR
jXZjPoiqayjUJrQIZIGCPHx1LaBCfBQvzl7A7upFsuiABLJnICISDj+KzdxWI2iOQuHmVOwKD0Cc
P4lCeRR/d8kZO3E1qzviBtITUuMwhr7VY6WQ4Gx+EgjrY0XJYOcjQuosHMUkvxaPaoY33kg3RxrA
LBA2jn1Fh6ab0coPU/nKQEWMCbKbxoeR/JfARVdiyZBdAa79t/m2qO88GkIEsKSh6SZ4QAEpFZGu
pVe6bIkPZlzQH75BYsYXbp0FIOrQa/wrpwnPhJ24WalMRDgVQfTlIMONSxDRcD4WkE/QtpiQ1Rw8
ZpcuEUlvzK9u7e9NzkCgR0eOMrv6ZNjPBN/DkAAXPZ7fVQHR8OgkeEZvb+xjoR0kcQ84RCkIfqdR
v1mbJ5aO3e0Tipl+eEg+0AVYmAOSkaGINGsIfeweemOAI6DshJyUDkEfdF8KzigKaBDbfsglM/2Y
3OjJoaB7rj+Jok9XioH6JTX5XiGKqw2FeQX0AtnfCji4sBkE6c7fKvIC5MdYmUTu3XEobT0ckuZj
RI8Vr5VPTK75RaHxzYKU0gEFbB66xBmkL4yn0nUJRgt4Osl9krib0JppIHwNCUIWoko7OB+Rstf3
2l+KJFN7xiMPyJzoOAFnJfPPk72TIVA2IdW966bqp50AXMLvOOvRju9xjyiuKW0WylmRG0f2ITsS
SSZRH13KB9YuTIGfxSx3dYnTgO4uyPAuohtG9NZBkggz6SiMcNI7JZykmvkEK4rVNyirb7kpwziI
HkW/3HIdPgMskvV7iGAXPJFDM51eZCXby4MYRpJB7g7kSReZNIxzbzxTESuITnqc1Fa+MdfzgUNb
/ADZZ1zNB5AEfyKFIp5r5m5TL398D8/4QpcN+u1IOaArEvwuPjExuTTotsjnX5CuPQ46xgkJRcOJ
fOFMYAG4C8qzeKAOiO90L9Awv+Xn/whO1K7AKd9ClQEM51qD4B9/716NexmlQkhlQH8aCId7ZK2u
325p0fT3QVoOD1Ygj/d6lFezPwE5wLUWJxJwY7oE0dnUWQ/nlGALWs0P3heyyKbitcNYyEkYgHLP
mGNiGpNofouLAiqGV3jPlKbUvb37jn//l8VZRQT0M6OXISVh0Dyabn2IiFvmNX37CKP+w/BO79z4
BXhlfKcGbScqlstNRMsypUSKR1IG4aeLtW4WMklaKIVzFUNyWEICOjoORY4uhLlwmbQMkBlPCGwp
o2pFK/E8oCUSTi3ULPSfTXk+PxS4wt0oKkdN6Bavwga/22x/gRJ5pmQqu0zJb5svt/k5Y549sWaD
YcLtbxQYT/FabHrIqKME758MI4TzOPsfDqE57GJcJJDi72IGPdBEjANiiSxUmIuSrUPfIC7hHwaf
7+qapnWwAhcm0zDGdZAnl1vZ72N+B8454ImCHzqiZ+JAdj/7+IXQJvBaZtOgiPAL+pvBlhCPDtCX
FJ/tcCvdKb686hXhfj2VDPYbI3IIGfrDN05dxgUj4jep9d5hsK4IDDkEYDr5Nn3Onh1RmrXVJach
7a4wMGWbSwRFI3eKbiMdCw3LkBekmm5FahAgwCDm7UxiUXhJ8QxMe16XEKcqVxxOWHBrU92vtNZO
wcfmXvcUxF/M9kF1jqg31OONzEN0DULcRXqwVYAn/yKHTOunSc8J3i7XsfA8xqpNboakW00KCNYP
7+Mokoi7TMOdHY3Prm2cyFfipwgIPQvqU5qMUb1JXfM0aEAGo8AFC8qrZbOMK1B6OlZ2Riv1F1FA
WN3zhQug0aXckZKP8YSRwSHjiFO0G7gNXoZ9OX7SFnTs/CGf4kYimwFCHLYeRe9eKX99JCKCBevJ
myRXJziEaTEYatU/tS5gd/WLGyLDc/ksJrmC0Do7CgKRzHUjuAmwuxGRQXM9iWx4EQJk2l/qZYtQ
41UccQjwU+w8rRf6c+N1lBHK5n0f3uNQpbLGM0Na8fXbzNMYP0R2gMC2O5XpYaCBnQwfyUr9Xq7n
fvTv2DDXKQlEsWVr0dHXZOwKDXsEUpFPyBH5XCTPYzo30zjmye3ik0LP4AR2JlkAoJQzMkC9KKYT
N4AY8xH5OxEQ4MAR/jW+Ai0TLYPTTV4uyKT5h8LZZnDB4wDHd3+DRfARphLLQjTU5A3yFrN2yU64
ii++6Fm0a94rf+jsj/c8QqTJl6W+h7i57sX6Kitk+sEGgaJyNYpY/6n4vxuX9Sh84gJ1aBJ4lOeZ
fSF3+JBOGBpisOVBf/eXHDwHlVLa+6v9T7WTNA1UogUD53HE6YSlIciWgKta8jcy85dsOjkXZKPJ
HDzj02VPcoGhe840zefCMdIIDtMESolmXKCewBwgCGnyL3JSkqpSZyvdHpEg7IYFcczKjckfUkrS
eSC7EgyoU3fLxoVC4RtZBTgZuEpW+e/sFEuR76j1zbs6/5TFEq2kMMPxErNCj4IcfJol8DH+5XXy
2bBFLnwjWQUI5AshsMmvt9IgKW8S+lXm4/ulTK+Mw5rQQbTDv3omYVmEN8+SfL8EX3K6cfEDqB85
wQd1Lyjb1ttYRvSS5GRY+u8hEeRGwfAL7UcfTLJCIqSUeL6mu15uleJVecbwglxgBFrHXRmCg+F9
ia324czDISKRtIcpsiSZBRuhBf4EN3FhCQr+sxGkuZkkIbGmyxTf6aKgCEmvv6sXT+r9rFj+A2cA
rsouhKpnim4McI47t0fyZK6eur8flx6jyfnY/IdA03H6D+yV/4h76JZ2iwSK/Xjj9z+IP/feSWSj
C4MDYAT87keXxq7EJK5JPviu+LgYn1YzjGzjN/OrR59Gns7aeRgQLFeiEky1rDa1e/k+iKy7yXaQ
vAdn6J6UcWVm6/M1nBGMT/XIpBVy9BJn/pAKGxlPB+X9FZBapjSLGApDjrijkowuRXNE80vcyBnF
Ibg4lRUFgyDlQbqgkMHHV6lKcXeOnz/Gv8dnxonGU9jshCF4WD56e3JikIq/ZT0XQUsnyg8BV3ha
1vp0dt6B2FGZ3/IWDgYBxb8mtjT+2GSkoeH44SNJEANiGxEJ7lBaCoLnQNXF43R54rhZvxga5hHm
14JBwriNkVgCtjAKf8Q98xvEsSJaHa1PwXK8bLbNJ5pZ6eIVAIjYH/9NzPNJ8N0Jz8DY+VF2EruX
S01Yl/VIzEvsIdbAiEJrUAP/c2in7gAfOYIoT++nWA3TjsqV4O2Mdz0EofvQ2AkNLoyTpJ4cDLzx
Glvz7v7qLI/8CFQojajIU8W7h6KTY79nOgRe13WmuyOKSX7ItALFoRQi0krXwxo3z2UyHNY1uvFo
xCdsIfaX/1hwygYjAWt24ieuAh+tblkeWe+FnBOsLg4cKZ1PJ1FBwwgEKNJlQKKqk7UEfklgDYOI
Zi83aToT7H6Sb8ADC689LiOiQ9BXPdO0MT8i/gqLsUM4V/5vQDrTcuv9y8QQB0ZPHKbUv+x7sTyn
JeT4j32ZJvDaEWeA3sSz/G2IsIqBJFjjnRNuFdSTwibtWBc71eVdFOYPQVkdkya5WXFYjMFIm7ML
/nsa10J8WXrLTulxdJfUxl05/VppRsVreYeoTBYMDgZ4TYavzLZ/sDYk6WPKiOUBhstmflrb4n6q
vd+Mk/7sbDJWzuXt4DsHWQicoEgyCi7fqb86FL21l7vII+PAJ19SwRQXd38a/CfjQIIK8qArHnJh
eFQ+kT4dXozfcW7eiecxXcOV9u7gPGIDjZleQcdA9xmcD/FR7tErgt7L0NE22RCXKWkiWM0gHYfu
kdob12MTF1CIdqQyjCkKtIx8glcC4rqt91sSx8MzKJ1m4X5WF/vYZsBq+AXbU9dDgESOjcL4yXfE
Mgaku+GPQnZcKUVbj41NMU3/MzeZ2WGSGU1iG4sXKIANA1IusOy5Sz4g4awDRcah4S7oLbnY5YK7
PowIMmwtzZ1QPcNSdpwT7KKPXJ2Z1klIhz/mwagyLBgJ9c6Z/hMT6IOorhSoLrgjpcOfNvl/NXlx
MDLLRYC+RYBZ5VyxHAIRfP5qIPH1r1wXPaKW+WPKXMk1k/H5g5HXJ07cwdZxbEbBupwf0FovR5Dh
98pBE9I35G3HLb7m6wFLuPy1dNmHltQtXxQBB2dDk5JObLt3NhOYOcl+8TO5M+1uuVUmh3yYSAip
ZjKQAMjIB+iEhVFmvFVehAwEBfplikPBcppy3xZo/ipnTHc7DdGGMUc7Ii9n330fLySjOb8csjRE
kEZh71FXS/yG+ib2hRi/ZrPpLFAGsoQka4ZuuxB1k3tPJCLvQheUxwFPlrjEJ4xqkcLeRth7v6ZL
L6cekPrM1OPplwm78XQjulpUiYWhSzdG7k+invNxvfxeiUIs/CrPuWp+yhOoH6Aq5+r3Q/BLp5yp
5F2oguAEFYY8G4wGIEuXp8tTJ6qQLYErn6cX5jUuUBevTUO3QeMXG1Dog2fzh9lI2+P2N28RkNGr
iU/LKlRMkjO3x+AeHjnbH3aIj2X5FGKTo10elMv4rOs0O2YyS3CE1nIwPLDTTMEZlW7trTA6TzGD
k9lfWKvDzFYQOe9uSVVyxlkpTSkkLr+r5CP9VXa6Zx2eKPIvfuRquur2XwBL9C+Lg0/KPUU/Ltmj
10OkVkqRXMVQ437Zit/XiA70V2uU3bLo8eonkzOtp1HumYndqBYeVZx/KskCyk/C+c0lqCbfm44S
WmaeNQALNc2nxc29P+3j6FGoYCTXR2FLIKa0Zm3g6ob74GRKrqOxPsAH0Pc8khiDT8Nc/a2kLUKX
T/A4ma2THX9Xjtbg4A4Gh9fKkugD+kkDDFbriJ1sMBVcujeeXwks8Wvwtj5SBOMhRwHoJLRluJ5g
OUfOnzQ4wM4NbQZW2VEtjhZoRgpJbj99gHORMaodSTV25qOELIep3ML+R1DUUvks4lregHTm6VFp
bGbHvee6FXnLz9+r7BCm/52N6CCP+UTHxTJ54/U8p6LaTxhPahJIycMCHKt88S3vpj3TItL/2ZT1
swdSpAU9HaPvUWiIFxv61SOgyX9L0mP+PkIxWxoX0H6pZFwsoNZ/bzh1W643zeSNKRA6uTYb5zxo
p0ASSkVzVOORI+OZuGoRLwO+gIgiGAQtYkTvEJ9fBQ1jqUlmEeQVWWEMUtBBmCbfCCpQCGE90Z72
5XIe3xzKBOiDAufLaLP99TOoxvu+jx5jl5lFRULskHzFcCqfifw/rwH90cuLgU+PIrh59L8XA5zr
tPmbncUfAe4tWSZnd3mQ4myc6ORe1k+SnfYSeTmT+84LdZgN1XpetDDOLDs1Zc5z+30ZL29ucXnq
usty0+LjUnZAdzZfsNdtgKT3NmLShhVtljgyl/l8NDxmhK7rbxueX0XToR3Cn2VQfHRF+dmS72bM
dPGzzt9iK/5iGwzlq0rUoWMOT069Hs3ZfJzpin9zZpwKk4+K72QFUGDQ0/yxpx/nbmmQjkWY7sg2
OoFZ5ahSzIwrGMbqBWay+v/O5nzvXsaSKivvbuiyA0bB+YJYGy/TnhGJdE3snF1Lhto8v8eZJFf+
E2Lm03FuP0kdXjtUnV9H3yITNUSQYLThQIJrKSE7nCvGm9ApQEaOUdQmxkN6LGW8MSiSWw9N6lDN
JDgtpvs805DvqqwxgeVNlP8njzHYcP2sHwgPE+G+VuR4Mbqosf90Rnsr8zBcqJqr8CNnRvhKGGzx
lpewvXyLXKCHSdramXmfdf+ZUbXR2/MbcVPd20hAGwNnoe7Mr7IfOPbDxftWNDZuTEom8N7ME6kL
FyohkT6cW+81wUF6CSmj0G7HMFJt1kChwrJrF9EmPP2SpNRQwtvzpb/VPhUVzBbrmzhkWAyw4x8Z
8BU+pqT4MVDTVg3KxEa/I3m5rluQgjf0t0ywJE5/Jx8uCflfnCwCdlEdilWYUAbcOF+rdb6D/5Qm
RoIUtLC+dJQ3C7ELS8g3JcnVnb1jo/JOeM1cZrk50mLdK74599lrRVy0AZYsoVnegXtWK7i37fyP
Xw+nwGp/KDF5pYUQXsJil1NN24G8woo8qMD/lSizkP4Tyq+Np9L4gmQquOQ5Tb8amU9eG7M6kXIK
A415cEsKvExzCUq/dOikaLT7iqxB5WlMLRlZLK5qLw8slcbaJ5rY39h44vhWSW3ymclJr6wLNs7w
ODoR4Kdtd6mRpxQiUsJvzgw1Zqgi/iRpS3CP7qwgbqKSNSXKyBxFNbNSxdzFgCoPETUvRESW8+WO
wUGPIxMA+tJjWe5b0Z2fTXyrcuEJ1smGXYmLStwZlIQgmNCQdKw+juQEdAxilV8GYStGCMhoISpn
LgwQAHdCc4rIStgRjh9xh0brfMsG6fcom5PeQHdjSVYHOtkHES9D92HGy1YepmCt/rMtOmWvZf0z
9ONZ6TfkddwmaOV/oZTGjXYKB6KFAMMWzKT7InwSBP17uVASPhEh2NPL5CafX1uSe1C1+57p13AZ
oYiZJLTUGl/9ddkqXhuP/jb2aY2bxID3S+1n8MN1ujh6g0DQtiORSG6rbI3lxnSzTTy3W2VWiQgv
qo2lRp8jYkXj3P6SC0sHp6+6VBo0PkkPL24GmeKRG5sf5GQehz69w9CDYo89na1BR1h2ylMIR7o0
BHU2is2mIfnqB+HtRK0jh8Fc+p07NF84SJPxx+E4/TEYcJVxcedu3pPyJR/8FMPlU/TKqa/0IyY5
sy6xIeLjijjd8pVGvyfixzoD3uGRqSFn1lDdyoutdzAV/sNq6vuwj3+7XbUNKgYkkFp9EmARUca9
R7lBfFwgsdQ/KtmAJyl/ly/6Tm8x1xNf9J1Ouqim19U5KyYMbeo4pIRBIHxCt88Xs7fMbW15h+tr
Knt3Wb4kHpTEQrE0y6in6KSdbt3c3UxWe2KDJmkHHtkzPFL1oLT/OA0xQ2yoVSW17W7I3X3j3dIq
QH7rdqyfs3g6MbfiVe7MOLzc6ROGSa364s+UZv6H9HdH/yBSjdeHJBiu9Zb6FL6gg2oR8orsueyi
LcoeKlqTDKrmXclHOpqZ9iq3TjLoktLYPzp4QhCxtKTa/oVO2hwzR67cYI7UqlY4cjgK11TqevpQ
LJSDYl2QWEOtsp8gO3XSHNGUgUrS6ReU8O/EfeaU4nXQmToouPYRHCHooewM3anPQIuegdc5adfM
D8q8lF616/iGZN9L0HMF5JRuVSuvRJW8HV6HjjEfgbc8L6TqyHgkT4eFyxe/EKmpmvVB9C3WY9XW
HLx4Q/tA6dmDopeioPLc7txi2BsMgkfB2BhT/rRrPf/DCHHyt/MpYZDhvumLu3imzzQBloyzHIbT
iEz3yI6RPiKIhHTzAjqeA4IUfJI+Cz9ZjhSPSbRd0BF9W9E/1qjnD88/H0hi3Dln3jZEu8SbnmSs
xC3ue9zN4dkgq40293661yWwfCho9JioTC0wTyf5UzSJOck1y5JkWYhSZb3I0cd381SIpvkY0plT
UToiwJewIKNj8E0oMxscNHfVNS3LZVbTgJ+K3mBvQukLJuhVSJiP9fAH6I5cDbvguyDY32vEmnEM
Q/5E0rlWhBx+ONLeWL0CtHaVMcR8kc+G5ZpN/sRi+CYuaKDNcNer79oyXRND/hRx/8G6dwtyjmcK
66eF8EGyKwY/vjHzBwVYILHCH3ZDS1AFPuNA9FPdIUCf0xj85lr3unRdIJOYpWjrhX+1NbJ83UUE
wzPmO3Joph//Qm2xoqy/vKpi0hqiU9ZWZ4ZbDGT11dQLkliMS9SzhNcXTqlZGJ8CafdoCrXsqvPw
hK3wT6Z4XvLtbH6wL07DpdkOlgO3oHII3Ohd+2vmo3HrcLDWy9DFJIEzMC/6VTNqop/wHyKe+DB3
KM5UGJs7wwz7i1xwBscYcLj9cr/64cIyiqTqfCXaa1UK460rmLZb5fSvtY8kyrZJxqjOTxLxIbyl
bXDfrcNtZ2niHJ65lvIUohRD8XYGMIkJ1hZLySYHMC+DF3KViyB9n4pguI3q6Q614ePhYFcq2ZQ5
qcRZpYNnFekYUcapR5TNtm1CdnnE3JXFeW2T9hkFbFrzp1NaFCu0mIZz/YVhDqQWLYxPTEigyrL/
WppTkOO1YBEa2Y4SShbrMUCMEgbjFDQtOnFJWmwdowQNovUa14N+L0ygpNgTfwmtMVrH3ct6dxEI
RmcYx3I0mFZNXw/xKT3Z75KKqZHDH3KwXtIyOHHv7z7STSxBt/a7kUuWq9ZaontFDNwKp0s/N6fE
HW6nICIO1zi3CeMwwsz6lVTsbY1pruI8DyMNlLLRw1GXRIRi8tC6rRfvIcS9fkkvzRfG3JD/li0/
xcy9dyZ1LMnnBy1ZrXY8TEyK6qiohjDri0NbyQSrsoqZwlPaXbYd3fWBJjmUIYXRmXp452vX0Cw7
cRZcLSS7j+b0wsyQnXtheu6SpL9zmg7+wB3pHd2YVGDmu2wJI5EbEfu3PZEib7C++2gJGc62nRkH
+myPG+uM62btzg+0/X2SU2spmUuYZ2jQxI+WTdRrJMFKoijY5LzGb8wa/jNNwT6jqRSCmJahl8P5
bPw3RU1wEyCq9YkANclkij1BC2JilUnjotp79+zh9WIy1GCkiGljRQy/YPLmUoUkOJvlF8cIT5hi
JPrgosrTgkF+DRFTM6GSaon+5HZ7f/WTw1XhudgXtU1W+kzWe3dcKF+lASCTDYwwwnJKb82VwUUZ
4/i6mjHRl/QlYQLHpk3ntyhF9NSevceYP9CnnVxvOylwl18e6FBIGodVfK0R2hev2rtk3OWzCy8C
lB+oLT2Nfe5ssiygkJ6YK257ZDIV8nJMDB1elwAnFdKPPqY3XTFH+MdJfCcKTHcKgCuJ2x1desAD
JkVMeLav3jQB+wvKGie0wJw/Tzito+C+GwlIF66KBTIe0/r2B/JL+VP6RM88g2y+7IPZflR0j5Dh
FCf7lRQUSQmTsnuljyvvLACYy6lP1186bu7lGJsYwOFHpzAMt+ohMrndR5/TDoi0GAO8zivzwWLa
t488nyl2Q/YUVP1SGSRpSgu9O5k7tnN+JqjQx839qoyN7upMV/bx6u8nqjjwhFlMRhhWi7mc8xX4
1Z53UGDTPAf3eTVtV1xyyvsfluiKWuUfVzydURLcBcWBXAHJ16Dj+n7CTgUDYcVwEFdXn2/o6OW4
1xeAidt+68nXLM4X3EOk2mNM4vLcuG1yxOl0JjtfQSv2EMdACdqUk+/O2TJXgj3HK4O/ZpvZuK33
MuR3Db9Stmz0P5LOaytyJAiiX6Rz5M0rbdQeGmjciw4wIO9KKrmv31vsy7IzA41MVVZmZGRE9WJ3
xgaKXAOVsCMR4BKIuZUD3QWlQIMCk0+3gwnrH2Bn1QRLv1LKGoWMkh1m8GjTJv7AxFg1M1ghDecY
z4yQr+pqBUqpKmhhwNL6PxlDEGkLzrqNQXrBbvltf2g2TByZberWOmdK7iSDBfQ/90gxhWkyRorm
k1zJTiJKnYJXbVAtKR6vWkOUD9S8v4rCo85UtWoZTU2/wYYSTEBIMQMwCJd7VTCK5w7/Eggdhq1z
X2fPG35In46qaFSHPep9K5cDwI2mUB1KHBgKtK7I2Za8RLiFe1fVhSpS2S3Ut1pcPuRafUhmgQ8R
USSX3xFuei7TK1yLCpV8I6Ql/sATbgwkIRKNup5hDOI8Xd+2Hp8G+L/dr8ouVQmsSly1yxS+xxUU
2fiHAVC3qX7uvCznxYXwMM+bJrHv+as8qHZJIVFbcltQXTIXOWvHII7VNO4rxhGH3DHXgbA+lCL2
1pfyOJfmi7Al7jv41bnIDejxc6bHX4TlF4VD9J1c4xiLs4yJZVaqWfHWYYp/bRHfBr19Tc35w2HP
dDAXkeFn9+u/nGeQ5t2/tdMp8HY0zKeeQI1TzC3q+4OM03NdMsOtrlvriluaj1fDY1DXqKpLLIV8
7DvvCAPshb2DHlFXvnsFbpCehbJl+k/leUPaP3hRyaRRZIZjkW61CEAfLfDY6X6TqUa8bRi5YgJG
56U6xh3t3rGw9UFC8UERwLqSMWnXZDU1yECYtcORDipiMi9O5nqe/OgNCfPyLm2nnUpINBOZlsYw
t5OFjWDiVX0PV0W/J577t1xtSKqtue5YA76bhwOAySNWQS+ZhrYZ4qn6HXZF3qZXLQR/eaTcRM8H
Gq+fGz9eh+hXHTuwWrneWcvsO/wRTl7llesqZxn0fg5uoHH8WGiR+HCSFvOi4u6cDevGdw64Daws
0T6hXPH6Bwli6GUtLkMZJcT0eX723LS78zQN+8TFJOArnbeMEGadxrYOEyfbIlxi3yXOPCEKY0+H
aCz1w0jgBVCF3koH3Daz/cDI2srCY6luYq60hu2tR+xufC37Kmbywq83PthEbdHZ7mWMqFIQup12
MHPz5Af1ue6KN5PyuPVcBp8dPOMNZw/MtUIl/EHkPiByOcF47c6JtPfqa1X3wJNUun508uvpaPVV
sDLHikElUOBhguxqRocpgLufWvucbSwqtC1cKl0y1gGVlYYs1y3oNXJqLKAesnCPiFruvLmlRy6H
29zPwDX+zgFwYm777PvxqzvoCOeIttxYWRtGXvKPHutFGNG+q/rT7C07wzJpegWbpReHpJc8pxgD
nOWiATuToNxjIr/rEnOAL6LBRhMEXQ+FYms+li46RY7xFPvm0UP8LfHbdtMliNbYAz5aPpY9Kiqr
F5kE8Mp1jKaIOzMogvZV07myBbROaU/7pFu2Exi9xrYyaFZgwXuO0JvrKSFKxqPplzGmAgxdSzzZ
EP/2GLPv7Pi6DNGtKU7wOLsS3MCjXLTEI4jyubUlfYBhnxY1vSjkXzACkgfHdB4pt40Y20Mb2xyr
PeNr+G3orNVhbI+YGTInmMiPLmlxI2Kgl7TKbuBoiKRBIDLaG9n9oAqSNtqJeFotcf8G47C+G3gb
xgxfcyjwTe7mQ4BjjjYWF8fNfjnY6aoyEqsaM0ahhyVjbno9nyJjwUu+r37EGC9hxJPyykxBA9FN
2ma7Nm2mWq0Ef/oW36VqkD95OTyopdlM+TVo3PhDsaBVo2qix7rK0/bJaFKCDqzL3vxGP+uQRVmI
jB+jnC6JKuWXWkTFlBq70mV+q4t1mwPe+JGlfms5/C1ZPC80OPvaf+4InGmEokbPhKoyWmoacBmz
zI847j3HeNwoIFHVYIYFGwe6qUrNUPLGC5oW75xu5hK/e9nTM8epXTMkHqx46KmMp9Csbt3ExpsC
/rEqwDUwcYeVaRX/Rt0qtup3l4MRryrLVXeGTa7JrUUp5PoRWkHtFeaqk/Hw2gimZq2+RF6i7HaD
55wMt4af6Nli69aIaOfgxC0oVkDyBaSMPttiyTDJm24jXeeowmu+uA+q1/T3cunPoPS1KkYB84Si
yomKw4T1y0akUbINwBwiWxwkynUbi1L/bjJR8pn73WJ7znEakB3x5uhb1RL+VBibqDPltjaHW4xr
MTLf0N6EBmA48kLq0ebcATJIZlxrx3g/UJnaC5Iv0/idSv+hruHcirwCt8VIZ6WOlFr3z+q1C91h
6D56TfPlC/FXlvAw71I/hwMk3XGVDgbTYK3ZQzCJln+RwClc9SilWd7Urh+96oHaCeWHwb8PPCPY
BJb8zea6RTjEHD2a+pgcpsgm/qhczjX9aV/itIUIZXZ00nbr98N+GBR02fMCcaGG+Tl1bDWcW4DD
AT5Mj0Zfemv0mmwFHHBjFj2QVCeCSV8FWjQ7O98bDBQlhd2qRiQmPHg/tvG9t6ChUnAg6cLd00UH
4+DpboXWbQPXh4jqG1j/zb25zrPy1gu/XFNgqaWwTTU+ZPFl+uWYlvYODqmLDfavGbIIPsM7hK/W
8KFWgMOJFiFezKl5oQOTEvxOll1YEZx0bnmkJezNiX9nzxy8CEsBXbXp85QEilUw3SWpdSnEcDUG
DORE88DMz02LlvUUo1PdDi+ttKCtWpvEqbQ7DSGuVTxkP3EGRK7a4SWDeG919wt3HNnlbQ8DiX72
TJeWIHBnMK6cdvmn6yEgRPaajz4UVKYBtDxV3SRWZ6VmTzovQ1oA6pnJps8669doOKVJyeoS+QiZ
PEGJUTdTpLciAxSQVXIXT2Aho6qSbLmVDm2oqkaYyNynZXvWYrxOEutAd+vejdDNQpaJ0cSkhn1k
IPgdvI5jfcFsEEI6xBjH2i1+fcgEXHnNXUVs7ToCdiCzr1mg9GWvTqCx75Eu5DIs0uFG6Af8RlYJ
yiaVbJP7XrOtW9VZcLLTadsWFoO4SHoGotaZw992Qm75soz0ZdSzzmk8iqpelX6bbofax+azMOIN
+q3PAgfopy6AT9+BdnQ+XVKtmdF9GO2NkVnJxtXOkSioX8iShL3vUP0srKfcyomiNA1bSv8CibBp
fOI7UAVn/t6C5VU9TMabu8hvrqPGMpZNtLJTee/yKJniKe8NAyBKz5E5sXCMiTZNg26+Cz28pWiP
rW/PeqgTYzU3zUPZBWEFH5r3WZk59SahcTCLk6NR+VCbmN1D0cxhGVCDVm8Dv8lZXjv8uOAvoHwj
ecveeUFV1BU4AaBBWdrGrhrxB8WqkBUQ1tIMlw4lKw3BwQyZxqVcNeJxKbOdp+qP+dwGZNIeGmPb
sflWN8+XybkEmX7fYwccYQCdj2iuAE311Jyl8xLo4y5ziqOvVcwelHilOroyfLd/5pYcEvfkmJiI
r+rRwoBR1t5KGLeJSNU54jQHM8Et2cbusNGYZ401A50bhHbN5ZhayxbjG0xp5jun6XG1VDKwqAta
uzzdT4M45N0MTtJ8d0Fqb3St3tDOfAg6NyQ4/z0arlBAd1I6oa1BpC7g8Gq3hkPdSR+icnzK3F1f
nx1hb3pSQSPHzC5W01LznQRAT0bSI3AbTkEYWe46aAxWAE7MPr7XUePd9EGjvZH9k3D2Br26Nka7
lUj03RXW4xxN+AtK719R0//0yOd0JN1I8T20zB18UiPuV2cGi9P2ro3i1dyiRmdubCK6STtarZN+
mUNeSqMk5hNaCziaV5IN2MtXHNG3jZkhLYvHpaR+d1eggOT8C4MtOWKv0JFRK0drVhjf5qAKm4/S
J2kJSiCcxA6bQdxIuj+oepjKWzY5hrZB9FxlHrqG1Wc8xECuSixSrFiTWjBsl6hgz9NUyZBZBvHW
avQi0NabPGLtkw+IiT3H0DI7RGODx9rmSdj34DiudV80U8VC6ppdlNHB740rHYmPaR6LDe4Xb71K
07zKOSYag3VLxCR0fJ3yhCFvD2ycM8us93ZiX8ssf689b5Mj6OdY4wGjj01X2Q/LWIWNxMse38nc
CQ5jlD+bGMbPIl3lcwO03G6ER4JR609Jr4dx0+0LQ9Eih9CR8pzr8SN+xh2D/Sbt4CGNt7lvsciV
KEVLJQpDceKI6UDZOtSWNN2gJzSvzSzL4czB1/DEftH9Y+kbSJ0x5EZbj2XLgDh1/GpKqn3Rzicr
skuq34VR4fHVT/wttoh7J4edpFR1kGnXdgL816eMxaoXGKftjjFTKn3gO2FjuK/NjNANgvubYNDP
PW27TTy232Xr1lujwm/Byi9jbFJn52GXxrBKZU2jFDjSLKHfZcMS3Hng4JK3xMjX2nLF2wRghur2
59wKtAz0NQqdr3FbXrvYGFfOwBSszfX17S5znW+EnT9t7orW/CYz2kMg043OutA64xOF7A/E9Ddj
Em919s7d7GvnEovwiZcQ0G23cy208/LSZR6KjOBQQcm2z2M6QulqMeqt7M2r7/cIjlbMFvPq0ym/
lZrxIxz3kCpZ9NY1HoCO2VRRKKLsonWEN6eY3+LWzDAgRcS1xEC+LpgcLZNf4X0mhs6IjjdjCQEj
1q7Gk+nHpyXiUJz6hJGJTmA0jEhn+wCBpAbbAozy4DFGFbmYGUwEtGKIb1JTblqOr4XmhMKCgVez
T7UFYSRbm5P/bHcwTnq9OwqICJ6twBLeoG2WEFoHlynOVi9ejTwfqYXRB3735eJgF9Vlh97RW6gL
wbVvq4uVCD8sLPNiWsvnEs/oKCdrFkma27T3d5xDS9ADrDIg3d2XmvaG6jm8yZdl0BjV/qYPt+W7
1U0k+ZdJQ8M3Hg2ijPqbZXLRNOq/cl7cVJB+5F9sU0NTenwsa2GQ9UJmhkHVfGfeY++B13NSZNYj
36Z+OKag0eDFEXQKNd7mbRYdyG5LmwOqKy0J1Gnm/FMtaI7TYMrVIa2hNWR1Rtijl8FY9n5AMJDP
49wZZbHt7XxXcprwY+XUKqokkqJnnb5W1DAJWHOIcgmupNOGeI/1OLQmOO6+1F9iAY2Y5C2btoQf
zmuJXmbgg2d5Nw0zGlmD9Ls7FXIbIG7mQXiK5HgpBETaFsjp0At2Llzo/1czcNq61JA8YmbaV8Yf
wHTgUfDPI7nKCFM5ymj0+Xt94vL4LeXE4od9Hp1aGnsu3cJArIc2ekinihOK1tFibWYeHB9RdN5q
aTPArji7eZH9r6ImCDR9P+H32uNqK6V+mCNxtZWHdmo8Cae6F6a1Bzh+cUudz4/mD4MW4eSyXWiZ
nNRvcWP9ujTLuc67a2CXN09CD+CYMiiosb0078XAc+xIQLQ2+6Zhm658rNdXri6rfbLwjOJhYcii
6F/mFAQ5aJNdUkEIMzToFahm9hgU3nnG9FxhGcsM2dSsWytj0lEjWfKraT3jrM3YJCNCPHu1o7mB
UxR1H+1ScrdRGi4CSQJsr9HYHtWoQf6rGaV/bBoLV/c0+i0RVmNqjJ2R1/qzYyGebBTpPWMEhCzR
Pk4LBsjatMoS7RBE6bsxqbM+Tp+9sXjAM/6T7vSWUpT3hxtIrCSEtBpagXPNamr1oO6Qj7foBnUy
uagQ58TdZ9pVpwHuqEuNZi3yp8Bfd44yGsywlgH7l36iq7VAMmy2MomOVmOu1bmvfj5NbVTS0NUe
l2jjehAIR1oWKeSCpI9uKKNcxdxsAsc+mLrYgSpgHu0hQs+QpFuGpYBNEwQQW6d5nbYGLE/tV0Xf
CNiht92LRxcH2cywXaYDz3CNvuTHMpYW89FQX1q6EDN4uh2fIs3dVJnS0vWeMYdbI9m5j0vAMqy/
ELyU734jr3WTHAc6shQroJal+diK6EEtGbRKD1aqpM76PTDGWm3DNPLDxnNICVnIeHHHsbayyduK
EpaTmb38/yyramemHXy3mRQWpnWsn+JFhJia/VPhyoNktejJaqaI0MklgO2efTkaqJDm2TYbGcWw
uqtROP5dosm3aEk/3US+43B4bXuXhv146mV0x/pAjaGlsDC3WTEi0hbDr42NbcfFUkZhrGO1V9zG
r41EasSa5l21pDSDrZJo3FCYkD0tmM8aVo9SsAvn0oms0M2a9xyTeNPBorvOpoPXGje/1jeWTkAO
IKrN5lFrSEp07TqWGHPw2LFU7q4eu9ntUEmN6l84T+uoKc9emh7wewfvlqeIDVCTmKgXLWAsWou2
ajo+wJKgq7wouE4d7SMoXmmELNKwiar6iWwLlgOlxmwfHeKPmcMqtrTTkHePy6ht0iHa5w2TqoP5
L9ajR52JESZZywsN+DPUJShO89ucd6Em3IMWWw8piEOSNArzU5AAA9NOeTI4pJuGDWpGqC1BmzPn
GAkl/1xwGAhbu0a99qOZ7VVaxXNiWB/qUyQnGEHhYiFjMKP6egeHXykOKH2nLkG2b9iBBu+yOaBC
8G8w7qET0O++U6tjrmiXLt5bUiCo4bbXZibYqGNOa/pDMcs9rFVI6szxVVONlRqiYQZdkrR/HqR4
CTIGXi2ANF07qxfUzL4DCNaHIqk/cdRr7pZsuE7ReMbd/CNKeiqu5TBEzt2I3XQa4PjhJysNJIoM
badNzKROC+OY/mtEotpVPiu43UkcMrIcw0A/HZNNXsyPOgVv4clDiY22I4S3MrL2musg4QTbOUIL
1aRD2Qu0AuCju94uLrUfJx5JaLzvlEbtyjB1Vlu9HP4elk39oBa159igtObNxLDDGJ1bj5s22rvN
qW2VihBdUKYe/I8Bk4mAFKmep1AKXTleLKF61qWu3ayiGDFzb99duJl4fYb5lJLewuriQHa0M/lB
RmdCQvnDNSYmssyUX8KmUvAZzmJt6cbbSFVGqeHAyKeKW6sTy+EKxDKtOeUK/WWa7wPjcZnrQ0wm
R9IWb/hgPhB9XlX96AWslXSvkhV+bU47J2FE4M5juNphyIfvhVd+xmoBRkm0WWJK6fuWwpuSdWEB
khEErPx6eHT9cptG2SFYYqQBTZpK6J/pv2oXYWnMpdIOgMHiw6J55pDvqHex/CjIEmwt/dIhpEwT
G04gd8ABhP/L0D9x0Ko91ONFMfbWhRsti+iOY36wiBCkQ246rSlCcZ82Vmo/qB/XX/hvSv2Tf5FC
8TPcFyZEqx6dxooauKcebHN3yznP5/cEHm6Sb2vq6p4v/AEcaMXJrCnWFcpVJA1LV50n5MClfOHa
W/KYjvJDJboe1RA4hfVIeb+r89/Bvu+c92l54HP8Ege6qVxzAbI3sDQp9/TJ/vG4HTA+9RTVjyJv
B6rqEM4FfAuSn8A21j22CLOB6aNxsKk/1KWkg7vOGgS6qfBy65iTis/ktHwEF5i0/cZCMsKfvxII
Cr1xyyQKjj58tMHYDKbcg86tSO5KZL1FD6dl2kbGZ2HcywL0YPlHGa8WRfNd5Rh1WO1Ti20e728q
4Slx/Qzop6/cO6tK3XqT/7ZQk/kXJi7XaWPedTwUhU5IbDrj5Ilv4GEOdFH54pJC8kYGiihJtG80
650yY5X40Srp0SUsmYR4RiuAMIa8hPZRWhB0JRuCjrwIo4lfywsvgSoG+cJLY1FjCw5h8sceXvPq
hW7VSvIiXYCgvPU2VX8l9+UbeQkTR5qrDFyekZlb+z1yUu5ujp6I9CqFJLL+vf5q1Yl3MlI6RBgE
dDBaGKqIvzvAY9JOPTpB7t3jr/uhBaZKRPnwop1U6ht79hO8hZVag3+3rJ8XBmE1CGgknQbEkFYq
Wm4fejkCSMaNJsIh9mokis/Z7B6TdnzUJoj1XEdjO88AI7QAx3dt+M5J89UjHFELEo//L07egSPZ
oK5x6LTf0g/JhXuT6VX/yBuykwQtnAArpHTHd072N//NLUad1Z7lrFLVQwdVs3GjtUD2OlObLP2D
xAJ/ehEFrWwq7ZTTNqAibypn19XRKVB8FFZqN6185khws8Rl5o3lkttgld3yyqrk+lSiZDMU54yw
bKkFWlMeVSwK0HNBDR72o702F3MtWyUoWqOMqqh/vEl2UuP+473hjoFn2cvgWcdIBlA+GDLJdcCy
brWMYt/2uop3KutXARVkRv04dyE5XYJgP9dn3lU3eJdiogTvgnVZNldedKJXR77YeoEs5JkX+Ldm
sUnSgva7zYOrH9F40qPPgTJXm+aTr40bN8p36gZNXMs1WV7VZaqtS6nFRdBWhPVEImktJTAJFYEd
dMcq1m+IH9vd5xIhKfrAIp5QCQuQJbZhrgcm8Ad1i4oYLCG/ChVyBF2T/aH+T8xQeuUL/zaRc7GQ
WBU1kU0weakCJH+jsjs+9e+Z8S8qkv4BmlAgpy2DwOu/wJX8wouiy/xXb2rAej0VLVet9iKfrmol
hhwdpnPUt6vlHjCq2JWvC+Ll7Eq3qfd8rNpS/IlH5+HWB9igcJfKic9tn59llTPeIEjsvcWTtAlt
aemAjyP9Vno9nss8bdsAWObHBfF2LQoYljJJiePqvRiT+T6vy+ciRyrD8y4ByTVM4t8mzh9SZJ9C
ZORPKqg3ZcXqKQXhwRnPmpsJ2kcoT+Vt0IeTNrX7xOXhdrbJCBPiC2SYD6MVXIcYEUJAhLtKoK9t
QinwE7QbDI3vi4v0tAimawqXDzf19NudR1yPvZoRzEEBiAjqBxamaWX2Lvr+nlbKGiEYNXnHvD4q
r9mkX0lEdvlQhahyh5o9b7N+3sQm8yR9vJxnRrJL+FltjTNxBfG4jejUj0dhkSFOMbBmcsDcjDPs
gZVCd+rQTNpLVJhUoSdJvJthodXJBF8Jikx0wrU1bDvts7eA9m0jCJ0iXUuWBW/drGlUupwrRnTQ
GCocWYyWjhPaEmxV6SuAAezEB/Q7TQyIWnT7kSxpL0vvA42IU5MzwwPAl4NLcPI5QNij/qNDe63Z
vPHTJOnvEdx7gjwMi3UjGzr1DiK735UBw9+mHWj/GnWw1qL4bHRDaHgvRqJ+U7J8+vRz7cHf86fC
yjYVdKE+c8OeLYt1H9wRxtRssbFZj1WQnTSGb0RjXQwX2n5LpQwONMe4CLAwIb9tSn5jj9cOq7MD
2uAcrEBWYfavi0CnPiOZjE5cfjFcktkN1T6xl1dJ6klNROiBC/P3GJw0P2M9rJIGshm2xkKGX+BA
in4Fg2TyAHRPD/7kzSn59MgKM699DesICCAhL8ATFIIgk/mtKuMgBUR7J0tXdfA6kVRxs/xsVz+o
y+2QrLY88ySXYrv4CkHGXiRgIqR+sCgQqvw34QglNh9YDQ4zH2nRUDZ44azJLwA3tAlMODABFWcK
TQzuQ1Du8Fdf2aUPQItZc8txTiuaRkKlHRxeTV1OIY67q5IzpCAl55hEg4GBA5rwpA0jYTOYv7oU
Ze/kW+dR1wV9yuA1xkRLWYETVTyaDtPf0cPyU2+K32LzboMeWfL5zO2ph8mz9cdTWnO4F7EcQ9kH
HRTi2EZlJELUVRrzA65jzSqx7DyswGh3qZnI7dDkYTZd7Epf5031CIFqI+bzRKZZdM3ayz9INYzZ
Xw05bFtA0HkHTNRaFuzP4Sto59/EDTYsQO5ZZUuxgCwqkzOZ7JUtCn8A0EyjhaeN4x4nM7LwBKpl
PXuQdlkvXtz9437UmjXsZzwv7ly7RW/LGK27pBnRLC7O6vPUUdMJi25hsCPVVSd+A1buZtNGm6yD
tThrG70w3W5CtalYd3yq53F4xDEaHuZj0HlPkC8PircpSmSm/I1X5SccbSEL9BvykI5xfPbyyJxZ
y5LD7Zv2aJ7TQ/FOtWO/cfYv8PJ0pXCYv8cUBbbMDx1bwIyGAwMmJHr+quA8gtPiPavY0VMulZa+
nusbr4kPkAv0Bn8JMftapQ69DJqyiRCngmwbButhmZnLm+D/c7umBbrLa1FvNtXXJQHaYmJLfaYY
Uc2zkBfGwUetu7TPedTfse2pqCWg65TMvaS9fyoD+7mLF39Tjs0bC4q3yaPT2WLUAh4HZWalz5z2
ymlaC44LS1Xlmn0dHz0PhgTFJ0cQ02UQ7GpLg6offU6kC7RtdrK5DQ0SazwX442zfCCPV3mDw3UC
B5ozPRgyDgvhHhiX+8HqL+aMG45uqeCDnruDVnbF77UQxxt/E6ESIA8fA/1XRiLs52aXpAfayqel
T08FO6hngM/gkVDcIhRvv9R9iw7ooHJDdah4hChIoluBxxuE03eTec2sfSwoOQz70BkqIxCuSpIS
ioBmGF7TYtyb5bdtvfFPE5PLKo6qaKIiupf1e/UWeS/qXWAeyP8ivEJSTZrAbbPECNN+Hh1ofc0p
W7X09gPjgYVebnS41Y0Y7/luHrU/SIRB8WOpvee6BzRx8JYx8Erq8Myy5jUThH9aFvzT3wc7f5CG
CgY6hwNJCHJ+04nIeVAFlFn4iCy6e7t+VVeWTEc2ZY8w258Sp3YZZk6zLsDoE7jAV3PX9Tmr5SXF
Xjiah4/CpR5q25EBNCd6M0vvS5KlF1gX5fohIfS4YvyiRZma/VE2WbMqA3RnwEegvkFbq3qVVSW0
C+ouOtl9H7LqRp8ClKaqbTMJylNL2IYBncuJMcnAsA6mIEtJlkswzsC5sKB1PQTNvzLpuebHk9YN
1b30sA9s/zlnnMSmga4TGLz+Fe8zG7aUgJbe1vu5hWdk+YBAeem/zkP73En/mrXZ2uKX+9Gy9Rcv
JG7Cg4qKNY2Xs5tajJF9WybzyB2aQPqTRjoOqB6OLQN2DVxGGoI2DT6VxcQ4JMWZPOHDdafCCrMB
qx5oVmfYOppyjhT3IR5yoOUnA25o2n37C8xN+mRUQpLUjJ7F3vHyrXoQpHmZmVzy4dK4/rSiXIVS
ZTxQIeu0VN3YjjcM+q29WIS++FDbm100CWOl4pLJ4uOEjXMEBJxLn2BTkHu/dTN8CArovMpgQy3T
sWJrBlQ+NCRZlMUsHm0wpLh/aqHPD9MPlA/Y8QPGGrTmxIcqQ/g+i8SakEZkJTGh6koX3AWbLlRR
T/fNQ6YYjkn0RFJhk6GqggXmDXWHO73n8uBWLqTaCMZkjhcjrpcwTZ7sCMIEpYs6qBYAXMEP5cAF
RfWSUuWMRKxGwJ3QdJ0X415tJmJUBLdH77cT7la04h87kklCVe4luIXrSXCWKRx8oZ84UoqpC0c6
j/yrYcbrpML1InnCXXSloIgxGnZVnS1ky9VGvd4ZYwNV/ZfJcKaw8diH1bwfOhSDx6kMLUWw46Wp
9CCoX6iE0Mw3d+OShgYNmNT7Pw9smDCFcgSfspLet0ZDVVUDg2PeOE53CykiB6PapaTmxpw9u9rP
aPwLCvs1tR49WsxEKNVfmnkPKtNWmzrWe+a4iOKYvDEuRcphMjZWFCV4NSYa7aOuhQ7tUuKBsLSD
25OPP+J4f68VAVMaAqZODRs731f179JoK8+MQ1BcevusP6p47lazu6OX48aKRQilBi+ggdPDl4C+
D0KAI6E+QrjTKL/VEeMk48ay3sgVSdo0JJOHCu1YblpVv9rQv3MXKqlKyjfapJvai9ed+6WCP/OS
Ej1ht1FQIXpd3DSnB2/LnYwdCQ4zVbTZxWNHZNZs9MJKuWHzlBolIQsRb6s7nbNNbYjYfzOCfFVq
GfOtzrNLLhcxCOFQ5rPPuJsQJt6Gt8ouMXU4hTDsGdm97/Tpfl5OTDE8BeAzKgyxnYzOuahDF0Qm
0OJt3Jmg/0soEbBz49dIszExTsMYUGcCSc1p8qsNyAogUVNLWOE62LRo+rxVZzQes+eOWaIRM0D8
E8gVSXMJ9NrkhmoVt6UXb+zmJ9W09wEpnKIw/w2GdbOW6tCby1NrlbeWIp5HwScvcN/KvoFMBEIM
6Z1OoEQNRIufFqWZEYHMprkacGM6ycQZk/5wOTz2sbvcmSNuFGB9pbW8p8sHtNqN5POlMVxk+myp
rT4sn3BKm7uRYGuBXvklujUx0S0VOoqTdBateZ8xKKKS7cgx7xA2fR6z8VWfnJ8I3iUB7Imr9MrP
vpZPcZwiP1CLV5XwLk56rxKSOZfPavWPhRFC/HyCjNBttGDasChUCjs0yANJXAcQylfJlV6bzyoM
y/ieUx6xy1XRMuPA8Qlq4Gj2ZRxBmDgPO071CgeAgIeq0irTMR+8ur4CSUrMR+mNgTKLUdJabHqC
dPMzpPgkLg91Wu0j/Dx9jh5Pvi2y/oAlhFI/9jseY1bdgBR2DR3cD6yDH1TgS/B/Ynp0S7WqfZuJ
EcZBRnMinpTuUZ/TC3lBGS69Dj1v2relPOi1UslyvgKbUdpk2HugCaQj0L0or2sEHtYLfO6e7dlW
9SmJ4R61Mds6Xa56ML6SKeBahtexNXty41cldUBJjMNk9k4lVCo690k2rT00uw81xxc9+qbAqJWG
28Yw2GQipf3G8Ab5DcR8gMaZjg8Pw0mpo43SuJj68qbpKb94hn8+AkaPYvwQOWoso0OjNevblSpP
7RzeU9+xGNKAkStKaETKoy39EFSm8WEIxBBGKdhNNOrocJdqzJ4ZVz9vyeHceaPXBdWmiGHB9eXv
OGNCTs5iToxkjNPWWKSxTpryOSL7N7Lpa3SbmyqkGryFhgD6vhVJhkpB6EkVx5B2BspSCDM40ODa
zD6azXKrPRMOOJztAqmQuAkuWDPWa/hkyVlLl+lOZfmq/yAGZ6fSx7G3oboOV8+BRzHZHH5292FU
0xfmiN+1WT/EIlqnNQ8xzxHTGGK47dYhjwZgUAdpx0JSGdqMm6uasAPhp6uEdoNVw8Wa5/QwtpkS
aS4QtSCY9iLA5M5hG02t9t5q45MQAiggqMhDne6CmTRCttoShbbw2d+QVNBUZ9jJ/xvmYYSa/i2i
RPmmhg49WlV9N6cwwpJCPHjBtO295lHm2ISIaZFHS0vXbTch2VA9LbaewdRLgoeoVZocC4O/ldHZ
q7lEMkHr21tHuxaQztykVnLW4+zIEjtbAt2tJTnN6fAr9Pk/ks5ruVEkCsNPRBWhSbdWTpbl7Lmh
7LENNDk28PT79ezNusZrSQg6nP7PH/6E6XzSwxU+znZQEaSvhA1EpQESpCm8WlP0m0RICOGX+ne5
cNbeNELRIdKeXhj+GiSFm3Cpe0nCyiBx2IY4t3XTarnDgZUmkGdDopjLj3b06ODNwQY/BnhJi/mn
8ajwlbF8OmYOkUJAKcqVG6y9gBZ2UyZXP4g+65ycdNN4dNlIbGqaKiQcofbDy1yw3fqkz4czecU+
vES0gjvFxjBGvF0fCESv9KJL0zkRorMOmIqmqc5DinooBgu2xBJuLIN+ehxU9b5yIVokVD504t/1
8uMv7VMFSBIbI8/VxvQSouZd7kLrqixuqXeNsaqG6o4nm2KmeaonURCqVew9aHQhaNuD3WVnSxpn
j91Qz6ms8iEtcYaNA/nimvPVLXBmceIpPWWV152gafsPGFnjlsbJdpF2fAs9Fwk7DPJYzciimw4+
gdTczVwXYnAKAexolEKSHXEXcIfZAouElNbG46oeQZNGOmTDQiznEkSPnAzOiFvWyzIQum49xpq9
2AdbcJl30yeDrk6f4zl9c0T+W7HS3uV1V38vRhnize4/TJGwNrXPV9Z3pUxZ6iignCPc0TNKbihA
+ToUdL0oLOAcPQu9o+byPVTMGTKq8ULrn42xyyBMdzR+WYON3sPGpPumGXe05PKVGep1wi1gP8cm
VlkZlgFVBRsFTlgeN0dfB2Z4NLt6zn+dHDRzJV+biiJdu/2bPBD250XUp5xhbBAKWNX9Wzh5r7nH
gdtLabMneb6hm3XrSjicQYbBfO+/Sgf/cX1Di6xhVhvHMooIVcitszkMb+R3effmXMKZt5D7G/X7
ZIx/XOm+RUHzGCmyb8LqM6SsERRR7Vgy8Uz851Rr3Tfd+JsIO0DrM5b/Vl2Zje9sODM1G0uv50bk
VrRTvXVBK1d+OP81si7fafAngHRsETjpBDWCgHbbeSTBFE63T8L67AUL8evNzuGIUpXqigBlh5HQ
dQ7N8wCyMFkUibr3k7sHQqA+JqCCUMZH1AVnWCrrluajmcPJqB2bLacHVi7Mk2dj7BQMlyq0j35P
tlxff7g+UUGBrY56tSgDlzAxKN8NIL0fwPUfmhcDe4S7gbcIl/6rk4u/Kgi5wNOguKOrQtycoqBR
Ax6xaPs0qg55pYDsuMTppguCZ4/A502JjQO8vgk/tgoNk2AdTMm4bqyREznuRF0R6p4ELEh8102o
wm4P1pOSDrSkLY6Lc0a6tG6thCOuvyZCsKBlO4pT+ZZnZA8slEkmp8i7pWHXbDukLK2zsQdjZcHJ
o0n05AXovJCmgnncJqy28jjax3H5UGaOfx+BNH95kzwpYd1GFbRIvMvxAEM1WdmwjAi+fpeUwlkj
n+dxlnt0hfaJzOrumPsIlrrJv+paYTaRIeUjfPrZmeGNj/VzJ+lKBCUEutqpTrNjnow+Pg7Q80+D
nC7sm9ueZlI8LfQhohNKZ/qN+Sbvio1YSlaicTvnVo/mAISSs2guojOcT4rsfGWbTEiozkDMeOjG
yj5bU0trwLY+FGphvP0hIFB4xmfHnZ9K9Ip3XoKnYxMm6a7vXH3YbiN1bUYBL8VGWVAqBKlNoltQ
UxbcBg2ELdN0bxeUr1Mydm+d07W7ZAh+3Sr/KAsHqCDAOwH7w+QlsDqYM5YJFWZgYq5dNDaQmxEX
/851TFj4ME672fGqizeK7gX6MzA+G+/cTy3vEMZbaCaSQExz+THgsOwSPy7u0zlKr60VtFSZYrL6
jZ/Py32UImlAt8byHCCWKu0Fx7PamNdWo+b9GAUYwvcEM4S2fJ78VK7mXsCVT2Ks2SIn3gwqGfZ1
Hvingid69AHEYDJl9S2s0EuJGtq4KNLv1JH2X1bbautJ9PlT2+H73jjGgxOX9tboy2AdE2UOXzXP
j3F5nzaivUuhi6+TkT61hZjHtQdAvhhldonQaVVNMdz8EJNDAakhT+irVplDxlrj3o2N/TSEqmLt
ml8Ic3xRKPEgPlh/ioxZ6AfNQXXyQHvDu/Oq8n2o+jfK3b2P8QfN924LOeq9dCXeC3CASBgX3skI
GT0FQtsjJJZHKUIqW7muQ2J8WkrpqK1PyejdfNDvKak3EPue+xTqhoXkE5urfZs3kCvA+D3QMDN7
qgd//e9YmCD/1guPxi6NURLHw0TO5+5WlAtOnLWh4aL+eXKdP4zik4uQBtOtwLafW7sdvpSaDtVE
8EebOOtmkFVJL3baBfCXzM7A2rGG2t752XPo0KC3NDaQyfvKGxWmweSiVP497nz4Ivqy7Pd+Ibbd
lJ+swhjDldGieRmxJR3YdPBP746ePyTIGkOO30iXraZah5F/9vmwmQVi8M0BuiqG2RQBadxBR0QV
s4UFbDy44cJC7AkYddBxd344ZOVGFZDcLMmByZcW7Nkki7aqjhO6rQoXoKKLfxh4CBzGYDkWduVf
rALNtBmBCk6JkKid66L3/xaJT7OglrmJB1ZdZ0hu/NS9qGBKYFsR+uWZMoG61c7M1UxTPBzlGqes
G1Nu/hRGjMbe3E8pbqzLyDo9BFshO7jw6N8CTtZWgPFMKzejn8KMz78Eq1SQUAJKrMIyF6F4OyE1
xD28o+1CwQCZn/fQ/xhrRMuTctdlSFd5wORKjglbS7ueaY39BTpQdOWNQgF8TLu+0lHmxjmb8j8S
brmDJ0ZSpTffdG4uZgSRak9pY3RXx2jSfYIsulqMzeQSDxyirnQkpyy7KO7L2TLvdO5DnMXHMTRP
qu4/fITNPagzRQ2wc1FFmOo33lo4cLVNv7oFmU+J0HNu94v0NUMFF7LpNkF4aSL5s4j2KTIF9DZq
CdP17lTeoP9uZLJf+uRrjK1nxTKE75pLCJjXHQrQVYH9nuFjvo+EzRld6IdFtxvM/gH3gqvqw9e0
jh7jiiAZtexGbI3msX2b+8Wnym9CoObiHv3Ru5xQkNRjv0rzGZovQqNIfvfKWfEl1jm+KUZTvpqY
y0CEhUobOgWmglB8VBp9KhU/WAaEzQrtjVTt36Z3r4M73QeiwKCnuLiOeANwYcEprPEo7fzFCXC9
HKbPCm+zWmov4OzJA6kzQSITYxf1BdYvfCh3gxp8l0fWRv8sRmKuytl88WwoUgGJZLMTXqCUkvvo
KIpKO4voB3Ky7c0R3TV+jIu4MxvEZX1c3omkeipiscMfZpMM9S5U1t/OkeXOI537hMR2byysTVWK
/tYL9kYWodfODkJJB0vOGeZKHgKTFHSWaWwSbkpPiec6pahjSOHMsKnG8+2u4vCI85SkWTEFy2rh
SGi7wzphtC3pshrbet/a3RpKOTwzzDE7k8p+vIs6LDDYoqxOfuaSgJywj+4CNLWxx6F2cG8tx+VU
xRtI7DubHIpU2AfhZ49WM28S89fCm6DMYf3ME6IsjiI8beyYyeuZO4B0JPa++dAuHneWi7HUmUbm
Y1Hm70XOMWpGF4Q/YR+jJcIHa5bNpkgJAgvpUbT5xbCnr9yFr5w7I4qXfKEymZZNXkFEVIa5mZoF
rbS7BUV/tsmKriDR0doHhmnvg4bNBeKzzoVENTVuIylooInhz2hY92pKH9t4PgAGnfKx23vFTGkQ
jSi0I3q4+k2LEHhQz0ZZnaSZWcjO0ve5pBU1xdGdTdMpiCXKhByworGeXFPiqd1wIjXMC63f5zqt
3+sggfwRHGPGt9thuZy4O04PW/0ERGk9tKYLhV9chGk/Ouxs2ZJ9JMmyX6bg2uICbATTfgi9TZ7L
A9GPJGRiDmCD0VXW34UcRxieM82vzGHzTlsE59gn5Cmg1Dw9BB05Sv7YreC6bvORITL2y1aNyb2I
km/lRJSCNHbWpjN95K1c+6nCDMU8JbG3TmO1p0eCt0ulXoHtT5O5FJtlwdS4xdBwxfIDGFg0mxHQ
8eYRB3JIXOPsWAi8B/c+WvKHpRrOBJ3hqdRRWKVjvhO2jTOKANZoSEuvXXp55bqHfG7Wai9Ygue0
wmfESskX6eDndgMiaFScV7fDz8cKWRe80nkxErYOU/T5ZjARnfdD/inm6WY57lscuGvTjF8a3/87
u+YuxE7vCPbxGNfOo1FmwTZOD7OrXXkODidF7AMNKOAlxVD0VgZ0bTDp1akCJoca69WVztqGLAwt
cidSMlzTeeO2zjpzlp9uTpaVK64kylurqqlXthSHqRoOWRIeigEbM9v9jMNHt0uwcjHzW9sL2mGw
k8sPfBS+q944cRXLSLR54+H9w/Dl3wXU8cnCX4Y20jINa8NSmAwT51mbe3uCq8xhLpPgN0lGmsi/
K9STLIgRHAfqua4eAkrzpmlXbiE2Bt7VjlsSa/wdS47TOF78c26bC3Y2+6E3CrStY4FJwLChaqJQ
DXBsCTroJnH9u/gEkRt6fjZb2zBOzdQfRGY/ZTjxzcHr3BO4Lt96CTRul9/1Yp0quDkYpzQ5eTv2
zjRg/I1zueZ7pZWiu+DBkG1PAW7oMb6vgKKWRKc6jO2G7zK4kvQH2ekk1F1M0i8GbNtiFjDicVQl
GjC01MrufwZGcV2Xm6bgcO/Sj85mBxc4M0GghtxW38zUgcwkG6x62jd+mJKzUdTv8kyiey/uLQXm
p6KeIR83q1iC6KbpjBJfa1eZevjStfrd6OIurQdtr0IJgl+4mxAP7xBj8l0aX21EI05FuPabzgHP
oYrlNO0OqRfvAln3aydpmovoUfely0+69KcYg0/9lPvFeap6/zEpGnFK5HyRtNX8KpKrgmEUpNWL
24Lr9WXzkOUBiM0kaSRlEujarQWhiuNTWjlfAh5i2XkEuhdkI9Zq8m+CoGWaxpAY7EZg7LascWBa
j/gO2k23ozO7ViL+7gyYoA7MF+rEsQYnbgi5ixYE7f5ayOAcW5Jt0pqJdB6LcJ3iCuDSzBdjCIjU
m1D082NQWo9GndDRpEXY9N2tntx1q5KXPG1fYym+G2OkCrVs4kngSptT9NC55nWMwpznLc7jqBHd
4XMJIBqARCCQQ7rgswVzQJgKl8bHOHHeDS4S5D6J/EMfwZfqXGPfx+iUjQrwQjzlvo9O3qEsEOE4
3U0KkaIrKmYTjl6pAzzhGQj9QoFYz3kJmvq+Kco123XBva42XsGLCsiGHAypyTwDyVSDHs71KYCk
kSKx751Nm0DfHckQW2BO1gPHiZyGV2qIs52VN5sU3qY1oaeTkW0I3E+CfDN3WPwVZbZ1sRDtybNG
+29bb8DKyXOctdVrFDa/g9E/V1YOedLjMiRLRue5lyTugi2uhZe2Gy26S4otuS+PCvdgGCzvaHVO
Qbx8QHbDHzhV3xw4DtUy3/IuVitzkG9CLj+Vz30Ok+ChHSrtSm/J56xITbi2VtN9GCKIXrEFeXYn
cnbr/Mkx8ofATiGGtbsMQ5qz5Oxl1+6mMmkAJ8EOSs/VGxbOIEuHUTzNvBCjEBo9/jLcWr8bIPl2
wE+Tx3SouwUiYbAboFXRBkfC5C79bwqFpcE+BTeiXCSIxjsyJ6pw08nmN2oHZ+dSQ+QRxp9Ga6yd
xl1lVCU87F1u+og7VIAmZRGnIpNH041vPYf0RXh/g75YOxGEThO7XRWtYx/uXDBN9BTafAvjAxk0
rXXZcJ9n6WwQrL5YnNxwdJ4JZ7HXwmpPY1jcMqfYujDQddXnotmUQbYLM/OieTVOOK3+bZ4OnKQx
ebMMTH0c1LHLglOVktdyad5sG0rb7PTUZxEW8oRZzTnDg+4b/WRosW/l0B3dJHoQOPR0YYWpdNb/
NsGwD6buoXLhRQdgFiv214ZRme+TwP7QYR8c/tjwFDVPIw8QNhr/CbiXVXml3ZKS5kboeWNznpyy
taZ60Ja2vyG9sPK57pm/LoyvwHpd8O1ipbO9apPY2ssLf5IsZpWlDTa6G/bpK6/Q7x8oTjQZIVPf
xYy0rzgUBQQ0rDASz+H0hfH/fFBzsDbZHEzvPPEbqIUz60uy+JvUMjBjwTztvjHv9d3rXZ+b9FW7
BIYTcOr8e9cmu+nFEBaA6i76f/ElYveB/xbDQU+bwNLOy7/6IrKTaDRTpatoU4w6h49r4q2UdSsQ
t5UQPr5tLzhF1ZdV4J2JQbXzxq8zG49HFzdT9+ypeD2hXFM8QcJPBhdZbX1NubtZUJPzSUYRfWre
lgug3cS5F8+x5lB5L070TagWp7snuF78ihtrsFFlguC2+eDRqGHDyZJfrPR5FLqJCb6gEx+mjTu8
c+FRnG16492L7lOvOvYTwSXltppw4Mm2vQ3DsQfIxT6cKGQwDKn5b3re8Uf/f9qcw2Tlbtf8Uj+W
XlwweWuWy79PuYyKcFFVv+pGLtcPVQba8q6i6tBAAJfE9kCHV98y/ei4Ut5W7wn8wMjqLud/l934
4maAjdX/lD2+2JRjXe83P4THPegNOxznrz6IiPydiNp94cX6hfzQ8Yd6/OghmaWrIrpW4UKD69sA
Eeqhf4y4k0/w+nkKgEenpgyRcptHPRypOBoKaz2vPTemW7lNUsS1MHpm/SB4d4Fui8HBV1UdxZd9
5I21rbMEydM1UtpwvqMAkjHQIpbWvCThn43/f6akfp/yXd8B/SJjhA0z/Yxs2u5CfYmFeELGkeR9
GHR12Bz1xOCzFk5nfL5ehfQPN73BQq7x6is4eTDiLXFTNDQZI00cMIYRsmdbwV/LijWAmkbfG2MG
MoBtwq8H+irJoomb32M+Q9YaVlb0oO8hlxxLJlcU6BvCb7TbrP6OPGj+BUFCjwUdzW6IBz/4UwyY
O/fYyziRNu0KqQazbTkctHYhZ5+jIOOW8axRJrNLFf/eT7EbtHO7ouK9d1h8eEnB1MgI/4iorXhy
3CcxvOfydTQcCP0ApxbhIqELxJau/RDMXLefWOL1UMi4fNlKYBD3WLvqmRcXg3viB4rjW5WY6E0J
C+HSB72coMHUE4Jr6Qg67KPPqrAfO+P9/wecEENXJ5TcvDzmK2n+lB4evHwQ76Y9n9p5pFX0OlkZ
Mems53XdI3fiYTCg2hmFWEuASd1CU4LqESfPfhlg5d0q7BeZhrNeKOhJOXioWRc1QOfn6zvs1l74
2aQPY3TLAro3s/3XFJQ7llk99KwOsXqcICPVufMmka6aFQR2z5gPcz2QKcLjHWFllbhf4hlYYNy5
cqxzGuIiaY80dEf10UcWTCUWC/tbP+Vm/EaB8RVgTFjYCUWu8q+WPQR3WQ/1O/cquC8o9+luNybs
IZDRRLUfIo3CddhxGh3aSXHQ88I7PBbRUtKVxdvmrxsNzzKs740C0W1BYeK38tfqOpryVvAnzBfM
vWrwwrA1PieRY9PPzt1OFWSB5KepqiewM5DVYr42Nb3asnlRHY32KbGrXVPlb/Xk/OkpLbtkuPqe
PI1kbNGWwNCnbg/ubK+KuiBBMT7MQXvQ9262ZqQ+ofXeNKDbnj2ebIoZz4AeWpTtQ+ZhnJFiT6Tb
7FnQXXBrWAdK7arCf9ETenCiiy0y7IBrHGfjaT9J85Aq8XeI3D89SKpmAqzl2Jy153jPapQmplp1
tXqNi/jRnOSfps0PAVo6StaUxLQ816u1uzJLB9xkgs+eOeqUhNZ9atpHyvin0Paes8W46oFkAXEM
QUuSiREdwbkP+mxURuNVl891NK4BkNd6rYyleeybAHek7kSb42kw5KOosZvg77BResRD7RJHzb5T
9cFP5HOslVWFjYeh7SY37RWzmOrFq83nTtExy0t1wRziqMvtIGIdLYvX2kuvnOJ7mtzdvgjjtxLl
AMQbr1ulQ/IIJGrDTOPoFzjtVy+Sb5GAwoEVAA8zNXsiQKrgkoXzSxPj7V+MzxGIl5XjdEez9VNN
FpUyF9NX49noxEbRyCnjhjQh5+oK482yly+Z5pA1kBq4bKG4p4Xa3e6K5gcfoZanZj/OdfaQsPz2
QXrJ6bFhnoTYvzE/LXf5Dd3mXnkBjEbV3WY21qwTe5vZN8/ZOzZ0KxeDt7CNz65fbwK/PS7+sgow
26tKDruzcyk78arX7WiCSlWD77QjUossBVymL3UcpHpKanFo2/GGegqydiq+HEsdvXg+Q7L5sYb8
1YwsxAAEQA8NiXfiHDcctKYEeDRZzKsNqmSW5Xnw6qNHvAfKcbGvY9YUM8I8kgIy7Q9QvN7LxLxF
pYkHWYt5xnTkAEP16OzyOnuLlvrvUA/XqDMQZSvWZ7uBYYTf8AgrmbvUCzwjXUDFQGlKxKMioIIM
gVOTk6wp642+J2ZDaPuSX1zlvCmbQLnG2FdTdAxHajyqhDFe3hYj3DlhdMtFczVkf+pmEsowzCp6
is28xVXF2gXReJrY+dvZIO2Pm7g4ITqTMOaclEQ0MJLdwkeJengP0wZNcboQzB6DRQ4b/RxIygLW
WLHirid/Iia7wxKWn2bjQHHQuXLL3vM6nGGyGMyLGaVvkeUan3SMBsINoQy7ffqnXtRhqoe33gwx
SfXLT9pr59mcD7qYrQvr6MHPSpmaxHHsMMjbCOpuUjo4BfvLRpXuoQ8B1DvYE/FYv2Hw/2yJZJu6
1Vc4G1tddbRJvq08UMqR2yKst5nVIg7pe+gl2kwrhGzZRUsh1TCfPCw/8Qs01jSuj0HWPRdiegpc
97EV9ms9hUeUYjipEYZZN0TMGdWlE4JgLW5N6o2gAkO2nwyUmKYvjlPsr+rKIclqcWDkMqzDpj+w
OGPaZJQvLu4qk0wOnpk9+Cp9gXy1Z/H/pTuLngg3O38BLCjTbTKWJ5CGXZh0xp2TzPxfAALPnXZm
llwhIGNcoKsJREFrw3bwySq8Q+zwmFj3MH3BQQWG6m+c4T2QtWTVA887atjqAeVb6VEHfxddcJ97
Ag8JekDcwYjPQynEzHOxLolQuIYRK4eErCrqsxraaziIX0jbOzHmFxFMJyfut2HI46+TTQ2UrJ9e
1YLUTWF88yraH66rrXbI1uFG90nIOTeedpk2Zs8N80vQ3cTEzzh5k0PWfW3fm2G6a0TKcp7AAbeh
XbatOnIufNcFkS52MzbxlTt0H92yXDG7RBdQt7egDrd5W147nN4df9gFg7lvp4lU6zyd9KC5l75A
G8lkdMt+42UQdCK8BRWLD0a6hwaMWrrFUTbdUxUsWwRk/l3g5q+YL+zRZnwFZoSKrbXwVxtM5PFc
ifQTAPiyeC8N/2tKQPprx2JZaf5gjXWwreBoKbmRNix/CnkqvY3n+DhRpVjaaQrizKljnuRnBRmN
67j6Jk5iFogyG2fUmrqbt+1DskKoSNOKzmGS4SCidw+rmmin1+zrEy5FlnUI8TdDpg61VuLRzmsh
uMMxNfuvXqZ/DKZFN0W7aCy2VtB/Q9s7ODXAPCU5ynKEBcmLCEY0MIS7JdG7inCB9BGt5xA+fH/4
KamrGjHiiKj6L/ThnFzJLtIbgS9smrJyp/+yrfLXiK2grBn60CkeooGoYQdWWtOCnXCwQzglok8A
HJhS5nOGx7weMXpxWdhXdbpeInAFAc0EGttB5Hno2n5DzOVjbbN6tFl2HGKsRyQM8SK+jio5wzi6
nxVHs6y+C9k1ggC+sMBrKwNys1JSd+LoT9lORJrLQ59le71GG2I4lcawjYEaEs4M9UDBXvTyNXDl
rbaLB9/oPpvA0X6lGCE568pSn37c/1qjgxu9+zUmhO6h/0yCfi0LauqwK3CuWfy9zPIdSVkEyI8/
ZRadxoAlSJs9sRRAsiJeLNoYvvmVh8s2HdCCpoSSVsgdZdltFlbArjGOBrh4UvgfY5i8Q1ckNbck
gHt+bHmIsRAPs295VL/pE05thzqq3+lyvvBUN5OaN1NXHxcWfHSEy3omggs48pbMqHmnkVq4Dt/8
JUhpilIRpBS5asLaNDUuVABbGiAh+uBxEzCGDAt/g9I/dDht1hydvFkefFazaWG0pYv1t/aQBHAO
QOLafi0+loteu2vi5EAY5lbJ/uhrWlrjVo9CLxQGIBuTAgPPJz0iGS7btgZxNP1rb9QHL5vPlVbL
ZbhvYbTc8kYh+/6gxCGqejJeTBAUYmLuylABXhd7vUn8e0Ky/lgmuF5euuxi2XDeH0HtaouCveAp
SyqaOk8PQep9GgOGenn/QzABENqC4Zb1Wg+DcRcNBZw6sMFu2QD2/y0Nq8I0byTyGmtHp4s4b7r+
Y5noky5aYjljwmEl3SsuxyczKOAiWoS0lNaT1UynRQZkoC2ELmFVH0zq1RPg3YFFyHjrx4DlHdwn
ulyJ3/zNDffBJhWDm/MWSMylapXhVYIbRh6I7Wyb20GjVYVXMV3pcug7azgcBbPSeIfAc/Si8snV
gUEGWshIZSfiZfchq4hhcnbw5oJsRLMEoEA3MLlv6FQeTZX/2vb4bTgGh4j+S0htzlHoIUr0AC9v
RuskHPEnm7JNh3dZ62KdLHVkETOy5nxAdFQT4+Pu/4ADvVa1PJm+sUurfjV0lNSqKx71LFlU8Lh0
+W8aTq+R6p45/0IZnG9lYx/NGe9FkDsPaMyJ3Ku+SD2rLPSrDsByV9ZboHBgLwpmTgQQ+9cWC0UQ
c32m/Gs24edIgCjFAwHfYh0Ld6M4qs5UJLpiZvtg8LbovBRSYaZ6SDbtTGYDI1EEZX2XF+V9FZHZ
uFiPc9sQF+MBkKPFz8r9bGagedG1BPfSM2C286NnDPj7euwuyWPji40Pudgt4UMbDsy6Fvm1PHVd
9jaaEz2q7vnfyk3OpF4Upnxgyy+uocg+VDPDuMfNMAK+NzWH3u9b9KGcTHPE5VZ8D6zAYTPf2UxK
J0kfJS3iAdNxn+qm4qwRNOVTDUURD8uda00Hw6svkzVeM8Yn5g7+rmjUWh/Nsrz8LmJvxSoBYN+d
9PfPFFY6nHZsTv2N41760GEax3u/60k9WRLyJ8lxLYLztIwfhXA+RoE3CNLtKB0vo9981xLFdm52
72aLJ5ITDuVe2MaroIqNuuZKs+UbwuML59ddF9OSw3P9nlbMsk7CZMMgesbl7xtjpmf9ZBK8iktf
vjQD6AzrBIsz6sl5J/z6tWVLMIfmrSOmDN02sl7KHHC522yob4ykLxTV2zCzTg3Do0qdy9iZ5Jl4
b5XD1zEopqscDTtm7YE6ll13iqbk4jGCM1vuzUHs5kTdK9x64wwdXgvLlNuDeRqNZwjWiW1842Ff
UbL3V0TZu7BtdqJSW1ctp8QpDzCUb8VgvbcTO15Dsen3Lq5ExXTKaQBC5YZqxFjF72HTx4j+IuNs
+eUus7JNGM5nDpGHsmyP+oNxfdmM3A3tPl2TNCrBq3o9bi1xFtD70QZS0sXmQY+/Crs3fVTWp0r9
jfSOOUXBfWql7l2c10S9uc99Z2/zJdiyNV8G1vjJsS7OhJOeh1g7NxIt+XX/ZmS0Sax79BiQWALD
ePevTpy3BGdGn8vs/y4qOZS0ktPY+x21NqQOSWsifYWy51mfhpbMeagT3KNGG8OqNLoAiQ4gUno/
n8W81uGpY4+7ea7S31Gl1UavqLUxbUK7/Uau+azRdb0PJ0xaPF3uGuNphkZYaOiOfXL0GKherc9c
7AI2dgJ1P+26SHvFxSi9U1r8dBd6lPzzQceYjFThNqT+zmE/IvOkX0h4sAGQv1yQqqRUtyo13qQ/
XfVysnQJnub+XvQRivLu3C9o/xgX+kyvp02gtIqy3VrsDr0Ls6v4cTATBz9fuEgS7PZuVn3XVGmB
DUm4geYPWK6B3JkFSz9Qz6mOWZ6RuzF8ZFip1r11mUV/g1hPiiHqVnBobuDOKMw/ublcEURyVGoR
r6KXn0Fgy+TfuatuUODYBsfhbEN/dNV2IcW63NIDQnZvYfLoY6j7/O+U46Pk40rMWsIRIxOa/Jli
ye7s+HWAOqOXVU22AnxGmfaQakmIXnNGADbj3Iw4lGtRhH3QH1cD/dn9q77KxecQxXDRu0CWpPfF
JHeeUvjz3ogLC7Ke2JxmLfDvqrJlNbF3NTzrQZkvGgbW03qqYGnSm6PoOeLtxZoCToPJFAGMWFGD
u+YTHYVkZabmBQxyUvWdkzGPWLMdAJZq+CmCbw9lDP7X8IzlXT1Zqzj6MepbNj3D41vj6QgteKGx
OyDJQ0DsRvfcFb0j6BvmAsyOjk10zl/9TQRGC6wGK+hjFw0H2BTGoJI6PeLfMpgnmGqBFcEWVBnk
T27a3Np8FQKyGBhxYmyLdnp2qIn037XNx9A3J48D8VyTEhDPR3qdd3oHseOIPGwgF1j5PAL+srOJ
umEjpxRadahIelJq8xy3lOygYVVVQPEW5ZpwzVW3tP8KMzcOSTPDhocwrVx86FljBvO6ArNvo/I0
YAquRwmx41HcnUrZHkSIMQqlCbinnltGzmtpQy1PWJ2+ZsvnODrXQjorf+gPmArBBMbWMEQTPaan
XsUrnPJAwH/0SKmLj7ru1noAtXLeVCBjmkEAG+xO3zpmn7bBziyL74pPHtemTZf7bt7ru2oxJHGc
9mKUcMTI0OtgUOl7pqc1K9Yd/iY/euvVRY7uroQYyogZC6kKxwl6VhS4ffcfTefVFbnOrOFf5LWc
Zd3SOdE0QwMzN14wMM5Zjr/+e8Q+52azh9DtViiVqt6AmUn4pd+tLuu/fCads1FttaNh3zDI+s2j
+lOHDWS3Njb7W5bjoXZtgnOIwgHi/rW48IfF3G4sHHcrcqspvYT2V9laeNDFa7ohY2Tth95A93Yk
R5zUo85Uc1kcFBdVOwQ+ThlEqhfFyk1y9ZPIhupFb4Wew7LPJ4AS+E+X4aFfyABZjnwC1j2xIEYT
pN3Z1NCBjTsWvfy+hfPXYufH7dVT5UukfvVtBaVrxBvrl561iuEAQLnVHRyKoEjKQgMAKqiXBfGo
Z4cX6bDNjY5/B4ZuKq30NOmioV4jnKkLlyGBy3OiKH8imsvm1tHQoYPHfVCvAGf4iF11CVrr2gG4
9jCNCYsNCyZ20SwGitDo9FzQduwA/BXFcww2XP1uw4l8xNlkJiKrylgDJH7UISdQYsXM6PWUWc5B
7x4dQmiG1cxkDbkHk92VDky9GIBifOg5bLkAj8BoITJfiChQLF664lvP90hCJkpOqvCDZib/DQL6
/ahLBO+so4hao96jWvmdjxNhLdUwNnP1oW1wGp/mRXqRLUDMBXmJBHoTOY5evCYhRB80JlUDukIh
+SmzoDcorZc5UXTH6ZCzQelWCG4gbtJBhf6CzPaQehPQSu6VhJ88Mh4s+ZIaETBbH/gBvVO6L3oM
suQYuMifaisJbrH6oqQ3PQdSg6VU7nyg+nbSb8gdYe2wLPC50Uu+4p6sg9YyOjoS6kNE7wo/QtHO
NMWRuE016gWPL3hG1Hf42B4FBr3NVH0dOXtqc9mPszwQIeA/cAJ37DY+ZBxFOx0lHJAYZj4+NpV7
pgv1E74rOm9c/PRqzNOZtKe7sHKTihVgJiASgNyFVJgJVdkSPOmrAutPT3faKeheULA5fPWxr4fA
st4JHVEJzJ8PUaB6OsagJVGIdT4SBr8p8GTQ8YutxK6ruOHoQyruZ3Y/xUaBMOJAo1hHfkr2W202
1zUB/N8t+3WCbqdjh24rMnPqRUcbvcfiAbI465Tv6niw6GsvDoDql442Nq8Vw33gNRpyWZYP0L2j
5Ogqps9B67rjQe7BgiA2DKxZvVByDuAcdExUQkszKhqSGeaN73CerhnJtTvc3ILfZg6V4x4Cenwa
ofJ/q0bHP/aBTy1dz5/lIREZPupgEoKQbuP46g3wNME0BZQadEnBD9oHyMJnk3AMxOHod87vjJ6O
t3y0vd4WVt69ErOKWZx5/tABYrvAaCuvYRE8BmP19XOiWDXsunfD91fSQ33Tg1YHRT6I7ctPSPDO
oEf37n/B1VGxFnOY1hkOd4gVr6jyUFpiuwXTY5ZddTLH2WtFrxIwGApWJ73V43l8U2F6stQrwZ8H
Q0pl46PZncf9DvfLnzfWu1sf4/xYj5Dej0OV7VlVi1PvBBhepBJ+4gB5JyK0FurwiIgbABn5Hb0Y
+ZJBmNOpgTRj8PYgrihHizR9oi1MIOOlYwlJETOGucuvLUb2PmOJ+eBRb7OUolp901tUQwDs+Eyw
4U/YQPBRkATGlZGIBJcPU2WHatD3gDOBD7Ba55vzjb/VYUWHZHYJSzVPyptbAptgJZcETnQANkaB
sGJU76WkhMT7e8xhOPgHfVvTD+At1YrtQFUDqjlTR8VpGKod39KDwie0rfeQz1oTE7W9sw5owv0n
AcSQoneL/6TPgIngQVzWK8yT7y4cPF7rZ1WrV20DPHfqpKN6NLWPPYd3xXHtEVKIeNwf5UYH4ZZN
YMhvY3g28+7Fxe0FcudjwBLR7xCaxorTUcchfZ7qd9If0WDPm9Td8kTsGmPehvJt9hD7aS3gWS8p
WCWPqynLXDvmJAHmYURgbx5/LNgSzKVmyATRHD3OM/KKHnKhE4q8WmqM3UjQXAbyKzy9hdzO5qCv
EIVBV3Y2osdUb2E2PgFi9tqjti3S747IH2susOO/KNfRqcoQvOe1UvMvr5O5DJSOMDoJ0X/hKuvc
ufEVUCYGLrJEnwaLWWpTXL01b3UDnnUzsaQDqD/tNIKlJFCx6Cx4HbXq1s7s3juSAMVpy4TpdegB
E+i74lGHUaNEF7P60oe98LgGxcuu4i6v130SiWsRohDM+gcfRt7ZT6ARy468OKL9bh6cLDuLFIlP
9oMOpUnvHTk19K518wigBplMIJUGfDzoGCk9bKwxQ+NFdagDe6VPN/iIP8nM2LpXfcCYRbVVhPOY
fFhHlNSKSV806eyil4qOgzXphD5bdbggJuk31DGH+flJXt2MZjVAWZ3FEhVpWu51Nyqmapj31GrK
dNsg3eH47VpvpBp7lIkap14NOhqnA2j2dq1cWNeZd9ArzaAZFyT2aemh60bFT2KE4vIqYvdKDozM
fGkgmgTkHWB6yDd19qpjawGUqeInelrY8zqA6bdFoQMWO+oGPLkOuawIXViZQNgzQGa7vORetZWm
u20atIJZdLq2SugfavaNNI8irTFXkyCIGrIUJLNKd1X3dM6q9lokBsjoCt0Bkpt0+tOFQJNCJD3Z
Jlm4vHHD4+xbJHj94luf2Pr8WepiW5ONWwIXFU5NnVsQMn7WYvg9UV/QmKmSeiqWr172LsSzflog
LudKBE8p2RmdvqNOUwKKczGmGMIR60bc9GJ1STCbBZPHwoByoW6NgboPqyO2ijuvp4GhOvU2sHjR
iU1EiNMLCgTaVg8TG7vjdqKjgk4ZHQ53vQZZ0zotFTRA1Fzd9BJoCGHCKXY6z9GnHh3KNRZXOjRw
Wbz9N2fDr6WG2UGaxvHdBGCSITMLddexmB2sP6QZvf48zDjRo4WPSnSJ4k/VO4efd7H7i05d+sg7
kOLkVfa7IB/0B9rurNT/j0065/Rid2cpsdfBaOLGrlhwPe5gerpDA+/5KVzD+sVjw9Fi++jmeXdU
3bmxDepkGoygHqoGMc/Y+xm2SszbyayBOIdkgByO+hyQ5bLW79CSjfKmraa/Ft8/gZDCM2eBTuiW
xr2HUYX8JN596MXgkTCFd52jSJkcs0XuI5uY3XpkIdFr6xgHHdBtleKwPZ+4igJneIbMctCZs17Y
0UQ1hfMWFV12kWlvwnS8ZZ3SUps3mi8a9fgksnfb6TY6rhZmcNLZZd68hcL4FwQmMsLGsO94q1lr
tAbRSadfuhQ0tYrdgi4XoGaIkLQFtZrWr6QljrQmHkB5gixOUBkvi+HRVSz6ay+jV/SyrhBMitUC
CGWF1CFkkAj6aOtFNVAJdQ479RcNM2LIzPneh6P30GNBBMsi48Vh+ZvluUnyBUG/GYnvMDPepMU8
jfWM3KtU/mPfLoDzy5q8WoCIzn20u6MSnbjFsQou1sEn5SeTm2pADJuhjJVRkZFI1m+j1d6KODrn
nkNRP0R4V1sKFfg1IFAWF1iKph81/n1oUi7tY9IW3Tn2IFulQX1KgkngXIvE17zzYPnRXiwT3tM0
mD08EKW093W1eIdcb5hyQmuzE5Lrg+iW26wRZkvntSsztVHfH4nSNir93K+0FbD2q6n/FIWRA82v
tm7wj9N8T0u8cE4F8We0IZ0P0VGFf6GhqRVphglyr/ldGeVpIuBUYLgMlBJWdbo81wYa3WMFJL75
12JbDfSLFL6mEoj0gkKr1ucCNPvVp+NC+RHGDEzUjX1/53X5Drg2Nk6NwWul2fyct8wtiPcnGQIp
7j2QgXlzayJgOTpj7QXGnygCvmINDujS9l9bCxx9M3JOVL79zxsht9QtLn1NIf2db03jVi7GR1qj
/2yMnUKqFnVWF7IJcOfzErDl4vlzVJSVpmTCiMNPQc0l1c4PgEHQmYpQf0BpJKAR3uQA2RZzmfaG
iYDPaBDSO/VS1O29l+V9wadjjZzjeQyZZK81uYgr+Rxp0lNGRR3FOe8dotCLlfkfRVX9LsewWHtt
KdBzpVZazbtKxW+IHeFum00W1bLU2QUQ2yCK3ZO+OGRO+md2go9ES8rmkuqIn6TDMUGAjrskIuI4
Hb5EPZpdkWU89Tb6qllSqO3MIQbXleqhDRfARZJmbdX172bJXtHU+UPL4hHvQCoqZv1hBMWrOUU2
TKLpljX5U5XRvCi6DzkjdGiZFDU9mdzHHPWP2Ey4Rdt2fIuNgjZ0yUxmg6seFFj6CBgs+prTJSvM
Wz5waiRWzdE4IuyOTo07yZx1NqE31qLN1ZnPw0KaUFf5r7CWZyy2EKwxi2dT4ZEXt3V9tG3r1rpp
RI4Ilmfoq/aoPFwTi6a75oP1q0qgD2d2xoUI+e6ld1ZL4GakesEltOynwiji0+KAhksV0rLo3i4K
kXSfQn0bK9wSQfO/zU1pvYYTFdoxo7ZH4eizDPyTHXW4hU3oGxi1+w9hD25b9tDD0FH0MkPPOiYl
/bCs8UCiBEh4pcEaGzf6lovjEExRPoiZPxGb4UO5gIIaUK2nKP7cGlSyhTG9TE4wkuUtt6pf3ubC
oHQMs/DBK7kDdAqzzSaqt4OcvwopTslcQnaRYMdjIBhBsJxl71lQs0zKggPacDL+jDJ1s0f/1vQL
OFPtnlY5zYDiDXD+xcJyeopTMIFlHlE4KMxjWfv0yvpeFtfRxfNNVNCDCpdzGkcgymgj4s51IzE+
ghP9a4ork0geiGM/F1cD6A46tDPXEuBaT1iet6sJJQiQIpa3hs6CM3edeLt4gWpQFmG+zYGCARVn
3WbShAHnia+6xbfBsPFIkfMMrhTM5rpvwmRr1mLS6hn+yekRJmJYkXVDNo1M7jtr6Nm2KAiqyHu0
DPMdp8UMES0DpP34ZZfRHSb8MXZilH9pvDexyR3dxA2+c+QB4RqJKnp5bKoOmxPhXLpoKimlc6lH
xgFhnt7+0/oojKTQyB9g1uB2kwNtMGLKsku+UEvHRc5Ekm/dNh1y+dLKgPcv6XGuPVeXERaoOVZP
LxwVJ3gg8sGx5n5fpMaTmFCTA56YWxWLeTLxBTU5RzlNjOoB/RZo77F30kDVwsVXcqpCDnt4+L4g
Uy/MkdqkswiO0qFwHDjNUr23AoMkOxnwVleU12SKmErcu/OtoMu+JZioTwOC87rrM66GVWVY20gM
42u7yJ6My0TbLhlf7MZJdsIl4HGlQAB8RHxgN3d+WRIwejJKTLjM8wyDg04vRJ0hmDSrr4oPhjFl
NJOEM6/mxMmuRVdhbOGGfojMCyxvMPkORyumdtPLgp8QYrEDam0Wgj7u0vTQPQAkQBMIGHAjBcDQ
tfgyJ05y9Mp02vueJ4G/JgBl0PfDdWAlg4jWtDt3BRW7Jk3PEjFw1A5glaxr1/qTtTZyz+BPdy0q
vxT1+oWin2Ee3T6ZaM/Z8YsyK3VITNPZWXG1oKeTeuu8xNk1oTR6WGqdqqeGPNu9PYYrryvZC7Ig
k6Ki1Z7FmNY1SIgxPsVhhu16U1R7GpE013K7RDXWr8KXWFgp51puQ5nA6eHYZk4DHKQxPwtR+8+1
10Xvg+svn9Ix/fWSI5RV2h63wmxI9vY8gC2qS9/8TPws+qgRu9n7kCrxLjBK+xMJb8SL0hkJaj+H
eDRhg4O+k2PigQRq2OlshWCji7tTuIC22jbwtsmVIpk9Fd6M4MY4aNqfl9cjboSzAwS0LKooxE81
oMMeFfa/ykbOrEiL5sn1RmZtCvHhaVjSFzhUzfOgXGgkrkyn2wAeFIRS4r9OvdG9z1SLr5WdUPHv
DedDDRytjQPlPZjAjFgRYuajD0qLTGjYSrsrbsHcL38rFSGuFXahT1bqRQdMAcks+7nnCHBpCTJg
wPRQFYn3joVikT+VX81k0eKYHXSUchDB7uyg7N4O6bPVoRZgoK2zSmIQ6cO4POJl0/3DSytDxtsz
on6lRgP2mvJhcntxMNqbKbEFnqbZTMbnWSx2nLQQ0x0rc18WVr+hVwzWxR+49/sgq1FGb2bQ3U1P
3MoaAwO2MITCroY+u86T/W1jhbnCbjB5Hmof4slUOt/Ykk703XpK0lORr+3AFht7TP64qONoBTJE
YjKtsgJegqzaxHwhyJWgnjT05Ac1yEYauOGA+zTOOnm86wVmlgxa/SCy1F5PbmWgUSrnx7H7Pbb+
m6X+MSmwEJ/7EehMN2qFSg/uHcfyqem+5xzZxTF+Fn0bXW3uXTjlcqHEipwa7DRhi64xRbANcULE
9QuawCVNvRsyXeupLdSDbdDIJserrezN8nvkVCdJde2d94V4/tZZVNCk+1RysG8s1zwoeiaob6cI
arEEvwrvVwNzfz/H/pqb+jQQ5HlOlstDwJGf2vPByI2tC3TMQpSFV6VKgC7sPWpLVADno0tvuvXq
g6kwbhvEuZ6/HWAUHdUKiQTjwGanRPku2uU16udN4OIggTxuUb4O5I10LwYtxIL5TcPoeR5mwB3u
KEgPRKgqUN59GBKYbRXWPUumseUP+En8KIAh4lpxOUxfbcS9gxB4kIvQsVgZLmXYiqaRgF74O4Gv
ifzqlGB5w6W7R+k3cxzkMakd+81mRkWSHD7aFqkWja/EPc2uVjS/MkkCFSNAlMHWtIeN7ZrHSeCT
zFLDD2ynn8xykl8xZgxudNfyMjxDYOBY5mbiVqE06BmYrVSIGDjqn13SnqrFh6YOcSl9La15g736
efETLtvhipcAgUD/YdgMkf/u++0z5kcolTpnoHErrYJp5QrweoJK1vjF002UC/nS2jg4eUQu/FXQ
4npY4njT+elGj6D+9w/8GpYDuqot/3QoFpnxp37NEI2KEoaWh7h0SxfbGN66ftn2IQVOhFp6oGRc
djlunU0ROe8l6pgpIzeo++RAv3TQl5Dz1oDa4iYoZpCijzxSjMaQVUBJWkzkgOTNyJo17sVrN6LX
UUDEM1/zPDrJGK1kz8VIGaTmfEQ+lo4sMpFcVJwXlwMyH2cMb8hH62Y/j8mLXXmHwgteCnN4EWBF
y1y+zxHlUMTBIT0ELZLDXYO0dfQrtZELcWVNXdJl+7Zjc4xilL2a6a9dLXeSgHybtKlcoWWzE1a4
leha5OkRpRsMCpB06weAdlAz+quBWsgwBGf4LBeEUaj+UilFT8/tX0uM5ivFjkYmkbP/FRbwHsHO
TzfuH9UyY/0wNHiOoEbRh+G6YHr0byfZdSQmEqVPWP5uXGx7MrDhUxxturH5MoMU3awJLPSCmIAN
mkUxcneymFVMJjz4wV/lv2Bi/CT6/JZ6/YuNsQ9DbffuxvKyl6YqvrjwrjpruZFqo0JtoaCGcrGe
ErvayUQ3QJrPKqlBc8yAHlE0hNJXpMfSrZ+xFN15PlQiMwDXVO6mgHaRf5ha56+eopTNZFOWDEGl
j6bY9w7Y0IU7kLpRUeD8794BO67IOS4u3jB29t7WCEtmNZ4fNk0kMsSxwpoUn13GRWvSao1JVuoo
1BMro8ZUhtW5UCkbdMk0ce58vgo9Ogvl8aj5LDx0FMjDuK08eDUiKYai7YckJs/cDs7eY+VIhkP/
W3vH1tgmjQghYMkLWwVNGrap7FHmbDKmQ4EEAOWsPk2n/g3rTjnzI0L+70Y2owAElzA8RFb3zhHB
TsswYJjoNKstQrwnxktHAL9CVhzKwc9+qspzFj9TQN8qy9lEKtvx8D5wZr6wNqkQHrmNdo/uYF30
B+Hbs2o3fBGtwG5wYaWi91iDLVa4kxu/vKSlrN5FqG+MoLha547cMqq17RVBJMRcUN9CwnIjeqRg
pJu/OeFv/aEdh2uA6BNtxYMBxTRiRcmbGCSFN76OytDv2YUeKq1UfkVKsZtvuEA+3srQfC+dBlkA
m+aTVSCMegLAXV99KADfRdT+TfEbEfk/d5l2rMw27XKYbPcMuVf+ZBbFa26+aOoqwI9nmS7HMTP2
qag/+CmMqAM/1bStHIlYRwEasocbe+1CIRm5czJTszjzK5rE6+IRWLbowHlPueOtO45GvU2Sbjr6
kM5Mlj7a3vxN6eGpl8lV5s1/4pjXpOy6WMl8HqZu083IY2B/BCSbLwM37VU10KVNy+mMXGuQTSuB
8JP2IdavpdLfHtdUFtCyUYU62Jy9EMDpxYYXv/6MYQm74sJaac0CLGP3JBC6XYfV+AQr6DEZehyW
mu0Yybvn1mgN4xypWnsCINZqWwYz1KGbe+nRnsZ7PGfHljYEte838DEy5BczA1NvTTTWu3oG59Cm
v4fiW5u9IU+7CvhuO6Px1N3HjLhZjHezfU8YbwZEm6VNlomoDGpJyFtq1VrWrt+8JA20STAJ5Oup
Z25aB7MIfplZb1khZsF1sP8O4I0ozgg2YjbD4wvNPXLdbou17MBRnP8jIOpJGcxaz3Vq26sg/8fB
oh8zp/QHdXqDZRPngLXJImJ9etSxJeyB3lMqWzg2bFnDr/128k+JVlzI4eCl3Uo/TzdT7kT7lWfq
o3Q7AB8p1e/eF5oPa3diHfMh3abAbuNcWUgUUYg1ipvffSP1xgGJZIyL3aAbPIpp/CNRqiO+0Dt9
YgAnHmgMskOG1m7odGs9472lMJuFPsAnZsCQ1nmQ4j0eGEK8eoBlNCNNwQ4wMeGTVeq1CMV43350
HxsfEw/QUjQ2rH/81wStpI1PosxAivOof1PaC2pmCOWSLkyFtUHQG6aqvbwJ5Lxppujp+plhpkvv
WYZqsm76mLfzTx5AyG83xY+o+Ttm2ls92/AbJL+8iN5qenpxaOKK/2Mp4jErnclevXG+DBzghX8P
InMfWM+2TZu53AZ84hZ5Ic9Rl8XHeIHxIt2DwIDW97v+xGH9BLH/mFN0ESiuZUj+2nqpJZ2BuBUY
hHnZAzN/sE1Iba5FWxojMQjXWIBudbDv02Gl16F+NMZpiPFGyKItj5DgdMUo8QEKtFJyRE/1J9ZD
O7CqfSRLl5iON6KfiUeSEFp7K/n+WVMMB2c8HWeqwixdHtNZFrpMgPZ73AUjtSbDs7BbZ2sxMgzB
EoL6lDu+lP5decaaVc8bS53pQ3nSf+JLCtwDKB7ZdBuLVRSTyQKN4BGZlP8mKqfSz+k1oSQLE2zT
p7SNYw2GRVpRhI+F8waoPcbJtILB6qjgyKb3cD8OzeiwNABJA2CXnPrmS0GE7fOXyvLYkyhf2NrX
HQa6a8e72ArObjZsQLy9Epz0R3YMIqe6FWTnXZa8eIBv4a2eAOajGp08maj7j44D+pSuLbmDDk+h
XWBgR3W28S/JgoAHEYUB5Fiz6DNKt/oJBvVoQo5j1gl6OgyMaqEw3SHwpMuuGJ0s2VPUYEo5VzDn
OVF72P/pckkJt2YaGtuZVAD6YU8TEwYThot4uMTrxmlPndFenAE9N2zatJRGx/JWCS2sNHzSwu+M
KkvNzDzou7+4OV31THAf8tgKQNRQVOZeESi9wtnQsQAUmolzSGVfR+RAObehHjmqtnVTwJsMQSSY
/NF2BHC8zOlT7Os18UnP6oTQxoqq3Y6tL4nsAwMrrbBayQJRHMdFCHn8QzgZ/GUvQ9/RkbILo7d2
nhkvD4vder7WfSLXZmmsBkscyxi2HrJ1r+GAjWU9xtWrqpvksZ+n6mNB0wwDctHRU0OLgmJ6+DZS
PIKMvYuW+CSd5Dl0hy8dEAbIIdzZ7pTigY/NWzhXv2UkKDe2NoX7QuF5NSochOOjn8WEEZdWSjyc
B+0EvExI2XVufbGz7tuVTrsJzAqPTJpX1N1syjtesAkqBSZBIFRXDEy6YczI1zTgJ13SCBVlJwu4
eO6nCIF2go6CwBUD4OaDHQwH+tavCHN+UO7hkgSEjepkSmlCW7YWbwJEszEnyBajw7FycUX/Ioej
OS64LAUUPHPEh4zyTCn2TSd8oCreHMM5lDSP9d9PKST8Clof8u8UsfYtBfjD5JDJW1H/aVvyaPnO
xYztp0qqC4X5nY30q0VulLXxFa+5cJWnEq9lEy6/6VgPU1cEiIg4B6zcsRYmwALhDGiAeVc7/Ool
BDRfPM+zrsrR0AL3hpTwutSlAWhsToD+koWOVeHjXovUCIYiQfliVck6r+Ibr2Dy1onsmaR0rcfJ
wqx3QFJLjacxMF973B+YF8BS+TYgC4TOgGQIqub2BJsvWg/tDJM10UQMbt8Jpa3npkD4KzeMO4o9
f5vCAnfQlSdqOdBLi4Se/rSnhrXLe/wl8rp56f34zW9S9A3kibb9n7xskCTqD3E99JgGFHeZ8z/U
GX6XggKSNbSXUCDI1XVPuIPdG2d5SiGj1IN1LXs0HxCxF1zhkcdZtQRdFvOVYs+TTzlLVm68sKCy
Yt3YzlVM+brtXQxxPAeBz8Xnnob5+2EGxf+gAzwGRXg9uVgqIf0hMgp4ChxRBao3qbx1Db4oH3Bo
mnzavKx6RBj6r0momohf/B56eTNVDDAG6UaNtEXwuB+9Z7Q0Y0iNaeYipBfV4T9IVuEZIf67gzTK
qHz6LBKXv/AG8e+YmeoyqnrjQZ8LnBlJhP4gYbsHwgtPpu296C5OHRLeq2hfhymg8dp9rhittB8q
aDfdVbYsKNDvlDxjjBIrh1Kr+ChF+B74xcdsFk+U+rZaSDWpoaEBOiPYmeHb1M/PqtMwmKx/DCtS
oaqROE77tgK+jiWODeO/sfzbYFKLiRYFNMXtuPN3V2OCV5tZRsT5GJPJIW+lyoNV1jefm6LVNajn
lGzRMj/18TidQiN5zhvxz8+GXSG1jEE4UWlF599Mwvvi9YckF7sU+ypaYvJo5+Y9ciYcxsWfWRZv
CNufhSoQEgHib8T7sYMhO7gm99644NmMAGcesEStYaETDZurL440ujZ+GzxKzJ84nvLxwVrcSwA7
e6HV31eImNFJ4NbyGgJSo4G09dpkr39uDcEpqjCuMYQFgB5MUz6UKTLX88Ey+1MX25+Q+L8Dx2tv
3BEPhQ3CVLb9m1u4F99iiCsThtAEtKNBPdlEy5hJ7oW1g9Z0TXzvmLCFkxrluRmdhyJzronquDDg
kPM4UfF49FpRk4UEA/xiYE+Oad1dXAUeJmc0AK6RZpqd/7fLMDQRgf1XBsVTHwlccAaLmn3bv8ag
sVCw7HbCcx+FgyC21yXmDYTKeAIjIKguWTekaj66uX4KcQE0Apaoh2VLLugxVfJCkeviiPk1qKJZ
UTGn9BU7wb/CdbNpQ5HS+DM5kcBkPMyCtxilJMNeVqHvnxqUrRLqJilJE1YvVIvYYtnA2qIe5yeC
6AkOZ4p3I2sZ24GrcLVTDRvZq15nJTfusKzHvrEBf2IcpNUGS3cN030nGc3CRDa5jDHgscDg1f0h
DRbgqiTbykYPsvFsnk7JX5Rf75brYFnSy3fH1yqPTLIWZIia6mmx7Qsl9G0Fr8l1MY/LbVQCA9KO
EypbWCt0Go08Dbhsq6aDPNRF95IGELof/ePUhApzWpnliIXFX5lTcrWYgR/QbzKDZDvNykaqPURq
EhX5BCBniyVhFEugsDNJLSYnlgOGiBtdaVKfdJsAVD93LIfxoDU0PMAS9AJgzx0EFs61T+WY1Fgm
7Q5hlhYIauBiK2k4mP/WdEcwTkCvAhVGoAnRqA7lLGAehvW8C6oh9FfNEpmrISiybJe3dPVfoq6Z
gdPWv1ujR2zbA/nXG/NEUpAOC7blhVHTKBIC9kbnB/4tzHPzAsFqmS6Y1aOwbCygXJuBS4EHIiSG
jGqSKhqJ1zQbWaemxV0fzYsCYnW9rd1+KrZhlioAtW23H/vS2Ql0cd5AkNcflm7ZrBN3IWtSs7Wh
gLGRnIJADSzEHZDzv/tWAAWnc1wQ1bgnsNtgJ4Jh6Ov5L8U7cY7tcNx2wF8PqLEtD5GK/Ysdd99d
7n32Lg21boYZMxjo0qBBp1tRJJljBcDTt6ZXp2j9Sy0BAtE/GNYjyn2okQYVizbOME/cwHhq1yai
mYcwiEYwA0tif8peWh3Cob7cgp4JriJwALCaFn5MwRBC5BPJsC5anH3Y0Ri+DS05Grho1N6IjnGQ
QVLMoJaFMgiRc/Pjc8rFbeOOVbH2kRJdm6BDb/OQIhCQRTROcHd+neeeHVal9lNJq5QDP/5GtB93
1HFuUJeNCtA3cblpEcNGD4F8jBIsurgjoOuJLr0Rhd56aSQeyPHaKuCEKc+OqdlgiCQC3GbmJFFr
z3BAmY6Re20ECuJJSAHBCiIqfmkS/J4nH8yAY6RnEDPgwmUfcqgN2scXbHaYYIHL3YSkPkgM1l4T
2WvkYZuHoY6/Mb2m6+IGUC1HZHfasbS+7KGof1UaXDNRoz0ZkQHjBNySA30RZ+LcV8RKgTWgn7A1
lPTlqvZi59tdcgm4hzMQrXW68qZsD1ETAL9D3GJVlqjpc2b1eJbklvvK4y+cL0T8akmLpzrEGAm/
j+AFd7VgPTaOjSjWCMPMUMlj5YqUMk4ZN2BcbFSfhS3/NFkz/GJFQ3Nd0m7fB7lgMVUCmzixdJQ2
neLLkehLtfgqP1D5BORJl0nE2wWgg242DQ3gelch/xgP7bsNXuspd1u7R8BdLb+c2Zo25fC4mDf6
d5RxhJshkaBwNprH4I+BjJqNQGW/Gh084HM+384xC+jERWU/pbVPH6RChIc6gP8WhBF7x5u6kB5D
29A2GBJOJAtgwEMWfQHn4e7XAAHBlg7qEtDaZi0Y1YfZzdNf3jJPf2y02f/KPGa/xlj1obKj4PEZ
2Iba2QSxaLKSQzdU+SFNkmnfeG65sZIRTLgRdh9ZQ4GydYAcZSPX+qRNkmvU0RFsOeLQj/HUeZnj
DIxolc7uL8uPFNqqE2rVoy66mE2a/DINS50qFjYqEMtyqZPcJ1lGx6kJur82UrtiKmrc2oa4GqG0
+Zo3RB2VnNB+bj166pMn5PAokzgednnq1+UqqjtUpKfWpBnCZ/5nVFYSrkMR4Ks0IWa57eJRPhtW
G3xXXVrczVntQ3uhfL7EVOhttQmLHNX52EirtdkMJtIXTdojfmNSeOBaf+kmIFvkTFrKECcU2LR9
K+893A8bVGNnU44e+x7LDA7pv8Ywzn961YeIYls2onkZdoh0WDZVMdSACaFwepHl7Qhb0xW/L+fR
6gTtEDyfuFX0lHLcBXUGv/3TxuG4n53FgrNW05JMvOiUW5ZJHcmacBOC4LXKu2k4x3EJ9mCW+lgY
ZjfclA0wZaTyxZ4GOLrgdcDcFhnd+zmFpu5HwuQumAKjGAV399gHC98ifeMtcjrFdJyu09jD+2lL
tVaIHew8QXPO7ZsahgAE2L6fvGuJ8sN2KCe4R56FI6yHsVaV9e1f3EJoN1c5SOT/sXQey5HrSBT9
IkbQguBW5a1U8tKGIdNNb0H/9XPQb1YT81rdKrJAMJF577kFmUIJ6Vk0XTRHfwjK3djZ9Gw4ma3H
UbhUx+IXrWyHUb11sXk0LgaW4l8JKG+5kTHryWg5WKY7MimJRIP/tK5P/34HwfMotGv4wsIIylOV
FgnHhNyh861gXqCx2xoxv4MIjOTmuHP6m/K9QOQuh/q98Yphb7bJcPQDvX+S8ns1x+Src/2KOaHA
S7/E1b3BTkLvzE44b/rxfGBGkFzrbvEviaXmx7S16f8sHG03C90LqAK1sl6RzjFgLEo4Or03vgCv
Tk9QXucjIMgYbPVkMDxFwC6cYbm3Ay+m71JQXwUOw1OLFFQmd6518RcwPkbniF2WzvIhqIz0YlfK
2tmM+dc2z9eK0CXMvAsqySih2BFmhKZUEmAe9AhDI9dWZAij1KNACpmfFrlxyHIHn3eD73QwkBZN
Cxy7f+Qggrkr+lVatmui7mF9Q5FxeSNnTd2REJMzn/3HD9Klku9w/h/cXGytxC22oqhBUiexX0CU
ZUgfAPhgoME8zRIeapIMRmFsRQmJb+TwBWYk9y0xicz35uWkesJvKoUAi2ZBv+5GmgUI9yAQKcj0
KUe8fex5EI9d3qyL6xKUQUIDAiEPYsbkxLDfrXavTIscn1B8EbdOt6+GiCBTeLnShklHBQRUOh8K
8tpQNTRBNmwbh654y5d/Ght/uqgssugIyvmRwrfY+nKItkSzo2/XfxBqydQizOodtaO394YWJxEP
0mr0FvudR1asTTtIDkYzmddqTNQ2Jid6PdquJBsTyZlTVUwqfPLpkGIMSHnmNG+/40xlz5k9RB+h
Iv/Ni7A7yzR22DKs4BS3SfMqPOSNRmrDjqNlBzjGNvYZzt9VwOgXg/DsgfTRLS2W5/RkDv5w6vxW
YjNis9pb1gzPiw4g4/8+Sza97xpwq2VVPiGwQiVUVlSsdT7skl58aNAw0pNdxJA0IevYqeVV+N37
TBl7t8CAqdwWL70LfmmqbkHp74XW8jnG19AKemYJL5pqcpNrkPbxJk7dDzPMPqsGzIzVl+/SAs+H
YO3ZWKAvZR3N/jSHomKe6ec/5l721jX+J4T0o3LLS2cl9+Srv5ack1v+dxS8v72sW1v2+MS3yl+q
yJcho6hPipPvIBIMh+yhtMWeSz1yfmcoGzO2StRuGUzCDoJ6N7nRQ5Hy5pZug3W9f1FByoltBjcU
x+FLNhOG0cKeT6Pp1a3ib5HLZ2vpvjWg2lriXTc4iDF9XGX9AQnNvRjLx5IxMIAmOJHZy2JGZ90o
CSNI66jNUDPcwiV4z9V4gfd9XpqQxTzdib65arN45ZZa5N5vESORsjtEb1nUHnUGQQv7ArMu4QpQ
2ETbPpVpc43C6iyVPM9hiBFW4e4nISaoYFehO76zfYoLjwziLj7MNqJ2/hk0WevOYtBBimc4xPsk
wlWHDmOVmnSFjfmp8eo/mVc9U0xgUAqms1E6N7utmeuHF32Xpqh4sNgv8Cr3kCe6kyDPYlbNhTHk
PuzbXyWh9g1ZfUxCGxo27hsInQW5yD0N7yn10H7W/YXH8h7h0tfERhTXJu+U+JFNK2LcG3+nQ3Xq
a8kz5fICCZa9xurnqf2YK+Ngde7BsxcUeeQRuOkTlJ/dNBLJ2osRkU//ZIIh6Fxs6BqZSa4sUEro
3DOYB4Ua0eiD+6L2j0Ss3MKZZgzcJnzuPNgxjS3LxnxNzjmooOlmptGPZ2ubZPPe1dEhSLu91QH/
riT2vBLYX8vzm9ScTj0RP3RkMXpdeK88sTKaFDWM3LZNfJwqy4QjDMMi8V7iygHYPbzB1iEte7gA
L4RuLO4rx35CNQ1dkR45O05G4z6/SdJedP6JV1J9og7VQ2AHEwYoU3PlE3fF7PnBidPXrhw/Ux09
VkW3qYg/x667d4T/gVXo2LYYDCvrpcv6rWF7RyCZFIv1c9oUl5ooc956xFH2G30xbCq7nmAFBIDf
aOQ3UZvuZIQf2zQuHar8MRpvS+VsnKrdSdSIk9Pvw866tq3H2WGgu1iA8lvNtviYmvyRpfeWUSjB
7+PRJK3DFruF41LUepcxyXdyng/xENybIaPjaHwIxfwwVkCm+HnXLsi9QX0BOd5AKeJOXCUxeLCN
eYkr94+00+c5IDF5jJ2HHFk0b1JkAiUfIiUXz50hNel8NrNx901pMJhHaa5vAttLvm6q+MlCYwr0
0tno7F3LBLYXF78m/iYfF5GoPpshpt7vP9rK+otM46/bdNzl+Z4kI8RqFT2lAnQzjEznSdYcK0sd
j5iajKSMfW8TS0dGbdmybJvmjcHdfZfUvHvcjV2O33hrtrxK1B23c3xKecYPTVF+L9zQKjN3Sev/
+1SDVRA5Tz6aYMnj50L8lfn4/ukH+5Xx2RtY7sgpHYjtYVq/jcW873wOwlZJho9lv7S+hTUD+He5
fCdoDe9w325maeIG9jteEtaVySr6v+wPK3BELq1BGA7ZJ37+ZOqgS9XshBgJTuTL4HO55QRwX+wK
uyUcBBtI1ZNc4bi+hJsAhbgz8bmg4KoPQwt9SyCUIUJDMo1hcawXNb+GaWLdrHaU+BnpP2igdl7f
S8ffzfU0vIR59ZbY1qtdmriqsCO0yBWtmkcJGISYk1umBQyyQaUuc3nuSgZ0oaIxOxb9u0S3p3y7
dPZOVVS/rpj92yJRIHAgtIk6tppbrEz1bBs0nDZuGIoJ0UUy/imI99ryKwv0M2g3YifAei0465Rt
ND5XTF8gKqeQP9vGFuei86vNWDnwJhpz2RBMWRNTNFt7X872wSfjiTYIE8WgReeZuLLZN4nT7Cq3
tneijaD2KM8/0EuJ9qRQR/sZBcIuCn2BbtBj3mtm6YHYrWKbCqHf9mOG1rBiCIQO+zWSatx1CeX+
1DcFRJiJlHVli43PCPgpbgO1CoIs01OpYmsnXbibMxfJTdq0OjP8RwrGBG7m4YcC1rLTHcEnNzCG
Tdp3KXtx8ksdip0uHtJnyyMl4a7BHQAEzEFz3VKhfZotzSzDa/q17ztU34KJceITNsfZdiAsxJWF
s2ZgEKFZLyP7TYkcMhTviZ3t6xs38201A665zBoMuBHGvIq12k3l5CJG9egfMaKTrRjZHGSmwmhP
XQFXYJW1IUj8MIhzb58Y0t3POZ7mzpbqOGW4GcZwsbe9tDXH2eiOs5vlz/CSWlT4LQonf2ytVwdK
FVHmGO2Y1fm0W+vsJeXyTOxHcTjdmf0bQcg271PlNjo3u3cyfJP7unZX5bxPmXvyvDTzJQl72oAB
/HPa1PUPSoyFhCympTgGykViejD2QRf+E72BsVLpRz8i3kiZMzWHUGRHZIcI/4nlEyBX28c2fkuN
5YqNiiXyOctp5xHsSqG5qucLQv873SosfFrJjOmjJ1FOawPTT9uT0Y1SJAbcZtgrPjD/z3fQ006b
rnqYOjz3Yi/h6BTeq0V+90RXvCve3ITAzBOJiGnIgc4lrZBA5HQEn0boc/Gj5qfF/Rm5dkF+HJEQ
K7gOGxOf5ohh0iCVlV+Tin1BYETDR+AzEpbUQy/tCDbkLvXiO4hvjUWM0IXjOm5z3vsEfJMXbDS/
IkEk8+8/eMtby+1puL32ArQ3fuMu5+YrTWvino5B8+40MY2lH33d84L8i94/t2u2IMn9y19v+Otl
8aT7w27ywGRb/3tcWGtbu6lz7/RFlEl+beh8SzvYtlEGUsLbchP5ZxFA6Ctksiq6B0sFB3zQB2Lc
kee8FuZfblpQ1+DnH1Hd3VUYJit15m8CqFslo9hyjZIgQy5YrwUT5j+qB2FcuIjCQH04RGur15fE
Lee7aTn4NNWgF0WSHPg54dxzV7iX/GGgtYm4CGDKz8gxuGwsoxGNVpMopflJf9MsL26dBw7MsGjO
9rupoQlivbPmtLCFlam1CnH2zRljzY8VFPr8j0m6kZ6GuHW7YgmxIEDp8d3A7l/xtanpzxxjaED7
rv8Jbm2SfaeUIH1OrUxVQ8OGPYXErRQ54r2x8Bl7Hh1+Tuz1h6Fss5aPhYhSU5L7AvDIekFJ4RJD
SfqzSTQqEYb2iF7JDPZ8xforY4Pe6W+wwDImELMG7BELHFT+QhrxyIWQ5ReA4Jx7YmoNzsxtHWCu
4R8hc+q/Oyri+V1/ze4MZ9gHqWD+5T6X8Ywy0KMcuYaS7dlYJlYm9EQcRwmPOEuEz81Vslnp5vP6
v8Vr+z8hmxd/xLfJCmMJ6bvLd6N/KRfL6uInebZYGpkl+BqwkooJlApAEP4WLo6hf11sZBBbqkyE
hIjM+ldjKs48bf//57Ay3LV2QBf5hvniqNc9j4rV/k3D7OaAw1XVfZcV9FOo5egtzelG7yt97x71
7WhBsXo175hmV8vhonclSfFD5CL/JZ2yF+jUu8HleDd/88mjgVYPf021ci+GNwaAHM8evdDZ/bfq
9K3VzwcXzeWX9ic/ZIZyoy88siwEh9iGCCckhdUamo1e/4t5ygxfM5G3bmn/Ru1+LtvmZtAL3bvs
i/NAVKthhOvZCtFiczgkl6//7pcFt4zX/WWieShVsMuN6qB3DrPG+aSzGRHsWAwEoYa0Rz0f0j9o
pt0XJ+UtptgNf7jxkwD9xgJBtj/nCd7opnno85hnmSlrXzFDL89117+FEZU1G1rQGaQHISWRREOm
kdo1tfHpJ91troPXwFenNuw2bhe8LG5zKkPjahDKmy7j34k1sJQF3rUqeJSKBW463b7ldi99v1Yk
qSBVpl+lhqvqJoKg+68ecQ/jfhJ/2/orLO13z2AiO1Sv2Ht+VBAQ/up0a73MrWWk4TkTvZPtiWbc
tIqzPldseR0WtOIcCfthcOqrgRGCkLSLw2FtrJeH1g0essbeqMGF5G3eT6q+hZxP70iWPBEGukGh
jBeMYfK/FUDmgOuMR33/bKKLKwKImrZ/qVyGlWAEdlA4fN14xRQTVuskEeIuGpaCUT9TPPJzGIGD
2jDIuGtI1KNX8SUT5z6K/e9Eqk/Ma5ua/QO/3CWK0B+7oFXuVIHfjx7dY+zGdGTro8PkzcpT9DDF
2c5zwkbU1sTxwdPJ3GEJHRfNNN/UCLTYU2JHduvOS+OdGTsa5YJUTvnPfheRC8Visar6zHzrfkjl
UbXehkRlJmk4o5xKnfqmog0SMGfm2y/GYItVEvMziN1a7pwCeyvgrIzsAhrZr4FyDoVk/NMFEanO
sGNC+zkMEFI1GYcRVFq8POKHOnOYONbtc9gCgXRziKO+yCtiYz1u5PwUKONPillpTXg3+3Wjm5Yx
mdPUkEk6neqp3c0peuXSlV9hTh7sOBY/Br4h/WMzGR7UYJvEaGgyF1vF+a8DPRKN9hWyzr6TCP7m
3Lyl1Bq0Fox1OxtnIPUESTlvJQSTxnCfU4VuemSgxhjSxOeGNulgDSh9vPndJ7b535WLYZ3W5gNC
7V2nn88mOkfkmGLBHdb614cWYHLwV02evvgJktBZPVtxCumX1ZEIhr1peh8iDu4b45eYLJId0Lb2
zrszhNuqVwewZxjeCEA1W4FNCNdHwwsOIK+C6Oh4xfMsjbewKDax1B8jOM7YtoAWxTsvbHaToiAI
edz0BWW2ce926dXyox3Ct6vPlNMLYHz65cOSVnuMUhdH+tfFmw4ehEfZyzPnp4daVhpI86li42jC
8/XJGo05eteRtzEZ5yxxve/rcp8L58vNjRdUBr+N6a0ZzOmz7JEp3V5k/cUVrwu8uwiLQCmYtkHb
8AaxnfJkW095gR2tX9kO6O5qOdR++5dyd1NTLLYd4lQFOLvWURWs9bCjTpPlRU9mVv++8HgE85A0
+4pBOHgw73sMyqM9kLtU03r2uuRjtJEbwyyk42iuDersXPIOHxT+aNr438Jgu0BBaKXw/QLsi1Ca
XXNgcjbaO880r6BiaNaF5mkqBBMkCN/xUJ/sgOOkrzPTkAfqzy6pC8PRWPWl5BxCuBtQwzO4T/ok
A8Io675CMXBnqmXtuvPNC1CTRc2IMMRP4So09XNh0HkrXFKXiZGkaTgb/UPpxvu6Da52VrO50Dpr
0LVDOhmwM2IoiAN6jd4U3NPC2k80JgMSSIgHqt8rAUAUF94uczvkChBRY5q5QxFtfMN5qAzEO6wc
L0F8p9SO3in4vunqzelHXebPiUW7UmX3Xl4RL+Hk5LpK55/vvF31ZrXPk4UpPPepJzxpRm9c5+hn
L3nZofFvPqeUecjioSP0gg9sYXQhMZMNxWPU39rAoiMFkzydgfoX7kG66pDjnCyHZtXWjyqFqsmv
d/r3wrDXuaoPUj6TL4yT606xe1bzw9xiAkVzJ8zmWscpmth6p1dJa3qMOdITCLmZSkIFn/rLCKGL
NaY66+ViEHrT8fgYYFolTqC0Em9LwTfhYI8X8caU+Mj8/kxcN7Y+EgV43IaO2cMYIEr+q1LjPq/G
JzUTHyZe/LDe6ttYEW7RL5wa3A4vdIal0/OI7Yw2Od7zasmZtBNxhN58EOZ9ypu6tqKjKy5F1V9r
gh0aWkJOR69Ec34CBgJ5SxoCH9FM2zfUeZu+MqEYgM2xULyHcb4uBd2fobvQDT/79XgK6yvu0VPI
8NNpx7POkaOenRHH0DaXnKc8Q23MmPlad+GBu0rQmrmfbIwJ5AGbVbLA7CJz6s60GWLxsoiC7irZ
4uoGnkaE7rqmc4V8oc0fi1gCjCk+6xJxr6ZqhsuThmAm7LG2qs6WVRwZhn/Yw/Igl/ExQkcz1ZrW
Y30XFEnh7B2Zap14r62ytEcv08PLCMjeydDLXXTq9mzmF8J7z5Gyr7GNb5YRSlIbvKR4C+kBBvFi
LllsdfOUdtM7WM63oTPfaQKhYkAbYrzOEZnrM9oaiHMeG6oBzmtEV+UE3cPQFddQPw7MgDZVnt3K
6dHLGAWq5s6pyVdKPbgP8o6YEbrYmFyKeIOXHcXIn7TnTItlaunlbZ6w0jR6OQ+FfFEDjSeMljGq
VxSwtIMCLFYN89WUFDUvDDcR8lZ3rhLk8NA0kC3qG99Sn9Cghvhj02thtWVhysT9q4sBUjsxsFf3
GgzlRpDBPYxgZAzziWzenap17PZC5Y2nNByPbey+VvBF58GFDvzo2zbIuWrb548OHMAAYopNp76A
hUuu4zO03YcEZ1lgG9sqKLcoP+iEk4Ga+BAw9KkEtzxfT4h3Ao7n0+DYdN0SjtFfrLpD2bXxnX5s
YhAHUzpfsxpGFi/NsHyd7DcYZBw7DktHQtm87Mipeu47Y2tO6AcLi1xGFIVct640DOqunrdnSxDA
9G8s638hQLoLJ2enGOK67AJFwKCuuPBOXXfttyR9A1IcIC189XzEePmuCxwzPEYlpUFuB3t9JaYX
3o3za5R5uwbZD7JA6hT4f6La2w6tltDZ8x75R+4jhf3Rm5ZjOhTovK3jAIiamny8aDGWvs8jtYzV
ZZuBZRcgKLpjek18VYEmBw9T4m9zLh+LG71O/sXKpknJvKJBWIGDdKI6ZT2WXDOrF3Ty4d/NHeJd
DeqkQmLvcdzApGiuo+W7aIJPMBMSVRiDeByqlfuc+NY2Lar3GiVAj9THZrdDH0IgGskaNfzWBbms
/JqzhjoxVujGujdWtOI9TE/6qN/HNvkZdmyt9WaTs+dm2po7U9Tb0GQk7VWrwoMlzIwiE8IxyiyL
zTKeopuDsoMSYnxhcqgdvnf623HIYLXHS5S6dwKoeIVGK2nkgwgxcpDHnYtJh+YRaJBhikXmj/i5
YOqP6wUqiomCPF/MH78UW2wLEqgT47/SEMRUjNr8mOtojHLHyYY8XYeptBFSyRIg9GIzZKA1u48N
4xUa+K+ayr+pWybkfwi1A36+mZecR4tmexrw6AaQ7eRhBJ+VO/mfvgNtKfMCdvf44LjiD0l9HClN
iYai2Rgl6FXOaYkcvvmWHqMYUtBQcLiNXJxtU06HzLIUXSinOiArvOBH3kisfnBWDORwQJliGwHW
OCmaijg5gug3KpFMJNwlsA6H3Ci+XQGrQnrh3ldMvTmvzzuQQgjWw/uAcKO1HVTfzYJH3SWsAuqF
STu5e8yD8T6EFL9p9Mip8R7JMN/7+XjKUvLLPSMJCSNHRZRHHHCUv8fV/OZF6TnDHwSKkEalN9c7
uu8fsP9eR7N12bbMhpfJ/JsN480YfeQ+6pncdxA5oKgZfPl73I7rSpkvTYiIsR3y02hkhF8kF+Ga
z3o7ZbLwUfbRxmrcLVpLbsZwcrLoDVPXsSaD2I+KSzcChOmYNFsJydRV++G06oNJ/S5Js72yerHK
GS3WoiOoggKZWiM8aU6azzHIbSlpq/JWN+HKbmyIlUzAK8UhauicK45IKEOLBbkoOC0Jmz9+LOTL
EP3CfZ01BzrdzDQs6opkK6yMmHS5H2R0tUvxMWiXT4UU9q6BC702PWvAkgFbJLcJBNAqvcDZDDKD
YccB0w57iZSrXeA8eABWo/IqsF4M4QDPS45i1XIyihvgVD3fh+tBRKSeNAr7I0lMJOUiYFyuxNMC
5TqzOrYNiwz7wOvPTSxh6gRAEp1VPvvPNu5qa5R/S6Jhu6An9dH7qfvlYMz21UOFlFrRu2fnj1ke
lGBInJ88hpzTms3FCeONx5nOHeUamPtr3ChKlKl0obPlv7AM1NnKlm8ZcszO2gAtYNqQ2OuXJ2rg
lR0Ur540iHCFdJdnBEoiHeaQTeMrMf+aJq5I9CFcRPTHJAdpDPpmBVbisWZ+pRKY6WACAsESJHXm
jQzZj8Vzpn1ckn6XjN63Y07bOKKvSZ98WDc1APqGwpi5gFpbbSbvRuU+SgQj62XymetFJ9YoCDb7
xjQHyHJSn8yuYRehN34uTaBAQ939JHYjdzEH3MWnDd8xifPhftEybyZjCxpmE0zNcFqEsdYtBOb9
q1EzX+zOuwalOo7Fcunb+cllZ/eC5l7W6B4GDkhIFFdxiwY3gGgxmtXTGEn9WlQeJq6McHYv+eyD
/hP+7N4FaGLwcoUVBJ92yK69a5882Fx0GEnmS9Snl2Fx7Ml/IASqJ4xVqu7X7oh344iV864PLH/X
Bek+wuCZJAXgJnDRXeTItWOBI1jgKUnjpcOjgBIirnadFpNPxD7cqbIFniDVuaR67jEjB5W4mvRV
UdkeszA5pex3lSRMNQjHt5Ds1rzvTm1b/K08TLgpbXZKZOt+rBheUk3Xaf1StDxVI273mpnaXFX7
kE7zhiTJlKTOCQgLD9eczMQ6Je1DmXuYxTEHi/grq/NbwpdKw5sjmIUDyRs75lrm9Ob6oHwjHlJe
sJRchKkLN4L6Qwzb0sbnkRnEubIZ6Tnxr0EBm+bZxZ5w63MYNXPeb8iJjowySSyue0pVVwEuthR5
CqJz0JxMT2LKbyFmRTdTyB5sOM7ughadqEZ9d4cy/+3c6E/siNeEkomKoeEtZRTs+rUR+5xgGMqV
3b01dM/Yk4HK9Rji5mc7y++TSlwigVOSwrcpPWKc3GfNQJ1S/1VfgUcr2wIj5jQ40yHuaQwsWi5a
5O6OxI6TgPzFQX+Nx4B6LzwlXvulS5hI5McaeGaBesApBDq4bK+LS341Tucd3o5N0YebuLZX+nCs
n4tQd3fQBcaV2BP3sXEBKltJv5owB/J58hN5ZqchlhcXkbXW/WLeM0CbD0MBiAT5hZqIRzZJZc2Y
QMkutlaZzR4685iLEm4sG0Hcc17izLDgaMAt9WjENmx35sUqftclsmO42KYFr7oZJXqOdAHTE/Rj
/TnsEQBc56HVI52zFmCyGL7pGl+lV8d4rSLi9vAP7guQVtpRIcvi0kBPOo2VeDSbvORw3ACvnO6p
XuQ40jtCxW47vym1BRajZ+BQZ+pGL6o24ehsobuvbNDTXuHuS9o5NofYJWvG34BT+Agtax55v8gm
2fcxxX/dbcz2N+4b6F89c+VgHybBwXLHLXCKXCKfGx2MxoLjRq1Mzp/uqrHq4yxBkndvusKleIfN
pauqGH5edrPG6EOEztbhv5fwL52wWy0c0EaTMytjEmHAmyrTiJ0M34c+D0a53LjpcChtc1OOzUdg
YzTjpNIF833Vw/bgX2+9krIdjfQyoM5xVlZQ/7oJVDt9jmoldZnuQyQUqzkuA5Z79DvJ5NYFn7rG
tCnPGgwG9N3BUbxhNOInuBLOVhMnVCaxjz7+mahF11s152Ay//JnRAXYLLahqYEmO0BQTHaOXEBs
CsGx8ACDnKL2srtkU1feuuAX6X+RTeY4s6MPtARSk0mfxamlYNcZ6uKqzIB1NdwjwilWiUJdoskZ
oR0yzJ5KH7eH+xqQdHZnaIaqXICFVpR30sD5WxOvhVyvdtxtuVj7zlDnORrXWYRJntMZZ5Vkv0w1
U2NtNJbxYeqSC33OZzxE8A7Vv1O5PrJhAr/OHJeimnd5nfK3F+fqmcOZWJE1LIgr7f5PkeIL4KzY
Wm8L3AvfB7VqZVu9rovp0WZpt5VEf2Me1DzR3/FuVhY+9FBG6GuZVr0WsbVL7Sm7g4d0Vdgn/GG4
egNohBgVbEyfaETZrVcUM/k7E9AlEAsKY5ONnOKkJ27KAkNQBMwBmCMUFDB9+e2lzrmW3qs3JTuM
Zofc9m/0RSmKE/GYdtkF9N4LcKCN1xSvHWDCIlYHBUBM7yNDmO/h4P0WlbqZWfnEs8RLPSQGbDS2
qdn8wPf6FjbPBZcF32XFi3bNn60QW2xKBOYAbhE6/hkTZ6OUd0zROnDu9TtMNB0XRKCKorjoye8h
bvrII0Fzv0MgFLk0pPGG611lQKC77b1/Caj94yJ5slpWVmo691hHacbxAOqOzGLXu46dIRLGuYrd
e/oqVAJq7xbjR9cNH2PSn3mpvusOjcEdVK7a5BS3rgiOjj+e0B/8jXNWvmVkp9KDCQKSdruoVBD0
ma3aBds8195L/KmF7/1JphqdY1v8xDYzcC8mSz1cesCkrp1smA/jjmtuoTQ40IMRbZLkt+/poAUm
WxSBL2icyBZgV6yoWHK+yYXN18zJjITCR8zrRpUsHaBZ3z51EeZi/J/VxurddWtVf7Co8UwC3x1U
cpZOcUaelFIOMoLjtMO5LJzAfvjqT+pSzrhaXwlyDhtT1A/r3hM0n0DUlm+RWePNZfRB23jgW/IV
GTa+DFal0qaagcTXhJoi9oetxYlX8qLz0mQXFsGh5aosdgVRtiffAvTjSsDMIYAsVs+ooCaWTnvJ
k/QnFhjz/cH+xUSyi9ga7Z7+4xh9oxvYj5lzoShf8RUwZCFKgq3baOp3pXrEjtg4qLzzaaDBHW6F
221pyB/0bQtQGd+VobU1LffPUAYUBJ5L9BLeSHd4YLh2r9tc+rWXcfgs2XkTFW7CHHWAYDCV4Ogx
+fT6PpgjZrrOI+fGRchaC81YybdBMz8GcXXKaw9TN73SqNt5WfBgaQ+pTKDHOv05dhSg4VlQNpaX
0ezh6Rm72BlQ1birwqrCNUJUDp/psqpLpknjQDgDlF8AjaHpvRlu+6W79Fnic9a1VnYxXWRMUO7o
pD9tk2DJg0DERlmF7bcoimeC5/27pQM9b4+b2ZLvGQ1BJ0Ty5qPTZcQAX4vPPhjDqmvSH/2WNXrv
g3W/RmZxt5T4InlO9fjAGdxd3/sIUgZAQx0yuIDwX0e/YKblZA7Ge0o0mB9nZ+pHoJ7gfq1Y0HyG
Gjg2gLsIONzpHI6yRkRJ9WjStss51kxWeHQnFAG8Xi19DqC7jtfGxz8A3+0bgjbdZZqWqrP3/ixo
EQzA6jp7xHBOwZ2UHiBsRgWNzDZO3/z1EcjwlnzE1bPRH88NZ+RSBtouwNCrpioP/Zz8GhW6LV6T
qsm+BodumDVxV+zWfDeUuEZyOeVtTe8PGWkmrw1PP10IBr6O7e5qLBC6w+HR3cgJMLhTo/VhcuJP
aQQh5DmR8cbIt7xNMaIVnBfreAKnW8cAxRRwapvs3G0lcWNZaUNg0LRV6fiEaexDNxOd2jb0O6Bz
zaNpmA9R6W+rtqHMQLejdLduzNZjHuwCZ3y08Nan3fwlu/QnqIYvPW+DqHET83iU/vAEVu2Q4uWu
gnyH82sC8FHv0V5raTogjACjhdxUC1S0mNdp0J+cNDupMd/i9ElgHuK7lYfWbN8Qj+0JuMOoaZP8
47TGrSy7h7T1HvXmE/Ba4Yk4DU6wyTsJqdwk5ijnnJi5019OpM9+YUONY5DIjqmfScHm4kfmvTvW
2P5L0Bq5LZK1sczHpvtaHMB60+NIKC43l/pa2C+jZHdKv9IIsEM8Mo80mgDTJXINdkBL6FpjBFds
QkOFVDzXN8vXUSZjjNzCmdAs4o3BB3ZqDPum74DddYdRTU96FTRafFdjbaHc916y4NH3o0PKdpJW
f9Ugnkm43ICGYwgehJuFckGE6UG1xYMb5G+NWfrrTgaP8zIcu66+n0mA5Eg10k2dL1PSHqbBtjiF
BGsnpHYlB2m+IwP62qrq3bJ+pFou8Zh/LPQ0SrBSGRNxW4I8t97rBRuEiI5lxcko9D9wFYOSLinB
hOOi/rBIZe1hY+oJNLVKiF1Y5NMeAwmz4fIC/P9lyIb93KPbYxwQNvNtrOU5rIcbKoGF4AK1jId+
CLw1eLG7tqd88gu0RlZ1TefsEkdAYNtvm5dF0z6GkUBON5iXioiNUCabvLFOog+f5tbbTSLkwKQ2
Q+jtRnN84CRx4GZiEukfHHt6a9psN9Skgdv5vsZ873njh/SWDa7UB9uc/jqzeXMxUdcL9YvrRH+J
giuRQ5DE6AbXaWTa1obkbAbrKPVPfJqR0GzUDjOLHWmETOidI5pRnbsbsP9E7IRBOX2ZVlOiZ6/+
R9NZbLeSLGv4iWqtYphaDLbAkmlSy7BdjJmFT3+/dJ876d2W5YLEyIgf3hvKilIfXoWu/ctGFrc+
j48S+E4NeeFhIp8FnP6pNFltyIrd9bQ4plKcHGQRIIagE4dkhW8Ze51GK2sAY33ylHvNYzhX6zb3
r1Ns3QDbAaOYfqYqv0QRColhs2vTgKjO/gfHHp0Fm6OTXRorbB0Jbx3rMZDVHlzpJXKme2rBPSNe
DDpUraz6ZbLRluOwDxbJFumIvUASrxTgqgV7hHUTyV86wQKQk2navjT7o1MEZANEdJ26THl1iOIk
Mtfc5x0+CQKEWktg6VTtTYClLkJcxz3vz/rjsQkxHwQF0tnZi59qKJTN09LT4mJR+ePBm/CBmwvw
u+oCrKyHyi2U0kBzJKU78VfNtp4ABvsOwLl9og/bpk1wbsjDVap1qH4CGxDjyQ8lSjESeBwynI2J
LiO05QGq/Zgsq9ZSHPXg7pjjZxZ1t3nqnrw2eek6cS4s/4xYdPBQ29OxHNqnUbE5YnTH43wzxA0a
ieSLywy1xiH+gGtrkl8JWV2SVz8Zr7X0/9V1t4yFSh9nsKrNyCYrSq8uqwz4/YjbQC1LSnopO0ye
+h/lOK3jHIQsItaiSA52PpOFhM9Wz6c0xLpLWb773oeNjpRl12uitU01IzFu6pqySii32HRsRkq2
C72Ynxhc2I0A3gIcNDLcUo5LpUoYuzb4wmirjeXB0Oa9kZNB0Dqx7qPUWuVTUGFO2204fKy90Vkx
eIaHSreOYjCjI6vbm2eUUNtHzmracIoQNdai9gD5eWk0+r4FW5Zq6kAeZoQjRfRkzMwo1XBQ4hdq
dsEWUIJiL8K3jkUMn5OLDzbo6l48t25w80txtoS9jxLvzlksOttFOiNMWK+d0H02YBTCUj/0XfQ9
tfJ7HhwXoIX/XBpQ7Ezryx7xrXC1H2qjhxSBWZoneZzj8FAMDvKkiLCoJVWCcHhqQtRiEwNuuIMr
G0Tz5l3O896asm45S4HZmS+eUIZZm7qxQ76h3syluzXYmLoZ1HiPeFKO4E7NMt9ZRx/czFwlybpp
p9d8TO+DneG5Oc17O9QWIdLht4Ks32KWZPsR/DTQYrY3kSUCCh+IHaEq/DMSIbPXEVcBAoyt+WMq
vX9pjpJybOs/LZIXTu2dAs0+SVa2IEN1MUzfQXZfqwJMSg3gDCkCqAg9vr3UwsC2hC9iFo+BmezT
3MJqc6jPRYOJcqPJlzTp9i3YJDVRO8c5JJnzK2s06CMnRsoy7SATOHsxAfSH8A47GAXygkFm9+rU
jh1XkBBwKdBV1Ckwo43OlN9qWxdYT9k6h8kNNqYAmNLq3cKorG2JiI8xsOogYLBN5Uy4DTV7Aedt
35F+KqP8xSvxM7QNykOAzqQrj7L3lHdXd6vT6iW3KtR6p+fU6i9pkB9RcJGgLLMAEp6h7ybEnqHu
wqbWwPrl+VvuuetOiFuYAmBxu+dITsVWAT5GMz8KhuVD57r/hmj+DmVxrnxj6xjyNrAQuCE6l0Jf
QRx98bvh4AbaTRQe/mjDUTgOZjPWp59mYCUgHbcICETeRrgSGwX3rsPyVMpjR8yi8SiiMiNBwEf1
y6h7L5rhIZZc/ERxue3hcdr9uGJxWQimzoTCI5lg93dk2DQy3hsZXoSIviyLup/A2LqoMNpokAPr
chZVk4BHAvNUxJR2TaSUQMVECoFeci4ZWK7HWP/t3GhZag5O0CZ6HpWG9EqioZrQ1F9W1zmoshpn
6rvonOT2wh4Mm0jCvpUex42gxroNOl9hJwaquta9dINVlpF5gSIDBshEjae8JJVNAYgVKsY3zp2Q
uo8NcZ50314EprWBV7ibJkXODXUOkojl4AF6LGPvldoD/iopjCNLvjTS3TYRidkwrkCj+mfRDia4
Umc9iRbt4KGmROE+91NATl30CER2KHKXR/ij88oiFdN2I3AcYz0aOtjJ8XXq89tsBsFDDxpcmNiP
qMFgNNpOM9MLQeM/GeT7sU4/PAMBZj2Aymac8iI59iWZMX86iZDK1dxcCs1b+e1wHE3nHXnnXVs3
F8vl9NI5CBtkn0OodWT9rWfQDAwGt/8yK/c38oMnwKV4zmfpwTfypQVbekNu+VIH5VOH4ShbSHlu
FYw+N0nawKlgnqDhkCePyQhJlOiJuHxaewMY5lpE4JXrHjky31/HUIdJKHwXcCJ8y7qKofeWqIuv
GRzXthk3XgbmAZu6KDM+UNU4IO4rkEQtd15QXDJ/eDXA/bl9urMy4HAQsxComfZG0Kxrp0FZvYmv
ST3yWgmIOZNCTW0Sxtf7wYR/pJAclbxpGeDYiTNK71LFTAPO2J4QT0giHOMgvzhFtU+7fJck5V69
j2r6CjwPsM4fWGJPRhY9h628Y8lOwg1fRJ4ONNw2HvwfsDUGcIDqEX7Ar0eolWjlCQPgL3UBsjZ7
oy72Yyd+4ABiZ0CyC1EtomkrLy9ZYG6mojwpuCol9js42FuDpwVFYbxmee1GNhzrMc2jNl/UPoou
pWp/k2SOQDlh0iXNzX1Ueza1h3/NSNWsc/MAtSG2onHa2kAxmyw/9lhMIDpxztJiD/HskBjubeaY
ZBbuzg/qs5Nnb9FI6s2wfGMJkgApg7GzUbxtFWRqr80Ux0jBMwfCOdxg2LEtoMKA/x1JwiUejAI0
+UpyaIX4mNEHIrn6xXxYddCe8cEl7BmzTZzOx9qxDur/2Tb/TW6H7Wq9ynKxgBz2A2LtFAAK7YP2
KUut3yjHxMXSveTelL3YsKxdUa+bljIyXmsUB98Nv3YwfXP6ZZT1b3OQKEbHCW8T2LBeKHCgBtSI
aJsfavsC2EJG92aDeBwIp6DF2z85Nj4q+ZEk9dbLsGCGc2tpxWasiZbDdpPFPMCkP2Y952WBlpae
HcwEhW6zf7TL4mxaOdT5asOF14GcoYTHG79vzppubHUltga/cSk9mKwI9yOCOoJOT7JDX1KGdyLz
jaDmF8MH1CFQem3cE/IOuBSMUAzAppKtmL4sQRDPavRpluTJ8GWxgAJkJ83w30E8/to1m25EBafQ
xoXJSAXmehwHf1PE8cesaVuDtGKYRns/yx/HtDpE0DCpGa3VXVNg64bjrDoByN0vd2k0Pfmj95gO
45dE1wBt2HSlLlB42bk2Bqod+bfJ8LeaBCXRApPh0rxQlVXEUKq3egEvqLyPHXMtLFvQDECTHnrc
Yx6goj84bbAeu+QyCf+Qsx8kdqeUfUmm+d1vNjjivTS6s9aZO0kmFSo0UnEmgEg0Oih65P63kZVw
NKe9ljcMvRjJN9tNr9kwB2vVeQV0lA4ftD7L2PJj89kisVDEaFc34x4RlGQzuOW/OkVUBXHYzsgv
cpr1rTumXyPTjMTxgvm/njN73SVd8qi5wsGgrP4khMWUTCJo0HoUn8wKAcH0Y4yQ4vFSuQM7stMh
L7PbVOl1AsVBDxZLWPzL1HMQomIrAJR3DRLnc4447xue8VO18zYCo0eNheTgXNsFHFhEuEoKCz4M
QMQlkJoApDiUKIpJcgAPJSA9PQq2Zo4iQhdp+4gyO4D64VhZ1Y0ToLHJqxT/ZfX+6jo1vPQFRcMz
iUDuEYlbEHvHkYI4Vs5BuxoaVHdEjad5Oz+5kJExPf+Hmle40WJqQuSI07WNmuoiL3CXMfXqOx8t
dJzb9rFN8OLLnIWcSeNmCK2Q1wO+1iZeCNynb7CPQIss1CALz6paXATwu4jlQf2i2gF5EpBmXUxi
X5XYjeXETmyobbwGYIdWVUYeOml76tl6n7Z4G0aI8LcF4UwjU/yzJ/Mr9PB7QBGoe+5CG0f2yuVs
T4AoXpOsUfLvKTXKFvT30tfNETMitlZgdaIuLuB685URWG9QeTlIerP1LhydnImpI0WnT+1ZkMXa
+FY2wAdPgxWWTmxnYTqiiNEkz7iVtIdyLtnFnCBY2xHaY57sgKL3EW5knFQ2vQ6dsdP16MBxfziW
sxYCn6rI/TjQP6uBrDO6Kum2H0rrECMhSHBUmeswtilblcRnZKQz274Wg1cUmNoOzU2anlyEBtrT
mRF9VFIzV21F5iVosicfMsLVLWIS2aXjZjD5gVkNznj2Rq3b6EOLXLzh5WtOc4hGTBHAiwFBxpna
ErZOk8AlXXdWbtYjBkHjAn/w0yUDAotvip6nNjKZdAR0QH+ByeFUgVhA6WePbuOGi1KZSpP6s5ZJ
hC7zPGfdNsEaaZnHAbLuOlSDILaorJIuuIiyxCfRMDgEpEN6dfPYQ3twrPbItiWoEhTDdrYlhFYj
tJ9bSdU6K5LmitOehdIKKAl9hjErQwr61jz0Z5mV/oK0Qr2YdEQe2HYodptmvU5HGZ49q2vXqTEV
z9Log6ujFb9Iv/wLTZqhKAPaNxI1btQADSK0idZdZRbwESXiEWYSUh3EwApVXCgEshgoJfSy35pF
Yh/Muou2c5C5B9Gb6XEo9ACWk5suoq40lgWmkms5Dskx8SEVVlMZv0jovNu29KALuB1I6xq+mT0R
5I592n2T852Oqe2YO0JYokhrQFbOsKkO2WO6QjYBDVs/GbYe6MaHfJrax0L0b05I3gMMYLmjLMU5
vS5hGpb4iOjsLUtLbwAIQ5LdYZaTbpohkoj9Cvi3Nf4k0mp0tDqiHMac0A9OF5rPgTNnL5zaoG5Q
5UOgQu+piJTA+g0BfaWqAFEHUIjRhWyRFe5iB2D9jMyApNI8app2qCJBHFiO6UnCMX2IKjzHdcSq
X9Kwse55pTcpKMkgRaGP5ZR1o9yjjsWRpIMce2kG3HgWFgDHN6HHYsEp6EE4M5h7wNScKxrMzsZS
iG0/TnuYhKe4qsD44/iU2QgyymZtA4jMixS8gslOmtkoJZOPeTWN8ZwXDdzslNSxMW8mTGG1mtJM
rztPEeplqGN6327hbbQIsBfOrBkBT2+3mCOWBNLYINvYEw9JumWbuMgmeJtl/t70qDrMFXkE6YG+
AWmBaGBbfgey/k3cGagjBsiZP0KBAL9F+ooaB9uu5uNI1ejvVh7yKg7mvjMJAFH3j1gabWxyxpzW
rmk3vXuQUF1W0yBqr75RrUwn3/cNtH+Hhuy8cC3BQPkxZFCsJv26+5VJfEnb7KgP2R2BrjcZem8I
/MFc8cINcr3QluyLIbAkHuwCh8RphUTX0aynC9pRd9shm5Vn6zZo9qPu3qZRbt0ieo1B/Htms6yM
7qUZkf0eyAR6pX6NKXbRzLG2qgxV9EGWs3fMSyk8Tu4jW2JJJvEB8ik+eQ0cvCRt3pOJWEcH2Rh0
2qpwGgAWKJz8Q1sPMH8Os9fwDUyVMphjURcD1EDH2RSgjhwKF2GjXWXjPgd19eLnwaEp4Uvqev8x
NXBphuijNyhN2tTbR1jdmHViJVo6hzkKKSvmQAxbdIMexsEhBpfNwqxaRLkV3j54TZr+6kfaXaTG
fap6HBHTR0u2Z1ciqNbVpDrRx4J8iMfoZECTgB6Kv0RAIQc8SDug9ocFDDad+sqfP61s3rntzM5m
PuexuUbIBPwO200Rk+XKikfctbD8BGboBNadF/0mYLvPqhgXa3Dj/Prs0mLUkYxbSeFohSpTjrZu
uJ81aAitSuDAS8aNKccumAfiyJqYK5LdJAzde06m1/XwyNAFB2Hri9OPua2kcQs7R7DupLcyQ+F7
hIy8tMdxOZVluiTfgrRGbZ1qKrdJNZHnI7lEVQ6ebm9eSygwKHeFLfYnqOaOZGk0FI+wGvttp2Lt
hxyvjcIEPMfN8yrRH0SDJLA6gpuZTy6B/JYgrGjG8ahUFJSix6ZzwSQXQFbrGBZlfK8y1h3lxsh+
tWg87M/NEpZLdY+T6oysZ/Zgesa7a7MXoWwBc76NrKVSO69ryn3ZyGgrm/os/eLexwgr5y40nKxC
uzL0HOgS7qehlxgwNBAGdGhhSm7FA24AZHSVGGCfyXCQ3HgaPY3DJSTQ0NwNXrBgAL6pxHg82U/O
YBMNjfHBBG4hE3C4+Tj3kL3Q9NGsuN5kjgbIPWIFK3WMyRDXH31exbJhxhbm5yw+u3QaDvpgi9eM
E6XlDBuldqZSr0RVT4M+gkMt5mseZcligqe3ilkKExeisUTxNDFdmKcaambSzJec9QzSYom7KkbR
oY5rcnjLhnfXFzDKMvB9gys/ZoGSbGbDLO6VNVhGrqwV3XPDSg7ikiOfzdXCq99FxAphC0GPNcoE
QAU8/cPQAhsMGYU5GHRPZjxRVPKdYlWAM5nTEQ1FsAcgsRH1Y4JGO6/34ZWp4W4P4Tu5CSJ7eQZ5
uC9IXOyiDO1j1cK2MS0sKhel3h7QXjo1pcTkOFsLOa1Gwzp6efcOGo3FY4DxErYuMkg/MVIuIsEs
yhq+srij2lgc6JpXoUXIpxMWmcDNpY9soihUnaB7D5PpF+O4mN3UP7Fanp1J32J2/NtkCNxIOLh4
zvyUwIvLTkOiuRtn6lbgxFKOL40WvEZa9DXF9TLWzeesnfBF0U7ULZ69Qe5Tc+rI/ifDsrYRECHn
uLQLaxGQgq2a/GbHw5V8Jdi/6iVUZI0qf5pEdHB89wtZv6UJ2Az4X/Pm5vohRf/FLyYySGg9zf4z
GgOPgpqBlwUbRIKvncAQnJzEUu0NPfw1M29Ja3hFu20kgWLYGu+dA9+b+H1HXAY4B7bZylPAo3jW
n6K6LXBG5tttuq3jWixVHxGav4CwvmrWtDSM+UWj2D926JCNlnNKFI7aMcQxCstbNDfXwIvfut66
OWN3KL3iWJBm8+eMpR1aDetFidkp9NAtsfE5dvyDKbXFnM1QHtgOG7hIzOpVKENeVm3eMjir+cei
ByCDTXKK3yjpXNvIUerFwQVU0qtt4blMYheNMn0te9BSsj9D3vrXdNvM1b4atp3IKSmsMjVKNHE+
kfbnd/gu+agqS9BOPON//8gAUabqBY7ktZqn61RTNZ3DtluUbgokgMPfwQFpoOYbV6gKLKg5LZcg
jy3/u0E0L9cxrqUANQExaplKnUEpkd0bNZj4WX2YpPWh1y5jjrU6b4YD79h+YYLhwWzHjDNxniTy
htk/5VjCLXzUWvkHiQz1kzXIoxppIzBtCdqNp4ZEus6gR/XtV1R0SyVjY5fRwS6Dh2ICXX01gs9E
y1bBdOHNy5Adz//838VpB4esDgcT0osgl7/+1xhU58EOEDJmV66BI4FWvsDMU9rZKESv1dyM5aup
aocZKYJLS3TDVTPy//wzonqYlj/8ykZATNTpKjeGZ95vRmYAmkVLro6v+azr/ENCmQGyJsavJzDe
3ZZv0S0W2Almc0qH8Zm6ckmiuSgRN/zisYlFSeXy3GEePPKYVT29k6pH4fFpDs5WhieRuZV+BWpx
qxp3RIg81I/8pIvgnxcC4ao1hCHOno3aCy9CP2jWiZ2K8uJlmH6aqvr/ccEHLiJAPGtpRcuw/Yh8
yQEbSQ0fstsbN3KJw/73lFySThHBCYvTzHjxauxhfUJ0JCb+61BoA4X7w7fVz/91PQ0fe9NG/cM4
53YjlCRGTDE1D1N5pT3nAfnS9Kb6hfu3kAiNl85J31S78MWR1diibMGbUvNYOf2dXvLIC9JSFi+n
tnxFYCpVq4wVNFS2kn46qT+ng6NGjbn/WkrNBXrgvx8Yp1r9xP93bnNQvW5ACGn9Z+mYGz7VSNBb
3afb9Qo2vc3kyZnv6raOm+650xBeBqRE+CaX51V5DDXc1CRUn8k79+ZeNCz/5e0795WvTEAd6HkN
lCffGsgldd74zDeofmXUIduKzHq2dsfxmReKo2BjpIN69QQd+gr1ez4tZ3enXo4LqN0/IafLX1Mo
Vi+GhtdG3ZZlQ92kFSZH3XWWm+teXmoUXwPsEaACqXmrmo1f9laydDGEpVMZ+F5qI9lMx5fQHwGA
5d8NqzIjqGiGV3qfezDWJDB3W3vkaeruR6AG4iNb8mglRzNQspW4EQ/4/dDT9GjCZbBMWwhWDsc5
etlTOVIn5gHm6oTY8TKbQ0Tunc3fg0T9OYIqUiUfIk32BitoMjxHDcLhhIdQP8PvaVhb3ouHBR2N
yyCgccltc28k9eFI4dfjvZjkKzOhBkUyt6teSR1694R1RvUgzclb8JeMZ96fJOhe7V/g4hgsagfl
zwI/21oMCM8hWGDZUbdX6wt/yAvwX1prYJpYA1u+XJdOtsuDn3581Lo711TdwFWM4r++6SipIcRB
67cflfspp2Dbg9P1XmJKK2rYqP6MOS+nxjUCnA2BCQPvBEVGPlevpLX9ThVI//cEWriwygw0Np6A
2EA506IK0Ropn0GHjxE6icaLCyJFXZHfA3JaBlNyUF9XKxJqSiOhM9sdYxTNWjV6wb1kJVj4K08t
B2vX6cz8mWwv5LlusE4eeCCrmbHvQnBrXdoU2CsiRx/mXPbEuWpIq78Fu3shhfHAZs1ZFokPhqAF
rtj1b3hmP2AxnvCskM4B1YOCUOIyFDKYAXRJl2NZXzFy2kNiUv43iiXmeUuRbuEeojqbki//kvpT
WtmYQJONZ/rTQeofs9xmYbFxx/aBMcOjqrnRFX+9FVAZEqP4m/T/TRq169DzrG58K5oG3On8tVr2
1MJR4KjuE44wV7OEwiryKHSnmsuoNzU1atLkefIOcy80FuNGhdzjJhuOqiXpHDXsfevEDFGBUMjB
nf9lgHINR+wZuXEeLGz9oKfUg6fniWM4D8FcUEOKRQNjADVrmCb8zK6WE5j1OGLWFigy68TLBvyX
0xvcTfXq2kwRunlKbFQyGdW2OI8KoNU88Tx8MEzWa46MpM5ZCCXtja+8FkW2cMpPx/mX1RAuEARg
7eO7av8eQXKwPWNxupxcW722aV887y6GrxaFTm6oN0D29W+ejoHizfAMyzV7k6B0xWcl3elxcGWJ
63MqJwBHmXo9YEN1H+e/tShB6RAUtJBPiXH1ve6b32Hl/BBaAM8TgTHzWh9mgif0m4GRRMaWI+lW
Qqix+MjWJRK+z+o1eY6ZHBYtDAOGvyrYiLTqq2oAv2SAJUiMYVgNMv5xNHagHsmot/BNCGKLdpWb
0T7QNoU0tkF3++8aidGgtK6f0f07BkrxlHhLjfGAEaN2CFO+qMloVHG2Uq9oa1iSdc/q0nWXfgaN
e2u4JQtaPKxam9rcUJpPjDX1OBp6QSwHvCy7hxGCc8TRSeSc67EXbXryMWR2LDQNh0a+JIq0nSI0
qJmYRLg7WiotpWo3umf0WUjif45ZUSqyMXTx7wggLMsBX2iWuCHMnlL0EedePNW9Rz4YD9+4nQ5/
3cmMwRuT1YcXYIB1A6EILCCqLdOwogtt64uBSUAD1mttmTkaNq9djoprcJrSR3CDKxVGOgKGYlFu
u0BiM7T2cSTKBU4DRFpZd0E3/sB11JrAtUcqd50gEGLw8SP3YHIZnkDslvoY3Zo3ECjEP343MUSg
XvNoNlEODyX0bR3sQ+1d+K9EFqw+QWXCurnjgvK3LksSECxxKoBTAzgLPzDfemBr4mWVI0qRfakV
zfjhKYOGGtkuypmicOSI190ZNWW2CaYbcG81RqWrNmqYSA9R/RU4rA3mpzonijymJv7Mis2voRlA
MgHd6H6pPMT/mhWvkG3fKm1fFH4IcYKTWvIciCpkiz7mSm0L/EWby01OHILeG5o3JPr+CCcz1MF0
z3uZZjLsPdIXCc5NA/o5nnVJRgqADmvGQAoF96Ce+UYfcAd1a1S2gpPj4j/ILGBY9EwY2klNn3ZK
YNl1F7VJlRboeIBjDs1D+9do9DHw1LamljyaWnVrzwPUOuq8m0jD8wEbGGSvgh6NsDZFRGd8VMNl
KqGMgjN5qACtjWI+07pDAWCy28JVVWGfjkKnTdvGerFKzHaduWjm16386PU1Dznz68C7QwBfQWcB
32mhlE7JG6CKWi5wWbjNdrerjOo0d+Be1QFkiPbYg6nD1H/RHIBJ7BLEIo7QBvNeHE4E3Jg3IsKk
Oy04VZF8HUeAFSAkaCqLSMJ3qVvkyUYNazDI2KQcVRu0oDsIMmkDw/cfJkmqg/eQhE6qma0JIrUk
JOMcxYDi+kocQO2ICQSS9m8BRJLVQO3e75pHRrGKP5LLwB7VIO5GTMEJo6HUM/oG7gIZyWT5jKKt
WrIYTTQbD2GPOA/0QF7rTBwk5uyMFvXSKgBA1Be1PRJQoGr5mxFlCvUxAWw4igfGJN/1tPKAYTWM
5QNDjSGvjjgWMGGGSBubKw+KEQi+BKkF9mQdLTL+nL+jOxhBzC5BrdNH4uEvs8Zap3rCMN+jxF4x
qVWCQNFm0JChdIWcuLWjlQlVYu+q5oaKyZxLhHaEMQqI17iq/a3K6g7apZXjXYcY6nEq4nX5UE3C
hNhHPR1h0l+fMVBpZ35vRS9KkJRlEhcAnDK8lQERQ4y7moKUXitBDraw7ENgVTV3L6b5bkl1IlPx
o2p1BoqKoznBOP+dXbisChWIbv96SYISnLclWBqehNWZCbXntriOb51Rro0ECg4hXzP+dY7JQQUg
FaFB7u5Co4La2hzQyP6Sk1xOljiMA2JjahNNTKRfrNj/FnMN/dtXbDyyeE064ZCJPhSZgbRp9rLP
EHrKJeX7NkBHJB22MqgOemO/DGl6q6X168/DayRhpapeqfGoUEl0TnzHDOGiv50z9hGSZjIG5HvB
F+NN73W/kbCOVJkFncdO5hs6JVZI6OiaEoGZB3sqVzKMCa+GG9loSH8eNPDMqg+cGfMHkxVIttOm
huYKjr9Rpie40cYQljLlD7vU9Oxm9OY2r+1nssqnsqfyH/bvlHF2bafJxd8JCuJpFbf3oa44No5r
jLHOCC6TNkdLF73sV0RcCVvanZW3h0LjKUAA7dT0UKND9/Rtl4YH1x7JK5MmVltmNdwmAvrOflaB
IedtQFjeubOoFmlZAT3BwspcFneViil6YFycb1ogxRRjt66uUcPAPcBIOXAA1rz2+qwovSs02U+l
U/eLYGje0Jm91Pj9BerE3HLkLiKax/DOqgMAd5PdFObSreK9YJQMgThqlNyg0sPKwdTVncIHz0qP
bNsPep5+SBt12HLYiRLhdbAhLIUmVhZpwRrEkO7F4FGhThYqoEFv7jp6Llos7tlQRRo4ZUUYvbfK
WhY5Y0VnSTgI9ADQkZWcpvwHVyPcauo3NEhhfXr1y6C5320Fc4OSymUW/i0Y3Y0aa+rxjRL+/t+W
PEXfCfHnpINsZ//5RUQC9p27DNmZyxYpHDA6AZB9p4tewV/fVfxaNeACIfGlTSvQ7HUPHbYN4H+P
tgar0fFThHNQnhnLezIbtyqYzlKVLoIA/oQCmvXQgqK+O2O+Rc1B2GDqQwQ8ah+CraB8F0892/4I
STBf6ejY4B2EpVVvHWdy0g9NjquE3seP2NqNZ2oa3aZxnWd1JJ2VpbKVUTQu5kZ5yq6RZkBCJeNY
XZwcKzp3ikTHuumwjsrc39SoWnCaim6YlHBGsZikbjNvnDGuFzXJjCF2Xr0g+fbI664IZxa+325K
kmRGJr9CLSpITpoPHWyiBOdxyzJYS+doOU7MOJKuoMJYYwSxg5aGdygtH4VABSmbjPXfuQ1dx7If
157Zr9XuNcjhUBBYBzbSvXrdnysc87bhrCPTWMZb35u3s1V82GFM75sDILVBQvWiCLMpi85fNhY1
Tk+QUMjbEO1i670HfgwwajvOCBSk0t5PLTYv0fgZGQHs4kBDIjtp8I216gui/D9OL98r5nDfZweA
tltiKTJArEhNd0KhBQwLdtRulD+Z6SciO3vJPiJc56x2RV8X5BCimyqUGxpZ17rfl2j4PYx6cAxC
wkt4mSJCkQHUc6KcO9Hneoi8iE24WAlSUTVrXyjFQa0FHut0i1CJyh40IB9TU7v7XfZrQKRyEePA
Wu4Uo8I2FNR0/HoXe94Kp4Z17Ou/CenKwgjQOcr3YYRmhe59ZNZ0zTXxEaYTaX39C1AKWTkMfuoR
i9DwIEEMAQ/4VSMky8TN0uUpL+2LVUKgrMcjdfyTLpD2N8m8AKzMtOLgQg70zWQbZxGHEX+je+aL
ya6SK5FXB1VdKNEIKpzZi2a92QxUzSwsvWOgrwuKvU92W/4bHRgDBsyqBlkpnOtW2t9ZtNuPwt/V
xM9quOpwVTDMPAyBt/UYn2NV/u2XwGBPw5xeOkHNzUUIn+CjbOFwN4wsD9zXTHwhyxQxZLlVF0zr
6Fv0WHLF0WOqgLRBrcBnaK9oqg3Riq+HKVxMg071zXjVOyKaHFqMxfAXzDC/6I9FMq85Cu7U2DZT
85jkzjX1vVvJ55S0HlUGqmElc+uYZSP+LpPmbfTrTewkawpUGxUscqTSFpNNlo/kS2DMSDa37PPa
dYRM4TmUe2tUooMCJfYRKIHYqEHs5VgsutY5GqojUJNDDvj+gcw4uCPLuwBiBMnN8TPxIZlGjX5S
3SLSYKk5+tqJrE0PKmBAO2/Wq1cTES7bQnZXkn5vwzUuAJCNQJnmzcoKx79qZVzMm7gVO9VnanCP
7Oy5O9z7IVp4zMXKBgnelwePFS8FyauicJ/ewUNw1TH5Racp4tdD0Q67EcesuDT3fw1jZxsVYBiN
/42uyVJL4w+1tphgp4vMWEHzWhruvMti5xjgB5kyKvzM2pOdf49ZuoGhuCRynLWU+TnJYkQfu0fT
cw6lCwfMiR8HiGOTVqCJjBgwo4Bo3HeHG/ZO5J3LtQm8q4MfGqLYwxTYeRbFd6deemyB6ncq8u1m
68niQKb7gvVYEcHaPR5qzNEs/KdeVB+iAyoPj4Mnn90oOVYCf0vOuOyh3rJOppvKZAaYjvZRtXFj
+zgJTHjVqzg16RwnJdlR7t16/irD4CmJ4l0+RWccLB/6wNzVMbvfLF+sLMATN9yqGd9OnDl0pIcB
h1AwpQbs7vuYcGXMEABR6WUUBqIHAogDRkl7C9JGpttIHPFDGhXrwBrZOM2legY9aaiTYgRlZChL
9ZsWMQgQIe8tgvFp2WwMIMFjZ31ijnAvBJ6Dc/Qv77VTNAF5E3b8iuPAFgWJZ4kqp+n6BUem/pT3
0VsG2KX/P87Oq0dyHMv3X2UxzytcUl6Lu/chIyJ9VUZkue56Ecq1vPf69PfHXGBRoRBCqJmZHteN
ZpAiDw/P+Zs6+Yj+/CPx4j52TWg2GI3hNTDO+Ud42O+kYz0UNIZU9Cz99HtmRH9ZmfVcltNjDDll
4IJUtSpbyXhFvEqruaZDiE5FyQ4pVBeye6LZDgbV2wPIPXYzxl+1fpcaeYl7lXMwS+RE1B5V15Me
dEc5gsogmHsxHV5CVgRUM8zKd7aSxS4xSWr4kw6bvDCiHwOGFghv7pHFR326ekJTC6IHnXo8tpwK
qjh6iwjKAFWqf6leSEjqPkbj3Zwp+MX4PHSDetCHwODdFDXNZnhMuZAbX3tRYRTtAWqgtfW5rf2j
+god1ba69+4CbFHePqTBSTRhrAHmeXUsuiCFoz/2g/eYIe5Qt2jFofIXEaVzLO9V5C8dHzwNhajU
CJ+bVPyI+VhF6Nzpkt4xag+Za3wqwvCvmMJhYDo9SVP4CNnv3rCGH3buvArZY789PqVu/WQQak3u
n4h5BZnx1CAEpJvAdIjto6W/Qki3DmHqPyQYDNAq89+rWmjY6vD288eQ8BWYzYu6HawcV3lT8ue/
IbD5yXbCu/9spiFzOm7MD1HpEZ3nB6jWqGtMu/8M41RPIMzMH6qppK/6M6T//6//+D//7//+GP8r
+FUcCw5Jkf9H3kF7iPK2+e9/2f/6D7JC9f8+/Pzvfzmu6Vg67wzDk8IwhOF4/Pkf316jPOAvlv+J
yEYcjTBXjnxIvHLSUrPe13Y38SN0Qo4li931Aa2LAV1TuNLyHNNzDNOR5wM6kVPRr0sDLMc5Jd2J
t6We3f8bY3iu4ziGbTO/xaRkLEogz4724jjg4Wo7/doAW/d4LV0fx7mci0F5Bf8wltCzzcVcXLKf
KOlhgecZajAY1YBVFg20c68dDo0BJdx02+ru+qBS/frzT+aaUrd125IW6niGcb6CliMp4GsZ+rRN
OCn5BGjt8Zes9n8CNQPUr1ul0kxClxrZInQL5xKgEZAQ8Gbxnqeigu0O1t4ASHlTGxDyol53MIDW
KxjD4uX6rzUvf6xh6aZn87EtBxbD+Y81NIgBfmTZoNEI5QPIoOT99RHWPoKFhqgpbdcwLXvxsSk/
zOjKOM4LD8D2Bp33kKCR3xgbB0WuzcSzOCbC9KSFYMP5TGwvGoXR+sHRMTCa6J3ResLGOyt2QCUx
geUWyX2fR1tkJq+69tW0BrRwvcJTLzT/0ZsNHBPcPP/0x7M3he24lmEL6XmOWp3fzm8mMRQVJcep
dO1j5MJ5AROPlRAV5Q5zikj//OfjScO2SAIcl/O7WIUpIKFGFis8RlX4V4mLgIxbRDxNWiPGnSKi
Xx9uZdHN34azxPn0jNIbajAl4THFL2OPtTzUu6iTW0dKHdSLI2UapmkJHVG45SpijwlcHatnStrK
lAXJhkS5YQfRvWPzxhZFcagl+gR+Or2DCU5HQR++/flMDc8EoCWlbXrG4kPGozsbVRH5L3puIrJo
vIxG9Hh9CLkyTaKVrUKV4LDYi3iVVcHQ6FbgvIC9hplTucM+4nFzQoCu2/sFTfjOaId3UNhRikyT
T8ZkI944jsPh+g9ZObIUqD3PBcfjCaCJ51+Vdp5oZ9/WXowOPKkuH+1+puuNkpmdaycQye3GpbN2
eD2qPZJA5BDhTHUr/XZMqlrzsrme5MuY9TvU+Z7NGkyo7yVfhRF+sYT5ExjSvTM7tyjG70SZPMyy
fRadv5/59tdnv7KnPQIVoHlTWoauL46QTLq8x3IzPJrS7ZQkF3J1mGNfH0RN6HxHe5IwZUuueOLv
8gqMhiA1y7nW4PuYHzAOvetB5mqTvxF8V4bRha5LlTvwc73FXAJSU6uYsKWYEqnIYOH4QInRfPRn
2/11fUamfjklHVoIMCB2r+4s123oEt9P8sp6GVsDNZvMaHYaqLwb0jDI1Lgl76OsQ9e00ukBi6T0
vvWiGZ9IzHjT2PT1+qaAESANnlt4+37ltqJGrovBv5diwMqUCI8wVItgBODWuQZbXsEsVIzZEiDw
hLuQR1435m56pysYkos1zj2MJTJeocvnLhXeQ4OmxruojrU9T8X5Fj/s6RAE9vxPUqTxLo0iFMb0
EipW6UUkuXH1cH2VLrMDV7jUbYG+6kLgtbT4IvBrQ6NKrPnY++HDAMI/GW+z+ENfofqX/NPgeG7r
fyf4e6DQgFeFaXqgrT86k6OMbhpYlhGUTxQoNn7WxUZxhSdtIqtgy0vTXYSe0U/8oR/a+Fh4xd9O
V6kaUSgfAiMFWuP19c4K7OHQ21OMX0Mif83gdNTDxnGekdnobqMuMR9mH/3EJu705+u/bvnjLFD2
jiE9U5iuQxqxWLPBx+GdR+MImTxjlLRVT5jkrsTcbOPzXEY+zzQYQBgEeUe3FukQshumgxK6fAn9
ygPQMOTvsHwGga3wBRH6Q0Px9frcLqINDB6HOECoEYJUbDG3TOM6qKqBXmOJu9iYY6Q9jsXx+iDq
b3IWbdQgnuAxIRDfJxych9fYKaJ4ECUF/yBEkxUIu/3Oo/bSROXXWdyBB/nzHJ8hOaDklLajs6aL
DTU7kTThYUXHyFLKxBN6SYZtgPIY/ro+t4tP5nKYLPauJ5gdLIXzubV1luYIWkVHH6J4qbl7kOLH
GNZ/iO3TACh9I+VxL9eSXJswRKIuJDn++Xioa8IyFcI+lr35CRBIAnrLDbWXHPIOZzkOnY3L8XKH
EC4okOmWKaS6NM4HrJupNrrAio9tilFvU1ZwVnAA2LgpVkexDT6UwS7RvcUWQekQ1TUtjY+qqavR
64NOmsaH69/q4jWrIt9vg6gf8ds13+rUsQDY+Md6oLtFNxKZQpJhZcezMZ3VkRzB64sb3BFyuSvs
YhK4z1nHTGgfLe1dmTofW+vJLDdytsuTJdl2Dntcd7jMl2mh5cImgs03HStQuHPmfyj6bldExUmC
B249l+UMPwx+t5Hmr30tSzqey6PCsXldLBbS77s4hgB6LGD3YNrkZN+uf6mtARZfqusiSNzI3h8x
3HQQwqbMD2e9fro+yuXZZfW4biRLJy3o/+fTyGUBky9ja+v6dFti/Ogg4IgCJ0Cx27rbqDqsbQmL
iOTZgicEr8TzwVoEr3yU0OfjpGQEE2zl6D7jjLeLkFS4Pq+11UPuzuURJmzCwWL3daaNywFA/KOS
XWr97ns4DVuVocs4JIVDlmrrhgd7cfly7yerR9/WH1Uz596sjds56O4S6p0hMPkZYYViK0dYm5Wr
U06RPAtUheh8AX09y3Som+PRNap/YP/SU4bju69TT3/qkhQolam3L/EQZLuBnj/0OvhivUgFlipU
ldsycp/mMJk3soPlQrAErkEqzR3quVQAFj9rtpwBcVkdAw8XZflZr175kU8uvgWd6m0ECjKCyfOf
feG3QQ2dqgajS2N5AG1bi/g8efV+GoFVjmAW8HDT//Cq+Z9ByKXZrZxzfRH5RQ6wJtUMNMUEKq4N
qkFjnT+Mke0BZSpfk1Gxk4xJbgy7FtMo1QjXI2eAaLW4uhHu742mjqZjl8mvApsLpr+XsGzBZcyw
aoMWlcHAbyjDx9+vL+vyW5J4co/bunoTSXb1YsaZZg4TWRlbTMD1bLH+rk38Luz5KERqIiUQf8IN
79f1QdXf9Dw7YlDL4SXGPx3+2/m+htqc5qjgTUfZD1/CMH7XoTaBBqToNhZWqnLItZHU9H+7/+zZ
reMUmv7RcmeK+/CLTqNfFfctNUEQG7q4m+Fs7WPsDDvgbBB1/bt/Y64cYAqvtkXtdfFtsSae8qGc
puNIhR+943eTjeaw0ZQbdcWVD0kSRKJEzQbVumUZ2XOqsodDNh9jD6HG3rA+lTTrZ+H/jYCCeTM7
FRLx2biRKq18ScmdrwICGSHv9/P1RSVDDqYm5mNU69OzYblIsDle+Di1jrlxda0cEkmdnOcA+9XT
xWKn4tLby94vp6M3jTZ1ZOfYWeYHw4p+mKjCWG5x0uz4FPbN4foHXAnCZ+OqW+63LVSLUE5J3U3H
Oe9/1g09f7VZr4+xclMaFKF0i6xTZe+LZaRNjU2QltG0KJ35IMDG7O1Zd/eaBChWIkO1EUyX41Eb
9VQaQFbtOFzP+vmcoH1mPXax5tHqPZP+pYC4i9/432Xj1Y829rwbN4Y60L8fw+V4ao1/W8OhrVHe
m4R1HJL5BxD1p9bM0V4tpbGbxuZXPdQbV+dyX6oBbZ5e5PCWEBdhzdY6TF3Aah2LDnzp3JqfkwH5
5akv//B4/89ADheTpRuuu9yVod1jB9Zo7hEt9u9lHLwMo4BLgA3z9R3ydqkul5Bywf8OtNiGQwZ2
2UtT9xiHyk1NTqgdeokV3buVLr+nfWZ/LzVv+FUaoqFz2TdPUag776gzCBi4VYporD+/j7CIo2ps
QKbMUvMRXOS08Q5YHhe1IIZpUzuwpK67ywulDTXf1ItSQ449csFYAqVH+8Ld2MBrG0o90Qx6Z46t
LzMjDW3snDx5OHkFBuMT3gJtAuhHc7Q7y0RpPJujjRf96rz4vhabSdjUKs+3sJVl2axncXaqZYBR
XvyqUp3r33gZ4d6WzjWIbzpRnG7d+RBUQSiYjbp9HPwpgWdZ/xS1AE4CO8Sr8oNvufeg3hCz17Yq
sKvLSa+EkiUpHbXY85HbDn0TKLrFKYd869lWCjAmfo9cUo4qvfZjtsf761NdG5Diki34J6/fZfUr
kbpFbXSaTnPafBxMe1/q9Kk8QL54uO+Epm/cjmtLy4ejMEtf97IBmjnDULg4JBwNkf706+zVDnCN
okucTaA2mw5rAl59CP1HG4FodaKmp/NQ5Q8aROcrWyA9hzILVqV6H/hwNjKcHAsfqGtXp8+JUX/z
kdXZ2EdrwY+/5f+OuYi2rS7nbqLChyZA8TksHUwbxUdt9jde4hfdE7VfTZvCKieQwZa7hldm31u2
CE7YSwT42GXBgwZA5a7C9uddSC51qDpcl/BswqS7HbG60tC4TF1o4Nd300Wat/wli+A4hjY2UqJw
j/oE3tMqmn+QcXmuK/FFjvpr5pU/alTvgLrRksSH+Proa5ep+VYXoA+qLtTzTzwMdu1pweQd82kG
dEV29iwH2/uFAUD4tZsab+MyXfu8lqRf4pB46e6y0Id8BRoNQnOOfdQ4j30W/dUH3nwgepQbUXaZ
U6pltS1a+Ty4MAdbPvQSEGx6g//sqZfd8+QWXzx7+F6V7deyng91bX/G5PMPq7NqSPWQNw0HqTB9
+RSqrNovYt2MTppjv4gO9TdC+b/xwTiNlktxw5X28kyO6TCAFDaiU9UFn2q7fQzd7AGW2ZfAtf/6
871BIZ0U2WIyPCrP90ZV1bhVIDd9MgfNe8HoPsH9FgRzOWHakWIteLo+3lq4IdTwKqewTRd8MV6W
JdEw9CiojsG3MfX2yGZDKfnmo58VlIfrY63te4dmNKUAQfa/PP5uBtoCMysUZFSHBxgdXUMEiib3
ER/WL9fHWtuJqvbiWIbHfly+opLeBkcHiufki/ovN3TRwe8bALPzR2a7m/Pp1u6cjTtq7cZn6yMT
YhmWSZf0/Nt1JHblNDT5sTCbRxPlqUFC9b8+r40xnEU7f6i8YkBfuj4h6Qb5Hxtwxc27Psbad2JD
4PBt6JT9lilq2Xad8A0RoaONMp1vePnTqFAYeosFQozs6vXh1sKTqiiw4Vk0Isf5sgWBNyH/5AUn
ATvvtgbqCG54tu5tPt3G6q0OBXrQMalhrNSc5wZ/t9FJTngJIZbUQLTPyq9eEn++PqW1UwUAQap4
RAqx3H2wA0tebQkchxaNXcs5SfqueKDHt3WNNlJWzRvJ5tp253vxemFePAoXV4rG87kM4jE8pXn9
SZ+x6QVH+wX7v1c/AQeLemmYdeXGaq7O0jZpf9FJUm/s8w9X6HUwF2Bxjw7CW8+RVVZPmYOLq1e7
7R2aZfOp1qPi4frSrm1Oj2jlGZbtEPQXM+0qPW+5EqyjiyxqmJufQ1M8VE5+kBDr/nQoCiTYjyiY
geqaL4Zy6x5mjlXnR8C0j47QjnE6fegzqcOQdzZyo8udeT6W+sC/PXjHwYvMDBD5KTNibHznrHjV
bbunjWrFW2FqdSwFfkPDUIIrW8T8HJcOcyBVPxpI/jXRlz6EU+ECDkroVLT1zVS6+FAMR4juZfkK
963R5WvTubc6gENIXIq4pUQPoOcruvsEoVkRbSGrIQkB3QtSWda/l80vItMEhFREf6fIDFgnHQZh
45SIyDlwP/FbKd8ryh+tBP6uir8ef6olXm/CvLv+JS+jJqtLiYv5Apr0lkmCrllxbjVCnOwUr0Hq
zp4m/74+xEpKqcpp0hWC9xDXgFr1375gqU/tFBGVj25accZdl+brvoqN4hBPufG5i3px1Pq5+1Z4
yfgdRBai/1Vdfbn+M9SePH/1Y4cBbJON64IvW/4K7qA0z5jlUSJt+QhmIbqTWhceZtzU8Xya8TMR
gb2/PujlmWRQT/Is4W19WWofqyadcAFFLjETfwt3uut7/yRr824coftfH0sFleUE6adwv4J/cq3l
5VRkJmwqSx9Oin8JP1zcZnmHZfPtDLa4Q1QDdPf1Ec1lTZiOK7AGGsYkgK7JwTn/slY/Yl1sz4DK
rM5+H2mQO9KGNupNNdFCFF2EEUoW10ryH5JgUYl552XuzjZeOuQWcUz3epBv9LOMHc1AiDxphBym
biX5eyMfxmeUpjvIZ810GBpnOCDVIX41XWP/3fhF8zWILOQNXKmPWOl6wweIHtFdqSfocFj1gN9I
q38GyY2loMGtc1OjeBCY0T9Q3PpTZnXZ10qrBR20PjjCrDS/XV+ctVjiWCaYDIWgvMgVzBET5jqQ
/anw5GOE9TvmtD8TfCf/jWFsCeqZmCXMZVqcTGbCeiXiqI/lLyBF3yMBfyGfNjbyymykRUfYlrYN
IHZ5b0+YfMgwqE3EBGIQWMVt6Yf3+RhuROCVYSh4AejFAg7nVmNxcWpYV6IJ5c5HVQ47tnXVohuC
9meNU+HGjFaOpnr30YhWV9gFwDqdsi6CG5KdhqboXl29iG69wBi+8AIBYDXm4cZhWZ0ac6NSo9qQ
yxW0hRimPkCFuQiVjvgIcqCcwlfbyTaq+2vxltSDUhA5FuMtIUdoS0iu/RxH92Iy93atP/XI0qI3
YD12lr1rMDFDPvuHnAskcWRx+8cbUsGBeDrRFzfZlecxgWsyltXsWCeMlj5pZXivlxLFDvtwfRh5
mdgp2JHJVc0oYD4WOUg4Gl6gDyI/DTCCb/ShorQ3uvk7qyhQrGmM4D2ahMiI2lX2nDRChzAWyVuI
wmgXZSPo1GDCKCAV+k4LuKNtH29mywT1Dih43shhVm5ZfitvZE+BYIxlxRPInoVM8ZyfCM+I4iTl
S+RGG8/9lfsNqLrayyS7PFgX65G7XjdjrOKcQjQUTGVx7xXoAfo3ypjcQd7y+vqvTomLjaanbbvC
XHzmGbXqtOiz9qTkxFT6426SEVZuF6DnVL9tNrFkUuc7yQwL2Vijn588r39NEmWnl33NEdtGp2ai
nsFq77GWeIyNbGMPr1yllgJsc7c5Oj0ddZZ/y1h630h6gkFyisJdjxOuIjzfoFIXw/bTSfQ21nKl
/KdQ/zqlPxJqhX0/Hy/si3zyolRHI6uT96Mus4+xXmOt5PbOg48yNGV4bBv3k4smTCrM+FkEUCKT
KNI3ouJa8CAseqDSKO4CmFhso8DEDqSO9JJyLiLZgRLBQUMCEg8CdtiQzR6gEBQar2+mldjI5QKU
GNQTnZklvCWC5hymUY1CeCow4IQ4hfl8gBhvuREbLwcCzwemioI5GdnFQYxSxFzBgGcnO0KAGz7Z
OL048M2vT+fyaqHpwCOETjX79oI4oWFk4ANEcI843OrP5Mblvh4NDJFmbcJfa0w2tqtcGZD9ylMT
gBAooWUstKO+LXW9kccJgcwTAoXjbUQh7X1VwAW1Yj19dWNX7GVq5x9FUpwyYeVPtYy+ByZmRQ2a
i4doDrPP2VzozzRXt3Lvtd9nkz/Q3eY3Xix7PAvsuvK0O9Z2/NWuvAfR1T/rrLz1vOb1+tq/QQrP
02Ce+m/1Et0BFKEvNvBQRLAoKnSUumF4D5D71WqGX4U73caNhaSfrX8fBlR/mvToCe3voQpeGgfp
hXJ64bn7HePrrcKU1Dm9l7+I29hkh9ukNeenW1a9nVbDmOFQl9w7Qfq3V0afR39+tr3h1Ri5hCH7
FTwMOvQMc5RGkjnYKFy9YXoufoMCBtMQoyG0zNTHLqYAkQoJQXzyT4GZN/9EMrYPZoVybYMx8aGv
sDbJQ/ikgAGQUZW5eVsFk/t+sLxIKYCOu0Avtb+cMZg+Mc3hMUIFb4esMrboSdrqT1PuaV9mZ+xv
9SFD8bGw8sep0Mdd20t7vGmnafwicMfEs1p3H4JiyuDElO2+j/zqr8RsR4W/KnbtKKtTCZb61plS
BEFG7F1B43q3ZTc3A+6VGlItg1T2vrMT3zazjO7qAffyyOrzlwqUyAOgKu+pxLPx05giy4Kfz2ec
eD0EPv0BPQltC3q9vAxpETmAQ6kwKagTr6LzL9yiGTjaWTu+M7vvfvY6Qzq9vqtXBqD8R5LK4xjk
7jJ57PXQKDKQBu/mqK8PQWUgit2bW2Xalehocd3SMkDkGeLmYqNGkT/XPOeKY+jbT8korVtPDgXy
sEm2uz6f9ZGYDMGPOqpYjES5w9OioDeOnjZ8m+P+pzKrUxZV14dZuc24TxT1lJIYYWdZ3jBKxw30
pkpPsGLej/SUCgvHAxcL40bI75r0P0svRaY/eo7nYuOuuSQGkenTp+Q5Y9Bd51FzvivyufBQRwuh
XfXGAyCBG0WQn7qIHc5jeE7uKO+Qnu5t5E/pgCObFbdvwqHXF0FfZsrqxcGFB6FOp8V4cTv0mDYU
WNYD04dkjTwbUkcORtg5AmiMiRn9gUsepfCDMw7PXYPIOYa9VKuUamv2hb+a39n5Pygr5NN9lMBu
V///jOEMf6IsMJ2QG0FcX6Z+bz9Z/k+FmBRsmRBFUQAiVBOovhU/CIj8zKlHK7yAZ49IdTy8VxK3
aYqhHup9dXXLfwyoYqj/6D6jGoqw1DBpO8PcgGQY6iT/Hkfffhgflb2EDQQV7PNv2o+umJAL9F8a
9CNz1FCMONir+l4F/T5CdNRjkeRuKgSMcvDAufe15a9EVGqmY6CUR9KaUgA274N/G1VK+i/3EBJD
8ivAGZn/idYrcwxqmOj2z1LTDn0RbKRbauNdTMIEtETYsrgtF6fPLCHztrn0cZgOnqLZk7ua5/3D
VCBYpmURDuL+xv2zTKjflu23EVV8+y2hJs1Hs80e/BcbKaCbKZhv9bB+I737efOSQlFLZuWxmT9c
3/ur4wJCVd1Jl+x6cQTTgJYh2tg+vK7wydbm56SyoMQBnu7z6qPVT/daM72gQL1VjFtmPGrC9PHJ
7zAy5/AvBpboogcFpi0vroXykBt19c4ObPJAfMPuTCucDtcnunpiHOpNEE0NHNqX7UqMY5BXmwbt
JaOjcucaVICY+S/fKj+XJgSWIJ3bH44UPqrJOUKLbo+PJ5kvHqM2pYHAuG0g6X8w23T43jgdNSSI
KbdRKO33qXIls3K33ij2rHwcknCH+iGVUV6R6pL4bVOMRiFhbnfaC3fqKfe1d5XExw0r2ZuiK77K
zv40IB0S290GkGRt3DfoikNXSD3Kz8ctKysoMzvSXqLa8Y6mm1kHyzfjO91BwazkytpX1Yz5QRqh
S+andbhx/NYuBvIwWPY8sdgey3ZvbkKs7gW8G9Ovvurd/B1n0ecRWwh1GHqlFRXEP1P0Q3pCW4jX
b9fGB3xn9nEYbgS0i8RCEQooFwBOUF9hiUsY8SpA514oY9r4b96Yz1pobLxO1ramyU0oAdQy24vK
ezxgoUFVxMfaBR5eEely307wgyWGUXcN1RDI6zUVxQFBCFtDehMf2min5dL74WZhgMxnYN2U9GXR
G6GqXet9ihqhHt/ro0/iXCIypAezuXGiVk7w26XJT/dUI2+xO5u2z4vZcH1OMI4UtbwxYe9yGaLT
u1EdWgnH5hv/S387vPoiHHdRAeSlmfkGlnFX+wHSo7ApkZDzUFHGE2BjYhfVBmIT4xEloB6QgS3r
gyOKXbhG8j0EErxj5uztwP/Go/xL3hZK9P5OxycIiO4Hq3Afq0jfOPZq4Ra3D3kssUoCNnQvKtYi
qbHKcvFC1imnQI38Omqj0lqPN/bd2rIyQfUvcnMga+fHPM46XQZJFxx7q33QW/dLakXvsHr7iHTc
r3YQG8u6OhwwWYB/VF8vkmfDhaQTB/QSitz7UOY9Crr20c3ch17zfhn6Fkj9rRCzXEYuGDoLsHFB
5i6iWFfNugQpTu/CRlGsQIGuyNsge4gG2iXOUIv7EB4XBr0pvm7jmN43VoL5GUbmT2Gf24/SG7p3
WdabtwiCpN8CCPx4JWr+S2WW+X2Z2/nnpAX72QwzRlY8DG/daTBvOMLpgX4e3u7uXJ56uCQHkboW
JNvRpmIzuvs3aaCxNuqnqbG1OzLL+K6dK/0xKBLlvJlkT0WHH1c4BOSkMa9Qz5y7HzhRUVwbTUgT
ImvwXpSp+zJjaPaQE6y/BjiwYWLZIdNYas5jUOop+pAESU09EDu3wfXKbNHsaWwfV9LZw+LQRwXb
QK1uaGf9bijN6mPutNMXtO6mp07jCZtJbEuMhmaVkVcgeRFh2lleUj5ko4mXSUHgicZS2+ep3h1K
swcxkGbosw9dfOulRvPz+i3+huhYfFRQq7waKFJBYlkGHRQxO+liKfXS9UjPVohNV3g49p04NG64
00CrRtn8YWitB1MML6oQR/r+AamYX9d/yMqT4ex3qOD429VchTj5aS2bGRMi/7lFr29nhEQG2nPd
PkjdAjNWW77LHEf7cX3klbDLyKpuxm3BH4tT26UyqT0cXl9Ky6/uit4Th6GP2l0Vanx5Ctwb+JCV
YwuOQeqq368ADYvgm+guBrGl3hzLrL8xkE9sA3eHVmpudvuevOn67FauW74rbCj6pTg/LQsFKPKa
mHEbGgw3R76LKhfh/m5MH66PotboYhfRlVUIZLiCy56g5YjMKcvRf+ld2zrUSSSfjcgs9qEt/rRy
y10CXwWYNTwqumnLB3Yd52WI3lN4bOzgsa5RQ8Rv9Q6Rj43uxkrOdjaOqrH9tiFxcAvZesSLghjB
8wnIIW8qBJ4mnLN5LxneFtto9QgAx317O0OqX2wMunSdm6Dt8RKa1XHuchSl9ObeqbW/stp89ZLq
WRED/40PB4uEEEAXgEv6fJYizexBd+r+mFpVdWh5uzzGMhtQZU2bjVuYy3ZllwB9BfkKCx31EnUy
fltSoOJZpLfCfanJvx8cmXWPRL0C7GEunovMaj+FcYIOY+L17227QrwbWNdd1XfOYQh9ubOmHHXf
uu32eYBnGJ/IRv15ku90dyp3rRcTx+uyvUPjsMcQLu7/CSMf8fnIyoEkGPGnHrmSDL01P/6kByk+
DXRdDl4V0JGzau8uVt5LNUITyNNxK9Q3RhxhIBaZt3o6JXsnFUoK0yh3UPlR4grn9mYS+rAza4SQ
03imb1P3SlG7mSgMzO6zPyG8oLtD9JAn+CuWQYRbCgIfD0XjQ+tC2CK5aUmRGbUzHuEKpCd9qINn
BETpMA6dxg0DcOzWzgbjUGXecAhFMh8AKIvPQYt0IKaz4a6jLfbYTyNa14OfP00aGgxZm2RHhAbr
R78zs5u6CeKnUg+iYxkVKebr+YzMcIPE/4hHsumb9cG0Q/K/WRlTR+2NEJpxm2IGfE9HTB5CSH63
5oQ75mwAgzW6aN4XDuqjQVtSFgkETd501m7iVKT7At/om6SdyoMxxtgOBzq2JLBN9x5Qxn2TeN07
ifvefSeNcDcK2d/hDxhgP4s7adXROxw0zUV+zp73okrcfdS1xU2Oj/NNF5facwAS5XbKbGxeBkTN
swIj5yiL/V0AZ+bB8Of5LvOs8M5GO8q+MQTKjFOZGrvIAJIRB8m4kUxfRFgSVbrPAOnZjmDvFkdI
FhWIbsB1IISz4CNOc8OX3iOV310/qctrgxrvWcdO/YzfDk9tm23km2VyksX0l2v02Q2ELxxv3PSl
SgLQK+kfhoa3AUFGKTgJbcllZhD6KWrBkRDHupAz/g/wkYcsTt6bcb2VyS6v4OVQi8sfyLCVZ1Yd
nULLqvdOmb2n7tdmtXPbbAEJV5cREDKVGfSaqEedLyNy6pT8RZa+OrL6qQycZVZ9xvQNg5vpFyST
rft3Y7wLza/YAnuPPsAJ+hfWJSO6pYAhBnKsMhn3Iq43yDLrSwkMHxwEzZ9lkh5bVQxzvytPAfRu
z6FFEUHk8nfKseD6hlzu+7ePhg4V8Qna/iV1InKmJpmM5jShU733IzfbsUk3Stqr01E8BtDI6Ics
P1cVxHEPvzKBUlDjx92FL1DqfdTfoXj7xkYWszYj3jWkFjZQdUo153uDxMNEaVqjCZ9U3UPfy/Jh
2tZZvHgNq4X7fZjFbo+hpo+9XYhjQ/Wzyh6rBlH4tj1UafPctBQL3XZXdHhxeF9tb4sttkwy3gZn
HZkeCdQF59EZ9UhEdZKeElqWD0Pj4mOKs+hjJrCSccyoRMbWdr7Hckg2VnftU9JzN5HtAS9Cj+J8
da3KHPrQi5NTOIzvRBBgYtE/TaV8CmdsI67vzdWxEK9Aj4x/yCWOvWoMY4rcIDuFTf6Uleh3Ywns
oOzbutVGXF5bUGhwJNhvCf2yDJq4vtuFqDYfp27Ps1PJyr9ZbrVosfobp2F1LKBw3Cd0ly4KDI2T
A8lD3+k0tfI+rYxvRtl9zmxcsp3ssUTAVg+2OLJrK4lZwv8OudisU9N1lSHH9FTqYC0dUXqIqpNz
x/WnQrc3gtfyGaE2J40OwIXCIkVc1mej0XALG9/1kyHGd71sH1OtfW3M5s93IthYggonwOE9sWip
BAhgNF5XWsDVuse2zd67nYvBX3pbuOb++kZcCSnkBaDWeV6DN1nujsxAKL4wwuqIklm1oxKBg1bh
/eGLkmVDB1HRLmkG85RfxC0vcPKWa6aine/Uj1qCjV4gkTL2XNUIahPv3pG+v5XOr02N8r/iu3pK
u2CxinWltL8itzm5RmN9rvRsQts+dfdW41e3U6JzkTvGTHvcsMCGBOJg0O7deSYy/qKzdfwFhY9z
YzlsFNtXblxKfY5JqEGVjFboeZwRzmCkXhgWp86pUKmfXn1Dvna2ld0kIqa8IG///BN7glwCnh1M
sWVxs9azRjilV5y8YfhlohLe1M1f14dYm9JvQ3iqeflb7tcaI2LYY1ec4rTNd5Zl57u+wh0hd/IS
m+8KX0luz41gszooNxVVdPbWBW3LS6l4j2HanmzR5cpy0dTQFdfv6af9CHjqX5+isXL2lZoBR5/L
QV68RMlshTeZeXsy2+RL4L8XaOvm/fzaD9VPL8+ekV3DSuG2HdEDLqZY/dtD1xgvTZJ5e1S/UHvB
tCK9n0vcQow4x5o0+5YmwUs7Fh+UtXsbfiODRueif1SvQh97UStjDQHoC1TQpwAjK925jWobL520
LTciwYoIAMhfm7NKqZm37/L+o9pTW4mZFif6PeLJiCnum76NT04ST3doEYz3fj18yScNkXzNwjus
GItDl074UzUUJ2WnVA3LCVsDc8LrCEPop9RBBPn6d1j5DAAsyYsp1P9/zr5juW6c6/aJWMUcpgwn
6iRlacKSLZsITAABpqf/F30H1z5SSdXfpD1oWxRBYGOHFSABcC3voqCw1/usci4VkUbqE01Tswpl
ygpA875+1IfeI9YC0wCcVQD0wa++7gcU9sKppHV1ceHA0HvAS2ByWQMaFpY0RTwGkhhyK8wdIIjJ
V3wud3OgDtT5TmhtyTz+7l4tvwemcmi9AOuCvXcVP0NqEkJ9VV8Cx4KJL9naIfASVlsNiR1CpV6j
Exr5xWbS0X8/Y5hLQPsIEEQ0A6+FkaAnX3C3ZfIS9g++lIccNncwEh7h0zSJX18v9yfnGc8CxhR0
N7D3rwdvGiTLvlNVfckNeDHhdMukhx3hOq9KJ0UHw0zdnn4LNL3GVSxri97ysp0CDFmucRWNMRde
gKbMZaC9tRKu3EpzBrTV1DeLTUXvjPUx9IsuLvWDMX4TNz/5sEBI4alQZcGuvgb9BHJCOwU+3xc1
+LsZCImmrl/4PO1EQFLqmi9QXx5iOAFn/3mpkXouQhqAiQMVf7WhgNkQssIVeGGQf3pS1QR3J5Eb
i5dcAa/xCT2vEUL935ynT1I1zIKQhiLFxoTmGkjbN1VttuOcn0EVlRuHGGMcwpBxnUMROpFgSn1z
8X36PFR/CzcVyOXrY0MmpKl6MsDF8zcKUD4IB8J4zlTym9VcVuvqeKI7iXolhO4n4sTVakrXhk34
vPBsLXxCH/4Ez0pO5stYQc7v6w/3WW0G3TUcj0UsEECBq2c1UMwImqbityidhJdENqkzb2TRoWki
40ZVAc0a1cKoq4dS/j3hUHQza9kdR3OOvoVxXkN/cHaQOOJDBoD4fews2U4fsIiZ9bkU5pBFMCyP
vQmARClCJ7Nc9PAKk8OxT6AH5+ddcbBUWSeTgEfg18vySd0BPBuqAB+C04F/jfZ1w5L3orQJLoXG
O81RDcv65gicfp+ij9oezc7lq7kX9Tep3Gdf3vVcDC4WNU9A8v/Ne0Q3q7xXDKzPzj6FotqCkAQY
Z/T49et9EhmhhYFEB0F4KQuuKtNQUeiMFyCLtw7M0zt2kc3J8Q/BEKYjfN++fpi3DA6ut7NnY4Mt
7MeP8rJQddZ22MjyEsg8PJX24gYqObqqYx4WP5GQLd62pMgGyGNtBwTmx0BK9FJD049DbcwJgBz+
s981TpYXfQjTtKHLgVEIqED/lZtb0xEqbfpZpWUDqHksYAiTuYEoYeoYqF+kH5z92Er0uJG37gO0
5aESP3Pg3roBrd+mjKp1X5hCxlpUuIkGD9iIKYfhl1nqOz8XXQLLORj1DiMMaqaoBYgCikY7Xvt9
DPGSfo0Gw4gMNaBJoYYqxuBXroGB8beeMvLUqbpgjSaM2inqh+uvl/ezoPT3Vl228l+pchgYPZkd
r7jYgGJtl7Cx4p4tb8uw+9nV5nfzk09PBgCX+KDgP4IM/e/jqoB5tRyIcZ7y9mlu8q3y1LFpV0hy
4WZBojcH7lZfv+FnhwLHIYDTSQgFng+HggtiOfDIu5iObJPBHWCN6Rrj2iYw5f5fHoXUCCM3HI7r
lCEf4W0Sme18rmr3B8srLwl4dGZt9P4/PAd9moUkgRb6dXyBHiW6CzV626y1RdbBYiOZbGhiQqVm
+F8iPECpkNABiAFX81V5GPiKVmQQ1gU4tHPQmQkh1QjNKf9cVtMKOHU45lqnqOq2sEZfF1Xz3ff7
jEcGvxhI7lho4biYvP27Z8JhoDRqZXRWo4O5iaemU+NWZjJM7fTT6x216Q1vOhIbOLmZVdFvG1bS
6wj1TCZNAQfFCdZt1DDoI6inQDt0ZrU1C8MqYLNWqm9CsPtJtFoydEjOgZoDTPG/v2w+UmWX0gnO
szFWmyJvu72v+HezwY8RGIPcRUYA1j1IUK/7dbVTOpbIe3kBZF+ki5Hy0OR7DPTieaxuviV6fcwL
/33c8tJ/BYlAV0bn96a8lFFn7NmgtnRy1zmDWo0/Tm8kDG6spnnxgYv4Zlj0GT4cb+qjK4njC3br
1XoGwxySmRX2pfHggVXa8cDfHcCKTQWyzjuDP7FfwBub/efPCGAodhzEXuylnL+KU6NVt9AjjMAF
1WJp1g/gW7R4+tfn+GPwxVMWtVsPRFoXOKF/19UrVOe30Fi7lGadtV1wsAZjbXJ/ZxB/8z88CuQ1
H90JkM+vEzUkt6HQeU8vrQ7NBLdTYhYEtncee4bT6DcP+xhykRKCc47UEBn9hzhYGE0NqGDPcKnY
MLsPAH9C08CCaN3XL/XxsOE50ENBeEcvCWJK/64ftaXNGGXz2WUtdNJnf4/B4jcX5Gd7H8kOjEow
1bM+sDahL1bVrSOx93n9NqjqF+xSu7Nrjhk6WVDjtoDKch2yho/x1y/3SW69DFZAuPujwwfVgH/f
jiPFLOuwCc6hZdzX3ZCMPE9mkrPYHMSz6PomE5RtoNi7coV6tp38m0PwSZSBkuvSaEDHEs2Nq7M3
B3aOaGuDJTeKRKufviUAtloNxqWEhcTXb/vJMv/9rOuWHUYqcATNKx/gPNiX5zOJDdmnPtROh3rc
jRZwJaG4BcZ09fVzPzmCeC66wNBxxJa9HphFfQURJmsYLiBbhXC97Y/zOGyLXr1OwXdtyU+2K25s
UKGxlwD9uabL8poXlDZQC9KjgNQBlfWJqUinX7/RZyET3jJAtKMMglPKhxYCYGvW5A5Qz4TVnZxj
/FGOcPe6JejUVYtEJvyxa/s7UfxPviC6BktLEixRjHeuQqZRQRvXlmZ70f6TN4O6AtCP3f1CH7Jy
q0VzHd7C37SD7M9WdFGDQZQBkR6Nwn+PSFmEVlcbLDqHOgi3OWVoWs8wkpat5x5zp+tSCFwMqelW
1YNpTua2LwXoq5gOJBMpyQ1vJcMvyfu0Eg3ZeLrxtz2u66xxgyKz7dGH7TtzsrGG1ItjAdU8TFVc
9uF3JlSfHLV/aFBLEfTXDetZrTcYLvihKBJ3iDC7hrGHojQzv2sz4ReP3+yR6wiNhiVG0Oh84Hwj
Wb2GuXl+JYDWtN1jXdQHtfTr3A6lSbGb+J1X9HFVFBniXFqqYtehDxbrcYg73yKpa8E5W/FvNq17
/SUXpgsgXBC6AacZw+SrYDf4tDbMvpEAvA43NW93zdz/7rwuqxu2Acs6c2v33h1UC/RMX0CCx7YS
ClmSozAxIYVLWOLkeZMuaIGA5c8uccgba8NHbfA79IjfISxysABBq4QJ3G/lgC+OO13ZrZUGxtSs
x9ARad5DZ1aadNV6HHafASTlvFdKxwT5dhF3xpg1bZ5I2iH5gMwcqAfkgbGgT7rWemNlUH0TFD8s
CiiFmO8tyQ9EoFH7/rsr3AmWFjCe9c8TBiZJruWtWZNf32yF644jbrV/HnK19Spwkf185u2FhFAg
XEiuvL2n3pC6pIIna/EOXb2FjbsfQKr6+tmfvB+yngiKQzYkWD6AL1otW6iaWfMZCMWk7I8N/Nu/
fsKHfb6IaP//J/yJlX+dq8ETNkMePZ99GMUvcphW74CP9k0c+vQ9FhssjJjROr1OUl0GKycyOOyc
B4WOmW01S/D7+k0+eQZQnLiH0a9E5/3PPOivN4ng5mcA7TCetcutQ5NrfrbQXvpmx11fh9gMHvJR
UDUW0ewP6TZTUI2hqCzPNiy9YB2FucIQirRl7XGQ/ncZzrK1/m7tLAkVBqHgPqJiBovj6tC3EXgU
Tu0Fp5rzfeXduzB59qFsFzj65LojWiYQdB0a6+CLImGFd1/UTvr1sn6yQVDZooxGA3rpBF8Vly6Q
CJKEvX8CjrCMyZw/m4O+kfq7W/mT5yC/DxcNJqzqh1QVEXOCmYwTnCCGQtJOw7u2swB+xGU6rP/z
KyGU4gZGAg4q+fX970DSnIfQMz4Bsx++2wYfbpWkThpSrOh/fhSgp0u7EfeS+yFAWbYuSkLH4ayp
OyW0k9CdNV9DPXznefIhqUFTE6PVaPlQS8H0h/b51/ZHm5WKPMTGBLPDjEsvuGFUHQTZlUHaw/HY
9cY7ezAS3un2mxjy8eTh0QGevIhy4k2vdunUyiZoxyg6QwF0IxnNrObh62W8Tp3+vBwUh5ZBJ7rG
3rJ5/nq5sM8bAKdAdWvhY5d7fTzXYuMU8CEU4PKeaweEK+Obt/p40vFWWEkk93/cP67eCkrb1MMM
L4dhDSwU6tfeeluAKgYJvtkjnzwIkko4WZA9g9iDsyzvXy9HtW/4g0/as2+ObgKDCO8hdAdzlU8D
QPxMe98s5vVJQz8EpwyyUahcIA77oXRXJA9ZpNWxDJCrjUYHB3ANf7DC+yYifyjQ8NmW+mxpTP8J
Y1e909mjsym9sbg00spY5277otv0jeXEFRjGZjtdKkq3vPTBpsnX7owA8/W+Wb7Rv/Fz+QXAJQVD
GPpl10V9YxidwIirPIPrQS4Dq6d9O4H4QjDoTsEoEknRg3Xz9UMBkjE/HgkI/uDKxsh7CWfXF17X
Uh1GIGeeuk4WADCjG6dEDRS3qYp1y908layAXt9sOIcBqPyEoEJfQwi4eyTYDmlnOCD1u5MRt2YP
rT0tH9sa+ZjZGEdB6ElAsdEpgqfAnxMSujeNL/u4hjhKHHThryGQqa1aDfd29Vuiet55c1djAMDV
yiGSbDAF6bZyau9qq2cZmikingf8p4MZI/zT6QocHj+pgJhKkWYK1AxTFAOds2GQVrmdivYNtx4k
hZhgsYTTV0JZB05VOz+Msnhbfjk9eLeFlYN2pMKDxdXdCIk3eBJ1kL3U88Zp6M4t7JeG+QfVTwBH
wto7MXLdA1reBPHibwATFpCXyh4yQR1T/GZRXWkM9aOU3QbW7WYsSURiyy8VPLjgagKhhDuVu7ci
UDZyjCjNA3/t9/pp9MlbJ4JNT/pVW8lbisF1Muj+Mtf6NNRll6loirJC8ROd9K4w8FvA3OfB4/5r
DiPfrvNWACGlreluYWmdKsD5Ld4fXdmeWhqtS7MSaW9FD9PgBYmlPJ3pYZAxtC5/6Co6AbqROEZ+
587IrzQo8yNlz9q0dOyq5qktPR676L+vbNPfoxhhcVFXme0Oc+qMKsxMwd4o48E7sUTituqUw1oP
gMRXYs7o0xLgEOsVp+G8Gqcxrs0aoxLotCxOF415DNyO31b+pDPGrd0k5bY2rTxR7QQ1n3J8QPK5
J5ayEx9da9dvt6OenoMCOAn86ITR5hHGsW8cAheDMx3ARwMTwd2D1QCGYLP3JWzQo3JdE94nTTRg
bgiaE4qhCfXgEN2pnm9qUiUVFK6lhRaUEdw0FmSgencrWhATlJuwSCblQFZNW51ky+9lDzUEs9n2
9hN0NxJdO5nRSLQcWKqDamUZQVrZ5An8iOMw8yyy2r3Z0j03q32RkwSWMUlrlFuhOrQ+4a4DnAlr
fiAOpZZ6tCTLlocZFGNPYJ/M3skg1LjFDCSmett4QWaW4Be601nIMOPa3xYMI9vBOAag+U7UQaHl
IN9qfzKveSm4yiQKY/T8XSA9wLEFyByUNvv3TL0sGp214m46j1YGkfGbnJN4CPxbS9Yu/EbLOp59
ubeqPAsq/7VxjQfmeIkTgkxq+6ioSzZshkjfejbiM2kaEfdGdysG+kyLCmwTfJkkL1iUhbDKxT2y
jcg8YqQr30k07rSrXyajfPa5jA03fxzL5k5i2+jRScATB9fwRDxogTlh2oN0IsxiiIc8jyPGknkM
EAf6JBz0qkAGoUi7INun95I8DzWBaIV1G3b6EQ7peKAcf1AmUR/nHGgiprY+KQyMkcWvrgwSSHpu
WdCB8zfvFmoaHO7TEUyNBnsyyu3YFd6lMMRFhT5UcsyTZgA2IoKZlZ8y4YD6IbudiYRTiXllqbqP
c0lXc1MnvFIbO7pADGaPdsCNlYsjKww3yalcR32HNFkAHcJPE3itCXpOBcLCnDi8PDlsXIWiuxlH
8sSwB/PAfpqsKsF+LWNbP5qc5LFnEJB7Whg0RKW39cYp8cB5W3rpY/5z0flhAxgMPoQ/wXTqwq10
1b7nbra8YKTeAfdJcxeab+Aim0wlRhhhkSX2OWCEiH81RNidLnz2hxHrbd1RmHnHPIeQQzB5N0yH
G7+kcWN5t7aNjdbEExlu+Ij4E/6UTO+CkqIn3iRyHGe0q/y4nKKEBJaKuw7cIJKvZ2x2Tz9DcwgH
uY5943H5MV7HYujRJYPwNzzEXsAqBQO9Ly2VjOALmvMT5FaW14Ty/hIVHBgK+8AAwFIBopKJJn2m
TLZpi/rB004W6jI1G8Ax9ePiM1oC9wrcz66vp6Rh3o3DzB9walr3MxUJLCHitjHD2EQyh1yyB4aS
riyrPmAUuvPxm/nqHYdiU0PaUAPM5uLZNdZTiXIhkr2MUu9CS+4V6X84uJTs0r3DHPG99se0MUQZ
K7865ILekIZdwqDeUxaB8VWlnMzJclqZCJKwLZIWA5LKNA/wqIgpJiSR1+8x6L60EFSdYWFfeXMM
Gu1jXdzByQcZZ5nvDYVxSl4Nq2K4rWyogOQ/hSs2OS7GmY0HqxvDVRcyGZuLY3fuGcBXsMaJ4eN0
CwmqeCzV80TbKgWt+ybvAoisuBS6FF6i/eDRrqy9HsCahcJb4nrNEYbMz1w5sZzbNbSvtsDNPTUO
NGLMegXXv3XgGsdZSGgrqE0V9qflSBDar93OO9klNvA4VKe+obdAUq1dioyZOhcH8uhxBb4xbt0R
PtE1BCsquRrJ0bTeJpyTZVvKDo7nosxM3Nk2Xt6jl6J5Yg3f+bnzxmm/nZW9dmCgROdpz8gc95H1
3LNoVYChhURkOktr3KA1iHuMA30dPpQD+FW6y/KK/qgMMB4lPJ+sMRWTsffgYYTGaDZ1Mm7H10V8
ymFopedy3fhGYmlz13NnXdcVKHt+smxaiv28BJMBEb8X/q7k+Ldup1RczN3OqcRZh/WxAgW2M1sv
tgmwDEG91oZxyxro3kBAaGZZDX5a3IxwJoUgPn770eU3Ua33TosLnYVr36EN/k2BWDuOPzurPUXK
OITgbduG2sP0OiWE7A14yA34ZsvvzKBd6zYT5r39CwCWsYJIakHbFUR+NxO2EIy11p3tbY1In9ho
/pB9rrIee7CSxboWLtIYyZOg7qe4omQrsPi2eqvNfB8iJ1uVwkoqKp5yvxn3AeRfU8ig7OZWHBj6
yIbXDn+Ot4XfpEJyH5Du0JUiM6C+FYe5lUb5lOYmTeYuCuKGok0LgJdOunreQZkxYRY0v5vRfm1B
bNyqPlwDRktib2An5eA+MuqVctpuQ8pxh5nfeFP2TnvjNDyKGaqkAc/P7FJnyrGBteRgnVyWP8Ko
vwQGus6qOOaVkZi48Uzj11RUZeI5SDUQmeauyCjhLB47L3F78iI8iOuhIFruJ2NWd1zAVNjXz6NX
3YKL8egQfzW7+WF2bIAWotjRzQpCRCeMfc8BxoWG7SF4znGJfwdfmiwPypQE/c2SXA1ms3JrH0lP
u2jlcr89OZa+t3ArVDZ/QIF0GoOytWKJXwKQKYklCFTMjOm902jcQ22iRL7Obf40CIgeQYyCZ1iu
RPk2u6ek2LlQxUuGcMLutNHFiIjmJ+Shm9HXxIoDH7ZbcSNn0PusG1uRn9HgnILSnOJCOzG3241p
4PbN6RvoIO+jaT4BGo91QTTupEEzJwfHh4x0PXRwWo8AqMkr7V6g2nukHT2iR7Av82lnl/QGANzE
wn7WRGRoyh7rxgVJlCCSwfzwaNUQqAnqqkH3Twr2EJBF1gAKJm44bhpK1iOdV/AAOAHkgyfCJiLu
p0XCJOhgIazWNrVUGGuftYC2IvNDrAIAcgS6jOf3uP1iMwIwiLP5jVbmowBkRzb6xoTWtZs7mdLj
qhu7LGSBsVJwy4G+vLip+jnmTZ1G0lt2RgXxbxow3M2/DVMkBIGjUTQFaGGvonpL3R4bCvIH+jnC
tUWEFWurPLveJbcRmCwUJoLBaUU5N9J68luV5KDSaN4kCAJeBwHWutwYITlE0thWk7MLZvG43O7C
8hGNxJabP8EMeCWQnUC590Rd4PTyfmUYLl8bFdKRGWcgz6PUgI17DDB6wmwRt3P07vr2DkptGydH
c5y4cW8viZ1+Cwt00AIDYKZqJaF1FOB8dBoFRoEh0Eh2M2YcuH6X5au4t1PNiMRIp5UqtstXXDaa
XTl9PDAva1i3KoT62bMpQQ8vXe4ZiGBcLEZSrxdHYAOS2mjWQ5WvRosm5jyuoRaVFF6XmsRJQl6v
m2gG7o7HI0y07ZriwJb2XYDcGZ3vFDjnleQITHnYpWGHSQAuiWVFl5++PM2z6gdQnneBB4CjmPKk
1BgSGFvHeoJXYgJwjwMRdReG562KtssV05l1imlEykNvZeCbYeIei+idiz6dIj8xIuSafruf4Pce
t0TxxOqnAzGbzPGxWvlsQncMopM903dDo1YqeuW8eJhwTcjOuxBZyjXCzT2WHu9eu1uoVGLE5Wwc
3hwLM7+tcMV5tV+kkMmtY7Smf4zCR/tv2kDU+8GnLuYnJfQeGffwBap504T5ERcgcKPJsp5APWc8
nI58pkUCRN9OzCiEddjvmeniGtS3k+3CeXhOBVgrLrMhD4KvVfkZb9wnuGpsAIGBLYMPHFS3qno/
EYLulj+DDkUyApfizmr0ik3A1Lp25pXjsidK5ndgWpEt8T+7esIppRDamKl7u9ychUuOYPlDOv5S
Ft52uUdgWY4CGW3iQK4np/1R036luwkrhuwrrFN3iNb5ENxK6aXtMKYhdtyE2zdk99LAXg5hbDIp
EGg5/G7GM2mqp8HCdeJH+HbTsc2tVQPYkFOWt3Y7Y7N2J1gtIn5gCxX1SRM/hlHx2mq83ziPhc8f
GJluiUKOg35ED3GXkDWoUx+hp5kh51+FOPJ5/QS72wvY1jGR1gbIt3S5T/ryFvYDW7RZbzCwS7vc
3+KvpJ7hPDGjvq3HDrGG4Z8Esc7Vm6uDt8jsElGEqxlpTI25RmEvk88J7Hu9ZXq4accgpaF9keqA
XWqF9AhT36T2xW4m9qro3R+8shMrR9MKFMrSU1nkzy+5QTB8z02dBPC8L4H+LuwO5TICTan9lVHn
O0uP26Cm6GAXW4fyW1OgA2A95Xl/A/+WNRPduZ7BFYE5ormCBDXZqUoggUf12RnkKKoe55P/Wcdl
kVQ0tHHr2VtgSlNkvTiYlJyHQG/Rsv5d5gy6IhA5WizzLGLoxHTDPGlzR6UcWuEzZ2EyjtPtEtAg
IfI0ejlwSUhiEDPERobt2sLcIGF5C+MkAmG1Mm0r64Ez7q+qJtgtNQDGf/APOYA4cyx8lvXGgL5T
t51Knjat3OC0pLLNu2z5ISW2V1qbSCkCGIl74rF3p1cWGVsewIu7izYRLMDRr0MlbuUPYS2Q7mmk
7qIku1DSVzKOr1L4UMwi/KxnoH8QlWnXruy6Qaxy3yNqZst3xsGfWv7D9KrdEGAcDEfbCp8Z4TRB
cE6AUN02tgO7HAJ9uGk/D+PG6kjm4X2wHY0StDJWrxoTGjulRiO5WnudsY0s6ARYcguEAOr97sBw
6gX/0Vo1qswosUe9amdxbkJ4cOTiNpiaH1GpIEB4CJo5BaHmMFVF1kL5otfTj4g3KW5GXNZdgaNZ
bJZvWDlD4viP0HGFNqJaDd7bck1ZgMsmtsM3UdBnc1gjCAJxLymLl0+C87wxfb2d3SYJZ74d/zT5
powjl6cD+otIB2NHdjeKhBBfgBGfJtuWh++UTA8eUnUi3WxJT6H3nBjIewcDTZXGW3NwKMIBJyvg
qB8mA7qsVWrUKG+ifmeO1m65qrAAop1u6czSJQIO+F8WpGbMAiew718QHOHNts5pCZ3N5jj4PONO
kQ6EPOcTiQMI6S8valINxcYx5tVwHKDEULeAkjRPISrkArMRDfwM5kMpdcYLSNqJyZWOLT6xuBXh
izu20PLQ9MwR3YzZgL0NKhQdQRsJJWTJ8CLibOW2hJBHeEEzedO1r6YD8pUC79+30t4n28oZs8kY
E58HMHiEEid6YdJunrmNoQl9Lopq7Uwk44UPceA1mYDrMSA4qMabZfcoV50B3YUOKg1/exMdkrzL
d7RH/eUW93PHHzEMuaOGeWzc8mlyqlcIUby5hTfFQDT/nlu9rUvqx+je/LZU9cIrhvwSR8YS9sqB
xgaarIijpbJuSOvf9bqHtne9t0R3q4zyYOMlK3fe+LBVRZ/UPfQue9XaRnKub5fbc7mgsE+e/To6
euHww6nNxyoySAoQWJmglXvGGTm68/A21cGWj+NjVzprPY8vbIJA6eAcJX7SUIR7IcYomWCRFGOv
3hSOfYvG1YbM7YaO+mAM02szV+kS6MUkdrUKHmc2vVukm+KSo7Vo0/bgmHzbTOMZOUEV1wFKyh5O
gSii4IC0dT1xgj491gLcuhiLmqBftO0sYJnccrUc0d43jjXKXS7ord+2dszZWMceRKD//FSQiwg+
IRIRRyDFDTV03WfFtlUv1kzCcMNwsA+jRWNesiRqypupDtcG9o/A/7ECifKhlZcRxonnCumDnCvk
OBayyE42STPMYo2/BMX8oNv5ZfAIRmzWDOrVNtoz7evnjk4pzt47m50Xe+GYDXyvI3YuR+sw++bl
/6VIxlvbItXuCbI8QIBnDUHGMYLMiDbaPYqstVdNW0OiehhEnRJRP5Q5qKwQrBksdRcV+qX28k3U
RLeiyg+lKn9q7NiwZyvUeGsCo8K4EsWjco0biNZsGzDPUuLRMoauGNL8vjhUojuGLnlFnz5tfHNT
0eHgm9PJkZWObfSeupBa8JW233XUj7HB7Tc9qSds5Gc4bPsxqGwlUq3hV9njzGhv1nGedz88GeRo
5wS3S/JYweMptJ27eUDHbHbB65jLI7UESpnO3YR5vl5iNLPk7zHs72sEXIEcVhjIdmrTXPlF9KSo
vRpzDD0cdSvmMZtLdV7SPr+tNo4UyBQaBx15+yUCr89oIw/pu3mYp3HXze6uACsZDUXw/lsIMcbQ
aHkjDswAcT+26MP7Fe4Ki2JiUK8lz39XrkiDrrjzmPvsjc2NhZsCvJHExALHPKDQ0QpJNlgMsaL8
bfEyyW1cImTwnVTlPiCoU8xH50QiVGygUEDSG/x5IpMm6C+Ldzful/y+jDBP1sreMlbtXCF3MAi4
K2BImjiFeW8W+f1Uigdw5jC1gQd2YnB/H8DCnAbhKoJ+ps2LM3TXV9p3CSJtfi/QaNJiOMgpurPF
CHKEQe4A8FznwuYAHvWroiDbsAT+p5rmFUMRGge0umuI3rdiSkoXhRuUf8amXCHYrLsOL2p02XLS
usbNUDZvqFdEMZ27g4bF3fJhuqULMMq7krgO7MNEWoQB7moNHTzo60wSabHXPQw++LxVRVbRXKK/
pDxMZij2JAs28xit5wqpWSvqnRSGH+tgsmJPlE8h8u04qGUbG6O9xSlDk7Hmr0v+Y1jqvnGaHWuQ
Ogcl6g97CH/5XeGibp1XpYRxrO7cIjM0lKcDMU0Z7Cdr4LRKMw766kng1rIrY61LD/CZ2YxRja8Z
KtrcgpsIxDsHgDdcOt16dfkw6OYEDOU69HVW9P0GjnCJUOEZwJxnlwcvxLGOTSRXLW/2aHkfxgnl
jFP7D63lptTXD1HbwhpSoRLAgEiaQ4syJajTQVurJc9oKLszTfRqZw8NGDpuNfZD7PT4AIyGCA3h
AaPKu565B6XrA+oOpCydKzDOowfBqoOenG3XOVXSY6FtQ6MvZyHBpwj4douBeItbCz1KE6lytMsr
B3lFFni1ExsIkD0kmuZAvNTKWjcCZM2ub2NXF1vukzUzUDvMHWDydViipd3kSc6HTW/SAqbsURTX
s/djmRjHc9uFGCmieUqRwS8fSURtFiI2oQN/wwpwDyRu17zciMBhkHUIcPZ4/9K7/QDl/foXc61X
n+vdvFisousZmuihUHWxO7SqKpnCjAuRI7oZbbiiOsvytf9H0nksuY0EQfSLEAFvriQBeg7N+Ati
jARvGh74+n2tPc1qRyKBNtXVWZlZIqCbUYCLyvsUlZ9pne7YQBhOV09D2372XbFtivxRpt0rodBa
V2oRgS2761RhtuLavTXynjDlT/GgHxp13mlF/StXJMW4XeFFH1ywgQ/sryW0zoMSPc+uetTy6CMa
1Felaf1WpBdqxi/1SMWIHX3qbPW01OlNW5aLGnEvSM3lgAXvxVa6hoM85ybYNs8t8SwplHNPj0Gn
JVWq+shfuAcgRji1sAU3mq2v2i5M1rVe7bvZ+ItEZaeI5hgBW4Ra+cfVG9+IuKWlLTgc2K9FBWKK
AzcTfxURtuumBOwvswJ9R7MROf0DsmJTFcNR4MK9KPpO1cW9Ur2vqkzjnWtaL22Y039AMSFs6g+O
+CONJcuVqJdvSP678N+Mpf03CShwc0+pUZ1LRGJkPALPM8OhHj2F1CWil1w4f3ARuHSat4/McT+W
I6dDUf5mtN1EZYGlgM5f76b+Fia0KLGqPzJx7BzuafmoHWtnTFeIbGmeYEgBmJv/eNmySd1hPzja
rexByWlutxJpe2gTDANm23mq2w5AKgxiTpLE66/aMp4zan/WPF4VpfBtRTkVXX6eebCFjJrifCDX
pQbQUZTGTus54aIiBFBS2AJFlG9gS9zl5ahHuZxP9S9r8Fqn2llM+d96UI+pgBBJblOv24VQZzcS
by7f0jk+yqHQ6+xQiIKjxRIBdzVfXUjmFxeLsJgaVLnR9T7dKG0RYOj5nTVVtYrs5tE51Prq9DBN
ZTAVyibt8mvGnyPVPZZag4OnGajOcFYTe6OH+dZNi6Oey+pF+bIM8U5DWC7vyk2dbiJRvfZt91MM
8TNWgLtJNC9tGh1TdFYxMtj1kKVfY1T368lQj6ri/a2xUxxrujMSB6bNjCTRUjRlpejVox7IoJr6
byFSUs/xu1OZzc4BP+OYn3VORgX4XJ8THNQsQ0J99iNOrL+NZ//EXfFVFzWQQ62gzI56H0tTa+N2
WOYs5rOr0FbP66LAdSje9ykmeV3Im7W/mVe/d2l7LpL0tmRUzkXnbLHyf6iJuu1T7SV07e+lRT7v
UJhdV7r+7hSJlPNn60zN7nKfLhQY1kNqbTqvfjaBzQdtmSi7i98plPWrPvmRD4L/2zHSFwnqp+s+
Udq1TL64ef4mkQ5JQXvgX7iLqxFVtT6srbEDhp2tq2m/xgKOBX/7twjVlVHUj44KV121jzAT7xFX
0k6Mt94EQR/ASCqlOVSiOszxcCgUk4Yl42cdVvVJHrpmgqFg7NQBGctGq7UKFzs6VLhG9TsOzfcy
mRc4iEe3o2NJOudrjNhXzchRk/Y/nsq1Pw8x/6I7NsSBuN/EkJAjQrLMmmNLHVeuHRf0p7RYIH1I
jtWH35mS+0Yx/8lb5QfzPnWlliQ885Ls3KY5FKm+t6zkXrbVbeCoUThNKkt7Tjr6OLlhUOpxvte9
4TkxftDgUEhNozeMlml12KSvI8V/nB5vdq09t+qyfGXlgCUfBltj+yufHYlhsaIIeG3S7mQl2YFG
j4cutZ7ivPYlDE4yA4JvDWSPjrnBiGxb1sPsm5FM9ocCUpv4NLzm1gt9Z7jFtlSHfa5azbrE6GIV
Rc0+dcdrphU/8onVyj4q5rQ25+w0KPpBht1mqM9qN/5NrIK+1HWev3Yln+uFb6TkPL0IeB7frY1f
t1SpGhZU77Nh1RnkFJFHMT5VqW8m7UUjZR7T2NhjZ+6XSYpo1l0NmboGLNVWXq7e8TE6JNpwrLKW
jV1ui2Eo192sXOx2+NTFuI1a6zOjpZHjLmAEGmC6260MDl2FdEglNCPTAxyyrU1Uzu5Gnyh8IaM+
zUt9UoEfKjXxS8Xu1qCgLQUf91dY3nUh4jiwuXFm85NsWcs2ii22gRwlgLAGUZsa9FB9RfUCGOmk
jzxXr1lOfWfxSPNDg/7MUBcMtpzp/eaRXWzciEQtEeaHiwPhaiS8kY/4ix5S4Wy2Tcn0x0qQq7B2
uF3gE/nuglMboCrrku4sa3qH/JQDg9dG9lYZ9VO/sA1ZW5gxX5XCxU+9PiJpXBV9mq7w10o3NP1+
Eoqgk0cSdB1sBW3k+pS1X1wOdkkDiJuoH/lYyWyWrAaqD0BK5rjbkbAJ443D91fv3wlxfl7C8eh3
BY+Hjmgj7yR9fpfjLNekhGBVylgAReCWgAjFNrGBu6FITeJZAmcyjAPDu9QecifaZV5rkSixEvoX
x/vQQgv8CqeVFus46A66+0UJbqBPM7naE19UjcPKo+q5jMam6jv6iqYXNfY+xAB+QFY2NwoeEk9d
0hzL1DrSLmSbdm8G8SNuoGI03VkiLBJ8wyRHgbppDNVO4xCg/JKEyS4vYIVkoRArqws0G3MVTd3n
ORENpoJXe6emvs+GfpBvFZn9azS1AIjxOgrHQ1hfCqEc8VA/y6VW5zSLXPphPeAGYNlnlnpYPLCf
Wo06QLUiAt0oNy7KBspNdExd840u523YcVOm1QqjxHBszEnfFNq9b5w9YlnKEO8NJ4eV0z/YPsvk
IYvdJ5PaXGHqu0ZbLvoynLQEjCG7e2X2TD3yHlUDZhaOiX37CY54KAsNXeBhX9qPNoOsUZTt17A+
ls6hGkuFvXYoXkAK4VnwNt3kVE256xj6uSuxjOqCsi85N5Wbncb7xVjIMrkrpOGuwWuUkl5BNxuI
QIUOyn/FZPizROigkmCXRieXj8SrOLodB97YF+56WbjruEb1HBJEbCxUa6kWAuFIALzqes9vTHqy
jbG4l8mLpAkovbcunMCJtY3ZBZHNnZw/jcW2ZaG04zMh7C4HyknMeVXPql8n1rZwy93MkmDkdKvY
8S9UFpx8Lp60tP5ItgpfJReWwwV9LpzHmHcX+HfrFMSgb8etq+bbEQXgvjQwmx2ELxNLufS7EbOA
GgfYxVnl6g9e0YWandlHjjNtTACJjoJMW46bRnxHurNu/x+Fqv3rLcEQu5ixJiBVclu9ztQHJA7f
gfUbNg2k+x2PzIolZWeo7K67lvX066i5z6+ot7/wIzafdEXLYB0UXF8Wlh7HgOEeeDVZZ86QvrMq
UxYuu4Bv78EK6UdHcepJbn/+j2fipSP/pfJJ+SBjOclueGwDHQLSo7TzteCctQVet14YdBKR4pIh
B4BOPHJKcX1e0xKWeJMGYoQsCC4ULYdSUZ7l+U47wxVI/jGDLlKmxcYDfuZr5bnY5fcBZgrPUnk/
ETquIrR9wgbDKGFkVhZFS/Y/Hs9Jma7S5SErNpLU4LR/6sJataAq7GEZ3+Uf7XY+FsVeESV2FH9Z
hDP9OhT32WjTYIRvNrjRlqsxyNlbvHzL1DZv7RvYN8/j8oLR9M63M6pyPOR1L5HteFicjKaZ/JTK
F57dazvVNzG/8EgnpIeCRxVKlogWYkwI9VOvHX/R+oAVzuRlWHN5hXax63DFq5T1XszjLUp+BG7m
rl3/Hdpj0r1BCfVpo3p2YFvy+uwRAVdS/t9/QzzdGzYl9S98GgIOlutIk6GSeMEACacBNaFOqkSv
1dD7BVHRdBgcBrl84y/wH5WMp/gE09xJotzpAtAugpbulfxS421n5ZOyL3/g82XgNGYT14t8x5vT
xNtHquGzBnlQXByoANlry3lBDrPxxoR29kE7R/8w9oaf/y9adrZ8Pm2yty7HOhHMTrNjVsXf+ULz
zpdSlt3NJ7N/V+g/JcZ+I3/+C8rcsc3hQ2aOlj2de+bYLR88GjM9uFLlJ0vPqrZtdC2YW7HS4pgi
+xd1kE2jjBw25i6etJUcF4gk25zL3jK/5jSJI2jMVAr4CPnAhVO9eXW0k2F4AMW12kbGHvNVYvtZ
Ga0UmzoO41HsHG9PR50tfyhISRhNA4tCgGCdru6pN68d51WBDKLF/2/hlhgkS2hS3zb3TpA5gaD/
tjDkdma4BptmDM5dLo8sULoriGeADcbK9j7YE1pyy/oXuQblP5KBil0pz14cjKm+A6WNKT8TgId3
yeySgWhsoX8SNkX6K/+BDAdyiSufMekTYydjunxPokDjyTOVGuhKyaNd6f0Y6Zm9Eg0vHHMEjP/n
j2elL6av0TLPY6vOy7jSeaMQWwYJgtQk67O2sXpzjan0NmG88/qtcnvZMIRSS7+j/sxUQFrlk6LR
fB5Cdm/PspT6NlhRPJ6oQt8YAALjS7zQ0ksiQTCj+azBPmRgHgoMT47p/0NXaIitvMUhwoQUSE+I
LF0zAnSeoCvps5VHB3uCnJHf+ULFg/nNJOhwGJltBtrqu40cTr3sMXuil0W3wIpRuWIRUhggoh67
gj0wpvazVxxphuwXwHMzAVVo5mGO1H2cbD1OclN51ZVzKtcTB3JOJStjCbBrWR4pcapTQR1YzK1t
nNlOUyQ+5Z1/pNLH2OIpIdff/zvNumWQi9L+SyMVN5VtGn8TPvtJCbJC+KJu8benagwvPIZ1pxe7
Cg6A8sr7pNzhskk94J8HHfuSoCSVtVE5uilOdPJv9IdszDaMRsiZX0zVptONcztxga8/ZNSXKxYH
KaLofQyLS4ufnUdS2nbuvoi+vCiIiHItVzO5k3jyefFg77BSI3cjaD5bM5yW8lqRI5AcTMW0tZov
y6CuVf/5fzT+f0tcmS4eqR8xQH5dNh679Mzeh+pAi6F801reVsYcmebJi1dmZzI74iO4K1rtn0am
vMOd2OWEF6DLOIS91v0y2v82aHhJ0+WF4CA/Q6/dtUq4z+w75IlWfFgW3punujTX/76Cxg4ybUpY
zrQa3MTVIDOgkvATRd5G7tnM/k11+1QTnwh+7E9PAnbzaz3dyfXkvWJB4Bd35jGSC5W2OLoAv1bc
R0efEabShbEht5pcXKzPjKNRlv/lBmZxqmp6RDW9VWwaYl9qRtZe8GDXzj10jrBzYehj5kqp0xuc
M12i5VP3ekUZIn6v2PvyS8vprne6H5oeiSBhwxyWDzdiaOKjEelbAnVOKDAj4w/LT+szKsNIsYkS
2mJD3Q7fNf097SvfgiUqP9MwyofRive0Vq8G81cXB1XVj7RCXGmVd8wBOUolOinC/qaQBftymgiU
Q+FysCuvdtc+MuXZGZsVOp+nZrRfWKjFxNGcvKoUbHUvDmaQRNakPCcRmDBN9BzkeOjA0E0JAHBz
ZIXJTEOoF5kUychCGiKfmpewY2s/tYJWjf1u6hUUC/2ui/tVXmlvlKfuo37GXm01kLe1IgyM8ol5
DwGN2kL7YWm08IXoqCD3ZrdLOdFNzNgqeHpj0V8IL/+eRSXjOCL5/QBxAEbP3tDi0HOJSohT+r2A
6o+7vf5mDNFmAi3GUe3fDmIPi/ktKQ3oi+auxe9Xhr5WTIRvGXnYG+zp0WXIvwT5cRyZ22Kc4Y9C
13NenW5x1jVjIbdvaHl/Byd5oi0WTy2pmTU9U3Nsi0QKJFJnW4M0ONbHm8yBHeDqyLAQScvV2SFE
FxnMV5Fu5WHisphIK7We7hR8Vjd/Wv27DAFqZG3T4bOaH/JAsThMGyV642H1jhs9aTT/SmYe8ujI
+y+PSiRdgAic3/p4VpvyArXttQRD4VpDj4Zw30tKgxbfZtX4YoxYfzwRZ5aQpEGyw66hTJVC+JNH
eGS227B+hjQks26+laOUGU69e6sGDrQZg5zyHwTe72TIxMvqtlSHyX2v8RjnnE+qN6uvVvLD+cQc
0D8R+pHPUp1qG1rRmUdoB9p6auh9SH8m8morUo8mEb2e4tNYDJSJTAfsWH49SO+54NIhL/Zzhduw
Dk0TYShZPhFGm+a9DNF8PH/6F0JYHP8CItPqLWuBhCWhl6YMHV3/a08q0s7v3m24CGsqQaxd0cUr
K+ZTnIccWgq4hS4zXCPpfuSIpDItn8lPQqqfEyUjvoeSHUgprkFKt5FrDIHAg0K6HDAlp8xOQude
c25VtAz9YtHKuaM+M3+FNqu0Iw/9fxhkuJ3aahdH5btoUJ3Xz5INQ0wlUhdVFcgXYflDvye5jswn
efvKnG6bqj8hIAPGUmsr5eRXdDJEKhV1HmTdLYx/OC7lPYW1rXIbJcxxGSAtqrJvFnrEeJBV97Q3
rWkUqstpL6dPSnvXsah3vG8KsXnlztUryVCZfTNjYQ041xTvCW/QEqmKnWLqL51ZrGsoisj41mFt
7SpUGbxsyl+Sz8Uag0T429bzS+FWZ6ssfQ2K8dSzwL2LfFXNDjdJ+9nYng+FsJwaf/IITgSYBZi+
V7PTzL2c0RAcnGAJNLua5VkHWPIjIzKD+y+Zy1lw4Nn/HtRczaZOu+p/sym/k85Wu0kls+f+KpOl
IqVtIGRbmV8noIUyrFHziCkTq9yRYMsm6Jxk4vFv/NVLqSIILh9mf+tt0B/d3tf68AeGeASyK/xs
GXsYhKKCedxfXT39VmnQ4ubFYQFgsWZIqx1imJhbXi20Dy3PDp5OLxSqAQjSoVips0mz+gg+p+QL
QCgQCTCbCowrRVaXtHM4wnUz2rV2Q7VB7R94fF2GCZ20USrcBa1raiKQWGro5zXEphh61VzLtqTk
/Tn6K4vAHkNCtAr1uyzFS1NShFcrl9qMBSJEIoP8rCUu1BBzEjP2IRfvYBXeZrfedHN1Mjr2Xeyk
xS4p52lDry8s/kWzX7L4j9lXig95zDy2KoXuzpNdTGjQHY/FdUkmWIMd+h0ndm9JLQ1U4XtD8VQ0
1Fsgp3GofiohSxJrUdPvYJ88EKX8we9Gctk8x08qa7jqAIRr2D/zbknaP3YKPbfixR51DsRuAePk
tYe5+kRhED+UcBW54Xx0qTqts2EBOIK4sMIPk/SmGByUJNauX8Lbkri/jTk+CYQPsGOKD6tdpsMC
a3ugz2JYJonvLMbfEsFxUJTRB41CZ8r+aL6siWxYtbFTnqjl6SFyEWDuA6Q7DRBYP/ZzefCSECFV
H35acwFh2OyndUo7ybXdqJZPT5jPKtS4WufNuhcRpH4VWYwylzWfZPPuYzqfRn1+JM70qoqJC00a
H2LLgCEXVkjqquajCkHqJ8M66C4gXx2J6zCL/liEUY38hereLlE655rF5cFNonRLz6AZZtyCdEKz
EyJgijpKnVxuBGj7Ae2T1azX9VpVwrfCReMU1dFfOyd4GeOMKQ7lMGFS0csSi7qqN277JrskiZJs
6iW7uKP62vHeVu1ddXOAayEq92luo1sJMnJRzPIZCHnfz81+hL8ZWP14MDHuMCmLbFzL3GtiuqgI
1S7Aqbrf8Srr0Z4DsyOWACs4G3DCq+hsmc2P0QNZ4HJYZm0+NRaQnla58Qa9fo2WImSiF/QCbdKs
5qkyuIh2cNLniAZ2sUPrZH0ojzqyyA2FjwiQRYij2npUytqxIRvStKCIBm+d9OJLSeof6hBsXt15
ScwBCCUjcBte9astnP0rbdajjRYO4R+MXd2NKputrzT8xL6ka/U7j1oHA31nqBI0RbsdmjI6zgVF
JPSPZhxgvFLgQehS3XVs4+JVqbpPmI99aDtGwEY1JcqNvVM+Jg+lI4pAx6Tspm1ECEOvt0/4Ttrn
SVmMfee1O9GZh9DxdiqoblXkl7kksYIKdFB1+IuUagKj77s1+NJ3nUJngzhoawrKLQ4bHFtbFh0g
MOWT7KZb8Gpds7GAZd1gMujUACEF5ZQzsI8twkZaeqfMoBadUnboMpXUDYqGP4Vj+qxDqQ2EVjxj
ggoNuSx3ropgLI8+K9E6qyTLHjQYLLAzId5n+mxsW3ZdYxUfQ93mKwAJKJptidk3F/8arW3hztd+
cEB6IGDTbg/qgUWKbPXXWUuvtmJaqxRMM8MBj7ak/TqMh1Me238TFJUmRQGTrHyenMdiK77bibM9
oPyLIIlAy7QAAqv+AoSSUqAXpYHGsEE3CO8LPh/g0Yb6/F0k9msadVcrGTZWS7jSR9mvjVQDrBLd
t1ukflZbQVq5bNNMPduzBsd6ns7FNMEwCDlXKZ7u5ZM0FEScIbyY0OtZLOtmTF4rU4XQmk43qbSN
dOpmo7VjsN6x6IAHRPRUp0pZO5746pEC6Dq0gap40pNFQcejwkiOomtnt9csy2kOZWZ+VAHqGQm+
t25YZ74pWfelt2+WGIG6fgRyfUIJ4btLjkuU+deiix8yMZXKdplfdXUMN1WW2pDNaM5ROwo59Wht
9EqHrN9fEOEFPXWsmisiYEqErtb6gB5/0ccKRXMRvyWp+2hEjMIXHGZH/nvOXEdscEzchlMemPns
yzZhZtncZ7e4VVpyaFPngWOowl/wqOHr1bdC2yGAiSLAPGPw1dLgoktJR9PCgMMqsJwaViUgLZSC
AbqVPtq3ItE+MGhx6D3mcKbHlhd0BowP1Ff4tXlZsXKN4i9+OzddFdiuDioyPxtQXrHXkVJ/JKX2
Maj2d45/1wZXnD8tBYZ6bIO2WD5ErTx1mfZmNKCabtntIJVAj+25UlXOJR87IChYmh7QGLZJiH7p
SGlQGTcUduisfQ9Zx5EUwiUo7FNqdz7+HW86Vu62kb8tSkkRT4ke4TAfHTFE8kJPUcCeuI8IitRG
Z1zmcDpRWn3l4PgWTh5t1DlD3WQNP9C0g3CMWU3Ky0ij1ikkixhiQ6CrFTEpK5TbZLGftWk8aQYa
bDvs7lqsfamLOBtmdg4bfOUGesWvFzCGoXXvTum+DbTuxHqbVW3l7bCbFi/f5NCgNSvZ5onzkU7G
QlEOGZCdqfjfTuanUbU7i3aQMBrpyFtkz1lNHb1rSnXXTpI/mHqx33NN6JPyyw417LTQf+Bxex0s
0ggzN3tI7NMun8PHNOMmr1etvSoUHOdMfUSyR52+hSuqeBoYdXTX3fDq6PMrh/WzyJxjiZvVyrSW
J0ulT7Vo0hcqWNGacZaaIwagYMuT5pQTJlCtp5973EM0Y/FbDQwaDWeupnc37g6WTBDpDYKCt6sA
Klr7oZfewXWWL7jt2bqe2nbl1FxDhlg9uHF+UwkwTZwH8GHPU7qchOv+TAaQZUKzgkhT9vBi2hP2
t/uunjJfU6KXvhtf50or/BR3HChgIwtTNVdiSA/UYPHIUHYQDRIKpcbGmeGVO1MNPUSQwmc+F6R1
jsZohWL0NFnOTRQlvIVlHLEJBAOPCePqzLVE7wPy9n0DeVwZ6o9+rP2x46LSI+huhoUCl9YGi+38
ipEMVFPRGGldci9EfUpUA+CyVM6VgQ5dqJgRUlXpUng2zpwua0sXGyt1XguQy6ETe0ELeSwHEtSL
ZHID30Sb6HtGqcjstTWqnXpdgIwgbAxh2hHlGuOu80U+wlbm2gn92YLWFw/OC3rsrVdO86ZXUSag
wUIBXNxhqJxqu3klbuyQjfgwO7F/VHxHAzjSUjok6uW6zxqubtUhxI8BfwhKE2q9oaOMH2ftpbS8
79KZvj1RQ6iXbWMtXP8y96WJU4AS2Vfc3ta1A/Gv9Gf+v1Lp66UTdyVF9KY0Eeik7pcaBCvF2CWO
uOcDKnErJWfFhrI1taNiVdsOGjZi/Xs8A+/IeF6iwWllQir3qMPKnnNSP3tW39xs/s1m9x7X46GJ
tKul11vBBTVqrFeN/gqZO9yrfDyFy/RMm1nM9LyT6Q0s73GsNuHSnJOp2XVUyzdm6VBfTKaja6d7
FuZPYWV+mY6XxtEPSj48BPwivG42YtRJv0iBg3R24lUUllRkiiBW3UNZJt/gFeveYe0OakRpm8hC
5o4zGApcHGCFgCQDzS+DXw8jdQOrbE/x80dOiA590dUTfYXGGTnxlEMaHz9do32yjCFgx588PQ8h
crjHRVGpJHS+pQloGtGRaiw5PDWZxHAgFblPBqpJUmkKFtrRiLML1O1tnIaXAXRb1eofp5/OJQn4
VKoxmYXy0WnOwePug0aeDtlDeGjH+KiNDhCRt5e/pDnmBMATb2tACxRnwWJFgQOZnv6XUIUQN1Q1
U2cc5KLTUucq4jmYaRVVuPqnhpxibudnOVgF1eBVzg4UsQ1nqpz2xlicTHPy8RQ/mgAPehfu4aPH
6Ky892aGsw+OkmKshvxs5WZYGTkgxYt20EkzHGEdAAVegPKJSBqMzXin1jXxznqeLP2eQphFpYPA
jsrvIBF9IME8b16MvAikAVJn41cOdFgSTQeIDmCxTdYHcWtTGkQuK5XtgA0WKQiugL7evTq1uU10
Tl+RR6tFQ27IRbKb6KiWw7WD0r3D7hcuyLyTJ4uLG2AYwiNSR9AZYgffkWfZpyP0vU6m7nD067jU
NYn9QOAwcNeefhPHOwyO3QbTsOx6pJgT7ULpYnLI1faew7Tyhkqq8cEStOKCwQQqO9DTZtyTPh9n
1/ZVl3UnWjTLpbblhruR36tp8g4dHyduZygih4PbIciwk7XRG1thi4g+weiwvGSn9/GjE1GI6oy6
qhHu61SK6POeBp5s9VWZDpB0vAD7PeAnlQICLgpDqGxaSXyNC+6bbmejvC43UxkFGjMyMzMO+hK9
zJ/LvtojT3+REUSwwXqDYi6jLObo5LS0ikM/NNHlzAK4W/LkMYNQGlygcGX8xCNzXKljeRlQdYe4
wDdcEjW3Xku/vbaGcAMk68yjb3I7z/G2lstE7pZxINvSexyuQ/auSpGEGq7uooD2dE7aaDy1tYta
qiS9doBIdL5QmsVmpKorEVq32p73c9e9YnZhmch7ZZzrjOViE0LlQziNrIXme4xwTksVvyYd7jhp
/uKS/rqQAjGwWk9OAoTTfAjBkePOIdwOy0BigoEEYDXglIG2EtnwhG8Cs1Yo+YiLnJGsXCw3V+E4
cwww/xYeIAhMh9+p0Vw4K7TLTPpGHoQvlIN8OSxev/h5vDxxrzjEJn3Re8uEFcNJwVZ+NbiHD3X+
UkuAfobPyu0k7tW3Gk5RAsiuOhR/e6Wgafr0li+MD2F5rHgRy/qjFNpK7ZtjboUqMSzdJpyYVB9u
DR0uISAyDBCiU9EAxsAaV5BOx+YLYucB25YqiAs76HGJWNAgMDuqj/5nLUPCQshy0J2nQ3MWFZ1b
E/oEtEwTIosy0HCkwMfBQgNkM0WWdopYga1uHIVlc4HngQ2TVqVWi23APJ46RlJtyaqWl8iLbwMa
yTGvThb1J9ort9wGQ/xW3PSzVJt1hGi1+2V3I1nQ3cZHCxdjggVfEGsbzKwOlKgHQ151IB+AhncT
ybZtBW2s7V2j/5zc5JiiuZW+Ee5ys2GgdOaf0J4Pzph/Gx1lzHm2D5PZvXX5coDbV8F8s19kmKym
DvGJBjdlOunYrnJrxp8DJqewjikpEH0VNvIYmeqPqtfep5A28GOCgAmqZkPTYoPFGscPddIPFrcj
l2gC6eTacYvpJRDYBWbUHDps5ntI02aTPEa7uGYwv+0Cog3EBwIs713lmEfYxnWq0W9W/dnmw0b7
zSM61j0lLBJYOXVFOJ07DweJiZrLfGhwT28VEomhPkgYseWmJX9y63k4erJLcv1KAwbqDRej+63o
a5/UXlB7iR9Dz17S7KlMeHCj2mv6h0wjULTLvBUVd/0yJeoJK6c1CTVlha8EcQkdM4b5qYNLypy1
DIszDr6cmiodKQD3m75v3mUARZa/idpPGT7lrzO8xFq8skYOKHmQZ/2NdnHvxtz8pXkOpQEy53UG
sqZJ3SkJHog25SRdxy1qNI+9VpMSTY8uT74W/COX1n0YcfpIimInRzpzIfsCtwqUyqhCIPIMPi+R
klohTDtPEESjCjiduNEMsHHZ8DBQt1OawpVR8B7Jtouy3IgtlLQz6COd/UYzNOLKRZ5tE+b7KKIC
YYmXujE+DBdxBW45qph9TCg2RQuDLIo284jpiKv5pgJx59xN+dHsjV041TuTCnMEBSzsi9vQtHT+
bo7pPARYdB1nDvOG21WUVA/P4c8FHq5TEUypebCXl1H7At1b88MzadzRF35ezztKHS3TokewEap9
qYevHn6z7uhNay9EtqgXnlTkH+0IbUO+7KjfHujawRUHhNkhN5zm+KC54cmlo9BKXkm1xjuYXj9Q
kHxLQizMWg3ChgTmM8Jh9JYJ6PFVs126goIVBiph5sttXybG2UB6KGe/drArmp/yJeIMJONGJqxA
PszKMCDT2meknAYHgs1JJCfb1GaAjt+WAqku2UHWMQf+yPmNwS06xkwiAvuaFrnDftI5vWjJRAAf
fMO8dbRWGutqU8Dmi8gXxJKvrPjGuHCGcNCG2wnjClkFosfcQIEBLs9OHoctzzhLYT0FAdYeTauP
49A+a4S/hEXLWjT58rCNb2HPG0N/GHCrMthQY3pOPHpw8KhxOProA+U6wVaGSyTCLnrc+HmHvhep
fedxmRKAZoRPpsngnxjJTSzNU5sqWxlmPT48J+db4vic47wnx6YH0OP1VoX3K+dNHrqlM981zYUz
ZwXylb2C18Z9jYmXWZIHOBWTjWFZAU0/WvH0/EZOHz8yN9uN4U2TZA1eWsXxoDf/DL3U6uXPA3No
LwY8LwVnNWoKOsJgM/Fx0V0XKdJjfScnZswbXoWmT/b6P57ObKtxbOnWT6QxJFntLbYxpodMILNu
NBKoVN/3evrzTe/6z81mF4llaWmtaGbMmEE8hMaLj8s+T1l0EPwoNz5izC9jbL1/GySNcS637Tpc
BQyntOq3NfQvZRqaoDB2zZbu13XZB2Rg2fCkIC+CmEmI3lDhKOavAtpd/HeYSBbLjwHr1hD664hD
ZVmsP8rH+ilFY3I9lpiMjmE+Lc/mNc4T3K7EoRaRxLB7m4NNuSJC+EHHJAEIXMbiGIbJIwLFcHY0
xxg4lO3BBlT8lswOGcCns0CW4IJG2F6PrFC97fbaKY57n1DLU4jTQ+9jqCiVsRyVknR/ib5aiD01
EAStP9uHF/ypQTaBKml1dw44Nh492NTprOaD31FNxs47ZxqvAaxnrc9ThfAg5z3InRvHbQ5F+D0C
N9ruyxh89XV9iaUcnOcUfOHhKq7u7qKjAxh6EUuq1xcrzw4lumM20dhM5Lp2n2BQ17ssPqAhez3v
qO80+Z1R0N3fx8u1vjkOkPAYHrTcO6B1vq4fSYym8DStt+zjnROcdgU1d3c4GRwUJCJPCvAVwlrh
dO4xpkhJY/1Tna+rgXpbmJDDsUPhO+Bytmb6t0AlQhu0aqFWtzfa4SOz93reLkJU+yUTyPhdTMbT
pnNpeEB9KCOCCM1EleZgQNYfTnwywcezmGGenrpozSjaIiHTrD8MI/ujgLML6Nitq9vUAXMwKMfE
u9ucIIg6+KFD88mESWviPtiWMc0aCFPsMdUVEn9xNSHGYN/JMpXjC2+7IvEm0Twycfcov6Hoedtc
SHnD+zCbx5pUWm+18m+oeQ7Fepf4b82CKlRp0u8z74cUxL6jlds4tV38EtCjGafZ2Voj6X9hp8py
+uV4w8kN/ihXKeU9CxOXbRyajrIxVRvlDI1XdvsBBxhUHWQD76Em6fNpqE1QpZmbUk0DF+uxo9o/
2zRl+c0NbZ4/CjIS3TWj6aQef2W3201LKOEaIysT3pBZIg1efhi7J9vr7nuDMny7OyYV86L4mN6Y
hxSGmXzCi38KiCqKnASZdfGc7UTtNEZeSEa2IGTqoArqE4J4qji8tir/WqbUvQ/mfm8zMdUlopa/
IO19pNo6YlQrWh5WWoQvFjtYnvB2OpURTL+QsDhrvX87SrZyBG6+3o/RtTYWZqDyvum13GcoMAdK
H931JQ3QMCBy2IXlk9756NT7htC9QljQYpQO0mFKJ2t1hNLs95yE3bg3qGtqRyK4c9XP+Rd6Racc
M1o15bmvlxNDi/Yyn7RupRyVkp5VmUgTwWztMX1Pt5xxTrnnH8fyFhvfsxBbYx1iuiFq721HOJs2
OQENNJrhW6AE53chlpepRsWwtrKzB6lHVoSdF/NSqWpb8Tsu7MrlPUzeZwIAw61dvo8YhSkvl/R4
I3Kn2XY/Wn8Im2IEbiglXLGdbJfWL4SHKlK0ey1KkVy+nXWg8fGoELOKYFCPznOI4pbchb6eA1+P
XwqwS9qjKQtctg/K3Qc98EIBzmvHQwjI5YyPChni+p1WVQLbx4YEXr7PiGlf0Opj0fVWCeuVmA55
fcK44JP4BRvKBpMiooQoOOFT/s/9yRIzxT4okALgwVH13qd0ynj2fI2msKygPf/bsYNz6zUqwieF
dFxPOexEXFnDVMJTcVM1tOQVDq1cgfysblunBb+KD9eWqjfzhKupaMnIc/PUcKRs62PCLGK75Vi1
PTkYu42mI6wOSjVQkua9CcVFBzNAs1BWc+X3jCi8lPCjHmWTBiUViG+gvyFBVpl/ysVgb5Tk93AG
dLKSmpqV9YqI/dtG5V4+jT0tZ6ugSJEwSMzRSX7rm7Q3eLsb0YRPqMntIWKyx/L45EWKkYlh2HaK
UdhRPJ7lJQc4HTyr4ACb9ERfEvOOZzIqn+PCmgXOeu2ZzgON7R8TurvJNJ771jgvyE1Y/i+yR/+K
LURekkL/36zjkm9M6jV+RjMt09BrIPNdGQCViDXC6PqM2wJqyXasKdz3zFO9ymlSZT/hXGZ5z9Dc
dyxXb8NqjYdvMMdwH7bmm++OdyHrlnjmkVmdexf5QLrG6JmnkWGreO8hKp3VXbhLLnkEOTVV+Pno
s/6M7wrRGWAgAuZ4maD67j53Pl9CvmNR+lyJ2gNvuoaohL2cnkTbtcL8VE3mUYelYMtndvGxi+F5
sLyLOFn5CzKpz6NZQz0tjTtFhbv4fZvSh7iPcfnLjdv5t9mO5m9erE6gwhk/wiFACQhbFKeIOcin
obZ5ZxtX7lRPRNSUaQlvhh91493pgHBEq3a8ZA9KbiwD+lTbHjFGuzE/DVgqnxCJbbFLE0ZJkFgT
0c7UQqPI2U9A4ABGtE9SLXW/oScqAVIwlZbflQ1L3/ZPC2+9FiWUiWfYBBQkdar7NDv5u/oQbO4P
NpHOLFuKNpQTShMPSjSc4WS6L10HkYaql5nQi5PGG61iyK65Zns31c2e1unrBU5Ox7lGDpSKBbFw
VdlPCfzQ2e9u6nZ3j34QbIUe7kG1cgS7Gzna0k3R6stOq4EEM+hw2gNt9btlb/qq4tBBhn8JXO+1
xxHEkf8EpiNqWrMfp+G+zovntk+fFNN5YXA3mjtEkLzHBvnaOWx+L3b32q0G0Gr6RNbzO+E8BL11
57XGmwfFTQmwVsHfDX+YvHHqMyK/ds0fDchVu+YrHPyPoaFP3pvbP2DN/n6yGL6Ze517TBorPlQo
yXQdLt3xekiO45ObF3cQHq+seQaT3N1Xc3/P5mUcykBmbzLsbmY8ye7ez9NbnOEWIR86AlNrD6gU
GYJ4a8PayPIoT2Po4qHI0o98bEn+jHukslCNM27odL416/iSvivwXUlUFelzZhgCdBsnJhASwt00
wB18n8FyKROQHPfXuIY/645udqpbCMW95xCblbf363Ye6/CrL/BpzoquaZTZV97kIrUa0BoeVSad
NmCPVcAwYXP72hE72hWDokkT5RJpiDhbk3ureCADU+vB4gw2jEtIShPbE1oxXGkhFwS+2loYF3S+
YeKo6xzJdW4NdGV0w0Oy/rUK+ydP8Js52FBCu+LHYIW3KBk4l2BTS4CoAlv2xQrTEzMJAExal/hm
vfZXjgaHpqKIqQBmpGAdlMjILD0lIbwL3WLIKfG9OBe4Y/DdeAuKIuA+I0V1mDH5kJqfQrs64VZK
6GAjeMWyC2CEo+tIs4EYt8kvW6FBDvl+UrHgp7G++P/5qd4Kf9TUEzjS8PWUHSKho86AIH0mAqjJ
k/lO+SPFUNyHYD95ZQQQTtDeuEHKesqOmG5DdnEzK3ltrFvCAa4CqwfQguQWrqEuwk34BkU8kyLk
+DLTRQOASTDXgNzlrz0QBV9RZd8GColGVQEI9wcuKsOv4Ior1h6NJJz0nBQEA00IfGk40c1h0ww/
Poy1nBE9u5QlK3B1uUyeIWyrewAtgRSXcBrjSMfEg72hSw6XMWI9xc+bKFsn9BBSU3EHmKPGO4+o
YgPMxn+gQu3JyGdsdoRIRxNHiKf1+6GNvqI6QL0EUsgJpf2cv6vTt3o4dxjDbL7X2xIEi4sPt1+K
YfAvUd99sO5cXw+kV01G0mTfMLy1yhACC+0M3GS9zHsRHFjwNLobthz3vvyU29Cr0B/zab08togZ
U99EgEFaVCSojQXP4bsIHy3Sk6ZdD+TwBy08f5CSNc8Un0e1ixCSWtZPVgi7LUxiqF/YOR3frriG
6+Or9b+w6iewQaX85fiHq/BLC/K1P94KlmIn8JaUrCgDnXHJ8rYO94bfpD8fZjfkRZYVyg66igqy
E/wZ8ihXLjiTRRiuAMSGxcM/tenbpRRS8qRsh06gOoPWmcsNzPps5d0tJEWPSIPfTojnwjReKWEA
Sjm7+B/be0hJt0igz1Y03tFY9Ju4qSBumleXCIAFIUlyzDuiBpE15DAFNtQ6J2RxDirYqIocGLq3
Hyr3UYs5Bhu9KIx9JKhDesNy7ePslj8N36SASE0kv/bIdLOuPcngsGZ0iUBNRLyiflMpOY3ITx3g
uYbtnh4XO3iCWfki66K4MWO3p5gFRsL8yNAhYTkVQMtL0nHA3nfjcxXV525BiR2hL0uQCU/uVNWV
YVCIrF4uQSa6j/Od523nnhF2SiOKYnmITeZ6I8HxwbLSpnbLRHP6DQ+qao9e+KuYwnMZWPRWCc5m
K1Hns0o0RiCv4qz73TM3lweFOhLZJ+RB/G/pTQ90TnSJr7YgPsp9ctMCaOgW4i/FJ7Er59bB0SAx
Ahveo7uxp3cwAPa89kjxlzn4EbUgHxTg06L46DPyWxePzuZWIchbgiflP6yCgoImqe4vKBw0nWpr
XgjIj4wzVVaX7igzxaUaMTyAMHdu71MHNTYKSeA3c3pKfTgHrrcvkmCvO2A/MA+JhnciQpppMkg/
1qjy/BuUXLuLXz26Qs0RXeDgyXMem/yVC1WOA1hWXM/R10jRDsXNo4eBiz37sab4m0zG/QLTFtk6
isLhwUsjHYvJo3rkD7/rGYgYY1amzS1SP7/0vR71dDE8jQczjw+wpumDpn+T0iEvVJBZ2AMqUW3g
THBKlTx4jv1j8RG46bsGlY+VCQn5ht76V9vOZ5C2q8YhUts+bLQkCs858M4NC3PC4WrJGDoL6+q/
Dqix0l79A7PbrchEdOHD1iGoC7FiMsNT2nxy56N1tus3YY/+uF1sOUE7735nI7tipFg1dIqJ5HnD
1vYxUNBCFEipIrI1e0EsRDLYipT2oIRgSB02yvt70m3hpewb2rdvBLHLlveQO3RFXqd6XTjcRtSi
STsAwBP33/XZa05Wg06C3ALcidNknfWBXpUVMHs+KGMxzYAczgvZDoiUo5OkXT3byusK+sAGw7+E
IEHkPKaRzOVD6r/F/XqrZGkhXPVC4+8UxXcK3MPddNNiaH37i8anLA1vzXL3iXrQgbgDUN6gpyw9
MBRPlxdpsANGdBYantHdU5lYgcsK8pgm0Vk8kTxMb5vMu93RjTmBEaIUj9wXkyV9aEF5e6WERwUb
FWJkmARxtgvNYGgqMe8d5P1lN4LQ2n/ozDkAROoYh+Huks7FSPRre8/STbYfM4SvN+vn5rxMSHrL
QHiZ+7eEarwMHRVG5KRpHI7BGUP3h5OlCNcwqCNPieHfYo4GzGMEoCAnUjawfkJwhjr+BDH2oKOE
/UeijMxG6Si4iSzVziAF1n7Cco6RWk/80TnIz8/Wm0VhJGGJlaaqAsXfjxgFgSFBSq/rQ1YyRjCi
BZcl4x//Z24wdXqaFbRXyAcbViAtXkrZv+A4nfn/hTvcETuOUa9yi9gY/labt5rvlfVNXUskCu+D
uIRNIf+iJFNrTOSRAErn9SfJI46x6ZAsgFvJaSXWoOnrgvgIZMAQcFvcHNnJbJ2RWTkJsuD7XPce
u9rHf1XBrP34bJHI81f9cm4n1MOzV5NWgc6MZDaT+l3nKH0hpR5pzqHyQtFRd85Bz9glQFwkEVc6
m/hl/k2sG745ghDQQQeNNVmZZmAUofJPAdogFTidZEKO0Q9lMZXDu8DGuwXwu+nuAvMXqCN2QlX4
jt6MJUCbH8c+l4emJvSwyFxRpoh+1DGKfSy3QvZ4w69oVZWLKz/OpoCu8eyOT+pYFHGj1XBQy+Uf
dd4Eo/P3//3ARVn0za1WcbIjpgqwqVh7FhUskRUTlqHDMhW39DzuXMDZ+kjmKfPARchZemt33Nbv
/+0F0/qYgd5wR6p26qSpK8V9uVgTtpEspslR4qqceR1njz3uRMMeI8sdD5utc3Rk+XezftHOn01Y
o9/yvmtIuvlnfql9LuaXB/A30WsKOMO98A/ERXPg3bR1/6hDx2/4fZg+8yr7+jkkZ7NJyxHb3tf5
5bX6eX4AL+fmaf8M60+L1FuhscrIZL2ElARoCYgka8IqIihAWgMGYSAE8aOlTNBv7G8gCqLqS7GR
Ks36Uu7+bpRFgACQCbc+lkiviHsol0y+UMCvIn2kPm22YJ5aJxiG1+JWiTHBlQlcoHqBgcawQ9km
fJzAbEGMWABk6iZHbTGFl+2YH2b7JzcqwKijaKtTtFlajXHxgc/wNfE7B01xIUdVwSJX5wdhLKFw
N39GSChh3i3rISDc3UBW3JS2p/RlB3Un5h3pztI5ulbQSM13Vv7Di4xd+4qxPq8ZkFoMPiVjCi6h
B6VhNH7HRhXG50SalljpiRuS69SRh4zDNm8C/yFgBoYw1yVgSgcfV4AcN5/6VUllUGleRmXOAl4f
kv529C41Ki4lTg6rkkFPVsBu3ifwbPSaIT3wYLRgHBhxdzWzGLofUPAVUwJ/E8IJII32X/zOS+0R
K4T+h3lj2ibiKdRESH8uPU8LAxMgUO1lhUvr33KieEoQh+nb+hePPgKhY3C4r7lhumn2zRjvR8B/
Lsy6squ4TVV9R7uga/07J5DemL3hfRe5e7CWpxUzwJkC5+K4yJjrRMqSg7hNHd3TWSfvwVGcKTRq
7ei9zjOaPKiZFOyy8INyeUwRaqQi6hPLqArKEUWSGM4Q/+9+wCC6eXdOY+QPaIW6hNHtBRNz3Aky
27rPCYgFrSu0Kym3x9BsYGTpUbMl/8v/E3yInygLVBPHd4Bb2f3BpYJf5syrwhuTnGN2bcuBqU12
UL0z8Becbrzkbex5B/kNxlMreHPBoQAZtHW1mwTB8Aq2EaCn844MOrkp6MdyQYdLyrsJra3YfJFI
8sE+bAt1UCq/nfdH/q995NVjRqLyT+jvhF5ibNArBo7ybi71SaHmQELa+go8RpyngHiZcXNAUggv
wrLYBEN8+OKuoIpc9gXnowXMrvz0NZ6QxyB/Yc/wQ2kptdHjwjvB8Dtj9VtBAviRHo/8TEV0iAal
t6GyRoi0IUUKKsE5UxxCtH/lQTqLavOkp2Td1uTdaGY0FhEXoRImt+cWCfWP4rwk7zpUbCTxKgtO
RAXWxBFKwMl1Cqjmie2WD1QJAflqpm5kDVl8f1CkYwJssEoqeLZkG3LpOFJGnjAL7IIXmVn5SG7c
pByJzac9pHu+VLNoORPfQ4lYPY93gpY4VKrDczoMaJ800KI1xvhkiPPFV75R1NloxgU/5gc2QAvF
MlDlUmSlTJlTCDC/VZfcocNn6IuUo5veKlBY/8m7ZO/javU8mG2dT0JHuZL/H9/+r+atszMvRLWl
kBcC2o7QVWm1X3z5IPs6+84GWT2l1oZ5qihhZohI+fW/oOd8j84mFe4gusVeq/ysdEyfWkxwXlgG
wsD4O6wg1W0CgoCUh1gAWHMl/iMqKxihMI4/5Gf0DewjVfV1fhF1AWRsMejSFB4OCJ7eJO2jEiV5
z/+io0voSWTXUqImSmDXXPgo7AmOl6cKAaYbq38pbOftK3esWAnTKsNUYFiqPr4U+Vls7NdC5iwA
Pi2cE1dQuYGXVaTtCSPigQJrF4pe5dnejT/+6pjIQPFOO593s1tt+UqlJnh3RUWELPpqw3dvcBhM
zIDiLOLT1jRQxUoASbgpMToGkxeeDcc4e0t2nSLDF0UVRJgeUb3OvfbTB1E4+Aa8Lt0B9NmNfzim
Itfxw2SKOcOZIpMOpPG0zdUzRJAnO6+fbd8ifzMefKijuR9SdrGK17hD9pL9vhXNVWXBm4JU3Zjb
W1JPXwlSk9lkU/Ny+9/OSiIfbjFTKoznwumeuiWDix+dIvSvLyFSDwkuA8Rqxua1HPENEQYCMvsD
lOwfKspr+ZNyd5cGEU2p6XXex19A4+igQtTvu/YaBKk8DHP65CX+bdW1T+vU3TAA4aFtvIeu765F
kSr6iMx6id8pYb7HSf+qAvlQLXfzSGcs3z/7u3fVIoYCVaqo/+kX4R9lIMzhumPq1V0QrvexFAFQ
Tuk6rEDkiqM87mjZHIdzPZSPWWffs9l/IATMHKop5mzvsGOh8SdD/OsqG82XKUpU6zv53XCzDPDZ
UiQSc1yZaybEzgnwQzDG1MDs/FZ54TCFf/D+ZO/lUaCLQ62/AjtTrSAoNqp9hXWEvMQEHNSomMOS
d+OdOBBR277lhA2Jk0KaJglOjfYUWjFZI4ck9AK6ctr6hQkANzs7vMMvikW78wxiE5CloINEFbuN
uw/Zpbaz3VWwfsLxg0lIP5BpPxoz/Wyss9xwktJmODn39NM8X8iyLRWMzbH/yvYluwDmDpoIcNj6
wT2beX12EU/vipD5gs15nrO7xR/vPYgfVy0yuUAgt8XWv42We9X232JQTiSPl7IK5IceFsAoHSmh
ZlbmPO8o2k3eh2JcetfFbD6RvNLn/A/SsZ+rw6yTeMcExeqFAvc7CpxPTYxuaYH/6nv7KZ09eJzF
rUElsUwWpjEE1m0CB1iRzYDBTOC2eOAO2bapFEcjDPoF+HHBvaqtWhJc9L1vGhOzU7LVdKLW5wvr
dybmcVxEphh/g/nxWAWLRs4t6MhAAOyybfjTGyZJkNn/rIYyOYBQvqsg6uRowRNHNrRk9u1ysdEu
vMfQ3T5d4iZllvm2XF/cNlGcn/lHkAzlGKplEpy8DiSgIthPzr8tEHaxNQNziBbNffsII+dI9+l5
2QpIAdP7lKKGDRZrLsZeWCPO0AqDY7m85vAZVvun3z93GFF2iWyjOCipV5/wI7LBGDkFRWMx3KsG
GtDXIEhFxPvEwWk2xIqUOEnChMsKrefWUkpaOwoNeFabJJ3ZPVf6WQA0q+6FFR+ImrG1YlMJPyQl
22XTq2IzjFiRf8oxKm1zvfcobU49TCLZSquOn+s0/0X4EJS5Euuhn/cOBZiMm4mrP4M24W7+QUSF
A+da3L94MVSfif+UcnN7fBrX4uftveAVDLuCg5W6AmdxHdO/XEdRZ9L1Z5lqOFNJn/zEhHdxfYNl
xZFAGEFoQU5ayHENNGXaw6dCv5BhPbRAIr5DF5HvqGREjo89ohr32CGa4oOJreGLnpWqBT4FQEUJ
BC6WHIPkgd9yr7zxtfrTmfca+gSOwGpJTcObqGoa63VH3S2QyD5rKn8nMgwqg+NZuQpPn3LgFqIC
+cNI8TULSnR0eUnNa5ESZpbv8EG7ihZIG62FKLo1x/BRSJIbojvAlFKqFXxDO/+kz99A8kYQOyeP
1ycrJdbRZQJP/dvK57NDob7MoVmPL5NUOK2HDLpqRb2Zt5Dj+wWK4Su5qk1ghKcjREOeUREJYWFx
nsLliy7DK5N/HdL6lf0IhLpq944Vkw2LezdAzIXil0v9dEdvVgWopnq1ceKN+si6Kq/WDYLYzyg0
qbuH21F+SXkd5YIO6ygmVoFoE21Fz0tZ3o7mp9UGVzHyyILoW6AG2iffB0re7AyhSAoDoySBVUIb
c/SoANGR0ldB0QX43n/Lq18CklSYVm3FAmrAlsAuiYOfJE0Fb5OnZieW3rc2FMQ+9l/TvMI+Mj34
7cR5pCLaMVodcMRL9NKjcoSuthWBqPxRSAsq00HCIzpymuSuW/5RTYVk4Eb0VHlTPq36FXfFJeVV
Avb3Sgcr0UYX5GeWn28V+CQIVUdxgxnigkHzagnKVCXjNsEORp94CQOvs27zPOw+cpUmffvfkQqI
dOS6YTl3KepuwNIjcP5MaEtmTN0LTi+8aHDucfec+iPyrX+5BHOVsspkNM4npIWjlzdHFXCkksQ/
DrTBbejVmlDboLxUTzZAWYhSJYmIcglwpp4orqF/WOk9uLasGokbd1XYF3OiDBZNKnkLto6IBEUU
HRXVk0SYdX2M/TdQ/QCvRzrOO4owZ7SKgX2qisJ74iz2Q/MAJqM6vrBw1NnvbJt+oRRmFrVufjVY
3yTeSnUhzOpeSNG19YFbdyuKhUD+/DUqGvvM3a4FMTAq4cpHFgyoVjZoIIHN2IOqKzgUBXhbvDO9
f1FzdPsy9Gxq7oj2QA747c782YJacACgeiiK0oFmr+tFXohXqA+1l1OqoiEXrMAv/Q5yZvOqU4rN
ap35lbCfG2Y1YL+S1wnvQPFE+JpINr4T3DKXO0FdRvxobSIzorvD3HvrdqFGpy81wmXVcp9MyHXC
QOhx6h2kQyJme7FuZoydGeTUK6A3rGiXZeV/T6dqxuxC9Pc+uO0ZYnDj/rv11jVvkMfMOMj84DZ5
Mz17qitm0FKO7XAwPdQ1jPlBZSULWsZYTntFam5S/mMWzaHfWWfhPAN93UzRCS70pQj6CM0a8U8X
TcmO6RSo9kIKW17LEGmU0od3Q6fR7OfnkZrt1nU/dGmt7ByOj0MLLDgmw11rmb87P3iKbXo3BiSh
RrSVVOoIgV/ngprT6JvfnQtPtAdHUY2sR2RrWb/NvGUAaFel1+Xmfq1Ovh7mun5I4ekN3fwaByaZ
goOmpN9S7rVjtN+7nnkwacX18pgZqj01ZBuJ2I65VtVT2Ky/qpLiuOPLoxBuO1WAqNN0FohT1xPK
Qz1nZ/cy9jE6YyiqMTEV4viD7Y/vgnybKATmiNvoFMOWtmwA1mje/d5yB/gRbih6outvpFNeRn/7
doz6Z715aIOaxo0s8MQYBSE+8HmudxGdhJWVxcCTCdJwyNOHXn1vNwjBt9HT5BXflmPf5wiDFOt2
mHf9F+ofqKdsOQQsDBNn3zlNKQO9R6RTGEz9u3FyAs/MpQfDLq9KJpzDGlMGKbzE9FG2H15203pC
VIj5osp0G/gSif9qt5+uey6xRqhp1vUXVnuiQs0PYdoXBpEwQHN8Cqo7DJy8IbjFdUwxpyOuEO+I
lipZQmyWih0i8skoyoBEsHMxz6ZqjQJ++7k5V0ZB8Zjq8vqCMAhDA3zc8GcEp4B0fGXj6AJYLd2G
cmjBiVS62d461oqRhNQ2NA9vRvh/HGRhU4yTRmtT5UcBzwzSJInBCsHH1HrIFnMj3ORMhlen9u0l
Qsr/UVQnOjAnm/XiwS+217/WW+M2sI8i2ayo5gk+byrvAsHlNSpRu45Z8fVZJ4hTuSTtb1mu5hzK
pMXQXTOYydNrRlsIrm8GjXBslKG2G3htiiWYG0Hk83sxOIFgKLDluvIdPskP7qWF/45Z42ZWPqca
h1JrA8pYypiPUGUYwgstyWaMt0QVdGJSyUIt71v+fPxFsT9CN02v0Wtu5Xf7Jb8VTqeLhT3tLssB
B4OEGoAcT6pKBSuEeVthaTopPB3mvsEv5Je73oF8+IunFEwhtntiJzRNwlua0jtI3A+7CO7MTqhK
1C4MXm6sN8em+RTLRKcikFn3zGyHRxJ4ggq1BXCjC367GIeTzDBfy5Sh4xAQRQLveg3dyi1FSRsd
lslnACkOwaaVbfWrG4JTds8MD0vf6oJVrVZD501/jerbbUekHfX5+4DhXhA4Y0Dm0e6+Cxeu6xAP
f+ORr9VWwFMoLFbs44FKoCuFNtGU2ZJrYKyMs9eVMLBZEjOmm1Zg5Huogd2p/5xb4O2AXKVN1hxZ
/ixEx6aEVUe2FMPldhhGRxgQqS8qg3vkAj0E5C9GjK545KeoCHsFcyrCm5IsHR4POgm5cR5gaNNE
hY2mXqOqThUMN6JwkKkcesBVUpuU+ZSNvfseSD/UlqkHUafoFA83fuCdxSvIWuoPhvFDOYJDjqqq
59I0B4UvhHQquwgEJMvnfk4iZsgyIXK015eZafTbHavveivgmVe0MI//uINPr0ly3Jk0nddMBgLX
I7BoyRmiIjiLn9B6f/BkeCHdiQpKPqE30wf3gDUskTGgDETTCtM0IfP28/zhrEiU9MVNoswUc8ew
tFM6sIQ8aLgDzAmMHFFgcARIxeVK73HnPG7L+4yKjKI7hzR+gRLHmTcZNsjY5Csw4KNKSMiaXymT
KLz1qCq5UhQhcNgR6mI1RCIOGa1SCE/dG12rs0agyIOp7Jve5PBvWSBFFMp50GIzTgL5qGSyxVWG
cgv3i2KOvodNrTo+Y7/2EUlNSGjmQf0YYcyAcLuEpPzgv2RjsIc1EH42jWcvoTuBcg0pi3BByX6I
CNXl+EZCnsSvfuRlA728zW58PNUcbnfhBPUO7l5Zec+m3//ip64augMsJ2AiPzi4+T925NA68El+
fJX53z37IwyxFFmS3UYI2DPWmLQso6MGTO1ZVX2ELhdywYEsY2VkbldSP07veFmyFRAkSVefLXSe
criQGJlLCCbmKqd7zV64yX1OC7eRBDDoafGBGgsdA3N6AdHXJxa3rj+cZfmlSmMOVsy2HYtLaWei
odZHfRwk+CGLjGPv0mMIEMdTzSA4M6NIXWDSYMNOUEhQR5NOtuwCMje0R2bCYTM0YUhA4uqHvXyr
jgmc4ztUZReIxcR9NgN9OPWFqxQLVM9Fti9nLgntZsQ8d6tfP8zU370JvTnSs/8OH0R8qdemFmro
7nw706tmocs0fKvAXgxP/JtN+Fb1TIRsUyhUfi83yAtlCzXdsxugTah1ECctpUg6TRNij5D60V1t
bj0gECNpU5YfROw/zp46Q9wgQIrSu6nYzBm5KNa5TBoVzBpOpGBUvoWedlSo3qQ3V6Gqj71PacZv
GSok3pHA1Xj7xNODAMml+mN8GpjfCAnBJm3KQ54cKAGGgNai30nw9Zrx7X9EaVaNKufkoCWbpv9m
A+pZ8YXkotJUVhcnJQtVmTyJOEWsSeWBOgLAcgfkiW1tGbbHRPJ//O16Top3Av5KYwtgq9Mt8mpR
zVAzkYxU4cQPRnFOqVeIksiskGMLvWR0yc+Wg1AcNgJP2zFJK0HNR2mmwDN5Qz0D7ovggjWtahpN
OKhYN2pALqP44uiO34/qkfbetYcuVq+sgPcQ+363WGh54Iguncx/6wa0hhBNhwGj+vDEcfAp4jIu
mvdrXvMZJWsNiSAY0I6rGM3uxGt28/ze63DDC2QpOgfQHJUnlaMjjM/G81JZ78w625sAi4ngCPox
/Vf5g4lasTyPZcJ71IjF+glCEYXuP3JPYC+74izhHPGWXUjr5fgFl2bGA/YWkt0jQbzr3tJ5fg8x
6nnpGcGR08DBANTM8e4i+zNf/5HEoYjechI2omm9X5nH2dph7V662H3rvZpEA5CfPWZ3cH5lwQSv
rAPwyyBRbFocXDhGa7MKDEXX0McQ6iMcZt4suxJS86MCjaXaPVEbGxakB723CnSlWhNSAhACjD5L
MizrUYdE7DhJR7RuAtQmzRUOPKFdVPW3vP5r9DleM8I8vkEGQHRO3o/W1UBKM2BshU/fsV+3d7xu
8Qx1ozMdhuU2PAV0tDp4KSzZ2e6N926aPtM0uNNVPBKPFlqxtpG37m5Kwg9tCz3kMNtnY2BKFXql
8mBVvyC/hsIpNltLWFXeSz9sjxtJjJRUYtO+h3XzqOsMS3/Q72UYZP8FdMnxAYol8/QULe4rLhs8
wbiINwaEkj1lKyhP6vRQ9EudYrlMktc6bNXw2ABDtigGpPM9atpgOQQjNiqheBrpO490A8rrx8xq
l5Ajuss13oodn3ZEIBbZxASRzMqiP2Nq3m0M/CJcKUrjFhiZ3ijrwhVcQgpocB19tn5slW/tRiNs
o47JnOBZ9l3vNUYVxeFEGYi5pXlypxQzy+a/Xl8fJkr+Eqze2LXeh7YEOQbJkTpZBYQRdt36rLpt
xE8pxREXTaBkZDQ77RoxE+QVY3QoMI+N+9NlpkgCfDq5aNn0sX+pCarbip25l0sWCcA2pieb9ojR
WRTtKngkMaLwE9AI0cPh2yHSPjIBq0ekwblqrK/SbgGVADZp0j5vZIxU88a9B2sBvGNg2jExyCex
7aBU2HDvRBWlnjZCQgiM9bHladWUH0yUEd1TGxZMIYV1Tv3A4bhN9Ha0VnAWXwkMRjVaSPIgQhCw
6oKRJ2y7xTTv0Un8PRnbk4XtEG1hmrL4HO7ifwkOBPoJEmoN5yZvEoYZDnF/Q2n3S+1doj3yXg2o
2vQJw/3x35yavCktcmPvlg49AHBLqD8eVHcDLVKpzA1/xwZWAgshipXgR7ijH7sq+Z2U1fO4aiIj
/TGcwqrcHVCRBm/ARfLQTEC4KifnRZAB0Y4zR58r/pdpS/PdyHEcRwrUwVfSYK/opMa761wrVHDX
9iGYtgubQZtTlcOSXAvLhVbktTyX9jqEgpzu6cKOftAVcxayaFg2yovM6EJNyq5L0CxaF0cDIez6
UijJgSzU8TlhJ+X5FBsvjJ/ZoRJrk6gkSBYsTvSYdj2dUKDH873MVJB213Wxngd/gJxWP/TMvQ5q
87ucLTp/qVGIs6trNig/5BlUapgjxA+qKzuUT/Qngu098t3L3bv3ZsKML8gw5NIORpwE4dKjBA7C
055NfxYHCE23d88H+uPSRY0aG8Q4Zb2Q41A0IeIidGTzasUvpogkuzHDjwUX2ODBA3u6j8kiVe5V
JuuZ2F48AUKWArxamm1wUfTtJOO5C6w7Hy+ibbpz3WeZPmaoPBZurQZkA7k7G31nfZUEPfFeAQrh
XgrDtqDmphp0A8sA1ykjLbTOB+IDXGH+Lo1DJBN5xMg6GP7ZQM2LK5B8suH8zDxORUVDvU39iLaw
frzVlCEnCg8A6nLQYx4+CIPW0yec9aVqIfm9jRHKkXVyMxfrT7voAVSKe2vePVyaHWiG7yLzBRUu
gJvGOpZN8uja1nMfdj+8OngZausxG1cMjpHt0AuI3+3ApsUNc2Wju5Fv/bnwSwJ/TOeSNSfQpQzJ
PWM+GV36VjF66prpHmjbR+7LLiofmtr+zAr6XMitgaC7mIDIKcK73K3KfzKC3NLeHceohDK6Licz
aX+tHmL1V2lQQRFPgnfOtHHF3X3N3vIZr0R6yC5A+jSRbx2rZnde82Y8IrN1+H+UnUlz20i3pv/K
jW/diE4MiaGjby8kUiRFStRoWdogJA+Y5xm/vp+j24uvVB2uuIsqh23RIIDMk2d4h8LCXTPixow4
e3J659XLrCcNbxezxoFV7Xh7Nw5S9LfXYDOjJrKzQ8enB21giavQQDeLT4OkMiMdwIAQGfi2ISf2
jNZi1MpLLFvEkhoGvhmPHV29brm0DUNB7WDx1BUpMK6oNIwLknswszcMalPQbu7J8UcKkWgisZrR
bENC+NxYnN3DbNEDpnmQZNVDjzov2nNqn5rD0ait+KN0MBl3+4EJDg1SCozucS0BBdVtiINqV7+0
QY5cUJ6GB/qAPHR7mG6MvnzNSWfNMik35jre1nZx007996HKD+m8/KCS/7mEKd6P4Ad2K32/AP6x
X7j0svLmfkZ960IbbsNqzEBooC2WTtq89TNrfldImWHloO9NkkRXFU+M5USDgNyUJXVdeUuxtb0C
MIdqt1M5f7gkbJk9mpdunKPGW4fv80r22ytKAWeqkO7SIT66qLERA14HG+dk4ZAapF2wKeOc9EM/
V7pnk07GAfFh8UBn5tF4wzMDkJhczfylQhBeESISUPaesT8+94VKT9ot7nFdzs/agYzUxbyezo4t
lHA1dbE33ChJVjUKcTpWtqiFfVun/tQEoLe7aFO0GjVQ1PqJdx1HWf2jUzNUCJDnSW5TkhXt3uhB
YbPFfN8FEpMVLzZvlala/qtp6re1XE+WGX6Ad4cJ2aGhNUz3CNe+Ivi7HfsKVMH6kBYRjUYEAbui
2BmL/aJxwy0d9w2boCe7Zr3Xkx2edFPf9nRHGjc7VVBn9Oi0IPV0vi18G1VyL7kszOE1yikQTenb
i8asUzUfYzMzGQjmR7PMQAXj6zX58wvyzg7uCc43XeGhinQMRkQx7DN1RGYaAZ9uBVgwgM3P8/s4
q9xDaI/OczYGh7UKTxkDjoGDvZowdbDzxDoE0lGKvNHeVl1fgOruwTm0G9UF1aFp0ZwZrOnQYl+J
OBNSjUH35oMZM1IyoaKKqJClX+sOxWE24dFFDn6jkxR1a29vGgXf2nAT3EeM9JucTkkiM//sfdLB
Tabchzbw7jSLCQTsk4mjTgtg2wgBO5ljtk/7+SMzBanJ9BGH2MsUm+0y9HDCaO9cXno0g9jxbFqc
pJQx2HTkrIDZOOoxomxAwy48kxs8zOAGjBDGovzY0tG1cqBvpgGlgcYD3SwN/2JG7Go7+/j7TTMg
DbPgVMizCECWSR5lhyMoCDJLoBbsGtpADHCBPa9uA/YZDw2IASO2jYjpnkqc7I9rX9EPl4+CHGC2
5jjWZQm+vcP7ULouXg+uBb+kYohfTGzt2oZZLp2hHR5fl5pvV1Q+eBHbfXXGPHj1JgfduzVG6mXR
z0kV7VLbRmdgjZfNYkfZGyaER05++l2pWjGQW2jLuyXr2c0wlKxD2HgMBipkHRfiN9Jo5l2rwT3G
zV24EDUz69pP11tdUEW0Ng62ieunt/263Khao+udgovyzdm6rAJrAcxXnN1uPS+Jai4tp/MoKeNn
E5SkHQ8LMBuDtjHo2SCJweSP7MYi5iuVJnVKXZYTKC0korppNYAAONFtOvUPk2fBOchPjZtvh5WW
A5KsRwzbb4whogZCvnmjQuCo6OdQiG+aGpvbcHKHa0Ye0A8KDMk80602XpXyPWoa6s2Co7s2UF10
PeSKI9BZKgAOyuvtachYRohtScww28wPqiDbar3fJqc8rWBMi5hyOF0Mg6C6pTMyNhnMjhjEdA53
1MN53TiYKtjLOwUx6AzMDuhAkSuTLgx0KWumJT7Rg2ZIhA3Nypw4d7v7IMiOKYMw6cRRhl1Iv0eN
AMlpnHHOwsYcdvW03pQpEJZZoauF29I04/Aek1U0tA5lPSW1dRWF/UtWOG8z2aW0WXsZgKW1s6Ew
2xuKrDiu7+p8QGqmhSO40HFnaYWgH1auZ4afKiQWS0/aLyb6raaNGlV5Vma0r9rxbM6ZGDF8ik8q
K4YbmH4WifTK9lmUoCPzoxHTaeObjDwixAANpHp4VFLeDYV+FcBYT708kxhTU8uT9UJGKq21H0oD
Ad/8yma3ynxSYpsFeYWOhmMlYD5ZMZF2nmeagB0FbGFi4Mv7y5Flyo0Mv4iJ7NBn4DIg7B+fMwYw
I76OdR9cRpn7pMX/vCoGzAuaO8EFZCT6MlmlgPlWmTNg8Opbo2ki0U6REn6OYI7SqPVI0eRBZ1yo
wXyn8YrDEPafcG0LfgjpG+btOPcON4m9PJJoSptzblBG1nw0sptrE0nQgpatPGmX5iQ9xYzkxArj
g6zFTqBUnDQe4wjuwijazcokZliDrSy3hF69v8LPnJNtlMx7t6x3eTzf5UQdHQ3IrtYHhNBFpcRn
lqRzb1OazUu2NEBae9Dwax9tOwfguM8pDoVNNadPXkBfbROK1bnmhC7jnUVX7kLC52cbh9w5KuID
85GhRwLAqE9DniKsS20Ze1f4FP/UacXhBYisQ+SsoyyeAIN1UBhJmD61IPhOOTQtk+u0pAQxBS05
tnR0q3E9CptMVKFlPfTzIRjto0wJyndzQgNXsB81jWfBqhaOy1CepTMldEEIwlPFMs5oQ1tba84u
kaPGsTd4FO6Wg25Yjq5eovvbokoPGS2d1o9HmWBLz8HyvA04JlrENzEJ71Ck9x1mwnnG4JJQXs/q
PiyAXGTru2kLO2zaypRV7lsP9jYxkRxHyjlFSNXKc9S4o5N8PqlJa53ylndQkN53Y38TswUYc+60
+z2FRBICvDTa4SpnvjFQBbtM76om+o40/lXuzccyGX7KxJ4nFCyBxpOHgKNi0CygrQBT75MB3zcw
2RmqLu5a/WKyx/SSaiN3aVdQ6g4OCooB4A2GEhNJjlAKK16jh++ptLXFvlMa17LG0AKLNujCABSw
0hNdiMzuDq0k1pCYjTeHjo3mVoBt5Z5/1zf0RM1aLQxiSNdar/qZ5v2HdL9B3T4GOW7ZxDdaKAe7
yr6Tl93aVnxFsneoLAPKErB+w8gQreQxxgBdfCU1P98FW0HJD+5Jzb8z5+id+FxRYI+Zg+qq9zn7
XD38zLGOQJ3DrY6LCn51c4zbUNaieRvfdVP1JipIYbx+/y+EA0TKNblqWDxxZb61CohSU97Jr6yv
kqY85fKF1eiTTGfQtbiPKAuS2RKouNwGSDBmHVSP18lS7iTGlFXAenNkAlg1ogLDZpL2uKBiUJF9
YEy+H9EoEXiEYHJ6WxHA+CFJLsImlYWNnODBiJOzAGUm7tx0CGgOfZ3RNjda01zwll2IoZBbYHRs
vFRNu48IWTUdj9ibGQvghxfRhOZNmixi5drPTPBAdXSXi872xYogZ29b9I6m4ZPDEjs/MzN5jv3x
GhD6tU7uzTb5GUyLceH5iHB63iuweJcYJb0CCVqZp78ldJBKzl5Bwcq8wJPmP90koFNNrS5tTodP
6Mj44zOcOGANnHnXoxjN7Omj8UvYu8mdZQzfAjR9kOe+aDhwWFND39Ppu5fRFUEomVLcidyjmybP
1McSAnn87H6JEhX8W+GKCA0vH/3NGoDCDRsi3UdGL7IRfFd/Fog386YA+IVZrEcXLJZSz7JVNFWV
NbTXgaE2ylbnvslvw6Q4LF74iXcMO7JR3HSZmRvYTuFjVPmL3KFnEAat1zh3fi+dcbY7LMryH6Iy
Id9+jEVLs9jRx5cRNCoMN/hTYRCXbezBInxfjWOHUy6kJkxcV5vpR2lciF9f3DwhIfjuT2O2kUGb
2xY3ElKSKHqcs/62pXktoTEkuLWr/dGHqHCr5KTn+ZWxwieKjG8HMQlRdxrj5aOEB6XnKzuPbhIS
BH+B2GfWn6AfiKu0xQUyyNEriD6eN5XeZW96TMEr48XtsY2oyREQTKEVKf26hkdeJviJp/3OV8Z9
5dLPpQNRBy7A0q5AhwFT1hAdZsEGLvavCdCnEE5iFV4ZCgNPVPfcuNl4RbEAZ88vnQS5Jeqotfqc
x/LC+BprkWzBcX/LJC+Y8YAfjW0azwdRsgt8vRHAnYR8pBIgdmXsVQiWDG5UhyMKSrHpYJ6hEi+8
CShXkxmd8NKRp80OS4zx3Y1fJRgoI92ZHeK/XuCRWPvNo06GHTAciE7ejd3bD6MT5RfViDSwHh7G
bvwpa3yo7IslDq8008TARQ24zc9NFaOebL66tHQpXYBTz+dZ19drBhlfp1RjYfIy9NVDbfh7GahK
S6ma6YTZJViVRkOWaw8qCYjNPMmZ/og1H+3W3NlztFmnazliWoKVNNdIHWmVAm9E1MFfX9k1FvBX
WfPyiL0hvwzTlOD+4iHPxQP+FAAM1V3svfpef6s7COaYl7goJ9l1dM9Sxjv6poM8KqeRhMe5xeKy
jK8HTzN89cpfWTEiecyaZWgrl57Dz40dl+NeDu8li89EDml02Ea5izARGyFhdOJCCGqzn54ANX1P
g+LOmm66CMEa4wMIyT5rHA7Db2Xm/F4VGTxPUfVQUnIYrnK3Os6RZ7BREUSJmaz7JDnsbPjvWLs+
do77vWMvAgRg2s/rF+8iWXcy/3TdlNG81NwZbBMF05W7jbR9nGwcR/ppJk8X5bkCFsRaP8emtfP8
+NQm3TZJq4eob7cRlscAm09Z7n9KZdhFTCFUmQemwrbvbwcFf8feWVgrdFECNDc7quDeds3jpMD7
pNalU6QfziIaoyFGQPl3NWux0aPvKUbxGCQZE91OVfEc0LsFtifgXtxAFZvI9bNHYkUCol1EklVt
AqumJHDyozkPl1kE+WeidNLqp0MAiugadS7WAkmIQeps+veoq7/y8tcCuII73TFjnjXUKDdr7pcO
qTiin2GSXSj/lhUQhdWVvDY57QpsESeI7rD10p94VCABW/F91l2ncKCmLZR0KWY4Bv7Q7ZMMxXlT
7hSd4iVVD4XtbbHYAIpoI5o2eUc/RV8hc+v+3kuBXPWzhRFlPrC40vXGjoanfAEAXxfFR2/AC6nR
63DSh7HNXptyOq4evcJMhamHOGX+2xnHF3MxH9LePgFnekEZ67kcGN3FhouG+cjq1CFysZKfRrRc
Gd/AimMo3z4R5unvs3Y7F425lLK4dP3HYUSyZMVTEK3v8MrNhm6HQ+bJSpr12LvhO/Dphy6zbihh
5dMhNNY2v1MT6z5HBD5oo7uxbr6bfYCzVpT+kqsuvQjSBCEm9+uzO/gPc+9DTspfgsVrrrI6eO9W
9AP84KWOh3MZB4BaZgtEgZ3hKdlWHzZtrZQEaEYTSf7Boq++6bahBE71i9uVv4q45fRWHSq4dXM/
LtMPt0iZcZkVTQwDin0GJmFqku+FV6OCtkpXC7yfZCpzqx+mbPxmK0hWFW4CcLuX187r9zDicCwo
3QCQics6DSIHnFP+GDneoVXDLjTIhsPsLUc3WGLIipdwmbQ71U43U00OMI/QmbNfY2khbxA8oNZ+
iJuZ2U0+H+vef5yq5D01sBuaunCXdP691477MaJIz7to3/aMSiXVh5fDXeeIixn+m2cad6btciAn
j+WcpPTjLQ7TsrqrEPMPCZxToN89/G428tmkdl+GLv3A1eceufN7lU8cZvyF4YM4EqRPlewwMAFQ
iVXBuAABWRfkjNoaaxNQYUnlHg1wwp8KD0vvHVRbv6AriHhaPZ3i7neSvtlNimT9K0eV1wqn3roz
gSrng95nDpMhgNGkx/LIFfFIhEsq6dAIE6GjyYoJJJM3+al2AMwSkUrwI5E3X00csHbjHMSG0kPA
QrLzIZXqX23i8v2THgeKo7ZoxauFEeJq38RWupHJpxxnbHazo45pR/w4wQ0wW6Pa7lR/2en+MCM1
IDdvePZlKfB/SNCSZSX8C8BuJVu2uA0rAEYiRytnU4woSUxMIKFyUkwlYthnfJLq5fMkKlYOZczC
ORIn+Jc+5FBl/2J4Y+OcJTktw9GKjmUHmiFZo2sZsqyGt7E5ylTE2BWUb8o3cvh9EtxparLP0u64
UCF0HYJh8AVGUm3BkWo6MkHLMIVtKPFJSLsWCDKpiOM62MJgZTSTnSYkvizSrBwW5kRpSdYIcpQZ
23rEwu0hH6NHqa0CHW/kwEsbcuR2PmUN9KaB9LSnnF48mB3E3Kr0X8eAF5lO4x367A+a/o3b4PZi
emAYm/GxypABksclzyZAJwQQvGwFsrFw8O4Sp0F8HehbQ9OqsKdnmXdRki5+fhsxAsMB/dcnnM9f
TnqMf0gyRnIrlUZHUjup8koUTUC5vnOMnZ3efCugNyGggrB5SRGfGS1dZhQ1U3OrYxxRkDqAoSMI
9jmEG0LfJk2ch4GUJuFMEZjtkhgbbaH6T4cRTI6b/8Kc47Knek2JjUxX9xp6jBh8ofUl2cPnFyQv
DL3xN+odN/KNLIKZH8ykyoiS8rFsWHc+BaT83dKG4OTgZfN7Z/4p56+Xpg9ArLZSlcvLMwgKa//K
226gLcnO6cdx12lv67g33UizjLsf0X2MIEdEEMDILZxsOAGgGgNmXgi9JB8hmC35mMBYbKO5nBxY
FulNaGmmTfh7uO9VB4uQeXsO8JDi5dTRWfPCAVvCnfbUc7vODy0XgqKw4wKGDUevQ4vZ67EZw1SG
5H2FMMRvu8bcVzaZYMg8aPHu0BHI+rsxnOELjPAsAO7YKKx4LhBcTbOBmW+gHnCjv2TiJbgVeRZr
lp0Nk0bnGj24M3OL5AMnlk1uAZ0ZwPYkpsUUHbhpO13UNHLQqhmIUPYltYVpLr9mb4bulSjvds1l
nbBI+iDfTipTh6nyEMtT2VnKhZUv79rdVcvt9l1wE0YpVpP2aS5FnYJky3iCRAj5lMwk/5TocjBq
YnzeL+qpC3P4Kv2Rswyrht7axdI2oRSOqfzIR/rG2U4eEaq3S0q+FvJdW4RXa2+dSLfJSyr7Ou1Q
oZGnotz6NuVzU55cjWwuPMCAMP0YuEn8BUBibwWv44zp5dLXRzev79coeCv78ygcilh/02B/LoIE
r/eUKCPYibTFQId92SXebyyQTkWwoFFhPY5m/1Zb+ltRrWJQ3Nr9tWPPp8g14CTrGyKySvx7o3dO
EoUdA/hyMD7HQXMG/7VPsNwSLKqTjtfGgtN0rY+91+5aB5e0sVQm/KDsiXpsG8fx3q/WY8whW5jB
uSGuY+RkfZbUbyBqanYN7nygfiy4e7OPTDorhlAoyZbQf2ty3pE2JvGZGX5Ba6ipXhJ3pDdYn6yo
efHp9axz8lIGnML12j/6qU0PnRJnIiWXat+vl29Qrxm5MEY3vg2my4gKN4Ru/tW5M0JS91hyIq8A
zW0tvg3zvLPtCn76DY0fGv2TnvaZkVVXLopp04Suow43TY+XT4fbg+Vu0yzCOMXa2la/X0sH8Am3
UuSa+b6DK08VX9Vd8qvV4y/p2di6QznJfKKCnwFF8KpHH1VB3e+sVjqwJS0ZmvkcvhgoKvas4R1C
bZVPhg8NvcC8kq4qCBZLPdUgy5CwQngIA5dEHWrlHNxBv7a5T+JIw6AcP3Q2jji8IA3Y+CcJ/3oc
H40O9ZzWKe4B8m9S6R/1mNFE5rnT0b1DdGid9LpZo8vM0kffnA6R1R8LQHMz84K5Gl6icN5LFPNw
RDDRmlkL/C2c4gkjtBv0+FnqwFbqyH8Ljf69ItUBjl5cVzS4LrDkeiwNmtDz6Bx6otY4mI8lrMA4
VrcSjkSAwhesrzmeGpHxqce7JrWvlyaZd1YaxZsmytvdEIbdVQobAKHMY542KVi0fJunn3yFW4IY
ZXLQf3MiaAU9IvmwDhgTQgpKfwNYATk6mPSSzZPKXRzB4Cp6gFyX4CFy1Uu8YAKVdJiCDNmK3AOT
UjKNntRYIkyRBXvqzhunCvqLmNyhzCt+UqX7mI5LQ8NPXmvaKg0POLoq6HF7iwtstQEQNCYKaE93
U5XR3dTTSMXS4th6aH12JDhmXV3DE9/EjXG0TKDSfBBIb/wDs45TnjOsmfN9by83RTce+9i6Y0j8
YU3xLsqYE0Yzwgc8WQk+IcdrgZasFVhb/EbhPM/JHpvNTWqXdAZKoOcjsqxpb+3dzNzNtGIsO7yB
myx0Uf/UWvFOApEJwL1ZjWNUIYzVLfs+8tEENE85xotD1dyM1ohucoJRZtcdLFIZWDDoZoUG+tl+
RsGePxWIgF4UyHLaGHbbJvydcfXQAInz/HIdi47xBDOmqARbFuXUSvCegj2k8W9QEGiwj+NvfD9w
kCqNB7dJTg0qHH3ZAtptajixk58zuBkfkbGkxk2wplVOfWxsWO7RUPxIq+U7+sQkems27qsK9T1Y
wshnF2G76W2Wi2fadGSCBreN4K0NiuckCfkvv6B8WRggB0hhpwtVBUJeM9QvAwm3izaaH7B4dbeR
Px6YSceIUNnnqc1h6g1P61pH27IE4ZTOGm/Krv1NJPQvB91RNzYW7ltwJBmbi2JsWaCKnA9I41Kp
7qxk+onrO27AMXpOw4JQ5TrSAY2T29oY99K4itaj1OxIVNPCqKg/GNvTp9kEjJP5e+nkYRb3Njrd
/eDF7wlvazamW/l1DPW70cHljb/HdV7IERWXx6Ubvo96PYnK+NDEMFggSfE4C6qQnmVNan0djTVo
4u6uHgDu0+zmQsJ5yafutumnbR4R2fvZuHIxpYrwUoQuZnPIgtKhkzC69MS94gqHyUtyB+lYkypB
SRRHcTJugxNzNUD4XxEddhL2aacA1iFdpsvvkg4Iz0IA1FMTXUt3gw6bDfZPhlNj4V6KhzGNHbon
dHlYQ6Qm9Orx2JHZH4aD0oiRIwFo+6YEjT0j4Wl8zNLxYrqM2x26+AcpzBnvFWW3T5Cgw8wHRZb+
svGxVqDvzL0MA8S8B4H28pvVKA5Vke0/Tyk64Jqn0jLjrYUsQevAB+SEpw1yjdSd6Q0nOf/nTLrs
yOsW/nAA6SX/MGRHngPfEH6hmwC+Vk8jg8iRo0aauiSi1OUtT7RhdS9OtOMEtfXBi19rrCXNtKH1
+c6/kE+YzOANRo8GzhOCfeJn5+n7CtCF/BASY9ShBn5A80hdjiAef6JgZrwpqE78ObMykwpLtjlQ
JdEfcoz+M3XipTEMqQkU0h+QUGcgj3zBZ2De7mTRgQEl0hIldt0I2G/ORD6qcB8GEuuoK98bXnNC
Eq3adCvll0wDGlj0VicCWdz5J9qsjE5iYcI/KGVcr6bvTgsgjR3vMYFve2DfGQ/0XGXNIXaYR14B
gJI3A80a3oapSEjWejMnlI3vUNagy6AFjVaXYMHgJ3bYHMLRkHJLFiC3MJAH04eSEo0HVOS/jTDe
oD2JVTky+WEJ5vmZ7k7evknIj3rk0+NrvjF+C1odezDX5OVSusokqCBxUTEnBDTS8YdO6qt+fOIp
Szkma44WAEBtIRWzbhvgSMIolTYhaRtbwDTekBC98LAFBXkg+Zv8+1xG5rXJvdQl6LjKNMl6lfFC
StUW0/k2qjfFNJR8H1aFZN4k4nwr7jteB2BlOVnBd56ptAMLtAIqrsyhbfh0sRePZMi5UaV1lKlE
wAFsD+aPpQu3PI8pA/HjFJtOVIKQp2YZybfIkpsMwRwTsz/Z6SwNP9l/1uwIl2D/UCfdZe6gCAah
bPqw1DNMh2Kw0fx1trhWwWvi6VF1iKtNg6gh6NQtPU65OTBLpOrKcgCjMNNm9CYFPq13EVnlHnjX
KUuuwxKURyJASx6GRAnZLuRsFYB6oKERin055nHlKgJLkNMviubbWKN75MFIuctZcnTBCopDUFby
cbmPwh22UbM+TLF9XVOiDINPWGFby2bS1bOslwlFLhn0VpRikqNKCUY1y5U/80r23mRC34e+ySxy
YhtL5zCHBOlG06H4XOkEoVs3mC65G1d9Vmt0FNhhbJjRedRRcSF/3JsRMrz+Q4LgOj9JjoFdCcY/
CbTSK7t6ZukAO4Kyeosaw1a2Ja+0AOPcMhgpyu9Q7a8nXC2AVolW8APJo9fBwkBqKqkPZk86VLyw
kKlxGPjwb7JcWOhdOl/TXmDRjrV/pAeFDjHpUxGhaeAPqD/AvwjLdgagXiGKUB16I8TfyMIYi9rO
OQPbuQB8xwn9ElmfjHgpbWS1mq1GZrLqCB9XkkZxidBMNshdJ/Tms58VwUyW3+wmvyxZaJQ/dmJt
QFoB4EOJgRcmAFYlVpP033gvheFvZN/ZQ0D2hxgtnFKzDG76ItrKNzYJ37Jm86HcN/RWFIMmm4QI
MqrhxRAY4gP7xGNwZynmGgC0pEaQbhHz3hvZi336CXst8XcH6EIfkmBtgcZqgmBHRJeLs2t5hsuA
lJefXLuxWCs8mbQ8XeB4fauRmUJaK58PE61mR2Yy3CRsQlm/PHYDrEaESaBj4g7PwpLzMbhPDRph
grponKd0ROE8UUDbk/tFd+c4ML+Zib4effAxnkM65eOIqlp1rlwPFmV5nU8R5LO4+9BTn196hpNs
lgyLj6W/w/lvfUcu/CV2vV3kewRyTQ2MUUlbwCOu0JgLoDI260u61DR66RJRnXYMrdsop4M/ue7T
EkdIVderM56nrEUCW8djuyPDCU+jg7dWPIb+IbWCVUD6OL796z/+5//53z/m/xX9kj7kAsr3P8qh
QAqk7Lv//Jf+138ADJU/Pfz8z395vuO7QB4V4GX0Kyw38Pj7H+8PSRnxw+b/UGvgRdizg2Ovyocq
Cg/jiOdiXoz7//Z1XOW4ngbh5VioLP31OnVatJmblevZThfIp/NEuyV3KKnT858v5P/9hnySTOUG
yjO1q7/cEP2zyB+8wDmPeWSgRqLMs1GDf3AG5vMp+eFlP/hMm+jm6394lu7fLx3YruW4vmm5nmXa
f71HlRtRXIaRdc50yorEYJ7sPLOFOEoanZ/czF+//flu//76PGWbnuv6Pk9Wm1/uNmJoGA/DiKJY
RMPUsBs0h7LZvV9rNu6fLyVv6K8rxbO0pUzLV77lOcr8690BwDPomBnTmSmTdez8MrIvnRHHW2cp
8+2I/DIK7kl9djrSlymyyOv//AUc9fdvQIfddmzLcWxF9fvXb+BXbt0tZmxh4pMBOQ+idocEIgIA
41IirjTqqSXlQ4ZgdeLlwFy1P6ZegSvH2psoPysH5c41bqBGIGi5/mjBIV23U+6AfjINCG+99reT
lTw7TVXcRz5hD0aMhkLdIdffu8PDMsUNJSmpar8W5jFDMR1TB921Qm3yGXuHMD4uK20xmBhb8zxj
3vykw6K/joJivVpNg2XRkTjQS1YpStIO2O4/P6TPRfblNTkAbln9HlvN/PqaAKyppFu88VyoPNpZ
5lgc264YrtrJYYLRt3Z8rxuFAEUfUbK/zW5Tf7eSKNzVY1cAAsod9/rPX0nW4L9/I6KLry1ahqb2
XB+Rrb++tqlz+zpO2+52obXy7Hdt/uQlRnEbAo8EMZsjZTcgE/Lni/7tOWgVoNhlO56nHU/9LeD4
fW8nrRv3N7PPzMIXiVXHAZk43flgLpbBw48pbGg0d1C7jKMfIbIUqKNh6M2fv8nXLapNxQcBvPh4
23vKlb//twhrha3paTXou8KPlWBD/ScrMYEDN+56+9+7lON7juM6PmaznmO7X4Oso9AwyFMM6SIv
6fbL2AAOYSPti8ZsT3++1N9jnQc6mxdKMDddqJN/vSsT0kvvTt1whonGoYiP0QWKT95T0YldpzOY
2z9fT/9/wo9rm67vBaZnOcr5csHM6rvWjzz88ZYFsmJdxvlH7Vn1Y9w08AxCksLG7/D/KA6FEN6L
FpaMbdvRbzRq463nwc/Tbd7eFozVbnRMc2rtY/cQR/Q0wjUefjZZmW6nylw33HM2UAi18w40lbNb
Lealoc7tPZwpW20aL4nPkUZmMBqh+YV+pckv5gGo51A8hq6d3cK/tzZRNA3Aapzq3WvM6SYo8hD+
R4vBUxk2FStggnDT9pP/CtgNTM48AxJaRjgBlt+/odr8oSKnPS1Ix/Wnflks8UXJXied38QLLqcR
Wd2OY0fjcIwK88/OdJaPcvL7f1jClvO3Lex4LBTTBIysPE7Vv77tesiQcg9GpK+KJbgrddbdLbrU
RyBgmGQ5Cz57eONN+g7H3R+6HBhbdXl/ndW9aMi5kX5q3Kh67L1ZX0ezl5+YBiHloyJmDYYzLzcG
9S7MdNA4S9St8CZUvIWr5P7DjXwJRSx2ZbskOU7gBKxZ78sJ0meGXSxe7D02S3GqyuraH8OnrqOJ
6XrMEJbxH44seS7/HvrYkGQEjuYXV/Prl+M5yFa35sDyzuCANlPemZjqrqDyVHn55+3x/9kdAXMj
9qQdaFKBLxeqzNbyU6VR0orxd/fs3M8usgJwupVZSBPotTmGeWre2/6IQiqL7R8ij/n3tIvV4Qcq
UAoZCIL9X1cIloK6SQfOvLQC3uandXcYLE6hehhbyKFejjeb7XoPK723fT06OObgb4CyHkSS2Srb
Lfg0lOnHpU5BEvVo7q1pyUjG849xEJsff35cf1/P2oYqyfOyOR2IKF++LZV4Zzlzd5/NTnttN8yq
QWDn73++yt+fSUCqYpFi0xd2fPXlmcRj02YGJPmzXwUmqJSkpollFM4ENtW3v1PgZNlFrPwVnRBm
I3+++Jel7uNFZtvE5sDTFGum/pKMZloHXc5pALTQYppSZ4zSorz5lWVrs6natbjWjVH9w1Fvygb6
9wUPb53E1/d803c4gIMvV8UJcBjDcLVv3Tyr98E8BndOG6gnk294QGoRNmDBe3acPITKj9aeG4fL
Doay+fu/dfvsdNPk9Lc5BbXJvX75IqHOoqCjdf/YeB2QnOWG0jSIMrTzDowE/uFwMq2/3rZcjeRb
2cQUl21ufYkr01AXVdgU1iNvdJP0oN2tA9XoGD9Je2G8H61DZnzo8R3t3z/f55eV/P+ubPuAcR1l
cfL/dSWXoUtpV80WuLKFLJQME56P+ofU/0sYC2zT8iC3gHUJfBuS6peHiT+PP5BM5MiC5TajpCjF
y63P9l5hGZd/vp+veYUsIJsV5JI18Z/95aRJdWoz1lyxYiynl6nBYWe1vSvbW29TIHD/8N6+3Jf/
eTFbU5gGmgeovoQB7IPX1JsydesU6Gy5TvbcYqkZRlDV/3xXXzfjf10oUOwJaijf+/IAGSO2C6ar
6lOpJxle8zD6MSZYMyX+U+JF/5D7fkb7r7uQxU+Mo+Dmgl+Wo4IzWCFGp27tSAuGv45BoakfQz8/
swcfEr+7GnJonZV+cngIQKDAoI5TmMJW9m/NosZJ2bkslUfrxsMqL/CLi9WdT6VjXPxf0s5st3Er
WNdPRIAzF28tybI8UnYPjm+I7nTCeZ759Odbzj47NiWI6OxcJOgESIlrrFX1D7o0N7MchPs0DWRS
GDwJbXpz0vhWm4tfqmHSDLAn8AG+M+zmZPpZzhZIZC1/rVEaQSSkl6pGJEDR/vIYLzehnE25bNiI
vA85/RazOdAdU+AahU+tCQl3KHCD6+va3XfCF0irGLEcfaSUVSsW9zZ/htGQ1ojYue6jMRTdSq6x
WFxy0wih8wyxLZVHz8mNmOIRqKIc8DL1EwBLWwmo8vVbP1H0lT2zWF0yEgk/LwxDUymtvB/KH14Y
3GNzF01++Qwu8nbOgHOqlPNUy4JuBW8nLlfemItkg3gGtxpPGTaq4zBSn8+cAXycljh2/qw2V0Iy
2pFl51l7pWNYR4cjXPm804HkHHcFdRXVtq2T1IL6Z+3HhpY9dzkold4WYNnTo5YOK0ep5iw+jBUE
Ys7iqmYNachtLj7MroqIzjp3ZhkE+c7vred6stRvEBi0KyU2+z/9pKOBJ6sL4F7brVb7xQ8rtbVX
dMAmGD2meTP7kf84qngXQHoprocGJQHbthGqTupyN82V/pQFdr8FbR+Mm2oaMGeE3ys5JuZ331cV
KP5dBAZgir+mU9j/EXR5St19dGGM4aWFEM+YjJJ5ofQw56vxxUcCfFNaAn9asKFegJfxQ59AwnCH
0nrIe2PYhhq4CdxhgrsGNv61VhdIPY+A/65modjX4RDZkL26Wez0wgd23yYRGv/FPPAeGmbEeXmz
UD9WzV9GHMGVMpX8vmgo+JITgtkz5uK2tLScckvVHig5GAivq/NWN6MZAhNV4MEdYg9aPo46SYU/
VzrW12SRqK/FfnkEKBWjjNQM31q0pTeIxLsv3WjOsv2EenTg02CvVPQywBb+pcDcDVvEFNTxSdPx
lPZVHUtqqREaz97sYn/QFiZ9NDK8gz1PDIvhgj90sZ2sgi65qygKHYt+qF7SbBDf6d/Mr0YppFVU
hNNdZCA5oTEFqd05f1PIip/btFN2VptFtJtJJ2oEBm8T4IQhfJYx94a+RnKvoZxpW2W911I6IaBl
8RtP2/h6alJgfXWLyI7V0FQqANDhEAqjgOLMTQlKFMhkOz4Fc5ttCtNwcI7tqW1PSNe5tVHcmHC8
YdSY83RE1kN9DjVtfBVVG91NaRE8iNIRhzaDCQE/nUYhZa2dD9r2KqcFfmsJM7wrRTxsOxjM+6lK
FFw2i3YDzai9mqtK6uOjt1LUXBK4QiKFO/X6rW3W8Xc7TCDUIzv4lA9Zv43hU99hra3uXKfGPw3e
1HaAkrZxazvbmjFFppLi9b4yQU40hTIckk4gQd3xq6CSg3ovTAUV5LTetf6MA6KbTaAiWgSNFQkO
tWcNULDlXb4WnMXp+M+mdlXdcXXdJClcXIZzU05dOtDEHLRpfk2DWkERjtovD/v5wQ1THcxlmYIC
bYO9GFPxi1u8uxtqrb3DspxuSL2dshqmi2aqGHrs27TaqIgpQUEqd0k9AJjNbjLDQLulNcrroRqN
P21RgiKosgrFkhLb3qAt78sqcXbazMN2SlBYsGl6bHp3zh7cQXkB9mvcl4lo90kIo7UP8oAucDDe
JqPrU0cAQdPVpn+NeISxicsMWpsPLWoi67xBfnb62tSxc+1OaA5O5WAfmhqZ/KZGq6ds2wGZCBTi
/WC0t7MDFpeXYYU+upLfxEgx/NG3Jo0KJ1CvFM6EraZM1K3bRAPjKEEbwOMx5nPH6XXiLbBrRFF+
UyNOfUXRFRDDtBtNV0PfOlTKQ9ohbx0ZZfm1MWd/5SY4eVDZusPom5pBORGWyiLZnYLW4Kz0aVYg
npuUM05GAVASjIDm+iGNu6dYr98uL59lPmq+hzR4Tum2qhvLOldlVpmSx6H6NOk2dovlHzakGm0C
aBZHv/5voeRP+XiNu9lAmTSn8TQnzT2o5fIOJHEFngPh0XCOzJWdsXg6CNOxNJ5ovNmdc1k9VJio
RwogejKHbFMXj+h6/14KJCPoKr0lob1Xj5YpkOhU1e+0NnoqEM4Eidk+2To8E81iOV8eu+Umf48E
OUyQbYF3XKYkVRLHIRx5UK71KHZNWaCBZyu07M3gUNoW6l7GUD9fjnmyNPg6k0aIY1KR5IcvDhZa
H6Gd+L3uhVpswFDoevA+PVJKGWJDvv1yOdqZ2XqvIZh0V1SdYs/n1dEbofCLkgtKN1gN2bz3a2sl
xMn2ko8FKgUqFSRBqrUIUURAkLvCTD2pEoVtXxD9Ba3pZ4vOsi5uFMWJ/sOsfQwof9CHFZ/mgptT
sVLPghvHuSEb25AMpRhp74Yrr6Jz0/Ux2OLwKDJTgZqUZp7j23Byy4NPEWqwpvIqomi28mWLnPV9
5X8IZstW1ocvg5Dd1BjJlB6MCLDb9VTtVKWbHuq2DXeXF8bJu0eufYuai6nRXLFoaH6OJUaNqWyb
1EvsGOKyFt0b43BvGOl3aUPFC2SPPwqgPGyGFOjBTbMfEmVlcM//CArDBu0WngbLcpNidQHmU5Xq
2WSez41fjoc0yZSta38ZenS8FTgcRf3Yde3fcTQB+pn16sl1gQ1eHo0zBwFFXhYv9R8KCcvbvmlD
nppukHlBM9ybafWs9OaIpVfwp+r2P5GoXnkLaWeWlUGly9Rpuqlcc4s3A35yyNVVceLpbUWRdaql
7KiPgbitFAdsW8Mfqo/srTaH7Y8wd/VDJGa49HU/gXcb8JaZyvaHcCt0GPq4/UNTu+H3z3mDtwyr
gK64ztB8Xh8h6Uxpkhx7wq6vVTzKnXr+6/Koa2fWO69Qquv0iA33pDkcOIqmqoBYjsjV2vi3SLc+
RUA0MFEzA8YTgXsvgWFCEMEOS5WC0Vh81D/LSV3ZeZrcWh+LH2wHw2AedMOh9O4sG0VWAT0d78DU
C8zEBbVbvpp2Yt/asJyBrXaINibjeI1UM/esug+1WqyM93v1+OQX8OKXQ+5Q01wsCRSWZGEsyzxj
Eg9IPngBVsOwHW7SWnyxbePNNrrbSTpTC+Xawj4C0cdDL4ZrYfkPECCA9A1b2MqHlUmSB8Hyd1EK
FbI7zFN3mT6ZWVbSBPAhwmKpNyJAKdA/aUNMZGcTvPzAa7BHE2uMjhRZqBuNqwnBmUvMoNpGaLoh
Ll2zz0uxz8u6r1rH8eIq3yigEq/c1i43l7/z3I5k7Gm2oo9n68tqZUlKYwg9Sz0/brSdQldng8pm
+VS0Y7+LaVIfL8c7u+KogpC6kJqyvxbznQf6ZGp+mHqIUtxkCNUlFu6OdPlGH9GmYIZzOrgHgWLF
+qSe23i0t+nLcfgb1hK/E5EhOmYQJV4WFtiqza+N3bxRWlg5Vs+kBmwnjaTbwjILcMFi4pyRh3kW
qqQG0+uMtYlonF8xFI1M1V+Mwb51w2JlGs+d5CSOHCccroJy8OeQ5QBipwr74IhQ3E5LCvxJw8eC
80If836jZ85KOifX3nJ3CJYm+iogaSgJf44nlC62RUgyUrT1i5jTY5T0yNrazZckGr4pgX4UZvmi
pGtF6JOeiTywKFdS46JgSKK8/NA8UDBycRKv17Nv1EYPTabtXHQeLT9+wlziuUBJ2BDjHaijPS+8
tatbLs/Fh9M6ADNlUi8W1jLti+PGHYbIDb2Z9vjdRHbtFWAmHqbZ1F+K0qj2XKrTtjXt6hECmXLb
qVJ20xfqz8RsctQthVjbUmeWtUnFD6yR7tgAORaT4WCTaytmGkFeQvkut34GnbV1Jc4opDqnuXvp
vtEp/ddRkF+lOELEKv1mbE0Ut/kyt8nKIJ1Z/xJWYdmGw4nuLnN9bU4EKhzq7Km4LIJQTa1v3YRp
N9IPrUMpYHf5SDlzTtKSYOBI6KgNikVK11RZUqhGlXgibG81vfvaQGheuSjPxeC+RsNN5+w4yfbL
lPqe7xTgUvTqJfTdH4hiRit7+Nw06hIMZ7sG73Z9sbTtGaxdHimh1zflvsiThxENmnQsvlwerjNH
BV/BTWsLSu36MsOxkjQvtHyavR5AxVXp5H8HAYRqxwFimxv615qS6P5yyHMLglcYNR+SKr5QXkIf
EvzadZWuHvTZ6yoNOrzyYGTUiFHOMSrIYHPxMxpXluCZ88n8GHHxWAp6S4ROlVtenerXydg/arN9
GxQzjtkJatY+Os5TDAhjWGn+yS9ZHg/0L3hYqCZ9lWVbpS4DVAGNKfJqsObS+HeOk6dRdIe0DldC
nTsK6S7qYCZUHjP0GT6PqmiFjzVUFXn+EJOoYYyUd+0extE2Ca17mTLlkXODNtPWbKuN0Tv/YYw/
xpd75sOsql0bJcrYRB4U9IckxxkQQxgSmm3ZcjKqiLFH8LsxKlrpm5+bW1rV4PU464BTLb57cpJa
DHoXeZOIMDOb0IjXIML1t03RbkcbsRBkWu7soV85Z86tYsMiTXrv7qLx8fl7mw5fmzTNIm8onZ0D
brPpxK00GJSJut06T/bsrADHzn7qvyGNxcs4NsO674oi8gBwbSkdAcZEIhx19G+Fg7K0at/luXmH
Kcrr72/YD59qLI5U3UbFVPP51DDmVoua4xw1dxqi4RW8T5ARNxFmG5dDnvtUi34cnTLQEOpyVu1S
cWby1NAbRXEzITbaNfGjXEXSfF0a5ObS2SnOflwOe27D2gAq6KLT/z15fhjpBGhPlKGnlbyzwor8
Nx4qdT/kdobeYTUCs78c8dwxb/OyIFuzBNfjIjvUoj5Ls45jvrLtx3nS32gh3nKFBStxzmXapg2Y
g/VDCfikzNd2Q10mach6HbsffoBK4CggJNTai0HLlxLHt6KunjpH8yro8v/lI/+NvTgb3LqDF1cE
nE19cLCM7O8h138OZPj/IQx3vm6BGDqt5lSliXPAwFiWZf5gzsWzGlW0wJoVwNa5nQ8SzrYlcISj
Z7Hz07B2+U9R5KVNDY1q9iIgc/Bf8u8TOhG5MaKG3KzUSs4uTIf3EbmABJIvYg6URYKxYvY0tDzH
Nr+V/nEJ5r8kO2s3iX7m1iLt+P+xltu9qdUpSAxmS61bT/qeR7G4NnhFtHV4XSGc3nXTs8BR0XbU
Wx8eYV1XKyfO2dvs42+Qv/HDbYIctRmBQo680Y4fdCzGoO3SgHFgNKJdd+UKtIDwsATUvhON9r3s
9LUy5LmyHGfAv8OwWLSjEc62UyeRl83IAEEEDF/xPOLvAeQf2ygO8t/V9n0p5dz+Uy2GJwWnHx0b
oPvLioPWd7nNKLCYgdBu5zTE2sOZQZVkA8y4qCm3BM23k9lVh76a0uMQjdXKnX7ucOKFTE2bA5Hf
sjj4czfTfIRJMRWCAZ66UXCFxNE2GShwX96555Y3rpBQMQhFX3URSM9o45Yab5ZUyXGA1vYZ/qOt
kxxH7PQuhzq7tD7GWiytNE+m0E1yEpVabGmrY3iL/zgJWl40OOs2fw9df61Cb+/wBOOGWzk9zoyp
RTJKjRWeyylrCF4tLqPBzGXaIgaKRp80uzayeCUtOveZdCI0F76HA7x1eUrZogKwk4r8GPRf8Yjr
lWMUU8VL0Xe65km9D/kTJh2S5Hh5gOW+WCS9NlVdGFGEBVO/mMsZhrSSlUbBm1yQ8ZplvakVbIEv
RznzbpFvB14RcGZ4Sshh/nBA1EY2DImVJTjEoQJe5NldRu7DxbB3zfILTc6VK+zMCuUpbfKyppMp
cdCf46WKXk5w53x0vxDoE/qhZcUoES1oBaXw3/427kpKfAYQaF7Oi5RWr80BR/Mw8BINaBiJCP6d
KPBM9g6Zii/UDVYul/e3wWLKeI+primgW6CBt5iy1Nc7Z2gQhuwqEb7h6TB42eiiw+znjvIilHiQ
is4KbxdTnR6bwHDh+rlV/n3uRutrH7VQbJOo61ZuojMryeXk4R0vMUXgRD+POU3CMk5mlD0mjsef
SjTUNMpN63B5tM9syE9RFitpTNBOa8tWefLtBJED2LOPht8KVIC14O5yqDNZ7adQcpF9WLR9G+eh
mqmBZ2bRjUDq1+qib37m9JsuFz8iV4FlI8XO9Oz5cuBz2d+nyDKn+RC50LI6q4SOoi7yCM0AtBm5
1ww3C2x9cJn5OiCVTDXruoKLezn0uUmE2Edd0AGBoC7rGJrt+70oVfEENUy9KdTEQSnbjVcm8dxx
R/9aE9yVcPqoX3/+wAh9ZjUQqcCPPfYGv0aPXujQkBssCgXCPdUXVYy342g9JBryGbn5++cRGSFF
c3qJgLnMRXwfm95u9PPRmwz70EHTSFM8Jx37KQQ/s61g3l4e1jPnHxBxBhWmmm6cYtTnWBU+7Imn
ti/1nW/WX0zqrBvF9W9mQ9+GtbmydtcCynn+sILGqshDpHUjT/q1zqrlmZb9mGMXnLTNtYXRz8oH
nlmyspIBBtSgfCh7Hp8DgngNGrUhAfKxvouFuU/jr9JTQOhvI46AJIdPnV3dWfga/e7QfgpsLZ7Z
bqTmriF3KX5uPXR2um97jGNjE2GxtQzrdHfYkFB5l9iS+noC+g8tI1eGNAs8tdQNPEFFew8sfY3i
ci4K8F5QoORxdCIW57sfjhl+9UJ5MqMa4ey0iLZqOa4tyTN7EJgpN6TkDEAWcheHTJMHyLiag3hK
VQWfJ+U6wrV68LvrpK2+dH51l0OLZzyeLexfIdZ8uTxvpwf5x/CcNZ8XTJBGfeNHdehFVvFIBniv
g0rc2NIb5nKg02Mc3QO6VVR+wLtC2vgcaBiGJkUSVjxJK+WipNzDCkFMg/VSZ99RoEAO5HLE0+yD
lMqESMBVCGRmme34XewjElqONFiC28Jo7pUqe9JrMLK2tr8carHP3xHK1ColHUMeZUvUVoaMOGiD
cHiuI+enZiD4MrhPvmK8woC5Sh3jeDncYtJkOLiQJnEgFUH1WZyb5jymvRUO/nMcZD9DnF1gAfyF
cOzKlC0G8D0M+Hxe7RyZJMPyqz+cXmY5tkDuLPcZg74Nytg/yIK7VsqlovFz+YuWD0dimVRyVBBi
gI24lBaxZh3IIb5b5Us711dFd6Bdr+i/dOplmfYiIbiRpqBpDPRbq3YRn3w5/qI8QXjLJCzYNDa7
xDt9/tQC91LDAJ7/Yqi42mX10D/wZHTvXKj8Vz1og307sz+HIlx7xZ35cghTssDEALvwWxcbw7Un
XLKwA3vhDrRV1FKiQ4+Vda5+q6YDyKg++wthmFkj8aEuffmzF2ccn22zMeg9sj/Im5dgkr5ECLh2
lOBl7BTPCaQY9ho64XStyhBAI3h5aJC1liOLrFQxW37wEuNPP+PdUh0ix3m7/B3Le++fD7GZPBpL
gIFOlk+uRGZhxv5zOhUp/uROaD7kZDeS8m51SNZU/hbEdemiQm+3X2K1eL78C04XEPBpQdlVJ38g
dVt8Zu1qQ0u3N3yZsr+S/BtzafUgt6dDlDxNtlgpap+eNzS4ZGPQolkJg2mxWybcugJkPVD3BpQ6
ljqCS29zo7I+EaTinXX52wyd1f/hqcPoOtQXoHryBTLe4uOsEq/pqvSzZ11x++96YCCEEE/Gn/SW
w/00qyqPYh2pu77G9aiM6pdx9EsQ2kF4O6OTdRfP8XwgP1BBK9cu2GHH35HWjzuoMPUzAvRYXE7x
uI/sEuVuN08wgSnDu8KfjF3LYD+7GJ5c1wq9ajFaSPs0Irnz1QiJLiXPENoqgmnleXeybHXoJrAK
2ZP0y6lpfT4QBtsZtFmxp6NI7AEjW+u+Ay55ZZTWr8uDezYQg+qAWqURs7ylnDCfJ6epu+fUT0ZA
17LeUFAsC+vQXTnkTo8aXZKpDcEulEDS5S4pgwxHmkj0z2Gv3VeNe4+q9k5q5CHJgpojBIoA2+za
RE4M2STMEa8qsVbKkWtlsZY4Sh1EWd5vZkeOx4dLxQmKohW6VjznefsagpHKI+3rYH+f2aE9OBaD
a23M3M3lUT65yhA8AaAFOJ8ivkGrbxG19+3Urwb1yNP5vlHE99JCcdoQaJkFmf3zcrCTs4BgFAUc
mxcGijcniDCqArXi5MZzlZZfDVFs8Z/19C59rXLz65Rn3/GuWgl55vtAIJLukBTA7ll+X6yEuZqb
DjOLme82izJ7Pw69u6vTwb7W0SdYGc+TA0iHzkUv3zSBVnFxL2ZxgndSIsyuHUFyaFe5KG9biEp1
dGugISZ+L0cFWqcKIbv5NIU5WZdbpCjnAg81o3u2ezUCwDa5h4yb+Nov6SJenrrT7wI8AH+ONpos
Hy8LgIURK/7kIyCL7nD+OM40zxLKtzh39eZ1WbbNG1SMbA1DeDp7MiprxeYdAHJhsTo1o1ARc9eb
o2YP9baJvnPtq2noblefTmcjkfGjEMCVTEL+eR8IXAaFVo/mUcMfce6yL6WBCBc1XTXtVmCJJxud
Qq3zIZTMPT5s9BgullGYbum1kHdkBYXMbVN174qL5DukyD8tPKIuz58u3yufjpf3qAymyhODWuli
YfrCaKuGF+ExaHCSaqu/rPymD/+2vlpRvpOa4+6kxbuxRaqdnyQluyYfjGyE4RViEBEJpgZee2N1
IzAfPw1/aU1prGye5ZuPBS2H5t8fKWfpw9BkKDSZyQgrLE86595IAa+aZp4eijJV93EpDTNMXId1
5F12o4+VwxiX+gaSrbq9PFxyNC6N1uKWU5zGUACP1sfBYRcn+B40eCkn1vXlMEu1hn8+mBIpzVQb
KaWl/kGs5uMY6m3+TEe133A5lVvN9Seo4zEXzkhqr5jQBfnOefy7mBSaJknqA7tDnjN5zONy/AJb
PN/bpmI/pQCX73LNrY95BqWqrfJ8rY91Oi6yIGXJZxaUC66jzxOUx05YQ9zUj6NASlYM1h/c02+a
3q+t13ObhFcPwHGKffLS+BwoGBp8yJCFO0qgoQolwckf2CMWDknSJlZKok43lyfj9HbSoY+4PHOo
DsPZXsw5GDAzKcKqBF74mlIitxScTatHPcDv1L7B8OByuNOhRBsIMLbFMKIKv9yQc6CGtjEM7VGH
x2Th2sDr6vlyiGUpXi4v7lleqkyWC6RxMV2OMlV1hSWvl2CuqsCC9buvYVZu8t7epCq+avZ0S8dw
E0R/2u4hrfqtniQrm1oeZ5+3ksGQklpRf5O4ysWwYmOtg00VGeYJ+sFNpuOMYN/K6XY6dcQA9ked
CDGZE1p/OmIB1uM7cOzmwf/Sp7O7adM+wxNArxQcwEP9qq5q/bnu3HnlND+9GD+HXhxZAeK/Ljp3
9dEo6awqQd5f2e7k342ghu71DuM9pnkNm3A6pkiLydoDlTEaquriXhRdk9VjnNvHuGr/1jL/B+oW
l5fO6f4DEINal0yLQaO+H1wfTuIq1nVYBEmDr0xwM6m23HzvNgr6TQgfkTsqdK395ZinX/Uppq5/
3vMQV3SlLpXgKAa/v8qt4K1ELvdyjNNd9znGYuRsPPlGJdWTI0Zxt7iVPDZpTDG/Wxm+859iQvdA
pglA5GLjweX2fa3JaTmn401A+zlAifO/fMm/IRajNTeDM2OdXR/R/3prK+Bio7MV1cqcnNtZ8g3G
Ww89A2P5wi2gRlt+KeqjJdd0ZF4XfedjONdIBdPBBkifQEzt3R//5eP+N+yyaq7ikWIbvVYfO3WK
YBBC9SVLmjZTBF7jcqhzG1jCb0BNAfwjlf686noTL4KO1uDRiIpbH5moK1vzX/Ru2I1K8KUGxrwS
8Mza0DXq59SXaKafMLSaIfeHBmcWLAnacl+SbyMlXU3fLn/WmVwKVQiqcxREuLlOCi+qGplxbwyu
J/r+rouqGBhneTsZ/WNjhY+Vm7xA1Cw3ui52oeqiZL3GG5An3+Lg5/rhJ6hChdi6fO0VVQPqBFlT
MMf5c5Lj5KfjnaYE6Jz0JkL3l7/3zMbW4X9JTTRJf1pW7KrSmPwo1ouj60eI6LducRVPqEmhJfH7
keingxagqQ5oe1n9dZzQGgtLcbxO67orN9T3cE58TA/zX5c/6cxCARHqqBqvO1jzy5szUdyEeo7W
egoK+zediqW6j5bUSivuzMBJsoEs80oA9bL2ETuq4iTItXi13oD70UrzsR6iAF8IBwO+y190Ggte
DrJMCL9xqZysSVopdle5mn0EbKHdFRgrHlyB3UCn+u3hcijtzOiBeIK6QJ/jTAl3RIKv6XvNBqLY
KpgpZO3P1BVYBAtRQVJowgGzJohVQrr50W/t77Wqjo+6g+ND7bg5boKRsjESLNdXfpk8/BcbA+oO
1yrCSlRclhyeUY3tPPUL29MqQ39Losq8nVW9wzsoQQ+ow8Ye4+pI68s7GH4BRM7Q2bu+Fa8kZmeu
eOr6NPHYMzZ56OIqRLcCgIarD2ivkQHOx2h4ifx7uxUYvEJRdQ49y/vyp5/OP8fRh5Byzj5kFXjl
1Khz9r6nuIgX2eXgbusmQV4KXY3LkU4L3zqhNEOCJ3kBQQH+HGpWEqw6wVt6blE8Ocr8VM8p3jt9
fFDz/IYTb5+qxj1EvA4XUfPr5ehn7hTqMhCJ2FkU3pdVIMcoez2cg9mjZEKWbVbjLs5UzDOVHiut
4gF6+hrfdinKS65v8GDiKQkPnjFe7mPN1uu60ULLc4GhvVqZOt44QIzvLbswd6NWuriW4PMhKtPE
736oXFwuRhRKxqmCXeUW4R7Dj2RT61jDFr3R7umAJvi1GuYGYU+UPd0Gh7VkjA5Mno37jJHskq5H
6MQy5j9dMxrudFRM9pZWow0aoLoZqxNc53Ckil0Zrb81WtW5T6i/lFf2kOHzlTraDjEQnALsPP+a
c7BvUtQvcBCJ+98+5ejkSKAyVV4JA1i8J9u6muIqcWHt41D1NYmd7pkOSHmniDBbedid3nvwOnnt
UMYwEb4+4VZiWFJHPspIMQZWeYHIn9Tbslp3j3b56+WFdnrIEUuCrVyNw5t77/MqL9FzzDPMq45q
M31rtfAhm4ObyyFO96wMwfUD80+WpxepbGONQ5aNQP2UIAo99FEdfMXH8TZInGLlzD7dNoSi1McZ
AJX+BLhZ56mSDJXIjr7e7JrGPcQmXoviLwqnylr77TSxJRZ1b0qLrk0vY3E+5F1pJE1TJMfJrfF/
HN50yCxxWz2Zo/GiU/lJGvx0Lg/l2Ziyi8pzmC7KEoLWcqFOKl/5nI7XTYHzdXNljg/5dAPWtvfX
9AhOz3e+EBqLrOzzAlme77Q0fFVteeoU6OaHyJBhJW/MOoYlk40qd6Vn7Ubrpu8RyJ9XKRS6gk09
3QccSDzGycjkj1iSwUAkps04CMtTtYbyohH+YTfujVKqr6lJbfzy0J6uUlI+xDupuNNfEMtKcTXY
cVyZvnEUon8Ziwp1+ckuNqoWP18OdDqHXLq6/AuFeR1Fy887bnBApPqzax79zEyvqsJzwz/HTHQ4
iFeV17WBg21uoa7c1WcqOYRlLDnhJX5xuVzZn9S9O9v2Siqyc9HfR0APDLW7Fclb287oOt0q1pdR
RT0dG5PO/VFOK8fa6VFjkLZxBsORZf0uf0HpIkFU6bPwaoeaqJsMf0+4ql8e3DONOHh8CL6BiZXs
+GVTfMBl2YmqygIXlh/aoML+t/gRzNWxz7P7oKo2iIfcTIm+7yvtG1kxzWScqld+xKJUjmYISGdZ
eARDBWR/eYB3gV2nZqUPnhL7eXI1uaAORKKOuzlI2r/GwTT2idJpNz3JzAtqedLGEXjryq9YrOj/
+RVU7bi4wHQtt2+V2iWrt2k8P3uBgItDyDWIKDwsX3WcoArh9YmKkdt0jz3JaKBo4j5JCxIYFZd/
yGLB//M7JC5aoOYheO98XvBBG2pzG8WN5xRCf9Qz03zEQ4OOb5vkiFDSxUtnA49C3EJXag9MO//v
D5myjE3LUKqHSNFrXnefY3cJLun9PFhPLgnMEQK/f2XnDZaiTXU1mIhgpppVfAk7nIaUrE+/4RdG
bbGoWt2bYioWV22POcLQp9ZBBGp7HftNu02CWduoagfM2FfdX2qLZ21TtjjhVlOxDVSK6CEMAmyM
1RATney56MS01XsMhwoH+ZQ6zJhxuE57sHyuNN/Kr6KubF7tCWcLG19WTxsn8aMrrPQo3DA7ltmE
8pohZrDXLZC5KHH2Wl+VD05Rp9fFVGNwF1btFr9AsXXA122USdeesTLrr4e57MwrwHjlFhF982ay
+nyDfp3xULgkX4OaGY9xoGS3pd309z1+1G/tELZbHV+xDYflW9NW8xa18l9JWjWsEgXzK8zZ1DtT
FfZ9oDXxSzQ7w5GhzO9zHAc34N9xBtHj6dAlw3DggRXf6HP1Tev8CAOaNr5nkPybXklwRQUdcRwd
q/wKVN+/LXCN2KjdVGFMrA9XVFDCg9uZxU8ldkrM0Jr2sRy6iBcOXoegeYerGADQsdYDPiVS1E1i
CQPLuDLDzkGM+ymqIkqpGvNt+2Hygmi1fU0zKIVJ1yk3Y9aFCArmeFqVo78XVje9BMA1OhpWSrad
+Z997dElXIHnnlmWEjgHXoCyEc4ti5RIT1PHn8fOOfqhk16nMJA3Bj7VfyqhsB4RfDZX8qLlsfjP
PpD4BJxUqMIt6TtAQHRH8Y3Qk7ZHRdY/hjj8mQ1q+hgaVTd592qJHxm2Qyk+UemqYMkiL3sPT0uN
4x9BV4Cfi+/NOmse58gXT6WKQ6wd1MYm0rA5DKpJ3cK28fe+mTY3l8+dxX0jg1L8QMQIsUBWzfv7
/sNbkXC5UsZx7LW2Iq66Jo83aPW/XA5y5pAlCF0JATxACrd+PmBgfSWqyVvNIy251TsVa85mm6fG
t98OYwLC4gKlxkjzdXGGGnqbjn1YKk9N6wT3pR5Nh9a1pWuYtlZ5PjNXQFgArVF6o5W6fPfSKIdv
YNexF3Qy/fkyjVjRFRaE4psAL4rf/y6miFUBWt0A6Pl5+AZtxNoyFTCtLIsda+BgrLjhQ65Pu98P
5MogZJJQFpeP2wGrACOZahvTiXo3jv2TktnuVdNaf16Os8yz5KoDrspqk/gxntGLpZ6Hk+MDxI09
3UmuK19h0Mabemy2c+IiKPq9RjvG5/y7G/svbtzcuqjKXv4J74thcenxE6i3o1zERC6fqlqr18CB
+QlTg7BzrvfjLiyTmZ4nqrs1jK9NrIfRtUAaGmsM0EG+Y+aUsermG/bX1ZYa4YzLdt57hm+Vt3XG
rIgoMB8SyIU71NGjG7+agm2bl2JjhpZ9Bcuh2I+6NjzmQ1g8woEE6dyiKKIgnHyda071eyCy970t
6yIwa/EwOnmNdzzyqtyeQi/uinKThNM+SvEbzNC2vTyYZ3bDewHmfwI5MtX7cIgoaVgaAZeG18f6
Y5pi1zEr94EbPIQinK80O16rO507tT582dLYImorTe2l0EbdVndh0R/NwlhDxWhyWy1WCCLziGqx
yyU1efEGsa0kd0lIQ4/F6dXdTaM6G/kPNAqmH2qq3hs2Mhg3zhjthm4XSdqK8pYi2MA/tPZbOb4h
wn95oM/+JCoEFDygHpxUCcwoSHrDF4HXAJkvjCnfmm6M692UHlI3ux4xgu5jKOJlnq7slzOXMR1u
/JUoqdL8PWnbD0HfRTMs+1EV1FoY743oY5iQ3Mpjr9Qr6fCZCSYc2DWkVLmZllcxcjd+EqoKLNY4
8w9qmeb3UZ2t6c6cuZeIQh0EgBc17GWG4adN6xqJjtl1MT3PfXjIkukl0tYSi7Uw+mJ7oBHYZWMZ
e/bgdtj/dWH54mp97DVVXq5Akc8MHI9HVHtoS/GWWN6BCrD9sLKq0Jt6hKxV9/9xdl47bitrm74i
AszhlFRstaTObvuEcGTOZDFc/Tz0P4NxU0Jr1gALe+2NDbtUxQpfeENy1FGcXP33bcgLS8RAXRLA
8eJkIIBsp9YA29zKivgxKXGbRMg1gjjq0IOlbrWy1BGjIIwQKTAF5Y3hzWuT/DcyXCwoiZLZ61zP
D0ZlFfdIh2NlPiShV/S22FEn1ddYpKXIk6rBkZxvwHwxFGs9q6i2N2LaWBK64naBT2+j2qk3dGQj
AFFUa6OqGHZ4Sdp3qwLd8i2l+/yEVUq3TdM+OkqS3SGg2cilWyplic2lM943SoVKV5Vh74ftr6dF
Urk2O3k4mWKot2agjM9qHsk0BuNi5Qh7PNSEXJHLSYq9vCkg9czNxffGKKqfPvrFQHHSqfYMucNB
dGiybV1P4Mft3LW7yTXhKhxVwvgdHa12K3WJeuzMTnut1fHUKt1jghrg9q+4VW+U91M/ro266CMM
5dtsbYm+4TfdlBNbNkL/PjYYRc1kPkp9F1XFOCmKIHM6bktLXwV9te4a/ze1cKzIyea5mIKejmGW
4IIZyr9qPb9RB7tyyAj5FX4AMGbnguCTiamQrSY0ydLV7+EgzLUcsn5C19LN57v/2mtnAM4CCepA
Tl5Cigqr15ygEJBP9eqPZZXc/sMObcXI1843b/wr9y4ERYVCjcF/0M76eHeUuVJF8G2Mc4wykQvN
jJKbyN+dtPjROdBTPp/atYMF5xNF0Zndg6POx9ECP1ZKS2SA3OyuXsexoq6sWrZvLOC18O9D0rEc
pkbnqxqc6MFM++dJLoHuV2usCr8qaeK4wrBOoZLvosrcwKpwbTXeIqN4tkf1Rrvi2nNq49PHjUnV
Hezrx+k6xogFueVHD1Xnz/IBD2m7ynpxh1H4SkmtP5aewU3VkxurfGXYmcYA5ZWIHhHnRfSLP3jp
x1OXPlA2vpc1m8ZQFmLHrkebLpMew1A96th3TEmx/vzzXp4R0ku0xGfZaJkG1uLe1qlV41eF4nHU
jyuhfJebZkNE8/kgl7NjEKrE4OD+pwX9cVEhQ9SyyKrhQQMUcDCVZrgb1S77kSZ49TqhDM41SE3/
YFlxsO5DEd+4CK6MjxEiZC5a32AilqGDShVIl7u+f2jE+LWe6yNhNewKYC1KLLZkN85ujKT7iavk
RtByZXlJB1E3nDU/VcK0jzOv8bTAnLQeHvSkwY4scctxF2u3zujljQBNA1l4Gm3AhS7ArIAL8tQR
Uf+gBdpvUwk2jZ22XhfUhhsVxi1c4dXRWIqZiQJLe5kSjhSPadEE/UNkFY8dZyMtJeSqa+MubG/F
LlfWj6ILGk7OX3Hh5VhZYWX9mJjioQll2pzgWoi3Tc2diqG4EUJc3uE4AMN4o2cNIgnw68dPVQqE
ArRgCh6m0H4vUeJy0KjyoS4NxbBuQ//GnrxSWoJgA66L+s5ca12+GVM7Gbo/Kv5MP52ejdpaaeJr
ZerxuSirflubcbpqUgWQKlJ7JygGGGHjCwdK3PRvTP2KXu/8W2jeAGucrfoWc08hqoVp2DhnDXFu
dSoUtzD8Ox+PI8xEdrViHR2nd0lOOy81XFVB0LXFjaVyrMSNPGXa4nh440a8sstsxOy5gYHGXNIv
zSGEDd9H/nmm4+aYt65KXFxutRwuXzfmPQ9AhQ2S3vLeNZNY5LGBPWE2Wa8Kkn5yrN9o31ybCC6b
EAFnlcmLtY0dLBpagYRAakz4zmh/aF+t7SHeGOMtyt+ViIvp/DPWPN1/su4Mn2ddSqP2oXLiH4qc
7BMrwoa5lO/DRCNKnaxjJdl3uGz/UmoTxWXt1kN2dUHnW4hO1cwfX7yfVtyBX8/V5gGI0W7QLS+9
Kdt55TZnXxBYyrOZ7sVbqeHcV7Y6ZHs/EFhKOUOp4z3fIDSMMobbqnG0bxA/26jB7OmFAOeNIvSV
5ghfkRyUOgoJFbWxj6vsBLGDfxECFUVZBl5mjrtJjZ6krF5VYb1D5uHooGYwBjbmjuZdRTkHKzDh
jrp0Ekr3JMVD7uGDfuMQX7m/YCMhskAChibRsqJqSrjW26lvnqEmFdsaLUHPl4zQww+sWttOlyID
MyU36klXdhwkQUq4fA1eeHtZttMC3J3C0pgLrNVw1znj5HaTIrzSlvR3mjPSzrJzsWmztL23J4zj
y5qfA0on/c8vLVRXmu2cZOIMqogfPwrhoqL6pSadaZppu1GJgm1YkvsJMrf/PtQMpkO+e8aSkmF8
HEohacrwK/LPUSefnFq6gwezG7Toxj67fPtYWptPie70/AguhrEUckqMlPyzn5yyIH6FejHW1ZfP
Q7MlXIuj+nGUReIsjb6iCNXxz0PTnUI1+ypF0hdKESt1TNZTp+1LXToYuESZZv/y+diXdwVDI5EE
Zxi8wgVepzf90Wyaxj9XBtrZlWFzXfW36oKX1+88yOwRj+bC7Nf88WNpnIMOpKGPmoWpuLIym/MM
zTZR0jcBFOXG1rg2GmQhymFQEWf298fR9CodESjoGa0K79WqubfNeF/X5QZ32sfPV+/a9sATDhQh
6hX89sWbbXV4wOeh6p+zsU/dMe3WnSr/kEtr//k4NBX40R+rnrOmCewiap84+C5hkyPMLwVcFZEK
GqxICHb9ltY8hoidE7pKkQDcHsiQRvkQBOOvKCzTu0ZuYzeT2t9Z3Hwv4xYXji5/j0v/xUTny2kM
sRV9/yUJjGNN4yfqG5+Wcrm14XOknbNpdH3XAqvHVxbzeuuEi86rwoYkNvHqBmupampNl7/3oCQy
9YMmfmqEeY67cJem2nMYi8bNQ2MvtHjTDOHKieWfQmloGvM/Br8/izZ60wLzS+DLlWubsmf1HcaI
o/HbMsV9VlRnoRjvtdQcWkf9MokCHTkJz8/mSUGDfGC1pZ7GameXuUtERpeivJeLaXQxW7e9Zhw3
Qu33RpO+Qs1ZW5HDm5Q8CWWCmCDdE1LuJCU4xZN4yvB6cYLoR52hStqM2dn287cJfcgRALI2xHRB
klzHWNuhxY3hlaa+zsPbY7Apde25af31ZEijGwbpfUVRFLePo7Azjc5oWdJaT4WbBGrvoV5z6C1j
mxrJOnasb8XYPYS5ejdG5kqvkGWd6m/5ZO2zWtmhb3/W6hDaLto5QXpgOWvXjGvFraRh3UchpqSp
6cqS8cc2sru2qL93krFOEcy00cIrhPFsKVO00sLumJrwPVp9W4+keVWMm5OP2YOqlvtWxZNezQ0P
GPTTPDc1aPdO3K4dp9i0KFLKRbvOexEikKuZbq1btZsPHV+WNv86VeOdLOl4SnbJ3pSCL13UP2Zt
9wMhM8UdVaG4TVVisl3qI951mOetJqUNVk2NRZEmKpzO69zeDnasb/Kax9tPlXHVyeace3OZkyao
+IJK7wB/mnVpGpJn+xK26v1cdQOo4hrFqD7ovpB/p+MkFbigaZqnZFW0in0JgO0wTdhDplK0z8dm
dIFI6MIFWN4N7tRE8j1wvJBmUF+6VClzt8LYywttjF4HPsUUOfYJT8swczUj0DeJMQMYEOtYSU6m
3geRCMbVWKXNsSDufJKbKVtLqTS42EHILxoushsk7d5zuoKqPh1AXb+ZibXHcWIlRnkLp3gbhNOb
YZY7P0/PrZIfezXcdVm4VUvJG2sF1om1iXl1oro/+xHy5fFwVyaovftO8K4OkpdOs/9duA4b86Gu
1HtLa35XwXAMW/scae3rkFnniKclGPtjALE1Gau7ool/zt+27RRc3dKdUJu3PBffwyJ5qFJ1WwEb
dnFj/ZVwU4+2HLpZ5hQefCvukEAv3KqKShdzvZigRmwVOznHo3mw+yFxW119jPA36nQa19ZAnK3X
JNum2XqZE37HOxHYhvObfqaClSO+WIag7tEiMmKjwlEqd7Yi4Y+hfMvl6W30Ow6V6WyMqNtGkXow
lOIuDpSVmusPfSivWkt+CTV0WBCXMkbtPOKe2xbKyekStrWOEnlj5W7bjF+VakrdOiiPnRq+mal9
6gPwYpqc3SNPcgQq+cd2Jlo1yY7mp3CHVr3TrfjdD6d73W9/wsdMXBPQAXDRB3/WfzHjYj2o5l0q
tQ+qMA6+mW8VK5qNd8J7TE5A3fMDg0qhkK18w8Fg16fyzgnqb31sbKaiWGsZjneSFQOPGWXzhSot
6CYFNQzxIwSxs2ky04PZeOgq85tRdYBjssrVqv41HONVMtr7eUPgDLjpy/pnwibpouYFX8ZHOem+
hLmyj1vkOBPzT2P1p9R33gI1OHWsReYPxyDPnnACjzw19wsPz87M7Wjn6ql9HADU+KHZe6Y/7S1f
HLJI/ftnurLfh5r5Ajd5p8nKE30TSvyNdfY1a6/yFb1aANJpgt4ToZR4eudbazbeWtPTzSSkQ6pP
Z10Kt0EJnCjrEEmE7Wv6u1ykARdV8MUm6JmXre6tiot42iOvnLoaBwR877uQcsx+Y465yBHVx1r7
sWv0yo1aQ/Yk0mvPp4/r5jK1EC2f9ZGRyPv8Jb7y4qMUIZN2UDdAKn0R4rZtEdl6XNtnlA4PWpJ/
s6RujcrZjRLo1WHowZvwwQHxL1F4SkgpJG9s60zpodLAfbmgvD6fyZUwSaNY/n+GcBbdYUuO6TxQ
Xzoj7+IVUnkfmvJez+2dHN+C8/2l2i6iF3jMxNCU/2aAwSIALBK8c0XRsVHY8r+qNKOxLsXGYSp1
0xNDTvtWbyIo+eg3qHIuULhPhr2RGMnXpEA0XGlzSBldzYNcF1B3aSFMv1TNL55Tv0l+ZVTBDiPE
kp1sUjAK8Qo4tlEqbbsxLA7Y1TmroRLRDrR98hD4EAFqJQHDhcjStszL6kbScMWH6kMetGy8F3rG
7OQ4eIjiqD2PQdTeIZuRbeRaL7/RU6jpBGM45IROt+0Ls9laqlR46igNP2wTDy7TLrpNnSjNIbTk
9ka6uPzuoGj/NoPosII/IKD8GB4bhRxQPgyjc4wD3VQS9KG381K15sGUjBvx8UVqOg/G7gUFTYWN
6vbiuPChKU6OUng2KmcTT8pzU6nCjU3/h52V9+hLJW7Yx695qXtFlApPowl7Y58vj9L8E2bhBzJS
cK0X6UAYx0DNO4VKWa7spHR8hq8MnkS5JSYzT+XfPf4/46AnA68GGt6yfjcRZIRFV4bQP7LufgCy
c8RenAZh1fs7f3AaTyvlKnElpW5fmjG8pQx/sev4AbPaokZZWJvlghd5T2xrU61MRv1ITW+lKMep
Pemp6s0+hnHEbSp0L+hXKhAXgtwoeu036Tflpv70leWe6+y8S3iWsuSLlEhEgxPQLzNPBPhcXgSx
NwuG2pUtDPCKTgZOd0DklhX9stZRKtaN4hEVRE+DHhum1qq3C7dNv08E3IZ1RmTTNevpFBc0Aulw
Nv0PqgT3ZbmdIkL88tGfYs/Qtioe5R2e1u0ut7+2w74xIkK4PT87K/dammwUuJRW2nl+U7qG+uyQ
S6Ya1hCVeWOfLmtHxkyKmBuXaBaYQAUWd6SJh59Zorv6WKr5U+HT3sqV+IXsUqyHcnwaUID7/AG4
KDvMI5KWWyAMQfNfnAw/bE29FMHsh2hm6y4catevxfOkgV2BBRe4Vqe92oWpbQJbwhMzDraf/4LL
vULZiiIOwLYZsrdEeVNHkjP8l6pTW6AfGGjtF7MfvwuK8jfW9qLQP0/135Hm9PqfoiyQjEJYWTic
pJBkbmhbYGWxZT8oqR++1n2m7rB5AWcwbdMkMh5pAYRelwbjrsc/+QZa6HL3/i3W0QyDtnQJ0wiH
bhzR8a1OwsI6+A421usQK27QGTdVBK/tKWA0pMM85LTAFocxUZJGwS9iOOFU4eGX7jnKcxhkO72U
VrOvjVbzFDmnNAldUCUbk858QW81fNSt6t6fUAOvxeq/f3OghVBg0VG71KTSVbOa8tquTpPoJm8g
t4iEuNed4b82L+ZPPktwUyuhbnKBE7M7E78lzEBPdqTs4jza5fLohWGyMg3SoM8nde2Tzt0xCD9Q
EC9ajKZUg1JOxuakFJX1FAamDtWwGA+llMQnOanrG/2MJb8XEABITerfPGh/C2uLD5sZcSmNjtac
EmtMHyqh4eYeFhoO98UAzr4qPC6q+sUJR2VbQQ/3ypTIOq2d1POdYXIDNXJ2dWjn688XYlmm4ncR
XVBOxIuKCvAy0ENSrGxLSMSnAI13ly5evfcFhkmfj7JkZTAK4FDiSAPGHFyVRVQBE0QJQ0maIPOT
h0YGlsBRESEoOBxNQi/y/dR3J9jeNz7zleP077gXwgxWr+rDkI0niugkRz/7dIcpulug9q2Yt9pi
V2KnD7Nc3o6lE6fBZObjKTUj5dHQIwsf96PlyypGrgaWW5ETKW9lVRhnI3Pq3YiJneH2JEk3pn1t
ucE20joHkYe48nyN/3N5+pgvKKmRTqdeDVI0G2z9zaJWcc6DNNz7MnahciWJFbe5caNBexlTQYi0
wfwDSYb8pasfR8YvQ8HiselP5ORf0JkNRIZwbuimon4m363jaf2fnTrmzTVHMOAUAKsTOn4cs0O8
TMmiZDqNOhqPymh7dlCcnKG+Jbx45fUzkcnTWVro8BcURWoQGjYk03jKbd9V+yMtIxcq342Pd+VE
WljG40IKZhY93cXHw3clbsEmDKcgDu67Uf46adINaMmVifB6IxQLS3YeahG51Eqo2nGmdqcYv2zX
tyJjfldRr8qsn58f/GuTmd3nwAiA0mHbffw2bG1rUDt4NFpTKK+pJDtu4fv5189HuXKbzz6q8+kj
oFaWTZ+sLKZOIjc7ianM1o75MzUgBvVS9cCe+3yoaxPCaQ6YNs/UzPz9OKHaGC21yYjUI6mr3EKm
i9r4t/rBV84v3asZt0upHpDKYtXiuKwkIDnNKc7tPURLpIwDJEi6HoyBAaup1eoORH1+I865Ore5
oU+Sqc/35se5tWU0tXZdNac2bcWdGlPraaSoubGC1z4WSsXUYjhIJJqLyWlhbkq50vYnv5GDO4zN
xVrVxmRX1/Iv5CSS9ecfbClaN7+8NNYN4gqVBuSF2pY2CUuvrLo64cHX/+rsSPvZ1GOxUdTEOMZT
i7dZ4+vfjSbssMExwJYmoNj3EgW8jTTk+ddW9rP3eJroPyuTv8doIWtdiaSciipS6LeekcX6zN8b
XbBZEgFKKdtscZ1JdYo35JhYz2ZLB7j8mfZv2iDccshunM1lOjGPhM8xiEjiLfbyMtg0AkkktWjN
Z2TO0U/cIVqndfmm0Damr7qIVlIcPCvR4+cf5NouY5NxkypU48hmPu4y1UnToR/q7pRq9CLgFGLz
Pkarzwe5dsMZXDrE0erM0V0MUuIXqBZV0J7aAFWmoD030pOeiaf/j1GADpA4Q87nsf44Fa1QjTBF
uu1UWb1Lpprmb0lw4267OhP2rgZPCmDuciZqBz2yQyX6pM3nEcrguNbjPkcJwzJvPN6Lnff3pCCt
wlQwbAbbuIjSymTQy3Lk/ONC1a2a3viWBsG5UQte1MhWvc8X79o+QGzb4CqwyayWKCKhqpOR55M4
OU7UZm5r+MVvRRT/UddpnhSAE65RqMnYay3v0iKV25bT358kHla0QO/ARQUyev7/P08DI83kDlRj
uHAWe843w7DKexSrsvyN3hYNxP++Ff6GVqRhCi/qsl7URVFD664HcaDVX+ZEzJLLNyBFN6KDK9sA
SMis+fo/MuiLefDB6ihU4vZEScHn0akEuOLm91QgDqOkt6Qzr432b8S4eA6qoJeNerD7U2sU/h1i
2bbkuF3Uynd1VZo35A8vUEjzbgCrp4Bs0ChDLSNj+DhDbveiOdlBrp10q4Ri5nToBLdxv1ecPl2H
zu9KQW6Gp9BYhaUSQUSb6h/oM0YbqRkCL6xlbZ0rZC1h1MXvnx+Ka6tB0V21DYC3MGoWqzH0ZiaS
hrxUVEbn9oq1teFDO7W2xgBx+/lY83f8WP8EbMa7SP0R7QDg6h9vrzi3fBva3HiypsiVB7H1A4jU
Fi0lQ/8ibHEjuri8yBiO/Yu8Pt17Y6nRqGWqlFc+FT4RCGOfWUF5B7hbWYdqcCu+Xb5sHPoPYy3Z
O8PYNK1eS8NpiKNXJSxaNzG0xyEcHhQRbGITbSW5LNdU2g7RKN14Ff5uosXCgh5Gzg7BPCgHyxr6
GAVD1I5Z9miCXHNFXzwrZqRutM6gX17BkqTEQ/OuRiZhypXRm1pllSOFT1XvXjXzUz3nMbUan9MY
mSM/NNwyrH4BvijWEmsVREZDN7nIPXDn57Qti3WYDZWrW0mPbKp11sfia6cMkpt12VPeGFvNEL9h
JI+uyOyvmWEdrNx6i6aGDFTyWsu/H6mZJvZEmzWj2l69ydJcXAqDx7Q1V8YYl8BSpHdR6Qc1L16s
sYX6XrYwg9J2XweETEYivWumdNDVamW26iuWyCc/6XZpq1WesPAEENlR6oujKgWvpoxIZ2qSIVea
h7HSC0iYrR7q2zaXD9gkjq5hpndERmg3Y5CAytJwIHV9THEazuzoNWzljR41v3GEO46WdFCGW4ZP
l3t1lmWhwjq7qRNpL17CxEh9qVWN7mgDDQCDDvb9VpinXh51Yh9jViiXAblePBeZMWi5VtndUQve
+AYuQZArq/0J1D/I/jE8zlX/LJk8nmy+dDGbiIR9u3JKcXCcdqPj6RW3MTYcoVtEODmcxEgbwShX
qo9kQaPt5KICnhtuPr82rgTUvD0kpvxDmn9hBWLgdp33hpI+Wo14GIN2V/rjfqqg9wbmfrDbdYQ4
dFG3rVuPwZ+kpEbfGS/+MNwDY3w0a5wepq6scIuNtqkZ3ohqL8OK+dfhp8ldbnC1LWKypMozwl5n
PGVFsgLI+2A7zvPnK3D55T4OMf///5RXykkPm0bDDbCzT5qxt8Q3YmWjv9GUvDYRCDUWdTmVgv8y
cGk0KqxUA4eTM+aeBM7K0G58yctdTtNCQ9+JUJxK6EX8P4Q1QF9VnHRafLL4MdczRroIn6/WlcvY
AYtOi8um/c69v/giosjrcjayfDC0X7YhuXq6BTnVYWFb9Lixdz/6VloL7ZbG0nxGP97CH4ddfCUF
+qRf6K3yIBVJb7m86e0xVEFy5PKQHCdfdIeu7LR3WxpUuOfi5gn/q+K0+AW84LAVAB+QHiw7aynW
kI5JWeKo+8O+VH4HMSi+XvJq87tWfLMo5ReB42F6sgX/tDL0YNMRX3DMEX6cT3uHNjqKNS5GlKRi
IWA0YzWk0DOjbTLDwvz8IQadk5eQJROAVk3r9f3W7JT5X3Je7yIJn4U8/4kzwBppGbc3vsvT5OXj
Y1sU3zUD5MV0E8y51COiZww+lkbB39gC0MXH04FZV9dbKO8d1SxxnpAU5IIe22iDFqj0MNaocSjz
RTGqPrVBRx26bZF2wakHv3GnIEK3Ivgbtz6GkJ2bqoa/78sAtJGo1XrXmBoCu5kotaex737Utt0+
W7PwhjfYSnKYBl96kRBXQbxPDD/tbPTftbzNf6Rxn3l+zkAuFsrSy5TH09ny0+5UKaGzTozaIdbT
cW1rKQ8r1Nl5fmi/+lMnfkg6KruB3qd3I+nXyhoS+muZZIOAypWJQmCjPKnCETAmw+oVO8Dmjt+p
nzUJj2pkXrNN2OXtBkYqYR3uzTuhzKahYaz3awCBmOz1VfVy49D9hSwsNh+RBzLjs1T/jOP9+BkG
Hh9MzRvjiBBi4DWDsi2xoMpaxQscfm/tPALPKFdDoW5xVH5NRPHLrHtBfaneiagBhxVzfdrSKkb9
CoiUeI8N/qJKqrsVrp13sjXWB5PSm1sLKXZF7B/MITBdCrHHtJTPhT48yWPWroMBBGmqN98y1Sxd
S9DrJojYihCoYyez3E6KpGMWIF8aGuUBb77ITYMEidoU9Yo++YPOXgQvePzmiEkBZaENXuAnvRcS
LG91TYo9teaRLhErWVeDXK1oy65h13u+mfF7xWxuErthqPmuUTWDawcttKFYoTreHeteo8dm3KWW
8UMDzLjXRxW4o6OHG8seShdjhRcLOSIplX84Qn9CFulu9IeVHxlrw6pfAwe6e9sIAXw1yWZALG8v
G6SfijMg3W95VFMmSpOXRkamNJBjoP5pG3u83NYqmJxtExV7wCUnu1T3eNEigjRmcJYEKkO95Ebx
tJWnZtqi7LwHm3eQTek7hpCPfZv/tCofcicOWZL4jmHW5PaafZTtyffavPBCBzPCtHywK+skpOkd
zbvI7bPk2fKHh6q1tsNo7aiGHYpQX4moesGo4WTY6VNhTJ6T5/eykW47hgzsoPKQ2dnacrw2gOtg
Zf2CWOle66NnIxh/ova6nyJ7j4kfF5HzGkuTWJuKE23tACUQoambpCh3se+fbHPY9lmwzoT5UqYm
2k4yiFk5jve2X963UvK1t+jbs8G6lR/b3baiPuWVXTsR44zD1uilFc7ACk1QJ1llOuKk+QhV3K9v
JEdXXg9eREALAIOuyJqw1eUosJz+2Bsbm8ay28r3VmF6Y4wetAT1e3K+9totPsa1t5KiMqhxynLk
EMviqA5INK+GpD+mnVpulMDI9mMX5NjV+v4hU6x4q+S5T/qZDodBrcN3u2qKG2HBZfWZNA067fxg
U8lY3hxhnOQj+bNyrFMnfmzGOjyGhha9FW2NZNdUY+ln98UdiK787fNba36SF3cW3RWqNBYhDzXo
Rdhdo2RXRFE7HAkR5jJNuAJ0c/Ndvsx7eaD+7yjLpqBFGjH0adMfO6iY/JfHvGuedb+7TzV7azr9
jZT+MsqizTKPSMuFhtwSvlXWDuczlcajRC4IrPz/IZe4DBVJV/SZsUHVjmqn9vGul9NcV4MpjJ5j
lJu2Wt12ZwEz+saRuLYv/n3YFy9K1ORTlKp+f1Sa8VuGrpoetZJXaVbqmUP9uwkTeI2p/e3zPXFl
bh/Ciflr/hNsJ3aMfrlpi2PZU70f1RdjlIcbpcirO2KGHuDZRONtGWoXZm5ZrS31R4l+TtqFB91C
QHY6AlI7ZXL+/fMZXblakEmhQQpDgmLhssFnSQLvgy4U/zu59IEpta42zSkmWNibjupX9h/lSIcy
z6xMSOrzcQHLUq4jRaumB7kSxaofB2VT+qgL9nUy7T+f2ZVvNfPxacHR2MGXZjFUZaDtq0ulONaN
Yj/HEkSIJolvFY6v3BJIRoCXs9jxCp2LjxMqVEkpglYRx0bWxLkOUZWrsN/9lSoQMxy68L8/n9Xl
pUwWSaNiBsghUcYG+ThgrtSprCeZeRSABUXgP6TRhKxVCQlDLSxn5QzVSz5iAiJU6gWRVg03wMUX
68pnm6XIwarQdiZX+/gDuiGOI8Mu1CM97fFhknJYLKkU/7wxz7ng9+H6nYeZ2/e0t+cy6fKAO8UY
F21kHIWE3HwWBH/6CSEkg15gAcpdNUHoKYNYBVm/T5xMWrUSPKByJhF8/ksu5qtSP6f/AGQQLVFY
wB/nWzhtgXGXH56dMXqDmfJYo+X5+RCotC5nyyvrwMdnv0JHxADv4yB1OxKNUeY5Kb7yDGVlH8UO
XS8IMehZIvZCi+7kqKUby6ZLM9DNpZlHEfsQNJsD3cJZol2CidNtRlM5K514DAJyXPuPFje7UlG/
101Gw6FU74u8QT5eDXm7qXe1X2ZMU2gk26awvk4kD0NcH3W8Em1TnKLJfxrHtyYsvbQYz2qPBVJY
/9StcW0KPoqN73GibiSgXp1WPo1G9pzbxX0j+2utNHayf9+YPUJlUb4a88nDmdkIXmv0Xs0KSMoY
b9DWeVTq4CD8H60fr4Xf7hQUKSPmnpiNlwfVvZkYj7FqrLKB36MMnpB+OUO0VYpwRJWdWD3BLjTy
f8JaXullsDbgjlp2torDForKDJHGWm8iSLPxoOYPm9Oj8APPasN97eurTO53NrYscfOG/M4eb4V7
jG2/ANV5l+NoDi7cyFZo1RiPYugOPgo9dFR8RdpJdX0woExN/n1qjD/pYWTruQHrgws1TbQ1u69W
jRZ32Hj9+Kb0+gpYd+hWIlubfvQlt4OtGY0bFtUdUMmtWGSqBPRyk9+yXz45U3vXZcpGFNE61o1d
JZWrePxiICZaqunOL1QvJF9pWTJZIOfJDBW9XNeT84y8zAoIaq9p8B4QArWmb7oOna6NlS9t+7uU
cuhMMjqs+YYqSInTicskpIHiaD1+yf1vfdWg3ZtJEPCal9qqDpOJP07ce/NHidiGMl9TUpJ10ICN
TeuVA6PaReX4EOnZHlKShdPYty407VUMG2bGCvpqvUGFcyfXOcUCFFqpcz5mXXkXZP4xSBVvMoZ1
np1ZeK/zG4DG35zK2kyt/KoWaeMGhfUnGSfbTfOvVdlspspw9ZJaOn4jJ+SUHhT8YN3A1H+Fg7mR
8/jZpn7hmqXhjoVyhxzcZhx1V7Vn/7d6S8fcNZrh3NriZaLAoQ39vvcNF7nb1zA1T7KjPDj29CS1
gN+EWNvWiJ5t92og0N9X/nti1e/Y661knAlCSgeJCdVpII9uSbDa0psN0BSnvbOj6lnxLW9Qw/UM
Zp6HxY5RGOVJJhePafibRXkoSOUlzCHBgv3Ry79/IrabTRCru6AqNkYqYf+lrjr7fxF2XrtxK9ka
fiICzOGWqaNy1g0h2RYzWcVMPv35OOdmxgPsATagbVtSs9nFqrX+9QfuhLqgNOt053Ps0tz3Gu84
DfQnTkJAjGL4qpFB64NAnVVN6GzlBz6sgZoVx3LGNso9VFp5NNfF8h25xrCjf5sYWHS6eeesnCCW
erUXJgBVYioRSZWxi1Kz3jaK/LvFTY+TIe82t3lONOdKQOit0NZjg+2Vo2YrjsasilRD3ukG+2xu
rfgdPXnJPaklc42Op38W7ga3Lov6HJcMftDVdD/pjdPY5cGArG+kVbZxrUhQAO53i5sapuLbVpyT
K5zrWKah11h+xrIq5cRDmJ1zp4+wfD42Ji7GmfpQdcutPmZWYGT6+/7Uq3CWHAiM6YiqcPy0dEbX
9s1c5AerNeyDCQoQDP3yhMzk2Ch2XLv26zBNt4aULyO1u69zI8wJD+KqE2qodvqHjTqzEGvUZiQ6
5Rb97b63KW44jvjFL1K0J0/0LU68BVZ65TiEqW0fygyaDmOw77bR4kUZjwjzz2MxofHCnlsHIoZC
u+HOqSvONa06x7crIwmXpbi1vQ7j2CWwiR4Jy0p1CTsWqj8l2n2Ch7nVbHD0desLndSDWrl0rQM9
uNlTCJCX+dv2ehmmVivO6irfM0fd/rVP1X1xtNoiqlJ54Tz2laqLYTufONCbIIfDPoju1A+9QG3W
UBqiuqi76bQZY0l/n+Od7smvqsl4vkvlT1p6X3kn3/ul/c639r4b1RfGpneDvh4ZEQlyyVC5Fop5
mNPZHHx8JNfntM5oRayVue6gqeE6W+XFUzfIxgw9zoszz5vfN3V7mbDUQtiY8cQtdt37KCttf4D4
fhrwx3tWC8MK1bYp2C1Z+mw6g4ilk42oLceb3nSf0jbbwkxxt/eCnI0sgAELmcntNyRB0+DWP20r
q0uuD/kzJvvEyYDo+yqp2MFcOWLj7LWG3RZ7gi3rTcUL59oYDdixHYo2cS8lmMqVl0B3b1jd1eqI
XnAaNSEVdFGXFBWSKl/NShY3DuRTjOjL7DwDv7zYZT//bqUwNcioZXmmSk3wx8KwPNkaNICThopx
bckZxX9k/IJlifTYNJbYmMb1kiXDeNCs2TvJhSmbPWTlM9rj4Uj63JIxyGlf5i5j6+6xbuhy5Udd
UCx2laZoBEqpIOyCSOrHJVPdy5obXjD1qnMs0KZG22SZm0/UjbhkC5vmLFr5hiBGPLYR5qnEik4Y
aru4efyi18yjxdEOHotxzq0YQvOl0EzUInXn53J9ospDK9FiZlJ5c7z24nbRvfsZa2IesbOQ+mXC
PdGHPxWuOtM3C3ay1/9RnBmtrooIGF7Fj3DH195rHaxdyd5Stezc2eb3BlXMh6r+xuj+pyGreD9z
y6Y4qEV1svcktAUYp9JwKJBoIl07TBrzC9DjkDOOUdI0XpKi8xVdX1j0k+FL0USIR056N0TZQOaE
aN1IcfJvuG7Ix4rxw0RZy/fai7/O2x0GUS4OkN5jnmeNv5XdJ5PnSFXbu5bAar815jR04Fn6uGs0
Pp7odwMD9G3bFF8di9fSQwfKWblOc7Dg5MXGp52QG1xmnY+MZBcny9L7ZhL3vNvjDNdCwZ4l3ZIX
jRy7S694BukUCNTSVvHTPHnuRnxw8qGqIq1WlVATLnXaDps10dqIeM9sY1NWlauniGBYyO3O9Yds
JRuUzYUzIVpSM8gEBeh+zi+1GTRbFw2yi+BOx7WAbS9bfNhr8wA99AhDMMI14dDPbbwZaxUK4P1s
ncOi4r2UzX2TGMSdywOWtS/GVgNdE9Oe8riioFtn781LkT0xOcwB1LTeiSqoP/7+G7e6e+9U+1pO
yQEDpqhdayod6+B4Sbz/PQ3mXrrU63Sa0iGA5CIkUoXSjLTE+zJl5pemu1doG9OkesSmwGlzH8H3
Z25v8f7xtrBnU9kfJ7fF6+VPqquX1cpPIn/ei7Ge00gZm0M/LIdJ1QNlSG+mDmEDJ1e75fyqubnv
1C0ShREsinvAQKD1Z7d72xzLL/U/tciOfU3UhK2TwQ6cU43dTzLvfsjFH6fRXmpjuuf69rp+1pXQ
Eo6fDm8K31F7qGtTpJscc61m+jXuSZ7xMIGz7tVIM/5RgcBLrwkaWws8wZmaEbin0bmrqmRQ0J6F
4z1MUxIbyislQQixP8Ih4lWHlTxo7Y/ZLvfg8fd7UZQr2wXNleEOJ33+RH5doq5oUXDgocn+CGB8
AK2IDX60wttSGAjSam0IHS1HMVniwFAnF2kyQkvtn6axImfD+JnfIGCjFSjq/ax/LRYz3jkPo52f
vda72T+Esh+eSRRn1N5/y7X76NPm2Df6zdw+V4OX+k3vHbphulSWe/GgnrjqdS/zhVJ8lyogsuGs
ji9TUfodbQIntHmQHMq9h8VYP0a9Y0TebB0XMT5ZkxVyrxOvPlnafFis7Um3ujvFa86G0Z72m74w
1TK0yU+TBpPTB5FRWkCq3ktHS23Djlq33vkJ0+Y+LVhLbCsn2Jj+Wdp+DYpNNxgiOfE8lne2FMjD
VFacGSxzRjGR+fMwnKqR4ANLtFNYCj2a3frgzFuYK5Zf2fZtumEPNmuBlSjBXhLBij+s5ZeW2AdH
YWkWN65IwszFGiBxHtVOHhUlhXHBJmNPPwQ+xK2SRBgJhQwMqPuG5qFKP9y2OCisGbDBi8oQd2/9
UqooeBAowpmaFKwi29CPVO1kRty2HEV7lznAVVTX7oz2Jd5VPpUcznsXSlbEYZHYZ6fLndeW0b61
7uanJvtwS/PR6GWcJvnt0FTHatKfW215yEbR+/O23K228vuf2+e/2Qu4H+42OxSyZDnpuHj+BUk4
iqXbm2iMp3UQKuVwm397Gv5MdB2KVH0+UPm+qFSZuO4jApbzfblZ9TGxzOVOYRzMfdb75UJV0187
ay4P9ZbUeGfAJzh10siv+OOVN5Odd3dFKpk55EN2NMBY6frG3EAb1WoPZd0rh39+Y3+BS7wvFF6k
j5kQM2AN/s2xy0yztupUqM9OP8vTqilfrkWbaNsjA1gmGe3/ytfcYYb/AF1gCuqGzZOswU/+L8xs
zmfd6Bsj49xqOPnd4ds2ZPE4YGfh+FnbQY9Vqyo2JVvp6Oj/K2F2/5z+4+V3wJOwaKBIXOxQNfwn
CqLLfNHsSplunDX7ctbiOVWHP1iTTEyqK4jga/8/sNa/3i/PooEvIVxZ6KzIU+y/Fg5KXMNr5Vw+
52t7KNmZpmG9n9Tz2I8Pprocav1ncv8HBP/fr0muIuf//h8pe3/jScQca6tSDe6T6iSB2v1yW6wh
WlpVXAgItxISNGVW/ods+295L+/0P191h9v+HbkWdqMOVLlPkmEmHhf+KO7q9iiaV4NcCie5lTS5
2c9k1rTVVmzhkpPrz3Jewn9e0n/jl/91IX/hl7XTzVmZdO5TOYMopZQzZ6NrAt18tKb+PDRnxSvC
bPz455f9C3fedwjQNVhUINwo7P4G1bc8lYVFChMb/kJDh/lXcp7cMv1Tmtr8/M+v9d9PrY5/lM6k
my0TSuO+AP7tVps6Tajae+qTnhpYduic3YtX4Flgu2XgCibN//x6xv/7lf3bg8PbYyUDUkIvx80d
l9//fEnVmgZzJvb3qevkaXNwMMFXCds0+mDkGkpXhpKCGu8s8WaP1ZuhFseklGevxzJbsYq4nEY6
OHkm5QC9EkOVcjzPrUMRnfy2Wtgcnncqh/SgprToYptPinAOg6ZdFWFfvLo9a0seKq0FO2Q+VxkS
MwwuCJvIPlLDu9v/AVpcwBPo16sVJYho6ZFuPSv/Adz8V5+f2Vkseg0GntK8r25+nZP6NCRplG67
aGvHBndfbSLslW97FM/5khdBX2FlpDZ5jFb7xhRuKFvjuWZw6w9r8WCUIqy1D7X+tZacrvN0VQtx
ynNV9bFEDTPnNwjGj7uJa6sYcc7dcmyYL7upwNL52+I92qN98ER5TEQeJyU30a2jzDTC3ukC3fjs
q+0mM4ao2NRzVX/tOdVYmURi+dCgANglhRj2I1DkznmbEZ5qn1Ttx0oHkCjvqA3bqUHAO6vmU8sW
gFjtaKTdq17rUS++asgjo2Yeh4nkZteJRdk/V0ZzGbA9w92ovoOuFMElD5ztJS0VPKrSG01YQAN1
3GeGD49vY1DcoPUPyuKc6y12N+MEDqneiuFpK3tsYwiySK30oFAD8+B1WXfT6W249bq8qg2fF1ev
jQBaneIvFCxcvafOaYytanKxurOxKXQ5drb4YAfYAT2njetbWurXYJb44Wyo600v2G82/PbJo5b0
Vpq3/S+a1bwsGazX5LZ3RAzTFMjWUwKd0iLJp7sin8JE7fbMzYAjYQioZc+YQVw82d1sREx59Ee9
q4flYn/iXXw2tF9wAYN6hp2jOVHW1XFej7Ha0qv0hW8SizhL5VasFX41BfZJHoyRUj/b/fAyLN1L
jiG3r9eAPITDE5Hl6h3IXnKQPBKzpYaN5wVJOx4AxHC22kWU+sSHC+tQXx/3u+TUaTA23tsyJlQc
v6p2ihuR/jLzCtukfnofNBE1rkkyCmb0boJJAA2hUPMfBcAiRHiZH1cpnHtnlP1DnZojYJjjdjd4
Ur3NWy/jdr+1wILRXHrHdmvO+ly+uMZs3k9VJ6994XkM6QkFmS35PVgNvrdqU57HESq71VvTWzaY
y7XLDS2YyDd8nVKvTvwyUdfyyVBld2k3N3lUFNMNZ+i2b+YkoJUUY3EY+tWIRjvpYIHBAl6Bf30z
V5X3ssqTOK0wGWhzw4iyuVvva0gUAl6dopLVOC7hlEGwUeyU9h8NjHOjrtgfH5iiNlNQsHiy0Fqc
6dnu3SKsC8iUoakWznszOYDLXbNgU2c29Ys9b8A9uco9EMbmnVRrkWGOO9TVdVo+9LZKCCsYsfV7
SrC8felsHRA7F315WUssHGxhHiU9uj+tyROml/4mpqjfZ0udKrHo7hglWDChhsQcAjlq3bnziifd
S89plt5Kclwj4RS/HF20x8JWf8OMeTOV+tCI8qwLUmNKPVJG2vpUH4C6LbP9F465dM7jqJUfLQ7A
m1FbQT7ob+5iN1ceehagatK6t23otPpx43ljZlIuE5on9Wglt01qgAmr/jyTszY+2xR83bTGFk5O
hEKgitpFEFRH2mOx2F+OVgX8fANVgS8Vml+fgkId+p3GB0c2qMb6Xk791ezO6fzYKN7bmE/vYivu
wL2B3f+Uo3HgH1WzuRvKAeyBYLUUkiQ3HaVsA4IkIZmZ6Ws3WcQVzSE4eYi7ViyXD6M7a4pzpxRd
tNMlhHlWFy3kf7N1/DW2yx+9NXIM8GwrkLZyj6sdxuHwzZhtZPQ0aaoHq4yzzH1Bqttay++J22bZ
A6v7uaokDwdGEt392Cy/pkLolOwOWLgWDuJuf4uMLEkjeKwVGjhH/IIpElDItctwr8hfpXTueV/c
jVE9z0NNy/yiJo9e3WAxmuAq1x30dPFCSB9EOMg46XZyUR+05g1c4seuyc/WnFACWzW+VGtmBEkt
6Y+aM1dFBZOv4iV1+6PDmKjpdRwLTbxjuSO10KezSB22+bOm/UIKQEbWIEN3U6mzHH+cqlAzstio
tqPFmuNHXKOYfL7dIoV5/7qj4PtvolLrzlvdpHCOPpy6OvFHHPXzR74ncdQySOs1bsEi7MmjHbcA
IyuHvxyhSNGXdWyflXPkh5qyujaGDa9pwETzQze7Jzr/UsEjjLszddaBL/owxzOCAW193L+3YhXw
OlDsXvnHVIoTfxr7+lM3aAfxtbOWCzd4bLLnAku8/ZUZKgZN8dlK7AT4ZojK+5VmuXrHl3RO9ZBr
UZfiQ87fJeU3X4w+QbYG0rRS8o/kcWA0sONTr7g9RW6bRkrfnZXUfXf38ECBPIdGWBpK5Fhyf42s
b698UabuG57eydwK9V4gMJYYX4vkfuo6l0FJc7JccaiH/JJbG/y/Rb+IZHpNa+3LGk3X1636Orbt
R58DXyXl9KxRRGmkqPnLRm5UIbZgnNOvCg5vqMBZDfUR2gT5u2e1wISDwDn4fwRX+DnObwBDRZCp
fUAeVGCX28fESYxnEjuoZoGruBiHe15yY0tr3XGGrT8stbyTeUrfOvVjIHeCg78UVc3TjH4ZR1dH
9yXneOCk2Xk0Sx3S4sp9kBYFm1KVh0nvMFjvh1K5MHVozqayTiuhk9hZBJVrLjqf1tCGEvfDPHQT
JgP5ai5UFV2CnVZyW3hq97jkivlsb9AKPIgqfs7fBcXYP+RuyXs0q1vT6r/rPP9qGGAFOgLdYBnK
r1pfP+B4OP4sVvatOlEJUNFfqkYdw3mZ7xj0N5+5V765+FUdkItgnbi4GNOlsxOIUm8PWeOUpKwQ
IIHWvAxGxR5Pq5Nrh8YzgHkndnXNapK4zFf4WHXF+qtWK4nKbCHj0LLKuO7KIkjLeXuW3fLh5uYz
uswCIFtTLh41U/qEuHAgv0t+Moz/rZjN96zl35QbyafrCawPF8Oo10jbXBf/9E7RGx9utWCCZzWh
oec9c0LlrXSInGzsTQmrtiOTvZ6697b3Pnpi3d7HJKl9W02pKG1mYId1HW52J1kV1PDUWoxE8F7s
jftk0YeLlqvF2eyyV2b9IDOKeKnzWg8VzpTr3Hsek7gd1VYBL8xicz66OXUuU5MCOIgyM+4KV8wX
OvoK0x8VdmmqGqfVUMZXTRVXoO35HQqp9yWtsaDPLCz75ALEHysScyLsGWCigwH3esI2YVik0SwQ
nXDltAoa7gK5J7xilRAcDdObd3PUet/LOlSSpgNM4JvWmKVA9DQ3hFkCw6XkG8aoD6FEDlMeN1ON
vyyhr/DNhjT3MKDXHYKuliFlg9WT5RNzwaU7pZzSh0bFudDsFxwGyZOA2apr3bXYlGcHBwnGbOWU
vXpFgXGsQg5yTtTta+p04k243XQzyc0KO6nKP2ONm0dUVwZ+nG4yNiWHKQRoWLxUfKVb5c1NbhTj
G67CEGF1r8t/ZcVaHRVMRS/Zln3Nc/ajSfd3qzPwA+eXb8lWuwMpQawAHfjuN5aiFIyGLROOHkws
kG51cZlt4lOdk+VQYWz4zfXUUUP0ia+XOzlbr9RALgYHaj1ASmhKFdHJhs23UmcuvdOgPuRZ3zCp
LIbRd3qn9onJ5BwqrGDTcs4mJJe/pjRnXkJnaeqM2MQQWUnKNEE6AzMOb/W9iV0q8QbDTwb5SLBN
fnF3nF9bYxcnplCX5i6+SiG8u53q96UC+7aLax0WBIMTxtqHVp3wH8fhUqoKNG0zgPJxmIcWcjrF
kV77q7VSDujA+10WGe10hIMVGEYfJ8t4i3vWRWTFZWq7oO62OCsl9bssg6lGLjoY2R9PguCOGyeA
eRjdklOfhBRrorqwhyPBOAwIMYJXazIJBOgyfWh9mQ2MhRPN45u0T7stvhNj5y/bxAqs9ITpDF1i
up2ldxza6lxY7QHfcrzhRlAc51bPTabainpolPZ2c7NvuQDIDrJ4WjyI5t3gffcE9hVN/TnCQuf3
I4CyzS0w5STYbBShL5CHzWvmau8YxjHao3BlEsdQNSos7aRs27NorbfCS04pfyZWLxCrAKbbXhun
ijBLukCtDqtKeZjn9ohV5qnZTVmmIk6l9VKOTAq7Vqi4nhG25CXsoU03BXo1A646ALtT/y06w/W1
YQ0HuX4UJpOI/X1SzR/yvvyVT+N1FOlpTIsqMLD8OmDnOl35OJjsWO4cDLN3axtZ4ivLcNovzsva
L5y7TIYMrUBzP4r1vXWnH9sjXUUpzfar5sz0nU5dL7YwYjzhdzdepaMiZRGsHJZkWqmYpnUOhQ0m
6lMOvb0H8y/V6q5Oy/NqG4Gi1xMDAMdYnUDPGGMRdhIYs2U+KWv+ZtnT48bs3E+NgdS/jnHlN296
jurEPbRb/TxpGkYHy3VXjnhFfaobecygSwdqr7ykNd3iJCe8PRMCQLA8tTbfKK1gKv6sg/emqEmP
oGgQkxUpU73Cnd4OjJrhiZr6wEgbuLybbuXM41NIEVfuov0q1ibzcYENhrL/vY80DU4/p1yPWPCF
SDnPSZXeKuN0sPHBxZTtRd3mQwtzAxO9B6w6nokYPw2ZfJ76PsoSztre+UkmcWNBvCAzJBKeWP2t
+xeL5s6wt3vTkhR06bEs0jum1tcyaykUxxtRMR4R4rZR65fc6H5v1gAOLzb4UOu1THBU3eqT2Trn
roUZkY005SozKyYAkRxcxmDTsZ+8u9JpwyQjDUXPP6EELvgOa3ag4DEWAATrsSrZ3JZVHIRrfBkE
V4d5u6l321YncSW77EQmA/P7jfEIBtBxuaU6/NClIvMZbkTSiCzYZmb42pC/jWn9Mw6ofpINUv+q
N3qkjWkZe1KwCzXpEBmZq5yKuozLAmPSdZmPjLPvzNpcb/rEK9ga1NiQVhISz7ZCVqN3zzo7qrmi
cqexWTlE/rU0474b3xkqPTekyAfNsPTnVGQiFI0ZC5Khe3d+TGoXxcg8VOdZ6UNzEW95ZWqPeTvq
L5nMHL/YEi2aMdTF0Jpp2zB1V3h3oA5dI462WonYIAuidntaTIpds8IEkFWAgyA6sSwGy4yd2X0e
dI6dDY5WXcQM9pCjdkzsR0kTJgfJwLe8nWu4DIWBAS3UES0Sacu4Vztmtv4A+Jti4FHiCs0EOdXk
ScWUEGbipXAYosmxCG2vvjUy+8DphRJErkM4NU4bqw6aA1tth3jZBhl1GCL32nQumr1dZr6/z1ww
ti3DaZW/8k798CCaZ8N+errmNXeWp7GtTl2e9H6d9Venzk2fDSRwM4TlBF9UuX02hX2bZ+tvpMrv
ONaGpTFfsEu/FX323nYj2I8+x3J/ZubOgMEyWk/mYMVLX70qibi4g+76yej+0ruceiHn7iEAvvUm
IyJh+o7M7LehSF/mTPyMJEO+JA22x83MBriObNLsgriWSyUqeQaEy5yGSAIfqXPkDEs8C04kIzka
Tvm5Ms0rNTNqChRpyTCfZdlRrBTGwcNlCFMz94ZIkDNF59Wzc4lv7UM9I2CYqCvLkiHseJt3yXfX
Z7j+a+9rx8xr17hNqXXwuH7HSS8eYNI4pH479BdKgBuZ7fh5j+WGllDZ5A/K1sa5IZ73e+7mi184
dpxAUbIc4PbJem0nD7ahAnWnOeFwEtU8zGumcHpC0siLp62WB4ZV31tT70ab+HO7Nb9kC2d19RPT
+jPz6vsPpGhx4AM9ydx43bBB3pwJdHKJ61EPxrULG37xyJXrSOvqlTtPKXehW17S+VOfF7rX4Vqq
r4tt4+X2VgqNoTVKHZp81SijmekjVFHoTVl+le1NCrOZyOLUxzkOQZF+o03DJdPE6JsZZJnVcM5k
1z2PRoPZpHICpr4VcBNzR/VdsyMRXnvOMQHrU4qPfQnKvQLifIVVebvY5kkxrNNuVKEnY4BqLd4/
27pdjy67lrsy3rW2An5e3bxp3Rjp7KEJnLu62g551t6lrXEv1ek4KioehAP0M/WB9IFoNYD79k9i
/1S4vqO3upcizb/HfHlqUKyvTPEOE+s9Edn7Yn73A0EWC6GO0bwhjl/n/GivkC6IfzVH5by1HYn1
CmNTXQZrqj1syowMp46KWfKc7zl+YN3ZmzM6qMPLr0zXmbLSuzQbZfWyqQGTACdSMihTo6zibinv
cz6zsdGfCl3+wu0Amo/SfanEvPuaUkZ2I24NHK+DcXHvYZ1A82pvZPr/a2ttm9Z3tTlSXId3kESJ
s52g9mBT2M/PVgNbBcvwY4qb7GRS67VlwZgaz6AD8QJFqLU0pdpaRRvRmFhuhyMYZku5D4mEeRTC
pnU8GhPfM+pnZ9Juxlx9UFD10xskLqQAcelw6cqHRkGr4vqu99AtMNK9ZT3YVnEd6vmoT2W0DmXc
lw3Zg2pA8f7cQuAsEmbSpfs9avVRzJ5OdABraW2gru1iWTrcJKiNJsy0KS54rJpcHqRePrSsCc0D
jF5+hhSasyeJxdSB47RfhjLBmdAau/Oh8j0gpHgd0oQEMHmw2bVnSOKKY14T7pXjVuwp+Hj2vIwl
9ShV1pdBs26tTfvoGI/1Cp7QuEHl+7VsKjNeJMIGIGDiLh9CebBYnnkz1oE7OFnALGEe80tVc4JO
ebodmJXWpxL2fQiyap2lNimBYyt91OlQaOFykoqovsN/2QIewc6U4cYiyjXlgayCoBw8YKik533Y
6rMneEOzK55NFn692mHP8TiDtOz0gqSxbhNIypJEIqkAVOrOQXTzsaN+rncV/zrZoYLi1dySH0sx
Ammv4Tx8yr2+TlyIPXZU1HwceXdLR0bqQn3VivKSu+65wuhHq4bzqNR3WuVds2k5AJl9554Gnk5n
WalfJYMYUiSI3kNS31d5bEk3EDyBs8g5Q8xDP7KWiAWEHYaJvwPOHNvl78yDcKy2NqdBebbQr8JZ
KRsWhshAvatwqZtTCXF1h6F06XzURBwGtVV9b9l4tK3pmHY1BYiC81B9twHX+bJqqVkYLpV/lHR6
Ssby0+AaPbvF6J7tJXVPdVWeDW/EhXe+kJkzRxYJ7yHHZtAuaZyYPHH7FRdmHVqFF5o40WErfWEu
GSuEu9XQdxpjvHVh3Q306TbMtA7K02xluA6guWyS1M9cAAkvn90Yy+40chbRAY4K7DGmhgKzoDom
+T3KdW/fcY/GQCGErxFA/2HuRn2fsyzBqpL6VKuvGudNa5oMvRhwjPC+etWKQX5e94WISIydJ2FQ
Nt+USXESc3IzdnWkFfkPzKfnCiOEcTHDEWTdt7s27IX9aEl58GwtJqDuWJNeINIpzntk24CbZqkd
Rn07aSYmL5VzLgy24742bvKSWdO27ozJ7alsXlvGMdkAGKnC7VMt8WpSdEFlUSC41ucWpu0k68fU
U4Mlsz5EAuWqlHU0VTn1hg33kKlvX960XeVys5Xfhl2E7qQf3dm4MbaHtR+eitI+e4MXw8D4Gcvt
3VqTC9u3DotfjZthu1BkXhdggn2ZNaXy1c7ar/2N5JYJPWP+VVOGbX131Tmd1ewtdxeGyuwDDqO6
oj8tRXNcFHmmxwmJR32g9gD7wO05k8AEhZbFILXHWoFIVJawcUaoNNMH9tgHzsiW8MI2zNjMLKmQ
TDC8wmqH4o1MIGX7tkX7qfXcS1mOp7JrfkS3/HQSXEj5cHIm/ZU0bpdJxJntccym9whdAph8cWZw
0KTlszrSMZiCJJZeeVrm5shhc1TXBr6Pk/plp86RaQ+fC6f0OhDTjHwSZYiX/Jng0zp45AlchfzO
qWbf5VqW2XjRJmAquY/9k+EysFXte0jCVJdQBhA6ojgk/swIB+AmoZmuvfq1FzOHPeqKZOYD5OY9
jbI41oy15l62INUzQGt+z0x294A3XxOl40jWz6M18KRZzzOHqqbmvzpXK3zExTO3MHnbds3/7lTN
TqP9i3fUTS7xMzQvQ9EE+26P8+5X2mmneZMb+mjApMEsjxMAQlgW7ZNMjZxSUCPiao44PRqGaBJE
TurYN4hzW6VQ8jf1FXvqYHPyh3QqgUrdugq8sfNH3nu9mg+y3cUTdDaoi82rmpUPPWkT+z6176bO
nIGxlu5Dk3Gem0NxL6qs9Jdu6YLFSFB0bFnxf5y9WW/curq1+4sESBSp5rb6crkrl9vcCEk8rb7v
9eu/R1nAOXHZsJF9sRcwg+ywKFHky/GOZp1HebwL68QnmIBOmqjlfugyc5FUwNNaB7wb8YZVAmfd
Dlvumk2jbXjwFDcyoT3e9UjVXe74udVckB/7EOh5uBzniiKmShI4oq6a2A1XYVOWK1XXz/Ou5wfQ
fOvOX3cdZXARKG41rBfsGAEHscHRwDAoNRAipB5cavjJwMeqoTa0nHHrZ5UiWYN5anabUzsll3YV
H1J89nq3e4k8UviqHI1GW5q7mRqCQ+w20IpDKoP/VBemsIIdYy2qhAoOjSVH1Y86w3+qS8pDLdjr
R3Mw93nIca8K86jZ+YPeuPoa18N9kHk3mj/QyxLhwbbYJAlCBrbxNrnj8H+N9SjMrLgoVb8aekoc
kkISbq+gcktVZIduCBwQJbPi6IYOoGlasmrS7KV3ASCK8uimUO77FqxBd3qL6jtZh+50F6uctlf6
lubqFDvVgWszbcC4/h0KOrFc4fcyiG9ghl8FBUlpHcZ5o3et+d41UOzB6uE0yAmn95Jr5YQewUzz
2/lAyArC640y46ET0JNyZ0qN9n4s/PK+tE0oplBKx+JCcOTUqbqwRloFfbJyNbkX3YBpmiSZh4oP
plUfoFGxau9e5tmLiWE7Z3O/LA2qTGjvFAPJ5F6RCpHRWewH3lB471aDQjET3np5uceB6CLOWkg7
Y7J1Yrp4nQiugxg5P74PA59iJB2M7rs74Vo7KUmuCCKEFbRnM/mC39gahsku4krdiHqihC4GeM7e
AfXJVSfa37EerNEbPBtR+gwZ78orgOagwnUrwx5IZg9CsbD96F5CZNsOeFZyE7RyvIDcBL7aVDsY
tPv1L1Nv1F3bQXfH0Icjf2heEiuDGz71KxoCP0srZJ23u9IP8gcofe1FEE8XWVrS46jafAMR+lET
JM4YMwhPd/moE8/IaoGJwLZUrWmbXKPbwpsjS9eJhySgTaA0JZ7Hl2fE0U4zO3s1JYG97Eo7AyWA
1dnSmsqt3HkqQpIOyMUKb2ZTQtJanYgpmZDBAMe9/XwRvaK3nFwXnZFdBLKFeirA5oFTTZoLlzIr
ODxIa9i3or4dPNRgpkHfyIPiWa+7qU77hQcVmKgB2MPbKmmG1URT6Nn1FSppEadHblzWBkmV3A6t
Q4fLGibnvyacOmth2TlZF2FA3WyQT8MVxDFXobKijSaN4oUnnx9iwxovQDbph1WIP6LFwHX7IOAM
rU03Tu5KEER0IH55mmy6EgGR1rvGqauXVg/rleYB63hV5T1YplZtI1/jVuGlWN7r5HnlQa9jcJ8M
R1fPzB8AO0CVbscXj0/AKgxaYr1a71fnQ1epNOhP0djsu0GTVKJVjoLPAT5xh97A2bsL7yMWQ0ZL
C2yancrGVmMSCQ3iUnIxFOF0Q43UH2pckw5OZ946RSpXurCnu1zUxSXpBq+m4ilkQYj5kzvp61oC
oo8UvuCc3WPVawDQibUCgXmLco1Q7mCKwHBGez9ZUBf9Wo/uyWLS+IDc+RqbhgnbXWs2OK+G/cY3
ZAL5W4yvedRYO7NICrnARjZ01iHf4JHEvfEi0k1/OKHUbpprAFrT22SINHD7NSirI/ColgN2ZUGA
5TzO3+hHpFe5b0wnh9YtOq2h5RI21Hf1FNhvSVI1aPzs+lc/tYFEbDUVG2lP7k2YciLDa6j7FhWO
DhtSLPEbbZI10pL0MA4QjzsnCA+WTsxujr3V6xztamySKdCCVez65r60BrfbSHd8ak0zomftTM1h
EiIFzvG5RJlVjDkMi9SnGMNlpevs59HMrIWnifZqMHtQullp4HiEGrCk/exhSHRvr2RfFgu6LNqx
aaZh4VIeAng0VrdXGZZAC9b1eO/ZkMBoVDQPaenLtaTPc6d8epeRa3j9MstCa+3E9Slhc7WWUTUN
FyEsqmOq5e1SNYWCtIxTOylinTplaSN+TU6RIXLwMQdlZicTw8AAWDDxquRQ9mo8dG33onK4SxhM
+O1Sw0yGinTMy/gUguEWfLQweOxZUAUoqS2gWzXjOh408SufjPpXHEGWxTiTzkZp69lDjHGdYQdy
Q7tIUY/E1qptXNjhQdjAjK2w+Xmehur3JMmjkUR4bdDmWMijgOl1raeZmk6LIsJlCTcwfdkZVBSp
BoDR93a6i0WS32hydjTo/OHBEDQ+FkMQD4cSzcC0SPTU2jWep/Ilj9K+zXU6wF3LNlo0TbgC3CQ4
sQGj3hie6o6kvkltFXqTGQBPmXih37LQtF09Skx3ZFXckU0mx0MPKOGuijTFzy8mEulN67Pulrsa
AAZFhkE96BPZ7WSyWNZhZz77kF9iSmV+B74f9EQyetI4qmhyUcRxtFdAFOvIzIffeonBNhLiR9XB
+Vw3Q1jVNI80rheO70C7GFy8flTblWvIXN0mbWo0RKKa9m2ppZu8RAwX6CWaVuk2vJeGgKkiTn9l
aDasrdBDc20b1QD4WMfr3PaKPc1vSjOp6yu39OxjjYvyy1j35i+8bNyRgj/CEyg2GvrcHBC13I5W
6nhLIrzpV+eZh5xj7CCH5veaU9ePvinap7SZkoPVpuVRlnMKnbTSR43OL4SEwAtOusAysJRWtx4N
IMTeE5AwIo7LO27TuGbKDNMZ34lf+Dq5zqfkJbqqnE0quHD0jastaDP+zBACsgkaMGJjeVf7pEMO
ToUmtHaLpVGYv2pkwcc6G0odMKStKTI0ilnLkenvwRMFvROHg38oomSbA+4uy2i8DC10wUnRWHSM
kOcmERF2vhdFQAL9K3SDl9h137AMoAEaI3+y/Cy/iuNJXnZm9Vt3GpIwrWjALSk6gvL/l0oCeSds
4JbVwPVOYytGUDp5OzZ37wa+w0z3CM2VVujxQdcm94B0A8pMMGCABLGBficIpy0QKodOla7CKoCE
5dXuD0l/8I44GQx44LauOAq8TR/hUpU5RrWwNYwY6coDq7NRwWSkws7l1MEWcujoNiOUup62Z6/R
ryQsKyJwUim4BBoypVzDtDyab6CmdGZSp2GthITkKH3Um8MkayJImWlUlG9t4j0MrCKnCDZGI05D
CNXN0taagKMF00tF8ZUFBFNJg+ZofcCF61HVGERC0ye2ErqKhSsYK9Q+RBlqXEMnqDSMVyBGTyBh
qxJ3Jmqh8NfQRjcGtoiaGvZjN53gVc39DOfa1oeSqkanM2tFl3EKNoWb1CX2BHc2IhXVtI90/u8j
YeagrlzAM+ugN9GzxQWaFoy+crLsti+i9fwHSByvc138DnrzMsictSJl0O4h8qWzHglQL0imQxMl
12ZlPvYOn1DZPLfNsOOrpEcu911Hy1NmOSVueW9XVguSJpoLMyMT06Z+gZRf/PkJbQsZYAr7i0Yj
JpdGd9knl75R3EV1CCl1tBC5Bx1NR1ihWPv/oZ+XtXkzpNplaj1QV/xqck5g11ZvWltT8oZptI75
1HsD5oRUJ+IGXd53JKgkwmwNe4j2HN2ymYtDXNudNarfMD4XA2o7c3SxHQh3imIiheoEWnvLovkR
eYCQQvQz52YZaYByzYghm/444QzSaNMRZelDUvbHsMxoShtrI+x+trJ6bYlT9uuBcB+X2PcpXfZV
eUGBky1Eq7+yyezCIb1LCcouowmOoQ1/H+XzzGoPFD69CHJ6WnHhMBzmYfQWZfe8/RV0iwb8cdbz
D4onUOHWf6bK+Y8sFuxIe7lrB/vH/LecSV+1ZpisiDCA2mUGR8TjtGXBK+KsW+Mcsewy7Yi/wNqt
gV5T9zpWGYlpAFOlt5FJd6/JAf61US/TgiZIW15wfGgcbsFDUzaXg1tdW2POTbP2norOv8jQdzka
NwWH3QN4P/dJR6yrpzRrrvDq32Yp56vj/iCDjcLD/lWDOy5kRSni4CnoF/mFcMaLIhseZzQPD84Q
malzVY51tssqfcOGsKxrLGRzbnh0HKTy8FjrzSOeJwcizp6wU7wKAwrGWEJyNgN7ZSTTfoqbm6oa
mwXHmtja1XA7zdgHhpU3eESvxVC+VG46Z33IPOAqXBSPkSKddZLxcx3qu9jKr1Xr83kbN76ZXZTz
b8LQDP+CQwPJt3StjRvT5J+p3DX+yzNMn1ubDgdZI03J8sq9J103TjAAnl2j1ZaDbwKxBez0hWcl
G3AD96qR8DW6pL3rYy9Zd5nz5CNlw9OvebRHdPCu1NCDS+0GFVK5mLTpV2CGv2wxVLsetVXTzAmG
1YpMDlwRnJueXGRoAFG3h8r7I2h7RO2BuIyEBdfTwre35UtXlf3mFxTUTeo9C3P0IWbnOJ3Zq9LL
uZ/qhVhgOveaQIfaGUG/o9m7y0Pv0YdXtxi6kfYmG/mV7IJ0i/V6sotlk6E/I42+sa5z5V5C/HP7
sFqWlWhnRqITaIeMqNwMs3mdXoblPSWpuZqA3H02KEM5G/7mWsErdKGKZlm1wt8T2hBi7vnjsOth
JTCnWKiK3dJBqAnHUSL569l0/cj8lbfzQS5oA4R7zvM1JPHtEOEtEJ9QovG5TJtRhzYbmBfz8tZo
5oapuhyykssx4GjfrMe4XtUVnWtbEQv7ggHiKsoNRIQ4t0nzMLE9owicrQBG8M0o7RGBTtwUEbzD
znTgp1pGvMQe8gQc6yYBB9ZdDgcF6vtssA+yOPLGNEct5ychSv+qro1Fppv3Lk0P+KnxvlHBwdDc
y6xDyQidslc3Q+w/VWgelZsQyyoJlXO32G/cDSbYImQRLmwA9cOTiryNZjYoFW9yYd7YvfrVMhnZ
5LRVBCY43lNP5ONCDynsK7FvwN19QHpEVwtFn7bp632GO+8serQTQFj2GqaW1iUn1KNPgeE7GYZ/
jzOZGL/Ild4VW9U8Ds5zRaa0Z7S7JnU26OcW3qhWSZz/8hKv55JVbkbgLRMe8vwPMqsY7r7TVnTo
IEiNQXarC/PCCHHzy53gInDSPbe1tYt9T2trJ4SKK3CuA65+s9XzfgiykxLRZarfcJYsYeCGsEhr
+cJva/Kr+cfLDgvpuFob2MDPz24Mp31X3AjUyjkxnWVnYA4JD3wmZFXaizYEtK6jTSndH2YtHgiv
+DnW6hrmJhdb3hwLg8fKSPMKm+nSHCXmVBIrTLzZxoGYvktClgdaC5LOdA+lR3A30eee5ZnA/wS2
5/2Lnntvtk7YLt3MBPRwOT+SJG0T+pp1tXLIeU7H4VRq00ubmkdzTLc9V3mYDMDAVXsTQWfJdWta
SRSIy7rTrsYesoH1oLXWKo9GvFWdy0or1nLim51afRdwQhGcvbVhCqAs9/bGZN0R7MgbskcYHT3I
MbxiPpNeS3caLWKnVuvShdxq6gs4GD6GCNHKjeuXkdVZIuZpw3jddO6VV1N58MRxmCJeeMw2MybQ
qXQ5Dpz2WZX/1F0iKOl671M+nmFwNjoIEkfykbvuXassg7Z4CKZWmAcxQ1f8ki7sdkPnHiPdQeE1
reCIo57FHIT/TxWAxwUrgz5UmT2mXE8Mc7ro++wioyFj8Go1K954Zbox5NFzURmrorxMXBdCsg1a
i/R06HSMhTwn3ONNzy/lK/aRr/RBsIlabcPlbssCSkoonGKwD7Meqq6Cy4JbMcXggZvJdUf10tYC
DYCzaUxzl1TJVc+/E5fYkDD2/LvmPxt8gpiROQNm02A2YWy2N2YW7T2erxnEy3ycQCOjFX+sPHdN
Wx48WV/Nj13wMN3Qp+2CGHoo7nzdvrWyclrr6DcW8zuIZXyTsN9BgLiKRLRvWVAhE9D05M53aEzF
7OQR/xKPNYXkPRXGpumxfzCnZ0tLr7AyRfeRLqfgtSDXan4O85N2teTCkHeg0hiHT3MIONVJQwMX
di/b3QhaH95ZZrnVAGEtfqkh5MXYBms4cwhp4/9aHJQySAhxrB5tHjC3NxrQlPAB/hBuiNX2zAFM
cfOl982/a9Ot0kuU8SiMaCRWSwnTinLtMkWVkKbw4AQ4AIAH5W6cvppD/jMJB8jd045SHgcbGFzB
G6Ygs67fS7KLuOlRQnPGO/l1PGy0PvgZ98EemQrEiOfSdtbzX57VyQ1/yw8Jhed9lr1/k7AlWZk/
+zWFuLH2vF4u9GuPL8vgUtYEzVqPw1vXwITYg8SHsAsxEBwMyd4bLhRcbj8pwMnB367LBFK/YG9P
7TReFFUK+ZxXIvsAO4/gwFXxwo6bFI8ntm0ZXmgeFb9XB3iRFvdFiDC+yLVDNYknrGLWNhu73ow7
SIlAhfplkoUdjw9vHCbDZ55cQtKQCz5rVOwl1Jyp7ZF+4InRTsFDbCa3XQhPVwOr6ZVxqzGFfozf
MCTZRpF/kTT+yG0pHvcRKvsc4GIdgZYsx9S8zAd1ohG089EhijHKrluVP5TYsyyqoX/BdNYr2Aed
YwkBLcXf1SqqY9l5kCrpIvo8YpvZYQCDN0An91Gr07Qv5NZMQmdBNszRnFCXVeHaRBsWVd2WihGv
FhpqXZY+e3YpF4HW38VddlS9f614+iBjMU5KWf3k2u2iLebYC9GvPWQ7S12FNNSo5XZdXj9O7vSc
IgVpa8y/UlNcEWfwUmKQUXAxLMT0FPoZJpAOzRurzscXFdWnwoapiDoU1LGpDp1dYLWsbZtBPHB5
XpveeKB2oddSvZKajgFDiJyNRslNqvqDoEqBHfXq+vHOkuWzDOU1df4tdvLWogyQdMT+gz/Fq0gz
b9ys2UdRs6XgXEt8lDD63VlZTINpQDzteCX5D87SJ0S3qOgCw8DmGkXY4Qakrrqp0GvQe3/txuTR
y5KrRoQ3eAhuDMu/T7R234dQb1IPwytNE1ezDdLsAyILToieXdtp203RGuXGdivgQskngAW4canz
MdHS2c8gosY/l47tbTS2475p+gwtXVKsGqvfzu5kfcxuHWFYhfeMorMNzrOItbpcRAl59X0PBQdH
oGeVcZRLYMgG9WMPDamzYF5n/j0GZSeR9ZB1Y7zhWkK3t9yHyuWUGtgDSecyLEB+slI/JWj/nB5n
cNvKgVuSduaVeMvcjfeBsp9QVx78JsWoZjwWA5dNNd+tW7r/gL2GA9UGrk3fVDf2NFw2YbG0tQaC
qwubQDQW+5xXlRj0NlcJNqWLfBTukr7aOqyyq0LXd7WyuZMZV9x/NomuNXCj2ltTYs1Gx/qyTcVt
oXW3BRYU+uSCZpq7NFIrYRNOZ3f4ORv5Rgb6XhtmgyoArcRZ003favhZUkZ0wsalZQaio/TYQKc2
rIxcCI4dl91zXmqhnewyLGDYTVs8hfjRcbEujODNnvRFaT24df4U1wbVV3eRNvGjjKuHHEcd2kmb
IY6vgnA4FPgj5Rr+u5xGGa8cJix8rsJdccF5pIl7ObboJyrKQEOKfc8bylz6cTP+aXM1z3FFS916
21qkHeOVRzrxqoFpv9Dd7NRH1itO4CtN78MlQP0+gDNuFfE2i9TOtbR8Ewi8oCRyFeHDKa7FZRhB
C/9a1PxBJU+9L0DqTFsH+7LFmUzc8Hur7AJ3PEUBMsJNU/72AxiqU32aZxV4sACr4v8wpqXbWEn8
z/zgTLhd0mUJ0Ln0pwHi2piy6H0k8NFLG1qHNGBvQPwztd+ot8/DhdFuk7nhwCV3sBCFJXWm3R76
buZeT+0pjS5c465Uz8wXSBvqlnwbqmDDf5IlV6xaDyz58evH/FGrPg9OV07i9kAQ2tljdvCNSvzU
bE+D8k8SpUkU3/SZum+jcf31SBIJ+nuJOi6pOi7SBIfNHsRnI+G57gTKbdoTJUhzyw1hOtRN/Y3N
wcdVg42mjt2rkpauHPPsWdZxr3wFfHlClmdkVNUIBmc5X823OxV40ZSwhPtvZjb/o2czM01dWpbA
rMMx1NmgXhDTze+76pRpobYyc9jx3FhhMtbm9N1imZ/S2VgKZ8Q5OdAmKVWeOWQ0WtCmtu39maCy
WgSJ7QNheXK4EtaemTYaRo26ZNfZF51cVMX4zS/4ZLLvfsC8oP4yN4hghXd1EPIZoiZCeFacYis+
9Q3/8fV6+eRVvhvozJrDhA8xIMiq5s8C2uJ2IvdHNzREPVBt2ys9kuucOvTrQT+6UziKZaMbpOAI
ks3Ms1WaViJLpkab82EpxloFmRPxhBakGAnpl2N5kSHLbvjjGOHw12N/OmFJyJRBmg0+KGcTtnV8
1JTDhAN3C0sN+KK/bYr4Ms0v4YdcD/yngnD/fxiUgCoD8xPJgjqbr9uGaEXy/w0aER7gtcmPDK6i
6KC+mHDMwh9GVn8TJvNx02GDNQz8fYnlUMz1/RrKgHDtIimne/Jzg1+jaaDI1Pt+TziLpRGLYOff
PNpPBjSFlK6JY7hh2edbrOVOhFeJTt2XtBf8ZnjE8ArjDq7g3uPXz/PjLofnx18jnX0ec1p6XVq9
ug+6vNxFZXqtRcZ3EfCfHBmciqbULYBNSdjB2UEFqjjp8DrGe4Rs1JB3eqYOqR5uSuVEUJ30Zcjc
4nFZWDVNHC9+QrW//HqiH/eBOWVSCE5L8tqgDL5/h77ppL0aAuBjfcPLI7ErviknCsWvh/n45hwX
90YSa5TuKPbX98M4A6JHqyyLe9IH8IegoYhs2zPHflnL9pspnVnKcxCToMsn4FoWWWvi3IPZGw0O
fxCOewSyDup3ry13aBu50/8wowTs5Ls02I9f/DwgyQ4CeYer7LPvoKQ5j2dNUN3DP3GcAmLiD2jM
ix4qoONfS0Tneb77+nl+XJ8M6XIKU+NI2z23eyejovXwkqjuRfBKVNoTVPHvIpY+DuFSuWH+BMJn
Y8l1dhyWQ2pBX8GipbCTV282mBTj3b/OgiwZ9mhIQo7NuXv2lUlzyupKFuW9McBsBgbxtw2c1K8H
+bjC3w8yL5e/Trpm7KReWml5X5BtPFmR3HQyQSwm7NPXA332wCBj0NHQTR2LorNlYCvCPbKYgfoo
SDjfwgTWT//69SAfZkP6LBZI+FnhTYTBxtmHZLV5YeIRmTzoaf2KHA8FgzPoSIXj+38dCOUdabo6
AVDWx8TwsqkhQzpZ9eCW9VabSM6MpicA5a9H+bAvuBxaLk5IDmlkpjzPsbCMKTG6tjegu2onTV7Q
+dnklrWY1DfW7B+f2/uBzlZBgQvDILrRuB+7P2yb+GcOLNFUUfnNTjf/Q+8qO1cxF4Es1DS47vyJ
UPpruWXS9sxWFri1Ok/kVJ26aokT3UbAmYfnSsvjnx/gu+HE+9UdmZY/dQV+nDkaygBN+5pcInMt
poQGj+5E38zuw1Y3zw6+KuG681b3x57sr9l5g+VDJwyKh4Ikp3Csr32EMV1jrjHnKKaHzuMAwUTw
6zl+PCcZlTu+yRqxLGCUs0Wf1Tid2k2VPcjZxMd+Cr03vxx4oMkDxi4LjTAurRjwnHrr7CefNuTX
49ufLB7ycyxJhA3Tlrb5/iHnOLCPRmVnD2VSo+TFpAE5NxB5Q9PJXBuz4MvQgqWXhHeF7nG7f220
MF9Ku8PBRTq0txCFFH7RU89jCYyB6Ua4WE0ENc08rHcNa3jVUEFhCJ8u6t6a9mHaYwzSSIS4Pohs
hhLEKhKa5J39GuuvWv9Yof+Y9ZWDPl72ot8KDFMg+4CYBrjfdtazQRfehiy2NHyfDk6O5j07IEud
kQbuxI3w32oxnvj4fqNEiqW1m9VDs0XSTN6eO39RAg4M9Kcl9YXnmC+dh9g1QWTnE+Xl0aWmQYQv
ROMZL3HZolWpzWQLOfMHWiyQ4OJ3WXjHEXeNLPb+8XP+k2duCTJ9FD5wHy6Ig8TyKZ1i+2TVCZz3
CgkmBB5cc2eC9Ndv/8O2zobORkjWDuW8SU34/uVXwos0XwDXBrHfXLqknK5GIuS+CbL9bBSL05yI
DDzsP9RhYQ5LTjVO9FB0UXbljRo6/Th7+3oq8wn0fm+yDCkpwcQfg03n7ISaPAUPK2/Kh9A2nyoQ
frPCo7wGk5MXqspfvh5NfNwKLeIwqMOEowvcGc+eXG+UlavjoPIwL6ZMObsIW8ToVzEAx82sJ9de
FTEsqZwdEokeLbwAXF6/6fCVUTDSMIKhleB69rUP4ZYSko7JI4TLBfxqoHyOCtVjAbL5+md//Nj5
1SYNG7LRQXHOy8fSHFw0x3X+MNqx3FejmjurUbxNRny5vh7q4+lnMxCbm4ADwP3pfF8TE0riynJP
euGjNmx+6L0NvZyGRQK/4t/HclzTopwTjsF5+34ZQ9XSstAd3VPrEf2bBjd1NF2aqLEGVX5zJn18
79hwUgzjimkZMzz9fighjQpBt3RPPX4dyO4wScM+qprtrDDw0zDi++epgaRQqBAww63w/AvFjd+n
ddZ4p7DtrhuSjWHArSfVriwZ//p6qI+Lg3HmeogsmdkY8mxqeTwFiuu3OqkKknGZNjd4l8yhjOE3
B+1nA9kGwKkz+8W61tmR4+LgZY+lME9wMye8B+MbV+gn5B3f4TPG/JPfbwoOuIEtpeQ2wSo8m5Ih
4kqLC2WeeJ8XKWx53lVRaSvE8QcfAx5XqzEtaV7hCCKi+g6p+WSe/0MtucgAiH34BPzOzLLMdE4W
KmgiIejUaBWqOdiB34Fu57vffGawTOjVzgvlw0Sxn83AijyLL2DcYicyr0nyhFOKpFjKb2qW83n9
GYy7DegexRInx/tvIKlHCydXBpum+Hcn9oleX3a9v/235fjnGFTuHOBkWyaa9/ej1JVtp0UWYJWn
efS/tRsvd5aVYX63Go355/69SABDhK7kHOgruFKf3zedcrDhrTXJsW+MbV5Hh7atoKPrp1FENXmW
WEBoYl3Fxaab7GuW89qKvQtT+y6E/bz+nEEZne9uXrEk3/35nX/Vn7Xka4GFL4+90vqtK5LHPI3z
dYJRim/U1xEDDhl87AzT7K8f9QdI8c/QdDPM+Y3a4NPvnzUMbTU1sdBvUxi4a8cJ/VXoFMNWYIuz
At3BULUzql0gy/Gh0CXUZBhq669/xIdVxfRpo1AmsP247jn43tq+48l6Mo9DdoxlCV3BW1f4c/37
KMJQkjJ/RvnPH7I5xlUxNZl1VG6FIt+7ilH9kQIT/ePxxxNVOgef5GpskZl1tnqTAM+LrtLKI8kj
2LS7TfCMiXmJa2NtbirL/q6r8MnTezfefBz/tXg86cs6CVz7CGUJYlq5liGSrKnFFu3rB3hezM0T
czG/dnRlmzzCszqrh/hdymHUjxaBMdMkb/ty+CbB8JO5gPwIqBwS0+APAHehoGKlMlO3ojCvR4Un
JWQ84+rreXzytbHQuPVQMHJAnN97MO0aOU7z7Aj9bna0xPR5UY4QZ/14QZLK0hjA8Qld//dRgU8k
NRHFwwcAHSkPJkcZwv86T2/SGEHCVMnfBZlfcdldoru8UtN0Y8ffRQB+OB+EtGzQ8zlW0+CQP/vA
a2UUM/3VubVz9TaExZYVS8Bz0b7Vpf4br+3pm7rlw9HLOgGiVAIE3Uavd/58gfBco2rgNZOJjIeI
QcKQvwomaN2pvSVa5SIo+nDlpuROTdFGONX66yd9Xn/+GR8v7XlXp29wjr9NDrLR0RPqNvbwEYwz
Ye5wL2m2dt2EdGfivjl9PeCHm/z5iGdfBtzcUk+9RN0OEJlaP9zU8EIaQJgi9xatNi2y6FAGTzlt
qE4+TbC9vv4Bn302wN3/34zP3nGT97jaunyZg6/tG8tYaSGdeZgFXw/zyQYwtydYRpxHAHXzz/hr
p6nUbMpvdPoxTibvqgl8Qn44ovdfj3JeZ//vYf7/o5zvZ6hxiqhnMojOd8q6SsTORN4qnJ92x32q
8r+Z1afLxRUcP+w8REaa72eFKrdFrZQMt/iPjQuqgEtdhyLCKn4QXf/Nx/HZYKQF08wmaHS+sL4f
TPSmnkpNd25Tc7qGpPETd2ICB2P8Gurk4esH+cmXb1MXAkvotk7D+WxVljLrIFlG6hbdMNzwMG4W
GG397qYS1gwZ8Kt8+m7/nn/+WUGFnB8He+4Tc+l9tkLAilXqNmHAQqx3OY58yJMeIzDXPyIv/I79
mynp75Fj/fPBwSxdgmIxVhLcbs/magPiQDOrKqyqUF47SAX0t5xO4ddP9OP0bEXvgGPQUTbW+Gej
VDE1Go+1v6txBYgH91LaOgFH3gli5k2Yyb2ZGAcZfFcPf3yR74edv5i/vrsgK9sgJcXpiOnvqtDd
h1nAMZUbAanNKcXm/zJJNV/gwXo/9H1SkAsUpGmPqMe86JIRXVjiYwofXpBftrEFTglteZdH7Tef
xuezdLnBUGBQ/Z9990NR42xjjuIYl8Fz31v/lUJcOrCuzEDdiDD9/fU0P36JPFTaGRxVdJpI/H3/
UOs6dLuBUK87v6t+RBhPrN2p2KdY+Ga5H36zp33cOeeuA207m/8lDfXsNpoNLRKSxu1QwOPxLYmd
W1jYxX49o09q+fejzL/ir3XSxV1MAed1d7WTPHdOtsld8zdkyJ1Zood3rYrUvn5fhupBjdPp68E/
7tqMzT1UGRRuEE7OvnwwMS/uYccf9TFBgge1vU43YnjGM/KJfWYzuCgBvh7ys6+RMdm6aTTrbDjv
p+t6Mo3pVSTHXKlNp3VPo5SvuaVfeVp3R6m/Ie/sEJfuy9fDGp+tHMVs2cIBukDV3o9ba6iaIdCm
R62810euRB6hGnh/Vb9FawVrNT0pVaF41o+To0PU1Zcg0SHyWDP+2bXlj3Tov7tBffKT5mILmBU0
AEfEs6evSi8ac/Jp71KA9xcNROAOA41ra85dNPMgWn79CD75VGlYUCjiYm6Zrjh78kPV4v9l+PpR
w58u1P7ruRmu/JZGQIR544AN49fjzT///bFivxvvbHp632TDaPf6EVQ3shdY/PrfMQY+e4LWzPmY
u1y6df5SDRkO4NRDe+ckc/fM6MSqwkkld31kNVL75gry2YQsTin0YjS8qQTeLyGsQB09iYr2LoZ1
i7OoD5s6Da1FVyXim6/k06Gg7pmcjople3ZmUYt3pUvWxF2BdipYIIxRB2V7EnZnlHXfNDA+2QUg
CQIQCfY5C0Dh/byyOC5aiX4MT3r8YoXmQskvoKQq8jnX+KxgftBq/4+zM1uOG0nb861M9Dnmx744
/p6DAmrhXkVSIqUTBCVR2PfEehM+8YX40Ce+h/Ed+QFn7FahGCzLHR3T0y2JCSAzv/zyW94nOYwo
Df78/SWCWzVf6Jg8LMLxyBBfUBXtFXEfN+2tEpu70nSQmrTOlPC99zX5hrjAskVFxrLCDaUMo1FC
lgla0Zm5otCvvKakJn+h+1fbfvxK7y1Jbm0MQwxMUZahmUkrM2gPg7iPUE2lp5DSsjDP9g4V6+NU
fv94sPe29NuOpl7BonJn8f3UIWa4Wqnva9v8JhcO2aDQNSr9Sz/QvBan0//HupwdU4abozGEuY8n
LPKVPgUL39wbbYMsjknDKtpRnzkf7d/eAfO1m9CaTWm4QgToeKQyqTRjCsfwnoogpOIjCUaBHGee
BZv+zFCn6/94qHlKfzmB0fPMaHW01MOAug8K+zu9ucmCl2mgg0uln+JcAdLprFEdS7WaOdthG/Hg
4/Goya6sUunVvZkhRwuYtYtvJAcGRvvcR+2ZZN57g5EemGtJOW+JYRwPhjKkAgM3KO7BCr80Q7RD
T+ZbNzj5qm+RKAgQIf54TZ5uNtxslTQBsZq5AmWxJqumlcTkYLoMYaz8Kn5B33nX0F338TCnk8Yx
5hArIKfnqMSEjt8LRcZAFyS09nVpaY+akZhfiGvUG0OkyZUud/ScN2HoheZY7397ZOKrRKANKivm
2OfxyLEpaL01DeQyzCF0Uz/4XujDLe28X0oDyT8DEA2t4R+PefpR51Ie1gu3T+W0vNFMRlPXNbW5
1/yu9epRhVPiNMN60O3gzLE9b6zjY5vMh6wwDLcyLhKLD1u1spHTL1rthZy9jkVxj1Dqw8dvo7w3
BuaeNDIWmWDP4hOiAUz7VinL+1hFQ6d8FQ5d58gIjDQfJeoO6o5LheA6ULv7UCm2kA0+2SPKtYo4
Uzb67oPQQ8jungPASxd/gIE8iqJNDrmeaI9d0tfXKQL2nz9+3/l1lp8UcBvmkkwB6a3FRcJU+14e
YPMcqgYtSj0fn8u6uEZHhWKKch1EaKUp05ZW93PsxXeWzVyWoFIqQDXuSR9AOyAxlep9fW+Uwl+L
3KdXsnX2md86Z7bjybGHT41jTWKd/0P0brFqkL9WkdOYpL0zbSql4aXQlKGRcQIP//HHPHknBiBk
hRvG1sPULOzLFIuuLyvH35sod923qRZvNS2JDkrUq78/lE5YhNwGWQ7lBIHXNJmShYWm71XgKget
1ZAdwLt41gNZXX/8Vu98P/YbJRHzHQUHZLEj7NIuSXmZyUGKzKfUV3dm5WyQXNwSP3n6eKjTwCf3
ZmpEuXzhnxBrWsxVZVq0t8em8pAoEUIPCowjJF6c6aKkcW6w+htf1tdY15siNp7axrwJiu6MR3ay
I3gEe75zEpGxFSqZjm0oyQ8pcYi7PCCrgPyI62TOZaMb23nEXr0A7VYq8plP/BYcONqGs9nGfSFE
olq8/GLlIDIFAsCo+gcUmHVPNDJq3TqqSaaddes0TXI30OhPKsoUWoU0Bvs6jqonar3SnWP5vRdY
NIj/ru8xl5tSHcy9dF5iS3Kn5ftqQft48xD3jdikYLA3ZoqQaeDY/peIHrhbACnoNlY0y58Z+sT2
zYEih2sTtyc6ZJdGWElqhGUlvXxore7BRHwhd+TdmaU2f9LFJ/91DG1xZUJc0AH+YpYPWTheBAKG
NgylVA/XNEvsaJCEXNd56axn26J8qjW73tfXdZ1/+/g5TncXFxtytRxshMBPbtqRmqZ0rAd0bgbq
hq6+b2rhhxRkx4cK1NrHY53aJ8ZSKdcxbWzvSTlYosv+SOSqfECGx4VkeGep0c6fyjMGd96kyy/L
zJH/ZYjTDBE2pAcgzOxVldR5kjQhswifb2elc29sNM6yNml4xiC+t4XwWVkrBI0c9cSbjBqzyuxC
LR/MJLqKu/xKamFvmajw5DQIr/F57+Q4fyotgYQThHjf34LN6ZFZbs+cqe+t3tl71ub8yenGmUK/
V4bKLh9ieaRV3EFDuarOTOX73/ivMdRjK9W1pmQkoVOybJr7QMrXFY3MrVXvu2R6ISN5xkC9u0p/
eaWFfQo7mgkGXysf0Ka4sp3osVERR2RzpF195sr/7tdj1eBSUvUlL48bvY+FkSHg8pCZnbhBtAHF
lLLL7z/eCu8vl7+GWRYgt2gEcolU9PtwTNxaRuI7f2zCp1x91RF96dn70bCxqTq1AIBJCUAKNKU/
foZ3t+Mvj7DwvWwx0HvUVOWDrXZXlaHd6RXMp3g8s1Tegj+L/chNlZyNQU6PKv/FAZ7RWpUNVlg9
0F9Lb300hdeOn2pXrUEoitaWxrOCIfb8DrlfUzKVbVNa5QWAwPJyzBpxNVhoBEizqIA/5KS0SfWs
5NYAZRaPPuw/NDZtOw3OPPapJ44Jwd+3bRrTCOEvwcKgdTBkZJsfuqx0kTzW/R8mjEi0H5XoEGYX
SrpGhbVem9ltxz4bq98O4b09ACV6c3elScjkeI/h2hdI8jfYsSB9QlvsarKVjV2LALUj9fHjtfDO
qkfHYy4bmhNd+B3HY6WDMZJ708SDDzrUBZqyzQNqxj8e5HQXkyLEwLMG5pzrMkRS521sFXYhHqLJ
sldAcmm9KOAP2tJVWsibjwc7uQXPF2CVv6i4Imm/dGnkqlWREYsFq06jDlqqai9ObASmzGRYc2mu
kaQwwxtdDc9VsJ3uK0qvqETW5rpK7osLJzLBreGamzUP6KCRH/9kyNrKSMcz7/eOBZkrvEwu+Bp/
E+I9njLFJ2rdRbl4kFED5hBfsRD7+IaaKk8JPmvsmZmkWLQXUvHNVj53iAd8/IXfXuR4Y/MEbA76
jLnd0Ody/AR1ntAAODCf0H3u2yE4oO12Maj5esyMrRk1LriIdZSDkqmKF3+ariTUHoRIXJSPd2mT
7gr0IwylPnP+v/P9FSwnF5O5IObkTpkpKFsTO2LfxOlXoxCXBkovwUjR/pn3n120xfsrumPx+Wm1
Pr1v+YVZVlFrFQ96HAhvHMJb2d/PbnvVw+UckVZwLmvV2JDa/Hjk093KPY+EDTcqBx9n+eFpIrGB
Z9X0QOettY862Xh0gLY+fTzK6Q7i0kqBME4hfUzcK4+n16pDvaN+p35Q62IW6jTHCZEMxJDMMYp3
oT8WF52sKBCJkd34eOh3jC9jY/rwYIhAkpg6HhuCc2oWGtfzSm9uu0j+VAzazvYDj2j5a6upL0KJ
vzqluk99THNsa7cTaLRi8Ldj4T98/DCnZmt+hrnE16Er8sRtzXr47G3fpw+qsp2a8NKHZpCPnAlt
dMYrcNSTFTUPRe0ry4nPvnQ+BNLIdY9wx31SRso1+WN9DQUJKfF4hGxFrPLOaAJ5Wymp/jMIaym6
iCCyzzpEZvFFQnZgE6DQeTu1VvS9nyj+WukDuhqbJLX6jZSjvVeb8uhsncGMKMC29Bq1MgQGHXiR
qNNPqZcj4+0a9oie9wQuRdGIvPQ6rAC9jXpwdgaA9KwqnjTwKskVXQqJtRYiproRcUVzW5Z1txkw
VndGis5RV6jZVjFjcBgBGsZoz+i0dFWS/qNy6lljoRqfeQ+KiIPC2aTqJ2ss1jUShMidTO4Upx0a
0qEGoTQPMhdao/lQYfc+92FTr4wwFMwJSnBGNgIwkNtmPaok3FGAaX5YSRxeSpBon9Kk7TdUFA6u
Hij1g8ByrzqFEhIpaNFkzFEciyw7WkPugLhQqea1lPdWjL5oq3pdo4WfSiJhD5kDuht/RZI2o+WI
CzOHf1f2s/6rEmvOY+0HxmFC2eRikkJkdoy42+BhoC4aZsnXj5fkiYmjsocoBUcb4WvSDQvbX9qG
Giqhn9538sZsW6AMSNumWX9uH54EIxiHanNOT9qeKWJY+N1lVplmOCJ5VtHO5UCoMKo8RvRwXBeI
JCMydmnJDcrtTVefM64nNwydnhRSsSrOApXES48ksVIEnmIrB4ErgF02prkpZFHtapMtv8r6wbpF
DF+5LCakn/W+V4Dmtait2cB3jbgI3HhqYHejD+HpAuoDgIpvHbWlZ57znZmYpTzo9qS6Gyd3MRNW
2XcGHVnaPQKw13WS70vFeM2ic0GwpcUnhG2QDiesTmsIVeQLW9wnmY0mZZvug14drw0QUxvKwCvv
95bVPAplY+acyNIph1+8TCexDZpcTfet+QQXAAaZP377eIiTENvbGDiaxHaUuex24TQkaWEgNhGA
JDNA1RHdoOv7OQF57uQ3k4E4oAh2BtlcNe5heZ3rozg904hloz/F2TkndJdpQT0NR7kp6uYe8+Ua
xcHqnv36m5LoyGrVn6T8zBF6sohRqP91uHlaf8mfTYUVNggc+vdj6hz0QSlXtXzbpuhFOcK+amv7
zLl5sl/JrKpkKGg2nfVKnMXHtWoyFE2up/eTPniizl4K547uQ9H7twLRaeQPq/yML/LukBp+FvZo
rjNYnNRmqpRDOb+iCT6MQiM70xFFCC9QTl1VzksXxtehFJ0Jkp7W5M4vioKOyr2MHbG0DsC2Y01S
Q+meyFa76Ypu9AixIwDuJzcSTDlivIj7RU/cDQjcwoHawG7Tf3O70Gf4dkgbNDThh1mLTTkSIbVk
wUOAZWjduG13jpocrKg7F488rYSaR6KXHKkdbtIndYj4zr3D8eTfS1q9bvRHQp5r25mugyHaaCEq
50o1uSgVr3z5TJLUfM/ycAWm8AgRANbWYknVfdTpfmik+ypF/H/KMiTHNDW905oSUevB6q7AjYAc
Supo4zipeVd2HSUtufETP8eB7VMh1ltrw4NfKcO2SzVjjX0rrjNROfd5OJDWSmATo92ZPkWR3+L1
IL+loAdwNeUguJWghailVxReOn0bboDSmx4C56YHMAMyQgeMwwoz8wKR5PCutwbhQh2HwajbP+RU
7/YQziO36YbxIpQ7Zy3TfrZOJOGAIkNvWNdR5tVUyuPDDgs00NaurEDMj3OLruxlveMjeTgIIM2I
hwGlLj3NCT5NI+J/NA7pni6h4sqNz/SsGN1BpP3gbZV14E29JpE7KLrftCkYUPY2Foy/OOeXtVFt
65d1jm7BQTEaa1eNCsLSyK7tdPwyL/BbqGh5aJ7Z5e+sgtn5NdFbIjuJoMyxISvCHEGPMaStRpQv
uoV2naQMZ17sxOnnzSi1mQVB5jsN2YjjQWjwNbXWyctDOkqQURxwUVUSASftsGbSKLKLBnjMtELT
Cg6jLMk7wwhyNp4tuWBaW+hQg+aSC7bObPT33v7XB5tvCL+YcUJa+ZyKSPaTz7GR0NLsZfQan9lq
S1diPipQYJzThETHiWgej5J1UtmkI8riJu7URk6gxKt2FN2M9Pedmc63k/zXqyu9E5i+ubzOUQj7
LB07uW51Ve3BGekdLfljJCOMWwnwr3baoOlH0PhK1qCXaub4s9Sm76Eu5y5o9/xOlX1tk6HCdS0M
JbqNmqrahEVAwG5UOwCDkfRJsqx+J+MT7xK0Zzc+rTuc8+1XLQe1XVt97TZt5jxKXZfd2VYvHuMJ
rppdwhXMwcBg4NLEKyul3xD/SF1C6/aZ958nbPH6BqG9uXOT+hmS7cefGiHGvEV1vNrPkAStau6l
OENyXPvcZed64E+GeivDn1WKsKLzcXU8FHeIyjByx7yDUyLdSqU9fUUMIn5s0iy/wXFszkQ/lmuV
glVq47T5OCbYSgDmeLwxzZUe1qB1K42t9rVKUSHMpDH+/LEbt3Rs5lHmojFqLoi1nHhxRmOj1u0M
zQEVaDcNYVQj3UPNoWfJJY4OCgcfj7fcG/8az+J2P/drIcd0/FaOX8o1hIDmkHPrtPtsMxjdDXIJ
Z4L/2nK23sYhtGLaczkCQZbjcYy4tCJkav1brrslLVRQqxwASo5zXYcpzHX2Z77KIJ3AJdfFsxqF
5j1IlsalCqXzWMIRUqMhhw4alJsqCp01LBF/l7SFc0EfpHlQJfSQ+5wjb2XauXPZlyFITcNQH9Bw
QFIgSJqrMkt/qiKZ9vJU0SyiZMGTFkQY9tr0y8/c2vUnYUzm6NJ4xGncVsaNGerDmbCHsvSVMRG4
HQrfgnIUEqLzr/9i9QZrqNVUS8qDHIbJlQ+ffpOMgOYKTaCgrMoCOX7VuqmSTCdZAj+8RbEXBHEg
bnxdnuARCKpo4dddNuao3hCB7VZVJyeXNp9kPLNA3ln2NJqy3mlVnDttFwukj7tG6XsWSGPZyd04
BQnt0J29+3gZngRdWR9UvXMOURPDePrS240jtKl7qz7UtbHNNT1bUUF+L/r6YYhBQ8Li00rg33Ls
xbSfGkacriopup8m68w2f292CAJiUeiyNdjsi32OnElm9k5g3o51VxEwGW1fcSsTPdNVnmZGQ/xG
octIH/Idcf1+pHVFDdg6VXQdKwlzZ6KNS3St/Ex7gE24Iq1cZLDzr5OTFl8g+gzlb08R8fg5LDs3
WxHYW0yRORhZXCZOeTC78Dmw2r2C5t3H87O8jLBkcYhIYhgELuab0PGSjZW4VZxkLA+BFuvf/N4A
dhQlmVfGUr6pcmv6HlS0sikGqtQC2q378fAnl9u38S0V24EOzayFczy+YdUtenSiPMDzXhnaVup3
IkGTqUZoalgNjr1VnYNNr6SFy6xZ50Qx3nv9OWxC+oHjna1wPDzMeiqlchwoYYvQLSckKsx22MqT
eqsk3dewnqmaqA3nkXzGQ3r3zQkZ8OJ0Cjvk+o6HlgLTLmO5Lw+NXDc3jZ4A7KyU4Ao5jnwn2bAr
cfAL2CFqe4FJwJ5K1rhu61zzEECaNh9PxDzar+f70nQtDl05DkrEBVgHkiju+kTfF4P90oRIz3w8
zjsf/FcTeXLYUs1qxaNTHLKcUnD1jkDR/I+EtKDjvMrht0Y9d/NdJh3mVzPfGm/Y+dRfLZaYn5QE
/cGIHJxWXKjic24868Z1nr+a3QP/qo+3CTTlj1/zpEWEo54iORwmkncUPi7DT52DFqYTyMFd1HXt
vgq6eEcZtQrQQodoKKzyQhBOWo+woOiIDeGIt1PCAZcVbjTAGaM+OVnLfqy7ZSqT1x41ceYRT2ec
0ov5Ebk4EOdeXlDyzGoneeinW6vZAmO1m62WnJnsk3yXQYRvLqglGcBtmAvB8Rq3pXwqyDfSoJOH
LRJLkDT6tFs5cbvPinIXTTCMncSbSQ3VYK5L274ibL/WJvOzbPbfQtigFniWOB3OeGPvvvxfD/YW
PvjlpC4zJ1DCOhlvgTcDM8Lp85AjNKi4reIznR6n5+zRN1iGA3zUFQxS0NmhUwqvqPVDMKiHj1fb
u0PMLQ8KHTn8z+KMJQqpxpIvpYf5SGU3lVWz/niE023LS5CzQ4yZUp2TPaQmRhobOF6HJnuaxG0m
dys2KkojIcFsq4MioT58POLbdzm2SAw5Z+zmqx1iovMU/jJF8PTabLDz7FAMSGzPXC6FZGk8xndy
S7eVYfhQX3ztxgrSXWA6G8c/lzQ8dW35mFx3SOXRFsQCPn4C1oLRA0Bpb7U0LT+N5I22zdRVOxyJ
aj3Cgw/P7Jd3vvKvA+qLCrdejVLYiiyVwKZwoadxBoRNHq0gt//US+MGHNbaieUX6GsXv/u12YZU
Ls83LgoOSM0ev+vY25DDAl3Zx7ChWqV09XQr7HD+hzVKO1kqXOgKSOwDhqmTc10Mp4ZiMfziUzc4
ibIy8YqW1rcrSQ6SjWVIkVdzNn9PyphqFyNL7Z01WSs4iFplOy40cPpSBkPyGiqT94R1rH0NOXTd
j3pzUepR+fzxRzrZZjwktWq0kGDTZvXQ429UENOwZNJdN2oH2wbO3KcGbMUZs0y5DD/maOFTyUq0
yuFO+taeunDJ5CESaSjF3U2mWV8gqSJYF5vIF9XNS+BTchgOHo/i9lqxblrrQrLFDn4rdXLVheUn
ewik136hh64clButoxgqlDSJ7rLK66NSWtV2udPr8qae5J+6OT10rcIBYJiIKQ87AH0TqEltXbTK
80Cp6SpRu41tFD8akbzkpnVfd/F9GJsXFlcVtU03jVNcFQBFp0FrNwIodAS2T7LkH0oabLMqhXJQ
eaXBrEZ6+zRF2td+BLhe2VGHUGA2rCKtfHJa59KMbM+OSd1menMPdLUCEjTDHiz1ezoUuzaycdJC
N5vCh3bI7ws9BfvJfSU2itsJnE7eNg/U/t9MuO7AWeCpW0HzVUWnf6U3+j1vyO8vjY2ZictxNEvi
cfKzXMdPWt9Ebt6b92GPMTOyALSu/zgCg+AMMt2giR5AEt4hTfI01blYdZL2uZnlOxC9kz2QXWIj
S8Rphij+MRXDHhzE3gw0t26gMRCcsYr0Ap7o96ZKnrvEepLyNFxPk9hGyHmNKVFbmaaWSr0s4ZOs
NCFd9IT9PKLj5sqKwV8OWrK29eQL9yygsNQXR9PQr0hC5ruiQJkSIOWVWctXE00YNIbpiqd3cK3g
hxY0qq2cToXPo8GhcEqg1PwwLTdy+NJggpIouy6MSAZE2d+LxiX+CxTS5sf7NtwvgYr50NaALx1A
FMCr7+j1cKXuWb0jH1ytRRYFLh0DzjbSFAB5qvAhlIj2Ljfi6r5qWjtcVUbRc1nKw3UUq9aFVhfA
wKzR3kqFXO+QwnA8yaR0dqX3pvpK19RwBzCjBSRfz3RPvuBlP+SXflU5q0QjQU+UU95O8NxvkiIB
+hX/TKMOocfaXzl23N4XqX4unbB0F6ilZzKRXkdicL7gL1xISXUkY+Sr3EwBJHbHSMqvhOonKquH
4Ywlno3IX7sf74+QJuPMpeUo7RDhPDYyBMPDUeSjuOmVPF7XgW1ux7oNP8HZdp77OJk2SSWC1zfL
9h/fh/8SvBb7f/385h//yb9/L8qxjoBRLP71H9vX4vYle23+c/5T//d3Hf+ZfzwWGX8vf8vRn+Dn
/ntc70W8HP3LOheRGA/taz3evzZk7d5+Ok84/87/11/82+vbTwEh+/rnH9+LNhfzT6MHJP/j3790
8ePPP+aLxX/8+uP//WvzK/75xz//2z//+z//5z//x//6r8s/8/rSiD//UNS/4xZzWSBJh9C+iYnu
X+dfsP8+F/2jcYKcjkp15nyry4tahH/+YVh/J9tEMy8lOBQf4oj98bemaN9+Sf87c0ofG/42sXqa
zP74P492NDd/zdXf8jbbF9SiNYx57CZQVmTjV+PpmTgnBEmXoWhNT3xKEgfZlaZpvET48nMfp9qu
sQzfdfJO2YFze+kABWx8X7mM+5Q9qjzmAcmPWkieSE3/UsjFXSOEjYy/hfHL2ms79eeNmVy1IPnc
FBTwZmirGyMqw7VZxRlF4E4266eOu7ayCZRU27z7FiKCTM7BviQX1K9FIWdrn+AbfeebpqWNepyi
dceK3HZj9F3LP6u5a445OrE2sD967LBDHCBJliMQ25iqpxO387go+JcJLUxuVNujq4PyBdFobuWh
8i8NJa8vYKWBMdSay3rwx01ltd1r62vg0Wc7EovnxG7tK252DnYJzJd0S6ZuAOUD/3uaWrHuYv37
2Ob9nphh7nxWk+gx1Xx5axkclVpUiu04JdS7xP6r2msXkSY1npqq9YUxNNm69V3DEv5elsXKNhNp
1Qh1/8t6/Pek/zrJOgvpFztAeEqncIpaQeLfVKWT3zi2AyTtxnqcYEe1pX0V1FF40VJYJHRrG6Rm
6NpKHN+KAo24doa/6PUFwnSQ7hNqAeSSYFVhCVcbqisFLO0apl8BW9nWdtGofYX++1xpWbBGDA0g
YqqO67zx79uyEHC4xEGZqmLlkMJbiyS+pi/3p90J/doppa8iBKyl+8benBqTEC4NPbFtu2XjADGh
3aWwbuEHPTlIrLsff5C3+u6/DCMFXrS8IZxFP5M1Z7uWYg+iwMFLZWJuVg4tOkxS4RkS2iRpL33D
eWWytO7V9vvOpXzIgLQng9uLxs6dfNurbBjkQ2IIjxyNyqqUwHYSaiQN6Wx7o1iZyGivRUq+VoRo
s+bBuKLPwGspIllpSiuvpNZIvNZJrw0d799+7ItCw1Pif/Ssian4ghWfJTBNZOtp6gtnjcsTuGOg
BgCdx+zagCfYz3vSjMYa5FElu/oE74Uej8izrW1iTmLdgrffaiGTGmf7yQqtNfyLCUButUL5muxO
pV8XjpxsSdv5Hqj4H20CTSasG5i+EXjFvh6uK4mC0V6ut70/HJrAqqkMT/0vZkd20KzqavvxxLw1
1i8nhhZdjYz+LJ9tzNeoXy5quhTwfKFZupPF6dSjeL4W1WPY9NOuzPDhRdYol/qQhlel1lwYLWA/
q2lcywAkEoTA5nLH8QJS1dsiDcBeaZeVIvl7vRgSDzgRt7yJpY1CApqumOIzN9s3GMXy8VUud+TQ
37IliwNXNUtfmfqoAlHM7KgB/nbf6LE35BpVAnTG0qkx1RdvS8mUpuG2VzZxQapOhOTARz/bV1Xc
eU2XXIzI6eIy6W4TCMrd5O6Mb/B2Czt+VnqFVaJYc3IBwMVsNH751HGjtYPddiWS3D27nyYIu4Vf
CJZVXsmp9RnYXofDChlYNb2Jxr2dpVZf/NIa9kpcPPphdTkBpIT1SKommSRo6BGWWgpSz1bHzNMM
mOdVDqXDMBpolmEChlKhU77KPGCWxVilQMnLL6lfUv1oEqIE8X5RZKUG9q3otra0lceCRYDO5arP
OzcRibPtum9izL4GlMZt6IC5V2ZDqmj5QzdEoK4T5CSRNriRjVBcS7b12TTnvKZqip1U5D+kILyR
OrndKjYYvqpszlYlLy5cWBaKcKhtmkVkKEqTFyvAnoypDXDj4YjyYCTOOkrh1PVoJKREzLa+nEtY
QaalFAxW3VpLRouKjulrWgBwnJ/V1tiktjVdTY60VvNz4ifL2/HbAyLwirAF7giyuQv3M9LNIdBH
q0G0j2er/LDAZun6ykfvUVKoLNDV1utKvdv4c44rbCmfp1T4EqVNTJyfaaumdh4tO39Ns+hLmWpn
N9EiVDI/IVXdc/8YlVQU3S2CNV3fwEWkJZKiwRCz2yQ/+yQCURoNK789AIREOFXUaB7lqDzYE+AA
g7gssU0/2GrSqy+D67QGI/RULm9n7NPyJJ2fDfEYaufmcgmiWMebxrQjv8l66o2UorrhKQXm3W7W
cletU/YZ3lK/ruSmXxWa/BzRHLNyNPBimi80N5WUalf2lL2qWXwrqyzwMbU0rwmJOJnxpyBsrzqN
yK1qTGdClMsA2PxNkQTQEGzi2eeWw+PnFhCaG78GI2OZpeSGjdOjvK/e9I4DYbJKUbsu1c4rfYly
HKf9ScujcM4Yxze2x8LgoDtNcoQsMjGwZXYXBExRdnRNuE7xOBhOtrVa7EXZKo++kc25EvVStLcS
ArHXVaFtS9vYoKEnCMto9UpVh84l3JASwA2faSYc9tQ5+JfzYiycTLmsrOZK0YG9x/1VOp9/NJ5k
bqhrbniWZTNHTY7fBHd5lrnFIaXyZhm8mRTKJvKUFWrHygXFORQm5wCv9da67dviO97mhenzHypB
qYyei20yTjy9oYr123/vEgjwemDsKal6FoFRuujxOtuiNX5ImEQk0vCq1bKPV4qP52TTOunFJRdY
EkyruspUV+kcUF06JO3yu+D+sJLD3HRN3/pOARfucoFRTG39WpZCROTFXaYMPZ4BDkoaVN/1FsWj
qYg31hA7bidnznYEUeUjc3AIfQVC8tBQK1KUr61ukq9qGi9KoASpufz4ZgJMn4Lnpk8uqDXMV/JY
8XwjhjtKNXUlDUnvlmo5bVBu/+w7oNFlhEg1PQDyMB/raRlQ+F6PRD+KQyFxUlqG2AAes1yAnxJO
lgGYS1PuI2Xyv1C7vi10QulAoHl8g1mN/U5ata0BiVIQE2Kya/BMq3LiZR2tPpSjQ9EylPAz2/+t
PHYx8XN6k/gt5ol8zMJ48unjWK3hRWiJ0blyJhXXSuVcSVyvrrPXoAso1a7gpub2N6PXQ1AttPO2
EoESrdsUTSPWBog1v4NekcvTo5agSpCAsu4E3y1S/QPhwud4Xiwgrvgl3gCXiEzxSAxsDr/lsXMz
6jUni4HseNVCDO3UqV0N5uiv/d5fTfOR2RG/A6ExIdmmdm7n24pXjvo5iNs73g4hTAJFWBaViuWl
4oEjRECFXSFckh/DbdtY2drQqlt/QnxnfoehD6dN3Qcvqp2SsdEqqvppJ3StMftmZ0a8Lgfj2Zhx
Iebsv0UIukp6tZKK6FwJGdJUp1sWy01Hv4PcEpfwxaGS8gLEJJPWnUQ7ekMzVu7bwnHsvvFMQ38J
ddQkJX+n2HVyFfflunesdpWXE3sjbu/SIH/512muw7JNpewHHVRvtzhNa/HBpxuzS+ptnuTFSkjE
kghLfR8kvYDjqQ/rSW4DmiWtdedXFkjmT4UhmB5JNlflEDy8bcEpK8NtL08/AoMrWOE0c6/jSqtz
/U6KRLlLTKP0zIlOCbHjBRrY5sOLSU3klhAkOFs5vNRzCdEEdjlkZIv1OW78VCrWUJxnIKuV556Z
ipXaRAlOGVjwxu4PsjZCNOGkUvK8v1DasFq/rUBCvsqqDkfpJkj0b1ZbEktX1bu+pzJuLDZaMLoA
VqNrvPWaVLu9lvX0QpDFvDYzZ1ePWX9b5isq7oB50zgfq2l7GSWm19mzEpo5dJ6fy7BVsd4uanPG
ZdoUD4lUGd5kpv22CVQ3quxxk+CmFAplp6jwfwtjXCQlm9d4qidum0lfszzWryQNgSmJ+tZ1kxjj
OnFS2Q3yn0pjDF5SDqM3as19CM5hQxbmRUqT7yrerVx35rZKo3EzpU5MwXsv1n4onnDCP/VJU7mD
qhAkiOp6PfbKp04dxVor8nSl23nraTSTB0bjXwJ5ptpI0T1J1MGVKUYKcn35Uda59SNXQUqBbfpm
N3NV6rb5uK2Dzr98u19SBttsLGItBtIyUjd8jqJg3amxm4RlgYdBoUKGdZU6SDJpoT93deVQxsCB
8OYtFokt0wGETvBgZZSeKhnVuYQd8I82NTAnnOZSrIOxmWki1uZtyb+ZFimXJPpW8v00G28U3A6V
wFJPDRCcNlQLN4viatPG/pXS4yFWqeo1tDB5nUTEw5kPpHG+P6X0DAil1rdvO7hWBbNjs8GTbD1g
Nlzkv4qQJ9DmJ+ZmuRZm9COYuFj/b8rOY0luZEnXTwQzaLEFkDpLsATVBkbV0IiACoinvx9Qs5jD
GZu2u2lrwSazEgEP91+5UQI6+bo8t9vH7G33Ra+wXddze2i2GaDsxM+RTaqsWoDHrvGfBMH8HPT0
o42j+PF1Hzai57EZ3cigout9XHbDsWibe6AK/dKqku9ghA7fXyV/tbZl4mVkuZN8knP/a3S974Y0
avbDF9oFIc/BxgwVjlSrWJPubWlG8g6dwXo3Z/NeCBaedjUfOudxvjTM5U9tbZ3ayX8q3bR+IWy/
fS7mX9WS3pkBGTptvY1LZ+0PRSCmaHFWCAP1KV1WLNM6q79tq/xKPnlw8tf2sYQ7gdb3e/qECbPA
WpzGJkuPWe568V5JZ6Nfj5bhwMoOCjdn+9T0M2vkC8npdsNSLcw+y9MObHkzWSFBkhdRkk7GPekS
N/Z74+eSAzJoiGQOtc8+lSKfwcq256qpIbtrUFAcVJ6Ol7S4/QpCBM0STZOGGTtqhWY9DGnGHjJT
OxVSHo2ZwWEe8CxTFPnzFrl1E+kSj6iNYgsgBfykZ5PNdl7qbHtVZH5xkmw+VAlcWyp52LrzK9XZ
cL//jKMsgtOafMn7wD+wsPOhTMznBhbtHoyyZ00hrz8cgBnROn7y1vX3uJh2tP8CECntYM0vsk2D
U5Kkijqn8wDZ1LS5A4oQo9tIXjn6hDweGWOP/fYWTsbIqbZQM7vZb3upxEnn1os81f+kCeRkCn6l
rd28MjlKo0uumt9dx1V610C2oDbboK/quQkLc+qfak+LC7tOP3kSi5zGHvqi9LRjGmQEgPXrWV/A
d1ifzdpTddBHmURt79fnceSxKGE4MavfWWgdQJUEeXDCIUq9r/TubszWqzUaV35hZLTd64784H9W
tExcwPUyxFIF3aPlA1Gyp77csJ6aKqjpuUFyuMm3bS7f11rzT0Pj85c8eQlmccsc5Z1TuX5DZ7he
h242IldP5zhos+FoaP0fv/Fe8omPYUzc0X6O18IdDHTF9RdWA3zvK4JRti9S9D5+7oqff7v789W4
pKZxXGyXneHbC72XgA/kw35qWAd5G7xURiobzGh/oxvqgDb107HPeL8bg/VHmV7/2pGgphN9PHtU
MtKYixNKlOWomZXxs++K4TSvYLdcl3ux24ujVO5bKX0vmkr1tLcnZu3kp6qyvlZZ84A46kWMPndD
yaMwnDoUVfI4O3YZ7wDNXjFsygjVZ+ou5Ht9jL0plumK+e7YG6gjHOH/KrYWVS+zt1oxuQ1MI/rA
gdsrCUu2h4OXQIAJshcPdttYYYuDY2rleEgK78TrPsZ1hw3b5XBXFj8jmTefZ5f96vtb+fGAt9d1
r5nKRJkuDS/av9BBt1Soz/YxG7Dyb9jBXpwzl7OeGi9JF+SR6w3DoWWAupQuHUB9ykSnrkWQFWE/
r028aP1t9qssbvTy+/4l7828vo0dCEBSbt75+zDG+8WxTyTzYj31+lSe2L5W80cjVITgPvsaE7le
FLx1WQuaK3mrCnYFRJrLhCB7qhwJIzGMf94XzVWjOIfIBMejV3ku7euIiLIIk74SD1XQHpfKr0k8
E3dqs/dsDsbZUiD4Ds71ie9s/ypBWBaKGmZZd/LOkwlLm2r5ERVgd/FpuKAL+/wDXFZDax/9sfm3
EI+/TRPM1e7G3GybsJls4XH+c64uq2Tw/EANkZaQCiFd4ytAGzgs5530Xi1K27RnFUSgY2MZOnaw
FN+0ggTd3C+zcHKC6eCl2r8N+xsI8deUAt4PN2QAOWwf7z8/VNZb5KgpY4gU0G+ErApdLMPSMc2n
AHohW+JgNT5PftnB8+SHgkv3+P+Nk+z+f4hHjigakI12+m/goiVT1Le1PUSJYkgvqoQckeUfu7I/
TcuCOHZqo5072esBdWI+r+rzIDmnqyLf3Ry0f0bfu+D4uKT2+HkIGO+adfavrNa4dpNbvHjr+C+S
jL9VlNvDBBkBFMPUxtf2t55wLMWwtCnlNBUrFiZ3OuC66cDoMnnSjOmUINa+N7r4zVSX0vowB47Q
HGVa/2u4w/+EEV2fMDlskmCIIE5/DZr94iM8WaYx0tVMc7fwho0l/qnGb3SiJlj+hAGsJSGseWZn
Qn3mze/unS7v9Zg/5MjfH/x88A91v0Rp5dXHulB+aOnzy//9nHeQ+K+jtm1mZwEKCkPkE3+NVSIf
7HzMM/Awb85Pa0cL0om2jvqq/xjM2Th4w8fwqqUFSI6ri3hSioZCS/qj3snxNHnoSIg/MSAjKOEz
vD/oHf3C2FqR6a/jsa9AB9zV/ah6fVsvceKgMGgpGNg6frXuTXb03HnqD4e9+ra+M4RTaXwgJ9JF
BWiik5gTLl+sJ7jpF/0YCMpQKUzEN/6brM0yXpXfwBwm48nKnatXxZ5gjF7Tr6s2uGGyZNZ1Wq2b
zYgU9Sv3fqDYlV5o7HHqPu83ey7LMc4yZnzfF7HWpbQXTXZWDtqXDaaQxhgbMilDY65Oapuk9n/d
2GHDrP8vZMr/Vpx8gizJ50QEYBDk9p8vYTJOeZMFPJyd0xM11/Jewq2poH+mN13THs/eZa5/Ds54
M0bK1NQy45QlYpcif/6/D8u++PSvw0JJQj1L+gw+yr9ncLi2ugRUhUWbVycOxKyhaSkvK4PKsSBv
PGQjPVzzOGwCndB1uj/90tFyeuMhE4CVNpL6NvtXldT/Qjpta/hAdXjtYUj/fu9bz23ndawn6NHe
PmhLHqapsAlvQSwL0tVEnbDifRbVbdme0qD84Qs2Q6S4iE5JaqvISq130fnD9jsgcfoCo8uU1IG5
5YtWhX1QerdUrbda0kj8y7dK9PD/qPcekkKU36gCkID7f4G7rizoS3yzjRqhfzYY4jGCkukwVW6M
CnYk0LOfI+UHECrB8DPX+zJ2lmJ4/KwrY3z08u96UqISVo6AIhzOJAQXTwM2vr0rIz10jqBs0AmC
7OnDYWd5Cr34rq9qBvtLL+PkAmy1wyVn+dBhZ/u3sIJBysP+Ynfdg7HW9JXituMW0ohzd0u7MBM6
8eIsN07so83TVi1GWXT4gBRHgEeK66W3a/80oeUvGiBsiyWXhN43l6kz/hFJ64e1QP7sOurP3pJb
yJrIj/cyGu30uUkZzPf2RU64gop0elHB+rRjqo29xTqlQ5iN8x3qkf5zGzBy38pjs09fBvN9p6A6
T3/Mc1kwFPOJ9q/F9tGp+WgZ7rNZXqZinA5jytbkaUEVJ81HMxfngaEryO36WAzGt0CY32qPtBDl
pe1/VYOCsaI3qsM4kqKimOR9r1kiIkVkvH8B++WJ/Ox5ppMK1wnMsdOMMWqC7kvfGecpHx7cYtCO
mZc+ePTO98kLg1kLPhWZc1C2EQ6SiUVf14Mk/jveZ/3KhdJloyaiLzIAK8+465DXrKhKjmC/fSRL
2kmx9dtTkF/z1bzTideAthpYzHLM50WENVvpz6gO+i/757QdeZstrkORrfKoba8LCWvoS/PejtJ5
yg87Uma2WncYSVgJ14D0Kc+RMiYA9jva2DQ2nIo1vPbcxu7crce0W8fYbyoAMMP7rmyGb9G7WYxd
5kBw+3Lka5zCEQ0joatlnE8Ji3vzlCKOYED2j/mn1Cm6yyyyd93rEiKuBsYQdU1L+qKuh8huypYO
lNwkk8EhSmsUG+bKJOCrgjiETbHgazPjPfG/eKex8UPBujprb5rMeMyQ+lxyEuJe10wepHU2J1t/
MS2iHCdCQtuBWZ+FkOd9qDUyJcNwDNbq2Fngb7mt6lOujSwK7vybYy/BPQ1W5GuFjERS3gFWukM2
jJHp1X3suMsY0z+Hey/vKA1pBrvgIjx52M9gR6O9G9ZQOMejykOcrBVml964uB1tVr6Cx4fdPFCX
RFV9XLXjMKNvMWFTyraF3OVG8jXnddFDqlQXqZoXkrkStl9ml1o6Q6RPLCrdz8De2m+0S8PGzYie
zYuGFgN80LNmeh/y8T4eh6WUh7xuS5SClgEGxwri/csgbI4GqyxJstkFFT7Jppz3qsu/7cdT95uv
pVdUsbWBMV7PMo51zUKm8HNpk0qxdwlms4UP6gH3+vNU6UE8oLE95J11Ki3CRwZpH5H9om9kWxZM
SRdOG8cxbPoe4N2z0QXLyR745JOtXYQ5To9eEDu97D8pceVrI3Un9YIoH9v1uBbJJ+APAzmLcULX
kkejkZ2dteBDSaP6QFNMItOvLYGBWZvTv/gJGIiiTSg0JwCZDRhli4HbbtUuoJ7H/UdPnrnzJYJF
xjshGiq205JQkcVc5chLvfy2YwBC+sst7372izfcncaP7K07chrKctBBj4F72KcApYMVQBA1zfMO
j+6QS1GzKTCbh/q8wh6Z2zoNpZg7NtYP3AJewi2Ib5F2EOp5yYrjf8bZtUmS1EH7miU5F4DVZTup
EJLTiPo8qw/79z9iKQmn2nwLHK2/a7lcD5plVyC6/hdXlkBMvdEcVTYmIZcuqMVKNsx2eeyFuN0o
qmkFdWqa/l1YygTDE95JzwkY7LchIFsencVurunsvRVt+gu/JYuDhg32M7ctbGVYWNAbXIoeghYW
eNQQY3Ke6YP9N3IhkIO5ABlB24VzKHoRXGWp/6xqrQvLPvOu68iUlqR1HU8bnioTdmdUgXucQEXj
rOiZ7Ws4NQtxOmRNvNBCxpl0r66ZS9B7f1P1lEZkDk9GbQxhIZL10GTdmcayu9jTUL2KGsh3g70k
ZrWosZIna6GkYFuzD26ePSb+gRVatFq++a0HPP248bK5zXGq0tyzeHouNcEtnnNbOyvAfyKepQgT
73lhd3reZWG9uPPz6BEBmkzv5TivUc1a47iYUSfvxGE5J1dVG/Kxld9SV1fn/dypBJxQqN9NNWfn
zFTWDd9i96Flk1RycxqbeNgwGDTTAvA+1HUc/o+jOeRAFl7NQ924yWAXAxjT58kycaNs3fteutnr
TgqEsgH/mN42zF2663SQenlRNrSFZOkFj1krw9bs+EOy/EfSbE8qT6L9cWiaG/W6ZV3YMvbcLV+L
Kg14oOzATl32MRfW1ZMD9XBpfu+c6qQtb2kr34uaE7bfzk5WTFHvFrT7rWhjJ+jTs+uV767GvxIj
bg8dLvnB9rOHqRENGQf61caJcVmCSl4A0LyDxaJ5RhguTWvpb0H3Xy+6q5p/Ftf0IVRA0oyRnqnO
UEaYibWgPojlZAFDVEn3aQz+UQ2qZDulQ1nm4GubmI/9QmUtgqIOLXNOwymByej8qu5Ce6ORoGg+
2VXwtUxZkGWK9x0b3+/w/ceSs8dM5OhT6KxWc6gF+F6t9U5caBWRFxu3quZZXpqBiaJ1e+1o9Igk
tSF9TqDST5aXuudkYSkNSj1BTbJ1jfq8EPzpQS2Z1Xeesbqt3smwxHTwZzUdc8aolZCHW9GkkWvW
4lFVxhctsJJrRad4LOggwv2xZflUnzEnRX3LHbehUImD+N8fvNDr0MgbuA37cjh1Gyw2iSVuc5Wc
93PjBTy5vdpNVunFOeN+hIdzIl7uQyrZoti77zVtqpz8kFipDEkKd0/deX/LgqcOeRcx3WUdFkb1
zfPetbl3f83TfGQpeYTWmiYQOHafGvdRaAfGcUm3oZoomp1rhWuq/3EIggpnpFuI4DS2k20yUW/5
uXjEsw4C4G6xeQhzZxGBzocNCfQeiFG0u9iqk0vRcA+tLLHoCNALd8JQl8D2WBNJ6BXBDcNyv9Ds
JW9Zg06sEYKta0p9VaMqSZsDr7FrmIW9X3JJ+/KLxr3MS/IN8UR2sLcassPWwuGSt0yo4077nO0H
HxMcUvAfGS/WhkMSY4I/ehFn0ik3IRfvIQLCHyLTfuVNKy99DYQpN5x8rHPjoKbsXFqjFyXLcDTn
pxZP+ce4qHX8r2CNdTiXRALqbGbay7hYyvawfmXX8E9Rt0FkN5Sb/b9kdv/U5p6L/9zQY2aXk/k5
heK9b0qOItfHKIuTTYzg1xnmzUKGlajBGlX1zHg4RzWLLvffbWdHchE8W6aZhPvbUPfayUMcEK05
5oQ0af4MINCD8I0zGTQAAJP7hivkalalc7Jt8eZq4poDRcaryXeWbcCbXnoXl1KS5WI6+nV+Vqy8
CkfEWMf9aASd+E2QUHb6r6cIzq9P78Va5/j9OddIU3kMmnwrxT99ObGZcxMxzMbyz5gt5mV2uMg9
ffrdsMIwDLhZThKqLWoG+WrMxWPJTsNzpuFn0NnlcvVToHKXCNa+PDftwLnaKLmyGp/mZpnP80ZQ
7LDGxxTjkbvjTO1j0WaHfutoJsP5KQbScA00W5uoa++cyo1u3yqpLAn62v//YB1vg9+mAEgco9RT
P1vX+PEBNPeIMzxHZ+WL0iMYa3b+1iXx54T7nPfaU5TBb6fuvxWmjj7YK424M8c/+ytpafKn5051
JKcVR9foWpFU/alH08dolz4k9XxlxEaJQNXACTYdlFEeybLpv1gBHb4zmu8LnT/zmv9rh4qRCWJg
NZujDceoOXRhbUK53SuENfr3FkTmSk1W8bIWl/3zlZlFLI2mirjBx4LOsnHDvdFYhhJJMhaZzEve
9hYz33qHvRmVsHM3FCiAfWztixdfK89iazPY5wc7lfbXJXSMYYlazwoXd/miSyGONvtQp9HzL6qb
fu8joevJpySnyyOaI7kGGZaZrnfhyNMmJmc5TsAGDiIPCF5XG0XNkfE39VI3FS9VzUhTuP0RSrG7
EMr4lXR6GZltRhfiEtLsQs7uYtW8HiJpmaBIgx/v5EkuD9WMAq+fevqOPjvm68gZRbr7IaTstm+t
WrsUamS4pZOPUqEZcLoN4tJ55nFkRffJT/ADZ71CG2F2EkEWJlll9k95JX71PhCdNWkYkvL+Mg7j
IdXcMnLZn35M2unVS9KesR+NxOw+LLjf475TPDI9eTUNqS5zF7znI7CaY8sTr9x0E80/ms3/oE3z
yUVEfcvNU2GiPZcgmy3X1dnmM48Z8giHiJEjKi9UXI0f7r+xUTMRpfnsxwYCuhhLGvenA2RIPuYS
mR3dbT+mLGVBfZX443psCi/HFjYB7ihdRoVVfN3fkbUktzfRjPe9UZLa+CsvLHXx1dlcAE21YZtJ
mqI4E7Dx+jGpOP3K+D18CibqSLJ17c5SPzaTeppG5kMzy7kHfOPFHorIXf0fFTaTk+bXxj09BQJZ
ZajTbIXCKCOdEM4aHZxbIf/VujOn+y5SVMuWgxes8AbvQZe8Yosrku6wcoQOwuICMtTqx8plpfS6
VpBJI+3DokkGSR/vv3J8+GaSPefKLG7OwIPuyrc8cWmnWuRYRLMNYTLDGQ9gXKY/UHvGeozaBWVR
0a28BhsbTY6Ddk8dRW5KN1/YdxUKJJXP+9eszIFutnN/LcLdzhjcXd8RyEQixHhYLfW2941C1q9Q
8CkYf49SJHHno1LltZrsNxsr5RfhB0NcV/WhXRd1XNicedU0Jw3bVhA+tqk7pLnwOCnbcVf6xLAT
jLrN5AZ/EGoArA5IZ8HNTyr1tdgV9cUfW4RFYobL9cv85HRYUxo2cW+04LRpFtYkK2LWpkjcaI1x
64LCOoz2bG+YRRD6YD6fnS6/oozPXgqHdTtSHx/cxUYtSWWqVN6eCtH6T0vv/HBUAUZYa/aD4/Hf
6yJ79lajJ1eC27SczJ79XEyQvn8RYsXtWJwadtJHDieCZKnWiDm75kHzCveWyfnaoXljiZ+6rrV5
FyBq52FZDUbe/I/begQ26yQytatYTtna3AuduXy4LIvdxqbb5CetbJ9bS/BvPIy+ialCy09g5bQ5
OKRqefLZi3acrDQWVflz2mTFRjHYlwBeblmWt9JocT+gV73WM/LQ6cEyuvI4+ZNzbpKASaDmPNt9
A6ZGDteT1qsDhg+ybbtJ3HjAKh7w4GBncvDaa9WtBkWYrQBbi7tt6FsF4SzDFCuD+8rIOMQaWRWM
l8Onye5A+7pu4mmwLNkom/HI3kKuvH66eEvQfSbRB1UkazDNZPXPBOMCX1TOFwiEuvxSBeXwdW2D
LNwvRjPRj+3iNcfAZJfRoOnoF4jfIBphPhgauDyQ51nTWtzAsvm+e4ZQGxzGJauBvjWfVg8YykZH
ftILcR9E9jWB3f1Ub8CnX3fvnvHJqez0YK4TjH4yrK+6ucYou+8lbf1Dlgz1+9AimsJtfKtKPT3X
BKa9rc2NxCkG+q7LL9VQOa/cvlmMN7GKXOX9mLUh+6R8SgEsvR+hP8qfJ2yXPeLiSl/Ts51RjInp
y0ETxhp+RSW3hl2sjbmWx1SxDVzpUCKZEqwumB9T4oRvpbcZB7aXuQAdZB/Yye8y7a0ySHP1Lf74
dcDlLJrkYjbinqq+O1VNUrEXsFYnCXIbzim+Ts9c2nMBIRuqtfAjn/A1qO0BiVf2IkxYTzZTPRSj
jshRr4aXCbmQV1wsPcvvtREUmF4hx6n6dwYpgsmFdjabIXuqklUPN99AbChbO049m9TJLJnPuiBm
bi7rk+1NPbL+SYecsCPiH/VzTjrgXVoyYSOXubwuzuyioR891FzDGbSiPw6G9K9Ejn/z+sp/q3tP
P8nWWc5+bWZR6q3LTbnuvdJc62kBNHpaZXIfFO1y7Y7GA2OJ+jyp7J7mlf9MokiWA8wtUgR3NRVa
VCf5tpKHDQmipI/bQHKE3GV/HLNgQKZXetf9L65gl3JXqHNVmt61JeI+xuOphTlBmDdNX8tIFX0V
8x0kt7Ug2hu5bHUyRUkx6dM7J4is7e1hrZZfnauUxJyy7euLpXnTvZHZS7/iCpg4D8dGVPUr6dKw
7LOnzvVKu0kQ3HpxNZhvv+CFxl8/0bmYn5LVTm772VF2+70zZzRrqWMcu0H/3Qca2l0djhx+0T3W
ZC8Rz+xMj/5QzI/VmKl415u46Ui+NGeA/Drt2e8x8q96sD4WBYkcrPR6rQtf/yrhawKSA8MiqY3H
tcuep9ZNLwrvGdzdpp3go2f2OGI4GZyzn6/udjQufV70z4BHb8PCM0nTwnyxJuRs5o8VpcDTLmcb
O5mf205OyJS85HOJqD0q6tcCCf1rb+tMJpNRnFZ3oDautEqEMdV35KDZrWJCAaUjpUn3zfe5EM4h
bedzqoIFHWoXzyKRR5G2VVSigXwCdWZdq15ewcUPpHCe9NFMjn5eyzAdtORh9vTLwCKNuHM67Vnp
+XGU3S8wYgs1uxHpi5c/uEJ7rYT7JysK8bCoxv1k2AMQ4vjgqWR9qBtFNKZsp4MzoiBYfd6H1tZv
XlOaV+AA5yiY955TMs+mPqnuDezBff870TB4skWnPDXupnjYxQ6TjuTTb3vjwRG58WDWbyOikFvh
uPVddRYSr2bmF1jtaodZlq7xsBjUbuaBOyP1EXYX0tSV+ikAwriRF8YwgLrjrDp68YKQAtY9z88F
CN1gp5dFsrjNXX85MGcEn2jDhZUV72Ls7LuBJuCY4eoM0vGH1NfiqVKeiTq5VlHGptdHUm6a2O5a
L/LGJIlZ/2zzCnrzfbwYk9+/0AYMLytJXp520NdqfJ1n9CxaulwQVrgwcYhhe1F7D1hIMuLn/fJs
Szkd7HwSx0lLNy0Xm386Uj1ODBjlE6cauwMZ7lPiNOcaHPgRUjx5tFRD8mgp5gv+9Xhw2+rZmIct
tMBlV6MGc6qEMx0tL0P2uoovssx/1o4P9InCHLZyZLpLMEluDtVpxt2XTxxO3XhoZyw+xKuWj4MJ
1lIy5HdK1BHCSCbDFP323k1NqVThMN7wqgSMBIWsh5it5d2lNkBCc7eJq9mdof/piPHooKpyHSYL
8iuae7OpyV1FO7x3pyzTVBFE4Fs7Fc6DvQyPawBqhvhIQyau/5wLaX2Z8Gxq5SFvdfMlc70qanJ/
PGhA8gcwP8z74/wYtOWzxyTTj0bxm5sZTOKgdwhV2k37uCN2Ui4/bF/596pd/Q9qZ6TAR13wZCc6
btsG5GHTUR3LQQuipJPfbLuxb0Wdw9AxoIoluQxm3fyApsxc0Gc2nfpXLMRRPQQIAaZ5s04WtOx9
cw40/cJ10DK/gR7ss+2ib7YFsBNsK+1XaCp8YaQrqxwJlrYiBDVqR0QyO48zcrWGGJQL0G+8c+2r
5r71MypSAo36cykX0qnaJGr8Z+tTMhja02j+cfxXS7wXwh+fimGmqdKDkNXcyZvyvYOppsvoWPU1
q2DzGOrghiXQFtH/Pvo0F8mg0r4gp2xjI0kBMpz8BUIle0p9yKXN3SU1frbKEQFlgmOLm9NgNBgM
jGFEFQzujBuLEnypyzekBCcfM57FYo8Hz58PzB3zydSnB+JsTga91qdW1xeKQZUchNL9ENN/etfs
7oBm/8kKenmx+vKp7Zb+pOvqT7kaKz2GjSIdHgbWj0WhunGbUWWF3ZIlUSZVEQERfq39kqXnYwkw
kuXzydCaW5OO+X3/i6NxDxozc4MqodlQ+x1HDS1pZ9j1Y0mOxNRV+i11Lf2Gk4o+VDp/oLWG6wj8
Qghje51x/xy8ARVy0jvyOozGZ5+Yj2ezkahDZ1To4zzmp7pZVpaCL3aYapP2rNE6V+9k05cHM2ib
879w6XsQ0H9KFLAosZCSDDTb4mXadDn/TbfU9kLOvt7zzbD+dtIlXeMmjYf5YYtXhzXB+rpbffAP
FKSm2D/oSvC3VMXLDoH2rk0Na4bvIINDlGtNLGW1PCQLfHit8vRUWTB/DopAwrLEl9JCqs0f8K1K
LT12SdmnX/bXuClAdUrhfulyUTzi+on315sLHRTL6f4Z8ZtEHzr/tHupq+UL6fSc6A2VV2ySRnVA
kQia9YzX/KXWiANpINxcguGiun1ALID+swV7F+27qOv65Oy44qYDNjUmCtv+YjjW+w66NnQmoa2L
t6zz/qxGah2GYhpZoItY1dEGJCXbvGbnrWI1xXr3rUoc8byRF1D2d5sFNUfhA07UBjGJEzE31Z9d
fz4nhXaytuBZK39uhelBjUz+3YPmE1ZHYwk6iGPeIj9Ffssl6MjGSHN/CoQFaOFLTfOvhS+/dkv5
4vczWbZoi+PMsX60ONioPOXvHTNqM49sgdU/DuX8zWrq5l+85Ma+QvSvMwMyZqMcY5cpKqi/tG6F
CTyro4mNdhTQIBR0Sevx0Ci0sIujX5JEPHb8que+JGFKCPKQErLEc8LJGmf1LmnC1na7mtASqYxn
ohSiPeYT+sHmzehw01iN3b1YWY4gbtsGuWMPSafs4zrL1/32cUlyqnz1rZnpcHLWqZwNo0fLnbVa
KBA2sHSv1WO/rP7pEgNO3h6Ha2P0WajSBAy5FCqqDCRiuWInYDX2T9r4lRYX7ejKVOD6YgWlJlG7
FA2RCpnxrUs1dQVoulfwc2EqAfllBxtaG0Z12YHa3RrB4Gcq13xHl05E6HfDzlKCebZLy+PjzY3z
LHrngs0Cp4InrU/fquwBm0tylZZ/s6RTcVnZ/anSsEcD1H7O/ArdBx6bpes2oD3jp10ZNJBrjaQz
lBMNQeYhy1ImwLNhjafcVN86jCEh48B0cPGz4UZeMRykNIwzCeJuZT95TQ9x3lVXNNIFfwM+mDA5
HDUZDcvBnrPgtgtse9/8k1fL1/0fgm79agn7z/7mN0XyNm7+kE22iMaRWqHNSbw3rcn2A6PJRl/V
fRBz5LVfbHe0w6rYYCTWxzht8FwuXUZ6uXY2Zu+dHs7AOyQLgmoWSMmsQ9DBLOnC/jRytKKeVqze
JMN52XxzjAWeZ8OkfJ7ltRRGzHbC+QB4/Jpt4HebpOIw1dkXVRgv02KSFZyYv1JC0zeMtrsoT36F
gDsCzV33e1LTkFymDa8+M2XpNG+TNXwoDczG1s6e3f92tNn+lwps/Q/tKvFoPgvjN+0jK8/+jp9z
M3fIMjtbI6vorobFGr66TFy4I28NpYdryy/WL+QDNYxN6avpOR80JPREcq4KvTuxFve4Px6e2qFW
3e9MIc90mKgiP0D/r6eXSbsaqMyQ3cDR7L4Celdw45qFM44N1m+vb7sE4l9ul78yv3RKh257GJ6Q
p2OE9f7S4/V1HXDZojPLNOdcJutlXMUbJgH26wVVd5ZrglEAbpR8Rh8z/RgcJnsRt0obuR4zgBOl
/ZuHz9oEyv9RvPhM/4+6M0eyHFmz81a4AZRhHtSLOw8xR0ZmKrCcyjEDjhmQmq1QoEaZElfQItuM
5Brq7YifI1631UsWWf0EmpFClllVWmRF3gDc/+Gc7wAssCwzUGHsPwtNJfEFZWIJUFvecKvreKbx
n5LHJEu/R6bWH3Xr87qLWtd063hzLTcTxp4hRpFrkngj/hUXS4vxzUJgnnrNr1MUfZ0AxB3qis2F
cO5Noyo2vVpk1PWXvBzIjTEa9jUoEnMwx5uGDIcNm/L6TySQK3jy57+e5fE8Ic+2QGj9rE9lkWjE
LajZtp4/ZNKttiaZCttsWsTBJiuBwyCbws45rAPSdRWy3oUeKaEIShtxytQQOBPZs826FkPwYfVj
dR42EoTVYb7E3/7kMVHa3p++ZwufJxDsQEnLf9aUSzOf0oa7N9T1wt10+p1fs5P2jekhEW2wg6rV
HJvIxAY7L/Wx1tWowopeNEGdki7Nn6GOwSn8wTfkmqTM8ezynKzP0O+KIsPr2jZlVaXUjSb+ms7Z
5ZwGZ810z7w+gj1vl1zQKpWhBOG8RRylf10JGKvcL0Ymh4N3CPbCQYEyxijzm3L4sH7kzGZuuYE6
ovU+VkYJUgez2pZ0ZpRzKMjSEfiEIe0OwUBmnZpJe8yUKtCKvgqdlglO+CVrJqaU5YIayF/0e11W
J9Mof6SNYDaqjkR+Red1rOwV7I0VF2Ut4tKqzLbKqD938r62ZHQ/kUbVWihCSo3eLqIF2hhxQTzN
MPpb9qVAU7D7tlX2JXNi/TKCBgJqV2ovc+C9suLDNLZEw1GmY/tWxuOnqhi787pv6M1C3xnMyuHF
cPQAwDykzhN4of51kuK703Qle6G0uhDGjOTZ8M7rZ4dJv9z0AwxF4db2uf0RiJyQBWscPpp9+4FZ
OHdV/ix9HPJwU2606L9OFOON7XWXKrBKynJGFnqQyUvDNr7IreU6FUN5leRqY0nT9t6cxuGweOKB
gK6nSiICJnj+WKpODJjHxikna1c2DWVCJQDMVghiqHS+2e23xg/yWyOUfFAXKdGwmNIdpys2i6mh
Se9sVj06c63RPDiJgoS4AX3sjMia4vO+aNChGEN817jzQ4yCfcO/IOUSwt/GiR1spTST87oMXcpG
2zl2jLCOFhVDtNn58/uuWW8szCH+iTI9jJv+MJl+gLeelspM03GnpObMy1dMgMk8bGS3fAbdvSmU
iZD/MzMJ0NyojZMbLHd6fyWAnpRNrk+H4d2ZhGPjhDSQu6bQXgar+BS3lPCr3mKVVo8tThwxV7ex
s78aVcL8kk3bRD/FxFG72jAet1nHPjkwr8RhDoPYoDsgIlJBDUrWp5vBfpeyKAnYqgXr9QHkBZc2
7kRrO4xu+yY5nHuUoKGjBd3F/JAV0niXwyURfpP1UV/b47W+Z3gYHJpSu2VN+a0xsNW5/GoCpERt
Vxmhk5iPwxIPu1oDhueBgtnMAi0PeqPQy+XdeuBrSwD8LxnPnEf7dIzNq28Ohyxwov0qpMDuzN/G
6gFKLsuD0M+BiR2L3egnhygXrJ29hM4ITmDQv8kRc2ZuPuB1Su+cWj6IvtfPRoylKtGcvc4yMJRw
FPdyWW5LRtVXTq6zmxvrRZrVIWP0/gDw79q0KHrqLoNe6Qp73zfyCGl8Cl1MzCf65ePQw7IRwiqP
Q4TjFOXJKuJNTDsJpUCSm5vuPu/tT6kdAKdBCXOQWoV+pu8/xDWzHsuOvhXWXS9nEvuGVu6djDFt
HeRaCDKbAU4zn1o1XDTxJbJC1ZguTHsnjZ8sr2IjEE0Hdm7kUGviVTHKGns82RUixmbsv0VJUVz6
pbyRcXCqRkIE0/xGaX+wpT09FJnd74pFPLP0Hk/qpz+39tW1pHUycEE4xWHdIAAoeLMAVd5X7KdE
rRoN7Pks4OLlWRrUwRZGK58sqr2Z2jgmPVTavh29NagfGWlc3QbWSFJFLLUjTDUeGpoNEMZDjkX3
KmR5yU0hHgfLkucC+6INZqGIDUzRxjxeKyP+oC9YN41ox/gciFaNEMQuDObr/de1nlo9aIMSN1n4
uJ8ow9RaEafcenh39fh16C1GKSzS192NrOWPZak/Q6g1NuSciFNaJ9e1jJOR803XWhcRvuMfjuWC
pJQ9xJe1SJVMGplGOtuZfITziOMlKYKNUS3n2dDrdw9dlCiVTpHJ7cq/mnzelcTwX8DiMWmqWSvF
hDsWvYY7Wm92xs4oJNR2iZq2H/qTLbpTrJR6hQ9E3lVAVH+Y7swJnccgXvtOLZ+t3sXlVedERS67
rF443NUt9a/SqvUK8EfvMR3ZXBKEtwX2t08D4D9rh/BXQYpxbDQkiq06lRAOWCN0MRdF4VqXrE1V
37HN0iNUAX7AZCBFyr1O1NaijFnzYUFOs4vLlp+n/KEVU3sclNuzUH1GarpQyDgBT6VVfY6kPm0N
V971QWqcaTS2js+blbomQzS1oe/r6apE9TLNumOdfu8J8Y2iKQ4NIW7F7LfnDipH15XDMUa9MlKw
HjTTJ19G5pdIIV1EgNQbdtqmC8j/7RD1rmPPVVydxCzsMxGx+wanlg79p3V8IYP55uK52a5mezH1
z5lJqRULWrFW2ctXVEJqktsxBNSguoVVK1/gaKSJxs9RfVzrrkJDRI62mAWOv5zWs9GEwXR27cq7
gWkkpqFP7g1EcaUagCguI/esqiFAnr177s2OaoTGmhqx/FTYSMZzjSkKsDu2zYp0lVZ2mFTsIhY/
+b70tkvKQ+0CVvLtY1OmX2c9C0IElpclmQgVJd9S4y3nyAcuwrYvYEc3dm2xNQvrguk8OOjl8KBr
VnLJ0yZAtYAeUR+gBEVkXeJE2yzpFAFd8PLDql6x8whrhp2eupEYqrpjrdfbMKVbRHYWNhlWLL8q
pRmTj2Xft05Y2yLajn3Achsx//rMOHONsGoRPzqXAar3kkVlfWAe8L3IRM+HweJKMp1CzhS3TCr7
V1AZ+jR4u36Jkd2jEFK1TlFgkAqmWV5K61sjp+LBfgyeF10zrlJZP1lVvhhpBLlAjajWizOXGUTq
VDMu5Nke6lZvkOQsl1pJQiG8l9vCL94sSYLpMNbnwr93mFXfHH+6pygZz4Zhm1CKXAJO50bsSzNl
zdYh9kPnuDHqND/XpnFHUte8reMWJC5/7Cqci/z8ra2NkjveRZGxdEdZJoSkMb+qdEs+6mP1TUvL
k/qlRqs0zZZ/Lqz2a8YvSTDUgx6VdznXWrMIE30kZwMYgk9aVJf7VVmVMr4AQ3IsRhAb03hClR0c
phnBScrCdNNEZXRexSlOqt+Ppb/wYe4SjzMSycaPsp6v64isq5glx51Fq25X6WkU6cs4if6EAPRl
aCmlxhpc0mx/7wvDPDC5KEJp+GrYvEPwOt3NNaIngFUX19SZ4TATPMGvmhGrNdXqSF/HdAhkXKb/
3n6VcrWjRsKOT1EmnOQ8zMvL+nU9T94ZdZR1AvR2SyLfPMZldFzLylgQXNV56FmWnLl/HsMiYBwN
gEnX8KsUvFOIK+J9U2Pd9jxMp5WdPkZ+SuUgm50NIXKf1nFyC2jgDlGgfRFzrtg2HYAgJ/f3mZNy
u3soMlehl4vHgQE48plIc4/+zkhS+6EoFhIAlNNhVcuuLatduAgVEfM4Cag5XXMe4zmu7iwhd8U0
p3vs4dzlVUpZ1sWHVfY1KeZdzzNrwY9eBKsbJR0RE5JsuAWV9lcKZDbUu2EytHftflADEV0ieUii
mV0O17kx9PFufb1McF+fp646rncZppZDYbQowBD0gLAbNqnNFmdlesw+ezmr1TZ+hk1TBYJRqHZS
WFtnQK+8/nRKJJlJPLXvr27Xc4qkaXJb32aONLa1FUuwhWuIVa+SflVNhuGIcnOEL7IbcsQwXuue
Fj91QtvR9quPvIlLJ9R7oyCV5jOWQBHy8HYHTFe39ffbjq5lIToCXSCuLZZsalQtDuj/y+0w8+7A
hjv3nGZdTerKqphN7PIxhkn1gBK0c4IO5gDs+cyxP7ex2Zyx9VIJ0AfmhFJ4CeXmWkshT5Ijjp9s
iJ8Zj206vvWbcMVu6lmR2bNFeorwJjMcceP2lQ8KpPWyKzavaOPaRIwbUVHRJxCVhEX3QxqwPBk6
iu04jw6RHd3W92qdPw56s6Bv5WuIRRM3iIbiaKoiW5Vl63WxumomLBu0be0R4p9ClTToSbRTPvXB
UY/MdyvYNPPYDUUwXT3ivhxZ23fuKLAWSLZmhS2/wMxIzhrpLyk75McMHOfUC87VxPhuL4XzYDpI
rCqvfTMygEmkG/PDCfLvXYbIIbIv6+0v7HHelr18SgaXlMZFY3WrtOTrKyG5Lg5GxT3kVbRqzARd
P3iQtnddWVFGkYuNHUS3QYqnVSroz85bkzszlG3UnCgq4bCCtLOs8wromhhdnsGZPI94Kk5JPd1p
iEBQc8Rf0qQ7pvp8aNpJv8s8liQKgLGUbrdBYpwf04CVvTL2rPMfmxlW22Z3MZt0ftbpMxi3/JIZ
0x47ZhG6vfXI8vetjcyY+hS9qAhmuYuMnBYxKZ9Wq5GrvJSJM4MR0h1ahIifmbUM8dbKAKnooBnC
ui6VN8CXZyYSJUjVkltxP2CN2zcM0DpTTneoO17I3RaX3qGhn6rhZGh1v9cyZzqttIbMjmBwZfHr
amKYbKM+RJ3nha7dBKxlxiBEbVFvo7Gy9gyex03cOAxClK2XiUZ1XALrcXHaimYgHvkOnDzUagbM
bTTvOmtGQpNWRHOCYN5imV42BVePXcNgCKDKvIv3Y1MgGh0ZqJcaIhicTV8HWJjHZtAPAy38VdLC
ACffwqCAW2zBQza8koFLr5C88fB9ENA5FNJiPVd0Yd9K3b6ILNfoRnnBW7u3tswGLnME7AOAw5tW
xX5YzvNtZZusNWbp03UnpBet99bgLQ+5AjX1CSsmuL/Q7Iec2j+6rKCPrMGaM1UfpGKj9HP/TMLn
tPOHpNoWWs3oLLG+0/K9Fg2fUWdwlDtAgrejaWc3+jsDoIN8qqOWRnU0348BdwrY8lB63hURvqUs
5ZrN/MI9GDUv+qOq+w6xMEe2xXl16RNWAy4vN6oCjoEUMc3kjfck47KJZSYLTk7YRzdSU2TlbDFQ
WO2X5CEbuI+SjEbdZG+R1DiCwC+zU2mnlyA1rUNJH9T3TvOugu96K9/H6i0nHCB0xvP66qyz9TKV
KKeSb1VE8zhX6QXHYXVHe/UnyNY/GtZaIF9cNk0qecz8iT6Z500fTJ3ObVi2O0z+lCXxN0OtaTLw
jucqnBTWZr38V6we61918eP54L8/WEnwqVAUqQKgcJl+0DxNHLGuH9Hn6cR6bmJcUuanpOBu1MXg
7mL4qIz8c3qsJTM3rRmxDnGah3wusqut/6mTecXn/Tz5BKkIGMk3yGz8+e9ndzmQGcec4G55H3Ei
YlDJl5M++i+pQdcGzJREWp0Jub/Abrb0bEEhZ99WyUQasGSBNnDWSrdh+ZbZZ82n7vEaDY97mp0m
u91PiBkfW5TV+INB0JIquNeQb3Te2R1QV86dc5pjOIfElJ3WGsJ3p8eCC0r9P6DoFP5Vby6JY6Ja
YUa0Vc2OoDEwZfHE7NE4dUV54dKsdjG56eA+8q2OgmLbZ64GXNu9W+wekQy+ckcpE/ShoJx7yL2I
acOcljtN09MQgecmL9r+IAebykr08pKV1hHWEwahisO9AscF1XIoLvBSruWE3IIBHneQ22ePU6uF
VeYRCawAIDAFz7J1X7Q5OJpYMI6BkFXYEvS6WXt0HwGsE6FVDvrPlmIaZjEfv93MxkYf2ug6AQNN
7vEVF8H4NGKmRcjabOsA24HIqqsZjyRAqGrHouypTbPYEMghNgOBIBh3I0IZS7I5Wn++xWPiIgmt
nDsco2ir0F0de9/5ik8bB4CqV/O0xrkOWspArhSWXpduZ4MsSy2duPXsg2nVFWLIMtoPYFYPKWel
VxfeTh8ouIUdMaHP2101Wu+DwUThIrsZAkNmb2U1fUTGk/3J8tf8g/WJhyGI/YJt8fj5P72RkJ7M
MWFu+g78YfRcMGJb4t2k9RT6RDfvjWZCEMq3Qhor/CslwV//tgYiqlaNTiv0vBvdawGc9cY1nYZD
rs845Bs92nRp8D2nVdgC65F/wmO1fs4V4+wjvhsKm8LCo7JZw6d/N9fn/i/p9oGnrWi12OvdXTQP
1NTBfNdiKMtbXz4XNtVNr9EHcoFMId30fqlQgMJn49mH+8SDpl2aphNhPonv2pJDA3MwGvts2rAx
4lDMATuBj/fwH8mnKE29Y+yd1v2A34Lk7v3ExcEAYsqyJzJoW16l5ZzU6EBkAg9NrzHfvXsX3Pyz
ttDd0j0gLXb1+07xwhD+qbILX3eeTty12nGWSXW17c+mVj/4ovhojtnMgFy8pqb/2W+RHq6Ayr7j
JMgphrY864esJo+kbkHoEV6S/OpSqOIcNJ4x0N4U200GmGlLflALAfKrtbMkgdpvxYOgwsepCdLI
nt2cEfmHihzraW5HnB/uDxasTHDnLxhuS+ZlwKmzt1SOtD2n1fi2DkUEbMoqQzeuptD7rg5iBOKP
bjAd1yVvqnhepNvkvMk7pyk9nPBnM6AKUmQ9pqV4SxWvailxgSFzfW8RJpmdmfLht1JrrrRDPT7i
kFBCD5EYCPjTptiMnUU1ovCt6wiyViowRXdsA46fMh2ZHdRlvVk67bs1Wt6lsmJvK+IflfA+pSI6
DcSm8JLm091C22BgnH4frmcmgNkZ/a3tNG9xBh10rasdJRHzJKOqLGOGqogKI3rdjV0nT+sGPTUV
5qPSQ2P0vA2kCoQRI/NZ1o20JuqDn8tXhlPJOfd95AVJsmN7EaMMsuZLt7DQZjhFMLv72IO/P64N
bGvtTbPCkaq+vKyjco9avImH6SHmAtRBtkY6uwslg8mKFGVBrvZE5mc/HZsD2g6u2yo+r18tPcnE
qRle4vpcdvwJMHY3c6e7p6BEJ4bTZMFlcGAFxWAljgrCDGxamSQx6A8g/jvDFWILVElvPKEO5uZV
xui6wa7FqvTRYqkCOiR/EgvjrTW9AiiFFboWUV7QEnYYrg0vC/a8QLc1sSJl1kP5sYDzbAalAHXf
AwBSJQ7wDPwb768hwgTRoVZcap/qCk1AluIr0PtpKwOwJKtDsOmsGBZg9EkskL7RHaPq0z0cb1GD
M7Ax4ju59AQ+BC/QQv4Kso8UjG3qHC20BabStfp37fgyc0XttXJAic0wAJnFe6O6PgTriFMHG7ut
c4KK1l2XzoC7shMl8FR/YMTUxhEkG6iJmU18YThG3V3UcZRGLtFJmRY8TCKB2uCNw7G1iie5oI5e
yuhVF7SGbY7tpHWjm+jQl7HLwYc/VJeyar9q04zw0vcwHqYzA30f+3k4MBV6WGLmfZbUtRdvaL/H
zZRdWrwkay0Q6Lhqe2g0d7FoPyXBnLxX7XXinvTJMJ9IQnqF9RkDKpLB1lVaz8bCcet0PL1x3iD1
G5h1Ch1jYYu2cCnc6hCnVbf1JPzjYuhuooxP1dQ4z/hd93Wqho+1je6Y7eGfcWNWLMzfVluEnVuB
7TiW7RDc+xMmbKnNESYvz2sHTAW3K+PbbLaNO0PFew0gIugrgnZfqC1HnS6fY2wfLy6DNjhv43mU
NFUiYXDlcOsL7GgvBrROrQXuuBSFQX+T6pfMsr952rSjf6/OLcpq3lJkwqV9hBwFYyKjeQjshKQn
zDVbf8RJoJGlcdTcHgVj6bxq2meRJM6WYYKHwCxO9yVjlkPtCbTwxd1Axvp9Z1KuZIt37iq6FuKg
yEHOAMKoiVcW2zZEEq8Ja9Hbu7RgC6MmI+tv2kr/K4asOdd98TSOiHZj9dxb1ms9avm7gwzX6DnX
mH62BKkpnmV+GNPqzV5o09YZgVfgZdJyvl1LC43E/bzCU1B6lNvIhiflPLFtXnarXb7OnWjXoCT0
KjEf1vNkVLCNdYjfm1lYmsF9SyscpomKs5nYErReuGqpJFhKzDBtaM1Zs13HLOPsRTSe+bZAwBUt
yZ3pMMtcz3erbIuLEwXLxqz61yCth4sXfeuNV5lxeSTOQD4u03SIEGiYIO3el6qos5XKeNVlVIAK
a5OxS8ekrmmXt0kMMjSaGrOUJvbkmawF5MpWhLLeE7YZP67rx3WDqtXDuDO17ARt7WuNVzUspUDm
netsuqL85sxM9Xu25e8CnLnP2tBsV1Nzh26Y/aRwMPMjySmzoj8Iu+HdU3qddUQnRvy6fj+eTI76
u8glyauKo/zQ6NV+iZ0H9r+MHhMGvwz2EXIkI4kiylWLAo5RrGVdpW6NG095kNtp+D41CfIaYbxb
UBdzckNraZQ+OuabSRhHRJn8TrXDJiJCtDJafQUUab+Mk3WMTE8gqyyBHtdudl3VIH9XmtYfB2X9
TbLWvylw65Z8Y/ZT/dr9f5C5RTaFOp1+J51RuV5/G7z1n377H3/593/5R/75H37773/5j7/987/7
7b/89l9/+2/8h3/4fRbXv/5Z/xLI5f1CsQ4c0WfR4rseRf17IhdN5y+6GSj9mY6j3HRRaKnND4lc
mv+Lhb6TzCCEMByWK1Xxr5FcWvALomHdDdB+gsEzCb/8ezK5+L/+jeDGdwMVH2PajsufpTDzquv4
XWE+eVEJppYtmuiK8RyUvUMNotESJRqXTBca+Ty8eQrg20l9DqOCaIxqKk4Gd9xiy4cl/eLg+a/n
NLkfYy3YjmP9g8nuyEvolhem8Ugf+rOVO1cmmXuPkeRF8wPB3Nh8iHLvWnujuODUepYVAxsszkaY
Dd180cenZajd+zlKv47xR5kwGjMAAetOXjABZrnRDgNYpkBgb4Sv5/Yn5Fbxqa5oEZMI+fEQpM0G
xTknSWm9DstR4qU8WKY4zUblI6eCtjK63BWiiRBANczhqT2rYVpurWY8d0sfJnqeP2m9SwRAPFOi
M6HA26KKLXx5Y6/bWCqS5qjNPpuaFvuslKjw0+QDU7dfsYihfQ6cy2QHyuRGGmCdNfM245PZkN1L
9s3wVufZF41P8jRwg2CUI9Ah3vd2yv4XZ8XO74wv/kxkYXnosm81PHDMyLD7Z/se7nd1080y2fNx
hdMwwPvDUiZbPT+BWeUwHgDPsPe+2JZ7bHXQSNNCdSADA+FqrCOUygz9xGrikvUa+qYxkzc7H17Z
2UgIA3oY6c4bZVmx6/zohWz6aZcOn373Gj28lwC/zwvz/ugB5PVzFZvHRotm/9TWVkaUAUOs64sW
KQp4thBcMlBZJ0tDn0pRep6XCpc3PVdk5dPF8eUHtOA24MTgdYmBg5lNcpdJLiMd6ciutTtnayxC
PHmD+GZ040vZjxY66UbfVshk4wEgoO/rj0Nf/prUbrupUz/btajkqOaLsKPO2yzMa960+3Yijigd
jJcZYz4XQIwkAhOwKHeBoenPM27AOS9OPO76o665r/momwdtqmrAPgDHAky2uCKreWP1uD9z3/pI
U2duA2vZem6c7nyzirbeIgn1clGC4U4DOtWl8RG8BTNZt1qOcyw6ArjqEYfSZ4cHtTWxC0i4LmHQ
wwT0TQYxSyM3JF2Wx7xLbxpW0VPp8nd2I+ut1zznwiBbZ2MC1aPxIzzfclsQWIZt2T3mxOSGvqj0
Y4A03CCs7MHSgQtqvcl0CB+z6/bhvFBuKREtDRz2O1T5MJZsPd+7s6VjZk2+TWWVHXXXLe/FJK5t
C6ZdZMS8lJHSPWtGBkTc+dAk+tOiT+bjgjzW4Bg5FmmJqs5x+/2sajtrohFZ4JS+iDwh3dTo7I0X
F7ixRkK4q+rXhfn9seltzMED3b8By4C2Y36w8gGgge0Q7Dz9mJo4uOWtZLdNqKsoLdZBhmj3KdqI
a6z+ISvjR6U8re2IFBX9xNUbZv2pd5PntMkGfkJGHAYl0T5c9liB9DGvw2CiWxTLnJzYZ3yOrOQG
Dn66+ITR4lqCil6X5nlpNIYao5rlI36YNL5JvTbt44D8OhQ9soZaj75my7KZ+jFnWtCHwULa2Bgb
2mMTw6ks02tTCKjMrnpiywoAeaqchfvG3GpYFCHUor8ZJBLzPL36fPVZuDx77tRd08CCjDfwNYvm
7gcxpy8WhQLrlMrfCvkcpX1xN2a2g6Fmpihqp+pRb7Ro2+nevSsafzegjMUdjFMRawOyiglHtJ1C
K0knGY5ekB5tuBP70vCvmjZY9yPDoiU1zR2e3te5s5LrKEBbO5LNh0Brv/cXjiLH64ptrBXLKSOR
wUXZdFoyd7oKG5CbSDANaFhsnouBiEBi/pJrlONMyoiQ30adbZ4Nryg+JGOyl47SeLV9fRpNwLjt
rCOw9v3PnsVkumy1hBCnUe7AFnA/ZJLti1Vtu8YbDib9AVmAyBjz3rkKIfRtLXjx/TlhQBm5+45v
/ugY3UJwaeBfR8dGikbcTbaY3dXgTQ11F4PaAqQNJZhnbtwedkxD4OwTz5S1zzVZ454U+kHAg5v8
yHnuI/9zl8/RRkuI6SuYFm/sKXLQ4xfHtJbGJVf/CNjEwZl3b/085oQR+PeSFTfyBusVH+ZwdQh6
Y5PR7Loiri5Y9Zj6S/bBKYrBtnl0MiYQHnthPu5vMmsnzH26dxzwm21jnwMm1wRbnr5lwNHH+S5L
o4pkSHCJAz7vISJ60bc5RiHH0umiPQShTSBcXHRH32D4jkPo0MXTrwxM7mwSfLeGsPcNc7ltU3dG
WC7deO8YchdQcCvcTXxiiYx22NeNbW+KYc9A/ZxnwQTpgh9NgiMKpV3Aaxzg2QyIwF1guq0qE1/X
RvqKJw8d0Ubab/gf81sUA/8mRuhrmxA9Erfl1SiHnvrA+jK7RXdnPSGRya6RJveeJXiR2/aE3Frs
8BVlpzJ9qdM3KTFrRGw7AflrXejOCiaxMLLPPNTWhj5f/MTbu0AyQq8tPuOxAzWiy8cOg+rFL9Mt
wCxW0+1bbiMA8NJluxik1SmRvIzj+TU3fU4ee74hpWSOrqnYS795CZJMZ0mIX2JQ7orEtnCDNOkt
8qzPkW3dD2DyNp4/ftTNDxKGkGssUPRjQpdMszxNpjnsUgEXIc7gxsiUbmCJuSJoGngy8JkYGH0B
Kzgt4YsxW1FN3AadHzUvoO/YwBewW1xihRrWm+EwdGa+HRz6IKpYtE6C4Znw9H0MdosTG3a2/qkr
JhFqDgq2VTwoM+6CpNLavbRY0nSWv3MDsKUoXwhh7kGWAeAcNvZifO9NTLat7lnbvoWkXGeCEW8V
M/NrWNE2FtNVs/1YV91VmWDn3oPHX7Fa5sEkA6LZ9JbImH16T2My6pc+JmMEtTAmwzS6J687S3mw
a8cLYZUwwGBlAQWT/Bt+xltSfEqkQ4W9E0lXIrhGIld5A88nOaF91ZAb0iyfKGDgEVLO8n2MW3sw
37gQl3NWjMSgeZSSWoGOzDJMkyPuk5/37rlzrZfYdLRd4xXnofG9De6ojy5ar02aSSg6Mx6GPj1E
WEm25Ujix2KRJjrOeCbrCfJsU568WnudswynnetWod9V91FascAoaRbTEnekpohYJZl9VnRXtuPR
Ks1x68bZ3pTVtfU1FY/ew9hIzOUcDMLeGhZpQWla93j6JUEhBnVeFnUVKdite9SiAB6SIISSWV9y
6W3Gi0FfYHRkgHoWlmNSy/baJcLziIDCR9qErAVUzBwdJpa+G2ngtSdNTIN1iwTRMgz9OPXmJRsx
EZkNuj7DYpaNd3J8suZNZY5UuI11N3IabKw5sm+tR/WCowwREKAI/PzBU2Wk89E0HwJpZjuna02O
LPu5dpBKyQH1LeyuKqbuMaK9i9YU8/6tns3XKK82el+GuvWD6LPHvDd2ieE+I9S+Ec6lh4AqUTs7
2ODspicw3j3iv3Y2GJf6A0CP3YQFLWz77iIDMZ/tBKUj8q1NDQFlzwV0ZW2/hFnhXpaov01Dj/QL
xoc0jAe91Fgw2DBvObMs1z0vVt+/JEWUhyMr003jBfYpG9g7xFR6qLOey8hZ0FNGvD7QWM1MAAPK
o+9l6YyHou/IdjfKKwYUvN+ID+JHLfli2aDvhtj7bowmuZwpSTXLtXagrRPg9bEbq5NeIF3rfW7Q
tJy2AijCLiZoZHSXUIhk2DouYpyoKBHeldNZIBc9mzO2qgnKQtlDm8FHHlxtB0lXZZ4aWRfKk3AN
SuLip6J+ikliLtpdYYW9ufFR4vJfcGRHCMqv9lSGyRCQVwxhC6kYosUCS10Ul1er1NB2p6+eCbQe
VpmzkULs6crubEMeuEICrwaGV5c7o8whwrlteiHtPMzFFW4djtwueKbpfDXwwIX1TpMe2FhEfhwk
6kqdz9XKHp45QzyDHYxO0Z2S4OGmuI1lZZuYWk3Mo3Vwtlos5cwLDybVAfO7TVKhbNIHPoVKEsDa
paw4yVshQ6Lca7rBUVZo3wpHXHneEsmu1UCmVDbmh8hUKcz6dmgiENV18UVLrB3uGaIxUa3MvSx3
o+N9zoiqKEwk9e6ofRun+JRX2a9z5OAU0ZcfempdAlIjBHmSUqmdSoNwXXuBosFv4MPhBAYs/X/u
on7aDdLFQ+9nUAApIqCDMvSfmqhFd5q8ceRwEQhfUuJTibZCCKpGuvm1afrP2WC1m1lylLUCl94L
sbT6fhryLixVEYCGdzb8bFvMBfiA0BrDKYnphSfaI1FznfxfmTT9b4dI/6Z51P+D6e5UHL/7wf6v
U6b//Ns//fbPjJT+kUnTP/1+rLR+4ftIyXZ+sXQdVxLmKdKkA/UsvI+U+B3dgMDL42D5NkkOvxsp
kQzvIuQgbdwGj8RwiW/kX0ZKhvWLrjOEIq/OwKdqe3/XSMn6n9ydSY7kWLqdV8QSecnLBhA0sL53
NzPvJ0R4RDj79rIfvZGm2oQWoYn2oNqRPka+h8qKeqiaaCQg4QjPTA+3jpd/c853Zp/b32b9DLSE
7eAcYt3rzZP+X6vgP02UDEdDTxhCtgRDvpHVq8zZB7KS3bu0iE2XzPaG8db16UtsgbvyYV0mmGFS
/EtL8d5nUbZYCJhWmn1oK7UxiSVjfo1RcSMQTtiOewizwFgYFS6H/JnrAZRIkn2FY3wlPOJkcdRE
IMoK54rq9vuf3o//ZFxh/n1YxvzkoO7wGnp8IcL+d9N+gzzajf3exWE47jr9Ubf8laVn4B3RmeZY
yCdaL3JD2fwFbJHqjzGY7qFWPWVJebDq+JkKh7upT0RVivfdOGEGJpHdGAQziZ7zP96ykfHE0dGM
ZZNuojBnvSg4WtIHs1SPqi0OY4NfyQEBVnxFhf0vjpLZQf737x5PkLPE80CnWLr8bR5Y1TQLSNwZ
BQw1Kv7oMRwBWDrteTS9Qx5Z2zItHochDxf//JX9Jbj5/RdLTI2GcGY/7u/JCD4I+VINjPwN86UI
6q3R5Mda+ceejsPsXqaUm5FFml8BV3tiaZ7rRz3DHKCF29CVC9HXcDjRrreX3upWSXX/54/Pno/Q
f3h8xLC6OFd5hNZvyQeD5wCySWABFzCHpBreqnzcZvqBiQgbhvE0OOYRgspFHxgiReEGxs3ZUclW
r3+IztiONCTF0Bzi9i01A/LsU1Sl9p7p/lvSVG8yiK48K0Jo5iQqf1ciJY3NvR4z/yjNp2r0Lrgw
vcnAuVY274KOZzW2w6EKtVeji48qjrdC4d0mmahW1qETzpFxxdo5Tci09EtRmjfTcJGABOHG1u1v
Ispe6yx7iHG6GL6zaTKiBum+PDt90KN/MeWznN/GzL+uG9ewoBbME+1/WADqLnj0PMEL55E/Jxvn
6mAybsBjQ0s7CwPhpPXJOPWqddGz8PLvceh/eKP1FoA8hNxgFuVTpofPUt8AqN5PurOaQuOEM+sT
xesOWvSy9uVKN4NNbVsfiTK2kdq4qYUcbVqmzKxivVwHxPw2IzMcezxaUHvSpmNZHD7RqGbs01pF
6kIdIDmankK7+xYj0OyM7GhJNDEOWvVe7QQT7iD2JI0EenWk8khSEYZp727rboLi0+szCnLnXITd
uWcaiRR8o+LyMmTpQTFdSvio+o22lScQSjtbL08e8mU9BX0fvGsBWEclgJqUjz6/42YU9g9Zo2Xy
ptWA3UPFMAstZ9X4xoUSd18hLfVodrx02erywdWLrTsbT2LiAxqYFbbx2fQp3zP0AO/q5PpS6BoO
iHPftw8R3UJYUzW9OXV3VCH4jDg8d4baYhU50x5jjLeXhBetGhJIXL84FdF4zDWkToG1tqZig62I
HbNRLuy0OoRQCQcGE4MzJzp6OwRKdNXjAzgK8OTTIWCP5TXG/ufUl2czri+RFW/x+S2sBsVMU7Vn
LXK/icr/5kGhyMliia4aNsBBZK8tiIZYrHRW2YuwKA4DWkuNsEEoiccURCWpAtsuRwIdIPjuGYyl
ikaoeIj64LmqE3x4J6r7Q0aJmcWY+IJgHVjm5mfWFo+xTn5C4+wlCcKxHXzlrQOX4maVcoOK030S
XfHoy/oeD9bWn8q7YyfrEA6+00GxZCl89eEm/kou1OIfTmfvQ84fx8MNaHhPjW291sYzNdQ1k0yG
JnebDOEPmzXLyNrdNFHEOtlpqujRHct5qip5iWcZVzecyin5oTnVG+De9SQQw86nLmnqDiCPTr1i
ArpYtC3SyD+UKB+LMTt5Q3AR+jIpcLW9lWvD4DMCw1dg2WQPgWA6XsTYugizcDYO7WVh0NtWxZ2h
QohhYMzsSwzvAKn4ydCeSxcDVuM+WXX02fj5HQTTxqnlNsnHl1QJBYMKm3LLWrJAcKMNK4VcKZz0
F/hEu6LKPjVHh31kcyFWdwIx10EbfgqrumYhdL7EfwKy+xn7TCzMbO018Sdok0slWJQn/rdZ/lva
7RlM6VqOxpXehSG3VBcq601r17sOnpScx4llGm4zt7jXLk0oPe5kJ8/dt77l85izjM0rB953smpx
smljddFRqE/el11VPzNR3Ku8f6Gb0Rd9QN+bcV91aShQZUCNv/VHdLqfyC8BCVnXYUhPbdqfwfpf
ZF3dVWa91D9t28ERVdOH9cfAvVhe8+pGHtr7ZhXNcXl40pD3pIs0r96KKPxBvhD2Ej95Bv1JJl3W
7XynPPbSfQrM6GuoGGiQU4v82UEsVDySfb2uI+PYRelHEaanWdbInEIlcl/nBUGNiCQCob8ko/+U
eWKrp+W2cMq9ZrUubp6RrOq5lLCos+JJAFES+hdxbAnzqvzTr2WyomyJpgoFgT2KZZi6xzlmbuFU
rrau8EeydlnRd+SLzrHAVWKzJeQlWYXGWnfTe61qhPgj0Z7CugrduRQi/pK6vdFL+2lQApOM/ATk
ue8TsdcaZykmognjRDvoqXYQAyeM63rFMloZKn6Bk7Rt3X5XAOgNCkYy5m2yYZg70ybUExJLUPfV
5T1Fx+8QhzPVzFm0Y1+gfXXsg4+IrIuaF8vIdjLoEFtHr4U2PXQsCRfAERdo1xbh4L6Ouf9lRdWq
capr7RlnRUxBfB6M4lYG1Vro9bjIvtlRSrmqPRhj8eSYHoqymuxfdG8jOKLejS61mTAN9iB/CLaS
8S4CEtBU4zYKo6tOszuk76UKd0PDNSbwK2NCNPX4hh5iN5lkz8j0KjqPJHleWpJ2wOmdZBaey8jF
TZzsgRX7KAhsL9635bTV/OFJpPaj32aHhvvAPy9vWBv/Y3lD42DYBArYkIV+o1FlZdzHtOrkesQs
/tSLC4XA7x5yJjxTPa3EUDKO00kaDOitTeZY6765Wvpnrz0Bg0bx8vPXA/p/LUb4/65FnKVT/+W/
/Vc63OBn8Y8d4v/867/RI/7vv/73//O//vo//twhzj/3R4Po/UVaHlIX25K0ezq94H80iJr8C7NB
V8D6oIGkzp9V8f8uOpDGX3SXvpKezSDA7ZdS4d8bRMv4Cxn0jo0U6Fd7iFThPx7gv7dM6rfv/7zx
/S2aTVIbWq6jzxtf2gvL+f2TllSSiOCSC5yOjx7KHJgTNziK6k6EJ2KmQhiRtbkpmCbdC5fFQP5h
xpjX8ZzhySKId7ywu8IbPiFK+NOL+Z+0d//42CSaCoMZKAQSnVdxvkr+1Lvq2EgaVShCaOYYWagB
DAz95rEKgd9hyVlQAAngib0JZllMzsmrOm0HsEJbeiPS6U6faektmN4gZt3+zx/cb70nLxWCTWpo
yds7/zO38H9+cEUl8XnoSbvwymlYWMrESjd19YUkHNgF732jh5fY9DJmV6SQB6Vm3RNNYhx77squ
uLT1t5Kt2kZzwYTX8kDEJElyPtYCNqjVHoa/ufKVCvZDWTM0hZ2CNJVTIBp1qFhWsCT1yz6YQ0gE
OxyCbspZBnRZodOReIyJ+5lkyhfPC7xNZOrUHLzX/+JF+O2cml8Ez6CLIGfQsuAM/B44aqJK85uA
lewfv1oP9D0bvl+Iu9ApnAsakEWaWk+CVLBnNzaOWOxdfB2YO349m0zp0bnxvZobNJJ5GRq3f/42
/eqQ/9Yo8ghtYTFFwRTMxYS8hgvzz29TRNZ3HNYa3LBOUlH8EjsS8nemBpzOhaitTem4GMxc6oPZ
JJqlxLJ10hjgNCb9ZkhRGJKBXlziiSy8SUHMH4aWwjsZ5T2Msk+vth9SAA6UZcA9MfafpZY+EiBk
3Dwz3AZ9Nh7hwOYs8+bQRX+QRL6nK0jA+jIUOev5eEouZRSbz7qRY8d30PS2jSD+dKpJfw6WgZka
n/CanlWYdw9NVK1d3Yw2vgmEuvRkfPMSLyRthnCXkrIcj0f2ZLbT9PAvXsq/n7b8einnrFuSiji0
OK1+G0bATINqY8PeDMP6Rzdjn5WMsEDDKS4mgjfGUj76uZE/1nWIpJyy96FM1Jde+f0D6kWwyA2x
mpkX51siim+lXtTnzPY++Fl720JOO7Ou/CyIhzobA17ZCZcwsEPE9YVraecCtczf3g4wRGLvxWm+
TmGu3gfRlBu7btH+a1Cm+xPQPPkYELw7yeIiWV8TzfWUd2b1Pjkj83UCJheU8vDOS9FsXLeKNkm+
12dsomPX164b8gc68ns0Ie0GKlteqNB+eOnwnLqDcQhkG/wh+Pvj3vGfHHcSudnf3faBI6H7wtw1
85ZcaWL0+vsPa4YfwhskbkijZ6lJsoK5qBvvMqDRqFiYLzRjUgj2pdiCVlzhnaQOmi5+Ys463FNU
YIfQDNsEfWB8uJmHwafLzqX8XoPAZXPLJhMIgrMYcVzEkeegyhCIKw0N/FlpfNYBtGw5jBb7LvFF
qgYKJeG/D31KPg0JIpMBbCCUCR1Hj46V3FPWTl59siuiVFldLH226Av+rxMgR3Fs0/Yp1Egnqcka
mgp5c2P3mXAAguW1j0qf7N2MPV8NjOFAUW+DsjqYLSJ8JA5S0iPlMru05Vr247oOY9AdYX1zgApF
cxAofffRUshm2awgh7mFWX9lUpAijqlO2HnTleWbazNxPzGf8pal9yQMXqnaVgZ2N40tnOvRKdeB
8ayS+u4Yd3zOEFs8x1+m8PdCmDBLKWIg8N23YrypDH7zxLGLlHl4yMKvDvfPi2FhM0PxjJhKHifP
eHQ1Ld57euSRg5Kb+x5t/qIrZHOuCd/YhKkJ079Q+ZWGWuhufJPJw+BqzfTod2RkZ5BJSnChNr1i
zoPgFDBWmhbBCrFdn63TKNYG9M9HoQfb0tW+9ZnubVQ9AokfxUOM4uWPL5KimdfPeShKUeygIk5v
wivxXrRgCdAfHqwpSElqtHAFE5i1br2wfHDGIN6alSFPRqE8AmnyRwn3DagP+emSxPpHqMvonJ0U
v3I4fdGbuD96lE9GCp7GJuJKM8KHX1+8xrfgHvAqBz7jIqPzT13mA5Owc1gZ/AUZAFqfsfEvX36B
pbYcEuunlbyWTMTChcjKfTKMwY/ST99jry0+IqnoP9LCepk1j0vXkv3d7fwVgjv71Fq5uuh6uhxy
I3tSJGWyJoG45AD/SmnjQ717t/CNXIwOIiUcZ7gh5tHxhu6x0Rr2iCQwCRuFQ1KVmygggKQCwQEb
KFDPmuO9qLFHu1xP9bpEX/A4cb/3ZvVCLRvaGYaQTTAUl6rNMcIzVF3ZNd44Ztd7D/zoMnPlSIpa
MQD6hobQjqW4180Iu43P0LPlB98GR8xUFnFF+x8/YjlT5Jl3bMxyNqxWU3/9+k7Fbin/+A9VtvDz
3jpMegi1oVCmdvjji9AulRlkIWcHirJwvsarqMQvQ7xYW0SPIsnQhIl2NhTr3aLKQ+/Vg4k9JN4a
TZ+/Jo7yUGDbJwYWJi15Ov2SxeO4MZVguKUPbP2irq+XDk7O0x9fpO2CoVuCxW27Yo6EbJvz377g
HU12XRGqhVfx5sx2q0Ak/ZuvdHuHvxdVZx6Kg0YQ0ymxQhMahYVgXeAzQxV5jXWeoAhK3JJp6+Oa
sl4ig2Vt8xOiG+CQKLnm/Vg/OBlh0DKxNFLojZNRGeKb3W2KIew+MZWQW0cupwLi1uLAwD56KktL
HqxYLX59l5NXuPrDK2NK8C6duromtp24k2f0A/W1qXDjR80cdEu0BQKsADjFVK3qthA78g6+VIa7
gQIHTUElXxks3MsRu25uWeNbiT90KfxRQlwm7Wmh663aZjMTmTSkBsFUN+50EglzTREPJ6f+pmJy
boLG0rdDu9JSr3zXm/6nUavPSPTqITSpVgwJ5EkD8HFgWmXBnsnENVCIWoe6uSUR5D273iKSU7cE
drJqvFsalLfctGbRT9E8doHePAIq4+X1BYGPXu4dogbSHTqstWNBBiKEJ0c8n30noCY5DbEv9qL3
13oBmg2oHorHbo5Hid5IfP/FIF0O1pwRiIQ4fKN5HT82tdnkT3hfdAhVhYZDj2+TjKi2AmLBDSPN
z47gxIdsmkBaA+t2Q+uudyV64/lL6zgCYWKVvpgNM9ec+eBpqNmS1i1KBexm1dbyRlAUyMqqBYsG
gsZn76fl+t901yzOqIuo9OzI4hTNrbXd5/rOGimpxtrqbsIZi0ON3nqesHU3LQ4y4ljT1w4B5K3Q
2vbmgAtZAdWFi9TNngkrRCmHDvc4JjmhNTFTep3i89jX3bAdQ27XXoseLNIsxYxq/uOv73/9yc1z
cg+MZD0UbfCY9hEzlvmpQSpjKcxc0qy6b0aMY4rV0waCF1ypWpxwAWWrMkrAoVK8rHz80ztzBoZx
dXhbxEKEVBuDtinBIW0GbkYkvvtq4afwuiAk11vG67NqjtpzYtTmYsFfcB2vOzGJM5VOvSUA+4XQ
LOeqDZNz9VLS9LjT/fj1PPWg3Lexmz063EgQY4G58CKnvk5dkq2sKtwaAnxh1Zfmc1iUNJE56CA/
VQ9efxCGrDZRSgpF5bj5qUOjlJVTd9CqDP+wnnPAjj2CJPbyT/6cI2tEAMiDJgSG6gQeyisoaBkE
tHswrEZhEgRACOpqXGec7YtYMQaNqvBpggzHLa27xRPUm8xFLxHH7rWEA8Kaoc/3YQVarEIwsu1J
rKhLvbw2bnBUdtueQGajlwzK94yUIkm0kOiex7x0D9bg1pvGldmmKIDtta6ZXpj0SsZ3wH7CZrx7
tAtnrsYCk8/PpjTs1wRKL6OZIX2sxaxCyXQFzS2MVjn2WF329ebX/57VwA0De64+VP/ZGlN0qipR
3clb/CjGCJNgE9X3FkkIrgO5or0pNq2LMpSSFIhX/NOd9IIgjoc4noaHCv5SBE8m565Sjpn6jvwT
t2YRPpmyR55iwXyuWnlQY3epO5TJDkL4s5Pi4a7n/RkNSBqE1SbonfcobpoF5jBYOnn3mDPNOE4l
SL2JOKvUrG8WN9IDJQqqQFUgrOuSk+6VxgJh4AIGNzKQhJRKRLvWMg6tD2uIQe7CsyYeiRIRKBHi
ePfBhEOFIIxWa8i9FWLa6Kx7lKZpfe7DOEG22p1VV1wV2T3MGxQOn8ncDOjrV0hIXmIjkCdFd42z
MiFsXIm7HZsvJp/6I68da4CNjapzGafojCzSNEsQ7PhROwIufHAXJhFoa1cahBpO3afH3xMEHXJJ
lshBmPKuaRnUGW3TwIUin7Yvfe08YuL3dHpCp806GHoIT6NmGNdTOT7YLgUz8b6rnHn5zmoBEzpo
v5VMCIQiWntQkoBenKIeCIdLG9yiFlmV8DSK2Jz9Yi60Y2m6w7YoHnQ0m26pgishFT3OZqmo9+q1
2d7xYEGwHb60WDc3XXrw9fCEfIANLMUdEDwdeTsiGD/pUNuM44dOTu8N5LwGB8IqbgwBnANB8kgZ
Cx5KG/bXaoKKUJrlsUnKTSN892BHc81GDEiI9z7s8wdaEe6GJMas6mMV6R2OvxWAJ4v8dgKPo8G/
2+yfdhrY0QAp4cqGJSBzzyFDN/3ZjsGFhMjoMlCY1UObbwSBqMTnEppQy2XU6NNuSH9MHkHIQaif
cpM9XyALNlVutxo6zrBmGObV7Kkdk6WahYHOyKfdDcn/8eP+yWgVzB/v3eHesqijknG5Y7k73yhe
4zTscZwgQE5CypikRitff9QmXJ5I+sQTqXc6a07JXmNGrfBzpeNPb0Qa0fckq+rGi8ycfgljCcWm
Vp5b3b2KHt2TMP0S3HR2DhLvjC322WnI1+oL6W8rFT/ELPPXkbC/Wg6RNQS4kd9LtTYa77kpGkyS
8Vs0akiQiNzYwOk6mK4Ge9sf0lVuTYfKhlhMb9qdxrR/VMn33mYz56XZw5h8goggCVFawz3L9Q/9
ueVzv/N60qRIB1vmHlZnPYT4VFbT6ex3YjX4lbtqHUQNVm4/tHIoTi4qMCwx06frjjtlE3FjVMpF
FBhI1ngkNZFawMSGFooYg7SUCVnO1TBrTW/GSIOWIGwdyTLgKM+J/RLNHqk85sUSl7ADLeYSJ+5Z
GeWT9LpqY1cmwM+2wkYZoVfj42zWAyuibkSgbjBpzMdjEDTwkzjqdbtaCAvNNRD1n3GUbMFWQOhh
V4Jmn1gRskmOCh4mGl/FNl4r9kz5nqPMehwHMu66liSFvPB+xuyUW8RVG11lwTZ/cgTg3LARH9gq
SpLmQnuF5vOqB8zSW6UWCq3VoRxRHnYdS56JtTiRw0SY0mKmU/kUQNJCaEhkqqnck5chmZmMuEY5
FoNbqg9Z1rVbJvbPOWLPuwekDHSgumlJ0C9Hu/HWbkb4Gg5ihTl5aYeM7YYxWYBQa/dzTxRrFakZ
OolRdsxFkmhLhsL4mVy4URNmBJwOrbaAqUGQLjdvO/BvMYEnR1ZmPoqyAUgQ53/Ysm52YKjlQY59
EWi6h+r/CPiLAAqvJ7lpNtgwW1iVumTBP5D/m7inmRbD3cA8gsrxr3lpXymqdKEV31zLvQ50cKJI
XyfkOzHkLxwhJKVJp863o0s14po5jhwrP6uUQWymYLPkPc3UJKctS1SGgfAiwq76Xng9t0YaKj6T
UPrwcy5zvy6hzxYxAPI2OSOqY7NmvZoFCYFu1pYUy+mwC5vhe6VbNgdCtU+cgBiMMgOt5F5kPHsa
uvyHbuCzHQu5QAAsccujyXWLjLkQjxw1LcUdioLBrMYlnxC1bDxeVuxuUK/YuKqJIyJP4jmbYI9T
gzWLHRIYw6YwKkL+JtshsiOv4IT5+g5wwTEBMLMfURMsZD0CINZlBfqYvXkd5Aezke8MBYqFmD4U
KSlb7MHtpgkghwkHCaL0yMX2M9LnJ3IipmxXSj+55YW9LttXqLZoGfsCqcQkr65PmRxQx8HEIfbL
FWhdB0leGiYFzkZDLhMQc4sxVOOCoR1B1AOw6FznNcgI1Vk16IjXIotJ2OUsRdqM3tMheEJj8dW7
w85ghYmtgBad9nlVQ5lEtYBTvR6jt1pfhF1XzmtmrltNbOzOALsTFt6mpEIfhinba4jysda8d9oq
CeTPMcqqpYRkwQLUdtN9URMD7tt3ZwppYXrMhEZn7C0zA8touxsse4IwnddUJKgsioxn46ptrFO/
tmQA9CREL9zRQ38cw39hsHBzyvEaxAhx3MRAN2BzJIg8lqvJ5yzrI1Bc8TkAGQAfx28Wbs+IXaKB
l8gw1kFMRHoD5Yw0ZO7dNqFViaJnKQtr1jHpig92m6yM0l7rKMFxJPjIWLCGGEwBbTtkAsm6IXJJ
hI5h6pUyTCHiOhvc0fXSTc1yq4dVgmuoaFdTgykQTUWttsJA39pDEVoPmYdFS6kjoyH7zFiYvFKi
siFTgBhmGmzpBOG4YYS+dngdPW7wZc5r19bhwnRp0aIiIoveiVauPnFLEfZpsuJ+pZtACmuDyijB
D7KWlLW9wVXhlu7GQILKeVqAs4i6bpXOn0o7R3nuWt2HyLqjJdIPIBygF3KNRyALPiqVdQ4t+F0d
OwfXvjejYW0sVwdD4y7B5oVLgZ89lPOBxtDcEhA8THdmPQJOiV9Js//UNaddRVHzlI3OvWmrlzBv
fegnebmmSVoRnGps5OQYO0LdNU0E3Bp8fI6Embn+sHMbBHlWTuL0KPNiHUv9E6Osv6pqA3uRPZd1
OmNuPE33pvM3FKc2aeAeCLGG3mGiDgLvCgKixEpU96jJYYeSsxeNK4vTgcM/oNcCRe8LRNzKMYJV
MxAWmuXVyY3Fsxb6ziItwbUkvZMDDcSp2IJZM7S24AbkaIcu5IxzLYNrCOSjQiW9tAPYLXlHHqhv
ck/NomDtxmpmFYO0TnBEdVr3bHpxcwgDris5GeveUMlKZbS6VbegnkXXw8/vsNTAoetBMoiYpARf
IY2grD4psteV3lBCSrNjmcNvn9ikr4lgW8Nfv1DpMw5EF1z2cPnapoiWGQdfP3EnJGevNBngANUh
6D1U/IaGXEsoelY5vldu/6iXTFcCZrpMYuRVjcMDUdmHSJJbUmoCuf2mG30I0SJ00K+jwfdbtuS2
5EhLFJjRUpHxiw/ZZjO1MezJgg6ItdGsnjwDZlAUcC/ho1RV6KwkCDvQzVjoKT8PmlnQXNRz1qsb
wO9LsWQ0SUCAZe3mRwNE3lE6PvqYgAOw7r1dMFn1rm/BJpHwCc+NzM9Q+BhhC3gwCba/TRoMC70G
Ams11XvF+3MezHYPs3/va3mxjZAwnYdkWnZjFh9qVaKXqt4b9PUHo8GkVtoZFz1KxoVmHGgjxxez
RnDmlIa5lLSXPmnDOJ0D7ZH2Mtolsgg31sywgYvrgBG4iDzZY9frFrU9tQt2SY+D/ZhMOBdb1XwF
9oBf0w4vUgSrVvafmqwvNAcr5HCUvRc0rgQyd8U38HXtelbQUGiAEyJYqTmHrfVGcsI3J5mzOjY2
kXaLSa3j0Pk+jPwrM812rj3uZzpCO3JS28VTW8nvVGM3Ar0FN3ZMmj+hq4RsBt5LPuDKtNZu0L0o
0DwLGTinKqtwm85PshryJ1Y8BhInZ2H35K8M+mRwUwb9MyYYBAz6Yxn/bLP4NlbiZBB9DB239OW6
G1PGymTzONjSu5LZpP297K1P1aEddIK4gNZZMK8F8/jdGbiesnR4JdHMXlIyPDUAXbYSf++IfpQu
flwJO1uRQtEv7IynmXjGj9AamCcaT4zA+NxxjnegH0FD5EvAu9mahLv3OB5D8ELchJoKZ/nYGsvO
Kf0VQxNsVM9NMTDf1+cLI3qwHrsiLw/ENalFl8JchWn21DjNg5ZdcalS2fZ1vWg8dB6x28k9AO07
cUwvqaMxSh7KSz0Ln2ryLCn9aCtarZ6zZJRFSn3zPamaFyeCoMWQab75WZwr3d3Pk/oshbYLjRb0
oyNRcaQdOxTDJFhUS8USzs6hV2SBF53x5UU2ybAsAReILZ1ebRIWaqoedNZfMDOU5bRMv2eaC8rW
xrMlqaPWJ7XOsKnDT9ZJa7N3iTv6ruQ8abGJAQ4Zy0PsnGl4jb4MaupSzZnvrzFg8A46fc8OLufu
shg8n9M+pTRPPRIUo6z42Uz+3h4U9uZhE/fypWF+zuMp60WKHWaRJL7LUU1GZwi1gHCN4OKHAgEm
B9iVYE2wLo+jXrTnNEB7V/GzzSg2PNvslJNgpEfVR+/DticU8kFXpDQMVvqTnMt9ryfffNpTivPh
raQ/BXZvM8VgT78Gt5QhJsTF5pE5ETfRQERFRgCsTVNemBNreTEeM+Vrr75JGLCpqMF8LTpIu3+1
+u7oObhw4WISUpowAq7M5jaKqNxoBoyzWGLAbVjBnlT3zL08IImSbDHMzE7z2agIeqiV3Ahwh1Qb
JC8VXLPtJF5yNyaZJBwBmXU1N8k5tzQNB7xv4xBtHFQgnBLtS1jRvvpkNjPNjrZT+M2qbTrBGiPa
GBJ+yBbCySt6Ip8QGxbGfMiEqk4m8TuZzKBuAr1peiR7YmnOSsg08OxVXod3n9DihSrjbsHr7d5B
iP9AtgkaIZ3e4hREdIK63OmPbnHARcPh2ThoPOO3YTQZB9f3JpX6ShjJpogq7dGaEN+Rs65W1ujf
lGg7kmXzWyFYAHiKsM2kXoBMGJdjB78iHIatZTSzBtpkRFAUGbla+O/Ju6cTTNoD6pF4VUk+WPjP
siUv/cGzSWLJjP7SOfrBbp+JTes3GLHkwrKRmzaBx2TBpVjqyO2sA2fBiRVvKkYqbovqgpXxquL4
tfzy27xn9K03MyA5VljSJ+YChJulvVbO4JPeQvSB24sVup0v2FLFLhs1UhscYm+74MjSvV/kRCQX
eWo+1NrZbNsDeZrkLmOGLQd9pWpnXfruhmQ5PBQE8EKqtlYZOCS/9d9SJ5wrZv8rYCzTC+7zXdMv
amhpT5JKVTeuWSffCmviXpRYw1I19UprZUkBEFOpMz5Dc7wZjRqlzdUvPLGODQ4h3twb6c0BxUv8
bjvU/jxiD98wgujqViDrXKDoeYN4WRT22YhmO0ZF8iJsvPM45Tu3gl2AI1Iykug3hKm84in9nlb1
S+KWyAkUbkVGR0uciAiPo/IxT+PVEOEXj3zQ0VlHdTL0ybHr4ifbVzdq0qU/AM4H0Us0CPu6DYjs
fO6fzMQOYa9hmpUmm76+h/kW5znliIsjrUb+IExsoQLmwCKz2mJdeOB2ZIPJOygRE7WJ2T8EZc50
LJ54u0YyhzFlxIScMLqLEwJV4kuRk/5O5i7U4Q5E0FBWYP1m2zbrQn8oi2WxsHp0ioHTpZsUPfTo
vYYhgnffM3YFIwnGEm3MYBZndhUjvPV6CNqGuCOACA6ZNnNQ0+DJoxlbSYljfMJi51ks+YwmhA2O
5jxKTTJgEOJw/eLi1pWz4mmigeSYPxsM9rSQMW6imDT2bjE8lrnaBoN/m5ySFwmWUIwrcJEyrvaM
aHrVNplCacLMj5Q+Z0k7clOa82GL5oujwVlySKZ4dbnQvMx4S5krL2WTJ+s4PoIEztFNLszZnFrp
T6NjbEONUQBp9gmy3/Y9nTCwp+Qd9Wgq49E7MQjFjmxN/qrgdmWRPev7IBg/RZka21IWX3aHQ7PV
dH9dDQFcPUQfKftVz0mhrTRz62Lr+9Clev2/TJ3HcuRI2myfCGYQEQFgm1ozmWRR1AZWLAGtAhpP
fw/Y9tvcTU6xh91FkYj4hPtxNqIrxGzeXqUx52Z+soz5QMDwvxBj5dqMGcEF1rAeIF9mMa3YGLXq
MOMyoXPl4a/zPoO9VHV0HexSgvtgB1+9Zl/mlozRCoUkIIP3sIdm8zMxi203sO3zZN2eshlYG+iP
reLtcBoxYpQzmIIEvNg+CdJVOam9C0b+Yk0EO0T2L3gaPGgmyxeFI5WJH37MjeqbY70QVaf2Nwo4
MndhAjH27X5EPBnSosrDYGlfbSe7RJsylT9hp5ZvUQ4gssm71YBBbA/Fs9nWyehvOqdHvWKC5Btj
VoSARmTq2rewtJba+FM6RnHs70GLx2hixrUaW/1KxS+4qFXPb0NpoBXoqSqBlWXQI/+xwriFpJcD
rsZiPl9cesltmPtIrqJ/JZulxl6Uyo6xanQrXgpRn10Ift//C0WUKqaJNlrrd6PO6MRE1a5a1kdG
n7cnOWm194vsRUbJc5rmLiUT21G2LNvBq4hG8VtjN59nRvJe7rEUKxO0FthVVh2yHO0D8VIh9qc2
iNNTQ34DypxzN/SnXECNUCxReXgTsFnGsaznX7LE4R2aFO3ziiXOKsxF/pE27IFT+0ZHX/f+NaN5
tFT4OyL4aIqMJQEX+UHMvYf/34p3bLFhiEUeSqhK8I4ElDeKv7Tcm8Zigs8opDSea/WRhJZCN4jK
o+1m+TSG2V7hdZhMQg999POur16inIGQcsH3Ljo+vy2agwn7cgVlbY3p+7UNgmyLMLrfTt4QrelQ
CXjN9N8qqxml1R2JcWwVfSbSfPoHKv1ya6XGjHq6N7ZViQgiiYeNx773qF+rNKquduUf00xD9O6A
UPNu4jD51WfFHTAvtKZ+oNnS9PLwg6nB7WyL2B4idgNhvCMeaS+j+oouzLgM3kfdEOVtk4YGxikk
xrzunkhDlxdf/SGazT25uvkV+i9RSdQvslLvlGllXqWZv82a92UsvQF9RoRd2A+fI82EozE78yOx
8zdD2oesqsq937Lxre6Cums9lMO8olr+kwJDqNV7YyBJgeGAGVKe7Go+myQ3XDr69Kj7CmVIIRcg
gIvJcgGKHv/Jp3WycAsApZBVUvREtOtLBkl+Y6ac1XGj1yCV/unIi45RNodbth7r2q/wcsf9rZDy
MNbl4l8Y7rByk5WriO10R8M6+Do4V91AxmYxsspEAeDIp4JY+V/kBEGmDamnUtzGzyN8H4/jngWx
eUp13J8iHQZbZ4RY2LpnXHGnvLPAT9kII0TzrhYQOvjbtTG3N0RwuyqHBo9b19l4YW0yky4UwdRM
hOGfzDtTLCFenlk8W0h0VpaCDOEoLJVVaey0QduRZoTcCcg4LcEYK8cglp18qFXTuLCfCsKhCu+z
ZsV4bnH8QWrCmG1H46Yk6EHNxr8sie/WFO0H3tg7s24OycyerRxqno05A5/LbdiOoKVmW9ZH9vXr
eZjJjPE9FHFluGv1uUrHnxxX3rrP7OcC4Au4kDTdZaV0MOx59nXh96dZy5fa7joU9YOMCWxUlAGO
ybhXBVztCTVt02bRmiiES5LbI3ToItg0P6ZEkY2XfU2gflaqk1eHSR4adg+1FDPidb9MZY20mRnu
r0bXI2tJTj+g+E3QhleLXT8BTLYKvG2zxH1nifFVWLB/q0ixiaWli8ixA+brNcyjTuRRo4jI3IoH
fXyOjPbO3tje23XyK569J5+xEyOakGmtze65Kx+l6K5Nl8ZYOWvEJ/CEWHd+jWNyn0rD3Ax0fAiL
aQdNB/JfAvEzMLsrMRgUJ76+mQZ+x6Q7uZFgfeXb+cWQwQ2l1AMYAyQvQhGUmj86ftFlZJor/wNU
xhjobVeTdicMx70WxJlsEG0Q8by0qm2TvrXtfKuzekMOnF5hofxhzCeyMt44JvDBEHvbskI8kVib
UibBtBxNDqu483C2XoXwT9nI2rZJNNfYdG2X+GTDucRkF2xZ+L3OfVKcRK3P3ZT4R5W6f8hKQA9n
UehivcE9lbvmGoFIgzKse1f2RKdac/8mMc6jUo9I8gL0NaHTHwuTsXhMCjAwcX+PtBJ5sSEeUl5A
mockHQYMf6vuUDb5wUyJx0qRbR3of9cBWjNcH4ThDQppjznlgGNVW69EXN6lmR087f+iOCOPT1U+
W5IcsRFF1yqsuQcgslS7XLis9YwdzCu10cSErzph/81UbBxijb5Q+59w0hlsL5NTlN/FVtA9dYjy
CnQwXEZYmtwciH7jGnetrL0akUFCWqBu5B5DQnByGCMxbjTOjdDvYejzpvUJkMxd7ziRZbiW6GBi
OWVIgYJjTCxhEbJlm0Lqs5xMGbSW8uBEBy9DqpjXxu8ycgH1kXI6JvLMcAesAg6tbY2qfjUM5ZPF
2DOIC3/dlbKCjFWkuKbjN375hECCjd3avXgMconDHUF85RbwdqQPtB8Ec3HywjAhsHLEesVyFER9
EqwhRPmsz2MeUvBF+XCVC61CzX/z2LpyHk+bGnEmzwD+TPe9lYTDe6FzjDp6S9IatmFT11TtORVg
9OKJsNp4VfHbI7UkroSAm83SqZ4QIqXOrTaS554IrJ0/xKwdBVPIDFw3sVaP3DT+BU2h7kxkrdrd
56xLM8w7SAxQORIsuSI+qAnkzTOJWcxTds05N0cbESZJDLjeT0VDgYgeyg7IBaCEuiRySDatCnd0
cK9W7v2au+wvKxgwykbRoSCBippZJ/ooAf3FcddmWPyptXp1R5ASmIeiFUvPfRT98gVShLgj62nO
vJZjKOwOiXK2YIFvzpxXT4zB+0nWe53laHscckKcFFL03448ArdoxL4FEsQ6pRPrziOW2WaKyO6H
YQSJz1w1frFNlsdV1PVCZivomTC+hmgBhz4A68LXLOLmhwoHvXUjTu+a7boxBM8JVJOjvRSnwvvS
zniJlnbVR0G9dbv5UJr6nM7Zv7h23F1DvuLcYhkNblGFZBqJy5+iIzix7z8pzJAoDcOmF0VBBUlS
gqqfxyQhRZVZAddRRhKgKcGVg/uL8DXH9K3Iftj7pDM+wDFOmPxX7yljRjMQxU4SQcOEo9t2jj+t
i1agUbDL/CD690DHwRa9drlKIanUsQ8CzynPY0xZSgw836/Zb4Kwbld5Z19SNTxKE/t21WrANV39
Ofmso6rJGFewzS8G3omG/MHIcCh8evVWsyRnRfaRRv9IaAsPw8CV3kdfUzOXhIhjrnAA3fIgyn0Q
+wwIM40VEKULRsP0X125GLIJystF/1TCDUR2ezYyM9+NsntwZXDQEWqZNMLaqMr5PbkRqhaPB7pH
gT6Svjdj4+uX3XM3/8gX8l5Uw1SXUfQxCVGtK91SleHDQ33U2tHfLjLOMx4WlCjuvwLcl+aN0LUd
AmNRolWwaedHLocNa1+CS5chsln8FsWzfssFoYjtDz2YFwKF3CUuHaGxF/5ipTf4ETrapPsJeIBS
dQQ8Jeo0RvzuN5t+SNlogCSMfIyLiaPQ1KZnRlBbDJw8NFr+8iNKTexIh2QC7+YZ8TVfBuJtkVi7
oe00v6XxHzlMqOKC9MPLwFjv3JkvWI4wP4fQW5V+/eUJ87PRobEvnJHyovK3CWkU61Kpr5TlERE8
8/tcoxMYmXIZOQpYPeJ77gvrVze2TwFSRAs281FWqK4YA1VMwaK3oNM7C+XTxuD5bALWL900vnU9
azSsJc32gcT5AyqRv8qkm+7qEe2eOzJ2nUxxYhYf3+LEeNhjvJE80PhKu+D9ex/eGNOL1Y4/sy4n
iSdxSQXr9F+2/2/81LJNi/6GDBicvlaSkJpplgG2htxar8e3yvGfyEm8RW7q7kAla8QO8lhCTmAp
yBvQKc1sPysaWla81YZj92SELLmoW22KmZJ1gMnBRm7R0U6TN6DGxjryq34TewJIJpXJvuHroTiM
sIWrD8JG0/XI6Vf25muhyz/9Ej5ENO6ztmnTO394W47a1XT1nHRZRkhuRXY7jtu+2wKopOW1dzNZ
NV75sFvma11efBplh2S47/7MmqYL/yvJpxw1V9gg53nGMTsYAiI7eQEEUdmroOzGVd/dEi/8B4fw
i2nhA77qzHOPtlg7QMsMPPoHEg2cZBkNB/APpBpZ+CZbd0SWlLYm10gpvqT1OpSgqy23eWaj1a3z
bnjEHmnAKrzA6N0F9ORIsWnvUgzVwVD8cImsgQgd7b0WCL2Oz0OH4rpIIx4VM9tkLkmbxnteFC9e
ablMnWf6nomnP6jPyTyhkXG2wuU7qHOO1bq+FMCZEFviOE6b9qDD9OxriuLKsQ92VQ/IyugpG7+G
h0BqK1KCuzkhrWH9fDL52UNrP5lqDHc+eYHr0WLm69T1j0Y7X6jAOFojn7tfF+xfc7ZGil1E4HOu
xUm+YRXE6NTAdD82pYETv770qOXaPu6Ohj8sKyJWMNp6HtMUxiWY871JH2IlMehryv91F6pHVACm
mwN6iFK59wLtvRDE1oMmpqvw6x8M4JmZzjzWvfqqWyDjzqiR5dXWK04Bqowk2eg0eWDJesS8i6jf
NVPE+TWwQVdWMuSCZXqCS+mK8ZkQl4D6Yi4ZNdRp+AHZRe2Gcb7FVfJWplv2o9kRP89+Zut21p59
goND2hA+BWoVLlfl1ed8yXAxMKAnI1HaGKjiddPN1cZ2M30uC+SxndE/Vcj6d4jGOf6MU1NTPUlz
erX5vZjuiJh3rK11GRbhbdFDly7KV137T7NnUMRwD/Z0UFOEoJ9ruxGEEVsp6yCbhhJy8pflzGo/
eGmxHidk8T1VKFd7ZqK7nkLSBYT3sw7BLSVGwdg7LeGAu8gBElz6HnOmk5LmlbxWBtbs7mufWLck
+lIO8pZqaay03d5bi6bLYz25CmYi8fKGrVVbXVxn/LTdcTh0+Nz6EFhtIeuPOshvKvPD7dwV1M07
ij13sq6V6LudZyQYCRNrm0xg65CKjJhU9M9qUfaj8V13EQh1JZsKKASZHl63yWCC2nM+nebiTTjF
sOsTftBYDe5Kq36fuoRcO8WfBncP9qX8h/Tml2aAbWt7/MWzCRafJg5BowvreDjQQb+2wn6ZZx2u
55RCp2zb93aCmR7rp7jGz8GVsA0G6y2S/Xtf16ztTAOOslEda8V+Ccbjxo3cN9eG/iPmT2bk0TpO
21tWDk8eIQ6cFPkOC1EAFYZD1hj5JdQo36VlrQOKtrU5UMjWICN09y5d2V9RRfjruWXu4bn92hLl
ocxnZ2v7Auri3MSEm8SPHu0w//+09TKTOhWPqEcJsZpEt1Gc9KuK6oCSbHynksIwxkVWhdympMlm
XPh+BO5uQiZp/WPxxjEVpwi1xPtoaXK1nQSR1PCwYoadjIuKS+74h8G/GZodF+g9xv5fUVY8q1Rg
aR+YMvbQ5PREZLrByhDiItw+nRnvCnfTTrgQSSLKa8dLrpFXAwxZIKgMUw5yZPU/Y5gfuYwZIfn5
2q19inxxHQJk9i1sAhHkaq18RaWheANVVLFuYq36hla1kzxgPRkazEmVxSQLa2CLlIhyda4OBUKC
0BjYPqExWSOD+e203i3peEsrwGmCbUeBKhSJJUI0pKekUlAol02o9tlya+MqTNeIQplBeAPV+4AE
wkmZuc8NYbWqv7O9iVcBs7s1SfA73wCpAKqF2Wv3e8TDuiuM6svJey75f/DP07XZAPTVQSQwz8bG
NnEj0usKSqelfM4NeiVjZJPRJfHJq3z2YNnE3Ff8xsZiXPNmvE707wf0+j9Y3LBYcrdtmyJOzO7R
0NyiVlIFmusqH2+YU7LndI6fpyIRJ6dKXnrjNvrjw+2mkg4oPkfplJMrE+zpGVx45fEHgUTecUz1
NtfpdUohr9Q6MnfoLdyzWSbBfhKNsSJMDVeB857aUbGn3NxXBczbHvMdO+WsoeWt5C1D2AgWA3KN
Sn3OVWYy8k3iCttnGee1H4drLxyAOiTjU4y0k8Oo+upRaLYhj6OaN3qJX5EKnEFo9RuBTXElcgJj
vDh/5JFkF0yUiRe5P5PMOYg0nxgEIfciU/Q6Dg6RpuP45ZJnqDxodFl4GhimL+/9h4hDGEdkX5rS
OxbjBTrXPnMTvQt8BjZd8jbOcbP1hlVikz4Rdt6FICdMsV557HtkNiwtt1HUdxcvb8iTyJO9i5MN
oam79pqYP1hZ+BKiJ5/UtDGDiFRVhCIkl+enqfwRz53Bqk/BeI/qC8l5a6uLnI2hvw3bTxVwxr2Q
fK+teUbfU2wVbEjmfOk2bgIq0Jlx7Fjlx0gUBz6HJjLpNSwohznNoi6uYWfuMovLPvG8a021vshi
xKla1gJV3z2nEYpZlqnLthS6OWcAia8YJRxYVhNeHMQVNrUrPMKuC34W6H/WwlCfmF58ROOj/8+V
ufPWsl5zEvIph0nusw75QDxPV6OL77kpmO5A2F7xGD6RYroanTxZ915r7nw3fMmzVB2divqmdH6l
sce4wTKNnSVEjeQoPuZ4RbcJ9IslYGqvsRlsh6L2ee4gfhj0GKm5y8PkZLTxnRDsmNsxWfaV/MI8
xQ8aO5gFZuqXOcg/mYNpOWFEagQiO/M1oa2UdnEArzvR5GNI8RgEjOYBbk1/RnmyL2A+1bjVyY50
QPNY3xPM3zgnHi0V3q7hal2bFNjSgBkM/AmI+3bSboOseQSfCvycSDAKZIsZyWrKX9mj4dNfdpn1
pL90XiIGBT5EGUV14uTZto2Tam1NX55N0xXjjVrVqBLYJkyfstIFoi5dM8BLT0FXITSR5kFyaZct
zo6SIfi2kb4GqMKekVAdUuUywo9zKk0s+UiAI2NTWi0dmL9A7QzL2ReDtQM4EK78pkI6CHptZ5BZ
Py85JBXRCtu5yXrWZgrKictf5lBS2ehNbbP8xd8moMmV8MdoZkeykEnyriZgPhF/28py4ivelqxC
02in9h/jO3cvOBUcOrzX5r3p3EumfcyXuniDhmLYVV30o9PqX5TWdwQY5pggkjd6fSNPjlNEcJkg
MPXHc03uSRoTTizENmpYawCmNdnrtFezsT+rnjePyafNSXexgu4yGbZ+ygxyESxFKZa2+oOoBWer
/RiQj+Wim+om7nSUjeOrRa23Rs4PlserHzbrBoJzXZQXqXjFnfc3cUR0FPim6IXt/WQzXGeYivtw
GLynZMFpMv4/4Hj4NJCOISfy7OSWMgYhwBwetZlG6S20WNmOaXS3jFCKg1FgbdGLa3QGo7jyFVOV
tNHRUwFNG2Sxv5cQa9kVpMXz0OMVaXtyUWk0GR5FJ9Qm1Vp0wRKMWj8PASBrlEnPpWivwUggeRW0
DbDdanrtRG2w3Wc+wqr2xBVbg6My8JSgEyJL4JxlZBT5hcEGKQSIg0OvJRJDj7ncFm3yN09dMqD9
eVw6yvTgSOQF5H896Ho0soChWOOaj3/W6QBWdhDjE7T/9pa2zk/BWrzI4NtrQiBS/RtdIHEXcgQi
7ht3dhhflRqx1Cwf9WQwTtL2z2Vamdcm9sNdz2Q7YLFyaDG01+OAaFISOl9rxjgRgtstExAUimky
bfvZKEhBKhsbJWeYHZDE+zu2GBMQw5ro6+Xl+0+9ZYYn3QfX//1zbYh8jxGfDN8rXVbzUissPjMK
/nWH8MVChPMQI0oi8qn3TS/Q8rd2uGeeDL8n8oNj1upoT+YxZADAZ2tET+GGZPLujqCQZI+Yz8N5
xMYlTX41vrS3lPzW1mBIusJu4+FSjIkUb6m5R288QkjY8DznX6j+OesQwKUke75O+Yxe3ln678aV
r3bh/9RxvNQ/9vzmZCwMTCuNb6Ko5reC022I8/YRD676YXvEPiDlY70ZPztgOb7/ldKzvMsw+S1z
WT09YBqQUS+Lk0tU5X8ZJf/fh1x7N7C4b7qz++ec4OTQKh5yeUHQUR4R+3yZCCWcqRO3wPTKszMN
+z4ckalZ/rkzVHjr8ta99Y4DFGOE2I8K8xwUC7XYNsFRzo5aRbl3GqICLf7sZle/XcKZLHm25kCe
eeL5wY6cu3Hmuuf/vYx96p37xEPU5ZLJhWeCGaUn2iOmPPEooILfLFcd/Dq3iXfSwwFiffajwt2e
BqPzGAcz+wFQ5SbSwXnySSq5Kbt/qyd+8Ypo8INujfEhIbE8F8E72Ynjo5kIOBb5EkZuJ+7VgMW/
Z8W6bXrvUUmCe6n0gz8WT69HMjeYzQAz95zKhWGV7WbltlslveAgFymTi24E6p/XH4ikqz+rhIvQ
0/k7BrNT2fvQzTB6gOeMrc8Ys/iqBJWMq3bBkfsW8L+gYXcVN8+Z4/3+Zmgg0Ftsvj/itMSoCqTA
xUjM6H/ykVymtiwOdWQlh64V5uX75Tuf738fWqwAiI2qDhbDsIMx+D5SKJTIft7/8In/uHo+2y6J
9GHTiUYi3zPJrVChiZhGDW92rUmP4JI+KrHEQ4MFzx1ZX//34ga8qYt6+X6LIwBZC43I/72Eizx1
8M2rRjd8JK0QizzKWJIwB2gGSjjRGiMVYV2LxTIb2vaCZmnbIS25pXG3fLvVWYWsHFdmiZFI+ijG
kUZl0UXlzQFLengQTi1PZLVZ3vb7jz1pYzl+2nXjA4ywhhL6X2hzQUhwLE3VPE8Z8jt40/lpWDgt
hgq+oAhVe0t41tkbZuucGB92BTlh6/dD8IOL3VjxLLfPNGzoWJIFFoSkqrrIifTpotiYBsNZckfM
dSmL9Ml1mJ3N7BwsbpvvTUIdtyeSy0kXyqoLwvrur+2A78yFei7N+aO0p2rhbZsP8krXyNO9bT7O
xt6WNxf/0BvfXIclYxzIXIQlmQji1TsTz2qGXcLo0B3XTE69wv81DlF8ltjGWS5MrAoDm3DFeDr2
WAgoGyLamLwqFxfLEdQPcrvREk9VVXgHO6cSz7H1rd0iR3+3/By+X0ITCU5XE0AoTMqPxSzc2+qK
ot4+isUDHgbMaOMYe55lwRgFPyp2afv532GR4R6Yl1B5kWRvbGCYEywUmBpFwcacybX+/s2bc9MR
Kk54qnBgcS5WovrM7kpDxNTWW4ozieWXk99ZNAqi1IKKikjVm3R08IinxTUxkmjrjdF4NvHdrIdl
4tqwnkVq4p/R+gZny8b1Oi+U88Q2sQin3QMBeYTITIYPFHPHcQy5wMnUAa4J0c433PhsoKoYOpec
Er2v1E1pSz//9zKU1VMMiTIDW4AEoL4PzEDuCWHBzLNjotjm+VNVyjm0Mij2NqUfkzL3njcukl6z
G1AMz9VlJn6Pk2w8JpWTvfGLik6hbUQ7PAH5Iaut0+A45ttG5K08hzEUY/I24NKVukauKD7TamBA
qJyBvZN61Srsf1SuJlNnpq5shfNuxRqvIFeqKGS/BylQvliStRGbhbg1ujc3Zdw79Dmalyz/cEZH
bZqmyo6yTd5iZwYBMdkv2hriW8abKIT38jVn4g7VvjqGFtsdLx3Sd0GNtTWmptghk1uH85ydndnL
aEQ9bL0QdlCa86FXe/VhHoiKH511CWzlOMz0QMjdObVLPDJdQWBfMNmb1HXlvawFM+GhgRZf1nrf
oQS/ZYg8b5hI+Fo68w8Iq3mLDQGhCy3ChpV5ftFRhS7JBQz4jWNKMy+8M9bDUcqgaz/LSb7qeFyg
gNi2wJGnFwCW/l7HLqVSPp4FAK4tjyNLraSdbqn3hnlxIHueTNBsQCaap4Z14Sls/OitNUvjSiHa
vzpGR1NdPfeTZ28ZGFGbqEhi6pmGFB4zoWPfb3srI/Rr8Npf0mjli0j+DMR7rSSD6QrRBXQfvHI2
QkjOiQibXJ7Q6JbJtV4AD/hQ7fN/h08KfqFbcEUMDl8ZujJKDIYGNU5UPgnQpYxhFt5kOf1USD5s
x8+2emklxg5O1Expd+KtmQV8SmexjxmOUZ6a98Jo/1gZsqwqdKyLjomtRaQlX+w6JfK6X4RZYBsE
1lXw77g9/DE9gQ0oyGgj9sVAYYPSH6MB8QT/3MpBi8V3eZ3MIr8CGDQPOncevY3tqNEFfqGyD87R
4BxjlX3bkBnk9cBMlGdChyklZXzhY6JV8XaIsf6XaExWWMjszfcvNvD6h2MO+ODrfD6DlnT2mCeJ
r7QIL+LADjAQ+bTAUWdcImcqlsOBMajZQFIWVGCJCpBMNNXvxuaSD2kCvk+ojrNwRwX8D7ajT8qW
B65kdvEatF5wtKLCWOM4mimKBwwQRAGFqyj+DCFcvJQhA2yKP/fo0p+szd6xYD7wQgjoshLmhE4e
PaKkJ6/xabg4+gzfyXCKg3u0ssw8jRkT8gqq2hgBrrAYCX4f/lM0p2vZ8Bx4GVKL0O+s8/fLuIQb
9H5OXlzrUyanVsyeXhtyH4nhAw0H5jAdcYb4EjpS1KJl9mzrFLFK3E5qnC/D8jK2XnNqGXXKADoD
fbQ7nZJlpJc6yU0xu1MGNVHIZuiJi35B8CoyRpP8I4NRdsVdUpwKtD6rxlEmDymxBMqtey5ZFBQS
t98+a5r5NpVLGT2Ed2A//r4MLfFf79NAgPtRAL9YTI1vwA0kgGDVPBfzQSuqv+8jZ4yak+xaQuqs
7CmYgvYonYHBYKTBYQ8JemKOon3bEodnoHsl9ZbpMeMwVjFBDpg1tchnD6tLjR7ggQTcWFd81j50
0KHrolD7JTAviyg+mj5pgdyqgV4se8k5eDYYmoY3Cpp6l2lyid1EwdLppwtmF0jHQSN3GEDcR+9x
QMzp0tPLmGZTRSSbESFhZ+CNg/4gdB89CkC2aPlowRN3PRM5eGm0iHbOQr/47ysf4+HnuJyAyHfv
s7SpMScaHNAREaCdpcQzkAfXCSa3QlfjxlweGQsjxyFbPiSmLNpPRlyvkZoEZ/4AN5moFl0XUD4T
VM2WbDoqvhJ2WROg3WwZCsYmGWB0/3tVIfrG+ZxeWHsmx7Au3kvBoHKMPOeU5Cq58F+k/a0rcTPd
jGy5rB0xA+VvHk65A27BjNYfDI43oZwnKzy8JhC8YH5f+uFzmDv3SZbML0wmlSFGvafvZ861K2uT
uK17DQZRnCLT/qET+zQYo/k+IKjatZ14wUSrnwSTahse7hVzLsMxwCd3leXZpq7LRcWLVyRHgWzl
4c98nmA4+dl88MyaJ5UHloFgMl6+/9REl1F9LV6gWYXxE64vdbcoS+8qRdVXF+cxCyxkPv/3j5HH
AWYCu5aNOW38KLdJqkmJzEiJHBxZbogJ25uxcm6qZTFGp+Ackt537lZT7yaasytTtH1TJ9UlWbgl
WBCCs6u7g3A1JQ9si03R6xS83pJRhEaQ42wzO5N6NcveO2P6UeuYOfbn1Lsb7rpt7hfq2WMqve9a
zAJaVRX7yji4TLKrz/as+7uXlPkRED7otT7s798vteVcQzP/a2bzs8hddt4Ul7413rNgDs791MCh
kiht/KkiB6w9l4kszjrp/Gepht33ZTDMNdlg309ZV4oP2GZPJNOLm9Wm6WstXX4Zoe1t0AKLPfzP
9Oj4Um5GAFDomifoRLpbexWRPnaXQdYZeapnvE/nsrJYmfsNxR/0POSSdvFIytn4ZPrJzkKqcK+K
OSEgFDNVrZPFSaXD2/eLcqzwBjN8OulUH1m6EvZTEYPNABHuZ+yMiDXsxHjmyaOWSIOHbyHRszq0
vqU71ywM8UwntTVvjNA3tjDi04cjXjOAcSi8FfchtKCWLeneLj2GKVWdUkKnwjp3FiufxOKu1gyd
yJMqg100EY3ncmivouU9jQcWcAMIDELj1FqHujnNMaDncXlRXfbJoTBy5ZCjWbllvfOrGXM3OozX
iaqhkx0r0tFrdtXQ+QdsN8+qsYJzZ9MBklFunRq8p6t4+ZucRYRXu/VPIoHIS3a66AVANBJJgiUP
fd8DskE8tUcyhDLXdPGxM2rauSCAkL462X1Q4taHmdzKyJ92OmiyOzzf2zcIKu3Hbhf35nSOO0Rb
ZSxcAkPZCaisgbGmi7e6q4fwKGXloavoIV23WXlGJBZuen8e1ga906rq2n5XMTkldTC/5bnsn7E9
VfsFDYN0yL4GsXxmxNO8ODOzjDjJ/lL6Dp8p3iRCrDOAeD43KyAlw5rovWyw8Nbg/0smR1/aCBB3
6bO3Yr9LQiU5QqucmPeNNXn1XRAdtjfxZ560ioBdTKHD5N1YG0mRPxGt5G2MxAbYpT1v9f2ldwy0
GVNm0eb7Qww2nGhFxJy3RVqBAIkQwoLGsFPYmviarniOGbfb/qYcpDinllvin3aQwioD7XQAgjx1
A+fGsQv6oQa22OfYbJPRaO59C1HMCXF6VK3/5gjKipZuj5hRD3XCoqhfO7ZWF8o1dZFOEB/HKH9R
dXlIAz++z4UVvjpDxAXUJMbeArG8Ki2i2cyorXdRJNnHQ9nvTDv+QEUKmAKB5m0ajV+JaoxtLmVx
H9xo/32gGmAnU0sNDCCeK1IMz8qd04sRqStS92WeunyXMaYTyZ2yMSyEIXPnNK/fdKU6Ow7+KG6Q
ksQFLRicCVeEV2HH7Pb9/8fdmew4smXZ9VcKOZa9sv6aAZUakDT2jZPe+8Tg4Y31fW8jfYCAmtdE
v6CJRpL+IfVHWsbIUjT58CITmggCHvjCu3AGaXbvPefsvTbTYlSpdTHc6GaknSLr2TWmtNuymwuV
bK04aI6KktCxqvkdGAgZulC90FLRtO1Q7fIEfnvfyw0mi7PctExBp+RdqpYZHRPpqDT1rZ27EQum
8VSZw7gxfFzH/I0tg/INda27+FpoqWk5H2kU4H6xvVVpxZNm0066tcLckmALi02NdZpmMrhGbXwZ
RrAaVwxUo9o3uSZ7u8Q1/K0Zc1T3yHdSvfijaNqFZ4TopEHIVo4RE/RpKpl9Ut0gPNiBDICD0rdU
W8AM+riubFQ5COOzRUfpsr1y20xNPBfEdZOWOzROVVj1HuLog48B8hhOD2Zlnnq9TLcFPBHN61aa
iI0TN0AHYmhqZOLjS7ZFZdJyLMz3Ss3ALUSdfzt8abBzLOOU75TkZtwpZuOIlj0mh8M51Ir0UGj0
yGA+ecxBlQe3TrwbIEnB41yj37wrSjVeqogOlkkIOutqRU6H1D80rGtx+iqge9QK2sp5pQTW6duH
SaG3Wx0001fyWSS39ipnjIuTJ3ZXvjlPmzq/V1S0t4YkDU4DpIU3lDAWXa6tlWqz+VYRsuRsOlC0
UeGBIghxvQb5veyNW8kPUYXFt5Ni9YjBP7i5PkQDBwIzyrUdnmTpHnHQLJFvpFr4XwC2MoL1qg81
wpvYSpGxJi2WNpu+8juP/hGMKygC2P4WLnEN3MF24RAm6PK+5DTcx6Fpt+5H0WUtGZ51/cSEmnvV
ehIVxtM8dpNb28r3puxTh5fpuHQjW0f5XZRrQ27Lc5ySYqFMdcogP2eyxvtlBxcyTLBnVO1dFLXr
dJSA2RVIAizfqLaNVXjsO8ZwoOzylp4OHs41G3eLKBwzjoBqqEnlU0mA28ZFX3UKKI7ncWxDT+v1
cRcF7iedKjTjtg1pjUWTxRj9GYnOFtqhJj1K/dbo5AIsC4xlSSLtECVWKM0kXd3rEkyPRDFfU1GM
FyPQjmBW9ZOCsl+Bivv1oxiDrKbE2ZK83uFpTC+0UMVzasg0U/u4W2p9JZ4bekOwJ417+mnYVPVH
MHitkw1Cu01CqIYS4/MdFAMwsMw8myB+1shU2JSYeBZT0ALBncOthA9qcf1TEDIovP6po+WHP7dz
9BqZcmgE6vn6oAclikGBimn6VNNb8XGay5amxZCyqHccFpNLnYzyTcCO3YQVQFN2cE7L5QBwoJXR
iU0Pow1ggF50PedMce7MRF7qEfN/OHYZEh0s+RaagT0SIzELdRANZufbm8QfFZw0VAR1pzH/lbpD
ZvV7ZUTQqasch/pmQ3Ea7vTpNFF0lD12Gd2ZEI+eYZA84jOWOAyAqAiUuD5EA6dvgg78dQx2mvAr
FOwalBSsEOKjwGJz03KUzr13Wo/B+frA2FZf+9MTEqlm38ifvcDyGUheezY0PIk+HfszqmWqy+lU
FvXwVTKFjFcvTN4itLD02KvoVGAmWFDXvnWZmd+1UkOk3wSfjl0bephpEqyt3Rgoz0TcNoias8Uo
2x99lZDlJ7z8cUGMB/s/9vKLWfMi5j1Ih2y6SbKoOFNeeV/alvNYCQcKfUK1Ekae3Bchk3sUBwoy
6gBRIbgKeaydvpcwLVTk2tNn1CHAjAbXqQe+oB6Qf8QtuMEW5aADedXY94S6hxE5JxHutrnmf5So
mXclJwSDdNtUxv97PQe3WXWEhkwBIDW2jngrN9koKbhk6xXbMrJdgeqU3pvrtL0c7oreJheJtBwX
Lsc+b3MidV1/x0hoCSPW3vhTt0wZ/Wx93TiqAImLy8nbiaVs28bd8KTLaT2vEptxB4eLSILUTCoO
WTUGOr2RaDbeetfYYsFS+f0fcgEopOvt8s5ALQnZJNmpSiLB4nbMwutmsYweYBgy5U5gTnLCulKW
1w9bNYWhViq3YLjgIVpM0w1iKr4UeXsKtDZ76Kq8XFWShQy7rMM73xpetUoxjlVkJDP8Z/oxGXA3
pWhq1tmIZG/RZD1Jv4N8YBaMM2TqixZkSp4nkAx1I5+TDK8696oZb2ETASYLBN/i1dK6TXg7E6nZ
q3Y/ABakF5rEtfEqh8MXzqfFpUbVbI/VieUuXwPwTJAS59WJ1E8Ls1KQrxKV3jiNKBzLE2RcryjI
gCHjQhzoPHej9RBK2qEZzeStgprl6eoSJJB84dyuXBBTIPOXUV6TpMLBA8bAucwmGWRhR69K1qza
gkOjrDF9sEryMludXNdxelkT0e9aC8iQhoQOOWyjLnOt+IItBGcgkTgsPYTHMeZdeKNob2X6NiRD
a48McRGwKFjkvSpUd7RYEmfEjXvT5x8WI7A5nJDukUMAbGohCn1l9bzBQZY1y0bNAlJrh+BAPhKT
0m8fE8xyW9K0WF8/9e3z1z9lfs1MRQKrZCdutwRmQ2ipK4/Hbw+iArQtTPc9lLx6ff28b7Y9QwLl
Q1brSFoPNKF3Perl3WBW6sZtdOUCg7S9b15LFYUgDgKcmmU93PBKM62zyDtmVStPbgoyya7t4KkF
j7TwfD3aKBMvv6yrNaavNRlm3g1EFOPiuu6BzWF4ahmEcs5QgI9l9m0WIuVRtfdMw1fhyY1+r4Zs
8AEJWaYC+utaryLJ1zdNL5YZc1tuN1RzlU3L8NqUKGS4HwOemEuhSfU5clfKA3zq5i0fFBJ6Q7oJ
ipnFO6QUXA4mXMiWXt31oZN7OBsIbHnB72kLbOyssQ9iepBaOZcXfaV+cl0SQe+pmbz4+hUc0quq
I4zn23eD+xrBBYwcQ9oqv+nF+E7DQ91cP7o+FMzD1myHBHu3mZJjh0LLVZr9zlTKbKFruC5bnL/I
B0ptS9v8XEWufrp+6voQZ77CzQ9u56cvCLe+V8ziVOagt63a9w/SqHkQV+JHayyabSu3usOrO3LQ
Uj+7cCiecS/R/R89c1MYSfI8LOJpfpnpprIRZX7DYZXOsFD1S6W1VN+joj+gmOEKk+T8PhDpZSyt
Zdbkw0tn2pWDVZvBNry+DWy65YCj93bsMvZod9CW19N1mO5QSc+zwNO2dVygd6xjaRYPZOriFGVJ
p1f1rls+FZia1muPfCp6y9InHKvJeFdm0G208lGW5Y3kAc+qlOwWIks113I+AjnK0BtQEyP0EcvY
LCz1myj05oWsffbmI61/SlNVhKu4xgXI+RJpsh4S1xq24VZTkU5LcrkVk/uYkZaNjjCe1lQ0qoI2
Quk/U1bIWPJJ5R31RqAK0FCCkLwIDw0j6FgupfCLxiR4rQUWoDsm44hWFr6ApGqGuM9tjpsWmjmG
2xg6cmCKoFmynaxVN25XI2mq/HyeDWira26QrHMnYiCSYEPSiFq1+xlDZI1sVSpRqZnsaXTpkL3X
Z9MtGIZPP5iC/KRFETm2ZL2lU/dTbxDlM+KfN0oJt4PC0Ckqzmy+T43cee89/W+Dc+YcfzBTGiDF
ZZsWRxxXMI1p77n2adCkECCmZW1kkxghHWQJA1Ay2A1tZcFUmVtlAaKk39PDbE8J5rUs1ItZkY81
xlRBmHSe+M5oUFo3yNFsks73DYYXM+QAxU5GNBdtG49+LFKIyfqpD88u8rdZKiv5YciRKnt63a5r
7Mhxhy2UBuS2r/TkPNYsFwHz3FynFTZZ4G09JC4+2VdNui+8qpvXnNNno6ZBwQjYI+m/kXP4Ubok
jnCmBrCbeTeNpNl7mYCR3GoAqrRU+UGOU5vTDB1LuZ8FDTZeXyA7b7JNqMirrCf4RLcqaZkZMlif
oC9Y8DF1GdDo53VSvMgyAIm4JYjYU3PXcfWc76C1KSnHQET53PfQsJqopHtT018kuZ2Tsx3OqzEE
HqxUmwQlxzoLcGi22o3P7Pbe8k18F0NDrw3puiYQLRpEfaIVpvk9EUUJe5ykV+xoFEFLOersTdGq
J3ow8Yph5EwCyb9xsyDYtFPMNzXNwiJnAKMX+LUxBgIyuNazXyake2nkMY26WAf5wvc/XHzjFxfC
ZdfkwWZsYAXoFv/kGnvgNq3xKHihMosn2TdeGaPGPgWEdtGmItp3EBlLr6ZdiumoGBpwLx4Rkn3O
+HmYlRmxoLUZXaAbMLlK2ncwdi9AOAYQilq9zIv+1OeY5DCIxhPHUkGZtRhE/2zpPmTESFiTynlr
GdE9gj3dgXjGWtRycO2MD4ooR1WNdxNNxMI2R440/VIfI4Ly2qqehqTRwqQInqlNrmMlS5ay1rpb
t0A0GQOMY9IHbhEEIaO+kUOcltxHEqPjVPOecajSasw+yGPRl6JTm5OGjlTo0BLHvP7AcW485CyU
ma2txtF9DBPMouXAoNLAiLntA/VZEtjoMtO48QIlwTSHAVvy9Y9ACF5pX3qxaZQu075ZC78951CF
ORaTXF/is9gqJAKebCqkfLT3CmX/i+bXq7AOhaOw9oKK4nrTi4/Kaj/ciCkkmSHNvPXIxMiHYgVa
4NUX6ZfeiCcQyARGgro+91FzHbLpVrBkTXEMeLKIXtpyAwz4cWRbbgmZcBpxl9M/OGkhBH5PBbUA
xX6p+pm+DwIX4XTZA1AhsYYNgKVKzSHbaPC+CnTa5oAjQm7jeFYRg9h2OkkG7bwy8y9EwxwDzSR4
cLToGYcAjuhqAIoso/dqAvuYzBHp4irFQimJSJSNTS1LzbbpzNOQ6vtcQQbPjOjGIl97pttjsKlV
k/xubJ7ICDhyAAVFadAeGrKpZlGI9FtukwsJOnje3fylLdBhDAUmUHdsi4Wvqs5YpvoW+iGi53CX
gh6f1DxHwjtv7KYOnNz0dlGhfEq0fpy0y9dRRwhdOVju1uTWo6kzjgsM/B2dnZJjR9Yh/G5QIwNe
/5SAP4L+sndFbQVo0uVHrqTHIoBbiHZuaZlwUPRKEdxqXQqelVesUspFpqLi0zMUaZIBT6RJ3mGu
wSoM5mnhYaZWVHC7D1UOUDZOmtuokOxt7Z6KEqc1PpF8jqoUFZLBBMOOQA72nTjFBUSawevQwLHu
LLUbqWLvoMfkXUobraTKQJ7znrrRKineYDLExe+XezlO7SOBT4HjWoQ16JfGIwECsvphVLnXlHII
D1IvffZxfcpxn61ymfiIoVM+8zR9pPOCLsqNPvOmvU/L8akc1aPm42XHopPryJ85EU6kUw3ujU2R
HUEyLovnvgZN08jdUzGYYqtUeNM6Po+xFq5tzIlxVLh3/GzYnu0xYxBfy+k6Edwfol4zYXdER/wh
t9YtQB+qjLiiyBowFECIQzy/Cgep24ZIwqwwNTfgp/em6I4m6v8tOgW44G6wTeyehAoPp0ktFem2
CYJmmaRcSxFu1H6gznCL5Bh15hIjw/voyTd1mxM8m6kHq4q2RemtzSBVHq1JHoJMJ0YuHbzYdsCT
CqRFyNduO9dLaVqxrKOZU2nhzjIpCJe95spHdbgflAFxqb83hIw4MWMNVjUsSqqOXgR+uiRf8OHh
XccNve6D9IsNxyeUGuEYdTKXZZVus5rVK0vl5FFIHSF9g4e+rDacBnfzQc+p31NwUGapIhdBMtJm
yQctwvbY1mhbdTIUaGDN7cmOj8hyAZ/1PJrEX4wiPLeYwNx+P9Zf0pwQicTUl1Uir/LYe3Hl/D01
etRMYBFovcOFUMJjKuvRmoHCLJJWktTQ4JW82FHxX6yYtJxbSX2AUhda2Rc1zF+Cvn3LewNlDZac
Jc3aDjHzcOhKELEizj9x5H2GWnrGDYUTgZnA2uo5Eba1zXjfDvItYdT5ljMTI+RDgf9lltsQfrSS
fAGEiMbSYlZxl/fqowJdGCt3Wi7oLscu4O00ylwsz+MFcS0O6ihdRwFgUr+1zsR0R5QDNkgmYBSO
anWIwAwUZIbezOu83yQt3VmhkA/jchC8lDqzA0WGZ9kvohBbOaOrc6CAQ2hon84Nw9vVZaVvOqld
mZWYm6U17sskQl1V2ubJyOnejicfkex720lnDOBORwLYfc3KVU4AStW847KujgUy+zGG8mu21rL7
rD2ldlQdqEONiiRDKVy3dr7JVcwqeu/vwyrjofBWAnvsiF/rYHO4mtVRS75Fbi5LIwHQKMmvlpcr
pzxx5RP47tqSvLUNQ3KrpNESNRVHn2F88EcIo6UevWD5kW51pao3HmKXWe+ajzVju0XkKhcaCCZi
NCNeozQx1kNlgVMgEkdwl6wZ1EI3ziGTuFrfnRJcrUlSa1vK5f/gdwyG9GhCqNTpEqxltynwooYe
qT6DTBcMxlyAqV2iIWJ0CNWJiUm8/IjVT7szs3zXCmhYvbZA3aNqyHl75UQsbrhOA7Ghll5msc1w
hVHm2otIUcjGixm5FPI6PcfhV6GZJulYWTx4Wbp5//Of6A9ZmkqKL2nwQjUg301f/y4uEOGVAL+H
QbscSZqxGsA5fqQLxyJRh+kXuhLBjoho0EudipcadTMKgbSxbtXB+OJVc0sNNIZmKE+ioD/+cXqa
+jfZXpZmyPwCRcMOaTKC/fHZgYqh9hlqnp3HvhGRX4zrLXbPjbHEXMhLWYlgaSSyk0T6cFG0GmVD
8Ggo/oFtR1pWOVQ9um97rANEpFasJKlKZzmR1sR/yI8jPh68yPkvQsl0ZQrI++FVJWPdtFQhTE2W
BW20H593WZmgf+IG9N51YAKHNjri90Z/Zg/mHp1WcmFxesVKmq5HTlhfNTHwcuCDSTrJQbjnGFwb
HX24clhKQ2luO8uutmXfOqiRojtdje48e0iWHrphhlbNklW8Qe+YyBcsjvKlwdglVTDoRszapFhA
RpALC0hj/NDKRrtv0rDDS1ypsB8Mf2HUIEExKwGD1IkzyDLwAq4V7BF8JzsvG/tFgYuCg5LmNG6R
3dRkE9/yAuiAu0iAkHJAX6SEMwtX6FDGchrsAriHc/RzBtbJLmDJ7mHS1GHAqgitbV2B5YIhh/ep
yC2Ld9eAylZgQ6fWqndtCpkoCohVZw/VN5ndOCDYWBvUyN56GAIhzoK05e9Q8Tmp0irMtOowmpm/
0v3BIwRYr5fo6YutkUsw+KeH64dg1B9CdIzLb5+K/dRf0jt7gNXAXKwm3nqieUTO9VuuP3/9UeGb
5BiQG6O7o38yp4cixQKsqs1+LHMsGBmlqQKme2ENKeNNxkysAepb0VXWDYL/WTE1E0uvs27pDhHu
oQA7V6l+orYegKTzQFZyB+UWZT4GtuO19ZUr2rBRWqQkHo0Mp5fSmCN4QxRJQCZzlOHNvT6YinmP
Hllf4ZUKHdw8GaSVQqztSnqrwjbBhwzpg9DLbHv9UI+C08A4xqrkfjsmyaWpjWJNr5Y+qnQca3Kx
Rk09tDZSUAhiTwpnwc3gaxDblZwMYfjT874azLNa5kg3LJIewE64++tDWsRAKkQF1lT3pX0iZ5yJ
5ZrkGM5Z57LLtfsAoKIthePtmKYqgsJRXXicpRTfEy+erXb4tkCgaB4ZPWrPqKkuurkZkFwT0/Fm
xonCf+C9sEf9Rs0PkWVbp1rN9JtqOIpIl5ZGU9tbq0dQ0JU14FrN7CmpDW1LGg2U97wc9jc9V+Ue
j3KJytnw4AdUZb1kBOI2s1EE+r6mLpOmYSlWL1LoJx0mmy0dmHHXS156JFCsYHxYfgAdJctUJDWe
jHyuFp2y7TUbL6k6SBe6JYxF6YbOaVGGNKqJU0gLpZ9H031ST3dH6tieGa9J8sse2zyNZh7jLa1M
8osOVhBOxkiUwgQSYKJk7w0MEE7Hck6iVgEZn4wxwLryk6UAvtBbFXsWHOub2MMtkKWZWPjmVMME
MbS+SiBkGxNC2EVfblXstjOSF6qkgi5bWhipQ/QVjGOD7WB57xU7BOqUYT+OOkpeWPWqWhCUYWab
2grLjWrnHM3pfq2lIaiOgVvhJc1QkrmFzcRk+lzIekN+GdaTsrIoVThCowC1ioL3VdJ2QrKPBM1F
PNvc36OheHONqGeYfeDQoO9d3UC+GqfPzOGNnXA7D9pRiSEwqhKn1LFEDtSe7pQIq+U65YmcVk5A
CteqT1IEGJLygZpiePInXLqdJTpswY4BDozgyuixGqMGT5BSofO0bP8T1666Zm6ZbxIokouO5WZe
DRJMz07Ob0Jt9NZYZncitquTFpQGh9U8um98bhGp3mZ6Eu8RF4bLtrLkoyRoc1ilHW81gYpXz7qD
hgscS6pGqEsWQrYZtpEVhs/NBHAeokYQY6DQ1UDvgB0dLYfqNl+uPiACX8dZKD0SN9DDqNpaA6Ig
+LFG84Dad0fDzV7bSS9WgVx/tn6bnIO4L46pIotZrWnNEQWj7gy1FuyNLhrWrdo+Zy2dj7bDLNyL
fpFgzBxcs3qs0qdAR7LradQYZRdnnE8gYMbtsTaaaboiZSvsGu3JMu2t6yuHgAiVk+vq0mZIrZJA
EX8muxpnB6hZR85STORGqg6lSyX8b2W7TLJmekGnUaWGMU0iTIH+v/mewxbahx3UqNrzum05Peh0
0OZNqxoONBN2UFEoa4Ztyd0InXstKDjIBuKoqLmgmWIVxhBozE1APsZCol3wRWrXIHbSHb2aYpUY
7jj3BtRK9PhRWifJQedVeEw6F6Cp6/ZbBrXq18Tff/4hpfRrgPRblg9lQOPwpw//412W8N+/TD/z
f77nGjn97aP/74LAMd5+d9772yTw/0IO+H//X//5L/+DJPD/9Jf/+n0W+PVHv4aBS4qp/ibrskZT
EES+bk1/a/dR1X/+0/VLimzrBr1tjf9pyrc08N8sGzKdbVpkhVscU/gp1IC1/+c/Gb+R3m0ZsmyZ
EKEUTJX/UBr4FDD77bDHX6MyBrZx2sjgVPHq/3TY86I+jlFH+mf71NFmh1NmkVCBolC7M7xD/tCH
vzgW27/4hT+laEMNFG0w8AsFc+3sBKQX4l/iX4wGqwWBt9Lsu7fld0J2VV6qP/wXTl//rkiIbDe3
gdP6Z6XY+ORAQo/1GVMj+5wz/EwCirkZkYk0PM+A4MlfRX3ilougWnMEZhnAhe/SBeUOVue/eGo/
5Sv/zYtv/PjUKpUss9zN/HOp49l+YITMgGe0Zy8xI7hgk1cbsEQZ3Qz/XGufZvNaD49+sSbNQRM4
Ly+CZy1DA0ocjLEedM8auJnqZLnzx09UcCX+4Wv4cynTVjjWpdg/j7eA+SR4aXPadYf6KXiUFvq6
vGfvG2YgxADC0sIbQocRR7YB50ToSfzp3dc3gzXXyyWDdozURBeomMKOCmLBJdDVcVVejNd8xOsy
s+GJzSAEDfrsTRtnGmrc29axZvQT58Gt/T5U8yJdKg+289Y/1lvzzbrLDsAm7+nHyyQZuWz48/zj
j18Axfz9V0A3ZRMPndCMn5LpfcvIBMA6/5ynJ+tF6VZApEplP+YHSpywdpBrhM/2G8219gOPdPRp
ktrSz4ACZjPxrj6G9/BOmKzDryKpF9PjIMhvmOcNgO+Zr79DUnOGCKOBjfiTOZ5+bG4R3GAhkhUa
EB2YplU70NZY9iHuwPSoZm9FCqSVIfzMADxnLNBcMChRSRrfY+lTsG238wRpfPnUp8+cN5iZG/Ui
HlYA3uLwOHzxoW4kJziQzTa8F9227ebg2IIIK/8MMgkAnMmjT2dB8O8pyFCBrG8TOjDL6fQiIVHm
evEiGS+4zWyPf7ikL7DgecmraAhsQGxlzkrYxwzUlJVRv4YxAxqiJjGpji+AQ2dAnnPS6hIkxEaQ
LUiCM0xM6zDsqmMmrUAjIzok5uiExm6kUR4C3VOqloGUw9idM8iqkW/V/agRN4j5g873LB9usWrg
NSJ6gME8f55YlLX1msLD940bCy1wfI79h0ge52IzBij7lVeEKlqVwlDa5t6t2PjtL4LUxe+vQd+u
nmkh+G4NMozWEIEU+VRVuLe3ZHbI8iG1Vh6HP3RZsOgWKniNiAupkw9dg59kn8rLOj6HhPQgQug6
AkaGLxHS50/cMz4pmqcWSjyTRYbnjruZIt84sDPif8IW1uHwn1Aws4lxSLLQShrmgKbHbgFqTxIz
9IlmMfMi1pt9VDv1EcnLHMzZPHjyX1HBEUulqU71PCRzdZrOz3qwXKuin1Ha2R/Wlxru4Lz8xU2m
/dgw+fe96NurNG0d371K+Dp6i8rVPxNCF5BgdWs/egg6OYiBp12hV8JpnPVO1q/z8pLY76i/5rgu
UPAui7voTelo/KyJrq5bGt9r5ET2HUKbYliQ+kNqr8zE7I+XBf0Xz9j8Kb5dYnog7IBnPKlydlzA
8OBMuoz9XG5Y/RwkCxIncnIo3U1ZXqzq2R4OGCLNJ+NhagZTZABifOUWVnynfiO4iny+qj+hZS5c
pu9L7LwqFORg4XdzLKzZDm1YwIwE+Ij4ReNH/b2jgMDhZFgKRwHV+mk3Am1Cx4kk37P1Er0yqV0H
2MVegWuwA2meY30yLoVqiLELwyTFHJ2CmC4kkNj7P35Z6eP9zn7z/VP5ab+JpbpvbFvyzqN96MMv
EH9tSvZF0i08EJEqsm6il5YWFemi3cSMUoEL0YQBOm/PBWPxHRgo7bU7kQClAFaWyCl+6PS72niH
Nzg0S/vGoDPN2FphQIXMkgzFBxrrXE9AQ6Y77lkMD3B5a83B3Y3Pqsvng+MHmF+4HPu1OdwL4CeB
z9pWO4OyBYMZPTScX+ogn5vDoXCPdnG24oWCVNWeq/k20ZyoW1pUAzWOqH3+Hg8IqRcgKWmtG8o2
t29sOD6pecBY19AYz+vdqC/JG7dHjiuOXG8G6vpVwNGAEsOO39SpqRK9iBdp3PRz9U0MSA8udrTp
txUYEd9JLHbSiNGOU1mAnx0zwbC4QHNrybvqzQzumRoLfEeFg4YsUWfePVmbzIQ+4g8YavTgBWL9
YIb5DGKOJ8N9nU3eYQjmLLQoDJUFvAjCIqDpC4D39AeX4b3/wV/hon1APa3e4z93g6Mikye5hzmj
Ar8dl+qdr63xWiF6qJneffjALZjE6TO2CrTqSO0YuKELDRzy/Lr2oHUPYlhbyoI4IpGvyTJnCMDb
vrqK0WgFLDAPFBG5HA5P2rDgrRrExJ7YGDj+zqKAaVh7yzuBdZVUINhYFI16svnjq/Z3l6/vL9qf
jgg9HkCNthb3z2FE5HHI7+RiL9O69yA7JnQqgYP0T4zYNSiqUG9lB58/4sUqXgMsM1mYs0PL5ikB
IZiTVhbj8Fj20RGqVC05Bm1B7xcHUO339qXvn/JP+1Ib0El2UT+do4cSLpi16C1E8/iXWGnaZfy8
KXcmvtNgH4fbJHTIH/cfjYOFOgbRgzdvlSUzKTYwLJ+DI25zNEkZZ4RZ6Bho8X7xbI3ff7aGYeuo
hE1zKqW+3x8MKQyyore8c7cN+k16AjITTa3Ju5G2bDG4C6OpVuowszm8ePgUPScosnlVXUSxALmV
u7uIdtCZYM+yva8QAOoXI33XehIJwpmMjApGIcdRQoPm3HMVzVix7oAVjzPcthmoLgIaqk2j8Q3M
VxYELLDJYkpZ0zwMKf2TB5k1vV9dr6t/qAD/+6rrv++7HoMoyD/eg9ef6/kfyntaAH99hlPp+8MH
IHCCejij+hkuH1UT19dWgPeRTd/5937xnz6uf8vdkH/8+U9vWZOC/L18eLS2fqikERCbxDF8dyf+
TSV+8yrFgfTmB69SVTW//9Nfi3Fh/2YSHmjbQsHcyw7HIf9rLc5X+E0WwyQeNftapadoeam3Ne03
pkW6sAUdSX5EZVv8aymuqb8ZqkA5ItBukvMrrH+oFL/WEN9qcUlVdKHrGhSNH69rGzs9mFspXCtR
rB67wNcWmZmq2whQwq0IE4ucC7P0DkKmN77JGpWo19ELZ6EcdmdBYsq2nHqoBhHDW2+Mn8KueoFI
UR3zTnAqSZM7s2ynOM4EPVhn4N5ISBFyqRnxx1MxYH3eMlMXF18jUoHboDdv9Tb16jmm+HRbJikJ
ke0QkHhSDmjBgNKqZnVXpPGL6zF9tUaNUF03x9tnQVvUkyGa0YcVrA9DSWUCytH3IA2pTE+Vqgrh
2MrZATH4sM5yt4dLaZNnGXXyx+BTdhuV1L0ZQereIlRPz36iGrj1B9N8IVxF3XrRiIqn4J6GJPSu
NBKJIsyf0QClWhwsKqa/D1LXm+jNkog6QhB8MKTpWyK7wzwe48cSU+udDZbcie0sW5c6ISBw3nv4
04qyTj1GgkU2aE5lqmhCYlKrfCUVCwVFEDuHzB8jF929wdWElzu1b6c5M9r1Gv6ECiJ8Zuq2dyyF
UB0pKP2z1uXNW6VJ6FBCLqIYxjSDC5Ve6LZoM6g3CeQ3gzDnlQ5lKlyEbptscwMfCk5JlDNxQviE
QMcziyNgcr4ZNTgKs/Sg1yaHS66Co2mV7WMTtJyPJVdczNC3T0PP4R7Zq3tvY0DYgAyg0PCLcuob
xqcxz6Kj3RcaBF892wco0VjfcqUm2ho1bJPbNEZCxIOJSXFiqkwDeoOJjU6L15HlYpQcGCXBBppF
/tEOagWt2iU6xbY4OHE1b2G8qBgMyvzQA3SdYdhmLpVB223d3jsHJXy7WoToKInTXmuEri3cofqA
JhQdGx1Wn/DVbv2Pr6T/N63M/xcXSJUi6Z+/X4D/urAeXxMW1r/821/+21/+Jx3Kf/1hXZx+6OuS
qCt0Gk1BD1A2WRlpQv77ksi6x+Uu21OvkftRZnH7p78uicZvsqbpKi1IA+CwbU0tt78uiZL+GxJn
IWQ+r6iqpujGP7Im/rTjm6atYZTSLZ6ABdx4Wnu/3/Fltw4q2SXpQCpM1LZ1emFU9eW7V+T3GoTq
j9WG0HSOFAzobVXBSGNoNq/B97/Fgw+nJiMcQpq5beswGoqGBbCz6EnAYVMWvha2yzFL9Vcpdxkt
J00ByK8nTocYP1u3ObXXYrwvdb3PZ1XQ5ACfmtyzptBMfjtTOFBCHup/jGe+CqIiHQasUXhDobiz
JwwGZXuOJnfe24WOsLqSPbHI+/9N3ZlkOY4zW3ortQHWYd9M3SW5S3J5F+HRTXgyo2Hf91zVG9RC
akn1AfR0KpSRkfW/2ZvgAAYzgJIoEjCY3Wuk00M/VN607xgMMu5EnYr+B0S5jXHnKX6swKrSNaBL
uwAQE6mmFPBtktJi25/0bAJqmK+WTPm68KKP0HdDfTcB8ZodAKD9w4WXBupEjp8qYHa90QEZhcDX
CDx0b9P3npPdVn1J9AK8qgGcaNnsx/21l/v+98lvZijsiQntj36SlBU5V/BIajBJ2oMONwZoKDX4
dhlHzRDPxsFkf7Hcpu/JdwD2uPpDjZS88b42vQ1VHQyJXhVl11ELpzUk3ZE2dH+qJLfWwDzYcWkK
b1UbO7u0jCfncQhsgBy6IeugBvbMfNgGZc+RnJE5vXXkiBQSjMgPsvi2TsndhoqybKtHrRQUhKQt
mIQ0Vb0D1RsgMI31EbSniDhzw8ua+kAOllvZRGlUMxuTorDqqcWFVTvtXo0mA2JlrzDDDZlNDqCm
bgfLQZXGAec3xawCoh7rtkP0ge4E7O6K6AmOIKN8yBumSoD01w3hlDLzb+DsM8rgq/ptlw5gYzam
qjxooI29g0NvzLeAwGodGJxW7+Bx4Zy3ye+73ssJ4QHZNKwA1LPrEUwf3SNegBxRQn6eRo2sb/8u
rwdr+tTCNkOcbthPhMmB2okTz5gJDKvI2r8247yHbtTXJuiJ29HNwSZzUwJ/oI2z0qfItwp4wRTH
avd9xtHYVe/MDTSnBvy71bVSAUvvs0+wU224LZy8j72jSnZW8mA1eU349+D54W5I6sbYBNMALyTA
tiabYqskA5/8cJUgPu53b2dbeSACAGOc/4CGEE8aN105PNS9QXpKq9qESXcmkCoPBU4EcIz6sgCF
sjd6dZvUOQSD7VhVwLm6VQeJUKDYKb4us2ny69QzSeYy8eQC30muNJkxZt71O1f13WZbTySdgRXb
J4Szpxb5+GXr8DfU9QkPQWJnyYQOfzHQchs7+mYQE2N9MKJRB0cCFwrJ2JBSNuTTa27BG1+Z/eqZ
uCjTvZkNK3S2YVJb5Vc7EA8UnpflfOoFtMJdpEfERUXWRG6ERgpTdNJr4onfT+AHunt77DVIhrWY
VZU2txCABJE3/bBJQajudV3l+UL6qT7tzc7mqEC39W66jojYhZUNKLm6vEo6q9OfjLS3nWPizk32
tW9brghPX2GQOuAR/gWCpO+CHtqR7naT5RauE8juYovock0xow8mi09A0aEBAoGx+ZpkQWSWJEim
nAvf60mpVhOZRAEpwKYWB/NDVCcE2s5jCvYDSKN4QWBTVfPDnLSgCPWe61T6JgP3b1a+x7luZe12
Zo1jfv79g1w4hdbls8sZFrEyjq65nkXElVyo//QYbxLFsHUOUQDSggbIn8hFVafvU+FDCFPgufr9
dBdxUst8hsaLkGM4W7PMi2V7wCqoG0bm64b4z6IZ7gcDPoTU3RDkdV2HJsBvPB/gSXcAGalK9YPt
dXf88w74BN7//lqEa+Hyo/NKVg1HtQiGM3m/n3/0ifRfAXQEIK3nNAFHK8MXvRmj8GqaZuOelWj3
VclaCNh/P+2Fy/D1K4C4AZRSVde8y1MRKwb4lzgZds+NzfYEur+6966NNH+JoA3hDwre8HA1wDkY
jw9z/Vi5P3IQhxwc1zoIu20fX+mwVVyR4gv4xrABJ/3p95f48wqCK3Q13ui662gWOzxeGz9/M7VK
AGXHvXrVVsT5QEn8zali719uhV9NYtquyTJY5z64/PqDWPdIzsXT44koBcJxcqNYvAA/ncL/r7zL
HosobxuOeS9/YT6HZao2KxSH1Ypz4VyCi7JN5wnK0LkxnBvInEhlIvHhdiAwcvsff2V8DDaj/InY
9WoXUyUwn0LpHMEHNCjNrRtDlGL72X/+eZjEFctIAOD/9rvA1JMNU8zvEo9tcGONpfZesSP1EDRq
8t+ZytZY5KqmpvN3/fkWMHqj6aqQz1ODlOq2XwD2SYgB//2X9ovfhxN7fFLEj/PsUS9WqgFB8kWV
gqlvWmH3IZtjHqc+mUdAZE7kyv1+sr/fb7rG/sl2VJ2QAuNyWVy5YEgRwMehF76CD6UhzowcoJd+
P4v4nX96qLg6zxTxx/EMQ9wJP39vOclCRVRyy/n1+JABCUaIGDAN9Qi7fACyk+L74f4/n9LUdcfU
eS9z1nrxHPMVYIbNzGXKLtsajrbvcvy1+B/VBOc3uaj/8tz8+6+mG6bBd2jrPMJ4kP38EY0WSqgy
BAE7L4fPIAJ91q36Q97k//Jm+tU0FuHJhCmzjdHsi28SyrW4tUVYZMI6Kz6khYaPfBonos8y3sva
v3yLf3sRMgVRJY6BJ4vd3eW3iItixEuRQGtUOSDldyaUyXCZpRxwRKTzjG7kvvv976aJT3B5r9is
wPh4Jr4ydn0/vYDakmWQGnL7Qymu7PoQlvfrwrSgoSmtgQDtDqeRBYReBRIeqH3dFwg1UuB50oBk
HAA+WeSH5DH6YFpo/en3F/erb992DZd4ZtvTeUf+fG2FVpFbBLPolTHV4CBZMWscchd4d21bIlaj
ze+n+3k3yRsHQEJNBNSAko8L6PJlMPJE1ipbfBWEjF0TNkxyxhx8tMYZ6vX+Ses0wJbNfzm8+9sT
QfzkDjez5/JX/dvroS9Iyq8sFgDVbAZbjTDF50FR9Wf50V4dvY/LD3oR/HXR/P+JBbv5Xgj3Q/M/
wMFs8IT5rfvkv3Cf/Nf//T8/B3gJq9f4LkvHp8zChyxqB18Fi6C/HCggdvGmeXWZuMb/1kzVdU3D
Axqe97j+5jLBBWNzaxqqxZEGHf+Rw8Rwfv7zm45rAX/MbWebJMLimxG359khOoTpJMGWjfNiez7u
NKvtSUMenSPLHwMYvbmASIbM/q1CctaxHgoHRGC6O26sdnemCcqo307D0fRC2BllB6CYzmtbGsoh
ln63BNcVVyvnIXIe2QXweN/v1znSxPzBrrnczZWqh3DB/nUF9aT+NceqrYaGfiAXiWdzT7x5R9LY
HtfGDciZyZ0Eg8oEEqOsXch8hX17WxfzVnZIvbyPqt3c8zwETEU9+m+F3jcKKYyi3esBJ25CZ+2W
NVMBUoMwjVI9OmXdkxuMI726WuphUZ1Cix3xIvQGA8BVMZzUD4c5PZjQdjog4p3SkVwDC+6Sz3WW
kSNY1OpdVqvG+5Z4rzHPu89zrFq71ADrVDZjAoIHGJxeaiLTj3kdAQ09PI6kShyJtn4syLC+6eYq
gzU4zI6KQFuEpyillNJiGuBOdZqZ4BApOOuT7UbYWiK53gqgSyQaHHwWOZacw5VDre11KlmTOrJX
Ns9GbHJw7nzSnH6vt5pdzCE7pGz5CHImKQzKxNmmTvNDtpZeWV0+2plgUXB8UNb6zgfkptt0duv8
EfdADJD1Xt/ps6U+mno6ECvlOn/gr/pDL/X83ZRBK9+Qbr4l/TQjMx6uAGVM/rS7zN2Hapg/KrMo
lKLYs9+F31bI1o4uzf8k8ZFQIiHPtCYn8igo9qkKVgoIztmiKzvEuF4BDYlOHuyGzA/naUoi54mP
sw/KWIGQiFYcl+0jcBhXjQX4NADu0Pu4kfdJ6sfCiGzI8YacaLjThYHswF1JsIlRK9t1XKPPW7wF
+QCtT9Y+aHEOIISenty2SU9aS+x2pM1fNCFa5WoaZGdNMCLCay3nrHTVk8oDp80Q0oihSN+Ao5PT
F9mx6slOkOOSbQ8ZwwC74I8kiiYOBqyOTPTJeQjdxn2uOkANoxpwyEz2RkH9mHvxcHJZzj1PbWft
dYFgLJVlYamcz+RuR9qrGMCfRwvAkvarNCBrz33WDXKUyIwADUVoEHurnGKjh5qLliya2dOvW1J3
bhQHWTSZzSMcoxCw/aVh5gHI7C17XYPhngLtDp8uMaWG3x6aiD8usBN/tWVtLf5FR3ZL7WWctX0x
xNqUtX/U04z0k5b2ZPD94orKmtQbaTor0Z9K7ZiwFiogdIlC0UqAocwAShzZHpX2YxeCIX2hEtQk
OV6FOtrNrDR7AQ2yqqxDXchYzVfX5gQywdohp1ybq61ZfRrIOT/KWVbxMrVs8/91t2FNIKVsrooJ
2P/XrloUNzl5ydtJScobCaIdmdNrszI77VTbeLSy2E8f6m5OH0xDce46AGZkS8rhzrQOZ0uJ17XU
+Y5+WQmui2Ze1baKs0bl0IU0QYPt6c+vakvzzKq1yuklL2J3r5jJQ51Z+meHq7nus7x4Iim6v1Gz
Zjp0jhGfzFBVxZ9mfO8mVU+s42h8DQ3AwmLT/GGmgGoHX7MU2CvTAFgjtQ9+lGWgzPfZMZkCSHpl
VQql2kVT6TteG1Iou1drKVPIwhIjczI4XzddQPi0rbCuEEWfZB7Yz0npHkuFDfAucLV5V3Xjn2zi
YKuTPav6orMKJ3N+KtJevZEqcwbCYqsROqoU9buQ/OtDW9XNgwTFqUVNyHXyrA9SJAsz1Be51F9F
svbzOHKIN/k6DpS7ArS8bd/FYk6pIXXl7EI+ZdCbRDFn6boNxBov/vwoC+g9XmsXsjhqOTlNUoWS
xA2UWCFe9bPOgbcUJort0lXOr/a/bi+6cmw5itR3vd7bm6x0zod/uySpskwpZCScEj85eiBCkIh3
BC4jXIoun0iiku24DP6qrv0wg/3RwjK8W0VtpIfHi2Fk74WsE5PEEWe+//LPIQ+Cv8ZPfx1COFy8
uYRq4Gxh4f3zXwfcWoB6QGx6sTO7m/z306xn1zlgu92mgQbm1NYVwVR9/9L5U3mraHma3EhZ0g7D
TVF7X+cGkNlF2U9iQqFJln5Ryrq8lQOETujuzBgUmh6ucjKzDBKWUlMrd7Wu+/eZQAcvRa0kMe02
DMmobooSRSmU3Y7J4ddMwKdsXQ4j9RYTzxrT2zZEXTNH0A6ARI2hfzn5jWqcNDVnz6wYXxNg2u/O
RFLFneeekEAQKqq5ME9SttpKWdBwDhmXPCLXjmVQ2c7yb4UbToTUiXmKblYmok0gFJWjsgYlntEn
W9n3bPh9iKHYe2YTPkAfXG5a6CY+jb7/CFWV/10bql3JJv6PXIVRXPfb+qluIv9mrjmwsNPo1SiJ
5vmT7ruPraF9TVIDCGyB3ZuYN76mFguGr5TgTu+qjay64YyrJIB2RDYDgfM7gLl7p+BEgZrAdVnj
gWWy6d2RMxKzBA3X5xT3taqLthQqaflaW2V+AfY0LC572Tm3TgNLOGrLWLL9t+qFqhzb6ar7xpgg
TxFDnF2JnKoCLgLy1B6iOEhu7ktwIiHkBEsgyl3e0H5f3rMEnY0NOM36lZmp/a5yTRHbKtRlP58N
RMx2BJI1cJ7aQKn3w9BCzZg70E0BvmlvPKUnomMqxuGGhA117ycVjACiGUQwPTV2upmyyYEshdZi
DHXfFFfZyXXgZ98MAm5lhPdnU+eAUN5EU5XfhlFQEbeYgWeQs6Ujc68FF3+qE2eztIMxr7dQRtgb
MI0H0gTe2oOW1Nw2DeC+/UgQalo/k+qt36mNrl3XKceTQ9t8yaqxfgY6F454DjHxMwbTl9zvzvTZ
nZzpq3P1fRQHXi1Mk5zsGRVLE8v5nOpmdJqc7rUAOhxCHdkelMHZRgWhU7J5obg2dactNwDnmNcX
ekmplWBIignGlnhjDRA1uPqE8Gwa2a+O8B52fevv1ktZZ1hlXtoRgmO++DOc9OQe1o+BonNI4gOf
7pUEeDmEQy0y2Rul6b3vReaxs2dOh5s0bXd1ksEOIvQU1Ws9En/3pWuqD4tK6yX84JM+beXIvs/w
rQpAsOLMNwFkubAqKtpW5HqTigI0HVFIn4KxUJ/Bke/vIoO84MA0FjlAn/NzkCNf9R30Qw251O/4
n14H+gH+g+Y+hziKrG3oezzj45wM3GFRql5VAvEx4yB3x10V3+h2ZX4sWe1caWrUvhlJLU61X41y
qzVuS0Vvby0n5gjEJC/LNa2HEui4z7MKCiuU0v5TUs32TlXridddQL6tkei7Llay58pTS7glgevy
IROCdsV6h1/OehcUwZeBp8edFAHY2AIXpQdbR2gYg5c/VHF0TEES29ht6QoYqPqU6X516luj3zmT
CeJopEQ9EHwIrRiENGMgx1P3wz+BZXL32QQ+APEZbP5isflbN4rLbpHNn9RbN4VStxrxu6+6slds
Ks23Dehibpj5XurK/ehq8LZZ5RnI/LBCver1qkL7bTy5SZXb0IvxpEbNSQNALFkONHvGI1oUoBan
1Pb1NLxKTHBB+qs5IbIDpqeSjCO+q81qkZcu/Wv7n0aQI9ogXt7wzbPUYqubffWN4WVSgvHYCS6y
cpjqp1Wk2TyLRJPz/eEYSmxx0QSIfTxrSnvFFMjj/2SrAUZHPlYLCNxVUbi3EYfdp0HV2AQp8XMk
ybuyOb+B/VDjwB0uL9lRKX1yTXBDcitlssDFD6Z0Yt4vor8GWo20fxoIui2NoDvjuxM66qEIE+fe
JDtwo3ix+yUKxi1MrfY3r2l/5N0QvBjeMO4iGKEX1TAkqORNVYn9RbWx4nPVdOqce1DwSZKqpotR
pSrwkyP4eFxAFEX1Le+A4XrdKMxgKl5ljapt5RYhyS3LgSOAncHZ7uFss/HrqhyP0E/Yxd6GWrYl
cpsix8vWatOQDWRA7gzrBd+rX0B1rI3WO1mwLv8AD29zSmANeZe5sNXCDFJuZWeW28a9RZL3qj/H
9QdAtJtTvHf30J2WH5M6flENtX3UiS14icyPxO+UH3G3J/e+W4CuK5puA+NYC5X1Nsy78mM9ECZv
dT200cNcfHTt/CVV8dCEVuG+EIIrbWYga5chQKbp9vBS1DdtoN84xmD+aL32Flfj+AeErgG80CnA
oUU/7XSgeo5lWbtHLYRTQs0L5ZnAZ/9q7hzrjxpz7y9zP4ynS3OD+Mxd3onMIjwWSTD4B02rPPcq
b1xiXUG+5J8KJ9UifNPpoGqHK2bKH6VeU4vc14gcFAgbAuMl5+4Fxk37JFtgBs73kE1+MgQXjewT
rUUza5c+2TJ08GkCPXxISSOAvQ3aL3zE9407AUY4Bm52JzqkbBYdq4rep/mdy1qgSvVzudSQnSrZ
paASmSeOL02vJu+Hl08DKINBfP9galtN/+yOffmhY53J6Zv/Pa2/qqEXf0sL3kPl2Nfves6nd3wJ
4bEzyb5IPYiw5tk9synbP9OqSb7FwqYDA/u2rDrBJE+Y9vxYB0m2Jd0g36Xi7hvsPjvx+P/oJpb5
TorwgZID0nr3g7hjCWpOtzYJnot+66eLfuQCyzH4s7411GF6VKrkPZzkxUdO3IJDV8EaHYi7ztP7
HJBBJ7qVvRa33ZUHWshJ9nbDNzgn9Je3IaTUYqt+YKXhX0sbrXbybTg20S131rseBu/90FkGG6be
OAFlYm+GJAaoYPTYB0ih7NbG2Dw1ufWOaC/nVsqlSHbKItN8l3hmDSwaVFf5qhvpA1xPej5fy17Z
scwj22J0S4zeg1x9G4C6+F4FUzLBaQMiA7WgTorLmgIW5yIL2TwsNdXIi/cdZ4yGozdHzmSbI2cb
zdHJWzYEsr1UpXToFaSyqpQwaBaqtpctWaxD/NpEKonYt2MapeWuqrLqNtCH5oEP2zxUdgeZlwfH
iYQ479kXPMja2iH1pMXa0WfAzcvmOhSH0t6N7FiVL+ZYldeh5OTrvITzE3ETm81x0ra6+PemnRO/
DOcNAtZ0llsv0KTKHolMnZldDITeFjoQ46UQDWzWHmGTxSOxAXlIKDyAfsbBU2A+SGdYoXw70/YT
ONhd2Rf3q1zWxt77ljdlDy9RKpDB3+jbjL6Mg43pmyoJ7SI7V1AArN2ytugs1Z+7CeN7NgtNM8Ov
pDPE+7Bq50P8VgBDMMPn0JB214zAGA0tAMiiV+otbT3SX02k9tp9MYzU+/UQUEt0ENeKyaSRVJXN
pK/AwwRl68YDuoeEpEYhpTOBhAmUjydXJ3OhVOOTbIWj1jyC0AvUPwqc7CtPVll9IxGiTP+I9eie
BwfEzOKOk2yhsagVMSyuQzQat7JDymTv2lFIrhopdHyRAym0x0FQ963C0jeNW9mUhRzHAExL1XQe
YnV1Y7h2C+afNzmnWhQGERx7356fyCtwTlLuStID2S7BRL5SS/J5pfJZd+PB+yLspKxsf1huPnzR
VA04itL7lGmDte3VzjhkbqA/qnViX7VDleHe13dZ6bhnGlbU/IuGHMNIOZsHpC37Wpt4eMo5PMRe
7h5Ma3APYLa81ubOJ+d9bctuqXghg+p0Aj9RWMtCf6sFheiR7aUq+wmJMK8BH88IZH6bNozAQz9r
v13GmUzqyCHOpjy7zLPp1quRNXnFftXD1peWHxfRxYyr3tmIar1VWlJbEhDISNwfkurUllE5goFl
94fKc3ZS5k92ecq6rjrhC3AIG84nckMJRCekTTuVVqHRCzpwn3pHKe9E54BDAHBgADwPrCcPIdiO
IAMI5aUaZC6kWzrQrhdjyaYssqJg4c4JxXaVyRHkxAYZwJWqZHtr7qocqIDOPsiim6d+O2ZJSP61
YfObZz0QA6K66iRmYmkAeyE0RHHWLqBFZrgyHPgdxaDL+H3E3hCY9jp9cmrYIJvcrJ8qUfjZdGdp
iXMnRZJgo/VmaKk75062pFxoEbV4KZKGsxbD/iiYOYTWavg2/CKKS2ffF9AD24Bt3Se+3l+zPOqB
Xgs0qAmHWb+yw1q7L+MtwXnp/Qxuni7iVLR7FwS5XQDHPEnTQihN5DBunT0HoWXupekyCsCLw17z
mvfSdhlGKqtsvK803gG7s+k607dPHUs2eQXSRA7fdX257awcjlgNcLgeDOBbA9fjoVXEWqvtJwCQ
dacvD6oolrbRm39VZZdsSyvZlAWxEiRwasMEsQm/nSN//zqeQEZOjBnqrEmF81F0TVDPATgtu87V
zutyDFkMUnuxUfkPLPfL2i9lZ1PK9uhp08Ygk+a6C9XxURZ2GOZ3jlHeyVagVAIt1e6e9Mxl2VL5
cADmcZVsRRLcBpAh6MC0ycjuPEwISqE5GhDl9SnLNbXwhm0aOspjVmfBU5co/s5OhvZaymRh9nZ0
0Kr4h2wVQk3h4XlKcTdKo1VVN79AZ2Q+rJptHjwbVqYfV81KCch7cHOgBd/mVfk/bOS1yPFlxxxm
yj9eSx31wP5M9bxcR6On4E9IM67B1ILxzs9AdlDjFnhaiIDtQ1co5OOagWkdbFHMNuRNV7Lq2RbY
5G3aW4czA9m1tHMjLHeTlX2UskkOuvRcDrX0SelanE0l518uRV6VVDqbVF5EXdcJCGXJxwbCvY02
RtXndoJg1+dh8xBAkPzUtN6LlKdVP2+7GXJMaG7Kz3n+YwRH/WNQAaAJhGlOiD3WvbC27PrVGl6w
F6k+NNrMmu6ZHBDAZW2YSAE8aYdjLauqrwsPCW34V8Zj1rf0T0K49ngp2NXZpN6fmbRg0Pmwmv+T
9TJQ6oXfeUHDbioGl9MsHWvbnkA/3MmB1mnfZjy70moKm63faZBblwbnDl1ZHaeeW4zYQjbzHNLd
SFneBHS8qcjmWqwqZVVhu7YvdIgGH4EtinFliwFl4akdPJtLKWdYu9ZxrDjVAM4Nm5u67juTqB4O
kcJcB6fNa0JlA72rvxkNI94s/YamxQ+2Fw2EVAc490Ic+JsB1+dJZwGohzW9ZZA8NLENUkDeT7ez
zop3MU5BsfGiyNjnaQtOqUm6KyXJIscqs7qNrQAftwjdWEGhd0n02ZVSeTFZStXqsnC3aAJmHB2h
PfhmZLq7TUY8nbJYRlh0/m61jLDI5Qi9vUl6VzucT39uvFzEckHyihO2F5uZtN2q5QTJz3bebI2P
s+Lk0MByWBDBZ7z1m+RzD5z1QXbKwgdBdzvW8LfDJSxoETNyYEenuQknkBqlhTO0Ed9pWtnqFnpa
znWgR9oGSWlezYNZwydPQaB+c2eLoqrdDnYmUV16hLZSCya8IRraMxvZrbV9314t5kIzbND89UBv
Qy6DqzCMy6sotAJauzjolXdR0ULNIWASLfzl944oZDMcnJ3NCQSBefOraEFT1I1sR65JeL3qyg6p
1wA0zc7fPMaJ+d1zZ/+GfHDnFEaec5I1cu3gjXFH4N3eOnS5dtercjjocbjHVwk5WSNW8UtV2kwN
f1wpJBXRIXyYzEAlApy6GeP4VGvkrfe2/jKTvPCUByFHCqrx0o+x9qRX0a2koPSjXnsyaamCkDKI
aYm+1e5N883OzawjIP7bTCkjDmPCzDrIwnK719oIXOyZrAzVJL+SQqnTOYm2bTikutYdoxth+jBq
ks4hcWP/wJ6MlhTVc/taW2U88z66mhvfKn3YnKTGhVqXi5ymrgIYSdifTUFm9ae6cHgcX9Wt+WzG
IZTvVe29jzQFNOQmmw9mbXr3o+EqvKcM5Yuhlotrd9UlPWLmJMObFt1cG4DccY5Z1DePVRsrhx6Y
z63v5+VndzC2YTxnXx1C3K9+q1G4k3dVpvY/j7FqRC0IZmUzGNWfQwyZAuHSOt9cxAkOXqkX2QzY
o171Zq+/dGlpXPa2Ki6zVbkWzVVZ9q5NObJE1rVVXT+utsm32cv0nbzR17vdasyGVz+cAb/4A1lR
2F8B/ZHfXPyDGvh+DwaoALELriERl7aeFffkiv5pJAL8dlYTaM9pZk7b3oa2B5i0NQV/aqK351zs
3p7TmqRGVKqOg8cLmTSzgHSFGTHrYeDIlXYXFPXImWQLj7k/A1CuRTWcdZMd7tQS3FbZHafA6MB7
/w5/pLspxsS+lSdgRA+990BwfGziOHgfW81Oius4DI/GTJiQbP6TESC/sBMMXcSjoM/fOTjQpcum
0uP8XROQew80gQU4DTFcsCaF14Nt80ozI+WUTaZ/qhK4bUHiGdtbTR0+S5ksVpVUKI9Tv0t6Kzku
BqueVYIXBMbvvFllq62aTf5eHZ27xWw24MpoMu/B0OLwLoIr5K6L2vBONhdZykEmCO4NnHuorB2y
tir/ypZYkqdCkG7/o6m0WseUw/lgftyMRvf4yyHFRUi1X5kCe4ELnSfPdu1dL1Fp7WZjq0VzE1eN
uTHs2L5RxVPUtEZz03WutQSqyV7Z1MSTc23KMLZV+T+yTfPIPmRK+j03nKT5ntu6fsjG2s0Ia66J
HJut2zNZoyo6gYK8CiDy6grj0MNaZ7ZE22AWRqAtTv7gwqVatPPnCT/BHMUnPwDIFvgsllEZkeq7
XO3VU2wTvAaSRwr2nWi7QGvkJl4XKXIGZ17kspl5KT4GuEqEeufF46ulbM+pM+yNwj79ylIOVEdT
uwsrED0jN42uQ6O1STuE2FJ1e8iMLVElkvq8WGVlM4X7SutuFg7kVW9VWYYJx1Hf5xVeB32cTyo4
FxAbdv4maerwIXbGZ4JywwOp5xmuEyGbk8C+9uyg3NaKFj5ImSyK3rJhB4Nx50xbMfhKQEMG+8y3
g9vE7J+Drg4Pq5kcxW0coOH0rNw2eQ8oF44UweiZvS8n5x1nYdG9bFWwPW/CilBm2SzswtzzpwNK
2uiy97DntU9Z3280t3OImmw4AP/ZtJx6oLmEbg9N7ZmpFsSdNJWdbzNPtRLeg+CSv8cP1m0uzFVe
dsvMhjCvx+5sZq+rnF2iZF96N5kIpaEwo+61Jpsk2Y+XMqmijfpXazbL3T+aBiDfENb1NvI6fO1H
1b/EqsksubNINVYJuqqrGgDAZOtZ3mWkWpVy95iASj8v79Ic223gQelTjyZI8doPV4nML7Fh/iii
0HqfqOO0sYB42Dd6YDyHowlVn3BztnX9EIzh+AESt2qnDMAxViD45II/XBa1bsfDVRP2r207grut
DdPyOtEiOCXeFGVtla16fjDBxA7F2TXwD90V+1J3V7Vufm/KV5qsOmYEPZQGL4psduKluHSIV2lU
gzQQmfAtiHtN3glJ31t39mh95Tg7e7/cedXH2tO9Z9nQs3G80oPKOchmNnjdrqjhJCm0WuHdVASQ
+Tb5Y1U60MEBnHEdy5CGQETWl/UAYZnZgrfn1v+SNmb/nDcGDJPLigloEDJ2yKIz3ItMmipyihgc
i/5JKXSXcLM0OvC+LPGTGM7HMlP2BljcX42kGa+4CbRdqBZ2cuKNEYJiAJiSDEfIfWJip8J6JmSN
+AN9DtxjbzVPYaIHj14Ibr2s6fUM002uJjvw9cNH8jpfO6x0U8Ke8+D1bkzcRso8g1PnHMljb7dT
4l4FVfTRgoD1sDQNO1QOHDA9yZGcrmkBcOQNL/dQEBG2N07fK1fLHqrkpP8h7vfLBstMpsfAolAL
oGpJIG9vFzVp1gz8IHGi46Fie2M/OMpittrqwszKq/YWL53YobV4Zf8l9tO5/Fk4hSftFThtCsPl
v/Vz6Kc3ArsSmQZYqnNHmFXTtfZVk+TxwVLNlzKJiX2SMlx/4c1YFc7VRMhuvG3DBC7S2NY2uRYN
ezcJrSreRWY6XVtKEz1m8LQ/wFwS5L4GoUFPwKSijKBliU5ZFIoRPRr+cJzc3j+ucsOv/NsULx38
7OiSmFtBD6YSrJdNUXW7KtZlZtz5hnGDW485bO7uqyLRr0dNT66hAc0/BAHwu37hFh+CcSTNQ63q
D8ScwFXhjM2HcUq+eUa9kWEwgwiIGfus3FjBpGxlU3ZIGRF0ynaJeTHnutzAO6sAfijuwaEOX22k
utWUzdMquxgnqE1lK/XSIrOuezurOMDOxlNV2CA+On5FoKA7nM4Kwdomm1Il1C04A4SFlElbeO5A
KG5bgRkpRvBk6OE6hDQcRM+ZYQ8BMggVDO43vLQA68qa6KbKaufeSGboxj2CJAajyB/yyM8elGbO
KUbv1myqb1IuCykPISg+prW6T3XFNa9cP4/uSOz8HnJeCKJ/Gd+awm/e67V6XxSheu8WkUFE6Qyp
+U9y2fRNPqKr1P1GGsiiFaayFuggzoBidFQHkHoKm0R0pwv9+aoKJ+WUEzACbBqwormT0xRF5mh0
N6J7kcrqWVctAkHbyHF2UjjEHJ/Af5pcK6yOn5uK46rOaka2OoP23Lt9et9PHXxDycxJY6tZG4G4
s1vadlrBXxn0j9J2GAvrtppm5aoSZNApBC//kvZwmaDo6uCU2OTieI5Iu3YtMiHPExSbSmX3lWfW
ozVNIww+feCad/VYW+88v202uhbmN0GpmO+KWreOg82JteyVst4MdmyqksNIVCLG8djvISeD/1O8
I2TQGnwRxj5px68yom2NbeNFBjmc6kNTn8y2ATbGIJ6jPe5FDTaUXRUPfwaacPxJWc8irbwqhE/Q
/X+sfVlz3LjS7C9iBMGdr73v3VosyXphWPYMCa4Ad/LXf4mibMoanzknbtwXBFEoAK2lSaKqMrMf
5JGuqEnC8efIbCQfRMWyQ5BWG8a1+Ea5cq5pOGjK5EYnrxA9GqMMu+ZEVwO1ZNOY6lXgF9h6Lgow
tMTxcY/Sup1elebFyUpwqjtW/5jnrgEGKl5/K2x5GhvIvy/s+AZ0efu3G/TPJmTsXwIdUf9aJs09
IhnJZuyFdsK5M979+82YsMwfX27wt3Q8DwhzwF8BgHU//S3DapB1UQftXe40eHtZRH1wRWENg8Ah
VNAsO3X3WeiXuzLPyytCBOOK2Vn6BEKidOH7lfiBl81layGbsjC7/FD0HAVNCjFtgN3oIQTMGlhm
/c11wV0Hdep23fm++V5qSOWC+PpUcpVAAgkCeAV4hlQpIpUaTvWIKUoPIb2RnCDZ538D1dM6TdLi
a9iY+hqsUsHBN7Tq1voo+4u0vl+JpG+hzgl5KZDR4k3Kk2N/ktFmMmXqHcp0n/79t4hP/Q/QrsUA
hGFA7Zs+WAKIWvYDaDeDLIfILS981rQW1N02vpucf6HQmVF+6PwcocAZOglQCV8opgYW+mlOn4C4
242gjNSkxa3O8GU3OIiNS6NOV4GVxNtM9tFDDcksGqUeSLOiB8QmP3okVTt50CC5daYiYXYMPq1B
OxQggM5Am+oABtS3g3cUAcoaNh5hgegygjIeN81sD5LGvlx4Xg9mSC3U90MbWLvWHz1whBlNuoQc
MpiI2qHc1dRvtUss/eou9TugCO3CXLlSF3hAoxSqE4G/BXFauTZVeR4PhQslZzs90Gha2fcD2LnX
eVzay7yNvAe38LOlFxUAVWYMVLUgNdv7TQXUiBrtXB7ca+BdV2Nk8Qtk1EQRdYfOqr0Hj2M/IPv9
ZVa76XWIxQawSnloEL85aKUEj/3UZ+4fLmmoBBLqQFcDt6HKRP3pEtKe5QFSVZhKl7Rq4gVAUFYD
6Ng6pUwpR30B4VrrJlUzJHoHFIG5BPOPeaMmy6IFABhAx6ZFcRI89fd26EX7IuXF2S+UnLIZxHcs
YSDbH/L+C/KF4NcKi+a1K5tH0Ufgdnch6AUVRWCbrXDLoJPDnbBCHpuVd9Cgq046yECoV6LoEsUo
BnRNYQp/eZm+qE4mJn4y/ZpoGbV5klDGQzFg3q71SmYnvGHH58FiPhTWu/aFNcmZNHUSR7uP6z57
nl2lcs3TzsdZNmhfoPODp2bq/ijViSL3kotpjDekVaqz0+FQALopZ1um9TfqzfaqyOt2Bcbizhn5
5KqPApINuZpKflba/93nfrntoTKEqgd70FY9VIc2LdKPSydHENcRHQcu1o9XSKm3byAZAgFgWb/i
JGCgUs9BgCPL+L0fo6gjQnXbG1LnL1qOArUUsNKdV0A0yapr/7kQbEsO89pt4uCDgf/u39dGDTIe
9ynPQVEIpXIw5QFKCymna+Ml4wknyQbxSo29Od0SlAXpWwY60NUYd/7Ryxz/Ct7VYNHoYOnOg2FY
lzbq97NRgH1WNXRFNmraQdoZeHT+6dODJ3U/lt3VywJjrbso5kujIbrIzr7rQDr4QKaqZndlm/GL
BpT7g85SELhxC8wBqiudPAIewsXZCL1CdOOhc4IL1H31BlxSUAEeUgPw0hBssSADQG22CQUOl7fj
NJxlIAyYujTMUrOB+CYm0gjZpuFpjS5HBFfjGuK7BRJS+Gyv4LvES1zN6rOvoy6jxMvwKmlY91Ww
YluVGv+hBV22sIu+eYhTO9hCPGrc4bWjuW+8DEcm5fL7anql1ecq1MdTmCTBKmzs9mvliy0QnN15
MCOxBa3absRCbyjeHpYI/QUoaY2HC1i3ILLQ9fwtRoEqMF79ExclVAQzu9/6o3Fyap+dK7OuT4Op
X2RW47W4hRTmOQn4Dqim4i4G1d4d9NLCq5WBO52V7yaIvVY3HFZpHMc83M+abhdnNkJjkWT2Ufi5
c6QrajQcRJZ9GMWrAUVLHwaoC8WU70bEATlya/ecgNBrFedmtmKIX51N1YgoRWKJ+tA6jt0zedLQ
7EQTg2TIVg3UZt7nkKOd58dK1s+DbS9yqxVvsQ1hWCQyvGuUeva+G7iSuNCtB64B5ho6ufMDDHiT
b4izxgdf7rBq0wAWlUfFAeWK/ZmaKQyPA9awQAE8CpEwSjYa5SqGH9FomzvhYeiyaS4HTgHQYQhw
DQsaCXpolatVbV4eLL0ztjZekg4ycuUhQPnLuKTLVNME9MLVEDV6osl0Mbla4t1/Hv7gPnmGmi/X
VYO8Jo6t9X2rp/W9nsX5wrXT+kDdpGjiG3f0JfWoKdMq30Lk3Vk2JQSw8d+noS6GO1ejwnM1BZkI
EFR4+UTpO+j6k5w/tmmN2vks+Woird0HxRp3WoRB0rz6ErviaDLNebVw/oM2TFccR8bNB6OWD2Rn
KEJapkXTneqwje9rqX+3lb8uNND7ehBNDjwUOxe9Su2L3nntOm4uojHLr33sxdcMd1iUabv3Ii/2
XisDoHRCsdcH4xibYXAKlMkt9OA0d+mKbMATOiD1nLxoNvlTM3tJZ0CRvF7uyO4XpXl0snHta1a/
jKuSvwVQYJNlU0Bs3IGAtNUHW6C6hyc3Cg48K7ddaG6hdd1k3+NnqAYGxyZ34h5PHSgwtHh91TTH
3oS+17waxaaHYu83sDgmm5hbMWQxnewpkdAhrIrsm+NFD1otz27SfUe1Lz5Izaz7vivSk9+3X9sy
su9r1YQDjmyDaKJNKbQVKkGdcmFokXbURiuYmjDyYaR+pFXxOkNCHAGgn8OfHTm5A3ZeblNLfo8j
Z0S9I1AtHlUY5Qkz8N32HLwjq/okmQMnAKGiViW31+TdFO5P77HNjK2mtBwLEYlgYV7tqa4fH8Jf
JnhlWc1l/hMSAOrk/xghPABzAQoog4HjDbG80lwXSWEd75+/rZWLIGSIvcNbtHhHI8/JiNs+ZCu6
3t8HVb1xWjf9rkPNeGH3w3hrS2YfshyCViZYYb7irrihYCt5BK4N4HxQnABOrO9Fi1QZSiPCPTO1
6l63a+0OcB0zt/V0iadCs8tkx5c0+KcJg5oQg82s1PRzj7BE5vT1Ka/cGuqUJhJ7PsQ1qUsD1AAJ
2JxmP7pK1QyWOhwvIK6Jt/Gfq9DA3O08x6yRfMEws4sjY9zfzevNfjStNpp11w4Qs7L1G7h8uuNU
W4aMSbQ2i9BcUXma5w7QhB1xTymBO147SRxDtrH0nu0geYFwZntjWsYfQw9MiyCUe86sREdUsnKW
rvLypI3YleezPY0iGXsMosS6L8fQuNP88WZVpv4EfRow0vyenwED0A/GknrTFLEz5W0+5HHyHGQd
G8rSUIoHsqY/IrcHndEQPGRGI7dRM8YNMjrI94CvPKg2flS8u3gqHQSuvXYXy/EYDgpP7JqvgqMA
I1I442i0cn+D+JlzGlHlDYmrqMGzMAMDQ+Q1bzHHw5xGUYgHBFwnXgvAT6a503LTKM1oCu+qCTPe
Wk3fHRg3wj2KeKC1gh41HVhcpisoG/2LLVKj5DLi7JItKtyDoFBfdwsyFvjWgw+Xg1gZpBjqOinc
g2xKB2qh7niy4lSHPHL05IBwb0u92W6owU82iHkB2ogyDoDiMUrOrdW8X32yOQNYgIHUNNafBuY9
5gWKRIPcIAgBV+T8afOhBhIbmMwNEPYlHnZp/IoQjgQSbExRS6zr9x3zvyDdkLwO0mlXCSiTD1lo
WDeRjgASu+neTK03yIY1EV5L37uCqB5KxSVh/LRZsutQ+K54JGxrnKb9yUa8EBMhRQp2Gg1H942D
co91UqT19D0ZSjnglIbfE6heD1MVZ51p/a0S3aMLLp0jfZ2ooamglHqfSrZAg0x5j7cQmlSAJGSb
RO24LHAoXceo2dkKhaIdrR7iTMLyLh7K0p6a6qVUZk9DlJmbjr1wSm4+z5Ooi+jcp0mYBzFSdvgQ
1/JYHvF9K60fvUChwhQWo2DXp1gYwowogfLrfvVpYHaeJmuqjI8Ca1PMzPLFus7AKG7awFoL1Fjv
iq6yH3PGio1f51AMim370eQgHLBMSyypK8B3eXZD7yv5MmDI78s0QOwTMyeHwV4HGe/upsU6PVo4
Fn4d1P3/sVVjLkOvZlOglqKvUxiXgrdtdCkS39p/MP0K6pqarFYtg74DzZobcrYTvG8ClHCc7TYF
ianPRTwtPI/SFU39nkUo7BB51iAwj1w9aA4b6xKOhX9yS447tW1emiwIzQVdAt7WL7sibNbkN01J
IEAN+Quovqm55EdNiGKyi4OE3jLJqmb9aaAthw97kG/AMeHTPjQQ1vVraNRQBfddd1EJuz9N/6zG
34Ge8CdNRvHVbf1w+qctda/fWoHprskLD5M/TQoRs90XYfdX2eNNlldh+8gGyzq7Vv+MKpv2EdWB
7aNrLhrQPU6dsqvemsxMVeFg+4iX92IVIwazpa6BoNiO1ppGUdZJa1GPFsRaaWzFj7RXlrRvLWm3
Gf42GIW0DwwfWzdxa57YFOxVCkTiYwPKy6UWddVe1E3ypWsicDRqY7rNzCj50lqls7FtYFbTiEGI
EWe8XQumepRAo6t7TXtEpckAkTN0tcgVlyaH6K+aKi2jvUNUcUM9LwTUt9+QH22EoOymF2UBgiN+
GN0uvFlNBXSWzu6g1MLuYldzTj6EQMBnxe7IHjR5dAAANoXe+U833Az0rWd5IIBVtsSGFHQ+Bodi
KLzViAziWqg3JF29Fw0o3hIi889kamrgP1Ee8ERj1NAkjxfumrpIhFT3EeideOJ556Hp/DMH1R/i
sbEH3bk2ZzjTOyFfCqU+T118kuhj10v4ssoM40sQs/8iVot49meiGRDgOgaIFC0LFN+A+/2erSiT
2nbSuCufwD82rC3kN/H4b15Ki/e7Iu/LTSGN4VXg7O+abvMSaE63s5ksN7GejK8O/Jtf/rP9d3+p
1mnDYnit8fz+5E/r/9qX1vct891fre8KNwFxtt7vi6zMTxGK9ZCmC4sXCLGPqy71+30CxPlLb4tt
3HvpY+bw/lr6YDkke8ASKJhCimJLs4xRfHM7Q95a4RQPUAc49GoxE+m4nTXgH5e6mg0Vyb4TPo6J
RfOMED9NjqIBKZsQcgy0NBiqyhWgvjrq7Zl3wIuXdqZGisI5JpBQnU2aDmGhBfU7JVrXxYDaqgkf
Bgz8IdYjq8WyScz3pVA/wJZ2jjNBqOt4WbVHsRtbM3u2dURqyqDhFwTj8mccdnECGvsvKH90bi0T
92Q22rg6DAhXIOMy5M8ZUGBr7oUjSn+wBsK/3QLC9cmZRiE+skqsH0nZsuOHmoipRmLhakV2YVRD
iGpw1XGpJsLMpLmyFhyozItL9YN/miBUPaEsrb/zqq21BR6IYO7r9HrNAd5FOs7EcawILKiEM+7e
UA7r4kU9CCEfUEMKD6a48eCHlAz46zIGbhnVHRrIu3YlBBfcIULXr90bedP6onWgXvjLNu9By5Nf
GPTRmbeQTlY7kokmqH342LHL9PGmfUAoM30WcnZdiBPkdXmJEYRKhV+eQqSiT7m6agAJhLiB6qfO
gCJs4G74LoLj7DNPIdvk/GuZJkpQTqyLacKH9Wa/HLmmg9fWKzMqRm9pVCBD1IG5WzggbzmGupVA
0WMMxZGa3Brer9o2w8iHvvKZ3GkmuYMKShx7iLSCcsfafbKTx4gjyH/hFmbWP4ivbBdfFRuvw57t
2N5nvW5uR7Xh933wpdJByFQuvSJ+s8fSxWs90gCUGeCDpq+hJoMn26/UgC+Yfxi0/mk20ZUw/vLx
H4QSkJ9JBNTooTyOVrR9hLLec7PxWDVbq0jyFeVhUfns3bjvr5yxS8sld8CTgCrA9ogMl/3wJ2cU
E60sck798qNznkPNAql4BBCRvlAEH9RwaSQHPDPfbVSWUFrI/DZpHYFP2i/vPtmoSwM0l/xoqT/Z
5rm0B9Sp5NpGmdaqAQYe1AsoOVdxyoICl7GKa1IfRSX50kGCBBqAGB6H1BpXvV9NUz54p1YHVCy5
+0h+rhFNQ/YzUgv9vgOtPU38tMO0BBnBavA+D8ssaUob6K9G0LyZoLN2V3Veneo2QtRe1UPPddLF
6Ggb1weekmzgUojeQQdNL6cZzoAq15XVFOE2dlCfiS8197ZqwUxI46Dost0VeDrD7bzOtFjZNRde
AV4HnGEqfRzKzCZ6oKaA9CVgDeWFeuRhaNa7h7Sc6AFyKJ89sqb6b7zkBolCfkhRu6D9RtoI3Ni6
4kQ39E9McZET6BXeeesn1gL12rWJd8TR6Blch9DNScFAHBiIV7wNrHfAkYXSK6iyQy5EK9fc0qMH
pLWSi9v2Z+r1ZoFPXqfFMgBmZUc2T3mALWnyYFbIH1wf/yUuqjZ2AYrCju9f1WHZp7F3CaT7d4WY
5zMEd81dVqH8l7oAdlQrzWrkHid4UIokHaixEnZliWc/SW9JVseovQsEaKYVEtQd7lwXFcM0SCt4
Yyb3kErq9hWIdqby8jYA4kbGmbucqs+pn7HWhZg3QtWNoQrWmxBityCWWlSq3DDm6TEzte7Z5BLZ
3Khx92Ycu3fgz3v3yBi4JSHcdmdW+qFRp1sLYiN7Q8i/DRHH1Vpk1UqEeOXXAhU1tIfIWNq+YmFW
x+NeNSIvzb2I688zjKzbvP/WxtqXWy1n2rX1NQEhgAxKylpwpYbsNSJSiD9r+opsg5DaNBpENmAt
RXia7R7g8oc8r1905dW0kEHy4iwDX6VMt60dO8vccOW9mSTyXk9saNS2ur0HNF3eS65EEwt2GVIt
u4FczUVwOm62Qc5Ap5LJ/IZvKYKwTnQij9leJ727CE3ZbMktbXoTWQDbWddgw1jFlYG35UKkp7yO
cuRufeelxIMUujnxjwEx1sUw1vwR6cVxW1vqbMBj/w7KfUBTKJfEj6E041TfaDUjq/yzYwzpCbfJ
fJ2r1QRWS3Dy/GFWkDpATps/praGgH8mfzCzem21PL3248ieOP5FMp5pD0Vlho8js5ZFk7Gn0D9B
TmY9Ini6GviA/0DVdKrJOxUg5bgfUq/PvYs2eu8eiQERgiZs0t00CmYuE9riACQIjuw6LUAjXIse
gR33DvQcMgCs03ukgOankuCQOBqS0kQWwgm1BYKu4Be1UbvHeKL6ml2chiw4Td1fy/iV5Z4nW5CW
UElybHM7L1vmASAqjrY1kBq5CwOwhAHerX/jSb5xtVD7C6pwd3krh5eqi+VKtnV4rX1z3NdB4qvb
5edJ0M4M/nKi9K62BjCxlQ5ztvGQ/10Js9xTqiZscWTT/POcleldvNr1FW4qvAHuZenifw6ixVGE
f8h04+epdcUfyLpWeZ4eA2u84DXYusrKMSd7jyTfBsIZ9XIeoFGck4AeTgPtwyI0UNf2bsD77Wle
HIh++wSg5IYc5oU6iWiT1vbGYvYlF1ZYkL/Me3f9aSBg9b2H0y2+ej8/Ju5n/cX2vn1aW49w+4o5
qDNDUSNfQMNR2fQrvKgrKsGf8+nHH6X3V2mW6f6TXY93wEnG19ksNJ4eWJU9zSZaQaYO1OJcD3rc
vy/dOmDFby3pbOeB6Yf02hVPO3mef0akYI1jEYMjUv1NZrtZhjqIl8L0w+K0BgK66VIW1fj5rzBm
+tETGTvOi2So7jyDY241/6aQN4g3MvWSJdhUjbMX+N/0Jgl3GRSmwH6tbFHHcFm+gKKmO5MFkhvG
efKwS1Cagpn0hWzA1ho4MngZBA6FXqwMu1Xa8mo+TaTx/7jRvETwhTYjw/QZ6IOohjZEifTLvGAv
mm6V+FCek75IzhKCZWBNZBBPVJVZymSC64VvhxZxV+HU5wSwvXoV8zA5Z23Ud6DOCMo1Q6324sMQ
jVPj4nu+KBNbX9s4/r7PnIehoncEMVa/n3ZmVo1jHQ2bLDPxFKumXhr4S+DG/nJ8K93STZ8eBGPv
rRngZNdGPQdyaLYeUYRTjvIgpPgaJ1p9i/3ivdHt8ZZ7EG+f7X1rJqCCdPHmRm5qQupr5jVD0kFZ
uhDsY4NqAoGKJJ8DuD8P0E7QIvw6b0IT1E5NOGKnX5uHvg+iXrUTrUYDUekiel7gjIV3WeREi/E+
hajcPTgX+rUZhCj5t/V3Wxj1e7+3uwt55M4wHiDqkC2oS00f2hlejxq5o1meEXR3AmzzakVqgF8P
t2D/D1ezzWqNZ9bw4kQmrQT/Z1Ykj9SjDyQ44nAe6Kc286QYIm5DDjIDMrW2bezAwwJiALUVzeok
eJL8PMoOZEsCN7z2Rred15h/xvnndtthz9P248+YaWDpmWcFtp4tTZ/JHc3SUPt2h5v2vLFgRrjV
kij68DP2sf7hZzQiyzjJdo8SDuk2x7L4brsPjgGIdaCysKBwsEsUM6OMnPqOlwZwQrdM+pFDgvmR
oY4fcpYqjzt5k2OD9XaGWdkAGrDxsQLAbyhbcYuipn2o8T1DDBg8OdT1nVG/phrfZaDbfAjcqH3A
0xBgBdMWB+r6kWvv09qxFgDZ+mKpZ+6aiUTctBDL6SgKATWogYi6mkvLeSLZ0SDtQMs17fsHqjpA
mCg7EjrIE7oQAdpSnmQi1ua/jN3QttGahe2705SNSRpbLoqJXI21A/i/L51nRVuCq7h55+9rvd7N
+JZPMJbZzQNJ2wxvITuUQN9RMdSVCPjt8V75wQ0VJKj5pGm0RdIANQ1qsA7hdAhf5x50m6gMuYj1
cWc5ol1St809do9/SDoVkwWBDXMRoMr5gBAozsK++w9/nt+TKzXQVgRrtFr/T/6BRAk3/OlcPa0f
oeKSPo/nRPHJi+P7JraCgy1TZi8dS4AUDuSzLvgwPlwDzx0cqOmUc2I3w0LyZlx9dPrndR4BTELT
Po7Ni00bRbqLTWNqceJ8w2MQNIOuA0JrXRpHOwGPgVFFxtTov67IRqPk96lr+oVcxCYDt5ia8Sc/
Gvj3PaAscz/IpN7StpU9WFD5VOv9Dx+D/EQFQuBUGPv5x/jTjn+y0Ra1XvFjHR/+hx9idilFim/D
9CPH5riDUvn+P+5A06gJw2Jj6LXcj0qqh6mmUhI/oTroAl19qANz2JGJBj+50UA1KDGeeS4PPLkF
cfDjNPpruXkVuqItZpd5+SD260VeGtV6GqXl/30yrWXpYLfQs+v8ST592nkLurLAHIfytMrbcBZt
7doLLpSDAGGyPBpM/PiQgzBaUNVC3Wgz20zIECZhrv1pUiEzbanZsbtIIT58zlVj2Vp3LmoEvpmF
Si/VAxEsKn+60YKQpVXtOmP8An72+BbrRXyDtI/IOnmHqKO8S/xcv3FQ2qgOmcXQpXfyWP5yIWvd
Lf3C9G/kZ4pRbuwWzyYLhY3rJrLGBVWkU5OoW1xoyLxa/WlYEjqQatrd2Iw3wDAg1eZwb+NVWf88
RtWeuQV7q+MhAAJm9K7jEGvHKirsVV3l4q1OF+TQ6QhM575Xo8DYLK9gMQDBgmbrb4MjttBay14E
npdQUYJ4cJ8F2QOIHP+mmTzJ3lIjsB885Jf2tHeuWR3t7UCB8PPeec/tFeg/572hG/W+NxLb5bXy
8LbN6opfXRekSmGJ3KyQ5jdNMrAllHV7TYFiOVgsBxN3lRePUKdOFmECZlzWGZMvOKZNxMb5uy80
j0sUzAX3hK8OWkhmjTxxd9RNwW+9KsIKrNljjXSTGp27QxXxD87zXBRNtJe61wIUzBQFsDd5+Nrr
oMmHsiOi1056qVjqLchuIva7qHK9vHie1961WvZdKn/czlGbjyTsEef+7AsEAxCUgF36tbdu48je
pZZWfM1aEHXAbKFueptYTo+6fFCGQm9CLuPRsi8+WMZXVoEjlscb+1LlXW4CvRiX5wLAl6lLI6ny
BsoO1eCaDgVlcqQRoOuQpvbZgRYkv2k0sCAyFTCTbVHBIzyUQrjeDrGlb9NaZY5s4eCUj7I2xr0T
4tgH1c/wKJYeQ8ilqXl9z2pu79pK+AvqUgNVgGDRhomx83VprbLYNVa1Hxn7qo2GJf1hCiTJ9o3q
Eg5+7tLfibp1mH107gNkwee5NDo701I0WqqN/oe5VZiuujay7oxClrvO9uItQkrVS9sHqwylc99Q
VJqs7KjXT2NUIHyEFM2CBjRbPLu94z/0dmrtBSQl1kZauK98ANsHJhadyddB2oVH18+z+7g31wUP
L9ARGV51G9X6+lCZ0Igykjs3r1DaoWjcizzJgaTg7wNG2r4P1GGYTzO8EFEoE2xrqCE0hRkhkamb
qNQMUCyhrqgx6hKYmLqolvNAqst/+E3OSf83l8yfViK3P605+fpH7vfRibyCqgBsmOxzA+UCbYui
uEeL+zWKQYDesIC2d8E02SE0HbBdXoO/YKEnjX/lxZCt7Q44x5Lb/pWaBF/066iZd90o3MNsrwLJ
jq3enshE0+kK6tX472KtseCIJtRlhxubK6W+0KKo2BtO7idLuzlLaO8gChrn92CjRYW6AeLwqats
DpBFKyce/fVs6/AW6HayOdlJm9/bIuNXUHJtZodQ4yCFjttm2aXS3jd2GS4BKeyP+PRQkh5j42vt
RKjtDVGvXxVGc3OqmoPQhrGvXLAMeNA6PsaMiac80FZk10cr3g6RyLdCzS9xAAfIrXvKeK4d0taE
uJGyu+CfA74ctXdIs1rXUupApMYAYJklygLSERp1RTYUV9bk/jFkbrhGGMZ8tVGIbQxl9v3/zYOp
Nczf1qj7u1oO9VRanthlXkL4osyjqeDcCsevQGvbG12Vn+te+vd/gWA5v4vdWh60ZpHd16ElYypd
XUojfEBgicwyocNhJw9NZW4y0CIsjT7vnxwttDZRWkQbm+n9U1GJfhUg57Oj0dZCFrxMGV5O1WgQ
yJcCKiRXGixGYxUMYfdQjF3w6GThYjJ3FY7tsbjRlBGP01Ou9UAwoOry3sO5Z2krMFYiLUSae3Yg
4BU10pLtMhB2gkpTILh8ixsg0x0nD5rkgr9hqeFOsxtCv0e1kQB84Xfwf8NAlNdn+bCZB+jAg0B5
Ua3m4ZJeGOi41I1hth5DHGt0P5HHOmzksVUNdYUvAIdsB/tmmUxsZxe6mv1oGtm6xuE7bTAOs+8n
t5LWpGFvMG94kLwvPPu9b6s+huXKjec27g56XyCcmTeiz5zoDt8IAxj6BCm5a8TwLEQCqtg4Om/i
daQVfyGFGePWC5fZb+zBxW6Vw8lIoR9fd3qwBuhAaXtrLDsNSDaMTWdvJKQKTtRYkXePg49KbIX2
kitGV5ydvYPm2/rWTHKwADSahXo30MMi4pQFyOzDpyN2WbLmDImgxWeHIQTEbkdWmtAjul61mfNQ
mhU/x3r8LQd70aMlrfTRR5lQr4finkxFg6+YaXnZoQUX6WMooYHrgKrf7LzoxlQD+H+N0HFZL7u+
j27UhF3Obxr37oqRAx+ZstwDqqCNDq5Vfv3kBkYQDbnY5vrvX0fzs76Tp4N0wfccH7LyvvFPQOTI
hWFzMAZ+GWXkr8bBNfdRGCDf/hOvwQr2jtwgW5gj9aQ8JkDG7EcYDhoF/dZxAmp8wnW0rjT3St9m
bIsOxHFNBHoQWuGDO1cIEB9kpGulz7GclyBHGiWbxDvp2owRzP80MK01r/D5B1Dr0xRyAbng+wp/
2olc5k1oWk2yASH4pobCuGvrIQDJrHn2Y924c1VjgjNvzwCyWYimeuTSUcUoCaRRbAhcoIKwQAHT
lXoF85sTEBgPgOZB36KJbGTj7DRbzRNSbAfYsRnsaAYN/IdFyEGWmrcDG1K3hRRTu+0rPPBtxXZo
KFZEamSYekcwVm3d3+3kBlQzgI4Qrpn9eSCTa47KtsUYW+VuHqAJqJ7MV5El3NW8HA3M+5sChcex
VYgNDZCfy3BQVh+iBWWGBTyXYnbMQECXqs3Jb95o3hxlsFwDbxeQT7Tn7ENXjjW2WzB8NyjWws+M
2vn4MIJjcgt4fIWjStgYh64o3Gwx8S6pPoQRjAN1e2YP/hH8xcah98Z8j/qQRQ2KDFQ3UUtOsztD
1HYZDYD7DYMMjjjS2ttSZzfqZeCaBDexGuA5XjQWdEkNijPMHcCV+w8DMTgsj7NLnEfBkWwJTe54
YOwHQAQ6teDslwYhwpbU/zwlbjrrEIO4g6ZMy0yOaqu0w03mfeKvrcvOcI/uhz3yMB9w1DLCfsWr
Afy+SYzC+3ZA0Kk38xBccT/FapDOKHwUnw3dfojHfaTVbfyAevNmEdZRuGmTFKX95E5ocpQygswY
lXRm75ji0gOk63laeBxNQA/cFMXESB1o1UK4Xn7STGC/VnQ5WZnWXqrGETunHHMkI1sc2T5c4mBQ
b0CZ/dsipVqJnGghupptEFy+mCgM3X0wzctaZhiCo/LXZ6PJmSNv3uiEez8CbmahVZCQy7mO6Kd9
/GDiXQB9ORyWz8gzZps0FGyR96ExrGgGNZ3hpItBpumWHBnOk+uwBprILRsT4IHEPMWg+ZquAHC8
DxBG382mJICo2UrkeX2S3lfPM9e6lniAEtvuXTegIjVjabag7jh2HiIj0GEeRj9fkY0av3P6ZYAI
93a2eXn1KpOoPCI+C8D4gLON7g3VjTycFLgygbD27N/UNoJnI7JIs83uagP8ncJazZ+ptUSyLJMo
3JFf6HTJKQitkwTi5piNWvN/jF3Xcty6sv0iVDGABPnKyVmyJKcXliNzzvj6u9CUxbH2PufcFxbQ
3WiO7BkQ7LDWPradPc0KJbLG0SyBW5B0yAXi6EoaupikoeFkx7xEZhP2ZOQUJjg7gDO+oYWLYpm+
d0FzutzdFt+Kdq+Q9u/uJco8/B/wVTp/B03g6IYFeAfhmK7jCsDuvKufQTIIpftGZTx16HbZAP/x
oe8n/ydQCfdRFQBSo5dAYkZJWgQ+zENg4EDijd0VOagi8pIqXwMewv9tx9ohc2rjZ5kbj+jSHr6b
df9d50Z5Ra/Br2Jo86uGFh0gMgHGpDH6YFf4qNlz1CsTGAYQMPdL6blVVR00LSs+kKIbdyHK9B7n
CQIgRwNJJG9ZZDuAFYvKtNgm6N/xrK4090ln+I81r76lllOeDPRJxSvkUwOcOR5nnWE355hNH3Ts
Aeh1jtDSiiV6rw27osi6VWlLEa+QO2Gr3m+NbWtV/iPQedljlRXfbJFWp6Gu8602lPU6Umv/6R94
3R/meyMa9urXNp4qQ4oHWrK4p7vTPdSnzgcnQi7V1gFelPuxhbOLbykYb9tEZ57Ge5T5ifCl6Hiz
bqLW34V6ASiJYMq3tQkcfZom6djtBwdYKFOlRy8oJkGDsW8bQKeEcdABuE2T7DPT1GxM+0dtAr6V
0tHFubaAZnqmsV89tbzIjt1Y4vA1jDu0KPJjqy5WVaAjVaZoS7Zq/Gd2GfZ+0hS19M0VkLyhT4a+
1vakQ3wNFTuoG3KA1gQH8zCR/TcQF7qb2d9s+eduy7q7WwI1KsoBuqpuT2LRVen/+mUY5t+l4fhl
oLJMty3dBPQJysve4YPJGs2Dg6yGJ2G/iCgV8do31HMCNKpemTjRmS4I7QBN4f3QRinYGbmj4jS5
D5wmI8pDgJ/9L+vMoHyaCkCTtqyLZ6//ajffiscV3iHhe0VG5HywgXC9nvUGQ9sTQhYoB0/s8SPC
4P5+0BH2oTJJ1mn1ubWmG1VOUpWk+0c0I5rRtHGGGwFHkRmJAI9wIxck+tsPmTpuNbu26gIU0zN+
E0Bwr22C3zCYi5wjUOO+08yWzfQYR3l4qCYGQvE6RivLaCXNzo1aRKNoRTEWh7oZ0PyWaBywMLqF
IjWWPdkcgAe7Anm3LkYr49iATw7EMmmwBnYHAxZp6F9j1kwHzY7xiHYC7RaatXarTFSt5WEQzLJF
URhjtirNtN+SLIqmEV/rSZ3c8IxIp+z+ssiKNv0W9DhhLKLFdpGhgSU5N8D7arzOwIaKNq1uuxii
OSI7/ff3K8Rc//HddQFtZ+NLyy3O/7GrJ8iA4qRQlU8lIfzicHkKp4af8e7AzzRCy/n9lBRgXf/W
degSnmfKNoolAAGXtQVD9yaiWHeid+5i9CoDKUG3s4022KjqUm60oAcUalBwHL5T/xJW+ee2YdZz
xwz3gxUNngZMxGccoa1n0ENv7agpHknkcsTfIr0azzQFoahY1WC33NMU0J/tFtXFw6Zhtf2s5SM/
BBVCieSpt8xo2/rayLKNMCIkryugTEfqQiO6IKTAjyAqtY71pACmabhoaEQyMlzWkRtsjGnuLS6W
de/coCO52gCrO5r9L74M8kDr9FagJyobm4ur8vFpDrzWEWepeTY52toOO2NL03ZIsqtZlTeaBVQd
wNsYAK/heEpVPUCLLR3EyMB1IK1bVihstRGYV0wtem9+azJAL44TQ2mQE/TptE4+GTk6f8iALmWQ
GxccxlGBpA/FnjfsM8mntsYija58yIt1lOOZtayjEa2jEeB//9fe/I9wHvZkBDYMDowMy+JzVfBd
OC9OOrTK22bzNFlSeHaMgru2LP1LPqTylPdgMfc11Em+yWlEF2008IbsWPlukS12bhl2O40hs71o
yfEyFaG2kVlan97J6Y4SkS2Vcse2o+69OKaRb3QSCVtjVi7rlw9bAj/LS+zpv3y6ETAid3/xspZu
oT6dXXb1abn/8iH6SJZrZnWvn46WLp8C5d/yJEd9TaKxYjjb4MSXhu63A7gQxDeBvOgGPHkVXl5F
8tQX/XcJRKhvWpohbAaAKIAn8ujscEDSCNn0a1vU40aIoB23YFbna7D/oMCLF0X0w5XoV2co2Rro
uegaU3SeLSv1iOzKcFMFgTjYGtfTTyRjUTN4gNtsNmJwq+jHFKF7RoA52QMhSc0eAYVWb7SptPFS
Y1X7Jqi/j6pLpylkdu3UhaZTiBdAnIoeFxHJ29HNrqj7FMemsfYkArIxcBVo6KZuftb9fkWzdy6b
Bi9aQbMh3eJ2sQqGTyHwI9E0J/g2r+thGzR8urhVN118/JguUcmAn9JX6bYqAOe4I80YtL+00ZI7
nw3VBOChDNHpxJhuTgu6VzJJ20iC2bnMx3XaTRs2gLkd1enlH2uOnC2ovy4o967RI2DkYvO/HjXv
OlYcHT9E4JQLruH9AY+bdx10ACYFbx/AhJ7KmHdnVLODBMBsDi7eC/B6VQxnG1DfnUdzEecYFhxd
vCEHVeViRCP8zwzn2cZRK+flpr3HbtocaLbIl7XzDchr6+Pd//1dye1iTqO3z1kOoJ4JLHDhhY7z
WxS++5xq+rTNrEoegYvqXE1UIK/Ra+d/bVI0kTSG/TOGKddGYP5XzrTFK8SrqcYKHELMxP+qZzUg
OzP7J2JQkZVpqnJBrBcW36T34wd3M7PySkDd0ii3Yj5bLuCGaY8Sg1fLnth9FyufudfXMqYeGDwb
lsclYF/QxEAXywgvBRoGrjSzLdmDc8QuZotQtT9UjJ3fWRTMLxQGLzDl/kVLd0AJWlKgRf8f3mlt
wcF5gid/AlLqF46u1GQVoAfx6JoB3uRZGHwQWht8SLJAbOLalF7ogpUTG8kplYMCyM0R8lNTwpgr
xkDW8/xuiLReFK3rNl4BVKA4kvkIbmH9kYbzJRqblZuAMYSmnfffv/mmIf5xyrJcVEEarjDwFq2j
hfTv5tEhdYomydzyieuFc/StgoOzbtLXSdjmiMwmxo0unV7Ic+7a2xCPs9tsppfM3xWZbD0z7otk
M4p4WPcW4pm0xPe718VgBsi9QTTdfnFIWnUjRMb+caMgQc3H23JaRDdDZ1zr0bS2v8dd3Z8prkzx
Z2y3xSnBg4lEdLkLtOs5z0m7xKoB1w4kJZq/ae9WmDJG25RpAO5P0TeZQLnB+5oaIn5uHwt1oZFj
W2BzIk2mTdpOC507rSTyJlBh2ceWGKFo4Syl5RPxQi0+E1mAfQRY++h2KUBSiss0uqrfjbdbXwtZ
PGtw4A/Q3uzuyaQj41HgRYTmpRb8GngBJCDW74bISpENAwx2qy4zI4Tq+1TKNo4y5MsgB2oyqoJa
ML8OOViehO/KHbX9mClySsPYNBeaZk68QumX+zy2bvFoonAIrb3oFULi5ZgNAJwhK/LBhkabfcRN
cu9DygQYfqb7XAqQMwQsrNECOQKSozZRb00XAMon5zIN6w1A51A7rhQky8o6OdtVO6FPXNnQnNS6
5fOV7zdghI/Q0DZVeGCMnY23FlKXb77fOaMpLYnVrd555XQrsrm71BxAU2hwAapkfaC/uJz8L1Gf
mrfAYsZHbJX0zwIiHesa1E0AsGp0VEkNZQFaw601ivQBAdyGgMllztdA9vkXy08BdV+W7bOG9koU
NQ3JQxgzttVE3JwRJ7UOoe4khwHUkpcUOdFtWbfBo9kX1TqVefvCy85AXiipvya6eG6BRPMraNGB
maKy3RtdHySyXfTbRagMgYdzBG6vE3V8ZHGAgtQaIaO5v6PPwO+EH1h8oB4QS1TOY5dtaEILoh6I
cChuiO+gu3Jh/0AljgnMtlEUu76YpjU1vYfciZCEaaY1dciXRns/zY1abA03yna9PzTPfpl/a1GH
9cPPnc9I8fNnq6j8nT46yf5vg6H8AoJk81QTVbOmkJVwOIsuZvz9TgSEv+I6TqDn5h2Ct1b8vQ8C
BComLQec4/Sd9LGB44ZjAuOI9gPsC25TFXOyixJnM7Aa7Sp/lPe4an9WgVr+dRVJlq0Itcv8AHbj
Y28kTG4jVNigvhxoBB6oiPMzkNiKsw26swpFxMeEFImyIW2uacEGiDw2DhtoxECNTjauc4l4Ea2T
be9oCsytODstEBB8jW8FR3dgyGztJcc/rZcVTv5749pN9rsfyxiNbrl8iXsTsQQzyy6pVTrAgInZ
Vs84gor4B/dkY4L8oW6qralwhYwaIU+rPwdSQQ0FHVCHSF5jQ1rXemWt9BFVneu+HDZ6FhQHZK4A
2GYIUBsvF6loiGmKOjnpRU1qrytzlK+G/7rmTn83JCd2V/9uTDF4lUh/I3koC69iPDlpaQNYCZOF
6Yn5PUhflJAuJGvCthYrGlY0bKfw5nAdUGmdC0qyqvtNHeATcyNjmwPhGJRaQAA5t/mKFU2b4Sil
ZLNR2GDYjGWAAHzrIZ2jNKSf1ztOxA4Z3iImG1hv9xq3KFGdk4M2TaE3x4TZnNL1n+NGOqgbCBQU
tFubR6YbEaDPBMK4BALtpClwPUmdxvmuiaP+6ABPC9/qwslQYaEna0TCzYujsi3omBJ49Km51gFl
QItC1Oo1Y73LC7M/pUG3TofOmZALxFvBPAxLYaIcAG8/8zwmA7yTI4ELtDzPt/XcQ9FHCICWcLh1
iHrdaKRZieZJC+XNNHXxaLIRb8h/Bw7CemQHJh8G2ERregCyrn6cTcgaSYktKITH8+KP5AygfN00
XRdxm+ERVpU/Itvo7+5u1HjpQfvarrLHwNPbpPKoRD1Ow/LKo+KBqtapNL4Lsyc9ru3LXPM+6PYm
10Lgjaoa+UIYgHkLqwcypUVv9iRKTWFv/EmMQOAwX+2V/7n73EyLp4kFr76TN99ki8LjAidtblff
DRYbq0kHhUToshHFZch802UI+qNEFdRlnpV1ebVrJEOVAaW2WZHbO1YOFRqY/iz6T46qInMvtArh
/9kRjrP22kShx6bzg70+jhbScU0987gqkd/m1oUoXIkAVonKyuUXNvGf2Ozw6RTta6yxnaMsyYg8
/O3PnKpNZ+KdkVDP0zLB+TZFESi9LNAFQPQZesiqWUR46SRXVESrBqQBW9ZL4Xh64WcX4ARvF/x0
siOflbLLJvQsILEFfyhh3La2yYqNo9zQLZd1ZKJckYP5DWX5aO/slCvpBy9Dwa9uXPYnkXSbqsvB
DF1M/clJDaf0rL5wweiIdOPJjP3Sx6kEw1lKi2iuVo4jOKVnxd2iVy+6c9DQHnOyFOQXvpooevdT
ZzfwfgCDx9tcMwZ0szQImt8SHWdFdHiK3SwMre48Zlye/DJ5SQ2rO06qrThrNfQnTwAJGRyAyKpu
ZWD6vLYspw4O8vg9s7lbeVHEer0PGr0/LyLHAuOj2Ylv5INPKE5AiNhoVy5zqi3dxsgVZ0gJrt1O
wxOkRRfLmUad3Qz4cEA0dHot8UhhGQNer0k9D3mBjY3HCIOSsOmGS9LaGvDa4WbxRaN3som3zdZX
riPwg6J2MR7AEcZBMrYxkQs5ObmbPQih44OB4vZHNCSb9G8Lu/DbvZyq8KyBodczjUz8LIMnP/Yb
sKqY+SrIYxM7UYkkZ5BxMJM64kMdW4NXFKb9ZorMaI5S3m3rongeMO5tJdaNtY2npv0+VqJZ+60e
XNwoja5uWTgrYm35y8ACdvzFsPXba/cRsOkM7BaJ/IwSe6CW1OHPApUk29Jko/mpDJOfpRuJrWOh
lnNtCrNZT8A7WJGx73MAm7ytI0OaZQq5BPA7f7T9MlQes1RM2yHeyFhMYBvL5AONsuAn6KLLG03o
grJdMG6JugFJAqxmU7dP9kMY41GglstulA+T7TYP1ofFFZnrUTegD1ACcfjN0olEsssR2cKLRwoO
DS3KfRQygDlL3aDq+hr11wgkeYBG6A99BL4eEyV8G6EQUOiC0MrrSLpOWnqL5p26l/qDOqnv3slp
+n7t4nXxRzLfRTTaSAp9xXJxwf6CVBrOZCBONnRtFQ4VuIxb9FB6+ijFzrVy25vnyISEVzSz4W1a
mY/CNB+aENu+ckEzuixuZrdgEn1105nMBmQDaMk0NzBfenDo1YpMz1Cz9q+Zg5IqW9HumaFmvCBk
O1vSTK0TffM0Nn2/D1WkD58PTF9q5KuYX1ynJX5caNYjBclISxemIoIJsnnrtq261eLgnV0egLGF
j2JYL2sXB71TPjCZf7KTBkkYPzf2jVVkH6xByz6gz32FsoD0gURxD3LHuAOBe2h5ZWxvUoM7txpF
lE+qMWWXSUS1bIX9UZtR+ITz7sYGZv6NRIsFLSDZm4/FIh/aVx9vFuTj3+5CFv/1LmWH8jSjGErU
umnFFXwrXzg6Mvc061HeD25OpUCV2KyodaEfnM5wtoXstBWAl/T13WvJ/DrStKm2an1LX8/FfCB4
8gonioFnLuvY2QVhuwsNFB8BGgyo7ShV9jcss4IvqO/fJgCYfQEJMh6/OWfqRxZ+AZCluRpzfzz1
k51/KuLYQ+I6/DIEcXlgaRDPy3UpkReqB/cGynL7UTjdC7nNhjTZWmnn72jV212EwdMLyjaZR2a9
CdBC+dddSE53wcvzxnDdA5oSvsisSz74fZSA5d0FWxBeYdc0nRUyRNmUNmoHkgFi4oEPoXtunR8G
kDYeSDp2iXFSvkK0TiKu9+Znno9B2nlhVWoHe2jtDXPRIZKAAytjQn/O2y462g5wDLG75t9ifcRG
4gdfplHrUUDry13nm/wzKmc9MtDaodqAfCo/AmS6e7bc7NGK/ewbqMHlKuvK8sICfcR3HJh3pJhY
X3nS0TiQi8Bcy/sE2LaIMlSyyb/9/THA4oBzh5Krj6Fi3OdsGIYtODqOcTrIm8B/25PlDu06Rwnh
bp4OWggcOwvkCUrrCOnjXPoUitj6QJIa0IFARqvaA00b9EXuEeIZVjQtk4g/4o1xnpFoAoiqp2kC
HUKWZw0DyA3UhUas+zm5gMGmCc63r2IkDJMrG0EmPQ38sMjJjC5Nr4H62x7iHdm+W89AoAcoxd5d
L4rFjmU4s0/I8a4Wz2jQH9EloXfuTtjG7+VGiwnD7/E4NcBuoE8X2pM2/zksrcJrtFssI3A6XBr/
OB9xp7w5gJ++8kBE34Ur4E6/zjn/kftFixrgomQ4rbFU6NuedTWOW4rT2erHcKXrNV+TkC48bhx9
6+KdOyliwB0n6HXHsfUjC/wNWDemr77geJFUcvGXPHAgJ/vGRLh+nBDZUYtAATx9FfY0IlnRjAcn
b2dnJF8Wvd0kx7vbKbWmahepjn1ulofGsvVzrzr/STT6TbXBG2O7jhRIAMmGsKquY4B9PpYg+CVZ
VE46WjQAOzlPlbHIBpySpyjxgKSoA51beVX3CJNRPy92TZRXG/ST4R7qU9DFrbXqCmZvlK1DZAVS
4uuDzr8QGfrPZtj/QtkjUhBW7z52tv0EEiv7cxkKuTVLUe6YhFVWdACi4Dq6HMBAAE6Bi5uMyZX2
7ybLxn035sVKn3TkDVAKeYlakVxpJ3+vDYFD/U7bo2RkhXyKKor+47lq3DOIFdOzO3TtRgds/LqP
nQzEKDnQydUoyr+0fhDeumh8FVc9UoKLKVkF6RRsUinEqnNbbfDSKUovJrBJBg97/SPHsWpvt016
cdtMRrtRRzDC4YgJKrs7YxHJLy3Q37cpzgsnXSA2UwRiRGsE4gogYtHXVt5OJSJhbXO6G/Ys/tmP
+GYioNSfQ4GLVhX6VrO7ACddxOFJMU6tDyY/NXf8rM3Xic0/xlk17WjJGIHEPDiUogOYV8Z/oD4b
pGwS2K8E6aqLqTkNaYrdwii8pHGdPc5iw0OrLiO+YbtQs4MVTUmBVFaOw6W3SGjkIuLr6Ulo7BYF
3A57V8fTwcbmukNtDiBFxnSt50KEXh7FHn5NTeyFybqNnDDxAPOgyyaFBD3OaJ9BXW2N+KVTDKnC
pBS72m6NX3VSnkfXLX6mJX+seuZ8B1PAZ55r4zfwQ/7iYO/6automGh7MF4hL4/4djA1K58l/nZw
2/jZQa0tBUVpJtHp1KAr8+VNR/HTZfamU5b/v3U1yNzsJgdCdReBKFuG6AtpEJJCsX32A0nJ6WuI
F61VldnBReamT/Kkd1/lKAYP/6PcmerZnvxYnL33Q3I9cHsPpOk7xqMbtSxaE3gfQiu6US+kULO/
dYEb3IhNmCzVbFmX6MmN+iCNCaRiSpeOg3kGrG23kqgiX01MTz7VyZB7gDerv2O7PiVplACRL9x0
OVitPQkgtb7I9B+ZC9wjLqvPeOqVK8as4QkpeoTG0ubBHKIPpt46n5N6dFcMsJsPJq/zvZlP06FN
ne46ILW2jttYfiz8/JeN585vACT5Yf/barPfeFPvPva+K9ZGnWbX4BFfdxy+Rst80FCIucoKw/7U
2NM3tVn/biY8fEJkCUBS8yitzvwiBqtaCRZVH2Rf99uYu9m5RsMgzh/mvR+Lx+KTmw9vfvR+hJ8K
0RhdoNhGRq3chx2ao2UrxJdgGFJvVKNYyYKxdL4s2mX03+3eaf+jP7JDYyyAxHobEIPcAeN04abo
RyrNl8DX76eLtlb87XVtvWppumhZNQHrCdxTgPeMU+eAuH19rGpUutPbL9qLN3ab4GuPtP8u5S2w
X9QFAf8X9AizE82mJBKPNui0xoRhQ1YT2+guopWneaZqwLOKRYcmQqnQ3Rpwvm2CmiHLrVaRotBE
uqLb2WoZKfo+felQYH7nLhJnuh2tqe2gR4s+ap3Uh2td2zroKKH0zFHnN+1LgO/ZzdErfiOBY6f9
oR6s7zWIQsVs1OX4/iGZP62zsGEJQGGL3+BFTA5jW/vJ5tWHkDG4JN7Wz6bL0oGhG9SW7QF/UXKi
C1eBc5vC6QFD+Jzmi1oGNgLt/lhgiyzMPSkWu7xtnGMDJG/lbjZ9Z7F4otHinZy8k/UDrxEeafsH
O6zWFIDBlzry4joYn6NBWFu3j6tjwJ38htwK2Fzk2H4LWbWmCEzWWijxFnJ4LpIIAE9xvqJaRqTH
igSd8X9qI6s8QOYQKNezmkobSdt2VnKmEXiEFaXl2zyM9GOOFAcw2PTPeYX6IRoFZvk6itRoKEb9
M40W7aRk7+wWL3lUHofe+SlAtb3KMsPAcZzh2UvRGXBOIKDDA2CJdwMz5oDOHOVB8gSNsQESrkIv
3NsEjlCvyNB2ZKkpyXjJ7WsUvZCkQnfbLNaqGgWgMg1XpBiQla8svbnQGhf8hGCRYK9+aNVoR0L5
oUnU58+oBBif2aNtBT46FUXqgaggeIkqZm96dCCcs7hlJy3TQ7Rx8Om5zFU7pqvrv9hjOQ73a+ox
FRvgEjbHfJDgOUIdSFn30hORLQ40lXgIn6WDPXtSBR7131o0L6D0FvR3VBdsZv0znuf6Cfkq0Mp2
Lb4zakr1v3TJNXknokUNrHSNa6elelhZVW1/L/rbl2gS1D2Fuo4apvhKrIgyDaqHCtEcmuHAPc+I
F9HJ63lm5Zr58rfl24x0b5bI+Djr2CiCa1OXD5rsomfRWvUp9IFh6YaZ/KrkbRFFz24efQydMN2N
6OS4glvj9TJ1SEojGgsm9iFgmmLdeNXYlg0gRtfoV4tsWQzGYKAdWnE2a0kBJAsXb1Ql4rJpk7je
Yo094dUrOi+H7eT+daciiZsDIA2fMpS9XXNDb1bRGFubedqO/pVGPBqsvR80P97JaVrieRwi7nUO
rKAEQoM77hXW6UPMW5zhI9Z6NMUGND3QKI1ATg2kKZKEij16MvF1aCZEhhbTiaXjHk1yiI0qkzsF
TqhBkm401+TAMy7b9CU2huY2DsMIfCi9vBZW7h5DJZMksyCrHR+FICxFZJ6DcPX2JrPrzAGiKKjc
DNRXRsF4ErbVfKBL67pAKxx69AS+yUxefHTSvEDQHBRafy8ikaGDhIAWNfgenJrcRsnCukAyepWX
qBLAfw7ql+ehiBlwVrMcVYCLEG2s5gas5jj4qArr6O3CZPJogElrT8a6iF6V76a63rNDULpbktPy
+W7v3C03j6jCmizvPgfdAOmaRxdvi9u0tEb0ugaa46CB3LLWzLQVy02cPxe6VhxLUGginoqpoVvJ
h8R18IfmollVTf25Y2530eMhfwbcurWehLxfOvkA9qKlSdfJh6RrfvYcXQWTaPpnUAgZ62RMsx1N
O61HPSAHmDhNTeDlXtvQeKQZXbT8m8/86AklTv2ziXMtgBr/OMvBfzA7ixX3w78500FlpY+M4fVO
oiAHPQKoUsA3Q+tCVJZVqgqY5ilHBtNyfH3n8goR4TcFjQrmsu1UYdO/WyzRGYK9EyzEkQjc0+yR
9J2OYptBtNnWF3WAEE/5iU9To19LK3JWKcszFPE5wBZDYyiwD50CQ66GPOIfIiMa9s2AGhwUCkPW
KnxEPKg5SJEqoF9gFgy62YNYCQ2FIjQqr0Sn/IWMyzCrox3XDIR0Y3B8zLeZ74BWFTkAEZ5v6xF0
ozJLjP5Yozfg0AXWYbnXfG8chbJN1Om+FyueRL22bkap2uGBZtR5uqtNZ0sPXy+k0ZRaZD87pLhP
fZ3jAU0iUpLtMkUpR+gFNV5zK4lyZG9x1Qn5IShEcQRGRbaLBzB08kAg1qgucTCkD37nnEtQTJ8W
EUMucjeg8dUji2WB3zgfUPfuHhdRkfTaPgb/hdeHWXbnVzjB1zJOIzA426YDIBXA5g7G9NtQdw4y
JaunLvS45eSHPh+446U48h47wAmTe/JHH8AJAhDdjqinpCkpMmALgDl+epRJAlckc1qBOA7y1LvF
QRY07OTG1gkUvdEKCOP9jlK95VBjp0Ur8hwL84FkfOvwQMZ2g+2WtGpKtpQuRq/KvGC2oOnk8tmC
zMjH4vLNhzVMz4nhax8HE7HTvuHhR9EngEED4dNDk49si3B3cC5AVXCMtD7fW8BTvaL5Kd8MjSOe
kItHLEFj/IsFRhKmucPXJEsKz3aaEdzYMX8YVOolLEG8ogcTkpqUj+kKpODBV7qpq9Bs0R1SXoSY
svOs1Z1crsgDmoSRvWEFVpesBC6Vj7cucxrNLRKvze3uAox2fOFTHwx8EunbafxsO9UAxPKwR4UQ
Qin4LN2ZpjQiWW27lwINcwBdA9UPyntgNw/JcFSL+yIKwcibf1iW3Zlk4Hk6FagPaZCnRaAI9WVa
oxUPWtLqHqC0w+9abT3H6Ap/7hI3O8R12237tuq/6EG4AgbLuqoi97GvwvwZZDFn4SD5zNH1/xxl
3EYITC/2pMwmQIhPLYCP4rEABsQUhg9mBoc0UwvelpO92Up75VZJuQ8RekcQHkW4VSxODvAePiBD
4DzEsfnRkDro3NpY39VdzDY0jQzU0iV5lYPUHuwD4JnyuDIrUMVxMgWi1nRcB4gIYBSNEHcwgeJy
Ftw+9dhpH/q66lH3lDiXgNnBmWQFGpMf0G+LSGSDqD9NSTEx7E8AJf+aKYsR3ECHGsRfTBV6UjFn
UIIv27OobNSQk33E9l/zFVWCklWQgsWgYoiF5bIElQ4JST0vmlAL4m5mN+RxMaARXSpy+u93yScT
cYsAOBuXkYqbmIVft7rEwRidhrdp2gugkxt5j60JiphF8amKi6rwZuvI/jNMEHXe1WP5STixsweh
IgqFFRK8EdjdugM39CFSU2RyvrWy6W5l4Qaf8o/MbopPQR8CBU2Pf9EKkGuLOwd5ybp1oxyQdtLE
7CDg4DHwgdi5kgrXJUbXkbNio5HupCsegeFYnRp1IS1d3snmFaTBFwivHYvlLFS+ahR0L/J5iUj4
EZgJzi400XS0crAZFp47jeHJMhH1lOWob2ZhVSBvhm64Pn01uF8xj2ndbOGMAE3VQAawQ1/s6VW2
OCf1vXT2jkrN8ERe5rlQH2T5NE1rIiahbO7Wk5rmpJkXkpBW+3TT+U/obA0MiBkCYWGM6GevoPKJ
5s2ZQDUx+eN1JlskmW8BwxZ4zK8EjM0E+JMIWPNrooKjtf9p2ZA3/EQWZDsy4SAOa4uZk468uw6z
T+gYudKMLmSr7krLgfOinZIynPdE2voo5Ew7XwsgSFNj6ORWW+IiJyUFqWlECqu05NYSUTiHrBcF
rV2my9oYzYUIFCY7medAjHx3j8V9gp3sgPJm1ET92cXnFXTfd8sSu3OQBUVwcnGwfPB3Mg4wvVNn
7999Or8Bwd3dn0G3qAXo3EpkCOeHiV+O2wblVOdWJR5kAIYlx97P+QXUCwFBx/W7NYqAk00pceYG
srE54GkOCvoCWspZLCa0ruQxW1mNxVf08AoBR+VlTjLuaEoXetL5wuy8xE0QkldPv0JY4tTnlQCE
53Cz3UACRcTObsvFYTFKNELN3y0yGk12M6J6azI3i2Lo0/ymyzjfjFHiA2wBU9KSogSR8s5VrCHv
VqSoWkE5df7yTi41bp1lPq0XH2zA8x0Na48cNDtXciujk1kO6Y0HZX0B8dQ69Tv/loEZ+0Yjv2un
DRKFbDVpg8w2GdOe8BfL42JXNmDzrCv3HJqfeNrKURyrBlFAO2zD0fOBtn9ZLnpnAapWTxmy9Did
7UgDEBxnH6BIws+sV+OwsAIkpcv+dQ4s/9d1tMKR3Y9yAK+IrqPz3tMKc1OG6FEDAFV57rGNWwdu
98WZ5jboulfgw9FXqO8tzoui0xkWL3NSu43RHrmprcpAoj0PNVH52rJLNLL2LmKIfjMhq4NirFMn
gd6zpyFd3MjUDnGDdKAybJkPQxouJjRCfdofF2afVGK16BdzPjBo4kjDa0jND2QyW98tJ6nEcwMQ
d+oT0fLZalSfgYST1B7+j7LvWo5bZ7p9IlaRAJhuJ0eNgm3JumHZsjcTmDOf/l9oyuJ4tre/c25Q
QCdQ0oiD0L3WEFj4piHDeQoN6aTujsbTT+VjSWMgX26b2FioaHrRYfPaW9aRGk2PnINkz6RE3XSJ
UiD8UwI8TplUzP/VnXRS97KNz9k/pDbbYQSEt7IcHbHuUvyBeBSDuUY1amMyNQ2WjE6Yd+DC+U1e
ICf7ymxyULIeabQL33Ia2t2cbmJajjw3jQe+ZDsRxwpgi2AAMLC3C0YXrM8oP+1xJnogBTWzHQ0T
5KsVSEiE341ayAzFTENZLElB8abQN4azM9nMwxKfZ4lDEyAY/vZUV1HIg/TkliBhYDUa8iR8JFu3
shteQgawgTAFdVzYhMMLK54rLZPPEagdTq4sJeogIMbx1LuVjX/b0wgo2GXlYL1sllXw1Y9zMK9x
IKd6iV0+2RnuZJVcNABzBbxluCWzJAGLkJ0PT7HfFXcSh1ILv0POiBxktopBQnewg0Z/idkkBgxV
eGhNr1+RFYC/ykXogF2099piabhmdRqG7vPopaisaSMA16iG5NTIoL4ekkz3sCJX+/HZ7D9trQL1
l2VdYf+MqaihGWiuP8natI92IC9++M+QN4+U9bqxxqFhC7rIX8+qiyhdJRLL3/EJlHHWAaAE0ZGa
svXwrm266Eg9FJfznSXB+KoswAX5bkbDxivqDGnwEN64kexPLrMdWKSqd+ceyEE7Mw+nSW7izcNo
QGKr1g47kE66B7CSuQfqgabyvVfirQiOADWeujd68rEL99pbxzHSIjLAyHejIGPGsVJH5fqvCcnm
ZjhN9d/mV3q7B6iujjL5NfL7AZ6Ea+AF0d+CLBGrZTDZoAW8TnEk6UyPO+n/OE5VpLrgAN4h94m1
1zcaTEUOFM/NAFjQWTup2TjBtlHR3FSAMLcqE/jQuTf659rpsFP70EyGpGGZC8AFBrws8iEZNTop
ZOrFW0BgRIuoBkaij2/VBSovwRlmaNm+QOnxsXZbjmJW4f1LbRfysQ485DHFA2ozy6rdhGprPq9p
kE0QLofI6ac9+6xI9c5fosxWnxSyrnD4GwrHw5u24JvMzyoUtYOTIQr8FxR4ew8470K+ikzwhV5o
xpKGpLCRxAIkTcvZmLHmTnb4Bnj1irE8khnJq/7k1UX4QIMoHsSJFd6lLzVUZo1ppG1lPoLaRc1C
JrrO6xXz3GgKG7Z5hozuIQXInH7xgKILMC9UL+CP0K672HLW4Ik3nwBWAphe7j5pmSaeSPRhnykD
s9Ku7XGIDcCFwX6iYB/2duiVdzQie8bxx5bdNEVm94ymGOIciK62210ic6hw0tp4qCipwczXxxxZ
Vt1oHKkB4ic74iC2W9ZaAvr2D8WVYVXyyF+R6ko6O+moCz/y1kX1UjiADqTMwflkoOjqXJctP7eg
21oICfb0rjH5eVbQELe81snLn2hA9rMV9bygDzb4nIBQintvYzlqG7o+nIFTJkiV+RqSEFdsrz/k
riZ28y3kZDf7ZQriwR7sXcNqFCAUGu7oLCQfIRmmj9vjVbfnfbEKYldbYHnWHvVwkOaJvPR87Jc4
+I9x4gpMZyynFJydmbveEQcAYPigrhHc2zGI1kgppAb5bEc91C55k/qXQ17h11ancbLBCWufbQuA
aZ1jPb9L0rIC7n8CeHacKaE+c6jXHeegFWNWvdOy5roX1mEzyfyP3o3d8LtvZzTYUqTtt2LUARKR
cA8rcB0nj24DlDe9c38bl5Y6OJIpkvbIPmz5EhV3hEaS2zhiLXGLSCOt6HHLFQXJehraJk4HR1D4
ALEXWSOhj2zPTDZ7QilJQTB0aCwf1KEK0oQ8QBV0kBy7BU+RloQa1p0Ujiw6vZnCEeZJNvbAKrTx
2ymqSNsjqeilRFW3vQjSyAW7T+kuE1no60FhSuuqIUVf6BvUrVhAvDffRR/+ZDDL5xikqEesPN5h
Rd2+aA9zOa1M/RG4UFnyJejMckvFrze1sTQkxexGMuU16H61vZFfleOSnW3r5xZJVjsK4trFF1Yq
9B5V2DvZUneOwkD3ukqqHof+VwVzUjKV2+PvqQSOmquiOho7t9VyU+XcrKOeCpSmhb+fKuomG1vV
50mUmrqo5tWe/l6E7+ruLdKR41qAd9Z117Fd02Q3NfgOtttaBpCBp7SO2l2odiR2U6KpBMjupq4a
zxozUuvSONuTcpbTULhAnVrMbtKzMAZPENqpP+umKTID5dgR15FQ8zH5tRfZm+oR/hyFO64MN2SQ
I092G2rl9BMgjVrsndI8JCPzLhXuax7isP0Wy7j42nRdsmYlsj9pGODmywOLXcf99KB3GsB8lBVw
/WJU7AXaxS+FnL2jggGcSXmXNnILPBfbEdxAGosx8N0tUUtNDFS1n+61wcFSQOWNzgpw7eFkIzVO
szzjAqmttVutSEaNVo4gOmhwqWgkyFgl2TSPi2Ti2U7i6nGfjHjxzaRapE31au+Yrn6a5YWaJ0+A
fjezarXMK2ge4HJgHnrOHtd3iwHoXNM8dfEEbNTizjdwcqLwIL6FzH5SWeufnDiu9gn2VhvdcJLX
KnojfW2iYsbwhofGxOdKgWX4qqnKhC2Zo5tbksU+kxdlQcSgJCqUBT6y7xaa7oPkpG52/RiPi9h0
gFdDAIO8+YkphvsJXhDnCmffHe4EARY6ctC2qD9AeavCHSSIQJH4YDVJtWwzYQ4q4MFaY/9Eg8YP
ZEHyX2EnCW8V+Et/N4dB3tN76BnXcA49x/k9NMmxl4gMANs5YTsiG5RasMcODagm6+BUh/s6DI3T
JJrUTS30EzX4XgtOXbGnQW4CjAJrV7a2nVCeOlRyBCFg/PHVH+M6RIlUz/zo3cg8bHeObgW8hl9W
swHJRNPq72oaD2VeHxJAywEix91VY6e/loBcCL2hfM2bFkz0icbvZREmu0oDtYmDst6LD9qUFdK1
5QtOhz8ZQ47CwBSIYyD4lNsOiduoEtetz2OVWRvUVujrxAnsz4PGmg1KfbxJW5mgY6m1Id9oHoxx
MWGuy1zoG/L1NFwzDmbXr0ygYzDpJ2eeM3muIyFQM6e6JBxr4SwrLHZXPCiSSUbaooxhSDaN423B
kRsfdBVmjjX1lFtnA1WUJ+bTrKRw9djx9yBIHQY5Wrls3gYgN65rbOYuelR5oJpNjedsTDVcK7X8
Qk08sOaCi7/JgGwbJPDuR1t84xVzrQWZjVLINdAt0tWVsG5whaMFVbwjG0R3z5IjyTtOnFWW+v1B
2mn6mbfagbL3k8F3Vkg16wHcoaefE2z7OJagR5RbZCu3qsbVwBP3mAWedV/h6ntRdX343e/HF33M
cWfZ6PoeRULRZmyb5NVtkS2sDMhzxE89eWqD2S6Q9xYiV7B/Ab6cM3kGWL9uQob3g/IkA/LMm6jZ
CLBQOBWSKhdJpaFAIs/3zZAE99TwHFmTNmDZy0pW6Zoj9RwMLeDmm02oh7WUOhAx7vBiRaSqCtLt
AHhjgKKOoI+ZbDL9ezlKtm8VnDuJZCG7Y215ZxJNTyEj01wC7cBGAtkvO8+3YyTyiNJnOysDiUsJ
6mhtadWOfiwNCcJ7G9vmBSDqUT2SKwFJSW/l0TpmXbOfRZP17XjyJimFkKl8bBQ5F4lGABqvcfcO
ijqVPc9VU1i5sxxAFrycZUjRrY7U/EmmKxgEXPkfS9/2tqhzQM492ZHHHHS0ceQzy/4ej7Sz8U08
GsbR+BLjW+mU5xHefqMlDUCqOPopiO3okCTumkYk592gT0qS6cqMeo0RxQdABq09s1+EwcaRoK7M
sfY69nEcTD2SWUpBPeZ6Yba4Uf/J5UZmowIoW+SmUyzDwTCWpKaIFGu09Qi7FCAK41KmPlLjKphj
MBYZqmgYQhoTrPE8nK1xHhjjwj6KV2SHShd+yMHi8Wpw940HQfdUcQ//CShvA2VXkbwAexkZYwJb
cFcAalhKJNGEg/VoIW11G42xBPSvx++Fg0TTKOvat167N4zG+kGmNS43r0xtOxeTaSyDW1MWA7Ek
AgRtwrhcYC8T4q1uBMBUQMoE9XJw6621PtOWNwrgLIq9VdifyBbcHglg4pUvc59RkumdJ9EQdneA
YxwPPQiermYg03mGpMEtwCyjHs0gB/fTLJ+fC7MwkKCcSWebMgU8/e8/Q1IF/tJLgf+7KXIQjwIA
56zqAw8ExkJILoOCc6GeJ+1JOYtmM2D2T0oyneVk+3tYUuagl7+j3odywoqZXT9CzqLZVXmNg+cf
Wh0Zf7j3SE740kNlsYYUgUzxGnXCvqAWJ/5U2WGBKhxUd5McOCyXvK/7M+4U3CXxhviRupCm7u2Y
CEKuKEZo7Hi2vhYgxUHh1C9qk5lJhGQT5YhjNfFemNHaj1umfya/ElXAC1B1RuFe8OA7buP7OFzW
IXZTtJzpkThz8g1tKZHteZjWP7QUmrV2FerNwnHdyWZaQlUfqyOKEDu1tuVt7oCWPKg2fZTz5xQl
0QDoDItzODL+POKoCNd1z6FT4W+BNKsFWeH6wt/+yYm0ODL+k5OnnJiaaRRYtzdO1yGVFGiB1FTI
BDtYXrbuiTqTZJ6h+OdIY6JQIFLcMzGACP2tjRNKwNaAp6yysNAKo+ZAPWqqWMO/4TymXqQMS1FD
40fjNnMje0t+k+yqS+Y3IRPW14fbuNN4aqcos2tVOUwCSfgPT0Kh48DBuWSQuqskrry7krN7LWeg
Vqk8ky9IBkYVlAzkPJlMSDYpUFh/7LP+MIv66qAlIOLEfWjtLUebtccsZx7OmIDKherVCDChvt8d
CxKSvldGMvcqb0kqI0jNFRuC9o4n3TYNssBfMCPHJkvzUOqSj0v8pwCaSqDqlXnMDpHNe+8EGUpK
TdA9xxwoprlveXsv9JLDaJrXzZ9kFUoHkTluvNvRcHYjxY3MxeoHd8aVXN4oyO1mjtlkmiNjJ08z
tQ141MpDxKLywHFkAkoGNZ66VWAXhwwLCLkgg9mUhrPM1upYX5JaD/TovTsFIavbIFdWrHW3XaaZ
uFu1/XvgzGX7Gty2i4bWTkpGiphH+CYoABJf0tpOKRwtR11laCwsWrPVSpFwE8hQNaCmKACKZyNn
0Y3jwQ8AjupLDTfMuAa7IAP/gp298dUs2YAEJi15qOu+3ZaJ7A/6EMsz0BTHtQEksE+RbeHdkabm
GwgQ8aWGAiShd0+s9f+pkGy4QwkR0t8aGyfmKNp4G2Ub7achaYAH/C1Kh+JaFoHtpzTTfh+53YiD
dpV/7TrVs1NmAjUwiEeiEDu7Sy2rz6NZau/+JHPb5qlC3fyBbKkBKW0FQmL+UCZ2PcmzIj38/cRH
sH8BjroWN5htugIcza7F9N9RFyMr6UxwxpWPditUZoQW3/VYBd9VtgZuTCDzrFo1NPu8ZiuzSOXG
7sE+L5ABCzBXpSJ9YUb5TmuN7xRBFFnDVm5iiMNoIf8EhQ76FLtLBe7zEhc15euuM38KZNje6Uzc
21UZHJgaaWEs7kheZ0m/lc5QIA3I8/mCNGSTM+ueOWFwmBQk89q631oj/n8zu0Eu20foJvuCgkM3
Ss5GOa46y4i/Dm5urbOyHA8lIAkeshgl1qPO/Tc/jA52GDJU7SXAlRWesUdWXvHo+3Y2WWSDf493
S/altHiKWmwZYTPGalxviP1gY79IuBJzQ/gTWh4PZ42FyDzsrSMpSQ4kLcC9gUyvPbtrIUqgqZGc
LNrIxQWDvbFGrTobIe/dldWbQM4bqmaDc3LgjoCqni/syNW2resDiVkJ59cm9dzwtWqldaZB+WFA
kdJkbDY39sUI/gWKNk1Jakv/OgcBc+Vn3fA+OUUu7qTt8Ts7uBRd75wtJZnFAFtFUlUGrIormbIn
u6GanCgCNUg/F3cDkONWkXIimeDxSz2kck9KEsERhBHOmQa5XzuHOMyONKIZ/RIIG2TecE9jC9KU
/HY2eiaaLUNR8zQbmZLi1yMGgdeh/COJY6Qg+DgD/aCBilPne9K0GRbgQLly/SZ/SIxpQBKgBwH+
oAdmEA2pyWsUYRrGiJOa/4gTIpv7UobYhKtScRsZoKBfvzMNq7nDyUp7V5R6vWe1/dSAVMJYkJYa
o8zTdSyQ9kt2+AL+pTZ0F++7wAy2c6ygrnBC6ThyDW4U5xhP5Vu1G5UrwwcSFqHwTAA8VO1FYyNH
6WplSmBkKaifCZQnU1A9U5ek1Fgyvba8CmToLYr/RbWdjWkCit02SHlGxokEchd/pVUctlRA7iin
Uy+S3CwFaVFIshLv6w9TEs8rwgxArtkqcRdc/gzGyMCCs89q/WRLwFrI/P1OlW5XwZ9mnpDZDhw0
hqIaNy+bjcOTGNnlUKASe90WOUCvhqpAZdyoHykBrdDT9JBZ9guNpkQ17rKvGfI5sA0RRYmyNOQ8
fZJL6jMlCLPg2ZCDczYsr/vkVUCgMSs57NIi3uXYcV5EgZwuPUruGVDfgHUB8k8Q28ZiYyZgOq8i
0KkP2YGDG+WBJAMA2beAMBiXNCyUgRTGV9bK8EQiZqTViSXBsx2MHDwNohHLlo3NlrRIljbWfAT9
SOJowZYDpmRK/3JVGtecyzUlhtU6Xp1aau5uU70owWuOMPuRgpopgtDlgxH65i51w2/cwX1VDKTA
R7tLhpWRA96MhqGSleaw7JI4v++TfnhsWtAUATOBL0hJsqQAx3MdZf0eSD0aKqf7YCEbCYB11XRh
894zqz6T2Cz/Gs820Yf17NIYoMSZ4tyoZ5s5gmM6+WHsI7YebMCKO5mHnN5Br5c+zp+DZVCgludq
XJVVsm1kV6PiU+nncdYN5YOo8uphjoES7vKh4kW80ZF8udYkEKgba/wM5EMcFrTOCBQdkb6GY/II
fsP6KZFGeRKJArRRcjzWPxo4uR/81I3uShdlASSvLZx5ShwbXYDarF3sokHCFKq8Xgf8HZBu7HZn
XVrg62H+NxF06envaxADB/83104MF04Af3cdMItyW9xCPxuWKtK0ZPPYlxXOc21bO+Sq6ZnwQCJB
4wY1Bsgy3CTuoB1IJFBjlC5ux5PPpJv6gxkDEfPDjXqydeA76WmqxhD9HP/GZYpGk5L37Zg05PPv
2Sk6CG2/Af233mgAc974XukvNKcxAIUH8LT3bpLm/pmk1DRupm1cIb6EJcNRogD8zdEARJZ/pm5t
ZfAMksjdjkl0Ry4yb/zyYfLOcR8yWO1murlsi72T8P5YJ8mQvP0a0UUndvKvZhMml9ZOjDWq/rId
98vhpW/KQ15m+hPwKLJLG+CfgORkVn6YDVp1YEgEfcJy6NqMs3gJKhWcUdBbNBZI9HSL/CTUyzZS
WSyBarQOSK9KDhryaseQSoaKUHzyszhIDhzskYua6mVpDHBOfzH9o8xjMqf/DAMMSJMPDUlBsjAw
/QX9L82xKRYNSVEkoE0eup+MDS0YDmXwFJZN9gA2pUXLLRT3Bl2tr0xA/WyITzZWWiPpkMsQQhsp
Lfn6No594wKEZ6zwnziPw93Qg5mehh5jPq7JgHVSW/hSVxb9EDQ7u2P5kpQks9vwLjG5diYRkkfN
Hb69AP9NITux7JHcaSRGuszttH8ORc/WfoMKFD83+mdbtjhDk1FzJ6yqfMSHZ52N/p4D+/AFlQNy
w6I+PbhlWD4Ao2XEXxUfif83C+lbwW6oNP2U4vYvBp3gSwSQozXLW+QOR051QkZyuUYdT/scZvqD
UCiFjswm09CognXay2tTvLMn01yhFCrTBuh8A2+ekThkbCyr7IJlmA4CPDW/j4M+Q41NkB80LM6W
gANlD2zwra3P7BEVoE6Meq8kWQGDNv6KE7JzbtniZwtMvoI1xSsbhFjmZhbeRxp3d01lNjsjVIAY
vtMuK1TTfZOOsynLOtlZSPJc+SWSJwNmBoB9T418b8lkRzJTJSlTj6seDXVKaSYhNVbrf+fA4N2Q
CYlAegcYDBOQduCiRQYzgG32RAhFhd+9p/+S0cd/HpOaDEkG4KsYlOuOcw7tBrvedWvqQJXpPPUR
qOXFiQv+BDzYPVP/035kF7tMy0fcmbn9C263kD7bhVdmQpl54Ne5MgNEdAIk/nDt44tzN+io2g65
bX+2RWbuLIa9+ahnzuew09WvpO9XKIl1PteaNLZYG3qrYjCcz3oNuPgmz6o1+epxrG/MqrXW5Jv6
JfIXgdi/IW2SYRlSFQkYg5WvaWFp6yLDZUtapL5bq6EDzCANS5BcrSy9qFGC1uZrnoNpro5qnP+L
UN2mqasAZui/ujnoZlAdo24EMs1YVdLTdmROhpPPrTuNI5WSHiEdFWfwgD8lZk9JPJyqCTlPNzj4
CyZCTlLwCtm4V2MSIqG1WhB7BGEI8LTbtMw0LjQCHXKzLYD9vIz7HvhNSlt/aHulBXG5e8U5kYXt
puhBjjD7c2UxQRJ8RJfc8Z+quLv2/31+YrAIRWhuciTdO5m+DaqgeQ7aFLfJKNTFIfpYPxfyDGSF
6ktSjMMl6bVvJK0FauRZZIkVDVH2EgEBJbL2k084PvZt492PaWV9EoBzpMixay+D2q+yeJ+AlqVQ
kPhpDkB9arIqwnGwDdKDWYF9IHAvaKy1NVAzyLJn2btlYgfxaTanIZnMMr8wwSkisSQaSvGVUqsT
BtDfKPHSLQ0dp3nMGoUmZHbmvbKiNG0XYH5XVoFVTVZD4Jj3wJufYpGVE+FgIHTd4eXD6iNWr1K+
aUayouG/rcg5dYJLP3RbS+XBzR804n/9k6xNgnbFyxiUCB+fSvqQTp9XElb00Z31jms3K6/BdwuF
nSxDySWSBWNr0SGz7wmpV49ICOPnLNDHJ5TdYfsXJNaKlPVom/dtOq6CBkUkKLhodICu4XuYtF2A
lBNst/xlF6hbSR4XSG6QYMtWoUxgta5GJOFtybiITfOUWN3XKZSatspjcTat9L+nnZTKosFp4tXU
duqA5GbQtOmHoBnU9G0GbFYzj5sDuf7pGdp8/Er2tor78eM7XR7eZT7bNyqxsa/s5ki9Sg3/LusC
VAZjgYm6IOX2/+X7pznyCv8HeZyk65vJLcq/JJfC6ZEBpNUo7LAjLJvsOrzHOVnwiEOAp0Q41suo
pzrOi8d822cO6tyLNMbW1uXg+MUrVMfm9JEaT2Itx0QY7eowwi1lVQQHDsTccy7G4LEMwOojtHBT
qhGJcAqEPWHsCQB3IogMWw158nm4cv1dGlmAvTLbYgsuOvstb+ufWWDVL0NSZTi3dYYnzcVzpDIt
Lrw2wVmKbNVjZ6A+oh+RmlnjAvfOsfDF0cg6eaxM7JmbpLS/RL0OmGvDj76PvXsqAU7tL/7XfJmX
jU9hEsbrOizAPmo2gDRU1Z1eNeK1R11AUL8B2EpuXMvOj9SQnHo8DX7ZzWrq2R/WU6yKh/06RzEv
A8Xg0sgCeW+xwNyBCtjYIekkv29SzpZNkVWvoEza49vO/ZkV46koRf8V3F/aMgDl8AU/YbzXxw5k
pHrgb8su3eBGyb1QA8Jy99KaGluD0s3Guuk3xRiHr0DUscFZ/Utedp53+j2Gpw4hA7fOV53ij5co
vTsPqudIsLDkjfiBKxzRrUhGJoFrjFtd2j9k50XgLPlwq0BnfDArlcEIV2VBuqYtYDZHd5HsQ4Fp
rlke9gMqVObo6knIJLUN5O1+PA95pDT3HOHDLfZKAFFg2zsgyQ4Tqcdwhy43Dx8Bpnix7qTLEkuK
pe+A+kK3xHNeA5FLj0zv3m67/OLbAGlQI5LjU+vdM7C9uwbQ9AGgYmsL7FhCJJswtic7aiy815Zc
B7Z4XaWwARVhscGGwV7ONmE3jPt+1CIAUSA+KViPPHTXczfTiOIzO10YUV9faHJ6jEIGz2Y0+sfJ
zKmGndCBvB534OlZtLYn71LxaKCWAJ8R/7rR+nTfOCDRu5E7MXK484hjfaUcUrPRUXJog4Yva10U
2H5EoaBIN7A2pR9ai1kB5JtuWyeeOI8G0vfGVER3UhfdOchibRnVMf+uix+uKL3X0jKytV16yREV
uOzeiSO2GDqDfUcu2SmqWvOL7Hmy9QA2smuyNPuk8/ZroCJkWgkoxF4CBL2Puj2K1YA4W7fyBZCz
23wo/sGm5JEDcuA+LJDXHLUgxx4rNm58NSRZ3xvDVo44CGl7U9yTsWYU7bmI4i2NuImMMqPjwHGT
rXdALvF7M7jcTFVGMlDwlEZ8qGnIysHfhoO4v3FDJtp/RBlDlKohxR+xrrpTsFQXQG783ZU0PTlR
N+n9hwj5XRuy03n20xllv/a9oT2Asro92KoBdRS2BtQFLjW6pI+oS1Y0Jj31ZvfJZlbP1leaKebV
TPPM5Hk70RyOehYff4JQzvIAZheCQH2uppkKcLpaioWZsWHSpKo056oKJxauf55tptIcEgZGjiqd
/9bPE1GPYvCPeWatMQL+TACZeFnUyAbOB3z6mCiDvcyMaMsjPfkCwkAgr0TJ218tBm2Uk8WQl58F
voJ2ReyiCm+o2lfDdh+Z07ZPkV97RxfAkivcWbavfKy+VEJ3Hv0CW23bLM0lyfNYvg5VVDyCfsk5
VZbWLynOaFU/MtPmD7EHDNkULHqT3MhMQFAmqXwYjPGrJsNkAWis8kCN/dH7k8xORYPPj7KJ4/zt
f5wEGrf86UwXlsMEal0Aq4gnu6E/jKo+dL2hcR+wGqhP4IKOzgDvj87UAyLEey9B8pIE1duO5P9p
xrI3OZTAh1EhpM4rcCMnLALQIgJlsqwOdYH7BjWa5TfRDFQtbbPK+GcyA8tVtyCT2c0AX/sqTQFk
daOYh9Qz1Kc3CUZ9ffUsYItIl8jWyFdOz/ItR63aasLuzXxzHfXqC53V/aMEIVZhmEdqDF/r9omW
rw3Apk8iaZYpyjOVSZyYCSp7P1RZ6NfH0FhxUGPjZDf3h6OswYx+oi41QdYE29TQPo1tPhxneeGJ
bWAa4aHEugQV9dwszrUG/mOBbDgaUdNrKBdY5VjVobim/Ilv+WYrQWBzJm3V6EB4ojEHcj/YCcHM
MQXss7jcRhEqWr0hfxvqJL+0Msmed9z28+cYX3eXyGNvXTdmz6JO/T24jAewSEBZcIbqixak1zQs
+f8ohhD2vw6lbR2H0ZYwbQsVEfpNLURWWKM/IH32wYlsOX5pa0c7WAxcdcRaV2pYVmAblm1nmZ+4
wMoH2d27ZqK3G8GbFzcOO1cZM3CwDpxbHHZ2C1N446XXE3n5kwIE2uUuKsscmyac/PouToupoWFH
p7+m0tyomY8dPJC+XmY5uKp81PDkwb7DLc5do5ocVykoIej1LQ2BH1tu/v7PbPJ///64yQxU2Nmu
MHX35n/ZzDsr7MQoHizffYjxmTiXAAc8WmWDSy5VWSnV65qaxsDvDYgJclnGPFyDHNL40tkNwOl9
7aeH1Yhj+AIst8DRCUQePGmV52xYq1uH1gz7s50AKcgRqFO7ymOb8s8oFU1wgIotKD9tTlejPDfb
DupdmPLdrd0omI/8am4uA571SF9DDoDnR+nRCXK8O3IN3KVMRl/SJvwZ1sL7qeWfg0hUP2qATAME
LB5A75CPGyfC5uLvv1hsCG5/swa3DVd9NF0Q9zmWuk654muWQZj2JZJgHqziSxtF8R2WB8UhDIAu
HuY48o3LwVvYZe58R0UwgHvxS5S+96Uq8ubZ6XHmZ+sxMpaRdbCIe885iVDHObeXAh47NuUryai5
spm6hf61MccnD4UXuF8DlzFqIrGd0IwvKNMIdpllVVtcJDnPTZsgNVzRGaMCdIlliXdKAS57cUC3
sEgT/g+ITbJtHIPPfBmZ9nBw/HE48KwYsPrJWbuz1JiE1GDj6oDxs8YtBU/fXQBpVSTI5oNhk3gl
3pYqkF2hdnfpdr5c4+PHF07TVMe0rO8KbmkXA3VTSP+ueYj9Q9qukWHrJesyMXBF5llnG+ewQAaS
yFJyu2yHpMhqMZl0QwFyNx+FJBSHbIzC26W1NmL6mqOWHvV2Z91r23UeDeHScDi4wVVDiskmA7zX
QhRetZnVsw31ysLHkzvZ8UZOQ7evk0PZWXuKSSJqZBkoFnHL19d50WuLP/mSDIuacYHSG0Dmqkcr
287Y1138w7F1AaaO2kSxROkf+QiaaVziZ58C38sWUR81PwFiYYdJ8wPglnxhgijzmAFRXJPLUUf6
Iq4T9X4BODvUmGadA6Zqj7fgUkHuilfk9VmBxa1Rq5gt3Xysz37M9WTr4jexA5rgZ6+ra3bQhpaf
AuMwjcY4+xGGwdfCDWNU8rAO157RcKlyQDF6bR8+hDrYi1yu6Y9BX8U4xzLzT+CFa5cSTBhfhNWA
4Kh0x7NmttZm0Lx626SMn0puDLse17pHkJZae2H37j6XWXKMrEhtMuRPn7XNAoQU2WFucL8PNNwg
6XXkbvzS4OMfZbt5TD0UsOACnrrkdKOeZQKQxlhMqWip8CK5mFW3ga5Mr7pXXlP31m0OePXkU3dW
XT3v/KhXs1x1I/p5yfVqwiuDqy7FmmeJyzF8/1XNwquprzyvfqw/PtAcGeCczv7vr1fOzNvXKxO2
4PjuB/iPjqqXmy9+1+9BklyK8KECGzKgwAAn19j9o5clSJ80/fridk1/rOT4Nlj1m2kJ/g/wJDPx
T5ZEb7XjR8+5h/MJT1TxpSt0d2clurfrnSq66A5Ixy3w0D13cDUcfEJtq+A7T3feNJM1X43AtVZ1
Hbj7orTZS+tuGitrvsouC/ZuWzRrsopl/7numMSqkIH6jWE1kfRWf+eLABcemT4ieznMV6mb/x9l
X9LdqM6t/V/unLXoEYM7wbi3EztNpZmwUskpBEgC0aNffx/kOuVU3vPW+b4JC21tyY5jA9p6GvHA
YRx2U1XduRlC/uDkI3+QxFy2o5GedctnJkM13Om23ZwRGo1aByh/xXqAoUrIy5fNWU+mBwTeDKSE
MgRU2/EoOQO6TK+sbzgoELbC71+HNADLopWIh5KYn+BVusOAPsY8gGTraUohqe15xXnK8uJcMDMe
4ewKFxcypgtZFKecAeupO1nXFWeeQnXbtFHIwloWKUaYJ5EN6ss6n7t1jh/0IAYlYbFyGjWlKOko
7DwlZFZFRo5+OZuABk9Cp1tc5iF4MN0ktIQayJyjX3Ay62QHdvXz5d1Q1VbHhtegDHXj6adUalGQ
jVtJ7AnVZZ/sOxsqpvD/vanmlg5dD/8Uu4z9NQykjmTvE5bsncw0V6VvBFHO7PAxK/uFW1XQiBmJ
szWh7hC3UzA+ZxOQTyU4r0edVlHoEMxxyk1nC4FsfCX4uLvipDSK6gKIcgPchW1jeNO9EO9r/VWQ
ZAV4qtVTmdkfeDR2zqKDM6vllt1Cc8fmuAOY4j/FeZv+YzwJoBltwSN3oSXUtJia6WRQ506L24ui
GzQewFTpqxnDnMC2aCrqcKMoKYFhnttarM3gACS58F24xAJKS+wt1FkMktoHLC+MZzE4B7g5lX8Z
hrqBrOTwzHMGcUCvBWKwIRQrIa9diUyaD+loFxEEE7Gqtu3XLhuCx5B1ZVQnffg+kCweGzr7FzQU
jiRZ+JaGuPEpPhUPDBXbZZ2U9rE1G0i89cm4CUOS3eZA7MYEj+dbHtTPXADtCdtPf5/Pukn6TMdI
WoJ+N5gO7qx/d/jcrlC2m4dcTnWmbn+aZ4LXrj/5VfwpsZZArQLws8j1yo/Oi8C6SbAe1Kf60ArY
DhWlD86YWQsaN6b7BHW6FgbAytuNHfF2mWT+TjeLErYwWEz+3c4NC+1+Trpk/hpDdY8OXrt1s/Va
1Cqbl8YS4caaV2yJ8t6LmotbvWD7yFjCnzLUFW/DkL/rmD04sH/NmjHWKz6nIFOMhw3jshwkGA/9
Af5z/OS7ApXPsbpNygIbCUfXh5MDlH7tDFrsKRiq+uCanoU7q0x/touZ6yCqEkHdX33JvI780n3t
0FPo5nVaVSbT4s93IqySvt6JHALIlWc6oUVs0/66hAohUQqIQN6faZZKPBZKv0eFkMnvzIYw/ixX
PzrioeVB+KRkMcW58gzYMdlr3MBSEG5xcIl8LaGssA2Y/TOk414DPkRjDyL+0sG6Kt2hsnb3JU4g
9X8LM4d4DCHMredoM3PpUHsDlJAJtAVQ/olIqme4jnarAUCxtW4WwfgUWk14cp28uxOBeUPDWj73
FNAKxbha6qaE73pE8IhwY3dp/4hLJ3xnkdbAz2A3dQU0mSZPPssRbNqiqvy97vXyReWEwVPb0Q7i
dXTd5/gCizgj4znP8nw92hMk4UFENvc5728gqFmdOGxPL4cONiqRb3XDRvolCyNuDeEWon3fdcol
RgP3ldRVtrs0CxhjbUBDaCM2z3WdkHndMZBlsbGI+ZD1PrBs1LjLfLc+tkXFABFiwYuRobxdBWCm
Y0NgOhe59+bYlLykoFzEAXgeu0HhckSgRyCVCl4g1eGtSNKugNEZFtdKQ5vCYliXF1KGNZBvqX6t
m9cOnax7e2yXrXXHlwmwjuQRzzPU6rHi3ma2umlnDhU+Y+vQzeRz3byc9ZUPCL9ZLq8x3dHMefpM
H0Y2jhsbOvHNsoCk4d2QK3lnDGG5TebiCOkmSJqN3dAvapPb60vb4/2CCHjv6Gwgg/tNyU/QHYKT
CsDLEPwLHABvWir2Vlp7m0uzb93yUJMCPTpJt/VZmDCs/oiE90cgZ3HBeY5LJrU6tZEVVVHoWMYy
oWx4Hr1grVFQhbLsSNKenqXM+53KzTrqQ0gb4OEC/8HcCG4gtGuhrFXYsEYtsu9kZGvKwBfA5nC9
boA42oSjYN/KWh10gupTDsooXOmuIzMzze/BTMmjMoV+a+/QH1bTPIueJc8J62soOnnOXR1A9AjI
jv7otKTemiRlWxRf3aPLlbNswaS/7wPoJXmDlC/Z2HyTfdb/cMKHQdnTuqQ52QLJGXudEs91ClSQ
quppDc5T81xgf9cjZvfWY8EXm6XF9yatLWDFUJSuefc2lsqJTKBqF9xM+wXuv3hOm6FtbV5ROybu
mN+ENUT+ADrfZT0LxR7Fh7YesE0492WNTO24dcdTQID39igI4zBKMUJs9WQcm33GrYKd41sP26PF
4NjdTWND2rXhgCSjTGC/BbDVFoltPDDQvLa9KsXKM0LzNcgPhtfYbzkBTiZpFwJYSmiJ4Hd1EQsO
+jxd1jZrIgpCf3fSPayHteGrn9T5vqAN8nsh/I2jLCzUcftdDG2yG2AzsrZG8MFR3Q6a3QRP1ObD
pNDrMqCBt+isogWHvmP+ve73CbZXos7np0bxNOLYPvbHDLvruec9mEJ9VIww+JYw/wHoyHFRpaTY
XjqxHb4EFCdcQsref7AcwreiqYdFOCd7mVEe1WjhTodW4NbFnQ9SsB6pQwDR/PmVSIirvZ7L/G+v
pGfLoKf2317pksCAq/r1N8FO4sMDeYc5vrmyKzikufPBAJ7zcpZA9AsCbXNbHy7ta5ICoelTejkt
uqnJPkX0qE9ZkCZbULP0Czi8eg8+gKfLcjYRxNIGVIwi/Qbz4nT3e5xljvE44ontn+INFM92TkXF
0qrTd3xFjYj6EnrXJMGsifFctljnhU02HvI5Dj0q+Bw22QsUVaZ/itOpH+8awOIu+R2WLxZ2loFB
NKmbLjieyaPMBAq3g9UdJDrslK0sF+70l7Y1dN2hGwRubvo01frq7cjAgCurlY45omA/u5nyMYlX
Z9DBzD6Pu3TodH2onaReSlgogAsKxXYdu+RoAfbLK3JF3+ATWqwv70Vn1p6E+KEFSs1aNMndBU+F
O1MDV+ddrdFXOqYPbMZqXZufYixbp4PRbDkk36Ew9dqUeY21Wtg8E5gwKCwSwR2S7g2ufGWk427L
nSWxZb7hZt0+h3WAFTUYDm3b9HAmzN+wrdA+lzbAKYnlJis9SPbqmY2TD+c9u7qzJv+26poMJIlW
rMqcqb0+wEF82gz4SegWldjvLjoOiPsIy0dgrysEdBT6JGiTwfk5UAeFDKEa0xtFfBmkg8RpoKar
58NdvFp7qBrClEIQ9mopq7r1msFCjRWODCD4Oumyh7bdgpmCw6YK3dcDlnAh1mpNBRH/xk2Xadlb
cd5WPYjQjZcuB1RzFyVU6OJk3rwtAHVdSyIOBGAedxnCWW7nQO/dXepuMPbAATO+RntWpQ86QQ8g
Y2AAHKraZdKG3nqWeDybgfsDGsTjK2NpvTAnoz1qpngn6jIeAB+KfUrq22kMXqXXGd8Ac8x2pIFQ
t2624NAugckAYQT2TN86B+TfpHTBx52TPcVu+1Dw86Sy8BHGe96cpCcUqfeqW3pCzxT+QjdtgCAu
E+qmUUGCCY6YkZ5Uh+ZJS9CKzjCtDx+Fe6Nf+fd3OYR4atOTfnmXugnTs/zTuzQdsG2ADb1M6KJc
LKv06fd3mVGVLIqM9/BmwPI8F+37UDC10it2vcbXcX32L7FRfh16HY9rLtT5Pc9YGmE5gfkN+H9n
ScBBuxHspSl190yO2AX51WuwYbYa4rkRL1zRVy9D4Ltb2SRBLItawl+v+gHMEO7G2TSd8grbFZAS
fKk6BldseKTDPhnNDS6NP4f2SY716TwUy4EfXsfGE0Rkhi0E5qoNPgBrdz0oALN3lew9f6mD+ElC
lVef0tYsa9gw/J1vWcBRJe345Jh95oDm3CxCA+pX8LUDHEdEpWVAp2MWlC8a/AwOuPpDARYirekq
ZeDsyCkU61EE9S1ol2KTjhTfCQp7wouvUSW53AwMzHQ6E3BHxdBTjl67AaWg+BnUo2cXpCoHsw8X
4zy6JGprpHEIFAjAFFZtA4pbVWGfmajk09ANgApj6y7zLX+Zmy7bQln+UzxXgKQB48K2/hxXWMNi
0Tu9sjmu8zs/kzvghUhUzEz/FiDyzDacLWyR0qMOiVkuYMLlDlCF31J0h1NAotZhLZ4cINhMoS8b
Qy7TWgN278ckt0iMZ6H21FKnPYEr2hxncaskzGCDqztIC3ln7HSYG+Y0EPbKLFbHQQPrrGysDi0v
Oe5Q82lftVCV8PPlJeZOAt0SH2v8KZMm0wGFfLXR3aXyQeGYB3/N7gnrFq5fijgV2KeLdP+nUz1I
D7dKbA1N9nfXaD2A8qZp4aqp2+imCqYKtXjPjHRTlL53n5JXP/Dauy/5eJr27s0++JmPgn22ACNC
NtlawSR2y8JJ3aaFa0AHkd6WTqhudUgfiAskMgFJJrrGdIqyYSCfQUon1h3XYbg6JhG+tuHqGuPz
pKOwHrue5LvrTO1Ymrc2yOfwBU1vrhPVmU8OWdUvryF9lgYOg7+n83GdWsdhNl+slFW3C91UGeCQ
sBHB5Xgavekyi+7RL+j0M76jdbuNjum59DuspmwbFDasaX59CMTkxg3F6utXRGcyHxIjmTt9+qT0
1AaU/NfYOVGg04PYatZpuMs5A4ILLIw3X1nbfshgFQXdl0XXpOojq4wscgzsF1oBjBEDoKROlIC1
MTQGJKp6dzg0ditX1C6AwiaDhPsxnILNzrmTzTSkEXjaoEllUGzwseeYV/4zaJwTtpQs79znpb3y
hwD+flUPT4qxatcGsDunsS6yWGCpZVXuuOY9lPNde8itSJ82I1/7MEvef4oVc84E6UuzEu5ep9Wz
XouOo+xdrUyoQGNVqRYhoeM322uniFeN8WIx7zUZW+td5c2uDCaVRihEoP4kXVhFpj9abHxBeaKn
uwTqo+9JL15DLNxeW2higSpA7ZsaBE1zZkIHhqgAPcm6qNU8Zh0sdLndMm+MQsldIEG49uZDV5re
v4gDBNbX8pMLOp7rWvgZ2bbzHxshvkdT5QZFeybSeNRyrlqutZnlW/UZy9IcLveTh+2EGRMNXvz+
mvdPsevY0C3qfcKB8S8/tKvqSOrk+KvVzy2j4B/anlX3zS0O72O4f7V42QoCwDagifFEemdVz+K/
oTC7A6B870pL94Kwuyk7y7l1IY+9aC1uLn04iJBDOslg2cxv/hMm5op6uQQzKzUXhVUZyzzxO4ie
GwU8uwPvrNzyA/rK1hkWb0WEp53qMKHGsoSrLn3sbdx+2ga3WPraFYb5V8W7KsoldCdMt85WTW4n
+5Rz8i/FQv+rdCc2rbBfBSsxz/JCyydfdq0g4pDlRtNX5wZcS3gDAtxt3je99QondP6eE/NFdYP1
4OHvWA+izzcWp8PDnxKwdshvJtORBzEA9o098w4/TNxYteWgvl06bgvuVUHa1TUmsZW8rWR34j4o
BIKXYMhnufMosJSLOKQ/wUK07Uvz2gvxHT/CxuxcjmtPhnEYXSO/yzIzvyPETracehW4vmjqjsRV
fmyagbO8xoyh/O60Uu51KGnrFHDSBbYIUAgPhefthzHzIcOFs8RUCHa/2tfuumnvqKCgXUARfv/n
gq7r/AdywwNkw/e9AGpLIZw7v/yTaOvmuaVkfypMVGntWe6i6gAGSEoJabrOLAi2qLMNbR38kGQH
O5prd8IUdaI2a6wDShcxXMTICqieIR5zs7+ng8/uJusFNav+vktED96mBaRNXfQb3bSs0dvbTQgp
lrnXh9TzPVQ5odJIw6MeVZQVWeWN+Q0bTXmkQ6Xg/M72nnVDv87UwNz6OivFrTVm8KaOKcMXpWxb
2UYNFlYHQHbqgz7L556QF3e5VyRr3brk6SG6rfOCoXotaV/jKmtMq4pBx6xC5ebFdlzAxVjzhN3E
btdwc8K+F7FeUmN696yanR1J5e2kUJxwh856ycfBWdQQ9t6DxMweC0ds9Dx6WhPg9XXSPwZiN9iF
oVa5gtTylLviYBjYC4NP+LaBOJB11DF9EFjg4U4ws6Tn5Ms43aMHi9IxmmgeLYqwgwvePG2Vi2Cj
Arj1TWyEUxlqhVPZdhHKa8bJqDsPfvf4L+oOwr+nCrh/O2voyhGesw3d3Ln/h4GN5Xh7b2pR/a+c
4TUc3sMsjDypshsN6pez5jKQDuFmCIBEvwL9dQdkPiHix/Br/dLx+yS60w+75OskteMV+5IUrw4W
aiP4fU+dArUDD9MoaM0Px3O8n+PDHCe/xa/5ACV9yrcH13yqFDZ5jIAZSzb7vf/D/D53Kd42x766
58F4OHXFGtcE+J9TXBVXWoXi4j4891B3mLZaYaJoe+hidg5K6enBpaR6akY6rUbm2FtBK3rHU6eJ
stHj778ywgAcJ52RoJBzJyxoT+sMiC4dUFX8wxylk8fpyA453Na3+hIJoD/s6OYFBx/FN0Dbg+1g
GT1dzk02p43aqPVXyqeYvqj+GnZxcCVYiS8TPEdBLN3zaBFfLJLg91fFORD5y1RbKDFD8lvp3mk5
Cu2Y1GUjPyVzGp3TWDt6R2gUpZAGycMJOKd2upnKsDXupfDTDQjCIVZXqjJ25PeDS4IjIFLN+hp3
BSBAUJVKQdwHCXfnSwY9wGZHa9CPI61XqcGLyUx697U2pg7qtj4j5XGYev8IB4/EsYqbWnnOTY5n
Pcj+hKkbB3ZdxDqoDwB8oQc2Cl5fFzdpDskgHcfeNRSE5gHM6Td9l+HVf23D6zW5NTkeNkaBs6ij
y7kOc8/gAC4MwfLPa/ipgsph3YP5TS0201OmuouVY/rYus6kB91AtKXRw6fNTowIOGwovJL6COZ0
P0aKGGRpFyUcVnRbd/XTVB/1Ga6F3Z6E4yLTvboDEsY/e3UT5Jm72k+AQywgoZrNP/z5IJx+pr8l
g7kAeSKJddDxy+ymr0Ic8mjAYyKu/x6LshyPXgugqiDKh+qZtkGwlCtA2SzbtW6ajRz3Nn6yEYV1
wF3iHJOEtTWUlcA8vx5QnJexSLxikRq/ulvWgp0uZ18hnanblzMFD70I95QHo0/rdQjVtd0E8IpV
osYeQLk/dQ7m1Np43shqyOTPpyjmlXEpLbWwYfEJ/s21vy4d+yAB0I6qpDeXn/qBgPt7fMmyu4BO
YvOpWw/81MYuZDRA0njPPE3xmV8CfHT78mb0K8LCp9uloYtd119TX95lD/3SdTD4L19G6Gal/xBs
aKZLW9TpYmoguO84vh1Bb9q61QfH7BJUuF0YJlT2JaTjRWCnW8mx1rl21HOK3zblUpXg2BJTuT44
MAgGIgSEduqBcZtnBrVGRn9+egn+AxDtE/hKw2DV9n3XtL6C80fmF3YDJNEJ6g+gecGZ7dbxymYz
eGTAQtKHo4ZQYVy4Tf6NhwB3MEBM/0rhQwXE/4+p756w1EifbStl8dDhCpg6tFiwAltD7tSyYz5L
Mo4O9KSb8Js5kvamGwP8KOewN7g5+DRTudJNPSj766d0ZLOVoBM8ToHctxkLTjVwANeW7qM9ZG7n
vpLA+h0PVYDDY6fiVh/gjPOCx4J+mzmlv0taPu5RboYoNXQMsGfTQSreh+xcYbX5R1n+BWJI9d0a
3XARiGq6yVQ4gULlTMsuSIwnfJ8PfUjyDyOt36lp+A+dMz1MPhXjGQynYetZE1QfM9ItEsItAN+V
eQhFaB6+NCFWpjZ//hfaXxcJrh8QrA2I4wNv49paDe4TcjixRnzF8VzxMIIJDPVk60CHAdL2zjCu
ulCBHTdm8sVsnWUqTOvR7yZ2gCnJsDB6pAUzFIkBc3acQtOBuIV18Cq1DUZuy+9mWuNZdgRpLBid
uHd7+5G7B0iPNi/AOOywjVI9hmM27JjwYaGiLPIv30/L/rpexQoImGh4XkBKxgod84uWHWxE/bRM
uvQhqOqlA1v6jjgZVDpEe5+azgZF0uCpg5rPzu5cIIbgnvaUQos0buF2sNO9Gcm2WT3J+7EBO8YE
O1Rn1apVmymB9NNDBzmoU+MoDst30cVmZtLvTqCikrvuS1CmcgVeSbMdU0BnjUx+0wmliRKJA6Og
E2TbedwySJxXY4EFDC/vHOKLu4bRdBOUZrm4xlBYyBe+2cMddk7RHVOfL0LXYieb0XpNg8aCixiQ
uNBPf9cJJRMTZBdKKwpp1hxCIjN7BcDDuILwLY1wQRraCHo7T1CHBahKEP8F0m1LPPZiC8yE6npg
wz/EqyfyzTehEzHHRe+qJQnbbjtyj+0kHcHbHnfF/MOcVJnj64Biim4GVi1W4VSxtdZKlWkDVTof
Yifwk/G/Aejq4Qb9NAGKvbfxxyZj8R3sgbRaUselUTLLRWZ+8j6EhcAyrDllFoTAPMgURVVVmA+N
Mkjcl1N9W4MmtjZoEO46lal9ijLBOuAZP1mFsU9t4IDSWuaHYYo70+sPnd8McK3HGQg3P890DFRP
lM5dG5rOIW9BUYYM9p9/dDBM/VJHcSFBSZyZ2WTiwhno/k+/umZk7VSWnD4A5sH3gnn2ETaUm0o7
wujmlENkjiYwgElE7hx50274yJtzAXj5bZqWizTN+lPJybgsS7c/pQX+Z/pMxz71Nj48neqeLFqb
h/esbJfujL2Cjvt0UDBAjuy52UDIZN1kdb7SvV0zVQsZQMtO905mt+fc5XfgPgFAMLneOuHWrsls
66Z2fXrPiqHYVGXXL3yno/e0FtPBl+R7IkXEepM/Jl3tn5mVHrCBYnyD4Q49FPAXjnSTeU23tiHW
tdTNGttFwIlnaqubNBv+ksJwIQiNofOMsGQguwsJZ4Bl+3iGQ2/SbstkFpGruqW+IwD/WiyIp8je
19+woVkMvuCPw5QFt23tv+ksf2ywup4HeVYbKdgVtdsmGNziCPDKvXAhU5km0A6F35bcYR0FdxzL
Lp8t/PydqYZMjmkD5IRqpkNIUD2XCqAsMxmalUl6cK48rE324PZ4e6vPUGBoVFlBDQWKrokVchpf
+0thvdt5lePZOOzrfZt6a3d+8Cvm/3qYBfU5KMibxQMYlvwKJaP3BqYgHq+1LI4w7EtTD9Jpv0LT
6IIvoTfPJ0Egq1r107aC7RcYH3gFnaxSAU70NJsJzy9Yuq636qB8A6+kEnL+pP8IDU9GU1OkjybQ
Tktg5upjl9Juhx20cQ0DBXGuk9lP283IS9GxG8Ir6wd4rABgUfFe8ERFATcSqP6jjOZinQNs0cj2
ApfplQJw4s4LJOAx+P6+Melti9wNnqgvdvgvu0faMu/YVQHO5uZoiiDCOjpc6pifNhJLrcHCAzNZ
+sqxnv0xl6iL584swzrcjT+qBHvpMPnwPiBltlDO4L/V0rMh/OOOtw7l2Q5vDj6m2GN/0LmC5jKS
gQ3RpsGtD+Z8qGrStVFvdChn4GJU52a+1q1LigKqYRBpMZ4TAh836EDaq5E7Xax/Kfr3Ybd8YdaS
nCAKIM+t/r7B0kT9XKqBq7xMFOuP17Wa4YT1CqzQYaFXbXK6yQfPWXZAFTxRCVeL+cvoFlhb2aFR
whWgGrdGU5HYxtdVrEkq69XldTwvM7fwo4fBSwr2ewutvziVTN1x7O25hnzQd2rmvlSEXxuQd5EP
+sEJaboHTnrNwed8/sFkYfAaGneQ4IFgckPhRjEq+cN1scBW0HQIA/HN41335tUAaidFzl5Y8q2z
D1dDdT+BusvI62RlSeQMXa6+lVbWxaVn2beDmlCehFv4Di5v2RF7AWSZ9Ul735VNEsFuJ3trUBqf
v11Vz4pzNZcXKePQwPu7NZnFruShCcsMhbvDXLW0IX22JElK42xuOvOS/NqhCKMx7ifYMeznFfs1
WyfqIQysyyyX43LALuBOlBSKr/NZKvs6VrM4pi5D8FkR8ypvealKdObeL2ATp+OE2WKBP9CNjAGX
9L4b0u2QBubLj5AM6mU0h2xrSz4sDVpZLwWTZ+WU2X1DMvMI2VFomszJrE7pwpvK8YjCGLvHheEU
zvlwqByXhFVFFBSpB8A7tkCoTauFUmDENuM3wxP+B23g6mHJNL0HBNte9/1Ubn2stURptnsjdxn8
MtLgmOZAuOkzHRvmWDbH9JmOZcSDsVFanv8fcv88pzHIz6+o5zNy4xvndIyrWWbVz6bhNoPj2aU1
i6i6VNqbQsBwTcf0AZpPNLZmLZNrDHXjkzP7EoJLoWJLZBV0VLH7MrrjQ4Jl4gZA43RjF4564G34
0gySv/9rAgNgFUIBkS/s/AMV2y2V2JOCsBYwRlZQHOySJ0czlSKe8rx9M+Dj2Bs8/whq7GUqPGWd
RTlAHWUA6WLkZfYQcnCzG4e6t21iepFVtx4WHtitzLgoHwVNHVwu3QLu9miasOONYWPbr7FZUT1y
luS4eLN0pXtd7qu154V2rHv9BE4qPYq4C5FBPqTkfoLdVNwKKzxT4zc3TtiQH8vv0E6O+oT7HzA8
BHUgKfz7Eljd9Qjxxq3ODQtobAfA6n7JrYBdv5dzbj/nhqEM/oVU6n9dg6J87niwnfIsQvzQM79Q
H7vWysyQdvb95d6G3ex1lRfByvQ6+iABN4ig3V78NeXvMh/qd0jx4wMXbnkeC0D0ARYZNqYc5TmX
bb4IuqB9J/XrZQgoLxHxCuPe4y3YpaPX7BzcOm5cuFzHWVvnr6RvNjrXmMTthB/t9zGDfw2pSX1v
jZa3AS90U1gWbA2gL2tCjPgNRhwPvWWJh6QCpyfEMnGp4zZM+Zgl3oZuorgTin7bhcEBUr90PySj
u4S+Xn4y3PrnGXatYLmcGtlJFK67nOazNHkpbQdwjNbOl1q6Ct/dLqpB/MTWoec+2LyBuRXMg7MB
1VWdpqjZ/cvjbfj7mtKzQrClYEdiYmnpmFiCfeH52thGhq1DCToMwPvYsvd34NH4O31m/Tq7xlq8
BUjgic0/5V7TruP/v2IAV2PbAKLv2kPvYswXzqZ5uq3t87qcPUyiTVZf4jpDxy7DdPtivqdPr/16
mosh3zxZX5gJZNH/fhGm3QAvTn1d+t0L87aF1Kow01hgc3xX/X4o8MSwGxoCEM3c0TbKw5rpV47u
gSyAvx3bx2v4yyjdoWP6DKhml0fX9n8dd00h4K1fTGp1IbUgRbPMoQ+5uNjV+tKLaAASt6j5vwjA
2rZmLM+q2nCi+/jf//GwLoKtpx84qE3Ylm9+ZTS7o7JJ6dbBSVgOyrljLHqPf+QiSfFMn0pIzzJv
44RmsRkTr7yzfeC0wSnGNQoXNy75x6R6KG66Rw0QTdscq4a6M08cfTdZQilwBECOgk8OkBHLf3Yw
A+4RuoPCdhj4oGQ4YatANdiw5YW5heBSAy0o3pjYbimDkzeq4OQ2gmxoDWLwNSbr1jhmk1oC/d4Z
kc6DDdnKtZlz1C19COCtE9mTtEA3SIKTHs+gHrJUtCOxTnHml3A6I7i8hI7pvD7oz+msRKyYtSoM
i9ynKTVOYU0BkR6dp76wgs3sOB/rZm5QtRDBmOx08z8Hgd3WRoKR96sGKjz7pqDwTixv2aEM+me4
KwDeDH0slGdR/pF4NoulCwwtSArBcyEXA1h8LxMEc8ABH7OlLh45iXwH5ig8lQnnJ+yKgas3F5X0
6FnZB+xjx43rUE7H0jMAVBVV/ujggTPiPiDXA+ygILDi/iB1ePbbIn9RlgH5T265J/gruutecr7r
SPpzOOqeP4eroL7LC36kAjs0kEA6W2aYnscsYI95YcG2FOGs7acj9p/q6LLwdTJvLRWI4Lq3DlIX
cuN2vdO9bdKenXmO/u85gAKKkmwIHUiY+RBQcDoz7q0e+MhZGALPYqA4cBmUN4Os8KVxZRp7QFes
L26d4EpB/w6i8EXAH2B0xR9GAC6jcXLaQ+N0YGeCfAnaBBMrncJQKt9zXKrg5IhkCLa097Aq1g2d
L9MS1WG7NreJtgNtXDKsunwsLnW8oIeoadgAOy1ZcLANIRb6XxF4KVvAOsw4DGpQD/hLtvofDF55
uma5LNa6KjgPd83evaHluNP8kYvyRT7vNAFCEV8ZJzTJBNyPnvTHUM8JjoQ5vW7qw0Uagwj359Ch
BkndV02/NbxiBEMbB9ulYicV33Z+9zOk48PcLGiGz9tvoePgorYPupNa6w/CErzHJiBYJfojqWuD
nl3ouOmWznCT8WySsb3RLT2cZ+F0Gc77rt/WWE5EIemXioQ73pUwy+2a9raQcH+R1JmeKwNIA6DB
2cabCZjw49qLinT3JWgpt1Qm8DNyC/XM4dr1X9NSSQsoD2J4Pc+G5QabkgTfJOqkfFWCErj3OinJ
Ik8qkP9h4F3BJBWnX9uNm9Eq0gMup3i0eCy6Cbbe8ySXmB5ZVD0M4fTpp0G67QsITfnQiJs8/6h8
eGxADoKsgv8j7cq65MSZ7C/iHBCbeE1yJ7N2u+x+4djdbgRi3+HXz1VQLsr5uWd6Zl50FIsCyq4C
pIi4t0UOzlYDzVgJ5ginLfh5NORh1QMtGxSB7RS1ftaEyY78kLNGLobWoUtkvJoqIYHooxtDTy4k
W4D/2HbI6aA2A1vCbSxFAYKTcTyEYfbXSoxQxTgiAqAsEGTVpz8Zhk7PN1XD5Jl0NDTjwczS/nER
wjAJ/ilOF/3VzmH96rIZf+eabgSSl/XnJhRbFB9UX1WJ2VF6Y7a3lYhz5nur1eJnAAPkd0MO+JZh
csuv63KOr8RnMNscoi7/kUl3QqU/ODTLaEBp/JRJsHcypFZXmWbko1aAN23ekx/ppeE4G4DgTtuB
IbsgtTB8pllb1toyq99npZDiNIcO0AMjmQMqpqkO+EIxX/GLcyAyRsdjzEfXi34dy5nfdTP41+k4
2q6si9k1EnXcPFtWAqXbfBXyZRyBaqXu/ubnWEWyssmJjyOgFdK5ZGeUqrOzFwPA0C/qHB8eqUTm
cO7DGGdzsC9KO7RgIl9DlQwv8tuC9zDcTAAlObZ/EegWIXzVyNpvWDI2+xWIi6C8bsROJA+WC/JQ
DR0qYwfYHRoaQA0tMxI71oCseOqvN/obX0v1FQk0Nu7RafVxPa8b62hXffswNFPhS3swwawgwxez
CQ/0GG27MDvwugv39LT1coaaYKd7AXNHcs1AmrY8hdflsTuEL2h2OojwW86N8Ylq3lx8F2hl+qlR
2ayfAlXKQZAoM/v00w1VWF/Gku9QOoJWfot/Tt0pezRQlfKEY4AJpIFA5iCRhlKbap+3aahyve0T
6bBodHC8gbJq5OUGK/T7MsbJfyI+F/ogntGVJC8x6V2Go/LUbLcRvuIBwY1qmUsNxt8Gz8AR57xh
VG4jFoGOXIn6FKt6M34PlmG4kI78rCb9Rc7Ya4gNcEAeFHQJp8Lf6JarAbYMXdDA4tzM6JE/Ik8y
BTTUcgbO1Sozwr1aZc2Y3jwnlHLuY2f+QcZVv0TwwsLHsfQ35GbBfZh37VPfxu3ThM6OjZfYxZnE
TneLBwstxyTRADah6nCzynSaP6RADb6+GfAiR6mGjOXBQbJsN43YcVd5LO07wxz2sTYOZ62t2+mM
DPwO4GLlY+Lk/Fk1rSC9Yn56l1jvsEUCND9+4o/SavvfrSu6SkfWSfP8TmfxFxfEjsLsX9vEyK6p
cJG5VuoGtfU79A+A4FeJ9uw9geqve8TOqX9yZHslL3y08qNutxqSMPACgFeMSgFRIxOzhLb0sn+1
tPAtNNoZ02emTWMwOVl7N6gB9MAhMC1A+5tGlW7gy1y9yXve3BXgIKqMqDgpVj928Fqkt2o3uZLH
4hxGaRdMnrfPZ1SXb5e11ezisN2IwQUpdIb6ZfDcM0NjftrNBi6gYtP188F9u/RyhfcLkks21Khn
rEztgM++QxRFDg7osvixEsOzDRgAND1z7+gZob2djMZ6Hcxe90tQIp1Bt2e+lkBvpUWgEo0f854B
y/eLg33B0Wjdo8vRpo//0YkHPTbey4C/GA+Z5nlGV6pSRjR1KnZBwUvxtmZ1v42xyHkoPN+Kx9En
T4pJMzPNUCa9Ll8t73e1XHB1odkSlqaLve7dNtDRsOmld15oaYcVii5W0AQEWnejI8ON7n19pRAU
yIMGlH8/RTwBILBrmg98LEsfQCrRgUSG6paHInIKJEdRm0o6Goxkyq+eFx+R5QPgJ+kizk6MZfwy
uvgl3HhF+haKolQGOkAm4FnYXmHuOwFQnz4SyWNfVTG6ywmqgKOK1DAAFaMGL3OsAJUCiwfpFefJ
nZXiH1stooH0cfxnNUf2/aruY+1iDd54WVWlDqJMFBKiR0SFJ8PU5UBQSkR5WK+rl5W9BYNesQME
RRX5prpfe0bNzBqL7hd/dc1m1ckhsYMkdh7XH6svXLTqtWifTNrXsBzSr6xDax4TJhKUSnS60tfF
MH82ysIKWtR3+Vzpy7blG2SFxquNfcZLiRCkl3MrDxVwnva0XJQDwJVL9xmNRC42Yo61IT36dB3f
iqzhVPbhRjPH4V7DceI9erFrX/Aq24cDh+7d0AJ2c2P0lXYgA1dWmpWD+cnOweC6+pI+dpAXAevS
5UYPijngNXl3qzqa4+7aWYpGELexXFfdCx4pUeBV7R0bWXdlJrB7AC0BgObm40A6V1Gtk4Gb2y4f
rOB3rsVvVvIJFRUdr/Zr2NUNndpGc3vVAfmQQy3mrzeXuBEnWktRM6TEtmBgdFCNinsf54afBZpv
RgvINqjoTTaEz0IDwbXMwC9o0mK6W/V6jRZ+NNrO+MPQxwcCZ5FI+96uzyxkegDTlAMh3nAuAnVm
aJWZZLQfjLTbRNNU4kyE1c7Feh/GKKt61MwbpxHYDCcy0OrFe5H7Cg1g7fCdWAy02TOfcE5BggC8
2XNT2/WOoWNoR7pmLK2nNF0cSJN3M5hKmKbvyN/CM/mpQiu5Ikoo9dbBRl22m6IdwajHQ3mMR55s
LL1O8TxDE0tlNPj6RQkFGPAwZMqvmmsk8Aet3JOucVDDiH0aFkdqMaiaIOM0NQaoNcMuf9Og+tIK
MxmsA/tVJIMX9jKoGudL10XNflWtq4zQQzuKclt1NPvHcLRidaa1ogXxl9uhbrTRc3zx9GCkAopV
f+hcQPNg14D6hF4D1ASQpXM/t5v6scmt+hEQeG86EslAurbeA0LrWMfudQYP89lQQxGaYBChKQ3m
KIFqHZtVeF6mq2lxzd3IwaZv4m8BPnhNc1cfVHhag6c4O3Z6s89sC81qeKfit9Y2Lyj0wsEbTcs4
BnZOFWuP+A4vgUsTo0aJWxFSYTRV7tEEgBMHidJzAmYRu09hTbAH2bMBxw/Ui0dDKzjYCjt+rJmD
lj3SUd8edfT96kJ6UrmgWDoYsfPkaQKboGk2kE2vDIDvQqRZoUSa/U78F8vMMTMyYLEMr11YPPe5
aRxbbNbuOB+0bW3o5SdU+eE5AoqpP5lZ461R4BexTzJAREzjd42jrnWye+NlsN1iZ3RA7/a6rASb
WcOPk5brSyQ0Y5afQDPYgGqmAJdvj5cL6GCsS9mObwOgKtgubtxpQzqyuih2K7ck58qxBcrNpp5S
e6+DGRy9tYlroV6n4uV27BT1BeDXSCIDhRibMobjr8EXpQb67SOqgUD5gdoKpm/bMtIvIov6QGv+
znN0CGxIRYPeFgnQy8Xe0PDAjsNSv5B+8ZNKBoYYlghk0D3gwp1JZ4NYMD6Tp8QxSgjrCeztVt2d
41Zg74vG9uGMzTgwROy8bY8N2InPqE4JTfDYTMpB2f5DS4pu7lwjIIc1zOo/gKfV8MkT4PDSnzgy
2p2VN8Bu8epl6Ad2187o4rzRk5jiGCoHd+p19Se9bSfthVudf6MnERSxSFHF5tMiAUp0U/QWiER8
fOLnV6HN7QhQSlRynbRi6gN05t2j9nE4hEnZB1wNNDNr9MHvUXTRfZTJDqqV+6ZDQ6Gtx2Xokzs5
UsAI+c7QXwORBYRLHmgafi70UkAPbchnmdJK8uSGC9AvN22XN0DYYs+KNv47ehXMnaiPszMAeMUs
UM6k3h+2pQWNOWX+EIKBOIy6/jkqM3nQpqpCkZjon1NRzk8Tfj8zB+eFpEnxiRhbDTBglAjG5uSC
avi/SELZDNzKCul2fCQtEmp4l4Ak4ux/DNAI+aUPweCFMiYB/AA+XO08w2GaGkikYYiAPsKVy4g2
wmG7WArgr5BllPgengbw2mJj+TPEunCNvVrXC6wRxlE9CpbYKgz5TOrSawSpG1/G1jQOhBrExxhQ
h/jKWhGBbgCCCD6IfMUI/FTlu6poFYk0IzcS331JTyEl/uzOb0eoTgcGgCJuXnDqgzrGmQsU4oRe
MFph+ey65UtOwCHv+sKYymfl7zIbyDCjQH+og4S8Mxd+W1qHusEWBqFa4KhhZg2yw6+0xsrNKtNs
UZJ9XUPiPJkVIGF1YDu8ByODM47mW5xSWci8KFeZlOQuzdE4co0t97Tqb2+H7nYJY4/4q9A900Ib
YGJUBubgNCGIYwJBJpEG1NH5oV7pp1VFsw84yiQ3iVkFC4zyKq9rVmhlFbDpBsfX9C8aHuyfvcnb
ZXpuf3X70NxXWmYcSIxBepYVlvnaaFl0tlsgEZB+YunnGd+hT42eRGChxq6C9HleAFAFjF1X7hrs
SRTRC7MT56vLUSDRqHfFYBh3HChGd+UcGXdxq/9V2nl/jPAcdFFvnRtnEySojvJYdJ1jtegczifs
/h2dgQntZ4TEN0Ixv7lZOdN3s6PhzEytxdEhclg0bdEnUCcGmOoHnMdt6LqotpvAGNf9OSMtc9fp
LRA/kSdzL71mx0EM1PhgkqwEBtG7TMo8KfD1SVMayLx4kowdReUn8aTKP/5tjDWQGeFkzdRRPJ+D
Cb2btWkjcSq2Q+Fb4aM6JAQK+4AuD8dhX4ccn2xho5tXKT1zArSA0IMY7D3kUc2FdaUZudCsn7K3
UCTSkJePMftMnZht39yVYkqv1LlZNkzco/doRzYaKry9jvkEKM9V10yd47dCiMOq+zUQYPeHq5E7
B1S8AWFMInWFAuZg6D0ZOD1yNz5NOy2cig1Nyc67Wgazh9I5e8q87ZTZOg7yho/D/0qHhMTbWlrW
nqcpxLv/PeK/CFaCYypD2RlugqLpHPvvOu+vrdt2+0LEaBmTofPYhl23iVU7b9VI4F3Zw2tW5N3e
CXUGjC4D518MxLdmNohz3ET9iwzDfB+BX3YX1zbEIorRe1yNG7LqgB969EDEPgID5oUGQJmfkHVI
HshfN2qUmjHspclo4zNhidZIrz1FWQjkubwF6JMLYIRg1kBsSbNVRAFBB4LJON6RjrmsCXQ15CBC
llV8bSYbXPNqcMB3hxz6U8lb5OZIVSfpBrtW57Loelmf0Opinj2zxNcdz9GI5RpxQNjyH8DkR7Ch
A/PmTPpCcYSsRpFzwFw3nuHHgAeNOld8b+QEYt6oye95OlbXHE10Pp6X8XcgXe1y0J5/6fIc72lH
ApWc4/hVyOmOHNwYGyJaGaKSN/b06loqlICiB61jM6Tf8C1a3IlJFHeTmrlmMZ3eUsGo/rG1Tdt1
QBohXCf1v3HBpz8AmAAk3128dPIOsyWfSdJiqFpCkfrgOEy89CNz7rcfTGE7VsekSJ4KlYimIYlQ
qDk2tnOg5PRqoFlv1D84r+VxkRS04LJKT8s7s3G/tZrsFmOiVHYlDfBhInXfONOEl2binXPbbV56
23QV7rezm6q+eUHJfYi0kJg2ZE2BZP+IR40/iXRufdRg3vGSJfdhXrQvllONvjm6/Ei+up32hwo1
x1skJXHmUolThLLcajM3ggVEgHsri9pNTzj435N19ZvtFi9iUi6DVwIlwpHiEha6xHu17YsXJivV
MQKycdXSdl2HDAA2i9jhsDUAtujisepvfXug2vXSOmQWfh1+5/YvrmW1yEgCbQhkuLM9bqy5incr
n8NvuSBWbogbc6UiMBWBDFpJ/4yAlEJ94QjC0FivXyXSGUAWdVzv0jQ9oPpzGxn/JtuBZsACA+6c
hpdlCqic8EKyNMARp8Xe2eP4ct7S4jd3Pv8Aza88LCJFXMxqMc0MLky/iqpiSwHd0CgvOrB7PDYU
G3TuyKDFtqsADhoe1qyzk4CUhrJM5ERKMqf2/MMopKs6fvD4/22ID9GWKfnGER4G6GdO9+CE/Uyt
LpVgHlqkq+wi2lx7Kpvms1QdyX02/lb/G3+KU7zHSc25PlVA6ATG9rhVGYdPaDWykUsatrMXmatk
KCmb5sUGSJE36dd1qJy4ibKuU7b0oNXRvEZdr6isq6+6/iq92+jeXBSK9CzPo40oq60ptW6TNJUb
ojWvyoJODYadJ8m+ncDoMepzFtCMd6mN1oF3J7ATTwBSmK8OGdwG0Bmb1V0HpBHaZMdiy9uhuRZm
3+0lagpQ1Z01V9LRbGyc5kqzZorqQKuxEVQLHDXQzK3AX74s06s5MEHYc1p0axSa1eBhx8kWGihv
DOs16DbczEPaXt3GaqAVdM3326g9QMb1ZYfWpVm3zkZjV/qRpiZNvc6zzuicLd+0ZHJ6LUa1mV1b
ZzcdUapGU3vWa+B9AjrBHws++rSU15oN/iIVZQmoc0Nu0FFrA3ZF5A89l9kxqydAlk8lByeHUqLr
F9B9GhBwAMT1QCo8jt/8SKSBrKIGLANnIlj1FNPjHWIaTb6sJ6vyzZBlC8IZVyEV9oc/r698w352
OTgX3vzW9U7ppUfDNvoNXXU1vPuu+jWmxAN7xxR/nrZhktW7gTrlgd+NX4DcLXf90kgfqpOBD/Kk
0iZjGm5RNrLDjzMFVtxNAc0WcZzBQ7daNAOoXEbV4HGkMK5lpYCv1UDi73TkMljTpwVD+933ZimJ
tJ7CycjpDsBQ87rkJMso3WiAGsPey7nyvBYouREfhw+6wYtOwuSLh5XMoGgCqSCezfjrtE37ucgK
/QHIxzvq3qaBs0Ju6jhnwaIberBL4RMFHcxAytGImRV9mRXXMtW/Xl+RWGTg60NpOFPdJfIZxb7h
99VeluCnfAOXmULN2g4iL+5zkDwenLHuLpwl9SmWdXjivWYGRtJah8kA6HIPhONd4RXDI+sZagPy
zH0RMQe4Jx/6L4UlY6DEJN33qZd37TSwv1uwtjJ3HFF3OHx2NMXkqUfZ2Rj08c9KG7/r3B2+xhEO
03PgWgBS0PV8gXt4EuXU7tbbQtWfggNyq+W2gGAP5EwrfbstAKRzFB8y9DABq+mUydp5sgzVSz+w
C3ipnKc2Np2nSjFyGSU6GtMMj207idhjlryQjbwSnI/sJEDrduRABqsat0CNTR7II0Kn1FGzisan
i5BO2MMn1qAphvzxLcvPs4taBopBHh065DbOCC5JEtsO9LMxTlfXq9g5j7ZhEYOgTN3uZNTs0WPP
SIZPaDeYgI0B0GDxyqYQ+/BEfxQK5UIXwB3uQyTa8c4HxIfWZId3D6vrUx+dZ95+4GmPGnVrrnF8
jn4WmhWgpERZR6X5JCI/3yyG1a9DW97/AG1koJ78lw5K1Ae7KPpHlbBpweigcAn2jx2Uuge4YmwQ
Hmo7AQM5GswZT4dNL9L0G+ilHmbQuf/tVABUnhMuUCc4b5mXxT9CV//SV6n+FdlGvqm8znxx637e
drNVP2RAKkKBPJrSpJiQawK99olxX1aJOFIBJOpUN0mZxq9unGRBKpxoS/q6BnOSIR3rbqpFD37b
9JkqffQidHdGw0AphcOkzAFJsgW6gK8eGjhbHBd+78CBstVQUI2/96m4HxM79mtlyNgcoFxs/pwD
ERB7Jf1spAD7QSGJg1Rqm9+7mnmfaLnzwseqfekzP1UCaXpLXHCcG94XjWu/eHHz1A3zZqhE/uLo
UXqXFuUzSZ1SsYltkdutH/EsyF4GGaMiwxHsVJtt/jKnaXvQ0ee+pQWurKd9MtVxkM52cZda5oCa
YjvbOfj4N7eeJos7EBkMfqqUZjZ/K3j+dyMtkXWbDABem37qtY3e1vqRUW2SfarQCvtUqrojKzSd
Y1KVfKOrSiUayN/OZ/3Y6gK1TFVQGlnxlM04VJmQArQz10fXYYJSY4ljOQVATAOJkVQAxKiewF60
Zpjm/fR3V3ToPFSOszKQ9WbdP4pLKFpG8dAL/ben/+gMhSYH/lZmF+7Z8DTnw7DqkDN3gPf437nQ
2n/h9y9cOJBbDtjAXv6F73rZZsZre7PIv97pTZhquICC2Ty7BlCxAJXcBjSjQToM/IJqoBnpysny
9mmTfVpVN0tXw81S8sPrHoeta2Q7AtyLa/zVx4lQYLhVoEBM0E2HgWb/H11delsTxBKnym3/I5yd
pQ7gupNhZ7j64Ned8P7oe3z1FGP4o3MEOEbq4itH7/m2H7vx3hqN7ITHa3lM9dh5yKfuLhuai7T7
PRh9AL8Vl6h8rjQFzySO3qw5wLIT+H3vlAa2xcsMh31ZARneTJ0AeGQ52E3spzQS/ffKnr5NeOD9
4eUCJBZdKJ/w1TLuQ6Tor+vggufvymUUX8evN9pVpFmnpZo/4DG25aIV44ZWClAdjZu39QBDg94C
4q0v28ZwkJgYhLMDcCXa7IByd6Y+oz5/crBheAWOY3XR8Snqk5q8uMX/xheus/SiGW7E/dBEJ4VU
jWtoVg63Pf7HD3bTlp+0ESAC0sq8HbKWxSfDdY1DB7SJZW1TOG99bLQW8NlJAGIwEMOqtYaHU6XQ
cnHeodYCCCPGg9H5I59z70/LsO9BvBq/Sluk+xlNlGecdnE8Xa0S2CwW/9OY9lOUyz+7frT8su3t
u7LRwYgJ8NYtzrp8vDhHvFaBJuvpeO/g4NR7QH4wuxNc7FZV6EGvVHUuszvyImOod1K9fMfTqtM6
lAN6KT4iwF7tPZBfVuGt7DAn98mPwims/MArnJd1KU+c8kEkB1tyEE/hxJPhuAXblnG+9p5l4YNv
Hpodvo9Ak6GUNHRaPozbtrIBwAvSku1UZXhG8X7AB7+bdvtbT+CrvgjHM46LI9ojtjV6cgLys4CX
e2Wlbh1723bU0Xo7FFtbbAU6tb9YSY9fXtZ2IEuopy8ZA59iGncyINHJtp5TiC+6KdxgKsoO1ZYl
+D9qBygjcS/PzYAGYbzPC/RnhhKQSWhbtXDbUTuZ33LgXvuO7XX3q29Vdm++AP0zXhthnBaQBXCm
JNsmBVm6p1rdGarhzyMKkOVVn8rLyIdvMchGQWmLwc3bt6GPtI8iWcmPXH4nkoFcHE3apxg9uGMH
0AGAwIXy0jvYKPP8c6aQ01Mc+iJzrqa1qcsLeaT5COR1lAmPrgekp43GveRRhG6y9QYeXWlwJLDi
toapl3uL96g/a6Y2OpSVDE+ibzgqqorMRtmkBIQga/ugdusqBBwEprzSkCBdTYtcFpztdBf3SpZF
Sf4fZDRnd0itzkiSGazu0RYh3Usn0B9mZuj0+KD0rNa9kFnrGUh3cETiHLgbspPBvGeqNsYWpH2q
XHQ+1WFn7Dp616MS/9qh+/ZKLpE3TBe1wKQPh9WZrJOGL9S8Ns5rHfggKxz0SoBsJUYRfqCOpipx
8lsIocukGDdVj3rSmjs+8vlFUKq+iXUgHaMGjN+Z0d/35h26HRicihnNySrC6oxsRzDg8/pwo78N
mqmrf1gW69k+HQb5kLfA0O/BKVdiog2gmLMAO4D/+WUiRmjefZRpcB3jNQOullvteW/xzVJR2dd/
J9ICatJKD0yGm5LKm8rL97URWNX3JFHR5ocoSO6j/A5bDuPOmrXqjIOBMaChNOUYpIn5Jk4FisJk
KXY3ehJpAfneiGukGpwg1YbMYMz1x14D35a6GHIQb5cg8Xe61cUpJz9iTnFu1N9a0gFyLHFRMk9i
rv4Ipz4GwhzJy3SsjL9Z1fZ70ukjO/ImHo6iL5FLdaISFRANHoMk0wwgF1XwjzoGTJvA/fQ7z3Vh
bXrdbnTsFo8N9C+sLQoSJBO7VhEn3xhIXHUA4tk1SWTi5OKX9ZpM8AKPVZQK7UdLlHUtUkY1GAqz
FtSafEgNH6VsYBiXRnOZypDtzTD8Qap1AMxYc1lFmtlqQVNqYod2AdS0qyCrYRVv1s6o1gBgZ4Rm
ORWALrs6k47E1RBhJ7UBPF23y/NK2ybd7J5r9JWejEH2eyaqHh8hdWD3bvpnnWE3AnRF/tjloPsM
udftsRHsX5lbBo3q8icPFNYPx7c/ICMHr857wTCVCi9Vw/9YMNxTAfFN3TFVEVMZciNFvQPcKQ/C
PvICD+dhAYkuSJGARvhuCXH+dxqA1rS60AoaUNCcHwoPpLY4rnV8ZoBDo008fHdPhrFDT479ih/l
alos/qvxxu8taDJeBJpTDpaZD6cJO+jH1EpRp6s8LO1HhyLE7zh6CH2nxUFNPDThmUV9vy1ykX2a
Slc7Ms+wfBITwDIGTWIzwHnr6Scmwbw8ldFfZKynIX1oODJYaqUXtfFzZzqAbmyzT6QqgOacmkAR
0IChLp3wxcZ55TVWfY1WOeIrZEizQ6uaIHnmaSdhSCDUK+uQAUrImXsfr0EwN6nKRBDARvseaert
UqM49N2bTKWHQIBpkHzmf7yhZHocxV/UPYZk4nickA3EUcDPjjKtQauD5obunnQ0OKN1j9KR8EJS
LLLqvuDahza0m0DkBtK88EOgAV9/9kIMAhSaHMXl+byJmcwfQBLgYdPrhPdDn9TBIuIUKUSdZfXm
U7Mex7nKx/YywPiXhPdZ9/3rlA7TlwF9/6gzTV+KWrfvZjmiCkrpm0JvdtrUzKBBgDj9dAM1tH0n
uvEPnGb3Qdnp+MySVXEXWyH29VlintPRPpHeEjIGcYz0Xhvwnwadk0uALBag0lX9s4ntsn3W9+0C
HAXC4cSXgA9fgKPqRJ5KgLQ9eaOsnnMjO1AfbY8WQYBPNd7SdEsxRMza/ah43U1PJn7iWeJsoPkM
X7lFtl0hVByjGQ553X0OQwsHUgSfskC+0tQogWczob5epKB+AcPg+EAD2KUBwQ8gaUtOD8LGQGrL
rkBy0OI04YMruikPaOCJcbL1048hB31vWcsiUts2sG9rb7hzy7m7NCAm0+KpPQP/rruQCv8l+O3n
+BNIuIcHOMk4kZgPept/JunGb9WRgUJJrY/9vLVxuqriWdEIyh8yL9N1jdfJ5Rb+w2e9DF1eS9LP
FHu5L7rFNYxwX/LEq0SIWucy1/dGnD/EeiWvoGBtn9pkEtfJth56PUX7kxrCaKh2RVw3OxIdx26e
MlE+2Fb0toih3u0qHLYsqhMgRDte720GdRJPg62O42lW4pw3MMCrZg4aO5A+0swE9GTkMoIRfFkn
gF7yy/R90Rox5I3YTEOIrz8V9sMS8lkdB4pLl5DSQZVRZh4+6JYpuaNBFzezruyQSEfGP0TSXrYn
bOfRjWVK0zew+VxEsPmYYI6C1VS5PhJXKzn/H9cCkshFr1txZCjV2Y2UC0kUlBFaGwCPqpQLRDBB
CadNg/4PtK7tVgTi1UDeQi0m3T8aStVJ0cwARYuRqqvRgTagEHNHbaTZlaHZBcBdTrOrNamf7S7v
n0wcHaKJNY6/R1xLNqh2xvFEg/ezXYv3hWNquN/iImqXhQWaxR/Mhr/o2iEpmu5qFWjBGBI3GrYk
95M4TG0Gcng9QjobrbgdKsrVlDXirxi05+gxVLrU00A6rkKA6Bi9kHGf7xbHRfke3JiBkts3bu3T
tdarrn45qlnRuY8fp5h1XEqd8RycwfvRgdEtoMH0QlT7J7IvdzJBxrB2pI7EEihGAptMNGUC2Dv7
FgDhcQto7kWk9Wg4mjV/jecMOnZ9elGWOwfluBuyLMrVqUcNbfAhiBfHWIQzqUOBw6AjOX64LrmT
Ugep4X4Y5z9GgewgUzVhNOtiJABXHUMJyuwyeSLVql/FXq1fxd+5kO5f+NFdqCuCwPg/rpiVUYGE
sbqaDfIEv7NFskMfqX51sq81uikW0GdT4eiTaAAtBUwjHjgAlXU10CLP+rJqnFzXGNiDGh8Mbejl
FC2QHBLrRPB9NBBan/sO6bfqblxIRIvLlpWuuazvUFa+AAGuvrK0u21q9d4RHd9gCDXmpxoJg6uu
48WYmhr7CiY54QMtcrryataemi5+Iv2c2dVODnV9mrJIAxj/gdS8Gvqj2wLuKUOtwFeAsAUxdgwv
MnL7C34TcS5PUetu2OBELbrnOCN6nBMTlU24Gg5X0ZnjuAM6sev4FU1Piz8fw/bQgGttX6iwOnDq
kP1KPss5TNEv36TbucCfs2aXgH+Udbafyljb8snNn0OrRoW4tQijkRfPViuGba1V1p4cBD4R79Gi
dmysuXgmlWTglsg7jR9JNBI5XFzT+UoSDbmi++Bo1wko5Dyb/FTYQBwlazEO1UNZ4Asy9b7mHJDS
M4GwiAZg9GBjKfeL7MZoRMtYDYRVliMr0Zb4asHR0yNhrLTAX5ajK+4JbCVSIMQAWV1hWlRwR5/m
M9lJLyUId1Qh8Z50C8KLughD1Y+/6uhCeDxuUxyW2iU6GmQ4hwHggsKAxNaYFXc4jWRa7I4nd1qt
z8CM+LnmZiGJzGyng25HL307IZuoBvDP2TisQRkL4DSanQPA4jddZCXA0F7spira7rT2lRbqwrPQ
jkV28J9MG0/rvG2TDdaZ482yDDO6+88Z9iI5sMswJQv5eAVgMxflB/uHaQx+GtNfQ3GQdaEPwHkV
usW3jkBZap3dW/WYoqbTTa+zGmi2iiCutgB4h9ol8it7xxw2NBVAOuN6mJ0XgxYe+wqkIWu4NQjN
UOgHvoFO3utJCmpzda2YP7PIyy83njfXJP81LM0SIOyOOXjiGXfaedN4k4uqkcE6Iu/7iSTbKtzr
YOsWMo/Z+Hfo4FvHTfvuzZnMHPibtGJxruV0xVcgYBraJ5SSlBtK3qa6fe2qlH/OhW3tddF1J/Io
I5DM0F723cPKJ2vvFuyjB+2H8TlwTRLLvY2ha8if2uOBzuxTlzlbt9abE4ngQdsa1tx8qqLEvjoK
spv04H9y0IPPAXis9hs6iNZv3Hql9ywc/P+Tm6Wi0XKK9utFhzFql4sCG/Dtouu9UXB1UXKrNSQV
TA5eBNmk4yY0iukxmQwBINcSf6R25b66tndqY5nhtByHgGPqgSb63cNJgd1UZRHfUqFyzXIgUTg4
3FsrkEeGU3LQaQMHUlHR0BAC6VzPzfmBVk0jaFYGPfmyOmT4p/ofAo0sRW94C+g/m/H5lOm6wuYD
D5qjhk76onebZ9L0Y5b7mgaESGJBW/2J+IxcjGLx71sjEFE6H+XctYrexNw2+Am+9cU3+l1xUEni
xyD0vfsHBy3TJl9Y9ZuDgw13ARwYrxpQOICUwJNpAzinBTzrnwWfz/9F2pctuY0r234RI0hwfiU1
SzXbrm6/MLq9uznPAwh+/V1IygVZXb3vOXEejAAyEyClkkkMK9dy+k579+JF2+Z2bZz0qu6elxJC
qBQB6YFQjHn0CuXi58LMsktjgv2I7pg+ipbV+wkT5GcyAYELQXMgfHZJBEmlGOf/WzdHJm3kltY5
GUGvDn7Ln20yUmHaPAID8mgEykY1bZBdqPpZP8iC2JhNQlgShALQ7gQChf3tz313IMmtVXdLynL5
pZYdS4f/RibgfeVBvRuZj65h/42VQncgoa5VsytuqpyCWQEpGExx4h09tSFfgWe+erLftOsOMtdZ
+kgviPUR35fuP18QnEEuy+b+qTHMEMzjyaOCdTkiT5CE6pogcdB+4sJkHDiyYmQlSFtXQ8kQR24t
3v7hiDel/thH0LXIHJ7ujC5pQKHtjvlD5c+7mE/9abVlAzLveygy8hxcC6sNeOxip2EpDMiY+fzf
6bNxBipJHX9hh/NNz9B10/Vdpuv+Pa+7lQwgsJqH+GmaAEysXG0K8hqYsJI55XaQ+/6lGWvazgGb
KV4cPgtdTYCCCnJ/HEAwpl3WKvltywIMMrGncDX6DNP2WfOqmtKS9wQTIEiAwgr8K3Rg5Ha6wVlu
HqoedwOsUIS7sfwO8riWlzzEyN3Hm3opf7+rWeZU/Z702PquIB1w7+3b6m1Oq2LHtEQ7a4sVAT7S
dNOulWInZGy0BvCDPA7Iq+zUpMIy5qe+LdkzE1CozJfvvPWTvTU45t7WfO9319pi98cORNJjGWY1
yGWW0DHCjyXVK0hdjFeymA6mgiAFxvacDCg9qB7mSWkGhE3jUnjEGse/bBGnoM0sGtDezrobajgA
3pKxLbv0CZyf6ROOD419AsgsHsSwrdFFV6QPej+GZJt9H5tRRQ46IKBoHqlATrUVLqDx3wIe07AA
2/1XDxIvsWXqjueFHBSt+7045nX3ttrwpxOP1AN7aFGIRDB3cz+MB1qEIs+BhElaKIlqTX8AnXL8
OPnNteiwsIvGHgevsKQxlqQ4gUZVrksDubG3aZrkmOTAymNi/DUbWn4CG4a3wVm4+G7N7knv9for
eM34KeXgAyQlJGmffMyQexz/70nkzrOQbIwdVP2Es1AoZeo1WBE5CK3I28Rd9FIzHuh2pL0yJGzo
FWfHaHDFxo31NHQaZCHsshSEIQ4mQHQ6lhhNygOz6kwQZgxIzpVJE4PHcaEmjaCAHmv9oVjGMtSK
0j4mUuN8HlMOXoh+2FFTGPFyYC7+rDXv7S9MF/yCXGAgsmQTdIrVy6zpa6yWon8hxqDHue4rBXCW
/TY1evRAg9GlymaA7pfuPpB6HBXCj5dsM+LA17E3OfJvwx4MBk9AKgxPHsOJEzhWTmTSGRe4b7AE
niHAt9rshIH2WRY19PjOOGo4kaka8YSbh7Q8RL4eklxemQNipYvCeGpiQyATcKm2YJB1IAYL6QbH
tfTA4AVypwCre48mc7k4kgjfrUBivlRgkTeAfKxDz5xvvLb0Ul99ht4kuPPnd3zdy4WYwlVfjzOO
t67FAs2oinyPLFsQj02+u7UjhlOcQRJaUYHt3vqhrkUN5DF2z8gbN1a6Tx0btBlZsuzdKgUtlZbp
36LSPrkyr0VHMl+YsJY/6tGMHLu0m0PKhBG9cXBmUb2PQ1kCBT8tu3VtksoFC72KqLAKDTi2HrIv
W3OQj09aupimeHQhY32wcZB2BMzwQSXmCIfhzJrScHSINR0BRFy9Kj2n4XkOgTXLjx9aeUK7JPjx
jCOIGHqkhT+Z8uFBtaZNcZQeTzvXLipr9ZJjRAZy5AHppWLJHhkdiGAc5B1TUxVJXVkgbMMl5K7z
ManB4xct08DqUGMgL+tJKkIWvNZ34C1yjhOSWi4TKUpIe2N0vALBB6qlW05bu9SWQMX4JC6h2sC9
QTCXaUNYYQNsM0OS7820U2w1Mx1cF2hRYdnDn33vLRcghTEFjOxlV6Xdf5Kx/OqmE96yTp/qWOBR
SbmwsGkmzuP0PgfH21hFF0/DLyAzq/mrgTQu7Cro81ecK11ri7QNAK2ehpx5O5UYp/LkinheQIch
U+qUezJHcFLPGv6W0nGTW2dHYEO7hqueSHbHT8Fi28VIoZSTQWJsSZNpm1WQvymWvmXIZ5NG6W6X
/Du4MJ0DmXLLxIMc2dTFJYmsjQqjWoQsASPDBeXvhYq+7N4aXneHTJpGeniRQ/0KP0LW35r67VEc
R75LN05gca5cdoJkBzuVsjaOmlNCtQrVXlXJPyS5iXPH4RP/kpJ2kRzlprqOdTOsGqYuq6c4dbTd
/ZVuulM0uL1PEwY6RL/KB5GGEGSg9Mvoiq+A/jt7ZaIaFaQ3RF1Xr+D3sYkADYidlBAx1EBFrIG2
7rGfKxz+5N97EAR9ZZyPz/jOvpAVB6o+9D7LGPRaTv3eLlaxTb22OJBXdyEGzpGgjt1cQMt9/5VB
jS5IMF3A+hbLYlogr4thMJc/z24GhQG5hCavimP2gpUHklKgolvl2yTr8AgqaW82eqqIq6T9tQk5
OrlzGz2xDBmRoQweXKcIoJ5q5w9NBpS0E6W1dwRNsYWTJafYXhUEIXORLJKhLeQCUsvE20GkHkTj
QRreiZX0W5bVeKyR+8oBAkZFjAQXGalQ1B/KptvcC7hR9dtV7lsNvraRcnw7zmqkgTDPRYqbjZNv
YecxEBdCO3WuqwGAgRrZuix91xprAN4QdpzHXSNmZkUViD3+2c0SrVYBeIjIm6oaW40xDV2C/+Uk
p433EjKn5IQTILptZgh+rKpBB8JZzkdVsRpZ7rzqcd7tzWTsAzMRzVZR8t3x7ymH4uT7LIT3gFbl
2FtMRxAW9pr9RTOm6jLnooQGL5pllvjPTeruG6hATWEx/QUEffOm2wJIaSv+lnbg76fIXlgpzrk1
KJ/LjhDeabcgK17wzuicL2aW9wfbyuJNkS3iKXeSYzoLcCMAsscfUj0HaDJNm52owHvKZQH0ViZw
UIFql+N1Rm6KpsLppwxp48bXGDK3Z1fHNirI9YyvkWv+4fYMnBE232uznX1nWd9sALRvHv0aGwGt
N7y3UMyWSbAOsjdQU8WNzRR+yHM7Du3Ysu+Db+I+BgB37O1Qn11DOBH++6nLfRajhoYm3o9rukhX
I18X3we0sOU6Ayf8TZjxkT+U3lC+pKdVW6eJQQGwJN+jkTXbGQwv56ke7CfLgHizaXbIiNTyJhxG
EKwWklsVqSrsIPoSSqqSblUWVKNi8TLRB6pN3ZhhA8b4s8dn3e5sTRY/5+CbeopLXp1bCBCGzGmt
d/AcxdvIrfSDBpGJ906U30yeG9jW0OovUFjD7ffJ0wj5gH0uCSy9wgUzpqxR0YNZaTObbFo5Mlcq
TKK7VEyXqt/qHrU9m11g+D6GumHU1AsnxZ4I8mQSLp699DwCMvrScNG9/LRQw+6b/mXAOayMIQuX
geLaixpk9ktXxfwyjp95X/3J6mImVx14s+ej/0SSsXxamrNwxaMhTcoOAV62iarG2oxYZSN7IPYf
ahYPkM1ZHDDdW+bRx2wZEHIQKtKhKTV9ZDhgBYksyEHo1eqlA1fyOgXEpcmbIc+r8UFbI1Wls7kp
jo6ReOG6YADC5dj2AiR1mVss3zQQeG9ACGE/sdmw1sJiyQsyjSFb8GH3oT74YDVJSFHKPg+Vv89F
DsYy2V05sjGxQ5H25rb3KufAau23ITJZsnOjLjt7ZW2XX2eHdSGoFHEv1G6KogqFG1V5foA4QItk
V308zZ7lFoGRgtSQF1G9nWMHsDE7igPQb4G0eNaSY9TZABzboBSL8jl55wPEds3YnDaebDI8arZ1
xZBy5GbJe9aAvsirk/KBmtqMRzXgXm8mtKPfOKRwO0hYpMaXxEDOP2jgJrapM8A6uxLpx9PkJqEv
9/+72fCXwyDPA+SWOGYgXeZtqYobc8w1ivxrKLky2vWnqhW7ZeBZVroVsv+IvTBvS0OTOwFbDRBd
TbaNHI6JXVuJ+JxAVcYJ76seBfiFG5/Xagtg19HF2f/nkczS3n2RurX5qsVzBd6HBNClKsbm56JP
WoipeJ1vBpeZIVI1zXOjv4o+ASPWYjpPDpS8vnNMqbF32S7Y9NDbHfRYhguDUskJucPLPsJ69Fkv
ISlYxgt/1/Lphw6A118YxylbQFzdzZBCuiqFnKAhEQOyxQGeVC3BcqS/gaJEl6kwKU5tDrhHEAXL
JmXLQGnECpCLlh7JZgE99eJBbLNvjKcF+08FZoQ4HU/wHq97UztRsbbJddMeLSDQg9VnMYeFU45f
G0UN2EE7q3hlo+7KUUNk+ejlCegKdlUE1stCN3a91ApkXjZuzQTqyotmT98+sfNoip7cOG/3OYFS
E8kJKpbIPoMdzj5T88ZD7aXaDSUoaCgsjao3YcXIVPqIJ/unPX92H7ExcnMB2+CvPUSMHRcq0Ike
gPnbucRmTf+BISvl63YDXgoYbXvZQzXHP7I5s6BMljvxydCqHWVBN8007kVrPjqGd02MBtFdeaai
XhqnDiiO3GSkJtXIlsyQUMXfAn0oL5pqVHiTnYTu3FbJppsrMAcHfieyTTZn6ZmKlvfX2p0tmp3k
DOk4HJ23dYPyLpz8BdOBPrcjkKvLcW4C155+l/1WIyNWig8Iz4eGQ4kZPdLj7qTDjXwudok389Wh
Hv28yf5Osxl6jsAXPSFP038qy8V4kGOU2ngasg4zIMm2gN327qHvo27Gji7aIMLbWD1eaDc2iiGv
yb06XFIo6g41xOiDgbfoSP5J84qDaxbvFCgYNIZxEPCHgtfOBNtdxmoGOchzbIw1ztUknleFED7X
w977iuSlprKtXfD/ZTcMZXoEN/EdPokMK/CoayLvNPv3iCfCErHI/RPkOj+Q8uqdqSic4Vq7t6Wa
DeoGZIyruOrX4H/vS8Pr0wlPcCTQydZdrC38YhtH9bg+Neh/+PpkWJ8S9P++lA8Ug54tFNDtuDb5
J/U4oAAKvX22rPW7R4obQ4+qK3BOCgZY7H1TEvZadSyGXMTKOpLNz8sMGQ6UuE3fqjcBjlM57Ae0
QcXeK6E+qcS9Ml1vQwObHntngSYYOZLCOZjQw3skU7I4/kMVdSfsOkx5SINALDVsTGixmVIUEwnQ
UE/PvWjPJS4RjPPy1NVwHsgL7jNIxwzTV08brefS1F5jCYg0LGgRiNxDXqLXZts6M+N4fNJsCIPQ
RuSU8B9tiy0v2nj0Iclig31nuLFRGG1ESvvQY/NMmaj2YacoMlEhx1bxqlPFsEGWdifTmewdnWff
HWrTsXUt3OXiu/u7k3byqWPu1hmSHdZ2IJD/9VhexZHDR45zQBeMjTQ9Wr37Df+ML1leW1tMJdKd
I5sxUrdBEcubkLx9YvWPhgBfsDsaXybIFn4RkGaRkWSZHecZYq7+I3UuR5GGArKcx8Qb9OfegIZU
m+ANNOp8SwmsGeDBFy+LISmINWsfDj34FiP9jdJZ+zHDKVrbQq9RZsJicyzb2WV3ypxG366Y0lW/
zwEvfFAmtgChIZLbcX/2g0KkJhZfHQRA9Vu7ORa6Kc/zI4i0Ja22HQqOtBxviDZkTHQX/KVUHTMr
AukDIlsIw621BUeG2lZ5bgYiI9jh5yPvvFWXQYkzKN2IO1vt+N2m8UBJT45KLoyoRoVOCyPVJmUH
gDBuu5DXHQtn44HQYeNmXeUdrWgE1C1m4NuXspiVBPc3KSvtB5zSNjtMBvKgJa1M8ju2g62VCY/Y
1aWD4AxMA7Irr4Vv7KhXrYk8WNuO1Cu2Yhw3iBygXqxz4rNLUz1QtGGqp9rMx7ZNsPrITAEzRP/O
+nfA7pxTTBNH1c+Rnddu1AGSbn8BhJHu4qjFw5weOBM9ZdLsxSht6+QT8PPGYelRE3aNW+4y35zO
yRCDDngeuzcq/Dz9WthT+UCtXnjevu8iM6Qmk2ETdqMMc3FfyAQB5GTbt8hC1IYUB1FQeH6CAMOO
nIvhYC8T2MJgTFhzJBtdVMc2MZvELsaOI3Z8E2u+iMh3rJ09Ocg3tbArN+Seha1qeKqk0qpNPGSQ
edBB6yVtN452HJEsbCTiUjXRCOGOpNuQrStinJZlXuACtv4bNGqf/dpPX4e5m15Ka3pD7kv9G94n
zn7QwPeUl0uFmYKJ/1rR1D5q86B/rROOqQt6160vIN0Lsg1qYoWHhUKyJOe1mXRBmnrNt7wQ9kM0
I3eLRostgbP+OK4O1JS3AKQ8tHJdsexiy0GWoSyqhiP5aEKqPTTfnNWhYfMA5yYFEqF7B2d5MiRz
LJMFa7SZNZu6jmYsRTMY1ThLbwS2PicPblmwdWhylnE17SBD5Qbj4GbuBknrxuOolW9i4QaeD7JF
Q9l9Xx2XOn2nC5GDhmLQ3RRsfKqtcdtGafZgNvhbG7KIkHJ6mgvthUwc0uLQsPQAcRzwLtmoOKpZ
Y/3n1BnimIJp9WnEHvITaLynRwYMBQUouzb4y54nPfAyMlYNlEG4M/SixNipYPJ+3FwSzY8zMoEP
ZsS6M+gXrwX28CXC6KNNNRVjzNj88yAsoEwqlmw4nLod7y6OvHc2GiBuPfzpkAII7eSfA3wWZ9n2
dKw7qCvK5A+tt+1tPklIJm39qva6UQwCRBuK4zlEeiV/NfWBTtY/bBQ3YLa10bKpf6FgGkv1FR/X
U7b/Pl4GTGSIE0ykeUEb2mE3MlokqOXYZnOO52hHwllE2LYKi5Ejs7TdGiYVx5QC1wTNX9VLdaXa
r04a0vDiw9z5zUmdJtYVh3BYpWOb/NcTRsyY2hF8ZNBjawx2UN71xJHaSAi/7cyaCWlH5JH9gD9i
BxzrdeOGbE7s/g1F274FWWHmP/DUbSFQNkXg8ZEEA5kkE6Ba2ugeGKTEBaTft3ZyUlF6GZgC7rop
Nw1FnckWIYEpiKIB0KKPa6hgR15cNU0iIaD2v14eaUoax1GYirrppYa6u43PLj54s4/MaQag+a+3
oYLdZTagTfjrnd811Z0afv685PW4V+NRrPo2yEG2mr7Ff3Xn8s9g4c9APRYwYGDp1gfWBPrFQa4f
zXQGfSm1NTZYoO6UVipu2gZFrbFaN+phKcw+ZBYO/ZCgHl07rG1Hjh1lGqhS125kcGenSXZUVRfH
tK6dpeSo7LKOvnYRVot1qZjdbVTix+tWy2ObLdMX0/BECKJBF79JNEWOxDTGWqgbymZesP4CjZYU
ZFXa9MVK/ewNG/Hko0IO1k0DxKxA3QSOXS4kbcNYmy9ULE70rgN0fFamTKpu23H2pAnNfOFO2z5n
7G/ldzEPwry1eFambtC64zL4A7iP9OvIDNyzOyy7kLAmx6FgcIFNm5J7Pg4vcQfksDzPCUA9MB3I
BvGDFtKOtNPoQ5FUIEWmxZ5fCq05D6/qtT1WqXU2IwsbYGBYawPVJmPKJvPsJ7MGT7Fp6qY/35go
hApDjkC1NZiCFhFb++t+keH7ZhDX3+xu8THBqzHvAJ4CGiyzPQNcWXMjcKDNtsXy3btYuVM3Jw+8
GDtQasTIqmJG+VYYa299Af+lBqGLDejqQCovIPJzSfBWvXgD87blKDkNNO1qU96Kl9kUUGAcL+By
cE1AYgCbmgIKyoBtaDaWP9UXINdphNXbIS0+MK3Z2Y40h508fBY9niAsLmevNLsFAUIrMbKOGSBR
sdwaA9Ll1jkz+aMhTY6YaTw2RR09GwNOHbumXFvWuETPoscjuNUZEvJkBBWmAWSN4WOerWy5z5An
2lpGSN081/OfXW3OT4xnf5GJYq0JP3ubaeHaklegWjzkW2cq2c9fMXSXvEC958oZfLzjgIksvfbo
PefORhwaGp4F6r1pf9hSAcGFKfdtHKvaNoQreweCXGnVBdQ2UwPV2dYufiUnGNQkzySzJbSOmYEP
DOHOKUT1PEG5FWlUg7vDES7QilYzgcZ/V2XM+N02eRs6qdG/Otzod4uo+4tvj+apaRp9r3e9fgQC
V4TOrO8Jl7OCc9rSDpfS1JENC6wOFCf7J6NebiJS7ICHs4ygDh8Rce/k4bCAyVpBORzGY+C6JPKD
4CC+HqVA/eR8RzFX5IcEitxEZmYEYlhLPKpxsIqZIa1NmdcgjmChAWmqs8eXa2HPOehLVVu4bDwD
qE1h5kfsTS8Tp+1aShqlM9C623GwoGqQpsZlsCGuqZfziUxUQMgAeAFZaJYLRBbFNRAUPDbGdLqx
rVVweZZ73gDw+4JF2x+0Ai5riJ2VsTi6+B3bD2T71REXcTq8zpItTAaD1QMalyP+Zr2O5DSbJ1uI
CECg1e2GI/VcF+MG0JuTD8WQm3xPgHOwikwHIEBd6IGs2aKjD73PqvRn5BsvGpJEXX26+MhxPHMj
+cUW1/xC3miIJjwkUFBtgUQlsossvqEm5B7xx1WBbfJV1F19aWa3GTc+ZkdBlkKHV5OMOwUWk5A4
4hAiM2L9IapsOVlq9B1Y1RxIURvpI3NNF+86r/jRdHv83+j+RBr0AA1MYe9rNqQYCHTbDaabAnJI
LZi3jWafAUsFJCBYuckb1yCyDgRSgg/QmXpNqYlv8OqmGORlG2Doiq0NOXwIYByuQAYsWQA3ljRY
LiAWR6pyb8YWFzam5iBh4MJe2+TKAdossXAfIADXj7t4qjIoaKOI8JMH9bTV1wG1x7GNHJyNlPpx
1J2A3FFU4Oirky/0tap6iqfIBj0IAQyr1uWXItpegYYSc+j0dgVAhXSIHA9et+xvwYg/HdR9pfSY
o6IHf2Fr7hMgVByviM4GCFR2LC6zIEl8oKzJ2Emcwn07WgBUIE8eYzOI+lBTOVTnO9s6FjctsUls
1jXLG1KupIpMV7/5CdvZbl6e0lT4F9sY2g5JBKgaK8WulBpoGNveeCDSwqZgNJxlq+sDg5aimbZr
/9jEdGvskT0oh6CixEZ04LpjvaXN/HX3ft24p83+tfoPn2ZE0R7fzukfQXK2ZhSzwGmbrC6deZJ4
4oNCcfjyu1JNLEUtEKxjy5YcmOTjmybgsd20qFIktVeEiOxdp44F1bmFhXcOFVy6YEawrwA30noA
GeSfVo7FhcYMgN5uAXDkz/X0x5yDbfjWT54Ksr7YS8KxIz2hXRdHRqYwflsfyOtT+w6gR8/z1u7f
sYLme/WUVs/5O5ufGyF3JxyGFThB7hkHN0NrNBvexV0VkJGK/21bl6xyqvv/bwxDcs1REN1CzpsD
9v+wNIm08axUUO40Vcj7P7CNZS/CJs+MVZSFBFZUN6r9r2x4f1/HW7VZpDpMWZTY9x3sI21/qs1S
EYGusvHsYascYLb6uaH66eYp7a3ee6y5hexUN4qdV03F0c8b7+zKonU096b4zJamwAYiCw+8Qf8W
/N/Hm7x0N3VuDyLonxebIUwyl6z9k1f5ayuFkGpZUM1l4PmkWuMziItbzA2VDSnlUD+6C9QLoD+n
KD6SnQoazyBNJWpD5qQ9QsXwpIaiWgEu+l03FiMSzEHV3rNNKo9kK7vDfO2GGcjD+4d3ebYtyENB
a5XIgfISm+m38XKQ9KOTGuhm4LUPIPLIvkyA5XLSpcBrETzsPehMflEFS6VAWFP4y1U7jNokCjbV
79Vcgj5Cqout/W6qn/YjP3W2l0rYoRIXA0fUeILCEhLYxSb1geIn0nGiG1+pwztfMpOTgQpOjOOA
LE6QmaA6makbKNu0LZ+dH2Qi0nGyr9Eqbh0Z6YNJulPWf4zpFNmjV+PIWd0Tjam6zPKl+6zJE2As
0XD2S9W4NatrldpUAF8AQRLyRGCvPVM7nnVtW83pj7u4qmZgnFHGElyj+ysriWFazy4YQp7GIfUe
e6ifykZr+SDWo5pXRjs+YelADsN3dDfIChz+uQWEl8hYRtACMobF7vH/xLEasL7X4PWJm2lDN5c1
bpzs1o/kd0DhB3S76obUR6LazSdePyKF5+XMAB/FoBRUArZ4nXq7JTaQtSk/T9BYgBR82iNr2crx
TkQW9urR534eLmSlSEtLirNIwboakhGCNQCSQ11u6ZDwDHlkfi6tSEA1GVM4P+nwv4cmaU4cjfu6
gPD7alRTPJr6teXsgP4u87f3Handen8Mfb1ctLpowwUpjpsUeV7nWZ7t5p49YUf9o001Ksyxg/aO
DyJk6VQFdVtk3zubalbOXG0hEIp0yY84aHHjhMsdAO119GnaFpnulID5tgCduoX3DsKIanqmCSAS
iQbgEBop0oN1OaXlZ61lQRAO2tqYs4HXk4xeGuXnPGMgkBlt7LOnOeh1cXCxBmYUSEZsG4KJRZjX
wBGy2ttIQKDQA0HsAQrKzzfpK1xmhymSuF9DlJ166Djm4AFygPt9lm+Wdih/X6rpVNem8x9gM7+x
yuDfJiO3t5PlsDNIzPWHZBL6RvgguEYuabWutWqcIddImBLYI+vKo1p/zdaoXwxsrehF1V2SmLGN
hay5b0VS/M0AIPm7acFND2Y3fI/fe41P7+VYdZt8HKanYa4MTPzBLdotZQKho3oTzxNU9z4RBwMh
NX9ocX4dTokhhfmwGEZ2z08BMerSMoev7nvHh9BXU2o8pIvQgJ9eSV5E3cd64Y8BqEmj0H1QcxUl
W29BBlbyIsq9jiB1zNRY6j7oVlVfCiGbClHeu89FF0rlV6Yc91f7+E7UyGq8NfjjA1NTeWnQCHkV
x8XBQvHjU6mLrX+Glj7bx4Vu/jZqLHWrN9+WGkh9WDBDQ8aok2SnH4wcMbAlyEQDglaacsWgsZJp
EN/GWl19a30CH/WVaYP63ZGDgKkFJ3oOEHKgTXlYJkiaAv2NpENJYtBOrJ121LYpM+jXmH+4KTL2
vQdDjrN2IRvyP5HCSGP+GgM0XXR2IWgECRN/TQ9Z80E4co4K8TozLLxVhsgizX3UsH3pjGVwn2dS
dCUI8HIXO0fU34ROtK4LcFiYrT+DNKApMMUBh/Z6PzcfjKpUUFBbAsZC9xZnGTKiqEruscxfdejX
7CIDCXy2pFZmckZPtTubltkDQIkyBsSy436wB4DO0FJx1ARQ7DoUNf8vNguSnJsOO09YZs5XTDKo
abVTIv4kywo51qRTRXQgUelvesQFkDN5D0mBOO5KAPE/8M04Y08uN2OYGRQqeIPv1ZTiT13atXt/
Tl68KZKyKlI9aq2S+8bKJyTy4j0ZaVsfVMVBOm0twL6fkgZUHXFcllbg1s3vDfLNj2QjLxVRxOqN
g2TTzZ0jW4b5UGJPKlDBVNNMmaN0vYIBeuPMc9omeZnLdNkSH6oWQ84tKGr/h47drB3Z5t4dz6Nk
W6XanQ1Ez+ix9vMaSCHPwsKRhC+w/95xII0EoOBbaru2Ge2XfhqT7VJA6ujef9+e+rHaLT2Lv0ZL
H21dY2wPFm/a38EgDAkRAZKIWm/OFRLDwmoy29+hEMKRx2Tqjx1Epl9Bk/qKg0Xv0fXamYudxmsg
pLEL6O6rwirPme1vdGyUH6lVgTsISBvpECUS1LnN3DpYXdLIpZE8ZMNhR4R5kaPPhzEe92uTPFrV
VmeN5T97U8eb0TVQxbrIj8OYi9VA17x1Qfh0N3qhYYuHrraOTP6UrrmG0t0tNR6PSx+X2/Uicsyb
4deu6p4paL2z9SPKi6pPKL+PDNPr4zpEYqY4X+8xQdGmAfjhlUSUyH4LySfq534KSHdS78hDBTkg
bIeVTukm4NWTZKTK3ZdOGjTQw9qtMeTpsui3tjPdndoDphrt+AJkjsdU1OPZ9bFjrLaCb/aO61Tg
J6VcFK563znUBT4bNoJeWdDo8bzRfehKKvFHcPv/1ZqmtiX7vYakiiP3XV/VpBqJVVJNDrrIB8Cd
XSlZqliy4VAb3KzKrfqRzdezt47X8cXLbesNCgctoAVds+eUflnaxtksK1Ahd3nRSazKFv9N/dMU
GS8G0OIPetJukSGv1dt+BMOSHydYsRCfgrO0qzuRIjxUlFIUR8VpE9BUAbDKEyTFutAQyWJ0f+Tg
n/RB0nVanwWZt7zdNCEk9QaNChxmaekzMQVPFggLA0UavHIKQ5AY1nt+4bUNfaGjV/nVQVEcU80q
6+8TMtyQl4d81BEZBj+XbKBJizapl/HN3VrOtvTngi3aSdnBBmKeowTzANm9TdtuxyagaeISR4QG
7TabcuOZlXw+ddkb2XUSVEDqupOB7hTo6jKGpgWPZM4Uy7VNATWekDKlkrqbH6i2plQlnSR8lW5K
trrJs1qTr37tTQlY1Ju8iVuU4XXZqnVTs9NM6Iu2y/wIgoLh2ZEF0+pmMzVi3BoWkh6CmEF6D0RX
QEpkwzMVFByl4ALsjak/KkfuThZg6YUlDwnRlwLj1APFgw7mGQcbIrQrIovZssCGnoGlj2zaLHqs
gM0//dRoTx4YpA9JC6w0QEkCALUB+qRNuQTY/wDFpTPUzynkWSSxpWdrVQQSlkwPJtBiQVIAEUU0
gfJynNk+zcDDSrY5NuKtqQNEbgK49ZC6g/vgQYdg60puBQFe1AW6HzZYiTr8+fosay5NUqCpD04d
cvCEPGhZHgiwgKcBEvGvNWnj0Ap7xt86wyIRNMcDaW7GvCywMEVbFf7sdC5InGEk94Ikl4DFXrlR
tk+jvRSPU1DKdidRMG0DFCjfM3D2fqUmZm98b0wO+BalF2mr802TvKZYuq/NDzV4LjOY6SZKNyrD
pa+89cYSfJWYC8t7pJi7OyspvZk6fvo5+QBhVUhfzOuSS03racXAPbxRQfD8/Nn6gWxVBHUoqJ8/
f66+/LP/unJwwQO0cP84loP7OJmm+2gRRx6kFcJBNslGXt/LugfgLQKyqw7U9ME0JnfdtR05Yruf
TNDVlMbBttP/3AXTmDzGoUTOwRArLy1qbP344PreTyJt8RyC8JtVAiKJ7arkEWe7hR5Esqr7yM5u
6m9JWiSPtulbHABkoCObJT+SzUfew7UD5sVWaLXC3pDR9ZfB2KihS0zPQsxuqpC+Y1ogrd8Kjxuw
W0z++92Xvy6nyOvBS1+3WlepYKNPatBha2sEhTWSNDhp2AUqQe4ZGjmQatNBmZwAghfLgmqTMei7
iqX4zyq9xtDwRxWngzEnLIbGByYADuqhvH5Sn0xMOU9kVwOPeb/sjKyckB5lIrkYYogkiU3i2OsR
iTy/XTkBqP0Rd2O7qa69f45Fw2RLjWwM6ty314vUOccJlRBzz8KhcvND12jg58288nmQBdVAz/V7
FGfFiVrI7K6eLSCuD6xNIXL/EUYOPre/awIvujGdy2cyNX4KimkZuxjNl0g48XF9iqsU2rkD9rKv
XXOr3gT0QKeCnu8UYgyJJRU0+PqyIEe1vlB4jOyrpbq6r0Z5BQpXF6AmXQVv9ael8Z5yTcMEi3kg
4Y+4XwdrO4EcxkPemGwJag2aUE3tnDO9QyTSUkFhIt0eaxPQ1JnDhprkWLuYI8/PdjXsbgej66Qm
jqtF0i37m9GEOyFvwf87bb7TTOZmWtXQTIemP5ZpIpflZv5Dsf+Psi/bjhtXsv2Vs85zczU4k726
70POs1KSbcn1wqWyXZznEfj6uxGUhXS269xzX1CICZllSSSAiNib5NAN8Is1fLtxsRNcQtWoA0V/
UtYx3OROlbNIPdz9lvTET+S7IZLDOIEDI+nKLUj1gBv3oacZ6ZgZPjCkyxmKQ72Tn3TGMpbAsqEc
+gE4M6nV5IC+hmgiW3tjaFwcz0lHwwCqpYfGHcudMtAqFKsMhYZ64Tnubn3yBiTj6xikIJAFLHy4
6sbGQiUaBnDTW8BlNYtjy/6XsQc837GVA/ni9IjqZJLJwpALWADtJt2QWTkq0S1dhCiZZjRobtOv
hRW284LKoJzn4NDn38GFY69HNxAHGvBvP+JqVcoA/B5yQOKAcHp0DUzN2BDyh/PT4d0EV4vV7WJo
0Mx5Y56D+nlpGU+rqiBaTok3H0+WOfz+4+/8e/piFEqDG2yAdl4dAslh6c7MlyjEOfiSL/NGto1s
2oK+7zjrvDt3CqcYmpGZZspgpSBJQzYa62JTA4wJms5aFYQ6d3QqWsYnVdSWlH64LEpUA3MqjPv7
MrbZToVxo7CbQ1GP+L1GXRyFqIK53xbQjbR4abs9wEWzI4AnXniFFyZqVIYTk+zPxPRMA9E904wM
AWBlDk3Nl3f63/nSckNkeCtQ4GiLv13zLvbj64AUojihi7TTeiD0pV58ws32OG1oak1Zcmpz8wTW
pG7nxMUYy17XeMlawVcCxZBgTZUxXB9bpPOku4tcQrIa9TADYJefAJjKFNqjWs728fsMHpFFnOu1
vrdGU1+gzDUAtsuI+zUU8Zkrt0LjwCzfPYIi/VNmmO7p5rlFTyUKQ5uauVQPLpqBYM89z7Po802o
cqPQluUmyhTgO38sPQznz37/RPVFZg9kHnFRgReHhofpso64di7c4nYYx8Q6OKLZKb3dR4FYkNzY
4yNOCdX+d6FNp+mrJhYOynt+WZOcgWhiqoWzDw8eo45hYbrsUUOLzl6Fzh/byUXjur9d9NSg/wEX
kQYwbTLHMA7ouDMOk45GQfQOYjqb8rAHRo5ttu6a46ixc+t8bXh2awI+DU5kptlNjDf1zD8q0+yP
DtpFWLeRX4OBWjfRZxGCgDzEgelY28Ma8DElqhcx1J1XXEj8MJKr0tOMjED0Wt/paQ0y4kUyG+/C
NbCZLSavb1Bl6i5S04+vUeeFTwUY6U+OzR9YXEZPs0qU3ZZrLXgHpAcNWjwJHCCAqIik4Ltf7OhX
Hukm2KTh1qZpdfX1caGCUp0H+zFJcaA3mzRdAqetWhstzwEM83MRo8fbGm0+9p7iyKBH7sI1yuQ6
DAPDsyQtxgG03bLoESWUp0GSB2i4y9oVrHgkibdZZW7IahKrQG217XKMkhb31j9DbG0YvLPpTRsT
jYr72XGO6by4WPHGrjdtEIKlIrfdq44e/mvZoZ0GFFrtmnSzoR7znWZjH6x0pWUkAFVI9ko1+Z0L
fA0bjZyTuJCeVAYgWkE9Zzb7UH6MC8QrfQTOnvzNYOOU4aHQTdswB3nKQrU6GNKCZNm0Jccbs83Z
LzFMEyHafT60nVz4rquCrGo1+ph5SbLoOY6YN+0XcgXyUav+9C7xLelb2zqbwOr2a9+GDLxdseoW
nha2qFT6ADzDFQ1IvfFMJugyZQDytXkuDNxC/IqQRiKaqp/ReBTsSSrFiLtyQNihDhEI/mtSploh
du1cw25kvQ0Y2BD7Xqu8+J3jHSwJlYcK+hFk06KedYUNopAF6tlmP6tO/ANF0fAbPak+1iV/Uql1
STeL9ImASwSK0hG3Y+URvIvsgQYf1eQP/YbmetC9a01wYB09f7ooRzIaQ9RvgbeNa4yPFYSMcsZe
4G2iG6s7Q4tONTyHEr5Vq1OEhku/CsCjR2S463PTeStultGz0CrUu5X9eCCxZYD9zYfxe2Sx6JlU
QKNEGZxm3HpkufhORhD+hM+tgYIZWoOioqa0jx8e5NaU0bVDt2gFEJABGHB7O8OziIY6MN5nShcP
TQTMDpTokK79cLlzLuug2FRxCQTaj/XUoqKzJFF3DERrF7WdFKuWUn4qFqnym68npunlvdY/i8N+
D6B5vCvohSGHRA5ghAC0GCnBg413TVChyBG88rNEBhtlbHjrfwSqdUr5jiID6W4Wa9W6yCPW5vLO
lYJunOYPyt2HuAGlHKh5zQNDG8Uhqn7OlE4HxMiq0Xvw8kgXZWic3s9nJVnuzP9fOrUqhaVDGPxb
S+tgEhi1CEXEFUA4YtRDR3Hwxcqdbl8OjK1zu710VV2dwJtyImwc1xun64cEMMdZIhidKMRzOstR
J2fEY1nu5z5Y4AYdncGI9z5I5kh10z5bteZbCorIOj3GOBmjyAzPuZABfKrSyj1J6o1ML2PdGmyU
otcoWfv5Zlcv+g8jqe7C/3ZZFog9/k61bh+Efru1BEdXkBz0Af1BQg4kJuH0Y4oyfU0SwxXDrCeR
3CiAxH9DF1pZDUQVufz7B5mQKVCtoz7dsLE9EUAGAsHThNodUIb4WRYA18fSoxWXuo6Z4EdCnsI9
0sCdvtz6bf5ZqVDPaESreQWaKlNaoCFJhD1fKd2N+9hwvdvQ56BsfVWbHu6mGSDe0xiFOTNsCWGQ
KOySG5ySO6gT5aNCaDb4wa4w3XJHHqS6CyUdwZ7Ud1ApKuS3Ph9Lk/XuGzS9g45d03oj+BbXHLCx
pCkNBbCnXB6fSCgrrxrQPes4p3nam02zmgp0h6kImt0vE4OmssQ5R7nde+gTeAp+txR9XG2L51KS
7rV+lZ55PyDpKsKvFZp14q1piRTwhxiMiEcrY2DhqsSFztnP9AnIvl7JR9AMIDB3p6+NgVI88lZx
ZFS617jA3ouUN+uQHIieg8ELO4ll6Vr1YWxizXnJQKdbpr44xRGeHdzu+s/CRHISieLgB1D/cBLJ
fmSx1y7syM8+VcIrNy0AnFFhz7ptOMUC2IlahhYegEOtwdOTAek6NwB71IFrHBi4b05pAQoM5fJg
dAgbdz3L0juwE9TpWmWyytM2uKBOPrjQLNYSNFuhgG1DurasbLBvVtiHFSUgBZXjbOkBdJU3/aWR
C8wqWkFDPmYzy7QsH7FjpBVmpVon5msw64G/WX4P+qCYAyx9VTX+1mFtfAJVWgsKczSr6UAcOU3x
y/0xlE6QKVoLkXWaLCDgjjjSqiNob/ACZ8aIL9wmRBuF3FnQXqAv222KTcwDqXCZJbYpc+2l2l5E
QLfJihb0t3IrQR5qDYqSayTSg6TGK4AGLD9FNyW/oEAG7a4ALulj/WAAxYT0VDpHhXE0KN9f3ZQH
TswpwJDQwNH7A7C1wOq8QelGj27n2Bbo7J28DdPMGmBV9jTuMuCGbIvK3jlc6Aca2kn40ywzs0J1
Ydd6OgBY4xhICh9eyp/MN57zlOxkUp40882x8o5KadZ4rwAjKXS3oeHsKMQUlrNwaqD6qtyPxwve
nZSsElsANEL5J1nmrFHLq3Sd6SjvmNNEQw6e66EJVgARxI2GmwcXNVRIJZwT/koaXhTo/+UT6uCN
rta2pGwd0Bgt+gSUlUCPCxZBmF/6oDg4EtSRBiRynRvxTtdleMX+axeK4EkHZEe16t0yJFofnzkE
WbPXKncO+NvlsxCNRc1UgmVI3viBT8Y6NPILkWhgZ1YslIVmZCZHEmmIZbASyYqiFgQrx7s4NuAm
e7DZH8rjbqmGM9wQqm9jt2+2iSs4qtBVXVWObiwyjmqOuftqbrpqp9rZGm79nep1Z91sbxsUOTei
B2MS9XJ1gE0ARRDyyRUBowxa3+Cqr4wAM1TiimFE4+eKlFaC3/QN8lNgEZfUqYmWufrGlU2lsxdF
AafOXdz4z+v1Nd+kBrbTYwXcByBS52gTQ/YpK+vhEsncFIm6wUCdjT3imnRkVX4m657i1hBgCf0Z
SjOeA9Sk18N5SWWkNdQH9o0TohKxzLdgAnVOQ5oV/qZJXA+MrHwr0qSvV+jEcU7z1KlSsah5bK71
yTGryygB1hjIr4OIT6jPwLNqoXegpaYYWrKJO7Sg8+Hp5kfXJ0L31uqHfPM7dWOy/firIwSql2q8
15b0Q58XufuluImZf8FKGxDUesj9VSPRUqysAOyKw5sftue4m1kki+Ok04lmgYRZITELc7zMygxE
JB86cmlyHL/mFcMYUDJ1/Ad56MDT7dFHjk9SEXWHPqsuYJOW43XGij2TCDoRnjpdonWH+feEfg8A
h43WyASWFkVoh5tfEy5DSE7xddYRiLYD8DaikZF14RK1MPGW86BdIgcMWUM6YQ/MI7CPk2zEjS4z
+E+j7rfhctDH/lIE9io0zeTRbNrkcQyj5LFJ8L9U6dcxbvoQaJBsCzB0diYbuTJvfA0mFhxmj35g
HO9sxne0Bg0oakfC12+nzfxZDc4Q6wbFEvOHafhJXILIXxiVAYYo9Drg5tRtUC4XgotQ6tyuhUGK
NCNdVePig5v8eOdGRiajusyatmPK/vzbNciQjiJYxIxd7CTv8e+goXLPnOJypaUTuATvZJ6l3724
F6fJqftrK6qzIbFMhZSmpsHWDuyQbaDPNqeJ2CnFvyioK/V+m2b4c+59/MJuXU80/kPW6ihlC0EW
oHEh23mtEwrGvR32ucB+DyTqNw0o82EnESTZJhjBEwxKiGZh1pW586lKBNDQ2dYEnM1SIxmw3d1D
br648QTMasfB3ecQWZ/y0mvWig53qif0IE3DA6lsI3ZOGS42SSJe3cKYrI3ZdzhLSF5dGhzbdvFE
cFBBYOjYdPCs2vSoq7t2smQqHlmHPTZE0qEwKrzmg/ucRyNe+FJPqt4C52Po6J/IdVZJY4l6haWp
DXgttn7qLYRnBw/pkhyGaYqumhZn5yRu1p1plAe3r86swu+t6We3Q5CEzWYAKOzizqBLP90HQG8M
LK+1spKBRNDfvJimEexoYW9yu5vVO+vc2Iyd79Xyy4D65Ww6oHDM0HzO09gFJ3PnPgIlaTOg9/dC
EsuFeAjAawtUmi5ZxkGILGyvfSd/p7Hdx14fwi0OejIvgnAydB1IYat07DcFrv4T/GmDOYlnLDlQ
CPgScG5wXHsdJAPen5ZZ2wcaJi8C9qsQNvBnMSNdU3l/ocprWhvKDX1KwG6XfiqMZnexdyK5qGVU
7N8u5bHMwxk+TwGO69eAWqQWGzWM47AEaUK/j9MS/dNk8Avb8nfUluPgZrNckNaiadmiGNvoiy/h
iHrloo3RzCSbt+dubZrS0OCKMQmQ36IublLhiFieccCvVz26UBY1mo98vjVDNC7j7RXXX91+AhIU
Aw5xK1j11c+rH0CE0a8CT8rrmAd/kVpntrMK+9HZ26WZfR3WvsfyPapZUDsBUplV2RSSpsUyXwBM
f7YHkT75NdefzK48dkFtvqRpE4NiFTCztlvWn32QIgon008889gJHZVsnpHOTY3xyPxvymYETb32
fV0HRVNbXI3qBWXR4NuRtYqBwGCYdrueBB5npKMB55sfphjtbQUwrn3EB7BcWCFOnRjQQAJ6GCVP
xTi7gJcIhvTD8TcuSkWzRI+jcxMN7yvTSiPazEUFEBMALHRy6CWWgk2oCyTPU2ds/moaSS9Jnby9
pOcgTxVDugK5Ssn5fJ1jQwBPo6SkXJtGA9xXYWG30vpobzDwFwOMd+5Ul9QHXgEQmMlFl34O8i9r
nBSNtSZrFgGWkevPRd2xYZ2XB9qwAxZmwqWqyLd5N93u9SMQDW7FyKbFvNG/2d7TlNyHqlgwf3rU
gFABbkpg/2quD35iY9wSCDCpYnSNb6pEtCsSydBm6bceF19r3vJoPZhlu+nTQn8Bxt3B4E3+LRsH
pNeEaz7mURLs/98eAJkplxbTxdZKLf1Ig2gjY579a10v4mck/eubUD3QvlmaxwCHG793Tf3aYIVj
/BdjGKYvfAisNbikzWPo6T/mFlk/sOPDWMsuZANAhThLOSc1oO0LP0POcZUzoavgJFpQnUN15wHk
7FudOcao1wnbYttHbALeiDZdOeBQtm1oO4tOimQA3UZxBToFCaFWlwEqMJBVLSI/2QFt/BOygs/G
B5r4YJcOSj009Lh/6GgWjRYSf4ZmA8b9J/Q4zfqiW5agcjqDOwvA0G7tA0cyi68DiSKIFmaDwvVY
ROVpAgTxqbC7EhmBaJVKFelRhlRkq5spjlnugoGUcuV3PkzkmlSpBtAmR2/A1jCgEDAC0GEvIb3n
mXz034jSUGdBtHJby5udy0YA1JC87bpMUCXw6xKNFEnnMQOQtb1ccnAsH0R0cnqjrWkpFcByoGq8
gxQ5AbA76W5vvnf8W/hkdU94d7Wo7gS1EhvoVAvq5e+cx8ZYen1Wv7YJMhN+q7/4meWMqzKOo00e
BiOQhSp+vKOhaFKB7tUClMXoGbL9xSyTp6jRCb5B7keAW5fxg+Fk3/2cB88owO92jFv6tvWi/PMQ
lF+SMMm/oa/+ezwFf++AFgOgDWf2tgiG7WD36MGx9CQ6tYOBJhs5C0MvRWnRh0xK1oDPNXXNfn1n
mOIuAjwsBvKbaEWShxTnC1QOb4e27XdD5B28keFurgZT8pzSn2VK7M/Ze8rmazXrzCVNkSwA3gJN
5+qAeSozQB2TNQVz2NChvmPUWYAtykfAPO31Tt/1eYDtT9gPz8BDBC4HSOlBKg/syVYMIDlPrTUZ
nak2H3zT3pIxjOBfpBa4a/E7fyBd4evuvmw9E1cnsDrYchlVtL45UwcJTuLCQcXJCQ9cHcQ3XvQ5
GjbELUBCX26Id+CnhUkM958CWRwBrIUiBueiW3RoWEJ1H8bK1U3AhCMLE/oAU6E2J2pwynB1nOyH
oU3XpTCDhY4eIBDBgcS3Wgj3eRDIg9lom1nYEp+bRC4RwnseIc8mrTR0HzNlID+/zwAq/q9DaP3Y
ivZNUQ6o8Az5a+KluJBtykuM1Oul9VC4AJiSwjpKA0BCkTKvQXc5m0ccKo8ZDCmYHbaVH6YLF0iz
RzP7QW2uqut1Rg5SaEM/3W7AhchIYYQ/RCIuBwa5mukuK2ydzvfFGr3gZ43vf5ce0qStdm+STio4
RH7s7CYHyjmBHPCb6BIApkqcDAVpUSTd2mZmvlcqhXLhZ4Zs6Sr5AN6bX8JI1/g2WzLftAAMV49T
JBEVmkchYSLNvnobe1T4urjnjpZO2N6KiejfdC4csE7h92H54VwXgKgE4Uij4isjjR+DDF1esbEf
fIAr864v/zDMH1HvRn9yAbZpI67dY4+Cl2vPUDtcmm305xiEXyNgLjxbuKvf+491M/SozALvWN4l
ydXAhXGGJ80zqTSh/2WXLchWpKpDW9ZmRLIABYUQNYApK3/yiHvrxr/VWLCxA1SFeeBROo41b9fu
FL6Mg9uc2lRnT8Jti1Ocp6+l7fN82ZuVvQxQlLLVw0h/ioC/8IScBNlGKwZslOy0p0gaAIn+Yjr+
tCy9eufK7icQSetHmimR8RBdg5Zur+8MSlTOY5yVhwgMTlQJjnsQjkzpp8RwQYzxU2qKaipReiL/
LMJqSViaVNKh6jqS0Fo4JsC1VUWJcgsbczG0GZNkAxwkD0DwFsJ/GORgAEgB0MfawZGwCaSfcP97
DAztSCqlr0MWgIOtH1ek87nDtgJEodNjynzjgH4xdx3rGTt4wGO7TkZgLTrh5N8CJ9o2rGzPXo9H
9kyzAJ7jbhU4YIElsgTiUvgdtQJZlQsvdLHsUlSPKVSgkGCASO4s/KRxuS5hlwzNXfWtAX7dD7pS
hQqkdDNykJK9xHmPUwBBNANGrqwjHNjebuzkGvrdRiRseMbV+PAsAMckkZmD/SR1joeKczt1xGK2
Sl08dVsLRLIPpMoNFLpjPzStScy6xsZjuKl2XYQL6jZgTzQMftNtwBk3rrqoZPmy0OtLhQ7H81DW
+lNvmUCYtpr4JqL2jXypA9FqRwvgIBU9yjW5LfRl67GvoTcaKzcytWMcjOnVnnJnMaJN4k8tiJCu
s9ovWp5gwyCqeAdIev1zUnZXcgANoFhErLauheX3xzYT4bpgXvRni0ZbuQItzafYX01tL/Dv9KeW
xfF1fraE/tvfSrH/VmddfOV9hGcU4nSz+9MDWsOmrcCmCQjXEjdRclNEMg0ODybvBFCVi8htc0u6
uu+ohLNZt4FVvGTjJ+L4Ds1IHCLHjAGu4vNX13WzZV+47WkCo/yL5d14xbYHrz7mr0aE7jDl1VWf
SY2qW36orCiZvUSRvnvlPtiLXJZvJl0MoECO0a5eT9FzYJjGper5gblhFq1qiWyPoycdQudj68By
vmV99qaOqPcHXXIRYXnjQmdXkGljf6eFp0gSXiA/gzuM7IGESrJf6BWIWpFiBT6ddFAGVrXoMsNd
xzZ1M91dBEm9SND2yEuUzujDWtUG35X/CvTxosV9+npXQkwBKbo08VEJmtdIdvPcByDlFAJdGojG
i7u1btw1ES1xyeYcKE6tjURMsUIzHLajWTUu7LCPrwAT85C+7usld6zkDXRHL63Iq+cgB8tWoTs6
yhmgT3m5TQbP/uKh1GJnAJNnk4EZ+030S08M7A8g79mbjrnVDjRE5gtuSVZkByNgvNZwSXwYiib9
NHrdE61nhTnAY4c8PxeN5Vy1UcN+R36QwVr0OId2fEXz7KHIB4A8CSSu7arir3nXOmsgjsY730rF
q1uzoyGC6rnurOkBfdHIb0fmuxtvxnhH4q9uLLMfrSZfYQ+wwaWk/amfouqCC4N+5rCPA+RPw7EI
9/QrasENtKI6inCHcmXFpvbsFM2XqBD2W+WCXNm3MvNhbMf8zH08SslgR9mua7rkxauFv82Bab7l
AJp9CSdrTQ5JFafogazECcAq7dUqkUDmPLXfUOX7FqPB+tkwk/bQOkink95BKyKKc97CXHPWlV25
+86qtWd76r4ESLRHBd7mE5jonjpLTMvKQ1l6/EFwz9P0yEZwIJCqK6L+UuGBlCQGeDSKBsnwAT/f
ZQr64xSJeyyQg8D4ZgHckv07C9DyQde1l9jKNq3EoI477Ktzjx9RlV6ee6kiPYk0JDXaQTt3KpdK
RzPlx0XWnCYG7t5m5QXBeFCbTFCtu+WK9ps0fLi4xK3qENuq2p1++OAebzqUVvRXmDq4tv3YiNOW
PCZOH9qT0x6czEqk2eyjdvBhFsTLwZ2ilXKkOMsJQLs1538MDZAGboF+4dBr63UkO2os2VGTyJkt
Da4GxikykI6syjDKBhvSKQOKON4jwtiVpZ5JilNZa5Uo/KMGIcNM3WUCusNDqjXetWlTdLfKOyVj
wg3PqOmvaRn56995RE6zrdAI+2pqDjqYY61ZBYFlbMEBsx/bVIBkeAi0VepF7joCjmaOPXG1yl0v
ujZ1qj8NZRHveVujboS8UQpZo5anLw9hb7GnUEumi1wr5AXyWFXRbjx5Wauuc+c73cQwN/qEm+vg
w+pGHRCNlCO3i4vTo96NVJ41JstiwoWoYyFFH0uyUppZ+OXpkDFSahA3oKKjzXO+6rHbXk7oIBLI
lvwMQwQ66JBjkpSmoFRGOy0Zh6l5j2ikhcxkcHLx+n58wL5dX+HnYV0IIQk1N+YqsrV0hePxT9gk
gkRC9qWJgSFMbjOmUiqdPTvNVqS8iYAzt4NsdtbHOLm8N0Tn9b5rjX6LEzg2bom4ernl/9WNb64X
2rLIeFij23r6DrSnN9vTtdcGjc/LvBvDTyG2eaAXd8SDncU4RPSVjX7vtD0wUDnshFGhDSJvvPWQ
lsPGrnMkT1Md9CGSQwRAVt6+0oK1UpGehslyp25xI3eDwEs0PysVIS9TbMTQFoaKtwkt5aiyDzMW
X/DNs8+9loItyh5fJy1p967VOKt+asZXBrRnwEAn4szAO/TZm5BqlW65a4OFKPFAE6Hl02vp+WhB
1KwG93fodNsHThksS6AunJMSRbIsxsOub3WgUqH218uKdB+wBm0d5EKDloS4/K9Tc9k6rTVsKQ74
mvLh7rBVNBqX0vK/1BGe916Pt6Yhe5kzgWcribrsdFYiWUvpHEhnJp3vYskapekKmC3I5FYu4B/m
MULVy8/56JQf8xzsHQ4zUAvj9/qRBlNe/SpR6W7jSPsRPH/G/7KTU9LgyMOj9BgVoXnWpwH3hyyM
tr4OABTsiqCkwZMQuBmKIzt9VigtlVykFUhNMiTvQeX7m8hudHH3iU5zvCx/LkklHTkO3xzV9aBt
twF5Rh+jXNBNHK9DC20/ox2USxfoecgqgLkjq6LhIZHD2COb74fAMCYDDej4GR6KFCjiUeX1u7uI
mCevCV77+7uAEKlxr8DBWK1BM21sNkHMxxNJbYLE5iJ204WDK4GL8i0MHRVCqMDpYomaLwfckQGi
F/vZWSRdkOUSp1cqyXzjjQ1c54KO/oMtK2R+AQJJ5A6JPIsMveE/90PUnEiF7utk5cch8Gkax12b
FpJJAOUpz8iL4GFKUzXoPdvqmVYelIpmrnwGz7qE3a5CBl9a02IX4w7nyQ8G/O1rDTLC8mCH88uw
z3PsZUCnCTIe3x9WOto5r3T2Y7i8XzuRC3YAkLg+W3pYPOTC30dDD7bZu6VYVQ/7oTT8RTfhzyNP
DWebt8EONUDRM0gWo2erc3CNA76ebW05KPdv8/gh07zZg4df0QnnZMCeCgIA+VXgDAP5TQDcJuag
dL5kwYnkIsPPr/fDYU2iAYZUbUNmjk3wCle79ZJEr4gQ6MpAFe2W0zfL0pqdKkmkYkbfMPDTS8ty
i5cpilPyjiXb0UVXDi8jbS5XbEOwZpVj9hp3Gd4VQ2ZaF5z5rIvt53+hoKzdkaT0+TDFe/w1fGV6
a10MOQTghT2HtZt/Kd3+S4qkF8qAFhNxY5ae+bnBzuA16DSxNIyYPwI4w8f/XCCOfWKP4AootE2D
yEe0GeO8y0vztZjaL1MU1XKdoZmcr0IznulKAfUIL7U1BhuS1KCYHUlX+YUzU0TeudSdfx/voDq1
B6QqHeUcJJ7GxXzcaxJtUTQoLSGLOgLiks5dBiCCkTQc7YNhoRzSxr2YYlZDc6p+AjXxNjcAWaE1
ubedaSE4+uNDsLSuALE+fHJ4qp+TnL+yMg66Jd4gmVN8IjYJVHcA8aWszhTnC/P3ywye5JJq/Gzv
pu24i/VIbJF7aj4bfQP+0BR5Ay35oaeW8zw7OANeIw6u+JiZbHW/+UY87y6VhxApPLG900CWDz9S
tSgOW4m8sfE2qMs6AuVGYl1NORQ6/2EBgGc/uqZ5JX3Ql96qioW2Ujpe4pXpm/jJ4vJACxYsD9jV
Qx8zgkbXgsbq9JuFPBs4mxN2EGCGNoS77kTsH0bD9g40a34jKhfyAwTle4QKK5N20UQm2ytfd2xe
kLetNziOMxTb/voRyo8+UYk0u/sWFHvnN4EAbmEOTbl0JMBi1yKLlRees7GkCN60cR7ISjrlgp8Z
8G4aiQioHGMOvExagULaTrR7/GBBRjJ5Yse1iu9ZY6O+xO+GdeszENlZ2MWYZhb96SbGrndDUNda
PurtPN3+Bupk8DZNrvm5xjdd+ZmvXWglQIfyfTYkoKrwi2FtoPjt4kdZvqMnvxP4CYq/xWd68tNQ
Wrza2GXQrGYGRVeWMoOmHCVpdjSmyykyF6YWl1fyNtsiVQvoCeDWNOAM2xoArpwO9Hf4n44KPp5X
BK9Bww3gSVi5fxh95l5SLdSfQN3e12b0TEOFY+DaTixjnaCc6Rl70PahKt7KInOwG8W+Z9UFQJWf
ZW4DlH0CXNMBvKGwAztxwVMnePDiWHvkLr6F1wn0/dfBY9IbwaNXgnu3MJGVIZEMvsjFKmttf01R
VuMmD+iRZCjJQ941OgW+mx1xHD6Zpd0+tFP/PpSena39PN2Efamf3Nrjq8FPvLdpfGzHOv/mA+gd
37joL74VgIbBwHfPI9QG6m5WbybXw2Pe8XFADdzGWaryNcCLIZdMNWk0FCjM8AVv9rUYzXcDuG3z
uRLOGLm+wY/jC6sN7CMM94h+D1nolXXu0cGXGvaFA1Rqki1wj6x4r7fLskUl8jCgrdMN/qjMFHce
QtYREk0fzRrQrO6BY3YOs+Q7iJWbz/UQNBtNcA/X5RWw9MY6WzluOP5RZMNGSwLnu3S1LaeeXeOh
FKgRS+wDMlvDZUyASeAA+PWlmli69VNebDJhmC/Cxw2KEGVyJit+mnnhO19UUMrs8ipEFaERWQLu
AXfOrxa90Q1H3AOdciBqomL/Q9dJuL5ZvvWf5xMQDI5RDk4802vs04i/sWWciPxbnX52uWe8GQJb
9jIuptOY6NMlAybWsgZM/YalEeCKZU7Il5Dm9lDiS5AcyGwRzUAvCgLwSZ+WyuBRRknJNLtfoqpD
vtFF/Q3/KhGa0gGjowbS+RIEN2wzb4V38LuVDAmLH6Ohi3a6l3Ck/XsbSR0gkpx6XoFyqkbVAemw
b3o30EyQN01LjrdKbqdgHB9iAIXVBfKXkjkeOZLmUVaizjpL8ssrHbbGyb7THaSzlA+ZSy/XLnYR
oqopmJ6B2cQ31RggsZmmyVmrvRqMTVr8JXGSH43sOdGMT4Oltd8r9KAtUIvFn0HIwzfGVBTHNEVe
GbX9nw1tbM8ciT/11bKomFXqm5Gqcry9j23b5Z//+M//89/fpv8Kf5TXMuNhWfyj6PMrfrxd+z//
1Jn3z39Us37//X/+iVJG8PJYvuvhvyYowC1p//b2FBehdP+PKGuaouhK85Kj8nVLUDsEq6Ob2Ybp
6HFUKkLeUeKMvhODpwXP8o2bdvEMyEMed2A/g+8D4FW3DFT3BenJdoBzECOzuMTrND3hjhk/ZpqC
xCFFXRh8SKQBVBfpsk/ZY8wta1kiX/kGjvIl/vmd7xz8QYu80qpPGnJQG9ba2cHIefdgWimeCQbg
34j6R7Nxu4+zXribGfVIxsky3GWUvVTyzMCHnUywCJ042hE5Hg/Wwl/N778kTJNNpTEGzogKBYkk
N1Lmzv/l7Lua5MS9tz8RVZLIt03nMDn6hrI9XpIAEUT69P+H07PT49ld/+p9bygkHdFtDw3SOU/I
7X4JsLRxzPBwA+nytvA8cZvEsEKvR/eaWmaeDNddqwM3QsEg6CDpdgBt/OESb/aZvYXPIijfFJI3
cb7OnbBc0gXoAI+hdCmGoVk3H5/DYGi+ELEb7c6XTgrrDiJn8kiXZtxKrno/gUKVH99TfaGryiuJ
leyJWqliHG4/KF24YV8Gf77TXPaPGw3oUg94Ace3XC5M5/cbrZZ2NGaRP10xV0QH8lFy6kHFZ/Ol
s7tSCXZfkiC9ch6G88wBSrqFPrfjjpfx8vcYNqmwWYOTiacbSRgyvF537dhGi3AU+Q0pGtJA1g4/
IR1m7lAugF3TmPDViJtqbUSLPB3dH8X8IhOtpU4xrOtPPjfxXQC8BLzRXp81vu1YJ1dOtSsHULI2
kQlluqjxrGUL9fC1CV0jsL2q1Aio2gRVUEDSqbRUWxKOomN+7UiUWc4t6AlPmzqS1RHGodVVKwAW
pM3cvHsrzaIKYDLanrdvHxFs5HkZyLjBqJW8j0b2tz//qfDT//q3gsEPHgYmAB8+lEfdefzTQ6Hr
jKHMLW+4AiwzDIbJO7q+MO5F1XjHybNUoLqIv2ITai5A3VVX2szUnSOMR+oPYyNdTaU57ZAlFC+x
sbd6zV9B6eu3YyLCFUU52H46lXRXkW7arSVVc10Ad7KaC60BNVN/aq7j+aAz8/OAAjPvpCdUkGue
Bun8xg3hfLcqIhVtx1SZz30CXUIfYJuicdQj09BqnKPGejDgFYNJoZ5eeNS0oAZngE8xPHeWhln7
AS15S99DBjb282XDvWPIWf+qtREGjdub14lXxzs4zuG/H7vZG84rcMeqafpWxslOzQ//srCP1lis
UiPGeO81d74TZ4vSa/memtwfresh75AYBR49qL082oDMEsLSSRk7I3WRMU/Ey6jC9Md8Aj3e7EeC
k37umU+o52OoYNMlBkMbXsjqQLvFy4H2jchEuEs495QBDZh41Kz/fPdYrvX17jEdBwgF2CiYAm8V
euV8untGkblZFNvplQHEXVA5nnWyxYiflA/v5dbkb8NMSKIuGqR+ahYpyw9mzFZf+qlJh7jv2qWr
S+N83X+La3m2GxgYJeX8yZep9AnjAJMgN+PPX/rpO7iF1+1TFW1snXp7cz6wHLUxMH8cdz8YA05p
6HxKvdSmM2hMePtL39cYutxlmM5ANtxGYPduZR/f4+ck1u+f95+X+vQlLtf6cumvn0yB9O3OV6fw
y/fOITCbz5996f8Ud/mUy2UufYORPDpd26xD/On2fpbBEI5O6ZDCO2mP7R3bX/ro7EsfqusDFBXm
S9DhU5sucW67VQKFphZpqH+7xr/10ccADIhV+pfhGCJ1i8qoizX3gW/gZfgLmDuUI/3pqZU19Cgs
1Z+cYXL3gGPC0881knuUAaCTCMTAz9k6RbZW+Isr/h26qdOT4/V/T5oXKZUaunWr3BPW8BJapFwW
gVs0E/gvSNgZhRFfZb194vQ8H+fRUmfvo3mnEhpFpTi+pwmTjj/Pp4gE8xkKcuvey5L1AFjF0RWm
DMoO0tl1grf4IDLYb3EtHrQ2ATlS1SvWh8kmM8HZ7kdXvYrC2ToD5w80ffSAbbDnsMt0H/9mmo4q
VgyTZezrzkA7bjB/CVNx/Fs/MHZnzB2NeFysK7fQy84q5Qtruiu3Ec4bCq233Mj6ZwvCPKu+sFpo
ShfeMTfNeJU3Qr74Q3sJrVJYVrSx9+hVyrryGxeCPC10P+eWdEMTQksTkoXOyFkAUHy1ojgaoQPo
Y+CkY8aX/gle4wEb62klemDxjTFqz1WuS+XsUuDqHRsr0hyLkrlIdq6fUVxnAomnw/R9Ls34Uhyb
5+INAwMOI96QVWCWGyBO0mmH8lq74Ha0atok3VNfqXxQ32hAuZOxw3vDgTfL5CsAb2ZGcWVXfE9n
9tyks8uAnvnHHfGP6ZSiLaINUxCo1GAQX2bqSqrF6DcAWPtTt3bz9qc9r7oq3r8fpi6BqxK1GXJ8
9ULP5peX8aGUQDbkwMcUM4OCDs1MjaiJb0HtAZC1hQiZs8pm+MolEAxCYxch8X7+F9M/PvGwuHHw
4Dh7Jebzf8j5P42n7yP0PwU8Cg/SdkaFdbo8FK18P1ShD2XpS5uGRzGDVamT2jB3ESssBJPFeeT/
5xrnqzlNvU4NZmYnL1cSaWMI0Rq+798gV9rvOdanq5EDzAGkxoYA1BRR4bdyIzzI8VAEg4DmQtVF
vgQywD5CcnXX+53eUYsO/tx/aYJMqPdVVAPnCqagsqIS/BA2rEZTV9WCtE6cRI+Hc5tO48ou1JpO
6ZCjzs2q0lxDPFaXO+qjq9FZEqoZMj5f3Ya4L9KsTnssGmzK0wZYmVsauXwOzUGaugbArzfSoO55
uSOY5QgJgV3lwkOcUJrU168bO2T3dG4z7O4o3JsFzsGB+hweNV0TOKFUAWSjfUcsdNe9TdzEJ2G9
viGKYjJBfoyafEY6m42Vr9p5dJqbNCpSWW6IwTjmYQ5tcvGHuZdgmuvZYl9G0lvUoPkesvk+s5CR
h3s0qvhg/My9TE0FSmPgIQbUlmBXgs81D9EhFXm36iMbRcI5kvr6IomyNbXpopfo85Sw75Z/Xppx
xr8uzSwPLEAhHPg2ct905qXbp6WZy2LDQVpCnADfStud98rSF9Otggu69Aso9QI2/c8Q1IaN3XyR
WOBX24bwDg67a+SWylPHZAv+s+cfM7+/zfXQ3lGXFqpc2brRK2rSwL9MKsLxlgLo0MyT3HnS5UIf
k3qrqxZYsMvztk9ZUJ8rpfeD9n85nCQgmz7F8QLP4WpHnVzgoZ8OXQdyXO4Z0eofNh542/h4Xu57
MvUgOHxBSHg6FfBVW7tWqvBCK1Cvy7w3S7lYEZTjcxlBRkFAE+TWhMj3Oot0dGygSQh/zNbapJNp
X3fYuwPEyp3HaBhrlOB674d2IC6NJHIEhL238PuNjx3GATRBGLReapEyzfyl1WCHGJd2NCwuBcpz
uxWo+c4TE5hv//kG8v+xMbQ8x3I85jDugvsivmSL0rBsK/x0u1PkQ/QnMsHwXVRTBc5rKQPTjNA0
qhwu1K5XQPYLjBMofSsYqcncWlInHQz8MhnSS1O4hHFrE4QlN1eubU5YJEHHb0EFrFRDQ1kX0xRQ
E7avwAzNB4q+DOA/ob2mkMsAxdGMy6Xi2bqLKbv4FjYlip5gotz3iQF7ZS+B0ZjjgEAFUlYQMhv8
s/wFighqa6NsFzRz+lV/WKbQGfWBZ5JtHKO8JyuVS/+/xX4KkaFYd303LdJxTIKxydlROZb31Ji/
nBn3J+FNui9cVOza0R1eKKqOe3YEEcd/sotf1hxVjYDMRTYKchSFrdgsa4prURSuRd2XKJpE1+LQ
2jr++c7glv310YJSscNN7lquBz96/iVnICAYqWPf0idrarxgmpW16RCnHJaCDjRyLn10lo9DAAmW
9CoeQthMUBzHW+5THHZg+Y1bj0hINemV9pJo12urWZRK5vf4rVOZncrnHnbSQSJSZ0N9wOazo9ul
386V98mpn43aNI4U23JI8Ej8+ZcUWxdVdV8cz5F9HPmBrmvzfB2NJd6xSdtXLwOAMhiT/MVzoRpN
12FaTJtKtAZUbtx6WY5Ws2sglw5gM/d3o2tkT8izbMpKjN96HX/uV6BHUb+vis/9c3zKsulbKMdX
w27uW9u6AvW8vcM+NLzxePmcIF304jRuuZnVB9eSt9WLGVmnd1BUalqAjUVvJUQbToS7mVtTFIUn
AuV8jNlTKx4/WgTJ+Wh9zIOE4Ker0DU/5kFtITxRq4jS8yfkGYCdUQQQ63yp/5osEf6nr0df9uMr
UOTH15u8JhgKDUKYdO3Zdl4oF4axnnFtdH0OJ2Zb3UfYVSF116r7gjnvfZfRyxnFGV1j/o/fgv81
1Tkn1T3bdTkelUh/2F9+CroHOD/Ke3lSLhhjvO2wzKcK1LksBemyjbDaCUYIf9enTL9CldwejsZU
owIB9kkA0SznwTCi7IRf1q8ote0Ha/TC29YZli6XzoM/H0DrhifHmN9RgO9WP1PmVKdzawDpvNNt
uaNQlD6BaYx5tKYmF9m4Elb/Cp0SuYCaoXmrC23e1k2Tb4bYAKx27qNDG1f+Mqtdvbr0GTrMgjF2
3Y1t2+9xgPi+Ce3be226SDQD0rqRYaSuaFbeFPltiWXQ/CnUg0xcdQJo83C5gtnJaH/5Rpltx4Ao
RMV+YqCClk1j34Bq18+50hTZ8GL6Pmrg95pQPvtpkmzrLik3lWLiRYYsoAC4ZIvlYIN1MCDVcmd6
uG1ogC7peoFhxEhEL4pQurv/8VQ0vz4VBRcOY8IyLcsCN4DNt8qnBVfVJdEAEybjGNtQU7+QSGxU
+WzUes6G1Zf+C5nkSx/sudul50WgsIDFtojzaPok53oh88QlzAmYb43n0csAacaKHJYINPcyYAKE
wxc0YieyBQ20uWkJuVwyIJ+yFFipZj61gG5d+1Y0LmjYQJIx29Ap7KZ3oYiiPb5bt2c+1gN5aagX
BQ2ooEzsYl3q7qrEo/stsusvJ/PQkKrmbZraL0MDeqZ56LcY1ETkwrSHaluvHL9S1yTX6tHKoVpS
z7lB/fWKY5l+/VsPEGvpomEzcKH026CYqe/5rHVFh2Jy+DGF0lFLalbIy0KZJHPFj6o03O2nuHma
C5DzquOxDiYPaGRe13zVJyBBmePuomOTKKXbBckjka7N5TCzO6derbsZLxCqOr63e/jpYXkHmOvc
gmPFNkSeB79k7YCOCmdmKWFl2APDXy/olA7F3ElnnjdB9CLVzurrQDfe//kGd8wvb33BXTzgbAfM
NW6a9tdKgdNMUPNzAQYoohIZIhDaH/vSelGpcJrgDi5U8iGBJtKDLji4tHZqH1pT5w9ZqoB2TCsb
eidoMgOOFMBg5gA8OSBWaH9WxGyRVEgl8wEHyaoNFXHoAFv27BhX6YHW8VTmoX6myh2IDNlwy2Qa
buxEG62apXRWsfE2tHgs4en3PbJTlHeBPgZx8aNJo9iwf28/isTZ3xHnejBFQIX4NsGe71yHgS4Q
BzoTJSWq3HhmwY+9L58Hyvl1puZwHeveR9N24EeN0coH5ebPfwVk1v/xZ/Dxm/YF5z6H/vE/imuO
aXtY8iNT0mXWBBoilMmnIMq6JoYuIqvA0Ins4Wc1svSqxpb6Xsh8Ba1W2PoAgnRvqNjEVkx3qL5U
WLokfFqVfuTdpQU480PhmrAoaLy7TBndMcNiCvKXXRFMfpXCDdEXWwouGGQHofSz7bJqKIK6G/Ol
KqJwPYXMvVPStNeAarvs+5QU7NaaunYNATy9nZIQq1mIZzSoX36LY9UiFT0gM1734wu4ZAuJPdq5
/xIvkeO59P8eT9cpdPbWezDQID4rg9fwxkJmKLCJy3pp03CRQ7HP7kQIH99BHaMUB3ssYCg1OTik
Rr8rS7mhLhq8hAmJhyYQ34gTCcjbnvayQ9nbDGhGHEyQaa50yR5UXXa7XqZqYxcmtqlRNLULX7Lm
6NHp0Mp0o8f6+7kJj6fbcqqi9Sgh7b8wkFHYF5PP9tgu4Mzy0UntT6efQs+nnwLO0+YLXC51nkoj
caNh8FIBNakqfkgS/dqNsblu0xY6TmI0cKQRgCH54VP7HD7PobPahExDjwfX6tyk6eeLwKAUslxq
8T9ufc//cu+jUMlhwM2Q7ACQAczqLzkNCM1JbFQ7sR50plHYc/SOt01009vYOjrcFd+zpl4C2SF/
OXb6K7Na/ZhacbauICZ1wGwO8xthLg1v7F8mWVyNroV3EfL5Xgii6Qhy1jN0P5OVGlm+pablwiwi
7lxANeZRM7bmyrxxDxQ/v4NqyTkqbqzqaPWOteicQS7VkE+7ZvwWce08cm/obnRiPmA5op6HOg93
Zu8ZQZo75XNsqHxlSpZtaVR1yTOqrwQmIwgZN2Cv3Md31NPC8hNsEfApYysvAOtj50E2VPk2jqC/
6guZoTbw92FQw3PV8WLj4WFxjJQHy4t50Gy9vllc2jRMI3DnhVePGUFZwS5tqDmgil/4jYVSQFw+
9mOeB/lke0/DjNiyRzm9WKgwgrwXNd+MtofjRlP8KHN2r6cme1MKDFsWJn/1jVoLNqQxVHmQoo+s
Il2keZANLH9qmawXoZj6Z8/Vh6qS+i5yS+NOmxIrDXR3UxnvmsF4YnZzhKlAX25sZ4JFUphzAPya
YzF1KOwKAJsWdlZma603huLhTzCqEuQjpvRWxpm/TUcZbZnH9Z0Hd8sFxx/njfNNlOb/CPWGPIWw
v4Vt6xyP2sOXeBc03/OlReJ5W4HyyPnSv4WmZmQ/RNr7mUw1O8a5HlcMqY5HozD/Kv3K+WX3T5J1
BRY9UDDAC1DeG+AO4xGTPAKz6C98V/i7GiXhB2BYQeWYzBplFikfOqnYlSGMa8g4jg1yKfG2MSJ1
o2xdBsKq8g1h/XqjP5ZJBFehGfnn8hgsFKW6o5O35sa1w1cpDfbEh+G7bUTGLwegMJS8rZ9FXZqL
ptbJvZVW3ho0fXcfl+lwsp0kXRXzJEipf3fnSUMNPYmhf5/URx0Ikm0HMaFZMTbrvLtQmQXc3eZW
4hc7GFfCaXJu/h4hMtGcEqO6GU0gmaXoTmdG8EfTpcd53MLpzNHDCRLTA4SGlICKZJlwdWulbcc3
GjVA8HgqF78N5lxDTXA6dG5+pC4JOCwkNWQzrhyAJgFMMpzraD5QcOHiDpW5jLGekw2oXUYd7YXu
YN0A/GUyH3qv3EMNwzlRl2GE/BpKYbgQxqjLiuJk33jQLL1M4qNvrepImzBMRxxroXozmECGNfrE
rNAGnhsHOkOSwcFvD24lGtD07cB7pC5nMGnSRnwJtKxeG/Ni0RNxdWsC8EZPBjoA9c+Xvs/0miZE
qITdQsTvUwRdIy9L2MTn3wSetg9eFBf7anDgdEjNts2vuwEgUdyiGh6jK13Z2QONWU4GtpJfXlHL
rbFOhSTmrg15daNT1D5YVPFl0bcA3LoSXhG1ocTu3G6LV3uCIcc4EzlTbU2HtLNfz2OXuTQquzq7
u8ynPmNKxmuQzbDbYXCD9JwffYmvnPZRfddmEGBoM0Ptp8nMrgoY8y0LU+jnqbKf6AYdMYl9TMpN
Vt2F0t9oMYTXlcjzK0cZB4jZW3d0yL20XE5G4a+kresrrmX2FHtpACaxcw+B1fgJKrx6zJ7y2GD3
PW+hh4GQIhrb28lq9jSBsVpeO3hPlL5I7ydQ4e5DT40LIFiiPTWV7XmHWmVv1BrmiN6el8VNFcHg
OFlGXRmvWy8NtwOYa7dpN6UBcyv3p53u6Nk1FHAuNGu7uysmYWwo1NFOfA4tIRv+05+2us2yhRW6
9w3sNh8LVcQoJHnw8s6FeASCHsXYFLKOpLtPo5dmbjS/Bc9zTU+dYJ3gHOoucha5aYhXIJIzAKGc
8uQlqr5PC2Cx5n4DiuAr1EWQ5aj85hUmZRn+b1esLIut1uDnVTCU+z6UxlYZlvirssdNA7Ts9yar
QIIYKvdu8OtxbQ+pgPVWayAvW6arJJLbJLTl1i6Y+QhHMjBt+jjfkuMmdI76JeiL76Myz/plAe2J
JQtFtoRw6LCs4NzwOBR5tjWG7nPTn5s188Rjabfvo5cmzVWW1Pelwsuxj72Daeagijlxv4QeTfia
dNUmqvrxrSvdXyMyDA9YgzrrBKvJfYc047WrkWnJU1/8SPtfFClkNS6m0sBfsAxNiOjDtae2VLUf
RAKSq07aQM1N6ouy+P3sz31qgmVhNAAjDFh5wGcUNBMol22m+dSz4UzZFxD8xocBHx3L5ERndMiT
tl65YyuWrGfNnRYCvLuifOkrJMj5BNOjVvHyxS1h151WpXfK8zp5AtQOsGaERV5p7WXTeUE3Zq8j
NtzGfV8pvrY1yoqusIdvbYIEsGGw/kooVt7QQI8N5TcGsfCF1xjvA1CMQ01yzqfSwGUGDfi2t8gm
K7+NPexV7CrdYXHmXVErnHcpYdSlATXpYDTtE5aOTyMe8ygn5n8RruALVKD34tfK18nu0t8k2Q0A
IeWaGZaxMoBnfCg80Cgkc5xfQKPPaBIoIcFCsIM+BOAnw8pM1jAvdm78zgdls4iNl97277ju3b/8
4a2qEuPNcZDVqPF/9WgMbrTSni6uSmQ5dkJEATB3em8DFn4Cnc3DmhSkW5T6jz3omG+sV/eGV2bP
YYLHL0+cvRkryBuVqvg5deW2HaGWijfYSVnQzgWxvr8ZlQy/dZzD5DSDNmNped1yxHrkJh96CT1v
8dy4VnlDh7qr2BoA/xrwt7/76GzqM3Bwev906Yc4F18VsJRBsee3WCs5jEnRX5cd7vUFn7gfoKK1
wGpfBNxQAOj5vvyRM1gzWy6odMjQyJNhJbeQ8Z/uqIsNTC9tEXVratJABccm3Y3g+cxhgH46AOXx
cNGYcQeyNp43uZZY06bshvX+ePBD+ESniVv8iB9iu+h+JENiA/jnuYd4qNRNjzTeop9E94P1zmkA
1xUK4E21ttJQhQHJJ51PM2alW8hZHGyWYOSitvRFgek8TEJLZx0mU0ZgXhnFQVuOXhV+7J5QknSD
UdrtasoUNHovbavnzcp2E+j6uPBozn2jOerSSZ9lnWzNQvp3hT+y+6YSK7z70mdDx9HJ7ZCwoyZw
bvamb2SzKsYiezbBCUQWtwKXfQ4WpvmtTROQQedB11505mBgdZPGt0WfoVQGrNBjAaOgJW7z8ibD
4mwzAlMErVEuUec12VZ2IErr1LFXnI2oUUwxmAVWPjyDKATBm7FRPw2r2KZIvOIGlJA4Uz2Kmzy/
FsBEfHdyOSyGOLEek8Yol33ZuTeT7fO10aPYNU3M3PWRFwMKMWpQl7GIL2E5f5vGDiyZTR8Ia5hG
lmncHCGvAWL2fHY5AIBbrWsfT4wG/uTm0oIb5tJN0mIJLnsOzAnWu+e20qy8ggcAgqizkuWsd41O
7BjaY1PLh4jBoaSf8xgMkkF33eB+T/IeGxkQf6AMBemvzM7+ohYd2gaiPKYdVjuKTyFZdBWa8hxv
GKV71wNGvlTOkMDLwW0Dz1PDvkmrcckqVu4LZnUvNoR4QBt+bWyBHP7QFqsuHavXtEy+++VQ3Lop
0MDtYI/rkMMCHnuH8pUPWO9pIOb2QzX4L4DMuXP3pG22Gz0F1js1WftX1IUdVIsNE0+l+s3D0uDV
0XmyGpq020VtU7529mrwY/ZSmHW5zyzcCdQN6Gu+gFoSv2aajbfw3X3JNIM7A0zVjp4JI/IJUO0t
GCnOC+QrVgM0qB7x82pPeebPZgWT/dLP1U0Bwui+y2LnZeyX0ovKl6pj5cEbYfpA3U2YQW3H8uDr
AXVTJKIMuQoh+vAEZ1T7SVU6unWm6pq6rNhNjwJ7qwU1PYhKb4u4jM4TkiaJVh1e/VsapThnUtWm
cSFwE1bTSxLHwyEdBO6v+ZDBEKcAD+qmnxWPHd0WVzH3N5cAVbfuzlVmCRDB35PA/63XI2BSS5kB
iB5AxAFL9ln4mK5CgW6W/1XqCeqN8zTqj6ERWoAouWwtSy7N2IGbQxiV/dHBFhoK66YPrLqU/cJy
QCBZ+m3YHXmBrMPak8mW29Owo76JAwZ9PqU5YQpxGRqhq9FZn/hIMmAHk8De8AYoEAjRGHH/zbTz
JMA/Or6Keh6CRWnBL30ecBPcZC43xpMGrusWntZ/mWXffwPaSQciNLJT7Snjtk7Ej/OF9Lyyzu91
tJKxN111hQURm9SYcwQwzYPuQyeAxcBpqtqnooeE46e+yIB5gvCiA82FysXgLFlqogjkCmtJ0yKz
g09HDQ2ifk7WctcNeJPH12qm9nx0MduNru2Z3kP9LHqPoq7JhnCiqNxuA7BbieV4gwJIM4Fi40l1
XzNbHkwBcz7P5akKart84oYNijQFA8e5FXpsAzfWmQraUSzx+d0NjeagmKzNsspWMYSQIQ+eyjvL
ujuHQnriB7jyz8LJ1PmTcxOGL1YCkOD8wXSFulTvX+Z8QZ4AEj1/GWrSoUzrT1+ollGzBe+iDegj
6Uq/fynt6mPURqcp9rObMC7lTcosLB6Qzuog0nFz6dcN74MWZPX1ZcCLx+oKdqsLCqN+CYluUHc8
AagPHomVEC1sHjyJTQyaPqzSTnCLuiubBFliXmPZiXxQsqVR12LhNeT7VpbVHsqir/fw1TDhp82y
lZ3BUmqXV/WA4kDsbjQQessQuPo16QnSYZChXFYVSz/1SZ9DXyiP5bqMHXHtjXJVW0O9bqHS/+S0
4h5En+TNSvgDTAoLZFcivc6x3NnDYz65SWIT6+o5osc/SJXsJ2/sPrBFq6+hiObuocCUrBPwG57K
1Lyp0z5547b3bCMr+dhJBpfKvK7XIMgjm97G1x7Em6CcPT84E/tG9HH4qzbBM0SZ6XvvxFUgsKS4
5bIKN8CVjjualIZaLaWYpheJSUU5hL+6Vq3dpho/TQLOMtz086QCSMrrPmFqmc6TPj4JJc41FN9G
S742/shXwsj8vSvwW696rKWJit1H/urPESMi6v+6Biq28mecQU98jsgGA0a6kTyF1Ss4S/kNHURe
FTdVCAvOMhPtKucZEFhWp+NrhEE5Eut9isuBaAmgu+dlaXsF9ru3tMpWPhkyTxaFwfkvWLVDu9CE
srv33ILN+2xPTC4Ha3Su+Wg0W25AGYFmQ9b8fbY/z2ZMio/Z4HM82yPSHnj8QZ5IO1At88LxW6GS
Gg8jU97wyJ6uaCCd+vEbCJ24Zzn+skqyjQGBgFXsQmSnlaIyl+KuScA6y8Q6tpsMFLE2e/W8R9qy
1AMWMCDzZlh3u9mr87n7t2jax1B02nPo6DXVq46A99jheVoc2/lglXA/aXwXa9KmrLc897FhivD4
wPouk3fQ6DQ39lDYm2reoU68/OkyPME7qxOPVlV/agm0Mgg7XNXzTneOpFZc6+FnYdz72IpcmyZX
j2DaBhP2EM9RlInD5EMoi5q6lxmArCnUceZRw8oeM9m7N74u7Huhi00nfOcZjvBQuBOVE2iZIm85
ODzo5+9LRucX53TWgr3UcjNbACiJJa8ynebcpkDyTxeqaI5VgdUrlNtSpA8h4+kJP72FCg6EP4AV
pS4HunPgpOfqQEKf0CCaNl8mRHa+JPApxHWAdBZNtqxKZ8KKkE3HKIy7K/CgOBJXuK/b/L43pf0d
bGkQs9tqOhYV0Ou4AfDGiPPX3h77LblaIW0xLhvTH9aUshR+nt42YPqlo8Ib8zIKHF2ychITQqEg
O2InpYcNxCzVS6X7B1T16tshZ8Yt9EohaabUCwAcUCgzDHtFUVBOUeA1h/AMhQjcQqquPvSjCREw
XMIpbGPHXK9aNnMzg35J4GgDWZG56d76uNi+4nM4soR7BX++86HC4qlYXNq8BMOFmrVnYQdYmfkK
m393f5lXNDHUI5LhShSoZVfIne0gS1cD0ZmoWz+/C4e+vqMeCTuOLYTK0oCaNDDFUbhQRSJmLbv3
uKJchyM2znYG3mLu6THoIaodoZLuFTuYAalFBC3WWzqglJcd+6K6Tj2wvJAlavprIbD4oib3IXos
M1EGzIIchpnYXcBFYg2LVPntiQ4ViOunaWQw4vX9N+oK1dSePsW5YZocyipCGRSxFCKRy9mlLML+
g4Mmbs619TALvT0dvI+zryMUHjsjGBV4HwYUTX10do4eE21uIhdUo6iE4k0E2Tk6+7fm/1Ofn3aQ
DXDtdHm5HuwOFNA47M7IoWJAB6Qk+lM5Sz4oIPrwnIU30ccgRMDfw6hvhF7NQRpOQPE0M+oiyEHQ
Keur9JjDn5ViaWpvRwJ+LkU8wXUhAr7zQh8GbjRc6jqOA+IQO6Rd55J2nQFsFfy15wDkB6NzgFWZ
HVLRpgcmRBG2J2xs8ruEGdmt1QD45HlZ4LUwpwDDAOIcVuYeU7z3VVT6m2RszJUHkeGXyIB+vq79
/tQjkfochocGP8yXOuLpsRRzsjJWyUtXphC27ot4R81QD0dpQLpNQ3Mdi3V+b+dt/tRY30Jz6K/z
AnUZsFjFhpq24qmzCLXxkniM76jP7b3+2p8Pual2BsocB2pR/wBx4ysTGk9G5ZvPYL7Gh2mIx4Ca
uvagWgL0xRYLVRMlSPbgCxf+1dmWA+u/5DDLuNJd2ZuLHEI0EMZu7mpRYtKoBwiRFsVeAA5+sLAJ
wWtjLr/mjskOt1ndPevOsEEO6P+Pr/NabhvZ1vAToQqxAdyCYBZJZUu+QdkeGzmHBvD05wOkvTUz
u+pcGMVONMWA7rXWH8LHWQ3kw9z5SovjdxFn4WOZ9NGZ/BXOv4yj0BA+1n2a7QbH4f1fZqwDUXJ1
tYcqsV/IWFb3iD+Er+X4lC4VTL11i2urlvhbL80JqM1hqqgSrU13SUREqWEd1+byFLZQh11hS3cb
1xrCk72pvWFT9HF6mlu5M5Rp+DG2Rr2x4rl8CMZQ2ROCjcdYN+Jb+t9FQTZ8LConTMGXRQZpnYKT
1yIbve4Y+YBHpRvlD2vLyGTsd3msUQ9lT7EcrJNV+KfeumDtK/BQ/Fowhc19Z0szvfRm/tKFya98
QWw2aTBshN4ll9DsrQdSWX9VS6bSBsuyGZSuuAytqT70kfF7na93WrMJDcpbcxEOD7WTQERenggH
Swi2YzteNGBDiBEBqwEiYSI/4rg7jXT53XopxvDq2j11Rmf47Fr712ZrlXLwhqnofA3F1c2/5sQ6
BgN+IO36JHJnu67L06YF+mGk/GBHR0OVu3tVRxMgtBRL3oiTcq1p5cEZpHpEGzG/hnZEkKclwUve
w291AGf+7iDcJ6b555+r7caMPlZHwvz76qELoRS12uSvSRg9hZEem0F5xfJV3yguh8sBRS/NW9Mx
dReJLQzSX53bu5upDvBBJtA/mLktDxyYKKkbEfu03lbP7mhdJ2c8rhag1tzcZZGrvTfLwrmbKQTa
9ufCqJ+GezchbB0dtzzDGWuh5C5q8tEiLN/Y84MkBX38OPupNorzS1+/9H2cD3mHP5rrYEaZ6Bia
idyKYlvHjn0vRCMjNCn/3uodX0FF5j4d8/YhXy70QNf51sq4upWKkdyILXLPCJvpjdTctG2FJNBb
mn2gHisy70/rtKCkalia5vQWmKm1CetyA+tAf7Fy3ltoR/JuLYMY/2yuo05SyTuUJkNMk3p2gNx8
ndQqfaHey8nSbElAFUn0XBUGst/Icefj/GrU+ucEXUElc8YUTwHc+FBTy7qfuifRaM3DV88QgY4P
+fPXcVrrUKv1wR4TIMVzYpvpgsRQPETFIVveCUsdPvuquCoOazP477y1T49Vslf1VcrEeYz77CQr
it9ra3RS5dCMMVtgZ8hiY0nnfQ7y/G4d1e0WpFEB2VoRA765y8l5ANB1XJvrQXptQhGdNl/NdbQQ
O91orfSC1MH9yjFI+W/OdtMfVp7B2rU+itxGOedA98jUwokoZM2tOokOFZvMIRbBCHy3/N5HUfEL
msp70bnz8zpBlVF8GFCLeCbM+5iQacF77cjPCeszRFJPvaALirv/nTUqdXQg6vx8Gpv/xwgnKA3/
eZqvCesLafPmu26ggUxkJXZNq1ifsEJDpERmugVeQ3D8+gAXpqO+q2CkHP/Vv0IN176PZWs7cPT9
XEBH2ve5pj1oeWdd0I1TPAM2xHvlIuSS62N6dQc1euRo+SZJyf//ACFddZ1/gXBNG58oG3ctw3JN
WAr/Zq3EKAVCXaisI3vdfIjKARStq+XFqSX6mD4eZnwM1EyWXhKnw7FCJk/T+3BnllSxtbF2n9so
WGojMwgBVZgk9+iLuqKE2rP4IGWG+wyikN0mBQBtK+qwwRNPT53ndWY8x2dbgxWhLxNbLMTRfTbz
u3UwVXS8ch3HPKxNaifKlqSUsl0nx6Oq+k7ovCP4Y0KWARhu4QpLTocs+9o0LMpejSJ29dBQYlxm
aLzYDnvfp7UVF+nrYI3ldW21CHTBljCTU9/DQNFIlZ8w/RiPI4ktP4KBcOglKCUXi0aft0gexs4W
L3nDvl3OifsxqocuAi5xXx3XyTPWbppTYVSV63R1c/cyFHnrC7CWFJxpuipUWF5Xtue01r2Azwh3
kezz3TqqZ32wK3NZE/cwWTGUYD+C5kQ4GqXrGafZA1m/5GIvF87KyQVdI/eEDLW/tpxc/+xfp331
ERy6npoSTjh2+RssHsrMy0XEZfXx6KtP0/T7Mbbtw1cXCacSZSoua1/QWvNOcg8igfGPgXVUmUAG
sl03J9IYkJ+W/4etVm7cEJHa2UqfYuzMLuiEBxI5X4hARpIX3tr5t5GvtoyjN9cWIZJ6rPu6fDyD
kTf2QTH7e23UP0fnEjdwAuB0p8+5+jhFm6I2y8e1kXKz20+ROW3WJh4t6mMm6l/aAPhi7VrrbqWV
PljDpH4sKhI+xDlaiu5LX9dF+BkOWMTyBSPbeRNdntyFkZSPpKOy45x3prc210tqYqNQNXZ8BB4v
H3EajR/yPPzbDJQfc7QCUfRZF7jLtDiuflvjXJ/XLr0symttDae1tT7PWJdya9tJuV37yg7fcauy
3F1eztilTPMlj6v+MWosxEAN82VtVY4KzCttoaIVZUgGkBnrxZqLI5SN4bq2OnWmUpg2P9f5a1eh
ueg8N/arkUqKRqrTfh/MvxTZG0j0hvOhjPLOy6M64Nuud35bO+pLZo+GP2p43vdO/t1qSgUh77rY
Y4o7boq8rzagc/uNNmv3seSkoBgz2bKuUd8HLb7gluk+xbYRIrg2/5iVvN03JkZfGE7OW9F0w2Ec
2+gYQKo4Z2N3IodwGbsxOahFKC5IOyb7kUP1NnEG+9q4xkvZ2O3e6QgxXF6Eq7XZsRWjtXVl65xl
k+9rYbZ3SnGRTYb/CniewV9qSWUnxUHLkh0aLOkhqa1kX5dZ+e7AA6imOcZGJxIPahABWVSV8QS3
jIqko73WKCH/UHJ4IFplqtdKqS1ANSHnIAeJDRhT2rYbM/OW5vOmmvTwcb1YCmqIMyAHnvw/fSAt
021TWQ0QzP/0SbesvEjJgqNZxNHH2rA1SDFk2f06TQXKdkd1+/a1SK0Vyb0HqbSvRenUcN/S7GS/
9k2FlWBn654RLiB8MdqpPlESrU8f7XJBXqzt9SIUS9mFk3pXDxRovI+rXhTVSbOHCgHyQVO3a1sf
zOq0PiIkZuq8jLfrqrX3c6laIUybU/9Zd6J1kwqTID+tl7Xvq/nV9695ybqXrcMfD7/Gv56CHys6
vWv742GeD8pxQHNqDsrT2OLZtl7iEA/QdLkkNtrU3tpeR9bOrzlfS9aBNG5gonwN//spvlZ/zhz6
Zl8bDUJzdezBlXYeFL3rnuJsOOZp/xfwwfmmDjo2oEOo+1i8BbtBy4OnOcuxNyKL89syf1fo+v2a
ZYz6RWxHD9wHzUPlttVhriLzAYpY4JVxl/5VOIfE0JLfdT4OnqoE+RNcgXZfapl5NJRMh1OiGcAu
7PYH4lD+rLrlAV/mnnRNg2jqVMxnY66yFyONj1avOO9RNsQ7J2xA/UkhtyygXhwm4YvW88vs2+Rn
Rx3wRUf010azmXJn1r2jwrwde1N5ke1coyFsIe9ry7PAQPoczUN2bsytnnfT0c2KpeRKxoNEZeEb
onEPll4c4zkxjn2INzIYsvpcCeNtAT2sN/ZkyTs6BIJ+8MLuCctZdMKzFS1+TxoKdryhj0mMg8Vk
iitp08Qbzaw7cfPD5V4mewcRyUnp2m2dL4Xxqsv9HnAZTqKhSgEMxDTfm/Q4KZje2LIHVKs62ZGV
jygg9wfIamTKcNQGMmuLnwOLErh8XjRGWF6mtX1jX9nkigQwM9m/5zB5MF3FpIaQbEyZoh4uox+E
WNsE8wCPtHR2LatQXrENpiRHYPgD1t85iPFIRXi0PBQB+sIzQuhPA0A2t6Gu7sT9rwpMAuFsMzwY
CgW+bErGXRJoyiuIA1RW3PpOz6ip5kFhbmJOT+dcRgiWTFvugtpmzvnCYGKD6mA0zH6tl/sWbgNG
YhSz7bq8ESsmXtOFCD/ghuRrlJJug2biYmNtKHZXvmwFXNLYdK9CV9/A/XUU0RvHq51CHBPKZZso
1P+yxZie8I5IUZV5criN2WlZnIYEPLVSqQumLqyOpYFSnKnGNSmmSj0IJT+ZcqEni8pzF+aWqxf4
smbFfLVFnJ0wmyJziWtAV3uuKsCNjU7wra+rBLtI135KjjHnSm1WyfM3LocTKyfdGwP9VB1jPyXT
C2ISxVNxtGT8MHQCDbqBg+6KvonIO+1E2nCUnxVn2+Scwib9lvW9cgoMLKnGfATaV+U/0AbJNgky
oic0Lu76ZHxAGKTZiQelK1HfyKeY233a3+lIuATQyH73CfqfbURqYr3UbpP5E9KtEyZ0XhVWiLFW
ctPXuXvIQK4cLAU3ATPTxVZAYECaTLxjcbyxkXgAJP/ESajb1fpYntaL7sbVx6O1qVSiPLnLZW2G
bppwG//v7H8NZ2ToqPlLzyCmPK3KuoR2U/HRbovyZ2T9tJGt1aLI3mRhj3JEnumn2Yzwxy4532bR
S7p4CQJY/q7OppcG3EUABWf1yZ1Gd96sD0E9vwg9qnZRNRonmQgDoRdT+qZbjODfjgGYaa+MBjIk
sjnECWqhsUWJ3UNUbpOWTbVJkp5dvwFDXDuw9xClm2w127hFP+ME7gE04vZuJJSpx/xBSJXvt+qp
+pQem0YU2mbM8lc7t8uPV+C4EO3U6jh1L3VVjCc3lONJWS6u6md15BydcihO+DhhY7iEUOsjNBEj
GC2kMD0RKpovZQQ5MJE9fkpm//FosIZfMGOeo7wRXq2mvAP1ssWSlbP2EzuCq6gNX3OEtuc4RaQy
U04ISgQflyAuY1/J8P5Q09Y6t9jrxfxh6+enmfWrBZp325FmOclpLk4cgHrYL6dWL8yjaQHwEFpO
jIZ5CuCnvtiaKl5LmpNNp9LNv+NKa8HlTiaKGYtpc1Jjx4xU9YlfKfYHvLEmcnIiiQGuTnghufZ+
/cNwi9I2RZWD/4j1+RTX3Xyyuvo6kT7f2ZZTnchX1CfO8s7eTmIOJIV6SoOJPHlT4W+3vE2fT8Tb
tD7KivqzL3Wy5tgZxH2B1DLg+Fh2haUDhlRt5l0rrAejRFguw2PMm5WoPa0XR63bU59G2n5q4IJR
xOLsXiK1j3vNKY+D72MZPDQ1eMAqrLtNoms+KLSz0yBpGDhnzRpPYZw/JjUoNAMcyHEIm1NdkJbX
bOu9EUpwQUoDbmpSPJRJPp47U/uJ/U/maa0855RrIfGFGLaJAiEO/FJ8ASQhVbvHOm1DXwhORE2V
4bOOAzy8NZvKa42OVgJuEvDi66QH+W5AmMvXXLvZhlat+0qMWiT/hx8qFT84LHiKwPmRKiTALdE9
TWU1+mMVOixxg02j65En5i7bRUT2YjblU2RTXR2nART6kgBbiqupJbJdYzsIckzqVgnsbhfpie1N
4O53nbXYrqX5rk2BV7qEVT4/KpcSVGMdwCLjOOZiKW9ZmNFHbsQmkT8A+ox9Q4WIrYSjdYCAdHND
X2lQpsclT/O1oBj3EKIhmFqjvo0Ef08SzeQ7R80LuePjhKvzV/acZcgy5cF9hrYerBBX2Ydxdj8m
VnfA0uVOBIo4p1F1RPk3P2GwsO9ReFkogDb6OW62ywQs1iZokcqZyxmTKqW6K5TwmsZ5tUmbRt1y
bxVbVMCBednZqxUG6lYkkIsSpUalYgwFQqbZVrp6tRFZHm5TJ3zNzb7dSQo/od2NVza7G7+h5lxg
SNrbw92yrXp2776rmNz7MSUdONkG2BFO3b6j2lQrNe374OSq13VNdAK4jYWbmHzUW7PDMMTp1u67
3neRyGyQVywigxq/a96wJIQsVLomLJsMS9wWKDlOs3t+nxjntuWDXlYwFJp2y4eFsJqTW/tMDNtR
6i0sGKxRKCLxpc7F2YpiPlclSR5nWNwb3TjOJA93BBPX5fR/18YkxLNpLI+aMRAaDCq1So7k6TwB
3e/Z6Kls4OaDZoQ1mvKMi8ufZOpzsPoBzsiDCSrGTH0QfcGWClV+AqqLr3TK5ufKW5hOtmcp8+hV
oN/vsv6+nbGtUCv+/m5K/8JjsNhqsEwvimXVHhmYP66ZOHdj1rwQTJ3nVp88y2qDrXTUW5LEuVe5
815XXDzgI1yutM49WRqQ9woVqmuaOLvUVdJr517GUAs9THjjJ7sYA8KfzDo4ymD75JAsKD/dfWI6
po/BzwZRV/ekxfEGGRICODcILpnQFI52en+t60a5zdZUeUB79RI1GCXr8eFWqu9lqekerPXmXsqX
MsuyTSWzas+BT9tyjpKoJVl3Iousg2XjraZoza9x4rgSkxqBZphek8yqD9N4SxMOxxbCCPvGspOz
yFTK49HFdoeWkiBqwUPl3KJR5faEEdm+kyCSUMXgOxKk9qWeVe76cy/8VJraNis5Uckhd/zQzfVN
1xuVpwGA242V66H4Yj/CONJAyZf+gADesnFbCBAjcVQPGQIXdWNtSG35dg5mD+KV4um9tbwotEyG
4p6CC341YdBuNb01eLv5nuSC0qSSxqjK17bY9jOK4w5/folOeu1EiyUltf2I4rLukJbTzMGfK/d1
SnW2aBVIQzhXOym07zp0Lz+YKdfGGqjQsoqzWzmCNQQPvQnVERYnm/zGKKxqIyPgCB2HaRxiSGZP
0h5PMtfu9bBvdjnb8y13C1gVMKU9NoHoPgzLlzAVd0MxXXvSy9fZHSckCij0VXIXOIP7YFrDPkNd
26vz2tiifWB7TR3nt0mZDCT/sYSbsWNEiENMO4w7nwD+t1vHQMGoVHCSKPJuJ4C67uIcxIURtraf
Rk24McwRVCCREx8EwX4wqziGxCXKYBU2GK2Ea5g6L3NpKs9uotyDkz7rVSYupD6Gna4mBECilVct
6nZOWmnnaGn1XSyvIjfkVVVC6ySq+STTghlxBNqZO8Qmg/E55woEJVe/Yh+gX3PYa36rqiR5lyY3
7dM4Je09zrIjuPW5fgtN8NVdVbdvVSWl1xt9/za2vEp42cMbOd0B4GQ4voXs2R48RtiQRCRe7PTq
m1ZMuCSnFDfdOcWBrxiMt7YXKAjyhX4zc7JIkC3sN+BSmIGQZ3rj+EH0UwWWP3baeCR2hAkI2v+N
eIdvVNNp35J2BvRqmNG3IcYuwAjy4bWKomxjp9J5aWIFYKd6kE1fv4giHjed2lnPUV/AeB7D6jnO
uStPgrqZjdbyYWzbws8QLnyEAkcEaJohCIyLngAN1hoQ2pYGrGxubP3mClnvQh02KGzEcD/GzXRB
hQOFq6yb7kq7kQezlDDtAGkdO7vFFyca8pNSDdbRATwAv8oJDsqURXedSLLDJGvj1AGm3OKas6kT
yz7CI0Sv1jB5SQhx+7Jos20Xq4Sxcf+QTeq+DNv8HoR2c+ikGyz8D+tKsfW5SaNom8wVWlxx4wMS
UiHFp16GD66IzbsBXSeiIO0X8i+voHb/YClA4oXDv6rXx5TzA+jc3B9r2BQjgXiPnu15juTnZUiV
U8FrwVjOwc8mRczDjcZ9Y0+vHTKxvhUgVefgz7WLJbYXyBXVZ6ITLymgV2i2Nh4K3V3N12bPMfRx
Mw3NgAoboURiGfJoyvzRdN8dW4WOpUy/I8wOTuguZ5Fy6JUwuTVZQTDhYmcDPdGrLKt/cfAP8wKg
A/uhqXeY+s5npdGBnSsGwXjbXYdYOrvQLXTPFpPwlgLBoN/lOtUQnGBUzjHpmwZ+3K/d/GghOHAy
Bm6ocR5hLW+U16h348eJcrunZdFrZbcQDzxDzuBt+lMVK9ohUuIHNi5fmsm40aYu8XS1+VNOG000
JdiQ7g8JWclu3oFyU2NsLkMEsfMZ09C56FFRaxvMd+10XwbaG733Y6q0W4UskKUod5md7awK/KTC
IfCjaiOXqDErX0gAEFIa3R0JQYcUaLFrhixGZeddL3Njx/3xuR6KYqPnibz0fOEpO6LvnQ/T3u6b
9JwbAFVlhZlUIuTLmNViHwZBh0vd8F1tS1IKaAriV8y9bwyGS0xqQARtu2lhvW6p0r/nVgcfyOhf
wmCKQXh42QzPr28C8iMxO5NSVduy0+xtZrPx1/3vlIr5Fgwq1Y5SRM+ts6uzNN6U6uDeiP0J1czr
XPXUdUV8SlDBvi85SYtk+KXoPb9EJxXHMOg9Tdio9/4cbZJm1MI5cY79+4ONO+FfLpy0RMFp0NIh
ThQhzlZaCtFpTDb8Kt0HUaOB0enT72YqjH0qlzcEcevbZF+4ZbQxSU9tnG6hG+s7WcztqcV3FNCc
1hBAkCvI61aSKiJFkTcYK4uxuam6yhc8dok7qomQo6jMEk1HtT9yEB720zq8jjSQnvRt1SbMXzs+
nuBvY+uz6Ll6MmM8boX9J62D5jj0CnWTxtmo0FBOBt4SHlADINiVKg61kKgWEUNi/n7SItTAjGmb
UsR6jAJxzQar38RdD4yrqJCRovz4AnXV9Qykw80i3coOariSFtwsQQuRv9krhbB/hQm1/6Bo2AhK
rBLnkhx+0D/NcZzDW3QUL20N4vxKnquo8/uhv6e8Vi2CmXBQNQCmwugf+hmjNqFXJkSybhuFxyhM
G8LcgHclNWtPhWq6NfM0305gggoETR7LjP0qq67KZB7xU+0OlWkZvmo2qFQE0XOf45+p2yfkpbSX
PntWQeX4aRI2yE3I3yY13/0w18mhVjHjmTX2txloE/4KW6iaSISMwBwUZboGeDMApWlf4qChMhf8
CWRRPKvB8IP4rt9zEt9NIaKZkeC3WFXpVbRGe+woQG1cIbZDoL4Th0cbJ+/nbW8HBLut812bi+ww
K4rcGMlA6cjAXxBX8dCropTvVfOKFVRI/NT+bmTZe3YyP1tVukuLt7qMzB9B3V1EU6u47KWbfPoW
5nnpGZEVo7pZPqIf2e/s2H40xuxbWdR7EbcAkbWXoO9+F/iubfrwhxpPf5y4KThRuAhXTWFIXS5W
z45m3FwrPrZ1v1ex2fpRx+8BcqEbU8/Qy+KzKDtSKQp+2TutNrptYhXw8OO/ugHkIUFZd5HYSgLW
yRLAgjXO2q7canHb+op+oo6QpwGIZyv40y7YLAsDBi9JYaANPZk3vrkx4vWgaf06cTo4yJw+8GHY
uDMugEYffFc7afiVNTlen8/fM94YLQ2IR/r7sjbc3ZhX0X0wmpZnx9fSFX5M4Pxmt+PREhLXKohz
e3OeXxQHB7iFRrpPsCzN0849kI7Gn3EIfyh2/l6qRngsgqB8DJv0FxJ8o+doWI/ruHv/tLlBcHyw
MS6l1OeFAaZMsztkOMFwgz9w6k6PKT6f0uHkVZJSQ78aNkAFnv8QqaizpqO7qY2q8GNF4ikOzWkX
g7/ZzaRc/EUvyy9Kc7yuj4yOdKsNI02VJbySoBmg8DTxQ5AVx7Ct7IMQQtmUSaVcDcSkbdsVOyvj
jSzHzLjW8WRdKEuhU9OR1sVUhmAiS+flvKS8GrMKXT0U2UG32uheScoEomkkLkroZtoNWHRLhgUZ
FhQfZuSkJtT8ypz62hNIgg3Vk/6uCwNqPClqLdaqlDWElNHREEyBtg/RRR24C5tzlt1h/w6FByrr
prRnZPM6gYJUFJNAl8lvFaIYp/WI3J+GacvOdWITQmFdkgucKEiRv1C8zk3wnF+8M5swb874ZRD0
LIxmDAnqc6/jv7wie9SERPXX5HV0bXKg3FhJOW8yErlLYRj1UfBqyOGpkdzlY+DeBD4pHxcZoHfQ
tLevbt3QlL06gxzr5tm94dn+ORVVXgGwGdqKVvWth/IhpUIyhdwg4aPDd5jeWkP7Q2nNuU0NvMRm
QhZi6V5nCYcjRA0UaZ3lEGbd5tZyHnVruKzdgjOk7VL5S+HIrYYtq+1KL+v0kmHnzOmTuNNu1PRS
LubMWtI+AEZvH9auZQbpIuzf1+byHEaqH6HsR2zVln2/XvT8d43p7y2FWqt4Kp8JiIH49DUht43E
x5TJ3XLkAqRiZs64j0YtXKxqWEJhtbwbEJlYlxTVXPkiSSkkieSNU9X0VHVTg2NA0m35bs0/tODS
NNPw3Y6mdlcbc3RE63t6McVwWcejSZWkhVTzUmhtd7PxAUUQiIWQSN6cqr30I4COya2hk7Up9UkA
znvFTb6hWRvt50SlSDSCmAxQM3814uatLRTrryQGxTebw3upc9SCQdzfZQHYUhU+DqoCGyF6GJnJ
4oU9Oh1aYqZ9XUfDsm8uVtZePoyxIwj8e81Vjc246DOYWpReQfE8D6rwFeCZj/WCnCo16LNLa+UV
LK2pSfXHlYHw35mfGCvhm7gh+Uln3ExCIFIXkX4OaxsPv9nqwKjmhnaedK04fHYu49py+ZqejCI+
xqq1Wx1iQOuK84d1zGgU7Z4U+tM6AP8Qq5j1YagXpKfKOYYOPsYzZ6xaOvads/p+aHaxidrGOJOG
r62T8Z/mBL9i8oS9a5uDbTvufVBI4KT6rG3cpbleoKmlp6nMf391hdi7Lsr0G5Q4TAWlFuZGHUms
Brfjr2kjrmWeU/SLRnEZ3Ktk/u9nh0xd7JbVbp23DqQTko3BTBrmR4Kup6yifHxI81i/SNSz/JwM
qq9HTXLTNC25rY/G2DD3ujOh2vTPgUnMxV1qZbu1X87pYH5MaYnB6wI40fokXTP0KIgOM/JSahiT
XuPpvy6KUDu/gj/i9f34WxFt+a0YZ2tbOUO7X9G846SPXg0D57KO1lGwEbYyPONTpz44fXKNF0Rw
Sr7/FA4NwBgQu0Rx7rQt4efvalk3u0GX6mtXkDqNLYUz39JU4d15gWnFl7XJ+3On92r/sLYmtkch
XzVUsh7QIz6vnW3XlJekRWRgsl31lYBIHo02CvFSTtTXaMK0J4Q67aF5/Et31fw5b4eaDxT8CkJT
iNRFUw5+xvTwg0bNTkbGW1mC113nqs5MNqmPnd061zLyz6VDHRUfSwktP5cOg/WxNMFX59nuLEEJ
2bYR/VvmkjWBCN9QhFyKxrXda89mEKY31xlv5dJyq1h7nnGLza34o5EX6gu3qOy6DnHB6wpiCDrr
TNd7IFWT7NTtOhoXUXqC06h4Eapqm5AU4c022qusZfaW51oE/Ldz+EGE3R1wxmY7zePwreKbht6u
+OufU4Wjf04dVEzP/jlVTv1Vq651eoijCvhcH9b34OgEcKHyL3WMazLtU7glBp7Q8YUI1v/JNRm+
VwPyVwVnGn+dtC4OZFPfw3EV95aZ/W0xPFMMJZfnaohDrfjvq9fn1GGAe+tqqyFjN9RYLwUjILVW
QRBEiwP33omUHvsw6sv1rO8Fme7fo25c3bmM3xvUHRZuTXtTDYGJZdlRR7HhOKmDJDkyS32zNifs
3h4tUX4Mch+xnoZUopQZzvC4Q4USbmJn82ua3aCctTfhGvXBDNUM1qqOxPXaCc0EVldACGQs/kdr
39SYxpI1YA+H5OiFfRHfNdLNnxWZqdsu6ZTt2ixaDb5yCApGT8b8GTEa58mB/rA01glmRZaOet/d
VLTtyVJV4msYRG9dyMG7bUz9tG7QAopz23Xf2ElqgHidfq8S3RfarFwB7BsvyZC8sikpMHdpLWNm
ESjXGBjsscYy3Q9Ty+Nf8BsPpHd91AKO9kZAdn8w2cGyRbFujjAOd8xHCytLL1P69pfBTUYr2vuq
lUb9UybjvWn7IXfd1Ct0/MUpTVJoJl2bfzxQMNtIPUww/neOKm382Do3PSq2VA9DS+q9XVhuOe5v
B7VGyHNyi+r88V+ZQgzcUP40Bkkiufz+ZjP8CWsuvKxdhUNRiHQJGL9lEHVX7YR18gwLmwULgekR
tR5P5JGnkLj7HmsLLR5t2zs37cL7Ns9scuBR+3PsHYRUouy1tHoHpyrX2ovOrV6LvLiQ02x/tghJ
e4WpOLc2a+q7jgDZr01kaosBKsDqoodN93Botexx6HMy5Hb1R1rFodSb+o9KvuyfD5Y5a8/IA2lD
F1dwVr23A9fy88rqjuVyAKP059cVEnidSk0hBSLmrV+DaUiEn8ioP67Nf06DfvY5bWzf9Nj9JjtL
Rlt1TFPS/DOqYKMkV6IQAS+qCSuKf31kd6Htm5qK5AySDj7Vg+ZoYtDhp1mhP/zrES/vs88oZHV2
cHe9D5VwNxN3PbaLMtHSag21fIRaokMv14Fi9wBscIUzFHT1TfuZQ491ygAd+OXCvoia6S6P/o+z
89pyI8fW9BPFWuHNLb1NMjOVTjexpJIU3vt4+vkAZouq6j5neuYGFdgAqCSLjAD2/g24Gwnbbl1f
2aUAKa+aXrfLCCeaDY86MCodZNszKaFNoIb5NVIxlkykqUeuhsUmmjLy/i38sm0zcd9B+QHmU15i
eWh7YPqAa7TqThlGjjqhS4l9BG9+QjgKlVnraJfT9NBC8wH+xpVsONeMG7tEbcT8HbuPjphPU3h1
xq2MlS75ePkCxtjbZyM6Nb2ho0wyoAoRBdFTNpfTsbV3n0aKA8Vq8M49PuEocpa6jixnkFsH4DUn
GZJN3/gWViUliqDmPB3uc+WVOs/jahJPe9kFyuTtOqcIYZ4iQp0bzUYbOADirIwGGhVv1NlbCoH0
ZANhpdwjGjvc5ssY2KocWUMauUrGXFI2CzXPKjRJWIv0Q3px+nztDgU5rt648A7UpxmZrX1b4qxS
h4WaLZuu48xVDwqe6JX2lJrI/CDIs2vlaAhDfJ3piroW2WfcDHm9RA/7SwJ8O1UcpLA65wSm9qKM
swNvIXceU02BF5xEgBBEVw6MtV+y0MfYKe3aeKmEvrcwQ9j2QZt2FDFNH7kSE9Fu8TKeaOzHlAPu
7SWjHE1RWBPJBoqoUrTOAyYV/Gqs5H/usfcBvEAuRT47ImWKTkWB9cs2UZxw1eBCumrYE+ISg1LD
ykGkhrpiUZ9xtq1uzZi1S56y+Mj+jmNyEPWrssRsMvQMXMTF5LaYKGjc1/lm7WzLTP96D8mr28vE
a9vchHUdXFv95/18JiN29vN2POuaILhm2a+bo+acWxopicCiPjz4SrvWNbR+cF5WVlJ7GvXEPTlH
f5eV40zeHns+M2mrTWNO4VZ2k8jPKQJpFfrhevA2uRtkoo03A9bMyRqdeju1iHpI6S4e2F9uNwLw
+fyLgTW2D1nqvmSFbp8qYaRlWda079PRWFRGFD6DOOC3T7ZqpZlB9DyTul7FwZBtI9SLnqPajK6c
89eRJPPaQqsFVtLnqFFhsu7zDZVz0xTVm94zuj8YjsCt+o0WQNK4u6TKK9nIe3udfWTB5KwVct2H
UTP0M+LZCjwrhDSzLPwqeUstWB32af1fydCTGYh8+ykmb7ZFIu7YNrG/Cri7P5sIRe7HAKhaIkjS
o2C64YuUAxN8lhHy+PnS5vS7z2aUP4rAeCWhNwTT+D02RsRReX/nJkfMB413j7KcoIuwL3SC6Y8J
fTsrZzOgWqTWU/vUoDuxzC2TvCmS/8k+e+igI1/wh0yWISiEvxISynA/wq+oKpZrck79ETJFuFJG
z3vwEQtid6LVzyGb+p0325R2J+xQps56KucxObktZ/BYHzC2d7peKIth1eGnzUU2/2lAxjILlUUq
5PbGzT30NQ21XYTqJI7JdGVMXslGmWb1lAamCtA8N5IzxazXWODRHdtqnmSTqNpSKaPo2gkzG2yX
2kPkgOaSgzLmVOjVWAJWrjj+R2Aa01e/T9FZDocvSpBFR1hr4wrCIdy+Kr/FXQEQSRrlM+4yvxXz
bRHPRDxGPXWfOS1SFl4QLwCBOQ9lotSvZvoGacZ4C5EZRyEAQVYnVeCH6n2wwSir2Vqiq47eo1oG
+fxKzsNeeQ05SvLQ4bOnV8HzT4bxpWtrMuc3tW3QNB7AGGVsA6q6ro3XMnieoisRrLX0b4WD3kDd
ZM4f8TZTb/FIbffK0INLt3P7orQeFhpOon64SneSu2sdC6jYD4avmVEhDqMXw9Xs1H6HgrmyM+zi
nHi4v4TYsSP/auOPDsILeW7XejBNfbAAwyBUaiB8IGMU3thAG02J0oWaRPDUSuWHwTer/eIYrfWk
D2zSuq69sUsBZqjHScWTSh5P0wzL73ruTD4rzqGU/lCey9MMjzG6TuZuNKv2zkprPmv8Fk9N6cUr
pXXC70g6sHOiJJsnlJQQUKTQhBnti1o4j25SRd9VfbQXqjNaFy0tok+mGAyvaRforbHmEOSsaqcn
8aKmZokafKfsNdWNn2RTeydLNYBP1UXy1Hl+ebS1/rsckiELCy1KHVBO+hhXlFBHOMcjlckdZsyu
MjYJ0xVINd/xJHXhniC54iUI8UbjJFyoc2M4u5QiSnXyd7fYXMAVCKPoUKjwnoNEsx7vV3NWuqtw
LK3HgC3sakZP+YDVxEOkWRmiKd64LnUnXkHOzq+xnnw2HpSAUgnsBxkXkrRL3cMGYATSt4jiRHuc
ekQLwtSoNr4J7dkTwHhxx7nPSIPxc4ZR1OZbUhS3GTpFlkXRqMc+w4rAlYxx+4+Wk/Sw0XCwB8rc
YaqznhpHJWvlB5zEjSnYB13/Uc+W8YCypvkQ58ISKFXmn0jHdLsqao0diYyf6MP05yZp1q1tKMU6
VZR+6XKKQq3gX5bCrYbDu5ahfRjXMMYcw7iaUWxeddFM/rhV4pLHchspPuUlnrx1p9cwMpgnm6it
/E3umojBiBUy5iujCXM9P6SmDwwSOQqOlz6p3q0rDA/JPvHXKo6yyCbVP8mYdDmUsoVlM7ZrUtPT
UsZ0k61KZpvV96Rvv7mRlrwoEZ9HiqR6gHYYAl+Zv5JdhYo1ySiTezuOFDyJsatv9JCHDMJwSwgO
OXp6zcA51g+oOYwhcnJ9RVGg6t3dbbgep0WEFF8GPxsute6t5R5Bifvm8R67Z20LMa/pBaxUpm3n
UShYiP59byHX9WXtrlpVc6/y3qV5mLBPs3M2xZ2s8AYTLmXJ70nezSYrvMhRORcdeXOHGxm6s8AU
wKdQgBVegjfzQBNC8M1aEATeEiHMYXUfGO2suc3T+nFe98LpZNCHDmmsad0J0akwUSgh3G6ZYRVR
O27YS2OHRckTS58vuB/bGwwZnJUhzuOUFarzVDcfnTjIN6LJqnlhNU2Jgh/zQ00zoAPa21jvFNg7
4P5DhAmu85x+XslYLGKjiMWDVWD6WZl/VQ2Y4MYbw4MlfL05vlQnAOgfWTWGz47VPqBCjyX1MHDP
9LgPnFUKDf2ACUFc+yBAYRVvpM6r5rg2UivhuJGisPeuFIWF4u+sp5G6ptfCt+jxEaE60T92wreC
0xRiS4jsrGRXKg0jGUClI902kipvcGyaX2sT1IXXpnO3KA1+VBaYtxWFKu0kH8TykWwbJsPU/X+y
9XQW5Nm+YUfgXiolTF4AON3EESwb3x9EBKmTC+mEjsLf2lI0qp1CKwE789uiVuv+nxZNQa4d+1q8
wQrBF7m3DIAS7WVXCr9iOP/ZlaPh9LduUrmkF8TaRMejsAri14x3vSpdNBMzwdG2i2aRRvX8qiqW
Az8J3IkyRtnG1OZgnymcLr3SqJ+KkQSN5qG8auKH9L3giMkjJrc5knCGMZHNs4onb2Jn4IkBD/Kq
gg+f/BNn9J4f1FB7l39h0c/qgzNDIoei8IIe+D/HYLq/h/WYASh1KGZaTc3OAVKiWeZQ9fMeuwxs
sQC5z726lxpcck6f4g3xn2KuKOTIKWFvt9t+AOcYruZIQ405qy7kONyLJapQ8iqJSGLnMdi8fwyk
SXruECc53uMFSLOjOcW7DM0MmUuVGVTLaA4o7lJWEGlb7PHAr6v2sJOJ2hiXzR04HmMpF0xKp12y
yTjMeVIeUPQellqaII9uB+HeUlrrOfd1bc+5BX05Cs7PRWFbzyidlmpWIQ1EhOf29xjgXoAuwffI
XoJKzP4KseZeqlHunSlwp+c0HqqVgwfFspXff0z53kOxl7XLKjpT2US2i57cysp4m6i3uAyN8uf6
95icJlf9fg05dwBZdXshZHTW4HCuoGtB7kb5XwPH8MVotTWFzyE48t2c15mpkDtlRu8al1tOrNba
Nay08SybqKjHcyAa2SX3vY0t4OcjGNCFCYgcEcRD2WQgUoTiXi/uhz4ouXCYrqYQ3JNhIm7mTNe7
oQoRo3K3iDOQJobmxA6pA/l3y7+oZWnsHGiZC5mekVkY2YyWD1Un7g7+5L1pwxRidkpCL4+8h/vz
RHfSlU9x/EE+PmQTQZNKreYzJKf+Xng7ropuozeHVq8BpmXKeB3rarrqTQE9EEzFRsbsQZuu0A6g
3yQtxzkx71a2dUDWGCr7C73+Pk54R0QhG/ZK1V6o0BQHzlXRWuagRFzr8s944qTRGob1/PXv82U8
Y5d/BSMXL5JQPbVpaD6PQa+dlQncvMx624qJQp/npCcE4PQXlY3lLWleU8NG7GbcyCz4XJH3UrDm
bXPglG2F4tmqbw6AtcKHW8/CEGeV2WiKK2Iv5Fbp0+1WjS/SC6rH6iOSmcrqjysy4QibV+tRkxnJ
aVjOo6a+R2n+ocV6/MvuP9ROuFeWwOTyNDa+DToIjnS07C9NVyirovf8B0UBqzfOXiyQBgb11KAC
m94DJHFhuv7izeBQpRZ2cm7mGahar1mvoRf7G2wsIMXLrpokK69zm70cNQcHreXM1c9VWVivAvte
ZrX31Luh/qVv9YVcBFI1u2SB9VWugf80H9Sy75YWvI0HL0SrURhAcZStVv3QoKovbZ9kUG1RcI+T
+iJ7srlbRrnGeKziXjnc4+aY6RSkwUnUYOUtYOObKI+530WWd5FXQWgsoolD3z1utYaz8yY9XsgY
8FDvoolGvkjl1tQyguhKenqq2AYK7ImSpjupSSxFhzP1mEyuehxdrdqi5/9e1y5CXdKEKlZSKBXS
daoLvNtwMlCUXMmYGUPY3QSgOVbT1JfIh6wGXTUPneKTiIx7NTneLlNxOfRecpRXsrEGIM3LWz8Y
Z37BYtItijuB5tTmwZ9t/tzZO1a5WT/KZwgwuLhxosd/j9weOeWvHpeuR0ylqOszWfbkU+X/slyh
WL+LkhaDhqYOL16KIG08U7mV3VrRQpKKDECiKQ+xCS7HnK1gR1lkMWcI2efzkEHMkmuLpAE0hM3j
fZkcSFV0Ke0ww+w+GAGiq+NVNkZI9nlAIaoV94l73OqCPcUP5xQoAvERBChE3pfKyXKpEyevctUk
bkXy6vdSzOXYiZcJOpFyqdtq077gF8e2zjNIiSsOVYM43t+6ilbglBpRE2fQajXzib8cQSlPDSiy
luZTIRpcE7qSXbqc5QKdwwEh1JdyTM4CwfcMRcA9yZ6KBv1R1TsgjGK1XJVY068MhiSpB3M/iNxT
UDtw81pkjKR8EinJ9Bn9KDkmI5hVQAP6/5mf9oMPwzYadw6AnbU9DNZGF2I3tu9OkFrKP7v3UTlZ
jqpisism30fva6VFpuLq4JEq7Kqku+U/1t679383DEBKV7qzjUW2ukpVzoCttsBYm2S1Mzn5pm2h
WhaDOWVA8/1T4zXu2RVyCibGjocEwe2FIZPVpfTUqsNpN6C++2g63w0jz3eaS0VKKkZq01c0jpT3
Lgn+DEfhty7Llff7bKlGGYTf/jFbhsf+G8wL/zbbDF0D43B4wqB0DzBEijc4Ok9V6Ql1oqh6CeAH
yLDdJfoZ2ddq0XZl+QY23NlOvtdgPdQVb0oW2svba2RfnToO9yaiVjFSGnzbWxOmhdWa8QN2HThG
DJr1Ys7sWhG7L35a6bNU+cw1/aUPwvq9ihLy3eWQXBUysLuahPDe+b1a+73aLsf8pzs+52lh/hKr
Y8TI3uOANONcOsk1g7a2G3rnc3WgQXP0cQbVrAG/HD8Ew+j444ejYcJk6urPBtYet1r08kdMo2at
9n5wJ/uqoBv63o4YHQ0qQJ/BoojRkOh60Mxc2aKC7h1aE0yWExvzNjSN9qJyzFo1bZJ+SaY3D5gZ
1nZt/AMVgQWgV+WbEynBSmQ9H/JeN4+qa3Z4ZoXFu+m2R7fxgRtiVoVG1fgFSZtyW1kUVNIJO5EY
NAFQyCTe28CsqdmV4TFOsCMRSKdUi5wrmGD9Oh4iLwW1NHktYb38EjpzcbzFkOXtl3PDj0WO3laa
6JrgQj2BexXrqhF2kR2gZ6mcXSUyvwae9ktepIZ5uwCT8ktTVeOruPiv54jls1j1t9f59+W/56jY
u/dGGDxZvtOjrha+a/HAmRmNyi8NpywkvOMn2bMTWEKxY+cHU4/zL2SQ2TZAF1u5/tifAZwnKyPB
oklC6ty+e/YdSJrijhBTtnv+PUax+TYmsXhyTGOd7BX/Wof8BviUMSqOVlYlW+xD4efBQ3yx5+ZB
Hsrm0g+XJc4Sl4TyyrlApmwZoEX4XUV9hNxM84pk2WIW7MO0GMFbFCRfY3EFevbzSsbkqJyH7MH/
Mnp/FZI6kJfCqd1PkMbR5NA+es8hYapH9c6MBu2jMR6rWG3fw1Ax9/7EvyxnVVP3ZlHmJi+h9w9B
Cg1Rxinc4NOd1PpJz/hoW/hZg+dFqPrX2pM36N7CLrrmaum1guxgrmJtoJYfQamhCoK/E47byhqZ
3nntdWW9kzVm6h37oSbR2uMqcKn6KruVokOgdbdpsmItprHNNp5xcU4vNYInt2mzhzh04mZLVQkN
AcMstgVaz//z1f8+z0019Wj6/tJpjGJLLuO/f6VGNdx1iEgRsoHNpcFXZNmgtrYp2gZrrRSG4qKZ
8LOQEIsgzPqtfP962F6VXqme0iHtrogrfnc1tz0ZFXVOQ220E1zd77LAI4s4gWrvQ82AMihqPqVg
thogTDay3IN4Y7cIAVttoSoA1TTVfCPLbBKtKq9AXxcP0Hxs/DC6P0elM6ycpzXmeupRFxZWWp5m
kTVWrGQ8y76jkANQ4YltUqcgIYp/1S41veAsm8KfgzOpkqUaeCjS/I4PJLh3mlFT2Yiak3Q8ruS+
tIh3vaLZRxmSjdb2fbvoWjVYOUU7Iu8D1BSTtvrZ1PjMSGOgt4fh81XrwhZ6Se18VyC/9MIDBWdT
Pdef5OcKe5jcmBdPt485srQLx7nuqeiBFEEW+KvS9XmR252ggYGX9jb3GnwT68KHSPslC++y5q7C
+tcXvlony8ouwMyW/yri3+fk3CfzqfBOslSPkV+z8tXE3lp+/6J3jvE617W+BuPoHIOSW9EQNQaF
dV15B4Z27PMo+6a5SIeWMHeQecyWVmE1F3eInOlL+8WqBlRRQp+NsGmrwbZBcnQpJQOleKCMpVU+
LvFs3EDz707qNBfWOekrSKTSTBVVBChvnAh2xpzVbOk94yqbwa+7y2yi7AdH/xZHF/U110cXHn1h
3mapYtdpFEDK7rGmjd1dQbG7qH5JzTtVH/i6G4kV7sKwKWFS6lRtRCOH5UAk4OQqHKtliVTmVvp6
NZ2u7XQD+PskkKYyVno9j8dIo0wjoargj6+Z41knOSXCsu0yOEiHiAU4CgE9l0Ai1Onay+14P801
kA1ziOfXKtrXbeI1mz5Ppv3c5GtchnokG2cOKq1GIriGQYo482lK4ZJqnfcFx6xhC5txbBYyJqfY
VQsZL6v9aDd2zvMkkzS64ugH15iQ/RBK1p6VGAfLHi69SMtUOlY4sZYgE7McHdxH5SchPjEfodmb
aKAMyc9KxL0K8bF76Pf8f8Yj0Is26eAlnhh86n7fzA+JL6h2/BG/e+JvGEclXuADNKAGBRRHu8qM
TRxRnx3D683d9l89qgDNOipEdp4ty8W20SNQugxfKNHNsrQ9Aiw53t656k8QLkJ/LzW7MUe73mAL
md6fZQ6m0+AEhKTCdrnMInq+SY2gdfrdJ2BAjLcaGCeZn+F/FVL6fR0KayDk2cIWoqW8HOM5WblG
D5JPjDhljzG1uLo3MgbwWPVIo4khFc7z5vNH3oTehwzeXhNFFdStXTwMZPAfLye7nvgn1M5chiRM
j/dpU1fV+wj6Q7TVFH0xxZp6GGx91PfCoGKdFzqV7muO9hX52N//HXgQiP70+d/f4y76b4jj8Pfo
O1LV7g2p3megJKMs91Y3IDpJAWfXB1pDloM9npyI7L539lpzfYOzB2IgAIIzUfY4x3IH582mkFLW
ML5CXXeJC6a9AlKjD99sPf0a6c6w6fS2P7Zj0h9ha1Y+UnFZCT2oxDVG6AWrQj9YXt0bxaewajvT
7h76T9NkDABQDy4Ms20JIpKNXvjc2sHWLu8xeZXnU3uqSJrd4xK6hHKD/5A2BVSYOkYKCkhTF5j2
HkkLUA4+/xdi07OWZgWhzp58y1npLfW71vuVAsQzFuFch2s3U9RV1o2YFCFdpxqjfelFPX82CvWg
5nOykIMy5iUm5BXXDbeyi2nyOw5XLvXp2euGG0ZVD/y15UOzsQw1x3QI3QKZhutCwGQZKuHn3MAZ
MHDLUzgMFYkxBYyygZudH0z+wrIdaysfyAGK0LtqTt7uD+r78/jvg/d4NdQbn8LXoYeceWOIGIi2
nXW8Mj75I6TUznJUFXQS0tx/jnaie18rR9Ewep6Dsv2mY5EBfRLOudx+sfsmbRZMT6NCdTmI4h/x
hFFt3Q/jMRg5Opz6IU4eLNwEl+wU916B/SdO0BBLo/GjE/BbV3cMfA8hQASN3+7UuJ2vVg68wFBD
9atY5A/9UdPIQMv86uA783kMFVjGIgvyOzUbuun30UcpSYZkE8RiK53NmNoY5fCQeMMqKvFXpUL5
SUsZKKtYFn4jcm8w6gomEI1bPBhOc5sm32UwxAFSwfO/TVPKUXuoBODSR5fSGR/lIyceE2Fo5v+Q
PdkkpFzXXSkUkYVZpYzVuKwuHFXPDp+Ol+a6NLGP8aGo31LJ8k3EYf6WxZl+CGV2KMMAbT27JLDv
7zOODOVUmKj+iY/ErCdv5SuOu5LPcBhwFyASmA/yk789sHMPepFL/nUjZ8indmFG4Q4UjnF7zMvY
oLEprBF4vO8I9NYt0UbUdKrPtZbM2x65kgfwGdSz0h5sSwwsK5l6b5tW7k/5YOj6aVdTZj/K3m0f
0MbjHzG5DYD9WS8Hk0PFYw2xEALEwjBrF0+hwd5PNk80nrX9m1s06OADCPhPM/Cw698grvwxo2mE
jqjVotQltjVRrLinQlP3RpSwpZFvM5/jXZOiwX1/m2UGTsnrgHTeY3Bjwi129tjBiK1PwrNuP7sx
vGGl/T4Mef2iT2TYYZpTDuma+kLtFowf1g9k0aYF/Kzxx9S4fMPsFnYTBq6k31x7x0c6Prb8D7tN
EY6Zau79JV960HVRdHDhJhh2gFt79J7pCDriZdcean6QB7sKmo2DgyjSfFn/pQ/78ZjhybWo4rn/
UqO9/TQHWKAWkd8u/bQ9NVo7XRor8SDnq9PKNvm2BbGZPtZw3A6dBjglj9UKpmW7k3UiZOg/Z7Ri
RvPfzUi6rELHoPvjNby5bNcqTnFLMBfJ1tXidJnbcFwAy/r1RYk/usmBEZdM0GL9MDZ3t9EONvXK
rJJNphek8VrTeFNQCl3GgR2ddC8130yKT9lUdC8T0PQL2bS/5KwiKL2tZXQs4i3w1qYjDols6YoA
HwF5afcKX3tsnuC4CG8BtDM2fSS46UJsXC0Ub9UFJcIvonvHL0sV8lSzPASuEnN5H6g7IM4WSbOV
73jZyhtgCKepsXeswQPQDYoEsnMesG/EDAeSshAEwQwHy8VdbOTmi6F1/R6NDFTunaB8G3KQN8WU
Trsw78o3NQYXp0WG+iBHQwv65jy8wlt0L71pv3duhE8N5gcLtcIn1FZC75vl6wfTyvBSzYaPyUvT
X402v2MyZ73PbdSx8zTbp5ADzAYgbXh2c83eu7mq7qJ+GKCQGOlKhWUQ43O5kW5Z0iRLT3PuqiKG
9gE14DxoPvuDKPnJiTJmYzdxWydjvj2gJ6Hr3UZCJdoUTIreWmykHdc/zdHsn6ZKD1bQaZUlQhF2
z2k3U05yONNRE0d6dDmp7leU4JzLvamtOlnZAxYuMuZ2nKzAL4QnjOG1430eKubzMY9bxOZYn6Z2
uCh8d250bBpRJQnUPj53drmuyMpcED2yLvJqGOpkyynWFSJznzGv1PtDHVs/psha6khIv5DNwEVk
jkz0qrzxvZuQSDV7S92bQpjdQ0UQ4a/nT/COqBTL+rEsLBuxvuWnEFxlz9IidYVXjLeRReV6BDGe
KfEvWZLGwvEb1THnrIlGXqmt+u5nXrsLyf+1W07o4U5tvO+R037OaNVq2iDVxdnTa4ZdwhGSDeMA
ycIuJqrZg7aNwGSeb1205cnbFkW9knPy0mmudt3irJNhnZ37Dk9gBOrG0M4+8imzEDyYx2OdDPZr
OaKimTTZByTaaTcPiPmYOoYalJ/GBXSdZjcbLJ2k7DsypPWtT6aSr5GvG8+mr31MpqW/jvn84jQ6
lut9fOQHGHwkia+vEsAhZ2tMnePs5zrVG1S2VM8wPTxI7UoBSzZ21WoMsWQuWuPQ5bUBCAta74nb
RLIOOoOyt5xj6rV9gjkzbLkVztAEVOSQdDOC6F18Yd/4mb245ytIOSfo+wGWPvnql8lCOcyJ1yhs
9Xs75Xe0nR01AimRYFtjFs75FoQOgak4czYJFKFFibXPWZp4DPxETaN+A3YQPSQdmXMZLlWIY1rv
9BvZlYtCramXVj+6S3l4yp1Kcb3FyP+TDdm2bj+n2nPKLf45rflgChM5FAHQ/WpXxvOEO+Qf8UY8
p/8+f+YkvEp77xafUCuK862e+JD75Sk3FWfg/HeD+rc4+soW5gaEF8w2NvDTkNu1+5cOysrBR3Ns
Jf8prfX3gzMPLyhUVn/ExfyQmojATjfnvObQbvjmo+W44XNpTnt5Z29ND+pc5wAapYb/hn50z5mT
U4ZdpsnjJ8gKrXgMNzQrhZtlqqc2isAMmQ5qOmlDQWsALHvD/Mlh2dhpbgGUz/Tqu186/r5C+2Dl
ZNmw9YTAwRziUz7VFrjQxIE/VbrpY4K/ZGt0UP9EKNUqimTsfeR8Fa1mvS4PKYmC0z+fMbKPMJtG
AqhGbdNX4o2qN8pyiGr9Af1QJBe1mLS0ZQAwUbphB50WW+exxpPEascn3+VXRWeGOH9IVP2v3DGD
c9QVzXKqcRiU3XuTUPw/yy7+tmh6gG3couw0QBRw+SQsjuabikrSnprMmzNGKT+UKt7aAjaXKzBc
VM/hICMwwIWif+/sTkUXH8iHBInemzptQWzUzrd7SF5hkDOe0d4Yz7aRomJomrcZKIE8h6aNn1uZ
7VutmT5GWHEroMXuuel6jpkaavpRrmavvqm+YyJn/6BiRWEjPOlK86YZSvNUjXVLaTH4VQRxepSh
Aku3Szvmm1lMkCHb8tVNnCjZKg87A8m6oVkHY5ngKmEFS4mHLWcV17l4svd4VDWnCJEDd2HkPxTE
wrVacx45ejj7KnK6zTw2+DKm5VEi14GTdQtbFAeQcOMOG4QPSd5AEg2Ml1rVEc2jZ1Cxv/WQd/rL
CJHqGf0JwS0J+Gk4zS5GNT6Goa4/TREwXzfXBa4YtBpqmPsaAS2AxXSjsYtWWupGB/kDEIusyUKt
wnTRGx5CgHuzZxdHDlSnm0MwWS/+0jA8IcuTXTqZ4Ru0DVKRQteOT09+QrrjT0vDU8bt/WO1yhGI
sjtfZQixn+AQJMgdTk1ckboFo5PjPAJy2qrWw+SUH0ozf3iK0T6GtaZfHJ4ECxlHOxF9cD9sD21s
5+9Nf3aGsvpw3C+9jsd1mCbTe2rwpyuQRM7Qff0X5LFucSupzD01BjQaYmc1Fmr9kI/gY1/lbSVA
nEKiH5SocDimIX8BCkJGJDIi1jRvM09xuPzHQF6isNTXar2TA7rnBzvf8s2Djr7aGFQvsn5jpctw
oiPPxYygd1m9IEk5P2gacBeR+bbNRy1w1VPAT6/YDgYuJY1WademqlKhppv9rLF6yALzl6oMLzbf
vPcRvRVkJ/X06qHVtGsN09jjERA/DCm2L5h0KJcxR5PKQhnjTGG1OZVD9cLxEFFWxQz91dzU1rrH
Fu9JNhpZBTuJ7XOWd4hkun64cyNLT84gObStmbmP0DXUi/xGxqn9yNdPJdfKd1CMyR6QN+9p1uZ1
MGSb2uLOPzkKlsMje0stye1DjjrURjfD/AXS0o/Bz+wfYupgNtmyCBO7+o7BT7LvSYU9FFr8alVl
cOvh+lo8yPgoBq06fPWpF+5lPAFGrC3s5EdtmG+1NzmkYmgMnqGwKMXlAGhxClQ+Zx6gctBN+24G
4KRWKx3P1FWBVs3mBke60fCcpH7FTb1aRR5bIPk/0mmnP7v3UVnQM7DjW/ZjcNLzhLf7t28QKt3G
CvAuqkF/H8j18qH3gvp4jze5Wx/Fa3hTXWyqGVO7vrOM8yiarC4VlE1jChYpHJI/Yrc5jZPtgkn5
kAOySeQKeYksRL7MY6dcd3X/+YLRFnNyUEGhYc3fnc4yd75QOAr7BoVJ8XOMQgdzKE+FtdK44Ysa
TlsZJ31P0QoPr43sotR1iPOk/oIHQXqWy2sneL0JCHhlcFYHPXQ+ptCDD8IL4r18TPyyOHJED5Au
clWAvn1XxRyEgwj0KuMt6YNyIS//6N8W/DHmuaq+MIyy2CGp6V4cpb3K72USdu4FyNtVw4TxNMZD
hngfYnZZVpbnZsw5CdX10q0s6wvOms1j6cwohMPJmKpAPdik1JaGq5ZvPorA6xaLh61c1P3SO8AF
81FimGPds65VAhnS71FN6Sbr+nss8Av71uMVOJFo4cNQQh1tayU5IJ9ukHjQDqDALXRux+ApzrKH
VITRKp/3hg9U2evm5upWKDuYM5527wqapw2Kgg/+bI3X2M56buHhh2Im01WGbvGk2zYcCc8hBbVb
nLcar7jbkw9CAOR8q9GEQ37Qen+HsZfybs1Juo7zuDh5CKLiIZKVK5Ni8zfLRCA3zIAStPDmPIO/
lNOIu+NxqG0NS8E1InNRVjP16IfrKjt2V/7+tg1qHcNbs5nzD20ePrcT6n9rvUd9yTDbcvfHUTUi
Nzuax7nlYHQoRx0mqJVbJyNGjFpT4wd5i6JGF5/UYnqTtygZKlQNEhS51tudTLPj6jx0zamO9R0J
NuOjnaOOxFUTPLiFVx9ZjcEOhMdXzA8//g9r59XcOI+l4V/EKuZwq2hZknPsG1a7A3PO/PX7AHJb
/jy9MztVe8MigANStmUSOOcNciPwEVqBnkVFPXoPbXw/2IxGEj6hNX8O9frKOcxG8kuuiDCoDk7L
IsdUrmDhOxfnlZJcLk22Bj1lSmDXfzBWSuWhCvzkWnJYJGuldox67UxeAUoXXkuZa1eK0roXta8D
mXOCCqlmDJnWYeOAmysHpb9E+ujbNPBXDcOuv598Pb53MebL7B6QQdjfi3frMp0jdyubXqLiLDgF
32VLzmmK5mmKp/goJ3mZ3yI2l8Urypkq9jGzuiYvHRzbGY4LWQvcO0XJVR7kgDwjbRce7CxTKPx7
E57Rsf6zXwdinWXGFaJ/veHeliYcVtcDRDWrWNKlKcsic8jTdVKDUsdV6AGGUPDjHyeYeYSyh53G
6cQtK+fZSrNt2eHNztPGuk3cFnggXuvrwW/Dtxoeb9fioGBR97dYUlzqFuKqnTn+kuNyoo0+1rJs
9PQaod6dw9rwzgmG7l4T0qny/3/mXVhiC7NQhNxINwvIV4dYgRwtUuRN7TbjATBG0WOhmus2B48E
CQ9dh3Bb93jkGkPrverhqVtFhnWrJul7N9Gz4mPU5msDMmiPjXhysFfoHmhIBQTZiEyUNGPjsYeh
IUYkH/1PI/BrpCnxKro98cytrgBIZ0PIwSb1m5siuJCww7lydB5lAAAB6aK1+eA27W8EkqfvluaT
gRmfG8yULmaqh8cCSYRiO9HX8TpKSJ4/TGCTYEyGxVGi1GQT3ebiKFFqc424mBxlb6pvujjJVqaF
fdOgq93ewVP2PouVm4p7Kg9R3Z2aWuKM32RY4b2pMxiYuURjViRf+VO9UuHVHqKox2pR7+KLsFYR
b/Tb8cI2tRGvdbaFYkchD6mXWCu9sspNLfi1CEdPZHnfI2oTBm4uInJ7KlFqZFboVA/oPee3hok2
SWNEzZH1Vvxgu0gNC4EPHFbMTdOl7baZwZKEtrVxWfU8ak7fHeKsRr6utxu0hkRCudC1KzBs4X1i
sgfwfeS5Tka8U6OsghpTGDkaidFAYVR6+KaGG9zPTbCeKzu5mewm3yU+Oe8nKvXJRZgiFmOouBWc
IKkFYn/ULGg7krYk28in/mnPvbnqZlSa4YK7ACDh4galgtZphrKTbEoIpIXdET4D97In80oELUV8
LOItDVuIc7wMcdu/xhtZniyiEDvQWli49o6hr5S8mUlYeFO/OWGoi2SISIvaJF60SDnMaT4dcAuU
+9tc9dKLksrWMhLbXaN1cngZzkHugOWe18lnXEmq9EbGW5gFsmAx7Qsbads9BeVX7OgFhlitHuIK
L1uvAEGLRGODB+OU1Otc1eal3bCWO30EPbNnaBisUmSGER0nGHMIAPDEWwVs4ZHz0upbFxGSqz51
BLSNz6340akpB2WYjFAya1XDlN7WRg13XywsxxpDCi8zjXUUeeRmPtaX8oz/onzveyZcdtadpyXn
adrU7PRktqnwNRHyY/w22ymANjw348ZEEZ1yNn2fDsWACljuNaeQ88A0onC14PtvHMzUfPMzat2y
JlJYQXuCQXSRhni/GJA1fyeHMAqHk07Hj4ZTtKyWyGFPFE/lgKdhsvWrcNMKp2Msb65RADG3gwX1
Qf7BWqPWruIiuoHv4qBu6ZQblASt059OAdm5zMKp3A3JGNxMISYiwzT9DFUFmXWxho9Q9DdWep4h
1vwcxWCl3sAkTjAt2OSHfEFWsUoR+Use4MQilcMNNcXT8Dk5IKOrbFaXLjJjp+3BFCr1vue1KW/7
aceAKwsrggjxG/lRXHPR2EZ89CtEgd28UjamjbAcuqpii+2MP8A9sdkd/F+aBUc5qOwnFGeC9Zg2
8W5AhHAdC90dCclKUzc4grldDVWJAoNsKkq9khEpYH/XzYR2bGReycNQ9b9z0hcX5y4VbNRVMIXx
Dmrli+zPMw0OgV0LQ9/g6FZZeJRniHvNazNDOOrcJwdM3YqWZVlOmzQPsr0e9S/n73STIVuHENxL
JP4RInTKIalKTjaEGf57ld7do2yZUE8vKAL5aO+O7OZ/2YiLF6P/K7Kg5KmDmzwOiH+v9cJoDqoG
VLQxvRmbdXDZmjEhaOHa8Qkz5iEbdZzj+kkCyiSMzMc9LctR84AoOy7SrrQ3+T0C+CFY36K7zobo
zTQjsVQP0x1KGf1KNluQOqs8KN0L2XR85afjTtG1bOX3s2fhRSjTInOPMFRrI8yTGTrmZ0I3aS4K
A325G8MYknpZCe2kTOujS6mzRBkxX3ahvlEHsz5ItoJkNMiz06GycNFWogfZfw5TdL9eG3lVQ/Aq
mitc69enQsaXZhrUF4PpZcs+a4J7HijxkpLB9A3pvOPUhA2k1yFcOMCmfs3G+DvlX+MZp/QCoqsS
UeBpnS3ipu2lkXgm/mk4pemlkm3sof6VdrmX7uyM1Gli1d97fRqH7zPAeBSiYEcKdAXLyPfDuVlE
E4li2c79CVcRdhh/i5N9erdGQSE4yueULR5WUM51HoClu5APpvMDTI7KZuAF+hoziPeQ80BjoR6i
mddBNRVrH5bsCiXa/CbT0MyRZ3F0rUROeX3u5jH0OVSZif8T2llp9Sm0TaMbMKBXmKJOt0mvqJvB
tfKDMg/TZai2Pu9tLBG6ttBXlHj7x74fusXMiuyt5RF/Ihf5lrYw7LxE4Xb84eIv91wPlbnsahe3
AJKCeDpU9jIEX/CmIMyRDiQha8CHGz/q/Z1e6OYdm2L21CICPtMPVPKH+8Qru53nzwhA653x0pnU
RkTAhIESJI+xvEIHTz86Ns8y4OTKweWheVQE0Oh86NrXrpmyw7lHnn0KhdW1wndsXJ77yFKtHGqC
N1HdlJvOA6xi2fl83+PteOOh0Qmceb4fVGe6LxurZ+epjZeyaZdKuNNZ24AKDNtqafRPmj7Ud3LQ
FHuRMSXbLZus2njAzdbbKdRv0elU4B/JwdphTdZmwR5AL+aVJLyukPBC2DmKW/SB8a+Gm0rSW7Rm
LeIgQuJ56C7mJPkp+08HOQvDnGI5z4nJqkrNLwswUwu7YAvo6l533fEfuYJh0z8jZg0KKbB+p8nS
UtT8NyrkiMf485PnmTqJoNq8AqaHr3us9utT+msmHZn7q0Q4WXlD5SLMDto29rzphYI8ovE4c+7j
Lppe3HidiajJwXL9FCW6TTIl/4xSokr5fK2PqLlHylte688d6yhc+Rk8R2VauRnSufMYm3ddEcdb
9JKhHIjmDFjoroepjiPsfIz6npYzYaym2eUCzxrY4goe5njg6vouEMNhMPRXWt9eyvmnGUWDiU83
DZsUJUtmTKuhxwPnxKMeC1AvZY9pTjKO5PBj8j1C+r3A0l0ugYHuo0+DErccTsVw6Ifvw2R8YFGK
2e6E0U2sV7c9Vq4aQncttMqBkuSXWgB4371tt9buy6v9XAvAZmRf5rq1k+sFGVbFynA5oqjzt7JF
ohk3c2+rFzVuYMNChgB7wUVBbtg/huWAHhcFNh+iIiJHEao8TZ5ICP+Zge8qSuzszNGqTfZzgE73
6VS2S9Epz7pXXCeVS3luKmF66rWVnPhzlBz+EiObgdJDbkuT1yzz6tOPNvT5LyNGFZz64Hv64W8/
sshSqGmfnybJH+Scr5AThixHB9qZUIIsA+HOpLqgEoJi10V6uAcQ9X7AnoNRZB+CcHPurd1Kw7dW
hJ4C5JBQjMkcDD+N0to2Agi17Ob8STULG5R269xOScTBR22cxeKpEfG9jV3r8hTuj0G+Q6YaTXsR
H4uD2hikrtpIX8kZciAIlHzpiNv0ldJf+KUijHPALQjHA73ZO3mLRYzb+0hDu0YLxkf0ZnYS4NSi
eOuvI5aMh2RBDWhY+UlTXreJUYEJibMfNaX/PC71bwOQq/UcZy50BEqnHtDiXWHoi0r14lssTQ1A
RthLbd7X98rwHfmC5NlP+nLXCwsTKXGj4jPvBGO2qChzbPLB8cHU1JlzoU/p5Vz21EI111pPUYL7
3IitWVljb1fYNl9YRy782o5v4uAi+8AL3VgIExGRSGDhmmASCS2b3EHs66zOqrXMHcgRGueRP2F/
5sABJAWS5Ablq15wQ9txIbG7kmBdTfBFhwghct8U8IzxI0YOSya2ref/Mg8JEqzDjebeJ6X3YAfO
iz7V2Q9vKtB7r5qHrKd+AYbK2xZNESysAsQeda/oEowednDt5D5PucV7hxxBjj7GwrWt4fY/R3RW
9tjUcYvFZddcnzR8RvhLfQ8qxNVCQMxS+kf0IaqrHL7EqaIvx6h9G6oNm3vQ+5tcK4NDqIzFgUW1
s+6TWnkwDHgk2J/7vyycvDXjlzG6qHRqlfqQijlTOAcHtHiKgz+YDlBp33+ALfE+pzt8mSPv4w14
TsZu9KTxgD+CUdXW6Hdg8CmKAN3oUQRAN9cg10l7HvJf4ZiwNxMtP9H8aSHnsZnPD1OBecxHrOw/
hZj+cIUK6M5z+wtN6+yfiW69FggBobmphZumUqt9Zwwh3gCgNKjVmq8itMrneeGn2W8qc16D87LT
t1uUXac1b2vsJjSUdHgq1vdxbX3PNTd8K3GXXwyjVt5itTvsA9QZVzIdF2k3lAasb3FjvEZxb4Jb
0qYL1UdYJhIvRVzPStIYOCkg0RQ/5B75QyVudoHqmFBSKb/xxkIKvtGcamWHFUtRezKf2g4sNMhv
oPNFgK5iOmWIK4I7TFaJTtZ8jhT0fxloOys5CMe25eyW1j7UzPvG8KO7AbrfNWl83FtQ8X8dQgx7
Kn/qdrJpl6++Tp4sqHI00VOkJnmihK/hQFLTtYzmGMWu8YBPzlb2o1HHczDx2ESLi4mbuKCgFoim
2xd10ft7ebDd1EcU2nxvVlMMw6fTMdf6CKlBbUQrdxwXA598PZV+d9/w6LhsR5zkZFOf9Z6FHF4x
QaJcgVnp77WizLCgw0xHDmIXRFLOspdyUE5Kej3AUkwpdr7ZsYMxq5Gv0oxBntM7d0o1JDvoFeE2
rJLmya7ZglR589i7+nDZCPc6oV9YioNr+9ElD4yUV4Vr38qBXFXAiHvoWWi+3sTLUIgUIvoSbk/t
zNV+JkXnXPpSzlDMQ7x5abaxei2vguKZfjXExWZQumLTQ5O9xE3qZxsl2Q8cB55Cv8gfzb7Stq3N
kyOOZ/++Noq/BVRj1l3kPZlJzUk2qYktLDS/X5Hvg5/0wEKavQ+TPzXeogHsexdE+uPQYMMaZHwh
Yt5b27LNdaQ/xviAvDpcEWNobmfI5oDVdP0ZnZSfiBUMV6Wo+Mjncdh3ayP2upOeqDUNqCcM3W08
PqKpH2H1oxcgq1P3ubftnfyhYKKwE06RQ+5znEVYneUHVaAQXNhJhRoaN7KVV5a3cyMbcXwxCJij
vUOgYVyOZahuz32YBX6dZRl6s5ATZJg12vgBsX75X2f1OSUdCMGNgJNSQD7POLXFPeqp2/O08A+A
I8P7ofDmjeXBmFGHlAUjnlf8Mzl89dgPgAiJ1U1ILoUFrICEjIySyQtuG209kJB8tnr2HaE64JTU
eYfQRdSqF0pSc6pSFDPSBEdLHhAGYUYajp/CZL8M6zIkH6jeTi8VAFkZFmjJ+9XGj6s54mqyKcJK
8OaLGXjx0TfZw6eyAskL49mmYLQZHUS0wOOxFVBCYcPrBtca9gWPvp4uZb+V9M1+QlBomYSs8tt2
0lb6VBY7OTryw1SoVd7Z02je2v4ILIaL6TF1V0hfwVo2y5l6uOLW/l42g/43nrUV+BU+kB9YK0TQ
7EUdo8Y8B1n8gpoa0g5m/TQhrHaFKHeLVGAVvdQj4rV5X0xb5CSiF91NXjXF7G+c3KVeVCY72d1q
1bTLRpxc5KQqGOESlv64l6P/vLYaFyzZxT2bzPp8bWT2Xzun7W+Sthj+dm1dfIJ+FjzFj2t3+Ys6
kGMzjMPsGCEKLRxUtX0/M0qeI46hSBGz8CobczwbZSCyGf4qNRKE/UQ0AquMyNmjmza7qOtuYd5G
V6bWdtpKToETtFCG0DwMZmVdIOT6FKH6icynklI+RC6pV2sLb6G2zC+UomT377faSsZYnuUe9UOH
EXu2NzT3Fc8s5B7EdHlIPs7M2U5XZF7yzBw3uZBeCl3WLr0T3jrmoN2aqXLP7hldpLBBJqHEJUlC
OqmtfYmSk2WUiro9OqiOuUx5Zl26Vf0zH6z4uzgp/5yYpApkjzyZw+6nPNH+nIjg/yrmP91CXhB0
6ZHfKUtEBS0sZSinCxYA40uRjxdp3kYPXSYqUFpULmS/DPMNhAZsFk8vvFwuQj+NH8Cp/UuYJ64m
w9S++xRW9QqbphBZ6fPVPm46TajVj/+8muup7Vre1KLMtSoV7IvDCCOyZILfIAtZsmmZrXKQZa6U
x8tpVMotnEelkMOk2P+vc+XHkDeSV6YurhzO9z1/yPN95ejw8TGmqO238AqdZWK5YCY872jFg3mt
KrZ5Lc/iBi8UPzFHjFrEQN9FzqLydHWRz+24lYG67GzqapXadXM8T/6/XlTcLShS8/p84TZPMLKV
9/y48Knvv7monJ8CrDt92k8X1UASq074+dOGBooDgaGcfgWn2K8//sfvRV7UtdVxKz/4+Wf+dxf+
dP/ct7O10a2kAH4fJs9dGavYFiK/p7h46JLtDLeyCRkOwEdW41w5CDm+svVvy4j6iFDikxGFHn6a
jt3nv0x3q/zz9MYulvJiH9NxIJkXZdyox6AjiWkLkHNifM/mKfpBlZRtLIrUaEa60AkxcNyWfp/c
B5Sd/xKa2M176GjDx5Ghk1b9SoZhaTpR+mgUprlOZ6gfeLG6e4B/wE9xq3uYRe6trqeBHcmi5WH/
q0APip4s27YsjxaaKGvM4mCUvb/UBxNzMVEHseoe7hxqgCZOr/cyTPY7gYXNjqJTMu2xa+lQZd3L
s/PBwAOBmqP7HnIe+BIsm75rlMvMAQtIFXg4Jn4N4yHw3lAYbhBG+dOMgXMX4Fcd/P56ZV4XVBTQ
EElBDEX5JOwgh0sWj9a9j5IYUDkcuE0h5oaAZHpHUh4y8m80EuMHKMDtQ608yW23bJTKk9yQF6jU
/nMkmT6FfZ0j0QB8//51jlxomqbRPKjNs7y0nQfuxlMcdO+np/9m4l8/E/5g+jIccfJU1a5YyrcT
hgXKEll/81K+wxDzZEHWPwNDyw6eO/HtFGyFsDQ/R2naEU5t/8z25T1Kneu3tJ1zUHBqhIDlqO08
1bfu48F/oaAUvnUqkK3ZGFyUTiGzTzPifVL8Ni5+japbfBvFRPiY2q5B/ODeDd0XOQ6S5fPEOKjQ
wxFX7PPfcuIACnYTGU/NbPWXTeJjZo62ErgZDWKVxStz9J/kN1iJvJ9tGSRPlAiqte4OyZHdEhad
f5lTjU/SmuJjTi/mtGGeHMeqyPZOa8wbvbhoTEXfsOiocBNyrX2f9aaQT0DOveZ/LKSq9pqqSLlA
QQkWXr0oy8IX36eXEj2BF2zmzWWvdtmtMcfJdk7wQTYyIb4KlhflcXX21rMpfCHHMblunFGjCD7E
P0pzJ5FcSpTGyygepxuW/d6uQ1d2k2Hv9GiX3ouM0Cz9ujBAapbddyWfjJtEMN3mEkM2rAAo3tKS
/UVYYEww81ot1ZZluoLP5MZMNX8ph+XBVg2q95lyW8uQOH4ebYy9AUXER6Mp7F3VB+oFpY7pyvLM
dO06cfPQTNjihKD2viM8dCxqsT9L2Mebpvq7LKYnp0/i12nS6mUKsv8uMPhrtpmLWUnX1xv5vy0P
uV2OCM3yr+4Ub1aUt4cSBbadygJiEZCUaO+nCdV/71rpSeW9IU9aoFIveLxS1zaOu22kufPekUxf
1PDKjdPFCj6Ys3lFWVlDqTUK9nENOHLqWozUgEgmjj5exCia3Ruu9guBjOImSJJpWej9Emor5b1/
nhXmhAJQkHR4xoqzf46yXKSPTeT76D/jCrXh8eTilypmfY0NmRXL+f+85tc7/m9xQXnInECt3gBY
pxBdTPWOtzkie80wom5M07ay7nos8LlPsQNd+tXcryPW1OuhSWjjlbZt2ARey+ChCtDsUkks1lWi
3SHUlW0NhFbXJTUWhBG/k9zz1kVi9LswC8tHfbaOMGya75abIDCPbNXRho94g99Tt5ADacbDdhrt
7jbHF/VQ2lifyyspTrkDBd6gR15aF21l9psmdYxvprlqK0B8aMZU29HmnQOJ75EMLBIKafVTQuLz
UHO2RWbNa8kYsZsgFPu79CDx82JSA2KqCKnqIRs1sxo7nQVlDT86pm+UfQFY1k+jidNQt3E1cHb6
uFZrtwHyA24dR4LdPPs2ngEUsWEjozjT+NU93mQY41S/cjuxf2iBcqyqhid8ZfIv1hugFCYgrnHq
sZQIVDyl4v1olKBAfNtb4gdZX1lzAGafBNa6s43qtTTDbZ7Fzo9ZV6BMOOV858yoFrOP0raxVld4
Q+W/rDn2b5wwQ+Y4htWh69ZbE9Tknb3affADPV0PVVNe6WqQ7nRXCXaDPXbsTO1obeV69GiVBjay
/Ep+KLOPXedARVtcqUnz+V38PcKAA1W1JlnqRm+TqBrDqyKc0ME0R/u7xdbX5ZH5RJW8u7DmETvE
oHFeQspR5oWXHSX0dhhL48Gzj1ItWDaAscmRGUE1MfIpLDtKgO74PvKPOTpkTBhiPBGTEW2U0urW
lFr0V9LqK8nOGOoqXFZYeN7854g5KvI9yPo6bBGOWuAPi1lIjmF0gFXmwO8EQYyNy6VfJrgQm2SA
16TlZguUMRtPEWk17NUqLJ8rzOw3pNg6VmyjdqcYSvoeUdi3bV66j9iPd9ukJWuq1aZ/7wb5j9NN
uvm1DefhQaOYe9EAUtwijO4sLcEeBOR3kxlOeBc4aXPbGsMDtdvyRdWQEiM5wdtUNDX4eoshT7yr
zA2th5oEr+wv9MrZDYrWwiCxyhdUCyghsUY7yFHvpUDP76XTAINUKi7xoesVL50l5eracSfnQCfb
6INSPbBNLK8VF01hbK2zx0IbTUiTBbLZt7xF1wUelvifcjbrA2dhbn/qi5MGO/YSqbhzoQ7f63KV
FROPio/SmCx8yaY9FuGh6x40qEmHSp9J4uXZQzeWEFZEF2DmlrqLOD2HnJvyzFVwsu7gta2+DKRq
MaCtjsk2RrfwQvKqHPeIWI/7JgnGveXCNjx1RnW2rDTd3cmBc4iccYqTI46cch4/h4McdZF0CIbV
p2vLUy9NvAWKi9MqqjRrz0PF2suz8+Hcl4TxI4lb6ohWndeLv4Wc+5rG/xPTWsFp3jSOP1v4my81
llwVvobfijRTr0vzNlZG8DWlYe5ypDBPMK25yzCgTzL8wYB4nUu58kz2iQgb1NVB1nNlvzy8ewf8
GT0PfC0bezfvrE3LN9IdOSHjpHSPyyWWPK2rrs59HfwhSO/Kd/1DEF8ONtrGG5XkpKwve+ALJTyQ
m3Y390JAmMztpnFRsYYm1adbSlrV4tSOprC40py6uBo/RmQfbPRAw6VQL67knNjEfvLUGcLyXccd
Guu4y1z7TRe+uM4Qr9UWqYux6wbc2BLIw2CYni3fupGodfi+1wgovYe2yYAzR0hC24Ej+pfQWlPs
JXtdeLPC0CTWh+baCi1r6cS4xZ+Fnk/6zqS8yBUwcA7+MiAvkBbxvGz6KUFEH7SixPkMQMOW8wDu
Fm4gyETZeYYrWnozLu2gAkj5F4Cj7Dtf4XxVCRcanGncs0dcmWXabfMR4Knm2vkdPJ/8LoF2i3+b
YvMuy4o7N+nzu3p+a+zAu5GNavCsyyrD0sKxdOT1dYrrQOdDdz2UnZIsqeTf25kxHOTlIsCdV9Dh
NrIlL3C+awrcfV31kM7PCv5S2v/c9AqB8fPMeHmW9pejDSqUWeZ3l6FXe7BtJWO97q0feG+kuzYw
7IWXp9pGavt22LtcyTMraMwtskrlQjbPYsCnuO5oqUNyCpU98mCCbV1QnpIvuxGQ6jKZNIy0hbGZ
bHp12+zkS9Ic5vfRczMSwU2uWjtHF0s/v8YCJRx/gXt6S402eYkyR1tOc2beelorcKukA/zabS91
Hy/gEKtBNKlsE1+0rnzE5XBYzNNYvE01BpsaTOJFWVM2SCP8fCSUvQcW4DT9QzqX3VrvMqREmqAH
tE7xAZo+NSoxqsGDu+mUmn9dBk8TSIp3fjOdpmtVMFCghMmZhWF2oytwaaq8QsnZHqHxFThb1rl/
AS5nXsom8DjtqFvaq2x1etndty6ZDCKDRNMeCqM/xIqqX5+iE+Czud9Pl5EY1LuwWtfNaK4jKgJS
QsHCJWFZOm19KZtYQtwaqhfcYhSUPcbOzHsM3YWqj+cjvmT1YhxmTE1xlN56c9ive94fB2Oof+ch
ECp5MAq33Y0Z28YelYFzf/oRIfvkKMKl2Gqqvr+u54rn0scMOfCleZ4GiI7kPIz+1Zc4GXK+kWOD
vFlko/bqQwXYnj/L+ebni8pLnZoN6JK8QaZbfOR/fwtL/LQdTDYkTTv87ECDNEptP2RTbi87Y9Iu
+kaxSKyo9UbH/matwl59CCJF3+U8C5ayCVffPSq6/SJbuDPad0mvLuTMVkxXA1D0gVvdygDF90Es
mfZ0iGYL/cCS30alTPURyPoawz6MFqcsvOnEIQFwtZrNUFvJphyQIfrcb0wXrN55QqhBvabUCrlN
XOR0GJFBq9u8xQQlzi9kn7xS8eeGuhOu+5OLwZi0B0SmouWpXOq5mLFRVRrXp3bp8RZiXe1dnOun
jaodQIQjaCaqqWQWsltkBE7xuYLeXBXr97I4KwOCBv080vTIlFq6cgXFaMneuD5IYCu6yULSm+zH
ZVu5J/FuOaq3PdqJ8vQUI08/AiU0tpaTTwMCTBsk+Gs4c2Cu+tGMyw2oA5Qb2uDSMAJMc5symPad
OUflRp4C3Z32oaJBokd8jIQagqQbqJ7bwnWhd00KzwQUVywbi/kCIZMqXhTQaiOESoCw9y36mOe+
EeHG8+j57P8S1/9lrrjeEIDAkBbJQaKjtsq2LSgL7fXLWdEk+uuomtlirvR/GR1F3yxG/32cHCVh
8R735R7n+36Ni9BgKxDiF7lKqQMyWu0KW4OIOjv5SrzXkxWsbrQrRbPJG9g/nYO5fdhl9VIEO7ke
3kpVkXOwvBwU5fdgOaq331hwdTelZu50fL2f4noYr2Bu/CjdqXmK8L7bq/aEJpEYjHDB26mam0L2
ZDS1E4eSvOas5WjuWdj2ZTZiACK4G2eBCQjLS5aU9VMeKyA81THgsS1G4/bORJP3RraGJofibY33
oee0j+B1ZG+Rt/atj2pON7kePFqkbBSjjjZKHnUHCrTZHmMzHJIoVN6pUcGexmiNb+js7B1jMH8b
Xb/O0aZ9g0SPtRN5p3vT6qJ1E9wJsTwszIP8kGtokIiWriCiAr4A/rFsx5PeUtGd4vWpKRRU5Nkw
Ks5lExnbU3YpUIZp1U4DgnGDBnMP7Wg89borM5qR6ZzRdYyWbmjce05ig1DTqnBD+oBlqFxr+cr8
O1M175K1Trtgn5nspQOJpRbFph7mei2bQav0WIUOv2ecNqA0WXst88t76V0yT9c2BO3vtsfSIapK
+zHOjHHVeIZ1HZatCd9Tsy6VogsOVghWv9XNAlpW5S7bwhmfq9T/NSCf+7MJiqXrCWsGzRm2ftna
D8PAktp1J3g3U7GTeRQv1W8QsB1vUS4t7+dcvwg75Alm1x2gOQCblbkYOSnHmTipgd3Wy7BKcW4v
Gxjere4cuylwj+dm4VYLP7Hbw1wp5gyukbgqDoJ1YhnDsg7zYZ0UqrvAsKw++IH604gCnPvGGdN7
n/3wwZank62XGCen1Tp1+Bz16BwB+HA3cVbUQT+LXzDvGi9ooFPTaaspL5ywgVbu8cVFPMFZ+q79
zW6r8TJsZv+2oHJyNTQmaKtKuZVdYe85FzPUiYUZKP6tHHDSzlvpQcN+W/TJQ1nZ1SLxgcGN1HVi
YZi4yqq4vg6Q3l5mKt/yeiKRGZS/GjxqF53d249agtV2VbXJlYFW5C5uLDZwIfnZVejO1YtbOo+W
6+a/+xrw+06JoWyiMjijX6GO5FPREist7PI0Kw5vGz/GkopsAtJTAItBi51DnTRQ+DeNlYss6UO8
SP+EclVDcdOHyJynRVL4wyYq8GPqxzpTodhFS5RI7m0s2jAwUeu1XmnTsaXGgtRZZ20BzRq8dRNr
6fukeiG93sKjMn8rCA/7kdL+TAUlJcnLattUWrfCn6xiH9/aF07t1pBgsbyX6ZtMs+9Uh5/2HBEg
s/IpwjLdu5Y/1mM+6Czd8AXZfuIJURWA78EuEd1HfBtICz/nmmMgQVQpqzZM8YQaM+uh6yP+r4TG
IzKpxpGvxyET+o+yqzEUbYWE+jLUvGANJXK8M4p6ugsVhbSDYx1lF+jKbu8a7U++iEWGphXqTrbr
NVsZK0NQYddaXuuyEcRTdWHoaPzLpjwo4FZRaMRYXk7y+jq+drBlOEfkNZxVs4rD0+fQO/c5FgAJ
YKU9aGA7vbI0pbpqYCcueyuK3gJf2aloQzxBg7C3RW/pW159wXPqAmkVAXLm4AMObtVx4fEf/29V
U9Etspaz7VcrGScPn8RXSasaB73c+q2tbMBt4kycR5+cRku8bBAKLLpLKVPdINB1AQFSXUpGUYOf
zl0M3yILKAD1wPhQckJGBWkXAPo4k2910SxxJ137PE94pCGrch6V2gFyFBUb0rUfwbKZZE2xJRmK
Ja9bHF111n+Kkxy0rTwJgiy4zxOb3NsiYsNhW6uim90nw7SpraOMeZzdqD6A0onXfdTErw14iEGB
XT/GuKc7GrXPVveNLSgU+6Ks8+TO7jG7kyHsSvFon52HXGdtYxi6u4qoPTwbnmOspsCaLmRzaiHz
dBAxj7Lpme2a5656X+h6de+ZDX8lTXma8X48xvi+L2TTN/vmQl6yNvj1vuvYRoY7HP6HsvNYkhtZ
1vQTwQxabFOL0sUS5AbGZrOhtcbT3w+edZjVPJyZOxsYIsIDmUUigQj3X9gQFsACqt2jnWbtORtc
nBs7VOUVHSysrnyzkBnZxoMSkcms8mfT8P4qEWR4T/FrQNu6e49xtafUpLYPw3LorBoJRrc8X/vN
vM5ZO8c61Api5dCPkXufFLtrj5yNaYxcYgXH8zqQUhI56XP5nnf6tOEfu13rgebM+SqtNexP6gA4
Px7tWHmEZrQvkPIeph24VGslSsAIpUznwClepDVpcfP47656sZFRhvkSJa1/T9Rj0uzrX5OUxYlw
Kkf1Los/HK2R1XvKJ90/isjsVXPW9WZ/U2VIBMlAU5Q4+6U2cLrUCX8PLjNbv8vm73FIwt1QzxdB
AHmZAZCrsw1L0gSpml3iDv/gqWafddezzvVy1tQgVlefTmUoGgb77FMdPBRmcytdgQJk1BpYzYSJ
ir1v1GVH1AEQjolpBjavGvWVrL79LB1z2wVoUmJLN4wZCw+828ZwY9ZlsTKxWT0nbN5RhfjXGdbW
H30AbP5r9Doj8FMkG9UJdO4f4obyoa/NiNIjAf/3UPnAa9xvX0c+MDCsd4QNxlPhN8qtHCoP+SJN
aSfsV4GVXAcuzXBkxZgUACx/zfgtjtcpHpf67bUbo3FnXeN0xhOiqmMFeEFZUaidqrOcxcFc4nm4
tC+n13HMENq1EVvGZY4MuCkJ4pWcymHSI/cQFdqhnWfvvuzN+g4mwyqEo5ltU1wPd1M04M282OFJ
iJyFI2KfSLAah+tAk3SXuf1ypWu/XKR06nz920DW12CjlovIgFy96lOyFihaO7P6tXKwSoyzpjwk
dVhuxUhxTpRi3cSRehZhOs/KNqGS2l8MEwb9HyZJlO8Af+HX+3+cFFi1+Vja7k/qKNgUuB7qJVRz
RizIv8WwKzae7VS3ujoaNzW6NvzyQu2rMXo7de7iv8OaB0cf4QOgIQ5+SFQHQXH4HE+lkYAk1ZwG
nZBsPnYDli3D8oism8y8z9FxX436vMgY9bddYKevql76wMA9fW+1/fRqefZZAtogC9dpFnX3VTjZ
N6peZCyyk+ov5IpWOR/6jTK7sp2guBy1YQyeeVz+lJnWQiW0qll9avsC59axtdCvTvpvJrI9EkGy
q0brkkGY3ugEFeGXeLQuDhi5Fo0HTcf6pVpAdLOO25buwsGyBzX80iXmQfolbDLwsbIWqJ7qaqDu
OtxnfNsJ5Gq/hYmksbZc7d9hepq9szjFFJrdy30yISynVmO/wUkM+oUkla+dklSWXPR1wADQjpgf
OetrktqLMZHOKsjwporqLT+VaV9YtbGv0tB+izpjS7p//q74qDd1ELZuVEUpH60wK1ZhM6nfqQIh
SFCgkNvpJhrGIOI2MmPqcHfnN/lOcbJC3eYUOZaPgomtv0Cq8C5NkfG6Ni/KUAa7Ls/y/IsW9tjE
zakfnhvcvVZd7GYPdjrlD/Pilgym+yVJ6+l07TdwSTxILP+t6MeN/4q79HW68REzZNUEhcyItv5o
gbtXoeIUvHturs0Y0z1pepHDm3Y5JGPWPHJzr820zu4hUjuPLNitYzlBkbLSDpZWStJ4Z3l5tQna
tIvXcwFkEOeHcn9pK5X+XRnww0Q8wnlkweU8ZljwjlUYPsgFYZtXd8gm7WVM40m0LYLK3xdau1eL
cv5nORlT63LS/+fkv4ekR+2N7TwO0Sf39SwciyP7uu9yQ8zihvCrT+4eDEVx7+YzPsVJ8NA63EJe
8b/oB5oC5MNz6kvxQmoPke4vr2LtQWoSl+23lDZSiBVHX58f7J4S96pedBpmZRx2QV9o637IppXq
YGiUWmH6EsYlymzA2MUQuUYu5mKIbOvqdgz9k32S/UqFVeWmtx311u+09hZDEramURf+qI/I37Wr
j5dHAQvhEAPgKVZelGVnoD9LZTJq0SFZOoOkz85ywNL540yan4Y/Tb+G21o478wGSFw4KbcoVPMS
ww5SuZ090i5BXio7GXFtLA02ziICG2RwFiTmEi7jhW9ot1TOpXHpMdxVgCDKg49CFZI6zp0QEEKA
qGfb6n5cOQk16s0b/q26nUTMwVie3C6700s0ktDLR7diKWOggvaf5kJ+y6L5oylou2tTEHKfgn/N
zRfDKTU3c9ROo5RMJ9ShtILRWBbzlG60yC+wCOA3uMMLT18lFaWfFkyafTSnvLyhEJwAiZ8Db4eE
xV+Xpr6MoO+U2kd039Ac8PO941bOLgoi68WZfSpAYDAyvXvpa9d5ib3Q3oEmMo5wv9PHiP+9Vbzg
OXL4jR4ogu9B26CD02rZrQZ9EUWmcdwE6Bp/a8dmTY/9o5xaXOt9LX+shkw/usbo7ObSGo9DCyWk
6vJvNomDv+22OAy2b3+tFcQpHMhOaI2q5bnpSIUhnOm9/AoF6HQJ7Uzzz6GGX16uGlofoc0S2g3q
x1VLe/x01ZRUFXsQkA7FPN44iPkcWAE8Iarq5Zto6ZMBOYxqOd6g2jreZLax1ZoRpszSpQcJ9Mrf
T6dkcb2MsnEjk/90rctEl13rATucNep22M73q8kN0sVo0HhJ8Tdhy9glN/3iWnwdFYNjGS07I7lh
E/ERPPplvOkd1O6WH5oC8hHgWGpmZ3/5NUpnbg7jyinZBF77EvlxyrAcZOS3eZ9iwMv3K/zsw+7o
lrqxLxfYVAKBZu9mNYvHzlSfLgcTsJ7dzjfSwgtCOTdG8u0Cypp6IICdrk17GUU5v3hCZFIuJj1p
niFkWmXKGvEOPATDIX2p/321iqtdIF3Xq8kFym6CmB6vY8F/FWysd6376CZDva+Lqn1Ia7Qrosgd
XycDbq4XVsaPuGq3rRQB7dDe2FYV/K35GLHWpW69qmGRIs6uqg957mR7K1H7c2l45ZkyQb1vHRvm
x1hgYMhW414OVTo5OM/2+fbaF5ROeF94iru3Y8STfxvgbtJ5vrKN/nURmSBNzUufQ9v2j9KS/nYK
DwWQmlOW2I8htJRm3VXBQY8A94wVYiBzm5rsgrzqABs5+uLpSnycHbtcy2jnO9WjPrds2Ov4S6RM
0Rd/Ut6zyC4AhhIfT3x5jM7qnQx2ljue9ZLvnXRmgxFaCECz658vg6CX4fj4KnxTpnamHux1m4qz
NJ0eBWEU+h6lVYfR12QRbo+oWO38NJ0fJ/IOG8Rx0RYnZbyyEUn4xlr5Cxo8809H89bAlOAUZWG0
0tLB/yft6vuyzPTvc2VWqwJBnFcc03Tw5/70xNpz3HpqbdxhwWEjZ47KXu3O82lgnX0YPN+5DZZP
jg04Tn0Ssj9UKHIafencIZlu7ivD7DC0I+Vr9oAmzdYyb7PCjHfYvvePfRinG7fptJc2SdDbd7vq
m1PML0Ezdz/9MkeGN+C7tuPfiadEwUpRzbtJK+3v6KOysNGT8C0G97AuY01/kk8uMhCvipbpm47c
mLEpWZkj4cELUm26c9164YPVUzxWhsSnYG4EX82osMnMwFHPy7YHvj8fLJySv2ZKoaIDU6C1soTl
SIOpqlU99XXe3UMPZpG59IPRcjaZHqtHZ5k1WtzVmv3WLqQ2QwvBK6WdsRbe2lQgeDVpg34uQjt/
t3EZXmhujtcXZ60vjbWQ4CSqh4gIHSkv3i0MfH9FUTMz1sJmu0bJtdzswqADW1iAnycKPUp1H3Zj
yj0JHCSvVGtdxBb/N8tyWw79smqyJ7J11wEJDpYZ14FJlmLSWf7hMjHs4DN8/gfZTdhW4qwGB28M
oITJa4GciPT7ne0cG9sfUA3HMgRRxxbD3qD/YnrsVz0je4JR3H8ZshCyq6pqZxl0dMCjgWtpO4EC
oNTWH9G6RKJimVqbWXtv2vmtDAaFohxQyNHWLO+cS94rN/1u79fOvJU02JjyUE99bTpKs1b0n1Wf
WHfSMtJipTRhxkJOdR5nCLuSYBuqLrwpQxPJtcKmul85FsuvvA2rFy1+8am+BashnO5bFOu+aXhH
r9um1p40iAO7xiyHGw0pwBPKvOqeP7B9MNo53tQsD96MPvjbybL83SG9hUMOmSQ03Nckc+amX7m6
2m76GEaUHUzRSim8DhW8KNtRXipuHASAziRsnV2NF8XTjPsOFbRSQZS3PHm6af7j6DGShm77Fxe1
Vl5XKltntlW40aW7y0rS2rJjoSiBzcRYZIeqic0b2Z3IgMQ5KO5c4grZvExzfgh1C07fsouRfU89
Yvydh+6x7TEkEZUxR0TIal4Kuz92dnXsri5BEn+NHGpuEE/J21MOIfC+Q7Pw37YXeoF4A+KpZHcX
KwwDSblTHA9fI+xTD27P1q6rDOQC6zh6nufppo+88k66as34iAjNRRgjqtSbxpw+Ro3QCw69bptn
J4ws3JsS7TXriv5QWwap/dJQX/OpUrcRbjV7Ge1C8umOYfYnGc2i8h/UIdo7GSzxvAliI3g2EmR1
I+Xn5QpFk7HHKJ4vLY2XOFoSfJpKPc6psWhHDqQ/KV6WriWNfW1KGtvR+DQZlTT2p6Ykuf8wN4v5
/UmS+1NwqLK0Xi6VLKPyQTk23vuQr+JkoX3OFcoTUp3LcBHYgt9NDlLS0+Lse9I43r2qVtGLU7Pq
WDT2Xa9k6xfGwQ5QkfnWx84ZQOxA0WUsn9Rx8W4ajTc/KnHZCtx8Y1H7eXNcJ0GY3/SPbR2dsDWF
aqgaR8e2midY4e1Tmofxzp8TDe4qfXKwzeCrGqneWVqqZSOwzKQ050eYF92D4vrTty+tno7fQmVA
6NAw6v2UpefZLvBPxzEEdavW+mLjBbSqrNH7ydsItbMpHfKVVQbOlwiO3TbJ5/QGdevkZlEzdKf5
fkqdbpuVQFQGscSTdhkiEXTZlJaxn+6TNCzXtp0/4kTe3YnI4VBghDy1PIulacVee8w9JV2LyF6O
reejb+vbMuYNj9Ji+Zh4C/XYxHTT/eVwefW6nBeghSbgjGA2tK1rOShaXTvllDwWqWI5zVkZXoKu
13BUfARMDLQR7yy2Y1wabzoPxrVfqPNZmlFabJAUsr4MJQrkal9+taLEfHNVozx4gXeYJveZquQp
XngiYm0kZ9E87cO4q2+v/ZkK8MQz6vqTK1Jpqv7OrxU4a8t8OcCoMG/6uDi5GVZsYbykcBb9Sio6
5sYJbWMnonJmh1RnM3k/MteFq4X2HFYg0BKlNHSNlanqTMFuiZVB6QpRlAtc27j3jGp6uGA7kqn1
biSJYGaevZ/nplld/otDW/toy3BnAOFDlelvUY2HZpZuqc5UF83v1IHAu6rt+Lnm9X9qdIdmmKXR
jYatmsyoIsu7r4sawl1j1of+vfZyBYbP4D9SYNHOvHneh8L1H0GN+Y898po7uK/WWvokFnAQapyF
ne+lTw7o7b0EXhsiWMCFplA1Hv1vYYD47kVyHU2ZZB12Ff8ptTawIOCsmNxhHy9nqNN8nEnfdRQs
T4wYZeKc/ZaNVzPX7ZaMv/NQY2Pw4OASQV2711nQ00dNnYFKjW6DqjhKFyIgrcKLC4/uTlfvLhFL
rFHCtHOtuTle+0qzHjEL52mMsR/OqpCh4/o2M6wKkwe1Ri5haVM80089G9lPfRJTSUwVxF9cHcVL
6aurohlXl8igcM3N9bqWget2hRSS2rE1NpVUufdGdoztUGU/fAz5kk61vpZ5hvPUHyKUATuRIbIv
EY3KHRCy6HzsuvirF+nKa2Xj2ebFOTLcsJpOkx4Ah9e74rkyoLl6BYYRHvIi2eT8rCqdfdpwXGml
6V4sCUQp3qhZeiq1Cw9H7ivp9NRYW1mWNUMIQ35e7ikZuMy+3HLXmTIukdfZje72CA/59aseZJsK
WaW3VHOjY+NjONx58SIPJbKlbGNK6HohojYtgNXNFJv5DfhqMsZoRK6avELOVDo/jUs8dlOkVKpg
b9r6cJSQS3RjAYlPrBA0pdOe5WCO8FlWsx2b5Uo6MhVRZdtYTKyl05aAS9jlPCim9mwOSXf+PCaT
I7YhZaEHx8/xUdGhcgZKpD0PNRvfReVoI5DtBFgOCulIeznguQXULf0C4m56dZ8BaTn/1i8Rmolm
0DJTBq/T2xFrDMXy/g68TjsbCSZScvanpvQppUMpV07LxPM2ccgNIvOUdMBhaPIfePP255G3ybkF
knc5k75mGbiO/qlP0x2sNopx91usis6JTg5rrGwyxGp7SGZQ1awt8/vOHIyDzqrxxnJ79wZ1wsLf
lS2IpQyXr7XVWiHKl/YwHXHctMgE5FP0M3PVGPE9/V3olLzr1ljZZT+secGC8WN6AtANi9Gch1Nd
z+4tXDR3g61Fzu/IzDelZ8VPc4v9kD9X6m5uWJGvyyJ4Uhpj5iukmB9icHJflXBNl1g5aMFgH8Ar
Wytp4sDsbsIecD8KlzyDx/oeJIbxUlnDM5vz+l5fFj3LmLRkDIblp9avMYlc5pmVc9v3YwoA0xhu
r5yFK78BUZifwayO8GqIkMNVr06aS0Rbw8MnqejvEt0NjqnT3PH40V9qVcU4J6jv6iXpFM1l/vBr
rEyc+AZ7AGgXJGktHUfiTnUKqnst6qvSmTu5cqvXSbkfyVvCkqF5HbAkr6viwmY1ORr2DF665LSJ
AnbUR9FvGvRNGVnt924ep21oO/XJw7rjSRnUnzLuZYvAc5DbjwHMzTOehNG2HCD74GJhrh1UCM+j
66IpHjf3csA6srmXfrYn54sylwz86pOI64RKgZOFxAkGKQi25hifvlcaujxeZbfcoDQdxz4mkQqM
Lci0hxLdjSHE2LBVA33vxKOHMjRRqH0v26aOW0yPIUar38ikIUySt/pZLm0jz33oxm7eWEuBtOiN
MyAQ81yZHs4SS5eHftfJ1X2EbOiSQ7fUR+tA7fE8Uijl/4olg6yuTbbZK1CsxTYOFCCYUbRYkrXW
1zkzvmSpNf1TV69s6CjfVbN1YJ1q/TWEGTXddmpfxyFYUmGu+2CYvCaGos9uiiasT6UD9IcirHYn
1y77KFpPdpiPj6MTtvfIbPqHAIOZ7cAT8RsZ8zVVVe2Ne8Q/lIrDVk+3xm8K/XFRJ7dIs713LUZX
zXKQMzk4vbLqUlc5iQGWdI1mp6I4SmVsqtV0J399iBC5xyruVv54+bcr/Wo4RtHwQ7rwE1JRnbBS
bV0mkbKVTjmY1jSu7Ch7MYAC3tdNsHGdNL2NFi1l6cIqASDa5B9QqDSdTW8NDxA/2RCw9XSABkfD
XtFA/ZGyrXFX3EXjYGFSrJKlydrhq0etCn/Jd3RBolNj+mhOZ0r/tTHCv7VxUB5UtUa1ou5Y3S/h
KGWmG2cKojOK7OarbU9rtLOHr+RvzP2MftNOphdhc9JrtftiVopxA4mqWst0ZGx5pmH/dVt0SvSs
+xjPLpeVL6Xk7ox2uq1zi2ENtmgtr3FFw5trUXCSA8zSGfvIJzFVGuNcOSRRgovCr4A/TZqdyySJ
8mMFRw83/5gkF3KcmXJzz4pe9+I3BUfHcxP31ROLuJ9pkTXfu87B0bzT1HscO9xbj5t+3bAz+h4n
/VOqNtUXOOLJqayifisTrPmH4gNcBgIW7KNeyw6A55u3vEt3Ms8Ko3GjojNxDlu45jMajgdxpUTD
2qZEEFuUvv5lV1mtHHRZHqa4qW4uJWP8OPF1XF6+6nKIHf/sAYQ9SStQXeemQRErzGPWOl7ubKch
wAdqadayus5S+3vnqdpR+niEefeurqe3ZtpupWtalklsZ9lkzwaOXgoCUPIl5SDpA7ubnpxEUU7y
bS9/QRAUhwTRQAOhgDQ0X4QyUwR+cP+rVc9FeB9V9ouQbaSFt8ClNWRzKJEz6A/84qocjVe9Uaj8
FvqEnkhhvku6qqsrEOwUmG4kl+XHnrbxTGQ/ZdSihntosTC/ZLpKbB3u7BI48kKSkQO5xzZzkues
m4OzXYT9qgUVROpNYRfVFyj0laSVZECaACGq58Tpbk1j4iU+q/WzPdYhtVBYITIoYcm+RCgbETuu
YAdFu5k9/LEk3Cni6c5rxpvr9eQji5jynYLe7BCF2YORkOUecnNGLDvxvmiJlR/jGHc6aS5y3Dfo
WJOZX0bNsXIfGr08SEsOnrl3LDzzpEGt9A5Z6vleWpbttBhm1ayulsmWPkUbv+0ASS5N+eBp3Fvm
e+/myHTPaqLu+wLfjAX3DoiyjtW9A7V8a45xvcb612S5VdgI4jTKiZ821QuISQUCaBmON12DfEML
S0ypGpipfZVhDOIV52HB1/ECf/BVx31wtDZ/reF8p4XyWkwW/MjRepdWn83FybB6fS3NrgsXx1Sy
b5fY5YLRWN8gq9ff9eFc3uUKtpiIezXb1o6BOMY5loKhMSKwz8Erw25nYWWF3Fo0PVhtNN3qFPmo
H7HSgQBAbgPwCg8BmtD/PpqSKupq5b+aZqR9BP82V4JltM9jC0M3s96ytc1u0dNNbxvfSm/dujZv
JnUj3dJzHeuWAOnjvk92GqbtKxn97RrXOABuGXrDvb77LW5QG9D4yrDPQsXpWSvb8QyFb2r2rUaR
RMr+l/zLtfMT+EQP7WZPhX9eHqBdyJYY2QJhdJSd4+Mdsh0sP7wd5qzFqO6jlY9qLa1K9RKENcZt
iXTrLYQud+M41vw+5PONtZRb01x77qomestdb9i6tRbfFEo2bRrX/Nkv1muubg5b7M3hGC1NMTaK
4/qpyR3rRroMqG63QWjcyZjnhtgBidtOU3RvjQLWtcMHbXY89bWAyn9LwTlddfqgvpZVRuZM0cy1
jHaNYS33Vbizg1p7rVQDQ9PGUQ4yWoYzb+HZnW/G5VKzltwHXuY9yGCWHLy0d19+fVwPq5BH+ilz
vQBdxKF86356+qC8ppPf35NR+m4uov2zhSljrLbdRprKZGqwpksQ761WvDnd8NOxFOdIOVvZlmNq
b5xioPQ4mzmC0J1ms9ybyn4VIm/LphM/QpwVycYGgb3Ru6NBXg+ofwaRaMAE42xFHXShIB7Zmyyn
jtdiutKSSfM8jQJZqb+JOevFvBVMa72F7W6TxFg+T4ZGpNxZICol/qv2oo7dWTd7yS24E26PdpEG
60/ZAzmVw0T24MzKeyUtQ0XvYi+niVL9NYEuvFxFuj5lJyhuAeO56BbbPHw2LR66j+romo9dhhly
pqv6rkwbcON2k5Pn9xLneGlnTnrq2lm7lei+KxsYBeugBuW8dsoJMbPCub2E5i1wmLKljiyxckDy
qth5Vl5gysmn2Zn7F+ol30evJVET4ouOcs9t7KUdy7+Q16IaZPpB6xL3QUIC1wi2EV8RL1/LeQiW
w0JoOQy1iS/qchUZ6NzZXywot9cu6ddCFqZbn8rUWzvF1Q7OQMifU82POHQOKy1A6zfM05NEZHFV
7fg9BicADvNjomLgQm49//+JCDPYCVHGhttyNe5d1dmkjgaw5XKczCg6Wor2/Antcjnll7AvciM4
X9AuAmNJ7R4JKRM+mVLseOynX2wDNJqF9NPPNiLFXfg/28JCIb3JuxfWpsB7fHL3iJVp57q2il1Q
xNkXntkfk2zEYVvT/+nVsNfKTMV0nN3VNqjM+WYotY9JumJlZwsmyYWpj5xWuctIUF85+r/z+LWF
/i98f/w1s3qVIM/PL1C54alWb/ywtF67Hkq0aSjBTx2pZP6RyZMDoLipytr95nqKspq8oHzOe94W
gHBQp0t9JPbdIThgg+rcy5XgA+E9ErTqKQagfCpD7Xs5TPWjsJvTpQtBlUuXWHlL1NIlLQmVLr3D
mqrhVpauKcv/ykfcJ2GI7CRRlUuyq7cUfZtzf1N3YgF36ZyT6Fucts7xmvsaSv7SNk93gVefCtvX
BwCAdgTk86LNgbdacsDMeK+l/fyd926E83o/30SZqT84AzRXGYiSKITo7ydPbhORW6pVA+kLZqQ+
TucQS9+zAXWzHCLzoZ7s6K1lp6ChQbVqmyLG/NzoH+q5PwrrtF+opwXOPKSxn6XHrqrnlFLenfBQ
pwSdEOjU9UkGqwEhgCoznZ1MjDonOuC3Dlh0IcTy9HXPZobimsxFjiPfOl6MrVrs/mgiJTpe0ta/
KP9pa33qv7wHG0O/9F3wdAKz5Inxo53mL7kCkclpw/BWDlGkvFdVYe2vXSyjwtsp0RA8yQuQM+gB
gKlQCw+d8qtdXGEoO6trs1OyGMpJf+8UP22fx9kwu+p2LjRvg8JK/CSHrOVhlyRxfHKW7I70pcbB
aoL2URpToKXncLB+XOdM5vDiQO8I/0lQSVgNYtKllNqbBtHwOdJTKgTQaxBEK1nAmVYJ4LHjMWWq
4TM8VAMz26Qj87eMplMFmcSwUZOg7NmK3S1ruQzIZeGisjKiTuv01t+pcVMthkBj1Qer1urMF9WJ
hi0oAedGdeHy6EXQ7bKwBWwZ+XdoxumbNK6nnT528I+6Orm3Z6BkS0sORZoYq66jwiFNx4i9EwzH
ciVNmaXZ+oPSJM6tdPVW2O3dygVvv1xEaaMa27Xj5Hfz06zZ9bOrVqRvSn3bBfq0F9fJ3LUe/EwZ
HtM5qag0zgdxnfTbZDxpLQUraVYpXL16ka79f05yU7h601Imuk7KqTrzqtK1dYXOPi654B/EfRoF
tOg46GkOCL7Gm9prmmdI2/aMEs7vsUPTR8cZlcR1gFPCcxdaEhvHJmkgz+ZJiHirslFB7VX5AxBF
dxujv7iDTdHz8MUrJXExDNk7i3dKauAlntb28Xe+kbSpP2Y7BZrnyg5bKo2/B/GtT0VDPtTPrP9c
9vpZao1Zp+GOqpJtawWYgMM+/XDBuxvZSz+H9kM5IE/qG8lOui23iM+ZH45rgcGnU+xv7Aayw69J
aq1jJppjUKfN8e+TJMpNUc2SSZFZaetU7cdz6ACg10YEX7E9IZVfJs/1ws/L8sw4GJRaH3sYx6yp
CEF2YaVR2PzLUwdj3WAmfF/oEc9vvch3Bgyr1773XgYlaP7m3UzurpvevBGD36Ru9HMZGZjUgn/a
xPgVfV8+mKpcd3BKXuhOlsBh8spsa2nq+Dr1CcYDFUBtfcyRyLOxeMkatT/J6NyjAGRGgX8ro5Ua
nBpPdx9l0N6X09gi810nT6zFjxJiVk1yF8ZobTnL5ees0U65z5ZNpsiHh52qryszP5huanwrfeTU
F1NK1+p+JhSWXwo3R8XFd4xTp+A/FUO43fwKHabW+dsn1CFr8sdQJ1c/XfVXaDx0H1dV+mHRybM/
XTVH+1fXk/IJI4tip7e5sicriYc1qFU9jMpXsFTGGVt1A6PBofqaJR1Z3TBM79DEyZ65ie8l/jo9
HAhDjf6P02t7/JhumFYq0+WyvufAtUqghDfF5jcpEc/oXIw802dREGl03zRAsoz+XVQZsDa64SwD
rT1DUhqLFg/qiV9gL+2PQBz5UE14/jRZ5vy6wm8fqeNKuglAw12+i5lB/Zup+K/icaaaHpkt6nq/
nyZjMaywojU3Mp5pSnCWs1nXP86ufZ9my7Dnoinw8b4CN7up3Hy6S/zAw4ZZ20rrerCAyN/Bxi23
qW1MPKGIBSvMb0hOnQr2pDWFR+6n6e7TtNhH2MMdyDQDlZL3sD+iUeOhNLGTpgwIat0wyNZdBy7v
5bxhb+KlMIw+7Vel041Mf3e9rFzCXa79vxiQ4Iin3OhlyjnT/epWSVkhlaF+kpYccrWgvLoMyqGZ
gh6bNNXc/DaQm2p1K30JFz4gqfyMTBT12LaAabOSyX2B1crkxqgtLlWv6+Fa/xrsgjLXtX2NgXmK
tHQY15fJSl01O5jaSMcsVrSymkA+aTHxWRYWWc7/Um2EJDxkASKdueJk8HXqBttrLfUvM3u/SE7m
0O8g2zaU6fCFEXOYiwWMDzUrVLPw5FR9pt/I8MVM5jJel9FdB8Ua97BUD4H65zEbzwjTDIPM5hmg
lmev/Y5eGaqQKClj3B66rvKBgyzhEqiTqzwWY72yxqG1d5JdN5UGtU+kDnaScQcdPXUrp4lUYM9L
4v0alPY2QWHuFDj21t/TSkmQqTEwK4s9dsNzq79cmyJtLc3Mg8SoL5yW66hIW1+bF3/XKAS1npNH
QVKzyN0nqK3pq/tk20PzqmVO9xS31b404+aVPHyMdbb3fhlT7eWLmCp/BoMz+gnHlJoIiStmNoEB
OmEcWSUto+VIxkXRh34vo2Xi8uxzJpYOy2huYAIUhn53I6OwSV6RT+wRGGNwkaCXLxYbhXeca2X4
EOWSGmzUNchtRn6yvTQXYa4Pja5lxCnNj5Ey0kCB8pd+dP4u5HUdkcKvXO2PF5KRmSzn+uKZpcQw
73G1NvXvnuo+TrYNFKZ2y40xoSspTThJ5kPWWO4hRolmZSxNGVBTtYPb/0Ma11CsUF+Brzon6Rpn
C/NEG48ZiwzfAWivf7YH1z/rVomAohEPwCNIgkFMHzFCXvpQ/TyqVvk36i9rAfKoSq6c2dwh/rIA
eNIZ8U6nZ3OHRI/xltvjX6WlGfet2pYvy6Shapu1Pbbls1WqG98di+8VWOW1hrDbsngAlkeFeKez
J/2ixm64wrbHXRQ4CJnsjpwpbi74/zZPMHXYVSJKGcEs3xbV0B/6CcP5BoGkLizTt7pX4nMc2+FG
+mV6AoMmd2Id8eZmUVwOxwAZagu5NWxvETNz0vnV92z7rq/0U6wWGieA/fxBSw5alEBvl/Ttr1Ef
VNkzWr3JYV5GJTiwxoalx0iLF3IYx1CcXpV6gP/PyaWHobBZej7HDAClt32q4ESSKeMDyZqUEoiv
AY+GPMK+HtZXMsfvXaiOD27lZ/6qBp0eG//D2HntyK1r6/qJBCiH28rVFTq6HW4EL89p5Zz19Psj
1dPy9Fl748CAIJKDqm63SiLH+IMe32SfVVG6AP5y6cnL7R3fUFnA/FNlXIplJiqfLG7Pa3/ME+MG
URIjYMqQa7/jd7sJLNGMJXvQIdeVJWZyaAN272k+Vqi/qPOmEZCW/xIhbBSffXws1gjNRAlcT0MN
Yd+suvU12ge/iKGS8Jn4hb9H20hf2KUrO9SKgx9q1E5nSSKV/VTuJ2AxeXiPzeKvqNfn72xcIVCV
VfFkBL1yDWLF2VLHmr/7w3Aek3JEfxmDF8NIvUNtOfVXVx83MkAJsbMuozq8kGpRX7Qgfuzkng2k
DQjtqupeNb/6LqUKILM3LPGV7LmMKYP5Jlp0rdAwGJSXxAn1b7oZePuyH70zUubHxcc+NaifU3Ya
tkhOpF+zDgi/VGYmW2iWpvfTqrMvfWY2X5oWAYmM7M4zEhsJmDYLlrve2ZdYxS6m8zx7UXguxwSN
12JGe5GS82s+6vVOsRL7EIr9qIm02FOlStXm6pbGQ7vvLOsEh7kLt97ozzcHGREoinD/oNv816bb
6oeB18ynBLAogsT+fAQAk3zLkZJKMOEmPZqytEbzU3ZzM4bUfb79ES3uUSqsrwoE1O2Q1Y+qFeJ/
PvqdB7SDh/rSNk32Yphh9acVgBEHxV7HCe5RdjWjFdzEBTI1VjaJoqtHb9Kzp0C4fQJZe3M7vrKp
sP2UXYne9yd3QCHOH3Mqknw7E6ATqOqIF31MChAnGmUvm+uAbEYowKGR5WmHoWzCx5jFzQbbIqjH
OoUCIwPKJJtuhUu2kujTFS8K43Nm/jWTbXj3cm1v24HVIAYUaci9Q58cpwTICfY6R9m01P6jLxd9
vgiJGnWvk+vbDcL5th0UH+4V+gJuYpmvsg9Z0Vpp3BfZUw8uD9KCXaJVhE9a34dXuGD1gw3cDMmI
cvpm2fFDGw/hsTGp8r03AwoSuorvKyCG6YiQbYQGrK5uZyPuv4Z18pRmgflzjKOtHnr+D3/s0Odq
QvOtUspx79swTQzHjLZ50+LRaZb3WLVxGaM0kWwC32gunhP2r0FrWqehUoutX4KM3g7ARwfQ9s9p
ZvevUD+NnWc5MP5C2ChDiE6IuJSPl/hm8OFCruSByA7cPW40w1YSA+TAwjSYbGcfOCPfJt7ht8wb
tyip89pqMkiXEN/9y2/tWvUpK9jJUfbJg1V6eGUl3CB66T96s8XjtLPKh9CavwVWMj05fckD1x20
Q0ja6SYjlrCaHUuc5i5Ws8QNdqQfY1PFs1gP+ovTo1It7kd5G8rbMzZZxyR64pDA/+fWBHPWXbIm
f5QRa78ba+omBtm73NlyYDCt5DLpJy/SHsirB7dKF/aTmVCnHUHgUY7Vu+FMnv9B9slDIkb/W8hA
rfAKIp2lYky5Xi3uC4dFQz7qCk5v03fhfyDoaIcy0kuhiBN8Qnbew9+IBG2MWPNbPwl2UG6/h6JF
NTJ9caElyTEZr48/TLSwX5twUN6cKX3M0fV/lENOg9RBrqPOLMNVk3q7PeQegH+upWrQWG0hyidH
JzsLT27mlDtlJBP5ISgyT3WIclKOYYOCF8suVvtgV0E1vqH4bywHBFPwt1Pc7I4PxXSWA36jGrc1
zg0BzRqV+rDErnODtji2uXWRBVS1VEkDOT4PHlGRdcb4WGctqAzVcXjkmsCu6R6jVr/NfV9sZHNG
m/kUddgMyGY6AtZUxjwHpJFpd8sGW+NXbbGR63uWucjTpOQBJxvi89JcF/i/tX/bHyyncINwDdat
C5ZRyVUezDSamo07VhSC2hbBM9mWQzNvJCqdvWvuq9gxj56WQpbD9e8i7bbCCMYSaJ94I5uDAw8Q
0XLn3D+48zhj7J2Y9zgvA2NT4KgCUIn3jewMYkZqdvN3oBXFbTHNHkntsAcqfQcTN+c5FFLCk6gl
yLNY1hJkezmVvbXUBwa3Px7FHJ1S3e6DqRyHIQgLnnc5Jp/vNcohR8cvvX0qmrgwpzt/yqrzxJf4
HYP4XNSp5pts9g1edKClXkoXUQivwRNUTJrsunoMovCbDIJmjxa6+IAQUbhzAdL54AEHwnakym96
g3LsNmpqCyZA91ki65TBKnd95HenHtYZqi/+R3MdLWq9OwEODbZ5UvEymLzaPsmFXaRf0VTRH5dl
3TBowZYvYH2Ua7iPhZzTn6y66zZyQi+Wg3KAqbGVGHydxOoPHECwLeekhkVWFcjUsPo++SRyN45c
Mbo8lR6n6ZLbNQ+yvqEai3s5ToHdzsqm5CjNzE19cMmPgEcwpJ059Q/8F4pg76hpwNQ+Ogn+Mgah
4iPkT5H/rKHQPi0fYhRkyx0LS3P5Y8ofeJ21/KAYg/Kw/MH3slx+DxkV9LZFATY0l99cTqc0Fp08
q3lOze4cQ0TihS1k8KQinpS8w49hk0B5uxbw7P/RxxOBbO6VXaS4w9YAy3KKnM4gm1oqiIJFaQAF
zVDKcyNwkWtT/rnyzjGXUYmTXJtydA22eYV+dn33W+dVDhodzcG3TOw1DCs5lMPs/wccI+s5YEQQ
yeEP1bbZ3FGmjc565cbnohuqux66eBXEpvcWtA5QadzrzrqfgoW2YY6biRvfJHTUt9WEJ1ya3CRa
VI7K5iywF4HD6BpsBeozxElsvxvrEcH2+plt4je562nJVADaCLKzPZTV18F+oI7Huw0F0GEnu0q8
NzeGHdtnXUndvdY5fXGE34UJbkbZm037xBwf7uBU41sjbyx5F6TDDsna+OM2wNnGpfCUz7/dxgoo
YDZlTNPqYB+qBdxz0PdZuLMqJzklE1h4XuM6slqsX5AOmwcempUOmga1JATxumtt6jfQDu0hAqG/
7GbUKAUKSC4diqlf+aelHedddAcrTkIXlOXSJyfCTbpE0/dMCFhIKYvJ6D5PHaBS2QJS3TxnQfU5
H+PqsshhODVINNH0FS09Iw6nAthBaAZwd+vuMqVUNxIx8Cd4AOQRejxuZ8x7d0CFNKqrUxsWoML9
GluSTFfUfY+C3UvS+OqLA2FXc3u8Q0RrKHmCKYaOkl8BXGTbhnW34UmtnAOKIC9Rbjp3cb0cK/qd
Mww4euzwTgDgljjqE5sDOGNa/yYPUGAPfax6T7LlmJa+UWJXfZDNYFKtvdlW/l4287rqHmZj5jvs
hcOb3jTNIR4a80HHFO6R9W+wHUMy3UDDEjDO9MkDgEV9X0TqsNU0LX5sYhu3FZaZw7mPus+ybw0O
FKW7ZzVvc8vmnT4kj8Cqx4dlEvkB7ZpgeydRRf04mg+FpQQLa0zCg2RzARk19u+jzb+bnWiWaCZv
c8Mpr4mvJfM79Uxtj8Id73rFJ7eC7o5QM/KdQyk0l9ZDJwSaEjA2BwBlPe8uRhW1psQvT81BtW/W
/bce2S1nyWuqE3wdbaC4AZkZPFCW+LcotL0bFlU6DiYVdXE5IjtTRSGoTpDCgBR2Mcq5Vfk6Ed5G
4bADQqQAu+m923odOWqqLF15I6NDRuxvl5Knld9Wm9AhQyybcu5UNidbMZqjOXkw6pwGWUjqCLbZ
ZufGsv1dLYyW/AH8zoDCwoNutuzZpjFanvXLAzxtuy1/qO4uv/nyoCbewNeiHA/Leyzygo7HK9Xb
KMw/f8josw2ybqWpZVswufmpEyAleYBUSfJnfk7zrn1JKqdAbF+Hny0CEip216rrXUqic3iuJkt5
sdo2Ebmg7Eeg6E8z+L53q8jjY4Fwdpp77lGJ2uYWsw/eT6ltgsOwbKGc0n+3m+5heU7rMZ7IWdj8
1eDEAnuXa4StKnzqjeaxS/lyDYlK7cFWsL13UMWqkhirYhXr4NTrwIdaLhSyOnUfMgoSx27w1We4
eC3erV72bTCim9xBtWhYFCZ5EUsHFwZm8Ks6tM1eSQJ+Nyebbq7uDafAnOvrDDxn7urD1GYGa2LQ
4qJgspzJphz4o6/0bQXtK/5A60Cl1D5/eXEFOY+iMu31suu1h5KP9c30tA7Ky2jqoD44zc8ywNg4
E47HnXA3nnuvPWbTgA7uv/r7YGQ9KUMKPxNyg9mbEwfRzezT/jyToWZJSIlF9slDwX7wJs/S2DOw
HBy+ytZvcWuIMlBNTdQKbZQ/LrNeywo8Z2frfUHejg9eB/5oalNrbDtHKXfrgBoM0dZMMnNHVcIH
CRCho46PEJoXOqoFumc+yAF5UGEpIIQvj7LDEoHyjCdMcamQy3YnewtPu99aKhvoAvtxgAJCRWfV
6JBn/7tQhxxG9u9D+mOdt04h9R1tyxBMql2VW7PgXg8aNEMFnS8g+ftsOudYSdB8naHqRZaZX7TY
/y5bsj/UVfWgI++3k33yMGdpuwUmMgFk5TqyL4M3KC+NJV+wcVxACtPBsnz3ARZBffFLSsH6zGaA
bZ15lz5XHmAeLEWS4WDJEdL20XXWVQCrl87C7qSK72ZJCmDBF+fqz3HsWM0Kln2q6wMMaL9dkMma
78ynTMeERY5Syi3uuqcsM2PB4Y/6mxZZxq4vC3eHX1d/t22rv6N2OdzN2Pzbca38JLtM0b8MirC0
3Je2FiyR68SeBc5JHcsv8gqaz7+NnORT+tvZ2Zzs1mso3TvWKazoxR5qOyklAiEGlsW5hV5I3vgn
bdLAgBRqQ/rVcLeG8SwXkn1hbtkAJ69yy+BzU8qW3yvuxtQCk//iUW+rbYDmMGSXYfSWU+r4aGzJ
3uW0iXV9r3o1isZrFGXG5sLSczoZvVFsVxh6l+v9IcdWYWtkgBzWAT3HXCksq1sbdq+9Bt9OlhWH
1oFmM8FZVUN9kU5b+7XK8K5KpC39shgoC4m/+mVXW48ovJZA2tZSbc+614GqgxtY5t/X/qmnmgJU
Z9yvfTJER6MGcI/yde33XBJEOJdofK8EPhadeR3ZtDz5anv4JGe1O95KzTEv5qwYez8dZ1RK03eT
LOJfIlSAfX4LHfzEugDR/AhFg+y9LAxbhgYgqw98M8r+HcO9uNKKq8SaSUQafJrj6FT27d9dpsIS
QSLPZL+lekvU2vVr4gpSE11y4pxipxLWfbmfRuCom0kZq/OoqvfVAgWg8XiTCmKyz0vs6txZE3cz
deJlljyVh6qK6vPoD/daaIqt/Qn2GBd4gDul1lN14xd9eJ/Zde1ao+x+73TFiKuY4Snq07+WaIR2
hIuyEObyW/jcRHhAiO5hlCIoKieIQ+ulXzSWwae1P/az/lCKrMDYBcVtbkvQTUqxnRrS6zvZ5yWx
MP0EqrBtrCpCFYDApTOreeFsiglRU5VJgZ6nyVGOy8MQgHSHeIOeOrzc2zrwMdusvFM++FBvgm0S
BcmNfHNyK/twpPL7qx27mIxBkCg2rVcmNzkwWiEMBXnad7mQ04KhtUysRdCUJ3m708W3COmCs5/C
CVou6cpTpRG/578+Ft2HOivqh55C9GVS5+zSTWF2kU15JvtYoqAH9d9i8M4gf2604J65QDQaxMnT
9Qq6q7nIu5s5xS4bwfJ50C5q33T3IoXjOGRp8p8GeKnb+NFfVu7ZaPio5TN1kuZMIjc/2nqhv0VO
+peMsHP/UupZ8gUpcpRoWAPJnMco9KqQxcGniz21/u+mKpqgMD5GPcP9CDbsuj+jFKrzHY5cPd5r
oM4fXMSwjmVeDsDzUqpskRF8UwfnZlmkpKNW2drojf1oE23EPzwv3yoMy/dTl3pXfaoACizXa4y6
3PYqQFU3FbupGA1dKbUr+9hQVeg4iJ3mKGKUivaiyysCmxqUgOzLZYycQ/oIq/RFbNWiPLlNvSZU
dtQk9Q2IQOWgi91P5FfsjcTZhP7hPvEj9yPQQG70pOrTDxb5HyEyTi0a/Rb1GTBAqzc3sk8eYnar
WdvnF9mKZh36aZPa+7aFVjeCqbp2UcR6o2jP2MFg6vKrS0bIQYxJMsriLxlrnkPmWeZuHskzbM0O
5U9TG59LwboZm04YJoCphDr+DfqRvo2coHqqWrw0BxXhA79rsC2JImcbpJH7lRQqInuB/zdovV2Q
TNd8VmqcuiGmhkU93rq+QsFQslhjtLqiMm/El+6fPhkoD8qgv8u5K+N1mbtcJkMIRVxZnUvuNthl
W4nDkIiNIak+8J+yjx2Dw+od/hxojhXSsTblmfp71G/IjjUM7bv1OvIzogSZ1GjQ570ni2YjeP4z
Oxab3Qa/cKeG24Qk4EW21t8DlO38AKf5R2ReI10v3puqj57MvPmcxW7xOSFffg4AzOxA2Baf7WZU
QOLmEKRFs7OaeKOzL7nLphPeWBzFlNccZYMmK1J4VmQdpVaTNllYRtT2C89w5dEvs5+yu4fNeBh/
RSFL9FuUNsS/RdktWeDI86YvvABvYJI/rtUZwU+p/7RcSx/VQ2n4mBVVRvZWYMy6M7MwPrZelaFA
5ocPUVa4AMoZ7bvKefYwYZSDgehK3fbddcjhlNXfLTCLY5Hkw7GDCf7WmHOw6YVy+TSGaM7E2hfI
6uV+nqvwWmhBBGSs5T/KHqfv0BaWUKQCUAxNcvN56k1goF3js1ATizE37tNNJepesDUBU4eI504p
Pq1ujlJw8TNAZxFn1f65SMJwPw7ex9n862wdXc+QKBqeR1Dt+/+PuGICBcFr+OhnZql/dsd4S1Vo
AssI9ltFAmIbo2f0tdeylwUn71XH2Rn7n/nQfKsVzNj00HfBVQTuU4neO77Z0EixBojQLeQ6haJW
GzMTNr0t5hybugfG+9jZr0uRuWeHbJldi2po0lw7r2s+IS90YGWPcedgdsferPWDCzzuqwAttZUX
vEVoU9/s2qfYJfrVdOatPlUVcNpiOBvYpjzPU37Vi8p6N9xIvaLILgSGDfLuUzGc0DUFHSya2HzC
elEK4yiDp2qgSmvj2CJHg3J8yfuwe5KDpn7o+MO/N32BXZUbviErrV7NfnILVgL9eewdXkS5p15t
w5w7SuSgfee6Vqp2V0Bemv4KkrHeB6p6KupcP7QGbL7Uw1ILApi2iRIne7M1a3yp8mwjB6U0DjSY
71ZAhlV2aR64w3oO2IGbwaEvm+pLxtbNrfvpGzhclhK+bl3IjTSPzTix3XL94GBANNkvBJwxJclM
MvV11RKR9JzS6im5/9IXITF2yBFCfPhdMEQGWn02bJM+NbDPsUDKiYOc56c+axgKqxa7dGxMd8XQ
WG+GrSmXwUpLTCks6y2vm/kJucCTbCkRXZhPF1E3v8oeNYvfVJxAAY0zpGuIpTh2WDzIa2k96cga
38CDbMpPasMIuhNWdlQU49xW9xPl4tWkKcHTM2PDBXauyNL5AN2tvgKjchFOE+pAeOeKerEYH90a
lXDRKYNiBY7MQRVt2al38UfMMmeNzFObRM+cHPHWSy5pr/ctFW9O54D7EVCgdtb7Mj6ZSk5TjsiD
l1umd9JM3TmpFOfDqpsvcDwwGJenUJJh9mk9PtpxVp//HP4tcjkdIkfh9ThNm6XtD8Z8QathUrby
1K+wv8DE65xbv2wvjSEvwl2R1oDdGh1FPVHyospahouRpmzLwxIpT+se4prZzPFGEm1kH5qnbnNA
uuAfQkQAi3vBoHVKPJ/cKfkmkWJ/CIfojTrJwQVbto7+GljhZ+tgmLnTKY3zb4uVpLywjPMUHVOX
rOU+QM0KfBDLfrVD/5P8mZLs3Sblu9N0N2PUzEe1DaxHmGo5yafyvkToThIcsHyftmuIq1Xm43op
1A62wCx21pyxpR/16MEkx7DxJqV/cwYnfYqL+SwHZVc3FnvXs5vnKp77Ny+wkYnxIFbJwWnIxn2B
fsGhG9Xh3usQz0xbyId5SbiXpW78U4s70FeSCeLMSq/BGEH72QZj7jxKl5XeAxYzlJOHUBj6YNJ+
JfBKdBZ1Tz8tIXJg42Xd8PBhAzE5oXbuMTOWqmNxQkK9CBJ3K5uGnYy7uAjqZVTt0yffHrTnIlL0
Z7MU3BvnH31nP0TkQUgxmn2IzJHQd5bNfm4njPgghg6Q/dHZRgo6zPdSCnoJnaC/AMSfvrghUp2G
ZvnkIgn744oiDA+k6csqLF1qiAAZsc33DZX1bFCqm2kZ1iu2Xgkka6pHkmbRdwhjohKzDAaCTWG7
w3vZlfVNBsh4MIAAaAUtAwkD8+7Nww1JZutVdmkTiRNPCzdNwaVDgbPguz09QSU00dRDRccXSAx5
MFXNOXdJ9PfaJc/QO9o1ZuffZEteo+STtpYj2BfianIA9z3nbDXKX7JLhv2abkwk5pcPRhS50Mp6
gTEj/GSjXwgnVAKSFxzyimZWy6S6Tvrn35DJK8A5EVBnBG1Q0Pfr7LjMXbHOSUYBtuTGACJF1jfJ
r5E2a5ei9FAkSUVaWPMuieiS49IL1CtmcPCyzaDqVger/g+vDO2yFMt8t377o9kZkEiX0WrI3zrD
Sc7paOjPTQcLpxRgeFlbLCvursaJ/tWs4e3IUqMMlqOy1FiLYDkXNUL/RdWwQAbcBsCCghqqDVH0
TaRQYF7E5k1tRm3aTXabszoOKnbwjCiI3U+bZU7W+FtUcDWZdlnmZKystmFWIwJ8LqPiVWaQkr6D
oJMm8WHhVa9tmYuSMfIst6d6y64r+giUbTlRDq+ZK2jUAN5k6shOyc6WLsWgRX5IyhH5quVefc3N
HxCLOiRSsGjw1BdB6T0ZUpbItHBXW+ahxXYGuPcgUzsymZM2rQE/suxOa7qnisePvtCK2XZqtri7
urA7KaZoN7/GO82mvV7jz/bCc8wQEbNDzziUFguksnXf/Q6fWXkIyYbfFcV17pMePjamVj9gTYcO
agb87T5htLJ3NfLTMlj2ybOmILkajcd1ujxbrtsg3sJWsT4kFUlFECt8mPxo1Mnee697zAbVHMJd
U5YGRnVWUJLwS4sLf63iIs/WQ+V74cfwHzG1XTMS9Fry0AuRRXGFNcSIMEnTm/Qq303rC6prnVdV
DYrzb87IclQMGCRxzh8gawHc/jWAM9w/M9ZLKYAi5Az5XkR3oDjVOsDBodB8XMmTCN/lLv00V2hE
kUe7Ox1a/HOq6i9Y0W21PtQwhsvPIkP7JiOrhvxgMmfPsgUS53M2lvUyD0MRdMKRkbnIQQygBpR1
0GyUV+2s0Nm5PaICclSpELD3BC5KNnUTdejERHG3kD9QVCF4pdfsDkVT/rj1jOpy6M5oPkX5Fb4T
SCPk2OJL5xtQDTJ//qfDbcb/+NAKD78Fab4aX5b2Eun5vHG3WKHF5LjUauvouXmt2tG8minGfBFF
nEK0NEXj1wI//c+pjNHB36Mb3UZ72VwnT00Z9Zu104urLWCD4CK7ltE1WlGB+imexu1/dCaSlB72
a9fQUXvE4/x+OVv7zKaGz+SkGEXHOV5v/2ugnGz2Fwp8OBiJKw0IjZwnpZlQ6+8QlrKsc0iSf0IW
IsGXwbKH5fBr1Nd4jVGjYiCWgSBBLzDSrzwgjOaAWGgDq6UIX137P3oRa88SnltqXX5QYW7u5Jg8
eOUPVQTIBtqwHwEyPtD6T3ZItrfdCY74Zv2tW7xYdmaX4Qsn/jtA2SJ6vP5XyEBX/GbybNbdjY6+
wcPav8xY29oQ7OogS14G29Wmkzf11bnN5+deEdw3o7mnU519STOcASMt8K6OE7RXty3qfTHjZVki
RNajjbM18B2/la5lvfST/YqAs/OVUmsAJmZ2zwN8/88YVG2aeXa+ZkU3HjMqJeAOCLPB1Xk5Zjdd
pmkPcKQxqRdhUaF9KyzUJ9G7JZGpo3Qk46FyxigtJsMN+5zdZIEB7/3oslBrfjvtRi/clgpiObJz
gdaBb45/D116WQCN+2RQlZNhYiQ4wEM4GKJorqjtT1fV/UctrJ0XckQ31+vq58ZB7fQWuJEPkyaz
r3MGugG4Fwz5aYxfmyh3N4anFnuMEef8QcVb+LCgE3p/ovo1Gp9VfTNBrPwcO0mMUhFutiRcjc9G
W7mHDqQqqWuawWAMG1vDHWiILUpqvNz3U2wI3j0p3bBzsZ6KEQLDXs7FyD3YJCX/X5NHegFBr01T
1TUfZwb7vjPiR89Jg1NM6eZBC13rAn4vOfpgxQXLpN4hvul8QqCjRXHZVuCG5dYOYrTFWqQne1pp
ZL+QcMERTJ7KQ9zoFXskP9qtfXJO5HjGpqrcbutjFP00JJp+73kSrWhZeTaofrgb8JBkb/8PjLbX
Kv0+IFItu1bIrDLF0W+xaAOb5wr8wUnqzwUFjsleOF1XwbopEsp2ZofLzoTUPK71va3u5HhU+UAi
Q+fnHxp3spnOcbbPphoH1hUOIsEfHop6WzDe3V425WGJmbqwENDA763dmD2JHMAkoa1vfQHfSCvA
0jF7aClQKg/55zT31ae1wwK6MlW9QkYDOVSpeIrAw7wNfXVa5plCExWgo33Qw76DU0NT9mVmWl0S
R3mVXXIqfMNvmRkjS5QFoMZDV3kfkKE/zFPXHGSz08FZVz0KDLLpNtonI/OjJ9nyXhBcNt8Tv+qe
Mq17ra1OeY+b0XuQ10MsBbWyEFH9ZHiem179IU6KIlhOxv+n5/+ICYam/RKRQ5vdAA3+uHq3AQDu
Dejy19Qa8qubRODDAGN9atzwx+Ah42/AXUYJvPpPl1MWnw0/wNaoh04YzPrJbzoUgAul2ZpoM38v
ubPDKun+jmr/W+3m3d3oQF1PLpvw2NWz7z6Mb8ydDOtRsdlFqZEDaAQjwO9qYH/ywc+jcNWjR+EK
8506zb9PkbkbgZJ9tqkuniwwsscKtYevpvUkL1grqrM353w4o9Y9fopDyG3ig0rVCFA/qTs8EKvx
2faAZHtIRL0lwXhubcM+haHdbKZ0ZCvbdKB9OsXcyz+nvCfkX5dN9yGPO/O2/K3FvWJFQ4dQ3qif
1r46TIK9OVGFV+Xl6l+Xt+aZQo8fnRf/obXWGA+wvNxZO8rK4dq/lBnF6DCRaJWjQWc+Arsqdk2g
lrcpDcd9nBbmm1Ng56fqcfBXRoaRB5L5c27Sp6D0uq+GbqrbnMXTM7UKkM98RR4620y2iaHpj6bl
Z5uwN923AHTPPvbm7JpVWXRF7EbZu6qjvxVuRRW4qpy/gx0yRtkn1E7unkga+iKbOLfoVkUkF/du
m5JD9N1MW0ZQVKftyMhOiKGIoHUieaIeLmVlHoWsz1qamzw7ObejCmuJsttaayvnklLWGidH1hjZ
xAD2n2LeWuGTIzkFuQ2Ah6/D2AZbCb6QMIyMr9BucvOQ76gFuy4vSvzCUZ57kDESzVElKhhNO3mS
XWPUNLeJpByOeQ5mKrxvTrx+AvwgyuSomFp1zws17/9SYkX/ZmR6v8dSMYSNNRlP8lDC27zpWX6s
kZBbumR/6kwPFSu8ayTUtGWXbWKkjPcE0mViuhyovKQ9ykvyKMM8BB5aMPqOuyndYU9GvL0hcJU9
TULXf5j85tCTa9120Zg9rQP/jpWDqgE40MecZSvDtD6Hrqgk8xWRRcEZsf8qhHrOoJglonJKf8zD
vj8bzVg9JS5J9xTlwRfV0V77ofYeaq/R841TeZAamtHx92qr/nMqA5ZeGbDEtiRDKZDG/U52yqDK
92trixV4cU6RfWnDBPieVln+tXRf4VV5N9zRvNsY4JW7M4S46qTx0s+dEreIeqyG02xUX2SgR3Ea
CIa4wFi7l6BuI4z3RFw6DdHeMvhPkjEzREreX/n4oFi5eqihtIpFyvA17yO0QePsx4gcFprgefbk
oAeBH2kglzFLhATP2Y72e0QJJnhjAIMPnT76EjlmJxS1vRvWvcO766HJQDcverTDNfTt3NaLvvi9
Ne0qb+zOctTSjTP3VvXapZ361Jnxl6KIoi+4dGnH0nGhblsYMX4IMmrRZXCa4LGu9OTq1qO7M9kJ
f+/B2klBJgWqG7viEJ4nz4+99Maruwi4buzc+aXxVYqDz90AFlYTDGTVSv4Ya5XWuf9f8/DmGA4a
a3EcAJ3iHprBYxtELvm7sbjbelbcZb88+/dgkHkhsCARIgaQzXHPrZi1Th2aTDuNY/rVyVGiGbQS
OXfQEZ7ARIRGjK2VOEM0FWZeE3q7PwZkcDQU3RErpGSzzlivIn6/a5L9vfZwQ/QaSeb0Za7b8oyC
WrEra78449yISGaSzI9hk+vHuSnjSzn17SVRy+444guO5iEiuCq/ySc1xmLbnfrhexnnN2xIhJzs
e4W5RrCpreSxzNXgO8Z0+sYGAf/Wm/BbwCazJ643ve5rj8uhUfVHfOWmnaJ35u6PgQQEOJQK8imR
4hk25DIR7cZ7YwC/t/QFvW9cXVRYUTjVHx11xqYgUeroJD9Jdk5G9gM8TrkFPA0ETYmS7u7zc7W5
eV+6Ut9FkKNJy10cBTN2LDQRhJ8Qi0YHjuVxOgEPE2AaTfd/AAXXedaL1lCwm1tfeFhJ/DASsEyy
S05YX4SxmX52g6Q6yrR9aOg/Iw2zYdkiAci6WJ6uhz/FteK8+ajcOe1LLWSALKwnizSyv2e2StZD
sYZn03Wt44S66tmeO+cOALZhD+jWX4ZWecYdyscq2zfPAWCovBn6Hwra2WIDVL3pHgaIPSZUV9Xr
9QfspWCYpH77TJIdNQZEE78GWY4soGn8jHEBQHz7Ja1H/TZI+4k+0jZ/NJsqzI+eqmdkFBBUj0nP
n1rxSJfP5ViYUjaa+Uk+4NfH+horB9ZY1J4+ydbaL2OTCB9JN8J76ab5yCehDoAvTRbOW6eCRiWb
jjZH18YJ/patCRbYK+z1lzZWp1vv5/2rYWXx0YEejrI8g72djy9xsIy5cKG2M5DPo5Ia9iPGYLtV
H9dvLBiTk+1tqfGrKbwQ4ehXJ+pDNdbty9y/T1bY3pM5QGzY9KMTaVt8ikMd0JzoWwdsFjybuqo/
+lpxVuVGdApx/N6swbwsXD8ZrxK61BWWjYtP8G1BPP0BZ5LApmYO+MuF/oJ/miR+igTEnvVkvpFV
d8VOFNiYc7KZitxBifetBJjwalHXewsGbEy9OVYvMnQ0/4e071qSFFe7fSIiAAkEt0l6n2Wn+oao
diCcAGEET/8vlD1NT+3uHXPOviGQQUlCJkjft0zqg6xgWBPdx17BKtZZ6Zvimt0Lc8dur0t6AwCM
tQ1dfKv5Fg/G2pdDBAUBB2+P3S+AROBQwaK1AOa6oxbjFMpZCzLBFDWW0WKKJTtEKBmMOPpxX9Hc
DDyIQW6gCwHvIAZF4dyq1RWM7ubBLCnfNyzCvyo1UfQHeilDqGHwBoCrGRin/6mj/h87jazWyG70
sC/5+b++T191kz7SsSBZnTqgCk5JY3Nsvyun6Y86QwzZ2nqVeFTcE8x1KtID6LUgZU355lpA/MoK
DyJz0xtSQMsWbmhABbEsXOZFDMjST2zsjJLNhgclbOekIbMILMWbTuuMYSpLLJC5ssmSRJN986Md
NuOjrjAyMw1aT0LmdmoPOcf8ZupuQ90JlPcpET29lti0qRqvgMblKkuVc6KDwDtLV+lNBg/nqV4X
Ivg436EDtY9/UxkNh3kzdiWIYwlRB1G3ogJ1EGW3ryHaXYq97qer5iP0nq9MZJLKcy8JP7QsroAD
hfh4C8QULGGK+K+4yD8BHNbjOv+gT1FWPyia92+xNzHwwih9UPUwrDsrhrh80/JD43fbpqJ0AZPz
8Kw3GUgzZ6Nj4brmpXVv0HW6VTjecG7hPMThybzUVY3vIDKGTPxGUL/YghoEiy1H1jcRUjgd98hb
31MnupzW5d/lpO6LvS6zCgiqIJ/667KcWEoV7eA0IqNqPZhIoVCnC9+kV0LME3qMSdbtfWQQPik5
6ZJALvuqxGjBxw6GygYd+fWfB6lJ+XE6KEdM79M4HeT/5iAFdW5YJSQNlEkRAa9twz4jUhdUJfxP
TLtA2D7BIhIiDNEJxCWsCadN62cAbLtRup3rIsATIVhU90tdpwdwQNHadQ5Y3dW0ntR1VjFZjDIk
ESQsFECkxUbv6U2UE1g2uhXeGJb5o8FSkQk4w99FxBQn5eF+cnrBsbpBd5lHKZ08WzQUwM657sMo
pewhLFI24Pn/PfA8CIt6DzTa41yjx5nPtaqNdMfJeP1Qn/ZY/I9lkuyq6Y5SdwKlgOtyv99eqH4t
Eixm+r5uz7pva38bSJ/dAErs9iUIsIu7X2boQrOO046BOwm/TddW9ZUYKrj7X/bgFK57KtlyNtAE
lWsPocTyjMW0+YC1zI6IzNndIRIaPHFHYFRLASmiO7Ki7muECnxrO1ocGlO5by0Sq7FhJdsM53kz
9mQ4C7aqfMHPuqtu09UjsEKbpAJZZO7PYX1oA3CO4bifAx8zHT836xFUvNbDzdV6T1j1r8N9+LB5
SKDyr/hPJPt7ZinxfLYzOHn4kJ3SuSiAQR8y3WHKbs3pqTalxiqK/TyY01lz6z1bNZd1aoxPvUkb
Giv9QbqV1QFEv8Or4Yaf3ay39vdc2yQ/ihT4F12lU3p6M1U1EgZM9wwdBDTuxRnQDdqwwaxrHhXR
ZTRY/Ex7rE6R6WcHbgn+nNYwdiZgyOx0K0vGahUlNV3rIpzZkftRlrPUna0RiWyD1SLQrT0IZIBg
4ecaTUN1dW8Ad+EgnYxSFWfWY+l80k33weCo4o945+hSReWDPqvMApodAcpXhV8XSDxV/JWS3gRa
YyrCw5Yf77uwZ8IulAuPeg9alPwIMZAGcWwAJoXz2YqJuwed+MeGTEVnbKsCAFxUmr7hQurVK3+U
+zqq/3NXd70fpQf4bXn+JN3HAjQlgOxzhyDE36fA9AfrMmODCSvIetEYYXRMJXLWPlXxcS7yqa4c
hxRkQFtdO6v3Nh+6IOmYycW9jx5CH8MUSeDGAmuQaWh9iG78MLSumxt0P0SKPqfEI+u5vkSwVt7P
ssy7ce1ZOTREgaTZJzBC3Ou93xX/l7oPI//3oeI/nUYm4zBdzCf434dJ8x7vk9/1+ePZ+HYJ1ukw
XPVR94+7DwMawD8++te23w338VR/7f9Lmz70/gm/1OpPv38iXMTA7NUV/3FO//5zf/10PYw+VKYt
/AzmseeWue7jWf060v/w+XkG0MPHG/RL+ZeP/WVXn9bvy7U94nnFwgpLUl7sy2mj93rHyT8Wf9dF
95vwZHu998dj5y5zvw+f9seh/sWxH4aaz3T+tD8O/+HYf/Fp/+9D/fG6tIZxg0A3RM+nS//Hs50b
/uezNeCmkoKp8I87/S++9B+vKdz9EAH7t9dkHma+Jr879v/zevxxqD9+2m+vx3yW85X/49B/7DI3
fLjc81AuNMl4GkHUpYXtnbcYMIE4D1g9B04v4T0KXLkF2CEq4wkd07Wg26ci91e6o66bW/suAddh
ap0b7iMAyYoW4gBxOw0DseYfA+piBKWeAFJ7cJMYSzhWyHpZEWWejKhQx1REBuQn2PDmIcHdFNx+
9mEwDPicSS7dtPG56x2TjEH5HiW94aCxY9GfD5siSiZVJWm49yOiAWC2lLbWvbfuqA9BDAJZSVHu
5wFco48ukHL+MK5PRiioZfABDZUfvUhpuYuiH9tD1ZP4BSngCvnkwj0mqopfXG/4ArVmeApNpSKB
mANohxddAg4eyoEgFOlSSUZEoKAZpEeNskez9/lCQJ9gXdbVZDQFMaz9L7s0jGo7UIAP/ajt5l3d
F+EPCTG5BIIxHLhCgMMd6DRDZWLpuaGxCf+KvJa85DBzRl6ofOzMNHpVjeft4ziBD3xNIGQUYnlN
VN6sdassVRfw1LD2utVW/FkhoXZ1Qxf4CyQ1rSkdKiDxusiBbn8Hse0LxJesh9hMoKIe88kLoejf
WaECpCb4Jq/hgRUS1V8YFGwvMGHY866gB98sbb4iBqQFIDVznnuUEIY5S+td17jo4ELOufMPTQND
1Gmcspt0hBHq3sLSwz8hMPkSAgYBVymzfwohDGQI/sQQeYDJ3RHBBramMD2/uD4Fdq+Bjt6IgAyL
hfsMozMbYo19DoNAFF0X4WjIRAFUNBWr2As3gJ3bS0jLO8+uA5tMGLSEP1qhK7kZo7QAKQidiYKO
bg4U7kp3LgZwZSCh5PxoHcZqnXSKr3XnYgR9wIJCy1p3ppSSFVQM7HsrYKjtyvK7CJKwJkY2rWyV
QQJkozsLUflLOpjWRn8FgqAW/JSMaKtHzmxfLrFsllt9LCXAZovOIVvXgGuXU8WI+ON04dvUFccS
8YRX34Vri4dl5likxqNvOLBInKpjWp4SqpCzHcfklfSSb520yla6NTZhNW9AfX6nWyGh9xVsm/BM
Rdmf/CY8m51KlsyzQhiAG/VTC7Lm1iM9hHemoiCNdS5y72qooX4ibS2fuiEPokSkD0ltvFBAzQ6g
qY0bKlIRdA1VcKLrYUveFf0+9d0ClmP5F2gBpg8NYOKbfALPZ3YJ1h4f+mQNjD90VnzHeu1SaCON
dl4fdbElFLYNeCXSyUMnHMSTAJe0ZAB4l9IQT46ZQjEUIgj7LAUzC/+XcF0J5QL6R85DVlNoEdn0
RoDx3XUuxJV0XQyK8Y2ZUbeuImh06zq9ETn0qJrUR0BoOlb3sytE5ZEczyBki6F0g137F9l15pH7
STw5nD2MpIe0hQXWRcr2dsvxcw5dheCyL7BlUPs/6I1u4vjr3ouNmb8PErZkMYBJfIR5opNU8SMg
2lj9Mdm+ZEog9QHTy0+iFW+QWYJQz+DAgUeKZtVEdFgjs1CBNbOfN3YqJfyrp8omlD9aQsSpF2kL
/ThFRH2Ouq9t3KUnuLq/qdrPN24N5bSRhxQIUHsZQ4bH8uwjDB/Ha+KoJW/dbJsNst4w0UQ3LP2d
wDZKehWZeS7AO13GwGVvuszd11SCZgucREBSOW5bT+wz2rCbWzvsZqSAM9sj4r66zhIUUph45Cxk
PCQ3y2KbBDqDpxwXWPVZuIOGpAE5PGxqGlUbg0X5AioKxok5brdWSSsXQF01DfS2wVG57wqBLHPZ
demqgTLIsZ3YLnpP9/EQI141ZpEGXYx4kgXQQ9HTS15w86prEGKYDE1iBjQcOuiG2jcVRAihLq3r
KLNSpOcKmFdMGXFFvxSwhTzPtvduA18xDszLUtfpTVH4xZWwZ/iqpxcPaaxrQYICJuFPXkqfEsgh
nKusqZ/7CQbqgJB2MmRUP0NLD0xvcIAgGYTFeSgicfOtWtyw7NgMieGePEgaAAsAOUX86R4mAciH
ko32kpWmsYynbOBYqmKXRsBg0Ji3k9zvAlDCehXWnht4UdQfvCbZZ5Xybq3nK7AlYnsVSp69dUb6
V1MZ/S0ealxKCJciC1rnC8swkDEqyABFyuGd9mG7cQCWeUAOOKbmsotG95tnuFfY90B+I58yhjWB
jL1N1S7zEIKgTVI86jpgu06dXUENscQ7MEtFsSW8Go/mYNAN0iKJHwPLkTvk2tZCLKGNyF+Y7OUC
TnUSyB156lhPFrVn90iEDOyoN6aER+Bc1HtUsHyLqPRjUbWQQdd1nTMl/lyilhlx2HqAK1kAQvVw
HDx4fUe+DUdIZmV/wZMp8FOjCCBoy7Zp5VrP8B5Llj2BoEZEDecWZkYAk6hx37nTFarhBreqjCxf
GG3yPMRTlBrpXbtW6rszNO/Ebe1XEfnA2zUZ30K2pVi7AAy76gIrVHWJMf/a0aZRMFSPraUoUxK4
UK8/kbwO94OEYP1oHyHkCzEUr3zkJl11hgRuYXA/0Y5kR2dEpDKMYDvERFmcFEiKq77rx1ejgZ2D
tcGbxDYWRUH8K1umjnKveh+sWP9aOdZVGMoFjhalKKzRJ6H+AohiupnrhpqVq8iS1lIfpRusZDS3
yoK65VwHhbxyCdrjW2lipVwCmPUcZtm3jLfWN8evF6NoJdKfvb8AFaV4aDlETpVvwuvdRiROdAYo
fKkPJ9WieCtg3ln6Cb12yIZcvYx9GzyreGtaK1rZtOt3tO6QPSgbPM5CAUJvVzw0zKFPdesBWwX0
G+u85txgWgHRbaDpnJ6Db542YqlbixBu5vFY2Rujb7KTXSln0QG6KSkkNt1ub1mNvGYQEHoaBVib
LncUsEnM28Z9Fa08IEKWymzci4KO5MYcEwGXYt+FSxtIRo2SW6uXYsMqkd9iUAsh5lZEX/LI3VdF
176mWY1YXk77nVnkw4PX4/Goe5h8uDlR7z+bcQPTF5CKttwqoydIA3/OfMjqsbwbzrCcT1aZbJOD
5Uj31ngMs02I2H3OZf/Npz176OAJg9kkRMhr063ei3LN4JC2sOBk+ET64RT5vfWX5RTWchiJc8Kv
XhwgnVSsvYIDOB9DMi8SsLoqhQpyydLPBSg9k7KCvHoJ1DiYqg9l1ggE85N2XXaWfHBjUkJsqmFv
Q+xeRxmDKJC7J8vNk++jIz+D+WW/jsyLlj1SP9fEhv88k4a5gWIbBDQ4dBpjJF+MNgWZnViAn5H6
DNXy8ntHJnl6ExJqgwOVqjJ/tMza/eakzooxYr0Lv68COEblN9NNkq3psGpXCjtbtWWbBk2IH6rd
OnQ7MZCuvG5J0FiFhJWUAjgC4DRM+aBQm9VvuJd8ySO/gQd2Xe/aDqMBawiSQO1U+NPfUkiMPYH9
yCB/wCEIVzViZUEL4mKLIYSav/COUQGeY447ty9AjMcDtwLKtI+u0K4GXN3CaimBu/WlSp1h7XPI
x0ehW2+qsI5OzC7zLQze/YMv0mTnxrG3r0r+3XUhG2Mq4zhhXaGmYEP4vax2uqTr9aafeszd2th9
T1PSbeaquVscde3KTxVespI5T7ldBNWY9w/FVIL35DuJ7eHUOy2MrGK7DghgYDtd9AbzgHTe59Gm
+RnebuUVHihR0AqZb3QxM9rymtnAt7oUIfaph67SjcjoAzNotCFACVkFjDEEiQoedctq6JtFKol3
7HnXP3f0UbWJ/A4CXoAXEsAk/M0SnlbhgnwEMnjXMWk+F70FbJRPvrZQz2Z5A63rxLnkcriKPvb3
UX92QMwPzMR9EF4Ec0HkBb2gg7n8BHsDXjmfau+7eFUMQR6N5Rpep+3OIYAXCOVVLzbzoXtBgMzV
RV8V3UpJrJljm6kFw6ziZoNkcfNArFt0ljPs5joxpp9bxdh+HML+putTGt8ctxZgZ+AlHfSKbTMo
DJ50I7x3v0KuNwe0toDwfC+7lwzCIHsFpcMADscSK/jkue8yuLSHw3PIRLH0YvlJQyOhcGZBrMmA
jYQu6w0Aaqgs42hTxgSm9Oii6zXWEraN3s7y21NltvGBGEBrGyGevZjVqIVjd/2ZlYXxEA7uBf/p
/E20UP6F3Q3gLlPRb/1ViFmpoEfDzTlmU4kadiOPHmBlURxj/5vIk+TQJbQ4Kqe+WkkpT0VkMXic
WuCqW+azWfvZpRX1U+lCMqT3yuvYl391bLBOwhHWCeRXZ5UYRh20UZzcwpQ8lJVpHfqppDfJkOH7
ed1ew6082JnBinvCcZVZu3csG4a0jgBvIWO4n7AkZg7+8U3aX2vY1n+2So8vIhh/XIqw/avlxF0P
RavwG8jo65BJ+CkO/iF0eLGqqnBPaaq2KVYOB+E4bCMbGMipFLEAhvxRmXtsGXX51m/8WyKE/x0Q
n850QDmMenAuQK78ojyClTVgQK8umIBBhxzTxsXnABkCTVwrpO1nWrivRg2JLkjtL4pSQCo3gl+I
bbXjOwvNi8QD8sHzQ0hLOXjDLqDuC4jnUEVBJ0ZwdwWCipPSxMrwXAmIxgAnOmLWh0iESIvyyv9r
JHDEtdeF4N13o+tXBdaf0cIQ7zS7gKftHPSmV9w9wKcaD6KkuqkeEuZj08eBDXbJlzQnyzQc7LfI
LU8udOax9oLQPTj/4WbMPPcVMBgQsLv63S0ZVuoWLHOrdiAPQ1V/BnE03GIuZ21jIRdZ2PGvcLjo
Fx0vozW3Oa5nW3WPStWfMl4DRAqk5WM42gb0p2D9i2fNDpyYcAuvKXGGEWu5Ai4GEmIyuRKzgj6A
HQ+vJAdE0SfSf2ur+msD3M/nPOlufGTgMVW5fTY57Gv8ihvnzm1ySLFlX0XaOG+E8xqL7dDfp/AR
uLI4fvKgSQyHPuuljl3rAnjfiy5VfSUx+ciaRWmLKaNYX2YsETchhsplkayHHLNmc4A7VR6bTyVV
3sLkfnNoYd6xbIrQgUuNCNeFBIVDwMhuCcUvtZ7StDsxpTj9rwrWyTeoXoYOYWcRuf4iRSxr7RcM
kxY8quVlrnSmYhi37hJp0XLhQtIP9mNQ0QNxCu7TLaR7O8DXzKr/BOSo+w7MxX1nqvnZJNjo/LOP
mSr3naEz9GhUAM+G4qxsFS/wfxPAjrjsmlf0S9+G1ZtpJvEqsqXaaSsrkPTdGkpmC9rFdImvgAgP
AToKRtdduIthTXCpFQhCEO+LP8dYFYqh8p9d361Ae6f5puKe/5r7YNzLmn9GAI0G8NXqTjWYG3W9
1IrDWoZY72kVYoP07rEQLx+q566YPAXQSIPEfccXfjz5edgRQjTdIFdqMi33csbx08yy3ZCa+dXO
q+Kacgduu2n1rntghTtR32MPaEXQE4t1RCLwM2AcdA0r20Lwcqw2ceEPj2FVw7p+ki1TcBW080F8
xkQTJFFEz/tRvA4+Alw+44i7sah8Te08WYZRSXe6lZrtiyEbLD95lrxk/U3XhnZVnVMPGsNhK4D7
gORGs/MboNbAoi2WXU5ATpk0NEHDoF+A6sREELd0MPDiMkIj2+BExYPe1IRuhi6xzrpU2FyuYSG9
zWLYgfmOi58izPc+2dHWMOLmfXRswM+IZe2cOPSfyrS7QOy8eQd6TQUgt/Qnb4jYcRxyvoy8Jn1j
IlprYLNtgWNlASgEFz/C8O+CPO0/e4wOfqI9F84e5MNn2+D2AdxJshRExp8z4xWEgP4TodxYgYDq
7iDvWKxq3jqLGvRJLNYKJ+hgY/0oIIN4GyALS43GeWxZgyk9ke9EOAAE2nW1yo0CJGd8y8VAQPQp
M7PEXMCDXpcm+cpUrisZ7y0oJJxH35cvpRsfAElRNyzVm5ecXoqoqJ4ZgpyP+IeBVIFa107DyxgO
j2WBqxC5Wbe0I1XBdN7My0VjGWLTeZVzgDdzAf4nLKDARnnQG8uHVIVMIJOFuWGXBh6omsuoUtna
HWGOqftUvQdcowmdr+mwfrDa6zRI3MG+HR6WsGD4ycdyTAAiR6+NcInA0dIboOqSfZj6b3dLjta9
GCIRoCPHuOSGw195GsIqA4Ktr7qusOFp/WFPtxbC/bWfIcDzEV6xsAfjL65dG0lND4bfJxfAMR3E
LtNkFYNJsSaTaMHYJ/Fp6guERhKUdp+uHc32mOcsmhzCMkzAuKReoBsM00aoAFM5Qy2Bzuse9B5D
ZPe+5//c+10rFJNPTP9FusjE1JEtXGgTfs0LBO3MMHUfodudb4YSC7jSpXC8HSGKwUYuPk99wTin
WBdODh0GKDCkpcCYEwLEdeuOF8gP93iuQtWodyBjRaeG+p8N+gibm5ekS15i1gBUxBPyzKEdttFF
mdv2M9Y79qYSyKaDL7gc4V69N4ChvRpNXAaitJKv2TenJPSLA/YE3OSx7GhGbu85kHlrjxHzJUzH
ByOCXBMJ++dixONCNrSDrksrV2HuPfPKZCUYkjEszQ2TpKeiSOIzyUp5wb1pd0YdferMECVdNW0i
LBV23OOfdFUeV+U2pnAXwO8Sf8yo/AK7An5KLU4PdiFaxCqvvduqE9dUW1DS1AmeNygDPbKHkK+b
48+2iWGcBSE3xNJrMGoDq8ECcY2Hx7gfgJbsJsIItyECTUu/emQW7zZ2BIegHOT9azKB6rwB9KLe
GAqIFuDhDZqg/VzaHVv2BbU22gltgGTx0mTw5dZeZ7pVTZ3NqXM9dZYSEHk7Vfzii1BeZWRvFZMQ
OpkUT3MVwgs2y268hpwpfrGTZ1XF9roRqGfAcSUyB7q16f1iP8oSKlvToX6HLA4UagMZduQ574xs
3WQyg2MH7jqEF/P1GNXlSjjZAi6ZeF75rXMA1xIOmVNRP8NMI1pDi7u/6qo86uQyjT38SNmkPSNA
DTKtRN7Mji7xsrPPs5LeVBVFGTmXzO+vaZQGpgtmKUI1xZPCXO2WEFjfatQxycIXo/HME51wxxQ/
wGUpSbzRReXydK8PNRSU5wqwaxcxGESIFo/p0SQU6sJzOSfNuAQeB/IHU/PcwElegjACGW2TwatD
JslwcBBAe3YsPIShiYzYBclhgIqEZ8nK+OsYfbeYML5lIA+SwoBFXNMAE0ui+kQGHh0yBiSWI+Py
MRcpkqSjG32V/fdGltC9+/sYmo/5Cp7e9cmsBdnx9NaFfn3Dsq4M4AsjN/cnvS5bPhBxzdTsU6Yw
LRnVksghX5rU5WuNQNUbJO0gryTNH3UaW6r79UBdrcfpduh+ocDS0ibSwR8MudPAMIAFLcJGPEUU
+FO9x3/uza1Gj6wETUyEVsGla/rWu5SO8DF7irrPGWUIJkj7JWnAnxpbLjCFduvntg4RckcHxWCk
B43A6KbSXiAyBF+8weEEr7217kBDe4AyXGHsKXsaJlttsMCR4CA7eBnm94KuRm4i2RJBkWSaes1d
G0q9RcLLbKMboJMP174MvpglYTAPMR70fFVfaNxO70A60FKn66rrdRWX7OF+6XXRQQ/dSCdLcD9s
2CEEqyEl7KjnQtyn8T70LT/QRZtJsZIQMtjqSRBR8JCmAzigutVrv+c0sp6tyh+vQ+s85pnR7Qqf
g/md9VAdA6tAINoOz+Dw517emEi81OSg6/Vm7qaLeZJCAEkWVTA3QBIy2xA+ZgsthBu1YXdCgnNx
N0TVdVoTF+9Kjvw3pI513dzgxQi2uUDMB3Mdgrbmrk+SdwFdT8tfmI13oQ2iKxqKrhHqGrDOQdTb
wy/yrKt0o67Xez2oFZDvAQ3kF/nnn0foLrktYrKYe1dTbz0W6Yp1PdHXtO6iCrNqTyAXPUs66vpU
+3NBew34b7DZgPsEUBbB3a/QFxg3Ch6tm5ZG6pW24+YelgTkPIh46pyKtqZnRlqg2ksLPkYsOo5A
kb2Y8Zhs/RHEQNr5a0yQzANvhbctht48GF30H3tYQnvb3/WLnOjY6Hf1AKkpdcPkG5o94mgI6CHp
CQmb8hKhM4Q7PSFxeUm3UWjJQLf2BoP6nK8uMN/yoGWGdwWmkyDFT0X96gCFsMUaE0X9YlFF0gVS
wmaBZDGfKCiA/xuwXYaWW3LUH+Fw01hnPp4tupX4VXblZr6hZUQvDpJhdwXUgZ7iRlrHHwKoKBrA
OBx1o51BAnyAxtoGkQL50PoNyFWZH0NNDUUoODUPIr0hsVffdE3aNNP7HOr2us3IcwjV+i6k5jK4
Amf0TSKHL1adPS1CvDzaadJ/4Y7G2uJFC0YqEiQsDaEk3lDyKngMFTTePVUmAcHc6V6bsCKvrJ8E
BjOSrKIWveq6aRFR7En1+f5KR2jdhMQBb8Pbvbog5JJX9vCpwjJ1GeZ+dRhb2F/HVXI1hXOofui4
ZpN+gTP6xdkKW2NTscFdJ0gCf/LgA9nDY9pVJVnnw/Hubph0cIdpIWyW1Llz9MFQXYok8Z8FhepR
ixOAQ/iTFlaCUxRyITS5l6Y2XbKdhjz/7KlFlubS32225VBYxEBESDswkcFVgcphpFlRFwaUrWDn
toao1aQ0rjc9Zqs/eoDBCYtK6P+0kt576IPmMfQBzIB8z88xhpSSq7KRPbRAFwBhKN0biWU91VyO
q9BQxRoBEAtqEUO1AzREBrrVLVV67rrwOU7R14Q/4pPFVrpJd2/q8mJ2LLvce1vQpiHQat6bYRDF
ky4R/BYXDVPZlun4QuWAGmu1plw7EwGPTJtqUrPuY08dMKEKdKmaJKzve1Oj7oY4njqARP+jx1Sf
Vrxd8AJWuAMvvaCKK6jRm7Da6xgAA4NXv0NWbjw5UWFuh95/aofMPOkqBraCWjpx4kNqL3HwvBlA
Xam6KWBQ3uAOM4CqWJpmftJ/gHEQxhEzrJv+/esqKL5Bu9RG3mf+0/zmIKRF7v8h3cuH5eUqNFWz
sguEZoP/dkAcjvJh/pT5k38exFLRbWWFB1CXF+Weggm6l25X7nWRmDYspwsuA6QTKMyaFSaIcihW
Ln55SwfuaasyhpIIArWBAL0yX/X4By6YJN3WVspmCEby8Wz43+4lQof86PXdzkQQbh3ZOU5/eqPr
t7d++TvcyhdVXuNi/2xQfd+eOzwwdA+aQUCJu36ybpHbuiqlojV+bFYwmshq1EMeX3XDQJwrXFr5
wRp8fhY58u7dwK+eTIydb0IQkRNMj9VUJ5HNt/zcDzoo8ASVLYW3h7YCcm+5aNaRCT3ZZUJC85RP
FBIukgPDJAJSDqRYOBHW6svMrMhRmpD9BVst7GDG178JPJqOFOTjpRtlyB+XEPBBDoEhgptWZ70x
YEB532sae8MicAztwVMBmNj1eSgcRFTiEBQZXkIokmE5twR5qz43ETxzQEaCiHVnjMtY1dWjLSvY
PIdm+WzYJAkiSutX4WAliIluc0ozHgdxA2OGBLA3QD9a/JDpAMt3D/KeCBwhmRR+GmAYtOypVb4Y
JdwUKvkldMLxShpqbjwIZawBafMW3kjbU+qzx9QFgViqstwUCBEtC5kGcSQGcCaxSXNLrU0O03Nd
B+Mp9ZCH6ikTiYmcFGxWKxBxuZEAa2g2tbxgbl9GCStWsH9oV9wz0mVlEKw2Q57cN3HtrxXrwuMQ
wvvc8eHPZUJFfa83GQDE0OvMxSkC729ptrmCEo/jv1QIhSystM5PdlSEL4mVbyC0GoHZiEdw6MdL
3SuiiKx0YDsuiID5Y2QpsevEIO6tFIQduDAlCtMHjFGnlrdgvaoWuZ3ZAbPyYh9BrH4Pvakfe3Od
bkjERM7WzcwGlA4YJnTXG91zPnCum7voPUjrF4AksmHV2t2ngSgXoTaOUUTl/nMXWSiciseBrh0n
9LQu6656T9cZQwOi7zMox83G9nm59yvV7dymfCKhb6/n0+dprIJ6gC5VIwBCVMaB2pPFF+AL+34C
+pMJCu6OzldhuSXAG7Gz8J3ICPCwaKYnRrOvpIcg31xOpAtJiqLIdz2gDgjzwkGwNpHD1vQAPWg/
2on8y5qGRiYOWeMGGJR9aQ1niYw+4KXVqqZxC9G1NtmyBPO6RAD7EThjAc6AG5Vg/sJaoLjfEX3p
9CXWm3unsLFxS+77ulr3n7tiXehulQHXsLQr8q2ccMqD5eT5Vl9AgUdrA1olbkDfIukLU9PpskMj
ooCrVUGq60BOPW+RI5jq58uvb6auu9+iuXlumev03rzR92UufujXchP3vIndcEshywAPC6TzcYPn
bob+VehyC1TRcD/pDMjPIUBmp4IqTdYBw4oznjfzueu6qG29Hwfqsr4yc2+99+GQD8Vfvvh8nNXV
OHnYEWLlmqqnhBJvXOlfQMPsbAw68PqXkNVAFKpxVLbStwvB7mI/3+i5qOvmOzoXDaMEIG2+4brl
43G+5y+LEpQpHtkCuBqzNJFibQTkP7CpkaPD7zk35BjoCjyJmh+7NAe0Gc4sT0OHsKASewfP7n2N
9D1+nNPu/zF2XktyK1l3fpWJuRZC8EahXxcAynZ3tWfz8AZBcwjvPZ5eHxIcVk+LI+kmA5lIZKGA
RJq991pLJCjP1u/zeQwldN9BRyrez/VxvfvMt8Pt6RaNuRucYGep32ebxf4QMmuvSbI+D239nT9l
/1QmrhAnxGXXrCjDIvarKXnEOSxL488hdW63L1V8kyLp14FAHFkCtCPy4kP+U50/lUElwWu5nvn4
C+KMaHb7hTknNrCpE49IO6xA69++vlPxEYsX+6HsmhVHHy77U9l/bOra/IfLIseqMdmEgxuvY2Qs
ozn563DND2sPEmPmuzMVm+oMbgtOzXnOobhU5LdGREu/L58Jt0DN7XehOFKHejm0fXYUjdcwhvqL
tpOgu9y+Z/GZiqHrOil8KLt+ydd6fyorlRW5IbqiqHhtRpRds9dmRJe+ZsXR9sVfCz/81LWZP/3S
oKgwBoavmdbBxrzOptvo9/FQXPuucJuJP5aKCu9qicNrpSiuh2UbyEcxxr77LVHrY6usvIrTEHy/
DhrGGhR2zabrwCJGF1EmsuLo/7eeuFZcluqZvyRqe9yG1eutb8O6uL//41C8j1iM5OIwJNSJAJ6v
1wchphrRt3sF5R9tAPwuhyGdWQxhGQ617kYMEiKfE7a4BlD+HuJqlEb67vU6tIq2/jjcrhP19UMT
VT7Uu35j4kQSOhL+7VneJvkP3/GHa4Ncwooln7ebN4vvcyWXp3XxvniQh8BoN+K4UJdsr2No4RgV
+38t1t4tDyKxwBA3ck3EXVthgqq4tjNxbuzFw7iO/CL7oUwVT5HoNbE4a6NI3olvthCHNuHRRx3r
10Ga9C8zge2LJ1ZbqAhJwP3Wr15UD5z+ZYxgVY1b+90adLt78R7bQZF+LTUzsQDd3qlYgIrDrTNf
33SLLK8U9OZRdBrI+jJfWooZ8tDfT0T84+1VisJ3+d+vkXg+rVmm07UzbX3s95pXNC9+9tpbxZEo
E2f/lBVlf2oqU1sd2hRfX/f24uZE1S4tP4dEw7JnqP1tuNVqdngQCzhE8bKFS4fZhT7l735d3YmR
SByhGvE+W0Z5vjNz5WeoqfU57bFCEplXnwMYNY9BjKXhbqht2HcifDCKtMCZMNTHd1Maq2Jmt+ss
KabGqUzSxRvLEpArfgSX6IPv1wcjjkTSGkT/a0W3b9X7PgG9f52jJQKZ90QqXkRFaTIUH91e9kHA
qWl6nZUzogqPLVAnGLmINUYoIY7Np7p1gJJP9UGMOUuTsZQpQZDvBh6Z6L3iy3aMnsloMU32+X34
lwRrHRKcVe72bWv4oorSwu0PDSIT8JboDb/fTYovnqRIWAvBnWGdxF2KN7MNVTMCubDm2c+irE5i
x8XE8mAa848IVM2J6z68mGyUcnziP8QnnpXRTkmGjhtxPHlSz+IzaZz+mPaYiJZlumGhlGOVU1Hf
LL8xY6Q7zI2wya+v+3p/EnHPO0guvqKH9Epwh7RrkYxYvA4ZilMiY65DEyxzobL9a3IcbWe0c31m
oafv6ACfxc2/29VtC+t3pdunJpbb1/49tna9hkpgWfi9Zrs+RcVK8Yx03VF8XtsjW/eWom+LRj6M
Qdv3LQo/XFJJuG2jCnpE9uIzYk9I3oiFaVDsSx12aNSx8B0iLsUgD/rLzUe7389T9agPOnYgokSB
7R+NMX/EceYqcNnkYXBrJqmXL92jmT+UsWPtxK+mUHquHkcXuvR9WLHvpgfRWdaPC1op1zAqhPvU
o1S2bE8y/aRHjbZtUrdd7LayEB+i+M6vi4MPZZrYLYg62+GH8yL7nxcY2zWiG+C+3ctpGRzaeNyD
IrO27dJ/XH2YWgPvdtEetoFW4zFmn5suMg7XvlqYukfM0HgURXjUmU/EmLIdilKRF0ciMUOJSiEK
Fqwfx72uLpBvoOejt8buOnBsy2DRe38vudXSbE5pM5Xo02L9+G2HEN1kSszQ7ZH2BjWTvfsAr6Oo
+Ci39YyzyMmRMQXzouE5eTQdRY8kAGYGaqB6EE0EB0XJ9uLzE28cT5urDrF9FF2vW4atgvjtDKOb
X5TNsi0VxZ19+N0/lUW9s7pm49tuYGb2qsmU90Rx3W/DWTMOe7grH8Rti9bMNiwPeffLnCJatKZW
xoQUfVGjQll2lrTgzc8OCzzJ4vy7GV7c9zZRbl+PmNW2z0n8Q0Np4/PybDa63zVSebxaPvJBU/1+
UQr33YJYVlHArHS92Lr1uy747lDcvJ4WpR92Wm+6LSxwxzK3mCSIOdhnCb1QzPFi/9uq2NQkvNlh
Fe/BXXanZHiul9g8ZK2+1wqLtanoTVabRQBvOqjTu29Bs2qQ1LUK2/y6sxZfhPhhZCoXHD8E4127
n+hYH7toO/ZPeRn4yNMelyZakXf/slq9e4LbE10nf3EknqJMoLfbTh36ub+HLb0vZ7+sY4a93ysF
opHOg56/MdJjC4JhbV0SGYUZHycCCtCPZBQWe9DtUCz0Jj0ycTesbbw7XIIKI0EdxAj5xUcdRktf
1BY9OAprHq3Id5DIr6i3bYkjfu/doHP96huWe34+her2kMSjaaO486tChd5a7OoNDAlznZ4G0HKL
pyfqtFdxYIvPVcu7Z0NPCITZ5v4REwLaFF/eLblmwtd2aQ/7Fzbn2fQcHMGYetWWh2GiCLb+w1+P
qv/aLQ0MuWINKrqleMzc1TmCe39VFHD6w/X5OwqOpGSd765l21q2W/8X5IjqZgMplPqHAZ/3LsPO
dirye9ElRG+QnHnhsx69cQEkdES/hWggRiTxy+ZkxbvIgunx3VcjDrekNNxMra1jvvYYLHLOrkb9
5lRBX7wuYKVGPmgKYKBpxuyO7Ly+7f0NKwdNGcmsytZBTrwOcaQ2sDJCWP97JN1uSpzbOo2SystO
HIpCkYi3Jo40fNle8Lfd5dZj1Zc+HvC/UElSt02dHesF4WpSNRIUqgeob43/stlZfScdWqvqVW+E
ilI8mW1lJ8YjvSZw/SgON0OlePnb4WS34dnQv3VBNp6uez0UD1iI6WbtftgEzl0AKeuSwaKpLM/g
P/NdmM1uZuaE3WFSiuSfevQy4fA8zgdjfY9Q+xBEIPqJGLa2V2wRh+umN72+mh/EGnC1o2ZrUqzJ
AgneLg6zT6JIJHp9M6AGcBLVi+jBcbjlbF0FT+sXaXYNYhP5q7x8HaLbqblXgYD6SbEfKv1+6DQi
WyTcqpZFbESrTJ5iAnNhsRBm9VEnHhzazcjVGzqPiaNvx2ard6VGQTuTaMJ7zTbT+37RtBM8qw/h
qsQVJ8VyCKT4B8Fspl9Ig+Q7NWzAIYFJGPOtFld7WL7AnWp4nd78ylYVziy4iDQvDg0fXH52Tno7
OmqaJh3MIM6B1+KoKBdbe+yrpmK+jHGgrlmUdt5i1Wj26hK7iIQGD8v8smho5RXE/T3kGeFOspNb
qPHgfhukmQYJzHP2MZDF53T+2RI3/VANlflgdPQVKWt6oNsxTM127HxqgbD6RN3KjHCSu+mB1mFA
l5rBoUohUMxuvkWn+qZg89DKkKuosADEkqwTp2Bc7GRxuFE/dqZot/TaUQqb5Eulvy1aJB+Q/TX9
dJSelDSEI04CN6O1flFU2psZ/TWAHGrX9TAKSkgFrE5NZG1x/P9sx/wA/SVY76H5qSErJ3mJwtKW
SEufgM/Fh9Is9Oosqf1l3iupupxlO/kU9xOgphxJJPjcZbdJynFv6npyOygoV6+aPoVk8q2W5qUI
Q7eaGRx704bM30i6g4I0op8llYZwcVicikV54X6080RYwdkJcD3y/ZXBAAIzFymhcBK4IMNBYK3h
9wQYUSRjRmByvaiDZ64tiGYsUdvufiwFSAUk27NXp/w6VQBzZme0XuO2/mSoHfjRLsnvu3EiQjJa
7Is5zoWnx0a7u07w2zYKEvzUX0A/eD3kqlZfFRe43Lwx5CGg/Hujrq9UWwkrQivKfDFv93rgeLmp
zZ7ZO9Mli5TAC6CL9O01K2vyA+iEihAf9STlaMGjeoi7K1bnHSI/qtemwLKALvREE1fKXi3gkFyQ
bagPhZO5md0r6GWm/TGvBijo4yn1wz41fWtpgJnKsYuCb3i5Jj3Yq7NT5ASp8XZrHZ8Z+9MVc3Y3
B4aCDA9cboPUPCIEAY6vmTRkyjzYu2NPdYzI7Wzz0emL5AbvSuASlksktTSAR7DaFNv2Y9ApCeiO
KYEO8dKNRNtuyaybqMWWD0mmGihtxZ+6IUM4u6sMt7bzU2qliACEFrqoKJQQVi9FF7sKu8dFb7rH
Nml2wwApnchpxaTc5qN2yqsmvU3XJLOgxW/mh6UEzqM7E7G44d/EhhSPy5Iem9KazlOq7P424BQl
oMw+Jeqg3UCIXx8h23enqS49IMERAswGcxCem/1s06FsyDF8PagmV6oX42I0w8G08vbUjCVBZUx8
N+LomlRBDFJIS3dmj3bqOE2uDVnlQ0CuC2TdbyyjhI/XfikRCyKSIbs4Rtl4jQ27rrGkzlGp5daH
ghBoo5GH50gbvLCype9p6ZxtlEdnKDs6uQu+Q3CfEoLQgJkp504/JEly0MoSlK7R25+TNH5WSjQ0
pSUcUK1rcepZcA2MSFhAsFzJbldHUImvJPhSURlHNPhwVcHk53VlEeKsmyEgjCvUKk0pPGd96BXF
8qXplMDNMsAF0Qh1aa0/60ZTvYCHBZTuAEKteI15b4Y7Kwg0t+r7L0NQomaUpV+kJtnJ5lRDwRFj
Fkj7mL/t3FZJ/1WPyxjGjABlmYC+ZJr43OPCPE01xMJ00fKU5mqLTJHzFOXd/dzP3bEH5OeNSBzc
gnJ7qgec0JLkuAl+/oupyJKb90TFgupdaQEYp7GayJ6BEGyXSpaXmhTHGo7PBkRu93en5J7Chg90
GuFiSWAfunUd0EIljGthhUgQBHG0ayBwDvEusOIh5ql3SEKmsuZXYeQ6CZSfSm8BGlo7I3GgvatC
2usReu+4Sx0+1Wo/H5y8a1yzJJZFRQs3LSwDpziPTynyV2Lqc6jlUb4z/C5PO1ShpkdMrZNumXet
HsBU2ALogVM7dlXVmDxDJ/isze8sLak+RVL3XQHOdhOQ119Z/nKvaPDV/N06YDBrOgnu2VYaiRIH
KxWqYbBLCxe3gFtIurETWtCL9i+N6AGkYq9OMCg0rTekOrvAtPL7ccBgmpcM2Wlpeb0E7FsCEDBk
terqsmI8KKH55ji6cZba2nhAbfznICft3jJ1dA1TT6tj/djkWBOS+McIIzPyGPmbWY/N0Zgfct1W
9joKJB7uLz5TIp5dEEfauVIX1evkh6yqOo/h0L7NeuVbPMywQfQJwWtBm+3KpkxezSVgv4H7HzuG
gkNM0apbxUS/OlPsE2Gs2Cy0OTxboLFuZUWqkZCH6VgZgCstwFpyzEKq8jSvdDZ931ymslaeiils
zoTm/kwhiCgNbwJ+dehN6aLkX+vGlF8h1p1PUV7WvqlI4yFVMD4a3WDeWWtS6P1j09c3ZRCpp7aJ
QHWk6kxMn/ytqkILGI+i7foCZzukna7cpDjKCZK7MVpoIAwpIXSzib0azXsv0yBq1crC8fiWQeQa
5tfIML+VQZjtU6dQdo5ij3st6Y6LWZWeMegRWLxxItijq307n5xT3lSHtmFV1gDiYyd2lKB1v2Wx
GniJOj9k5tShiJ326IUrzk5OYEgBZt3dWnyJx1oyX7uhrh/NSMIsNKl+BsxmJ42oey2d+pYi3srM
NhM7qRPppjVpu6MfNOexM9NjWGg7FcuoFBrqzsnU53IalhsVUSg3Myb5MQvxswalels0CDwYizTS
wxC9y6oxOlvqD+iIpUtnZAH7RhnujVSemAWGN2CzYHpj+0xoORoIv5PErpaGpSeFswNnEu0AKl9e
ivhTMM6Dq7WJvM+DULs1ZlRZ23nMPTu9k6PWeViGx0onJrcF5kBwLVYbRCf8oeYNLZPW71lSZMXc
QWivoZGGtvAe6BU+OwPVqSGyn23WrqWEQTRuoZdRtddsQLC9H0b7tMpe+sQTSHTi7FRq8kVqrMbP
aqlyDZRyeDvhMZa9qeGzWxBA85VKuzHkyNgR1uOB70f2s7HiQ4nXq2/LCWiC8nN0Rn2f9b10Rhxq
9pXYhkq0XYfZRM3d3PlCgITX6gWeEvTu/XxAP1iuGRGnsjmhFQK6CY0uVkfHFCUxLzPKZ6VNZj/H
Mms59bdE0aERAqTiOtVwJ6EX1mgBWGGzfst0GSd0kd02VWvfIXlno2yVdvuohRsH3S7CKeWxIu5p
V4eEuc1hfmdPDQDrRh+r8zxqr0YTDdyJPgH1N6vLQozxKZotQuiNvH1WFLN5Tln3yrma3IuigfUa
9NzIH4uTQ5WOT4EByU80wNTgJJIXtvaEiYorjXxe7iSledKnvnkm9knbOXPIisoBpBEqRbovKwlN
E2Qo6qkPToxo/DCR8ms8vnTTj5N8aZOAoH67hp6K1+eLyqJMU3xz0hyCQUGhQZT8qHVSc7KNCq9v
l/HIjbaDgKNOIr8Lm2+TWcCvPTn5xawHS3YnOUQKo0ye3pWJQyvLlrMWlWeRE5fxkaPRZM63yGrh
uhjG4QDQQX4y5W56snxxLBIjbOHRHTHdXctqxfzch0Fy6xDD9VTH8gT96Ph6rTAOXehnDQRc1zKz
3/9AKp3g8YEYeFuWg7PqpH9DxBA+EQgVPvWoYu9T8Nj+tUxrasBrLYF7hZrFRII19mEM7PYirlhK
bbmw1jqInEi6dsSqPKs6/dUOn0zb9lWriB+GBjoO1dTSkwrG5akMMu2uN+d7kRNJa8BtW4M6OIqs
XCTzZVq4ybW+qtbhc9cDWkCB2TqIMtAE/T0QhgOr+LUG1eYaJSUwuOVWo1by5qHVUTDb2qAGAdi9
r49ofYuyrJBqv8ilYFf3Pyupt54AhFpPTj9MOzuPW8Te0ZshIn9CX0eKHkWVOIeZt2DC9uROJcac
+NvbtmCZaxLp9qS2I84c9M9cUXlLxnElES+CYxWCuS577XlU0VtmETB41pqdrDx+rpKDPJrac8p6
5llemtBDCqM/iQojm6hTskiId6/1RRXYU9LAYcMbTvopN9X4Saqc4qzM0B9kaRM/JWtSraGljZ6X
WKrIisSO2KHWhFWesYhVKbIyUGkAuB9kvfQIKNRfKsRbvFxTWTE2hfbCYm7cGQoKoOIsD8g5rtB6
r3QW7SVMzfKunKrvoi4SR9NTUEfbuXT8IfNY5iWqkfQ209uiS36mMDYAkG6icxNY7T0uLvV5SqJ8
FwFkzRA+8ZK56p9bY0zvJYsN/5oTiVOuqplBNW5lQahrAFjZewQqemT2mnRquQf7nTxsVyGOtGOA
nnfipIws70ONzvu1yd4pTJd4UuUkylD1ms/Ryu4vLhBlwQDAPwLBtdWwcQ8UyFTuRHbS4+pxCkC7
rXdZIJ15n0vxUe2dxDOhzzv1ii4/Vx0h8bLGxqyxU+UZk5fyPDn0rUHrHkWRGZsIrS9mfhAXBJM5
3A7a9I1FkfIsirLEudMrPgyRs1XLJIBJGnYiG5s8LLkednWZHGu1Ue4cvR2f9HGC6aNS/2JyHJ9E
stgJyjBGp6wT5q+yyrG9pVTih63GXNr4FYiz1/AFHBILArqoR6JaUYLob224E4wp5Sx/A5itfeIB
2L6kF+lFrw0o/iJFOQDD7h6lDpW5slOdL3MdnfRlqX6iXH2eCim+G53ke7ByMTsss2+tNTFrK3Br
UMX3mobfpK7L9rmvkr/mSuKxhdpCLy+g4qhNX3LiyC+AJl9SV5gIogYWj0nJ670s6Y2rG7l0tBuv
mNRLPSiQyTWxc7Se+z7fOdIX4hT1e+QWGxy0AM0nUyk/tbpz4tsM91Yg1a4FscNQKE+WDUFF973N
kHQaYemCHNrC/BHZj8UA+YvuaBXU0KFzlN+KlsDhUPZnRJOf+ev7RjHjh5LxcUnVJwI8Zx/wrcPW
0ZnujKVWdulswBSyJJ4daemXIR3N/dgkmBvKAverYe1QVVYQccTm2k2RfqOBFdWa+O+xV+VzWFnf
7Ta9WUon3qnLAoJGrbO30DzItsraDrGsEiuw5yS1/EnOLGkfJbGFzzdP77tY+gHiETaZOobpzyLG
MvrOt6F+KoPpQe/rV13J55eyzSS0FOtv1ZTLp3QVgWA/icomKpInxeqgLIMajcVor7pJmiYPBZAx
Yrbl4KszngPThOphyPItURAOrqUJXrG4WlyxnM60pkAeA3dhPC0vow6voYX4azoVyQXNnYQVolns
lE5p90dIRuMfFuQenlzF5n0BScbqADZZtlU/tDmaPrWz9ZQaRvhDyZNPhWEjL5XD/wW0BM+DXkc3
Sj0FZ2tosmOjT9UFqvYSDwo0nKxDw2clNwovJgD4L8eSXq2hWn4qEM9Yq/JREWS4neEmQN19dsek
yl7tetb9JY7aI0wCimuwNUCQtW6bM9SDLM1CGVGStEJTMAqGh37ou5cuMLuXeYWImfnwJHKZWrAl
jeTlRmQnVal2lVr1e5EdEQ87ZSAE3L4r+pfUXCc08KPX1upC2qeqZTyI+kpsmUjUGhVcffyUoaf5
PhqTaSeyDvjRG/Q12DuuZ6OGqd8wZriLyIkEnbGLrY+Y0NYi6ndgBCCoF1mzG4HkEdPuiyxSOMtt
iAX/V2tWrq8zmDgn7s+orLfFLNQ7ce/BaCb+gPN9qzHnDbtwZ8ZKsf5UyXxxyYziVeS6YQ79SE8z
N5yD6H5AWe2eoIXUzZOuwOpAmUiSIVB8ZQ4J+WhMyZ9B06NrKIf3iAPDuQ+D6r0kS8XZqvWHD+Ui
G4FENYZlvh06jASuKAuHjpUKge17cf2I74cYeyfZ9UPtXOaplg/NhN2x1Sw6tCgUCdpy7iDzYV+L
MBA6l5KAeq+bEmtrQJwVJzSA8acsGz6jSn+Rm2pgY6WWGh70yLx00fwy2/Jyelc2g1Has6OFcGCt
UqiNeVHaiEssghss1t23W5bdCUpF+Rgd1+kHJ1BreIR11Oy+1mu0thwu2PNFRiSQ/3ASShIE5uYO
h4vIi1PqPOc3MYgkNVfNi74mW1MEF+fuqCrWQRT28POBT2+HfVJnywWmW/UMWg2JU3KiSG3UYzgY
y8MUzScgljU8O6P+CmSfdVAvbznk/A6s+oLHLnL019RI9vVilk+iZqPkuyWbli0Xz7Xfxouz5Soi
cVGrKp9FTZTA3WZp5uc4qIzXXmXjqPfOdi5rfqgBm9PFMewb6ICq1ypX9lY0KY/ZaJevEljsPk3a
e3EOClI4ytDOvmuyKt/rKe4G3W6eSrR+B8ONVeIUNdMmtlNKW9wAOKiz0PLjoXpOFlTt2mjRnohp
Z8eQyKvpc26OUFUUHnz/9H+6Xsbm7qgO2FXmQQldzUboSKvK+uT0M1OgJpsPIJCUW2Nq77QVP53O
dngeJ7g7RVYpSxVaGZPFmkGYR4K44ARRjQezou1HhI4eUmjMDtL8pUma+HvI+s+Dp6x9cGAWdMHz
p5AQWtWBD+iT3cIpWEpJsauUpfeKfAW3FMVNBV4ctiW4QZLnWumN7/SPE5sq43XQsSmE4GOjLJXe
CPAH54dW6TL1RYxNeXaTi63aeugOKEQ2tir/nUrSnRNozffcST7XgoZsRjerzZHrw7CqHRHG+o54
yZMRqjGsw3VKjICS3odaoN05FR17LUrWRBzZcqIdAIIkbgDSC1al4BkElytNrXNAzXp5mcruYXDq
8muCLxFETK64GuRKnpVJHWx6Snerqo3lL5oFabFVz0QNSjHW+ebNMp37PDiYedoQEUMSIyoFNskv
C0lCdEsrvGjIn7MZsEtZIT+e6f2+V+xqlzP2eeEwjke5CC2vMhMV4pCy2TcTorVjEUSvxZAqR1MF
vm/OQ4pYRn3I8j7emdqpqsbmBWIp5pge0kooVh9FrnOCT700dRfTMrPXOYYWCjQSgO01m0pR7+nK
NJ+mGQtkFzJ6jpn8FqSDdiiWvH9VIfPYtZppEBs5ms8plLoYO9Ydc0OM+vCYx2r2ok5hfAitIduZ
Wbv/5z/++//6n9+n/xH+XcLNOodl8Y+iX2ODiq79r39q+j//UW3Fpx//9U+DVbwOEtXSEJe0FNlS
1/Pfvz7FRUht5b/hZwZrkUTxsbfmt0w2z4LKtF5kmyeoToHL5FIimrvmpzAqbtc6alz+FRoL81pV
K48hA79f5ou8HYmyUs8Dwig4G6G3x5tEdVTUg6wQTmCwzhvbzrxy7FTw37I1M/Kj4NcRCYsHFh15
+yRqtLbp/t//uGn8+x9XTf65waJLtVTb0GVV/vc/rjsWGGaguXfNhjxN7NiPrKzywknRX5PfR4AN
f5Vdj/5jvVIHO+/EwfBYBC+weWd/LXmcHp0Y1q10Gecvdv1ammhQKmtxbCnqXoq0+g5SzAxh4zDA
tmpLt8DDu0/6ILsJdF6IeoIuVma99RPHmT+rjf1tU+ADDDffG+hEY28O7NElSqC5C3MAfIQlaA/o
ACaXQQ1jL1l/2gE26KLcqT70CJG/OyGuCPrk1xUzI+p2RZDRVDhwYgnlX1dAMzx/yZKEpnTr/9EZ
Hcf8+FJUrJ7IEUAuYSimbdr//lI6AKGjZpYzOsUZZoppgFmvie3yRiQzLCA38ppkzP4VJAUcrl/Q
VJjhSVSR8r66McuGsx/zW+31EnHmmm0DHKF6IEVuDlYRsnX0+koIPO/Z5JX34qizUskvI8ijP5xY
wrzfR5UKLHO9Ii3CaruixOl2DC0bPt3fTWVre9EcxGdW7c/X1kUNgpTL20Jb9u/aWK80TVO59DlM
5/+6GdGMuAb1M3bsQBZDHHA3STFNl7rK431plRHQzRyH6FpG1G6GZtTMEqmyzfo1V4bSLfNZ+zEZ
MW5lXf8ZVwXs94P5uTICy1NqZXqYxsXBlJ10OyUMbuCEbzW/acovyTjOx8h0YHP5QxYHy4y1aVW2
y83Ak/iO4fJDb3ZyVNmVnZWQhJ2dc8/SVXG5r+XQayphv/Q0a7bvtxrIhyuHvlpkFzIW6ooLfl8F
wdFy6ORqhKJJW8WONe27FQ/EOgTAmjxrVgqfCFP5VsWfhFw0G7Zbkb+eFmVKRkzYXlIViBO1vidu
ZYDQuUTtq/TtFipDBj9aCWyrvqkmafqrzQmAVXUJJ5CaJne1VjT+AKv3t54FeJzm3/u1grxWyHM9
OCkJXBgCGt32gbV3sDPiDrXRMb3ipQlq5gkx1UEj5sDqvWKlRfKu4vX0FYQtC91EhE4DP1OS3Csq
p7kl4P1NihbkiUVOXyhak97Ohg5OwbWKVRhHNWQXOGkWoqJF/FilkxvMxVB405zVOxSQlx2s7faT
qKIub1olrSgb+PpXIqfA1iW/Lcd+jW0wniFus27Hqv2iLWPG7n6wziWh0uyrTRQg1RHEaYZfceTh
n7GfPIiiyBkXOLxzC4Ciozwy9C3RLrfAaiS983S9Shzh0k3OsAG/fCjvW6gcEnV8fdekVs4G8Er7
k/jRSspmSMIYcE59VnwWZVsj632NIwY8OdX/MqJwjnZta9arXPLXocMAdq2WOUR02nrwzamd8JBl
UCugHmrdtc5s3dVrEksYxytiMT6UixqiLI2JesCN2uysbOh/NRARz3s3KMp2raj87ux2Mcq523Wi
smhLIwba09SywBgSn02lLb5pIeG/Tt7Lr100TH616gePUz8dpiHJb2Zohm6KZKwPiVlXD9gmIbzr
gvBTbaMZ2RaV8i0z2QkEYxzBIge/JOHffzuF9pkFifN5LiYcrWleX9SpZicMEXoZqLDkztpbvko9
ikSUiyNY7fZymCe3IjeAdYC8u3WI1Sm6Zie8TNfLBr0nzDcw3rZ61xNrKwVEvFsrRrqvCGpaCRZk
ZiBvsCxWgWvWMmznssxgatecviZSDXL9WgPm++ASpv2pWdkaRLVrDVH27200K2UDG/4fRg7YwepT
DCzBbTv1Lfh5jf6UW9lWJnjlrGHSvMXpLGgO0Rz3pVXhftTgVw+Ii5JWaXtHqNxvp4NV2349nU9Y
xzJL/wpV1Z3SDn20wxEf32hJdlcZGR7TvGEDDYj3dlw7JPE2GoRtcXLQg6y9F4k4QfghIgqhHR9Y
RHJZtPbta2EpvgG1mP2G4NazkpQ1ZEYrZ75IRjl4g8uoOVSN3a/+b07ogMWV/TzCuO8U9lsMhytY
7t/XEa1vcZoLlfXCrXamMtdNcRB55hBHT12aeCOaxC8o2BUvVq28RYkKiYQj5y+dDiulJI/SvtG6
4qVBh/YsKx0qGGtd3DrRU80mTpwUF/z75VKsyQBGG2KFRuCpOoa+3p7mz0h346Gb5JcAzooLswCE
CWu5slZjw+McxzXbNsYenIH8ktTYu7VsvNVzPI2RLM2fTQhadoNWOkc2T1uLydpiZQa/WhTl4odF
NSlXP8/ZCLGZAv1XggE0KvrqTVnJ+tMgnl0sk9UbwQCrJ30wdyJr1QSeBMliwcfEWTt17qCQUh9F
G2Ue+qJ4Zll+l69tqL/biMvKJATZ9OsMkosrgVAPfcI66W9F13Il1jRPCXKID608uHTAxzV3ytvu
ZBjZ25ZdIpMA+LFFuXzM7isifwJjuBSNhbgASqUXO11AfMi9hgNptR5ijUCJvtWng9pai+Rn5Yi0
SDGEO9YVkTdEfbvvByu8F4lqEReIlAdgiDwixNnOZ56kehxslH5EDafNU6JjUvMrHpH/zdh5LbmN
c+36ilgFZvJUqaVWq3Nw+4Rle2aYc+bV7weQx2r3zJ7vP2ERwALVQSSBtd4QHs5NNaKPCM/7acpL
VkbjQRSdpyQaENeBh7wKu/Sr5tL9lVpg4ygfYPE8dstVatksRwCNpYeg1Z4HJKBuAy0tb88DfkJR
czA83o8S7SQPc++gcWaH1jroIdp96Msl/oQUwN8xakhN/BWtWshEHBvc2K/9rTlnsELkPcu7qr1T
t+fPXtWB7AZ3LYrK5VjdhTHyEyt1X4PHHMkEx7H9Qv1M2zSdE56ycMSZmLI3qux1Npl7T4/7E9LF
20Fo7NEiqfuIZjVQPTfqdtg601lQYlMxOS+Le9R783srTJcr2w1QLw4WvqtS2emT2lPpYRvhBs1B
RVwOnTci/u/41xOymIHfkpPOSfokPToJsjX09vxMmvQUZCkGQ7LL6YwQ5lATXqvBwBiDLUs1Z6tG
l6TpNxT1/qiALFOTTof3dphZa9siPJZl778ONjUwex7ek1LzgVKybVdhiRfe8EwOScP22YlsNMAL
Gab5bbyeuqFidxewr8Ybyin4AlcCSe40S/rHsNZfhlk0PNeb7hHleOPkCvcGbcPusZAHra7FFque
GJze332G0T4aoW2DoKAr81DeKVpqFeCCRkPYL5MrumdPf1eNoc6CJ3BDZOQYsvmfPLVo0DXcby+U
Y4JHt2g350ivHR55InFnBw4GOCRSEHSLZfpEQ2Ac4HExsIjXR4zJ2cilwuDbzCPsroNwcTfn8whi
w/Re2FW89HLFqg7I0fA2mqye142LhTnS63IhbE+ARXYa2cUrGzFlNBdJxKZR8ZqUenJlWE10qGdb
ozCI+UESYuuTBg7fKJG/hqX3M6Kas/Cp7ur/c4T8lMAW/tFIRbXFfYzEp52LqzhpcW0YuiA6RROC
QOkUltucl/gmr4N5O0RTcg/HILlvIy+57w/Q6LQ71asOQHXMrTBYdP+8kIyfkwGMY+3cfIhLAvtK
czKx6rl7yu2cOO8kc6JrddlznJMgtKE7b+eICnErGFracoU87/DzRxybYfdz2K5+/ojntnaNwLJ2
d7lc6o/mFhQtVvXqEzVpbi1/KCObQsTCXbxuyuErOZn2VqlDypao6w+tNNLaWyUQatnTeUzJSpZW
+2/zfo11UQm9gSpFb7t857rxe+IP7AFkyxjacO9BogVjS3Oyy1ek8NNTM2+LoPUe50QMTwMp6k0C
r+VqQFPuabZn7iNfe/ZTA35TEy3f0zbHckcOJmH284Ln0dHaIt3HhSp00QrDya4cRLmOqTPf95GY
7rtcm85nCASxcK7iG0yPfvbXJogTUYpoe4ldIH0cNWe8V2GX/l/Ts0BzdlZejTtvGlMwV4v2rrKe
6uzS9+msWqLw60IZ8DzDQxkH8OmxWyrrNE6z8ZoZmNW42vRYZuyZy+nNbTLjVb7676tIPPUypi8c
85hpjrdynKQ4UURotxY66Y9QO290KSW/jDkQtChkRyp107TFyzZ6UPnUb2jSguA3wf5phjvDMrBW
E3EVUB+shuPEbx68UPwAKIP12dpjiUVawyzS/exKieusAjAgupMjf7BR+AfK1dGjY1XaS9Jfqd4k
auz7ptXuVKvNxuYmMjNUbOWUTAxiX/G03qhmF+bQE0VUnqcWNmDAIq7ENXUMb685bDKtGtGjVWjO
LCha/GqmocIOpRXLdFNX0+bcbPB1v40M/884xWqIZ14lDdKwzfExsR+bdryjNDjeJWGLN4EI3VUv
+y4DM/+47SR0a33pU2dZPQLfDUNv82nAE2Oznr0uo1T726VM/GJWqUsyQX2kGlWfpkXNd4Dd9UH1
g01dwFQty9ae3wMkpvluu8WNOmu9FOUtdRr2jIDEDbsVeFHIFos/AwinUw2rQ6KG1emQ2yTmMHzf
mKJMT8bY38NFtfeqFVK4PhWNfHartjm5/jFcoMDKATWa2fiN/XfWE4uKzxk202e36wnb9m1ft4xP
GTbXw0hurOZYqqNOVMcwWsvHYEKqmsKCaqpDhwSjU4vxNu+nDqTIaB47YaIRTPx/TopK29kBGWpX
MXvADRr5w1bJUKsDuZLg1o1+XHrO3b9CgwGjGFT7CPOjH25brRM73+B8Qnmxc8PnyrOR25jK8so3
i+g56R2K7hgRr9ToglHdE/rNckh1xF1EakNrITzIPuG1Gc80EK1qtIk7/7bunJNqqVlYOZ0GAMhX
fQDjB+pB+LI4fOVtCgTXjT6ELwjaVhs2yDG4fpoIKdc76rOUEGSwnnjO3ixmW9IWwpcJ/bVjLNeS
KrhqjfoO54f7c2wLJC4fyaRqDgLyfcZbLHXaR/Uxi56/2Fow3qrQQeee5bWfHtV1nAgqY6/la9Hi
hmCABnrhlRqCcvitqUZ1KWSpRoFBfgxuuuZj89/mokm9GtIB9acAM/V1OoincETI3I/d5oGEWPsg
u+w8ssEH5Mi4yv5KGOcuv4MbU6XUZQ2KD2j/QdkD5rWmusbqXKrOLfIQxeBx9Mn7SwVc+tmrDWuj
DACJK7VadZFf8y/BUSswIl1Ev8m6zH6yvca7ScfkK6hh+0l1GaxVtbYp77zUtp7Sdg63YEe63SVe
08KvqlU3iQ7GsF1RVhpPDuBqtnBS+NCRh2AAXpXNuHUtKvumgopO93cDex+8cKKconglvzjl/LWN
A6wtsOS7G/yG+n0GbqSQEpgdSdHzgJoRO/xzLzOw6Jux5cwdcnCRQDQs5L87HFhs+c+QkIyXrvjQ
+HtEhdXaXoX9PWdq40dhWD611A5mkT2ab3oyl+CfSQCpPT4bgnJ/VizG1uuLev2rlQFetDvNEcGd
ahW5iyyLPKimGpARagmgFgmA7cADocx3rZrqDKlwffVzWfD35dQnAEf9eTkVHPNFv/MCnhs2d7IT
DdyVEXjyvnOyNW8O79lNajwDzembaplDnt5T04GBULkSUDrHz4M2CBZYeg6XiyYoi+ouYnFRVNgi
rNMlPmWmG9+Z1GOetdCoNuj/jFdDrcXPSyOSa6AyDhVjppppXtzM87SZfQePoCi6GWoQ0lijJpVq
YiHHfg2rsvzqv5/Oumt8fjq71OGwVjAtHZVw43NRyqySCtlTdiVRqFXXpsHWxau0P/xA22kj6uCr
Rbueegvrmg5+nt1YWbhaQGfnbIh/8Hj4Zml++NWy+H5R27JfW4FEbVBo9tMsBQyLPAUwCc93V3lt
j0FusEDodhJe3nV/COslvNZRxwDnGyT7YRIWu88CjQJNK+8tLQq3ZhN1ayMfun3AcnPtNtPw5nk8
wrBHrL7bWXiKfGcOQR08iq6K41U9htvaz+M/TWd8s0y55NLhrhix276MPmqNFKTLh7lDfjiuK3DE
pYY5zKS3GOCNy7FfJmBrYaLdsudEiDNl1Z2h4XRwbNs4JpjkYZ0DQsoCwLR3TTwUVXOC7Qfhd7Kv
VLMoqWgNbMCPqomyxCtoe+NOtRKvXyVlZz07zZA+NVECm5ArhmYjgdI2tBPZHEv92sodq/5u2xZE
p1WHKOgqiioWZH1ab5UgMOhCe1U6S31U6sHtr+YYkXYlyfgUBPlDP+XTWzaN9Xbsl+6mdmPvxihD
nEHNPP1CceBW13tk8ENEyxN7fAvYFWwHvMluBuBnN04MtQUZk/U8NuOVsidRJVLTLKg16ABnAD9Q
q5VeJpqfO+hkpiMcIZoq+FdcYta406D6uEIFc9pqaFLulBqualrt5O6UcO5ldJGPIk80OCtqcXqj
3juRpaEOVUVPqtWzTL20nCUE00hK00uhV0KLXHWLw37S4m3HBti7bb0Rgyjq35tpyotvGAj+XyOS
Cjm2Oa/8f7tGgoLdzX/fmqYu68EfCuW8I0xuSAtdeN33WUPJ0uWHQrkIRDbAU7PA5Y8uRn/pcHTE
BNS3N7rhGKd6uk28BBEO2Wzlwa011uuqfY5Uk3TdFMVuco3hqNpqJjt8ik2Xa/pZEK8xDilwag4F
rm8c2FAuR9W0q2aA3P+rUw2noME3TuGUaxXomD4x6vQy8dN11MC5zwJeSbkaCdWBdI6q9isgAMZY
4DHjdNir5qTcUNPZvJZxZ1SAI51OVdxIBhnKn4IKyBjdEM8RSpos6CzpQzrKLUIw/6X0nCezBfWi
h91JZNn0INLx3D/HVBtU/6LbIyDe+a9SvjRBHH7sl/FGp32NWIjvnarQTxoYsJM6wy1GnCJ87iC9
f+jWB3chmRr7A2Si5laFovXU3SA6fx/arGiceEKGskV9PadaunENxHdVUx2qvoWdr80Ic4L5oZS1
bEhOZWTGpb+CQb0vwTwKZwQzR9yzNh+6xIagRqya4ArxQgrUOV2mp7WXXan4OYu0Q65h8KSaekTy
w/MGgMrNYJ6m3jZPo+tu8qxvj6KdYKAYkv8bN3YHOsd6U2HD5GvzSkt1QD4mu1AWwm26VZPV4UMQ
y9TzxVSfutYlTl3Vq4031a8Ltz1ooXUjBpywV4amtcfLAXJc96GJayNNMeHDGBibS5g6U7HnCHmR
T1NVyOfPUDEYSnpbu0BPaCiwbl1dJnaq3WoJverCamiOIxY1Mf67cdU/pqlnHnAxHuDCiv6xlYdF
QN8S2FXsVVMNlP0aBd/oUU2C3G7sK9OWXtXhcO5bgsgC9bCkBxWv2Un7YLfnMa+errLENUHyUeC2
lrb9BrH8OrAtDDUxa1rrhd//EQog1L0YqtcQhuFGN+LhLq79co8jMMzVONqHDlsSH4V2rCBK7atA
AnqRb4OyCv7yjcB7zlF23xWsYdn2EDqanrZ2aif4uiw4UspQL0bFm4JpM1bmS15pM0hG78tgDcaL
A9zqlnXEl8vY5NtfasDJqBlXyyXyX+bJSF7P/j2seuBI+LuwoJpPiTk3yMZUIwl2+i4DthxVTa+b
520KaZX6v7S7Vp09Ojzbummarabn3m6MGxeL1Ho8GZ3ksiL7+tp2+rdOmnv0cbWKUsv64VuxCdun
jJ8CE7wxhpGRJ70YZq1nxSAPkW62GONQyF59PlXjmmA8VePnSXXYnWdepn+IUadxF/wP9JH9+W3i
CstyDMeCu6K7CBh8gl0Ns2M3buK1N9CNqeV60XWh9/DJi4F9lmqXmIX/bNc5y+pKjs/K+UUezCye
9i6UlsYww70qanpSQx4JmoM+wiJm4YxKfQ6bDb+z0ZdeZa2bIOJg7y47IztNYDCC/+MVzdYoD5L4
qk7S8byVAjpQ3nsTVTX2yGbSUD2RDhry4ERqZy1PkWefsboDc+9SWDl5H0Zk+zwnxikSUz2srixx
/O9X8z9SGi7ZeYAHyJi4wgfF9unNjONorfekCW6WvLENCBEpbNnzO8xDU3xd+Hmw0/EG8VbzQgbc
G+afbyn16qK+cu2M7nVj3eF7Y70FXhTcQKAmQ70Y5luIfPVuriAwqdFWmrflbAFvZ39YXv85KTfg
VUJMKfejNEDBPaJdjVpYHipp6af6YJ425z67hfilBkLzt7hezr30dZXR4BwflQ0Ob5bX7VyXfKQf
5o+Wb6BAgLE3VDvHfc+LFAyZ6XlUWrsan9oFiW36+zyDC03159pGa/3N76v12AfOO6py/GLkNK9U
UwDHRKYvfvMjUV/HYMI2arr8OJHr2eOQRtH541R8k8FyVR+XB4AY//sfy4vk05rLFY7NssvTbdNw
TdP6lKxKhxrpD3usbvxmBB1src8GGVpixHcTTWWQodyQ/P9PVxDjGZiAuyalyiR5DXUPna01zDC5
kxGqNdb1HoZleWQ5jXBO0Kc7A8TXl2QgFcY+6Ae43wVmQ1g/JFNDRNmC42iKL04kHqBStQ9jFQ9P
sRHt1RcHgo/grl34REQ43voZz2VK1OlBNZPE+DBJR+OiNGGStXPf7RJki4/Z74dWXxx4vLKznZZ8
b3fj6d/iLn21KE4tlSDnK0WocRVT97hNHMvcI1n4RbXqzChv1Rl6CeVtJAdZc31ZZEt1XcLUzIXB
c39gPkyARFZef6vW9B5aKfChteaW6pp5Iyr81uukCr8v6Tmg1ahEwzBrbiNcC/4zwAnq6oD53ia2
LFfk+//+Vv0DY+iauuFB6rJ107IAv356XBTkbzocxaPjHJvU0yDmDtd5n+qvneViZCv6Z7walqcg
MTZRZYpXTEf8W6MuvgeStNM1kw9YoSjXag5mBvMVIr3NVsXONbBXPiHZn68IV4R6JvqIaq7ceIpA
ctH+/jgRuBtz6pYbVbZVh7iclo2vJeH20pf5hnPnYw8li7uqfKvOMmF8DFUDKrQd16rSO4woUNgW
KjrcPlVAld2q681QifagfJOc2nrvBp5hycjvT2FO9WoIFtyGA7lo5bWEVIm+XxAe2KjR7PdLVK5+
vkSvT+oSugQrxJb4eQk1R7SuOF8ilOiIy08Bof2vRQThQQGbFMSJGse94aG0d4ZCXSBUkW+gXYIv
6Ephri4DRpT+j0SMJ78DHzd7wMhBn5psknTHEECFf9/sOXVkOUu1tNfkm5qtSqH2csNf+h6be5lv
bX9vgkf9OWoXwoTf8Hdw21jffaF7WBXjWdkJke3CwJfmiAHsdyt9S2WactInMpfknl0bzL3qEknw
M14NpsB3T0kXv6nWr/iCZQZG4vKCdTOuSwTjy6B00K1prCDepzBv0cKAMt1P5lcEM9oPRrUQvVrV
r6JGO6tusYFdm51X7NzRSJG+YzuTJsbyDdM9NllW8Fc+1zvkuYbvmC4jSZGn7hP8EG+bOgOpid4V
1xRo+ys8KWL5ODTWgTMn7yZW90VdBn+12VfY2PmfEw/hlY1AwGsWO84m831Yy2kbHiLH1e6LxvrS
VZr7RdQBmpGxcK/KYXK/YDt/0IopfQ4TR/sf/3LT/PQv93Sccy3Xsg3H8P+JB0+n0dKXggqVN3ik
gWbt1OvInmcRjLq58LST6rscgp7lurBQzpKxl4NGyn9j1Eg5jeX8Ok6L/ScK8jAkKfzD7W9hnTjB
H3Ojfw3CLno3JlYo4JetpyX20m0L5fuu0Tx4v/2UHaOuSo5zZOKUZwCZLP/Hs5C04j9+a8MULl9A
07VcFk+fvuipbQ6kRMvmaJWzc+O2nruHQ9EcurAMbyfPlqtzvXvWfDK5qWEk30Wn7+sakdqVXiHh
4y/ajyJfMAFtwRMapiZwBMHlvnCqZj/PnndgnVufMuR5QDf0C/za3F/FuUGqciFfpa4U9WwexjL8
cynzaOV0tvc6hzYyAPyJ74Uxwi4fkuGaZJxxY0fQfZy2tyEZBdk6ABD71XP1Ozu3sbI2tPvBC6K/
/Cz/jtyz/TYvgJDVJeIib5o77sThOtWm+ar00FmsCwvWkDxoRv0ffSpEBau4Ks4B3Npt82BWBl5G
uEPvtGlsHsEo2ktjPKBm0jw6PMoPqcBRXY1F0+zdZhNZMP6VKMpQ6QAiPQ/f+Bvc1QO4L1RcXwL4
gnxPZsrorTegyWF/C2q+J2yn8bemTnS7NJCYozz+elk8lu0AAMFIv6qlpFo7/t5VpGDPysApr8Ko
WWOYw3fx97PETEWEWEW9DtFX+W10y74NLIzRjO2j2kbKFgJ3H1pqTG0qi3LZWjJSbSp/zWvlFlOO
qXlqDDOc8zX/57xfV/k1T10FKoMPJcucEO+a56Ora3hOFQIFkb4yzn2hV87Hy0HFXZrqTPUNmb9D
VSfYj6NW1lAHuF6ZYcJkzYP0KuYqzVz/4Ql3Pgh3Kh5drXSu4iiC+SqbOKwVj6kO6j7ylm6v+jrZ
xy2w8o28uldd5IeqY2y1P1SrDxOYAEIXVwUmLEczXMjfkblSB1xKSVapU6zE66uePDEbLJnnyhZx
wseLYdXu9Qi4+oyU3Ic5lwuFaZmvPDdDeCJuMKfWW9KJYIFPzugFxwkbmWtoiuhOsbIshzScD11f
iV0FgXad+qa7CtyuOsxmGT2loZed+qJ6iiwRPaH7Ej5dIlRfLiMAFD+peHXgufOv10jc8pas10tv
x/F3Exk9N5msL0Ho2rvRs+x91ejpSxUUDyogQql1BcfTuCsS17tZNGRbFiQBv9d6txGsCr5AlUJ7
u9fLA4sPLNfCPtiRcitZRdLUsVdHYCTbeE0OBF128VT8GaEGVd/vEeoas2WXCDClzW0jnCcwoyPC
nDEpxKRr7lE6a1EBMb3vFVJAEUipP7xWa1fwdJBumqafsdUc2TdTl+9jNN/Ws8ua3Mo61JlD7U8k
bEGKYp7e+V20mQp7vmvhphyoAtZ7w6+s+1ROGuWkbur3tpF3jw6AZ/4xGCuV6HSLwrG/DE4WXKX2
FO0akoxfIm35Oi+ae2/GTvXgadab6g6bUQPTaFKezsUd4pNoHtXug5FozkNX2u51Vdp/NCPgmjXA
OPD6sPwDL/GQJMuS9xR3dKN6N3JrOej4x22yLMX1vTH+KLPKvNeqoSVfgPmVCsPN2d6YdeuhMmDG
TC6WdHj779U8sgyf32CGwSbRsn3XNnxJHvp9qYZxVjWVhp4cO38w82ylj3PyJYmyregzVAEoW229
aPJ+OCnKtI3VGq+iG3O2tSmkTj+qrmzTao/BMnAgiXHVAJS/76xsz31Gmc3I2xcgdMl1qxtQ0Yel
hYa+kPAvErFKZbPGsvamsTFX8ouwe+lEP92y7n5TU70C//bSC09qJkJgGiJ+/lZN7AVCRsX4R0c1
B1ZqhDk0vEKYJhz6JayOQzyS+Lq0jTyG13Rpa3Z3I5x0bDIMigd9PSReTiZ+yu87x8ivYAJoK9V3
ORhpc212SUUtiVh1+BBr99ZtnWnvYa4h9tbEUHzyzoh2UZoEK6qWYmZZOSMPyW8PLBGF1GPN85Zy
bnjKXSs8JXoMZlmeXQ4LlZUj7pPA5v/uVxM+xaowG0L5xp4yFOaCRvfuZ908taVe3nisHbQVdx/a
N8XkXTmqjXdcu+W5Mf+c40LHRkQrxRy95+dchZhnw2z1d+pi5zlsDteha863vgj9ezVQ47y3EnFh
Asp6tDr4BMonbxnJ4HbO+JhiyoqbnAQrFLBpNnY+JuQzf3X243iNeopG5kDiGSRaAej+ee6lS/XX
Ado3VuIa6/9xH3yuHHus41jAeh63Ayx351NCcYQRF5rdjGOecjuvSSaTQs7Zp0b1XeQX8WNfm9FT
qcXRLi9sdpf+gmd2mE4Pjprx3z+P9XkHBbNSd11D+FS0BSSsTwvLJEaCngSZfR27IruZgTjwVeWg
zi5NRN3Ah8wVKTY5ypOm3/lehWBtMZv3o+6K28bF31K2LgfP6aHGRvPx0oWOrb9uEsq3cW6SaR41
p9oXcI5W8eCb92ntU8BV5qJNNxl7P4WoWUHU3CmulTK4VGcXgpVlib9DJEVLjX44yL4xMh//++8m
/zifHmi+63rCIaOpezbL0c9/OeiyEzyjrr4uHNa/Ns9Sexs4Yjy1cWK+sDsJV6rZ5QbW8Q1KGCYC
fyhgDuZLIShYI/U4bhqH7JTbRdGpxDXdbcz86BVNhGQeXRTg5P0r206uPYp08h6iKvCvZmMoto3d
a6+GmLtNOmnRQTU1V6Sr1JqTW9XMSn2NPE3zXLcV5P/c2TuRp5ENFYCNMR4ExEHTi38IdJAQCW+y
dSL90Z2kEnclsIzZxW0dGd7hmZtsHUe99qACQpSwVnNZD0c1mKCduk2ybtqp0UVPdRha+QRpSVtB
UCzf4OUFu4bi/u5MrQicYt0nPMzVKHuHa1yrm8cwLZDTLNyt4lLwOOtJQZEQ6ZLEPEYQJFGNTTTr
B7XLPxKpXWT6iDrOGLOU6+YtyRrnUeXYzTxYtkNg7vS6NzdOl0USR/waOqYBFqqI7qNyZDE1m+E7
Lm/ZdgbZdgCYGL1rIbWzIU/e2iHWj1Vj6Gs1ncwBskx5E7Mgg14OBnWng01lY6iF+2EMuF1HACnW
aJHD0fJg38djhvIomaBcgfv1Nn335gr1b9Vc+iheJQ7ydI3mV1eQU2ZABdaDQG3nUcyhca9101fV
bc0TGv9xBi9M8oyH3Hkw4zBm0UpU1E9fRzkZEZFhp67VR/NVQNKZPZZkX7WZtdbCfniKIg5Gt7Es
vkyqgdlnhqbXgESRHNOwMj0Bc31JheNX66nXvo2j2d0EbjQgoyS2thPr22VO2B2bff5cVzE6o4n+
aHg9d3/gaZuBcu0Dwr75s/BLtf9ZDv5YQBdqq+EKs+hiFXvzrWZrRbDS4sm6Lp3xNVjs6V4dNCtF
cjN19nnueDfnsDw2Acij67FFwoIcgxnbSKc0cf3qst/dFYFfbFCsc95H9H1KP0kfMlFotz7cl5U1
te67JRL2SxaM7c7Muicvbu8jmW2PAyRjUFnsD/kUD1/m6kVdJk5K/0oznWmnmqHJXx9FyZcOMNkx
da0C4RSYaxEPyhXJA18nE1z7OyRifpybYVdF6xx9QQeB9LDTD3ofwcjLoplXtK4/mz0aYHEQLGtl
+Ou1kTgZpf+uWtbkd08RtqUJkaqH2+6mcDTjTk22rQwt+aJe0DvEXBiDvWbTLMPaosi6Re+mfVS2
tjoklKbR2ILILuGE000hymcSXnjkYtgZbtUEH+GsvnOt13C2hxVZAz4lLOI7KTW6arJh/qoGEN4w
72bovneiNT8OGHKGpuX/mHEZaOSl0sEHaZdUW8Nvov5QUsmIUtfDFCUpb8tS/OMs+TU6OUi9RaJ0
0tMM7HrNEp4cf9C+wjzAhqg26lOYNqgQWJJYRlqTf3Cqs1Oqoj9c7U/42MGfEXWBYUh/zjFLCPhU
5kIWcY2FuHbLHNsTq6C1LnNQuvgxzG1wPQakhzuPcg6sevegeY0DB8zpV+1Y5z86LzriVjC9XSKw
DXceRIz57e8Rjb0MW/DxfzVTHUr+35L/sC232/UtSRFXn59A7Ol3aVjrSPzh+zz3tnhvw5YnT1+N
J9yX8ycTB1oNea33IijmLaqL2j4aafobUVTTu6GZycHTgfOqyWy+Hny0/Z5GwPsjSIxd1qLbmQKa
ewp1/uW1a5t/ONlJ/ZmyFqAaawX7JfejYRuME3u4CEF0ilGbeZr3Dd8e9ndkQQd5aBGY7SwUblWX
39flBhhue6UynYDQ5uPsmhikjfoP13eTrQV6cHXmH5fmfnIggSpustBJd7jkJvdnqnKgu1i5j3vb
b+8CgPrtqoRPdZPNeXpzbvfhJNG6vZ0CTMpgNJljtuu6peXnGZPlFa4l8Acb03AteNSDYHw2JCaz
MJ+Mfv7ZwGQyGJvgJhiEgU5XO5r1d8wIsgVF97J6LXL4O3ZvRieYdeZbU+JWHVqvQ2FPt85gIwQh
u/HizK+yALWo0US+EPxttO5MHnFONc+3eYHIKDS3ZKOaluxTZ+rQWfP9mPr+QWQxtVDVF3l5cN2E
8fW5r4HmdrDhCO/1AAE8kqzR9zgynjtqBc+9NuZUCPx+J7oE0pWDI6UMaHGx2LiQUW9K2DL3A5ze
aUp4G2t1/zSiYrWFp8ZGuQ+mvW648XVYQq+EfCJ2TtmVD3Wraeu5CpzXGuke3vOgwRZJ0EvaIlpV
wL88K0/+CjPtVavj9t3CVGudZyWrr3kKAE2xaIjTamQ9qGl7YCrDs2jhvY5aam/UqJ3xrqRuijCs
HE212n8MBxJbcuogD5Fr3g8hFY5p6cY1rNlo3/PYwrnZPmZDkz7OlpY8WhrE1rpFTUA1zwOegTOL
nKD61MFY5quBGtCtak1Zi1qtjooLdUuU3gEwkMwP6+dMt64UwTSoFgN79bLeKiKppXd/lvabjrfI
k1dg3pGLWb8hERVcs3FIEdHR7Qfwls3aKsv2a1L0N745Wn+hXLDpmzz6MQLSX2lWaF0jsP3DRhTo
yf1essR9Uud+OGZrIP/5wZVDQzxhkNGV4VqNVqPo1wL5miu1/h1dBP6rin3oZRGsFrxW04/72Muo
MeOkw0IGmnhRFz/PYvpGIKcADBJgtersEvf7aGw1FjYAQ3vl1q217zLtLpPMw8shnQuWrJKSKNLF
PDSuvQ9zLJriBpHmYWrgjKVm/lt7CFoXER0+23exLPJPHlTTkz+y607NOTw56VK2m3iKWMs67ikN
/R96kDRvk708m50on0r+3seUhdsmk2+TiG+JGHncLwiyHxEnijYoOiaHERjCGlBL6PM1KKOvVg9h
9mWqjW+LG3Tdkzsv+crxezS4ZPXeDBFSXyrsGCI7AdXRm2C14tlCoUwOn1O1lz7dkcgPOUfFqEt4
cTUf0MmydnXiAMWXqHK/pgptgnPAzsOO9k5GJqwJcuuYdxvsY9KbSj7RevkA+9RUA5e+agLGWujD
oZ0RoXfnUXvxAYOjfzqTWg7y7RCbUtXK/9AfzNbHfi8q9upPdon3baRQWh7NkdHemfIQBghnePV4
UF2trEH96p8owB5UlxFn3U7InBL6ZXgtNF143xRG+qDbxrchmet3wB3ZFn08PLhU1qndoaW0fGFN
nF97mlg2k4xik5ysJlg/TfNUs4TBLxqN8fS+z5JvZMLMlWjYXAiJZM2mzlzpeTQcFV5ejaom/xTz
5dJUoyp4lnNN+bxXzTFounXA/2OtFqZJ25pbN42ohsl16kK95agWpqpZCpDnzqFKDKdde3Gdrcoi
949ZSDKuKRFAiWuEIPQFJYlFHlRTHaqirlbd7C/bDLgB6kkyUB1UoJqShbxyk7y0WBmalWjYcwm0
QGyQPycND08XNOjGyVkyKmwCDM+TFScJNNjQfHQciuESozDEbXItQUD4F/IKQj2l3lRJfT9VUT49
nJdKqfD+H2XntRw3sqzrJ0IEvLlt79g0okRqbhAya+C9x9PvD9katkZ7nYh9bhCorAKapoGqyvwN
FiXznD+UpMm3cBf1VwBc7UpVeu9HF6Zrm9nsbwN8Fv7w49cWpwDcm634mbL7iHGu0p2msfg264sx
AiW5NQCy7Ic3XWx1ir5X0TTgFmlbF2eMyut9QFNeoniIv88oqP4+QE9extnmrYIhOCIXRf4aJv2j
fCtVI0dZ+H/HtR55Er43BThd/lHLePnWawh6Y2bFTFP47tzoUMrc6DIow5nsc/ggBR+pBC0hA1fE
h0zwWh/NeUFmJVbjXdvOU7BlRa3tYfQztjDUUr9POYugBaIHMbkFFdgVnzpMZLCssLujVwb5YQoy
G/a8hfIbCyANnf/SzX+f2fV02OWNqp/vk73M/QkboGOGYqrEjcD4Z9qHSquvmcrTrdwpd9KKF7A5
reT94849y7tmKrb3ytEfMXkR2R/jpCmD/4yxxERXBr4zFhjFca6UbyxEm8ebJgUedzgbGO5/jQ2L
vMVd1CKuCnXvG5/6nG9O73rx95aFKlg3+6c1jUjkjLP3KbDbZG8mC5HS1s1HH2zO2nLLo9VbxhMi
/FCPpqp9ggPNLGonSKwYTJJAeBS2pBMSxinMhAJuyCsiQM5q9qf2rxbZvjpaltCa9WtNkjcB/k59
/L2b+M3CcHA+j3P6ZfRNxLnGtNsLRD5sjXDb1H67l5WhNKVX1ob3pgDom9j7Nfj/69r7neWD7teG
//4x5HP5E7rX28KzIWkI+K9BrWeRqgFa0aJWqY/5A1yxP5AUN8jFuAgPg8IeN4LK8MC+nCezPWBA
ar3OGimzqiufZ2uyXhsbtZjcxZykWzrjGcmfvp3VgzQdN+clPZYjdmEM9hCxPuL3kiPKSFMbMu8h
bXmDL602zt2X1B/xI+NG8lEJCkMD/Nx0QkmFurDz6i3beWyDpic5c1P7W9mbKfqxJbt+S62VbVIp
3tqXLADS5tMDss+7pletE7glC9uXBu7fIu2RIYkHaTcvHhS7ib4M/FS9izoIKTn7mOLxc/vrMdk/
Y1wAl7wKeBkajmOfQiyHfDya4k950QbrwcWhrShdJOllZOo9mDayCmUw7ittSJ4Mv8bTyoJiT5UO
k3DUR3+kbbkbAKFAJOmijQMI9WeB5RTPjp68xZUSbCwv955Gpw/3S9HiPGhGdJZ7ur1SrBvFcy45
yprr3CbrNLqdftQqMjlU2udPkBGqlb08MJoxsB8shufMw4HCarWzg1QHmtAejA29LNGgI/eVViP1
vOWgmStqcVbygJNp9dlL7GONQdSzsNAH1Tm6MKyehWk+aOatr8ucahe1cDowow22qW1l5zkw9Wfb
NjBnXPYNtef+hL/kvxhNUJ4cZ6Ca7LblN0XbNUv5T20g6KCq82wUrXZ7pFCUYB26NOWLL81pUmku
0++9KY9Um8buRg3balfE3qpYgJb9ssaqIvvZN5TgIi2JMzfBwJnCi7Q+QlpShpB+uUaGLqPkQlKG
5WOtRZ87BYKfbdcgCfWmwA1oGP/VjnhLrFA7tX4q8T5vJvJv+fTr5CPy+4lSqB4WEjEyAObMYndE
nlgHCYZjzFV+BvlpJEQe+BrIGtLXGLE0778jWn4kvNzAo+6HCtlc1RdQZ6az8fvI3rbBVK7Rjo3c
vZ7OG1Iy1nC72Fygp4v3Ex5Gw+0T5aZLqIaTfhv1EZIL73+gMKq2EgqXf1OlqKBdK8Q6K894Y4rw
Nkt28CBNRKo+k8Wzn/ykjSDwpjsJax7EoE0KZeaxtbXlp01ekMRk/8W79QAYyF1JTA4p0+kaUyJr
d48BuX+KwtwB9stVeRgXj9pIGoTHAPBzqCvrkULCPlu+1t5kAaBTgiVNBsVCcj5dkT7DsOYLP5fN
IVv4q0Ji7ZzxV+xOczXimuTUTSiyYaljKOZOmUnQUuKov7bxk6Sh6jHDfmsJZ2Naf4XvLWEZTTLP
lRSACp050rSfzUKL6Uo8fNW6OSuBkn2DPuORKptGJNYa/nfswh9KzwtPXhFlBzOy58fKUfsN7tv9
l2aBUPWKZV91NfkbPpZ5nRDlIyHmO3tp9ujGQ9ZXcGXXB/eTOVHdkw45zD529mmivrr4BTx7WNaE
gYcQrekkSJYElXe67SC1wdv3Fpro0rT0JNjcMiHsZ3YCnMUm0IMsDpRSmnKw0/lX7A5ZD/P6V0wg
u+S8jX2RdOGhVk3sgUqK/pVnxS9y8NV4gzig+nhrKYhmNaH5LC0HM8MXlK+13Tig2nmPGTn6MRWP
QUpVdBfFmJrJAfr6r7Me0j0+fw+RCXIHkQxG6JDm9q6Hm/d9bOpFdPclhYB8uZVlxogzDxifjiJn
lufpeImhCJWLGtrUGIO3yZryW2xWwVE0zJqiRGopC3N160Qg8ySYJJO9661KO3hOFB/MkkWLNqv1
J7cv6k9jhBZAiaZOynbpkxGxBfNJ1m2lExl+lE1UZSudchEA5Aj/EyM6yghEG40z+QBWLx+3zFz/
iz6CZ7eXD1CWD+XfcymqHE6wHqkrB7GATRW2NTZWpMjPThN07cVQwvTs5pbpUU0lKgcJykUYEEC+
c/w8SQ4gSdRjOvT8gnibRrs6ytptZE4tWt/UHhPL/0+ZWW+WqRZvsYV9olLGwbUNVJTIeocMl6v0
L24WAjRsyWfYQ7nuFsqHOTlvepsXb1UFPVAuys2DTXJ0MmBlNYOWPsUjtQg5qB3PXaGi2ElE+kx2
ldssRQEHL5xfo6RXG0vUcmrter9FmAYeHqsDFLVlrB9YgKS1DEdawMyfih5BzIVEP6bjb62PPoGD
Yq/yk2UQq/qOx6dJev0VLvO8tb0pfhgNkOCzUiCVZirDs1VE3VpDbP2vTNMvhRpof6ugFCBmWt9V
6F8reMcA5aI03c1VXFycvu/OQTcYu7gDSDnWLmh2Ux++NVZ58B17/qwH7ZvTu90aD2gUPUZUGc0i
jk+zh71TvTTl0CbPrqfoL9K4j8dw1vykL+MjjeyE9M6G9wmj8uwBNPV2bhL/0VyU9awCwISWhuFG
qmEinldRvxmq3n+UkJ8CMmviLKSWoWXYx/zv3mrphTrJa3q5ezPj+WYXzbeUtO0OS6v4S1ZP7142
6z81zE5KstlfC4AtAA7w+jEoex5qp0d7MK8/J5lvPAVIJr/WGK6VSxit4Pis+P2wtuvIeHND29+Q
68NXzIXrTK2pYqkCBPkNYgFZBa0eeNPm7mGYnPKrlb4X5eC81UqunXiYQHEu4WrIEfJu3eaRt6X5
DAb6zbbK9yKc3zwzmd8LG0KCU08vHS61T9Cyf1ahwe+Ah8xOCWBZ90XYoP9utLu5v2Z6aL/I65Ri
LxorZq0fpJk5QXiaYa+uBiO0PhWFbX1ifD7sqGlXD4nOGvbU4N6wSZomXukpGFz5JdUStoICEGwv
f4KShOiq6nL1almD+iWarxKmiumjP8RF8HZ2DhPoMO28+cKO+qnSe1jDCNPlT6ZZAS1jG3RIYd5A
mnEhvi9jFk7E2m9i6yzo8kiJbchY6rC/Q9L5Y7jnLvwFaA/0sTzeCjM11oraBM4CRa3o+xwrkJkC
pXgpPUp1mUkZSzLMwUrx8+A7jrj1tkhU/UQqs36RCwOdeqOT59Gxqd365YWMfvuiLUUogDTGAXo+
KFupQpkVzkYt66qDbc3WsxXix7nwbMySZJrfP9zycUuzMKfhQXazs92Zm3KeJ1ifWXEFZVUgU8eB
zXKyjozI2N5jFRDp33otpyDxswy+d8hgudZZeqVDDhQYfo27997vrNrh0ehJokTF8O7qHU+QHw8z
YvnAqOI6jj41fjXgy2muzVrD3Dcz6xsgPZtNc4XYItWJBZ/u1C56fUuvvLukee+Vwf+Ha5HfBF92
r6JiELntUhBrruy4QpRL1gMw6Z2UV2Vc57rKcWjHH9IqoW2eS7N5jvOSxUiJfj1aHe64LhA1d/cu
lqTwM71LjTDhNccHcpt2Sro2msz5h+0ixJexo8TnFlT+ldHyx+NYOBh7cgFZmjFOvgiSqcnmdp9Z
YBal6XUF396ydc+4vrMHWBBPjZ7FawAF00HXanS32/Jrqedug1EQaEtXK1+kqDz3pAbB6kAVXFJ5
AQmpnTew1JVeHptj1FBKEalPx9A7/LnyFldFtD4l5i8in3Jwl7PINuND4xjP01T5pG489JRL+7Hz
M48NG8DLe7zqEUPfSdBXx2KH21wyfxn14rHLKx8p5tjfGwHvx9LXLjpbgU9uPcFcgwy2Qn18ekf6
Ff3AyI8ehCMCqzPbOwt4Sp7ZO4OkbKrT8nxeLKfKD6bbR6s/EsSSQ5ZY4brvVLfi/T23fB87thaQ
QnKSG7Dd/eMQ4t38a7My9o81/41b02GJZO3suHPICQT+zirL6b0u1c9TUnbPba2Wz83QfpFwSUJ7
AxfiEHcTcnkqztefGjfon7wCi27RGY5DtKuLybGXWivzHW/FfW3jG6917BIRiXUs5/ieIRD0GeNK
1ji8j6PMG49KnBloedNsM16FIwzzB42yB8q26PklBe47pVqsSw13n5VaZsGjpzvKtfSnzy5wnuM9
hBBi8Og7Tr/hQR02Mkx6pcMYZhbe2vDZBLID0mQZLEMGVI3kY2QsyI2ATCkHNg3WqrNTC7ohzdtl
zdIulp7fgh8/pNw056vXAVCzk9I9l7binOe0dc7PcnoPSvO/xf4YYlq2zkOJute9w/249T32x/1Y
oY8HdvWXqF8co1yE4G7ppFvGKVXNDEUEbys5pVvs1i/jsVczb123oLB75Brq9dtfxKAlc3XPWN0/
h1T3tEPAW8VIb9RYxQzBHsKB/cIrElZOWXc/QKuRWWJdaSNBolaz+6Xx0S7Fjtd4iBr8afuYdWFd
lcEb1LCDos0WsL8yfcUScSOQpzlL/QeTV9BKmvVkeIc4IxctzbFqky0+uWxmFvRU3mcTiZ7YviR1
6JyC3p63AVppZzm4KoLigYMjjHQMdoCMiARvp7dBaUraX06dcarOiBn8uvzWjTf1Th+LYMPka/Jn
+Wfj5LRdsoEoNO9kmyQdnd68NHCvLxIKk8AE+muv7xe1AwsgudFshs8RUJSLzIpBTBID1bRsreCX
jZrZR7uTepW0y7SgIKb75pXNy0YSxGGNG6/E7/liGYv6ZLaWW/9xf6mJuXVMDpxy/Z7MrMbuoap3
IXRvEhyJpR1nxft7rKvp6RZrHKT0cIVDHX/RFFwOkzVfwzRbpkqI76tUjpY1Jusk89rtsOgo3IK8
3JBUWA561q5DUtBnad0uvA3U2/DQa+43aQURoBAj64N1m5MewbkU7Y86cK1tZjtRuI16e7StDV6d
fwILBEyQM4OfBrVGPuoDayDYg1xXikNhaX8Dc572lV76+5qX9hdUSE5B54TfMVOp1qFeDVfVH4Mr
FrXj2kuq6Dt18QP0//ytyIqYnI33ZGMFxxoIoShTM7wnA8s71Rm8VwlN/aEtvORVIk6SXQEITI/S
BRi8W/VDpp6l01LZVWeJUqJkxr0ay653GB3MW+nVsOg6VuggrqW34gV10UxIK7cbG0cgE6XvPM/j
qGxHO2susFxQlg7Mp7IvxzOiLegbgaO9jO6iSi/tvuJ29VK4ZDrcJwoWP05Wgj+Wtquyq7UKozSQ
AyZ3Z6D0s6pJ7eOs2llfcrTJVwpfcoAsNOO+O+QYzrwo/GM+889iBUu4juLp0RmLd5KF1pfEa7xT
F4NGk84wzNJ9WbXWVppRhwtpEKnJ0Q2RkkvimO2imuySNCy3gklp0Qa5oqcNvgW8SrAw8Pxw+lK3
3WLBUXVnM2r+Eu67sOLlTA7sEtcAKevzPf4bmb7KwmQ7g7xmnb1w6xcGfdZb5dFQx3MPMpzqTdRN
v057N5moBI7tARjZUVotTOXieBvDKvV8S2MbczfuAjtonn03wRCs7NnANwHJzHsbdIRx9T1jrSyV
cymfyyEz0vhkROP+XlaXeIf93rrsA9xdSDg8tmCazYG91zoKuuAUmHgdJJ3uP8vB1X0Dy+jS3EQf
sTAlBd8vTqYyRDraKjzF/UyVfhkWx4V96LL2P2hWbYPOVF/koATsrFuUXwBRuHO2nhR/P1K2u0qv
X1ne0dGSfnW/ok0Bl6F/gJZxlWgvwwQJdyi6bRzo8TmKtc+yJrtTrn9jW0uQ99LFyeLm8Mc4q7Pc
LXiPaqXi+DesdHesNrWC19NdVRkAHj2d7rzfgNZFELTHyvTcR2dxtKijkH3+bA5ra2lKTHpdN/wb
imBxvMdJ3MH/wf1MBjDZUt5QxytKZhr71Ly85kqTnoZabdmCt8mLnSC7PJbd/F2dsGYsRv8/XjZ9
9rTcehz6yVjLxk0WhjrQsk1s9qgEfJCMpeMYUp59mirvogE4IUHlWQezHcwr1sneBmfj/nNKwXk1
otv2Q0MnDeAumifoJ+6psjffO0WfV6yPxleli2pQkRALzdhqju0QzmgosuyKUS6UdIBV8tdED+uW
SkDPAsl/ZNuwbQpHKgSgzIej7pdqfnJVo1u7GkuvDi3m/GTioobqH4VxdXyXRsgMdRmayFlVGakc
1Cv1FpD56JzzsscmPs39bp1hfreWICZyOlmJpf92Wg+Fc5aDBOFZHPwqUg4Sut1NTn8bPQYkxPRo
frARmqxXv93MyvA178YQ39slC4uAW78OmMm2koqVmJxFWWxe9HFct5K7vaVs6/SHHutoRVvdsHXG
ZvrqdgEKuWH+g/khWJepmz6B/kvO/2XE6KTBWk/G9GkhXZ59fbbXetXm1xHBhae6ThUmNSx6pSkH
dURjSEuMFz2KTSpQDJPD3PsrXfPIN3/ESbqPKxgS3UFGVEVy1RPPOmWL2PyYPFjqkFzzlidTInJw
U3yjKqXWdjbfRW+DgKyxp3RTruY8x4mzzca/bpueGJFwWDElKyyTM9lTKMF/adv95GO4ugBoOrZw
m6T1P09MB7epxYeJkOGOzawDUgtl47H7Gappce4RPFhpKutLoEZHHl3jxPqoNjayT+eddlSXmKbM
gba6ZwV0BvPmMk73zf4sQ5Yr5C4R/tXGLY/wcef7tv/fd7p9hKHAItX56KLMjjLr6yBzUNoL06sx
WPUV+aLmNuvDcTqpVW99CfFX2at9p+/x84zeeic5dpOLOpRePRu+rV+jJHu/JSf7Qb/GRvxbK2ce
nKjqHQwvwGBeq9Aij82w2arW4K5q3YYfkJRGdZnyxxvuYXQsrM1nlpWVieFUyvvi1sZ+inb30X/D
RFiW/mu8ICYgPBVPvn51DXPGPUCOsj+W7bIZ5t4eKe9XCXVdPW8pj+T8SZBejQCdolkBR1d+kHtM
mgK5kBi+EWhhLaRc+USrtY2VxKR5v9ZpOrTWBJ8x43B1aqu53Cc4HO9kjwgy/q9sdgHA84u9BKX3
nE0pGOUbMqPQ2WbXQA+Ej1CR9jxABFw4fYDGtFnTr6CKn4elJaFJ+Rm4eGFLg5c82KS5KG/0hzRM
zE1YZ8leWXRZaq2/uHNM+h7dzN8mCEQWrYd4Gm/zw33iCDx05OyBt5hMEPeOtnmJkVQdmHdeCjO1
n0fXfAqdPnqn1WHzMpFKab3o3S4sJuC8cS+LEu5bdsRgOnqvlEa7RK1OnWy5psdnfTtFgXqQXkr6
zJzc2S9fb3W01hnM5MFp3o3AV/Zd7GqvltF/BcqW/eAx+WsAKPI6Q3E9YGQ247jRfcuXFZjmp8Vq
bNl9y4KsowqTOJr5AgjMee0mEv3Lqs3yYW1jef9VrkGfzTgNztzcVm16FYZ7o/Xc26qNzBryn6Ve
Hnn9Biz/OrhWqP/ypQZh0A2sC8aAFGa7QAyyCG9k9Lu/9EvLTxF/1Bd3U0fJl7VRtY/MInyWzhRp
2FVR1LxAlrEJ6fD1UBWsp5em4SjDYh8GEy0vJlS6QYXI61Bnub0KRgfvq4+XKOQ1dae4VJPub1Gj
CutLxH8fRJb5dI87hUuNtbEeJCRv6aY3nA1zfIFjVPUti3NjD+6geGAZlCTsefHaGHXzTUb4S4ef
W1W3GdkoblhVOZgjpt98Ngf7W4cMlAPWh6iPxc4bUrGoh97uIBcHYfEtdNKGlHAGnDnIIPvr5pQf
Kx+wOnjXZdPmm/nzAE3ycntNj2b6XIPcYTlPSd1Fm+LiVe4ZlfMAtHBdsaiVUwAD5VYZxxBOSFCg
c8ehW7p/GzPp2SZ3IuYut0/PNQ6sj/jEeHsvy7JD0aT1q+dM35C7y36ExvxeT639CjSSgrcF4/Zj
gMjUVOX47qdp/jJ4WbLNF0IiDjzBg5xNwmpMFgojjMJ4yvoL5KoA94Gf1A/IROfju4Y7/db1wYua
Gt+fwimTjaKl+jcPZkBZavHPCVmZVeeV2jPJgeRoFypS7LlSkklQ/ta9zn/CAZUajxN8CVAy/QTk
OL1YLaLvaqyjQsyudfFUapDM5P01WOOJQuBVYshOMZN+HJxuuERdZZ/uIRnWekqz8TCNBg/KBQYy
PZAp9rbZVevGy5MfafStx2nip1YtT9nox58UjRpFgK3GUaP88YTrBKphLjjryu4fcNkqP8G4P3rL
SyPH4OWooyCwkSZp9xplR18/S7Pqv8VxP33J0Th48DmFg8ZFkAxwPMEsZy+jkIJ7s41eewoTmwWE
M7/5i+C94isdSjmcUXHob2cIP7wNqmvsJG6JOv59iCeS+Eox9ecsHJJzF+F9GGTloRLBatTbrBUM
8X+1c9IKuMECPe4GE5p/7+E+uoBKQiOczxaWmTAVgIfemwIAlcHSW2WBwTon+iz89hhjhJjlGlta
SOXJMPVHvyD3Lp1yCP8ZIS0TNbYjVNpfI8K07Q7JGAM/CubvblINZ8e2mhcl7M2rGln7bpFclxBQ
gHpXlXa7uceWi8rO3vTNm77YDfRm95UUTvoEsd9+zZp80y0+A6mSIyCKIc5aaU3jzYQ5t9XDEYZk
iFtwXIzNjiezQEmmDXeait7dzcIvgK6B18gSXTITIJAZ1C4HOYvhGdhYgezrGDe3EcHSL8j/zPti
YqUqzWJ5JVeZ1R6laVfgHVBxm663we60CsmGv8J6iF6mTjlpfh+81exALry+MMXx54NW9T98I1Hw
9ID/2E2eulEKz8ezGsJjr0SoaklzoUNKc5w1YzXrKk5w57JKX+4LLjlD0BzXk8Gad7KAM8Wr8N6D
M6pKbZxiTlqHeO0WuXbGMGueg+Gb7fvjlrdKeypiFEi8NPpbFmumgQSyGgUuprDAtDADi7d5z0K9
xnHEJeugxuqXzsq0q9KhACn4F5uS/H5wc+p2ApopEwTnpsG/SJOL7B5/3shvoAosOzIlVIxrjPqR
tO6bNL81IpxyWDLdYkthLdZGWCNUEH3klI92YDGXC7hjSDYm5g03coDtKflat4Pw2FXfSvTi9iX2
SA+KWvszrkCcki9v132N82yXGMqDxPTCwDWmpO53QGPg7VdzGX0fozjJ1s664YxlZrBznaCHrtZh
iOSVZDrlVCWFBQybQ7/0/LfY0FFxSM3p5Y+xpdxFgn52KavaBZpf+2uMJiiLTCrZ9SxOLhj5zm+x
fiqXVL9rVTiu9Y51ifUkfyrzYVXlw3SVViohpdC3tlUGG4m13rRkkXqmwo68bdEE1XmURO29LcEk
mPmd5PQ2KKqNNW8XbNqXawINys8KZOGve0gQh98qm8bHsnOUVVk02W8VVF1PqgslmZPsvmWDTiJt
QIzd8VYy2WP6meMVeblP3hK+N7ugyzcBWlXre8dtvg8RXvoH3OyZebTtKoyZo38Dyu9NObuBzm8o
c8GfJ3XJF2K5EKyvmVM368N4m7LBdooV7lUTUn1JtP19wSqL0z4BB1mnbrSV5v3goEGiOL1/VlEc
cFZZklsntYxf5jCpHzAkYq+Lcww73PHJ09qf2uS4x7uPTKvg+5E6aO3KMDD601PSmA62KL+unAe7
P5rAvLy9VrjJ18AuSBjOUbFNApYxjh++5Zmr7YEQ2Ht/gLSo+OlJkIsZC7A1oAeMeOwxwWseYy0R
JFGT5MjCd94qYZzs3bhvz50xq+t2csb3EI/xNaS84Twoev+OWYOlFK94cuxLPRqevBH+60KtTRQy
q/kAblj4uLOnPQ1FXrwsvlxM1enM+xDR1y+K135HkKzdo3pQ78Uq4GLa3fCXvQT1qqn3YizwVYLZ
iPVO5cOv1QarfYARrcCUA+uANFLD4heATzi29We7VXc30ANi8PtBjYxbs8qLs9PV8Sf4N7caQsau
B80t8yQVg9iu/Gfnei8vjI3Zn1hixOCmmYXXMA/wcy3ceivjG8Mcr7+srCIqQJhZYDNNwvdeIJWz
+35QCqnSrJYUT4imqWDE7h+p85XbAC5SQTVT+ZCOBR/mL0AxCZHm1x6tINzcLxKImdyox1lhowvQ
NXHZE1Xh0CRf/CAIXmCA3ObucJ52MXjBR5m268ro9k4QeOvbnL5M9vH/Y4SsBKqxSC8sGi43uHFe
f3NLb3rqJj19mZLsWcI2FaR9i0ndbijQvHD4X21EwGNahLahuhgdfjb9UrmWyLwImygNXhcSy5i8
c1dTH5Jg/BIsZE3Xj6JtXmX6UQW6+d71D3MH1bPGifxQokW8k2Zh9ZcqyaNXfcLMzMssWMzL1R1o
YBgxan3tWEW9LHctw6953WbJz4FX9K5U6vLQBg7rS9h+e/Fr7JxeRdwUeSppmmNRPustHj2lA3cb
mNGLi4nHFce0/LW12vMgZBL0Qg0sXfAwsT13PBYxm0RLZ+pN9SndVksTfY7prHe42UuvVqnxS8nm
TDrlUMfI6rBzf5QWXwTwtAhn6bOh4YGWTufU8Y2rW5Wk3MIKZlUR/y0hS59BI9jSYWVfcT8NjxO+
Pvg7KK9BEBXVZ3jc1drfl105/QX4utoPndntjcTo/vL3AbPoX9Syqv2sIncnURJaQf+fGWFru3S8
Zle0kfMMmxcxWL8OnuK0KA9WVAArVPnzdyioXFB2Ygk/JsGuaVT4gktHbzfDRc4AHMA5kPbttLLr
U+ro8dHWhwCl+eXq+zWoWhjZ4lAwhLHzrHbGT0HUOImfr1w3QJTMrfMz79lgKxgcy90Z7lB8Azyt
bWPLKE4NANJTb6GzjW44cr4LgBwJ2FUbVfX3sdVHiEqp/ziZo3n0sf7YN2lvfJKxZXf1OzwkfdXC
zSDJ3IuW2Vh0ZsMa647xYqFbcTGWgz2j7bxrXL9dAe0DmtNaYXNNPdzftJDlTW/1Y4+GBcQ01cOz
TplT/cKa3UZyQQEJ4DRnFvgYdUmHUU7N2VoOfm2cIvKT+8gn+7V2/To+F8qsuQc5tfywRQuzTupD
06PQio/qmRw14jZyanlpx+Q11+2RUuhv2XtDczo8xvXVLY2fLGzFUCvJ6MvpR/ef9ojSTuEsZsGM
BJlnhgfQye+ZYVUYmfxzYKvbjCtpTx5l27SnYmP1vw/B3Lm+XVG1U7Z2Y9aWv112vxccrGyXUUfo
nBT9thhAMCJwAMGNCkNSMymOArLpJLOcell+kIES9Bf48A2is4xWVTc/GkumWnrlMAxdfqiRj1lJ
hx5axxqg92lS1f46LAc3MGIy6qW3TRHwuN475MwPi1PSsFuVzjBUsDRchrWqYp8tBQ2GpSVxGS/N
TmOOmgNEqKQpHW4V8liG0PxqEG+PcPy/4C+B0l5Th49ykHhuQY4u8Q8CK/fvDlUtDlZSYnO8dMhg
OTPiMrta+TXHs828dUrcmfIDfE/MCVPj8EceV7YQaae+p1QkDtKSw33P0QXTOzZ47n4sySC8ml6U
rW+ZFPxhn93GSTbBbEVXJSmDS+L65ZaU2PzOY35yGz/6qXVsmQCLFq8UUTE2jJsYU4BJf+68UV/J
EERAycJo8ze5G4nYet3OfrEvAkfboL6kfNbmGOfxpot/VqG1hhpNhaYFRoXfrfHNzADBV7ahfEJz
AtuBop5IiKjGURk9psbSyB5TtZgX+OIxCFnvxbnmnoUS0k4CFYx+b3ZuDQxl2avJYGh8vzfnWhtX
VWr1J6SxtHVgwRPDNm4tbBWAh+xvrC58tf0g2gfAYE68HqKTHlBdnMaMclDXnS0bg1pjOciZq/XZ
OZ3Z5OfJcK26/ldcOuvOSHe1Su1CmvdeuT7Q0A1oqEXv7r33u3x8YM12s2Nd/sm2sZhpnLY74m8R
fK1rVCyS4S1jGj/7XWOvJWzxrmAN4dUPMIKtV+Ame2uRgPFGHGkAgoPqWq520+hVadXwpanQujAd
/FOdZZhVIJbgTuGj5EMkuXHPjPwfYjIk12fl6JQ2isakUm55kqF7DudYo5IGjcRq+EIX44mKDmtu
O2bNyBog3f2RTNYLd52knfZwj+cpIntLdVJW8IGl7CjeVac5ibtq4ya1cyhC96FPUkDm8FHhRdUL
gyrv0FO00nLc3Ubqlo2G3YgEBmqZ01Nlt89o/7ZnoXbJIc/zZKvj3bu5c76oIWcXE9MOuehG9Cq4
1Fwuldj9Ug1zh02c8A5gf/brMum9j1s+tVXLQ4nkzFk4daUfIk0bJ+WDNOuPphCPEi/51SvN33oX
zrC46dyvlcFqZhcPwlK6D060stvO6sRvt3gDuyyJlT7ceosBsLX5rRHu8W3CGNyNKdGReGD7npja
+X6Ym1D/vclPAULgY0xWkDLC/v3HLB3q3EebvKkc6HQqNYrnUB/9kwmDeYMOyPRXHAwPaofQdBPX
9V62qn/sXGXzGy5IJumVg91k6bZtPVTXPjp62Srf2zJQLm5rA4kY0LaIW2KpVi8+a9jW+Qc2Ec/S
kriYrknzPqI32udpBPOwunfIOGXW/UNvIWV2N2yTIdWEYWuYOkeyQa+CVrcNYOxMdzwYTdKSiKNJ
xhb7Wad6lZYckGakNDJjlC1XtUUbPiz3uI+Qe6AL8useMmK5x/1T7ve4f8pyD8gpznkqzf+ouRa8
eqn72QYE8YArXPgaVRDsp36udtIZgZU9YxOCL9LSKzEFpGZBbeNFQh673PWcRvOxX0bUqN+RMQOW
K71VWDRP1WJ6+HE53JB9Y0EPXFjaabX1rfx/KDuv5biRbU2/yol9PYiBNxNz5qIsq1hFK4lq3SBk
uuG9x9PPhwW2Sq1zZkfMDQKZuRJkkSggc63fhH8hE0HdCQvzT2qsmRSpW/WhUKaSbZc3ATIq50e+
jFRivUx7i+f5D4+U4dlECqT61gSQDFOq3Ybz5hYm6S3Xn75UBlX8eUpwWUfztJ1j1MQW8+KGfkfx
6U+b8l5FFoRbGs0AzfDzg2DC0hjep6FpOOdKSZc82D/aMu7ag7cVbJmZBy+h6cQ70CyjtfGrbDxP
ZfBs+gVfnD7qecSV/hOfQf04OCk75do2tmlTR99sz+K539tvClaqx3ToirsstsJP7GSvEtAC7t+y
E8Z+DMsdjHuCk9PCUHH5N127EIMyxLGcfep69Sc3nt+GqXV+dIZ9is2i+cNRumnnL6Ganc33U+f/
Eipaof8M5ZUZnTtyHwU35cUt2nKv+qX2eYAEkWht/MN1jADWcZd/QHxuOLr+HJ1gGZmYgcQoIS0h
ZeJu0tAZv+azlbL8GcIHFoIhuaLPjZnnW+o4gPWsvviiNKF337TK+JKpbnkNK+XR4s3/Il0Kdgy7
0rGjw98T8j0QPPVRRkEuIi1TAD8vejVnBzdayobqq3Enw6Zh5+w/vq5TFU8LQVZhUyODQYumSkON
+oDKfnTXzXoGqkCLH5u655mQpL16aRsUtJc+zB96cx1WPXwgKy/HxriJFJ6F3MKh0ZvHHlHR95go
U1VWexW31G2i/BilR5pDwWgnRJju4qoqdGEyTCd7SpAtHzT25Ut2KWnNclfl9rBX/AV1mKusV13g
5X4V5I9+iYFg7BXtE4pPIV8XrztJc4LN9IRIjn5E1RXwtTSXOBlI8LpW4NLg5LmELf2BGqFLm8E8
iV0XQqLKDXTJHessE9a4vgHd2OQu4Pq+89JDNbn+WVNn/9yhCgULfmmjm34d0rphdfKzLzKq90CJ
lrhfhisqh8pehm6HwjdUa+s1Sb58gVI4OREr+zJxVJyvdcs924HeJ5cQJpnPTX7kYY/1PCkMEhG8
6LeTHkMtVwznKmeRZvuoMM2vt/7UHEDvhjwxri0uxZsszcajneTGvIuXTk2b1inS+mVgUNxwY3n+
cJQRueLQsROyC+rYJM9ihFG2WTF2+L+H43XtSXNjWNtAPHKnuyIrM15TiZYxOfRAGBmTebded+7K
e8v39q2bIniqWBRZsYp/aZUqQBjoYBQwkgDOIR/sB0oES3lpK2r/WtajvdjLqC8qCkP3xeh8bUKE
P7ZsNCZwo017jIedZHIkf4NfqHs0cGXaSNKnFOs0FEEep7Zr7yWkXXI/Vte6xywP1V/kXOUqS2xb
pu+xkNjv+SzedWyTZmPodnKWX0a3Bu2BSs4pbnz1RboGC8YZbx0TdiG/7oBGyouJJVVil1hxLl2B
A6DEBdK6uc2iDPu9MX/k7UwBR0/957oJP3vtpP5BcsPfWYONitnUFZ+z+GPRB9offaPxTG0gJ2E6
qf1BkgOxxbT6kI/lfNEio93KbN8oqJPAlXvI0+5xdFFjGDYrWo5cLTdm4LhnttDKRlu4LdAo35v6
wsu7NWX0FiymjE6EB2Jaz5Axy9k4ZmmrUpruQHzDHfuqmM2eN6H/pxJPiJvP+ecyCBANGVKqb0lv
nUZUUrbFDFBiZq9y7kervkYJPOOgt5wPdlo0m0T34h9IBmwcszD/imPtyRmU6o9c87Rthc0VhCpH
PToe2viO1cDHd4LuzJtPOQWp2f5+loDXO/d1oJz+fRzLpeIwIDOFW7dWP6OCDLvv2yigztZPl0ZY
liOSvInBij9oLAPxKpSKwXyd16LXemxa99JhefwLnsn6yX7SEv9SLjNuG9oVD7UMpLxxDl7qLf8t
vww/wls8hHpg/ZWGGKpS4f5qoU287a2uemmLyD6oodXcQ5bNL3mlZAeN3Nbr7LvWRjXJMC3THbDP
eypO+UG1IX38wFX9xcaPopg962Tn/gShj2aKwOUmpRDwwOquRlZ7wRcvVbLbQRu616B1AN8v/WVq
+ofMM92tE4DysIDyrYvyW1OW+9KskjC6iuzArfnLKEXoq6z+ZbQv1L/eubCNo1DvdjLP3+eu6Z2d
FBrLnZymS3uYRjQo5NTPYvc9KkA355yUbJZiY34eMCPJIW3TN1ihfwa0YR+KYXh1hhnxhuVgjgmL
fDlVTfe98zYsfYNi/KGXrY6Rx9/TWjuCpW8GmC3WrErOsCnwLfXm9n5MWvuxUlIo4KOVfY8cNglq
ZT54jv4NGK726JoKEpAupDMbcqINmJXOYWDrFiS2e6jHUn+UPjlYc/Dg2uzJrarke1OPiv5g288S
1f4MRYkY4rA5f7nNlsHWcigvVvZL0dUkSP+GfSUtHip50l5WuJk0l4gMW+e2QPwGnhYI0OUgu811
4+mnOYW0Pj5I3y0kL6mMbW5tpKHhe8Hk2UtghQg2JeLJQxLMB//opoV51lWYhm5eZPsh8Wtk5ZN4
f3OrBjviPfbzfM7LXLlHVwhCToxj352pBSY0Sx6/f2Y4OA2C4Q79sqw2wwLflsMv7V9OZcgp9OI8
LrJPI7Adbxh2henH3xYfiV4BmmK54CmxPqhgpSbNCUPk/DhqOgKeff9DIhwHRhBi8Z9zECn7vCx0
Mp959+BomrLVdJb6iqUATHPSfAvHrbxAbq/f7GRxeIKhZQzaeXHQ2knzv0ZF0Ag+I5X6HhUtUrIS
RV2uuoA5lmtJtz9Y2hm3kRBBfS59i6q6pxQa2ymJhvhFAWCFtYEWfnNzADg21XXWqNF8RkGk3fdJ
a32tP6pBEn0zjAR5YN1wz+a8qyN2+9BvocU5cQdfb2HeySFSWojZqeLtb33k2GDoLdHSh0QvuEQJ
jPvU3/tF4hzHwv/4/9Q2z3sVqLcP//Cmay5nCLkG11UhParQjJGYeEEVdUNQ3xvIpiPulBoDMCHy
0+HBWVLVwMzJT5uSpZaOUNLYUQmOHaNJZ4cBLRr3krFOluT1OsHRNSi1sa4Do65y/YKI4FHpO/VO
q/UJSO2SLkcgihx5B+oMraQajcbasu9gl7G+GafPvIji04y65D5QFSjLVYJXWJunD+jBjg9j45Gj
MPpjOCB/L5ohIgly67tplbSW/x4nIRJ8i5M+CZa+iU0C2b+FVHSLuV3/dq14wMawzFqdYiL6RUIM
Ew7ZnGjxrs2haEtTBlbyWKWr6jX6dgs1Kz/bjFaQHbqJ7S60r9i+dzHi2PiK1e5tIML30idnclDx
y2oOcmpEGl+/W3ig50W9kSHNC9NukVT7k2VKdQiXQrocEqmUyykidEyfFk03EJ8feGlUeL4S+EtM
3fjE3KbLmUyRs5/z1ilsAt5/jJON34uRVwe7QO5fuZURxXLOC/5AbnHpWkedFXW73PgwKJxzBvFp
ve/Xcb5YDVl4/Goco23u+54EwK+no208l5GXH3U0g+4lxgizQr/IqRba2TkYo5nFxuTUHn+VMGs2
da+HlyFqUdf5eeayDlag0p1+649lxi3uNjf2uG+rYUkl/rzKLU4JyDmiu/IPsYp8RgpkEa9Q06aL
DrHieAe9UV6Kn4IWv2hdoBdFOBvBcdvLGzLkG7H7naHTYRB1T+575eYIQScR4GWn4ZcxAHjdS6eL
HcX+Xb0d6nq5bRRoBm3Q53dSqESt0DqGBt4k0hyKKb2SiPxmzVn/ISj9+AN7QhmSg1Jpb94wm1dp
ybUiX/mgupqx7/pYebOrYhuDNP8Cazo+jJOFfyd4TIwo9CNkU2sTLZvOMJ7B9MbsRnloqQ/S1y9b
UgUkxA5H5GEfyW50XnajGbvRBMFeXMqXzW7ZaR3gWaJl3vTz0h5vcCwJrJM+auajHPgA9qbse26U
pc/RKvNxbgPr0fPNvelVaBD8jE2R2bhvzfH+1iVnRkoKzOk7LJ+XWCAyJcZZVr+DhQdEEsSXvkUH
bsIwhX2dHNo4sC55qfXsiPVoI3LwVKn7OwNgMhkBbOn6TMt2sT1OJ2nGpvc2dlnwFDlx80kpzuHi
Tle7WQfyzqmiL7YbkWvM0GaeEoq5vdGDafc6Vmpm6/C+5TDV8V9DlBpnaUl/OXnbJHfZxS2TUAN0
Hsg47BvLavET02GvhFqBrNkyXSZQMx4PkY7sosxw256iZRJabP3TPqxOdY4+2Aa/Z8zSl8PaNuCT
WwoMciCVebqTkfU0mcOCFXZlHqwq/JFgLMkmZemLCDqYZa7z1kJbAhDAkn0VtddAt6pdEyOeduu7
uR2IPqyEVEvIbGfcY+74EpI9O8cuLFSR9AaX+BGcSvoaFHN4yTAxRKkRRdWf/amDzNZ/04/KVngJ
2+ShHANU1RzIup2r70UM9qYN27gDtARpm56v4abGe08BAR8cb5Ey22cRvoM84JILUtlLCyfTAzep
t1sz53vDTDC2otED24CKRWp+kz7R6elF5Kf2wfaak36x60rfxeVknrER+F4EXvk1tMr1JP775OfQ
coIXWPVVenQr/2I5X0p/uLYLQjGt6/ZpaQmaMf9H6+dYBj1z6/N3Oq1ABSMf/1JQx8eHdFH2KmLU
aKfY/CxYhsi18djM70RtMdaRXARa09ULg9xPAev/FFf8u1tiJFoCSPdL9DgM5E//6wUkshnBJzhF
/ledzKxcTSiIrlmmd2pfTveKNk33cmYaAaNrDO4SqbKV7iZPzLtiUKCrEK4zmUxJitsqdnvvF/xl
ogTdDrerSx8EO8RIs8+T39bnCDXQnRTT2kgHZFghod3h0fiqq+VV+sMxU8AIJSG3CDU303AujY8Q
Prv//qG2R+r4S38S9PXOmKv2jFCy8vmHdBohvzFF7iPK8DHERRa2rKWxsrDYhyyglrdC/yjd+QQl
JIH+vH5e+UXXDyan65/l9kHWP42GcD8KOHwgCepRZtprVZNvsiEa2s08mPXFiBtXOxhe9VGZavXo
hlFzSUt2JzbK+azzD6igWK+4I1uvquE5G9Az1gmXbvN1qiGo545dbmW0jSA4dOWehL7t1VsEqRAA
v0wIjF80yze3vt9Y29pQUQ3+OXBrpnkwNxucVeY7J9DOAX7G9rbMp+D+3526iOaDZh7iYgPOfz7P
3V667KVfzuQSclYhi3tAoxNpoBmJ7Xf+SxMdQNApF6k0SgUyMnr7hJb4F9Mc2GLJQG+4yE4GpbFf
O4skfjLLFkNb0LjVDoXeTR7v8gyfphkpDHMTItz8GM/jNz56cGrGNH2sloPFV+lRU2v0FKzFcn5p
Oq0FVrvAx2SfAOajUOFQA55iA1dg0//+22TKCjaYHPQeEwD8GxmVy1Sjt5XfQLpI2ZzQs1AvhqeH
90Zhf2ibUnvqx0LzN65v7jrFDx9aaab5nG7LpEyPRearTyYiiE9ISFlgGdn59cs8mZzmrv+AnM57
l8wty/Zr6gzlWcLk4JL/2MMj0Xa3Puqp628BSmbhTHmfxqZGq9cz8mO8VG1qdBPS8ov0Yrjys9ew
9eJLoqLrK71dGS2xs94rz1iZ15umQOClGQf9S9nX19YJwDIUCPfjJpv92UegEECh+p/yTi93cewq
j5Hde3jddfU5rFXn4ug1uAucB17lSmbDijLt06qJQMyCpA6XkkmCTc3BVNz0A9ubdLGGsX60xbzN
u9n6OiisFLwsHh+bRXQ3ivtv7chGsbZ1FFFNGxSfEZXPadEhfhShcLUUBHFdQdptiZDmzwhpyaQh
MdRdk0dPDaYo66OhVPxPZjtnz3z9hucoCddHg97ijVBHqnWQjfJY2p/MrMqfI+Chv0WhXGXhfoT7
QhanrMaWZ3mYBS9akjdotdCSLmN5rFM8eel6v/6lP+tRwGoGzAaGxVRwmgJ72A12N17RFx6vXoaG
ax7ZJDxRnNzjMjSGGOw5z11gFOv+5LYB+WVDEmdW9r5/WU+zZDFroay98XCO30xw359ql7ydCoFu
LzKiZtKTQeZdu+iMmnWXIJIQzkecUsd9bmjW3bBodcfjV20cjbfInY2z3WsFACj85EKbd4ibtCUF
RM15jkwAPovtXJtYoAQG5YNhg68wyBM9J/qi5OOSAtSywH9W+cir7mmKQpE//0B04T0y9tL3SJSF
gK+aZB0Fc4JDhduqP5p5p5NuuK68h5XioH0a7Ca/4qUGM0KYECv/QfsU+lGOCwoOeYjuXQVToJpf
4sKpHl32Ev6mdCveE6y3jitEQekCC7zVkrdbtWrjWDki9wkKw7PTi7CXwOPXUC+d+CUyU+2U2cN8
gFGWvZGsudilxZ5TnLpQNSAvWBRvGYTiC4QO9YUbobj0hfMWCCEeMxZrizxCc5RR21Lnlx9yKgcS
thUIqsTZ9k1C6SJRqzfSNDAha+USmwAuNskw51tce+a9pySwPbzO2Q5qvwhrUOvNSeQ8wXYMHzTD
jLay9kva+X1Ap9rxMLB23pq1GWEKu+jJFhXq+7mvvVKpKTfIUDs/2oGkf5G23xQYdNs+yqhABqF5
KrS5OEas9XawMuedlg/DvamO5U4eL2ZSPeuB4bxKf8v+hqQPBeef/WAsryiL1d9dM83fyqJX8lPr
UKRy1Da/ApZGOG0pG5CJy69jDQ5Mygb9tLEQjnkAKOLfKyxvBcf1O9xrGQxcWOcLB+aG9IoGrzyj
KJGhcLUfFm6V2lCSNXKvxAg1j+/GMrXvGqOBF4z0HBoy1Hpea79E3msYtQfHte1raVAaVVokPzBi
PFpd0b1hZ9EfazSQlnun+eQYQFqLOX8CdzBs+iktdnDbTaDqtvamVd+bWUWrzmusuywYJ6p4NA00
lUgYu8/FIiJV+3210cYIMPgyu4kQJrKgwryTdiNIKFBUurs1y6pa+Xt7Jf3y+H5v/xKvG2p3p2eD
sR3bckIQMgaLASR91+tozzldERwSp7YPE4abn4xYowzBm/gko+QYEpTbc+sqo05s3hl9Ur5kg2Mj
tH0nQZCunCetqh6lZdjRBKY6pOq3XB9vDHKsKdq7ObyIznI6bBu87FX9DkC1f+2Xg5kjb6mjU3WU
Zl+7M8js4ou0ZIrbRG+OqQa4qBEPhKk/xsgs7qLCM+5w/6IKutThKqOAPpGE1VbqddIndbjBs4Es
oBF/61eUUDssKdDVllFiZTRPAN4usdKVpz6Y22pi88/ffAty/mOVjxPGrOAZ8BiO16Yd4QlF5WAE
kZ/7D1bZfJISBBVK/8FVyk9SrnBDz5MxqVZYS6RDpKCP/pt5y1Uk0i8grlrUxw6Rmh1l+SiLRl9B
sd6xw/giy8zQD4Ojl4/jTkZZlaZPs/E26FgKL5rLciiRtb762nC8Jfxs9Pika8334QXhYWXeH/3a
Q8EmKdK7VC/e/IWZlobmcNe3YwwKEt6aFQIhb0KtJvNJE4Ls3myi/kNuRv2ThaVEFf3B4sf/0x3+
TIBu/MgU3JbC2SpfYYcZhwgc+z0bIJTeAmtxrkibT75dfvfiad65AU4MyIIXwFdxb411zT46IjoD
fvwfbRlPl/Eu1fkKV9BF/qa/znVfbISQV4Vd84KHCk+fcrpKV60UyCvG+qsQ+OQQLJVX0pDowi48
v/Xw/zmpDCk2jsLGVcNHr5j5dbLY2cdN555c0TvQO7fdvTN0e0DcByf22N0VbQVwZVI+WnCoJf9r
u7Z5QlVn2jUTaxbMGKL5Ux2CDkxJDO1E/kTk6VbhvX7aUaPFbdk2rCNM+lfbLJxrFHnwbZYzeFMc
Kh7+YdlO+98GJGSgzoJ/k7OTVp7hUpeOiISkk2nvQ+TZ9kKgEH9hzzwgONKA8IFvoZXaXUO58Kxh
mDZtbhCxMfdPXlBGZwF9zTIqpwIlIw0AuH/8x+h6hWVE5smlBidW9ya2r6z2HV5SqgKW36n6TL8Y
/feRlzsi8mQ+WVmwmDfkdEmUtlqBFCCbjAbQprZpAujhWT/pu/VmkvboGfquAMCtHm/j6800JP3D
KniRjR7cEw0hj6Bvlft41tRDl5jBi4r3KFxco/ljMNyXWFSj+fslhaX+5Tv9HyrSxJ/TMIffXUfB
c4p93nEcnOFutPTv89i9toKkauwGcxGa6/fQinXrvtOH16hUtnOrrzoCKx505O+14X/Js1X2Wa4S
Rw84164brrUvTbBsYbVTIzBuAL4Mmg/DOKpv3Y7np/FGsU7HMyPvgJR4xhsmuOohMhrjIKO1i82W
GVrARqwOjLZZoqnQeRHKcSZ2A4vdtKlN4b3d4hwr/33p6+s43hg2MHlpGqrzHiJNOchVjkCJhztt
VhP1WIf2l9kbi3fUK59EI/+VbKskG3dVipAVGtVtcBQSuBxuI7c+ORuEIi6nWodBAmLH0Jgi7awP
zikO4WI5rvGnrqiXpLKDH3kCBAYGJ0iz5FufKvoXu8rRGOjz5I86gAo/t6DGtAaoEYyx+FPgI+U3
ktj+MJS6t7W7FKqmznIjTdlRzSGPxawcHzTPyh4ogFF+rQPza9q7xzRb0HwQ8aOuVr/2HutyPWvs
F4BL46HiF74vJp7xdk1JWGTHWqVLToo+3okemXTJIVvcg+TsNiACZtIcTCM79Wlyd+uqlOlTOLg9
1Jmuf52gynYJttPeYu0I4SnZ+6EPSmBpwiiPH9OwP/uUERDeAjVNKRmj3DSz+1f0/OqTry1F5eVK
JVkQ9onG4vIB5FX7CXS9QV6DytGrTQwG72C6+R832Kuc/RKXcF+1iG/Mn8iYGMsOz0Olss6V8Fm2
dEmPXB58NW6HZUcofTrClbo7h8/SxY2KxGDGq08GJwTVLxBsPyGpmn+InHwm7QRvvo94X7k6brYT
axbhQ+U4s2zBSFQnw1OzDxH41+M4G9lOUQfloFd2sS2UwCvgfUWoh/rdAfOr4Lz2+Wn9mveD8ehs
SsMsEP7JLCw0bMqByxrONrS/8qoYQDca89NgWX9KN9Uyj6e0o5+MvAg/9FV1/M2G2Io0mDbBDId3
qVvLATmc/mEME2xxrfcu6c/KQD90tZFu+ef3QNQWixqHnNFFZMBWdy1XrXGYIc22FZWwwIp4itt5
vukQd6B+DrO+LOprNzvBE0/B8KleDmYReVvTAlwgA9InoxHYenVBdyzxcgk7UHlAGOD4f7tGUqjf
xsLTTjJRBg19+Igkn3Gn9eSLCxcHP6nLrIfMQhZjkdCQQ2I3DsAS53TrkrNb7Ueag6X/VfsvUIbz
u3WHp4XJfMyD0d2sCHNtnKKn3NzZGI01ezRiEIBconunOb5bdhpsYMBd59br0AT2axR+bht/eJGe
NB9G0BXNcCdjQTnlZ6V0SYQHICzXPRTY5/lwg3zk0cTtf2sL1OMXcEjb5J8oOgXHW4g+YreM9U16
EkM8dCAtoOiviNmiVxMUAZZ8oXqRsdx3xt1Uzs1RRiMX1foonJDbBTj+QbHU6mGKtHVqPWn1JmsW
LPQYmFt0JHKKN4sni01O45S5yZ8huhjNnlQOgPxYua5/Q4wz9+mMtmldaDb1Z4A6KZjHpzIo64cY
1voNziP9Kp8EDhqxHqogv8SSCfkl1l/McW+xUzn+BcQb+DESU0bxABd7PCqTUrA8JKWr+dn3Jhir
p9qMuxdwlI/SHdXxe5TgHvS5/DXK0B+lO6RK4SN6twurxkDWZ/TOuo8HKctbA/xE2WzJeJdfgsa8
ZAnGfW0/7Axdib+HhTvz5YjCD1nSuXu8CDEanlCXRM22fbFRbTyFndcsVhPNixxGXq6sOnr1CGcE
r9XYhRiJ8vVTvKDZO9s213qbHbMRj815vpOim9TPpAbXAVwd0e+6dc+mH+CP3L9J0K2/iJx0r2Fe
tbsN9Fhw/13UrBofQlxZuDsfVMUWBSQMEAc8FtYzLZoecIh9SS3kcm/9MqizD7n3uc1Dc3FgkD45
xC6c0c7R/2Jv2z3mDkjF0obVRZ7pbVT7+Z70TLLFg6N8q0Z0QW0lwmzDboo3GHLuxknN7CKjwWwe
PG2Kn7sUTU5rlxZ+spcUzTyEP6yw8k/C/xBOyQz78mA5nrVd70g3UOwrvI11goSkI87LCrLFmB1j
JpXbvnOVs0gp3OsQaOg3xbN7nZYzEg/ur6Ox+Yl8U7DFpN78jBLJTvxufNaqu6Ae3cuoVfqj65O5
F7r5qGAMWGvJx8HFDcNvWusQANHe2n3rnMDRmdtAafyjH/CC5LXQXgaslOXdKu/MKJo/IkqXX6Vl
LP7L2givUN6vxuLOzG8gY3JwMbwCnpWHfDOGhPR7bYXHPu+M53Y52K6XY5Ct2qdg5g26bTLz0gD3
va5NTzlRBvSfJNYqeHn41nCQ6QXQzue5DIN7Sxu/vYdHi581acut1rVsD8hJTXutRjban5arp4qv
buU3kNl21b9Nho4BxVKizEiQbZ22DPa36qTUJG/NW4jrJCQ+ZQSoDZUAqXe6WqPtprnSlyRbb1Rv
YTo8s0YgI11PZ0y0y79mrf3aliMaSJXpb3NWEYiAlQtWAT/OyK4yyq8QSvLcKF+g+FbbsnNASXnF
RZuHGqdB0rw2iyrrOE/O7xXtaSiiXRLwEJTv1O0Ad+UD28TqLF3yTXUC/pqG/0N6KPAgYhjUmPrp
s1dspLN2lN3g+YhhGSOsq3z2vbs+ra/GooOInGvVb9bTddjAlLLnfkAVZAmHQU6VLkYxOyid8NGY
w3qjKKV+NBBwfBzQ6TM384SiVWwouMctnWvgcmZQ/T0rev78S7CcNhZCj3PSXm+xjqtYd43rfBRI
k0CY4ixwtwM1520ukCcEvuJ7GZbDCmsShNNtzi+wqFv42inXlPCsQb6bD/YVB+EftuzjI7K+KPiO
P9Rllx+jcYlIE7mGhxH7EBlY45K/49xqju4Mdfwx/JQHbrlZrhqF86sSGT9MII1HGYxFW1hOp0hP
L22rbm6xv813QiyvrDLHLeznhac4PGno7F0ap1cecTCRZ9SNn9aF1bgpLb+8uw00rC6OJbiFjfR1
jjc/VslV7vUCNgl2XtOLT4XWOhu1QlPrXmrcm4ujHeba5V//8T//z//+Pv6v4M/iqUh54ef/kXfZ
U4F4ffOf/7Ktf/1HuXaffvznvyzdc9nOOJauo6blmqauMv796wsKOURr/wNQ9FhEQZ6ewXZneytK
oNC5fMmX3Khk0CVzbsDQJV2tv444vTR6On7QeXufcA1z99isz1/lQLnS3ZOi0E5xXk8fPKtGXmeh
tGpaisJ/OT1oPvjwehiRxjVj9Svqpy/j2Ol3ejLb8NkGaA1n9PPMM4J296VDXg/78sVVAJ/wDdb0
/sHOVUXH6i8PLqhDHihpU0bCHXfN0AWjj11ABQNcy6MerMTSjFLkllScIpzCirekImIcKzgkE/ro
wMrSI3CHZO2LpuhqK9z/ElFUs/0w4nx8mwSCNLuTC6UpzvP//r/h6v/8bxiq6iHNTrbGci1D4//x
z/9GmhikXcBdnNMEnM9kBfVT6tY1BUOt2eG2W+6lTw74R2jXsonXLnTkYG11wK91s4l3VFzRd0mr
4RE+Tb8eMOTIwYoWvHcBViPukoYDKOVOO07R0ET7tql+oNu7e5f5KN3GfVDaMdiGKtllRLGgN97a
FBqoYM1B81gvZzKgV+QHpM/NHYAIXYu3nnSus0ur1VEMOKaW4UNFZsO4bjFzFDPm4n3DqbS861PN
eN9wIhcYgzqqzxIqkyazYdMZdsZZXoFwKprT7ZJrH5dMa89+kpZcsivG+CBN9PziRxSL1j2rXFcu
CVbaWH+MXNLTFR+NNza9Ol+gu3//rzZU47f/teY5Dl850sSGBXJc/e2bpyiugdlYHt5Fpaqdx9Ql
b9/gDqGnaADjYODu2nACz+MXpOukPXWpDTfmVZ9i66EzSwzzGvxzt0ha1fu17UVKc/EQdnOi7u+Y
uuG/MMbo5Rp56TyEoL/vai0byKQn3ofJS75gkzd/N+bsAyZK3scJkbKDoXT9aa4C+5lnPc8wt1O/
B20LNyBs/vBDKoUzGcl7rHR8hB8ajDvnYf6O3Fw7TNF327e9bVZ3+YPujziNc79DsbFqKIWQ/Ex+
WhI09sazBuVpTvIUUXqkPUwvfUUaNTgbkOEe5aDWpBvCPGkQJ51dOLTQt6RPRkc96g5dZwTbuu/b
xfaQeWFBNgJfu+val48L87LX9VMwjP0uGZKIt3+KxrWvt+ShuPXhp6OGIwednEJjs62V1uwM49W2
xvub4LWFdB7+yjy914uMLmXmhkXE/nYRq0ADAwhCvF44rarqRA4sw00w1kgO4nTA412jjBRr5UOW
4ks0JHqJ7UlVPpRLXwsbndeca/8ZtlF8t0bLiNnGb77TAQuRucsMmSZNGLmPygCQT7rWi8ipVjgn
rW8NiCoGF5Y+uYqnG58KOzpafRzf9zOAhfHnQbcLJA1QlAdLTBn9twFphkELi6YCVixNmXGLM23F
OGXo1v7Wf2t2KJ05Hm5m/930wZ5gjWUAIGWC0+nzLgyRrL3RvNTa2blKmN0HyNFSKBeC2EIbWwb8
ZeDWtZLKrGvmsoVUvyhFNn7tosraNE05Pmpmal7ryu23MjBn8wPi9PlHx5qrU9ymCXpyZfYV4UwZ
xyC+22ilcaciOvJAErJ9cEaHA+D3vQkqf2stTRdAhIkIPSVtFeDEwQpAlu9kjlrljwZe2SfTdXVt
I+FWxI4clNNyOelYx/yqtk+m3T6tQXINvAjyA2xOdyPRPfztOzbGZP/J6MavZX/n6BjvlZ1+acgx
o+Tvms+JgYCQFq2NmKz91ejSkwx1S5Dd8+Wj0JfhfkZT+kz2X5QWYSNLUwbMRdEZL42U1DZx0qeT
/cDFfsjX68lFSy1gmbZAdpafLrFDDFItaJ9rY7ZAIhvztQwQnrKBgExkLUNFR82hg2qH3+yMhW1c
GY+9rxqPclZl5ryxdXc6RsjS2UBBGPbU4tBMjnlZ+xwlbi8pC3gZXPuGhgIFpFtgQ/IDZKixRh0S
Me4P0vzlp6QkR8akPo/LD5b+bB7gjfaLL5sHYGfpL4uJfGAf/lj7gHde//0rQne9314Ruuq6Hn5t
juVxalrLcuGXxRnPe90hiWUcMf5YEF+praWHsTG78rN/isdqOCPD5T+ZCmKk7VBl301VPVZYG32u
TV4lVfF/mTuT3TbWtL/fSuPs66TmAUh/i2KRRVGyZsmSNwXJlmue51oFWQf4FtnmFgJ8CBCkkyC5
Bvcd5Vf06bZcLYr5nE2Ac2SySNbwzu/z/Ifp9TcI9QwPRYqJWVZJFuMBCfSyG9BgN2u4wDMrbwqa
drX/dC86vf90amEKa5movPqyZaDoS9e6NCeh2dRhHzITmVDA47GYx1gT/ZhykK+i+c+gAIiK8Ore
7o8FYXUf9pV8Opj6cwydc4eksXz1/Y8ouDiwR+f7d/uv71/tzyPFDR/wDQR39EtWucWpNGu9K1bQ
VvYUoRVdCtI8J6L6Xo8iB7+/nN/7CQyaNz9BpdGa5NdfmL+/P/M0n37/o/3b/av9sf3blrXn2vN8
LGv+fgWUMphnX13s0Lk0ub8ihSC6P873/e7mH7y++R/PkQdZvW0U6fTHbX3/yY+v7O8rSaMTOQXi
F1m694FtkmIPkpE+mnjRrWDb9KcgEo370QJJzsIedZlx2EgzNWWvsvRKe+m76hIjHArB8xbvxx9k
/ZTVqJkle36ILPsPfpxisFCn2Cw+0boa/83WN1Yt/P5LvVM+o2rhnYxygesbJJgKoyxZXBnC7AI3
qQnxqLSxkf3r8sZ8ICZSbMdIHDYoViHc1b3ErWB8P2z2cebope65qdQrnT2lMU6+wSBYZ2Ff5ptu
Jn/s30bzsf2r79/Ui8I7ayTyha1eqaf7maU2SsTlA8n9Ps/s+cZaKwMjD2X5xRvF4Y9P5olm/51Q
U+pV1WpI9rHucpXGwG9ViZKPumm47ZirT7plmCtsD/0PWOn6l2VEVLjwNOXJg2Xao35z02gDlghY
5a33x+mlfttXTxomWOugzLSTRFHj21hI8Uuc/PVUkR5iGzwT02Os8kS/rcFoIJX2/aBJzzrt0LzZ
H8NZXT1vFI+t0xiKls1QWMPO5OD+4zKywJhYwPJt9fs/Q9jGblEJ3qmp1NEuLnNiE51YkenLqg0Q
0/iKAb9wwH3Ud3mbKthDyPEnPS3vwSxh9jEkDjZ/w+kQ4I/aCoJ0rmcy+fIhZylnifL592MpW1I7
7LuTiNH/tGnLPz6o5ldqhok85EZa3/57+4P735FJ+uyHuI6UbeCfR9HZ3qHWR0lc9LTgXI7guoGZ
FTb7t8AYoShVeehOjNfne+fagJn6xIv8Trj5HpiXLLUB0lNf7sGSQyxUThxl9anCT27n43vk0v54
VOeX+6H+3/y0D6/3+/LPeUH63Q+axdt/cl/y86f0pf6386/+/q2ff/NPt3nKf+9+5UP4ucrr/Guz
/NZP5+Xqf9yd89Q8/fRmnTVhM161LyhFvNRt0vwtnjB/8//2wz+97M9yOxYvf/7tc95mzXw2P8yz
3/74aI4/6Mx4fw9XzKf/47O5IP7827f//O1/fPsv3/7lr//+2//+67/79pdv//Ltf/71P3z7Xxz5
5z99+4989Bfe/Ne//vPylC9PdUP0QvpdAUEoi6Iuyxo7ai7Wv8yfaL/rEosqy9RkeNuaaJm//Qm+
VxP8+Tfld4OjmmXpzLiSJVrMuXXezh8J0u+QvBXdshQN0WlD1PTf/lY0f4Ravtfp26EXydR/mt4N
toRcWpNETWHq5ybn6f/V9F7CIbcMMrqTap4R+YrJsCKxoSjZdd1p6lkH60jdeSa6OzYgK5IuZ1Ej
4W/aDLtObG7aVDQI1ATgE0GuGXlerFDUzNbVJfogyYkoij3K4IZ10lpBbhcxIfCyJVxSN3FqT+ZJ
HuvRGdaE+LnVPqsyFUuoLPmKvLy6ixUQMdAPpfXQkl8WTZjeZqRdy6h/K5Z5Kci4r7A62Zh9L22M
NDPRJkeoyUP7Wi0kVwurGFvEIXY63bgwFU+5HlIPVqKsDJtMyqR1lQq4P8IJJ+6PBP1JAAhhk+AQ
m+PvGszZfVY1mRsSYfYbtEgzScrWo2SVrlwHaynJEYaumtCVU+tuUrSVIJBxBSCEQAVIiNwrbFkp
wxPA0HWSvgh9lq0AQF53g36RlU1o7wEEbOY+CmIrkpyDRZCnSn5CpB+nn5gluZKQ207HdnIRy7qa
JuO+UDt0UAoxPxlRrLQViGEoeTJJqboEr0dt7oy+/SjrfYxvnpSfypG3Cswo2GpF4m9VQ/jQQ+hp
utY7TUQ8rabpdn+2gtmrTUZwpiA5CXjBZAwxpKTE0IqJyxh6Drpbke/fN21RfBxwbKlo8qck30O3
uKYeicJIRHmV+CsphXMIWs2d3ouTHeliY+/LSdC9Z5H1+UaW4OOiaLgFkhXaqXpdxXLwAEebBAFZ
l1Zo12pylnimghecdakPhXLayTVGQ3EEzrTzPxTpdIsXx508O1J1wU06ZOZVZa0rKzC3TIOfcANV
URJNGOojvMaRHVe3ponCAHbUpkvKc3SsotdOM1I/TpuoZ2YkiQCbYhGMcTdtogwzatMoPyGZla1R
hX9pUmu6hMu4LfTEc+jC9SqUPDaPRbqxvCE/scx7uark7+PyT8Py6/CoJC27KDWnaJqhz/9KsrgI
yE06ra5VTGhK3G5oVAGJO/M+BPZ3VddcVohNkH+F6GQ4eN0pZSkTyuhC99Ww90aUVjN+DhYxVLBn
NFQY54omS4Y+j5uvhwpzaJNcMnDuLZqzWMufzdiIVurQXLM6uQ98uHJNC8hGKpXeLgJ5DSAVO6fO
ylaBIZCPHB469nWkjcXP4xQ+RxqSHggo4GKGb2plhNdB5KHqGK3qXN7pSQhbD4x5el7iOkEOW893
1vynEf0U+nt6oeJKvhoC9cXX22KjBxY+Nxj8xLlxbxbAD2QlIQYz76/UIoVWmVe7SuqBJ89/EqHG
jMOLX2IjUFZ9VREMRGwAUI1k8WmZgpSfX9WsYVyzTk+HfHwSWSMFhqZDOI7znZKY2S6cX/14209G
tBsu9kczbBkSe/9y/9Vu6kS6avGp2H+wP6bIKIyO0yqCwoqoUqvvRCPc5KkZbQm8lzuMLKo5BF9+
/7N/K+P+DHDccs0VchvVStSuRDPmTRCHdlAPn4cSu5tEagR3TLKd1SCegfiKAlXQU7V1BwACM4l7
pWnCDcIDk4NXHF7m5rhuElKjaW/exuUM2/IR6Y2LfmtFQblTO7UAt9aBT/77W4jdKvSUrWFkw6pP
s2I3zn/2rywNFQBhCE4SXxN3IfCVXZijtmGZprkiB4zsV+Y3u/2rH39iVVkT40BgIo5esq7s16bZ
1rv9n9yyrsBI4K9XkRXrs8FGunpEskd/8LQ03FhF1u5aGHsi8FfLgHDaPWXCOHORk9ie9AaiRzxO
2W4sy8BRkXm2vWqSdjj7QWKBoGdH/UPui+pJCgh9h5WGByYLE9IxI0EmxwiKcxjp12lXWWFGPms8
U5E4s4XQx5x2MkTcMlBiQHSDxhf0IDuLILMzOVR3mlU/hCmDhR7FX9FBOds/UTEXg1ZZQOH37zd+
JnQzDix20FnXTuvEBOCY6C5Adcn1pJTazDuW6FNmxbbdd+3XRMfUzxgrd9DwQa6rNrGVToDVoMP7
kR8L3ztr5/Zu4Hqb2PuXw9ymrKr0HXkUUC+ux3LXIDm327+StMymRamB3550DbU2CrJIMvJTJOYB
7Whu7/s/fd388SohO+ukqg6fb+4SPz7wE0jg8PUyp4diuEbL6N5j3g+mSdupUu85EfQD20cnSSKh
FW1TdZjclhTBrpvryfIFqmz/XtUG12p7Y2MNzFO+qqEvrCZbj+3WHkA5K1SSGPXWtRfe7X+BLpkH
JjyIU0Kl8jqSuJCMscSovFgZBGLJYgazrIJgoyOUhm1O1cce82OVzKwZ3Kf9jZ5Yd3IGgBLjjLiV
n2Ckf5owIVilkX5rosYP3Z+RKMqwuqBvO2KGvylw+C2a9oozZoZNCJ8BZSh6OxqfNF/2HTXUUztq
ngPVK9dyjIRMOQWBHbMc2IIKawh6gW4B8mL3SLPZUhhiy0Qc1pX8VFthh022BMEuR2W2A5gLIka2
iY2f+6Fw47HhRtTDPPHhjUlwP5lYsQzQdK6E3CuR9+nOa03XMqbPGZnyuA7jlR/3l1aoziBT4qDA
UFZGm10Q+vXWGC6d9J2QrwvMZRhQTURTr0fw67biM7ILCnKvWiw8tkADXJZQk1KYjjZ0GY7sAysj
vV2jO1g4rAyYKFlMJaQjrhBMiBmFRgSH4S/H20mq1XOjER3fGOtda+HGvF+PIDJbuIKPcpbYtRqI
kbTZZGklObEkqWsP/6sq5PPZhc6E32jiRmkkyBmIiIEmoQrzujpj5TcG0gd5GlUsGgXZQWdAvaw+
ybXFwseQx21VibqtGULx2FcjCYouotDKKwl0uMs887mXS8ILJPudALlqNEVPZCxGAN4Jd5htdZup
yr/sb5dHk05RxNzEWfBokjDmTnRHmuT8JAn8u4wFwnqc2hqHXZRvO8tocQnOmlPTb6ITv9lKKi4d
ZTZNTKICqRMpYQBTIXEC+cHwWkj4TaGdCqzBhLAi/WdFj16aGZiExp9KAQ/LMoDk0uVa5gCv0x+y
EveprRJmwXndFkx1gam7sYrci56kPE7eQcwThx0ybfEZYdgbObQiRxp8xfH8NIGUpiDdprwIeS2t
m7yOHZlgvm1KQvhRxx5Dd9PKy09Vj4VmE1TTqsvADet6H7olISAnIrq2L6v9ITHRBtiCzVc1eNIV
mXbkN8Y2jM6SeohOi5j162DOhA7lNCI/Ru6wbHdVAq4y6LeJ1eeu1mcyazfJ2FqDlK/xIFhJtM8q
HT5KWWBD/9IMrdn67cdyqI1dzSrDw30pBvUq5Ip22uPRsEbz2wJS4rUtim1WsBvmg6aa4u6ByCMJ
795BGoN2Z1a3+3VfKEC1wtJRPikFqkyvzI8mt/MhqD5J/pZQv7ZF8nvaxn75WVNvuDPSNsGunRqJ
Yq8uxTSCyuWXd4WGj2AY6eUspmgPgz6j0EOnGjDK6hsn8Ec2Re3dbHvFMrW0bDVXHlUgr9txZAtQ
d/oHEdbGMKkftKEotyP7R9sQ0KtJ87whuF2tjbqKbc+H39XDhNpsSz/FZMISlVsDCfMmAhmHZOi6
6DPHrLTGAW2NX5YaPLeR6G9aJpWTPpacJGqyy5m/AW4gcgUpszDp07/mmoqHSRBu0BOInZoutDJz
jFeFLxbDMiktfIUbc01nrXZ6bLwkdX2GhOKu9Kv1+ytR+eeFqCkaIAZUSRRljbHdNIxFSDpWBpVs
1BfMMGrkhL9qgzBsVHzqa1FDbeQyJFG4TtTwHIMsfZ0b+VcxL+Zk7VNv4itdpp4NahmYeig+RKGi
ObGSb8uANUJZ+QWtJevh6yffUQ7/qvDK/0vk5KeAzKE4zf+H4RX8DV5V7z/GV/7THFHh///+7b99
+8vPYZT9T/8WR7F+n3ceqiGSp6X62QR9j6NY1u/s6nVDNAxd0Q3J/BFHMX5XDInYhiibpmJJkkRD
+iOOIv4OfYXoi6WLsiTzY/Ia/4o4ys8IFkHGl1o1ONccXXkVPUmzFGsjRatd9M8Bqk2OKqX3FhJz
r4rkjb0XJUbqYMbNzAGqH6efL/vq9HVhNhPI68Yd9NjOpcyGSY/Q9q0oAkzw0t37V5n3kW9dZbG/
BPsZqH7YNe4EGVw3jE2QWEf2sNTBm6eee/KrB4gbtAj6vsVGWL71Wmldxy9Je6kXw+lknIutb7//
BIeqYTEgGOroY1NWNi4hENtLcbpiHh2zYwPPz7GyH9Uwb9BfPYUVgBgIFE7vlUyAUbJKRHytG1vJ
n37t/hcwDJi7KsCivCHQDKhOTggbkWHGneX90799/8QVf77/kcWmYTYFrbSLSF0UClRV1fQhkofl
CnlO4QiuRH67JWlzSPN1QeEMqcr449Zuv0IkVHaIX2dfssd4DdDHVp3EHlbtmfe5ZYlHMhrXgU3q
gLiyoXAdmSPebgmaNfekV1WVFp4qh1Vdu2WgfowExJNzKG7WcCQYcqgkF/09YNuHaUdZu5pKiq2L
/ItSZwNdD9JDG7dHOs2hiyx6fdAThmNOr13Rwt258G1vEtm73Jte/IuPsejxtR/4bI7b2u0CcT2W
gVvr/rbPiHwJ/rGKmNvuP44qmrXo+kJqKgOQodotGlSg7Wr0/a02ofFjK4PhnXZ4FXyNg0i9kOoy
2tbllCBYL4YOuLAJB5kubm1kzbWH1hzMR19ixdZPsbiyCA7sohpe8ioOC+NpRF3xxkK5cSMMenQn
1jlasCHqDhrujINkASBS0NnwUTbZVGWcuCFSu7sQ0Qwg9Risn7R1h/sOWIu1qQ3NSdw2oTMIxEAn
MdOuwqDqLjBJC3Y+sPkvYaKZbM3wuYrsqJAN+AtCfqZ4dfShHoSSFUSg1/dN6U2XwASy+1/qv/sU
/atGXdaanE3DUONEmtsx4ZOmv0MjwC7r0/cvcKDfzlPo617TKqMRG3KC/LOUVyuJPSiBkvT8/ZPP
o8wbDcFcdMmpaL06zbLaVRT9ixUGL0E2fcir8AV611NX13eeVLuqVdy9f7lDvWcxF4hdPFZWxxiE
Uhg6pC9D84KyOWGSI3PNofMvJoM8QfgvqBlhKu9Z0FIXbnSAVWCqh6v3H+BAZViLyaBGW6xSMAFx
C8u81tGHaKPoWKc8UBXzM71qSLWOJNvQMRFMrbLSBWllSduEwPH7N36gZMzluDVlZgbYuHZNyV8b
qK8yq9lGCScRncr3L3GgbMz5+KsHGGoMQpGqY2gsPawjfC/cCKOSHOkGi4j73yZ6zVyMWbKQFeBV
fZrqNLFzyEAdser0oJOUvo2sf77qLHHcoeMFQrmDgKeGtXFNpkM/MoPORfVWX1k03njUqyHy8toN
Ug0niWZbTtF6yq1fWmdo5qLthm0fw3ag/om7b+op/1gF3mdIQEdAQ4dqZ9Fyo7rIVCMZaxex7XVH
JLI1kyOdYh4s3igYY7GEMQ1pmhqtZ6CIgpVnrCA9aSoB/7p2AEge6doH7t9YDINpPUAjiRlnB8Qt
YgSAoyMFc6BnGIsh0EvhXSfzicEfnDbxI5E+XJKRvFGOtJtDxbPo2MUAKWdU8ABECPYswyUX1fRr
glSf2iQ7Ayl3pIMcKqBFD9dFadICkE9uORNDBr+6DfI+P1L6B9q+sejbEu5cVmegNRPXxDqm7AYC
G7ueMjsydhyqhEXnToCI4jNMGZU+xqgyDtFVEK26dLzoq/jm/fHp0DMs+i/Jq6QNLCZSL38u48me
hsdZKPP9kx96gGXvVYqiR6G6dgEVEM6U3RB6IoRc5JPqI5SMQxW86MEFMTyvbulmLGh0sVtl0nik
9A+UzDJ5OJqRXBopkwMmNKuZh211MHCjI0Vz4L71Rc9VVRGVB52iqcaELVqTuXqtf3m/2OW58t4Y
e+Z4xutJx4/bylIlbr3pY0w9RQ2Niy5HF6cJcEgTBjm4UuokeUZOK97GFcmrJiKQiIOotYU+2d3A
PRGfRrNDQiSqO6fpfHxLfd13wtSEOuVJ3emk+oBktWjaEYWtjwyaBxqMvhgVxjCIG9JD1CZYB1YV
60jMnjr4QjZiYr82tO25Pa9m5LYCRUkCs3Gz8aOgPwXStO4Bd6WEAt8v/kMPsRgWYhlJD8PsYc95
iR1X57MbZDxGwPDHI8V0qGkuBoZsgCSJZD7b+z40H7Iml8ACZ9b1UGb+1/cf4lD7XIwL0ItE6MFc
ogm6CUA5emZPitWnzvunP1RGi5Ehs8xEleK4cXvjtJNGIDb1qiBAkUXx5v0rHHqAxcBQ6/ASE/gb
LmolN2mhOZHYHTn1gZufEVKvu1cVjSDGAf26ukCoPT3XvWw1SXSOUf21CtaWowNZT3JvPk2ohvoQ
eA4ziy0F4ZHSPzD5aovxASl/oCJZ2Lh4T0j9YI/NozKkJNsfeuP2/eI/0EQBff1URnA9UmQHoZCi
nwpMp0bYL7+c1PLm/dPPBfHGCKfNl33ViSch7JS6SRs3jvvxo5fG0tarYusefkC0LZootRvRk85Q
l+iOTDSHKn1uZ6+uGMkYaqF8ykrbD5513wdRTw7fjn3RKWGlHJkWDtXMomdLbaCMlqHXeHVJdii2
tqY/6YXlRNqAmuSRRznQNZYAec/yzWmULdYVcoXKc5N9sqo+O/IEh8pp0bOLLEzSsqGcwvy+U+8R
FN4O7afJr450jUPnX/TrIVcUVUs4vxBMzUpU0dqGSEcC9aSU+l9bnKqLDl6yb1I9YFZu1jzITM9j
ZCB0dVlPXzPZP/IcBypBXXRxPfG9phC5BkH4wtbC9jnAK+f93nGg86mL/q1MvaD38/1H+UUAp8wf
x5UlPrx/8gNNVF307CDr9RQvYHo2GgcwKVe9dG+GvRPOKCPl7tcusujfSdRJ+NwRwNaMwlWywjXT
6RnVyc4eu+ypn9DtfP9Ch4pq0a0DJR6QYZNrdwTcgciwXXmJA3/kyOkP1fKiPxtNNkwk+eaa0M5U
qz/JMUb5tTuXfx6QCIcGY94QiWogXEpj6pRatS5S1Xn/9IdCC+qiI+PD05VQb9kbwyB56NCeRaQU
ghiEWPkGqwBHq6ZxgCAQWZdSEtW7NKJ6FBF83Pt3cCAMpy56ulCAHwhRMHAVcstPxoiGwHpKXTWH
xe8k/ZGrHKghZdHXxwANsCpiJaIaubmT2w6xdK+Xj5TigealLHq51oNQFQLqf+izU1A4X+NMuCmN
9vr9Ijp084uObmFiqjcjSjVAdc7hHMZOCc7hyL0f6OjKoqOHaa+Nlk5wBJzpZlRwukHCOGDzJrf2
rGH2/iMcGM+VRU+HEQgpHtFYt6lib62zlV4nuMlsm15ovpQwDY48zZxCfWvJoMxl+GoCn/BGGKMp
xIJEK09ymC6yMG6tUTwdfWETDdraCpOPRjXZKdmeDrPbqa0whbl7/zH3l3ljxaIsRgJw5JilxFPp
ik1cTttcjiPFFqu9+a3lw7tR4fvabeprHxS1QA4PH2MgMhoexqYqmthsa/FjLArmVw98xQrPc/my
DVLxIsU6ej2KYrOjKbOVhGHogBJp7FbtPnWqAhEzDIWvY1RhdRRGsrUWpmq4Vy1TsTtsYzdd7+v3
WBz0K7O3pvuilCGEjKlXHqnhua2/9eSLgSpDxQPE2FC6JIa5g7y6G7Nx5+XDNhvjywmycBHkv7a5
UxaDVqGlQjlGfuWGYaOvZV34KsnaVWJIX5va//R+VR7qF4txCQL0NJYAiFwAjJADCkYjlINTjB3l
bSKIpAfBHB8pO+nAxZZsB4t2o5qhmAEce8bsCNCrtjMUIHSiugvY28t+iOIBovZ17wwdMH4LueKB
gIUfOUKibWqtWFlYBbz/6AeGM3kxnCnkZbMi7DPXN1Ew95Umdma8qt3LydF559ATz8df9dM2MoKg
TaTMxaVHAI+XSNvRkvHjMXXlEkX1cDO0IHTqSlBRTk8MWzNF9HIL4GeViKYRJnuaGycJkB/VlD/K
Mq8s/Bnd94vg0DgiL4bFQK0KBYwUeTnIk24dd8YXD9eLe133BkCwQbTNkWxewe6UQLYyKZ4kgxK5
eq7VjpxbfmYrEXz+9+/mwOgpL0bPSa1MX9OrHqWe0Pbycq0YIsGqEWvGp/evIM3d9I3uu0+dv6qP
UJx1iacqcUUt6fE+UMMhtzEE9T5HrDEvBKsGkltKovRFoGTYT0oQVy1lVLItSmTtWurq6sjG5VDT
WIyhgVjNEEZTItmQX4y9BJ0fBBgGKnoq3YLNPtLpDl1mMWB5Ve/pejHBoA8NhdilkH6IBETZe7Mx
VjypKNqWhC3X+wV86GqLIQt997iGoSm7UaEgWK8IwXk39MVZKunamZEZoFOF3hiO5Dbn2e6t2lwM
XpoFrzLNTdkdWNptxZngCvrsyOgrHTi7tFhMVUmDDIoYKW6XW8Y2ABKwbX0B+j+Mc2mlCqK/bQk+
3JQl6gmDImMIJLSzYmsvrBMv80DSe7AykW8+Fmc9MPlIixGrmZohG+tWcRHfx031TJSFr+iS2vrY
r6QoeSAp9341HrrQXL2vuolSi5nfW4lCJi461/MbZYpXmho4eofsOpFVRxPiI0vWAy1GWoxAGgQq
xWp8xYXAuwkNbZ3mGlTkxDGt5nzIf62zSYuhpU69KlECXXa9ICKurg5Y2kxYHwxN9KgE7XMvNd6R
LnCo2czHX5edPGlVUqu4SBdFYIeW6NuNKW/er5hDJ18MGiiBFH3QBEh8lVF4nfhTdIpOvPyLpbQY
KwLE1RohJbVhhNawmYAqXQa1VZ3opWdddUNp3ClDnX18/1EOVfxiqCDgVKZdOCbkq2Ug+olXWNgq
jEp4J2l6t1UzreqdttUk5/3rHYJHSYvRIhkxyrSyondVv3n05eK6HTtbV26J8ZxAPXIBhF8o/XiC
1jqGDeq66NTVhLqMbPhf6QwrBB/XuQgvvVTWoSjS7RALJp2CmCuDWuICzD0y9CjzLb0xsImLoQeF
+CCNRK1zVWSU0fuuCnSp+1ytVm3jIc2lCPkpUAJnslonMya3txQ2r/iLbftS6B5ytfnShIruY5Yc
wmLU1dhpvDRaiWnFMovlVLlh7VFvPZY+uBmjLZgSMlh7gp66jScjFG8V5T2Shd5NH0zahVJEoW/L
MVV0pDb2pf7WIy7Gsr4e0ylAlNUVkcXceDGKnWscmLHTHFK/QliwtswPSCX2N6KZZ906YMvzWavU
6VhY+kD7E+fjr/uppoPHlvLE7SQN2mpf56cDNGEZhpz3Zcra8U60Jks6Mg0fWNssoaqe2oOxMobM
DaDuhoK8YVl4JwTGidpkF+838INFuhjkIjUMB/jGDTGmzu27+k5Kik2IAwKaj1gZyZ6M4QGkXjEe
L1Oh/fL+ZQ/MFUt+ZCnIKnrUYuumSuZBwQqhRE6jBm8EnQ5jCMTzVvSTa7EUhiNleWAQ3Mtqvaq5
pNPELPaC1o197UkxRuMB+ZFjwbq5sN5ql4sxELF4pWh0oXHRT25xMDYKaM6lKJ77WVhev19khxrD
YuhL0PZERcDb56PwU2Lf/CHUoL4B17GsD+gdxdWRojp0pcWY55dFjsuOkNHIRRCTRXmlD8G2Uq1p
1SfBkZH87SJTlwBXjJpCXc9mo0hDt9xsEi1nxD/QbiPi/r9SYmznf+6seSSSHQzYq7Vsg1xlrMeN
ClkDInwvXGv+KB1ZjRwIFKrWog/Vko8Afgsau+rgwa7UaI3vaL9uZiELhHOElTmm0YZ135ZN884s
PgZTqR0bE7V9oO4fW5+6BNDioNOkHjBqF2xm+eI3+nSRop6e23kojdBOS/WkkMf8rp0guvnsHHaW
FI2omqqiXUSJv4LpGGKH0Tf9R2ukAcv6WpCkm8HPNgNiTV7/OZ6SDRKW+CoGgo1Vq90l1mkqFU4d
t26dfwDLj+K2vJ4GcD6J7Fhht4qbZG0AJ0aY7oppCd5W/cH0zHvEcVZqYjlAziAqQpszM3+HgWeM
j1tnS9YlEhtrBevSpAle0OeayWWwOtnGN/BhK/hVEsIzRTGsoKrtYOS4RpB9YFZCx/AhGsDf6l5n
R/ioRjnqbR42M5H2GED+M7SEnFJ9p1uFMxXGl7QVZ19xeMeeYIvQtHoQgYKKH7aHq9govkT6nZD7
a1w0d8YoOVbSbZMZyzmHMxNkL5vrZIJMKtZSA0Mwx4QQ8j7sfNQNNukkX4D/33jqLvGeU0W6RLbu
Ua0L7CQuOmZGMascKbnsk6+q9yXEgzbS48FO2T63UgTMrwJS3sN5rVY++2gZG8XKr858o32ZrbFL
oVhNgrXTvK0uwRbU3EaOV6N1W0Ni9MzSSeOrOHwQOjhX6QXaXrdxrrr1BN1IvlW8yfZhHuVFiwHC
Ywjwr4BtWNb6piyzEyVkhg8z3YE4jUA6VsksenC7dfzkpc9KrEqvUtG/Ise1KVGXLfIUz04PXzVz
ZVbpejAuTVXe9QkuA9Se0A7PCqZkOXKLnjKcIF59BoDNrvydXD/kY7fWk9iVM2h8MJh767nNvngi
DibZdF2axqoIUUMg+Fq/QFMnKHjayOGu6C88KGaECysM+dpNI54OzT2io6farE89fUrk+FLBd73/
lKKmYCYXQdikKzUUnNR3x0a1tiwTPjQ6+RTtRJGgcYZqi5JoillUw0DXXlVJ5pTeC8GuVeNpZ2jH
d26j9Cc6TVYXaSi+vjW9KFzl3q3aXmdidOUx7hMY4BJYiATqVrDabWogWiQ3V8hNX1ToBZew4IgT
6HbeEq0Smmij4Qbc1eWJYD3nMz1e7c7UPri0zK+NUdtaL7sBZEZTl2jUCch4dYVUBkB9ojph6CBb
Bv+xXZXs1v1wU8umW6DcYSPPtJs07xHcM9EKBJCFWrY786Vi1dehv7UyxfZWAs5TY9XqVxlrQg0q
rfBlgtXI6g9dcgJ5xXVpaCurFLd5pakEVQg3FVp0Kokja1rDlrzADdBxtBUEk3HHxXgIJvdtY0gz
oTk7y1RyYnn+QhDLFnCDNcwLsbjK48vGRPctGS8KY3LafrLJBaLs1doDSDIvQeo/OMlHGmtj2D2E
v6R+bAb1LMunTay026QJ11MPJ6IYALZ9rJTqYpimR6k/k0KmLMBo46VenjdxvBriblU1D5mVIJqU
nTZCvwYcvjPkaBehWCd05iabNETP0BaRDceX61Wq+DtN156lgiVkSVipOje058SK1oI2mxA+B2O6
QS5yE8aSq6BuYUnpLZzAK8SMHEEgBxEHTi9S7J26huL4ecqgyKaItovEUJLUBlNoNwoOfP5KLOg8
2rMefhnkx0CeNUGQ1kIrxC49HIep0SnGkEYbvCtNgMiMgv3G05WVMetTWY9d161EM/qIvEY1gWof
eF4cq0bPVlFxoBHo20D+P5ydx3LkurJFv4gR9ASnxbIqebVMa8JooyZBEgQNaL/+rbqjdxWnjyLu
XN1VRQMkMvdeOzjabrUl6u0Y6DfhyPOciUOgvlcAGB2n+xhWdQwXeTUJ+qqpchIj0iuzvLXtcKhA
Vxh9zuY7ex2/de1N3Vkbq7khe/cdmkxiw4jRgXtVR3HSgB+3QXG5CkCuzyq3QMvkoFNPORzyLCnD
ZZu7cKA4tEkD/HWxd2tzGwvOS/73GYyUrlhs/A/CYTc2dailf8/VPZzFrRPVL1n55mdOEmoDkQAU
c7nAoM83Oc/DIhviYoar3Pb2Y9QkU30Jfa92S/4hOi6D+KGL+gX+880MzqLJpuul5Za0kbnC7w9e
bNiV1cArSXBbZ29ZGg4tS0XtVXdQFH84dbl3c57uwYBLD+cbq2KZcMUZZMsppafjldFKvrOb5BVv
6Bwes6ZI8jh9X4pvqg8TW4ZJnq37hpjYPODYF5kPyJEnHAcJro4D+sMk7Ch9Zbxb+xnA2qs9Zacc
VPDg6vvRZjSb9USonvE67ESK1cG5VgM3p62KpPXcQ9X+cIcfqir2+XLJt+kTLXhyqTsaW7LAYTrm
o0v5i3DpTWF/c5vAVhtcafijbFK/X2U8SNyyNpw3R3g+lomgoM/XFSY9R2jExKbSmpRRnLe3TZk3
23y0uYT2GAScu3P1YU+j/eT2s9qmbg1dxib9rer4Beg1C2Be69yf6RMP17PVB942IAn5UeVZcQml
ck6lVWIEc2LZXZUc3vR26t38SjrkHm6WKKvGxF9kdl67oMOU248xkm7nghkS0TauS3lkEBzNCSNg
/0+Bl/tUGVfxZtJeCzZ2ISeRtKETnmI7eMHHLK67fO3vGhgwmMmrSH/L5xqup3UsWvs6nNWpy6zq
3JGJtSb9Wrf3i8bwzADNPozUSLsMWf7Oj4S9Qevxk2ie5yXOL9unHndN1p3ayvs50vY+hx73Qbus
TFriCVqRWffFH8CMt36XJpGjj2vUn3FsI76X/X60tH4uMvt6JLQMniWXT4fXTHSm3VrLtyytOKH3
5WTwFq97Iyd1283Tnbu0zW4OfPu2WIun+aLHweJy7ZbDvnQHvMTR2CVB64oN/naDjQw1eeHZ3xE3
7nTVDlu7Mg9lLBQm5tDf4FR8DhYRwjIjgbEU4U0Vw8OtHRa4Kh6fpzx/lV1sn2AyWUmbDWANQmiN
uAfJkCkfV4IlHNc5yQrelPCvgzg8eRqHMwrbNyn0bobbzO4ZlokpmDa2uKvxS7UMeaZ84xTdkPDt
+A+b4nFyyXk25qgd/z7S9W1bxkfpWdtmsF/HtpbJQlHtoB1JHLFg919ea4exjMzFm4lGsjRy+ykS
7QkbmMJe5OxaQd3iBBuvLPYyx89PNBYU/Q1ZovW57eE/OO3yLs0l7A43dG7A8l44N0RZ20crAyMu
h+eUZL2kCoLfeIzSLV3WmHWqMc6mHjVKuNGGYy3qrthHq/Z/aQkwRkgjCd0ZIyhScZaXIPbTku3R
iCLcuHFDXWGl69xiUvPyfBcMg1TQEHO3fhz6KlKJJXwOR72DUg1/fAOJb3IhO+Q90HSIR6/VGnfA
LdMRp/+wgIHiX/vFR+RpYAJVrOt9FVsO5JnFO/uiGZat13QdKYUZgdOARlrvJyTAEi29LtokzFYS
DId1DL2tV1liX5TKvhYkUAPhKApC30ihuBHOSmHaC/fRGIQ2Ix73xOE/SHhfSqLnUjE1x6lbpx+O
e2k7j8VCPI7qpnDritbah2W5kowehVViTROw0mJdY6AoPXk5wu5tGDG5XV5BOw2JDpDmXEJ6ZfQG
cCVimc267oz5rmp2Leg9ms1ctfGXX05FfhCWj1hi8US5JxoVIoJn1uugrWx20cB0SavyloxTh0yu
TTDOBY8hrQ7+FsizLCe1A5Gb3xRkiRxFPgyPEyAgVvcpbEJAOBFAZCtGwrwhHLBsWS4r4IyxT43a
xCHojtgCj2aXbapPPkF3+mrw3NKcxhnHReIthJGwVOcNUTTZvNaHqOhrs8tT+yOqbP3UsPwE23gx
hdw3Lmc4lCVWlW1WAtwUjETUi8eFNLocGnQQ3XF+xoMqqWAoNJTXXkMyhO8ThIqkmCVbObEx7XfI
1uVkuony1nrJ6sa97XOO9zCwnR9AFJEwLRZS5t6x1WMQeARTKBVjsg99n0tOQKO5D1MH4jbPM0A3
4BZBFklqlti3r8bIX9FoOgMcDebDRy/oimfRpOIOumm/y9QyPzbcCKjgvj8/oBkdrCRUqb4DMBrf
BQPoTBPa9q6Jh/4ojEP5EyxQyQBr3uAPhQw5z+OT7Jw8mfzVfpgyDi6JzU6+V1p2hyVbuiump/Ks
QhfJrt1W1l6ILvyYCqd4JLsjuoWwqH7OllI7zRyP3+SGdeJeyklv9MF0xU1+QdIFWDhr1xB2xTzm
AE+N/NBFLsSc+N15zaE5haJr9p0N04MDhO/MbAP5Oab2jwL4ufDfy+Z6KnzIHZD1yuIkCpEVwL8d
An/acrzSwDmfhnJMr7N6yvaFCqtzL7PpW5b36b67lKkBuEzedELE/lDfVNtB9T+XagBiM5n7Weic
sh7JWWANw3kJPRIQyYXuzUPGEWQT5heKlgdPwyFflcJT/nGW5qYM1vy9CKYfa5RyNrUZy+SEW7nu
0HKMhSnKT0iGfM32U2ie7TLXCUjQ/rblCYZABxjUhAZW0urbO5u/Y4XuXgvQq4lT1y8W3npiGoeA
SVdIfWI7J5i73mHohuno5mRKipaENIWbMPXgo6fpkCatsLMbTWhXUrSrh4NWfrQpq1IR5q9EmuAO
J0X+JpDxiJpVTvs2VeqOHGp5LQx0JpJ0190Yu/EF4LuAXVnm7ZgN1hZINh3sZnmaSJT4HUdKPFuC
XvS8+OKWl5DsbqsXSVkXWWLqaHiaGyFPUMXjo16NSNYsEnvde+Eusov0MUX7dYZARercxFXxKvDz
oQ5f9dARy5TXaVJUTfs9zVwL1pi77r2GCHu3xqBfcxQsEVklegHrLai0B5+DpxtYYmMTBr6JUjyc
UWPV38Y8T29MsbjQg6yaIh4QYayC8UqOqtxMKQ4tmHbp9exW8spt+ulRagvVTEa2+6ZTAce5LKAt
M60fSxNCbF2tV1N5FXP5on/SjFRPylXrYdXVRJ5db7HYY5wNA6luLBO2oMTsEU/xWJ0mgCoEwHFb
ivyxUJBqAEDKXWPIISGdeXj389G8VbMd4Y9q74rL+jHoqUmYHY/bMI/GRFXN22pVJPAGuOTbvM1u
0rULD1VZxyh7uMgcw7xbb2oK0Ou2szG1F+wyjkjQ+uP82pSzd+1lQ7ZFXyCA/riIkgI/3Np5kwGa
dKDiFHMvkymcXivXV0lbj3MS1zG7Our6TetO6zZoOenXmfpTKfvb4A0PsxOYhHHhvRyGX/YovR11
/QPW5xBBTr4muVOrHVIP+ZzbMZ1cxNVAwLznSkT1k4/jaddDVdvqoXowHbuocj11CMYICHXcfytZ
EmH20lPhhyAYW0S7Wxp11ZlBnKbcTnfWPP6Y5OpsfT/l1WUGvSnz7qfdDuvd6vjHOE0ZbSpXvzgl
zKm+Xx2UBLZznMbsQ4YDHDOdd3eLcYj/LnQN7hwdfuGIk0SXs1NYBHd2F2UIEvNiZ+vgxcCBusn9
WR9rUKCJmlsIcE7TUO9PL52CeefOBaVm6HL2IHDLyYvbWQKI8uJwOI5DzOabWvFtlRFoxfp28sPG
OksoaLBxMKSm+iMjSDkRalTXgSk6pkttC7qycve+dsShrgtx7qzLxi0gj+mV9GknM3fUYSdeG9KV
WEs8i/Wuc8Vv2VvdPV/+XkfmpnZ6VR7HVlN0FWElgObU6o6mjwsYp5zXDBzf/DBi90k4eTUPXrBO
vzlMuDwguo/cxCEy60eGpHnZTLnsTxF9hl27NOm6m0OBUp7QowdbRwuAocX66Fs3SqRX+Y8r+Lft
OmcQk4e82XEOhYw61tMp7nQMsonAxBqb0cbNccunrZPfz+gdScMczVNLxtUzR0QyUINxQJsEWtD5
HTZRtqck6MkikuV9rj/KwGuPauTYWBq5HmYw0Wzgjp8si/s2u2W1dXKbs3NM8XRWdSVyyng7Jte7
VN8sirhniFPdvnAmP8EnH29kS7jV4s7V3i3yLN0xgej/mHKpwUOlObl+sy4DEGgTIQddz+kqroGQ
MeUriu9+NkJ46CHhJawN7Ca5Z2/SMbfeO79UdO60Qx8odR7zRqlngl+iR9NHeu/MbnjqeovFtbbc
c56TvebFA6vRJBebaSd9YOCFa+zvRCdSeAJEJr6P+bjoDfGsACqDJaR944wpDq2ZI0BdFkwvZc95
jtgFv7uB8TYhLIIrxuoBhtJZUy+xZ98GJ2SHD07GrdvB6YoPwCxgc5m63eQO1/xyGhsO8MSyqyaa
3V1UFzyFIUvJubGc6Hn1NWNZaUv6hnZq2jfP1v7vkISjIckVNjKqG9pfVpmRZ9rG9rXFUOFZkZZz
M0qd/ijcPqz3w6SUPthK0tNr85ldCziYegEG1zZJIxpqaF7jvAR9Fg1hAnzRXXe41DDCrk08tw/w
EGR3oyttnUdC2YDbmQqirMxpJaJtRQ7SjFZBxoPC5jyJNVI3S9CER2N5eGoLYsI0C5OXuDYXO7EI
0bsd26i6ctpR/g4Ljh0bkenirEY/+yXH0cB4K/V30Gcx73AATYAYsHS8sSc5Ao5MHY7F2pKScJSy
TSTeku3o4pSgWbCEzg52uFdv+sjSvOW99KI7jMTZCwjAgjROaX6ZvHKeyeMLfs+jF5F4qvPbNMs0
UTrtdM/FbZ+qwmXbq2KPU0apiu04L8vGQLS5eIrWlEC9yNvmosJOXYXhrZkh0oRQnl66wA53Zgzr
a9dyvFdl6vQtDAPvY4xUXgMQ86om8VaxDiRTyvA6tHQMKowkq1+u00Yw1KLyvl49Q/B5KHeyTK+D
ol5/TrFtnz07Hq7XNJLbIJg6csMla3sbz/ExM331q5ZD9R2MiuAbZNM67LOJzgb9Yivr7k3h2yop
ImORAMojfJjagkJ0nLOfMlJy21q13IPrca/nGE6mPfYgO9X4R9K1YAOBu7MZp4srTwV02ViXH4mV
LjdjsJ4gLOZbE6g2iee5o/VXvOp04RFKXycMRhrzwXHU/Is8jIYdMUpbxZF8BzRrJFegskHQyW1B
aAZCZvQKwo74gFFch+1wXw/lGVhrsxn11G/WsiO1Scp6O05sNZrDyVZpNmyTEvVbrDZd/rJ9rof0
IAbr6FQxXbwxeoja9pFBsoNorPLJFVrZ9uaYZillWC7bdzMV5cPF8Kzd+ZqjBIS6EfDf1Pz2x+W7
6ztPeuFLuS11tfa3gSiv08m/tq3x0FWgP6IF0mrBubiUH5FTHMXY0Rmic4w6YVw5WU1ZA7ygVsN5
VMU9jfCjGxXVNUlFzQawJCWtq0La4LyFS9oy+ahH/6ay3tvxPGrrReX5loYN47syu1hE5SFOm/eo
AIJJhKccaDvOThifja2uvDY+MCs4DJhBw3E5sEIJIjjFM93DvVdJTqOKXdm7s6reSuaaop0BTshL
vR6WJUenWaibfjCAR904ONBaHd+CIFzbLyQ/f5uuXka7/2/a3ehMW7pZhsPsd9YxYoNn3PGfIp3+
1b9PV/95oM4J778/Ig1iUtnIfDnYcrZPwWr8nV3M6//4Az5plsQw0HibfNJUe2tIGstDYdlfsODx
6n0xtv3nMbcffxraI+yxJhYtc/LIUd+ZUFjbYOnVPo+8+a7xqux/Ekj58afBvQchcSQ+ojsRZFAd
WhoQhLpW+tH3lmnnj2G287XbPf37XflngQrxYP99V8DrTKINluGkWbyw9F6oCMsAfgEgJU7xzQIQ
4Ivx+l+esc+Im0y5to7doj/lne5ow2fj8BANq/0ifFk9//vP+ctD9plyg6o8aGEnjqeqyptvY+AG
yTKG3fHf//f/qDL/YXL+mXPTLrEqfC2GUxsPlCZVCeZzsL4vwo73zuLTnWor6rWyZFuYic0LZJrv
yDQMtz6S81NA+tPDGMp2N3qzYTxsh5tcOvmuTkMgkAWCy3//on95VMWntwEkrUb0O/I9J9e5LgoX
hqjnm/fGvyhG3fIrMcHfbumnV4LCXffDXA0nzqOGSrFeX1NvBRAedEvxxbrxt8/4tDQVa901Y5B7
J6s2Lk0aypUnH9MCe2WffvFo/kfc+k839vLh/2/9GyaQ8kuX6xMItfCqBFJ4GeLXV67qCtKY6/It
5pC3UnM38SuDmPSuGjEfWlm97lqKtW/4Zjm2ZkWw9mDE2axWEm6JQVeyPRaESf5vRnaUef/9RYtG
o+cOeV9DhF5X+BZvjOxYjRZmGf/bs/Np+aFK0mQ98AljnB0jaleEFx7jmLHfC3f8CuL2z4IuX3xa
dyaX4Ek99Kw7juUuTHGZRJimKx/yheqo0t6l5R9D/s6ZVHxxl//ZHud/BszglvfarB6GU+HM1reI
IArcH17RgQFTDHkLx30PnNFnxllOzq2whuV/01Qz5fnvuxYrxcAC5u0J7Q1BHJ5fdGcRmYI086Xk
/Udq6X+j9Um/uyw4RO3+/Vb+xYngf4bSxBRgXsbQ8jQhJ11irzwParFCZoQZsOeuB68ddrI7p2PR
bUHv1LR4dEPsUK2pIlvzlWXwL6pBP/r0Elcg5gNg7OYksKGfw74AtOtFjlNsQvLDk3yp1basUkLB
XGrOjTdR0DLckGSXf3Ep/rIzRJ/ecNMbNE2EtZ7oibmvIu1ds63qgAOlY3WMmTH/nuPO93+LDLB6
Yhw1v4Tj4FQkzWpnmxbTeLQdJLqMnYhk+Mqu9Jf99zMRx79EtY6YyE4VW8ArYefldqX/lEg92ls/
lR0Dh7j7Yin92wvwaVuwtcwbSVLuqSgt/9wQypg4nJKuApldAHvRejJpXu7rFixD7mTFF9fe+9uP
/LRNFAO5csMIatwwZNg1fW9uVB8rcNTkMmRRG4yJDpEGq2aMwFkPKCyaVbwHNCGue1jGh7RwkAtl
dn1lL3n4SFi72tkcbb9nU+1ADJmrK2XQZK30o6Kd1H31Mst8flnS2H1p5oDGpokCfVcTnn0/r5He
MRQhG72xypvFZCiW1o4kgGwJCRb1mKGGTHCvvGkIbooqjfdfPIOXJfQfdpnPCJtpMr29BkVwKjlE
RxtfrOaX69fKTjqrFs8qLQgsEVo8zyFRn6jQenFfBzq+Uil12heroPe3b3G5S/9vr4u59IHvD/5J
xETlJIPLi8gbB0U7oVmQ/abKlSWSktSo7TJlpFTEzbxTikEv3j27267dKGNSOYbmQ0spXlbFoXAz
gJIWm4LxP6MQhks3KDnc75MlxG2ZyuopMqwp8H+rQy69moS4ZlY/xLrKfqutIb+r56H8iQZQPQwj
E2B6H9EX8Nu/VBDhpx0tW6M8JGXYIf55MXsR2S1pMistx8GM2y9u7V/2s+jTZ2iLQZw/juupHdP6
V5q15qRAioPztdbA3vioOt+DkNDOxlH2YZKD++F7JSHQ02qeXBNBezBeALi/Ht0Ef0SwmesQ5mDc
2Pb3wTHmiy/6l8ow+rTvpsql90o5crK181BwAEXps288f2tIQfniCftbmfwZBFUXkScLjLQnoa1q
PPQIT+qkc+V81RSDp7Y0ka0Hi7yql5JEAkm1mNnPjFrsZ2pW8XOi0XcUbYmzRSC8K5KucZENWna/
7HzfNq+jBRGfKLpq+fbvt+8/7r9/ejM/7U/M2PNqLVOKTNpqR9y2UbtJLUs9RsswnQ0qV7mpfdd6
pXnjH7GSeo9B05anNRPOAzMTkmIi011bhSdO1dSS/608Naeb0iskcmJbf3cXt3xI1yIKt144LDun
hXJncYInwIJgGHmaIpqt//5z/nKTPwObUuuy5DHS4et586/IW+qfsrNQNSwBM0eNQ/SLlf1vb5b/
30vJHNSmnQgSP3neat0z1HW+t3GfvmHjaa0vnqa/fcanJ5Z6CF2vJoNPl8N8QHk87vBKxvsuU18x
Mx3vP/vtPz0An7ZGMRu3HaIwP8ZZWxbbyPOH1wy0zC6auvQ5EKq8RdzOEJM4uuGxJWhBbSTRgL90
odenru2tYxwxGbtgnT2Sj9PeO5RtPfsbSU4SjzgzxetqIhZ2O5RL1O0d5lw3lRfbPtlmhsprKawZ
rH/HAQJCpbE2dOKGP2mhlzDxa69BHYgY/T7oa/ujiTrnNKZF3hAjrJkT572PbLlZx/ldz9p9cnVd
vsAtDwXAkTlmptCv08mvh3nHHofRGaL5Y6p8+4EGMu1LqxVJgUrrjxRG74wzT5SmUWbdDZRALE19
2prt0Hvt+0xERMmMyLbIay4cOvGBbX9rG7P4m3odgOQ6Ynxumi69saLC+0bu7Xq9DLK7a0p7pCsj
fLRwcvUsP0EqN56bKGyZMXb5DV9iuM8a1GUAgmziGMrLn2osT29tSEgbrUU1/1kCRPGbuWybaFOF
y3gsKlitzOvS9MaRvfexLiOrqU3E7E2IdumOwAbvtY/87Ji1yBeYzcQd2k2qy1+WKpxzjRfpLSYW
4DVaav3gGc87xGHTEyDazcF14C/WZu56590dXYbsvucfUsLKiUVqvY4OoNdfp16EmBfj5B9A4qjo
KnHlZzr7KKkw0OxS1tznizHPJvCWF3shIif1MkK9gg6FV1SWvxoXNpz04uXRNZN3HSlNP73Nounk
CGLoSOzw3zV+B73Juyb9Ni1hQOJ93flPcaXEfdzKqqURazouMB7Hq66fEAtmsVfxV/ZySagp+5tq
WfSJhdW7IxKUsXq5UI7lgVMEsG0dq9iy+RBsZ6ym2q9pRiigu0S71Ad1dRTEvG2DMDXYIfLi1RDP
Ry/avUSQ+/QBLqKFuH+htjY/8qVPiyslG08gKhwQvEeWCSp8AF5U75fGpgFbUO9tJxOL/FhkfnDt
eR28kmGw0+dwQv+xTx2Z3hDvhXTcKyh+wmDJ+8RaTD9sXX9Gc5YSKZWj0HZpyetKdVfGIZSEaCRh
bugrCeCSrrI3lPiL2PI8iRfRi5UvTUkZbGS1NMdM9k3PqX1Oz5JUoe9RSaj52k5px3yT2K2uZIi0
6eY4vs6kSZ9G1H8XG3V2btH6nvM2KE9uUXtmO/nG+ImlOjEchzyd1AayXHUbEZV+KtKh+RGMK+pI
CjlrL2tJWlc2e8tvl7EoCblhA0w3vLjk5m6bG+3+RtBhw5+ePfJvy1Z5z1gN+h8Ke162daysecAN
UfwKHC8989jJYhteyvfS+NHNuEBY69amQmbFjJKiR/yCz+L/aEgaCjaZWtdDxzzrSKTTaCVj2Ys7
RRfnm3Hk+uJLJHkRVdnbHGN6YgfpX9y1NjkaAegTm3qmgY+QiUikTdUhYWBA6wbbEZn50Vql4+4G
1D8xytw6/6nsod0vTtDuDUHB07YqHZvKpnPXV3fKh4+BRORmG4xlW236oZv+WIXIT8xNVyYSUpPU
xatNkhgddLX6408dtctrwCvyKu3UulN5M9xYuR+/AtWfPwQqxn03DnaYML1zbiMhIiTpy0rBNTTZ
x5C5BoY4Gsl3MvUElllT+rtoTuPnOqr6Y0ciyn08mOpsVVq8rqNUd5MOgydZjUW7jZohfhJjHLib
WLvmvfbRIV+mjzSNahuJpETjLuYiujzpmdXxV2nF9Q5iedZ26VRkjjmQmF03GwmjtJf5HCtaHKie
136zAGlGvr6sJLeVonkOVL9gnc9YRsuuei5mGWGNWYx8ScWKOJXksvo4Wct6tsl4aRPXjdcgadqL
5qvKO+SRtjX0FsmFxO/sc19g85haZZMaN9t9tzGOTxDS2Cr92qfZmB2rwVvgs1dt+NzFs3tc80h/
EHZqdgHXCp2IIeRrEy26vw9LVb66VEy/4jRCkSOImmJAnU/fewLcfuWrs2DjcNL5OYc2f9Mvvf69
Ivp+dOVQ38QV0jdUiUNHH1QU3W3aKHntTiHjXySFU7R1xKSmbRfEIwLlmX5A6jV8fa7TUG8BRHFX
DbdSbxgyhzduSJTjJX/9CvRO/TMa0Eg6dm3TYjHZgjvasCNvU1Rth9rlW26U02FTSIduJ2rLPKmw
0zVfv0fCEsbzSuKe9u5LH7kse4R/R+aRQnPQwykpOe9IBP1LA80zUA8Y8O0fgM/9I9Wz3q5rKTAo
dOst8T7QRjLl3NecRpPestWpVEuNDCyX16FT2KdVI70I67LaCxyv59m33LuiHsvbbkS5kZuGDg37
skrQyFhvVYun2JkWIakco/HguEBoEjzNvt6ogkR7lFeGma9w0QcOWm2ZT9Q7GfY8jL4riOnzu20a
BuFVFbvsKqFqnuNwNsu+x2xCoR1h7x/oC+m7NCchnhikNEuJRRrD54bpLzluYcmKGHaIgB2HnXKD
TnJ9d+VlPB/kMw6SFR1Hi24UmfIcp8VdI2k1VSsK5iZrkAw0TuO91aKpb3Vq4V+iWlkQ20SBn2h0
Iyi4bCt/VJTLd9ws+cMzGVaUsDL9rTfaUmyEW8cn6mbxpoKYNVxXor8VegQqM6RExCRV2oWP0sTZ
zl6d9aFHZ3HyvUZSILlB2yWj7afPmVjqbxPYBEzKgZAY4Ir6uWuIfXUWq+N1a/pHUgnlfWGJ6WoJ
KxTqTtYvdwMToJduUTFWnt46z8pedmOTRj/6mOV/Q5SLc2h5A/c2nSw8BFw/txISVSKU2C71+QGL
k+3nFsg4O0CbWGtjJw3zTkw6kbkcAKf9sBCdS+5d/DqUk//UadE/xW59SS633be6Ccq93bvNIZz7
cidKvAaCJNRpcdGG5ShjtkDmfLRlOKYeQ3/Jb7PFb5N+yJxjFtqlt+ljlxKlrfxBbwuk6Rs+P75b
A8e670K3zQ6IYIJ5I/1ZUbaG3BnEO8a949lRaltob1ivdVSOzzIszPBtGdHq7fzUXiOERKr4rqPM
e09bN/xmNUHubnLbZP6G3dXXyLpsegQB2vNpSxSDEzF+HeaTJIKPfmM8K5Bvk+l+6Mi3mqdojuQh
Hzr1S6HtRmiiU6kTdlP4QYpcrgsCymEZHxfStYfMNngYMsQYz1azzuI4+nbsbZaFPj2qimHXB2bY
CSf1n3Sed1uVjwPCxHiyb8iRrfejwNCwQRBNAMO69lRG8yIR6Kolfx0pl/epO1qYZiwm15hnkwWV
5q4X7bwzkesd7SojnVyGXvBniDKMTnyro1R0dJELB6diNnMyYvX+UUg8anldq0e9yOm5YwU+RH3v
3nheG4ndYPvlW0Wm2x267/Yl7Zr1leSe/DRnTnkVRJ08VbpET1jUzsXMSOahw95y5c/t+KNtveoh
K6KXFkfXK0ukOiH1suinsynpQNfvw6zX27qdlj3bdvqtNZl9ZRupz1Mflkd7xZQWSbFiN+pFfEyH
0T35nZs949OInx02OtaLxeOCdtU+nwdGHEuAkCoL3OyUcYF2y9AiqQgB30rUiGp5yHxZIFZSen0M
BEstFrZ89fBgzNHHMrAiFIRVfhANiQdpXoZA77zBQeoWBtN5sKtyV7YuGvdIdZgPdeqwWuSiMzTG
mpTDRieDnTZx87B0RoiLRrK96uw6P1q2jfYyZUPcchqS8mq1XPdq8fPhtm1XfcT5iUGNE0X9f9Sd
R3LkWrrft/Ki52jBm8GbpLfMZLJoqiaIsvDuwGOkPWgr0vDtobUj/XBYt1iXT31bitBEEwSOATKZ
BI75vr8xFsJFBmHq0uFD57nxBSy5f8xICgWolWrurRh6XgIsG1fork+PU2glL0o4qB/SUvO2IOOb
fGnhWnVrIkTFfLU1ToUicHZVtA5QuN0s+7I2D64CnIzR2oegx9Sw93rR3IOkxMsoneJvQS2Y48Je
WeLKDEQVoA7OE+hFDMMINBEEfXbWTAvHV1go67TzmS8ZHZpTmTUeXJ0Ro0trSNNN5JsT8tWtQCy4
QSwmbNzyIkDFqgsCi5gzukYPYbQolXOtaOHNbgzzaPSA3VOAy0crDfUL+J505TGGFsLt9i7qzw+R
FeXA2UPg5wvEMvtrgNntNs5bCCYmO5195oTl97A3NciyY/xNycrkmRm7DBBi9dDE1kxjp/dsQXo9
cA9uHAxPTev0u97TQzym+/g2QAv1AFInMQoJkFaSpQoMzgHXpTgwB+APA3fNP/aR4u4UoveslSFK
LKbaHmYPyrxUAap1igbqXfc+GYNinwMHe8qmG+pd7g9zULWvChVDVHXcis6PPgzCqDatJYwnYSvp
lu3/uCY3MO0A0FSfR0T3WcuGJaKKPKBA65tMdNy+ci5Mrt0JFoH3pQoUY+fB11IOkA8GAWAoDr+F
TthBW0rM4OCkA6bqOCftcViOvnpOpHzxgnhcg/QtliZB4e7A+irHmAV0zLkvEx2mjPB2jlHq5JPZ
erh6WDxWLOyYWeDyQbcrUQ9RoOMY9RSvmL+iHYajvOGBpn0bMDX/FsfssacuMZeAZQIHG6jC35iI
4X2A75Bf/CIkweULwOiz3am2xAfVWRNVSPZ8qjjrwlEPPAwurEJXYEFK5srVAYXwTDX7AclPgKmQ
CN3ArSBRg4tDVC31hsdKU5JrBdxmFSV2dYY7gGYrKOQN2l4avol+cHQCm3exNr1Pjj405Sq1s8hb
2FUIUbXFpFss6lrL01XBRB+wgdYgAUZGfyd6PQzIQ5bFqUsm8BBZkPEOCa1bdPkQrkNW27cwmZpN
iff41a/z6ZiybjyL1u1Plcr2rje96CWaMB0tEgOhFUOPlxZOFlsRhtoyVSx/7YUkAeFbjMC5y2mr
EwXfGoDqALf1I49mbhPeFQlYc/JEQQLNVcUsfus6XgpkVOnjrZrYyr6rAgjFds8eFHnCQxDH5SrW
ouGWedDlwgHmV+ADQDTy3t3ZSTScR6eHY48xUrTNq847tnWIc2xuO1w4iPCI5Do7Xtv3t2PhW1el
xeOciBNcJDZ56V0O8OA+aHztUCkG+JFkiGbcvH6xrFh8s4CFZ2ezc/WLN9oNgpGGsJ+SNms+mpqm
f+lFXG/6yMuPjN7wsHHvLZtF2AEd32D6MkVLwZD6NRtrlQydVcXHZBysbSWiao/dKzpHRq1/TO1Z
wzpAqgFWd6rwj7NIvH3vxrq709oo3wNe5A1KPcvDWJL10U1NWLPW+eDlOxSKp1UUZ92N3QfsGCsJ
hnWCkMSGPWUPd31yDqRtlbWfjd7BdLL+YzkpwT2rnWYzxZ6yavrUPE+NCF8IdprhUmDwvY58K2GO
DUmsWD5qjnUefRdJo49L07DMO9PL0pYEtzCPSFIVz6bR5TujAQEdaJkO0Q+1hkURWzrY2Km8ar2d
j+tICP0u13omTUdXTh3mylvbVtt9w6qrJ0zjNRfUoKYLehUa3p/98BghlOMtRzfzTqB22wWDr7lO
nMIF1VAqDjpARXIplCnAVBfpPnJW2CSCBh0IgYLxLVAkGNSmI3MKmH/ZO1MOj9AonhkD1UtPBG1f
t7l7tVhBfIw10SwFROt71+u0tRn7zkMjIqVfaZUL6rNR7UeviIGYBZmdHIsq6ckAR6BaGuxliTIK
Aw5Hqa6TabLumWGsWx1LkkwajM9EwrV2NbGdW0LbjGMo24G2aRPAfL2RGbtEGfJjKtTsPmojAyIb
7LkYdtsxHXJtaTFIzhBSBpEp1W6Qa9IbEN3oW5Bn5rGqoulrAtcdKvswWQ+gAH0I5d249vNeW4TV
OH1lNTmjJL1+DQLTXJuEW1eRqvgrxy5cgEs1Esg8w4cuBE8OjF1f9lAO1nkFmVgVNT7fY2NMdwlK
Ek8K42C4HNsi3kbG0G0UIdoLck3DFVXraS3ioegXblWy7kqIB9th564VFbwwX6WNtomDtauXZOmd
UOyAQd5NbgP+TvEisM34qXEH0IJhA1gRzkCzUnx7ZE3mRh+iLOvvQADVxKY6SLW5yf6Z/CWhoDyY
1uGQZO4uLgjOofGQJh+8QGm/6qi2nPwpKMOV2vPEngEr+qw6s95ZNqVBqLBPzPZS+ay6l3iZ+7y/
mM03GhjGfqhRUQDQlR2d2Gvdo2LojrkqC1ODIGAymHXCTa9GC5y9sTT7MUwCaLIkwfExhmSEclPT
bww/V3aZ2vS7uldg9rXE804xYU9l2Rfe8NQnKgDhtAB3pAnHuiPG6z+wJNJuqY7AByL0rIHIBmvr
IAoCvLVmi+pFaUfJJwKNIc+riAEb93bsbVWdeXoFAyLVCP301bIEV7Ql+NcpRwy08H/PU9v5MsxY
YehzwV5vhXFv9+XoXRpFUVdahwDVB6OzFW8TapEKT8/QDax0O2cixqcZuh08dMiEfI6iadiyg2bT
rQ+oz5zbQXUbgnt1+qwpNr64UBCK4BGJZ7tcdYliEc1N/O4Mu5wIoYmne07yauETOl+Gkc4C2kM1
dyAPcCy7dN6lWxYSJTrUEkVY4RKpBttaq4Hqdydb9cdsFwgmT7Ywnu74wd704dQo6BkAHlMthdhQ
DxxinSSVGyOeoAXnyoKSddOMqHj0K+IaK0eEHmjmERLXMixiYoxeG1bfsrhu1VUeilHwAxFWOFQD
eNaFMSpju4Z4YtBd9NjYk1sflWUSZiSlDG/qo4VOmvyRuF/ULyuHFfnWVoe8P5AjgU4T9H2mfCqy
ErEfHYUDpuLuG3IBpvMxj0HvI61aKqgVZJEVbw1bhGi/al057buu1x4iVmLqBk33pF8wA6QTMQ3B
fCzC1lxFk9AvU1DbuD4XGKQRCev022Al9mfdYmUAxHmMLqat8Y+fRg+7vjxHsSOKN6Lmoa3BHz/B
ZUlWxuxb7/TteNB9n70NMN2Ni/WasYR+Q8x8MGuLOEAco+Zipnqxy0zFXzusxZBJsFM2iHD84TxM
SbKpxRTcgO/H1ULwoB0gEQbbAeT/gyjHdNNq1hSsSGs3d5UT1vaOYEoAex+68Tozu+pj7YzNdwKt
9UavfROXQkKLXUDGh4RvEhEk0hPYqno8LuwA+m+pWNNKtEEK0dsmZHaXRsPwozJnZHkb9CovaR7d
TQWroEidSK7XehBuGd1wLsV7YdvFk/kp7GP0YYBnf8rDBLiiASLiHPtl+wlETHIxeD1voRvXBP7c
6vuUQBop2mjaQO/BBtqIsX4vpjJcYtHYryHsJ4dQuD3bMdIyn8wY/dSpb8rv+hSQN9Ai6ANwQZAN
ZKlkx/rJrJTxu0GEx1oaYigfYaeGm64aEImAxn0TJgFcJ8jdA9Gb7iuzQU981BCMK/yTkkOn2NXn
zkvCY2I3kI76zC70hRlq/QsACjNkJkS+fQYhQkARI2G8FoG67yV7wEm3FpYJ9V8sQvT3iTNp5ZGw
gneAMNRms8+8+tDkLYOV75bdyvKjOiBYEcKWmPxyDaPJITZsT7eahO5pBHH41fKdgC+ZgXboO6Vx
F1Wk14e8GQxkVERJKMYneZYrLcbwefhDZ9m1JsQ7T4UjIfEmcN12abpp8VXphP7ZjovwUOJF/RnT
4+QrmpT1ruoGcEa+byurNp21Wf46I/zPkqjvEDh159cDexnYOEPq7Kam1u6IamZ7Z36E5Uf8vzbB
/v/I3nr2Nf0vfzhH/2d36//2P//rP/7HP/5DOlz/xz/++3uH6/nqV4NrRdP+bmq6ibW56lmOasw4
vVeHa8XR/+4YUPJQ5YGVqBNM+9u/5YBmw3//m2v83XJQIXaQZbZsRLZo+mlxbXl/ZxlMZMGzgYLy
Hv3fGFxLCbW33DdW2Y49L5e4EYl6SOjvsvmF3YyoXcT92Z0+pnVQHcfSINCtx926VZCdydF6Khey
Uh7UMSLDJ09DGAvHt2tkXT9f/dZbnpW2zeDX9Ke868pZ9hm+I3KzTEaNqx5fT+tsUo9xDjIvkZtx
WVRK9egoRA4Xsvm309eLWAewALH8ahVVVbyxU69GDmB0TvJgWSHUEXnKy0vYT0dUJ0vS8ZgmhVoc
tNp1TkrE21mOCILKjtUMBDvkCIfu9RDlpvlmv92nyXuLDxvsj/aUjdtERMVq5PviONuKU2SzEXQj
jxGMkjzoDWH0xWtrWbbNYuxNECPzjnHuqM6lkvThzz5WFW3aph2OVjmOd5Nun2IVtlWg20gsxCWL
pfgyJlH4AW0e+8jWPgDCoxWf7Hb45LAkvzVswLeDAsIrSLrsyK7UPaRIM7HuPMoaqN35v0BY8TD/
Cdo2P0OOaQHc1JGvtpH/efcMOQx5tWc62tlO9GGTGX5zYJfdHGpgZmhKIFh0IFrWHmSLLMqzKCNi
hYptjeaaWx7kQU/V8pCy0CDoNFf+dirLBLAgyAwRBNZgUO8IjEekXC/y0PZaeilgdPZu6RJvsog3
NW1iLeMIpYPA2XqWckpZZ9eLYARombVEZlTrUyyGBTFV9UWM7OzqVLU2rW/nj+gDbOK+/TySMdyG
MZikIHP9lc4a/WS50KJ81XJRT/mjKOtyovUI9OrPsvTW+NZXsXSU0vwoWPWonjMij4h7zWsVNx0P
qkVibPFW1uAM6ktZfm2SvVhgjoeubP7oaszXv10kz37r07DX3TeRuVRZ1F7qmohAWrsr3nrz0sBA
w7bHxtojntAoLXt32Mcdea8UA7zLOPXfibSI+6ZEkGKc4NKng22zp/vjkDmx81vRcUp3GY01eO65
Cx40yHnABF3bZkeuMs/JobZBwsvaIR8Vm/6hmw86qSoIKAmSZLE774acGRUOq28I2vHeMlt35UbJ
v4IXmfMU+KfRD5Ei3WZwNk3XsOD2/RnL1A2q4w+WkZ41ndfR7gM8QhL/KJDkYnY2u6UTfwrYWjyg
7a7syj5ArDcgWqkzVfe98bli9XhnIbOB4sp8OhV1tpv89ttrnVci1iS0B027D8ZIPKgG4ctRVVEq
tDVQxVMfdoepSTgdkP5e53o3kCm3bpVIm7MRDOET+7GXOs3ucrPvNoMWN8EW34/gHGVGgql1dJYl
HtDfprPr60/wb3mbXYsob+p//5s1A0Lf/zKO5jAvqPMU9X5eMMaqGAc3TUEWiJ3vKeEJoqQwkrxB
lGw+JlDDT51QytNrWZ4GnfEME0ZsA6NEuqZgC+EoZrlAlokIfNx+SSKkI+Avf2OFzzCm1MdecepL
MBneNekqiJ6jcsiUUjkIVD/yhTwdDAd9OXlao0aRE0ii1+vpbx0Qp+2XOmY7YoBOoLiNuCtGUs0g
eJDcGfTYItpiEV+ruo3nOu1Fs3ACXrhe8JgHnbcLve9JxeZtMcRmfgrLRPl5isNYftJKtd6w6STp
LYJi/9c/t6Rc/f5zm2xrkQC2DFc1LX7xdw+iHzexbrr9PCXA0UaaRD+8HUpV+VkcigIdgLey7NPJ
ynfdX3vKSqDtm2jQ8t1bF3n27jZEQ9jezJ9c82V//5RSIDGoApFChFFpTuwhBCpOVbw2207F1qK1
klOvlYyrWpYR1BYZeiN1naxkSzy6c1jHjdKfnQYlz/eOHe1e6+TV88EEUPbzmreWJkC2C97pJZS3
ceRt5t5KrHhrE+8jqNfFxGyu1+gCIFx+kGV7rpRFXkl9w/COXU0zNY96Whx8qzna1agg5FYQ5XbS
yNqjUZSvWi2AJzCfybq2nJ5cHRwEcuKX1jbWVRN7J1H05k7t44ssAWl1T/KsjlAw+xfPxfuplefC
ZXLVPN3WDVjF79bwg2cF5HAM59CTg17lU69fAzbSsHXxJGUTZUBRpk6bNKI0ZGnJnaCv0wZGOLIT
RwMqs6ryrnVZx4QKi6u5hFAlWhWyoTCL8FSzpsm7oLzrE3LMUxH8yNpWObRVEJAQ4ywlgArMpEbh
9F1LBwkc2wKrJUUUTnstA5u/sIuMAI4OfstzseBcCpSfDmK0nYPdsh4ZFVyeYBE/e7rwDkk2eUfF
Lr0jwX9y53qsrmTx7SAG92eXtzrWDt6RtOjU7lUSjier7MtDZbsrx3GHE1QiJBXkaTNCe9jAskH7
sWgZwjEmJKNKp1ytk22pmZ/E4Mdbs66eidj7x8SfyAP6gS3mCP7PMoKKP8/e6uJw0JaO5aEM504r
ddQyZHBKZK9KP7u3jDYEOeZ3KOuZPbEifV92OgNPVfXl6q8fEuf9LGbZGuO0rSOga2gqC/k/z2Kp
QahmAI64b4F+IG+DEIVYE4HwtkUNKM3VjRbxc1c5DSWs5ZpkMPk172nSWutYI8/OiE4RRnq7bVwb
/1vZmlc5Eioq8SyvIzjjTWJFXlDcpio8MKIC6JhLStsxNnrlkyzhElffkBwIsKgI9bWskwf2Nuux
KMY7pzLZt7vBSojMu2ZsCf5ZqYYvfV/NB3r36uBdAT2tunHynlBnDVsn/BLVebDWiNscUbbR7jU3
QmeSYOMXV+2/pX2j3DI9/xDmoG8IWJyzONkCmBqu8uCbqJVjmPfR8cvm8FaP7qYFAriJVrai/Su0
McHEdxMre0BXg/tvu46hGd77xXJj4CuFa+y0L5OxXBOZyU5F4DLAylMlLDllls9PBMf9dVmwJQrn
oqx7392NiZYCry1ROfCifAF2Lty87ySvlPfozMphEVgzEc47D/SxjB34pZMmtymyTh6yPuobVif0
sRFDgYhfG7uozE5vXWS98XadLL9eMd914K6ylE+iPilZFx/80ljHfl3fZbk+auAIPYbbjndNFmWL
bXtwc9IfslAR2r7DKaK+k0Ul9cx9YvVXg7zPa9VbY9I6/iYb+g5Azh8XvF3PZlJbNSIGzji3ygZ5
T1kcUe9aWA5rUtlQdDbUjSBGfavTjZVwhLubyr57HiP3Y9GV3kU0KIIE+Q9Z6xB+PjtROUt00CnK
vHBbTsSaZFGYYLo9qKSrsTPdQ9brzlUfekhLokIjksWtwkIKrSBU2kl8zs2yD8gB5Oby8GCbBUnw
tGsntAG0dq/0+uW1KFsgKThnMR+mBqkNwOlL20en1M/RIJEHYHrqyek1p1ihekdAGcEHhGDEMveT
/pghGnfO1UKcJ1Y23arPzAjESlyuZYs8NAWr+YU8HUbN3lqF8+m1bjQcsdP0BvBhpIb34IY3kxbq
H6ax0OBhI+TFBHyTpdIm28HfDOx8bsQdEQXQKgx2sugzcG01iFIrWdTbj37VpxfIR3egXdGWHEtg
HqUw2VpNLfkgNcyvuADMlY352ifT6vwqG37r10Z3SuaJK5BE/wSWBEhx6CpP7JfSnRqROZFFD2YQ
YoymtZNFzeCnzKBLnWWR/f1KUzsEfXpYTuk8PchDJcdzos7RUQk/tNrEjBHp/Q01UCC1UcqAl1rQ
pCPki0BaYOu2AooLIBOW9qqM1C+oGdW7LnfEpe37nwcN9ImWJpd31YAR1aHSUST7U++hfNYrth3y
+rTv8QlqmsOoo7uoK4ZzJvMem7xSKQArHqC5SjZCiB1XorDAJDmN87O5CFOeMi4xpzx97fezau4D
U+E+RFWVtcNwRvemfz0EyJGfTQtrLYf3Vo+MXcXzsEe3ir/ccD3rSDKFvzzV0ErRy+kq2npEmlRT
b/KgDshClwLaiiz6vVldWqbJumoQSfHREVy31VivCyyZsuUQIJ4q9GFvOh3a2MmHqDH973nbfLdM
9kqaghaLMwgS4LGWH/GnGDe6BVWjcO2XNiHhhZU74W8OHamYi2YbyPeYqb+Wdfzz2InMh7cGWSdb
ZcOsA/DbFQVGtwfPU4rkM0bBxRJt9MDA4S60yF33OisQsn7bVNUOfR5+jlQCTqg5FneqI4o7z0aN
Th3so4lMp7FCd/i1bqoK+4gqv0DXZu4892vnfrIEjeTn9SHyOou/Xklo1rxU+G0fYjiGAZgK4CVx
alV33s9OihV7mYh6fzOkrCDZrZTPRVAeE/DpyAZ2zoMfTeuYiPxz4kbjyRE+4MIhL5/zxg4AQ6CB
HHZhhfxSEQEQ5Jdmvf1M0s/cQwsDePirzkO/ZR/Ov7asiuez3E6RGEaQceq71zZZ/esaeZ9+/tfJ
ql/1/CYg7n/d61e9bcCIkCUIGyO2g325IJ7YQH5tUnSNs+LmJl1+8zodzSsAfhtZlA0WkuwdE/gJ
9c78VoJYuUsmdSdLsledNQlIKAtDkl83mkK0VxPwKXvZxc+TD3P4d6t6SXWUB1QHq2MzH9B1DFDS
s7KVbKhjo0Jl1g+jvSxnIdxZmOPr0FTDB9wNdcRNLG0/Iuv2YE6ZcWrC8SlGNK5gQ53pGJ8P2l52
VqHFbnSVnKFfN8bCxdjynkU+4uBt4q1KbRrXsg51NP/eQZMPKFcFXHEuygayzDCWMnGRV2Wkpe8K
EzE4p0o3fZeRC/U9cY9gY3UqB2JIms0q7ldRNjZzj9RFZHTugR4pPeI/ikU/invZTVYBPbyYkDJQ
14tOwgHyqPYFeStA+rgfFJ4LVkclQ2bk2YD21NxUIzb62iQrRV4OxVZWQoH70Klo+8ejjWx4yxLe
au+DCe+LA/C4+l8ESjRcRN+tv03V0xyiSABmYDLM4fQ/r799XQxGj0rINnQA5ZA5OyqT9gWvIev+
9aD12jbAEXEZw/+MkaLTlFViEsQEfoo0t9lbCks3M9u9tquV81T3Qj++3UKAhCbV7lxkFepDROaB
9O20srjEtWYejFCvL0Bv60td4fSN+MAlQ2DhUFgI6MmqX/VRjt1EYaWID/+5bjS6XdtFKDJroX/R
LeFdWjXHiAO92rUsvjWMCphkpVNOwtC9i54U1j4ouwfYXtpRHhAh0I/QRzAOkKcmcU9Sr2N7RVBz
2sq6BEHYMr7iPxF8HGfiXeLnqKjNxWJGXBtwuvmrqxP+xig25Hb40UMaAnkXvT4F5hA9IUK80kUd
fgRDMe5KTIHW8vKhYnCyv8Ecbx4UvWkeiPShTaYPV3RZmwfXVhDmhsS2lj10stjX0CrXslFWwYoC
vD60OfrqXACYj1FQQKqSra+HLLxv+sw5yw+wRiUDgAKpTzb6tlk9kMr1Owi9OVCRlaXPrrrzzaIw
Ns5jb93LngC91zZrlqtrKZ8mNh+ENlTrQc3jfhOwJ0bkPLAfbESaLqk2HAQ6zWLJJPf5f9dXXmro
4svkas4qL7ps4yLG/gQC9qbC1PuG6caj6Y3RU4At68YifHYQThJf01EpcK6jB39jp/XmVzVbGQmK
ywhZuNcpHaZdrZjTThYjA1E2uFjpF1sPIAm5zXdfi7+QOU2eCqgZ61yzyWzMB77ILKFIgxGFX2Kw
4Ps+CtSVSKIGvGOKvZhC3B3h9apbJeBxN1PWJje/i5Kb8KLn3C98tCooacrUXVtiTwEC/32C9LLn
Tvdqa2UPrCRh8ZrGc+Aq7QFJGmcpiypotRXMC8iGQXhHkqI6mp0y+Ve3U9RDbNRV/GPgS6J33j2k
dositZvaO1lskhpW5oxj7i30Y5d1Xt4NgSPuQDt3D7iejJvSyc2VLOrwPhdqVmWvr5R8Ed1Q0bbO
gGPIMLLNXb8vhwSmti2reqgUf7y3CZrda2HNCrCZdWz8yrpqCG4+ziWbIPnVylXjMfC11zZd5IZs
K1m+vrY16Hb/n18n76nOd/mr6+ZPl5/w6/PkJ7AeLi+q3X6erJsL5vcLEdx0NbGwPEfkTAihZgZq
ApH5qXH6JeEt7WsAEB55b9e9NqMSHfxIg/Wn2saTlYir7AFL65tjVOLDUCnmFt3mcRdqYfSAQD30
k/keaBgeHJzWX2DrWJgAiccp6qttbHbDURExVAwGsnsr8eBZjJX5Yk7Nkz4U6B2/+G5Bwh9ozaM9
dPZLaFbqElD3cB8rlrdRvGw6ytvYreu/3qYCePB2G4I53Ob8dpsCFOqyR4f2mCEcO2v3/sW9PIFt
hvxKrlI8ze8Q96pRVFxl8FkPdmoYSOjbD2HC+y/fZBbQl0mxBSvG3HpAwXEiSTKb1xQzgibykL+t
UJB7FO5slNKrP4uyVRZrdEznfVe3z7062I+TYQGXH5FYmfBIXIow63ZlVTQ3eTCnJSosX6DfMzga
1gMwlgaCFXuHoFTgpZCaeFDZBKnold96z48eRJR9jDt9+tzVI37nWaJePRHqJ1HjbiIbkj7adYqu
PM3Uul1hD8mWzZj30oJylB1MJbJW0C9PtpXH59cFN9BBxanUs1x0vy3OWbsS7VVVBs+e2Us2VAIR
yn7swNPE+Y6AMCO5ErPRIwnwWVGVH2WXFzfFA7GFZCYRTR6WhwS3UU/tk0dlPmBfQAzFyB9scNCP
sVWdXU/3L7JDm3fhog7j4Cwbi7EKsStxxUEWFQV/Jrx34GY4ca1fmb/Y0Aeq/XXGGZmhoX3Oc2Dq
CKbrRAEr21ylpSU+xc2wyu3E/moFOQTRojPu8TwRe99kTVm6efEIw/Sj7IFG983ImjN7mO4R5QyS
522kfxp+nQWW8kNW/TqRvUI8gT79qno9uSRmbV+mzA0fB9NBmAP+c16W6EmhhLMw56I1Bsa2mIx+
Paf3n8Hqk36EVAzady0my7hr8wZ9msqdlgoIRnY30I/zpIvOZa6DCU7j0r5TSzSyntgBZcRCGnHO
MGt4PZSAG/dIrh7f6lODH1z2eKur7QmAHJJuXebOwYdf12NloWwhlf9gWPGv8jAYuPL0aitWitX8
rFPgC+2Q60b8ce4nGzxm+bOahvu3KnlWJl/6rNSg/JGDkj1z23+q0io4hrnzDBnYO3i+/uJaoX0w
QbJfy7TwrxHr5mWuKtF2gIyFTiZhtXUTBwU7OZplx1R3SNJVHcKOyNkri8xV6nPkJzvXcb3X2yhV
z7IvbaA2u3fIAiG0KWOilPS5lP6pBDSv5/lz7zwraa+qFtf343zoxjsIoto2UXSnu9lwmy4VgOZr
kkP+bXt72MZ6kl/loQaEfUSZ8QTxB5UNXHhqR/sQxHZ9s4Z8ac+l0mk1BuBshz6FfpUl9ME6cpMV
c+LcmDsFPD8vTbeyqDtpgfw0O/1cm/XNMSWrrCzZBkk9fChxE7aVUnwrErEb9K7+6AUGtiHZpJy8
Gv5XogSMgUGefNSDfC+7Ci//3iKJ8sEFs7dBB9lGRqpqrh4UELQyg/xbvk2Bja5MzdA3upf0B6eG
Y4O1k3WQxUo3tgOMsXNUiOEsz0JINePiV+fKUGvroGVud1CYa2QXrRo2ZjU6R6HrGNnMB7/LcvxZ
Sxtwbf2zTp7lFYDaOI+27+plESA6+svqsO9qiPcAT7j07U5jESp3su61QTV+u9PYBuamCi19A4br
c1YM/vcR+GMCpP0rjiIGo38WP0xQ6dBMCt0DPNnuPJgAz9DgmJ5+XdTkuM3xcH71M2+eMrgINryz
acMIhata/4YQqf4UF0gtB2J8idK4OKgJjCc2e+OLhz7BMkprePr/uZs+d8v+3K0fQuOpQP5G1gOj
yw9ZGzxbGuTycDLrp8nA41qgP/S1QjC1IIQfQP6tV36S4+Hkk6GLkyF4ZtCOVpDErCuCUPHWUa3p
6Op2ehzQJ/atKWpcNuvIRmAvf41Gu/6hlgCqg8b+Mum+hXFZGj8MOFkA3sy6o6lm7UkvK28dYwH2
QR2SdhEmYf0txBwBXmT9ww7qZyyq9Oe+SNtVl0XhJY5nYcd82MUIUiGOpY+fXOurmqrui9VgxzPG
/rDpg2L8FJffZLUfeu+qhwEayzRMzQ3zzXqt2H2903w1fxGpeucjBXyrRzu7D4bosdSt7MWrY7aJ
ehdsZJGMFmK7bFTuuqyrHu0pXMmrO4g5zD5atKqrPH/xMhX2Mgrvxy4x8lsdmUw82mAehrg0nguz
32IdpD4AssjuMYy4WVFiPkfEo/ZR2Rqr2MkfUT60Dj2Wz+ssN5Sl6aAyvNARartERWrs0MD5Lku1
6FoEP7q0Oxs1iuZzj7cDWZ/kglwJqd2xPcp6Z66S9V0KDL3D2gcr0hG/HCgC40sZfgsYqJ8McIqn
CvvBpaxusd+Avjc1hy7tx5dk/PpPeyHB/PNe0fjV0ELlKdex0jQABO/0FNZm4LjhFsEQJrG05QNK
ZI5XZWg1m9eylmECFlSYBSpIhN1Xfu7cR6PYeHqv3cELd+47mImXvsE7b27LEeTHjW46KVDMthpb
7SNg+eaY90axZQIdr03YZquKt/QJ2mICX6Dwvtp9tGZS4HFnB7kue+F8zRzU3Lt6R+4ue4RvoMBl
KIo7xJnVfefU5W5ivXa1pzZeWVmfvqT/i7LzWpIbV7r1EzGC3tyW99Ve5oYhM5sW9P7pz0dUT5ek
rf1HnItBMBMJdKummiQyc62lqW+k/NGtKq4WR+4F4u/qss+84JjpWrNXcvW/rsaP2f8Zp3TmZ9ol
6mfAsp9amImeOhHr5zD3w+WgjwpN3fRONCI1L+VUQM08uv8klFS/jPoYrpRUHY9+Gwevo+aBDiPe
dk0bdJpr85dj5l+adBM4QfC1cMpwh9Btv0k71X0G3n6hdIYY1ZjABx4pBySGq1U9Tc6XXG1+xGlU
PZpaYvFI9OD810P3S9/Snw1zLQw6/iCeeRd+LOd4nnhizY+GaU5Ps896+cMMFfML2m55hIZHCqNZ
Ca/JqjWQdpmkbx58IzKPgV9S8MaSkzbca7eruvDQX6otqBJn362CmkZTsxW0UN92vq+Ti3WDDkNy
cUXa6DuzGOvjfeCe0/xvUyOheZzmQa7I4xQ+kj5bCy/64fZAlfkvfXUturMojyfHcTarWTTR0St3
J2eDYQT5T1f8Rs5alNY3VWVma2nqZuzuXMVFX87O0lc+eTjeM3Dhclb+jCYPftyssm+plyRHGQqe
qn8OUAGVc9B7iNekAOaiF2Cjg6RYmUNbPXOW0JYKt/OdNMs6D8+Aet+kpc8RqQX7LxIR6lH6vBDi
hcxMeZeZW8lnIYENUIXg4baibMNNUIYpgCtNX6Airl4j1X6CGtH7LHp0JgK+/A+OyNxtDB7u0Aat
DuNEU6yzOi9enUQUvJPm008A0wv5V6MZ7i/LeRmbHihGvS+H2ERH2GQq1pYWtVuj4s9LiULrRA87
bQSaOrzpXdXvgyhRwPxiirE1N5Scg42cNSprWMVWMO3kbGcqDq0omn6Us0XdfM6BYlz1IRveBmqR
hVn3z35peC+8lC76GcRUNmO5m2yky4KKX1pWD7XS1NAVUtS1zbvgp7h0yiVsKOVRzk4hXDb0tD6T
qK2edFIC0h1FmnYIE06aclEQZNl6gtXsVsTMadFYQNa0DtIBABaU/wcQPYhUzSknOUzTpzYrhydp
DCIDJ5q6/U4eQINifI+PrFAgVSM+DZE+PFlJiJy7DuyaglK497xAXUdggA1U0MDaAc9FQxdKq198
Co+hS6TqzVJGm3ygF30e5AScnOqpNpAIml1aV6rHegoOPTDzl6GxLm3buJfKaLIXSCaiVTYjKuUk
ihrxPh3IFsrZMRHWvoN/Y2G2fXyMdNvZpEr+PLXIk0qX0mbvV9J3N30PVqzbMun825I+11V0y+Cs
66oXPeq1LyAMi52r5cnGnM1AAwgW2wV4wkw9FenULDPIn79AXIAm4KiOFKN9f+bj+iSXax40bUVi
15yhKrHKEaFcFk2cHpNJNz4BMF33hZ6CX26MhxFNNPkwd8ZI32lJTk55jpKLXJD9Rzn734tklICN
MZp7dprQMg+tADjXuqF1uJvyqppn5RUY3AQVYW0rY9Gv4lt6D/6/1/6xldzhD5/DU2VdzNQJXhd4
RyvrwAPLS3dwp2pR0lMyiULfA3tLo5UvnbepXxYIAzVRULSg8+Zd5EAbwoQ0lNyw1fx+m+XuU1Eo
K0oKQTDCdJM7izqiPWcxer16EaELl4sHsjNLkebuxLtL+mszH3d2kP+4+29Lw5a/+d7hPmY0qG+s
irboL/1Bk4Zc6hghaqwjTU5UPvhh1cfOVAa+tRrazXLT236GTkfuGOhPEZoEVdXwfUk8JblQh5jA
FtOxNfoGNDizJSfkUDXlXssC4xDNsXe/o2rJRXTmzzAV8c6Uq+4hNh/usoxKl4zqx4+Ql3XrdyvT
pJR/j76t5kxTo7LbgMyRu8mfAJFQeqkz+6m3i27RUmVbd2hGPsE01TwltXcFkUpH6ewyHHSeTDN4
lHPSFWo0xMhFsy5Iuqxa50oCWvyxoJmXywV2bxYQcbj1+r7Jx0+xY15mYm6rcA8ALjc3ceE15zL1
P0eDH+1uVp61Z0OH9mQh7cjh65Mn7FrPM9InB0FT/LCYVJGuA1UXaAANv07L6HJeQmuru4V+4+tt
V+mTO8gQ5CbLY5jGK+n/JUTO1sgQLqIehGOD7LxpOECK5t/ZV3z0flAwQ0hxHqxx/E8x8vXwaJg8
G2A7upWcnaYM3fEcXW85I322I5BrkjbtuNZmbOmRujnl/PvmETVq6LQ2MrAPkjcAK1Scg7F4Rr8G
rkC9ufhuWoCeorqrKSN0ghnKXcuueJmminy9nBycZE1fbrDxLCt/BqvWz62JgK1YKTfz+7xFe72n
p3j2uUk4tzInb3JSLkJBKl0o1eeGkvNOVrU8hEosqHX0L2Ntd4gW/FbR6mrr5pexsqAl0+kf8b/s
0fwbew+TVx/+eyJe+oXr3PaW1u330IslULJrVIr4xEtY9SizML1dP/7FNbluRDmnqx9laOO0j9Il
LZm54fj6t4VyL7nzx0LRTX/dS27zEXXfXv5Yyypv2/++1zD/Xr+75EK518c/qJuMry76B7C5kWP6
cMtIaX38C/6y3//6NP6y1//HB9QNIJk9O/xmd/nWahzzqsCF/+x7mdjYgYlMxvy2qXSW95hk/8g5
6bFyaDHssHdAEhPQJVV+zmdSjNmaqFM9VxnEGCjZtbc31JK031o0oMR5Gi99sntn2CGHAUbaZuhW
emac6oRvo5wZqSufbxNNQ58Kr608zGR4iuTw+0qQLtOGshF0WbMTkbX67A75OZm0DuFfWz2nmn2I
9MZ7hHCFoeXtXhGlTlvRv74h5Z2+gE94LUPkBJQUBhgLwKe3ZfNaeqCPhVeMZ+kKXbKFqOAu9EZ3
H+UiveEkQWfK97troMlmQ3++DVMAYXJlWws6BhPU3u++yXyCJuzcukF2leUomGdepCVLVR+WnFPq
/jYnS0ezVWZ6dv098lbi6tKnBrYaEb3UsK19jVxjFkOa3KOWa/MZI3pJO+9XfxJDngdK92y4enyp
hZotPeDq60Cr44sc0KZMbldBkzfroDGL5Z8Tc3ABn8VussxvvyyY/dIsPPqPoaZe/XXfOcyr9WXd
8Sclf5FbGGrUR4WSZk7BQgAk99TDVAvushnaWAiddv9eSm8cC0VfyqioUVDvkpc3rwwIjMrXl/QL
7PgXutth3iqSPidAX9qpY3PV2Y57lEOdpt5x1NW23dydmVDIt+Ttxu8atd9HGTfuGajN61Qwefk6
s9R+QeIe721O7nK7TH169kMIAIDYa5eqsDlnCv0IGWrsrEQ1tds2hD65bWrHhh5B/Cw4ru9u0xDO
NQclVM9drtMLA/OToAE4QNxRrm7KxD9P1bGg/RwEvdy/RAQOBlJnVmFPTghjRxv0d9JFO3f+S58Y
xfuVYuojVB1q8hkdamtXIf2609WctE4Af/nMaALPeNh7Z7v58ouLRtvwWlbDS5uN1l5GDcJhQaeO
Pi0ZtbNqg3VY2M0a7Bga9uhNXwJYgi4WYpO3wUwzFwR2i2DZ7xMy2NWUc2JH6UGnDUlDX5wNPD03
z8q4l3tIz303dFrDveqab71TRtDFq69KrRpnOQS54o+Lwhm/65Hib3/xycsKld9jAkGZtLyPZdJU
chf67TpXlm3NC7RDThpZw+DcJ7yCQbQSnKV5H2SYHtOiPIfdB6cR1pq7bLu0G7eiZLjVZNe7AHiH
lmTrrGmoC5/lZD+8T/IJjAsnqL+lcFve6hc6OKrrbN5KHdK0lOlX001/M/9Y6zOrgapcNPx9H6jt
Tc8Ui/VlKdp4p0Io8azrQjs6PKNhLWVW+vq0PiJTG1yli44gxKgam0KXT0QYGu2168v9PV6g/LRo
YzU/3pabXrPzY45ITfcFgtkQvU8SPhdROvnF9sGUB2ZB+jgYMO8T85WcTdE+QmOAetlKTncBGs2x
dM4xf677fUPIUstlqA9Tu0oixdggKoTw5jBCZq/Bob++2YFVjtep2EG9Ih5urtYZ30Nk8cfK3GBt
DIgOaU7ICROaph9h77obGBbrEzQS1W0IjBwmWg5l8Kf08C3ApAjorTQ/TTBjohbvIrHrAPbyp7Rf
mHUwnt2oV/cu1J6L1CUbFOuBSfk2tS45yYdlXFfR92Dudc8LSt+Tm+wQoqy3vW4mL57/o3OT8SgH
M2rfr/6n7x7SGkO/cfPgm2rDnU2XklVz+PnzDVGfAIgWxq1HSr7KyYGy9S9+qgpiNYE5O2S5d45t
t/gWxBRnPV1LXjU61lc0odh8d8phq49IqKdpDci/0cdtU+vGVRO+vhI+pdWuC7QFXBHiG9XoSxjr
L6pGB15baSOqxo21kZl52zcpi7QdBNbO0H9yHm6ndRAX595OOvrIOMvLNQ1/dptoNu9r4HHrP0FH
TTsmrIOFf4lTgW55BLa6EV330uZd/QwVjzRug1E+K1FQz9UE5stAX456pe9U0uKHKpj0VQKhXuAa
zSPdkA0l8nwnf9GYVPdBQ2RrKX8lc6BNu+7MdC9NizY/uSga0+a5MIqddAPYfl+kceY+tTHyekqq
W8fQGD7BTRc8jbC3PpUwJG9gk48gdcMnB8RKYnrQjWR39xWIVBre4J7lqth1Aqrz6vq+kR8aCtwb
IdSTHxvpbqjBkcaD5u5rUvU/E3S+B8RwwCZ2gViXog5O5O1C5Nih6jxJm8Q7uogxBbSxzSIgFnOQ
Y4oa2vuPIEhGBWgn04cA8SNIDYOcP445XkaG0KMdc14uEFcbvtZG0R57s+vDtRclR2kCduV8Y7av
oHhTIHRl9iAHP9OyB2GINcmc/ixdU2U1h2DoHwsYBK0zsk3WJqTPzTUSd5WgdhFZ4MJEWOmbfK5Z
Oe5rXhvplyJLkx1Jynd3Fr+2CECqFOa6yFHJjArtCfxZy7dO9ff2bKJx5l6UEVHdOaLprrOK8aHR
tQKO9KHjd/9jiH13ZyXdus+CbdttHAdadrt/a7j3k+Oc4J7LquyrjcYyBF06ko1Dth60f9TBqM5y
UHiHvV2FXoCypiYq5KDT5tindMIBrPj1hlt55MtBbm/iqotPWe0vR6fzzhC+8aKanmFgMVsEhRU4
bOizXcvJwjRKdaVGWnvwIM6WPiWwPR5xkC8uXN8RJ6f1VrwHmV9btzKWPprhJ1WvgieqMT/zQDG/
Dh7vkDTGg3YXGQ0DSBmB12ZBrLYeoPWUpt7WpFsraFRg59457Qt6Xz/MsQ4o4ad1fJuN5aw0LbgZ
b+ZHcERp8jHo4+CoBcE/uRp54Mn6YD1Ae/3S+mZ4HNEkhTDI0F5cRHYfPNXZy8mgxRXU7QJqGvtJ
ukQS/SyNLDlLy4XMymLJMUvVaOVwJ6U4ZgfqJmzT/OR0NUx88rKDyE9NYTSSswBjwIHDer3OEh7Z
QxXbJwupbjpsym/y/Vyn2W/Zzf6qA3qRGvlrmhk9nwNSN4tMjlA4NoCBimgppzJHs3peX2cyShpL
+Ntr9w1CCw+9L+ql3QnvOyX/haa19k+vBpYLGi6nZFVS3PyIzSjGLXm0uTK2NFrztVBJUmawZWZz
DZ1Gpj0JlO4rxQNatfyxe1CLpN9Fmevv7Ni3r7VJgTrts+7Rt2uKnHRlQfdCf5Vh690ZmXY4qP3u
3ZSzjdD126yvQI4+oJZwjjo6JZCwrzZKBCOgDy/B40Q6EGh7lP3I/fpgGb7x6W8RIrS8Sz51GfUH
8uNp/4kPgNrEbMhB5sMttJhBhrV0yP4+IRPog/YmF/GSFBq3ffQwfF8AnadYNHasQKw9l4crnr6W
5T/U4eQ9d9m0SefnjImuwiFVgbPGs6kMo7Pyo96h7P3rIsMQ3nMNvfp90QBiVkmrazF3eFtzT7dn
0zmUeKJbhbIJvAyq/7ZRQO1Wck0/942TJDXW0gc1aPUoffd9wCcFkHAQkkCURPdXbV5g6vYPIdob
V88pk1lGoaWVLe/PSoHvNgE95iUdTrdFfu/2195wwtOQTrsorBAUGIda29de+KWBlTVaG5oybCto
7dCfJfi2Dh5Oc21AV7mUO9Olxk9zqbStQGyEaxGPw1WGyyFotbdBTBAFq2InPw75j1RVpJhpXsnA
o/I5yX+k0QkIhKE3vPlksIyTPvkRyGDtI+72eUrbmNfdP6v7OrlE7pV9r7ml76IkOpl6ZZ/CVrNP
wTiSqL3b8krPkZyI3LHcSHMIRPkeEy2hzm0uvNZ1e3o/eK0uqR3B2ttdkFbuLqkSKrA0U1oY5Yx0
yqGm6QawtWdsqyyB0rPtusttteF8KTwI/6G3ABGn6tHnqn2o1dqjQbJSwbXx+Uv3RBF6XRele4si
i//aJqlCGXBSntAFOsqoLi6y/aTDyl9VLtSxXVovJ9s2HuxQmA9d7Wknd+ToPbvM2SX9lSe2fQ35
o/TLoVCg3URGudlSAdaXSdROG8B4LbfuKoFjZeCrDT3/492XDKJ+FPMgfXU9AjedQ+SQpEmHJrLv
LV03KO3LzF/yUkaNCjaqVs95P+hHIxystRfn/duYmm9lbtg/oag/0HggvvzP0KK33xSYDH5yBCWH
27yHBob+664icLq3OTSfd63+e9ei6T0Ib/IlBIzOgx6bOtxyXbYui5x309kHdXWzK1Jkq+8+WEPr
8wi3ijFHyDA5ROWwUuDzvpS27zwYIgxQyEyehslwNnECo1Bq+OpZWLl2rmFmHsHbcemNvbc0oP+F
As3/1yk0lczYHD7GdD+SCxi2Mlr6flndptQ8Y08D00xljUbsed9Ub+1Dp8EI6U7a0Sal9N476lin
3JlUKLa7A6xv2VMCJfyT0Zc+ZQ3NW0pTTmi6Oi1aoyiQ2iCEd5zsKdWOHA/rR2c2coTaDjGwvYWc
k1Fp4GkrvU2VtQyRE0JVnjTV4xY07+PlmX+BKXZz/+mQSI1bbUj620+Xi+B19gGHNOPu/tPVWl/0
WhUfVC98CXt9OsuhMumXWZQ096I8SfZ+ntD5EPhf4cz49QjiEmmOQ6DelsS1Yu+8KXyGlUk91zb0
Nl4WnLzWgCShsw5TOA0XOditN1yinDoBfD6kw37z2yXs+1ECy5hPLlKm87LY7I4jKLaFzPxF0Iof
fcGz2wjQ2x6U0D7p832ozVGCuZt+1nkrJ4JsR/ruE/e4u6+i3KBPHh3/83Zy6OYrt3U2kD3YF1CI
/cIizQSDrB0+h32Un5py+HrLU8zJimmOCHhROEjfR0QFWuHZC7xmH4Wihw160B5QZIIVMBTT17Kh
DVjXdPj5GlSgypkYzl/4ZMYXdGjCQmQ47tnx/pFGDT/3VV65tp1eJ5Uy4ODnp7tLXk15/J+uDI3d
H36Y99ql4huPehnSuw0oh7pkwf2y7zeFBN/QGrYbUcPZ2l5VLivLpmHSSqwHO+itBy9WIIAWXrls
yQAoCxes18kvvZMMkQONhDEo4H6rpwFgHMPYQwTBGVay20QzBhFFM5AXnbFvU700VhqAuwvk9zef
DAvplAQzhqSUTKV1TWXvI79++TPjhsb7pPItj53ReKJZo1hU9aS/wXzlL3t40B49rcs3cW5m5zBu
833l18FWVSswPxMHdGFaP0fup/MrR3O6DyIN2hOdfp6+ieur6xvqUU7yfopKiz5+h9peO3TzEMCM
JGi94tIep3cndLT6zeSXZnrUw2LjpOLN6Q3eKkn/H+uqzCraFzP7/dKrvlD1tSFuAuYKoVKwjcoe
hCyfl9bVyZvbBvbWReAJWJDrvbpaenWqoPvuFRxTRZ0MDyW0U0ffBZTnuEX1PVjL+cCr7JUzNdYx
p+BAtSkYN3Qp9KdOtbpT3nzJkBk4ej25bp6MuDq7fp+8h/kKYtNhmNToXxByn4jNczGp7SFVovjo
+lV8pKswPt5N6bPnCXklB+FPNEPQQkx6NEL5KJf2H0H9VD36osqOpFKCJz+N/lFHzz9ICx7V8Akk
hZZ106P09F2nHqPY+yynbkExB714rNPVfQ2ykeGyR6hrJ31yiLUagYIiukhLtT374mv55r4RGBln
B3z/k3DqbUMl81rNg7yy5hc66lnmbcId/NJBReszvW86ibrKvkZm6Fzhimj2gJV+/LF8BJm/crIR
Qqs59rbcNYyH0IS95303qHZPUUwPiBFAIVVGEF+s8hrwpITko9/zDs5XXKGd7iYFpZchvIooA3ru
Bua0ytSfZqxqJ0Ex6TyR45xWuYsyrcWDbC1bcrza8i/ZNL6DxmaYiOujYxT66TnhCL7lvjfjPEZy
0W3OS2Kdf5eWHFJH8yeIfpkd/Y7uMD08jZmL5MXsug+xHgqYnKZ+rc/CYeVUfzaR93pOR3cxVq7x
aM8WzMsOhMAlbWCzWTWKBZdTf846KG6LQpQbwStETP86HE48+bx9ZVnYtVBoZLa7S2Q2zuMQRM61
5P56C/Y4hB1d5NISOZlEziOHkBQagvIZLv+3xAFbvlCTlu4CbfjkQZt8GGcrzGLv6taZdsr4FoCn
yARlF+ij+SoHq9syGSNC9a/LzLHaOpnPydfS96Wvexx0G9rm/UrvIH3hUjcVuvQzC/LOu09eynBH
43bsoYu6ktFy8AMa4W82AlLkY1pIXO/TDlAZOieoX0DfcIicNjm7wE12Dmzf0jKUJDnLq2CeHKlg
8PyCsWoVgvdEWBfnPbAjvfqLGXd08rVohdCU+VucXJGFMPMscu5+peNbRyWfOQMmaMmAKAEsMlHR
MocTVIrDSddCvnEfZhZmSkbTqx0vaI+ETnuegVB/uMVYaSZa2oX/XWP5prVOR9jQGxVewIXcEtR3
6Zf5tZkm79ro6ottTd3BBv57lcNYx8XJ0ZM9HYn8D5e+zhQwVbQ8F35xonXzEpIVOnTzTn9bS+/t
SoHVP4kuca0WqwlsxqsTZq+GgH7AtyrlFUztuWut6aEoMt5bxghZpFEsJEDShpF2YcPU+lh2ZrUv
hz7ftk6svVSF/lNGgEQ8UkYTn0PhdWtFy5G/FmFNpsF2TFSBvHqnNipEkT0MSLrh0zMv7dul9FbU
FFHeonP8FvXXeNtB1CsNPZ4fvwciOVquSy9GoIg6zjZurO8KPAxnObhF935193V1C1oB8rq7649Y
zy+nLVR63+XyiBw7tfB5z/t2ut7T8pm8b5L5/aUeWhje6kJ7aAAGr+rcT9bSBIKmPQgH0iZg79/u
LnlVDSP8iLwdhxBAwAmVT3zeNK9sC+GrDzIkEPMtgNPdUppyQhU8ElwF+Y15c2MUWwGTGW1+mQL7
evxgzaSaAMKHS+lmdN7NAze2ZAVpmbZSy6ZA5G2eloHGWByyIXcPoRN8HcMETgPJDOW45U71RjJV
EIGMMy9UKYlAhPA7kElz694QWsOpLcLPKDkYZ4vu2Be/CKGJnnqxK+Ope4mG0d7mwkF7fZ7NWiM7
I9L7TU6W3B5PmhJ90ypIxnTFjq/mPPQcyrj9Q0V+n5BXQzVmuxhtooU0vQkCEXkVDop9mnieyk1g
76N9X27VTuFWceD+orvAOrfx5yIbg6ObOsHRngd59Tff30KGtAVZGE+r/3spwkFgCXR9nbZwijUz
uxi5adjFPkx51UpKMTktbRkjBzFH35fcfGrVQYumaYv7hFwbqyMMtm4L6m8w0KkAuZHvwy6nm03Y
znJQJ8E7mxUru3YqxRGGLXGUV9M8A4HAxnTo4fY0uPo1FT6E0oG8ZZVlqX4BaTbn3USVOKeiDWEP
KbKnURtfFAqIXxJHM2Dkn3GrPSbJ+EWbeiVAuy44mgKZ7QFpnKdssrZN4k7Hah5ikY3FXtpWjzQA
j4B+E/V6tHekKYO00PaLjQy6XVZ19mbYybjXtJJyYFr41OH7xKHdQOUoMiVZ9lDWAiopyz8OsyVd
9zhpWq2VokrcFcdCuPu6sNo3Gha7nRLNAKPa7L7A3su5IVa/zUos60atlAPSmcYTn/sPD235b6LJ
eVaEQ/pArWmhZnX4MDk+UHdVz7JlHyAjGgTx6VY1beYKqSx3xqhbVNCEnqQl/QFHtAWYpXxZG462
NOwg3QWJPz7naj0dwevGC6F6n+NoSK60dFjHEQK+BeKvzRvJhYjybSCowWImk4cyJCgQeuBTc2m5
o7FJJQpLRcskz0SzQ+bLv0ifvBJC+xSYHlROIU3FzvzoseahND33avnDWyr67HD3w6fTnxTf3cqA
As6ifafDumFWivcY+DQVxmZSkSgMEJOoe5h1ZlBtE4XJLjCVLwDKr2asmA7SSZF90iBlosrgo0Co
gaPTZ9h3kRvVQg0BMFlTo7+OPr0Z0rzPdkifnqQpZ6WpNqBt2txO4v+AoShBTWT+zlL0aSVBna6L
0iKNRDE8OkA+88j4PkRuddWyNvnU7YZ+yj/ZmqmsVV6TebT+mBz6hyTzBM2p4JFQSbxTUzQUAw56
T195PwawWxTeWMCLolJe8xrrxoCRBr2+yoIYBjDJgBFWFVrDYT8hgABLhpVy/wtC82GIvRA4Lmjx
wCqiV/q1+iUSL+FrEATD8j4rr6QPVUEQEA7QR/QEfD5mvV+OwzRs3K5AQI+8YLuvQhRgFUvBdn92
Zi4gNJuqE5VPfd+02sb3TViapU+AXWoWovCqW4x0ahZ80B2Bf/j7ykHbXfBHD8ctlFZbY6YRKOrp
cbDDdi18oe5UBLLONA8l6wCuSkQE0+hs1wpVc6jCo0OTRCQYs6rbZEJNn6csR8OT+sR3T4nWPkKj
//Ec49wMXkyfgWnyCOEnlC6gc2qTzS6miHiOEVJYdo1UYOOgURUJFMQjlR2TF+XDmEZ0kNnzs8/l
G0GXtw/9nzteeldkO9i8k6lfgOHpOWWZyjVuGuU6OOHnKIuTg7SkP8wS+xBzcoVgKYetyLPiJ5oZ
kqcphkFTG+ihmSBWTZaR+2KkDrqCWXcJVAtVy5n/KrEqDs/y8pchzD9lHufmuwuGYQsyv8yZoQ1H
KPymax1yb3Fjpd9aatTG69AdH2u4IA7xPCtDOFuR4FNDehJa+pwb19knAXlqQx9VimOhCnRjejFb
UrNBs+FmqTyageI/ejkUD4mufZWW9IsyMjdj7vjLsJ78W5gFP/9SLbNuK+O6svavHdhmbubus2nB
9hOHQtuYo198jsd2k1Nh/x4qPqWryJwuiudVZ9DDylIe7xOEYJES4e8/R03LCCZxaFPRHsGefA4U
3QQ+ORjfctRCa1k6TSdz2fRa/LOJUqpTfhm8aTF6ayNtPRQlrHY3dYUJL1CkH5TBeK1NNBJI7s/E
imEco5CMdOqtVuCNZML+tLt5XjFngh6kpOKDXE9vsr0uJl/A6Uk9OtLSi8up5JhpCQ8Wu0XOrqoo
L7UO1MeuOwSHW7kJ/tRnGyTyvilb21nZakdquLSjxYj84NdI68WqFZZybnkhI8uI7rg56MZnMzb2
PcLcPzuDJFcTiOSlUoJxG9CQuRcxEhuFxeHCUcL5Jjogua4KSz1IW15l1FPfndKWAwRz8Zp+nmsJ
4HzMTbe6NU6ZhZqvFC1G+3oI9HE1uleVg/BetbuGroghmQ79PMgrOaCp3a7tOOwWNxarUiNp2Trh
jeKqB7t1Y6Rqam7kmROsJRnVIFkKPnz3MElJJf3zHrQKuLQKtps7wyqaW+juSlsONzu0a2SIkuaH
NY32oYQXIlvonWMfpK3xOnLQ+QDfnXz09sEvOz67sXaXdLvADOqgtYZAaH/tUAu/yquYNP+S7idl
LX1BqQb2Av3wcdGA19veA2W0F+Y/sjrJ9n/4yTSdS7Mzt4E3PeR28bXWsobDcWC8OkWGQH0SLVyt
9TdV6dXHAB3AbTqm+pXqmLVSwsh4oZ+ALgh0bbd9pyES08Yo1FJf+CqvkAwabld3X3H3GbVDCUGB
8aottEcvGS4QuNafPJ9af+cEJj3nmJCxwKeVoI5SCav+RBNFAtWj6C7SNHyaohL3zWtEcSWB91Ou
qQybe1jl2isZZKl2vELBzdpLE0XjZ0HDfagXyqWBY/ohHhGubvT6s7TkkNWZTyegYe4CpfOQFzC9
QzoPHjVFHizdFpACBXzSXBsvLubGE017McfG2buIoS/lbBaq1iUL1Edp3RZc0MLtXkJP5Kga08lm
qpr10NKSsxGgnUc/vNJkRGNy7G0rOvuvaA4XV32Kwh0kcGi32bDjL8iBFldDjYd93amfRQani3SV
meftU834apfIHI9mlGwtUZa096loWGnaqaaA/yxdHRLWCygaw4PXpBHtJCdwI4m+dtWyPsjBskx7
y1kampQsPrhV8amv1G5Dl1C9bIUyPMAsMD7AcfyaFZoHHgmXHHhwtevACmruG//6igr2s1kuUS6a
5pVysmB5L/z/Wk65pFqRi+SYHMfjsolhWpMD+g5VsShD+KnRD0ugb2CGrre6WDhtwNQtQLodspud
Tv+kxBO0VsKTBcYLDqH/cvf8MdGhgJu5hrLvRR0pQKc4YUx1VHYnefiQ54zJKF3uRHaHNhl5tUIk
i8jKxofSqQD9ZToJbxvgMGqAaXi2imzXjE4EG6LffUKXiNywLCXmE6BhK1WMTzYvL6FZWK8ZMPAr
+sD/SLc6kQikXcJYT+YwrrUsjFfqnMPPYPvaARb9AlUi7TXhBzmhnLDT9osMk35JUCiv5KTLpLR+
YSScl8tJaFCWwdjsWiPvD0Cj+0MTBO9XWjv8anpdT4Y+jp7canK8ncIX5xjZ1eewGst96nfjQ9G9
UMPqro58o7Mj2sOmcuLxO7o8zez6pS6ySN2TeKz2MVrGBi8oaCrTlMOTyYwPwFT39B8Ex16LisX/
o+y8ltw2tjX8RKhCDreMM+QEybaCfYPylr2Rc8bTnw8LowFNy659brq6V2hQGhJorPD/7eAPH4rO
/+rSaPmVSsnpTFMKP7wWisjQ0UG2T7KQ1sSk/VxR0kHeNPrqFt50HcOwpXAZLw+cgkPvUkg7ReEv
kBZlh0mH820eC3Jey0xdhk22LdM698rdtsbfNXN9N3PYb/L2NVHKksd9lX1rxnivm9P4G8GsGABM
l2IbNeFgx08+7QC19n0KDuIm6H+B1hBc+wxy9FXbgMKc2d5OlCLShuglSa3sxaeIqSfiGNfVmSb3
vP4IUH4Ln2RQHd2BFKkMDnWFe3V0uOZU/TemUvUbhWu/NGo7fCoKym5gvG/Pjm7UF3+B3SrjP2bX
TsCQ9oJX3h+WOpnK+GLM3XDOjNw7tlocHT0A7A797AQf6uLQAFv7ajdeQsrMnrRTokCo201Z+MHp
coRqH3+pRqUgjIeDDFpqKhfb7j8uf8j8mMc8y+o6v3h76ulgEc/bqTgPWft7QJHRVavNc+MuX2tJ
Ycnwrpjl21/637NcMQes64yHpLbmVK0fetf6Y33al035jeskj4NGjRqNHX9dVjnRDLMpwcGhq9mB
6e3ZWgaZJW5okdcGER34GWufDjPUXiLcDHs3e6hDqixFfmPiqbZzpnbyDzXWLRir2erGpNeqdlfb
oNtvmsAkgzLO3GLbdO52BJ/VJ2ssH8YCNElZGf3kFjAxLwoDNF1OUsVDQ0XXIzf8+GlSz21dFc/Z
TD11plHQ7NMlPO5ECPIUU5CexqcxelpXoojM6QsgGZRuAd/FMT/p/iySq2NXNYy4NUGn2Bl/AoV4
OPt+ZD1OpgvlPDevQ1ul4W+G0zyKTxpXH5Oy4vc2DMfUT/6suqknUe73PyWG+0dOLOUqIovo6otr
u4+ymuJq+Mm3gQFqQB0+VmMTf9Tt/1CHq37UIfw9auRnD7K0OVXuFAPujGhBu4yeOaBbH5NlPg65
ctVa86yM/jEz6ujLEEM9ajUDv/qy7/ZeoFkXcsbNaUGbBdNO4aQKkOeK66nV5F8T99UHUuLiFX0O
5w08qJZmPvpZlO1VDbZkDfi/fdGPM1HBKH5WExpCvYfGjj5PpgNj3JLUpH4WskLfdQ61C9YJlTU+
8OvLS5QM8/KGtC03WdC8TiWsaSLRFqt/NL1zrzxymmW4xFPCq6c4L46nuNzBCYAlx2khw4jnsHiS
WV4Y5PBlTX1Z8cS79Xx18oso/dajanBTrr6WwVuEpfw+0EHfB8k3DToOav2n5DWo3Ohahyr3h8zO
v1Bs+SpvAcDsfXX4qn2KwFc9hUHsPwJE0IINCpK2lk6AcQfc3UGaq579Sem/5Faw6/rB/tQD1ffa
9dOvYmWYjfcAhTYZ68XJ4qX64NLO8yhLCB0/OI4Gi7jT0sU4easV6db6ZLfhhzwAsCwm6vhot2YM
gXoQHZW5sD5xKKPmsxzzP8fqF5551n/dePpU1W79tY7APYM3K1291VE1HgnfxC8cM9+8az1KuU/D
f453lgLpEdk7cy6/JHkW/0KzcvhoZbF1qi0eSNkMqii9y/8pO5r/naq3XjQwJ58TzQ0pqEMBaT0B
t6D4bYYDFpTOsr44LizS4wh/uJ/q+qGazP417XrlXATOSAAgKZ9sKLBOHgUiHzPPN/aWpftfnKT+
RhVW9WdI2fuKzjOq5LY6I7oYASSRRl1wRrahSbr2ozNcFd6gSATD7bisLGq3IL4PyrjabTbretVB
WTNeRdVoGtAzIQABslyNZBe/BB+hGbyU2lsrBDGJgV9T+GKPr4ob5c+y2MTQFUYv4Qy6RJO5+vlO
Icaj0euH0QP63l12c6wqU8lGReFjnUA7SoKhha+Wp8lzGrvW56CIm6cooGNnIg75OTWq6sE2eucg
Wg9Ir2MZz95ZtFFbu7uA+8RVtI3jftA7V//QeECPR2GRPCQOX5qysi5Jo4fPfXhqLUB5KA0KnaPX
0k2aJ3n/FJT1swfAVbDvjFJ/9T1KQaroY6dpEcEOhgSUjBh0y5fVKrfKjwQHnWuUNzRvzwqwmEpj
xI9iLL68BE17ALLN07aLQRLrOPS6fbAnUN24FYX5uefrvycD2D6Ta6X+aAkxzUPqHmMgzY8+QAY/
O/HYfpiC/kj6Hty+ySIDlg6u/ijGCq96F0MFRa8EvvDJL2mgBi/jj9apoCemLHcFoJWT8iI3bf7v
Rb4dnt/l2dDVVy92H8zE1K4yzE1IGucHy8CMdV563Gy32lktbFP30xvHTQ/JlA7drpXBI8/magF6
S6WqHtwZ35MTvFbZ+3iMs72kFmSY5b18y0v8eC2mkq1YkxmyVjPgrlMC7LAvkvZ1LSHOMZ6trvHq
8zQ67U4bKFbRyOU++4lGu5dM4dAxnpPdGOQ6lcV1erV50aMN/A1QL/isU1/0N/y8qgA2T7etltar
pDltAHqbp8ho2J9PxcgPVxS1Chfa6BXaY8Fp97WLnE9SvVUnDY8Hy1xXontfiW6xlLIvUFNXS+n+
fLeso8w+UmHhHaUnNwRabmqi8VX6bw3INk+eEXoHUdpZlv0EKJbo1oEf197QgUuVVl3b7/tn345+
FqX4JA5MczkU61coln7j5vpzlxgKhf3N28DRjiB58yziHEZm2HEDTd3Fftss9DDKs15Af7sTPWjD
w6mlkICj00qBcxOQEQqcm/VNgEZUss6XXNXKjnOjlyntHv5uCjKbc0QLxBihqAq8ygaiemcfW7zO
RJoNuAz8fU7hEE2RqRdB4dep01KaS/rbae0WtBUy7gmPQX0qd4IiZC64QwIltC1FtiEQKRrFVGkS
OnsxEWOq2XxqBv3pIG3dRmaEHwzzWy7Yg7JSy29bl7bkd4LijxWb0Hqzlhb0v/jfSdhj7f+THUkr
dJoLDIbau6fIaZ1nY+EnkFmXRC7EY/YFbr/sssmHyoKiYNA7yI7UZNxtxtsG2rLL4kv8JKOC4vvG
OezXO1Mlypk5mf8yzHa5J5tFk/eyhM+VYsxllnmT+lDbyZ90uo307CyyNG/31AqHl9wPogHmaj8M
XoLOVH9K8znd8RKvX8oq0X6qF0WoVk/1shIL15z0Q5r7AGEtDjKQ0tiVHbnsfkzdfZ324xoEsRv9
UxLA9lSUIaQkVab3R7UyqoOrqiQvqNUBK9GrH0lSEOItIFvs/YrCLMGmWaf838Qrso3A29yj2Ijw
DulG4G1smpn2RUejWrsPSvqxwIVsubEUxoKR+H01u7M9HOCdyjjke+56X0kb88irpXWRW8iP4Dy9
eGr3LQWZB7np3N2DRDaTYnrwC+cXWWFaPkAKsrAZOSHU7Tc4oOI9Tx8MKpaexPpHm4J0CxL/1Hvr
vbKRG6IYJguYKF0BFxCOnotapSfPSV62AvtFVCyiNYa+LENlSF7UDEBJP4rbvd4m7dPUNn+s+T0t
nx86TbdeJb1n8iw5gErIuzhckHRSU4U0L/VI2USdWq59Eskmts3OWwhZQtCRMJUha6ffZ+hNzlKA
nyx/ezWgx1aWUrgvMxnW8vw0qIj+a/XhRlZXwIQppsZ5EHIvkMM4CCxZAVmGRXpag/7vyzVH4NAO
ew7UETDGlr/aZCrxTzJYsACBLqLp55QyolVm06hjenXyIhahYUYvDSdeGil8Tm1jzG+FhnKOwAK8
yWNfvRoGLVnypXpfOmnnH3rAoKDD1sJXGYwpiF6TgJBw4ejW6U6Rp2EGUzV5rzvFAPoJIQyyGO87
KXQv7bzRBBz0PbxlN+2FhPt8kfBWJnEAiWO5KGISMI/F8C1dyHFkILJSrzNZBmr3rVAoh7mTyzIz
1erZ9DkrDXBKU3/OJnd2kFbH+ykhokPZEGzhHEO+OT6MkmM6/ZpZ6XDUdDCfaL5OP2hO/j9buL5/
sAsoksrAfVZmk/qUrCS12DftcPF1dVfmLb1e0J6TYq/BGDUX3AQZrNoyrnVrHVS6G1aRyAGL7fGj
s7zWoHpcl5ubXVpf4VWnweWvbtqCuwBufELBp6UeN4fNrjCD8jiQzdiLVhSN5n5wKZx83CBbi8Em
S53FlxXZdVnCZBFd1juRQLYGC74rr62rIpMGM5GJ1vdMYH/LvTfkcPpm1UXxQ/25tlvtuc6g+93N
FehiYODC/W4gWxQ62KvTTtZar4XnbIQOvuoJHh9EL1uYqmrsaxe+OjGUYSzSaFrgbr6Gc1HzGGEz
Uaw7rutyr3GAORrV6D1q7Rj8ZLv+L245pL8WpuUd9XEsKMOK0l/hNj9oJFuIQ0YxpHYTOVqIAk6Z
WqbnqgiafdGOyhVqR/vLDAD6gqkJMq4CXLHxuTPzj6NDYaoexXALpNX86OZVtBOZDH6oth9MoGlb
IAVWuWb737yBJKEYaFN7cC3XogGFaJEwSVlFSKMW5yXQ/7/LZEbgn1iSFLTKWgx913ozvKt0vXPe
dtUJFj5qwN5JuC7fAnRT9vvQjzHN0oStRSkhPFl+163Rvs0i1X4fK0rbxXwTiyM62W/T/X2/Qc3J
JRj5WTPdt8CoREdlmagOFL4y9Vvn5MPc8jhSilqdtjDqj/w2raW6t27WmPD2Iuq2Nmhxk6lvRuPR
Jf8BS9LCE02naf0kLNL3rNJmQlyBOsziJDai3gxluQ628nnqQ+M0EjMlqM2gB5BYyQxo8b/J/le7
kIoukDLss2wXtO4fs2O5Jypasueu4eCwk6kMJoWEhQaHdml72fMml5nI5trn/J0FDyK69xeTNrKB
7yd9SUKOa2y+MhvkkhyndmlsqleLdw5SYeDcudN8qIyUVwVKA4EwYUbhilfsZCoDWQUwVgAPLhbt
Jv+hsWzjLekdUW+7/qNMh59zp0bUwm3G4isehaFlF6v/xiFUVfZA3szXsKW3NIZbFVZySsC6pWQs
hcinfJSp2Og85Q9WRQVOPUCuQAtuqkIyhGUP99WOBtriuDRlX5zBNy6Vrt0OxV+Xor2TbW6yi5jc
yVJ4pEktZKATLddQfTrJIcH6+zW3rRW3Lo5gFww7Z0HBsBTjIchAXK9aN3+hymOBUljqxapZXxW3
ssWma6yHphldQEAXs0UkO8lsUWrhCNVHvbP7hBDQ0HsEphO7jRYk2uRaxXrzNk0DKEJ3RrnkGo2Q
HtImBk1BBV5cVSbg+8NC0SjbyYGwy8ZxOttG+h9QptEYNSdlaxneLJtQoakIFs7VR/SOmYPsvCDm
yedTotmmrae1gZn5+wcXLeCLNsCg/ItkMKcFc8SksIJ6fjTrevsXbzvea1IlznYx9cAnEKvba904
wNEOSbfO4lLRoWhe1utU9LMdQ9y82StW90drxelJtCJfTWRdD5BR7Nfpsjv9Cu11dOPHaRqjS+c5
wSFw/eowLtGMfvRoIlQkxlFr+sXISeSJpqt7QA2XCIgsQWucHt2Uo/giLyK6SUDOPFbaYF23wfIt
qtX75AvFMMH5Tv6PS0rcrau4iomHf0gB2+q/yRXPAT9Cp0t2mBNgsSOz5zvgWPW5rnvKafWwjl/p
e/cOEf+DhxuhRurhIYVgd7WBPCp+NQQym9ziczBWvH7iK3JbcdVrkOTnqCy5ybuVRb6IjNN+u20D
x9U8bcv1aSBrj97IwxQr8f7u4TAXvMxpRV/BOV6OTwYXAA+gsnceWeELYFELU+48kvNBa3FezA+y
pqrA3RVdEsPgjVpkN2oxH9WgPKfx+Jto84bqlRI0UcFmyhfQJplR1zk2FBctCE3zNNV7sBa5CGyU
CacmWn12YiaDIDrRS5bvXVOHMVDRqASlIwTKDk0JrjKbdT24kt9awEsXzc20cPOYMl/xEgclMJtd
o9KuHTs0O5hL48QCN7PORDZnkX8ZaT2/k4eLw+ZVjkZGE1kKbvxfFWKy+U7kRsgL9OVxu9hglfED
Tci/Sc1Poy5pOHv4KvVBNLoMcHAtMrWYv4rFLDVD73b/KJMNhD6PmO7NnuIwpaB7ALQHxxVwaBz7
5l9adRoALVT/K13SMKT4pz4Z5pMaltFXHwSHXakRXSbwkFM8AFNqnsRflSAwL2HX2MQCYuVTD2dz
ujAR8PKwjCHHI38Z6EP4U21S4yir1cYhr2jtRbANtjjKmkT/m/emFtm6+WajJL67XmaTxeAxnBWa
+UVkwcjqH9fLeiOUZbt1LsoUhuKHybZPSulAQBZ4nXY1lliyzGSA7ec3GHjmk8gHu/hud+Pyt+m7
02ovrtZf990uc2MjV2w96zdSVZTRLh/nZu8fuqzeYxcEtCj+rDsUXynK+Ete68FzSI5u72Z6+Su4
OSTQbc16Msfc/oUm6weR575Cv7o7ugcIe6gF+m2A1oSuYQqrHV7YF2SV8lc/dj9ULsC4wDk0L2ql
QfmzyO2mc/Z+OZDeaX5OHSM5KHmsXmRwg0a9RLDuZrv7tag2y02dAPLx5rPZrHtsazF3jAj68m2P
O3WwXffGvEoCdx/SwbAP9NGBrQW+8cA38kNgNxao5chkKBc28sGtunwVylo0wlMus1CD0+reZ9vC
bGG+vlf/cEvxgZmFaiKVcMnmt1112/bmqvJR7mxW9Wx7/SOJt10WdPoltXX9YvKqZexl2qq6ncEW
WDjQvy8GMuSLlei3pcwqVXkzkeXqJ9a+Nh7MrjEexE1EDYAbvAq/u4jQaayaKjt4DWHC3HlLkaZU
ZspMKjFlVliVdtmWq3UphZubjy97rLp7220/2Wpbbu7ObJyrvg6ou6Y+dDMLdJssvmP2+4lymgIS
XopDT+3QRFc/VkqAvnstutrLIEItGqtiB+otKPsi0Ikmn3Kz/+3Gc/OhTsd4M1z3v9m5pEvxSmmK
QYnL+LUNSG01TvWBn3PxTE8xpRY1j8ndts75kRI3jJTTJruxkR1g61l3EBNPSjRkKsPsUyzLXcWH
AYULpE33Z9ZN1dltm/SZrB6NQksToCx7bZ7bA0nH9NmoedqP2aMstEUyOS7HW7Gj3TujF9FQQEAu
4eJc1CplVaBt6u6uLdTieYwIVQ/WaO23Dy6z9dPLZ1nCF25qPG0f9ubD+zmllHHUWvsb4dRUVXfI
s/M0TPqTDslPk49DVZ5onPUPZD+na1Z3RbWTqQwURE/XYhPKWjS7MjbG62Z05yPL1RFM7Gk1FKFh
BGW1u3G/kd5tsvoHWkdIRu2/6kA3no2lpyeZqdGQwVyKBi1ggFZFKWSc9ZIp3YRi2C6yO8UmE5Nt
/zDVju1MV0HpuDnFEgx2Pb8N9CIHLel21oT6Z5qW1G7nV1mx2kxZT+nGZg5Q5XhobS3Z63JO++Fp
jX6+gLv5RMPNcs6TY1zX/QWic1vSDGc9Ery3zYchh+KiJoXzNFHlw3fBxlumwdByNOxLYE7zOl1t
iGEm0Ix+t5bZ6mIC793sFusmjd+s73eMsqqcTjYtl2LjJllFx9+yJUDTI0147SfP7mgMyzVKYqMa
IOGgd2boRUsvfJm7bt7rKR2mIaTh4KNlxfzUT4FlnYi0tARqTZorAtsA1Q/GuaesC7FS65ZU5dB/
XjcRTZtb3SU3xgUlko3lGqIos19N0HYADFt2iRaWvimtHmN7BOBgGXrPSKiMo3K7gWSh3YnwZqo1
nYbUp3NGU4nOLz5FUbx5J7yJAQzYwzMsQmN84binXcVMlG/+i9t2URPetIc2SK7itPqL9d32fQtG
NOwGJwoFyaZnc6lfoMDlifLXgWSCfqmt4E1RZe536393ES0VUCZPHfFZ57Kd6G6lY2JebafXzsZy
Iy/Slht7s9zjZS2zbdhkjjwBRLP6bCpr2WjySpcaoGy3yX+0jcj+B5Oby/1oGzcFZXXokv+K8sb4
x9MfbXHvqcrTTKT1kPo7b+hSvkzf/2P++T/q5pJDTads7pbOLk9BXKHzuYNGG1oukAuBk7DfB/pQ
EG5rsZwgtIfvaHESd1FHOvD+63ayFrXMtkts+9zse3dFsbmT3V1K60rnZNUgPCyfc/sI/3hJMVk/
oLjcXH273Prvv7tUQ6YejAG1MYNoZyhm9QBJsX21l3jDrI79o20NgEew2gYj0miPkrUYt+8eah+h
+avfaq3OhOFPq36ViJVj9OvugZ4X9Y6XBGpAYAs7rl/lQOP0I1MZiuVwUi2DLt8RWc9yRNr01NmF
Rz0d6tVx2vYo2qgJT2JZa4VlQ9S9/PCW/WS27iTrm/17CmBsWLD2RuVQSxiTnZKhsrW32b/LtCoE
eFNsjNH/n1z+163v7O6W/69Peed7t9y2UuHw20eRqh7sODgR6KbJWe0Bx8osnhaAUxfAtOU7KoBB
0PZieuNlKjYJ2FQP8+D9MieAXu36KSWlvTjLYFuQCTcNsE+bbN2VXHQPU5XuHmQvJXB0CIzkCk3+
X0JS+SGPIHtYTo8yNMv5bq0E5hhWU4ej/ymyblFUMWeeg2X9h2OzdY2NiIZcYppbo6+9xHbruffJ
IoERsSjFQpUAbwOGyZONQsxEITNBVhavv265thG/K4Yun8/GkH0DH4WA7jJoidqcmsb+Cuw/PDhK
TmBXFGU+9NFJmgxWqaGE6eojer+6+hUkR11lhD8Tb1UeR6WfFmhh0KNCyzknoFqcAUzKnjoCVk+B
UhGTTLMdxXZ8l0UmWrrq3kxEtqoHx0uO/mDrO7HxJgXa1W0z8dmW4jjP5X+aJHVPIk9UglCdQZH3
EDtUKBpe2r1YpMu6ci6vKqDrLy6VZC8iD5qhf1JA676Ti1K1XAjZIuinNofa6S1tgWrVDw0NJ4fV
cNnUsayLGoQgAv81Z7Sli0Sx5ZFk6Zqg3FLzBTBvEV032zuzzdXK8le4CNtz2JcV6ABBdVW677PR
DkCLggzpF7vK/JNoxW4zuZG1HINd6IKNUTPpZ22Uk673/rpU28B6FYVdNBlI4vl0kuWmMCrzcUj1
4GkTqU48P7lQOpIW3SWF5l4kACYzGSRQ5S3RKpltiju7wHRnAD4XQ7G5c9m22XblgBKSAAxLmgyk
ndxwlfIkfMwD0FnPpa0BYDRADK/7AFJQdvfaVXpKxCEfTkrnmZekokBHL2i/2slUBjg6qEt9H8SQ
aqQ32eZX1BDL1PUY7kWWK2TFdpt624ve6u8a2Yf6g+JSRo81j4CrDP5SlmC76dtSZLqh16dimP6r
TYZVA6OGiSg2ux/J3t3+3Xa9ImFvHrDLdaGu6w5eE7kngXUPsrJ9KvPgm6wE/Z2ulFcbPD8QKoGS
z3h75E1cDVeg+IQmhA90u6/eYh9oVI+qijVexKGq4uixiluwSRJ7/jmd4bVz0vIMhV3y0aef9jXy
deLhdCj9Cl6tsW+Cho8Fn84ntwYaYMi1X5PEnU69CUqVmPFmsCuKsf5iNm1HndVBs3rott/7dSTR
XEQTgUsRDqHxPZd8k1amXjg4qJla7cXoRvO3Ke85j35jB48WRCtPMhjvM11ronZHwTQcrgFlF4tC
G/Q2BZfqfepkLYQDpavuW7BM2l1Q86p5o5dpSD/EBVL3fahbYbsTWRXMnE7FXK14+IlwpkN9p3da
CfAA+6w2apfOj9ZQV9S5w0z47FUelSiRznd1ga/Kezs6UeVjrwBXIlsBrxIr9Z9oG9gAru5Ar+gS
ieHbpf31BiHr/7OpSwJZPbRa+HvvZZRvmcPwKW/T4lr5Xgg54TKVobb5Vd+sk74rruTM2j2cx1Sl
vxuKQpalD0RTSr/C2i9ip4NHn+DSNULBUUz7W/W7YlWW91guoHhtNRr0d80+bKFlHK2G+aKZLN2h
HZvGrifxlsGl87SiOv88C96eGMo+MViTJ82Yot1KRTILmckyrAwnc9oQ/BNek9Khewy08Zx2IPTC
VbKqZb1yn4j5m6vs8s6QIvZAanynTfkXe9sB5y+1wObR6vEig2n1Hu0lDbXWFGYmGf9Vi85u1DeD
zVRkECRgudms64VkUhtA9lq3oz7vzduzdMM8rkb/uOfdJbbl+oEAMBwvAGKqMKUMj7m8Mi+vxzKT
YZCX6W2dvKub5RW6ljfhTS2zdNlHZqAS8XI9pb8DsWWs+4ubKLet7rxkuZnEM9QKStHBNOq1BNeW
QgJVL6kmWAoSZOZEEVEt29S8s612z3cmyWT3b+ULRqYPyn7dqF3c524yd00MMlpshBY/aq3vwNBY
VLe2cpXhV3dcUtXyMcREttg+xjRlNrA4i7MIpxgI0ciMKO6WzUV49+EMK9OPdQXyQW3loXEsoxhQ
eBMujdessduL78XR8IdIaROittyw6JI07XQ8QCHe6sGr6KjL6i6a2XuPk9KEfUYZFag3F7+sjOeI
EojntgQqp6QxeiVwUaiOBISLAdAysGd1/VnIWiKhd1ltutAIoVXltjUEFhzUUXwBH3lnEUIud4aj
N1c4Gpqrtsy25b1abCItHWF0MiLKaFUye/f3mTjuvySBA8H1cpvZ7jA3d6ZM7ke6FZS7Te8Z5Sdw
67MzWOnBE+DYwZPM7pZRyjM3brv5mEY+9Aqbjcz8gRzjYfPxKHA1pwnUDzZdPTrOPPht3gNHuWs5
PbTtoF7I9KmANLTKufHMs6xE3r8rN5nMfrQkTguw26b+kc2dTPbfPsHm+++y9WNpHZwOhkqBKWUo
ME1KNFcCuRLmpdwIRBD1RSQySKw4zq90ys6reAsAs4kLKcxLX9TUC2j1Rd4SnDSiFRKa7Z0ibxjb
u8j2cnH3rtGSCdylOYfKmxeZmzeX7cWmdkPj6qonkcigJyl4ZUCuOREvYnfB8DDO6se8SujW/YfA
uzhIhJ67y4K8CnyQ/MNTq/jkj4C3yb/XrAaS5VVYr7Lt/0e077Yi3/5P3+WbCDbR+qx3EEQBpq9e
9RS63v06rdSgepTp0KZPIXA2D6NTj/QULZajU1nKHox9SjUq/7vUL5cpUBn23piKYd0ptAGgHZcC
LPGEoziqHolMLgz3s//A2378E3zFCtjIafcwLjXWIuuM9pgUdfoqq6SxoudU8V9kBfV2+Rz29M57
k/NM97TzLDNTMaYL9Mzs6jnPsB2/yd20p1lCSwsYlNW989EzVFI7CwVx1lHdOihT+6QtS+64P5m6
k37QYUP6rFnqLq3t7hdNH/2fg1CFUwGjtE3huFHGT+KSDk7wpCWzwQsVSup7wFsdxvogWtOfH9yO
fv8CZMd+pzWu8wSSgvNkx7yRRjHtDCxEbNl2e2shmo4qMJBl/P64uYpi85OZbinFQ5ZYP8nKXjbd
zO5stcSB1Ed3H+62NCPtkpiQdFVyZHRy5XmOQIKxKjqzQsBR80Ukw6BBem9QHHASW6BM6ReSKVDD
pKfaBuSV8WQYcfvqRg5wEV5YfYTFNvS7cN8q8GZbavV7Eswa1BIfM9jDrLMbuu0pS0E4pLNgepEh
BUkJJrSEmHenN9pZmbrpOhTaBdx167Nd1I+B6hc/gTXDj6GDij2yP7tpaL12s/ZZbBTKAK/KFEKY
3mvW59H1ynNr6pROLTvAf0phb6v4D6qlvo7BnDzmS0JEBvCqEvDEtCeV5+iDiAbJz9yZUMP/5iGK
0JqfSsfp4Hx7l+tRD6azTQDSUvuaPsYit55dm59YDQBFn5rNYQUAkO7+Vm8fbF8fngQEoFmQANIq
dx8mepfAZVwwAUSYuYCcmy6d8RsygJHPznOhGfBMFeqZckAIy6OCmm76H5KrDOUy89O60qFwgYLV
zpRg344UQlXfJscC4ZUckOvOOgdKT7/SNdUFB5nGy1pmom6c0IXCUYwKXiWTVFN2N0Ix2nysqocY
736dm8EvjZEX523fu2t1dew9Vpmxn9qkmE5mPEzHKfE4hKQjXdDcF8kHrYnQQdEeDfjAMmqJyOXz
nsh07grjcr9eVSK9cbiZikpcLW2qj2AghLub/W78GwDh3y5opEcLqgCKxv35ZmiWx/Po6H1GcTma
t/WPbL7L/t3EhKVn3f/f7TzfoiZlvSbwAwdPhyPnRx9BNiw0kGeN1P/ZaJz0lEaZ8WAT7zq6kWXt
VV6EKcxzX8rIeoMUDpc2nT7NNZqZwMJq+/AhTc0MKzr2pE1PZpBL0wMk0yQxaGWLz9YCOB+57ceK
9pBnWWlVHz3yRKJubFG+WxiF+edoDvOBLu7wuiFxykxkOtU8QPi8q/uq+zkuTd4b+3a6ugV8anNr
WvvOfwgaIlc0J7XdTqZaGz1DGmw9AMkcRBdYaVp6u/PiUC+sVVPUdIDSejtZbYO58F7941IUfAeB
yEx7KgyjpScKHApADkeYWhuDLvrBudp5Nj7rfRtc6HiG8G0IXtUyC17TatTP5qDyEvAuk5liRTmk
10934lx3w6OWAo4kPZVrp2XRDvY+G+nYXdfSjgnTGRWES1evWI5Bcwo9zugAU3ePvkVNODnpZ53C
RPBsl+m65rLP1m834mShYo6WQQxSDvZOpluPm0gsRCkyvVRKCCsLjcqz79uKoq3a8KlOg892/Dvx
LjrD3MB7NWbNPyg+b95eNzng2A7qPhnS9uikbWfQV+85L2pJl9dYek+yEruoj+IHQLS8A7B03rkd
+/lSmSkXeMiUlmRBM1cqTz7OTqlmuUdt4XlIF0oNUQxa6+8t04exJQw16n8r7Sozm9YS7rJmdNxk
oojSgr9SIqMIMmc8t6V5Mc3Rhn+qMT6ALRt49odghhth5xbpZz90g6vIYFSwKTSjg5UA1sGxVe3Y
C6iKYxOg0H1bo21qgA7NJl8ELqBj8SOix5Ff4gT0wnPtnkk2w9E9z9MXuNz+MVF0kyMSm5t1MsJ2
vb/zBLMzOaSFEcByB6wFJcj5k6InxYk25YTKje8yUdRgQbQU5GMjgxXVxZOhBVTajOnDMPh+tTN8
QKAnmWrL1CwN0NdHQA2XkqymmXlFl+k2JEuJFhFU6rQWG1kaE2ABnUeBkNsP5m5ww5R7QhDvOTMa
+yIN+HO/DwbQVeTJ39cyM7xivoANwCGx0b+rSxh3otKwHkLNaC6KypBQ0w4whdI1l4l/3kVmq1D0
YinC0I3oel2nd+5iFMlOm71sx6+c7bfLBeFJLQjS+3UyXCQ5JjP5s8gsfM8Lbop/lIlJ4fbhW17w
zmVb/tBwu/wP1UHjevvKrFyKez3tQXGoUAng8dzLn8k0q8I5yrSSyrvtD3pjJX9M0dRSQvfDNck/
vhWiyqRcb/kaEM2pjP22tkOKSzg3Pa7Wolht7hzz5NT4sXMd7KyB7QPehcAIHqhRHo0v70slCaL2
J0Uzf9P9mmYdS40JOrpUhDmGR3yBoVfplljXQR76q3CKdKBpx4QQjt/wGNzMc/At6nWt1DFG4rTa
631sntyh+j2v/X07ddBd0+He74wFTX+dVi3kCTaYRCl4ho+yUkhWPU1uovWwbzMVYdyXyd7xBv8w
+kp1AqYx7chhDr6yl6ZOaeeUWc6f72SNcOFtiq0VdNNuAGfQs5QPveOU4A9DnzqOXXUMVXf8kGme
TxyflsDc10Ebs6cvghw8NL5FI90CJ6wB6qPRwvJUF+V3GXdmels7+kEEbNgIzW9uW9PHs4CijQs8
Wr8MMhPZ3XIzUf6PsS9bkhQHlv0izBA7r0mS+1Lb9PaCdffMsAgEiJ2vv66gpqnJ6XPPeZFJoZAq
u6oTpAgPdwN7oyIG6wzFo7busNriJr/0cv4EIeTuArYZyEkqxZFmGNMfadG+Tb01vjlg99t1feYG
YGwvwXejfR3wrj2DmBGAgKwE+jFTCiE0XhvymX45WpDZBbVKNgZ1XSbPex2vl2fquvqcPKPi4IjK
dySI1ayvTKls/sSbv2hlucch3vRfWseD9BviaE1pGgA7ZdLdgc2eh3WCqDVeNaDaXO7bWRRvk6ZA
OTFdr+lmjkMSBNXf7+fqqr7M+WcU4MvTegKgl/96DLAafW8aeX14sC+8Dqvfw+mBaB0elpCtS/ei
NUFH55rCCMyynk7gHalwioznCTQSokY0Wllp7CjjMk/GtSlSsNMsnss8ubq03p2s8cClvSUbbTSh
MgUSpGo7GtNGHz4Dzei2tIJJh3wxgvdtMwNtoLKXjgJHt7J57622yCq6rcc0Halh3OdB/QUfMHlq
VkBrPlhpvEyRF7MyLIgKHDpxvNBC02PfHM/P9kbtyQuwB4GhoTAYiW9gcOr4KAA7oJF0XQ2MDTVY
T6nbamKnsXg8e5Cx4QAMXHDr8cDej6MRNZnJlLrbqG9pGIm0NzeZtPxzygGrV6el5eCEVBUwquXk
BhzYm8IBxBUZk/qJmtzz090oQA++2kQJdK4YASPWjTuZjepzn/jdZWxAIOLMsRem0PcALHZoroiC
NleaoB7ZkMkYgTP38K2Cx4Ob0Y7jCGGHfj9o+Q0Kis4+NobmnqrGjHKweDXFCw5+Elv83i60fEJm
W/mC0R5fIPxPpxE1tJHag+zQreuDoumsbaNF8QUc9GxGga2P3IM9vZANQDCtuVI3Kh1onnNxajoo
HlkF4szU0FAKUKXgEPZjyRQIF1g+lZeonRaY8HZB9CkDpRg+jCEZbZyW8eJLy2iXQUx4j4Kvcd72
WvQzt5wvRcfZJzC4V+dat9IgqUz9U6+P3n526yzkXvfNAo/1RXRg/BvZH+aAonEaVCB3Q74++oNG
DYi0XnhWzTu3HRBmVu5ki0dNA1VM1hxivXxzgHqB9PwE0UnOik0EgcAjDUlNEexcxUak7N1GJBHQ
pnq3rZwRU2m/lNztwWzAAH4pYnnuFJdor/jhHKISXcc0TTO/s/llV1fLFlwbGOrujT7wiah0XbNs
+T+PaaaC1rNrxEfLGKBC0GgcbMV6HPZ11myXce26KQSuTQeSwWre01DVNvC7YXuIumbRPUERCEoJ
Em6eMuraqpiTxtQsQ6kYmD6MlTsNPyxnmuEcUIK6Xf0gZIuqHBm9RJqlh6xDLmnJ1f8bHfA7m0Xp
fJFpetgUTb0hBMCjo1PO21mCBsS3LahPIvMucNqEHkpAXV9x9KF8BgolNE49U5w8zTPn8IPr5A3W
1gdbTNBmDNotXB+2dSWsTw7CUOGE69tOghjrKUbY7xkSF/Em9wGKNmWTPVNTDLO2qSPH2q82rU6q
rQmZqVBMibsFvtSHsIcd3e1Uq1HinoStw7U7magBR1QbgiIAfGtD7EHfQTlPFnsqPVD2kbPti/5g
Ob67Gfta34C8pr9UKtrX5NqFFU73zCq3/DQj+qpCgu08gG830Z8dGrkiP/ki+qOIndAy7enSlurA
9KEbx5EE/rmLNtLzohMUCecLM2vYcMqbL75qyJ2GctC+jm4Hwu1f9g87LntlHSh4IEEMSDTt/bDP
4u+CfyLMhhQhv/VjLf5koJ87axr+NDlK+1af9bN8+MHGDdxkyInTP279aLnDiz0HzybijcNVTu60
7fTRQMEIB90NGdcZqPwYgU1xjAEH36E1zB2YJtsnRCPaY+OwZAOOdOYDAwejMwwnUZjtJfXL9gmX
7/apKfBGAqa83JKNGrNI51uVuMuiiuGguRkHkMHHQH/vV7920iFiHA/JJgVh6tM6sf6cX3a3EP/6
OWpCE8A0SRBjoOB6QFRfRH8JKBq/ZhqbDk7Cx/1sJv0fU2u9gYOn+Fl07m8dMvA22x5YLXUR5GPv
/BmnSNeDtTJ+c6wp3SdzDOLjemB3N4LsWzOa+ibJwR1hpyqW7SE61cmk3aVF84NGq52G1CRRhZoL
6iK4Xm4rJwJRkuL1iiZ32Mqk0AJNlwjSrzxfPuTtT55lozAefqudemSbjeluGOV0tEpRBjhjZDsK
JFNwGdU5gOjYEF2awTpLpjJJ65OROZ/ItAanUY0sAuaZSIWpWDXNxmWk35shWMLVowvGAxWH+zdl
Jw3rWX5VpdxIz/7D7Ek0nOuQeg9LV5taL3MQha2mMXWjfaIhNatEkwtjtpXO7nYh/RmLyL4NQ/c4
XEh/Imj+kjO9+qxsbs8sNV8oGyGVqG/FcYB6zFBAGft1yM3hmFooB1oSGG2eI0Gr4VAzgR/EAQPM
EgEUIuFhPnolYAD4jnEwQm1Fn0/QVQDGx1BNZIJLBUd40B6r4Qr+oSHBgOwm2/dOnV2AANTviQ3i
wqYGzSoNJ3dmd+qJHhI2NkKbblyxu68aUTU+MEhyavwgTVKQEQP9WgGDgLpkszw3DeCQKJV+0wWL
3zQx8lvC6hc8dpPFNMjyyEso0yHAJYO0L50QQvPDZXSgvUjqignPIaGVA4uptBrJTg0HCgHqZzjP
giX9ZBZDtzFTaziPffnp/58wpsTypArZ6qpNAr0sm+0HnpVVOHByIQjqFcW8JZIWYlehhoN5eI/T
6Ze4rAUKIhCmnosEKeZ/Dz/YNNATx5owt2Sjhg8D3/neAFJ0dXAeslydnuUQ2qjxRVEJjss0gUyc
f/f1oHcSEPn7DQeNFJSo1qZNZegnDtguf9ltDcJWtanEoUdIWD9MyEZpV3WAc9CEmyftXmjusPHl
UN8t0EGHjguoVGTwGkT2qVvfsypnu7QX2uJDjp7b1CGqkSe8+ib9ZRZ5G9SdnEOpXmKyivULSyXq
dtYx9boRmOSmh/zmTNOObsD91xqjSn4Okyl2dF30SotBQqFIOxT1IseGI4MdcBV3tgwLmQS6Jk6y
8w+JPm1tREtPcTKMJ/NXj4Y0QbYhbQFeWsc0vS5Zd1ht1Gs5dIh0/a8H8+r/8BP1IZmWj0Ir1mXr
CjAi//NRHnxo+LvPSDbD65yjLu8m9/EPVY3ed3IDJWYnwiV01APG9DaAuiUSxtA2eE1EiUfvyOSm
SvT5lWzSMkBUpXHUOzb66zCDerlxp2pHk3os8o3sPXBqa3r+ylnzjbXZ9N3DgWvTgPToDm4+HTCc
i1UYOgCd1Y/Z6rSDyYYEbAz/NENkdKg6QyXbaqNeYvbOwbCin6s9rtzkblWef0P0AOJiByW0sJlQ
L/Wk2W301A69BpYQnSEjbJjoSrcK8Y5l2ypuLQ0lIcVwcMoCDBjKnRZCSnS6SJFeBLmQTSnOFfiq
DZn3h8iK/ECh5jUSnf6KSdseHsG9Af4hFZEmO7llFQdXM42LUtE227Fn43gHrtixzSPUCgJOHOuJ
eKKmBbHvycybT/5kFIuJ7Ja6kFiI1R8ivORAogjaAijNiE85a8RT7mTjaRD4DaPCBwWG7ihPeKIC
Lo9q83M++T+yqSrKwOoBAl1nywmSZJ3rhW5U49gK8WbwOpF08Nr4VpQipYlY3GpL1G9/UI+EUmjZ
9mGiEXgbNVb0iezDaCY7q+YAQPw6daynC8jIcHAaN7mzzWvg3smnMtxxOZ5MDpt3c5R+7aakOE81
5LKgqiGzzZgYUxiTqBxNjSTv0CoVuV41+DpdQFEJ1HumHtighr+5CnggXCsGb3OaXKEG18V7NVHb
ERLcLGvj/Trt5dCzbfJ7ZYB2AjTsk7M1nWo8z0m1t2PpQzeuw0nKt+x66yAlClZFx5hv5VwdxIT7
5tSZo7PVkS44uANAgDQUZaLf2ADqUQjLil07zD1EiNU6aqxj59r97YM5Q3ATcO8hMFmZH/FXmO74
7iZbUHOCLkC3rxMro7/iocHnH51vkVeOQdbbeHFAXWzzgQ6cusQVnrcgXo5sKA38dpqMRB7e9wjy
RTHfmaLYutM3z6rmT7yOPKTSiupol5r+YhsVKChm8MFNSV4GbpOqetZu6gCrAhl4a+mXETVhlzZN
GcIeBrj3/Rx/77722g0UcPpL61jxZgQnxs7viv5Sex4wsWpi8XGVkWY6py1Pnm8i1ATTaqcVv7NB
Kw50cjW4CP4PzvQj8TjYTmNSnx4+yvojqKd1wLp6hvyLNT2EBxNHe0v1cWOCsfCcjWXxZoLLLfQb
oYcG8LNvsx+nl1EwnHKMygF947RxEF97de6WvklT1zhoWsy/ZLUGQDEEmhzkj3aQ2P1ghxrxAJCU
L4Act/Lq81y0EK1tEtAIQmhjj4C7POCO/GkZMq8V52aGano2Fz+hMrOJlYSMBViWin37ZzftwXhU
mTM008APuRsbtzt3I+/PAG30S2+1SV8vI+QjwLRgGFAfXmdmd3IPmdnU2d/5CPZ3XYOEltna0aud
OU/QNJu+DQart2S3lR3hzsUOxdx3e2TmGhRsjEMk673Umu7qqCx812rpsTFAikeq8WTLovGZPMhk
qLQ97j7ahiapif3+2cJ75HGPCfrLlgOd0EmFD0s3HsCg5+bNxkmifqdnLRg66y4T4eyj2hrBqubq
q8ZcAoWq26egeOmc6JyYEVY7g2z2fV7/XZiAKVHDVU+kabVDqVS/Qd0W+J/Xaer5s0iupf9ozhUf
atMp5mfIjJUbX/fYjoyV3dfXD1vlav9c7U/7kQ/1ltVxNybX1n7cf+RJAlgFNHaWAoUHUjx75ChV
yMZkD8aBGOzYqojhsZ5hcXqod6AhdIn2dQUZJVoiCg7obuIdvRp8XSDkuuCCxq6xlhjXjtgem7mT
R0S77rlMLFBsq+n3bhTHiJCBJyJV7h/WkFOq4F3QBo73NESBGpQxCsC3f0FnJ0LJOtXchKwF49qK
l119qEcNAWsfXB78lg1Xn99tTds8rKNh3FffIDdc7fyCMwiejlZ+XrpZ0hWIZlU+7tKV7ga9mlq6
jXrXfbA6tRkhQK4crKHPz1U593uhl7fV9J/taaqhnZeu2nOECjbQKmqj5cdBYDWbGYNMwT97F6lr
B3HcyGCKtPaco3Sv2iRZ1Z2Z5+ZiR1YkE+Io8PvqVKFI8VCOo11taIaaD+PFk6yZ2iSj/SBOOQc4
zM/BMl7nH9d/2MrtQP9laSAAqfRMA3snxAt41DQ3DViZm4EXPttECe82thEn+3UmVT405IN5l7Pt
HmmFrMz3tTTJ9K9VhypKmltX+7PmnBHfD1fT8qO0pmAH3Ee/rRP0kyIbxVYJ8vypARS1IjQ659aX
ogJoavZchCFUM/7q1dDDqzeLG6DH9YbmaUy9dASZQDKm93XJus0HN/XDxrxHFHadXj+B2Uq+5V5V
BDS7ONI0jWmf5ZOsazp7yANAsPCCm1El7DMgyEmteRFmhoKngbBbsnUi2VzItog36yipOLRF9iMz
7Wof8ZpdrcGKd5MbuUdHeuLVjM2f4DYSPzQ5KEy/A9ytabNTH2UgzEKA7LuZgQEODlB9xrmQM3Yu
KwFGex+Y/EL/OduT/ZYDkfgy2Om2aTT7jUyV0Wz1BFyuNOKzjlCimV9p5M7jGJhez49Skw7eyVIL
Na3xw04tx8FJHONaC1oc/U/0Eudc5KGedGDurRPx1mepg+pLB3gc9U63waz5YttfaED+aTH8NCzh
XOidP8okD2cGdTXyQEQZAoG9MW5oM7xPoWXr+htkwKvPpicQEdKgd4fEo31IUad57KsyulmliWCC
PjifGlv/s5zG4W//qeSD9XfXO98dEBovayHXUt0zLXY+rGXeOG9d11/W4j9ltAEiBBFLhXpOkXwO
h6iIwxX1bDlAPeByXaAM3ICEaN2Ell9Mz7SgHVF3nkn7O+uzGei58huIypIfUMYBGao/ps+4kBt4
viQmGDwwIeMvWSO1N1ArmgGbdfkKyg//HFfWX8WgVDTGrPkiptK6eEDNv+omtLMTBD7ffZXNaL1N
0Q31c9549asWz4gegAcrpAUMp4enjMvQjloelHoUhXY1dxdXNYMqpirVQZJ6ZIscwYJJlV7RROb5
UGWw4tFpN0ufvJD3Pk7FWB3Xfai37q0n9nRMkTfEJ64uaYXkaI+nTxohVJanuHpRt8973kI9fawu
NLaVs2mIeJN1DcDJaki2/6yhKVST4pRlI8TyYbVa0409VNpa40C8e8TDh+qV+Ew9sq0sfczqKkj7
uV8e7OT7u6UPNiv/qk6p5xZE3gOC6RbCRkC/bwZe4wZl+TG0GvwUaiNgyF7Gqw/ZWJLjyg+81f/G
rEb0a13nf0K+NNpBUz4FdFAH4bulA6lZTPwUZy7E+dR9lhqt1L4BH1lcctOLAdd0+AkMoe8erpbv
daes+XcdejmbErhRCCdWGU5X0jmstxEjNxH4pfGvWbqmQLsaEhCJ6eH/P77pkGvdGUiCPtE3N9Za
BE9HVoJxHZPZYFr7mOc5gH94SBjRwG5A0dx7oLCb4NdS8hX4/x7wti2PyzMA3+O9xut8WzIHooda
eypTo7CvODOEmezdfenNe9/1/CdqdFOCuKuNvurT+G4ygXi751a/IQfIgiGwofXt3rc0cHGrleQ7
QhoGmsx+eSwhY7jsNkU8B4224SH5BWqCwku7kIqZqGSJKpp8265xEtS3q4l65OZSIRSNdTxGl2oo
PcMjrHdicM/EDRTooixEDDnD7Rv8SWSj6pr518RSTkK1NY5lZaF0oFydDCKonVrcfR6LOxgsxH0Y
IHPQxuChN93MtzalmjYrcJQLkf0gP0RoMaEV0jhrbXxc11KvUPU53Nuv5mUjaBNvC3u2L7Tj+lM1
rXhNIX4HcVB8htU+zaLZmMwGPvTXRNJHfK8VUDVkpq6dC175YczbAmUlUgPTPmw0QcO1IRvNko2G
nVZNgRV3fkA2lGBpctmGxhI6Se/jdWGNkm3Z1s3ud1uDXakLq4I5R5sDRG5VTvvF8PQ0iOZ8emtT
v0OsP06fTRwAd470vSuksgW03mdwkaCI5RAxeS9Z5G4qsxdPCbOLJ/CxiCencc4mru4Xstt42IZQ
Q4IgF6nZ+YqWPDZ1FBxD8TNcjLy1m1DqAIwROKJDocyN/4M8xdveu6FgagKZKjDFalS5IfCd7qKx
AvXWMB3m76SjsmqmfBg+6K/QTDMjHoN/NfRYUGFeAjkze9s0FRPoojgikX01NoFpI9ncG1K/kY0a
S83i4/SuwxczOQgwId9ADQAiUjCEbFbbspvao04QKORQzSRfgBbTwEXWA5EgsKFRM9c+r3bNKZvo
qm1l1a4vcQPwnCoHnXBn3VDdhKhUHH1nGaiTtZRbt9U+R0A/cjP9SSaaJH/qtXP8w1SLVhO5lZW5
c10Hsgoq9FWoIJhM+njpkQ1/nH3JQQFMk9SsvjT0K+OzUfZ/4kUkjnNXlJDmM7elnvFXUG2dQB/g
XGLkuS6I1PaHhrEnMq126mnjhHM8+c0FlD0zB5xANDPERQ0QotpmXePGZn9wdfN/26upOapIwXC7
1TRxXvCUs43iJWfKvkgLKa54jBA27TOveBrB92xEYGmZuBBPHSgun7jrljvyq2YdCWXyKzt78QMt
gr2NtEnF4v5hwljZMfDEAyfGAwtGPVR1GEURhBgVjca6jugxQOv7wiPUbn2KOcCTsdHcjXiszW2i
lzbkRFl3dPBIOXoQnkA5E7Pu1MyKM0OaSLvWSAVuHyY00/tu6PF0JLvLauteFqil7fDtnczvA9e0
fW3hBMsGr3kBGrB90S0ugTy3oz3ZqIm1PyYe82fwC3IQoe3pV0G/qSTuQfbqJkcy0e+N7PUQpYDh
zv/xBb/g4jugoA24eu5DBsMtQtnFzcGRqfnZZfoXqKyXT9Jw2RtUURGV6c3PQgptj2J6SJ9MT90A
0QubiL0R3b4ubN4gaMivgAzE+7mFTMpiXIi/yZWaIomQ8R6h/rbMa/PQnaRozoZtJpeCQxEyQT3g
lzLy7W0Sc34syzT9Us8KNF65L7oxpM9tz/8gLyCBon3GIKlMQ7MuZ1DVdcO15yPeSVoeHV0mLABb
Kr5fztnqsA3o0DXBQfZKZ23PMr1b0dY7bkQdVKWrtjzUsbgJf7iBPRrU504NWov1LCllPes7Oghy
CLvumO6LzXqCbLmWVi8be9IhA0mugNptROzYx/+R4YW4XogJZnWZoJmgDbW+kMus9t/5kq2HNl1U
ge4czOsVs85uixCvOYJi3G6AAkSgx731punebAjRbCBT2u2nMvVuNEFN3XJ+QKgpW5zXFa1aBu5N
FGE4SlIXO1FD66PYv+H6NDdGoANyicZIQ9QMoICx4pBQs0gB0VX6iGk9MsiJk7kboY5I1mUMOcid
203pkWx1Ub3PLmvIm4w6FHVDhOUQp1fRPd9Js6OUxR1sdLN+IlsvsqNrzMnpQ5Ru6RqKhnNANmdL
jm6ZIuqqe68GLnFb7mryCLYf87Pf+fex7Nlz3zP+6mbVYq5dvTkN1ggmDeWVT9XHRcXo3n1ZGM9R
Wy2LYq1MNxAgKHJ/Dx6lgCGs/hWFa93GaSwPZIdD9ZJlyVsz69VXCGvZoYN482FWbvbUbSCfqz/H
SDJOON2OZnvj7rwbgNr8FoGBOBxcm0GKvB0+CTa9212QV6GIV982iW2dOtX0BdQdlp6X2B+HaqJ/
sD0Mf7k8bPV/2J5ckK1t8CP3djZYd2p0zbHubYvTGce16vAwEZt/Vl3d31YzhJLq0yjdNzJ1iIbe
nfrwIOHBc17tpbC/rHzwC2f86ielEgoRwAbtzSz6QhzxFdmoS43R9n27oS45DsxdHFv1rWq0vtvP
Wps847dv36yZBSne3s+jMlEvBbd6jKDHfTV5ZvqM9xQkKX+5ct1CToZ7iCwoGzVTavkBrjLljob0
U+pp8MKyMwskFfo8DlDdKg+dg3Jbqzk1vXPus67ce4MXX9fGrYsEkfIOV8Q5tf6MC1buyVY6Di6H
5ChL/pnSl5SqpLxm1gBUqkueAJ2AzCdNjBqQHG6bo64Wpk7X8BpuKpxVs1om0BRVWU9nAggZhClH
fBkwHc3wXPdCbkpe29jYMl54F19VKVhe712StOogAjy8dGV5EI5T3BFGFXfqTWOe3/9cjXE+FMuM
Pvv7uQGWeTWRG1AgP107Am5a7UQNeYwtUs6gEwKRg5pYV6VxMm6hazFtVxt9AJ5Pw062fRysW+Vq
re4Y0SFq7J9DYSOFTs4AFjlniI0cHjZZ/gFW16GSbZyOjarcm1U1n2e42q2vOcrdS78+mLz3DpXV
vPUJkKHUxKk/45BNmNKe8KOWQpauDpNxHJ2kzHUEhhhqAaySPw9QnztArQG3zkznz2RzjFypztRf
fJa3J86tn6VyRQnKeOURP9iNnz03yZQ997HbPbXyANHVLgbuEPbCjYAKz3hQND1iZkCs9dYESvWk
vK3FIFQ0ws33uch8LlL5yak957myU/epnp+svGszQBnwfx94lj+W4RDVzl6aQgTkKyPhPksZm9uo
6s2QhjSBytkR6VIvP5ogWwb4Oi+3Zdexu+mAHrjtmhZSDBhqpc3uSYXGG7p527Dc3NoCojqsAbGH
VLUTRRSbSGM6HpAsaowzVHFIzOEF2F3vmHpzDYkmnhfGpk7j5gxs03hgozxoedWcwW8ChI+hLiw0
pob8Wm8cq2XJ76ZXW6E/VwVKEXJIgXQR4voRMmbXWKHLRcvee3Gaj5joAq0AxQwKUjELXB665CMh
zIfbtns0GkAMoZH1FaWhyWuV8s/x7LsnXx257JmjOgB1cvNoyqvtmt24oS5T46FmceCZvAlRlIQZ
MiIniSyXasDqpO2gAcZRGvmPrbHUX4HGiY4smUgCGgBoCWT8LzcaZlaCJHo65bgVInBQQfh+M7Ok
vxSl7C/UW5vVBlo9sUt5gYJIQAKFkf8N/AEOJnFjnwfVUE9zOqXkWwETKMzURtUgt0IbAR6cq/Qc
dJ7KuDQ0Xpa3CaaoS1Mtfjfgd+iqkOoDYy3bC6Ho/uoBxSVkY3aEwhGqCvRVaSD1LL2bThm+p0aB
uvsV8eLxdN5B9BAAOoW+oAmFmw8huZ1tWT3nQValxgEn/OQVl7voCizyjWqZGwZ9TWROwN0VTQfw
bmWAnabO2RfgP61Guw1nx4QSrrJZhQZcurjSe983UMLd+z17MlwDF+EEFApgTJ++0YQLZVKoLaX7
tvFAc8cVZU+C4DpKZlW3TO3efZXARW9ms4txmU80sM8iYHBamyntPNBjqlIqMuLamG4EYz0SLlV5
rrz4Y9NaKXi6VuODT6GWzL3rAd8OnAuq0eZTbrvTKanbGRw1GK42aHfgN0Ljkpf3NkGpyO/8VhuX
tXksve+VcLtrW4ruqo8TrlM0lhkC7I4E9bEYkX1WDd7M4gr6WWDqswkl6jEQOjJBk4xXQQJ5OZAy
18h07f3olM9N2u88f4LEQ6o1rz1OCxCczIYj2YAS107IUpcocKvCHEKnV95qEEgyU+hm+x1A+D63
9TSMOE7fI9QaZTHKGxBYAP91fb5pTTc/6CxCWHF6WcMdFKZA5Zw8ObN5fYiA0LBWAKBx1A+Th1hO
DToUZJeLobyj1mbYNnWib4fJxR/YHzM7xHt/CGTpoM5Ps8QxLzT7xRZevI3KNEeEQTovdhYbz3P/
RgNyyADsDjmgF6Hsa7zgfbD+KbhuVtgFvlOqmyiEroczwt4y26fVVNgS1Lw5dHiPuIvtiD+UmoSD
F3cZN5X3JvyYnzKjyAAgQM0TFMQbRRvy/lriwgNwwZNv9JIiOxPJdEh9aDbp8YBLTB1BRwhRbz7h
0US9Nje+22ZjHQE68EPTB1+r0Wv8GZKmeC+WhREY8fANcdsKMBQ+PjPHGp5dW5ggf8xvLfPNA+oC
h0DoTrHzGr0AGiEe2B4s79HR16JTISc9cCz/zXeLXoHYf3iWq38RNSgSekNje4h75i9Rys/QE2Zb
AT6crRJluSeqmZKmv0PYAZVwTDLAVGDLNLM6cw31A33GjoUWFV+mGRAjN3H4VU+L/LmJXb5JDJyZ
QWiCqhVhXcpaNz80LbQ8LhF+6bblyvM6Sb4sZlG3KQa3hu5DHNIz1ffmv/U8QvJYPWHp4UjP1ome
mOtj9nFaeUvu3Kyeb6FVyvZG7GW3uSz4jXrU4KaLUhLex6GuZs1BAsXq2GKPZNR4LYdiwDkX6KyW
voRcfeFIllJKlMKZrIvulShUeneOztR4I4BDR+pCoxl88/piT5VHtE6iCjk61zHOp92YfWn16o3K
ShsctyF2x6G9OpXRnnc9O1NJKjVkryPTDzzUhIZkE8qXJlCbah4tR76RfWzMwd8O2KRQm5DHutO6
Se3121r32xe7ZCjyHCBACH1Y7Y8ECOtLKsppU6ghqpD9k9BAH9rY2Yy0Bih2AM0YVUM9C8htEIVl
RbjaUl3klxJVGGDK/OVIxmJ08kttTc8447h7mlzt1LN0PC41iVJmxOW6AJXz/RYkHPaFZyh41UGQ
KCpfgu8GDVVHUw/f/b89T2O7Bzv+Nw/tBicBtDRVZN1Xjxtiv65dl6SOGY4Mlc1UMRJPPW4wojwA
yTZeyfShAWXSlTwqrzgsdmCqtsjYy+36qsV/LCSM46mCMDNev5qWF9ZGt1D40+nGeYBCtYXEwPD+
YtbcLBwUyHo1DcX4zR5TebRH6DxFbOgOa6UgFRlC7vd9ggLkNEsTtAK99xVL5SEZ/aj8zzY04blF
DihA70OFSbHtmCv7Mj0dRyLm8WrEGIHRB4mH4+LZa3LcFVjXHKGDbp6T2TfP1MNdy5G7CpFVsHHJ
A9kc8EnInY3/sotPL1L80hDYCKgQE5ByPUT4w90stZYP1ZmVqKALzsFPElVpdBtrP0Q80D5BNQj/
Tahak+o2i9SaN3kDCClOTS+xYVQHs5+Q0QOMH2qoSQO8YeqaO4nK2iOlHSKvYJdlltRQaUwz//b7
kKmg2W2vDja1Ox5RP6Pj21MUJ/G5R+3trvNEWYQtQCsVMvRXpoSkSU0688z8CP0yQB3JJTLjPtA5
oJ3kk7sQWdtMFoLPeG3+dl0tfb4dJNgsqV4kd632mrfsuFSE0BCPouNSPkJDHNCPi2Y0wKr/cVZr
aSdgbzfgxd3MKsTt5JN40pFcq2e3vJGJmqKsvVBvbTegIcB5xRP1hir/4Ev2rDQhbAWmJlcld+hX
tvy+1R+CfsmZRDa80n7SL3/9tdNwcVV/GqcBQ49rI8/lRz8S6Cpep6lkb1MNeH6sufOBhi40qqBR
M6chDVkkI4CNRkRzgQZ5szWdPw1DC/VwjMhjrgW0IqM7syXi5zL9kedVUOIN9XXuq2EX53l+xB93
fotY/kYOIEDBHcyo/bslbnYPjtw1yULJFGpiYDStHKetNaMyigJIJB5poWeNySVrygSlMBbAhOs4
iUBJ3nR/0qSm1Xi3U/dxXNK6rMxFMOr2BjhO8DTb8/CEasQqSLI8/zkbXxkeZX+6eKBtyqgG4aSt
xYBU+8nrzCwgBXBACemCluUxu/i+VnI8W3OUhSggdU91XjhSJblm72lETUyFXevYUvBsGib6AM57
1AoFlPhhPU7nrW/hEvHfvBHZVrcBD941bzSmfrwHgTaKbXqtuXTR/Dr9kjJH5UEPzqcCLPdDO/AA
5YMGAmYS0ivKh/TNEY+AECF/ZnqZXwaVYvfmvA70hhfHTg1No3T3LPYz8KQjH5+Wtv3/CPuuZcd1
LMtfqajnYQwAgiDZMd0PoryXjtV5YaSlAz1ov34Wobypc7Orq18Y3Bug8qQMCey9zDFM65OOGL1Z
EXNWcZIMJzPg4bwwaXHrlXOwjcD4kTnVenQy+yOvot5DkdRYunCnxutB77KAvPG6B1UPt9Ao6tcO
yqOzcrDAH9RJewT5iGA5MaQ+5sDBScwjKp251TTqDBRpcy4Z9ggZqG0prRe1gW7B1Dr9dGiSVU98
Y1+wFtUs562g8RsMJ+P3WEUtGi9VvMTTJXqPRvSBR0Bojlaq0tcQTU3g0KP3SRt+lwLO5elpUg7N
nDogT+vR2O3XbWDsLOnwOR2jC/bldA8VRLoHABhVCKHh2joRyKhcT3OgbYFb6n1cz/chDC2xWYLj
jQsXrjHZu4mEBarsWHSEaJLBv3OTnmrOgrPIAXJ2iMoO8M00X4oCtX0dWhn5HOrRx2QyTX6EoW8m
K6wcx3nRV+pakL4DZ2EkG2Ia9dXtQOr1+YcegzZgfU26wIdoXFCKo0hRh4rCfAGF0vbZ8s1mF7QA
veowbAz30qXC01FUWe1zVEKqYAQzDY2u9rk3I+k1uOmsf3WdLSrwZfvdudVntISUXgQxiQU4S8MO
jk6gR4K4iXICMF8GjO+cYZG5vpqFcHQ96EMhyvKAUkDrhZBrnOscwR98GKbDI7Qyam8y09jovJ6h
B/8IQc25wUHXh28zXlfPeLyGnqugpbYca7xxfwzo0E8LiHjCnK0HjlQVsRdkVnYMoobNDRqPb2kY
oi9p+T9sASM/7Na+ulGAal2WN6chiT46Xj4P00NQq7CR6SxPigyW5EO+0LnHAJStN7hLZft7npBF
Iju6ga4G3Y2WAupYn97jOmQ7kwhAoEc5SXNgypQKysk08s9L/ry6K0HJ9ku51ddwGsjFRPH28hrS
EwA5fNTA5CwTIDPWOgzQxG/9W1Czcm0QI19K1kQfiQiWcRfmr5C6GLYQ/sW+asrn1vgcDEZ5jMZh
VVkxPZc+wIeljeYiMRp6NqSgZwu6AZshsxLsfv/K6TPslBsYWJ31lURw7A1zAjJHUsxVFcDiOFZ0
OwmufMG6CYUzaMA9mZC9W1LAFfcQbgx2BaxhV2aSFJc0sImX0aydE9AAPf3GYHl4TqoUHV4bjmMl
a7BeGRw88qYIdjNy7k42Y6N2GEuDNl1AEw6cHG1IpmfpcYWPCXzgMJ07MVfzJjWDYyNJtat8P1ii
gxK8lg2HIyUT30U5YkXtmLe+cn9NlVFVwa9NYrk2TbV8equSop47paoXahKBkxMZj5IQGiNpbcJl
ZTo0vPU/x6Me11MZs9IVAMgnPfFxiR68z7N6uK2ncfjiGu4PabTZtR8juusbbIwcN6m/9LVa9q5d
vEESJF8Hbj/ZrnJ+G6sPPd6a4FHitaCDFbXqOaj8i92M9ZcR/gFeUo2rOLMUiDfjNwGNy63s0/qi
xTSjhH0bfIEaXFWRFbc6B8XzCL4SsZs5Wx2HBXlnLG7nkPTcJHUVnka7bfy5O6zHGgjkezQoQDOH
LFX4auL2gadTdciH8ZWRxL+qPsv2Ofy4PYOZ9Fg74zddDdEHK0nxNWWoZD0KJpE01bxAAxVvPAD/
kxGwr91/9amavOH0Ge70+W4onnRQFK3cdJb5onLKXwZpQGO+ZdHP7k1ZUf0zbsjPEk4Wr2jYhri/
Dc6hbSy5VWocVxWc9C5hg3eLJhH76FoA8qaLwABZj7Cj+IL3I/fKNhAX0w/B28sY2reFAbNa7tSg
LDlgoY+qr8764LSRucvguJ27fuPOdA5EowhV07Lc1J3zax6k3ytop0Ei4ZHTk2M/hd3vaO8f+azo
CLTGKZQXyrQ664EuJ1/HqgAsDPoBG6sFbjmG4OqTW4O4YFnpJNRHVDlHl/SlqSw2KwDoxc4jTE9x
mUxkstFYA6YRntIqQXeH2P5rq/g3k+fk5+hlTm68hg2FOjtUoVERquvLqCTA4EO6M6ygvug8E9mn
FDhnBRot0KbWbYZ6oHO3lTB9jBN28qdDEhrDnqLA51o5FzM9DTKHKOwJdBP1PJ27HySaxqG0BH7P
uPY+WVoh/qddu8o7MOlcnmBPnHTHsmlRMBZgoEGFgW7yLLqikvIr9RisCDypbUiJeKNZGhDj/T2H
tiiRE5QJV42VQmDZT37op7TV4N8qUzBN9RNcHxJ4fwIdJqKtDlvIRp4JM2c60leVMPRYgcfx+aoi
hYyrgQICtJYjZwUauL0qaJJtejSUZraw6qs+jOjMeHkJbEVDpLrnumod25Jd9AR01dMNG3EHFKAY
Si8dLOkpJn9dIIf4R1zAdJ7xcBKDmyTgPp0WkzzgPRYVAffVvEG/d7ymimO/axP5LewiD0QBcPOI
eg+xjsCjSZ5ZCOci6MEVDIVyBevxKYzQhvPwOOfe/UepnR7T6UdbOulCZhBggzk9MBT6h0v1cBFD
HrTPTK/ofR9Uruw7abDWxIdNj4OQ9IivOz2igtAsfTFiDzrl7nOziLzYTnl2agqPQ9woQMFEA63I
7XMRFgO6rwwSyb9zVlLIVeUGF+aMatWhqPzGFUQhGzv8aoLf5/GQ8AMUpM1jUNQQhTTr8GvhGLsS
UrpeqJS7NUqC7QSpo5PPDPzGxk3cymiBGw5PPLihwP1I9FDBwo77muaonfrFpZoCnYF9VgXF7ARM
3ZIUHhwFyNX8OTI+/IhNiAckoeieoZwdLV38uDyfD2l3pHYGdeDcbJbK6NJNbQwd9gb8eYwIwOkF
o6hKtB34G9H7vZoSWVAMCSzQa+9KmKiAhjPqD/89xn/k6lsAyojY5nsxFUjHugAdK1M93zOoo6Wu
b26LKbKx7S3meo6eHTtYFtrjFws/XZRnWFFuB9ZmGyXBE7MNbEPLKl8Q1kMtagrLBiwffaYPRPZY
X+Wq9cykzI/UN6H1PVYg4ApnWKOilM2pG5gvsJ38HKoQsiKP0RD070XcDF+atmpnnW2aZxrF/Jwm
fXDqoTzwSJlTviytJxS6+rWSjjhQYYYvZbosicNeoi6JXvJ0WU8B7FPHa9++1HW2E0binK1RsZfR
yO8RawV7ySz5Kfo9ZiRm8jyABZEDPVWZxmsxFPZJdKi/kCR4a9uw2Tq0RaF3GuzyOIfYS8SXYBV/
ZY0j5oBZGhdwur8ROxg+LG5MVaguOOi8KJNvSet+zo8uWH9d73a4kaF5Nr1pWZAZV4DN5ywk7GUI
bF9HIG9i5zKN/Z6px6aIYf36QlAC24+Ds2p7m3rKwQIoAA7tnayrSqn3scmGXQE1YAz1wztXCYXs
gVUDV48QDY8kad9HFvW7JEtGL5DJ8M4MbFkcGgQrszawwYPrBvhVQAjtdDzi+7ErYEINJ4pp/FOs
WPgs8fSDc091M6MkPzwOBHiPTyEIETcVhLiJ/j2PHVWEhwW8CvUDCwW4Fmzi0UR97q+H2CP3eIqN
PYSN7az3OPRAbpU7eU6w6ksH/cZFEzXVFhb1xlNo5c96yRWWXe4RIeQRAtYVAN6BmOkBFhpf4ShL
rgLv6474YOz70xoOfumL2DfPagSmUKFUeega69eBgnJ/iCvsaEEHGZayKgz48+mjnpTv8iEg9wv0
pZWJJZBRt/dbqr7ttmyM9zt9+lggfbrvfjotExdT5ZD+WkY95lvQg7EJhzNL4NzSqGsPeYxGVxry
GMQkEqzLKXT7OgDbBTULPSoip0G7NfzQgzGNswMfCBZHXjbG8BKz4X41tQj0odUal2OFqm82YvfZ
oXM70yO+gtUTj+JwocO8VTYwhgYYVZz0XsfbeB2wVj7lThYeeUaOoNHJJxddwSc/UfYswuNyo3PW
GKr9GCQfaAbMrTp0rp0L+GLWwrDAKF3zTaR+tbTxv1jpEFR8EFaDAXgNHr9DsziCi4lT7iPirgXN
3RNxBbFxW2nLBXCMMDieko8DGK0vgcH4PIqhzm8apn2IbGUDkBA59zOZjQTCN4k970oLfgp6WE+U
XfyeQuPYi9NR7msI7e2agPElmPX11YIMqCctK/5iCXNj85z/9NN2WbEy/zpMVrJZ2RNQoM0Wqssa
cKIPiUnoprXa80O99IFGaeLcWndG+1MEeRYns57ALbutnUocAQaJQdNEuQ2U5fbijxOIZyxKazuK
8dJQLInywJXrchyhDzCxWXzcyBIq+UkTWQzXrVfDAFHWB9WF5rA9w19/CicyjJ6Rmanv3eUcfl9/
fzXO6tUfo3YsQOBDk8x7wHgNiqZYnprVUkN47wOj1R6Cvlg8oL36rITEzH2uDo2wUWtgL1oP/mCg
z2C1OIu6iDwJlPHPHW03ThPvOp4Xr4091ms/kOGqc3z+7ri2V/bC+iIC1cyx7gj2IyRkL4FdVTNI
EAVLgQrdvJ6qU7oipQ9OGm/CMmw3j9KVmkQF9KDOPcJprkRJY/NI6Wn6JbuK/qxSbP/Qyp54HUUE
6zl4udgz3wbFwQIRzJqFblCuaishWP9MsZtU1QlWrnwFH051D51puh7IjTRbK3gYzXTO1pdEA2XY
2Ing80s4CUk3uJ191RP1P6hfQdWCbVB2fXu8qM5nJs+21hg83V9T59ohhpZFd0JRJP0ICxQvABr6
3nCsI1rLt54s1fQrrAPkpm+H/IL+jzujZVR9J2pLG6v8hkpdA9pdZp1M6JVuDSjogEtG2hc7rT6C
6cWwsdt36Vi++ydjqbVLtGrJ6DjlWqFG/lA9+SS9rafg/psBeYPy3CwEqnrWmRCpvMd6CFC+0htG
11qXcnhS+D9cbRX6h7zHetk2RnKDopL0jMxOD5Yz9E8hFEZ1fmCAh4R1ytdQAKM3LAFymmEJWolT
VaNoru/vzfQkuN/1dQxhmo8oxC/t8Yi4Pw3yxKW7ljr3y+45kYtlYRF/X1TTmsAwWk9rxmlVN5rb
0FWaW4PgJapJrvJCI8f7pqXlxrGytsCcvGhBOT3fz2S0N0KwNid80ePwsAPQuT/CR66v4hB4Ufni
+CuIIHqppWpyFkUuj1hKwg/OhkALPics/n6fdUPgCXD09n/kS8nyYy6hjjAN6vmy8AM606eWDXEm
12rvAxXvjUXKBfWAZU+OkW/tW1OyzEtKxYCdK9mqt0r3WtkUuxhJ5vfRArJy89zKatyjMCqhm3sd
bFAXEdwzRc8XuVOFC+OLlnbppmaEPtzDHmK5d3G5P4b1HNu0atAf3HzRGrDjxvN/F06islAYsY+G
4QAlTqEOZdjAGOpcOunT6rMokA1skFx8I6cr9GQ9oMMsNzwb4jL7pDQBl9EDjRFn89iJTFBI8Mq8
kadBCWdflCkBqqj4xtOOXoOGk2tCoDLqxLa90mEQVuISgmM0jemDCXT2Eg4ycg6gDr0SF1rebQid
3ZCP1V6F0EhFozSdWt86ow++z7GBD+3hJUCLjUIHk0DXyo+Ldmf4WOfpM3g7TotBBhNJF4rEnk46
05y7ltojFpR9pawA7Ey3bRh8f8CPy9cdLKs38EkDlAV4YLjqoKnzOOjc72lhDHwD72m5gBLf6JEG
TQ7tlfbwUNNnOlfBkIrEQBnolHZe0x5sOnSULdZj6zw98qRQwJMDgmOQNIBW5jgcO9hUvvaALFDS
+c8OJHauPeqFw5ROGRifWCNBY2wKC9C6V07vtAujADQq8o1uU038YnjO7MEQ5U8Dq50llyaZl31l
PXVZZ5xEaK90BNaX9fT3+aENh189Xw8GlfCxSnHv8/VF0/xken0dPebbYxIt0zaH1c1Ukc/cpuhn
AAx+w1yy0rmUE8h4TKOcg2MwaxjAVBAPorOWMMR66HEQHYhUv5aBubVVWcbRAIqHX+U8vU79FN+r
AuAzQ7R0mqrH70vWEZCfBI156KEq6MoAVJNvBIc4fGDFbYgd1d9j1YXFBnfpaqaowPhjvt9GWGCb
hlibU3WgpkF0CDiEgKaol/icZlOxRrrgyOlyQil8+yxjcPzHFKKcOqcnuyrt56Tv1ULneocecsD0
zkrh8ZY7L3iDsksPlAUWe8ZrQ0pgVXt8EXVIBsh8SzH44JZiNJS9gKxbF26HlANAO6jil8J8BTFE
LPv3D735VN/+2gD4OBcicn+gi/Uabxq00pLsW5/JFZCrqMz3McTYuxqy7NOZPviARd9zfUb6VdSF
h8fg/zj3X01x3Lxfhk2SAiDjYu3eFCC7RKReFxFFlQsCkPuOZNUyKYrw2nBgtVI3q97DCrYlvWI/
+MQGKlM4IgOBvBlrh654WLOt2zkQkSHDrWwduHBDyRnKiWb9HFXlCwmS6Gus4DFmZm55zv223MvY
qOZ6wMfKISfpcDNh9LCsTZGD3RKrx5UOpwQWi6iaVTUpt4Y12TeTIP3ICnVSdlAHMA55AVMW7jlZ
9r1mRL3VrojnoZ/X54oruup7g2yxH4CSXGhsg9RFQzHOGHSEQ7KLO7AheQ0D8CBS3aYIYDVVTGy1
KCE4WGaJpxS4bDqnD7J+VhnuI+D7oA3XqAtEpYNFFQ0V1LAiLMAziNMsUOT9K36Mj5YAIkwk/YF0
QMvYFHeVknU93DBFtuJoab3HrLgOee9fCmgk4wvt3HT6MUtB+vGd8epqjNK/iGg4hnFJvlXQyjsJ
k7hny3vy/Sp4hVBSeWAu9rp6909RG5ijOWNtSGd2c0m6cac68iME//OJ+wNKLrXbr2KDqBdhuODr
Jum3fzEhFXwySiWooaPOtx+kA/Zth1JG1vpQPZhCPWB2A9nL1H0zSAxTPL8fFgQreLCVifWUtql9
gL78tR5t/jTamfUkyvZsEnwfC60URWDUtYYpbgjnGyepZ9CSC4Efw4HTONyzyncgiNvz+R8DOtRT
9OTWagCV0DH0PfJtYAIwWgqoJYNU09tJuHS7LHtW6KPvAoY6XpLY6XMpUv4UU0+P6UwaM6h8u7Hc
65xBwmHB0ipEiw/zH5ffX20Q5tMIuwuzSZ9p3LRPUbzAujHZt2G9hLTYsEmnDT2+bMle53UISAJu
uWkPhjD4N+2snKp6fc3aOe6TjQd7Hr6nBnDn9xF7Kgne49oxLwCJlWud09cNukxoTxVDHUs3j7YW
UN36ZXQq7CchPNg2zIsxAxisNHxI+BVAqDM/R0cglJdBAb3ZYJv43cwgX9d232zSKC8bAGQJOEBL
Y+TTZRDS6mU0ky8GMFLfi7reofzZvou+TBeQzKr26DcqSA3EZ19gwzlyCjBqmagbtN4kNFhuFnHj
9VCgc6bDqA6XMap6r22tOICp4K/F0zSoY753kS0BPhysg2OpwNPzQTNlk9/aeDRAJ7sA6f9d56sC
bqMxy8iS0hib/awHTKYe2w28Ln6dWVMO8ojtBqqA/9uoNc3Tr0IsfpAlg0jLVM+qM3hixHEP5bzf
VTCw5EPItD3i7qsCB3OvM00MoE8mimCfqtycuYVU59xWfIddjZjHiWi+3mzbr78qkjpz7HQYlqI5
ULkSZHI9zGsX4NTKeIHIpbOSTAGmPSoUKmNnlw3qNKBGftYHK0z52UnKObVVgXr9X3n8ykwsV7tw
/cihhFxC97XlXluxQyGHm6b1SRm8xbmwLgw9xZNrUKjoTrQ+t2sKkMhbtk3b0XqT7KbTPK3ttWSi
W+hwujq1pbhgF1adSjD3P11t4+/fumVX7RM23qyC1i/SbpdAa5e3vohhmZC0bGlIt7h1mdpBHCGA
TDUH3r0KoD8x5eOaKs820bnWl4PajFItLi9jp/l0OXD0OwgvBM8jrbEqRuEgN2xolpBklQxmcHMq
d8elRZ7qlBXHLCrBSJ7ybWPm89r0+61hd/y9/qqzqT2kWxcFgLkOI98GBcAtzeOI7zWUVKAppiua
cNR0DnExQJIXb7WHNYtzSIdx9ahl6hmVTVbWOIDxQPmszJ0COpHsLKAUtAO2580u+USGiNti5/Dq
rc54dcmsurrolI9UOaVGu/BnYPwAxtSAnGB3Q75zrRAsBn0qRx83bVrfPuX0xE/x/VRnrTSpHM8Z
7Hxn1eMs5yBUuKNg38JmTroh+habpeNF6LgfA8gj7f0UhABSp9atphDUbyr2LfftYeai6XcRqVIA
CtXhCuQr41kJDzZfFcDCVnwBWi7ADhBwIimV9SWFiOIQBdZ7QlDPidHIA0AjXDUuTV8Yia5QxCu+
ug4U7/3QHc5ZXopdIiBDqQfwbQkBvP1i97IC22ziD2GNeokV3gU9QSbsZnPbecIfUm0i/CiXcd0a
74o291dI/Vp4fpsOBzhAQ0DWLytwYqujjTvvCjB8EOctWJythgJNRZEWEr4yU2wFaBfe4wFd1JU5
xfdVIPzNAEjvwcxrSgf8LX8cTx1J5QncKYoVJNoIjwFAJeQp9hs6q2T7a4AnxXiS08AfV+iBwLcx
UFQUAnToPOiXciJF5xU0JzaS0ZfBMMSNAkM/h+oNClJo2rxxoGzMqLFvTVdUq7jLo1WUOvatHVAT
hHXbawWB5G2lXDLXeV7274Xyg2tdZvII8oGYVcUAXpphdGticmMNwtvgdU5Jnw3bZQfuJzcd+crq
nwjgUNOQPhSmu8fbT06GMulzBtH9WR67cAXDQ3LTMGeY7o79gba2uxMOIO5TdNebBGUAhlTgNdzD
v8/jltEdYHH6Vg+jOvZdxNfRxFMhIPO8U3yFZ2nVdns2hWiD+cqFzAS8WkHu94GwntKAWNQLlKrK
tQ77zrmEwq6WcGlrV6lm0mhMPxRXPWzdu12b0i5fRTnohwKao0CfYavhF7uMAA9EUJ67duBeQf7f
zg/YmtMNttJ83ZR+fcQ9uFgAvSmfLQE/WGGO/kcdGwfbBTR5Vg0rWRT1WQ4ogYICCGJk61fn1HWK
fVck9Xw0h+irL2ysb6LxZjj019o7qGPzPL0LQwC+VB5SoEPwvjwOQVwO+8IC/i7v8f72PQj1QuLb
O50K08FXr5MVms6ZmlHWGBfFer7xXTBIXQAL3pgACt2pzK8xVH5ToGmgms6fG6jzLxg8FvaVEaT7
ho3uIg5T+9mVeTbrJ/HYnz1klH+4VZjPmCFgjB4CgNUXxqsMfOMV3L92m0t8iXQI5xpoGXaxudRh
YjbQfo+acom6ifQYkd3CcJ3oFhvOl7SM/XPcuuPZjrPvJuPxLVaqXNiosa3x1ECILpHdpvEbwxcZ
bvYj9/TVblc4M6iEdYfGzprn3v41X1WmWvVFQpb6ckrkqcRD5ynrKgbRFDTNxHVAwfEati2/tjCW
Mdpa7HVUBjloMiNEonVoNJjRO9zBA6sNN/qqvrOhZ84d3Bb+eg2s1925oSBxPtQ2v794D7eGKi2X
LAwhFcfH93jshg8SZZYnRN7uoSBIrvKv/DDlnd/5ab7v+MNHD7S716vh1/wGv2QJb6QtFuvVvG8V
fMm4A81tszNeYzxFvNDi4S6bPhO4813R9h/PTVUOrwVWXFM2h0jSafCd++fWD+2RZvgNW1CPeWsc
koCAxoABIHR4zWJosDLzjdHK38dNBELSFEaFD+wXNHPg/I2wckEH+B8uakx/0nPGS+uLrEbkeIoU
/+oitDzEk0/tdeYMxqq1QuhfxalxasvA9Do8AD8Kmy2jPm5+QPn0pWj69K2JI4guJIk8pHk07mLJ
42WdsOjF7ctoZqLR/yMx5awpDGNhZSFaJIZtQb0aB0u1Yg9wF0hpoJh4A5Ni7wZVWc71MJlig9iA
8gNwF3Emli7qW9ex6sAnBcDzKx/6BQHsBIq2ybECEvFWGbCmatKuPxdWJtemafXA2Nf02OUdm7l+
fHFkVp1S2ww2ULSn6xyV1BOUscN5WAj2nlBYSZGh/tlRNHjtNP82xLjQZ6x5QosLdwgUkWe0gRbR
UAdO6Nmy90bcm2BCNYWJDQ28soG5RddeLFblF+j+Eau5RIlsLyZMWM+ZH2DrNUVTPiaw0zFLhUWa
WHPiVM9g6lXPNVdriMeU53tqBL7bAKRrowdDB/58AFnZcz3K7QwbSRL81IMCvJfn73oAZq0VXiDd
+crfQEVUvYY069a1EduTtgtMjroabAg1fsngawuFEOpvsbHgV44dsc67Ywp3gz6QwCvyZAOQBZR7
VP98rzcRwskuJeOvsFDtPbxXq0IHnbppsuVA3abvurlp+f5WkoHuY6bcRcJ640kJrER4ScHTT9lc
mBBMLFz80HhVfbgOnCNomP+A/XQ+qx3snENuQuKC0jejNczrRHXZ63zeFMPH0Ig3N+PW0q67dD5I
F5ufWHw08G6AXZmfYM/fussOLiY7LH8rCL/jR2QSZ3hyVcBn3CDs2scEdu+ZCwVvptodhdYXSCXT
qZrklocU9HIljWbW5v5N96weLaxPGG09khCi5iCsNp4OH7P/6JDpMJ0mmyz+PPlTh43VJXQn49rT
bDdNaCtaqCpPHXQUxY3amPfgPd75b3o4yLsGnuwT9S2b5jjTnI6mMBwWfeKhKmOOszAU7kEfSgVv
YCOx+wX21v4hJhWG9WlD7XoDwezzp9z9VPHuiqp8svnzxbCg5aA5ZIGnX1sWQ3do44Ux6febENqB
s2r5Q4v268Oo4OReOSGIDKZ7F/jX+dKJFnkUZ8fH1C6ElU+RxWKjX0xfkJqo5trSKpY6x2qOImoK
KXnw+wW4j9NbgB+Vj3UQdpq2Wbq/SIN6hEtjjOaP8U8XQYnZ8nKn5uAGNibW17W/K0iYnrnLrRmo
Je1XQYuDCdWLV0Og8TJAJmvNq8Z8sYrkrCco0DpnDm7cZz9LIVzj+Ma8bn8GtGYLZibOsq8Y2nwx
gcGzGLcEILWtDq2QOx51459FOSSzIorNl55kyUGHPn4yz7S/oOwDqiysteY0ysLbGPj1DIpQ4mib
HRQYI3r0wRm7dVUhloqRdKXDpO3QJcHKh/iwJ72/ufBCCZK8vr/V+m3lGchSqI75m2iMrUkvw+He
6E4mRDrG325RaPX1AwVvOQskbCt82xMJBaZ/yukDtUt5CuJkWIa9688eA/oKLG2TLXagV533VWbN
miobli12PEdhWVsQR+i2nyKd0mdjCqeiNJ/rIEp7dYxQOD3qsEtjY1OgH6Tz9xm/B/HOsCV8FCHl
/junz/Rk3OuSuZtBWP6R02eyhp2rgT9kDmuAbCYgzrrSSEriQ9p4hrIcYJh2NnOFGx00+PI+AMYq
26D9eJlIldZcj+BlkoXFY0BqXWie/PMf//e//t+3/j+CH/k5R2c9z/6RNek5h8N4/Z//NJ1//gP9
xCm9+f6f/7RMmzuWDeil4DZllFOG8W9frlEWYDb9P4VlRkOTs3bZQClxaTkjwxfur0M4GofGjcJt
GpguVJo6lNjs4FQDFeylUoorFEizZQBTK4g2mqgTq/6H2SbRK/7mGcwKOuhLqBTr/wZkuTmbpCTd
IgGYzjH53oVC59xInWXnQ3kL3Ur6BrWn70lvn6ArG60d0fYXfQiCL2hrFWdUzZpZRtDl+vdvgkv+
25vgujYhFmOUmQz9kb+/CRb+Ahv3+GppAt1uzCtnzLyhC9ttKHgDCGsUooEFA8Y45+NWdLCvD3Oy
sHvSHNoCRj6V6Fe2BCGVhbCh723nUNmpeWdjubh7zQCZaFdNGm4sa3QWRiugjNz7HcR4VQf9U8iK
oUbueyJPXpLeHTYjC34Ewu+wHs7dPb5+N7i3ykUQ2u01dupilg8wBbZr50rpPOrbEAWHwtwDJsrX
dYjFDkMnPKjME8S4rzwz2MlihrOBxvc7fp7miWUUq62632Ldm58pfBxB2ZV7mP+oed0X7FSEeboB
ovujbPvxYHf2eLCmg18WCitSlcxYjkZeVvvGG9Qo8OGiyr8tUQZ/53W/ahuIQ5hDCCh3gibFlO4q
TuEHC0qivqgyAaQhNetRnTGyN8h0pKIzsDaEA4WJcmVbWMGTKseZ0eQzaRrsJqUNMz8OQOS///SZ
+OPTdwRkdigsgphpchMKa3//9G1H1nntD2o5xCRddpN69/D7ILLa8cbYbTzJAjmLWR17edRVC6Ht
6Xo7Aw19VgrDRq3srwMLbXx0vfutKHkB68MimWWm/6oSOHLBMSc8jr4RHB2TBseKx3L27/9DYvq6
fv5NOwK/aAca+cw2XWFa03/4029aSROrYVSwl9XYQxwqZfFBH8IogA4AsMwzfNHE8v9zdiZJciPb
et6KrOa4Qg93M903iD4iI7JjJrsJLJkk0cPRdyNJG5CWItNIZtpE3R3pA1hVJJMlUk9lZWAA0SQA
d7gfP+dvlmND0gZXUne3EJjyV6UbVpsybP1dVQ7ZK6BTLXj+6KDXMpvdHfrzmCOyLZC8WFMlk8ht
Su/i2sq7NHL0LtW8cbP4s2OgrGNoKGoSLtrRJe0+TtGICKguxPXyqsW7hpSOoH44v7Fs0DjAnmGU
HkJB81fDGFNIhEEZJ3onvO6fazvGWbR1x1scpsQVTRLc9bJVOxR/klXZZeUrsKyAE+k0ndFBI7RU
dlb+6Cab5eWy6aSNARpi6N8cI5MAGsHKEbn4eWt43g+tIXRMIW0GMNch0fWiNXxwPWjTp/i6urq8
IZkez6WIbIYZLhuC12qrJjtfFxTX7rpGSJSuh1M2X5w+Alr3Jl1tXc1Ge8Wva+tgixG1MHeTh1AS
zN4WV6KJamzaXB5oP+q3YeFf6fiyHvQM+V84Y+vOcpDaiDcaTJmNGNJsHzuD9xDHwbgPGyAt5PeM
Q1BLbVXMY70qPO8QGs2HJtAs68ux5Q2nEptOti21FD6mkWPYJFRv1iJADCgAuL5ViWleUq3otp6O
0VxENRpiEgzYSQNBS6S4IpEQrSsDHag8A/KTJf39gAXOCgUNa9NiNwEZtGvvmwLZWS/ESUlPssOU
Nea2msvfjeGDEB5dppio7iGQh2awkiwlyCu3YtrEc59MR+3dzxvybx4rYZhgnU3MTHXXkXNDf/NY
GRgU9WRjql0gyj2IRHllBK5ZrepBSMRM2G+yqtozzjyUXVwc+iRGAKqvUoq3KGZgO/Lny9CMq9Ny
sBBIbSDTOW60GGsaZQMaX14tm1qT3g41xEsQukDBvrzRhM5eFgc12sU+dAvzEFRMtaON2xRgruGm
AgVJCWrcthS5zstmMLzs3Cu8LmEyg23Vj5HpfhjGBsC6miWVNFfvzqHHZtl1q22DJ9JJGiK7+rqZ
fAsQaQCKm5FOrXyra46Sqp3X+9apNI0ZF++DBKXBexM6Gj5x0wFSv/OL+dp7OV8LF3kzkwlbMM4J
x3jREjYgQa2cgpLEghlh0D5h4uT4UBRb5GocTQR3viW6VWw4iKlLt8b3AS06B7VfGx7UtVb7PC1B
WG5RxdGZneeD0DvTa5VVlIP6zlkTtk1rx9G6g56ICHOCumY9aYjHVDccjLjyIiJ5yh01RO7uulmX
DS314MbLjOJaL4+Io6oLKRx1ySaIpLlJ9okgc4MtW/9gosb3YHnRiTiNgLl18y/0uW/ocl/IbwsP
bjlapnQmy42uFqalPVZ7UbOILyLnD6KmDFPiemN4M2uteqvlY0Ojgk2XWowIeSxvvn74r+97RAwr
HArGPdxndZvF+uXnT80PsRVt5ehCd2gv0t2W9SLADKXdxqZ055UWXBrMc/2dMdr9Q6um4Ajpo19P
824cBBfE+w/LDMJQYW61EYFot1KrRS1ymLUkTYtqPziA7DRIagpCwvZotojXaa9cZJUOXWz7p2UD
yVU7DVYGAcclewJfUd5bDnJ/uGh8CPXoWCOpekQSDfApzsA1ZSkg+sgo27J67dAsBDTNJtW06eB2
lncSoVYjVtB2J+ml327ypJGUaf46uHzGbxD3hVKzj+b4cZgjyWneLLtfj+Ft46XoSv35ma9vp03y
OayL9hgOsSDxzpxGFZtqrcSKsc5gNpg2TkZtY3RqJ6ONMftCelGSb1RDoVywOIR20oSrbvYprZTt
70SkxnXpEukZOmthT8/9a7Rz3qYOQEsCE++oF8K4dxMsolX+/ue9wHD/5pFlgWFLz7WF55ryRTdo
qzEdvUa0uyzO/bUXtdah8aAZbUtLXOG/Cb4uLRQ2AK69jo0pBCyCJUnclc9LjKxEVM1p6AfMf/uT
ocKBYY8UT1aP9+DsEbEcyxOC5+EpRJFmHkWXTWSqdueVybvQa4brpuAWJggtgOGaLiKdMsauueV6
PTphWNnaDUB0cwhWnTtMZwi6f2yW3czqSdJNyP3VfX0e3aw+M6nehloU7d0hR/atT9P7wUCoHpWg
aDVqlnFKDYkn62R+oKozbI1qXc5MBCjeGxLg8hgQlR7YbCcquDSEexCMYGmZuid3Xk+QMw1OwUQu
c6A0qJKuO1mZ3l0gJ+/NtphOARnlTeAbGdlp2W6HLsILJoeGEYaKhDj6PpWlJ+cvxyej3Ru2H6z9
LK42bTQHZ3P/MCLtLPQqOzZJM2QbfG9rXNlgneYIM+1dVVrrRjcrlthWftU0taYQ6aFYlAfmuUPV
sVTI7Y4+Op70x2MWSP+UB7Cxu1APYbrMnuDzJoS6cjLkCFKQiCRi1ruykwBEV+U11VUy73feaB2r
hhyO49UPYam913xVzPix+qGazGqDSs20D8hBACcG7KfRyld9JZJVX9t1sY7rCh1Dvbnohlu9mmpU
tNDDE2ukobElEf0rHfh3NQTlq8BFHroJ6+kokZzZgU/YQMYucRVnE7FOOS27ss/uSJN0l9FKn8i7
wL1LvOahCV/ns2kpHRWA6l/+24T1HmUobARDF4etIDMJEdioGDmRnz9RlvNjWCkcx+M/NsSV88L+
m2gkKEcNcqsDvKUe6+fCnu7JO7NYnTdVk7enZTcYbiAkW3CTg3M9lFsdw8z9FHRgMOGO7/HD6VcK
67lLOK9aB6+Tl2XXmNA+0pDe6VDBuMoHc2O65bhTXkUg1+TVtoydeGvr8fQQeSC620keosmJzgmh
9moqWO4Xuq+vxfoXl2383WULx6S+TBDgSuv7y26ECkiiQf2DiNbt3MnuKT9M0Tn2qk82ZhlOXq4z
10v2sT26a6lRi1s23vxq0myGORMVDvyR7XkBF6b6B6rDKLShNn3Cp9s4NoMpHif4ziCD6LRMi6dm
jqSMJAUGH7hPsKfivUm9GuY+mwDf619cpf3jklQIz2Pa9PDhsEkHfX+VXm42PprTKN4Nhra3Uju6
duZNOXbevi+Z9/ykPY9JSPal40Fddo0ATx0lrOtCVfraAom2cNXWbd7f9ehLXceBpR0yD6STY0/6
UU4QhFXdCNj3bAIrvHKoFl4te0U7IniOZMkqSsvsTQ9ROqI0fW21kuJG5bSrEAL9Y89S5HrSb+po
R9j91OTm+DqsRbxNu5ZpJQIMZxT8aaSs1XVYrhxBXvnf3yUk0x0dwkJQXop56vnmSVBWGtia6BtU
q03I2nmAT8m8wQSAlBSpl12OWMCpQF5sBXXN3XMYYRlvW8CcudIHoEH4gSLalsX+ZrA6cWu3EBx5
k8R9fQZ26+8jyyhvJ6xBb+MKn6eholVsR60LvX0r4re25YznNqnV1kJ7GCLGL67RnqfH75f0eBbp
LDzIUej0/BcZKqMcil6Iotn5ZLL2JpVZh8pG2a/rlhJ406YgbOYNch6U9Vqu+esxPH2Mte6k5jro
s/TKGqSxpfsx2bZVfZmpsXlJQqqLfGjc12MaO5C1XAC2aCRHF3QkeADAsS2GR16ORGmPBQGi7Chr
m8FYbvwgB6Q7Q+sqV+WbwWubbeJCjZVl0x7MmRkaBulBJeV1YPvbWPOd/4/nRbrcZNshf6Nzg150
gSRp82GUMBUoo5/hY5pnW6FpXJdGt+4942bSyv4Kd2S1Tj03uHYA1x4aP3uDM0QIUDZrh41jZSUq
i9ON7djYEBpFllO36ZxTJBIwF8K+ywqgh87wrOLCezU0j1DAR2KRcjxNOELBtzIe6wSVLFB5zUEY
2tEP6205pv4GxxMwQWFn3Ob98C4unS1wkfTZNnKKS8L+1CXqujSpPBWeOmnNOwpowlul9i9SXdbf
5CKk5zBqmrYN9f3lo4I+FVcV9vUO3EGAUwTnb9vYZOvzRSyvlmOUImcudo9/WnJy0V961YLOJ7aX
m5spmIOzZJoOOfSOK+GmW58FxGlxhYKfAXpUO1l6aVIvaJpDn9qnApTkVYGH7N5W+QOwK/dkOKQd
vT5apRXV2kkrDqaQ002lBF3cxVaswfnxF8tG88erBxMtdbK8UhceYej3vWQqcr2oHDIxXYCmExRP
j7rfCILETG5m09BXAIzuwiQhBLJNdawyFZ40C2+2EqhUa2BDtsA47VogY62Gva+68DqM0vAaCOa1
HrSfezN2znnddoeQFoTmrVjepGhTuEOmXQsYpLufD37LTPD9wABZxCLVxzxhOiyHv7+maDKiypyK
eofihL1ubLEFLpidqtSxzrVS4qTgHQ/k2s4Nejgk4p0/NjLFesBywqPuOUDdMm24nUAc3FZ1ZF60
6MxgiJ3cKM9fN6J1tpOLrrSJYqUuMWBLMH0MEW0Hd562q+Ul5NYBUDsbjAVBk0XDXpcsgmYWF8SN
4Nw7GbWzOD11RVuuo6C9OGSnDgsJpk5rb9OaCrBFZav7OkEoskrOM1FrK8l0rVRuUWKtvXXoN/18
qUhK65p50nwvQ7AbcaUws8LrRDOQysWYahUafXBrtlP8ZVO14bNBrfEX47M1hx0vm8Eks2PaQgj+
edEMLdr/iHQANk64XcMmydCHxSAK/dEU1c/u2Zy6t6FXaXBgTO1a2qxTtVacyV9BemoHSp2TOE5M
9kfE8z5MpGrOy2b461VLcglZp9LbOqYVn2DwUt1t4zMi1PE5rsYHKnDxBWR/C6u2CldNTrodPAZi
2OXdLzrd31yt4QpDJ/iUFE2Wxd43M66dhV6Ly2e1663JWFcBCNNWej3QC5Hsgqsx95GPl9nnMQjv
xnzvZFZ5jksqjiM9QYOzcozhOIcVGq6Vd+w1lV1PrttRb2zVsUbQ2u9Uvg4yt92jL05yrR/eeHGK
VyeuHWsKNdV66jq5l1YWbyJcnFgo6glrezaUuhpEzfEEGhEcPPXzBjiQ3HkKYFTEamLZKEAPF1Eg
0jWNs7dXgXFf3yAkN45wfarkPsD1x+tFd4vEu3vAND7ZqHnN4Mq+2bj59Now8SaOJlWw1DS7oxtq
6KC7Kppzp+42L0lUJ/C1ftHT7B8DYBJu1nzTqVPptjNHCt/c+yJkDWqjfL+bekyVZ6aKPjn9IXTd
3ahkupa1QTHKRXTKGIrnxhPdTWQhJeKKHaJi2Zscib1NqQzyloX3VFjKmsNbymqdftEmcDdoO1KT
A5MonbJeeT5O7Jo+Hjt5q0e+jf+aPFr4qR/hMWAp2ertyQIEVXbKOjjaYK1LRDAsR25H5ZJQTzNu
jWZvysrND90QPv/7uyKjnucZrmVwU17mFZBM74qiyKod9EZOAN/JKmufEruEOWZiLpjq4hz4QXxj
+KmxRolE7IUU8SsXd+9zhXVXoOeHxeagKcrw4GVL+d91z7VkPT1NebHuodKUhasenQkdJ5wug82A
UlCQjx8aCjGHJQwAm5ueABWP0WidPEvdyRT2BevkuFopiYy0laTgFFqDlSTccPCO9b6s0bavU4h7
vkmlbI4u+9F67yOXsFvyXYufSjkk2R4G5yUqBusEo0XbIvmRrGSpoehmGuNe9WTKMxTvtq03inuY
beJ+irc1+TYWDOZVB5/ggkB38Yuwy/mx0ERRwzYMwKbzuPcy7JJFPJJY02a0HEwxZ8juvaD6mA3o
gERtwWgdAv6yAS5eAEzqR8vXr6rUbg+159gr8jvRrVN1D0AJz1EmYfxEGd7X0jzovdsf0I+l1CbK
t1iLJxvms4lK57vYtK1XOQ9pl9sfMuVElyTQbx1giZtRQAplDnpTUW4+dakXg3ksMGIOSlgnhY0/
xhSQPhQUWoOSuT/7YA/JAICbfIeXGPVZjIG8mvLuVQjD4ixJknixjSa5nyUQatiYKJ+QMrJANZik
Z37el5fb9WIS8SjiWFTkib8ZqL5/tCm5tiVVeB7txmU5Tclr26KZ0LblBM6GVVhUap8GUb5TvRGz
/oi5w53X7MgNg9unjc1ePgDbY0hWpUka6HWQxpSdpw48QZ7sDL4P86gqDra9rYl3N35V+W8zllUr
NZWEYQjdWMYQMlvPZrLN4N6USX1pLOikVWDQqhBloyq++vmFO/Ps+N2FU3yXhuVYVMnQOH8ZmPE0
qWLo6Efu5OyMfGyvcIC1gNvhMVpG0a4BZ7VOetmt67HHQK7g+YwhpFKkj5JNOaAMhC6J9SoZHyZg
n3ukhLJDE1i3TdLrqx50OF41KULQZo+7iUySHfrGu8HDHKYE6XQ9asMupjyAZ2zk7Ma2xHme8bSh
1lGCG0QCW8rxmT9ovhkmE1NFc+1wd57ryrtDV11DumxMd8jldNtQ6/NXmbMyZ6OHXDjZyQY/1cdy
h7sk8lFluPUHxZJzqCy8EGL8poTsyD2phwoQ6AmQhX1qSq/6RfArfsgXsTZ2veVxdR2GnhcryBlA
GwMhT3eBJNthl/JS+Lq8uC2hlQ/aZ73sEpkYZFNjTV4AO9sXE1ocn9KRe5kwg+XlsvGdOoUsn/fb
L8dQJd0WRI/ryInzu9yE4udrTruz0i6/W45BJwK0yZpxS5zvX1oDNMRGs/G5ixVMBbfNp9tEwkkn
7tSf7eCE2CKpurKzb2VqdRv4CSGqC/iC6I0uT11fydPyqh2mm0S48f7rcRP8KlJl8+dGt/5sdnZ/
MzKFrBB6zl4BCHR2TabJE9j65hI6eDnnztS9zoP2g2rq5Fj1MahLlhDMXxGg8MIY261mxd7rsevQ
YEXr4FBlvvcaCW4IbJ1ZX7pwUGdIUq9FpVuUmvJ4nWrecMrhb6xQfVMXYTunQgqDpEqnLohTJMme
Vip28awm6lKEBR5P9egXg4rx45rPo0bmGp6jA9w3LfEiNEWOr9AsN4t242iHcHpBcjZl+gaqXIUC
LpSckXn9nVs+WjAanqSbTRQ6Kv9YgHJ+0CL/tras6smGxrW2hKlfzGxCbIyinh+HGCOoGjWA0svX
Bn7O71g5PoxVkASrtKSlZ1S9SCbcyQznvRtGUAh1M3gIGrginiaLK8NpNiTqilchIj92FpV4YbIH
okntpdGga9mr6oZgcwekBBqpltnRFnNWfV3M6lm4UaPhpbnBNsajxMCx+YG0l/U477FcSi5G3b0Z
Sy166Izkgxgg/H/Z642WRazPTZnf1IZOXmHlkKyW3V6QMSuzbi3z0bqVVuD7REVPTht2N0FmsQcj
oFpZlYzgm2iQ0sjCfyFmOmnPsiSMEc5b6JiSBNGqm1Zias0dEr/iDt3/kiSE073XIu2qoV9/bjV/
4yaa+GCRIYA8SnYhrmttmzCdnxufvJztQ4v2kLV78XVK59iF8/UwbuUHu4aRIjI/PWS1qwFGjoBv
JnlwW0WRS4q79s+uzIOj2Sb5qZ/kcMWY7u1REm6vS69ztw46v3c86+nGqtviMXUQXc3aUb0DxvIc
6vH4DBT3SHfA2rPl5DVgblwoVU2cPz75bnmPomF1dq32Q1aHaQYTOxpOkVENFOx4lfz1agggk/98
FjHcH9b3woBSQzhIpsyQ0n6RCMzdcOo8W/e3cD36jRM6kCAiNAQXyaQvYkp1BKzQJUqis5AI26Sg
j/D7uF8+0rtjeCxL8VDPAvlfN+W8K6VVn0AJrb4eXyT0nfBPjfxl10QDqfzymWX/66f7Ig7XUEaa
zYs39EJ6K3SNxk0z62d0f22+ana/OJZqgXkq2oduEdjI8HvaUOp+Sn0zPlT4OO26eCRKKJpbYZr+
veal1bVr1zq+IBx3yHaurQwytdUHw3UxMskFuYEku6rGj31nnQYjN4GF0qeeQytQ+2URvmz61kWr
cHmZzbFTUZs1fjWs0fGQKU5RTWw159WbJG/WqJ+DDjG9yjklaD3D60bKeeoRT0E2n8XDyAqv3uVo
Fa78YHytTJmfu1nR0W+UhqFmc0VeroHqwaHGwL9ubBCJigvD3HejLWFBW4cR78n3foQCW6KXxi0r
wPpQk144WlVp3HRxEmw0nYGmjNsneGr1oYz013rnuawM9SJfoXEAYs9lfk4bZMLDIAKkMjOxs+pB
tMp+gtSib/y+CQ5dGMOvsRTZTMJTj1xkz+PVxFtqc+h7W82fRtkzzlEF3oCCm2fWV8a8Wd728mZe
bM77XRqeerSsD8sbRjVB+81yIJ/cdFyyLW0N38kqrkMRQSjedBQf5K6xmHZdV5Qk0bMUjRfdM/pq
VczAsy8vDfy1j3Hr7aYs5h03IZ+/vP3NZ5aXaRL54cYaKAYMdlBul4POAMr050/lj9OPMCyApWTc
LM91CWy/D2qZKyOzDnR8oh192hpIG9wYyHfZKxc3UT03BUU7sq8vLQr8rWX65i4trfaA8q5/tWwS
bYQ9qmkEDFFBpnTyCY2Xlygdh+mqMAeS1Xg9nJaDy6tBBws2Od4mtdM9qzJqm/MGYZszdzh4pcez
J47vmK/1qso2QHOHWwN5wf1yI/7jd1DbeoHePqtirPD9a17s/tuDyvj/P83f+esz33/j3/af1PVT
9qn+6Ycu0XOlavW5efmp736Zv/7H2W2emqfvdrZ5wyNx136qxvtPdZs2f0KG50/+v775Hz4tv/Iw
Fp/++duzavNm/rUgUvlvf7w1Q4xnRPFfiOT55/94b77Kf/72+3///X/+67/867/+6z///j9+/9+/
/69//beX3/30VDf8iiv+ATlECumaNnDlGaLbf5rfke4/hC6pejiOcBC0I+4lAdSE//xNk/9gTWE6
fEWA2WJZz5dq1S7v2dY/ZiweGCISp0wWpvnbn/fg9svS5Evj/V9g1PPS7OsKxnUMk1MzwI+awnPI
A85T0zdZGa+MSjduxujNrOxCnuimN9VexcPd0JuvLFFt7UEedFbxhKX9zs7i5QNJ5B1VFt3USkIW
zPd9KA9gse/yPlg1AyRPpHyTSF4YS1Zg4062Jl/XqbjUSbdTjv8OGYKrCTLO1MpLbgaI+bTO2arl
IU6Gx9jtH79pmj+u+luwOOv6v7tMUFeGjoDOjJX+/jKpawtWjHlE3UReaq97q/ISuIMxW3BALPP9
dT2gry9G9B5DHL18zj0a7nBgPjAXHGyLa838C/Jy8JxHbkbfv7UnfMZsSJvIxoALp6LQvq2xWktK
f93LfK9bzlHV9onOcRC4AdZt+1b37aNIAcB3+XM/WR9hBmwCwz4FiTyMuneV2SFRor/WMaEQ40OQ
wBrjPgoNO69KHHo7vIHetZk/Uktc+1hz6cI51oglBJo4KGmfAVl+rod4myiyQoLTIqNiOwN+YeFB
wLukTS7EVQdrSh60MnlAgW3lsT6iaohVX7KdWnVLVYqkmQ17loLP5BzzTnu9HLPibVf1d1M4PKKE
vZ+68FAnzlUX8tzDstd7Ji39c6XULSCX2zqLQHyjt1hnxW2tJ6Aiu7supKOp8Cae5Mcuk4dsMI4J
2k+/aPIFS/ddzybPCz4LtJ10LAEM9vsmt5B+8Pq4Mh7t2tnamPjoTXRIkv6t0tu1EZ09v/ok0PVb
94Pa22XwJqnHR1G7RxHwr+ce65iau+gAgDunukcWrnTPeuUeAz1+TLyQmbLFdUkCCqFtI3pSQriQ
8jlB7iNwbaZJxZPR3ymPlqv8d0nmHAVKj0pap7mj6Cjv95InZOjvaryqE527lCbbfrRPAo0HCexm
0oJN7Tr3YuTzibwkLq0p5x5Q3M5/LLCdLVr1q/nEEtHtAqIefENu5p6rw8LtaS0KYnf1FB70UFxE
nt+qKX6YW1zk7HM+gR3kq478hGpAVnQjFH4oiwIEC5VU4kk6k4KsuJri6AD8HQpAHN3MIhTW3LMd
fojHZW5WapWbnjKL7VqnpAkPuZk8UF+9i8fw0BN0KJ+uM4Ci4rvJhNyB07ypiu5U6/ltZdHtAi5S
OUdCXvR+2/BGRIDMuzB96FDi7XKFZ4p75K9zuvavYLLW9wlqsPRo3rDSnEuMjNi28WLCJ+vaRngU
24/K5+Hs04f5HoLu2eoo8Als5xKLe0iguPw7P6A9bYkbJpglDMO5dNptGQlrXvOU1qRJgf0/zJc6
n3yVDo9Tom5zJFKCTu31vLglHjzN4vNamjz8/AlgIvh+aCexbDBJSHRBYQlI60XipLMimOCZazwm
WXTo4U0FU/oApZn+aJ/qUn5UkE7na5n7lu1o73BsOPWNvZ1HGnSwniibHSfVva0M5z7HqmKtueGN
Kluqb/mXIOO7GOPbEVrON/fbp5WTZWC2SWFQg4LS8+Jp1QoXpFbsG499NOnbXm/1t/MzG4/t2ymp
+l0SZs2qmkdQAREcx0pKwXAI6Grh+96tSvzdpbGqbapLNTiAHbYJs+o8ipRBTEI37cw3pYY7itch
7xCnSG/0BRBzvazJDshAzlZA7+x+zv3WzAzBGMNVRxM7GVM+iuLtSjXmZz3rtRVJFtp3xp/auISu
mRtf2772Dhyat4GTLhlQRve9nZCtsxNwmHXF46tH3obRO1+JgZ+w9Rm9yqCua1S8SGyxJ2eHPJk+
12hS1Kz4mYjGJztM8rU1Bu+FyYg8OtF1ZIXTfhowgEQY8HkeUONieNRczj4KdPph8tBI0qHy6ctv
V/7rvMyfC4EOe9nHW9I36YqABZdQBmfEkZanV/SFAujKKVsNTxelo3BlT2BLVIErRI+D0J5V+GtR
Rvmmd+IH6sU1kP34PfDxp8Rp3kZtjgNbotzVz3vxD8P43DE8MkAzAtMCQ/Ji5u4K189HqemPAUXc
OvY/1g5Ds+8e9WnmkbnneaTslX2ap10l2zsVhzc2QkBaged3pyBh9ncVo9/Pz8v8Hhc6jxYWpRvH
cwGHEry97LB5ZkbB5Fdfzku3ureId6G76JzszvwcOIz8KMuLaHisY3lZ5uzBurJDjQXXAM2KCVhT
BBcktEF4HTw+SNHz5ucn+Tc3zzLwDBXgBgwpPPkiMY/aqu1GqMs/CothK+t3c2Rnh/GNHWQPc9xh
R9prEdAZsGW2W3urV/QHzk9rGeEt5x7F4J1W2r/I7f3NzSNl7tGYPOiuJ1/ePAjamhjbqV3OS1fM
y3qagrh073FivEocWpTIoA7aga7IpNf3j7ZL0xpYnKnaOdcOp6j6O0vCstD8Zq3F7rkjOPr5/XtR
HZ8bmcWdZXsYW8xlDf3F/YsnHzBOM1WPMPJR0iBG6AmCFREjU2+vMT1M/ds5glSpPMwdcY4J5ilX
d5gaAi6B+6cCOq5JkKYFh8Bi6if4zZmi85ApoM9vUbk8xbW8wPVfWwUBHZKF83GtoeP2zn3sOr8I
jkzrx94Lb1KfqxfU/EFnvQz7A9PATUOqx34iPz6PjJvSKeqTUuq50vqPRZhoaJCVI2V90JBJy/NW
+B9h9XibRGMoJgmhb2MsyAgNwmSTAFLbE3nWa9UEbxTCDxXDB4YzAq1xCltuaW9BMT32I9DEiirg
upu0d3PcIHzcta2QlIzs3afaJzxxgpuwat5po7Vr6mrbTUa87mP9M/Pt4+w2RFxF7A5aFic5I90m
MzNV8LjvgpYnCq+2ld4xGSjqNuugYt4KakQMglHEm9pLceWZGAIDrUbJT6P/6HambxIxPokgm/aK
3Om2L6Ai2ibTik25bhW0urVJmjRA7kHx2QF1ItH15StQSViJpfxcXYxPqiBIwucLy3UoCd20jPE1
PuajfD3HAanf92v04MpVNc03xwZrQk4AULITSvKf3Y42yTeJroVbMZrddY3ghwpykpfiYxJOT7XH
v5p30bGD2szzjl6oW1vL5SkJu7c1cpYIZnWPAFXi1dyrvKISe30quPeZ6tbKtFK0SQmpWOyw8bLb
GkTzRvEYUaDiKpTJ/ah7/n5g5d2K/DHDVeZ9VAPgQNT37V1QUGZJmvYtzDAmwJ7xTCVcNt6YJMQj
YkiSTSvWYU8K16VVYgfFqneDmz5jjlMyfrCIKFa6yjgxyVSsUhWvEpnf1iN1DiggIdPdHAGU/HKv
+BuKmuAGK25QDQUNHUd8CwE+psWWMHlU9DuXE7Akv4tUUryqahaWczSwRI+ar3/uRv2zjqzWCuZr
tdZN31rXQrewNwlvGtCqnMVkrrsoeK85/utEpA0268H7HMLRbqpCUneoWFAvqbq1NkyzVhgRPoFI
gjdjl5/0sQvR6RIHT8KT1AUtOvXyY2yNT5TG7pkQiKgt/qhqw/dTNMceEeOtQ+5wja5Ps7UD9dwR
KF80i47AWWHpXuPIJjIGRMgH+3py7/WCB6X3xxICgeHDQjc/dxYIrWBiaBJReJiGfjTmNqtZo+XP
iQoi1j3cXhHS23q/vQssblSN8CEtwavJ4zlk1tDX8zocLBtdhKQYYbrxuR+ddu81MDHmC0N78Wqa
CGEse9B3Px9kl7j6+9DPRTNmgYKRh9DFHJd/k4IAMqyXmdGqR9HSxV1WsjbZBAgzQe6dk4IFGfGp
CtxzUNE7E2vu4KwvjBgpzX43L1Hz1CG/GQLFsrc/P7kXqJV5BqDoaBJJM4M6DJYvgmhC87mubKpH
vWRKp7pop8PdHG1Vs5duzQg+MHPpgXM1LyODHOa3QfcBAX7su/C9Tej2JdRmLmBFLAL7Xnj0duaC
uiVJgvOiKJxjMOR7NQ4o5HLpLA8yx70dVXmZQ/F6tO9xQgfBoZhMgCXF3BMP1FFlc8nIgXZRhLNk
9wuw1LJAftEuTH5khoBdkhR+CQ3DqDrS+7ajXeiGfUZkYzoECPpT4HOlRvIwZ3/UvNapmPxoI5DA
R4FM4JzxSUwLX3Rx8Qg8QOmeNY2EiCEuORBSipSHiu9ONb2K9dTPm8z9cR23pLVczlwH3WG86E//
h7NzbW5Ty5rwH3qp4s7mqy/xLY5jxc7ti8rHmSCBBBIgQPz69+mtJBVLLuvM1HgUHdtxMOy99lq9
uns5WRcw7rqsHok94onTaQ8cxwrFFye9503PwoZdkTl4dBdjcV51g//BJPX6Tr8cifBz2MLicsft
o8tkoFNT+4S2tHhQscDAzc3q3O3G4tQF5OenEDA6BeyNQpqPcYspzI9wNv4EP9BY5v6ehwu7kenN
jDyni9Mzwp35bT2JTlziQ+6CDBhiLEPuTnBxvHVLbLWKmigSbsrVh2zJdSYuAWjpLHHwygeGDtZE
Z5han1UGhwnlu03buwhOAIQBAkzs/bQn7GL6I5lTcSQjc+Qc7hfStWPpXKjibH+lBB5yRnI5H4LB
Xo5eL4rlOoBj/IiI4102J00KgUka9sIyuskcKmHANdwILvu+fDYxYABunVpBlZnducSeSqlQTPyh
pXRr0vzcddgXa5ZQwd6Y9eDtLfUgR0jTlR+FUknwIRgiL9NbwQs8sguk45fYLwJPVBdab0qobTJF
glnlzjenJUlcRudOnl6WbLTjZSyg6Su3AsmgQdcCsoq92ctglgedm01zb/HY+BRGCSHbYUYMWcGa
47RZN+/cjESlmuE4Aw//vU2/in58ykQISVacXD5Ob8G4fO7DeXuO8U1Gx7iPz6uSVKdPtwuwJjCp
ysUfZ8j8k74NKCfW3Du4R/d1uH1you6+aaLVKc23Bw6t4cQ0DLIFv33MG5ZkgZh+CBum2vqsrGZK
iVKvPuYOZ1flQlIp3J/QXb/nXv/orVJckDb9cMpo2/UFkYlCNaFUCQeq8RnjI7N5ibFy6IT9f1Qg
G1oiLD6/+t5jKwV5pV6dN4YJiKeNF6+/GTogHP7t5qZZLDY/w43nouwRHDbnpTfuz4xEhbSxba8j
v2lO3ZTcrG8K8qqMpK8qON/dmN8GGrP7LqtTRk94pNZrPtVQy7ojWZnxmcV04mra4aVJmAXJ0V1R
UGex2z8CJATkfdPmY7/ksO29Iv2RbfJPtHXhNvBN/fK5Sqh8exflZDOdlWfhLCiZz5f8Y3K2dxMm
PxrSh9OCB3SiRRquoWY3DSkVrbwV+Sg5ppBYPEAeSYdK/gqJqwemldeAF8aluFaGyDRgKCslOxWQ
sJiZH06r5IoDrpj1oFAGYXqbP9jYv8txfL5eZqSlvTP95i7LjxZSyKr8rur4UhazbKYhA2coIepg
jRmgS/buor/FuZooAZYLP56ZUiB8y+esWjz38zW3ii1YKK8qWq5YRVaYOd+Can5H3CwZI0tF7ZEw
2FCU9dX0o+tN85MRzLGMq/hjTV7q+ApJA3X4SELBr/az3nA7TZ/8COvxZ71VMESpcjIyDZqBUlN6
yj5PLfeJbPmaRCMLuQs586WLLaBMmDXmvMGtm/x/dgfgfVtMPbKrvPsaCq8xS0bJJ2i/gg049hb/
OT290SG7DWfAOI3b9e/oIM2vzSyeUDaUuGF0DlZGrKM8xPk9yMri5zhfb75lmAOdJnjinMKFhxS1
VIBuydwxTPpWyKe1WBKOXW8OnNTyOxiHNTDj8xWjWmFE4txQk5sGwEAdfhkZ7MmTol+2IE36xRYk
tCODxL4xwJwJ49BWT7uguxdgHCw4G5QpYqI/4PlLzoxSkNlWmeudkThTS8RkaeqJqENjo4dZ8ZOT
hNqrNlpKzLZjwI7zrSniibN21pclwxhv5nG+vFzlTkZ+kBXPdumBZD5mBSulmbVfqV0LLEG4l+OC
X93eGLTOfDHkBMmYSAGNKf3BMHNiFelFP5r0tN7m8/MgBR4mKUgyHmpjqo9jPj7lJcjmQETJGBh7
moxIf2tcYDGgweXu/1DYrOsibBePhcdTgM9EFbAC3C4WwFBF6JCuj3SQ6roga11R4jOdlPSItfR2
erDX191ldLbXhW0OrMV4D+at121BJp0uHrO5UD0g6cqb3wlTh+N3LVy2cB/Qmr3T4nIXJHbU/Wpe
ZFOaQPxZuaSmOFEK6jUV+T0zyIWfuPQBsoaqdh0CY5DbcSy5HTsfXKXIgYgBLoqCJtjagB1MmfMK
lh0S7mweNzVHEKrXanwm9tG+9iC70rDYT12LYM1UiJipLRGH6pbb3DNk3mQJSVo8MS0NhC17SG0s
t1l9RB5AByKaqHVFFWnRbQr00wpWLjVycNPD8yUERO/DbngCKOJMZWOOnMfL7qsArCadosFdf+lM
yFSaY1nGq/lomujXScg0Y7MHxnQjfsADVhSPQiN6mJRur+QNcGW2+mjxbRC4Io2vQkM2IcyeTAMQ
GRo4/ZccsIuBXArFtqFBsp2l1KUVDwV8vo7DmwRuodpWby84T9e1lx1RQ+D5kDDDk8ew9xycOuk9
J2+XOxCJvgINqWstoqIBTCZ3V0PQVOTPJrukLL0xETd7S0O0yr6rN9CZ6Ih71ms1VwLwQ2cATRE4
5t4mGEeHU2obFI+bxHyEKnvFfbwWsGXBLLIxLW4taCGXbh1xnf2d27MhtnQDyeG3i819mzISvA+O
GC+8fm10oiNS9zDyvH02FK5zdFLiwq5bd776KGQ1TBYPqgVDcr5w5f5sKL/cDfdpnT8grL03NRsW
vzGnmN9pP2FDcUnH90jwiF6pLUju6L3DGIyTAx1asEL4ukGq/lg4nOSNqy7h9rHHr5nvv9I20kIU
RC10MFwz6xd7rMonsRlpE2yDT9nK3KsjDIRxoUIpC4o7zNIf2xXG3kwqDfPtDe50jIXg57ANmwhn
korN1tCUWeDB3oK7LWI6YcNjuGCr0lKH6HhjmzUjfTiajvAYIdHTX5vNL7ttf6Ziq8RyJ6d5WPdI
Idic7vpd4n95e6lbNefeUk98quQ0YXVhNbNXegXRKl/kPreHXvfspKLZeJq5NCPdiKjJhjXjk7uO
MK+vnoXVYU5xqu653Qj18+hQL4YzhO0NE6+kZAD1sL03eqJtBfzVXLh0nKs1a3PGrR/RsGYgYGb+
YDrWwopbmlBNEZOaMqJ5u1u//chJbpNtUmHsDrJsfpfVVB/D8rmYZpf0wxg2QZxIOEOTCIkcNW1H
Dfu730dnwcxA50z3iM/Uh62BSYafq7vi9O2A+esFiZABzMmTk5ofUCT0v0EyKYzOlQQ2HTBogrpn
iN9jH3SjBYpDFZOKYQhEs/lphbFz09F7j7ZPuIdfYu0KNzO60Xvdlbcf0yuwdpwgOna9hK4ApIi9
x9TVHrmynxePIncoCzH59FYtb3XaeLocXfFE3c++mF5S07IgaaHDg8BeFO44Z4TuEHdV5VoIZI2/
0GfdoWrewZmA37GhbVBF5wmoQNeCFHiUb3H+UK4pUX5V/vm2O4YkvVJ8JbQ6Iw4HF+jednj/QpKC
qI+2q3GTc8O1Ael8bzkJ2JRAK/dN2tEVHB4ttWIJVYPubO9xrSttMjq0tJhHfp+uOtaJ3fMqtCkH
nB3ICChNPGkkXhaFDMp2Gsx0uK41CwJbMmNEjGiH+36LkIy6DIi/6lmV6DxI8e4tLLHK77I18FFW
3Reli/8aNTXd/Z6Sv9843zL0OlXOil8BEdGip63zoO4+o8LPQ4eSCtioXzHYnYxWxAwFBjXpVQEr
QIzwRhQQ3l5br7ScYrxmkA+xukzIKnv5uyazvnXMpkRhDxEgm6UXuJp+0umijR5yoplqcwVL5yOp
0TvxWMJsdqeqXuyCJCBdLpsCz4z/aXHQYYYP4sKf8sxeZd416ygGRckBKQAjBAlMgRRzbjJwlimJ
phy1xZrWU07ZCDVCybKiatn190IYaR18/BeQwSvpAcyrJA0RkbBE9jUkY9Kb5co380fVPzYdJVoC
smB9AQ9l7N+52/ml6CQNraiTHsjaZmfKFeAfCDASQFIkHAEwdXJyCqSXyPg2p2owitYhlk1AHuT8
Tzkmpjh4GHg+pCu4ai+ftoMsjY5+sLupWtniGMCRgE0El8BCACF3m/rSbNmGPmFtIHzMCCdwCCDK
nBcNuL9uO0otsrTofTabfm5mBEn2q5DN3InkBX2fO7jqQjBRDAHQ31w40+7+yOKVY+L++UUxbFDD
qitm9PW/AkiyjXqkMdOZbTb3Hlgsa8SSvwDgzTi/xKb4sjCwEIAudRRlyATpfbRfszp6z3C8j8Kl
nJwFA/HrOLaZvHqB0CNwSIzgsiV7izhZdpgQOOHsMQypVwZkzQVqzZbDFuOYK1UoRBQn/IKJ7Ucx
blTO9JvquYo4TiFh9RvhUMILApGUxgi3ldmH+Szh0KTCKdiiCv90N6GU3Yr8os/vfrYfnAkFVitZ
PzYsRamCmUFLVEQ61RFMw7xT4uL6qo25BVkDhE/nipGa14Lwqy3Ld8ntmm5/hi1Vt7hQ45p60ybl
EJOyhu9QhbRhfZDUiZPUt6o+1zd0sO+qwVyGGwrFjlDO4g+K4SPD1mwuJbAhM5v7cE1YXPBzVgCC
sL86pkycKhFyOtg2FK9vL5voladCXs44K0NLlax1bxeMQbPdmnKxeMTs/tLkFFbD9IdinjgKhqrC
HfjcDGx0RcjhLLWtACiBeZict4tPLsmqkhB3ReXYiRjGviDZ1V9VstvPsCFkcsnVjuPQndlMR0Uy
cZNC+RwiyqWLQ3boZ3fZrLtXpi5CFYNtvtZbkPYpf1ZivrCJFFu1fIqOzkWOFlingBaIuEli9Ck4
qh52Yy8+CTa3wk0Taimljk2+vKXndeTkts6eLzceHI9QQJQfpJ5rE8u/Nh4k6mzqb73sUYtW/75b
bB8ti4JTQzVJVhAc6Qm5HexMbN/dmjlNls0wbDCQ7L9iInnF8qTjFb9HLfuMVOSb23iPlQ8esyR/
BmZXsaX7q5Wp3avyFqI59AzAGArawWsvkjT4oL6SSE8mmZ4U5ZJ/B8IWx20/TT8XjnC+0JLXaI6x
oGySRhtDh7sO8sYHCmKPAZx1qFfD611NQn0SHiO2WtH0/n1LkDnCmyLdPtBI0enAi7uvsj9EigpD
0ZMk7R/1lAemdTu5+Q9soitRYDJ6WGEDQ4FtrK/TWr0oYqgrFZ2qgFMQbMD20KGGhhuiR8I+Ksxl
0XEsF1AUxHPSNjY13XKCd1WVF3G9OI+D4iLERpHBALequKFZwmEgRoqumNXhuU2fwUCKLJpo1xoH
ICoF3UqyqD8f/WjCpOd3dcZ1UoAnM7rSb+9RX3nH3p3CBBPzDAgxPoXbfl6S9IFnpu70Qb90luIs
1PGElPRSQtomhM5/EWzVl7PlBDCGXTn8kowXm6hBDwn4tA5SWg+0GLBcVfKWudn3hIG2b1+wpWDs
XTDk1QCrAlJ0zCL3YIO8792mLWfLXVDhaO0LkliITwokSgZF67R8Uwi22gmGjpIx6kY6/FL1s+Wn
ZD01DwfXIg9xPjrltJ64kAbEVWmw1NQOUDDpktl4mubuh8z5R3RGJez6nUX6BRR+p9+9am77fvqt
CuGoQWEJYK0mZfrDcnCUF4nTJH6mOCvisbx9P157gDGtSIIOreIEd8aXZ3Me5F4xJtPFY0VqIzxY
sIByIyM8ccHB9Is+5EJgbqiw9CzDmGBJ9Sz8rW85onPYpZDRRRBTG0lJhtMVDzkJyJHrPaTYIB1x
ES4iYIH2f5DXRcTY9SKNH/oBiGfVgyeWH7X7iiq6UStV4a1w+T0Ib/3SIUqBBTamf1LTy635Zn8H
2V+JxqbS5Dio9gqggeIMBxYoYvgbInR5eVfr9Rz1TjyNH8JAqTmMSoNhLVEf5i7+Y6duQ6WSVZv1
GWIG9j8sBhkxA48D1Dfz6DmmgD1BRTOCEdKrCQcQbNuVYEQajIdx8VzhaNsz8vjctl2rsqBbiUb1
dFb3ybtq6LA0rZQDqp2iZ+Rsy2cnZ8gPNm6c2vSwhnJ2UVEHwwmOQEVQMJ8k8fZJlZqT0HYotkXC
eGSa8kP/6GKadRHMqarLjGtBmLiI2tscEdRVzulyrN45PPtTjiwyeD8iEPuWhfvXydUFy+kw0D5/
8PAMrNv1lbZiH6oBgEgC/u1VthK7B6s6H1/QTRbZnN3SnGmymBkEV9JjBZMuFa3gGNnrsCIL2S3U
+Qk0Nh865d4jZswRHelVPTwo/BcjaQXVvgofq2wYRQKEB8wG+A1JqXefmeBax6BqCG0QVYtvb5BD
nI/r4prImgxO/gcO/kGWbxkvthwelFFKJUA6et40FDzUD8vW/Tid+h/sRiajzJYUQKrY3eAa2e9D
te3vRm5uCfGuM9PPb1/bnuMSFXsI4dRLUnyXgLIOueAYnLZwkMMHdbSbkswt5R711DcpOCTZrq4x
ZIpTvyLBjaKJlBiG870R4UewHjj5jtJLAtAtKYU9chDlri6yCS58BMBSkaAzT9jckV/gIPqI+RC4
yB5iL4wpyF/u67zs12pAeQ9QUs9tU2OBuCDrv5o4nqjidafbJ93cYk60zGX5AhBWAu4DJyjau/7w
lGObErBA1DAfA/Pj7Ws8XJicbdjB4MQDzQSSibbW31unKweiiL8B2KXOIKJXLsUjh1cDGF+4VOLQ
BFTs2ihOadgUJKdJ+7X0wTTTHYnkeFG751nHw+e6IvF7McRAGmVPor+vyw/hMceM+JIUqFnB01gD
j21EX8DFl8g0dpuv4ZZSJ6EjtHafCp9kVUSPjN6i1eOQB22L4B8/988sMxCtTMkEra76HJbUVx25
ZUvGyLcxAfsuHLG1AIaaZ4xP75r7EmmVKFdK30eEBuEYvddJpcUu0oxgtUW2uInS9N3bzyQ8CGek
G2jWIIB7fhxTzuw9k7wdZgixNw82EReteYX6ha5X7/G7AyDQvLDFgigeqhHVbGlX/teECRMiA1ml
ExvVcbyb1SzBhZAcEtKm6n280u9m/ZqusHpNqFWEHzYzn1bgBmIvvCeeuJUfqKCxMAYwq8CAYrn4
Zx7BOUBZpFBUwGQHUHtQhagKL6D47JZAHayYHJgY5ut/Hei5MzGWlrTzDLK7cC+BrEmOfR52g8h6
B+I1C/epCXjyC0CKaZudjDTWtk9ZzE1SBAjjc3QK97q8BHjJsrTm6WVC6nWcqnzYZQJtY9nC1jIe
b6yb/1+LNsiiTTyNimr34EJmga2XZIEU+Iv1Nda7H7J2/j5rtrdiJhRNOJk77ad06C4Ztm3ZWMdT
IOQbrJYXOSw4LFZbIWmQYqpdbX9d1FjD6ffnDRwGjpJwvOWjKC6rxRmvzK3iY/eG12ZBt1ef5A0f
7vfKv+VPXndvBB9SJrvLy+Zb1T1Xwy0f/BeCjxBNQnYa9uf6Orn7U/PNPPGGL/HaxA/NN7pUu2/8
86rv5Ujsb/Ut/e83sPL++mB67O4/C+eCN7j5Q8myokbXoOa94DVc3fLafOOFD5PqtZ+d7T52n+GT
/Cevf3+UC31PQvaaXkDjPCuHW/6DGo03vFI5/nr9XmeXDvMP8rPxu/7sbncffJqfwTft/tr4nbf2
Rd+5+wHDw+7N7q/z1/Sjdq/5Ge/d72YyH89c/ROU+W9HksPjHU6nFxo1ygQQ7ls2YqQ8W+KZQSVZ
0vI0O0maooV0dNkMRw83+aRooT1fhf5lY0ZYNLRfAginOiEHOlUojv4FSK1a4eW69CmWOXfgdNL/
tJNV/lqX3bJbJYhbSS2RRhX13OJ8Ot6l82vm41NYQqBFedDEwKw0NoRIiX5Z9NGVhCVdzSkQbb7+
i4180MQwvnZxyMHD1uHtywgMq3FKhYPGRieMW5FqIBMT7NEUDiweTpkC7oEB5EHO1ywAgDgVsxod
EHWhTmvFyJxT/cjzfO26Yg4vRH0IhtnXL6+rZF4n1WiBnI32u67LVLRmt7PvwkRtnotYlWEiCAfR
uIKfVyHC39FcOluaPnTCdGr9i/b6a88yJu+2RWHMhIuX19UxHDBicPD8oci5R2Cc1Tb7kq02p8i0
mF9bXKmul/xRTSulkOqYrpP2UxxvLnNSN+moxPcAnz92ZhzcM4lcOIV9D80xram9DCdYdTXKptX4
Saem0sjCQXpcAL9OOUVpY/YjBli+/0FolGpTtCKnTbfFQnD6GUrnnbq8IL5HAEubWb1Y/7ouOIou
jxLN3X6Tpl6YtC6dbPwk8njRQu/tUW0iDXQ30x+Zt4ZSMTJGb4GDQ0jMo0toBTowD8GBpP3OPLRw
6Y9Q9PLOGb8s+vV710WvhoTQVAN/gtgGIJpZ8sNNoCDqpmcbEc+q2V0NVmfhWHIptQorpz6bGgo2
NAtqU4m86Syoht9ewlG0v+2p07Bhw6orQFXvp3t9zzpZ5VmCUSL9KO+niNwZQ5Yfq54OVU9ufJtl
zWKCvf74A7pB8GyqKT3O1MAmRkndtp+aEWJaH/guZxkUhEIikwSevqJEUaLJQEgen+FbyS8+9eY3
RQBomFUUrlvMud9NK8zyoRUazL6n69OWkvKsm47ODbuX4hHBZrY9CTEauscYHjEGFnCT6egvz4L1
OPuS56b7EPiMZmcAB+T9bbS6hecFLW2DIrBIUOYFKSrZFGo5c4S+GmyXT8cMaD2p6uH9/1GKeclm
vd5+MjDpTlAl/ETvXqCLGX++fZ8P5V2pQAUca+lrGeq7PejKQcZSDXU4sLwgQSRUSevZdxLeWxOX
P5AsGGf7JGF0E8HWcxcsm0S4Nf0DFgfdxfMRS0SFMYjcW3QeYBHBMW3X3vQs0hGMdiAqYC0G7uwe
GNDWaJOMSbfDJxtn58R9BP7hFE5YkUOLUm+k6dIfLtB54YOYFeNTTwtB/SsV8yIKhN4G1A3qNknj
aRGhgMna8afacGWdfdf5UCaw6NDlxafH06vgcDnTNMRJU8sZh5L9kyLHIdw3WT18KqjTGNL9xe0g
TCQANtrKKqrChmp1DbcLBFCwITyli3lbE56HR0x2P/atVq9H6U9juclpEIiaok6cBcpqgv1ieCo8
VpkJ2q/9WF7M5vFt2lWrE4YWkzvSi0uVcQQgzhADxnk0eXsx2ZbW37EqQSzkMoLKOiQpbL2M76h/
tttFGcxZtrQlWExsy1vG3lmKV9PSWZynPwzxu0f0oopWT0ZNKVUsZsb6V6WBn158svDxRU5o09BE
rRb9vVXsJVlLyYFKDH+fhxDk2y0gzloRH4+achjEa27x74AyBHifXrvawr/hTglRSpf7UEKXzemU
QF8X88gWzXX6o5wRxumyBGHxkKzRhc2oAWB7qYxh2O1DAPkzoRiUoqOkQWoJOkX2vcYy5rRuxY4N
Nl/VWOhzDjDC5W84UIeWWBZORTyQGkpikLfv/gHqurv7BmyQcx/b1v2t3Pk1Xmju/BPWlleiqDTV
9lF3111g1CXlI2QxEdgaF+ov5KwGPINxyvccigjlcA+AmxR31fWiY/jQElo5fOs6HyZOFd4fJ7a9
dr2eHwHauOIJwtB6uVrGLhwxeW93q0UdXKHmthXX91/FMwrnA/wsep2eXDfoF6VQVujvNFsIRC0L
H+UlcO61GI+qXXcClv7eAnRHgaaDLDmB6sBwIU88TeJAup/t5USIsI3DievRzxQ/CpcKep2UwxyG
ShEguv/MHBpUIGAifFkfj5EdWc2Xz51HHgrenXgsEfLVI09/H0Xi6shd6ODTkwMb3vfsxTe9DJOm
9SbKX2Q5oTy+205/ZoE52wxYOpvatuaU96lv4pbDk1AkdW3bwLlm7CO+u5eOC8QOm0py9bcv0TtA
LCQOj5l/SdYMNc+3UfKvXH7k0mDVT92JRZH+qi4pJ6k0M+/2T5m5e09VyZtdmcmrCR54pYbcve6+
2RAvi0vK1d1/8p6PNPnHiZ6z1TM/doF/XHvBJ/WjMIThnes/iJHKJ3Y/fveD/5Sx/HhlfZSb/Fuq
Xblb9oOSdFeGKgPhAwcDhMJ8kjf9A+/3ylDVTFSWu/qTN3xQhYZbmAhZbf86cN6fb/hdmto//5Sl
vNH31re7z/wpUfnPXZW6q0955T/FIOLn7b725y/s/s7u+3jfbfWz7G4Zbvnsro5VUcpjXzxTd/75
qPsH3lNx6mOuu3m8+rRjZF4eG7FJDAJzqk+21z4XLHFgI29QDTNFVI+MB7oDH3jdLn9OAfXsM+WV
VtnugfGehyQzoB0Moa/9xiN+fYYzlR/GF7jov5fG7luLYamFwE/bPXve/MEvePMLwvgFXczY2VoE
UXPaVVe/nn1/u3vkBQfGDnrYvfbtLatAAMSfBxvOkZrukAdu/O75/HnlgfBwed195s9T4jt37wX5
6mutnhpvgEyqBy0j+1N5w6d/L53dz+Dn/XnTYCX555/gDa3B3StgBB3EoHzmqeeuxR9y/Yu/QAmB
GHzFyfV1UIfdK1/k/Z+P3X/CYzm+KvbrMUneETPSkQOXgOUT750O0Wwti9h+otNMXXDbM6SgCdG6
mC0wvgMdHEHR75pfVOzKR9kLrUcAnigS/0OdqCuiBxcyfgxyu9lHXR136U8xLOkm0njgM4sKkX6u
QFII+W4DYwoKeNViMrKkdw7JT30y6xsASp7DaOgYAIrk+5iG4ACi14WRKSv++yFoxN5xmgdN1fvd
dDOpFouHuMmZS7r+qePfRHDXMTqYbuIP0/lnTGKvqs3i2Y3gzHHPTA3DlS8rie8w5zgS9F95jiSE
lBfsbw7OA1+LdVxvvWXPZXWUprS0RFil08EBiVkXvXkZZ+lZqqVl5pAiF+SHsDyUm6OCvBbb4Lhk
9vB2QcVAU8L4Wo5GbtxetpTUZrUdi2QzUatNNBZpR9TnVeTP8IpqsuFRrAqRH8VUUnakZrrFbgBi
lUAeJyhZnOFFMNR14RmHQ6OPz+i+QTdjQ7p0LKLNpMnl5IYhLJS7HXYPvg9HmYOIStiNpdbfQpgx
3ZlyXdlVKOu0HmEsxxzl7gh9oF6SEB95pvs4jrqnpPpwRoENKc/3sJJyQInmLasWzoGYbHSjEY9W
bnZVrWcPEo+KwFtsvGuXoaMi8bpxCf60eDY+jWOlbYlLIgTIFKyOMXgPKlrb2k2x5KN9isT1oJlv
VkWGEX3LgoNfAyJAo5JQV6PC7MPsS+IV17NZFJG0kahhesd9psvBwgu2d9tNNmNSDzPvDL5b6gT4
zs/AWZ86mXus8haCsfegATgouV2q+RjnwL0Apw5UW5l6YgF3+IHaGE0JwElXOkORa7XbNCwK1FoF
7hxkTrhlJD+KEpH5mo0Ci0zECFV3JSWS2JfHyS0HxTf3E6N4w3pktnCE6n/vOn2UwFgPrgGeSNGR
TOwY0QlvaE4LIQsjdg71hept7WQJPgrMGJCu0S0WKRAIVHJ6K6+iY+22rNcYOx1CtWqo2pcCrWeh
Hk+MD7otun6KIjILn4oYDc3L689z0tEtcoeJ2mTizpnFr7JoK4UnJ4lsfyxvDJGRaaBFyeEQRE+i
HkVF9fX++x2UwgMjIAJsgG4oav6VCecQl8MKk/bdRf1iBfUL7iUmWaqUG5g5IaJoWTXKT6fI6ZYg
0tdtk0i/btHzOTnQ6XH4+LVHnob4KAQ0fEGGkj3wrTPdNMYxqZzILEGqYy1NcZR0zknWo66vbH+q
IQAuDC/6nhjOUlUstx4/LohgAFehgw9QQ16ygV9U1R5iKx4E7riE7vEfD9fmnjkEYrRlKTir7PDo
qMqUsurAW4fufVaWDF0GE6YYz5zwXGeGVcVt8EhCmmVcsJAK4ne/FSAAyCCvtzkHCoLcvkM3u4XU
lvOYcevSbWQU770412rTioEp/oTStcadJbueKLCcNUsA37T9UIAWIab2B/MvCkGXi5BFIRCxqxtq
cmQTcmXi9MrK2Z1d3gHQAdyBpIfSSa2tddTBVKvi9fWG6aE8ZkEBglcVqaULddzuXtITRW8x/+Xs
mDP5gt1hx6JgBdmftZv2nRdUtlMnIrdYVsN6CXG8vteBz7a7LUtMeCBr6GRzKlwUTXQ79CS8PZwB
BDiFC7MX/q51tALOGBt2n2hPx4GJ1440S5lH2Qi7gRl6Lxe7gwiripNlNeGPiW1GL/qvbkYasEAz
wS8m1Z/kmCrs1SLpt+ZSmI0EOIpq+qXVUBcJQ7zyI5tR//5eJGYHYh7lS3RAIfLy+vLVppohzyx3
EQ61ovBmlJP3hvhEmvSuGbdPisBaimIDEbEf1SsW40aR97jD4ev3DBSHPjZWh0yIfnlNXRwD+FVJ
OdHDRbJ6Gw7ojuSlhhRVqWaBm4IWaVECOylPUQQT6U9LXCtQOaeYsV2Lq84GV6W375r/yvkFcAxz
BX9vODgHpMeC6Ma8r3KiZab9LUhTq+d3010bW9wbTHxQTfF+RhcixBemX0JNhKlZrOiILfFx1WZR
20nWWsczgkPgJpDGCOYSkh48cvaDbeesht29XGTV9iSfzu/FhhAqpjwly7LvyKadsLlSqmIlJWQD
fU7gJVIEKC2ZKfZZBkTH0+NXQq3B8tEDE05oRlBQvHzOZVnjCr1aVZMmIt1ceZCip+dZhotC1WFr
GfHQQcB2MZFr5XRdevHNBhKvvDfERJdOuVrTrhEyLzqQccOJTOGCkmMCkDWB6SBnoH+B6BzuHMaR
I02jLQvSDDL28uqJTPhmYBWghP58J4ihgZyR2GMQLFqQdrd0f/2MC7SBmDPMNtFZEOUC5iCY3tsL
02buL7ezTPSQzGG57IKF7uF0SVFt03EZ7i5KGgltHVUc1WI4q7YSUyB07Bez7/pk40STKqLl9+s2
G4+GR9I01CbNddWiCoW/2+DVoaMlq6G3wR5SR6Siz6Fukv6yRVgRgClV+82sAed+1OOQue8YUouW
+PcBRltGFKFfJ0KCJl2mh/Kl7ebbkwRP295B6lzAh90grkGNyIlxLfsUCcLEpBK7VHUHHBhr2SNP
IvFvqpJjBAlm3hAQdJa8fVtf2e/QA1BFMz+Etre7X5Dn1EHpikmENko2G1SHFSRnjHfVbqkW0ObY
SCKSh4FzTsQ603EpwoC0mEqprCftXL5gdEo7QxUM4XOaH3n8r+1230QkehSc7PiD/H8TjV7trQsL
hPbZ7LtgWncJ9cujyAtkRMaaxP+oD6E6OeH7aqRyQq5z8ptpbC22/lXVeYB5I4qn5IQqLqE/VAv1
if7K++rZOqFvvJmRJ3MhoAfqkHTbBXyt5Y2cCioUddo4IW6Ptm+VtqeW75emn9VyUzjSalDisEq+
pE1wEchGL4C3ddw68+Bm6noDH3ROooUYK5CX1zsucWhdxVFmK72qV3Ucv5fctJknwHVkfT1JNZQ5
61UXotqXiNYsISu2ZDCE1wQ3XqtoWxytoLSR/97oXJx03WSo2FExqmPvZjJzYb6Z4Q9Dckx6SgOh
8PB5k82y8WHB1RH/5y4iYg1pfmlvZjFBXSqJnDDJvlE970ToQuawGqewFeGwaZ8eP9BtmbR/sZiZ
4xIK0VPQw8s7SS+b4fTliotNcHDp5+9MeZPNk/dWLY94S5qsYsb1u6iuFZikx/rN1VDPTLJocSKU
4YnWWgz8nIbfKSHblEIdNiiOhkjup3Dmd+I8Tu2Joq4SKiUsejhiZUpwpN+Tzuqtcvy0WVwxPP7Y
yMqD2ktPCJgfVQTMiuiAIFP6Y9Yu2vX0Xg1BgQSiZhYDYklo8jCh6W1T41iAMyNYYBBQ+OFklNuG
9YpzPjvMPvlv4QtdVYQIMo7J9lxs9V8+iq5e4lVStNN7Vd7Vr0LW+l4NVCiYAIjiL+GRIgRD+T7M
GBK3gRm3otAmHaPHO6mL1ft8UR1TImgV7K+Svy7NGoX8FR/yYOljoVtN79XFMTU9YlaD9SzwohuG
0kwKn9Us1IwucLGOJmk+npZeA9JCeurByGzQP6mgKXEoFSuFQiJ3+keZaM3i5qLtj+SBrz5jcEcP
nmYMSLA/qLPbyLaiD1J7yRJgqrNSBGT6NeZX1GRaoPL0kIK4IozpLICLcGOJYxR6/wPRiAHdsNho
gbL6FML2MnqsGcEjluX03iqboznTD1hzBAXETO8QcjCqmuYz9ZUU8ZnBiZ8NIz8CHbZW9s/XVG2U
5TFA9CDjs9dGVA3jSGT6A3FMRfO+yJMU0s1O9KlHrNWnYrYnCZBak4mHF/EsvanWsLupzH6Xofi/
I6sUCQ/PA7rZOlO1VWzSz+OXLbtTQHqDYCtD7rdzgMPjQPfVcEcZBQzfbR9jrofZgpnTbnpv6daC
1ayL4m5p9vimCwSw9xaCgZpfkuKZLR40m6GwImfxhUqs5HBcPbJ3DhciWT5rMGbwHIQRqL8vt3XS
t8M8Xy6n9/KvkMWjBAoC0rxhnDj1CKMLtgHdGpn8qwZOw/bZiZIPgqFwz7o7DqUcRn1dE5x5mqpo
/lC0v7ymrov6xbwsdvvZTSiUxJ3nDGWmfXBluuWJZjNI5i6FsAjskhspxAuGZiUARXO6NwwjwQDx
l0GrSlDtcfXAleyLJixlmD3RUOz2C3hLSgltXUU8kyLU6aBdi4pIh1D0toSdILW59Regt3VkpezD
/qzymBycfDFE/4Uv58tffBxms3I1n6b3RQR5HvMVCQb0e6kbYaVtM3afGvoS06pVAvD2u+63PGcq
l+NiiwPYX9flRWgw6UEDRuxDW+Mq6lH/ZsoZuNcGyAp1jbp9AjA1OUD9ewE6ymUkOLX09oHs1abW
6a3lhJtj3Zu9MadxZK+LBg4ZAnlhvO/zUZetv6h6dpauq2jQJMNTEXijM6qgE9AjYNBIjGxAs8Tg
l3TKHK75WdlfdfPhymrLudMmGq4yDyUD8cQs6R1UzHWQ+lAIgQKdjJQsxtlJBQhWBAMn8+Sjp+DB
0YfNhjUScskUFsmPYVlcje3wXl+XOk/Ac7vsb81y/cG2F/j7Et7IgS6ouuty3VKpyOcVsU8qY8ej
PJd9LpW9VWik4BEwAgJG1culVcbRtKagJ4AO3BIYwVaIhLpQGnjmhdOHB/MXpss1S6CnfNqlG6hu
obXsq/lTZlhi4XKWCuOVmMt2gjAx0lYZqfaObIn9YtleNxwNDAtIABlj+PK6g267msPx46CEpKlp
JcryrGsEeKKYUarudc2W+YopjnTx4nHJsk3dJjG33r6mg2bJ7pqYV8//wHD2B0+Uy3Scz6IV95KD
r02y/+TkYKKkIQSbZBkm4dh5zk746rmZyprQZ3n8Sibl7gAr6lyi6mTE9r14mM9zO2Pl7at8ddNC
faWxGZBGHkT2OkL2hrs3V7kEDyFIynOjaYHxUfMIWsp696flgLc0Fxp4Lfi3ZT0a0hauG8BSOYPN
RLb09nUdqI909yIrMgHU9N19pKFe+dPIjK5B7s6woVLGeOS3WTG/LYLsXNtAfqeKuGGCww3nOmnd
deNTjxJNaJbJfhuaAgYcjKA4r7jKKnM+p/3yAszqrA92KljtObX2tBbqFhMAcjp6L/hB/9IkrTCY
QMZiB4FMcaznjiRMczuRn4/TwZcTke24zve1dICWEL7LVjxg9m2Hncoz3SZqcMnC0lV4lapZZ749
S0umfFDNSmC+XTc/Ymd2rV64cEnT5O825fSjNAPBfHO6iObXK2d+JMk/sKDTswHsC6Bd0keFEfdy
t6GZd7FuX5h7x33fRrMryXprn00+UrxyHkmSbOndlHyIuq5tmUgxIgm8UIx2Pt7WdNFti5CGgLsJ
Jzp0VUYJuR8HfDN0oL69plD8cWEvSgAagpj908bn/AxAV19eeNI3Xe6bKrmXZXVWZl/6EJvjfIvh
MDaZMltQJ0YKA12+mJO9g8oAsFV1gvSDSii10NRRUTys3OV1xZTgPs+o3Ukp1ih1suza1l7o2txW
5lvEnjS41rQDlexiVchOyh2UeaRkHtYbAEyrD9rTrCX7kIVX2J4K4gkb+Jy/gHxBf/A1zjVPYWfI
2eK3T1izNE6wQMPcd1kaauaRUDdVvmGefVc2IGJas8bgBzeoKgd8A1/SnCVXBs6/04WKYcZq3Ahd
k8rfVO1XmfYTIi6kgGeozE3jDFbeJV6jaiLpOaVWUXKss0nuGjqbbBKOrVaY8Y8Br2cdc+rNwCQj
6KGYFEPFfVQTRnxIGfw1XnW69iB207hWp0u6PxUwatrY7ymuwaAftErUtbD2IBw7TQVtEJ04e+hW
4F7VgCxjOC62neiK4ofWPpa30INVJ1tXrNV8zgAj2XvtMBfbIWNvS0QrFKFkMZzKDyvzeAw8QBWA
ChK6AQoSSUuhiijzyBJ9JbcjU8EhEYk/Ccv+ti9XMydBqZFQ1bMgQf01Ws3KhWQaRCfLcCJopJr6
Jf/P2bk2t2lub/8LbWYQIAFvJefcHNw6qds3mk7yBHFGIIHg0z+/a8nuv0Yea+/OdNwkzgHBzX2v
dZ1Wd6BA5eabGpbxKcq00r6U4WJ++bouEEpeeVyqTFJasSEtl/PuJDuFpz47jWxH3H2TdNAE1HvS
G3tYR14UIB7OMjl88+p70MBRBgjWz5mTgCcTtAQHx3Aov2dEuijqoi+94tVU8aq/fK0XE6y4VlBq
7h6vOZ67ufxkGqegYP5FaNpvJWQqh0YFjIKXFCaje5gfFQ7IscIwo/tHSF2pKOJBrUrDh6LsKwV6
SFahikYJdxPtrRoLCUPUJShcTGOtTASulX01A+O5M5rFCxpHVmUIxjnbb8P9wXPrpF/xVrIYOOqK
vIdFJwUIHsotITcGKlHa7Xx7fF0HwAAr0nm15eiinbZ/24eMJKyqa4KQ504pjQoLBUFpQvVsQ61a
9o2orla3cpBFAdM3SIhS7aUlIUW9SxGjLT8vuLPL8We049afpPMlFxAIU1HJVUJDfXXJPnvXSGLn
nJKu2JurdqsjXetw3C9vJa7Q466X7O2l+2nIV4QPQKrBH0vvE2jgF/W3ED4xCs1QfyqyLSbD/O66
Cmn5zCsOWbuAfIwYsXZB7vleU/Rh2S2tl06OtG4HzpQTr9COARrq+mW6EIs/NfSwO4p/yYof8DQ1
32bC5qAyB/7DB3kM81Gxoiy5nD3KvA0Phxc5hbeSF4x1fH+Mh3eYcG7IN//Dxhxh5ZPZeugJ9mFZ
u7501SwfSwcqRv6fkrfCei8SyDMiOHOV+WAkGZAZin8GdZwwCMiipYEQ5XZ8lSYDE6+vFdUXscV6
t4mRQHoEN8b7MFtwfT2Eh0PDzUsCokK4ecJ51fueFT2c6sgkNFVQtUWUUa5m27cSvMv9oHQCfa8L
uOEA7IgKyEBn/9RBTYy4EfhYqfsB3pn+3cenLOpHopAJAY6lqbLnyy5mI6t8ECHAjeuBJDZQY1ap
kAoBta8i0CNb42ml4qfbEeoyOS8Se+YnXqQl8Ws0D+4JT4TAVB4oofoYIfX0A5cKizbUrPTl9FMF
uoODwqopJfQQ6CxjOHMXiGRCO7LFdvTy1vtcz4PaSgxhDEQBsTG77Jr2LNrvgltTcK5okhUt5IL9
UigxTEIuop4dX/4apXhp8Idya7WWdK6rvBaF6Vfk9jW0SNY/8shevs4L55+Wkdodl/BfjUOdgZiI
otLw6Dn+Lan8H+sazxA97nAkuV9qu4YcKPwRJgfQazQArlLbmWOXbijiqJVGBXrkmyaZyikbLcj4
VkiD6AJtJgKS7N1C9y/MZYKhlzVINYNAAtGVPnHHa0O80UNqKpCqnBCS9HphcTHBhU8ccxqCihLs
QIc/ezK90zZNN/ThbeewK5OSJ82v/EOSbAn4MM6DT3uOQZHWlmIdWVxNyoSK+IHCQjxJXoc/bBdH
UCDHi0WSaKgtnZR8rtK+O/WZHldKg80S5a6ez05eLmRLGR2ZuFnJ7PTYNcSsSpDZBRTDLz9qgyxm
bxIaVLhq+ErOqnnNn+3zqOWEWpF0NXWbyMEJZQU97KWpKHjwqq8CBGnaS2rGoiqOaGjZR5jCo95G
w7yEEWk8akduH8NcqWrRVWlhK4pfsKzrsrY55Uwq8DDLJhoP93UA80KqiOSFhG3d1Yz2Xsu0rPI5
8vjA3agRfvFb+ensnATYldYpWAFEpwhVHY2kOmw0jjTZAaYr14/vCZOsVn/Gu5xjrPwiR4zsOmbO
JqtOO1hGxIb65EPpfPan5lW9YD4I9bA00s6SIk01tkMu903WE67ab2FsXr7/zzXySEUjTmFRxyR7
Pt0S2nxZp6SuUyIgaLVYRdJ1RSTKCSM/l7ti8fcaGEfJIOM5ZYFuR0AbYP0JVW+H2EZNj3ZrZZu7
efhuqJI/JRbQolRi5iMmrvJCwmsNF9J9VhqvWvyzgB0tGEWTT0+kF03pu6YVgxJ2XKZ7vfzhLV9m
vvggo0OB1BDmcyHPFBdHcq4cahCmkqC4+xANA9IIPlxJ7FpyogvpTiwonfjaXs4tIUmRbKLMA1B0
EmgG+f8/sFK+LWK8oxnywG3PeM/4o436IHJf8x4VYGPsC0WNhqUpavJQN/k6fq2yN6iwKD/ybpJc
W1MKjp2H23eLPvtNYrWACRXKM9OrqjHU8je4e1YVi1FPwCZOKMsuInZVXaISacSNal2b4oggxkfa
RPGfKlzExuuAVAEjIF71q6RLmsOoVpQpXhsNmKiYBW2JlugfM7hXgcGaZEU1AMBNl8YuHaFLtO68
uJEbcNqTfoWQUAS9Us9l+9cQEf0xilClWb9XlrMEftfVrwbgzR+u2GZweIZz+vPQMH/yuy1ajuDW
bfNX/Rh+blyHIw1AWZKg6KAMOkILHjOmxN/Q2qHVqUHUmF9n6kt1EQ/tZXSEgaZ3rg8oypB8w+yx
sqGY1X6cqfTTV90WbZ/yVQodrPDFhWwcestfXrw2Dfzi86HvQj3FmQEp9fTNddokKdydx+dT+hOq
FDcBGJFmDrJFge9CGiz6BROh20grx+QV5R6YwpZ+xOZ8CyWWNHTI7sScqo5U7inM4g+tFcVCqtCq
ENw55GRoXWizrRKUY/9FsMQzGBDmEjoCiiqo8/n8hCmss8kvl4EBi9LWDQFm5yEPf9GoUgvWpyxU
UkIH4inyEnCl25g4hHNcx9Z1MchzkFoswTIkICwF6OLTe+2T1lClRBEacwm0Z2O6hxWQLHpOyRVk
m4hIextoMYX2KDtVejoNtFMgvphfkQ5ELaBwRXTKrql3Qq4jSSnZDqRIeHmJPEO4LhApsr25RKsx
RGGuvDgE3SJb7HyDBRTf/nhcWqqf5sqj6LJNTUBsJOBU7LrNBAUwhJT5Zj6e7Bx23CMhsqGRIOYZ
u6BwTPXaJrFjfujLV38Rt4rcSqJU8oN9WrHVPEa4XwadMyS9RxVYf2FG6F91k3EkciaZibKqEw4c
CmXxF+xiEuirZBD+p0h4c0sRpC89kQpaAXE66e19Rs2mtBLVjQpGG3bsv/kiwkjPuOM9Ab3Z9FPj
hURIWEL/Q5a5TYwTSBich1x2zQRZ0ZG2hoyNvmS7On4jefBG3mm9l9pSJV7Sq6R82wmbFNbUbxN7
iL9MPlWMYn35tj1DBj+9bfOHvsUZ0UTkM2hL1x7rogJLYtbnSJ0PKZYO5evj2H7SiZw37odg0VHy
gPT9rbEDDH75oqyzeLpZAU4tUCUgTHOJxpzXt+WuDvN89G4lmZVgSRcl/5ipOjgYHj3zdcmoJ7q3
97L75Mg3khWHlMIJB4IHlUGsdtDsFQx2kS7FAMcOQgakReIAeYVs5DJCG0FyyvG2QRw6imsoZ45L
d4De3DM2CTxBFbHQec1IkD5PmKaqYhN19qwn3PyTWjolOYozvg7UPPuiLunHUOfY2zq7PVWyO1C0
5t6tJEkWW9MifjnCd+LXt1lIqi4D9mEllAHscU7T/JJcv84LpDEsa6EKVnYyg1tNi01EsoaSpq0q
SKskF03Kyf9iiPtcEK03dUlwDIcQqB4OvKfbI7riQxA1kWe8pA294enae0jwIPvqh+7AAAy163wK
5cpZgwkapu1ROLPmTiixyLhUFGvOVk7B64DYJbjDhWLpiVTtkhOk0+cfIqN2H+V1lrbcZ52ZmAU4
8j4OKxaMWgZoPLUK4sHN+gZhjATlXsoSaQYq3h2piturDe8z+C1CaGg0Cb9izvOZLgtJ1YnQtmBh
BGmzzb7s69Ub12FBL4u70JveHk71bym46cZznN+Yy/5hyFkHyDcN94GPUGshRiBv9h/SMP1VQaP+
RK7Hyy+yIdyzFxlYB+Tb41TBbT9bqZk3xYvtqVmcFWTyFDmCEUj17SA0Bk4IjUy0wSfCNJzox7kf
d76JpZRS38RQuO95BF8Na6SEPQ/c5BZr0K4WLYkkH6cSXTx6f/NIvfwxnkEf4dDlfuSAwSA192b2
+4z4wHBYGDJKef/KgnbwQPK7cYiAKDC0Xbpno2WkPdQ4qZhAYbYmnYFmzqCGunJdKiTmtxet6QoM
jVFMF0kLDkBpUa0K91bjojqv/OxWHv5fAWJkH8lXeMD/fTzea4Hme5wsBNJIrK+3R329CgsBfRm9
7svXdpHkwluuaFZ6dApq7I8zcA/B/jiF7omCE3FGO+3fFe/UsAqLiYL0rZT6qh7UGKrzELYsGI+x
d+n6EO0D7ilcmRojqC6pE/C6bqF6sXXBRKpTUCcg5YuKTjUoKo3OAWYkelPZJlHy2vd/OzbTN+Rq
V+qN59aEz+bAe8i9X/H/p5sDk9WJJB8zSs+EVrdevHHT2IaySCAzMJ1ZO5j4B6mOACdfyUmkbEcV
/20R/5gW7ps+Dv58+b4b9jNbE/6S9B2UE8QA4Ql/el1ZmYZBudj6bFqpEbhSfYhil8eb1JBXj6Cz
+i95UHXIayOzIWk+4GrYQfSmf7gndl5hRe1314Hwo+YbiNQSIQA89ZF4auoBMnfY4x4FGepxVWSJ
eFVXr+8rTEWcsYQ1OozhlhBWpaoX4UbhSFXwZIxbq05AGMIzJoekf45VsVPq/eXbtDhR/pCQOJ1b
mhCg+WZyFWkjE864Grv7oFh9UHUlelb6C/1fuj/NQdOI45dv9jNA3ILbFqJEYjQUaSez6qmK9t20
3Ha+Vfqy0MqTmnvbH13MPpdnGY47TeIrUdfTJu/q4lUVlW9kk3jcNoRDaZaPimuJGqSldXfAbw4v
Bb0AnMOv0lRJqShxrd4ABanuw/JmLIOQmeca3Ilb9FH6UJU1o7QUWo60laa9Irh/fR3Wfu4NYFPH
msnqD2KMLU9XmrMLhmUV8eH1oJS41rWMhMA84LIV6+PIeqWz29wfnD6W6ofaROEbIaZhtb3/StQq
Iz2XxQuA4H0uHG2bk+sch6V3a7H4R5ZsvPgpoEkMW36ibRFRlDB9AaoeDpHG0Dne1pVYdRAkArJs
oLu/5Ezk6l9eMs8Vb7ir1Bmyc1DAze6av6/owqMD1Q9MVufnr4HIsDIjcBdwSWUqDb7GhA2riPyG
Hv8SwUzZfr1tmaZWMBtd4zlB1cCJbDIY/gH/RHttFy0pmQBnHTga1/XyxT/3yFeoRMQfw8Vy5swe
edH4wT6LFqZTr1e8Y6nPcE3tGuoPgQ5EU8keJg2Z5IoG4OXDVzOy4580fya15ZULuwQCFiu2PSW+
By5ZBao5/1Gq9bsipVrrHk7oFF3WHsUTZVqyyu+MJlaeE12q9Boy2gykTSi3OqTenKQclvvr5Yt6
hvfhooiDZVAWDSeHxdOLwsx0aKIwWcBv8Vgj7hZ6RKmr9YKoCBJ4KAnIrurfLPL9Jx0bth2zPrsT
ggrR1kesCQNjonf76X22jN5PSe3eZBWBXnZyA3q+fNnPPmRkAdxHqnOe86w+7w+rZnUiaNGKNiUk
meEeJ6BoOanIIiK/pBNMFpiCH/BtJVGI9TDdCPiEpru+fF3PvjlYq8gSoZ502dWe3k4m0aaLzBlc
sq+gS+PT133uMnw9A3tLfrd4OAhM0zAKvWcD7NzwteskUDnAnurn0FMrdSRoC/Ju0Ipx+uQMmaKB
fCUhQ7ufDjf9rvp+/bW/8KlSDqla96RlB4BbzG5quBvHXbA/TLeaXGrIeTUyzX2LikfjL+QMi982
0eJL3Pbv6nZg/vQRXy2aEI7HkDJTKhkT5IC0+0H5/eWb+9xDR2PvUqpBr0u4Pru5MWFLwypzzyWu
iGzCsNWUaVsaiD3ROa8ccFhBG/mqE6dmuJH8S6q8xJ1eF15ezJnjvunlCehzqCPxBD29LiftCi+f
dixGyD1FoUpCJ8qLUx+airjqCbcMeDeWnded6/4lgNy0NQyfh5pEJQpRl5TIVxZEzQF8R9MST2ty
45LrF+zgwPWG2ScR15A462lgGrjQ5xJFudoLTTVnIHHMqKHoR1Z7PIflgPpJZPE1iuUZFQYodLRi
J2OtgG3Oz4dVPDR9w0KRrE0ftHbw+nurmzTY3rgsdFp5hbzJ1BJgent08KvqEW4kBkRKqX/XD0ck
0dEMYxYlbGh2acRP9WkUplwa1ZbQVsH/wo2lC7eCPufaOFMf44bE1kgLaCwNxb2g4f5/j85hjUTy
f5OOtwIwms/BmcjGm1LHP92m+eEm7Yh7chGDYTc9a63yu1UyfPFChyxTQARweIuo8YNfTQbEkgCj
wG56VaL4THuGsVZDA7myS0FN2x0iiFQSF7ra+TNxNVT+MalPInoGzQjdkA/WAswR0Sc+fKLQX8FU
CsGbnO1dvx0+h3hEX37jTV0xaxSUYg5UiqpekeZP36ywWwzBqoKsNXqfeASxK+gMXtc7QLVHDZ3G
n6mz1SMVOyRmmMHzeC137/6ONwUTk6yiaKbdutl6DH+4dsCb1+zp1WrCEU8ZpapsCbO2pi/9dI+K
croVFyQBkPoMP0e0qdlHwi13Lng6g1fpQfKMcS6rvXu7SrcdoWMn4jGpqjsYYKo9ayYzkgiRRyoE
O2HOnXdK36/qI5JgoAdmJ0+TJn+jCL5urbj0tuK5VYPGfBBQsIv0TwifxW7vn8Yzew/9wqH3jlGX
uJnBodnmVa8Iv9SrZMGlnGdS74gvJrfzXt6DxNtvIFg/dLV7ty8PH/yci1WdkR1Xzf8OEntcLtQn
IBjCg7npgl6+jZbtltRJbrYQziHhaklhkarC5jZJ8UnZ6Yb4vJn+UE8TSQGmlqClx8p0XXp1Mc+E
jBpGcoaQ0ahTBIc+Xb88oSDYHun/pOCRO1ErQGMd5KEUWidJaHQiIhPIXvjwEFFdsZxlEk2YaPA4
KKpusAFJE6uFIbxXbFa/omnKTohHEZvLFNjTl738Bj5z5vIJIkIrlmTJowWcremqJ8p9WyjX9iGy
XVrrR0a8w8KunEyz0+tqKVyTQLNdAaEBnMUPSGZxnVVbXgK0HsAG0W1MC0EmOi+mq6bx4tb32BlW
WPGZ/ZcESECm472EwGL+BXabEPgEZyG1fo/oJqAJYAeRtD2PcDUeldPA35GXdwJ0dWYNNS1+4rFW
SO0xXEr52sKoO7TR7C7K2Jaa0AiwCgWiw4YdVoQsHy2uRhhW13SowYhHyI8obziv+wE8qOWslpqz
h48V0qFMVidrk3XWl6+vn4XPFKMeZT1FPYYQ7MrzV2Jyx9EbdmRfJHH1PQoJOqVn22gDOkYZGT3j
R3uLGWwroGQ48HZqHpFJxWH1/0ZMfFoRCLOKvXBT+eGe610gHafHJw1EyJbNt716ZpohfbafgmQS
pYE2mZdofpYD/O0iSAAwh8f9U7wPHi+NJ5iIIRPtovU4HJPfFQL5SMVYLB2KD0Gb4iY1+1j7sObP
KehKNI3uh9aHtHzS50l/42ouCqWYelfzscFz++Fuc1jEyjV5L42jZEkDyJ5kS9oILYh3QIyl+q1e
ArDD6IiIkjDSlZO3BJSSQIt9x3JKEDvIHaLuhClem9I7EmjKeoKjCvCzRzvWjmasm8VpH6w24na6
PeI5xU0IKVIQkR+DKiJa97xNcppehwjxlaivTUyHJaNafwqo6icE6oDadOa/R9PeRleeNz2ASD5u
6KB5R+hyXQ/73HGos5Byx1uC/s5DJnofdvMwkXcVMPVSt16vntrLoRrX8ow6bfaq8LK3qh6FJmgT
ROG08YPs8zLdIgmFiuVdbjZ061/1UPBO3ovb75hXkZTDTdiAyYHSWkpwQK3b8/JO1TVzkGmG5iuR
F0ned87Fi308jKdFEZfN8bZNgnVT/aEiX83xI5yWMa3ScanCWRTMRcB+zKfF+OdO2x8iKQU2Bh6+
Itypk0N1AnMt1Z/pS7AQSXY0tMxOU7q/WkB3YiVSJVMTBOvOI1JNR5c0GlGLrCs4uq8fI+Ocg/Tv
LMQKqRIpPIIU9WNaFZxIZ7mjHSPCMmVXgJliA6QaOq8Adegq3YzDlPsPwYHhnQmJ5sZWuNv31Wp6
9x+nOIIy77kNkkVpVKkg7v/9wMHqQ6q6zPzPZHJGU+G6h+hgnb2EH8oHE7NtQ9GBWesTWDDvmNhv
vaSPwiJ3XL4TUlIB5kr4eOW6LgtlD7M0QaFwRDHDrGdE29Qf/Gxbno63fbt/d8jbb5EIzVMGjfvg
OIVI+NAvinK9rFtCCLky0l8UnxFFp7/OY2Hhgzjc/ats9DMdGZpdgpGQlhJmyrn4tNBot+mwc+Ly
YEi/Ela1xVnbKR4Dc190oNWUj0P4toqIGrI50DhGXCpyRziwiMS8HSGFr3JAlyQlE7a5ccrnRA86
B5mcNnB2eT8cMLvypke7j4njIvoGhfUayGCPn5/dkrZe4X80YFcFhISs5jJHsf/vihslCiBVxYjI
Wps902wscdc4XWfosIxkFhYG4KHQfjWxpkFlR9VaU1MWMPz3UXOq1kfkOZ3yjytrzRzVs/2Gi3IZ
gcfQK6jdGYbZj52zGtNVZ+y5oCPZw2SUFLObMGQl6Fcfcy8hYAgWg/ArCxcBRja7WIF6J01+T/bj
Wsyu8UzafkFz5FdUUr6qxhbfGuG1jJAUtSYZWQYXorNFwh3xwj27NEeRs1Zxpb9aaTHS8OqfU/SH
GFJNGddhaKISZr2YKJDEHTMI0M5YlhkHdLCXqAi6BGQuIkVPKKxQL4gFXPwlPJpMeXhJSnRbvOdn
aSL1iA7FIR0+ukEKfMtGV0qEjhZau97JrZi75N9ZbjwZeKvOIw09/y2PmSEMbtYSCZUs8FgRtKkY
MOkjZNzKpJFBB2cxqxA4jsurgApQBgPBE0A0JhAXVqh+0k3QrfJ7zHUT/Qtoy0PPhN5gtQhVZ8/e
37Bn8ou7b88rUbkCovGBV81mIKGmzE06AjT+15pDnEAo175K66HwDU1Evq63spb1YiHKconUKg5h
S5/uK9l0ylLnVHQwAYufwwDkBkeR+3DjlP6u4vT6j27C8+hgC+Vm6sScxcf7GoJngA7SFCBNy1XV
KQOgadqhNZS4JaRBeiWdfrLr1x2R+1Bw47Jdp+FElDYeGRpfnViCkATVqOqutmxV7UrY2V51OWAf
TkHkIT/Rbfkb7xB/6Pbpl5XrZevu9GuyOmwkhdE4SFmv1SlNtKoBUzrUCVQQ41mvsuPfPVZOC2R/
it80ZdM/IP8p6vu82UbtrVL/JFVTIoRJ/5FTrcWkiMF0exLJqG7gwO6kWpwcxjhPHvsyN9iYMUnE
Xt5jLKjx6ZMFhYITDDw4EmqBWWvqpMHBKYsFlyYONufdPtTfZQLS9lARmqBVqC1DQ9RFAnQFRCm3
rlO2q1wtOVomQdXc/K+6dA0tFpipFGN3ArKGMldEgTZNSSNstCIifsuxS5Ab+7y/zHZ8ZcoD8EtV
Ii9/SsLrWKAXH5PeFfUBY0UJEnu6gNto78Xd0LVnbFb+OzKCcT1haHZ9yqrES+O1oUlDiWEkSgk1
llJBIWO9n42bevTYIFOojOhAQaT3st7i1dy12eGmLRpvPThkE/tDsryhoG7JlWZ/Cwh/ypOWP1Qz
CTqP1B/4TieCnd2UqEwwf/6yFL8QL97G+oEhXWwShwKW6o5pNtTKTf3d1nrIluk7TNxNDlJx54tu
YwKy2imy9RBSg2j4MimX/Hpy8m+C047sY9bebr0s6/JVXqC17/LwR+fylkaIOomneBWVVJIwCYHs
aHtAZnEleUzWbxBtdxt5Q6oQiXoe0CXv9gH7KbCtI63wKqs23SE7rG1kJtBPxqge/+T6TE8Ytmj7
HXdTOMds4xMcsg5QKG3yBQlCR/Tnbcuhwj+QbgJMQ0PPxwoWDHd33OWtV/ifi+U6aeqI/pS2Yahp
SjEXf9WpUDeSi4soNjFVVlWbdmQdTT2319lzkNWYEtfBaSzX22r//+oD/5yfwjtWrr4Qo/ry8npG
0AnkDwYOqUBEIRnAT1cXyT/LdhcU+9ukhzmjG9UhqWI1SUsOMcE0Z9GCWpsEN5jgMjl29F7UDCsS
1qOXStCZ/BkasEmgJXFP+CbiTe/k63bHs3PitdyNScI/Q5+jqLtALukHGDZD3/M3uM5uqpAYBbXJ
QCbR5NkryptGM7zLxje7KfisZlkOc3MkZziR+nItIFyV6rTljsomeT3a5xlMl3tGzoCLfBcm5yLB
Mw9Gp5oG7tmDYj7Z8qGWLGz36OFpUitUSppPKcHpr7tmwSb46zhAv6nF0QiW3CVsVKKD6QhbLpW6
hPvXIyiN9ZrtIABNFGMYmZZo02e0Ldth3NRt35i7V2k7w7H+rslOJIB+GFKUE8iDABvvVO5LuKQj
2SLPQMamq3HTl8pt0E1a6oAPSw4/mOfTNecfi8PQN35rds4I5EuSJTWjSpuR5TQIxzdDupHGKp/c
dX4Y3yvO0aAd7Cmy7aiHVmciMYEwLf1c9JKkKEryvG5euOxQFO0XLHlLpKvES/n0svvdKXLSvmmp
tVE7KAqBikA1oZkldSzEizdNc/gUhwfE5N+lLRmWkt8ErxzcRVLHaEVKmv3yW3xpIuTSzLuNCBD0
eC4SIZq3KZdZvbc4vwHRdTLh8zxRdRMyGjWYYwBX4E4IakyGNTgZ+23DJFd3uCudxafOpZzscM+C
xzs1Qw0lhvAZyv7yZV6e2HLok7yHEpvnf0HPVtv8UDb1uLceL2+UUJJyZKiq0j2NPFIhvPGtyosO
klEwnggmUz3A5dS7kajM5k9tQYZPsaMal5MMiOEjDUNA4kqzI8ONS4SfTHf1dvtHC/urNF8ZzyfA
9MfYBQsiuVozPfs0VJQIdYZAnzfaflRkS3e339/ym34ZjkS8GlxHHysU/6zmp4ii2RZILr2EiYUH
OdApBSWY0BVKNlgh4fcRy1/3qlxy5TwMRFWMd7BhdvMwTX+3ipq27rhKTimZOCVhk1/2Uf5touAc
iV3A68XOLjhGomzjPymltEosUJwP0W6jK0aJS9xe10ccsUwScPpzLj/zD+GOuY/nXVYC5kcPtzRv
Vi3Ac0r4pKVgeABJdBEBZGq7W46aDGGUjAgvL2LvuQtDZAuhhzIxRqY663Scsk28U3lqwJh4tKj1
/xIcHiWkZAVMj84IGOn2ZXWTF4x3UmZvuNszaYmwwY2bbZtNRzGBKpe6RA1jkNIKoF9p1twLcEL4
8nqH3GeRgMhVh764QQFUEXqyYDxAiRUT6JhmpUH5NkGwv84WPf9KRp0QTWUKIa13o7+XDM8teJgO
M2GYK7lWnFS4599yMrL688X0V7IvQcPpWxWfN/W00nlPfdhFDrS9JZxEjk+ZRrki2U7INtKnmABD
cNyE/B6S5vGXqU5UEJLxQiNyIG4aOzf9ExKGYKQ0ZFYkdr0ln4mWCiywVAEJVPV2WCT567yJ3U3G
8JNNkKK/YRF+ZWrfDYszXTMQs3k1rA71beKO25scA1tdqlYcGSfac8T2I5r0Otqy4ZU5x2+HJWDA
40eFiQFp2FEzde4yIROWmi8auL+dIn/VBgIC4K5eoUXpWmq9CCUWTwYoXe7UjgWwqUsueVhieh34
e049YkinyffsnP3hpoYU6jqeZrQo9xxWWGE9Zq+1FU8jyDXdY8ek0BZFosf5VlBXKpEoyBSl3XDv
koIfDRGy3EmU4opqNkn3HglMq/ScrZf7jMoVmzYchWGkgtHpcV8n/dFFCHi8t4ISDMytox9hSsPV
R8AM7OvrcKTBicZoQVRH3r8NBnjCYUQ6tCJXOMQagB/y6Hxoa8mblkQ2AJj6E9ZssSuVR89AEFmw
zvZC3Bzw3IDaZmq5V6EWarDg3xiK4+rLFMfphzqN8Tb6zf4mTaP7sux+HcJxWpNwG72plty6MAWU
WQCC58vTX0PklNwCrig68hRxQ/FbIegHlMiM4i6wYcYZjLFcvngY1nlQfcm2PNeMZo1ZpcnrNkTA
TqxHrJ5khyjdnZiZUmcICXdN9MqhmwemZqhqtW33zAcBusRu7qR4mRml6L6dRn949Z/e8Q/J4JbN
bbJQi7Bl6Sc8n5s8xBYK8u307s9sMXzFB76/ccfoB4NbcBUf82uW10t3kIBF7cKc3Cto6BlD2Qel
u/f5wGeaAVWQEb+AVMlUfbcZlChijNDDNG6B3MjA5FxDYB6sezjs61KqywhAXRRGfwpG8FiUnk+r
HVJph9qf4touyqyMD+DdI4om3V+El6uLmUXBURCNd+KFFYgma6BYLZsQoGB7KmL3yLYTqWkWhpsf
8HORYmCQGfSS4H6LcAI8UPRxneI3qP6PwRtS+jmxxjqAVPP1JEm18JshgRmK+Bf2aYHLiK+xneV3
isyzxgHYKdNKCU/xD3UPvn6BsvzlYyG6oHMVi0CbHkumy6k6rw5PceNvva42qg82kmQZBbuC/Nfs
J+BJUhnlTAqPlopT5N6hzc2RmXUjwArlmWk6IX7YH++VGpfkDLijL08aigghlvw90ZI3Nm9InxJ6
WBfTpyCe/nSXCJ1xwQrSEKKoNFErfSgmOrdj28/eSN6d7dj7HDS9NJ0gvwu25cxhv5JSWG2AQn6E
XslwJ1eWhjh1cfgji9lcdKJKVvqoGX+E+IR/plu4BBg4yGgZclSHaxSQlVm0h6aLBx2pV8Rqae8Q
GyrCyfAsdAshYOp//KAoE2AE7mCTfVY/6DKY5+Wn9NzZTd4h03eWDAG75GamfYlkfFtXZ4EL+FC3
ZJFVOFnZaMXcabKr/ASgWV/NNB7zfwp4lZCSq/kxJ44SW16+sOdKYwUxhlwXRcVFbrEzZDF7elPd
1ksOlhVG6HykEYdhiKrhnk75c92zUybLiMO38d+Ia9WpU2/H3/IiTwmfedDZkLqVBuHtYZl9Vafp
Zuxc+PoFAQv4F4+vD6LAf9nPNMRYjbYAOmk6xsR7PyY7UAf0/FfTaC71JDEwInS+FDkUZxfTV1be
IfVOx/KWuJZXxzHlZoORsF/kXrkesPxPAO6Wzy2tFOpIy2ajZjcvOBWfG2/djc1PjrZf8qr6KM2p
EtSVq+bmIDooHRGsVt/1Cf+L+k/d6ZNuWp+ArFYgE2lM5wLZtqZWTQ9peas7R4H9M0AvmPQc59ru
FDssnONxdnziExwgUzrIveQU3QRkBb+pNoQJroBJusoTON7LC+q58j6m6afLZv4eVvRZkx3y8pXZ
6BcmIxQLKbmB9iWxfrXQErprWRnlxY1aFCKSOYqB5V5GQHVMUYk+KtPARjj8Gz5SswFR7VFZET22
CvynJ0w/uc0xbrviVvFy2h0VjibGL5mANuFkXE0Bioi9wwSxWZ4YC0yTL2JNa7hN+3tJBryi/5yM
/bWN4oIs5eLIvSUDBXPi0vdn2/lUNgME7zK321czEsu8JgMCyDMsQaaddBOEkhqS/LhlulHuUiyg
nThyRGOdkaHE2f7vokfZ5LB2MsgQBBxa/+m9C4dVE+WrMbulFL6XOVUKBNsxaOEtuClB4IG3oj5R
3yesP+kOlod77csaKD3RfTbV4v0yaK5GGl0g1lwcxJ/cfMzoQPny9OKqree3TuzszCT+qFaRrF0N
vbk5QzYv5kwppHGs87erYvvm8cCh2sXwd7g3AxcvktWmiJe8qHhzWkXXnrMI0qdvM3TVysPGgvWQ
bn12rX5bN4HjRM6X4MRZK7NFVKPF70hzxWuhVfiYJGlzgkiKM3nY6sQQG8TLnJrXAbtnAAQmAsCb
MgsSdxkMx9Mb2I6D7+Wlu/wyDPgAaM05FwluIYOVOsC6OV1cn/nv4cR/fxzxom2mcUiuS+7dse43
lhIVYC5GfSqbzZUNxmyl/7h1RFZFjEI1RQEEDHKvp1fp8JAdn3X0xm23yU3uHaI3tQ/VwBAe6pM9
zVOwoG/Q5m484IF5cjXsOQNDmCuE9sLd49wy7pfiJOjUB+9BQi2HDe7WORxeTe/ciZLRFBNCSZlA
eW9Dwyl1OuowACSOhgY2jr3D0msf3BNiKMTpKu6/PnFmaxhVvUTSKVs5+4cSKR/PQIWlCHA2UQ7T
n1RcWrkIZiTErvVJC8HqUHX5XRG17xfD+lgVm+OxIejs61Qnd+ZposrtmdXgE4YRIpORgVZZk8pD
yzxd/L5/bX+tDLQM8bLQ8xE43VKw2Z2ZF+t3RJPB1eu6TS/EmDitOJKiGRUANvAAtZtpRSEzAC9C
j7oc/YvmlI4QJbLXyx4kZGTIa7irEqMqNyEqyBGkylH+luX7xjygfNRjAIeuSYPa6BFZAm1OS24K
oSV5SvCz9YknNoYlIHf4XllxiLTe5137ta623yzOBm18m4NL4DijxKz4J6jizY4GKC9rv/bsnkEo
EkXovQ5rSlAj8a2y3Jc1MUuQILLD5zFED7TrWH8vdzXcOoGUDwLOjsyY6pTfSZQpc76BqgTYaHSd
0aNXh4XPzeBa61Qsrt5JYBgmdjxd60AeI8LmFXVXjPEBr+3fACvsr0sidp5TIwco2qKQMWLgOugd
UGQiCGDEXXcC1+e+WsMtTVsLQVKBIFyXlZLc/XRH41KFTcPkMGSMyQMWpvgPxhalSh6lVAVvmF+d
55o3zeRqJiLLTsCPzj/nG653x9fzLGq+MnKar3//gHnW/Jiv0V985/wfP2MY9cJbt1skQ/rm38PP
zz/mt9mfOH+Tr3z//GMNsfb1D9jrztuOlCys75eaZK6QW0aWu6V+EmHR+W7/13f41R1yKU275qvf
3CycDQOv3dOdvuo3fGfMNT/oBv0Kk67PX/OemHkImI/MOuerRroEjf2k0Szqv/87D63++6f84DzZ
/PwDJlOfZ2F37d15SjVfz/+REcMP+lHTqxldzdfzr0xs0xpbff7KLzPguj3QJLd3yZcErPJx5LXb
3Z3/hLgWjTzXHzyPv+bvo6niu2SMnb/yU/5zoA2/8Gv64eNQdJ7reTA2v/CP75B8xW/5ezD2+QcR
tpXk7fnrlbPA/JT/dxaQjafDgLcjoAuGTJz7aaql5+97p+RWb+MfAnbAOwVwKegSIf4CnJFa18Zs
RSPpqu4IbBi5wG15uD8SryEoqAdOdf0S+joDgjTbVrKHOkxFRecLAhwT2AKwir+osoFsWuC3vGgS
Yt9oKhE/xiCqRPONuz/Nm1AvADgRQVGyMbsmSb2f7oLWWVkvxnh3ndO9b49gA51Hb50X4Q1elmpT
VVDYmltdD/oLxjR+ne/4Zj0xpC1mf9Yv5z5YLHauEQpStX8BPutuu94i6pnXAATIkAmsBl2df885
RTd5ua9f54cYGKTtjh+a5fa4Dlar3bod8uFznggtXqgbWkHO572wt0Dt/sifMFZdxsXWzYHwJpjo
gRl2OfpTIKx+E0TEQznEQx0a3jRvx1UFfN/qeliSYB9NWGC23/q2+u43iFTIAh19t3/bDPv7vqSz
HAqNHqpPf8FeADIH4K3hwAHrLoT0A4eqewH43t4EKX8zxyj/fMpv9UdAqLzGDIjKOgCG3VQukLEP
zEKwJZ30CZrT/gbjsAcP5p2so/1N3vGnWVfuxgr9fAsMi3CAJrfnt1ArEvC/4K+zbNXkMP20cy7W
48pQuh+wFx6n4m3WdBEDT7MaFyLtbnX6C9iHhNr+j6p2ujf0DMc/UIpSbY5pdRO16eEdngCA4R3F
aAnCmCxBRaWO0lkaNQS5Jge0BB3T7pwIP5q7A4uswcnzLlwA3Hb7t0GBfDWPkDnnWQ7SHxb7NRoa
bjjHx7o7LlebLMPk48Qrf73cL+5t2us0gE6nfHK34pZkJx7uFBbN3bWX8ckBoHdR+k68Y8ycw7Rh
dvp/HAC+f2orqMj8F8utVG+gKYPSCSliSpFdsm0qB3Dw4c2EKdKcmplE90QIjixk/0VC/1MVJVe2
pJtyY6a7hlwaaiyu/B9XVlWnImxWffFJZITEBkOO2+WANaMBG9OcObRWSmVWBQQ39tUgQg5Pme1t
gCQNw3VmN5It9MnupetiaiRcD4AnjP7sug7MtsDaUHyKtnRPFB1SCcrWpoYlOWJ8AcUSwkbtxAn3
YCumnj1rxOhWsWzK7HII89tsUb+SDH9AY6dfEzATEX0eBGhTIFnzvMc0035KCFGyZLds+OyWv9TA
H2iRNRdu2B03NvSlIMyBus5tCLPqAf0fIoVQ5dz25H0pgFDRDAq1k7NG/jbNVLM5cg+2ICnjJScX
FSlqnarulUARpQlI+y0VodT0llOCcFKz5uoFg3D3D/Mjoh0JdgqAArSrNj6JuVIQaKFIuiDl2TKp
3p6O/bri4PaxR3LP7OVP6i8vr+yZp8vWz5KIG6S4yyWhTHM7SLbroYjGcDLoxSXqfZBGGLWHXH5C
7kzBydCqBIukMrSVMQVbbIOfVIjqzpiIi0ypie/r05ufZcd6p8l8+Xpn85bserXMsaavANNDE0L8
Y72zVw+dn+bbT+rjhHAIFJcQtktT1kr5pm9MPqaR8FEE5lfXIJHk9VhXA8JrmXoUL/oMaCe/KsbO
LAX40Yct83PQF2qfUkqgEEoBIkog0qwWqcnLdoV06ngrnzjptO8VXyQrsZ6RGcau6rhndvzzZwZu
ovVf0FQHc+FvFRwWfeF7fGY8EklMB4Zwl7Fsv52K4mZ3ql+HbvI2TWv0lLRH0NvqckTfKjoz8HCf
HEj2wfZMtNdNvE/ZTVlmOCRkgRGSUo3XktBmgp7La56hKU7mtis/7blnAbpZMABl1yUoPCzPAgmF
RYrGuPBQCycoERhOyLmB5DtRenRDpY+dQ1YZHC/NRkMPtGOpGbw+uWcWh/JwtYLMlInjE5n1dLfK
wF3cuil2OGEUetffC9kLGnfL7Rq+w7jBlMMcIksUF5MEKEEYvaFIgXOAEimH0faXfmIGvbSPuHXl
erOIXAw/HQ406enM8ZzDyFI4W4asgvJFCiBwlkoh2Z03IAmzbJOhCldz1OMu0qiK7PokeGFus22a
twgLMpkeSF/nSsiwZY7Wqd86n+RFHBYLfIYCGbDPPw5T1fshdYimEYgFgQOAUqdNlg4ncPz3Gj6u
rNY2wGd3PSrqmQMOQBhtC0i+i2JztpD83RJivqidTzp6k4Y7HwDgKIecXJqgBpKj8xXbqVIjqPAZ
FtWXvGXtEGM1hRq/C26NSPrljei5jRNoi3B0Mltw9c4RucxN4vYI3f65O1E5cvAmERUzceIc/fDm
dYRSCLGkFGtSqilKRpFgCg+q0+Fm0R++ZfniS7Jj/CU14FpEgsRC4YjpMxjeHIvp7cuXPGNqzqtc
8BLznOkq0No9XeV+25ZVWqwQGSpk6v+zdqZLTmtbtn6howj1kv9mA5lkQ88B/igoOFu2ZEuWZLVP
X99YxlWZsm+aIm7EDjYJCSyrWWvOMUcDe1+akHSAuMaBRC9yJ5QTyciXGNKcNLv5iMs2/s7pwECJ
3xdX4XytcOpSAlmTmqqoJS+Y28JNeRS0lAbJoySatjf90FsoS8lc2jDOIzHCSgTOJiSRR4zBNpea
aZfQmAbbMqmhTdyEEmCUByUNUo0OQ6O180SfGd3OXEmFezACALoA0p5rRLoAzNxbbe4VfqfdGA3D
Gzfp78euZ9ZHzy3nZNANdq4lRAUo1QleZfGj7OaFM8kgQyenoJspGX/wdxWXlW39SrZlfrvbBZce
NCFvS9f0Bz6vutGztx5vSpRLAjUwHpi9UwX11GIYhvxeUyF5eoinhADhNs3RoS85OTn0RAkWRVCH
igbShuK9j3dnK9D8y4isFt4bozlfw1GRY1yxpr6Pdmzmioo/8wTPmNv7C0+9D0cU1wSETbMBx+QN
HfTRfnWfrv015zA86q6ji+pDe0UQ9/a/TOZWSgDn1RRy9dWl+nb5s7SBQvVpDLkwoC3SRt1smcmY
pAI8p/1CPZhmtcix89SCHgADqK/V60JZuixrelLRc/WG7DkzJY9qk0+vmx1dTLPkM/sr+jQfd9BL
O6cXAfmjpVvTd3ZF/GaXMIjNM/sGWk5B20IFGFdqR+NwhcC2Fv7HGkyHFK1BN/3C+Uc6jmbKy1fI
1j+l5fRP7fE7EJv/yVZ59doKJngwGebBxJSlV92WHtIAflOpybQ40flF5tXZFRpZGCcOna03BPFt
VoFqyhred6Z/mqheM8oUaaPmj21gPl6GO0JxfUZtS04su1bDlsIAitY2FPd0Pb0uowWoQYg4TBk6
Xcu/DCoKvQQNUOqjDNm6PMHgnya2TNSZuBCRHgSvx2cWochn9dcanZBBJ3FDVV1sfeDudZD97MPE
vXAcpOPUOhyA+YRnaclbVTdnJ3vuiWMQuQPDJ4gZwt3nXVS8zLdLpB/3qir3xseaAfFyxEwvdPTL
4ZOpsTqXfsP3JPQRoEY6FTUkkMRBesqUDC/kJaxQDtRG8ACfXfoikUvkPNuJQSU7Yb179facd9OM
Urt/Q3hlXU8GSAA3c7+ebeNTIOWre7Uj7ZS8qoJ1b+aoxqwNqZSvnHrYJSpJTJmiaNyGB09cTo1g
MtrGoYl/LqzFuVPz+aT39+pg+cm3A4vFOQOxa0tEIclAxwOCpwttHOamEMkPhmKUgrh+vPJjukIx
OVETMbo2bppoVvcumlSuuCipt1KswPkOg4PnxO4ImRpGdYjWlBPp+TE51evdkG79lUm7ySt6iMaR
yANvFhVFhlzi8UoXy0V2se0gnHPGT/h0iGsu/nrXL+/hFl7K2kkiGW7IJ35dLfgbCWbsnMcYMh6B
wFhry/iBs1Uekv1iqTr5WqpwncUxTBKbvEoITrcivuX29p0cMjW10PeaJAxopEZNPvIaxfEvja5s
y/sgG6Z+I4Gfut+fDdWZrEmNMTo/b/BY61UKtOwqPYNV8g7EFjLZDZo60PooycvK2Ko0jzPKRkZI
4vt0O/jQmsFoc1IwRENleCu5gjTtokVoHm/4KuifozXTqczhnZCOLhrpKZnaiJKblMm7MlxfTgib
O9YvSnftcGk9rqjYE2IvWAETAHLIjHyB104Mi391XlL6ccZBoAILKFynpOySXz5wZj6wv59XucYp
SpxENG0cT9pNz1tusqXr8s8M1PpqY4BZVDrJLzHFTUBCSNvrPtoRz2+PmanaGVzSFYalwRIt4rWh
H0Gw91sYWRjaNiMmtiMFAP9XecWw+bOmW5rfnD/tT+8Iovy6IXlPzhxIrtutOyx4z942Oe39AJki
7b+a8SFTghj76Aa+hNaaYheutvjgzGTiAikV1dqKGPZ/Zn4cri8NCO5hID9zlr1HBHc7bsLFo4nu
arxXqJRAK5dU0JrHyqtYw2JV0KaroqlF7vSp2fK0oqyQCYK409aOtnDnfURYdJ/BVH/5KThVOMOs
gbDnB7RKlHzPn4JoZ+fNaohWUqy9KnuUFRA+RKn3QaONeSBr1NsldZu5ux4vJUWz7GonBt46wM5b
boXPCXK/rx4GfRxcXqRa9Pm6rBR7maprAQYG8WbYQEKeUryUBYaIDeCX44XS2vWkmlxMLArUoii+
Ih+48zI9RCWm0BcJSUVYESSWeosvvYJiAT38iVQTnlK92tKHi59h4jNQNP3P5wdIOBDvzZGiuDpI
RKoSQYvNFFgSE/154wOjCQ0CdM0ouwUbA9S0aKQqUyS7T9KiqHAipyt4MKosNOigSRhriMDfnc/k
PNFkxqhQwHllDIou8/mF9HgK23xTLx7VeTD/eCeKlD6ccQ2EayszG+1vejUOzurqNTzUmpiqXWeo
XFFvnmFAnnzwsGf1F4DPzEnnSchZQ+MKTM5FZ9uRcZk8JmRyr9dXN9nMr7GGELbZk2Ogl0O4pemD
2NKFZf6BgvK4XvJRagU8dSyOZnJWZHjBFHVluk0e/RAyfRf/WxkqynISHG7Uu/zbJZoh42QfMEPA
q8M4HwTYvbbLt8JyxGH24vahjoczfcJstqwXw0dYhE5E9rb43cyO8NLf4ljYFtajU1dKtbv2h/Wn
aVxcOa6Hlx7btNKOcHuUvVZcBh+cbXJVe8sHhWJJstonmL+x9QVb6/U69X/InpQa7+rljeUEsgeV
jEWi2WLIHMxZKVNfdB0cGl5g3FnUjTfl+FnkN9is1xovqO5Edf5GxCi9pBJnGC4D3XmJu7jU7Cbk
i+uq7dqMPvl+y7b/0aYj6t+ZNR+/K9x5sLJYYIzwyOfvSgd9dQlz33q0K4gJcjATp/AA7ws2Lj3a
kTjEV5erLBMzrVqdr9kaeJPzBcyMjqBp9Oqicwjj1gGoQ0bbhRSHohxOCdOy8zS5mTejeTzcEIZS
AJtPGZ3zx7dMXNgHWQZFFVBSgbok5IjlrBk6e9t13tBjiQOTrMLXm2n3Vup2LOC/CgUXByy1dozY
aPgaN/7V48lGLtTnvGSwAGxM6/KtKeJf9Zj8xwqbG0GtYv1pUih7HWlO0/WIJoEaC5jcctgVaQ8a
xpWqbl6+YSc2ESYRYUBQIaRF9M6zlyFbrhOvqzbLe+WJqJyUwxFKh7cxySzGBA12jU7YniQXgRO6
BbKZNYRK7dKyAuJ0O7OuE5sIIyvlvGt7s+dpM3WxtPrQWWfw2tG7Gv9p60JQ1AESPuhkFadgrPyI
KzKnK2MHbXK4L/HYADnEqDmy8mwrdWqBuFRHWBzwnOMk9/xJp1p1t7UTZKb4gybF086wQQQerVCm
BaqqBbhr+0X/cxUHaOUPPvVEUuI9xLuIgt3PL4rkw8sX8MTxr9yY/13frDitw82q8fAwvquD/CKI
ahAn0GkR4nU8/O/dpYYCgZ62/c3U716jJH6QOw2mmK/MUCSCOQh7qwdaNwMeiDSyNVM3YMxodbaL
VaQCIa0FVyr/jCrLL5cNlX7yRVFe8QirCgBbfUK0QNgPeG1VfPdEFu+VmlE97saEa8XsdMIpuHAR
TXoiUempFHNMfbHpKzQHG6iZuHSqbQw67sS0fWDNO4YWXFb9Ay9f0FNvirip5Ggx44UnMHtTCmg+
63HBcGkR7x7qVxJBy5pKtF6bTmcbtF9gt+LESZMDyqxRqkZCxjQJywbVx3Lf+ptVhRHFsRDH0KSR
PulBaqsO8RlytwYeVZV3UO3Fv218GoBOQfTCmAVGLMrlRTauXhkEnNYqjVYPYxt8PLOu4z4Z0j9n
K/7A8I2PEo7rfumu7GW7FPjxhoC5O/kWSh0rCrTe3RJXeI1kDwitPdHzaPTEAaURIftecfHyombR
rGZrN3ZCLiAbvH97VhIn63I7dm68ul9O6dswTy6S0L2swup1EMqPosDGgMeJWbQVAXuhcOkdqgOj
IVNIkiIx5CTjJ/AQdAj07M+y4xAwqCNMdiSS4akaVrHQoPWHcEkXmPaYkFDW6P/C6RQ1JB+8rOCv
UV3b9oszj8bMzG//aT0odEBWeA174ewgm9q8a7PFsG9MjLloguspgxG9/GpM7BZ80bZF8ODtjeEK
XEKDhFSBP1Hv8TFIptG0U3EFui3diIyB7V7yy70WcmSqA9JhhP+KtHv5fhkNz3MoGjM/nGRYPBsZ
iPRsj60zD0bwcntvsH+YFfEKM8yB1iridsBh8LF/uuDd4KNQsikGgli2vEeXKdsiSem1tzQJdhTq
ODbW4qaa8Dzq4FrmgYFkKZctABx/xx9E7HzJc/AWky40grDi4yWkIxA7gGA2dCQRi1fZ2N8M/paO
B5zbrTG7x9skRhDXW8m3OI9/Gb+JBoW37rHefs3uZcRtLTEOmXxuuAH414Cm3YBjBodojIOKURKR
Whgjohb0Gk+QSak0oyl57IrNtVAT4YTZBPPRzrFe4K02IwMszUy6/BLvzE6YiCztIggD8CRFu1VZ
EcGImOJzza+nTe/oDlFBwCdyjVf98ztkNandNlMTP8rDRAdMWYphgrxE5cQUf+QZe5tyySXhQXV5
pam8SgzZUDXd8FkmmjZ+mUaRa9/G0GhiQga1G6QJtCTjhhbwxQ5hP4eOsYYBIZKGapr08iz/hBLO
IX7qkwntZZJAIeLMur4iCvN+TGtGi6jdVMiq+u5G2P0DBS0FSeYPF+tdfBvhhAe6+2AIZQQYH6Kr
rDXdakWxq+G2AD3VB/aaUlGtq4A9ADxtMrKgk9b7oLTwCmaSjKa8sr1ZtO5rw1ZgpmnIwRS+aLQx
QDGeY/R43F/xrlVF6xGvEIHGkNeRxZgWi9Y0ZoGa4/hdCXCOchg9t4bqOt8baNEx7sF5woBBHGgx
OASmGFUKcyjMNHjyQB0BU3LI7XsoijmGJiNqKPMFowhAYjVGtsU31Xw6XMyN3wXnSxxSBVHTik4v
ZMFEGAjrRGugyWxJwpXCcETboem6FiYmUzfMdTB9YXpjhJcguvtcDaAIFcNQYmRnWQ6YSgMDiVtR
U8bUG5BhwUA4wuEogs8wgBV0ATmgoFr+oX/EhK1MOBraAGzapAlaIbjrV506N96uQkUH90FWZvyZ
f0U+sWu+y2PQg0T0qOI1dhTg0GyjXy9vdzNd6n7DluUvY2OgpCOhe9GDcxG3W96bebv+rWrLNQVF
XbA1G98nyhpTYNTBJ7v2/mM7GEkwkiu9VXoxLlrj3vbyqmYZm79XpVNEcksBIc9f8SkfB4K8/eU9
j9cD7/sPOad4jAfsihOdVtSPaNrELAWT0zYpWYDafAkuTfVBRWgIZjskMXRBakXVPUD8uixh+/8P
dEIKTjpmn9TcdZCKkDrciWol49uXP9MJ1JMjheGsK28RqpTZ0Vg79eT0U5c8HmacKZn22r6gEt4p
4VdjWrE3xHzks31WEKoYGyYQotj83CPgKPsW/0cHsP31VpYphZOueTRbWxbbSLBX7eLRXuDQREUn
t5YUyaTJVABgl6GFsnT1IJjxktyydnhDCOvkRZGl6B9wLTT3nW/1sR2iHGM4DD9AG+bTStMPm9Kz
VsA6HKnqiwXrVHX8yt1u72LumeAmpjaGZCQPC8VDafZu9jV66XHj48Q+3WRUDS/fz5m38/6akUga
SqWFM735/Sdr61yci8vlQM/eU5FBVNMuoz7MuLYJ4pGn/3JDyebge8IGrF286fLrfMeZ1Tbri7Ft
b5uRjCP2KNGP2PTe5CM2awFPLKe4Muw11BOKq18zA6iQ4qiApotwN1ZaOn28XGgMO8mc/jxBDPK3
HMYDf4emFNqWpNOY8G018bpQr6SR0UDEAF98z/krdIJyRcIbRxm0y4i28AhL99f9uukZiWj71Gkk
lDp1ORGQOB1MFmUw3AfTP3E2MJeq0bSAzorLD09J2Yrajj1YNdKzTjmHb9RQLmb2X70DeJAwqETR
5rpzNWBR2qSeFkX0qMmKugcdvgrk0b7S11AqmKBoU9dEQmWqOaKy/nMN7CkbMvlL/wHkeuIdYLOg
r4ZwBylyDgUXG7RHKdQRMz9VUWCSeUWOMExVmZsrQIzHpgHX1O3dVNPt2G34ENRhbHqQYf8DWfeV
DKlffglmKjbzEnDKU4Ut2NngHs06/m708rEZ0wye2shm7N2KuHHIRZNWFkjkjXmsiVHqCfJcL662
lfeoJ1jZEdqXZX6JF8XrGuz/r6B0nyAWl7XCjoJLNyuqIoiKNeoEIGlqdTtGBMClE3xm5iQpS6Sm
VQUgR8C8gQuAxEpdoSaQqvQEtWqSeubSnehWWVfo4YNLAcrO+3xvy5IpBjGo6aJxoXlT5lhX2Jtx
TVGTZ4+yOuTK0gOItoWcHOcXHFMgjPQP6UJkjRioIt0tvsSd3V/7TAVlK4JWIot+lWB5WBBNawqb
FIu9mjniJWng8XU0dIt7hqVIt2Jqipc/0SkUE2l7DC0OPkkEzD37RFm8xVow3T7G7fSjRglwsYgb
/9IMz1Sfm4N6TXcTD6jAJBY1PMslDEchybgHNCueElXcPeR8SfIFH+s+CMWU0t0pNvd1vLuXyE1f
7zkyuG/GxK9qLBgxgrqrnfi/uu5btB81aP6m+OwJ6cDLn/hU9fTsE88ef2ttrXfTbtga8q9GRL0D
H1C51KSa5x47Oe1Pn1AMsl+ojShHEhzYzUS8EF0gQpT98pr8E/vF0zWZJuPJuVQHzhLlZVk8lknx
k0oY0U1P2lnj71zASmqm0ktgThZobeyOX+td/+OuzL8WhfUuZYSDI2RVvcaMB38bzBIZa24byLth
88bf6plL8H2xM75s4Ir0QG8XcYJcn0J+8SoOBv2t8v1gRr4KukcbLcZF0+NpEy+LgTqtLz/nwXJ3
CyWku1nHOP3k/uKbxZreZt1QfZRZetTBR8iofC/TBmiuyREvdnCer+pFtX43ESx3n6UM516+cqfQ
NkpNmLWUaSqGZlUn2QZVgA1n8ahGUuW+qg1NJ5WEIrxNJBBVZ2J2SlMhOwJpmVOQQHXdEQ6Yf4Ah
menVrAx6trCZgLnOk6pKdqva9IXK6xLLr8zSf0NzoIVilhqThSbUq4m6r3UNoUG2UC1NJP2fmB6q
S2K8VkQVkiGJQUxBj4SE9WKAMrLzMyYACvtiBnpA7wyncVSfVjLH82TQotFIvN+x5b6latAMqThs
hD6IgTFRqxzy8/7iHoWM0Rzfx10QbPT5HtPlKa899uWPfKpreeOqmJLftKpBJSdJxuFDD1FDKdGt
TmkZxVtj/16NpFq681E0MysGcxAyvFHsV8Qhc+Ql4DnEIW6hgd5biBhH762MI8xslIsvlYmh3tI9
birvJqnsV7LXlOGaKItySFZHJflxRLreHxTSuizPniAAZJEaQpf9eRHPB/MZQoLIa0PXMG19NkYV
p3q0VXqasGs8Ow0tmNJLLtRqPEx7/XsSplsqgODM7Tw6BBWVRoHIpNtlgjffrLzSbUZSJv23RZxf
Ld3uix7YxW64seLCuDfLuaKCHbipA7zEQLsoB4s8u61L+9Z05zzsL6/pGMNkTWIwENfCD3Asnj9i
3gZmXhDX+TuBKKLYSHduxkAUenZF7U7GpPISjIf4lscOLFVUFYMpAXzkKYa50Og1TYQo9FmhXRGN
aV1SviqNRNroDtLmeXDseA9j8XRK4OCyPCDo6fnii2Bq66RyfTO/0/vRV/iTIWmSz5SteEYBxgfy
/4EZJTs9Y8YQgk9KXv0HI/oTj+ACxzc6THVLkKufryxaD/7GDdf9vZyBZHhgrEBgKClF4gApqfo3
PhsIXDTA2QfNc7VgfilP8A8ovEfnJb29F7Ak2nImLHMGoFUVqyRt8xHyGsQtmTq5bKp9DT0uI1TQ
EfEYBAQpnWxK7BZmbTu4r6sFKZNUKDIjtXbOB+y5bs8Tu43B9fMXl6wEXEh4O1xB6lr9k9O82A7h
Albe5h6+0gMjQcYDixv5behFMYAmLzAej1fRYvvQy6KO5BlN05R+2dORmHkHZZVyWoSZ9UsRKxED
qnk003lsdPxlc9W68WfBH2BQMHbJUPyDduEI4GQEQlKaUFuf53TuUutxWKSb3TbeT5d/n7Cij8gO
ChCCGbdoagzdlEGiST2WaDghkuApqYd6Xo3nPQg5It9YlMhwAZnpFVAnZNB93j35uKplzSjR0FYw
U/Lwk3p+BzLfTYhL2/DcEk+dr+gJmVeWHRjSBJbKYAD+FbpfCAZMfjWOl0jtQMUVHpHiLL2ntcEm
MBZv3A4JiYQz68gUWKqDGAeoT5QdnwXOTsvuYYrXbzSFUMGYoWbT/qvho9B7OQv8gYhEBev8cQOA
DuiBaeeORntW5WbuJiyaz+J/2Nvklx4nL1y+WYerr3m3NQGFe6AKKiGNkZniIHoQymkCqe0eTFbJ
RHjPxk3xbuVVr4rt5loVb4G9REb1oS7PQKog0aohzndX5kmafRC0eJpQehE8w7lxSRYN1VTE7kj4
yYqoUniECCIk9RKJqgudV0tnuDcKAkM1Y1Dq1wAOAw4jFDDqqPsdu/pgfdNgTVo1wV3ii3qwlUWS
UGaR9G95Hjws24FN3fpSR/1nyXv+ZhQcOUSJoexAEwkWZh7TJxsBG1+7dKjf76TyVBurOaHgedNh
oy5RNLgof5paTN3q1ZC3/yXeSocnhDIFJ3fxIYvcM23sMaz5fF3BrDa14qjELcCd7oZxd5l529ci
3+ipUclpb3Djj/LvfRV+MZCrdLJg4DLa196zD5oHpZALVATt6cxRfry304k6bJyhseybc8+9cb3p
B78c7tT7i0aXrhgTUc2rFdUIQztoakFUBn0zE2J2c0V/COuUlseUaL83S2VcWjnmqAM0MbmbIGRW
apqobXv6NzO36mw5cnxu4o2LEAlUFv6Y683KkWjs0g2HjPsgK3ShaL21XzeGBvR2CveCU2d8ASFL
HugygBvGHkZQmjAhcbOMLY6JmAiuDdEx5jioIRgBVvYE0gvAOs/POm6Sib57+gFmR9jkudbOLasJ
n2fOUI6wA13gKbgc9+1XgcuapKDr5/viB2NkABXoPM33xFPLmkKKJI5V4RWzxj1zuxyj73iUDyAk
KyBUTN6km5a/lmgMvV/+27cK0ololmSFH4z/QCe4tBcTXuTJlwmnxixuv3Zx8uXMQ6tC6PnW9Wxt
BnN78qYTEYkfK8fonTiWhhGgGz6BA1GLao0SHApni3ccRBgQmQwg6hPtVmp7fLzScRUEeN4RBgiG
qjNTkmDJ/jWk1VDdSs4t/ETt+Wzh8xiWKFhVJY38cKfDQwjqwfdPALjfECNCsWzQNm60H+FDT5Mh
cpKIjZFHT4mfxB/wzU+8QahJEWcxe/EiN55NEbpy6NJkVwx3xSa7CqrxHj7htUzHDxBUStQLeJrZ
OjV81AMoSYCx/0KyEFHgU9+d45sd705gDUyBMRMU1XIeOFXku7xN3Gp/RmlL32tdIcIdqNBwDT7p
gpm9U2lpVAgiwonkY4zcUTNoGzrf0B4ju5EWx1CIFkj756zsQc5AYvRUsLjtitFLjOErcYQwQMuQ
pxIxhqpinTmSSO9C7CTwz9m8U4mpyyeyecdegxEYuXdAI+fzp07eVjpt2MgUZ+F8vBA1685bOk5/
p41RfAtDNBPmLGQxZPwL3zQfqd07ykYvxHy5fi+ShCFGBNk/hW8Zn4SX399Tr4HL68ncauEGC0rG
5wVjsZs6Z6h8614QRRrAfyGNxfCQ6QMN4kmVrQPGECkokwQjCaJQnyiw0+pw5zgvXD6u7bijnNYg
zgpnMA4ZT/cVmL34viQOcAl6QbL97FI+PEweTa8AhmKzN+BlA+KWSSuIW7Txn27llBJi19cypQ7h
dGSL9CrDqvn/wyJnj920bWHJuhvnTtW2ABSSVIjzrMC/Oe3igBbBh6sgFy475+xdK+aZt0KVzuQz
QMCLsWNYY9XOh8zKv//BgfzydaRceX5/sx7b+mS19h4MhzCkEkMRrGfOZ4gh60O5iOi5E1bAM4A9
2h5jMSO8BQNnHEN0Tgv70boN24A32eqo1NhqRNkTY0BnuMQOE1WUmAdnntNj7EXPQ8DsAS0RU7pZ
5VaTCpP3nTOailIkJoNrkOgjezgRNeyG4SpDd43itFbtPB6D2AhKdYaK63ze0/HIULsOQ1UNRmI5
cz6/tlOUWZO7XCQoYcMP2nF8YuK022jgb5ICLfAVdh7ROA78E1OhMwzQ2FNbtiRjYjF5DTFay/0A
R77pL18/o8GcndOgaZrlQz2HqDB7VLtky2jOD3syqZCIYtyE/Xw+emyM4OJr+DAN+tzYQgTrp1mC
2NeJL42EN98lINuZ513FjEwu7VrGUWhU8WTJ0TvBpEpRqF2Wg34GXTHc7d5XYedfNN7Ig4Cwk2HH
xt4RxLTbFreFhy1Y7fJOFi6NTtttW0ymFghTU/7i3qId4a2HyA2PCKnDRb9QkICH3bo/QXX1082n
huh2W+kAfbVGmcejW2PKZaeQLVwtQgy91HWwUKpSvAy6r+m2GjH4hmbDBn1ZrslJwu+G2buLZtUY
VSFYvI52WXQVrRg6L2VMGLbfQnVMsg1M8dG69tAhRsQOdEvEEKQwq8gqLQSr3oq/sIeQcemVtPjS
ppV4zL42GmJVCXG8ml5PG/zu7QI9pE9sDHrj1LmMFuPu6l9dkHVtsORsIG7q/UTZYW/ODn9OnT8+
SgmbqtxBfT+rIb1x0TSuP9h3ktwt++rWWiwQh7HXh/mnXTU81m3xZu8OBKdxkDEAOvuJ2BX8ACLe
r8wjre8sg/Hk+cPEGPqljBWOzIuziGid3HfsOxETVDOqVpSYQINsuI0PCpBm1PGByuJagijfQlwF
lGUSdxmz7zni596XUzU3rEpEQyiHHCD8GTRZw0Vf9xiAmWasaUP8ihCGmVwYFMhm44SlIZzKxnz5
whh5sjsakgKIR0eFm1GEKQIySs8h0ccKHXYeHBOhThMHDE4+gydRNuEIavWkfnJqb9LkekwnAxgo
+NzE7Bh6EYaVVfw+btLXImUI3hGxUuT/JmfxyfBDhIyD+fb50+f03X2yztmuU682dIShlRKPyl2V
ABS/DPkNGdCPAYiPaFOa3RTbGoFmGpMK6/PxvpECoAaFiih2X94NDUw63w0Dl24KAgWFz1yxTqWI
9mCb7LsWt09vk8b9EI/IWGDxunhpVDumigitJbsTUV2qKw2LDNxcnUtzPaaQcT+frmd2kkRNMLSM
PHgLBABxugnRTbGTEE2xBy8R+K57redJNKwyJXF8QNq3clEMo7BjLi2qWE7sqNAt0SXler9Jo2ty
mj5omNRzqthLTh4UxiK3H6Y4Yiz/jXBGnwnonF4GUDicU44If4qXXlTsr7GAYHsHqQZloMFamH6n
OdgQELqoUFqzsBYpskT+UWWpnVDjwZfvvQHTZvfeo4iAZYEECxn9/JmEOlYuJho/e8IguHHq9i7f
2CGTXfjGIlY2FScRSSoYFtcrDD/jwgK6gNKIuwtjiRHydB4gNrJdzsOiaaubKeY88wZ8HIR0ctJA
as9xjGwijrJ4hD3dVxygtg2doCzY/RU8kFfYYhiDxsYTsdyvY4JcsYfoPZyTYMZ/TNPga49V8MeS
iFL+Hs6OtMEnPdFDYOM8WY4cjk1Dmpal47DBCzzsp0e43q0OP4dhGRi7BeQsulfcDJ9jBzI7xylE
oU6eHsGuIpqr+JlG2lrJ//yUrpADxbb42hjpvI131fo+JjDobbrqsodymxS3vrMZLptoXHD1FALj
E22Scc7CaEXMXmKi2K8Vp+KhaamL7eNqaVlvkizcpBfxtFxdWwsh4fRaOOrYVwVItLXA42lIsqtx
Y23uKzw6brbeDuuNdvFLxTxE5vEyK9b2TbTh4uJ5s718+bEwGXmzx4I2gwwwtJko1Y8w2EVQBnns
t2/TdtvB8CcjAyqn35Gyi6zNpOcuQTMIBBYlUnuZoK20Gd5jslRdLMPwhzRAcc85JWTTjDDIFIwL
iB9yEZNvzYDcQYMZTE2+5hvmHC1zeZpPQhNux2J8Z6YCWBCoKfAAk0Sx1XxfbMJOAU0ST5hnVEUG
74kJxYOGWWeQEP5gozzR9RMxp1BTFY9MFp6XuOgLvNS2VzZlN2NYoCcINdeN42GixvEMDpn3u1f2
ujEY5MFzXpuP4DvptxW5MREHAox/Joj02HYEzJy7xbzDg1/vzmW09VTmtp2N2b3d8tbkLX6nvC0l
B3LlPtg7aRKSrrpJV2vcS/s6fr0areRidFbOXZNizyciSGMvy1d+Tc8oNQE60eoKl/vmOut5oxu/
Xt8XJGdd9sHii7H+FCiFVbrzo6t52+tgnFYXUXFRjWfA4BMjAXh9cOuZ7rKFIp9/fuG9pbfrQubv
D7ICl2udv8StHA2GclEMKZgZt2bhh51fsw0JPdQLCRQWSeLg/xGv4Nrh2a26SQTASUW8SpQibS9F
3weyxd2GM2SS2KWIh4s/mKdpybM3jIklgwFEu+y8RzFlsVeGY7IYcIDj0AcWNOnbG0IU6DgJzriU
RsVwd2VsCf/JV0p1QmZhp55e2UvyWKkJMVBBGkHDmkju8XzK9Zc3g1N1C11mAEsQtqmDYeLzq4//
XtrGo9ff9Q2kGsBBw4j9LV1U/o06Op2nMXqUdAOKJIoxIFyHI5X48R3+Ihld9Zl1neiCmfqq14T8
SXbm7HWc/GU77qrGudOkTVYKzQR1RhlhMCdlkt6TvaR6Sui0hlpN2bBd8pvS/QkyL1CDvryoU20w
jEDuLOcpSSRzusYEUl4NEffVPKrc1w46Z5C69wfE0piP4oOl9lCKMC1QTirxjvQtGzgE4SMewO+m
wH1UVLI4yU3IwCU8Z4F1qnBmrbh1QpqiC58zDjo3daYV8ixEEASBT6yJybQJ4D6EK6jEZ0yR47Tv
TOOtVZZ7m6IuuOpXGxpH8cU2PzsKs8iS9Rj+xfa5LIOT62TDDaW/d6CDzm50XbTdkKfdeKfJozQx
/np4b+IEoKhqvXLGMdIgYA8VfTYaJwPNDXv0XBNnPZCGv4e/oJUxRsnOFtJax/ydxoeeVwRNu4x+
Zy/KkkNy3CxAwLRNyVsQGwPNrPD3I+oMqjbSPwywCgbHsCBlBqvy3oBzlK1S8kyy+pIS7eXH8pjk
xASS/g38kFeZKl/v0hMEkb+2LqqdTf1J3Yy5zQPvMjv5iiIJUIAKDSaHn7ufmiS6kgJ5RVO8st8Z
82WudvtaC1U/J3tGK5NN9bm6/+Q+w/I4V30s2ZAOzNY4jtYmdKj7tQn3efpvoXPMSt/YUm4ZiwVM
e5tUDD7th4yaoBQJgpMvyjQEHzp+v4jOtr+nNhqYVyGuzcht6ISfLwzaut3jgrAjURl4eoEzM/CW
Npq+x/B1AOiXilksDSyBVcn0WfJlf95Ls0lFdx4qOFGLhE/XNIOqOypqu5rGFt8amCU0ST4OUcoG
1XuQWpufUrproKz1xBuOQ6KcddyZBpcmR6M5Y4WCFOxvHrYn12v2sHUhe4E11S3NGy55m+X30it/
av8ryuxm7SAXA8KA6XqT1zg5SSCuztJeJZdOYT/aq43J2bBslFrypsPh4cwCT7yovA9ihEBDjMNw
hp9GBHIuCf6mw0RoIsK26KLGdmJFIK8NXWekc6SDFH1FUbUSpkg4rgwQ2QRocvNX4y7sPyEjwlkx
pmuzddXrMYV6DITexOBe+YjPCVwNHrKYzdVn6C3lp9Yk3FQ1jLymI/S5GmIb0bsH3Hf+qD0xUnq+
sBnEUng7Z9wVE/NBgCkNnW1XXmZQaERfLeruw651ZFnIPaVegc9qZIGHDEw/h/Gj+reEC+YhB14K
Fj939p7YQFglzBfEFhLez2+r1djJylnGw50YV0YLhSmapI/a3YyBOfij1NdqsuVNpB1YmgGRQ2qA
VNmcnIfG/x/rkh8guxuDzNnVq2MCBpb9wjY8AHHNdc6KAGI8Zxk9yFg9l0cZjl56FfocfgKRfYqg
yYDMD9XpmdfgeF/jekWwuqBMw++bjxGKPsQua3AdbGook+H12VsaY8YI2GsZQEJm76o7tSYZdEuW
IlKK+hjxts5zDY1W5/kZCv4JpZRbIC7kvI/BtbxMJ85W82r2lvVFBacZISi+DXZczEGOaTBJI2jS
jZoWbVZfgk2IJ9SsQQKWllNeFVaDfSSvEcBJw1kvBbbM8FQIpvH6Z+Z69zv/kyGnreAD8WpdqfbS
dLshYuIyXpGkq7PZBN8zX4s8KJaIMV5750Op9WbPPjYiOWi0oRszTo5nWyYRqGvasMzZT0Sh18nd
QowG1bSapAgBLju5hQKWcKSUJAlr54wjmQagfz54XcAaKC4kOBRtywNRPI9kHrvsRkjsfXSk+CMQ
c3YUEW+voyZZejTCcKVTxgT7/IKJo5onR01YyujbJ+xSgzWx0mMHXhn9idGGiSzHwMckVbNIlRWq
0KR3I4gE1XtzzmnoBIKNo4F02YzLItqF+RFeO2UYNwv7zrjsMtn1UZUf/Nwl+VCrJTniwZzhsHVp
ocIWTEwX997kK595D4/PchYXxxFTe8l5j8fhUb/rW+EKsjbZdQSKca6n1qUZ8AD+CfSMHUBqatt4
icIQkbLQkjLaXRr9KxxbPvlntHHnwOHjoxIWHjl2zkIUebr557UP7KXGartqMhxKw7HFE6a3MZDE
o6BnZGsiOaFQk4r76ZASp4tWwLPs0CwoH/0PgpSOR7lYmCHAIkUJQhH2S8/XVSxtns22du5sRsdC
hKR7l/bVMGvRpckpU/2VEp+IVn0Yht1npc1r/zL6MPYvRVMNb+lQz9zQ48WBxITKiAM7g/k72/AL
JiJWsM7gTfVsH2z4MoWS2EM+Ew0te1kxqrfxrUm5cliJEA7RvjfEH9XZe2nuXpSiNvWvjiS2fZuX
2MPNkR13NtGxypheKsqYIPMGy59AZzktoHmBIdK80QurTAzpukxPPzFxslFqIXXWZFaZBRNj/DNX
7vhxA19D1ObSmDpOfIRHx1PYJN5qZPaxTw0ut8vvVDygO7SmMGnFWVF5oRmOGGeyARR+vz8qOTJ5
Tc6za08c4XQk4GqMBzgneVGfP26ZcrHHIU3VN702k7ka7J51GTmiMgdwEzzYNkpYo+PSxwraTN1x
+xIW/gf72onrhc4BJ0nY+dCR5rnGBXOFoU42wyeZXmpdYgIY12QMOfOA2TDr0mZsTOO97rOMQ/Oe
Xg5KZJRPP6IKKOS8C+JxaUEPF7Cja12KEJ1dL2uooCkXtqGLy/1YuS0HzqvgBEmZev5dlRf5lq2M
V1NkMs2VvMT69gczmFNrClRUCEckH3bWMhWM54fUSoc7ya38NbGwItz3bGEWOF+O7aIog80OoweG
LynSREGEWlTNLICZvHjcZ0GD483fTHvRreATBYF7vpGNldekm0yA0eJmyJtP0QauE8CLIbaCXfpb
ePW05BK5Snxb+gDKXvapqxc3rZ3dNcvqymTsBX9RUPtAfgtkdXFAGPacSVYkebpqV95gBMzyP28C
gS37eXSKNa00PuKvHryrD8Jg89RLsoW51nkO6Cz9HMkWDlYhbGmGqZpLz9fVBTY8xRwauIKy+hbX
lDyQKw/u7LIr8Qm96EnKUQaLYVg2ZJ0wqxCrR7HlUUj72yNPZeV5xBWuyp9iyJeBptktdA4CwO0N
IERGGNBqDa2UTRCbxAzi9rJ03+Qp5zASgDhhSAf4abSicvhBCqBWUc4mRhCbLHABIIdKDYY0YsoR
kEmFdigZlSqpobAZb1D+7PMRFzda1cu76iwL9Pf1gobMRQORRMMxexvxSnecuh7eynen7JjdY1wh
jUyKh7caI+M/eGg4NZKUo5s8DGxFnkMRROFr58kvAVo+CQoq86TxsDsIM3xwubYt6uIjqNBlFC/u
QwB0y6We3ltLxjZoF/QJGbplv+1NRSDPXdj89cXWdd4aMwGfWbxsZCUlQoigLldqC0EXgu6MeTC/
X2CTZ2WcoOohZeKiTVlGOpusJruu+iAk/OVLeEyFRjqG57GDdJEJBK3c80tYBBhX2V1dPurfUm+J
guXjdt1+FD4aE7QhhzJovZd5493JMDsOcGZe+nfj4H9CQv2f85vsseUnrULogIeCYyiMdn4oJSsw
yHhTPvorqSnDD8tlWhEOV17JXKWvMQNBIZRbgCzyPCxtBm9gj+oyVanl/RNiC/dbJqqZzAi20VVC
GKQ0sZN9zn3j+CjFEIziCJgU13aEoLNteAqqhJSzRcPDCKFlBQGPbVgTtLTlCvJqMn79JkOEA9FO
JdEB5dMaO+Qdf2DWflS0gVjhz0hvqTYMIejzO9x1NnGIEboToXya7im0WeiBBkmqwEW+aergw5i7
14Q7G+8O42Y8xqYr1uMpYlAfedeJtzlXGp1eH9pGAHve5Dnn2GqyeNFY4XhnL6qL0k3fC7HXGkVQ
lZREtu9CYIx9Uby8yO0a7/A9zUVzVUNW1ARS6Mt5+HZ+kElyCWWWYDuOMs8zTeMTiNlbTK2TM+LG
3EsuUuEHu6HoRVEv4pLoxk2EpTwHmWrdcqf/7yUuxg6e0AZlBfxhmXSkwzaLQweGXJB2FUnG85vr
OQ1u4MPkG4E4Oat5jmXJ7x/JReVLolH3P/Lk75NS+Ql5py4cW/2nANTvmn43TA4fkArHP9im+IZh
H3XK98IBJFJ1H4tK8Kn5Bb6HX9jHoOon3+If5rd+/4SfyxdCv0FIKl+RecovEIy6/1N8qW9BxkAA
ab9TPCrfSQAdyVvf+IJf5Ufzq9N3Vma+JMaUn/AvwEnQD8SkklTafDMppkSe8rX56fSdL/hvH3Wq
IFSiTsk35Ud+iVpIoaXfzQ+/v+DkShV2uv+REFOTcMpXtr6N//iaCFv9BF/OHgxF37r/FczOpu9P
f4Gf8439qGzUM7u1sT16iqdwv2GjUhezPTKtNwSHpw/jhgMsy7ryk19i01zu8ECLq2FJUgYklL6E
GZmP1uoO7AK24uC1r2kRKzJv3VTBycyXHewTXE1H8BPF9xw/USw+3khXFw+YWtV0GS7wiziQIrzG
QaGgyRXTE8hITQP/gzegqfqvsetsLzZ1nl+OWUsqOF1pTXZpTZRog5z8qrRhWEyKcYDyBBk16b37
MtayPDJZxWfx44KclzxcX5toU8NzsQfianARhhPakLI1tVVz4wy195FPCcGtK4pvaVOPt+U42ogl
+MdSS3h3trV5zNvupm/S7/aW9eLz0dPZEcLiBy2hMiA2t0nrFbdJWjnpJacPFNdi2pDvCuvgY86R
dJkm1fYRi+HFexs2g4n26xe/TNxTAxz136yd2Zab2Ja1n4gx6CTgVtHYEQ5HuAm3Nxo+dgWtQAIE
gqf/v7llZTmQ/pBPjrqoU648WZkIdrPWXLNpuK8Wof4U54MNowCrlD50eH5mM/aOrU7eQnnRrJTj
spKbH3+r38OSGYnBwZ/yKcex9SIoxxbyB3xSXI9hsc5kCGiYxInrX+fR1v9k21V013cwyRu86fkn
LueXOa4tF30BA7XMxu6SqCQXi1gcKZp405P4kbRXcWl9KwtYNHXHjzdJpyBwPzQWtNfMiENa8svR
IY22bgmcEN/ND1Cwr8v1Vbim8YXWHTrKFx2Zw/tzaEBjWnewXdPqervqP7dLP1rgSYTzXoAxHcOj
JzXMkoh2PVSjcoeRS7nzilddAqOiBMxTJufFuO3SuyAta34AkZJ10iav7JFg1GptJRfs0JGUHpZF
X4gEwMq5QH2AKDjm3cUef6328ITWP3xZpukCmYpDQcu7zJaQi7yGd+kxY7gMWjw4vL6FEFLxkN6O
Z7IszQ7GNMVYSs6VFfwsa8NOObM3p/eY2ZpctcCHqLePMlG8wNrC+OpXd5E1XmUrToA5Ai7K78PY
3ge0hIBzs/tQtvcCR6RMETNcl5iUFgfDjvPd2NGoWQ/HgFRWtFgb2JEuuT/PjVm33FjeGmswYCK5
DBP8+AbtBz3PPtWM4zwmUdf2euSRFnmhc+e+WVlXe79Nzs62/bJMZ/DIUhzW6X7oM86P7o/KUZp+
Un3BXhkpgEscaUrXmdONKwc/aSBDWevlOfws4/KI3yEjQOTOdIzbt407u0m20UO53T5qBM5k7rNi
Qc+rEgzP9vmZG0YhXIJI9yzuapN3183geXSWv7dVU4lsW7CQNPczpSigUZ8T8gz/Il7vA9jUb4cx
vQFtbe+1F1KUyaFkTHB+B9hR5ae4RqN8W+3FuR6o8ssr0rgbvfTgWrF/fHQFIltu2aHUTwDcNRyX
ke8ch9+DNqQf2AfG+9bmhFIxWGGrsvBnyN3X2ZVpy39XNHvAZ/ihuAQ5qQhoUdCNooaydfTr7/BQ
g3f+/38DRezz3zCOS3KSWXRILmDIlVAkDQHBH38IQZNIX8MQzTWV9iN+lAYj0uub8DC5LAlBVYMf
BoTLCgvcJ53l/FCTO/YPIwlCn9I9hOUbMXxEKHMQEuwimCRX6DV0LDV0qvYM4j8nDZokIBGCRLqG
7PFhrBV2qvdC+4smV1BB1zIFoNdW5J5IQ5qb6/cEuIJmZIxonPEvxq7aTBAPQloyakMGYpN3t1r3
g2PNV/d5RltcxV8EVAmCEZlYrjQCHRkVM6YGe8ffguhyCogtaOhvE0UNDnFRcs6clSeOo4hIB2za
XGxzqGYmvZJnhU1vh3hI6C3kuAIpfEJpMerRs7X7mktoA41jP2QRDUEBAqK/iIMlJY14zbPceUiG
6g30nWyhR/1X75AnnTF6BfAjBXi6+bM0nM96LJ+MY2AfA9qS2Ep0ZfVTvr0hHip5JwsTGLwLAsLg
FYNkwcnGvRJMGTTEZayn7uk8eHs0ruIcBxx1eSwM2Xmfk84Ou9dtYC+V0aBDfc4G1v4mmFTdSbwt
fy67/h2X7rXxTxKXA38lzQHFIVo7Keax8+8KwNVMVi4wGrcrZMrIrs/aJJ843KXygwODK1/oATc8
X49eYy3X7rbN7g48IvmtqMvLOUtEbNMNKcsfk7EjkvbvjKAuzB/N4Q5k+PIZaUZ6z88XmE2wAIGY
Ad3gtj1/pmAX2Wkb++67+ThcQsUEWAMjI7dHLu2y/MhH+qU+sJ7M9a1AVXolaSaF9kqYRBMD1xtJ
wV70rsUQQOFZIR4iLD7OMTeJW1LuxeqNV3yEzCLLDbBT8L4OK584ZIlyegdXs13+IMORvIT9zS2i
L2YCuGHbyqJAU56goYDL+LdrZqspqM1uJUIgXzjzYQY9VkM18CzcwTV6rEf0XrJ/GGPgYBEqjetP
PXL2sC6FNWXdhpI/rt6p8iiLLSxs/gwkII2aDvvzRB+DSj978VAJydqSPT4jemZxz198N6BXdbM6
w2sKFB2QJ6xUKsG6gHhUwmuVc3RU9TdBbF+IGIf+/WcYk/2yISE5VGvCK6K6zRsOZKYQZCj87Frn
pi0Tc4Rr8TQtVe/+bwA0oko3EoSCAAqItjIy7OFga+ycbONFmb2XO4RPWpoCnLQQAZBpkPeXeIwk
m6AhCEgc3sSSCRBTXk+VjdWi98ur0kUsyRhbvb6MvjnpS0ziMAndPSotKp5373sbl07gP5/vKat0
CZwUCaqvETKqMdbFmhEJldZ0TYEBcuvSTEpKTF3DclsRO0aMHS2IA374FxNxLf/pVwKSMSBhQDDa
BMXv4hw5w8wiTDR1XtmtQgiZK6Az6PPla4l0Q9zBQru4qdqBaSBrEfdtWQsKCDFcWZ4PGdOjxLll
En/3WOwvb2EDUR4/IzAh01LmzNMMkiD34hWvw76LcxDgHgJPD/nztRpWVY7NwD61Ab0hWZiJeFr9
FDLOrIEOAyKSv6Muh32pUY6YIpUNGKI4wzDGuaBb3mnO01TLX/aKWrTOHoxpld243zA7/2mh+Vug
easujCV1tKKVGikc3Kb+RaH7aVTuAds+rLDgwu/6QkWCIeYATYZyusfoXbmNhkwELUMaUU21QnyG
LqtUyX6g9FA5ZPLQzenuJFLUrEtHtjGxwRpJcYCyK7Hb7qvXnaWquqfWQQhvBfeaEC3V5Kop/W2U
budbrkEipgUi5ksNJiBwyHZsB/l+nPW3xqBmBao4Qn+jBDN+18z14zZ7LGK6NadlxSOF7nB94H6R
Yfn5gZipa6YLAjQeDTHNZRhM/VVHOvhmSOg4D9UFzusoYUMuP4x0K0Q/C1G9dfOEdvVu2Tndhbt2
b4FvHzQ1EOTtozKW+7sOZuOE5MKsJ87b+BxE9lXW2pe6puydBx02hRgCXK6SmVlqU6evDAiQLUFO
c/yXYY4IpczWIJTccdaquautm5f3wREA7TBYJrtIxlAUflhGPj9RCbqro9ZDKqFyoEkAKUm68D1R
O1WesguYMfCBsRqnjOVUM7nV6BnVexr7GD3aWTq2P51P6rnQ3DCcZGqKt95k7XSbXVFFuE4/yBVB
MTa69jWOyi3rsZ9VgOUuTif2D4hOV0bZkIu5a1OryrAHlFU8sp6D9Geznt3LELcpCbyPU+ubKm91
IXm0XMhBR2Tkw8QzlkiHPHGl6SrtXOIP8OQrjWL7EIaJh6kVY+QyBluGMKkv1M+23wZ/9vMvfPCO
cGS9BppvLjzuPWjfk8+TV7njFOpk+PfEKeYpM6kjJGjpKYMAukk3uxLYJAp95Uh4zP+oUKC/VRbo
WEe/zFLiZv7v1w4KWPoEWB32cehsjRy7ygicvWtKaDDQbs3wghbXgNzQalWkqILRYWRiNigZNbuS
TbJaHFNgnB1P+SfOHaxIIGRFCJpxBpiuHfwA/BYN/kPvkioNd7qZc77nEkNAlZMxlgJc98NRphgI
SUUl5TYGZzYzU4V3xTl6LizQRNRSArERZeGfZZivDRXZbz2iHImkm9W7LompUbsmB4QR0MYw8hpa
UIYTOjxkR7f3qmNkxu/XIjrzTU7sG+TSVMumPsLT/fmCGUMf+W/CfaN9I5ttceYUKBHmyN3RVbLA
bw9yLFPtEPmpm8VjYKJh0vm9fOqMibBwhMmoUp6L4PkzlX3dtk5UUsJjX6V7QHwzuWoraVElfI55
moE/OAtFSTysFdUrtcNxKHO1s1pfQ4GdHPnAbnDM5jJ2ojGaPNfGn+0wlsoM1KESXtQpVZSCVfRn
PPvfJ75/LeqZSZ+XaiFdPRLeCCW0/FkNFGsC5ZRShzBXXvlGNyJvPY0dTRYYpBI53v9z2IPvyFFO
424R68RdE7dCIb1BCvsPanPWUG0y6NX5JYxIocVgxXQJjZo2jiRmzLKEVUCAvPcCJvkCWVQplcpk
D2B0EQjdXKiF1JhW4SKijqpKlkjKmjFsPrP4TpxWgF6AUrh22nCPJy+0g/1S1hlZAgcPyn7OxxZh
k6pZl4m9oxDgEWXvZLdMXDll+4yLZ80JjLNTDcZQ+8OPv0jFm5KDOEOJ6INWwvZAuDgdgtS7loNi
vUnNRac0Enlc5x38Y5MkrT6SzaGY+qV/I+upaov+CEq5vos2tXyuz5PPjpKQzXMBl2KcBHx5xN3L
tpsdaBvvzOAtIp9BwRcJLe4wle4txiNUzLqe+hX2U9y2EjNUuCjZqE5NvDDVhgze1KDDYLmFIvjW
svtLiRvKkPGx1X5VxW9c6vgAHf71L394Uxw930murWBvqWmELEzQztovHOQT3r7SOwT5ymtWkS8h
Oe+8THaKpkHQxAwD3TTClEogDKr4dOeqbdENrqRdUIlb9cdhJ4azNScIE2yXo1sQlFyH2GIX2gV5
qm6NPJRZ2r8q+5D87O59ZffoiKmJJYoR6CiRm8gW6naUUKM+Vb2rrnhVxf1mfNJVXrr2U02wz8vv
58QJCHAB/8DQJsLZkRfaMikqRlg5JyAkTEVIFBhw6gQ8FCtefW9b9a2Gm+7KvVkV43t9S3OD86sV
KnAe4T9RZfFcrDzMp8D57WkXZCXuel/9CVxBc/JWHiA6+cS4bm1Ai7IOv8oqy8LawFxnqOMyf367
dpkzGdtBuHUVdoNt4Gtk5X0Q09mmyZAZizinxt5mCw9EaASccxEoORc/Cc8mA/ezvdv9ULEcJnuu
f084lOHxas/hhaqmcDNUt0VfXgY0r0r/qGFRnzenPPJIxVmN0DdaABpCHCCm2oRx10WpV3rEvkU0
qMwsc/i9sRt/qZNP62C5EOAo7zAfZYysU43i1rO+hRl1whxIDKqcOscKg1ChCyoujZVqD67jQzjZ
UlQiGxA9XfIPDfkDemEdf8YfhAUvyGpV2a/acQsR3H4KYk1Dz+qSDI96umUBBygpkUhrfPL88suW
FRC3RwK77AwN6ZVp4EKXTTgDG8khNSMmlEWvrMl3ZXzvpZdleJethmuPpFYVpJhTfCLfCHOe6r1V
Dh/VLfeEsfolFOlq/aDVLOKKCXnzN8wwuEBlVMrF+WAmlXTFX+3avern7g+FVahz8kmYihM2MRoj
u0Z3oHZVJawXde//xcb88y3o1vhj2hHgfDSUfkNyGtJ9sabU/mhj6qeI2BXHtEPwQ9QX/GPqCNOt
xLBQahStxPPdqDFXO/46nBdMxGfwbyZtWdDNBnhT+erB2KOMa3+hq1RfhExE5tzMjsKUefocoAej
FoHe3djeFraHzTDnmwpaXwmgCtZeRk25mHfDXdVy9QIO4rPyqG2oOaL+Wo07NNjabaCkO/QGetnC
jdT0CO4LtuStnXnzWl+TX4jVkSBdXcfg5M/fvDd4xa5Z53Q20PDavn/M8vKTms7CSr9ao/XjIFGX
vlEPam/gYAzlT5F0z2cXnzqilWvJJQwrBt+uyfOQT5NEmzwpjIYwzvC9wnG8x02O2wklDUd1jJCa
FSiYRUUqaRQ/w7D9qqGCuP1aCSUg7pn3dFy3QLP+47kmHWA9Z29iw1Uwd+E2zAD32I6GicXpbGoq
aXqgSRqIEa+OKoo+a5igBl3PZSzOzgvOTz2XuivFF85EYnv+/booaos2SFYPRqcBrV+Fc0zWlrQQ
Yq5pGeJnBV+UcnUgow9zGXXTSl7YD635juet+E8+FzW9uE3MrU1z+MeOLkc3xYuyLow+VfNLY1uY
/i9zTXiT9GWGbA1Yk2ccyNgW/tOY4hufUWCc+Y7HjZlLfhREfgbd4oRNdnTdlevEq8I90KLGTClS
Db7xhlHHd8KEyTwXEhMqJDYmTbw4tdYaAJTa9PwpczxRY5TGKAheEEU7+nw10n++KxrJZjvaALUj
F1UkCJGU7QaSUEyom0TlhhHezq7zBNRltL7pOBGTuO7rj4VX4q32Ww/Kghvj+Ye64HI+izQcM9Z4
UJ/DkPopjOA4TzanF+5Yblm2elCkddMxkpVDhFS+cVbRRcEDZMpaxuVP+VaIs6giVBbOB9h5z0zl
mkYVL6PyfWVCAwXDHXj2Ue38ASaXnIwkuQ+m1OwoM3ElUMdySIzTda02fizaV+PgvVbbrGNTyGG2
hZM5cL1rgnteSnBqdcOMB7amveKwmrb35dIjy2u7X90mLpNCUhNanVKCgiRXMSYz6rA0hMjwlsPy
e//bZPnN6j57GpwqJOUdZzI5+FLT5L0yy/J0PjLxtGOUkw7vndRNTvC3trt+J68hnZ7isYR0uLkV
/gozjPtihxvKKH96/hDP7vtlifIHJVBPAx4gZum5/s2gmXbWiGll9ScjVKW9xD29AyLktnNezZMd
cCSyEguvJrVpXhZ/r+3VxpjKdkTyinxikrFV38hEW0iHHABUzZwvsI4ZIKxZfShERU6EAmqyZoNZ
6eVdPMtNw1kxy5NntApKsbZAjbmoIY33GQymFiRi4Vkbo8/KE8AyNKZKCTjYauoiHjnnAwCpehf+
Un/dJNk1T3Bt1X9BGWTjTy/nP59dy/CPgyHj0rGLXUhYW8s0HftSDTc1vdEM08ZcQH2n2DQ62JUP
Imtm06swvRZVOsAfVOSFlw/RoxRqWR+T+gLNh4Ew49fpcxVRugvsqrxjrGmSTNWniAIg5ZFQRy1/
WeMfBsOKSBVeouMhHPFUlBwiH5hpGtbHvHwnz6Q4YWBCUrPMm6UWlQNV4Aw/Ar//ZGWoRjH0M/SL
jv8OlYeaIYHIWnBGA3u2PD9VjqA0UcYEViTgJtPVU4RLJysTBrusUKNlIh1Yijlz5ePOKhcfM2eo
kPAy6BHeq01u5Mj0EJIjKzLs5S9wJH7fB0shkibJA17TkTl2FQftFsH7g/z7OXBuzYrWiSyxlbQi
B0BeJ62ZnnJlgF990vhTS0VtbVVZ30xxKffdsy/v1NZzcWjEIwUrRJCJyV07btoewbKGBwnWtcre
8kcIn4Jhq0FsILy5RB9oQAXEAAoLPNuAffId5mYS0wmbkuEgTQ41KelLaNDFdVE4bj6j5luRT+XL
Nv2/lhnpBfu4z6EX4y0fSaDqMquLMKoA1amLBdqhJUV1zYe3ktdY2hLaDQZkVq954n2ciHBARUPJ
kUTGM/XqLNqvFTc5E2ADosqCgAOp7UjH2ZTrtpknKRl1yjNBZ6R5uGwlm0JSRCpjsoj1tkIn+CX3
Hk2y1LsdoP6Xl6Kvrzh9IM4BxwW/tYP59DCok7L3ilnKIcVpKINq4ROMRa7E3dp03mLIlCc6fBvR
e1gb9NdsDxnRc1h/6LfuU+8gcfIVwt5jf294LvPt+3VnXVvuNuAvAlRQHgj5l1IQUu6TX8AXcxnT
o8D0veFJmJvOPsMuYgIv8xXLtV9bXvJGj6W8kwyDj5d/+jGJh0XC5e+hzYhAWqfFt7eZ+wWiwcKE
tgpRV/FtyqEtRZxFwAKe+nuVKHcOVAUVvH+yR31MKGSgJWWmLhm75aRD+ysXy3oF0PzyAx9Z7rCq
kRuwspkGI2edT7qFkTddNqVjEY/IRYi7QtgtYTWuHv2dTNTmF6EXX/hypHCZWctlgR3oF9aXxm8e
jEKZ0Ult4TlQI54g4u4MgnnqXMNnFmyYqSONg2Ge/HHjlZhCx05Sp+hFOQsoYPyawCkqYL8lMRAe
AEtHJQyUGN17hthHkZ5G+cO27xciNHpGtyYiFGwL91wjeOQEqlcIQdiVUtmFKjwp1rNtUW+GOFob
SEDLnTylRz1pU/RfqyU4sRApSi15vKmZkEjexj3JTHt0eMmttMKMJx8YlHIf0pipRBTQrZLWA0jo
GIyp89dWsj2yIVjTmsDIclB46ZllcaIpYk5HDhkGCrhZTSdDQZLUEcrr7C4mI0KgvGHxH0SVyS5+
MzarJyn91XiEjNrYbMTFg/6JJgeGbC3PvehTXRFbRsyQyFde0gTM7nK7LcgzcM1YqGp1XwScdjKB
tTNs0vFsgfb8qmqgwTZQcCoPMAtXNYw5QaKVScyGivvuvTrKDNlx7bBugwjlWb07D6ScaAlI5EY7
Rl8JtWiq5sm8XdYOmyXnspx0FfxF9LkgW0FYmh1oLeh7G1oYcwLFHGqwYVhAnFfyyvkLU4JTQwF6
NjjkHpoT0O9Jr1Kv4qqznYwtFYBQUEQK1w+xyInL+ItPdbOoht17gfxQPR7UoBX+9jZBenZpsIPZ
o3SqppnT9EDGtxpkmiWv2BCwr5ABIU6jb8zfDxM3x57KeCiFG7gxPW0dt3wF80kTcvM3gqNrIsyk
mvrbYSxs3BOZlx5YP6pu5abSJ5Bm4KlcaFuhQhgWGOhpDYgv2W+ZZzmUnODcGk4Yu0WKMnFjlX0u
ytA2Sj666+GWxvtGQ+SGQk3kCeHe+Hdd2QV4N3M/DTllk9+L4RWLs6DrJPqcJ+Ev4xtBGhrly9tV
eB1V1iX5ScT98K8QBVKcfCCC2Tq7TbydZw5HkTKERYlUJS62/FAM9sLf2HkUrmCFGoFIOBpX45My
afdbn/SSQTNGEEEBNAqrG9egzx08B6u1PnvV7saau9eHaWUKCcntqJTonTVettHSGfibEY16PRXe
spTRnlDV5+14k7xRI20HW5XJvd+M12k1fjDs8AFK/pYKR+Zv9pZPOQbQCXkMef5oaOmU3qt1MbsW
+CwG8PmRyKmLAMQF1hK0GKhWU6ghcPpdlwRLdEfK9/P5VZlw8YEFBxnf0AKBfn06hBDkPo/2WdVq
R3MMADXU1V3ahfaTnCEEcImT+PK5ear0gRNLjQh6P4OBMbkLxmRddF6zyu62TGHcfngUWKnWXtNe
CbS03aTgkWlizX0FznMRRt1Xw+xhV2kCr2O2n3HLwRARnb2Caae8kYqgJtJvt1+bYPWud6GTQHfQ
wLGPCjgz/Ze4p7UYd5/ULslNTWx2cd9NFjtuv6rsA8j1/w6v50zmt8svFPeJSVtUrubWrizAGbb2
7mZZRtScoKFLSJ7W9mPVbK9mjX+TFbgMqjF1suu+XaeLg9hTsxXm/Vd/AYCIUzIpRrE2CZgxY8NC
FTGlBMdQaR16MirGFZ7vEEe5nfeUEzpn9qsZgwPS6EQ2lBP4DKLX66/Lf1kpBRrzK+1FY3/BgPQm
CizgTCgA7NmrEhaMS+zPONo09heRZuTc0T7QCE+wRkAWc+ygSMAOXzTBJsB7WVeSahRE2xnmDcD6
nJYvL8pTLSuyAQfrXRjR8IEm96YX9qXfb4JkP0sRZQvap4CDA5VMt6a014oBMpZCus8Z8pgwAfqE
jKRp4WhnnuuYleD6irChumM/4ws8ATPqGfSPeMzu2hZBeJF+suFrGsN+rhyMfV/JuCHk1KPip9Ij
bErOzDrURPzSbMSS+94yzi6sWX1mK58q5UGEMXjkpbkQqSa3ZDZfdZu+q+Al1GxRKmORNDw464aQ
h/lVXCXfdTlpah7OyeJu4FAwYxUxLwSgUHkXj8tv4pE0890PTtCH0eXc/Cv/tpPnYwSLCOsouNhH
/Smw3bDKm5AZKRCM3O/o92/7nOOkQrnuRT/sPPyoAWjPcSS6irFEILotJzwbCeTHuLNuyiSxFjom
6ll6Uw/O5zOf/FRNxKcmbxQ/Q5niPv/kuIbUbRfAPJWZm5+g+YE9yCZ6CDGRUx0gv/aw4kXO27c+
SKSYUJBGPhgBDpsKxte7VZxdn3muk0uRry3khJHr1DxzXHftQJT4fgjQ9xXCi8QMdEILgezAGUyb
45Xxm91sfa0TQG4w4vn4sfVNPIYO6rkIsH8xODlRi89IexKdTy3QEYfDwyDTXcLS0ig03tJPgDhJ
D+ATeSZ5gWpI+S0aaQGQuQoZweBoGEHHlp/PM8mPnMroeWawJRDSMwNlTD0BcoIqyHbx2k/vxMEV
3K0pqBEkpcGHhvwRGY4K7jZmdurHds5ivqt/GS0S8v5saF4HFA3nRT5HJuN6NngIHmok+gTQyOdr
LGuKJqdMyk0+lmAF+umPebRmMywBbfiz0/xHvaI9k6MOITOqhUQXFOMpt1bvREo1AAJnoIbfClRR
dSZKgCJCqiVF63r2Rqe7iBk66aWcfXlRnmAgubD1WZBqIGjHJsWERWpA29II3vfJ7FYFQ1XAvwHa
E/JkaIQ0m2JLqeJFyfQ1t8Xs4GynqpUxqPr2ZksjFPlMkRA3OApYJ0BV1CmxkOJ5eyHLS3WSwlUJ
lz/D5z91+aD8VJY6eCGDkQkyXG6cPAyzmWdW757eBV9Ikpzdxl/4EW2QkF9DNBS3fD9ByF0CChAB
fzeKZwjm58HIU2uYqV8YYGcE8wdId7JONojQ461P3w4Yqf6sauk/SPAQe1d1pB7KqNVkykg/LkzG
DCSBq7yKnFxR+TyWB7Xdy5/+1FsLPS5rMYsDBt86E/5APawcbxJ3bXvmnDT0B8w4lcJiPCXxNNKI
QsNlYQUCcPfLFZNQziIVH39ZSpw4J/HztYmdA/BgLjnZW6PnpGO4ZDDZ5EB1hFCpSooH7OneHJyg
MFb5pd11uK+bhharWF3XbvZZLZCuv/O2qqd2PaI+bpYIAG6Ou8fzN5Y5brpa1hlMLqywkLBf91ty
a2ZYFUL39Ibq4263M3/u65/NsPylAapoQrJgEq5lXiIoslyAVJaKFWXOA2pozGpuumzACIKxgrAD
TJJEWvuLw0tVxaRc5WfIAonaiP+YbJdsFc9qwCaYmsD4TUcHmtr3eTGQ6sEknyrTJwZYgfB5BXUJ
rxezQP3VW39V3wpAEOXZBC3BeNUCFfW53HivMOS/8BCbLYL+rMf9iVv9z4c2IeN/rFZMae28iAF8
1fdGy+6qbm8FeurVxyxWwy6NOEvF0Gh2P+RKpfmglw0LEL+Hzq3v5ZD0X28iTN3IT2OGzrAB0ezz
JTGmflyvBi0Jyn6baijARcCxm4fZbHdn7SC4AVBwhKsdlgBY7VTu6vOnr7NigD60/v5/8FiTVslb
1rN6V9CRHArJJqPspV1iDHIrryubIrGK4yu7ham18m83Q/Z9aOwPBrqCO5kRAPev2gReF40SnsRU
aCBEz19X2QJnhxtel85DkexUPIoHKVa1jM1lK6RKXMyxg+OVcEhjbA4zSbPFv2gTjusfnos+gUpc
9ca0NguKvs7ssV7dqX/u+wL0ifcEIckOoIGt8Z2GHaWBlr6hBlr6hvvnQg5SWJ+lpHp5aZ0Yqz9/
psnSCkqn8Gx87e7k1NqP5PNVM0zefP4g+ohOxT7EEY8mpgtp0Bl+jLCCR1oEg6haPdEsXNw22jug
nx4oqWqo5CyKC3ph+VoacPWQZ238PiTS4OpReV4WtItIrhdiMxolhBQRBHDEOwZiWBfpPmgwOO04
5uRI0TnARIreVA3zF4kSWhzPzy2Et+RbwBrzGfBNeQaZ67exW+cFDE0uTZf3EGPnYq96Atc4BMDt
RNiTCvNAO5LsPsfrkXvjE1jjlWjmAo/3dqzMSWEBCO1++cuduPWF0zPCgx7F1Gyaqlfjntw7ffUH
sXAsHtfLACuEBAuBdfM+XFqvNU6QSF3YoIa4OrHsFZwHM12mctrX+uda9RMDUp5uLmMP9p97ZOAG
Tb+IrH79e3QmlQiAagkpUwNHGXKbDM04IGAc7Rs9iRwqZexnZkgYugm8lOFDT1q6kRr+vtKEKZvs
18z6m37g+AYAlyP2hmIKi2Bqg+dnR5BjiBqthYDSLKvm1txLdilmmisgGODTXFXg8RrYyjhD1loH
yWzG7zg/tJ3r3ztZluhbTD/AqcmQ9Plzjd7O2eG9W9wDHhKWmEThTY1zytu4gEvlkX4c5olzUQSJ
jR6jGC7DLRLktiGc1tpuMLXqYV3bWBfl6QY3ohl0T2wwg8sYD5BFPLBLYycrgMJJ4ozHdXNdBVVD
PvZ6uIl7ZByVzHOYvm5eVR0OO93KebKjxH1LOGd4U63jGqY2inI/5T9CfCZeQ0Zn56xBWeVZ2HYN
1k59i3CUf1i3AvgeFcvRURxXJX+pjsJi4THpX1itssFCmr9qmC/sjFec2zgXBat09jpfgVjHPHKe
NEQnjzL7QbjZtRqUuHhNjeuZf91Vm83ly7vtRFXGPBrqtgyYBKJMaux6YCfGdji8FwVL/HVZ6Wnc
kNvLt6rp1dMKMBYSp/5Rp4Xcw4XhGnoXrNh/DCt7QHNgKtC7T7IGNCYdJJbt4z33J4f8TzMn/PXy
7zg2O3D4HQ7gAFsyxD5iUpZ5Fq3iKm8Bg4DcBQY1lbTr3I/ofm1kh9KS667W3agDQ2evevAD68PQ
n15+qGNHmMlDTRY3utM4lLnzvUT3fgDKCAPVID6ySOaWEBK12f0nLeMbtYZ6d3PwWebvhGTyAtOU
BOAlNvYadcg7vK4sclzFP9Yl0b4tmltNJqSrPD+IMmyPyeaMMPuWCbXwtamNstWt3bRfrqP7NrYp
ItZXMqE2B4eNbTE9t4Q05iplsqPgC1i9r4jTA23jkEspAAA+2uXmoSgBZXJcT1Ak5BuPgftwr+mJ
5L2BiheuFym3BRmqdtfQ9Lyczj1RqESo6gHhwhkRD1PJbrbLZ0EMjmkYwUJ8zcAfkc0+rQDBMo2Z
pH5kT5vf1mPGEI7hr9l69TDr84W0NpIqaCaTB/6Hrib9CcROvYZYpmEDMMfg4l+kxzi0538+++QA
t/B2X3bzilQBbVRwBeZGWIz5jPWYRMoY0fhGk4rXr1Ez4duiiYo5vQkC7JCT/IUE68TpzUMxvsEM
jeJv6jo8rurluF5x+4kgYiKV/NFe0HouYvjMpnDa7AeUYoTqbRpe0xbtCjxwn+wdwlSdBVFpD8Fm
e1PuqhspOzVkO//5T50R2BXIWga8BXrh5Kzr5pusgvNHuwHgjwHbtQaSWr6igGqCoMgBKbZ1VyOM
emMHwSvjCo5sPSjct17qvz9zRAhCn24xvAXh5AnGJutrcv8lG2/VBQ6Zyb/pHWor7cT+8Y+UQtw8
4H/zXMi9BBMJuCbv/mOz272SmYysMJiVvSvb4Ivioc88o/qdo2cUy5nUEcP0eP6M2RYLvXUzB6+T
IZQKHUlyG0wecp+LgT0gGb+4qTpg1fOqPI6xo+POZILGOEUSBHVv/RbmaELTy+zasqCycUB4aP97
F7Qmovt7+dGx5D7x7BFuYip7sYmdOpx1XV6HbTQvDOrgN0YeZ+i1ajnjJa5s3jdvG5LPl1wKsQu2
BEfEs89Le3OlQZToADk6BVlfScjqYyreEOcuyHkXj5hAO8bhWCb3GnEaOxNlscHjzxGAGAMAtFti
9TINhhQDSgm9U424AL4OEwRRnUSMXOc9vjvjjbJKqhV1hhErRABwAL0w60hflFS21yRqqKOv3rr5
yknZwEfC1i+uaWcQOPqgdU2mqCs5p1Aei8XQwGqLcf4WKi6PdLUpQsikXVlW/Rs7XtO2yAwKzTtg
qZg4YrfkkYwYO651Tmr1Nd2KMkawQA11bX8rMZqmv0PvdJGP5TvRpvMw+PW/9SwwiYdRF0MYw3FH
I6hhvdRcwpp3bfMuSbunrOSRRRsdmXGdWQXHxa/iAESmwHVIOOfzBWzRF5ddPa7u1drJEsEQPUZU
KjV3FqZSuofldyvSWoy8R67LGJY86jVJ/Fnu7KfzKTUnQEQ8ZvDjAQOhr3emg4MsH/3USYPC2HzI
SEg+vFLOHDRUOSxPFeX6lAI4xaIUYVEvt0QiJ3HjX0B1xyAivQ08OVJO5gRbTW0APK+dVeUy5FAa
uGcw8tBO0GIUMU4rWePZxmFOCeBJop6ho/glUzgc1sydCYSlFDNZLhrbC1W0uR++FfIZeu1Xy4Np
qRR0DbvxUjkP1DFTONr6+hURUCOWYnz9SUlY0gO7GZTDvYlKTFkLfCwkXk9qK20+hjGhutDnBNKV
byRs4pizyxojwgSiR8KmS6uB23CpoU6AO7eh1gBIL33vPi225PhyiXBCVBvmoZDH1PhVLUMglEYx
xG8/4rv1WLjEkfNUEWMmPrKQJNkpiJ2vubXvYPedItmC0iKCvpFUF4wttyzGmkVA8aTbSCw0LUqL
ThHjUEkP+X+CxKz5ZTwbnnJ79wNpVLqY+9tXGpWo50yL4qYIwwexsFVqKeW22LQP66SjJqbGb8GT
uA8DMAttdqksZfEsAolOadl8GwQkBcsBNdEYo3GDlBLkUtumWcOZo7Y21szo6ffvlROfauRw8sjr
rvfC1+LaitrKkf2rG1Y/PcYgEqUK9jDcT3m8lchDm/llFm5YfkCUuDMFXCsBQSwyhpOpjfAsayb0
xnnqWpwjODo6AoOhwI9nbpIT3DbIdmxUZz4PFco4LR6iTVnQ5y/vVX/p9JZGJh/5M7WwhNq7pX37
H+Eo4ijo2wmeOBSMXrF53AzNtQgg1pq7DtTrfMF+ZOWOvZ8ydtDpoyvjUNFt+AfOC+19dPN4zYgZ
Z68DIqFMFsPyB7U0+Swgc/EWZhfSKTFc5X8iZE73tAgpIh/r6wucNsSU5eyD9qn4H+eBqRN4D2bf
nDYMUgRPTWlD46aeueFuEAgMQAeTUe5j8Q4VlepaKkHfN66ZTAE5VZpir8zR9SH2Q5c4T8ZMh3v5
L8aoJ24OgNYZDnowyoO5PengPCSKdHEz796Mw+ngNNqV0t4euTGYOEpvEwJfyoxIpZk0cfIfHfnv
rcr6rKgG3e1nbjTdWM9LMupAMKiIuA/8/aYj1IAJWJquw+heeutYGaGAmlIN9QG2svtyDAyYPSWF
9eglbyOKBhXc4i9ihowyWtUHm3v3AD33XFl74uylGwAg81HhcoVMzl6rS5rdNsxLM+IVfCD7UJGC
NboT7KQj1kaPnkunLhooT8IkkIxpmHFperMcNtcqGgNoB74V3G0T+czs4LUxCOWW6ULkTOex7KMk
e3YQhEtitJg7zkgPmj44pMZs3Yh6Cf9BfMcqc5/UzKhkCGb1j8Kuvvcu51/Ax1fuBVRaeUxIrO+j
bhc+YvwmOPolfjX6GUxMdIdIOhfjXFX5nPQQDOWU4zc/5aOh+0g06Zzul8HcrVFOWxhexVTSVNR5
Cp0wSufvrXYkrQ1FffpTkh2ZOzQwgJS+DWiK9zsTpgS6Pc2f2gJNzc04QDxJlAUaLMvuxGSIM17R
mCJeO0+B/FMwOJTFhbVsL8Qd3FcX4esl10VZ1sZDV2Z4kivJNkUTd8HY0qaGefN6tKoPat3UAcsI
JtyBcChPC31L768v4yZeMIW6cpJf2r66ZdQHiLxkzZafX94ixjJlskXUVTE6xqXOA/N8fhZ2fust
007eOXR7zRa1E+QlaDe3+6EXTQtnn/KmceXPLSKMUImIeKiUbnUCcvj0A+fJ8OQAkhSDpHpMQE0z
YtLqZ8CBUQyOvvrJT11f2Iii4PI8oi97X3XlvflM8nTgWhQSYoerd5piVjnfhzZToxoxG3Th28vy
Q5iuPxptPzzqr/vFr/uMD4ZDmk5enci1tUE+aV+qlBUcw0v90sDpMJEW6vKR1hvXH8qUGHGqHY4/
SpB8deeSb6hMEd9ZJ632T+W2F3uLccEFFSlFupwhypznIJ7+JMhNQJOwM2IM/PyTePkOgChlcG8+
ieEQY59qmkgmWUIc7dHi9Ho8kFDMfBS5lvkBImcCXGtMoxmJeB72Vt6SnCwtah9ifk0AK6vN4DlQ
GPS/GzAlXXU1aejtdn4tbl1hxdmibOO38YaCWzu59/AvKjAtoD6lqtBVowI2hAYoFDPeUsDKNEWT
3WZZGka2cjdlYcmQ5DpfyRqeOkgMuH5Z/NRhpeZOZGKDOeLL4K/GJ/VCovGqFhrC8WGzHMmbR3op
YUyWjD9qh+In41gsoYAJV5FKpQxwV6GuUCX28j45QWLRJCOaMVTU0GUaG2h1VcmZuAvv95Iv3Brx
Gz+wLdTqSvylhl8MWIsQhrEsOHIon+cFbFclwXTorXlRfYCfsXDVvGguqnD+Rh4x+r8zF3iSA0U1
m+jKf8EVOXFRK1neXNZMt6Z8DK9auWnXWsw3+ui13tiB77Q/IHWIUmnrsMOOQpvQgE+qdqTT0JKX
fge+xpm3e4yQcTnDXeEIgjNAs/d8yQd+3g/bJoqYHf8+hXzuC+HphD/3DdEQ4RofUoBHJhfkQy/i
OP6umbfBoHYkIPgQxkQJGmnWFs1OlTmDAlHH6hhn2r9oS0+0fyA9SG9xX0euZiRJf1SR3dikiVt5
m3spKIWlV0us9Tf4mbjYdTLXEtNftYWcDY1Bgbxf+c5GN8CUMMMjfO8O350rLE58Z56NSoDGmXt6
SmO2mj4gga0NDaRud5zq4/KXqlvh/JrMqv2Uw1GDaNnePcqrTmJFshRpqBhp0UmDTn0SbVH2RXWC
kkFzNznGiAeutakuVaXReQzyBAQNEIEcn/cKu5JZ/vP1kKVb24s9KnTfi78rk9pQH+htcHi7zZPg
g7FuSrnMB+2uBLgG2Mw0qJw8MSYvNLvxZTMGv/TGxYSQQ9MBMA+T+YfOk9I7KWipzh4WerzJpTqD
QW5DCObQONKHlmXrQunNwvu4GBbBJvswy4d7dT+qP/NqBeqkguR33SO3qWD8VK5j42Nhlgs1cjPg
ATLQdMCE2VufQwHgRPfA0M5svxNLmXbNYXihtYK72vPX7RWZV+ZOsbmX7qHYZvflvLnWTWGKAKia
PdL7RdhSkK6xJ05w4SHlbZ/RQCQL+zCMoPI7ZGRXMfM7lOXYaFYL+RCpVDW9+mof0+6JFJ03TxQd
/z1HD/CSOF+oHzTu0RQl7kZo0FnSBvcNOmoyGT7JL1KXWw+rVeWhJkdNMhPWdyXRCKK8O4FXAdZx
owweuETPI8PG1un5cpizjAl0pSNGpDglQHZpXPRFEGBeAIIgTpdBUOg39WyS3Zqtx2paiDihy72L
dhhwUgbr3R++g5pmBhjSklb9QHoNmIFMPGLerLGLAHgVFlHDTtDCE/WrgbXGgOHqgCuq5jnPuaHJ
O1rx/ES0jXL2hxQ9FYl5GYDASqWJH2g+65Lco4iVXqNZ2YoG3hYVUJR/9XfEovQRxIp9f0i93uxC
/7pMswGz4ja6zfOhuPMISLnwO2Rxaxtburat71HTPlmx/WQHhL8IHCaiy1lUDt7WEe4HjZvbl/3M
CslWAVL3bCUaAHD4y9G+rhJw4sxCn1+6S0IMSfyxY7Zh42GOZaolsiL85ee64G4JVoSxZB2aOgVV
LLIQ+rGDUKLx+esjvGsKJTgv61W7qCzyXfoVTaOGEWWM3rcEBb3eLmuwoy7+n6zEXk7EB9tjQB8w
JIsHpu/hoEShjh+fo4YlMA5BiWM/+etofNP78Rd7qZ8GnGjnLFXhvU2WofGzlR/Ki8o3nMeBLC78
LWHcfb56RDZOBFCf/z/OznS5bSTb1i/UiEgCIIa/okbPk1x2/WG47TJGYiampz/fStnnlsgKqc7t
7upu2ZYMAonMvddeQ3EtqKVoiPPxlXHUrxUGd4DWK3V3He0lZcb4z8ZwMvVfdsmCC3hHio11m/TN
/F5YphczCM72HLzDiGgh41vMxEHa92VIVgs7r7QjquX9tlpIr2DDYrf1x623M42D+fRxuQzxP+Rx
TB+Hvu7fTCu/J5VJN3KX06E0F2D6r/I98TgVHcEFiUI7cODqrjiUKfZ0DESOCOajSDRIWhCVoX1c
kP2UpDnmxhGVn9ZJ1Cb5Xe3zrIDc6Ou5OvTUdFZ+xSSI9YS9NXfPSkKwrl6ZCocjODrxO/hp96QK
1SvrplOiRpUQomSFRznRSWuYuZfpPgYAPYbkUzFBuOp5pm+nThomniBhcBHcCDEsij1DOp/vv0pm
9yfKz9e1xzofPeAEnw4JCjF9bPW9xkbGd6LoTkqbfHHL2wpHmAvmIOnFcW92RzRsF1V9nHez1/5l
ldaOJGpVvgtM/bUj32hVUYlAAf+8YRPuprKpIH6o20pZXar1E+CBnQn17JyuvZSwYyIvDnIg0et0
7uGlKTtcwcfthANV6/+E/cDZlC3lu9rN5rddJ9VCPqIpNTRtdV5/D3NijWhOqOALd0BDqe+fCcy6
TJYejCJr2hv7SQQ8olciKBTf1wmXrsuiYDPwQ5TwSeyXN1Gm1Rk4/VVUEvlU7PWA8wAT3G1D5pqy
AfyaKnkqiwoP70N7QyhoswsbOB6FXzMfKvgULuy1azdtWJVroJrwwE3xj+w400Cwed3U3s1hP5dX
jBUYLS2H7a0iGqOuTK4TJl4XRcF39cxCrkkjJHhszwMoMhfeyUARSXptfNEHIRyVbibWLEO5lsoq
3WO9+hnbHKjO/jLK+Pthhn+wLoY06JOjbMoNHzBn0xlrFSiGnxzhNn3Rpse/DiA7l17Aci2CqmVu
Vv4xJQVTq+II7a5M96/8mqszR5boQ14MaBRWXHxpIlL9ZsxEhuELjH8+c6iNaermi4I0Zz7MdC94
xZkIZCWekI+TuCxxLrFO82xXNHzi2oVyIwS8dtvgT/9gyivniAaUFcYQi7fBLEiJjcO7Wfi0XLbZ
nurDd73gZst6ZTsZ7jZzk+48Bl3cGie6zjEmyh2+ca3ZIckKo6fseWh9C90sd/i1pGLzsWFjUee8
78sxI9PHi3f9GJvdOOGtpJSwIJ6zy67wBnK7JnMVNvzIyvBS9gbMZj8YegIutOrxtfFdngL2NFjS
G5GBeDN8d3IIlYyjawSsZPVuGcTRZEJAiofmqp9hA4iXI4iihrC6o9nkKGJe0E0FYVwtO7hZnHq3
9Tswi2rLFY/ztylnVfl7gu36Q9ve0H0Ul3WsV02/RruurVd/uVZ4zy8lG1QBWgk9pHgWClcBogYB
C9k/N5mBAemSF80m+GNqNC1uMPGftQU6bOzJyveFfO7o4DdMi/gvbHzYgNcGckmH3K73eRKZWNTJ
9npZsRkfcYIP/bdmc1gu99t6uMqqhDS4lBeo0yEXMsivNtK+Dku/y5c2ulk3xI8hZEpvjssxgh7b
GjpYMozKYbNrx7EhsU1rG85gUUHV6ocwuzMhbyhdTnAZpbN3ZxYWpAhgpA4Uu9o+lGwtwf0K85bT
0SN9jiQ5b+FvHspxc9EMxRsZxnp9GO+ckMzulVvrDNy4Kvd4V+tDD6TZpDdhqFUbrPxav8+Bh9b5
dhOOORjhmN10x320s/Ypw2SuOYYNemw2ceJto6s5WQJCCHjP833g43DfjLdVC6+t3xJf4Ofh+DoK
ibDzcELZwYHBxTju57veIWDssl7RvNa0Ty/5TMFFRYdxVafr4dYb3U8hTB/7XKd0nGO8XMpmywBp
DS+ypDjcVcDg104w7y+9hLIjPFTrO8dVmtwh3d5u3OmzO2ycyxoz24suQoDcRdQHTtk3b/xu7Xdh
cYwxZtm0NxtILETdRs3OieGLFUfeImdhK117CpPoOH6xX7HkKTmCOmLmwFv9H2Ybh8yZOXv6Pf/g
lpbMrK++iPoPU1kX133YM8N2eVhSXSf9JrqbtkVE3tG8ffmfKu9xBivzEHKaKXbWC9KieBPJ0DuJ
eHMGOLv6MMAqHFAfdJufkyH9b1W6Yd2sP2vmPzsIQ8FzFLzNWYUJbQ1hLhCllG1n6s+xjzdlPbgI
0x9M133DB5MyQtzuxGcB/eYlKZJNIxGpF0GqP1l0NyJOsG9QmKXMbbB5zIv4h71nIlY83U/ZiOfH
BT9kFUJ3XfoRGpFTsa43I1VthwDbCaABwRgPwRRydaXvS/C+s2iaeLFEgHkZxzi4pWLBktb9gJOr
tTCRsSD9+Wt1CBqTyvjQJ2XD8nBmakdk7Lu5raxOCh7JTYTDrUZRVrISQEdOm+9N4d7kK+d+5HwV
wdbSlukuk6j+cpV4608ZjTpF8qcQJ0UjyiZarJ8ooYKdIUmog1Doo/yKZEVjmzpGpcCj9/JaDDn7
rVZYSg0JoGlnn76fGxt4dHJDidJGR4R/Lvf0zOssJcAsa6vMotSiJqiRjuAPW0NBpGQat2vMLld8
Yb59AflVUumxgjkiFyhCtX3vwdTEvhIaSuqo1BORUkHIk0gC4wpPK6m/C1tMu+itm607vySzXGZ/
dMDKXBE5UU9GYxqbaQGjeT167wEQL9RzKu1b1hHy0pLCyY4p8KqNJrbtBaUTDj8i0EVV/EMIzBF5
bmCOryyPRCMQGwiQk3lpOfHkscgjqD5yVNWk/lKVYHNc80ycqbif8cC4UI8nnomCPeTPnUQq6rk6
/mRPmBQbGuYsCgZiPD5toazsH5Jupbuf4+zV6nk34nTUHjt+hpMmuvvkVwyH5RriEKnbo5sbkiO5
3TsJiZWQKmkBnn7c0XkzGRGuoD4ehrsPv+IxHJGvDBNweYeSQB8vXFUTd6vOxIVAVpWCbMSpFypU
uNSoMk3WAxFbVFLSPCPhOMRODpqu7Z8pRG0QAB7rhRDxXywRnW3KPOy3mCszaqqPHCFTqn6OhSRB
jVLVxRkSB8ZmwXGYFg4uLcRj1BuGCwvA34SxQQnZF/FCj/5HZumCPIT6RhmbN6Q52TTrZ0pSpnG3
BA4JKnoChit+ZYaAxGQhhBnpGIJPGPWP6XEnX0GNLzRpERGkglIgurnUnGTkVju9kAr2sxzdIbzq
xuKdnUBDrZCsUx2jGtgOHxnN/UXRCXNOkKcf2TlHB+slYGWoQ1uU8IiiHz+yMdgXAbF+m3eC4jU0
sVk2CFyEIAl0lGzCcnQgDepOS03uO5gGsP2IXuXBg/0XSNwZssXEHP5hQH+w9Rm1nmjzHRNn0zr5
JC+jOe1H1WLMzTkL3vtUUayYXq7Uk0HBPTBbmamxJZfUHKou9197CEl00OO9IC3thDJN0aZnxxCy
Z2ZwnXXmJs29V7Ii0yjm+bTP8+k/NCPqPG4tMuUA+enj2+sEY2MmUxUgSJwR8M8J4GXiUX5qi/Eq
C1m7GqHiy/CLBRUdQd/EZ5HT92YamY8xqGRw+ryzlX82ZGe4jsMBmSBwyqnmTiaI1OZVyNHE2wp4
KO95FQbKQpNPIpDQTq+I9J7CbA3DVMt9Zx4cyXlc57Tutp0KcobZ94b3RLQQwXTC9aGL2Iwc8SXt
+6MUvl/GYnKwETNQ09Tf8JppIScxfBbXOPGJTRKriWwAkXb0ZuULE3MmuWIgaPgkOxjNM//P7wTY
O9x2HAJcYL9YFc3fBgS54011iqLQPrQ6x4rDQ60hj20lnfZSk/DhqWbfF8R4Rhtwmn6ir9siBWDK
pUAtyUmeT/05H2bBpEUjh1cF4wGUiSdMv9xpozKROZI2WI2BJMmZggfaZ99xyDV5g+qDHqbbzldp
41GKInyxnG/tg9P9kPv/9ZaBRFaAODd+70J+38njUpiqjW00MI0Y12tIuq/L674NnpnJbazy8VFZ
wOeQ2VscQrrl3ydvd7XNl25/jMtXRbHS23aXaZu/C+nwpgdXUZQXL/p8/0NuNUXPXBu2gVZhYoCz
xGw3Pb8BO5c59HdRFGSoP4m7qS3LH5YHeE6CexGgtZfVh+ytP8OME7tFxjY+DfV4FOUUf9wDZ0G8
XJvt8UuxQFXgGYstjfDdEuXtiXzUM+/+mOLNG235nstpU6X8VRkYlYD+vPLfrav3w1kWznOo8lQI
lsiTVm/8wUX3n1+tHWNeDK/lq9a1yHjFy6aL1XaqpB2RFPQU9Ov9zDEWYi7FiZkEh++FeGPRIo19
jFksljAShjN950Pf63TpHDzF2MxEcf0dwyVbPO3PXsXlKsFCRsjajVSNyT1BMzdkSgCu5M+qCtVH
qTrz3nO69x5SrqffLsskO3v2MXKcTbDBHeF02/GCuQpgyT2cOOJQKF5CT2aMqFETlCMgEP4BJMqn
5MafWz4nOgL7KH4tFqnxKRymDcuZsXjvMW/MfQHub/oQUybZymj1AA7LIkEqbC2BZKhui03wRsf5
b665ym1h8XZYlseUDDfR9rI+mLvSS2+8aU8EFADN1KqvPM43fdBCnwVYUAmmebdTfpeRiUrz379W
ODeaxdmFA/1ACY0YtH1WNQHueWu9uzNawmSD8bClIqRvQ8oPucgmy4M5uyVMo4J5+safy3U46UNS
fMljYb+nRDvZ1spynw11CRNNBlYkQtrUJbZY0TvlPWzlIivTDZ/7KjsHF/oBzYHonkbdaz3TqsoG
tS4RjNUTbg46W8X6s4Zk87K/1GElk1HRXkXAeOZDnNcFsBRDZrcQ1uBfncrsvdSD/lN4/Wt10nbO
QETjbdEcblRrintqR3XN9IWvXwiD1Z79W4yUHGCbwwWU0ZBYSrZuh971Q2rwqaQfVuh9F8BE0CvE
jiMW6v/PPB8xIIKDGOodwxcmMCfPIt8sbV+7y/t6A4eCOa82bxnGyYdGG5rCMHpiP9l5rDa8T9d3
rL3Psgao8uGD02ev4MI9M8+3pkKPX07mn9QD3F2IlqCSj69r3NLAuCt9iJLb1E1aW1ydyQnGFBrq
i3qpoXkR8hZKT/w7/kizWd+Aj9gAKc2rxHlVbSFujtS4xRJOjPJCmmG5APHzVqp8+ODE20LzpQUw
ORNiCQWnFtwp6YS+AbxPg/mpGDDrrugCO+n81Z7sWzAWxxTRclWeiHMkD48o5RggQdm2T9awtwPj
lw8JygUMTadd06Xva/9w6/bFzXRMdwjT0SHSaFsH6YUtXRFBlihD7Ihvph/92B6uRISUP6r4whIO
6C+ySW+T4EhYyh51tAbuHXlTyC6gknXIJNhnVaysKR4U7vLx6ZfiH4p4jasp5eD+03Wdpt+uWVMu
+MZ4ryXEi8r9D1lFydXI4uGiM2jLU0s5JVym9IHWhhduiKa64yJuAIzr8v/unkpaToB+aiNNMSX9
yXpaqwF0tjQMhdD9SPjxm2ljg8OBe0SMFDbix/vPIAi34ltY0h0N3rqJf4gIIoNz+ZzkWOU8fef+
oaAClEDdJYmJByHytP1J58BgHGfeKT9Ah86D/SxSgIDkRIIPbO5ryDyPcztp4LiwvSmMVC0m6+td
MtDWa11NTH5NG7IwGBhwdqs5rDnbN9Hr0WVfFHEtVFXYPvfSnjuFuQg2CKsLiChBA3RKi67qYFu2
W694HflE+YmRxcSMJnX9WNc+U05KJLjNqlcnP053cUTlvRnuId4zXwP8zShkyclSeaLtZYXzNWKL
uamH6yyLXnjPBsCeD9bJfIXGrbuOSgGvwsfbzOp6+9nss5mpM1PlqmYuUG+2pCT3EZ1FzG7gtyIu
rGCZ4jYmPiUuPDYhaTXccqXY2LAGHc0TFHu7bGj1ljrZLd6GyCqw/wPvv4zFSdxlIJPgaKmUKRiM
IAqM+mCDWqt2+leaG8Foo/ccTfOcsg4ZUHwS8jRiN/A3J4duOHpMy9J6xgWNqUMRz/fybDcJZbr1
bqO9isiuKsA3IKZd9QrHZN1YpMgS7xbWUAqAh1pJ8I/eiRzGut5bmxrJOSGq4NPvhY2LeHwOxDHE
khguDCsLw/nHD6hb16NftJsB80CY9BqHJOYbaYFYMsvRrW+gmjZ/WfdxEahWTFMjw75DVqL6JIvN
bf2Pk3P8S1AzYlkmzdTSATW1Q80J8qvKQvoQn5QFVVBiNskMazLw9HHMFDKWRDANU3ETjzxL34M8
YTab7/7IoAeq4pUZRFaBQWTBOUpqVb35HDY7gHq8/iN8DSkiqatE6pWqJIfeqtLkeTL9OXjMvWIT
AU1BeivD6JN7xvsUcfZFr8QwLAqc70Xm6EN4tnvGyWJAiRmQrZs/g9RMF37dAvADDukuKFJKke/1
wCyFG81HblST0/VO8JB14FmOdE31LiZMLTVhEvkQYMGrYrnbHsvvBtsz5l4ZBQ+YGOyFpOYGijCl
t8XOCFXsmn3448HuAjTYhXtnCSgwnmFmqwr/3YB05aG+rqAr7NSRP9g3KKgUjroJX/AP8XnlZeeL
r77/zADh+1gzvhfJOt8z3Ht6UZ6DKVqMikNkbXKg2N//W18Ol6N21iHa/D+TB8BkK3BFYKuWLSm4
ZTYeBOZeT+SRPiwz2PfqtATPrQ04kYBIBak/fXXnOdFc3RaFJlAP1F+8/B4//hWTprRwOmP1WFHI
i76Nb106tj4frvwQmVGBcppnotbFrxgzZ/srGzhAdyocqEgZXj9QIsD8baAn5gPwFzcXhjrLugQ5
GKkBFU0I/jh1KGCVEdrAIGbd/xacAW5jM44IFczRWuIk0F/clE67n8x//wWh8gz21Sf3kaHF+vQY
zz7+5Hm6n3B2i0YbmS6QK5oQW6lmxAfAGoUArgljBewj2pWDsWV3HrUPIxfCjE/77/NR7pZs+GgT
03VtIzk/IPIDTXx8Xd0SBeW4D0bwSgYsdURtWjsagPnUoz0qNT/ZwApgcGs8hmt1AMrTZ/UACYsz
dFmHYbevg44ePob9TuDWvR+0DBXGZL2eZqbyxHPADNGI1GTwgqaCM8sfDstuGIPDrgrG4pIxX0B6
OceuaTUWGAiu32eYgW1IDN9HF/2gSjOBLYPEQfQEKCaKZ4uWOr1hsv+2xgcUZhNHovXNqBdkYwfC
35XmnPEHtQdYtDOK2Qt7k9bXtQ2GZwHx//hIPkkmlCby4WgFIDSchn4IRnqAKGMivurcsroUsxsh
n/k1qE5oUr3Dur+kqPkxjapuKY7rUvQJKllVE6Yavvg+820/YmPGgru98dh3ryE+MkOHNW0r8L4U
j2DgVtvJXcXhJnA7bAERwxWCVOFkL33DDlkNzteqZwPJEwgrT7+e5+p4LQaiG2m3FEdqThZpl4SM
6/bA8somtAuUg6wumSMpi3GCEw4BVbukBo8aqAgKUTmk9ANtGc9HuAVnCCzXZENrqMl4d8ITGKzb
Lk6wn6sDMSi5mP7z8SNKLe/GdORmzIyuQCwYjor/UbJKrYwDLbIoF2EGMafbwvKQ6hsxYU6CzeZn
NMk7Jml7xix0jgYOBFt/wIh9W17hSjmy88AqSjYuU6MG1gaL41O0wsATRlv3rrlOaB52JuAn9zMr
ahryGMNkGKIpzT/OD/DNnHSBWETRNnaYwa1MoemfKSbRO7IZQWSLYR4VGoPVpTC5BoDbb9tbw9iL
oHQW4erxR9eSg2Xkp67gcWPsfE0izcjEZEkI/eNFS9+OVK91JTogaOhu3HDJQoyLCTfphDUVrhBU
nlkq5/sZqjMfuicMInVUJzt5VwyOWw6YixY0SDTEr7WTSydjg47wk7PLJeF/xVdOAOcAgwzDfiFn
D2R7hjjPku3/4fyTkoH23GMeEgHhPN7PYJzR0zVTRkIxzVQAQINoqzZAo+z+diRJ9ah6QC7ARUEF
0FI1iWuh6kcDVaEaIWqtDo7B0zfNMv0fb7bSjjJWwVYXWZydBP/tcB4R2jirz02znZTqQOa0Zs9B
wADOB9mU1kKCFnVVEBXe5VHP0RjeTTO8FhiPPxVForgEe65B8rXZitg2YQ1yKTMyeWpoemDZhuQw
W+W1/DoBaTVdmAKsIwoqoVJEbSSWFzKGyw3A1ZgyclMN42lv7YGMLnTvPLwMFWqhQtqmIZLp9i8k
oOfrSdoNqxfchh59wOPn5mSh42Qe5r4yG/qdPNjPoJwobHwsKX+DkjK+UMLXVAOo5csdZpe7qXHt
cKoLn/N3PX9k9IwoxwMk8IjhYe0/vq4qRrLdHL30TeKyYVTrBpFQWq94g0T1vel1oimNbEoi6KOM
6d5ZjgiIdgtiwoYDbM5dLTkyrOFaNCxA6kJvoqGEawVT59KPnYMlIGDsBz+NBLd6mJilwCsjp2z4
wjgjv/NbfljvHKC7VvM3hQXUkH1hKJldduzaqyFrsl3YUQdJcjrVPEK/YjuJHAhWfTB8ETHUk4yW
TSS/xLTFh9FmNt/iLoqu0MTVz8bWnD5SEA3KPLPFHhccG8bI41vXYT3KbrzHcVI6Ssam4ob8thCQ
yFENnSD6RPidxmGJ6B1MWNgiVIkKJv0XpdjZkYIHmsyM2CUINXc56h5fmHcMlulA2AVKXnikCa5F
u6Qp4+tioeM0K2QfOReuI1WJZXxHPjRm9GPezg+UfFEtHoxmUfQwv+09SE6F26c3xYxFpAP5yBg2
XYB2h/ZFRM+KTiVDYLc7OsmbukZMalgyvTeD7jn796ahFzOO9yFq+asjZidKkQDTd3BC6xeq8VoF
gV/tmXKgSFjG4RLLtnuzpNlV3sUJTa7aIKQUsCV4q7dAKUnTGvxS+cl9QWlr/dLqEaIuFc2Fk7Mo
i5wjD3Fj7eMQC7pkHH1vghypGFnWZgvDrG+Y2xW+k91Fje0izfEmcs03a02ScMZe10luboxaBrOB
0sasarhMRlV7Wxi0ReFPVz69OXcie5tMHIA98xd7R8AqII+67DzSiCQ+5NVWP0ZccgVjFdtk/x4H
DvOhWNir9mZeYBBX7XXPuUM/yEdIMndPpNjh+DJZ1hwRM1cAG5n+BsLJTbTwrqGxSW9NOwMuDGB9
m2ZA2MeP8488v+TYwaesVpxVjpsekgLnbDQaLtk13PoZVlUyoNcLVAQWzYMBh63zoFgG/006xAor
x7GsLPyJ09gr6UwTf4Jzt1C6MTjFzERUV8ux9w/l/jrY+/t7r6fAGInvuQRZwO4uG+ZX3qBdLYJt
OmVQcidDOeksDKScfWHY3qj5nGyNjxfVIZs/MzWC++cUx5851psQ7jiRL0I8BlAtbQ/x9dA29cdt
PBxfrN6ycIld5n1dUxzvdk7OHRJlqK7hPa/77M3SB3jYhumLUKz9bt+Mu/9Am4pqt/Ocl9ZmOaSe
MMNz0KKqhL8fiLyJVJnwngw3FDnUSXEXFnAjl7k9Wi6Zej5VERpQSNLaJvu7o0k+ifFmnbI5BcRf
iMgwZst4YQOy5SFFa38lJdQyOx/nKXxwsJEdWoQCRjZiMHlG/7kh3Vmuqi4eeI6SFG8ApkUng2aH
5ZJXTb6+o94yZX4nspQnnrHQccH/0trKHlgRatYdK9zvam7PzgZQ4fOiGBoZpMqvx2eoqc2wxgtY
m2Mt0cAEX0t2B6zdT3LWkZOknCMFecizQdM566SjEJkEYuCRxU6xJfdGkZwwFodG/avXtarZiU3t
X4yc/ulBkkYtmzhpSE/z7cY5c7y487GLAdexlIRj+me7rq/cwX8vVEutro+EesoYBsskKeaEmngo
MgahVryyA0ZMYUd8bVSTdNRpGu5ug+66cJ1XEuRZuxPmtE+XZf90HmwDUlFIL/PxhDu9eMdt4qGF
mv2OQCowImwKEgARKNpcYr0gEwlntkZNoOxsvfd4oQt5FRUBm29A0vguC+cQsMGb3vZbp7/jlQGt
begMi7RN3ydH3jh1FrsD7dXLoCCjfZw3sODzz73rg9OlFO5FOn7pZ0r1fjniB5RzpGCLQG2xh+XJ
E4VVIaM0+RBtx/dYwkNsbbgwL06GK6YIjIdGrr8fnOTStj4ivjtLSa/B+QTmSMwOrvSfooWaIoW8
cDgU14RydK/ykm9OKg7DenF/GhgmmjlXILA7fFVqMoyQL9hIxX7/Y/WwgdrC/fUctsa5MRw/LNWQ
5ff0czlLy+AF47WigjBgrAwzT3YHLIjgNUfh8k7D2ITgHcuBWTTZFnAifxBAOSXvKFpcsk5/KsHx
w9dS94pBIADbqsdYUBbSEtX9mas8L3PQ9mIUwWQpIl7n1G49PAyQOw/R8sk6Jem1z5qXSVh+EIB7
PPrvF9+gq2EEL9AXNl2fxXdm6u8tiYLxZQQFUhUtM35GxdEdkaYfBMN6e5V8I1ZPovFwQv87B7+z
rp/bjO82bJkNilpGDSf7WIfK4ujG5NWKPHA04Wc3iF7q4uVkI2qb2iUNDRUj99uzWCO8Mjm83Xhb
VFvjc6JNIQ0nB0OIk7VYki7/ObWfYmDWY23mPeT/Th2KtF92c3JNUmCYlOhFFmKawI1jeGc1v9xM
TXaKXLQPRePwNQYiutYcrpYZUE43QGngyMp3UlDMM4tBbcrJdUfge9DxgDkxHDu5l+u29YaowXFC
pEYLYkbQcuHu1iNbvGzhE3BsQCKbT8KYKzkwz6M1pja6RcqBWEBTUHToNHWipMgwzhmpExhOPn2t
tnV5fK0S+7tRzPCCf52q/sPMKdOpPEQvpwYpYp9j6FWsx5GqsUJzEqDv6Vw0Ll5YM7GDB3hJJFRx
iaMFAqYte0XEKBf0GGVVUsLGU2xbv7jAs14RE4dB/WkOaY7kb5uQD0orN6V8fzLyukoWEXUrwOCW
sz6jYY1GtDwd/gsXaY/hWT8ufxAAndI/OZ/Z1r4U2aH5TEdBiZT0iCgGhx3Ng8Nb0IS8gOqE7Gll
BFOrhMxqhBASZEGFQuEUNgXgMXARPKGpLb/3UzrcmTTH8Rcg8m5y+/a27sIVytrG/9RnbXpj8sW/
rwATkNke87feSF2X7Yfj7pjPHd1xfjBoKfBfLIZ5uMT0PHuTd+u3qKS1jhxAnWrME1TEiFVuu00S
vKidTXnjk4V8kxipPvwSQChFPQKyR812dNaXBJNGd1a793wf654uzEBifgiMlBOccZtTk1/EIIQG
tkv22o7uU4T8+NCK56VFKpKQFunvXtvfQxNnwcmAoC/hS2PXJma8vNySjn9SjLvILxMe8C+CNU6L
CVptDuEIggW4Eo33SX8WNl2Wds1cyYP1hTxzlaWiay0wFZCxUU+fz8d81WXL5zlOX2ubl4EodSzO
yfOr5221zoigav8xOVVizRZe3ml8QrWOIdSfbfVKhVy0p4BJJI4C+OpX8BvmddphxJDVkFQ3RS5m
CBXB07FOEBn/N1tYNa6I9H4E3xkvHc2tNC6fAF5/17VKvRDJ3qfqkX2QtreJqZN4UrLUELsaGai1
6YaBfa84IcWK+AVGetX4pY4Z+orGIeKOMEJZPYXgouJQPb2PnI1vuTUR8QKcglR+DDh0QP4N1XKw
ZWv3Yc/j4piWIMRWUIw18LwGwId8OQHFNbx/UqlzliB5dS4iIDYxR4oKaxWv/O5vRBLoGZExltEE
MhcQrzm7x2rMn40BtgzVv29/6NUNQDEnt/FcoIqTUeQagWpRv4VvlA40GPcWCsW9jgTx+aKNNqcD
42grulgx0dnAJiX4TwSkaZreizPqI26JZrolWOr3PSM+eb5pTivP0z53LqacU2j4NI/+erG6LmEl
PEJOLuF88jss98frMY34wZB4t6BC4vlZtyHWhhaWbLgtn4+hsPXOOtIDifbImola/gKoIRF2eFI6
mJA2VeeJmSPUF8NPnYE16QRyA6j3yGKUYXukoyiAGETL1UGJ8P0hAMqMjG5g4UkbAVlNQ2HhtApn
FvGSrvPtCt1TWKCYhpZ8oFmtHDJ0C2EQ2HhyOzSFp1SVnLA0Neq+lNBRqZZ9vg07c+XjOZJgDWRI
qIxoeycwk5cNeWtqN3yj3UIt7TRhqUWySTTjywN7OhpojW2F6HI/6IyYfbz0Z6H1vKG/JhjWSpMn
2LHly97PM87Xp9+TMxuB0ws9gTjzfXhsWmY3L5UBLt6lw9510cTBR32BXvdL4kGuIc4Qj3hh0gCh
+HpMtfkpwrheeeNzvPkr0EUNtC5DZXmwa2MoeEGMzKWQsU4LX0uCwOhQQJGVpeZNlVwDOZC0zB51
AGlyWENOW3xS3HK4n4tnRgRnR05I9U7cZBR6eCWGZ2g3JJ7Sq5oNYezwT6NeMTmY00ElTlYoxRgB
WD6fl+FeLXIHo09aCMNUWhIKORFqGXas6T4Ee9KysuNpzUGfLYbOeg1drLoM8hdxC+GiH29i3SGu
s32PVPHv56MUNhjJ8H4wWhbhEF9PxWMEwfh2mdybBDYNwqWftmfN129Ojk0TDyasLtrlw9PLx7I2
H+1XHIoMNWCFo73DqOOkGwqjeK3WrGKb9afqRbSlyzM503Dc2ZHqOv3npD9QJtEdmeP+h0GsfimL
Jt/HmiwUMJYAC057VIw+b/nUe3frqOHQwtvhRUCU/hH4q1jZm6eIgSWmrj9rpoW3Ea4XuyhC90l9
kb2sUzBNppk/sTTaAE2an9GWuARb+oQYZl3W9cbdec5xuumyoH9R7RG42tSVMQfDKsYAUf4EZOXk
gGAzvgcXizvktxpwrYW6aoDJxKUkzT2A4c59NihAO/vjO4loBj9oPDLRWnKVj591Xm/SwAxl82a7
Sb4Ch19bcIITWk2PNRFaN8jaNi/tYYV5orZxTVXYYb/YKLZfZlGVxOZPP+Z/eGtCWamAmMcGk/Lw
5OLWYDvuj4u/EFHKBMbiz+Jni+Evk0CNQgpx3IUZqaCt2dREthSIbk3GxAISGqYWX37OTk1OC65b
a7/9IF7709d7NnALXeSgW2iBhnBQYLDTZTmmJpwoPT7JRcFfD68YswVURJz5Au5AqF7ANb+KWig1
0PBFRLLjCHEF1+rVwbQvpOWS4eDTV3ZGoMNjjvIRjzmL0GHJ8vgxj80SHA9TQY8F110GmeLXKu89
ysy3YhKmvyZ/yNCq2Av/wKNERbCMl23nWzBHkbYBw96LsD6g/USSprAfyqoeSjdJyFdyDJTCS1Ip
HegAwfotyNe8cB34UZ5TSGBaSyHRBLdyr3n6U57xWvmUGO/D9ebuw2o9dZNaY+94XIfD+uBujgg0
IURLzvG2mGevt+nd1KPg0zeCGVQ+qlzspKwAaBRC+i+8l9XpPnrJ2PW5Hjp1ohEDf6si/29VIa9+
1ydDQHOIqFLqX7kQUnF9ENd80xcf14PLSlYxT60Ebsnc9pMYw8fC3ByC/FqubGGxflvp7p/f8C3h
8/T6Qq4OijyYJSfU4+sL082Mrq8AYegpsSnuxGqVqfX/luli9LNKVYKrcvW3EE104lK4ioYImv9d
K7ooVV6sUHMhzcv7VVNuDZMtzIBASOqrHCqsYGA4CJ9EuxuBpgVM2aaBHxombHwhqcbPrI6zrU79
CpGkG/TlrBN77P3tKTj9AX8MYM8Pgs6kKI3I/EkO7bd+O3yyXF2KABu8DjlcHwDQEhYLYhu4yrdT
6F1WRC7nPKbnjZWsidzjRwDuFAHyGPzEuMoTugmZ694xHmJD/jmdCyWwNZiD6aULw1rke7Fgfb2F
qZfNout+shhxjbkcS2P0ik8duh0tjcLFbWcMPz59886M2pDp4hcfERSh/wps4/O3m9dNVRpkjWco
Ftl0aWxUkWuJTHjT9AcsNaT+kw+MnWaiqZ48WBgoktmepQCpeeP2zF99THf9dPEunWV6b3M84+k+
pPnpi+1LaMbABSHOAs/j8ue7Ax8hhkFsQNJc1Q4nqzw7xiQ/znwEta05Hme00mI+s3mRd7F800DF
7s+Of6d2QJlP2h1kslu5mPHM2CU9j5PpFHv86GFAIG7aAkcYludJLeztwzqDIcijRxQs1zA/Isvz
l2q995Z7W+lWYfM1bs0fls6HjksCIpxS/jJD8VJ9iequDiFKl+GdA1z69XmbZQuMnF5pSF46sSH4
Y56Zfhfjsd14y3H7Xmnxo7H21PVQfxc4Z0E+YuMozb5puF10O2gCt34fW8NbKeV7b/9DSLX0Q/6M
YUKn5YPyACWObVK28AEku6PJJTb2ykwo6jnaEYV9EL6JZ8aP3156uFK9TYLwXWS+xITCbvsjaFp4
VdA7sH3RCDxsT1wXS0uusgkiBiSBV96wv/a6+a1M3wWCaiJkxVk+AWQMJIQkRK3/oYZfQM/KCS3Q
B/Gj5B3yF9SKkGxTf1g9hI48K06lKLbuLRZ3YLL7MKVBJkHTp6Bam+bDH6qAPYFuL595Q88PGSqk
mFQ7H2c8cnhPevhx9nlFnTl/LwlNLS7FROckKbs9xTWHTjjGpcFVOy65omjxhuGggWmqhS/L/all
wtKzjxBPYBm8Bd8ojwSpmiQjVd1kVeiqpZQg/TxxSefN6TpjhBBuMPQOmCR4J29qWzCKpcR6qV46
GPObZamv/tclA7AN1uWbaFNfiwCjLlYFqTo9bYZqjOTq/7xbpc3vObsuZvoieskf9uSczI+bzRL1
/vxybKaL2V/ZIcAq9rQFEZXVwu2WfYe0phN8tAudnoqIULsE6Lxb+vaV4kWVNV3jQGjTXgVUxZkQ
r5eRPpn0IrRNYhbKHKKfgBv5GgbMTqTfKGA548j7u6LB+wktI48VYEy4klwoBJypxtSjnOCQVCOd
LtnbWKi91YqVJFoTIN2pkN3Xbh3QoQWDiDksmajdCw/si2wzpuRalFyDgUpilp+SahdMWVX+51u2
HJx4laZkyuCDrDfyGox6Jr5KcRy+2DecGVOIlzQhbhLneFIsyMRYmTd+Grw8lq+dNflTVYIoZ1A+
3jpbRD4tFP/t8CXvYO/9GlSE0D6efnMYRpyvNyiePALuHNqFM6Xj3LadU2f9axH4DJPpaQJqkgcz
kmHVkDrbdL36VA+lDCpMCJAMBe70qpH2gpEOewNqSKsKQkc4edwtvhdrmBdWBw5zX5uSXjbji93E
6CMenFtCFOHfz/cqTuVZLlkTzBT8z7kY3lYBHpboVBzAuGh7cDy0bhOwopmSEx9KO8GoxxBbriF4
nyevs8pcHPz2pR3+qVtDaSbNIkX9J8EJE54TCWxEff9v5vjkLj8lb5XaZcoCbwch56uQfI89WHoq
qd0gdLzX1FM7gfzgte2bHlO1ukj/LDw2apWqOtJ1eyLkOPstagyMbxC+/iY/FQtkAA46uaEzlYAc
ArFtxf5eW6N8OSUs+Bf9wXkFGGm0J+WT9R05eX+7eeT+dRvDkAahBReg5wYfHA9RHGbgX6ANokng
aBGOaFY8IaTVs96bPYXrXL9bt3SSPBRLDHxmHf7DtudzsqIwQxbC8PFkB/fiCeOszIQYIUMQAOv/
dVC+ULqSPdeIPPch4IrW0A9gxcx8RBDLGzANTfEESHZM/p65sH+4b9D+aFyQaNDBnE7Hcjo4J599
LswRPZeJCZzK1xKo/E7mqX1D7EhpR6OyiB3WBU/8zQ33EwB4urchHwwEnqew2ZHsyaa83bo4U2xA
15h0nIAEeFLsnRGXpDdzlr/LK++LhIzaHmUAoAmJ2CQqL8R6xeFvtwT5ZbaOb3y2wMQFAkZhYJ2j
6FXaMdnFS3Dr1biN8rIqOK5YkeSBAK8CcmfY5hyGo3f4/vRNtofao8+BJg9adwDBO+bpn+pBGJPU
CCOPxrKI26HqrvZRh/qJ+ifm8TfogySXEl9GLg4Kn5wwwsY5LXwz9TjdwSRJDmysip6J5IjVcTBS
vKzNx2ZT/JXsId33OZUNFvcY034Sb9Z+7lCidfBxv8S+NLwvjg7kfsQFsggQ9V6+MnLMld5Tr7BT
CufiXcjxWX36LpxDPiw0HbDgKDLUODWA6uIuPrZhO+AbQ7vpstsxZ7DKtxBQV+7VaGVtkGwQ/dB4
4YH+jVR+2vJxUw4QHhM/5IvdQ+j1NT3G+nTX/veZSz17K5BugTSiMWK2ClB1svDy/BCaaEoGtKrS
YQHSyaxFx4AgBz0jvSkwWSCjEEUCbwJWI4Up7yhf40/BHWeEpUmEcXD2Y2uWcZNUwvKNEmotiaUm
9h0mDQpz77rtM1CqpwHi42XHkB6UDc4WOilepJNay4m95OBWEba7vA6yIUa03Rude981CLDBRPX2
Q9O1r9dovLJN068Jnsbctee/jfbzjR8PO5sJwRxU2uv/Ie1cu9u0tjX8hw5jIC4CfXXiXJxYTlI7
TfpFI213kEACCQRI/PrzvJMotZGOye4ZI9tVE+8Gw2KtOd/5XoybDCNNEItOunaz+KqmSqQJxq/3
qgVMLG/uJzwmHtXzDyg4208hMIXYF8BHYd8C4nz6o+XbWbxblju9HuwGyCj1bDLSVpxVQrIc3ULE
i6X8PkzFtH1qviWSQcIsWmeWjnJh3jq+MzZ/s/uAtM6R7H5P0U7vnfqlyQnFtJjBPxLxRj67GjFp
75NtkxWptL9CyGVMF3f8LVC/5AprCRsL8A/KvZbuSfMtRVxo6j3eAp9pzjhcBE5i7SerJCLWBnek
2NVsopvpnGzsW5mnqAXL0uhNslm+gNZyIxm/FgGGpYBjXkHpRrMCxKtIOEHAAabketQLWNlwDHEk
6kSGzbFU5pBy49enkGc5pWoAdwq+TREvrVfxtQpQn8yLFImxBP+qF4oFlQ8/+S+2E2ed0eCnHsJv
2dEnWC5fzFt6ZNObebO3+OUw06cpJQ+jCr33DNNQnxxvZPWwCFcfUWFhua2mQi/gSdSjo//5VXqO
/OjqYlA1SP+hGw4ReBRQ+cY5bL25FZ8MDml9b9q1jxALbEL9gxUlDDdlaCbLMZNv9SZxVfNR6Rki
INgC5oZqvvj8JVoS6HCP4B0iowT2GW/ToDDp/MVikkZxYGFfuoHW62jQL1AwIQ6oaP5S515Mt29c
r3mv0tKdYrVGI66OR25QGus7jX8bhgyP4K7EVf7B6fLf6ln+SmL3UnSVFEXFDHvhZVx+1Dthgir4
X2ox1ICO/GBnhT/3nkKL4AHoddQ3Q+glCCuEt+5izosBDZH3gco0YrdT4ykRskEUwEQJbhaCMhjP
vUu2/A9RpaKkJBpV9EOWyXqPPk3LB2nUQ7LIXhM8RxAAChr6Nr3oMnkyP3PJ+vFTff6HOce3+GHo
/1GGcWwy0hm+3G57bLYbL5wnHccmR6dwFWEnci9s2VSMOMz722IyI8GvumbDtzpmDo7zNWohQq7H
hK5nnDptOpQ1WDfNIiq0oTzKrzHSztrAsSNdPjvujMFcUtFeVXAfYDBLuF4weTVzDNwFJMDG8of8
HdATmlbty8/frAt1BrF1E5jdwK0Sbg1uFpxQZ48x636eEe8mSZwlmXFMq2m3JQs+kuV0XOoI6Lok
pJZvQ4CSSMi2yIgCBqmWrxUdqhG/KsNo1GTlfKrP7JjtxwtmVIg8uOG1+qtou/QapvqusGAcj+Ao
iUGp/EVtEO4CJrOiwzIMz1i2uG2zfNVGwv2cdvWbnVfP+2yMIwSGNFK+651MQEfuqoCZwUYhqiLX
KJR9MlyC/i6qi21Zx3NkD7hncXUUExrXyYxByl5BIUXdzNuihCPOCYEeK4SQm8vHAfG1zkc9+W6B
1SGmmoqhkQ7LqH+QK56/XptkD68XwJV5EaBmhNvs0/Ow2R8W++khnNrJYI086KWMCbQ6zWCGVaCE
JIE8PUcJ+o7P5Ft2UT8QcJkXBAGQzoHymP2rpTeQnEfpvzGdcMt8QydhtcP+RdZPuEJquGPkdEaA
ol3ga/lCP68JztWAV9PyQ7aevKNBfyUegBXrWoLQ0DSb6PksgmE508RHUZmrHjua1l80B9B/RC93
P6M9POQJLh6s51NdfQx9SJ9rgztckihUfZjiIOSg8cA5XNwPe0cjuv9caA4mq8jg/8cJ0nxfRJhj
6Y7IkEBlrQFHYDxdBklhCihQoFymftR1abN5/smdGbGwqUAv/ufJDd6JHOeaCFf36J0BEVHuvtHx
sK2qzwd/fSMCNjKmeyHpAW5e0unYSw1KVhCkaRMJdmRJBZeLAhsTMc2BUVAeJWtsqhAbwJPkhMoS
biu313JCxw//CyXqkx9jUJrkpVfjsR6FFqhovR7kJl6cmyyEAyIrvqmICOj624J9B2dejbMF6Amb
lQuvcBaNT0bur/7iszcDAxKSYpj5uGdS49UEafjMoXaO8DxF/G79JqZoqPaQPWP+BRQuSw4Bj2ah
IEhLTN7TBinksIVmL8Kk1lJSb1/X5XJ/JSmbvxW0iIsKEUPjNLxLRyF8hv64AQkfqtq6dluG247u
xGqqHzbCeOJ/gXJzra7lpKCUx5EAZE2l1OfrbelJArL3HKMZXyqk2GXIiJcbRXg2CE6JyHD9A6Cx
rktvnLqPwMdjQDi9NpLcP1wtd8lcr5VyZU8hkdURxUS7RFxgZFTaDHePvF72EJ3G62wvB5phFoc6
dssSZLvtDkQY9LlOQHSacGtD1Tbw7wrZaIoHZojshTyns3bL2R3z/SaMLVyIZAymf8sWa0SMymjJ
XXBfBY61R+Ys4juCsMnLWnIeAQ2nMlYCbksJZdd/fk1fXBVC7SON4IlsGjTsnb/zvXTRLXoSxA+7
YdwZfpf1m9inikB0Hd4xVoXxR5gZaVUInlSsVLSmRP2FeceFBgX4IMKvGdoenwZlKDznulhQWlqe
EfN1w42nh9UL5jxzoKqrHS8axuffpHeyFhNj76JwoL7uXtl4nRscsVtYAvAoq/XijWO0BBpB7Q9f
enB95ey4jZJJvJurRbRdSo7lOABqImEuNOIz6rzT0aRJW5vSaS0h1yFP0C4lIvB4ZXQmO9MpwD2D
u4A/YQgM+PT87uKZV5VrJ5hLKc0L8WewnxDuC+VmBwaoBG5GqqrrdbKZyRnucTY6gTqkPUAtrYom
6edEKmQ13lnQLnuULCtMSIMcV+e1xiLqZtXHuzXkdtlDSavrltTSFC6i5ekNLIl9UJ60RhlCbBQ+
pmNwl3UPSb758AtGr5cKL2bbZHvCMJyEw6WdrqvJJJuiNaCANJq4YLOMfKACyoIGCRos2H7iEseN
8XhVUYBQV+iBSTUnxeyJVlgyQ9LQskmz+wYw/Be4GJfOPbBOy8PFsXkYJJxOVohgp2RvaiMM1kou
wLqVwbxsnzgyqJ6w2BCKmSFhsh16QrEjd1RZYp9Kw/Et2u7U8OADhg2jGCo3HNrBJlH662wWLLLO
lNoqto1wjwxMnmIKOxd7RDOi3iwdbI75J60PeWPMfGYhphivNGBLiXHtGsJ4hD01lCJLRLk+eBOI
tHlkI6t2qXJ1yKsxK6Lw/co9fjh6k7kgJc2txWS2+8AZr4emxE17uxaBkXeFpQlh0pwsnmHMotWn
GajNqBpmAaOz2TPyP68c1VIY6X3jxxrCFc1xdaCQzUh5+ghM9kFghZG0J0Blx81VHCDccyhwaU+q
Bg8wpmDtUfNOYglAPVG5Hq5EH1IlLAGQCtwYkuXLimvV6xZvor/jPdNIXkvjQlH46AcUlchMo7e8
ev6BusHV8sQ6Rg2CoB1/9Zf5pVOu5UTEqq5QHHqnjC0Z1Im74exkgdsq33A0E/0CmgB9SL0uAiLa
Sm3zjzgy6W4FTSZySwuKVPeDGuCDeDwuxN6E3HuXrNaAQaz5UgIWyIXCnOjYMTXLka4kb6GfRlPW
OAqFcQjw0l4eC1unruOUnpgr2aOLjFJsjma4C7/T/EvyRobtb6blmtxf5ZwqXaNMPsReQp8Gh6sK
PrWMkOWdn6PGxVftnefvymtn444BYUKRBm8eVyaOIsYg0IwGU/+GeUUS7ztS/eCcxyd+TrIAUcJG
n6KNvfbmpCpQ6RA48PlByU9MDN01FZcNDdfzpUOgg+Ts2mC8mC8fTneDRtGZdc7R2RU0ii2zeVnY
caDYulcUMjCG+CoK7UM5Jm3HjcgfHUbt0imWBOQmMx47tBhJd3SnEZ6ijgJw0ZI3FIkJsIb5gslo
sU22qbQA9XBGT0TpIE61WQ4Rxct286JdgDRTO9n4FOK4dMLjW6KvLW/4w5uzDYwM1k082BLzIop2
xUKpkQ6vJSkFmv5pJiMwKwtI1GOS1lE3ybRT3bKSGOSXnR0UoYF7Axy2igPQ2NOEdbgvXb/BGyLh
4PXZ1nWyCvsJlg1E2Xy+2O7qq6KAsstBhOAPqdiX5x/oOcedbYwOElYmMSNUD4MHmnvrg0/aECUN
G4fNotEdaBQsUaV05zF9dEbbW6Aj2TMLE7CP83mBn/hG3jEYUIDjd9x1OyK5E89fYXjhSCdmUYRW
ikIsfAa7Scmr4JeU/XPZLiupT2WErtTu8HQBPaQy9MeEEcDDCKTvRCvRCjGpi7pGXgWpw0QsbT1E
iTw5o2GRsCc2kFagop0kCTmm1eu6nf6m2WDg4BVHzaNY5oTRt3F78RVMwT6kKAtWzAgkqyDZoUub
L2Ifpul/2n15tcrLN02AupA3Reekqh0tEvXkgnSfv00X9zPULrjuE4GL6n5wm7rZqlwevYTzmnmM
skAr8jZNILfsNSNyRhZ4l1X091pxmrfhsqoUlZ4rREdEYzJyXRd2M/yQERrOxOqEXPv0MIg4evcJ
EncOd07IFBbfBlEL5aW41cLqBHyqcdYcUIixYuohdyF3JnQcNg7RoFhnRPHfclj8Fxc3IeyG7RZq
Mv5LTy+uW64ILOiC3cd9Udzl0+y1Ek40tbT4BsK1qat/6+od0xDgJ4i9VvPClnMnSLBhmxqczQRn
HJO/VGDQmzEKIQ9YJqjDazsW1J0z7/BexwBmuw+KrlZNH6y974UvljqSjgbfEmNsiFJTHTGVILBY
9BvpFtyOGSSEe30WRlHAPGiZOwmnUmkhxF71h1GWwXIzSMHSTDoFI1ZwjQgTYU3+xZpRX9oQK6uD
RU1zEB6uQLnfQZSAZ4mrapzvIJK4YJc4CxnIyrhMcckpBczzz+2cqA2nHZI23lCsYBQ6gyOyXK8A
ilP8alU2ayeWvLA4kiMasTPT3lecACq9NJdpeV8VKSXPkqSl7KEKUfUhHZiSbrKUn8C4XrL+2srF
jjcDjTi5VJDXSNYpF0tYFd276SYgmSa/a5be2oakNq/hhpQhxm3pZMxp6gLiPaMOYOOjScf413CU
R0UKSML+sHfSxPq6gmvDJJwiBO27bLgkID0RT+T+gWne3yI74Fv4gc3vIYCRPEt+k8+lEQKZIhzz
5UObltfPP48Lmw/XyeyO8wP+LoKpp+8R2BuUjg1BxMaKZvM54cSS4it5Qepc7cdm9w/SIXWuub6B
3kVsANYXj54d50IUsC9ltRBMCavEG15XiY8MgpAg5uygooDqru6qOKIHpC+W7YiV5BARVIHqlrUu
WQ4l5wTJrCJ3amTVQXUa15pe4LnwN/NykJvmSSc7uGdNUbt4yXjB3ETBsFks4gvCnBhPWs/x0sFb
mrm0bAqOFKncyxZkWRI5EbXyVXTnRN9bXkppEWQdITt3Ud9UEYqzq6JaHoRdzALe+rdiP9pshFUi
Q2cl5ihRw/wwwE6kVe7ojKnaSBS2aQ7E3l/CLAw5fVpNzRg5wjKk9nYnjFSfrpnGqZdu3STYApwI
F5ovkluxC/YPu2DxvkUZprlJgXc843X4oewyCnERjCb0RXM9veRGvWfr08NUiWXENcZPG1wg65UD
tC8+6eFBJEKREHS3ZL6hWkZbYJTe7rvyRbD+qulC6yOjJignqBWPDEM0hVPkYrwaE14lXQqkYa6i
j89iNK7NMQJe6WoMaijuBOlK32Lu/SK/7I8PGkhAUkeYAApBzLl2F0Y5NxHhnVcpsyClQZkYVqKQ
XwiUO8cZKKAQZDEAR8eIwuLpzXbipp4cJlk8F+dfpkR27360ZEptUyuun077h5BrtddCGSwORTU8
AyAZSD6/cZhEfrAIYhcmBioxT93YYBGUEUx6iFuhbXAmp6D8FOe/KKA7pbATZ1Bo+LvVFWuS1y7q
j3YHWQNqIyuuyUIMmLJr71Z3jPIaVSvOo/hCq6JxEyhiMFlV1uqJdkzhx+/x9Lw94B7THzDvkxRz
aAfgbBKIwdWEGQYVmNFsOKzllCrqkElA2eCmbnBFhEVLyNb0U7mtXx6CI1g2yTs6qvTT6pAWMCyU
QKdSuZx8PFS46cJqFhvZ9VDriD2NFglzoi8CSDRCMx/arE9GL1fNFwl0ZE9vRBRKFEWtS+8lEKnF
3d0wJMBcuFsPxmhmPyBpFrpO81HOMs6i+Vjv8reUvQ+SK3UMONTFqY4V9iOGs7+iIEAd/fyqMEeU
4aoAEqMHpgXH6WVQy6aTxSpJALCtyzwBCOoc1acH7fIPie0LBnSaa5kcnnFGjtuiVqhKgrjZXEUU
ONKwieOKwR5Gu0S32LKH+XTyUahahFpS9GUwL9S3aj0FTNBs1FSiB8fRFnouPvgQA3WS2oyeMlqg
p9KHswm93xLmpDxDk7L52PEcxb1zGqVD1Bg9gicAlzJAv5bVpobmghIE0YhemTIiHS8fL75ZCJRA
NuDmCa9++sb7+W5dOlEZv9OwvN1iqRJMKeRQmIeL15s2vJPAXJiehlhuivIxzmDo6RAy2h66UlEM
NeQV2i7TSRGrvSOtzSJe12/A+NifIepJKRLgMaENzRzRmXCMA26XaqEY7lrMbj3l5RoOB5rDZtrE
bVTaiFBbhTgpyQLnmMP6PiHzSBMWjYskYVKmiQJh9WKI/t94aXq1ROdmIxZKXCLHMcRdv2vCeqTj
OYuVwKKE0YBYZUjEQHIGBzvRVmx2NJ73WnlmaA7lTv9stxTtSMVsUK6KeTX7W286SNeN1ptgTiYL
13Lot8azZD/uejVHhAVAg+9NBCnn+bftUvFGxSbHOsx7Y2RhT1dK54aHJiSh/L3cGmrfeTguiAZu
GVfJvVFVs3BZUZmCzHeBxQo8KzZ/mVpiX2+vvDSERL6Zj1NmLj7zKSYOeMjhHArc/fTSGjjc1Eng
mK5DxD3PuSIN5qXamW3c3nTxinMLWBkI0XJF9v47USuXMSpp3+eJy+1JdH8BQ0KipMSQHmacG3Y+
iJdelJgozJMiBq5Ds4D0SLw8/JmYd2mF/gG7lT0ucXLIbcps3m2+ZREVSoZHkr10dGiawcp92JXA
XS6ewSF6HQM+aMQtHwpLWmqhFarkEOatLA5xRoVCpODnYkeOLAZtC0+2Xn4MKgUoYNzvCZOuwR3v
2iRarY7xfJ1VL9Nk+8ZiYBVRQZSc68H0YpNU0bTcvN3Okte63z/hNzF0f8jgx5EEa3jPLo0miHqe
FD/cWZ5eWukky9kCzRdNBprVBZcBzVhnOkJNYkiT3wsXtgbzY9FUC7yd3AxPCfb21qeag2EsGFGS
GrW7in5T5WaNEVb6EXqiFGnp87fznF6l2gbLLwQDMOwwtXx6zexnacT6nWHxmiHc58TC31MAlKV6
/Mg7FmNQQzjtBRoDqM4py+bd1svpQRdfJc8Tf07As1R2YnTnuzHc+Sy7BCXjBONNWEv07cDiw2td
1aucKC9mUQkbaQPPXjdXnYeSEver9GO5OPxHP4CUXWICaqoQVEwXBVKLLg3kpKZUG5xwfpUyQtSE
noiwaRxZ+WqLUCZllvoTaQo1rxEGJANu7X6iDSteJ6iRHTD4IgHr7zQI/uo5kgDAIsNRzUt31Obs
srPmiwDiroONL+NZmc7/j1+7xYLr44yriec53OsIHnnA2oEGi3ISunDRQoISZMIxeMC+s472W8p+
LUo1JXKzsZBmeLzGedeOjzMHKQfQQ2kpIYq/0zBLL5F+XsmNVLvlE+dm7fBGAatmU956kRfE/NP4
VNEgz1/5Od92Sn+JT7sPSQ3i55ADjeXLOq0QQxiGIh6Xvem5+81NeFjxq0OBxcGifGluf1xr4cLJ
Z1oqLksFN1/0NAltNdb2ecjPX543vLGSF2JKBpwJUs/9HYy0o0MdVjt8l22IpEmDdI9acDryRU8V
n4mMzbdU3J+EbbbAsaqXNcklKfhDhecCpPUXATFkUu2p5tV0V0JX1V2ahP0CpDjstGIAO+YjgOls
onCBBx1NBMTrrd1iO4+XmpXyVuNSmFFyFlQdov3Zm84pjgu3mZZLtiZNrSg3EtaLYTU+aT5zGpKO
lDuKoTqcd0yuhvVg3bB7040Y+zQ5oNIQnui6uINqPOeS/yiVn+6qqJQGF5rbAa7iiH0KBoniXesY
4rW+VnEl78e44vfw5FF5rNPW2E7cafn1iFercZ7uuPYuzaVkdFDWEAfRzQnMj0oom88vnTOirf2o
ARG0AeohYCktrUeoWdcuonTpENArNnO1QAxKpIekJ0YAZgMNZhuCOCjHaSZFbiuOsDIIELTQYBjW
45LZM3WWrgmnHvxbAHM5EgaHVzphpBiTp2WZ7BqA+d7mzT50P+lMldBbTGpXysbUpwgv34lVLVJF
QrC5GPhq0Sxne9E8HLIOcery5UkhIUmmbAM6WjyZKok9HnX5x6YYOyTOikUG3ehDOSRwd0MGN9Ql
+ZstONKWGZiGx8ESrWO1DmF7M81DRHAa5IsobLEEITeYvS3b4a4oDUEHxVp42vgdPhPwcGVAwsAI
8Ffk2qsX89FTd/yj52NuWRqUINo3RLsGi6jpJ4Wl6y0MIvKj4/rbkRhD8KCWbJrmbYGkQUEyJU4O
bHJK62azEKNAWekaqQoQKurZZ1Pz0PVpeKLNxK2nvxMn9RZP8elVlOFy1Os54HsmkF4Qhz6/rs9m
dTjT087Blwv4n6yxn/6Evle2JBE1zB9nBaPDGWA//a+MijSsEwdJ5DKzBTwy1Q/WaFPMnAaVgXZs
1RAiFGuZi/+mJm2c/Hx2sNhlyhgRQhLzuiHWlKarQ4KPcGksrgLjcAtgSTxQPL2EtOA3Qpzk0Poz
j46+OPZJ7lG6kcoy4z7zZmjaMI69jl3isEUriy0cNGeBVnIT7q78af2hJSWD1gZoAWRY72S7R4Hs
J7ebFOt4Z/EWqV51ZWaXVGQt/bvga809JN4aX86XLxG/SxYyFh24KT592OXBXZXbYMvDxsbAtCbk
fygHTmaDGTM9ZYNI0pml5EUt4Ail17smfLNLl/8RtGNqHVUP6sYBNZ5fi2fIuj3kR5c32M+cxAvT
eBfueqIVUFBwhBXBvpagghGUpctrYbVq6mpHMuBBFZAYy5xeRbdunah6v3Bt+rsf12S6NtIcEbsJ
QYIa9/TWqbhdpJm/M6SAyS7+19P1RmKbj+6BU2ALkCT615GCs0OWny3w0K7cku8Lka9A+vk7LptX
i0LH3OZecKET8n0jt3BY4Qwvc/CEqWV2NRKQ3TzeQ0rdLOs/ObnvVTvP1s0nGoB7s24n2qN1IQeo
CxB/OCL2UBqncSTgrFsZXNFs0AHkyYIeaw+/UTRCiUFUEgYzl+iIRsEME0aKGqiJ48GLeRofioPi
Uv9eZcQPForTypDWizCq2bL6btepP9XBmNUH2oRLT5oZqQpZ1DVDa+U8X7qs/bict0cGn/jA3mcZ
wChTsZePP1SEPlSkHWf61X/gK9/Er2RyGxN5qe/n94pvxbf+j/j680MA5sCfNX/xfe4GPBqa1a3K
9/wlXwe/EvyM29uKc4JdF4zwK//kN/rf5kNQ6w/51X8g+JrPGIIG21vuEF/j4p4P7fIlKkL+3/Hr
/iNff36IZ/rN/isfrKwtb/n3iHNg9johbFv/QrfBmZav2aMwZH/JZz70v1Mm/P5fToOyRL/Dv/af
+fDzFzeSz9xavj6/9s8ytbXSAvVNgXAnAL2nr2heT+HO1YfNvDseu1fbaYecPmRlNYxxp8yeWgKy
6k31Abep7GoTlYywF1eaS/BdBKMgLlOqUZZO7t3jwYw5ZGopqMdekxUAP2SkZoWXBjYTKabahGaN
NPdnLHb7IYAiEGgzUcG6aPBDJKtgup90WLBwo13yYl/igb2/xmt59qLdctxJN2um5C7cN84UGzwR
Ja+MA9EwcLD4u9jkX6ttxgpz2IWCzMtID/IBYjH+EsYs0JX82jt/Q6iRMLdG2ULlGmNE/otOmv8V
RQhuq/zw/uitXjz/nC5u82gfptQcgXjZwx0BIP2wnW55wabOZwkB1epL0i3Ro1KoNJMTdVOOpDHz
DSHc7Rq/MKJ3MYzHOwdASC3i+MDlDHKz+//PxQ23Kz/3o/V2cejmbqvzJn5Fija8Ui6QefA1meUi
GBIIqsr6R0KUKmmF+ipEg3EgpuI0hLQoNubixOoYhjR4Lgd7OAOACuJtS3vZyWQ1J1VgHNc678z0
Ljz6MYbtSpSECIDLbd/pcn+LlKjYAhzG5+hihAMDkTqbNURNjjkOUgYbWzhJ9T4K8i/yb5CyXK5F
NiDK+S6P08z0jbYL0YshulL7kG/d39aHGJpZ9amYAYy3zufZYXs3aeLX3U7emlijv2hW3LeGCihF
pvByZE3ptRgez1i8uQhpcbRkaQ1eG9rnDn8Jft6AyTV2qhLGuTQGQa4IIjSQCsSrEqH3qshp64m0
bRj5GGhv18dqe/6qzqDmfjH9c1WDp5Dvg023O5a5jeNzz3uzrgHA8P+TU1fMmdsuSSNi1lZElAK6
tSoGtZ40QJfPdq9EwlYIwqrMofbp4W7mLe6fv9DLryTpMlOPEofAvWHZUGwhJ4XL3XwZeF+c3CPQ
mTEjS0YjclOhwbfYhPnDzgGwp2nETFup2kUOjX+FnEeMfIpCsYBHLu3Sk0W6TXSEB+eLwuDpk406
pw2h8flzGQpIyB54jGZw/VZfqOk8/C5k/8wbwWiM3A3uIRGXwkxNxAUN7/91TegCnl5T6baw6lcJ
hSrotJE21+43USsMpNzKzxP6n8cWalO82eyzQEf5nKhwQbFLUBM+HyNXNUSJtNqwFQYgQrwHLjC4
qs7ZuvtpWtBG73jH1a1mnjJMhBEKPIXFkAi9jllr0mTIFMOtCHmjNpW5xwkXHE9/vVhTPbq0ocil
ceJglS3YjvAP/FtFYKLGo5pNjcvOH9L4QikD8pRhktoOJpkPrb8OFGXKbYQrIdM0p+AWMkcW+f/5
u3fxXX18icMdZB/t0ymnkFkFaBIQ7xhQMBemCHilSa7wVlmhVwHzYta79cXgg/EasyCZ4SYtENVU
mQyY4QgNFKVYuu+RK9WKH+51j690sKs4qzpabJaON5dPTOGStQbxdBdHnzdZTscbfhL0Y6TU4wLT
K9BNRDWWUVKA+QNArJbZm7U3uRFJRLj/+PlzDpdpLYZAIyIZMmabPH1D0vWh3e/csIQkxfWRVy4+
N1XYaw2ozJCLv1dmW8L2YoxuW3LrYE7RAsNI0lYSoU95/sZd3OWmPp3vBD8yhIuDiypJxoWdmVd2
KIpK4y7db5O2xDlp99aUSSxA1UhCbFQL2o1zg08wB14uc0LwiAtQZOc4+/Acy+OGYZ1qxDwKv6FD
UTPbJkV0FA+cyiArU4oe1wwrJQsTe0s4nNhmMIjv1A+LcylWok5qEfdNvEwxq+PEtCyzHCIS1rdK
7ywxutvzM52GU+rhIcD8gmPUpU3o0c8RDjahdMY8Z7Wvj72/ORMAK+zYghIN/6kwoZIxmKZuZfar
Jq8l1EeaQA3TlBglW54TQcj8cdjeNQWWta8wMBgB13JSkdAyWjtjDfTF64dwyLCSWSURHE8Xrr/f
7pwcgeVcIUUgR5A1t+43ibF7fIlhZcr2bRkZU2qjBp84Bk02uGZw4bjudx8pxTj54gJKygp5dGWD
1dtt6yItM59XqtQhODP3pqQmuYRBtGxkTgOgkyeOBD1SMCUT4unQ5MkBZnyocvm6GFMxj/RDBr0D
1CZNib/ws0yvOq825ssGi8oTDLWZsf1X8t9jLs3KlFto0YE8aB+q4uCTX7G0SRkd15VcvLBIeeNi
TpDUOyhqSoIuwnxVCbxl3AhbRXIhnYTS7VkOAIozC7NtY6gIwe0JRjoVXXJ8Gw+SuHgYRuzD0LoQ
8iNqerrEnMmR9J44A0oCshI/op1MvrcTkBF8KPWaaKWhjoOzAffQI2Mc5bcxrCLZpsIX6nBQkf7f
xpLju/fFJgi2ATbOvAe4+g3PwjLF0LnDB9TqmwnhxtChxXaTYVO2CD/BipP/97XqLwYKNyb1hGWI
Lf/rWHcVApNQ4oB60Myr2OU1dZZcWkV3F9AQGNsAW2ipW/xg1OH+4nb/+KcYnJM+gWMFj5m5uAxo
5FiwTn43qeCu/QLU/Enbp2TJmiqIKwPT4pao3X2PffDWSIFiY2F/9Cy6tM88vrjBPtkE62JWHlYw
j1gEor2pLTA79fXCkldcJrQijskXBTzqq0bXwiHMtQd1XgptLxr1Q7n40jAGkMCf6bNnf/5o4kFO
+MJfeuRT1NvJm5Xw1319p6Z8Xy95SRlB8hbrMWtkq348TsBEqtVdc2xfzursNox2LzU7+u/Pbk45
9ph4OvUYxgzvVzwp/a5xqSC36X/ilffJxafFigpGRBJ9ibhZoNCpyuZ1EbdvM2fzQbM4hbBIkqKu
W9bNv2BBr41kUJA9vrZhi9Ik/n62TuODUQtl8S5IPT5CeJgwmt8pcJZykrohmzFCLiCM0H8KDZai
QTEp3QHBmjJsfsGX88JCe3Jxg13QXyeQCUIw/2wHIkyy2R86M7QNnmAWuYvAyHhwa/8dNt533l5j
HdQZDJfT2JunTfN63AXj0koD/gGxI9UhhjIweKJl65YtJHvODV5Po978cN6RlkJ0bFPy/gg6Esyg
cbC26J+7nyTg6Zi46BJgzbSPlhIskQsbhqd3a87Z1ZHmbtaU12Uz+dP1uHHBDi7QosendHHanwOm
6hrgqSN2k9VNEXWIaTCN3dMEyNs+9xDOopQXZijq6HhVcKlt4Woj0ZdQI/DmDg6TY7WdBF3TzosW
RhunrynxAdLMFld+jvBl9lM/v8oniaFpYgTWm8mtt/c/SmZnoCYDbF2gMZm5reNdy8XHTaKk6m8V
uWen8TbZ4Q+RHY2aL55oMuMiPdJ5eAlaNg8xspUQkK3gsgNQanMRC0CDHTPhgW0/fgP/j+uC+yXV
LtqoISfELx2miwiLddZpJkZvd6NTQtCHMIZkFX8IdiXmVXRP25p8pO21CcOxFs7xARF7SrzmkQ3v
0ntLj/LzugYkoHQxweN/6bdzMc3h9ABItvO2o6xaxx/iI6GEmhgAv0jHrnl+gQE1UK4VLzxzUbV9
ZAP/5rJgJIJQg7eBuzxdb11Yxtv1Iux9HxW0JN6WFCXy+FDjKR8SS0z+oWwTEqozS9elqVcTLz7L
hvj56zrLUAD8AC7/57oGJYuzpDbOl3Xb4+b0dmJl64WVRlYIVoDkImmBi3CNkppTZ6sLfm9kQybv
MpkAsLYoEKBKUBowflRmykad3MtzS1TZ8frZiqnh6YGhC5YIlKpsOcP6+VBtvUUVZPOsPEDlcI/u
dR5SL+F/mfxeUjG9imdElQfL/PiignL8Ng6q7XWTEpWbuMEaPzIlRawIEm5L4sFDlI3Fpl5/Tdr0
+CKYORvS7ohZwnlr9cKtS8TC0NOTdrd7mVWohdv9ZH1dAZ0yWchiWiuCgZMwJYLGbclxarPqVbLJ
/ff2LSS6BWQKkjCBI90njUdIKP14xCL3RZdR0jmraPHNIWb1Nf7O6zcjz1iv4tmdggQNi4sIWZgZ
T9ceIdnxMtnt3LlY94t08sHL1x8D6qVk6n4PVvj3JA4Gd5jtH5PZwyKsUa31KDWOAjdy4BAXKsI3
0Xh+zuF3ibojb+tf/cL5dmGOKEILTOOJfB2HFGgnmy3ibFZ4dML94FM7s7tiQDhb4IIHi0g9GxRN
K/GVGgCvHH4MukICl5m2z1bT2/XaZTAbvRjv1C+Vx+AMkxhvTE5f+OVP7yZz8jRrvPXREAdL54TI
bwW+3mYzLMBBAouVKtrgMkRpbLnBEOAw0DUhLdefNiwm+ZmMPGrV5meP+ufFwR9+enHdFhXCvt4d
wbhow+k8pMkCaGfesLkyZhAamGzL79FcJiUSVGCBmIBjWXeb3wr1fLYH2FQ682bxWSbZgvqlLhGU
khXTT+Od0+XThKExJFwOOTT5T6/bQYgNMuwfrEnXXEsTyKAB7WfM0ocEAjFhzyRcTs4bBXEQ5mMJ
/VpUH4lbf+GUu7gYpdkgKI8aeijJd9YEeKCMg9mDMA75PfHjzupuP2v/XG3WD/tmj88cNSrhBy6T
npP0R9I1t8w/sO1+6trZ39oXex+Ef3XcQa6YUKvSE4fRoBpMN06yrzYBR9yGh+1Qx+BXc/KLlBA1
KaFhgnVJONK6s89yCRCblWnGd/lDWmg1uNLzC9Gyv4cL8fF1Dd4Sfx36hJ8f+ipVb4mGS8UO2TnY
lrHuecjxjmwvZmqS5Wk8UbUOIx8CGH8A23rL1SKLOqoeReiReWI5hEBiKWta6QLvN6e6V3CwklbV
55t/CW2zyiDzqQB/LP38c7kj5gvplCz9UfjdaeKYEfFpHtAyfRD5MMUCTrwO01jFtNe/YMtyCeeF
ewrog5gYkdpk8J5G4SrLUyKde++OLZUcBFCNpwX+nEApVXWincgwXZbVGm5Z60NO9S8QsfRIzh6Z
h18B54FmzIOKztks11UzyygFYJzEa9rqR/YTopBrqZs+aw1WzoBTvFK1iRaNUZCwi9u77EZ1Sjy/
nC7uD1jUMTKCSYoF++Dayjivc8qAibl9ZR1LyOF9RC2lpWJGl+gLZeHD0rq36wLEa930XgowtYqC
RJ3JWGbo5ecI2wXbDtnLGXP6UdufO/nUrfezidGbzFqdmFCVTsqzzpQDqL3htFYlztBESxclO/iy
5Bt+obG+UANjzYq0dMY9A40dIDgRjndRXW/39iTl/CKB40nt1E8RUKhrTI1rtkDvCptTfPs/qGc4
+br/wi6vXXywwhCMENOky8IQbHhdK/iqPnF9drRrkKCwjYTkpSLd3MscISbAUyQ1sZmzlPkuc1Kl
pKq/alaM/6N/AygxJI09lj21hm/H/eMnSI1LOMQB0hx9jAClomHWJ1SR8lCooshzxmnf4icn0n2G
46UQJZEOezdRomao3v/7JQ/XPma+TvQGJ+Ogvm3awy7pggBNHxe1Xde3/iSHxcEDqje3y+3kNxNA
M5lXPooeoMnpwATMiAxRhiYu48zXS0v+8XUNkf50v8jbI0aceOmyqyv5gcmKGj89ROn95BakKYWO
al6BL4GDjv+EpUN1/XfdFYUN9TGlDFklZ+XDxqkKCnC2Bwxe8vX65pAer4PE+240OegM8j0QXiPY
2pjb2OOp8ysOmJUj+enWu+uuju9GnuGFLZXOmMNZnDhAkcHpDKFqOy2m1aE3UeQEVK54fAQMRkCs
xj3bUSdqi2fSJLNMrStji7oYpYlvi8OSSpt/YbpF5zfFNA3GV+RRaE8HJRfHD9guW6KJI0QQyPbI
DmDsZNi8rvI/j0XF+0izrEOXkbfex427vp6m4a2zp2nwqS4UsTRyzy5sXsiMaVeiaRRgWjac1+Bo
VUSrDZXAjOmVkhCQwcpFRSNQ+QplnP66KPMvzgAakOe1kIBPLFsJC8tyrKK5dARxPTYAhUfNCPBp
iRp1k4lTlvCUw2b6wsGJAA0Zo0R2iUPm3kCXgYeJpTEp4mlbkArNBTI/ruPpNdK+mxJljIxlf6FG
vbDIpHDBtwGJDrjg4Ib5ATyvttzDFLWsPm7UDOYbY4YbHtudxvAKpW1ZRe7u+C3ek9jstnBrNeFs
ayzLGnLgOI1UCf7C5V1oSWLfVMJMj3meg+7T8Ys4qCcy51MJTbiRrip22ewpJ8SRKvD8TraLr6JF
qeEscSS0lgNUpFzSJ/3XC0yIFT7C4H94KZ7N2ImRzpfrdG+jVqmZkh9U6QAzfTEWJKvUeNVdUt8w
ztaLKUXbyXIVLdt30Rj/1XVN6TJQWMUU9E8XWL53U69yKteiQTSoVKthLP0Wg+8lEYbAMNLDS4sa
lKuHZLf8U6l/2Wx7W2dfG4ZK49q0C7guWmQ2MJyZOB1xiBhcVpZX6WG3csxKQTIhC1qQRS08ObS9
GSBJi/2StjOTeqMDPJ3fVdhmL+RIXx6c+R7rxb7yAVBYyg9R620M0bL94WmREaD+U2IpMDkuaoM9
N6rT2quLaErkAOsNBU4W07adjKSM+olO2Z5v6LXXbZi6bwzbkQ2JRHBXRkqvODBIZ243PAfErn2e
Mw9gP4kIjdx0V0zIUHQE7zXQodeZL8vlxwaqbF6538t00l35LtUddjxmkacNqYnVcsnEBXDM72bd
uyat8htnR7boyFo671uf3IThIe1jVjRdbNYzAynUctksF19M7VmyyUtqbg5cUVH8FEFuc7wfdIdk
5Xy1tT4RqRV9yihOcaGIgCyHfGbKloAE64wuug/2+LfPMvNaVT1vkhQ58gfY4gSADRqHqorQcDHB
AEUcjH6Gx9yHfMh/NfLhoqgE0TPjKUg98XSlpx7uYhQZGaJkZKJsDDKsNf8upI0BxCRdl2AyMQW0
wccNMynyOzWa1Q4q4lK6GtN3XNAaBYCcIbMVWNrKyRlcV5o32WS2b6xsXnq7OX72v+PqD6hTfFh6
07s8SF65W3TpGMfYBoFLpvJDlVOoGFABJP6KecoGkKRmtsIm8vyCOzNaUKeBN1qMOobDEUnU4Bqb
HfX5cr2YZyl5jNUNTMNrOx+5zHgLMJaAO3FWyswNc4svcmjOuFWBX94kbf5WfPI2JW5DyuGg+CCN
ol/x3okVMt5Q2rMc7BKyhoEbiWUZDe9gV+MoDYv4kG+4X1i8YAhhvuAHWJs8a7SbyFix6wc7UYph
u1j/mc0OvyGlI4GQ1BJj3EGqkduNFqhqI9O4HpiIY9x26jr9GZujhkKVD6WWBGU1MaJH1C9Ct3g1
8gx00J/9TNjfYjpI9QSS/PQZdEGXhdGi6Q2X3Rj6gQxvMwd7YD7jsCZzBrlr9aEwVE7iEWFJdYJ5
xWLvNyhGNCIUAgT44VjTPLuwOVGpc8pRttDcuIOKgGzJeuFU6XSO7SbcNdKZpRP5+ZUPrnePFoQP
fO2lIb3+g8+xNCGFd9t/5UOxR+S0fFMcbvmFsgMhiPQdGYMx7LR/fNYHE4L0oo+fuo9e8WHZs/Fr
NnQUHv3Xn/KOx5qP7g/+LTFxR1UyEXnd/dFLP/75J7/ZHEFJXpb8bMw4EYHwtRd85IdbhB38K9s/
n1Fy6LP9Dp/5wNfHv3rNx/OL5II0k1ZEZc8UPRZsmsHAB0huudgfktCI+rCT3ra1/17tG5lPf4lN
JMNU2XtIfZxgCC27voqTQFVRtum+AbK9EjCnk0MOCUmFi3ICRUneASv+pzIOzy6ZFCqrA6nXG0sP
Ab0yDstxyjgofjuu98aS7cIbIDtCoz1jsDUohfPa24fBeuebgyrLx0iBKI3cexRJ/JI/wc/lxdrq
f8X+/eMFJfSUtZN5TIAOEOG1kPql1euN+NwvrfgbH3/+Yonpu36qi1hxV8nhhX7DfrHm+FB9RWHE
t7LK+MDy47MsGVhBe+yfcIzTyuYXfy+rnQ/Im/SvsvzQ5PLHEuev6hd6f339V76hv7L+gz63ukD+
pv739Rpk+osff+BS+t+0a3vyRvTX9POl4EO2AzjSO8AHvroOnD5TR/VfWf78MS8Hf9a/KHzltcE3
BQWiRFP9L77v8Qd7lU5feH+K6lbvDy/Jz1eo10b1rxCvitO++K4Xy8MMU+9Z/wLxTf0LxAfenv5f
+w/xSt/j/qFvtO/q367+q1/f8ud8ZaV0f+hCYIrxD37x6nI1vMZcr3735wXxofuDL/zXHn/t/5W/
hd/U32VvNb/Z/6U/P5yuhX/2l8Dfzx/ymavg1/Nv/YWhFaQ5j4mVmEA4HQ5KG39aVuvJssruiq6r
XlgKt07jIgHnWjZf3JAjisGu3E6ENgeRwHMIo7gG8A49+HsKCFBnAeedMxacc+kwxisX/BYFCjOr
4ZSl9NZ1vqtCprgBh05Uv21n63fyCQlwsk6BlDqgG/n0yrdHKnIFYyWYnjCshipJ0QOjxLIO1bIJ
DxNTSEwSMaySNvlUoeKXIUW7TvEt6gkS5ZT/KK74wlnGBZyXbjm9HH8JBBMZpA5uuePNVqS9BBtY
aNIE0b4BdLZB8nuyS/4wh1h8dE9gp0ofncJm3UAJJLngKejIwZhxpAc2esugVFCRi9MudB3yPQZH
cHmEMu5n67VdXJInv8c1rmNJR+1NrejS/MjzwOxPlE85Yfn/L2dn2iS1ka3hP2RFqLTra1Uv0IAx
GDDMFwUDQ5aWkkr78uvv82bbc91F3+6ZGzG2h61QKTNPnuVdKDTNjkpdHml0r6yyK2/OdiGFQ5Y+
gjox6LoI5iHWuCQWhYjS9pFudm24YuDbzbjMBG3zDRkT3OBbHWMBMDhQDGec9jkuzE8StSSnERk0
BCf06/i6F4lRMQfrnPK5JPPbV/mjl0iWCW4rmVqLpcEdo0SKEXXw7XNyHm7MjvUIMpDVKD+gBymk
uElcInh9bXWHufC6k3cXxrsf0qOOj9F7rZcybLlaabOafPjSj93vsh6osRq41+ZGk5r+1fNN/0eQ
HFRTlFToy/FP8FO/uPP90zA3eAhj/Vq0uz/q7vO4YnMICssUOCEkkFqCDNErNZFlfGbOOCdLTKQf
wXMkx48k43+4O9GuITqT799Z+vXCXIAmUo2QCwYT278QgUYw8zk5+0eeH9AxaHVafyhnI8L6MHv1
56j1lqzj+WnES1PcbDjg4eeshfrLikiS+1ID0K6jXHpp5dlAJ7rrRMBmPmwA4hHePsjopZ651/S2
nR3OcnZVSEFSFHifrdEuu4Occ7JunpyRC8NYWr0Pn74+4u8UHDNyQ3LmfsTgkNPeU09YnAUnXsrm
Yj9ajsQUfzco2yKjY7sjqLvWDCbZUs/C8iwq+m8nXQ+WUrSSbgMKZBp3+VrHjARuTPo3glNYrRlV
f1KYT1o2RFOggwezvNTcKiLzoz8gVQM1qUXltNGWsa0Eri340aOzobOfwKwz0Z+CjFoODZjNiVBl
jgxvEIkSvl9COgGVZwkiSJwuO6tAdFWavqrmpd0hBJGWq4MH4DNscQPMNCT2G0fr1+cbuZcNrfs3
IhcVfIMgfFlo4N8mPg5laus2fYaFM8o7CXPokhjnVqh3S5JAvSxpoaORfi1GlaawqvP+rVTGnEzc
/zL2X6lLovGBU4wAeeDxPdvOClWIXq6fiJnEaMb7kOsfbiznnLReF2b5O+nYJkyKJbVoxcB4VkFR
NfDXXVgulJhQZVEEuJtnZlgij/xp6KIFMyUiEAzihQrRn/m3AQiwURTYbuYTK+vC0LaAPe5FDb10
PzGz+CBgYZAAoxfARsaAEx4qdtv+NZhG6eGuWejCIxSrUK5ygvuCuwCeihxJKxpN3HCyhhLFUOae
6uHotD/PWbL9hoevDS15oj7G5RCWfmqK1x0335T5LPLuSIadVfn1NCDEUkaUwt7GxRcDau+dT1bx
rzyiGIMBiX8lPe8CW0Z6JbyOeEu+uz4ostnQv9gi5vBFPx3KmMvOybfxttiO8ZXJJWItWjDaBk6T
Da8Wf91jnOEfzK4sb5okPR7cnE52sABIX0TXHurjuzkcUXNwt+p6jo/roR36Yr+ehwBprKb6EiR4
/k3R4l5PTZC8LN22eq36KY5gBjOCy65iBu/PJAZW6fqp93aRGMRRBOIlLTJE/eh/7JCbCGQFV3Y2
PZDSBX3MnfevcAYRB0anzNvh5bnL/P2ISN281G9rTIMEdhEtXvFMI7lYnE6JnjqG2I0To9qKYiUx
UDnoUhZsoDuRdZD3aJMqJCUD7PGUO8AfsLE6Y2VebF/VZU70vVFpKMEbJJ1hdcDXzM7q3vRNf7yV
6I7o771BTWon6geJn9XHGpavpsHRgFairEqk+tWP8Xe3QSZDDGJUJb/vwv63c2jw2z59Ex5TFowo
pEOolDj/LGES/QzIEcELbA6JlJbENe7lFpHUQlXAehGgehAv4z+Px8HscTZ4L0VfqaG5Pn+fGZxk
n/jLV4XI4px+F0Kh4yL+7zJ/op0OApp4XE7g/y9RHdsID7RL89J6R5U1qA5WTd3w/khi0Exy76vJ
A2TGhbi39X3R1FaRWVgFZ+AblWgc1RW/VYn40w946a1w/4B2oozyaUJb4mGA24Ki2hUn3K2Tjj59
kBdU2yVPs2+D3lxDfv8j2TXbbXIiPouJ4k/M4buO09QnrD/S5XsfYsWhXDAIRcCZVv0CdcCEwU2f
g4eavB/9EIW/l06C8Uvoo0J2rK/KITgfygahz2xwr5MzK9LE+hQUDvuMVW5wugb7zcWcBFouLih/
XamdAHPstxlMtbTIO+4Jn9Pdz8vXpj9920G63mdRiAuFhDETSDF13ExQW5/VrLlU5bMvDsVAiBEe
/DFyp4sXV7fOUPVO/k739FzF+JUN0a2dxtO6EbvNDrM07gN4L09M+UzMORVRDI4X/JTclOyX1VYu
jpADwX9IO70M0ED01zdFNfzhg9J/esn/jycPoTAINcMg+vLJj+7YhsmG8jmpcky/KKax3hz/oWmX
O91T6GUkjKrQ+walBx1GnWJ7kQzJ9yZE/5DRr+SOdZpVmPfRfbO7oDgRYeW/H03fv3HE7EhTY2sH
8vC5iyzzi35oyzfqK0lgUklesICvIXVRX1iFk1gNU2YOQ76+Vx9M4HJlM6IS5i32B9Xx5dPv85Hk
E2XGvz3XRfK59X3lem1yeqPLVJCMssb2IWIDCOlJeLIpM706gd1UqGlwofd2PzKHECdZpezZlF7r
eHmZAMmg60CnEbXoiyb7li3rbkH+7J0EOZuYKByK2c3zUAC65fpxHgUKFMaG2NIHUmNxvmgUJdcp
yyhmoVUblz05oQoo4acltTcdiVlSFn36VV7OWuwS0yYhUaaJjsLbBTDPX7eqauE8vBZJXOL8VBaf
jZdjsYTOpYECZGk2ENyS3fr1L2CXK6NZN+5QDWAaOIeEDkm3Ow3ykcwRnpcku6yWfnrOiyWP+52T
F9u8IZCOY4YwlaR8koNXmii+8183qSu+F/TDeyjTPTI5OYEDmMFK8rAN5q62kvoTciWCqZWmILWU
DMTzJYmdrVxuC3IySgnGfzuSvofHqA6PU3msh/lNiWbdnXtGRjpo8dGBiVOuJflUe1oZs6z1nYRW
EOA575N+/uzOGDQ0AVHCcB01zan4PXB2LhTVU3lTeyY/OJ0gWllmrrAHMx9F+N0kT9RG7+mBmKs5
nLrXZZOeSY65FSbSvN5VLVylN24dMzQ7Lf5rWwrt2F49xfJ12aF/UitBSMjRzOQlL20iLPRXMJBd
JC1b080Js/1ZYUhZR7n96DOoARq8QO6oqburCVkzpuH+tPNJ+vgs94xM19xuPzaXHEayILPUDXET
mmvzj2SDUCByd7CSB/Zn5tJllCA3QzvOybhS3CL5Xp8YSvroHtYt0n4NZjOHLY+Cm2VVg35cfu8a
SNdmrpLrpuYGCjxoCclJzc2oxru3DdODv5Do+iO8hmeOku6fi2WmQ09VDBdHBf3FSBA/idNYLgC/
+gX/RdymBPxoEmquoEPXj36QuDiaVyoRExJqBiDjFMeXx/PvQUyE9/Ta2SISLVXqK+ZrjRrP3uHu
8OcEPOCz8KPLZqRO1t8f+xKaS6dmmE6IZb1uRmQIk4ac3i2y8yFotXBlg3SxcV2QWij092H6vWla
Xn2bVremzaJXQQqxs0los5QeeIIKdgd8JJzkM8Sy0IdETytFjsrs8vLK6cgrQYv6h6DwkTYcuVEq
ehbzcfcjSekOtvw6eciHEojpvtmcI3xcWmZJQiK7Y8Ob3v3t5CbVTTEg3dp00FrYJAFOAfEMrF/q
RNo4Iu02fcu3CcmPx9DbXnilNwCiJWcu224gjU/zV/O5h0FxckvCb1FelRsZfT/Nn8uRg9dv/A3u
ER0+RDs4LuBiMOhqr+y+whWev88lCPKJvKWNHKmI+erlEpkrs+BOkOLtXrin+AptH8qwFp1OaphP
pif9Qpy/Z8hac5giJjFuxLlDTI7nCNi0LhPVQ9DEZu/3fDhqjBGgWZ4mOJ++FQVnp4OJdh2P4flN
t2DlWcK89qVfxFWIOMb5VL2fUbe82kw1oH3AYtBGKm+Mq3pWfAeXZNKteFFuU7pX4N8AeCXYSvkb
GaEz5unNliTf/Zi31e3W8lBnGkznXYvqNqwstE4ZE0zti20XzNd1yjIJi1Oi3b3vcp7Wa5oKUTIX
viYgYkxmOJTxbvFfbumuf9+lxYYe7/rVgJDBysqfr58+iZdmifdbGtJZ6jFt/RnjGrfLzF9OayXu
pi9HU/OGuTDO9AfwjxVfb/ZRDAOovIbHm+w8X8M/d3F9JHCJGaQmgAQIUDZF3Gwg3Ami1YHXVdmm
RJdU9JMI3zqPMmTUBSQDxg4ajP77vJ36YzkkcpzIE0gpBcTnRdkw5Z6znoAEQrCyrFKLbHGrgpMm
t0SSCqujoP8eET2krzHvEDKvqXKqeLeP8uOr0XFulAXFJ2oISeTU1Qp/bbSjSSdyvtQLEtDpc2nR
Y+kaQI4wRCoO9BmUl4f3nzO3cWnmo/daF5QQjrOD2Iuc7spYYvgcLriAkHNkpCB5psC7lznVvawu
s8x0nlcbupyeaptQgYEjZGBBunapJ7wF8+r3Ze3e27bAFUtoqpqWrohTAHABwaTmprieyuMEF1W+
3jNGkYmdbD9khSXytlBTASg5CZYEJTk6ebHAPEENzA+UUUmRRxt1vwzd71YDiL71O0gJ79U9EvPR
X1BvJ80TQbT2sk9PH4hLdor9pjT+XJYhAn0UXl5N/XJM27UnywMyKfhR2YAxLQj1JkQUhN2tqYBK
KLFaXeMcZky6G6YUMw5fTYiCw4mOG2ZgJq8x9Y6ZfjM0htIpT6wmJPYEjMuEOJa2dYKPqJV6EPpY
kg6DofFoEy3xSwIMfhy6YYDc01Nw2xyPeGVCXQCNIe0rEY2bmMygRtobU4ADYlDuQS35CeKi9Aye
78Y/ukfxuUPEImacgObGwz3q++1yrLzz+Y1VTUFHR3hS2zaAdmx9DDX7YcapACq+jSWMaeUoQZyG
o/+nvcfTK/fYsUepS+M02qEST3n4XEVAFzmaE++1Sh2h++Q8Kq8DnXqzY4Fgm4ZLcOgm38PAm4tv
uFcCUdtGw6nMOd+OQXZrRW9zBBGB4xQoOolb4DvctbQRngccWW7DRTaEMiX/w/aQ8HoZr2iPljvy
NjrsPLi66m7E9Wow37R6AmBhxRmcq+qb1bTOqm8dmCGtsA7ffwDB05u6fCBGRaSHrDDmOBdvEqr5
0pWhCy6CCsJtQD7Jh5UoJECNTK2sDRmHXipDGquI6iMNblGQhEtXdNxgZz29woScnx4MoqrkgjU4
ZSZ0cTjjcHLb8OQNb4J59l8nR7lqbnSAgsHxD1PBlayhRdLshisS5vSuP/L//E2TBxqxNpPSKbS3
7Mk3n2I/aWipIgQan5RGOTZnhgVc7vpDv1EN9Ot4vi4LRNuH1KA8wNVfVhIvGJyZlC/z3nUzKYJT
camvalKdgvHWdblrSlRSb2WIKiNc05ThoSxIk0Ie111pmTYx901KGFUscU9NC3SCxK+aBmoaDEkO
diC3VWiOyo8W2Z8aTQfSg7qAj9yjlvDCxM23PiaD7kdQTz6MuUU5fdyvd02b+AAm45Q0j/RhnMfb
cqN3FUTVt2Ck75643OWt86VhY181ZxhycFeclCSUy73ELIY4dEzMtq/76tfS5ORey/K12IDD5dJh
3pFBzrHTIr5IHtdsZGjBmWLC7TQkXEnPy6Byr5KQSoZf4GM9EgcZTOqyDZxTY6P6VJ2Ta/UdmlML
yQ6Izm1/4qODjToGkeLjwZYjppz5zobgFpT0e8quxZRjelfU3QH2/O7a9ZhKnhcqPhIwONlKNwfq
NLkk3tfcPala2Rtvz7SazPnMx/cRo8QgoiKPqyQ6FHEec51J3DLyAzpi6iMe6SfLqLPpp+yqHsLq
thiT/BWZBXsj4bsluWRdGw2IY7jfzQ6e91yQm24ef74Jig9Wl6nlrSSn8/F2Ogf+bTeQAIu2//QB
uSS+c3l58uFIQdVzW/8steUveTPV1FUq8ZvM+SQHJXV9Ejy1+pJdmZgYCIWcGnHhqXfBmzDcriwT
mKkeKMEPjE3vRKoMRP7uveS7qo1ygHwF2lLmHUFOTiurqSAjnY/0bcm0QINo/qOOdRfiR1Uwcooh
EtdwMw1Jb+7vp07lGYpZpMivd0v8xY+ZYCiE+e5zQMJLRSj7JqBR4uRABSPY6cPLAGJMfRp2pWTE
mdqo1b8rPNxdUC62Y1fZ2y9kHoxdhWyx2T215weTsB0CbNL+8oqUbvw0zFcbJN6nV+t+8vswzjJ2
FSgTPy88ES75LN24dIN3Gjf86vv2KoiO7qtkJWL1ob99L3dbSm5NBwTh8/OBGn1FhYAyrlm35h0k
x/mj1SmIOyb0TZVD7S2KX9mwFfVS0SEx4PaHxMNmtBnKmRkvxducFs5XWPv1v2zuVhZZf9c4dWnR
M7YhMJ0XJArO+PAFTkQE8Yk6c8zf6u7OA3MXMwOeJ+r147LgUzeHn8rBb+mJt5SFc76y2AtP2Hxz
cqe/xpCw3mNEe8tuXW4mH0i7fGFcl0lZnFKPbRGnZ14mfj5qqTCZstJnz2uwI/Q4+oC7cPNQLKfk
whiWA81Apsc3hmKxbNDCLXvez+qX7yJv/FfQhMc/5LdQhBy9OmamN7U8RRlzb/cNnzOHawsxje9k
JbcW6uR5ZlfOPRb2xpmbV31OWyYnyrvRmWleBfeqOxJpOz6sjoLzdYr0OrA/qjkzE65NS9hK1tl/
OS9EGKIxUyYH6JRHJMZJZPwxG3aUKetvUj5xR7VYDY+SAIt+4XZn/lVHyee+XL8OPR2uznW5WHxy
PA0SPOpKUxOlIyKtjF2SichhXC4fDLgzdD0R/i1n+lDH8O2cLe6+yf3qNjHBe3PqmlcG3Z2DsyKf
imCorfGh+nPTlXnn0jLnIqPcWPaIUJzBXg9845EAX5zMDYIe6Y0V+S4lSDD72Sd3U8cipcgzkaQy
fNihqvsIH/RAavpHLkiZPRN/fohF73Uf0EniHbI9pqS/pgTzAAdye3QjFTzLEjE8Ic1lqX4APj4f
4vnU3gYYoGJdScpl6K06BYU9Jj1IaKBKx9SU3+8C8k/i1r2CMMqYVKCpnqXse/sFiD490wnaRlQY
tSbXqKEliESxYtEX+smMgfwsARKvqyJ0oiuVFFKNdjceH0xEe5s0Jxy9I9Pe9qPJr/uK8B04LS9U
8cE/MjgGhr7e9SMNsybmTSeYXV9RyPtvg4C7ZRjW4/7YR99ng0ZrH7nVtp8TlkZk9Dlr1pe0IsoD
oP7gpukiIBdrcXzXlFyjpizTuyQfus/nuXS/Td0U05RcxtsGWPrvwazJcJqhoTIyp2pc4Hgm66+L
VN8btcOD36fzVRT0236pyj8YQdFVWznjxbKUhySYPm9lOx0mB6qH06KteNY5MXyjezlpAt0eMwZa
bOQm7pk7jayjvS0DWhY0tSMAG2oSOpxId3QMs3HciRPDR6q/WR4H+ipR/bHfBvLGqOaPa95mqKlI
q+jtj9l3mXfMx3OPCCwpE8C7t2bil/sKoMlcfytznY+UHMk987FM6Nl/Q8tjRdn2qnclAkw+fUhW
ttIWq5V12qg4PZxJmvO5xeKSnkWVN4zXaS9RcyHCslLZG+gSAG/VVurYwKWfkLlgTHqrRoefE17k
212OGBIHBee6b9PvmIp8MhU/mIqNjSiUmEzMC1jJvkAyNc/V5D3atm3GA1buCzp59Jc2HrWB72PW
mnNRe/5bt2qT22Rm0diLuQwI+R6YxdyUW5r8ejw529vutK3fmnYZSBbGuP3n7EXHkTSIwbQ57Q7e
iVasm/PVTai9W4zt72bYteYQt1VOg60qbzqlIo5L+2vXTC/iJf3ue1XxWboOQU6DMOg2nolNvJ3d
4apJeBnuyLbHxDE9FD7tcwcpvCljJKMW5ubQ4CMtXO/clDyvbjlPPD5CfxuifiUje7XKy4HdMJ8G
HzhMV72P42N7E55SXCjz0HvHKIe1NzHDUDM72wtQST3CDAtWD8cseOE0Z3LHjS4cjlBpfj/+dh3/
fRORS5UGoVWfjLQJlAw2/GhNexkKV7/N9Y7WapNJUh77jZYQ11W1uYlbzmInoX63o5LiK3whmUaw
Z8Rv12VLxgWd8OBIbJwW+oC8HBqwRnL4NpnNSd8WP/wOdbs/TLOa4CUHpcF0T0RN2zuMM7ZmbSgz
dxXy7nv7QT7B4sAhPBqOkJed8CwparLrhBTbozoBK4Nmr6c81U8oSGG84yTlaHbBhE7dT9NPxRtn
wW8S5zXaOwl91M0wXlpqNjHQkNu+npqP5M/syMX8o941yfXcsq8JIv7LqSFG2usPYFtDFa6jIz/T
HSKiTKFvo8XbruaFC524iolFUBPiTNrn9B+z4APTfMqPsnaG4iroqLHiafJf+v7YvNqyNIdexJv1
t/P6ku9bfD6O6+5q52/tXWnIW8hiNnPoSi4Ycwb9mG182ORPDv5FDaJHS7Ue8qwZrzty7Rtad9lb
viBlDV0KDkvpf3PQgAFA5Pm31TrM+xNfH28MLttuZVtT9ncgAOjLudHy0ZnIiKasZ4WPptr+mZ6i
4Den1wdkdUqSwC9sfl+9jk9zv3K0MQrPOGnFWZ838pDbOSAsdzF3aJcQHH/pzlHXrhSXr2Gxx1eT
Q+QQuOuXeojbcJcd59cGOUc26ki4OtIUKjqipO33/tLlATVJ3o2vgzT7FNSUMk1OIPJycjPkV/yJ
yNrhj7Wf5uNwbTX7g3n78UsX+l45dtuEZCqxuNn4CszqGwF72ts6TLOvsU8S8ks9tgQ0v5leg2yu
99WaZi8KhjQAaUBUzWa4bmLeicCObZL3P1o3owvv6dZZyxWOEtGpBA5wZWjt8Nt4QTrj86Z6YEdC
14S7H7Y6aHACuzY1P2/nFWKGud0S/RFrcNCFpEYO5J2r5oiPtw+mws+iZr9tp/JtN9bjK2QeuOQj
9KqgOeX3f2DS3CxJS+9NgMQTpl7cJ0ezvK7TZXr1y0Qm3gTVeX6dts3pMLVJuq92uIocTVg/M356
pOECu53qyE+E/2KfPSwOtrQpHNATAF8ANUgEoyzdr9ojdOTupGomvqeFBqHW0+RIHY3SbQSEKW3V
Z/satnt6WQdgOkfbMcX47ydee92eGG6wpZE0QjJVRWmSA2KgXBPesoNd42TZpwKgpPAcUsaQx4eA
UAGiwOhEvFLlJka+uCNAeNWjaRb3h+0yomprfw4tBjtUhz6XtJymnrmkYCBCyEuYQa6Hlgqeg1SI
yO1q3DrxW7UKYIy91SVrRtzHaUDNWD2IvFsaGpGgIgUJsppQIR0z6GSC1ArxKORAk5OBWJObDIwt
soSQXL/E1sePPqgBEcUTirf5fD/dKhX89GYDhp8iN8AsuygDu105ZDuvcN+ZEfgDKx1UvLABKInI
htCXZJI0E4otXIP2m+ssVm9IcE8LfVx5sTyrk4FZB74hi3V9sb9sukVFsFMFeu8CoKl8tuAz4Wl8
OtcIaEloWLtIHTJ1sdXyVmSQYI5UQvuB9iNuJoo0bqqeAoJ6MzDqzBQHT1f+nxwq6bCowpaIrsQI
hWMpmTwfK4Ja9DJeSdRF6OxM+r1mRbVCWwZ9P6UM84PnEBGXPAYV2RFSMgG1K05+u0tkc0yo6Nd1
3b0WZrgPphdlUXy3OhbkUyJfiBiGdNDNtvof/zLSFBkMeuVvFq4B4siqXyHP83Rx/UiX2iPKcMwj
CQPRFn54xuvwfBzmaSxfy1jdTlLko3nCVIIOyAr+cjwF2CNo+gk6FRCvWatvFagByNnVb127fLRt
6ud1gX5urlLtQ5bH8AxgFu3qhw/mD2tRbQsPNkfzu2iJP+WpRx6J/HPQEyGNMXduDwESiTiRLHSy
ZiQssJioGBnicQMIa5LnC+Hg6Xf2CDL24aNdxEUnqBIiD46cIvpJyV9EvySn0xpOFJ0MdzLiCuAh
+Zho10toNBEemJMkPRW1Mi0JEDCMFI6t5uzMiaAbJAMPF/knq6o1EWKY7lt2JbtehIJ+QrPapzcn
sGQ3I7UJ3ducTt9EU5bzqpBJcivT4EO/J0/S3zGEvJW0vdj1mib+v8YdD1/K5UYq3biZ3a35oE0u
AKo8oeczTBHIgAbaixi/+mIWBXqCZCR4JA62goF0sCNFIvoPYD5C5z8MbT7IKS9FuFkXx0+e1Yi6
Hkd/ZQxT6PpmyHRv/AT3G1F2VTTiKqPZjJwH+uJ9xM0d9d2bfOzeBDsAyoI4iiThyrDEGz6LjiPj
T5w2azqiYJMGsoRuoq4U0lP4+xr5dIG0/nuJC2JJAGIRYRffdREZu2ztb2nYm2nInXcCBZsRIDrE
UwGqGm4HcaISQ0clQFxI82ZtmL/LsxYSVFCvker1mTbdpSCBnowrmSkMgUTE2It5l+OUzpqnRYQi
SUWmFd1aiL0H/ouT2JwmJiQ5Kspoip9AxK/FB2ULmtjVaMbqIpQd8tMn9ZHoFpDAQE+HvES/9ycR
h2PbpmM2htgVc5tLj4B7ze0wBbG3P6eX+1Rz4gT7bux8PjJN+qALWhFEM7iYK0ZDi6efy9o9P9yU
PBeTIyCQfrxDTOVhcKujFbBh7xT/zmSU+ErbT1oJIqrKMc7dTqhl8WN8PAXjAgn/QdrsMz4W/Z9T
JXcoGKoOB8shEBIcpnwwOV+ssg9QAgv53KaPaDHfi1RCLU4MWU0CLl8JcNOCpz/zpbGQEZmmZtzS
ocIjudltIGmnOccYBy0VAbJj1MX0OgSRs7YYkLIKmt7cogGVA/Xg0y/qsU0VxsCJIt0BCTfowxfl
90FXp4BTXhsXXTEGlYisXNtJMhLhAuKW9HeDTrucqwm1IGt3RATidL4tCJ//vVSWNvqDZ7oI/7Uz
nSueNYf5xxGUKOOfYT7BPUELJO8BAd81tJYvVLOBDSaFrhEqtlYY0HnEAnj6XV0KSPz0XBcRuJjr
4kQroH4/93TtGUfOtIX2AEXvAlQ4rMG4Js9pdge+/6O6pIL0Z6fkZbsw+WPyrO6HvUgLGm3Y60pk
WpKEwqzXyfLc4v58xQesK7665PMUM5a48zcaUVGmbjOc++UNGkr1oZ8YRTskQ8ITaoDK7IEBao2I
8HxlVceY+2vGVC4Ap8bth+DWAv08f5k99ip5sshz4yRhsHsps+cvXb3NdNPfSKHN9Sp4TSGYatAL
Bo8twHR3Vg5tGj8f1/z3LgkAcbHOrLWojL1L/mnlx5aPVoYJ0RNZqElu3pnmq+f3pAXVXgSUCEA1
sY5nTpn5Pjwnzgp+ZI7z4J1uX8Ex1H2TAMVuLF50UgYhrZMznQKfAnKS72gtY5Gu1yzUTOOMv89D
97LZul/d4YvA7kq8m5jvRXCeVxLseQWQwoFTdGL2y/DDJWNWTq5elyjPgjLp6LlV/D3gr6WZ/1H5
vC7Ms7O+QBrwN18zy6nRv5RwCykgNLiu5UkfhcW5wBwbb1dSGrL/loWQdE1iargCzMh04k3+R6Yy
jy59KsS1T6UJ9PriFPnrMCRLPNOBV9GbQu0Ed5nQDpa8qqi7AbL6/Y7EjGJ/hhwtZtgMJbJhhXWN
SA2yTGhfWhl5SA8xoqz07uGmpOtXFUZPn/tH0lGEdQFcY6BHXIKq8nDtYy8DJBv3G7Y3KMLYGU72
nVj+JqmB/KqAQ4tVgChNlaVZmRzPb82QgPKDe4FXiuaYPaIttJk/q4p1YWmZmGzJjFp48lKKKAlV
SCCfBtZBjiBKtmV2p9RNt5DUeq2DEoFZp3JzqVjRJYsbagd+n4QjJA5L2/1FwSsrQK5K81Fc2wnB
+eeCi3b8xYmIXeDnpEjYAHn+BWuzCBOD6nC2vjH4MjYRW5KiZkvGFwOdJzNTiMHWt8ZAmVrc08eq
P/3D77a77XTfS0BQ+benV+qxvYXJfOTuPMQoAfRerFQX04aLQ2d9566ogACYsvwvrn5NlnUYLXMS
+XeRpUUlsubtSOiI8iqpGaVO0lJTiiIaoNKnGGFGaWQVaMo+/byPpU8Y2sKMCfww2iGJ83Bn+VWV
glE7URyG87uAcYlkh/sdGC3QiqUP9YeCVLsIl56DynexSXQD/8VGt+e4BWj6zIP9nNQHMTuehsWO
RmB8qQzgV2d/8n1n92arz/uwda4ktNuvGd3g8trmduRKypO03bfs8+RWr6TKkPTS5CY7oP8iTVub
6TxrVfDoOu8AAeLkRVOFsfrFe0PRbfLHKAd6E72X+Gh5AlqFnpPwBUrxdColPSUMnCwCXHyoNGOf
C9oorLuuOQubkDaW7AfVovBxcLR8AlBOz7zPR25i3uf/PvDFxpwq35n6pSxeq6qIS+dl2nvXAgFI
TyzxOeHIW9gHBJSS1BDwVnCVG5Upnri66qJkQFLIeya0PQK7ZZ1RPMQ5j6QLCvbDF9lF5WTikXGo
DnF/opYASFjGrPORiRhcXVCC+QJamu0Z0EEV4Ra4+Re1ipoM4ssGGQY+2pxNV3ND6yjFGoU6OdZ4
eDp96yFYKyBJmUPsY2TBgLHeW9QVor3Tznr6VV/qRpClcfZR1aMgBdXw05mq/Wgapi2FTX5uzI0b
MJg3VQncoCdyBw6wqBKO1lUPjm1fzGfnMATJP4JQLeYB4H8J+QF3PqqFEz2AZBAGaE4/bcdsYY7a
wAOPazASzGEajxsWRuBnKXYkOZggd3NWg5czcyFTMBihqX28I1j1d7VLS8USQOK5Mjd+xAypBnZy
UyMxuNfbiZ91k3wEpUYBJJsRsnvsBy9v2nozY0926L9RvtrM/HOEeqiWgclP8KVVx25MBoWfPpOQ
jm+RzEZfFXdqLjOqtZty5fsayG3yNOBKvq99+b1SW1UDzWJuJFZSzu+6XXcbbtudSlDbo03TT6ab
3lniKZfYQtxFgADSSnt6NbQOck6i1OlNMK3Yq82lK0FHWWAyaSo4Fa9YBb96zxIL9mHwP71fHmke
PnxLF61ZqDsjEdjz3+ygvnQpY0HoSMLJ2qPJzd7TbC84ervhN/WMRPCTLqkthGgBxT5FEJikCUzS
049mk8qHV6weDa5XwgWBz/FF0hmOUbGLElP/mg+kfZZ8yugeh1m6gclRHCFxvvs82+1dSSvTqsDU
0JOIRsFEsgPysJfZybYTumWDxGEGSt0OpF4Om1wHGfy0IZ9lzKdWvAW6qWQv24LpDPCAOzjqAVBi
tXfDYb2bSZOurM9sn4VMrSXNUSIVAaLnKnBoMndYRIsGdMTomPk8BDBK3BPBrWAqOk8ADoDgQARZ
2Pe8WQ/3k6C/xZoAKpEgcIyRtr0zcTRMAfUnafMaMNzuR+EA06kb8tka261ihR6GfONBwjAAY94H
Ldgi6VNY6AcTxm9xzsgZfZTpDCnGZ7YQL8zbFmw69r84aLDUU7edfg1qsF++AXsY5ED7nl5AX/fQ
Uwt4gRP1d03VdMlWW7GvICZ7FAVdcCLdoTNJNlbeVgJMOGH1KNQzcwMAYtYDVHp4TE08Dhp+Z2UE
mlEMQ8Gtyx1wOEpMgbUFGBM/VsXBRrPN1kD0F57+Nv/HduQSQ7SAVPhSs72b8sQ1PSclGfGqMaYE
AQMWCRfpcXrRDZl7SHYAqoLtDG6zYwg/T3Df6Mx/VFFn4RPFijKAMlYNgg1LRDhavV+DlTJUsSgR
C1/f1XgLmZD0YMQ0mgfGtmUGP67B6+I2CIfuteuzISwrOlglDrYBUE3wyb3K1vH65J+6A2N28FaR
xksAWiy4FEmfAgcU7ipaKagW5YepZI7ar9wNwGpSwGuGkb0BVFCQHrEbAT4xhMquIB1UL2LANjcq
i+cJHptZNv82Cc8wv4SBVndGM0h3Yt/LjoZ4T9mPGRawQ77fnAICCU7EOzMAfvVFzHPZ3bXLju86
LhqHAe5+O/F3iKXy9Oo9kmsqmPx79S5po46TLjxiECD/QucCMW3LS5e/he3RMhNT1JfgpRIkaYdC
cgL6MtAW38g4rYYIBJT4ObToI2PHh092kQVPxTHssiq9T0LYy7wqxO37GaET1TQh1kfoUkohh33y
VgIj4JU/y1rBSs4RqtUC72vWS4zXxqWlsIteei3wh8w11yq9lFBrLqbLrvFI8onizHm/4e1x6J3h
cxGv16s7HM5ViyJCfSMqSAK4EFokEKSMhExDMWp2HUjXD19qTCO4uTCazRh9y/vx9cavSygkZgxh
jtknS0SSAIsyuA1IocqIeP2gIaS44XNIzObdxg51K7Lzz/Obd48wZni5eGVIQJ1z+xMAtT4eo9Pm
hjiYEC7vbcOruUbHgaqBcgP+lIHYF4TITI1svznG0E4FdbcRtAESAMpjAEw34sfccQsIU2CQ/Fea
ANZokIYFmDRAXBoGOS65xPYmruiszvQ1TQJB0T1zjN0E3GcfhK/mI8hmWDpq+cDvHS3sieEA2xEW
M/E9yEDzW8JrvDK5dxv+YIEEA6hJhOGSHHCWvNJawJHzIjTXwuZIT7+mZf3VHenACKJhHASDjeab
upjQDSci8fQWCJFAggZhgG5Iw3aC1mCOyuSG9nyd1KJAhkClzCKYUDBw/AcwTvPKcFb9XBrGPHkJ
sNsivkBA8nRiy8nrdPLIGWc0W14dPWfaj4GzHKDPgufR1Kz2iGL2UPWn4bNbMyWF/c7ft+PJhlKN
G3K1lkuQfoTPhQQiNKCFcyinJH8ZrJN7E9MKveqj5WtdgrqMTz3g1xBLwiz01v1qTg19huZ8XYTh
e1rGyfVUI8Lij+BkIB/s+DQirtswKy4AWO4ldSKiAu0N8IYLix5QsJEu8y3Q3AN2p0WLC/D65McD
Nzoy3kmsexWHkIVHsYgfa0VznuP3zkoWKEg5kbf5aBLdSDAQAWxEz92sPxeobGsNHVDkQPA+vug+
1EvVRUPWRW+AZL5SNGtc8NWQl7QM6naBiX8JOQ89oerDX8woybUkDj4jE//FlQX+JhuaaYAm7Lqj
hDHvEy4ykuo/V8Jg2ALzq1brB8uxRAIt7uJfycinN6yqmckxUHdhcAPrDZC2VEoK9r6ytP9PDP/f
b33ZL4jXLjvGJTACNXzUhUyq9aMGnqpzaVy90gxQuuGaAdrMQI9PI0lqv6Imi4r1HzAdFaF/ynP+
9lzewzKSazFNnRlyjuAN7hlkpceKMKDVSYVt9MqOW+z1wgC2RKkKJIEa4YCnb/qF9IZIKAdh9TWc
pv7GCA2kAJPZp1+g93Mdrm0TxCxGwvO6+vW/d8SH8zZT80X4rVN70DAA0PquTgPcSrDMFBBJbqBk
yLAtuObLIgdLvP2qsapL6dq70V2dD+/SYvqqx5eKoCufDqkE2hp4QoiKJr/mwGKeoov0jDJJ8OhX
iENXNTviA7bq+9tXwAXM8XfHpLLmqoFHgNZlZ+duKzcj21ttdE0rRXOUtIakwtRYauSny8/LTdxK
aTLWUaEGrYj7jkpf9JcJD4aFuOmjWMc1JycSmZnZhRKvVuQ50f5mRhii+6lRYXq6syBy1JfXr1lj
ZRLb2QMYKOCIlaXCaBrGEDOP/vXTq/p4avO3V3Kx/TbPrXP0Q07W2V3+DapxRa9gnAxIXF+XcZ5Z
eMoAO0163QbbLUk+WktNyLcTgkzxmHx/5sEejVL0zGORpgOGtg+3m18vTTbnGzmXopQs57UOmhi5
HMiAfpNkigP0q7n53jInvb5fD0ZcC/x0tX/VLYm5o2DIcTqey+kf4adwIJIEKi1qY7TlLxpA9emY
GpyBUzRfSLkQ6VDHFMQV98EOLGQLERBnsv+h7MyW20aybv1CBxGYh1vNkjVYatvlqhuEy9UGCYAA
iRl4+vOtZNu/RSrE7gi3SlbLEkgkMvde01Yat1gIk8ZN1onevmIkiallZXmxuUgTDsXbfOIt1Ft0
tLUkpPCAVIBkGCjwt+U+YIbYbldxbObTxCThtc2+NVeH1JaaP09rHILCsO2JlTUpWRRm8qManYpw
DjpIxOUnjU7Bmw/jb1d3AB5UeRfXS1hsGSFL8JcE4jkmCMgzChXq1M1uc7vunZuJeKV8/CI4vkJE
bTr5bMFR7XBOtKEKJU+VGAZWn9w7DZg2YxrxAkhNJ5AVlQG9PVobhVrXpJ5IU5dZHYENM/WFz6Oq
cyGMzyUkkpdIXYaJTlJUpg1boPl/onKzgt1Kz24R4KQDDSg01ZjAouosh5Mx1Z+io4goul1Wzbmi
gRZmcJto3TY9cZS/vQR/ew8PjvKo30RbKxljM9/Vr2LYEDJN6IOLVfQil7zu7q/UPyhfxXdr5Un0
J3BRWj6tvjbfPITzcHtiBb51jxG2RMyLDqOA3J3XDzGwVpeh63A4L9g7sZZL41J4WIJQhYjqk51A
Sk0B9Qy6eRJ788uE9h/hzWmlypttEw9s7EIdEPd3GJDrle6u5jQDU4aS1HXJCC5NiJy4RgmHglOU
vtRS6JtpVWGDQuvDGNm340qoLt8PpZ4V/D3BKLlEj1JL9Uny4m7+np27nbe9yxg9YyRHGQGtNd5O
QpkNLUc5UWdURYAQmjmWb5PnLvGuNZ1dxRFxFmb4gKomEypItzUy+bAagIIn9mXtaBr+pX5U9Ykk
FgLVYEy49dzeYWIUEGAk2eNi+gWLi5cRRymoXqfMaammqRwPNxziXQM/wEkQ2Id9clPW1jIEPchK
QErAViwdijPFUOj8VLyAoNRsIABIZ92AnMyy0y9dRvkP1S/p7EhK6c/s3j1ZQigxG308UoMr+iNC
lalw+SYrLgWB686YOVI0N9m8+iseCMFzaYp+JXiRMj2t/M/WJu1lbLqVYs1vaBVUTdWZ9+82i67a
gaqV8OIqpXMIdiHaYfz4oCm1j4CD5EvFzuqpqQZKLKMKYg/FMpk1UCOUYLbxinraaVjLdkjhb9f0
up3AbL5P908G9b2LJS6/iz7RASBOL0Kjq0iK1la6GVcRnYqleHO7jSN8pYChxIkd1j7MYO3qFYld
z6Irei+lxcod74pAm/W5wS41RqooYN7RiY4Y72la8fjgvbSZJCw0ZhDqAiHpb9G9VqAyRO2BdK5g
s7BYX2TNJvmz7XGfIORaM3qWjg3uWd82AlpaZCLJIQcfAo2g4JhiQ/ymLHp1SQDGenlu08F5qLIV
yJIcTCRpnpOEZaKCkyuw0S9GFOvCx/opoVARBsPzJSVIkxZ7Xl3NQL5nXrTCJLLeuThC0vFsGLb2
19xqyo/DulpfjxEA19DQITYp/cf7u90b2ULMddY0WcrjmOSig4LAygdn3Hh29Jwl1XelBLd98MH4
o5RE3VpAd5DLQkVM4LTGucDvGZE6QWhxjf8ZjD7d9jdp37OoOIMI05WmT3OgGg5sj+A0LfpdsTpb
t+65HieZ9ZXwJi3C6akLRoZ28EyTP8jwFwI1GJ5zOOArH/oktaArTfpc7aBsomP0d7hL6zr7Q/VY
y+Sn0aFIYA4EScKbMyMbBvnHZfbVfA2tk3Yjf0m/1HnNpro8CTySwlJZu1In6HCVToWi+7MOqMyJ
bwbKFEVuD2g9hoqKEzDKq4AL2aRztk5BQtsLYhFPkAdvHauvXvPBsZU365gdNfSNzmJEL2qnUHpm
WBesRYyzx4d/UeYHRr9He4NUj/u0AZUKKQQ0GmMg48uc+evgquk2VydW2htNY4DNgPDPiMk8MOCv
z1UvrL0Fg0/90O4QJLEINDBV+2xfzLd9AEhLU4vu7aL1WtOZK21v7r1rwgfWZ+ManyQXLy1Fa1zt
PYwp9LhOXnc93oIZmhujGxAVYIOLmoGo44O12xcMhoZ7/1W9kc7H1FDqfZ8niOlt8UEv4hEfHW7i
zAbqp5DW80NBrYzYxXX+lY9nInvrCaEhbKhARtOloyLV9rsZgvt1ipYN5toocyj1Il70+5f4VrtE
ciCiSOppRJJH2ZZri82M4/leOIlmnBpJtRl5R3dOMUWmw6XWvZ5qMXyKN8T4dW3KafV3FFunT96j
6+LZtBG4Rj6j+Hj/jkSblVMMVh1vnvTW/bLDkGpDh0Kpz9uJTF6tuAJr+O9n6RF1JOmZkkxGFcF/
oXA+VLpAaVH/BZF2EPAmk1/+WwuSr9M48eZifV8kyT/tDJipIA4CqWAFVAYO4KO1QPyROCBUVpcF
8Jti+bMGKGhkD2nokZH12BO5QiWxYjJPjB1INDMg0ECz62zx1aCObhyWZ4Nw5n+85XoJLoH19KH0
UWzwr581EhDgu3OLhzxBFMHm17bUsIhiaoata0nGNWdZtP0qYbNPnlMY7h5Dp75obYTu3h7ZOg1o
AUIftHfmwmDsjQCGFM6DTcAanS6Kt0tohoPbCe9tHADf2hUZZjhiP2UFAEfRKN86gZ1fInyMrU18
IsGGnMUxvR08PHCtHGstMxIUrpP5nPshj9ysyIjwZcxdm20NdNtXXNrIQKkLIdXGLGhS59o1GwTz
tjnoe5q4cSJQOnaBSI3E004BVeR0w8/kYbbEk2aRcAT5SHUoWVAKMoLYL3w2KnVCJTEF76CUbIR/
FzE1I7ldAKFLgrnP/IJsxeWKUqkq+Cw1j8YEP7r8knhN6WI2a7PWohqjqN1C+45r6PuiJmymaDDP
geuN/65V6i1r3i2/mEgvkEO4zbhwae3jsCMuZcfyLEhvxhTBdAQFyeUJnrccz+F1a03fBgHjJgAh
czFGLmv9viLHek8uet545Y2JMDAzAP3MtT5kfZ/claR8MRnAac/aCv459kDPsxV1mOp/M6MwZqu9
Vu+mdTbMIv4r7mM2I8GIZzyLSVpiy4yJNlB+Zq2aSNkEmReUCAOpb2IXQK4M5q+bsvqakwgAZEMR
hW2r6qitxq0iDG1yA4pcYYI5n40lBvJ6A+odVxR2RWmtcE7y9mb8qCgLnPMuqn6YbGbkkKNzOdXN
PemWLXab6e+4i/+AR0JsV0NPtvX32CGZIk+F1EdjfO+u+492136rG8SAXVOfpeNwOSzTSzSwEKOG
8r72Ec7GcCv5SFBPQ3weNQbMu11ua+ItVtsvLSa5c9+CGDG22JZHALJxR0jPinwNE9fiFayuuuNu
+DkrsY2UmVGU2MH7hDEY+LftAjZnSCET1U941bC7aTeskdrS98/rnN6MZdqC/V/6OW+HbeU4bMkp
xNTX24QHgWNruEarGjKzYVDrknVgTwMMToJ7sw2VN7FqPaYdVDsioKDkg369Qro/j09xCzeY5bCg
vjf/8J0Ma13MiluBJNhVtfFAJZV0kPN/EAFZXhcrP3lGfoWB2slxs/blRIzplnSDcbV8LBbEBAQA
PrdzFjDrUnetWWdXWUkkAbNdeGHBFK3hG5YfvNXYd4c8peYalvP1FjTec3kM6pGcesvDLGI22SKo
JV2q5PuqGmIBqAKIiud7mmBI7onSrq+sAgLJngg/YKhIdlWENgGNDd9s1ZTgDRvEuQ18ch+ttCvI
3rxsKNjHLZfAyE1mBjCvtgjy4MxPyn8UqNtyCF3662X7j40Z/r5Ku+2jx0CU88ZTGNCIBV1yhkjC
ohOb/CFUpr2UUz3G0UXlFxzmd1V1OMZWumyfwJAu/YkiL5SIC216MaPeQ5uuQlaluw5RdZCag2GX
3DITYYqUVhGDCoY8raI9nHBDy4Y/BB8DKChK9MgUTr+dokNUks+SdLXI/iczZDd3fwikbTuUszgi
jCYT3kIwdLZDXGBktQj5TN4g2PY+K0W6Q8SlE7Ez+EkASIi8AJcure57NTg8jeljk0SEsBLGSh0l
qWwDLKkIMb0nipTwfGLB6DZOBxQeKRP1KtHRUVcjuIIeOzhorU1F8r87zcZ4YvJripGHV7my0iTa
OCbrGLVJKzuT2BqZYzSsU0pUIytSmCwKyqjFvQrMl2EbUN3ldfCybKan666jktVcs+vaNgyRoioP
ZEZVERQWgR8za5frgRQpWvTNxGZo2cjVK5CrGtOnqSBTDDTGX5V39bD70HY44VbcCBcBJTv3QKZi
hSJIspv31/aR9uTwGg+Q9CrP/d02Cedn5XTLFyLnPavtxjBgAcEEKR0dgWP2iHIIyb3gFNzlN3I7
SOAgPNWk+tCLm4RE+MJiPX+WjVooVLHW9BhCbX8ZhFA1r/g59H0SZtYzhZGyISFMjFrQB5IhS4zs
tPGz2BKTioMASqy273fknQGH4FezCpBU5pCbYWVI5QoLFY8BzRkx0ibI+FEAiIeQ8XBQkaIBDCoj
Bfsqqt3gFZr9ABQzL/bn3a43AtuBFkhtpOZVyb5DwQ8Io2nsyICQIpzGu4/sQroNGDfYYCQKxvT3
uo4cqCOGjuEjj6a7qUGpyO3WwibhhMlTzmc9l3K9hLZ7PacEo9NBiCBAACENnxDw91fG4TBl9hV+
lhfSy0isfMRg5Hw56Hbefo6wbNN2RsHTdhCjAduf4jNjH2FVoArKwlCkok0lsBT87AhApRhv8V4Z
GMcY2DU3KC2J9aXHMM9kCXOEvk7cl+6UoRmgwOs++aLdCmUpsxlkQnK14RBazx4rX0+0QwGX7uFK
rYHT1KvBY36HNszLB5vGl0WQwFEXbTVd1a6T3fKsicBjAZoBw5S7689B347KAPkgsadGo7UFdYfR
+MiVErJyyUXTJBIwATNoRHNWx3zznaE5T3uxEmhskfdfIxsNIXuA1Nwm3DW0L6v16sEDxqjHZwE6
py03R0OQ9MpwdPPa2JpIYT9Ya00yxenoLstzESnnnqnsHQDUDstFprxFpCT2hn4MmQqJDUiBlOaH
cGzFioPx1t4kDEaeO9O3RnRX9JAksmGH2Hx/fxUaD8jhbcA3GkvMjw0yOLhYi05/wfsPiQyaLd2B
mXMUoUzX4CZZkjUdE5TUzHBrwX01tEnpuYo8sImA11NTtB5KcJ1q/ot6RCUSeD1RKpVL+Zzz3e9f
tgFMjy87JEkTUIyQ4gM+3Oo2HUaVmbGGuERMwmY2fq07FMItqknpY0ZAoH3yFuuKqoPgZLaoWIBK
6wMRUCxkDWW/CadugxQNaY93BfopwiKbs/yEu07supPXI8WCDFh4Ymgr5eayldmEfcnUVy0hgf6C
17LlWOkQ0Y0pZx9Jt/lEf9Coq1laOh3pB8VINKHFD3VxOU3kOlBPRTJekgo3Xi5M4PCgTE6UWG+v
SbS4BJIytMw5nAtgNcmYrdmTH3+6+c3UIVSF3/1BXkBF8CJ/JzryeixrEn3E3IFWaJY4QqUI0zD6
zy1bCJT5MCJsFmyBbCYintjD1vj+/T0KYtQzRNFFvghhtMj7D9prpOp5u6Zw3lspE5YlbmY/oq8W
pILxSkeoJDLiNqQX0Axmo+xUPqlJGmYHkTJT4y6MDZojr+0JrDLD1GCs5UKLW2LrQt05GtylW74t
khPK7NjjswH7HQf6AMkDaEBefg1ux2CG/P1GE5Z0UirZJPeIiSBy4v334cjnoPchIHnDRfrBf4+E
MwRxt8FmLO6zNH2sl82TobmVJJtSJqM8k5B5lVZXyKGvSLAhjw9zi7AbEXttD/WBIDJmTrD0DvYO
tFoiTyJMtN0rA0O63GE9n3kkoGj7lx9R7pwcO9/piIRQMOLhg0udyUOLri9A3f/6IM5T4i5q0nof
TTQuB78wPIWAJGV2bcXWs2o2pUQLrSfc46qo4O1aup/7eqZt9geCAzZsVTMHAwi/xDpxQBNrN6AP
IqsM50+rPcriAYBlnNAwm/UOnbSq04Vx7m1P3ZIMn+Xb104rSaVvld81DmFpGJ/g5JfS9AhbRij4
UUnH8jFlGzolrC0efI38AXvrjfNDghpyIY0xdt4wqmAXGc+I+IEIb7RKHemoxTO9v0TeqNxZIszc
AxmF/kAk9Pod5aju1qXTQUND8Wn6pr/BnsOBKtJTxZ58icqhEWxuThzSaHmmMWjlep6ZtoVOjFS0
D9LDKXm4Qj0xkOsim7Tmnrx/wW/ApQB6kUYEksDFZR+YoBYryJLJi5gTh1lcaT3AtnccTy8mw2Ph
GMRZyDx4gnPYcKWpXGBgYe8k6TWVCue/6sf//bqI0cRxokbPS5wDOW8O8FBmi84UvL06ChnCcC0I
zWZTUOy6njXzaJXQlTCUPykUyWalpFPoxulC0SStHDwy7IC8ZcYUffR+5cjrkd/PIcGh7NBC5v3w
RSoXRJ+3Y8Oppk1QrjEphlTzy7dpbDAkVBj1TjYxEZZWTgorM++lIRCZ0lE8+IjUC9UCFRZOXXhW
whwu661MD8ooIoNDSp59BQkivPs0xpvvOhqcNr1o+t2TTgWSL68UNxJY1XPnpneSgVeA8SKPGnZn
cbZWuvneIEg2uyUDw0xi9IlbqGrl6K2K1MQCGyvZ4fWzkO/61bZLehBv9CCU/BfkEk3PyjDXW2Rm
EqKl/pVYg3HypxQszoghQ1ilulB9SARl9v7FHSmaGUiAdziIQ7D4JMYe8/riqqgpiqgvq0cTgK0n
VXOP7AGIAwUisDwT0HhcM69APz59EcLt0zyPrCwdYgLnFSIg/QyORhsUF3kbYia7Hj6OQ3uh+kRa
RBFHY2H9ue7yq2LjXi+85Hblf0iX+qaO/lJbo4D2aoVaVi/1tJft+BHnpQK9sBtFni+hx+uXauU1
OfaJBeRKeyd5h5IQ5JGWj9WWTweGaERIgEXh2bAhMzUVbOTCwjQnE+6f003Hm9cFTRwwfCpGvnkY
zN60PKqkfWwetT7ELWpicVgR67dOYT2R4mDmslEAMsLpSsp5P6ODqldPzja5nTberYYrKgHj/aXx
1nWh2HAUscXcITKXXr9fXhNMa3dJkg9FhE+Ra5LiV9J2AwF3WBto7dSoa2KNyEJJqaU9iTNPszb+
0cl9mkF687qUQmIzfZduJvZeX9fQIxr1SVt/1Fat+Z6mDBOAAAXABiJlFxonugCTkaKzhBspA7IK
KT31Ug2crg+PxC6aLgtPGevcI1jGWN9/A+UaGzNLTtAmvBAKlKR78efkWf08UjRMsvSH5Aeesc/f
mscl7EEnoh1WMBQwhDRooIZRFtmqHCZg8mxTfCIU9YN0Rb6STKVKBkfBBSCn04yvcKZSzxbYcrA/
CBUqLMIRSO7w0Yyw5hC2NY/juuW8be7kxdbxoDrDKEzxk6pcVrE50AJ4FRsjwCZUCtpKbbQSOhMg
p2KhKej/1a8OzI5pmPdJLiADc/RmIpJCgaDKI0feKKt8hG9Dh48ZVsEhZRyHGS38NH3y5vBDs30w
oAFjaSKoPfTJl6kDoBv6/I6W7uzEUtZSfbUFU6tyjBI5oZLEPQwd6LoS+NrKNo/z1mNO9/S82q4+
eO5yq72sYOB8HgcfCYH+KPMXldznjLj1bb25g3J/kh+RkZUnHq/jEolrcontcKg3yTQLD0C4JWvs
LVn/W7OMpThTpKfmMUhsj/n1TAMSScK+isU0cuOFNUseYtJFsFzH8/StbQFL/Np5sDfrW3XmQzM+
K3ZPd+D9N/H4yHfcgJ48iVBz+Tx9B1354lH2j+6AMJgJPG0Ep6OB3cjhNDta9ZzCCSW28m1eCOtI
S17jnVhFdMDENi8A6AsHNc151CfPydq/VquiaUIq99T4qMbVPmwem4r9GSRSskVV3oSJfszm5MX4
a5EdxWV8y5nyLyWq1SlxHpF0qWvOSxKQC6yJmpligsdACBRns5DRJ7rdBBhK9M/mYQWnl5sZsnqw
3jD2sRcQesmkjUPyHX47KDx34t5uSxI/I2zT8Qb6QxETkNvEh1ewQ24fX48FAJqQrcJMoRKZUckv
1Igl04TTbLPzz7J0sS9HipYLZM7VeVWSpwwzSFo4eazTN0OYeT7vLOGnuKhBdBRruP+bb5RvgJjk
4T7IwIonrGYnGeCj04FCNx53N36NL7mBPc2i8cl3p/g8TlhZ8C84ti0EuJnP9sMMMjhT/D3n+5F8
LjC26hd53G2f6NyaQUVxqokJNknJvt80hLwxUGwlgIP0vXjoeMkuQbUMTIMNWhgJCSQibRxfZtep
3TxHfJYiSyWvue1cbFUrzI8oMRkutsCuGWQnVSi0g4XH7vAtbrx+fed2yaMMa+R8d2V1t8nJkYp3
JIAoVHkYuXqJC/NEAfBrmPF6N7mPUQttu4eDLBw6eQ08V4GM1NPmexwMpLD3NmAnVJzxssA54UGt
GGHIS8TT1F56eIjOohGGMtoxk2xgwgaaGTigNqdHq6CuW56SG7QO9nmdVd8FfJs5ZJaffdr2iXy6
TBXmMBVpZDsaRLuFB2wWVsugMtoMDx5rg1hteZg2OJKsLRwkAcj5xTBCM3q9MnN58KNSJ0eFs3PR
KKeIVjxHUS09xY98QAwxWFzf+9uCe1Tesi2Q9u/To9i+KpjXx7HVMgGud5vkUWkMeqJGXCCKMDWo
CIiMjiKjsuTQkCBb3TEuuJdsyV6CdHpufO9Sd7Wc+j8IhEJ94BvPld0zQpltYViVuD8BAqg3RTAM
ASnsS/73+6/jKOqA4tAh3Qn9b6QKMTzc3roNCc3B4N/LM885gH5biiFpwWtUDyZON8SRq6oDkdtl
7LJNY5eUNL0l0EMvDUoWyQEHYVHwPyJHpBI3wZ8eftbaJi8/FqlL/0PiKgQtJ7K9Qj+gTneYKRrS
vcdWr1vtjdocAcX5jrt32sJzDOXISBHiZcQXD7LlHNRS3jTVVrOTwIoXHY+0cHgrxPZo4pdu4k/F
bdHgcwetjz0uxMcALoJRCOuoQGuKfMOxWCBX0XSmJkB3TwCECBlGRHwXcq858ZJiaYBLM/KD5C97
/zYeZUvxOpgigUvEA4BwEvOKfyvC8k3TzXGG9ovtEksAPEW5aj5WAcZl3TUlqGoXVpXSRIxtBo0z
bhC+Jr8VFhOsaTZnG+0/LFysrXmbfY3T9LP0mppH2i50SBZ332UU1pZmlTwlWU6Ue2MAPLkMKD85
x8hJoSVnL14t8b8wcH81PgKyXajDsAVyQGoOpoYuKBJO7qeiVML5iA6PKk1dkw60isx5DWYVCICb
68kag/MqWN9HW9QiAsYG/Brvv5Fv1Cd+THuPllA9ItFir5/ryI683ZAN9kepnCTfUGJNNrkMeSOs
SUQmbZHgG00Fq8f5h45hqOjzdk2LYg0XGn+uuy8CwYvYykTiNI1ZyDzheKPfv+I3elmuOMGVzehC
ppAecRxkbVn57BOYUWBLxCGl0CK329y6aXA+kquugkXNQruF1NLd85kLx5bOLWQYHIZaZWcikdiB
i8fQIBo7XWxjoD8cMLn1p57ImGCvQoJ2QktVJUq0ragAKGXGR8Ax14X/CeP9lXYPPbFG0059/P6L
PTLfsc5/f7HuQeNu2d1m1ZSzDzCEL1P7ETZuVWNZgoECnDnW5A+1t61FLZHUw5MXdijnYe2hqZSU
ZlR/tEdWnN9t68koav0SgJISHBEDaItANwM+AF2erijfeg0MA8cYQJgPT+qhxqIZKHdXu4gtlw5T
E43UlWvXGUe6EpacOnTNBSc+5noPOcBXMxs81mCvceGRmxhCJZOSgQyn0MMhjK5EdI8FI6wUSBG3
Cq4X6bXIJvz+jXij1pM+hGAnGwA5SKKD82/xWclT7nQPMitIPxRX3X1dZw0xl7hiU16VTgZk0fKY
au9ocykC+P+Q53LQQGNw/OeqfsDylFz2M0xL+KIkCzHhMEXCpsFoRZnuRuYGx030j0gf0XLjUl2b
wn+CIbL+jjWeS1uIcpiEny7Z+irv2/vGPdUUmGX2utINbE4OdKauE7DtHpyaRLlwbrrFzkReGmlh
oeEXbBGCisxYTu6BggIEfdvl/M31rYfUde6zNdIZLtKQFRyXSzB/UypN+u/tFP75/k061ss4XGai
chwZMUXKAR5dRTO0wrB0D+pdskGyLmZ91xPDfpQzCCzzIfN5dvL8KWzK881qIIMbIB9CQ6hCYmWX
TNy4EU0zzh0tOxo0q/ggTHNM/Xs2pcuoSK5J/sc+BmonES35wgy+dcBHKlTu5PfYafSP6Bp1zWoq
/4vz/IjJoMUlatekVPJgHC5Gq7R3ZRf6y708zcryUjEmqNHPNp9EU4cTSsuYiiWG0ZD61q7pDzj5
7sQBF1uKX5PaykNjr9j5Vum5N1t/BV3/hz1QucRu9VGs/ajsQ84xGVn8FY+cdno9chqtdTpwwxVI
erDOGJ6KuN0lIBmwUi/8t2N9qdt01yzBxvizxlS6xDXYZF3DvGwJMVA0mcoTzVXkoLSLDfOM0EAW
EXuZDE8mW5bcx32CAJSwWFNrxm8kJDllc+feaiakpqu9v/qO3AMOdwWoKmYNArLiDX198UPleQzy
iIr7eOwA7xcFCiOOZbyNMguVLG8XRrQJIUQhbEzQHCtG0LyD2kRvoBDCaOM/V9buqqKJeP8KI50W
h28vDSshAHB7CUl1r68QdxBjZvpsfIgDJM2kVhB/bKrahZJOrFi1af4uNyOSe2ixgZtP3OadzleV
cAIu44WdjyNIGpa2xb9JTL/JcjTDniNr+aAKmGfJ6LTgA3RDdGMEuRBPwmQ74C8gYGm9hWDhQf4k
dDGs/txtApk6MViz2ekAVuaHzqbdrrhtvfKzEv2UHs3miWAGLXLkfZD7Uukyetr8khZE5mwboSYF
qgJAhTbUzLIitRhB+UgFW+y9uHJrSCugStXkdlDwN+3J1AUzdPboPQ84OiKkJnA8B3uS5aVdjj52
edDpJ/CHYSFXvo/9kPrkrA3Q2Iojlv4qyPvLstgRk0XCGENPgeyJ1wg5SoTKmSmL2Iy/6ttb+EeD
2PPPjPUADvin8U9sipF0sIWp/WDuGhlIwEja00S8mYPG5fSQ5kqoqYk7p2rXUy3TQjx3XwUh5jvU
tY0KC8+3f1hZeeW03Y3ISYPig7EuTGCWUz2nC1JYgglyP5nqdTTZV48WxkKkmqBoCpN9vXAjF3Pc
doK3A2ujFCKeAi+mlXYoaYlUpraWLUO8vBkCxQHcL3/NaWc8S7FDHQ+bq2Dy9aq/wplwKwB2JIDI
J3deeZH7Oml1s/Gty9DPiVKi7aF3sNXqQFdqbr2CRpVAkzGdWiVhm6bIzigRZ3BWnudi5G3elc33
2Xb/GRqtrPA+D4m03oQvMB57mPTke/PWthMxHcPH3gftQVX8+r3JR6tgX+yWB7WsprySehXm2nTm
4p9stv2OHROOUMqZjIEghVO9+PWIs5TjsEGzziPUJNaPpVhO6AjeAPJpO0M/wBLhozk7NPRXll+u
qT2XjzKHql4X5QQegjUAOHzE/6EoV5258Rpyk0ZTNYOkYcbLbwMJkGq7VKcCJs0vfv1khoTEYVlF
hKSa5oD5qKKNt3KaOTBuLz2dWkDKRNGbJzgzCv3d2dRv/vA5OH7qf2tn/mGVy5dVtfu3j+vDjNEL
SCcekvxOPLwcrkpVEy+iSelYJJ42ZXpbjN6DZDjv7+mB9o/DV6FAF1XXEdvMwf6S96uVU3Wz/VH4
RYsUKWqQZjA/FB0EkSs5KCFR5n8X3To7s0uYbtx7BV26HYPhYPiwHYqBrOt3F9ls1zT63BicZaCR
VOBFrzgrJGN2v63/HrfdgiAwkRYi5ztqKawAN5iD6K9Xz0UDSodqbndRwLFKtkANM16PK/uJDUVz
51L2oab1bsf19kcW5cNlzXeeFT2AX2Fa9zz94rn0kEp2imZy0lQuKqfZmHxU40sJHWUgprnat/ff
yzeWasT6JPkxcTywusPhQprMurKmdnjQI6tBPr5NQ5zwvhI9l/VsjrDcBXpMDURRQr3JxVijzyA8
z+TeojZuUE6fuC7n+CajA6ciIjoYmIKkzoNnvIO5zuuBaYT0vFRoYLBekItdAV7I5ZKQxaWeWpsb
UOQ4F8bVddKW9aW3SsObMSNM3Wfw90XbcmcY53YOs9Wes3EQ9xnE7QtJCTl5g4LbdwG+kB6zjB6B
OGHAlrFXS71mFyCPvsORsgUG9WNMCYwz/LNRIRDtoIATQuCQVmYX7QZjCfaUH3YFEtDarLExZjSY
H++2j2aEo92CgMhUzYhUImSYTXmZjyQsGnSzGJdvY80VmsylpROwPOCNAHmjtUcXVYfgvWismLpm
zz/idFveF37N+UBjK9mll1CHaPJIVNAvM0+gnYBKs5RRnKbuSijaTbboUnvjZZ4HSBqUsWhCp2Kv
Gs9Cu0kxKnEARg3gajZhpWJCF7r0Xk/IjHRNSdwiH8aJi7GW7K8cjskKaFwRNi0NAH8UsbRzxqEx
uAEIGd/aj2gHgm5FVCTRGLR3y9B/TYshP8Ol2V42VsksaRtl6hIuF7nPj1hIlskDF9dexu8l+xTd
oEY0jyVSvXyLpoh8pbP3F5zRuL3aVAgJRutH0eJE6AZMAOhvdXg0W2VcJcz/My31z4gTWCtV4GrT
lXCSDcywdKdPSi1QqoaQo6KHB2BiDHZeMnQ0Cglx0oq+VkyWfAcJvhRTk1H5Ks7fYmSqarch9s/I
A0DVzQ6KakAiN/2XEZc/Fgwj77/AY+3p6xd4qAUDbG5ZiYuzdzczMFGYhNFDqD9COaWS3SdF1ej3
Grr2rCCDrXV5r4Vyi6RXeSmIt+1Q8Fld9X2hzrvQGjB6Zoq44eRpfxRlhB07CNnsQ4EQvnOYb1qF
DjDVdjt/lJrTdLcW1hAE+AI+pGSSOmcOvEuvma40qaMmnUwmDnssLhswPP070zLiHK4DpXBEtwHW
nCFYf5X+VMmZ0nzUGWCTpAgZM+GH/jwpc3iN6jqMv82rz2p0JfeRhFjWbTmIs1jS7uBeJbnaLUQN
l0K8xc0pGP90DOLxhs27gfAsRkOM/ZXy8PW+WJX2tlimePcoYFtaXAnUpVjX9ICWpaQpVmJTf854
kXgWO9CDCQOHtRDFrfSx95fXMcuABAihB2cy2zbyigNUdel3YbJxI0oLbLkCiLC9P6hn0p46sJMT
mMjOYK+RWiT9pd86zDHlXlFZT6lz6ZUNR07EsAMAMqQhPIU4NaE3VYTYLfX4yDULfFYrpJZIrZBm
TQoHGqRhU7h0mnyBqJUQ5lr6onxhF5YB4r/wwxx1lvganCiKvMSLQ7KRDmopb+sMDj7H0jTuSgvQ
cpSeW3jL2ICM2bwJ+FBDanUjdNlbksdS0X3x/INw2ZuQZDPW/03S2s8do3tPq12O2W2PuxvKAJEg
LcFD9nrBeP7obpgm6RmVVhxNn9to+Kq4Fj0qfkBlo7T2jITcGquVgjD8qP3Shn+0ZfKPQsFM5q82
hkLvJpz4ucFcfIMw66lh3Y8ce2vdJILJix1ezXH6VvdUOtoB1T60MVp1UBQT30D3IimnvcA7ZvXy
Y/Q5K+eKnP3qWbdR3ZpOMsHSTYCTTgJQQZ7qtaQV8xjl6hGxYDUY5d5fyGahvjoIeL9IBYcpk3aB
T16/X3kKz7jNJqKkPLDbHHUnJSMGSfdsVeyeTTdRAEyjPi4qzjXkJHcxNZAUgfFOxYKevbLH4Qrh
r8KJc0E2/njNCzEYrwb5oTVhMuhN3aJ2p3ryE4BPMAN8UowZplvWaNYiUIGBWLDY0clCNgj9NVsL
taK37TFzYgbyXOuLuvqBIRi8q/5Z7gK5DKjGFS+njkwGNslVmy65KBkLbGQwFmKwM7DZm2WYvwk8
NHE0fJfsicaI41PQE2CuntMeOZbYIU+Pyznez0CNQsZDoMDwkBmZfeW3c9ez1s1EjVG9aN/w2/KT
eiUjKUdooR4uZrYXya2fM1TkRjUpQRauKWHAAo9kJTstxjpulbga9A1MK4P7DdzD/nvBXj32QZ89
Gi+8IUkH8FRETxofJ4ukHXPYG7SQHk6ANsQhGEx77qTBh8QLb0x8ocb8qrPL8E0C45pUBFX1jMR9
cfIZ1ydUC2OxpA63MvvH+6uZvYLl+no5Q/8SNuEnHpQXtqyD5dx4q9neTTkukhaCPaV+VKphS/dM
+g0VdOjNcJztbYMnqy0ZU47IjASQBdeWJ9YdnT4K8eyq2KIY6CnPaq/+vuzgKbSRGF2pZsW0xJVc
jK5HvoFD17Ald7XlFyESh8iPReeJhdqnmDVb+yZuSCa3867/YGba+6FxOoNME/zUasYtbRWzgono
i1Pp0xmFiEfL8J7kfPpXcUiJKqaktWnY6g0O4DqiOdPE8qyg8sxiCk64Uo6Rbf/Vb3HWF0ATY5P+
uYo28cXWWn3EzttxXcC/JnAVcwQod8rYYjtgMy7mxKeUiyEH4TT9kX27KUcQj7rIzjV/qwiXbxER
KU1PWr8pXb2WRgMx2OcipOorKp5EYQ++avOs1sYPwywHS9xjMx7xnavWBk8s2QqbmP2kiMgLssuC
dOdaGak1QRAeJBedCCnQo83AcCtANZ7xEpcSv3GT80vGDQDRTPdQocUQ1JmVBB8UKSyxwHhyHD7v
TcwcxLg3MHl7w+ZfVjW2Z/+vIYEonqB67n1fLcQagYoiSuFpTyitjnMcPBZjiMwKbt6jNDtYjB5m
j8laJQygA4okvJdJPvX3wl69FK39Lw1XKwo4dPSNGtjBUWqVnOtQgMY6A0Us7bqm+kngTwPzoigP
YfKGoQJn+TleyeA/oOZICg2opZpc+m2bzsJYNXA1lwxo8Jz0uUA5ZCJ7ILN1d7CBfhbIVRNMpYGD
RtVixh1k841ftezIcCodBQi0sF0KgB+ed0H0HDrWH/K36jRbRj0R3ofWo2CGLtamqvhvaQpP+4mP
RgSjdKboQmbLkB0I4sP3NZ/HoSstT6MwES1h2DA+RqM9B5oxidYht1YCu3hNPpomtG2H5wbeP4/p
3yEW3t93UKse7zuBxyAsrgc7KBf1et8ZGtudmPm3F4crCQVuhrtL7DMf+ZM5+oSP+z9teRN7n/jI
H3ujjz6N8fCviW30L76xLgn6IXzg/z7yV77Ox98/0fc0pIGX6LP18/cf+RV88usX8U38/N8/xt/2
XwCv0k8j2KlwkQZPMFwXLEcuSB/NH6gEuRP4D3/nY4uXl6I00x+/11/1yfqCz43Of0OJi7jphh8W
Y5DM86vyip8Kp84/2/94Pl9ZF9XT/mv88/0P5K98zkc/pQMbP+nn9g+amSw4vTeCFCETPrmSFvqM
Bzu+xjHAJ1nzf3/ahm71um4x0j3sP8ntT37yN5/zpyovnOU8+iGfkm2lZ/xLvo+v8jGiOufzSX9t
ALP4O80Uf0GexSe//rCxnOXR41AVDOH4vv/yr+9qpnO+vv8X1vDAJ/pjPvH6/1yQypr9PxtXFyIp
+Mv+B/CRz/kXv36e+QH6JXzCx4ZREpk+P/iEBcBXTq3pN5a0xkYBDzE0xokO2K5lAKmNOQUQHrAD
KBaYhnIsECIIK4NhpUzBNQ6TP9Kq0LeMObQ2dhoiWKLzYdpeid5pCE+oeCvZitDM//P+Nb5RTrnM
6CEiB60Q7clhG5YD6Qx9aK3vZfRVOpLRO7mcDgVBtzhLbah06SRM5fKfdl7M088WVjMw/gsvwPF2
QE8mT51LmJR0TK+3A6+PyDaf2+qxy+KHZg4vZa1hij3vIds6DJnYIFlFVTLXE6n4kFeyi9RtwJxc
eDqEcmqpTwuCjma7GBuA7HHYiEMIzcP7Sr3fOUlLpcHtkWBZyQY+9r2zvdiXNw1YRqSJIhhGG3/U
8B86fD9PDrhAlJo4Vnjz9+/oUSodb5unEYhCQ7ElHfaZee3hXM299T1qC+OiUGMtSb0mz4gzs10a
L7+bz7I1smLkXZIsG5JhTf02xti6KOW7VXFbtcsX8TvamDIlTbFGFfAxDkAbSNuU4KU+Y4y7c9Wq
yvgAfWPqzgwe3fHTVGxLZaas4YX6dxj6i36Znk4beI4LV7zqcF8OYjcUWehQXq+YwW69EQJoQ0am
sFa6TvAq9WJGu4BeX8Z0o2jSsWbuDnHsCsjYE6DEyreqkeAl1nkE97W6k8Wuqk5BH8fIGleK2B2S
DlYicE0cwm8tDBl6ab4bGlBe7pD4ZbuQF5BMcyCZletfR4GHLAuFp/EuQ6zFaLD2Xjvvrmq8P8so
uzUDkMRIUtNIkqSmQDiKlbO0TgPsUu+86gvMRSMoczAp44I5XPRlPw1JFlrGGho3AP4a/KnZt8yb
F56pDIA9UQhsyRBj+f5FU6uREeGzH0VxSv5lLPCH14UgAsAPYwP82cFGMWS7oHBDZleqRDSlf4me
BTWEarq4IriB68r67ybyl1W4T8ijW87pt1XrFn5CsDyWeuxeksAAxVwWeIZjG1EIc/ToMHh2yF61
V+NXmZyNxILpb20wfcrK6VbFooZ5rXhTFs+7NUyOaFClm8t5o23JYBrYvIotKgGN+QZj1KRiefVG
TMBoNj7LAKzxBlFB96OdQu3qPFR3/tg9SP24CNc6nYlwzI9K8QrFxXZGPCfxCK8fnQafyLSOJkqG
AKPCyDaB7ZcoIE17uCJd0KC96OUEUdQ8zWOgKoJX7eQvcVB9kJ1owWsxEKEjLen/uqOFARM9uS40
AmIhD6ltzMeTTX4WMcKwWkyIuBJX0yNZMrJj0Fx7BGnaO54YRUDnf2eeHIaK2Go8NV1l3u6umUV/
m21ANIR1ykTfrsDoN6wBKH8l8duFj4uP+SEBrdf/5+xMm5s29zb+hR7NyNZ2+22cBEKAAA0t8MZD
4VS7ZGuXPv3zu243HGIzSU+nGdcJjiPr3v7LtcTj8D6yJqAT6dTgk6lnMQOwtDTx1VfJO9KpgdFf
+82W8v67rAjfwiG+efrzn4mnkgEJi81uweeHPnkSGjeNt0emC40jq2DIeaO+W9xirSK3T+KPr5qm
PrJUI1Uctr0ra2fM91INGJGuk/8OhJHfVe8UmsHOPtYMwZ5tDhFzQMS+lxqJdJIDLzpcrJLvKsBF
cvBSx+bpD3U+58IQMI2Q1uIhgtV6POf4SZIPyX6EsUpphCqvFEbygfovNVoFHpJlFO9L8jh5F303
AzhqAGSCydF9ei/vcaX4MgCUM8wz13e23+n6OLTWOBgSgGxO0Iy4/dHhbQijxeuVnKWtM0EwGzGf
EMIKk2MAD+x5iKLb/C8DBIFtT0YmoEanFsTzPOjzY47rUtiBDRnhHq2nx/dtaEF5rZUfhQmqGDNu
CDQ3NvQCVflogRopBrEVcczzWjQfJa2k3pJ1ekWaPeKeCZuiNNRW/Ti0m1X89pn7dxbA6TpVRyZQ
Cj0A1CfX2YwZiiYb8ri2+wgx633ZtDfrrr2RcWa+q+/jwGwFaZD7ndaf/CDi0bws4/UfBVrEtlaH
UXmEXMIz13Y6tut1CC9RXF/iBGG6H19bhtbIHIZFeOvG0igAHBhuXrYjLgC6d3vBLWjJ2vocKBfV
WdXMUVVORECP0raXVt+e7xGcESfXuMsGa+gXFN6BSp6CSAc5nXHQrW8B7lNjWiijRWIR0Rxmc6pQ
N8wXIPlS9aeMtdrmG3mLCA6QDxjqxXtq7CbBOM9pwCmIZDlucPoxh2zzlo+DSOUBpz4E8POFog1I
NQp3Y57djCs6d9YmyRhsA5aVyEEdATdLFLYGYVGbqbaX7agweeyBPixbM0HSEbdD8ZS7q/BoM+CO
rcYRCxfmZMmF6ZXHFsaKPdVdAd5VYYxLYu9sqH55e7hUA53CC3HQpYBiYanDDBCdmkD5n/rAxcm/
ut7ndNNjdAbrGpgicsfCn+Nz1IKdgwCWUgnzS0pkpF2QQaMeI0wY/xdUuc2Vs7aqhtQ0m4BPx92j
a1+Fy22DzBNCL9Mf//MkA2ar/Y25jzrdGdax0/1c73uMOWAGohXlAzqSo5VaWNKdtZNMfYEHuoQK
QAICK7U68nygf4fPWVOeCbMxySJPV8QKJVw2Qpj+HH4m7m7NCujuLNwOKYo8YrKNfv1tXAFl7DlK
lfT56MYYjLHHAT8zGgotnHIQs94rbcDNBoIYGGUkYD9KRqBaP3dA/PoyqfGvfFhVJKcni3RwZ1LT
vWmRvIouk+bTA4hctX6FYJIisYLh6FDQmCEGRUIt7HAPqa3UXbbnDJlq9hPnsl63Nwe3e24fOd3j
BMGVkhRJKpp8uGk+vpNgqdPZmcb+TgezElRc/6iCs0o5A0TUlADhCCr4Qh5fkjASOl9kIG3CDY2+
aiJiqlla0dh/+l8noAf5B3M2DMs91ftOTgoPWnWz3jvdnU4wuEJg8Y9RcQ4kooX5rU5c7cG2oX8t
dgeUpk8Uca8FODiGm2ImkfM9fWFn/pXctoiroqYLHguE9klVl8wnXTX7oLNNJpVofeoNFm9YEdcQ
Z5qIFSrYq4CJhN+v+iJ8AUNQPUAya4tr5lSzpmZaNNnkXXSj/4cYGjI/UC/QoukJ46220+LQSnYc
rD6j5+hBZxUUPg1lVOIVAjM6IKf0IIfi+D4fwpkKD2U+KNXCSMgVXBnH0YAZJDOXq4xZRIWcRrRw
HQNqC6pQSKtd7Lqn7/KZqJ69LpApgUoodHNPEjavKdwKP1QWMKlGLMu9MYRwS/lkDNXugCM/QgSV
swPa7Hc11HVwZgJzgkNwuZGI6ju7527XmdbVmv63x9HIdW347/SI83JkC2anmm8FYFILXIBfSSaq
MCaSszAJFJz+A57tXTVE28TdvOhm/2XoxgC5huu+H292TvdFWjPCUIg3r0F/XtvlF0NLEwy8LHZY
6CywCT1e38O+WfebbuPe0kW5k7+JhLmPJG/ovTWU4JFjz5pluAvFe4wyJCNgkb/0UQeD/HVlnBsn
eC7t/eWlBZwvLiiKjTGno0t9Zzlk7nq2CqRujsokIJeH2pgEJFXDUSKkw1m1MYM22IWEs6SXJfkC
xafPF/I9lVl+zsc1vogL4EzF8LpU7h7fs8wbx2q3jmeUYcGazEDLBAbzk/7FPijAgVGkqOaPQEJf
WpBUHN8EM9WOYV2ijijfxT2TcwTbsD2qdRuMVEdv97uoQKIGKoE2JevaR9pM/BGRYVHhk9u1lxIp
aDl5CxnbtPGTiySDfsTeJhQSWo82Mo9QRRMi+n9ecDRpJdMHwIO4PDo5V6nBrJxgH063IidapA1Y
I9EjRfj20WlUxqmNQNmCJb6iLCFUscQiIrxbZCDw9DWdsUU0GrhwIbgD4Scid3s8GhFwq3Xb+6tb
nVDaaiU7pcqIVpvKzzZzdksqY5AvxoRUp4W4SI0PzPZHYSu0JSjyzX10RAEIaBdVre8oRYVmFjvY
82nOWY1VF248LplQOPAo6z2+cG/sV/0YFcuxLg0une76NsdhUfAgOGJ3QprEIdJYQOtthM7Oqukd
444hRoS2LzFEM6AAT9/UX609NlTwS67P9YVnbL3Q5DM+u9PrGJ6sauamIf0uotdiT9lCKrh4lexY
f1eyhBWe8kFxV0WfgaMtC5/b8c/qitwzMnNYXejx++Q4J+HIsribcVWlA2yyEBgitXzKc7oua1qn
cAk4jGRUhJOqGvdb0S6fY7lFeMDTJkofFKDUT7Fu2eoMi6iqBSa5ufxiCJ3n5qeG8WS3eHTJp7tF
YtbxAj0fYhxVAG/4ZO2DLTRfhWkUlVXKQO8CzhZpdgifoAUpBL+4ReYrpmahcoaCFostJhoFs/7t
eV7Q+WnKMaAg3otcqBSIYT+ej8MhWqfDoWlx/Vn9pcVtS2QzPco0urH6y1zj6Empu78eA8ospNeW
fckR9Q9N7LShPLp5MJIJOGhBgDmB3HAy3oh8HLwQeVxkY0izoRzlE4sbPITGWDCYuGT/Jyy298kF
U4KggN36Ce+tWv//ujC4oCCIzGZtCO8oxz6+SZXbDFXchi7cSxB5hEKiPwo9qZw6zkEasDe3O0Mr
9Ih1FR7poZFkoazCPQiC+fSFnUecujAMOjEoIfgwpzwGbz/FvrdEnJawilTMIdO5qmfwymrJicnV
rqhAsb2Btv/uFxj7humLchKFPyWLduPoexOY8qKrCAAmQCBod0gQHrYWdga6p5lE05r5a5WSt2Yl
UGrCnM9+zN9QC6EBM/r0hzpPkPhQshKDOwLdBxeOx3c7y+p8RX3yeLclfR4H8RcJMEiBzmZItpdP
oRqKhQ9aQVIc42A+1H796QGFKgqjtODqPL/pw/3109d4VrpE+nsVUrdka6K5CM7m8TWqeFE5XrzG
NyB4BXX25T5PEPieP66zg3dZ+jmF7x0wiuKTTylermMioBkEr9sKLZsZDfkNIB3p+gmIIKCfeOZr
5/AmGOtbzRmZbArv14CZVLJSkdFE4K2lDWNJ9qrQPv2xzoqX+lgwSUKPyiA4Seso9lMK7ZVdURDH
cuullADNAZE/ZrtsW1yOAqitZMt4UqN+K3dEcWCQqFVr0sYisqX1iRWRr/aIC0R3e/oCzyzNuECA
M3BEQc0wAKdyFsyXappRVbh35wnEaSKYHCI7NVUvJGRdVVBkU2WYnTC1IYaCSnIRBULL3DIf4zX/
LKNVgxUwpEQQA+k3FzF8EqEPJsPmxV0zqRqxIay+p6mhuJTYLcQBXmj+3itetEFSX9fCHanGLMhn
61mnEsQgKmozRxzVBkqBVW8A1gR4ghVMpUru1MBsNlXoXxSS/11V7QwI9vCqzYNwW7kUloYOBeNl
8d0LLxjT1zhaV5xQ8ebaExaymYChRw7F/3/QANapdLLx0myijALeE87i+uTUivZdNNWLIYdJqcup
N6T9RNGJ+FpH4k9KBKrSsFphcUKckgGpEhufdn6G3IWO1KcH/TxmgpBgKGsGIf1fDoWTmIl53vZV
Gyy3mNL8BiL0ytRsCviY+4g/jvnyWxunSHFz3lf+B3o6H0Vg5DVonsEuABKtFl3V0q0F0vTMtZ2V
XBHthL2C2REUT2DQJ0dD01QeokkdPCfOKsUmtNnQYWPjpeQqkZiYcrXyFbXMleYpr9fZbsEebGQS
f3n+ZPjFuQ5tEm4bZwIEMXd1miUvHQXX3BuPAQjnepru3x4OxXtTzrc1auQ6sqglv1bsoXHMe/BQ
OkfJ7kUGfZ67fh5fUvH6+ZpONk2v4J44oTtih0KV8G86oMpexgVoZFut6CQIXvBQVaDBqJpHXY2X
is0XWp7Px+Q2dXs87bksMmI2dCYaCn+PN3PP9KZr/WkEgUmlQzE5ZXN7eHLoIFj1ol7PyGJx5kvk
tkbZSifkG4sqlCKwFEfwVETDZ3rhx7Qrdqpqw/xhA72j0vZBih3mUCL6hULqhOQebasxrL65a3nQ
UL3SH3RTtqg1el0PCpEiDdhS9ojyE2ZDN7jQ3OjMs5CVgCK1fMuxp/3mzuZDiwbElcSCxeDFQrG7
NE70XeBgRUttOFyxW75C5Ol347BRHeAt2W7gOJfrtwb83ku/42eyWGic3dd6SJuts3vOmeJXcyBU
DokILzcbe5PH99pZBUnpe+VyK4wJkkJIYlGxV2lJWql4TN6JaKdJIPq4Skt+v8kuH1QNZQIl7ODz
ae6ZUtIaNCYVRYO+AjgAMDCPr2zJ064MguF4ZaOcTEUMsP7J4gKggpZ45bthhQwjVygUQ7ynrMzm
KCCGFZCGcSKG0BHuBLQQhLbq3g8t7zoAclumIOBL2+lrne6TTFca4D4wE35/Zms6q1jwgehBeuhe
U8LjPj7+QM4mGdp+X0woLhM3OeqWAsdoki+S+FQRr5V9Wg2SZZzBGcWsf2KUGrHPC3qCJEuSYkE4
ckR3DIDBgALv01d4pkDELafEo7YfeGzc2U82hKaqF2dBXc+2ElQzUy8ycMwHJyDBTKFnkG1YKUxl
SbKsturwAEdUbxbxyLJu6dIb01+n6x1wOXxsWF0qVTiHZxEuCj1Pdgp2VKKMkCiJAv7J7KWsNJXj
vJ4s10VgkTymdxWvdtfMqWKrFRutCNvcWsYmkHjYRzL30oSIgEoyC0sSXoO4HgCKiNO/K942jve2
Laevcs5QLi2uh3JpzXJpWYni8cxtP8+vQhdpUALsQAY2p5DUKCgCusC9i/QRvCJa1M2ufwGI9a0P
VUgt6qNuN3BjH3cr0mSLRUupvSH8FHt4lKIrKh1R1akE0xFyoEko9kD3QOuREIYyHEWhZ65b0+Hx
3dd1o8PDvfdYYKeJwVQkZXAYOGuxXwe8ATzfR3knTtGhpiky4htax0QEPRGTJooMbOR+BB/z5eTS
QKFaWNGnC+GZA94RWUTGL+r3BNP+Ltit24t/wexY++E6QsqW6iEVDGwQHq9DL2WbHuE433OxVzKN
t4RDUChc46uHlFZgG6XYdgfHVlSQBVkcWt1qKBHP385fbMU4WaDzSTGT2IVP/fi6ssNmandOPL4W
J0bn1kPoIvsTlc101gD/kEX6ldX+4rqE8fFwEVcXWwy6DBD408NsZTFOhtmDU4Yk8WrDxZ3G+Evu
Vqt5WeY7sXFoqbxKx5IyPnCAWbns+B4Y5JXgAdp/SVReWY4jcktafi0QVCsyQtkg3oyvc7MDSolk
7iDZN8qB1CWFW25ZXpLPFbNGrRklCa2IBsvq8AGK8Fa6EAYmJbV56vYU4AzgUAVtQ0gz2iLH8U+R
tob+QUR1idcvQ/5mab5EOVC9Ifquyrlawwpe7GJBm1T4DoGJFGhFEKa8wPn8f17fg3U5TPNdDS/6
sFpdNSHztnj/9L39RcFA+tgEhWgHEeSvT+qmULOjmX8YXkfRdKX7JlisFDUGtirBXa27bEC59MCJ
fMgIrVdX6k/J40BhrHihCv2F/VKZIAeX1PXDTTId/quxsk4u4xAZGz6h4L1qpIbjsn36s9hrPZkn
FIcopwbqA3mnoXfWtgW87036ziJtZPmoqMyyD0WiMQm8eFWORgdtMEAQ8YHdLcGwA/KqhadlfAT0
Z0yNGwPROZKmn4evQQUUEE0eq+lhDjQX5KkizsIwQ+tlZ/sHrWudG2cfBYG09UYC5hQUTpZi1qyX
ci42tuGqYTGp+1VSwUetN1QJE1oILcBayZOInyuiHPh3ytsovsz0AOCdq+ZhVRc1kCqMV+j1Sofi
6Rt/3gohnrCHNloJiC6fMgO9NVaS+2TEjBD891GCL+kvYB7H8OI5LTIMrkBrInTJmtKHQKNOEgpK
h2r6R+pz2o5Yx0GNc5dlVRPKWlY1XjhaUBUIL1mk6/kActHpyLe1W/sDsFCoriqvETITiaMhgBXp
3dpgDAllsBnZLWEOPPOhhds6HSLABREacGimU4d+PERVv5/S+LAfX0uGIgeLCZcIHwtUUAHAC8Dd
u/0f89hciroY+xV1He93awsjFi/6bHGMKSt1IKJxzGXBpBXfsoUGCtp22ibqNfmre7itnfmL3TKA
eErD8vk+9a82fvrTAuhSyyTePTmQojrN93PlJ+84Ru8tCxbM/lFfXBAhCiEL/DDy6XhGspYav3Iw
QevUAFRbMipAPXv/IpcGU+WtPOzSfDinpwdlBripKXo8Vx54BW5FcE2bnIPpSvC/4+ThYOqZGACc
20P1Tp5pD5N/YXU/L032i/oDbAewmhHeIWCrTusPzuYwulObl5afuK4kOYlGPlJMsujYleHrkk1O
gYb0gKz5i0ypAnWoDYgSDklxi5iWz8OXbUnmZFoCEY6QTRMu7WwsvSELVslQHd7lIwceGEpJYNo+
A4vO8hzUZ3D7bYtgnbRMlbyYmPxzEPcJQQCKeBLzFD2efPXeHTmyfB/hCYIPohlbto5WCA0/e9Kf
N3YAIm5QW6HQi/4oUkYna2q3Luoucpc7oaOU/7ZoW9VjymSM/1BWLStCTvkrlxuItDTxHtVUofbl
A66tryz7y7BxXroe20dHpwfujkj+1l+Ryo+4CE9vBL9IWsBEgFklV8SZ8yx69owzegkKfHfjiru5
Q3QUULGKA+4arWCyfZXaxY0TSd8lMrY5C0Zd8luT4psNJtiurX4lJWp18wT0bOCF/gMQ9HmFStk2
9XRmHPmWFVX9uaZbRaus76rlTipvAhvJ59GUHI5SiZLCj0SY8o1Eik35TtTidvbBP/sfFNUoANXw
ewT6z5zgZxRz/KVY8Gg2MmyQBk4B0I4HaH1KvdXLugm8F3A6kR4aHG9rCbdxV5VbH2F/tGp2+zf+
wfde5AEoPvFuYciQuqYyqk69/gU+DHQtYkIAUxDDuesywOoyznBPhYhrZWnIGLEQ3lG6ZaVQ3JzR
FUUeIb+myaa2PSjABAlys5YPb+JTOGvC5QNSRriPrmSjHfFbSELvt+NINx7wCbbAON3EcDMv/Kxs
r4swzS4K8twLK86t6MdNYa2aEF4tHVfu+ooaDXIIEvMmnujcv7KAtzY1mL22c+LLqIbp3rgMBcxO
g8g01t3NBoc2KxzhLVSGPRqwF6DLYK14q/jCM3g8NxtKzEv3vILd+aH3eIBOTgovL+YS7dHmnXHC
tzBHPsRd8kUOiY1gk2W5/F6XCTpY8J+hcImpISGtfEdpB+hTjhqbOSCFCsFAAIkH/wORx4U0lhdQ
XJLhy23UpGRwNBaMdHMMcbEN0yBArcruY7VgAtLQrMcPjdqArawIk+zUwH90EqgeEDdUoyP2Bfio
vkCZZqE8RqJnW6hyjHOWL09vBmdHA6eB7AvJo0ii8JM8uUGDWyKhE1SywaJ18NA+JbdTn0rVLOWg
NQtc9AJZuyhu1tGQd3R0UNPR8lKvBImjZ5ylgtM0n/6Nqq3I+bBf8XUSVDYlKKdpcifat3DCXXIe
CV0wDVVg1DFuBYyl0sCOWyOEo/K1EPeK2TRGOj6kxy51ubGa0WGCpubTWrHbNOdyDlRJkGyB11QQ
k0GjFYTAAK02MBfY2ykwYV7S0Bmi+C3jIMHEVGj2KN5L48s6KxNo+CGgDF6jgEMNsnFPzgU45kH6
0cU0TUgXYaN00P8LXBRlKEQvwCoj4wky6jTGa4IeWnG7nl+rOKm7pC6qBRqQ8QraKjVsCUhrSxcA
Qn5cKtqIzyjdP/Xtni9NWuzYz4e8rgu4COAb3+fIjE7PyZhSftI74726jfJvdDHIqjOqeMgnQxEh
c6fbe+glFHklwUMIRbdqPAiTHkfUqyVFamsknImK8BRy6wXWQQYEhYJWmblagr5qEVLGVrHEanw7
HiJNyKjTTLN6kVL1GYB6DLttNouj2tNqAfBJPI9e5ScJORXr8jW2Em8kbWpt6zrQ1f8ghDif5Cpw
rjDeIjIjedK//3S6VUPmIV3Ujfe6JaLIC/ZucSsBFVx6rLf4IiBTynYVF3K9IYHLgaj4KC2TKm5V
ktN6FAtDveOC/T5YZR9VhnvAu2md/As9J40qBCWcgYkmEMk+qc8uuzJxoIcXdzbcRWCl9qX9QAik
IRybb3HBmkNSwnYH2Fs48z4B12VDYe0pmyX7JXkHqzPMSEDU32L5qfBzw2YnTpPWonoEct1VbJc3
xMxTsMeMnZwE61fxggQ+o7P1XQpQyi6F4ooTJLURutTOmeXuux0aMdvB5PcRqjeejIpEiZIqwdP7
6RmKEtgshWqxUyIwZ3RlToZz59E0dpMCOBTpHUaNyrIE/9N+ZM3mJByZEuYSxmoSz9Hy4TAaCrLk
w6q2oDoljLlqU5p34ewjyFve/AO2hfb2n1cl17qBA0LoGqzDNWDUk2udit2+jCLmvIGNougVFTRF
rGpLqvwrxzcVru0BBaRHrVJBeuRUQ1v3TqaXz9w/1exOrykCGQtiF8YFyqCPr6nxgmLPvla/64fy
1TzVmHRz7ySBSq1MdR4VS219TyhumEi6h/XYXJTD7l4jrzK0rvNY0ILkSh6urFqSlv8iFdU9xJID
qDGQDxKAk/HOILGE08GRFhbnEDuacHy5S9pHo0coeAMD1LLZOCEkDqrW6XG3FVuKmhUwvaYkM3j6
Rp4hIXRhXJTExXA+iU7Rz14Ztn3a1cW72Cc1gceqVF881tpV+S8GQQAWQwee/MYVcoxB8U2JcrOa
Xw1u/lY4fZ2yToidQ/CcR6tN0h+PNBseTXqUeRC7QEPk8UhHfprndH4PVg2upmInnqdOblWVJb8Y
xzRWqUvYzYJIX1I9+pkMK+JGEUF8BzkOZxaavwVxqso10maGK3vjkt2r1Cc6tTtCJEU7bBfO24M/
fhZKrQ+W6yb85O0DK8U8Bki2MqtlVLeY9NVQe7+x0dwICt4A2OX0WHAsEpKMbJ0OqMJB7dJa2rJq
1I0SQm8gZLKesLDvPf+5lpgVET+5aahpupHMAcGXnR6kWdJPrb8U40eV4i2uXUrMIrDITmc0EFgm
Krcb5JrBlNcz1BEu0LKnVlx8QwgPFK+mcaB66LiPXkM1eqk2pv5vI4aIeRuv/xIhxio27+avRq49
tngq2gmk2LFY/pJtvXJtqZSrljWU4EDJbMVFV17O649mwRzC+qNSx1LYIb3h2EBdwUdLCwFPjO3R
QYTKJHhsTYV6d1y0qh9J7i6u2Gy4u/Ba70l+zIViGCSaLvSmY8aJiLy29n4VfGwoTUyji7J6mlr5
aGPpNLJaNBQXdfv+QRn0rDwdrfFB3cDFBpIojYTTkHVz8KZilbTvRqxyEDWxj2hY8JwvK4CiH1vF
E5RKjs9PNUwe5FP0c++NXiY8MMNk1UZ+SI38EB/5ITfCkzjvt0cxEx75fj9lF8gfANsa7yUu0mPB
yrFJ/679bL7Wk8RPeKPjkx9aKHojft2KohzVSvQOMSkpHsDhPa828335vg/QnvxbAYX3OV6HHvcl
8nJ62fHr+L4E8nrHUfonvPr4dXzOo/6e1Uk5voCf/K2RoiCVKg8JdHqJMMrxi2/riQaZIWn6WyIF
yZF6TZHiQTWlTej5bJFG4RU8/lBN4YlmBnIowBl/fkTMBGWP5Ir/N7VzIW0TnlldEsuk+qGX8oVf
JMri62UVSuPk+A2PRwmT45NmvD/+8lHCxNVvyUP5qIBy/BV+9ONX+AmvPP6cH7pf7IPaZjzhX7wN
TSN2HzuPmEG8UkIu073el8cv7pcfKiv6kb0sflV/g4+j/yGw8vCJ/n7PHoauagn6nE8fQN7ZSU4O
T8kx8NjieRqd9MaBo+dZi4rJOwmYiLvuF7Cc5vgPKRPqBJf8mvCn4+aoUC3/EPHbXBdvzBQQm5QK
AZv5bLsqSsab+E7gI3UWVVFvVhT4/u4sWl13ujwDGmkc9aiL+HhxQ4EU6vjpD3YmY0oWg74IOpGo
C9IMPWvbFOm+iQ8dxzrtvUwVU/S3Zcjs7qCdiy2t2M+viX1hWugfRAtXgU29viLKbqOggiOFrzD5
s5kB97E7qXRlIelAhwQNtr5clDn9UEQW1O8tx2IcP0bFZbDrUThm66WNLfYwtNO7MhpupO4x0ER2
6n6rmGeVTXdJ1qK0BZ4RnKklWiHp/fQN2ZwWWbghYO4jcgDSGEOl7vFJ3iTEuSm5Eg0qColsb6Ta
mqXr++PjD72mnzc6ZjB7x/GRn1vhJpuzUxn/yt7w34cf28rPT7RdPGxP7BU/f6HJwLemg9bx4rhn
KBvXN+whdndAXOm4c7RWU+n4yL4glSSrmKSzhgUzk2bdHhcVGwVrR4vKPj5aSnahH9fucVk9u5hQ
hj2Ni3WPYQ8I2Eh4vDq9x6Ct8A4Emvj3FsCf4+bq/kpUi6/jmWK+8pRb94V7zk+OXzzXj7jLx5/q
G+69+wVRP+TQ7Si4X9hPdCry+z/em+dHuS2e8KvHN7Dvxhs/SG39GEVdwfGgqu6QwdJfOO7ygF1Z
6VZni4H5eeR4zggxrsdHjeLnh4c6/sYJcBTEOj4yeMdRZPzY7X988UM2eL5dvhx/ZsMQbBy7N3zf
fj7+3nHQeTyeGM6rbnXTfuab5QtH4cMxwZMfhwVP0MHiLYZZelc8Mv5Mh+Oh8WMuMCOOu7Z+8pMs
lnZk/u3HOYBM1j+dHmetZC1BYJzUYNmXEFc+mR5Z0wZdNgx0497HsMZt2MHQ8cWoHMdTw2OnCU+O
S/M4qoznz8PLIB+/UDvjiUZXswThMw0/ebpWYYlTwNXqV2tUI60o5O+ogCcaT878GrsbvkG24fGy
zQecmTXMvM6GJmifOTrltVpTDTLPeayjP3885wnjxiMj9PPjcfAYoePIHZczo3UcucWewPbhYaCO
a5tjlHFj9Owr/juWD+v958XOv/Lt34czz9quvJjzN/mfT++pAMnOHKHsmMIfMBpVyponDdumRggQ
Pv10768TCmBYUbxqFtjdAQR9UDG7O2cHAr+L83fh2mCCnh3AvYVkknLvEsIY+F7xIl8DIJjQkJRu
WH1Aw7NNEeX0a9oU/ohLkdmjl+/sEF9plk36Nk6Ry/IHHvLY+Z73Por6Jb0K2z7Iqd5sw6L7Xs7d
f9AJMzduKUYwis6E5thaj5Il2AmrNKcRqif9hpQtyggHixX4zzXmqvgVorFvFTJH+b+thMdGtgEb
VUQ75b9VS9Zl3HAJ8WZqXlM3B72I6idau+j+z0JFtIfuBoXOGG8stUsw2PClERWH3JE6w/sqj1Bn
yIVd8xPaFZGw8JS4P+Y7EDHwSO7iDOUvN3H8l5Er3U2nhE2yKtDyLGnNkcR8BER2eFFTQSGtERrV
H3I0RgIisAQYA14TWz9vis9+XuG3yhW4EfdevQW2bxCh0/5dLgHfcfSB3Htx8FLuVjhd7d63JaC7
1sWccAeaH1FWmyD5+xDQvv6KO8lyopRwA0rstvZnSGKxbsH/NkuX1fUUu5/jPSINNYRgXrRDcQfM
9ljghUGVKaYIPSZo8W2+ZwsDtHjUzfaQIKDFX9Qd0gtR5+3xSKz6vxy3QGKi4mcWyaqrERBtTJkz
GDeyoSWwbpx02V1aVWLko7LLTGa0gny6DqoEnq583PNZ/CTAOXeP6glytX+0ixNeumm6vBhWTDwn
EWXUT7urBWvYiyjHMgHmYru78GY8eS+cFS2jqIcfUO8x9K33M7a/eZV/M01fgklPmsssKerrtnGX
7+PBmJt4QmtnoZtVV0wZsxvRcqDEkjufR0/tMaoGrVpLcYiYw8ZgLpFH2PLRmWGqwGhqEc+66Nr+
Y9R25sr4LIy8lakuDX7AjxUnEDfHeqZa7BXnrz/n9A8SvA5kqlP3zKKsHD4tZOaUPtn9QkYMeAGS
ZyTjER/GlNQmG3S1yzS9ak3FB+iRzF3C/fS6hsaBNOz+nUjT1igkKpGgbWZmr6y/Mg9x3Cqj82dr
q16lyiVGPR9MN5RXS+lsmNauM7xdFtZBxntu66Zpr+nceLhYr3Y0a1lHIywQpj+Lk1AUbGE74N0K
ZTSmYCAMxS7EbbyPVs7lMK0NtXF2Ax8F0nifqQU8x29pPPopkEUzJTfFFMcfljBxkbIbyna+Wpty
lbxYF7t6I6hoGtzj1gIvxM0iP/suf4+YfLLfhzg2bZIKBeMhjKiIFtFyHfWbZXdVZLk50ByHlgT2
pD2s6ZTu0lvuWPEfFnyIZ8oERcUv5gKx7MSJoi0w8da96gunC6/WK94eHyqvWNG77A+/xXMYf8yC
dvMaOhOymvW8wQ5hiT6gZ755PcSmv/SwxdiqFxelDN0ym+/upP4rPScEpNSdHQDST4IBdQGZ+K4r
PtRZi0Gq6ac/h0PVvsPyCbEpRJCpuhwOtMgOUXq965Oyvkg3QxtvvV3LFTUrmqLjWLgfGnzHvlf0
tK7bGWBWNB/2THjanqzE5UVr+NMmYPNOxi9tnGTX+YCHR40tCgqU++xTNrZgS1I331a04y7aFc3k
PvDu47LdUSajlegaXYzUuPwJR2UzdZdez5/LDdrE0KDbl/U4taRiLEKzc70bZCZgZvf0Pltku+Jg
YsnhWfGKejkTG7dpSzgyAbZCOdBvSphVGyPEHPmQL1JqBwdEAua1VJ7V994VSw5Duan/LOr6HuwE
S25OVts6KO5NxZYUrg7OXRmEHJy77yOHBw5iWXYT79Q/PwwN+vIlhtcH/qGaIO9taKYiRlRti2iI
L/ZF+dU9pNnbocWLZdn1n+hlI5ROc3MrxRNgz5JR5KbRVWc3itnV4rDd47FQpleNqbPbblPU74fa
/avmjiKVik5PPrfDS+Ax1LjkApeXEtNpwdlRJM1z1HzGVdIBWCMMGo1Ib24PdQtXYrRpDwwDqqDY
x+DT7Q7Y0cQ5Z1bte97lCD0QlxFeQrEfI3jDXmImJhu70H5Ldtne4okC0Kpyv45xVJC9cgIO7sIm
7zApvAM44N0hRuetm66GafV2ZYa79SG7jYfxDW6A/oVGLjusk+0+ndD8Ydv6WMf7Fs20CPVELsms
oHG4PqefO5cdtjL8eRTiOCDXssHZiSXgNsl7A0Ii7jDB8A98LETz3JJXslAhnCPnDGIA0PQeS7eZ
NpgBxIwCPp6RI6dgXbApoclF+XsuruoVNLM6lf50wV7rmqZ4Z2WGrK3hCGSgHhkacHYe8ke4rmD9
pOFoQaJcxpNafZsQzWhQAW6DiLkzcEGuu68ue3f4arX/aPQQypTayGKmlWCSsPb5roY6v+dksS34
JnCmbehE34aw3iregKXMBPQrPOrjDREVyxWQpUSTRgd2WpvxoUzhjle6SPfQILJ+mPbbZFgpMuBI
zzaYwC9rr90GnDKcsJ/iXvmBwpaSaeLXKD0kuhndxtxkHWWMQ4idHX8m3xEbmJhbzhZK+FOvgVU0
eCGJwhfv+Z14xrY5hAqoqrIzILjkqVHNoe33ywE5GFoLbYXKdWNG6qpEQmPHG8OEJ/4ZkFutQeu6
KM6NDHM9jaykcB9fax4LM9puZAzeMzVNz/5Rcz+AF7AoUGbkVTgtbd1dTsi28A/wW2Za3mrmOcKr
1Ou/TEJtI9zVzVVY5YTy2E7Iadmv4wSWN3OHuMdGFwg+7RBeBjThcgePAu4b3ZOgzq/FX+McIFCb
CVTaskHvKSMIzI3+tIsEVqSPE/Bx9kl06co8aUyJa8GdBi9Tp+YmDswZIBVcGrdUzM5xs4t/L6c8
egnqM0ZtkAM69gggcLzBua3DSZmGG7eqI96oHTmrFvvuhlD1C9vxV7/nbMwbWUS5EZrVCXuJn/Dr
e+MUaApiZO0fgKKtqUzZJdTz0tplFgGt8jjiWaluBlOZ7cJ73ybIfcmCO49xkYr7bv+W7ZuPf2CC
jnQKLtEj5hxstQb6WYZSfnHllqjiBwSLrku1Hd1EAENIhOUlNVSuDmF8AvDZFuH3nAVjY65anzZr
wmTP1wgomi7JbsCsdlh9cbN9R8EHr0BfLn1Vo41zM+yWv+I0/sPr2dhrSX/s0v5b78bo+CERHxAl
mlZxq8NDM+EspY6AOxTsmwnHVNyjUbNncgiM3mJUe2m7XfLKorDObESdFGQRQbhbaCeNVxkZGksD
LN9HkDdsxA6mbLCN8o6zKPaFQaIpY3eD465idPzGtHozjzVCiIhpOOAXydUKeOgTjaBMJvNWoir1
nK0JgdaZega4arV/orcRsIEQXskbQXgdiDQkOtimbBHQeBM73E5riYcpqJtOX92aWLUHDdlwEKh3
FxUMgyxJ4h0DE0WYix6QtneYcRJsHKkr2pIdLUmLPh3JiDJA2FKZirFLzkv6Lyl3xUwl061UtMg/
aUV4sFEqEosO0M22zWWb4O++xwUhBvsdWizq+Bu3fhdBV687lr/pWCF5xUmJCFibKBhA/EGsx3Yk
RVCLfCoIa6OxQZslU56O5ipoLr3bXBPXA2MCSS1SHoK7Ztp8j0q9t/6QEHRjo+DZLTYYa8bZraxS
TceStxtx3ctZD9wzK2y8LJxhgktVu7BnyTdqCbiNGftQvSO2tz4nbYs+6lFWa49iBBiokShQMsN5
Mn+mk7vaGnmxCcCRKy+JSXHRhlWWBNHqpp687E0mc7z8oLmQsHRjkhhmhVT3aGJaODyobg55XkC9
6pVxd/+pvXy9zRdQZzqr6oLlYfYEu2mZLNu59JubyD3M25VJ4utK3hJQx79bpT2/ItA4EnH8wvtc
50Qg0Z4V7ccslQWydNWgUecOIOCO7n4uN1mgTLaaL2MMYXtMHWKOkOkTy6pBFekqI20a87VzO+4Z
RbRpN9cJ2jhbB8wQnxeDDSQEWQhMAVPK6f1Qk3hSB49HXR2dNX9eiiurDYA1DqaGfEfQ9d0/8M4q
hINaUkSB/M6mBGKsIyiYow9uT3JN+5xVKEnaeA1he9wBfHRHzj5Txqutu+d2U49ncrjshVh7s/8P
RIzRBtnrPVsvjKqLFWkeRk8psUcpyw+q2OOmdF96jtzf1A+MmKh1g66gkxEdYWflUSEjwslaJmYM
ph13CsihPY53mFLsr4bNeHjppbITaRg7G+yqBWcXXNawNy8Vwk3+gZjaHbv91XTYXC/pvL4eXXbj
OPMpA+QrbnjF7D7OskZTWJ6OY8vnIVr5JGylPwHVT7AHFDUwLxlNDs3vbc4YtktBVFOZm3YNQtyQ
5rhNEPzWEsRfYTXLe+SEPSPWFhdtzplYe2wcLRqvBDL8QtBzqgDMMDsdUyXuJa3JCoy2eyKdaBdy
8HHEx7tl/ZYPv4EwX9Y3e3C/d4sJYfRP7eHODfPgZQsIJku4sXXq/Fm6VNaQiPAH/OR3DKW9N7UB
HqU/L78Wg/MeVALjIwU/V6/MhOKxYcNtVyT0tvSCJTJO4dwB7TRxzwwwI7tojUrMxfHw10KqxX6v
Z+5YtyOeDpL+gAEskX8GMJIoSjdaMZjIcNwFbmyqBGiWfAnBLLE5u0u7++zuyCzqlgAkLrQ+IoUJ
hCgc5Lg9sMVwhnM6H9gHmdYkAS7qC4d8wqKNzzCag7kaHOoIEsiSKMzQIc5hwbH+ChzRQRPYzgaf
9WA9EKE7GVN2gL6IRF0BXSsc0KvZcN4wUPGaTZqMkg+nPZ/ft7ErsjvfTMZV5CFRz+iw2uOIGRKw
odl8BOVMhDod/AhjuRZ7REmqN8Hd5HZgxGQ50saF7yEmpxk5Umfv8Fs7ELI7PX1ehy1/Ux9etKmC
M9W/4trvX+QTKyqONHwlfxnxBUQz9yz8OgTuSzGPIC1k+Y0hN9n3p/1bJw2bF5u8U9+oCZkRKVu+
x3Kud0rCE/ZwU2hzL9f+DbEjylFlh1EhB1O+cBzPY3jfZ+2f7bABClV/Q7DnU5Kusutl37EEZw6P
bKYnb70Yh5qKTR4Ltpv26zek8QTAPZtQU/j+tQ0P4jXDGSwe2mQ7jqsSbLj2VADPHwXVgklO7TCU
NMReF9kB5EtZmOrh1DVjoDqJOPJWFJXQm8JTyQJrFxUTfe6z+/80nVmTnLoShH8REQLUDbzOao/3
fXnp8HIsQA0CBAj49fcrTdyXE16OpxshlaqyMrOa5K8rWFU/INtV+XA8unlxH46CclmvgiadVv8+
ps4Ov1mmOVAhRBb0SngQbXqEO42GrVST+a4GtF+ypJjIWPU5lnjiv2MmXE9NQiXhL6iErYTLq3wP
WV+ZRKgd+Zg9COLkLOA3hEgNeZlWCCyKhPq79Jy4nhOkZzl2hax6zX9UJe+U/0t7Oo9gYPwCXTwm
P9gKFq8LKCjxKLiD+WOTpGYn7KqVEWxvktAoK+jdmr807ULi3Mgw+BIBPEXZDYNi7EOtz/ZGILVV
XEu4uMqTuIKG9J9NpLIW1Tl+IMepXxFBsuGOnKJNe3FDkm858fgyRokRS5RILSllzbOWOe/TQ65s
JM3gA0XxB+9MvSjCQmzBsMaDC2tF+NAX/tNfqJGYTHS5S7KgHkjNwSkL0hOXMKu3vFz+ztN54Qpo
fsnOixxwlNhsCCXvembrQOTJGAsX+ieXxqjCgAgPAhWo/16Eg6/uOvlqrWzLtiS/HfWtN13xwowk
ilIPqTNJVZA5v7Yq/JODX0vgFXSzLVMaCSFDi0wsinVL2ZPKylGI2Fm5yO5VJBeGWa23og+F3vuP
9+1vY4jwC6QRnFfGv/DJPG8cjwfP5Whr+YcTlULB1pi4ruMeFktRp5KvbsMOsxRcdWR72EU+cycv
MI3HFJeMW7JC3x+/YFHL15Y9Jsv4nGdJrABeIDLnyQ9fk5BijMxP4WoJp8tIct441tCt9aNnfm5p
9i8Q5vWDvU4zdhycWH0hlsWKCG7w6cW+pazj1myoTWUd5a41q0QfCcGKRY6JX6QAnSkFdGO4TRGU
ygn2moxE58QlG8zps0l9ILeZS9+hD8dx/cFWuyPGducrfikAiKnsqQvb+thl0ymAmpU0JlEo3UeO
TkdFEi8q6sQZrWb6b6pagBJLdJQpzmhkcEyWQXEN5931HDkZXwZtAHiZAoBYzAcgMb81B3F/Iqfx
bgKLEm8cxnoNQE6UU/Zi0SXgD3Z3Ndm3YR6/xnG/Tq+8hwsXI4N3hTpIlHPrJfvgMVLD5WDxP80Z
ECtRwBVtniw313F9H/xBkpFJLYW6GAyUzgUE/4OPXjfD9Nr9snPns6Mf3U7zgHRhsv/MlXIBXBig
BQQQ5z12BeO7ND+R1xm+x5BfzGw/ymUuCUUsDOYgRRQbWkFc6Pd8lT5CGHaUGTUglKmp9uIhCgsB
HbCI1yDBVi51ESg0OUtvWv9G71KxN9wldpVi7QoIYw5BqBr+o1ZuSNw0wr2aluO92o/zfyqp/vpF
rjtZmrjHJSaohcymLAA6TJ54JEnkMyVDyZjEROFxSARNLZnVyo8lZqoHdy4xgFYACyGbz+8l7pRW
AuOJj4sz4ISkKRWZzU6kL7jehDS7vDPMBb4rMzqWGzDrwYWh1b/rxfwGLb21reWLjUfzDThh+21B
rSwzQc0Ew/4koIH0MXwo8ncu7bevQ13+l+gTL2XhghSTTZA4ekNwvG9hmgj8wv+v7BU9zdZlVID5
vpC6VNP+hGiWJTytExxrHl0zG4Jrq0JEUHARkVtRl0QoJPAQt2lHM6m9GkVcQRORNJwR/oFCp/A6
3geC5ems/2OGK69uDvs3d5pP8CHORcZH1Gb+ZCDGcGCPX7Zk+fkjgrhAYuRyADOaDW8WKJsoC+KI
l4ukVpxNnia5mdX6ovYa0yj2iScoZkzgswi1HqBJ698u1dcfIWzZ23Am1UHBzTsQDxcicllJY6Wh
U8c7vb0WfYcRWncB/kOpawRIgD51ZyuALC8ld5w6LSoQuyS0YjN5w5I/cSWwywYM7SMEJ1JLv8yZ
oUibln/WljynSyWA1jgEWLI5UnKhYPoNuInXQeGxX8glGTLAu5IuDFkpCDUXIe6g5X1fLS3ipUF9
9Gl1/mYuzNeI0SUVTKQHDdJC4LYn7gOc00qhOhI7JpbQjfIXMi3HjwxzFtAt1FS4ehDX85zSDRcL
ZElJ8cYPlANFzVF0V+ahMD6V4958Llf6lnHioOuIGyyeYqEbdOQ7W0sN/Ef37P2y7QBc2HPoOlmU
MFH+RNhRFwRzlZzGT2VGyYWHempv+qX/pww3hz0ADTWZgk4sqrGOAWV6JrrF+9Fy6LkH9surYKf9
k7xfYRBLRkLCAVprC+mpAa5DfWTXAhVwEuvhT+iowG0h5G2SOXcVlA+I8E6ADXeR5+88PaGULMBs
1K4wf4HQAYTCxBSeXrqqq1xgBQeHlqFJu1hDabz0IzZAnKLuMSSZRMRwZ9JGveq27ufS4rxX4sZB
aSK1TEEhEajh38VXr4j/Q/2zjGMRpZSH78vdKHDoM3aH8t7tGQZkhEom14YzckRHmkRKHRtzYodg
nUQOSatL8QwrSU5MHK6Bsi+U0YkeAAY++S+fEHtJizhIAoMyyhpYg3+hsbHqeW0mJ8uwY0+Dgh81
vIkpfO3sn1aMeHNyKnMK/r2kixnmtDc7MoFbqsEvxiZfCQ+bGTASYLEL2/EAlsRY6//seQ63o5/9
Q3qIWZdTw2P0lO+42L0q9eco8ou+SLFYUy0HP46TZKI6Rm8E/5Im8yvcQqS2KPN3koy8LqcVbuMK
xtDJfqro+YtYia3jPvgpzV9G2CFciBbPcYB8Xtek5PrKJacctwdFEuVSAeFOWjNlzUJOjftXbTnR
ORPYeyd4mIO9I3VNTJql+xTOl8Cmy9wrOmSkXANGc/Sqye7fhZGD6xDlmzMAtcBD5czyy9aLwSCO
6RF7CfK66+Mz2+AECqAGTpVYFcgQNVEW4CicvMLXg0RmasJbmt4bYpDzxO26dO2nsFiBlVkMe87s
L+eqDhzxxP7FrxhMCq2J6ZlxjKYnol64Q4EaLvOb9OrdrUoFeJCKoTYO2uCcfuKGP38YTDH/RBl7
/q2qefHUXvMlfyQlbj+Js5A7kcxJkmlXATVbOTKmZ3FquTgNQDP+CSEFRrMzusy9uVELkSbeOWGi
OtYDAcaXy4Dki1YTXVfSGfIo8N0SqgJvDCRSgD6XMVkhFkpoU3Cp2HPI73d29MARI6+JxJVeZybr
CILBiScp9h1XfkfjmlRbwXiYuHCKY/uphvz8DTTQ/C3pET4nuEwhOX+D3IHALZ83gUgKVhbSdfIL
yQDkj5ma/flOvPBx8dURIj+PFIifzr5ouEQlkrotJb5tJ2gevmvfyoBykTnIrE83c3CvXK1uBxAd
EifK5nDnHCAPs12ph5W8BPEul1kxLuUXagQ9ULZ0X40FFxeVSYRiNzEp6SaIP/18RThxSCxAZhhc
1cDlOef+o6pPBdx+3rL4VNGm++GvmDVqqIa3PW7/f6+D4M9XiR2oJDesaMCSXCn1dwweFaUS4yBp
LZ53/6GGFNLeqnq58P7yJL0+mjbFRMW45fzeHClIOYx6apooufLjlda3GjzzfwEK3IA0Uy9gg2wC
zBhbhLTO81sTSl6wtvsntBYeSFQfvFz6k35kLWw/6PtjwggXCDcs4R27IGW/yERGce7gaNMCPTFJ
ox/J4/LW/IyqAxGl8kZeYmhC3yBDp3sAs5H2X/37o+AYFwkNPzdMjskx3Z8D/S7kT9IfoClS1o1X
Q8H0+dmRrMjR17M1fQbA7+3+iwbOzzJmpSDsauMwP18TZHVwrEhtBINUV2S/xqcgjra2D3FsFvKB
OIC1w3vEioP5Rfg0UYVQcyFK0aMLSWgpri3BoOjBbPTK8YrAtM+k4VIL2LbQx2QaN7Hkys9hPWj+
CFqQUZ0EDEWpkdk3fqDWEXGnbQjVMU3Cg+GfZebfbX9kxV0xFZas7LmK2vJ0YdhdvvO22CJxp9qZ
NDZ2LvwFqJhTzIcbQiZKT94WGXg5Y2GcrnTnhysEtJm2hpZ5Ur6RZFyJCXrCe/YnHoWb/CyxI5BM
knkgr6OQQUflPNdpmS3hNkw76epFnwi39AqjpGXa6SeAn2lzrZ6ChkykmTl3505c0tJu1itfxSIC
JgcRdtUEGmPRVD6UKWsguiLDpHnwE1kR5MlAc5KvSFdDTR0dM7KqD3omtRY9btJKXoCPSug5HGxu
SgHoLYxGbBM61tznNqOxX+bkSYAi/yKGqBnhFErp39Ktuzcj85jFNlk1GWap2eE/6p2zLDLECN5M
TV7dpKYDgkNoZDZyPUUcMuMwnCiFIK0pRLJ47a7gB2TFn12iqBo6AICcOvk+mef+KWKBPoNDoZLt
S1mTiOLZA1g0EYmBr/RtPg31kzpdVvBsc0CxNiUDaDS2lnclZeHI8RqP9yzL9UcE9iPhQV1IsCmN
qeEbtklshnDc1uImWS4Z/G1yXdEIl4FEIcxAjVDW6dwQHZ7MLrXZTkYEN+HVVMCQQGUsoU8SB4Uq
xjKEms7cd7VgOMBkDG7Ra891v+u37Xj5BFo+P6l5316bVhXEc7VXKFiYfWgSmZA2yd5HPU/OIqE2
58V3S9rfjaoiC6wB1rUGp/BnW9CaDc1Ls0gJna7uA/CpLyja9yVjktjJpE/+WhnzxO4J7aP4TuhA
rgy84W+v1vyAeOHumXIC8KSKv9g+8IuSuGBnYCg1sZtNXR14MJ+zP2BJqDdwt9mfqL0KbjG9nj+z
nOy1mmhjnbRqBRW2a1sE4nkdalrf/f4JNsv6kOUXKjwVm0i42swYK0HU+XAahwvNGq6s/NOo+kMx
0mko0rsyQJkoT6yenWl9IgkAKYP93ffN/anyn9a5CDy+fhknfJdnrATogcAiBYv8XAEqYG9UpcsX
1QA54CF4sKhb2uUP2YkrFxSXg46yX40bMhpImCe0p9mpgCi5Zk4OLGiJGYm8cWZ3UtAqieBDnrSf
2+26vJou0tOc8lB87POsIPqC/b0c2mRDkkk7N4/pP6OO6MK0ch2kF7vc+WXv/mNpjkcN4HurjmlN
cXSli81nVoFsNCuPjzrjTcQ2QILBDgxN92dVdG4jKGxXburkxEFkXAUBvu/+tANmwLhxGc94pNXQ
aC9EF+wnui3xx9giZDeLqrqvlPYQPQyhtezn7WeJgOKXX2QWum/p9xz4bOqRGOT22b0qUk/GeU35
M9Dltz4pm5d6EOTdYQcMdk10wZHzvjjc8orZZ6/Mvp8FbpjvlQxw0eLrIMC78BagTsG3HM9CCWKX
lAwKvzlaaldi7U+b0GUMDGqTprObyfJis4rGOLmwiO2lNEPQBxIK107cvVUCuB5QOQLtArVaS5Qz
RkLxzF0cI3mWGMY0p87QTwViEBBW6iyqKXpyDc1CIfhA7TAZRAC4SZKR0P6G93rbLPnxaOBl3LpD
zTfz2DbAOdfPdZafxQqDLVKjLIQhCn2kIaWgCXmQ/rsR7l6Ao6IrCuqBkqZcqzfqYMNwozAzpyqh
KfIv+4zQ7HYJ9FXr4baV+T8rJuROjxMyRskixv78PoCvMEh9uS6gdXAqsKrGleMIF3y8SF1Ub6u3
EXWW/AedHwjVdGHigzrWy8dwTcUMDvA2EPvfkqkA35B09GDQ2nzZkeK8PG8Kw3F4mCDGApoaLkN7
CHYmpTwOetBSZXJZuSzpo4MveKe0XC0Dl3nZlM0ryCccUiYUQS5xr8ozgroePqdTnmqTwv2F9iR1
IO2fseIjwMAAoO9eb0BxyGMmQCPYcv4JpIqkYjZgImo5cVv70fwlUM9/SFWEvIqivXG/XZWRUPW1
+mirDCTY6u69WZYJUtBkcKcJ+UtfwZR01zr/YedyfasbAeCpCEonuXE97M0jzDH7TxfTrBj1AJOZ
xob6WGdp+NwPKmOuklRB5OAvQuHArhaYcjJ3Ke4c9H0c4aThKqAAFKcUki+woYHcYT4NH/tKT2/s
Ks81Fe6rUkKY38Yas2TOMsGeO3xuup/aHeMHkxPU/EjX+Sy4eS9t/RPbySRyyjAJcZQ9YBWcqGhq
yuX3k87zb0IwPJFZGrjklLRhyVmsZ9nKOU9/eSFs+wLWKgMmfmkZ32Z3FsUe4q2LJF5h+AE55aJf
9Cs5penWD6am9jik/BM/VNMDHrcJXgo1+w+NNFbdA//pcRvMK6SjPRD5VHcLPe3OPuSUZLeyFIwl
FZoTextJANWJMMTtwm7SloenEIIb0HGxhxOsE0sKLM1tEXgZR9MD7xAueWm5Zjx+5IkZbPpvci/N
MML+Pa3xJvZo0fB+cfNEUYEWC388qTaF/aNxWH9U2XmB13Z5StUZk5TtV99TsKgUl8TYCqzkdgU9
UTAPuGEJhsOG7TtPXzPPdb28g4eV/nKnEqCzKZpXYIvc/mBlnnBsCJ/sXm9a99vCd6etzkdez1v1
skgDE8PaQYbecUylUIh0n1KY5ApYgF1E493sPGskhHFIFECRINjSizxxa5VdfvoUm0FakRSTQAVZ
CW6BiNwJ08jn/LjICRT3YExSyjfRx7aFLVcSVV1BXu1bihopiGVOcTgLI0koZdJ5XGdeQ0v3+mbl
nwh8egMknL0hZaO9iKQ239hv5cSdirtDJTQy3iJtDcXkUs9dcj9ZOAV409NUWvgu7c6ZbvPs+kIm
JwSU+oASwswASxaoR7pLJPaEGPBKfSmzPz7t6VBkmwNOtbARE0A+p7niIoem4AQwFW5hJJGcFnHS
8dQT1slWZzMQ3YSTpwkukeIAY49IiY/NYzhTlLJ68MkFbiBLXx6d5piYmafsi+lu0PP4G44wfROq
Qs6FcMponq0N9EnJl7GbSt42BIQPNHtH8GjuFA8RIu6YsiE5pn6qb0KxA2OxOWGJ8GMgAz74o1t+
hBOfxjYlgFRVuJ0STpTzbGcNlpvzekmtYBDTOcQ6mIx7/2fPpFxq5wSbq7CCGD6EKyI0srFX3y12
ElSM8GV9Lcx8qOx+ZmziKtimLjde60EKExEAGRgbE8TIsCgoZG6KiWPfM2FkwoMLHtBwA6OPr1EL
QlEV5f547Apa6nL9cyoPdTMxzOtjrPT2wi+vlF/4lAthO5y29o2bUVAQu/nyc2bflnWSMFYFqqfC
5vqqITandVPeRYpoAGOmqmBbxzJCtwCEkgqUKVWAK0QYAEuIEVykLnV7rLdhyVKSgctOGtLDd+EO
5/34AHoXHdM6aY1fhZYkvdeNgMONikHuPkTnK5wu2/9oV/wSr/PpDGQeZfnZOadiXMBmuPSZXQOj
yIBVmQSHLTcC2NpcsHAhjWI2/pehdgwwMFiEz/ALCUgIFWCeXR8303bwe4DkBTc12JlR6sv1Hi3R
WwZ0CiNf5qzbSSDP3pADXS7k0jW2JHYjkaUPOAMxC+3kGu+XPsCfZRFugbFw6DUdJBbnZEE00GlM
1emzsfEWLmZnaWsLtRHHG49DSD7/Scmrv/bo5T+3hbSH6QGSxJHMdJWYEUw0vEPG8IdGLtazvU2G
Y/jYTH2DnWQPIksEjEiew/UvVrECrJqE4rl09OKMFNb76dUKP5KKi/fgHSig0C5LaCdkBNjB5esX
f4GxRUmib5q9+LZcut+BcUmqIjAweQWWdACrEkEFfqScG+HKhCk2F/EgOtcBOdl4PIYCkNXiigtv
iDvEnHgj4eDBjePBR64QoZMiWCBZKll9SAdkchj46oPYLl3AMvAGrAI2MTMQ9k6QwwBOVhsrshju
Cnhu4Cfw2dOkfMAAn09MOHzuDNKD2C9jToxYzIgvgh9o3TgtuGbKYXxuF0m1iPRKqFYEbpWyQaHl
+idMSGCpQby9M+4ET2PsH46UVUlAV296jvXDoVFuFDT9bntPOjtiEHinQpa/vGhb3ztqttuCAUDS
x2+dPMcBJh4q9wemkLprZ/4IP443kdLjUh4h1qawPN7HcR56IHKRP8J4JCeR1lAQtEXISbbDAs5k
coYv7WdfQfVQKW/jdNTNzVR7iBhgr5qYInoVt9DrlppT6JkkekT/VufvfACS1TCb4JrwDD6Frtly
UceLSixPAdwEBZHZqN3n5gjVXQbmQJQUInhL5nBkvHwZVag2Nr8iRXhhSuBaaDsM5aDwUdKarHmM
UCZ0D0DziZORfy3KRYdsp2xonEiVHcflUXlDVDZ4SsDKrtj/kSbpSFCkcfBMiKP6hJrPz6zsYm+L
5MqVwK3BUhbDN/BqigvDcQ6wBiHBIcfJX4ei6ynrhvaWyTdcDygbtbA+B9mx7cFrPrhJ4iNZzX7h
Kanh7eVrK12looCe7BuWLgTzJal4UXHn9SeZzcUjHeQZ5ZWOzAisz+gPUrT1/DHOQhElttHENuGf
24Z+rmh6k5IgZeqOFKGeqb74Rc8LLYFAwTZQGh1kgtm4nB58tWMYi/VzJGdYA+sldpnLDWxx9gwI
n+yrpOWVktWOd7l0hZ09/u1193Qe/GuLLwzgEWhivLTyqvujtn6BdzG8KkoS64mLBM4Ydb73HD7Z
ZWCq/xgs4RicCg/GdJ91lqIcu3ylegAsToSsOEkGi6gBzGiH1FDzPCqh1JXPZpgCDQn4tvbM8/SB
Q18YNlhEBX1BhdNm/JYdNt61R/W3uNJ3LnoslFq33q5m2J/RsngdJvtQke6t1esIOh7McsKoBp8l
JpLDhR2Iy0WWnb+tIOrvZfSGGZhUHiHRjuY4DuVWWCn0WYuen9uS5tozeCidKko9PEoIakCn7rz/
k1KKtBSrFMl1Bzf+NzXaQyAXgHLewKHmjZzas/GtaVkwDrf0uKl/DuLipTb57WXd+duc8qDMKJaV
F9/dABcad3TiAQX2TKf9mb0LH9hXEgMU2PMB8zZqRtrtlz5f/2AoV2JLJ0ipILbA8ec7N10y1MtS
Xifk22YiA4Gq7p+eexNCxUbRx1UrVMnY3ZgENqTkpQMhSaabQB0rifzwLuiawk/A96bU8hziN+aQ
3bFQPJHZcDMSBho6MhQ7A9iimWQLE05QrVMhiu+jzaFjM3TYBQKF2DfY80BcUlhLqhMxKXYI7CLY
Y88dRqLNZ0CThtgoGAAcwjKXpIB+glACMf+EN0RhKcb4euB7SuDWGljEXigGQNbApHqyHK1q+GAs
CeQATqqENN1jFsiIBnoQ1ZS80jujwbhdWKtcviBWi4nx3wtmRlHLUAWqhVz6GVFt2XFih6VA3W5c
dYAEi74WDz+uNq7Fu6gMLAer7vBPxtjuQtxYN7IKugXqbk2Tr9Esc+3gaUEdFNtLyoUWNWks9exE
g/i8tKQY4whckv1YuUzFZgnSlihwOO06Hca7qaQKh1KS3EwNUZA0glVKeBC+2fdebogDBBOPJhKb
ltxyWrrx8ego2HMpxUp5uJImDW+bEdtlzm/dAJqyltnlob30A4JX9lkzY/qEnz6tYvLadZMon1s6
x8u1vBdnKDi4pB7oFl6WDTceUOcKGZ/Q4lvOSuEu81Pep+RO0vfxffk3MvVitS/th6Oj8DiOBfZQ
Kxys1hh7vSXF2V4DkQBvJVwgSed54Pw6v6Qd62/jlZhX/G3eAzL4QQoVpEU3SQNqv44AtNAVESqE
7Qt23eSdxQnLYEkhBKFXg4L/hEcn1ISMIg6iVvsdiit9WdhYJhXmWdIft/6aM+g+EwqeoitJLxem
NIOpP2puzPuY0tmWXaAxH3l0/TRBxSC5oy9DWdtJGYrXFA9KklGwWzVtB7jcA6JgWr3+AHoSwCvu
nG7q65ux8lxUW+dvJ9TakTpnBjL3gY41WmI66NKSkcvzSiV6IlgfZ+7xoxw+zPivPuIgRnYuMg78
0MhOgKBDTqvJI3e7t2hDALTMT3WlBdT1ZEkLeD37BrweHeNjTLHKino22MFZcChr/5WJAOWCl5Gd
/8OFGXIMtD6eFrO67hTQuGmyrMKbv27lIo09Ne6hX1QFIiTknuuJiLIQQEzdo72UloGfHBMpBYT8
oSzhnXJp+KYqDutzGjEuGYScK0ZThaAivMZYCMpUyaiGMQPPV09l92KtswqaJe84nEBSguxU6637
rRZgf1UgdUHUy9NVdXjbRn9cOJFAA7C+egZEiTTMDIJXDnw6aQ06q6Lu78B6oQiVpJB+kywXnCAW
D/wczA78D5xcVkKRg9l0nLnyE0dYkeIXIoJkIlAEALs42IPIMoiUzb73d41ysKMbkuN++xWzdB/G
kc6b1CGwwcFkw3dRZhlaj/cmpR5QV8owZzmYtoIfHgoh0PRgnYEAAgeCMgRmyTfoVVytOd9XKQpM
y6QYQUj8AawPq4PDAwq5kQxHz16BgLySPoMwc0tA8NdAj9ntWJj9Zrp24x330z+QAP5ySfyT6PEM
CjCUtDRfog4pj1kUJ9ycgHWhCFfs/pKyneY93QQhr67y5ge+SC2/MxgthpaVgImB+4DNuRcQLjjc
qB/9zE0UeRrCZ9UyFHje2+6h3c+0v7Ew504Ft8gXjvzkCWax6qKztqNRmfPXz1nouP4oL9N/IifC
7R7DP6CQqKhXQYqPgwehKABIEWan1/3xXvRYJQ3bF/TloNEbLlkhi8QyK176ZqY1ZtVJ+m8EBPlo
h9c9fr7k9WYRDY0C9Y9tMVNq0EUiOr6qNIXONRaVc/JNViASFckdqrcwGSUe5xoXAeAS1a7f/XXG
c/UC/46zS3QV47Z8ZekNZQi6UI/NBa7E0NyQvSs/0IdOvhbt6WN8GXXI3lPXQSHjdR9V+19VFm+7
NIUXwXX5WvV8vZjo0mZGnBrGneGnw/LD77AlcYyTrBrido0YyrqRt5CCvbg25DQPuWdLFEcyWLjs
pG2AQR6IBeh2qSW7getxOXr1biz6E0xBSUgLGFva8g9RgALZ0XEyDU8RJYkWQ98nwG+ItpR0gg21
XIAvoGvZl4fPFu4kit3YPEx0/SG1KwrigghCn1JUu1BF5SfJxkNIEM+LP1PauUmub1S4iOi5izxz
52JWo1GyR/lRNFCgumd3ikcoUJL8X7L9Ox47XOufKifjCXj6sTdo647EVgiBGgpxUnMOOUC2km5Y
QxaranBnsZg1BxMfBgKkSsFvRRlOSl1RUgl+2/AW+03SJ3xOY9VmDmxrJ/5OK9ocleADwl6zDZVX
iRmkCDXjQG3xF4gOEcjev+qdNWcwG1H/sl1v8z0tQdFAYKAz00SC6nSnN/rGXJN8ZRjmdfguFlKU
JoDuqDERd3+FaY6Id+LmwZsUOQycYwsT2U/D+3bffx2DuApcWdioTojaNGotMlnhzj0TGVNBToA3
CeGkyjEHUycDBk4KrbMLAiXyJKjU+JhBEblfL+QITDsXyE+iyMDmiFw4NBvhM7Mpw9vQ0T+TjPCZ
I7OCH8Qdb2fUlqjzXkQCmozY8KfOwZanDXgh4KgUEBsitKJAG29pwwmWS/mNgQRJh4Qf3tVLKLk0
JHihInKK4DfMqS9C+AY7mqunLeu6H8c1zf6YDWpKsu7tG23cH3KSC7eKRPOM2WFh4dY8qG8iG2/N
cZTMedEwYik8pa+RwcVeC2yyAV9CCJe7VR5r6rimY57XtsBWrQLtdGiWbqeRZUWnpV4k4vAtU73y
Q4KihrlrFv6oOJHXYZKub5IL4a6gSQlzkGQXOQ51Nw2CY+2XV9GiAbEuIKso+4QcbTx4cS7VcE9l
huZbakuAWd8PdCAGwo3upS0ObEORowDn0MSt+FrS67vjEmlwQ6n3m/lqIB+KasGe+QsHE5v+GfJn
tPr2QTU1rL6cPSAG+6KukRgWGS5I6X4pTdmqd/OTueodtZvf7mg2soMz5r5a2vrTwLgQrEmzx7aS
dNGjoYjHY6rPnyqqW71xhlqRS63dyvPs6VdyNeI33tbkbxR3sZKoSJjpLsAtzyhvMJeQ98TQPSEA
S97hTgK2xe60JJ5qagz1FLlpMnMeckCfnG+JThzaCt1hylqAUvxqeEL0XnA5uYOoH6ebRHGpmoxf
7WBhloiDdTE/kbQCkE3oi/HOwo8F8IoQ5Mgj8CX5bldHGjGBkeB+Rnm2kfSoiXmrXoR7akHbFZks
5gzaEa4clwPJaWOa02MzhuwuKuLFyfQsvv2LxOcOJUxI5aJ3ZHpq5aJ/zotEHaGy4b3vkWao9f9N
TSSSrMFZLi2/khclHMJ8l7pKV18pLsGuL+SBgUEfuDwECKKUUkLlDmr5QGb3EQMHUO2IYAvpBth6
f0kvg1qoR7sLlAHAB281aqo7OFikjJz1nb3vPYnb4Qm0tsA3poLED7AAzXvg7Up2Yg+WAqJzzkAc
dl5+gdNfU9sgYvhrr/i1Au+B7PCtF06MZwCxYXwd9ASeRsYiR9Kj6G5k50uMZbwd2c0AIOiw9oPI
jZ8AoBrCQAgKGxUS7fUv0bUHHhdRjcGzMN/0a1eDUZiZigqCAuX5mUo3ZFJHSQdbgPGo5DYnyC3P
lGm6XBwyCXwlNzQ4AYEziCsOyX17M9A2uVm9Pz1GCRDXHw98IRD6hR1Gi655S5bC3Yso8t4oAHzV
QOtJOvrRUyPkp6Whna3oEbfFcuX7dQ/aTG9ld1C50QeUaSAi/I6tMTrL9Q1FDqlE+EIrpfiYWNwp
WiZuaMJHMkkiwR1y00p+GaXbh2RtI72bdGjTm21qf+O5DInG8ufP4dJga2QCvWSAEPIf2demY8sl
2elymzZndOWHJGWeI+AYViU1NlEY1P6NSOLKkcxLxuAwqlgMmnlvka8VUQQp+vBVUB9FjalX0roj
O308ErlfTpTTPuMqjkTzsBMYweeopoQGoDD/uA9oNFHWNu4lY2n4fkAPmvKGbzbc17MaAGYDcxKl
7E/5YVPHwuuCsLpcxysPvDj8O1F3hh613cl0f9sB0kfAPN5v7CyrZO8iBfOJAAbUZndGUUrrlmym
RBeLPld66InADEIWD9RYioOkSAY4SNJlQzH/glFv5nYb5uQBu5biTlIs5cShSIabRpcpRljyA3nT
QGlctDVFyWTnl+XVwmqIZiKC3WjPDvftIbOUPWtQzrzEsiYpanhjNpN9lBnmYAp2UZ1xN6x2stmh
bu4ze326lLPjGuUFxSkouqMlw9xratkLFC769awggjLMD2i/8nOBosJEOEXArnDTUXysb6QNN7AQ
ZQE2H/u7UG5gHqgcFu4o9xxKY3S2IByU7Ui4FvcKD2ePFIm/VNcCBJpHR+SILubK25TRlvnG3YmA
fnoNj4MjuwLQ5QVPWEhafOT8gzVj4aeFC8yOchgEGhJTS5RxDhN5erNQ4pHWcP7tiD7KM9ngCjc3
yjWEWxrOBusdoYwUOR2Tg+4BpSzsRLlb9m28GZap+mjHAe2OykjMkMGXsLZAafU5heyH/va1UpgS
tH15uq3rM40rAVa8yc6/dcXqqZEYbBJOpZ4lBksz1MNOhTQNz8RquEW5UGiaZf4DOcO9CqjxbiwK
v780otlqmm2jM/pLtmdfSeBjIT/GoGUSSB6Rt66Xxv7h/tf/1Hy0J7K09ATI7QGru86wIWgKxlbk
Kkx+Soc/ZGofelOC75/65rFNy7/7dbnc22Y8MauAeZbSGzwWPjKvlvFFD9vpbtqFI3OVdMn1DAId
mv1J4MhxK8Z3Y7OdvsWWSjTTquEguoJz1Geqvy8qfEcd990TuAB4w8hdG1IWny/3Ig5eoH1KJnji
ndmg4ecB6BAXgFcbFiy+S/wXJTEpxUgaSMI0ZyqYrngVe0YlI8OEZI1ChWC6wDnPFVIrpqVN3zcG
RX3xBaVF1PBFrsohodtoOiEDTjHq4PKQWu2oYEjHDrmkCujQuPap7pGU/oueBKKapwnghJojubeY
UrgWI66QSDYksQEZLnCtrF5EW9zMHagh7tLd79+3mquqLUnW2ow5YjMBu+czbGEA7tcrtHHsrCi6
hhphE5UEbAKePpFV0cfxUAY4I+VO4IkKULpc4H2o0/GPZccTBzO0cyDcdqaetlfhPDeOBnUQtUMh
ScUJZgeWGhgFgH7JJSVYQ/BStR1i272HCmcuxFmBeIuGlbS9JCRAXmSnGfHxp3xVZyGJiEcPpK8/
ZqS81xDwP6iVk2kd7ATX1zl7dwrrY8SaI6sZ7tWFmp8PZtgbFcLB8XAo3tEWskZUIp4GKLWC/E5f
6GxjdoZ/wJU0oOyR2pcgumeovmwIC+kC5wS5frEFI4s8j3fpugyfSuDplzZnNaIS/NlgwlfD3/hT
PWPsPIUd+k+bEMwlMXVFXX815kzvur62GwlCe0KjFXo8pzu3aEKz38iiQLgi6xM8mousEF3hDuZC
LxlkSTxXnp0IuT/gd2BTLAcNgxiCnNiPqVzuDuo3de7GdzbBjcs4rp9ESYSt+H/tMo0MfobfqRmz
hQMUWZw5CdaOKFAoObyviY95dunpYOUyXoNcgN4pRaigUlF/BBzoSBHJNErw4kTIu4ABHgOhl/SN
A+pY0DRnhe8zclN4YgG9FgInWBIEmJFgqiqDzcCC8G8w5/r9mhQb3jgTPyqqt8UiokzIpmEq/nIL
rHM/qvWtz/F4wmaQtAd4H+I2dXMmWHDU3Gy0ja/8zvdSMKA6B1QWaJsMu0AdSsCiLo8NPvDrf+sk
USrncj82+ZIBlmJ/4dqhdwo27zlNUHdZFcVnPvddryIcMEJ3luQyAmphImqW4nnplxxz900ykEN6
IFScoDSZ5vISa4djJND2tTavW0Sq94tKRig3yj+Sh1OukZ89HLImyUa35WDc8U0+uitFCjKEcpQ2
w043CCIc8IaosONRg89efdCb3JW1YMMbeScsOU0NSA5grksDhToPMJ6G/aWfU/9R5o4LIYYcOIds
Vh4Q6yDDQ2DIuC84MxgH4oHynz2BQOFYFzpaRdhCmAmmAs7/ZLmnpvo+lew3D6rD1+IgR7odd524
wyAheXc5TP822w//GdYGVwN+mLw3oZXENAwKGgQsUGdzEA/DBeslLzK/5oTuqQUiFNszpWbEYqLZ
ktz4ByESScCp2qlSx2P7rU8WkzFJvftnlhZBtUj2X6JsjSLeZ/e7IXz3KxiLZS0fuABBW6ie4/lq
5iK7oS/XUFcxBl2K0qjECpRBUFDRdK2rqu6HNT9D0gExDvvoPQAsW0lXcu3h3uAh1ZBP0EVpLn9F
81qSkX/Q/6PpPJbjRpY1/ESIKAAFt22appWhKImaDYIyhPemADz9/bL63M3EjIYi2UCZzN/lxNoy
orkXSvjcAe7cdUiPbodwOD6FRUKx53NdV3S5tzQJ3AA7tAIcE/sRDRhrHy6qZ4Vh/I0rJ6A1O8w/
m5skGgOTLh6qz7K9j31aaK4p5EYagBmjK3fmKnxzP4Kx1e74hvKekyoAoDQy9Gxp+u5bGmyv8bG9
mARcl/HYHQH0dDnSvXGpfXQztmALgUm4FoZcrKbqoJxmbbzbcCydAVdkZtnvdc6BkUXSX4Bh3FYN
a9DW7+gOURY5dGzxKgdmDocJhfEhIm/FDEH/ItJj3EIDiaP7nVNhDLEucVFAJ384M3tcZrBCGALm
HnJ322sQWvWR4N9q43yOIy6v2AVj5kVQM8s5nkao0UMqLg54NmIqdwjU9pWa5rcshd+nYXjHQQZs
KrCIXrEhLiF0ggxVtTKLLqNZqIg4ua6mluREWmFghHxxrnMNnykvRwy2GUG0d1YsYC9fXHRcbCnP
HZqCGlLyOq1obaqJ43DtxpOrVsxYXH2/kADFt1kiAJ8CGaOJgJrFee8U+H6IDBWJCSrcKiOOiNhb
BhzCVO+UGESdY6rysxZ9e7Kn9OXABEDbf6cMEDfbUIYQQvmXPTycibvi0Dr+Hwm3HnXiVD2+bGag
1cYxjkgVkHRSqBhj7j3dynMXcEH1KCIQoL7aIovLG1hiF26JPgEFR/CjOxoisiWODXSW4QciqkXM
X4KOoZFQdU8QfDqEJPCSEEQbhv0TiBkgIK3Lb7bZ6kJajhWXl96ksbBiNOs87IG8EQhofkWBWiNw
zwv+7Fi4m4bKwt0s6fPmjCN8fezTAAqFRBuOle5HVTdUplJ9IdYn+SZ5I7eVMjwlvcS4QNkbVp3r
MiCe8GLH2uXsFtxMd5H31UhWv8XVs4ofic1N31jax96B6M05SsbJ+9QpXqzdhrHLU44n8CSoWbA4
Dg68yuxrOlGS/TS3/cTQqp+6wIS+ci6YkpqJdD1a532icQm5VaYgLx9jSEzEHWKVDKXJaZCMbuBr
U6KG+w5OnOucHw0IjqtHEt5waB2PqifpEelVeW9lrlkPjhKR7cRaY8PU/48ikeH7Rk9Fu9fweKVF
kQAAy1RbEKEbOa3MzAGHghO8Z5aecgPIoNYHA2Z6lWYB29diU2oNw9FkDxkftt0G9FHOcRRJpoZN
pSQNgRNz3GnuxwWZi8ubNjmL7KKzaSntqkBj75JHuvOUCBcho3XjPakQ2Bq2HwIKiAtrDcVdR6Cc
yXl/2pMt1cqlvMu6jepX8ivoslUjCClJMCu1tE65oMi+g7AOYO/FplvtiJnwNfLnjQaKpC2FZ6AS
0L6Dn0txYEwMHTyLUIucNT6sDefVTvu76iW1suSr8SByT1iEfPKXHtSf44gogvQuQxx+05utfhuP
dv2BoIWOdch412gKOFgvMaTah0Nr4RKVRlBVcvSg5QRokqgpTCvxeSbe+MZH4WpSQRlHQCrN4j/H
oYY9SIDpE16ImXlH7EpaSyMFr8S7DE3/Cp/OURAC/WcVM+V1KzlzR+X/kYRCNVNpWlmC7fvFQGVH
cWfh5p+DXP0MwgUrSA4Ag4yEewGd+Q0eC8DCXPRRE3V7XJJ5F2zm30XeUEp5L38OEoBaYih2HOZs
de7y4t5KVfGJPZRcRXPTPluTf+xy+6EQiblTlU8HIRqHlZMwHNQb5wHqfVtNTt3xRUatZYcooUV8
qGo4IvEGKg8cGGUdUTAYEq0Gj1uX5oRWPEskwSkqnKfQbH8nrjSODII/BClSQrp6QrEXctu0E1pw
I/wricd38UgoKTQiqun5TQd095URwkJQSjh3fBFdjHUSrzCXgMhDeEK6Ywz6Bc6bEu4NJgCRktGy
JDJXqm9HdpIMUKWqx2xRk1VGFs3wJRlGc7Y5XJkHsm6j70Cp0KxazJwZIrbul8DUDHYdcECCJ1eI
0xDudgO3s55HG6cmlY0tC6WQQs7EtZFKZRsezHuTGtcGGwBjC1gMDQm5DBXIrc0tB8Rn8z/Jh6ac
Js+GY/tHOrq/4wBWZppYTLxsuZzgPwBHbQU1BTQHYPggbGCp3JyAs1wN6Aw4rHd5ADAdaHYF70mP
7ynzQtLSbyQlEaFQ8pSkPkNChNSVW6hn6JIf/fU9uQgm+limd9tEEmO4Ilcbj5A7sJ7LhpraoeiS
83CvUBDVG4EUeCKzBWoININI5UlpMHRpJAfV/egSAA8ePbubDfaF3U2mORBrZUv6XiOzl/LaBpPg
cHhDZ0ejqjjKu8Y+YxYB6HV63ZawB2sjR/6GkEbGt1G7A27CXD9OHlYGwl4mD18RfBrJRPsD38m7
Oeoe+49DdZKYrH4ac4y8qCb5jedC1k0UF2+dSQE9DiAxRJ8S47hyiLXA3CA45n9OJhdcxKzB8QLq
OoKV+eEBMLVDIvN556ck9JaHMmLWPdFwIp/Azhy6NHsgINirU3YOQexP3I7YcHzYL2LBOD1XaGew
55DIJS4CzUbBpILKZWr6q6DyuRBribQlCAnzppxRvlRGyAJv4PegPZYlIfeZI0jBulEtObDnDOVj
WEfgf1beEPwwSQ5WOuIEthAIbAOjvirKfYIqiMqfETaxHenmQq6WGHvJ9URL+9Q0Jr9Na5WC1abT
O+vS/+orRz26axXfA/sln5TnifWa68wGbOlOfr8BfsqCt5IvAOK5vXa0giQrWIK9JuPcmuHlsOxK
amemjYE/GMw5AzobF376Ct24g3JjCv9Nhz+90MIh+ozkmI2TI7vKgxa0PN31dabpQTjyO7z7WQm1
vrWcevnqoXTgXMp6+gpUEpjhjhK/nu9xnLY2KlP+nmT+6AGJBrk1NFMi6uX5Jw9Y4MKzqVzcPkmO
j1FcY0Y61kt8RikU9XiZRIkTP7gvsHkTqTPTpJVYYikmYZTcmmjpkaPL5FQLO0vtNkzqVBYrUmKq
BUAFZNAZruTMZ4PEEwtUgQ3iRhMUPkNiCsUsBwKtG8U+O7rigxHPmzzoI2CvbTO1auYQEOc3ZXc/
ZjRHXSrdj4imLQ9nJdiYN6Wplq49RKvZBE9VLBESkjNkqaJKgSRNBZG4NLXQU0TfoiygKJJEtFiy
8XfqicEhZ66Id7DSSRfk8glpuaFIGw2Pj5LjrdLSO3aUODFoiI2fTJIfk8+iFs+emBMaN5mvlolA
HuHmVSPghiSnXNThKX0E2T60A0IZZwa8K6629atN6u+ifrjTBWIR7bp8SQ4OS+aCurNgQKdYvbYe
g4J6Zapsfc7n+rjGITyyyySPUYT0nStlbc5CJXxhY9iUnB+C5adt+uKFUYORHxmY1SUFooZ00x9m
B6kXDSGuckivXkp8YfHB2RATM6qAioAvTZF1X5HJoc/dwWTKaiRSVCdIpbIMvUhQxh4StV49lseo
rtLs1RkiYgXsIhxTupJMFD41u4e8L35CSJIHWUqkMYh61FTE/KCmVIJOVAeY5hRIay0xinb5Clhj
M7xwB4rX1KPCgcmjyNSMehJ6AKQJUQmojpDrIAC/KfFhOFPWSlxwfeHEfMNq9ffg8nJc7lWwSnTQ
cuePjQgaNhAnUFJutU7kmQofMB72RysrZFalJs5VsAWJM1YOt5OExlCm00UhZ7Wab8n5APagwyLS
DDvDKyWW+1SH1QjMSemCgqUk/K59dpah+3DMjt0YuyMJn1cW07dtB/ZvigjMMgxGFR6nYB2IT445
BPSkNKUcjw37mS2KDuxCxWrNK7SsToPQOOamg3oaI9Oc6rqtMlC2A9wfOvprxJiDqzmb07MK42e5
7eNgxlJNfGpChDNiEMiLlLQ9ukkSoNgbrRDpNqX1oMUn7g19x0TFhwUA0gwDKoAzpolWKvtmhT4l
mg79qRTRe0iIWIZ4lKvi+Gt1wR2S+J+TR6epMZwLVLyfad4GKgiaFTqTduTokuWtYjldRoRjOIqC
O2XkdBgPcCsiS+ovRNJJqS8tlWZDJJyCWS+HA4nqzTLnN160Dv8RyQSZ1XH/+OtcnILe/ZfBuhME
L1oQse1hVAyeRxWUOKskTUJySapI/LapJJmQoSZzfdjLNmCrYWdZIkTXHv3CIuS3EgmJ1OXMZqGT
Jpohk5kX0EJWC2WxjqpG+lzBWHF4ISgYMa2KSyNmbaNVp+UVVZbkntpiqupEzcIJaYNCxHlIw+Le
ljpdaHtYFJdJpvwUK25UNAtgmO8SctxFZP7zVkAbPJFn8fLws/HHqK6Bb20LieHrgx9B40Rha5Fd
ZC1gbvT+J0AoyERUWCGuxQiqDoMFL1wDtdiwqiTdv2/b8o6/7A1jAa/2gAshgiu+HRcJC6m64y/S
Mx6ELIF44sg0Cf0hHOJxk8Fn0cBTqRP2RQeKf/g8UsGj6yVXb6okPmEH87E9pJ2/MPnM1HBGdt+l
fm2FpvQ4qSVqjIsT224vuyEf6c1kBASp+1wvCwWv9TpfDl4JQLT5W/FBd2LFBcbn8XhcSgANXH3S
r04GNiQQvENI1SmUmnxELn0QT6mN0FoNE3djfhehsbpRLq5GVqEYcbpGGPWcXEnrqSaJbSqpVQmX
/c+GsppZNnMtwLW44aom/tsONFSyA5GgYeohrcSjTJsCcr0yEGapubXDFkwUYEcUd/09FAISgEZK
JEJg8QdiZodQRdAnnhGmuKIg41cRi2KSAdQ1IM0W158wx2Go+trmwuKP3Ls6JsENXwyIyEc0s6kv
IBwTS0772L80hTFXfrSNtx73Rc84j+sKtQhmL0doJnaqGeo/lruOF1oCp3Q/ooHfRPwSEL7uqXBW
7hdPxPcSeYFchX8Q6qMc/8UQrkaLBrOq8IHZ8bMpMqmKs5qFjIauxJEPUDbdWMdSBwL0nJsJg1dA
TnbcchLawr5q5Kml9Z+1Rhc9iscBJv3DRs8QJpE/EN6DLTmhdGeoCE3ygsIsLpkUivIHJ2jcwqYe
LHDrVVVYea7VTKwP3eavpK2Lu95LFgYaCkNUJtTRhN+jZcl5rF2a/vLZ6xNM5A04Ox1DSEeVU5Ip
w+E59Rjr7C47otG9Xpg6dV4ZrzBKKhQhqbSnhseyCq0cQaqcHSf2/lT94t+X20FN4PHR7KrDM5Lc
RqPQxMKC65GWHRMUCsy9o9bOB0NgJr7IlVYmzsRo1PNvkdgBrYnHJ/zgKl1I7qMV9uNTE677cmol
wpCp6zKdrAmRCKyutPGGFRFzQAIg+glxUxWXINg2lGXAJy+GKr1JKvOQpFOYX4nn5ho+cqY8lJUW
Ke+rNkVfQJSPMESNLmX3EBRZcW5wxc4EdQK8aO8mogQ6H9L706Q/T27X3RLjzPJJsZaUDU4UJyYz
VQF9wCyy5XQFWZz5ClAfoS2n5orYTKW0006TBfdzqkbmGctWQB3ZFVCpEztZRn9lCZSiUKRVS+QL
ai8EBzuAM3aI4LTrDPNRgRo0big98EAycgGT5e0yzL7P8R/4Hx0XDgCHCIxWHEqwzvvPKtrc93zp
5+SLz67/VSEa+sK5QamXuxydq5M/YNuLvkT77v8Msds0pNGj0JP0K3t8kZuBoYWDrEsUy0kcZHDN
H06KFb8k+ebWqaHTK400XIYmMaGYOxcPUuwwGGMXp4QroWd+HXA7uDtvnbBkexmBVPHqKwCtbgcT
UpoBS7Prfx5HLiHfkzRbdXyM4uQpayRLY9Msj9EGDArmyp8NpBCjtvwTpTzOtUGJbhPzFDg285GZ
Br1QcFvVa9zyk6yRUSU8UV9zEFYLCxyeOMY8IlNVEH9l8LlIZeXso9VmiwK2ZAS4cZTxzK1oBiKO
at3k5hTO60K+/JQ8HESCOg7P5RLpMc7BqZkPAGSPID+3Z2M3vOZkXc56Ja1DUZx+7Zp2v0ftUcPX
Yyynkm1oQIfkeOkY/3GLDZuJL+H6XTfInlD735gev4IJ6W7MLNeZdjNgLT/GdSwn7M7upqdiERpO
pJCr2JIoWaXIKOL42NEmMDYL/Qvg69R1XwVa6Bfm923JGl+PQldWK5Ar+XgfTkmVcAiSPfVQvE6D
yyKbSLNydsQi/kC7yBxow1nP5ig3/upYgWO5LdxN3XFctuLnRdw1X0MRi7iS0wZJNP9jIuiiTOMV
iyOVI+cytEdloocsibuHSjfoaLrW5eZKgx4oekcWSkKltPGwHK+KkCVek6F3w+FYtPSwfvpO3OMU
Xy2RRtBY+OEcXrVG6/e5XWbUtBROGFXarn8l7MRF1jmV3e8VC3d9s+nF/ZfsvfMPh/JRng6KwxuX
dfE5W7nhIuIxR5GxypS2dQFBPuqm+w3q4QGuMM3gqotStjhT4w7nKoTr+VS0XLdYlagYTmXWOrht
ykPh3i0DUBrfPdwYWb/T/1wPHmI0DuPXo9kKTlbyMUqP83TMQuDbFgzkXxTz+ZlpvhVPI7TkvYP3
6vs65BUDc3igI7GtZmxoIDZ+WXylSIJnIFFHDoCw8p5bso959/1NmvvLDbm09aNqZCcrWjsioBrY
Aojw20xmEFigaFJBz8sro4d45o5B8n5wBfFYvph17f7LGFf/eAwyqKqtFzwnZUs6SkwC5T+SrIF8
1Ez0xHVX6rGDUGA1mgDpxDS1JI62jhczvcw9uqehZG/TZM+cuiEYTteyoo1XIs5ERk7nATVdVLq8
KgmxC060ZTEeMCa18PLotkogXeJZC7TzuJ6JFdm66WZ3hvrXvhXtrwzO8nby3eAbYBOXk6u2gRGb
BjsQdRCAqL0XJwdGjVIEbUAIstOSfXNHj6pvfPEUxR7zECqORKCccaAaTsr4SSECQ5tFj2m9zWSq
gYN3iL+rBP5i6ntuCnE0gV6Uz9jHYDfyrfsPvZB6y3ZOlSmkcBLXYpsA4qYljOK+4GISxzb1KczH
KkWFl0XXkuoRbKP+QljV+NKTvkhuxaTT5mphkB4HDFKNa3OEcOu6iZvttIZU1wyeSwu+Dh4fCaT/
xJyx7nvXyKlycBtXQcfv1HLcHL4glqlffcb5GnEQTTgaEK2QxgS2XVJDrj1tJna++Ka0Od6lpBDh
X8XSqt7WvH6lDz1eTMR/cnvxr8DWXPryUUw/dwgfFeoPwYNo3h3zxYYBRZ7aTzjsqCwC/AkZwuqC
7ITD+4NWAP0eZGCSL+1zULruw67U+g2RUv7aJm5/6k0ey9DSJllEHY+asKHzsIWtF7juqSkVcUQU
M3ExakUZnWzfhHn7rQzjzmi6w/qD5b+/YNpy3yuXro2KHtxjnmzOVKTvzFqTyxvNIEPNjhlmS/lN
8Vju32gR0bYcx/Q+GcmuoSL4FLt0VVC1NPQZ/4a4e3oN0IURNRHG5e+p0PN53Lf2lPMyGV6AnHeK
mi9ZK+UimbxVJVbOGbRtSognsJO6ZLajzWq66DhxEPH0KIuIGCKmTbzVqtcvhlyYKmKcDl3IgEEr
lZQNpwm/GBcsEi8JeL7H37JDMLhtiJPRq/uW0IdcHOcxIvt3Yv1QUywQUzLE7mcylsttacrt3PVe
9iPeVkBFv8u/Fm1RPpAhP3Fc9HjrumQekB/lJEVkkylxiBf18XXFu/nQBx7KngSVuw0dSrQbPR9j
ML9MPmXNkaMKMk28cCsn4Efkr9M0M0bliyQh/RNXnfW0EQO9EAGzqd8zOaqPAA1ggz0FOoMaEOkV
nH0dXPeXi1IPBdP1hdrxE75xQJ1qEQtSF9IBBxGSHazoJMVJTwOGGt11fVpchZGqH+EGKF7tBMkC
cOiS/z4LYE8Yzob0Hvvp7jxNwJjvsUHBgTMgLf9UoiwDuuGcrZOY8iAk5SfuQciqksPRhsd2PIs/
WYcn2MXanLIj6bo3mr2EXpWa9avK2CAbQognHycTak3gImngdSipWSwU7fKXsZwKqGIl0NXOZaxV
nV95ynQD9cVGumiTs5EIqccd2OhrO8MNXcurNvx8SNzsO9AYUcQqzx16NYLGP8cRvhmIbQakqZgm
Ms3oKUdCr6+1hrFABgGqGRMCeknSWEToO1JdocLImfDnHd2Ln5Z4rMls5jBlyVWTULmbiIFzUY64
YauRQLHIdlNsPxYePRoMCWpycHdkzdA+m6FIf06rzOTLuZvNiI6g8obxB+qrGEZX+EjJICWAj1Lc
KYez5MVKQNpDvFF1TgEfonLq4XOctdVwWutFP29pm7AqEYQD7UuJjZB32ql7sOcYwg7N6vOnSGbO
ahBZSG122sz1SCqaAj4h2Vj7typgN8SVcIdeBltKMLdDEddt3HXVHhaPSFJeK0XYYuanOmckY839
OzN/jdttyL79L7dIFOOSztqtLcT/RMzErQQ4UJwJDGySHzSXyFA7u7uxp2o4OW5iKs6dO5OwlT8J
Qyg+txEialSxHI8947aqeXxyUswRmOXvdCDiQSPamU2YCFxX5G8AMGPyEHcthZmydiG5WuMDA7iB
sqAlLaEHyUaUaQYW1sxyKRjpf8EOTXMzB0f7KasCElCNUL8GftKaDKqcDch7pgVozXsAkAJdJ/SC
BMQjII/JDoHxkmEhreT62EBqgd4uiVsaLjCpm2eSX7/ZFHx1oBiagZVCOVQ70Q5k0b31bY0OPQrS
14I4GiEIAFVRQYnBeyBmhvMZ+CiAJIwkGRKJAVjQivvYxviIJWkNKUFHAUzFTGQHbdj/MgwsY2zc
DAKEPgOJImB79ENv4VO08OFszJ8dp2GHn8ggDsKOyAohNsJZRY66DtMtmJhwA0pRvGK0gClCnM8w
ZqEFbYg6Y3stkc+JAx5KrAWSzoFzJdMEz1e8IUNFHlmQNKIhMT4aL1I3Yf0Ik6QxJ6JeBslqMuJI
OL/kNhmUfHxScUHPMgZDqEhJGoZYolKm5qSQ48/GKYtvgNJJNFBwt4cgYtjAT1G553dJjIHnKEA+
15IC/rDYuiLSYV1Ew0aziyUFaSygkigXgIIyV7oNkruqgRZs2mQZJ/O9UuqXYmAqu5wbK61hTrQo
PSPJ5wrj9ncc0paolTPukonc5csjKidAq1quPQ4UUEOa8akEo8FCSO0QyOegk//Glev0t8qZUX2n
HK1QkQRAi3yNcKeCGJedXbc56zMWOH1T+Y3YEfjo8FXhKXdK+JeJj23TRNlgjEOFq91+IElio09k
GJMQk5lnZgg4N3FTu2S1COEaioOwlXgVkWJXm9rYkD0hdw4pJoV8xQYbyrdCku8BxgA0cSEYto4+
aIYTNumtg7wNNot9aeqV7c1gFmBGgLD4YIcOTuddh6spOWR5FPGxT8DSLKFLUlPl8ggzKkdmEBUb
MNQG0YHtAaGai6A/q4Fi1V6QduZWvst+Jyzxal5j4gD8kHMdvcVdpwThJdyVm57+K5Aqf2Si2qM6
ZDioDIm0NAkdAq5FKOQX2TJKZyIwqNVb3Ao4y8fBnhD+h4ptuhEI7mJYYx6HB8KBLIt0Vw5oRBcY
cpEBnNLQzdCSVWwQT+SgZdT8q0S1PVNNExhKYikCGpTH8/aVYz1mQi0rloAwzjOJ02kDwI9j3d+n
iEGN0Cv9M5Obt98qBUXwi89oykr8TaZ9OGRyT6QkwSWRKjAiDFcLIEfpZMPesgIspQ8exK4vQigU
LYS3rNxsDAPYSTARTCIHk7CuSKvtmZYVYTo4THWA3pscYXtVAOjGoHyknXCYxmDVQmZzlCW8H8yz
zmm1jbjDcNw1x/YY9YjdTFwQIIWWG6uUdBNqN9+V37JKR1EmVy0RBHwnq/eiZGMNGI4z63qdyCE8
C4IRjxL5jRsDyJBfMyJ0+UxMwC+qV3W9J4N/U8DQAaXznyaEmiIN5zJ/NI+84qpV/finksntlh1G
aNHd22mYClT9Rms8l5hZaH4KdEZN2mw3xRq1t6PoWTPyg5E+MwHM6TilLlERGWm6nEgZMi2rRGff
S0S/fSJwo88ymGiUGLmowdnR8y7ssBKc2l+tZU15RNZcksqZlg36smKdDE33nfFuAyIaJsNQRiMF
hRq8HQI3uyvWgMKsYprIhXe1zleJZ67W9DleQeMpoBMOV0BUbN8U3wLJC1uofd4uHy8QJYL7TuAi
rBR9sK6sMotOT/v8KDuCW5NI+kj4K5KNmWU4sSXRaFcouHfYaDsNwqZyYSIElhfnHGJd/gbI103Z
Ab24ROrOwwRoEkfdTRXJfRuEFLugpiPW86zlWXSBBgo2/H6WMZOIRUEvoZcL0hVBnZy5N1f1GBIJ
jPxDfOsTOYLAlTyWRAKYHKSdE5P/ROEVuUQ6BFjGxl1Qe9KJObKE9xUvLnQij1eWtgn8B5vHa4lK
MMGvNtNkr8hKWFT7SUrnUwEa/MBwMRev+cbXF1IqJxhK6Gz0TRH7yTkkvBNcaA1+lIeA2RsaV5kL
rRuoUhsnZyh+qRCwHIi/XjSdWoWczGJCz6DLb6tpZJkOJELjRdrRkR0fkilPe09Bv/NY7Gg/Smo2
mQyioO548CFlJKdGisqEvjWtgV0mjjOpy2GcfVR9HHP2nVjNHAJizhaRSXYFkx5MHezYi8IZ0+j6
texAsvxj9D6NORyuHdEOZojM2xD/EQJ66QphssEFBuvPQ1ZhyBrgfbcu3/bA7zwuy5tusP1b5S+1
PYAYSbQA9ZwUPr+6ZbVtvSxRyNnApV8pssoLufGshW3DTmLtDTZQTAb2oZlHUiai+Aw7gZ3+BV1l
L8LPlmclGJyDQGho7++gZv9sgLsYqMMjsZl0XSBQasPKJl/jUaIU2TNNcIeavbuH7k6uDt87ipPN
u7IGRJuzizcE/4jiCMDe8WJGxhV24K6cXTL0yiUQ3GJ11CMfh4PuZky4oA6qSazS3IIIxP6WexHQ
R4GFdkn5OvpoPTsqpKoYeUf5sF1bUxUObtZoCNHoge/GA/t2CviGNnrAqi2nlTNsDFsPRSWz06yA
TML3Ko8zTzyLpmZKxyWGeIZKR47PLkzoaG0ZTUw6gjWRPCzi0UDcSsQ/H8L3WHg6j83rOgJHX5is
nYLEWr+5usbTyA87YQAC7wJpBtaht4py+A1sd0CeM5yqw9O6klkAdpb7alA2gHwjohQdqV03GRNT
QVVk/9WaGwvGjtR24srlBF93xHzOIHYPj4Os4tp7jXfi2lK+PovFILcUONyR59aswTKn5SkRkQGk
0ObXGP1ssBvyYJTzTOixU1DI/bNRjlaKYaMqrVpSBWKOo50l+QBt/AiKM5YcEDIm94gogiHZv4+e
T20TsK4Poc0vmUmplO2i9LfhkrD11I1M13jiMAQBp7Z8QvPpXTcHoFOBJAbdYqc/2KjttTPwMFoP
vupweavQ2v2nSLawVSHYyRI259YGOFjIfmSEgcXd20zKqVq/2OhZO4zcPvyITUWiGJyjSIpF4Wmi
dLpZNcXeKEqLI+AHo7cHOHByekLuCNKeoEgxpukEKQxsJuKXlJJQrt4uEjA0oPtuB+eHzVD1I1aP
LskZtJ5BcJSMPmF3H1bChclPInXNl+m8aIgkCQIn3uLmr4cBB7bhf4a3gmuXzWU2sB87s+gSmCoE
HR30+KQYJqDFKBJHUj+s1fRQr236QAwCHTKDwoxEN5YhZaAXIwLjyLeAI4mI/zkBb0wyrMZclols
4qmkYiD2Dx1ES5Qc0R4IUSiU+QdqAoghQKIleDC93G4Zc1rMTDtheUvxKrc5lcRRUz0LSYPF7I8e
vA+ZrDdNDSs34aeaGtWLnomYUpGHyMFO5axZQAjryI0GDOaE04/w+dydvXwte58GQzToQlAbqHvQ
4qveLfVp8/J/sQyytdanbBNnccRXlhLhpht4cxjBP7Hav0/e+rYiwGOcM3uwhXUtc3ObG040v02b
64MQfzvPlqAtqMKShQyhwZmo6lfLvbvxSC9qQNWphdF0QqCfdYhuPjvYAjrkb40HszlH1ruzS/2C
7Un4bAce15UsN6oNVJ8kQzAV2k+4dqYIQtIP8s+qgTQiO5uXQ+qOzHeu8yG52ag2EfxkpHEzncNG
MiG7piXA43Wyg65wkr1J/wvI6YegESJThwbnV+T3n3o0E1b30HJxXrT2kjGjNfhgnAHuKUGK8T6A
6vCgO05wNBI8EV1KFG3PnrNeWq0p0i9pcjkbI2M6BBJbZKY8RQ7ChYnjPHNiDDkwmbDo+3N62soJ
TTMLnXUOnmYLEiojHpfMn5TB2DqQ8k2ymUew/Ttf5q7a2o4Zwgyd7cWPNpN1QUIxhFPOqQsgXKA1
YY3Z2bM4A2kRxPwjiQTTLPJfxT6x8cA2L1RqOL3yqVShH1sZJFsaKucolmNKBF3OyqUZScqsAlpE
3sNu5wQwnyM0UffojV2ksDy8UUbfHailNZOeY08oPoxBqkEXYlwhVUE1znZ2zyVULRSodmFRyzLB
lMh7jsWgktPzMWnNIU+6pw4gjBa8EaPsky2JW9IyOD4RZG1QIswp1oSd8VDRG33oPeAnhJScF3mg
L4YVEXZWrRQ9Es0E0kP649xU/zR5tIDzHfo+PQpHGTG1Cqa99wJGMBCNJ4nRVmlTccTfZr0c4oxp
OAWeu9xMC31Cs8eC1rZvR0vR3DLmyakBCFN4nkjMaqJHotv0H+z4h85jxuQUcASppdYQ+VGAVD0r
er6a1BSKJCGpAQriWcJVegQJC7+XcRgbGfAKfAfOQOb/sjgo02TZdPpAkNaiKFHJAikpt6s4d7oD
TLhDMI6sGmRbknbtQcwyXk8NgmjI+ghtXQ+74/ITIZ+nT2qYf/NTwScMalcJ/WFP43CiscF+ql8s
cNCNVklDZS+bGRAAMUYi4yLQ2SFrqBw65EpE8ZKybUODVtf867sR7LdRI95veBVTUgBvoBn2JLOD
p0Txic8LSHQlrowxKERCiAVZItptw4Yh/Fen688TbaT2UVaYDiPyAtoKgfNhS+1WlHXi3TAOPFLV
o+GaWlF6yHAWlXNeb8yJJaHDxnjaMAQ2N1y1mFZbGSymmLFx2UESF8qOJUBGRIwZUlJohYXTkRrE
ROI4GEk2lQN3lQO3lOpNPFU6+zllcstINpzvsl2tAEnNjKNzDiG1Kr6fSsQ+Waw8rFUYNvBVdFT0
ABV5syBsOWPGnPjOlsBg6/w0lCWGYaMc7zwj+xBJ0gc74BnZQ0sVXEU2sKXCKC1q2QKDKogNDQHA
c48SNmN+xQsQILOzShYQL4e0Tq6yqoj5C8LkmZr6Sa3hS4VJUQ2iUpMmE9sgs5fAQy3VrQs5TBag
047N/NO6GNBcQGyJNcIGRsO0AoSWkuORkIyClJnQ6cOQ5kT64xgjD7B8TwftgJ03vNcpl+AuNmkS
ERD3UAVKZGoHcgVbDgBh5yszfGp4iSbytauDHrMiJwfVkxSaA526zJE0B7GYcST2joiPYytBtH9K
ttVnm08NS0BNzbGOxlaYAXHwZSLL6WWvcG8QNUIkSknCOGcIOnuaKk4BV95ZhUbGcgkiYVIbdCoi
79CmTlh7gzgEmeSJJXmnc1MDCi2fb2N2KrJuYE/omHfddflneDbydlJklXN572KyPfle8C0X4IYk
MdqHlXO26OfxqkGHfhXH9CrGgxqmxKEkoB4TuQChPK8CGdvEQ7lIu1zaHHIV0J84A0UDTEdOSpLP
Ko2L9kvHZFRsRApyq55fxd1gYycyR4J2dtmOdbH9xmG8POLkrGUICXUTpS2lIcAmkmNJPYKaFIeW
CZCYmY3WV83meyQ+Vs3xSUHBk6w4LKlVAHxqoVEHHFoCpUv5g4XoV1ymhOURBeQG9xMjgwSGQogK
yULSPyfqDphlY8nUAIlZlcIi0nXbMAxnZ69Egucy6JcuRuEwM4fUgJ6sFqYhdQ0A07HxbUv5NUZL
i6TIWhSA6r2NuV4x4fkexZOTcrBCxhFPUvqleATG04xQ7HwwiZVulYeCw5f+GkOwhcAhu7tbP8KL
4XASPQChk8cljde40S+gs6MPV8JLr0DgmN7g+uqiO+9hEJyiWm5fUT9OMf93qpG+w7MT+eAf1as4
wyICfKcQjxNK8Xc6b4hk8ENJG3EbEHmgL1aqb4h2kVMgbYHm0EKICFvg7omsN7g3tqdapbxMM7gt
cD3ISG2QuULUTZLUZ9UU2uU2iX3Bh8UrTqzsZ+qPs2384Uj+TA0+JngssmLmo7muGz/nsCKnWM18
C2tHNTC5vGV+qUnGCk0hq50EC5Q2NScgOB9IrMwcrXLArySq8qsRogA35zDc8dZROkgMsI3B0iH+
PAtv4cX7MAz2vLMpAIhmnce44pKX+Xl+uBbnXpsH2zxPCwBxVx7ocFyG2MmxhFSBfjAlPaXS372U
nGqH0CAmFXNyixVJLe9l0VR3AA8vuCaeLZyhl4iqQZGTThrNJKFYS4hfd495OcWKssVQNnBzIiij
GIsnFLMHbBSRnqzNugeBcTBFC2zb+WwAjvWJ1c0StjwywyF/KY8JdTYyKV7gudFKwEB1HCdxCLJj
x70C4dH3wSoTnk8eVi0R8wE+kk4FN5Gku6EPRSQ1c3ADx38mXjVCgsoVnHHHnKuNKo/kDxqRlIpA
CsyLlrXmHYT+vt0MuCcxTiKvK1P8LVxt7nsbcLgz8vcVpJlvpOjBDqJxW/BRwDuO5Q4lPFFX7HqP
rQZzxxXh8X6rknz2C6jqEKaGtQ1kQJChYEfEV/MecayFSKd4+XLNILhazpWDNsdq0jIZqIftmYXi
SgvBOFHrIJRg1i7gcXHAmRVGLgObkgLbekfwSeq78gAmsMFCpUSYkcVKbUjG0jXjYQFeJZDfJuja
yVva58K0M2ancYZd5CxBc07NLzGGTP6Fnm45jBYkOfFER2JSpraNcpBNK4J0GYVlBe3dSPCx1X93
oYjAB+5iDXGnPNJ1SsGRQ/lHoV9sGqSUMjYDKeIumDypvQTL1aA4zG+GC5uODlV3XhBwWlIgWDys
S+icEa/A8EQsIgs8cdWF/yQNipny3Y8i8pJzsXYbN9YEPLrDaBoSLd6Uz7Ynmgax+yiDzvEQUxcc
GL9nOQhNENz0nRt9NYnA5WJXMOKE0YpGVeMNRmCC2FgyQ6ONxa8nIgO4TK2z2ITMn+uYrWtREOsg
UBVwql1dSkIRdEONeiHZZoonWzVDyq3oB+X5KcIyhuCCYAmCiORMXqjg2qsQaFEXvOi5+omng/tH
pq0LCYmMh6q44UbfUo7AmK2oD65RDKrVU81MmutgnbNTMB3HlcrlilF5xprZSd9JPSkfALTJaIZJ
Q0v7ZpeqBkC7AWTBMdfCJ00b6Hs3ueln5TL2dap3RFvOcfwnKdvvrFqqkZ4KQ4cc/WQ0CRcaI9ZL
GH/OoKPiwfKqFrSBZKD5d1jUU4ggVY+Ep6Kp1x4cukWH4opqCfcXLmG6ISQT8qUS8KIXzgp7AyLv
aU+zH2GpkNwn7aLMjdDVrb32zz7zVu7sjaSKFPEJUiu4O1b+7AMzUjFqfGPQqMhWbOgArbK+o1NI
t1titj9bh8ckZ464YaL/xWJ16CNMor1fdlhcIZ7ljjDDfXVPWPgwoxYd+tcUDyNhSiAWmA8c3JOn
Il6q26FppGWDs4YlFOOWkG5cbF0ZPbHRALMRh9L/bY+eW/9yYfVOa/W/NCyZW7dOunkK4AyvV5kW
hzOQ80XGf2X1jO43Q3h19sU6b8Ilfl43mLY1ZgGMwGiIGOH4zMTMxk4zotii0wSyUVsVYgArKLW7
nWWO5A3pSEQ7aBlmq0bFGH0WJopQdHIPhw1icdf99ajr5SpxVHP7fyyd2XLb5rKFnwhVIGbcUqJG
25I8KLJvWN5ODBIg5hlPf77VPBc7tZM4Egn8Q/fqNcReBOW2a+j4EmRhnMRvxoKzUChzCsYi4/IK
wtn8M09+/idpNMgnRqufKcgLkeGEH2d+B/dHYaFHbX6FeBVe8DU2IKYQrywtXY8D0cbQQ/bD/Paz
hihyFCxfZ7Ksze6sBxB4MTOH6xHhUNlJJJaAM6GyBhRTOgGBtQ56k+7nxH8noipJXSTDnmXQqgAB
y1ebB7Sq2wlsEPvnxz7m3Lv6UcggABi7eoT8HOzzon8e8J39iukjZ6qnZmfjnxvfvuXRdxiiYNsE
zpjjnQ02ww2bwgjBKweEJtGEDWST4QSO8JijH4qSst8QGAWGW6ynA4emYLUZRkiWAECoimNz/Es8
Ps5caU6fC1NBdpJgdIELnr89Z3KatXasqDVnjuFCuBvkmHkopfEZEYmk6xkdrLN5JIcK7Kn9iWp4
UBubwuUjjrb5Iu3efYJBAEjrxvbNKhYMc5P8BStKkKsAJAxm+a2ziUUf8cWyczbfhJVHZuqqhGIN
CjjLqNVsPqi+eL5wVmjEUecCYSK80ohCp6FvMZK+TmZaTTU5iA9FSPWWuQ3s9BUJrY2OrMx2Vqqq
uMRTym3AQnkOwCQxDliMW0HRlTxgk2djgMi4PMt0kwo7hI6DsMUHrZjx6w9SvnHvoPwywsEY7Zb7
89YyyRd4KpLkfT0SyzOzDsR+z1IGaW5Bd8YgmTJqBX5kVPPX3C8JNzE7g8Dr6UWO8fCUlUDpkLXg
d20UiNBQ3IdT1ZSUUpwwnYgJtNxai2QOcgku52h7ibHGmUATkEcz+AU/g8eKb1vQR/+4CeZ8whGw
PcLcIh79l3mRZd6OmbeEkvQGFFHg/25Qnd4KR+XXiXIq8wyv47QykgZ8n/pZP+wpPk7Ll1PljkQt
UtIU7la/Jx2FWUGcWpZQYOTE/zpwnqAwv8UtdkOzQzOof9WnsFeKI+UxYvqRY4g6H/sKmv+y6j5N
8P848LjJ5p47loMQjX7IvVtEQftNKSxJqoC/4fxCofu97xqGjEdOpEFP98RZISu4a7gS/GJUIucX
IgT/8Fk41AZu54zpJXsJoRICXC6FusECh7oDB5pvwUKUpxsyHDG3r8xhSVgosHVyOGyiqxnmN7Cx
fy0euSABF/N3IlHkyuaGOnHk08GQFlRTQjt3oKBVP0nB/2bGdL3CtsR0aTD16qRFjunpXSYZN4pl
m30OYxxM8Kq5sCGxccDap0f/3/GI3COjAGTkDPeD488lLjq6XVpdOmo2Nc7TYvtTZimEBxNr8GMU
gFCykKaUOmxGylIsWuGJmPopO3FJUhn4LwkzK/p+yv4eV9DHnGvq7hRCwOPiesMTlEFRj7K/cGNM
73p8h2WHFIGtuQuIWtDyXHNRpjqUAJec29Fpy90+PIUUIxU5OMSh/JxBtD8nWCyjOoXkVVc+6A5f
TLZcGZY0GH7auqeiTfB9/WT0TrIMacUGDRz4iF+gEvbAYdzQU5X9qk7ha+osq8uIZ0U3sx7jScIe
Hg8ugllOy1I25YmzBTbcZCYFQ0MntrQ1+TbHd1qYl1xDLZP6zpFUSbvpDU06MzlkDw+1ct4h62a3
S0VQXzdX8RcqXmg3SGlAPI8V5kP8pkJiG3FUTHtswWNY6bFPocoziqM8yupiOIj4aUY9CXIUcEau
lyRHwAKZyH8s8hjoj6o1yylYMdWAnJTLEUCJIthRMRZIwm9h6FJqlqh8+030zRJne3OS9GfZBQRq
1xfoCBHlPw0u95Ob/TNvAbAAdPm9zS4M5KIcgCq642vQx36wfsAWJGEzw3xr5euFVozSO/A4WQmQ
peZckRijChbtiJWDB/aBZ8kOuADSWnBDduHEzIUPBiuKdSW8o5k/cyZS0OJHxB9b9EgUNpftdOAi
r+Bjj/SI4pvTRCQf80bRY06lACDrg9e6DlT5Y3SmDIGYXJf8x1PsvHRl/NGnuCO6FbULmbfhCqUD
xDup4TZFuDndlWfdQuCtK6AhMy7vrZ/b8N2mq3MHxyEJ+fw0oiBZrG1s9SALZZu6AFm8uB4nvrs7
ncD8lcQc7JhuyJP4Ab38VzfFvjI5oc4NJi3tUOZxbr68JykzA4kI+6pJsdOltltj51tEt/w8u+hc
FoqgIqQocyb3L40HAiMdwbQbiqKGSISS+rRfTyePgRGnHGmYT9dIK10wVbiMN43T/oJXdnzAGZtO
96LqVw5pnIyQyxQjUY/IJNkEf/tobT5TnTJAinh0RY18zOFkvTkldYl1EZawlrkp8Fh9m4UF12e2
ZYHK+gquESQ1sx7lE1ziC6dwm2CSlUDHjY8RGTcNqznzeYZ2HWfc9eXeRrY0ZaAXJXLkzFsvP/GA
rZ+n7uzd75yJkJQU8myfYDxSd/34pw4qLp+JgneWBblpftyGqohmjQvijwmcOPaYQHXcV7pTgxpo
ybLIZ4znM0bz+9pVH4DNM8c7SBv+PhDCtLwUDWLUfXfjZ9LcKtvWfooNGyE30H7D8rFcHXwS4H8R
Z6rzNxhDfC94CNTN+WdTYlFKhLd+enZu+oDZDBNocLSfJkuhwmX4HOto8Tis5kW/ZlIRN4iutPEW
8YSmEVoZf+lAxWUQFgynIzJX8DXG3MJ+2MQJrtT9Cuac9JAZRNK9pv+Y0Zt8w2ocPm9lxodHMbp7
/ju+L7sapil0D2asZgpK5bM5/NY+A4nNFlmcYPG8J6yREvc4vs0rwxwDoBhu4cwn2GmeQDUl5kTm
iL0Ryj6TqJGfxGeWqMxc23L4tc7I9zvHBW3K2Fy7Ggbff0nv+hCdAns1PparvJP0nHyt+hTYcQJY
MTNfYz+RbQxME6vLdo+fCbjkFNC30JQBo3pAAkCahKeEswpVJCKpB2OAXz/oSdeoAkxAaljMQPQY
nUE6tpEdqSAflg/ZUWjud+UFxSl0CsBQOjASKPjLjNoaIhmr2EeJpodGTxbLahvjhdPTOJB2EdRt
fog1kQEIftpCXmanlKmqVAul8J3GITI53LUQN7UdT85ud4v7x9P/Z0CyEckiimVK1cWcoY4YIgxI
/3XiZrc/9VDOYT4Ba1KRIyehuC16iPayUC+ISbnNC8RZVBI4fla3x6Jsbzxu2scp5TlVHjvGeFMo
ZRAQykTBr+CG1J1wZPRLGMezARO2K7ILbnItlHQOP7pz1uPFQfVOAJHzXCnucr1HgPFvcGIzx61A
+unuuA7/YZ+0UZHxRkhKZVgMQysJR0rcHmC/boA5jCiVkB+A+xEuNFa3yRHLLDUh65NurCQUTM2g
4Fv8woVJADgw17vCyXvkpBSDwKkGqSQla87QFKQ91HhQIK/dwTxDigo2bt4LQATfrrodiWa4RXtU
P9Fr8CtczLmQhqO0kjepAfT0Oh/XdjGVNf8c4FEG26+llCzZH0ElkkFYQ03TmUHpi1Th7/VL7HSr
WK9iLlsaAgQYg0NJgy+sN8S3gWwp+fGOiQ3y9+ZPNgoWptahS8GhPIXBD7zxarE0CdZqplK3/hN1
gHu7ncWN6blmp5WjN3YAmgNPRV/KvULDyBlIiINJyCpxX3P5raJZezUk1kd6fhuPgk9pjLAkxbFL
RgVGdncTXpp2sVU7iFWYGO0oH3hUgPfaULNsjnoscZhyAiyF8NwTzOJabTh3wluZB4S8iw4UDaic
VkhmEnuXsjOeQVinufpjlBUzLGWuxchPMJV12vMOkdFM5NBDkSLESLKwfS7aI7axsMXBbO460Abc
+eDGd9v4EYfcq96AeU5w6j/yGtBj6mTglmYvQ5wEN1OafRQJfZzR+TExgnXZcJolhMfDumR5IxzH
eYD3TXYk6stS1bEUsKhimYlEasL0+jao0E9TyS1qE3CqyNP3IlkGZmYcoCtUPM3aG0JjGXy+bc3c
fosrGtMONe4tStgUqS5nvG9cBay3Dlj4UROnwVdnAFhi1E4OEnLqK1eUSC+I/nQfk5UayfY7CUBu
E9SXc8vHh4WF5k8C4KylWq+dCU1LxOrtXGr6HFnNzaTcvQkXIlB7YIJiiuj0F4q4dI1/YjWDTnjm
ONiOQ3RPkGiIDSgTmOkUfdqMO1GWfyoLnh1CJItUIr4u3kY7BMouhnTzD3IR5pdNXmsVst2HWGCt
hRvmHrjoNqJbjl3cAGCTnW9yGa7zGik5OoQK80ivj3fccJvunOiQu+d3o05w7NR34VRHhyjtFdzj
Eb6WpNRkfYnzHwkX8S3kCxjJCnKeVmY92cL3M8SgHl24qFWrO5wfQ5Af+cIFdPMNWRt+iwnqoqE5
vy8eYYq+xyjWp9++g0jxU7zHrGQ3wSng9Ju25IuvpjdIgW/yHehul9GkntZdcxiO3Y+YGPPbJs0g
be+Y7lQXxqgViBlgofu45mj4IN/Eh25lUTnTwHE/+/CaNOsBSWeOgTHrI9UaQTGYFTBeAJBj6Arb
ecEEFV7LeG+PrWropCvqyG9QG4DNkjajjzvhCw0fXuXbqSUYdPXeLEYyGBbvLcF5GxbM9DYB7u0H
OKwHOHrjvdNw2nUbLcrkUq70AUCF6OUoF0FMfGbSeaCR3sTNAtw83ucj39gm3u6FZHOqoeV/21J5
NwDCHuU5wc8QZLCvcs7tBrJ5Ef50FO3t0hPj7PZ0ilbPBGewMhMKzMJao+FD1CIgfdyoOnd9Dsq5
c/+/hOw2zAqYZvzWogvQ3DJoi1aacdVJ8dIDhZJi85as/PD+yA3mwvaE4cEZWG8BsWcb6udzCmrp
MKR0RbJyK/6CdoEhZWrIFevXb7GtcnJeWLEwasxOJaLBnKcHyZ1ibznOL4RWcOGnegYDq8T0DUYK
yiLYBkRWHfppAGcKGaWR4Do9oDajB2Qua16Rc8bfBR27NXBLfJbhF34noQVn5i48f0NYBENLprdw
TriwtLvmFsbILNUG6QDuV2FK/6CsQJTlht47FU1yOyfq52bZRWlz9h6VCFANw4AMqDOuzmt5c+lb
up14TT4wTCAqFDnmU308D2BTxQ4FeV/i9IxEBhkJQ2UmYL3oEEVcnob9OkzhwxpH/qHetVgDS7CB
uWz5H7AuHC8AiFm6tNN3ZMb+SzBhOZ6MtL8BzREVtLapMrTE9qvFAUpGqaNOuhIyrvPApf23vC2w
UW471iuFG5vLxaDzxug0xibA2MgBZKj/g6L+PI8iODe7u/7sLa/IJkNcFnmF07GJXg1B7QOOQ/gz
rLyQo9WumUrGcULH67Cniziu5/fdNG8H4H1oUoKJ1bXOI4ETicOewDgKqsSMIzZO4kzKzqiWpWm9
KlHnGdOALoiq28kfO5BKnBr7mmN2RubHEwGZwtaRuC8xk5nlFCAXaggHTu3Jwp4rkCn32E8PQpZr
ZcmS8kI0AzT/z9Ang4MbA0ba+N7CdOceLDhpqT6dmg05DXyyCq/ExySTOmqzEDTC5NAXBFW4PRfk
KJgrZZ1yezkN9kAzgu1YfzpWdQQQTwAtZcN9vlGRx+JFbDs2fNEU22uExsnfH7F2eDT2RZxTMsQz
toD1BhIXSjxXiCcWcmQlzEHwgo3oAzxRuD0QwJoSioaIf4HxJeNgrf4Emd+DOh2ibxh0ZKPznA2g
nZjXPSGwpbpVDJ/5RLgxJArghYIACGMiFNKcZi2l3uRRA/rK3cPVFXTG6D++Ri/S6o0q0ErG9m76
uVMSd65KxKDxTp6WMnox9VzNa3lQVg8jTRjsWbW9Oh5NulM1iMPorA+dz5VvA6cO1sJhipBYVaBa
vGfs3QosmzyaiSLj588xoLEFxdJFMsJCB5mQq4LIgFOKOv/XtDEzYhJOj0VVAHNw+21ginnDZMoa
nqrzC2Z5Hx1WdjU85FufvLa7qeR7ijfuXPiZllQUn7CQrzKalKzjugsUZ2MRCBraUptwRgktT531
3h2ZfyaiLaQP8gZ0jxRksnC6muJSr+Hr+TvDwwxeEzPnVfX9Kr6PtiMCaTonzLzxvmVjzhGFniUc
zThm0gyz5Bizb69lGjwfBRCadSkM69fS27GvHari+TJ61MdlsSeT+q0Kx+LZhHNV6YDYZuAfWBDO
nijrJ5zJzYkpkUFOP7C6+hJ30lad9TiHzwk0C/h0kMGV9QX1PXwmAYGmNALooI/GphoUE+NHrFr5
gDPBUKAh8oQBFTJdgZmUAFbyZbBNMdTCiDYLe0tDySAXnUt2NNvAKRTDGrnfhBRM3Zy/yMuDw4vj
3TiltVeR6Au331YgN/RHzIyWbDqOiwRgGBYSvwgjXRY3kovHCYwhIUaG0ZpwsaJnL/vg2jfMh4rb
yoduA/s5vctp/JnV48HmMX6ZZ/VzmldlnOZPV9RMSTbwp74rlZoWn5Ozo/WLlXO0zXWIlCfpbtJj
8x8ym19GNZ/m+a1zeJK2kecTTGnl9FakGwIU0QL6Qn8qmDA3lIz4v7C8MUlAQabe25nKPx3isY60
1LnFOdekuMBgOiI1O554bpbJ1LXoQpDOwMxl5c8dq8LQC6SkIgnQFwYhXzSBIQwBSwx3R3ESC02w
5QUVl1lEB6d5cGOedkZzeBOkLEuPgKP9SMD4odgxTMS2gQfM0IIXfqQhon3CyQ9+LSV/kVA7Ya1z
Regg0ZgrV0kx3VHvCkbTgcXGActwKXhmn4EJfOC/G9mIENsJCC+gJ/db+Oz41R+fAGbG8MsPXwJH
f+ERbW2SH4ib/VKMaIpwe329BEvwD0pMcBrZdtJlMVhm4GOOOG7NMM3EHMbLjED8zlDdcIvHZsjT
oBwn0x1K1JFQlzx47pOowXQ1XG58JP6wWsLHoOEZyEbsWkBdot1dQn4Js9nufz0RJzxqrZM1Sr4Y
GVgHfpYD7No5iC/pJ3ddug/TteYu83238T91Zxb5yoIp9+2EA81+mjGq5VlmAdS4esX6s0hyUNKp
W3719ey/ZA2rH24AEzxptDF3rZ9J8gOYl+8AJEkZKvJILIGyx0CftNzgoV7VwJ2E/tYUXBCnKI4u
PN4kB52YpPHrNIWpKu7ozQueV9y9DqRSagKDqQbwMmqLkFbX59MB4DMSZAFgUcHM5xDnors3BBY7
A7pDvz7Gn1dYuljcsjO6tr+8cjofi7tcoQNB2Xb350sZ37M9g/NDwv6iVClyro3zzFCSWG/K/zNV
hYbwdaYXINZclnxeiY5d92NRdO8U7S9G0emz6PwFtdP5G1rrlgpMLb1SEpPJZqnM/Br+7hp4dZRL
cieD7JYSyB0AhikSFTlBSK6h5ehTTw/Bwr+FP0+uspIt51ZwLEasL2wiqLMuxc4c66SKsXEx+g08
Up7wDpDdnbnMr0RkyU4uQ5nt46OPC3DLTZ0TCnIfBzM2DdzNywiBNhuTu128OyG2DuPxprqwqanv
Uw69E1iUAw4Kfat3nt0OPR840BkAxj3+9lqneTqX7Q5BHHc7am2OPWxr7nrY6/sKazFOTd5shbJ2
L20mGMddXNdft5FX3dGRgTNRyVjQYTVxUNTF5B4M9ePpug9jvpXfQOUiPAe43a9JrR4Ng9khrjsQ
9GAIfhSxnrPHgrXZCMP++s7G1f2F278uGaVdZbUxQ4M6zF4IsPnXbYCLip0AKWf4sJAX8yyDTRG9
ElQMEBfG27e5Y/iEtdGd0hUMfuknXjfuds2XykdLAo0bFRnjaEg5KEvEsTG2TUaMMPMyRJUBRV0C
D3Lfehxg5fEYMiih15NimHnT3yQZQNKmj3mRM53k5G5KGABGkDKw0/TqyDacZCgQEWl32JEdeI9G
FFT0KB1RSBkiB6E6Gnl4A7uQFLTpBoJ+099yNQQQEpg55uGnaQz7x9CRtPNYpE+aqCJsAc3seAyZ
FO4VVR/tANOFjdH1ox8B/NXniDdVTMtvRbnNVfUbEtaAmoH1Z5lQ2Xx87wIqZvFfzVSJ24pPF2m7
rvxA4IH1kby9xsirMVNrGn0kI7NiCPMTVzm0eefZwR38kfkJUMUOefQkM+KpAJI4+84IguOPt90m
d0WkbCHgRX9mEOuE9D927U41D7VqVbYtMCAQAGFKxTd3O64FxyfsVFdazBu6Ma6KX3b12zYcz4+x
hy8W9S9HEY4t8JEq5L9EB3ABT4H7GrTE10Gpwjvp5ITxbU5mylNwokmrx+P5g7P7lWRAeifYUMgq
e8gpFl+bDJCAXBfHoziEd89NXKBd4//BuG0eJ+JsHnxYhLcThVdHUtVzLI51U9brPcybAPIqA6V5
BsazQ7tyOdu8efXgshbZIWfK9bQ5lOHZkMwvZnbXY+NzAyPt3+4C3tssuABVWwvvctmRAzfE2zUf
wYBFRQC/mV+nWTVCaZyMF1DvgFXzVSvL5YH6DVVnjS7/BWeA4YkyZsLscKTWdTBWSQpeXl/Dm4eH
zdNrQVCCbYezUewGP3p8xxnwUdZf1WX+CHjGqd1/NWWpL1KsLhxzyMwWajQUfYj9MXD1gFH8Lvpv
bhDYW9mnwa+NTo1xc1UHZDqeGlwLupHMyj1cPuqCHb9vG3mcPrhqc7NmA74IJe4ke6dlK+K2+J5V
2qaYqBzqAU5InFNN+R6DAHjY/tNUAB/RtoGpTiV4gMNM6YncHoKDjiweQmqWd4Kk589THrm/Cwop
A0oDx1TBkoLlaXJnVop9wbysD4FB+sZvv5lg8bjg+4f9E4MXxoRcEtJoSxuPOzCZFvgADOwd2rAa
m8U7dJQIYhIHa4McB4wfF4jUByx4ySMve/FX5/ECdRvIzfyeEPdvQHHbVMp7B1Z9KNqznGPrDcMi
uAjVoxsSf14TJo6QRPJiSpas5NgRKQKKHsvahZkcrNJsLLRbm0s13i2CO4PIe5sSdanCFumZLz9B
S3GwOzKdc30xGvAepCLjHcQN85QOCktOiXTvH9nI7sCfsNu6L/kTbkZWRZJyXzpnWi5QEMxvBAgF
FYveD93opvTbVyIQeSJH2T+5cuqDOgvmXFFINinUQiUNNzB495fdcXhOWoJ43IpDhKYSwMOBa5sS
B3hXbSE/oIqYXikzJmhgpaGUnj7326n+X9JpyQXHjCMYS6FA8riAgughCJiTJQPFXLKsy6+gYdxr
LGHT74ASYQBMnE+4ev4dDqvzT0jkvNos/ewKNTWQq8ZU4KDCz2bAJMJR7IE/wvqXR496TFr08LVn
TP3obiXGUHJ+VaqEBUdY0XydjJa8ncJJki9caBsAB+uW4SxUSLUo806mCwE/nRQTyTq1c88cjym1
HdotgrEKF6C05169N45Q4YnuzP0z0VP1pyPXDxSwjNQI5QLPOR1ACWTthi0VFO33Pkyy3/puHV6R
96fQwwRQPB9ybLimTi20KZnk2M3GFOXeIDrc7tDNyxLXqOw7bmfGjRBdADjrMyibcUWhtHyHtti+
VAMFXlyrh4OqcBu3QziwDzFQoiOHX98w8Mmx8s49dk+x4/yxNFNjR7kt/ZZPjpuZKU4Os/gk0JLr
k+B7MXBF0Yzx8AB1/iEkYP58TQYf1NuOXLI9jJ5D56Iz5bjnfA/WNH2IpUCPCeqA5sXazBkG7P2c
I4HZ8vk5Oe7Yr4wY/Z+BoonKIyj7eqJkEkHFeKAzl/IBXnpCHYfa2up0+3XQ3YDwB1xt/WRKDyH0
m/u5mZLPEEr9Ekyp4YLKoq/bxlc9p+GONtLZPQcF9RTdGscaZJvfVU3EVlxGVQJuRxOIV5C7jyrs
pR2y2aUS+Vf0+E3qA1PUQKP5a4VFn+vsqdtBNoWWCnNhL2FCwRUYziCqyijetvZbMo1AlczrD4ka
3DmKyCAFueSVQIsgWA710gDV2U40GhVI7Y2o8AnYl7wcoIWxxkP6k3oUwDIiAXf9C/ePwOGgwC4Y
YOhAZjYgXkiVZHU8BHUG4SW7iKD5Dabh6ZeGu5b8dgboObOFNrgoTDD5g8QtgGUwuSJLeVYpUHSU
Qph7uXeQKMbbqg3PZITDxs92Z2zBo5Km+STWkkh6irtH+cQoWByA/kTIwMzNhDsQN7/A474Jcbak
6MoWWNJE3nA+I8gwwBJVuPvBu6BDtyiCbcXTMony5n1usGXimPxKni7HS8jxMp+lhKzFX9YwdsLr
7eA2Q3KvWsVEpX0Aw9l8T65m6gi12/vQa/znKR0xmE/5hMw44Wv0440DivUtZktiuAWRyAXacUO+
lb+45R7xJz6AyhfOBpRhKLgpJrn68BDje0tpm1Q4hCWrhhDAQtQI/nNBDfWpxzdTw+/aVSNCmuNh
zIL/julA16SOhPgEwtNKYSunBHy9CJ7MPGNusEgq0Iujp9Cumink+p2Lv0KRcUe5HCC42cGb5Ifz
UwTjzLVOfNyEobBylbg1cFPowzeuqprXGhBjYBx5qnCqUKA2yBl0/i21Ur0ub/DJoQJN4nGA0cNo
5c0Ap9EvRWD0pqi1YBQwFar/loDSWv1I0vrPqE4R4FVsH7ONwqj0HeUp0+mKoYISbPha3DcbB7r5
hCQRfYPm4RaM3GPD7V74Q+KBZD4vtNvO4yHlkzFyZUhgMgXJ0hAEfHddhjr9IGUfnFjWJROwOcFu
g1RuFmIOVB0w6mSSyTc0v/g+Dh/dnKnIkbwqsT6gpMP8kofMlYcocJ1TbGHUio9Y0Djnb/pMid+8
FsXyIxH1Tmr2PgUSQQrPOd3KiYMt5AKuaxJrDnD6prDRcyz3qDrt6WREjcMaxFWCsThlF2qHzY54
BvWuQqEyh8tlHsQJPVEnKdhx1gzJQIHAYyq6S/PdTdNmyBWZtNjE3e6mxKnGZ7uv4BfRMErhTrWa
zIBvMw2JFMfYKjFOz3mnu+kY7y9+8l5yE8t6BIfba4RtOsztPvZqSKnFByxCMCh5hvUxR83scZrY
M5BI5wrLR9zBvadkOZBX8j/5BQx6nvqYE8GE+IbY2M5AtqXbhzuKYRpqEQe7EKP/uJzO0MkoffAs
AW7uBAdKzwyfEXFwpHe6AsvPHgechWqZVgtGq/fFZioJHgBY6f31pS1NkKnsu4DKbgrBaShkX/gu
QjNZn1kyopadmGmZ8US2ozZLKTYK8FzRQHoNj43XbtlEbg6ycbxgCNTujhFjLUn3lKdKr7bdC7PO
MNm47yPKrsBJ3yWHqdPgUz8i45ux15BDQVFdyF8842FilBmZzrknGKdnRNxKDbbG0PDfbGz6V3p0
Wlwu94xh32FjcgKQRQOyibkYl9Qh4FYNQ1A2rpFxstAYpQMBZSduw83I2hXQliIogpEx2aiyhevD
HhbUVy1ZuOMgFywQVFYuuAU5JECm0jTrjwfCx/qO0A4FOzGwY343a4F2BFRZ/jcgKjH0UysTRc4c
V9Rec96xXSwHu6tWF3jlMJ94Lz3mR8z4RQoQZUrgn1z4tXksNtj8e8r8exLBU6l13CAFugsi3iEc
AQqqVvSkhfMpOavA27FKiMIBjz7pbiHBofDh4oosMR8BPNBbnQ7Hwe9uIpk88YySa6/M1+jzS75v
I6+4aavkBcI0W0Cv3620RD2SRABkXR/K7sQpZR67MrMPRpaQcRWUnoRa/Pg+4ceD1WqWP1pbZjN7
mgVaBP08UDrcOiM2kIjlhqP3CT/x6sw3cK4yCLwxjUy9nl6SlHVKCtHPrlWRG6J4Yf/KyZMvA3sU
4lsdgSe4KT9D/7hYdXSy+CoxbLqU8VYn2pZV+jZlxtFy+oI5FkOmkvsuhxrzZaJlfiS4Ai7RlNPt
Cl01/lAuc/hNr5M+7TvzMJrGjsKwEum2G/iSMZ+H9019tWNYgnMNM9xcPGZ0i1AewWWYMsEiYS8X
AU20WfFV3fi/c16+y2OkCCnfZPwKUSUBXk+bf4yKZoYscr6WuNcZKAGmM1VrQQND5Xl6iNP5R+Ug
AUlquAz9FA8HNJe3eKWn+1iGmfjKhowwmZ0QRE5c6LK8+pXzbk2om2IUGHJvInoz4oSmXzoW60Gw
qahTPZES+nwbng4duAkVMRdIEUkvl7HmEL2w8GsobzVr6hNHGUUzNVidjm/m8WNhJdmmA2jB+tMU
1LVQNTqJin7ced/k+DNFVLOWYIYx4vnqJn+pwn+njqqw4NLmYbOxr14w8nrAKY7OTyrKIgNJIXga
Q0A62GQWKUgZe4qj26jQc69+xV6ew1LDMRB7sjlgUhWhNBIIbgvQZtgSnL8uykc3haJlLhw6Ce/x
Nfx1jR6auGWikZyqYz98s3UeNJNuFNgOdctns6xGOOvUDZSsOGfp4tX6s/9X7CDR4AB9bf/lD5Ec
R/xMob5h2sHSMiInanRqPhjzkDyZ5s4MZK5FPfFX7G+eq0fdxNgGjbvITAEf6sLm/x1XiwO9jCGF
BY364rko23XuZP7K6ADTE8BRzjCM+kCF+XIfqHPOONYy3XBDzP2yuMy/9T6KWFV7Sbv722eoYuJS
28CXoHCHeaCsj+YTX/K0+uAW/iUjpJeHm/XxJzQpv0xBoHUOIQmjHgB8CnPcxxAzIZpjofYdk9YL
nufWetWkXhAlR/luHW5RcRhiivHJRn52jKE7ouLSulJGl1vv8LD2QH8Sr3qdcA4NWmKSz9C2sir+
lCiEydLJbUBwJYxN6XsyHguCrUN5WoCQbwxgio41TIYdyFPOhbCJpKFL0e95bMR3rszbAZa3ov9i
6FsxYEOE8zP+QtpNZiPmntUSr6CqK0T8CXeqmxV/ZBSy58+imCQNbMXuwrbJIt61yPfGuQlc7N3N
W4Cx9/c8oOtd4iy+c0jFgiUMsiqUjgv1T+Xy7U1Dni0MNfozvEzFc+TyLmSWxZxnB+BIrf+Pu5Jh
g/DnDVFlf7dhASILVcBTpuFyxEAm7d9fSyF/fKsHOmaYq/fWIAYl6Riajc8d30G7IpvETZQlpu7c
Pqah3gQTIQ7Hlbvj4EPHywBMvq0kGv0NFlLrFhpR4yuv1P7uPH+Y+yPmxRB8U73BHKVMfVa6KbAX
J7l46KnmujO8Zcb9N/EZqxi90r7gp9sFm8KS3XMgvpK69T3oQR3ADC4Pu1Pu7asY0LN3KegimqXz
TbmyjjYVYVikdHiPFcj27xhPqkfEjooMP4o6eJ7Fwu83Um8fTbd4IFBQBTgYOYK3OYbtiRF/gb/p
wAcvz812W57mlK2S+C/EkuOORrOBOjo5lFP+cI4CohR7qmVNuK8X8xE+dqDU1rOOA61MMA4e6iij
y5Pk8bGmoYCq9JTxBZ8JYGbufgpBfZsAF2OJO3Tje6/9MP/P3WCzIXRfH+XHbxLmRIEmQcd2Fzc7
qxB9t4g43IUy2VVWbVYxhlduhLvoDpfyNmHCDZJCiQAPf+AbCdyHLGmYp4Il64FSi5fGP+7YqD5S
Q9E7zMjbzEc0vLcJOIE39Y4LK/AQWCUcG0oM4Tv/zfoFERGd/6QfPiFGTPkixQwt88gotveDr0xA
WRENWbj4N1yZCz0UF6qf8o9TR2AprDn6rZUY+eZPkvJWMCsCKJPzSy8v4qtmqOOen9T5GeDqzMgC
cID4/0Qhjs045H7JyRG5ZZj316mgFEW1zyds88/+WQf3Ut3D2LzeRha6QFob65TbE5wH6nun6YGW
fEFgzJ05X4Kt0drBuvUxzz0M/vzqjqOCMimCA+/4026eCRVNtehw9NP3YGZ+fg6eNNM2RZ5bg3Em
imAqIn5VceZj1j6bIZjY6UpFguzGjkZFhh7K9d7yE4OGyWdLRmPW7pdgrg5mZpcfucq2SlEsjfAu
+gZAMm4XLOIRk7skFUP8/Avr56VSoGgRgxeWKJ6vnnE1wFUMl/BWBPyq5fibUqCUaRBPV7ap/sb+
yXb8vILJoLtQqnD4brGYl9P81m+kxkHj3ccDx6HdsoEyRmx66GJSdTDer86uqi7/TjwsY2Dg0kjz
JaVgzTWtaA8zP6Yq+2BKBrQUG5CpvpSVgGyD0LhNXjLC+A2N1I1oeRku/iNG0fEnOKG5FKAO0R77
6sS1ngP9dYy8io4ywlprTAIgp0YULNZ/FqW6wIzAaDHo2E1o4ETBdacfoAlgeZq69ynr1jjAgUOx
bpCqy5BfPjlEvf3KTgifakUjiZVt7ZjcTEyAjiYcf3MIn58m5Gi5vvcWC1SkdExb4qd27rep4glW
hK1xFh9fJh/Y29n4R/QS8505HdpidXzVnBQvT1kf8VWbZnt1L8I5FrUuSHmMJHu9mRbV5nxVXIeQ
tyrbqV4YzCFIS8gpMqDezA5MOTgHnAhXUthEQ9xLyUul9ialQY8gk1qYagu7SbI4ZMnZn6BKBVwZ
oW77QW5GKk58jw+IHpHfxUa2BoOnxq444ybZopaQ+7ZaRHineD42WMB4FBeQof0bREZUgQHYfZVd
vktGkI/J+dkq9n6HmEOGNe6o2c+OjYlhHgE+TK/wZqQvQUBTJHTQ2eBd7sngvZ+yHh5sF1IEy/tr
4E9f9R2YiaK+YkglDgdGBIiLucYIDAXCwfMcxJgprmX8Gfc/wRRk7lhOSSxgRAzDIC2+u7iQ9mf4
9o5L1FtypvTuhiOczyo02ztKIPalB8Fj7y0do32+r3j19QK6TcuI1a15vtWLelBJaKx/t0Ko95mk
cM2BcTjDDcw1ylRq8wBCBhQgRBEgQdLdZpACpGCjsFArVC9Qa7Jz+T1gSd3JA4RE2P/y/tjc87/l
U4AtKBdLkj0yO76SpSsFE9Zb/l3WWZpV28QL/RUlOrfMTDAM+SDhV5BEZvIQGk0ABnjzo9ixbcxs
8QphHfGQ0i0kBZTNFBJuwH7AP2/HKduTn37vTuB/J27CehUrTEkdlfwtLabPNIFuyoG4bPHXzZn/
BtEc73OK1v0pPYMtjmQecjSc6AN0QSIS11H1c2qRCZihBfQibHAkJvR0O/fy6FsnNlHgR7eWo1Sw
E2KXuiNeeV7+yIKjdwAqDql3B+bm8whfLmiXN9x/0GjRcaVYz+heg6TxwwRdic+rkDFhwjjiFnAd
qMMrqTpgrB8sbjWAQY0KJId+ISnutoqtQmoJ7bSAihE4U+HZCDF59pGDRgO6HeEG4CiQ4phMihhp
ot6oSldm+SnN3REo4eqotYrXJIwkoB/VHsQ3fXt2Iz5NvbJmMHB8iQHJHPSGtGMMxUDoHBf8tBhI
0eoomAjX4msKGEFT/YHEnRV0gcqRd7xUv6LqJMIbF0hxkOKYoSMqVNNboxWmhuqYM9sahSU+HHJQ
HPyj+c9ZRBBfCDNF0sqgXVEKQOGHnIKJzujfLFgzvLGPwx51xDMJjWCGat+Mb1BgE3fA0JOhcsrV
KPesWmYr5lFj7m7gVSh3Cw3/9ZLdAUAXgBjC7xl2T3YSr0ydb6aYSk0aoQSLM8q7izljkmaFT3qh
F2Xz8bgJA8XZlIsPLcur8UamnPeWq0OvHW7NOWae54a09FwIJ2o4+rdCJPV6YqZDgARv/0zPw+jq
OsyrcnjSzmsy8/gG4G9Cpjhmw6+i72QhFAa7zTsApACrwU6cQyfkU9PzAjRy8chSbhvTzw4I6X4j
uhAkPZfFHGHGXFk+rCxSOxhQyoYRygW7YL68WLQ0WXuU2Y1awx1GWRi6P+DXTsOlKBsjIVLxEJMn
EozjcxYFGaZfa1YOB6hv4UMssBNTF1p5JcplBYLdGTTzVnZ5lVIuu/JElLQkKvANcdHDm1JD9UDk
ayFDMExRUI2s5LlUWcBhj3TtUI/cl1CWeOwNSsjx+G+G8LcI2X+Q2v8VoyGBinWfNJQKpCpdPslr
GCSEdy8KGkx/3p1mdEDbCLPw/oU0qYD4av0BV+CHVric91ymVxAghNRDqVICVICwhKFsC5iISsLF
DrsolJtK/ZoVIE8ejLlQ1PkEVKBPQSeNl8joAt40BNkkZfdKHKi7CCnxWz+y+ExYnG3Hn/XIli4W
/zlDGSCN0l/zOqANYpKlmgV2NrNkFmLfwLpGS08oJXJ+9Uk4k8jsUiYjpAkj/8dUFzaiJhS8+qnU
dNWkHUH/RoX+ldFnQSfDeTWfmEsnBeAl7KLZ1cMVde4aF+Ysv63htNPGGUGWxBe+ImPl9LbpeN2o
kqDBIyuXmcvcQIWY2QywRxakJKF+s3q7KGRCQKqB9+ymvtJpgCY0asxcXox7xNuuAgSboYYczmlH
9JocL+L/4+nMmtzEsi38i4hAzHp1zmk7J9vltF8It6sTAQIkDvOvv9/a6rgvHdVVdqYEZ9h77TXU
PCwJwauCJV2RNSmTZCsF3YEb3Dvgz9eftDfPGoeFzChIMq4A193t7uzuUvbJ7eaEdeO7AbpD4xdy
BYpjLUKsAS6QKfiQ5C4gTl7+gLS9g/DAUocTAEzCOm6Zlm0RxKY+pe8IGRgBMlNRxRxIdlAVZ7yr
ffk6z9yAGDBBgm1zcCMbaoG/w13kt/VHWgnAva5E1ROObL9qQJwGp4Xug0rIyCQ8GioCVLWGO/Zs
Mvk72AzEXE8NqrdOKKK9FXFnRU6+flhXPSTT9GnpU65jZbhqglNkUEZhzd1c4mElGKsrXg0auH+Y
1TM4K/gdKaFMJC7qQe30U3fQ9NzCqvP18NzEUygcwYVFoJFTxsJxMTuNrpD/2BLwtCQ3pe+d4bEB
bKuK8nyi3fbZLvhk5zHmHK94HBPVAaEPniTNiFdw0h27v+2UfKl8qn1S+r4LcXI7+jGj82JMigql
Zs4iI8cZgG/ec0FWp5r4C7Zkxm+CPskNtqX8gIngLNcN6W23NCUApsAMghix1CTC1lEEyl40RcHN
bLa+EXOgr/je5hPnx7y+aeC+pDr78AKZhJxF0a0RS1KSY84BPr7nzmh7FrqWymEY409Hf3oKJT32
fDLM6+5vsUc415OBw9nPWWOm1PNJsrVQ4IcMNiG01TuwJ20b2BTv7oxFkzUh7gjTV7vQVeevJdZY
PGeNjSS9Yap2Ym1xpeVNXJNHsPDvDgzW8BoY0CnxGTHAmHLQF9/ny/hjtX+aEpZhlXKOMSuj4T8w
RfRbOogsXP7IkPHsFxS/xYHpCXCZgKZwz4AsyijuDPZmOuBucJyhbe2E4IitmQWsGY5N1pLcsWbI
MRz0HM8FZgq8J2Y2h4CZ6XHgcBFtrduoqvQi53339xIM3/PDWF2oe1gxDQVE4VFTUNhxDyYaXAgJ
jIjxVToNEIDDs4NLAH1bkYJ4KZhGBm8Z5GY/ANgVVsRLfHeOJwzaxVXAdHLgPURR/CWM8/V6iOP0
qsA/1wxb4dgzQhCLFzs6auOVZn7e8yblSVEMAAo9GROwYtkGZkm+EUCh28C8fdwCWAJB69mygGxE
62qbSOkW2wFdUk9TMuoL962AF1y2QYkYutDlSevMcY43BBAlwyx9NUP6sQp8D4JzQ/fP+kZYyXfA
RMOKM3sngkostGc+Hn4zIKIYLlmUNtGy7B2V38arNe9LGN0gGpg4pTsGF9LN+glMEY+AUibXnBFu
gPY6lVSyhHxCSDgK/NizwltdLGbdzDgABbKOIv9Ic901oK/Ih3jlEZafCnc0HoxNZOWi21X4aE9e
9+94xDAMdky7LO/LuaaLO+LGhx/bZdVQ34sZA6g98FSYvzHgccxq/MDff6PuIGRy1T2xFD+LSDWG
LLF9KAIkiVE9OxaAZkkwbFEkKCt9FulXRqBdKNv7OP+3wwvcnh/utpgJ9BBJZHTAefjDHwVDh3yY
BQBu6bBNT79EzjoztlwnX2i5xoIO8aJloK3FGDWSBpzh2ysn05s4L6YdTLsKXt7/kOUanpXB9HNP
ddTJ/ZBoNVHA0MRYw2d9vIwcs0oZtzl/wT9yp3fFzyqHr2VFaohG8aoS3UEzsFQoHlUMuzdhYeDl
9mq65YtaRGMORpwUI6i3sI3iyIeqgG+jxKCQtxj52TG/FKfjNdbB2acq5ZrZKlaORbhyVlAHnqnn
ZfBsagjd93jba32yOesTz0RtQHpiLWcDAyJGHb5MqnkeCFLIVuXOlPmaMpWpOaBip3D6KQ/5dy0e
0cT00ZHADQYk5/PaOexyjkjzVct8arUWXhbPgwngvKgzsOM9ZR36J3hEbuGkgOJWeA53OrEgcKRF
hwbes8Zv3oooLy5899mHHwtgED3CN2OiJ+tZaSEKSm96BsD9I4yNAsubOYVwI8SByLXvrc4bX07y
7sCe8VbAlZUGS3wiiviI9oU9s2nbwkU68Gr4SILCClnRko2EoFs7yOqGSgAc0v/v2xmN9+bxEVzP
bWInsTwpzapmxgcBmmTwgdyIp5gJU7BOowQNkSUBPKIPg1LMmClbRJlVwTSHXBwxh8jGkKYoA+xN
5KRCDf5X6XilWrG5Gf5kHWQjpYLawJiGHctU+rUevuSVR9LiPcv5o6bhITZU9YLkBNB3uMxO9HBZ
CVpkwBX6GmydOV97Tq5MgUWz1MpuZrH6AzAhswwm1Q5sGm3kxkwWmCcExdHPF77HuXqHoxcHYKur
iHwjMDhOekl7mRhTBzoeokkEUzgdHk3+reb6JnCvB+oVi3WZiIKYU5aSx2zlROWz7fhAKBshqMQ6
KrU4C4//IE9mafBEEMhoORHo4FavX9twi4YhB5yXU+UhwANziWidFUZg5D3sa4DTRUcyp4tu4J+2
EjoDvgSvfpIDjxGUwfBCrlQt9W7mgeaZxg8/J9hbA/W/sLmNFkERm3dRQ4WCYJ8SFaN5NEAgmygs
L9FzaH45WHEyjhjfwanUQO0IKmVeDDiGsf9zTNO6jJZHwQIuIvxIihNYllqK1XeZmcm312W0gJd+
oOE/1QcOHZLnU2o9DlmMcKnaxPuwq0W6kMLx6S3MCTCNBkdW/76cY93Cc5wheaHkUA0kf+8oIvqi
wij20+ar4lZ8QpdRn2UZPSnYBmK+Zz4GwFGV36PAR/q8j39EGR3TZUITsTxMUJKVCB2tTUO6AnHg
QL9AhfvdgL/Mx8yt85jT2Jp0a/RmgosLCt7CV+gdNBgxTZCpMuvTyLXYmLEJq1LrGCFkvb0kqFDg
HJP6P1UQMpjB6k38TstgEsXGpbJDy4qfRA79LpiFQPXhUDhzwlchKlMjJvhK0zPZlmWuOnwNUFT/
qulUriPs1e6c7FDMDFaFbKpUBns28uMOS8jRBgEAwe0RjrBusohXLR4ksgtcYTeq0Wxh7XZ7Nl82
6sTSLZvRbdc9jTmSQ+DrKcMXOtfMT+AolQDzgY5lRy3EdD1XrUATZSQEcz7MDjyHA9/EkFpN3i2K
YTvy6qaGlUDWwlvnmMl2RLZhUsmXVCzEBXsSNULzH0zssbMa3qdZm3rUu+0LBFfDKeGIX/v+C2lf
r8iA+Pj4KdcLPbHCBHA+x0Fd2iZ/ZNUTGPomqdsh9OCjlpvjPGepFm3xM8J5xGdUUClzFe8b2kOQ
Pw4qvilR2VwV3B4X6GmAhhYN9FeY7v5rAhmtPCefm4X6D78lLjM0Xtdep4QDypJ05frSJyyccDh6
SmBIqqbi+ATE9o11mvKz6Q1m+S9QM6YhkCs8pUL+/GHK+mfDeJ/Wrkyvyir+JztzWpiDwlShEepJ
xbtcbW38JcnnEJFf6kBjefMBBcu0JyzO208vTH+ZIXAisEthnnNJ5NwgpNShrWXEVJ5emCDx9uV6
xPZOvcO/G7nv1ykQ/MVKQpYZJswR15I/y8hbw6BLJkOp0kxueQPfnpTjv8oT7Zm+4x1NiQul+Bof
eGRIeYboI+E19mL29DuqD8oldr4kIRmGo1epV/9YNUktuSN37RB83bDhvjVEYQKBubJUvBDGE25A
fvkrXZubpdvfWfdipGxpO0UCqSsVqqxzkxP4JfuiFvelO1Mu2aYxt/gQt5XHsOI8DkdhFdg5tXvm
YQi4GIqhH+JUoELFpPZ8h+D2uS+3PySWc+/oyPJP+b/zxqMz1sRMLPFVuuZXNqMwUkgrtmINKEK5
wu9Fs69bgmSemYqXuIhS5pe/oUhDZjq2L0XMyNJghWyB/KszUr50sxIfmPze14j7oDyy7LTlCLnl
ptmgL2fHk/+pOST0pehJr62DtWes15V1LE8U8dzXEQe7PADwIHydY27ptON9Gy6eNsrcqrkpLJZs
mpkohauQc/hoRIySXxL4UfNBo7t8McccmJc/gBKZxiiBpdVIQKs5FC4gy6ZuZJGlig3bmMjOhX60
pwirBKCozXfjnekq+x27hPPzjwtjHCjWHP8EgJTKmDcKOKZsq9Mjx9Q+e+uJE4NfEIQ3oLkf1WEp
r8JT8QLPljawY35QpIp+iRUUq7ui84BGwpESboMQGopgXYw4shNTQQvESJyVVfwImwzV/4TZseH2
sw9RpoKPYHYBHMrgYQNaSledIF9V8KmyniNSLiTbnnqCm5wGOEDYNvOm7su6TJ68UY9OkLxD1nR7
IQpH2CfMKz9O80NUfFzNEJtuCxT0XCGwW2DDrN+6CX26+XHUHszsDLyM4Bnr5vhD/v2FwAsVvcAx
iGDw6d23CkSuXaxmFGhC3FU4CXyZoaDVZfqQ8V6YgaOgCXUHFy10SjweAJc9/p6/6Vjv2YbtKS3I
ScKNLWflWWeGWQHiz5xJLpJ0hhKWrWeF1MIqpLRhIzANw1pQrcZ6vPJG9wtFfQIXO/9lVBIvoYHu
QXGhBmAGcF07fh+A00ed42Ci3ybiaR8KDpGvgjxkshPnetqxcdOAxaukFDNHy9fkJ+nYiUCmDMyY
W6YljRRrL8qTNogezdfHIH+PpGiqBNCPIlOLf4KYWzdAs5tskgxw8gvGOJAFcb1jsl9Reuf97mdJ
nLQgtfcEufLVSLYgV0mOW8UAUU9UzcxElEJ5N/UGHbEzF02phUopb8rl/DEsX9nZRhpWflfRcBxA
bYLuZXLUkdl0BDAC/IvlIznU1747QTqIb0IUd5gC/Uqd5AAe1Vo0dXAETy/GivR3wvVP1Q5uFOiS
yo5ZhtIFpsKUO6r+A7AgVJTzYUJ2bLMyA1w9HkF0PjxXcPLv2pUZ78bh9cphjKbLQy0AC476Wh05
hobcWJLZ0zECJcjsAXU8WNGe4YHPbIz2Us2xWgWCkyhDKAkkrBenkYMeG2SNQv0Rq3Df0SsLpMbU
CWHaymvdTv3+ZWjm8ZYxCiGq6ANVP/vJfA9YwYvzaQVwFHCXwQKCij8mcfUOmulOaADEjYlWBhud
Rv24CsAvVmqITZ9QJ7xHSpa4ZA2M/h852TqEkLgAUk/IMNPSyGG+oLBaKXbmQ/TOEIbiRib+Ixvj
cqfRqFn3UnRcDWZrYxiI8UThrnWv80wryK3n4XRqYKKPUh3GefA1S7EiLumxQA+RwdLcjgRg1BQC
kLsM8hG0pD/tcdXLC8q4iRarZn0CVnPZzbajypsO2MKGvKdQ3yoEMn7A65k9gtOZpUDitQmioTNu
BqqI/JHV4UehlCzZUx3vN2ri5Tx+RmjCRJFy0Q20CAuVNCPbf31mNYD/+XVa7b8cfcdrD3mg7pT+
iwF7fZVEeDURhCcDMQafVIUdxGhNty3iTDNXpaGgVwbyC6HTpxzlBw4/kobA6OX21jFFwAFbmagi
W0gqcRKyKhGVYHqAb9qwUx6RmtbQlVBSWaDTvItxQ4aVhdCADghnz/1QfbbYevwC77HGAbSeqAAr
LrECCO6mJleDhq7HP1PAhJnJ2+lh1ssrW502ErS5eO5K6sguwaKnDrV8vb76anIone82f9jAeu+8
VXKTluO1ykGPTQ80rwC+uondHmEYyrKPYgSeJI2KbK2we3Ers4aAda9F5zrqmhoknlmfxOYNg8uM
tW2WL2o2rYWEXfG3CRZO1IhMlUrWAEOManY7NsPVNOM7Y4iXrBJty8HqYfk07GVA57/dximHVQPg
mpTzVke25NOmhZq/gDP1uP6wKbUoyKHDakfnUHTkte1QdW05ZAwj7ZnpzMxo+ysj5Wc4ix+1m9M3
tM48Bfh42Xyk/wojDtUQ9Wa9bdy4s7aQpi+FWHl7ijANjYRuVB6KXMv9hFXykcYIZfAqz+9TImY4
XdDi86merVgwpE81NPvqZcz3f5K5YRn4kLCODFGM55AitX3wEgqZPU0VKdiglGB4bscdl0VqB/zj
dw7/5GXrIV20jEqAj86QZzWbHpORUizqwXXYsmTCn6jL+RKu52dghcrsA+DFHZn6QstgrYruf+LG
96lSbOc6PKAYWjDbrHjWCCn5XC2/lnDwf/ywujRyHnp5P3rbpDYJYYx4KRQEeQUL6fPOnNZRR7nX
K0AqxVkN1W2GvRhzEUbQxBEe4GJrWEBE9++ukfZJgK5rRbDypnfvzJHJY2pTNmm744ZAwMFMdER5
0wYYi/a9KHwlN+cK2OYnMOqBryFc9DTCJiyTLAfcin5TDkvIBBBgNDQ8Naledy48/o+OUy/8k8vR
O81pd3e5XfoT4VuEZAL5MVvFaBlsKuGWRv8MZOqXz9YUIbHn8aXUBfZWUxHf/F4QxgymwkOHjQlc
TsmuwB9/81bmBDVG2RiNwIqm5wi8X+S4v1Dh8HRDHrbd8tY19BxeYsjrmpazkngcAnt6mUmJINbP
fv9OeUhVsPJoe+Kt/pOK7qOqGHoFzBIEJVH9fZPPMnx42DIxrVixxY84HP1O5bMWjlyCGzSTa+sR
LUrSWE/ewkyhJceYLDCiWH0itRlGwYagCKQntowUzRVocIGYka/IX8roYdI32mWxsiig+vC84h1T
VC0EIRnGWZxL7rGoWOb/Zi25Z0WKg40VilQm91vM55lj/HPw49Vgsscp4LpHg2wl+BTisjmF8TfD
YAw4gLJUPfsnessOFBndxJUMaP0c/KPAuBeo390RYP6ZU2fEwkiS3rrIP3XQNLFjGvfkV3M3ix6n
zkQUtJQhHfFP+T/izclS2Uup8EMHCCF+5LHaoXp1p/p+8png4MADW7ZCm1aIinL8XsSs6FCZzRsr
GeySn0bZQH+7tttLu/LQDOy0DopcBKDDE52rnYjm5DrNGN9YXVmEmgNw+mke0FMNgP1xkB8Z/kLx
B1POyT/yMiqE/TDgVljsZnicSwDnZa4BjefXSrq7NEsy3PS4sCx61kK5Ioz5NEd/ptr4S972+s2F
CUL3zv9Argzyy+FBiErEYA0wR9Gfxh/pBaNRCbNmV07fMy9227H/0ihi+rNjYTOSqSD3IYAOS0Dn
SZLzLseJfubgGjj8NFrYN6fsy74fmhtv4BmHeGJfEaW03hyRnT/RJsBjiFF70L/SxJ4wlGkXOkmQ
TmxYe/iS2UDrZyg6z59hQCNBTwQaIlyvGDJE4I5h8BJXx8eK8l8GeIIW1domAyTJEoTG528gODh3
n8c1Xq45+sLbrvWWb35yPn+b02XOkR0xe4pQnsAfxNjLOcoYMUIuPcEEb4rBTMoU7z6tZwfZWZ7Y
/Rm14BRjPbeJoErKtF7CvqeknrzXDVzzw4YbacOtZDyKqoL96+WQOasjJN89l07GR76fVSTONd+a
ooZ4KrhKO/41A0C0x32PmAO+JEB/Oj3RRdJ6KY9Kh7xYHJwC3mdmFP5bhEfNT0SkqHrSI2XSdpCD
gDU5ZyBoAXxm2RqlrCVLDM/QrFCmIozZ8TIiPySotjoLacDDaJM7LX3sQ9HRStmQKtqJdYoHGL6u
1Gowmp+oApFtNwePZ84ASeKQ8BfFOXlvBYb8fbVwIk8BXg2Udvd+xREaEeUOv+G9Ximsir4Ov2c4
SbwXUdijcj22xzdXIv5U0S4Bgh9T1wBIFthb0uFtG8uxa5L5WkgmDhWPBArRZB14tmmig24npHSm
LelDHYw5/mtWNBQJu6E90nhr+GDZcalj53QDEWWqEZAQM5EkBw0dBAd2PeGqli6H78VJVPfIfi9v
Cut6IOi6+V4QtACQyIvwM65PBNVMVoYTk32Ga72KGgS6DHRpjQsW2zX2L48Xkv+UBX/hvwKg+sJV
KPxkdQNgrHrG1PNuz1dhgvq7G89gPytrmuoFSO0A5GHTXWG+Ett0Z/qMtGJLYKTCRIRryR/5DiDK
9OUZhgYATsnNiVDFzxDH18cpPU5Xw3GZ7v2SW5qsgunJ9+L4G5HJuyNKHIhLGMWAKgf6eWpQKOxl
HJQF4XMmfrKfYchGpF3+Wp+7M9SXaoHrFRVJykCFywoZyRvJaJpY5Jwbo09PtG4NLqM02rSW17iA
gX0rxpZnhK2EOAB6pNHGfeXHpJwVOR+1oB4DT+eSDdWJibSaIx6d4xFQo8JA38WABVHOD3MRuZMp
JCQ5Kb7tdwefKRYVxyUybU80EeQMkO0MUgs5Zh8Rg3SeJh1zjXbnqj9SavgTS612rH43swvnBUqT
sTmLBIKW3eJU/eVnKQHdKgxALYZpjVsvWK6P/MdPlCDQTE/DTNhg+r5HRQ6iEPH63O737B2/03sA
tUb+F4aFTIaV6jrn1fd1Ce/z9BwREcSUY2T9dXsl/iS4P/Fkn83BT4QrKGbDA0o9mtuGdn4CFEUT
iYcO7GNUpgLbYMudqQ5zCpCme5hqbiOCfti6qIuudMhkOtPnFDi4yxT+NWidjhR3EKoOn/aH+Fc4
NT/hXPyJoGSSeXnK7twY48fFG8tG+Xwmm6Nt5sErHImIjRn4R3illidipJuICvqqT0BXjEZcRAwC
Fy7OCYhSi8vmIKQ2vBKpxLY/y62JyQxUe/6KN1FfZgXtMYhzm0Es1SfExI/GHc0RepX91ykDe5Yd
iflIywijL3c/T7uyuYrQ3hgxdUEMfn2YaoiFR3abL28/t5T3otEK5LMLI5sAiEKpZkYwRUTm/6Qi
tar1zXYDGK5QeBVdJLp+eAdqULRc37NKY3d0e8xpuRAjzR9S8k8B+tHAYPpipFw9bAuf8EFKb3GW
5ugcoHoYhbTAO4fLRv6xEbu9K+vvDFXp+EeK2nCXfZAfL5N5HdIMTWQbaDwxsV5sMiFLS0LPqIDF
8TQuuPqoi1MAWLDNGUE6+FQ4JMwHClDqIKCnM59WhKqLWTJmVAUuzzgSiLYjel6O3mqO0PCgigIY
0dFnaR4QgH+Y1wFuhn9h01AsTywidCMQb811S9ITI1YMcBQ/4edIzS+aAJNNsuZ70ku75XjF5pYZ
AvpQrGWAPyJclIwnJR9cgME907oIHi18eqzFOK35yvS75DswhOPqlDjPshxJyabi/u3OAAwENJOf
5ghHyZIgur1Mi2cSUkmO0BCS12Q2FIS78cQ3BpBZQ3qJBd9yDX3PTjSAxUZUg5geqU8BkKJhxLkR
vGweXiCWr/g/qShOs/sLeQjGujp7uDSgkoniZhtwUc7AvmNQi+DTWhszwaFc6/DmXo7U0y12Q9Yy
ah+2ONNfRYn/ty2pgVKFUuL+A26e4kLi+Wx0L6Y8VE5EyjF50UjHlL/xSM7vRqBM52FCqlVh4vUB
dxoiQusfEdKtR66mlyFcxxscl+rH4sQ7LsifWVz6cspLtHgrl17pxo+gx2DbUunxeOBgwEwM/Khy
L9hCf58aHj2FfvDLFp4RqWhok5d5Afk0cW87Id7rC3VRojVVUhZzGNEdYkw16RI0uNkQMRs/zJmX
4XlJMcNpyBrHyIJ8GJZ+JCpbzxqPQJY7Wh0IDWwLQgjglw1ckwz7eYgTL8jp92nN6/LopGMAtKVJ
FO+xrkEZKmwkNaSQVloqoSiE+5sFGN2qdaqUW2Vfxrp4mKiQAVz4GckbS7uXldsRoZy0py4B7qn4
YnqghCXBjPJkfJPj+aT74JJc3AiZJQDCgwCQMbyW3avaavi/xNcNK3Kkxv/iFswKohCT6Qjr2Fdc
oDjjD5o2TcHpZwaL8r4lArXv2uW6ItDr3sXLjyQ5zp+4XH9eMuZGsKZzP25XY1L1bBesBlIlc8jC
AWZDAk7D0IeDbPt8jr38G4Mjjm55nWkCi+6RLk8hCogVQZniY/A1ivmz2URShe/4BA7r7seJp/+e
5dGbHwppYYSE8IIJybRBZTSnN3KSOTmYclQNktap9fI/W99y1lled8jePWMfjtPUWPCe4T3gf0zF
mOL51AcTrBNjhmCJ817NaLralo4ce5dkeM6hCwPqAjIwdDu8dOOQjVfbsR0eiNLc4xhTzdyfax1c
AC9/IoKOXckEQeYwYbRmZK6wRvqCJqOPJf/3ICcA0IGYKDbr/2MlXZ+GjzUc8QcPghuamKJ7SOEe
vNKFeL8qsUr2AINYWyEXmQ5h8QPjse4fNIzDg4H3hpabcho2D+DsfEZhgUKjLfv9p12NH1sxAaVj
XIVmGM4Qhkzh9pBhKXsXHdjAdSpOBF37a5nEgISHNX42L8nClxtXgi+XYW/WgCNZBftWXLfYesUi
lyENHC2dxc0cqOgwQe1IDmkLF/wa1pkg2AzVyW9/F2GDpPSsbAJVyU4qN3EIUdJB9QGfHVHdlMjS
TlCmH6il2ab3IclxLLUdmfoUdY2kvwSaFczx8QkcUbBEq+zvsDzvo3K73a0ZifYHmJVYbf3KUkiu
kUorOYFyngOqillXjDGhCaR1/ZhAkCjNxCJeNK0JvRXlyKpLogbxL0YOgrnkUQCvk9E6Q/efYCI8
VI5ONcWm5rrqUSB4HQSu1md9MQk5Xq/ruF4UFBZIm6WEfFq1bNa15pGNeuj4lvb59GlYS+o5JRh2
AcWeM/gJhjHzaKqniRo720hmKk4cR0WiieeBMz/zMTrYn5uv2DVvNyJx4FSC2FXCOLwyg7+m4uuN
20N/HM3B/vbcZ0/VTCXSVEv2+bzMR6JZUsD++XGo93fpWHiYM/C4SMaiYGVwTMuBvavfxQ+dZGle
9MXGzd1GvWLx5aQG9l+wusbckVL9v5coIFl1r2P1vmY+R6ay9LwBlfqU0M1g5DA/FKSYP/opZGcU
J212x6DmuyST+JOADYj8mXUcBMWObrk+xgl+NEUweRjKTmfvtksUuTd6bng+F2PCiGeYudvq3Wmm
VC/yYGFVAWk0GNthyjJGP1zskv8QwUJS1hKXT7tgDm768bz+zY77BmFuS9Fbclk/IJ+Jc7h6QDXB
abndkY90nW9DEnxaXbPrYaSNwRp+Ok0LCgXsgqj+s2L8PLfcIDuWzvFLyp9+H8/4K98k5XLGrzMJ
DyBA+W6PWoMq6tYVqR6xQq/xzeMRIBcq8apP52ca4T2n++oxzumL5OU0jv5vAJUB729s/rFFgdOP
D0ra5c+MlRjKYUBAji+VIQw7HAz3A5CUTZNO5Y9idv8tJjkDYhJ14xYVH+g4RKAOy+SLDe77GYKl
Y35Ko8spZimhvhe+FXtduzu6lbW7ozcHfQXNMf91RMkz/gMRI376I9NYuCNVUCpbjw2PkSwHgicV
pEFlejDefsjGrj3eLV0W1TQkLyMWOLmj62FDx6pv4TjvnroDuR0mKEPPdJNF03u3wvHkd4v6c6Gv
HsQDXChIujO7Tv2HRlYW72KOG90CzQ4Ngk4AeYdYq65oIMm9sl6DOK8Bx4l5aY4naHal7oRsMMP3
ntOQ85cOp/9CIUb3gQXqNwl4mN/guI+wAWLUiT2PFPL8nDNkuE2Q9Dz0OQUBtgIkf6RQdTuZZ5qQ
K0s6mP0dd9NjHcurPg5LcBOgRFP918jzH9yGpD5a5e0e8C6MX2WsOJhZh8cIY6f7/DT4d+VIbDkj
wcMjcjaa5yQpn7JVheeASBUKHWVXvhzvox0VAiNaTk9jzrmRutRilNBq40KS8NWTtumfkmbv0QNh
pKvxlAbfdcUT0eAFyWP82UxmGHcz35SaJWv0Hys4n12/X75RcyS4NPN/s6DBBRERAr2yTC/QXsxS
fiHCw9lx3DCb9DNyCXyK9iIkaNpp2IL5n/n0zOEWvGZRxfpkcOMTOwN7jmpqTnySEjEs5F/K+Cod
cPeAHE7FTaUujmx9qOdrmM7cjvWxvXFkWh38rz4+I/A96KT9Fsqr36gFY3Bktj2NEJacEmmDaEQH
If77gWO1OLNVOtDqe9B+IG2AHPwERa1kSOlkH+kqQXOj7fqRzSKbf5V2iJB4UiO1oLjpZFh7n3GY
ok47CcHvAl53yGhLUct+D6nxhJ+ij0rvvh5wyY4WMtHmkMozoAB3DUtE1ilEBimV9rwGfxlVcxN4
qtp6Dl4kMil4cDV98Svdh0F5eO0Y8X0uogSj+MlV9Cj7mT890syiJsEL6gBKUyuvCQ/7H/NZ464N
9wefIRnjMRQVorSDvFHcyFFblXNVKFcAUBVVIV9GfWpIigqoWPlUDHwObnwqtgAvoahAcbjEEavo
BEAyD1QbGBDTRw0MdQZFgITnfU2Lqu/UzRIp+AHNd1HEzJAagMYSgxBGqo5oSdHoGrqxRlNZeoH6
JF0XlRVroriPZvjAmpsYdwkCfX3rILvcmJlendXptT9CM6fPNn3mTEnzSKmZvtWlGIrKwtS3sycZ
xWSploxVjeTqOnhw4l0jp7yIjWSPa6Ni6IYgnNLOxDxs4H9AKZYWftAMnDFXQeWJsINuV5m+c7A+
zafuoV6907Ppb3Dp+BcOEyctkw4IOdTxOQ0g/ptclIfFvw5SDA4dZwSufpIvtzrdWARzxiSxw3z8
65wvtIcTi0OjDqukZHoxs1d4rESka06OGZsLqACLE0L2kK2WIbE0r/1iT+0ckV15Rz20+2MuoaR7
UutI5qopmB+y+joOjxuk2sCrwqOZ6EDwOVLZmqQb2wzKfIVA42eJ35m8MOcshUxJR58hCiJpD1jT
P9OeG484Pk/BpwHeMsOhkb8G46ckQFP4rsZL0cw6dGEITB6w97IjBwmXDzDXIHTrCCs3yllZyOHJ
06wHfiwFMmmUu0ZuQwc6Qo4lWBh1P3Cek0F7i7ib41OUSPRblMIzSycQg2eTyGwFk6wPzBWjI3Uw
LFtgfhE+oEzDHQ568MOA/o2Lli7vhE8bwV/9eyencKbGzxKuzIuUbyBcDpHeNbY9SFlgSExR9dVp
0MKoj4NNlUEhAZiPMBfJA5a8HKaooAAgN0q16Tw8FBt/KIqRPLRcUsI1vILVLtVSdAI/NBjTYMlL
dnjAzL1lY8H1ZIWwOUQ8mPZz83XwTw0MP55tG6koaB7OhZfetkd+wQTE97etqBC2Fhh/62P+58gH
DWX87Z3gq9jQaGbIRZ8N5Ioz0v42c2wRJXy6nXi6ip2TIUTUhMHrcTxNP6vosL7iQ0nbOskWGIM7
77PdxYFaTHSsVlAzhkITL00EeRavUcTgn2o+3kX9Q8utDQbCssBw8AxhdvnvlPCJNwGTBZ612M7Q
0vj4OhgqbmaoZohsQgcj6225kKB8wLwxhfl6SxLGB9yr3y00LwSCLFTcHUVK5J2lfBEfhOpBNhNG
UDWObl2yb63W9UvcGYyL6wML3BAbTGkrjbSZVXWzOh0Fjdq9kXGccCFwQJRwFa/PxfotU+yJqJPm
eCDFjyRM4M37x7mkmcR9AIhNM41IniN1ow3Xcx1vCnydYl5dljOb3e+gMHEAyASKlI13g6qgHcLP
Yfhq1KETUi1MLvGv5wnBgHk3SW/Ir9OwA7otmODG7ejznS8yVKon/RuUs0wUjhw+/yvcgEloOHgC
CadZfdL/ZTNLkgcQRo6rRup7yv8BGpsJJQ4IS96mGfyrlk4jGlKcnc76cMStYNdDFDByUq1zNXLK
gI6o5RV3MDCl5QJ3REPA7ov2ry6IH+oDv1zfEjIAl0bHfQsSfHhZcW0HRxcfZ8ZgwhOgtI+h46wd
CH8unrkA5yxH3qB8bFbcszgIJlmz8aOZvtQ+HNIoYFQoqMQs+7IddWodgMYXjsy4YqbxpqV6vzjN
wgqTvqSLBG4uFCLekU1JvPdwDaUURzok5tqa9W0aiG6NJj46NX8N6VNemO/RNVUjtaCBFJUJPHpS
kkQkVVllojkbzAI+fYDCJ5pSceXKM7uuIRUxzX3Ggh/ISU5MpiSckdaBxfCjueKp7DDVgp+HUYy/
ahHZKoDn5x+ZSyP7Kv6pN/5EdmC6aNI80w6OpA98go0HTKCHiMvr9q89qajm0WdnxgqUCDAYFMZl
TksBLTC9MUZvU8zZO4QZ52pHJaRhVo1n9pso6tmwMJ1ZQBYtOca8yckMofw9I9HFsqTELpVl7k5E
0pg8Ff8PkFXJjIx2Rvm2BzUgvjc7YwoUsLCtHza2lJPWk+iy+xnfqft+TSpA5wplxQGbByyjANOw
XvwQCOnOSFagBHJ1cG+JRGIMSCwaqE25zuRKgbnbmfKvRxkh9jRHMj4KoLFQXhldZKVWiUaENTsh
g3bIuhGk6pwyiUrCpOaUAynasYvxVFtwO+DYdUiyuCvgzRGWR+2Ffov0BjiadAQErPgBqycNq/On
sqtuqREgwbiEyBc59Z/Y+/5ZjlrEf93VJxEUSSsBi+QOcB4M4AbvQGjuDJnp0IrDgJQh5jJCpwZj
l50c9QjHHCWa3opAaW4jNVwFx9nsNwSRI5q6oAmM4qi8qOHzPk6/QvQ5vsF2o3wEbcLWieUItMBM
Fo0nGbrXVkHZZjPpN1a3tD17PNQ1qDZDRyNlFnBPX7SHL/mdHY3mzMT+wwx6OdKyO4tImiPGQeaq
Ra+5LRyrC/QNf6cnnVHYzDEaWPn5ALDTCGnzGcmIYg9H9Iljeq7Kf4ouDDC35mt1JzoKF9BWWkU1
bPG3XbFrHjBDJFg1Z+1y0nCy5ZKthLKiW1t6MLrlvWZdAFWqtQFiMNNa+I1s1ei6H4ic4ylx5QBJ
oQt/gK34IRMB1aRzA7OdjGzWdgooNI2YEaDfKZ+800jqQXwYP+/jJH+f0p37TPoHxmNHClTf6cFJ
kQi1GbNowEjlfLiYvrwPmOHbyRrK11deqcwFheWCQ/tcGwgqlLiGoz3tkpLKGRv/VY3LPqXWsWAm
DW/cyHIUwa1dvmKiJ90kB928bxou2IreqNHEI+EnWvlsxI402iX/6X0Yav7u3GNblP279Rxr1Qo4
DipKWShbjdanAgI05VBrqXy0FzT+MwdVWPVGYCsyIDmzZDQGiLF9l3P6Pd3cU9ayqiHOQD/1lR6L
Zis840KFW1R5Y6T4ouCAiDbstmbN8uyKaLvly4TZ/HU30pa2UOKM5tligRUGHCpDnSHFxFCgyFDs
Baxc49ynyDHmEYlP0lfZW9lE0PVlg1lMuhU7Dh1jDPrYRNxlhUQTR/jUUv4JRoAJld3ZN9j2GBB7
BwcUqJutxobgQmowzb4MB8zsyguBtthm0L8ydS4jq/+iVzCIktOhTjWwFVOFYzCTg/JviZoYkaKW
2wETGFcY0B7pdSNaABpIs5rKAg7XEhJl5FMyMx2n0iZog4ODcx36MJTCHWeJsStTWggN9SmZYSUa
NmdiaN8V46+uAqqtPVjX5MwDbmhK2WuwH0NsKRrcybsurr6aRxKOszSbi4a5smmy2qQmHpc4n5U2
yxtQNB3j4FVOGwqOk907RwcFM565csIysRK+bLSeIkJf9G4HlraGzVbvIHOnEfV5995C4eA7ynU/
RuBN3Y5mGgP4+4i2i6OGxJAsRyKMOpraAv4fdwjBE5jAMQKuCdNLaFu7gmqo38/fDdYWo6nOph/+
KeDA2BjVRyd+IF+Vkivmj0fl0OFMktN1OD4VdlHdPxlchCc3pe5RgiiHyoKVsvHhCdX9US/0DvRm
dBtu4MMwz2AMjZ6BNysYoMTEuKOweiC1OvkGZZae/HxmBFIWPt75/Sn+5BZ+YiGzzWyDsFHEpxW3
rrD9FhVSUw9UWZdZ5wRlpyvX//iuXPENB5ZA7p0x/4hkfNknt0twxJck3b1uO3eDnXjPcHOJv3HA
ICRgkEOVTI9X9TCMsOm6m5tRXAUIR+RPfAGUo5tiS8AJoDvvOoq6Go7YY50TqufqlXu8pcgA7J6v
zWRSYXMQFzgehJpEw/I77cgk37E0vtZhwTM1PwGcmjgbak76837sq09BEQwbw9b99mZFtiwTANRZ
JGM1fjaDoTqBzeMKqob6DMbMtI23IlmnSzIiL3PmBa5haJRFFNomLMTx9qurVHQMSCHoF/7YMu+G
rPx2Alf+hfXt6fsFFlDotf1NGfClcFLvjIjuduA+Jow3mCtaDsmLTTWIlCFTi4d8OM8vcdctD5ZC
F55JJK4zthvM+wQXJIZHaQjloJUQycx/Xal8vbRDsEnxymu5hOF4O7VGp3L/pDQfiA598DTJ16mF
zsU8CsEKlHTsBtqYwWMbo10JA/KH2nzinbRVAaA1/kMOQ/wNO2soq6fSf/MW4pHYy9WfeUsBt1KY
6druxumbJPyU7A9R+/ZSKxHFLcyooE06Ai3po5nobi+XBKsDuI+MRydwpzDSJyLEggmMdPF8HpNX
T7XOPsI0ri2svS1AW6eEzmWo8ocJXsODBwkcssmO+c4+erNErShhhGs2hZvi7ScsqBESctSaWnc+
MOecgxRUIQ0/IyKibQjVwpwAxkOJLSVqCY9SnlRQKOuxfcEqSoWOaq3GcR1Lj06QC/WDDJ+jGIVR
dFyAnv6PpfNabhtbougXoQo5vFKkcrZky35BOYxA5JzO19/VrfsyNTMOIoETunfvEEqJ18jibrhz
s1h8l0UE384cDZDbHrAYrf8bO7v9Xtay+CwuxJWU1Eu1c1VlsGqEm02YRonHAQlBgKYPUJczExqL
xMnYGytBTXS+fHlFqgKXFvEwfJQ48zhNSCvDUGoFKt3kzhSJhFytCl3aI6doHACRK7dXRbKlJzeH
K7rtngZ1TAF9v/y1hnq7X2ncH4CnQbaG+iWG5XMJx4sktbL2ZYKCIT4DIIrjL8TYYdi0jlzz4L/o
KzmmvYQmfKjTHBoN9WI8sTSKlnCNgi52PfDcsQCNpg8zj+eXddqz70SrEPJTIQPQIkAV3rkdb3/W
qivwx0VOhfIcBAe/gKvR5alYxj7/UFiwTJhx2y4SdieLjpHDvNJK8+3NCyxzx7xByKjUbAXWBo9e
SgyXJg7CxYTFDX7hsRkSnAD2uuuu46UMkBnm0Lv4WOV3DA7LU5OxRayxc+2rxgtQXVHD31LfogEG
t6WSoO9U6gmh0Fc6Lx59WT14f5KYgJ0ABvH4AJFgjsuYTzeXd+Uhonz1Y9smU4cNLNbgKJe9mwxs
/2Gta6FSLe3LsO3ejbL7lgr+JQSF/dtiYpm2ZcU3SvmVMt0PCNfuRhJANiAWL+m3P0vLST442HNy
fvmnZsCLo5hwHafVlTlLQDCi579TAdItswmlvrZSTotIBD8LcmsktRD2yin6pwLJFZOXt9zYLiUA
WwQKH2cKPPTBpZ1WV52RB3oVIbi7Z+gUn8QlXBnlOo9DTFPcw6+rHiIJTfIaUzwIH1m5AC0aVvZa
DmxGKrB361V9cqteeZEJ0TmU6fcvhY0Ikpt92G+MOKgZHytLZVrgLLZRVSb/vuLbaSpZ3M1zF7nV
YZpWErJH2iRrQUCi5sZNPnaPavyodj9ErmhcrtVyHg6ASy9MvSi2xYhA/cGbjEOlQE90a1GeHKOA
mHeNjG84DF4sh19HJWux0KbQXNDphBcNa5TJvNiZutRxyhsxZ7Quw74QCTVz6MhoCioUEelnA0zo
2kyPAOKOhTKIQg7MBldWxL1U3YaIHRW1qXlrO4KzZ4vgyEL4gXwPUuZxA6FLZa4hqKkNWHloZo7v
aOZZFVCQjlbf/JNlu5RcMhGKuasFfrRmaWLWXDxRw0PBjwR+4K7LdlKi4DzdYHh8CwIKG5jz7HeW
CKQiZjeri6wojzzcPbwZuY24B0U5jqARszom2ywrq8ZqfFiH7d7s8ikguV3hRUHOWA1Lym85jtsC
TcuQ/VLeDfb77YsOi7AQA90udsxhWbAweu7ZSf2V47RwRJjFneBbmTtm1PipBoIDMX0BuggAeQy3
p/RQ5ZTPd1kIGkbsAxMrGE5jIrnheNrfQquA0lPAxrFddolroubkwsb81xKERBwDwUcri/nZXhyi
XUjWZabvI6cWh+myjnxsm2kxxnZNvoKB7DCSB1QS/QHs9rki3rVrqWwcKWxFpQf+xeA5zPFsZjJk
YyD3iwCT5lg5WXrCW7vgUQQAX0nIKGmKKPbOaYcxOkZIDgTROJE7grAKpp4vyZRB9w9Y5+r/sWIw
vlbcPGoA9dVRwES/9CK2sFrHRiI1XPDYXrAvV0NAGfDKeKpFDqaDSzFgjhPQnbiiffB3LiJFtMIi
qG9KLJqox3osQLAF+Fx3ABytRogUZjq2cyfaM1cM6VMQbeSLU9GVCPQ5gpF4cEpWHiH32Tljq2AC
+BN1K3+uZwRv4WfrSsuIB0JWYisk+qx2Bs8tZdbcCAq6i5OTQ2RR3AKJ2TMbn0as5wMbd/vVOkLc
NZgLZz6Q+upQHxFRUdxkkC0Ya6C+TWer+1YnPfMHmIl4Xu3vYvCjzTw0vythoF2Io3k7jAT8JdIR
UCUf1c7TXmBjrr26RSTte0njedRU5rVOSVfbOGDXeXtJB3s+pOkS3tVkFd7kaZhA9+Wr9g0d1Yxv
hA048tZ3KLbTDpaY7ywVPXnEBT5IWsnZ8J9+9eg3w2c5yOsGcsOQTUD6hAcDc5uxqLx1bf+sQfw7
JaHIhwpKkxmHlxneR2Rzc5DjHPKU5qv3vOPFgA0HRCVYndTr/OIVkb0Q0iuYqOj6AEzFcVPmBOUu
QC1BmDrhQrUpeCu7fPV437bVMndN7O6hBEB7Wym68H6kVNEpJFUG/BCKRo5odykuNYgYYR3ZL0TZ
Xfi7HAcYTBM6GHwn1T29biJK1EHUB57w9PlFuKALaJqNR4Fu6hW74aOe9UsMom9qjNqtfmxuOecJ
kXaodQobuqcwPtT4xYOUeanMPHgKL4UE2jMgtO4GwINhQx0z7CjaioWCemQgfmuVQfZuG57oUhW3
OJNFN8k6Pvfp1mB6y/fDyCZ+HHbAjSGnNhmhAC4WhzJSordhFmECQgj0JDUTx+781HBaYBq3RK+Q
dtJrL9/PP/QmUI+3ZvOy77oTv1Kad45icdfk9e3EXIG9RnS7994IKWuwMF3wzjAAuFYpuhofdQRW
xShLBsILT9Yql04jjTGmYgB3EeQ25dIIZmGZpTliutm8ewIQissMN1DxpOexHOyKbjBQEvsKzoiF
yLuDwV8D9STvKl1ofOYwZbUNhtftsoABitvvq6GBw3sBbs1GKyv+ymNBMheIedm/qQiPgWWEXw8v
yS6AbeyZ7JA1AL1UKXlcM+cX7xP47lRz+BfCyuTHYLsTY85k95AlxIRVnMutlZtew+FXui3lCYqb
uorAhQCu3BEM35lKOOzeceZKqWP/T+7kf74ShroAI1CGMnTb/3yPM1hcldsYwTVhQ3YM5f3Mz9Tx
D7zzbJJPGVCrDmj1w2RaDv0EzefMqV83QBkF8Brhlb8UTrBrkjHFqALDsw+CWjhZMk4WNUbRwCzF
/0WuDyexvOiimgKZcSqyGJ661bO44gBlUsaNfFC/ThHNimMxs4L9XYXS8i9C6SSSlunu5jHRw7ML
v5ZPP+ZMxYwSMzOPB/ClUi/4i83MfmrREGshnq0UIMBNNDx28+xFNFTCyPEqOI0+Mk9+jd8ZJZLP
PFC820b0GWfJe7JnGgZh0UvwgLrYjTsAR7aL1X+NoWms4whJ+NBhtp/IcSBCOn+j7iU/ANxPFL6+
xRsYRaCCuwpTBLnPM9w3npQeMNoUS0pbwZXuox0nm7+k+rSz8oG4gl8UP+HB3sBrNmf/MMtyacsX
FFIBz+NOuR/EYLIWghvoDNVtFk39Sc2p0fE4EMs449qCg3JM+JvaVVdt85fkzAet2TGjWDnMBdUh
0eAi9RZzcS7zf4C2YEQ0Fe2Zi1BsHIG/wBsB8k8ywkbuDP7igUUujk8NQdscN/j+NaLxKLq/Y4Vm
yt5AZdqKblocB0XGonRadZ7C1grASmSm4AE8G3Fa1hR4te8Cg+DO3JqG7wIMVIiVQxyCoK0bmWH2
hpWSFBbi2JbtxVvUUYXLsFO7JzGzUn70mIQYYXMk6YtEwfgBX5ZrN6jYq9DAQS4BaIF7Sg+druMs
3ru1TKAfItCPZyc6+kP0Rxv0L42/hMWqSZBUt4pIa3f8pb5OGLips5tyOwSbGM8cYgtTkDvN3itk
u6iQIcIRiuOc98b+/Soz2gZvWHwKL5XvKVRJpJnypTjcFPlnGuRT0XBKaoEolhX+vPBXiyvHV1JK
CnBO1CLChPijjEVa04uKSfGyAgcF1DvQrFdJ0us5DWwDmhZPOTUPVQGK7Y5XMjIpPI0dG7WceNes
CioxlzdEbcqMvcADeIOTeAQOyTquLdnm6MM//QLBwB43f6QrX4TcreL00gFUNhlvTgWqeHpP19bU
trgJA/qrbx9qvO5tzUmQzujfrgQUQtPJMoLOymnFhdic7fSuwow5ple0sYD3fRnyyKL10WyiUQU5
EDszSVGR0eJIZg43PYwmk4pQTFII1a7AMOW8Khwn/DExer87N76bi9Rivx1Su/Ygn6Bq0VLccrz2
1zKw0XSCxkwE5ig+1pD3rD9lPdLRSwSg5tr4CUdJAR/ncpjz9P8D3iEi+p2ml37bQEM7NCMOigS6
2IQj74v5FzHt/GbOqLGGIKj/w++JmZWqfg07vHH7YrlgoOFeTks7PS4lNCq+aRwe87lfHzxDC3fO
+/J6ayH5s1v3b6YjGRcEq/7PSvEmNWVplosCu5o7YRxZE1uKhleuTau1IWFn/XiAj9uSqc2qasi4
PA2YXN8FCL/IFkkWf771a9+Jj8vMDrwowtY8o0c9O6cIO4Nbz3VK93oLsv7NMeiID00sUcaNRWJh
FPfB92XhkLAqOB1UN9zDWEEkmNUImOHaUKWXZeQgxTDch5mF0NqeaKsU96dAQyzVLcWDum8yRKSi
20rxyUSFSNoV3EFPJgsZGA6IIG2Vt9n2ccgmP7hovGm4Z5YbvXobR37k9W5/WTT0NF4hIIRLGzZ0
W5kch9QNfyyIzB8SGqKLpMq7G7FOiiqoSeRnfwlnIwPVhpFP8Ruh+Hy1DMv5Del6/q2R8xTTar5l
CurQ1NkvC98uCj28yllqwDQTp5+WcFbKH/BslnOB2PcWXjlgorftAYgeBpoZ/y5V4I5D27JK3SQ1
ohQzEfLQm0gi00gyZGUEXC9RvsABMVs/vHjFGl6pMSUSOgylJaSrqqPyu+NbDYBEubxW2Qzvj4Z6
dLk3RI2qaTmr5HJmHrd+IbECou2PfA6ZIaGwMykvJM6X131u9p/LsL2uG/YHHuL+a0ovcGgbxkhE
xigs/H0ydwt3R89WzQ23sEXuWBG6FTP98zT9VTG8San+dSvy1drsNKBMf42ykA0wcBwWc7RdGMro
B6vmZwyd5N0iNRHuq9DxxCCdBYTKrePyLLoJEQvOYRIjKoHC48Kgy2J5HAbmG8/uAzVR+diYM9fH
YPHq8FIqL7e0TkjbtZsfRFzhqhRBI4FcNH/ziS65bxOR2Hg0cwVeq5gMLqTnWlm+PmQT2z+KJONk
44w2i9RazShT45lc8ninMcw7m6CUNLX+6iRcgu6EIn2pKFmUR+dT0kvxAJPj69zrQduF/JH320e2
1c/Dkp824YjZULAvVPQqHBjShf4vvFlaelWHgKkBQ4wzYJ+CFazmH6tZYHU0aFnE2iQy5fwpeR+a
6W12n/gkcU8SCfnaC9FHSDFrSrHibbSd9iaTSgxx1Ym9ENXrkDDsicBR+3jEZjxPf3gdjMkNUz4S
0kBJOG2XiZKnQMTouSJxJxPtTef0ChxlKO7jAEG7pr+NPoUttuXoglmGvg9nRpyT9TIcRrJbRBNT
1hgEVELbCFDWBdzUQL/8V8gj0c1IBdoAcE4sffXeLRxJ52EJ/MjoI96KccwQVFIqDBswmn4M7jTK
S8HhZbICMo9nUASupTamTcrpAIVpxjVFvsHMrHemWCwbu7r23DI/4tLfHU29vQuc3NjcgPh50eEJ
gQ8wElv1mX1JaEyIZQeokucxNWhau3jQonKI+Xnaj3EsFE9GsraX2c/eI0k1gUZPFaa+q6QMWimF
7EIT+uWAjJ2WPwYnHCEQz0dc0d4uR3dUcyl7NrOOiHyAS5MjyoX4xkeq8ycrpcnuKZvu43VIjovI
AAdYjs+RtBzQafYbS0T9Re1/S9wMiRvTQFTHTILTakdVuXw0aOsOHW5JX3ZnYuO6DDylgWH3vYKN
6jS/zKEDrGhP4UVo+vp+SYvtO4kWyWVkMTAkSYfWtjf7/w/+IWPMfNEQRXxsYBWdCqpj4DZxHjed
XJsUszd13yK288Pld9FxCy0uDVuRMebRbCGd2KjbOXI6DIXOyP71ch9SXrg5c6SavJ5uOOHp83YI
SAX4ibxFxiNV0n73NgHSanAEle/07ZxeOeX+j2/ePik6rzGIUS6GPOf5w0wCxW4oiZuA895qUN/L
/18sTmgrx09uBe05jgJ18+6YhxDLKVb85CqsRw6bt0jsHbED48JPp+oZamHP8i2t7WajnGCExYAA
GgAImhhYftl7BnSSMvhediBoSUAZzPzhtdmvweCWTw4LRnKSxwbNgUXcc2XTBlJkUyrfqt2lcYNX
dWghtwHc1AtulOTHn2Qcq3QD2GYT5ZXl8deUzOivx5QaTkGE8TxTA5E+dBja0YO5IrrDWKin4ngF
KUIKUj6YxtxraQbJ4a4lDUVt0fXBFq5cUhlLT5PctSKOxXpRB1IL4OAADQ2fGjxLYHkAiZZHpP6U
ZSkD+Qq2+YmktupCLZBjD7azWpeqsU0hg+giAV/wfJq0RayAoyrx30b4vX+wgoDw7Y0oN3Z0HYyN
mVlBZbBjyTIlGPqZZO7pd8iauM8YQDPlhKEwRsKuGDkeffgwV1FAkU7cCXQOGKcQj2gQ4YNSakCF
QlbH8xogllxGVTwQVFcVcBakkve8wv/Emp+LbQG5sw7buUUZPrEoT0nbkFAYYJ7QiCNFc5NZhu0D
kFY35J0BMPW4YR1hAP9Fjs94DPoImgfuZLY8AW9koccJS8S2gaegVVQz7MrejmHwQGA/M82FSeHb
sCojnDbxak9A8DnH/HZd4Qh3k7Nf+GVYv2QBLg92DDm7ZVb+AUwH3LwxwF6LCcpzF/vXdscpwp8c
z9C8oHoFLuYbQQ1YnE442kcYyyMqxl2swhNA+8mMJ3Njn5He6RxfrbvbWcyWiBS5WklwueBAJSaX
NYjWQNhljRlfNdQm27mIYsMibSjMtIrxDL2VpDqMsCgOxuXqNpYgPp4ct8TbPqozrb4Oq0PvOQU3
9sr6ErKmwrHSkmSTDCLz+m9RVFAQrOpvdOZfmFH+Q3xw1EwqHtpHHNApiLp6ySnlCkP0BNOyG+xi
fSZWjLJxePjaV5LisTCVuRsQKB39lXVReLB2/Jw2w0NYBDUKHaVgQeof0Ez9+Mxx2j3qF1FjihUr
HLLJOyYGtGO+JBArhUtvZ/5AcqtXhAgKVWweuRyEaEk4kbBA8hgePsQz974OGMmklChK15wsJHEU
39wUgDwNoz6RzZUWN60F4wB0a3mJZrT16OxtHAaBv0Tv7y8vMQFoQER0Yoqc+wMF5CCvST2rJKNp
bcCWY8hza5n9sNLgHgEVVSmfwSdx96IpXFhfosHVoF0lnRddeKNeLnaRX2tHI4ehaPxRa/xbWECa
ImXAn7wmXZ/gDuPCUnrcCK21vpmAGYWHV84J3AiQOBQshzqTAnx4BCr8Bv0Gmp+Lxm6DdS8RHIWN
yN+Xjtl/VVc7vTUzgyJ/qd58WPGsO1rYjCmhyOw+2gokOGN2d0n//Ql7A67hOM0/Cdmlyo4KuCRO
Zb+eh6GyD5NrVz/oanmwXrk0DvZ/dHbDxmmOrQ3EyiaFGWRgE5Lnw38OLdB7sQvgAYzwxUFAdXdh
L1jy895xgMzc7L0IzYyrj09S2NE6e7FFTSI+LoNnrVAdUEcmR+jn3k5qq1XgqCfW9kVET6GYMRIt
sFGJKRpczrmlplvwJu6+tPJk4lJHV0qeHnMZFmNSby2Co9esfZlpsiEEFFZzb58ZM3IzSIhIM/bj
mXsNTwBGB4OAMs1Yhc9yYd9iWQLxQrqaoYYm6eMusQtAhvfjizXTrEfGp/cs6/1Hsdghxr9JPf+0
Av8WWvFng3bbWuTycK3vBUYWVIIMTLtm/qlXuAiDe87t65gL7YErCm6CL0/XXmkVDUg0qCFVJ2SB
9WmJW2ZTgCRDD3uuKaiH1NhKcV2PH6BzbwtYFzGDLOMAWxAVAKCGAFAB+uW5wSvNoAixCBEnNxmN
C/mlOMzIDFiMe0iyYjArEENWyaR6VcEdzZEcI/oqDEiUJ/YrNjIesBD+tiyBPor/xbCz2UZHynnS
yqjX6/wWnQnXYoUKwuv82wIDCatmJkMbg5N+QaWCjcyDfhFyZ9YDnQ66ARw2xwmkdB0ZeOJRyUmH
w9PBDoW67IgpE/Z+cCQBrh1cm1d2fDyUHBJ1Cn8Xess3g3UtU/TkQf2juHA5CF1sKb1NfmTLu8Qs
PqqEoZ23f5UIq34RmgbkjbSlqDkg4zG7IF6Is3vO5gkhjY98OGm2N7qJ+MSwaToRMDpedK3TnRKT
ZFfqPUZNy1sYmZplyGGaruFYhIZ03JPwv2aw+Ht7KeuFPCnW8TxOyjtEip4j6H+HpQCW0y3epMSK
8hGjlOeqsDZa3Y+4r3KAKLQ4Fc1PuaVEkmAgJhAKe7/lsmNHExFoU32CBePUDVjGKb+cpdnOOGCy
EfKL3xTna4bv9X9ml1pb8i2iQF6g3c3HMhPLmI352xfU1OCkQvQNMzkJMZthYmDigcuaV2zVS2Oi
9MbLMygUFhodGAf8pEW8CvzN4U1yDE4jIGoA9Kmm+ULq80ji+Iy6oXqGb/hPdSlUYOcr0VUo/6Ug
NvlUkAjb4qZ6KJbgVVqF1ZIFysVHnAJw48IjaAvBnIXZGkvAhJCZ15kZqvqNSSrwmMjoWXY79sPF
tZ9l9K+uGCjs/TU5I9xjM2vZom5VOwoC5VClcLRe2gxIzFbNP0k7jr5ZSVz4xyjNAo4hGWmL/A9n
Vqxyt9+qTS0cDqYyFtJsyjaQ/EZJhfKS+Jp88zMgEO0KM1VAcTSn4p0ZYywu670ZKaGzhT2ndWtS
V/7FHPWgFTiUIipgJyF/Vra2H/AyMh98K5OKueYRSHh6QSAl/ByECpo+Jjp9VEuc23iLsVH05l0R
x0h401rwOQC02Fj4ecA5pZgoPaKzJZQC0z+ODyMuHQ1YOpDWdphG65UOC/k6OdSiPP7yJeoRPKYI
m2whlWYIKq5Kg4eg1yTX0QDP0OuFp9BF2bvSIQbECeuaXKPZzy9WwC4uAElucYLxVV5ZhmyT78pe
jWSnkwGIdfS0/9BT0Ka3OyJ0JvVP2nWTMxcWtWBL19+I1RQDMv8gqbNfkPSZI833mvISA5HwiZlg
hN0i/vAlrzrOOVtlgvs14clD9+84kzUpdHodG6zkmyAqorhGiH2A7wG3VD6vfIPM8C9+ff6FqOiN
Ilvg6fYqWxgeo7EEzhZnynWhPLLFhJxxfrSG9D1016fxjFjUJ/jo4A1SUkazwuVA1jPfrtl4LdSg
4JOw5Vs3vtbZYZRCIbYrDjgIReD3u/u5poINi3Z5gCCpgtGvOFGCQDGJYkIcI9Y/ytvyzYob74AH
RugXTzMX2aMbtv/QH8HMTyfYe8it30Z3yx7hxtTfVkOB086ImmCISluGKr/AqzsLWCm2zfUXE9x4
jIRcAWqxYu2DsmN/9zopez2erhgboWUXcJcPbgh2OeIXe6+Wde1ZsHgfW5keTyuM4ZiUuKH/ThGT
Xeo2lLzx9xg+Dk6xMnSSOHt/WCkq+4lDBF2x8ptLDgTcdxhX2zxNFWOKmbgIxhXrkfQxG1dQUDRA
xcalj0PAgb17kf0oXW/4oduUoDKsfRHpHJsyYl6+RljTyWazB9RAJlhPTSUT/4Lfxnz0VXMtJMYK
WhyfYxHGbwrZpez5um25evf+et6eYDYF3IIwIt+j1KdZGwjdtly8zI20aH7E5l3gawm0ZUZWs1Xx
X1bFGaBWmmILFVll/6TEZZTcjxlgnnqxw+3c7puxTW6Xid8+tjBnzwIOL/QOXs7Ji6oW/i/2q/gE
MOCTl1hoIsjEltYo2XJgeLQOwW10hhIkV2E5co1s0J19l1trYW1j+hqLQ7ws8hhv4RVrPO5DyWHg
afHTkAF1Ev+Kp9i9v7XzTQkkfxlGBiCdtz2oWZ84LnGV/KRv/TSLlHMdB/KAkGiQwJElhfo5MuKE
aESJUO4yLhRNYRzz/2JQUwp/ILcMW8rRlmyDyp8Pnd3/F3d8t1g61zEDqyrXD/Ghld/Hg2Lko1tz
fcGC5rnFuFVUkqyEJ0C1jxja5w2jQGSyKz/PJsr9CBVUdN+DTEA5vYeRBzTUnPFWzdYnHgo38Ziu
S2qeoQWjcAABJFo8szDUUHcSqTg9rFcKb/6g46HLWJzPyJeO/MyxLlkOMkH2Cjc5BA3N8Bhwcmc5
L0WUmSU0jSuYquhXUlEVOnLBcwrGFj/Sy4E9LEbpt7pg46l7lmDMMYIPoYxzDYr+irrWtElmytmA
VE9oY/E0wDIcgEviWU78jgIKwtnn0g/NwTHpHzvmr4k36h2GzAhcC6xf7N3JwAcKu4UeX40vJQa1
Ex95x/DUCQOXAWP4KoSa1mXb2+dzcZdBebgqJmt97Oqw+a66YXF+1ClpRomYVqi1Exer5aF/arPg
dmEkysMDDtGkC+Q48KlAAUGwKGzOMuXG1MYi9QIaN88CEuty7a8cTX5BcKoUmCfFhvSk9paPce2Y
a4NI4R7OMoYGxD31n72fEec5aHflrsCPbyScA0EsgQw426OmgTHNDNGszLsImUEiwc/yMqRE4uQ7
7MnDsLJYsSJg9LFTG2Q+6oa6gxsQUwFmBCpfAWjR6bBUCU2ivoukNLPk450NaQoTOhoKepTby04B
tlqyTR38/AwqpkuZjpw8cZyWfS8SSw0ZKugyqH6pFP2Q096P1u0PBEhKU24irJnrOTsM/RpcQbfb
gRVLDlvUH+YOdx/IL9jK/ra6YLCpiNgVquKW05ngP4xtxLceVyqsMjri2MXhDcsrKI+28y/ZEmpb
hB7gQXyNkfSFPxGkEuQXHb5iAirYYkmH3R0svJ2pP6E1683YRynkV266AiXc0TD/Fsvk2OL3S5QM
afdCbkXPLVGYiyixrKrEfYtdkrBL4p6bVjKviprfBKwhzt7NX346vdmMhvlr9L9xJhMG0D0sWe8+
WiSTQTxDKFSiD1m76F66bvK1+HaOcKV5ekozWGjdMi5b6HgEyKD6IMkHkGHJMHqPCg5Moal/hXOl
VJLo/caLPsj/pSZ+Bv1qYWUs3SP5iBT28qA0xZnBbXrUGoeamYvcnauf2nzZAYuDGwjPp4Eusago
FGMsAYgcZrFJ8ywIkIBoWsvYNTebHA4iMW0Dc0bYn7ygiEHDQjwdZlJpfqOmY2PNuSjSWW+l+mag
AKaesiQyxE4cWHt4Kr3wlZQmqAVT4F0NkkHU4Hn2DdYCN5RDQ+WPMwQQ8AyCiGBar231GjlCleC8
WpGhHo0rbWrFK65drILrzf9jjSX2hcRNEILM+rZ3kFYYGxFMe8qehuPpEn4yv9I4895hMs+9Mkos
5b4n7YW/eZwtAV3HOmc/VvQSNvloVCcJSCP1NNguDvEz57j4bEWhwxyswMyFeWkNqtrOyHM7eEjh
nC0Hx3XeIXr/FJ1a7LJTEb0wZRZNmdmo+aS7w3aRzTmzCkpDSmckVag0OCIeAnJgxIpbtkRLNBnl
25wwkSRSrr6wuZC/bjyN4pDEotUTEMHlR6iuRhsrL5D+V6oDBhEsu5lsdzRKTUS/FWeyjB2+HmwG
99Hf5Ask5lNdQUuuVmgnPDK8YGnPByJumshav4vZIiQ+rHV64TgGgzmGOwk6nlmrnyYiWUAy7lAY
wb2B+qkSRglyVTdaRsu81Sz7Ece8AdxO7/VKJfeEi5TtbSHOOdJ2stubfSbnvOHARxLqMHEuKQ9P
9k5PAD/zQ6XpRYrxoM35+eW0yaBMkr6LfMSg2elBWw1fbgXPo4TgmZJSvVCNm7d0P7/TsaB+EeHX
GPAjNKxXzOxXl9Ri8fVXsFkW0o8VsdiFHkG+ES8CPCdGCWoOacwaqVQAK5nt8aTjefkYPLourEno
mAPehbJ8vAQ8j19bXQo72Es8dzizoOXwdMsk5doG0wbMIdocWvXBsjmeOc0IZyvARsqFreRhBgZ4
uL4zeCBLSJu2DZL6im84A1HIWiXvj1bqFwpArrKQwww/sRi7KQltonLQbFppQ6mbP1vy3UuXflfo
H3gWc59NHAwE3kNkaahrhjG5D/P2X9OAD5L3VeYUpitcVKa9nCrqwG4ldXK7l7PzJxi4vnNiji7i
BIh6mOePYoDTqL5K6i1HZcLpCvGGId2n2bilxMxT5FTLwI/Tr6xeFQL96KGv57E9sQ59gZ3jhIZR
FomUooMQY5ZavA6lstC/k2PcTFJmnPmN8EP/2Xb4qqmbLWg+CdFy1OTMrNVqhybKrqXltlLOGGmG
NSYuaD7mIfwt5Zk/9k9j7j2ItUhbAWfCYWKCz0o88771wtfrrhHHVSMY5sDKJ5rkBVU9xNG9Hp+3
5RwwFdgtzE6liiz4IvaZM3QB3eViZeQfkhwmUKFcQbqrNbpI8TBNGoRoyuQj4Vy1Ygp8nQ8p8UK+
tEYs6HKNa7895MHM6Gum6/YLuhfjcBcqoOtn3DcOhwTiYkhHVJRafOqjimyuY4QqAapyaXIkh5p3
zNINkBgNqxt8QySC6EIMSzxolU3OqHtmy44DsMuAJaPYx69nfGVHWuNxe5HCRsvw1YMipcWyHbMu
GspNtXRtQyEwu6LqlsyDr8K6t383dto/RJRejJK94FsU17BaJqf99bVdRbA6CFluIT3Sd1jd1ObY
0ljNs0VC4EmvAtvZ3ok2AxVyiGccRQ4gDtbJef1Ffr3FwNy/NaK6VBxTBqt6SsbrQoJ4+lMTlpeY
DxpJ7K9os8Tux9jyY8V4Qu9Nv8Y+RTtdTVpY7YVkQSaHxzhgKCHJixRVfDH5diLxlXbcP3PMKwFN
Ymh0lByn/YzBKstlIMgkmlmHIxNFanB2dBzRR0hSHBHggCCz3NRncWnBjfo48xGPYWHht97ONFVC
Iy2ocAa/Cp/KOa2Pi0Rzgpe2773TEHbXWk107W3sGWq59aSIaRZx1Q01SzNz4wTshb5QTR5AsoS5
Jitmp+ZYrTm5HSlPj1m4R8w1qWANR8WCrg3fsPC1nPmsAg992X2Lk7TaArZnXrT2D/a64eQLkKho
TmloyCfRokrOgyu1ggSCDjSuZ87rMg1e47qun/06aR/HgJvXBiS8AjZ7ghYpvq90aMiOrV6OhjNL
VlGFMaeShRzPcQaCji8pISNyxGOWdFxL0AiRpTkgIxNj0Zo5UuU49auFUwdpvYhuEVLF8FaDgL4B
1zK6GOm0wCLfUC5y6gnnQemLMn+TkEiYTtQXXn6tt6ZWcYpzMdmicGPQ8AXg2xjaLNiIkGFH3iWt
k8RyqbONBhQItKv2IqXHKRl79OBxZTAA6rbzSzbbGyjfhIwe3h+pZOcJDnTUTDJFPJNZcrUusL0w
ZAz8iU6zoDmo6wgkrcd8ld7e2reLfl6q4JiinqOoRKUdQ8T1w1++N3YUZr03TYdkc10oF7Q6Pzns
OZNX7JdOcediTxBDaTu1G0XAOK3hf9g/8+vY1RgLWwKWMMMGwvRQwb1UBTX5uLqIbJ0QxuAOPgM/
cceX0pXS2EIKMZqg+O2HpQv9ezfbIzmxYDUdlRp5DPFDOy3j8+rLKdZ70sBVrDSOl/YmH7M4uMCB
i7cZwX2WKgWDKP5e8Ovw1xrWHnEuDv7xhr+sLKCYDvISR5pBvx9DDOFZCOUG2YXU4T9jCjxku8yt
BTEp4U7etkPZMcXKqicYL4K584cYqRV3y1KZuymbd5gzXJSkZZ5faKzK8uAmVhSItaihxfds7waR
DRMsv42/+YvpX/GpxGsx4Efx6TG1yihv40pk1BvPt0x5cuOSBt+yjdM3ngXM3bnlMtqaEYHmEYE0
reV58U6MCopdWNlgXOcNUoEBxLPBkm9IhILDg4vZfPBCOJoL3Z4AKFfFELbfjcFHbx0j2ETdHECH
D6vrTCtSReatPqxz6rkuuFp26mMWAy4fVFi8Y4at1f2ykMoRde2CzejZ+93HHlmQLZdRlKGKbOZe
vCTN78UZeVsVw7P0kBRlzYfMQe7DAubHOWgyIQsIo8H337HQceBIkDzfH4q4Dr7bLQvM6uzsfSpc
czs7XfiQVfQF5QBCwiKWVUgYlqEkGkfC+jgxsENgGGjTlDcePXIuyyDAKXd0qcLQLfPH5MxQ27vW
Ev254/8wxk1vAJmIHNzpkrN9bV9sBhUnO+QGzPDe/zlS9SFoAx2LgxW7wtWg/W27MbmlUKIWgPx6
w7SYlnIQ/EM802SXZBe5Fba/0pxfwb0NECCaUFWZDhoCymEG9CHoPi5aLkTKzSt+ZxuspDFsZqqx
mk7fXnbYU6Xx9+EQ1H7wajDBe4+3KUBFmwTfkHiofXcOHkBNEFfh+Fp29LyIuIVPXJV/OcABT9wO
cZn8RDuJugdQS5Q6o4GOAiP+uLmxdWGtHFmZL3dBOX1ObsCVH2AIIwdxOQRri3EjDGgGhSfbdgCX
J5YlAdHRMQ75h98E42917gWgZCsXHvlOm2zYxrEQmYELaxkhfmI4nEVM3noWrTZjYyqdUODgecuZ
ekXNl4J08O5Q6FZXlYVDIKXi9gTZuXuLEzEXTSM0rQVP3Q/5Bwy+Dc9EhkLcVucfvthfkDeLhjmW
t4WDMPV3M0GND1JnfIANX3yLS2pC21HIDzcbvLbqCeZr1oz2RzkwhtJpD03JfEcYIDGDgrWMfUGg
xsJvuly3jeTC2C6e3MSvH2q0EDMkvXH/weAFxgbWyBhoG7LwGKXYFnYnLpRFNiUpMa7b7tg3AFXF
pBA/jq7t30iSRsaMq7I/RIpSH5quhEFWhUvwNEflaQS6OgzkXn8fITdd2fnoPiw7NQnmvhjuYquP
8I8e5xtGGd4VxuLtnWkZ/on889YaAITquHaWk98khtV3tty/ihaPpFOclmRvf1Gwh3+WLA0ihE15
6V6YHBdCVHD1jQ9XHGMVC+SPI4rVSzyiCGEyJ3pdvTj7TqQX9Q36ZAafqTS2XFA8rpwCG7g1ebT9
Os/EQP/Tr7B0WOz4YkZEeElqIxXJLIZ1aOHn5RGirFAiZlClwAFXboqVoBM7R7oOOLuT6nFXnMmR
ipxz+6eoPYnaCRgFd4MXjncJD9x/aPZ8sq8HTq5fFMgwDS2iAgiSCseryIKuYNCpX5tcEt+WNvCp
Fl3xaKM6inO0p1O4Ye8u4Uv7OXif1wppk8qOapSYRcrtHuBrellFiDBh2lJjZhR4DWbsUssbF0hd
mz08PurDbCKmc4L0lLHMp8SkW8al+MfTvIXwdy0W6ROhtB9FPwB4AgHRJtF+AgHBsED0ArJzbZjX
0Z5zRdgySBasReH1JcIsAESdNh/+BDJRBtYjepyFUO+mey491pixZC6PTcLB61kGRcNY1iQRyavS
6xa8vqNOlUtpXD3pRBOAAQxIQOLrjO7UUPRmjXwUogIJ+vgEwGyklBHuZ1k8cv0k/+qpWKOLmZfz
H8KJ/ina5giGiyDg6r4m01DDaXaVpcy1kAhRkOGeLq49Ay6hZOlZLokoNI1y8+qopO3xFY8w4Dj0
e2MFwCC5gf1Ow2lwd7qKwv+RdF7LUWRLFP0hKqK8eVWrZRFCQoDgpYJBqLw95b9+VqZebtwZBqm7
6pjMndvwmMCOwq+dRZNTTD4MbekLPTRB+Odh2q8TC4U9ylRe8eiBAplRBP7idULUGO43ApdEKRMI
ghxBkAcKOplK45oA44ZNZ9V0G6Ce/ZcDw8T68rAd28Wwj7uQLo0BouHnaeAZ5+StEStULFk/lzE2
PjSIOqR3OZvihAvNrhdugIHekcuTg5VDCHvOp+hw4P2TrvHNq1j1Hm/rqs6b6m5zbOvK3ihIPpRJ
ifTMUs1+BFvLyWkfSJ768Ln1HPdppcFDqMFsSSZsDKqRU7KuAcYAUU+aOe3DCThpEpSQH+KKfoQR
B2BIXb/ANKecNfL+JejWlOmbh+xtob+4gQCBQfYh5K6At+oP9HvZAZcg3kirhnVrmhWwfgair8ia
O5EcyhSzlXgEyExMX2Lsy3iqgE7wJrsJ0x6m8T8cPKpZtDINiSi/Y0M9Br2nP0cSAVsSmanX9Rjy
06huHoTNoiX0B0oD7/O669x3tY/RBCrJo1YTB1IRKXeYouAesJ4ZnkJEQnBTpkBSi8dj1pl1OUCN
Y8nAE49oIdaAG9z3ZDgm42A7YUMggE8+g9ZwFfd8fVhavHrJi49TiiwmacXJwYRI4pAhU7asYciy
9knihzGI/SFTlWOk8bYnalCk9/apxKH9UiAFajVGwXtH2+sy4Fhz5EH2JIMXqJBMHzhq8bvTFkoT
qmhZoJV03BqRO9Wfky2azpFLz8f8s37Gqwo3fCG+wAhiYEiq40k6M+xO6CclDE04G4pjWZh5s34Z
xAi3U8TWh4ewTh0nqZo5Gh02moprlL06hnzsMeKTcYTCcqzA04m9odrBs58OmHmFNG5C7ioT0MlF
koFk7tRhK6bcUe2wDyM/RkyqmDmjTO2YHBy2qCXIUVSlwpjz2j0Mu8+tzYHb1qVHX3dMj1hFCBTI
vjUrewy1z8FMG2tEIZtYVjmcWJXdSKAQQd1xv37XqFWZ4FXB3j9kIfwuhb7xfALcEa3QmD6oC1MM
O44BtVh8y2f/iKkkR3gt8S700Td0uAWdsx1yWxbAQs1S8MuSjpTSABq4K7FjdAPgsjD07FHYNy3e
+jU/y9qFUCKDAD2CJfDFbDLK2jl7lOzbukScps3fA7Qd/P7vHPV8uwlIX2R/IoGDFc6FhfQccxPS
ShlaA/1TqU44RTe0VMI98FvUrRW9oHrZejVvZrHC6TQcQ8t0hyK+hLNxvw5MoGjlH20CO0BCwRwr
2jJaW7f+xZyJ1EIKeOxDtv/wO4D+1VHLdkwgIJTWzx46q+u2QBgM7+dxQXLzMtYDJVaad0xbisG/
9RLTPXmtbf6UK1x2a4RbXu6Ie7BNsO+5GtpLi2OUkZAI4XCiUjfYGOAbBdgvNL47+CcjQD2lJaZD
b7d2puSK/Iow+iOFGoi3C57hx7sJcffuQhE9MnX9ipvSqziUGEDuS3Ow4UextxCNviwKoaDFBw9f
g2oEwVuzzMfbnQ1jE6z3VfIiNc5Ewn24bdHjR8xIIWfiG8bGi/CeeULvcU9gGiCkcNTBHWj35TBA
V4M30cHN1BkGlkaC6JnFFrfeFr+MWzrDawC8yoiiAEKBrSGOXzhRY3qQMiBoMTMH9FzTxwP7kmdl
2rcYL7ypLKENUb15ixgU1PDffIvVIy7hYIeuJasWZFgUwcJ1W+En3DNshQAdCt0dmtBZDUY1IY20
H04XYNdyFIIQ051IQnxU9xABiV4c/BrMc7issrncHpedz6v6AuNHb+p1R6FjrtBOeJdS+pBlwRcS
+L7qMDdX0zE8oJ1TOXLs6j2sQgsq8O1znDO5UvNTP55R1dp4DBrxs5PptppMdoMcgaKzKFM+jUZZ
ej6Lyup8ir0mZlYyCaKszpcj7UnG6Bm5D25wAnETjxIAyKKqyLHmm+AaNiZ+75aJE5BYF42nK3ms
vIZ39WRC7AOHTJTno8RVR4eccRUuCxIZEpHUdTV2jEvwdmCgOgpzJ6AWsshaOxG+guOIyEvbOt6v
IIIUGD6xFtSL4sD/okQ5CVNIqhLIVCtNIdCTYAwyROpK9/3jawiHa034Q2S3wDEjD3NJOKCZ4nBo
HZzQ/gw0Wk20pQyROeOgDaHeENUXprigkOYcIUnHaYazRzMkXZ5gRFTOZbQxUyDeBxGKCvbhWzEi
QfkvEeNWzsU3ktSIQQqwG7HlUYfDiEWykdWBcXrU2qUnUrCG22HBgUUnzBSmhEfAH8N0aboZj+Uj
REhsdFT9y3R0/yZEIG+D4Kho+iiEl3jB5AB3AAxtxLGL64W5bQzhoBRr8MgmNuTgRrwBBPIuc4Jl
knNepJjnDDl0QDwHse/J7eFb28lALhEjq3CBGDrgcDVK5hwJO3DXS1n7FTdr6XZf1coI1WB241n4
M1P+EOgzU/WQbYkGLfxsN7J0ojd+Cy83lEJPeO8LxHQFkymb+QhsWRRcbBuPjxu5LvVayvjRyiKH
lRMz1VsYUb+Uaez6p3GgTtCZI/xkRnUDd9VB7X+KJp7uknKalSWiNSUYWYsspYnh7rgsuD7A9bn4
UFyQh0fFiiVMx4uWR0RGKLWcN9vYxSMnIz/mQC5+s1h4PrUhSk6YJPP1x78Dd7sqR94aLMb8Dj4X
LvVjQZ+TD8m1gU4gQUP8AQ0Lo3AutDUVHyHRSSkbwCuQLlo7OabBRt5n0aL7zlCpl3wR0lyWghLX
ca8Whw945OVWXS42rk8EYsGwT9HjeogfP/QphNkxw8oBN1TAHS9M03BASe8W10WYNC7UYh5mQurJ
uITMNa0SEwgwHIubF6oNILvVUXBLQQ0rzYPQiUUQOnoEJgEHMLZfUNBc2iw12fXr2WaGCtlczdKY
lFElQfpSPZakykZ1g9gnEaPIgSQyE/BqiAyRc2x6HXfePgYD2KgQQUcGC9YYrGIP+72XFRPoiwMH
Ck6t6K07OHIhUyOGKLEdr0bzBuIAJEOzowps2LnIdjpxpg05A2DeAnimC0bs3NRIVl7XRlJY4sK7
sjHHECDayKCwkvqxa4HS1dedHhtef9WTYIOQE6iCA6+dLfd7vIPergS1XazSj7j4AmIQvaccGpTJ
ikvj0ItJiQutwd5bLFFCAfGqkGkZvPafUHRIAqGfUAELVSNzTSt7JqCBkDkmV8im2PLEllRWhL0P
R9IKd9Xu+La4JBzXLiyNq3RdwEta9FUiY8RLxIe9jSU14Qp/QcLFMl7aQBwU8bvEvlDUhpaHlDGu
xL0cS52eQneERcG4EjpHVgDe9dh7V7xfuwKqFLpB6wotP+EAOdSHl3bF4jI9wyTCsaYPcawR6wXI
F781p42QHArx3n+1W4EGURx0MbAdnDoIJ2KYII0X0SJwjwPWvPgXQFenDsvY4N7asrlGB5GTehBb
JYx9xDdPMl0WZafecMcyv1qQ5n7odxO3ojHq3YeV0xYXBpakTiY6TEXKg8qcRwGBRvxzJbhWDK5V
X7FIAW3L4Y8lJOwMelSddMYzTkMj2jmg1XX9xwufSKpeqL5QQZJUYzgxGIqBhDU83sURxU3OfW6l
rnddQLrmhEwLAh1wq48yh5oCO68nL+GZLbgZa5k+oiG+I4j0xTsodfGG9ybouAzv1KRD61yZjmlf
bTlBfa0tgF4pEIgQHUCHE3RVaSvyM8qO648fxGnAQll7QAUV0whNaQ2ZhJIVbxxYbGz4/c62pfmI
xjuMzuHFcSjTRHABHsxpCXaAfQEgKdckSBRuwUCIDLyAjNGnD9+8HJeZsR+BdbvQKi7SYIAuCANA
w52EnGMnoheaIIa1UMuU3mT3+3erDM5rwzHFscHtntMcKVChnxblKWitNHb0YQgqfM6esoeSv4ij
uj4IXgGVoS8FvEPRhtYPPdzEHsGPccxgztARIFzHYYX8W4aEcQNCqviw0C/XkWk1AeXKdVzDEN9R
qnDVyei80LbAWWWaj3MEjVYm2uaGjyjkcJJkH5BisUnFmMT0FPSiPqsyVFDEBf3Nev51Jt73tm7q
jRBugrhLWMO0J3jZrg+AD1jukBrv52wUj3vcD5UvBZQwlt1zuzeXupEySRGFHcnYh5965fugAl0P
Xwy7dMAoyTNCLZzjV0MdgTMcowrSei4QgLxVITWU7QiTL0QNDh+d9cQ5oFIrJWrIhpamBzEPjYMa
tCEHPBKwKXGMka6Nqp2xnwwcfdRzD7g78mtqvp8Y8Zga0x9RPEcTF76cI7Ej5o2Y+PuxhbtpuHyn
GSNbRoJnBl5V3GGPkqTkPSEyloQkEHxJ0SHjGAYh8tVLg9cylxGCq3EGwW15ikIXT0xyScXJ496t
4JuoqdYPTYcKrLZSyEisDDn6SnIEVItRUOKg1Y2YGmwQbCx8hGQcu7BjunJ7WgPsuUjne+oSVhe6
AwB0sbvHoR43N4qgbCJCFq+iNfW4cw4wDjtNw58V/rE3BlgdehnAqXEEa2rDz9o+ivq3degLtdG2
akwlFMP2F1jDMYLgqqQ8VysYJFHAtSOlKTNubh4sz22hKwiPnpzhl9X28P8pxMLMipGj94xyfbd+
0bl9rISrAwKFSQHW/Ri8mckvbg1yHol/oE7GYwsyqn3wrWX2TaYcdEfWUpTxewRTEnwqk+jkKqcn
1JVUdRzGOrUlucK9L8K0ujuEX6FGo5otIFZWyhmiJmcYN2DkyZAgPTkY7gG4sNkyBGIftXS8rKTf
4tanMc10iXBHXYcLw+UONSE4H+A3nBhB4uyDGXvscwCZDGaMiSs+4Hj/cSR12KjEqbCGJTgaC5sW
zhblAVpbHmgHr4IpBzj/zGVv72AbmQvKZYc2V0ZqY8Y88bD2lv/nFguSs7rnZeQyP/HxVeQ6L7zl
DEmHg89C3lPL4gjRvNm0oVdVEPEG9pSZoEyhVAtSdcwxQ/Qp4lFUNVAHWvjPQk4Dg6Oag6PNMfTT
Lgci/RBggASRY5PSsMVCjXO91r1IreUzchu6kA1lXWaynxFD7+DkeHEFxdhYFENRunzxC0YqFeni
V/bIpDb2/PLP2nnlAxIiyq2WKdJqGOmLmscf5cwW/2yxRsGk6Y+NMRl0j/DZXviodsb/QMbHEhzH
2RuzQhA0EZ0Q3Td2cPYxnuXHrBsQMeg7OdyWGDOFPQh/gkf417W2nVsSr4Boaa+Ziy9MwvI9wbQG
8qZZ6KziKcBkb5uJK+fOjgEyveGb/TseHADgjEqDBekSzZ42UHE7ZlCKc+hM0vhUxgsDZeQJw/BI
JheAauTBkE3AI9fZhF9jd4Nvxe/3Nx/vbG7E88c/ZiOfsWNp4mq3Q/gPaeGEl0Tz5Jx7XC4flOES
rwNcjh5PbCZcmGXs2U/hM0Pmtm98b2K0LAob4zpEKAk94SPeHGCFJcZVqHHJZoXe4eB3NB49R1GU
/URlvFMoZVAUgGpQl4GOsO59O/tpxK23MwGq4Zb9mZWUGMzC2SfAk9/075hKtp0RjZElgpiRwM1u
pMRcLWBrsfWyd0gUZNUsV+z9n+ssDh4pqJEZUjS0Des1CPcnr+I4Eqqo7hDgGcyMHWb0KycZKUyg
qfq8K9glH0IjPwS8EvRYpvawkuWot6BQCNURg5Dtth4tBtsxkgwh9VCY/iYzFMb1xOf3J7SuPkme
UrpiPRnM4fesPN5w3/2zcJFchdne/nc0YvE507sdDprnyMe0IgGCgFYkTGJiCbL+r7p2auFiQ8RW
AU/m5uW3Coridca990eDk/BCkEir9VVJtRAI36uGkxvRh6ADfEc1a8J8lDdssgAcF8ldU5jiYuiw
6FnhGtFkMGdGKp1f84rXC3cOfssawMBM+HryZchLsg82KbnElLUl4d4bKgZIHWxrDpmq5OVWE928
xgvFlLVSohMFxjSVMF3VQ2U4/NxyuLIMGl7rYuOgUoS4erpc1R+ngnjJV/CP7qGkU9TL8LpjmnHP
P/ECewz4A1aAIQYVvQgnqhVypB0+rSkpLP7NKNby+ABQvWG5eEbSaZ/CYRI3Cvechnt6PdSQ8E0o
zaXYLtorQ6+DT6SlcsFChiCTC2EXzEWRotJWvJ+fu1oRqnvRhGc7lXSEcZmVUuJ+pInk/r06Elbw
WPhpWXFRjyS/xjwzT3LzWMPvC4cmQ0pmyHjFAs7G3KnlRiOh109kOLzHlaqNc/udOmWgjHCgCObo
ckbCEidaJjPCHrXBfW8WeWd+RXuTQdNiusJvimBgQX6v5nvUnckVrRAj3gxK87FjtxqtgmhLcYT7
MYNZdSY/HJgtoJY0OGghuaZbijorJb1soZLVaRiFFU8qRNYegMKOPTK0vOid0+aR9iWAJ6KNcezu
K9d/1lCMEleXD9EMsB7VZsYlZScSMOmSaYA4iqLMotyRuCWBi0V/FcvAS7NLFCcBE+u/0GTBC/Lo
6ohsA50KMeXlb7PBRn6nvdOH6c+JB3zJZ5pReVS4lgrPhLJjnQXFrG3criElUb5LiPcszVs9vyrc
HTOtRxMLcwADIp5LY+YvLjouSD6wuTWjOukO9wZx83BnwSdRZaGViLAgF8MvEbSoMbI0EodDN4Xs
kCsfjFcqO/XjqOJx/2c10WlZkXKiis9uSnqhR8T2MWsMPkovgnteFmNQsSxlgXh3ZKJx8hVouNTg
ZsF9Sy19oMALQYQO3xep3kY5SOA6rRq+mte+I6uTW+LGAO5hLL+MrwxZcAfJpld0p6C7gk5JYYpU
IzkV4bmoovbaZC6UInHpW6HUiM+7REdEQ/QcIwO4rAYcKwBGaaAlEyiuSAvmlpPwqQm/bY3KXY9w
efB9TMz8hHRpJChkJPS7+8SM9tfBKLb1NrjxoMh4W9CxqQ87qT08qFBKZI8tqdYScUE+ZrVwaJue
F8b1izpZCO6MGO6Fqq12HDrdnKjcFKmsJgaZ4NM0bKLFjCFz4if/2GzEGvjJRF0Vw5kqd+hAffGo
OJry2URzqCUbPmqcGQLxxNMc/iccS6bZyP678XPvLuP9AQ8AlZxkbtbsEpkKmKRktkK9cbttPgk2
Y4gDE0/XjzFcGmGu3C5UUrzwYDi3pMHjzgV+hv0EexQXKMbuLn51npFAeL5tuXJ92At8jjKkWFtt
EXLJrKbr5WXLII3jWELhebL8IMDprHxhLgmXeaRU1hECQlMGreLEBaQdg6HIZoHyTeS3PBMDgsGM
9UQW4q2PV7bGRDMtem8HBoKC0qr+l4eUXC1Ma9AKsitgvpi72KEnnt2SPKR6d+nOwKCGsXiYxuBX
OdEhRDYHUJe6OyiYM50sF982uyehoWLox9gyflA0W+PeR/GQdvKGoEGo+BcWxlmgkeyOw+DndeQ0
q6Lz+mwsSTLGQIEhBSEQ1MQQx7o8Wl9grGXfdZfORRueU7h4d0Wx/Qf29s0PrTy8JF/Qw0oLL35z
jNReByG8hH1IhjYvVmS0Oh8hJYcRKBmmSE3pl2hxyARCj4oCC+sfeA18gZmZJoIshnE1p6+JILen
Kfz+Anwog053vYWD91yb8p85dsiZ6e6/hL2La9hAUf2tmwFvbQtdUlfQ/iDbQYRcd/+gNUE5lL7Q
iIQYD0MGczHOxjb9+VfjsCNsn+XlB6Cn7cAooIsxcZWuRp3TYRXAXqaRFM82M25w8WT7u7xzbqHX
iEwdnwBCKD0gWK0MCCW24RA2ORUxLlL4OtwyNMGUaVtQoQGw0DcwT7BT//bDzMODOG8a4Ag5WYmm
jZks8U8I4Fh+nuzbcGTK65fPGugucUsalaVnuPHZRVSqJx/bL9gUlAmb/2xyPihjr2zFCCTi0Ncx
v3ATdN6pmxcCE/ZhDn8oigSN1gIWMxRWMp4z/CH8IEw/6O75EtsPja2QSYOHCB+TelqnIyZhoUWP
dq3rWul3pFAxNkyEDIdS2coB0FcHln8LCyADWolmtPE2DQzFmpRveItSjlcZ89hJYAYwHkpV/rrK
kGuURSE3wTrBm8R9msaPAf0V19X6qCoI6tCMtorF46ahf58PLUAtoOZRcGtIRSqjiNWlEyzZWyNP
uPOYj09wri6aaaF2Jt30SmvjD97DRolqhu07zglg2HEGh1OLWrsKPY5Wa+e0S6FHj3uNV1npivSJ
9hj68TiPj9jCPXWRf4fLIrbebTm8kRJW/eUKYfIQc+sHcZX8TnAVA79fxNm+p+DwG/h5i+iwYCNs
P8SGpQyxMrRA9s7j0HZnMEybsgLgRYdv9JHTX7X5UOIPNBtzW8/tF5Vzm47HzM+ByyjqAu28SCyB
W967nH4p93KMt7+SKGhc6aV4ulcAOHT0Lu9SeceRzMW7AAfaXogmUOSgRkjZXVr9WxX4XI/SAO3U
31VYDsijROdv00QYnDkRC9HPQOvWnDItRysvgmjKYgF/q/EGmmBYq15dVWdCZsViCrryGkUU3TO3
PAQ5Kv+MLekPJEJ1Rbs+CDB3Y+OsxNyC8pYLkT5N3DwMCWS0wTTatls1jMJpolc8di8roW0hykcZ
U1JviglvDAsSPx8fnuKRsBOVyA0T4x5l9lsWwu+eKIBjEPuP4CWqIyqYgjJfZPH2QtFfWRBRTTTe
dwcIml0wPAZin6SNSiDBLy5NHPxgTP+3Y+PvkfEJt88libyxCZ/L5NkRS3NJ6BqEr/3g7MoE5UnQ
+WhnmIAbVJC7AUX4niriLBPYXMQ/IeqtKPaOCLqZ+mTgezbcHAOLo0R+duFRTshICCpsw9Y5bAay
4OpKNn83+yKDQ6n5Sv7baKAtGD1EH3mRvRWBlVz6gwC3eDzjAxb+tkoulXEmWQcx+va4b8czce7l
azsA4ltkGHwM9lt/mx4Qq0Qni3xm8B6haunc7FjSRyts7VcLYvNj59X574ZICCW3lDOAyxKDnQAU
P+oQpxxwzMA92wtRCloplYyCqerioRkXVeQ/49TA7V8KWi66Nc9d8hemL28w9imXAi760eHH5HIw
TTyWaJJSUIa1MgpSIgytjppdLsSTP1q1RXhXWjtX3L3fO/sIWHzX8UBBq4E4RN4IA5Tguy6Q4F/s
2aKF2WsuCCn+vkcpux8EqkhIacmXAKfow30ywC53pSX9JipdMAgz0D9FI+/Dm4vqbxUV3dXqhTS4
+n7YMOSXy3dgFoVkhb5JfOo0mq314KKQDFNfpEyIIMQtz5nHTYQolHo4J4KFdD/w1o2S9FjJfUE/
CnpGwXMFu8BGliCZpDF1HoJ2klMsrkBrZCiCnLK/dLD4v0Zo9WJ8qpwsMqAkeSACP1KdM0QHEgLe
YhTWE3BO1NovgxIwvzQT66gqnJ2b3CLvWS8R6lb75KamJammKR7M2LoPh9VUF1Pr/KbCAuJsxNF7
AOtlDvvPLCVImA0p6dIH0FHj79HmGyjvC6IketcObggDeCJbFmC4aOTgHGs4aSw1J9/sJ2NQYFaR
DIiQ/2D4RP3NYcQTt9lfyAeYERfeZBgks6wyA/4y5ohh1J4ma7kvskxGRgw42dXUiDp3jBfQHg9W
87W/cKm1ByrlaLYWlrf1bgqBEsXokpMIwjZkUdAiH7fDdmMYSbbAU1YA8cTsJmxjX4wYOo4J9F5C
t59rYhgv2t3POX3SB1p17jtSr67KGMLYDjorYu2MQQjLDinozPGBpI0cEDXGEGXfB4m7FceiluYT
t8fhWuYHkrwsJy8D9T9rxe+NhEyf9Pg8RitE2qMbJufaqmfvaeHtovX1cjFSq1vepZdiKkHQ7paN
1+lYDfmlx7FV3bcNbohfIMSsCKBwcU3PCZDQcDtZTZB/YRIUXEdFfADjU3ix5uc2bK8Wcp+zkxOU
TXaewnY0F1G5MLHxaiP+iqGHfUopLOkuDsu/PnnwX6qUGaEfEJCb4QJE4V8yw47oTTtPiuzAcNse
Dgkfa18dl4z/qtPsJPtFehwJ3MqVCYU90401XzEqfRKrbgjdcHF2LNhFN9rFVHmam8Ugh8FwRsRd
uwmXKRUSglfM7xmYNNYoolIV65Y2nXrSmBjxz6AgypepfKD+kgajjYxsImt99Blww8IRV1oEJQ/x
wJYWSMZvGCmIRV4F8HREmPiLc/KUWL/X3GqIuOQITlAUnHIvR/W3YG5arsK2QN98PyKmU9Kcush5
LhBRGOZwvR0b/jMnjs8sehnbv2o7Gm3b9zbmM44S0kfVg6e2+GzitPLQDmwU0VKaCF2t+JdGOb3R
4vH54QnzBect/znKCoWtaX9xee7iEIwqw8UnQf1JwfgfNZjLI0xYSbxdyv9ZoAAwSGSPiue6B+Lw
wdErN1yssA04abUo8kSZ6+vMECXzOGNowRRAHFh8xo4yLFB3/pi80csyAq7xQKPRmncYk+UQfaOE
24PYCvNcTpyfdhq9ZUlG8Dd7rXNhamFdw9cSW4BAfD8ZMI3YV/IJXsooXL54B0dIK4l0eoSUo+Wd
S/b2RTkABkUTxzfEHh8JCn7nuBtZuWv+GQduNlNFIQ150NMvIOuG/1HvYypLbMkItCJysLZen5Re
KiaoC8aZbRTfAGyJNy0IYj312eNE+NwVJt70fNi5XxNggBPgwCMrNadUuAVqthUd63dgD4oyudnG
TQhZSfKWjDgrkcnFnIeb2TP8Ra5EmD8ERahPWHlMAUyu0v09ulSOH9cn58GN5fLrxkkmSzE97khp
i2ML8InL6qpknRLjyBZkPlW6/FdjTuF8oP2HdUKvunpA1XAPNYWqHbD98sXERaJSZLCaLSIIF7c0
2G+MKHpJpxShUpTL4pTM4QWnV01y77rur8xKoVTBepYJ1C5IuQvVQGWU1jGAnoO3MmaUQW/t9Q8I
MGliCQG4JVgQb7BEWFfYwN/ufYqy286WDKHnbHagMHSGWP4BYAj7Vs0LiHfn6iWZguuirfbiOvRz
490BXVBZUnLw652sth6SyRkQhomV+UCKNBJ4QOaGhg8cIobpL3RY0NkrdQaCBDud24SWS2htdOMU
qFVPyAYoEwb71r1doMDB6HQhNAYsb8EBFl0DJwwHKN+GoQHFl7z/yEA/G1csEw/WKlZLdMnYZcXn
1ZWD/2Cdm0EYmgWzBS6Mp6XkUZYzTa5lN3+FPVomjKdVrdxk4b/UATowdoVlNzXQMtGnxdBgGFjj
UJXCbcgqWFcflJdGElnAAxhVMFi14/jNrDScH7tw8MursIhu14jJmZ+F5o9qbCrDmlwLXlgXZr+T
eYxOAE7Tr474THIZk6CilGLggVE68gTAZ4ztSEEEyIpseUe+H1HXNJGwPCOoUNciEi3d+Xgrdzv8
ORIdej5w3eDYwW9EsVFCmR4XkV9Aw2CewPnHySClYZg/HilADtwgytWCGpKZKFz5xIcpxU/NheYi
qi5gB97rxDfNKraN3XIKO1IVoHe9tnFquGxrDjJRXDsGozT4n+p31XosXjQPEMASXpZfU/qL2YUj
MH6OPCmMlgO7jHotTtGKi9kxsOSxlq8uvYIVHgMrqhEAlH5B2GXmk4afqxlls9dej5XfP1gbS7k0
VsKrrcpXi/r7pi040qzAtHfqoFeG8PAAlu4W/N3vIjtecphqwkwwlO4RyD0bkcq2lWRa1Y8YuHLl
BdF8ww80HUDgmLRggiAFdcYUH4oGx4sKiNqhxeWLAlksTVRnP2bJm3YSlsei91KovuKI5yVyKR58
czEc9TPOgwxrpIpPAB2YawKlCY0G1VNJ+NOJOgXEHP135Nreo+hZjCUYtdfjmyeIQ4RhIjZ7yQ1O
ZzuzBfqPI+VzqEhdFYrOHDT3k1PchbNP2e1VYBi0xWPDbimdHkBLT88FrBLrzT8f2puIzV9unGnK
eiaBqf/C74yvLYtXqa4CtgUwU9Z8xtLndMNgDGIaJJNqCp+XGfcyGZooWUg7szKr+xcDl/0bfQuw
Ax0cdphcGCXcC2JyAO6invUK4+S46PvEucz3V1y/cbaueT4ywOaq3H+iuZwuGt42xd86YAzKZ2xd
UVYgcjAr55B+aZ/u9KoV9yM1kvQhy5+VtIFWmqU9cQMHDIJjFD+PJms8puCsQ0VZsXiBoU7YwX1V
AazImM/v5S1occsYn3/k1K8oyc8uZMi7tGucezUsU+UH4ZCYA3sMXrOBqT4l83Gxp8F0MdBRi7nd
sfK8KnR+p7VGJvlx0i9IjcnZWL5IxjHpap87K4ZeAAn60kD5OQvI03ncDjLQ9A2ES5Ksbqqdzjpm
DkAuXnAGNg7pcumuVTXY7VyFcc2dVDmwuxBL0ZB0kBJUBJtF3V8/YYNA3oeWYaQxz/jDbJzgSrp1
cGMcptRZwGvMRhz82DXbf4QVA9aKOx+EY3oVxFLY4jITqZhf1nP0GIVVjbkJXjndDr1UZefiJSZF
d2a4Gs2EAKsasHyziyl/opHjZ1GZryEVRQfN6GKdxFHOpXxBbuQx/0IvelbzSCXyxzMD+Y6Mm38Z
VrjnuJDxe1U+GpfORf8LYT7pHvQdhPe88Tk4UY7XJyEKdT0nuMPaJWPvWvX4fKyJwxJFLl7SeKqH
Q96ohZn6LqzcGNg7FCiLOIOrUuaUFk68Mc75DSSiFc+RE5PeGeECn4RkR0o/4WdkefWSRcTYzUv5
x82mnyZccE7KTQx1BexSkcfVnp8wH2f8KNYxnW8wKWwFmEGc/V08ZA3WU5frRA2m+CIMWX2jXbTB
jicX+MoGS4ac72HVDjuDaTy6GhXP2gCvlQjTqiY0d3YhJekObkM+tvfOMsCXwBrJ7LJWOs9Zbmww
BJgkm0xT1B08LnHSabLhEfn0G4wOGmD2C4D98so1D52mASzsCmh0uCoRV4VsBZcwZEpkRhraA6hV
4SmKeNYG8pJx5aSCwI1tUAJ1JGO8dfCvGM2WtzgMoNBvQKNI52F3FCLkhmt5t4ojxtgx7zgWjjXc
W3B3XqklpL/zfGZ+lXP8sUd59MjtTuQ/hLTo0GIgYyiNeg0O/+SG+czMhVMmHvjRptkg42BTSBQk
YFcninHBj8xGwQWB64OisMC42EbQviJmmtL6wVU8y7bOD8JQxN8YZjhTwsN5RykM8VYpFigmcMBp
rIT8xoMF4/FDBpgmsqgxNKQrzqkjKpet2tkM9sH8ght1OGCFgoQ1VL4GHee1Ntwx8iO2gbhAhBhm
1an1+XCi5Yo3DMiek7o6QpOGishJp85MkGHw7RKdfpfVL4wZKQllf8JdiQBQOD6A+MasC36UuRh+
N0DGbQ3qpYb1rYcht52K4MFi3CezlrHlAMTctfyGIeF3lMJfF8MsMepk5Jwz/1smli7WRV85bb+r
jrnMxLs60SwUjFN5f/0U/oPezBh8y/ZvS+H7l3Vd9R/wGQaSLx/TPkdUCy0LvisgpK+U2TdxTeIZ
vp188o2ZwIrq+nIwAZBI4T9i2sdnO9hnoirqXH99jEf8Rmz0cgdzL+bGBNVLQooH6otsl39XVCa8
asp1+IUEgIDKeBEYz6sbCLJxNV0lBwLfbuaK72DRc3bCfo9DmiyofCe0J7xAusnMokawo57RSN/k
mGDogIaKvGBZVMnOvBp58HET+6xwO1n/4C7HDcb4Bnno0D8PXoNcXAyJoAvhDdTMTkzTATm9JUEM
kQG6xyG3nzU7UXVCCx7cQDSld5VPtfMb5yhoqFjW3qG4Y9mLqEzVrN3CVYepM7hsmv2Wrg3bXB5r
6feX497vULFZ6O4U7hd7FSeYnHL8q9UcFRp9eUy9G49Wca86hIYfO2KwqAaS6snCsQbVoZEYBmGG
yXgi7jmC7Gzs/lOspeb+BL0AjQ04bnkHch29A/ygYW+5ZekTmKjj28RjpQub2+TOqukJYpHSehVA
vds67Rn02VxjVkfNVMvooxZq19h/VQeYONz/2DZ0LY8bTCU56rUvNpaa3MpfptD06c9j5krqqOiX
ojiUuDtBNjqPc6VbM7m5wosk5sxjZnUVrK/e4riIUoD7lAWHyzt8T8K6Lnxx/VKdvcgYryucQX4o
xEuY0mtpUFWKNToCUtIzU2J4ifaVnkAKhglIzN/gusi5Fm96T/BlNYbJBBg/ljOSp7FgsQy0H6d0
WvsrKOg/2gq4fZyELCH1aeRBQS/xvr/Uwkc5yyjcinsrpvVQA2MFG0oSInEclg9t1xgsHM1D4IbN
DXMoQSJYdjE1zaVAa2UnR/omnBbZ950lst2KgO6YW/xmdXxq3ZiaVAVekABfV7vgjIjQHFVS/a2W
gbyGl8AJbfsvUaXuCfYdedX90C6khA5/h/kcdKEdypOyVxW7kcigEaIAYh96OfUHSjpam9HuOG0l
2C30DqIAwHzWg3k/0CWUb86zFdUdmjoAAFusU+0ZcDmPhprhmrmNHXQCPPg7wtG5d1L6wo+1wPxY
XOaEcdRN+ClV+L7A0H8TcCnrQQVb+TKrh1+iIe/y3O0SAqIegSkGLb3fQcIJa/eLYiTIQL9iUQiF
TVJzRRPHn/2VsBTNqNSJQBaAyEnmZJYWL0CqyAp7DiD6Dg7nBIxFoHUxs4kX/CR8R3bfOL/6K8tG
7KGPJb/RVAHm4vV12rfhteW4/8Db0PsIvioiDLUfy/uvenmsG9eQbfDAXEPIR9KzWYEcSAXdZtni
oNYWUGWOwRlfQeJgQGx8IHAIpvDSHOmvVyZ9DZ1qchEKmca6kDg2lM0wpyUTpWsZimQDEyyBrSK0
D16CH6HLpa4iabvkjqRtZhJtuOSiRVg4JQXRivMzwx4kvrv4C8biOtXDHTkgVHVMAZUl3XbjY1Ot
7mcdl2pzUNQx0o/Aaf6LJwwb0ArALT+W17agxwNC5zaVbfVhTDjwo9bKmzgUxLxcnDwpbXHrn1Zi
fkZTj2QrGnTtZ+KKPOCHAfh+RHhKzINIFsLSfvbEuG0Z6/to30rISEJGBWC6tjp6Zh0WeYiKROdF
glR6Q2nFiEHcndWQQGa0cmJj+wXFZxaXY+FpoirGc4AViHtQ/6Am0zFI80/fxBlXHYdbi+qbwTkG
MAeqnx/oMupfY58lnCkJAQCjI6IojPsIhF2w534Yle+GPDXiDy77KnBPTOJe1JlOxB0COAFs/hYc
zQoA0cXEcJzm+rOZTAps1QOvCQySAPRHFOsZ0XcQn6m1UC/+iifAl6gGXPJbtN45uKNYMMQLL3XB
LHORviH2tj8Y3jEQKbi7NWlrsTiKsPsm42Fgt0JYzk7tmAYnTbhAdvV+TPGbyAfigkZIkLBxZB9L
U/qpJbxtxnFrfcGe+MydAVXMTk/4dVenT4yZHLvZt+0lO6htdvvbOrgvthr2RuU5OMzXPvPOxM4W
t5+sohgsDj+8+jlfIaTwF45bBCifIoi4c11s1cvMyj0R1IP4LkffC2d7Cj5/Opy2i6PSs4nMxC8d
YQZE5dtPHNbYe09DgT9tysHUUpO1LPpxowj5dAQW2e9Osb2UDHEu6gGKrVTsnNrlpRsycVrm8iJI
DwKKzMBCiD5jzo3DLGoTniKTc0JyIVOH/B1fXAHIY4ORa8n0du5Y/wM4unIJpIRGcsAR2MwkiO29
eDW1159GE5RU0VtIvg0VURJ+tkj3+nTQSeDB6S34DVJTWfWL1oHga+98U1wopnlfXroluFvXgDF0
AAtlvvp07MQxJlOwvGSE5iHh3f6zjxj57QLm9mH/N2ORHh/SrMhMu6pr/zLsowrdJuthTAhyx8pf
xZdqAHDk4e2H3iPhOs/wryfmGG5hzQRSTsh4gq0ixpZ4vE/nwMfYKGFrhyUSWkTNc/nyCT8MMuCz
bnkBuPyDfvg1o5Roc4CiT61jxxtflO9ClpewIBSljaHqflrifS29oOUZ2KxuOTyilpsh7uGwfMI8
d/KGrfifsDPbrRvJ1vSrFOp6Ex2cyUafvtAse8uWbHm8IXzkEmcG5yD59P2tUDZwshLIuiig0oO8
NxnDWv/6h+W5ToiA23APxtP/VMVJhHdVtfDg+AzEV1wEDnPsfL05MXwZsgmu1rMJ8m+MrW6xgj0u
Tj6mHlHj1P5TEvAgc1oZinp5VUCgIok6xVgbkM2nZ1wLxFBBwSuweTrInabLE1LVIg1prJ7zGl+J
kGNTLKyDmMvPuh8dffrgO6jqoTkimebGJryPT8Y5AeueXQLH8unkHOEcZd40P081E74gA/DCgwtO
v2iJnA0gW4Ic8kKwvAiSRUmTljjQv40rfqVYQENJ4bDPQxjQBfO4JBMkouULWUc15WFNoxPGfXFB
pZdDon/TPHf1dK7T4actuOcpLB8rAhbpQZIVo3kxDXRgEOUK0hm+XQ8BxHH6UMY9Buvim1OsqqUF
C5mfg/4YISkDTXOAeGgKxRcDQzcWXHI1omW+lamExSP0Sp9Vos88jXFbD13AX0+Is6QrpyuWUCmY
6dd2KB77dX7vlpW+OHVmKP1wcqfnuuAywZBT+D68dpVEzrZMzzn1OGUP1ClD+qBkVljhYt5Crhk5
bxScsZsTmIwJd+NNz4oFbpVEAHeveuBoUBxY8DygQAirJTiYOWLVgvqAunAWKmQv49tMhglNdA/E
j+URaj+7rukveMeUCyJJMfAT7fPinfyyPGMR1oqzSFICHNn5uwy5JA8hITL2DI3c517gWBWLROtj
RkCNwuTONXTc9FSWgRtUaD9OFVZr8YCLxDO8azg7PRMtaXmMoqpLCmnKF844Ue3ZMQoFIF7tQclM
fzDRjbB0JglMT0iOsgM7Ke5tEgB9LDEKG6I6mymTVFzWONk/beGAk85q+AkliLDVotvwBcuftMJ8
dIv3J+LQmSKWZiJwhcMpoIyhnoet2+N6OKBLOznZ0oSUF9MzjT2SM+Q+jvsqDkBUZ9A+hXlwit2s
r4KIPyTvQfRjzJ3fRm/1yJo8+REs+nLJxucA5PySU/eHjJwDr9nvT12I1XYDR/c5H+TNSdYyiBZt
DGtYzEJUAdcE4Qfzg4mXZcl/SEm7d3Ug1xZOJ6jJvZmPKHpyGUF3fjnceJhO0WrB8TsdHpjgOmXT
s6l2ZFoz0+Sg5DamZWV+IX1BvWFJ5KlXkkHqC2JGQiAyKgo9s/Oshl1AD2F5VwNXiIAi4lRH66Gp
KUDr37S4EaIWhKODcf4bouK/Dvz2eK9ywI801jCsqotTtSbJ4kX9/Kx36RyFgQfN/OOExx6HGH+4
IQ30AgVzDdJEZ7PKOsFwF8gGlzliUjk9qoW/Zd3vsXv4LQMu6QZVBAASb5TXKoSBJs4jB4MvhNvT
lxXN+hvuREEFJDUE75k3YbwKpFTn269pFE4lJzKenRxUeVU941tJRzbwkO3NeKILaqZ0ZbmYJLnL
N46nSlTEQ/GRSdWnE9Ae1m1LwzpYzHeY8FLAMKo5jThXlioslye7vEgof8aMh15E7F4sgBD4XAmj
F8wKbsTyBLeJNPaep1e1nC/85DGPjqlbkPUynsI8aaUk5LSMF055axQk1m/WjAqXjeSWc6M3Ub9E
81MtfsVJyF7m+9xO4OZ4uPL3xQId/Db7LW5UikwFLPPyb2uxULGx6uy40yEIDSlwtX87xREuw8Uc
5k9BuUAMZquJP62VnQQpp5uYUdkYNJpzSBZQXkwEL3gL8RuieJMosQBpOHDrNzwDgOPSSsRaJcS+
tYWZ5aMm5ChrqyC7aBWDEQ2l70ouOuTqP4xAUFNP0BbNFyvqe1BK6LqMBtCFUplysOVME0HRL9ee
92ZJ/HnK1X6Qj5Q7fOM8lmJoBRDBCowZld6Yqh9oddcQlSpAU0uGfc+kj5BRMAsZRkdE3ML8FjE9
V6Rfck5iPnLnzNHZ5v9aGYI1Q0EX/1ptWG2E3SeOq/3q5KeBr9fyyB6TjH+Tw0xYylRhHaOFOywS
18sT024cq0qdPWL7zFW1CIeFub062I7QkAOBT5QMJQBOiQYl5OPCq507LLBkBgrCqHF5RgscYOuP
o7SPhR/HK7Au3amCHCm6VZE9HgdfYuooSLDteUEPA6uKKU0l9YoAI1bxQ7k9XLQ9LqQ2noqfT5Ik
Y7mrAxHfvc1PWpFEXJ8Of14Gfx/TR+Tf+C0DNuGZxV2F53hyx7laZnwCSOfTQSNpRKJv60/HEdGd
IgonpBqjQBzcdPD9/gPZE78C7DXvsI3hRBJ1P9MONt7Gx1Zi+qRCwZo77moVM6KqFpli45RUKV08
yVDQwm+dwpNgGr0PExIUhOz0RCb9eoL/Ycq88dsPOgT/IiCGm48C7qpGDSr3qZIBe+4a78V01HwW
IZUuDOHAdpENLRqrXePfmpRfO9/fmVCG7/JNvySubKJcNIC77FYmXOM4tXQwXnlr8+z/2KuMUzEE
Qs+6QLwAYJ54iPMwBrG/8e1TBBZEJX1snKGlZI3nm7qEI0U0ErNslxdKxBNMKJSHQu4HEOLcR/Q2
OV7Rth/yofxoSj5UBYFfWmEON54u8n1vO/J8e7DgQ+2jRLZ59Twju1EX1pYMwwErALI8Rqap/AoG
O8QO8hYMa9WOmdelvTruqSleIUjVN8dQu5euSn+oKuPtHKRp56UHhibMEiWxjtZrMDHwpIK1fYdt
eXZdN/y0AE9mO71QIeMdmzLElIM2+f/bSIgf2EWCxfqlQm53ZQ6B9yRrZhekUA0w1Db+hNVlEwoK
LlhBbI836WNy5sUN110+wsmZxPNn0nQTE34ElyKT0Bt8AKwWcENbeRY7se8XkD6zi22ov9Ybe96a
ZQc8yssYS3ewhSi9FiIinbmIgjk9JLnYWgfYhMsWvNWmO+A0+YHLbUHrD0PXJs8j5MVbYOBnkbr4
PGqeijgX2MSBMeCVasHJ6pCFcTq2tkgnzIkeapfzPOkZMryNrw0Px8r+cpX/9EzybdjBsGA7MDUT
p0aSXVbkIIfnrCjaxViVIVDiQVqmC0HbO0gFD6fH4tW0Il60u7qfH2zYhcw4cr95OTlcFBs2C+7n
xAB6YibI1cRyPq34UwU9DLrPiURLYLYbvrf5n1NDTPzJ9/a47ovo+Cz2+uhzH48YmOs0cl+lOEgd
nxMswxC8U+hKlT0qChQn4NYNRu4HVBRcjv5YefRP+/LZSDCaSlnA8GfQkCONFD7uPjALKEbaGwAQ
Rvh4skFNA7M6jVHpRyBk82czc77Tu/H38UgluQzOGCD3Cbx3cONwnT/bmB7cy+6sDZIktdgAB0vL
EnaXRdqs49XJSVNwrGmoEUsUd8EsE8+Uk9+GpSQhnYqgvhI852/sHGufoXaO89hFUwZww+pt4t8n
Qkg8z8l0dVYhXYyVVED+Hi+KQmhH/KMUatfoC2cui61y+FBZde7jtr+Y+/XLRJ/CKSX0bp+2yoZr
vBGjcP7pDLWiHVxhZJBfhIFPS8c1e+p6bRAdJeU5wenHpNRvE104W5K3qhzaUtYchRtHp9jW2R84
RRyUCDNfMQ6B/u4E96fDObwIqLo6J6AS0HGp1/vi4wm5sSGQMirOpuUOLBGoePLjFpANf4r8WI9h
c24OtVy6k4/LdUUP2KF4BYAUNlsOWqfTezKnEl59mhFsU/TV2SqrxQdQuehjTp3j5NNUb+3ZyuBF
omYT4ciSYnY7ikAAtlws6QQrtFJccqhqRdF1Woe6jGbfI2hsIbePmAPuH6RUxE+KP0MWnE+Vjvcm
wHTgM1c5ValMqoGh/Urf+jnTVt7b2uOzM7efc1eYOc62YUCEKFkM0tkMIBSKa1Xu6GlNApp0B0BJ
PLgSfB8w7OUhI0UCkhT3sEzc3ND0AUJgXblLO7uRFFWxnplxCwFJeKOcJPb0JWZnuZiL5itzHHzs
Q2TEwmVngJnfYM7yaxIuoalov4xQGewxJ6BztzGBqpcICEo8ezVVY9nq4nIw7gBXCTRa7ziTJRH3
MeoT/hMiKV4RzYvZeUPwnZg159zTvkfWJ+jKEbFXpwyuItrnzuNBScRolO1fDy/YKACpMATpEBrr
ZKqYeepy6ZQkCdU7TkgWjRtTFq8ISqSV3HSYfnLz+hc0H4r6jZGu4qS85Q7bnok2n2E4M+rzR2Yb
xyj/GULIqOi278XqyiS4VIhNiiVzdxPXuJk5Qacj/i0kQ1TJ5KBRx89ykM94alZr/K0TVQK0HtBq
7l3BLnOFmZDozOJGSosKBeQJP60RDagpP8ukX+WsL8jFVB9NhBRilZEnliiWqabc7lEvtNTGZTAR
rLBd6cWPTydfzYMJsjj7pNro3sfpgrpNViSOMnnbtM38SdusTK4pGEVi3cw710J0lGKim+pnMZ21
onRdtaBCGyzdcjN3rAGDWSH7wsY/UPwW4KysDiRI90vrxtfS8wpSvukxaC+2xmfCFEE61FHMiDOG
8H3qkNvWbNyJIlwg+4D+aS3ARhnjXJ9g2masRUd/cg8dQ2K4nWozPZzwTlNd0ur4iUJWRJbblXXg
nDOtLjynfoIH9VL6qfMO9BQPM2gq/nvrIyrNo5XfmJaBYT6S8nfwAkVsaW9l8M61ZX0kCFQSDYCK
0MgA9hbSlhv2Ub+5+mkM6x/NtiaXK+RcvvS80G0XEZrAdmmfaiQItVsiM5EXtgPSsxsJrYenoFpY
6rSaujD5PA1nJQwfQ+gZ8CYyWJGkCEX4VhXQ3KsDqqWYWOXJSssPg1X5iJ/PCMzpW1R0HzMOPBHE
wAfo4XFoj3vGWraohrK3rhz4+/SoFq81DW/+VDUw1pcEMyergddezyEgvH/Ii9h/hvXyQw0QZnQL
ahZvTnl/KDa27kgrwZCTwooxqRCWqO/xhk6ksNq2X0O9pZet7pmmObIeRAamzQ4cRDMPPDiP81qP
/TnTXXzpedV6sZP5eNEXyOgyqm55uqMZsb7YuvrMR73L850Zlcww6arrMBMXOlRca/NS6uazp1Ke
IpX3Gvm6P087dzNmoezxZL3BOAs8X2ZkGKpxqrFicABjv1HXh4SwV7s+q04uB/ShEltDvj1YZQ/j
RTJXVADSb233lr1/f3hd9SRcLCKey2vcYIpLr9AsYZYaEu8cK7ClwrYJm0iu/QUyhu8MXCo87DqQ
VgC2RRCDvEhRO1LKgCkwDwwObB5PDtJVzPpbnARc2IMytSHk/oHN/nxaEQ0Xe5m3Z/j2/tnWu5Pb
P75V9pnwKGOeyOrDr4aVgz1DTj0gXyfOKdHFCQchxW9L5mbDozJlEoh3iskS7GpY0vgkP8dwByj4
47Kn26nrs3CTIBvoW0vs5YhwW0hQEcJKtMFJCptFuKYbtVQ+grcegQpKx9HtGaHBoikd++aT2Tmy
0ZB7H0zB8pikabXgIelUlAzw+5F9UJqPKFKuK9tOpFDjqkYGvZnXP0h7rgneQs7Ip+y5+UfiN96G
JRk3JlosiNQx5y8aveQDfQjVN+PMt4xs2LR3dGz8BGBnh1DurHDX+py3FGJ6mz5gvQ34K5g07WcB
bf3gNyc2VN5j1GYSifWLpH0XEwxomLQdEg6c8lhplg8iLq9db0muwhYxlr+J3E3wU/qqfa0mzaOi
PLpXDhwhuywnzXEuUIaY43DSybiRVSAh2LZlSIroU7wn/Tc1Ccpckhw4LpRrNt3GhkXFJVvTWair
7BWjGCMpkWTqHD4Wqw1qA3+g3NCpGiSqsCHlAuktTIiXu0zzmjPJYOgOA9I0eQFP+Ey+OFAqMUmh
kHdqqV404nP2oo26t/wsZAdqYwOduHa9npuPnUkUMRXSeB2t/ktI0sGF68YxqM7idvjBVu25LvsQ
wTvlCVmFQk4BHjEN6QdHIdJa3g4GauwLphfFncy+sHT5iOqcvT11+K6McjV1QZCtace6MpSvwLCQ
JkAGKICGZuyJc8BRGdgRdSKqzYEojajWGL4gd7nXDfeBWgllaURLu1POB03SoZRl2eeVBAo2SH69
+fcwkeachGwkveK6UiW8FaRWX/PQj37KfBnXlPwrY02IAWI4a7muwkY4DmGb4vVYMQGHfGcJD2/W
w2l4Jj/+p8yqkIvyk1P/nbUwg/2p7+V7jAfH6Tp53pMpoY7aGdJbKvrCriU76GNuYMVP4r6wMlCa
PIho+bpHAWmzMoOiRmQqxhwMDDgaxgOV0llGXLmOXAg/DH2frfOmUGC4sWIsynZfnwModHUoyFwK
8KWPVy46N21bxKvnHHMBga6EFxCPgFXCL2KYAka5DUF7ThBcYisoXx1jBzySpUfaoGCffPyHKtfP
eFE9pe4USsbQ5kzv8klCVdl097iWRGBpbuFjrs/WCxA8ElsttNmDfTxh8XwlpsLWts4GWdn9EQxM
Zm3mmTXb6ADbAyibd1XZ8PbUut2pPvhkGG6BQPFckhK3DYNa7do0zAeB1ND4t/xukhADikUF1eks
B20D4Iut28e38GdUjjBcWX2BaV5ypvDneoOxcIqHfsQGr+k4+TBVqcn5BV00O4OLk+OgmO+nsT1P
UObAxPkWM11kXYlrlThzwmAQxU+H+hWV2W850GydR4k/RmovHU7agysr4bDnssOYbgXYT1E0WEk2
WMx0k0CzwnQz2i8bNVPXHjRNHa+9HurxcvoxCAtIyHW2/5ALqh6pDCUGjUqSpK2EAYNVp1lwGmdI
+L8Zg0cpyhE7PdBW0KiRPGc9Tn0hd+MyMsHZhV8MXehOtzJ6neXVi+1hGP6MGf1cbNH+MjJEQm2C
tww2nqg+sN+WbRdEtFKMRbhRoBm7xVxyGlI15AvjGRN9QmIm5t4AgikKv5NTM4IMEYKc6whMIg7L
+XYLwxfaEJ6oP1fwiaLHKWaiGCLHU3qksmS0ZaOXmUJSpdACqA3jFdTStjbIxWHbwA28MkCd0HD7
F+IdmTgJxzwHZEL3I8CfaI2tsYBhA4NYJON7gvB+Kkl6tPLDRAzkbUitJpbnxpbN1ks32Y/wPVKS
n5xPgIdYOpmlC4im4NHqAdaWswMRsBLAy4L9X2uGNakNcbUTC8h8uDt6wHJTg39OsEH1pNf7IhFe
ukFx7EzphClCMaKEgXyNlnl98HdWmBPa77OKNymWp2gkwFMyH7ddhSsL7Qojp+JbHmQ/uJG/1uhv
WI8QdQ5E9Kh6MfeBU4e3RfeCsAsps0f+oW3MIU3qx3qbu2sEUK9+yQFN5sn5tGamK/Bo8s6GAuAW
MvbxSS9RHANoFd4voyBNkwad3Yk98ocaZf2zcbjvc1+yzNCIq0VqFMb5JLFL6xfCBsUfZYTkTnME
Cz1E3XJ2lyjBhTubmCtiI3E4QGl1yP8DDqG2GuAAMCsl2GTjP7ODfL28qZA+ekNXAPSE2bJDIPHZ
tuynKmKTCBrgLPE4OkC45zxvgFYaqNQyRa1nZHSYtuzvTrFx5xJPDCrhXcYtktEWeIQxtvCIrIDK
+A0eHjVz73FWc7OaiMRnAGH0Lxx1GFqffGAJxUbi2hNfEEZXoJOwsNeOykymaRx+LCoPsM9K40r1
a/TTh7Wl0UR8Bp9o45w/QUIKGd/56LoFuRM7ayUuwppWm2sUSoktoqgshf7PdoDQzT4GLSWGhX3o
fOWdPts8HDlJ101Hj1Y6J8R+nBtBvsmtKBSm+Ji4Jqxskcs1OBK6kQ8TkCU64hVEfUzbsXAQ86dm
yuduEuiA0evJGauIwzB2z8iF4XpJA3Dwen2GHda0MPfki/go65yjc+WLoFtT3EYXyGSREe8g9sgK
/zC2sB5BOqVbZXzTzKGvDvdM6hf4VNvhUs2yuwyoE+OuxocgPFtpHpwwfkvhvXjqhmFJ2i7hL61M
Q2rHjb4pcj0oiWR4KO8oD2QQzbkNKxcZr4JwQg7c9gt+rFSd1J9CzDhVbe+HKeK4M6GkFFjM+7gh
fBgJNbgAo2sCgwxjSJnwTB42BTrBiZiGCx41iCA6TwTH0uae/AwJtGHucmb0AHOKU+jMWnrsRGDo
xOxZMWeS8D87HkSkCShWbQc+scgsz1hL79emLH+Dkb0YlwWypMu916ELFhxkKsVtxhfmV87kG0Yd
R5nBUVm0fdZAzI6breJpnIDON/VtgFlQ1/ENYVjlxTJl1SWlU3temh0dFzKra+p7OmOiXFm/EaYa
uEtaJNQ+xdORHygBtpC7fUbcQ2cPrYqSjiELWF4yspaYI91agmrMENrSME5j11IktmBtpgP/FVVY
R3NXsVp84x08Z4cRJTwmYY7WFZsrJnpxKLwYVHOCV82I4zvuFthb+VSsdjrOv9iqPd1LCtASsCqI
Q2LJqaSTqXs8VY5/zPHY1mcmh9+FlCop6NXKMq8T2aQJ8IChEzirxoEkh7ehD7FF02N18MVSOPS8
5BXYSDcrFyesuMscAcEdKMPiEOwUclvTKDCG5BJ5M1KoGgEDR2JIsb3kb+NPfSmncWAojU5spjGA
6UhltUmzAYxiHdlPSHPbNNVGn3WDUlfC1Zydy8r29/G8IKk0RYzZJkF43Jf1jKZvL++CGESTQCA8
w66F2MPZ+y5XcjuT9npyqhLPN6xFZdPCRvCYymviR+lJhrYh4PJIeLI8rcBQVtQh5luSWZhjAl+v
xMXZgAmoEcSe64EzsEA8onfo8nC3v08lLnV5hI3ZWxjwtFOlWiMcveNyQ9UI+8ALeW1iqGonH8fC
0WVg3j2ontbPL0HZi7FVL7GOZtac6+PVefTeQ+7xcIRNbTZ9a98Xtf13VrU8W9NMKF4972GqQTHo
ERh73sjAFUQ626ZpH90HnOi5y0vhN8PXxVKDjSqGScRpMWUUd2Zr3xy1s/dATJS0YWAxsBsE4QNR
EPcF5ri9OO2SeJgw/LBm19YzR/nMvhYEZ2cPiivJtt9P8cFkomrckRTXdvhYY+0AE1zIIjhF3cBC
oh6SvmxIMRkGSRvd7biqOvOY409ISFX34gxMdWNm3QBfeVEuyVZMD/XKeQFDrfpuDdSrJdZfY4gI
mLvKPI1ts7RAufoBUKp/QIPr4QfJERc0lMjjIvCM5yQ3/oCPFdM+YJyEwYSQc09dil9ZBIf4QUF9
ZHqBCAJjJDsyosBvQs/AqXywk5U1IYA9AAujsWDQE89Z+8Gkoo2MwzNFIhlHuFNxF7bjQiM9fICE
zkCdI8nKu5KJpvkEUXto3HSd8Wfh5Uy0UHYoUXs0z+tOMgAibvgK87UV9ohZB1yw4DpI+dkWS6Rn
RyXicnV90KigE/TJRBA/WC9lw+EhKM5Uel5Zzh/sQMr6HXcbQDAf3NcEQZrmCWc5mmmUSxb/OPHd
0gEBWvykZJbOiWxv5cBjBaiR7hnjymsnE+w2TehaUfd81yU/cSyZ9OVzHT+hluF3C9xcYz4v9DIa
Y9reudVNFT8liOclj6qOYa1pe0rWtCBah/mnpOQWOzDErx3uTQie7xxanwdVMgnWwqqr9kGlycKf
nJHl1DR3V5aKd/jRkHvu7pDaie6T00DyYMX3QqcL6EtMm75kbvYk2qnLVXfRFV/P61AJytGic91/
4IZbTJeNentWpMBIMpWMMwx3wKnzxhkWRrU9Jy6rKM9a2g4r9TCcgdRw4kHIR65iGl7pmU5cQNwm
SQ+7tMHwBA2vndOtvoY8Oi7mmVOJQwGFZR/dWw7iUa5runKUwFqBWbSiiEBgK+NKdHZUMbVQOLMs
8ZMiMAjHOvEa/Vjr8P2BGfQ///G//u//edn+d/4vGq1mB2X6R7e0jzj5zNN//TNS//wHZmPyy/e/
/+ufSRIHAbbGzLQCX6WeF7n8/suvT2WX86ddWHbMVAacJx+ZoTGUqK+DjRilNXyfZxpZF0OKnCZg
NzdM3K/yJUQQyKOC9CvjeJtJlfd4btcs+bV4mYvhqvcp0PQtTl7cNivukjQDOPEuN6bvMKELr3WO
GETWsZzb/Fpe4Bc0wx3BGX2c+ekSZGnuzZ7crRCXmWG8HwnvFXWybBXdhRz9NLo4XDs6vIav9liV
Mo7CS5bnrDrxQuA4ZxY91uqpixIcx6P7w5PhGIM2O7j++8foh395jFGQJkGUhEmq4lj922M8NkYe
PcZnX3ocIhZYLzwwBVbOsIqx2R0aRCJTy7tkqq/laBeyKmfcYyBudNIGQAC/nmbcyGvI0C6AbcoB
EEhYDpLAaZCsouKj3pK72lR42GETe9A1tSE3GLOUaPtVFeVdvMPlpoSTnKi//36ul/6HL+j/eZ10
MMLBjFzzGEzhdQ831xlwPwbCY/sD2TL1Iu+S5aEgSE9I6mQuIoSXXBIqN5IBUNCrCh9wQx+AiRw1
KUgiOrzvXTT96PfhWhaVPIo8hd839Y/Hiv6sunUTn9lWj53ve23cO0WksXLVrzJrzlnjwPXjVJNz
gKESLXJIObACF29M3YJcRKYyNNGjRojHmpZXInxrDS4sfcEUmPyyfh/AAdQbgTJUdQlubLmzPiGx
vQ0KLimYtb+kqpIRbB6P57Ftz2MKtYPSWchFgvqrkd8PAY+lkxAkGXLxzbSseOXSxou6YzTBeyFs
aY9V3VEjErKcTDRNiY/BPhYyxFhYo/1OPNkrnMMrcPuhXc46MBjB3JmYVl3MIX0GY2LEogkyK0mH
lbwr+RhbeBYzujHlB6HQWJOVmHBeyspyQzaOb+idLL14hntBtdetzlfhcRIqfKd4uDn6YaUo6SfQ
CTe5g4h+uxp6L7BsPG9l/sRP3qOBzPkUtnd+/vsllsgK+tNJFIYQncOUm4wNFIayAv90EgVtHAwe
Nto1kVkhJTGfXC4PG+Usb22Aw8bGAtm4lowFUSsId1m4bS0W3MNw0DFnZBzXzzZJCZN0CIKfujR6
t2n43CwOhJbPUqLLIpOiJFnYlFpIrKgzrc5S/N3lX5KfMgU8G1AlVUMJomfEbZpqMF2fwrC/KiLI
DwHO63gHJmCK4jf1MRmo7/BfvTug7lYKmxMKVFkdpE1CeKZvRTny0YKT8vMcXA45yqz7CQtQIuYw
HPI/JQVHgOuTVLPeyDEpVK3gwD9+CZmw4ltAeAEsi/cTCwBLpjsG/V+nyr+jlb7WEyUFgUs2wIhz
8e9fk/uXgyAMXSxWAsXQJ1GBJxfK/3hNjtdFnlstKC+a/QKHz6/+Nn9WA5uLXHorp1/Yf1yFNciD
8OV1upLWgG8ihrv4b3Hhqu4WN9ifFZfDgXPE33/A0PvrOvK9KHQhkMYwXeLozx/Qd6Ygyn29PQoZ
XNYQ4XU3yGo+4qxwX0MXtkWxQARYqN2KFAnNMm5DTJMVxwh26/UEE4aD2MoKE+kME243pLbZ8gSL
4KGuOayFJfRm+0tckyo4oUs2HAwkQfuAoC7DHA1ay+8tUvKzmyrI5XKB9Vd6JsCWKCWXBQNPWcVg
Fk71IkCGvdGojuQEcHpQmC6HJAxp9u+fkitP4d92mx+GfozBPLJ3ntSfnxItNgYwOw2rqujbvZS1
XeDnSGOBCED4IoKOT0txl2MMKuMc+rbbt6XHGUOOg+yw//CZ4r98psRTUZL6CuepMAr+7RIdnXws
sJU8nkVDLB2e1Edahe9woYLKKso8dOWaYZkOPiU955ScWZxl8tAqNOcVyXKQWN7//efy5d/987NK
0jhi3UObjdM0kMv/fyz5KnW3CIttBEZgwMKPmGImAxpKiVfeSV2GbIDRKUdUXsbEOHm3hbGfOeGs
zSPAGsgl9Fl3QDmPotCR/t8fMeFx9zvKI06j/KNUQcmW4F4NfWPBG+mgJuwxxEv+07sP/nrSphg9
+UkYBl7ogiH++fv4rqumQC8uZTkIhvAo6ozaCC+Sn8ZAme9pcA8Z+KkZ/Fzxwt5Z2zRz6Bc9kQzE
rqKk24Dc8iQ4k3PAzSsWR8GI/+QIihNEDCWnGlgzhwUHn0V0Pnv6dYLsdD8NNMcmBF0n7JIqwjAV
CrIGI9m1PS6Rz7x2HRA0FfR0NULAJmiOvokcIZGZbxR90ea873bhgmcPMXOev3/drnz9P7/uNPLS
2ANx542H/r+VOmi9U7qmbUc5BfaJs9YktqqS9jjC9t1oUUCGCMu6l9NtmvjfjFyD2iwI0N+LasZZ
OaILEBk6zL//cJgv/HWXpBFumn7CAUfcohf8+e0dGkmPO2fHF6tPSnCsEOzIcoDUSjiF5VXXwR+5
AXlLREcQMxbN4GfWFaXmBs/Kug6pneBTNYNI+oHz32EaUa3BQasVI3XJo9EuLxYCEwsTo/KEvFkT
gVdqjk6z23Emcz30oQLXd3vxsSphusipK7eunOz1BiAq94II5S3kX03YYRFN3uFqircvJPJgw1ta
KkkiM7MnG5llYuZhABysI4hYIBkU9pKkK+9At/nPibgfMQYnfgIQfaKeccH2NcY7iRgbxGLpanq+
CWMslPFw5Vy6XleynAjqSbboPhiAka0qVrVgh3YgUic0fEkrmAj5CQBlJBC5gFg2asP6yeTIGK/t
dI67mUElXAyQE6ysYUAFiwTEEJYlgH6H28dlZZg7rcD8dQqJIY+EAhCD4tbbMN9XoSSISTRRbslZ
NKu5Axc6YNZ2w9gDulgGfjPJys+RfODCDaQhzgXoSSnTku9BT/P9phzbZUTT8+ltDq6k0DrVwv5B
Py9lyCjjdrzOUFno9JcT4iXlVKCpowKQCVb5SBILhEIr/SBurYRHAVP0PIgYR08rYE74+Jy6XGTO
CKSyes5xlaU1sYpEsr+rOCER5IuixwMcWX2afkj8WPJwRx5CK7H2t2vyB4tdB4wj7SSSMgDa+sCX
hOb/nCMHuay7EaczTbWc4qRgdWYjALvV+lodhZ2/BSUA4lTunzGNZaG2gsQOkkNicLhgbo3jDiV+
2wbOTTRkB3SGPftoMWQFWxnLakDYkBMut/FtBVuAv/5qxRYyXUuyGvsVDLrfFJgi1rXgvsRJ2Fmb
1T8Iw4Kl8yq8OgmN7blp76tFY++l6wEIzK9uank2tUz5rDh2GqJ7S6gW+gRk61e7/cBL6quRRB0e
3hxgHruMbNGWxXeU0o3gYGTpyfiVLfCvkGooPrsUVYQnd+/yncoqnPwS/7Xs1+QHn7q4fvYKt6bk
vBJteLcxyokhHoPivI5DWF/0oHE/dH28UlF/sUznfMMdUqQfcQcYh9MCHD6NSmEL0ldnyZnaC68M
6J4SGGLeVcUpCJIvLHSpnw3P0JKLkL8wahWsSYSQTAgowqFNAHsLByBw5d0vommLZTC5Ul2UrCuL
lVmGkk13NBW0nG5/xXecqDtxQLSEA1NPRDUa+rX3E5NM5pf4niSthzx5SbPLviheMWGtL+fd/BJ2
j4KmZ1kHwK6wDAn6eJ8UDn4FMvwOSkKfoGsxYlkwjVWK35g23LfzgVVp2TG2BdfiY6+87ZdwboRZ
6axsvbrCUxaeOd41HvDsMVUwmybuPoE2AnjxcChk9if2IPkEUU9kgJB2CWaB+J7ggX5ZQUW7QmYZ
QJK3hj08kCBGQDMjkdggYrmyiSADXx6EBVmfm7yATyzjdX3QmuJ0IWywZ4bB0I+RavO4d3LiCXRu
rpMdPZMmy9tyFSDCkYxISS5JgDpl5ZRpftcpoHZOSk4auA/XfhnkX+WMZJLBNEg8UxUDzHeOT09K
MBm2bqICQnBK+47IiW8g4G7vYtkxKU4dThU1U+WKHaYwTknBgVmvkBu+MQHE9IqEhZlUjT/K3mBm
7hwwg3UCMgpWzY9nwgJgq0BHDTnaQCc0+fzTyUHRBMmANrlRd5UAh5LxHCwMhbsJ6KgvezIz6cqO
hA8ubn7rCJhpQkGa4ROOEkx8iKWztf9JI/OtQykCHYKTSyxjrRFYJW6KQ/OMKxcLFdUXV4nkpXEA
PYnjlk0gDTzKJCGc6RgJqLSLUwPAnpdcdTDnyADmUiLY2AwIZkXrIYey1nSWsfhXvx1QjG2srJez
lUuOlWpifOq1kvqp7KBdaI50cfK0p9UA22xkoU+zDG5rRoHYYBOlLRFy+UL4ECbu2R3Su/Lzmi09
ijn8GyuWjXWNhJvHMJ5y2pprpVH5rTMlkVE5DgQKQ663LGMnfhBbw4DwawSjIjeCdaULKrhgYdY+
7YKswAmkbIRFsjLETSZXf8k5bIHCg3e8PbLJXAikMj+WmQro+ZN2QOYnjOQto7l2ZUrVw3Zgvvua
N/zVmqTBa9I0lvc2+EuE1DbfUwLFg5a0MCSU4DCYkuGbFEyYFkgxkDCeJb6T8mfi02hoObjjSwoV
Bl43WFM8k0n4Q1bQBPxSuhAsPRD0SykY8wAvQaGQrRKdwBHN/ckQ2gpyMJjHiqcJP/XbflU4uIPS
JsK1xpz3OvAZbQovlnkyQywHHt4h4UKxu3zHeye/qSOZM0Lxwb6MqyzDeKLDeevebne9iwdvwHYX
rLouzJfR149C4DYFvygjUywS+DzJWl2OW/VVVE15ik6TeeSlhLypOvt9hDJEgBjC4VcSUcmCfwAW
InHTB9un+hI+yzqAl1FcIdpmjl9QTiQS6JxztRrDXjaSoG4PCGNYblgGc5gYeGaTDxJk+dcVn8Rm
Wtaz1Oc1O9r+MaeMF1h3Hme3i1YtgzYOHIUUgXrtypcAKZviuB7cH3nLzxXncVsLMbGSDkKIPZPh
yjBMRr4wMWJrC2pis+gZYzNvFMhgHavkCoEknI4Zq59l+6JdDlX52zafUe5r8PL3Sa1xWhZV1mSk
Aul2WJYRHyOBZZ2EzOasPzmkZWsyIHuVsTiPoOcOY3DMJkB7qnr+YMLxdB9klB01klbgVQ6wgB+C
9SItu/e6zktwt6nuuLdTEiuVFwcZJQZ8wP31jYGxx1sy3JNUhreOoe8BxYVwB5dK8ixZ+L+lqupm
/pVEDDTopef7yYHWGYT5xe75aG/I1YE00rwIaVMEzn7KcxSXkXRr/1UE0cCMDo9ZuWNF9Ns8xmP8
hOn4E8oNIlHQYFGZCJ3ShmxauZscXeJPJm2rtJTjRLI5hhpXZkGXhKVHLMJ/obXXgdgFEznT8fou
YwXjzkZ0y8+zyxpzcco64QWJJwAcLYIH5c3ksMIgz5NXKKUog2cLfuYuAAo5PIj3ecnEsjPnasTs
mX0zpfHveGKO4LP0qGJemS39ilNmlpUcCSIVrLvsN0GSlGwr4yVH03po2FLgsRW6QmRgsnLRFRNi
91UIZlMiScww4W8tR6jyeZQ82bNVc9QHnWcibL+DFQCd6FVh+E95xrlWMtA/eEnsfC4gthiArd1N
lvehR0FfxbRH+gLFaYAzmSjeg/Y3KRaoE+0ZBvyTByD4u3RQ9GImEudZeuq3BFLUfCLdwg6reWZM
/BVCBIUEqhrh/MFwD8kd2fhkSskCmFG6YpcHsVhYWslKZVaa912TIb8EODJyDsQt8GcDW05kQXYz
Vg1Pzhq4JjGNHrPl8rJxjusDWK6Sf8oyR3wgeai5j9a205Jd8TdHezcyQme2LbJ0/Hkjvd1gHrff
m7Cm84kh28hK9TsYUXhIEOK3UpmNJSU4PnLp5VJDd8+3NAE5MF/IV0PAAsH6Cpkk/dD/o+zMmqS2
tiz8h1DE0Sy9VmXNFMVQhbFfFFz7oiklZUpKTb++v3Wyb7cpHNAd4cDYxpApnWHvtdeAUvjsAY/l
9C5Non/NZMrG4vQ52NniVHbSdivOROsai2g/4+BlOkXo0tbs30NYe18XiGuQaH8mXvpbjR/JpYZw
G7bKOx+7B8Ik6HL9A2d1mZ7eLYhrwSlURdlYo4S6DRSSLUKhAsOWTEhVJBgP0+IyR5Qfd5xh+s64
Fb8iCbanBvXZYTbXntcq2vmZ8xPrn5KHLH+/i7A+7C/SYtnfdgOndG6UtUjnzlRnfKpBuq9pezgY
aogSFqLaUzHle0QNClIxPa1hUkkBrHOtoe9krK7mEyMsEGfirXvZghx0ueHRBp8O13HcJb8aBJA7
p4RDBAsF9ZHPkJvCnvThngduzZWAJ8LbSfpZWe1YI7gkTB+DnOtSrDc5TCiDWRlK8Jq+xQtNhX/g
4tRX9A94UgPV4kldxNEOZi4BWFhNIGuwtd12sYyo3/qVXQ0LlfExJokM9TmTJpYwPTQ1GLnUXF81
tvusqdrBRNvqaeDFcIErhoGD490wy59JL8J4GA3lU/Vv7IN8Dlnurdyhc8GCbcfxSvKRDFOHBvoU
/zfPCuoJtFtM1HK8ymzmqtmz6M7WEz5PmrObXzHyPxgInudIQP/w3mpMxPgaZOwerFyVHboVgt3s
5SqmYMaRVE+UcWKlynKhZ2JCOwhjDkEBNg6YGuD/fBn63R5/OJkm5RDHA2dc7xIe2+60Zdf47+I1
istEUHKdsgmWE9ePAgYHMSOAkrB07yLFZk5e94DmksswpUA6NacXuCBfrWnYJHwNmzfKHSpJfR6h
UjZQGGoQT5JjhxHCkxU76c4IQgXIwdGANE054FLx+8CPw0EGHhWD7OEIrHYmlTocgFYtl5v1G9M7
OcNW1jRl8AIiL0xAGsJK4dm1hGpajimxwGjkM97VUDM1wYgKZyIYAPTvnF17VVMynEhiMUFZbOTw
Yn7SU6pB9kHJdpLMjvEb70luXfAUbwzO6V3OuumUlAnVm28VcVJSUTuMoqkcXMpx62M7B5oocnDi
AcK/mtifuKNavYJRDjl9B1KzIfkXRg1sSAehWh6JQJbzm8A6loUdLB/2t+b6opm2cDdAKynXUTJe
9zK3iKldIZdTIQr+MhFATQI/MzFpBoFsuUJpzxocWbh+S5cHfwc86UA9m4WEug5xhS8nlS0uVd+6
IFqAWU7cH06N9ZTKMoIYr2Y3hJwAJgFrBQoAOsxrg6WPlZ7Wx4yKWcu8UosYqJY6sIIE0XZtSowN
nC5nWgpyDwgXGbA2BjhZX/JG3FJQKFv4oZn0+UPZm12Bl4mBz14nyDPZ4h1wHdFP1CLxzWFyGFGl
xwsIrR/0rJNCrzuixLUnWe0imSci90wfgpd5JeMTGIVfu8T5Pa8z7wPn80h5yB9uxcPdrDhany0S
eLxhSNnYheg3ZoYKFsQCSbj1ra8RJBHkmN9MSakPdjO7vFgbd2U9GHD7oiZdoOo6zO8aJH413Kxr
GnIGlFAuf49xGaCxZ0nhLSo9PaGYOMKyb+WZiBc7Zs8ZFa4svXS0DafmfjiNNXclLx9oZMNnnqEa
EA5u9QeIT90JHTjjGm4eo87c8BbkoTdvvc8tt/3mjvv+6pDNOc01E2FDS+D4YC9FFjH7rXUOD1RK
J8QVBLhQfRw4YkefMMCZAyDe09e2BllGHeHSAh2hDdU1y3FxayjBgg7rAVPjn4NGhT3EhuTtIcby
BZdAULoh24u1tEKf5Fbcbs6xFL48Z1B6yNxIHsZ0x5LCwbjlY2hs0QA4tjrjKOZ+z0d4Bzb9dna5
UM6+x+LXSu0Broxv7cxET1WShfnVhDN/vLd+zzq4rcFAJGvUgLG7ME9z4BrCFotmJyUdxdqBKjPl
/DIPLPM5YMsDxUJ9qEVo5DYHwFdBms8UokDOfFWJLNVFDRiwI+jL0NtiFoPG8AK2N6L+KAVeZwJ5
yZaQKzFjeh4X/mK7uRPviqbyAmUj1tawIXbnpizgOpadgcUXfca3jTd8KPOMcaT4BnhKDKpGveId
cADJdvyK2ksfhwgwWWQVDP4BCCrKl4Qsggtc5DgSGAB8ssRUoo1QLcg10wUHNs4afmZWjyFaxu9p
Aq1/Rmtti/4lBcg+8C8G6KgJSCqDFPlGy4lraNQRHZCI5AEqadvBaIPMXLlqc6BkEYRJberhcYxI
Vbr78UobUDWgnUh0QtlYyln0MYAcS48AAG0lP7UOVoDJHQ4b1cdEWd1Buc9ucQirv+WH8N56NnDu
4/Hj6gG64JGm4Ovgcv0XnmE3MAfYSRP/D3ZQXEQDBX/NlMomyDNUh/OuQAWTgFnOEeWh6RgiSUvd
FUo4wyAGkcIxep9wb9C68GgCnAW1cLq9trzkUbnT/FkT6QmfAw+ToaEssiS5xBO20nOOQT+od6sz
zc84dTNrQCMIEZxtD2VXvBAC4uTrgRHq49wDKGucMTdAHM7MSm7geS40zjNm7ZecDdRUm1s858Yr
njtc42hM0vi2iOfmsd7DKyj3z2FsSgSIzKWGWVUaKMy2D44XbjTSy7EssItFRm7x85YzUN94PoFf
QKjHHprTn1bfBkF4ejNKhldtz1AFTpDQHqa7XcalmKP3uKwhDBBkiRuGfi/tHlv+5CuESoNf0aW9
PSyYPi+8AZ+oB22W2af0tFvn7CulvGGPlQFeiecqzejBaXdFaX7Hco1KN2KjBT6QubV0NydyYrAe
2eH1RChQwoc/qPA6CpmJsLYPEhymdesOLr8gP63dB5t0YFXZXpi9a+rmyAwFDR0qxouqqG+GEqnh
nGJ9iToOm3INnBgh5ywiLLQpMWY+uMyOcnHS7VUJlqm7gUqGCUeO7fyVpr1kwhN82QmPVYDyjPkG
UducESbH1xbjMT5oxHR+lVtOxngSwx4GWMtvEA4/J63WzYSz78a9bgOhumDEz4dLMMmoW4MAD598
Y/3BrqRXYXIfrJznQUGGqTW8TU4R5oB0Lv+CIkn94pFFUp3Mnwu5Me/ySNqqCtwLl8AEczvQfur2
YYiG+ySjb86NzuyR44J4TOJ3ACGSEF3OoJsKcg6f2SG1rtYdg20vG88Td165cv7Ap8odaJUHvkQH
AcAMTLxwLgpqqDExZ3jBdQbj5yLoqWjwV+PJ4IQlZZXfSFuARZgFK7OgfyLkDDZjhFYrH50UxDWK
Ko8TmTpxToINsz/IyXmnA53ZMTppzpIjC9WQsoCRIJlGRkGH3LvazHwrXOqRbuux5yU6B5zQAedW
HAatgVJwwlw236CDifnMUI2vlpYOXJbgBLEVXpvEInNBa2kMNr0kEkiDjhM96Ck3H/Y92vMWfreg
euNmK04b/p91NOh0Vshb02Hpj3KRmyXd+g4PRwdkBPkgq7gIMAjoeI5w/HnKUqHMEeKsUKhFw5s0
IzdkEugH3bNm4wDPxxaB1DR2H4QCdD1fsyPG8WUdsJxLXBo9y+/Fyw20Qrj+DHt3yOmb7U9KqgdD
wMmVmCDLwSf2CNYAiFSz3mUIUN4e03m96hZovXXM6sNiD0NGn1PAVKJph7IZnumRTIMFNDyh9JoE
NT6Dq1/S8+/qRMmlzNbkn8LFoQnf4HCxoz1tdgg7gYrpWa0YvjaC/yMhB7QHIhUBpYLOjvxQtyjh
OF6K+yY7Fp+PWXgUlf/JlAuXGncs1Rr+b5Z3XnOWdns0vV0LBJyvuFCQOHk+9wid/TM5rRgvEKlK
zY07LFcTHgKddBZ0kffQ7zgUwbMuART8S1RASJeRZV1szNFtgLn1K2eUhxoWRTP8EA4dvkOw6AZb
RUvweY3cu4aUbKTWteH71hWnLiZBJcwoPpUJwVCtFKFl0J3SMXYxLrfMPOn9RiuUJVS0ZBCVBiIT
F/Sip/jj3NcDqcdQkzc0tFf6NoCgXyxYe2i942eH8F4mA037AFecYl2zg9pjy6mdZe9AlElvx7Zu
dvvVPBqSbIRTWiOtLsLyGe6sopuYfMkbOlnxxkpOJ1Tco5/w7Rh2vwussxM0ilubMUI5zItn+x+b
533CoLyrOMdD9gSaI4hMLxZhDZrGf2vfE4BNQm+o8wOA13g8L73u/LCyiY88swRiJu8DCNJKQVIB
YD6GtdYwL6Bhom7SKiooLRjTiWYKb3K9n3FbgqvG8rHuI3nM3uw07QM0/HZawgzTQirvWeFzAfb0
WATXl9cdWAtQBmS4Ac4m7HrO5xpD8wugau5dov0uu5K3xk19wmmke8+4jWl0OHq7uuGkxQj329lC
jSnMcMLAf89ZDyjE04LeTv+o2qjIl8/UEih02L5dGmBJw8FVb2bCbo8vY12Y5pkFNEgKgJUHHW/O
eTKH80cQPwxg2LfWnSURZnr6oMZQo4ohAOoNJiAT/AOeh4mZeXJiXuByOePt8TI5ey5cNmvukoMz
nHRpyHM2GNdvXHfYMnjwwnPuX7Pyq+aZQ9woACZpMsq7hYb0DCd6KhpPYHs8cMZAETYsHAwcUjLj
G3D8ubLuqCQwc/LWOFdajdqcqEpyF1L8pLq2tsKsaY5OBanNqc5PnWaB2tFAusV0HnCDd4dvtlDT
W55nxsdgm8FRsxJ0I5c1QVuS9s8Fn9b6t2vB8ZTRh45ETp94LtraBrDvsvO7DCbdnllN5KvxYwIn
N3wRgWDXc2g0MkxxMW2HG6nqB1ibGxUZuP0eM9nqML2NhlYMG2F5LJ+DkE+xFF2CS9La78gnYDYK
fmzjKozyehoRJ2XlQbEOk6iDsXSQvgSe7tmML0R4Rg8HanDiBLFVE0xbXDkhSdrOP+Wmgzmzv2o7
BXTKC31yWEy+kgG2WduOUPOx778R7saZY6+iLfnix/72NLVexTfLeC0Yiqdv0W/j7aHHVR5VQaBT
JIp+ZCtYMFdYMrkiX0XtzNu+QAUKz9PqoRNBDmxyzdzkWlDPxNTnB7QPg5ytLOaR+MAKllQlcqDl
sIgVYg02RTUYZioo3HLSe05G6CWHzb9jmM5DDsAXoLbsAkzdnvDeZWxR0MiepZIdf9Iw61JoRVXJ
surPmogYcPBUB/vGmu267b0duCW+ut5AU74jF3juydsN7cilda6l6rRp11auyHmI+A5F4pBRWhMw
zTndcNDFgt+mjk+UIB5MFlSrzoEPEzjMnl1Eu/PEUjcVRAzoU4OsgGRlYpFmpAT4o5VEpAYzlZhD
rCiZNgUdbjO/WFMzG541E1SVkBlrdx6ZFQripUafzFc7jcUA9LeRps6uCwV2XR78KeEVxXeHIvGg
XCeBQLCngVLv2n5oaeqdSTWOhja2AgCr1aiPVRIUExDdgePfZkeAjZJjtzd/EXwRPHFU8iQ9nVYE
fA0Z0zbxgqlmRKYU9HLWjZXNM0On52EZJ/jfgCCqqIYq+Egk6sPsMdGbCDSiZIKJbdNmhwPxPjMa
X4kx7f+KWmlYzxawmCkkd+dMlCh/StblK4m1GfmHevaw1XodDvMJWG7DraSmPOUgYQlYpCM/EZ5T
T1SVJVGcPX+qzRvsD4LEB05pDAebf8cbmGSFK+7lNoAc+vhqX2x4AWBlypHOIfqHvOl89rdGAyI4
mIYv35XNNdTNZzGTpbXeHJ6ECgdubiDikgnUUdX5nH2eZnqlDRoX0aOI4Wl4W48Ge+CeZ7DJuYav
Gk6LnGZxLuxz3tAALqwGFBWsTTs9p7zpAKYf5JKl0hKoYWUOCtyHr0NLZw4ow1ewmTcYigI9Gv8B
OsjXoKAeGjLhNJ2cqHlx9V7245LxDzGjA2fk/7azMDnRoaEm56xh3kDup39/NlZGbYI9OLs/YAvQ
Y38OmMlGnNU1XjcXwyiT5Z6+t1rhlDUwzrnICbX7oy15mCIxY5oks0bonlXGGFmd5yTPMEFWbeZ1
f2yO1HxH4pR4V3noFjsEAzMlBcoPlw/jmu635dhuMLvonCYc803FZ7dEftRMn6uBR9umTNgKDo+J
JVmvE/RsSslq4z0MxfhlZHJ90YRIpfQyBBqZgYfgTyQBkVqH3QexHtiCMvQWFpKPIFCaLMRUHhgI
snxi6jN/02EIB2nSbYfZjH/pLNwUVegGuj/XT1WYrqiy2g9I9ibGfsDUs1YbhaaIvdbnKSiQtQ0z
54hVhtsJDSb26fX/fDRrqesWtzHy5yduC2aLOU/MUcqQ69Xmah+vJDjtp/Qts2igoGO/J1kO/7R+
hFHnoIB8ByhbfwsKAD+0xjxtqkcp1g6Hxb8ej1GBNTYLTp5kyPETTSg5BYielIKTFmIvYaHhwfYL
Z3eV0P1MDHABS/CE9hU/z24gl5BjouWjoxdP38r8os1Y8L1CsKqUZw94aD4Wx7y6K7QTHMMJLhcF
wCvNpmjuqg7bVoIxq8s2xPjICZ3yU08K1Sc7++nlXwflBtaOqEJjv3+/7endfCWaYtkx3drdjEcb
iYbyG8m7Lv10ykLHXPRNSlovoZ1Y3XKWITohn4lhEOYjE/c+ueOQ8TBtenC9rX1nABx2tuAAErtN
Wu5ba0peVskKeTmfLkuvzehsGSCg0rJgBH09DsVAGTqP7MHkrJorQ4324YMpXZZIeUaJM2irg1Dw
wq/yP+xO18gyWkroRO21neZuqzrrE31WlQJOFfsDa3EBPbOkmb5k3uW6fJSDWd3d1nFwEUzLyvJC
j/FzQHAGT7Tv0ZIZahrdUvIjUfiujc3KG4xbfZw7RHLSwSGP9no/AuZSBuENpUmZXNSl8lN63DZI
wTAWNzYPg0gdnhp7ve4pGTvOFSK42Iwkrj9ZJjeVs1Q3k9yg5N0HNx/inMfNB2iLDFV8TKftOhZV
gnBH5AkkAH9UNc/ZhrsSG8lNzdC9yqVGTIWr5ByTOszmlTNzYd+Cmug+IZri927g8xfscTsZYvDN
g5sP3uN0oODS0Y2bFcsepwTNtewFn0wMPWiHHnEtZ2CyYA1j//weZBW8HK0RCHEdj8S2KG/Sycrl
mdXd3eEMkT3FQlxaQMkkpPTBp4yumzKSCBhYfPRRTCNQ09YgZxdUbAkTB4BjF3jWySjxrcLXj8f2
vpJ4sMc0kFBIFbpG1QO75hODd6YZB+4RjAU0UWMmh4ePu8MFN9oxxEhuDnX0ORuyj/LB9IWD6oVv
BfMpi7bDKdCL2iK+j+Wg9mB6nauTCAKOVJjVCjILTEXRXeARDPm0QpOr0SlU9e09uYZUnm1zvKuD
tWJMo/vMBqYSt3lLz4nLd0qzWVk/ZBStldh5W00pt0VvY54M7u/Jo9Ppo3XjX/4audd40gNMFJjX
VETQUZ3x5YaF3UZcN/8zZ7HtOyWfsT6J6KxZKzLA2nBgxn+JnS/GGwU7RmADbwFLE393ppmchMdT
aFzZU5pPAKw2frH+b72yPwNkYwp3hh7FA1f3LZs0+/ntXNmyktCITpdt0jIZoD6w31qmPppiEJFN
vwedSTc63FWgvyMnJdOeLyAKXzHSZqNxd/rEHsiWZyY1ccB/8sJyTuLG8y9PefKRG7He4b4+MjHd
jpe2DjKBeh/wIFt3WD9Z7M8x3Ro/JTQhAGY46sFitUneliYjfaLNgsCF4UnWTUwcbu08Mud1X1pe
0qZOYfZIPGhDzWQ8Nl6dsaWcSdVNzhtAlkvJOwGXbmRwYvNQFtSD+z1rkeUC6bdyOfNjgXY2T1hk
tsGnKiu49dAXlrQ8Cq9skNETZU/La0fXsLXoSZAtSBVvfKyy4GQNlzyuT8N8YFTOdEQ0Fjlx2nHQ
hm+XZTfpQVcO4k+qeQgk3le/BVDBeJ6T25qENuw2oaw17nOYwPr+k44qwKcBCyTVPhvyW2ARUW6D
nveDrMnZUeaEkDSQZpz4neTUNayqcBeFTcqcXXb5Z1d406JXBc2WSBDFaUvL6B+C5E4PmekeWJvf
iZwh7DEBWMAfnPlZrP6BBvoGLuWzaXDojzHYZFOyKZyjmi+fB1lXKLl7OwBKcIHA5O1yQxb5OyRw
5tZC1jYNHqsS/G4+anhlmFNo0SLeggXHQMXugU2TBT9u/6q2PKM6ZZbmFMzeOoicl74vOCbUR1iw
CAkpFflObcyqdDkQu5ASM9+C5FF5eTbc3Nozyc/ZGnOZ8bDdqH7TrRGXNKAx7a+GWJvDFSwVd3Di
pXcJY4cg5joFnXmcJz6uFKqdg1zCw4ej5u6iX/vK2I3DzAe1nolmWCnsjsyN2gqGvd9yAPQbC5GW
bbqcwyElaY2+MAlA1gH2McZ3cG6rVgEcyDzFJZe4H7YdQUku73vw8bCt6pCmMv6rOrHi9dbsmaGo
scEJHmKJZ336dHqL+cqJOVYBAdZ7qHOAjYrSgkdJbz8xAJiw3cYbT9gUg0ABpKamb/MowQ2STrIB
oRRUK2JJw//su7zBwcMXnHFjtZuws4E6BOqQLx/suN1uUX/mEwdYQVbCVMTmTQJxiWTbiJj4SjWy
c0Rrjr0GCxGrlODII2ulj2inDEHVyKjSKTHpwWYapoBST0zC+lcjh0QEiP/EhRMsXEIy51KOan/g
ye950JashvECc5SUj0fpZQbn8CGecBxvNhpEJhEluwR8P0veD9mJPOXwsuzyf9nSonK4e6SCI/sG
aKmDjCvaaI/URfPnPmGp4jtAx6MtMCUgDg7Caf4wiJxw6azPnU1nybEHN6MmLYZaJulERzbshdnD
U6vM/+jpL4K9CKVNw6ah8gM7BlQSP87at1sTzWliStTuEb03tCgbozWgZyj9JqDAmOSiVJXpIyZP
veseE+45a6gElwOzHESSotMKWLHxCxbSCZoD9zckT3+AT2p7gRZIBuekPAGw78PtRcPZAxZIm4PS
CWQNnG2BGKEsB1mgod4AUFjwVXBOHKX7phtfNJiynuHdovPRJbF4GGyrAV7IGXaefFQxOIJWEtwU
NlNXq9iKp3eQRShPKPcfDMIylh8LXcCdQqzmI9ICO0i0mXzwa7Ebx7ojPRxgju63F0MUkMXzbAoE
jO8zT0V/PFJMjjr2UeWeqFe25a88wW29nVpYV+Fhe0lGRswyLlZoiy4w6bt6h9sTt52cNInTOrxo
4Kc8kd7lDbzZKtZkVRJoYrWUiMhaNOZDETzg1pSnPl6Y44uZuCBwfvxj6NlEb/w1K7f8kByJOkBa
rFmrVSidSdx0zXnHqSWSAbEh25T2fbLwNYVYDOG9dfZQzyj2XLDSsrwhKjuM9xvthIEAFbicRRrt
dzM3FIQbfiAP1ma2uiw7qg2cvtRq543T3hlZozveMO27Q8mYvuZQspJnkz7S/QJSIjp/M8Wyw4aP
+DJnmq6B313OHeeGpdLiUsYZszQrirj0tlU88JuKwy5pwoLHCg7Nn8UvPsuv5MFmO9cZhfN86D2w
0bS6dUJmaD2ZCnHJKRNX9LAYubQRXqU1v8lxfUmwbANWlGcmc8LERwbe7GwrBXPqSzeEbxGVUS4b
wobfbKfDVE0OzNoh5uDh+IXtgdUTR+Yj0mlMADPuaSu0Eaj1xhkNNkYZoIulGVlLMjIgYPQd1VBA
XMQRFhkJFs64ZG1VlA5V+TLsu+yD5/mfvKb5JBKLRYIlDTjP0PEKz8m0vVjH9GNzysEkUD11W/oZ
A+W/LKzctU7wm8BYKAH7a8zN/0yaPe5zlkUluBhyJlSqlkNmYL5s6wyryFTZm6OEpuzTfHXF0pg+
tbpLap6Bhom6yMn0pZ2VywzzvQeLXeUoTkDooDvS3BYcudwPMkIYxDKyqIWnX4Cs2RLKAQxSjBpB
llDFQOiC9FOqpHH4aFagl7PK6L64uIVIWR7vNDI0dRrOMDzNZhhkHHTYeqI6i6EtqOw9eOCZEQgG
5mCiV5dp3Vwcl9q/iDW0TTKOAAVNSsw4l1Ro/UElM8YK4xx88nv2de1yB+QZZFZbfEMIFWcTQaL4
5JNSEEeWV0t1QC4TRSHRBVZQkq/8E2U819mJKzLmMprgfNUXJCMN76eMSw0XyRJNRfSRYgftWuHh
fQiZCsX3dmEHRPMRWiVqVRZ9hBiY38sWe33o4pY55u1OeMJ0EoqwpzKxcRM1ehviQJnko5jB8Zv5
JyTxbSITkzQ9BAYZXYBtzZRrGyfQBMCXbTrSADPZklqHEjxqAn3nDqfwCgIwakthCUSMRXP3oUaf
cWVWP3lHykrRow7PS3YgS9gaU+8RWijPXJrLSvB60HAExmHoHXKsfF/IvoERxkQGdxKtuIgweggs
XJ9VPj92IQRshCO63qoDsxou1gNyEbYkbRNjSyf6aE7cCS7/W0sd2kIYEJF59lS4piXqiTH+Kyft
nr5M8mH2beD25JLncKOGCC/eI6vwzUbgQzI6p/2LWRemfEcmFzPfWqz2DUi9nSjzWytdzWVolhy8
bWxSbh4MpecmvJpDKlTryyoe9nY8/hme0t+hMoMYljz+gHkRRb3IsGuJfqGaBIOjD7B0rhr6JnQt
eT33pWPKaB/UL8mCR58ccbqWozipuabzJf/NJ0QJAh/tcM2QFF3Hi4y/PUq4Q/0CH2G9VzBBDJPz
sm2Gt60ftcC2mBgCFe2SMcRaavXWyiGG4yVRloa2hMw+3vRLgw4EsP3ZejXVA6yyvOWm7FOCyLEI
ER9U2C7kU+yr2oiwwmpJXYIsNUUZISSJC/amCgLs+/bGPCcnynBLKkej6z1i44ajJgYbShIkTote
wMNf7tnWCmLlBRLlDSX7TP2MtbzT0/cdqhCbMlubkoZmkqNvyxKWzkVvQIfb3NGEp2wfSH6QSF1m
q6IU4gDO9pe2H3o/Urr3+FG3DrDeupLMxwFbL5CDrFNeA2qkCPs3LXGb+7UpqheiVDhJYlae9T1k
7PRbLfCg7U/Zk+xdtwLZQcJGwv6rwKA5PTp76ITVix2D2gE7lE/mMy2cxIBNoJJczVgvbfsk5278
zuLCRxfXc+lyPysEXtda4kwvIB1PXOzpgqwval80mLAs34CigmGWxSuIJMOBDM32uOaRh6+68OwF
aRgCX7JYRgxdjwgLXxizqH/mN+WsaNnYO2EXhL90RzcMY/fF+LiylzJJO1EXJg2EMOb9/HLo1glF
FI43XPQySmmjt9qSalm559hpGYpS8ot031kgREURAyrKH2ti4gu3qiGKDBlv3qIUoszZ7Q0RDOMx
/Ne8dl+hAXZftIOmkb4HuSKJlpkXFFFtsOUtn3REdyX1QZt6RRbifvtiaQ8yhxp6BBIFhFrhLQaD
ndppfuEmEfzoAyKdfOqFiev6QRDrv//NtYHnXRxOeeg917JgwdzOAgc5LhfHw3tp8egw7vV3iEh3
4rjycq7lMTjXqDVDvEPS9FZaeH0ZwBooU9m9wTAMA7MnpqPY8DFMkjNGj98s6bhDpIaEDdGJN02v
1Uvsu8fJJfLvu3hEhMAN1HNPr+3N1tT4vcGBqOhlZOXyc5+AUDYsr0wM+PIGfqgfBmHsvfJ4gD6D
Ux7Jym/17fMAiy74t9a3Ah+g+Jju9nn7iD3EldzqGKszhAQ3wVCQhY8iChriQJ1eMrpKyLdEFtTF
/9Le54S8gQyBr7V1suJiWWYIvvRI5EINFecCtIiELsFyTARcOR1uOAvXvwy9ZJpnJ13VvAs2HIu2
eadpROWjN4IiOfXBh3jI3/c9VlbAv46D60gW/sJryP3BxCZJfKOdYmLMCKPXa6NaFrFK3JZUHAx0
1GbMDnYjIUVHHd9x11BmHGGAVuljCpgPTnuL2dZdfaKd94MrvVjpsjAPfFpPw6e8vP7560t/WLz6
gCnIp+d5bpwkr14fYV0jmtssfZfgg3+JK0p2MTbHmRBS6gmbEZaXGSsU30YOc/MgwZeNW/bR9eIJ
xd2Pow17msrKMcJWdWar9pRjUqz0SVEcZcLfhcyxg+PyoeuxXahWhtwk6DDkggJbRyxnZZmTfffV
giE6ys7GCTVnsRXJ6pEZ1UwIKiCcoOG9LrKUTsGvPnUHNRxih3fYTDO2K31A39GDBtEdn6xLK1PB
FdoX0KEhOJOClCZHaY+UtSs6UACmZBETtY9LKCPMhzR24QSGWSEzTQ0YQefgMuj2IDYDEhb+u7ug
FX9BjLf5yKAKrwnCKQ5F9zGPDWBURW04uJROIuXDpf6WOVyUQ8gdUh8E0kWMLWRxaVG4vvcVwuB8
zqaw/DKXQ369iY8JFsxob0Ex5I+adv3Sq8X9we2DheB6HsRdFFG+eb1S/djLEEvWHXdidCd+npwf
kQc8zjMzvBqzNTyqxK6wkoE900vmyEjMbyW89yEEbOF03cO0+fkC/cfPhQdJyhmDe1D02gbKz3Ny
sZkmvRUexu31wkl0B5b4wFDjQR5XUlXi73JjzERfDK8QsnxMW/affaNbo8c66eefK/rB1yhJU0Mi
IUPTKA6DVP/9b6c+ktyy3O/97a083ySTkb2jPelV3gJv4tWD2pO7OcMdzEAYNvMMQ4yHiBGjqVip
wurmAPj3jIkQsM0dXV53Ufg0R8mnoPu38rEt0i7rMXtdoKqBOi2rL+4SFIIiYalxIrTozpwAZY9g
4NCPLoOo+WDt1rD8mSumUFP7/nTyPjU+IzBoIuJAQDC/tTZssCqk4lFkgka6XQty1KsulVk/5nEW
wp4zbpsQ0LJg/cse2voDxHvKRaejr8FI6tfP+cf3n7qpH4cmCKEY+Lzc75/zZI6AtEuYcx5CvQIC
lcWhKkE9ARHWFVY98H7BQq/kb2QtG/moMirUxWfdv7hbfv7+fzTv4XMl0Hb1oQwf8ZVXU7sficUo
owSJKDYvHrc4nn/2JsfbSrF3sibLHYaT3NjKN18a7yPd3c1wIKFgAEBNvXd+jXXPr4zJ/uGReUHI
reOyazz8/F8XJFEdH11cFB5noo9sQZJxvUqBAKRk5T3YdN44k/eHLCQG9nI24l2aRp+cEQ8wyXpD
TMFCXvPPH9qPBlcpOFkUuYkXeMD3r423tiZl+rHHp7vDiVCWaUFLZiblj9TSssnTQVNjrjUIJJLB
pq5KVQ1S/eumxI/lSk6l0rRZYrs0t/JGCnJopXP7XrXPRO1AdC+iQSxWVBr4+C7KsFLztZ9/Je8H
zy58BGPXhAmWnJg5xa/WwTRWuYdNR/4ILoaagvoHoEAAOcPZa4O/6UyqjPEQVvDn656HnH8nK8fg
BDXfQ5qh3hvXQG6gK1mQOpUK6V9WIq/Pd5ycIhMECc22cTEQfeXm5JDybopswVdY+2iL7ub6fF7p
fM9d8ELsVGRJYyUDHU8YHbAi/Hy+V09WuOPgA/nL+tH71ed69fw2asp830/NO1s/khMAmxuzK9wX
K3QQJkdjEqe3kfEujwmwrKVPN6AsQYhtZjQxk0BlPSAcMdUzxI2nfkR+zApqYXv0j0nPHS6NsJ6s
VnUV/dLG61ff4NUJ1WcTATx9dH6y8huhSoAUxy21citwMyYrb5+xrKz9dE4HGC7qON7GjeFaeKUn
+2sr1egfP1fIfR7zlwst9/uTE1/sHKNmsmDrAMlvBjo6D8oP39A4GSjEObnI4JTC0kMYfDPRxDcr
A4PH49Tkb+uBsiMwsIUsm/RMOlW0RZ5BOE5GyF11CTs+GWAeIRWk/ImdI/pyahTg9WdbM1lyfX7K
fjeKwhgYE4rlUEeiU7nhW+uUmzuw9AOioojWg3qc8t/8BXjOCakmjTd+GZhK2HZnHsO3dsbBUJFL
TuMuXbhqt4lK51Ok1fPkw7m3zmTVyFi+hKQEH5nqTVnRW+wNH8UtSODp7+aFMnTy6+c+ZsDyJkYG
XSCu3787KyArliJGFr84An/oCLQPo4Sc5yChYaKE+P6t9MOQ8qGy6Vk+yMGwB0IHQqYTlBJMqJFo
ffaE+2/Tt/pAJ1hSj20V+p/itoWQvBX1FSEoN/+H+9b807Lh4nCNzC052V4t56rJo6ov9+27eX00
f9T1LX/nR/vTv/0d1Ju/cpfP/N8/GQgBsv+Gn5z/SuBH3gY86YYqead/RzOHzSn/8D8/yvWUww/d
zfx4/slA4vP8eP4rOD3y1zA/ByVjXpyUCHS5nYs/7VZieF7iTHbz6i+2/Vzszj8m6Q1/6SCwP+HH
dr/rhkeAK37OjzSg0/qoyaH9kX/k5/wafjz/3Jn0X89/9Tn/FRv1HT8xf9h/0k+7/f/+iIkBjIjd
Ly6Zf34nETvZw/ANVs73i2ZL3CNT5O18xKg4hxf4oXTXm3im8AkoNNFWyffZiql0kapbzgEEKQG4
LwE/+bs6ZpV8JNa9Rwd7Ke8rZVfCQ7+Jl+VlzJY/93l+pRzVn3+Bf1r1MRMIP/ViL06oAL7/AqgP
e7LpOIusx57DPCTktqGKk47BKh6HYCLgGu6Kj/cpwS8MiBhR6g4iW11Fqdp76F9ffSoAy4P7+Uf8
AcZhY8L7CfA55PylcHr1EdtsOJWMWYgDz8P7OS6fBFp0DkiWQtdRPd3qykkmjsWhgqKS9yALuK0G
AF8DPqWk692qD0kmDKQZRc5g/QjRWJ3YvGFr+J++XneqapINjBrjiRvd9Zr9qk3e8EHX7K6HSRTT
3/i4d+F8kD7Kh3cqtPEBAwYkxnyUn3//H4xa9f3J46ANZIznUT5+/4oAL+M6S9PTcx3zFlKMWQ2E
AZoXFQc1cxdNjWSKqi8IWf5R1ZYwYus+jMWusgp+/pmsA+bfwSUQNQPmAfcmTmJWzqt30rMgungj
kQgLoif5mycG4AcIYQAYUSMQkD5qfbwxl1YzaB92O38JBrg7Jf88UCbCGpJvriH1TkWXii05J8vj
pU0AkzCiViBAVwLbA7qotRFg2Xe0/xyyU5Lc/vx7/dA88L0wJsXhNXBBhohr+v5ZM0DviXlAHBws
YLqH8nZsoO5teNFT6s558jBvpNignheNBpt+pUJJb2f3AuBYRZm8GfYC7u0//2jpa89WPlpM+09L
Gyeu4aL6/qPBSQNWPuzNe9VjAwKeHLNNRJo0N7yDCfGW6vbhED7IyVjGtHuTXMVlcQWC/0X3MfYp
zJBCyu8kAp6jFtObU3usgbCuAAsPEpVNW3w1+DAumDPVhULnwcV4Y7IDBuh/Vt8aFIxo5L0rypHM
8WRDTToMiDH+wPDV9YtUBMrJXhijlmyHV/l/7lEtWSGpRjFEQN3EfwFe0JDpONQ6rtE/MVug9mCB
1z1G0vTT9cIi54yknn4QSe1cmeP+i1k6Wo+3awSdjcrY29abU38tX2qlS+g8lmWk1dW2+Ym0ZvBF
8h9w5ta6G2kWF5NdyjO7jbHYo60RDVVf5P9w7P5wb/AygygEoA15o+zq719mf5qgfEShwW2ahyLt
ElO9uaCdwpOeEdL7gcTOGYKBFeVRmtZt+64uQ5SY8NEQqxDF9PJrUMdTB/pqX8cA5XgFhVBiw+TV
+vc39n3CY8eI5GwKzYSRZcAFlkAanFeIBeC0jEt+V1ePXd7d0J7udaoyEb42qf8w0cXIfLwtSOjG
aKDEoiIYo2sn+9WO4JH9w6flDErdyAWE8uyW+RvUU532ZWGYQzzYqSWtPgIw3LahveBzpT9Qu0Pg
saAA9IaPUeh+EeBLNLm1rRrCA9ZbqwfdDfd9Gf9LkkY6MQ0qBvmWuwPjbkpoZSc6M7pImWzYHGPg
+24E9Jkj4HIg9bzmhPBFFQJewFw+aTkJuTJ0yUua16GE4mLFqoMto/uUSEvTohGq4rsxpLb2Y9gs
SpyCpUcbqh2QDs2V6zB8NBHXVv/SDdMHRkA3MdFSKj1lETa4IlhySmZU8zQy3JKQ3VD/MNDII7JE
95y2NFhkv97rGqxhTQXYNGs2ODSSm0uygLd2N/AbetyTWM9raKF+U1vx3BXxBaB6MN26TXLaAs49
2z4s/CYHrYhzo1cVOPeTH2UNh2KYRVrfar1QglypzRPrW2+pmwGwKoDotOLfT9ebYUDGGTa3K5xe
DL3DX57t/7BawMZDdl2Kh5rr67//bbVM6XgI53JxH6bj/FzEzUs3+c95PBD8AAthKN8m2+lBCnA9
AEmS4GDvL0o3vTjMy51mFLro++X/36e6nnVzDgxzIJbCq8s0PsZj5ZmD+zAk+NSmzkO9MbFZlg/y
BsK86jdka3d6tTOREfUBGQ39lrp/W5VwubZYVIh49/Mbx/pIf38YeOAnwEuRF/mAaq8/15gzOV8O
1IIUHv9BnbXM7SWOZwsDah4SEA8jUpvvHYH0EcutG8H20SCBkFRvdWH7XPwx146qRPFFN66TXxdL
/1CYeK7nu5EfUSnGrr3g//aSt2wOlpOXGJzjMWQyJ5gi9orkQJCRXNId3u/XGQpIHj4q+syPwvLC
3QyaIRBzUBQMPtTCdujSYS533cmgaRVDhj/tQqSZYc8oDMKxbo3ZT+B7c7ZQ/cV4F19Z3qqWCbzY
e0uJ1U9+8V703F+/l9DjGwYRgyHK0O8Xcu+OY04s2vghPtVPrivR3Vje6pbT7REE/8XdmeTYkWXp
eSuBmFuU9Y1QWYDsdf68p7uTTnJiYBfWd9d6GwkQoKlWoIlWoIkAARpoC5k70neMGVVBZ4IsTQVE
MsLp7i/tPbt27zn/+RuqQg5DgbV8DG9DkbdKqJzMBaTGzbPkQuYD8sx6bFKexOfAB/353XD+0ZVi
dcZJh5s6fpMvWtYxsq2JeGKDGumrsZAkm9ndAO1uOspjbjWwncXbUPYKAcCEM0KWW31Y2iWMygDy
IndtxvpkBc5uJvtarVa0z/H635APOCLQxyYoDXnKorO4SeJsJLP5uCESA+ystr5OeLfkSBDjz5MI
B5gwvZ/gAdncH3m2hDHYtcisNe/zCKxMtrqR3dgJfDaEg91uMSMm9fp0IaeuXeCKlimYYz++td+3
Y4YphxldPjeXtucFGFghIa0Ncuput7Ek/rFSnUkt7cfeGY7BUZoarUuek4Xii8u2vG7XTOXWkG2g
ZULdArSlaYjoOAl+cn3f76Fcn+l6NCRoiW37Rd2i2Qmm+WiFNtBf/G1rsTnVXZaa6z5gW/67jc+S
jnnRZFEZZ5wSQIAU8tzUiL5R8HUxwRNCwU8uTVrtF08F2yjbJ6peE8n+y7XmB2XRYeqEwQyTfG98
K20ifEX4axSeQjySYTYN3dcyknJS/OxjhSzZw9FwuzAZSkDebX82jN+Q/ZcXZwNEk7YlD+zLR5ZZ
jLu4CEquRDg0NfWnfIFmELBFSfkQD9SjwkmwqOiVnMmiz2c2IAdBPkY3Y6TujG4+6bO9r1siuBoq
emI6pEMR9x6pP6C6nyDSwGDCK42wHlGdAq7dOZH5ICtoq+/h9NQFHRjGLHhE3Pkp3ReRFDKa6Wbn
LNuBpM3I+F74hFLrb8qhbYpVA/+n0N3ZP4TQoM9YloJQ5D2bjdTwovnOOQKMDgGqCVm2YQmQPJuR
veW54xHXnr0A/xIeIuEAggbLv71czBthHWREKhB8lih/qVyOw5oqiZFCneGuTOJh55JPCBVDQo+k
Asrbpx+voa28fXmbHIdDj3YUUH7bz/50emSZOxt4WA83k+EiXgNbp4jc5og6OWjMD+SD9k2aI5eT
T7zaQB/QTbwV4rDITOyFdozMgY1IwPGiw2AQrT1wKWUwAKJsN9twlBfw2XjZtQ/xQHNEv0HysX7s
0ogBNLWb/I1BVGIQYPjO1XB2fs0c5fZyi8WWShazbAKaXu3Forymr4kR33SL7PQ+ACEIDaMmaWaA
r97ZTbLPJxJSEkgZJD95tHcCy3tQZzOf5hvuuK/gYSDVkS5OjjcyUfe0+8etSKO0VnBkVAqJ1ApE
Csa7qaQjQd1HoI8nCdHymUn7gLvRhSzmH9+jf9CimzQmdJ6u45Kiqb/og1UyOJaapgX6ECrgv8es
ScG7zXOZK8KtfSvzPVmKUuzGpQxRKXgpkjG2P4kTnGgK/h3ZHLI9v1g/ZKfY5FhRZqJ5eFExjWhH
VL2aOiG3jMniAFKiZFflyrqt7ZohCdVIgAUQ7bZOEycziG1lyABtDabHptKftyZXVMO2Kj5FU/02
KqKBjgBn2kQ4rRjfEe6OnSWoiYyAJXdE7oEA5pJpBCsaxUHljrcStuyJG8SP74C9Vcrfvk2Lv2TG
yg3wbU9/cUrB63LMpXGzh1I9pIPj7fRZbDsrJuZ6Qj6CJgGCLoA+x3JnQ2zFETZ+bSOqeVMu7VO1
OO/GDNhfH1ARWrlwha16PYn3sF9E+A55YmETP/vOwGI2cZLsSHvaTOZykTH76EPgVZE3nC9YNW5T
Eol7vKgRnN7pvbemfO7WQnPGiXCnL/16P5nwVDflhJ9GHywjDdlMIiukCYdR2JT7RssvXUud6dCq
N2q8cjtTPxnD9Jy27n7ofx+H7OjaYCeHZbURGA/xmSDc+MKK8e+QKq8S57p1FH+HntkNbpHqLeTF
4kGrBlWHWs+3lZQr3pStJ6jEKg61Dq8lKYVtnKFs6uLLqTewOjCKFA4VH4MY0Ytr+0w9fTFawYJt
dUtcSo0TIjs+dNwR/Y9ocME78ULzZ/HZS2B2dgnACTpyfgJSrY83ggdU6EDQsTc3J8TFEvJunZiF
/J7j8k9nijx5WkA2/VWooPieSGXvC/U4j+rkFWC2TnHmT3d2VpBv7uPQgRVEF0RwhHRKL38gnLVL
0QWQaoKddlWhEtVw1rE1jB0iKI6xhx8pTuF4HBUj7Lk+X+58f+0ugZlf98EUHVdbM5EVdNXlFKGg
1k3sHmslfm0i4udOsVqoVnEy4KoWPm175u+xwwSAnOVx73ujw3MGCg+8pPRsZ7CLYVXWr3yHPHjY
7BiB6AQYMMzkXdrUcghpEfCI8f3mxCqZ9he6l3LWpqVF8+xBrXVsAhUGyCF+hR/qFtCyGRuK59hU
wgzVXZl0FUmxq0RN4ImzFCO53ydnxglrcaY34lYI04wlhC6y1mHoy1ne+W73MFn4VG7hPVtygmdA
phLjd0mrAyCwwCcc++STld75MOVNsG4MhQOCYgiJqBJC4VdSIiduou5CD5k63IY6/HsJLcabC19E
pBwVHhexhSkl5GRmfi06itrG0MJXkKrtEtZ1C3XjIl2AO/XIKr/k6FCQKFbFdT+k6zFAvLTrAgff
WCXs706EE6LBgikNKupjEJ2XsJxrq9chmQdv2DqsXVPA3R+zMiP5Ez6Wner+GWfgZGdH/FiXxYS7
RrPziOckJzoOhjiasTAtLBTY8w46QH+I6411XWTrUY3rJToMOMIZNN1aIbdgpvu0KcwxjcLDw0lw
GFa8P/gMaLKU3+HPJs5kLitzinTxWoNsHBv0HJvHS5wMQHx5zUKqc+RDrIzmgAtHeWx5Ysm+wlde
IjhjrUHZIqsK1BGSG9lRu80nChOnZhd1lbVL2wGXxQCumW3w7j00pXJ1mwVX7vKySA0IKxE7oQF3
psnHxidGbkfxHg9X0M/JMirwQuPzkLwtMT+Z4fHH+F8fVFQ3T3XJ3wnkGo9MZSsJkdhyAPJOaHBA
JhiA6t1l45iEvkymcekZPHvWwFS+JneOjgUFKagxigzcrTeRu+clnsQxew+WQdG3BVBm8i43X4tN
PsPJtTxuutgqQwFI6HB38GwsilfPRacaYXgnuc04PcDUGw0sdbbPhd4btc1IN53VhEiwFQAvdQKY
tZhzZgabS8wWr6Mx3Ojy6EFjkZJMh1kp3AdY65vjSdci3F7F1Dmz+GOUviLHihDXUAvdlzjkCJM5
LkXiQmKxsmSLU8ygPQWmhHoId9ZovFFEXB+zmcdPAiBwWedDAR2/8G30alMgNtdycuqrQAYSPeU3
fKNOPP+8qdKk7+tscQZ2WLNjLyz6mdz7zbczXnk56Nj3quWuI8CCjSjO2TxfxGRjqLGoGQGiGF1i
iouMEglz7FrZzTbilmDiiUxlHkp8cm3lsi7KFtqk7PKbEaiNSGHf0fnD/mM/1PwJ3wOLB1BxX/dW
zGRTQkaqhddeI+YPK8erCmBywsIDXVfORhD1Ap4RMgngOZpIwjcTR7jI1U4pxG3i7iERhQABqMpN
6DrROoizAYP7FTx6tTkIlMnDtVqcFCN+TK+1hc0XI3UkBpnTdMuqpflD1/MpS1I66wJPnJKP9Wcl
yHeFlsXsybYYiMHzYjf8FgJZUfQ2pTPq90LJJBSJtGc6oFnqDiYZIKobg1d8SzfT2pm2ZnIftrqL
gYDkx3dlcy8BvFuuREHkI0GZm+nhzGHM5E+43H6NFxyTzknDMYvhxB90FntE7gOzToEZcYlgWlT+
GnoqqHodUTEruJd8fhVMs4yQJPmZH38A27TnZQnG4I0BAvcM6tCLbtczIURkSu9eSaUtQKp0HaKZ
khxhHa7u1lzQnZC89zUpWxS0IjPuVjpPjBnEZ/gUN6xDopvl3et+iZLVfvAxmtv0sjLUUpBghdQt
gRw+2je2aKY8QNA2psYjDCUZRAiPWxRUwpDa2A9U/dlPg0fNl5xthhKWoetmQOUpBLoXN12z2s7O
+2J6FFBZmFJ5gQl682nTNHaoK/Ge+ixYBK6mJxnYlaa6SfPqHXPVCwF2sbTbzEIF4JVxtlXUn+a8
uBeEW+Bz6Yc2dAIITYanngH7F+7Dj+/dxtj99t5t5B9oaZbnMbh4id8RiQR7NWnupGuU3l/WpjAo
IYK/cfvy/RY6JPHbW1co2UI0XaSTX+ZQOWWSKj2CCC7snMnoiAshEU2+8D1p2O9IidsL3CEaD7mv
Yt3skygtwwf6pG3kJS5eMsnRF/sOX7xn20MshDpJjBYAEA+STbP5h6TAI0zbamqn/eZm1gmJF/8U
bjUbIek893QjGEXxRPlSrfNY2YQN+lr73naXkvOU8t0jcUM4r9uKIgdIGcij6e7FC0K2KzqFe0ro
t4IAeoTbyyLSnOjNjz946/v2zAWDhN3j62h2Key/3TVUPni55mX5LdNQiRe8k+ngliMwcThtduXC
MZA02JyyEXJ7xAgHq6LOuPKR33Q+oWK0Wbi6UHYCVmzTawBwWVzWUl4aCbFLIEqyCaDr+D03mGTw
sEgI3+ZtJbzdES6RApcc7eTux29wg9++XVmBjO9sV0fSQGP2Ap4jhjGLqpIZq+hY85JB10TaMbpg
CeiWBQWt82CLs4CQczeQQ8Jbsq/TIiFGdDG0D5b8RktJWZrI20X8sVl6Ebhqr5hzENm+jSEisUgj
sz1zCOsrwfl5V9LMiImEoMvCDKnIe9+SMNlXs5FhKoO1H7/rfwCawr/hUbIZnujY8b1oR3HIaZOZ
rIs7OVXl5vmESYr6Du4amC1J3RMZHh0J8gILiKZR5msTsgOunjpQ0retDqK0SDUFlPr50vsHg9Ug
YFRpW/B7QcS/4/xpVuE5fQwGAMPEL9mCc67P4N/s2TarQvZsgewloU3OHmGliLciw7Pdhk0byB+J
BxaWWYZJ8lhyF2WY8vPB6gbLv1hGf77Ylxstsot0QKVpvBIVtQw+7aK76mA1/UGhnVoYBiwxSdKM
bQ4/mKByqMoS65iHgFNe2WJBKejUpqKuWW6sd91lf2EJidMoFnTnSs/OQVy88sXSaSPfQLRZAdba
qbrz5+iA79d+m97iHveTZSNH5Hfvkm2A/YAD2HNfbMPaTPmWVBHUpz+OULJ7N5ydUbcMGGo4KOJJ
Jt6G2/BEQCSIfhmMCGVLbfkzEHub+39zTcI8RPcTODakH/NlXZO1gFdm405PQvLwO9BaUODNqNyJ
3DBw6sdNZ7NR60FShbKMzT09JusZar0MBk23OijfO0rGkjdJ2cyw+ccfnS/7yDeXSXKwyT9M3n2E
dd9RktKoAof36jtZHPLECWeyLpxLERx2AyUY9BO7ZlWj7pvUV/SyRn/hj1TrI7UyEpvzBGJo47gm
aLUErPc95mUsGAwXaXV5FFIsmSdm7zKVFus7GafnzON9G2pxvNAhM+qWiTTYqEx65GgU2Fo4IvlE
7GSZwvIKaBmzJzExxQeUst6H6BpYD+3QnDhTaVYgMmBYKPN2QavrEhdA+Q9hJ2/VDuTlqkzvMrZM
y2YDYX4lh4cIxiTyGQj3MsYlSyjzeTa8FY8wuKy3nlGu2INwKuMGBQY2pndIb2++/o14pMoQZOV9
//jmmN8RheTmwGFCl2FjOb4Ru/8EYqvSSxHN619vjvRY5OoCRs4MHUYhc5hkGVsQanLyBAvgadaR
OIlvuhOIHHJ+wVd/2JTZPYXTmj158CcqEZRm0M2UGGr/+Jq976+Zk9nnXHZYN/BbZbjzp2vWTN2Z
Ar2YaeW5MqIjdp3VEJKJdParxy3BOACikrmry0RHn+urOCY4Ui/pDvEkea+PDTjROHC3RYiFrQim
OZuRZgUitrnxd8xM9wbevg99n0ewV1IHyiUwiIBYG8dZrLbo5O1jbVHvePG07IK4yu83oHxLY6ky
540vgvncEKgL57DNbTp2GePUplibRTN7M+aA20I0wN/qVdpKI+v3g9bf6y39WEWXiKvgNmWk05TQ
Nn6HhM0sXU84egBd+RwDOijwphui8aPBxxdTZtgiGMkw1MyyWt9vPfEGu4+D9q4J2ugMo/MaE9x8
p0Zx4yIq+cc363sE3gfchsujM32GHPCSJJSp3ph04uPv7IWzlgJCtn4ZpgNtHDmzjvJMTtjW5Lhd
Sqkq4NQfRCuv5P1LXLsH+X4dOXF/cnXfdQnM2GyuD16VwR/+i2pgTbDFbNCm30kxGY3eU6pBpcL6
vUu9h9zhg5QqujYFANLju5h0+22SBbFqGywxAlN9fS+607LUb+qme//jK9zO+j/vnoEBWcmg6YCO
QjtjvLhClK56bUf4e9cBPgRbfsqWF+1rOMHEngxU8R481QSsgVEBCxDCS/IBuyVvA7nnpvIvwG02
PwgNXHdvul1xMNvVYdfFB3iaBElWGJJpItdhOuP35fB1CuV3kgO9cFt6Lf+8xYlhoIlntQUo9zXR
YsaDJcfTlowmjMBzJZ6PArihKOzPdSfmwZLw1U2ABnEF9sC4FfCukEMfrAnRPT8rEXqKY4JsNOw8
MgHqvTrw97MqTciFynvYnoIKgS6AMD8sWktlgErnDqyosn8rRsG+iXKoRf25GTbnAYEYJa5BHT64
5LdBYNiSBfr0fZvNvysXeYonIWYayFRXMDMQwq5Wc7GE5Lz78X38ru6ETATpDIU1Ah6kHM6L+6jx
/5/gGTs8/VF3dtwQ0oQgK5AlK71bLi6G9kA/Jk0CPuW+O76W3oq5yk1MVhoDcWg8QAUihvs5VeS7
RzXAvJ6UaR4I24VlFLy4xMpti7lXbvUUrxyTDQ2BiTOpBDHpwMgieWdgJmPFzuSiEDZsfT5mkmRJ
gyuBEGz2AeAbY/3/zGMJaINp6C3ZQwTNeTHJQ10zaVY19Xcy2JXqYYqhryDCxDnqIjDWN5tLubBD
hLdmk3ohhXBESMIwB7elPR/ger1OnPWtNB4ybhyZa7PkftKwv+AZBnAydLpFalM+TRntvfgUM6zb
A2sYdUBg5p016WMwbGG0XQq3zh6QaKGEibV+xyzh1LXCwOZ/4LRfGyM65YINpZ322wL8p0/zf4i/
iA5xieuq+5d/5utPmKKrNE76F1/+y38cul59KNIP1S/hoL58GH6pf//lsf/Qp5gKf+r+WV7sX3/5
25f6l9OX+vZD+eW7H/rmd/g//PsF7T/0H7754lD1ab+8Gr6o5eFLNxT99vpcuvzkv/ebv3zZXuVp
ab785ddP9VD18moxNiu//v1b589/+RWa+Z8eTnn9v39T3sBffv3rf/vr//zr//nr//jr//7ul758
6Pq//Or7vwnHDt4K1B1LFKu//jJ92b6j/6bDFtNhtSCypn8EVapqxnB/+dXSf7MtyhLWJ2QrF8Xm
r7909SDfMt3fLJgcQhOwqFds+r0/3vw39+3f7uMv1VDiP1X13V9+9bbn8N+OBI0zgEPLYoj5bd2T
aeUS91OmLkgFUxjStsNdkkTlecLRiCgmkzyvMOhxgg4nbzTezIPu13tTddqJECEix1q9bg+RKqOL
NFnSQ2to7rFt+va6LFNCzp0l/zixci8YRhrUgFk2fikSmkbM5opdPQ0m2vh13kccpJ/gduoXbZR1
twlRiCEBROazbZc1nmEo581hmnE0j+JH7MDXAwxb/QvxmwFm/YvCx5RZ2wXWA/mrQC/TS+X4+W02
4bTPxK4NkrBUTnGPjtz4VDkDZQvz8Y8rk7F3ZoYhxsGtLRxg+tK/0gwj08MKAW8KbK1Vlw71GAyG
oLl089a8qlJ7eMZ1oHjdmjUBXj3a+HgHn7/y9rwBFYVt4Y0PJnTfYjcMifbOLFXNvKswuBim8wg8
nGEmFTTNjduBX3sgycaZw9J04tdD6RUl7p1kiuztxFrfj3XfX5Ul7nBhUZTpW7QY7XyAyOmfzLZL
H9LRK5+t2VSQA414uc7scviMvaN+bbjlWmN3a5q7lGblUIymdj/ko3Fus9V/rm2jfb/M+FKFaZAR
KIXiq3B2jjETItdYKaOk2fbm42gs5jubYikLh7oD/x9q/T1ma3MWmnXi7/AYbR7GZHbvcW8e1X7p
55yB9mjmy8EtC88LZ8K08ANtjcAMzdiI19BRpfGh9c2xCJc46NGkk9iM2eBUPBNTPDzkfaVeYdjS
+eFqOB1cA0IPDioN0n1akMwZMrU1T0yT1DWVVuzh791oDs6qwVCGXp0bJKlFy6UX1PGpMOypPpDH
VhvHxGH6KelGqmMUPxZsmBxaWD8FwdvS091d2rfelzYu6xyceanbneGOa7yPbBfvLzzqbEaJKw6O
NXauHv5mgXuKDHxOs74b9jOO0064FA5VVBlE0ckbdHXlUsgQG9ZM3se2qe23Kb91Q+RG9zGfojoO
g9Qpb7yoz71dP5mdFy6lnV5ZtmpjTLdGU2GD0S1XfZxqh8bQDRQJg1PYu7KZmzMdiXdWjVLNrliq
Ce/0IrqaKQqiHQPGYt2lW0IP4/jpWEDues5jOBzH1uoxe0v1OCeG0HXjz6lltMciMPWD0S9MMDPT
a7udpkybIeOi28+eWr0ldBqHaVYe49m0IxckccJAkbh7LJnJHyJ/HN7hENdc4BnHnHTlP19RXNLy
Jq1qiBbwW+MVk+A+BGJt79TkOE8FxuL7QGv99KrHCfx2jmybAaStpuHQzRW8H8/Hs+lUcEz/7ikT
aAECjheaRqCtYTGZnn3SBix4ICGu+FY7aK4J/9AqflL3q/rztPZjdSTLxzjWvTc/BZBjPwd0YoDY
aeynuxQs/LlICQCn0PSzYZeOTvDKXTNU2gNbc7ZrFlObD/MYG9MuLepgF8U1PAjCGCxsQ9y6vLOc
gYfSTTCb3GV6KvTeORm+tEOR6/guW9aHtCKzvcoH9Q7L+fKsBU5124LSLdjKme6DA3H2sSwHZwqr
2UmeQBTrLzTF8NIxCayh88zupeEAEWD4a8p25tQ56DHlLvYh4BwadoaQ2tSaJmfFXhtjUpfY5yFf
uCRHkbCzb51aPRlmVX9J9V69JQDIfxVbsXWVVbH/yS7K8k3vlJiRe2LBF1WDuzIG10p3p5XjetUS
qFrvvQKlzZER7oovXTnO1yhFaVRsW2S8Nc6Rxj7VXDypBh+GKUt3nPDXjdf1E/7Wo3YO0P4/U+dB
gi/bZsFOzPTuODn0G01Z+VvVWe0F4SCxE1bJWBVcesNO4TrwY5La75Lz4pHxEJe2Js7fjWHuKJ4s
fwdfpZ/2juco0qYcI76KCB+Jsa33aYn5HFfaGVgVV0M2MkNKY9vIjyXsiDysAeTJMogzCUstIsCb
um2avTtn2UOKZeq7HF/U9iKaA+3acXHx3BNC46yhC0uIncFrItIrgZpihrZGKt7flnayBoTTYZqU
g7ZbrAH+Da01abHh7NhspPXqtG8Hp6vfO1ZTHUbP6PChUuoyIcj9uRV7GQ4D8wCbzftI2nv3AQKT
9c4lEfXkJtZk8NJkGYZO3fsfiiAYHw1D2d4uGTkj9pnXMXzG7QyL3pQxlQrNtHPeVXZdfUz7gb1i
KrGZDZc2jT4SaWmbt62fIU9dMfD6PA4FT1BfLj4Igbl+wa8zqnZtXc7Hsuxcwl7c8veFYErA16l+
aq3ZOuiodC4KrdRT9oxi7kKMP4P3nmksNyqq6g8OqcYQNtxUPa49u8weupC9X/lI9hC38brItLHi
oED69skIQAwQiNnG/TRk2F1j2zP2xwJV5EMbj95zHAx0yHrvh0acwUeL3eX1mrXNR8Inmj4s7S47
ZUBTB21Y8onQAtDOMBuqZktwb/kJlVTmbvEj/9B6xnyojWq9LFkGXqjls7cvGrc9jTFosTYv7mPi
aMHRbaFGVisu7WEUuOWHzAPoAN2cr1Sf+VdQvLEb7FfjcSbla6/x1g8rpJVrbPb0m7JPtDtz0pnA
J7C49k6tNZ8XW6X7vAqMfeUqcwp75HU3jpualxPeQ7eeRySDl40e3ADfWc/RWlk4AdZNhHO/6kwV
LqvVgj4Cd7SaKqHjtsXZSK3m1KGaOPdjkF8QbaRfAjC5pyQoeJCVHukzLsv1fNMXcWPuIlONLHvO
tfk4T9XwKbGX7tbyxoFEs7S8s9ehei1uhD5llKF+n8zVicOx8o1dmXbrie6xinaOH2vvie30noes
hT7R2sVlWZkqwzI7sM5lG4xXHDDuhaNr9krvPNuYCKM2uyG3CfiJkY1xPbCYj9jcwXSP4uJoDn76
Hnta7csqbnWhpc/aKQFUvTBzbz0lc5Ra+8WNkoOTZ+ut0yTrsYc0KBkhufluLg1IsMZQMG1S9W3t
uNEd/tDObd0txSmKmSzl5jLDI2nWYzEY+Y2BYSeS26m75jPRMRWCJ5R2WrKHfBGVIV70095Kaudo
FPZydGynOQ714Lz3FqgIhAByTUMw3TVWlOq7piGp5spwRr+FjFepgupudNqH0UotzPwy79YdowF3
GE5ZVkMA1L/iQWUNg3Nfs45jKpyEHMk+SBQaAL8gOBoNojEF6l0QRIAr+C3q2UWqlaketnVdvWIY
r1fP6HuSN+laQNGr9ab8HdaQdTKyyLzQ62UZ94nR5NFp7I0cg2YjSIrQsNX4xhSiYxREC/c179eS
PKqh6XeOOTv3k9csK9hAzqFiui2MlaLsG7Y+yvw4LCJ3qQ722pRonM3yeuyDBTYTqX9kLmj6xagb
3dWCJ86Tm4z5Q5p0xi2CjGFHkRyf2yafbwIsOuvQ6FurC9vGH980UTue5yIWiamDQ7zTp4lIv9s2
DOoeCmTgap5cRXEfTYl1v/QpG2OmwwW7tkfyhOGgzw6UQBxMmnBG0nsuLLy/Witxp3AYVGvsXL8f
12PSeQPcyjJ+yPTWLTl8TTJTytajSATAtApV9R8VFVr62bEjzzxwc7tybwQxJBSWSYD0xVxG1Dnp
5LwZms555lSfFDvAMl0O9sABGXX9edS17npwVUSz2IvH3ELgQGVAsWF77r4Q82Rfr3Tax1kl5T2k
CPt1aQ85eURVQ9SiMomrwGrNfgsFYjoniz7ftF5rX3ixr91NrNArzMGt1xlRo0cjVbGBQ3XrvbNG
t0/39WBokkC5Erc7upV+b1Rapz+0jJAeAtzUzrbXj6eoH/zLwF2UGTr2SHJkFgEYW+sahZh/xY/5
jNnnPTF07tNq4ZucdAmRjTihJmFLYburFnfAZBw6EAainbPTyE2vqYPz7jXcc4+8zbkp3gaOZT8s
fa09qwhtQVqRa9vEXX9obafjKc+CYV9a7vKsyqq8nuyAyEuN3A10cW25LwsLG0wejesFXm1yHOhp
3zEDD55XgOmTYUliU6SIhI9r0+vPQeIuTbh6jGEWJ13aXe7W2P8Nzkq2ZGBnTwaeZWfKiPQMKz86
A/plbah580BYD5mKNKPCOPStu4pk0DDIDPobSB+vQKu6pyWJEQIVfckht7j1wYrc/O3crPW5tFgb
u8wY/duGHNmENVhbedhUKA93+dANN6nd4GRh6PFNu9Zxc1G3BivKSuzxiqiEKAkpLOwbtviIajlx
sqduwA9sly6pd4NYzu3CzJzta4vmC/NfCJ55M6yHACxq5+ieeoyTJYfm3S9kI7TTx0gzqN2SebzT
aIo+OPWIFTzdSrG3QDz9fWo03hNBimQ/BJ7LllJwPHxwp9XjbdlrRP5dx/mpTz22fNaYpukRNlv+
vJCYEIcJXeXNosbxAxab5CwVxtwyn/DtIwlU09vMrz2P0G8/RpyXq7skIm/4rhnTwSQBb9TQ5hXz
clob3QlNLUhuPdxo4JnN1WVgxiXmD2t3MabBSlCkt95Dye+u7dmKz7pi14KcRPP8/w5sQWbkn/9f
8CvTYrr8T39ARN/jV//9b//5b//pb//lr//rb//1zwjW9mtfESzb/o2pnMypbR1jM9yD/kCwTOc3
17M8PYDKyAyNcuJfESzb/E2gS7j6myhhk5b+HcGynN/gU+F/5vpYY/1xZf8O8Mr5do4O28QSEhOz
OwQzkLJeeiY0qh8HLDYHjLGD4TS0uHQvvXfJyVTrtJp6f0ibvPmA3zKUmiJovH0/2loajhG7YqRj
pMjR8WhbcXMHQncu/Nd1epvYq7pOm2y+9B1J2VbGbF5i1qeHhp5/5NmzKYeH4RL04qrVks/KL0oV
GowkdoQTZ7txjppHvaSL9ZeE7Zht1Sv6+R7K8HKTiGUurvrJ0RqD+ZT0zqvtmxEIEUnf6oDL7u9T
ENSvUg2TuBYTNqNOs6slN8eLBVib1D/vEGD7ehOklXnUssg6xrr+sZryn4zaTf0FqUc+X6ptMf5x
gcgBKl/MRtmvzL5qnXEHj7IOXZJXwxK7gFtlmtGt5TftwVAqpdyePqZOXNwao2u+TsbpI4msu751
i0ezN4y9mtLkvsFYGeAKnC3JoohZp0GqDZKKEsun6+0Xq2G1n3BNM1VlvZ7NN35T9lfpHFWHJkit
ZzuZ7yvysl81C1XhPLdkKjJDOm+/u31ZBlXHkOjY2f78al2r+FDUaJnXVec2RLpzVeTpJRrIFo7D
m8ktpakfsguD0NlHyvUS07BgZ9VOd+ccB7fcAUM0z6Ud5Tfs9xNEeByiOtOoz8E66hdBz6DWnKv5
jbUk6XHxC+toL4OLufZhzjmpEqc4Dmjrb13grNvE6UYrrCBqhumYu0d9xIiUBOG3fVYSD+rIy/ZB
+jZt/UtK4H1CR3COULzRXXNzT3Wr6vI42dGyb8suXJtpfHasRdtN5A9dbl/W0XynAEtfcZp4oW3N
+L03unbTOmu2C5ISTDHojg6xmqy1LrlI7CA/rzJqiRkeyJtd89K8zdz8XPn9VTx4CfeVEtaB5X1Z
jTbrHJubYNcC+E7xkLzLAKsugOddavE4eafpw0WVZOmydxYtp5Qfdetmso+Ts3RXaQlc5Bl8aO5c
YfPrTLe2cqJ7zDt2Def5TYkTemPN47VllNbBWB3zZParAzUdHwbS3VK1rzxPv9xu5Wq7BNno9R6k
T/uCPcRr6jgExfN8kXq9d2NplnczG/Mjuk3z5AIpXm1/cA43u9Ktl73hzbdMU3KCV9v6Jkhi2N3D
EXKrfUvUyXTdd5yRDfTiCYN82DCddhMB8jITbe36YujiD7O2XFcJKZhJGng3vZY4p7TnAORUhsRg
+zRWXnu3faUVY3KGKeaHSdJ1JxQIWMhiUxK2jgMSF8zNO2eYhh21ToL/uXUba8G71a/VrRUV3d08
eI8wKIrbUbQueBlO2W7+ZCVmd1eD9akGi9iuna+zSbU3g9GVF0EZlLtEQcKJp4BEVGZFRMc6n0dd
WUhBi+cV6cgNbceFGWXNdWuPj6URB4953pzHQn02m6A/pYZyd4Vanbslbh98P//Qzq53r+F+GM7u
Mr6PPf/RwYp6dOr2pmnr/gF4zj+vAMnVQnxn99YBgifWu6co4oC5Hsfg9egFilBILz06tZVeKYLn
T2UWPMLOTx5N1bw2mukhAvCKmrG+8eWPGMb5lZ1mO88s69uGXMJwWEYsQPyxOFv+VBOEUXv37rx6
97PjasdOoq07e74wE2+9dO2a4kmDkw4rCb/7fo5u4TAbt4hyGvkibfVjYepQ9d3Iux8AvvfGDD6z
vWCmcqLRYk2ITXm6K5IEhX5lxE+NwwddOSnxpLU+XM/1/F7CaYDDwSnXavZPmjL8ew6a4L6vTXVY
mnnd/9vfxQREInZNu3D7EeK143CeIKmOESWvaVXWKZiq6kmj/wEGMJEf5V75FPxfws5ruXEkS8NP
hAgggYS5JRy9RHnpBlEqA+89nn4/1kzE7nRs7F4Mp7q6u5oigcQ5v9X4URHqBn//ZrGuSVj3ykq7
9chGP+fFF6EA//7Vv35vwZ2zbbp6lWoVjDLt/wx6eilyy/pU6kFzu6rV9/86kZ2+r+/wL7DnLMbP
sqhJsLTn0OnEGrRppr/KvNQOqEUsjwh76hWXrnnKc1m73TaW4QB65dZw5ARe3jv3TPs9MZsN6CFW
97KYOEIWIxOeGTnK49+Xca4weg3yuKSm7o+KAFtQnkiAuK4WfdqO8aoMTuWBIb9O/QkiB1672T76
2r5lRnopMQ3fGRvG6ONaJNDHwgfLCJP2rdWqJ21SQuZ9cv74rd4Mt6QP1hoAuWJDxRuX2jRyCSVs
8eC1xRer4YW+k/faqVr6L+2AIGuvNLv9uIgAQY5r66a/5t1REfWudH6IrAuGSAvuf5TQiIkzOFhm
y5/U2JfT4mc6XorGxPqjuapIvHVsPaFoB6iLEKkLs7TOE0tSAs8JTycDy/5BnctDl5a3yOz9yUx3
ZUq1UFU1u0Fxbl2aHyLpeBNAwSwfOE4DBA3hqHJvjNGBeOILc85TERtBEc2XZKr3jRFsc+yVSxs0
9A9rxNppgoEbV+JCUVleK36WuFNv0P5m+V2ShEMd76Ox93M8TPpUYanL3TGZz1PhnO4f4v2D2Czl
Uc9riK5yP0bxabRMP91qryeD3vLF8Ak2H4jlQ26ba6Zvqq4cKgZ+Jgc3TUuf6IcQSMLLFbqukghS
ob0UpR0UuRZ0bbBFuovW52wo9Hktmj9kRghrsZu3ySNi2R305aTP9q6RrW+xENA5H4wKunvHuMC/
PURKc+iX3lfb/M2MKeQs6ku/LXwPy3lINvxY1YGOSGxdhqe18zkaVZ4by0lZi7eutq9T1ro0dnPK
QA31CAPbinjy0XP0OuhbIs0fRarfC5x9BU+KmHamnpwomj4Qukf1zmHicimr9OzAx4Aq7kyn2xt6
eUv1zk85rWbh4bAKVuC2HvtbQbhXLURAO5Y/FFvYxtaN6hF/iNVds8Z3Gbv9lfBfU7m21HtXGkhb
YM3FTkym29I7n6iLW9oHAJNr73BNVpunK/zhzACx5XiL2rlLMp/0eHoQduUXTezbwIr2ZAMHHBIB
S8QP9iMRFKnhNzHtMrDBcxyn+S5jBuukrN37f9MZ2KJ1a5+vrbdE/R7lSBil2LDjP0PRf6V2dFj7
5NzUncfz3KcwHYWkaik/W7yP0DKIADtvkt1RbRqE9opPSpOfCDsoFeUxjeVbFveX+5+SvnRbhld1
9GXzpMVMPFw5hXU/9eLb2Mvd6Mjr3C17am0CstmxGhK7hVffmYiByUQQxcrz1Pxqe3ufTF3QIoKI
SsPr+jS8X89pv16qYXijqPYEe/FYiOzIO/faAiCsJ2K7PKZRCpheutHch1NthvffB6O+5HZ9bjNx
KM3BhRO9JE53zMYykNzQYzPviEj1QDIejMLeiWU43v8fXf45ReOoWvdF5VJW9kE3kgtWwWMkE5rh
c3cyWrfjq7x/x728AuLtGjP1C3s9av35/iVHaUEaUMMDsHfFnJz1YqAEU39oU/n3zc3C8JZpOTbb
jFm3fLufhaWzXmsWi/4j0QQ4ZhrYlDiOVnnLy3E/CvVzhVUQGOlqvof1OlvMpZq/rmOwQplznhUn
nm43YzZ9ut4OE1CfxMopuLr4XgHO5QtDmzvQ4pet+aOWT55qbsGiN0h+9EcpS7wfDtau7agv2WkD
pl4+AA/8dssv929hUOQNQB8lmQy3tvYiyAMHwhcI7mMinur+Pznzr9XGo5JoOWyB8pMHbThXy2cf
R9eKrji0369RW/ulphKTAH6ajg8cEm5ZirBLBm5mbpy4Py62HmhrFwhrepAcmHH1gyoiPn/zaZF2
6lV6dE2izpvJvhgz5aXOQ9JX8ialIWeGSbI8VYkORWa43Rrjd+STGtdLtsxPjWV7MbWeUS38poPf
XYztTaoT/R7aSRfzXmz6Pq7kp5zMSykGF0moIPjKLgXwallTI4gHP8sVoNU2/dpGw1s3teCYpzyV
+i9Hf+3z/BZF06lwClZdPszZGojpBNJCMrJHL3K1U8uVw8hnZX5Q+115Sz6e03j5HLh+TbX5qNb9
CgQFTq0crd5+JuHyPMPAIPHT+1sUO+9DIj0b/blZtRfKJk6FVh8Tsw1WpzpFYkw5CuLPUqleVUXx
0r5HLNJNoaS9MIqNH7UWfxiTQYgnWDJ1LIaH7Byr84siEk7EaV9E+T629qvMYdJWAUtqW69NUvjV
agDzr+W9zdHyRGxzkYrbBEvcJmqJRs/5zax/jor5l2NOX3JM/Wmdmp28Ww0Fd6GyfaVZoKt8yrpi
8vHnt9+idc6tan6bVUy5c9RAc1hnxdADCoTDvtxIuNERhVbbqWqNg42qsChuAqs/Uk1g8Nkyv+cl
eu6X62I0N5h41Nz9Y9RpT+O8T3vzJbaTVyfBtoQHtOoQU0zq9GF2arVb2uYJ35NWQv5kFvFaa/W7
qQhY3z7WTXtTm8EAL+2+hjE+d2QXpPUUmsb8pltQB1lU0wZnvQymHWxJBhLW7FmzQ8pGfdjg/Vrr
P6hT+qHz9REWF+ox/rK0D7dKOWabb3FRuaVCJp7VfpA5QhiE1XI7XuHjn5fU+TRN9MYtGpf0V1sn
p66RQdUs7GGe07Fm1/pbXnG/G86TmLOrUl97YT/pa3EZoEGtJPs15dtx7KI/iIF2jsLDtc4eJZKh
ZW6OKedhzXiGY/sMrMuQoh0X9QX07pZp63e1lA90ED5Jzr/Z2g4C0SR3Z7qpr8y4nqFqnqPRTYxU
YFdqb04DcKsMNk6ZK/1s772zkwPDA+J2TLD7uJafdYF4tTqIbHlPs+ajtacnrpm3oW4+NYV5fAap
rotf29JcEY1M7jj0e5Mbv+IJP1Vs00a+PLBG7FPkz0p2EtGXtppfo2NSE4GS4M6Z4ki95toq3Rbq
vmvR8szJlc6stDEe7C3K+L6VXwPzw874NeiFcMdcgwKGxOgK9WfdAZFHQ4FBHuGSwTdFT8SLYo27
tUnOhDmEsxZfxpjKzNhftGO+LgLoqHpICd41xgrm2lEwyIc1BXnEHuvfqVUc043mV7PjYp0sym/7
mWksPxVCOZJNST3OWD80pcFJywIWNjj3Ybk8aAhoKjLDdjD1CmQljBwjwQ4Cmo1p3yQptz+4eoax
hiMmLeW+GarJ29Tlu1TNAAZoN9SbP+T254osHq8hD9f6mGvWD0fpH2tDwtvEHuouH0KX3H7fIXZv
m4i449RHVeRrzRBm2eI5E81oMIDT0r6b8XRDT7AW+qNWDjx76WF33AGOfYJHbcmgMMuaB1ctSG/H
XIldsI1t4Y1aa3vAf/tRcaZwWZrTVHF0bmrb7xp0/X5bzuhp0spdDH7Latd7yzvYBGdnYMbtM092
WO6+xHqxmD9x3QDBZ1VJvVLiz0KEiqKH1ZK6UdmorPYmN1oypciXzHbHmw5ReVxEY9064oLW7HHr
ltuyoK0q8/FrqZ6NSYYE3CHaxK1b9oR/zHG928afW76d6qQ+AHHcBqu6LSzvYQXtgNzuddL6b7vk
RoCBV7K6Qkw/nnI75SnzRAAKHn3lukngmAvmg2ln8WW1RuQTIfSnl069i/LqK8p5pLDtG3T3YKMK
ODHPCK/dTLFuomz3XIknWcVPYzo9aJR4dX13SmIRxGMKsZwyEaiHUuBVH9+mUXpblJ+d2Qqb0npv
48pnCQ9QJOxqQf2ic8TX4EnCWrXiW+EhpK7NJS1E7hoyujhsPNHMVMpYDNCvBs1MOob+2sWl388J
tqvvAupMz1PfgYuvcssvkylcGei1jtprc3kuqn63CI4f0NOPkTgPZWCtUvsTkU9osUkLJMR3ZKwr
q8MIbQF/6jec7X41Gw8TYAzyLe2TJfaZKI3pPDh8hW0FIKDEwbpaGM7jHYIz9pHsjARoF20ts1sf
zud8GRO3TSQOVRRYU8fNVl6dTaBubwSPmieQNR6zAj1J/KBFpDfY5jPSnAfA3YAK1jApsd5MRbjo
LY+gPwbP/XJFFs+G0W6EYdLO1ZKxqmqGvyxz4FTzvlFTz1jNG+bYoG46P2MA3CLlT9VEQZfXF+ZO
tftBXeHbohHcVEbHtu5/z3g+1Ul3TadwnTLmOWYeq84SpI9HQZp1+A3v25eqUA2JIXPMD4thUqOB
y4bwzBENoCMuytK5eqKfmyb9qZho/hXNLyFIEW+6Zpk7uzSNHxxmU1Ufjg11y1GhhhJaKI2Kt+bW
p99zU3jLb6ubjknGUSH1vXSa/WAVhM4I+9OI+/2sCn+U0pvU7bIa0WG2TTbDxtdKYgUA56fOQclh
PqVCPVYmPoRUAvWRnfptlkm5G0bdR5H4p9OipxW56U633+kU5K+bg4zIQpTaI4IODu26CeGY2ZLK
zl2ZL/PeDu2l3y+qEzqt/SdvLub9aUSqr9WEUa++5dmydxr7pEbcKbPYjfforAFlmv7UjGZIGeXv
VJNXfZtO3YY7QVBJmSAr1eRjZiqnqBABys1HaeWv6AjPIJKP+L5YkLjh1OS8qZyMoglZhT6G6Wc6
pgcUDcEWJzRExS4iEcAcm+Df/HvqhdcZpT/R7oytzt+M+Fg0xaXXOt+0IiAMTm2tSf2yFu+KQDya
M0A7zTkp7GmvbfX3dF8nJ4wPRhf0URFE2ezBQ6/nxDTVXYbbzSvAQwqJ/S0m9t3Lo408lugzipag
6x2s9DZl9WPzoE+GW3DLFPrXKIqfi83ZiQ8YzONNGsSkxGoYc5at8lffxW4Srw9jG52IKsdksnD2
m3/4FvmQkRNPW4Gjq/qe5Q9r+WzUyOss45etDKd+aHbtNO9AhYPSWKktzJ7x0AKKSn0nCiMgHwZF
q7IDUN9FdoSOScLZDu9173jxyJq8OAAWq45MYHGVeHPJVglyvXxRDOvYDj0kuwaIRYojF5mvTftB
G5+dJO2QvcpLU42u0+WIEmUwx/rjzJ9qAS5zp8KKgnqXbDKr3Em3bMUjkg9yZV4i80clEAkf29by
ltjYI0+O3VlObzIrw1pfgnp2jvq8r9ZpV5fI2FRjv+XQ0tm9RN4g0lTrsTFvN5OWz47YhFTZjukQ
nYgbuGxF5IMXfrWTTe28Xv2JVPSHjL342QkBUba3jZQtFw9yyCP6WJAx4t6NhrVzHKf7KL1krixY
bNvsPoq4K8q4XpzzglAoZtzIhMIFPEUsceB8eB6G3k1tvJTcQ6RBcgQlx16N9zCwOy2i1tfSQmui
iVAWN6PWZnjtPJj0zNOBn8jWCrQq8ptMrw9578nOrgJRO9c0qXZFF5Ai7jtDUfIMFY85aADat6tW
CsCQirMX6Zj4XlrLJ5JPXKvlpbyPbRbNne24ePmoP212Qrac8TJvv1tWZSNLPudaRzQU+QCuLPk9
giPQ3SJDyzIhF0Kbt5Ph3PbhKM7EoISq6bzEQxoyy/+o5ugsE+UKORJO67dx6Fkk3MJUdqOyPXVG
FNDdfVVXrBT573GeXTLEfIv+3YKQqKVh0QXtMSb7FQENeaH6vpwSCPI50Nw6y2MIGvV31uvndBJI
NzPTjRR+VJurfTNcbSIffVJ+YDmJEXlUHgrSczc5Xyl5mgtqrkHDvq6Qo4bmy4K8nPCg7FSnvfQd
7WbkGBFZs2tRXOj2cw4cmMIU+Y6O1qJEqFx3bqKuYaXGuJ/4gaTtpjRfmvbJUA9JHbsYT1DAfCQS
QLPpgkLbIT9zlyU9sVi4MQeQPjeB6cj91tS+NZIXZhdLUAzOo8KtpWULM3jqkv67Q/xxZNvdG33p
jrPymAmG1AryTDYXfLo4rwi1UWpfUTfPbp7XufdMY/AWgdJifFI7EqnPfdb/JMnL70fFS9LBzZP+
bA1fxXrM5hJF4r1k+FJqOPd+5vUvc2T1UCkmvLHAu1sJwEt8eqMdbPtQ2tRwVJ+K9qJmNMD8mPjR
rV+RcB43J/EcHgVTpCJeUXxHS9FplKF9MBFVcRRv6gDUaCH9h5MqmIetH6ggnjPd8k2Ci2C6geKI
08HYbxokz4RN/Jwlmj8v2IKTV5OGwOitzNZdVVmXiXlLaBPY3wZHuy8pe/wu+wwoaTza81FJWo8t
iV7FzdWJTUmsD+jKk9CYEIYYPTFA6SBIVvkalHejPTjRCeX1tZs2zxp+0wE+72Q17LXVuqrWgS5H
+Lc/6b0ew+g/LNKw5GmxiZSX+sFA3F7mX3IitqdRrqC5wjKPYhg+inLxkxTcHg0WCNJ4p6qPtrXX
0v5gcooUmAgS5DqGjtpkYQIoUyLYlG+7Iel0I456P3bv1QpYFRE3qcsr7eMQ7mpYwChmVbRDE4zu
xgzmqg9tNX/IC+WW3JvAccdZJehf6Ur0Q4MYnrLyXs7J179qeAiB7FaN2QWVcJGsrugn1iz7DvkZ
oYnVQVfjFTwbcKkejiIOpgikbka9vUcdpPFYUJsgnnGFNrlOtKmfa612TuJEI7saMxqBfW42iuiW
3F86cG9UcDczm2y3JAHAqxqnO3fMDAymXVxwKa7WQzkuw5NSdMeR5NOxJE+xwgu/qyFczkuXJydh
Zy6Zzoxe2mxecoiVA7rpwWuXTj5jWsWmnrPR9oZydSpHvWeYCGgRtElY0Q7tMke/+1k/A3W+O0q8
7okzMq6qkVDLZvV/oC1XHCrryq4er6e/f9npKnFz6HOY+vi7f19aR34RjPhudlp3y2ZZPlrU8k7t
NywebeGL8FqkHg9/X9I5QZ2T24lXacQ0jQaehCLW3gstbzzJhv8w5rQajDZoWqqdHUMQBBfl8PZr
fK837yP1SWtTcL8mb317WtWnpjOfqpXwvJR4C7dqxfrVb4goto1rQzaV3DXRFl+KlYeGrNEJGY25
7cqmK67OEMnnscpPMXm9n9b0uqzgc4qFX1my43auOXBMaRDrSzSwy/f9g6KpDQ6QtPt28l+GVGbw
xKUAWLRN37bK+Pj3VxWwbhiLkmnKggvYzXeOW2nOdibKl2Zw6HZejR4PxjT7rWqL16Y5jWKUL3aM
qcTsqu6UbhSbUiD6ocTLv6x0mN/+dwfWP4IX/iWycEg5x4FOtpAtxX8asdqKHLRismiviMbFHfWU
Z650ijea25XAMAhpG/rlT0zf9jegUNV0ORHfZnzeQouaSaJHIRhF8YhSn6Eoj0ofS4oGdpuIF41F
Pvgf6qB/a3D+p2HsH+Vs97dL/DIBqI4U6Ligu/7z7RIqOuixOqtuq8dl4s1YBeZmuyqDynywxr6q
rNWjnNPomo93atvsmoccw0hYRFt0MreBbX1tcs75YM3y7VatCM5c02h/Ee3HP0AM5wlxgjcbVhkR
mcDhWGXOw9+XLRt+l9rr//0T/aPl5u9PZKhCNaldcVA5/TP5mvBQOyU9UXXZ2u0zpsf2oet5m3Wt
XBcNNkFHte3nVg3WajbpUZFW50YmEQ24s3hMmPdQadWtjXV51IfGCf+f9/efCQX/en/iXtZBtAJe
2n869YgylZMiOtxKfNlgv8vkVzqftp7NaJnyDfwj1cDNLUOxz8n0QgtMGxZ8ete/L/EU/T+xN+Ie
d/XfnkHeER+Verf2amj3pCb/0WegJYo9Ond8VPba7I/0RHhjVY9AsdN2rpo9xN74kuEoZ88j00gR
xDyouVfGRc7QMjcH2pY7nVY1ExGwhNztRkAM6bTqm2xbkIiMVMD/+1M0MUT9413L+0ai8+7vbkwb
B+V/Xrmoq3vGfgi5OZHlOwC1m2zadlbiAkVoC0Wt3Y2KZeJKZIWWsRe6vR36ZjygbfIE9hcSmfRg
SOJ2l/a1GthaBB3Sd0cH9CuJRgt0pXyUbY6wXy1S1+5cmcnM7cuuor5sDLKWh1sfQz/mcrtuhvYT
ezjhZlr93lfR4GK2NEld3tOLwZQOHFc0UXMkm/ZGalD0zEnsokWrPXMcYBSz/tIu47gbBvQ8OCNj
j7IqmLzC8ObVKSnLmz5Jd+Qy0QwmfXvcLWv7K23iryLeBj/HexCMNI9i0mGUa6mJ5GMAXdJj18R8
kZkiYegfar+b9Y+unBfXqMYxIBYzHPR22zVjfLI6ck8E81O5Ar07mZK63bgiBW9P5iB/U/JBvttY
IG/fFF9mPFqHexgmpkFWB+N3pDnPqVJpR/DnJ0tvvhR7CRq7xbZlqc+GIsXesmeEH3aQTctvoeHe
6xQDX5LGmi0wDiIpWdV7NKD6sFYlPDrLaVmtn/PUsNrKt1VocbjYGz+fSWWbjfo630jEinWArC16
K5QnQjLMd9I7zosykYPRI3LrVPx/c+6whwFMRGhmj+ygXlsDTWBQJbq3Ym1t+cF3yjRGKMPy18Ug
yWkcD3G+nixnvghh3Izi6FTjpZSz5Zra+jk4EGYR+8dkyJ1eWiJYzBE8aVUBlnABVErzPHUFzpup
cFm78evMTDPx4ILrd35Ukhq8OBHCnix5JdgVQA36d6hIhsHHd67n9gUfb8ZYOfV+lxE5WiTbLtnm
Uz6hZwCjSFz+9ibY+cocRwvZrhkko/gipYvG6ljb32/RKGJfJaTqi8f3sKP/65W3meOe0TENjL2K
Hm9BUNI/25XFVpE6kB0K5r46P+ltcaYvDj9w0yHE07HXrxlrCcEqYQlWwnbrHGIrT/arsjpoMvcd
NiqcV+KNYeZPg4EFvy8LORZj9XlIFxIGy5duSbKwGfypzuPPCdGEFmYEyAcirixKU4ddcpdJoGYM
RhU2wbT615UVC6nNCtArTnUdYckzX/XVXL1qicK0fWy1NNqNnVm8EaCjy3L8EWfOY9qQJk0Vrmsr
0Q+r+RDdctDL/EzdzcHqk9ecJkRXsywg14loVNt87HoSoXsVCjKzsvLagTL7M9YHtzMeEZZqt8Uu
7SfZmTnEXL7tb9VS2ey3vKCht68GtEHUp9ciixRq6dFLi6JxMDXW1slOxbJrBx1j5ZTYz43EYdS2
xplp3XZnQ/kByXv3hiaNN3T5fpjrJ1JQoceTodj1sfKNyPEl0eRNscvzaBTddWLrnRdHvSaWgpJ8
qOWuWNTHrUo/RZUMdEaPoanJn4ZtanskVu+dysiL7imIotriGYdTKpZPZayXbhpxv9mxPJG64VlV
/7tviI2G+P4z5k7KZbVR0KoaPxrd/OwxKl+c2NxvGjMVpknh5tV2UfpWPhpGfVOMQoRNDZAJE2PT
9n5CxDkGyoZ4fhic7so/cOxzni2Ova17wORQXaz2mKZ90CVTfEl6jNUauTYBlUn5WR2YMHpD3VG6
ijpeCYZRqljTc2/QSsLXRm2+dsg2PRVqhcSanjgMQQekniSPetI9NirlUdqyoifKk3ynLKCP+MUP
FqJXl3ZSQkvS5CUicfeMcSDfYYWsgjVy5C5qGwbKNyuWRFog30SpauUHgCokbjgFi46soFU0XP/9
ubZkfoxZ+KSqrc9tdVI3/YBY1DlLbp1HvUfMl7ftaREUHRS5gR26UL5EGVunYjKfMX6KB+V5hjAl
fwiOv7VES2qaig1O7TbiT6rsbhGLIUJQDeXN5A1MVotVXhW9V8OxFIIjfnoFRKL155V+ZB5mEosO
W439WGUUfCh1/myY6bNT2P1prub2slZNMGTIfNRhc869hpVUcJIk1p+msgrEVIs8AI6Bb9R9iAUC
uwxyhKm1yaRdxOTJOR5ObNJ3L2m+j1T12hdtco34ClpUfmudirBKx+tizzY2VJCeaoIDsgqvaqOY
7hazv2Q5K7szJC9kBQHzKzVN0dmpUe3t0WT7TkwUWlIBeGyX/GkaSldNGJVqEnsRX5RXah6+B92o
OV45sQV3FJqga9o01mOUqKCwYnmpkTwGIKs0Tqy96epG3F4dheQbwtsOhWIoAEHRS1/m1ZOKIChr
htrDR1+5+mYkO6l08kKLGyqjargu3ZgcZOUEPR0G6Gv6lYEX5ccCsDvQYraYJHuzSlrXDb1agKhJ
O+JjilzCd3t3msVwzDrpOUBdYdTOez795Pz3JXHQhSO5uJYaR44GH0NBXz5fEyVKD0Aen9sQywce
v2MY1TVKdGLSD9aWf0Rr8x1NOdD9gBwhmjJktTg1pZKpnhbpla+RzoW1PImuCtExwchTBCOP7Zz+
/UKE6G7NmulQCGQW0DSw2WWP/MtkHywBiax0ujaNNuyNzSx9x0pMqIPVOTc2gbnxpH50dxU5zcGa
m/RI9bUC9qXUxbEpCYwe6xSIJGvG07jxjCfy8oR/LbroYAm4Q4kHwJ3rTUV1AuiGniWYfz5RA2Cg
vZAQcxaBRGlUPudp9tmX/RAO6evWIAUyq+IVczLBALGBpot4KxfboBbotfrW9GZ2mthSjyZpQrvW
WaJdojvacVq27nVojCeLXBKgUxrIS8XQTqlwfmajHM+Azh4LKE9mqrsH4sFcrDpJMBVx/YBm/QKe
P+7SOmKQtBry1ssemNtJeITNnQ6h2CxXRyKaIQSQR2zbnxrUqqAyXU40a/MkKgjCnmADKQrCLHLE
frYZvaHuFLs2KuQh0SHWOhE/Zgn8iFEm/Slhh4Is9XJnPNQESoRyGZvDbCA/EwvZTHqDDTVaYX5m
g23cSBFmVakCULLJErwFvi6WVOul0SO2KKqqOKcJ5M30g6303a1kO5uTNdrVvVYd8DqdBEkiD3MO
uDPqLakT2XkyAPW1tnviXrxiebKPEP0/Rudq5XV1HGxDAGyaP4dCjYLa6fcYx1Q/LjZkU12T7YjH
xgNZnaZVZ5AammFf4RXAqPCgJZhH50y5EBEw+pqeHqsEkb/MLVg5B5PflI/epojokOfEb0kSdVOF
WWa01NFvVycJlBqbtmnWBl2HqABMQNxLOwateYPwKs59A/BoMUd5ugZM05TMaUabxFemP+WymZJg
+nIm4thLJnM7NmIcAQI7dHnDters7mkVTEwMjh+rBe8xqz/HFRUY4RieQiQMQwlnJtPBXumy69bx
rHBGRNUWXvBda0my8NKDXtg0EZRsTdBfeY16Co+bUsI0prGoj0s//Pvl71/W8ByBs3bvhZXk578v
2BSG3czMG6yEKpHGaALp2+u7qY7azULy6G2DpXiTXnpbzmFN/wE7+RxMOF5P6RrfUqOzUb326tEk
0xgHL2UJq0pfOLnXXFcKZmVVy69T0RbXLe0z4Bm57ga1gq7pu/yq3l/+/grYJr/iLF9cHrGZP6qg
OsWmdIfaNJznUUE4RKhosQ3INk1C6Bz4nyAjR6CcHXHT9c0b5xKYlcdSrBCtoDvc/UZcngYcqSRh
lx6mH2LT1hkJV5mlhKnrMohzEKa0dWN2soctVt4JZ2gZ7TDJq602EfBSXbZWxJxzyPZW3fkprO25
zHOcl+YtSsdzv7WsbdlDuiAPUPJ7uem8M9FDhElqvJskmykJTep9/CeuTQDr6km2Q+QujfJHtiUy
9K0OU0vnGcicnSPq1YrlySmKj1xBd622R9T95a7k8eYXaMFSYyjDjigCajX6nZygA1ATF5SUrFWg
yPTb2epTluWNK5aZ+wsWr4IJIeklVGyJQykzwxZpj1fP8IJk61TuJJEM6R2otQNTFG8VrmGnj11r
i1/kNvqpQ+7Ahimf4VrsluhPP7WqPxM5SFNd8ZzWxk+RKHM4NBvLpTISQkIowhhfdDBEz8EW5dBa
+V9Encdy40gWRb8IEUh4bEnQk6K82yBUUhW8yYRJAF8/h+rFbBRdM9M1kghkPnPvuWtfJwgFZgYj
NN/rie82vSswPkf9LO+y4knOCwEWXk1umOeiMhKotG9vDikCe8VsBplFvHFpCFd9YFGYg8jZToWT
RrnJmjiOGePKaW8gvlsnIE2g4Pgrr18Qo37l5O0dtG4RXpdl5JbVH4mEamOb8Y7ywDi5CxWfZjjM
u/Q5VHJaUzb3pFU+9KNCqWAjnxpZU7U5sgPooYO4cQKDAZTjJJPItzdWzuoPB/22m1ch9kfuePxA
fc9GJ4NAHaMXTBJoMUZQfthSbr0ORZhtMAOgar4fAzuMTDBF1EbzJ7QZn0Dafpt0zlOm55PM915j
seIChRKVEI9XQzf+qTHZH2RX7DI9/cubAiRC0uxM/U2nB8GXAadfdS9J511/jyXoBekN9sA1xubK
ychDxoN0X/phQaSEvgu5MdO4qzedFASg8BjsuAn4y4grTHOcr0NrHMowpkcMzlh+fhaljFNjuLfy
tbwEWXeahkRiA5D0vQ2Yx1Yep8GOAQH3Cjlxqjatqe5AC6AMCUDchKyAqVfI7lDcip131xcMw209
1BShwzuSUY5js1a07H63b8NXaEo5ck3eAsfqlijlRVFuq07VmF0alX22jjY3pTMibptzrsZLg28L
WaB8jgOfMHoP9Vk5rOeOH7W0aiyzVvJ1gzFtatfrMex07zWT9H3Vxv3OMxBjzFCXT1CIHoa8ash6
dt01vDjWWrG1Cdm+89AM094UPpSnWT8Zbdyg4itYr9aIdjkoVjeI7651MWuUVPpBmuCMsJIPN6ya
Tb0MiBzigcNfBOCe+asmS1zEDHa9AzmxLbQ49G77PmcIXOdaYuBd0YmwRtLpvqp+4hs9r3aMtRX0
V3+scAF4U7ou5fQXEOFLLVO5YTEOzOTBSZoEvXZ89kbLP9Vhaq/Q3btbbMm6DUDLFFC7MvESLxAP
m+ClmObsNKpY42do/+oAUSD3DM+nOqcDbQYjvRcMFidTyQ7EeIk9v1lwJw2MCxrRvDr1fT6NL4Ua
Wq7ZPkG+zyCpkkqsjRlFs2OWYCRitc2g7tD4v85mZ0chM9YmUxOjg2GOVKOrfSnq56pYvpn9AzWp
HOcBwxtbnDWcpB+fe53ZiLHRaf4HDlCyxxZA8qxa9sQEPdTj3EVzLsPV7HopWqp5LXu/xQY+cEZP
SNBq5dFk81qhjKBtSzHJzLWoN6k3EH8hxlVttsEu9GhJ/dpr7iWiuN9/MGSNlyC1dtWSosNbkiLK
vOxl8EZ7b1reV8BZfI776rvhHLuxNg6ws1JYT7RFKW52DyxOlOfJicsK00Ipn/welV4C0EfPoCgm
9GXoXqodwazFLrBfQcDcWzwMazC+/wzJr69q6kObQvuobvrk0u4ZjKTDQ+jRYkBWLHaG5gllqfMo
n6Vji21ik4UkJHN3mRioHuxkl3B1hFnn3EFn+wmK4oDm51hV3ldTofZWTvbFzxkelYMqg9ZkY1ks
54BcvGtMQMoozh4m91fFztJ3WJkhxgmt6s6b8VxJo7ogvdl26yE0XnJRw6Ga5Ie41dM5Cz6qhdtm
khlikVjD3Yxi0+3KHsTJcgFo8S9EF3aq2U0aghFA29g589KmityOfRDt/RNtXryWOj8sM7/UYGJZ
WcUbSqB9WyPjJ5I5YIeLsb+rPluryO+zbPm2h4mWM/8pYY4cMyhD7jws12psxYpWptpCIoLEAte5
iYdrXECYa8skwsU8rcJ2ZsmbqCMxk83OqvxHJ/cvLY/JrszHvW8zZPDc/nHi7aI6nn7zef2I0Q1b
M29Qa2Bv2XbsoIiQBsmLTL+5LE+mQqOuggeE7cHeYeIXVPMfFGU0cV4Y7xYGt4wt0m3mpvd45Lct
84YISTezIDf/27cIS/Ns7E9G73fA8uDVWcxWnIHCP06DZwyJ/N9zZrmdz+BOpNVhwC7U+vbFiCuX
uPSdzJP2WN2e/Yz79VWEceS0/bDSlq9edJIAPn5UbXDnS2i1bbhgdh3s3YSbsCLWxzQlsAx7eR3y
IsePibFXTwgaJO4Nx0DVkGFh8bPlg3l1cZm94lR7hj60v43JtMfP8BK3N6X7XBTrNgDtWSorRJ7n
f5k2m//F/q6NMoS6Mv8RiNbQYSnGDm6XHPh1WFz21XpeukuA1mCDjbqgZakpTW4nlZjJXSOvix6N
El7GJopyNyGWzlOklZ4LZVa7qjGqrVUnkq1uRNAPqlg5wJIannvbeDDbk19jhwDlR+NeBsWhYRBk
eFE5ahgS/nipZquItIs0gAnSpslC6mB0KWWSDytZ5K/2oIu90fVgXrX848UkUmRG8Zl6030IjG0T
unw2My+ZJQMWZM6yIycBCWnXKjgqoIqU9ZqVItjl/9IQC8nk+gcUVaeFa28vckXvLrArJcuTbURi
8HeZMRXMXJdsbWXvKjQekgW7hCgfylFAQGeD4lTMo0b/s7e1jIC+FSClILPEM3KSgKZHoVeZrAnV
rf0AYAk2A3botpvwHiCA9DvkM9qru03rCYqbaYA5NUHgb+JxvucIi7pYvjoA2o9cq3+G1tYH2zxO
IRi13kg2VP/qvrKf8MMzQeuTFcnuIZY7z9qW6Z2xoENQeSy3WWZfbI5YFt7uneq9nwqM0YaFxF2c
j3TxCFDWPWFnkdllzgrD7sFxoKaIKr1mlajAdjChU3luPeapn6BGZD9R0l+A4jsGRCShGhNRW/oS
MbK6F54eN/TU+FIZwAHEuk5G8HfJ2/qIdfxDtA+Vc9uLnCc3B8fXFZ9li5CUQXImMhfUND9MXepH
d0Elt6ScUT7Wv7VNyiaOcSrO9NJl4n26TUXPfq0e8WiedNf7q5bR4B1Ca7pG6IoSmSveiWYjx85b
GWGG2LpsX0ZKDhAfudhhlSZJKD9w6fK4GvE1xyIYLUNh7yy1/OSZEo9w5rrdjP6jwyHI4A2Zb18L
6omkYJzHR1wEwFN0HSY7m2SwVahvUGSEtZDAzchyhIfSxn9aUq5JedDidTGaQ2ewtwIBkEfeFLaR
42fuFlFew9Yn/ggVNyNW1AjNr+6rbV22XKWO9Qat/nvw6eODwaAgtxlQD45+bUsnPap++ux5/Fny
Anf+TkCkwwOsp7XXPOUZomw3zMaNlPW+IQcwsIOPZOzP9sCvQoac2NRH+UHF4XBv5dbAK2dTXc0g
Hj2YaFsrJmkQCyt8zSK7ZOlkXq1+CzK1OpGukGD6ZC+QcFTVRQNlZfRRtcFNqUqvW7O+eskSwRiG
BCd09904vAVd++LjqG+8VWogg9dJeDRhonZZGrHba3aqWPduOnwoikV0muWTru0LtmAk+CnOZCnI
QOSyGWSdnwVqfeZ2+OhRUZzaOEZc4yCasrBKbB23xWvIXl8z2kJxwaDFzCcasK5AaChpKkKNxZGK
j3mvEcbHPPTXRTUqogu2Y6be7AyBMiqebJPXLpvXACoVlzuDGGal03hvSbEVRJltb3ym6hv15D4b
El7KsVm3abGTNlM1e2iY//cm4nQejDldwfEmBQ33No5g0jQhGBAIbG5Dl6ZqQTYNd+vUEgmCK5Z5
rEwjc/Y/PB7mU0NPxKbeq884TdAzLr/yY70WXvoQdm11xgpgRgBl12mLTdp1QTPN87wriS6LGOwl
nunuuiMjd+B1hdJkrpU8w9YxdPr6XvoA98eFYFHOd0OqDSHk6yo26jVW4HZfdJC/5hoMJdhTDLjV
jKjVfDThl62xBjbHXKbjZvCCgxXg1Gpntz123DTYlQXmo1IyRZP9bihMwLNDymQasexsZ3u6kGoN
pIZ8TjN9sxIbZJg+wcg7TJb7LNv2dXFjn8+98KKuYL7TXk12mesyFDcZUhdR2pG9Cvo0Se1mkwgk
vn2JVTcOhshDq5bk8XAux35CFbZOofCufBfHViqRwdo1PxT7qGRjeYLW3TR9UJbFa2kySGi8Akd8
8tao8HvukUO3+RLhD7Sh743UufNcbOqChWWpmOWz6Qyr8aLMYIenHZRP3ONAmYNXL31ubYOhgXbv
0sqbt6bLczws03qCQGfmoVzFU9Zv+E3+8zqr2nUDBEiZMx1RdXdmQ9He+zc9teJNa1skwSh2GB6D
hxe1irdd8MCM6E4kjC0Uc6aQUnca84sXe/nWNJopYmHVb7T00awU3OwSJAZKDbmlAHag9NvL2nQm
EHYeSFqnnT+gF60Kz9WXUavnxs3ZBlslY8MleYds9dGYbn7UibQ3/VmPwzMUTiwlyUfb7RiWXea5
oTApmDe603xMquB5kH6KkkMIbi4mG9Ps288JfRuzGO/NAvwLpUVZ+IrwjADcBMhEAOs2Z2nIwLV+
Y39yhRa5bKzlOjPEOOLNhMTqFw+1sIyXtMJLkTMh1abTHbpS76BtuXchRhmAtRZ5qjR+FLVs+xrL
Owgr3+vekOslVTSCody3pfds5yxsa5Gve96kCLBWuBsrDyIvvNWVV8b+Km0hvIvE++e6rK+llut4
tupdDTfrviQsi0V998q6L97HbRlfdd36ayy98mNK9kPu7+wyFu8I4OaddA9uYch92JHx5wNwAOCe
HYeLcBc6oRGIQNU4DwvqucRVH12jrB2oCRfVa/be+t1BslAZbTB1Eos+al+eSwO9JO9nTHufdrBK
gI2SMz2bURswVgnIS3RjgOaIrh1kixPyzfVNMAR372BoGvkJ7yTqzXPY898EBcZNI09f59JfxZZD
G/pMRRUFTplw8DF6bHIu2aFI3tO8ma65UeCenay1P8l8B6eHyMZ8g7pvXnOgGRCzYMReZ+EOxzGh
nSFWi3HBR2flrxOiOpGOJOHQ0Kyq2Xn30MTJvhH4i9OFE4akGA8zpT8CPUA5hxqON3PpGOp5/fhM
pbvxLTammaEektx8oEKMo5799kYX9bc/+yPGkt8FKr98vq0ooSFvjg44Tl7IPOfDMv/FgyhPYW1N
a3dk1znZCtwpmu6VKHznZGXmoQts+WFk7ooze0BS+GAjH195BN6ufZ6gUC/77JZOjIOpfO1jznwW
G3kklX+tIf+APdbe2mzCR1fkLhNOqgXX761Va7lZBHvhAItLMQjPtg2aWfZqD7HjfnRO/9SUytsN
PR+lr/8qaPsrpwaWYlnD/YxRv2QGFYGru2tylqJhX+OOdInp5UjeGLcuZWI526LNXttVjLkshhgR
GsZtP4sCc3LSIZLsedaih+XQl8Nz0Th6R4kIyof2arKRpHtXfDvjUkN/xT6JK53aoxRr6zp1hX+s
5DvguRHlxzTyV3cnzrqU6Xs2YBf7FxCntEr7vD42c/xkTekXPcKL5VouZbk46sBgrUaiS5Bu2LSY
23kM/6aGt5ubemb01jKqc1pCU1sAccsIgLKMygVvZJnWW3hAu74YfxYJwKJMmf5YwfRzC4fQiKJI
eHU31sSAquXHU3ZNTpgOQYgk18Xi3Wwydi3oHHcdUoZgCTBg11QxECYQ8Mb/qqX4sjhLQJr42wVq
IP1hQudlLXdmD3dl0PMrw7mNCMs90/kwkvxOS8ytnpmys23KnGmwRyfMeR2Oxh/E3wYSQ+UJ0Ofp
Rpj64LH2YHmyEYOgGSnSD/CQuEtPwgy2va92BsDMmwRqDX8gDvqPVjE4RgazDOabTogMru5qbstk
Otr9e2vJA4abxdcXm8oUNdtKuaMmXMcDmACOcek//cL+N2sAl435Jlv9Hlaffi++WGK1js80RQAU
beLwcXRyhjreZemwVTlDBY/RoGYC/ZG9hRniY8PaatvdkFvpraqa9oUERtRGm4pVNTonPK8exuwy
sHr6ABMDj02NqJncomphDDBs2yFYS4PTNjbOlnZP1hjTMWpaSDQLKxjQF48RwibOKbWa3ewsn35p
z5HNy13De+R1/0aMKRGLGkFkJtlWifoeF//d3Kxv54wL50iKAcOPgBUd9pLbkKondTAUZma754Lu
1+lMgZ6IDCuYw5rHeDBU/68uZbVp+sFcUW0+9XZ8dLyjHV6bhOmNyKxznBrE0HYUn9CIwfMAHrYp
OUG704Oho0QpWDLSNHkeWsFSJPYg7/n0vmGC10CcUFttQxXvWDU8on0+y5LupcbCHXktbmLX+RlQ
z2Bqo2Z1Jmc3FunfKsj/Wtr47BVLodRvonpGDGFO+KX0tPypy5Hbz/o0m6qJzJIEZbn8lMD3oa85
P6jv97EjPrvGfvZJZLO65nQjJuTL38XontLlNdXuW0vW7MYTFSvzfzjpGnzoqEGX7i/dA62XzYKu
sHaBz+dUZaJ8bezs79BV1R1WF9E69lr5Hijzqn82WZOsFzl0UZB60NaTnO0DgKWQR8iaxWbMHfgf
rBzm1kG61/u3MF9xT9+C3Q4ymCxoYDxdfUKYRMdtoZ+im7kqW1E6uABZINQbvAjFsWxoRSY7bXfJ
qFzsEvI+rnAmJT0tVpIlJzy3ruIbydX4k5oId2sssGR268cmTd6li+Oo7VwA0GPIUsFH2TJAVXAa
RPjl+NPXptrG0/CeThx+Qdl9u3F7rxeMwD6U58gCj9MP/THlU3JmrixSs//eTPQR9T1LDqAwCT9+
82Bq707SZ3sNzy8xptYKL8m7bWg8Cvz6EPDivlU5b0eKURnN0mmu9EOl6DyU7i9DKzmY6pwUNNZA
XUzdX9Fh4syYcVTl10WD3m3CYaty5jP5HL41VcsHbNUGb6e3LyoFdMQJeLeREYPcQo8wr3ybG4c2
6ChRw3JWDHqbJujLrbAAdQKH7+qQLrDJBBoi14vFzg3qD1tZa3MpDtzL1boyP+OxnLdCDgnmF56M
yWqrQ54PxUYrlXxQE+AMAiLnYfJjXNQikMlh0uWr1NcOU2GzOkyYKRJVBQRaPSceTw7pHOgs0RRK
HGRsjfo/cdL+rTOkStJ9H8xS44Hl1uKxPkAuvtT4dFe+Gewt3iOFcMYS3mVw7L0dll+5fLPnmGPT
uF1m2EkCya4vQaRSjSz+8xJoQG2BkfIpMYXzidXZ2yqQGjKoBtK00ZaWqaKPUpr5jdcg4MzMexmn
J6aK464ul/IpiGrtin2QixOiKWCurC5Z/clNYZjXasE7A8F43oDTu2lFk00+bikc4bn6fD9Jabwz
85DdLV++GEfe2PwWD/5Wpf4n7oQ+NNk08z9kbw+MGpAWZSRbbC62FQDjP1iov6F9fuaz1529Chls
1i7A2Daz0vQgWcYbFJo9a8jpKubsxyoQVqB8YI6WYM20qCWRoHWrANPP7XTMdf/hivBPPHn3ebMv
JEFo1BBAvgLeila3P4O7pulZy8QeD54u36yZD1kSCM1YFMmg88BUelglg74Pu4GNTePnvAQcRUu9
kgHZFORtuBE/SbqN/eTeR34GRP+qc0aFPYNel2+5xR237nv68mTMIuVi5QJ4cOd15nSsCsdeBT4W
ITyYjzbmo4QBL7dWI6iLHI+1jwthUljQrsOEooAKb23F32GSHky3zwD/GD+0lj86gIPlJNjsk5K/
bYgNXEE35FndfsddSCoyR/QqNMKvKeyfR3QVQBvsVeFQdsEQ84DBprtc2Ae9dNB/FLuGtgmOsS6/
+wm+8dy/4w18t7r4LaGIfpFV+LdkCoHZxL+KLnzP/BrvzOIwIyaHgLnGdm4DkirUvGOOn6893e7z
Jv5hO/FZy/KCGj1is7CQ8ZEdPIZBpmxrJtqIWLP6vcIIljl2QxeT8u9605EW6yEbjs3k73Tr7hUj
HZO2DaIuP27lxStyM5xTX4idBL8EhWXGVuQ/IZk6xuOam439cGVO4OOOiaPgdgpm8CrhHClDtJRR
gUrvmP6La8vaLI4ceDdQr9buoxW71Mj5VfjZGd5QwtzjEIP7WmV9Q60Q0NkEbrPFlIT4g3T4OAu+
h5C1+K05Y9dU3fhFYffPuAl5gvoGc4O3RN3QboNGMiYOEN4PmDSIJDVx+hOzsVsgYjryzPb0K0+N
y+gkXx23ccQ8nWmdJ99t5arbufYZznXU2uM/eXPJJ2ez5vxoy7/DdKgMig8lMDlZNhMfImy2jvB5
Sb3lYUqAO+qezHV7+JosS10zQnIzmX8WFBSUbbpZx7f41oKiGrjwtLp3wM/HoLr64YcKeR8W6ktr
ruL8NUPIcnBqtFyeA+26TVg4LAQUpya9WFG16WaQ2a5M5heBwpQr6n0MEwzNjOojBGtRxhKOKWMA
Pil9cvu434euLCOSxlrXBGcTo9uqhb2Z3ClZdT1ccbNLKa6NYzuLfxmmZk8Q+y1z746aY1kbTnL2
M6bBMzP3oWkUtjfnowkGqGqGIAFioXZyg62q0zfTTRmNjMwVDRcoWlW0EA3scr045TufzjZt4plU
BH8jTf2S58tHKRdy2fU/gW260ghkU/xWt0Gvg1oiSkT5wRoXqk1cSqZ30H2sBRCx1JzJ00teGTBC
yRQoibRYoyd32Q5xhIe8QNxwMQviIdwOjvVdzxacrSqY4AvAMZcclRNdV2Sa+GInJCxhnZV3hbm4
T7c/OSGYUJ7A6djVjroFhz4FaNlGWEDI9+CSX9qufiIX3vtJU1g2qHfWmKj1jnSE2zabL6lxbnJt
XxMGH40/iGetVXkdzP5pzNxJ7HWSdtdfu1YggAuVIW5KMj33wOamD0J3XockaP5l7g+49J1PlPl1
RDr5UHPSIqODHmIgwJ57QZqNUREWMVPgrlCoGZf/f/FgALUFR7kVVne4x9EeOm75ZwzrZJtScv7p
AoPy74rhqmHGiJG/SuObcVrmX2MXHOWUzm/oHC6iQ5fmyW7Y+GDukZu1gmVKlr2QLXC1l7Q5oUMJ
rgycpg3vchMBouPRFChpk74o4OWSU5VONgPkIl5ZbVYhoNF3fV0wELet5CExyTxebga67uasowK8
n4Bn3pwg6piEqnzwqoqV3wLN0K3HPxaYh64N4xdI/0nEONHDtE7LYDd6qWAvVBeRMj++fQOL4Yln
AOExLteXPAzn97ZbdwzJONuWx6zgCnYDPd1nM2mNWL+8U5Jj+st6azn854tyXdgCSzzWZ2pKemXr
pSNY8rHM/L+x8rN9741ceyNQtrwfzT+l58WPRpoPQIPw2zpUYBCU+OyMvLwHHmHTZvp/Z/yMK+Ki
7Etc9C7/5mTtloq7HF15eHWz56arsU5PhVkx7ZmMF4ErYlt5xJIUFdOaMo7hMDIbdyAlt9Pc7eow
ZJzdC+N14YACQa/qs283F9vKArB+yC/NTs6oBBJCKNpRs2BqLMkp3vBRGbAxght2VcK94rqLn7GV
s5dZqmcaPip6VUxRsjjhOk2Nik7qmTfKv+Q3zCuwPL0qdXVUEBejX2/h7xffvA0xEP9tBS65O+q4
YT1xbP7a6KBN4nHwkmPYZuI5MyXXBC7crTfn27oLuuOsHXU27UerDIYnBcKxnkwHENEaNIp6suON
pkV4/P1DH8RLxAz6p7AGhTM/eS3RLcMzfdWlnt89QK1dINxTkI58xJ4V44rggj92vvX39+Nhv2dh
hsNWsp/z4DYYa6pzOX8C9rPwlvevdmdvKnLRFWKmnT2k8hHrrJRUmylCL8AFMfgZLwSglIjTL9q0
dnmkyMM5doYJ7G6gQApGYmzwOdI+Nbl7mjt+3SYrT8PLr5bS+ZUWod/998zZU9dshK5OlROe7WUI
721nePTC5l85Z1yR8S3/W6KNf6sK857xzvxQZz66RSMMXmqimMYJp+bkGXe/n2omYLRS2T6PxqDO
wzAGyPoZUnWy0Gc1x3LV1wdKj692rpeXpWffWtQdGIMpfG/CP5Sv48tQTyftopJMoWuzV0NPrkCG
OSS+Pc+Tu0S/D0oqKCFnwXomrTGfddieWhQ3KrU2eE/CXUzneY9exI9GH3VI2o5/ei2rbz9135LQ
2ig55fukd6wd0atUN7q7QvpngTj1HSRlfyHTogrRbOQ1z31iqvPklG/h1M3AU4EH0Mp425Ex82Ou
O1Qf/XNgOe2TtBYOvzSAq/WLUDYlYzi8IsFKlOHC0WOLyGZfXPWZgQAr7S+2cKzIN4Zyb5XgW2xt
+yeVi6+mdKyzmvATI9MEmKCmZCsd5KkxcOLfL+wB033nGm/Ct7pTYPeMvW7/FFvzXVcgR4/hNEPM
nDQzZyKYlylgmc/XSAZ0+lql8lxSPQUcOXtdB+1+HCtK2JlwnNClFpmn5wSJGxxEwDO5YQqabY6Q
xDEfRuIOSih5l98vvYuxerQZueEEDq8eS/6L1OFmIamdnyhtX1hktwiY1A6So8bGJY5zDq/C9+rl
aQL9f1BsSRhY+Fgj0g7ljF3/1RDHOAkfGWOVpwAb8qqwffR2tvqaC/AdFTlszZDad7hEunNeqmcZ
tDgLvM74KMOEsZc/3Y+z+spnW51zryfxzE+IRMtdBmCEKMCSbDK0qWnbXAowzWt38eu9YY10Vj5J
bdiqXeishtwsMdIL4s3ye25B84Hv/9UaZsG0biAMihb4ge7i5vgH4wtZEKytRU6n4ToEJhHctC77
0n0KsgxAYAkKzitGdCQ5OlWRd7AZqdoZa8l9oEJrbRPWtBmIQIQgbo4XnGrxiXQHOjjBLkWHPcaF
FgWvQRm/GhdZnQbkLqfZXKpTwYxxSxQJmRx5gm+rujlDf78UA14/e2BhVqkCzsLtXShbsZ4WylMX
5sDv/8pwuvRCiOJaWjHwbYGeQNhG9/j7JVvojCFx89ojw01N6yWXtwErm5h9JWlvh+bVVRRviZ82
h9wDleRlhTyWJpWb5RCt5CSDwFUObxWjYvgwI0GodZrtDG9pYZXzzY1wmI6Msp7yNpjPrlUfSQ3W
D4XCY3RDTsc1wBGR1pCZ+pDrfIhfkTMiFs46NFrEoiV2Kf4gNQJHlL3anr9PXOLbdVwMe2/Mp0Pi
DfeyD+q7IVRf4gaU8AYgBW18sKflOCfZXyOwkkNrtvqI6nW6v2UqURDwc1Z+8D6P6CMFYIDUdf77
Ekz1g132zbUyM2dHS/ihfQROHnrDj45kb0sY8x/SPpgCoTlU/mi/2dVCbdy0+lwp8Nijce4M5zya
YEhd4JB3/u1LoquXNAvSHfuv8OjLMDz+/pPZm+GxFW25n+Nh3yeDPJlMtf77Uk8KaFZRpv+CkCFx
wNhT+3sRmp/2RHJIp6Cflwj/Txb9Mnxp7/z7Rc3aOzO5uv5nM67KZdn//1ChBPYjr8TUxoyKFBzD
0Hc+LKrjf5cJgNQKlfO+ipeelilW+Ynw+ZS+dzbyI7oea4MHwwa059gnVphE0d3+mJR5tmOlx2yk
bs/u7QtG2rJH2Yr0kkw1zVDev4A8Y298a/gQRAVnq2BK40KyPec4wdBdmnCBvSnotmltTDvtyMgc
/G3ZLBOnTEswjx9M53oOy2FFjM6dRDCIycWaNyPH9caY0fx6bvdIQeujrNz8/oH5Tv+YjmO3J4qM
ZEBnOrSh3wNOp/iU5oJx12Z7wevc8WZX9ea3FG5Gfrlt/5hhGXwKGT/5cZe/IQovAdhVIy2Nl781
QQlgjDp5J0pWRHZ3x6i+v7uF49z9/tGIY4jCHckpPd9kYbMW+f3U6Cmby/+//PefkVnsYb9lG2bu
JKvd0wASYb8s2bV0dM8a/VY2LfQHFw43qle5cYbRYTXhuPa6spHkm7fKAyUcaoUqZ51NqILLtfzS
TPrnFxTRGMM9UGG566vWe/UrWMzlDUuQ+B4rhQH7bBnyI6PKXqpCbRmbZsdgSKiCG82cNc/qbdDF
2Q//OmjVgOXdTRQdlbdoiermOCo66kKjlGwEbSBNUnXXIpi5mZz0LgdRBzokMY8NEiAWg49yQSNm
xJa6b4KbjFKWzlWQIH77Q8xJQFFkfMq6YQlhDjyD7Kw+Gr84L7Ld5n1c3Ylb4AQWC84cK3hgm1gd
8xRG+OgKeDR9UNHr+xOO3SXct0ZAdLVVx1vTLqcn02Nv7Ht5ekgTtA9uDm1OA2Tyk/4Kho07LCix
dNg5S5jCG54zb9gZdWAh52apI0bV7v47ecTIUzdFQZ+mlyIxEdTLPtvjCHci/Ar11pWK/AEtjIvh
axjLpfruO7qUkDrieZhluHFEUJ4tlxVInbmcQyb1RpEmRyfT30189Is5f/itOBu7LHdMduC+W7TP
E5/c743t2zYssBE9Xc2eEqQ1P9INYvPIJGgTSNzHTAX0unLBrEcWc8DNIuOwPJhdkuyF654yFN5s
PMpmPwH9zktfnOubcT0vnWRba5w67e2P3Hso1hb7JVbqpIch3IelFQByJZFjhVDsf4ydSY7lTJpd
t5L4x2KKPWlAZQ5e33rzvI2YEOHRsO+MpLEZlbQBaS0aaRmZO9IhPaSsTAiCgMKP8gwPD3d/j2Zf
c++5YhOB2DvjrCbJS+jmzBbO862pSFjaJoGLsIR0udmsTgbXIJDjh9bw4TazsnxUaGLnit9qJ/0Y
2NkPs7DCe9T33K7zC5/o7fdCd+5Nu9HOehxRY7sbDzU/g/KIRUoLkjxFPGq7Jb+CYfRhkC4/sNMi
AliOVkz1v49WM7DelR7Y4MEp8dk8OOcpbEia8H0Y1hH+MCO8I5Zmuiz1gIclBH0dDcPCU/FxnWwJ
1hErF8vmuIolwaNaHD/oVXcwLBfcZzPT4OlFEEn9YgEYHpCtY24zUnsfhnnOqxcZ5aVohu1Ydu6e
eJRf/6gF0Yxp17btXhPCIA4Fk8FLAGCoy8was1prdrsSgRvBxBQTwWQHZxNw9VYArwU+pJDnR1XK
NxXSUtNh7RvezqfB9v2NYxcbL4XxsQII7jvkF64SNgqRrVhY9k2wUtis9gRQ3tNjdiSHkWRW5rwM
0RSFVw/znBPDKI3G6Gsve3bGeQyrBg+RGEoCsriAN93gv3u5B+OsGe5sg4dvKLL2q6XVG+VnJ2ps
41kx0XxMqm7LKLgNhHxksYaFLZTTMZnGLcEt7hdtNMKtbB1ARol77Ji5PKJlBHNOOl9QS3w5LShY
0q+ufsqejHg3C/yLROUmYrEvZ96rwzh2hSTxe8NszImRthB3igs8zk2eiIX6oVFwJ7nDgx5Tkaws
AzMwI0/3yC7w7C9jCzapTKqNa46dxIMb0h5tv+9Qwkfm2U6xEnYtjrC8qnFaM+qZb396hqh9Ie3s
3sHr+PtvMZV4H9KieGhq/gzPLyLjdVe7xaGOSn29fNsGkba0qo6NzRzWBEE7157R5fqzvYPbEB+W
B36yhnAW2B/jhhPUscnt/nzb49beWKNyTqktQhoLiD1p1tB8JvlxuVNafjHbkkiC0EZjh5OuwmTy
IGMkXmas3pO8cbiwAnEiAWl6VOZjk/noXZkM0ooPCArmQCT8SGrtzo0/cBBn07JJovFKgm0IVOoI
pRMIh41ehry5B8/y4bIF2R0anfLOwINuH+xGVKexIEzSxZEJvHEuceWUvsWhfPl8nMM+7o9EjSDY
q+xDEJjei6qg0mDl+rzjO6N01kOiq71mas62gJiyVYFn7wxmZuRiyObE2ISsW788NB2F7tKWY32Y
sh6uonrkRpOPMd0Ixg5Wsk3VPBLj/EVLRHQp7J5nRDbONcMIBeSnY2Rr84yHsZwjRNnLGHj4yGLe
LJlHvqmegD6xJlC8lfwyPfU8b+vUC6w7WkKku1FjnsJ4st+cgqGxGI9VkeVXs8S1aXSwAdAdnh3u
UQKVGG6NLX+ZmQJDZ8Yoihib89JcaHlw+byX3ICSnrCb7VCr7jZWejPv2LPXxh7eRpUwsHB7/7EX
pFjO9/LyH6FcDFAjCRIi817/UX6YBIVvxQRiooEwfAkDTo8A1eD283SfsKQRoBuxQvY4iSLXeI+i
Tj25Wfrw+dKZPX4tqtZ/1K+TjV0TSXQpLw4Br4Pd6Zdu/uLLfyTBJCuvKpKtC0fmIruOqg5cBEu6
Cg/W/L8FdmMdojh7SDmX75l8gFJticFdRhFW55PcwtCBGzzgmyPCnTUXohzcvORK5R71h1Z5+t6O
434HouZeFjj4zDJMbyHC2IZe2c9U8aq7lJdR3ra4ohTFtNt4RwZEZ6jebwWQvpMH1spfaZbfHr2R
hQ3wWlBVxSUfQUvYQxieP4vsBOlaOPKWlY72rAGvPOllnb1y6EMmm33nWm2yK5FwUYKQHWsz2V8C
pZOWjDVel+s+T49u2rF4rdtrUrNgyEZpXfLKM7aC1dEMQrsh7/8gx6a9700jgK1r5F8bgGsAwxpe
5XR6LglSShyhXRtbfC1mvpnf0QstA0aKRNKagto4A5y9LJ09kcWfbya2Kv02tt1wb6AAOkzMdta8
TTkv81RjYBNSebuOuiNBqtiTfSrx3/KhPocEqGS8C51OIUwhYUPGjXU3uA6JXEUj9kNZslmzLOfc
asm9FjM5qcNSXAvfMG+uXj9VJh4n6VC8M/5BfOro/V2jjO/QIcZL2Be3ONaTW6SJq5xA25a6AgoT
NHjU501BU5vw1TFaRNC2vFVMxtGqsyjy5dQyAdqUdQ9pBcQIlUHSnKKKRLn5TUjlSr5A7+gcG9BZ
IBaz0+DBidTPsNJs/GJhz/4y9sFPiwFLOytAQp+4zie3A4SWzEi4GTUXU1Xj2Q7c7fK+NB2BPcZN
TyjsgoOEBbYmg5mSJXDPLpSQvSYkIh0forhnQ9c2aYAv2pj7G7sWbP1sAttKm7KocKbwuDzP9ihL
cHoBpVWWZUcnkfsJOMEp6Xv9golbQt2hDiodmR67DpuPXUU4gOeptOEhuisNsrOdbGAVb0dfk8rK
Xs0QjDVOQZPFPNyy5ZIIfAJJxlAhOvH1i4gSRGFJJk4sK6ZdZ7Ffp+Rzid8wuzUz6OHdoX5cF6a3
7cEUbK2xs++0sPxu1mPNVcCvxkCxOBUOqcyqkHuDfvx8l9q4NRnGcB6FD5bujDfbidiiSwhUihU1
7pGEsnc5RIuerFGth+vPiHp4cJrvkWYVh3Y0OqwRWFKl0pxTCXRBa+vxnlgO/A1LRqChE+CFoCi9
Jir/SjOf33xN/5Kmg7Zzck+eJkn74EXB1W2dI6LT/BlENc7o7omt6q2wrHrNkyo2Vu83N9ILoIhE
mrpGUvV3bINvCiLQvl3+rTzQ2w0bdX8P48DCQD0Mhz4DAJX3AYXhlOTg5Wc10TQPdLp5vrP8f76Z
UJqY7kM4pBjusrjGUA8dB8GHCSF5wEkz+cQ40IazdGA+zb3LEedZ+QFuv9gQbaA2zdxetQnZ6vOY
xByRcVIQanNBOLX8SJl5GXoT7+k8l2JW0a+WT3QyL3vICB4ZC+2rpyTPTM9oKEwQoH5eYLLigehr
phx2Gc1xRG6pM/LPq3Xc1S+t5TCztLH5l5VJDEwd3TNEJaUmj8cHvGMWVlZC0jzmzJvKBiCv+fYm
mMGJSWTqW2XVDvotug6zJLYBfpKNeKIoISqMiHoiXZiXeMTeK41ne85Jcxwr2Jthpja1do0oZX5l
fvkRtBQWFJz+fiDHqLCwNLeQLw4B9hUi692UpPWKbawq2TgyHN32tpB7vI8c1Hp4MvSoPlcwD47C
gmHS2zw1CUcP+jIt88Dfzil0E74iHOYiBTNkOU+BCZ8YGdfoez98xIDUV1iDCx7ive5F7YmNGKLt
sAauJzwWeHOBkQRjfrGK379YvQ30n6D5sLIVxllxrtDJWIi1gA4cNdW8an0+fWhJLm91aaG2mBsi
pFr6qRG7UjnzGtlJHq1ZNqLZhViTOyv2lCzf6rEHRFEPR8X4YJcPiMt9xjMbKvGS+LrOec1Sinkp
6AM9uwIVwhR/6waI/9iwqL1fMXDwZDCjD5L6NsbBkxpyeoGBfYUfIJLLFKyUCLeVqPMDwWLDQybc
6q4LCvXUO9bexSN7MOZbD/11d2w855QQAnphgGY9VH3HIsik6sd2tXFismSM+EXJWuyL3luV0p5J
7OTZ5+BDjha3HetZ82L7Zrkuizi+9zSYxSXRcs484JEeng4uyODoh984egFMzV+qQe508mKc3Yi6
kzkKChRg+dWcQJfpKf9wwY19ik3Lf2jiSoEr8t6Z9GYvks2K5iTopaKeboGgHkrXCfAyNu5lFTJ4
KFmiMuoOGt5QTZfgBuclL67jrRZqzrnOzPJudPMfRuGOB0vleObnXyn+/ZqNuPsLhy0eIQ4hXhLg
6rHs9F3kFM1VtDgO2A4pTBtJdRZl88XQmHz7tT6QZkqufWnRG1dTfCwql3mZYx6tIh94BLMTylDr
aBRoebG1TS/diKAfbv45cGz33nAFSE/A0lrSAGZ2axC58/dUFq2LZoIOgM7Duno4oDfTfLtZku3L
UHrWBsEyyNW8OGMimc6+CKstQQuXGl02pi4Mv1S7b23ZfO/D3jllFvETGmhLQClyuI6YYWe2Iamt
XQ6fE3Zai63FhHmc5uEhsZFWRT2+pGVnGrZWum9DGkWzmYXvxLjN07FlJuYFTn/Q+6fUVbexi8D5
K0an5/lDo7klU2mh9x0G1FpdhzRcVsByVJMd3Yprxem715px9iwgEUhjM+5lwwClnTsIw3lPn+qm
FJDz9eBYa8xZ5tamB9F7VROhqVpN5AOPtIlfu2Xnr4CwOuRphampHW0zgsFnssYDLsAfZCGHCY+7
Zel3lRbL9bKlqCj2YSuUzQnE+iP1WL5GhRBcSbH1cQc79rWcwE7jL7y4pWXjpuKmG0pmFGyWzsoK
zbMDEm0bVnl2SFuyDctugvQWlt19Q3XxanocbK2TNmu3iwg1QepL+CGAVt2PnmCFc87sIPkkP6oa
G3XpDMme2gf7kN9ke6y23F2NX6wmi2PUkBMDgmjo1uSm5sQPaCeV+PmDmmUqhWZ/B+lFS6lPb76p
ZQBdAmiJWQCxwh/Sw+CnNyT/yA99PsmYjZJJmz+QfnvoU0LE687Zo+cMCazSXlB+rzXf984RMv4L
5waT9OijoeWFkDVcKB+Q8wXdaUpKJNsglZJQb8+jFvWb0Jb2amytm1cG/p4o8j0izOwKX4wEM+0+
YELGwCx5Kgw/+vD8dWHrYAnSSbuaLEmQlP+Y5Sl7QPXpBUPmE1R//QTA8CZy3DF6+QJGoHwgeLM5
eKZKN0Mxe75CaIzgXlf4GAcGqCZAV/QYAKCDmjkYNbEG2ymNkJMmVcnKeH7K6nKIDu68ymjz4VTk
QqfM0MdtVDv0KQ4WPxGVGk73g6EsdS5seu6WCZwceH6CWzPvdJrS4A7VzQtQMH8zzi9Tkui//sFV
rc32YCt0DKmsv+AYxBLde8Z6MmxmWeZg8+qb1r4uOvp1SjQfg+px6Fgwj4PxNfNRgzMuHt+dMeq2
re/BIJvfVlVV6HeoJZiG8qOOtfe8II2RWp0mB0mQn9cBe6G8OlvzctTxkv5EUczazrtTMBUId+6Z
w6mTUn500VX1xZ2i/IT6zAPuwWC0bWt3m3RVc12KO5WZ7UMHiM/2w+CpTMk2Hag8dsS/23jOuVLs
FP5I6AXoJirzG7+ibY1MoKsH48nA2n/s6WGxMWhiDSii3jYTRApYXMlFugP47CCdmJSiOvd15OI0
JNlaZmokVbdNEI/SfTSad+hKgJat7j6kzCauVo+8bPkFYM/znkDgdGs/HHYB87d3uBJz2rDnlcZh
6fRIep8uIpMtm1PqG7N/tQPof24ew7kefMa+1NWaTm57jmxg3Wptcwqa5i1xiOk0RfM1dNhlcsgQ
qZRZ/jXM+27vYAJ3NPhqcqn0xginLGMoDNFMfpmLu5/b8yyW2YlbcC66f/Z8Y5InGt/d8kvp+56j
VZZjf+rM6FGfon2vm/rd5AXqmsTl+XNIMSUbDDfavppZuLCrmy+9CF/18buUyRdjgGex9A4c5cEp
z7rpwHAKucg0OntL+9GDo7wbko0++RQ/BbN/mmP8BlabsHHJqsc+g/vmIzhgu4J/sp0VBMkwhedo
GpjgzsJALW7SZ7uY3iKNZGr0E5Igi562vzfpb5bDtSNdbkIS7JA2GtTWG/HyywukS7pG1r1nQ3g6
2s+DlgX5N0R8iEIVw3S3/AbCZ8tk1luJur6Xc2LyrA4xPFInl9dPYvD3LJPMacKy9/Z0g+PD6cgF
TXvIEdKRfeMDhHpoMIHdmADyZTHB7UsHrwmqsOncMy3dp1MPKJfgqy1eM2fVZDE88wnxLDRoCv65
/dIN6ndGzww1s6BmFjo8hS2MCTEfGpqdCpJAUBNYHuAmjHIWk4DJmh2n4sELc1ZDpWatVGueWIaV
29ELqmMG5gdNoGQFN9fVqQ/dPxlJPNCsoDi50/dQs/DwL9PAut5g/9WeI9iAa1PhX689dcuBHNxH
sXsqieFJV8mHLPz+ih0sXk0SzRgDH6o0dNHrsBrzHZxQ7DCdD6usoibD1jg81EjJlG5Ez6ZJRYdo
6Bo5QLoQcAGkz3SxqmvOF9/OAWyi2gTuJ4ZLE6qPqkGBYbPBPycq0c6WfuwI3duxzNK3y0k6TwG1
oc0eIuJKwhiYit1t4lkGoDra8TLqs308az56sk6mLhk+fBdb4eg/j8Ackbc793HA7knXNXmoesXr
yhxho4Yi2mG2w688P++IMw6IGzNCWtOZCoTuwOn8vTvBEOx6fdwFfm6gBn02u4zxcWoCs8JaGDME
8F2Y0zTdqwUPz/gHL9bSxIY+uWyuUYr7wsN+3lvMrULe3WEuWFnMyvUI5+W5l4zCmNoyBTVCT+2c
UL4S+zAdtF4B2mefDwA4OMdRt0/s8qSQDtmHWcLYmLzH1TSJe30A7dOlhAHFAN+dELRPaKCIF1hs
DqWWzrHD4Bbm89yu1ENv9MMZRqza6XgcV5JcQTdKhl3DKDpfv4U5ZhCnzYbH0M1apHKA47NaP8E2
/TD6MLuPHV4yjVXR/I7u6jImj4odr6yK9xIVx8Er599a04u5cUUgMxAeDgzjCIitf8bkEW5ko756
nACbIh1ei3jS9qOJYzdrYXVqhQu6dH4rLxdZCFd1p+gglssiZQqI5ZbhVFt3YID9L9PU84JYqMRe
M1bBc9GiK9S27BOsTw1L6SfTxTLHs1FN4rUK3jykYzs56t1m3mQuAzKmi2/LsHES5CjmpDQQk0qo
F9ugastAiBNXEXuLfVcnKh1eapqC8K0iDtplKVSkiJv8gdTKIREJWRb4y5OIkTWO/XLnLvY58L36
KsfLE5bjVzEz+ITcLa2LNs55CjV15zL2oWPx7m3Pu7UepA3ox+tEl3ce+pcjvkl5wS+2GeZFR90D
ZS1064V+ESHf0gW1vClF3w3n5eVuLDPb1Ly7n7QfSeYg2S0ShtIuswY7jnae3gQH09VwRiZ++Ubp
S38mmuTYmiTgZbFw9p7TkqqnATwYMncTmJ0469ZXC7w1E3eARWD/ipMA6RPY5kjd3QAqWxDz3him
SMbmeYROWIlIUMaPxEgygKv3deYFuzqPQWqxpdCEoLn2YnENLcJRRgaBrDRUcSaNQa46EJTFWIjP
NtXxPfOBcQamxJDiexgAZ3FFawgSDyx+tasUSJaZHw+63KMoTx+qWMJmgQN/5LkcSTYLn7j+6rmI
iM+tM33rrTJ6msBRPo4DrECLtKDj59ij6KQLLLqvCUApix0JTdWrNceKY1FasfONLzbO6M8FTWqT
xaEVPS+WPwAWhytQTT5TY8eqAe7V9VMjjXnFWqHXol814EHcIyGCpUMG4EUF46+yL7otOIn6Bqn5
xckn/W0iFT1ViNFBXXP+ZsE3h8JODa66ViBzr3FqgXYxUMBojnGXkaPbq+cOdef7pCAYDoi1Vov4
hVfiWQzIdHrpMEcaLCoPw3jxO0YOrNwwfAnUfUnsAOebt3JMIO6wBCM+1Jm0zTcwG769yJL+vm+w
dTXjEDwzPEDB3mNMp9vIl8mfY4SnPu7EZzHBXlFcIQoiKHrqeR42RVC9f2YELMWGZ86lsCXbG+zr
FQmeYp2Q0b7qGs25GKZINvFkOWvFtH2X2sD1stFrT2WVSdK+uDJRGII0ByhwlLoOB6xkXHFyZWy9
0Ul1XBbpkR8aCUMcVtOhb4fqzvHFa6z17wiZt6gCskcoof45WD6rLmubS44CZ0rrp8jvX8JQEifF
owz7Iltnc2c7dJkLxKAZjgPudUsp9uUUIIhLqJ4GVHGHojHQP3UOTgj8+THBlsdyIgyeWY5+9LGe
rwnx3aPiTu+rJomuGYE1IIO2chjG22jUF0ik4dnpUG9VbU/y7VwFF5jiKqShO75Uf5rKbySjkKJC
RJ4e5+DiOl+dqGEyGtijhmZ6nN/VLeglZe8IemxvTWLekaXrHmubyZeLBZpFD7dam7kgZsK7mBXt
PeMnBNPzTSHDiD1Lb23njcZ9gTdvgxwZY5v2K3MNDUbY1NwrntS6dYOTytDrWLr9UdYOQWEtimkr
0cP3Ku8YUZC3oDnitbaj6RQAlyFuAbTTIpz0qDE3NJU/Mh/BZ8M0+LmwtF89S17oBe4P4V3K7LEx
p/Kt7Eh7j5rmRQr40ulkWm9d5aPbH1qcekTZEPjLjbSUDcv5qAkWylMZ5Vsn8rXXtLGY5JsRmRbz
TNMq6/0CocZTAk87mLnr82antij+RIg9n/s2Pfg2Er+l1WmMCnNW7hvI6fn5MjOQYDJxacXYzciR
2hadl27GQOfEn1s/w8y/SX6GY4FCqODxNNJ03JBHUn8R6GVXVwY25Q1ROaIkp+y3n2VDmWmChUEP
Icdoj1KSnhn2CnByIHaTDwuloDLbLW82Kb1HESp0YgC9n3ujzlfYmu9bANaIariHTFyyu2nejpex
+2P57biS8XKGZOZm9+ARW4cicNHHMtqBCjdPgtwZzobs0dss53WT1CZd3TyoLUXM4sJprRdU7IDI
CShk5GLcNaHmHZHjKQaM+Kbw5M09Cyo78gzKmBmU34udTlziyjUzgneGgpyGJirukQOPWx3p5Tmt
HqQWObc0Yovutf6dYbYwCb3vck4/hBMTrXOJfbd3SaKKxRxHghPWzNvHmLXDYdnEIlg7yvpRaMND
M3d4Mq5fjaG4UHFVX8yK9ENMI8i265xODeCudNLgBc8h6/0hODE/xInVe92pGWHmxGMJux/nzgGe
CQlDTv4e4BnTSRZqBSqcWnnYJPBS4j6uxq+eRRIYAmoiPIdVgj9w308KzFPC+LKcyT0OyHcr8Nl6
qmg35aG27gxpP/RS4deralZRVFHhY/UszAB0ioSapFwoOqqeHTHVkwVT67s1x+UhbGEY1OdUYV6e
nJa3wtTF1dm1WM0b05DdD4wLVkMZX+qmsX+/3/sp0k5MJKH+BACCXZr931c1Ss98PfGy1mB3MPQt
pQP3d44cxkIDVLFShmrIU2F7bB7EyHS8T4aTHnbIquMKuKcDQmp5izB8LI8ROOo2UhWccPfdnbL0
VgknuXVieJxn6MROlJdM1sGx9SN+D4XxpHRLvYX6qh3z6CFIHrUwj++7CUdflk7eJbbbw1RVFuBD
5DRQqdUTDpGGBRQOtQyIwmp5l38ebyyAUTAjmeESeZ5IDiZ/fDj2qZ2Qcym3ltFH98t/YhSVrQe9
HIqeDRp6iHYtetzdMLXkfXlVeewJJ90I3EeIJsfL0meUdXAoSq2+si2j59Lhzzl5aB9tyd5QNSp6
MYA6EaXCN0Hqx1KxOaYmIJi1TC7GotzEdpDt8Ttapmzfk5ogr2i0ERAoTe2VhvaciGpYdB5E16Kf
jSd5lOZvUVE+iC5K3/yi2cUGqvkqTqyXtErBTpAmvm4M9EVYVd9wEeSb2maDkwv/MRYseJaJki0E
O9sQxRHKLBoD6NNWGOjHkZuZr0hodaGwfFIkgl/FZlkCyy+ItbW9qTkUMZKYNWLSfHyRKjTh3jkP
eEL0RbqPCOlOC8BWG411G5BcHFi9JofZ8E6IjEG2vT5taQJa+P6afwuz9tqCm0fihakSth+ogtFm
gtNZEanwuSteGzfcdqOrHxqvenGFb1yd0rJm/Irnnfp0eDS6LL6TnfxoNbIbHT8qb4PJmE8IQOSS
bTITmo8xHrDQeNNtOdlwRkWEbZMdPtotkP2eSVEUC9DzsVVdf7dtnmeexsZ/FaIP38jDG7DH+1yr
DfzScQ7EMtqGVhNH1THn8KadQEAsBes34LRJfWgQe52N1LiWFrT0mmzsMFDqAK/gFyM4/RzjRthK
nDsbOW8RErqp1MPL5Zg+A88ptBjsq2dOTG1GrTrqootKrpHRMGEXYwy8dzjy0FFZDlHWbezcHC+f
z94iIzq0GRsB0VURbDkEmQX94Jrx/HRJoWgwhtD125AE0anoijfSHKJjUCcf/DTRE1KidqUSwzzX
rle9esybt4M2oGtX1AJ612Zb3UzIo/ZH58ltHrK54qsG0Z00P9o5vYxvfj7BHHF/OEon8KJsmkcv
yuVWy+MfPo7VGzc/20FLz/aQSbhXi5LIzBhCQaH37GmcEQSGysnLGxtvkzT1dEZeCGtjioDDTPl3
W5QfYUzkGWBPlNyjrobV0OTy3NWpfUla/Wz0JMti6pMfPqvePMp+WWntvYEepldK3J/eqL/OG4fd
4AEOzOPqkXAhUHRXhEiKvopfVIHSfGNIbgKc1gAywG+sjXkniLUmvcI/nrWhSjKUbVGm6pklnoM6
Nw+w2T20Yal7RrgFP0Nm/hs4MQTLdhh91TstPwkDOpDqjHybqm7WK9mgZ8q4vDJHTza5zgKf5yC5
DUI++zNYRcnc2NqDqS4Sk8jOtYObJ92c+SFUiy7Xwkuf/dRVTEsc9YwZPt/Evgf9Fo0I3qBQvVhs
z89WhQ9iigo8wG19jVWg7rMmhkhWaNPv0kNqSESXlR2+J6akXVTs8bNCLmXSdMz4Ng+diR600834
3ex9RlFZnl4JZZ7e4BUw5qRypj3fqNn90YfdxW0rh7U51pA0ZVuGaOdJ97CHlAhJn32hF1BMmXe1
KrQRsJTeXRHiSJk/UnleXIoUNwKtqfNaoiLduDZbRnBQ8cGb0ASBnf6wfY+IomXe4kb2Zcn1M2PE
nKBV9SylYSniJz3u/Cc7xOga0RMVMn3XnHS4RjPc38TTYUVsmkOLOb/VdeUhj/xpK4tAAzLDA7G0
T0lThJhgSuJgcpKUB90crorNFyCkHGXIMoQIsm/pIidsHZgavcjOdpdbhzKR3dny9/rYEfMwTx85
ny12xSCa5sKe+NJeVkBRmoHyVnWH2Or0e8cWrxMrVBhQZCkZeA/wMIOt0LruOUVtRCJ9Pb2FqQDB
wOeCv6F3HEINxWeD+EaEBZLNxtqxzTe+pDHj2C7XL2PYfplmHWJvwScLHc06DV6jnnGwfGuRZ26B
BmPGdzrtdei9U8jC/aa6ao3MHnuVbM1HbnoY2mXGdj1vYkBd6hTgwuJ93pE8IEtzG/BFldsNqHby
Y7qU2oaIvU0py/RmeiK5F7nE85Jk780P5m3DNUOQ8TmHgQiKrSUvnSvDAaiMbakdDRZyGyiJxF6i
N96J2f0XeU4JD0RxI6XS3IZRGN64GD4oxzDyN6Q3EyVxyNLs2jHLPDvzFC4x01/wXW1Ont7YDNl4
WxaVUxuLuywrv7B66S9a77Esn7awD6YjNaQNC1y5R3LMhyM+9GFVTAeGBCwlKrbnUuVqv4yQIfFv
VaezCcwArrbtoPZe5g3rskyjdTwU5fc+rtDRRPlr0DXvFQvblaPM9CHxtfiK+c1dzyws+yMkUqTg
eivZNRJbUls1IK+seU1k8xDpDbrc+aNMh+BrDdnJHs16y6GYcUkT2KiV+lMwlMYLciDCM9jnwbXL
d+zVvaM0onDN4LJ48bJTmhFdT1Iy+jjrcU4zQFvJDjKU36AC3o8ajoxu0vk1YWep0KXwM2B4FI5T
IpBifiAZZCUG1KuuzqCGKOdmM7vZMhyZwbcwGCQE5Tb32z1WOPDM6OOTCHVM8OhofbZhvSZxaHRE
l8jSvZtyU5Ge2z0ZpO1g/YCMq0nvrRZQAGRBjNFEE41fl7vKA9/oQ2wBKJCe46HdnJfEuf/8T8mO
zV//jY+/l9Uo4zBq/+XDvz6XOf/3b/Pf+T+f889/46/X+DudV/mr/X9+1v5nefct/9n86yf901fm
X//93W2+td/+6YNtQTDJ+Nj9lOPtZ9Nl7fJdkFA5f+b/7x/+6efyVZ7H6udf/vhedkU7f7UwLos/
fv/R8cdf/jDs/5DMN3/53382f/9/+eNv//1v/+Pv/+Xv//Xv//63//n3//avf+8nyjm+gvdnwzU9
U5gum27HdfmK/c/5T8SfUcgIXbiO6elCuLr4408Fp0X0lz9s8WfdoEISlukanuF7zh9/akqgLPyR
+2fL83VbtwzMjrqnW3/87x//d+Ll5+v2fw/sRFc4R3L+h/xDFIm64N+wLBNbvG15c2Lj92+3uAgb
vvv/hI2s5WSfzX1hSvSRXuScjsNq0vIGbXg+MEwkE9h5M7HbtcE4HrE90W0N50CRCey67qHElb73
alhKrbA2Y9h8hYULraeCaTTHfvhQ/zyv6dZIN6O1EVcx7hPnaIfBfai7t7aL2RU45mvnZM+6WzJC
RDoVRew6GE3loFo7tispkqw4XgsrfsR4+jhMOJtC00QUTLLFGPbfAh+UptkX7mpQ6Vd8Jrhye6LC
0awbzkNOHOHK84ERdqJcDXmVckQWzn5IX7SghVkRwlUpu7csnyQHGEw102g3iRu2R6xvxdzruoVx
5wuoZCFRiU4c4Nqw5mCqKsHpYYsKakAbMWDFbY6XLTI6C47HC+hhw49vvQ2gHdYTWPldJVywU1FU
szwnLZm6o6mmW6aPV9eN7gYnf6VOCvZGmL6D7eOX1b7bbl9vNcaKDqLJTerM8QAGBb2hubtYkqXo
6E9DiHfYG2WBJrHe5EHwwR5YbHzZIzhm749klwQLHd2mFumrMiyBZsg578CKsO73WFXcHrJOUTBL
YHd7qUj8PZotOBJklisk2cUh7pnyCm9iRZDpa+X3IZv8AC5T1gMthgeHQy5bKX98ZHhibGLMInGk
GZu8/VFgEFk7rfbLmkKwGijUYN2ilJejgNxrlSZsjJRdaJv4mykskLsSMz5i0d8EkcH4HVkmUqx0
LSXglUybc0CGUw1/eqUUhAER6y+Ic7pNGhMOGbCDNhpcpxhSzLXfks6nqPX3EM21g+6LgzT5Sk65
NidN7ewRnbUZwYq1EcYpkPce98+mKFDtu3Tnd7BenodA3PLWu6Fq89boRSjc+HlUqg5sfhFJroQi
Y6rSXKLAR5wo6n+RdB5bkhpbFP0i1gICO00gfZa3PWFVV3UBgfcBX/82egNNJLWUVQkR15yzT+I+
eiYxWcRrnGnRkiOcN4BQGiWpPvg+U6QO+EmVBrX4j8uX/4MNuZwMaJZRn8IJ0QxMsBVzIjLjkmDI
K2uv8dPj8pjsvbC6BzDR5B2Bi2fpxoiDPKs/ZWETvTkOxqu/yvfUJZxrjJlO+VfIQO4WZoFiTag2
VMD29rFhFaelnwPlJhPs+0Gc2wyLUm5OLDUKHk/oH1sUyFZpFP5nmmlcsNJCPVJrT75V0p4yxwhQ
2tZ7XpygalrJtp+BYAtQWnkTJmVcTTuWWoSQYJdLRgAsrQ1rr1WE9Xk0uRI1buX2oCUICzGHx3H0
UN5Q9g9biBZD628YWzb/o+koHJkfV/p/ie7SMXyg044qH+qZrKo5ntUOjmNP3Moa1Xo8wWSZYTs0
A45OswAuTa/TaCwaIIICxc8F/FfCQlnP75a4eVJrl747OmwLvr4QlULOGCN7dDoWUOSYAylCGLNj
rxd4Tn6XUBeohISmZrQp2xhfo19k+RxPgo33aAYQcVCtcgxCcTfDxUUb2noumplMYM2I84++AAro
A/8iUvKnyLAhVQMR1gqaNF+FZobCB5as9UiiY4ME0+6cek6yVxPpoF37RAYd4K4UNzJqhVsrWd6z
a4chfmrM9EeQITG1OCTXhse1ZC9q21MD2kW+mLgIQYo4E+l+bEkyz7kzSguNwDDj2FMoAv08OzqZ
fLNqEXMr8Bp5HtimJZdfsRyKs7mZfvP9CG3tLjPtwEXHfamnZc8POUO+M+5Zm/pi4inTEIwZnY/G
YJiaA9fCe5EjGSV4Koh9kmYqob5gCPsBbhakeHXy3jIMNyaT0Fg9ZWSCWD4HugsQMIiBHefIASvd
dIIp0wCJE1JA1iiSxpa0l7SZK2J5R/Os4u6iw/sGDwxF1mMdD731wWYxeICQD20sE+QzDemZnAv7
6FaQXR1h3GK3EYje3Xd459rBr9HPdwNgNpCBp9XWgqyORsBFx6KliusG/E/sekHWTVupet85bEE0
D7ngYjgAWsXZ0yzroMe9F6DYD8ytQs2cd7tDH1/QKTCMq04T4RdZ4Q/7YUmu7TJkoSktOMJbAq6w
n/Dc/upt2oXZkLGUL3RiyCoMLCwKVqX9rW1/CRP8270cDkZjo2qxwWRVDEjl+N+ThR5S2GdTrwlk
7ZZ7jc43NKFGOS2MiwVQkrbeISKyn2cMH+R1nAeJpm4x8W/ZroqGQSJpaQo0gRVjXA4GMBTERbhF
t+xbAcfdphvvdZfAXLCtmNoShEgrIoOTTzjwrhblPa8DiuRY/MIVbZjYGJ9pnhFTSmQhyQGPWbdG
BjjC0BfyvzwklPHuIScoNhwSgTho5eYm94k18PSRobQM86mbieqxiTHSUjBQ6MYzCYaVaVoacnBQ
igxBG0N5qkYdOcYni98TRk2kuBrJrbgn+9FjfzWy+BhX6vBBYhku6lcd8+w+q3gK0ix7SutKnqn5
271tpCPhEFiEkz5cswa9MJjxzouA9/ePIO6Yra+RVScPSSuhLBCeWI6vVhNrewGiHLT3X8EKOIwR
KAU5jstdOhGoZbEuZR2szosFyst3X6myck2+Y21Qu5lvIKWOaHQDVq3hUpnZX8IuFHPq8cvtUWJV
3lV5bo8wTDvOLa1M5p3IVonirP2aCCPoK61+cPv0Cun3femkHxHCxR/LvVMzDW6E+p91T3VH+DXR
WQPAFQi64RwzJ7RZR+ULPtbOAgsOGQTTmYlVe1H3ygT+Vg70PZMMc87BcKmLhPlavZ9mhGLt5AVD
BqJTLO6hTXH28E0QDmzZkGfGsFMGyQhJQebraGYnbXLxT3fYbhIGo7HrvenvHulHx2mevaPvlOsu
b6N4zXQUHCmLzzl562KD/OmyAF0Tk0PcbYI1smkwoWTvKzVQnyzI1GJYjprBB88IkdyB/Tan6Zlg
xXlviuVV7/uOaFtm6/n0kMkB36Gp+HL0+YOphUfLxjjUbxtI2/Oy7IoSS4dlpMsVGR2vx7BiXWPG
AuIJIIfkvZw3P1eppHMURpkATJSXrgAi4jBbaWFw7XP0a9QbhRssaYXYU7OmQwFMNUEfcSSOMA1L
2SNf43igidBuLSNumM5jAGcHyyeS1cBMhP8Ug3m0xm2MXSVv0DNfB/1NLxFxK/cEmljuJW4LpOI4
nwUJdMpAWq0MRPuVY5+NPgG1UjcvdU8Fj1CJ2GJDi/fAHNAOcgYTFnIAqq1jH/ff/GT+0VRyhfY/
7TG5HSbll6fUKbhAmBdfpMY+snW89Q7WgLFDwHevEVNSlf2+PMR8Ofd9zAhJW4pAtSUQ4DBLkCL3
Y4epyLt2dQODVLdojp2vctDjI37iZzOd0YAseVjrznFBRbeTnf2ua5ngrq0ebMNkvNSwShZMnTHh
YZcFCWAX7zWzKapTwHJ6Z9UhNgvmPWqP2n+6J3sU19mQ3xDuigzcm8eAI8QtZQWakfb7XOFaGn1S
lOKyVGw3Mwjy4lJxuQOy3FS5nBwxWzvUSNgWC906eHlGWrW1F4ZehbmlOB1llwam5HicfRZNQ0oU
lud23znJZDuNadh9RauQsWMOJP+oBBN4LHokcpLxpk6wdM8sOowdwVnCzt6a2TrI5jx2c3KafXT2
JhPvzrU49wZ+aanyop4COeJNgZo3pR+1fnJKr9oPfT0RddH9IqXs4QGqLeu3wlWvzF97iwwmzpZo
QxSTTsLRl4865zLpc0XCm12h0xc5caKTu3zoEzb22IPNgmNQg5x6yOQKVr73yHXYsoMWeR6234Kf
ZmdCqN1LbtWHBMvw3IrvgU1Tyfw+jEs+r6v575Yc/uYtt+FsHMnAm48As3+3Ortrh9+i0lLOGmwF
NjwfhIrwq13/OIpY7TTLhBvgySdSFRHnzLh0tzCY1PLezHZmQxc7Z3ZzZFY2Ex2b8YzzsMI2zdxu
8cVDrv0yAfhDBN5J0h84yGYPohF3bnlpF7UciJQuNmqVSqHtz1598SoCGDu49oOwvjQ6ZMzt3gmb
ggXyyrpHlP0kMCKCxGUI3s9fnr/+kslxyDMk2+QiO4SkVcYOoTsXLyQUWq0iaAX1YKZzZzGcJ3gd
fwWXMOagdP1TTEC6La2IltE4j4IifJbtacq9+CAb3rIuftV6K4+GWXY70Iv5SD4EJICAVR0BbwZZ
FqJ96il9wmRo7tNUeMeZwN/acbmCu7Ha6Z+CYAT+NWbGhDFuC037n5oX/r8lMUw24Yx7dIpLCGgd
lPXGwcMjO5ymsiGJrtGfRsNnaEhbm/TjtK9cNNlltQKXlT+dbpIiM5sTygoQ0EijPjw7vS/kyFHa
WVxFREiVU0tbNDx2xA8dY8+65gy5Et8d7wuxGaoBRTQcGIH3wmnohyjKuHDYMO+8vNOiPEF05tpe
OE/za6xkFfZ9hWnD6WjeOixb60JXLCc9v6AztZB+qJ8l7SDbT+adgSPgUjbD3pxYfPZU+Pft9EJa
zy4zpPYy80BFVkYGgyUUGTAeEd3GQ4+u3r5bxwH2txbztSa1cTW3Ff8C3BgC+6s31N+iA0VLzgVD
P46zeDpq+ppFnd09dwUvD7DE79rtqAqKVzx6nDf9+EYZgyYWVegOCUYaOq7ydsKHEIBEeLvgvdMs
K4Cc8GTHWkNISfyjZ4kvjTYDIejRJitEWgy/Y72EUcGXWq6Ab11iCm0ECsYycyXaxVnodcMqY7QI
wY7lxUzI6LLorPDQMbKgd9Xs/owLpYE9WjXYxshJMdyK6laY44G67RkzFZC0Hld8LbSoM/JPJMPN
iT0aORfZizZb4ohd5dmEy5YYxPq5iA6hv2Is4ZQ4siY7p3pj3FJ1dVWp3SWg7ho+TgV4XG/8a6Yw
48wEk+0zQpsHwYs+PLbZatyGxcHISeOYZH7PQZffSBAeQG6SX73a7Un/SdI4I5TisuA8ibA6YC3Q
ZCgMQPUWOvEIkwphuFBud4yhtsOaGt7LSyi5BRuLjODRdG5uyPAuYnDuZU3Urp677/nSAnh2CVSB
orHsE1/H+elKI5oVYhYqLlA8+BgbcWV7dhXSfPMXKinkqIcOHexuaiE9D9K/0oucer6BvaMlR4+/
Vibuu3hF85vVrE1NYf1hBRkZWpGcQYcEaYsv3u42FTn33c6kw5t0ipICwT4QaSvQ5+5jVeApGpVB
qoa7pScxXrY9JK4j6Tq3xOl/e224kVlIDF4y076BwkMQcVdAdoL6y/Re3ZXzdupb6AOKoaGXkvFH
kvEVZ3G8kPSznISrV8QTaZfC8b/GYgRST4xhq9R5LPjIGm07486daXTv5amOt7QkEqjyGiMwkrLI
otELavTNE6vBAxQuoL4AzRrbn4hQRpsma8BJRr4GbpUlQdubR9r713G9o1889h7MDGslOUCf3Ecw
nuee4wotJuFna9fezxTAwaJTCbs4qCI7UWGHQH7fsgJmrMaPFnOZa3hTWW0aT3g4GMgV1d88J5g0
zXLieHLjucJ3x+MEOPmPPw/7VNMf68qzkbWgPKli73OC3LAfuePihRQfmkRYXmAH164rLnMK2cJ3
+Z5858u2T7MY/3hofKtqfHVoQ6jUsrOsjRN0DLR6pCr5JYL5njd25oonVroJDFHTHYqfkkaK3iRb
hw/mRSAWMMQQoXTm4+2lvpF7LI+uGAX3MvvcHk5kg6MLUp4lGq1drCF7qSZO3tSB2Km5N3Rb+Afs
/J7n1Q9L71A7I7wwbTQPvSY/lj79ZYFXgqAofso4ex/1Fpa/Z/9qlnvWGL8paXzkPjb3Yo3x5WtY
nZUPVF01nkvrGdt74qguG0RrV2Y4ewacTVN7N6UIpFqrmvcembEHaEnuDgTFRYfRwSQvfyJEAX3o
mpxFzrzQb7Ab6lTHKwG7iVYQB4ImNLQU9YmEcu8OhvU0usk9GAQGN6097SYDW5dMdVZMXkw9DpMP
ylbQePqXVFCMeWQYTMAB6BbKP/PF1VrJRpADoLPgGA0V9ZZnAmMeYSwtngMhPgUHhVJ78tl3K+Ns
+fN3/mAWVfUhKKqc9AmwAra9To/DNi2fx8FHKQOZgA34mzVzMpiehTib+K7EA33v6y2TC7SSUUX2
IdfZe2LIRwRLUzh7wGFt2znNKfNmLrryMrFlZcqH+YzsdyC7/h9oWnt7Hb/1tn8jriE+a0E1Mttr
je31dNIf162eJ239a40EXTto8KYyhY/01jowPmP9sGDb2wk0twsV/k33f1UBRDvRzI9mIlKmwDNK
lg6R3APPnjcHwpyQGiktsniori6jVk1yzLkuUY6eBIOdNuz2htEIYjI6d2WHKA8vmo/GnI/THfjy
Q9PA9BFTqIvEj1zLwKyKQhGRW4rsWUeGstPGbJOqk5nizvMFezw7ZbJ5DUuWod7yNBNr9r1uJoGM
4NAgQ8VFDfGTJyvp2a14IhEIL1Mz/rYl1eRsmigdXPswV8tZV2t7MCZdQ/pYAXDxbP6LsoqUjaFj
FbfEzS9Dg1/DK/2fJRHR5IFobWco8G2sjlnOIeBiZ3ksus4885YDrqmtD4/xwh2SriuMYLVjojNG
xIVhdOkBQJNfU45t2A/AeclQeSzz+VN17R+HGb32xnbO1+b50EutgqXJ5jV7mGBrc1LFdzKWr0nJ
GLWI01DwIZiBfySjg2vH++u2y+dmvoUxEb/mDpQTm/JdJ1iuIKIVpOZjP4o2mkydaaRf3SDC4Zgg
LHDwOI0p8nhbZ/Nv1/xDg850ZWBXUOo42qYJBmL6KscaavAMlSXuPscUcMFqYpMte4bTgqTcBOA0
owvjsRn0n5Z5fYm0YGdU2UPN9lZbr8ukP6WkYam4fu9BICPnzfVgdZIQo+MxqTvAgkjP2mrmcqhs
k+eFjc9QzReL38aLVTjYr+1iY2afmTG/FHzKYlzcPWpKsVNp/wdbBP2DC2Cg9ulsStJrSMe5LDMe
q4QiVs6q3+VZliMmI7Ste4cYYqAzorw1zG3x7jxu8XE4sPl+bTipxAxD2S1WGPBlEZrYnRQIIWhS
TybufWYTKRojhkeKVbUc7UfvmUUxwjmlEYxLeKSx/LHlcik5dEiPOdgWJxdhhPz+n2c0iO0qHgpj
PjYm3T+VqBitQ87ops7tzQTU3vUwQ/3k33b+rO1vURtRN5fgZjYMCnOXk210F9RDYCiJP8nNv462
vswsksPJIHaDv3AXJjiMHWgId3PN8ZCDzF2m+hmewYIuKZlw5twV2xq5ZPKSMPDQS3gAS06Mk3OF
v4yKPWmLKxAvmErD0WtKRGCrB23FB26O9Y3cWdEfJfeHyTTlGdQ8kTlw98USacQvnTVCgMJ4yP3T
4t/jNIKhLp1xb9WsVMea+VRCcdMy+N1NO+wkFcpBr7pM1Oqouj0GmcuDZP0H2rM95XoJBkp3n7zK
eurshDhgc3hoGZKfiy3uaSx78ujd9c4HysZg3f00dTXeutrAoZreqgrvVIn7Oph6+TmTptLaBw6W
hEiWWlzwMO9sfXkB7SDeY5tBiDONxIHwy+hH/ejM6XPcYufxO/vebdCu1KZ1Ha3xQfUjWQNmHw0b
BCAufXlIPpn4pxsFgxkiu4YxV3+h3//Whgn6oVcAIed3ryOBpRH/PMyYvlfx+Vtkd+uY3iUSGVqz
or01c+O6quHT7ZtbPpciKhL1Z/XiKzlCFCpac2/K8shMw2DiydauI7GF+dpy9NIcBwzhXzBt/F1p
zwdsxFNUSjveRqYvivjehwYZxU5xox8Zaus6oSMWA92nVlOsamp8zyZvaH7BvbUtYB0/GpHjhH3a
2VGaxSG7UXK6uOuLxEMWYUXd4iFwaLb1qjjOup2wdXq1Cg0mrXU0xvKfFrsnbRFHgDEW4KwUE9lM
UpygpsLVrJ0Q+iVRPrp2uHoj89sJKQQunueJbdffZ9Ox3IuWU8vVYj4TBBQNqO12TZNttRGSHdzr
4axRUs5cbyGX0cOEyYDfWS0+5Xh1xwTd+lg+NpsCDoYK+1gWv6Jw5k3teHMX56kY0Q3XQ8LFPTQY
I1sSRPOBuaSh/VZj/eXri3l0ppWgwhpNt8zbq0WaMi2V9Qq9hLgl4tqOVkk0SruZmYRjfotWm6Ks
QPAD1CUNdFf19wZBhmIlgqwojS3AGa2P7Hu4QVUDfaHBCb9TBZ+ycdjQrnOLttXOv3zqdwOtj2H4
KlIM5ccp+5psvIegD7ctg3wHaoe/UUDX9+Is4FxxiaPQv5faPTQS2kvfifpAuX1tbUKI9cImbFfW
N4xb2cnKxHGwyTvsfH4S7iot1Eia4MHjDMz1Y1ob4MZY1I+Anto2zu5izztlXvxi2N67nbRXA88a
OEV5z/5sN45J+TTY+l3ZcZp0aj5z5nehNxmEi7neV+XM9tWxKhLs0/uS75QwG7wLzkz0z0CUXBtD
rvbBA9gJyC2PYbrWX2kvs1OWMAJByvmJQA8Mx2hyIUO/a/Pii3fHDc2RK2U2xCP6gh+rRm5v2NV9
yseqef4z0+wQa6684Q50nn4KHVI0G/Jc5o3RIVgRxJn8rjKEUOTRcDDNCdMCI3tGp9EHtp/ymGG3
5v0m8YhNKT4o61TZBAtZvjrI4ol1xTuOBAy1ipEbElSTJRpj79aA6pBqMMOaimFtWhKwEbNNokOm
TOKWLnaiy82ITTQ8i7U9Goa4mj2C0TJN//mPXXrvJ9NLldFf6ERl8C5MweRmz+ASkVX2DpAo+xEM
H/0Lz6gwICPoJpR7Vn/vk0cCfK8YhiZsDyxkunQPdcGGvXceKUOMmfBcz84/lpR8SZp3hUd+3VNU
uzA8zQ92iQRWG/pVFNnTaEtki6POeMlcJUwl/cSIcbmCWShoWhugP2ksHjA8HT2lfXY+50TH1iow
K7C0NBKPOhPsh2ym2MsN7E8Zr1KQpb/ZvP4ZYpQkqCH/OGaJ5BEC+C5Lqi+4ccRwwOkMWelgpR2s
/jRzSSp+vcnafq8YR2BKT6AIGhsl/rDL0kZ8+DwZvVW8pR2NaObPbZg1GwYiI6sOzJFmoXDb9MLh
jGmr0zCblFWG5SBNPgEqjx6jil6eHe++z2xGxk0KMn1Z9qXW/lQ6pZi0YFEKC997jTw4MDCh7mMH
awYZklx0aXw1ubvwIEZuxmRAZzVd1MhSPaoY3+rjKO/oneOFyNR1VVRdSxK56LAsSePpts7eK8At
ueS7tEIS0No8d7HGeruCe62TCJrDrDoS5p6S8hPj7DCXFyENI+DzkfLb7vz6u0swAaVUslQ6NXpn
qhML+mew+voz5DN4XZMWTVnNDLcj9KSRptrlJfM83bbLs+fUXdgoduDFoL3CMxMIvZ1ILQUZwRBi
I/QpDDl2Ih5++rLezSMBuylR4rReKouIt6rxNDF2J0CQuZGHrd+UOIPzxjmYiq26fWCFyamC2hhJ
Sfa8tON6cGR/oBk0j1yF9lRGeufkoWUll8V+HIcSe2yXc+VUPdK2gQAiCrn1sKYp8TtYIvZFkqx7
w+/PRacZB2VoPfP5Bg9w9a2UNtPuLj6ezYa6d0y6KIX6q4NwOuew92DmIrMBfoEywmLymEqa64rY
Ib/M7DDdEBHOJiialp55MqJjJAu73lj6/bDtHkmuJ9eNCtgteT49yg2Hfi5BiRBbxvucE7vQoEfY
Z/ijAxe8c6jl/wbHmM/GluMytX/jlWdS1etjzYqHQAnbuKl8efQHqBrTJVXFhRIYAUHmPGW++DfF
YPVIyjubw7laZRPIQhvCddMhDCUeJqbz5T3s3h8EPWpfxe+ZpvFbG7Uzdk7ifpcBR9t4GjoCRwaT
kTG8g4kFHfnXcQoFrjeS+8WM01NbYqfsqIpUSnkz8kpKjfl/mbN7dpk3jCoLmm1BnjTubmXI1Jcu
Z067/PWRM6dGsdyI0lb3xayua6V9rxXyVldQeUEWwMxK0D02qbv/Q7tPjcWT5qf87rFenpfcrqhs
OZMrw4r6Nv7KcEzXw3ybWZSF/sRyNi+XvwnhXJM7TBHY5iOQujGq5YR3x4ShaCoihdJCjAd/QK7L
Jm8M+vqxs2BB6HkNj8PKDqrYNCO4YXgPXDOYao4pVe55jgg1IGmc7VACard/T7kNQpDtbDmFkI/l
rcbpgdnEXhkA54lizsF8WfEU4HcZBraYIis0xvDOR1Ky5QQWjQZglUdp09Q0FcqZxBwJHBm/fDY3
YQfmgaezK09YOkLVYxde/AzvwdxUUWsy036CZtg/1+2rarQrVNmrNRLDiwe7Spr7xSvtw6iNv8ys
Nkx/wzRYUGjn0twTx/tTdkRUdf78mqcNkyIUHy1rkQk2cYBAxAtlvvDlgION0vTDdOzu4uIPIaCU
MpkhzWCTdk2HP1xajJ/L9AajjsxGncIa2uWAmDWzT+gjzi48XpjQMoHs3mceA+LBe+qd7kkY2UXm
rrX5lbIIsxxGln8u59S+TbVjJzv/5gMy0xy0VWkC9mIAAD0YTHroFJiw1PLBjzXy7Vj3BZnLVlCw
hdRqWOWtBnWTvWoR6gi3o2aJEnQTWHXdLsS7umEQJSxqW7eMm4kj2GVfThixTCI/42tG6HfIXPNx
yuaOCQYOqyzF7s4BhMD8ko/rLenIG1rGwj3bqd2w7SieWtN20BevX5lZLYe0SiM9L6+pIlYajaFV
4WSeC/15xqVzZY96QleJHwVvYACziTWWXG+rCe6Wq24KXA6+RaOujqGS9oMOgna4JDXlA4qKbU0p
p8gzgOT19FcuHN3NO8942mCihhYfSWaa/fVL9y2eeyAosUfdotUXzHbPTZP8LhgroSlO8OcNslbj
ERUJX6wXm/MfVFrfmtZ9EVIpwdoLrsq8Y6sj6i8d0ZeyUiKLkwZloP2vFznG/i2SByjtYx9XGLh4
iHLueyb51s1VvzU66h0lL+lQg8YmtW4XghBzwggdGMFr6qfMac6Trer7uMjqnYODDUvFEevo0zJN
h9wv9sUs/yoLxuOUZS9Njy6UehXXDNg+ARintdO3DGr6JZd3+mRR9jpyCgsC20zpWLB3SExPzMy4
zDqm6L6f7AiRwx8bJggb3AnOlq+CWTBYJg0nGKD5+5zGAPky/JX/Jas5zavZ0r9Xpf08duPRTUjN
Q5zJOlYQ5pGTYBKMY0ea9t7xm+puih00nrQQh1Rzo94UfmDkfAeeAec4JzuraBxxlvpjl/FtsoJm
RtQkLhHf/aXdvG2KDxnG3ryGLAe4ff28RxHBVpepfbKXmXVimQvAwllyQIgWhm7EdPEwYmlOTUnv
Q4SQ0vl7K1pYnRISWrVuhfXwhdP/Dg4Zc/hKgCpAlz45jPasGR9daSUk18xYKs92XDeHac7QD416
iYaORABvNa6yEjy0aoo6jz+VZTatnzDvRimI7IF7aQzi02mLs40GGOnX9wInJNJLhe/Fis+gdkLo
+FZygIf4zOi2ejcN5sioLHsv6U99Pj4jdtybOCoRNznQdwkSSPP1x8/Ug5uMP62LyaQAYH1S7qXh
3L3RnGkWSdR4D1HJ6NQH8002Lk99SpdosqgzrBWGZFm+42TCWQXHghWijfqSLfQA1nULkFR4ldia
3Gsm+zXDyq79BnDCjx+lRQVmVv6V6xQwGrWIFAcKCNQTAnkuqGVw+Tauf8pmBp/K576vUh/lKH1G
0DERCnurVVGxNQujlJSq7JKcTvVR3SFPdj2DGTmObBOJ2ZouLWjc5gi+RB0Nb+H40NV5EHdTQ+uN
bmNbarlfeVdTg63oFVjybhgj/a9DoaRVaahrax00fvbFgHS+pN1TwdzZ7lNnP6wp8OiF2A/DwoQ+
co1bMXmPqyP9g+5fPFyLO7f0HtzGvC2t4tk2rPa6atBU7FtcrA9t0eD2cwzCZGFcR8gZQNljmu/h
SAbauryS+dRFEzUaFy7sgf20SSUyIo3ygW8hnc4zc++DiFubptKcw75hTzs49dVcLHgbbZ9H+PZU
oj5xQD0XNfZN20DurS39zgDfsh+40yXd2ME1rDJCXLvrmzK+bWtWICmBg1xkXSm71Xad1Vo1vjTb
NtL2/d1syC6k/Hu0N1yNzgia1UN2if1Uu4Nbo4EZRNBHNtuQbyWpo4ZA+TF2Rsq4wMSxyRJqIEts
CxVmfRx21Dl+pR+1bnosffd3+weFlOqYT+M/ZSoYoLVnnlNzfvNX1CFrloSkrYnDWnBhNDlSJt7v
0Mu5NLwyMGrxDyntSkK5QjDjfkmDEoF5dXVi+4iIzgId42yqIC/175iPB0UOHSmOBdp6Vo9OF5jd
ehBONn0YEjc95w28xkUP9Ni49jU8naG0ll1OzsI2KSONcBG3rObn8FhkVEWo6Sw+iQuCsYRamgAy
/S1Tyt21Lf1XoqqTWBo6VdsEl2HytmRNcitA3+1nw3qJMxSua5KQf2yZF6bruIkGUzBbsPc5ZTP1
ZX/XJKBqUHrE3PjnXMmL5TnPSYcpd3XuloHlAPk3IH7c8US8i3NE+8EPV5rNvrawzrQA2yicXVSU
xU9mHAoTTO8AvcOy8S+2q1IHrzrOnj/ucn8E/C10ba+7MEKqST8IObw4ccNB0cpjg1YxyAhB3U0Y
gre6nAOiDX0MQZfFGM2j2wLchGHJbp14wpTwoTBlF6Uw8+yxpT/bmJt2C/r/vbAXvhOcAXXbyUM/
Te9osI4JDdzaVxwRS8fc1gjZbRradw438tSayVuBv/Ax5qezpz7UmCJvRiJWeZ7/RbyQGTbaxCVg
lP25j0W0VOwnJ6QW+8G8q3M3ufL4PlZ2vgVqOU5oLwBN58o8NiDwd+wWvmOfWSS9uI/P3GlvlLNI
ISQGiRl2FeIRtjM+zcbgeMme0INwQGrdspH5lvC4AP0OQ2Ee7KRik689jnyDIbLPNaB5WULeddPx
jllBZ+v2cKa9qY4Sv7S4NmOUI+UpE2jIOvdEpH1zB8G+wQ6ipYdEZJzlbrL3nZroubJ44hIrosaZ
oiVpTiQdnSEV7gYlPzrTmBHteFxl7cJmntHuTkndCc1ieBsymhKUEQt3idrDJQnqERFZY5uPhlVj
QZjeCB/X3kc0U64/3sTCCnUrpBm9O+/jJg9YuxM2W2gzPRxCYZpH9hXwC3p9jmKd3cssuOGc9pM+
44d0++YE7rOXuvkab4CUrFRgd+oVV/DIJjpFZcAlQkVgEVuOY9cJer9ejnOCfFDpyIppIK9zwyaK
3Z12JmTPZQDqP1daR2ple6KvM/hI8w+CZwRhI/xuj6EpI6Gqr/dYBXG35PNlFvZDo1VR4TLcXcwX
gX5mh8vRuHMHKkMXww5VVUcu+zogXtokPrOXP3QojwOz4F1ymHiUQJSSAdllIuc/Qw6H2hUouND5
Ao0bw1ho1oNsAL9DhmMKAAMyGqv+GabEe2d/52nK+CIB/lxjzvSSbW7RgmsGgk724TnTQYEPyXIz
VPLX0PNrXEP3plP4W3oNj482nhxcmQc2RC0jJkKq65xZDTkmpNZ2AKSIROJuAL+zKx3zc5xQy8ZI
4gF62pwlf+p0ZZWG0wD1HoLbYV1SVNoxOtKwlg7AFCb+e+KBQCK/jmJLz4nTjlH03Tx45R6nx52h
E9iGh/GfnMf04Jm00euKDCY1fVKHtO7izKy+WMAPoah/NMAVNHxNFsKS2Ka5q4khmMStpbAWol7j
+0VsYEIX7UX/RrVkwhMV4Bw9xPVcz6LrpyA2Go1brqBXz6I0QZI5Givgs81vJBSrstlsAtLWvhli
2VEBNKMw/sfemSxJjmTZ9Vf4A0gqoIAC2JrB5sFnD3ffQCI8wjHPM3bNLSnccEfpjyhp4aJEKMJv
yPojHkQG2ZnJlKyuNXtRKRkV6e7mZgpVfe/de266+AXqz8y/BWr+z+RYq7shzw5OPw8cJbR2uy75
MmvY/Jm3vFrjnQhN40DzG1sMhy1HyokVVt7QPH1WUr0YhnETOWAtgZFBgHXb1cQztmsAqAz6p2DA
guVHlEk+5OgyNNdRBExriNGPuxNTD0DQMHKDj5CyNYoUKcjCWbtZVu1GMhs9i4Pbh1Nf0WXwMO0T
TF2vxqFhVSd2vrHoU3rt7IIy87R861IM0VXPWZBle9UyLmS6mNCiOVWwynwZ7So5dtQ3eK7pd9KA
7RuDB15LV6ni3SVDhwkB0ndcI+OuWVoc7twC0puk5VGfsKoId1mRO7HouNEBjzbmd0rhglbSF5Wa
aqMRYbAaSEpE+4H/SrdEe8i1HPwTnfPEJHdwqCyK0THxkC3QCKvmr34tdYpKELyaK3Yk/96YaUK4
WyRq8B1gGaaZkxSvz+SDOWx2pr88H06tr9SQl/uZkXimGYQcjPiWcr0rtsNUIE36YoSd3DVdRDfA
akBtxmSbmyXtZBJUruQEMp5I0El1kHtGWRCSwBCX1BfmTADhM4r70I0T2l61exiGactck6dp7NON
VcYfjoYese+s5GyRU3QyWaoYe2/a2v5UGTYkYlVF2w6X7GFsWDhxHD/7Ad4oNUYPnCn8P6j32w7+
WjrKbAPmj26mstdtaa2NhgggeaPTYIJ+qLwhw8paLz0ls3hwKmdGkZB9tViklpOC7NFdyr6badLT
W3Atbu7Dwcn02CPH9tYWg0U94741Ggk4LowytgKmJd2zrurbEYPuMbBxDASifDcJHlzFvv1AJvh+
Vkm8EYOQa3d2083oa9g0Ak5100GeOwnrKxB0bxjoFEwVx4spMt4xUhdp6UNksb+aVrmtWzWuU0Yw
O67jBZC1C8fYXEBi8E1EhulULV4LhLwCoH/FKJYirmLTIKRBJfWxdMNjon8PEGE0QbVGW70DJldZ
46t0UrxEpHGBvEbF3gKL3aeWBgw3d4+59lVoyFaDnlm0nfT5PeTLldNVXOcTCOWQcW476UIInohf
RnGUMXR9FPOhTu27DA6B5ydqHWvEu+D8PhtusYlGVHJ4YZj2I3Xct/FAVHrcc1ccC2IgeuaBOTg0
rIqCYX4HQgWQAgfwAtnQ4i2DVc6rhry6DovZ3vXBtCXZnpZIe06Zzu6NyX8PYrVGL8VQVY5fg0oC
lANgQw2NWlyNi7q9RlUv7CDfJkVzLcALMBTr+0ttpYGXpkxt9B4rF1jui6GPFy7gT0Ed3ZYlqltB
lwp6n734SELax11xW0XZxWwdVAEKuGNv2DujeMhiMXmT0k4KqRgmLu5QI7KGsV4yZ4qJG2pQWTTs
TXvdiWLPIVWt/93b/G/xNhs2Vt//+H/Mw/+vufm//+2/Ymz+y9/+6ee//Py/fm1u/v6Fv7ibNeX8
pCQmZt10Yae7ho6J+Rd7MwYBnM94n3WyfBcD8w9vs278JF0pkLMKKRVfqP9fb7Ou/+Ta1MouW7Nt
kob2D3mbDZef/StrM1oqRnmGUPyPl2Hi7/uttTkfFX4M38ahH7YvadKvQzXfE1xRMGnF8MI8MPbv
ZcASDnL7UZoW8rZql7DC41d7ogtWti/GgHR0ArRnx2Z0zxOXSkRl3UxDw5QKaBe2R3DeXgh2H/hB
fVE2LVWIgGiBU6a+LcyiKWFM4ZuQS+28d7yAjERgtKzyiaF14qhbgmsfBTnxrVr+mzH5ajTDm2N7
Tb9NO/FR1J9Ma3xGTMH9WfB066W7tSWJs+2nvjnh4DC3kUI6GTESJJp7S+/2KSUJeWVJQZyaRBjU
1/OJM1rbZKjUo7EuwTUudqw5eZvD4gHrF5MUGkQIohEnMhfOGG0ccQbs4w7J6EhHajXZNM0n+L9F
jGMtaqilwCiVO0sdiX0vN6LnLIg2U9m8BiHvZJZULyWN5VWVIc3uU6a/PnJNjBbUoKbkOpAwtljp
p8KCDEFvP8c5MYPuHuIPi6xTCLfYH0nZ9KoBqjvIo7dSixc2cLhqbQSZo6jaUxEYjxYEbMKR27o/
KBSc5N4WGGxjhLgZVpC4H94mkDJpjRNdz/33eaYNhFXaa1Cirrl7gecPxbOK5V1W4y2wxxqsuIFu
k1SVVOXXxojnrcTRQpfKumRNSNdcdRdzmJ8bIzG33/voY7rrxuCmVAwc/Zgml7l3nPKh7NEu+bhM
nQlJarmsOsM5ok3BLoyArY+ttyJJz5JU+B7yTMQl+bIua4SYgcvgqKA3lIbhSSORCOLIHSEX57Tn
7thY+m3N7H8VVc0LsZSEZsfUqmVa3HYDyZDGo2uhZLbM0vTGlvt3gOE5oux0ovyDGooS0htyG6NK
oT3aunHFu4o5sAXk5eZvwl1IMp8HPngc+KTiWWZ3IeaG/B77PdNBevT1S9WIaI+NfmmwmMtnwkJr
bZKeou5L3PiPY8K3N0LgHax0ss85A4T7GIcd2fHqMc5zpLaGdXXa9MuMQmwFABXndDke9SLbs3ts
9Ujg7+gvcI+2BVftom3vZKMtsQnOY0aPgKkQcCayFuoh+QqJ20KZzNPl2ARANTnLaFKHwErPMVyi
fL5ANclxOmTniLmcOwLaJhH3kbyJ+tC10VvkIxH2zfkI6PDAyJFI57ZydllbCeoE7XOBIoTI39bT
XR6ZumnWLdkXaAbfZlPeIbDCdoJFMo/kQCt03RHOXa2G0f6mqeIN3cC0HkvjvWA44hvzKRrMM+mQ
d9zriMWJGU762ymxXwDX7FETb4oyeZvgziOZw+VfsZqB2wBnrKYV0s0DIYkvsVY9LPnTazuqHqIW
U0kJMJMO43r4xCROX/3qBPiBj/gPXKZvMae0C/5B/MGOauoWu/ZCsrB0+7c7quxNc8janBtfxagV
qOk8OeBL4+DbSBEX2f5joyfnvCw2lq+P/w4h+fZvOah1GB9/dlD/Nw7ov/7tP/38118f0t+/6Mch
bes/0c+Vlm2Z0iXVTIcB8uOQts2fTJIHOb0tm3arY4In+XFQG+In4VhSOpZroJQ0XD5s+tsLhER3
4JMo2+IEt5TLP9x/BEJi/P6chnOCRE86pi6UKU3FjeDXCBIho8nXBBmsjowqhL9GcIMDbNNSKEQG
DTVczhGgKM7gGQIfLWIuw/5sAdFGJAuc9putZL/jNuBTrobz1slLQJPIT3GE5ts57W4adtmt05Nv
A6uOuzL68tIuKNXoy4kl/RDXvTz86lP4o4eFC83vHheit20hoPC5/G4SgvRvf7E6cQpBZWxxiPUA
kWkF0Zg4QTtGERcMBizEe110xWnO0HrGk3vb8sL1HrsgHJMXoyiZqAj28KEO/JVw8czUJBauBrT3
+yV/Pu4yfWcYuMFLgjbxXlXfIpRc55pqaCVFjzE6kfo5MNUho7G2HtzCvmMI+TXjJuFOcFTsdgc2
RB7KEoe9BlGTsgKaILCA7XeonZkETynDOx/fNncc89Lbb61SN2FRCnZqeVMuiRm5c5Bp8zmi5ZDS
yCL27luE5piCd2f4+sZuEZOnb/4gTnFoH3Kb/mfDiCjY9kFzbwXWBR/hF9zZN+h97i26mPPUXY06
vXN0imSrOg2GfUUPcaOWkwgH5aFR2TPs8XsXrS5FyBZ7Tb4qCuMwjA9x5TyWir/LhwcGx+tMZ6Z+
RhWwr3tibJvqfk78D1Pc+UkxrjK9fa/wso0aMymztO7SrDEAtX8tY0Ykvvsq2vK55rMjqBf67lh8
aTuipIsuI0GX2xzTEscjBdDDn4b/AMsEmBxeFfpnVOqJcVf47blQ/qV03I+mbF+nOb1PKfP6OHwN
u2Mac6FgR+1UdLArnVhbex/39qeA6Rndb/OoJ8TOtC5MiqmBHoX2EXVdq29vKuJWUN7CVpA0y/sE
ZRm66yDwP5uE97rtBL9XhV9or54i6J9TLeuNAw+O+MXxak9U2JqNNwXXp7uOdP/Fcr4klnsAne4F
2ohY6oNbD2fpbL77jbqMoX4pXffRDMxPRG0+tFP6isb73IwarDhUry0kGhLUImiv1rz1M7kNgaGg
kayjpgRTV4ybLPfJHLemNYPFxLblsa4EEkEpN7hoi7U5i68uEUoMEDZ1EUyb0qmZLYX6YjIst5MC
sUB8Fb18X70UacXVLolxRyT2ncaYc6XF3RpGsDzCEpg2lN3kOcgW0qVAvEScIg0XVP1aIDZhgfXA
0BFHEkpieVYFiF905baLS2wFzB20drT2QZk+pamGOjbIJg+ToYvo39IfNZuSty/M4yCA6vUhoNNe
Tt/wvjFywVBIW5xQZ02TDDOm5b8oxxaFrDPuQ1J77BhnnNuoh3JE5mrPSXkxkfzicHbgYKd7I5n3
fJTWfshRleZmty/j4rPjF/1uCDuc3Bp2yC6cyYtAKBCl49sYMbOnNWasTb3nH3N5thNSJQxZOB43
akAF2Ay//4J0JSIaC0xpMoI0HIt2Gkk30a6x42PkT4/9kDMK1GduzvrzMJVE/lVY62kJaAkjxoSe
M4ReTN6deJ1N2laoUBAE+rhl8g6Az/dUjxk1u2cNFSHIdr13MvsNbna+g560ExUgvMUs5s/+qQwk
+zR7jaz5ZAfzgcwklCpgrT2tKjfGYDz6QVjexFgj02KZgaYd3IJ+Riu8YGJK5cNasAvS6PDYkafN
iDAAUuWhn0o8B9U8VnEQeSrtSs9IFrRPv8xzlnNtTxTHSwzlc8vIDedf+m1CjLrvXX44EdXxQSzO
UnRlzVYVOFdQgWJIiMJw25PDvIaqRZN6gZs7jLbQ9Btb4sPeMUNrh6IPryW4D69omiux4jhd+AZZ
PN1hkQw3DsA+8KX0tx0dWHtQ3gJ6u3QDnwJ+OcZ0ZR1sHTcq1ssVbJ/4JYfcTnDluppT+Ckbwmjn
avlz3kL51yBZxLoabxt8zV3Y4nKdls5tGp/CY4GCCTeowQosAk+FgpUcxxJ4Qm16Gt55zUShTaaF
Rb2xNyvxbldFi1iAozOru3OTlIi54mLjmILsGfrFq3KobyfiZ3JeHzkuWLyygDISzTQEiY2lo0mr
mvSkSdqmwlw2leDsBnhool3Qy3dVzVjWQABWhnTQ3ph7ZFnsSFl8E3Vc/gn6CdfdN23x3tYB6AKr
LDeh737CSE+a+Rw/JU30WjLZunGysUaZZZm7AUGCoTm3mY2Rpq41NsFw2FOLdc+i+1IO0v/EA6gj
IGUM3ouSadc8aZ963Q82ZaXQXEzdg16nA9oyoCeM5Omud0593/SH739QDdQi30iOrqO9WI2GGYBi
r0jd/BTHAQBtIydrKwtPxVjZpKJYhwr/3G2orPbJVPGdCODJiDk512X4WYVZRB8dUIyLDGTjdv6D
kTknS4bmcwSNO5tBe60ec050qlVQn5rs3ZvKwMamdfYOjDmjtKDaarn1yZ4kkWOYfyY2F88Pmtui
7K9pouF5MCXT5HzOvPh2iFW7KaNyjzd1XomCGIG2QnlMTd+M2IfybjUsR1g/tmjlulbfAYNDQT7V
56AmUHVUDaHlIBDDaqzuZM3CsZzPDrJWM5mCZfbmkPzFz7Navp1wWjjyNRbDPH/lMiqBHrEA4IpD
S8O5q2WFs0pgfy9WHO49+ny2qmI+iBCqsM+JH9J5ZSDU7n0iJXdmkBMTe0PLtdlgAHzEuNRv7ch4
N4Z+OligM27ofkA5S3CdIkEYmTGlr52R7syhibeaXn1xAUzKQRo7F6Qmmgnm6UHlHhwoO0kfExUR
F1ciPeyDL8wbGhMgPthovBmPrFfMslkNUK+XnjTjSRD+S/J8DCMaBLJ1O/OkmVSIG/K4ujWDCMRr
PO297G4YAH2GY/YIF3qXNM1XaXNltYzbqZvg5DXzwZAGoZ5h4SE/o7WTtlfmGgiFqkUZPIY0XNL7
kbSCcm+YEwOY6DIOxTFFnqsM932opqdmGO4cUd5hLjRWfl7d6GWmrbTe2Y8ESh2M3npBFXeKI/WR
51iScO/Fq362ei9vXiCchWs0gYcpQENJ0OO3MdL2U0S8JRESNF0ZOGv2U9dEm4hQBLyb1WWo+JvO
CctNVof3Vth+a61882YY0/NUUpVaU/3katHzVClw5e2O+NvXIUiOKgeCQCyGPRoMrCllZ1BdQztf
EXbS6EnZvLTy3hnUXk2PkcsBhUMTY5H7JXXnnltaKmi9k8YUENhnglawU+1hdgOII+kxsKJ9Xru6
Z5bN1ckyWkhJ9lZpvGl5Yp27wnzHcpphzPBmM8E8O+LZT/t5j5Lr0+AI7CP1bRn1dxPpyKUVbdKI
pCGjw1mLLTdI0g/SQHAEZ4QKtNq3PmLcPxsrJUwwprK+q2V71OVTNj6RhbG1zJ77A1qbdVgA1ZPb
MaVfVPvinf1ZnoLxMSL+Fk86+Z0QsgDNgSuif7dOGEiu6959yGBabPxFDDNbERMXaHUIGMjsA2wd
TePCRK9xwe1toqmJu38Qfv0ZM8Y5i0E2Wyq9OBJvhySmYdaeRRw/0co4RLp734aT8tQ8PmKdJwO2
/WpYOHnGLCY4pN6UUkRXPWoYfeLYKANtUznBvNYrW/N046sqCUkNwSNjILBeGd2yUgeYBUhBd8Yy
eceN0iOBMJnBk4Kz8kFebS2YgtuyZlGauckQsGUeDdRhWGeuqV2VO12Ayj3hnyivRjEhXeUCVJB7
uqL1ozFA6w8pZB5SvORdaQ7HigFMyC8vVb1z2vJDtxi+d27+jCHrMRr2qBefKifNGf4i+0m3sT+8
FHl9YNdsVqqCl+pMuLgDGF5M0Rn+8/oAwW5aw0rW/YiycGo0pAEJ4kIQS4ymPircvCl3R3DKryXo
vAKmB4qE8XNmoOYKS675Se+gQbG5gYzi3aqCidllvRVT8zTK9sMo5XviICuR2DbaiRIpRva0MKVa
cBtY57m1y7TLaVJlj01vI38C4UTHloJYdNuZkmkJDdF43DPhTCBwxzcuQ4d22JvI1I2s3sc1lnfM
JPhBQQGutCZ/cLIBZ2szAe8PryLt25XLicCUPpXrKZicVdgUez9qPwX9q7Kc2cuLgHTPmDbc0uvt
nAn3kFkvCBsUAPp8U7cuTxHNp0ZvvsTVYKGPINSitrg+y/RO6e6zPV8Mu37lmzwUWfoMTeVboAlj
JRSqNJ3cHIlHeWVXj52ON6kqxNfO7Y92lS9lA+Z9vcbFEUBUCnmC2oJeADPKBssck3VkkIvm1rY+
ypHZHzpFmCo5sami/wwtg1H9ZMqV0JhORjvmv8WZsxjpT4Vsu6lOTZB41ew+1BI97lhW56FivK/6
ytiMpkDmpX/qsg4oML8HQDAs51OFTF20LYp0TTEsg7xtsGK2kVV/04kWuCCnWlepJg+IaVcDIHqr
m4Ytrdn+hOsbagy8p5HaPC4EMOakFevCEGhJAThVrPUdi3/eN7X7CJiz2aaIWETP90cb/ArFE7T8
iP8qKINHkqATrzaMAAOXdj+T87EiByBbzQWNNttg2pwmY07bkZbCjAyt7PHiGGl/66LX3kLjFyuj
qNA/27AKSWK5VOVYHkQLzLHUGLbr9lMMOXXDrPDQVukLhshyXS4vsYgi/Ophihhx/jQFzhdFBhv1
bfzQBFW5E/SVV0AYUNoH9lUuj05TN/42dqZDSAq0F3eKksBEd8MzamzT1tn4bmlsVKF9oIOLvSJL
5ks+L8m3OsNV3lKYK6B1lll6Y3Yru+sfspp0oxxMpZnqmK1de/Sqp2nksKuCBxlIHOjQo65hTocC
jPLOCIfosABJ2OF9xKOzdtDUq1/zAYYG5ESQ52FQ86XIrMwlNljayYZ09JDoGQ6ZZh1wRWALDWiG
xIzUJ4RC27TKQYArR+2sPL3/HjdJ9MSa4EfnRLWMnN2yUB80W9c1v7JDJedu64f0B5rR9ILI+iyc
+bNK3bMfZdlJqsdA4npITWtNs8Ynt7652vrUbeaw4a7v5LtBZtaxQo9AaidiU21QpWdq9Brq2d4n
hdOjacDFl6UCHoWgQ2ImFzIU6l2gnBfD1dSRqCPdI8pqwieTTCALwmo95rAvdXFpgPsTMzY6j5NP
rjVwAi8pYEWUQN+2kS8icHw9UJKCfBYffw1+mRoyUvtAkZneTQmZJH59CG3zE3zjart8CKqe83OW
jzvg1Q50rgmlHQemI1EeDjPPUkjNBpEdQVNE4CzeTGYvuSQmKa7KGyvAvpcyIdnQv+c5nprPbgre
Y5YqJ21v4sal5/tas00wk9H++8+wmL14tebjW8XCaEl66GPrz3AFHgG/A+oEnbgJexIXoToe0EvU
rYzPo9x2SYFZMWP+rYPdxqw1b+YJZv/cJaSAQlsxJhg+jW2omyK3L5bj23vebPdUZZvvoPhuSJgV
xprY+Hkido3q3pdxAQMpfyZfCM9FVMpLkYt2G3T6R5vmHDySGZIyFGo4EADRo9nL6B7jLPbha9wi
zl3eGZMuzaoXjHfMAD9iFborYTr6qaRrsRm0kSC1zvDvcL+YmLVv+6UEbEu4LonvsBr1WiBRwYGD
WHfFjjGC0DPHXRmWXqFm987WnL3wyT7MUeKuigm15Vj116iLppdexyCtjMmLBzPfLgX70+ILo0ly
n2e+9oTTk4ZWOt0ZZuM8AqeH0Se2VLTkvQFcQ7Phn6Q93/pTed9MjsuWx6oKQ55yZE1nYYOTDSWt
W+66+dnpc9Rm6bSrJ/7Nqfu95TQLySW7Zn5nAvJI0Xc0ctfRX0Vyw8qRBTGRaekf4eIUgSBtLVMY
D+3M3Zky/NK5tjpHRDCXiYkPjYYMM5v6ZpbYF+HGcLZFvXG2sPuYNnATw4yhEVLfEhjNi+szApGy
ZVOm+IiH6bHgsuClmvHM8b1Mc6pq0xmYzGK9edWMat4OGhL1Qm9wmwQANSa/Qy3pZDey4faSLwQv
lhSx8dFjH8efy0qPdtFcfdJJqlobJTYUu2F3ppJ7HHyaUa3ucM/V0o9OIkcMTKpCIk6OZtu+NZlD
0meOGhMnjRx781iC2wIxWHiNgW3D10zNcw1KfG1eXHH9aOzQLzV43k3GuCJ5LXAHzXOUP6WZcYk6
BcfLPYPuhGUbT9e8RzPE0sBEMSDka4UMCKca9/S01Y1fza8WAkI0INnHoBNrFFV97ZmOZa110A6e
1bbfBqN7ckaKRK2Wlxhl3P77ap4DJEY1NnJSQgAOlpzpLOjRxlpDFMk6n6JzMWviLo80qCHsyVzu
uCBF2UuAl++QjvkziSKIeGV3IVIrOJecGFjbYvqOJ4c9jAYGnfFqLB4IxmrvSbaL4YCQJDcawVFo
1c2YJOGpHec3uFjJNWky0kmAyDT9SNKiqUJChVDI25AqzRCrhGliVZotNrgOFg7Y3Ngy5z37iEda
irvtfCiM8HoR+U89x0GAm+T7Gas72nHs6Wu6JlE4cBxImpvIlAoHNrqq7eD2LbNc9rePNnRtmqEd
V0/aoGcoOIRsvZptkhxNXV9VAGw4+tKzPfjgmA1dHtsoX1tdoh7yk5N26tjquXlI2IJDPYnu4rCs
j0ZCdHtWkcVZxEjljXpcl7Rsdn3i2LekUXybdEz8BSvd7LVm6wjSOpx3vxPmCopuc0lT/wUET8WB
TxpuLCH0iQmocxAXtzJ0j3PfMlqcY3NLBES75zG+xeVdHova9oJEBcdwaI/RRNnZqIm0rRS6m8C4
lcbOteUmiX6gMo4FEO4b0tLcY1XVZx3EE+2Vqd7wpumYX/ArQys4CTDUaDDMXdrQC6r6WKzyMrty
jqJtMorwPuN3GkJmpaRfnDTFZVBpeGaxjrp7q6MZEmLfKEvnxEic/R25cc6CjqLQODrUD4Rsyus0
UdxwW7gr5vRmXtRXbsZX59Le52X5ShRVcyNUAm9ZYIZHzO6yiP1njV6mZ8ddVYGcJYVT61Sxdgs0
r4VjrmO7tS+kjY2QP2r8H8NcnfysfQFDx+7ZEvdNX0ALZpxPwS35JBIdWV5cEJZcyZRKnBFsMQnv
566i4xFMob/K3Ek7An7YlASiHVtVH0H4WA8EQ3EPiCJi7OR4D2IgODMNxk3jV+Ur6hDALKE/bkzs
GVDAtDc/tGiCWrjoQ0ws7Tlu5nqXugWaW63YkzYEoAtdG6mt6FSwtW0VMlLUYB6jk9Jjri33Wdre
CC21zmTbnyA2gLOaUc8qd8Su/v3HEtm718K4JWOLVh0vH4Wfch6Mg+Q6eqbjOp2dNNlH4QCrzNe6
UzvMcBTyO+6B6mwh1tkOCjXJMDw2UQrAIQ7zg9BguPDeBVwhKIHRQ6ZXpchBN0MbyaKMtlZr5txI
2+gKUeQja+D1OnUGBXHM232JWLgGmVM6er3rqL4sSYA9sHBfeZFOdeiSk0xUM8iwGcIJtysGDr63
KJpW0FbtjTZM73iN4nUmFi5Vhe560MF0o3kIjz0Qf7aak6ux4aV1/xEaCDjUmGHehcGLC4n2klts
YyoddMv4e9thqvdY3LGVcdiP9G33rdE+Qa+YQREF6yxmIaNVeGbsWtJQl49MGtTapldA5hTdhBmF
JqmxjPLIcKKkSqyTZWvlqw9HZju1n4oy2GeoMi4wKw4DVerRTukpNg0yxM55S8qApG0EHyecqvs0
ADg7OXAflb4w6OG/riFUdIdR0x8sg2IB9xwWadoVm3wCFzjyOEwVXT4QpW7qP5UVfYYOon0/BruI
/tIyccjpClgfJi6w46jVEMUQ8WnBALHFQSDuEAjHuCCvd2x54Zab2TEjjGZF3WE/5umXqcuDgybQ
rGit3Ed+Ll+4saR3OhFUTwPJ4oED4iTRUcz4SC/H3Ok2LRhi7jfQn6PMfbWKsiHGtt2IanLO4Oe5
FnE+dhoW3z7Kd7aiPTDLbWrSt+sjdEeTs2td/VlzWzr54Yco+3fDQLdF1TztM8MIV3bgs5nmjoHI
Mff+fE4sFxnavyZwWBZTYtcyGAEoW1dCGmjlfj3+NjCEVhJfwcafKhJwKT3MKYMDm57SMZs2eoWY
iZQLTs+Y4d3QdWrb1+0Ragu/QQuyt8azGqcDk610WtTodzwpmIrnfakyKP6iexuYwG2lQBPqiAfE
7tymYVd65Nt/6nzfC0DLWBO9X5vHlOjOcJMG9C9SA4gi0uMHP9t/j9smovv457+8+v3sXwlhG8w5
UKKZtmUZ6A9+/cs3aNwxVzPoGiqfmgBmdDrgNEnDY2rkyT6kxNHteViPtclrCT86/1qBErjlCIT6
mcKa0/ZpWNnnOCb7L0z7Ly6z810l5OeWId8V2sqeb89XuWzLeGDWgcG2DqzNc4JW3vp1far8gcKX
ybbhf8uJ9zuWxMUfy+zrTM/iPU7DW+Omni15xVVGiHjgotobZhw7ekwTxJfzyV7k+sO0YGIBgKzi
usgvyNSOPX+8Rln3anOdxCYmvnR10l6qzFrCvbP5Epm47rs5vvUDYV5V+8Huya3ETDCo5PE8ooDy
i7M0yThLJu1suR8Qrm///DPQv6+wX69AJXj0JPAfssL+QICBi8iN+oh3WFTmF1wvTzqAlk0gueUG
Ycd9KwVmRxqIqrdpWfk3uJuWJO/gizlT4dZO9tHLPvG6iWkit/uNSWiuZzlFchDTMVmug42YSYCn
QbXDPlKv0kTdAbtBejXiXXWTIvLKEll3oNsPjYGFDe96u22ExX1NlOMZobaH25ZVMlhQpYrknZwM
E2FD+5mhzkNHWMA17YejhkTeCwYseaTuvAOvajeark8QdgEFjBWJvCrVjjqA727giQhxmOJWIfYT
9uN9EFhv2WQM6z7DCBvPwFAtf453WGNfs7C1drVibFZa+gkyEP47hikPPjN1xttyycxwTs6oBlgk
hLZ1R2435Dy4iqbH2NE6z7FBQBrh34x8bRaafoJh+K4rgHZMwOazEVZfUGSbOPTmN4Cr8qQhPgPS
q3cHA+/2aspnYis6eqDslxeGQDoqgCcMQPD+8mkzxFO+VZ2UazoeNJULA7Mv9n/YegM5uXF/TLAr
vGI6DnUsBA6WnV0t57s2MhAXGvm1DrsDmT5qO3ZAixlXOZsqG4cNYa2dFzRWcfi+Yjvyssau/QRV
+vZ7GUMa/OcuB7r6fVX+CHX6oZ/5XcbU7/74/2fklGL//xNZ9j///Jef/+ff/svP/+Pnv/78L3/7
z7/RfC1f+ovmy5Y/2UroUncQZ32XX/8i+LKNn8D8oLJ2hYWO21wOox96L/snXShMtI5AeIHky+av
fui9NPGTLbDPuJxTFjNnpYTxjyi+fqcjtE1+PhJv5N+G4Sjq8t8JoxqMDSnpl9iinHnXFnd5QxRD
8RCX2br3uw02NpGUe6b921+9V3+kyVq+8b/udL/8YCl0nVRW2+a8XQSOv0q7wrM3VpS7wuvMFxfQ
pRDZGfgDXtNgJaIY3Y/mlcpat6i+Q+Q2GiNoHdDrNAoK3QCQwd85AP/wreDsUxz9Fm/x8q7/5hUJ
0Nk1zzvuKRjWBnYol4TxUB5zyFnOoNHc5JAZw2P2d7Z947dizh/vBRu+rqOPQ+D7uw/BjcqmROAs
PKPQgRYeu8zej622MabiM5q4J1/74OC+6IEJRbPf5IZ5VCrdd2V7Ko3gxTany4TpTpReC4MBHcKf
f1a/vRn88vLMxSUgLPCVdFZ/+8ZoEr1bGIB0InN4NT5IAVYpMi4ISLxkys+dFm1mLIZ//kP/8OOw
BJ+HsljkAmXjbz4O4kAHe6Yw9ijH1jVqjbbvN8V0m5ovBfLt0EVcDnHQ/yFuJSzvj5PY/t4PVr9b
mQo/WgT+Rngl/vHZWKIRKLlS+4XUVhJrwCeW45Ve4OPohr9stf+btDPbjduI1vUTEeA83HazJ6kl
WbJs2boh7DjhPM98+v2VcnCOm83dRHyCwDAQINWsYdWqtf7hfx376lDYiphk2BoAPS1TnaF6qSMl
nRxIkxvqmEyMIK5yRL+nBlkdaX97fteGmu12Ez8dO0JK1K1ImGg47VS4ix6qPJHSrywlse/yqPNV
nBnV1G0bUUFrtpJdIU+DHAayC7lRwOOODWLMiZacb3+RItCpFyHlchx7tnB212pOaPgyrWWEXZxw
GxkJcs7t/UST2UeEK4MHkvmYFU9oM+rO59vjXx0TMbyqgeElfTZ5qF1uWPAPBSArUOI2GreOQfUP
IOTo0wbAohkqJkF0m9r68faoAjJ8/dW/DTub3aDz8NCks+Wi26kgV4MpHGQzGallGAkNdSW1yFGy
0bdFCHPrXyT4/7phPz7qas4hEfFkAqulGbM5h6gh9QBmsNSxKBVCV1MRPRyHx15FjBRB0sK886Ts
h52+R3/7SGMCtjjYWn2yOL66lWAMQ/nBXwvli0sBnJqWh6UaijP/VWzHAlqR7Nb1z45WZpOgpCzp
xxpNDMqSd+VwUmTKxDhOb6cpRmtcv2u1eIO96yE30k+dbTxEBwmNm1T7srJei7+NG5znpW5qvDkv
t4kTjL7fBdy4YqW072n+lvUASYuRlBLFZeAnRnHw0HESZeAWv8OJ+jGuwrDtu32IohGeTrvpFz2F
leCjLu0kVLIdfpRK+jG/kpEhHyxb4xoadXszeN1OtsZDN331qc3ndnufq5SqNfuVTf2Sj+MDRWKV
ZicgACdCbCs1jqOanXXL/qLej033BBP8nP7Xu4hDxvNYQYIcpDrA98vZs3mb9kCpZOS8pJ1VN7C2
hI6Jv6sKHwloFApi9QGs7sqiicfvfJvrJGOKLtsfCdjlsCbKw5gaMzU+rOB64DpIPfi8iDbS8+WN
CVW0Q8EFBXCrPinl9Nj1/AzH+xqt7e2l7WNaMOlkKk8QUGbPdEQ+PSPvOl7oXnUEJnEIbf/F9Jr7
0FbwavwRexv8B76ufL+Y1vn3wy/gZtK5mpA+uPz+VNYQoZoQbFEk/E3w4Su8V4eoKoqRns9TK8Sv
AgfHoG6eVoZe2pVgk0kCNNnCIHX2wR1+LEqkOGjFYLLetcN9Pb5OEUUyCscFQkEdWAuzPpllthO/
QIcu/ie/QLFs0wbBT7Y8C+ylGdN2DCiKoC18b9kNUl/jQVLDF92cThDZ1OG+QpJGjB4/jY70bWX8
pc1noYmDKgvUEFmZzUASBlQObcanNXpsTuNXAPnHBsHcIceIJR0eHXt48mgADVmLwF6BYif2hlm1
thJLm8ASRrnEBmLXfOvpQdlhdRrJQujooLXBnUFItSbpjA7Xi5R75zpJUIBNz0Plr83BJYGDHJRz
T/ChNsfeB4w3O/eF4LO3BbeclNvbckw3HshfHZEpvb2Pi9HFw/BkWO1OtbzdoNyrWKNEiOnfXoml
s2c50E+5VzTKNLOFQCatAhzPQkR9gCR6SDVbvQv9BNDzeFD4JTYKMtng3h5VJH3zs8dTUMUfEHYQ
UlqXZ0/OjKF3JDK1MvN2IidV0QCr0uQo3iK9FK4khor4/12Nx1HnWcicozV8OR5SXDD3JI0k1MeV
kl6nnh4t2J2Q4gzJfu0CulbGIVNAxWO8SvtS9Z1XKaY/Vaz9lKWMzjZsS2fhCXrz12mmBVQ7HDoC
g07tHXHbMP1Uo6dl1/5LWtAY6ofHNn6NgWyNXnS6Pe/K0p6z2fAqFw5/yiKF/u2JqiQTcEi69W46
0D6nQK1RFLJT/BHS51Id/vJ18FgVdLt0OuNy+WOMup9Su7L6188RW+Ho27z0NdymTVv8yt9+RWRH
7TAZ+gAQHxvk1MWBd++UqYvix6bGncsi1ZTH4ZChK7cyAeIDZzvhYujZfqdAOgJqJH1tkNwWKW2U
A+Mw24PpfdJT7UGdjLsu8x9CJbyrhp+o6L82zngoQu0Bk8PPOu6AK79o4QQyFaqoUGPLTTy+nIwY
YxZf7uP/80AaorvaiZGu1R8ylslT7M8gER5Mx0f8AfvdsD5NVnykMLn3EJ73jPZAV/gZ4YzPqM4i
BL6ajC+ESN22KKYgs8qDx5z9vkiKuim1+H112e9HG5PrJnHZSG7sBP/gMGTicaj2gsS1FiAXR0Zg
B6Y95SbuysuZQazF90GCsllBA5uYfMWNt0en9z4eMWRDUsmzmu0/Q1X/dXtJlrJGnRuBZdEtBIz1
2SerQWii/UwHEjQ5vqQhMOpu3xf93oeNDO0fa6vo2eD+NvAAryFd+91TPVLN1KNjKItH/D9F2T9K
avNz6qQXFN3QT0Jbfe2lIn7HbDMb1OE4zBrFNf52OUESUtWq3UJJSQGtVviFY6+7kUvl3QGWEU/I
alYWgyvja19TF7ZaMINr+3dh+0LVpM2iKvTw+BWXv2HCXjxOENNzG/DshkwzB9xABxUL3sPRFr0m
D+sTO1xLXxe/nTPDZ8u6enVzK4lqpoVJ0liGAag8cy//qBX9LnFUCkk6iqkjrAgErEsJMqIHNm01
i1uIpZTURPqINAVXy+zLtRqvZ8zSOKRQaso2OfZp/OyU0jnpE/rz9yoAbjbXpjK1Y8Y7YxzCF8lv
V0I6uhULm8ARVFlLs+CCzkK6mk9K4NhYkw64fujoR5iKAZCoajcdnXmsScYv9Hk3HTKiceT/qIEr
JIhmKUV3j7Lke+v7BwV5gDAs3YLGmOz8kjI4FqqKlMWI7OZYrqQcS7exKPcqlIoplqrz5A+tpxCZ
Q5ntovmfS4C3tWEIMnwLAcj8RS/qQZq+RDFWcQMa9BslOQQgxYF+30faYyKZ29vH/YMpOz9GimLC
qqJOxSNkdidEBpbBisNWwgADv7hxY5vpUwLSDVOoEuCCVP4AtXmvZNpD6kyAlofsHYF3xBZ5vaJh
20D1GML6T3Y4uwsgFFNErjRbWCwaeTIiUg5/GBlfFf7iBmu/42Tb+1EiYyk59Q0/cvKL50x49/rx
0ceeZWV2FnInyg1wtamlU7mf14DiXO5H1NiwKijTY6mlZ1srPlmZg1YiCiKfowlIPk73j51T/Ihi
+zP4j7MTA7Dq/G+DsRbzRKY2XyuVwj5vByRh9PltlLTIKICim1wrrD4h4rtLJ/tXgA+5CmZZhBvg
EH/dnoGlITXeyKKYTbV4PmSDzmsfqxMyaABqa0t2RdU27SUO2QHO3JZftLb0C0miAVedeYevR4yZ
kdarwim0FrdrV1Ksb0Eg7xRBGG2CAxzfJ9rnAOck+H4eDmTMPsK4a0dUbPn5NGvcgYZhy9SarFnV
trRR8m0qfkCd2dj5xf4bUE4geZyRWDpbRnzUzfAZWw6sHlHMyNtDOyDFZSrPw/fbs790v9AWspHa
oeB6dThzHHE6LBBHNwMoXjgQTbt7GoLPk42F1nGQhS96t5aTLc0/BU9F0XmYiVW/vNTUEGEYoFyA
PMm/nKl+Uhr9hF3aBsT/PzZwFyztNnKQbxIEb25/72I0MmXr4znmmObV09xpwsbEE9GNAOb7/9CT
/pw3eBs2/X1n4eMgGUdQJtwoOplYsOua8ilo9GMuCXiGfV9In1Z+0NJkmIZhGTxZUWy4SsMcBCN7
R6GU3kV3che8TGr9pOP3OSTVEyYMT1nhbIsxPWVqfFTC6fH2+NcbgGcinSTRNDRRcJolY1HUy0Ph
Mx9CxtNnH0xoR/veZ68Pvv+Isc6Cenh7xIX6M0PaskrcdQR4YXazQ2y38dAErdzk9Q+VPibeCScn
M++rUeOhdgfvFwFqaRtbGth46Ryqq7nvdXrDi4DTxyWpanRMZ8HfpgTUeqjKCQr5UURebXhDHcUV
ZbIkp+DMvA96DIEHx27jK77ca4+067xCvEkAbdi0ULmEZrfi5GtVYhfUIajGHUSya/VwED7quvFR
vNB0pPymu6z4VaoRsmtAI4Nxc3slrusEqkxWY9A2sghE8xpdJlvTJDv54HZpeoyB8OZ+/BwiTVkj
2I+S7krYE5N6GfWAPdOWo4ztiAa32Iq/vUvbuFdqUm2k0Plc2PJuWQ8HnEw22Af//w2lz7YY1qt+
UBUMpUYs4MRlUnxqoBXIRr8WzJYW0tGpelgkWzxnZkPlmp5CZmAoxWvZttWzjSleV+Gll5XcHpRE
oKzWqKH79EIjgfTOjfeoMh8l33u/vZ5LZ9kxmGGKHwa+77O4SjUBXokCxyYL83Pm1Kdqsl8DkG/B
S9G9Wxi2yfFqjW/hKJE8YdRAis4Tex5A6ry2himB/luH/b7p2Eiav0Po6Vzq3W5qvX3VhMdOeivY
vgKQm43el9uffZ1BEEpojpgCi0aBf7avcl7pSpMag9vu0PjA/0l/COJvvfrWcH2h3LVW1VxYccTy
ZPI1aqsgIIzLfazXZRVmZQjhOUjdzArurNz7jMJA0f0d0NKQdG0/WggvOvZrZdqI0GYvarnW7V5Y
a76a9wgfLNCHs21n1Z2p9bnUu1aJvr/mv4ChutcToEWoftUlBlRj+J3e2sPtuV4IGQRMxRadKJKn
eTKflW0zaDAIXYNyiEafsESGtNLaXYZAtMD63h5u6Supi3BHMOOmNS8VdDnar1AVoR+DSgt5cFpB
sGtNAx9edlJ6DyIdjmu8dkNd38mqyIAV7mVUl8iMLld4ynD2CdHvdzt6Ru3wihjhdoriA8laBtVP
RrpefskADKv1HwRJlXcvqD7KDo45r1c5Vqo3da6DggvJttXk3OPl0rbBVg/ilfb30uQahGGBHeB9
Nu8rZmrtgFb1epcS/TbXUKDn5MhyeKoBL0LChfVlHttgWMk4FqqkKMeqss0+gnklz7sClZNFSu5Y
vevof3uwRdU63pdwdIIgfw9pBuTWDy3EP8TyD0HqfO4V8CyK/Xp7Zy0FDRATImbRmLhKQqYSDSM9
xwPBT4JDkBubzkCO30YWverw5cImyFwrqizONzQUW5xYcWYvd5Ua6eWQpXw3YoQIBHbQ1SGOt8+R
7rsgwXcWFh4Ykdz+zgWMA4Bnqos6uEubrSXi92+3bm/C+KAR3yN8l+L9B3ncV2rkGdD6lhDM5KWL
mzrAWJQJyQBCtT7d/gFLE22SYZLzscWQBrkcHwnx2kRVnCPsdUe0u7iWxizYZ43vmvdDr62c3aUA
RV1RwGHBVlzFxUkz6qay8Tk1IBCWELWxW3qw5C8BRoyi4XL74xZq7cyuwdyaXH00/WeJpGkE8LwN
meM6jAe7tI7l38pk/qCG244DkoAkOc5zb6orN/3VpDrivGKPxCtdCK/NJzXMaVvlII4qjOYQINhm
YElHLIpMX0CA+h19r//6pR9D2rqtMrc6D8bLdTR6P8TBeJRdYBHFBub6QcrhT+TJI1Q+vGfMM3Sz
yi0HD7eaYQ0q8yFPeJE8MjzRkHe7aOxx91wOL5ehHJg95QFJLre9Gn1HociBxgMdCc8zM/0HjZGf
cEk/oS0Up9KbJ8e/9BLTIy1RKVEa94gtvamdt3JBfTxWrn4XqQfifAqIt3n5AkGZuCeOgOFRnV8B
whZSexjb5mgESJUI0u92UJvRVcLC3DjwPGGhwf57yizT3rwFycFJviZdcrb74Fl1EPGRvXRbKs1D
ZEGhoIXnydx0E4zeTR3rd/BQD4Fn3WUp0GsThebbi3x1eJhkR5ZZZOowmJjOIlTrR3qfNIAW6qjf
tug5TSniAnUPdwRQeNGvxabl8SxRfRPp1PwZ1uiViT9RJbtRoz+UVb8Ppx95gADBeBBN0kypYSAN
j1nymoTRboCY2gMdqPC8SAb/1TTtr4mprGQ41/VTMQmgTMluaGfKH5KHvwVMP0SxtB2YhFh+BcQt
O7hYpWd+/X2I+L7aHxpfGChrd6anPWSQe1A8U8BYbm+vxfU1KX6HRgOfxzmQxnngluAkNtD1QRWG
ylnp0XWq0wfPq38STHdeiVKW2d07Rvi9bu0vXQ3SJpHdMl0J3zOCAUUJ8TN0rmvKBKA55udea9qu
VwyB5dSSexsJgTKPzsa4L2Rk+1TF/9L2Ps4K1V2DxUpaSM+Fyb1NId4bu10z0KfhAdIiP2JazkvH
q3+QzZcei4of0eR9qQzaKJ29ktl8UE9mp1JgH7hjmb5r9IkBj6uQQuaOOsK9zx7aGKHxJdDDt6qu
KbXG2da3NBp+NGm3MG2OYYQLgYGhaUBO30jAAgb7rBXpu8F/rPL2Z9IOIZxia1dNHuIiifTJ6bg8
qaqvLLsIZLOfTl2CygSHAmjnvDDga9Af8TUAvYIcRFra3y0FIkTxYCC7oTXwgTP1VPRQF4cUYqT8
Wumr2J3rn2DJwHcFdIDyBA+My1g7ljHimDnshlCRvqgNF3YKza6tTmnf/6zxtG3jc6+dhyy8p/UR
N8FagVYMcDkH5GWUCQinKIpfdZ9M/I20VKNDGI76Zxu0HfIEhtc/xv2bLSe7GtdcacCg1fx1e/Kv
r1XG5fCToClis8/uuCawal3u+PBA1R/qhk5kIJ1j82dj+Dwk8YMYVyGoi58KKIsSrIbc+bzN1fRx
2WV6RIMvUP9q1OGMJP+z7mWfgjH/XqA7MvVPvaEfR1MJVrbadfS1VMaETsM/1C9mJSh9MLIuTEYk
OXi/eagmNNi+wou6K1CcCYGl3Z7c67of96P4THY3d4wxv8I9H6VToIiTq/rer4arUpfrbV7G5TYx
AYmBk25b9RQF8bPWc2k3zS/e3j9WfsTifJMKExgsdtZ8b5dR3PY23FwXPaANCvO70kvOeF+9oOIQ
tLs6bk75vVHEL7fHFTtnvqO5U8HiKBaQsHlTbpQUydA8HH3biqBNF7NRrV1q/QB5sL890nVKKtIQ
kDjQ8khIrzpKI5TeRBZt694Du2phUInkUfEz059ycwTYugk7ybXz4Dur//322As7SjYdEn1yRHbW
vLCPb1kzNIJbjG63O2IoDk3vGCr/ICvHM91cSfWdpTl1SB4AOXFRz9+REsrHuM5zo+iAqQT7oaRC
ntbtvTN4Z9E5JJN8aNeqP0sxgvBIC4EtfP1w1LACm5SJGBF5Oa1e5a9MUn9gvAgC7GuBhAXctKiv
v2ESfDQHCS6zt2t60G9DRz73rCr1ExyWadvKzn8/zrR9UYsWIGFFmRctYpSjWj3ugSvQz0Dv5anv
VazaHlGRp4CwVgVbmnxAHNytgoFIUn55RwRodIRDRtvOyvsTQCNeBQ/IzexzRzqCjdrEOESWwGxu
b7ClGEIPmQeIKhDzdBAuhx3YzTKGLXSH9QieXnOS8sAdxgFpYUNwTey3IfKOeoh9SjmVn2TsJUNw
lyu/YiGIAJj58MKgaXPVwEppCZZeg/tJUwWfjdT/u/LflTF4TscIc4e9jPdsHJndpjHVv1aGXph3
io4ofls0DgA4qpcTMEbUheooYtOH8bbvfERFEIKBdFVbj76jHRNz+Bkn3puA1uPw9p6Xzd+DjHVh
47BG0zmoo5PfG2dkRwUbaOXXXRXOBOaAWhJoCQVRnTlcJQfmNGUOexC82bEqkKaM/+64UGFANk+D
VdylIfItpkSLD1b6RnbClWfqQgQCLKLxJqe3BwRydoPLlVqPZt7SWU3lx9Syf/Ux7fxpz7W+iydp
ZSMsRHUSBeoqoEwRC5/namXnDbpGhHV93fwiRKQQ83qUIuVdjZS1qplY2NkNQreK2pEIrxAVZjs/
AE/d1wpjNcqnQgvOAteJqS5cZ/o2mGkSk1wtsbYIVoDytOO1pGxp40G/c4jrcA3Bql1uvKgI87T2
ecrWJapMVNWhdeOlyS4bkViph8cm32u0NW7vqIVRsX8BxsvTnQrS/EbBXSW0pQL+2JDWT4bi9sZn
TfL3jt/fD+p3D0nlYXJWXg9LN+gHtY4mCv9ebSLJr4Exlu3gBpH/0Cre2Q+kV1SqH6oUBZeTp7yY
CdDKDHviP/ha2AJUuonfiM9fzrGZ9V1XBfSStGHcTu23obibkEYbfP1YIJOH2MYfpqBUu2HjwOMg
3Z+3jTDY0iZJY2V9NEPj6eTVwWuH8a6iV6f4VHlv7SRt4TKcbn/swkWqUkcCZMaG5hKZHdVeQdKr
wCcKSfToLtC0O41iejHZn5Wp3Th4mOHXsjK/yysL4MIWXBoKHLPWjWKmaVgN3QhzPLrzZP/AeK9h
pqGdASujgbiHTo4W/oq14PkPvva3kWdfO2hyKhUmkTHiARpNbzYdurzc1olxGEYZq5g1kMlCJKTa
yy6CI0qHdx4vBt9KPbOnxW10PVWU9s7I670xVfvI5KbQVvLqhUhITd8GRACoAsjkLB0IcVkNZUsg
WtCWyvFcKsF0DtInr24PtyfymkBGygeYHmagbbOQ855QOARGpsImchsZawlM/7Zw3aadHkWHoQp7
V67GO09RBX1uOBvoVZuSelcaBgxQpMqUtvhnKKaNUeT2Lkb3VqgEr2Qpi1NPUwFEjcELa94k6wwl
zoyRyYjQsychPoA+R5Y5w21d28MV/YPnsiqQRLTlQBFb8yDZRVOYJAJOhOo2GpfpeZKz96jP3pXq
PJg0ZoN9PX2dBh5Vt9di6QjTbeYy4CmlApS9jFeqnZZWHoSknJbxUYYeCBvhBJjBLJFl7Pc1PKvb
Qy5dCAY7ACimTnnEmW20brL13nNgnmpdv1FHIDHFwcrow47vg/DyLKdjClnz9qBL3ynUTqBqourA
Dr/8Tr/EuAdNDAb1Mc6zk2OsF0+JJruZ6uFRjiUDC3x7yMVQJYBKVIHQir8iUFVlU+HTzfltYlDR
MXRE6ixSSzFmeFP8GjdeqHZWxUa2V4ZemmLAWeB+qbPz0Jmt6pS1ka9PziB0NA5mA07VEO0x5Hv1
adNF36YSgWBjpaOxFEDoocCXQ1aAYuNsioei7qwoZNCuCO9E4Zd0ZxPj8/IHLVa2D08HqKcfpMV5
3WOY2qhNNIbqc7DNIKoyY0KsVd6qtbcS9RenkoF48UORBHF4uXEwcuujYeSACKgAKvIYRGMKz9Nw
lJstk8/q+d9GbS0vXXomqbwC/++46uW4fpHKU4J8k4toZpJ/l0zsZmV7o0VPI7p3agq0NLsfofum
T4J/eHvrLp4WvIfIFvGvuWKfNUKDDt290S1RZnSiflc3zhnz63PQvqjoAbV0Wm+PuHxYAH8IptkC
LKHr8KToWm7XboTVWaDXKMU+mhTVU9L7aJ1qJxj6OxSm37Xij9JFitfgBcQ7gKh0OdlTXKuS1VVU
DXs41NE+D8xDkU2H+IT4Izq9/SZ6gGi68ta6plGIbUy3BuAwPKerQrEmJV0bZCDICk3d2B2v0XGy
pp2nZa5WPiDTRme9VR+MVP3LoFuBGtBpSFJXdC5Q6qo29egd8AB96IcAJxy0o3m8VHgr6Yg4K95e
x6zm9iot7Qt4SRRW2RZwXmbzFJQlRtoQj1zLmg6FLx8wp3W7qT+EVfbJsFxVXSNiLo5I11Dgqi3R
Br9cGR80u+OgQe7Krb9XJg8ZKv3YkAkY3bvO4Fm4RltYuvqpmDssDM12LozLEWttqL3ARA01gnmp
V/hdo1tpjdZrECpHnIRXNsHiByLIIoP6AkU47xHZujb1vd5TCw+Nu7ZpT06VnbukfDLQOo53vlmu
5HmL38cJYyxaY/B3Lr+vaibHChOh9uo84LC0VbFKFuIM2fSER/bKhlmKniSU6JsI1ZsriD7V5Agq
EBsG3fhdpTSnijgWmT/qWgWK8ySn1t5Q1i7epUHF5hSNbhpI89vB85ok8tuKFTSgpav+S1CFroxk
p+LJuzxzNmmFkyM0pNuHY3FYynesIm0PgtjlxBqoNtZ1wLDpiGVDGT9LQF6CfjwIlnwWJ+8QS8zU
WwnVixcFUDZCCb0Wmnyza3caI9+IFYYNcSBCfC/yfyYTiqwwBmGpQ16k69ElmMCbeGMNf5BWOSRU
uk7xhPf97JuzMoujDDMet/irn4x9r6NEWCE+TPEui/ttNqyx8pcm2QEUQque1u5Vv7lIE11Fdpmv
BXRbSeQaET6fykMpa3ep9AXPy81g/FF6Tm0IT1yxr8x59gh8Ax60DyxTGZtTpEJxAWWMHP1ZDhJ3
kttTlCTviv037jH/vYdMpvzb0OI4/9bLxkiqkcaOGZ7gA8Xo/3NUx/EQEGkTlNMj38T1aYe070Hz
T7HwYYJ6d3tjXwOQRLZOsg5qEPbPlWCUbXSq7Acany9PDKPdGV564rltvceCYUFmW31pJv+TtMq+
XkwLqIhTDTeFVNU8qcRRpoEmBjI0tx7jHNeaZvhatfJbWZUnABl3GZBgJ3e6DeHzbeWzRaSf1esI
IEhk0YhZQgYVmM7Vkw/0Y/Q+Z2P2SbCLROrny94XpXijn/sUBVtP+zVMeJ3J5q8xrOEjVCt7YOGK
IFIL7NVHDW2enYx1YMQe3j6uatAWqOmUIKaf+Zi5OckW3V9slNYwWAu5PEOSEolmF9RJ8ZN+23X4
Y5Ul2BUSbPKNIfbODvbAzaPwTluZZHHdzCaZaiQUEtECkq+EFoT/nYPbFRe8BVXUS3j8TxsdL4MJ
yRNfKg4q8v4m4gZJG63M6wI+w2JscCKiEUTRbnbVh44EOatQ+Erd2yILeQf0DBH7u76Q/x5Q53fG
X3nonxI7eAEt9dzglebZP29PwOJMUwQRqCihcTI7346JAxNVLsDXSvANQR0neci7+FGXtH9uD7S4
i0TTFF0Nnbtxdk80qa1Ig0kMy3UPqXMKsnLnoGI7xtjqRZRYrE4Yu/xX/K+AQYj0hj8F1np+KyaV
oiKYrKJCG8oHUd3wTHAvSbdDB35bKNFhRLhJJsW6/bVX1+K/41p05S1kna5EilLZaG09klGLaBDT
FHz5MNj6CNHrJUAo/H7G8lU61DWe25Ckg9pY21zz6CF+AO6tbDCgm1zPs81VyT28yE7rXBP36Tp/
zPHeljBoi1GLMqJX85Rh7aeUILRiIroSY9L5bIIiuD0P81X/+BX8AtCbbLCrUlsVynizhYhmlGa/
k0AJJ1wRlVyf6ro/KaWxL6m83B7yKmZ/jAkxxjZ5SvGimn15r0WomFZ4ZERxeCcwqyNi9bF/T2Nn
m8hHO/rCumws5b8mYP+O61DG4hjJcDkug9Y0VnQNVWZ8QMhCm4Ld1PBi1HCr8rxHIeZnI0LFW+lw
+3vnJ/hjWJhXbHKTIpoiUpbfYmXvlRjYg9h0VcTyhZxhm9VPTf0zaNW1tob4gt+DpRiKQsSHVuxC
iUWNwlwrkxHVFzV1HcXbRG1xQHbhVVBOc/VXjhdJGqPapFdPWl+j3Lpau53H639/AsR/jKghHs1r
t1ITV5U29r2b/fLj/igGrlSyLkV+VdvPaJLWm1x/0IKvtyf5KlZ/jEuJEpCLRk5vzMIX21QPswpU
sB/7myhON31S0jlLznLzfcIbk3bBVkbA0aChbWJkQql0y/tg5VTP08/5r5hF61i1uyBShSEhpPoP
NgOm4Dleb3keuT4YCSHaJ6BzK1+/OOuUJ0gFybWvgncM57vQhqpHmJrOB0BUoRtWDTj+ms0eG597
elybQBoOcpKtbLqFT9boWFLZowtxXRuRC6nuYwPQpiFjI4gXEPYoGznTMDd5RYd9Q+KyUgsSkzjb
5YwocFxAuACxzZKPyapjMkJE7pMRUNWkP/QtbyppN1nOzgrXwtXiaCgMmQpD6s78Ad6S/EleQddB
iCIOuKwEOpod2bmUvxbOGnl1cTJBg6JnRmCEgHMZK9pQLQLfJzS2ansST5iy8XGODregApD/RO7U
K7/ZyX9VY2Tbks6RuNtER5mC0+WwCv4IllFK3AIgdGPFONW5wsK1K6djKfLDeRGFZ7AyiCXNmnOR
pDTWJJudi3P1/oOWgYJOaYV3GMDxMAGqZTTbSpL4ZGnl1lmcWWSadJr4Czwjb4ww5Iqdf4O/1yK2
P8IDTfF22qR8bGzDIwjXBDUXblc6GMKjnYDEdp0tp+T4Ugf4r3cF6x1eMm4hr5bZnuA1Ceys80dZ
hZBE452PWh/cplk5OiWbzb0q7t1G63ZGnuO4qx3LMP8UDedGx2sIS3JaKyE3vRW3JFiIUGIyUVor
HavFL//td8zu2sEOwpha4L+siSz7pg1fcaHeR83XIXP7aLXtqy3FhI+2goHUw1UdMMoqEnWTU2pE
w72oA3bCixkoN9bIivEplwKcqtMDjmGukKXyquRLbKpr+3vh/gXOTd9ZyBxcI8e6ovcNuCKd20Th
ITO6HW6zmEOaOzWX3MnINl4k7UKya4SL8a/x2j/IpvkB8I8A9srC2f7yIJPSAvbuSOcsWCI+LlKd
wuO73srKW4hkbEIOL/wcbt8+S0dLQOmB44iC2jx62IWvl9nUdq6m4NbKgzDgxWAfRryyFCygmgf0
+FdyqqsWsYhYCGSDkTJQpySTvPzQSS1rOeq4dWhPfhpz3mLVsYzUjRT2G697HarPlPO3CVp4iXVC
hW8jmzhtgYINLHvjVw92NbmQlFZ2/VUl5ONnwVAlmwYGC37s8mfhbgouMhQGri3EAvtUqk8tDrRd
t8Ep2Rx40cjvgtEoNJFuL8LSgdP+38hzPrScR0pihiS3omsqSO6l/7cX/gzUd58Cn1Stvl8WUg4W
gNa3Q4/euLqFMfQLkX0ZeL+E+lHr74XuWNvzfOp3ThO8eOMbWi+bNl2jTy7dx9SadCGXZAq20OUU
64kf9lXadW7QguBGUkuAPEJSqsprXvBn2t+e18XhTB2FJk60eCddDue10aD2Q9NRUDS2uOVtc2TX
HPUZo8FNgYnSH4wG5dcA30kqP8cux36Vqi1Snm4aBQepQY/MUO/QnwLNS/KBR+zt4ZZOrtirYGjF
H/NwYY1lro4pmybr6D5DvBW9jLH5DmEAm+Jw6xuoCxZr9ffFUwL4X4QpgiRx43JOo7auJKNXOrBe
mBO+egifBL+cwOCZK+24lVDYO8j6YaidFWjBYgJi0L+DbAOt+qrf0HpOhQId57OXqbsr+jHy0IOj
2jBF3ll7H2q80xp9W9prIgILx5O0nHoZoE5Er+VZ5kN+o2tZjRKgr2ab2JB2EsKwtVwCcFA2DT47
ggFwe3EXdi5rShGcJ4GQ2BZX5m/vTrtsQlvFVs81lHLbwhxSq2gXNGcMU11PX7v7FrYSqGRuXvBl
gFbnATnz9aFuMqN1M4kmXAAwXKQXwsQRnSztQLNs2yrJyicuDoquDc8+dFVI0i8/0WrjdHRAe7kP
ltXs1JBiCcpGPk/5akCZUCr3v27P6dIGoiX20cugIUcl4XLEyuqwQ40xTcISvTN/CgxuwFWiYRNu
aK+R/Npa/QG0158MC9iLNgrA/6tg6/l6pw0+J0bGxhzLEFeAGrw+OQ/Rm5Tc06zaiNajhZ39ysji
g2aPLfQeaSApNlyhK31TBysiqbGJSApmeUI3u8KAs+8OlA9OY3S2nXrjfG+68tDEa+j/pTjBu0PI
3nPLy1exF+Voe8pkllco14hktosNniVvjpTuYNjDTcNSOXuNQBGiTvrfA79OIYVyqKUCR5sjNTG4
GtRKjwnFVbxTtOyOG/YeMeUOd8cuXhPpWdxYVF9teA6CKTm/1uzYd6IhKHifwCgWRmA2hs+CEYW5
cxT/gmmhhONh6lf5zUsLTMfeEjeOIfjGlzvaGLveh+MLGx87WcfHbWMSThrhHdCGDT17oecthABF
kLJQcVvZXwtphHCjBAcF+Irvn90F1CwGU6oqdrZmbMWNF/YgvkjgjeANjAmSewaKkf4OsuRKGWGp
ZHQxtIjZvwVINTOZcCCprhAKDapm69jf+zbfGDWyyk15N8gnE5Sdne9bMhytvcfjfeW+/6h1zo8X
TzWZO4m4Ai3t8jeMTluWOk5nbooclYlEQC5lhy7c64ho62EIrscN0juBMDEj884s7S9t7p1s7ABv
r8NSJBVC2qh+UIqnUnn5OxT4WF2h5y2mkN1zbnV7m3fjMB5tZ9oK+eawxHRCKtY+f2n1kQkVMs6g
+a+AyYOmxUnmNC1SgOqdvA3lFt7vP3mdubqD2QrHXg6a0xSvhXGRtc2mna1O8d8QwgWUPi4/F2hT
DE6tbfHANo6NBpMBAmlpfvZ98xiGm4Y9/yM1m+1QJ8dUXqsILx32i+FnO09rcqWMTGx1xti4kwvA
0fA6HCB4crV3+qcR/1G/rTclqLXby7y03xhZdJJEfRgq+OWHx4VjFX1NwSwEeFBkkD25KCfIG+VO
iKKFMTqtkrQHtIZJ8mv/OZWepWmNFS4203z2Ra+HYjgsEnb95Y9IsDObcHJs3SH6Ydv/BIm5xe95
ux5dxDxeDaQKiXSqMDQRZ/Nsh70cO9LQuliPoaUq7TwvvKsRaFKtYCMOlcExW5nhpa2lwF5SwS5z
muaobCmrZDKSqHOdItgZg4HlJJ+m6sdutF/7b8PWqoINRup9FB3J3z6vDL9wopBc0XiH82Zxrox5
7Bht3yThIMdSv0Pv3R+dlzyvYTiXiFOhD21X/EXSxm1vrg6+EEUAuPwPZ+exHDfSpe0rQgS82QIo
QyMaiaREbhCS2IL3Hlc/T3Li/z8VqoaYnkUrWqFFooDMk8e8hmwBggNl+bqeaBBWy9KBxesh+hG1
w76XktcpLh6t2vkqRCy6tNjh++7KUvEQON1Nnju3SmO5IR6zImWby+4mcvTG0/qviPZthZvzlJge
HCQTyAiiojvbD8ITeGiC1jf5DLbuWeiVpm10CPBL6KPIXXTj29AVb0EA2QV7VKyM+LffVbbcdaH0
IsIvI5aNouR8k5I2C7ElRkRw+9ZXgAzVO580tfWb8rUnCIzRuEeRKMzfVCu9TvJ0KwZcXBDsKDgV
0ZRcUyTGmT3qKFMr5A9i5dX6NuANLZCNRvE4qJ6QqCP58BcXrL3LDBgFLDEQHtwkPvYhUArux41d
q58dVFE6/OeR1tcP4+w4GMfWr1odlq7p6mpP7Yv8QG24Nv5WeVtfUfp/DTGaMH8kEYoggBoyMz9u
PMn5+QE0LJrh3AGM7M4AhemiVGanNIhhGG6CfHVb9R6W1q7dorkSI+lTVldtgAH9uKUEfSHfFWtr
YFxFMcN/p3GxKxZT6jq18bPi3pAf+uEWRQLF3jexQm6AuFp0W8T/SM4WTfz82KJATS+HxBOa+lkD
LwT9rWdL1/iOk2A1XmBlTnes4fcP97VwDAop5catyuJ8G7Iq4zquI8YOZ95qYMBMpdUxA7bj//ZW
63KQrsDCR22fakfcHV1Lx4uHXfD/SAcjgg6a03r2QDivISKE0U7rtq6nC9gA2gOCxg5wC9TlGgKp
yxJ8tSBsfInks85pJkd44GKbhB/mtSh8TMK6WNcqsUwWUxrrdWMbnh8IChjQVNCsCVNnc/m5k4xZ
jR1Yt8C64g6exXWCTEn5Jh4lR/ZiUFIkZww3oJMv8iQB7ZLwZN14DlFBn96gBjBX7OcITCTnxipR
ctKmG9taa/xEZqzaPjXZTwSvGbDWbidEwUO3I2R9S9Kd7ryyez5f/jxeszoRUUhFECDWyCZV7rOg
Su3Gj0yAZTQ2UROdmjtLK9wYqMTni13IjVgNGXAuMCBdwI1Oj18mp2E1x3HL1m8++BilziQK9Jod
zgfx+R3lWvrShLQ1GtS0s6NiZbfoqG8Fw/P0CKddRYAUaMox41w9h23MelnO8A/fonR5kODZlkgq
NBbAZhQ7hdOQQBE48KNECmOh4TwE0m7IGGb1/p+NlyJysdUG4CnoHwnEKm43qw1gF0aeBmlY+xod
baDIbnunABPNsxc7/MeqUhfvXDejWqyuwh4R/d5V3WTT9OM8qeKV/PUUIpb8VaqNg8T9O1N/tP3t
nKUgdN+G+Ss781uDpG7x2NhAPSUDe9fEz4d2YxteiI+C+gaAA7sVFCnEYf1r9bnAgHxQcKM1u8YT
LR89wpmLMVoeG56KpjMJ3z5Qnz9/9RdX1RnimchO0VET7+SvVfM5TIqyMyo/ig/ZhNIOH1+IgAlH
nwaCo4RkbWNuTPMvFMW0W2hssaCYY61hSXY1SOATiH229aM+hr/i1Mdz2RlmN24qhMfe5+qYLl9T
TMd6xdp40ZeOIGgwWhHcRzCR1+UJ948RSlrF7WuDAKMumZ4M/U1cAaIenFumdxU2J9nbyCB+NpF7
FUrmFG2fv/qLb4G9DuiPKHx+A4yAxmMtyZoPII0Y4nWDV3ALwzvxhHqwAImJC1IM8tCRxx+ZdmOz
1Sj/6CauDx/8GgZJOjfSmUBU4mSF6Uxx45eKjoXXdQWABSBz8VAl9xbsejM4WuPvMpVcg29R1C9p
2nr5fNe9mZI3apZbx09VNgF82fpSFy5vUmnh7wHqlyC1qiMnPc8kGwq17zCYaJc39bDYCmPON9LW
BgW0je9x4SIQCaIgBJKncBWdngVG6NJYKWXtj0N9nzoL4wkZaHHWWL/UWf+9LAZmjv99R4scIecm
anFy7tJpJ6XWbV7OJFUBXZNR2Xq0CwnjB7mZd0hpQVVx+miF3VVyPqm1j1/zYRxxk+SMisa3FNMw
LUNX7yDhDO5obnHJz3TMICOJISjaYcBjhQnd6dJKX1vLpC41nf3OXZ6SEgJfxU1Al3ZGzk0UnpMu
ZOUSz6GjITZr0qKvF4VXRfV14xNdeA+iTSvyBMAO1L+nDzM5M0jL2qz8OZx2Y/ZtaSc3U9RrW5/v
+pDeHuijuC5uTWOLMHrGk+I9iIkD+sxCNeGMdtSUM5ZQHfFZtTIfPjKKkNcZTkgRBhhADYRpqowx
LRYjvgDv0Oj2rBJczfRVM9OdSZJpoVXd/5JC08+z4aapR5fu0VZQuXCvE1EEL4qUUuiin74h0ttW
hShX+Q5kF2ZcrtaObhSCCLAful7azTrON1Lpy/HdYDZX8wxhPqYRikdowsRo1rWtDuiFLPPkicQV
9NcVY8YTuuCzzRUDo9eh94NliZ1dF86bSfXTQaMSAU+8K471bL61JJ9K+X/Zx5CAwAuC56LsXu/j
Rk5yLYi53bvmx1I9Sp2fDm9CA68lkkxD54mdLL6agOLWUoY1DnlQRBtD2W/s4kvfiK4UEifsY6BK
qyMlj0GeJnJU+52ecus6zw1Jb5IVd2V/jwfNlTzF38WTzIPh9fGbwNHYQfFhZSA4l+Fmf1wcm9UV
AGWWu5hAS3a6NpKYjXiMljLljCMQ3MVebsNiydSAOcgBYThkv5HTNf8MphO7Fc40G1XahThPd57q
jNBLGbLuZvWk38qYcaqFgvCg64yEDbeG6oHU7U5PNT/a5Elduny5WJCnoy2sQ4AUNclfu7LVTVNa
NK36cDx2rJ9W2HoCsjtiFFU1pmdXGRoLt2NU7m2lvuJtek2zQVa+ADCBg04LAKQwputnsXXIlwYN
Uqf0K9lkAHGI+sSv3XkhlAK/a82nBoYNQwEvNUnL9H4nAMRC4yFIMJ2M36u8v1KCbuu2uXBieSzB
OMHV5Fxrt2W2CfE05MQW3VVnPdNtvEZgH58TbkOH7h5diq6K/al/HnT1g/bEPMfdDrqXvpLA3bAp
BYLgjDHfoBQzSWlT+ZigelrXeZKVH9rD3KTHUu92Vf+1AmpT4OqVYikVM2vf8iC/VKfzCIwn2Sx4
nGmrjaIu5USyn1W+rg5uU+RHkaktmNRONeJQcMzMWKIulfZx098Ju+UKIsPnAeNCvKDNCQuTPF3M
E8S//7VXnZJ2Z1XElS+XAonSf/jST1LrqfMWxu3CUTxZapVoaOVgBVbGUk7/vQnDLwJwI+SPnTHc
FSEBcfn+b38bHg5MPjkGQArpiZ3+tlTtrRnqZumLNpiggaqKtEdFHHO9jdN2/hbFSiL+Qx0WQJvT
leJBl/PBMsoPmwrAmWL+B9vbk5KtA3RxpQ/VdYo5KCfrLSNVaVp2fekXBJFIVa/nBdw/3Xl93Gpe
XJjy8KtEB4n5FqJZa5POTK/0rC3m0h/R1iQfa6fwYBvZdQUcLeDSEANdZvluaUnu519uc+nVtjSn
GMmZfiz9tm0+GLxLSfO9AR8n/zQm3W21zC0VxwsJGRtLi214emHxq2G0CF8y3LeM1RuuKyNRhroq
cRyv2303066yajefgDPfWImzU+y7sTukzXBnYIYucE12nB/znG4jTpIb19eFEME8U8C2ucOAqK+d
HGQJfNOIQasPWKOb0JXu8lspPvSokouKUq8kPzOQVRHwqhrj6s1xkGjWrF8HzWSBVINOwHE63dpp
mXV20AccoumbQ/O6njmx3CBJ+qTHGVBYhkPQEyui1dhvqbdc2u34X4mrVGzDNSjHiPSyytGk9puU
E6yTElOn0k10ZQ7YxncX33X9Q0GtkzgJsDzj/NUPTSNnVEFjomdNucyul9prwWdqMf6mKyMSyQDF
50YhWtmeQkU0JRtggrOfq2rgAanDBAOG8nQVRmauAEhVQHHSIdxFvGTROGCEr1AAfP5rz7piYiUE
ALDHgCWvrVt0Zmb1pZaYhd8a8gFrkgc9xNtH3YIonLWAWEaopYAKUdAZWrdD5Ilh3ZSzzDQxq4yK
q9i0vQzlqkF2bgUopkY7TEu2MI/nhaVYlz4QKp+4ip/d7WMbVlHdWoWfS/q1uSurlglx78WmtItI
vSXa7iqOPnWWeMgwXY9Rf0MGv4vUHifurWn5WUAR1pjMYmjBAZ/DluV0Yw1yoYaDysi6VPBvDtg2
P9ryscjvm3xLHf3simUpsl341AhKIXm0OqyYtpNBLE6HGoBDTfiu5cipjpJr98c4rxFX2ZrHX1oQ
zVjGcFwQnJpVnC5H5n5LyoJT+maH95P5GkY+7SyhgpC8fL5nzy8Ffh0UFn7WR5Eur/rKmrPoyIPY
HUyWH29N8Oj073l3nWLNgcYewL3+9fMFz3cv67FzSaEpHQBrn364CAc43cisztfr93j62gNokmGU
4mxaMD2I/rTBxvm/sFNEOsooFWcIgUw+XTAxhi7LzRBAT9J6cQH9bWLj9sFBW67oWX7+684TYJUJ
HexNQgA6w2eaXPUsOVXVABBTUL/EOPZQmDGEu+Zo4gLuJPtgar0IY87FsG/yuL+bvgz6w//lGWjL
I3IiYt5aeKDLZTtXQ8AGUfx17G6HKcBQRT5YcXAwVGwlnXQvV9ZentObxsUYRE03WgjnIRehPZWx
IUUzN816A+sS85EmSXq/KQq3zn511UtUf13GrYB76dOKzUQp9gFEXO3dQm80pQ4W8En4LYRtftVo
z4qZ7vOi3Jftt43XemHnCgVOE5lGJCTOGkoBuueTkWvgGBqMMWkohcrjFEzu0j6a9UO+aPCwXpFP
95rwlf50seS7EZ8A1f6t8gXG4+i86uqW8OmHsunJDcuGYxgGt0cVR2pdazRxapiFHvd4N1wXg+Iq
4QPpNKThpzF4adXb2VTdTIPteBy652V8C6V9X/8Iyi+I8fTyY9U/vgxl7k7T3swPctW5Wnynz1vD
kvMpNo+pwuoF/yIGJuuhXToaRZ+iXORPxrtSjl+pIfZ5+G6n1k3gTIDm25uFlrZkv8zkBJ9/uQvx
9GTt1TbBdKCtlJm7Iiukoyl3B2to/Ux9VrpqP1G2hFm9ke9eXhEAPQZxOimHSIv+KgADa6nqPmh6
HzlAVxi/A85xY/xZnOHWaBEI3vRpubwigDlm1AC51uh5rdHtwaHL6evReGAfLv0zEomHAbZPzow4
mP75/J1ePAz2f9YTz/PXL5yTpGnNBqzckhHQBs1DGQlE6AKpKNmV71Ha76fi5+drXrqrSD5QiwOj
ojD7WoXyzumzhb4ut5KKOI72K6+0KzlIPaP5LWnafjQBAC9uG6vHjYXFDjk7ZIqYvwqcHDLyp78W
X4bIkYA84ysITGmCjFDJ9BH+ZGPsBhWoqWxwcyzf1MxC8u1f1/jiiMMeQ0OLxuwZP0FtszZZbLF6
hQ919lIoz5HzvUe4P7tLtK29eyHPYzlmfVRIoG/wADn9sUUz2FahFr0/VPcOg+1RQmNDeYu0XVZe
5dMhKPixZuSpw48G1bWDlt7N2tXGG7+0v/jWwjmKgHHm1zqmWiJTpvS+NUEVV7y4jZHRpHnzkqoB
ui66L1dfTRPm1oBdrCweiHJSAUNXuebR7hs3pN2Tzxvb/tLNBo4OLBvPxnxh9W4yxPXCoCJbipWn
DHRimvQeEEMvzLf4cxcjJnMcmDDCh/0MBKxEUlgMWdAhV/g7/oPqugtvLElpM/pJmbjMNvxc/jqN
T5+/+fPxothtpC4QJpkiQcY5/fwOVmDxFHJ5R4PXl4i1ETwoh4/qeFWY1/1r/9uY3ao8SPLbPNyV
8Z50ynlyck+XryPTtzeC93nP9eOCA3+BIzwSMus5u0RpiQZz2PtqfjOFEMrdHjeaSolus0I+xtaD
SgHdOr9MZ9kP9MIz+6YFwBcgJAV0vdoj2f/5GzqfR4snwjQZNzfwYGfz6K7kngOCQnpTh16LI4o5
1bcTcRDtn9YtkvxKlu9C5bkZY9TEcjeR8ussy1xz2VIWuJhusjdItKiB4Nytsuk2Us2MkoWXE4JL
DltfDsfruPiaRrlblK2LoKdvSKlncwf1SuNq11W4cSTOkjDqe1gvXHKCFkGL53S/oMqbL2M+dz4a
BPBAWBfJ6lxPPSzD+o3E8vz3isWA/ADE4xTCiT9dbA67NqxBpflF5Es14mzfnfafOrh2Zgztd23s
t7heICCKA6ssb+zEjzv05BZYLb661VUkiEOo6vxS5bqPH58slOwZAzT+GH1brC9L5NXG4DW8bWnP
nCqWv4z2rspcLXuUbW85zmqCIuFrh8mWFbqWSoEVwG4oveKXmuJ4bif0wZQjw8K9Gj1Uy33dPaXO
Yy9nbq/D8KlVdyifZA1Ldrn0kPr0iijztKXylPlRyXehtcvsV72X3ZpU2wApO2puiCARpFNMT6I9
Y4FweEfuxDVSC3wQmA23T65LMET5fZumGy/sLIbzvgheYiwBh4QOzOnHgnuaS3HRdRCfn23aWYJL
UuBg4KBA0TNBJIDk5m7jcIodsPpIXFycBMEecM6kRjJJ6pNEAjTqKKGLXagroDkWIgkVY2C9d8v0
LWHkPYevkbFReF34vSrKvUhfoZ0DXmy1OYs8dWantD8gtIoWinmQ7vyRNN21vCm66tMtVLlocpz9
1r8WXG1IuWgo3GOn9UuuaEGTMDtEc2gkF/w9lOA9cywQfhVQzY3XfDZyovNPDwiVPCazTK5X/Rcn
CwsuKH5rhW+7Fd7kJX7ONbvOzj8QiLL6J+PlG2bmKyNYTQFPmsZdvZUoXHznfz3HKrdvcDF3So3n
CJbCr5B6E4DAahx2swwEBbeoFDmQaiPkqZdePMofIrN3KLvWMW9uNbkuYhPj8Pq1a781zrFLn4LM
m/Vvkn2w+38G8kLKmqSLfePQBm5Q75Rpn9aHEQJL8VPetPA7rwP5IDRVRFeXnhE35elhU51qcZjJ
0jSa9kpztKyjM9+YDcPQH9URQ0GEXtHAkQo4JFc4nmv2Hf57Zeza30vt1jhYIxAmr343Rs8JvmrZ
1ef75aO+W2/Vvx7vI7X/q14oG5iuA5N6P4n8etkZ+R41nuYhybzmvpmZ3u6nepfYnMvb/FbGBaDV
ObE3S3lciqvbonVTDaCt38m7SPGX0jsq6o0zPirWRvz4YPCdPSixCnSpBhdYXgWtPEmyYFF4j8qs
72zeWgSkyMniFxS33pOQyYw95VeOjFCUpfiN3eymUb3KnL70xrH5ASjShQTv9sGfBufgpfoO+mpX
D6TQhnSfmn8MOf+RWscMczzzSxXXHkTrWLaP9lgejQzuIrhKUmyIsaqzL4LiiOD3lWU8kgN4kvrW
DQuD5x8gbtvqOa31h1iW98gJpQjgxX127CTlJ9J4ggGpCi2rlyT169m8ifrnpMA6EZ8tGgDGFz0/
wPBzU+k2kupdD443kB9C+U+vPcRsZCRRUgRXM/FD6uuSjL+0lueoTPeZ1lxpWeYV0HO4kD7fJual
sCKcjATrCw+69f1uOEE4TaXKlSGect/+DG/qR8zbKxBE3I43SX9cosOgwZg+Kuah0Px+3o2Th5Xu
GHqMjmr1Wmk9p3+4giMvJ6kbKaCginc2+M4wMJrcB80Vp097VL50b/l+7ohNO4fr+Q9OpreSdIfO
XTJ5jc60HHgr8omHKrmpuvvA3oOfy74qd/XeeYgqhgj9CxONITlsvASxxc62IFZlZLagDBHGOT3K
ei2NoVbrnT/35a740RcPNojaX+G99NpySno0D82fAZ2liU31mNs3SnOl6DuwxzUsov7O6q4M8yUq
f2TOvo47two8zCf0qXKreBfVB6nYzaHqNWhVD92dol850b1KQ39RfPKZRd9LoP1V5SUy9larudAq
wm94CBj3VvI+jjdFj+OQlz/n1avqjF6q1Ps6vDMCRE1SQmDggiYz7rUAW4bKU0OM7/t3oNy3cVhu
ZOKXXpTQ1ACRj1/gWe9rltUysNWRbNDIfTpyHMlwJ6iqbtG+SZRmn3+YS8uBYyPXhncsJpmn3yXN
NSWRrILWdTTtuNzL3jwKImxq/dEStJDTLfq8cWEjUPYLLWSABMw5Thd0hjSSRjnr/GrB5rd6E0N9
wYf4/GdtrbKKeBMs7xqKFu2FiOijO7fL9DYrW8ZhylnpzAVFZgSXhA7GeUWfg+QMqyxijNI/V8yI
nIn4RBidaE0r6XSTL09OeD9g6ysUW5U53A24iFZIXekNhVy3SZ+/kCnSzyVDZBQKumDN+3LmEMkh
3NB9yluCy6ja1xJY+cL+lSU/okH1KSpDnN1qR/GC7vHzl37ey2JCyDXDYIIEChz56tsGJM1mlGgU
82PtitytaxNvXpjIBn8CaFdZBPiOoWnZfPt85QsZE40VyG7IswHjWG+qfnTyIUnogNoxaTBQVBUU
QqoVnqnVXvnu+EY/bIT1iz9W6KRBXkCe5exVp3Ofk0clrd9C61OiZ1zQXcEqF7mqQMSKPhJHAJGe
bmNzn8/6AQcDORCyaQpy6WusWox1rQyPlJ+bfq+M90xy5/ZZvGcreZK7exst5kLKfKG/I6XyxuoX
amNaRQITjcw1tm2riGHOhjnR+Yaq4gRuOtxnon0DjhQdesOqNxa79JYBBXJ5oqP2QRE6DRcV/CA7
TRxoOfjPWE1+VGuE0hfEQ+8DS9q3LVhbsJIxKP3Pt9TllWntg9URjJAzv4vUcsbesRofPJJnDm+C
O2ghWdBGLwSTDzyF8ibgFBvrXjjCQoLi/68r/v3vrFJv1B7NPCpwCIlj897pOCYfHOMNgT43WFBW
5L3HOGvDVwshFH++/IXAKQBQzJ+IZ4C9Vvd0h5XVWNJqZAZtXnUzZl3jazDFWz9SbJJVOkDQBKsB
WEgI5KxKnCKNC6JIR6TQX+b+q0GrMaWCjZLCH3QE2xNGN5Bs1O5eMNCKMNx3k+2a8tfPf+2F3ovC
nI22F057QL/W8IZMQodEmUF9mrQVEkAcOhhko/lekq3b7aNoug0YYTgw4mzqMEPyxy2CwXns4hHg
EqMViDLAGXjKCMrSymy9wg1+cjWgtUJCr8aqeYjJ+yTQt7jILNmGGd35KT5dVdxsf+0ydCWbNBYg
9qzKj9BcTXQx4k4/0rC/raviYeM9nxeXggYPyUbg1xkgrb63Yqd5HqVB7QeIDyNd6TaN4g2t6goL
5iT2mlbY8WALR3q1sbR2ttXINoUlO4JtzADWWBmjn1qiFXO4xbk2wV4JmY0gR3cyvy0qODVCIlXp
dzpbMLGHvWCbmfhpfP4U52nWyUOsj1VaxVWUGFHjy3KIYBl8idg4yhEpKeq8wSJhpbW1tc9PMkg8
8AjcxCaNxbUEZT3UXaEpGBrWSrlLw9wfTczpte7KqqWdgEhVgr4hQYY2dLdUJb8fi4cuy44RMmNa
svECLtTyPA5vn8/P/1AJnW448p4xbSIkzAcjotFfut2Q+L8y+MYFiLiwNTyd8jiEbGUMe6EPIu5R
wSoxETxCH8LP8/uxMr0edomNEe1kap5q3JeYEFmVGxWFT5/o84/2Qfk7jVI8qkZHFrsDotSasJ6P
tj1jdABGfkowZUNslpR4ofEgaIqOjSYrkt0Nmiqq3e/CBWl2+UGwiuOrov+pL3c9V4bdPU0DQlv9
dRKmHii5j+5NE0XXZop2lFpfSXazFV7FcTp7cKZcAi1BHbG+o2t0x9TBAktfpG8B2bwJElLQhQDy
d9iYme1hAd898lzZpqnwhaNO79yWmSMIQNX63oQz2ZuSVrPviGMiCRTw3XQxvAoJ+xz2mIZ4VdHv
zXYjpF0K5icrr7YYilU9c9KmxmodoYWWLDBJP6zcxOqWfm3n/HqyUP4WI9mgxkjBvX++Zc4nXGJ6
wrlj1MjNhpz+6TbvTa2RumaofA0G6Uc5AC8HG9l92adHmWaiTi+9S+dDqkN4edpY/fzdszoqM8Bk
OPLaGvQ7pGVRWolKVJdMfPKOxoO0CNW1xEvSL31wRHzp0FZbcuPnwe10Vf30N2ftksTmrFTMEPjK
/Zf2H46IYrRXWZn6vbUBob6Q/Z4ut3rFY6xOWqXxIxc1coHLuHO0l0eUg2FNDBA32GcCJR6mfObg
WeCWNt7y+eniAT7SFrCXqCWv7s46KRakVmUIAdSubfKkhnsZ6fossz1d20f4hQuw74DZqhxvpofi
ZZ4e7dPFVzVWF89JoCcLG4xpiwJMIT7oufbFCRga5xJdEqK5+MywS6+zFnvbHGYawm1FvRUeL2TI
PApwMAvNPWQ91u1ZK0QXc+hmQapKPTXx+uW5XAYAlMVxjIUg71OUt4TCLYjUedUNTkIYIyOKDTpo
LTHIrEW4ZAJ1XsL60Cz/LJGDQ7bjmtq80eK9sLMp7UQ5DfJV5KunOzuySiD0SQesGFEKNW7wStAR
s2XqVR1obF6ny69/v7dEtaMyFyZZgaJ/uqJZWWENkbXEgG3C4jT3c1M+TMPdhGqiOWORONEHY0Id
7cvBfv588Qu/Fh9u4UZKOnxObMybQMlBA+C5FoTHKuu/RAFGal6EuulYxn+m5p/P17uwlRkp8SGF
iDNsxlW8znU1C7XcLnyZ7FeeDb8LtxxjPr7Q6rgAF8S1B7IF6MH1vG7kSkjsogGkrU/7GXG5LjG+
RIXxxarK/Zx9F5JYEL9Q7befBYTfzO1v8dTSmyx/OfrwXqfhwujJ1P0gNf3QQUPGvgvt9DU1Ojfv
l/0cOU/BOPzqkQ/w2jo5GsbQuLYeFnhO2vs4kUIvVtXHIfr9+ds7H9kLDyYge0I5EBDaGkQQSUmB
BmNeQFs3XUEjV53bqqKNz61O31TkT63eeVjL0nfP3Ml4AOnnjurPjee4cBwt3jHHQwxDwIieblkN
WVUnR2saxjpOz11+jILwW1PH1+Y43DTZ/QwC3lbguEz5reDHiuCMtMahNbsbfAuOltpuJG4XXw1g
D+RWaPSJwcfpIyUwx0DeQc2YsZs2aaFnExn/XLjaaHppR3sTSQEZLnWbFK6IVRFdqXxWD6G8KUJ0
4U5mcPufZ1mVPoEeqZFSlchmUmFUE4ljGb22DUlZlN2aQXcTEp1jdIztcBNvc+mEUXCZRBL+BLl3
+h5In1EfyOLyw3h1zsO9Xoz7EdmISjqKybXQ/dBfy9Ag29Y+ropiqvaLHG59EHGU18eQwSLbFNVw
FOJXd3Y5QYBc5rkA+gRp3bhh1EoLH8OdyWDERNZgDu5iyvQ1ILyHZPfTcWOXXnoCYqpQ/RGYjrWx
cLhkyjK1JZrs8r1FT0HYsQiq5wxzQqKNEkAKNqYQL7HwoB4N2MmfP8ClUyLU8ekyCKVaTXyqvwpu
BdcOQ0sNokLEEFub3RqltoSapUu2xAbP4rggNeC+ZwkVEyiDqx0nRdjRmMw7/CJ8cHCbKSB9hcXP
EghL/vi/oGqKj3fycVfrreL4kEN4Dp0AEkX7VWC6BC4C5UW/DuaDnMKegPJjtZ3r5Jx7+PFCYCsC
OZ7utHJro2kXngUZHXAS7DLGTasdX2tlmXYTfDAj0V2twn2vYHWtSx4V0SDtO+LNnB0ZDYCeGJSH
eYhuMlk06BPH/ZdfnNciIjOCLmQpHMHTL94kTYGsBQy8BOZ7W8Q7FodFbHhDqW/87LPNdbrUGomM
huas981QQpGRdiLd70FHCM2cZJNXeD7z+FiLyRRlBoIM6+ZzXWASnbTcqCozuyaXdj0bqxMAgBlj
Rb34Fqf1VwhKvpRrL5AibC/4kc7zjxyXgCWSPMuMNo6W+Kbr/QfrDbgYo4fzmitSAsdYCvJBmW6Z
kDjt++R17q33BRSQFW6pMJzXmeINkJoJxRSkctbBrI/aIumHhKxQFayLeFd13VVZhXu8EXc1BLSx
RC2Hvec434qemY85uurWHO28DOIpGHiQNzG5I6qs7rgYIw8zMLnjJOlNOLYEzb6dFlewwWwMi8GE
e0EOVMi4NSZsGpVvn+/u8+wfO3hE3GhbgpNDuGoV0No0Lg1r5Nqflf6qwtF0aq3AXQSME5cpPbjv
EdNqAsba0fLy+doX8JwaUxe8cMk6YP3Z4jz8FUxV5JikcqCL1za/xdzlgyGM6iLjr70qDftEeI7I
/T6zYY7htIKoAxL+O2GJVAw9qrKoSnEQUdE4DvVbHppuOW4kt+edAFC+PKHAa4lhyfr9pAjdTIVM
GiikUoIl3skOjkXkHhKdiVnSPVque+H/pRv0hfqtkHBpf1jk1kzbkdFmv672R7aUtd12vKMpfhaY
MSGWIhoiydLv04Yf/3EFIw4fRAfZfpSafP/5V7pwLZCZMsmmt+4QBEWo/usjdVE6p5Vh8QAM4dA2
e9TlgJZ+tiXkdHaz86L/Xme1EdU5DuVOrMP4WgyVNWHOQU6RjOQR1C+tkwipW/Au3odsgbLF27v4
qYWEAp0fSrczKL3WVmhqVjp6TciE1bsy2/XaXjTaOhtaKKI0Uf4+mgvFxda45kLgBxSI1RqGVGKE
sToIdWfog1Gzch0pNEGiY5ZSRsFnLJotAtSFrIJEmoGfISPUdCafrasGtBsNUAL+hfdC+idEgQGm
N8ed6x5ZhLjYQsZeCOws6TCgcXBphs93uoOWYJmtqDbBQdSlNwDZFo0Ga9Cuc4vPi4S2WmLGiV6d
rizcsgECDPG1kKZHPV1IBcb02LqtweDZvIbt9vdDrVLZRY9KiNRstwA1inaivzk/RRzpKefi4co1
nXDvbBIYzqqI1aqrD62lVW4s4lWUMghEAIlCG2T5rgC8CoCuRwgeLRXN5q2e6sV1ySTx+kV54kwl
NC1SpQ8ncuVafisU46OYErYD+mgcLQSOAv1lsCO8M7a0KS/GeHwzBGFDeBhqq/dsNnpvhhIrL6PY
a+Bf8vssJpTCyRU42Igg3gE9tGZcf2VIyY1CLn1l9vjiCPo1IIsh0o8GEoptPHglhYcQQPo8xqki
iK1yD07+f55y9V1UvUtSXZNAylg/UQcr5aM6qagN4MtOe9mm9x4Yqt9dqTPMjVRGO+3FC0GJiN0q
BtiIYE/SnzK/EXtW+J0tW5OXSwkbj6gDuYFvgNacONh/xeFqxj6pN2KgpM3giZe5oLptp+oXc5F2
gpYfg5Trs8wXgqNRxKdmsjxPnCyNkwfCuIilDf7q//DaKIWgHvJwazpnrudRVNpp4dvPwKYPuon8
ERLOQLyFIqt4QHG0ZW3YQ0SRmRtm+AgtMte1GR1Ei1N4/YS16TXGXW2kr51dh+4oBzu1+9dZPAxE
qimYn4i/nNkVyJVWW6mpgcJvbiH2+Lpe7nXtXXe2LD7O4ysLWUzGaP7xQtadqloqpslwlti3Mpk5
aO/LDiT0JDvODeJDizcG1sbmvbAzmMQKsDOSDfy6tYmTkZh2j+JS7CMv/CWuCJiq6Q+g6cJ6Buxr
BS9Jpd/Zcf8tbYpHh5lhV4xMMSJPepoLZdcsW7ZAH/XZ6XnikbA8olcA7hd8y+lmVYs2mqI055Es
RMFmeZdW0WFeqhd70B+zSXAd02MWYfsMnEphfqw0P4Mo/Baq8u9QdYMZqQ97K9e+8GmQJRDzFIG7
Ie88faga614I7DBfNFCwEeziXs49Zfra1R1dnZ0ubS148cvAVRJFLJ8HDfvTFfvBmvpkSGKf4LIP
tQUmnhwJ/ZCEwWeCKmkSAIoGNcogsrOMnS5kVkxjeAcTBhQn1PZK+MUah61c6zyns+ALGiTdNPvE
CGT1XJQSkmpIEfab1bXc6t8TRf491N+7sNiVSfcU1/VezsvrlsJjHv9B1/vVEbiGcfhdbmH8Lr0k
uIsi3wKxL57n9GEAF7YarZuITh47M2rucqk9sKFpzHr6ElWeXtnci3BATOX7c52UV4uayPT8UC2K
7OJA4bglMH0hsGGhwviBBoyBFskHyv6vYNuj1DTSIo0YAQ1Xmdy5c+Pswlr93qRm63ZpyNnOG8Sn
IaxE860+LD90ByJTqRQ70J1XYxPct/pVq9kvJuV0IyPKLmnU1bgooJ2Sqqimb1EuLmxvoHOATlVq
WQAaq/c4DPIkD6HNM1fabe/M1ETL86wE16OKsH2s/a5n61rJtT+OHj1mdXbUHqNYuenoYUbh/N61
TeaV8xjBlDIOn9+vF4ibuEjhZIn2wH9xdiY5kizpfb8K0Wt50+dBYHPhMUdkREbOVblx1JQ+z6P5
TtAttNIRJAgCBAmirlC8kX5e3WRXRgQy2ES/fkAh66W5m5mbfcN/AFtIOeX9Godt06QxJovzzlNu
8lDd35eyeoj94QmzixfNwUIFV+kQgJg66CsakZ9TfdPL5Y/O+tsdgtAJgbeJaDL1Ow2V3PfPAm8x
CaUa+/kxcZ7COrgHV/ts6JOF9K1VaTdyRKMbmJohe/eTZOuVqZh+/cnR+GtfQTUHJ3QWgKtG4shZ
EQ1zTaYtFLdYK6NUpwY3BSJkcfhmAZkPgZTAVl6KicXnxDeV3dCZCK65/51HhcwEVURqufzrjDKK
SAtOFI0//HJf9HBN6exmU5vBfTRmR1mnBOAEBzug8pYJ6fnKPJznewzuoDXF8TOB86aQ7LdPzEeS
VUbpaEAM1NhaPYUHlKtrld4DBG0isaDUuTMfQwMovXZlES58KqjHw9qk88I9dboF5DKMTCm1OnzF
yOr85GbMafNn3SKOwOxP6EC0i6+877TFT9cdoVEHVz5quvppHRG1nELOQwmva4oGEzgszsQqHLDZ
9qkiO/hhWcupmsGuXKfSlRe+UEagfoDQ6RTk0uY5pYm3Og3I1pB7XD40biCvqHBLoNfctelab0UJ
gsSc6yF4OUUuv8jpZDqZQecQV06C87RrqmOgvfELfHpGIOjqaJCM1Ozntpcfkcy86yfYtZctfLva
qlTf4DxgHGBU84+n/1xzla+eNjMUTcgLsOBOthsVHK2SJbv/JZg62oSYcb4o0n1MVdfXNJip0Vsd
hA9qS1RqOvfNOGInheBD0PzICnUm+RBLajXkU+hWUh49l0n31dCGgwny7ONnvbQ7HWDXoGWn6vdp
yqRIZQun3unnSkVOxOnQh9G2w5gyMdmk4cyI4ruPRzzP0Jmc30Y8iVPo6mgVLF7suHWEwqm80W6d
+eY3G3H5KRz/eLQL78fdCVOWctrUUjsZzWxMaaBDhCYnMKpc1WF5OvcdtNiuXSmmc6NzFn884qXt
T8QHHJbgH9G+0+3fRBCBlWYc5n79VYNB1MUKV3uITVS3TV8Vn7ArUW9pJu86Pb9Hf+vt4weYXunk
40cOHmLGJJXgUHJ+f9jZEr5waqZw5+Thlths5xuIsVjFOrHy5cdDXZpdoJkgtmyUEkh13g+Vllk9
JkLlUM8RAUCHN4eHBJZrHlflser57K+pj1/I8UGEwpwgdqNKSKz7fkhZHcagG5hdx2KT0hKyyk0W
29ms8+Hb5NpW8Y11Dk0ojhtCDOl5wOIddlnrssPdgWrvWMDiCUF+zOPW9VLdWFS537i+/eNvnxyM
fwlEppIquLb3Txpkoi2gs/Rzqx2gF+lrpdP2JaUHv463FrX21FGuBZMXPi7iSIBkQBBRrjgVmvOn
trpkcvIU+rgiZb4pG31bDLEbe8ky0PVrt7rBO5zuNbxKJxdEIlf4xifvKDdDI2cdAYb2nEXWMlOb
Ta82Sw2H6RxdhHBj9E9mOsszeYZoyVyRZFeEJN442V05dS+UVIEUYdBG5RzHZW7798/SFLac0aQf
5kJE21TKD4n2XPvJ3WBv1NpD5VpdlLq1QsHkawyG9OPFvvTRmeQ5VJ6mYuepIUHXVYafW0QYuRJt
J3vPUYLaWG30+qqG0IVrjbVFh40GPdG3Nf38t2CmGLowrxtiSivOjk457CpTX8DAfJqKHRJ4ZNWJ
7iMlXGuwrdW820MeujW4YfV4mSf5o1V7hxrIaRN9L+TkCtTu0gb87eFOYRRIRIOr9fphXveQ7Ox2
6YUh6twSUIl0bmXRlQ14af9NsEWmHHMgBKBO5iLPqVMhN4AYH315dKc9S58p+jWl6UurS7kD7UaH
II5r5P0wUZUUZT3YmG2mO2Hp9GIAxtKXbmjP/u376PeRThYXikeQRg3R4uQ5NbnJOGa7UI0Q4PKV
qbt0dv820mkDOPbJCfqCkbocXzucyXslmRtahygklTW8/URzLdi40Aa16LxRqJrSb7RjTg5vPS3o
TMZ4wE86mFMFLwcDaCjtMlIdjIJuUvttEAvA/vNMAMXkbi6v8d0u7hjqI5yPiPfyLO+XEiioojgR
bOPpBPaRth9A8ks0AT5ex0vfAcLY/zrMyY5p2zxrUg2z+anu3AY/2vgZXVVqqMvwajPp0oEA+QeL
KovSKI2W969UpX7QNRa+u1OPYxL1t2gaJSUMAW3fNIJ+rod5abv5+A0vdHM59bmE0YPCl+vMgwUV
qrAbOtxvw7Tb6SZtwckoQLQ7LcxepbCZO342kzp9q3b245WxL0wvEvScfwAl+N9pFABP06u80OSV
K8wp8SSgSTlZZXVJVbjtE37L91HxVsXJXe30L6mlt9h9ANsafkiS2FGReg70+FOgXpPpubAUhJlU
lyZJXYcw7P1SqE1oldlAwp3QYMsccWdLN5NAUhkZj3H/YqGbVZfXeIXnW3oSYSekBnEITMk42dKx
11KFicJurjrdUreeVc56ATH94zk/PwNpYSGyQ14IKQcO4/tXMyJ58CQdjZ26vm/7e6dJ3Vh+ifUr
HbzzlWUYFLXZT1P+eho1CUlDNVxV2jmIBJQrKjSWvtGKLYZ9CZXj41e6sIWnMiBnjjmlqaD+3r8T
CkZFb49lN49EdJCTiviwvRkcb5YU31uLwlnuuE34rALc+HjkC5NJFQRC5mRcQyv2ZDIzzSoHr4NA
1Raea0rArAAj68kyuVpePBtpuh0RJtLRef4VHr1/xb6SioZuSDb3VHlj2cHKQYxdq33wyVdm82zv
M5JKQ3mqNREOnhKJx0KOrCZi33u67CbCPnAV7B3re+LtalAlshYd+y69sl3Or5RpVIDdhoKND5iB
ky8OIDZCCo1Cj9kmJ9CH1RiUO+QBUmnbpuHWyapZ5nSrKEsXXhPuNcnYhG1/5dXP68o8Be9Nhcug
8Unt4/0s57FvZd1IiCMNyrzNvke1sWHt8T6XlplRoREBflLc20qy0cZ4QZtGUuRVa4808MZ1HqYv
H++v853NAwEchABLl4Ys8GRnZ2h+S5lM1c+p2y3w8Tm1bGIJ/RfXuK5wTKLJaRl09oS8+njsSzuO
tYBGxnSQfJ/WX0WVW8WoIoADlLhXwJ87R6sMaLGGx49HurTjqLEQl1E1xwPtpMlSF5qP0yX4gjCo
N9QxXjJLvGGZPG/rTnIbyw4X/ZhfU+e4PLe/Dau9X2w0GAI5nrAbKB2V8M+KbarGh96uYoRlqnnn
1Dee7O96W2e7DcuP3/m83TWt7KQhOuUaHMMnMVRkqJFqVPRZi2ZTNsUmFflXJFmXkpd9CzqxNtjk
0T5Wg88KjmxQNndVXt2MpuIKNyle2zy9//iJzgLJ6YHoBlJZpcANavn9dERJXSkidKiiDtVWETun
payf4IYC6biTc0C7xpXT8+K6/zbi9PPfMqC8rw2zLEA0qOUBVNejZCXPUvWt91ClTKK9X4Elt/5d
X9RfBz0FR7UCHa985DVrcx6SxoapWIkYWQ/hrySrmHVhuGyiYG87/pXXvbzkbHRQyKTaJJjv37eL
Y8PyuoB2fDKszBxB3bq5KVP0g0Ibnx9zG6fZMlGrWV3kmJLarmWJuVY8o8bzHff6A3yUBy03rhy9
v7A075J/Fh6C7BR50sZGgfj9Y9nGEHuSx904GNKNH3aBG6M76JlHv3CKWZHV2WoMaX/mqNsDqA9L
Z1N6NxUq3o7qz8fKfwl9E3tzL28gJuVP9diauDklG7p038dImgm1vkUc+uPtegHp/wuISRo36afi
wnDy2GWsYySPCouDquRgPxWt29grH0VFK4W2338thuZgKWAtdjHmlhGokCRwvl55irMS/a/Jm5LJ
Pz/Fyb0VxE1OCAniGk3uBevlfqrvPIPoKkYwG0yYFY6LSE8Osh9dO0EuHdATB434mRYZOMz3ExBb
g52UOVYApVvn1SrxjbdWFkhP+Pmt3yabXnOWvWwvZL+Gjja8eLKzDJS1VD8pGuLk2ZXz4+J5Ol2d
JoE89MdTnu+gZDW6piDQqgQhNQZLYgQs1TRYlT6nl1M8JpVz7Fs7cDUjuIIrmSKt001M4IxYAzkp
J+rJ6SX00DGDFpC9L4tVZcuSqxf1djSapRPXB83OgyuxwqXjkmVXIAhPtpmn7V5V7i2tsjVUCwbt
FqOuZW62D55h7PEMXEtC3Nd+tvl4s11+x78OefKhogSkWQL+Nrgovr0oWLZKOvMza0EFckm34sqU
nlfA2dtTCwgvGSr5kEjebzAkTYaidhT41b6xAYzrjgDv5E7ZBVAl0AWr5nGdu7jDvFVYHMciQV4s
6K8RufTpWDxZ2qn3qmCMwE4/U4xoNNGnKs4lcwOsSqK1K0uK9l2OPGZvhutEg1bTpsRlyXPbhOuo
CD4LrX2BKIt/JLoOgaR8K2Vo0CFxulfp5TwuE4RN7fHZSsqlpTU2fIDwU2R8GlQ0oop22Yn+U6YN
5BGpjcqfLm4KC4kxqw4ekyTS0J/K4PIP1U0U6ask7WdakayNwjiCRhzcjxf9vAuFaPEEcuBm5tY4
a/56uAH2/ZBMZK/gdR+O1rMdpSuzdoAuy3brWl6purb4HHXNTvH7ddyqi071N3WQjC7zWs+i+6JJ
Kd4SVXlKOVunvb+Wh/5KvHh+IJMHyZOKMAvFKp1eb144FqoUK9FcaGJVyzXdoPh+DLTbJKswlpDr
T9lXSSkXQRq/+aL8amr+F4HV0hheM/c4+zanJ6GiwbVAzEwQ+37jhknb6HbBk1i9My+rdtNo6i14
Rlduy1k5xtva867comff5jQkuv1c62Qx3Abvh1Q9L+i6zIrmHqq+5ANeXi3TrlnGdrQ2nWtzfekF
0R7irENSmVFPToJItccs7ORoHiuvqTn5+jToSTw7zW33pW9+fLwDp3vk3ffHq1GV5aJhqPOKQQfE
tAxL0Ima+qyPPjZxjSvl9eLjUc6vj2kYyOt02ngrLGHfz2Bt9IqB9Vc8F1a9jZsGjT7ErNDu15Lu
PsNbLVJRcR7jfa0oD1fGPrtKGRutB16Qk5wU9OT2qIJGLlOBuGCg4XwciV2kxtshsT6FmXJrGOne
pmBCNrQTuT2TJhVQLd6XQ3dLlroOLA/tiqC99j1dfCgwsDSCILcQnb2fELVL/Uqqg3ieRMk2rA8C
mRy5A0XU2ovIQ8J6bDeZV94I3XEdqXcTB46rGI6JPCIbLAo0yawr5dDz5sw0UZQL2eIka9y375/J
qtMkgGCGA7VcLyKzupHUYWVr8L0D8zgi1m958ow8Hrz9uKNzdI1Teb4XYQzTqQT9RduQ+/f9+Fmh
GKSKRTQfkA7Jx2IheUejl6/sxfOZRw0WggsJtUlFTjsZZRCOUagDKiVy8dwW94VNFjruIbItr+y7
s6uNsgYKNZzCyCEhunSy7+RK0gPQBCFWh7lb0cxJpeeq91wbChFmJs3COjZecGXU88ODQSdQo8Gd
PjlZvZ/DXOkiI5etcJ6ZyH/W9YRecWUpXdPR26W65crelVjp/HBkRCpkFMiwTzkjxIhMC+XcDzmP
y3FTwtaR1OJO9cZlaob7tPOuXJkXjhKq/8Qdf8bunhGkajAIuZF4EYKmU0oCQtyUd3ikHcveWgg+
ocYpF45e+ajfGM9X1nT6BN4flwyOLML0iUywnZNzbAQ10saVGYEb8OhnYSHqybdyjC5JOd4Etoo4
ZQ2OeNyFauyOZQs3p42vfKdnmTX7avKRMTFDQivhbF+FXeZnMs8QiNKtuPCE3T7YiXmwQnsBS+9r
7Ax3cXUlYLw0KrLoZCKTMuJZJyGp+IFccQdSE0ZJeXTLQX3BDO6hCex5EcjHNB2fO+/t4wm/OOrE
tMLN1j436cxbVQs4M6J5nb0ZXrUIs+FZUYe7KLXx+x3usUM+BFeFdS8sMt0Bjgbuq3Mx8MDUSsP2
mOC2spdK4syHbny2SURTiYXV2ycr+vrxa55XSLmgJvQZlBgTlebT6yBwYsLuEnkmarfbuHX24DGj
6d7Bs0ffaE33KOR61SPe7MdvnUwMogT9XVb9O+4AcNAKL28iwMETnaQFQFDSoIlQf0/pxejycFeN
5nczj/eS1t8FnYyVsX5gsz8NSvRlcK6Ray/cQYxvThqplGmpjZ6czqpdExf1RHdjXMwMY5wZ+RpT
s2Xnlp63KgocJ4EFmrB6oTRdO1qmlzv5uomFJr9QJAbOpRdSx4kqjBGIvIhS+ni4K+IbBxPI0Ez2
iq/dKqG9TNVg3rTWgu9yL3u1W1bWUgrCa+Wk6Zw+exRSbbY91mpnND9DMgoryAXxtizWYAWyIlhT
djqogAQrrd7ErYzgmr0IsvLGz53nERZ0Qbb48b48R/KwLy1k9PgKwMdyj/GYv1Xx6gDUtx9MON2x
WmiJOGKTNy/AMkxevXEo1nU6PsSe+VkrbfQiu3JZmbvCnmmlP9dz6DHyNyORX3U1A2FvaLOYX9GO
45Wz6Zd8yulsEZzjLjFRLLj93j+mKMOUnqsXzM3SuS1D4y5M+2OtmofOHw4BenRxr/rolAZzI1Nk
jDoNbO1phLi5U32zaxm9oXxH8IjPZ1HfdlJx6MPiPkqzfebU8G/9hRhY7Vun8e4lJf+ht57lCpHu
FBNzLRtNwzTQH03u3IXUxodMpSVuIUpgh841KvyFC54eGDh0WgYQtU9fVaGuWpgNFIJJ4S/vEYz0
y4UBF7WqcD8J3Ua5Bpu5cMGDG6NlShfXAft8Esf4IP2zzCYjb/MfIo/vTE6msoruySaO/WhdqYOc
t2mmLYdhBpxE6P50396vZaL3cQyxFcKMr911Sf3FcoZ5M7brXOsA2KMtHrX6qoHb70M9z0X2ODQq
urSlgvcEkKaYnVnBcfn4S7hwEVE152kmfWMQJieTEOZeHtkWNJ5Ykdg/r3FabKW0WrQlvo5dtfCQ
ha+uyWtf/PyAB9O6p0IyZd/v50KVgqQaoLfN67DfSoX3BmAVQb30U5eaFasuXltIJOpgbis7XTbe
MGsCc5HCkfCbdj39X4t13CxK1XQ5uNGRgTubw1iVrpxX2oXAaJI1ooTDw557u/VZUwcUDsN5Jw6y
1R9tiHBO5FUzTyjyTkteqWA+2WVT75vSQx+/cp6EBZClMtBVbh0MCHwJ/FdczC3ncRjbYBG0kodk
UcjfkaH/5hYOIKGGgrYEPjyzJ4AK3InY09KtM0YI3zfjdysVS5Gp67x8+Xj5L311DoKxE0wQRMOp
h0QZxpUCppFvgHcLuBrmRjy+6Gn6HLf5Dg8PLsveXH486KVQl97gX0c9qQRg315qdT6Ec9r9kGKP
AMa3aLB5QzHrHayMUGSwiitn6aU78PcxT7ZcJI0RFAFIUUJO9mEsUcHxrwSw0xd8elpznlDiIIwl
4jm5VOAg1aXt81oKqAtfVV7zJp3ZXnbvNdW1C+zC4TX1WHF3gd0BMOxkrKyu2lgS5JSjqG5EMNwJ
T9pVfRbjz5DYi7EYj7Za2suykr/ovnOrgZHVDDdO4mWbD2tHK+41SEXwQFVtAWHmLrDKcFbmTreQ
c3VV1flzte1wyYnmsDw1PbjyAu833qRPrAETBgNG0WRq2Z+cO3kmhCgbksiQi+YhlB5gdLpKqcwI
HWZ2ZF35jo33ccf5eNM5+NuF32WeUQy2R/k1rTEXGJ/QxrzpfegBA3phqlQizzfu5DHMXMdDxjPL
u3uzwDLEg7MbwjL1Zf++k4M7jUweiNoq8p/6VswHLLomlH0E17kNoFMHATJFYg7L2hq7had1O7uA
9xGhCDqqa5A0D/7wIqzqxRyCz9GhaeR5K/Wr0E8+93pzSM1Gmec1vkam3D12ve5hR07OV2fVlxYR
1rZCNiI1tylpb1fztF0bXbkS9LO1AcJKVIRAANJqXMfTPv9trkYMnnDlcMK5kznLogyWVtjPkVrF
822WWbdM1GIYOzwtql0RKDeBph8eG3ANbV/c9jKm4pnVPhmyQEEnvRt8TNVJzsuIZDLQMDUwHwpf
3EaIfISVqy9xbJ61ChUz+gJieBPc+qm0C6RsHzTVTvGyvQb5VwhnB2durpTyvC6sVZlvOiDl6Lev
e6EshboeNHGlAvD+e2bPTA7PsE0nHANIjtO6jT5EeutI7Bl/REbPx1xU3KXyd7v9/vF5eFIt//NA
9Fd/9eMma7uT81CDLNrFKqWGsUZed6sr1iyAn2Zl9bKQw3tH3AjVvm3g6lS282BK8auDrcTrYB+k
bp6kCcQJbVt6tubmGrZUvYJo2TXqxEml/F8ekmCJYxJuzWmxuIwb3RyHmPQcRU45al7MunxIE8p2
Azg/3UNm1kxcvT0IRGYQcMzipScXB08qrxAAT6KHvzzJpKOC5RnIotNztsrVFIJ9NiXPHqFRv0+z
6mGUqpcy6vd9Pt6orbUdfGcr2cWx68t7Q1FvNTWfCe0BlIKr9uoSKs4mtYt9pKs36hBsFQWV54+X
9eSa+8tzOr/oHxQ0QIm8/45MI5Es+r2kXWIf6lvF/lpV29LatMaPFlASYX3QPX485i9G61/voPMx
TzIGrfCloZ3GlDOi2bA4ZLmxcr4leb6UpW6P8iRM2ELNdglHepiUYIGKQzDej8p+AEygJnDTPGUZ
5zhChPsKRaJafzNiFWvY4YgQ78eP+6uudPK4VNcIrsBSUh44rTuBBfOz3GMpy3I4Snq5rOn1GsVD
rxc/UtnYFY5+0DN/Y6ELK4T2SzkHhOBK6+1N2mr7tnlNxue8r3CRsQ6aUF6geLVCnSldu+30Bpdd
dUfsTxbRYKvS4voW04l8lXPjs6q1Rzn2Z6afzrTBmdGqXNm+WKuVedDDxB0Jy0tpntufq35WS4iC
KdLCaOE0xMXWEMl8+jN6pQslfZZsCbUoZaH21Av9pVYVyymCVnCIBCi00ur4Tq6q+7It7ybd8LG3
Pqtjd/T74LMvkoc8wg5H61+d7lrWcXbvAc2cGsywZSdJhdMWs63HXiVM9kPZj8iY3TjSbERIsG8X
WnkTgvPOx2OUYj30KOfYo2V/PkL//tvwH/0f+fHPS1n/4z/w5295IarQD5qTP/7jPvxW5XX+1vzD
9J/96197/x/9G//WY57yz+kvevd7Gf4vjzf/0nx594dF1oSNuGt/VOL+R90mza9n4EWmv/lv/eHf
/fj1Wx5F8eNPf/iWt1kz/TY/zLM//OVHm+9/+sMkH/T3v//6v/zs8CXlP/v5X37+08//+/N//Pyn
//B3P//rz//5z//p5//75//887///D8//9fP//3zv53+ph9f6uZPf1DsP8LmhXLAt6JiFj9dSP2P
Xz9R/kivG94fQERSWWOSRsjyqgn+9AftjxMqm8STDhXFv1+RVp23048k448THR21mknSlE3iGH/4
l0d+t7R/Xeq/y9r0mOMYWPOK1JLeRcDUbkmkFYhn8J8ndM4p315hc0QhsAJJDXu8uWXpzutMxyW5
N78N0VOmN9UPU8O3KS+06rEdtWEZijZCCsj7BDpSvi00LNCcXFgbL+eTKjttmcU3UekUVIHdmMk5
DHEnHfqotw+oLYhYOjhOqM48O9XWDiqd7bGIOkrHWkG4Icqjo4/gAAJLnsny8BbEI/FaqL95g4mS
nl1DD9XhwdpJs3ZknKTUwORJ9Ke6pSuf6fi1TVRWdDdRS9MrcBlysapivqLON8dd7djxU6n5m7Qa
7M+lCe+U+vqqsMsUI6Rxrheh9snS+tj1UwRd7crKZ1qb6FvHijf9kH8vAP1uWin7DBE3XKOasOyN
Kr6hm1Tdmuhuu8GgjTPFGx5U1O6HKtnUlv8Y4kd5CHp9HytYPihyv+sc+ulilOVFmznjrFRJhtW8
9FYV3nyYsWOvouT1SwM9xo3bqliNqhi5rDnuq1peacDGt0HYdyvFbH0cvMgIwzr6OnTyiyZxvZct
BBRj8HC0S4xf2rJmqKsPo/0aiDZeGEEWzHL/MVIl/ImNLEbBdJQgxITKEjMFV6HgNss1J1kaypLz
tt5RJ6kXAVj4JoiaN9V5lIbyQSpKfxOa1bjMw+irLgKDeM/An64vQdSaziJX+rtyqtNIRZvtnOlf
MPYg1Mtmfwjb7EZCh+NrSi3T9XvU5fTI0nctZmSRrM090Y93kr/OYWS5FezBR6uTY9AV6HwZGeqe
qC+0lAD2IjaHJzSL576+aTOKa54ZpFt6E9aqycdxJaX+p9osV46ffK8y8SBld2WjmYswr17LzH8d
mnEJuKyZVSqyNFZlFK7UFGu/SDd2p7Tkt8Bi4WzNlCj3XEtLbjA9yl2pkzFOzuX6qLQJXVOKXobE
vAZKzd3VcENJ0U73SQ30Bs6uqYQyoDxQNTKhdh/X/kwLv6saQ4J4ayinMAHaGDzk/bfSl741/bqy
hvLO496jJXtwzEzQ7dRMN+nzF0E7AMfdH7okjlrWf/JT5cZqW2RL5OTWKsU2b4JNafQPTimAmibx
nV9nidsXpFN9ghhEWt/FovskuvRN6j4HdXLrJ/qzZ4T3WRU99cZ4Y9Tmc4jaeNx8keXoq9CGo9Lh
SpDIeYI8kg1udDgK0/tmVdEXJ6jvHNyn3QgzEfM5NzzFLRwtn6c6w6qjecexQa1MGZrPXSrfpIa+
yg0Vp2zdXZutiWleNYu4aml4ucHIrrSqFTKaqL6b8a3VGbems++78NkItKfEzL6XjXlnltowl8PP
9BcfOAPbVaSpN7aZVUs5D5r7xDgk+LujV1KB75ZvIjmDNtzkP4qhZxbrod7iMLgQvfmsJ5nqqqgc
Wjg157kcrTxfdbV2NDflVLa1wmElj/KxGuXnBLtIHRFiyPHmwZRU9AF9LutOqcSST0ZxkXhZZ0Ex
Lsw48BcFBw8kMGNSUsQKMQmGzehHtauHajFLq+YpjATWtOB0Z8DlFxn6X4ugw2pwtBYqjpgzL0yz
Dc3GatPrtJuirH6pc2YK1jwUbGVAhNXgEJaGF78COm0HDvVkK8SKT7O/9JEczDAHcdtYWdccj222
6NrwrZDR8wLzGc8yvd8gXno34JN4ExXxpm5p1SYKUoK+0nwbxLLtDSI3o/8E+jJy/RCBHqXgx5X1
lpTGW55E6qJSrHWNo2dkCt11umLbdsqITgOmFP24HfV4Lmnd15So0YyYLNGWlasU6ndfjTjE8uBr
ddPb5rDNkpx0Palf9Prb0IbiSTGHfdPXmOa1sootIbyzLNdmnUp/0cDaovDbtdVR5TOhLy50vXzg
MzCWhZo8jKNoV/ZQHL26X+lt/2rnzbHT0yeLGt8qgHmJzWu97uW4dmt5ExldvoQeA97dUsN1ZraI
DUS5OtMCfR6WWAIyccWuljCYqIxhlfuC4oNRSdQbcE3MbRKXiVlFnfQ1ybEZsvICY1uq0xJrJzR8
4R0B5B/PLNjGrTIswgJIJalF6/Zj91Z7crgsS9RbveYmiw3lLTHyT5lu4w40JA7GmF77oMTVZ5sq
e5Mbw0IPQvSIlOILKuHgM9X4SUsxDDMxIFe9VFrVIadXN2yLyvbnSqD/aLSOXrWefhmjYdjmoxHc
dx4W5NIyKdOnritmXtSXFBf1uxBLqKwmYu6N5nvW2NKs9jT9hkYFVVMpvbNwy5rFtf4wUh896qKq
3SmGzy20pKJMCrd2581VXaKiNo6uZDcPNAc4BRv6M5VpLgcpPPYWUF+r5RaVlPZuqMBtpRTTXUNU
5czTKKYOSDKxLDhLWhw6KS7SVtr0e3agj/Oe74cDXN2KXwt2CCissRBa7HZFsRXocQ5D6C8kSf8a
pWBR5RHp1jps/VkaWEe0El/QlRyQfQsOktG1M6X0DmotAMhLJY5rGUWc0JBG0g3nraqT4ZDU/qfB
BgMzoNSyb7+mktLfpzD0PGxPB/DzqdVrs77u3N7+0Zaf5PSzXdg1MHPah52od0bAzq/lcmO1hlgX
QXEUjeIOFkWBEVfWPrHXhVpSVnPMV1wr61Xc8afME1So2p3sywurM70Z7R+FM7UOgAGGtv3Fp6IO
jxmfVxoZKw3J4VVjRtK6Eelm1L2lqBNKVKOtUNepU3dMczBcKBzoqt+txyL8gTE7lLiwczY61dyR
0sbaCcTXWs2WfuZ8C53M3kJVEO0n1QtQyCDzmY+NgymmYizIpC23ZkWPem5hTgs3qcj0ejEgj1IH
u1Erqo1fK1iDGkvRtcWstcatit96FEUPxIdAvpUUAKXcsWCW80krQ2tt9erWtBtza3bc1TAH16nX
bIdQKVelUDZ66e9kCRWkFKvVG39to01MoSp2lubgfbJaLLJja7TdJtFfNaHTwHU62nEhhmcSLhqq
p6yaoVs17VjssJHhMw8TwAOKX7sBq7HPA3M7KFx1Jc5/6zLNH3jnfV9gPx7oo44apoXQa2ySbmbx
buhdWgHOYhDJDfcDlkIDkC3MIc0KTcnITpMFAUnNNgkAdCZbe6ykYyBtQXcoS0l2Gtcwx8qV0qAE
9Em9IXTGhyR6jRJZncXlKLuqH5UYczuIpqHWNrNjvsEyZeoaTmhUAE2Nn7aoFmgCsRLRPkah/SWg
f05tFLUcSQ649G1tY1U9TxBoOaLKOltS3g1Y5ayDjLw4xjw4HmHyRpq3yNVS2vM1Fzog2Mi0iPaS
RZS21cIXyAFDblo6kn9rSyiUZXUuEL73pFWRGZveRgO2X+hxE3zORJa6Rh2ROIhqWSr6vNZiosxI
dtZGFfb/n6Uz621bWYLwLxqAHO6vpKhd3u34+IVInITbcLivv/5+Cu7DEeLgIJZEcrq7qroqJDvL
jDODuqmxpaIl4A5tkzANVj6zV9wT2ezh0ro41G3LeBxY0npR5GxG8+Cqi1Uy/qLVOqY9p1/dYzXY
VvB1gXb0zSkoUKpw3o2sqM8jakIbEQdOnv6Pbbp/HUPlhqVfL3yRhscKmhm2aVeFebKWh34h4tbm
DSayn4/aGYtY5AWGW7PztllXpoxk50++G1Zd89JJVxwr1/5pB9MnNaWNtpSqh53EnzznABoyvV38
ro5IWX+YrLXh+BuN3azMyOO+uYnGEhRtLeMlSUDzsy7b5SpRF6TOv4LSKzHJyNtdllnPW+66B9nA
E+tFHiarHW4zzlZRc1pLjxmhr5O93Yvqosi27e5XvQWviVp8AWPPE5wb8rfJGbBT2rxOKCwO3co9
j+/syR+lcZFj+t6ZQ3bOaV4KQPN0UvK1MfV24veEficA0IPyIFSyPtQSNow3C0SvCx9bvO2hzEzr
lmbz/DLiV1X1hnMcnOkF4iM54rv3cwqSo+QpiPNVkyJRYJ6qMfs5yGm+9v2antif0FevDZw97oRZ
aBYd0by53ItplGfbVSDOPlMH9AwhgvMeZBHbxjz9XnuDb7RAqJzZpDp3nv5r5Ji6yqR5cyws+F0P
IBR9c1gvyXhZOvGKLYj5uBVBc/R5h3c77a7Ryyv35YddZMXFrRcMAQvJ6KvzszDS7lS3eL3Z9nos
vK14Q4bsPWSdeds2Fgkr5b3+eyn8b8tpTxDn/otgoTLOESVH7bT9WFOVnZZg4ripku0KP9iEBWtI
KOIm/EYpyAACrw097yOHUn9JcrOJhjkAVwb/5K+eUnil2NcDEtL79JIZpywAmASBqB8SQNOwNVAA
TOP6Phfji/K8cue4dXKeJkbhyW3mvWr0bbKc+VEnw+vqy/S2wdybw3qeEu9xSp38kft/MEmALhr/
HZgIJySfqOKqPNk1ay9zs1nHsqiJH1+Gc7IUhKNNoj1kgyZSehBypxy+ZjT2w6FuzOVx7cRb7eNN
RLmiZCTtDUsVeXWKjDi+YUyPJAyoxyxvRVRymiJOdD8my6yjdAtuFj0Wd4GtOEbzNS5NypZlr+5O
zN106NfiteXTnv+9WKo/JjUr5H2eP8wN6Rdioiij4TkNKGxjDKr3ll7dk6kwFq5L9gjSIWfchUe6
p0ZMgXMRGepWL21u2hr+br0YnnHJI1vLz/bDKpPIcrmeY92cUpJgd4Oteu5i4IgpLQha7+3x6d/L
vFSvyvDf57r+o4K+jra7WqcpWp8gRHd7+PcyI1Q7BCO22Zbmw6TmWIQb/qlXsQ0z+QJEjStfTOfi
/gI5Z4aFs8jdahf51RyrcdeMIsAu0vDPY751LMJA0Tj0G14yTo/M5M2WFT9GtylCbfnNgw818ePe
i9kF2wVKrdWrxH1EPHTr2L8Ythh23SQD5Ov0GAPU2wcO7Gd2Q4+m0Qw/5zHPI8MTbUQdqE+2k2CC
K4vuVSRDtTO6ltztzNj2aqqSMBNu8qUdNzaJQbfKpPzbAGsPhah+Bl3ZRVm+jAfLou7XHA4nq1vl
fnVleQEX0FE+qYdW9Pbz4FBAdN57kVR1ex67j4SlkE+j33d27n4qo89Pa/eRzwQyTF6SvIuhdw++
x5T070e8AMS+MrYl/vdjNzR6n5RzNJn0pnbm9++y6vMDH7uKYUn69351qmPTraTP3n8srHw8LVu1
8ZYqpulpfTR1U1/b0ro1tr0vW96NndDxMu3hEJGwABHkSAoSlzK+laSsN2IIdmoUzcmjE6Vtx3Ml
Ez2cG9DCLaFt3WkykY53dhhgwGQuxWD8jWTADHNcdNhtML7iSsNCegEYLtbnfsvyo7D+VH1THWrh
ot/tDXWY2KWrxtK+siJTI4QEODJwLMsckKsxK8xzYuHTP89ZfVgZq/qJodOcQaGsseam1y0d9+IA
BNV+cZIj5LLZ1+I0uvJjyZwa7a7uTzUhM5FQ23jJE/vnYm+POaEm5zae9NhcZmVdNTo9CsVGcXMS
/OTI7I217TEcrB3rIkn+Wk9j+WUN4nHV3ELb5resYoubuWb2oezBx9YUPX7bmYfCMCaMEPGrHSzt
fQ3V9twE5oM/GNturbi0RjJSEWzlv2Ut1th10Z8SFLmvwI8zc3L1CzY9ONo5iNzShhPbYr7DrJdZ
m/doOd2LbabnYfOeLRaMYNr/2M3TPLfTX28bPt2/pKiYDwZ2y1Pb5ddS9EM4BWOPOaprIkNMi9DX
2Ztj+/pvimMdkFV/8N22PA/e/Bs3quZtVctTzprW3l7aIKpVj4nZaBgHlRXPFmwTCSp+cJxSjNvc
AWSTdYuHcS0/kkLIq+g6IwIeD+2V9Pl/p2RiWLGfZslZLqK5le42npN+OCYVdlZTJrIoSQIUeUl2
U/xNrWY77v2kJI5eFxcWBr3D6gfXDJX0bg70uku9iEAdCVDDImUyGGK3yIKDpUz7W2vPaWRXlrPT
dn0cKr89yvZFmWZ2teykPy3Osp9MuV5UYpyrRDVXe9b1sWzx+XWaVVKEh+lKkXTBKNnqrUudhiW3
5dWlbXxLVeG/Oo54BCdzr8qnw+vtLJwTX+3xIJFxlkIWJvayXNvUj/Vvozbq58lRJO+Z2xiP45Yd
1/oeQ939xpZlesksHa9thW94j/THwNG7AoT7bpwMt9YqdokLWbsS5jCwx1CI7KdBn/ZLSfpvS/c/
pwRi0rCbdRco1e+RlfK9bH0TOoN/K9JaX1w7lZgjOg5BhPZ3YEioqKQWh0l0v8dkuvRqAsXbAL7s
os8vc57kl9Etn8g944EtH/sEuAL44e9ieKBKqxmZQynCrFkAudi7is3evkoK4a+M2OJmu+beAhZm
Nc4z5m+Ru05hXkjvadFMcqJoTjhe7AGljLOdFcZ5c2PZzduJyXWk39nJQT00He6l6KQ6nvIGRL11
TzSJ9ZmZhKW+anqFIjrXbv3ta1M/JZlbsnEHBLR5nRE7rc12sLEclwVI9q4JQGQO7Fm2FzgqKp+r
s6MF+IjAfMYbefN+WB3GhCJIpuehlyO8bn/qSm9mWavlg3oy2ZPLXIemWP2oZrkLl30gMXRiflwP
SzSOtn0n74sdaymHqiQ/ODVJ9G3dcCmNI1Ro8l/B0zLUBp06dl1DwT2GV9t26Isqj727YGGeNnXF
YeGaTnU0NNmlmXzrjW/Tz9i02eYDAMPSrMWVwnK0UtoQyxwFCUKUKsnINHhddyzamswO+M1xXdPI
X2m+DDkpYCWPnOb+zRywxa9k3sTBFuxTr9uekyHdl2a5PPIUH6xhsFlAyH84naPj+WeSzza2/bPF
xM7nX5HtOIv3rDP+RrXpjffYMS9m3p7lJ7wcMS3P/SF7sstc7cdUPub3BjYx/R2WQF/se+kD6Z+R
5ZXVJShWFOHDfGrqNZo2IhLZ4S53Hl6pqpeoQfwewE7TSbkms52bGr+TjXPWGnGaCEb9DCfK2J+l
1Z6VA/RDihElxVdp047xYJElpVm0YzM76Y6ZY3wPvVkfilxfjNKk7+/1GMmWDYRusFF+ElNTy/FS
mtWpMOVh1OmIoa2yGQRHtXMny48Cd6r2EwKfyMgHMNC173fJYB4Q3z8sgn51mfTNy8a/y9L/dZo2
ibTECDHI3GmfExpYdOKW1HQG22y8iYE7DyYAtF8fLEEujA66sJQYtQRT+luKBiVmWYVCbm3IEyhQ
e3nINDCS2rL+OgFrH7C6vrDqqc//Xtq64BEOcLjyJ/VsUMUPzib0KeC4XSvcUMaM0Siz5aFc2GMx
zZqtsUJHWUcbP0K7q7sn5wBPduDNlyEc/3emR7ZJ8/ZAyiPdgg+YdVu6Jj+aObOi2QLGop5MkeTI
KQKvZupRV3leNmZjTzHnrs5QhixG/QBRao+MnnlePGZZOT/7cD+1MXS73uy80E28fWfkRtxXrRnm
syV2g/ZDu0LmNtPLyqERX6X6gXkAjiNj/l6VdG5t0H46Nc2WH0iiL9wy58LpJdbl9mRMXR+no/dR
akBnE+Jg59YKcdCW+IfSZ70HBUMSShVkhI9V+3xOutBdMc+v7+7/yzoacWVv7t7JS4J7nDuKsbkZ
5wjhOiufObOtP8AYqznLCIubbt919VUHbh52FsOSd68jvb+bDbq8UXlBuKr0A/KNnZS49XEP6DJt
7VCt+hHM3I6s1ObmyBc2nRqezO1Xq5ub7+s5Wih20ex7f1fK7WlR41etExZIKN5uIhAspAR20a/4
lSP2y5I0u7Eanq0uq8BdCuNplpJiaF0qK/jeiupXVuJgsansP4RRQSw1zu2GvPVTL/czQtpQudYc
8oS6URtg92KoKg/VCJLjVN17nhk0fKZsYQt/Jlbzs18zUHwD91d7LSYO3sHClKvXJLzYP0iBHm/C
S39PzdKeJ13/vf+3JY04mf53B8nIF+DpaEuefZlI9sMDP1Rcq1jj9nfQVdryY4AEx6u5HNt75RUO
tpgqCJe6vQhclA72Nj0MkJNvw0BTOrxuBamKxUbesZObd6z1wd84jGVGS0S3y9Rvn1wgk6SfnNus
VvpVtGP3CObNolA22BOxx/esiozNrxn5SjVWZdgQ7UVBvHcL48Xv7elUJ2USZYt3CwBosjlt9zXb
VnEwbe//3pdQ7YkdaMLNNnFNegvyuCtUlPvseZVLUsdL3oRrE/SPRVtGmzn0UKzEZNFGvNG+PQ1b
99qK6UORUtTIzDj76URM45Thn+CcTGeM+aDbfi4mCLxCXsQA8NwLfupyeezk+EHsuxHWK+bXDlkc
UVPHnQfktN6LxGjuCqf4KNmByvP6jdTFx2oRN2cSSzj6y4/MCYjAuNkazBh7gieHLGMgMGSIWuoh
3LwxwhRFcaiB1XuH0rCDnZbnyXKDwxLkeHJsnyJwD/XAzvhoB1+j0jw8rIMwG1Rfqkj/1jbNct8k
b2XiOxRLFxiRAErqZ/ZU2W20uNzc2Bv/ken4OgdsF5idfEFS8+EKm8800C0n3gn7cTzQvfZJVeMU
AaeRPmZT8I1x+OEHHcowx9sv/fQyGqgcg2FV+7mmi7Gb5MsSk0sd9VQsZfcg+gbWdPXf+nnssZQB
WvWbgz3Q1A6bjBntNFxfdfImsCAb7iJiKNj5s7fulzolLTWl0ljiwzGGO32UuEflrh/E6L3Lp3rF
ftBoF3SxfXsw7XTv2a13xiAeQpSpl0iLmAqAd3zpOztPyL+rhn8QFAXH6tn8qPaWi7x7MfKOFAix
nbK1MXnvh3HaXE4woFaivkv6C1dfBuk32GvM+woycc6nz9EMuhi/5o2oPRmrR7/L/6utrdpvNZvx
/OcV5jV1Ur0vVBqV2pXXuS2f6saLFwP4fxm7Q2/is59M84YBn4kwfQO0Ycob8k3vZEVkqdV7X6ls
SJWx6tMy2wdWMH5nzvyZj2ZYWsIDeHZ/0ePqg2EJcnmM8VraRRt5GeENLTgrGMzFToaFlbGMSHLQ
y4uaoPPt1ldhsGVEcLjv7Ypt2jivrJAUfhHnhzorxK2i7WdI7INO7dsgKyOGcMGx+eGb5XhhDg68
7K01iZ8GGKVhX5f9wEJ+2M/cWNI1sr3YxFn2+V8b/USkSiM7sx3oXf9Lg+3RdSeTkBNOudmEZy9l
TTtNZt9x8nVz4UN8QYa/Vav1OIjqa6rqYG+rDvZ4ootkyou6fsvh4JPvreaBWReCb9ay6M82weRY
yXKnu+isQ9vOkCVbeFLbv3OlrRBE8gnMnrwc483IaItTI0/iPvNPa2CsJ3cKsAXS7iltGewmO3lo
Kt+Nm3U+G4oePh8fl8GCEmq6fDfkgMdJ6iXHyYZx6X7lHjG/U1/voD9OqvmwhlmATLBrm029ggkx
DWhBJoqiZHJC6ncV4gfTy3MZ8BCipC7nal8saf7iNLYbYsARinb5DKb+s1iT7yLPk9CGei7c8VQm
6WWUwZ9V+Dyq7fLQ992FXpKV0Gjr3TpykD2TOIs226OuwMxCsbMWXMW++boFEDhBWkBIhXE1eY+E
yFE1ydMw1+Qmu8yK08WFcLASbPRkjQnPkoW9crswh0lQmSNQsPNvtCCbthxHDsNkvmm5nrTGO7m1
EEBMwsDUzXdVnOba2MF97/yKu/O+7hTN1hCPFQiCP3Yvgl2asG0WdlU7nK+nTLVRt+avepMkLnxz
ysHvDeAm2nbbh9Rmp2TbrF+mzUVX+U+86v6bEfGcqKUp3QI+BW0gjiNUmD361sWR+Z1zKGachiwH
WUE670ojH+Oyon1U22aerGI9LT7NolpQI+DN5hNvjg3nMtwxpRY37CJprVjahRtZkvpSelaBx4+I
OKQQ4OckU6XTdkIGANHCWhlaga07r26Baf46noULztKwX3itCkYdbcoX0BiuAWscCBQzpCY0WHvZ
HQpnK194AuPKOysU7x+2W72YmIcTLVc9FveL4SYAR40qgzhogRFGeLCz2Y+Pwb33MnRlsuw1AI5t
M1Y49xc1LNvZSPYuCC/KBwQxsEhRQmBvvxTgXtUdZEIzIApckL16Z2rIMAxZiph/zEHYnZssRJTJ
OxFXedRYHAsz06XnVmuE1Pcd5Zd6GvGvk7CHcCfpb6YXjjWIr1MT5I+mIiX6oa78ggiXynmQyfvU
Nu/r6K6P2eA81+iPds7WLVFfNfTS0tcfw0hzltoqiP79KEeW/wdjruJ/P/omakg7XX5rNZjx6N2j
Fdmtw8b6150EoPyX1mm1bfG+yK6I3BpLf9HNnzZNnCU975R5wfdijD9Wef+HTJ2cRMZRYRgfhjlv
h8Tk8wmfDoD8Ne8mhZ4+2Oa68ASvz7owp49+w6e4oaUxzTkul3lggi/zJ71WsTegseDhmwj5zQIE
RR50wiHNuo8ZGqRt5remt7+bPHvDLybdu+v8ixCs8wbG09Zv/Tu8wH7RTQAJt/0xTfPJ7/ywd8vL
VBc8OeUdNgzKpwXUFUPIGAU9Trwadrl1+kfyUvZLZtsnYRAa18khTiq4kLKfyihN2znSUSDXn0l7
tlrFYsBiwmZyfVmhOIvUPpiaysfONQfAIvdyRXjdDp/a3K4dKfUIHcw1aseSKd0+lRVUK/QsXVuo
Er889h2HObORPspgjhKCcfYzZQrumjalqDkvNk7IqvwkQuWollFHLrvD1tgP8dAYO6b76iAmVLXk
Rf0HPvklyvs6FbEGmwERP9cew1hRHgcc3ArxRzPPQJwHGYqK7iVt7JOP3QzbuFe8MzChGdL/8nIf
mGMbS0tZbGDYzUNpwTlJH3la+rq4QYW+uPQi8qg+xWTlB47RWHvBdlZd8doXJjMgDi4MBZRn8NNI
t5kdDiRlRArlXGPZf0pMHBHSqzJ2EaMPsjjRJLfRnLJbQqOTRLgC7MgWvMjU/yUH85chhwxxC8lW
jRWPYtwTLvHGaTPGQ8wSfxAnEulhb9OnV8sG46qafaHdW7HMqKS78dL7/Z9mDTReLN6ftAisaLyv
IUifrzkYt+eiadqdyFKEgD3KEP3RaucRmB1DdUsR+dXheN0LlBOtzywXiP5E2Nl/fDHMKX1HiKWJ
anrS243BLZgT61znVR1bKbT9pi2FK8r8OG+CvYVl/ASQ+0mzgDahCc1yuOS+jl2Hc0KV48pTFfVs
YHjtMUX31k1MDM7qk0iXtvYFgDUPCyAP+ukHy1nmfVPRsvnqrllx5z2pfffURSvSpQVpW+XW3hib
AV02C7OesmO+elSCsoRq6FjAIapkDokV2rXtiorTQcCx+flGYEbztTX6a5Et4eylGHdOhjWCfhgW
EtMzYbGs6LTJs0vM/WzV3bF0pqd19u58b/YjXeq32krns9Tlw+h0/UFKrHIXwRkqsbVCGGj86YZK
RkY9fno23a8Yk5MxuQ9y4i0scMlQOvXviU6jEMML3cQrCyq3TSiY/yRY37rK2o/ZdtIsme5glEkw
n6323C3JS4Hr2iED5mtmmxWo3trXjZwegBuycLW49YeEOzenUxgzEz/zXn0EXgPoL/AcvEfrmXei
9nmt0EzazfTVMQ6GjdH/TI+lDWCCRtPdSRVJQ4mwLNyHzU7jubB+ZSiakAqTIpta/U4J583xf4+6
EbtxSNxD4nivzmBf8QkoDgqVV+QWD8zw76R3vswGcVQdKknYtpx/ffgpmHdgXucX5f82E+ehMdJr
l1fW3Ylk2MvGO2cr6jDmWzs8bF2TUi21EfuCNgRkP4QrU5FbpS9i5i2pSURQse7DbGY8n9iF4Qvz
agZ3wBhYt4DPDQvhMwHSes6Ge5lNrljmqk/O5CAKpvmLQbRbTBQs8+zRxAcKay/jM0nUiEeGg2Ch
TH8xlfGgOvqsbbxDZvJd3V1nWh9TPR+mSqr3tGQSbV4xCEfRkb7UNXGws7NzR8eOscdqVa3DogK0
SsssP88TjRTL/uwWeP01wEBsLauMEWj8nlZ0xmhewLq1+aNUxszpdbe20x8O+EXFFg8XbUZo6m1P
3vriFfabN87lbV0qBB9Nc1xAd3OPXQi0bBzy9kxAc9qicqj/8ino9ou6Obc119cyrnNCUjQPA3V/
MD/H1Vji1UHGui2ABP0SL7PjwuCW7wSYt8dBDWGumdqc6nHqREAea36qlwzZZkIHX2capGcyw63s
PkEuAnj6gs1FBxrSSgm0ycEC7ArCFRWj0wOCt4hy0n58RYaFkBDtsGwP3kCy1uSvny451qPOkcSa
H2Ay3xz/N7te80PRrCGLz+8Ng7Q9RV7Qn7K0fkn+dimfBt+Xv1iUXTbu3d1giU9RBdV1UN6bstzb
FkyXwgZHR2G3u38WU6LqpV2yUoSRDNtQfSbYGwpKmq595tvGvkZUJe/pR13rpleXAVAF//leDtow
090uI1xuj1ZWbE/l1F1AyrDKhR8BTqufA+u9Qj8fBqykA4JcuYdV1OL9ObrzSzlsd2A2Ow8TiLm/
qEdDsjOG8VvMw/3D8vZ9bYyHZc4h5kV8lQ3shEqr5jT0eQRlYz0luAzC/acYaHYotVMrFS8NSQYM
Yf1rIdpPS1eklMpvP1UzeBLKyJYSZwAFTfjEHrMkexsncUc4nkdZlHuzxt13WY1010/exeocezca
bN+02yKPWUa/slRnW+TWwcwi/Pgs9CLVJ+qsgqX3gMj74KEPrMcy4NKYEmPPzm44we4vaAHTCFaY
NWEHtGX1k3M39gRkd9hmpLZzzhBC7CqZIIGasMb998IXsCB4w8cbwSGtS+GkO2tuLplVPM73hMRW
iByfG7c+Jw0vrrmx/GPXDbxjttDIj3o/cGPtXZlc1n6ozwZekVv074+FU6IG0gar5yhxdr0h5Hko
8c0x2BvZGR5KQzr5V5iclzkf27Ma1f9f1vuP1Xa3F/d9upZCLAcvVQ8lwhqiCWYVWWsLGoYuTZ8Q
N+wApWPHQDdhCss8B+YCYO0zjxX++nsJVhkn2Z3I1sznLKZec9DMgVXVTpNwQN6Pu72k6x/EBm08
5PNrGmRna9jCpgIxXfL+aXONxwKYZcPeIheKnU95cVCNdKVD0KYZVua30M7Nz9obuuyHrd+ugwv2
6q31qUnkR2p34Vx454baFzUoKMJJu1dv/i9z3RuRvKE/dL/GJP8rXKjvmoJxtyTz8hpLsKyOxX82
21rIlrifLQ7S0ldMmuk+V1BmkhWLSC3B8yRrznTG3jo5VYEaDhUTbcBNitXAJ7c0mhvesVseCZ67
LrCp3HgkZtj5e9uyZg+49YE862DLGnF+I/i1qcORdI9a1Fa7nwcsKi20YonLxLbdLGOihWVOtuY7
a3RfCrtPiN20DwCHzTzfFcjBFy48gN9NK63jYna+fQbpRW2RbTx47A3xm4ynvh0ug2DzZaZ1JO/H
PlpTgKaKA8cq2Uyk6dBqflXKeLIG1UVpbZ5UQh/FNsWXVc9Hq4HaoOs6oWVhnEG0tlhvekEhP9Ku
AqX9IA7qnV2Y06DtNPyJnukjTXjHhcmUzJbvtzEZh84+gEhfCOVER9pkjyKjwFUdD4ApZ9AFq3wq
trehWp76hi8e1Bx5qiC72ezcA6EDGFVACcsgQ92eqRM8zHdQag5NE72ukYt7fdUP6EI/y4KFnQJA
hJQN1z6WSnHlvKt0DlnFxkZXecd2RV2SzPdffk8ptWf1J/BTDHvL7jVt0l/cmo9Loo/ELTwjYIO/
tBhIAb0Azd6Gxv3TBeaHkXpnnc91OMObbEHzyZLMnYZ7rysa2bI721byNgNU3v/nylkfK/x1Anb/
q8Zlb+WOlPa9woFhZ8n56jk9hdxHQ3Uqrfpd6emVZdI/hrN8bKW/0wtcBBMdt+TIGGD25dO2Bles
yWBKKo2+MdiVyfTac8SpBrehqbmuE47nHNaSY/9JlMN+G/3vTVHhPCCBbIKX6PsG5Vx16pF0NzUy
rtIa903WvgZ38/piOJd12lJc7J+4t37rmWZgcxHyZ3SkPZwATqNXz0jemIN245K/B0isKH19ZPfL
ETD3Wmk2mFdxR6aHU1ekWeSS2hC3zmm9C+9H5HvNYP8JavWFW8iz5u+qXP0awWqsoOujKuHPONwg
mSVVj1J0zdfud07cE/RfbuBDrs9FodCyXxrtc5oyXwl37sK2RzQo++0pG8SH+2NS+vfC8kCrgudV
NFcXUKDuZtabNzSiEQfhQ19n6bUxrH3JBvEO26QtnhOT890dMAPrrn0y/fJkfsk5TlqpECywGGN4
DKXwf3bO4z5a42vAHVhVzWtb+LBWMn8H6zusi/0BdpTnNHe0uF2FYn5BtL9262s6sgnqrRX6LvFc
TMVZWRyGA9dxcTfWR1No2zUvXqreem8755dYFQydJN2qQdOeGB0kcH7fJvINc7e6XrLvjcQNt+TL
ayArs8nkaaQVIgGBew2ZOp7A38WgToQ5z8hFS/r9XU4n2KAYynJaac8NAI2xHIKvCP25K2J2EM7o
MlEfrs272TMrl+qzzDzKMjXCm/gUGWoBZ3EOvmAFpm22FaH28GCm9bPyUR637m22ZQkQhV98agNf
pcq4tmZ3GRKPpqhY90WvTyw9sr7nT1ixjt2eWexHXS0PjjLRNpGW6/hc1Mb8g/f6X/yTRp5cZJPC
egZVfwXLOLFeHJBwGXrz9JGr8lEv23XrjQ+xTldI3nDkWDyMNG0hIt08dKXCqjB5KzYWRaQRgfci
SkgTlkbkvgr8M+Tv17r+dOXw1Hbg7tou9uOijtxyQItkOwEzs5l+lJ4+Vn9LLlpvz4CUriBq2Jkn
ihqHEZoyxGp2/zS1iEqn7gHWn+GcthZRykBMlO/1aczBzS+hiDqt/yfpmh/eZJ39hUc1N8wpntvx
Z1LqTztoy93YvpQZ9Fnn/Vxdfo1YrTMUHEV3NeGuGRkkwds7ef/FS+Y/i26izraneeQvEHKx5JFs
fwaeWIFwf3Dn4WTa165HjYAhzGuAoYxG5uoI3v3obLHmkoXdIb0HotOcAx4nz9P/mHuTXMmRcDtz
K4LmfGBj7KbudHp//fZNTIgbHfvGSCNp5LSGNdAWtAwNtAi9HenzfFWAnlBVQA0EaBLIiERmRLiT
Zn9zzne677RoWJ8myKzuhgBCTG6p37Khycj8zJMtpzKqU8mxwg3BJ1CnPxoLCxwjcPSrpJozwBdX
Ekg+B6N4y0PzKObvfARxo/h3gc8l3/5z5PiEtpacObrgEWnl9wIuxqrZN+diRivmXxuPk0kN5hYT
+pYZDI+9e7Cs/hl8VUHgp0ZQbR2k5caJa5xlg9SY/N73okKfLdrwRE7iXiLBtUdE6q7nnccU7Rlh
KF9zmjyNLkeEHybvRqnHB6MurjJE8ti040NZL168zgnb+/46JOOzMPikDFfmOyWfSDG+pA5DQexG
LyrwfpUjWYiLW2yH4EvVtCvpLL4S82frMTQQAXP1LqwQ83JJFumCDhX9Pj4kjjNzQrVdp1E6Nidd
h5/sK31wciaMsOVnkprGEWTBG6uIG1ShfGMkpUmNo//MmfGQBwWN/SR37Rz89cEHbWvLxHFVCUhw
9dNipWlEWf05JIjLFjP8WsaK8UaKutTWaheO16CeLZqx4bNSCsfAn6L7Udn0uWsYfGPNnpnQlYhL
hLNj2Y6hHVajKPFzqskw2HeT7ol9e937AV0DsRwGuxuU7xS16J+tdtqWTIKTzL/lennyzfplsobl
HmtEjir0D2voHtuJr7sSzO/K3P7sSgMTpHUme/arCrlVyLYqjpl09i6VCxYCYiBCdRKFiBl9G7u+
SUYmUZ7aOgptwT1xMyyaw+w46d95gUpdRtKzhx9La92PtLd8lX/MefgMVPOG183c1I754fHIRsu4
PPq9ddaLZz6LaYh5OFK6zicvmSyK6fKvk6WE0GsRHnp9NGSFladFmw6P6qWBMiSx1wBhIp46h0Ts
ERTndjRWHlcaJy6Fvib+xxx91CCF2yMpqn77aGjhc9lRj7fPKO1b1lqxO1P01ensIQJNo1kON29E
nWjoNtl1OdlUhHxva4EQysh9PrUirnS5bEdvwv4a7jyWQQzSucPHiatekCixXYmxNKXxhHAqCnX/
gugCvbibXNZpOmvBrZrWKDhWkfePrNLemA09hUgfZ2JXTqpAPeohKw6qt8F9LtzxGxGFdSsm5RJG
o+LEEvk5Wfm2s9Bfj7n57LX+vkkt60OVp7YwzAMslB8j1uVDmTdXDBQZhBtES8BgN0ujvWulkt/Z
uls5P6Jeovxhwm7uuk4/jt765pc0BXizLnM10iY3CJIN3Gh9+TfJW+PS+85uGEb3idyYx3Lxgm3R
AzPPjT+JWzY8uLgEpbvtgvbBhOWg6PtibxDX6m485NK/5ih+5nzJT71ZbbO7z2FAf8viEHL4mrfe
sci3YqTYHMu/Uqu/xl3uPI7hqRQkTQ8ZvrTeklEzDweG8Q8tR7308L0Ra/gCvObczXyC+GtV9ZGv
5njmtuHFvxucgSJN8eqVHyAkx9LdG5nJwtT2yqgxy7jIFHNryN6c7O5t1W5yd00GR313Yspyuky5
RUwWjFOKR2Ysk41yqzFeHIcYeIzsnzWidcboUe+qn46f/2qzDr0lfypZUm5nrO2zZGCtkkFaSVDQ
9UlNs7rVmXXz2ejMdsPbawXL1qm9vSnqB8u88fkaEGLyLC5Q3Dg9Zpuwy4i9866ZmbOJs9HrW9WZ
9/omcg4IdxT1wW4L7glJzcierD4TnxDZJjXhMIVfKMt+JXh4UPk/kwNbvcwpLMmMYrgh9nXoUL15
bsJ8qszibPCOISSf/ZLMf7JEnGujHKKmh/TjrgXiLvuNsGjK/zql3gk0hURyoAF9Tqum3HokDwPr
f5oMCkRrIqwXveBhrMLduuTVURJsvC2WqouypO3OCUM0Mw4SSd/UOACJsQgDVES6hbyX1/QtDGb0
SGZXXcxGdtjb8++6Wv64JV8vBcSpNTsyuQdK6nZto1J7La41o4/Mjvd/TIe/oOnCZ0sPd4Xw92Qn
TlQN7DERmNAdT9QPExIuzyD4J8lSMgcYWGAK4tYp1nAncAI+O4/FCK8xzbj+sUT0MTPlt9KiP7Cm
wd+bLXHgReapQ11k+lJooShanGnbY0Og4ie32wATfAsQfzAiuIusM1riOJj4s+qQ+Z2YCitS7RP8
xCdzSh6D0FKnf35YC//V7S3zYP3JXU61ARkAUp0MXVLdoxGf7kwV296VgbYY5Q7lzmE9BDMs+Fux
/l5dMZy8tcbaEpT3DXvPo/wQsME8tWP3WrsJkXNJyaUfPBUl279S44CaqgBRMMwFqsOkj5gdPEh0
/oeCJcyRaHpeukX/cKxmeaPxPa4ztncGbBddyfApyd30sEIl27DsenXk8lE5tX2pshfL1Q4Hl0Ia
5TQMQ1G4jewlkX0wE7Cewr724kGk+Y7cAeDocPpS9FZcqeO07yZHE0FgdVdMkyY9vI4mgaTQK0wb
6Rugm8krfs6Sla1JO4Qxewq3LlKRPfFo9/EYb25n58ZmqdckRuG4hsN1gRFG/mt/Xu4/eF2VgkhA
3zoDfX2YJxlylGXHQA/q/M8vhSpYHQYLORonfAHRpBbmc5hgGCbqh945J3fJq0i6L1Xm8VKk454L
i9ifSvk7wjPZIlm4ySb4gFvTRdLVhZy3Xd2O/4w41OCvYLUuoe9JxEnQow2mdgs8gdQuWeAv4Ijg
GBwTTw9XUcwbVygCWWQBbNMgQ6mavn3EULQ34XAK2uE2WIwNAw+mR29lNMpVHvel85FhR31AKWgy
RmnfpwnaHYrfV3RpUzSMzTcuSXeTP3oMJKKZee/BXWfG3H6w9cdBE4y7rA9Em33oxb2VQ7g8iJqx
RhdM6PZsptgGqpk5abrIIUaZSy97Bw5eMn6KkaN8zcFgsmCewngCu9ajqJJWXu2DxvxIGpNBFdhK
u4UmR5/ZQUTZ9C0KxHXCU8EzdkoALEbmrJpd5cySBZjtHeSU3bpZyXMvmbNpUe4aM49qZ2Sp1HXv
ykpsfN8IEZGdRhLB0jbFehl26ZvbgRDuWuZkZSPu10exYov3yy/sxV+dZ3Tw9Zjb6L79QuLoUsTt
vW5hbUR9O+dNsM+1cUPf6/zynOa5Z54Wdk13zOx01ya0fauXxzkIte1aOAtSub7SmBj4pXUhtwX1
YwBWclPrFDN1i+sp7NoC/1/34fVzTUdRMJurv0Tv/8xT4Crj0hwte12uDkk/oi1LHigHa1Ui46lh
OdB6+UM6mO0eMCydOMNsk3Phkxtj4WKt1r05GMunr1GQq+1gKWfXS/6zXpovtrSuXuf/6qSh3huJ
iAH9ww2VDc222MoGvmeZterQVb244pym/TOkfEfXW50zjRG7dCHku37lIuGRFSNVHy9EytvuqJGE
pMA8OkHjR47L+2LWdtRKOkU+gjdaJpadmblf0sQ5VKq+iXVlKv444LyP+sQNbobDdElCYW5yIXCy
5+egn3+GYh4fM82O3vQPvbGuLM3yXwPlB1c5tvoi85l9zeXZvy8Vi2xBYkkb3BnzS2kh4aB9wSUV
6uucqDduOAxBhS3iXBPeVGZ/uPTMjyF5sUbe2QbjdtyELFV8uyXQReOZIDc7BWkBP6E3fyFl6p9o
hLBigbwbtjbS45Ngv3lVQRPLtZVvazi+h3UiX6Apt9hW8zWy7bNFo/o2IZy4z07XA1psc6rlozEU
DGnGGW1oMx9Tw0ioRFFBjUlyGMjlGxzCVtqu1LHfIzso8/ktB5EQeBAjtTXlD4P406eM7dvAPgwO
GPygbVBcLBdJzuJ2Zk+IjzRL4pkI2AJP9p1xtma8Vr5JTar+0aG701fdYxNYE43Rl3VcOqyMMXqN
TwmHlYH4OGYZmO6mbCS6egqCg1VOCC0qGzbCoH64OQOx0M331sgIYyiyCBAKUhrFoRis6bns3e1k
DiPzjJl2FTvT6lpPXTa1tF/WjyHYV7YKn8qheBgn+/41MHyAq/Iw5JoknZVZT7C45LN762ubFFAl
uPSwnhyNxsa2mWFNrJ6tRdmX9f7DoBDOBfbU7P3i1YIspxlvRIbf1zF3u8+2cN8IoJFZlyITntF5
TWN+nwIyEhB9VNTaAlPEvNoqcEhPem+vPg37yMSolM7v2fX1xqnZ0YfoxXoZeFHo2v2uGvxnWzPd
Qud8zhfQAU1iLTu7RrIndXtMzPnd99RlKKgXyIW7l6K9tWltMOetCje2jSQDcIe1rRWGnmYc7GOq
upNdTf7WnwsDISSsT8kjvyxJbJpQClbwmLjkIO9aLs2A1PsCfeMNAurDbHB3tN6YPMKxKA9OoGDc
zP3eY1wShYYnNtza8449MUhPY6i3uWzzvVoajxnr3adoYmSBp4GYvvgKZ1zjDTqAjV1bJByNNA88
ds6+DZyt9kV7qqsq3+QkOUn46ZcZ774xrQXtHRqSqUtw1qzj1zxV1gsAgid+1/klwcseod5gKMad
Hd1ti07CnAzL9p0qgKUYdxkxOOw5KSDLaWc5RL8504x6WcgzXsuvfM4GzGTl36YHayGgOm10Qzo1
y/7Yc3oTeczKyYvsWMnxMhjiOMzLX7w74VYsC8tnIvKU4ITOpbsXBtNeqxgYHTEHQvXsHclcE9hL
vOYA6PcsStafM3qiPblNEHHtjEj7ro2C0HwXfe8cllSPT+NASJtpm8nRn6lQVdky52sNytzM+O2l
PeThsteYeqbgZLR3M2CW7FYI+zQw3A2u517mARSFSvOXJandr1qRAmajgHBKBg1J98djIXrovYYc
pHn95ePmQWqIXHedYRGNgfHbZ7cUJQmFZ5nU7F5VfpIjsn1BUXNm/j+dVuV+Z45f8FijUzf0dJ9E
DajtWUV57dGpGzdWOrGjQeWvzAs4l4L0RCWXbIOZTy+0+dDGHCaQG7a/x3L9kS5ZPKUhNCNkL+bS
ZcdJqifeUAT4cMTk12B41n5Bnx0Vo8WUXw79ybj/INKVGf8/P+8BWVZ4mJqXYQ3IpMkbSii3xpjK
D6mv2IG6Jupie5EPDJEyiKb9wZrW6RRQXpyUqi/UAhx2Cf8Xozrq5bK2HLptEyasg2jnF5Ua2EM6
Lw4RQDOuLR2mNcgnzN3iUwbXecF61y1+IFtAiI9Pp0TFyb6/3jbdbkTRdPbYiFeOeHL0Xdfa5gev
Zj9u6lKcqAPPfUNlZK/V7zXAPrJq+TH1KP4YmZDZ7hp0q8GfFjX71FiIY1dUso7QMKezLE4NIoIy
og4Nt7/O6d2ME2qA7vzfcII33y2hik/ClFdmwRfMHfcntR5pKblpspEh2zQsIB9MCorcGhhxhOK9
NOy4goBkFQjWXWvL5og5Q9fzB5iq9y7MzGgFDGQHdX2WGQQve8wOzAzmPTpeYslZdy9L8Ack0Qkc
9cVuhXNOAwb4QV7uhpFRZY6Mfbv2BQvkyv+a/BFzmVn/7bvkD+ZXtU0a9nDUcm+K6AjexM5kD7Vg
57CTvTBVeu1dsB8D0Ii2YGFXptOpR2myoRZlXZ6VFGHZGl6JUItY1sF8VOrqIxQnZcZcT8o2lu09
OX6FGBAvpmIFTnCVYVhwuTSKRFljNZwmmGurHVabnvID+8CIGOpJOUg+F3yAqLxG1m0OmhluzGnJ
zKNpcYmCgjxlfffmBYNxCgYk0GI85ahQ2GHmv5fld1WmeHFCsFNNmRNTWLsxGppjU6hN08zNvrmX
wIZAVqCGcYldL0Xl8DHOY3henjGkmI9JbwWPsjB/VXWfYewVOwcYybnoxQmlef4Kys3DkQmzZm69
7FVn9AHDMjzgQrM3pr6UUxMe0j5tX0u/R4blTsjNM5eVPufai3Ty7CUXiK0XGytIkXqblIyHm9dO
u3zQwR7+YI69f8cB8kOa9WNZObcWdeqWbVCsK/tszs7yoineMjydLzam+1ckkJEHffwi7YbQm7ZH
VmJF3VpgE8ywMoUORD7BGYzqlptb5AfWo9xd4bKg1BqzPbvak4nqu5176zTY/Z+UozIqRaa2GqHn
qiFPMWe3YuLDzK1CwIFJLN/rQJu4+tsQ61fakUrCqm+q83pHuFL9pqbi3U4z4GKmH8SLHPx3gHNb
VYpvZgM9lle0EZO5o7/0oWQwEVBd9+H+zce8ZKFESa5kj+E0kyYQ0eMsw/WnsAP9K+nxhCcZvsSA
eWFsOVhC4BtQLoc8xEyJY7BQS2zVSDtH7rvIDA5ltiQoBrytaoz10hbFB0o4NuooTmkvKEKcLnnw
Stc8F0v2SyzptxyL6howsIvKucN3zZC95zwY6tcwS8UzNhu4yx7Se22m5esyzC2yTVxLJTfXUDn+
mw2l39JtHtvj8jl4KS9e1/XRKubYV/b87CnnQIKPjkfLoW/qG+c16VJ2ZgLoyl35P0LLgUjF1AIV
JSSYcs+BWzz0jDzYUiTRmrkcOB4X/mRThKR8SML9cFLx7lnaPeglf5RZ9+qNYfmR2vVy0PfyO3Ew
J5tlc+CgZckvhpfMrZ81XJIetdx+EV64dZyR2i2sj1U23eq58I6Vl/Xb1QwMgnZM+AAgG0T716E7
oI+hhRIC+lKuZ7Y5FU2v+MeyS3b61i+XN9GM+pbkYAYyu745ljQi7ja0HBAHozrUcYGkFfXefO0M
48Tp22z7FSYQ6nd9bWhHnAUbg0sHsnPT8ffc6fVQ6MzHFOzbQMURcelGujF0kQwN6+R8wqo8FVP4
NIvKv04mC7q6KD/N8GfSKwP4NeudcOymXefQK/fChTDROdbZWr5QydvMrOCgVeQ8YMo/JnPRvpQ1
TyFsBctDyi4Eqjq/Y4xXthQmZCrTX1bFDUfaCEqPvh0xBcKd8lwd4KVMBJBYWxoSbhezu5oT9ijf
h3Jjd7P10ynMJ4r59W3QyR3Rke1sOQ67PAyXz8wbntuRhb41Khf5KwAOYyawmk1wG/e+Ob8FiQv6
kQiq0W7WXcAqmz3P9NvhEkW5pW9D6uB0Dqv+uVj2wDUwZrM4fF4ch68L5topsSZvl/S9zSunnMc6
EUwhArVe0wLQlNG9lUU+/wkk8j+nrqz3uR/AKtm6u2G7Ww6QAhhHDy6G5kT5tyLFIMYYoP0uIErV
6Dz/JLP+0TIYfa9aM0pDZsfa0s2tVWLaL1PqnUW71ifiLP3D2LbTxQkuFcXRiUTQMCpW0i1wrpys
Mu/fFJLiTdDN7nlwfG/v+i32iXGWsSs9Zz9mtqAfHvQrWoF8q1mtnxtCGyn7KSYMgc7EKHx2ybPt
HTvvZfZqGSF7y/ddr6i0jRHg0+xfhxI4GrI9h+tjnF6HOgA7yX305ZfDl1yrd9900jcpuq+BavvF
yvAV3t83e8WyYvfp+F1mG15b8d3rlu0Et8Yp8YR+SULjE4tD9m8U6/8F1ODX/0ce8L/DDP+/4of/
N6QG2/cAjv8PbPB//tf/47/913/9P0EH/5d//U//IyT4n//w3yjBdgjx17fJVXAt07wn2/zflGDb
/BeCdQiACu85esDTAd7/X5RgEfCvXNfzYWG7woIL8h//AzOxOyVYOP/i2T6yDyI7Sd9z/P9fkGAL
iL777yjBvo3YWrimT1AhuUb8Xv8Tozxj9mwn0x1GVlvgBUfSRrFC3SYzcY9S1pe6tHZhOpfbJKTj
c5P5HEjvmqAOQBM3yX2Q2hs3d/EUBqWM9Jqdx7FmumjXXzZ1BU6BZd5Il4CrPmFnVZdQwWS6fsg6
8d/zIAyPjf4YJGQti+NlV5cHaBjeLrPfHf+uScSmTrf0a7FdbOwaMVbPBC6sTBq2NkTktw7s7bxg
I8vBR4uUXdkAVCwsp3ZXLeGrPYfHtXZ75m/ssmfh3lD4Pte+FFcylqLVnjAoIIg3ag0Fr56nnfKm
3cR3c65DmiTqsKV0apDlZDc2JVMitM+nxGT83Ez2y5I5DuUqEk+WEvgZhgN+J4/pjQJLM5jPqVPs
iyy9GzeZ4TKD9COZvITa+qgGBlCJxgOS6iBkwD9ZW6dPkO/4uBlH2lhvdeZTiGAyQnW7J5IcOwfN
5SYMqp8AddUTmrlDwzI/yvzimTCj44geazd77D41jDCH4fqUMeKzUU1e1zhvQiDAQ3mxcngwdAyQ
GZMTw1IrGofgozO9NCZOcVeh8tgmXoK0OlkuZlCicT5x+I34L6pH4smcHXQ5sIzNg876n5Bv7W3l
AlpPBvEy9ugI1ALYzF2mL2X/dduwPWbO+FS2E9QrAFu5e2b8A8hLWYIZYnqC4QNCxl/WeJA/dakQ
91jVugvDP7DwWg5Uoj9a/0t3zt11QVyz444XwbJzi46mxh1sfkodUrWQ/9XciYD9lAyxYqV3NllO
pN4skIuTNm/XDBW04RxNj5mDcsI0biEZYCc85CW+CG0G+6BHwyECtqvsXQ6qxec5lN9Lmg4HkBUb
Zo1ZFCR+uTXH3zaLx6gQCgrbyJ41W9aLY12MzgqJew02a90ksXIAOCa5zcJOFuKcluprTpLhsE7B
81xX1zTRd3/95NN6m59j7tNW57AGDNsnl9plcZGpKNUk11LnkrYpZvhglN9gF/icOhTEuOdwCNAv
QzoCX3G3ai2Eine2ItsP56tP/TovTUMBjIQs01UCLrSMV4mqxBmSGiypjpYC04a5BPhjAUZiKs1O
xX0FtYzTJ07AZZuMgj5Y/rSMtAHeg1ohcdm8YQEsjbsgYuBORP6wZzRNr12un8E4IOvyWQgNvfNh
Dg7niP9Wrpl9nFv11vHJZsCbd7qb/F1S5Y/4YH4k3adh6a+Z0PkxbQGZLQAUFpY3VWNsR6Y2tJK5
FT01mprWeK2KFsfOp7RRsIA1Z5zWiUPqV/khrZ9kyPyT7WNS6Ra27LAzSNwi1aTA3BjOD32tzLhn
ATy1hnXpg29ms2hY8/t0SIzHYapIOJhZ3HfhmYEH4XQdlvQRbwegjbit7B/dUPCFI1hAhrzaGn0A
JJ68OJoFyLwpcOlR+eB0Q7HH5vB1Nlj2Vh6mDleKT8sVt3VOYSzT76E3nuLOldgKEG40ehLbHndk
2PpWLCcG0s7kHZZ/vLFNR6Ps/krXgC+6aSVACShuE4b0hpzXLie1N9UN39eEiSJUYRBrZ3q2QK0f
qgn4h6rM99zm3bEENhMnl5i8iMQwlfzuRK4Ps7W81qWpmRbTQmf4N6LZys9uwSgCPuVd+oTPMhiI
yBqhCc1JHhuLUcdzQLoC68UIB9zA9pVJKF4IAvDy8SLNXw25Q6faYZVf52EkEhd7EFaEQ12/AjXB
vTtWnxWRyHpcrcgKst9e3/lbL6T9TVJ3M4aVx1NrEerQ4MRJyNNloN5Fys7Hp6Gz7IeM3TqNssJp
TrEvcqmf4GmXcToveSTAFXImYncqpiN/viDOUuxn2QLrM3DqerfUfIBFWGOT9tMlAgnzkuX+R5F0
5mXokCwpw38yCQc8hLY29syxfro9tosyIA6tm8bPFewzNaqHP84hG16u1qdDK7onX/EjwU16mUaw
SKpg7YZeTCHIL3F4bqe7BUu5DkOoOVtOYhqHg+fhuw8MVplgw3juGmxfrtWMjyk6aMEFjGnuDV1P
/Sobw4eB2+0T0B4owQi6KEv2p2lti2PIU60g7m6dtAwubEhfzcBpr9bKKrhPQMGFgpAO2X+Uzn3h
iU+L93J98d1sOrCE6bi/PjAzp6fKyiLH1xk+TKxaffVk9VizKrWsB8EeM8q94oshsCQ8czAeASet
RuBc88kTcbaKL+wOJHws3YkwgnDPCg1Y025Yy+HNCXoUiDrHfmUCHn+QXtN9C+cV3+m8AclnxZnL
aT90K74siTbCmfuMfXUMkSaIhTPVb8CfLsDsiwkysAlFuhLHpiordKK/kkyjqaBEOSyq7GOj1+o4
9+BAk67InhXv+cHo0aso/GxqZVnS+7J5Nm1AHa3t6R8+wW8jWyNySKfv1Ndii4KtvNrjfdZoyXkf
DqxTij7DLMdEa4ZIcG5NwTijDR9Izy0+mmyHK2LcNXneXJD7FdcMG0Fk6Q824+t3UJ76dJWfA11d
Pq4J0GAMs8pxskdpZtfOk81Nd6reDMqtDv/8dKhBYRJkA68Zg95VAea72hw3ER7SLIL/bgM7wYYQ
eBxaEHLC8zwTJMOt/8XycLpkpp6xKPFPonV2puvw9Zm9lezwArC2TGzBBCstr5n/ky7KfUGu0W0N
s9qVruhfcxvZXoPQJlaeE7VOISGZ4Dg8hU4Yh5XDT43UTFk/YrFJs1M72wvRsgaPRgJvKWZYJK5+
DRjIdg8yRW5n1PUXdWXCFPI0gHZkTDLc1kGJo77XXUb6AByrPYBUmdB/MWxTK07QFnqoM4Yt3i4U
Sthd7Dt5JeoMtF4mZd5RruGe2d989pzwA/0oVyjtqkiQ6i8WQ3hwsEn7ohi11gwNyGN4qzm1kAJ7
WSSJ59ja6GuE1W26IpyB1bqfgR3eEnzLbOenL+l9WoH3iPlzO48AxpIclXwCdBDJ+KZ0vdcx1R5D
GmaClP27oriB29aGvASQlJjeX+ppie6GbmdF2oKYBCD2arCo4jT3Kc1AEW8Kp+XgK1k4KyRbk2Vu
tKVwY7So3Rw2hqEaMVAG8iNrSEyoXOuPOZRmXMj1ENa2itHTgdvHJ2v5r3PznQWMZGneAZMDy7XR
P4GyW4LqRCF3AXaw7eDY1135UI0z28pgL+VwcDnb1YQ1ICC6wvgcMw9JVRg3ECZ0acRD524xtrpb
rREmZgxpDQXgr/RajiL+Zt70yKtIwgccA+IwVkAYzOX3I8Xwmv3yJPJUhEWuxYQEieGiEDXm4WY2
gPDdxbLyp8SAmntT1IWP86JQfE9oajAX65aRG4avGa7ciXXtwcL7SaTi7n5wCjRoCN34cBS4sTDc
qryNhKcPBn9DZnZR6VgbziPWyuOmw78/9D5TLiLeQJVvYReAxSmrmFF6trEZobXT8MvVv9Dqo+VG
rE3VDoiB0xME3Ug6AJKK+rtilTdQj/V3Jwd23lYjTGF7VufBZkr7TWhP18qboGHrTdch5mhqbKtP
dUi/kQQF9RlLJstTNzV7Yj+0b765skdnj2e2b0tzGTLI7ivyR8feTUylE8PepMtjPaCnB0jC/J+Z
TwaOqp+Xg0DVZPYhRiP/QaIAkz0ELj9893Txoyycp6LKjZ2pcNVQK7KOX/dVXZPlIEvqc4mEwEWe
5yGnnBBdCmpA85fktwA5/CBGeRzt3wpbjis+AUOQHxGyzhuPs0b8JtHR4EM1YCekXbch25AIGBkt
ALChB0Wa2oaZaSGtPREbe88lyUnb2W4CS4Xs0EYycc5EkRyIB4N+TcWdclHSMuqTRdNghAowAzvq
TV3RFRTDBBI2MzdwXRGRLBq5FLWVLJeLr9ydkX30Y/hii/XJv9N3WrWwaKWSkME1f5VFdnNBa6I2
REDM+XqcPOttdVEviGXlMxvsl4xGEaGBvync5blau59hklloiYKeRjThrwn34pbbsdX1LJdXbW65
Leet8ronk7HS3GA16ET1ZKj62WAbBspKvsPOok2lOgZ+VU/4a7LQBD05oHuDue2h89/55XirTATL
FWrg0f5G8nr19fqJxCLlPtkyrWWnKO1PtorB5+h59xMBv/3CJtNif03rUP3opPlpg4iKEZSnBn9F
Jvq6QIdtK8xcos3H++98qz2Ma52NSCKlfhfFemA8vuxky2a1qf/S7PGw8RoWWtmIrhyG4xJcUZP+
7pEKkNUe0uvqCrQY15fi4wkV06m0T95SQOfn0Ot+qnpQR53VfzNpfK+LpbdVJy06MxMDjFMfheF6
wEwqDhOvZcvF9haC9LseDOcUdjoqre4ATsJ4WsowO9jAHdmXeeaBFh2jn50RGrm49iGnznuE8MLh
9qjHYaOhIUeiT8od8qEmqjzf22GYj7WPXRCMeV0hcURY6G8oIZl+eOUzy9oIw+oG0rZ4KvPyqfY5
ZiTJhk3DiiFpbBqOKoUmGxqUiA/CApEHqmKOGgn3yhM3awYaULu1ERcFMrSkrsh7yPSCznqiK3Yl
Zg95QhR0y3gpVfEZAL3BLzAYIPpm0mm9Tc+7hZwrRDyeiPQaoGwk13FjH238FRrPec7bYH1n6mFE
MDMDJb1nnaExetH05HOIqTKD5iFuZfrSds/aP7E5jo2S1jX/M8hvvfxO9VMobv34uOhTuXxOzVG+
AcROgosVxgMTa897GXKKzfRHv/6FIULGDSk1iOvBvEZUgsAFzindSuf1WxveaMt1mc9fhYcb82ao
72q5/XeWzmu3cS2Jol9EgDm8iqSoHC1b9gth2W3mnPn1s3gxD4MB7vTctiXynKpdu9bGibIKUWQK
kA4MwjhISZbkVwyTm5Z9IWu7sOmR+9dy8ASfHXbbVgDOyc77G/IEPT/LDlZrCwuowkdPxsulIjfQ
lbNfRCP/L8TSG9KFBrxPefEWJB+Zf+/A0NeYapSBTXjrGZtHkt3N6D3x/3zhJwD+M8gfA9qNoTN5
5PbhVQGjvq0Hr5pdZVqneOua8YUtYZXzeRPxq407YbgCTcH/O6suDnrN3AzhU80/UuN2HIM9BJtI
3YPHV3xgErm1yomJKYf3pUwJGRYd2P4xjE1I8sECGWOmPfinaWbWsM9AUopsz4MwDOJnJIurHj9h
BNGohZMgrVP12EBN6LjTN7G/B0weJe9xhkEdw+haLFkwIZqyV74zoIQCJEhr+OvFQ01qQW1tR/0m
VY1TsWFt+d+VsuvgEQyMabxe2zXggNlewJAXQayAUM1UiwGjZoEcuBjrtEN/8WR51yGQd981dBK2
ElaDdDWtU1K9Q1ZEfQG1b+4DAGgjK44YcX4j+dwukDjmNpm8tmqb9QL2ZvN835MPoo50EqWJceG7
1VQe1lc/sDQEq2SAdIyKEz9GRKXlZf4MpVtjgu2TYttkLzearhqrGVRG6CL2lL5ryWcaHPz05UeX
jBoJmvmqrF4GXMPc85UDM9WZpQgeWogNU7nNTQheHE2gs5uXmB10gxyDE9kYkn/1yfaS+JFndTvl
aPw2pyNykSJcAvA3JVkQyxRM3gnaXszXzcDBhe8U4up+7J9+4nF+6q3DEFM5QgWwMq+jd5iNp558
sW2REoYU/NOQeUThD2DwKtMvncJu3joN9pb6K6m/8COWfhbfmhe3YD6dFBimsPGHndH/ZslJxvwU
dOa1gvxW13cQHO48pza8C46KgR3x4U9n/9pnWVLsGMrcac2rJLJrbKY0riaFiq8KW5gnGLm/emUr
t2dB3ykNlwXZbVlGAah9i9EORDCnEICn0cTH6kGL7jM2tmJUykjnYLz4kKq1rlqzEuup/YM/kwVn
Yoq0btcRESd5Fmbdrnjvoi1Xtk8kBUoNAnGPg7TF9MFgbBnP41cK3qzsIRg3/g7ROgHvSQXW83BJ
UeZJSAhm/iNXdyn2ouxaLBtU5sUobo3yUJa1Qspt1irZ+9rkSb+pyg/L2vGSBQUN/NrI3mT/vRH+
wvGf1e7h1guN2wwoAE47QcL9EJRbzox1aQNxG6d/jXUh26eMLlp/rcvDaIHKO1vCuzhRq/+rjKuk
XtpuOzHjVGyrw4Bpd+E1bShT/UdaHfNmJ6Bb7w39kUznhLFc4wI1khRH8ze1wk5hQDmv78qZEInr
LJ/8jNS8HQrqkO/J9GDzmxiBjCPsIA6fesA1txFj/hXfvVzuJ5LnW82TwZiY0DbWfMocgADloMse
F+TuyI6SYjKJUg+Sf7Rq/r9bbToRyCYkEPRutSyszdHV8dqU0XdXXTJ9D8WHFudaZB7bde3RCqFy
Hq3ymJWXpDq1QJjDq0jOQLMxJY/fSJ8eeXboh4sQfbYEIcY/MSlPWX9VlctUXj80tCFMCZwjeIZy
+bsMPrsepvNuys6peerjZxbt5+lWqR9NeSCZbmjXIChhGsfhQx8OBZdYjzSV/TOC22TdOWOybJfJ
RylkH/Kqlt+FRjKUxmnP8RpYFHnQL5Cd9vN8L4XgnvNpN9VvFeC/sNGYwoKWUPwwu5eEzyvARjUz
b3YUYpqF6c7CKBUpyJIMghcUa9FB28DR4xf7NvDQKPCDMafYTvFJTl659I3gxU9vsQztVtpJTS7E
sk99suaT0su13wGGNNk6Td1Mx9E6/RuCj441jvyeSVuZdSgYKDReHrKlgYd6dvgYsxArIlJHPgOl
45eKo0+zWKucDp4YsJ3mldFNIQ9AuVkwfBXhK+ofNUWzsBgvxo8u2WXBUa9+qvExN29p5OXJuYnp
epJFXMKpr2Ha47gZcMBMv4kORexHJbAw+2jDDoImRbY1On514h1Bhi+Cjd84EP+s8UzyEcHcZAXi
8E6fyrDm+XGQeQdsBtxbfOpaclDqbRk9JHr83Pru2tvcOBFA3nBnzDfuLz4ZOMlmdudbYc5qy9JG
DUmOOkr+Hm9VFv0MEjUPup01vdqSTQDuZ+7NqXqY4zUZzibVOL8SX8FcuFN/T7MJD+VyKWbBTp1w
gW6BbGVcOTy/xZO7L8YKNeue5dONbSbhQwM+G3hsYo2APWvXkGwuVaP90+hYpfZEpNmoEIaRP+d9
3dw76101YHXwOg7swk+eL5156YIMN+XGF7fF9N2bm1Q+sDKfmOtufvnUmcJPap4N66jqQMKRlDxL
XPGEa9OPROPf7mfCgXIciueg5BrTIdjwL8UV6aGoUbHLKc42dPgN/N4RNQQfeyHtYONznKbWa04e
sXaIl5ebxTDda6GxUpikOBHyHlsCTFXMX+OyAo/b/U69oYivYdyllcfkORc9k/jFhMDHPmudKnqU
7hTgE2DNjuE6yE2QPKRD0qgeyLVZ8aIGBq86iVHMUngaKKxVBRHtWKvbQbkLmW7riyMp1V1pgriV
M13CuVGVBwt/Avtj/Dm+L+zUttFfGugKWDjlfptgsR5d0cSag/Mzvhv+gdY8iT22ezB8psZXArfK
4MdiU7nLfnrhMTQ8fuU1C9e5tLZYGRjwkGAlGUZYFAcVlUfyBvFYgd7Q4S0O3z1fS0C3Vm64/eL+
0uFlnXAQGaz+6Ky5rYfhkY2O3vyI6aZtt6CLFyhzbSOnTdN1KNciYS5m9E8zjukg2JruMRzkKYZZ
kBabYgCAuEpFL6qpQ7gQBQxTzd+MjQ+GHQ+UTGMYcq4VkAzcUHOV5tnHD45iNukmZom1f+zwowRH
eXBUyUMZyQOnCLadP27YrbUR0boj8BKBiCDZ81kJmUEbn5gtGs2m5hEXbzCiV3BVd0xdOm8RnFmi
8vh35XBAsDUiTFW5G8jHUPBSnUW0azBsG5BQiZtVNHLVgyD3bmQ9+7M2DOJ0NmK/aRYPFG1FfImV
BxuRlVNPezi6XkyuXcpBfy+1VxaxvAAJ6SLOmz7EU+Uq5q4Yt/wgOqYeY29oNxaSgIPY/b2kKSxY
RVoY22+dsGm0E+OHVUsPMiNWxfHnANmiuRfymr+SzgyC675nNS5ylM4jzWZUKY5vivHdZHspO7C8
FjGXhO0DxiXvtrGCvACvkvQchY5+mM/j+JGld7n71pSfsCRMIqNdAMaRbzQAP+Gl1okgOqSyI/8p
8z3W38WCaZWIfBP/VSKkAnqtN726jNEtTR8+eSrtoajjFduIYDggI3hWfDDbWzSfe/VfHDkVmT7V
bupdXbqr0i9pZxEbwdt648eetGJCCO15VdFewDU9tgdf3yfKZyns5vjgi8eUrbTZq4fLPPw1A655
TDEBKYOWaKN8jZk7UncV+yL6dmWGuITYpu/EBcEYINOmHN9p3WRx34O4qNAY2eTQYCejlMAtDN9H
/mtQPmaNkI8VkUbikzRY/oSD2MN4cKuzFDyfIutU0J5F0i5gHGt9tPEBWlKEjV87m2zPMxxxMulp
ldvBeo7ZoQENGG7S9JrBvjbGH4MTMiIwtngqwkzd+sWeMc+5mOOHPVfxMxAO7Uyfwu6vdSzFC0mT
RI6hVfggi62Nop+DRZ2Hw5QOA5vxGMb5vYJDpNBPARHEw0qcxsFHF56/OoPPiNMztx6KeDGlY8Qj
U26X+qtRPNXY06qg68/nbmGHcq/3bUXCrN1lLMcxn1jr7brB6rVuNHKRlv3FxdMG9gRxl0DLyq1V
FNfuoxPeiWXCcZc4sDpXk/8voxOo4zc+8Gx4kwNewz2oNBDZK7U6lawqEY0+EsKhEzyTShdZfpPD
Y6G+DYUXgPtXd4G6T0hSemPFcpWJT17JhrRgJnmBfhKzd1aowIzuUnAawV/GgCePtZU8fE6Ix/Fw
SbRTB0A2azS7hebGKh74f/SjAtQBAO70nOQ7xu3BHml3soVVJ3+2oW9/aTA2aI1lL7BsCPACOWvY
nkALEmaJdA7xJUGTpyIGUi3PT85/FGzvRVIpF63LCkqyPCZc2TDrnVD99XXSHFLW4+XdXB0FjqPg
EhZs/xKBu4FrMYdvQs6gteea+dcJqc1zh1hwDh3aa5ynruAWnaOSkkJNnLqcv5P9ahBEWeFdN/FH
aWwUn5VGKtpmk1qPjFgl0FArhf/41T/cXdQjRXEr2XqIQPc8YTXgeO2Oi3C9i8WbkVmES1HwTb80
qjaJp9lACR7+iVwCI47VdMgPFhhrUb8U5oFbdDQ/5/YyN6dcfFjKVnAtO2OkKiaXyuCTJMWU+nQt
umL1A+NzGWzYwBpWSf/d4xLTSQA0kDjb8SP3j9p418pPrXXDDvWI7iuGwPAZ9JObCb9NxEIX9Blj
OjDIWx4dIMODsU/Ztkrly9IBwbsMQ7A31rOMNcj6sETadWI5FjjP+FNML+bgysNL818Rm3W+kjvE
v4OSJJ5EZ/YR34z8S65OvfOSGWNpLh3y+Kx8VxM8Qz9M40EqHjLCSvM5TVvzIQoHUd6FGFYZXswO
xKLZfJsltyi+a43F1+94OAn62eJDaKRtl26i4BpQY5Q1qB1trfnWjucKU+AQbuCEyv21bP/i5k8x
7iKSco9dxmS6atS0G/l+Dj+K6F0afie+ioYbWLQHyOBJ/c3CS8lkYeSjAEzxbs6fMwIYVYQjseVr
ZJ+CsbWqa0AuAs8BOFl0dIfIcO2/AprxIFKYle804bnoYqo6kXqNVXeSgOTObjC98XZIvreAM2aF
t55XZJlE/abo0Za/k8o3sqF5eUKKGOOSQlfGPD0ZH4K1LVZYOdd4Wk02dQnLSo+JvisAc+T7VHkP
m6uRfZU13f5e0zdmRc+zMc3PSUfP7Zya81Ni/3ZAppPvJp50X7yKGptmm1l+TSlLDZx5KuqNPLKW
yrE8+mc2JEgn2XBk5dyjEUnOeQvuSbww2ZW5AwA+l04pPwz1S5vSDR+pOO7KcqdRcfQOqBFeqkgS
wJBtgDDr6Qfi2qS9LYTXku24PWj6hTW26qul5tLlNYok76v0g3Yyrht2+3BEde5Q7AJW+bOY9x2G
Ld6hFYJ7pL0pbCj46P0lPy17fslWEdbVnxjvaqjVjOVh/aWvXvg3DTE6zy0gjdhgJoD9dCX3j1hA
/Zm+AMVlbP0EJKFvKF+RguLKI6bGq5c9PQZ1Rrmjc6jkM8udhvavUT4hX+Q1wIEHXkcs/mGMFf2n
Tl6tn7oRCyHzVudVqG0Np+4BgVB8xNWGslSwNg1QX/86ZJsmfKbTPtDhx39bZb8qQ08a1mdzPPrp
yfLfWG62Ixaynst7bzF05Kg60mg3f7ruJBOZJm7g7zt2wPL8MNZur9jQJ1L4kDgzKQlPcpx5dbeT
SHZWmZmw3+jk+YZeZTYImNv6xdXUHwWrz14Dg+5WMWpvvhTcyWGqrnHIroQVvxfPoEXGLmsZRy0Q
Nxm7loHymacP0U2QkNW9Or0tVimB0kZaDvEU4XxyanMnDkcEJ0ZE+5xzJMk/eLCbirUq+ryWEKr0
Ec53K/kCeqFXuFvPf++i+RlztSxJV0N7UaFD1uwYRausQppH+kpWrfpeTcRUpL4twMqN5q/UeGkk
nmfSVbcubYXI2N8H6Kd0sluezsY6jOP7wuhXWQX1x6sa/OswgQ3BSlPAxYL+W17UAV5iq5wNPs5o
dQk1iuqJo7C9g+i2a/M2zvd5Dei1+hlsEYP3Wnf7NQEAQEwQjwRUVNWRDQPmH1c4YxUZi7DAJGxU
fgsFAWKblR5hxhWhJD2rDo+UKswnZ6Y1BHQY3cVMzblWbiLXdBp65CbGwkKxliieaLM7yvfu4kGu
rob8G9sYeNpjanfoAbiI+rd0ebkZLbQj42v90E0UReuWDUKAT6I7uK9K3PgWVUWJsk+mqga8nLdN
IXU4Bq6irxiIwgG8dPT94ksY3vvsmC4iwEJCHd6kwi1hNSB6VtWSYseFQ0gXy7ZdCKdh/IpG/IYl
Y4f4g4V9QvrOy6+T0IG0UIe4BPUTIDQbBdERjX0jHZvlQm+pdv0PzTpXhPeaRXwooDJ99/Wx7J58
VHqPjq/u5LnAXHhLy6elbpiJsSfJ2wHno10r3T/iHFfZBGt7j2lLoA3ir+/Zs4YSOuwH9XcW7l19
NrVvLSEC9F8Qso86/6prcr27W2aRqPxt1GyU1/QaNt/YtK26TbtXofNDZeITtdCv6bZdzd8OrgSu
B9ka5F+r/knjPRkeAfKtZW6psSb5ysdQpa4l2RVter9hHccWpG+BRyIHM9+Wd3Z7MlbGHUhjgBW3
yjqmA6k387iOYrtoDl285SszoltQnRr5KAZPhgADyTPJiSXMHEN9vQ/oDWCAqvk6s9tVRbe68bdU
jDTsXIwit0nAZnrs2wVgZIVQgmV1JngFPoNqom4n4aT2ZJm0j1BHrGLnsUuhdyNJV9mlx3xGxEgC
8EEQJmIO9FUUCHZLma73DxKXvC7ehV6xYdmy9AZsL95gXZXpTbWMlQbnK5FuIuJFClOV9WJl8JLm
gLpXyidssSggM5RbJfpUv0kDkz3ue7KFWc+BcrfiBx6ZmcZ7NaYH3/jCwdSeVjfZTfUev6nlJZw+
ltOnTx5ysVe9wYXgHRnPlFMcqMQKNANPADT/+m1co4ZX19JRUas8w+GOQrFds+E47cjdAYDPHWJ8
6uNZMby+oSzXTLa2kQh9tikN+vRVTFoVGfNnS3bZsk/IicxvxfimCn++cvf9d2U6KCCfOqySf1N7
lIofPYJTMSEcIKN8pOmfrzMyPP0jAca6IDkgwFnakZ6SGiOAVR99RvkLwjUuun/YQFega7ADe4wz
+MkLV/ai+GqhsBCV5ZbwX3NY4E3+h3JErS+oLB3iuVuNNJq72WHiHh07ly3T8iIynyNtWjwJyEIa
G8LoOvng6jZgYK7uGZTUT9D8E8dHBf1FuY6ZAB+HYAFud21VMNm6aPoL8Bgzwz0Chz0Mh5r5ZkPD
i7vFQR5FurMth+2n7LMQjtP0oabrJeumJgwmLv/qkqjnYN3lzzq/aeNzrs9+uzaxISjSr4zZSag2
SMI5B3vcbhv1DQYgIsWVhU0irUpPEojEMWqPk5HYAGeyQzylCAH4gy7cyA7exdV4NimRt6FXshRJ
PAxQ+QjcBSV9Drpi0/n7sTimi0GjwTsRsK9R3s3unawwLyDz3YnWw6/1b3Q1W2o5L5FgY0YJ3TNP
yQpyyWwT80uv/IhCtZpbBY7vhcROTtHu2+QK65H+a9lfJTVM4oYFVQSyWXhJ3bM1blS8Nc1I6Irz
MjxB0bgB1wqltWS+63T1Sk8ppXkKX2BbHkgrVGzilXFJdQ4viKRvq+ZJinCae8VFp1ARkZyKnApj
EYwTux6ajeDDaDkG0RZjPE+EhO20AzrcrjLjYuFi5kntQRXtR64syTqbvLT+htEMSvslzm8dXBXT
gtJFVpMD81xM7yVT+IZhnPrJCAjrzQizR7ILFZymCxKujLalcEgwdADvWYFayJWtLnjAUO2AsOQW
iIIAcAq7J2cJZcMI7ncU7+B+VirOXDxnXrjN8i16itfoRzJ6Qlom5UetX4vTTMS11HXcRiyeiyNg
2IUmwrETfOg5tQw/uIR6MizaLzO/ECJgudTPWecYpJO39LoBVw2oViRC4l8XwACbQbIIPjB4y9ju
T6Q1SiM+jI1kvFKVBZ0bpOSSnJviqzTEtTqeOtX12Sa0jpAXsuK2CCZiZm3bjNYa8INcPersmZFY
Bu23JtyYZin76IzfDpJF/xJlp4dL4ECnZ1/OIUSMRTsbMBxfjcuqH457x3S6pKXSgATKI8BjG/2o
4XvWXW8fPSu1bCQknuRELqXOTJOnLxuBXG8aGciU0i0arHlvFeINYFDAZL1yK5jIezm3XStxkICu
APVEy/mTMOXFncWBa7UuqJWVRuYTV0Gd8Q+N1kXrUU0bX7SHsZWxEXYEzl8ovss3ZLC1LdvRuSqJ
SGOcIjHnLqV7HqGt70AjG/VGlY5BdmLegVjd0yzwl9oW9RLDOhmBR6XkN9pndDNYIxqQPxpXJHUI
cBei4+wm0dWguCCPyJFZYIio9sQIkMha5irEBzEcMhWgZnoJEDtnLwStz7VP4PSaXX/9IH9W1Igh
3kcDHz0MUjClHO8kGHjQH6xPlAIG529++iOO0WEMsEXkNwEwpC3YUbBt7xOjb4pbrknzOk6wjVjp
gPFpS9Kv3r7HHqdve6qrFYUB57NqIRityxQdV3tVwY0/TLXlvyphP7dnyXrPM3ommUND3Psq3SlM
UV9FV+Gar+wQ9UFcl7WXYgyJBwqSyO1FUBVtvSrY2TP+GQ1qoHght8GOtHVGEHO4yl4Izqv4q+pt
zBcrg1ejzh1p2PjRucGwbc2aV2Csr+eQrogngh8K8A6JnYEzTfxqsEsw8kIGL/w/FeRL5G8G6wgS
j6kYB0vWaTwHjml64d9guDgAktlTdSA3yJiDh7S26Dzhv/9fMPI7nqB4q3vwh/+7UBk2QiMQfkqe
s2L8UUoVJtvOzPeltQ14iLu/UP0KVow6IAUiHyEI80NXx2x1trBJ1cG3ZDywQuJZCwKOm9VcbAIC
E2ISqjKiOmr6eFn40uKdYdn8PnRg/d2yOLYhjPfRLQqPyXxWVj2D52eW/kPHJoSi2zInZ6wvoEKc
lf4qXUTqCNQv/IkWLpJA8cBm4ZjtgSeTiXoZGTQsF8qApm03roSlgbch7Y9ZbK3IUDREnft1m21S
DK4+phtXIL44+GcGGyajHhWXNu1H+m6epoIHl6KrNzInW31N/83qcNYkzGqJa9vOKGVC2rKSx5vI
LlD7MhiDh3bgQi9dLJpLYOVoMHNbj06A0kquQv8utawcJtaqsGR7LL6H8gN3y0oJTwIlisE1qDmd
O9GJiUyHNiHXjF6imrJlgzkd2gjtL2okCdxR8OzkKyknVQHtvsBD/KWLb8QsMn/0DUevT1Rtfn6L
mJP2mAIW8U2HK5bT2Yn5dyBs2gbncXRgdbfN/nrpc8JxnAW+jdEM0fqv4REA32F31VdAC4OcJYtP
lV9Pm/c4WLEnKnzCGPgR7ZQVwbCwNQc0mbT/0H6n6kPuI1Cv28GGeTSU77qCTa1hFbj8ZUWptjyN
he3+OOA+4buuujUjjwByQfYJYCryVMcw3saNufXVu5A/5Qi2BHy1qCHggxGehkXqNnIu0woV7MAg
w9sR7313LcbzogjLpCEsLhsteP8vVSn86bNvgwHEGJSOkJLcVLzxSXEiL4rb9GkYu2g6ytrb7L+U
8pxO9+VfbQlfJgpDjh1oNJdUFUyy4c0qY2eiqZO2WKpWqX6jS1BHuldHVva4I3XpqTJeZ0SaBH9j
9PliUktk/Bpr3n+JrzsugC1IFIB4y4+8sxoCGBwswjXRqgpHFA6Dov2qfQQ6RkcFq/aDOxMjiESw
6B0T42Cy63IULEGN2MR6GPk7vcAqiyHDr8dNQu6th6mduRQl8VYQCI8kZXWjY1v1xF2+HRjHW7vl
VyEtNlvS3cNvsBurr4YJ9Sy2QMd/OxxiRvg104lPUIEr/2N+Mjxskg+J75dFIwzaaUiDsxcEghKL
NQsCc0umblqwFguqsDn142uinZ68pT9S+EldLsPwWDsjNlAmUTkzS0YL0+QiEWXynv9XP/6QvWsv
jVBaAsXnXgj0y3J1a/3pC3ucyoQ8GV5J/R4Ul0Y803yryW8oUHLE7+F8o9eXws+xvqdYlhb5ostu
zCQFto1YA1q1Piy/yVqneO03hjswrdvRwzHLFsJ1wiXecCRwt1Y9i/LDjwbzbvlZEFjxr0nIlt15
qeurRbUVlplQFxwLzLwlFly1uQXytWGkKXEy9w8mbPV8YNkPB6yweSFXalQEvImDCvFmqGklc0RU
VFkRz5lrzrZCcpbqCc1JKjnRr6rZ4u/FDN9+k0ZPXsyKnxE4zgG+jx1qD2bxormfSgrN7FQLb9Uk
wvX/9McdHPBZObbT2adWbJ6ieBGFc07zl6s7I911Dg5m6wzFk1H6Ve42/qzYRbVtkXiY5hIk6TX8
lsw/Fq3JnSEnosewbcR204h7XP6Ts3strv3PSrjhjDL4nMfplkCD6403IijgW8+MHJA7InNfVScd
wDBjp0LNHSz3ssGRIVKHzHfAPMv5qGbe0tuF1spyWNmJ9mV8AY6dTp5RdC6roGhve6HaVpknJxt2
ViiEqvKWJDy6uC1476QR+efD0EmTvxtYVpOEjM/oXTE/uwiEPJLkJTBdor5BhQFL5aIBUk46bvKV
4FJxxnUVbdPlxXpKcNAcEAyz07FZZkfrXoH9fwiklxD+tvI9MmhvLnH8JbAol7URioKJjYj0FZSD
OEDaqz5DDDwcEXAxzK+CqTkShqNZ68LrSuZZ6yY/G9peAkCEB5oZBusSy1OGFwvNwwVvGYXbAqWk
3Avpoe49I1snTJCT+pcukCc+tnjcox+2xMC7dNYZurLFHFGnNClupuaR5kLKOPKHSJntsDprqbs2
30xWuB7UD2KuauLu47d4PLTjrdA3mX5AOWLORCwrTxQBhCzjRLd8JgDjGvPP56zAuR7ZUbJJVDr2
+NA2m46UtvUEpJiJmde4fNt8nsBPra3wKpGyRyJK3qnicdysNPb3KYQTWEQqZ4c1pWjAFPCTbOtm
Zie0q8uByzxWWDOVZq2Er2BkJc1cnnrSNzHIr8Y2ZgXUDup9o+0tDhCNralv9spYxN11IGsCAVnD
JLymxp9I/jrq9vzn44kasOrcal6vuoWrRQkWl/chOvEjxuseCsO/5ipJGkW6SjTQMSn+YmvxcySj
K8vryZiQEHmZK2LWDiXdGCMmfFZ32DD4Ko8Gkr6UHakYWDX0otzgacDEyoBroL10mcXEB0n48qvX
pH9OpU6r07mGLwNvQWzDRPNO+CQiasNaBqNggy5yRh1iCXMlSvuJx3fSYPpX0Ov6XwPUiA7d78Tq
DS9uv9G3veZV1Ccr3ZvccrxbEx1AftIjUilPBZRm6jPG1gqdx0yV2CGwCudQVrgG12F2YGlMkR8J
zdB8U/rfmBNGK3dLy6ene2DfTHlHFB6s7WA54waJme8fk12YfNUKqpt1nAhgDAj2IJt5NfYfgeQB
+sLBNC7bZmR+/zQDU7lKXNNcunoM4I71LFJe6SvKmfqHggSEUkuYril+Ss0uKy5W/VwKrvKXI66N
PsmV4Gyk98t55RcZfnQ4hRlrkDVE/gftCJPyIMZYVrEIwatHe4ebSGy+yBy3Qfm9osTjHsLR5Wra
FgtPy57buGvgHJNZB73nEgsMLVZwelnhean+PwwSbFEajDFPOMGXC3yRrO2XwZRErIh4XxS05lDr
rzrFyC9/KsQ5iVvGXUN/4zHoUm/6yokpyk4i1tShuMV4r1I8/A0HJ4MpWwnRe2zfCcODbDdIrbdl
cGSabDRgNlcuhYH5kPbDaHFfveTJ1gja0hcnTmYeqq7yGtD5S2kWkfBGpBVGCOjx+JZQupdjrnlU
MmM1VM5l/9nhZZa0jWX+RuIuzIma/5qYtucY+Zf3xDJxBtEiVash/SH0gOEvduN7Y8frie9xjVpB
wiC59YR7gmokq9BmXXZ2Bvkx9ngmmKwtxynMSp7qxRhCxz61XxETj9GO5t0y8C7895IHQoDLOpfM
VfndeW1w0bkjqg8zhBBeRvlXFXxVjhhuVeMy4u7R+JmGtw7/iPXOC9vk3/Q+lXKLyjdUKtaADIED
LGUV9ZKPbzJHX9g+TPX7e0KqDm1VfWcd2w6Uv249oMoWLGCdghVEMWhApNBMQwPLwy40p7mm4eJF
FiXUP5Xh6CPovlqsJPrIB4r5nAgRO+0SuyROtfuY+0udHdsSRN9fnv92PqjLErt99zKJS6G6pX6T
GtVuv3PO4K3CW/ERYblnOfSfxBCqhH1omKgrvA48XsKTM6ciMKrbxMopLtZV+y8edkNxoqlUDtQK
3K2/is4I9Fovt9++r86jeF+m/9FGrMhe0lANhysDTBEurg7pnNwdd6gxGWrkKewnlf/d5aHiHVrM
GohM5TbYdPpTC74zBoMDL7AVISiw/csIxRaSr8rIHUVHsVFcAcyKflf1k9lB/K/Pi7dhbHhUh3dL
ciPTpRXvGeRxq8w9S0n8/bwR68wz8AqtGfnYaKVRtRaiZaECkZFIVHFDcYroQxqFZmFz8L9M6W/O
6cc8PByrOTjiQkNxyeyfVvXGTbsZpl07HxJ2rYf01IdLAZJHuCKfTbUFTZ9wJOkOi+K0/dW9ZZ8t
uy5TF4LcbZ7xrmPu84EroCpPFTuCVf+N4KYZ2yb6QFAbYvpNdY2ZirfZLJl9Dd5yyMcW5w+2e6WT
VwpCeb7NJ0fIL/m8BaBe8R3K/yCk848mxiT6qs0vkbhPcWvpn0yiV327p2qLrnUhOWGd0FMxnsfC
H4AHGuYrH9oYHyqX23TaLKqN372LIQ4N0LhARTErhI2jhKwzMUwIWBfE4cQtFBgHi+RyGoboI8Gi
O9z1idmeQxvQ9DRPPr5FBnbLpt+JS3nGxiXUbynqCa2YT1/m9NOmxkojXxXJ08mBAjDjUnUttR/u
8gHG74Fx6HLq43etMxMj1DPqb+W8N5JDI9LcURxOp7484l9xkJVFprvITUL6gjDB1hZJGm5nrtnI
0jVYROMd7zDCv8yaUNo99T/Q6Kt02wIMY944Q8VzuPcktsbzTYwF3GDHWYSjpLS32gXtXx7Nxmug
3PKIcfWx3KQZf8uWhHBKZH5+ug1C1/Eq4c8BeCebl1R+EcLBIznKRLqWnsloTIXxQegfKsaH4YLs
GA4RjaHIcDS5LucpF1ePWWH4C4k14Zii0YNLypMkro4gvPmy+fyU/5F0HruRI1kU/SIC9Gab3nsj
aUNkytB7z6/vE9XALHoGPVVSJhnx3rU/kvOyy4fjrNj9Mv4v6apWgqlRv1ok9sDHPhuvkf02C4I+
XM77niILMLulC4yILaB1bY53G6vaN/7LJewi68kw515rdkIX1yRLDXlDG9BukX1ryCKIH6XyTtW+
BGTfhDeTv9VtUY9fOPrJFUE4SyWx1YF9YlQQDIR88WngTtR2EamoZj0BvpASBgKXHmQHxSb4mpGS
WXfU/AxvENIeW6jrfuAYOYMtY23yJ6ZAhnJPM1TNJWvdHcRc/jJkUI+3YfDrOWdVGSYv0im0U+Os
zHHrVnv3m/2i+fbkbZQx9tr8HYB5I2cddno3aoBRaWGjMC+fodssGfKYGEnem4moBUx7gNz/YD+w
FHatutmwwk0IJBDLaoWS1MlvVfY7PEr1lFHiBXnJs6BQojpTxr2B1r/6KFFtqg9ryo4XX0AxShfd
0SvZD9krnfkLgxxEhLFYM/vobCAgd78dpyFlxZ7AieHy4NT+taU1ozJNWugUEKpINtsxhKjEWs98
Fm1D5O0MzMwF9r+xypBPiNWOJU8YGWAq8t6Wp+Jua+XJrvfDKVqi6iQudJktgVG49rG67JkZXAVr
vE/O7qotWr63BzkIhEl88bvJ7d6lE8ZeGOCFGREWLNv+y2/etfL1D5127jWiNdJFJi6aOcwiPNxF
cPIXzlTtnB25FpxfZ5N3OlUOCq05M0YNkq8KBK/MTAwJRnzsXWDJEqVjfOMuioCGEsWd+iDAhOdM
So3+wZBYr2guJF00N05Jhk2+AodVHt8FAAbSGYIoZuhJ64W5zL05Bg727xXLwMKuttHMmwUjboIf
J38F9JyEG3blOLh0lMMQtQ2gxD85JZVKjJzE2Sqs1UB/OoG/TE17phvMyruhvtTpZ5Zus5WMyGHp
/6ok0004c162tmpp6nLC74CmmPQOxkGY2vAagg+DMbX4zPp7xwYsmGqh6wy6F1INjhsNcRpgfvFU
dHfq7Ug+m9ptMdUJYP35t/uDyEfSXzAnMoXcYqHdQKHOUAX2Xc3HhQhCw0YOUXEfePkpZJfPUr4f
ohUDnolA7eC2n5LxRc471Pow8Qm9G7yf0PiSkuzqdD9ZA0W4kOZtKTjmTqLHBDIg+JHrY/XLsAul
1rCDp+G9BYgigbrhnh6NC5phnSAVc+MGB009yu02SD6JN0FN0y91/6Cac1nUhrnsbsEJ9oB7IK4J
+KAD8VOQJ1XKGcHYbVozUjUYjJI1JuWpHe0DefmHSrr+9BYGWn1kGfo+4nIroHY8Xr8S0VDj8AoA
kiaseEJgN9qvSr6xzVgGURzLDsQJTWBONB51plwd7WPwf1RFaMLx1zwL/eCkazH89OlZiMCQG7Xt
ZvDPJurkWno5wzYu5Emd3KlrQbyMj6cdHxLjPcUKMx2sprB2VfskQ9MML058iEcDaJQ3r7sAL+IQ
gBJe6dJCHAGMjA6sTVks+3dGgVexIY1ed3aF/yd1p756aqj79GMRnbyRm2+Vt4uQLvNyFw9zuKHE
QU7QDoS1AuNDIc21qQp4p1S7oENu4y68+jjKTLg7y7405jXw/4Lw0UElNMi7gC95REoDFowVV+ff
g1s+JDomyzmvEL+4V/y09RzGngPjJXKym4TTuTiN0pT3TQrPpnaS5LuoM7YQxwvFbVxdiXQFADgI
Tk4sQ050r1A0RtrZU1a1vbKGRTHnIoElv9JoLkCNOsd1YJ5i7VoPDBHRO2h/ogZ1+QkWAK0Ta1uP
+Y3WCNjhP1NatdVWQfQMzlsQS752sk+xpsvVxbWuPx+9aczovJkFxlcZADc3v2jZBnQWZ2yMvUoH
HUF90ivqX9kBlj/QGLen79z8FhQStU4TynonVoo8oAxE1fFE2BYbwg4CZ0tvp8SBTpctWpxym8Yf
Zf5sMFlm95avRlPup9z/tDKbwmGKVZi1m7/GsMRzrpAu5S8t9k6xPS0rZpl6B8RULsJ1gFgbTSuH
k+fxdNtzx/sleIKQ4UWJLhplMoZCzC31HxGxtAdXKJvu7E69zwj+xjVDc+40VxBaCKN8/kUUIJB0
Mymw2A7qQQrOTgFzz1kgwOYOQfimrk55tK/SRZpt/AXTKRdAvwTbMKP5gH0u52oRGInerfA6CIIc
3aZAVjS+EDLRJxnKpLrbuIAFQqYx5fOqrjKdbmP5ks15U81go/VTkaIsv8chs02Myz0BBN94/W3I
OPIw6gjqpykY6MAG1ZkYMaAKUSSXaMWY2fRsJfkr8COj/LJL6lOTH4Xl1npTjgGP8a3VkNQTLV+D
4YVQUZ7ECY8jbPQP3F4OGLOPkgbkLdBQxawK8z1Ybw2wgP6JqSodW94ZI38Au3I5Iqctpsy+xV0s
1y3cSJ9+eZ0GN5fT4VXhDeZrhBUu9R3MbkVu/6nWGdQn2B8pqtWLtRI60xaDREDfpVX9sSEgRZko
RTKzRHMqP4jBJlwRXl8+bXpls3A7vvn9BezgcKGwa8u0WwjtPfxnx7NHf9eJCJOm+cnke1t+pNIm
r0kf3iEmD5D3wY+aJDMsnMYkdXbkR96b3g36YKpA8zQcDWXOSwWJQ1ssUhvWB1yKkvwY3JOZ/nol
4060M6RNU2BdQVKDt3AhmywjUwFfeFePe6LlpqzIlOSyCGcEsPTnJPwRO7DFKWiTtqFADIuOz7j5
6YGNImVGIbXEdAnjrGhrBNuetvDjqb3EFA6y7h7/KSzGU8BYStCMDT6NGEnWPivwHfcGlZqSETWw
4MtzK/MpfTLwKtVzt4aYISKMEtupZQOckG822sYmHlF7l+hPVIVj+aOtmwU75YxMnJLfuCIC7t8Y
QDZu6C4biGPPvIbyTkgK86iDxaRosjq62sUfjl7yZTjTcNxEksSwzOE0haxGRjqlYZskvAnmCHVT
I1wSJMfMlLvJ73dpolipSCGRR6ZzsMWGQhccC9G5Hi4gYxmIqm+dG+0aTH5bpn9c1MiGwI0Wxcpf
9/opzu+Fu42cA0pNPnrycDD+RlRbADQIKffoShM//rD8W6B/1+ptRLanTwELgnplxgv1O2azmyFk
oX/HnZkEgFAXBRmdowztLpa209qlH8XoxI1ZQYxXqe1Q+6ORx75Tk9ILepRr1MuwNAUArxWSWiwn
EEapVy9V6tC9Fs0rx/imyB98Fb7Drc35UvbTpEAWS2Z12j8KFEB80dAPFMT8McCwCgL5i+oBpbk4
3KJdeaQEgtrWWWRB9s06aDy8WexSkAMrb9m2v11+D1g/bHOaJ7fQQh5unBEn4/2dhWy8njifmKpL
0dbHrjxnzSZtAhALpA2RIYN7By+rffX6RwRx1NIL0hU3e3iaBDvKAYksv4m/TZm05gOlLj9DXSDM
42lNQRQYseUIeGDyJGylULNF7Zcr8XzZrKJBnq1te1zzrM0a9aBmZygRCH8GrbX9ibJCHGhuwSd7
7Vib1PGYE/LhC27Gz3ET5x9RexTnq4vyjzjH6a+oAqHHyVV+o5AzyUf5Ue359EB5UfHtzHJlwAj5
/hERFJnRWg4VTOo/0FNsWZNWuWglfs7+YhFlb58xJpRYHTydrMVL2sP7QYJYVyS4pItx9IcbIpOI
ZPsYaq4uPNw0gZL0KPB/Z/7vk0u1Fe/43GbCFsegXR7wAcI+c/UBc8AXCFxQ59Yt9uqSep/hJC1k
HF3zxPpU4z/YeTN8EifgIdeX9bPdroJsJ8UoqJqJ49AATCYu10eeKPOhKhY+tYYsL9hV7y5tbkO6
aPEQIq7UpR/d+Quyu0ckAjc/n6sWLgh+m1BuGaG5URrOTJpP2FAxE4/KQ0yNWvAVTxlZqtMP2rKs
ZAUJplF/KWGyhaCLIgnAiwaBSP2TjUvUOeKLqAucerpKiA7pMIUzTwAOvyUXQzYPhYOeq90POK+j
VNSChuCTJrpdNottxhko6hHgWss50S9iBkujVXfkhMHU5I6PT58c9Y908vJRrnGJznJubxLAAPvt
mcMJX9jOrJUSToB4uu6FtZvS5QIs3vtUUO1GPamAGcYHNhr1prsb3nLpxdPmM5w7/U8M7uIAePkA
uXZefbsjsHZFvBBvvU/OkrCNEKpVsocgGf2kLhANwKqnOBskoK0tKiefKLiJCJ9mUI/CsAJl3K0E
cVAHb4KHcZjayaPyRD6RA5SBNYZXvRqFbB7qEGEcdsil6abL1jrrKemG+NMsd/pN0BtqG0FYmuc+
+ugFWcJZK+DbEn9MvBv4FrP+xbPOqwvYYW5hakxYvZIrPPbF5aoVcBev9O1ZYHr1H5cVD1EwryiI
HW11qqFSiTBvDj1YBxOqWn2Yw2FceutKfUrzYDkaewFkFPHSXXLrwu8JkZBCpk+DIiPiSnQkhC1c
XbZ9DcQPwV2fEgUHZurSnPql0grta2guSdwpMW6dGg+di/0X1QQ0aH8ekGP0sMITX9qMQD+XywLh
hz25l+6hnbrcAy+dll5+bhXsEXJthmSZ4hfSpGYKncJBx4/D90f+If6+lTg0fKSlEFkMG7X2yz/h
ucMLBu+pWRuCl3sDqLIDFVO/Bu2USM0qsywUD9WyUwukcdvKR55zAjacsRdPFXrgMh914owmuzFe
aznKeR6O1qb4hslbL+76qzW/hbPaDJ4pZj8+GRlOPxYnBa8nzQnc7BkiIVYzMA5SXPlJHYDe6kz7
2jTLtuIkoPAAf2qM1MUe3io1GnmELd76SkuJGxjFkv6WopNjnEKd0lSqlf+s7KaJOCPoTu8jKn56
aqcpL4f431bJieq3kuWThJJiY0S3NMH9uxyyHSMzAHUgs47yOSZo0SNeYaAc3vd7ke+LgobWb5s/
+EC32IiCIFYE6FWyi1BXJybgiTNtNIYsbkf+CuGaopHRibEEb9O1u/Ti6+hTfnUPESrXWyrQYk2A
q+TJ+iP5BLCHBQEPyHq89bixGgxB3ACVr7G2U9lKl0QHP1bACYQHyUhJFqEqs4rnllVwUA5LW5ZW
Iu/LQJFvclzwK7gSeQmdw17BbE/KVQ/HXzPMywxX2fTbFig5d1tAgph4f2DBBrS2CLqKeNJAIXLj
TRUkJkQkMYR9Wm5GdiCivdiaCyXX6KRzZLWlC5pHN5gSPEiFM8oPV/lstE1WniDq9fyCY8ZyPqPY
4u+X6Htj8Wj9iSZPHbjPeuGxXbppi/lsmNoQTG73xE0IcAwi98UmS5oVCCMT4xH/cIHNmZ/Zw9wc
QAOr6s0wpX8ab2MEkjuUKG4zSLpIbSfOTmsqqCS6JUhuo++GCdgdsQptcmoV4Iyng7E3kbbB8VTq
Kg93kbw2pAVJv/JjNFbk9Zo22y/SUJ5JffyykILGq3SNm0PdETwoliNMxgNRKYg7a39htfXaCS46
hWR2DZO+ivkRKTL2cM3Cdc/pDKV+hSOf4c5uQUBRxbd5jLl31tqfrHvCepDxLYt5WCWnvJc+pXwV
JT5j862SrsRPdQ/bPeDQ7AIiMilLc9B7O+HEMdH6q/lci5sZ2t25BRIExO8ajF9YHmayt9aLVyP9
5eENODzNTi1aDg+g3EAqqMDEAhnMu3rvWgjLD138Um0mTuI/KzAb7JpCVWUx2JbDL7OpqO2bhBC7
5iun4KTS9pLBL1FxtbcBEAsVv/XF5fuIv/wQpQxILA2X1i5u//LiqqL2IB+LZ4uszz6fnbi8CWlC
vU6wI6MWLCzFRkg+KODFC4nKh28fbxBzGuElK9XNpwnfPhEUup1PhgzH6KvHLzh5d+kfpneQhJ+S
P2lo79ZwFV9HaT66YJ/Dw0RLp1zqKjazTTrsIkBfTehP4RpN2Z5GHKclYb9hy4WYPUuSkyTuKIyR
yAHTYKE9yZsQx6kibeCcHXJciM4GR36kBj6QQ+PCdHp44sm1LjDL5WsyTXPlHWiMFc5Wkl9l+91o
oI9piUSJxN7K4jbNaVJCQooi0vO/bfLEuCaRplxjcR3XW7W4uOq+SK8uQgKXwC9ByXpctR17RTon
JBCtnWH+ArR6+QUgQ+emj+eacyAFFtmWyHo0JvL3YL/YJKdcOYkL4PdtDh+h+jLkemaUTw3mgIAc
YMlh1zoBSQUAQYhXBezp5X/iOw2kJ9mT0x6bB8FDmKjXHM98EXW/kYE/cVQkLPPGSg8WSQF++2FL
H7nzZ+pbToVMerroKqxcngzpk09GqilbYomL21MWHkyqhNqajSYik2QZzcNFSBADlIyGdh5lTuDt
NWttGe+sfunMLrl/GSkErojDmQFwgYtLiBIb0lXHi8KmoQ2AmyHax/Bmpzv+EwEDhegRWyYGW3uq
ocZ7m060GYlSlg8OQ0frSqnWEfsvuIw1HrJWY4mJUMr/BAnKcRQdzA+xvY8RnMX1FpaB5J8U0DGU
WgQj4bSW+Z+Y19T2KmRMHPD0orkd5X43i6IUGAe/PkOyuB6xYEgJ7VPQ7Xz37FV3rGgA3pSr4lrK
Jf5eNjv3k8w7oUgBWYSY4CqIspfb7n1zrzWnEiAo+YnINB1WVSna0OyZVgXTRPm1Z0SWuj8INKcx
62YY5ChzCPkJBSSA3Nk4opcUG29bqdioMPelSDNrBM8nleisQvrSKm1SWh+98TmO5dowNSSVVLTb
6EPiGxHeGAJmQOZJgX8dJR8bBZrw1LhUvorhoNrFJVg1+fY5ETk+L0M0OpBrv3nw5xg3tbzJ7t35
GxbDDI6FIbKewCx1Av5z3C2zeomDjGNjcmmJhH0DcBSb0ANZdAz4gb2IwQjwNECsifgw46dVZ6a2
wSURsktPdHMHUS25H0K9brUPbbyoxlP4+UZOLLX+xpolFnb24TD5kvy3Pzy6AavWVkK0zcvBQ6mi
Dq7slIkAJxnWe+caVDiT9n1/toZwmnTd9A5bF/xVaESrRxyc0zIgN+OlJ4Q9TXJG7Ctx4YhBMPWt
iLd2KUUnRgaKFKoaIeAtra9y+QWwwBy2GDXAsGWHxD6TP6j4mw53Y1vb54IrWkO1hwcR5ToXs3Ss
L6r89KsfO9rRQ4hGd9d1y6AVyKE3p/a8vPrOmT9FJtqi0GlH55dBAICv0QjOZG/PbJwlbgdtXnI1
UZRJcwcGUbihg7BrcJ9NFe7qFxnb/kHuDi4ZKRZMIEQ4AomF3X1UeDa5qMS9DFqARGshp7s4JneX
84yAT+9HpeHPww8rAPnePBMk6E1OOgJYaas9SQoqXcxeb9k9yPkhz3l3ANalb6v+GJ076GkN12Kz
gfXjoQRjoc7DfMTJuQNI7EpsHeN9KNbSsGrVW4KZLSwnBoUF1YyWIe/CzDSrPtF5EbhJmFe2dOZC
5TEqF1pqLWB2tXamitrOHMj+1IAW3tvqFnOzHn3n6ttimSiQPvK3pmSPYfNXibAJ50QQyiGVemuU
TG2+DaUD4diTEjOtsspitOqclgZ1DIgBxfeuBc5U0xdGsHbTz6pxJoPjrSxQLCH4rV2+KmnOByfG
rozIAeE1R8wgPQVmhdthYkM96O5BfBKe+plY22wkYBLWf9hnAY1Z3Wdlkr/J6GU5W9fc8fUO/gnv
A1rlEqVaiNa7hpegponIzTlVhQQ8HKRo3vQPC3ULGe2TyP28Q12n52GWT5VoXeRH+iD19Ch+gTB4
ajKCtBlEr3KHEiM8GGaDIwNhi9V/96sA+IhlHmnsCTh5GpHUWEinCs8G6niq2RSaTn0bfmGSarNo
PMewOScwOM3jznZ4QJKXZBCcWE3l5DPRLwmZsQbpUZ7+nVYHLb+O+pePhE1FE9fcGajQgkgfxL0F
3YxBKKgXOi94sa9nMm1PACQUJWhEazrENxu86DIS3VH5zbVLja8/nKegyS5GpCi+KQC4Vb6xmxPM
1Z2o3YlhvCt5n+InrndDynnlfQzFQ0XrKO5alYcx1VDYGkjXgapbuHW0CSjjOEwLpN5hvrayo4Em
PFhSTMHQAMlMLCDsjb8Nk1kdXxMZrHb6cuyQcCJO8oGSdFRYlfvlhHuJNxfYFq3djLgDn05U/SqE
K3LwIT5bp8N8VN7q4OUk+AOB7EpiZ2YkunKzfw35W7E2DcE38btUV/2wDoL70D2T6kNKf8P6nRrc
QvANQ7mmz2seusgdjqipcB9t6+KZgU/Tx/BvW1RUErv3XUFuMfMxd3tWnEg+9MofG09rWt9GsCSW
90FPIXDennLMiq2hD6CzX5H+2aJtkpu3nG0BHLjA0+CzNN19i1TE38jg8aG+4+RGs/pb2PMxwES6
sAhHpPpObP+nKjtKlCQZ88wmcCA7x8nKnrCs5MdI/2tkc2pjJfw2kffdrbkxJ89PkL+u/9P1Z8Se
o/hIrU3r3AqMLTQ+gK68eM6KAkmytXQD9kY+hmojwCEDnQSNHSxZmr9ATzGIpx3VQPEMUZYP8aFK
N2YuGO92eIoXEevHAI6JgVkhjYoNRAe8td4hD4SkPAqY1lb/4ZsZ5UODosazUe2peCQWSiFusK2a
7bVkGY5HWXvk0lXD2xAxHyPHgF1aKIQjGvNkZxgfWfoZj3tL22MoLKOPhCMstymdmpG9umRi0Gli
txAYndp61fen3EK54Cyi/E4FQooSgrW8InP7fysWBAmHfRJvBP5fczzpxkI0vkS0j8yb+svOCJ60
voQMEiUpJYiIpTqKS4h0ko54DwaszkxMzi5UrmVH8NBnVfLYCZ2o4CI5vuajwbrCGlGF9UrNfnrz
naNtjgDf5tk8aU59RkXKtjdXwskXfmm4j3H7EqXrLoU4OfL3fUvd6dJpIRpJ0UBZnHunGgkU08+3
9RFtPW0rHP1Kzb0hdHdrW1556qrTJ2m51OQ39RhOfQpIwka1Q8Duggq5ILpn8CoIyycl+heg8lBd
/TLr15iUxCENj2e1v5l3JXcfyC2QYXC4G4LsalsIUmErqkX1sGivBGLzFql6sYwjTo34nRFBIoOI
A0AV3j9k07H/1x2AQ8pHMm7RaT4GdWmoDCnsDIum/EqQ3xLL3R8galt1QwMBDMcagS5SBninKV18
+JRn+O6KlaYxiGz75pcRDiEpyC4/bJBe4hAtZgdgcQ/pnKy5q0wvWIA1kZFxCJJvrgc/uVkk/0j/
MleibgfbiqYqBO9VliM5WjdP3uc8xCbksNXj0vwcQDMsMq6V8ox4KpFXqSziVKVo5yxYYmprbxHR
GLY2q/g41b2/sj0IcQCJEMi1+Zz+XU9HgYGF6adF94LwNI2E8xrY3pJPowOJwnKN5XPcJ/UlzW+u
QcDVd12KAKtDjkjdBLWrdLJ33nZ+0pBWSxuL/iD/AKhJWzkOGz8gXexY6ztmpaTiEMKYhIs3X8ov
mYIg5BuOSHwg/IdaCBDAG2kAcf+Tu1ubSZxChhIUSebaqSF9enI9YKeZ7FJUKvsyIJFIYCK8/mgV
8dHyeS5G89gTL4TyNDfXWbuz6GUe7w5TASkDOVOco3IVQPZrh4wH20WEsgHgz9HvNWBjOsCZWGfi
Xl8G2aX513Eaz8bqSZSYm7zFA13Q6BFrAFtz0hLt+NRUpMT5KRD/UqQNOsBpIou1HDCJVDuvAIY4
aeaHU7156ac+ZiW4bg7IGnGopnyVDaaAZdP8eZisGZac2VijWEbpgOtWsKk0UGp8Or5z6pX1sNAX
joddPkM7VM896/H7LfPvsxnG3Y8utBqlPS+7HxcODJXkrEU518nbztmQPh3S5JQgqnZ+OutP/Awm
mRZu4U2r6lxlwIxzlxHxVszQPGbfYu9sCA1rbyFYpaS+yFGW8x3+dLKI1IGsHIdXTqPO8NxLd1qx
ieZ/DPHG885oFG15r2nCSQ0k4m0D0XKx1L0NuF2v3OvmETvPykF8es3kg+eu82BvAR5OSyLk1ijY
aOL7ibi+x+pS6HNd+7XSv1QjnoHOnkVdf4XF3YnfqnOTJ/7ca840NkyHhWgL/JRhFYTO0UTXYPUp
01aGafXZNHuN8Jpga4WspQvcdW56b8EGlNL89xhpPBpELkw966QZGDHWnU+o5gzR8ozgF05ZrCyj
N2/ApMD8aeDWmQm0eml8Q7mSWYPGkDQgYRg357wI1jcQEGguqhz6Asy9Zd+q5BJ338FwytSfLlDX
dXWpSw1KmTggSnh06xV3uzE9VDC1MbfeCEWQKzf5aqJ/SGhJ5OqEGfOuIvkqMZ8GesN+RZA0j/SB
kDOtvNrZrmV9KJ18QeANIVnAyGJPUZtvGlGl4SmyXyi6rdpjHZ9lgsCynQwECphlzwysH6EHpsdZ
6aYifNlg+OKlTJbc1yEli3QLV+htYxKOeaXAzWRisA4cASYzGMKK4OIbfxwKZKZY+ooKG9f75TRA
UPc7ItLoAXUZVFzskPpvy8w8gh52EI+R+knagAENWVVMdt02ijbNuMZcMA3+4goR0bN1obS++2qt
QNbhg+/mOfI8/RnzB+unIXhLyVblsOiIGOyvLQhKITPNErWgI7t10h/JPeXGohqRI0F+7YTXVcW0
U6xbifva4sw+/JNRSTfQo2lakL25aOKt6q1t6aEa9MQssWqsI1xfBmqOhhcoPhPypzUo5kUoLbXz
xwwImCVBZHjgMxVOgE4mrG9Hj1a6CwZCRZfII+ckTqTts8PqXqVbS9kRFVfmeys/NxMyCdEiEA+T
39TqAuufYzm30JvT0r7gDkUnVXeHPjwO3C9yQ0EOsyNENWl3Hw0TY1bcqupjYJ6vLlZ5ofV7oqkr
sgMTQLoIjY4AqgrpYqh3+oGs5hD45TTpP1udA2v8huYXod01ahnk+XZb4YTbkN5uroG/u/aThoUp
LgWqaeErYJxWrIRacXau7oC/YBUiEO7bs+X+2fp+RB+dd4j7OLFkv5/4+VGl3lhDnMDctdLDrdOc
nH5HtuYA8U5+O2hm1D4jj/OuOtgs8iodE21wpKwVzWONfOipaWuJ7nX9IBzYY7lU58kc27PQLHgH
Ca1DKEQF7BfRIkmXpKML34zWPy1g1ogIiimSmAzUmazjbjuaK8dcmelJKfYhUi3pZLLB5YjNH4bx
pQyXRFqnztYgv6sCIFWqheQXpEHZBGyg+cMSWB8YCaep+aVwCljup+DLiOtFnWqlH0F3JKSDVs/9
WGwiTCUx2h1W73mnne3Xvw9wuGKpndP/F7p72bl27YukF64Yyd0jrU4V5H1ImdOlWJn06Cr8zCEv
joyVs3KfivMKkLpUxCLzSnAyUnxr4NHbev6PSJwrSQbINikeSEf78Cp5iZ7b2VQ1yiiyzx1rSr93
cvSrCx3QuIXMTYOVY1Cfuvtd2b/IZmY1gkALubc4VfT6CA1ih6y1M2Zk0quIsdV60HQcywqBiLQw
uSiON70GUX6peWHMXWI/8mcfk55q4Rhiv5CJ2OPb9snS8ekjaRCwuDyWvU5aBoaTlP9q7ex+4/c/
nV2ATuOgYWfFYgapUpLJKSzUybayD2OPPHzGVBrxVFGsnaJZxpyy0pgQYDcC9eopW52F2zZOJuVW
Qs+HUIZ0XH7ezCfWgGKnaWtuFHMjStBT4DFR9pt39JMRR2guvGSd4Xazd+IYrZw59cwz46MenmGz
tlmP+htZkbFEpL0BraRBA4wDx+Oe+SUBf0PrH5dE1p8hGqacL7K1y2l7mKE8bq1PVyzqJEBBP80d
0pBlcmW32kUNHin+IAvbHSxjcCK1bwgOebOo7AcaGmT3vI5YWp3hogQ30qUdcFPVdw+5+hJlLZxA
DaMKWQINYCnhT0l/lpqDHD3Qq858cGZipqItstLAPFVTf4Fl3MBgbkwHd+XVM5A6cc3Y+sFn7V7p
dNJHR2b2hMiNBrGxjBJG3BIt6ZoOHjquCL0hPBGHK+Jow/aRCBP7+AlppgVEOjCN2U9k6NxRTXzS
jWec8SpZyIGjYxzfEFKQ6asSAeoSSmDtfEFcUM4O4iGGZMKE/+mFfF7p6NDUCxArtrwkxkyw8NxH
rxHKexiaFTFQEYqmrlxZ9I3vrdmd/dCejPOMAEa4Eswy1Ocs2wgseEOohsawnm1a/2YjeZecWefS
qvSFyDCcAkgGZ7HLoylTAWbVQ2kAlT9qpA/eCtIu73diyseJKvG28cbzcI7tRhq2xNTyMGpk6pGf
ZlirxxdVgeQ6yh3i7FPcLjORsEUqkXOnul24//JLl8EVrbk13r98EqNzAxni1SEym1zbf4F9yHUJ
tYWItJDPZDKR2nO/P5G3gJXVM+xpisU/I9hetvW5yc1oaDVVBhPm6Amr5ILcPJZnnsnWoXZu1UZn
KJOnRj44yzMiRvIiPOOZ8Yb443cUUqwnfA6kfOKGc2dZvx/8TVyyPQtIliSl9lhZiB+WWk8wEtkh
VNUQPY+3Hne10lAavCKRpkueQ7i34y0SdJeYA3tlI3QyLzhHplUN47bz0MiTCJ5om4AAYoOSygNE
Bni8rB7CCqQXTiQj0iPNSVLmFwAhjlH5dwz3w6xGDiPgSSQqXbQck4+UwDun2gbDRhiQlWIuzMyq
vc2rc6BtOGRyB3EnETY8ruW9wp+rbxOGdJn6yoJ1YeNY7GmoBwY2K6h9jiq1PdPFkdNa34TT0YOL
FMEUkBGSwXmBaP5/abTCSMS315MwSpB6PpceuJTbcjneSIr0UJmm/bXUiSvx9kH97p1lKxyz8I/e
O00WSn40kw3lMFgk8ZsiUb+N+UwAL24yk5jx1X0UPztITYIKVGWp0JvJsseuaBBFJcT8g3JrjA/h
xQq/MlTf9ngW25wVHKRZOFXavYfMyqMU5OEV61FZ2e69f6SArtJRcq9lsbWcnWwswxCbM+GY9YDg
4hILNbcPBhM+HwQLwPz32nfgnEyI5sj6DJf+kqTDMfgpJI62zJz20l9Mpl+2olob7wLrdI57z7mk
8lbv6A5kiyNu9yAPa0eeyYRCDELrp+yb+r3nY6iZS6vyROxhNpwLunx6/Ug7vIzEVj8hfomLegIS
IK7fUFvz8hbFF/00fNURhIFHCZWIF/N5Wru58FVm1SuhdlBl6OfUJA4tQ2AA2lswGHrZsmaBFfpJ
6Vgh9JCu4hdsSBJI5OVgPz2qTAOsl2qChIVUxGiFAL0p0TYOKyNaSOpDBwqgBEUAL8XOQkrGImTh
c/TX9MlNapZAlGdtwF3WPnWfRHj3GGZLjRzX3sECgW1PQe5GwCB4YhtzQ9lHc0ZSXvaUomhqc4gC
TIrgAoEkcZ8n2CmDYQk1xlUKgrNsghW9wVp5xt7cs9Hb5ZscPqGEt6+jmFVaaFLjInTMvfMtVuxu
XZDfUX3pTTdPsWu+eUvcc9ts22SvaHdhGwax9aKt2W9UnfjnGb0rY/2rFx+N+fZQO2SIbZWKBGag
D6NYDPrcMD8GyFSi73x1Kda2wLgI95JezCRvXzoH6O1lhfIYWoeYAjEnK/a5Uz4A7y20AR5pfJDA
HKHFIzMWXfpbdHcGovjKpBvW5J4KXW8Q/NXKJXAfye8YHt80EXcLdJvp+Ju1rDVCzroNKW9I1yGf
l0wdFbDbfxyd13LjSBZEvwgRKHi8iiTojWjkXhCUWgIK3ruvn4OJ2N6dmY0esUmi6prMk3q7K9JF
7eICU1lW7wBTQYRkEpE7l4lLmzUgUZvdG90xMzsrPcMaiQFootlRszMZJV7Cl3Sor6p/hO43a7pg
rFFH89sk4hWPCSxZHHzV+CjmUk7XeMSOMx2KMXSBWcZE0c5K+T1TPhv3joPZZPCg3bLwswbaat3R
GbTzDSxxlqOP3hkOKQ8PNd6282jAQk3bvCblLkM6A7bYoKoev/MaEaq7ZL8U/PbkrdigHNHzzNJw
EHEUPTb/FzGjQ8SRw44aihb7cXhagTzN9YYaf7Pwh/2BarXfMuRfkfEwMtNqD6m+LpkwaxSdP3W4
Mwqksmi7kg3bH9c8Apd8acrd7Fdkez1PtGnxrdcKBIeIgBbrb3q1bdqZm2wmXpfygsgY+auWDvRZ
bZsET2vGjwRHinX+A7HdbMmP3BaAOXu2so9MzFhNFgH2vdGA6t7tQGOHxjKO+zhgiBzl+UKjI7dg
CPfuDOBCxeXFW1oFH9UiDb28qPpJa3jcMiifBwcIBKOL0DzOhum4/pq/5vGK3172K5of2MhazhID
5CLz4+oMxn0eburySkABXWyjX1wguDlVgI7AAZLVvFmI9F+tuaY9jQ4rbERL4XZZHGR2Mu0zxkWi
Yh8BWznqmUVX0nIpeH5tmhXo15V8U/RT46NN7FmrfxnJOgtYTkmMUAReg2hQDKRITOTEYbTYuTD0
KrN/HRwk7cBITpeP0Lzm8cbSdqVyq3O0FTsTpQvkSGfnpAh99BVzZdyKnBl1tC+635H6N41OSYcS
PKMdtZ9VzCFdbgdigkgrmzssXTyrNAMj85lw9dmEaHUsTKFtGXLEXuK/VVb51AS7TuKwt+jBWLv0
OCOjfWWBlCoq3sRl3gf3ynROtRL9tVX5RXIJd1WQGUtTEZdpml1H1Ipppv7phnsJ0+ktVQFQVQJI
A/N8LUI/Fir7hou4KrbEPZ+EvRmN/LufvnrSJB0+XH0glytQThYs+Sm33usUPFrYrR3mOWEZ7HMY
91GaHisqSam2rFTFA734osXFDyamvzooScGuIi3E/5bF5G5gsiyhX/jToQ81LlNsIKWxcVmmtB1f
uCrm0Bw9WmsP/f9Ck/rxGA7tqVPbk+2KdVA4115LVRYuLefvqkAbqIcKuhkMoV18DYdprQgD3Ki7
VmPKTWU4a+wikWQ4uQuZyPa6xvIG+qyZtdlz1lRq888xIlYN9qvtzrsdeomE/HOEby66sTHNt7bE
LwrkD5l5yNTJKq6lBil2hEVnDcAXh1WUQ5Oxx3U+oXMhe9Z3kF6BlvSDal1MbIBZRTXaN4ex0vUb
kZI5qI+7XlWOSZgdik4SHDZtEmSCLcIHEXBvskUY057sNZeHCumPlnptoa9bes4SwKs06I3z+DKl
zqNzsXp0lnkppv4YRsXaDAD7oke2E7Ecyjk2p6Chm9AaJggflaMld0bKN4IKK8X3Rgvmph8J7pMh
GE4BpiBomwcThoAal6vGhikK93FeY+SReK1dMGxklBFP7MU8RjIsDz1fDQoTAHoamZblOsptjGdg
iUDbwy32OgeQFuuLSZBcP4uAKrJoBDelwPPtdAdhPBX1ewKoUsxnzz9hA7CxiSCo4WnVLD2ZmPpU
FAYXYEylxNIWpOOn/28uSxJkKyZ7/eEShUzLWS1FqA1DkzYJZWDssCg3WftBbWRvYTA3NqKTm3wU
9FWjS+dM0MZwUhr0DwRDThZ0GtBaDUZnk4GqxZp4nNCJNTCf03gZtXQ4A3hX1upFaiw0sikccGEj
d7ZGueE+XbRLJelgAilhj0Bh/jkGHVbhfvoU+23RrsJYvJgYrjiBA5XemE5TTp4/7cfks5xqjxe6
ImZzlZjI6yYK3e6f0TBTYkwSnR374Mt9huuDYSqV8hJpkl6zW+f8sPErDHM3Gt5Dc2MLMsDYXBJb
T0X41U1Xiu40fivw+LZkkEkbkR2zCWRoUumXQZiua9IdHN6RBK9HQgbAi8+gzFedCI+djRBh3BoA
3IJ0VaPtNBiEKKn6YKLYcizOb+80c22IQlBg4Nuoq22Dtw3t/PziJA1tknM+6O8dGUb9LL/kX1hY
lCoRfegsaUlIG2QxRqLJGCB5x+4xUlO18PZG7Ndc112+DHplpUn0tv7gZUjwJrwCdrYpQtaPNeM1
mkqE2QUSBTlSlYAG0tCzZwJgKibKFAhUN1dqfJUq5FroBSAIoHnoeM+NbKMD9Sr8+GBUYpVWI90G
DRyDwVVp3aqCPZj8zQEfW8wwNL7hM93LbNLlxDo3nyMgXfromjeQwx18YTVeZUNnTCcibMZuyExz
kjNcpA4F2nUbip0NwTikXkZ/1fwZ6dPBSjzTKWqNeTDLyrliZX8vkveqAzmr72F43SHX13TCAIEo
EbMfRTIpZkQuei4xJtpFTWloowMbxnoVgNtrnk26tzsWacy7anZzKrd2zmvVAZHoqr3pO/XFiRqU
FdECMxauppwnpalQ0X514jsMYImmvM2vvUOKKa1kvdIGbCET4QC9tk+qj8bCFcYaoW++e/+9G05u
+Ejcc6G/5dqxlh+i/ARa4VQPJTny5ddpL8VAlWLSsDDmR5pQaNSDNZgB+o+GlmDg7/PBa2uDKwMJ
xeDv3M5nPfXP6MEA978torV5gjrPRNToLeGeKWy+QPgpXzM+lDS+DCUbfe2ZOcweEvEoIvCuMEew
WiwjSAp+htkgJ5QA2UYORXxQf2aqBctM0zoKiFKjDex45BZ9ZAWiPsln9z31F9v6SlFDJ5O/ms0f
riHRlXybEFX+Qu3etgKyBTO3kGEsxKQGl6OUT1kztScSimiD7K9vEU9aqB3EZ43RoAAcIn5F/Ocw
lSq+MmSgEc3cXU2/cSlwBZAO+arEZ1HB9PqUqKpnE552lRHYdcx7osqXsQaYLX3ZTjhCy2dnPKzh
zjvR4wVhZQxaLlYI5JKLzNwN6mtQ3FOCdIEfRXsiYIVFjhBPIFtvEo/y7ch4SA3XKZvZ+CLicwdR
66XVPlRB+694IQvBhM8I+IVNH6fjUCvrtYmebdQXqfQXDpuAhio0LOFHq4SIKAUcMQykKu8FjsqG
bYHpfPCPEPphfbKeKafMkFO1OGudL/3/UuwErR8mc50bu3VCTw+sfUa/a9rFMmQU50OyjZOavRLE
yOHL72Y0YPLSsAfWGCrQFCIYJhSRhTa/gpEkAj/fDHm5iavlnB9CI2KzcUdWcWZUpcSEqZwMYtho
M9INeW9Qo0Esv9gp/UN/JOdmRELZe/kOn+OUerCZ54pde/A7lXxVjhcrOgTyqoDXQ9Pe7lXci7h6
jHybu3D7Hkn1bwL3qoD9bBlTmOI+f8nT4qvClhLwknN34JdCsi4EEfbhRMhKpk4JXW6UTpsIdRC6
Co3uKVFB6UsU6sZDj8ql3l0MP/d0cVWMh0K6pK59C/9upd8i+GRVPlnZ/0dPHeIEtyjbkUIV6J6a
4VmYn1l1au0A/pFJ0Abt4a/OCZK/yoyotz8tPBkkks6PZZb+qvZDs7/rYa/55wL4jL3PEMIIneni
b1IV3qi9xfFBibYl728drHTpeJaOJkL8dQy//XdYZ0BhK3/PeymdA9ME1nYsY5q96h6I4sF3Xzv7
Crtleivna1Y+Dfq+Ub+L4jNNEdn+8Wd2x0Nu3HhCxukj55rNxp8eIV9afgH6TeIbCsMJLqZ6Mpya
gG7SkrWtPTxq6oCU9MNaN44OixRm/o3gRPxUuX4inO2Ve1FbZlRHv7xa7U9WbsrBweBL3yIx8REa
n01c+2ymyuKhhTZPzCPL38cRHFR/M5vrXCEIFS2ul2PfFJcsTpdWeNDEtTNvDTOUBG7xtbNIN9s5
nhacou6qUbyP+6iklzuRkM7vLZ1tD9piuoTMR3ztpjufVSEWJndqEp8xtLFPdFV2geeK06u6jeFP
mj5FumGn2RrXFH03zbo5nbVmiwNP1/YqaSEi2vvqiKl2XbbvUkXseEjii5PvbP8aMniDatf7+4pV
ZXcqSs+ogS/sWvOqt4gs1cdk3Xv0CyI7QUGvaBkdwfCmPucYdnjjffHeZLu6OCbiU04ndbgZHASt
fPCVERwD+J9L91dzzYOYELNxY85/HJ1etM6+O9a6dnxnaAKGXQZ/SvfGWF6MRxmxOH0pwCJQkgX6
wWJZh3mRJUqA4ZDZZZ/fC3EnXggB7NmKsCDhO5wuCljIeWlxt5xtwzDIOCR4fSOvcFlXmAd222P7
kbKR73H80NnOelfqxnjtm2f+ooovqnu3GMU6JiPKjBMdaUJyMauHbZ3CCubQa1ju0xAV/3aYkERu
gOs54SVEvkhkhKufI9NZ+ipV+JpLjrW4jep3gJbf969W8g3YIeETzVt0eWS5DAW1FqdndyMIu8h+
E/ia5b+Y6y89hoFctSgWnNBeCv/NNzZdhQbFK7EsuU+l+h6D5xS9Ww7eVOXgphe6g+WaCiSEbVxx
lub6v4K7xsGDNaCmqXO0PH20kmy38uBpDuRDU+qRhoO2M09OY0hOPR1ozPohFM84fMu7d8t6FCML
mFWVrTAD+eO+6Q5a8mWwnc/OQXg1+XeQss1AQWuPRndXuVeiHw7H2lxqAZ6EhWQtBUavORfGkQFL
zaQYAyEyUwQJzxQFpeNfXRZotX+NBPUT3A3tpvn/VD6A/ME3okyvRssH+lcwK0PEyEevI9IFc9vu
DITlAd/aizPsA/9p1LtCMB/Lv8bgp1HXZs/4uzj2wykiLqbbRtEZnjENvNNvyKjDXM0BH//OT1N7
qdtjoB206oMeW4XoGUXvCvxNyihD/+nat0hdl6gmWWu4+yRnQ7yV2hvf1aT4qastsrzBIXM0fcmR
IBEsgZOEVGOGJ28Ss40AaydeS5yTKWdxBxsSnC2k9oUF5zmFHsYodElZWDjBInIcZlW/8wM2Dw+K
hlnhMTL3mVhztLXGW0EGAPpFM/2rWONLMibpABcoUUDr8MoKsSMMOVC2qsW0C0Uqp4nT7+ruEx9E
MzHj2vniwPDQxVUdBR8aM24q4Je6xyrMr2kwlm2ULuioyVTdOi2Bo/qvMQcqUNP0aPti+LWqM6vs
OVFt+9XJriaDhWIXRve5TePFdtU3XWoAz91hDDsXRh2KUbsiL8NHfXXIkl8dR1LH+FdiLDTlvR8/
aO9yyp/oEqWvBLVlvleWs+khDdhqH5z4ZiS/rWC9r34Oxk9h/pT5X4mgP1uInlTBXdj/s+JhgcF1
7g9b5d+ceZjSh3XVzdDe4YLVVCEKw/zwimGVMfqXriLcxEtKllSy9Z1d2mz9GpTZWhDoYwOvWg8T
2fDXJr45DsPuj9A9JW8VuQtQFVUYd0jsqOSzv8S9tSh9ix9uUf7wfXDN4eAAqpkZs5CMLwVTEcky
8cDLtSwPqAEhlBZPHIXdCw9NWL7zDCT6WcGYlb+NzPWSjWZuxoxw1LsMDjZMaGqUalfxFyVZuquH
gTW2PnIdU39U4MYR4ZKNDpmMT6fEkcCGhn3UCxs86BsaKUFyzV9E9j1iQMQ5MdooV7Ym+ZKo05oC
2Iey1UdcFByMSVCwRqm5EHhkRqTw0v7YGMW4MsYIPYj71aXTu2tpb4VaMWRiWalNT8fvZtbhq8Ml
oKFwbtPsNPIrOTVvMVM3aRvHTsc22jtgg6Jdres8sjlijh+/Mqkgxq0Zw4hzh3SbOuXeGqgNivzg
o6JPHbbEDjA9BdE3UoABVGWeVBfL9i+Hok0PrWnPbqxVqGYm+h3rEtkGyjnyrfgl6PciSAGN1LRN
Em/0tN4PvX7olRgP3cvk+N40Fp7CkNK1IxCGqChDCCHhx+DTotiYAdEW4Ghdm2azTjtCKKqC+GpT
LIvuCoFsM9nhSfjBa+20r80AgcMdabkPTXoLgEp3z8adTh3FURMCEojVVUtp2hbDrpRfKoqBdKSu
he/UautMJseUSPYyQ5tiIhwm1M3qzj5nvaBZV7sbBoHCPo/BsEkZ7TUhEBGkViNLHR0GUNQ81fx1
lu9KXDAxqXFZrL2ULBEV7R5XIxyw8T2OMpw706FFwyEGTJPNwZ0eMgmWU0Y0Uk4iD3lesTEu1KJB
lTxu6/i7wxXGyCYmUwKr34aP0ssTjCr+bI3LfwJgyLSjBfaV+M9kGEImKFQrDXldsI75QWlOSC2N
7ghEHSPx0tAQdgGuV7rRc8kvs4j8MmkNTYqxAqGjreFaRlZRkzfTlUD57RXZzJxHfNDMYjXqRn8A
PeGXEztcAoiavrupCva/NuHcqa3+ismtS69KNa1zSVJZGxx0Me6cur3hT5zy4YA886AmIw+UOGdZ
80oDvDZIqcNZg2sUUsRATj38hDy6qmT7lY7ynoz9TWl+B0duett8gNc1nfGqBcm+K4KNQY5Wg7G3
SfRDaVR3pYx+lYS4K2uW99b9wX3YQ/Ese2J6rf47qrNbIfjuUJdi8++d9tIrw6kX4pRZ0ymMkRhz
SjYhMXtswlxrtgnr408N36kl2WjW4KsrhA8ZKUhJmTzrquAQYW0xEMlAQePcXMhgAy06krnOvQpo
YqXJkhzWsp3Jj6ZkdXQEdPZkQrASSvpF0ivm/mUv4/sYqn+JrgP+irtT7f4Nor91jvGaGyYk2m5p
GdOmJ/k7M/ulqw5nHGaoIlRoY7qBEI/youNFp53JTgEVdI4E1JTx0uc73VsK+Fn7E8UDTp70qfsH
4DJst8xZAmNAxqxdopsEvBLlXZPljVAbmND6IQ3KW+tiPksN7SMf426vnaHuc5uW+UfQTxU26p9B
Gf8NPcEoCBS3Jdi5A1emy1TeZXyYtO1LVc7lBiKdJCecrYwdefD96WHLlOyGUb4SgIiwSTFeclJ9
wwZHXM8JmpUE7OrsWwW2HCJp1nBobka1iaheFlPBqsYwq10RfeiEVLkI6wEPkNciN44WbozJ3+lO
ta1GyL3QVpB8NkW012hp2wTVF/qT1GHd7qS7KTRJN+qh9RkbCzqFqx470qZ8HfcdDJKC9QjqKt6h
tVPLbd5Hy6nAad9Ur+qIcTwKAZ8EC5wlW1vvD1YAK19Vln5ofUqgXImfLmTPc0b2rdrX68pqiczE
IVx3dGHRQdKwjTLfgdW5CgLc+fKvJhtLsiGQod5Lo92MLdanVt2J6H3o+HKLSlyndvhUw5qcD1rt
KDyrQvyUiHSzveP7KAuBCJfDqkza7SwFYCzf8qYxdyR7DYD8ED+tgOW6wb4jqi5BUe06Of1MJCTw
jF9cw9oOLXfljGCzuKGNYpl1HXYlvPGoYUQ6HWuFz9ucDkao7s1A27c2dA8JXZ8CwWa7b0RfPbSr
BMZSikwlHKmxLUg//aEtolMZyV0PcnIQSG5BI2Ad9IvxODBsDM1mo4+tpwTQmsx8HUEISBv3RFeD
P2sbKOVp/tsOUGpXRKQI96w45Mls/XPDTr4aplXiKAz5hm0d1WiEmt3ECtBh6lmCwicy3gOqRBSp
sBYNqP0kEBetAqxzDvNdEnq+fiI+mf8OjS38h669aDltNHOW5kQWaAX2SMqfYkCfB+58dP/V+ns1
t5HpM1fWtv9RqA/bfMVbI8L7IAVDYIAW/qFi/l2V35JxVBB3DNkZbFmfTWUtE4YH4yXkHAthTZZC
WdiQOtxQwFllgQkpCxuwKnBQuBf8s6276znYA/nV6pcZXm/6zFDUnYHLq8ve5slm4F5d+gUdtMZQ
X7pmfkEGk9GS5NW6An9mPwMO24bZORt2GuywJecQlokuXxvcY1RFzYi+/Uh6Fp586qBDSPBEADjb
KEEQx16tfPFDyF4I35zsXnDxFPhtbWJ2m4XLJWnULmLyQzq+2uWqVTcT7SyVb0PCtlG9xWLDx1En
O8U/i+BZGX+ajrz8bhvP0rhZOr0r9F4V5a5+0+Q/vu9pAPH6KwVrGdjvMN3wHU01mrGDJ2eS3DEH
SliGcgmivx2YljGbtzxk45hgVFbEcXwaUHmZIfRxBgUZBgbFJo2lLcj94wF3lRerhUuIH6WBwtHY
0NaxZvek6k7JR2QxQfrjD8IIyFUYx+60Rwc6UuMac45Kcs+ZHTsdhhCJL64H2VzP/uiPmrBRjQKJ
y7qcZ21Mhc3pWweEWTBRI7LHIMZHcb7sGDEa+6I0QOLkV4vvKBw4luNlmFurhCCeivWcpSRkVLsr
/zLoLORidyPHFjMemnDeXHSlJC7wFLHPGZpsbfqJFzWzc7byLObXTke/MG6RfpCIxoKYbI4YB6/u
f4BaJvUBJGwGpDjYgU0emLD7kY4WqVkEFgEa2N7da+/8himXoso2DPKOwSjZDAaWTg/e/siTiNta
4rPyjUheFe3hRyk7imca/arah2hpKC7+sCVb1/UijgrHOkXOV2ECBwp+jPHipGd8J6wQKeSnAiqx
/J7RbhqWtvY4tJeMHczI+ur/fptOzkk/A/nSi7cM2N9Et9TBQUjKtyzA9f1BGZU6/wL13dLgiTxi
jmpxazu2MA2efiulRUJq3r9Z9sHmYwj9em8p/5KGOOG3MH6daJsJypj0B0+H4+xD5VVO9wA2NQOU
RHvGLB2C6SPIsb/CqWarz0mziCxzwYXKzJzNs/JBGBRi9FuY4m5SoIR8DCxlHYR9PI7us81Vb4oF
Hq57hU6mSn4H0lk6waEr/8zUZPHH6ntUMHIuFIOgKmakRXJHB9+geDGtryjhpU0BEE3yrBjKtr+x
DeEeaQfrTOwuiOmXskmW7PC83HKvY5Os569SG5armUHWiFVArTGP3mqn2JgBGsYBwpfoyIOFhBqj
PkUYq60mLVwxVcIsE2Ljwf6nZSu30LauQuoget7B4koV7XI0/V3ItMnvjf0QFyuLfWqhADQjB9Vy
GUkavRdxBfcQcY1oIAmEf1bPNvydKNVjH/SvA9u4xORhwfyckuA5hPGWnpn0IrKcOoeV9S2IOC8n
4ySNYiOQbyg+qnlKDFuEnqOmHq+azPHMyytq5b5cZ5G1mpwE4Yv4LCSsk3IgOBzynbMee/MUVHi1
8pANyCyAYCUTPAKoFk6MUI+xb4/6g/JgWQTRqilvZhiTykiqXYjmRnrhxJYPu7JvorBD4JvQQKuq
Am0w9jT+CNHAE677+zI7Syc7YIEGOVIqnjW5b/zWHronoaJ4Tq3FpKIK0OCCaBCxyhj2NTFXkEJM
AyocIIQUINOkoQceOICRRyYsjPKeVRsWnCJZwS1a1HDBzHn03JTLnBKH2ixsDgMJMFHWnxo5rVJU
HlkE+S5g+9+JZd+Mq773dwoTILS5ArhUxc8bensjQXiaSbt2RhuoJyt2XT23zNImP125i4r8EsM3
VoozrkaXfHW6bAtIJQ3Oyiz6zdhje0GR0bjS60BHqkhdpa0hXppw4RwtC+U6u+8c1FvQOOuSSRAj
i9F5RCLapaWzoS9p1Xxpt0S/KfZHXbtLlcEkdTq/CKrgaxJthqnehQ75n4tJOVg0dBZlVczycWQG
4gL+UaklA4LTf3smQQaKk362KP8p8btaMHWKh2WPLza22Q9hVHQldrjuu4RJU5wh0zrs4HRrkc8r
6rhFWMx+l4i2MP6wSwKKvyTL/RGnqN2ejfbdYkuU+9vausbmj6F8dfT8sUo1I16r+Bbh3cWcvzdF
7OmvYXAM8pgt4dTxmupTYSp3GVVb5jP5KiaJOqvlcW4Ni2Jauvh1BkJS8qsOUKbzkujcgVRI5Kc2
3CvxbSdHvfs1s80g31XFi/S7Q4Jnto7VS1X9pM52HruPeb9V6eR05RD1SxDmvnjzIQaXr2Ybr1KS
VUT5E7Mzkw2CO+fZisNsOgrApaMAVZ3vrEcRfnXZaJioDH1jlpwEi6bNV65N6PpnqJuLnlFezG6u
N3/U2ZuJgckz0nYnFXxzkoLyzVUftSIW/A/Ae1gR5tpw0SxhSzBfywwPYrq3BNkLqONoAy3ok5Qk
lsAhqNaEF5EUXhFhzBZs/jFpinnCHllPujQY88R7IyX6c70jZ/2mu5cxgrFPcdkA+8aByAYCKZZq
pf9aduNCr7cNR6gSm6zmpZewjezwGimnWqDx65tdUJHCEsE2CAIGuHD3YUXmkDEqrVlW+PeMgXWY
9ci4D2u3Zf9er0U2rQdXX/WDijZ18Iqivin6l88xbTN4BVMu3X6huxHqr3rtlrrXWf5S96UnGmPZ
xY7XFSWa7C99pC2Bi+O6p1o+fC18mdxLkttI9W0on4NX4T1QHZ9DVcf3kPw0LYa3mJfPKm+oqQNB
qxs9YT7EUifnPDYujIbVMeENn0sN7B5k7PUuwSmoiEtkpGxywU3CqiebhMY6Q+eShuM69RnaB58Z
cqcIWUVgvGtohVFZlaSfTWW+GRsXPIq5GmL4TKgt5ES+4zgQ2I74HrNrUZJtRqIGOb2phmgrw7DO
5ipnDe9yPHYqk+kGFcrfQAXak3o0nycR3OqB3S/+t3nNXnUjt/Bbw4Yoc1izmNOqHv3FUNTE/mGk
5MU1mC1aMiYTts4SRYu21xIeZcprZRFq/AOuOlrRdSzfigj1G0YOyrtG2XcdOKF/BRuyXMN4k/5p
DaW3+JzalvCkYInSbB6oFl5X2S8GHfg0EF2nyE1hTyvuLHKBDg3cbouk0SJoD1Xv7J0ai4XWriXB
GWMKOtQoBMsN9jDJoYtDkqDajktgOoOc+0QKkjJ1Nkdtl4vsqNn1WfLC6YiriF7PNutLYhjPMS2P
BVCwSZwNARvG5tF40Up8EfNFbyaKN7VcMzWjkmo4JX27LlpylRJxCtzwVnbibXYe6RKRoxbJvZPw
UKgFthAi6rXT/ASISNt0o/qP/O6jnwfgzJxNpY48aA2MLwvMmjxZAupdXu76ybpMxtF3w+8pzm8+
g6lUqd+Z1zF5ziHxNyAl/PYfyMawqW9JbqCgADjHT1XE+DMPBtumPcUufKVo5gVUp4D46uThtkC2
XHTLySN1o5WNLSqOhrc2r8GcUK30HwnQlloxtsnIjhxFFLIqzIXx6OVBfdbCApF6Uu95gA6dsNCZ
GJxpSJJN8SkQYsw2A6X6VG12V2YP6XbaiyLeMkhFgYVo3a0u0qLXNLnBxqo6VjSiMiLLzko+OqNC
nBHo/2qn9MwgeDcC880X/dVnF+eqdwIArglv0qiA2nKZp73ItWZxrjg0jwS8/vRoGhqDKVli7c0R
H1gUr9WKV51XJ1PM3wPKzkzccxcxjBgfrkKcy6DRNhUyebenaO0YVMaW8dcH+VZNSk/00qt6/zrk
9hs/9hYbwUlHERWUiAV7tJtKAqsupdi3rP7sutj0Wkp5Nl6vlaw5dVD9BhgOqwLyIlLuUP8Ja5LD
KnKDbOVQJI7nFK8w/JcOeRAxD1vEnrMu64MNFYtOfd6aFdcA9fjIFk1vS7zEV30aLlOEVQw7n1Kh
Ip/xpiFh8giIGMZHCbATVpQdN5zQ5DHvpg+kcNTn45FvPtrEDxW7c8J4k7XlaiRFvjVp5ib7FiOg
ULUInGt8xEftOQ0jm+yWBukaZ7kSjB8NIoUoNDw0rix6yZX3q/vEGL8NiL7UtMMYu0ezYRLXMiXO
9/5EYHgPwxS6ogVW1BoQ/ugci6X+PdHMCcxZfq/+VWqyEr25iTp9P8b6IwlUz2zNbVGw9SSjFdA/
ygMvlcFdNM0JHcRfkBtLPWy2Ddx4u/c6vm4dEeow2pMm3JYoRUK0WRHpYrGWeJPZfIeN4/X2FYnf
siuTU0VtI/PD6GYsiFh4MJWFWb61sXKNZsA4NL3kHdkEpf8Yh0xZUpCce+sgXEFkvAT8I2jamF6p
VkvJTJY0umh9SE9OVL8O+YYYWTiSg6+c0gxIqI4g5dtxho3O8zulOA2Bb0i2xg7RuDGXfTYhcZnE
oeyxxbUqQl5zjw/73Wztv+HPJthUc5hHGUc2owL6BRO+heGcq966jrN9szF/5+maFvt7jf1CGZaX
crIPqq+ecnXEijmumwEQl0Uydt5dZvFASVfVKxNM6OziZND1MpBUhqN4ulVvRFFfgh4oA+Zs4SaN
RzPyUgMMEIEPpNCGyqh7DWgCMXZ7cMKtPS07w3nPK6ygPvubPK4XzCRQvk0r55RlyK4d6tUAcwK+
ldhAF9UUNxelmkxRG6At1D/MrvIGMg+4rVj3RdYidtpdxw4ahr0YY7A1LqHnuDhil41461/bki4i
avtlmY6HgZUQie/PsiEnrt47Wbox3fqgD9020aEzM7PszOhQhUgzW8LcnWM54NE7iBB9Usb+qjcJ
yCm2jQLVl0tHkah+LOb4jbYgTz3F15dzCZJ5ULAuaNrm5L8lCBaj8actUq8Y3QUoOX1oNumUezHa
qVEaRF05sAV0MBPaoqssT1U7rwC/npt88Cm7Lr9eqwbil3xYphD402FNM7mtSd1tmPFbxHzXdOT4
MA8lwVQqXVmJYSGPP23QiTUGIDCmzlfpQHH/UKKcTgpthECRHIRLPmJPJhbTv3Tpz8ZJFH9l3YBb
+BzIZvCXRM+7+PUaKLUjmPG56i4YbJIc1dOImkwVzJm4gKtOMifRZ8kaIuzy2VSospBvSZpanXTW
TOLYKGA7TozB2MxLDLaC5iglv3oKcVB3kfdu63B1VC7sxoV5U2IdRL6KSJKagciUn646ZCy6nfBr
jL7r6aObR0QpGEMLow88P/6Yz0xplzlFLlcXLr2cfWPuOTq2TmuvsoaSlcN8hoG7aqLOvmsy3Cji
VbNI6qvkf9Sdy24dWZqdX6WgsSM7IvbesSManTXQuZLnUCRFUiI1CVAkFffrjvvI7hdoGH6RhgED
Hth+hqw38heq7KrM7EKWPfDAQEJIgRR5brHjv6z1rQ6aNgViLBxSdnqX3OdiDRskoqHqF3wIAR2Y
I2F91VY9XJQGR1+QIANSPRBrD9b+VD3q1o+3UlCvx5+Lxfsq0u4pBwmzdexkqxcMv53b8PvT6Itw
U0qv0rlOWjJ+tJ+hKPXhn4wWjxbwkZsh5jDSvfUaIGeFz7CmAjTX8BSqTFEGagTZpZ1BoinqD07T
3RhIkFGTINrtS73vurMVcgtz5eRvdIHK0yJQdVjWrUrOhyyW8FKWxK/3JfEjInfcYwLuJGhqTjUH
0befocNMZZmyL6bsnJQTHz1uPqShUkxC+A2jjLhFpFWTN2pG29nW6NCcK8yFrpYkd2JltrT82owa
VOtEkGOY3zuazAor61+A9m2H3NtnjrvzXczKDJg2Pg1CmSAb8F69YYWDJMmZK2mlIHsAbevw6Mbw
uKh/sTaTSe8HiGGTL50ur7Paus+kArQT0fNX53jszqlqjvlYU0V7CAnMMp99/FtxPlzwwjr7tKDm
kdON3+m7tAwhdLjhAIouvQvi+FY7xS4r8OovnqBV72zWJYgD8PwDmkQIOFrIGRyfsLhpRY8SPJB4
8EOiRF9EeJpdB8dG0/lXRQYOqwNlbxO4MbqMrV0Vowpc/yjLlJWpBlAQTdxDbES9KvUv2561alzf
uZP6JrxbEjmAM1qK6J/oZrHhjqfe54EYW9eD7s8jT+86t4DHND1PBZEJbJKrQykho4mYD0nU3Iu0
xoaipoPMubiEGU+WHsQhKE9Jlxanog8PvmaMXGh6rCi3x+NUROemBr2SJCGy8a3PfXMzRXA+Uxso
fpkTCLbk+d6ZY0AfiQD8Hg67rsWn6DOp3ohZ9oeWq6hZE49U+zXqdbaL4mXVoBfHTK30GuiPk7ss
23nBo+mtKidyuZw+GfddaU07v55ex6Z46VwiOTzH0KIzxXcZ09vpQ0vq90W++ARy5eItBEvZeCyr
+5CdrTDFpd0gEtPMDxu/uXKyhqV6Dw03yQB0ZbqDFoaTwmchsBGfKKFfo67CwZItyBuc53JEoj3W
27Rk9tZG6sXU9bhrQULaipeph681QipxFjIXC+IpTJG7cG8ytKMB+3cvfcKdfL/o3sWoXtA/EYRm
L6y5Zyd8UggBqiV6aQsUrZkgqS5FvB0UxWM9pN5RJOG5rFikecCzmhnwYqu9Y8iKZTuUNHRCyjsb
why7voNDtmitAeszRluOdWe/odxY8vtmQTg0R+AXp2QR1MPLB39kpmOGEXetQy1EpFCRPKscRusY
3g8uzNyY9aZTIbIcnGg3xYR6WFz3svO+pu5wSluSCMpFEaWIccJtvo1h+G12mAdM1AVJjXiuyWhL
UQ6UUQIrWX8wtFpbbSPHD+wvIdOeaULSk7ruVs6rmtrFuJyI4LIR4M4dSz8FcPMGiDRG3mU+zYRQ
4RtnTcENi0GF+ajwmjjD/OqIxgJtQrwg1CxXg4rgBpaH9sJGJKcmCR5Gw5VRTl9SD5txupAL60h9
VdX3GeMpLx0cJN+8HVIz/rMOFVXxe197G1FFgPhtooWtlpA1xyrDc4RNTUCU81cW21IVrHzy8XEI
mp0CZhUWFg0b2uk+cqlsqg7v7VCjqTAN1cLHIKtOWgK6NsRwp1kCymZAPRtWGi3SuJ9KyUJzTgFP
LOI8+dAt3Dq+VvIpEeAAwhDkaLjqun1iIyAkpKCoHcmr0UDA0Hr62In6LKRrb5uFMFO2W0ZDsXFZ
Afs0/XnefGZNe134FVDg0LpwQWoHvTxVvOKcnMycTB7eDXx4YH5CZbUEDg5lmu2it1NIBe9Z7M/K
5Mq15EKkym3z/ZVoZLpzW3GZ9cyNTEtYWt8h8lDWTYOsLqfsYn6KZ6EvsHdN9DbaVz160I8NM4Yc
8QwWtp6gF4X3cGzwvq+VUNapT4FB3BkMF05U4ztF/t5GTL2ctvuYO5h9jEuxUrQLTCZwPYiuHFk9
yThiizZFmOqyhDaqhfpF6NC8dBciMWJbWpzsDa46NYckYjN6sUqkN6P/JTWIFCe7ZFWvZIMG5GpY
CARx/YCxvAVxDglyNOBCtKF1r68jIfRbDxWY8dqPBr0PnCU2SzKoHsuwZQsmGNDFN62231gO3Plt
S8BisCfaF/F+MBboQXHReR6nu3ZQDoY6OiZscipDDllWEO2QtP0l1yVmxRhDmlmJOpMLBQMu4JyW
qJuHwN+iAHjI7e7sdApsEZEgnNWXEvEvzdpjyWXKdizbxAlZH7Wx251tEzPcJa9qILVgdht6PnC8
bN+aTcu8uLHUkSuOTdnERz2cwJAP7P3zNGLtgKHJraxdlWm+Lh00fOjempk4o6B9QVbLZNXAccwg
5cZV9mlwmdJaHh5DRf+koxBJL7OhgcuHGc1HmZf5dsD8SgFebcYRY1GQ9hHbCOcOjGilE3uj2iAn
oJi5Ykk2LYpFlNQpg/rGrYm3dAIAEsuww2M4h4W97fpXVYYUgXJ4VJxSjYFj07PnUa28KxH5D6IE
VD4P3m7uKlgI/m006TVgfIE2MLCtzpFsxMZ+TAWVkXTGDCE0yrweRS1197Jzy+4R41wmU6gPXnQr
aiM5yJAvZbE+eT3b35DVWL9k7YYPKabs4UNqM9J2lcK37SowW/klMQyYDVloDZa5mlz1Gi7sHwb1
Zs3GZt86Mf3PGZNJTx3r/KIYIch35qW2EKgswcrYp1Pp7UfErwt7QBXkB8vzP1MwQI1L+CTKgrBc
K3lwsjlguIecaa6DD0l7m9vNmgECGCru8Q2Nw3Rfwx6QGZtuXOTEDrnpsvm4dFmO5zPERiiR0aok
flC+iI6eYGaZDIF3SE3OUmvAAxE08iLklnq2oMblRfokSnUztzZx181rbLhlWpnLz+i+JlWt+KQt
UEeSh7p05nNb3kRVyLthM6fpJ9hq2ocoRcs6RBXmKjciIhObhJ2wEFnKhHkgKMypioj1hSvgzA3H
AbGZ/sKALTOn0ZUPJiwA8Ui8vUlpl2utyOeGDXzamxr/4oQnfa6+6HQNYSzYM7h4KCDuMk63o4/C
rT+zd5k9yjkrhcMztIqBYnib+yLENeDcuyHzziabPsSDT6xMKORuGLOrrO0YW/nJtZtNeLGou6KE
vUPeGuAZfU8QDPPp2v5CFkWyqTy35rqccFWN7SvmRdSxC1YjOxS7TMfdZZh7t3XXPVdDxqQN9d7B
IGsYeo+ubPJutEZCPFYVtijakCD3nUPYU8HZTNtqDnVZkeHbpdE627AIX+389TYK+G4Kkk+qj1+1
6Oa93Z6XDItQT6H83mPBTIcDaKpTXJEMA4qeZrLtrqylvp4sjbtVZP7WTQlkC6GLGDrENCyYEY2Y
moRhwpAFaHDnS090JPY4AfMW377ObAp4EcFbLWmg2xx1JObAMClZ7UX9kTScbSYsSC4OfW/vEqs8
ppsamfbGmcTXSfSsSTEaBAttppWKXW2GS3Dtz24cYLRuWUFlZcB8mBsK1iEpaD+7VQrXkj0go9oG
HujdhxJ9dxL7733jYwmsl2LrWrtSz49D/NVqiqfSap66lGFBGOBkqRLz6McR5raOtz8y8sFR92kJ
3RvaK3GBmvNo7HZO5n5bKF25jLkjpFa7iUk77SYYhlknAqQ0xSFPqmNhDKRDXAZYPysLD5wdOPuZ
LGksj+9NDH0jvKrHFm4rbM7162NFmYjMkNCO87gG43WSSXmGMG8LWjoMoPma2rpIV6VFvGqT4xC3
jlrr64Wpcr0a3HtjvhC5/qLRMNmLf3KGfDv2qkWvRjHCeGXbD0RY+hUV8jw6d1PEgpwUd2YHL1L5
DnAtHl0RfPWKiVjCmVDKOEECxEASLgbRtsla8jJHZMlE7oB2ro0vvqCk/FovzZ1n9/uU+dImH28t
MazqSAMasPpcTiAMYvZaJlqQDeRrHzhhkBYOed0dzJSkO/SAG1CXmBHcZJHiJPHGfRDB8pgTi9jw
ngWsBrXUu2eS3EYQlU1K6xcPtNBuzLrYpB20NQepibxw01rjRCmLXWnx8uoUX3Pmy6NjcRcZR3ci
fTY6+r2P4NoW+KR8f7/UOOMQfT1ORfk1rpg3LS1LEiSTn/3KYDmTB2tKCfv0A1YezByTMjx+/74u
iXbEPH+sCvteRO49G4wXDOqnXlFZu4K2sCi/d0nHOC55mdlFDmu+uwuj0k6/Rb13bZq7lEEBgBo+
ZPMyPDbW8lYKVDE2FsUwe5hGeh/Zdg+VwNFdUpaZhV1Qdus2knTA/EtFsqPfVNtggQlQMiHoC4Wm
JFCHDqJswU9/762/WVjQoWzuJjPbEMIxFoZFK2kly7a1Y9HfuuPBt4gZEAILXhqgObBtTiv+FfOq
ryaWLwVq1iSJH+MigFx7p0Z8nNLLvW2gkN1VCe7JGpkhNy6Wvyw7OQra3o+2TWy+eNjLyhj/cCOQ
Zcbe8DLW1oMJ0vhQfe7DdCJ77YwX4NmLF1pMA6SlYW0QV4ygoniEqRhkb6R4uKtqxk3ofZihf6Jn
PWYIIJE4ZZLyb9P3WDsBaJzkMEQ7AK9ggbQkIN6uSO49Yyd8G7r4NpH2ZZf1mLspYCoFrcDtjcSJ
jGgom4JoV3jcWuJd55F6qTEj1GFwbAIal3r0i51S3Lj1+pHq1D2+3Ws3HM22GHjPAr97EAMCskW/
2JZy2W5BHOesUvOXLsJLqrDrbaKOX8ndJwcFVXwQGc3l3DvFqRm7xyJ4KCJ5mZXlJkenNnspd7sp
ZwyIKbxiB5qX1bxbGjrxfKq/9a1+dKJjG4obHtEpizAoTh7CNgjFzK+TfTVPlB49I5oxc94EaaRh
x35vCarLJJjXKSQ4NGvQR6ERR2Uj1PSFYrAX0bTVIUWyGCi24yhkHzVtG7imUnuP7SihqQpZbbkj
Taz3XfaY3LrY63HmmmHeCB4S8+Eo2hFFf69shpjsOh8iaD5EoczsOVYln8ofO5/hSDtVI/vpNtgU
Q8InvputbUPPvtROiHxhfHUtzro2ohmalvno1SAfW82nra/p/KXHirOPTyqn9pgSv3kf2XnNs18r
MGdfx9YnO6AOLOOaVsYRx06NK6UDVUdIPA2rmXTDZBnnslN9W1rEHEXh0Mwrc+9lyIkQDByrSVwF
HOo4JnllmpBXzhM5Vr9itxDfAkJ0hNBZ+wzOczA+BRPRpkn8Qw0Dc6pxTuVqP0FzELF9U0qE4nVo
wUuaCKvsOzgpNSzZ2mb30ql5N7WkxVILOkm503EdIiz8kpuHRVH2Z5nAMecCPRBYVnGDcq0pdqhl
AVTfQNEo2wrBAtd0LatLZyLkuYvQHllGX9Bab6OCj2MumYWMKbyiOGJiNHZsixjF4YlYkW+Rj4Cx
nMdPvqv1ZU2zr1Pm04zI0wWlq4eV3vRlemUG62PHOXbIpuZZNKzbHM3PVV5fnSbW+SYVvF92RcXq
zHeRrqqLYNKnpq9WgfV1Wdn6MmGBuVGVc5pjzqo6jtoj9eHRasmEjkqGvHZo0SqQApVH0GnVLPV+
MRxfIp+eAhttq6eb+H1Q+T4DfGxoCH93KuXySFxox1UPu2Pkk8nKy76Gd5BupxLDWRsQYVGNr0tN
qdeFzU1vYWrKWGtWPlmPFXEzZYYeL+k7cyl7devPQ3VXIkZjid+zwvpArwNZ3waHHMa4PLoDJ/68
s0tCxZb6idkWZZbwmdlQos8LNk87x8/IDZ/owvY9ihve0fqOMZRPP+s/qdD5oGb+VawcGuVWbypE
ChvsM0dGkjha90NMaMZkNz2yEoZFSz2h41KkWmY06FMcH13lAehz7CcTCwtlQX+5hO1buWoX0gud
0mmWOahfnaygzpEqSbwPK5dqZg6hEtTDLuSqFNlF5vF334UlDpOj3aHn5/wiS7TJ5GcHpWZvcZnZ
iZrZ1/bfmOcsaLjAPnLUloiig+Lcka3rj86+qKtjV4jXpVqIBSw44QNrF2X6o12Q4iKnFdUY2y9j
ByipGsXV6CD3dcq3MKrHzTTBRxaYDl1Aj8pJWPzMiGFjOuLGqXKybutDrXyksZlh6VkmpxwMCBhl
HDW11vdKVc0hk9MWTkl0NFTICEaCbxlX2m6JnkTalsdoyNaHTJtMq3VbR4LV6CjTQ9UJ8sEJeEDa
ZblbExfk1AqrOAoPsVvTTfmmBsDmMzYm2ZdSefZfMFaVgwM1x89f+FSBCFsGzv5y2cyRBD6vMMFF
dHvOOKK4NwUXveFwaQ0Kfq5sooAG/B4TDbOlJpS2NCswrNG4hQXojoxpynu/pYYR5UwgQJwZbN/1
Psy6L3ZPb5QM8aclHtpjQiyXYnZiNEPaJKyvCnx0cYNMNlqQFczzPG7GhsSczLrPJ6Y3vmnEkXsP
+0Cn3EVEh7dFulwl0sE1Hy2X8F52uCnIRS2Dl9T/NDUQqD0b7UYdZTdRMtwXsw/FqnJZv6DmLTXn
0lKu8sy8eK6d9mpI2Mg4BR+bxk3BoZS3cY6m3Q1WK30sHjovPUxi/tSX3kvh0C+FGYpMObGzh8XU
E1Yzpnww2YEUC9g6xTI3RjKA+umbHUJKLwQJLBpJRxBMq9WuT7Ypi7pDFDxxZHYbh9YLKw3Dqb7M
NoHfPqmJ+7dQHPXG8R7jznZOjUaP5xoU84n7zL1qP0kAnkrCEMjiGi0Vkrncip+aiMorG/bCN9W2
CrajQj7p0cZWLYU24bg+d7JgJP4mhr4VAVe0WvYFsQ+8fb234IjZS9b4JKGekryfjwtd2IbvvlAl
IsyC8wS2h/qGDDEfALGMJUrwqUO/PD80XtgfUq7V937fXGQqZBYY0P3ilrwptffg5F63U0vGzjGW
uziCG9NbhK9qhOtdtKS7AD7HFIfgHz3Jdi/qP2Y5KlQsGFM1Q8XUr5NgBGuCat8qTBtzFN5PsSJp
KedGI/v4rXaNYl5pXY5RSAx9ikGGWMO4Dblbzww/sonoTZfKGlo9rVzbM3YMProFbWnY5bz6MUqf
wZubQzOdw0CP3NFtEPjSJ4it8Hd9s27x2jw8zAuDs7nEU+FnRXMM7d1QzVdzgKevKuWF5/bjBaCT
68H+1C0lKehDiRC/4gaCGYsRgK72oIJUzRXVEtRpCKcCefAyAbBt8uYbC8Z0JyLrqEYXBnDAbJV+
SB7pHXBmMyxOEnWrDeSFGhMA/nr0lPN1LBvvEhXlcLHM7VuK6gOWaW5t55HeLnYemMC2KCw7TgRq
4aFTZBna23BOSLzw4l09dujXySEWlg75nvxmqbphn6Ds1oCbuoDXE/EYkRZjuROx87mI63LH1tHS
XkCQn/k4EbFmIMyQikEytkaFuuTdW0LVc+no4dYipWPb5sFjFoZfI9OmZ9GRFRHpOLxIrBoCCkK5
XBKIhp8OFV/FCR+7zD49J9ovecVoaKBBN/kL2gXwpK4LvkFOzdHzg9ds9C5SLkfOJXM9klXT2zk4
TwsdPSsOve2DUyH5Ha6vTrEP1UTNiWDDqIEeWTb4t6W1dnGR3fuzC6x+BkldxS/tgKyvzAawY1zt
ua0CIOLThdeeYjlGN9OCO3uhmkWIl3OfIicoytg3Rzhhiqq8lqNdbKeYwWWIH+CynTr8g9zBXCZZ
WPlmoAmo10YYCQc9APXuannU/lBsFQquXMJ/cN0Q6FDJkJrZhKehtHp1i6mUhSiOqOzJcygiZO+O
W0+baS+K6rF9SZbgEAk8LAaX7jDUu2L+uARJsvMRlm9dXk0/g6kQJeTFRWWyXWrkS9yQn7nunwkO
y6iqp7dZSvKbLPxBC/vlwLHqc2xRpFoQITIWQJm7fChbve1e2lyJvfLMvUzL84K/c+lZrWNnYj9I
spj86mAT3fkmg8ptTR/n5co39ItVswC/yxEzTeitHQCMVeSIu4CuXsaEOqhUnbOeBjOR41VnQcQV
qyR7VsioaSs7Mp6pFXskbYwwtbtZuSGW+1qsk22MemB28q8pbnDEDuDouPGvymOUojHazKBjClOm
yK+MJ7wjnUYc4O4KTLNccsofU81KlfkoEzFV3hpXXDWLoPwcUWKsPUyOAhOLHK181bjLNoalKp3p
Bu/Vk1S64gyM8ZarGvJdi2ZwhO0e8MJUZrgoQmfmmr7JeyTvi4WBpgsl3NQQmXoHzHSVidlpGwIL
nPZN5nUISONLNK7gnMOKgbrj4xoYW3DvKLiDiLAeieS9D3ndCicrccq3MENTB/QiJMFMcTygmCOM
JqnMPm05PsbFMJnwC46LkP0nPru9aNFPNQ0Tzy6mEIVNi/CTNrqeRvIDUYlpp40Oc909ZA2EJuye
w7Zo+b/RuA8te5PYmHI36PKDBTBu26a7BonaFll1gtiC21ESFOZsx3vyh6PzAF2ak6tF0dhDSWsZ
7VjJoY44fQKvGI9p3F3LQXNMlR7KSc+/D6MCEXvHaKRvwLbM7XTOXL0cPZvlLk5k6/27P/zDH//p
H16mf4zeqpsqZ9FYmj/+E39/wUzYJhGyw1//9Y/3VcF/3//NX77nN99ylby0lam+db/7XYe36sNz
8WZ++03ro/nLT+a3//zots/d86/+suNO0s23/Rv4qjfT5933R8HzWL/z//SLf3j7/lPu5/rtx3cv
a3ex/rQoqcp3P3/p4vXHd07w/XX688u0/vifv7Y+/h/f/fSff/pff/rnP/2nn/7rT//60//86V9/
+y/fnk334zs3+EF4jnQCT2stpNDq3R/Gt/UrTvADps7A8z0ttO3Ziq9w2+viH99Zjv6Bsbrr+loF
2lOey9dM1X//muv9ENgUOYEnGU8x3Zfv/u0l+NVb+de39g9lj9gtKTvz4zvh+O/+UP/5LV+fo+8o
pXXgC+FKLWx0MA5ff3n+mJQR3+78B2PpsU97hEPU59ikrH7kyHqf6hohKFOFEVju3HhoFQLH1z52
OQb5W2bvOBhitx1zGuPezj4I4RNcononBiWdho5/kl48enCkwhFXa1852YOPHFyeaisUCMfB67gA
lcgrmfOhjT87K40oj3V3b5scyi+lJNLkngvV2ViMmO+DGmM9fnTWdhuf26K/Gfp0SY6EwUFXHxHg
wAUybMAh5Gjd7iWes2o/DiODwnQs2JZx0mlI6Cqpbmdec/zmfaUJSZLRQtUehJ1GI4Kfd+eRtQht
FxsC2SJRMxBjCCShx3L92NqSnYwD4pJQ4sqOMdj6c19dhxUj/t3SdjLc1cRuAckg0erVGtXsXaVL
QU0Vi7ylwPYzPDNZXMbJ+2VMAuJ8minXm4G7KYugNEsx9SmOALbGSjPuawgBKk2KFoFX2v805mYa
P1c20jjlZsxbys6PgcIZtP0kTdUzCq45K58CCFRM11MrXbZ4TStzSsc5qb+w+dT5c9IVJj+Paojq
59E3ZG804eyXb6qpvZHuhcIVoSQ/v5k/ZXjj2BIGSzrn96Uvs+FiinOkUGIMRXhRlIGsCWXpGyLD
bCty5U3tSBxFhYy1+zQ6EwunpoyaeF+OCpESI8qGGC8Sq/U1QchtCgJzKbvuUz6a6gXh/rpU6j0O
57zkM7fRqok/JQ64ghDDTsS4abJAUWUxy3yl27HfBsVC9+tUtu1cZV2ZRYdeOciQ2QfejYFkdkx7
jUfSSO/V0gsOCjTA6ZE3IingLY1Vfh0OxmBztFxUVxWahQ+uzAhEHouxgrYrywRisJvObH4R+FJs
Sl3fSxUV5sqbHCaSDZKVYleh8wLbQgJ1v9WeRLLqzzK4t6NhDh6nBtDfnQvll+cHa2bGqimtIaPq
8op5gyZkZAhaCkrcMZ3mFqcw5RlZC15cXPbCU/4ntGjhsLGbMi+YIqr4sbS7RMP6GFQMdrMo04dc
Oct0UbRNX2IujuY3nMUO4xPjTiX7xZn1U3gsi7Gtv0H0IrLaSFFByQms3FyIrCbTtFSzelhmF2M/
y7nm2Zor8+SIBZ/J0s+iSaHRdJ39Oiunzg/gp0x6tsxAIYpAHxP9nPcTLOvRsG1J83VTW7d95ROB
gMMZm0HghOQJeYNUu6CJuuG67OdyvPMWtrrHZpFecjKDYSrh61SzznDMLJAYhiEiubhQ/nLRB2E8
wNXl4EJOUhNSP/o5qMwcGuprMNRx/lKARrRvdCC57wJ8KYv0dmDE1p7CeRjSy5KftjxZbWEBTlYJ
Nf526MeU1Uwos/HCLRn5PNlRDjsX+lkcMd6TkVVYt2jHWvD1Q+nri6Xw6i/1qMaCEFS22VDn6tHd
NvbAXZ5LvjiGc5bAb5q7yCd4bqTByi9yd9YGqvQkXOIfVgiPSFPA/2RK4TezTYJOoQ8tOP3pOAKa
z5i+VHeNbcfh+1i0w11Q+pV1M2QVIgzdTURwmSwheNELGWyhefXlZw+xob8HpuSGB8qSiuCZPma+
Mfpcq7tJhZjoA7siGZIpbhEfc591/ZXUPuJ2C+JuduzxOPUYOHp/4U4318QSUc0NTfiicy5ZhnPC
LTNsENNSY3Vj0zDMzCIcYiq6hew+E/beRgb93DLDqGT/AE3Eas9tN47dPonKkGfgtGSSWwli0GZ0
RbFzzJrftlgZF4IKmgqaIsMLniTDxmjXWlkxYz31LfKV9HSXY/3k+ItnVPfRnGTxJp8FtKfR8WrA
VQa6AbIbTeZN0RCRmFh20p3DqlWfbePIe5td5K3VQhmFmBk1waXj+AweXVnm2BsSa1hQdRboVsMm
Y58mc8td18ycqkfeRwac2lbJSu9pONgP4AEXvevBcOiDCWesn2PV2vHVSLdG7HuDzG7z/6Qs+/+o
4Ark7xZc/+Wn//an//jT//hebv33P/3LLwuu9V/+ueBy1A/URr6mtPIhaTrev9Vb6gd/raQoxIRt
S4c097/UW4p/43kO3++4qD58ReH3c7kl9Q8ub5mvhRLK+V6J/V9UWy6//RfFlrYd2/V8R0oel+b3
CB7DL4utRYcIfbsF15ckhj7M3Xg/eLBrrRolnll8tBwCkS/zpvoKl9/C8elDtmXPdBMB9hOF2Dep
a5J9kHtXogHnIR2Q+I7lNKywa3f3/a86QXrYEw+XLUwAlgZARTcycrIWcfGLd+DncvJX5aP775+Q
tgPXp3xVnoeS7ddPSI8wbi0MUpuy1s/WIsNTsP6h1jTjoH/03XVVO+vsNLsW4uUuHM5hVI3ncMkI
z0DysfPz5Jh0wZkokOHerqr5OkTE3MUsQOecbrB2FLn1C7JDBjL+WTCGP3sSBGHzUtTHJvYq+uVo
vCqSapXzFIcY68zN7z9N/e+fpnCptm3XZZAofW3/+mlW1OZyaAHTB5z2p6amr9xNVfHamoF8nQRR
fy7xqUfGOiWFkAcmu/W6VxMPfajb627Iz6IspqtuirFmBDMObRv5P7CoFE6iX7vOsS8s3D8apYxX
ezkn/VQWF3m48GKGIVPdBjWCH1pbO7Hjr7VCP8xsLYyuh0JZxwyL9gnGOXVIZb/VQ+SgncDZImqm
beMUMUUpCZz7kGpyj4YxgJedW+mx12LaDW43nExenhA8ZEzlSmYJvfROjLC4M+ZR9GiQeu9z2uj9
979O5bwuxnL1IU5KDH0jxIl8wRjFjfgiE97nHvMc+qouFBdcjh9QDy4bmnYLcJ/Mziobfv4jcczh
998o99fdzHqBCdeTir7IZdSG8frXb1QnTW3ADYJ5QAi5b4WdnVna8euTIT/61tHucxbfRepetR5E
WCdNl5NtsWrJklQc43l6LmZbs2Wrqg/N3DMewvVHNkQjrgbjXVkp605//QwkFoOtKK+Si9LtyT9i
vf/eRyx40hmxQDqnnvg7T21txP7aqH1/anyupQtfRknhub+51OqxHhfUaawbbNEeJUidhiVy8WFM
dHiIG0ed9NTqwyTZdUEznH2WiAXw5lh4l5ZhZlfXq+lIJg1GmKAC/sHF4vnuYzGTKmWPCoGrS1MQ
WPP59x+68zceOlQb33Nt3hrPF+u79osec7CrvGlmEszqgLCbZoI6JNP8E3opWAp4QutuFcWxPXoP
wT46KTSO9dqM/v7DWLvm376CmgNeBq60HaH0b05f+qaJXpWZ3tg2AVg7fB1yzrsTdfdD2kUlg263
OGOLL88zqtODAZwZAzjjLdd3gbqNrQG4vS8BKa3/N6kYqMP6f5GnydIcaJIHRCwoGBJMah7vT2/G
5VAwfvh7T+VvvaLS8/i8Kw9nolif6i9eUVN6enZrWrTeop7rJthTnfhI4+xcfv9Lv17U3/9vQZR2
ZHAzH5P1M/LXP5aFM2NO6WYhy/r77/eKvI12KOdPpaRoLk32d87Rv/VB4Irnvucg3A4C9ZsPQo1V
xMchWGxwNyD8RS5e4PrfDunE7G11TORR+lq0DmG3oSUPmDltK/s79yxnPQN+cyFRHbjrQc5nQP72
MGeR0XtoOYHa16HaL030onx8yG6JSYhz3j4HEXQw878JO4/myI01i/4iRCQSfluF8ix62xsEm2TD
u0z4Xz8Hms2M9OJpIYUWksiuAjI/c++5KcbyqE3vPbZy//L1/W3osr7LthCOJalROKXsf7wQc1r2
U46ijphJhvAmLjFDFzXAWdrYQpDoVevfLiOQwxwY5KquwlRrfLAh8SGdaJ7Yjk9X10EL3cbDRYw1
Gv4y6PPrf39j/sNHZYt1POV4LgMR1/vbcKiytPRlwx41MVBMmoblXZUpl7PU6zPSt1ht1rCxrrdv
kvJJ1WZy/u+/wV+fxP//snhO+NEovAUl2t8PdM9gjNtKJkGLOpoQxJ8mYpYSW7zmRd5+uBkLSt2O
LRIC/TK7idwxVJUnx+k3hl+aN57Oq32+iomjKhA3HWpDFIkMrEU0gWfglN2w1QVC07mPQitvZ9Mx
rlgVktXAADZIx73B7UmEwlf314VeDixEjLxG32UvcJTArUjlgdSadE42Ca/Y5Hb68t8/BvnPZ9aj
+PCx7nDD+dL829GV+yKuuwhVkp+dk9aDacTyUtwm2hO3uHmvwZwMTN+Kc88cYze74tlUlfVimvNl
KVRx9gZQAbKMMS8CXLiKDnNAOnmnrqM7Ry8W/MtFTMX8t3eMEaXJLcxEL/Dsv/++yyzsZOJ6/N+C
qWuhbrujjG+U1aLWzIL3sXO3AR/jbaGGP//9w/L+08/mRwqfc9621mr+/56NLhzbLLN7BOxpHxys
bIRgu1hGDN6kL5/5lXmZRD7+2zv9H/7IJoWHG5gmD6pw/vYVdZEJQb6K1x9rWFv9WfUZ4pgmxakR
ILurXSVQVzO6t2fAdz228dh2M5bLpB+oBDcK2dnn3EkXGBWAeuhHnvRlKDAp/PePR/7z7vBMXmmb
boLbGEnj//980PbHeIn5fBjPid8jS6c4wU4se/clsxLcvE7yiGRaP2RG1+OtQUuD2ebQD202I3ms
GbAyXNkX6fK7IewJAJUq7/qc8ZmOou5JLCxYGBD+y+f7H75VT9q2ZGTu+f88ilrTh7YVuZg0SlHs
0TOgmYRPqjvizpRkhLEUWHX/5aP6R8XgCqr9gJqL4xry5PpL/Z9rtveyJVv4CDd5S/Zibn70bd+d
czk9BEkcpr5H3pnHgNCN/K1fxHmI1p8EHnZplu+hzmJzjDf3adbx7yAn8pgRP/6A6N1as2/hXR5Y
VbH4yUFuMuRBUuL8y3vo8tD//XVwpSkCxoM2KggwDn97HTK+ni5Q7PiwfKvjDDNTQaDCWoembsm4
731ck1GSHAorlVcQiuFsG9njsLexE4YxIsaws3fCKiu0mkuB3hmY2BIhwGTO5ofokG+SxHG3CeDD
fVoV901nMSF0YT6N/lDtzVg9LAttrMPu2EKFfqWuPg0mslttGz9Og23OTHfGKvBf6hV02j1W0vEf
tY1B0mcroHyHuO1TTXRvbqbOSUdJv+lmCXW7iBD5D6/KKOEXLh2yXlkQWY+Em4sDPW12W0apvpj9
OzotfuPaljvcEj4j8QVPJGK20SZ+p0jYfgbjS6VsifEr+dGNta81ZpmKmhttEni7zuj/uJhKD15W
3QGNAOI375jjXhDJ3lTtix9p/fRAK9eQWo0cgLceUZtGeuvHZiimpTwxMZvZh6oxLILPWKwRgtx6
4SBc5yyi/MgmneC6CrKJHt131IOo8zqevszbEZlWnQp+rMrj6WIv5j2ryuaJfTvREFZGFDPT6tiy
UBtI/WaJAdXl7OpdjnQymQhwqtP7OmM1nJpYbM2IXSshZOlBm815qHGpZP0DmFrAufAsMUmgYIkq
E8y5JJKgytCLxw3xQWZQ0jV2w84IyDIu599Tgo1pxKAaGlU28tVyypI9Nls79LAS8g2Q13lYoNOT
A1lMbMf1eQny9iIl4VhFjjcf/ZVLygZJkbXczZXxlY9oTrp6uovNYr76NdraFmR7JdPQMHGAF2DF
vB62Lobqku4O/luOeD4ziJqqPruVCDQbSxQ2Zb+bJDkaekrvel+4SFSozKkJGbZQ1mw0sq5z00MD
E/Y+byue6yS5pOz90ba854kFDs0Ivnu3Le+mVaFilU1O7jLEq8yv0DzJs4rNc4+2DKmT9YPv47Gc
Vwd3Xl36i98xPRzz+QGqgnllAw1kqZoekKBDjxra30kD+XRisLqIH9eZEW5LXOZFnuT7eOIRLwv7
rY3ZFqgeZK6NqULy7J1Gx0HujcepIC26cvTeWUqCtixnbVb10SEnIrYHSFHYfsKyar7ijM8+4E3e
SOxU28rHuZ2JADA3n/Y5xSwNqkDtiLJRINv6YEsg3YgKrvpi9XcM4qzbNOjCDk5P2KLkLZcUuKTP
5eTtFcNyiDokFOBDU9zvub3rwPEd0/5hVMzxNedJMGPV7neOTuSx1d2BTcdyaLz8CeOJ2CVJaYXI
aCVjKiNv3EMPdFvlE+Ic6Q/HdHJrducj+b4JQcPxSEjisEa2abiGrEy+S0STG+KAMoBpJs0/Ok5v
N+Q8aZNMXsFMMP53a8DijkPqhRfMxJc4yP4zXGHZCEpCDUhXENaAKxVPViUcChTUTYspGeInhXkw
yvEZaX3UBVhuXKw6iD9heT+3nEgg+QDT5GXuHv082hgpAs6h4Jth0PyUc8AcstwTJ3/5EObk7q2s
+u3yR5MNXGEnQPdYgqdA4jBvfVtHO4rN56SaE+ILutBNyRPCvgludz5ZdQKX2Gj3AaMckraseT+y
Kd1KO4NzYaOaK0WUhJHZfUOy2TdlGYe6IrvFre5VkJ/7tHiW9SlN4o/SgolaDSiv0Dts2MoiUjBA
cJEPkYBlCjFo6F0WjNjJ1KzJryleETBusgTGh7L4B4MHtwyGGxFAnq7r7qtbT4qa13OJu1M+IZIx
Jpx6VCHOLp2bz7nBiZg2I/Djzv3l6L7cJ8T9JUQWZXmLPRGaTKtBT+Yoy+9nbdyXsKI2LZuubRtk
xsabjA8/gDlRN/a92/Qt4VRcIDIQWNYSeWrkkp1p7lEvOVnPvZA+alPcRJUf7FxFlnc2wykPBOfg
gsY9YSzpOfm7GCswA+NH0WnsXUVdAKVJUTjhbFIToqjeR7NBPtXbws4GomlB9zDA+nYwHxfFo+Em
0SFLmLews3gSnRq2vih+kYAy733GmW1yl+B0yn5Kz9cPE5K8LlJH7aTm3htaCQof8FWtsMqBaCE8
rqwhg1S4I0xmQHQUCOSQU8nQXWIJv4IcIZ8svVDbxdvgPFjBdCgdZFU2Wugx8fRJ4e4d+gZpfpBM
YZr7VG5O/jTV2HK9ls1mFuWI6ICKskdCST2U/aH2fjn4N/wEiLZDjnuPdjORUp117US7OLsTDuot
l9Qfuy++4Q9ZD8z3GCoaLjHC6SeBZdjgMdJzo6P87oXzQWIXFhKZngKzB0eRqb3lxLdclSeFIr/p
7HjrjPF7YrJuKWpr3FX26qmurqU7OjeB53/SrgBM7ElKaqfxjGXPvUFEfcsxVT5qVOat5PdSDYEL
Ut00pfGW+NEzzfapYSbOv+btrcAKOzgzR8AWxzzFdQtic9vleMSRgJMKnFLz1gNCwobYVCaGRG45
5d71qoqsKhe1FdpgEx41lnKP7Y74qhSBZwH12gS4CJqzB0Skzt66uSXLk6X1lrPikx00klHowcmg
DwlurkVVn5U9D6cO9Apm26XaAAFUDfvMitWe1uMuMnu1x8vg7+wlZQElvL3pTZpcEzRAWTETudsa
ww7/xNfcA24Zp4Cow9nzjpJRMS+yfHFKANQ2r9JNWtTBxlufUTHLY93Xn5LE5g4+KJ43LqYZ+TLm
Bz/EvQA2SfqPFKjXxYSjkWAwt6cF7fv6Wxa9Uz4YfbKzLLCe0vrgxsOBOmSUEe0Qjh6KOduliaEU
DLu6NFDt8t8y6ds11nhGbQlv1LW9y/OYYdpSqzCfbmYjfLiVBVmSIWdWvIvPdVO8V5b5lOcCEWN9
iOM95Ui8WEcFWM2R2U9qyyMQt89Yv0zCwXBpHWd0DqGefTMs8QiUBQJeHM1QhJ17gBhhlyiHO6Ak
NYkxMRJbjnlB5LEgPHPIMBwjIXRikodMQSYRGZzz7HbHduIJniss4rLNn6uM5781q2Flyh86BOBE
t053wepn6005H6UiYTAxiXhBAhRaWXmM4/auKoSCEhndUKf9QndiAc5orlY8fgwKcmQQF0SItn04
ANcoFeaYaeA71d24F6lL3dmFZbu89fZ8HBuXCK+p+9Pby29MWDBJqDadcUUzfEZlnh+mHHfDRPoM
15i7663xvjLgSRo41SdyGYJWwCsZkyeFA8Jv4PBlMIOQ4hkbA6PUG13is5wNgJGTdWksl1xDSKvj
QjJH8VFiaNjCYKg2xphdrUkC0vD6q6cBZKyvRCHNWw5TWJrpGvEG5Zy+qLsHShbvtHIfqyD2H3O/
frFT2Z4q6g4pxf2YLVBLHUzyyq8uolmokzatotBGo3LkkF297Nb8aEpGFXMqRvbk96UPgD+TFr2T
DUeXhEojqJNDZlphiTLgyYCVrjEiHuM1tbK3s2BnZcZHnk/irjaP+PkFVeZS3LgKc1fOYVIyhdxm
ovzT069PRcnbkRzrljz6YggTB6QiLXT9ZOoKk0GzV/cMfcmUSyH2gtTYj/w1CeILPWN5Hm37Nz6a
OytrNq6pLm0Hnt9q/a0eS+o7jnlTd3/iduuK7EdzWgt9W+VE0CnqQdnbhwJpTy3FTW6OR7oSqOVQ
nNpnZ/VCuPa4gf9+qLAPu9l8GUvzFzOxtUL7DFCZbPJXCw77nFP7DNVJSsY5fddQwVvG45wmV8tl
m4HcPZxdbFW1uQBUlcEhgFiPhCYnSMB9oNJJH1rqKsga8AOj7o2mJB9qItBppVZLDwUH0oTBCpbL
UJLrA33QcAOY0hMM+hHroMpIMch7gLi5ReA4Vczo4H8trJ1VuMQ86sx41tV4icDqAClAtjlHgE/W
37SGtXIKeKcHmYQIeQk5h89NxGb9lqoIkaR8TKR5U2UHUaXgHiUBm2zXagQoSW09oA+Lw9xHt2+b
C2xO08RGC7U8cj5YttpbNFzQP53kZRxWHg/CIbQcYd96NejoH/hMv4XA75Hg9CbhmgDoGuFFFFRX
Oh90Qy0cEcSED6WT3mQihf5mE+qmq7cij154M4pN5YqP1PN/2yg/gei942qESJyEgJAAL0TZiwty
DZRCuhPpvab0Z/5dH5PKHg8uMML4jd5yVu2vfpk/0qZ56DqXLA1FonZnt+fcB5xBY5SecmxWyFxf
i8B+K3N5bRsPYZhUKQepg4/SOnuqNa9zhDF8sc2TCeHQwv+yLQU9cWVq0D3yLk09Lj8cEgw3U3VY
2hx6SQWKp0RrS6EgyGbB72KYWDt641WziSEGcFEx+afiOapsQJxjsHVjPNBCJn8qIldDo15eZxng
dyjBMMJQbKyS/LkYKEvS3JR0d2fu3L0ttbxFNEKHbsRuuPLg3XpBBw6TJ2iKT+AQH+YSZbuys3+w
hpCvwrPDOYe47i0Pki/P4HPlvr6dvZbCt8dmPcW0HhGtgJFD5p9qUm4NgwkoTO3SepIe8Xa04E9W
np16oLhbN4H031t8NV6MpgsHIh4yojRRcokTQJHHWXef6XDl6nYHTPV2FMWnpp5+ycxkDIRQB8cR
rnpF5LqqEC0nvwwD30Mi3Ww3WNjgxryDnKDVqbbdx7YE2lRQ6jdEtHn+jq6TDy8fAedeokSzlIvh
a8+dRxaOiaWsSh/9nIFSLL2nmZ3y0U3ZPsweMIZWpxidOGRKNEWbKJ+SN9tWxGSiiduvo5idGwHG
dgo05b3dbFEBGiGnpqBTchCrQ7RBi36Yyc0Ok3bV5kfDQ+7KEepgjtKtAu2SrI447cOfnB162qKC
L4JPnJveIONxIH4iEeFUpssFn4Jn67M1RKxKhp1ncT0mgS+3hoTeNdhncmE99sXpr1Z2P5GiWrIj
MNmjzWOavKlJUcVpt4G9xN8CO6rgtHo/NeRr43FhqntootWJxFSj9zFUBhbUFdcfiHloiIodEZZP
Rf+Q18OZHID+0EIPGUH+584MRtA1iwtcDbWFOgZYrUJjBakgOvZL/acw1XROXDeMfdqFWSceMCX7
w87YAi+w5doiem0ZweOS4qYZ8zqDSHa1TR4UN8a2QQ137IQLUmQo+r1fdd45mnH4lGNwsvCXElb1
RaLTFpw73mpyavjcJamHqb63MdbHhmfuI76cTWrItxRs6MFoMkALozHv3G9ftcQ7jnay10AY6Day
7oRIbT8bXkL+YPtuTAret502GEpjXOW2v1q1wshhqVYSx+dwtlZpnRFSgLgRJTqJRR6X2zTRziji
L3Lj1K4zJLJBrklZMs/wMclh7mQt6tOgDjdFmkEZMR51BbeIk53Y0TX7cW07A/UdxAz7ei/6ReLu
YSigKoGJ+8YAALyEgC4krPFDm8VE4mLoEHjPwYhwUZUeWVN66n+BvuUgMk+zO5O1YnAMRK/J0l17
HKg+GWLsssidBQCWNjkZc+2lKwu+nRVWZyVvvslmMnHI/f7FQpn216nqQ0IAaqNwbSZQyCiyG7md
OKRI3AEU5EH59pvfzAxOhBQwR/HKKURnwiVqgPBrkZXtVOtHGM34QKIRpq3DhqDogZXVHIqzRKAa
1StoFq7DglSHONcFOU2Rv+il3Fk5nbDTVKe5XXsHTDB43xtiYAxSq8flPLmOJgtgjVVatNy39BwI
vA+VyYGVTIRLJnZD4RstPuQUMn2Y/hV4rI5itmBAUZEOEclFS8yznzvEFRFusyGJaOdV5hO8X/A7
0sUQOGCVE4KCbxqW19FL/nSu/cZ85NCBYw8kZEZw4t3GGnh9BtgyLEcD7pPyu4iHg+8yuPPGvzyH
4OA1gF8tk6+6t384UyEEzXxpqHXknaBjLWYRbCzczduyfe3H+qGq2NfyeASBIAZ16W0KR+dRouUr
8EKcqmg4tImN5jyCpzPCrC7AWjgy3iuj97cYm87VDO4BbizJJMwtCqssNqqc0JUoL94l5CnzsjMP
QFaLQ9rdwfd5HM02OQRm+2wZaXWm1YsvwwqKbPCT5xFeKQh3lyGtAHi1Eh9PYTGCSI07d7qmkkDs
ocANkkXpbuyhZGWdseycmQJmnL2AR40Hsxv1qTYYT4667EA+8eoEj6how3auHw3fa05T+qGqJLmJ
K6AyXXuQUxlxQIxYmsz5XObGW5C/ue1zP6N2IpnhwTOh1jHpX2qnhiI0vSHwqbaRmknpbUF0TtYp
tXBR4eZ8p6ckTnEgMb1r1UuriFEbE6r1pLsukfHbWplBiijNpRPjVowZfmUdkXAcI36vYNgWHoZd
nRyZiQNqsLqXlm6scUZ9RsdZciwMe6/KOfCkYH7Sym0wvAV2QKAN9JA4rsPGY/KX9eJEpBBNZRAd
CrFaI230DH6UXVnH5NsaJfu28ORt13Rvlkq+JZynrWsZDk+H5Z7SAqfSNKY3xBbxqSS3RqmfIAxt
jQB9U7a8WE59DWTB1x9Zy+1Sw0IhaSbZj1iTfW3fao9YOKuMFqZ1ZCM4HoqF2m2+qnlOjkD1SZ7H
cIxmCugN9LmWwBaBXaxo7eqmnyj1BHPdyhwQzjgsCyrC9wqxwKMf+htXfiBwFmD/FvgefEH7olru
umqdSAbGV7emApUI8pay9jdlX4yYBdeCCY/tpgjQiaIsfRfXqAD74sSsUQjmoJQkxCNvpp5AiOxi
qPyuW4p4C0n2lNGUs+AHUmJlNgYn3T8aOaMepy12nC603uCGWSKxG801rzmVAtbbYgIFMLwwy8Jm
rJz5IAQW7GEpv4yEH9USFmfYrN9qiSC4LiF+u7kttsYdryJ1EqG7Fs+vP2KNdV2SZ2wNN4EImXL5
rvkGtq1J4jPmhjxEzxpsbGc6yWU81COZQ7XBOGjoTkSeOjhdeSpkHJHNJzNaOPqCroswYotPGcFE
LVF28zplxL27K3mIC7gxs9CYIST3FvPWqRkeY8wCYjTr44DlbzfXQcME1lSsoEZeWV0cclinGw/h
7CFzgVoabNwR4OgrY4v64InxtxHo+EAEzNmSPFOzZ7fbqbaNnen63zRWnNa2dSU+zDhkwfTNmrp8
muM1yYC7SoO9XUVQcCpyR766TH0HuR27gjSfPJp2THP902w2j30L8EMVxVkBHHc6D091wyRhSOaL
J+PvYFQvg+87pK8aZ5SBYPD7kq3Sj+t7jCXrN9unLk6iV62yb20YpBaMUAsjQpJcfZknr8f3rNcP
EtWT3TnLnkxJBncZ35jt03o3FYO/2gHWCiUWvgqR40uzB4iUh31cEVsDncQZ7PJiLoA/5eRipOs/
q5YuQcbXyeWJG8HIRWltP1tzxPs7k/5kIgPyETyP9qNLLwLWaZMP3fOCdSNJoEVxqh2MNPkTE01a
tOsOnTSovR9Jk42H/lGGedVR3O5Hw3pJITW3i7hpKr6gQsKbAMNEtNsCJf/WUyUkMEAV26U0B1Af
5S52mzdeJOqB4ideG7ZJgkkoYy4+4t6r0PRXTc6+wAu8xT2XkoeNgttU9ks39VSZgOIarupuiK54
KH4WDV0Ikfn3zDQiarJ1GGpdlz6/byyywK3EOFSE29DUMXRUFuO+rnZuGrgDQsXBjT1UQWi2/OrV
9DZ0LQvELom3EgcO7FhyTSxCR8Xg7dTcfRdG81pGzTEPsvjZneKzdSfkaQq+vbbhzxE9M9p5YuFf
76PRfIx6+72POJnXrFWmjeeZ53YF2GSzBSS+glQ7k4Uqpl8eMYJ4egn3G4PVZbhbASRWMn1WLIpN
RTxzAMyEnfMhJRnAnjv6YWb3jW+/dtK5JXfSPbPIIFA1WbYZmThwsY+Tl8U3qSr1Zl5LVQXGrHTx
Ng2lvsuT8Y9vcUhBYdZhNHaPDkZjMJrsQ4a3TvF+uwhjxiR5TnyIDjN/31Zm50PBNBnS+LRMHuDx
dOFULCc8tJwtQciqVMFhVzFWV7GbXEadfnIXuIBm+VaJFCb3zkRBvxEOdD7gUE+Nqxi0EE+VeKqH
h1EUYRq1wWZIPAFs23oUcydvRu6zJuG+bMdK7JxSv0UHzP+/tGkQskOCExalgeSkFJgllLmndoIN
YTPuwrjDGGICd+U6zauVe+XqpuQKqLEOtXjeNvlvqYAjkD5Btwskd4tp5UCrSGpRW7anliggXMz0
xbHb7wlsNHcRsysKGnVfSfydnSWirXLLNyauNsaXmOGoA0LXpAGHM/pdMDM+aobGOJQxLUFH3C8d
SxYA3OR9qH1W8+h1xnDnuYYXwm4higDRM20DKIShkp+ECPShXSouXBKSNxxuLcOQ4d1ZM6IGz3BC
YWTfJGUAmmnGcaOb8sIsiFIRwFTh0RwvMdtS1nInt5OXpmRPVYDDIn4bbHbctxcbTC3rxhyabOAn
O4KmALb49pkv/WvWxQklN/lpUFqAO4RJTCygYwEugHi6qReGxd2I9KKo7tlGkwhUOmyfNPELNkZ9
yKb8V+5R1sGpn+A6qISpVRbOmna2p6fdyHM5jhW4VaKeI2yENv2DYxvepqk1Cxw9Y/g1znEE3Ix9
WDgX2dk3GWbBPrnjOAjzAN+0qOHGzR5PpUYaQC6dyyjgmNnMgePgoBzjjRC5LyD8DkMCrHZ2b7zH
tCUliSk98Xo+yRNooMS+xNkKSpl1mZKBuWun2N0Sbsm+KEDtUHvdTcJ1izW/PtJXXtLKvmWYOJOL
NC5bPtPFbQhemPuviW0ytpjtCAW34xRRa0LFNAEIqWhtlWWtu+yrLOJxM662/HZp3+ulfyVS7uKr
9E8WyDdvnpnFyfrVDdrx1NYkoRlthXPaLDG0OE9jBDwIVMAK0fAghCUnMRgwcdZHqPdOCLevk+1U
W+mSe4ibeNsNGa9LXeh9nOk3RtAPlpJ3E7PxjRjJdI+nMOIw3gqFjrCdqBPKKNgxBg0Ovh7ZEtZf
LinJCAJ41T3vJkPdw+BpPvR+9zRQeFYFt/gy5MGOwcfHpwCHRy6nfQAJUW/gaqPlF9lzCrVxdtvP
VIHrzyJ4gy4+DtRHPWo9SOqs7ggeSLD8AX2a+KfcDpNkeXfmklap9r/gRoCtJEF9GoLvduhCx9Rv
Skfmrkjt94ZTZCc7zqSoje7aSIYZbXRsPhSF8sluGzfZyk0vBlIcCIgs3iJdNme//qPo/bdL+yzK
BelgVr2IAX5x6js3GGafzcB4RyZ3bga4Q8rhYK40A/Zhcik/y+kBc9xVKuEe855R3VBMeFTJ72if
B1JYNux40c7nmBX4OMGQVyDwHhhyuQBbAIXOUG+IHySmVM7EPszLhsyEn46MsG2XAeSA6GRbRXky
e2Jmx7I74N7EaG6UT2D/fvw4FiEbgp3ybBJaGTpoLdp9mfO41Yx70bsdA2C4h3hyXAaSGVe0JNV6
WR68GbQiT6q7k+MnYCC4GUZ9MYHzbIKc+rSes4867x7w2YOl5rvaG5F9HKEGbPX8V2sTQ9CEKKCZ
sXoW7BRWcYgGZvVkisc2L345lYJbW73oEnodWwuO4wh+FMjGQPH5+Sm1h6qZ6qw7qU1vesGpKYdX
j50Ao6IS91s1chzSDkxIFjeZP5zwwaTPuDwPopyRQUJJ06ycTLP9hDXGdLtCoOY4auukltpVNbzB
US5fMvkeWHUc8xVTV9pwxpunzB12TYbMgyhfxDAUy+YjVrBjtoJMUFdT9k2sC31xM9DmOTO3Rm+k
33klCaet8aagOGE4OEMG0Q8NhEtYuFenKu/RwaHqIeXaViQjTP0h6b1DkAhyPjtwUIJdyUzBVUXp
e9ZoOkbmVoGN/3f0sCIX1olg31+9SX+mIFAQ+VhG6guq4bRpzC4LdT7fII+ZQrrOeGtmzLMLY36J
1Sz2OYvDdghu+qhruKnRvNqA63JYXlZcP2WafT7pJwGMhfzqMC45YrQ8l3ZKu9BYRJKxtc0suCCF
OmQWv1o9DN1W5yh7+HlNFcPrIz3bZr7m6PZ1SF2YJEAxNsAHFy4Ih8yIIR68s26+U3sOayosdhfO
K1UhgAiPGBPQUCSdFQwYGuEjp+N3zglddXBw44smTjQdBpQcmlwjZPzkDqoH154E6fFybyDD50O+
0zVIB7dnaqfrz7nLTLY+nGNFlrz07mBgUuQAUJhjyK+AncscQZfWdTZ4zxwmI6T2oOv3yZb40rn5
aI6YiDES88jB6kzwZB7YHv8kSZSRfTq+d2uoysDdDlzX3rtV9vlYlisQwrMeGwIo3ciCs1Lp90H0
L8uYIYN4RV9alwFNBKBhz9iLpUh3ta6qXd/QDpPhJOGeDBbbIwX2sghmahwLx2SrvU3iz+4uDQQd
Z/8LPN1KJaNAabvudzwiR0IWxuP67a1h1qrz7NuFdifFf4vZnlzEQawJbOA8i5S4S0GOLe5JxzB/
gPyznF/hmosf/+lAzOB9QRBnBxWHGNdpNs/R3iMiYzYJJe1RxfwVNdBWaBQL9YdZjzsUj63IzvlE
/Wf73OMBKbK1j0hhCQA2mWw/N6KvPnqverBNQryGLAUUxPogL3gdHZzxg/my+DB2W6u/uHiHnQFF
hRkHrGskEjy4T4iUxwIHhfwR0dy958vWnYECkakXG/bT6tPFdh+Hg9O/9lnx3uaUD+wNnpsc02lb
oZCesMExj2FiS3mRuF58cCAge3Ox9938lzchKUmZ6DFjeBU+NEXOLZIaPI7NUkFxzchPrBxT8f9g
rFCziafYwr3fyOKorPTLqe5/atSbPYiQsHOQwvVQSAermO/7HWLm6RJ15kRAsZeFQOjf1AJogPF2
QUxWiZ4QIYEsrVV+ZIUNbdT6ivxp0ubdzDFNYYG+jwem9F6+HPJ2eJra0QzBOw4hOiK9qQzN96gf
xNTs53I9wIy8CP26/wHSxP4RQc8J6it4Zs0JiZQslPP8ESziIgrvxueXuU5pKcM48z564JaHvpnP
wncO5vTtk6V+QWX0u13IhqiCug3FYt3GAPJ24+D5G0NT1w+qfJQzbOVu/gqw+zBT54sbGEpO/opT
HLq9Rw0Pv6q1t2MTKQIwA3I7e6NgETn9BhCxbjzmz1G4RHsir9wyVttzb87bTFJfYXfZGZke7ufh
oRaq21mRB6E+ab/Mrn0FZJO6k95a7tBz4s1IGMaO+Q17qbJGY5chGahNpFOwmtJ1g8cgLr2YXlQc
cOQgw26xnjt8qZlTE88KK4lQxOYUB/K3YXb5WQt/ua/cStwPVvJQm+arL3wi74uxepqc5Rlya8EK
TJBIKMZzqZVBDiPeBAidd2bgAGVAisTHy5qnLKEqKCa2U2Td9cn4lIvsYFWLQTZ59wCA/7A4ZClZ
S86mC7dT5CTtLZjym1Ryfw9O8OFj/cfwBzonpanZK5NKT5GUkaJOLVunP0nmT8x1URY7HjNSKP5s
poaWvK+K+PCxdO8mmCSb1HwwDWajdjxDvGla/VrzxWI71DdAHW7RK+cPuo73LKwvkJDtSxKQeJGK
jPp1eTNaRmYiIaa0m5FoRS5z2WhafjzK8ikzngDL34DKoV73mer6qXUWToaox/Ou1QIVtk6RYOSO
81hMWUA4DvKInmn+MMfqtHi6QTRHfg+DG5fLm0wN357uJm/+VfQmKHYMi2A+3vQYtDc+q/ztGGen
LpW/FZFVjYokzCvjUrdMWK2M5FcsTJ+OwCbnIWzDVx4/9gyFlTHuePCRA1Y3LShQshXT5GLnX5B9
2Lf8D1fntdy4skTZL0IEXMG80oDeyJsXhNTqhvcFFICvnwWdiLkT83AZpKTTVyKBqqzMvdd285uL
T4c1ONVXlGKEWNLwNe8oP8MtDcLDbGEvb28jJfHR8BJ5FPUwgC32blgNlp4rwbcwmqxJ8BemrKSK
7G4tRQfekEFukHNXzXl/KUd5QemN3sUuVqXr76p4qhDcE3Ew2vsuGy66V2a3fm72QrkPsq+p+ogg
OeptGxhyvrVaq5+SqSDTl448dWV4LOrR3cDMoGXUbC3aXjQUHBYJUfhPafg5Tpk8FvuibQ86AWyN
9B8ttqRVJUFee4w92n4GuhChFpjEvbSKU23Kg4H+akqnm2cPQRh20w5PXnPwNfpmMhNvBc3/VeZU
aO40WE6Nv4wd2PsKr98WhAC/GCa4T+WWMSTHwHb6d9qWBFBiSTipkVJtUMU/5QOr01OMkya6k5Vd
kCdRSoLVxsaEBp0EpYuaNFENuhRKq00BTmod06OtNRExL0OY7IvwzzjPxx6Gwb2KCVAqcATv+2nn
8s7+9Vrj0VtCDsO5ezQY+j72FmQ3D7LO8felxR6/HkFFUYNU2smMdMTeVcRHneEOrYtQv9uu011q
kgpUVxt3iPXG/b+vW+69dvvp1FpgFXmfiKwCUXNOq3QfzaAzimaMn0Tjx0++BA5fOGaya1xX7Kmg
gEq4ZlFda0D0ODQnPxDLS3fUo0Ab6P6xAGkmtxoR9Z6fXVi3revvg3RpFnl2RNubQdC5hqugQsre
KO5uY5IAqJqt+hENem0vgRajF5200JtfsaJ9VWZJ+NvyKke8N4RF9KCkvpaLLSYL1Y0NnOxoeiXP
nqqX4GKgsb/fTOyoPKTiYpY2gU5jK56ALldPvc3AghdRzdZcNNmVuMpNia/00bJC41Gv8xMpkNVV
J6LtQPY6se1FZ+9K9BmIVcV4b5+KlmmoAnEXS5fKeorLD9rgz4Nq4NQBdA56jbkl09Z4bbL8H9j3
aW//utyRq6UkA04JwO96PHXLTPP3IVMT082mFoe0I7RtcWTqym7P0/Lw+/L3oejti+7Oas2FRG8w
LddOIfyjL/Eyr37NY02jMYZ2wz+1mtoH88NxRPbQh377IDzf36UK25f5MYGsnUGi1+j534EIa6xX
UF1hfybvCcmInQfOlZZRfJ+oHLf83ZA6hMpPAjQwetP6W5V2dm1wdrx0RvvdL6/cafY3o+MPa3tW
nJrd+LVgrnAaoJEhJ/ecB/Tay3d+H5qus08kuL6hzv3RUbE9T+C6Kakd67XJk3IjGf3d81p1O6fT
X8JozteDh9wOd1EF5jLtlqbFK7mzaMww0UF1HWCTAvScZ/9W0lC40T2wb/YN9jLcP8n0k0NQSS9D
t064u6yTE7cWzrf+x4stWsiCxoVrNs8JCJKr4bYVYUMpGUELe7A9yC5CnTnFcQD9qnv8feiy6liO
NT1qPZePYxfi6vGSbRFKgYdLsz/ycocTcPrEJKgFJUa7/74M7Ee4KMaEpj+0Rm7ek4lmFPG55XpA
Eb2Zfe4p9FmSzEabCwYjxlqj6fjiwX5ak3AsX2s4eIQWIJeZszXqcZK1yiJ798Ojh5PsoFdN/poS
On4YMM48anNywiRI7lihMVBxx/qQAwttfJE+got0yZiyRkaEhCdWDEnZE5DSoAlV6yzu3gxR+kBD
163CwKR0Mq4oMYfTUhaQwl3MtIkII80a5y/NCoDUdgfO3wDV+nunUW+JJ5onuW30T25KpmVVjwH1
s3HSkAOB1F6e/j5YmY0ZfcoxPaSZT5TlmxZ75hOn/PjFHD1s3np4q0jVDQqphm3u4V5WqrUOdnmL
Y/VjN2Z08oax37qdLI51Jf/oYFx3GWx7ZoaVZZ6n/rnwnX7xqFDKu7IJzLaajraCQQ0id1e49r1j
R71no2Pt+Pe6vd2r/gll4EqLzQDAZXT5fcimMv7vWVmpn0rHduB0Rrpysyb5xpuFrpS19bGwUuM4
yLGjOLeie04Hken4l0I/86P7JUspbZ0nwNbzzjH0YYcjNt3/rsOm6xXHCNfYirBSOygxf2+1JCLi
fhCPuD2jOwr+vyPilauKSW0mFzjQEPCd3I4VeuGSc55wd1SqBWlInN9I70HxSqrH7ndxUMuqMCs+
REbvgYEiR+g02HFntA+uaDOiXf3uCC4AfWnavpqlQMTkU9BXVZK8hzoRw2R+KkJjhuTdTSBN51UR
iM7k+FZP3Skq6iVJhGdxkwQhnoB7xHGfWXX94ZJPskNubwe+i/awm6CIZB5zxF4qHb2iVTz+Pliu
/aahjj39vsJHxO1MyGTK0vffD+BimAGO/elCi0kqu/ZVq3dKut3NDvPu5iSatw8z+2/dlEetqP4U
ddwztk6SFxmPCwNheGy1iIgs/pOThgV/A1BnpDqgMaRq3foGucO4Ljd+RISAvkwyROwNAX92Vs/X
YWIyo/vVp4gnMjHycSBFwv6Xm36+iQcGimsxou4AT0ul67akixroG1syxmh2ADvq2N/p5VrXWh/0
S7k8mBm9KsCwPLUJQgiw6Fn/vfSLvgyYazqIMmCkDHMdM9Iu8+MgFtOVWz9iSkvR4DThTrM43ZLa
gGJnoXaQUxpD8eL29Syf8dtiSh4mMzn9/sjQu/k5cVCpcDlUzhu907fKM7vvyqueAainDAEujtXH
T5bdGPD8tXztu5BNLYRG21nQ1fld5dBMoKdoA79Gx1zHj6Ys872FnGaftP6CawDR6XZ3FefTiUa5
Ah/aqe7831M1goIjrAVPZIz+rM+MV8Lgjf0cd+PGqKjJjRDye1mgKa4BhlEPeKy0rJuZRYlFauXO
79xHBhMpLjBmh2VBu7TzXWZFOaPjRKRb6j3naaJNc0X9d/HDtt6xXoNSNbP+Lsb0qHR2hEGqPQlO
1TartHhr6R/gPPvrXXJjXB32nI1Xt9+pNLWdNnfjuvG8nmRIPHMQoWGJcsRx/fHV8ptyn+UYrA0z
f0EQointngLRJaCRsBEWKdR+HDi3VolN2+f2u/e98ap1gv6uZII9uaCFow4oecFIXxmUxJUy/9qY
l2EsW/oJNbx+yhl3QIYqroM2EhQ7U5lkaXswR/R2juYYuyrqk/Pvg6mVp4EIr13KEsNwB8TzNKTv
BmisNQQ3n+4tfX/qR+NU1jTWdWaVGrDnHOvTmqXpb4uzZgf/75aKjA1EiNtskVjnmdqpHnRv1eUA
0FsddboJkeQBNt/O0tWFenXcWY7apmiTL5lr89Gxzlmoc1VvkLoIiV4hi/9YmORrDXS/ljDmdUe0
iCqR4RYLeH3BI6AfqrEWe2+uu2szqJqxzpQ9x2pppeWGuJY9OlsYZG8lrZHv0jb/e7J8RatogiYR
Vg2MfUYwowHco+7yn/N4fOyxnyFWRyspYfIBR8GZ5w4gGLvCNF98h7+hycInRPLBxKGgrt9rAGnw
3tCwONAL30dbPwzYReHAo0RvSk9d2tR96yNaA5wCxgv17bgjwrlfpU0GKMJYbmKZi6fRGMWTbRxt
0WmPWee+2tjGOEG6T5YDl75PmUUURlPfsel9dCm9z2SInqVjSiIH8MFxFT79PuBWeVCZZp/gNXno
C2G3rf6/4vG3gvz9GpJJInrsv81g1A+4OXEjJlnxJxu8vZMlWSBbeGfWyLnVEclrvCiLfYN3mU0k
PCfScK0gNoFOOMsBYGC5uGa6/DaNio91QRb8PoQTc/bJB8w4WOoGG9AJUuiDOOsacdcg8Gz9yjwZ
hhuf2skd9pED/rmkr8d8qZD7aVmyCEvsL6x/AgPDMdYlOUYD5xDmaNc4io2Lj0YnhBvzmc7dPm75
WLbMXLp93pGuR3BX+NkYxsHJM/+l6NL5UPbJdymqiwmlbqUPg3GDzMbwOqaBkcrpigfW303jzPir
NPVt7vTTEnLEDug20eG3sqy1eLylQA+42RT/xz09QAd9/B3IgyQRsyNTgyimDRGe5DrrtFrNfpIc
hDD5TC3pA/MCQ8q4/gYjtveFhnK2q/TqItumuoimCXS7mY6/r4ysP/p6nl2m5okWjUuEnBk+aK72
NCLeNhPfZQYwM0gUqXFvIf5t/awHILe8/P2aP7BlqGExJU8LbyuvG+PUp5KnHFe+anMqdzYDrfPv
Q+U41VHxG8Sx15w7edPihuIONcZp6qWB6kkYaFm98eTXDGCJFLI3XthbBzRDXPt1OJJJ2E/lG28P
8/Bq+kzSWHCX5uUhHBTDUIdhsnIWd5hTCUSw0n1OHXWu6OiRnEiIp+EN9FZypEKAv6JLomepWnky
ji8uBLKiU8kHKST3gjwBxJp6sZOG8vat6XRPtQ59E5uruRE1AiGt8opzUttHokQDZpLeWc5O5hK5
YsVB0o2YaUpV3ObuFOKcfLUarN35MH12FuauqHamQyxG+8Gp/RcSp6FCxDPBdHnvXN8KH4h9aAgG
j7Nw1IWe8XWSCXb13lH5Pgvdv01clkFvReYJQ9s7QiQkGzmB1IjYOK4OsGJFN+uryQ6bQ9djFW+9
HCerYZlOUIir30fzXzsXTL9Hgk95VyTj8UbfY4EFx29HF6MJS6DfxCpU6DKC2MmJP8FhQqvGhxW9
vPmWZFrvT1Z/y5hI3dwhfbRV339VdUiEelZ/CtK8MIV69uNIimKQ5dN0LkNaE6EnzF00IWCJZa3v
IrglQaX8/vb7DDrPcIv9+RkbmjpWDe1O1yEroV3WvW421bkAkZhk9rWhBbgXzvAvSnn12wv4/fqg
dLGLYzIEmBo3zOSQM+kVc2muIUgfqHxKYJP/91uaGvytDjIFZ7trHm2EeL9kFG1ZYX6fWYk17CAx
vHZ1NJ3+9zAP9f/7sssEh8gees9/P5Kgjqr9plv971f7/U2dZUxCtpa/+f1Gn1AMGsaUnlQTnppq
Hj4Ni3Uqw2DFsCdLdoAU41PYyuncOy0jftw8KKCmhzkPx4diBn3d9PEtlEOdrOevqpHNQ2Ty/dES
vJVasf79QRErwRVswnFxzezoAaFbW/G9YVB/rpaHpHQRxf3vdYEC0Hfym4YZ/gvsLN6Fpu0eCJHJ
zuPQ1ShzUWDN8bwFx/ejA5CME+y3A9tokJjq4Nn2BzoZzPo22hRP18lzsbHGWwRFJjGrtC9I5jST
JKB5cNAc6ykdH0QUPfRmPDx32viZMKKQbYhKsAkiNrQLdGgyN11tF49bWbv2xXfSaAfUyFvbBBIx
rl7Xdqbti3w0nidzwPfGALkpbJRxI9Hdqq7OnG+WUizlWJaV88FQvPOeXX2qcoQbxbljH0kip3Wn
NVZktH5XYa4ey7QXMGiJ6jVzb7suNATVKHfAlzMBOOkV1aLvIYbWkzk8W3DFzv7YctwuMsh/vEJI
tcdw+xqCN13DDxEblVC4QjM9Zm10rzus4rURaxuTvl/c9POpxlhX6EnQN4gq9REKQ+vG3dauvVvj
zNBuKvKF3PnNE4wDhcV8MG2PtNn+WToDbVKzyXCR0WtdEF+n46qeZI+GkpCADRFZDYP/duRI4QTS
Hn0MOK61BAytJf24NcZXc02UkmwDqhuk6DHe8iUMJM2PvwF7cjFzxWV1X9K/4o4uZWEW3bY2m30Z
Zd9u390LXNJa6t8iq3lLcAg/6ITdSH+4eKIB7ezQs2ILww+hVYeG5gMgAbRKPfmVE459ZOkDqi1d
vfTLCMUm/G3JRUg2HeHopDmJI9PTmcCnqFsO62u9mdQzB8c71NN56Z7RUdfVk10xR2mNBDOP5uty
P1J9RONZpKiYsKB6p2RmxxIarbQ2l7CqbeR9fW5dsuStrYrXZvboS+io0xpdbLtEP5dORNxCw2CX
uI2lnXSiD33rQ/wCleGpo1ewneOSge44EbqZJsvVSV5RLIdN6MgCNvegb5vK+NuInSOQko2dtM5V
UR6IqGKkDe9q6+r1vSMZZtYieQm79k/VJV8a9sZ1H6lyL2Ki4XVaBgiWx2Tdtc73mCaYFeANb4dJ
tfjPUnOTJQEK4IaDTfEnmv1TXyco+tFFooYMsTXEyAKKjKtxNr295/1zhukvGzwtA1P8rb+awnsf
6ZLhhaL3Djn2Qsh6sslCZFSYX9mN7BmzVpNyJHb4LfWPKIKegVPg3jMwQTtffIL+JCA1VNvRmCny
o5YkQwRGBwQrW63pf5perx8YnvIPTtMJ5ceaMsnDDNAwJ2rm7rhcQaWWHrWmdYmeRL1JAu2p5fZH
bRsJcAtqKsBTezHe7Z5xidFA0syMCc04opDFqfziKfNhzPRyNyXNx1BOKaHGQEdsGfYbNLrVJuyD
kuCXK+xEZo89SZyl6Qdmrf/xJS0NRsOcrxRRdkY27LHeF8EcEaHVGteYD3KrFTHhrkBFcFvAU+hF
95U14AiRsaN5md9as9p1xK2q4nUoRb5HZ0i0uqptAmZKIMGiOxRpdM2GBqLKQExIZzMidzNGgfRT
N3Vusy4OT4YZWmtNEZQWju+27E/+UOxUWx2GDgZwKQsDDcjQrsYUY2qIhiD1UX/pnprgEWhQmg+2
jItdoqUsusM4A0uL/4XYpY5IpsoNebsAewhvGWLdOmQ68g4ObSQIdVYQKQlPQmLrza3nmFwT5qNO
YFYtCprY7LfOOGB+1TnkJyKobf8yDNrOGQsmdVIlNIbCe0Mg3uL6EcjemJhwWr1O3rMWUhU/QdrA
se53OP/810mRNR2VeL085awdv//0dY5nnQ8935b7iAhDo2IGzp3NJp5oEp2os66Brx8NsmRzhbTA
MOBOjC7lx9iWOsCAGIXShMJb+OLkheoL0UyGetd+qK16HanIZ9YkcSGYzOxwlYTE2Xo3YiOSbV50
nFyxBfTIr6bRRCYF7Xufm1aO84wFEZUXAkB8yymyAZYxVgyqSycBWVtwQbicSbhJJvwDUyRPUorL
BMT1YvZDkE7GNjL718G36Adq/LV2DSaiqa4kB9obwxVjYJZmCd8pwfG4tPSHitlQ3pG62ikmuU5O
GqlgcLdmucDjQT2BthKvXI9CyYmyYzzUzZnh3buchtMEYXqJqvnymMU0JWvdsiduMlrcGm5T5tht
hMRPcXj+KLL0IYvxofWzp1ETfEubYJOi9qqNW/ffoUJ5XUzlian5blLdk+UlR1uLis0g7CaYSAcu
sPBkE51nGCH+iTyl56xw36spBiU6PNcwopG6CJREucuYSNYP3jyb21ljGjUU9b88zLcpAS3bzBhM
FrpNo024DVuMFrSE9kUJcYBhMTXdtAxHOOZUiXuTygUGPzQ6ITaLjiJ1gDqYhnEXyGNXNkaVOVEM
TdMxcIWJi4HMNL8y8MGyLHO419iVcHpGEYeBstmaTZifjORnslDiaDg6hlLzHg3XZAKP7aOadV45
94KVd5MowzqRVE/bqcHUjy8zmMSEEI6CmTyA09Qiai0kI1WSa9GnV621rZ3oLY/R0EbeS6JRlY70
zrhNwvFAcAmdVaLIRqalVax9tjnlZOrjDLYz628i6Dtd63gML+mJUtdZ63GM+BvqLdvfY9e0nGgT
PBOF2AIPQwQGq1WnIcMgAL05qUsERBRxv00M8rgqFXEvGjTGiZ/sNfVWiaZ968zyOe/tp7jXGGcP
AH5LzcIzGt3iwpjZyaZTX6JgFikzdG+Sl9IuSG2bASk1nd8dNOxUGrZFtLrLsPTbguGP3golZ8RG
T8lffdf6XD80BgY9go1hfpA6hGWORuYShjss52MrlPAVHG8riYlYC3P89hPjMZPyOojOOETW+NnC
Ou4z39q7sfHpPJlg0e7u6KN6cGAZcSZl5zEeZuTmG7cRD6QlrsZiFoxlQVQkZ7Oes2MTcU11bbK1
aJ2t81AsjnrslXGv32Gz7Osv6bTajc0Y96WABRAT9hAaHAvq1tmhOkf5dgfpam6QLbNShK+1VKep
ce0jnOiG7J3uD7fSz5C9Z55st6DTkWkpAAowr685Ik6scus0HHpuBnKqdZNmb1GRjiEyMv7cfGOg
bd7YXq9zF44C11rJcIJ46VJ7Kzq8/63dTevRDhfsE+OgQdCixevok1fdY6fpujPxcv2mdfoBs9zw
b2A1IFgHuYs1ABDQmb6rCD27RpDmRC51Jc3dXOpPxHUY+GhDb4EBudsEUzx+fuo1y2vx3hhrK0NW
hjLb2mkI83xnRJEMYQxFWhlUWUm8iZ1+GRrbJ9ieeeKIYuvv0gRzkdq3MI1fcUSngVjgPDrRYHGX
kcHoICRzGArZmNU0gdFrCuzCBydZeUeamEQFcmiy86gNEmD3KKHi4+Szr0qMEWsOv3/q2UN60TJh
TjzzC7mgsRrK/qZPsYsBC9ahAwE8V1svZRap6WiDx+FR5dyZTkHaINWRB7sg8V98sWanqimOEQXG
X0MukDKnwyuR1oRGVOMhr4ZPr5PrFppvxEhnzfGq4RdBcx4W9gHpT7GiFQtxOg8/6v4DpOVinORv
dueQjshA6EsHn6g1a4RpiDvBps2sw5W1K4Y5PAzJ/IT+BdFd4r+nnvZPlnMVpIRo2T3U6zBF8FGn
3sfkZBy5ikcnJEdliogMmbL80Fr5bfC7fzR3X2JWT8yIYRg0p7YmAaFxQE/k9Qew7P0g5r0/+PA7
RG+si5rKQx8fh3qWpHRVxzwhkKOfyGEi2TfAAkD4N7yhVYYeyI2drwSV4SYPYxofw0s/gycllbJF
k0Bvo49icZ4RsUZ1iwWmzWEcT9VXbmHgVNj9FQwUAipW9cuMLL+cECZO2tErD1rjGeT2ViY+kept
co2HBs/IgLbyJOfsHfaewcmDQSYRC+3KbAQfpVHhkcM7R5d+3pifM+Q+9kJEyV7GZxR7pL+Wt0Zz
sLI49Qs1TBBqksmb63Hb8slty/EFcha5oY73hTLAfLST4TvScPDqRDzYicUCzgp5yAeSmzU77Db6
UhOborYe3NL78LoCZWJ3SwpJ+76Q4a7SCKuCgvLpjD86feXUcN5SA/ur5XvfbVVvwO7+sq2eVUPS
EPfGs2coecBtyPBAYQmbneVW6LYkFG+lVlgHT5+eACisgN3eQ/baNenitPGltU5IeBE4iJFzARI0
MkTUnFRqiUSRQIt0oywlgoqimXQ7BqwROtd2aHd9zg04T/gdkJ7iKUxxkkiMS0MUI92W7j9j9o5T
nz/1tYmVpRPXHnWBQVcRC3QEJg7IN+Ad5+yceL+CnmnTiiQ2ipKe06EmqPF9lL5m1WOdr+xgMDjE
9FnVbCNRb/GSP2keDjvsZUzfUfS19Gap3HT4BAYSJtOCWkJoIueH5uykg9p4BZJ/DL+FD3VkCVCC
AnTCurLh0/9IfPgzY59+aX2zCyPogoT48o5kLwwFt27BgY4A4lVaz9+ccOUqDGf++zY/OjR6+03E
B7ImEFonU5xIiy8l8Z1kyTHu2k/ZcF5xtQ5Rap79gfDjrWqIc3UTX3155ubeuX31YfY4t5ii3hMv
//Jzg7OiRC3bz8HcInJnVvFdjM0xyvpzZ/dyNXbDBQoGNbLZPM2avbU1kqUjY3iLcKMQqhr+S+aR
fB7WJo80bQefMXTxlevWb8q3L6FJwR4bNgvleO4HOwpsRUyUlf1x42Q71OdZe9JbWkWmWVLUIyof
s8da+efcCo/zAKxT9NVzJ9zXokPsM4+Urstv3eTyxQGIUNBOSv7QHneQJplQn7TqtR451jT2i9ZL
PIcV7RJTVzvDHzomHcMOdAgjo4igVs61cmT+4ZnlY0yMKwHdyRFK+LaxD8TWBBGf7kZHxLCf5Pxq
FG0Z6OyTePes4mFiXsedv62boVhNywICGSalVLBXVquXsPvQMNQ462HawWDTc6x1pXjRYpyftNCI
uDLhebNin8mrXlkEbgWuTpU2NXQmi8UTlmPtvNialGSmYxmXEbHXWJnvo48WtWn6L4K43+gKNEFY
jTozV+vHcZ9R7AMc6Jf875+GOD1WixL2GOjwiEB3vHOLjapEpRvb3Z526g090c+it4kgSgSlJUDj
aUgcXRLfqTdMxBMYGdvReZ37/hl9B8A0t3x2jeKcx+EtIrrKcfVvK/7nRl266Vua53ERXzPGwEBI
3pleq3WRXpXZn+FYvFg6YbZqdNYmCUQrDEdLf8b/o7WYONMWvxtRpRbcWpMBpQd9jpmca5Dc7BnJ
g4UHiN6C2nmT/m078nnE7TBzNknpGWt29RhHsFMyInBXRQlhQ2+Lb0/r/L0qhclKaHxrCaOZjDHz
huSkcOUr+4c2TL0KLVxEYUryYcHB0WVOw6Xk8zZUiv2GCrTUHuOSTRCNTrW1OA6sDGMG5Z1gRhzW
hdQSNMLhu6njUCCBcVjVrtiGyK1v1I3HvBwuQ2PvtYLUi9w/eC6981p9FK1+M5FJbpBLXsFZ3K1+
2tBZeiaOB9ozHBGOy+SVCrKnCkejNjTgAJqE3awG0CHrzmFI6ZRItSQRRT8mLMatZ0GFaXKUy/0k
SIU1iHBGfuIa7TVxQIq50ZL7RPVODTnhZa79tTF9LogZy6E37YwoGSken+eo/MGoQnM0HTCf5QYF
DvN9CaDLhvVFMZb/FbP4MnL5zKEOFoNKN3BLz2HbYTDWcPI4HP7w6rYQQrjqNdq0q6LgNtPBLU1d
KK45h6KK+QWAtdqwePddst4bd4c7z8fbcc917d9cPmYQLHfKRlzsKaLHuWFqpIXpQ4qEYPIkTQKH
IFIx2ZuutO5uXf5hWFBvxBA/RcgXI8DkLELJVs5xtPK9yDp0cFbSzn1r++yzRr83MdDcFK55MSaG
zT0qG0Vgc3FSCpAQfCV/21agbzxkSvqIHjjBjg1iDiIkeUtUPPFz5wt7rZfciNXgUs04j6Yp4i1h
TrgVvOQ1CcvsJCtRB34CH1RXLt3E5pb44bCyomLaZjMXZE6chwpxdEwASMpG+8MEtOaf32ux2JfE
4l0aUfCRhOzHSag20PSY2EzkuCrCzGfuOQqGw+xHzJM0j5lh1r/pRRWdUVOBsKJ6gTRoLLwfMZr2
qmFU3rra3UF5cERmvaApO1bxPvHXlv+a0JHagjNZ0sXg9TT+R9wiu+XgQCt7FH9R8ZOxye664W4P
UBit9VmvA62uu7VDni92A4zlA9MkgBMGP9r6X7aOOiKp7rDXG8ziKKaB20K0xL63ZY2Hl4PolND5
BA4aez0+rL1pDPsGF9I6c0NM1vp59szHEmjCKnL8XYymgl/bVWiKrCWpVFuV0BkgSFA0I/Zh6SNn
6yI69VZYFPJ9geYdMwim7IxewJTQ2mo8/wfRE1iYpj1xGiW5uZqeafzV9ETNM+jdj7qcGG+3h9qY
hnvVktdsXBrunbzzxFrOOmy75Xbten886r21FUbPftPHr5F+DG35okau/jZvlqv3GpvFq4jBpMnO
bZEj67Ars8S74PEZVgbOpC3F12sllQ6HdgqEM79HtklnwQmDoRePrhGh7SP9YihAgXr6cJw1/aR5
7bXUBjLrdObH6cSRS6dLnSgsGRMl9oS1mYCe+F44+nc4cKZmuTpyC6AFtfuL0VePpm5W52KI9pzN
CYifvZvRpF/CapiMaXLB4jxgT6iX31bS6DySrii30o8IHEYHWjGQu8I/jjE3a99tSW3je1vESD4b
brIaWwMwFixTMb0o15MH/AghKrV1Cg1m05kUeX0esVA7qb0Rvbg4uAuAa1b0kZ3n9kVLy8XP443A
q4uz3qME0vqBSy0at60vmO6OIM8JTVxMX/k+zWWw/K/tsmvaeOYlw6S/mbMM7TEyFczt5gPiMA+h
+/hJTIJg/hiAANuWsU2GIIpURDMMKkealrRMWE8zkW+VbGm5aJC7mo7DSZgFnN126GnvYtb+lWm1
rUyQnmw2Kf47dxkixKfC+5CllhzaDuQXKJ+VqUXQQV0U9lbsX1DDxwyW+aRpiQYEmhO57JRYPgud
d87Ty4fZHuK17nkzFSx+7jqmGeFGDYfuHj07hgorGMhXCmd5nfBJiVKvQYt1bxVs+W2YLNIi7Sil
ezLHcRu1/JG6jgUhNbT52HQW+lJz57kyevA8jotNQomVstd/2cK6jVHPIXd4AEfdHmLLO2lL1QsY
fQ4GLOYrTaq7PyYEZ3ckQUu7vyZcWmlDZ50cv+0Q6fGB4NV/04y8xhDDmuxqya5anyNd0iRyoAn7
dBpMuc6q6MfpHJK8HZApNvc78bntN3IQmnNEb9fzybY9ceyxUntReTd8620BShPwZBvsOpbtjmt5
jYmYWgsedrM09kOXvXZepL9TAUZ4MMJ765j9lWO8Opc+lXneZq8MdfVL5o3e0V8AQrZ6skT9VSjs
n2P7A6lGIA3objCEmXboYC/J5o3Odv9u5oZ2tuPmAjDa2aVdzFShrlm8zWyrZyzB/oQLw52xjGUJ
0pkU7vr0Xg0Mb+KOeKYUZe/GqJmyl1Z1KR91KbMD6d0byUyHky3YIVSz824k5XGrE9TFurKOI4J3
uhEoAxTPE0nCf61yKLGVqHhhKeGYhOi39XT/OYF10jUFe5CttXvdwzmBqmTrKyq74f8wdmY7kmtn
dn6VxrmnvMnNsdFHFxFkRGREZuQ83hA5cubmPF35DQz0qzQM+MbvoH4jf6yW7dYRIFsQCiplVlYW
k9z8h7W+ZZr3VWLuE9PxdvWU7D3GjtWsrOscUsc9zxbg2Pal0VAyEyva6YGBUtJT3xPHviEYXVi6
ziZwpD/otR5hZDlxvoaskevIYhMKagDk7kfW10/V4F3J4cOpxLnF7BzNdfFig26jHRvpX001sOeu
l3cZMVkwkx1IpXlrdMPEOGQ4GjCET5n1FHd2erQiZW9rsCvbDn/ZlDIRAe+a4xAF5DHDiJqxxhC9
PbiVHiRtE0wzx4iYI8fX4/jWStN7MOT2vrERek4YIvKOgaYT4a2um+bZHtvY53JSd2bVSatXbWt1
atPYvB8juAirs8YUaUDI2Y9GLWfT1AXGctmyHdorw7lWjXceIwbC+jDLUzKYywVAE+bDoG2gLkSg
yrrmYSJ/liYgS/fjtUdM98Wg1OuYi0DXR+OMhdnwxS/UpUVtRygi2AzP57gCBYunaV+1OEuior7J
vF49Qal8i3xdAs6kDUIAy5A5qhbeDP1j7HjYDLmj6LM/7AjuVLc21zFHZayTpmMb8ZUO4HzbOePW
OJKHRXMxgwizMXF07PhR4SXXiUXhYDV6tOXl/Z3ZzltYpzeZrsrdzDICjmr9oDN5Q+SQb+EeXESC
HRs1AG2PNMC7eIFGxc5cZjqyILGbBydcoQIzNgUIANBlWiT5s291s4lrHbCFZmS7yWwe7PzbrUfz
mrlaj8wyWXLegwgAr0bh3iCcvbRkUu/a8qsSnrVr+1VKw1FSUOZh5OM0s5Rim5JXzIHDm3Ts3qZI
fywtwtZ7Wt88cy41/GgRQNO6ZV86RYyqqYdARLKj4Gz0rfYNyQoOcdT4/jgOXz0wn8Ao8ieEthPY
Hx4vY8geF1KgoORtwxyX51SRkKrGAS8rFXM054euz69T2xVBU61SK2QlIJ77jANFtlyhBN0K1XG1
E2V6MYKXKqw2xB1jP1QE57Lff6MR+Yx6StiltbudMOY9EbegbyZ4E5K9hdNZ56lNwElMz+aqb2xr
7zO01be5ii0cE3ptwwxENGJgtAObgvrnRy3N/bCUGNMZr1Q5/Gl4OAmEwB90+lgFSRXd6LwdHaHt
FBtH2zRviExTok72lkmJ7lZvBdqqLSSniodmLqp3dPKfSFZ3zQyKVPCPFY3uboxyRCOpuQ+TSeTw
oH3ptXlMPKu7GqZ9WUV3jjMd+Oxrja7DL8MUBpqRTAE63asK/jt3jUXw76r0iXTtAeSMt120aec2
mFTGgSy3Suyw6FyiQcHozIILjXvBKAwi84ASQXblTzGuY59O7TtX/oSD/BrEYwNvbmD5sbMb0N5x
65l+OWL2bjT9yyNQNBAu2vxaLpOfL2K8SBEDeN9pcYcv4S2Tect456RGlrRuPqeHGqMgUyRQYBPN
ARHc3STsK8C3A2LXulkItIVW4VjkcJTZS5jbjJo4sjcAcn4mDQmvLEggRdL+4CTixWT1guDBvLbz
lJc3W/I0BmWKLSUmP2Ke9iBhNiraop+5jmVGcO+Pcg5wsZOd3mSf5DWyUq57pBSL0wReZ9UsAGmw
XSj6DMfj7dwSObxk9MA9oBDNNtFXlPOjyMRpQMO8MJjfxx6WNAMoS4S8G1Fd8sXS64Q9FIu8JrTt
qLmfNflUADTxmUUd/w+lJtiXex1ORzVBH2r6daRLFmtajNSn8XNju3fEQ+yW2Y0vjK66LlGYDHze
1gnZkkYAC2xV8wSm8Rvv/YmbcEEeQo8ODXDkMEgBo7neExDh9jKMOcH1Rg93oWfe6DVFhtEMJ8Mj
hMFN6usFq8guGRHCeVjrba3yxUBGr0cijcydd2Hdomo9Fs70PCfI+RTWi03CaoW9ed2AyEb7sY+d
2o+iFOigDZUCOTUwygzS37oI653VG0daouGmJyzHXZn+cJwOrIMDq+MeSPtR7mNifYsyAa7V5jT2
EvdzHy++NUKuDmmEoPGvOrjhowVcW+KQ4TUevmUlHgsHjbBBFNJxiHzafy/oOr5Fe8AKE8qfnPhj
P63nJ63nItZIxwEMPXr6hL9VNSU7IMUXdOdDN2Y3Tk7ZOKA4mcYZSWLE0hZFtx9hS7mcp/zg9IdK
9zJ2A3LTVhl4pawXAZ1ehBxCf0VDioUw6To/y0lMioniOanQvLFRCiUjrqBOyq+wYsKFn/dK6qF2
GBf8Z9IphO+QHn3LGKtr1MlFQ2inxlfGHrePogNTm2njMIG8mCXkQvY7Ry/Sra10You+QPFv0u/D
ND/3FYrZiu+91GfERL18k2Z9O/ejEZR4Sm8WYv9gZlzEpVyOZE2LwJyhzuG+7nTxUIURwdYM0nfz
VL/XUVscEuSFds19Tln9IUNyCsSq1W/La1a29XFJ1LsHyBh3erknwf0b2/zLAu40TeXnLOR8cGZY
Sjr3wThkLiuAxdft+bYxBtBhjAhUbWWn1iouwnMrcvfWGJfT2FjRlYW1K8DomvtNlfenqrLu4EO3
d+YK+ZmdhtfhMjAmH+21ZUZcQNF5qSwP1o9umjtXL41A6KI8NYqsNQ3jYFlykuA9KPbKMq39RJlS
Fdp2idCwLODgdlW8euUpnvZTjePbc8fFHwkl9ytD8+in25NllM5+wMUcaNzuG6mtFZN5XJF25DoY
J0C+wCYwO267BE1+J6o9UH1vg/C4PI8tPsD2yHXztppm8HFmYVuKOiT2cjgUhXXPqc8Gnh2HZTbi
okS9vHFtHXoeOK8sZE+lyuRYS1owgeBrY8IA7WPjreGbDAbBEFfTE/2ka+isjCWzzhVa5jCpBn+h
buRnco6zNjzZSfaUttMxLTIGTgVIWMAORGskDwRo68GUFh+QzHbTMOyzubhLkKy7sXbwcmYRvTWp
a7eGruTF29Hm0YYxhZPaG+cdkDWwwBMz7NKE72JPP21uXqUNnO0B2WATlgk58PntqEDYCZ4DX0/c
bz2qLkczljCp8wtLqncFHnzrMqnGncfy20H9YHT6pxMaI8isjHEI0dt65SANH4xg6h3wjVX042bl
fb6wJWvWpbqk1LEm78mLk4/QIgpH6qjrvImnohQp+T59gtKF84b4BoBlKT9NiOvsxDkaM03HQEmv
oqGvwUh4ILAA2NSQWhwU4qqVHG0U2yBdGsFQ2ibUCQfm5RjN96OZ4BKK370Ize6SFTA14yAmMGnv
UMCTkmb7IarbztYR48+ufRwzXOOtPl0JVZ8gJaLOQZ/aszL+xyFg5t8FuxHR6DiuLdcgQkLA1lDn
/xQCxlRm0H4tykuqqQeP+3g2veV9Rmm9wRZ/UiQdnUVqeyd2VU2gL/Y7ZcJwmHn4b2lD7rtKVy+d
hlIpM1yW0qvMiuSbkwlfhrcJZhStY3yvVYKnPLm3Gk3cgaW1OZMbdSUFseo1USKY/UtkpAVj4zkz
b8qIeW2pIAZBb3myUqnY5CDNrhAwbuJyutbMvtwqodcHNlrtdeUE/5ENm3SYoiKjZF1lztntGKKI
q73ZuQrxRgb/+OLJv4ttcwQ1rwPiWxqmLf8YEC25sVHjaGjnzNpeg3WcIFS9d2xdlvWgfsD9k3gP
s8yfqxbJQyW9XYmUlgJzPjYZiBLJQg8tXLTLtJhOjFC/rVEnh6bJCMyIIBqJxLxIK8I50omhqWwR
qm17VVV+DTDp1uprDNP6tPcK0zxJlRMCPDrsVYvIe3BnzUfT697W/VTvXADZ/4/8Nd37u8hvhwGK
ENIw1iBL2/zD3YNmEUSLRKpLmheOGmXrNyqMT2mnxc8Wa2/mhRF7vYKdfIVl5qXJ4++xnRAHJbTr
Ik9qRlclbZIGGDlATT1zNpXzOQPdggsowlXVW2hTmR3+ipBe4IuhVD3GRM4cMMq3t7HNL0YL/s1U
IEYy0m0uqSzeZVN+tM34ApR5BQO2hj81Y413l01Ob6SPo6ej6evIcSs62/dE2++XWekPnabbu1We
GERo2Dem5OUqK0Pd52l0T9dO88eQ51LGAqAUR98mcaroCNsqp4cBxq9BVDzb48apCenQ1z/Yj7DM
qjQXF4j+1wQbTDxV1sK8A09TdECO5rAT18yTl4tpsChGVDlua/rkNZp5YPsAOXDpI2bUFcVf4Rof
cH+9awuZq0cmwlUYz8eC8IdDrZPdbMnJQwkcvSkz/jGGwd1NLrSsNkdkF62E99Igv/xXIGuemRnE
5QHUi6bp2O50/dwIarEGQhN8ldWvdPiVM1lLAKmzQwRB2PcJwH/3ZgqB+YA8UOfYYoEDzPVjJhJs
3tkrgz6GgYPfQL/89ctU2vpl4Ym7OXfiV745EOU9p6ocH8O2sv0xhwX0K2C9VkN4Ut07kTxnAwXU
gdCvZM8ax3sHtkpJPiNXrRrkCEu7MyoeziByDPHRgy7ZmrVzJYlpPbMFQg9vtNdsyF1/jK0jcjrr
pFcLimy7LW/iwUDj05sfjhodCnt2MfO60GOs/iXnSd93g5j8ATrZ7dJ8Qky95P4sCC0olyvDiKrA
qxELgBME9abq+LYYxHOikgy2C3ijeBUtNGvpzH4PuiWkzCvXRvcmJhaYrWwesqVeoZNVyxwS+jjY
kPpVcIRk6XSup8a6X2ak0JlGiCIjl40RC+PRbmHOz2iu/SWGuWjJpb2AaFbetAPQ6ApHsd84qaDJ
HSyU+xgGQ3NktRKNGX6AOtv9Ovz+y+f0z9G3uvmPmNr2z//C7z9VNTfUSd0ffvvnB1Xw339Z/8z/
+Zy//RN/vko+G/CCP90//Kz9tzq/F9/tHz/pb74yf/tfvzv/vXv/m9+sKRXdfNt/N/Pdd9vn3a/v
gn/H+pn/vx/8p+9fX+Vhrr5//+1T9WW3frUoUeVvf/3QxdfvvxE3+Z/eEuvX/+sH13/A77/95V//
8t//8j//8m///l//8j/+/b/93R/8fm+7338zjD+5HrMgYfD+wDbj8GIZv9eP6PafdF131/9YlKzC
5CO8q7r4999M90+Wa9mWJwxHeJgJ+T5a1f/6kPUnx5S4vkmMFKv7wv3tf1+Av/lB/t8f7D+VfXFD
YmvX/v6bFM4fz3XD9CRvNg89vGmQaP2HKGuYCdSvJTkUORxjNn2yArFkvZi2cVVUxACNZniRo5Xu
0QoyhC6mYKoVoan9iYOcXUOlRT5xXEezQL4r7IIYzB5HX+26NwLwGWwj0OjiXJf6Pp1YRZTk1s8W
+1vw9itvEtSYGYXDlgFh4CrcyOaMxF3YXR6oriP4iE/QtfhJN8kKbIHL+QZi03GoUnrHEqVArrog
zaFU1QOSto4U+A36n/oiWpgCK0s/TCiJMSiQjiRB1vmrDI2IOw7goLaIBqla81iOzg5ccB3EnvmW
tNpwCCXbh2FEr1XoBgJIoEZ+mc3DNtGG+2R6DEG4iyhigC+9Rw5SmE9lgILZ8pe6ApTJ247VRrlx
PCS2q+RqrnRtn2X1mnUIggjSzlsyOpdZGY8nEKtMGj48MnmPNrT0TaeNh6mZHZxUTDmnfnx1l1vq
t/BydGWg2H8z/BFxEDrrrjgrX5nWH9w4+8678UGOM6EYc//u5JTRsT3TxkMCKaZvd9XTQG1hA9W9
wwHWfM/yfkIdYgszYVBiMww/D7uAAZowBSbB2Neim4GKV1nidbE/c5mGQVjEexla5RGYAXYHftpo
ikWIkB/XRr4tJg9AbXzUKxZ1vOGY8cN9padJNrx7iadLdhLB4VbHEkH3R3xZ2kH7dJH4sU+GAwoq
Fnqkr/fg9BZwIeSBRoS6xM6t7BkNjPPwLMnQZcfkXUY2yr7FbUmdA4jqG2phcIHeuWIbBedp/Cgb
+WNaoAT0Jn7scgPu3GtfJ9xT+WcqO+w4QnRB5aLXChmMoncRWkHxv0caNu3sXuv8wSObRS/YRnRi
NUnaT542Iv31broqe0hrxHJ0y+gFe/jIk3zLtR5EzOislLQmMFaHYWbgbEDIx0iT8afXD2gwYqIx
TWPGsz3QfE/PSQkashy889TE366LI225HhSjqnAoYOhI6LCGjpANozfRytYjnqkcXxSKktXgf2P0
HynLmLhdX9GglXyTZWHhoEARjjT3s41WyXw1RIOjsmiOlWDErU0awUYl2nNrHINVeDNldoNTQn/O
VVSiqoOfhYaAJDcmoNu5qw/JQLbqNH64bn5jIPn0CXT1hw7BZWEgf45rOCbalxfWyylt6cqXRiAo
jOqn0iK+FYa2jch/YY8XE19WT8JXA6KFZEJmRhhZiRzY2erFYBIlxgZzKZJiiyr0O8cfVndrntLq
zZMeOX4RQnIkYjoEuYjkncWzPywvYwhSMazEqb7P10mXi3J5bGGFD8zdgfDFw1F4viHlk1mWGQgX
d8NJbARj25TwAcRtN5WvIk4DmF8Jt5KDji2buTFaVyBxiJ9wNKBrKsv3XMtfx8hNyZ9GbxBPzntW
Feh44+eKCNhAYSHH/YVaFukHcpJi5/GW9+OyJyImYddbxVzl9faeFt03looxPbjhrT6dnZaUb9y5
2kGS+mA1kDjSvRMzWAbzxXiD/TLrIAB//bCeZtVGr3VB/A80fyy8K5JsvDCT5g2ts7mFtlExfgEg
aayA5t4EdzPmJuKHtvFHzX7UZHfCIouUlnVAEuIDdlFVjIo1t0he5hJNKkMeggEKd88EYuGnqbBA
oycj4bo6ddNwOQmCfdSQEVg633QOQ6JseMwSiNO11q3s7A9mESvg0bMIZ6q/kl4PmtK5Qd396sQa
AYtE/rkIy2KWQih7EALEg2fvLbSWTNxldDATuJgm66bCA01D+ZkHOA7x9NLicz9kJIEoph/DMD1E
PWdAP6bMViX96Gzc1jkZvanHnCtZ2bda8igL4HIlpaibYG9akGPrK5eHhxTZIQKKlwHgjY73LndA
OU/OZ+g6GCC7i7F0DlpnIxW2kO8QlgMIXbnfHp6G0bC+GO9cJd0A5d1pz0tPCJXFEnvVkmciB9A9
nKuuNwEqKFSoRmcisJjo6tyT5+jGvsFd7C92cptJ9gcJaW768AIsbmHYxFM9R/mNMjgXMPajwLKM
lwwmhe8OS1CumFRtdLK9rtzbifl8PQ9rlB5OqQLoVz4BuSCrlXiE6KjXE2E084tZwhxp+68pZPg4
uq+5tgyBq3v7ymAiFKerrC6Mj43kviFTwNvoU1xsSwbvSP1fwli/d9MehuWI3qstW25HGyk+Lzs2
hdWdMSMTQ9eND4Ylosi2S8YV4zjgjp0KdJDdV7SuzTwHWWvsUHqzk0HSSfLOTJpyGFob7E07bUQT
4DJ4GXvEXR7vdOzPlAstedIA1FgojAeUgaQNTKjU7b69Itt52OC9/tIFBoQKvCtKkWG9h8nKI1fO
tsKXaIHzUkRHsnluAY0KguqGy1KVj0OSer7Nw7WB3nJsulAetNwhZBonmaFT7NeQFHg7xQF7Vqjs
nLE9apyy4C1roVPbGDoqHOUxBo7KpUWSFe7cGImpTO6xr397TnpThXDrw+YqapoX00XPKwzuxDUv
vNa4bgJtltVcYxWaeQowqse4E9ka4OwCnr2QCMNMzcaxE8wCTVIGym07uW8NK/tNlLNk8vL4I5Ee
VBxKpoXAJD9JWOLQdifkYMUpC+kGq6k/Vim8vrJhsQricgBSZQuc5zQnU4ggxmi6uxYXFBKkGPch
GrVwAH+2TiSl8+Tgz90ochZVjLJVzovlx02C+YL5c9/eDSPBh/GIfwxR3oUycpZOPeG+kOJ4dLQb
hJuc/41+TNfUGoLrjyIhMW22uWkIDyN9epWgXRFQQqoW5MwtUzSM06ReWwRZkjS2dWyMhF0e3tdL
z9eVJsaGnsnIOAVZqF2ULgL09TpaY/vsaaxnlgYntTsCukbJvxBQahrCrzpawXC5m51uF3cgw5Le
+lTTmiNCKGFIJLMXulfoqxDrYI3MoWO25JjI2rrUIjVsOzIEmYRNO2WhYWAFty8507edjVfbxH0Q
Zupkhncmr+Wtg/V8ryFAGSLGnxrzaqoy7cqD1u2E3KXL/IIypWOJbhCesl4JoOyTOYWXjs2VLVb5
ZjrnqKgNOMupYqB6oQS6ssxtiF+QyD5a4uxM/aG2kUuVoTrIOR6vF+3N5KRCExI9IRq9qLAiU3CQ
8+FN7tZbFMbwLW082slh/mLKwv3b3nkMcY2YMsIKvzO5Yoc5QzwsxJbGYDh8nQXfMwKMo9IQnxHU
HVP2gnHwUIWHeE6rFGmtAqwtF1LvKWtSOz2Xcb6HSUg0M5H1M2Xxonf4UCzWtvHY/XhGE7Bz4XHL
QFljnbM6+4MSjKo1bo/RqEcIC3SupjsFo+FdkljB5g8mipm9LzjUJ2EcWmd+Rr6j/FjqZw5JtG5N
g5g4dxw/t8oH1hW5/J7jCudE4nRoNnnjoDyldt+loX2PnJi4kQ4tY6ncQ5KRSOGupnqH7WVqa5cd
1t0DM6EXicaiham0GarV/ajST8+ogjmP37KqlVsKKQpoINEScQoHYfsgVfGar35ezQMsIWq0mtIJ
YKdm+0WywS3sFzH0JBAzRRLVAHrUcD6zcn1nVj5uL2jLrf5uZst9jLZjg83hK31FcJaQvxXuhcPZ
WFcpMUsWLIm4WNeXoiXyNDy1a2au2RbHIYwg7Rtk4oUdvuzQ+p6KYrrEFYTqc+S12E4b26bmz9H+
VzlHg6Y+UQd9WUwRgjitxl0BNWyGjmWTpRXoiYVSK8nPzN4TzGHlQWHI3WJSywPd/rDdSnAZFY5K
jb0S0ZJbJiS8hVQ2BgO1LLR4RlIL/gGV97wjDX1Fyad43EnMkf7MMmNra+iIQcJcKs8ZwfQiGHIn
LlNvavukb/Gywyp2Brk32vGEeg7lgrSmvZlWx9F4SBXZ3amOE6pvB7UnsYtADBck+ayormvqxYoZ
XCp0xqzus6TytZLoZlzVxNVMvIN9C47nB6byPfmICMHYnoG4oR/gGbUKtOZNml+zuCJWe/1lBOa2
WbM8Knf8CjWzCuwiZCKd4eEggqDoa+cCuAgSgWZdPZNvbCeII5GobGv4ujRml4TubsdkVSC5HsJX
lvxbSXMZJ0h6VX4/5JwFUrHgdTrn3gU7FtfFY8aUc6cv8BtgpnLVL6fFY5UasfIYMuA3xXCZeNWl
UUQniDtXaUWOqVNeqyV5M/h7NuG2CtnY6KR97rDYHZAA4cDpeTYw8F9agw3U9qtIIhvBfvHVUkuQ
krPcu1IGKIV3KS1iY4+fNL6c05l6WFyp7+ws/GhG52NyJxwImfMIvAx5v+po29CK2HTdk8c8oA+j
DHdurIGbOll1ezlaenzwXJ77BC/ZhZPZnJdCIe1CZu/jyfXpTo3DqgkuF/QtHv8+lDI29lwjKqh0
851sSIhG7gP6t7B468lLtyJP24SrQ3wf6dfVcNNFzblpEPekiW0FY415ZI1oIBN6G0LO3CQW0Bqm
N7fg5nkRtEhExmJfDrx4cCrk23n1kfSlfm0acLFUGr31BlnQ5TjSVKD3jts+Zqs7vBql9xE9Szni
oarjBDd4/WL2VDitPd7q6xIQ8a/vFTOREAbNRDkuYmsKCQRkEqdIZz4yLBYpVZlFJmfJHVGmw63B
vixY4rsEzY+QjCZ4Vy+GvW3SF274K5FET6acDm7SX7fzAL/sJCV79iy/alS9HXg84LExykYmB6QW
lxHi5qkh7QIKKOffnZyvPcLqJKEmtBjthMBOBnbuHZrJOlzhaAWHRWrsbsbv1urazZruzYz5FtJ3
2GLpxK5eY92KrP4HuqKbRHc5waOEZJJWhUvvYhkRwaijKxjo2Kq6qFw2BTaYWnKNHgh52HlT7LeS
92qh4heB0jU0WM+yadkQjMBKl14oS41862reR92DC9dD8pUnTAW0w8aGpzIQaxwI3Pt66U7eZGAE
Qo5FK3Dby+mUR2znU/vHo7Y1iUAEZXGa3OK2RO+tVUD0RrIaeB1KasLF626a2UMmdlc52kvdy2sQ
rt9UgWfLwVLtuDd2yOypyYoncu6vkvHKQ3BtSESaQ7xHCHJbVwTbeGeyQi454wD6VfgDI7FcW84I
ubUOP9nHHaaFwq5qTlkaXdS8+P0c0Cq+GVMQA1gUd7WoT1YEL5s6+L1QzrNuAvie9YdmdWmmZC+z
L1slgzOyM1KXbHpkWAPxMp7W8IOcIiFrTrG+d1aTc6gISZF9s2Embq36I1KJef81hk0AnIZeoogK
oJ0C569ZmqySCxvxNod6m6ER5n9RUqcnYtdTojmzu+KKI58dmDNfmuOdRJMCsI8pmOqOnu08ppEO
VqNTNAa8tjB/43jLKm6jptA+RKJ9jcTqUkIyN+g48hb7q2/lZaQmYHoeRGEJFKkvLsfSYMIeodMx
otfKNI5WaACIhq5ZQsep8KjM+byLWaEYdfftDOxTUEgOeLlS/tYaNPzgFT8LwobOIeQPbELjWzWS
bpxY1h2JlhiujfCeUu1UEX7DZdGf7OxEkmUMFMMFRqRxraigoIOE+wKL96Alt2jlPou5OUM5heYG
b3qNeR2U+QqY6sLq0bAu2FSKx8nsSXrPQF+T6SrLbj/Hy43u6gdWxwZTAdJu2+eIzStxYuNBcyt6
nyE9aCaEE+17yV/c+C6TdjAYzrODRCFIygGRChYEYdjudkgSjiDh3rP8eRSDvI2hS1/VeCRTt3+a
7OhyxvyOuQy5UhIkSPwIuN5PUGDJCSmeiGSstlLhDyJOgCYaXjU+s1jHtyfpsgRKD1eugNby1si0
p6HFSLKHEnvjFlEItUwah46BEojJH69HDNrU1nOTs7wh3zdQjOLpURgENSFTGHd66emGicygK4eq
vhENLItoxqEWe7RRVlkdeh1ZY7RQf9In7rJ0Jgqbg43ov4xUZu7f2t633Gu2a/lD3RPZqBbrYpn0
C4PiAPQkS59lfRXIGuYJ7q6Kfg6j0rNdWwcMfChn2vGuKvqd0hkXtWoe3rLwXdkktxJYddvKRIBQ
YvE/0J+wW7M2jHXyDlkC80hPqsDIjdJPh/dssiZkEFnNAbol/RItlAmfAPUDE2+UNFs5QUYuPJiE
NJ+h9cMI5SSKgnEv4U6NzWMWISOKTKrJCmj11puKPuA95uAb64k20qzOVxBmd+EqYgj76MNeWsbq
iWJIxI/f8NY0DaWw15XVl541bymj2wNvjqBHLYPdJPVvchJEwOCl72Sj3NjkUnuZfKhqiy5UMOMu
vLkhNMx5jsp5vBK86WqLbiiJrDWxpDzR65lQlBjn4CRLznZCXHq3cuh7GIWWq1xfZHwrUWEUh7gh
dpsfx5mAtbO1ptNrOegwEYe+FTkzaYWQT0rLygg10me8FJZ3aMX0lTCTi5Y6xZvAm7ixOiAEzFCH
xGKU1FafeYttPQkh1S/1saXYvqkGHt4ery5pTh/YZEM4tQyBjdT7KgjuqHUfOSxg7IYzQ8MKTVTR
9DCSdnnWUMVQKpOptKaZtGn7NQv9oV3VdKFtH1XpZkClyBjKMyx4OmDQjvQs5pI0GHnKO8RqJ4xJ
NhfVanqbAKc1pTMkY0BJwr1K6W3qkGCntAxCO72iQvtJCXPduNlCcnO5JmCD5fDTAq5XUjUpiruw
CJhX8zOirc0YUOzrArN8hftdE0njV8AMt+SgcBQJsDgxUJMATDT8M5ciVw6PKovNW40bvEILY87R
GZozmc8NNbuToUdksLolGUL5GlOZ/Sh5R9TVsNdA4CNTxTrhYsGIO5bjeWS/R1ayH7xw3uUVKhyH
eaLg71pmrLtJYn73xJ/QTUcLhznUwwlhD1ZoImir5EEtsF5Rl6CZHIjOMqAnKsLA8eUhIW+5I1m+
B2YWfdZpLAKJateraWTb0Fn8JEVf504fdsZq3sBxG5S96LeJKYl3zdAcuYw+cML0QW1G1wCc9qJK
DUzvHjfnzIzMalrwwdqMYqNt2c/b85dXRuQVD/ZFboQ6jThdYeZkF4yWzzELAAYeDZCbLEZAlyY5
K3TSifov3bavMmQrY02hScbuBcL8+nLpKwKCxoyL2CEaRfPooBU+t+aaSMuIL+ht97KW8aWbitVE
yr+myc5YTett6mxMl0S7seWhZvSDqYCp0ULY26FQGcmINITYRrgAyI/CXVfnN7Iez6oa8E5mLCg4
4elkNdw+sbhkqoL/tHpOYLUbMcl0ArsRtbaHTvE2vBaJ29+wNcOWzQ+QdVT1YBcusbCVxbZkMRHM
ZcimXfcwevsygR9me7dJjbRMiuRVIzVJJT1muiLZonPYjoujQA+BA+xgkSSD3ftdrg/H2hYZuloZ
XSMbIu6LMNCeUnvDMEm/aJ0E/hykcW6YDWm/jCzjNxx/Z6WN8yUwYSjP7jlCuNt4PPod7gfWZRoW
gdn1LQ8dl2eos2ZbkO3UQDbaWqq6LkF1YWKvY1eJRIwaQm/qfd9jH3SI1uEwNUgU7NkcYdSAtnwP
ZplNGKFfE7PSiqnqJk6u9K6ot9K0ApXo2RXin0MmMhu2JVHDuLfWEEV37zD8h9HZX1sahjlmZzdt
nGEBh0Shkp2LBV8Ps70ooVuwtYvp9GqIuhqBpvXAc9rHqAQlzypxiJICF/OFB0rbGlimxpn13rfe
cCwWYhKT8D2STOGZFk0H4ECHwcD2FYqZLd+aHSqLF0+b4bNg5hyWZ+Ehjy+ixmBi6xxMcsV3Ojfx
pp7y66JCW+k4BrEtxvtCJ7e2Bt9ZZxPHq5HQm7CvEDaoktnrb/JfGVejIuq3ZkI6LRn8++mROB9O
corAzFm8bcr7F8FCtSU9/dCklOJWB4VCaMjObUwKWD1Wex4e9BZ6MTGBBCVmIwIVp78a8Faj+o6n
PEHddewqYHZmZr5kjaz2RD8ie0HLpEAEg8Jqrj3F9iFp469MJtq+owNrivS7JvfhGDYXOnRoHnKH
Jg8EwQZxBSbdSDunBSgklqvAvt34MXIQCVmDdHd9BT58Nu/m/8XemezIrq1b+VV4AR95upjT7kbl
iMjIyMzIOjtWrsp17emqBRKiS58noHmFoAESPMM+b8Tncxtc0UDQp7XPWcXea0W4+Of4x/iGhBqS
tgVhTG0dwng9nKXKY2nofWVrQGoMuZSAHdGdorJLjEERWzSn7aa910bTbx2HrFXCiZ0Adbxi6OAW
wppz1xrACI5gLFh/RxgtuZ/5KGFA1GhdkIo/hORtAJVrU9kcInVvdue07X+WPaoJdjgf4aZ7TShI
33UiqginTcR9h0lQV4noa5bsKQdJYWPEhqLo8v1cAvcCRAdSJuYowDVLBQB15VHN6QYflue2Tzbh
LfqtPv0x799aQ7944Ew6HRaHRDM8xYljkORZt9Xcvbh9wjNXXY8kWUrerqDCQ54GumYlYeYdrUNM
Xn6BiQ2HuDiwk2Z3YHJWzXK4dBZh4tYwzrIS8t6sYasncbltlK2oxYvOaVI+e1Enj43lfQ05yqzn
DiS3scXJpiXZBgYFUUl9dgywI4TxIQ8fXMGpaPRerZQlpTO/+o5+mMvspmICs+2hsMD98xHszQF/
LcBaC0l1LZ33l2uIj72Wt0j9wEVTsIDhhAwy/pYxcBYN8gmrFJ4XJPP8fdIy6REBofdEkZKgXITg
rYbep054hF4zKjaNEqGcDfBr3Q93esnoF+xvAz1NRZUefD8+4obGLJTvo6T4WcM2rbr21yyaT+Tp
DRUjzxaqPbgbNC1HgnOguecyRCIHY4w0WLtYvusq3KajhqBrCQ5unDKYCeB6NjzNBSu0OHfQDdvE
DOw8faN08ikzo7dpqY+xl92NLXHirBvlphO3tGmACJFA5qP3fyu+V4sWu4HKxtjB1DwXjRkMzRVZ
9VnTWHMsJDP4RGcAb2do7DRLgSLvKZTJ2UxvG5Bgd/jDj4nSF0Lq3mnrZ2WFJjNWK6pLEXrEUGDl
GPZjk5L5LomTl45I7MDa5WwXECNwtxM6RZl6ECXLXrprPfhyc3/XwceVtEhdw45JU86td3TqAb1L
Zbjy4v4jzVJ5UbnzYlYZ5T+8+ratUxuHfk78a2RKgkycffDLYMSD19T347lkKxn0en6hBt298oAg
uU/QQUfkkFwfjE4C74s/jZ72RYGxKqXZZwVMINQyiiu7mC9p0i6BG0NqiUbSKcp8HTZeIeZAzhOt
psxJnQox7VfFjS3RQjUerKZwcY6SXQZDaXcg2Y3FP26DSQ93eVI3dK+atyzmHD+q8aYSoE6l22Ii
TNr9kkraazqwnloHtIBaAfI9e6oRuWX2aZJCKqw1Z4eJyynRtoEtzvhOFdHQ0Y4/LYYjRfgLpZ27
hyIczpNy59Vw4MB/2rthYkK1ixIrAnfmLmf+pdXMd/YWEdg2NMgYOsh7SYYHk5paYJue/oBBBjmW
3ZTok/KRcicUpPJZm8mpwdW2FSZFZNNqrvdBC5KGSGg+pJWXS2wot0q7fiCh47A7Hdr8IBPgOFHU
v5MnjYJ0xIsIkPypShYA5WKipucJGYYFAqVRB/hmOHXyyj3KPLmMjQmir5TzndVMRBmLOiCnWrxV
0W9DTjQmEejSzdIEtORxwh0dbAT1SMtctyDBEkQb0Ae2JOQgsZr5wuMGAp/p6ebozflpaot9yxv7
5EXWgSYqtXMNSKpe7x5agza1KWyOoc/I2mr7Vuf1Ie8UwHHHkZtaxdgWMHAhp+MqkkqFe2gO6MFT
AyCLirymm5errStM55S4rpZoLg4tilMEV8CGDsk5Lrp40fgLYuSbMhYziKtAZ5ZaLUIYXIWB6tIi
zlYFlBwYAy9mhxrlIr+dwXHQBB3hoJpzlDPArMYYG5hk4vSQL6fMto1TXb654fRKp8ervSLufB7q
IrL9W4TBcutaIXBcSelc2EPfko5xr5kd8rTjYKLSeBcxJR8zmVyRsYdggl69FQtn5zRil1S3cX1w
l3Db5AwThUX8ShTRPaQBiqHYsl7SQS2XaMCh5QA1YfOYLeeh4u2fONOljqQDnkwjS3VszFVJM4o5
Ft4eWulHodEf07QHdDA8Tus4KzpyqrZNLr5lARE2/bNl/5Yt8R5Q69WW1Gh67FacU6nmXe4Yb5mh
WCO36Ip4Vz+zgg4C7it9SMfoTUZMyZTfmJcc36SkqmZErz3CTE6O4t1Q3lsHdp6+2dbg9keh1lZy
ojrTwwhFMW+F6jOzezZSzzq03P4M/pJsDPGGvBmwGY3uoxuVAD98I8gjqn8RgsMQHOJsUUcpiwce
ECm/jD+4ERIiNRvk6QbqL3ufcgs0Em5FT+VNU2rUVBz5MlzbCNV+MeWp17zhWFEzWXgzgrKBWc+s
HlUD9HosvyfR7e1Znia2DLMDmcdT3bHyLjYTIear7nupV79BbH9H4NT58xq0ZXvnyWLgXifD1Ejf
lfuO1xaVyr1MUTad7dohC9cUhzRiAgUNUAH17UDEqPiHFXOALPMoMAv96nCirNHB7Sp69Aws+ILY
Cgi9J7P19jRew5KAz9XlhKSTwBGxpj3eag65O6TniJdzXNY2+0A4QkwIrx2lc/1CPZvUNlkD7fm7
nC2+CUI0YDt1pKnxlKuPlCcD8B5eI3yEXDX005nxLk7j4uRzgloMvH9W4hbbdAAqKb2ZDXL84Re8
vCyHrYTbT94uSxUyVi+DeB6DEIvbNk4MvcO6vx9bdC6gm1GWjHinxSdTf70diZWZeekFkcoeYlBa
RBlgPKZGM+9ddBekuLV2JXSIc1BaHuDYmQ9hyRVqgrCIlxpr2BD528mkBU24SHjLsjY7ENvys1RD
mLqM8+w+h9l8befxyNGLISZ9wHgT7drKfLBNLDjCBjFhF+jUfbZvw+6RNRHDYu26LKX6wKAztXR9
sgaT8SNngYH1hz+Ani/kdU3mNhzxjij/9LZLSwwB6dTBCIdxYtfN0QUQT3/QfRZYZlOe7Bz3isPj
IZbvws27txiak5dV3BRQrhknrLNs3UA5xJSMMvdAr1y7Nk/ucza9O1Ku99PAjrfoerzryd7wQ5hg
2cl2coL+2gfmUMEHbx317iuuAtcW95TUQqmMIbtkfXzOEhbGsvSwpNR1EfD4eTSjytsszH7ATqmS
YpwopGWd/VaUuwoZlfG0azA8tYTwEwMbDKsRbyjviro687uyitO5sGEqdbPxFDNRbOUwkeTy34p1
btUpgUSVDd8+pTA7nbGbw8W3sYr43YP4G5gtnd+jQejDs/HVJ9NBdIJ6BDWcRpyDNk+9uwa9hMGj
vuop5dCxDacsP09Z+u3l0JTClIOuXdkhO7b0DVBiclT9xGXGI8AsHPMQe/Ia+ngdBPEwrteWN7qM
XpiL621hk9qve4wADYQsR8Z3DQXRZq0SPIRVkFhvuQqJro/0Fzaejfuhuc2D+UBDAhEU2Z5tZKlt
5hvdXsFg0dLa9fRDbaGjMlWxdttxaf3qMxa5nPC/qzD7aBPb3TMsahYLjEpJp8TOIb4+GL61Txcs
ZD5bWB908n7xeYkTC2wDeFX5ZuRcjV+DnkAWb86Ellv7rNdAYGKRjJ5kQUFP2YJ2TfrklRqD6B3i
9G0tb+AvtdXDSKVSb1cBLV2EU9leL5zE9y4tdTzMyvBuoTuC8QeyCBVmn1jsSSrnJgxIDcgGKuS4
gtRnrPLcZVVmZGR2AXX6BIOLarmEFs8VGxccZ8o7RpV+Q6xM73wSqm5eD3ddCFkRSxqZlfveyYYD
kKSNO4cmUzkCt4hkMI3+vptN7DasCTLdr4xqdDHBmpqUjLt3KhhMObAnutl4U4w18GGl8x0hzHRr
2vR9elNxZZCud3lvIpHTwbMajTssU9LVR2Bv9wZebZBaEYT5mvC0ZGisQ1x1JAncnXCq79II6Z4N
2C4IUe2L1mPVxOMPLOfNUTTvKtd+zhYcY8SmqebIBglyi2xL3LL940kb1pJkYPw5h6S0p3D8ypck
2eoMk+kEX6WFCs3D4MmJria85U05+U+DZLTNxxXYaWLdbm1wVcpPDzDQwVq9lXHRXFSCQmIP+UNG
z9g2AeBzRjGhC+Kx7r0fVUZA0CTJWlsuTKwWDy49FOUmLYyA1XwWkLfBXdZY6A/2HpbzS4vGjoup
RCLlWiJTRSV0P0cveoY+PIvIwQoDqUCKNqh88ejoiZ0DiPk7p9DpLZI1AGncw1GSEQ8nRj/0Rn2t
THCSfJINUnf55SoGiYRKD2D9aAeEyEV0P/Tpaa7nD9hF3x1i/2by4jMS2nfXzNT2tskL/zwVVTN9
0hfqN9gYiHB/2hWMALvzuFT9jpRoqV8WXI8Cy4OTWUFPBTIT+4ptlfiT+eBxZ26IPBpwSZGCM5tW
5yLl6uMbGjDcbSbhBqWkBYwGwDguj+2yGppa448F1BVr4fxJUshv1uDI0vL2875mEErA2naKduRe
Em4dIaE4tveH8fUz9HIMdOjdrs3pLyZSa3owE33adowbbcYw6e2w2jbpiItnZBfVNmxnctZIRfhc
ljy/UwOALrQAYyjAQKJwmSl31nqsF7Vzagv6rFaQyDyEFGuvrLOh9Y+VRVygwihdObZxnpPyI3bi
lQQa7d1Yvxr5gl1NwNVHaolJ5bfyKWcTaUzrnkP1D4vaq9hJX9jB+5iqSUh7AJMG/PR88+SvCzoF
eLIzZRQ9WUqAmJgy4eQEoyWxOZf5XZjJx0QjSkdRkR9CXdw7Ze9jtTVeZd4ctATuzUZ+t4z4QFE/
LGwtBBF9K99JSjr2fESixSZjWwC9tIdl0Gt4hEduc6kUaVSzBorhmx+GYR48h4F6qrpfRtEfMjXO
JD7V11J9G7X7S5nMYUXJTmc0l6M9Rii/cftYyOGrat2HXuFBVkN165z1+/W9Q7o6RCg62bZ5SbIW
KC6tlkddvPag+wBMQU6J8CvwyYIExVnbzfpnRKQaj+GwBI3zO58yPmW82/wAjZG8YZwF8Y9KHCZM
aIFFwTGIIrft+nhydf0nkeEVePZ8tJaJ+YBqNCep7JOnFdaDqH5bFZ9uzHdr/3PWLEeCWLzfhuy5
W4ya3Zv9FfJvHH37dfRWcknK4sMvOxD4grdkVmIz8J1kD6CIj0y6oOzxXBY+Qw7QoRewBntzie8j
TvVjhSNf1AnzpK2OOScg0zlx5cJUWpN5tWxJtLLzWab+ZAv8+qwbiVaL6MsYSUPgAWDRZf8IoVpB
kcG8WwOHzOy7tGl/hRUtlZqPjvUPFXe5eMVsoAKvzl9jY6r2rjGd8QAkBwLApNhCmguAWpwdd3nv
RRYdYM+Q5zTdqzfNJ5kbHO6i5Oa5+s3Hl7WjdRGtYEhqyid10I44FVuIPBDV2aJmRiK32p8foCN8
2/Sq4GJEogYxjw+Cu50+4CcLtCr0P59mB6uhrYvOLrjMOBfrmBx4xQ1N5wQMP7Jhx2hmpedXcG67
9FNZ4lqj1ZAXlz+cXnD0qJPfDviJwU7coCsYvryx4QyxvCTCi+/xiKI11s79oI4jOBEQWtDTzZsx
tmtQMz2QL2w3dUSopuPYOiGysSK8azu6m6sKTWigIsii7AoX6DxgOadGFLLIfAyL61SV8H28nzVJ
07PkYqn4cUjS7pF143rcJj7cISpb9hepY7nT2n8nz05RErDPkfdo4ibGlW8ASzroJ6bzhiXJ/K2c
4bGYpi+abmgpA+iC/ZNeBldeIgM7dVyob2seAN4r62xOHvBuw59oczF/1E7FFDn70SGe3cAx/PTS
h19W7C4QM5b3ZE6Q6rJmW4mIjgq6JhfjfkEJG0NuXM8mKZ+MyxkgtnkoDZVvM9ZAlFs2j5Wrbv8/
i/d/k8WzLPv/mMX7j3/9J9J4//Xv/+6vf/r7v/77v/nrv/HPf/+v/voPf/2Pv/773/8tP/Wf//ov
BPX+iV/wv4X1/vFv/v2PsJ4w/+bQciL9NeVt+2oNOf9zWM/9m+/S+rAmn6XpWkTA/1dYT/3NM3k3
+p7gN2Eatv5lWM+zCNeR8LOIKpjS+n8J61mOMIno/3M8c80jKpM1AckV/hjKEdDP5frz/yLCbyf4
sUXCY2sBeepSEksPWhXDweB/5VpfF+MHCHO4/F4oYFWtKSMnZlsbWvNmMK+JgwrHPh45aoJI0cLY
n1wLQX+8V9YNeDTgSwwfrSsUa9WY0dL0fnnp9LYoWjGc5JlMQUie7me8NEBPBmJldm99dMMCD6jW
AZ5kgHcTmkhXK7yW3LTsDkaMQh5rOIt8awCfzt6IQh9dRy/3VJodBNA4KOuOCjj6B0YLPW6oZuJE
JR7MBKbPwTIwcQ0I0nVpPOKfdY+L0IAamvmI0RkVuSkgYSf3TSSyw2BkGDPxphItYzOLfzUmWFS8
lkPHmrJLPY7qGHFqhWLWAFCL46jd3FlWhmcj7TXZp+IHD6aHMQonOrwmuHGLc5tC63dNr8Q+1ppF
gfOCtcXarhgIWZsMaPA66fVIfw/O8BOmRn9OHJanFyF7Ju1OsZHtvTMmyuR5FJ6xrweqQpxoYW/J
ZjjGlXmujeyHbmpx9IbxYwLCE7ThjC5Z8RTv2oe+gK2zYD8FM5YfGt29TWnzGbNAwDrHQ7hhyzJm
PVwBifu8Ts5mjKWVIevKcZO3J72x26Endu5mHYWxQFW1urjqO7EG+26G1hA1VribMv+etFi/8xJC
HpIJdiQXc5DQtmGV1JK6rPFVt16ydep1mOP4u1kA08gx627cWChDtC9X7vKQWcNRy4rC34J1hk8V
xBz/cNqV5CqcW+PmUNbj8K5gZ+8z1ycjeHqBcpPTiHyIIUEgG8avhJESvKsjX3girn3fv7RdAshm
6xyoHJv30UdDUcNG291pSArv4LUtqNuyeva66csrumXnx4PaOzSnEeCgBobtOHx/s3s0Bg4Nubgz
AbusVnw3GDhMBI0i0IGJgCKvciRwMF9tk/UOBQ2bGq39kFFhtEGTJQBJ2/l+GN8xlQqmWmC2vYB6
46Iwnf3OehZ2XV6bFegXS2bKdcOMrw1F0YHaQlQWDnmxgVnEFp5z26FpB94z9NMk2ANR0aNr534o
Z3peHNeGjOu/omKuRWt4zGhn7nWswXcwfNsFzuWezL5ll+02oov2gNi73E3KfjKN+Ksx8Im6877v
zDdrKOjqNMdnYx4OHb7nu3ghfJ638jqWc390+wHRv+NAghM9L/Gbj1CeS+WBYdKwL6gcxCdwmkjG
YZoRdxzgKbHhcHjodcUGTDlHUWQH5lVn7ynacsM4oni3np+KEotX7IgNzGz6cNvbWtoiupRUw0TQ
gEiOjRC6gqQ9EiXJ8hmadhoYNd1Pi7xzsm44OrTNqLTDsN7jEWsm+1JjnT+IPot2QKS8PftHf9sC
ODOc8pErDfRqF90tXVndA/yzM5bokLJo1oAcWcI6DaVeO5cC2/aiQ0vby07Yv+rawnwfxhWeeRgO
C1MZ0QGeIX1kjZvJZGzIGKXZKIBS9Dp9mlT4w8bN7A9Of/I9+Zo6FT4PYz72Yrm6VGVsHeJYnUl0
KsbZg3MwcXcTgIDvWht7y2uirbLgE7s8sqKlT479TPmgA3OuXRnASDxEl+z64Aj9XqT1j5jfcopD
QhpUuhhDw23v09/u0ltpJv4uFv1XFckK3REE/0y1H1oHD1iPaDLGTgTrm9txyi0RtJqEo7GBt9DU
1luTnYspH8/wLOUujbxwD5uzO8hpxuNssZeXKTaaYqZian024Dffit5Kj0rbv5QgtMyhaVd4yx50
YXzmCqOosiSuUbno5Tl0q6l6x/P8FHH82Vqqo65yOicFYpTiL9P6fkviTTwmSUGjNSwJqoMp6PFZ
reWTemxbEaPa/K5Tfh0n4GZjqeUb4A0war+lwS2mnCxyiMQMdP2Gx3jui11DdeRuTjx651TyMEjj
UUEw2IaA/DZLr89yRN9Qa5ehQpvZO7hWYqMfAgprNmFe37n8gM/FsJ87onNpG5ICkcve5ocrl9N3
RZ4zt6FBqz4Nz7lx16+V03M5jeTFUC8rE9k/ZBLdxyGHBew1CHhETtg1bG2X3jcXB/LWKFBOTc5o
WyShfRyRk87UZGzSRvqfsvk5G/N5job7wgezHpbjF51EyCVAXki22P0zTCz0Z9+7uAuLcX5u56Xd
eW0yC8I58CxFyVyIZX6qRUumqv+gfJABHcnbDHn/drlxG8T4a73fSSvmUHawnNgh2F7gsUYC4wPK
3ktBQwNB2+ReGTCjnNnHTDussWuqAJMVzDxzosWOab9VsLw35tzVh0iM6Z567BwXN3WQFb2O9v2A
f2GXN9hqdbHi9LAus7Xmbq5mc0syBdce52lHJsMHXolAESfL1LvVctydUjx4LQGzprW9K1IPmaT1
L9aZPhQ3rFnGKq7lpfu9tCP4nXIJ4tH8neXwHTNOyaE37iqSoyVFnLgnPCvAI78LF8GZwhrfYgrO
zzM12fB0299uQ9pkROcME/cPZo0nV83Hgf/vE/7drT9RuT0sM0dhVp6w6gtXspPjJQWAFpmSX/oD
tMKxrRbjaLV2eK28iHWNzTxiNxE2mPJpEmkL+43KJSSLoKY942V2kHPNxWgOagWXK65XvRpmSJFg
7yIr6qAJjUiO2i+OljEOB5419PYIF+mJDu2R4hniOZ8DH1dD0zhWIawksrrwXyaWP1p8eWHjbqfR
FAGVnecm6yn7VN8kCynGZDoYDWJLxrnwRlbTnvkKdERvqYRDFMJZbZBB4b0nCZylYxxQVPm4uPem
ka4v9ubSuILMdW3de4X36M+xuxH+HeqXF4wdsMVUVSGPKMcmKKzI8qz7//UFWfSrEePmwj+ksjah
eWhhzcQaZ6cszobmj9wLp+1amLzJW3DOsfp2S8yyY01XFu//azKZ09nyZhCvE5GHuT6CtGpONnkN
18KeSj21hU5zx96t3RXRJLBwGuCGpwmOdnUB2b4MEt8P+sFmghyxGQee98rhTe8V2IZ8kxB3FNXD
hibKcnnkXuQRW8OrYLRyHpZ+4hQN9S/pUPMsFhp5gcs9t9RJqj65Ucv+QhnXDw2o5dQvxgIJNEf3
L3N8UAMG1gWj6OoAGI3mT6qVd1O14ZGsiAD5QYF1hjh/YsbD32vPHXtHbqU4u/dxKXFcPyUYqzfE
S37FyfJIJP4XVhZSWpP3rkNyzWapD9BMn7uk7k6wdjZhlL87UKveV5qFQyV7HIj1Ls1jWgIHfA6h
NPg++58CfatRxbn23U+QHuCmUntX2NY1BXm77bwVLi/tYY/RFUv4Ii5SkV7gbsBPW7Y7GVZ1oLDR
VoTZnOgVmGNF7offZeOpxbhuH8FBCDT05eqEX9IxeQlbEBo5+pBuRc/JpmZ17FMcafTa3rLfp6t2
wQMu54wC2EIzt7knSBwdxn++0Tnd46dxA4ZRKH8r74/azG+qtmrA/qtdYaUCVisfsF5JgfXKDETK
WrYsteVRon4uCmcqBtyYglxogw3YwW7lDxYriVCuTEJMcNG9DaawX3mFxrUHXoiDOsNsKxiZKh1M
7vgUi3kXETq8m4h0Io2a+9Be5mMGFtFkUBzAJNJ9TSA4D9yiZZ8ESFEMEBVb0IpEV2Zyo/OF0ugf
CgBbkJJWaHGRHxfAjJ4m6iQct8dfMr/0rpHtkO9iUkP7Xmug5YlBJNk7004CVbVpWM841ZPwza8l
w6IDBIj3EoYZ+qyuNeBIFq47ZyVJhhFKfDG683lhBPdW3qQ/sRiuVwYlb7REOb/W46IGUdlQuLIS
K8mWmhySNCealWdpArY0alASGtRlQ+HqVQpmoNB6FP2iUNXgYuKs7OneIyQdW9BuV3qmiglmeQMq
IdgrzFarvZ+9B8jNeGVvRma3UyuNc165nCOATm8ldWqQnexDj5WP3yZeaZ7hyvWsAXy2XEbRgHlx
MM23WOT5LoRPkZANwn/HQGevoNBFrSb/AXAoDKa5aY7UjHy1NJDtO3w3JbRRcEnyQECEMw4gUjyD
C3q4xUQAiUQP+D0i1oTJCjAVw4Jpgm7zrgPVD+M0BtEL8dSGfDqsCNR8haH2A/UnlkcmcQWlxtGK
TIWdSsNOF7TQVDWT3Hn+iFKSvNOKW83hrmr4q2pB/+Ox1+LHm3wSeyuo1c13iaAKEhZWtDZ+PRRS
QdK0+zsXVXmr+dRdTW0fHga2WqVsLzF9xhVXMr0HI3eSgYcxI2KfulwX1hJ+YqduLr2WCAY8KPSK
nF0IqgkYtPYEq34iJksj+c2DUpuQdexXbG29AmyrqT/jsmc8fI5y8kWuNxk0o6Rn6Y34gAzv50QK
ijcJOfWl5Eqo819GBDIX0FW67dv+NK843Tan2NYRd7y58XAyIQy8UQeURcCwwHjHkW6sjA+n9jDj
e73bEAMA3ltVPCYbigMIkWQ/uxYfTMW+xv0t8NOm8H9LdhIscpBCpsBdAcE2TT48CRds8USYNBRh
dGO2NIn50Rb6pU3g+An44OAm5R8DNhGsIXDEuYw/MG5sKXAwD9KdziPk4rnkLY1VTJZ+vNOwjZ0B
u2tbE2QlNlyPJp1E4i5fccj+ykUubp3/mw4DIhLjSXarETzhpAE5D/BIRa63y6tT7tk0PazYZe0A
YCbcctLmKzvWXx185oIHu7UueFoz++NASwtSm9dzrKFJMhrxNJhw6dCbCfe5XAHQPiRoEyI0NDcy
jr3/wseN6U4KTF5e09Edkd87pE331QqXjiYw0wLetAd3GrrmbcTS7IOjtuBSl/CpZ0d82vCqtbvM
G9EKDv7oPaxcwjOEsUNd9D9ZiH6Tid623EopEOwCGnbuOo+VSJOApWDjWo8VFCKW9QcLiva84rTl
CtZO/D+cpMEegFjHiJqs8myxd3T9zH35pydBsDopsP55PbtL4JERsdQt6bTfnSl/juRbtmX2Thks
6ezZviqOGWWE2cRo19mUl7XtUpE3LuEfEc4/uyL9asCIe+DEy5UrXiXWKZPxiTmxPgy4KzFUMC0Z
IKSjiDTHcu0gCMA04m2gdf4QAzCHjUo+QeKcn404P1pjfMGRO9BpTqtd8up7pD5UAhEdx8bbADx1
PwFLlys1fVn56bL7sjt46rnVXAj+ZLsZ1HrbsclEJzT2kAgbLeUFPaxCcuRnxetgNF+t4z1GfXnv
GykrEJvAjNWTwk/XNEvJTZNLyz1kzk/cKpS/2vrimPJxoKLtHrILXzOR+wMwmCF3HhrrVz7XLzhB
2UkAmZc9tHk2nhQydwgtq8WbR0JZiJKaBP3S7WluP1NIxWMuMvZjBGRoRn9xKEclqQCmfYR2D/sT
g0bDzrMgbpENJfHi/DGX6ovX7u+8JbQuO4dEixs9YFknRxILRVpFhxsXnldxiuGpTs2ajzaMC2OX
uUsqkMcrpV8N3WmKqt0ELEDiZkjN/E3/wyWhCXiH42YobHFBjwqMLtvYtfIB/w5Q/PHbgy+gxd01
8n0dpXfKbfpzPzq045ADrVT/FTstyNZkIbFr8/0rm9TpZIU/ljh81HPgLLV+bgvaiu3JAYriYvMD
SiOPGFUo5SXLMIRkPBb2VMbqH4qj6M/E6z/BroO59RZ32gsmx9nkHscD4POnmHf+Ls6ISHgDkpJl
tjcS4Y/Y1sK9GpCdGpeaeN7WQfqjof2MJs5N1dvYIXS4y9aCVqupAGLxmCoN/4E8wcXP9aeaneyQ
GIpnrhKBLOFV9cvZ52GvyvI+S+9kX9LQSURl65r2xwIPZDNOOaTCljDlPI5/eoNNZSlv8eoMsfRz
id66Q9cRyfJehCsnn2Weg0HMVGSBqt67QX8KHNsfH1dtCEOk7YKAnQJRmDCoSl4+o9mpnUFxVsyi
k3l54abhdqtdD2sqrmXK55o9DzpWTD5ZeTuPXsitFVsk+AhYm/kcex6qJRN66CXhLkzwYUcsY3Hl
WeLYG85TMr7HNtSEvqaaMJbD9pNTf0VmvRr/cV2JLgM8kOHINyk3i/I13zLHV4E79kJZDypxCjAD
WYuOpZSL0qvuNFZXagk4bDs9BsAxxqUA/rbaQ8AiH22rYeeGbBNBBsEts3R57E3L2g+rQGg5474d
I8z+GbwLXe+7OswPtemGhJxxL1VAHNywuy11/CL8BLNrX6LRGA6GzaoAl4FxMqPRxR46Hpwj58y0
DTrQwbua7asXNj8LnFmLGA/TzI6eeAqWl6o4skq4Vw3ivZVgACWacF9h/2+9D+QfVgbNTdN3LkpF
AKEhhgRH7VMiqAECWW6JwO+F78naew/MKiR6bOcQj+JLCqSqBbjohslhp5ZlYnoeCLfG9kfWPHHC
vS8XO3sB1YIYzLgzDjavS/VnmijetiLvQ4vwee4UMSRjSjaLiSuHEEHbqj3lMOaOUngmTvOwUEFS
inuCA9bDMoFSrghjEJuJ7gqqLENE0Zpd5rFP1Z9spoyw4YEmPaz2pmO8L1F3CF0ANBxTk2PRfhSL
9+V05feKdRhg6e9MY/gE/n+wCEbCe4dfFwv4fEWkzlMpf1e9q/FV0BhFiGc8JMmrqjEcS33l2F4h
deD+UNz7tYthw1h6UF1Ld15E0+0X3scbx42Lgw1q9TCOwALyakSx5ckzCEhuzEl0xJd0Bqy5hTy/
Ye4e7qLBu2UVpVejZlQBvcizBufY5CwmX2f9LCLrLOr4Q/QKTyfmF7862+VdUw1csCPdQ7M9f5iy
3w95+qtpPfVsKmMlBoxQSlGPssiHxjzgqFlSC9dZP/5AQNNgBEgK7WjmaC6Dg08vJGlANiTNAoU1
OYFnpcuId98aWysXYqUtHO95pN+QLGgm9JuEVcmbdkp4cXDL25Fs4SGgKJkGpkcOi6Ds6rdm7Skf
rfitSzHjJ6rLblCDX7uy/TH9MWN1aKmEP5rJa+3bxaVULdeGqCPOyl51mHkgCpF2T+26DndNYmGR
T6hf6/e2t5OzwWGQphl8dnI01qaCu2jqcV5F9JaW2EC3NjHh+7pdW9PcYQeVrTiqiWxsNljoL5C6
Nk6kp48CLq+TJN9VCZvfyX8vHTY0ro7uYQihLCfNV1GJHdJXcYHEekiG+lhT2Rc0Iuzv86vg9LnL
CNA9hZhM93kUGvc5fEi74iNJM7LUmU1Oo0XGIuu9ALXO7bcWYMjsNvf/k7wz2ZEcy9Lzq+gBmimS
93La2kwzn8fw2BDh4RGc55krqbXRQm8gQEC/QW8ElNSQ9AqRb6SPUaFMd4twd1Vt1ICARnVVRmaa
GXl5ee45///9NSSFICVBxhk8Dmasqx780CqtNJAHfS3WjdOFrhWdebPhTSl7c59VKP4HeLRJUOKr
bRPp1hmY5uyThTLzvOhBco2fhtzrN6atPcLXnu3kCjIRFHh1KaCulLG2rKpB5UhS70wg9cD1ekm3
ptDmGZI2fqV3oyx6A90kR/GlHtEXVtVyXJI2CjxHa82NqSs7miflads110lAm8+icBAj0cL0y+9k
Xn1G1SUJo8pnUQoNFphKmItj6pR4KM6gj9i0mOM7TEfXxGQbrhHRYjR79iCoVRZTm8tCdufEF95U
PI6I2UltYOpQ7AX003OJZH5TzLarsNFvyTeruo6grBQmkkEqclfzDs5wquAL8h46hU48NE3UPB3q
JJDVsA1Ic6FKCzWwvap8CucnWESiZ9fLCAKIwN6lONoStA1YqLZlJG70dEQhNEz3wirKZfk1FsVV
YJRnWYpNLKagWWqx9dgXT9Hc+MNnUQdhvLLU7MqCzWZggERECyn0RM+Tq2JIv3TkG2dNzvyn9R60
XGpMgxh9ihCGo9mDxhHFTesAIQunlvhkYZ/YDd0Tx+/uagAmpZWdmg8cQHRkKJ79pdXoKnBQHrOr
rjQ+l2ZOse5tVGdwHXN0EWTummBOUqzkZ5GuQ0EUa0N8J8VBLdNPYSs/sKRHzB+FjnBRGGeNqhE+
3+VELDsNQmT7TCMG2FFWPO9nbTM9argfCzU6yzOtRUXUf00mhHIAB4YJerE5saE6bL9Qk1xb8bWz
Hv5RzXSmjrtgk3RFuIuNSrlABMLJ0m63QsGRhwUC42ZWTHeWtx86sLEAIg1a2Ey9h0IdkUs3D10B
LTlCSt54NNdoVZ62fNGtmkYuA0R3TK3gVNr1g+pUyT7giFH3I0gJM3BWDbMhTvZhvumDbuVLbGcy
98mvczzK+Bq9pMVVUumXHarKzg51jMbQahDFKaIw96LLi5VV1xpHF6vem5GZL6Uhq1VdAnW2zOvA
zz/ZGul0pShvIitYq+YkzwzgTBspQ46ftOUghMb1VpVonxgEHWZVJOWquYgioWyntRNSEAWGSqqV
HaNBGs7HRFxKldpYpRZ3S0ycSGMeJlANBBOgm65N2jwzN0rwYNTo5SdGKgm4yGa268PC9ihqMOLo
Rs+g3j+TCPbHXJnWgdCY9Bmi21QqR88qzc9wR4H3jgA3EQTV7sc5bd6uqbboH+wKIHBL0iJY3uZV
rmXxqtEaDVEdQ28navZAVm+x/O8ppiBWK3PA/WArK6/C4dqRaGr4SMsr0mKW3dgeED6MbEY8TyOv
hgPFIDG4LbyPRBUY5FjhccH80ws8izgU/bYdciYHMe43r/dXjs4BshyGFfHxMZm9MFCaGFGwytC1
7HGU5HYMe8OmqE9zlfk18rbOz/0zp2XXH3RCnOz0OlQT6BcmZ/wCce9aM21vFRrq42DM6bYZM1LG
9taORbETicIrT4HwpOj+XmEjocreyTHVNrO4wJoC2Jt5CRijLe+S0boOwuZmUqx2ZRhA+u5JGmfK
KmzixwbS4XzC3rQkfpS4eNdWganKCfQHo67ciX3KwyXDyLcu9sgizCdN+Rrnqr3qqpDU4fFJN5x7
5gXEYyjTx7a2/bUlTLTaxTZoISaSR7QJtHxlxJ1xKYdmK9qhmmHKkDNRokENKT+aGAvhKBDs7HT9
05h+BZD1xUyGW8iPmFK7eNF4nwrqiylm1GiWJgdcxGCUmwi9u/pK9bjQ4MkjlxnQXWoWn4wpTfei
Tr+YZrfPWwOrO6bDVaBgMvRUfo0q8lsE2LSvI7qwYXlPW4ZTrvDvyIm+iw3rRonRAo6xZi68YXCt
SuA2JOudbEBpLZCq+K4aKbzQidRtEj89z/SGe8bry9PEY2tb+zg2vzhykgBu5UoJansHb5DWD3RG
GGIrObf7R65bNsALMtCUc2rBh4G0uh+kCmVKZdg6xZsI4yL2WFJC7ZgWJfwVkgvNGyOWUC4nK1pr
Sgjpww93tKDWElXcqVqC7s2UmdIRbXMA98vSQIVH5sVCLXFt5LnnUjbbOy76x07wiCoRANYQKVos
GcL3NXmTKVoFoT/1jPRJbMEWM4xfFad8zOnYLqqWyrfzVe2078EJhe2XNNc/lh61ZTb3XB2MjXBh
SxGFc//lsc28SxpFp4oXp9uxqOnVMfgvPJpq+JNIH1hGGk4oC4n3onW8jc8hCYsTfzP8iqce6TlJ
wOFnckRV5rCZT2cZuq2aJfil+Q/qruSk7rC3Dwapr7mX0tptq5qgiOCLHjC/maoi4qAkSUAM24+6
4buaHgnoZPpKD7UvDpTNjeplOCpb/kaJt2WBcjM+iRumspjE1DVzsmbdT4xrplh3vY8hxfJJSaY1
JphPVDPYE4gW8HPjk9qKhVV610EucRpUA5WJf1YIntdwWPUGITgNia7F2D6UJmFbHf2lbrxrrbRd
JnZ/nekyuqy54Zx+LppIm676Ij+DhZBtZFIqm0TYV7LLeefo8L6Tkd1YWP6jjWKfkzNm9JZ6CSA4
mIiyh4I4tAwx28w6M7rOPzg9/1BMCyDHZHeh+3SnOwMCkCPzaR3aSB6qMj7oSnyPqijaD2XdrgsT
aydDNObSRLUuIgnNbqycaaVWIoRSTjlpJJdkLNHsNMUTymU6pikRpU0fQTfc02AfTmGDz7mbbHRl
sqxCq2OT56p1Lcchc7zXeBUt4LD6O5OQyVAM8FMwT5Ahex9bKS8TqV4nAmWtTo2FHZTGhwF4zQBX
mjBPggNtEmetVTrtE3/3CYlydF6l98pwiY+Rtgg86CAdnzywSMsE+wyWcQA1Zfo5GpWzUilP1Spo
yXHEecJg5qLLQo3Y2u8s8GjRjphgNDiCQRCe85AnH6vZwWPn3qZI1MsSnhIsUBX3g9K5mJ7FkjXK
E632Eou7/wlrr7KU+lWZCsxfMgQZrOBEnwrs1V5S7Uy17O6NeZQfW3AnVB8eljbEh7EsABOVFxxP
v5Z5EG6dkIRK+ty0qFIFl8eELajGQ9Bn0yElFxA1mdesdcRaeFuItzVPuH93XTmqqxaRHa6n4TEV
HBoJcfmIBk7svCm/bQYSgsfqMi6JcGmlSsKxnX1qm1HlYDl+muwmOYk8GMmFSnRxsSpKpd2HelQz
BKdhDASAY702R6J1/UdGKjEWLrwOmUOYBe9UFSYb3htGpoEHqMFr0l1USH0TNupdO9pfhqqRe01g
5yEWKnL4bQqarFRrmUSn0jWqKDgF6v0gU4N2gGf1INKUYkcmlbLquhs5d5DD7ERBOLL0qpHxVMMO
EpcZo9ISEAtAzbZiWubRZrDoTyfOgRCP8COHNBq8xkdykMG6N3CjlXFRqgl6niA6rx3Onk1nfDV0
7RTeCiqjKjmZrIwzmkEQX3iG47SgBrHtFb6HVak1lyA1uL/JuGsBXWLWZYz+D7mRgoFzGC81EGeI
PnSeMoadou2vGe+iczLvg9jeJjBGFvwugFfqBoTBTeRkJxBu6J53LHYsKEDLqgelRG7xD60VTdFk
0g/yTVQcQ8IxmPMsyxznDOVf1NNLV1T/oaWFY/QMlUwlfKzV6Dq1Z4C6NcIY516KMN1b2EXZGe1l
y1SdZGOLUw/IhkQfLmFLNns4/2o8JMu/XVH8fxfdQQAI/3cc3PEiEeTVf9G/wngP8jPelBT/E6rh
//b7f+Q//+X3//RdUvyXb//133z7L7//+9//ESnx/0Rx/M/PUz++//v+KiQ2zN90bpuwpa2bKIa1
P4TEkj9RdUGr1JCWbaAJ+UNIrIjfLI0/Qy5s6Yg+pM33+xH7oSBN1okRcQDW8ncQ1/E3SYlfplnZ
umYbqjZ/D4kvXZXf066e6YijKpx4keLAyczGYYwvHw1Db9HdRq5WlPpGBJV4J35s/snPtMt//Uwp
TCGlbqmq7iCTfq5d9ip0eVpnw562P6FxoTUE6gOJkashI70ovfZUTQF2iwS9WSGKRZ9B+yMQF9R6
nT9NFegcntJwWaXe2bP7+iMV5XkKivHTN7MIRjEcC8mPyuWY//zZ1aBkaTwAuQrWD7S5YaoSjWvY
d6MVT5u3P2kOU/lTvz1fg/kzBMgoQzWEpWovP8ki/qxtdAoDwBnVAZb/V6ceQAzomPBvplojC4LD
89uf+TL2bf5MR5L0LVlbtsbtRkf//NdBZXSqLhAECrRicmXkhlWs3Aw2E16Udz2d4Y1DUketSH31
9idrP/9cR+osVtvklpuafSRXR9UBIIZadinAHa6sEG1NETonpkAfEjaycglQQawo/Wt/gBLSR5ob
1eWV76TTBoUgNXLS7vpBU5gMozX3ouE6A1D03sqcr/rLu4K438apaqJD1jRjflqe3f+2bIqqLDhW
FClzZSMMaPX39iojEnBJAwKiTiPPUkaKJZMkjAD6GgJY/c7Fcn5ehQ6jONaFgfvAMo7vU4Y9PEp6
5hADbYcgsJQVZxEHCfrScTiQ0S6CLaSLR6nmzgF1o8sQm6w4x4+2al5ctZNv7llchLfEyl4gitGd
IHLxRZkBvDVzcq6KdqYU84JGH29krjfgvkmLm8qkJac7vdy0vJY0y0Yw1PRPdSarSxV0xyI3w8yl
1UuoRKdeKJCBXX0guIsWgW2Fpatbdrk0bezdWdGsndi7isB3MHSOv8iCxpLdKgZNy/shhJHUt4To
xKTcLEk004D5GE82O045MmoRHXAOhUHN2kCeuOAZuSyl9iESEoFblC6pNxeaJS7iTtZkDIDpnC1f
tVbYqwSr1S5XghsmmIK+oJvqg37w0hTjpKpi1ueGohZdpqgJNn0Y3KkgOYxGS3e9acAMYUdcy1J/
VKNxgPKBDkghj86dsBAw8eHH1FOO3pd0k8Bng8qZK+RTO7zzrBovDR7fH1bTEmzylulI/CdHG8Rg
CB2bBEsxwN/NkDrxKVaTE79wPmgEvKFh6qAGTGRVRlGBQzNbAVfDmD4h++qym3YWSBIQiIrJMR61
CSumn17PY3tkWuz2ZY45NnC0leVZ2Bcq7RoLcjh2ZyKzsCsrZY48Oo73WTqLN7n1Jpi5pe3BqSHU
CQ9GmZ5zUFm0VnilOTpsvUyDzR2Mc98fcytJF4SfWNxgmLSxZms0rMWT1Ns5S3U+R3WnZlqK3dv7
zC92OJg+likw4Nhcs6MdzvByzwoSJVjWJl0yrXrg2IAjVfem9TTfdx+btRdvyjCs/lo7vQhGe/7m
0H710Noqs735tWyr9tGro8hMvzN8PtrA/7KPPHmLaHfg4GzjH1YaklMG9b4pnO689PDwAWHce4E8
t0r0dair4oWlDzdI6cx3dpNf7LzzMgL/CqsD59L858+2tJowHNOCE0hUBJX7dWkZpusXhNDpeja6
43TIwsu3b8LPJcVclDAQYB/lUmhHr3fNgr+oADCDnza7UZoNRcB0mKlcHoOolSJrb//2J2rH911X
TXZs/BCEUn2/9S9/JDByo/OoshZ9ofqrVnYfvWF6shVk/QDEM1SMIQcUNLp5YMiNXUfAkKcm20ra
EEvDQKkIEPLW8dH0Wx0a16xu5qm0Hy4VX8h33jLm8VLRVaHTklfBW2sUAMcXaOiroQmtHq1F1IS8
ZlKOXfplMRC21uNdgbkzTxBx4yDYai7UaHoajNLcl8o0nqJZJRgU31OzavzoTlfqYWmWCa0AE43J
4NCAxlcyY4gRk6H7spy42VbkHgBAVjlmAcrO7ag/dFCHm1Ctt7WfL0ncUs6oBeSmiuZRIuikEnH2
ae7PiiPNyLdRXrenQR9Levy1ZGPRo1NfEcOyNvoBaspUHGqOSW0j1RN6ydecyeFTahFezw7ryyoz
w55kTFDTfVsi/LIC7okl3UlUByVFtRZP2TmjA3VdDaazZuwLzc0pT/owH87LTm7fWTA/3QLNUB1D
ELrt2HIuwl8uGI5XvldX6Jsbmlv0CpNlNIafeHW0pzBSwOgBAgeBShM9M9rHCnnrOh4LHb2gDa5T
r52lHZqfFZumwDvf7Ph51Wl1OnwjgZBLk6p+VCmpgZgK0JS081A9oZ0oh03XFT0iJ8XZIMyCVqBV
LiLBmzil3xaNTbBGxf99e0P2Wu8sA5FKHSTXJKTPUZPBvpk8b/321/xeCT+vlPiaFk0HKknJyxJT
49EFrEMRxzySoDsC3ADzNLatHQgofdJvDQGvUCGqZ+P78KhQdZ6Sa0sPkJwZlEOFvwqMzkUx2j1a
gNTbcU4VS51rYDyHBJDE3o/0U1Ra6OOD0iKNhzwgpTIw0gjTnYibOITGSc25fFFphXNe6YxAbVNc
VDCeGK0wbGZXPR/JaaqzYFVplb3NBpcoCljqrSHdXjUZEcHwiNVpcrlWxiqpJuWdnff4mKNrvAo0
9jVTGCbFyNE+SNoJRKGScakYq3XvWO2C7i/JhSR5lT6lydt35HjXnT8N96kk19nWOWoe1Qs9XyDA
m0mnsY0AiaiFs1AddRsF0eexj85QVmXvPUQ/fyQfxuEF3wgLgA3t5Rqg/E2l6Hxeebo3noK1W5Au
cqqE01fPo6Sve6bkQVKjvqx1kl3Gfi9aSk1DEBxggKGIAvMsHBWkuJangP+FxvD2NdF/ei9oFgfl
75ssOnFeSS+/ITOqiXxA0uP8Hkogf+dTzShsZXEq29PdbaY1q5fJ+dRd1BbDp87EQ8jWiLi+HeVl
2nMADTh9QJZJHhL1kVp8ZE2XsLqSUEdfwJmZ5r61NwFkAUEVxTqszf3Um7VrTRTwJJgy6Rou3v5d
3+uYF0+fZtt0E5jacJCjPJyX3rOXemypcRNPIeGROGtXaTvQ2E6q22QmQegBLzzGpkTVOigmsq5C
XgmxYUdckEKgGXsYY5G3v9BPS53tQAUMhylZaM5PRYYaGrldxaRqGeiK9RQfaK1J6pqpwPEonJO3
P+3n26oLQ5qSuoFNaHZCv/z5rOk+LtMU+pagqFP9OlmQwlAuDW1iWwGgxmKydkPIqSXr0ZAMFfZI
rzwlf0bCXrUIe4oLPEj9dGWa0FGKOQqk1EjDMrWp2nsWNNI+ry51ExQsFNRwbTdK6fr2XITb3V2A
imUnEAuGsWq+cyl/eqhIZOfnmbR+eKzs4xZEHFcZYAgVyk7pzOLhyAWVtcmK1GRHxd4Hvah7p3a1
JdfrxXLSDSkJp6VypnDlC7y8nqmENuN4AgdnISrXSgsEtBPy/0TDnKzIBCiSBa1wFrDykNKZHI3q
pIhjMWOYOFqIolsJzwx29dR0O6U/tOgxt0NZ7dVcj9dlhtazCgdlozCHCjKm7oOZXgK9GklSBbzo
ZTiLM+yNcurmxq0Y2BceNACgJ43sHjs6/VeTCM8GZpI5lrkvHEWA96NAluQsVX7HYZbsYyAmvKLF
d6o80Q2ozf1+reSZq2FEW6kOssFwip1tQ/4bdvkgOB1VcQmtAr9hjliexPJ1k7XdLmr6DwHKjFWI
jHWFuC69rGwj3WW1n0BpjxhOt+qwLk3QJpgZjZMcFOvCx3C/pZm24wYGmyz2iPjM7PK204nic7Ye
DacT+Ei3/ug4OzFpyQpxZbiCzNecRnq/9jE2rmIa6u/cXuPn22tRw5IZS6uPvtbx4wJByCk0q4np
i6sjMyPg8LXCXC6wu+oUw8kFqaKuSMmeCBVAdrLyzyEfrCL9YgoaHGsIFJcjSTpnzYliEeEHrmS6
QnLh2gbPQZ41V1mtJLvGHvuNjUdSKDBRYmx/MFW8et+B4W10WRyCDK1K06drNLLxvq53mobpOQJ7
v0WWBe6dudNKydi0PHBtEqj+WtqPeiny85C3c+nF9V7vnXw5iTK5ytvpCttguijVz7WBbt/2lPCi
c2bU4/RhcAjO/L7t/IiX/tEdPEq7Pvqf/1+GXzsWQwuDV+u//T/50j8HYP/nb3/59s/f/se3//77
f/j93z1vhf/xD//gagjtN4JSNYezjz5zK9hqfoRgz39iSnrRpHjS+Zas4h8h2ML6TaczbTgavWcc
44Ka+Uc3fP4jwffj5K1SgvAv/Fu4Gt9PXn9uhBYuCnrtOpW3St/dQKn4ciPUVSLwFCPJL/30ayRv
BxX1R4zdiPnLgIU5p187+8csVCGBH5DuUL1TsRy92X/+BkcVS+A1sUCXlF/iWF4gmQJ45q84sa36
05GpW7yyy0uG5VQeJAsi+FKe/h8u8vuQVIovT+Gn40nRv8IZEK14jYv9xhr/p2//6zs35h+//cu3
vzxf4z/+0R8rnDR3aVEMq6S2U/2bPDg/Vrim/UZ3wpL8tXmVzXiYHyucP+F5YL1xomIoQOf3jxVu
/iZoAfLvEZKGAf0U8Tet8HkF/7nCFR0TMn0QWkEvV3YV9KIbZWu5otrXRvbZ081Vqnu3mUb+BYk+
EhSm05+3vrN6dpF+bJrPG2MvS8M/P/CoRktReyd6rXMyZYhSds5WbxEK2FN4F47F49ufcfTU/Pkh
R6dQZvI9dEdQTHF71U/YDjOyTA2oxXMc+/Do2QFZMfqhEngeaPk1SOklTIN3Pp379stryo71vApP
TAb0qEMVVEf9Nk/jVeKhoILqr9VE8hUXqiSQbMK6FDNiRrSepbt3PnneDX51N8XLTxaOEjpZqdSu
YhPSlm+bKnSNjvBufzy0anfRl9Zh9rlXmPq8IXpvk3ptEc0X4vmxQ5Z+adhl7o7D2jlvz5Lz5h45
dXaXX2CjfPu3veyD/HlLjzZARQv0hg67B7tUrArprDQHtXx17jsAO3KoFnCU3/6kV1fP0W4fjj0t
ph4lWW/aW6BfixCWpfDIivDDi8QQC9ubticpoP/sxhCkcqbVO8X+vMP86gba88H12ZU0J2UI8Gg0
rsTFwyiFjtjWqOakC3VhICkjySgP5KGkHRywzb/9g1+eiv+4tPNQ+fmH2vhLctWaGjcG4lH0zkqo
wxbvzdbhkZEEh3qTjrj83Wbbaz/yaM/pDHW0y8a23eJDcR1+4aA/Cz0Q791Xpx7GmHfX5WsfdLTX
AFONbEFStgvzglyNG3xpNF2c78tnYkcj6wl1DOwdcau+u8G9djWP9p5IbZu6NYr8++pBKos4psEP
pt2W86JlMwJt+NhX4cXbN+/VJXO022g9lNpEGXWXhhyyU4c+b7hDe0z4URddWORtaQRhwatd2Pz3
UB3fWTVHE44/l83RZqOInhgJ8nRdgPSLQtUXluZABtMx0H6cZXw5IVt19THUsDfywHRNcZGG+pZc
s8Vcorz9863X7rH+cvHG5sC2oHeea8sDStGFms6NQ3vVO9Ees8S0AElAI+A+6VWGfaVY54a/nzCy
KzVEb+nhRy00dV1nJPB28HuIAQgYgoQIqzBKKVuEsY5LsNNVFK4qH895i2h439saTi14lCV5W+z2
7arUk3M4npB7FcxKeqOdpH0Lip8QFKMGAlHZ5CD699YYrht1nHMO3SG0sakws0IiOz6EWXBeQ9EF
skaWmC8vYNjgwJxZLbBGBc1wu4RVA/fWstKzoMtWCgmvaRhc50G98zXU1kQH7FQrLjdjBIKZ7stZ
luvnDum1TfHo2x+15vztq/7aGp9vxrNtqg18tTPizHM1r3yc13hGYFQoeMF41iqcMzNZDk0ltm9/
3Gs78nH9HUlBxAKVr+uFu6j84DhIKBWQAmF7YXG0D6Z1YxZXo31q4zSuWGBsaH/n28A62pJlZQ+h
qaaeW2ZbPssA01OwyOf3wSLPrwIU5DVuzXJk4/J3HAne++BX3qrW0bYMNU1PB1/xXFPmFxlzmayw
yegSK6LIVk5UHGB4IdTO8qu/7ypbR/uyJImlBjoU7TO3cJx9Ule3BNLQL2svotxfx8opUR0XhsY7
yNQPk7933Lc/+ZV3+3HbEnpyS0a9Ge3JGQYaoWN1h6mNaSSA3Y/68PsL/u2POgIl/rFrWUfbc672
CRJJ3NvAhC4CT93bxo2MTB7r+tY2M3ZtxIAAdnTEpe985LwV/aIqs4526GGqq4yjreZ2XnOgDb7w
+iuCm2cU7rrRgKSxG3qjde5RtBl8lXhE8/f2Z+v2ax9+tEvLejRFElLMDN0h7p0d1CqaMeAc8oZA
FpQkkCHUO3p5mNWJls6C+JAmmIOrhVZWZ9k0HBghuUnpPRQiPxGYC0h0EEx00IsvlWanm8xNN7GA
nLjJcyy3bEXbuNoo3D1tozQkJbR4d3WkCFzUmKh0ZaakDeyyO/JRWo+AkIHJKlBCR8+Iby4XPbGw
h754JEWtoPwJtl23rRw3s3e+uhus3VRhy9vQaMt37IpKuDUpVZRgwfxnjD+AnunTgyc/GPKq1W+c
4b6QXxt5l2bXWrelN9lZX7tmZwEErF3V2AA5SuOdmm61Yf7SdbCpMCLTrux2ge/6uG2CnVIQGw2x
hthNT8PKWegnnT1SYnfRsLSwAUZCnMdVexPp1QnJ2/ys6Uzz44NTlG7riJ05lmtfJ7YoJKGUoNeO
URcJS8MYu1Mkrs2q2bajyzz8TBIxbt52ebalyQi9mHcoj3tTSLgoxiYgGINo+ycNfYdlj9cOnj6w
9vZXJdOuxtq+lc2ZllekMZg3jshOM5F+bpzgYIUD9EWmhXXgjrW5Ziqw8lO5CDDVaA4ZH2P9uQcn
BLmKCAZmyVH2aVKdBtZFcBnaI4z1kT1H3qZJtJ1K7P0RFwOXD9ZNWz1RgxjXOIki+IqSL0EIsghw
f11+rL2vKLyrdpMQzjFHcFaiPw1aex3RXFXBQK6TrF/kPblfPscVhqvYwDCg2Pte6K4PGTrVp4ux
VJeo3RfMO7E3jVuDoXeYHOzCvgRNv8saeq4t4j9yI5jpTD77f6Dvujq/TobsPIICEWmS8kR1PSfv
F9bWG2j6i/Sc09JNE9/j7iImByXmyoJSknbRVZz2nwtyTPxM3ThT4VqydZOiPjUTqENRhJvdGs7g
xn2R+nDdFqcl2YW5ykOD0ahfWql52kHCVsM9zAMyxeRpO5rXvW892rRuJiicBNnvAkLtR8M4aeie
jxdE1q2j0rhEiH6i23hNJpOBZLs1OImDcNwpXu4a2GGwQe7M4IIgvDVky4PdlIeoxZ+vPyiFx/M7
XAbo5bBEooZDpizj8BOz+Y0fcNatMdGoH2arZkzrKgsvNDN87x392kYz//VnNYE2OpXMMYi45ehO
NYStssO8Xa3DgIjG+SD1NSU2pfEoqcxpT5fs7R1OvlKLfC8Mn32u5ZHiZdUEadsQ1jzfO/UbHnCS
CPNIJVwJSDiEQ1k3i7aAmInMIb32eo9kVTDf5jVqeyz/9tLykYEl2NSw56sNUkQMJDg/l7m3i/An
+9qwSMWEiCxakgiKP+emRmutUn48hb2+dmDe9Br+IXAilk0uQZ4uO0q0oa3XuJkWvXPpdxdFdhUz
7nUQw1k3aT/9tRH9qtZIf6WnYh0dWKegA9rU+aSlBDAesoOX7BP9JlMfeMOA+IcJN7RrG9p35w/L
YbyoHWPpULOqJAqr4yU5OWoG7i1C7Fvw8sMmoosTSqmztDTXlwH4zLfvlfPKF517YM/XiCSIfJLE
37jpKMB26K4Fql316fNXHxp5pTpn1RQvcTtiNbqsdO3EzlI3zpoT3Ws2aW/hRUFaVlyE+mkXHHoW
mX5I1HJfIk9t4UQkMWNuSfjyB9Gw3GZcLvFT3rYGURiXFkcvc1k7+Axi/AYeFEke8brDgGOopNox
FFXWNb4FE2PXvGOU+U0Kg8wBXCDIUhGfk/TrfAQwCNYI0VfUAyx72EraiO1NAkatVEYUHZfwk9J/
1CBG9ToMUmOpK+NlI8aVDiJEx7vRuEng6tE5yj0ER6QG16xCZcCJEp7k9+DANrkOq9YhhznCN9wT
Kh9h/OVfX2FCH6AM+ymqz+YhIwoktW4YBy7k8Gix6bbTexK27+rWX9Qt5lEBqliZD+0PwFdERq0G
K21St4luXoxNvoVygSXXNZrrNrrzyUoi06IMLo2UCFqGg6M5R1PZy6Spb2Trg+I6RERLxoizIbpy
yNr31nhtlAOcU6bwVXWK/m7dxoAF8ZuPjreN4uqcGEGS9giN8nLUiTqDOA8wVkd00Gwcb5GlB4ue
+VUW++uym3aSWMMIizIkmX3sWLuYbFNyk3nL498p83VE7jlmnxUj5IVOOfL2qv6uv/3VdTqumz3U
JnZN7KiRPHg1uIPSPOXlfVA7Ynf8ZpfYw1kZOpd6K58KJbxp4eFb6qnOjYv95ExUpYtu8hL5jmSZ
43E6n8yc9Mn4tg7kvZ7Wruk361m5q+BRNwHuGtl8iO58ziQPZl2d9P5wsJV8B3wcRfSn1smIBnd4
E8arYQTcH6lQQ/vlmCnnSlJi+Z+1fqSIkddbtu1OGz9KcgDSCVcKIQZmM2Atbt0xLHZhQ3x9qqxV
/n/JULurTOK521V0V87kzvnEnF97EbkaIG/5X6YVEkMWb2OiWobK5uT/3uZxZBP4o3I3j7o5ua/T
DhdRsA9Lwgsd0A8F4iJac7bXIXc+HxT+cmJvC99YlbVzm87oNRyBCf2XcnS27zfMxFw8/+qOHx0i
JoJKJC0AxbUjp2bzEgd1PK/HXKNRNyaLeGofycM6Saz+hvLbFdN14/qxfTBy6DUjvO6yuWRErKKw
nXTm5mW8mtSeHS59TNvJpVW9hziB3Yzq026uphwHoSgjNNi73nCb+B1R8WvnavPoZGIV0rCgrZku
btCDNwYfhE+WBRxUjSTbVReZh6zx79AtHvLhYArgFk1bvvPYvPrhRyeTmASN0Ca7HgSntR2Joi0z
+5AXzqdUtocA52M2dgdyWNfzDXSi5FBxQxV8VG8/tq+dBE395csoyTRTwWlhuVFqnVeFdxClsfLa
+MKL6FvnRF3OXSvC+kjPuXv7M1+pVY7FWEgpHVUbRgPlAQQjBiC2fTGf6OcmRkJR0gcqDvy/9+4e
lQVqqDa2qTrCjczy1mRXNmaikPGkB87BsG9S3IHET6wkSTKKMR6sYDoYnIDe/qmvnOnnOfHzV31X
ZlhOEt1wTaQ4fWpup/ZsNI1VxM+sY28LJO69ynNerb94Go2j9xS0GvJMG06I5Xiu9WIV2Sk8Aecw
X1mlJTTua13aS5A8vCRrgZzd5A1AUUr639u/9bUe7LE/JMsaADNist2Y92Sqy1WEAVOLG7j46BO4
xk0DHI6AyJ6iI+Zr/Z2fe7QlJkmnVb0cbbd2QC1ZH+Znt/Tuat2itJlA2ZKXlSlwneMLhP3vXe/X
bu3R7gcBRTIvVx13aLFk0JKrszub0JtFRNdPwb3+v6k7j2W5kWzLfhHKoBxiGlpfLcgJjCqhlUM5
8PW9gMh+VcnXVWn9rCc9gUXcZJI3AoDj+Dl77+UYB3Qv4As3SUcal2c/qfBzCNqvnZU8hnSiLSIq
w+DvBjb/5q5adC7/sgPIaivukET7xyozvwWkxja2OMe62KfBSLmvn6U2no1A/N3n/zeNOfHbwlVb
OZPRvvKPg5l89xin5cDyYEbP65VnRVtokpuy/IjZBv8Pz/NvS1UDykBoHle44M6JbXASotpYw2cQ
wlE0m8dhpE1cfdbuXtfC/9laJX7r8QLZFWrQfI1andipSZwTJkBkj4IqnfYe6Zw6AziD5+3ffMZ/
963+tlp1wswymdoa8NvxPC8YJfepmiye2+PZlCQvA6uyG3xOIrj/m/+vFTz/P8kWUBj/y/f+34U5
Cw3n/4S64X+7CxZM+x8GTweUBwZALUor95+ChX/onosIXUeRY2BjZWH4U7Dg+P9Au8OC8KcOR4h/
kPoDigYno+HO5sb/G5WCPV/n/1zh0XWamGKRFjuzR9Lxl33lv9zpWD1L2/FMSBqhXly6HAWtr7KO
PD7vWuiPHbC7Hznd+bUyrZZQGsItSCHpaisixCIsnqfxPAkf+bhXgtPL6Fx5ZPavRqOf84ez5qEn
nPSoEbZUBFN4jRr4TmGvxRsn1IxD2Pr2IQYvAw6kgHVnnrVhsDC3wfqE4+qvRvY2YInxboSuu7dG
smMa/uM7wbBRmghCOHKBca/uX/7l3D3ev4C/aCnmdf4v3wvuRDErmT2kTniJf1uRncL0lWrZTTW4
rSLGEljua580niHsxhvoC+0dWfsKeoO9bm2z2BuW1jxXbkPeKRnUuQx2KVTnp1Hmcq2IgtqHyo7o
52LZC0FifE1SprSk6ENwNzxz7dV5dA0G0uyJdlYzWlLukylo9yLICSQYi/Fiuy2BGg2x/Rb657cp
Un++TSCBFYH7oXdgO1rTvZrzIQXERsISZkTD0IjoSZPyufTr+hU7pAnZ2q3JIjCnV1kH8ilyze3y
Luh7/RWfyNZMs/rJD2Iy1JtSwhGT8JHnt9HI8DOaSBvwFeC/dDKtj4FYCmZG1nRd3jYfzJbaw38+
JfZ/PyWcEcv15kAmC0/tb0t2pHDnl5mAEYzFppp+9qYRfKjekfvcInIrLxPtQ7RtD8POt7HvOMlH
lxzhGEXvWfSmGewfbSusaiIFqpFAqZ40vhbuTnBRuKxuXVebt+VVP7+1ypZCIywwp4SaRxpvQ64r
kZRsgILgGlVt+xHSkdbc6h1psvkQwNvTR9N5B1UW+aF11SfrYbTK6KUzsy+Rar5POdd35YDb8xGw
vpGwE167+m8W+982UNzQjkDwhLpvXiTQMf1WuqnQTNzUt+RGevgljd4x31oQbMfWIUVOZ2zy5vhZ
eaitMOcXtfNN52Yb/mPcbD0ZbFoimpqhst46xOdkArvEewueUw8pY1U0t3TezL4jYdX1go5djUeM
aOTjg5FuBsBn6t+JwwsPxAwNeyLdcEgZV72BPQUzHRNSzkbYQ5/8N+Xacu7/crtiw0Ck7zqCz4y2
+rfbtWlS1duGBl5DOiM8Bj3htirkZWoa60ohW2+kX7h47CEItEnkHgVz1XWWeOI9dKuasFY17mLH
yx8nnJfHMsrgAFY9eSwk2d1wzJ/ILjbfiIjKgKlox2Bs5Lof2+A2I90J0Sual8Euix10xxroiKlO
dlJoJ1J4JqgUdA7+883wW2NyPs3oJucVm440WszfqWRJpbsV9pt2Q0mRbhKRWRfXyrrd6DFFEElQ
H4eweouj0fvauOqY9p73VhuWfoB4/JwNs2x4MufhVNsSHZS0F5xrJpHR8/vlEGNDPgyF433UvvGr
iEbjOY4bk8hHUlnMKk//5hMtv/FfTyEOA5IaMfG4JqGyv9WABVNh+OdEuOlxdrCQXdzAYpsQTJhY
jVDg2EhGCYQyEA62nY8g0dyHvqeVRZLz+Z+Hqve+JpUG4dKjPq/sGiCohjqsiecgt0icjWSMrtyP
/bNXA4IaSOuXE9ndht93jNBs/DVtPF2FjG/SZTCWTd2zHY0TVOWJfwgF/d7pq8+Ux8K1cO3w6hen
+31QtoN1q4h0rZ3E++q7WgDTqxWHoSQxdKSPnpMDtvFHozgW1LvvTeavirboGcbWxnUEsXjxUDhs
4S9oHxUd2Umzmp8W8zaD2LO/u4D+WtvPV5CHr8y0LEQkPoXEbwuFhgvSLSJsUgh2xnWZuflWV0Nb
raceCHMTewM97FI9x8o716BmP4B5aUeytdJN11n+a2cbYKrLrNynJgk5ZUBcwFoxhzyGefcxTr1+
MewwfqmwMYLfIF2FMjt68TTz1RbDW+WlLuRjALtSScEkh9hQSbJV71uPIJSH1SCd4WDEaTgTyeNT
ajBwsOWMQ50XMT81C8b20HVyz6tXPVC9FwO3CtAn0q2LGBg83q197WFoU2kUk+bnyqcyU1uyAv1j
LAiVxKdASC3Kqcch6dYOcS9nkoLFSzE0akv+RTLRjw2Rip48LbHAuGU/ejh2x8z2wyuzLbKRrf5g
WqS5ObQfHpZDP0345FiHqt1oF91XXOsZoAjITf0QftcE5ju6z/W608HKewTrzZYPuoS65nmrPLM/
CW671jECqiEozY2TkEeg6XW3bWJn2rVTX+9bw023y1KeW2a9D32DqXdr4NTwbZIrMeH8gRTnJcoH
HXQKYOkvsQAtlEjx1iVuexx8Zd9Y+342baQdbfB/N7/u8VhFn0HVBFszobOpRcV4slrio1dVkfXX
OO9xogTNjrC+pquqD9P2y5sJxnfVdf34oI95WMMId76Qt1quK8WTIilFtcqjAVe9bclt2FbOI4WG
4wE5MrsMF1DnEzecpdNT1oGHJ1J3Zkf58hlu22epvPwrftdiE1Z9cw5Tx36VFaya+eeF41bb3sEH
oUI36PaRTNN1rBNjzgOgO3nWUL3bdkiRowspVjUJ8qsBROynIz6UUw3Mr5zuoFl185wyNLeGcRWP
ERQxvOTrP29nA3aXqJpzUAdAPGK3XMeWFT6D4dDbSWxkX08fIoqeSA9M107lZAHRmNgs8FVYJCBb
5omay5a7Ie0fTay1b1PPyFAGefIa443a2qBpweBWxxi4+a32AUuYJKh/owYiBStpt/AHY5CSWb+f
UjvcmvPDfHnLBDcICVmE3mi9Ff/1B7rC6h7QAr5Orqtt0WjBN5rvXLIcjzKbtt44Fl9tgR4jnQi9
cHqbWzaTCBRAOGenNvFeEpnWR8e0egpa/cET6XAbqEiDlQv58jOzgZZUsZU8tLa2L1MQamUcsGzp
OKcaCoqRcLRz5Y4uIdQW0y98zHuakMPVsMYX2VWTQaho0Zz80czxwJj6pultEvyUnvwonTa8apMV
Xp0dd2cbubCG51tN+WG99nQSK5YVROELKO1RPXoRCGPb9x66+Z5D5CnXkhVzV4Jh3yx/IqJ/Qe5z
2slf2tjRu1AzB4uPc6MQCW7Lqy72oAqRYLsxpXH8z6ss2UJ/3XyzSXM8C7uEiTEViypNHDYa/7LB
Igqrc5mdG2t3+bYjIuIu5iD9vQ7aclMnU/+aTWT4IrsY+7dJ1uMj4vWZlc4iFigRSO7tT51WNTuP
9A/fyjcl0gdz6vvrRLD7Y5VVL2GsiB3TB6Lp0/kppcY6gJTjW2dCs6dY2DcN9js5yUHPPcy2KfDl
kzHo+RXe8GmktjuU9hwN3GoCeVDxJtumjXehma1bIQF/Dx/3XyWtZ+RJp60nnOwvWQ0xfejhBEjD
r3eTYv0NRNbuzKJ3PqchIzHQ7L9Hcf9Y++3PImhhG4i0ejZb7atXce+6SXozkqF4RTaIrysFfN+T
G0Cyd7gxqaLfTKtE1G6YtwbZPsatYfxspmrVBL6z7/2c7yloydMY+POO1UUveTJdlArrXeL77bEk
HvFwXwfbBMS6P0JOa2ObYM1xqnny+f62qsv2Oa9zB0t+TfhhNjATzePn1BvNY+wRcE0izgNotO6y
fN+4y1ykBPhF+iYD+uRH1/sy6QIkqXJcWwlM5a9EpoMtkxVIo4o0bF0yLSu7PmJqjZAgNyrmpuXM
BRJh+2Dj/D1ZSfJuhip/8LTgB5mG1UfZIYRRhfdUjZVnHz0Ps0pTq8PyOCbO+yMlb34zVJxD+G3B
pm9N8yYJoDpAnZFHxx3Xia/Hh5pMxZfRUz8idlZzJPBPqza8Y941DYtiRkBapvnW5n4VGaH1udxn
fcaWxyf0vWezPwYKdM182bTLwQQLc//Y6OhiQu5omK1GPf1AVF4jIqIuChsDzGdSkmc9OWl/vt/L
AyEzdej5W6Pt+YelHL9mZCEciwExDZKVcR0Vif9QxcJ/SIB9nfFN3Iqip5/gZJBa0tRNVsTdfyvh
mRIfnjASIwSSEGMWirkKkMTGHWJJFJ1bV0T+zgdZk5mslnVsrOp4l5kUFPONshwcNs/kvc+rXFn3
5bFIHJNrgJCmZGyabWAmBiV9FyGW6j+0xCO9uWyLzyJPRuJ4idRKegnFaGLFpsykIMxbfW+mtM5H
z0Kk1JK8Z8ldlEw5oNp+Iwfv0lNtPN8P5pivu7LadXE3r0u4a6dKRTfTtBFOVNMasaL9RyisW5vw
UIMCvLJcmTIYLPeu291cxgHn5SJWlLyX9qiJMkaU0ZkEY5vuWxoJY0vXaRO1UXvUG7d9bFol18L+
pRtt8a2ufzaT61wxLvYkj37PhNd8DaM42gV5S0i9qnH2s2KRSKpBdUucvvluRTicZ1V0POag8dzA
uvnlSOUQotJIhhDuaGoaO7oEqDpHYpU5rzcvQLJUtg0XioqtdUAqzReGjvPqv3z3QwgoTXC/yXxU
h7SZ5L4gCJ1k9OLdT4b+IAClZAVyp9x1yi1ZQUdoC6lfUdj7hnQ3BYmOGy2PY0bgrXuo522sHOO3
ZJQ/+zxmO2wHE1r1DEVgg47kIY9acINxIba+YmSkKeuZskwBmiKevPD88iBqkzyKLK2/ZL37RPzh
c5ejYnPL8b1P/RPZofF3Tet+8DijsTOLhgAvfdf6Xm5Kt/kudVaZqviq8ga4Te2TrhXF8qEQgiZw
25JhW4AmRvvUaETBFUM1PpWG7Ldj1T4Znl19ud9iImnGRyKq9zh6s28FYJZVAh1mfnZMjesfZGOD
9l0eJQNfe+KGiNn4hZiO6N3Lso7mKfuMnOSC3RBQrMxLpdG/T/osY0wC76mJ2TeWQ2TdFn+3SjHX
D61pbadoe19AO90NL1ppRnvNCTlJcDJ0FddfRhHBHtP0l8m30BJX9ivyMGPLima/h0FBpe7us4oV
fJgXjq5/Lcfym82o/ueodDg7drbLR386N2GAFJxL5qGxagSLnnh07dL/9GFC7CI2hXu89d7nGJpX
BxiHzEk8rUovPlqqJtWCaJmHvrT4LXhqBCEZlWPk0gbyp+YhLouc8tdOXpWrTzMT1LzUotPeNR0P
cR/J/USszSbEnUXkpPzio2nbpf7o7NLA2kpiRBgRcAeZc98tr7FYQW82N1KKZ77W7tKav7qGfeRo
W4StqB9pO9uhW9v6KCM6ekTBwKeswKw53cx0WeryASLNrlXm8JyD+TLs6ZWi66VRRfWhpU2xTn22
IwwQtWtndFRWba7Ve2+iCC1zqzxWjQi2OQuAF/zwsqYFz2VaXNDZdCi0eBtiwOQX77WvennBnW0+
UbNTfLmJ8x5MUQEmUopTHcavfkMsCwlPDJdI8VqnMq5WpU13L7a0ZKOsGH6fdPJ3rMboT4T+RU0l
3pUaKvk5N8LHZatihfS6yu5zZg1Gm7iZmq0ftR5AwqF5sP3AP4RJ+0tK92sDXXrtqSR+BJsstv98
NRQC1LXj/qL0V9jNQ2MnDfAc5Nv8MUDke9Ucbs9QGCvdTrRXs7W6qxFprPLzRWISyg8jrmfKD7X6
M31zw0a8lE36ONHN2oYApk5FFtOuIVp/5fZRTeTPTKtd2mBawmzc0Bz7IbLIAfaQfeJ6FwmZK2OO
0CXMf1BpeWdj1ggRmAjWoOvYec41ZPlfhaSRoyxqoNXt7k/D8L20QXpRC5delH4sr6ap2ylZioPX
V9QuMboHiObhOVX8O/cn2rxo1tWYxk9VplnHoTYgO0124eNBAOisMs/Zemkk3zwR/VQlGX3LSgHM
4altk4oUlkAF22pAu2GLZqv5oid3AR5uA5p0nXq9fUsmbt4kr0mQCwZ4afG7Fbvtq15O5T5q8cyP
8w5RD7Rfno0gudW8C1bi8dN2+hX5SB+lGdrEwTvZSY+xwU1CW3cxtpzC886E3J70sMWIHonmBdiC
1CbUr7q4ZPgykCInnnFeDmX8JEUvzmkYGWDRI2t7X+2aAgx4VMPZdNyJDOo5DchS6tlL8x0BW0Te
uRqY704vb7S3nVMeaM85M4VratHNiCu/+1aGIbQ1QvHy0YDCAvZi1Zux9u4lRYJMrbcfHYLA9jKl
2MutxL31NfAeVY3yZNdSPhtO8Ogz9Rz17K0EfHYLaGfbaY4VWHjhMWJg+dpqbXio+vx7oHvpuraR
0QxT7ULjWZtNYlzGiR+30pZnoiCadSac4r1qHpbdEKJG9rGO2BFpkD9NGfLXpWjsTWSDsU6TgzSG
L16cJteWZh6QUJetXMZGhSeFe6iERPeb29op7dOHhtLyWvuTOvbDeFZdWF6XQ+XdLCgyVTu0QBlz
h5unntYGGyQpRH1Yajw3MNubY2tnvuWc1a/LOROg3RjHVEfpg85ol/3ZKMJq61TjeEuE812qYU4I
8sZbOfn5bdIbuhA0zK4lija8mfggCRjwdvo4/pgGmzasTMCyJGyL71Vf7qbsuYa637bDMB+ET4XM
XhZHykUaw5Wi980JqAPrqhTvdfU2cBm/eUWVPXe+OHbRuJMyDW+hEzZPAQFf9hRealLr9/XcTWKj
HZ67XpN8EM1+sc2ovt5v9QpyznOQORBNujWSLOPVblzjdYgxkbbaySshYcREluwoVMyzrRF4XoYR
tbEnhwMbM9SEhtYRfC/chxg594bKit0VeVbrBk6Lsyf5A6aR39rXUdqr5ZnnOeKNEJn+vLyzla8u
aVie4qrq6Lh6o76XsiZbn7/9WjnG59IQCyt+cTF/qlJFD2HsOisLttvq3nwq/ZnKxF9yb0j59Ts5
0MlL2sx7C99pnpsBXF/boL91IlLTl6sLf0DnVZfRbIKbbkXTSxVS8hZqGo6a304vAy6OE50B7D8B
b7MSdVA3tdHOoBdQ7JIsP4TaxXG+hFWjwe3QIniSYVmC5eJltrxUTh/zPi8PnaOOWu1bH3GUFUcY
3yulwNcsp5mIlHLvZxJOA24HOjgR4BtAuHPUf+HsmZySxigSan4YBAAZKvdbi0eLDOv8OACdNHZu
6mFCXsomSbb3lu1jeIIyLyg4G3YCc9erb+x3R7Q9iaKt+BgMpZP/nu38wUqJQi2JFgJ5uk7LScGv
r5tDkyjyyBTnMAr8Z7x9OVCmlPB5MreY9DGWi2Q2Pkckm5AxiHnC7oV61l0VPqVxulLsXvJ1WhFk
b0ftPq2j+lY2Sbwd/aJ7a10L/vVgxT9nWW3RDElI2FF3qWs7Bxfbf/X8NDu3MXDiwYrECwXSuhnK
OcBr/h4AqeVoP40jyhixc9jNf5QqeNObITtiMH3RwaKkG2TwddyIa8bCuVcuiA6odSWwXFJB+wSZ
8r0DU9vqMc39q9843yC+j18hxrMyNHQpEKKkG6vqPOK5qyvkVuNLGwBtxZGoDjwiQX3nuXX1whQ5
peCCLdOa/VWkfQ993Hb4C17pb+MWCcGlgC6U2yzvXHx0Dh/Cj9ne0Y5+odCsNjHJ9q9OT/u89nUq
WsL7d56XJls6Yckzynf+BQ827/K29qF0OChxW02nBhAxjIk8KKI1KWjjp6tYGuVklSdYUcW6MYN0
YyOL2ZLt6exaShrXGuw/gKg88zfqDwCB3XUS5dRWAe2Y0J62FYlmG28KhptFe8Wt7S7CGICrpBuV
zZat3ObLJnT5I/PblFD0lVnEwTaYJxCOl6F3o0I9RmFxbBui8AnbCneD1MpvpB32Xjt908b8leHi
t5AOn1dlgPzmVxTpxbubwufJRz7+BNdmrTphXU2V4HOQvXWNC0CCRlF9q41BnEWATWF51Y0+yuVJ
hyg7jPJp+YLbTAt2Sd96WzEYZMIXvn5ZDiU+hyCuIRHW0ckYMth8zlAqdoJ7zEIF/S9WYOlp+WEk
EGgjkNO9OaZR/rmhKGzF8MxdKZmOV8tzsHQZLplrlhVv+8akVzNykYEXUKwY7aPOeOpRBaQmmkTE
EILMDLoKiG/146l8zpvmTbl18mUpXsbJVZ91E4N8saL3lC7vJUf8ibJc1z7Zg20dYuQiE35OWnjY
UwqQgXyw+DKZdX7FbO3uvEJGV3eOGloOqSEQ7ZfhQ5z2X7VEBL945JKaFkyP98lAoMicHIZhO/Sh
/oN8IEihniXfGQwxOxXzTeaPRLiGU0mEo+ASWl6aQ/usMCeNxsqKguS767aHjmKTWb7qN62fzrrT
IDurBshwMY3toSJG78+OMmEJKTqApxJWOt0u9ZSYtJwo6Z6SAbKdLnxrzbnxMU/QwTv782G8l4Ep
6AfU42ttCrNH00S72Qg5bNukgzjNiQPDmyanoMFLvywfmIHoSqfbgX3OtLI0y72G78VHMAn12E3a
tvKa6RqJdHzUh+jnfUsSGta7v1wtXk5FZuIycwb68+0450oM7FBMHhClYby7xTDtlpXDNb/5Zah9
OsRKHpYf4xF3MI71Q7CzRgGInm5rrJLul23k58hwhy/Z4OQbEpAVnnzlrmtNrHWedDfL7uxzM7LT
92hGHvMQn046YBTOJE8/odfhT0N7jj1vZ3RR/S8NHBXBhIUURtDS4LpXSF1cLeT9b5a3xlhekg5G
hS80au4eVOrG0UYsyQb3X5zJ84AKPp07zWXlvNy7isNEd3qlJ9mhrAFfzPsYSPBYOuhlF2Ywe5o8
Sd5qEVylsXLnQpUZabJJc9lD1KF49UL3dazIA9YSjRCAucvIyCe7Jl37wvS5WxuwIhjo0LpeBkeY
pFLMMfMUzYoia+VktXbNU0F46dx/IDAerwKb3aF5CgkXx30S9vdXbeqJtcXo7oLtjrp/9pTl1jNG
s72pCvXeEnR2awPnhwpoAtMDNA7L4HI5EFItGF+JfEPShbUvTBK7lvaARZgYShPjk8xh7RnNsC7z
a2+yuRz7qPqo8votmU9rwvmIB6c9LM9c4JAoSean5lhfqlamL07vfaGCokRVssPVC1ikMo1X6DB/
eaUUWVkwfDZBo1tXsPFQpdPcCs8939LyM82HwTRvKotueLRUQoNTyoeyKbMHs79p0uueOkvrjvc2
phjdMyP78hab1qock7rYEvfdbAFCAf+1gurghlO+WjYfAOmNC5TbH67fGCQ781yqi64AmzOY5why
/M52O3ITbbs9ypCZlpxzunMd6Nh9jOUN2k6MuQ1xUEXHOrQbiudCe8KrRl5z5FR7axqCJwbryfXe
nanM9BLPmz6D0nrT1LJ5WA66OwaHbCS1XZNzb88HQDqPfex8uDmRETxgcmreElJsUy/QH5bezvxu
7NLpcr90PfvFcbpzSujjcxRVh4E2+XZZzFE05TjH4qflR3N41EmkKQCieY7gZ/ZzMAJqm0PScoHz
TiFrYGWf7SVjEOMV0c66sPAURhFWelqtqR9MsNtSfxcGvnjxR4YToLPPYFrKWy2D/z1JW2qPUZKo
qyxpXMwGAKnVtfoutNhQkjVGxev8stNX1USspJyJBy+zxLafDLpN8+SiMeFPJgqQWd4l4MXD/uY4
g3YsFHrNqg+NL2VVfqm8wjrTcflswgLjHgzx9WD48lsLSq1PC/UWZkRXZIyTd8DY1pGT7wmrqY51
5qcfFH0b00xz2E+JfiCaD9hS4KudNOVhadTq8JmvU9A/mOwnt/3QFkfPgWUZWElzEXnj7O7ff9xI
8M0evWNCePzsz6fnfUUsfA3nZxakF4lm6RK2YEnZe9JamU+BG9nFlmALgtYn3fNWtna5P6wSzebC
rfjRJD1481rz4g30R7nn80Mf0FQYPaRxSSqiSxlrYgUmRrwLh6BA0RnoZ3MrfTEmjz4S6ZzZ3OH3
Yu1MnGX7XOo95XSrerm1StFQG5UB2Efma0RtfotJViVllnYhberogYYOMBVctyNE4ZCeSy80uq8J
3cvRtNVDoI027WlmFw3oaxNK+AvmUUaLyy7yfumbwBGhgdGmo3LH+ju0p8LOSVKdo21zGHs7EYVq
F0f6kfknbNWQADvPK+AF4tM6o7gC/dc1MTY20v9K31ePmk36Z1F22ZX9nr7XsCxdprxbpaIG6jIr
NURg9Ec3HicgU6nDZ2gpsWHm7M0K1LAxtr80UTg/NZgIma1eSaptzw4z/YEUHOahAPlyO2IpTst6
v6gkMev80sPKPcpOOjuY8IiXEeyse3rDF6FDAax8HpIsOV+YorrE77dEu88ygUUhkCtJ1KTnX5IK
hfVA1IVZzG48ox7OqeYFT0jqdvaUX7TCDn/NL1TTGh9hiDcITv11ObhV/+cr9cWoTziI45Msm+Zp
9NLnyGkKQJQ6NDPOqHl0uv6YS1iHOVbs5erL6+TX4Mppt7zzK//Pdhjjf7UDvG5Q3J+WSz8KMPkG
IMGImq3ETjRdsXEHGZyDvvqB7OlTjCFClXbACMoWzNdLpn5Y/5AEXO4nfYwi8y6cCCzco1roVDsU
OfCRNeXu8jqot8t56vq429GMAK9dGMHVHopk/89XdtLQogTmij/xfdm9L4c4R7TEwP0hN2xnm3oA
AKMmIVnCcrIXa+DObIP+TZSTs81qaT8nU/tHQSn4moue/BqXSrnV1X1N89s9qZH4W7tYO9VzOzYb
6ivNJIMwEhsrbOSsbWVM+drWvA9RMXKBSB8etYEf3UcOume+xXkTw5Ewwo2Q+ntZRO6sMmeOlmFS
HGL7UNCFpY+YNGxOZ5HF1OesgIa+K2tz/Mpi5kon+hKaoPEyYf+RmF7HQy9njpx7EotguCtnQW3P
7HltGgJBbamdBrOUwB/z2iJCpc/3IXKR2aJa4gIVFjCyQdt0Bm50iFvRUxUhTogxFF5dwNBUDl1+
isDJnLs47DaSSPelOlmu1ygdYXfXCE98VKAE4MT6tfKfnBJdWK0Pzrps3JeCHPiDN1+U2nyNeviI
97YBjFkBmDs5KVkxRBWHL1Vfv4n5DqS/XT+UyjiRD7V1oGVeg1kYkBtN8WjCpFglgRkcyEAt94oF
D5NwjpFOM+S2nlmY/Mg4C5XSVqz95peP/4ihqj+z1XpFVGZk7gJkLOc4wbZ3bxaUQ/urjM0MUHFc
HZdX0KPnV218UMC07dnhq/WAkkniXEVl1jC2DYxjOMBQS3xTP7VyuIQ5upC27CGwd8jKkJl9KUf7
V9tzb4CJdDIaNZrmnXrT4hG/TDrvbbFmoOUT5Ooy1dLcqqS2njCAroRfVw/mHo0iM82+GiOSdaCW
pXroHtiAFjTRvW5TeXWyx4ZI69lICBS1CDkYOvGrmlp5beoSUlY9RWwU59FRFsDfWxRYhVdhjx4K
ghrmEQx9JkVDmAV+AEuxXm5we6rIjB1GbZ124nNpeXYZjzXbUSTuUDEsvWg9NcerlugMWQf/BsOD
KnWRvcxc7MfWyeWmZtOPmbKxiMRgpu0nXn0cDZXdNDccVlGWjp+9GiNqyF6uws47S92GJZbSLJyX
fyMSwSlkiLpa5jjl8HPwuvzVmJ8WvIHEnL+a8xSGNzbD+cPQsklbuoCKZWJXTmhDuAQA1jOlWB4y
gzWp8/K2KmgGd/0Ef2fe6abts60n+7AYwKG0wSVlf3sRXl6e6zDfTkM7vU0TautYATzJRiv8Ylom
wiFr6sgvi62djMCduI1W7OKJarSFLb6RUR9e9ZpG5P22rvvGO8GMrTDqm+YAHq/cxotAiNFKc7qL
Qpb6iFz0zyT4o5qbH86Upc9ystWxLaJ+FXQVrLO4bVd6UGnXNgdIEoX5zsY6/SYGLinXtt1tEsG5
1/tQHFqDyb5yLevRjhP70ZYDmf9tE17MyszYIDcZaDpe6fPh/sqXOhHiEWEaTagY5EQbz070b11H
7HXgKhcbd5jt7VQS/UAzed3TGcpdA7bGvFnMnXhbuGN9uu8fSce+uCiVOIuq+jI43Uqai9nES8Jt
K+lqLdIbLD/XoS4JYNLCP6KUTXqpnnJIu0jvagXffTRekHGoHXkPpxG39/0aQeyBXn6S24jg+Yel
W2qKcW2Uc/utdtUpQhCwCm1r/FoQm0BccveRgf8lPwDKT5yO/4uu81puFNrW9RNRRQ63QihLlrPb
N5TdgQwTmMSnPx/02qdX7ap9Q0ko2JKAOcb400mrvcn3SHeOsjSnQDf056p7iCYrvayHhqWWf/5T
p/du/Mgw/JvGWdDGAw9uDLV5FF6BjsbQg6yYi8e2nM1nmBmb9UDt8UgDpQNSzoy3KczLj87AEyUU
o73NkpoM8wk25GQq6dPYUftpMHuC9a5wbeTrxCVf6cy77VSG3dE0x3GfaaIDH3IQWjROy8RjdoP1
LPfOa7Npy5qSMi/LJ0sQjxjPpX2iEBmvpULD1mXI6RPFFoj3vKfaShc/bUXeE7BVyK9luyNefPL/
3mVqDbk4fe0wjtdbide5rgx+uZRZIx7ye205oobl2IoTYlBDMRXBJJk2OQkhN4ZlWM9jPB6Fjgu9
UmRXmeMrDLiu+UPFYTM47gfEakqdEt+EJOlg2U9Zs7fzqbyXSRvtFcG3858xN7/0usJRHRe+2uX8
KXAc/HxUTL/CBnklvvRBxFe2KRQBvhnH7UbLJcaJy+XEjckSqly0ipVaJ9B/+/ozGgac1KZJ/L21
7vv76ECdWQlijtJODx87CXwQZZp2dJNEeWytOnzESxzHgwCji3qsuvfB6hbb65S05m5i1If+9gGQ
LtqVnaY9rNEmtqOIH38RXF3gabCsxYUoG5pRZ9wqUac8jjp57m3UvyTAYS/KTKBr+J+iINd/dZaX
b411BRnStNlATrFvliWfcZiuX7h4d5scxqPczE5BcLxteofMfF3Zb3+nvehwOecqUtX5MfODTULY
WbPTP9mY3JOx8x4gJ5SntqcniwovJlE7ccU1yp7XusFu9SmYK/wurGSfW8DRpQlPUcntQ6Ll2s6D
/RNUsHBezKQ39pGSekEJ0etJdBQ1k9I78LYZgtTDt2bYhESTpb5RK+Mo+KCbWu/lDt/9dzlM+CDZ
NmnEOj+oCatU5cDhQt3DBAk1dAkafFJ9BF+B26IKgb2heBRAV1tF2pCzq8OUFjBQQhM8u6iezdlj
Hp6UNTPl+tmbyf2Baxr5dknmq4H/d2lgOR8W2oxpSfIdZwYu9e1GcUi4IDhCuVqgWIz0w0BJ0kNL
JnQQ1tqT0nr6ic8Tl/W8qRpaCRb/eBc1xNhoUbu4LcRELXsF8thEHi1Rl8DBghHPaB9co+7xmEBl
j51A1lbKBkL8Tz0v3F0fW1sh3dDXRZOSmtXMkKZmxusK6e0Q06PIM3ZVU/d8/1cDexoisro/Wm5F
RI4DkbnWSr+ZdrFC95kvR9I4MYiN6FywNRhg1Cc+EgotCLvkYhENdNYgae2A6hkCz/2D3SU/WDO3
jSiHsxHXku8eZ70hsb7cWXyZMYOoyFH2cZb/Cvv5NpeJGoyQJrlwnZG7bTI1jfZYkdibRnWOE4G/
QWpLEgaj35jE7OJ+pEtF3oUD0Ds9brFzimoIuhoOXGf2CxGbOUgCZx6GORoU3dibnhixBIRtaBrq
b2Nu3rD7IvLXtU+jpf8GZSruTP+JFFk2igQ+Mkbs0fXZO86jEV9GNXswRpXU62j+Bi9Mbu5kPTTE
6fY0bnPRz1tHL/oNTvQXhtLDiWhqisdoICTeiAl7bb40idNERY1hTe3vPmT2g2Toz1A6BjVAP/ij
ySRP1bwx6LPhaVwCryeyAyyErL5MqdRmi+tB0lufY1VvHGKxAzUFTlLa9xEPWfBJ/ctoWFQiFScx
zy4Cq63qbau8d6N26Ms2CWJT0ApqeKtJdTosjoxcwFtsEKBdqhUk+NDdWXIkyDBT/alKCkYFQ38T
8Y+hhJw24q/1VI35FlWEAyLXU8yo7ltTDwq5O7gzkfxn0hC7v6Jidm6jFsAnafdDG5nnXSaUl3jk
J82RHmtq/9MbduFUQD93yr3nMC0Lc00LpiF78WA07I8OI/VjI9tnCAzOY0onNuDdJUp9N1pwNLle
CX8SIH9dmlh+RTAcr1V3DMoI7lWoX5vsLuX8xhEyHRLITb5uQOIuIzd86DyFZ3Z6xCyYUz7rNXkM
K8UIWNG6oFad54jGnx45MQ5yVL5C5qhcqNMxUMu53TZFOwDStsamka61F04MJ4Iwos2g64u3KNed
odsmZABxLDo46Bg2/a6+m+MOi/7MqYI+zPZToX4xCPw5mNWeGWPO3LB5iVRA3LFGAaZlj8O4hEqF
8eDrNRlZ1Vx7e9JxnqZSVbe4WWG2q3h+YtXtsYrGT90R7q5u8j/FoLQbOYynviDfYyiGirXGkWQ7
Z3+0JGLBc7r96JHV40o+kyaoNwAiMPknY4Pj01C3DtNnTvnkl9txLOSWo21zDS5s5BJ+PGvOVu/x
tTFiSjdl1IM2qhENqiZhXXVgKD0RVCE2X0mUZycvdq55yEo3mKCKFmfPtlH5vZPCEFen/4mcUT8D
jfNRLU3zIRzrR51IcLioTD/Cm47jnnSb7BbV4T7v4Sq6tkvIXXlSyP3bpDm9mtHoG1xo5lsVg2V0
XkccKsSelRgbxIO4tmYL/cwD/Gjs0NhrsAY0aIOHtlJv8AM1PzY5xWxDZ/6NwYsPvwO9PEHvwJVn
xTDsOx6f+SKL1F9YC8Itaqo+0MKMMOdE9WewKlbPg9Y7EIfC8FOTnXagVNV3vQ7tYjC735OC6NyJ
o2Tr6lwG0uk9T7s0EEkKkadL0ZqVO5cwukGrsYkaflSA64xesFCOtfo2OZek+FbDVjkaHV7VPaEe
u2TSVb+eoztIkUneNvL9ptIvI/8pf6T6mVXa3W0hYMga9ZLbeclBZLKmwiGiilwfcQqjQ5eGT51O
iAda4xiRxUfVNeOtNTGTc7TqnovyXclTvzRF/CpT43dVh78i2pnt6Lo3t/a8E2fSthJN8VDFqrPB
z0UecEz6oVo5HgfUAxspT14VlwEENXkshmyXm2hWWzFZBxXfM1Ofuz2yecxzUowYRDsdLcKkr86y
MZP2dVaTT2lN/Y+cUWinRvvGatWnTM0v8MSKY5cvUdQNGK7VppXvwkTe6K1hPy18GmPpTKw2o/FP
9I/Yib7cOCmuLE6Wj33Ve5557jWhkN5a3osTiqMtIGCW5No+1q+4TQ6BVXs/pqr9WTbho57QTCPF
8rlkIOEt4BREs2sFI1OfdKghybQNuYmlM1yk7V1zrWvO1WJ8MbZFudXS+B5B1z9os855RFPSx254
b3Vcm2YXvJkkGeXeMHIKDGriTQhFiHSu8JA5s7KTSOWiVk43R/ItMSgUWD2hBDVDlu4OZ50oR/aP
3fd8mZWBbx0m48nN+r9a1CzDQsWxbUyzDA9oCxQekVBxzsc8DhRzX5kYXfUtRX6bD5Uvp+y7tJFp
O6VzneUdvZCxH3V6H5Ur6lY29WtlZfBdY4pZvSyvSZtASnViF1p/WF3VY97l9amRqFZ6Vdl54RJD
PuTkx7rk3Ds9wqWOToQKD9e2hMMG275AA/pZVoSbMpQnamekCAlkTjtyj5hKwTfLLRy5mDvsGoEL
F2O5jPJubO69Sc4dQg+UuHZl3dyUSl3T3DjoHS0NQG2SraK2zoPN+HAzKwmiagmVisgcemr9jpKe
YsiliZdBuNXK3Ay0eqq2BYsXbM5BMAfPpgNI+WuTEyxOvHpKRGr/0XV5c7GTuT90RogdZ4S7lbLv
E6x+NwPss8gap305GFdjFPMmHh17OzgeAUvLvDpFIiXnaDfz78HoVJXFcoikXMW1tlnUofoxnpxB
1ruKOf+mMyhqLT376ZnK7CtTZm6AFnDKRlzHaK7+puE4RnpnvcaVS/gF1Kz9UDxVTQWJeoBHMqPe
gVduuXv4MydXc326/gzgRldvGH+7G4uU56059Pm5jPqF6aD1QWFLnH8mfiSjNE8lui2/owDbdgxv
/JT0YiI76etr+U48Toyr4EgacdL8cWj1wjYl+TXIB816I4KmLyE+9WaBLKyAXZuqJyHcZEuzxAS3
dfeeWuR+j5na2GEWVyBOOxIDem0MozrH4lmhmz01TnoUE7RxdzpU2LtZHIRnhu76JddBSDI7bnBw
Krb0Tv0LeMivIR5jqFWh9uQu7Gw4SdtZNyKmmjNXIH36cnovPyQMzeLBVg9D/+7WrbioGe7OiVNi
ikafQPYUJNmc5NqtlTywgGeHqJa/hzB/gHtk+hXeTNjnVUFoDT+kbicnL4QyA7YdoQzXG0zu8OGm
fY3OijkUvl50JXIpOmWBR3bQKZoFYtQwwPPGU5MqVEtafqjV8pHuHRl6lLsn8KyD3ebZ1Ru58vQ1
LdPYmvuwxJDT1eKHWU5i51jYfYU2xJfSPotYx0BAVQySvbxiB7T9GY/yu1vWt9IR6n5Sfg/pvU1q
50oYEhrtAZfZCJvoyoXcgHR9KKc3kZOdDJ+x3EOD4QyfOwo3UTJchI7lN609orkiqLdCfBM0TYwf
pzJvkl7PDxE/eSAyDPGBuKetk6PJ03RJbyeRiHrWpegy4gfTHs1kkukwFqr0alrWq6wKPMOcXVdZ
PsltKnl/I7mVLHxQQBpxWjeaIXfzjIlrlheAhxLWUtjRqjkatBtTMbwNDOpqV/Tds0V05FYr+nfA
ntwPddZP13LFKVEE59R608hVccJOkhNjeWS9u94qYNjlm/Xmf92v1r103iJww+H337uMN7KTTFwV
r1lXeckgftYZi0a83Cvq8oNzMb2tj6U57Y2iVubJrUX0mnUMC+w28vbro4JDDRi4H4PcmPqnPKyh
U+ndDj+5wBA1ecqEnnMKun47R9Wuk/20Td34pkF1uUqt3leEcx7dKpOnGbkiEbW30nhBIKC+j3GL
2QSham+dTV0ZtS82eshbpUFc7mNcNa1EPpqIeK996sD8RuEQJ0n+YBQAJqScNUHlVtapKGiOBckd
LjEWLhP2ICzmdAsXBm0Uw9WPxj7DVi92RjkOe4zSbM5SLWfxqB68qdfuKRkgBy2OP0UnfzZ5e7Wc
FEJEIrqFpPFWUy5calftnhS6OQvmRFt39cVwy9ushPHjuukmVX/Iw99QdKYAoJLJnVUke3KoU3gj
Gp/c0MbkxBjiVnd9fyPKMgSmsHr6xARHfukp77pif3vhPTIj/RXcTHthrKLY1VsXTXScqdoTWk66
ld15GwZi+OBC8nkM4yk7oRsgTkgd883E4PQ4l7j2jQOwkTkW6aHUGV/PMJQ5LYvbuxT6cCLr80Z2
IbYCIjKvWpd7u9b0aP2UYlEslTq01+k6MYU4asZsTRuSULXr+kAbdurZwGxyvfdv4ySjfl2fpuAF
voN9iYfusu/fU9Zb676wR2uVT50W/Ht0fUCdFBM7Bkgfkjnn6X+9wXpXazSu16a2//t2yz/2Xy+V
pEoGYw6r/N9r//3z675SIWLQIKtvt74DpdN40Kf6sYtUjI0blwD0WCTcjExhn9b7eANIkwswD4UG
O82Y5Lo5nCBiL/vWJ64PjGoSB0J6qQ92TQgH41tQAWY5TgjlXUW0ATjh/tGyoTivVEs0EDGjNpKU
R3SKnlc8yylq+P/w6HJU96LqywxWWH19/XuzME0dqmbmBLYn63yfKlPQW8NnSFkHhPo/m14M5bUY
yIC3zPbqdkRKDJ5T+losJkgBddQEo7RM+IDVHDLitNxjFSIvaDrtpsuTKCHWwyCrvyfSnmUPhYHl
A8sRq/stXC2/VWnzMzfwsAqTKn1sJtLssYeuHwbdNnDd7rVrFpfuvunK9GL1WXasK0clEcGGSq93
4pjJxDtHENwOJjLWa6oZ7q4bUtMvGR0c5TKZFJJL4Aj101uGlXapGajnOl9nonCaGuWPLNz+oVk2
c9+j6qpoy9d9Nsj/Q8Kh/ADAjZ1bVr1zZW+2MZQATik2Id3mbb0bj8qT7ZI4mzKC3+gwHG6jWbY3
8//fGuKfgxzKo8ngt8/r+Jbkbb6klarxzW66jzynAogNZOpw40aI39UevXf4sozA8AMv7iMiakVE
uK0NUCuwQ3DunLa3fBYQe4SGtGtEhtS64XOSVSd6Ao8hLxuLNLrtpGvD7t++tjX/DHGvn1JdejBk
0k/XLMpz7T0oVuY9ZdbgPSmxwMzUCYMEmR26i2SCcs5mVrAVBoHV9nbVUPkVuHwUo1Y9rBucgMSD
1Zlb25HPCaL5H6YO9RFTMRgIsi5eqH9P6364zfOO2d+0L9xc/jDnPLDVLHzNk94+IzY08KlHJjtV
3k/FwS7CYkzepwVWy3LXTUnxyhm8j8iEPNdYjuwLlCmxC2Mv8dpyg0Vc+JrpOVM7pmcbraiRxIVO
QfpjBpQqXoRTRZfBMYVvMcPTDC99duHRz7EqDkZKsZgPJFjHoSM2pTml5S63dYlmWDHFJlaSHzmi
ld0UKvK8bpQSAJfO+NUTee476Vw9FrEhD/bQGYfSk/ZdTeaa6Edk7TXt/1RGP6URHxRI4h9dM5U7
BerOqQtz9zFpCKEdRj366cBEHgF13+D8RPvRVuJjjGXGM+S6+O97uMX8qqZJ/joy7QcLGbJD3Tv6
i3TEx/pHSLn7pZq1e05jFYrL4Mxn0bp4zK83M0OPd4VHrKbAF791CpwEk0TbYdFfPpKnWD0mLdb9
blM9mGY+73CZaZ/quGuftFDdqWghH9ZdjArFWe2GX+s9pWtncJNepanHCUoB2T7ZzBRfMqSfgZY6
OYLiuWf9zjF9twg0ZTWraH4c61PoP7BTSGAuldaDW6lPYRxpz2Ezfs0KiD3uu9bd9gzl0kcVrVti
Vl9F192ikWa+UTt7i3QYxqle4kJratmXRyYK2eTFD4Gif0H9572ie95HouGN3qY/QPJ6nAMayKG6
lzzprV0fMprkQ6LI6tBoDrUiXhZ4y1rJz6pVz8nk/OqmTLkAjOI3QTJIHmvWIbHkubOc7pm2HjE9
Ld+u7t0nRjL1c6JW3anCF3uz3hW1Xj+Hdr7Droh6PzduRZaHz2ZIKhg2lsaO2b33HIYqnfBIqWZr
2rc5W7WPX3V5SN3pC+jUuCmW8UuiO9kqAnPPkK/21ogZeE0i8DA873X5lY3OJPrLqT+6sf+VJxFT
yah/RRIDjFxYZC2gLZqqBnUBJMY7niA+KazgmHP/PNRzda+X/mRMtXTTLXfXfU5VVffYrl5rzsAT
bJHqvu6yCyc68LOzzC/P+PeCERMdeyzC8/rydT9cfA7oiNWtk6Bjm/WRSMQ7pwFiWV8PSGpT2PVZ
0MtBPa0btbDU07Rs/t1dbwlIkdTy/9fDnggRF+rEmC9v1axPXt9mfcW6c92YhfM197I8FzBMiVeO
Lwl2Kksk75hu+zS0AqVptfu68aa8PbZU6RvbzpQ2sOtA6WV+nzVgW+ZT5ilSx+lkOiy8JTS1R4dT
bNBH4wFbM5CaLNR+NI3t+Jaq6JyeUembWeruJsP0/Eixu1fDqynSRpn7tYXd4jgWcMwiXc1OAPwL
4Jxf180Yaf+5td7VWuI38M1hGN4mpFSk/9k0PT/LZr0/5nZ8doRWH7FH+JRVWm7UscCB3IC7CGC8
3nHCiT0maowusbrL8FGP83iY28p4QodlPIROA1nB1Z/Wjds1fAFUx8FsExpcO+a0M1KuvTIcYEu7
bXN3jCm/5hMK56nCtnwWOcK0qHvtaoKNR+kgD1z2azhKteVXNmMa1UDVPmZDZ746lYUF3uy9pWZ5
sL0CcKbJ1IcwqkJ4mQZEpUbT36N2ujAIsX96S8yCWxgKtjoGVpVYax0QanhPnglhfX3K8kZdMngf
jQti3nCRBvxkEjxlfXNVMOFZdBPtx5SXN6qR6LcTTQ9KMyQfkQNZKLaM9JrY2Ck5qqkFvYHBV+Ma
7+tTG95aDl706QE8b+EFjbfOYbll+Zh2tcqy1KXSpT+lDiiX2JKIkzUoXMQ9aeJkqLud+m5Dr7qP
OBCeK+Ymk8fYDlkvDxQ64wgJBWJ9xvrcqBtwJBcONeRnncXGBfW9fYWQSxLgehN7GxFMIxAQs4Oz
Kj3sLkoDa/kIanZFWhQZTsvOuLKJElhv8v3LS79fb1topQheyhSfQejWpj/CdrZvbq2X/2poMr9j
oBSaef2XVYijixsKGh4U+iJOTBR8ZZDVKvP1cvjq4nYmEbFHPdzb+VsvizOzRuVSEW3ydzMvd9d9
tG37QWOkE6Wp10OKcf77eX9fpluvEUqswzAVPX0+cQdd1kdQcySk3HUT2Ul04fIdXebJsA6VYYEu
APVV2fwRzUm6H6WRXBSVyeXj+sCA3fbWLHoFgRvPKy3xWnKl36PXYZjV2DjqjY0z3UpU91PkVlz8
QxHvRVDpvfFgO68D1/I7bvbKXSS1ci/qcZ9aynj9t7+oFg8MviR1muW+mdITaoz2UVfj4tF9hqMy
70xLBTLTG+M61/AfDafSvuHV0JA08tOxbPB1d7BOEK/qR3fA3G99hpMLzrPEfS0mLFTTeLyXk2lt
B5S1r72tQZJu5XfaK7Ashmq4R3FlnBk6OstkUH7j9KaAOet5Bcm0Qn7ea+5eNTrPLwkfO2gunLsB
quYbKxSIUaEtYqi623qoyh/NBtlsrdg7TyTaC2qJYhfWsRpUi5ZwNEV2UvhlkazxqJGgGtXbT3r7
51KK6qPsJ2s/5BAO4euUH4j+UXvFXneTdqM/aKLTN1U9Jo8xfcyOkR7ogVAHvDE43Gi/qalbgoAk
0OCe1iQGYdS67Qj39LmD4+PH6di8FTYySwSIFk2nnC7FZN0MvVT+uJIQFyetf0VxITZqLdtL1riQ
6KskC5IuHe4ORcqOHgeGsFIoDIQLeU1Gk+VOAbACoSan0VoiIfrolLnINFp+t9tMxjfjDVe+KGPP
cBNjoq94nq5JbHhkRHg76D5JhJNn8zKIZIaXRjq4cBiVxGrTItHAuicVxYuSVPk5DLthoS6qn3qm
Xdu2115Irrb5ToHN1v1dOp4RPpbknqgDdkH53m1t444jhnyBHog/fp2XJ9Ue5IszS7FD2yEDk86B
IWE/blmovEChUN53vTm/u0zsNhiQ9ouPX47pmq94ufqut8K6VlHfwmDAmxdRSbcvPWsf6pHzidR4
ZpqqtndPB2nMa0wENCNTrm3BPAVGj1+qafWtKuJcDOH8lvXS3M9SUrmaRfdG/XBZnzCmMGw6iM0P
Vt4mV4CtmH9PLb8zgC04csWFQefAwuk0O23OSbhI0uoA74DqR+9+hBXDahKRqrPDRzCi+VGSkvqY
pY59q1WP8Lj/2YX6h+PArh7WJ6z708gaTpBo6At5zbpxWkLnXRgzvhzBa2J+VmhWSpZdoPQ9DFMe
P3bLBu8N66HUPv/tSSs7eizVcEs0Yn1b9xNaEJ9bvUi3eWJ0u2gW/bsGo3UzOXZ/gYDevzftMh2S
5gtAtHPPW06RZbdEhX003EZs1xelXjFACxDlcX0RoOkbfv7tfWhs8Wq05iaxK3cLB2dCeVAhsRyX
bgWjmM5vjND0o1QghVi6GuiKvy2HYrRByLpjWR0/p+5ej7b1Be2eQzhjXItwZnoqrOjPun+IiZ13
ZzV+TLIiudTQnLbt8oK6UXzY0MYH0q9kH6Zac1C8vn7jIDpZbmN9KY6Nrq41jFMWU9TQClqvWCQV
KLGS6Cpjz3ztPRyP9L6qrxb+v69MFv5oTaH9fVD0i71kFTQTwjinM/UdoHuyl8tdeFwvtpa0V8q6
ZIeXCAZpXkxObCsPUYX7ia126Meng6KQtEov/zk4uH0JTUJsrWIady3/mdc+H2QxYCqCEZedmGyX
YjA+46oD4pKMjHUkpMtldyu16ZsYjXZDuK+KF1tK1JRqwANur3MRl2cmvhHN2bmLaPyRkzDTayBr
ZbHjd6a8Tq3UDzp4GH7A5rxVURGHHKOH2bH6Y98z3TdrDxGVch6tOT6t93qjjraqkQ7bEP76LdLY
qCwEvuFNabA4qJ36uXSfFhsePaOm0MneyU1N8XuhYS9TlD9Yaemn4ZTfQu9FlLHHqZlWF7cYP7Df
hpIAQ1+GJohSNj7jxxo43fRNKWzpEwiTHt6QfYpNHab6NjeGwLMMnHGUYmdV9adrp/OuZ9jjJ4pz
abhEvmtZ9BjFSrqLJ6bki7fFp2X3iEcQjWluWJ7KrDj1dkQglp4qrzhXnJMBc3W9QxJLkoBxtMLo
anVRDhhUPDkJvMTWjPckzZX7vNVfnHJ8wrHRN2X8aqfj1VSKM7SDSzK1L0qs+Hkefs+2+gdVJzp+
dT6Hs/qNMOPqtJm4etC/cpuv3tUyUuJAsy2IPOdGJ39GJNVRUfGimULzMHQCal4PQaNQ+cllBV3L
TVPg7IHJBB8X+43iUFfAnEMKtKTij7ppXaPy4WFuJ8inyEnD3K8UGJSVcsNExAsm1B0AfwShOUW0
lXQITZdBC2mRfevehGsGMlq/SOOza4XuRiWUBYul0d26ihf7xpgx+6YSxHvI2KsNWhMoITOLdSQ3
E1SpU4WHOpJAG/hVNJuusAjKqxK/7WTqu9gMbLNp+N14w3SlWf5ZhPgMSavfD/joCJY/P4lNNUis
4SXFbfA1m9OX8ikEBziFCkuGo2K+MMqqhI/i9nvGe++gePo1chgapGvSnpPv4TzM+0Zn2plvpwjh
jZMaWKJlxksF53GTckL6YTxbxO2owHzGnB5rLDg28VdX2eFJmyh6dDXUAqv+OZSdsomMhAS0qYTd
UrzK0LVhvHFWYO0cEAtG8kMp4FDqrm/0w4WmyfXVKp545/Ho5ZhRMD/FlOEpLg1IVJGVAtDSm2vD
XJ30IX0yPJQHajgdxzKSWxGBI2HLtWWt6foYPEFdMuiG/gLjFY8MyH+wYU6jJ19cPY9x5NTnPQPw
5wyzrn1kdKxYi6Ey6ep/KLZKcq/638XykWGqb404a7ZUDvEIVGjH3kdbp39MSzmoMVFHrJ3Um0vi
baLsQDttaHe1G+T5s6OFwGhq+eKqdXyIa2RnupkHwiGTbhDFzq3Td6POvpnrQDXuU8ZjQZZEN/A/
utWfeD2fW2hgpZbpgamO8Safh0s/bPMJs1EDu1vUMSVCSywLEq94Y62Tm9axS19RhqNKOCpuwgT6
KXspk9/qPMAY6YdXdZiVDVPGKcCalTA7R29OfTieC7p/f84cH8w52bmiDYlRkjeQm+2oxM+eFiE+
rY2rp0SgzFL9wcLOFUy/T9Pg4vIFHUPYMAULAdRIzMMG/++bydjc7H1SZ0/wF9A5hCrKPnUrE/Nb
0qr4eSFfkyT1ozEbYR7ksd8yZONCf547ITZ6pOm+PkU/lUw8Lh9yypMvOyRNKaYLmjbaPBCbk+jl
oeqmT003pz06xIvoUsFFO80QDpYIBHWMU00rIZFYuaRtAdut2cyDzZg/gfnXlgRfdrn0Q4WsKJgz
4SbuuFqdVHd4b4b5V9jN1LQCs2kkefbg/XE1FbM1DdcM7LS7TWtykjoc3dmsfXFhhQmom/FRicZy
39faeQky2OYSz4EEgf/VMW+DVUybg1Hxf0yx9yKr4UL8GGayavksb7mJkWAFyq67ebNMLn7WBsOg
zMYVrucaTNO3lAtHjKAOBmxbBFJBjudW1BZfrgOZeJQmflNljmwkLr4EBKqXxJA3y9Xfw2p6bB1x
nfMODKgmJXMsHb5iuKUw+jmpzOwgtAr4v4/fzIErC7P9lFBN58lW61+j4l2WUJo0z99tTz/0kiDy
skbRAZc6DtEmiDLD8EUJEQOHG2H8MDAVxHAQ87BiaqFBmBBdDLv359r+rcyEfSkJ8BFKYT8bwnMt
83GL4OyHAklCl9kxziYst7qLjQx67HkrQYYJwpUjQ8NLPhcPM3CxBN81ZXefmAr6WLn4TFe2iZ3F
GxEpiNjwBI0RbufRZXSqa5yNj7Yp+yfOuR48TsUwu/iF02W65wCKYJf4RTI9pxA1INeqCc25za6Y
oDDTNk7OPHPdxu+1VsJxN5f4vIkk37U1JqwapgStFyJZbFUYbM0vWBjMQz14l1Mr9snQ3YbCenM6
+mwYwZykBAQYC+1Bhl+U22fX3kOG5Id5wkHr/7F2Zrlxc9mWnkoh35l12Bw2wM37EH2rkEKd7RdC
tiT25GHfPNUcaiw1j1szqo/hBP60M5F/FVAwQEgONVSQPM3ea31rGVbjwTcmHVYFrt+hg7KM3rON
hpSS3Lg08vipbS3kRgV7FUsrv/dGje/UDp/Cqjv6MfQXL9kPxIspYDtBcl/ObSHVfziZdq608k2f
rkFpXSRGCBn1uywytpoM7qvqbTLqM8ixD6myi+jCtxQVb9p54aZOgB4HH4jgPdwapJxYlv+iUSJD
zLzn1HqkvRVk3eJY6Yy9wCGCLdJ8UtvECEBHM5Ej1yN7ba4DGpEOo8uohQ7QO5QcXoDQ2fRTQt9N
9OspseibKfN5+wiToPyDBEkOOUZxKh2RGCbcMuTKEaNE3YGsmZpZcFFh2xJCLfD0f4CtAM1ik3Ge
erEFqgCgrlZ97RKW9p6mPpWVrpxuGpbCFdXSE9uiLBFeUFdaq4wKCDW1PXjWlWJNtqsdukkpo7zl
at/rqUPN5uWnJAvQSlP2SeNulVMLPkJ8YyHfZePSgrR0sUVerby89V59K3sJ66r+TPpyIdui/fbT
WNo64z2tmhBPcboch8pfcgl3vBfahnPL9pOL2EbLoJqZs4PMyjK1srH44nhlm9lBMwpcl/7R7FbJ
ezblkYUiTbNc5zmYP8oNTRxuXpZMM8lfN7a2bZmfU05aLwKoN9ZYi7AuaDYKH33tqB21eLC/9gZ6
ISqwI1cz/TBm35JZYuXMM+49rXe/55FZwfOjZO7SjpBafx6VIfZ1DbfCSHJSGTn0Qbc09OtPKHGg
ZHtpbH88qHHSVtXg1DsdxcpL4AJsgp/8VnQdRMpnrw7SVThK5/vwGQdx9sPXSCZOwfJ9U5b/ZdRd
Yp1MGyvZTNPqguz6E5BkRCQkZOT8bZOsK/ir4KXd3AQ/7cOwG/KTp+Uv8dSP32Ipzz8BvlU3Viep
593WGigWW/Y0nMFLFpu6KlxuGy2710AFn7OZ9ZmRNIzCZfziMkYvUhwJYEj7mAAvEH9bu3LAVtdU
j3W9td+VxSbP617c0mExAxLqj0PVPUwm6Bg7dYojSZsDGbFfQ7pNc28fI50aBJdyTHr6WiMWCRcp
p6blx1Yz6B3eaBCqAetD8GHfkDcatfX4NWfx6ab69BY0wFs7OpMr1U7BQ0MbGxNNq50Bvb1582Z2
iJX5iu2JyQNAGbbQ6JKpKjmxkTI2tfJ+3Iy1VvY+4F3UavZ7gEfHEy1h+2loJ5shHCJ/0dfyCUFS
vXHyTjIrIqyPncjidJ3qQRoor6TIVqObR1CRWObemxIkDXBxMmhvcKC6cM5VMzyRWpI9V3L60gf5
eD+UEy6Rut1H5li/4ISAkulSmO2j6SD8Sh1N2WuLFM9KE9hzNDMQhFR4Z5lTG2hc8KtNSucDVdq+
jfNrwh9zun1RhZ50gS9qVczMGStzjYMS3UY46q6aaUIsJwTCeLvejiT70unF4iMd574OY/HQWkCq
l52J7PCWFTKU6Ig6y6MbAWhgQhmzGaA/7ESVjLhF8AyaRcXULRDsAbL/VucYe3/a5kAPLdwuxM0z
n0cXDXJL2QGqXl/1Z7DFL7UoxCGXNfkmLsbrG2fW741vWGzbe91TFXRYsBP2GRSnOIHfpPsUt/xa
yS4zGq0rnGaJgYGUULK2wu9TrW8dGpvSv964YnUYmY8Y+1jM8+BTWKITQD3ONOpVEHcRjl/OkM1M
zqASzrfeZzFR36k4ZavQpvdAXMfYesnbpv9OO/9F66wvePOqK7gFewm1IKXdasEHzRM1QDpyxa4p
Vf9gUL6K665dJ0WG1Op2DySBhbxSQ3KTp0Nz8Wn+38xonv+Rmyp9+umn7D6oX6ADYO9ezqC0tmR0
C/Jwnza2dg7sWZ2YtS7kVmJjhBtfbwfawOG+1Z2PFCa86LX+caxtA7CyaiiLRcVdgWSO1Ulz6EZH
fZ1Cz0ZrmZYYUTWgqzdKV5Z42tkK5BtiOZ+Ia4rPdvNpFKOLhEIqRBSCuNJeOzmlI0+t4+e4o7KS
q7LriQl4+vlGBD0R22BY5WOWzrGjZRpttWxajg2+0RsfHSX+VydthnuLAI71T3hWhbwaXmFGc2R0
AC7GPe8pNtTgoOAZ0dgYHyed5qjJ7vgYu/A9nM58Jbcg2zWTtxb9MD7KCvKFX9L6MOy3TFn04ebE
n7KaKLcVEwTRDpYauZ0PY9OHXPX2S27bwxU5BDnqtRpfTAJYatJKsavl4wZDQfYEJMg8YN27gz7l
Pg0q6iHwusneRgW19qPAo7Aq4B3NVIwb+bYrsMS0LSzXJsLU09qdtgtJyTz9nB1GDIl+kVsEyZrN
umwGeNs11c2FY+TWSdw+HGynp4peEokyP6wQLKlyfdNLrdsaHhHWwRDs8qCNjxoh7EPs3StiMJZ4
bbJNnv6YktJlkxnbwzZouQcmIJlwou03Vbf+0pOVcVe76HV6iJvrsu/tF62V166A1Rpyh7VN1Fxd
hk3csnde583mOnQAt7cScl6L954pWOhRSpO4qB77WdrmojPXQss9tEWt70ZWpcsWk/ldWZL/Y83Y
5iDLkise2xhFKgzLMU0IzK0JnnbmWKVmiuydoeeQtvpJAVHtISWJgvxjcydwIhXLzh2TdQFT96dp
14UHZg6E72r1aIOJcCm5tw4G0wxyhIDoSDmMXhpcM0NYzpdJR7lXh9976pFL1+2wWKXjnqZ68NKJ
Acl3ulSTr72CXLNwo2KypqoENRYKy5PSWQyGWYfCOkyY9JleAgovsIAt6uu3h9+m97Wd/ft3qCuQ
+H/BSfEcu/rWhY95kIM9bBR9jR0gQzr4Y9s+wV3U11ocq01A5zPB9w9eOogQIFV6wX2RRjUZKmax
boMBf7dbEzGl+fKlM4C0QX/ADnCbZN3AejL3LvfR7kb0/uMAzkZuRWy/hTHK9tw0IdTlAG3BB0Dr
JEgo+5OgPkP/Pf5Jd2gJO4ZpufM//fd8GI87LxkNR1tK31OHUaPkMuK1uNnXBbbPIw3vd6YINPkE
wuLJKCesCDqFOvL8QAvF1c4TVGIyj+AYBCw61Hj0NbB24Ar0fvXmJtVWWE/tnG12O5iS+lRl2No+
ruLocYTLe6rH8esfXyEKf1h0ehUcemI6mH67U9J5xslxeEhq31LfBp+gbNtQ1xF9wZ1n+espS8Sd
lpP70aRkACr5ceM7+Ylh7SpfTWtAfeVX3cleKn3Ehmqa+cWoSRUa5v93fSdfTeCKD6VWH8x4liBf
syhNKXqI8o7hYuN2erexxWDQxsG65fhUn5QBf30+JNag4QVsN1HSkAVrJ6tARkdVdCD4ebQ3KHLU
oU9m6Sjdr2VZZ8Gbp3XrAq3AuztM7xB+q2fpKeguso2OdizyOx2jz0pASvmaGMEe5J7/nvXtqxzC
/iWIoD4kk9NjyUo35O8a94rWV4sd4YB5J7oLRIDFZyjvWjcC+z6uMysoPjCvf2uBEjaW7e2A06J1
nhlmIWEtbcBCrKtzltajnX3g/5CWLLCkiGnnOGjQzRkf0xE5V8/TemE5/VEMr+itGtFlbz4D9doN
gI17NhQAWFb8EX721rp+BPXjMY+yFOiUSI4WzqOfh9v/2V6I0R5T5h095etPqbpZxaiQdH4z8RqG
nUYvWY/YNrDs6Nx5fnZ0KMLz6JF+0YUpK4c2aN4H86mRVDjRyL73A7sHT7ov7SDslaqNlHp1HbKZ
JPeUQIL2YYLpsWT3T90+x4TaAp7uupH9dDeAQfEm+To4GSprf/yeeDERBGmbPWhWADNncu2dp0fF
MSJsOGk1jW5BKneDJbqnyXBe4sRuvw8Ou+dSy+yHMSrFYWg1dHnE/80L2IogzojbOZH6KfKpIU9h
c5dMkI+GwtR3cugiLE7MVRAj5NUszGZpT4UFx7nUqHAERDm0DvWzOm2BsFKJAlmxYnveXfANGTtV
f/Rwc49YccOjmg8a5AzemflDYZl8eHsdlnx4NL3+85bO8f87pPIc/QCaU3w2/zH/5B8FqnmAYM1/
/scvn20/iru37KP+/Yt++Z76P28vBx/FnB/5yyfrnKlvfGg/qvH6UVMsu/38v3/l/+2L/+3j9lOe
RvXxt7/8IB6imX9aAN+cDMrbS/v3v/3FI+rpv//jj//7a/P5/+0v//U///f/+K//9c9BlvN3/T3H
0vurbTkuYZGGY7tSWn/kWHp/NR1DmMKQru6QaEn25d9zLC39r450LOEieReu51pkDddF24R/+4tp
/ZVbXDqE+814AF3a/y+RlnMs5z9GNxo6RkLp2MwUHlgFtHi/Jq5YZqczhNhUNFiqp6QmrZg7q6tF
2YtHC5NYM8Dp91EJ6TQmtnhb9GU9AgSWzIUepEzAZ2mzDszwUupY1iuNTnuaD2oXKmMl1Kszjc6f
JUr/lsN5O2neTMZUy6Z75vyefpYKHGgUPnlCTLVukOOaOUChYMwIvP+oybVZk8JurkwXOYPr9Yti
sIsd0uo/yQX7LXDZuZ2I67qecCXvnyF/S1k0oSx6ufR5fJMJpHowDkslRbWZGkEakmXtnNL+9Pq5
gEGMIV7/QaykN/18NHliuKP/Vf7mv7iGgFBtxIGWRdTdb9dwLoSSBxAFy1SNmD+JnOt9Cm5y8pZW
Flh/kj2nO78GXTuGYRCGwz+dfahtQLH79Z7pfJP0AYTey1o32zvVrEPy6N+0rrpUWgOhw0gQW0+B
/QRIuVjgMvhuiNgnXhBhz6jzB9vikPX9K2W4NiziIzZadDA6pfUU/DzaRndtpKPYJUQ8LMq4fp8X
DqoGLqFr0tjZ2eSvua3IQouunSjTPXKG5jgo70W0g3bIyzLYJXHiovhgJSLwkphGZh8jpW+A2t4F
qY9fr2w3bcgiTK9d55Qn56roMgyWqC0es2wan/rGWUPIc9c1rLuTTL2XpiXDPNWzexnBwcpSFDBR
Ty4w+Ter0LbxTOvkstV+99mCoT4Y9RXvWH9f9nCHQiM4Q10mhTvvt+Mw5OhUwc3WTvjYxDBxRm2S
KOh9BDE4INXUn2PLkOeKLEo/NZp9Lwc61NgL6U73O5LFy2Vf1eQnjBOstRH5Wpl421SYd3ii+43U
o3MvErG2FsxQiAso8g05saO6zIONawgKoHbwlHTFU2pte5feqbTKb1NlZNvEka++Maw8xOjfVEf4
id3bAbVSZGtjgKfVw7a3zgOt20ylWy6Stkz2wiits+WMx8YEUUykBrCAOkasMah7zcWw0uC9PHiq
3Q3kah1LlnR702meETD7RCb4d1jTAeGODVJMSbaN2cnszvbKdpkACDvUr7oa2xdIy4ReGKgIlTc+
NiTywZzqdAQ8lbt2m+qp6KW4GzqF2RoBpYOIinab3m8TquRLvfWjjSm0YCcdGW5RMdI6irR+08GW
22pB8CUzupHfLz99L+sOLqGEC8ctOvq8FGd9NuF/ZPpYvfbF0tsXSoPlQZgGFQAto0TN+mCtIVD/
sxX9bwGEt2fO9Qzd1D3XkJb+20hT5I6RRbRWllakr6003rcGS1KK4cux67Zov6yj6ZLkRGpEpOBg
iKxguZ8aDz1pje2U9VDb233cedG9/0RcorseBTFlHIpKdMcqghZTPom6bhk1sdNp3iR2iErOoASj
I0WOf5gl/8WQpc9jxD8EWPL36IJYTtOm9usyjv6W9CXEaIV9jWimK6ucvlHunbWrM9KUaqFJL5sa
FooRSUhxECfcDl0+W1WKsmSooRr79ydj/fPJGLouHPLIJP423qtfB7QUKirib1Zh2LlhbjsUNYfG
zfZjG6jLmKGJBDZnnVBZWSe21iO9MYEDGssKmI9iAz1A9cbG1jN1uJGVVUxGdGXyXBNeFMat/kOZ
VLpRDnr3ATAlcAJLvwdCBeCqOE2xMDdRZR17siXPXWmrx6ovtVOTkTJTzeGGBLZOG00Xn45ZG5hk
e//VCDJrreWhjSTB919zXBXZVFT3FoXPP7n3cDb808XicjkeM4FlGB4e4V/fH+7nwZ1o7UKHnGrw
+Mbed9L6BERELAId4gTakGDjqEI8V678QQhm8uEROI2NrmdeaHScrkQA+GU5whqpF2lGvQ/YS3qx
7AzXYuwaT4joX4kdzu+qRhuuwEnx1fnTYzAJGsO23CkM5zxeQ34tfX6jKxt3C01jfMRc3o7rZvxQ
prQvMFOcB9hOkMlDb3P7LPGbN+llI1VfG41jSJ77LYfFjnDPEeB1ycO4O4H+bBeG2Yi1CDoD0x+o
rlUZ2o9pP2Qr0Bdro/eRq7qV+4Zy4iEHbfYRVAEJTrSPDCd6GPrsUrFi2ZEMmm8VTIdTVPTRPhYk
RJaVa+1Ku1U8alA/JwF1WfTSXuqDps6Z0DmQh7VmaMZF0VmfRYz81tUcD3SAATQtqTGP9n2+iFpY
QBG9qQc/8fOF13vqu05ha2gb4u0KfH4Kh8LkjXsvr6uzrSKky8yPGuqCvVdZ5dlgcFzV1PCWdB6c
XQkoBBsOaByklhkd5g28BvNZH5ABTZHVom00jOemtR7Aa9rQgeJyZRIjVWqMzmUruclL/emR8LKO
K6vJK9gO++o0dJGw0MGsbdp6kdfxVWuiCubl5O46F7b0rRBtuyaGJT9dRyF0HuA/FXE2rvtgzMAM
M9Cfw+goHKM+OmZTH435o6ivnT+JHnTn4fPX4cjSaRs5lDwMYeu/B0Gndl+PbOuotUr5hHZiV5d5
dqJlqLBgl+z7Q+seZp5Y6EqqpSYAjBhe7Z0nD7SOsND5UmbcNLE8xdXEHjkkiHOkv7kigVpR/28T
fN1W8AgRd3o13faKgEA8SBbeD1lU30MUy76YwqaS38+IIX86RFGTbhx07igafHpXMrKRBg3j9XbI
EmilMFouzqxNq1VzlG7nntI2V7uOMKsliwsGNLLrxpmRGKX5FUlqvaKZBsZo/Fq3Bv3Opgu3A2sQ
iDLF+A2bDGqMSL2MMblPSEaWVmy4+3LQ+qNeGf0RPuGLg06JFpJX73NXz86JbUHW6zNuRpfqejGm
AIbGXq7joUecFYDsKCmyfcMTsBYiM198Mzf31MmBUs7/L9saoZBuPxMWpA5hQ3vj34/tv1fCmGhI
25m3N55pObrl/TZxJl2bOQaXfQEtY9NHgMjs1j77Q8IwhCJvDXomv2aBkyNmCYz7ili+ZdH71t6p
FlZVya0FQB/FAqpc5RnG478/PfZ/c3TwL7eeCX3BIwcRDs+/GFzNoYIvwb5/0RtQazrLBZJjpEjg
5g7FXPnSJ71f9pDhMU5DpqsR0DUxOH8N5mJJRzPIC/NwO6AFNw85M+WqFOPlj3DLGOmL6xfXmZa0
HnI/fHaMuePiFdlpgudwppAA/LZEveayLvZUmTwbCVXrLKO4WVzGNlPHyJAaNn2jfBmdHK1oUWzj
0axOPhz/rfIiubFyzDs3JGAZ7wOqvkffAFYDpofJzYB3GYdzuvH82e1QSbCMsmUB5zOaLovA1Xcx
JOknP2SJDu3CXyEocDYlMhYw8UN2iqWdnVrfaVYt/scrANBVYAztQScAgwgGRrXWBuWSlN+acbCX
Qa/UgVYMHgZR90CVOvMBdQzjnie813xwf0T4dt8j6kM28VGvIb3CI6E38NIw5bza1G5YViJNIgXm
oZJCW3s9qSw90TLPufNd6yQU/xrUkJquZcy9nnieDzvYt4+2ZiDgL4t3qatkqxW+vrMi2jRpCKhN
Ubm8tmjl4QOyjEbEVJLhFFgrAfA9Jnty5ceNvIzK2ka2KSiwhfrx9pEoXkUIb0UpGyy3W1pbyzDB
1BqtiyapwZlo1v6iqQIDFCAJbfYMo6a9dS7YPBGSumQAiAkLqLu959YdAlPTIL04is5lHwKEdBqd
mST77NCM62qgl+j5xgHu1rTEjZMcEVVMmz6djJ2TxOW5VmBDbrkBaUbVSc+bo1WK4cLkmS6SIX6r
CzBN3Pbda6KsH5rfPhSaeoH4Rjk9I3XTh7S/vAVcNVVq/Iy6QiUxYUUTzat25+G2v3AJcDYQ0Dca
Tf2Kbl8Sy2PoBECXxtVyHIKhBo9ItehSjxi1YqRMY5GoY61V+LFpkjRnE3zaVsurj8mF2N7TfjnA
DCINxHKnnLDYH+Gc8V6a71EA9PBoNkG3HduhWvQe4V5FGRpbbL/dylbgTZmNhTvgw0nY3S2tgNhK
KjaPrP/zC6uIlZmPDyZSgO8OodQLAXvpXsUCCZlDvv3tBcO+t5xiM4S2+YBjzoPHBsUqjBSprVnQ
7Kq9m/feaijy6qIVgbdJfbxBXpdg1sONeUjzaFjV1USDmmzuXVBNHTYLX3/UfdqlI6r3tW5SuS3R
YwNIgVGASM/nDYDnvYBzoW8pN8abroLyZEkoQVY1BheNzV0zdtMHsRlLOMX+k98JcUTPNsMBtGpt
F4A1PdQHl8a8o5xEjX7+JO0QiptwDZah1J27Lkrkvg/jnwmwPYvku4QYNxB5dMxqcqbhNmViJyD3
HoXmjIcWmxXdZ3uXKVw6oT90h65Cej01o77XZshAT4zcToV1x9I5SO8GWLUr3+fOtBBHs2ZpHpDD
J7sQXRJDdrsTqkSYS6GBfTpQQ1VEJALbevo5ogZq3fUgPWuvsvFLiN39zK5o0UNcknCotyqpyq8b
/lzC1HLjuWsy80gSwN8PaU81qUnbeiVEeoko/lzNOG8ulpkjKqFgbjO+4JxsyYCuO+LlYhNZpcsj
57nambsE1qKu0MhECwbaUgF1gAXmUV9ovFNSON9EJA0WzuO4aZJZc+fIy5ToOfaULj+nNtJ0A+7F
2TbQRzo2C8vJremLhMzycL004bSHwSmPYUm8JLqizxsqX0mqEx7XeKWqLHhofZJA2bYM0EWF0ghd
qMpgPfTGJziN8Ug440qrDRpc0j0M84GoK49gjZbGPXGluyjHmFMOISqhHnVhmmTvY2o7dy55RMgQ
XX2tuAp7S7U9u2xnuJIRiPuecI3egz2IP7vc942qv3hMydHoXuOKFf1NH4L06DFFheE35EGaMZfZ
FI22T8JVEHTTsjN68ZKXzp3teuOllk7Einu4b2pNPgUmCWczgqAjNvGZKMuD54bECNcCKp1TFXdY
Koo7mQyQGNQr0iPUiVN1Ztuz1jQwn5Ci1LaAlbeBgQOnnbRXAecW9YR7+ZlFFpvFCi/UUp9dcVEa
Y25Ejkz9P+5PJlwxw1XJA3NBCQMCtrbhD1vHy/AF1uR42r1YJ9gK4Orb1JJqyGqklz4S3XiOtQTA
lFnR+qZqtnF0pY5MG+oIbUJuJq/JtsCN9qOU3j29jHMC9Gk1ldN0yiYNoBXb+G2l0g8Y3qfUIpMx
CCl++mmJ/7hPwH8QmAFOJY1PwThG+2ZovoBz+mHCIP0SZclK91qs1ohBUYnL8MEPFDFNkBIhDAlj
Odaxv2vx4FJFC4JdJgtsF2Nrb8zWhvpI/c7NSgNXRQRvN3fSc5SA8m6zfo+pgAFK0d703OjNl0ge
DNfOr3ncXERFkKBBi2mNtMBfE17ZbBpZMi3Bqo+k+hZp5cNQNQ1W+VHDzqm5y64Y1mattWT9gP6a
GlKt0f/ABKfpmNYjRd8KMbYG9jLHbPs4ztO0jeUvHl7DwHHfErN5NsAgsT+sqWrxvAD9q49jW9Vn
U2ekTgpol1HjbryqEifqjAhqakfcWb5LdauqFt04jPeTBTpVor/N0xwY4eygwhMkl00ReosiDNv7
pnC8g2YqnSthbNvKql5M9Ra5sfmIECXeaIVnP4iINqXttGvYuVSPrKQ/RdXk3oXQGZYDz+X3qlNL
IvsYKnsQbZWZU7TJYxwNvn7fkLa1NNM+3uCejXlH1AznmzSKi6V1cv3mKYpGhhT2IMS0yWJc6XUy
rYYsOpiM3D+UpZHhJAFf23V/QLweH+163LRJXZ6CMg7uu8rSLrX1wD1ofKFYo6BQs57wPe3eM0ft
YqmrY+YoUZAxQiVEZdQCQmqzlUEaxxKGf/aNzeFeb6IO7Klvb2hEqoM3BO+pOdGgqodsV7XsuARo
sEsRe7d4apqWejA8Om5/Ll2bPUOh0hU7l/goKukjoMaBSIVkQgPYuOi9uUIC5fVuyMPhnOXv+KkW
BeSTcmG1xGkKBPmIORuUjZUTYYMphkujJeYytmp81HU6shNgnyrDjJ4wK95X+2s5OerVpeRyN8Ef
dUno7HVoj2utNrttjcN0YXr2h41q+S4tPG6H6hp4rX784+AQLLhrGKDgFTG+61TSlGifibbJabDi
hirAp+x8PX9PgMGd0yxPT4lbfgOxikkm1Lo7EMZfbUk1uLQ0UuWLNMNWB0T6dnBB5VtR6rIfS4xL
OXyrRs24u2kQ4jb8MRi08Z0+8Vk76rsmlNbB5L5aKtXeaXpOOB+P8UMiHHcf+e13Lavqnay1T98i
38rPknfdyrVVpkVYRYqq2kFUa5deFUQLb8R5KKqq9Amt6E4lUIJFOrT2Nivd7ORGgXXWdJwZ4eCR
aCq1cVHQLzo3GiF/8E8QvNTkjhT2yZnymEQgQKHVh6uju+Sc/IzJjlhgKvzFVnS2RpKFYR5BRlh0
nfJvACKTlUbpa65vlCvKMP4uGN1g51gJzuM+uR81aNypkbRnvIzNtdODxe3N7PvQPkhHu6fzHtBL
RV9ukonceDL7ESInjaHZrgdilTndqrpvq0Eew8o+jyZLKdPSvwBxaWDa6B0Jog3BEAZ+wIVmtlB5
J0obEe2H+6GIDQrgYqnH79OEpSH36nIpWqRPCYTlA9nk4df2WAXxdBeWfr6chqKjDsXb4HzCCPII
LZiK5S1fUTrucDJBBujI0He22dhXHMqocrr3xpokCKwMSinhO7HhodM0DeYSJ7TfkJePGFV8mkRf
o0IXK1P1Oup4kruKwK7ub4e5+eLrZIBYkP/x+ZmnW7o3wtHi0u01t/A37NLQdKjpRU57IjhKctFY
ypQyAOasmfoBuD0leQBeC1EBNJzGbNsiYLtHtKR+HsIyPsYkqF/KrnLpAkKcRZ6NYaXLmnXa3QN3
Ry1fg6kxB/sNcm3yxetfpiA3w4UN/ziwKSG0KTGqg2WScZBUQEw8fiFgNw8Xo5+/m9bFxITzDOV5
XBnIgh+imWda1CW66A4hmqNTaYgbyGzloKfsTfJZNY8Deaj1x2SuwUzC+hoW2BYay402tyQ8hNPc
q8wOZTyYxE2SUt9a2PhZiH8jVshtAADk9iveArVpBkEq7vxpL7WYwdSX0KPhqhRF8BQ4FTNCoBfL
Fv0kp0wORkEeuVco0N1Z9awSGDikSFuLUQGQLDR8NgsUzPUhyoIr0UH1xXPs9DJehi5xj1HqOIR0
Zx9O3LrbWit/ZGn0WYc++5QkCY+d5+BJY+G/KjE3DUPRnwsqCzNfmvWhBYSNp9pgISPMC67BEpUL
+1X2bx7c79C8EsjCmgLm3ZNuaG/CZqqx3XzZijTdAskJ1kbCFHBbQrlN+G6EMQl2WYx2c7TyjZwy
77GkdIVkrHrBBzgQv2JfHN3AYk3fCf0kG8LbizR3PNxeq2CQ4tUay8e0tKPXLA52ZPK5h5iA4EOd
eBmYn2HmaEjcxiPQV/xvPzB0i7s+BVkSxxkVC8RD1aTpFzpo4SHuMJzeMpBMnU3QFPXy0KCeoWo9
ARRK0gO/ErPOjJmpcpvhvyLCDftdfSHkrt5BgMoANGfdEQEKBNFMJF+aelx4VnhtYsrdFL+RyZPu
8F4iOEFOKvHGt/GT1Y/qjMMy2tRkuhAVLZ37zuzce1nk8cFWfL02dtqiy6vyYhUKNXDn4BAP/L3D
fXXWys849ucoLmPjeI188Dt4FAXka9RYiXm4HWpCeXaOG+77AibBBD43n7+Hpv6BK/wlpJu4mwYK
ALIT8bhoMStA1YZ5PHYlrXhQoZ1McSZTLrw1sSizqAX09ORktFDENY26Bbrz1RRTt0tUHS2Jle0e
g7DtHqtswMfe7nP6Ti9G1ZrLqgrAAknDXqXtnP9GfDZqxvoV+BwhrbgbFmwCur6SH5iiXKj3H1ST
O/hvqf2oTeQR50HCjh5CgSeaY1lkKBWT7GFQ/ofju9qls2R2HUFARtmw0RPF3rdFRmBbDWlNMGHQ
oBEk0SAUXuUtPxgPvAkOjxqlmA+uCScv6Dx7bweA6Q3Dr7/kgc6iwP1GUyG8DHEaY92a1LqO8nrZ
tU516LVpwCRnRA8i1a99G02vWZOx/q7K6QRgjUWNLdJtJRtWZSAfLvUtprfJwh2ktGeob9a2oy0Y
rDLoZcewldbRk2CiyevAezN53srPyUJL5zV22DWPGuBPosHUSc6HIVHEmTWp9ayXDmJ/HjwKHFN+
P+RsKG45R1Ecv0uVs+wriY0yo/ZElGx1xvR6QlTlH8rR5SCKT6FXxdb0mBWrYmO1TXluJEnt5BgB
Hsb64cyRqGTMzmTm8T2jHLX1C9E/+Oht9SJVeyMmTw9pSHtnO1p7R2FiWsneSs+DNxs8AuTzo1dc
kWD/H5LOazlSZIuiX0QEiecVyqtKJe9eCEkt4T1JAl8/C03EvZpWW6kKkmP2XvupAyoBfknIpz53
NkapLa9Yk+w9BKFwWSkaPNWzczbo9CCV5IqebtN+1G/KhCcy9diHIvbgbGtuuYUq+c4rIB5xbyXS
V5diWMXfQiXXpHGTq8Qe3FZ6eWn98iDZpOMY6246Bsm/+TqQTzDkB5rxPE3/mHR+uQj69oIMULA3
BmR/Nqg1dJILr5VPu8VgTFUUY6yzun3mtig/BV4V3dYGokiQO7eJOb81WAvGAehaMuP7AJyYIQS+
xOZnr1psIrO1BIO+pHe6uM+HwiaBhVCSWHeOLZpTMxrjvblurjt0MYEh2baosnKJ/vXd6wAF7eTR
Hq8XdMft/zbYJUmhUU+bZBe3naPYJ7b5p76mc7SxI3dlpOfcDx8D1NDnKc53SUt0q+YyO+KF3drr
EBOFyFNTKPcuQ+8Tag6vyV9AKrKHERuyN2xzHBbk6hQEfAEbhjUL2tqPPSaSyJwXOE1/n9Wq+O6r
vgcDzqZythfvNeG3Ar8njc1VFm7cvB5wamgCl6Y7vfJX5SmsU33p4EpE/S5JmT5ZcL+D3JDphrmC
2PPqEnlSGRUKVBhTUspVWURaZ6JpyzFyVHbuI8y6i5gIiFmTBLryG+G2FgqyNDAjFW+JwVbGX3pJ
99laJclTDFTaypUXmGMjsaQzceFyPqSj9ChGlwHb1txtFRtdvDq1if/Ejo/rq9esCNm/l3CYvU9N
m/InTcHLjlzrHgISU9y/G2X9gByNR0GsnBM1TJhPdf1jeHD9zK4unw0PtWZiJd8+G0mwmEt9mJT3
XQqCylUivTevrZ3A07T85PYmGmInvbWLStxWgpASoENkEOY5p/9koYpp8Tj6PB4uUiumV8jAIOxZ
J8cf4D7m2x49ToAgxrrR+Qe9TKlbmxXHNjI27BHIYY4dLz6VflpcPAsvjztTL6b0xuOrK1gDskwa
bv5+REJkdiNL4MZdzAVkGqAAxvxuIQXnXjVRfmnn5BYdKRXu1GnXxnIE2Gi3vUxp1YHbiHYl5MSX
oeywHKf6gzOlzoUldITkh1wFh1HrvjSoYA2dd1+IxHnCnd6zWoW8a8/2k1tIinxFx4YE7ZE38EWM
lk5uBbUhEeGxX9v/qg6XRdoloFMK/zQTookIxatfzImFzBAXcn3A9qHW5tFNPeqhjLx/lHTak40K
aRdDhj+BsuL0cismFoZZ7gx6Ra4IF6HHJK+5AbdWZLjQuAd1RbEP9nXXOSaXmLL7V315G3wa5GEs
4FsP0T0pBWQBdWVQubl278fxl1EmyclJ5uhaSeultBTVfsY8LGhmpAJ95l/0SsSUCYAHwJKDiAPQ
/eRnbHZjvp3EH9VxXiQ/pcZXKDcvY5phHmI885QSeBQTNhlCDV3eOrfybyPC5J6KAh+AL9sJBgyf
irR0Nl1X5ntwzveJkeoXkiaNXRcn857jM0zXuezfh8KKDk5qOlveGFKV5x6LSB+DFi24GhDBWjMF
a/dRMDHbw1qKn+OIyY9E/u7lbbu319BLy19nzn5PUrk30orH9XinyMU5s4CjQCaM8yAyRRCt5x/6
zJ4flJEchgiO9oCe+x2mJju4NQ0JovkpT0e1T7IiDYvW8kDH6/YR+DY52pYfX/g69j1NaYBToXwA
K96EOZDsA+HuQIDdcRuP+NYHapSInCyjAFrRW5QfKmfwwgJ2vuuZiQaGmJ8wpBqPVDdbm1J0UVZ3
Lrq52bs5W/15jZdqC29Ash6fTLUcHTfTbssUZ/RkG29l7w7nXM0Mi9TH3yd+q16xyB6W0RQ3fx80
a0A81urtidXUpfbS4p0QzJcIU6Ik7bzRankv1oThad42WHqeozIBmaMSstEcQPeBAxbzkPnLEPDI
YIMLR+hEGEB6gMUR1JVTvsTKNMm8we2uqBEuytHeKnJt09pMARUt13nqP8gEN6F32b81Q4nV5m2F
oP2iF9P79WaNy0abZHokrJZpXZF2e1tYzgNyJ8HqyJhODpL2cADId2wtEsT/fE/0QkAUx1nt/PrZ
x4b4oC9697h0tkf5tbSkoHnto57jqcr12mXtVgGOB4eAtbbHpkErE68fUn4+jj0YMKsUAaxivFdT
lgMdRqKA52w8O+5D7mQ96dFjzf6a31/Xph9AgY6CeWjiw4Dz8DTNZFklZuUzSFkRx7zwa8SE+exi
U99ndX9KAEZohsuDJ/Pq12XJfRIBuFAkJMvzn3+t0137UDUt+ogBU3Z5oAzuTpFDx9WXGATM9mPM
cJ860v1oLSd5/It17RyPklUaEOVV7m/Khhliu3J6/z7YeO6JfYwI9lv/xBhxMdZDiEtgg4DHPeQl
gNGe3KgND563Fob3Hpk/LV7h2ycZr9V2/spMsbh1CwQ/tIo2hsykvpW1a1w09/8xduGLA8pv8xKZ
gwYeDNemajPnWLJry4BP4AO2nCakzIBhkJtH1kLLl1ZhWs5cy7lWpp2e42UxNi2L+oAmfWI0Z+kP
yOlqxiokJ7nkVFMynDLVYHHJm3kP1+Ao4dyi2souAjDWTaLNd2Yvli2Zd85BKz35LnUowQp0FEHU
mxT39EGvKI8yJDx3bP2Xc1vqFzIf4n0ZIRkmqEreJV55+NtAk6iVnYTLxLx1H81y1PddObOdpi8+
a7HgGDMQiFo1vK1oEHqQz5RBXWptgDE+lZpwP33HvYl6j+u6kRuqs/a9lIioKu7KjgvjhGu/LA4U
tUO4lHiBHHde3WrQBPBgxcz5O+pcbcI4iSGipvM4NWPTs1to4RWLZtjLalmAMBE+TYY4SCOAYJte
CnLYVLrT9CE6jLn97P4tkn1Q40SOeSdeo5+hjg/mJKxrDElW2vYbyazqYNRIWLkTODb1uQmjqMIL
ZdT1rRONULlrGRCs8/j36PDovQECwm2hlzqZlcG4ryUDTEN/je0sSnAeEAwzW+JJxIM8/n0WdcZr
xlF/jhXg67qN87f/fzQ7T2LqjDvfQ6sIpSnfL7EbPXiq3Y+JD9bTbJJ/ElOY8IbphP2MUA/I7nec
2ZhPZ/beZl/tQfGQn1WdFeYbpGq8VzKNSA325FmyN38RApiIn5uYpVxWj21pss13kRdaA5s+WDub
PM/7bW/mYquY4DOKar46OauTHVlQRsXpb7wJALY+J4PFxru2XyLffMkJlgCmhgao5XVdqrOrfOd2
nGr9WlEfX5vchctupyc3406UQ6XfFAXxSR1ZKi+F3erBkqXRu6FSlJI4aLg1+z3qCDKJ+DZ3vrMs
18oi0DwbxQPOMuOuIJ37OWseqInsbdMkCDHMLL2lpB/2vYKm8vdpHSNsGnTP2ot5EY8cT79ThUjP
F8mykZ6lbT2Zje8R7xYxh8tXS2RZSOVV3Zp9a8F7gvS2GAKqATHrh0za1R0YcAC9rZHc9vFw7eQI
3z1r2aA5w53rrnnMQ9ps8tqIt91kEMETR+b574O9WhhTzLj7am4/80lGh6kxaVzpmPbjJLJXO4YH
Jtcw4L9P2yk/+LieM218HAB4fXu6eFV4wMI8dufQW8vxFI/0h2oqCq0uPxLcWN6BsXxn+R6dSpIp
Lx4yBWfpYaTl1nxvMYhtHAp3ouRupwIpRlG4JcDyot1wSGIPcpf87K8f0rLUt1GnDWg9lugyNBcn
Y81L1OPR8V0++/vQ4DqtsfmE/eC2dz7jmULPU2Doo4KUQBCeIIjKm0GoGbPdbodWGA9zAQEOG5hi
hAcvcql08aHHgGoXX16FEX07K+MgQ++xEbUeGIVs8Ha550gf2uvfZ5I8rnDUAIgry5tPi4FLbDAk
K3E8NwFuq4ro6Rly+/qhiIc3ItGS06hSBG/GvMCjTtCz2j3Yc6+UYygHIiprx0gfANxlD9Gw3Ciz
uXEV4KJqZF7LDP1Kugq3d1FFO2jNyUnptAi1rqtuzdklvGN+rPzFe1xYjgYWPfcRGYP3yGbPPKTD
ioyKm0OWeCZEImN8NBfUBVbl/CzDSE5aireJRxUnVy7AT3RD8bKyfpEStvKLLdOxJjx1rqaCbSI1
WD5XyeXvR38f/pKU6VSeRzwReKTwsmPa5e+LedzqDx5x82QGxPV+AGD7Q2TnoykpMTwB9TOK1u1d
BkIN/ziDd3jrf5/9/XwRuWvkF0CGFH3TQ0KPedC61g1Gu7rEBkAApVX6wzS7LAKk3TwVLtCnKLPA
DVaGz1jRVQ8Rr0paGuIcJ0o9jKu7askvVVtpRzZhPGFG9lhj8+O65UbPAJdS1Hln5nOI9PTYus+d
JTqQaWDsl4Hlt1S3STyo/Wi2hEY2ZXytwettgHGOaN69s+ItvBgOaSg9KTfsb2ftXKG73JH0K8M4
alY+BEuLHUuxf1E7j1hHveRQiKKFKOCwUxk0HLV2hlHZHYiLbxZ5ttYPfWzo+GqRT0adBXWzTo/A
+wZegzUDoisHAbSkBrcaW8CErcLeeX3U3hYiekKH0FxNxUlnwfG6qGR66wZvPP1dWeznj2XCFzwn
3GaVYxZIZNYf0q51QaO7frUjOJzLu0nfHC7WAzA9UBSuZuyrmvf4729hWC739mN7U1vkkw2CYRJY
mMk8/H1O8I06K4tNu9I1zj0LQzcxB08elpJTPM6stOYhv9gG49V+RAwNcOhcVg7gGM8ORD+y1FuF
2MRrVt5J2T4E8yXMZQxTt4KwYo8PPk9ExMChNuxZQjBCyEm4Tx7yqbzGGC68mM3swH0LxoMkkH07
i72+5Ku38jbHzVDP7nbsXgm89Zcza/m7Sde+StQVWanT2o32WfRv4IbDea7YZw1HJByjb56c0QPA
pNdBmtZhU+O/dMc3tDmEQEG/SK5iRIw1f1gMeKvGJsMdOu5443lb5bylPc0+Im6PDEAAto30b4dF
HpQoeN+HH77FTWpZt150Ey/HZHirxYc5GHesADlwkq1gfgkj/sav31cCYxMzM/GZtMCmcdWpTNVJ
ZjmTia/osnSHvIGkLzhtip423b0UDIW76AX76rqJxMCdJ2tExiNRc9RoC+0HWVAB0io6bwUQxtuO
i/vYt189fDIMGowFvKDy5b4fv+1uPrnHVJR7T3D8lvEuAxoUTXqg+8lGM/w775+yvTBfmJI9L+mz
Lt5xLxz64iT8Y6RHoV5qe2RyYaru6dlduZw867v6LGcLef9FEiOWEyFUzidv+MjN4ew7Q9jz9vOY
Jq6l/4ZvARWF9LPZkBvXGmBfDBu/eVwM4kQ1elVEqrBvOXYJZ9XKsNKW/aA0KlZi56kaJsIiXOEE
fp6tDDjk2DMcRzbbBSNgiepNb+rt3LqHhUBAHhxhyvE/5PkNVK8wF4FLyGSRrFjV10gYbIJQb/Y0
8TdJxrnHt27Wcbgk6bHwF4i7fdiVIPNNxppRvhIhGc02T6momHwQsJpn0ZFNridgRDJnDhYHEnBW
Z2GWMPmEG+BOxREFk+Y7H2yqzyaOCXMk2ZG52Kc+ett2sWhDIhhDjOcyoGH0KTC07DPInJ84wg2L
MU9Mu4q7VDMPjqQgtEfv2ZiI/m3yu1IjNCsjPJPw21HxyM9/cm4WpFC3TN52RmrQlmlBZ5PobR5B
P84p0kU/hoYVX0TbfypSxWDJPc86m5b4Ei/DvsCh0nHi2zkZbJkIW/rKeOyPuURxnsZQMMmUmrN3
h2faBGxUWk+6l9wU0nzo5LRB3/NZjTxY6ump8GPjlndjuxhfiQpYo/ANuWT5wLdCq7MBu3vnDVCc
0h4E27RzuGdlrt3yfACpw4O90upj02nbekakiixAmdmmrXLwlGScC7u498bolLi4syLGcf460sUk
NCenphYbP0q3mUeDBmhgjurHyWmOqaqDEr1ORmZZzoAujy9tkoQt2jYnyRGTZqd+ykKsx2hfCFhH
XVhOnFiIxE+4I/Y6CwgmnoCI2KWzXrkpq2QJqMB/0zq2+RLMj6rReD+mSwqkOtOWU5/4B1dnNG0v
9zDdT66juOo5Iis/3rPJPECQOtY8YCx1YKt3wmeyE12FAGt+YWmMOXCwD+T+bTLtxP80IBTF00iY
XtUad7CtIQmmURlOcRT2cRdodvJLOiOyK/tuKl0kdAUvmeSkti9oDAFHCvnIvCLWim2XUtuLiXnT
sEJ23FNhwmpYkHwkyEa5tdALB4WGS7TNkiDmb6Uee01jJ5DAAZ2eYsPQgmXh4iosVjAMOHv8k4te
PBKY+jbG8T5llQUjmDUKPnziFgpd23jT+2R/kon4pZbi6JfclsbC2TI6v3E070ZYuLi4b7gFr6w4
w7T5YViEKk3sCSTBtvcKE8oKfFLcZUeOpPmRgzY0RpLPZXNNU0+j0PJvUKDuLCP+YLoRxqbDyWQP
Y5gn/W7MgHcNMmLZxbyu5STmsiXgUviMvkcfdmm3Jbz6y2dIexiX7qyQSrhrKlptMOVl+dKjwWln
+IhGv02S6mLWqHM0wsEjMCZ2tVW9sTGN8ktxAqH93vcxRnboETxWdglTHM7iXLRvc0TnRqdgNdlZ
c7uDz5paa5a7uG7PIqueu2q8I9pqvf3PqbDvzETfdEa90yaxWaqJmZZ7W7r6T2FBXc4e45HaOUoY
1xAHFBFYGfk3+TgfpGm85GAfHBdB9HRFhUhW+K/S/b07sT4l3Q5I7l6MZRficw1kzVYpn6Aq2uLO
4iZqRXOEJfjb8RUj9w8qO36MS/XbTNaWUwjvrsy+cCvX0AZXhU9lnMzYf1gEwlXiLNnXbiKz5SZ2
wfpFx44RoGE5m9o0EfkNbKO1d+nCT3dYD0ibQpiYAq8bT/NPXJZMYL7a+ywqXpw0XSHmeyHSvTCH
U9SUVKIMAIDuEA2KRNrhnNbQbrn1sW3Sbysxz0vbh0lyW8ZO6CUK5XXx5Jvuxpb5scrbfaZDoTdA
I8K+IAY9Inya88nMCXVCb+nC1stp8WIj3zLZ+qEXPM1C3zWaB/Ok+0QrmNfsLaKdHmm/uejPTdNt
bTfe2bNzPxA+ZJOyADVrp1v2dk4aqDEaUwxPPxHUFFbzP9sYNlb0O5sr46nYp4TE5OmwTwd7p9z2
CkX0scnqXY1ecrCZ80flRvMeBFSBCHVvUIwlyoUO0yBZ7a37DBKFEflt6TD0KLHlQmwqtOxsYCBR
BHHi6H6YtBhp37SVBKExEStHFgLzo1rEu7IsD2+PdW1TM+HXwYLh181KoNQ1uG+vMQjFYsezF/1N
LBtnO6YUtCWbto2I1zRYKsyFL7cMHX/eRI3a1/DxoCATt5Qiw0F623zBCToySdva5jOIrqNhL7vG
HuAWde3OVvrRtqO1qctDbOKXOAM5WXw5dO8yjzZN458a4zmF0BBhOu1iqLGl+5pQf1bcQR1PlEa+
VAalTawfOy3dxW2y82191/cdPoaCtTQR4FX8MKGgkW59yDX3HsEwImnSwim47FYB1IbECc5Ey6uP
wfaRP2vZbwfSxMv8g4IhEuQXHWJ2nTPRSurTQAaelz70rrwBU05EGA88vPVIrBL8kOOQXnQZP1oW
uhae5xJaBzYc7wd4LUp9pmSgWnKmmGg2yK/5ndyGDAQ73coOQniPXGWzdOoTqjsoUvZf7NdcdGUS
l8VD6lWnWRoMs6owTqiQoqEp9kPcQEq0N+CFkDDZJkVowkoa7wWcRDe5uFDkyqW9LaP2X44NIHSm
+ppr6X0z1TZObvMFJFwgqzYPWgO51czYtxIR/NMBUrpOv0wsVoiy519t1Y8lqu1AsdGLJ+3oJUQO
mi104qYnsA+c5TwX9BIpa2/L7VdH96/Tebeu1H/RXtXYRwXwgqng9AKiS0iOGBAx1Pqb9OPnqKve
9Ml7XFEZYkS4xfUyaRxQA3b8zUS0WFjb16wgwmqpMyIY3Qro3MC737Qp6njm9EMdxF3+Dy15HL70
jL9Wzdc/QUYCLMaTTyW0SQVOnbln81jOzH87Mw11G2JxK2k8EwMWXYOOBeqr42ks9HqsO4W7rzAa
seUXjDNnbYtE2gLjp/Aqld3WQW9q1KbCs0UYetvxs133Rf4T11SSbwwzgw8On1MrYmdr+/4xBhHW
oG5gRkIBZE0x4CaEIIbaNYJALpJOKXRV9+YUz+6ooZKaUXWvKZ0qaYbQVboZamA37dl79WNiPTiE
QIx257mBSpyaZh8OVF9IOHKOnog93BrmmhFMhoczC7atbuz9qqScn30nTFh1bPJo2phF/rKuksGh
iw0b4XdCZeI94vi3lfHZrF+DES93Njy5wFbZT0rqDVaMUe7TMwt1LYBh91ExfglcQCoule682J/6
3B1Nvbv+LeJSRHbNYhMCydZIpB+9aVUbpMx0EEq8zN0MSNFBDOikVBpOlhBhuOnGlFuyss1w0Yav
Gm1+ZP1zphtvSJ/zKL7+/Qk2xkUwaTcWkbe1A/UmVg/tPJ/rzKIzZFSXxqCLhLZKHQSanbTz3rSo
2/VszwKmCddWt38bmb9zzB1kMR0RblBiRfYNRCqXmey470z1Rq7XzMxWPLmYffjl2WNhZT3LyUVC
ZhQEVAiL0k1zDnU9hRFFUmgxtAv1XHxXRvy0zuvIIxLWLmVZK4fuX6tsmKAIwI8FiqnUNm88kguM
6kmfBiizabvta+9bj+h1C/8OXudr4U6YjbFdhBoDtnEoT67EuoNbHloxa1EHjYHSxyFIG/c6j1jd
R/nQjg1EAt8G4imJLbQvmcQKmXbc2A3zkpY575CVR6uOKA3mV43wybCYjIlNa3KxCYmiEik2pFgy
KkH5B7z6Z5xJ383K6bd2vhpDNIGybbnpzOGfa+0cZm8N648+z8iEY7/LUucjR+yMUgBRL2A0RGQJ
TwHX/JoLSE5QiDMg/4GvlfGpIJiMpaYsMu60rNnm8SmtEYAgEIGraS14LBBn6WN+C5P7nuUTOEzT
+ogzroGmd8JxYrFoa5YdopkfiVsNIw6Akjk+eFJqPVPJz6z+0YtGBTyBMbjiCg5avHesT3DXzycA
hC3pS8aTZxIdrIl+CuFvEhgrMCLLF5f9wUZxi42cA3ljErbiUg2ONo91qGFBZrSvjU/xZkYD5v2o
3kfF/FkSJsveHPfQ+E0dAkLtq2MXTNfTAhGv/C9d/9ETEtDQqZi7SLOB8bXeQRXJzBeG9aa1aNXb
+tOrnJcB7zLsjvFgzlQWyD4JOVzMq7RQa5VPbtdvi3tyzTaY9DliREI0ePdUZ8n7mMoX37ofe56Y
TvmW5zH6kBEmqm9nlFNVCeGjR5A0UGKnJG5rNjORvt2TqPraDuKkpczZmSvjGWc937n6eWgNlzmi
eW3W/49mHhpTaUN/1s4yYSOsV5+2Q/+emUm/9TPO5BmoN5MtJJcJWWORvfqnroKBbp7R0TRWfo9r
OUnUrfLcDejnm2VC4IoIQLOnjwlvpfIliRIevLv2aHuoClzrzh7irYiJT9aqV19vayT76igmHB8A
CTL1aQx4YYiqw7N9SeRqLnFsbltz2CzC89fJQtCSzhTYrfxIy/RSGSxDuvGDU1JtS5k/VBEB346F
SMmnhR2j9wSwGwMyTLyDa3PtGhk4QO/gtNZdXq3h8Jr11nH2DfO38rR3W85HNd43pUYwIO6OzHlM
Su0rR1OmEfADej4zxXeESUCRsUCC1wM+9vtymph4th2b2Q5/AzWEOT2nglhfbzkbEaBmMz/DrMSX
o3ONeBlvdbMMh943N42OolgjFSWoGkIQXFjxGrd7z0N9ou1WcEYUHiI5NzpPY6bqTmo94Gr5ygv7
IfdQ2GLHV4HqiiMp5MYmRbEYtuk3IbZopwhfBoA8vDh1f9UhOaOWqd9EvbyOwAlL56GkSsR3oQHH
qt2S8CO+o7Yy8ein8T9LVNh3E4GNTDl7gEBYloT2KAoWyABiGJn2b7Q9qMpM06bgIDgjKo5DnUoU
VNGa0XOrl+I57eXb+l8q3BeNMCO2nUw/nEfHJ4lYihfsWuRgJ1+TOX5UVYaszsx30MuQ+5ADZpCd
Ntbq7JfFL5GZt11Zc+RFwE5hcwd/30NcYtWsYagjpiz6wLCmiyLwIojW15km6THutCPQ8Kun9Mtg
Zsc5nug8yq+OgkGfzLvIQPtKEEeXUKnkQkEUJdE6QDO/MQGepgzJ6lQ9aWX9bfLO4q23I4JihxxD
OQ+tRysdrqaZA7JZr2nPHgkVrORpACbLk9EihJ0Gx9QPXnufDuDVzVL/YQFx8rvqQCpL4MXZg5O2
39QbjJGW3/Um7ym8Cv3N7CiQ5hHXdJXSXRVfaowvyhPfY5bmm3po0U9J+kSEAm2/n2i5KJzUFgoN
A2tCsRuut7StvoSk5IqKezgxOzkwzBLLuY58Jhn1Td29pYuQIQYodDZZ8tRaXIS99b1+jXpl/PPT
6BPA6BGi0DecROxPNCOT0Wkgpsl5LJaUubzciMQLZUmew9gkiF+pXTmI83+eS8IFTAjeLiua3nrL
OfGG3uK6PZojqXyphDYvFeA8U99wi+9RdJ+WBaBHvI7lrF4EYO92C3MuS8954xNyXSVBbL01hEAf
QfIZkugV17/Y6yXt+uBcOwOFeH6ZPI81M9Fm5VDtSRROcSsYxAfaNr2bfZ3y7lfgJsNVa7wZE7sz
GGL7zjV3vdawOrFM2Mr8EuoFBoGVfDPd4neyMT0I/MHh0I0bTN7zDjkVoTuzdzMinmVHdzac6Uwa
AX5e0743E2bHo64c9Ay8P0S8wIB1hmvBjH3EXdNItG9aBeGkjXjlG48AjNwBmzKtsJTGO0cjuJxc
Z7zWKGwOA6Us2SHFGhfgEwgUVApUVifRIRoNvQsQyjUPhaJFRV8d6dJbZgGpcKptXVkA6u3S3i5k
ksA4XyQDU3RuFj12KOKux4ruxsf8SIPjb/3GVzsTwLXdg+ggd6TP7+yk+zTiMQoLVHybGBA3XVVk
2UGn2QgIFLoHuPluX+rgVihRPLf4ikvtvpYcRRVTZiRt0HvJFi2vbtqAk+2tiujNkLkcQSNVelt6
2Z2SkJsyu2XUZT0Rj6TvZaoAA+rLitagvZqn8Vm6YM8VSeRblxXzjbm6IGzNOdZ1GZ1kqXv7uBxv
AQrb+6TlYeKSJw5aKdo1zPtCvzxibaBBKnSG/qwDkR8O6Z4gpYtO6vhN337M+epMGKkP/IZ/iWiy
40TkYzzJjMouBkpofSy1/jX6Fmh/jd8j5gO4FGPbDhR1VuLeewS5hvpiVGGeiZvGmoA2zLiephF1
OcPOyXDSkOC0n4wFa+DVOK5j5nq6P93aPstsky2Hz+/Nnf4zmmjcWoS2lFhl5P4I740VP1/cC3wY
LdT1kRCx0tqXZtXjrSRwwbXKD6ePXtDhYuGNl31Kgw6kVq2jBA+VW9Oh3kuuhBthVxvorBoPzQTb
u+aByRXMx37+GSqAYSB0+QeIEy3h3I+NR6iPaM92q018adkvWrdTW5FTk7dmQA4QrDuH524/kYlI
toIEFEK8RPqrk8cTt9WzOdsnqu2Vv93W22i5zSKDsBNtPvW1jnArn19iqCvBlJ9GsmuDKqHp0vrm
AV0psjZcZi0XIogh9Qwom8a2HilbVsACdTXeRmefG/kxNmi8NNvn5aYVrfDkJNBcElapiMMpqSpS
bEH588er6OBbBir84lUh2Mc7Il4d9scWfAM/TrWNOQOaIVeDbayFygXUfLhYMMKNiKaoVxsbL4A7
Oceqic5MhS4CnXazuHF454wpaUZl/jlE88nQkxvHTHalzj7f7O/JzdlGpnduV+sP/7gY1ykCczdb
rnJXZ0h4nDBU0rthRzwxUzCOynY6QSDVxmsy9gQx5uVdjQKNNclpUm6HFgxbT5KTlS2cN2z1X146
/FIevvtp9oWfgHQwBRGFtUXKemycc759/Z/L90Z4bXGSErFftTSY6xm16QYeoxLVoiuh2tiYPhXy
D8gAdy2q05DMjlVwtvn71VSIb4ZqbYDxMh7YgHUxC/ay45voiT5xYGstujo5cYobC0Hmsj6cKjfm
WBKESXtfem1kG5ClR6fLPr1YzxjAvRPAchBtdY60Zatr3ROCMgJDbIQXkMRNc7Pky2uWy1erI1eC
7hEvK7057TY65umxK7D3VgTe4SU7lQwRuQ3Uhxsn+wjXgGExVJIK222dQL1nSx+OZYLDCJ9RQNvg
x5h1nceyImvGdjd4QkkUb3En19wqou8ejUXho1qAE3l2xdRE3fX9HtDkwm8vjoTrElNUPlsG4kRt
fQGViaKd5y+MAsJt8vSzWMj+7dF04rTM7pequB8G44W4soNnt2TdNlogjXOTQ3NGpoMxqsYHwfbe
UfyVQh9eZufbGKUfdIP71DcJgpyCfYsF8rwW5k3EPRcBF4yYqcpenscK0m098ViN58swbfS+eITc
l/CtAa1V8tQOBLk0HcqFFz9PKA/w2tip+2Krj2ZJQfPWN5rVEmtWnY0YC3cjd6TG8mIo6E2uO34S
A/0B24feL2MU02lkcHlMizQvXdg2Dne9PrEop6iF6+Gu2zTtP87OZDdyJIuy/9LrJkDjaLbojc+j
5O6atSEUE+d55tf3oQrdnakoRAC9KIc8K5FyOUmzZ+/de24pL1QRPONNgI+X6IiuvJ8soyFBT3+u
0NEqG2J7HDSQRqiOQ48idjhP1L4L7d1KKPRyvCW0yBdJMCDt58l2Cii3cvDeIgmwUFzNPmHLnVRG
3ZqOC/mWWfTioxAKlt/xtIUjfXBu7nnEVoYLG30ssz26c7V3i3KW6Ww4lbAyDqVyr1h1fomyODdy
/A6OBp+3+xjVjOcY56CObc2dG6CzJtU8xKTifkDYeoo6Iqqa+WrawoSrUMbPANuYqbAALOSczp1X
PS4et3jEnf3eAuvdw2RHoAylD7DctI68NWRUucbg6S1gBO3qIjrblOAbIeU2H4OjYdJRmhrOSCkq
1fKU8PhHIKoWQPAGkPa0r9yN9L27QdMOvRvTe3bFa5XjgTYYTQbvcV3fUwbHCwRl3MyhPBg9Izx2
brZGZ2uQBuZE6AL76AJUZoUw4vKSZUSdWqLAG1cotBMu5zAfh6JqutcYYPnaaAjZiqoy3fjj9I7i
+THNCBeWnfE9lYwQQaJy1cmNsvucooIQna4A1tRbwTr3qmdAMOjacO0dSbRKUO9qe5677ZSVPAN+
1Cw6ti5MYPSHp2HhmM53bKpri7aXUNlOYTnKTR1pAKHekiatk0WLbrbQNmZxMcNpVcYOmoTAeIqs
kLIl9l9pVn3wwG61wSrXeH1JBNH2Odj6vSW6l9aJot0QVDgDnHKFyubo93Oqd4NIvyGB2BQR6OCY
diKWdcKgTXzcmfE2efKltE5OwESavCq6HiXJyW2C0S6ifCgO0L0vsiDfTIERxyF9xbA3d5C9x6na
qEn8sosex4XNVUshyVdadXRb+WJk9/6cZdfndJ8qnWcDpcsh7+SZqNdF2mVkQXfoTNKSJUKzO9a4
kKGvmZy1JNyMebaeICVxdq2v7ojt2mYbIqEZwTtkfHfby6fEj2FoSmQVTaF/GAiawrigsvD7X2Xr
knPIUd/X+ydptOe+r5dux2+xlZ8shKvHC8M5sarS9qoIeXckHpdKlK84T6j7je7apc4SuGK+Ljz/
ZWiTG8GmR8RYxymi6gpackaNDL8rVK6lyz2DZJQmoz+H1XCIjGihpEbyvetMbNB4ABhtOz5aTGAA
RjM+uBPZRqoktz249jLFFVg/l3i9lpimuK/zeDEhhsDn27zDrnnXxnWJ/HmBl8rpK76BioWxcUnM
Gl303s+RIBvAUSeq8JMfxbupCQgfTPCzJIClDI1OOf4i7wAylx3bo674/M+IhNQ+8YgrgZrdyc+T
b/xqmVksgzF9p7cBiKm/GyuTiLwCj03Yl8+eNI+o8hxiwBbGQK6SSMXN9QWiVxoefUzID5JWqGqz
36c5BTQEF6Hlw08MD649HvGRh8suxlSQCA15XgTVx38J8louuvTQJz1+p/KFgeD9WGnf0LxxKkGV
pF46nOmBUjdkVh997X4v0BNNyvrhv4UGh2ltpO9W6rhPTQNi3rB1uviVAOkYHCP3gWuAER7qbyEb
PIJxGO1JL+GGE7EIr8nYpaSlUkkhW/FXUfQSl9yZoaEefYf8E6vZ2jX7a2EwehJW+6PL5HPpmBQ8
IakuhI5vkg49aIw9o63rb4oxvdZaq9oqr203/GQgctYBxADy2WmiYMRhFgyny51tDLcorjJ2Gg4B
1uge9ZICsgU3jJdtuDFQ0ziF4RJDs1MicEnsmLDA/C2j+h9Uyd464gbXtlmAU0U6Nd9DVLLJaMU2
GTgxB/SRrEae60TfYraNFoALk3Uu2vBQMczuOVHtdL94IDPEpC5PUiRB8Kn6kN1aEg9udEa9KEkk
hE5mrPjstyzLUQpWxc1M8jvP9xgjA9qJOjdfeIm2og1br0ScVUvvm3JRZkUFQGTApAFFcH4uYgWc
wied1eycuzxmVeEuLijCMjymYxVspvwESP99KHoshTrV+iTyPf1R5rUSGq5iMpzWlbEeYxbVuCHd
oEWf7cHmW6j00pZEzBY+2kK894ylbYkprqaMT+KbrkmAG6U5W+W1xXDjHmOxMDjB8NwRjJk0713H
FpvHbEyGRTmbN0R45oX7rXQtAt/tu6rkz/Q1p9wanf4d4/S8ynQx1SQEEmC72RCumo6OImAzCkRB
FGgYPttgH5kqG/yZCfebhh574ZnOkjPsLtX7n6z8EDX8qxAK1FDKzILjoj8lhJ9rzLTJ/Qtx0UQT
h69+4uEHQIQGuBVnpjI7Fokc48fC9Jleo7MpKIW98n7Iam3j+C6RtTAHN3rt1OcGdvCiRUq1EVG7
zUPpr4amjVfpAMHMJ6Q4Va9NSF4amvA6tNVa2OSB9L6cVhXwuATL4L42l6RVIQMRwWOorHgdZfoq
s/nWPU1HhROXKK2lULTKBw/1wVSvc5poKoO9QLGlQfBw6SfS9UL1Uz0mnPiPbC6bwE4eNAjIW6HP
tp2p1a617cGuEyHdJqxaVvFo0tA6guPH9J0ZCbnyNS64yCHxxeVeCN2csK3S+hZ3fbeWplVwGIyD
NYEFwVr3ohODv1z2Vwp4EmR8+0eVTdk663z8IYG4GYE17pqaxwBjClRj8mRWwipQ2CUT5xvpQ5Sr
7jNRMB3u6S54FHeM5g6FTLU7NvdiOaoRZtp8tvPGeytjvBwx1DlQDxRruwEvbCBCc9PwsbNoYCCD
t1eAbMTKb3wCOETHaFWAKjO0PaXVYoDCs3DrJntBqkgWWgglqgsshH9NgPZlnNZ98DYgNT/EAuAv
9fYycgt/7alpOqK/posRJ5w4lPlBWJRY2tb4FiZEztB3GtaBPmJtGfOjo60aUQXbLGm5hX3bW4Po
i+BiBckTDjkmHGbsb1HEt6dBgqhAmuhF66aAoQTQg3NEg7GHAW11cVJ7WpDcYm5LLM57rYb4WjIs
fJIlcSOucUcsefqLlWkDV8f6IJUdUm5W9mcvi7+HFUlkRsC/bRg5DW1jYNajfPM/b5H7pPiCIAwC
pzqnQotvYCgsvxpf/VK+KvOtHn6VQEhP/yGaxuUrfn0Nn++jJXS04uzGp64M0j3cV1rKcS7XhduE
R3IZByQHITRsLy+fDTclr7gTy4r/1lIUpUb8PC/o6BMiI6GPYb9dIA93nhgdFWv4WNWZ8TdNutLm
VsinQwav99RNln0x8CEDm4pf9Wh61+rJOZH+hJwwEcMSx695+nwhKihCKptvMs8iQCohLHamfPvl
9FJPnBP7zM0eNdoNTinbD3VBqF19r+eCkQh3bL9yGgFDxWC6eu9n74p7D9/Ete3VHrTueFd5YK+y
+pWCDIF+5xhPWuV6u8+3sUmeHehe1sN2svY6KZMLwwTQTqXeuJvIrktyhRJBe5S8rzEu97lTkCbn
JcSXNW1xysYePJul9qiG0K1ib3lr4qOC6ejOxwJm1dHCtnR5yiX4T5ftgJYhVXgvzGwXwdRZ2KXZ
HdEe26xu2Vtdgq4BSNLeicm6Kssm9ifDBJcPQ3wWdT/DGH3BzEHqZ0UO6HUyvdfAg4ISx4m+KqKu
WKUhZ+Q6kP5j4Q0P5VRnH6OOUL6TmJKMKp/udGjUB7qm5MdOgSRhA+pAFlmUihg7PkzNvVhEEF+T
YnoUjgO1oGW3xsMg2LiqIVrbkDk3uYHshgBbpHYD7JDcoA3Rmgn1XuRuEFXl95GKuq3SIshnkhY5
Mefqvp35hYxMsK/mKJtU46otCLFbbpEq7WNPwoQ1EMxcESqHbKBb4xzIGYgPMYR/3/reanl6Zxpe
ctf/35/8tFZ7io7//HPTTKZ9NqeLuvmQHJMUS7epJ/VLT08zFk30QzEd7polsgJ5jEHCrFnWZ7hM
1e4mB3kJGNzkliN+WPdlA5vbm0LgG4G1VQ5BVE5FsxAszRgFw56jD08jjQF2fkRsM2+0B6ZDjjfb
2sCYPA2MF+khKA2ZXnP6DJdVnTYXTCvFnqdeRwzzWHpNfrHqgobTHFjnR4+D77r8JuJ7p5w/plD5
Va8IpbHsAa1pXvDv1OgiQNKuNU5RZ1Kws6Ua6LVapsc8u/cOyWyTGsK7KK75//MAWHwbJktvGMaN
S0rbXQ9CxteiQ8RGc7TVRxkMALobO3wkzQxpZTgHgfbZioxeBMbDiy1y1nRn8DYK2hL9IpHdZ1Ww
Diq93Qx64p7xAIdLU0z43OIUtisMiJIGED/GjvMz8JMjDsRx55pp/ywHqFTFaI0gj6f+2ba1N9Cw
MO7GLtxDKatWkvPA00gUMbdH86J6oa1LRM1bGXvpCwJKMumQM+qDtTTtyl6UEWyW2FI4TAy1K5R5
tWe7i5HkxF13nD5q1Y3LimEEloQRRkbvryP+0bGrQRxGY5Zdok4bT67HFEd444qZkH8wSsbrfdLs
G7OMNp+XJx6+p+YQXIwwvdS5V98ZiUa8ge/oDyaLxkqr4vwS9HMMuL0BgVbi+4DnNFKU7pjc+9Np
tIps22sGUvHhWWF8eiCyUfDwhQEZPHRSXC0eVjTwMQ323n09xB1Ru5pCfydBN/RJTUCXje6q1dKr
UfXHAcUzx5GMmaDnni22oyF88uHH3ciQH8AqGx/URaTLh3w+V1T7SNe17WAlksvDccYb38tiBSZT
MCH/PwZQ3eE2s6U81sHszSyMB91FzjLV9Q7AE97R1nG2A036valQHqIdI5aqx/eL3kgBkd6N/vSk
8JxvdWdwj/QNiL0nHnZRYMtIpKmWNrkTk1WHZ8fKXr0uNh/skSjnSMPp6ikjPZWyyE4DUcAEbtod
AN7m3njiWFgnp8kxSZrTOnXIpKVwoWcNJIZ+uNhegafCcWD1cURGFLmqvJq1ZT7GVgiyrj3mDeQf
Y8aEKlsZfomAFClQMLCv2cpY2zqtBo8pNZKaMb+LS+MBfX28/TQ9FRlqHUvRs5r9vl3j1vcBKK7c
MGimYWYKzLHadgRjYLQVs6uUUWYzuSjxLW6BPCHUQfnF1sbPzFTVucxkz40jOr7chh6AUvSgNDOI
2HqKg+FM9gmuCsnhsmQW7XG0dtr4PssjdzeMdMQnMoqJSKj2UPgqIKQVDQyUyPrOdeZuWopaqCvJ
DiWwO1/3M2PB4DC2dFyhDp9vUTHtK3iTV9suhpOblt05Iy7+RANyicjTI3PuZezs8Uxm+vytefoJ
e06yKY0c9YPsw5XRIIHRMoY31hj0OIq5wjh9u20StN0Rl8QaqE/wnOdaA1IZZk4bmv6zMWi/uBH5
oLNMwveT/gSWS9+M9PauHpJH8EajeCYoaF+O+tYbUHBXiRs/EKXa6znI78RFnkkXszylTpdtIYFy
aqjBwIHYh+AJFvEmvMQ/M7t+qH1uKyMexhM9lX6fUOggVjTpY8y8KQ48G2mbrEQ9mNfJMv2NaokL
a1Dygmtu02e9JUM76JuNWdm0lUQ1HLCGkyXX6/ckO3ZHWnXmhnHpr0/GUlvWu4pGlG4H8Ysk1UEb
pvHs5qtWaD6+kCHYsLidwmLGTpcDn49TUt56T2Dm3Ru8Yrvw1UOvs4WlRmHcOme8L4DRsUXRzW5z
qGRSbXRSR1adju2yrLknohxwXtV8GJWb32tms5sCvq5u+ubrIAUdiS+/G01nH7b+tpof8mCUIQ22
2t1ZEIMvqdwDfD2OzKnuSri5HEU16wBO7JYU1EMaoYQXu6MdnsRN/5gpE3RS+DHVev2CoBKdZwuA
LXVx+uQOSrFwOObYjhG8JM22a2gpWMOGv8s8f7Jp8BETjgtQjJ6khe9OhMH586fQ4uLR5nCiInxq
rDA76jRDVkhK0nfq/xcaSqeRSV8zWnD47BLBW0enlqXWjyEbLKQ2xYcBisdDm9Uud3pCUxa9dZNB
b6Vxc1cmVcX2MCpYN5Cf/cFq7tpCGneDBdLbU7NRjZyCh4BFfWorJhA2OKqGJu3CIVLk5tQjjpWs
BSFUpy1McYERYs6JI8PilHofPZ3uXDXQS1w/I8VnVseEAUrc/hhpNr+AU66cX5D+JlAiOgcDCG/B
ihCnMhGxjfoFCmiSf/xnPZ0X1cbPh33GirwoQ3hvNu7IdetK5wH3BpQIM3xObc1mOGHuLIZ4K2e0
/MOoogj4obxrzTg/5XmD2AQhCl3aErDOLGVR+U8vVvbWnDq5kl0NRFUQIxOm5WNGtx7Sv0npC9UA
eXAfnz5fhOVh3h4lg2Qn606FN9IqY+j5NhXMrKpWmHeiQB6Fq+ZtbG39bURGt3TR8CZVAdc3+twQ
I3vbI+y7JIFLtpDs61fwgs/hGEUflgy2ThVvZ8XTTcIzIDkHWTjU14fPd9PsjhzC/PHzHQxqoPH1
U1FVBJRXdclROkuZUxZMG4OsfCSimMXYxS8W0JO5uo3DkLA0xndNzTWTn4hzagXhhgoqRk2XSrRZ
xbGzOuOports0Tk9qcCZzn0U6+cyceQSNUVDhDbZ3umQxI92oF/aUFo/CfhZcZDF/HlVjjZ+RC3t
Vdo6G0Q3+HHLgUx67j6+hPklQxJxHBDuY6mqkIcb1fHzJ3CXFAnhALyWf04cSG6+OVDtfqHc0yzj
F+ad7wxAvQvblnfwAumdM9G8ANDTZ1KUdx76oGGwm9trsGjRPTADdz/19eM4v5MIARbKqrutPqOW
9Hj6QRswf7aNcXZKBM6OiOn4JSlAGQE6Ke+sJngCcsnhU4PYPmiW+0oo6hNlNXYuZCmhpWvXUegM
DSI0i0SZ8jGYB3gQ1lKt9o4ySNpb0Hff7FnUHFoVedpmrB8/X+L5J82aJUJIp9emamAuE6hOU6q2
d3amm09VooWrcdLt3SdvX4uKaJUicN8RC7+ZxqHcexA3mRwqHqA0tXf4RMTp8wAhGuZLcVHm8P+n
ymGbdpNFM+rRyezs4TaCD9EbHI11CpZKD5trnDTxLpJRtNU9geRwyD8yG5HoCLHjKkP7pWcYuBCD
bb0NY7KKmxDqiZeLQ2mY3YpMI/ttEBmCtL69ilHYdx33ASMN2c0Nt3aDmcO/V/XonyOnW+rMAu8/
X1LJ+d+JFC3PTvsZu4pYsEy0V6h15aqR4p478EShOt7pZUx3jwSZbzqDbj2hTxfH0B8/S9OscYE/
ELmiTbCsNN04oCNJZ/o/nf50fHPb6i9pIjaRfv+KdEA85jq6INHBtnl157yh7x+3MPPr//U/xP90
+qxL2riiZvVEsxuLtLuo+TZoh+b2GcGqtR4pvaHc+4nxDp9959ZJtw+zLD4yTr8m80GPWEUixufL
9v/e5nrecYAvfmTFwS2V9VH0pVrZzugcrSpW96lk9gm32N4PGdP9RhUxRhA/Pn/+pLeK4ju0eUTN
sjtoU8TxIotOirPfjQLze8Wmug3zVq0gXAAxFO2jh74e+FUmL54LUyyAsrhMtacYPWXK6q1lde8t
JYEOTWg+dWjQ1gbTPMEKcc6iwlwlQyRXf87M+JJta1imZQpXWFSbFtQPfY40/Me321eTF0Q2MANo
g3JnW+1BKfGLhoCG7QNH459/m/E1HIpf55o6UYPUx46U+pdwqBbrMAcIYtAy/CTf4dcvbBk33/MS
C1MI+f429irYBlbzXjQIkG0T5uXYrauy8F+YSvjyMjHWPRSlMPehlXwv4gSNgp+ofWSTsGOo0r4W
0xDPlcZfgq2cr+mOlum60nYdKDCG6erOl+CmPkp7l9FAt1SNOPV8OQdOzgFRbBeKYsA7iTI53XO9
TG3Dd2dCdS1exjxvzyMzvClik0sHq1qmkAtwFFTaxnJsseZU7iFyuYyJbr95DunYBYFG6zIht92z
unhvgeTzgyHcukH5S6+ZhdiIhJd9o5Fq6ml0UGv2ntyxJhoJJJJFZX3UpkIRb1crFFnmyTJc79kx
q3WSO5swpfdr0qBZU0VuVO/1NFzxWbblXCcXUJwLLK+cEXR7k9a6x9gkOlvC3hhBoJ9DYyw2fQTn
tcrxa+oqISyh7DDmC6zzf75bUGb/9uzTQmYiLm3L1HXxNVAzFqCOhInRw3TEnckLrSdf0Sppw82A
Sw9nKiVqCwvv3gASt9ObkfoEa1KayRolYLai81TeXNK0tl5RMmtMGA12JWfSumThK4axuzSgzVGD
ILj0k+mlcqOJNHVDrdqMAQvYXOdAaduc6bTJR19EdJhRkzoAhzFP5/dtQyatXVXhFmWheqrr4gFc
Vfs9QT9p0ByL7+opEq+ooEMMl2XyzUBEZ4BW6ey5i+DV2nkcaTPIwDjWXcqseg7IUzjN1uTnigsW
wHuj8YmI91KO1bWn34heFvcDmouiWgWyhjWY60fAy5BcDV87yKnQDp05+lBxaCf2vWT0pUl1cLRW
36d92OMmSOcBGXld67A2pxXEh+qG965aTRgkTE8XoMzT5i5pDFQwoUDVgKk1yS+GXp8CGRZPovXE
ramcJe0+ue9M9EKYLu6Z2YVPZqmVe8MIEjp4B/o5w5bMHOqfwOx3kEKsde8znlCaXrDvYwL0WTMe
QnNASqEHFtkD/IQ8qb1nJ5YLDhE7TcrsCE6tOf75DrO+RlVZjmlaQjgsfLqyLWMOa/vH8leYpmgR
nEOQTvVH2MTi88C3ruF6ccDAsdv21c4EhIsxkMDDGKTtouGIto7a0lu2pu/e5Zp9DmHWhWP66k8I
weX0AUpjHEvvGLrpbsC+fhobbQUzhzkEwTBZo3v3A8kkqW61Jy18MYWnLjjszbZUfGH6bJWHpBVY
ofFeRwAr3ANUnFfNhubdSUXzBVI842M/WP/5+7DnNSxPRj/P5nhe1+D7mENyiTjUAa9L/Uv6qU5e
D/Rh1IqqBALqW2o8aH2HR8ki/rz3+1clkKl4QdtjWQVvZ6IlvEMqe3RgN59cvupdKdqevnn3EiT+
iMZOt+6Q8EYrnQArMITGzwb/ACRKwBjDyg64zHY9Fo+dc9BN5xlDh4Zlnp0n1MVTtKKVKTZgwDRQ
rxdvAqsUJcU10nnYNYFbrQzc5AOTIlSpmHiFMnZvfviGUc7Ze0qFWHJFdBdbwWHQrexXJFq50hh5
/SVE93Pt//q9mabBWqUrl6/tS5HCQTUSnhfnWFCYybM+1TiY/fy9rOcErPkIYPept0+EfjRY588c
tA75Rw/gPUY9E8mlA7WEPqTMnnhgf+bRW0QRawT2M3IKY9l3m6zNoCg0Qi7omeKJdT21LFxprCRp
QQenx0lT6+PEF2Z7iEewNav2za5qdNg5uU1jR5aZ4ANSSL+HzhxFgXEsCTlKVA3LHMij9Sg6bPwd
YCqPzgHTOTPdqlAZW0/IeQjlfMsjsz0JI1mZFhNBXXeyZ44cFy0WxcUzBWy17IRxqL61xHMXHN2X
f74/xdd8L+oUlnlDKB1lFYCTuVj8x/MaI3TUrd4vlpYedqehc8N9FeOXbmJ1zMoQ+5wVpMyuQYsC
4j3m/tif2sb9SPIIlnvoVleRVOHSy2PmjdglIHf3zg718F9zHv/bJyUgbS5YgcRSXP37kzIjYNyB
VRSXQDAAvwloSwXLVEXi0XOLj57ZyKktI3dNb8Nc48bdV8TQ3KtJf3Ayp13nfZfQzoneMZ4yzWlT
JsWlZ/6l/PutuOb7lIbB+idNWyfR/t+f0kuxqnlNnS/DCaSSbhMKFJPUvPJrsjQDnBDLIsXH9Zer
OFd5/35a6LTZhqTe5H/C+LLKFFljVSO8DH5XufWmPOBcSvMDEkprEZ4DhtfaGF1SwGIBBJdNo7G3
BvsNmhW411oz6F1g2vzLh/p96bNgWill84ks3bW+lHddlFeVMQLWiJxm37ple46B5u99mkPrkViR
XSDaYV8kUYP81dr3Y/v0l0/wW3HssPwqR9i2YUpJpOu/L0bT6DAy6U8ukwjLo4J8ja3Ng+jBr7KQ
VG1zy6b1GXd7Gihsm8Hwwnlz1znEvZAuZv7lYbPny/DlMinuC106rquEdL88bLJFEWMkIXkqQXsO
nK7cZnEb4dNK3LekAoyPFGavZ2F6pg36CLtQvICBhV4eWfY51ib3AMj1xUm7ZM8ZRtCKiIONQ6qM
w7D8CJshYJ6nIADbtWjXjQi9y9A9CzvoY87aprmn4IN1xyDU9m6NnWm/ZHluait4Jr7tdTIG8BVz
gg0HMA2mcpSchr59LeYW5+eLcsG+pI5NyjU8w1sla7WOpuCS0Dm4M4nRWmT6EL5OJpJHrW7742fL
/fNFC5uflky9XW/W/ukv1/n3h84RlDTssxyHOAV9uf3t2AxxNiFU8LM+m7Mm1+Zg1s8SUdAeoPu0
woHdLYyyUKectHNvHNIHYx4ryyCjSfLKGSKwvBKQmxRn2cbf/vz5zN8fT0c40pAwt0zpsq39+z7U
sgKS1cSRoMRdcJZufp30ul0HQwk/dmgZSDSZv6pC+YOuVbuRc7B3X1dIRObgoaGwu7XTUpvItPPu
c3823VO+f75Ao0bxO+r57vNtkz+HIBNNA/k+0d3+zZdvVWqyHw3Q52CvqX1Y0KlLrSm8c3X3SHEi
7+ge/uVWF78dgx3HNIQkIFVwzJNf60CH45JOHyJkmJUeWCCie8cr1bmH5BxdRnxZO8/PSTavvTto
WHtilOqjOf9rg5g+MPC+YmnhTDsk179ci98LVCoy3XUc1JIWTv55m/nHhgeCAWoB7vNlyzThrGm1
ApqODtkk3Yan01hrgTWceCSnvQJotSppeTbZm57CCiK8pDgF0zid2l4371DTZEAxQ2tZOdI6gzKy
z/PYnk6Y620yKv0064AaTcN71HbT2sECShsltG9D7WJdBUq8AgcCO8Yl+6th4vbnv/W/bO6ObZtU
UKZtkhn3NV20rCyrZsoSLl3DWRKBR6O6MdClGa52j8x7M7SVugUltE90jsch0AKAMq9xaq7asKhP
xKyZd/3Q4I1IEbogYCGdVYTy/s8f0/j9krgGPQCKMZdPS7X370uSBgiWuCvn+HiMJNQO1OPV2DxP
HnOqlDwNf8yNKwMWcU2ilIN/Hq9cFqVFFXsPFEf0iPIcir+MbXpaMG6scdq3kGhBG/NicyCjiWuh
3lDEr/z5w39Gm/97TeeB5rRjsq5T7Vtf1h4t1AgCr0fE73StQc0iCW/b4bFRrnXC4PQDwxF4FwSN
SUV0Hid+cc7CkpDuCFfnnz+L+ftDx4GA+S67naWzp3/9ImMrVsJqgDdV5xSp9CJP1Pjc++gflG33
QL6xOGp5cqilSO47X7pHuK3PuqfosUahcYpLaV9VK4CIuP4PgDna3smqOW86mNaGSIDJle3pM29O
n3iGcsN5g2F7SjsOdIHbha9Jq5NxZ0IRiUt7OKWp8wZE1j23RQVzFp3gRicHceMnNSOi/48/n52V
e17OFgb9S+2F7yxOyipNlpUhf06T7Z6JKvZ2HJgFdBdLg4eoik0FAOKqcsMiWXToXoTDVMVr7XCb
FwET/aqYk8DRU3aBfNDskYG8/UacU3KOaY0say0EKTW/7cPcPYSx2d4cgbxx0lP3lEq72lUJaki/
Ngp3DXt9zdE+sMSHS+ZFP+onCy15jljX+ksn0P29PqY0nk+bn+U8Zc+/n6KRjxPAhM+WXgs4ciru
49L1X7FRJSczBaEv2d22ng0pi0s3LI0ifwXD1Jz1KUdjUickXAXkKTRDFL6qrkYPZCfnYG6XJaPC
QwCq29awKcYEQWIFCXf8scPRarwJJmLYPvU5YrG6IOLMWLLIrkkhAeDvmQbqWJ9orVSoa4YTYWW7
hXtXa35xIDzDBxvV6g9WiisXeOuw8XubRbeR2Z1vNfQ4QAXopG9otW8+4296I2r8sTM9EmPwqS3K
vK7RRorqGrpFsZOo7fq2nt1v9aOpx+4+hmy2MdrYPowQE9w8MN8K03O2TtyS3TKmKWexgGEkk8F1
FMT13k5nDO6ayPppzRcYgPlQHS6W3nlWoeygP4jpQWiFtcLL72z/fAv/t6XQcdm86RybNN2tuZL4
x+7UjjEBjIYOa5eISrvwnGvWVT/0DENfhuBmG9uXdDKKbR0NMbZQIgyswbhCUjOfJAO6NqsOWFa9
2wA7H0KzuiQEFR1ziVyvx4H1+Y6G47T48+f+LxWOizdUSRyypuH+VtmC2cSM30JFNAEfV/gQzKFc
tmPtr2O9AMvIpdhlgCv3Irf3QQDloa6Z5tTAaJe65qjj/Nadr2PceT892SPlaEYSvSqDjHPMfsto
bBE0GeQxdHrjbj0TnxijDGo+7vYGM+tR+DK+MAPu54jZAXuA8W6GycSUorYPlYVz5c9/tP1bM3Uu
43VLZ3c1OPJ99rf/cbEYHY2pFYL5VDrh2D3shmNIIvCiG/12XRMVuGd8Fp2lR+tE9sF16CwsupV7
Y7Kjrz4jZoo58RRSTwg7Hp46canRUvakNoec2Y6ZQqOQN9ial+Cew7Wj5/F5srFwNvgU3bURV9G+
H8Q3KzBq+kd+TYTSEgoAee/Brh5SRiDg8A7cy+W+7LoSpalbb8fRI2+h0g0qEgg6KqCidPSAqC7Z
XZW9LEhFfDW7HTIZ/UWjl0S3Df8Wos72L/f75+74ZfeUBixLadkG9bH55URkdzXEGpllSycKTXYQ
khV0kcLNDergEmY0DXtaAUDbe/g7Wtw+IPqJyIHvstvUTsZi9Itxp7QuvPYGtiWBOvh/E3Zmy21b
2xb9IlShB/YrSRBgT6qxZb+gHOcEfd/j6+8A7HvviZSKKuugJNonEUVyY++15hyTs0mCda6OLZpA
5C/sJ3KX93oxFCdVTZAK9H38atd1vJdtMZ/6HiiJqJRCgV+mhPsiYPi8HmMwcgpn8HMVVrCwd4qP
wXttL9eVXnioJX+s3w2xKgg49attZi2ZG7WseAQ84N9aGkcBVK7PPmz/sF8SFv1VXZgaUFr13SIR
C3SOzMQhGBC8gyb3tStanBkq4oT127woPSMKunslBlZ1yTYcCXzuwSwz0zFpxXt5D64thbP/HZuy
Xst4swvgH+khtQbzGhjJcAvmEx1jyARM4OnlFvchmgK8JLVTxIDSEPiPh2AmtyWWLSQ+2idPUvl4
dmdzrtpMhwxLt/X3Z7reN828TDT0HaU+u2GSDgczMt8mo/jGm+PX58PSp6eo6MedDizoFJj+ePQt
CDT4uedP9tIfB20mDGiBmYGdKrbA9w3JUSqqiPWJM4CUuuymimclDqObPmOPb0KEVrFWe/o4yacw
q76VhnbpWRXepG48+3P31nXTuTZHnbuy0HdGXxHZquoIHmgcMracyM8l8LwZ/gNRyP7+yUK1vCH+
/imzFZONAb9Iw+TY826PahJkh2dywmPfwexGmWXvAcM/TdUAGDdMw+tEcvI1J7H518UI6gHsaVlt
R7BQOBOINg1BKlg3VdPqrzzT/lghCoNpxLeRZmA2nAWgyFMb6MD3ienem3FuvczgYUvgeM9ySsrN
6EvV1ZSUb7XfGk8tgTKbStTpTTwMpMhf2ckXe1NVFRwsc7trWj7uiJpJaw0yvCzihQyC4RoV+eSm
0tcq7YtDAOV9m2iNyd6q7LZlbrcgRSXzkZCqG0Qt4fSM2z9ZtMyP22yGaNby2+T9YOEG/ftNejTM
uhyRjaELBjkMgmNBm0pH+h/SXQdj4cihpW/jXAfKXuOQYllrTmtWSQMp1PUnPLmdpeMElavQm2JQ
70szQprb6K7N91QCJy0pfcRaZP7OxYxSMztnRn8iE6v5FZWJbJitlkTSYMFe+vT/l0nLB2JAHx2j
gI2WZcO3NmZSV1l4Utohsl/bmLMoFp5vVgSliYy5H4xa6D9offpUDWCmyd/A2I5oKAbJd4IpXm1T
ZEiupAmAWH0g6APblxHdfpxYrSPXneYkqo3lugzzPcdI9QLpm1WB3VsTMVWcqucZ/CyRt8AcPlkp
tH9YKRgkqybiKY1O3/sRiy3lPloOlkN7MVVOWoxDrVP7qxaNvdNbk/pAewSJwOlMXHOgYMpuqE5S
SciDxMsFqkmZPX/CbTInwJHbgeg0S3FUfQTFSb4snmMhn/nvZruwLpt9Manhw4ISYtRzfGtUlkKU
zcEzQQ9QJFFFN4UFM2KGigom9bNe18ce4tJDMvjHNlgg3+8Qk5YwxAxfA4pjkT5Mu/kjzmzrW7Xo
R8JEWMesjBa3Z3LgbQbZEqn3sba75mhpm7Hp0FhrXUg6Tmc5/77KmB9vS9zFBT8cdyWoqca7Awh9
ezhG5E5tqyF2wx6nV9NK45NBhPJJ6mHsQf57Wh8KrBKqaGSSb5Q27Cyi4CKVpkK2d6rd5EC9jeAQ
iFmJ7oqt/1UirYJ9nJr7hAHeRmG2vam5eR2r0oJEG/uXKmmVjTZL4tbLSnEZMepvwzmbf9BUPZJY
l35RB0n2WgL9Nr6d/SCsd3xoy8VKzO/QPkMiNoYviRz+RJOa3wzSAIg8ZDSU+jsSvEhFKhu0lLn9
WpPicCT/oHZCUym8fOhrNKV2cCmi1t+kjeymZbGcn7vuO5PQ6Apl7FDGJhK24CYpwSdHftoMH9Z2
oZiWofObQNRjvn/38yEcuEcD7mmmuvdwQHEeq8NJutTwpIJIvdiJyM8ZRgCbEBJHn6XpYI0FWHU9
GoyNzGFW1e9dPwB0rirNG+cdJjGodHlv7hWi/P7UKuUHC/bILh5zyFwGaDTtWoWR1JXPQ7ITM5ih
Ue6019zE8RR2Qv5TG8juBvK/FZ1Mw8BE5KQwAdiai5EgA6nm2q2eOamKO6DsK8Vtqgzr+TiWTw2/
PvqBuJsCOCLkb3jK7DMuTmYiGnMdQlQLXf7M2H3JjRkeDTJX/A8Wzg3Zb3ZaJ35Wgt1cXNb6Y/CZ
CVfaWQ7A+G26fvlERBCFkhAoyhzJE6dRZE9+X/iXgqwhhLN/mFligrw2jCeBRZHJ8Qzre/IKo5Pp
vBJBzBgXXk2HvuSSLn4OwIHWhmxvWrtdLNyCOS2iT2MxzajbyI51bLQyPC/YUrgM68hp4DzeGQMN
+4yYqWMCQzdDLQexlIsZyqB/ZebRStMyo8Li/sXu8rep9ZULht2I4WXTuRmr+Nakj3gj7xWNZqHy
L6vVowFLn8WrjYGVx+liU0LeAqgHjuOc7KJUyY/dnEDLbORq35eT4Y5YIFw9U6KrmlcebzZx1pZL
tES0jzpvBS3Np2NUG/1LLnmmjK9gBJH5woTkD6uj56V3Xtex4xn+79LIytu/Ly//sAETKv8Yy11X
RtX/btcrJ7UaN73JsTLTLqSPwwppU4sYlpHk1IYwLCPuxi+I7V7IkgWaPKHhkarqr4J91kMnaGY3
N1C2DCN/jQLtiCij/AOAC1G8WGgN/0urwm9fTl16qX+yY1jnb3/fgDEPYRhIc07nfGy9+9ljf1xs
AmWzzZjB7m2JN01ZLyIZdgq7LmbpVthKLEHF/VPcjxOb9ibE1pYL9FAmThJuQB35h7ucQBZm/laK
4RHZfbR8JQWDxMqjpJ5aqumlykdY5r2FzGmcGGFnT//+Qij/sDUXFi1ltuYcfz+O1VDdGgrdWF6J
MJoutjYpBz9kCIy3INyOws4Pda7XD5otMjQQOISYYw89ipVrNinHTiTWQ+ur+DoyN9wSEzIza0pC
m70KwasLK6gWP7qkfQrDfr6iCZ9fzJTjlW0SB82/+SbHoXYie0U7JTCgNi0iPyw8fGv65X/AmuQn
M6tMJ5Sizp3D4i8LC/a9lq+1DHGxKnPMUWNw9ic1u8dzzQqPKAopLKYAW1H/4MC8nyXJ/GaMX4Yu
Hz2jauy9JpkxZIjezeW48SI1IclvaJxWB4TDVDO7EQepYXqzoInixoNDNdBihd5UeUBuOke1G5Tg
CBcPTajiQUR7UCAHJSEq6u/5bGuw7QOJnaOS7bRKKM/WTu766VlZvq76vEUBUpzLbE65SyIDIaAz
ORJ9kj+PFXAA4q7Qk0nZEmChO8ST9F/zxdDEAOKUoCN3RA0FqJB0zrLFnyGD6CshW9M5xbO/zaJ8
AZSL2pmJ5dvRWlRPNP7uMx50FxnRiBFCIRVJm8cf0OI3/WAgDphCiQyMgYmGFHZgAq34VW+Aev77
u+2jWtVCm8AZ0JJVjry2/f6jE1VFWqnQoXS17g9DDp9i1L5WMNF3aZIHlYs9cXAnUaWeYiUT45s+
fVMW1FWrYp4sRjrACYiETWEAiB7yIfuRoH2UUS/9DGrjlCI8/EuyIffEJegr3FIsiqemDCZCgEdk
sayzO8ACndcU0auBgf0b4q5xw2jOuHYRu0sjKe9WdoUvMh9lRscoQZYvw6qdj3rqm3BdZFpURkxy
V0NTXtB/dUFBlW6emQRvm9XIypvKt6ZqZkJ6fPFdMxZn5myAuCcLZOZNf7QHXzsW2LjyjUxa0yeb
N/Ghl8WvmaYCUztEJssg9e9nmhD8WdxZ3LCLrnilX5ztJatvHIOuF02WfDgrLQmIRdG/dXLdM6ke
5/N6CYsQS1b46NX7qN6berl29b0P7rJyowRBVcptuFb6sQlulnIVyjXAdHlvTJgRLGIhRAIDjlq1
4AOOwjXDH1IowW8CguMYbV3/hcHw5GcCG0+YmLTXJf3O3/7RVx3S6bwcdnHFFGspU3nSwme9XUpd
yzKek+yF6qeXKHsJpN8116++/9Lor2P9WumvefqFKvTXbPpCxemXWsLbAInsay59oSBqbKQ66wci
kmAYCkgPDxEWLlFW4nuWoW7E2PZm6mm4x5rTvnSftn1U+cO50+KQgWAWtayqoqt41yxTDJUmRIK2
XTERSB5JBcdLB1FyyE6jOGr8kvQT1xY0dXT2MZeRM9WcG+lMOpdxIm6wLi/NvNQoLmZ+pcdO6fbV
z699jtTwZtsYiW7UjFFU3Epxq4p7zbZ6vo9rzfPd9pcqq4fv8zLA43u0fK08AuYSTsrv5MWE4wLV
LXtp2kw/qElwlvBWQV42q0NQWuEtKBI08IbiFupBoiF3lBfY3VHqjxap8z6sRN7zS4WEk4ijn54o
Oz0lKLkJidBPZkW4+Dnwz6W8lEY4RX5R8gsorAmSFYbK9EoB01XTa2deG3fQTiK5VeZ16m9WcivN
29DfcgInzVuS3qkovcfDvbCWCod7Zt0T695mD8ocH3X20MelyLdrVUcdH6l4yOPDLJ5i8WiVXj0J
4jqSTqPHukhQWW0Ix7PB7idS3BOLZLAgWXLgQnRJHqqEIiPo6sHFYUFe6ZORP2lrKfkT5VuQy55s
68G7DKUfZlLdeujJIx2WkpPflRv3X5UadxGRMnO31mvY3rToLjU3XSMR7IbjMYtuSXtNolvUXqmg
5XR87fRL2124lt2lSZbCkIOAyhzO+lopTDJxoj1IJfUpqk9hdGJInA/HIT+mw1EQDRR/Igv/qJJB
D4VqQKH5x1FSvPcnZAHssDrUkXWqYfEcFont9K08OCMmjudp6uqr3wieTmo8M0EnhmzR/NVD1xE8
oRMMT09FQXFxWh9aLwQAaRddO0WTIUiBt5CLQ70gwa6fH6Gwm6vUdftKQaQdTrARU8gxAESK6XvY
1FtTSeyvcc0Ag09mtF+NSMvjVgaKfmpt0+PQG/36+zIb69BsjgHKy30CuHijW2V/Wy85Nr1b1OuB
26qNuZmKt5md5rXWqvSOAQwPTPLT1Kv0azc29aHJPhE+fNw/L0N2NGKmhppZY07zboVvyPxF7F1s
jdl4iZNYIBia9/qCQ4sGjq7yBBZmriv8T/k1zPuGMzw5JxMpXGM2Pqum8WobRvLA7hYZHHC1pHP0
sjNgHcP1GgEU39DlkVpcfHJvUpZ17W+7Z35yxOAKKhIGHh+OuDad4KLLRig/Xdi57Vxzl6zV1xT7
iqPr2DiSrDTvZLQATxbBFwM1OhgOeptWn7U0enoCf5dYbUvFx9Um9bFakgT+fZ+ifryBMgKiLQPg
AZeB/X4YFFvzxIkC2FE7gRAuTAwuRmAHXifDzYFLY12nji4ce2RnkPMYdEkxbZOFLQ2bRCKp8M2o
stodlE6HNtOTtzBk51igTlcn/xvgmltbzJ/NXz7KdPjV0jhDN8gkAR30O8UAs6Vgbmot28Zy7eNF
Ax9oG+QiNFpK/B68zS2D1+FgtKe8geZmVpNrVDo60MyazrkteTUifiw3HTHLA/fFf/+lfhSw8OOx
MdGRUKOg/jAEmLFDEzAJty3s/PIV+DfRWkMd0zLwB0dvNOTIHP0uvkmkISaxq9ozWYwblfGiPX2X
ow7Yo09Pr9BNxrugMjxh2HQ7R/WTE97HJiQ/qVhUF9y2VxHmu09XRurVWMP3DKdlia1QIIsGZZ6V
GDXONL1ON7Y1Z/taaVXkaARI4anCw9/DIp3VZf1GprAMn5RdW/b43kIiWWsxWRdFV5cxjA1CpOtR
KISZIjsZspxrkBG4ncjGBH1H2nDIsr/QwmFErfjKs6nH2q6fGHOpUiSIwjDyvRVyRPnkJfqH972G
5B+5IQNrnVPh35+4nJV0TtHRbelj96euiG2iLlsar/Imi7SfMWLhPbZk/D29Y/g8WzsFn/XvP4T5
DyuExqLGDggV0UehU4qMy06VbAFqhHtZJbQGQr3XGvWSmlIGR9ietKQ5YtI3JNsPS+geJU38ShbE
z5C44T8hTRwb4kfOjQx3cuCES0cY6qna6n8UZK48EPVVt6VxsuGDJJ/GALnSVGfDM1htFN7tjvWz
dEqdtlfYTGfczOVVBB1Bihne9mlpl7RlR6YElOQkxfkQVvg24DUfbLuV71qqiRepKuONhvAdl3Ts
v1gWg5dGE8Vh/VNdbmOn8zdxmyPasnzSEzGGe6yNsReQJ7LzR826zaF0DuSy+mJhl1GyUF4SZujR
RcoT2pjLIENanOSs8hCSiCezMifkuSTW/fsLguHj45ptMKuBCUHnw9Lft6mh0XYdDacS9BlilDkQ
F1tH/7d+Verdw9TYti6V9sgDD2QMUmO7VJce5vbQC28UHu+ddq8SKd4uNWiu8N1JW4q9E8xU8ho4
tmCnKUnbU1BxwF1QHhMNZ7Levo3l6VfJwUnTjsZaCSF3/RFVIhX5B01ZylAOhPJMLTY3b1HXKh7l
t17QebZPc5hQeHfU3FkjhMk1G1dvXEIbC8slQXFGCsNBPvLwuxqjF/3Me4CPpCgdqDY8+MZhHg91
dLQNEKRHszrq1bGfjxwPM3uphOpOYXqKSFfqTkNwTrUThVD2V1XzWSuXKuZzNp8t6CzkgkIlyS4U
eJIYGt4nL+G6H3h317VRaHLnZWFb5od//2DnTVyWExRaFJvNeBPAX66VcgxRnWENw1EVM0p50CnH
vFbYfzW9tk86cOehHyVnfKfFMTZTcrqCNnqO/T/1sMou9FOzy/qVlKbTKVAtbuR+cjSL6JuEd+fZ
JAdsF1qt/DRPhraryGTxKnYUj/KMezHfIF/8ileuuheFVd2nRlReGNERttKhugeB/pAnUN66WBJD
7c4kuK35GcflfGsjSb4jgAg3lij1bxjZ0l2Zp6iFMs5TczSP9o7eh75pebKgtiAUJrpn5e2rCrb2
gg/busRWa4GI0c19Vgs4DggQ4e0ZP2ITk6mKxWCnkUa+WZUbCrbeDUf29kEk+V8Eaot7nNUoFpdm
dYHlDutpbiAyBxbd9Gru6Y9UJu8a62UuuUTlNluzTSyYhKIB0QBvoYlUbY8JEm5Zj3c30frirmTS
l3Y2s5+RXf5E7Qs9TPX5lXy2dZQ/DBnwmDL25lZj2NgaVhHkfyldAGhJepYpRO+QwSe7QUx8naew
iFQegosmOrQkCAEBig72tJQ/HUrrgIndjo9YrcfmODfH3D82yhEge5Wf+uHU5Jxa8ULu0vg8Dyec
vlRJwll87tWz3SxVBZdZPVNldemCpWoE62v1FYvZUtNa2gKZv1j+RV2vwicy6ZKVV6Bbktgo4E/K
ayxdqKa8Rgp6xOtQXkvpQtVrtdKF6jm6mQQLOQ1/Z61BuVATcX7hBfGmHl7M8KLVyzXVz/56ZcZB
CQWuTF2aD4uc7m+TFcvbSjTFIyP4i/DpKX4m4lPdAOJT77NRfi01OF6nnF5mee6CsyjPFl/MZwOR
sTjzoZfss1hLzS7yWuOwfOL7Yal24Ly2VGNexuTK52sJBzIvmXlpk2s8gK0kTfiSJ9fIvAQmWJWl
HkgXbeNiriXF1yXvctgq/UU1LnN/GdeajItmccu+dOnvGq0zVaUXchha64xEWkUlXSwVFufJP1GD
f0qVpfz6ZNcnKyKQFhrCUePQyFlxraw4zkD/pUOC31g7GN2BwKPoKzoVat2CejNrLi6/zishhHK3
1lxdc5EtfXaLWg48f1/gNFnhNmfhemDP/l6iPspzb8Rqx0nOtKQdtu0DjU35HBNLtVYI14CgNoxa
iwdvKRJmgmyp0Xdnn1gAt9DccFgKk7WEzzpyE0hq8lJmu6/z/VTtNZJvd6a217U9JK5f1aQgh8h8
hk/mksJumW4VeQayndIjijgH7mig3/KiEFHmUmH5u5DQUejIW+Nghkd8eLkei/0wS0Bk1Qo2Ra4c
qFI5QLxO2kPUHgLhhUT08nRQ5YJ9ab1S8SbuqKk3+C41+W7KnU1zA55IsZQfuiDhqEbeG+2ejBMo
eBHB0HvK4InwtLQ9trlf1TUuNXMv5BnNCjMJexAvMKhD+9MzCxu6f3jh2GsaOqctC5XkO/1FpZi9
LhFARwwMHejtBKuELG2woMEOwgOlVbsATaeyiwaGmTtiBwKW0gB+ptNlzgBYunGmzKG/SSm6MzaO
pi9lrGWxMdOdRHKytQqieQGZrUXqVcfaIDkWRG0JPpNDMh5VG05rsA13emOpkW9b8gdoXDgD4w3E
04ChOa3mToiMD+wcSbckGms7in06NTa/q492FBQ3oW9Vsa1kZjhAoLcK7Ki1AojuwVLMg6RyZye7
Vl6qXquUSAXc+YmTk0GbYHFbaq6cgQYKx3QSKAaHPBuaWNRkO0BpSx6EKmw7zVoK848IAYmz6B9s
h6IDQ0VrBbaDx57S1iItHPVgC3HKgV9KMiKlxk6PCCZ2ptgRJM2KXYHkadpl+g4KizYh7dmlxS4i
ty/exT5bBnJ4txmknSXVZQuoPp2wB2+xWfueTYgEQYa8rsFuTnd6tQMTjmI3hvWu7AAYAZlV4cJZ
Oz1wSGah5rWYzkyNk39J0J039AkcYmyZu2mTw4Ep5RWc+BU5gUGWzlJ43BebOy8ZL7exVLVWPjuN
Abbc6QynaZdqZzJDHSisyloT0zacvZHT2rsocsDyBNpSCumC425oGFnt2nzX55gqdohCoMzaOsrE
bS0v10X/NS3X3EIHQaLxTrBdT4gW3cX9Uo28qwhVM5YqJP6It+XOShxq4gUdlutAqU49ON16HXkd
VX4SCI/8VEvVa9G+injRaWLZDpAlKuZvgtIibD3am4qjK46wHKV3LDBvvSMr7KBwsTpDuVS31hw7
ttiBlEQCneu7VN/p045k87bd1QRAs3/jdeXV9XGZbZUD3Q/MxJ28Ff0n3YFVAvhuAdcF0h/TwFtN
R0v9+w61nMo0A5+LSs1XcfHqcviMNzx89mvN6Ych88g4CBGc2bKD8YTtSaNob5L1CJBh+D67r1Sb
HwwHC9eW08OAdM5N+oBtKiQxpOnh7f8vKX6IrWW9Cest6d6yjn/N2xy8Vd2bErxpa5EBBv50JaB+
ldKvpv6lm79q9RdbX8rXv1h87b9S4fQqjmn4iKfXJn1Np1cgtpb+QjUNg4OXMHiJgxd7fsYEaOTP
1lq29RQOS8XDk6Y/muTJ0B+FRjoOoOOyyMhcjkz7OZkkojIK/z+xGeWv5B56Nfq9OxIVpFFdG29T
fMxP/34r/YeOLcIrxugC86tO7+tdF0nuG8Ca/tLxyq2bXmLlWi9TSt5MkSL1KQYEzuOkfpFLk0TN
1lBOVRV/qwULNCEv2m5ghyQroCUbUptIlknitwnwy84moeyQRuhUoJnXqqbsDR/GeVws6YFFJj+6
dGYrJpJTZozyY32o4duNBXOSVNdQMEywyTWRUHRZdmQ/T+NobFpOwakffyFh3TgRGvbfl0jZ5UuY
+1wpm14d2IeScItRIjjWrWS/2B25qWlfs4ZATduBlfWMpsxea9Tdn7zBrY9tDWYmuHkZwaMaYCz3
9zf4aKp+Itczb/DK5j63iDQLq5kOBH5SozhkymEW7E+WYt/yqwKovwKv01JsXSj2LX66XNm3ULq9
665sXqT+984FFWBk7dm5UDq5OOvOhc1LnCz7F/Yt4fh739L7e/Yt7Vq/9i1sXQoOwJHXjZ5WLpsW
KjW8mCoPwbp18YPfm5bF/waBNcqnPaxBaE1WeF4vhYQA1neqDnmdPUm3DhDY5d/fpdbHloRGL3ER
CWKQEthk/v7bTIjWbkFDlmRigSBJaameG6S758m+9ygCQd2V01tUzwh3rd4NCGOB3GzPp/XS1Slj
kDgZthV8Nq+2owGfEDqzJlX1H62qbEugnzt9LjrXYsTD0BMzI5+HP8N0wWL930Pr43Vd+9sCcLKz
/gFBhX+N6kSYSBztG5HD3O/I97AJrD7lvGx4kyeU+m8CIPM2i8cvIoh/Fo0RO3M8+c/doJKgEc1M
G4zBPgZQXhhBm/deRQKTxHL+quaSfur6JY+3zvNXGSnoxf5pNvTHikok38ks/uF3U/ZzbP1zTx/+
tUZZsBI3yhxNlyRmyxORisy3VV+VRq0eosnrvwy5kjeJjkIgMWCVI7BrnLLNypd/f+mgJ33c8iE5
QXMr8wpyBH332sk0GSXC7MvtoKgl7WidRpmlFjdMEV3hzIwAxK4y2fs5bOVrku3XykayVB1MylTN
WP4SVbgH9/OwH5FeaUv1w16IvZ1gCHItsSfRS09Q6Lpa7drTUqnpxmsNodetJRnskD2KQRPx2sPg
GYWnrdUMHqJADJVz4RWDNxZeT/72sFyjwWsLLxg8PfBKhIMFpksvLfiouIBlhrVCw1VHVyknGJbQ
nOCko3Nv0pvBj1e7GkDT2hWTq9ZuZrrG5CamG63Vh167Vh16drFUGXr94OECaQf6AXjy1MLDUFwO
3lQsRWMlxV9cLBXzV3gSgSf1nhZ4oveUwAP7NSJ+C7w+WL4IDJfy9aVmpICVC4XGABq/K3Cxx24a
u+DuqcQm0HmpiSCjfD90+yHcdyFniU/GQh8RIbQVTe79siksRRXvSVtpaqV5X6mAmltk2HKWECIQ
Z+2zwvwqh0rrkQ5gP5tWLCG8maNnZgwkSQxR5hlIS49xhfwmUYmuqenffocQeGpMQCZhS+rZZM3K
LQy+CTKFwEJO13Lq2zPtneASztyOykKEb/Iw8AKFhFJWrdJufQXMXS9DfIB6ad5spNfHqmnpi4k+
eQ3s9Ofyv55O2pYpknVDbEzcU86JuZMFqNheP6pGSXQujaUyk5uTbP5QFuB12trEZAQsBHM4ERsz
Bdq3wJD+xGzQ/sGk9D5k0s8wNuanIuH/q3dlcge8Kn3m0/3Y6oejILgdMZ9FkrPOQP6rC2QRj5La
ncyvMzF7rzOm8NiiswIFGD0b0GflcNpXtZi/FkFU0uUB7ECUco80PErIL0JaVGmm5qESmr4UYQOD
14CQ1Rs+O/mwvxiJRLpcq/mftK8+WnRB52o6Ti3O+1DuVz3bf/3cIS9miUMEgZpugdabAn07Zkw7
Ja2qjmACYbuM8SGOzP4JKZdwleKVfqD+IAVS+oRr89Hgh2xbIN5WMRNxW38P4FKScdaTIZFgHOLH
SMOyuJhl9BM9gL03Ui0nJBtKbSTayotTkkwBgGduNOHHSAFQLzPpWFuyvLuEwBVr3kBsVWGiNeYh
No2Io9csvrWp/rBrUX5igWE792EVhjDHKizrwHHVDy3hNsjTJh+1YDvMvlxtA/iaCEelaWfLlYJP
swO+WSxSiEFXaflw6TTOnaFJ3PL6B4WBci/KwEkQLbhXess8zr1WgdMqxC7Osxxya0CDYbGzacsF
QVlz66L5T3JMjH3VWO1JG2iWr191yvBWDE3rmi2ZT4UZf0UiOx26gsDxskSYCrvxVBW9f2r1HgCI
Hw97k9xpWv2pAO1Kv26zfpnLWXOUrT2S6cx+LgoxFm5QSrLDDMMgA6k0zgQW54xGE3ohDYjn9bFp
issddqFwNy8Y4rEwcVkwC3PssFause0DZp1M0o5CLbxXILe3Qd2TxIG6+r4+1qmFuGHPlZr/fSCm
Z4AEwSIQw27JkeWs69ustArPc9fRrocMy8Uskw1bWlJd5tGJY6t8yBmJzLJMgGJcNNzZuuZa4+g+
hZpS3eGWE303EmSeCmnftkrn6X7RvigaaYB9YeOuMf4T5fRS0hnkex0lozcI2drg4NR2+dTTwjKU
Hv4nDH1NWxC8rRtobUH2A/x4KyXhlEXsOCLWMYJZf858jfN4zJgrNRHxJxJRfws1krQ7kvI6VYWt
KdibmE38Zg6DtRtVmsgdU32wodwmE0t+aew6uOeapH7RxQ/dMLPXDB51EPmal+hNeBxAXh3Xr+jE
//6qzCrB6ttXvzwxVgbUoWpL+1CW8+DkDRbBVm37E/yF7tQBfjllQMnJhpmFS5TIBu5f/D3FS7Lv
RTsd5oTdFQS4r7jtLlkY46n1e41JYuODGdKn5EhKiAxtGfoxYcz1H7Jg8NlM9nWKYkQ6Wd5ebTYk
63fVlM07uwIrZaZSy5BO0fGeGK2ColHvN2GNkFuCS9IG04slo6TAX3ZvBU5W05wJBDKbgqk2x6eC
42evFcMRTN9w5MT7+yu1G4djLngTc3blhsuzffRtOT/sTvkp6Y1+RFo9PX49njaY4wtxXr9bH5/o
N9lRS4yJPqPD4rzbinS6R9hhjorKfXwyMUJwZ3sIywJ5rjB0D7TKPyZBT1TjLM8kGKQQejfR8mi0
PhoS1JMqKLZWR7dFKoI7oXtlCgNp5del6ed9LgUgzAqjQZjFEA67GqpaTfJBFdEwllnamIuOREGX
vTW6UPJuVZ81FyFzDCoG2RPtwPNRv86+zi/OVNsFE24dq+qwftPJfwGvMA7y1OmKF+jL9n9QiB5P
p2/VFGavUh7suZHbbzW2uKqMhkMmMbPmRBkHlThhior7zfrQDDjgvF666Hs12BCaK70PdytFfFjg
8g0zwHxJ8hoIqhFd+ftiL9/agoSbKtEHtxvn6tRWxZ+dnLZPvDNzpyGU0jEXd85Q28TRZNWt1qF+
M9dR3T6qdKQlZG0HEtRqE/n1pjVLBS0OUHU71IJDi8BgwxyqvMtERkdp3V/ZSf/HAh74VGnEiwO5
bM4JmWBHCAfPDCkawF4WZtgcZFfcSAB5NQ7GWWjmruA/6M0quWs6aW4Xkf8PY2eW5DaWZumtlMU7
sjAPbZX1QJAAZx/oLpf0AtPgcTHP81P3PnoRZdb91KvI3lF/gCIjQq60UJtdwRwknaKTIHDv/5/z
nTiiMKcsx7msTRukWYLGlUKVUhNYHqtuPiUEjR1n0v+AkUzoD2M6GctP6waJNbPaSZuplFkvthTl
e4JEjYst1cZFz1XtmBf9s62080kyLIy2LOJcfEbzyVoDKO25IEPcVN+VWfZSmYjPw1ZNKJ8GLMFK
HTnpGJ60oqmPctsXrg7gZgtDjhDSNqDm1dokp5AOwdylkEFBRXKOA0WrkGZV1a5rU1LUOyxdpSEw
dQCbawHio/eGYUS1wtoW43TUMsLaAmJ4rn3ZF1dJT8TVouGsuIScd7NU7kKqTl7gNEhNh748xBb9
UNwz1j4EJrnpdcUhdLX+bdOR87VBrgHg3pjd0Rb1cqUI232RZV/05bsQE0S/aYsy35MI3NwJIyNX
mpkFHZQQfYeIP1uj/oqPQ//Q62ZHSsMUvquiQ1DyaUy2NdFUS+dvGykLask1Mtu1+A4chChjYmXL
Jf05gYc3F/UJUmUwG+kVXXhnbHUt56BwjU2cjJ+cKAyJqGzCe0EB3Ykk41gaQ/CIIOOsNGB1Fak3
PEhL43VcQPTTNI9buyNz2Z7lQ2BVcNbtcXClRM89MFPVdrKKiRpuoF2SODsoWTdR3OxfHYnFmF7G
4HMXhQXikUdFE/QdYz04FgIzEtCd3Rjj70k6gtAUXUQ3mO80kxa3Qx42wQ3ZzWc5ia3PhsiBBgui
i3uHXL8l1US3e/usQv7cViNxa2Mofyxbp/ja1Drp7Vb4Pg36bheYOCVTQ3NVFB58wARfZJmEKej3
TUkG3SkuDZlCfWzuDKF9mU29vOmjrh0UjRSuglARH0erfeoiyeKgVh9HBTlsEVkobHH27Jlvik3S
xNP+J6vlH7u1BJDKFhgGlfXyD9oLUqhMu+1IZQqRal3DWt3zlspbGfakHRU0RrqTBrnP5XdJTnWw
DwDlyYlzBWSgTJcqjj8Sitq5Ve/cikb9KOMH/8k8eFUPfF+7dZgIw8kzNY2azFu53Aw4JbCQn7nM
kinwS+nVNHIOtgBhNmu351GPw9MAi2tvctT3J1UlBhIRjWOMzR0QvN1EucDVetbyMwbcXUgtd5uk
JOdFpAcBcgyzbak8itEnMkWGRc+kP8sK4o+iUeebEn+FgQZbQRs2wCSjndzqX20nANPaL3X8KqaN
oaoIvQe4H6l5DhMFQ46Dd7uyQgr15eSi/J73Mw4IigxR4cO1iX3bxOM1NaqP0WDaKaWvRjTArDB/
HzopvWODIxDoNtysndlUz0owfknLSd4jFdCOegDTfJhyKLYDkAOMare/PjLUHyfwvEKTE65mIqpj
Dv99CaxQ5tbmqpGxLoMCF1jpR6i2Ec5Asc1pERhajYpfq166Pi85MczNle+c44daTpcoTcX7bHSU
jberzRh9NNzaQ2iGli8Dg7zPnOlZ0THJGkIhqx5/WXjt0iq8lmll/UScYv7Qu7UpBGG+xs1uUiLV
37QAlTyF755YuVuOiv5E+uas/Ro5RnaLNWKrrDxKLmUk3XfFF6adyXndqArLaOLElb052P191f6a
jDkupMa4jKNCfhKe0IBSfT0Z6cEZ1K215CWB+cH6hl/BKiJ5m2otUUkzyGaQrquDSKjKB2LU5Cfq
zCwnsBp/nrr70OY0oqRkIs3Q5W9xRqILlT+UEWn7K06QwWv6UtmVU6hes4b4HU3+xpbQKpsJ9cDV
PbOi6AnSqV8U063JknMr9cUxVKPxHcHfO1wv1nM2JB8kQ7qPGtE/rZ68PviVrMvmJ7UWRTHeLv1s
GdOBZelALdE5/9BrsYUuJKIQXaXewb22tGU464hgcdMXrpeR1d6ke73kybo3St6U+bPkaQSRtmQi
LsNi4ZDsM0j9KBp2s+0nyR5mUpbs8fIyVCSa9Z5qI4HdYYOlZ69Ze3tGe70344Nl7QWzPWsfxAfJ
2jNCex8lh9jec0Eft6nNrGKf2/uSOGeZKu2+k/fMD/mGMawGwureafZ4haRmbzl+l+4dx5fWoap+
GPh9vwx8T906+tBnOLOnmh5qaUbTekCsJuG1NHIBv+36aiIvdJQdSKjtcyiS7Dw35bbo/WodeeEz
4GVXPJfpNevWhJY6e2XSjZswMoiWtfXm67S3iIz7yVfe+OFqgDITYoXJJYHKt6K/oWIVmpgkMTlA
J6uLLl80MIfyMqzqgjjGqS6BvMhiQIYJ5YIyJllH2W+axsuAldXknl/K+lIhgkmPiNrCS1tf+voy
oYcJL2O9CGMkmOjhJdTPXXeOEXvi+e3OEz+ny0gBSTIZIQJqOsEcm8rfhlwC7TkhBWTE/SIFZEzZ
8ZsakGmKSX9jFQQO9OfSA0JAhZT0RRDYZMvosj2CQClY1IDtAMHLLy1Cb/3c4sS7l6N9Wu3tcW+O
+9lYxhAexpKW5EEdD/I6nOpoGQeLbXU0qmNp445FCXpMUOOtI+5ODBoXKfqCs9SeenFuxdksl1GL
M0TAcj7n67DtM7whc5lmLGPMLqp97tHlZJc2u9TZpUKUk12K4ZJnl2TYRSTBDJdouKQZ6RKXEC0f
wZL9xe4vUnpxmB0DC+bLEOnnhunIuUiHJ1s7KyGOjXPdnYW+bFtS6Pk5XYZi8bLPmnUappPBOz2d
cGchGu3/qYREBslAD4kYEhkk4cXoIUVwQAn5TQw5sPwiO+2fYsj5n0rIP4shf1dCNoOvpb+JIVFC
ZvCoViVkQmW1+l0J+U0MiRJSIQqv/E0Maf4rMWQ9H/Eso4RkSCSSaIseEiUk6qh41UMijarEd2LI
GdWUfTbWEc0g3i6KfWZ0vO2TL39ueNd5yyEsZat5XA1xc/71d2ylFH03meErZlFZdKgzInh9C54D
c561MOFKt8rChCghS73lmRNuwrG0TkS4xFfU19WuScKSc89IwqKKablbQt6BX+l3SME1AiJLgow0
annkp42wnsb0LncQEkA6ER4VUoMjrki9xjCduykkD6stRI3dhTOycMi3xvWsnyxpRFBBxuXFoeJe
JgFCuFn0niwBBZL7otiamRS+my0HIiFe0J/M6+io/XChIFVg4ZcRCo6Bx17u/1OxFYFiXcVtQ9BJ
v/02Jvoy5jYXu5klynvB+qHeBeNOqncNVvoJTfMyrMRz1kEReYBlPrEO8ALdo1VoSR5lK0YAE4Bo
wJxajR/lft75sMUYk+LXdAAUX11H7Phj56dYCRU/d3ybi806asc3Ol+wmHZ8UFaJ6meqz1p30c/v
7By/iw/ggCEKPwx95nRx6GO/TkO/Mr2Zcz9EhNmL2mWg5VfWUQmPFYCQdymWY/oB8q7A27uOgP6w
DQ1xGRnxhM0yWDMwyNw2JKpgrJyWLaBtBrGujMLZwaaGPdXHXsugaEn6bOmVsfcEMoD0OY1Fkuop
jjclQLv8IfG7xB9rv19HW1Mh8evaH6ZldJPfrFu8G4rhx7U/G342+aPhJ9PyQ/TPISbMHQS3+Vq1
DKXyp9ifKx+cBwNQcW97jNYmbM2bFG+gG995ReFpnaeFy4CfVVk7RqzsQka5C7qdVCwjfiEhtnUQ
wi2jJou43RKoDbGhqbZKv6XtzpjNZUAcZwT1Lgb8R+zvtCMyjdEHu3EdbQ1B0gO9Mdaeo3ukgUi6
FxrLwEsjBN1bP8z9SPgxB8s6qs7Pcx9wQreOOvfxHw7MzRV/6nxH8cfclxR/5jBQfb3zyQ211zGp
NE03Vu4znHVIZHTzX3CErCM3kd95pUkSnofs/BoLb2CGkHlx61FXKqFdmrvI3CUcJd0yonVgBLLs
LVuJdjwSMJbDE9HDyxj7rS4vIyVe3NzWECfXQb5XVO8ibScNO5ImUmfXxR6jiWleL6MaPEkl89Jz
VE91PEv1ZMcbOUgcr+c44ZCo/Y5jg6OFjDVODz6QfNKHOFMWta8bfj39NsrJZ4BaGgw/5fDhwJmW
Ea5DYllV+c7oq2SKV75MNzD2p8rvOUZiLOZ+ZxPA4XGmtTHW2Z7ZYTTz8gISI6kny5BDDz4mQ+p2
yC1EuXNYd3OYxMsgZgX5N0NqlkGp4Cdn7B8khAjaMcLpFicpjSXEG2VFPGWjVE+4+EDCHi0gI+cy
FOSsyyNhCebWbKvkvN4c0R7/9hNS0rHZ4Hd5nNWic+2GGb0xiHdVUwWXXiU/MiVV9r2+mNBbM6KV
YEi6G0oW4hI7rw8jH/WkWRBG0+kxrvXTPIrwuqZaGWEnqG5sc1hMx0aEFJeb1t4YpvTBTtTuvnPi
/KalC819/llr/UeAjK1YCzybxh6dHWaJ35+wnToQaSxZ5HirYQRAXuESqwWDbxrmc7TsrTepsC6h
TDES/RiGp74/FvrRzpZBfG2kHvolGvhgtQczXYbl7PNuL9Q9jZgERp+xDIvk4fBg0cEvD6V58DRm
YhFp88uw56M5H2f7SPl5SE+MLj313UnWluGIc1WdLXEuqmV0zjmrzo2zjDS/ROMlzi8NJOXSE+Ml
GC6SuYwkvUbrEJS1+muQXO2kDgk3tyTYY6MKEpbizhbWnVSeAnES4TJS/dj1x6E/WtnRyVhyHTo8
yfBJo62WHuz2wPrQdIjLWEYB+6RaBnUc21iGyZ8XHqRxGYV5UKJjZh4yOhTrGNMTods9f6B9HLqT
wuSmo/S2jBLvcEVp96zPZ7k6xsB6zlkOyOfMCMcLI8ov0pJT+5NVwr8QWNhwzCAnccWmY/UDFluZ
8iEoU9LnqXGhQuylhElKpt+FwSBt+6LUbmMjFZhboSswBXpnopue7Wi+D0ByPhZEiGiCYPNULRuf
ymELghIu5wBpfzfiLL3rhHrMDat5on7ZPjUSpy6taa/mnHPGihAUYyXdF9ZcvNhV6sWd/trW0bvC
dMQTbMaa7JGlVhS0lE2i1yLr+885esXJhNwxYpFa4AzUdkWlfE7S5mDonNTaQa3uSyB87tzXEj6e
KttE0phvE0Ovn/iamsy7h3eF1T4TIEF7TaVGTOkTn2NYmcDZtPY6G3npRvlsfLKD4hpq70BnOEui
Z3esUvGg2oPlWyprwi7XjPspk4ZtrUQvSV5bFzyUSK9rHL6lhN7CKk4T9AbMDYP8rg7VI+hvk3zA
DCjTVGDsK0PzoyrhFhKTdjfJvXLqQnm8XzdxRVBhSaVrZ+sBgRYJ6MGuzk/hNMm3plJeeH+G49Rn
NDwjAy19o5xRT9xGc5KhRjRgY01b3yicupDT1YuUtsuO2gDIQnRRfat/7SfgvzYYoPt1I00iOGpu
PFSz2wX6fKJApr+U5okZsP6+aIPyOBmjjbBTRB9p6bzIZZZe23C8A8lZckod5J1KSYQUeCgScl8/
2JQcH0RABS1IKoAkYdCFLldJlcwndSjyaxaYBQ4OrIylXpjvqV+9KpKWfxmL6UhojwDTbFwcG1fF
X18M/sUKmdLLwnCVwcep2Ae/PwO2Vi+ZmdEQmyAm9SFq0ckEM8ZyG4Dn+1xWvswzXK9Sig2MRpJ8
i5k8pmCQd4RbSPgjHD+yQwGw7IGhZKgyCUHvKaSc/ti0yy4mabr2ON99LYhuaaFYH5UEU3AhkWLd
Dp3zQDvkdSjtizCenfRdML2z0nexeAnXUbUvmgmwehnNQHS2nxXvk+K9HH+Y4g+a8r4fP7TrqMcP
XM1STpJDU1ytvqhvjeHc//X7BuT8h7k+03wkn3ieASJC3f7+jRsq4nKNCdtlL0t3tRn23iTPpt8b
yvDBht1KJjZ85aRXYIyOKYAGixqo0h+7+L4ubXg8NRHiil7sIClDJWsVeEETEPcwCj9rdiPuy1io
rkBkdtd0FimOOYznWoahaBjW2VS18YMxaCbUHXVTVrwfoYVWnPDI9lFY0kcHdAwzDlausZq1hKsa
rwEuWXc2YZtKhCclSnPVzZbLlFYyryxqbW8EmfJYZ8FtbmPtpVOnfSbl8hfF/mzLFphie57IuGbT
FtV0zlLTIltdzQ6xQl7XlETP6InDZ0c8tFGWssIix1tNYtcc6/zO6RBD5wSsur3ZgakwzOEiR2N2
psvu6mr2SrTn+NRkUeUbCZdG+kXFXrclca/wPdxAWUQXpmPRBi970rpy/lLoxce+hThJWb9llhdS
aeuaxq8Xb/E27Eu3k9CrunGaE+8GD74rp49mNBSYFyikjai6EdKuc5B1YypqvEkGNJI/O1TeHilg
HDCP4bWhL0H65FJe/NOqkCfvysGpO1c3x2o/BdI7vR9+DWcgmITadxcUEQURe37imINbdggz/voF
/Eg/oCXCXI+XwMHKte7NslSQM9koYB5cLQrwJgjj2FoVxsG2CQBxYDnIDYr5ccm0tOLMZVvDNupY
I0NEqraDKrY9YdpoTOyd3X3IWnyOKWoTnWn2IL7AxczgYk7lYzdn+79+5T+U73jRnJIspmcorqy3
KrcQRWav4Px3maQiVTOBCEVZsOls2WCJrX1FrTBdpA5j9fr//vuX8b+J1+L+W/mi+c//YP9LUU51
JML2ze5/PhWYEbP/WH7n98d8/xv/eYm+1EVT/Nr+5aP81+L6KXtt3j7ou2fmf//t1W0/tZ++29nl
bdROD90rhMjXpkvb9VXwdyyP/P+9899e12d5msrXv//yBQR2uzybABj7y293LZFta4H03//8/L/d
ufwBf//lH//zH//1j//Nv//1j//6v//jH/+H7X//4ddfPzXt338x5L8hnKAcpBIJanHED6/Lzbr2
N1XnMgNLDIM0yAV6G3lRt+Hff5EU5W8O8jDFgSRh85kvl6Km6Nb7VONvBuQ7AHE6yY0kTdi//PNV
fvdp/vHp/htB5/cF8K4l1/X7FRAKaFY/C8xY1Qwm/j9o9odecXC/VynBxYPlNsKNaZPERD4v2Qlh
i/EI9hn0BOd1pj59kMJ607G+oa/jNO44Vu/1EahaB05VrZPP5vj5rw/7Nwby5fWBwTcI8+F9cuhX
vT1jBOiYZpgoAMARIuUoNjeK03hqqU0op7WvZoQeppTpG+rq17lFIRNNL1aHsnDs8Jy2W7uco00U
2/JPTiXGj+8cLTQd8O+CzMIQ++ZUYlQ2p48RzqmItZnlsiNv5g4NhIZ8bYzo5Y0V/qYZ2X6v9E8G
qVKeCvlt0f5ExGw04V4WtK5Th2y5bkC0Lad0MnP5KUvUd1GqbXq7eq1y5Tmtum4DI+9BtOqDlJPQ
BWkThq2Rs0qRxC4YYODLhLbmpOGhNNnaRmS5balV4B5ASMhStCFiKHIj87OiiA6zrRVvtaGmt0en
0yGvCCOX9hywVsanj13ALhe45wiJyxnJMRnw9MiSdSZsIN2EDdERtqRd8iBvmdnP77SI9NhGnX5y
sXjjPF8+eiZDJvlAy8ma9cCbj96RIvIsYw7NMsRqOGsLupVW69RQ5o75UNsKhwAcoHnT6DjTVPuz
Ukb9Uz2Q19pN5l5pTNJsJuWDEyxcWECdLhF3RE8NF9XpblppyXuN2EcWa+hXMqFeyvxhrItFcGLC
UB8l2dcomLrOzFoUkoxKm76D21gZzg5BsrGRCB1wqxTZk21IXqfq9bWb84NTtLmnpYJqoJ2canu6
dFofu3Uw5C4Q0/kA6f6UzD3OOIt0MZnw272eTS+hro4e5YYzmuF6O5E6cs11QAB9/xT1qJSHwC68
qpiAVx16DRC3AhpyE85F4FpTMMJQTK9GQ7hInZQKJS8ORFWuYtq0Ms3QKBx29kTRLZv12NWWgC9T
UGRmoiPisHjIVfNeGlLoVeAvURenn/MBT58kUMWLNnRLOZZ86LPvc7JRt8gXjprat9TsABXoOqCw
OR1/MrV8c7n+dggwV1AoqMvUad4yoEhQSSvbHlMXQxYmCV2KXQDBFLuf6jxVtrVkNTtJcbE94X2Z
lGeRSKdZVA92SuvNqcG0xzVeQEdqt3OBTVSqNCqvg/FRJbLzmnbFobF7sQsxG/31eUv9/nq9vnLF
5nQFaYnCivk2ADCncCPFmpK6kYLIT6jmIXeonUgqUzBjwbSkM8uqwioOAP6rTdxLDWxbB2Iz7L0R
G2GfjRiP4s6Llrsixwl3MRQzs88baoODjsUuZAk7P8ELELjeCJxorYFFa+JQ75hrt06i4ieTkDft
3+WvstFT2IQ0yQCD9LfeGV1SxlyNOZr0AnKYsSRyJj2urcJx9W7YCrM/R3L1IS+uU7DE4mosNat6
YzrtUdf71GXx9ZMLhLbUpf5ouiwviash11Um1Pa/mNHxgivMPGgZzIl+gSbplBvm2SZGbcPFdz73
QexxmvwqtTKKIeDkQ4dntC6R9YUS8K9ysSfKrEHleDhWM1RQSS1aT8TBaVZ1ZD+xbiPm0jZNZuR0
AhpCnisz2Nh8D9uwfOL9KLaD6Dd9REv5r4+iN+Aj/jhs6SQ4UZhEtO4YbztKLA9GgsTBCQnFCj07
qp4Sgz4BPg+wGw7c/cHZmHHLv2QjDFjBGfNEgOTTl1BH/kJugoPY+CYk6s66VvM05bj769fo/PAB
cDws6B/mIw5ziLexXYnSNQR4o54XcXxXU1l8TmzMD6HIH2TiAM5tq1KOzodhoyvETMhyMx2JXKq8
riGcky9/uDMH4wHkMv68MoczFhv1Yeq6JSs7VR6s7KOtSOqDYiS1O0gFlW8JRxvwpFsiD6A4AD7O
KFqJP1S6l9qMjHOjKNm7TMCilQVRyROWEM/AmYSq3vw8doCwQ8RlqO7MeTsTV7Nrxok3iNQcITsf
+kk/5j2UXn0qdU90NtdRDc9IoHYFb3naeBFZRV7bydnB0Y4BZsa7WoqPs0FPErsvKB75mofaU1Et
Ck8zQmsbxcgiJDS+leFLdtHcCLbXxKWxpAfO06cZLzLK0KUZNOl7aUCbBL/2RhkGZVYqD/exqTcb
0+yuakvVPLXT+GpP8eC2qRr7VQ6HxmYx2GomqnMN74sBdIOimq/Cut3GVvWTVqdKlumb7x1NPcye
ZLXJ+BcMe7XZ/WkpJ+TBkQJq1K5ZQweTWpECO+yMTdAG3Za5oHUEm7IkY6nW0U7LTxLFgd16eyqi
Lt+kc4iKmCvZLAFS3dgltYnGCk8dcrCzCkuVkrd0GsiewTc6tR+ySKc21ljlFZq5/tiUzsN6Oxhc
c9cJevu4croPdv7a9pSoQmAbRy0emIIpDQEM0yBRUMMJZoyq4kWVaJ5tuZmRb5RoUZdd9FCGr48y
EPMR9Vk8kYE7I0Z213vlUu6PATInt1GK8oHFkB8qlXFvjtJmCh3zMUtT87G07WZX1Xjr19vqeDQf
zRz7a96Ih/UR9Yy3DL63RjINd64bpHfIpvr+EmgJX/V6JIzFVuOrkoSQPCSB4SNPT/Oyt9603rnu
pmNHzrDANo7u+qOVEoWDC2/eoRDQA4wkLfyQQHXOoujTnZNx+Vy1lgUy1Wmz/iibzX0dAGDWDVKa
jFzWnvFj9D6VA7Fb8yj+2MU6QKG7lpmwtq2xTYOxo4KPWzJxhm1mZ/1zHct4dzOH9zswNs08Wx+Y
YLGoSDX4goEzU9ij2cT39j2a+q1VydHG5NtKhm8E7mqehN9pNUD3uTHv5yrDu5EgLwcnCl6Iy/XG
GEkTa0cnPklq/SUM5NxVZzPd22GKfCLHZYUodb5jltztslbCo64N4S6bl9N2X4KK70VBHehrIFrl
XZDp1UNfigvCQ/ldP6bSOQvmFkshu1GeI90NLITrcXgj0w4i4lzGD6ZOqnlZS5WfcqkTriHhficJ
oNzFzhQ9YHSwDnK7zOc7WvCtVNFz1qPhNhaqccbCBZRY7W9AAPsb1Or3pk1e3LpnR4oMOURIrrY8
Qs70Bmu+KS/ACCmWjdu6AelvbwZ0aod1VzVkaT9aTFJlKzduJMEWlKxQxhpISnTlkelr/awwk7Bo
yN8IoKufpaDeh21RPKz3WXr8GCR6ebfuja32Kll5f1n35EnbGdTZtkIV4FGSULqsGwFe6GJX8HLa
mtkNOS9g1iNU5za5zTMzEB5oOCEqO6hK/vroP37ZWe7VKKnEQ/PJDMEAU7MfbhHxjT3SvPeKQusg
yAVNVFBHz9kcuUAVWeWUoQPjA+fQxmhz/UrNWr+28ktYp+plvaUu5o8Y8qT9FFrWta/LamspqbxN
6mCZiEypfc2j4hEos+rh9IB1a/ThTmVuhgRGusqh0f1pdw1kXTfSdKp7PYG0lenfNn3JIR4OfFTw
f/Uz9Hyp26x3BxE0T8gbnJxMpdy3tQh7MoEk+ApKTKbXciGz6kRsYnClR9KuzMitB/UgN5p2+bYL
GohvVgNRl8cKZyqv1pCjYVh+M5a5yTLESXeiExEVdHpLcp8Sy7gqRfPSk9T53Cx7SOBf1vsMOTXX
+5rlket9ndx9u+9f/N5yH8HRIEdC+t8SHtSHUB0levJpxUyb3XVTJXwYbZ3PXqyJ+dttao+Oqcws
5ia/34a8pNiAvL+hxo/pRs+cIpMpvJLHeF731g1Af5qe1BD8anSGg451ZrMEbDxoo3OFwjqf1712
uakqa58+Ape/SuBFyHJ1U9mjehfXZUSH5+wsb92QDsNDSSvormKBtO6Zkiou+VCcRW+Od6qECEEp
ieFmAZY8DP1nFhrW3RhDhHeLwDl0+DEuGTlPDxX/Q014ySWRocNaUM5dasLZXRojuSYSQcoP6Ks/
TlGX3TFJUs9dAhA9nUEh2alEfdaYD/nEIR0UshdqVesWM4RerR9bMvz4SZyArJb3f9wKi35w8zrq
vfVB6x1S3kpHYjxv66/8cbuhyc8ZNNnjevv6UEPpZQ/feAvPrKs3dR3VRzvEAltEEZkoCUm7y95k
B3ilk3nyKIVZtzSzi7MckJMwGENNbLm2M7kw35eEaN6adIzgsSGNZG34KQgN+zJJuKabMIGAEtso
fgs+PYfUFJr3/fTsRAWqmsKAQLPsJg2n8moSHbwQHqwbE7CwSDpomZaTL9FqbhrNNkpqcj4okljn
VOj6sWaNedfZ9omIo+6kFsN0N6oFLTmDuXtp69f1JpkK6E6bSf9y4Km6TjwYB43/9amV885rE63a
WU44EHoaVKduDMlCWu4luch4CFCHr3dmHSUatShPQGONu/Wm9dnGYr7PwLyRw1hmzUahuXHWgyE8
z8tPndLAQw7mS1qE+6hN57saev5NTVXiTTODwPWqbG5tDaFjwmGx7q2PsEHSuwE1gX3Pc9yIvTLO
ilS8Xx+x3jSG41eMnBHdbp6CTqAKxQSM4npn2TavAbkhp2Y0Hsxu0s4ZxNDHPhqsa4LeYt1bN8lQ
zn5aM1G0cPw/rrfRCeCwD7N+/8dtGjLmmMiQe1olrJcrJ0BhwrqHKhUcmzCvnjpzuU718dd1z+nm
6slQgRdxXVpvGcOYPgcyZbmzqXX0FX900rfKTW8KY1MTonNYp+w48DpgVADvedOUW7xs8viTzMpV
c4bhGJn1gEkk5HOSu4DuVt/mm6YdSSWZ4JZb4ppmeXRdb7ELU4BOoxFfqdZDPQJCjw0uBsue0c4q
emgowOx0geSXoSKRwRiUkK4lNJ5pytkjS8utYU6jL5ywdBPDQCgJl3E09A+pMsHwIxJ6VoYIcxvi
SfqGFwkF5kVpNOKNmHzt5KE3LuqyWX+qOUOfW34zKECs5jPfuEYoykshiK2ooveWU732BLOMrpKH
4kxfrHnQ5QrNiGjFweRvx9rz+76B5wY8AB+7HeXWMVbClkZrIl4kznKecETnxc4oXogh613bydUj
zXLrMKn16CaloW/UpiYdYmikm44Xz4+WGYlpzcGNht10X6JSqhQ9vHNMYW0Cfeg3goyIJ2KGwscU
Jzs1OfaU1txUgWTz9SaFbUTITrtIGkHwldNlnPRnRx8AL1QKSLuWoKeWaIIRb3xnacMZrbvl1p1t
fQRp+5hp5XTIhRZjxAL9rmbDQ8yruA4TWsBMjlQVaRiSVnw6J9Ws9BcJUaOa4Cescrrq0XTfJuhH
daf1lCZEasfLxz5sqs/hABWpIpojUqYGqHZnu/yNpkvSr9wx/R4wtUx1yEJZAkFalZ9qVYCVMliB
NnVjbrukXmAqNP2dMo4veobMj55Ltkd6ID19+8gaWrOITohbG9oovLOQRQQkyiMIwZ3gCt0Jt6R7
gIh17D3Bsy36k3ZTsCpxM6H1L6YsxQS32ObBEsQDVABBEHCZ2p0xfE17Z/pIEaPZIO6P7jktD8cl
HiKey9aTycKBiVcaD+AycYjCgHDw4KkbQLjjTqe+vFz266wsn9kxswkz/ewUKKh5w6iIzVdqghxC
ivGUOmr6qFdiu+4NraY8aXtrGLcIjcyHYNkPGj3ZENBcnSOtyVnlUjw7AKJ2qU7Ed13WX3KnzJ+E
RsEX0xDT4E7o986YaDtdyimkMmO/NJl4maNSgnHmDB8n873orPDznBMpHumBeqJmwHo6x0rLXInj
Cw2Avp2tmXBHuWLOmWhHoc81HtSKi6kTXSxFKHdiMB8w82mQk57GgvplMDEty2OIe/+PvTNZbhyJ
suwXoQzzsAUpziI1D7GBpRQKOOCY3TH+UP1mHzKzOrtr0W297w0MJBUMicTg7717z50Kbr2xPdjN
uSS+6M7MAuPYJnV+DrjQSa0sSBlJu9Y1hKFgCkvoStDZeuZNICOGp9vbsoJYG0aaPueHPOcrhkpK
KEKPqs83nOzJNkdNIy5Lz9qv33MjE+foyrsYwWMTv+XgKOVXjuqyRqeny1U4LNlaSoivuqGq58qc
x9PCH9MkTQY6csblrHpAOns1NTWyuHzYm4mRv5gqffdqa7yLIu3thtnKN3MBik/1TfOe1hC4lQsW
Uszc76aSvy/Kcy6qNXMFz7fc+5Cb923RMxvcQXw9P4H2ZbEkl8U8VPn0O+LzR0WsH81UWAQNZNVd
p+2FeSgPEyn6TaraaZ0zmpjtMX+4rdJKgOY7ORAi3lE3MeyvvFcf2PLWsvz3DmHZxfbIiDBkSYMk
U2p1e3h7IZksDKuR+m6qBguIUYfckORgrIVKy21ZWN6qMHqDI8vpYbnV1ufY+bumdvzfZak+qySa
jibZM7FPWQERE3vXwFu+s1LJtwQHwecLMvluKb2sAtVPrJTqVxs7Dtf6ySR7OIV6x1SaE75Sl8DU
Z1OJ5nk0iY6EEXswu5pGd9bnL9ZQBE+Rejd7P3/x3Dp6boFbRMaxg4iCCTjft8lyPbLY1C5p6GI2
U6brBQvFgTdxkbismAP2cdga7qMTtd6j1SBHy9u0YvTDc40VNAc76kS/Tz3UNdwfxcXD5nUhPxsI
rc3N1zEiuacf+B2KKtiP9nGoKpNKWaQ/BbO3wVfvouh3NzN903XvNbOS4xh4dH4094LRQFA52oI8
a4ghDbw8EoNzhGsS90fYnXB8qdNtDzJav0ppkm1SqT7r2h0eApdBR9sk5l3k03luh/TFb+DacIpc
qQKTc6ezYcbYUcwnzsifdGbaMRaybWKHxFXkPmR4W8BHYtMsMN/o1M3vKsvfTPOyyzCaPTSW1Z8M
X0UrvF1jbDouBu088JD6Rlyarh+S1oW6HmEDtW6lNnLAVd4EKPsofQt0mUpsdAnKrPbFmmjL9i2f
za9Mc5du3GS+I83BOQJIf64TLmTaCH7N9lzu9Tzqk1U2HMHXdZq09X0BxUE19rBilQSVn06FZxzy
jtuJ7BjNmNFIa0W566jQhMoVPnAAk7hHjXH2Isu02nRdD9SBqDd3tAo6rLLeeg7szZyVgBrB/IbE
nK6WHM6J1LKLqVjSXdeJ57KapxOwuYnyn4/y34fRUp/sImt4L2mAlTbu63oZf0//tZM20d/PXF9K
PUTo1tW6mJnh9KB6sISlCWXQ1OlLZ7vOw2wqBNpDOW4TJilr3w38ldngI4kDvgO8xjXuDagoXeTV
L4OwgE542jyUiVutja72d4OluS2l9UuY9n/SVD5RScNw0HaGSAIIUdVGOSSSOo8j2yqeldEKgtbs
uGppn8oOSV2QQYVpB7LMQFOsR1lMhxA5A+08jQMlxeGTGTbncOduWvmtuiJbp/TXj6xuGmYjdvvm
t0LsSD4f72+bGhQxQF9szBn95DXqua32RvuUeEX9MAVj/aCb8i8y5w8jLK0zLTtS3D1nwTfdFpe8
SkmbpdhY2xO2YAPdFbzDVh+F8EmRDMMejmY5x6lhXePdK/d+DmfnfjFCh0keU1MaCEORIX53UVyn
AdxKbdYHpjb3dZkWB8hgwWrWrl6nZdsf7HyIOG6719rqGRU2QT/8SA6gkzWaapdzMK9cBXeq61QI
HBxKbOXTwuut8EgGF5RGJwJs2bt/ui5Xd3lNrz8EpMJV4NQEzh+qqTmOWhqMnme9ElGd7YSYsv08
1gEnmGmsqjYl4Fe2BJ5V0Ydoik9UjO2xsKdzNCbWqe7Hn5Ye4wdztHt6y5dmwDZVR9xonK42gQxG
wINrgtqDbuMp9U60HOh0120fGEuslAtKEIkiOvKu/UTASaBPhDAtLC3rviy46IwiWYuijT5mk3cw
lok0YT3351ZDTLiJHru6khtcpeCLXUS81nJvjaF6Kn9j6i6ezKl8EEkl7y1tPpaCgtby6t9uUE1b
FM3ptu6neh/Y8BoL/MJXR66xnWTObJTL+37u2vnBDV6brLz0o0PUH5XU0Zv99JCwMni4bQbV3qcy
Cn4lwv6g4fKVtH537CW4AhsZwdYY6x5qVDLj467Kg/JHgseuEWRSMJCbAQntWcyTRKzkfpw9LJvV
tNNzMH0YI9nkg9HDB+2Y3zYDlsaAeSBfW/VucJxu7UjMuzl0afvi1Kf7Ezpn99rjask+mrzPOUqu
yrJCsnRJ5iS2Svhv0srEPYafEsYbosOpS49MTyaKv57oJTSUceXJ8p2hPl8MqI4Vk2uvCsNHexnD
axfTPzKr2Qv0tEMGdaPT5Z+udl5ae90tnndkJJqRa/ahw8KLhVWxqHMrKAUS2jvJm+tyHFik8Tt9
RP3FJRVy6xVD2cVoKNvVbbjRlQa3or6P1mOkCE6vC2/lyLYmW6o+AZzviRSeNqyKxYt93ShbvPtG
RvMRdB0nJMEyWgY5uH9Vr0ISD8ELguL1R3dCwtCr7zEX62Ea+lVmoMC2LY8TB6Fwc93wCf+apsE4
ZcNY7f5eHkZupzagNCi2hz7cmmRwn4AkeNi1Hf+o3De0vOK+xcp/LX3Kz4ncptiooocR0DuGIbpf
dje2IAqDr77GvnjbtPPg7pKrGdVdsstt0xbyolwWZnUNhKLIyohE0XZemwUGxTQAjjmV0dZWkcnd
H04wLIb0DnCKGTMFT3/o6dOsy46jc81Us6zo3nD1E7Uc9xfTSx5KC0aNTZtuLUinAKXeDgdkidgm
TYuRPwXkqspJrUVG1j3nbYM5jwCqUsF7G7oRq2oERKQxNaT6UXxKZctN0RWkGRCfB2LXaONKeeWG
XioFoZcBvDQvLvlLhxrqJZAAawDBZG+Er8EK+GZ+xvi9Ea4PCH8SiHQixn95m3MEgmY9SL/aFDO4
DCcYM+K+wJSb+Jg5RnR9WpinfdQEFwLBaViv2a6X7aYhbwivRZ7hNeGxajp5mh0qUqs/I8Rxtjkx
gQgUiJRsDAcli0AZxJ2o2lVZnu1zw2DomZI97rpEZZSRfC5BpR3c0leAGX0k/aUXF9YS4PF0AV9c
1SVzkjpEqgSwN6Zkncql/SuYQRT1B5GW1IgzZxFjUFSRKnKJlEqtVZaA78pYNfhJe++MFiE4Th+S
HFLUd75Ow0MCDwZuZwQYlGF07RGbEBnCOgAN3S0TJSCleHCoMwYhYW09BSyUDhC+HMYH08pvsg6V
Mycnlc5h6JenvMogylvpaRjm8GTCwikzcbWHNs/MWv2DJ5S1NSq5HUZAhMOUxKklOPCKWu4tD0ix
0yxXakH9FiDMjSHOxQVJsawY+TtSjymy9BWOu3QynlRej48IsRG9p9Vn1ZLsW6XR+4is0Rgy+ZT6
KdP1PLpv2z6/mD6FLu3PlG4r7d4EAJ+bhiCZVVKcktazKZGvu5GJSmYYFR9GFhyW1DWOudbGhSwf
DUwn31rSgr/RA+GIHGvi+IU4aKWsREMCirBBqOapd1mNhCAgCt6kwfG4kFk1m6xfTVE9ZHPBZ2BM
Oq7M5WPGhPN13Rnbiql9LsNVVdMWWdLGfAoj9y0S/UsQytGPK398KE2q6F60d0yCCJrGczIU/biy
wdZxtql2M7VG9tIp8LRBqt8rNNZcXWtESRxrLZIvMFxLcSwaYTOowia/ncMakkjAjCF3Xkw9emcj
hLDRW5M4mwkhv8asWoYEFswX1AixPw8WquAJdNbY5iCKNFxtg+MbKF6IbitQzV1FZbKaW+qm1g8A
nzsauK4GoFdiS6rAn6zkrKONqUG5uFxx88HkzRE17wd3sF/BkZKvWBY2ZO9m2hk5kZhpufQ4FyqM
lgkMzShZZVIZ38pFC09b0nxwFUKguk/yR5rG6Qq+jLwkgUIp1MHsCp35YbBJ11sAXZvkNJG/dxzn
Wb85efKNPIrbclfIPYIV67nwkuIwE8MR10awVW5e8g2Tj8ThSH73/GPL1Fw5ia5WmgEc5N1i3c+5
tY700KybYkSeAaHoPHtkvigozfQ7uvyKx2vQ6NbtptE5Cb9ax55EK523EsAmEuouRJcNvuGul+0x
0FZ5oj/ndZP1QIDnaTaz6i0iuelshuNXJPAJ18MXx/EXsCn3pePz3comTPekng/7YgTQfaXzjAlV
2o3Jc9toEEVEnvj3WbkpjTL4TKvJBdsQXBcoCK4XtQnSyn7rDHNlcMM+uRYzsqFMoxcvYxDQq4x1
hYpeyqjG8IoKdNX3waPdG+Vf3RRNq9HN1X21BMwMBs64IjX9l1Tmxaqe6/GSMhrd5N0yXkT26aeF
91gZfnVodNXFf9f5k00CWgjBG9Xg9CyTKDbn610YbPaqyJeHeu6Dv4BcFDHlovGemSWEkLrrXqRB
uqYX+OKxB/vom74+3krIrqavNnu1RJokqweSVuWqGlxWAdpx5UYY3nen2+ChtJf8XvVkDAlLfExk
eluJ239x625XpLoaxwZvbZO23YG7TLrjTF1orQ3zuhhk+qav55OfBNO3JAqUFwUa/qn5FOFk4aGd
+NSW5GlctHEyc/0pWLnRPGNOWFynMLeNUzn2GpQTvTKj705Fh7sKD6iyxt+OkUbPooj6HWewufUm
/YoUpdwOSudvvffD3+S8p4GeTz7XExbEBKvDgkvuR5wp/PZtebajTN27i8jWfT65X5Z+inxf/TWM
qDG46WwCh4PIjcgMnrKPgWyyE983SrahQB6Whsu2Tzt4a0W4Lp1k3nV19j1e0VJ+D1YMTzg+FCVW
7bSgBlGYUwFQ8UVmFq0J4o4R5ybdvfkeJub4WE+E2cxe2X1e23jmNay1TIbfVmZAfPKaWAalf5on
smzRVebroLC702SATGqGzv1MilnHiJhx0/YTBMUoWOcSN+702lu599YufrSRPm09UeX9WY2k0OQL
uR9E0+VbM6yhanhjcwS9bKMH61aN3aePS9K0T1imOXXUg5PbEKKnZQVKb/nMIvNipNLcaztx7/xA
BqvBi1I8cdP8YYZ3/EUguByyPB0mgPcYMxRlNktYXybbeh6tk1RZwGKQL04FNcdt1vqf1gD4EdW3
/SlmaoBCoUwxCu8jIpXaWYxvsFEkhA3R8ECT3tynA8cj6Vj1i/KRI7QsxGPfzomyTez7BZTQWyg4
Hwfl93td5Oop8bEwt5hGDnoSxZ0/kG/NcosJoSRwS9PEndym+ZhU5pOT5KGq1k7zkQxXlYZcvpqk
c7ZMi8QJ5Fa6kc5gvdj+TN4kY+NnS9rkBCaXsGsnsm8Xexs1c/8dGiwKFwvvoxDmsiI9/k83hvon
8YgmtrX/VQauxGXaIBwSIesfLdQhF81mqUQSl1YUPGbmlRw7DcGddsd6K41pepxG+dp22bbs8+6t
9alAiuuPBnKCw5XkLCE6GTGIl+5ZhIbaV22L+tjq9N8r/yL/bRqBeyy9mZhTOaW/AWu9pmVXflRy
YSFur80F02KjrOqcKfSITS/Fm1SSGw9Xf6jt9wF3v0d/MJnpGRn5NKl67D3via+5kXdh/dTb4fJo
2+6PHdXFgUKEydk0wyVJBXFrrsT5l0RXKW0VaLRIHzeQHohG0PoRJKlhMH71Y+29hlV9SpKQ3nbr
lC+UFDl4iKsITEzv82hfnKqc7mkzdKuWjsnOD82INis+1OUqrFBJ9ZTBKtSL5dOrnKO7PMLXx8Vu
iV0vdx+spX9lcG3sPVtiWb52KnITUyJQNAwb0SWr8ujiGSXn4+3DKu2uuxTX8FJApNRn4VFcu8cW
bbiVUTl6bVA+n+bAHu/8Rhf7AuS4W4sf4ZXlU1ApohoqFezqIbU+WVDlxnTxMtTcHitLBtLpi+fr
+rEW3XtZIwKcq5DvorcI9nGtkxfJ7AFyMWdcgjggwOTdT5jb9ZCcW7cvyZvIw8eESu6zZpUGAqqq
L6ko6009GwyXo4gICO2aJxTwy7o3awMyW1ii2EGlNrv+cfJTdz1XOFWDmn5xWHBLaByGmIpYXVcv
6WWeSEUlytICBgPXQCZuScCVQeRoD6We7zYGs0/HQU/2Y1HcoxAYXvLOG17maH7OGvWWDdyFClpS
98aEKUAPJLPQfFspOmrM5sYTywduOFxIBRXYVNyVsMPR2fKHDc1UHXIXtoOqa/y2QyiOfuGguRXQ
ohnFvZd9u0ZAUu4KbeZ75ZRvLEmWr+tOnRvzbce7PuNo+Xbbub5EtKZzDCJ0uf6EZtmrtHjoHYzS
+MDJdPeQpQVzeMyXwvpOlCSdwIJqEUVQJxSkT++ObtT0G4Ih/dNRjy903KO7MOf+LeouOVmShGfD
sP+ExTStG4qo7ZwV1rPN5aheyv7VKav6NTqLASudxQ2Q+FH6KjsZOtXBwyMANMrYCzmUx9tGzild
Aqia56glm2MCpHqipdEdu/aPXTJxS1AdHIb22lMl+/m6euTzJu4FE8ZaXA3xFDDyVLvuyQ6UOFuN
aNeVbMgPsoPhZSz9h06JaKfMdEc8ZRDGMtXOubni1ESV/Yj0wzW19T4U0QMEXGiPOBbCNOnPSZG5
5xwFFBBXMAo3yygTlnHTDwaXUxlFu6Wx1Vo0QbA2+Y8e6c2N9croiZPyZVDQ2jcuPWXOJ8J8/84K
kQc2XjV+Gs7LVfGHvK0g7QYp22lx8IzMdRm+s+4GrOCyALFbEb33jv6Qzqgf5JBlL5bHtVHCoWp7
UsTkRMybBql/robJO0QMHuBwON2LL0yWdFkx/PIBQiaddGkEFhNRn9fujZ7zU96GjPxM/95n5Pbd
GP0PTuvmxbUrexsGuoRwOuPygrD/CURNJU7yyWJf7iZdQhuhAfJpEMtDrYhyLs2GMyK3due3Ot1K
htqfoT3FLbMkuBiZ1L/CITAOpuFwsvnXXUCs3F4nX6+wbGZr8kBSCFCluM9pzN/fHprCD3bITy5z
RrbaELl/FROYixKthJv7CxqdzmMZL44uVEb31vMRKUlSGmfZbuzFlxgpg1EmzzgffbwbgPYnQrUc
+cAiVt+b+Eb+3hS55Le9PdkcFuUVW/gDgolO0XvMzbtmb4QWHRsrWz4TuguLM0NVu+J2heC2JeeX
kdvTqSHLE30lrNOrc9N3tP/kMGi/NAznzCHkZp80QDT6vu42o8v6qOpUfypQXdL6JRjAqlvvLWmL
bm2MFfJdL3l0r9fv20bb0GFjmwiRdeN39yKidrftp397dNe5hQ4sk9lGETZ7MxD2BS7wk9OUEzBp
Ht02YUATy5hCOmLKkvHSjgK8r5O+zNMf2bvjUzEaycHiwGMEbhPR7QTPXepplqk2bWupjc8E82js
zakkJJYSIq0kQVd5QE4hkNpz1Zv/7I3X52hMAFbRC5ojhnon1ufetg5CwGQ8KghNuCtSLEHtYDw2
jbP8nuuQUHbX/6Na5hy9KjJ69Q9pC3qLEM+R8bbjHZyw9w7prKqK+NPr7vVJ0IinFGX+zrl2pHs1
t7EZIk27PSxGG1MyQ2fLt94chvvvVWkQiuSE8uw7bkBxNldEvqTHvC7acp3NTnfK0EzFU192IFma
9Ox4ABUzXOPJdYMCgKQruXyjsJk3GC0LzEedsW6pAZ8NE7mwzwjwLWQ+jVCwMD5HX/+K8EGZxmi9
NHbh7zxNfJTRKvXWNmilZACvpgfU+da1A6SVmRarXek2tq7j0AFL/6Wx0YhLy3yqHBjPVQa+rnRC
Zy+wKG8K1wZu3yqKbsG1GrCt+Pxve9K3s7+fw/CkWaI1w6bqQ+ty27T+4K8Ey2eKe55bmr64yycu
UG1IwGQ6J9UeVvb0VqELjKvBGU5tH45vYQei7VrR2s1X57u/ISHIZ+E3wX5i2r6xPNS3owvBgLH8
qxoSA1xvT6TBkD2MKFwec8sPzh6+/NujBmrmY+BOK6fULWLjVu0ZAgK6Zf3m6Q45cUilfdTZtO56
jhwBMX9X2fP4ZAQifIRqd3swBuX41BnQlWTrTVQA/EDDYBKwRSXjnoGg2kxLkXCgDP9sqsDJD6LD
jrwjRXa3OOG40WrpthQz3kc3+PdWrY2nqFbqMgdf/AHlpi3sqyTBQibKAtpfYavBwhGw/rhzabWu
bhc7b5qNw23vdhm87d02s17ZQZ7cdVisdmNjth8N/sBbkc5Fr9n8+7zL2FW4zvxrvD7vMvFlcUIE
m8NN6y6UJlZEw6TbwNVOMfmMGsb84FzpXefvTP7/JK7SP6b7k/eNSgFTIF8axVURYX7mNXZib0ab
q7spuB+um9teUlb/7NFn3HA4ecxeZXBoExUcJt/6Z+/f51oH90GVPafjLO8danf4cewNXShpD2Yu
Im1//++Lt+f//bHs+rOgwqBxCcwj/74ADj+/swU1qFZqOkWQimNOV+MlFW7xYAODKJcufU2HoH4h
iAR0qR8regibSpQJg8XcTo+GH64aR6q9Zdukqfhp+cxSFMNK53q/k/GHtnXy5VdyP5hIn/hOo61y
5vKCR7yNRcWInDbjF7NZoDz0B86hZf1Elelu0UPg29HC+uqCKJ6SvPjlUE7eaXKwDowNSHsbFyaM
6LpOt80Umf/stZpq++8X+Ovuqi6lqRT6Z8rd5kDgubpk0aIukdenZ4+xOT1GReo6mKmoGb3joguI
WLKBYwbwPp4hclBri19htByY0u8T7TrvuYb0MjPLx1XOQyciDNhmMT4BI1gFU/8l+aCYmODaK4dx
WIdacA/GwBUPhVNug35Kz9AwPky0eC9T0nZPY+KSFxKFL8XITD+p8fTTHj1GHhq42ybN8WHxz0NM
DcP8Pgm7PJmjAVYg1wYI4vTx9tRt43Hjw//ET6RI5e8ay2Gy3lvOof+fmyhXBkEqCJMPwdjYQJCR
NwjQ43ua0HCUx86pjgkupH92o6avjmNdVMfbHsvzVYebaj33tKRv08Wh834ZfqMeGqepn11/PJSk
354a08qu0KjbtImJunFIYPWuhmKcP6YJ09IY9Ixh6pTIypY+UYZ04myQ2MQFR/zXnltcinqoHqwq
/eXUCbSc6+i9rrtoHUUe1btVzM+N3LceaglXBEdF8EdHKMQa0J5YBxUObart31UlOK/tggG+OSQP
Veui+4O0/ntpXwOjXL4Mc/IZqObW0YuclXft0v+7mer528eEvL09lSH9Jpq6ejXaRcShorWY4lfi
pPb+cITG+ICRanXmh9dx4DqthyO4A5QDO8FZN1FrHFIn/IPcB8tq6hurBQrgq8Flc1dEicHXHxHW
iVmKNrN9TK2u+Klq62jkofx3xwCa4h9z1wMs0197StEVXC6YH1e5ubZDMNg3Fva/VGya9ORK0/HY
O0aPegMpVtu7q6iKTBDuLvC+2+5tE1yfvO2ZWC8Oip+7PQUEgp9jbIpPdenO5Ri2z0HyNAWQm2+b
xRPPfRmpM3PD4YWrhbWaRoIE57EEwJsN8pDNVfqgFS6sLBjMb7ILp8p1v3tnB0b8r8yX4dtoeM2h
Ma4dczGHb0rYGkYfg+fp+rBc8gUPpEfgcJOAvBn5oKKRo4beLl1bdA5/w5P+Pynh/0JKcDG+/x9A
Cf95BSX8r2iE68//TUaw3f8wTdsHGOPCisJAyCt/wxEs5z9gkbnQLgIzcrBSY77/B45g85JnOn8T
AYBhhMCtVX1jIwT/QcvVBL9p2jRYHZOX/h/QCHgs/3cTL8ZjHySa6fm8awh1479b/OvF793W8g+W
pY8IbUW85P2htI2XcQzfBnd+qEOPu/t8TAY0fygIEgi8W9Gtbd13XKOSbUSJc5mZqNKjlesPmYS8
XnLJNFgCtfW7j+HikI8HMnx8sHNFglS6ug8M5OI1/iN83ASKgXEBh1iVcZfQT6FvUAmEYpltuLzt
8MGE+q7xg++5my/zldm/hGjkoU5v7K4M14ui6eUKn3euTxlFJ52mhCbMABY3K5jbjSSCNOPuWlav
SLiQEKh3gVDlXZfq/g6QOEauFUsXZJB9RG5LVFuMFoM7PwOGhu9BrvwqeFJq7FHIIaaD6qwHhxDN
hkHxLBaqmvwcpeh18Wt/lGImqKKkq5AbuPMQ6NEVnbHPWN16YhCFjyb3t+ZU+YiCij/Vfqx0uEIF
ttOe+B3UeNgcgOpM7Y6I239TiDNUbpvfSfM1uMUUd6VkVlF7b+W8fBUEq5YFdvD8G//NgCGWj3kx
nItds+6aF0khN98tliQz1puamMSHpCBIIymbfegVv+zWfBY1Db0JK0S1zBXpxz/CJtAc/42kaZd1
AjCWF8Dw9eRLbtOqCfm4p7w7lCTkxKDRVBzkeqvBCTY1qqjUMP6qcpdmF7FIUdMeQz9Dvd2Jp0wV
f9IJNecMK9vK/ngJqix/0u0astdjNy9tXLOQ3QQ0s1pfbhhKXOADEPVsFF+skAHF2QgBKlSmmhiI
gel7nF3Hff0c0iHExRP6UPoc60hjSa3IhfFxt/pjzEySwkt9TBbBLuP8tozpu6kaZodT/+6MU4n3
ufpx5+zVg9BEb3k8ikluII6IlW+qEQO4d3alg70e39voQbgslLPP06iJbU67MyZu9EfyNfOTAft9
emYNtaUDdl2uTPvALb3NSO8jpj7udlDNLy6KvlAJf8+CcD9Hot0gJ9hbpFgQPIN2VPFB12QkCq+L
Q795g9WFH96M7lLViriLEEnW4686go7b2vmpF6kfNwu/reO/dk7+pyyMNJ7wxtKraX/xNXwVtANj
Ow8+UNPsejl9UBkvcZEZb8qD/arzWcZKGHyRiPrW7uT/nprl3LSMd6zFe7Ls8BIWsIEa2z5V6pfX
L83K7IMf0SxxQ4rQSjT0QPFXHsbKccg6Ll/JwwKYYq4HM+9XM3yuLnrtXcboKSYkVNI46fyvQsDe
boLnUmpkBVlHUkkT56r8YcA3YrI+2iK/5KDmsVRTABgY04maSQEIKGwSGWMvMR912g9bq+x/NS7a
Ga3Lh15Hf8lwOHZLfemG9ExiSntwgurV0/IyzdGaJVC31qXXc+CIU2fb9cqT6tKjgI0mu6aB5n+O
AWPvkdZUWe6GnhgTeyJ/TBh3xPRC1RJEBEd8q8SVdQcfTz/a1vwpQP0Z23Zxf3tQhfcObK/MwqB+
/a91rfjzxg6Bxux/zzrPaYcg+1QyduoSC3zffhB4deH7TyP7vhbIu+Z6NRn2Xhn60Q9ogfte86U9
csVcfsLWU1xKU6zIeC9iSex8Il79cGYRBXOORibMJHwENpUIBz1Cy+3sC/RZsHyZC+2QfOSxGId2
K9T1P4aip72f0TIfcoc50TwMz6VJqykfXntb+bGcOd9AMfGxuf3ZTNsDkCsQw1YP6EW8dt3MMDyp
X4hlOWFyndZWq77SzDwV+eSwwlvWehA/5Wi8lDYrUc9lUoZncXBwmSXmMf1aHH/ho0WY5FBMLuHM
XcH6hoRzMq4uR1eFdhzK4g9V1BhXdfVatGaMI4nRnxt8YoAVVk88Xy2oU9qn2nTO/R24QC7hk9qO
QVfQmgrmddBd6NJ/RxZt4xqKAi44ufIghASwdjbCKrGIDWeP0B4/OrYTvbmmwkab/crr/ldbYYWY
KVCycGON+560l7iP8Cb0onxq0WO0WXPIvekkdPYnMuU+WRqGVM2IzJkknQJtlpVvOyUv/G7J1Z17
j0LrNOUpQhKDmQ1DWiIcoaxRulKjLBiOSMsrbfUIqPE1x1S0mpTzPAZjDhinmk+4RuGJBUxE02aP
CdQ+qyg9oGmlQ9e/RZwtHtkBdB5ASdaxS8ZjlZNfM7V+C9pFfAwROuDEtt+W2XlYxvG1NrOnJrGz
OFLLKU9I5fWIEp3sN5wSa2Vnxyx5zrklbN26cbcll9DAvcbF/lgiR2xikB+iHTTDBv5PxloB6cdx
GYUNZEHvDWcCq31zjBXjOTUSp12kiAwrYSOW7pvXvK5pC+afi6s2+El23RhgIhnluh2c18mjKI36
6qubslM4EoMBs/Xes7N3IdLztHhMDugHQrTAhPNTEYHBODujTv0fLJ3ZUuPKEkW/SBGah1d5tjEG
g5leFDSDZpVUmuvr7xLnvnS0D30AW1JVVubeazOUnc26OWhK25uZ5VKWUHsHAG3twvwgdEnberNN
apLfdy33DJbXuL/1o0cW8NigFBnr4E5UdNPbtGjeCC2PuZiZORgXsqH2SXrV7dIMyx7/eDwgVlFz
AQbRoPHgLrIoVTpExxFyte3H7ur1EnSOXvxrpppNNZACh1JgH1XthH+ZRipmny3LxN54itAhX9mv
Bh0+lvjgy6qYnbpyHk+RWa6EVLTiSWdbRbb57Gi0b4a6Q39dDcCsGJFjMK5BWK7oWs3hTPehJmtq
1duzvjEKAnNjHbI+Lp+IUgaJSdr0P7HpwGPRPrAnwKXRCpapiRg5B2cMC3G6U1G0cedS3wswfutB
m9EQQuxLi3E7BO5XD11uLcX0NN+gcqWrOiYasbZaZL1GfNRJLDCN+Z1ppLbvtPKU57FaxdQTyH3q
UCtFsZrV+GuJ9qcNylWB0wJfPsjFqIhvjKyufssDj2kKpwj2p0ik0FjjCbDnmKGDS65ujcgDUYEK
1dCQPlovdqfUABlvBM5W1jPZ2snacB06tcVTNF4TpzP3en8baqWvhC9qOvstdJ32zcmmdqkUyVVE
G6Ip/lfMfOgeoCkYOfsHyl7ufi8KU6rIMcUX0uH+6/vk2jsN4fVuGAz6VebctpkdzKsoLe80fxKh
MvOwkGkKPz/edy5jTyU3tv9k1929iUplG4v6q/Zz1PxMoRIySZzosFw5MX2Ovv8q+dS5yCl7cnNI
m5mVhUyR2Bs3Uq8e7Vk9R2x6adMBX7LuG48HITJo9YJAMun8hv5kP7UcXakCPurY+tEbe21MD7Y1
btCGJGFNUGLW69gEi2hrj+O6T4m2MqwTIwOGWiamwurfrJzTmBgPNGy+dNADIogf0qZ4dGcFqQxR
F42Sa9MxpJ6lc9el19nsvomH410l400KXIqN7P8pjBCd9xzl2VIEilMZ6I8YTknzVuq9whxGZBK2
WUKxdA7F+WwZoVb7+78LQLf7hAPpc65pnmC/yfX8Rws6LSwb1qKAx6jgJL2i3bRKpB2sAQ+wUHKU
ge6zHFUcPdr4lXZzSFAPjZTJAx042mbirmzHX61NEKrVw3oK5l/8bKQ4la8kKJGr6g3LiLO6GsZD
5sTfBJUPbvWLfRbXxJiRORJ/DwkBjP10oT1ThoBDa0pKpjURedXwa3DFPGgifdNQPeqxuqearvZJ
jOzNzv5Zdgxd38+gqLuQ7AceBIQs1TbqFrIEakYn8YjqFXDblXoGRvow04FDZTocbU+O22L4GVSV
HazOkWvfJDE5t0KOWazpDpgxmFkXgsLPjkxPc+Ruc7SkjZ0f3KlFwqkHrxU5353h99Ry7VNju/ca
5GweTjYDJmBDqAKwXYrdF+3Mo6oglHnOa6M4cvFsZ2FpJ6Cg9a3fNffpMim8H3Ialoz09kMCKD4T
zMHg40gzXhGL+6LM9hmH7PcYm0fftR9oh2QofUZ+qeVJW86ApMgEubpNsXFnRHOoEeBBs+nH8EkK
0go8AvJExweOjWr2XF+1lsA4JnMdZdh6jVjwIHklFKri2NXBdZDWd9OWzxOOhqQhdw/LaZ2/RIP6
N6dQMsimDjmC/hvSmvcYqXLtx9kp4+nRhojao6NQCTLzE4zDipvszWwi5Br+MYeiEZatXYTNML9X
UBfCWDd+0UwnO19f/PfZYYKoxQ3MERZp5HFeoPpGfY8r87nOqx8mtmIPlG+rS7z5E+nLynMOEw7u
UqR42tNrsIh7IuNkDQOEjkFisUHx57nlqmuPvashc17U66bpYJ7MExph3XMGYcu0aWf2AZVN7Eeb
pFsk+W1KY7wOmSO/5xp5QxNLRSVxOOvLbt3/6tTZhM55a3eUF7czUGe2pzbVX0dBeliqpVsWYkpe
RZymm/zkujjHBH2S2eSFSeP2x5w0h7507IPtjU/f2GcFMi1Z74LiysgJoKHLDhgRNbe2zcsg9WYd
sNGHhEAf02C+Wh0zlT+4mX/T+3tlk3AU2B8FE/Zscspwbl1CfErrz2T8lrcTB5Lewv/gNcBLCAil
RW+3yM7AedfERQKJKkPUnUdkS68Ooc1cCAzAj3qW0YbQ86vVW5/Y54m7paz2p4TgtokpUk5MWwia
J5xy/zxVEh5vKb+7tnp+HOna48HVQt8LnWwUDPvECbkoDvl4lrzBpQ1usCzkwKPdpLJJOZ7QY6cW
7IzxeaDS2pM8eSdMaW3Yd2gHF/p1lF6xa+rsKZk0MPuMZoZ+JlLQcIg+LZz3WjX3ufKeDbEQyyVT
cTd/8kVGuBszGgzZj7Zffam2DMKBUgTuw3RhdFFuE9/Bt9K1Id2pO00273p54nw9bXKBFsIvurVp
0yZJQDtWi+WByOkxbKzpOpn9aXKMUIgRcbU06+1gmVu/6qd7NVhvDBbv2iznbGpWT47L9hZM478C
WcxoQk7So+ija7J0R8lEEaogJ9OyKByDuEkfaDleOfdYjdOxtoBpGYLBqYyAalQPJM8g2khfZ4SS
RQ9JgVCWX/os3xrpsWznz5oqvkWiXsYoJleEgIheGVsdiRWhmfG2mnRQc5zWogqTQjZXxbKuHsiv
MJofs/L0lcHEnWVUy8LaVQ+uMmEkIDy2vITqA9Aaoy0TISJr7EQm9C6C8xYylizW45humw4+gZ7e
VT7nADF037pp52sGDU0YAMHL26gPnUQZa8xZw9bMjCclSizJnvtrMbeSE+z9aC+pM7CxOZhAgVoI
oDu4959JnWw3ZMoIR/xI0wiOzQTAKRXszg3biew5sMVyFxdEiWG6Y1/QmiPtBvTtiFbd4d02/VdC
0kfkbu1Gr4Ay+yONvaCfo52bVRxNZcAioyWcXlpSkJscuS52tiyN3s3amvaAGYms1tYkyYq1XhFZ
otdv5ZyhNbKspeRIPglTXnem7JdicwegbluwGPARiyk0HVyXic7px9O3IyHRs5b/QoUc9nqjv9kV
1G9ccxajenqPnPdkfyzQgcxGcUumbitTBm0GDZG4mbE0mPWmMInVzZT39heV2SoEQSUEhSE136qi
/ci14H4OqlupiStM91chX6q8ek0RbOYc6TmYQwEoLe3H6e10g7qOaq7CjYGjFY1XaxSEyDS/mcxg
OqQpRtVMDMgdk1NaTndGxe1FZPpnmhs4AKxh3TrTNUsCHZwJSu1U27ISPsGdeg40qFiaJT7al7rO
6OB16M8GYZZrOosU4jNtCzB9Vtuxv6qBFJTK/pdjUZs79P8O4rZ95KBp7TyL0FUj88KBMUlglia3
HCP6rBiv+K/JH4DNwEShf8WBcOi87NEJWA5d1fza7XTTo4R9beLKxTXFsK6fdau8MymnJjv/DvQr
A/GwZtgSjcGlyUbiMFi63WKEw4anoytduAJ5BZCTCJeA5ii11nGe0vdx1u45MSGzNRVyC+c1sKE1
m6BnpBX80J96h/pJMVKUBl0RVaKvaM8ablwmblq9kz2Axwa4vkX5NNfZj5+9eUuE5CjYPK1m5BiT
X4RWH0tITqusjA55Ket1gnnNjOsrZfytRYDLeoqKzH9pGu8MqyV00uapNv0P5e/n2WBS1v6iWkJb
nBLTobsX7A8XMTQXfRlcF8fUjB2E9P7Mufk3SIA6VC7IEw/TmWXm/xCqfLT19JBz7+LKateuW+w6
UyMhBv2uzWodgiN9nCX1e+PQbIvSX4FQdjN6xKMKD1lwIZn5pyRtTtEXfoSNhkw2jNGvTVX16M+4
2nsc31qNPiIx7kuPQdrk6y/oU+5xEzzEgRxWU1Dq5IVfU3zl667t3zjq2DuDDOBJ4iCYy0cdzJwZ
aPepR2WbEigbo0qJMhoP8AnWsOtWfcZqFKcdM8vOXbV+gIXF9U8dLpF1ZchmD0fk2xgEKLe2rS5M
m0kbztbIJLg+Uv0LIDwBqrxvI1Lse5nx7tgh6FNGoZe2EP3U49x/ZDFxdZJBMn3yj7JKEBt/oO4f
OWtGn61ysdHa3ksphwlrznAlhRgIx5S+mhmpFkk73HmgL+gKuFig7gC9pWvCu/9x+8IA7yh02ReG
ndlhwxBxg0rooY9OZTzcKqv9N1kprur0Nx3gd+SkOwH1+sTb+jxmOC5ignpbjyTKpr54cfxlewUu
aY5MBH3cCo1HBielgewh+dFdRsq+L0JhiW+8qd1qrKuLwe/bIeBneSAheiDxOGrrHzUgOzVk3YXc
xHRsvJMOIE+3KAWKcXiwzLaig3yGE0mr0Inf7To6DLnHxtBTuwr/E/IGb6sjjCU4ul690C4BG7Xx
fIt++qiv8UDZu2lgx4sJw+wQFPN03rtFevKL4JzV7UD31fvSa60NLdsWHNPZ7fFPsk/6dNqjeDX0
wxVp8qMJB15mRnXnxx00TdJ8inp4GPxsW0wy2JBvACNHcUT3x/4yuD+9/sENgcUc9crUJ9VmboyP
2PdE6A/TRzZElFWjf1+4gKq9kpVdGeY+HmxMe87LYHL1ozFddY3JPor4NXBpOCWk51mOVR5nMp58
4b/MWttyVAC3Zoj73NUPnqIT1QcuXZKAViyfmRWX3wGmF1e0x9wve26mGMG7BXs6eV2+2GNlTurA
ZJCuPt3s1UqtB63pDLiQ6iSr+YnS+3PpojtxThS9sQhHvfq5cd/0OPqycmMgjtP4NeeBuj1P6cUh
LODoaJXm9zzmdAFsrPyp56/aAppUimY9rqx7l9gng3hlBG/jHifGjLUQrDFGgvM44ZnuR7h9nRYc
jVpZR3MCOjaniG0jb+ujbdsQiQz319PmNbSwdew4jwO1xSomhgpe9NfMZW6894aA8bVXQmqpRXzB
WQal9MmHb22a2WctRnNfYgAXHc0RK5v+RYa/tgdSf0QFP9lyDYt28Ro/kw5RwrUIUOi+G+XUyK8p
z2r7X6188K9O/EpvQkM+n903RnRWtj+SLOd/R9flKjlzTxsvigr8fsGX7qAlwo8d6mX0VeOpW5HE
yybU/DpzKRC5zr92j5wxypKzIhwsC6KnwnJfNWgivL2D7lYRiSgFu7EQt2wsApx5lr8SwnkAazKv
QUf0a938wCz6XkvrLcH1HOaVQp6TqgAqsrqyo+jFZGyzEgwRO/uG5rRYV17Gscp76X12897meNIV
ZRZqdoHhIwUHBt8h0femlcCRYqrZMtUci3IfjfXzpHORdHJdXT1fWYK2ugWVaNeV8Fp6bBqS4KrB
Eb9aOZ1SBYQ86JtNAZiUViNjPr3C/GQdTJOzTO1IqoLKX+Gqw+nYudsyUzRdmvaeYz8WZmu+Riah
1F3qfTm4ofaouqrkCoQFxjpgBRraIGUJmzK9BvpzTqhz1Zy9UaYHKSs6JLT643piGBg15k4tL0dx
tJT47Sc9wZYqrmmlfcbScved0V5bn+w1vEu9+zb+cSBS8hZbw38omZ0eS9sEqd74CPGDR70oF9gm
XpKavmOIgl7fKfrp8evAxrDSRPGVcFQPBzSdnPxz+2DU5kaTHBP8jB3DUvq7qdGQnFL5ILsIAol+
Fio+NnVHTROxxBktwYB4qdZ4TWnm18zU8gTKSNLmD7ZGuZ3PHz6F387DpoJ5m9O3Rt3aWw4HrHY5
lQvEm5AxVqIuHqyUEROkKLOscSXWcDHn2GAaFvyOQxvtrJHpSq7cQ4fshEqKh9+209UMIeNpGhNt
1UoyCu1Iu+8CjNxzeWo0ImKBW2QIjcisUKGYkHbouOljTtFJ43GxiXueRk4AbbFmKIbwQtfQ5c3J
Ia3peo9t326txt5YxhaZL1oUF7Vl1kX+8muDVIg4/bMAH7hpAR4MztUisGUbW+StzjX9TEptGu/c
cHT2MGmQ3qzghK+a3PZXURcUO68I3qLAX5uYn9ZWozdhDiaF+qNOt5MdfwGN7EO3AiUCxkKDWVtW
Bx1OAy7MLN16WJoZ9aAFF8a9anHgjcFjUzr+Y6JIsrFQYrUSMEVVil/ZBuqq02U8jmOL/ml6DGpn
N8ATPtd1F58J5zxXQnulR/mWJaNP/rz3KZPJOtbLH1XQ26hcOWwXzk9vkCY553I9S4P1s/DJ1m42
UWwHoWq1s94IjncLYmUUZncSk4ANv/xtLEgQbPPuk+IhLnvzKIjZ2dsJ5uXFH247FOIa3YKshwEf
FjZphIY1Pmg1VCkkhUPCzoOn4KLnM9WoZX7g1k4e+hEJXp9jQRaibLY6Le5M5LeozB+8XLvL7ejF
jRyThMqa9pppGWvmH6+yk8PWL3AIWT4DTJ+ND+WpQmaABVArXGvPs1ttqtF4mrN0E8A+wG/LpNLP
XstYk8y65/JtyN+nuQSrbTO6yFPvzHlKnpJYX9ed9qAREO0nBuSRbKgOQ+w9je7I9saBa4NNQF3s
iBVUsHJtmqB0kEZXxiYqh27199LP3BoS/kIHY8O7OEwaD4mOYGB55Vl9d/n7W1FV88Foynea9g49
wWH4D0ZHyNny3LdXFHInW0igWEAbStdU9yDAOcD19ELxWq8ifFh5xYdY9mgUMDZQZ0Mj2SV2D9wu
CpB3tVukz0/MtzUeFoA+bk5TsWTTW5sWTLLpq3HN4WAXnre1zJq0R1Bj4UCs1yat6nNXdAK9JhCw
IvavCEypccCkgheuPn014iFNo/RguNEmSPzonM+2XNzMGRFnM1nPzMStQNIE5DDaNfaWyQx2VXrS
dGUQxnVEg+0Jg+NtozZmkx8/qyIrj5OP2Vii1sx0T9uNrYIEH7O5dzNnBWTN81RzSvafuJvxhAVM
CSKDM4rR9jqTSW4n02y/h3psTjX2kBUl7ZPPeNpOLaylfKySM/3K7ZMdl/NRl7V3qRyLFO5Iw3JB
6VKVozzkPfVkl+LuG2hday5eVj/pxgNVsAd6lVGcWoTj+jEVUfqIE6C8uAE+j6Wrzbzw4vgWo2GP
3bCXBFdmMaUXarV+MF8Jf6j4JTaeKY17R2/uIpcDICfGbp+mffIcxO/giNpb4/SCsfZ0aXxaWHnw
1rYzgMEU2WErPkub9d9JpMbwz8tfcXgCODAITDXr/COKyJIukybZth0MEDKEtJroINYCdEZ+DVZA
sceWrneQDRS4eDFYiUISAOX0B63NaiKgeaWhsH1oTJ25kqHBU08c+/j3R+EDVMXiotOJTiZMqqD3
la+VlITYchn1ZpvezvXN3Oswhsta39mVF2wSTvsl826U7QOFP2HerISnVqj7rk7xecVSrFSN5Zcs
KWMzDEy9fBoyd8FY0HUPPuuu/W2MrF11VB0RqAvGasM5FtYLlgfoYs14NAqconPdPFe584um2tqY
rvgeRv8MpzR6aUT/j2E1BCa8pMmA9BzR8yaJ2/bk0/KPavTuAVj+lakl4zYp81Mq4LIMuXOjyT+u
tjiEa0pYIUMbIFs0Ox9pVSCHNm/AdfaejUe0/jtWtuVdrnNcLUpibDDMr92EnPkc8e0qAFXOZr1H
hMJy6JTEskvqJpXqYHhymt1Fn9yZEDn8NMWemXpLd8e+Vb77j1C+xyKjxY+TFkGAKTZWLL+aF63W
SWLzPszWR+blNA98eLQX8Ee2BrGrJidQMYOYh4GYIZ8WOXocBxwbUzozIJhMSwWu0rq6L6LmHqu1
tTWjZryjod2udJ1rXRbkZSbyLbDSMPbnI7ImJBRA0S75feNq5WoUbOCZXBVutQFqle57Thhtmyar
viux0hekuLb418IkR8jBQ0zDFjV4VWtYM0gliaPXuTLXdQ7hIkmae398Hl36gT1UNvCw06plud3y
jPNYNrSGtVytymq62ElHvMh0mZzKDY0T63RKGyxlaG3f0lZnifcnqBfkfCPeP9hMlEFBRedYlQdk
PO3KaYZ8zX50S0yxT6t5n5RVdqFX/aRK6zpVETGyynrqXEABqt60yXQTKO2AlKxid4Bv4+SPrdO+
pon5HufmmV48KComJS4wmQMStnzlF73c5k72Kgb/ceLddy0AL6LqHo2ufVaRD+Y5095LCUMc0+3b
1BmfVS+exm58Y+h7i+MDvQSyUTpxtSY/CCMLmkmGPZvRGcnCXQ5/Pn7T9VZecQe/9oRwsQQwt7Ks
V8YgYzpqm5HoOZLaxubYAl3TbWva2pJ0O0YNTKambLjr1ST3JgDDDd5JTlWGPq3RzkwPvR78yyM2
JU13JHxjtCFTjeqnbJth4zunuWw8ggo0hqCCJjahmbRxucCZo3lHPCO/6DW+hEdhaDIYGWwCuUEl
Pg+zQHk2JVd+UIU6kOSJqhVvyyy76ofpNJg8TK4maC5h6idG980z0aSE3lcv1D85FPIkpAtecabh
bMDUaYzKf2t1q9lhffDxejnvTTnQQ8eBuver8kmfibGXLgVpzRR2Gw9msHO1Lt30hU0CdJV/OwqC
WmvoHBbgk052n1Dr0xKuotpg/EqhOubQJO3JfjMKlqcZDOeVn089niSMfe2dSTzhyqLqJblt3rgt
SR4WBZvriGaHb438Nj059824m4f2hHFtXmq6OOxJzR4ShtKTcJAKuDnGzpjhKGD0J89Adghn/Wor
9TrFTnseMpbjpHTQLZk6UCfNOhG7aYUw2jEqBdN+MvoXxhLbMSezo1IUqb6HRS7qr5YG82kEWqdk
Et8lZKiHg7Pc2Hp/KNiHsqxoH7Q0yMPB/hqw2lYTJ+uy57nvHQHOzqa48qs7SrZq3ShDXzcNey8K
GfqxWOQ8Uhid1HkBCrv0UUhZdCN15yrJ2BGvXcIIU+awZSwCNtd2Mjnnvz9grTlnai6KbxYekvse
knxMHwk6Ta8JOoMTWO+33LHae2wArybnP08mL4EVMDgZq/u8yex9VRQ42oOiPuNWfE515FLG0OAN
lZX2gLbjxyvz6iRANyDacaptS3ajQ4ndWg7lmuxPPi3UsYi1A6LhcWW5rX0QI7MY751QBWDFOuiD
0T175btGUFgoOVuA8Mw5VdRWEeJP3A7Yy4+VoY5FnN9DjDskbvuGxinaaHwSfY85A9VOtfF0+KR6
TuupqpnDlnW3oTfN2Hmmtumt5hHW/yLLXOXc6/ejZPI1iOpUln6z6WTEvli/+JP3u0iNdlXgHjsw
b9seK9McEfEA04f4CA3MZpnu505x9oFNK/2XmmoOdR9VpC8Ojm6dRim8S5u/aoK8dDWyxJEFHbHg
DPNlhFDaAAvctgWsvFFvT4aWXfsYYn5T+u+VPfTrsvdecmdYUsHrp6DQLqbblyuQPE3oBS7yBto3
6ezZK6MsEQQwVsR3LukjOC2zPJHuRkWl53j6d9fgDhkwoFkGueEWCbWrtu+fy4kDu59xqke9wpYT
+O6afbNiPJmdc3QoO7r2HM9Rr65JQZFrVYkShovzWsQTZCoOt5ZTwPO0na9s5FyqR/verLAgRM7B
tPRoB/w0G3k43CWFLJkOFlJcP26dFVAXdIpWCVyStjUPyIpJR4RSGm/M6BsfgaMKJsO0ZjJ8AGGE
V283pYDC0TuLBZ/rHVJWvqL2StbgAh2sV70zWaBMr+jcBzYaIkTrOG99a1O5S9Exn+oxIYBHh+Xl
keJZuGRsMfSxD+NQHqBM5evB9L45u8hwspYyoqsrTCBIdyXrZtLhNMzqAcy1jX4YhNoJSFbkOSvh
0Df0MP6FarKR5ZrqmRHnuq9h2ZYJ0tq5tXBBasVb2g4Quj3nlhtkdqbTxAHZqjZDO8aUKF5zSUfr
BuI33yt0i3dZ+TlqE+MBFExFI+NdpOUPpYPkONE80IAGj2RuG6dcBHIrE6PFaz6VDxqVR4DQ4sDd
EK/JDYxePNPA1YsKAggPDWPdh9tdOcdIOMZlVplx8SYkgkPRrnV0lCFYi/TUAns6RZRI+wpGUptb
3r4IrEcYtv05NecL/kyxnTL3uRWGWrXerFYjEUNHj60niex623XDC/Jxrp4Iuo1ikHzPVtIT0mqz
UhQlFP8pftSB1twNDM0KGgVnAzPKOuagrhuzHTZa260bYmPwk7Ic6JqxraPm9teISvPy2SDzosBQ
lfbHIJjIruc+p5ZclPHGJI4FuKWDTJHBKBLPRN6RSr78DUbx//+W8D/4o+MXFWoch3ato8udPsKE
KBZzi4x0Fv5aamAdcm7FTutf8oYWN3PV9EzTYHipu4hzpzc/eNqUvXBuUMy4olgbn73IHy4obI50
y9dtxlCpTZflEZzxmf7/V6XK8RaM5TVvCxt7C4G2gXwXBZAvQcm9jzN6bzQ3qxeMB+7WW3KgAFfE
+6AC6QVEfQBkOVOaW3q3gmZSYgBD2d3bptpa4Jhf0Mtna5GP+m6aWCSW/9QaLFguJ4hyovyeo/SM
FOPVs42Nnlj/JHis+3wYmpecoPq0Se/q0gf+I436JbifjCKc2HDI0h6BV3hOhuaK6Y2WEVjGlKCL
4/IlLRufo/1srgzJw6rNxQu6WffBlvIsQWC/aBJgTWz6nz7MU+QiJC2ATVCoBZjfjjvVl+JMbCUh
u0639zsNbJHENaXz9iz5OoPqCNOkK18C2y4P9jTHa7NmhA0pzT+T7aqYcY6I6ZcfrHLy2tC88mws
P7mwOrIwcuMUuOTqRZGdv7ieFVFQOKzXiHhe0sBh1XfW2FQ6QJRwVExiYR5A2+9LtxmZV0goJ7M7
PDUVYLAg3Xlt4T/a9AVvc46jlrPXTvS2vcpzGig6vyjbCpLflN3Gn+Py4GhZdXW4Q7qp4+AxXxr0
2vf4JepbEx/J7sgeG+QwSlfPHbSiu0AiaBfO+KZcn9O5Seyy1W+RTNCEGJhfRkNAnN+Q/WrR6HOu
cVnW6LS+VFpTn9Bpshl1hXUMqt4CjZL9wl5F++DIaC0Mmnwda9HBoMUflyyjnLa3Ldw2cnfIVCeI
Pd4UPRmSCtBeg3F+lcJNJHpciLUmDYYiHr0TesGbYrbid7+fzy6aYlWoXeYKfddjQb5FPEcrVQXd
oa9tUnhMJHcZRSBVAjffzG2mUMyGATEgO6WcL24oB8pEbL/ABFlVPvQVi/G/n3fGISA8jds4zEcJ
lXCw9a3A1LYJav95KHPsCma2Hk7ZMEf3AyE0SNHpXTW+PR1kB5xeJs7Ni2yxzQx+/tLiVRqUA9u2
g5PvKQi4TGFPY/MxNbPBup8BruSUg54J21yQt0gCmzh0rOIzqrzphTB1MKweyNJk5N+LmigwkNpL
/YttROgogYZ8/DEWvJtejMV9ORf58Q/waCW6eTMGbulMJ6fZmFBFe8NPDb3pBNcsODpe1axi5MRQ
0ecfaUz2pie7ZQMf566WKR2kpYlhdjPeUCzJ67+eRqTG8jD6yMTzIt8KKeYLBM5HCHcKr3tgr9zl
oUhi2hqumyB5Wl4a/sBHo+A/wyPkufFVD3k4eAU6FqC9TKifetoMoARui0tlF/hDvcHerh8N2ZJK
WrZiN3VeseEw1h3SFKTzJKwIE5U8RRhjNvPi2Uft91gJO97qVie3el+s27jSrkIRxjkV5CQCErBv
Gl3sDR3qcVvXZXGRNUkfWas2Q/bc92jwIGeVt8kT8b41uO2boi84hmbZETMte7v2qXivV56ojeFk
1dGmYbgy8FzewKAUJ9Ph4/x72bcxKlU+wTDVJ4g9TKEWGJd/wraI0zK14hfm9erYTjD0/l4mMBe2
pe8fgoHEStWq/qbli+mCjMtVl2jymDGNRls7OwfKB2c1L1uDw1hi5ye1sXGXB4oclQihJQs4BpLu
osPBAVKOHb2rxYG5ZXcjArVfWnrpXqvi7qb1yyw987RtsLyExkM0SVWAnVqufmW55Y7Sh+Hr8lVR
aPVeg4/9380AThYev+FOQFn4zlaZOWx7egASlX8cD11xx/gICuDyrbQ+0c92Y33/vXImr7hUUfb0
9ypNKvchjcTxv19JL2aoTu3675Vd1u1zm93HZaZDuAOZEUTj89+X8P2sZamb179XZWQegLVG4Fj4
cZ7RXAvDqy9/r3zf/JLStc5/r2IPmSdkcXH39z92E+VlZnT+fz++KupxhQFKURLxjRQF2jrHdsCW
yLsaYKFsRlQWu7+v2jN3F+A6wUiSj6CoRbCVQUQU0vKPNd/RdsnEw/P3VVkIOE3grEkr5Tvjt+iO
nuGneGf5x2Mz2aeh9BmLLF/Fq16eU+SuNIb5zmVOxz8aotvfN7a1ST50SX/390/9QabXLLJQDKEA
kb0RrKM0HZ4AKkHxjKeb6kGhWNPi0rlog+VeUNCaEHZp5+XIGsZUBI99zb7O7JxzaTI/Kr0+15y9
Tzpq2n0LhAB2QkzD0mPNF4mvP3PtSWnwEZBTWO6xKdq3aXmniDUgNgLlXMNeWFYlyJCBmiaaev9j
70ySG1e6LL2VtJzjNwccgANpVhOSYCtSlES1E5gUikDf99hETXMhOchJ7uGvHdUHvVeWNasN1ITG
kBRqSMD9+r3nfGfSNz5K3ed0ngAktwy3mw5rd2L0nSfw4CCcT8BU5qi97PSBvF7tlo5dDM1q3rDX
BM/u8mA577IJxFMUjYe4Aj6Z584l7rtoVzkqXWPEc+l0hj2qwfBpKiKA+BY8meW+prEpUUO1JIRx
yt/8fMzCw7SMAg4wmLAYGcsW185vauyHg5AN3uGsnZ9nkEAgk9udNH2488uHKIMZjLUjyXZt6cCY
43eLIyoEx9TeE6K7d6HVdBs06PoDeBGvDTHt/DzALgrCRHv6+QudYALWg1x+bOx7u4m1m1pWypIa
BoRy/qUFjI+sybqRooL8g4H5XZVH/U6JUGzmEJC4Mp1p72aZdZPoRrd46VpvWv5Hi4vp0LcW6s6G
OndZymjPmXfAVWIE93b6rKyxQ6uSXX8+KVUD0IrA0zVmto3Vhekzan/iDTJcZTZT27xgNS7KP4ZP
SyFQcrzNkf5EaFZz0XIU0X7QXwHVjVBUpbYvuIUVpG5aFibzCtPadY2rb2xiTX5oXQL7FVPgHiah
zjh+2RUcwgwPadWh2Wnz7tb4WXBf1SYXy70aZoKhyE65cmkf6eerc2MN76Blu4uRzneDwgoBbOjG
+fYypLwtnc4AMAjyPSsjmkQRcZivooc57b9J+DTOY2fJPe1v7PpihmEGMOJgdLSCYiBz5wgfji7b
rVEtmofEDFGQMKAgCjG9BQDbtzEdgY1Z0c6PxulzjLlzGFmO9PTvY605t44hLqNVNg9O1W45xk5Y
TaNfPkXZ0ygiIrLzMt2NOVr1ZtwJYR5Dkua2Wv8iFRKhWRXWvk2KzeTgX48T095HyxzNwku1hfoe
eG3jTjcj/8wKh9Pf3P3RJC1OfyzTG5QA9xK4L3g3cA7J+GAUHC/CqmgeO+0baQ7ooM5GZmiFEzKK
hHqKE3s+GKfCnYazBDOYkqq+YTqdHNIOx6S+/E5Ssxq6gxy5bVinm+XdfEJwQWLjcBFV9YQdVdx+
HjRvkm20ITUg3v+M/0QZswrFNHqWPyKweDGc5UXUarl1q9jeiPLGZOImy65du528s5nXp2qW+DJY
TrrMWLbaZzrOkKnoBkqXRmIQBC1Gfe3gQHFaBUNDsa71SIlIUqbt5VY3HxM5u9vgsuWX9S0PsiUZ
D5cUWcCveqQXRP0od58myNWhVaCxfq6cXsKYcxj86g3uFgb9QfPWl5rYWA5WpnBK1TEj5maliqw8
mWEGByiqtCfixARBMjWbB2itEgUSvXZ3VWF22ThT/+6UWGAyGWWnny8H/oaISAiwBN7c1e7OLYLh
adSyrUYBTShiR+U9oQ0hUnkiRS9hgy7de93S8BTP5m12NfO2lE1oYW/cxuKewfBRTPFbp5NjDJgM
sY9v3wxhOJvQGYgP6Gt146bMPTewHvQ0fi+s5K6x5+LKsf5C2wYhuhXfAdU5Tch+V4wwPlyyG2Ad
qu6pM+5oQjQ3yvzkMe854i0yAsc00CNg4Kkd4wIaot/PSvCjK+3aiNeCgRba05a+K+jiS98V/eXn
WZ6joXeK+rU0aLTSuEE5zarRMYVK8MrhiRK0XZvo8vMQcxt5U99ds7J+jZXKLglA/Qspjn8/Kzjz
lhxPCcrJzmbRIbD5+Yps+bKux16duNFjMrReTQlNlcyHc2mZzEoj+uKxIbRNYKIPtSqifbv0RDpr
vR47+keQCpsLWBGaSIV7StBdbcs0oFo30XkBR2sjrNLxjKWk9QnsnmR8J6Ojg07sTJuKoSqtFlI7
o2oVZUPDyRlg0M8nXPSgf33JsHydRtvPH8Hl/Xy8bdm1gT2Rodi/AWfnUJY6+pE15+9nPx9Dakw4
AFw2It6H489Dhiliyyb1EVrBWyj1auu4eouhJaGJYfw8ku/VHn8+6vYzypeff/dIwezkk3ov2Grg
YEJ7Sg/KB6fV6c921WUffVm0G0ZcEX0VMIJATQ9QNpMHWWCd7LNpq7kQfFwL4VNL82QzTk3rAag1
VqjjOtBps0+2LjkoNpacrwEaSQcVb+93LsAb09cPfUVP14zn4p03a+MUWftFYWihzMemW1CfbVsa
DagKqc8MDkZYHurmIXTKvR20iPYiUPB2XB+mGbVomm6tATfXRDuvsif9qXTUiUYJNtdadx+akbAf
e5hDZqRpcBe3paRh5wxfyb0GwPwDPuQqT20EIrEGMoVAm+s4iz/TnHsMqvZ62l5FIO0XHdIRMW5E
X7g01zsVOAQiFZwXRwlsdOohjFywo8lDOSDe5ECCDopQxEMWBF8GAKvWYW7DmPZW9YyxWqeO96Lp
xq3LHBaEobU12C4/q+wNrt8yuFPmCxmDdF3e5rbqfgHlb9dp4hT3GZJrT8UmloG6TPbJRH55bNDi
YATYkV/uW1B6gscQvT30TzPakD5gfEn/RU6MtJ1IbaraYOKU0v/GdFJutWp8F+Xy7k31iRXaviGP
+tRp3XEGHrWrI6VNdBQDh77z8YlUxj3ZmLsp4JWXYUpriVfl3sD+1DBowUyhd+9Mx1/pvvq/NUQ6
k9WzhjO59gbD7N+4PLXBj+n5uJPnalX/1nEpoA3pbWB3S5qgbHfT8pWpPSBEKrMFXoCevMpn6yQ1
fIMyrvAWOVFxHivDfLG1zym1yrcaPuOpZma3dsJuNef4JbucFnCa1C4XfzsinDG1J8VqjpiyeA+c
2No2dNx3YAHSU2jolBGouJzEp23Me2nmFvJng03OYYTX+K8h9KZdXE3d3ezHyJxazQPynp7tpE7p
P4xfII5R5kiCL0SGJmeYHFRtyLsLx3xsfiJgk1o6uzmH9+Mzo4vSYoC2miP7RopCrnG8U8l8GSv/
i9U9xY8JGoyF/RyniqhMhGVA3pdW+cwZkZ5v/SADN97Oekg8+JKNSFG8hD0huLDNfJ2GpXG04hJl
KdBcY2ePDmooJnC1MSqEmn+iRFp3nIHsu59nYxj8GeoOTHlTIucPsxAMs7VItOwE2+uAVZW8lfUy
dQaAdpd0wosdCwNfppMBqtPTQ1cUn+m/AVTJT5zb1sAFy1PYj7AXq0Yhn6deVNAvfx5szidebZKc
lzsw/C1APiy2FaFZgSOeLaIKPVfoJ123n50Fk2UEvn2XI1G462hWoTtB7dZUpLkN/tfUOpjm4OcD
AQzutODmoFdbk19DJ9mMwxPS5/D080yUKXh4x/9GQWrubNW9T8RceMyG8BFj4jpFhh6eQt0PT9Yg
FmEdLmyD+cJJLA+M7LLTpGfuUeNEJ4P8r4/89+eqaPoUI/KxSfJFErnJcRb938+s4snGs3ksRm3A
L8/DpCPgg1O8x3gtzb0g/Rnmld789b1Rv6m9ih1PLT/Jd639HBvdxuyMX9mgZ8eSnk+lpHtQzVAA
dkWPoaJzHdHdznMOEhzkWAtJEStOjtYWp6rFn9rEDE7TkgGNPdakEIJQcZcHoez+JPwE7m+TZmuD
jKJiydtyZafWxpCfrbLifDSGKU0u9p8pl58//+qnKj39PPvvh5+PkZNFQLMIdzCvAXuIE6Qt7WRZ
rKbE/QyrsIarNrVS8rtPeIVsK7thAider9u7SFxPPw860levNKGimMV8nDWNTh/FPoYN8h3qxthk
sTEcrKHxGqysAFvILpjbepNZDWbSOD79vHg/71AcBe0xoRFgltpw7bUwABbszI9aXCJSGkZq3sJH
tGphZE+nonw1gVetsA+p9165vxyQz1+8bfe01/QrmluMAnLausBIgAJVL7kLV8aZjKeuASg8td1R
GbP1m0iFfeTYzR8pUL1gLTlGubwy6qYBjsiWVriuvc3dLFcBPOpthWV920VFv660Lr/FZXwXqkUr
JovqcZBR7NHZ664xEZHbvsazbONS2Uk5ECkowcRwmX8YeT2cMnptoM5UgBelTU7Mh/R9qVcGsFtk
o4JB71GUYNsx50LJmPMrU8zU030fPMNs5OQsoE6M4bVQJzIUTNtf6SA9J0XWM4aO+VyunCJhvE4r
bh3EJut8GM3HHoTsd1WTUtleB2xzkN+LL8OMgBFx/hpiuBrpnJCBSYMfPkOtPQVlqm/wKPGaCNyI
4D44OxQW5Oys2IPKSFhCyvFoWBqOQJ0ivluk4lVrIBrv/XZfC+ls8WthLahThm0a1GV/CQ4pZb6f
ec2jlq5eXYMhg19ZpAyIocSbhLON9A8gkni9wV9Pf9HychM71iTSZK8r98snq3IV2q7/oIcj3mqm
f1mmn01i5A6FLe9Jg6g3aA2cR3gdzV/PmrmfVk3pn8p2su9S3OOYA9uNLiZxKYzxbCkcFKQTwPbw
QcQi3QlI6knAtb8uzRJzKmLKdgR+0hpy7N+JuBol/r0R+k9kjWfDNt11Vt67OOe2RYOUPC2sE+j8
tb2PFY4xOw6g3JjJzTKZ76bYM1Ij3iWQXbn7S442iYvcudLoXg/mhUi9tz5IH6Lso5WVtQ07k0QE
SlmWB2NFkk64lMPVNXHg2zdiIPGW9uu9Zarb2BbikRA44qgAJblFlG5VYsef7rTKu+HDdkDOtWga
R50MC2Msn6BGInFgi7aCioZUhuGqad+CGPPWpLX9rmXgwNXkqk+qDdYIEQ80S8bdPJSboSn3jDOl
Z8rsd2roH7V+iHMhPN/o1bGk7JsCY+OWitl9Ve9Shf7F9bsRE5LJOh/O4pVm7RYgPvIdw9FvurwN
WXjKaCfsmVw3u4jLWOC2R2MLRj+8jhWeyDjWPCr+RMLjKm13PJSk8e2T3lReX9sKsqn2we6ErOJR
M1X4iL5j0wDmYjvjuCR9SZYnicuR8QsXuXEyAl3H54EUJoTsDPCOyyFK71WlF7cQPxSza/WrjK1f
w9Ds9OXFKwaFjkxkrFn6Be8cIEpFkCQsiLXMGWwGWWWsYwNHk9VO30iVtLW5ONfQ7aySOJKIkMHr
lyyTvaraHajzPxYT5BZeoNt7ZE9Qq3HQqSoAWD1NuTr3v4du7WfoVIlkeZzRue6Y7uzpXuKJH4np
ALxR7vPMKI/2xGl3It5pXWuLBX1CZOLWErCXnh41f9oqsk9JKghXkdtOe7pcvxvn247dR2eQJnhX
IFslwYhb07GC/ZDnErzKXT8X3RkAV73OMaIv/5HbE8ALd7MIsAGIKPvKoIyvh1SCpzDr7j5EPwU6
bBVFuJb1YMxXUcNL5TdIUAhNhe8/1e7WJzRuM0U+RLWpECtynYl1dHCJFjZ+dZNwj2lu9TsbhHKX
BzggzYT4sxJlJd4iA21a9IV+mBunoMYJcC40ffZalOpt6MmrBZ60ABLbHbsEaG58EQg4q+eizDrE
1YfUDEBLOxTlpaoczraVc+5oK1WBc1HpxUW3c8Ekps4wv6ZoSvZOhF5YtDT1TCoQu+HibTtfrkBp
2nQprHzT9xAJniqVmNCcyAMKe52JRe1cc9tGkijlnqQV9/LzIGDjy104zeRWBYO5Dvyo9+DCYJOA
+bsTGkRsXyXGrreVuyaR50RMeMWET1eXn4eEUkQfm/ZoZw9uxTkHwyTL7lfnfKRceuzZYPchwDyI
trdOAQF4+OhcG4hDVj+WgZOTAlx9GVT+L2XALL7aFIJJONfTmFm8BYNTH/AVfsXYDT2I3iiLo+lV
dBZo7oi6ExDX1YrUOiynV35v1mbBLwKmCUhVre7AsjH7sDu616OzKhv7RTUR3W/3rSRi6Ewsize4
5WX0GTY3CbYK+q+Eds3Qx1wxusAVcA0NebwJI6TuSoyfGprbHEz8K5LNcWsAcCEsfNrCxYz92vT8
JiNISjdep3Ci1a8RP8eR1cmj6Gy78T1/tB9DLVm8ZOx6BQp+/ElP/ih+WZHefhUaP3DynS0OsXQV
VtFCx3cGaESN6ZXKvJdaQvKmCd/AzdeWre3jI/NvErs4qt0POi1h8i7RuQTIuaExzex05m8tJGU0
DItdNBK2WCW8n4NZvtspWPPKFl+6pj2RPvYt2lCy4OG6l1HyqrriYGTZGR+rdteJFqUH4p80PlmO
Cxg7MFA45w7cCeR4BuoSAPT2haiBP7QWSBXK4t9Babk7FicON+E3f5rupS0zZhDGxnF2je8SMcLa
ssRjATJ9E/L2kiZBvVBifmgFdBNhN+8jmAou5I3oCSiIRMFNPZFnMJA2BZEmuM8T9Mh8iSB69YX4
CMISB5bsqZl3c9B+oRjfN27F9uxq9Yp2QL7NbBCuZhS+jLoITuFsTqu+AR4vxJdGZwPeDZWCBFjj
JhuX0cyGHEZSybOWCW6Cd6rV1wzIMWrK6K4nRzMACh8H3DcsF6CLNexOSKFwVaBlROwSxpWzCpUD
2XDSloEhdvJw2sFSIJJEXuEIoDgzTiwhGy2QSAWwbk6x3m3VEoPqm2yORchpLaJZUrbm86AFV5XK
L2nGwOfLntyhXEvQWRVPnRY8J3PFVD6bGcBZIIuqWWPQaDz7dvUakuBDsvSfsOS4hkl/nc7up2Ty
gmo5+TBBEiR6Ut86GH2hKB4h8NwAsumrQTc/8WZaa8OhNVVq7CG0xGX1HWrM1sLBh+oBHJ9DwkPn
gi+Zsq2v6jvkDMYBfyy/9nQWDR3DIYoI7okLe9VqJrph0FwDR44ghS9GFO5ZErC5tjPq+vnAeDpb
GQ1cLmm3n5rBdgE2aGYrsu7TwKaqcBmBi/ygOxWGPu6bBA361q/KM1OU8JD42ZNCVLF8r2qBpMdq
+5SAp6JMNagn3Y+gw/CX1iJdu8q+KXui/eXwBtO9/4XmB8dCO9GGIiqNlDJAG4QqhJwutMTf2DIh
/C+iR5epbk2O+V1jfSZEytqdFaN4CF7Ton4b4f2uLLdGZT80V24dD0GSyd4WfTUGNqVGE/3Gtb6b
ABd9M7n7Mizow/Ku1+eii2nl+Pk9WR1indLO3QUxjhC0MJh/gDw2OK+TITg5YwcDTFEapom/j1Ft
EIUZZWx6FbusMWA7Hj9Zc8yt2TsYwNtt08wUnGnvr2Pi6DcFjaLE0u8MSAxyZD1EY5vnT4iubDiB
7gsTwGIVUQbuK7v40EmebRe7mB1253hC59bENmsZpyzWEooOp75OOhd3Y7fvCRVxbhOrTUfv5pIn
00jmW2gINkbUBLjSJlxV5OSs5ll/AaKxWLuHezNFyFJq905Y/6EutBhUHvlKuYqrJsfhHGzcoN1Z
s/Otkza6Umb5UZNZnk8E4lVaft+pkg6KRo8d8SmCvTar9rkiXfXcFNovLVL5XWic844eQ2NxPsBb
dh1FTQAZ4zIamScA0hBjyj9BBQOsTzB/N/Pz4L+3CKwRpLAvWY6wmA30mCa0K4muOMftmjIqe23o
BJWm1nGZK/qGyDd5Q8GiFRvA4WscKIjrGqTJQvOfnHR4Fj20SVyQzZowpJoLRDVrxyLwyq8OnbBH
ZLA6Qih3BDI2GDtMxpQokRfa8zdKw+dkuf/9NHsohZ6tVWiftYYbu+0bT+uMM++IYtnJZq9GJzQY
6SeogTfpHEIclIKRTtMIzhSORYMxYLuM/ZDWIwKDhsaHmZqeiAJcXw0mYRo/TZF6JmLQFZPhNQ0l
IljEMG+FRjBS19nbKpBrECj35Bu+jS4iTDf+4MwSYgJ4jMr5wLnhD3cPL3KFEzlnpXBstskuNz8C
G2be5MCbJGImJMGi9P/YdvUoBEslzriYpNUsdN4GdzjMHZrRtJMbhKi3IG//jPmuc4nnqvGHwRlo
OIccZyP6GqkPGx8DIN5hGuBE47UX8qPo2k4mTVT9Q3bpxwBsaTXXYlmpvDLC4UTTmaxpTgpCEg1Z
FrW1qUkQW4VCBws00l7XEDTNL7zSb1PCzzWmkPUhuxpuhlwMwAkiD+u1wppaIatqoLB7FcmpXj9Z
jwg6f7m/LS1nkQ8Rycd43ofGwtCQbFGWGgfyno6AK+4CR35gfXV3kLIqz80UjEOjW6na7taA39EV
mI+D2z1ogCvWYwIOyuS44o9Pvi1A0WYyWSd+8BXjC3dQDISsvEPd0nIOGlIME4YmJXVDFPTNpkv9
J7RPIOBwCGOeWjdNwhvkgynMWb2Z/CTr0d5ypSgcDC0z7ITzXw4oEZsTNmzUeNp4C8RvckDXmfYZ
4nxntAQZo2z/JCp/DMKugTeRe2VGs6LVgNOIQ621j5Fh3VlB8WyG/SOLEsz2rcRnQ6WWAOu5URhj
2Hksu/HFjaejkRFLy5nkyip7l7cKyyoL6BCLtRGqq8ymY5ixTRh1hS6s4Z6Xh7m2HoI6B6AQbgKV
M0p5IKYQ828KG7nZzgFnDTHN9JSY4/tOfAlNg8/icSpH0pON/NVxWQAavTuymFAt2r8Q4VzEQv1H
RzEw7zOC7E+LetaDb3QzXYT/CDm+zK7+ZQ/yoQ24JeNyE9iiXekz153dwhiFQYg3lcgQyLW582XZ
85vwuSECqWEFrTfFMFJ0GuWqneY7+pRs5PBlfNjCW4nodhrNDxoFAKRZ41r8sbDeAUPBZnKOpc9E
3RZHK6wQUbWIqokJ1/td2N9LKzoAZNm7pnpKP8qQ1qhvDbqXh8O1jTWMZC44mFLP9rOev3eGX6zg
ovneLPn20rAduM1Ur0aWdltLo/yuO5z5nLtTCvBrqoodImbMNU5+oNVUAXGBleGCiEqRYu2j7iny
87e47jmNVcWpF63AM8ZrwxsjzBKmW5ZrW0K9fxN18xJ0tbWjdOFmgjLUlHZx6Nzt6HZvVTMmezba
FL39qUN4taqJO9hb+lvf9Xs1QEotMTx7iZEfbbSfm7xoOfG15rxhhRvXRj28TJFW/dUPiBKxD/yW
AWKCDL+ZB8+VyXUhDIPVwBkSa5gPyUs6qdDyisjGGTKgOCF2OyUI9hwNmCbad1X3uwyPyD4Zshbk
9myvTGVU+ykPECMq8UvVLXks5KimCQwqCKMF2+lhGh2gdkCGVoFfnnIHUug85t9OtBQa6AHXLQv8
ekqyl8FAcxIKWa9VfygXl1Ljw+RoXFAizOSyMUyYBnBSHpBV1qAA6QXTZLJvw0hEQp4MmMchdyAX
mD3S9HhC0e5pUZyhVSRO3NfefCcZKVDRO2nMpqhDEACEwV5vBIewcG/b4EEsZko7fER3iULghsDk
wbxMcH3ulFYcB5eY9UT6iPhbF4vIUKN61Fp9W9u52CAl37aEOVSNiepUpnI9ZqxjpYUcJu5QGnbh
HsH7yS8l7KmWfSYUyVWi363JYUDuWjPpX7CtIVoJu7I2OA2jsxgUVxAeK6J3+g9jrIEIUhChZvIi
V/MZSAUasxGG/EXx5tNIhsLtUqKbD2IA+pS1qHOVMb5KE3YjShENUE6beYqUKEQb8bkrsHQvlG5r
dun0a21LK6X1dI06NWjcjSJD0qsd7UVSR4+i757QopdmuTHZXSBa+AT1UYk1vYk/RqT6Os4h1gC3
ASFrGYw4DZFtUwnz1A+mSxSAM0mAgWTTNQZCTQIlQyCFGIT8utcMZTlSZCvgeF7bgAnR4+q0qh4q
5nC11lsboAfp1hx77LJW+D5blFouMIsup4mIt4u7ANs9e9U72omdO5dn3YqIJGTWsikMqRb+xUBt
wo3mxMm2t3R7i9BTxwOd514yOsEe5xx1k0bArd3sTdEietS9mlnyVJji1XX9TdmAL3TQuzHOe3fm
CuLdYrwUIMe1EfJABK81nkDYRhkCCnoPHw3z32V0Q5eqBig2m9dsJrFdJuqD+9lNYnYV/E1yEIbH
McqQ6S7G98F25EOgU+arGPBTZQbvssM1D3a9cnLOfQ2i6TRpFAA42q9ONzwT0EOhh6LV0Zes4tzf
MvXOGQVyaLJbJXY92ymOrn7djWm3gXd0mEKGWAKfHK+dpznTBCIvwxAX1efWDCbPCmZwhQWCo9rH
BEvs3Qr1xck23N+5OZFEUibfc6zdqaju2FWEsxponoHLqrZzIb6Hir+4IPlZwG6lN4UMzuogMkIM
6Q8yxdySOyNrDxBBKE3g2YaHNMoNr4xrskh5Fc0KaRb0Unjwlv9CpE901031xSCT4KJrZNKEclPT
j7pTYT5wpjUk6W+K8lAGW8NKnqIhUKsBkuMahNHthwowtaRna9G0s2dja42g2luGQZ5A8L7OCoLn
Y17HNbRCtBZ292DzClrdM/SZSz22EkSSDpKsdGKkBsnRqrauybmxdcal9P2tB1hOZaUnkH57XCE1
HlUmSN1StOCnNWlfeZmmVWxEmaQRgq9sKhjk1W75im8Z6oRWe3GJOdChgbQS4/zgM504wBV4qF3y
AOgxNAhhqTtVPMCgJZRXRbE4ZXp8wRJSv/ij1u2SgSymjuHxJpvyU6lReBbBlxb5v2CanWRTjC/J
9BqgnsHIyJzCnajD0wzACQnwSL3ckEkmukDmMU5CFFF8nrL4gWGx9dR2jBDk7Kqt6e+E1fYklszb
aMjiLdnL3y00rKYuuptyoRfbNhkJSz3dJ/IpMgQ68P5KtisEyx5BKCCRrVPinqos7Zui4DS7mAVz
qh+Yz3Gw67Tq0TEgxhla/atF8t3HZFzOue8fHVOtyBsnOnGevCqqOq+wlvwCvMaZjOGKgrZvp4ge
clC9s8+cJdDYTTO0F63Ltk6YaUA/2asLQGOe3RojloRRrK2QmQ6nRH/TaerDlLa5CdyRrKSWRWAm
qTGs5LCn2vtw3Q42FGZZ+EPWPfKvdlMUbkS1SnpjbSokz2jIrDr/Nk8z7bw1x7F+hwj3TqQgimLU
HFkq5tOS6rOmPDlENLhJja3MPQIKsIA0iMBq4qCcjT5bj374mKbZpien/aFrNhAruDEbq4Y5cUuJ
JOOyFc2hKhI8kQMtnqLeRVVh7xLu6c620DUM+zwKDigQ7B0tVn/tcNTX87couDOqtjmYXfYHNcEX
05onm//kEvG+AurIdHayX3rmpYvGgMDkqr3FZE2swqC69y3R77NlTjJg15Bu9aDyQPNqET/33O28
jdnTMN7NzlguB7h9Pi7yuRpheiSHc6TR1JiQpTimbTJTYY+kw1dtVWe+sR2Qwe3770MRPsP2lVsr
gbZjTND15ig7qhA5RKmJXcALArET3x2YaAfkeartmkELgYUin8QfjDlPw/kCRbq7r0kcaHBd2Dhl
H8a5MWgsNNxisKrwhrcQWApI2gTBCreKjjp3yM7EYQDB5qmPfJS8LUYuIj05PyZrTQSIRvoQ6Q2K
9y4svktRe5UuX5UbdSxixLNG1Olk1R7nRPPmGvHN0ur03AoKlknPPJIldomBrTAf39IE/BIFPzED
m14r9qYsvzP2HGAzrOILO7i8HyFeHYo0PTCz94iUv2+G6OLTqV7FGe13TbAXFql+Hmb7KUaYuBpn
yA9ZAcsmaGh+lh0zLptNmKOO8DAHL10BxekDZHHfotnPZ9ehBdjcR4amtknZQA+9zmX1YZgNjW1M
6Ku8OhFGPngRi8tKi5FK5Do6KLkvkOstTglo9XS/9Ca/jo7xVQbQdHSdGd0M80ORgul1sjzEGbcU
cB4COmvIDz04dM2g9U/olQBIiQRQWPwtS6ar6//O6LgjqbBxMrh0JFJTqZ2e+cQ6Id13sjkjiDB6
ozdGIy+et6p2UbAFf4oO9K0W96dBWdnWsua3dIi+krwC8V4R8CJiwcR3Ys/MWIWqIN8IKu4SsQ2L
oJPsYLMXlzGjGiJA84o7h6GxWJkGzKSwpP/p60xxyoUFMDT1Z2VkOG367oBoN9wmisZuNd9bSeVf
bEPwEErrGJXdg96zjsnG3idFlOwNXSdbjC6KKWhhF1lBeSyKzyHWmRIONd8bshV/t6SxmaWo9qMY
tUAd9c/T7J4mjQ2VeJt1VSkyxol+PJEsrOhDEGCsAaY++mzFD1aJMDwIUNADPytmBpAMSTCzaV9N
U1teCAp7XVTGNdXy3ynckUtT115iLu3MqPoQRtFSXdO/N5/JhdQfYisyHrqozc4Qlu8QUuSHZNbs
VR4k6jmYgr2v0zos5RpZz7yvnHE86ANEDwfBK/Huq4iZNZvZyPw5HjEU0OR28LgYpeyAyBS2l6Do
uheFUseubY+u3CRdyMyc296bB3Et8/6TNuY6cdlWOQQ/A9XJ1/kilYnKtzZJWlhd7O2m+2GPKE74
g38LdxuKKdn1Auqnlfj61kjw5BuTwszV72uLoFa7Dk84443k0xxz9MtlSRujTbascUfM5PAJXUae
c/DddNW2Npsj4uYvq48QCPT9CeENEyDcGrshh+kdWswxCmRWuZ9+aB3DzjyoPqdIvjkGjlcIUOHK
VWH/pFvq2jnYA+EskZMhi2PUAOJYxAGnsG5pmswPcY1foUcKxZma7zre9IopcJWZmzQ0PpkoCeYK
xKwY9hzvOJ3c1/ih+1AfEfQoMM401uZUwNWyauuQhvOT22Hq8cUnK8pH9MtVCVQDk+3bN9utvaSw
hMLYojYiQ6xT0b5hq7MWcp/tAlT51yUa6/9HiP0/IsR0Xf68UL/Gfwt+F5vP9vNffjNga6fLZ/b7
f/zrP//9n//1z//453/+r//5f+eI/fynv4LEXPUPUzClsEwdN4QgQ/X/BInZzj8MwVidiDEhJU+J
GPs7SExa/7AEPg2hLOLHTGv51N9BYvY/FLFENMb/N2dn0qStqm3rv3LjtK8RKijYOJ23MuvyK7Nj
fKW1AorVr7/DtTu52KnGtZsRCS/FBIQxx8Nc5K36QeD+/4DE6P/8H7xqjXFdXf/+3/+xXHxywysU
Pw9///UDznJx87//4/zfwE07H9Yo7Nx6CZwPpmkcvyawgH141xdP/yno/1S6fKoBVMJ/soXi7X8X
j5yufOwHJJGqBgldMBDL4DzNbNW8dWoagkPl9HhIh10uS47rNXof12ijl//VoHLKuc7no7vChfWj
W9gSJ0Ey10sKj6nr9WoW+s2eqWzv+q3xIWTp4woPVBAg4yklnWCvAFO9+m29/IWOs+e/vysfH/1I
V8D78Vk7guLJ1mJQ8ViVAxEAb7HYWWyCxTTkkeJlvcKlBoFY975CwW1c8MwVAhrLhps6gXMpLNc1
XqbXK5gL+mCm2fOAvWsRsAi93cL/DxItiIg+R2kC+PLBxmsMrrWJ5GBsUOC1h9f16px5in1U39zQ
d/UJVjY5nH29s47j+RsNbi6kHOCJP8Ji4jueCXCxOdJ+vtcbmXXn4n2bFHB15gCOrv+EpRZj/Xj/
C4p4hCzN671zz3G/QlT9F1//19LuYDk+xP8hO/5ntfkgwpbGzf13JTWCtedj6yFrtGHfYqUY8l7s
4mpfE4zloeBZ6jcEZ46cpNiUYRp2hzwuhhcJb2YQtdV4Wa9ocbiMlaK2egg4E887W/CgO0SD/8X1
Wrxp+0huxRu9OOhYw0PKx5ecCz+BvO1O6zV/3IF2YCwYqugzSJklAOk1LBXOylEwWoNggMQ7KzCW
Ctx/OHwskH3n23hgPuR5Xsbw1yrTaGcFxlrhwnKhgioagHn4c/lPLVIwISW3KOw417vo48XIDoy1
oeG2tvvBQwAhrzyEpUsLoXyX5COc2ODvYfVDcpVksMlfr25pRIyVIqhzWmgX3va1xWE22cOWoTsP
aVl34XoFH+8RdjBX/G5pILSOeC8sFkKy5LZXlV+DFTPBaXPAw1vbDxvBs1SNEf+QE8uIDCUPhZtP
n3I1Jo8SCVhPDQxsH/e1xIj+HjehTm9D3eJaQ4o3UZnkt0HPsVnk3nyJvl7L0oAYq0DCwVSBqo6H
qqDjtVVO9mMws3wP+4o3Qz9KRxs95IeaSTx62dBEfseznTivF78wDNwIcA30N+O274cdcuw+DbiZ
gL0I+BFI3dBiXw9xI8aRPF/B4yHjIW26PIVRBB8s6FHBoNnoo6VGGDGeB5YHT655CCTM+S8y0Rm8
X7nQUIxbBQx49vWVEekMVzaNg8vxMMJb/T2Mc+UD9CDkfuy8YteREMzafwdfGXS9l+kYwYcnfH3y
Yr8XzwpK6/yWyAnpB/BCCdgzjq4Aa6y3amH+ciPe2Ygus3ETFHYKw4Sc6NFpT9VQWGQj0j/e6XFQ
+HebhhRpKoBn4JoDyikGuzfc4p0EYPTQ1pQuEkMzTVW6UdnCasyNmB9jeOGXPeaaV3aCwWVCW/1d
4bpdB0d9ljoP8NICE4Y7uGP+vt6Bc6j891nK5sYCUAxxxOqpByo4cIE4qGM6Nb8aSKHEGVZwtf+c
A1wZY50rkvbOzlzhfhspmMnP69UvjZ+xQIBsheNvbkVhyeCvinQ3+OjCaP+0XvrC0cNmxgLhdchO
kq4MQmKjMSDtRl17BicKJu64h9PxV2HRvryiE6+8hwFfcNW9yzjPvvHc9byNAF9oIzNWEBBxPVH3
AAUIFkGD7k/BH5iD93JjgVqYocxYPwpFfGeEx0ZISdqH8ewdpOAG9WJx0ESHMtIb3y1LzTAWEI3M
QJ5lMYUf7JS9ZRw5uFFXxBvL01LpxtohkWeE63cWhF4xZz9BNwc1kU7BgNgXW2yu+N3JoAGBz8PT
LQ/bsYeXB9wxXPeLFISOuJDXAkLAyRfxL1HiOnpjZObf/kFsMWPtQMZcgXmk/NDnUYncQBY44jDl
sfyDu/xebEyvpVqMRWOioIBoHx8HSCfM8YhSJqdKICUhcXDvtx5HS4NjLBKwQwCFRw5wptKQxbmp
D1WaAOJ2X+nGGuA7dmIN2CBwB5gi/QsIs1M01u6+iTXfzbwfd3xF4WUvRSi4DUwG7MT5Ws3K5V0/
3TdC2/FFRZF0PIUAI0zPfVfBN7uLLbp1PF/oeN+I7STTSB1W4xRaURlcWzYyb/A9QHd2jRHRRHSe
aHOU3gJ3gKdR7GajnUcb83Jp8fXnCfsu4njlThy5HxM4nM2JAM9OrOG+LONvNMhfBw7jpxyecAJi
mZJdr4/HwgbqG0Ge2ZayeyRfhK7IvtsWsDWxHoCmorDLjyakFQRtsVHVQtj5RnBXER4HJ8fqQ6SP
Qkzk5d2FtrkAkqJn/kYXLg2/EdqkY12V5VEfEgT4SzCb7zq0zje+MOZJ+sHy5BtR3VZY/PBA1YcO
lfKMAHyz8vyuB1jogBT/b5BiwocgyjYm29LQGFHutCUU+BNEOI0H/XqtCNStk3uVQ+lwimrlIr+g
2GjYQrd5RshjxwftHe4qoawzPIAoDy4QLBkAWlyfZQtD7xlRjxfuJgdpFvdduL24aX28mnaA4t4G
YJlt7FZLTTACHxe3Vudo0FmQF903r5ET5/EdvG2LP/uaYIR+7qSdjDu8tw8xnEDgwfiJMbA/iojF
++auN3feu+j3YCZBOY866FITXNA2GjpCvNZvlD7/zg/mrjf327vSiciQbJbx7iwq6zvSrhLkVwSP
ooENmvCyfau7Z4R4LiZlWcBX/qcJSGp0D17nbzVhaYjN4PZ4pGFp3J1hyQGkzFx6s7+DjODObVAr
iwalywkoIE+MT7HwHzTPAR4Bt2VjGJbaYAR1Qj1e266NOxzq/qkJHO4iak37up8aYZwPZcHTGIXz
hpfnicJNKO795GY9AhbWI2oEMURELCpgeXkeXHUF29LXoYVJZEOnSyfo14bZ+UYfLVVkhHIJNwQY
VtkasEIv7Bv7IcvlkzdkPxPkyflpuXFbvLTdUiOkm0nBhS8BjTZOnQuJhjuOfFurkEcfiaOwKDgn
HX0u4Q0qI7qzaUaMw/YDaeiJ1Z4HPeL8AIfgjEaHZkh/0Nx5ZcFwWR+rhWlGjWiXTTBkOKRrIDMD
5OjMhAOtkHawXvrCck6NMIeDlRWnIFKfa2rB+9jykd4/NewRa2GxMdmWGuD+e7kaNHUrygIdTg6E
pgdrKuHHMw2wGDqtt2Fpkhnh7sohKLWIu9CDN8tLoDz/AuNbjAUF1NlWgXcPDmMZrle21Boj6p00
cgGPn0W6ESiN4NBAEZBn43m99IXhIEbYawVxbjx6OmwD8tZYwy08LFNYdVgbXbVUvhn4zZiVI9K+
wzSxHrDqfidR/JyL8nn95y/sTMQI9wCJUfA1YC106i3kxT202V2dvHQ8voHKlOybs8QI9iqHQjHg
Gn6MqXcvFWxzcBn12PrD1/VWLHXS/Pd3+ytesnvR4Ix+dlV6rproNR2dr65X3q4Xv7RYkXlqvSuf
QxFq4YgwhhTptCEZ8FScR7DCmxwkAMU1MEVwhwILTLXQl6VTDOsRVW703dIIGfHexfAezFFyWOB4
+DCO0PKUfeBeWcgvh0NLoTe+EJbqMYJeS3jMFlGtQ5pmj3mZd1Asoa3C9Q++DP6u9+RSJUbgRzyV
rIPsN+w7KKAdNT2WJdIImYtkiSTdtxMTI+ADuM+nwirbkDvZH2TGpDdYcNjTegsWppprxLvbwmi3
Veks+e8fkNcIt+TuFvk4L/uKN8J9onWAlLNch7ZCSiGQhueor9/Aa9v58414pz0d+pSgfA5nlxxq
b+Rc3zgu3dg5FsbXnf/+LlDqPorilsQttj7rGdn+w0FzsFlapLo2SB7bCIn5x35wnHaNcHccAZyg
Bc8pib6f8UlxV3+OmHOKpXzQrtw4oywNtRH1sL3psHOgr3KNA100nV0gyGCOcF4f6oV9yTUCm4p+
RJKDY53rCToy+E1Sb2MUln64Ecpi9FpgHfDxSpz2WjT1VTnjAKjeWA6XfrgRxGnRDmBq4oe79ast
8IQc/NnXI0bgFkAuiSnHuEL+/wPMJhhksn1fqI4RtshfyAfgTuCa1mTOp2lskTmqSXNa/+ELE9Ix
opZDaJXZRdCGTvSYJ+DCQU/JXREy2352oRfeV4sRu7HbxpaggENiPX6eHCTd2/4P2UwVrDMl9KfF
vonpGEGMWS9lYeNM4MFR5ojXPokcBNZvrM7OUmfNs/bdGsGbjrXU66wzUCjhcJ18o6CuJof4TcGt
9LE7V+cagPhn9TmqT1s3bQsR4RihnEDvTSWy/cNEwqXSTt+8GAY3tRX9XB+apfKNWO7xjgizdNDX
nERcpXjjgLlz9pImSEnfV4ER0kprG8+rqIAXkOWL6idkG2ALB/u2hf9S31FvtCUPGmRFk6fBzX8W
bnHfMG+j+IUV459z1bshd3oo2sngtIBuEPqA3IfmCu7A/kb0LWw6ptIuaSiwHEgROpMJIuFS659s
qmExY312UtLsGwBTZ4csS9rnARYQ5s5yeTuH1gn2MgoJIgJewlunvYWJZMrtBJKvI7yOtWFMxQ+r
7772Xo1E2GLjuL9UvBHaHSG28gm6qqIpXkXmLRnkHPBn9NRujMZSFfPf3421Sjr4XCH9JWzd5E5N
7C1L+/uo4p/XA2FhKtnz398Vn5XMhoEUacJRknuVWSnAszwN1wtf+u1GGIPZCH2r7vCx5Y0Q1is4
5fCZ4LOhw1v67WYQI8kd1KOyCV0XYnJXkbdgQBbAvt9u7MpIystw8dQ2IR272wQMkrqvH2VXboTw
UpAZe7OLZ04ohi0V5n30knD/psjsTzArl0eovafzehs+rIQFpgQO3BVYIVNUIoMUHlcBsjR4/N2v
y9/AAV3W65hV0/99ekQlxmat4bKcJ06vQt+pw7KB+Ndz4AtDS+836R1k+UbBqYqTazzO5Mc+SQSM
fsUrtVoZlpG99ZHy4VTDrzA2894iWHGpxnAl7mPTerMv2ic4VXxZb+VS8XMPvwuTtoeTJxLE4X9g
kTB2PaQ9iWsb5kXrxX+4h+PXz9W+Kx5mTHCwK6gKewAHkSxMjl3UPMdE6YPLU5jRq43V5MOQQUVG
uKcTEANqAAsmSMQxBy2p5LtOySjaCHaYLroFdCsqTMrOg6Mb8zPYg4gBeUguLgjXO2ppHIyQ9/Jq
qPLaQ0eN7ZOFRbZIKPi1+af14pe6xwh65EM3hY+7B6woXYMUaYCpoFMlp/XSl368EfOxm3g4yyCz
sKDO1z7LXqDeP1NLbMzRhR9v6uGSQYpc2UkTem5K+7MLqhocMvGEnG/8/nmy/9d3IkNaw79nKUVe
JtfAa4fTYMG50f1USPE0VADoVPq8q4u4EcZF6sFgs0UVDZwPJCzQaz1cAbW88dmyMALcCOMC0IpS
IsstVIT9QvorzvzcbZ+duE839qSlGua/v4tk2O/Apz7FBNU9UvBk4dzGEulL0PzvbMI8+u8qKIfI
aocmQRPg7AfrKvcxSuxHWMr83jcCRhi3imoNTqYKsaDedqN7mydVyCN35xwyAjjo40JnMlYheHRf
oDZ/kUq8+l38KJDjtN6CpWlqBDEe+ZWNMzc4eHgL9OAyCKf6u4GXd73iO6epEcm4dgUsoofBR+Pz
r37s3414+i9y+W29BQuTyBSuRQMt8xj596GPvkISIeA4scfhZ0WbfeuoqUprYWduZXUgwS4YwNaZ
npWbP2sr+LzegHkyfrBSmKo028bHYQV8ech54aezQx0ibajL1/XinXm2fFS+EcdZFoCjnsHqI5fi
88TKJ8UlMpmbn0TCEdSu/c8pc+GbJmHuleVMH3Bj4wBBme1s3zxw74Kwyzw/KjlgwlOgQApsYGjb
x1uS4KXOm//+rnBtVbz2BiCBY29KwGhiRNbiD2A2+cZ91lIFRojD69cO8GougU1qWhE6jpQwB4ko
zFjXx2epAiPIx1xrrspIhJ4Xw3whHwAXPeiA9WpfiDMjxJ3StWkP358wi/rfuLm8G3wYnAH//mAr
2NSut2IezI8mmRHkjA0DtztbhCRXnz0w0eEwD2YKwXf9RjMWajDVaW0B7WYDym/Ipqn6003DeONM
SHsFXwT4v12tMEVqQ6p81Q/oqjrJ6kPrK2DU3ZehcPbIbYDtNXdst+5Li2kRqgq0jLGxm0tf1MnG
brcwk3wj0DsCX29R9PNAe9NXu47iK8q42HqdXyreiGOCVRYelhjioAIqAJ4HnNAD/Af8ra/Ihb3I
lKThdTSvK9GJEHjfDIz7NlSKf66r6gdQbTvPlaYYjeWlC5m6wjSi7Wsag1vSTl8D3oTrM2ipk4xo
jqOxJ0URy5BVwVtV984hobAI2Ve4EcmyHBmHG4hA1oCl3izfca91XnY7p48RwqJtk4wBjxpGtnfE
jS5gEoXv71vlTKGZGi1oLgoUzuu2PcSVd51XmyK2+SL9g8XHVJnJdIA8k7s1fIjgJPY5ZpMjYUZd
q4i8+LYm6hamu74NEz3Gx6eGRUxcywB+TUeHao9fa+nCaxUOiVE/hsjzIf0JaJBM/Ri4X8IGH/fd
2Cjztsquyz6K1U08IEEutCbYTz4ROJXV9wEM2bo3G3n86WsA0nJ75XsN46cUlr7jpR8CJz37oK5X
3wdGafTUUt/Kftqxn+vfRcUS3OTl4Ls9+LgigLtOmrHxtiVt1Z97AYjuSQCW470EQ+mOkPxGUl2c
ioz6CtewE2y5g66skBgg4C/Yg+YYXNdATkQvGiRA59aWEezsDlQTODzvmomesZCBJa7xy0kdWnj7
PsCUGdeRY73vvOUZ6xgUlYCnykKEhZ+9gUwCH/34JmLpvgOjKbcDJGEA0xS/3dMRVpkCDOsgnECY
Wu+ahX3K1Nt5HYQ+TpmJ0AWl+hCB7AEb7uw3Mtg3NpGlCowTCRyaAIjCOySuVrLsUGMJI731BuDS
p30NMJawDBnQHZDXiCbbDqA8tooL0gHTq5q05b6lxjMWssRPbV3BLz1keOa5nhgMpWSh6Mt6A+ZJ
+NFyYCxkqoSVVSc6rDWDyo4Q7ma3OPJOZznAAnmExfKdduyNy6iFwTCVdyBAtkgKCtBZyNo+wDnl
i6qkA9dwvdGYpQr4vw+48NmDmQIXdaha6cFsd4RDngtx8Hfcj8Cee73HlioxwtmpUmeyCOasH5fe
cE6sVPwROhl+MwtN2giMha3RVN3B+LePQI7BsAAUA+30jWeBlL3egIWjA50b9u4zQOhedXKE5SUu
vPxPFfz8v8Hdpf5d0rH/Ptak/rtez8LUMuV1nScn0mm8rhYymPiBxCnD66Hlu3cynwhc0lLLGw8D
4uXHeoVLnWYEey+qwrGHGMcVXr/pWvdhCuzmvjCkRqQLBs7XBI4Lri9aBdqj42PfB0F+3083gry3
kYzvAVWKjOyiuEl4ld+2eWN/2Ve6EeRNBuOeCI7uoVdpdpNUxH7DR+64EdYL3W4q69hQyqlscBTN
I1hX6YqD+2XD5W39ty/MVmLENBwTdZDOGxwv+Q0txAMOcW8kHb/o2WdzvY6lFpghDY64HvBxHFqA
QP1JkFDwBziAst0IuKXi56a9CzjPJVUG8BC+Wn3WWdd5UDlHO+p7b0Pn8bHsDfb3RkQjGRomZwWv
Qii22vwprcaRHyNWAWjYwzn8U9yUDxZnnXvxW+wnN9wfFSyHLQ/4v309ODf9XRMVIzg7ZjhV9qNM
YDFWZrhDLBPQYi/7KjBi27fJhI8RLFoRUVl5lw8NxyXJIMFX2FeBEd+TrWH41LkVyFMOPMiGPusp
rnhoF2xMsoV9Yzbmed9FsPMtVeWigiZOvzVtfpVM+isSMn7t+/1GjBdtObaBnqpQqKo5DjH5O7Ww
691VuCmmi+XkwJKUlXDXgg2wm9+4brNxQluIb9eIb/hl2jEAhRWoSBC2wkwhrBL3Gb6S91bsft73
8434bpNCxQ7S6GbQJ4hLTtfDHERVG+G9MLCmlq5nKT67MbZhOtbTXWw7w2lqg+wT5bD7XW/AUhXz
39+FV5PRqqaVU4Y4rz2wbrqNAMRJ9NbbwsIC5RrRGw944fRVjf7JLHoFlkV6VQjARff9eCN0wRNL
OSxCy5DWTRqOdFKf6ox2V6DAVbtMnFjgGtFLgwHJ/5Vd4pAMIqQMOCzq3Fc5TjtnkBG8APDGcRSk
6CGa9Hd89ojGPuQ+7eshI3aDPh+73sHun5EEScSBR73pOmkzOp76wqrZ3/VqFobZ1NbBMCniPomx
SPswVgS/IuD9MbfsoN430qa8DrTXRnZBCrxvoV+K2jnp1n6Jnei8/vv/UTl98LHyj1LtXRjAHqXl
tkIDvAKW/1Zw5VTdk6Tl2U7gZlsPl9qj9yOJ/tq1BHZm6z5mIfpMnV2VcW7l0FKem4k4VyRv40s3
WuK1ggXgvgB3jACHL7KjbbcpwlRH4uI0aRHCQ9gL29TjOwdnnhXvOk9MVmlHZVWE3VT8qoG4dC2o
fcdo2rj8X+olI8z1CG8nPeKH49APa3hkoou3lHnqcSoC8FfXp8BSJUacwxopAppBFeGk2E+vyK/r
JHkV2bhxklqKECPMaWfjKR0ppUiMrkFZU5Ikn5hut5QMC19EprwudZuqSqJ5CEgWIfdAyJsxab9l
PanPRQ6Dzagq6caM8jGsH8SKKbar3UwPk0JTHOXcZylgH7pUSNlz4IwFo5+tj8mFHjPldoEP32QP
dpah07fOeEo1tK+Ao7iy2Uh3WBhxU2jHuz4SOD6jHYk/npyc0MdGuOo4wYhg36jbcxe+i4zRh8G1
1UvQ1IHaq28y27EfXFd4Wxkb/xzxPhoLI7p9StzB9zWmFbIcSuSTSkB4EgpzRSSqOF53SQZRNye8
v9t5mKmII68q40n91fGQ/QZyuzgC4Wi9sHjgeOoaoQxszywJrAI0ONfpL73owQ8EWGL4RUpKbzuR
tTdjmnTI2ANCLpiCJAWHoEzp9ClxkKr0rKJkGh8TG4LYB9BirelESitp7klNVHAkAGh0GwfTpQE0
1h1v8iVQ8V5yjiM8o3VBHtwBK15e9dTOvu5aFWxj6UmsjHQTLNnDNvO+NJF9wvx7zq1x5xQ0Fh18
zI6l5feA0k4gxxYuvZZT+y2QWx9PC8uCbaw6sOMp4wlkEFxXVIWL/KFRtedghBbjNJXSmm4Ycrb5
dROAuX5a77Gl1cE4cTgy8HzaeTnupC3/TPO+uMSyvPg+HtVbpEht7AkfV8NNnWCCqz2HKJKHUsQw
1p9AjMKz2I2oqovfN1uPth/PMG4KBcHCA6xR6Tz0C52+QrNOQeCKhx9D5lgbtz9LVRhfEHYUsNgV
Mj83A8l9MDiHlv9tqJjaq7RH4uLGSrTUX8ZKBK1ErDsf7jcx8Kr5RXsDGHYZEgbScuKATnebD1gL
dwbcVAbGCe5tIlXkoV3+jfg3yKTP7UT+ioycBgWiqMPP0AA9tGrrAu3jhyduKgStQTi4kqhgu11Z
V4kD0ikHj2sG6Uhw4J3y7IIrMYDUuD7Dl0bMWBMYiUDCLlhwgjEOa6+DovEuNQ8gRfDjrrA3JvhS
LcbSAPAv81O4tJyGWou7oU7pUeq6eipwwt4I1Y93WB4YqwPc1GSajnhCY8yDd3MK/Edq2VsfTkul
GwtBl+LClGgnCf0R1GmVjrAOL+K/62OwULgpHLR94RQFK6KT06U3NlivcBzf6Piloo1rg9mxtEH2
DoChE0XKFE7kjgzXf/XCmJpSwRFOgingRBGs2F0g3dqrQD6pbNduyE2hIHSUNsOUAWsm6+UN8hNB
wk6tl7jILvt+/dyqd4eZCISHbiRWcBrA1T3zSjQHYtneubCSP+s1LC0dpjseHHgV0BBWGlaV+gOQ
7DfkJ4L/Yz+rgVwiy38cOpAHkMXzB1jj43qlCyujaZgX+yy2Ohf0qmIEtbUDp/TGkVgdGwKeCx5i
+MZCv7BKcSOgrXHAE1KpUjh9kltF6H3URXc9AEseAbyEz4CPZgIPfJdTJjzgjOgeMlvqBmb2J9xH
Wf2lmjNX4DXJp9N6vy3FiRHfCaS6sqBVgIdw/y7uvMvoye+7ijbFhGMyDHEZ42BXtCA7V7rCUl54
L+uFL4yDqSPskCEx1XEdnUrBvkQ9O1rdN968lbirIJX70o36mILBtF7ZQieZqsIJblVN14oUt9ex
fWqTUf+NVBVs6e4WFhRm7OoB5N4UoNIA4MN6ApvDSeTFqp2/uosma2cTjLDXfhVVTJIAOefTYcif
nXrrvXNBE8lNizvqTw6M2uIkdEaLdLdlnpXkB/MHiESgn1A3yehB1QsCZA2r32mwg+e+VQBEA5MR
tz+SqVc0bHFAV7veGrjpfzdYoMvbbjt/rqk2vs67qkwvGSuEtbHWLE0HYw0A8rqF833CTjqYLO+G
59U4XOCijiz19fn28YGfmypD1eZ66gCSOOsahpjgij6lUfmQR+qPZ/cXDX7Jej0LiyYzgh9HRo8I
AuSXFlmCM5Z9n2cgXjXauiop2xCmL1Riag0F68COaVFJp0GcskrnAXi+63FyvgZOs7FrLtVh7PY0
0XBn0UgGyNzpUlXTUxN335jv/cFlys/1vloYdFNuWOec2zaJ2nPnJuWBWxYcbQZqX/aVPjfs3a4c
c+BWqUVgBoMEXbDCVfxQMNJ+WS99YYExLfEortqI48v23NrgDKd+BE1aGzjHhNOtNKil7pn//q4B
qeqdGm/T7TmC68FnkSo4evn2xDbOXPNA/vcNCW6h/1385CW9bDXYv5nCBNUN3Olt795N+VUl6FUV
868J20oeXGqKEd5I/yYTwMENKIsOsEHgAx5xv7vlT7gQ26b9HeldMhV525xlHZ89x3ugBFLroJF/
tYN8tWz8vT7mS/UYsa17CcM4BrBf5IBR7MdPJQOAUchH2oyvc0LQxsayUI8pRvRyDUyZxMj0jgPI
sQsia/lS9IAMsyo6jemWOGhhVExdojWBsBsVBD5TyGUCvR6QOizyW55rCxFiavAmpJ5EaaeaMxPu
z7Sgz7C6+FuLeOPUuPTjjfAGYrqsa0H1GXA9drBcCu3+FNXn9aGeS/kgOEwRXuHk0FzW+DyrI62T
86j0CB9WXablZfTdQl2oEu6W1f3SeM9NfBfoUUci6mRoCoANv+Def4/7wm+d68W4feDXYtjKdFhq
lBHxIolY2/qoxypxqSa9/mEQgz7mCQcZKQj39ZwR6nmGhYVPrjpzMahDm4GDZqmZat66Tw0wxOu1
LE0u4wwfwOuhLT1Pnbtcd4BJcfeQWqy4i0en3xmFRrSPJfF9EOaAWcddwAwm/jXR7K6Mk8fe736C
Sbzljrcw/KZGb0pKOtW46ToHQSEPuSVuytwG3dmLH1lb/K1kt/EBvzD+plFexUbWgoIqzmkOyJ6g
QMNmE3hxyu/UQQ32RuwsRCad2/l+OlNaKCfzUU0rgb2McwfvIOAEro/8P74UH4SmqdPTzjhFWsW4
OYGmmOV47RzJJY/rHnTc+q7vkTWeW8NXjw7XSGd+CFIqLzBAVcBIe5fWG+x988PU9EUEVWmoxs+J
bP/6BIQ7PxOvsXTuBSwCfbkrq59xU9OHJws8DIxBcKGWdwg661ddVJ/W+3LhCGD65YFa6EQ5kewi
gWg8UtlXh6D3oquoKfVtN8X6CxTjbpiXUXJZr3Fpbhirg1NA6zjBxe4yRUMBhqfjtPWt7xQV31gY
liowFgbRcI1vFQEkccLPdSMPhb3zQEmNBQFWdhK0WBTduW44pe0pYM1pV7eYej7AYdIoYRLdMlt+
8RipSaXUbGOmLiyWpp4P9jtIIgFx+TQgW8Cr8rtKiSfbZxsRudDlpk+e7UEoRkpw8+DPcQGm+pFW
6fN6v/wjY/gg2E13PA+uWYkiFYUROv/jFr33G971+kZHUfBSN9030mfftVAPvprGcEg6fQXEff6S
wyzprGeO6jCCKukUugMFkD6TALTOLMi3/BMXVlRTBVgJR2YATTI8rVTZt0IWeBecnAkKZUfeUBiK
vK73w1I9c9e/W1JTKxeUA6J9KYXVXCGtd6z+uBqZO1dxOfXJfYuTz+blg//PQfOjXjcOCmx0o6rL
ZHFOmqGvgHkv0sIVMxFYNs1BFZ6DWZpIpO4dE+UGjB5IPo34irAFjVxoEVsJqkZdCD8pL8IBcB1+
rDJqnKumSH35RkgPaSY+8kGCPIwq7gFyVWlKnNsgAa/qoWui3vGvB/g+zJx0rxfFZ4rkovpT7VRq
OHQu6EnwK7LhS0qy0pbi2DmtHMRlnITD4tMoux7IOhrU+NCI0to6DAyEaZKTFkzLRHz2GGWAo0/q
u6on+he4AmR4A+xtsVs4dJfRIcOn7nQIqsGpb2BHltyI3rfvxypokYo6pgM++sqgtJqw8iKavvXc
EdZNVWU01gdWq/QGEiwf1EpahNpO1KPbjHhNzFNo7yee5IBWlASOtTUbywtud3V8zIY+vnjWRA+g
cgMoGUzfEiQCfK0AIedDfCmABK258uYQC8ixSPthOEURKY9+Bk44Byq28OmZuEF6DeOrLgTV3L1A
lnrKhfdbqPEuQYbQ0WHDPenlxauRchB1fTh2RSjdQJ7sTjnHlLNjY2d4khyLl8R3j0r+dpvbrO7l
oR6aI4V5Mhhwt3CGBRXhEsgkbGRxM4wvcLY5VsBeD8NtWWPHhSN1kh9SDUPLvsbOpWHdnb/RqQhz
gKuPutGHpvkZY88pFf5Lto+KTj99/btxst/AOfwk1k8kfd1P0n0YuDiIvAK91b60BfoKxmEamiTx
1nW/8UXpDy+9+6pGdQM/pYNS6XXqoseEOvjj5yYQp2Rq7nj3pQfmHH1+j6SRa28of6q88Q5lg6OD
GkGoTacnZK/IwyybP7YQbAxFnb5A5wuHL9C7r4YAiciD1TUPTtvSIydR/ZC4cRRCgE1A+8wLdU2F
R8YT5iZymOMMp1JcQqp2DNDxjTiNYMc/oGvtQ49dD23A82xd019kdK+banjNMu0fVO/dlKq4i0Z6
ZBl56JLiYo/83o2676qLP2dJ94f4XgHLbHFCxmCOfNweSblW8tUd40+6bZ68CVNOSnLgeCQ7V0Xy
s568H05lfaUB/dlMwX3BAAMe+1ttD6fEcj/3xIf3czkebTuxz0wm3zgMc5ASfcrd9qEABf7YlN0v
q8+aA8hrZ5rKU6RfSx7j/HiJBXyfOg+57SO5stPmSx44ryQlJyoUA5JdvJDp/3H2Lctx69iWv3Lj
zFkNEuDrxj01IDNTmUq9JUu2JwjLkgE+QIAESYCcdUf0T/RX3FmP+h+q/qhXVlV3n6M+sioqwgPb
KSUzSWBj77XXXgtCtrm/jKOnMEl38HLY+jq+6KIUjSSWf5pde5mT9k7AkmSp/UWbZlt47MJlo98E
sAcW6kCTfBeE4VUrlYHCtr2ykB+SdtgISQ6a1HsIWmyrKdu70J9BreQoZFf0dXjsxXiNQSGx0ZXe
TlIcYKRYVk31BdutWFt+LcTyBLvvDXz0yjX8ki/5TTP7XQDbX/DpygXnPcKgBOWtw9/rPL8yeGvj
XBF210zr/bjCJrExW/A4byYb7KbEXAksqcp0W5j+bB2MKkKb15thaq9FNeyn9jVNvke0ecSY1FkH
Y3WU/dukic8jbstkYE9RJVHRyoKqg8mr+yiLDsTA7UagrIIpwlnEhnqDScWLiJJdAz+hoq/wTLPB
tRfWxbKYouwZPvS7bNY3dMLEoZnpM6SyAbJlz5ExV+vJS8PP5yLsLuACvRtgUFAo0sG92cQPMOK6
6dy6Fzy6Vx5HqVwwhIjZVKTzUS62jKQ3OI2gCeNiCt/32OySifB9KuEkmieY1TBWwYygXbEops2M
2nnjE1h4ixH6clPA2Je14d09LOPgK9yNfuXbaYq6h6lGv6kAlSa9GaOM3dfe51mRum6678Jq2fRS
4/E3Q1uOFYbEF/4SL8NQdpAbSUr87KTvZ7UENyyEBXAB03ZwSOsgxL5WxGI6XmZNelYxKp+Ygp1I
GcW5hmmBbNO+SGLcnMfcweu0wFACdMSrmqUKE/WGj0VGx+mBzXP3qHIBjduQIaRuVsip6WKWRm0T
S6oW1hTDOh4HNCFuOKRx6Xbh4BOdxzppv2Voin/OUqBsehjoFWNjcBl5zUruWqRQc+9Ft7N+GoKt
CnOkM/EaNmcqiMdvNAAbPF1Y9QUyvpEoQdjWn3Unp9PUPyvlvHYX8BPOygWu4gcZ4R03kW9Jd6Bt
P8UbxaFwekjqZc4vjOJh85oEsZ3uwlqxey9y8FCiNmhpMZrAfLNe+m+cR91j1owEYcKwg0ff9BKC
fovfGpz6r0tr5nDTW5NfYqbtc6Py4DimMAHcjraPscXmIJ82rc0wPwouFj1noY53fJy6YVe3Y45Y
PkWPVZTVX1YuNbZNiwPzfrRWH8Y0rO6HNSbfhYAABRyfpKcXs8r7H0JZSrawhJq+YBLMv1aqHjbc
iWazth09DEHCrprKRy80mpnBc6R6L0KyXFV4il8b0JYgGzcOVzN8RL9z4kZ2s3ZtfmZxMN0olvR3
0Ozo7hfV93s25QP2IHx5u3LUCTA+7gey59pnh1WKsJiZyp4qvBV2aTogb2B2/WTBu6jPsyhJD33d
Vxv44nwdQma7beNpldxpuI1/OVmsRQUBLvp9DKJpZ6fcRofRws/heoLSsN+0Mw7ifmEa+4vlHQ6m
hbXXidd2G8DF7Fa62H1WWeg/MUvSBz2G6hwdgHhXdZ07M6OsdlDgjvZ5nC5XCJjzt2QOBgsrCldv
mnHM9kzgMy0L+GsnQ+QSimDBbbxgqGRJahB6U9xFxI8gWEocc/OnwYddvdH1Es9oBWEs5mKVs4rL
dGXND0dCdRPXdoE2+iyPnXPp55QK+MVLCfNyxWjp4pPZdt7jBEMFKDO4hTYUalmv8Qq1ZllCjjyF
Eofr+2G4qjIGs+21GxB6F99ScweVEB+UmJ7rnyc/Z4QWyB2zzwO0sZ7aihN52cOsWGC8GN5uzx10
qasNTBDDtMyICOdD46so3voOCQ4v/Apjkb3HZPayXTGlFRTr7M1NDP6vLUKferuUSQylsB1k0tFt
lQ3s3ovUSMd/tFioLihIu7a9gO5kOs3TdlEGkOShZW6chq2JoMaiWgcSVi4RIG4qSI6pskmafJdA
h6fUiXdqKGF0F9i57E0gp4KxOIqQ8Hb0rqrr6GtLxX0MlaByFH3AUXD2/B6+VvNcxJQniH0uVQ/e
R6JDApgJ0R8EB0N3TWSMBIYHVbhN42UMSoIUuz3Sjg5mMyEK3nWD4NWFq5u4zP3qh51avFlKWAyT
4BsSnmm5JErk0VmexWlUl5gx6thFlrp8ep0muCbeuybAAIYL7Zifd5ELBwZqESSU13KOVF4dq3Zq
0lvNYNqrC6PHyV64OVouEWOyZRdVddhuXaWC/LyfXBxs4C5JyZ3rpYOSGW72FwMoMUOOGM0EVmsj
/QTjgHouRUMd0P1W1d+EP5VyLo2y/IypvtNFBc2stSBd1D2RBqnFxksOb2nV+jXeWIaEUREk8qBn
dlV+lUOzboGZvInXy3qA39bNXDM/bdkCU+xthsXocc+98NtGZUu6kY4Ozb7j0PjdLLqrXjGGMtV7
o8K6f8KzWaAdAz/JqaSVJFPJseHnkvQOQmqCWCRYIRiS4NHCeLJBj3NO+A7jvqktMbqs6ZFFY9bu
OwyeTBvYs63sCt6O6XNrOwQfs9RSbzuTBKqYDYbod87Ncww+S9OM3/rIEkMK4WiYwywnTtrv1dBD
2QhuKmrp7jGRrZdLzM3YrOwjHTA4A8owP1SY1B4emhWm6OVJe7R7nsKuHw6iidYrjFwIIGuMNw8k
q4y8yw0Gh26I61YYu/HJxyPbWKze8Fz0Q01fGpCP5LFOerqcmUTNwZ5Q75ZPNaMs+gKKMstfQtfw
q1DPwTk4UOv3vA0hheAwOiwI4yB1waTbncPGb1730BSln1sAeGixw+orue1S365XojL9tK84mE03
ESFr/liLxYbxySs0jUqdho1Piprktilyldj5PITlokYUNwkKSXS7WH7V6QrRpAzMQjJk61hSSG81
eL1rCo2Di1ova3QvPRlsiQkmtm47HJ4ZNhKuOh+rxuZ8gyOSyxLTLxD0rgNlwnNy0gXYm7o2y6OU
eW1K0UF/oS6aZTDpWVsbZg62VXbczFOSIUFsM5rKFaYx8Ij9HiNKfU4zj+iA4gFkzYj2iT+Ca5tC
pXBs12C7VIo9CEjuUwD3C5grHBEoRakriC8FbvD0CPXPGOcUIJm2AhOpWdEbdhCLcQ8LvMIHjsp9
TH1XhKtxAEdcwqu1KWq8ETaQm2YaP8LVcECFCzvnprmryWRDePuaU1ibgn4k0y7OIz5+I8EY1b4Y
Heubo/NWyLbwsAbO9xB0AO7mIZQgrmLEzPYuF5NLLh2j3t7aFuv6MI+ry88mBanhTe8ivlxQWIve
QGVU2AdtDAcIvqCpSqH4gQP4u6yYSo7rrDNyBUhg4LuOBVF/3ouJtRnKqHZ0deE8zbC6K1G11yHF
DPfBgzA4XGqXjBUmoOF5iUw2X4reDXl4CGlux+vY9kH3Lap81l4kLbVAHTqpWvli3DDoiwkd/RbM
7UWsjzwI6/G2bVQsrzBWWNMDhGGS9nIaInggb5uJtAnmDALKX1d4uHjUG8M8Pc8wZ66QHmQhq89l
PS6nZaJoJAqQyWeytQYiHsU8Ll103wV5dk4jRfsDGphzdElMBWvlcgiDBqcvqOxu06tUrAXcL9wr
SkaFiAiTyNEUCjPMFHG1itrvTaS0u2UmgyunyKo2vI8BnZMf2DIyOsQBQ302DogMzyID27Yu0kY3
1fMMCnGAw432jXel7VM2HMJgJuszdInleOBGjtF1tzobnsHj1t+keuwOFgj4fIH0LZFf6awT/kSG
mI5PxC9g18IjPJhw0x0VK7AOsxpIiRYyCdeBFH3XBeo6S8fVvwRwJ6TgS4QdBvo2PO+quC1TJ6bk
WPEuWp6bITXifKQZhgcAvkEVtRB4Vs2uayuRvcbjxMMHVDfc72akQfMNCYMseCA2yvh5r9p6uMyr
uFk36SxJd9tiTh75Pehm8PUobIJxgOyyXqeUuAKSne260Y6sPi4zm2NewIc8IIeRW6JaNM5IBof1
DCfsjEoXBm/IBykgK7YXsUu6vQf5lW0SKYNm05HM8Oc2MQ41KPVE9aghexnlBWwevAGRLxmTBkyl
2oTHOKzYfB12BLrfq5FZ/uBNBDGsLGzk+BBQnWHZpSQAV65KZA3h2ZiuALSa1K5H02odeKAu8dCi
zSOaGj8QMztcjtWAz3IiJzbisofbrnlA0hAJU7A6tfk5dNDqEd3z7hQJxACcKilhhJjQ7UB4ZEp4
UUzNU92gd68uuokPS16QDAvv0WCj0cehHhYKsIXgTKBl2lJNnqDwtLR0I8Y0BnKUJnOL6QhCDACn
YB7UfNZ47IYvMRncvIvSpg1LnLLWnwdajPU2RhfiIkcq48aChp2az7PWZZUuVaLQ73NgSY0bmoXh
tA/sssZHtAbT+BOhuZlIMbU8nO8gW1uPqnQWyiEXLOhPvnjogCbLU+OQBblS8bZGB5EuMDU/w8mN
A6cb0aC47qOE00tJRe5uQni41yCSxFa2IGJQBFRbzJ1pxC6vJaI75n/E+JWr1o71LlZdVXcFh7AO
itBMqy7WRSvrpYMXu02arEhG5npSMpsENizUCjgXNXszhekTXxXNznG6K3IF3xw77pSOpwbPJAIH
7D6lJI2ep2BCAlmwZSDdSz7LrO7KukYty4tYechjlB2kbuNvA4gjzBWcBhQYFT4Ga2SBgbqpPaQr
kdULvFRPgwFyzOK4K1qLPADdYVp3606GaxzuYEJb1bcuyPIWxnLJkJOS2nkZH1H+rtMVJmxouAlz
H+eHECPc/keFUS51HdW5TqCc0ljmP3cm4GbYYe+265ECmB2RE2bx8CPhmImEZN2IfbqXXerCS10H
GXn0OsjTxyZu8gPTUwfjOeXSLxKV+PytGboq3dRexxiu8cNaI5tOOaBTPs0N3NeGyQNwwAp+ShzU
iR8zh636OTOgtLabAAjwCPeNvJ3dLbimjX5cZ0jFFiPGMFSZc9pGVwvQXaKR5UHuepfVvhJ3QgFQ
PY4+TdTBKyJ74LeJQiXDIiWiT4kTi2FF3iycxYW3betypCSm4WdDRE2GmZ/aTmG5zgaPYIMJRx8c
TRfXfbnM5nQ4hFUk6ac4yXRbnWGeiDNRzHHV9htfqyY5xMMo6baXa+6GTQ/AW4mCYugWKuh1JMAB
Nlrb3ULSpNt1qGW/Q3wyOEdIqPn3TjVSbtd+4T4runTo2kfov4XqsOieX2gRoerCS3dDtKCNisoG
6PLt0rZtMcC/vsAQupiAJhI1RNtBoEY6742H0TNAjQgt5HEanb2NKJBEeVxMTitYT+IB8nOb5UOd
lrAhSu0O3htePle4PIEKfTRN/M5JGCSi2e3q/hyzHWbZQ32RfqIdBkwvWaxb8XXqiVGPA83qdedz
0kwbkbOUHEgEcBVmvDKsrio79BDdJrWWl0Ma8ugaI2Uh5mKJRtCDc9NaY76jaCbJBN1i+cbRwfOI
JJ9jUsM4VSRkma5Iw3zwWYfj3FelTwFu/nChaRf48cwtk2epm2P52bu5Xy8aqZtxE3oDpkihkmqq
bCmqxrHzQZ2mbYDxwIdx1qnHwap5WG16+Iywrz7SaiqdHuBWgaAMgYVCIojLh3nts+mRQ+Eme9Wj
dA3eFtkCeQ6o6fRS5hrV1wJ0GD7bYG6cGOZ57YfgEsNDFiCwGbRRn7NVU3nNwSDIP6Wd9ryCl0OM
9sPGuxHxcw85o0md6VbCZmoxYnW3NSVRfouRmlXv0UhK0y+ZzIWqtkHSN/zo1iDRctsswql5G0AP
P7kYHWY9sh2CzbIOJYlbNRzqGjN1xULj7H7JYhgyFJ1LpvRTUM/W7QTHXNyty6au+RJBnisveSXb
5rqHY232CXilwDKK3ZohF+WorfxtUo/BcG8spd2PuLPwO/GhaEmJEQRl6wJpE+9eVpDkkotuTevo
x9CuE4aUCaxvHlnjJ32xRE6Fn+Y5acj5akY/7o0G1xPr27DeHFFxQmGctmQSj9HKO7vtOIHz5wTI
I7phKAZ1WgBfoekRY7yL2TkK3cud1LC16otgzrrugO5OglwhntGSSgvW8qY61HZMlu/znFeJLXRq
ffgQWKGnvWQuBR0CtX2CpdxJwfcL69IaZ1sAVbhPkHXJO2DcMWvOtaR+Bv6EnfUpz0irTBnkCRHd
AQ0LxYFfL/l4ziua0oKuMcYTJQfsfBsTbZDd95niFIhCHKUVvIZZU3fR1oKHauOrdiIud5dLLtDg
21kJZUO2i9Oq9U+BWjDkWMhwpHraIbuacSDrNQmbr1LatkbPfha0uawXLsT1okLrFoDa0CKBKVaD
hDZFO0rnS7LNh1W0aKogZQDbCMCtNgDYpakxB49casqu2zyvXXpAy87opFxpnQ52I+Z8IksBYC+b
6q1L2ZQ9YHJSKRyzA5uaRxOga3KD5GDob+uh5tlrOCb5fB83FY0/yTDuyINZpia8y8gYBR5imRBA
eIYaJPce/WCFAw4GpthldEPiZMyOzsxeYD83WXIRsrXqb4mZoNXTIli5bdvatkfxSAgnZdOZyR6X
KlvqyzQC1H3LY+P80zIZWQNrsgxw2qQyoFd2xCSUikk6P6wtiKjliSwSX0jJVvKShSdu3F6Cl5wC
TOTLAAC5DdBTyqLJ7HtaxWwXwQTMPefWsXo3djlnx543MwBmQ23s5gNgcZFX+yUhMS9GqMyHqAUA
gA3lYKzw5dAuGNXA4kDv6hwgL5suFwj8d+K6A62tuYAU/ZQ99kMIaTDm1aK3/TSObgs9pK7bds1C
LoC9krsasaIt8gFNpk0VBv6rCkaUrt6hnERdnESvPFjFPQW6BzOCRQGXyqu7QDA1o6SIIoc+WhfS
IkKfsjuKKp7RJcv7BfpUE2vOHNZ5jz4LyNLnSO1oe1yirLHnCMIUsTHh0bhJFodGpo9MgAqvFXG8
aU7Z3s0QIeZc5ahj8xujSMVnJFQQpxXXayzSQV1AxSZZYFNgyLKSEmYGSfApcsI/mxbrLCnliGPo
KohJ1pYZ0gC9QS/G8SJIKwMfitM6bcsZkv4XmZYrPQWfDCn2VBPA3QlkXkuS4zvCNKRLXuY2F+QW
uTuTuxbNo6e8xdDftQDUpXcx2hxuA6S4Q19xWDpWQJc+iqA2ySPAzYXGZIIBUhBXIbL21rv0ax7L
Zv0EQATFjF1AOGVL7uYHEVJzcunRN7nI8ZmYrVN3Va9pl+0pOMPVFTrYaVPOHT7O2Uott2dNnfbx
RZPg+xTUIcm7k10YLAVXqyV7NHUNbJIq26WFaJ37bALG28um5+HT0KYJ6rfaBn1RR3yKrkM9kvai
HyTrbjShaX2GCbkBsK8CLnrFc0l5OdhKm5cG6seojDxEBPa6rxpMevR9sFwC1zLtWTqKOLkJPFKN
Mu5Thy4KRQlqNjqGKnQJgp/CGCunIYJwEyf3zKTkC+BEVSPDMwkvWod0eTMFoBwWc9MQHLHzmtcl
RuSXe5bpXpdrStem5Bb5UbFglZLDkvP4CTA9xCUkC5DDI/0Og13cJEjOSB/On7vUIj+UBo2NtEjs
InESW1XH0dmkvXb3DTSFRFG1LYQ1WY9iaycxlJPexl0mgzMoW2K/Vr6GY/Ja0ep5Xb03W5RpnBQx
BrnIvmtHs35H2Kp5mTB84y0yu3w+QiAsjLaigQHgJdcW/x8svfqSLKNttjzGvmmJAgwLigNB2zUN
AvRFpYXvM0H+mG9xbPh0A/HeCWl1P7JLPLVGlgon8wtrQ+gFo08J7/Q6iZuohCbd0pUIbxy0L4W8
voyidKjPlzye0h/e9dFxSmSKc6WrAAGA9rEkt9mMaLjpmYvkJgO+MB9jn3ixsRqJ71YvFTsyqM0D
NWv0Ol1CjRpOIRMliQYGHzV9Vrbdqhw+MErSQxq2iS9SpOf2AQdPVG/kkLTs2gzoeZRtDhYuKRR+
gQCct/RhtQNLSxUpJ/axDshz1mr7BWcBDXesRV+4hCDh1GzpKMxx8uAYbPQY+LYEFpFfo1mngsKF
a/06mVSropEGnd4VbdMXWI04tUkTC6mwckTaSTC7j1TiTOYplE31bAladkHakzuqMA4F3krco78f
DgRGYK2DusTFFCULAQsK4W/LVj63GzqOIdsM/TB+HSVv6h2liIpnaRJEL9LDHAbtZ2eT+mwaUVuW
EBPI2+MAJWkMVjvQqDZCTEG0Vc6tKNBQ6h0xyTvrQyiC5XnoGNKAZelrdKjRZpXXiPGtONehxNHm
wkilm4CiyVQkmW9HrJe089eBq6BUpoIGPTl4mc2X+QCBQLUZZD2sX2XagCUFdYLXRHjQAYoepGFV
hiCLjt8mgH/ZScMGliAe7g7gok8zumOQGxfDw9zkJDnnzaqB/6wqKIfapjNQ94wm9+CZA1PT8Bju
YBzTZ6vxXwKPc6kIkEPapRBJZfmFN7Y3j74HFz0rAPTnbhuqGKVlMWTJWgUomgGv1EWMw3hcCwDG
VnUFeCsTOOCOTLrPt51nifxi42kB51OHOqx6SD4gPK+bQaC5xmErk85BuBmobOblAwbf38Sz/ogz
9YbZmCCPU7qz7XbciT0Iqft8Fz2SbZSUbBudIecrWAEu8VmzmUt+jI7ZHgXfln03JVY4NOM+IOO9
x/V7w3+MWzp7a/ExuPhMMtwAeZzRgvo5De097u1b+1ANYdqcV2m6C7HPtgl6pXC30RXak/DlKmSQ
2Ce0acNDFvbTFlkDipIONHkHtRVdpOik78cGRF2IU338mU70yz+48W+F0iBxCvO/BSRWVMWR3bVj
xuSNxgGBijZCCl+4vF/jPVQNIYU1jyKdSkC+Mi8BkumPLODfIei9lVQTfh3RGx/SnUY0bjeVTPxl
ysFTwHnM9miKJtnh58/gnQccvWFXD71dLKM02a1C9uk9FGBqtQkVYNx9U+nBfTBi9g6p863CGkDI
PlcuindJJqLNCKmsbV+Z6l/8Eqcv9xs+oxni2UJMJd7NqQKiGz5mvVBFapYP5hXfu0lv+JJjD2UN
IzhGb+GNVIDcdeB5fQWtpI+kDt67PW8YkiN4y+jSJfEuY/0W9GXQAjAR8ME2e+/N34QS7ucKOoIV
WFUAUotsmHmBkD5/ECHee/c3ESJqDEXLGfcmWlVSpGMO/9lV3/98db4zyxC94UgnQ6gcBlawbCQk
415sV53O+mSBelCIdAEsvgnzDntML8bm6ueXfOf7vJVYk5lwKbSj4h1ctOMn1g/2qg6Tj/x0w9MT
/YPw8lZgLa0XmsyLYLup5n26taTPdQkJ97h5SVSHg5b3mRiLJjc2ug5ktdZfQrsSDkGcmoqjZLUR
Dwwfq9owqV0g/v4Y/8t3/+/iVd/8/SPYP/8H/v1dm2WohBzf/PPPD1rhz3+cfuf//szvf+PPZ6/6
6pt6tW9/6He/g/f9x3U338Zvv/vHthurcbmdXofl7tVO7fi398cnPP3kP/viv73+7V0eFvP66y/f
AdqOp3cT6JL/8o+XDi+//gI45TdP/vT+/3jx9AV+/eUv/+Mv//mX//mX//zrf//rf/3rf8Pf/9f/
98uv3+z46y9Z+icaxhHJGI1JnMUn+RP3enqFJX9iOQZxM6AfIcPrGIjoNHLsX3+J4z+BwhoneQpF
/CQhJ+U5q6fTS4z86fT/cU6TLMsT/N4v/+cm/O4x/b/H9m/dpG5ALxstfvsP1lNG6Vu/9CGJZgdS
+7RLwwjNZQZ+EETI0NF/+M1N+cf1/pn3P63j34TWvuPwmSHzumNgREnMo45cbXgUTc3fF97v1t0/
c4E30QmtRnCnTOV2eg3dERzT6oiKR21//vH/aCTldHveRKdlnenkwW1G0wGAF2gHvkS7fC3Q99jK
lbw6oFlnUGf/aIrnj06K0/XeBKx5bOhYLQvZceAgt7j6CGRhlIeEGf/BEMMf5Qa4xNsERUU2AGFK
k53ymBYCjLMXILxC8sdf9yBY//y+vbOs3iYgSziyuuYco9pL+1KFEC0t8hTctQ+OpD+K66fv8Cbr
QP877ZkhK9KBzD6rvgmvMAwbHAmdwERFCXEOLOqjE+qdZ/I298jrbKHUjutucArsceiDXFimP7vc
fGR0894VTv//m01ibbJAzhVXQNfToLFOmQm3kGHQcAuMMzQ//7WHcnpYv7mMW6HxCsS62wF+n76n
OhFo4XX5h4647z30N3udN+hrNt3c7dBcy27BZlyu+yBj2Qcf/7279GanB22ra3QF1S5qOr3X4BPu
52ZIIHqn6e7nd+i9S7zZ7lAZkSGoRgpDDdO4MXgCAM4mWSyAKe9+fol3IsrblCT2PYq9tfa7cGqu
KcgGY4ZBBHqdgXlzAnevkvnmX7rS20xkqAKf8By88RUClkfpA8wbJqR/wKFfl027kjtZjWB0miCu
tj+/5Dux5W12MlRz36NNMp41CQVLznGMbwNSCfqt86ABlSmvUIT9/FrvrLa3UrA1DzqdNdLvADWD
mjNwNOlrb8nXn7/9H8nPIMScDt7fbhakH3WOPia0eFqzhHDKU6MGKA+aWQE6ipD7DlAc/+QyWCSd
2QCs5AsoRoCk98HXe2cpvtWDxRpXrepqt8sS+GV4SAFvwHxci7qa/xXR+9NXfBMPPJhsQ07FaUhM
e1FAZpNdR3MTfLCZ/lAl6vT+b+JBnnHIGooWlEhgIatFG2B0ybcJzQzgXvVgJ/kJeFWMgnRC27Fc
ml6Sb3DrsGookN5m7KMI/t6yfBM54rznadCl0y5bucVAVArp/UtBBy/QXECVCm7IOvYfKPi99+De
xJA8dliOYKrtLACuIgUOCZyoy5UsBpPJf6EePt3aN3kCutvC2sUoFHxt9xUN1dPEeTwL9sH5/c4B
+1Y7NmuzZHY+bHY5fFOHLx6mi5iqA6NEHeaOz68Qrep3C/V9/MGg7Dth8a2K7BrTnLoBvKlqDWbY
4Sk2pHdzzWV/Y+oJ+KpSQAfPoSSczfe0HgL3+PN9/s7jeqsuG2JSbx3WAa49GTjc+xPBL9nprh8x
pwmRlo/GGN+7zJtwAg0NgQqUNLsE6tj3GQnmF7CNmh8gzYA3/vOvkmennfW2OsSyIKer/+aEF7gt
a68oO5skTU/iTJMM96xqAlAkp6BOIBUC8Payc5qll0GopmkTLAy9iHkADf0sJHmNOWJ06GZoMiLD
urWznfSWD2yE+KR3UThejjnmJw4pBhXqDfqWXJxaNHI9RPE0r5fSQLv8S1cFbNgEnPf6KTVNwNDp
BCeg/9r5QPXfOqPBQN2ibbzkL1UcJaDfjAJTIaVMslz3ZZdG6oXnHPa2gxVO33oMZSb7MddVCvIw
gL2blrcVjKjADgpvI2ar9TyeVjFvEjTKIMIBa3tXVE7T+bmxq6i26F16BsnwpTllvtbEryOrOL9D
RwZyDbcTh348CBnz7OS4GU2IYSEv4yh+rps+zO6pwUjKEY1fHb34FpTQy7Qz/QJyUO9Alwr/N3ln
khy5knXnFeEXejimaKIPBttMJicwJpkJOODoe2xCa9AWNJJJZlpDaUf6oqQymaSJ5ip7k6rKx2QE
4O7X7z3nO/62trR862m56lPVDy+VwLpDL1pJ8xPFgZiRa6u1ygJlSwNnBl3ntUMy6Rb0kRvUcF2X
AXZIu3yy1G7LG6/R6Vk2NL1RT4H+D6qirYvfuJpT/W0qSl185n7miK86cYzleyAUVfxWg+GMKuww
eM2HQjg5s7IKlFHqx2gzZM3w3J0mVL1DMyoV8tWWc1w2vfxjKEgMm0JEjxYVo8275qKxPdWMh/le
XEpuTkH6PrbxQpCFNaAkF8nWfYpW9s5TqxvO8NYJx9afqtKYGkydlsNq9mXHwJnsa/LGe0S3YNuX
qqlsPWBwL6ZoEFW6+RH9NzrxmVevxWmyEHofiE7wiuui6PfvVJ/3/LDFll6tB81dOYvDqVST99tr
sHR+MzTtjJ03dSJ/q3S/sb4T5sXaCWSvoqm6zryKV7T9NerlycvwV+mGr6joF0SFFpqdbkZgMXZo
fJbJqMy3SWtd90UjPyXVA4GMJl0jEqRI6Am9lPzRm18yz71WRjOQGtkXAmNIxknatLrcXgZNGDoI
KQR2Lmatzk3WXS5TXDokQKIR2DdoeTo7LOved0PsLunscvw6lm4HG4rA8Y8v04aRaTVoW2EGbtn3
+gDPniGaHnhpT1+Hn760Gyda3VQX31b1lO5WBB0zlgRbzeNHJWwTcJ7eTsPJkxNVQ8PMQkes1Hbz
u947TRVqdt/6iCzaXD4i1O2Kk4EXelEQKb2sPJKi5+cuIl7bFi99Q6jMgwU6VbyAsZv6Py6g6OQv
cjN/GtBtC8p/3u5ZmjJ0RxPgSoAqJ5O/hQtl+tlfMSm6GODWAtdjVzCMBYo0Q5lNK3S+B4TXtpRI
Ybx2LNAmZujEF4/4yd+y8FXy5mnE/+0GHTUmU0K7IZzFKZzGf5/hoy4oh42xvY4YUzbmK6lH2Nsy
DMP0wChXoq0BX9Xst0yfzajGW6cfsf76QyykLdDsLtaqZafWYNr9s6jGIn8YmmwzXl1t4DaQu0zP
xmCACAgDT7crtC/6MGdxfbdlX8pB7+zHbM0s1Ozlmo9ZjSGwbqvDUPvGKUPDFujYvu2wgp3hvHvL
NFcxcnt8YmWbiuq2TiNDJ8+w7AFzlvDLxxk7HU7dhqiVeCprzlk5A3A8tJhSu8OctTAwNEsu85uY
1lyUoakrYwqho7NY4rwek/4qkWu1xyYdWj7hasPgLgNinxWqLZs7p/UChqHKn4dpkmkRoAyxEZZs
XW3jnsVaUT/5tjUYx8b17R/uhEvTQ6ChDujYRuyd+Kyzae/11Sb/zMjDNQMDJBO/MvT8maEs/jKm
wsk2bvqeRFIhDhka2T4UKNpLxNY2gOEHfUav8Mb4t1zPtcs87zIVUhg8YdEtDtPSbUgug+otViwK
iyZCyd/7cVkKM63dAGFPa/WhZmR16Z/nsud9Oa/o/JH9Ym/dNtxdhjnPr0hhSLN8yGsd7ciBIefU
Z/tqW3OUyWuCUeO1Sy25hcje9f4bm2Bp/Zixrq8oBOps4A2QpAaiobUmJkwOxhhWo7FtB3PtF/9P
hbazrQLbUDldFPQebfWqsGOYJ0aw2WcGsrSe49yX1rRLUq3s+sD1jTk7zpNvpntLVuZ2LK2+095X
X/fm80Kft4lHMmS9TzyFYjkzY9eG6+iLYd6hHFqHcEuRgOztuXE4oRsvSX6IHGHLTl+YHiNDYEp+
MbZFiUibu408BqACqOBMiVliT7Wem7EvqkT8qlrBSYi0wMZYoVw6UIdibhujCsxWa5e7RZVZ+K1m
oFXGa2MaEjWh0u3IThw0B3WpT+8+lv3i3PXW4qLqhRpFVxqygRvTEVimsEaQPfcRt8C0eVZr224/
J2GttKtr/DzvJIXo5T1UZSoecUQob8ctcpsQkdh5d8m6jcziZV1cBMH8xeYYVcZaLydr8IdeD8j8
w4yoATbMj9Za5u7ZnNxWj30PSUKkkm4zd9Omu/qPzh/I5MUrVC7bkQNqSy6qGjb3DQVEUYds18by
JSd9Eh+pYdr1I5JUE8WC0qx0P82jx5h2dFKkCYXTzn+Kkd0hmgp9VU9CYR+5ORYKyn2dwjfBXai1
1V/pFnX33BvEotxoxOfaVdYySw4ld6/0rrA2+/YNU0Zt/iE4zXN/DMY2dmfEhBlmUcdeJar4UW+b
y+wj+FUh+lYkLQHCsWo8gRcW25fD8WxwFOCLxr9fdPa0k3OlpvcNLquDCmGbK0E5hGj2qNVzqp3Q
fePaw0Jk6rupWLfn3hrLdYdsxmwOamtSNNcg1cVIPZ72fqSMznVw1luEYrtjC1w9aL2um8+g/ZON
M3nItvRVG3Mi5npFcur3fR/R12/228zFyood+JZ6Q2I9+I0qjSzUnM7tw3VEmbLf7KGgTZSyidgP
CyQCJzKXwbH3VoaZ9skrpm6KtrouvbjWkEb/1vTaVE+44KrkzzwhFaXkwzPgYc0ZhX9ALZ1e5153
xRv+oRxxp210TXfGXYm3yQEC8LqZiHkjRMRVGY+zSVhwpANez5G5N9oardLalmfU/uWMGntr0zOq
sCSZIyGYtMWZstbplOTS9N6bObEb6N+sGIynJdUgcsJS7R3Za8Yx87IBWrE0OJELI226n95yx0Yg
L9WSs5VZq4xzgfcoqixNZKRu6m73kjS811cPuff0ykwy3wb8E6bCyFzh0nhsB1Oh+FD1DNRzEq70
LlnhlAjyFDLzWHGTx0bom+2zvXFEHkjQK+dXHflN91wTek1rq/JV/YEk1Gx+DkAhsre+GM3hrQGx
jNyqnYV5NvuhX/lp90d87MlqnG9V2hbzz2JIxF+MbEv9kDt6th0k33JCe3RJluvWVcP60fbmtqAx
22rnLBvD00JgLdtyEPVUKCzRptuCHqHi3naEHJbD2en5q/fbONRDrG2dw6GLyto6GjbxwzeXVKrm
nOuaZR9wtrc+dB+itEWsAGUMHxgm1WpEqwGN9s9cj9n4mqJ/BmvQIEcPCY5TZRYiGh9N4ico9Xus
rfjH9iVn1OjvslWVmHLbrtBfvNRAHLvX59JbTnUjhPPhtRDBLy1vrPXdKLt1cCP5C4yVS2ZQtC3x
BFZgUSjMl0JGGcwJ6wXbr6WeNkSJ5UdZCHM66q0kzCMUZW0456wD9nxoyHtHCKOhyzqVjjYmPz1O
5LvNhAJn+T1PhZAn188rdZitfp4PKQfhFhdb4yCczpty/aI+WNSDVSluJFbmdMWtMWqPiLZpWMq4
k0nRhTn+HvNppjRI/mrSG+3zSFPJ2Ztc27ovxDx2eZACDQJ8FGU7LLJm1t1v0be5rwLpCYUrqi+S
pSSSaBmgGKG3cs61PnrVG7BLIckpAAkQbtuYZ++jPnWKdcTa3Zn3mvMvwWKaMRz0rFp6LahTobWH
apYwXLSs5anFde2U7gPx646sg9FSkFp8ZKDcfWZd2ph07a6oolVTznJgInZXa1db038UblY0B7m2
jtEFSJJxqwcQiuX6hw2lYecGloDRKbAR+6Gb1EhT+IHPnZyd9E5LjiugfXpg6FjCnpJ8Wus5In3Y
Xy9uxVYHSqbS1XHttGq5GK7u20Hp4b56qE03ty5MxYGsG6wJBvtZpdynHHt7Ei69D2agkHcQEW4G
tURNthbZHpWquXFt9DYzTBYHX6n04Npy2dM8QwQ5LubuyWHaIEP2KdgacOXMTgXFOir9pSS52j1p
Zj1MH+hXM/8B+f7qv6yZvg2fPoZb9yg8YRmXMff8JSowE8+RJio5RdO8bZMdrlUlUngHzmocAUPk
+d9s4Cp9NfHF2HtadFX61Cg9GX8JXzZT2IDA/iZb22tPi7TKZNfbthzdiF3HGrDCl9UEITvB9YZz
FYAD9p8sRYK1syck9SfH7lAOhEUv+vlrk5OzTGhukaf3AQcsDBsbD7rB4tswakW6X2v1U5HOeXO0
moKRW5LiJzymqzmNZbBmtSatMDNavQjw64rs3ciRpu7IXp4roENNSV/iVk9WCYCFQhWXt2vKKTnb
VQ8BRWV4ak9p103DT/I6OnSIhu9JreGubK6DCUwHj6cR6QUe0S990ipoPRiVFiGvukb/zuadsJLq
3c9ay7s4c71RMzvTpOEWminiRYRLzhWXRbPKoQvauhVQZKq7/wtpMmIcFa/Km/yHMtUxgcCaQDcT
Cu63yfCLTGStOhl13mevHbYbeVvxBpmHTjOa+aC3lCifQAyS6djYljYonAlLku2TjqERLeHJmppH
KFe2fPMbuY5nYQgbXfugnAF3FTuRzg3BmXLw6ZAAOTlbQgJ2Prc4LeSd6fyo7lDZoZkip6G5dhJ7
+E30DVuc33eiO3uO0JyjrbjpXesV+tkvo1wKP5QtDsI6lJvt4im88zo07vKFY+1Sz4E0YdFxbb9X
w7BYmPwCNFwh9VAhrlu9/tpIDM3/VngCkhc5omGZQ6LWHGOfJHLlRTZp9u2Rsifi04dw0p9NJIJW
H2zuVE8bXkIUqocc47iz7Id6newXvyPAS4aZ2oriaaRWRIludkl6m9xRNOBfWqN7Yzov0N57Cj8Z
hJpysLLYoa2eHowWXyPSZ8zNZ6tAvn3dMJHnj2i19OFAGW0b+6ZfDSdofCR/V8mKMJ8gwpn6zQIZ
VuwskGLWNUkrXQ+qNk/q8+IBOMD4D/793NtoyZGM175WXFcHeSGeUthUZ+Stji0j1GJes+w1z5so
cjUyUlotrI1CT0iB6XJ94WEmm2n+oc8gGgyiueAsSxlUFD9yifPxERseKTE0n5pwwND+xp0C94Ww
cCY/wFSxm9/CH9FFh9xcDf07namOQ8fEGPjq5Cppv5YxdZ1n3NH+hEnGxukmvaUWaQhgfm7MyMmS
vqZmdCoPyV2tuwlNmpGimv7TUnEjBr+yM0XV6R0iJMtTzskhfsD9JTMO218eIaV5FbPaxu63sxX+
9Ar0AaNJsLL20aqNTe+bsVl4pt3v7KwcLR9hpUq0Zxtah/tJM4yVF9EaLrVX38fBYQNzNSQdFDgA
uuhPTlm6za/UolxLA3bkypRP1dguSp355dduOPSGszreq1ILAZRvbMt4vALJQzd3jZM6KCJVXlSQ
qHWnJZIpx7cceutSjp44FIkgIAI/ttak86keS3+xrDAZkJzfTYt837emEV36g2I4L3eeEEVN6y+3
GsaIDsHhr8XawmHA92AlH2VOcXfMNuE0vxJ6JRq+4VWbwnz21Rpmi622V1eBCDxpPIPlvU/TjaJ2
Tevh90zrPwOXitKzEwEJp/72h1NVFiiqTWOB/dFbaMeBc4jSdRhbmXaqaNBwZf4CPYAraRSboOWj
Zxk0OFQOxU8us6p8pvnkpE/FtviAjBJTCfXVOtPYXrDdbckbhJzaArLRbc11tLmzYFu2PRthdVlv
Hru7By8DPEYyCGThsnYB81mIXOXOyDPu3LSFWrM7uxVEY5Bi46D8MjAaV8/f887NQPzQ5DDlEexG
ZV+Rm9u8HjY91CG2FnwUXJ7XdnCeXas2Zy9Snjmab4M+AUGnptxEQvBwT3usYmdsXQB9brUkQwKb
wM3Frk0Ea+Rl9uvUriI7XUsC1cYUIj8+/rJpLBNA0VJ0y4eqcalGjcOzTnaeqivc82zuZRHN4zgn
6Q7F1TyetT4p0G9u5qj4bFZOTyEDCTckctm3rZvrRw1cokdeqAavhpwdMthK4zR4eVtFLhYa77Ih
kxHt0cET0zwmVWc7eJMVugzanHA4yyvb9rI8V8Jfy6C2V0AY2eKUlNAaB+5NciTMzzB3mqQ+bX06
tj//OVH4/1nVdafL/rt/Cab+b1XXf/jHf/nHf/3Hf0TP9Z//8Z/+27//3zRd93/1f2i6TBMNFios
WCEQ7jwMCf/SdBnuvwnb82zd8JDx+P/k5P5PTZft/xs2HwOynWHrrsmM5l+KLu/fPMAauocOzEIQ
RuTJv37B/wdFl2X/cwT+v8ZAnm4ieNZdw7cdTjTD/D8zcZsNYeDUUcmhsmSjoJwDyNPuF/x+D42h
v+Z1DvGiMGfcswxBS4zGpTvjefPCrBj8B8uYqZzEJMOtLsoDVohXWeTuZR6n925tZVy7OI7ksonD
qFVb0Kb98AB5IcjoT50rrRGhjh46YppY30x+PrYJw483bGgnsVl7fRjkq8E+E5Qtm76yVRZiPRZH
q92wWjVYC3Zeu4lju8wXpfgNOhCBjjZN4Ti4FAutBQllZT4xL/gSlDvaHPerfiiL+cXTH7ay1UGr
JV3UTFAcACGKMTmVq/9nKBcnKNq2CAfjWfUcHnigukCK4kyX8aD09AcwuCdb5T9Szv4996IkNAcn
7FoGAkUJB2ExRNSZxhqQJQbnn0sx2JN7yxJkUiewK8GFwbDmtBHDA3pI6wLkSQN64SWcdcOvNB+/
lb7+Ta36i20lbgtcNj66ghqWTlkDJhqex7I8q2w5I/J88ybSbpQQP9K8fmt6D+LC+GUNtMTWzNjh
/nHgwi/ALIod1J9H0Ivc3RJQpvnynkj53Klm4Amx1aac8oN4LueosY2HrpX8QQr8UB8k0l58Qpi4
MZOvqGbpjFfFs7DHm2mvb2OV7ubmB605dkw4hRMI1M4V4ZJ6v3ImWdimuiGskxTM01TFo2LQ4lba
R5Fs7mEqm5dGypO0PC+gBVaFW2P/cWrDvbaadqK8fcEE4uMsW2BULRvzE1ejq1Vq4PnwM4R02/al
Y96v/moFo4aPqqzcfdcuAzjP5DS3rn4wq7YBmGlrUTZyn+3GhDM4S6NWG1+dbQUS0A3UnVbkOd2T
TI0XUHgUlFgddQh+3jRMxDuuTrAKGjkJQ0A4GsyHtvJMH1ML0tSvomFaaDbYgA87AwmV9B0ZQRd8
g1jjhznErt2Uzl+J9HtARNSpKrO5GN0JE2PzXhdetM4iNsUQ2rMBf9AomwhCE735ig+CBiJc78eu
I88r9zCq0QbVGelEYWsA8VRAHgty8salvOAxgtxJrBoV37zRfxAfIvdElGhrBlfLIigFqh0m9ymQ
pvucdEZskC26S5fBpE9YvJVr2uwlqbDhIrBhDiO//731Z6Xc3TkMtbDUj+42J6cqUX8yTvrckqBu
++xb1HV6mPPuVhFuFKweiMTN8JF1WM3eKuz3vlm43s88V64Bix90vBCZjcGHSeqOdAEAT/yRWEdd
5UifIsW9zyh1TQvsofnV5kC+6BMfFMiC0ErB0aWTH2pKd3l3msDLlrd5K74xMeqh4/dj6IiVlSDm
R/4gz6RIPoUHZKlIcOuspvtn7UeGVOZnxUEbsRRMdhp1002qNlAU2a42vYNKO3PPVl6Eefmzq8FJ
Od0amOX7soxYQkeTFqiiPDShHhvFuhwYM8Gg7H/DZxmjMS/nk296n8bcL4SzzkUoZbbfTA+uzR1a
RnPkeQVIE0uNdvzUt8veaKwM5tzEXmYqtRcqargaMr+Lh6y4WGb1aGwTuABtutGQhKVoDWLvetin
ZNYFwh/cM2bpg+0nxdXzQKZywwn97gpBnYqaTdRe1xPoTnCLYLe4flF1jOwCJl+/hNE8jLyy3Ina
vTugAOp5le5YowBGYhElsoho2KmYuRd8jKV98Gk9BZjU8N3mfbgYA44svxfYoxUsoUo8VAbb/gzb
N6keivlDn3tCdCyb/rCP8N4rnkqoEscy4RElmY32zBLPBWzNW9uL4t4Pm06rBccBr3gbDrp+qqui
OXFxDdu0k+FsjKgNCE7W5a+8pbT1/KeNmyT/42HGK3donOLL2uxL2bAmuUhD6i7616zH8m3VjKDx
K06PyZOfPpvoUw+bzm5uYZVuvemkie5n33VRbhsX7gJa1I93y1sBLZheFclm64NzD3ak6bxLx9wC
0NwAZqoLsGkHywD34RuB4HxNeVTcfA04vgBKHL0Nu654yJPZwuJn3tY+v5gL7rJNt2N69WXk1lv3
0FC9AqxpI9EY3G80SFL85zKL+lh7dbsryhzmEzQge/7WZFTmUkUUnjgZ+OlBSqeSTSa7wXY50oeD
ipsiTPMS70i+jben8/Vdr6sT67O1QtDmXao27uzU6mz8WWvCe8z3TK9vMk/GuBFMVMQE4yWjS1GO
4OOMFCKsUxRIMsTyO+Pzd4m3RSgzLDYNJg5lpcezI7+gaMZm3+HDd7MI/a+Nz1mPlztmtRqblWsa
/UxmjK/0iGPjTrquJLYYA8JrMIBECzJp/6m4LwT5YCPvNMky8rrPbWNgz4h4X6TuZzoY7s4rmWkP
lcvtS8OF3kz7CZZQkCgylEtuFxEOd6Z19DicLmUY7SVsJWv64PaiPXfzT9vs7SeuU2y1ftAgjg3V
5CvKENaqDWsxJleWpqZbdZHB6wsqEW8Kt6R9xnUysH0RmbAf4qyBfCvL1YPVMm93OrAMCkqzCHN8
xRB6+2uu6qqRBwS2PIb26gcMENsoZwqySHyIdje6ceH26X2InQRNk65njIF11N/7U41vh05BsJYw
VrQ2DK+jchAn7KttsOjGK77Gb3mn9KYlKCPo3+HEyOvBm5bXxM2NgM9uhVwe69B1I0Wv0sj973ER
WMvLKeHtkb8HpX8Q6lACV2n6R7m1JyClCM9HSrS++WKGhHSzAz4Bwuc3pMk8xAic7zJWfqcv33rr
+IfRMNYb7VRe3YH8DptkIhK6kyhRjb5nKozTdilYQADzkPSwk5vlYcNrHGCMFtE4NvM1H2pan9j3
+ip94M4UWnjejSHq6q46Z6lza5xlhcC8kTG2ztcm934yy+6Om+5kfLI7J6J3XlerijRjfMyq/LOg
lR/9WH2CBvB+RJvpxpM0QSQaw4fnd9/T1Fdh4lkymFK2CCnryNngiJUy/21KE5iwP2Q7s9KGKGGU
CltX9yJnhjMwYD0PNYZmbKYbwzBXC0iw+tIVnnnOgPOSOH/phseoex42135bUmibyCGzQDIFDNq2
50gDooKneE+reAks/9OsvSoCpl7HrvfUKrSzaAaV7wR5VZA7nILitiTtat97sjE5wwD73bP8PtiB
UONkPwghILkhMKyPRfwE7cVXe6PMzVGVmNlHO75iwc7Wr6a8Os6tVo+/c/t3DgM4e5+7R0zNocW2
IfP9AB6VE4mRKBZgh+b550SZU6NWys2vJv3RgCM33HhW3615nI0byEJg61a5M0xc/oUdpLAR8MBX
22UZ57OueHFy7q0d6o4UJnLnPW6Z2GsWSSjYv63iuUvyYNC3Y91YV6W6h16sB292jjhi97P/rgHe
7owH9Gs6P6Og4ahnAyu7BAdX8ORrzjGYAOe+MoNpNWPayzvwXruhHSMv/xyQZlGbRJOZx9IFkZBC
VjawBe+XZO+lv/ORjcv4gLGAIOXJh/BmIkSp699Cv7b+dGiNW/s8Iymoh+VxBJ84tTe4mmHn1ozA
193QzIFXvlVTGhIcGiiuJ3652/Sfk00FCo/W1bJnntQOIGBUpcV1VFoIJjPcbf6hMx9m5AD5eMwL
Tub78QDLonzzRhEaho0N4B10bTBnC+t11zbg8u69KvNZ+nQb3S72q+zgcdBT3qhqjPhh51KbDkAL
TgqAL+Pto9woKijyMkzHzHmCSjfCPFkDV3tEg8K96KV9NrdweLT/1tziJkjqUf7V5E2A+mSY96iN
wJ5NY6iyGGD3lkYkprlrZHq7xouHnH50tI3HJmEaObMzvSV+bNDz9PGbXnQ36uCyuRFH18UGqvsB
V04+K6gnbahGZsMn6aKAi5eewVMd5hfxVL2ba1xNwaxhULmlxtUtDqQcBGu1r5l/6YdJ+zQ6yG4P
ugiFecoJXe53+XF2zwXSlDo/TuzZfSxKsdNAO+bwGH9MiiLyih6ekzMYtD3XD4YXBd7/55oUpfVq
bczI4Rbnp3K+tHxPdnWa2qgz4Jrz5YeOdqUg6N1gWM7SPU/Lz/KTl6UDSfwGu46tFRkpcPyk3LfF
weoOTRZNnAyR+5QUJ5VBVyBhYOAmi/E+JPhk7LnpRYDNxHbT1WlL9znEGXPfcUz3u7b9TpGb2X/y
MkT/kpO8twZ0YDPtlmClH0HPHuUz9SMwuRJueBumW7xlcec+bwDEIQsLPPzFpbu0n+ZJdIH2oh6n
G0Km7hcbq3QwWgIZA2Yb0ldmk0jXMBFnFIOOc2g7XIU7jQuJGYCFg4WBaoud1992bNcZStJ9juTY
i+ynscFCPwTjGtqELPhXrz30Wcgw3s0PbnXut0NFjcuMLD/Wa4zAz0lO+eRzTkMF2CdgSj22Ku4v
7XYo26+5/s5/NbdaHipCIEBkoggJ7DeHHmJFr5i4sO5AGJ1jQ0e6qpVN54JgpvRfdOWH/GWwKMgI
OPFatf3vwkB8Djbtu+HEZu8QT1K9kPEYFNXfmee13n+rrX+HphWU5om3Dh2/Dbs0gfeqXkxjr8yA
F3F4dG2WVzB+9D19A+5GO94/lmg2vPOedVNQ5scFYU4AOtYuz0n1CHEP0dUOzH9RAa06egK4aITG
SNKfXV7KByB3Nbem4mVDGpk89ogLnPPocCHcw64o+afaWwTh3ZwvKSE1B+KEK5l5ZdIGzo47LQGo
lPBVFyNLcScAAs8IKjuau+WvNIl1BxQk09Cw/kzSq2NEooxr/SiGZ+2rKCO//FXQsL4jZGhqRNaj
Wh7SH1j0ui8fBrIIichKvcjLUIPGNTjaBJ1ezAGtxGFBQIKySiHz+2Sdk2IiFsJZTlZ1M9J46w4e
mkt5dJvQXeLKCovtirTVE7cJRShjNTOsvobyWTinLo/N7NYZl3WK2uqxSyMgZVy/GV8077ROmB37
LN3yLozd6RSuBheZOM2P7RzxC1om9EKoEhFTScHTl8e0Z073MMho/SQaAU4QglOfkYvB5g7q1fH3
xQBEGGEqDA/SYGx4uvFI9sQDH41n6/Y7zYkNM2rd3bxQl1zc8TLX+7o5o4dlJAq7/83y9zTVKFyn
7jTIWPfj1XmS3i4rdq0i6fax5GOnUIKxoVGj7cpPHlzRnBszwJIfzHHxnC4R60hbdySjbP0hoTzC
zabFrP5Ue2n4jdfkYQURN2lXL4t19GbwQPpDxmZR7V3zVFinzd+v3Q8f8jttluFiGlcxHYp9XcRk
JGcgWPPzrD0b7NWZfOb9adFyjtqjAgS5LC++9cM0X4UH43iNM4Dx/Y+B79KMrOJim3ud84AwlSpW
MioQsY4XTggWKX2IQg9p8+T+CW5g90t3H4qP1tqp9Ueh4pr6D6QGyh0Ee1CqIo3RdbtL6v3IsQLa
3GIkQENPi3kg3s+6DruNLZW9LJi5rCWRc7D6M/9NvXjZbcpD4IF01nrOGJlHpQF6MgR1nsynguLK
jrI60it0ssw1DiyN1Ty3TjTRCbBpGoUDuzvEhQ/zr0vxhJ5tiOrpWg637EY4akdTi5I3NLSQJUUl
0aCOZQVzs/V2pf89rJHKXzoAPnU8dSBkSHKDQxsMPwsE3Db8QRS01sHYUDEH63UyI6+46Fssy/tn
17TbwsCi3PXGkZN77XeG++04cT7t+37H11suEWP/Hadu9pRnj52+0+t9ae3nMQ/ses/Gu6rj8FiY
R7GERmC7D6sT+UVotXEZQ9es/P1wp+n9JDmnSW6mfvCW86adsvSc23+n/jiiKlGHFSu6EfXGU4Ve
1XiiQqfYjZr0S9p7lpm2FKFW3XjQGHP75IWzp+dcHmIawdzB6d1kkZ9F3nDS9YNenzl8NY4/7+wn
13n6bBGwqGOeRVp+6WGxXuqN/383dUdf3Iqf/527M0lyHMm27Fb+BpCCTqHAlATYGo20jmZuE4g1
buj7HqP6S6gt1Crq/0Gt4eeO6sAzSyrcIypCclqTEA+3CCMJAqr63rv3XF+9c9uOh9Dr5n2+dwyk
HrdLWWnNJ2HtnHbLOaAnosfYKspJ1fZKd6gnls+tET9NLN4TJfN6/OBRLHtopw72240V3yrhBn3k
+GzZR7Naa49ci7EmZ4iAmidtAnux0ZXlA2mtF/TvRQZ1bMMtkDUI7nas1gwVA+OxSPY+/a16w5Kr
+x47Nrv30D/BX4qCEyZitd70Cs7iXVdvRnvLgYaADlm7aLdrQERwVaHgZ6diXNNAKUEYbFuxF6Xb
aiQ8nbrEbWjkmE/oWd9p+Rkzdf86/WDPVeFJkeqUr1l6UlYn+l/ZmpSZR7owrE48N2y0PCGcEDTt
w0Dwkg8kuJxK/Z5TLHzHByW4EfyJXkSXkvq0I1ll7J6tYP9e2xSb6/4cDiNyMvYuutxhck6LfS/O
KBSI061e1eCBrBS4hVb1ZJYbrXkIefHkDOtSF7cB7QYWLzqn3mQcbIsUKh6Q6kOrTqPcWc4txyvO
Jmm5YoO2hh0PTtSfS/aB7wErcfWdGXyh7btTuTFfOZ4AhkKcbHY3fL3+oQ6OtbiJAa+2u8A45RSP
+t5UbjOqcpqa5bEwD6Fp4uLYISCFhQdOW+Mqp16sPShogI1NheQ134rpueds1B4m4kmsDQ32LqUe
o2pbz8LjikpnN1JG+iz1yxFqAQSz4GWMYjXXpAO3ywhHy17DFmAa1c8alUIyguFbRW8YI5V8peB5
0K7CORmVC0OY+7jfMC50Wjb+Q5dvs2RnTqvoaqonDiScY1HIyuaFk+0yVExX2T07dI0uW3VJMqGI
p9HhKDSzlu+71FY6/we+kVv9atKDvendZHC53eoPDp2jNn1VUQctLjPfc56ZQTtwdHRom6GzWAFK
O6swod1M32jmGTmuT8Np2Ij0EXIk97jd3Edv08T14bu79/fdPfPOKHeHa/jCL2Ps33rcHtabRCxN
SkHiQu2cntQrjeeDXRzp0bEnxv65upXod/gsPhRSup8C0JKbutNTxriFpfaWIyNFRrEty3jZQMZy
ZxVHpWYwQGLBKO411pBZw9ZD2AT+gb3skal2g4uu3cNKsE84KfhRszdWAr5X10actWqdwDXb44qF
QB47586g35VrSGumJj3lcO2FetHjZh9kzHspEDs0SyvosvtSWJ6imAygV8G81vZkasXOyjo53aok
oe/Bn/fJvObLc0zvfsSI+5m+IJDPMk8/oViPrpN2mJMNh6fc3uqcass1dRwrRqZ4HPApwzF59i9x
dB8zs0cqCoga4Zw75MudqWQUNSuuSOgKC4wlXikQAivI65VPZcJwGSZo4hoOa806N9ym2oz1ua9O
zsNsL2/J9r1Ud6fyMuDmi3XCP4yYQfaD7J8L+o1i1ndS/+oSZ6ubEZLW0a26J62PN1fD+HDGlnuN
Re82yufdoGi7qbZQ9QDB9QbzbE/3c7RlnH03N99qxhPqKeaOCt3RPys0UgAf2ojm8i9onfD3wHa2
yqGw/XVOzRZLkr0EswwsnXtXHYn4IimtUfqbCsCkH/LMzukqkMEamm5le934LVZdDnMF4gntvXNu
h0E+QkM9ArhY+SrHyDOxYhUHDcubOKiSuHen9uGdYfH4QM97iG79slu3aBS6an4cfc0FpXsU89GJ
Oo/O9L6b4pugis8aAohedDdirO+NdF118V6wWI8QXnpMD7Q2MlqXFP6b4hZLn8b3M94TJiqBVhKp
Idt9O+2HJjcYd82xV3GiFDltHVwqiIZGnE+Izr98rak36XjfOmq7SSv/Psqy66TTCRNCQRj2DRpj
ziHHUW7UgMM2x+7aYr7AtKMl0EDlYcpzbCQpORlja+1REVq3uAFO5TwkNxVMVG/QVQViqV5uhyj+
0ksDjlRJAsonLuRVGesttqmIsolgO8JwPks7O/Z1dym6ZqfEIVIWi1Q6LSZ+anoNfgT85OqRvAbq
wpJHLmDFqV5TsuSWtZBTrF7uK/qXtPmX44+VHbEoaYrxFEelvpvDGTq7A7yDsZNHg08cZ4tWJWBy
CNdTyYwn+t6LhEVTxE+JlQrPiEP2Ej1ycQU9WHpwCZSvOq6eZLwuQ+MIrvTUdi/CyC5dR4xOAS4S
IwdZbZW+7Rx50YpGuzX1BRPJc0ZgGiFMCaYRc44NSh6mrZBHD2Vm0Vz0NcbLVhcgD6L8jCTLfAXW
AmJugTDPSkFTX/y+dTyUJx3rWBOvM2h6ocNubY/5Tk8+hsyygXmSZguJ8issPsM6EncNBGfXyC0G
ujbtkSZ5IvjGLVsw7+0SSquJZEdixHd4fQbAuwClVRowLx0A71Vi1WtYYZJ2TtdQjQsC3eynuKSD
WqG+XIUckUzYknTxajSXItoGpksC7T0w5T1DBLL64Hn3prQ4dYXPTgidARcU5UAyTVRadcZpvD90
evysyYL1WsFoFmegPB2guC4pDTETHPVRYOZYGZ0wmS7Vt7PzDczSB0Yl0KqEUq29OolvwGI7pGFz
WnZKWqCYzdemb7xqifgOcZXWFW13hjbl60xoMYMeiBqFX/B46QSBlf2dYRLR3vkmzVyGrmSAeOFy
XjP0dxG0uyyGa98hUl8lmrWykE+stJh+dh7GM4OA2D/09KrtBntfmFw1o3hCPukNuNbwUMlxZY8z
qdNhRymHx7QqHLp9RUP8FylFRcGOQbO0JCTnUFkN+7nC7TzY1wHADAMwHrOqE98GO9z7hvqOiNiD
MkVZWSj7pB0og4jTnBnwoLdSZhdaPb46S3sKLpaSYrUcE84aPTMDnY5tGOO7V2P1aIsl7SaaS0S0
46NI8GBhXPpM6zRmM00OsS31TaLJCQVq9kl2ANjtkaQ7vQk3fQ+wuYZlu8pwkLiYMgU2tvbJH2qb
86JPJYMt0xa2SxpUt9GkN7XjTda1utu0ab4ZhvFGLJ9djvXrnPmerEkf0gmBQGU1r5M+u8pOPIwZ
0kuHzb5Y8tMGEqe6tnL1UOq3vj19Yd1A6YoWepRMlYmJNX8kCtHeE998lAoK8wfS5S8W1J61mLPX
RnnSi2THIvdlRQRvkBGxUosqW1cOK7vWU4EFqcG0Id5iFniEImNv6/hsZjoU9cDaa4zOPbMpuMdQ
KhJGUm7Sob/Y6XQGs1uv4Q3LgY07ImBxZwCrTa9Kbp3TFKedP9Gi8SfeEvZkz3DiPcSS7Ahj7n2K
o+0gspBPhmqrD2ilTMmtbMYvU7JztGbgNV1zL+b4CGeywRqwUKeV7MWKaBQw0sdLd211z4xQSSQI
zb2S0FPQbBrn72GRq2HcJBwic0OdbrGU9sboLj7ify8Mlz6QjI7mMsXMJqIaTeWiVNmLD37CxWlF
9mTBydo5Fb7qcx4jErIfuYWsWo/omkc3uZ3Q3yFpqE3wPPd1Q35EycEiRDLpVmSHJIQX5kyGyM16
ETgSVrpGdrRa1k8Yi7Yt+aoASx8UA5dRGNHYNYBaryCds6qm8zqu2AN1azhDWqYdO+TXuRXlIZjy
a1MUtAVp03SgTYiJ8AyQMB4w456tVb21LQYahrYEZRZ03kXsQS+nbK6nFoig/qA4yis0u5VO1e1z
JOgwLgBRbXBimleIVmcCn76FbfcmZHaI1WYn8HuvMxOHhFgj9otvSnXxMjzXgg5wTXyAUomUR92O
t1n+zZA1u9CYv3YJTUkkG4chbi6EA6zrpGrduCyfkNF+vtlq/qrVE1Mq7VseRgGlOWihuEyex4SS
nxAMN+/NdGVyUEsD2lNqQrFtFaCapl7sxjt/MlDuV7B5UUFFak5yR9S+sIXMAOWL96x3ngK8b4eu
PoWtD6+1wEsACp9HRmXaTFS9zfA93GvYr4DVklXj9PlNYUTSc6bXTpeFJwyauELgQRmy1hV2du5m
xTUQ8+5Hy3nP0WbvGN4W0Vh4OOs+Jn9oWbl7auj4gTnk3TAFHzIJFJf5CamGOo3dgQSGuZUoXY35
g6gH2MkFFtIw7fDJBNdaS0gQ6n26QWauuHEy3hJaRnZ3f8bcQ8ReyE4azOwBAPFvHFF+jIO/rwuE
T3pFHysL+luZNd025/EBGl3vJa4sAjuqi5a3F3THrq7zosLQlW1QUO2QmCC5f1dBgx9RFtouok5C
jUrxAQLe7eS46/1QgHUGoDoQOrDi+ZrMC44i4oEz69XPlbveMLZtXT4jbf2OpEJnwMLAAl0V4ZSr
qULOWhk1dgPGPFjDplXaMvWo0gfUM7RIEgRNvSPfstE0XSUYaOtNm1rgE7dbyg2G7jepKj/JkUeF
wCep1ouhysWmnbiWRkRsKyHmkmQR7zLh6y5wWtyijKXaUn8fUGCv0Ai/VYiLvKagUd1Mg2fPDSVT
Qy+3yXxG6KxuBBtYBOBOxJ72+RV/sbHTRf1oVtiyR6W4nRf7r1J9qHnSe2zzwxrN4LNZm0dMh4xK
MDMgRWu7Y5Y5N6hGeXTyGjrwgCZ+QDL4o3bN1chxAWsT/7sY8BT/qbOP2Gm+/CC9n6vxRtY2ohMZ
wmpoS/TjzVGTZr1K5m4Z9LZk4YVya9JpThm8GCJ4TfPPzFry6LJ9UD2FTRHulaoaPT0tUQYqV5nQ
s1T1fGarZduuBS4f1DT2NsnYv+JmG3e0/oJxVzhpvh5CcjaKAdk1JrmMo1EYbNN30hUgykb5Logi
Esu0xtVV482m7tUVLfLGmWfXSBadVGADWiO0PBhwWDvhi6NV2IXG4LOEW8qZ3YCCHJhA3mn2KQpF
zY2wtcCdE05LeEEvvt1dpBNozEJezCnVPAajVJam/2yX1i1JYfQr4kqunCc7X9z/bfsu7pyuo5KJ
muscCoXxIclPEz1SvfDmUWdmrsabeN4ZQnBHju23xAT2pvpyh6+QCX2l9TiSKmyx9JuM+gnc7Q12
p29JJM94uLFPdJ+V0now3Is0P7Y53djKpFOCzPzadhhBUB+sxqB6MWxOk7j9W4hJLxi80PMwNK1o
36I/w2AI+dgTuOfWGF03Eyb7VWBKEiDDylpLLlfDoxfXQ4YK0TgRBJivDZVWAaYLnndF35fht2HG
NNOXXoMhgkXyGubHQs/ugkllwCcF8/8WVHZLmlMlli2+UNONkiTrDD0l5m5LXfecXJO8wQAbOLQ4
5/lxrsebZHSIHsEyDp3IfB0tCzsF0dRqWB7zgmz23tBwVSQTHiPjoZv6bTaTb9Nk9Pq7qHqYxuap
zCRGeUq21mRYBKRuY3qpkQT0WAvVw8zybI+Y3JFWcUNkM+vIdAcIw9qTy+AKleFKXdlH7CE+g5bJ
U0gaWYHsMNfDQDFBLIFujQau5xznQBwT6e6wV4W1R2Z6zYI2HXqlq2/sgXgJXMO+i6Fll2kIZFp2
BhcTxUdbSX+LDJgoAt9hSgM14yiCnrKsdaRHXsZ3MA35wZdiD0FC2eH4eSNcx3GNofISxd+rVi82
KqFRLId1jTaPa13VvgIAWtS41pVmM9dgu/uwOltLSFlrdCFtiLA74qQICuqzMT6qY7VPVCmPSZvf
m8VMcFpTeibhgaoy5DtrSJc6/NRgTj/x9t4QHhL710TjLuxKTgqD0q6JnCg3lLWbfEjkTRDSoENh
cDG7OD8NdOkAEJBYqzYH8s4QZFkDPZVCbFtUuEoVBoeqY9RmWx/gNYNDOoAaiSf7qOFVckPhxDsx
4TMX8/wAs9fZjAEHbogVTE+MEYz+2OwwTDrrYDRbDBQ02nQzId3dodaKw0g9IEnr0qegJFjHJI0L
sNGc7iy793oAcDtijdgwS/PeMqdhh+yYXBryznKZKycjmJzNkvCzSiPqHwF2ZWOrgtxHdJ2Fjmwq
nvGfVqPuFY48+wYTfgbhW5kM0xkDwpo6lNK4IDuH9brymp6jourHFFu6sf3xEjmmiI0AWrOmeDQ2
WXKDKXWm/RqTR5BATGoITt+mjfaKWya5xeLzRXbXPQJNwbrGthSLrN+QwyQ58xYWEezMsbQqjXgq
Wax0S+voOEFJs2gi22rt9Woz7adsPBCA4exx3exZK6uj1Tlu0E0CvAvaw1JiV0tTmeys3n6rfJDo
Pcj/TVSiBRyCZk1EjCBLHCy2PQ/9jdT7XWAtsUBKRkdwqE4os3WaMm2xN/rkbXGp7hMNM7HaoTBV
8Gurw7QvCv82EDOjyKSOCU2PUWGkSKFCVj2ZgTOIh3RfLPVYv0hwp9ZAyFq9kqkQI3pdfD8GgaOZ
7ms7wJ1k2ZHtjv+3cKPGGTcQSXIiBmwEvMBo3HxkjIZZQj4K2geZdA5Cmu1b00XbavC3VqdYbxYp
privzDdiNTh4oBlrIDWcbcIMj2VQt1yifNtriXnsgUign+mYX9NeSrOJKbLDoVTS4u35DbuUwE2X
wB/+LjIep1HtH6J83KHT59SaInnhOf6SE9PzRn7pKNJ3JpbWbIjXRty+W4rz7GT0CVPdntBVG489
NhsCZTfJkG9LU5VHMQYH1kgTWXV04CKiL6gKe1XZw2OdE52JAOvcIRLAp42epB1e6oqgafJyMH+b
soVawGXnrILWCL5IndyQFTYRDcw4zzTmLwuOiUeSWEK/kYNT0RVfIZ5WJKOUoUGzNyPl2WzMmLN0
FnvBaHtzy/utpJnh8UH/jzN619ZDsAf7Q3gKn4ucFjJPZ5oFNMSikU5Dbh5KTCZbgoSrXcTRPbRk
T6IDwrN5Hs6xiT5JyvqjCflZ7xj0OWKc0XaYh+sk7pZCRs3dJjc3MmGmrdICCRr94Ch0moNBcbaK
L48UyPVqNo7SjKaNk2XjrnWYkMQjJl9fC5ntNASMy5kprx5hhpyQCrcJ8g2m1sDy+jNOKUYoDFZr
k1sLRPwqzwlznUT63PjpDk9bjPPQTbOhcFOFCQGxQpcZf+kqqsWzRa8CiYy1s6fE1UJ2bou5mN82
/i6y3oS6XLSi7PAx+zdq1n23IkzCjTdUxIMo/kSx4jdnB1rLOd1mWbPx1WxrSvqmUxopnkXzEOEK
wUQF5zSa/TbiFz/pblKIalVn3DsOikll8KtdpZT7wG7FxlQkdx/SsyRH091YIbHcuScZD852V+1E
pdKpJf3Zs+CirGbfJnaW8sRDaraBVoEGZTDpYAx55bXVXDE2TFe+Nc6HPPjeNUF2ZTPbatVIrH1u
LdpDNd8J6lSIA2KXhswjoTNtCJblnpXDXa+NjzlciDvsmXf8alTCGhQTRWme2feDx44uuS8pMuB0
OIG/xS+Qr9WUYWVKbig3wzgzy1DzI7EJKX5KFolWjfb11OcPY7HBhpBfZKlwtyPwVGT34tRpwnA9
CL3eZIpX+US0gZd5HkL65QkiR8q40nTnuK29eKBf4NcmCn9MbjjFEGIiE1AZJoA7CminIyHpjfBb
JC0UXbXyFnbcpmpfEuBimE8sB1M5t5QaquFVOodJuyB3GiWIIKoJuQi7hE/aQCaA/VhR1Lm9HO7j
MDDBnqj3pLRUqzaCM1U2W2TjiFvTsdlEvJUUuxCocbHCqjqzeGb3NZwU2o+IV8U0PstMm7aMDtQn
0k2tkxlywaKonrcW7K0b8qhWc5Rh91AQA6fk5OxTm6lC6GB6Qf/t/4Pa+C9Zvk7RR02uy1f7g8P9
/2J5//+F+9YXIPKfGMP+x9//+9//23/959///d/+63/+2w/4939gEftff//331rEfvyS728L3Bvv
/t/UxW+tCk1ohiUXDus/uN+K1P9m2rolbGMxkKmmxY/+aRLTtb/RsIVkQJbycqsJmJX/tInxI+D0
5PboOMQ0XfwrJjHtZx6hEAKCuOkIIVVayrohf0Fjkigdpz2du40UnDlmdssAQN1aN6qHjvEEWpzk
Vc7j1TLH/eys8J8eqRtZx3X/PPrGXVLK/W+u5x+Qwn+GdP7jHQlVN03d1A1H+5UEKW0VOz4Twg25
uLgSehtoX3+VEzDNyhj+IpHBXD7f/7XI/Z9XEwsZgTkP14Cf/4aYiGi4r9tB4/MHaAViEHC0LSl5
ERTETePmTYneY+T0GNozx+0F72HeRUtzyR7Gq8kZcAWo5qkiMHFSCDBvKB1q80vF6+lhhA+XhLcv
JMVUitOGuMtDF3qlYjw3It6xkbPiqvDMMtyFK4nuHt/0h9KRx8iIxC0nm5MkOk69J4y7d40xOgdh
rQP0KP6CEfzHF90xNNOQmrDNX1Cwep/2sHtn5mNZxU4bSAY/avxFR88v2n+JKfrPS67pUqiGKUxd
++WWI8KnrfqRW87PvbYh4jTB8rHKSFxct02FoWn8+PM7ikfid1+ypapSAMSUC2VzgY7+5kuuk7SD
yc8rqsANnIZg1zi/EBmbQBb0H1XYMOjjaS/SyAwVsTPNeTqSBnkuMwpoWhOnUG9OmVpdYkxZXTLc
V/QFg4LKBqJN6jU7cJfVenk2/vyN/yDw/nJ3/vTGWR9++8aHxpngofG1iE7chvZwzZToM547HOrw
oZDjR0c/0PfFYOzoa2AAIaZ1ZcNo8fpF6D/8FTn8j9/QsihhU8X2+ivX3a+yQoXuEuBwKx5ZKAYc
nauITmmbZ585MhTa+LQMp/GqM1nPugnFh7NNK+W+7pTHP7861h99rYbqEH7AzbRYXH++OgVGQbpB
gjNVVT5JXTljq7pxcu1E/JTqSXqpY4SDuiJubVWG0EI7pH8JMoA2bl8Kazh10r/30Xtqm7ZjFgFR
8l1VzZfWZgFsefBJifJwVg97w8keCnBMrrQ4bRugQ+KvuJquRlAwMWcuvOpyHuM5xREh6s+xsW6j
InzXBvsRatsLEKKeoj95tY3UCzr7tpPJFyaN7ZC390WnvzLyuOr4FxT1FoInlgTwkhtBZ5O6Gm96
iDYpJkyeeuCZKpVQvDj86mR/tWqq8lC82ExlcUZGa81PQ/fPL/PPRN4fj6sFDc4wdN10DEf8ukL6
XTSrqaF40ZS9dkpjunQCkQ5CFOh1brcxNO9aVZn+YpX4gTD+9d436KcsFmrVwcb887cru85ooOAp
HppouthPXWePK1UzEILI3eBYjA8hJFC9Uliu/vwjG3+wHErWQV11KCm51X957WXEV+VmFG6mUaQ4
7FrMfbbiTUjjRT1XoFi7k4CisddEt5PNoyQk+cYf36bOaeg30gXQixLTQVzcgHZNaTxTqUH1v81i
3Y1BUBrjGS7QOM/UpDF7CIHfHOyarFrbiXqOIg6RoTaghZmPcUDa3tTWhev001VoPX8LI+ovPrJm
/P5pslXKDg4djkWuyI+n7TeLZNgsIJxcBBtTI5i7arJH1QTv0JtIITWMenJvtfWLJIx4ZZSMtzrV
f++VbWWzV+gzcBgNEDVdiXVU1w8a5wdDvkMQcnCqos4xk+wC1gCHWfo6Ya3GMkhmFP+2SitMEbLe
kUX3XiXyNhvacW/Yctu2FH50hbZ6jgXPHKJdWFi3TotCSxb6BizTQTHVq9Kg/hSTa8nupM7oZawo
uVNU7HND9FlLx0tS4IZ1i1FOYiz8cGo0Rknb2K6hML2xSom7K/omGL6FvYTblssvKFg+aq1RXTmL
vIFG7rEc+EIB2OAUV+W0GlPjvm+N2zTgs4AZQrFUmo/NPHnEbY97jm34dfEGMm2bmYQpb8aIfQWb
Xe9M/nqWDM/Cif810xkUKLO9AdV8UClwG4wzdtZfZJO+dpl/UAP/og+cShJxijv9gIwfQ/CGKD98
yM68zu/DxkjQXGGdHsnwXYW4M2kFrJjEjhD75CMAAJfoVYQdIRucEiEe7dnSwKLiaDB30qRAN3u8
Y8JAYcsaTkuO2QjWVcOyPtoES7wI2OUS9T2xfDeBYr4O1Ow+a5N31o0ds78jmgSPo1q6ji3j7s8f
xmWP+3kd4JCrWxzOSOZTORL/vA6YKvSXVDN8L7eQmTYBQmYLzcraAIbMEvEC1IzBK+5nziv/6iuz
7BgST5fGYQVgw8+vbBPKA4cT4btoNFyP+Z2BHLyuuA8adG3CVPedNLfawE7x5y+sL/j2nz+zAxKJ
Y7nDXEGz5S/5Jvzt0Co6oFNloODTFVV1+87/SuLyFh8eqjKsgwOQ1TX4OlLJqzuG/CtgAeHKClHo
mbM9IYxncm96ZTvjGqkuQxJ86vp8/fN3+vsvhzdqLcWDZrIB67+cG8sooDom5NSrR/2dJ+so6ROn
Uf5QK4lXC/MOxuPMlPEvLtDv16qfX3b5+W/WKnVO876OybUMHV9BXTwB3wvTi60he/zzD8io4I++
C6otzVGXb+PX/U/T2hFXMNiKIBy9oW6/KeJeoP03c+aMnb2PmHCD+mEfnIlV7ONvDonwYiB2Q2fM
H2o8c34VRMhn+W8UJJRBrn2LkDH3dfEchtCgpvoB8HaK+zTAKAUJD6XAgA49vel1lojJIimQ5ORr
0CHEDw3xbVawPvflSGPfkYTKxmrmkW991itGkoHsT4ymJuay2kPl4Mxg1NwwYjIXb8BATiWz5K+g
NO8Q15zmwN7IztiPYZHuuza/BH2Ftau609POdgulD9dOJLey+0pAmZD3yRtyzG0syDKNkRWpAInd
3KJ3bNP0qZczTHLxJ0yAcdPj3pIs0oKhVEES9qo3s882fkexgDRfZ4wZaaOzFtp6mZWH5rYMnE1v
myOpKEaEio+zjBhyvHY09uywgVEsarT6c2O5eVTtU3U40v/LvQT+FDNjXB2AFpr+ccyZAEBYfM2Q
MRABTxxekD+nyXTNR74FGLR0DBkgdWb5ACevWTlD/N6HyaeJcrS1NIigyxD6lJpOuQ11zvaz2a0T
heXYofwqYkYQVTqV6yyAZVbVyEdsZ7gH0HYBJow4tISBNYulklpkWM5cHmuEdd2QX8hEKVnfiV4F
/ziPo5uJ4L0JpmGVmMTNVsqxn1IuTBd9JbYHpe8F4h7iqxwDBEnml9ZRlt4xZPkBM2fLR6tTFqdm
nHb4nlN3tNUDo8BLmuQ3Np7aQYc/CY7QjpqHqrMKTJk6gCocIveKfwXdzvBe+JcY84VdOo9hxpUj
y5ivgKTcjQJ0D5HPBnoWfd2hRRWVVpcFarc3s/dmKKatE4JyMOxXZrkZvkS+iEYvL0AEqN/HrdOS
seEI/SEplPugLC82v9YdnO6dQARPJglDpRkldtg28Gf2U9o88R+8ZiO6JnPkyhi3gGis28ZRjJUy
MqDVzY5oRqdiAFwHXq4xvO3n7NxCBeVrlLeVre+W/a2N0W3UokOam6vnRsFnp8mDqQUDjmp2xk52
TxYS+K5m+4vaEJVsuIimK1LCszLZl0l4KkftrkkRtYZa9gqC9JoKh0hZzgC9Vb3QTXjkoHYixJuT
v8IEERuv1tqPAcQohKRIXpo8+SRK9quUgHbAdR4C5peNbd45IUapqbVYRmLOUlb/PYc8TNYejhN7
F2lpuR4FVXEdtt8rXa5kA7BCNmyAZiX2+oQ0vQ+tjV3a3jTYBDknOg5F3JX1DEEjCxbj01C9We0p
HCqkypwnu5mDmjKMuCgm5R5wIMwMkwsR+ph5RPcNj/lq6HUNtYCCrjD2T348nHwl/myMx0ZjKjMF
8XsBibkPMbN0pBl4WaoeZVKdx9F2AYd80iNvd5QQt32qoBVPOfgpA689dBZauuEzTsEHmKVKb2kC
Y4EOweivpYmSNJBHTt0Z41bf5blYNQ2gE/BJG7VqHLJ72xd9XvDXF+YRDxjdsUGLi7Sw3FrEBa/N
c5xT/5pioUMa8BBmvS43oQzAspucCEcE5Y/IcV4Ix6SHjXg/8vO9IvIHpZGPQSGurSxOho7bT5Wn
ubhpG7XxFIsvKKgaEK0W5mfHuMsL9NPJLI6KuXQNGENQv/Rrzs6nzMZZY4SDl/aoF9J4cMsOF6BS
TVs7AXYUBZio7XMbD18cv+lDR/oVF/mbL/MbI5XpOnqjhOdNqy04Idu4GClT6VTZVYn9rdAwhqja
kxVlzmYIWnxVbfQgsEFYHY8OOrdbWRpcscqpDl2FC59mv6uWzrXM8LzK4TnD52ctWiZkMXgdM7bM
RrCYs8i+o9tGk+IHbuAHHLF0xKoO09bcvIPpAmvJSq1VIrMIfdxZoJ+WdYmCUbhyCffSbRYKa4oe
RsffWSG/ZYBIO2EEG6b0OBbyDRYJX1cUHuG+0hwvUhS22zHFGakwXd9R4ot1JuitA35FZJ+9NSn9
fWZ+lo42sqt5LE2NpxDFCdXGxBSPZvvYwep8gOFIRo35YSnGvJOAIldJq21BEK6rct4VRfGgFrOL
Xotje0SNysP+GuLuKp0MFXF5q5ZAfYQCrHwwkk0gqpdRyx+w2udoFbtvOoDVbjC/0GB/j9KG5ylm
DiiarZ4Uh04wadDG6D2vh/cA7GIzd7t+nNFqR5+GTh/EEgi2BcL6ZFg+WZd6jm5RA/qPIuQeKR2W
Hsthet4+VT2wmqXR6sREJYT6W5dw0ew2fRewq1YNuiFOfbAvc5u23KRVK1+Z/+KsY8Ex+92xU6cZ
DTlMWFT8y89/c6zKfWMWikZy+xCMHkSRzZir92miXouEqmBO31oMxSCHmUhGCIks7S2Z/HGfSflM
DzTT0y+KwWlppkWrGc+0ZtUMxW2+zTS032jOXZGPIjZYHivShfhHb2OE7/lDE77DYN53arjv7cvM
JEgpjG2hcGgVNUjh5mWurO+pJrlqlcH6y9Ouwsxhre5PlslfCYMLluKxMvMe2GToMEPldtfi/CF3
LH5z9b+ZO49kyZH1Sq8Iz+AO4cA0EPpqLSawqxJaw6F200voAffBJfWHpLGNTCu+Mo7I4atXlTdv
BOD+i3O+E8yDsWWdej2xhPbU9O6UMLMWIgDImqI0qh5ij32/Ed6ruf6bGLHfKYF/lPSMs8nq9BEc
0GT/UdITIF+QQFr5CD8p8Lpf1URRX1o8IHnvb82Ru0NOdL/UDsHU5EEYtbcqZbdmpxx2bKeA3qjX
NOJWMa3xeYJ1n5AAxSLNvm4X6zZdyjsIkncSFutm0InaGLO5++fFsPUXfYnkxxDorExzHRP85wck
XVKvH4rY3zUob+KhuiTYEQ0sqNlhSW+7tH1dJXZ5D/ujEN2FbG9l5B7QddGVl5RiaBuPUzl+oItF
1dTnt+ucIMMcLVGKrVNtBS850Fj2pVk9OFXz0NnxOSlW85VxRnHzd+X97xC8P74WnnOhGGe6sPL+
nDI1MSJ4shcxSMz+vHNL86GxuuvKabttRtsO1uSQdfErnEzs6atshGd7a8r4eXYaGSAX5mQsKito
o8cU+Qe7uuSXlbTm3wzh7L/45C3LoQkhJNZSrvlHoxVaE4C0QSlEiAyA/Ky67Or16V7fMDo+wqVx
NiBI2SEVi2KuJBVRI4TauM4d55GpOIY8jxVKyF5bDe4p78qHdZapBGeQWTBd4gva9J7xI8fmrreg
3cVEGfnVAwAdIo0oCyWMjcxFAysWZPtZuGXh+9TRqKiZ128s/LORWpti4W/kF/nfvD9/0YVZlitd
i70QhO8/91QdnXZjhrDJofc/LGjXu5R5HIoVprOGnf9NrNpftLWW5VmSPZRi8uit38Z/OAjVyHfq
QwTbJVF92ywcLOvC1o0DU+LlJlEGRJs/44RrX//5G/ZXP5gXzDJZUlA/On+eEsCKk8RfgGrQn2z8
MiNko0if0yE7E9bwFGEYA7ttbiHWFn8zcP2rT9hh0+gJfrqj/jygFrDo6ZD2ajdMuNb5ou9a7Z4W
zcxxQj+kiFz/57+rWKeof757LD8FzEvFlvP3FOQ/fMpVnDY2OGe1y4mS2RBEys8eoiOyKCBwY/xG
FBIwBO6K36c9mrNHNy1uf/8l/mfW3P/lvnz96/z/9fn/jlhrqfg6/sme+//867+w5/6/f8JPf/9n
/7bZltY/WKqZvs9e22VctS6D/m2xLbx/sPFmkCzYtwmSqTmt/h1+6v5DELkDHAsisEDtwxvw7/hT
+Q/G/czcPRZM/N+u+9/ZbFuMrf/T86UkfwWTFZUQ0ue2En9ObjRwu6UO8eIqn0E2wlryH/AVeeKi
xe+27fP4QivAqLLIavTNZwtHzdGBujEQWrSVFXQGYwGNUkg4vcWEqa5uvyO4p4GZWM4mFwVdGFQA
4s0Y1yfuizeDk1nIoUGtKG6ysRuCNrknr46kHUSV7qGRw4S86lj2EZ2sz9y2aXEEGa374JPLBMYx
P5YFPt6lX4yg6xH32ywG4ux9mfIqEAs7UgTqgRGFP06fPjnmoHdxWBwL1YIPERNQr9C7KlJvOTrk
LplAPcIpQ9Io5m/ia1rKYoTWbP3vcS0wt+pDwDGo3ukLofgN2WNeAjBwI0CmBjhl2DRlgI4QBEGK
2sX1WXs7Nf4o/P8rezaokLk2iLlMW1OxE/2TlciUjRAqDXERG1j68Fri6cjzAz3GPySd4WPMFogA
yx9WJDetodRxlgguF7dN2H/H76GTFjumHlBnNQMSXaPJLUdrDDI7uuxc/JyRO+r9COtqFy7ND7sV
4yAQryX9kB/M8ux2cBjr9MWfno1EXHdReuHP43e2LmGaPPsImRww3XffAXauOGVuwD4Dv9NwYya2
/AUWDU1jgTu672H/2eG1144CUaIfFG5Lb7dY76PxMDoewnGiB+loUXcJl/an9uuN7hnT+UOzL7CS
NAgoNkQYRegE7dWNH/sdLIeC+ZSCIkBHFmGdr3ayoBN09k1fPvQabqOFs4C+tcuCKbzSowANqelP
IAAM+FDNYz7Ez3qVIfBpnSx04Ha3ml7KLhAI0XadsXyY/AlzDEYCedkJlv3DLMfrukBTtf53UU7u
jrO8peka3rZ2FkMprsfkV5e4l6Zhvxu98Y1E+kgw445HGboQFTL3noywn1vPp8zBo5ElEGPqgiu/
6WjKLIeBgXfVM+jDyeRG6KRHrfFPNe6HUS3PM1IU8jGgm6TMhJllXXvJCLAluisd71oJ79UZAaFG
srjB9B50o/0Qt2AbbcukOyL+AHL6r1LEp4n8eK9GkPL7V7YLfd+SAVyJ4dCK/pqh/kMr1KmXv/qo
+HSz+abMnacI6GI9dDcWhlrmD2M0Yo534hc3Hu/mifxI8HpOd69E/dUiW4vKnlVIfgWqcD/FTzYy
bj68i7ls7vsmOenhsghtIkGWhl+2bPHpodpqE/EYue4pC4FnxJELgT6Xr00b3fNVB/IN0dmnTGte
DS+JNlZvfFle8hp1JTpykqy6Cx05dDZD+O7ZDGSMHpSSuDDWFI++W7aoOmlAm/Gj6iw8yxp+lzhZ
LTMroAW9234Yg/hy7OFtRNQC8TAIa44kJjK3dSVPvrEc6zCymFKdcUCzyDP1ZVwYd+04wLXI1AUJ
pc8pC+h21ZjGOWpXGRd0dHJ6KxoX2ONCgKXUNsCf7PPoLgT6WR3OqTR/Ie4XRWeG+WhCV0cWQ5K7
4abTA5PUGHvaeNcKiy2oHLCb+/LUOuzqCh5DMPfTS2vP14OJ10GDXmb+jFwusT6neEaikZobaKiP
jQv21K3S7wXbX59+6aKm9LOv/ALnH/0HH4F3mzREibSrfi+O7/Uy8ud0ztHPqN81B7/s1WNZlS8J
C2QgOOMNcEoclAL4X+1CdkVx9W4tNNzM2lCNeiTuiEPapt1eVdEVU80z5uaL0eSXyp2cxrEn7KHJ
7tBynTqtv622sjbRwNAXUQtwloKnoCYThikQ1iHTuIh8YtcsMTwLL/9McPxtxUg6qclYum/V3eR9
Rus/zH352vnNayitF+wRTBH48aaF/pJcrEtl1AdSdpB6JIBmDV7bHj393Iu7AbKlEyXOjhMVNeuU
3zfkwLqDuzVx+4gUsJTBm1QJWGTIxXHIW952tNt9033Ni4VXr6GgH0YJBGx5GWqnDlDEIHnIDBBQ
afMyEybOGzzxm2LwTORTYxvv7fLiG4D7pu8wQriYYevTLu4QcVKNBiFGbANzK/Yg3cqZXV7pRABI
LNVVMaQ7IsoQ2ydPXjZ/jDYxTjaCgoSDWU6MMsFLc+hUWU9Eo/8SZ/gkp87KtxakoC66qJX3SJYD
OIm0/M7Wpj/EUbBRNdCm0eNk7t1j1ii5idbVaGgxnNclFy6xOJvFHMEFpv5WL/4ru9xfSJB2zLRd
YhpNOJMF1uXqrtHM5mvXeh6c+aYPO2dfrithV9Fup8bz4PZw9HytmJl4t3M9xhhl5GFZBJG2jsrp
IJK3preNXed60Ieib884Ccjsm5gxylbP5R1v7y6VbrmNM+42xNtH9jUduGt0yoIDQhbTk1rCk0wx
CXcD+B7bAGUzEOaaexCZbNCBPPJ7Q0y3KbluGxNJSNCO2VYNDAPddA68tHlNwC0Hua/epWgexJA/
YVk7Lv5UBtUgsTO25wmqBqss3AJMGMAs5dizZzTMJAZtSG1xd7rBkWRH3oUpxvYwrW7JKCkDlaT8
pUzNkG+Q8RYejVcTWMKGIgzsSEA8WS47BI0cbwaJC7vMmcR+HpJ4UyNx6GMPRwAjY0alWHHlL1y8
R1PVLxMDA2xGkIJz99KQ6r40sLPL5ItsyBjen7mf0kXso76wdr4RfpoGUC7+aH/rUBko0uGP9PYp
Fyg0sozW1GsbscMDD+Gqve+Y6wbLrGfIbcOFSeYLZADxUU0MN6L5GNcMHPsoE7i/1xszfDQGNjfQ
w1+MKQdCUuFlq9LJ32C2PRggdjlxpBVYBZ6lFJvHUGo2cxVT4lSb92lk7g3TeqUewtnRxAK6YX4W
Aqa1105kjy1OEDcQsr3VYNCiALSqkXsQedHic4/7a605WfYVBGzID6CG8xLPc9R/lVG5BrggjDem
7ZyHX3YX/nDtnyaPPZZAKZ1BLt4nQ3fdLMWZpxjNfnS0JzPZt0XMnYOTeyNDhBKibY2LlKAi2WBf
NNt6q0zCLkLEUYHHxd0O/nVN5idBVZ+xw5e/juj5afiCYD/WJN7Nwwk11P2c13vPAkrpRKbEcRpt
qSEvWuRRW8D+QLnzluxRHW6HvH2Dg8QU91cWJTfYn56nqGAP4tyoFGCFj8t+fbiMPCcr0Inflbid
BgVlZcJWpqr2jqr6VJcmZsPJ+U4Tf1f19W1XxG6A7WGX1sB21puwTPlahJnmR6SWpzmD8FcaAMOd
ECixV0Aes7D9D6X7xWbmOU7yg187Tzz5rBMcVn5uXd8RnPRYFw4LWzixGPPaqz4vPsyy7TeAW5Gr
Y7IcKkmxOnNmxcnw2ETZLQ0Uj19TgQH0npvJ/WodwkKMCGMPtynkSrHryIC5ipPxo8Ydhsu3v/a7
xjoi46u2MjMeyfm9X2Yso4SnsGJuBqTmTvErDeurXkEEkk4zbyD9mvHQsvuKn4WGeGpkMG5Djksu
3y3LahZy7Yqf6qcJfi7XbhHhfl1W0DrzZFCY5siZi/gHdJ3aDyVOlKzDS1x2BYCE2kRlnrK8GlMn
mBWwPQGoPl6zG3I3rw/dVH2lS0j9IgBqfc8k/27NmQKgZ5nkzoJdXE2S89iU5bEb2Av1dW5towqK
f7lOm8zRTsnNtJbt7Nd3fmp63CFkvsm0LY9z9JbWebjzLJYPncHB0Y1LdOwk8awU2geRhI8EiSI4
FB0O0zK5cLKuuGocGD5pWVMTstz2p/aczNhaXIEJwVq5IeDB0RDyNEU1eGdR/kxCcSZZV1NvVWTT
mV/OVIIXKwDjxZm6pwddqWKX7BTgkhTWN0HmR38Ue+3i90t9IkwVjCU3gxq0WDE9pKN/icShtDEk
AzQ4YW6T2S9EV4zdiKSEBQcrATltKZU6vEhWdjJ2DPyBVfC/jWr9BcHjQz33EhuGjMUHV1ZjGFiH
JSU6mkyFn97psIahxGJf9BYm0g4Q62EmWtAG1Yu5s6IRTKCCELbCZ1K7Cnf1zlnnzQ3u9HGhFKhZ
ngGvNgPU0FgrU/O6Ug5gP5hlTskkPovf6xag1UwqM2Fm6cPciUeyTEucMYAgtUFZp17N0SLLUrbz
ztPdgU1ifJbdUZG1tpPpAngnHrsgvc/GtHqoeuvOtbPurEwMzthPkLP41onwcR/aAFIko7o1a4gu
auq/O1weJKerbdND2pZkbU3cset6DQohdAoW46wtiQqn74lrImU971IpQBU80u7Zzqc3s1sGVA02
WL9Ic6Gs3YdAORKXnO0U395e5DBN4qgFeoPRgly6ixRrKKARU51hkty0unoIJ3VBRHl1iuT8MJsV
qMfU4uUWKFBdXV1IxTDcbhi9E839oSPtHvrBuGcMkQJFpX9dmvJCYCdj6kyrF/4CFK3O1QyQCx7G
xqmZRZiKB3Nkfr8RflQdbJJ7cX/x58YFjqrc40xmY3ki53onJ0qJxq7OLk9XUJctHB1rW7EQoeAn
hGRMQJGWHEzk4CEuySwRsAE1geA9xf67F2N4oYgosYHRKBVH7cyM9Ue2x7xqwZpI2kwLHEw2wIfK
9tjbxuYtcuT7MHf21Pj2thF7wkO8gyisGmkLUGOPhXQQ6/HKSD1Jril9vGvl5xZ53MBOaQspw8SW
a115JbrJjNMlc7pHAuN94jdAunii+jXrFWEuYTMYrbG38eBttMPa3BTWseJaRnw7oKSLjeeIuK4E
AUMMdTuYE4/dImr5jW4uRo9Zrc4zj8PdjwKiajHK0fzQ02q0IBxJoZq/y0XxLhiQM/qZnOAh6VbD
JavDibyvzquHfVlUr0Q+UmgL0LDMQBkkDE+50QPdKnIqTwySKoY+nPH3UoKeyZHWRUZLHbADksG+
snCg0cayZFTuazvZh5L/lm0HV3rcktsRimCw+GTMBbpOjpLVZo8L93hQx4SRAVmU9oYp/NnoKTrt
qbybMvEzEm2COwCKE61pFuK8n102lnlkIcPR7QUxDixejkOrXosJYnTD61GUwHdr2W/tJEMuklf7
ZTVOFb77BuyHeBrnXDTPrj+8uiCzLrDhQ5x3SHglJuNIrCIPX02Wam34+KTiD8qyqkQmkkkGDFkd
fqWOPNT5+BTa1kq+k4CMdXzLrPvx91CiZ4mVN0m5a1YTWd8aR7IAHiaNpZ+ktSJVT4hi4l2+YIQA
R4BvW/EjE+Gx3OaLcGt5Xvr0TrbVj1oulVkdOWoB45M4Q7DhEO10mF0MuoUuC6mzRn+Ujx7jAdUf
Zd89W8kM1CWHyAgRhaDTnzgeDdoOg1bXVMeqixlSrAIuy48+TFLIkRQG9UvvpzG3kv8ksv5rFqju
Ft5/BETDvo27905jG/BHdkAxATMMYcxKgLavEh4yx4D/lrv8PKyP0x13L6+8CF80HFezFV9kRn96
uWEG7AG/M8x6BDvyUFDEc6aNh0bwTrc6g7BasVXn+Fo6GhdRu4Ft8F8hiOcqSDmrNLQBTZrrULD1
L0qoe+ESvvsNZlZX3ntV/m419puV3fWL/UKRroIxar/HtH0CpoFPVCZPXcVOHW0NQ86fpOhfFTUh
HKeUFqZ5iLV7U6Ct7KX5OWYA6NafTHzPF7H2x7JcWdZoS6WMCtD8I0xH58uOJJWS+bjM1r1Ool1S
rbu/MjxWoKTryl1N0IbNVMg++FX34Fnpi9kCx/r9781F+dna4tXkfIcZjDLWJHTd1wRYpzo6TiNF
jMSsT/NjH72UhotMaKaxOUnOVlqrILdPjDtXkb+PHoNYb0R5PRISHodpXnYI2OtYy0vUbZqUgyXh
mA8jLlY1YnHsYXwhT+Lq3A5V89wkPcTxvtktwhLbhAee2hC7QLS8JbNHtzA4O1W9YDFAoWsPHJ7j
XSazMCAQZo/V8iHNo0+zd99rx7oZIfrUYIlo5slCNznvCBDIN1NaVwenkuuAdb4oOhghkrdriCSK
h+wrobWYI+9hGcUDmXXwVgb6XcNLtijXmmDCLLvFv7M1zcW78FL4gfJr6Lr3JuMebRegfTHLwU2u
k7OYGa6Vc0wZ50Rn6cKQnvVn5zI6nGTd7+wGMqayLmEYbYkahgfB1U++FTzmsT2hJLnuKsDAMM3I
uWDMv6/X/98xzM8wbPdy1o91Xx9jszx4jYLtMGEeF9o5VGuAi/LJxpBMVSCx/Br5Hhzuen/s+awl
5LG6AD+CiKBvEZ8wLg3qpHs1GOxv6qqDxDdWb62Xvqn5Y8EarYE2l+C0zZXJQ8oOw2sm0GPsPlaA
uraDJ86T4TIRlHCsrIir0zb3SQZZwKpa3vLY/5VXxUfTDeeIcUW4VNxQZPEiFtRkj1ufTUwcFLiJ
lKvoOIrFQqpkgOElvcmP9DEcEffJXpLQji44L6dXG80DQWAwcTyTDGa/PykLdldVzmcn88+LBZzW
8UdSx8LirbejvRfSY1upFSDfhiJpqGYTmfVN3/ZXgtTLrVaXWe8kyJ4JMFEFTvvMXnne5AZkyaXH
nbV3dfw9+8mzxmPAje0p1tCgVmnh4xMEnJDBNAxYFvGGHiziDz3GyJoTp6pa3Lq8cP1k36IeJZmA
ggNFEUf4wLag6fsPctbvcL33ZxFaO/KDKUHhmUHg19/pxNCodiV+rRYXd1Wb73blPqlKAyNtux2v
CEe8BHKZwexgKpfc5GjMxjG7IqsKTOrgtXjKp2srRAvfheKx8NZSrwrBP/L1L6G+nqfMCYDttkn3
4prRPWAnutRGmAGfOW+AIFq5rIJqJGxlHFhde9RQdAsg9dp4j5TSng3j6HVGRGV0bSqAPmGSNnse
KGwX3hLkYn5xk1WzCCqFIB0D2Lgu9ohVYVoq+6bWcFkw3IB+TuOXvC62eWh/5D4QeYTqTBXG9K0X
2UdkzQKGjfHUYz8LanT5QPQV1PVlpIaLUzCY5VtVmHeoiKmXkQTt9OoSArB34uR8ZlzRkK92XkBr
BlFq10FGqGetWOEnok8PIGKoTp3koaztT8J00Ms2Q72vBvipajA4lJYSdUXr5NsYqGjvOj+EUOf0
boTpyYJe0YtVILF2HNMJyVBNAMqW6CmmILCzZ0UnU4qBVC1nQpIcNc9ma7Zkv/DZh0S2X7jGd9JE
h1Ii/Bt7pgAyLQk3GuETejly1P4zYbPWsNSKc+aHc1wq5gpVG9TaLYBXzC9zBmE57/HWOeO4Az/I
KgVgb+7TSTqiPsuikNusecNLfZWNo036b+FRla+Uzp6P3cnhcrjVd2h8tNltsm8wKrK1yfJLkVpP
pH9udRRKFkr2xH4mWdP3yLuwrjqPEZi/hN/LgizUWAbiRF56EDGUQBOTbp/WympRLIzxZcmUnvbS
hEViRMgt52YncEVtHJSvnB/ivWAtOGumkmQVVYGus8fUADhkjE/j6D5nvbnu2Ag4ZDYTJNAcaNxT
iBYF4S5WceZcIRExICV1N0kNFdzC3u406VeI28MM3zp2BGYbP6EAYRjWWr/IK/0UoYkMiJweq1pC
sp048U2PeyZ2HTNAd31puyWRgvPwYlPqUjrYd2PDL4WbhKMGygOpAj11Cc0VsjwNIYhRCQv+U920
G+kwI7R90lBAj+xFp+88i01W+Ntm21QsRUnkAK4I7iQNOrB8zBAd7MAkwSUgl6K23kD+Kc/SMPYk
7fkA0r/8en7zppUBXCubPSjT2FSaB8/2k23ljKehcvuNVMU1R/MvWWegzcL3GURA0EEawHysf6jf
RN07Wy4pEURR97HUEHZI3n3MmvgnW8bjlJVvviocBGYDVlqb6crkWbuhKMLLTN/NenyrmyKGezur
87QMR3SXSJpjIc6u/6EIyvBie7hIR3WZRsl7VqJqIaOXD8olE8TJKbJI3SOanbdQqELSNxTTnkZx
V9kDQG/vLKz+UhcKYPZFyaHdmnxa5Yg+l6q82dYUU3NWWMSkrelP81urIETPxJCx3PS5b6WEHDg+
Zkv84/uJoHEB/1fXvHStyxLHKTxyedh7dKP5wo1IWIDLD19K87ao2yPIJfu4GOlHyK22DzXmYovJ
tlwEA53OcxnZRSTNWY1xKGdSoOb4S3e0wtXATxkc/04RB4gbK+LGlPNRN5FxoEsGhjne1KF/WZcg
vHo6YaYVEuJVKu/9jHXG1DjuVmcm+nrElv5jixQ3H6CnmlV2KVlzuVl0GKIrw4RZotnl7mKy/qbF
fY4acKgh3bvf+eaOSFK9wZKugxCgI0uGgUkuFhudwSWSbs8McHG3SEbeQ5m9NHpICEZrn9PYPK4x
rIGXeNaGSuMtc8SPXXGHUHtxE3O/KUbY+Uiq5cz1S0fWIJSPb7QqsAqSmlfGdGG6AFLFzGqQwJcy
s4BhDmKlIYitt8iX87P0AupcSx5DRlNn1dEuAva2K5r8u/C8dzSndcnoUKLQLRbr0rL4oJxMY6nK
h3do1h25SXFvVz+iUJtmihgsE9pp3ZHNR24jXvNL+tRNr2e9S6ECYe38hBrIIn7x976yv+LSOsWe
c2VDrrO6YYuqnuo0WTeMQZd15COTEl6p/MkqmWR1zZC+R21OyW86cKS1ne/NNLpxM2sr7dC4njL4
apSJu3qdeUm86DtXYGL37PqEzmi+b4R/iPt6OVdA4OEQwORQBGz2vL7eIvcNAQnAme6qsFR36Wme
s3xfmc6ls8z3OAmLA/1qjn7fcSQ6Ve3u05gZF4QmPjwUUgGye+59F8a07vvvxC95e5zRO5OCeOUk
zYpAQgE6d9OlndioOg2X6LEhgoUTVtdTSFaYqeFu50O/9UNsJJtJhcvZ7qJPr5zghyvjbSRJLY4N
nCJO12wzlb67bAAbF5z0ZMS7YkrZ0wwgO5N5nKkXudDThfVn311GZemRVIiBALvVgdbhhBQCjy9f
1jYfiUA1SQmAmVVK90mk9dZvu+S+Rr0ajKg2qwd8FfF2rFktthPQOj9iexmRfUUw/BBNE9OEWNS7
KDcYpzh2GazZmNsx1eRMzhkjd8c6lpPp0YYyjdVaGdCX5V2WEHRARjsQvqQkgcshQ8Dv/WgbTxT0
o8DkVUrCZUfzdhg1HgMJzXx09RNt/sIZcGk5GjxzxWm+1M7B9Bu+Q94wdlgolD1JSkFBzLpVfuQG
EevAKV1C43aLJpgysp7J6j3lJNJdKIOku3QN+Rm5zryCKbDrgk6v0udSrokdeM52NsTOzZij5Je+
91673kgoKc1GvwpENGDJPm/UVdYn7y6qclbcYHuHlmg8v3kvixT+q0mhQybFIS+cUxsvyEK9MT1H
qXNRo54+W7n7khDDECnrMC2xOg05CPiKmGLI8QRRLhrDgnRmDFIoqlVuBRPtzMFfOuoABmJRhJW7
GQ7xQkgKv+8v1KbcNFV30AkVai+KJ+EjKyVQnFa+L/nXCwy7sc+XICbEP7KBJAdm/xU41baMzeVB
eVUaoPR59puRY9Ksr4ewvOXce0UmxQ3psRB0RxxCqwdVOA81pEjyJ4BHSUmIVIl72Rw/+nI+lksT
B2s6HbF+84/Dn7kNabW3wlgXvcqsAZflz7gdJFgr8SUbRu5uY97YbfOcUf9u8Q0cjVVd303epUx4
HEunU1g9+I06xm/7wmuPbYtWuikIozOc3GOIynU2qGcIxH1ghMZTZSIgHYBWb7AspFl3Sfh5TjqN
n5/C/tz1k0UFEqYPhVrDvIybJvd/vLmYT9hPEwQU7WuSE3frErOYhPm5Jp2roG0JzQPoIISa03gO
3f4urrpzLWmbJiHKUz+6hwJH/cb0gG3PLUvgpmlOaaWX3WRwcyoSAoO5Lu8GXP4A7EjTTCqEiSLr
3pSHAyyuQJrOnCN9Xl9Rdn07zwKG6jm01cmr25feZbcDrp5hReZfz2Sw7QjKpprC6JH24QcUSw6K
EYmvPwIqQsdf9/535hW/Eseg8WiWh8og1saZXnQxsQLnrXJWaWLLcbMdTZw97L+MZPkJIYGeNMf2
drAHNoD2bWW6eGKt8RaV+yoIwk1c5MtnTJ/qVQxalqi7bcaUeygjRsroWVnP3oq17oiqqOMskB7/
KJvIW86puzamvSSXg1V8QTo3tq0gwMVtvYuWEURYio9iRXtamjBF8wUlF37PQxg19Wlq+YjWbaWO
siPv87rMjM9hyxL9CHIe/7XFbjjJGTmN2T2QjGPS5RnNJiYFk4tHln148M390NgQyWJUK54QH5RG
LN+XmbHEcZIzy9eZ3b5S8VvLCdisfncZpQAPcgjdpLdAeTKJX/RfRUUySkX405Ay0ARsnoM7V9lw
7Ex6ElC35J2wtQR1NFlMm9vHpnJAvLMjD+SUgm+tR0J+wnuNqC5qsc9rs0ILppcrWVU43/CoVfp6
iGwkPO6Dqszj2I6v1Uhomyd9MN3ZkWv6uIQLAj3yYadwftClIFFvOHphejNYLH+jJrnL2+qpSUiz
s1q6+iTTJN2I/sjBdGWml9ySA4PdyQk8E7wE8qBnJwa/J7Jpxy6fHf91GunvGVwxyyz+jdoP8fkh
bw9yoxs3jGcaVicigy+e6HlirSObs/FsOmN1UlV/Th3cJYNTkCxIg5i24kd1MQwA2dy5tTKojkKY
YcO0S6eeqLp1lGv0pLSGltoSaEeRtahLyyXxfIZ3b+I6IFY6bFAVld0+j4wWr2SR7ZRNW7GqkuJZ
11dNzKlsTQ82i8o0+nJl+l6DTGFoSihTFHYnLJQKY0FYnpOMLhG01U4OSXPvpOURgvKP5ZfFp10s
96rU5rdT6ZPKy7eOO/oup5akch7LS/yhQFPMXd9F0LSdCmBwxxmiFQ1oV9fPfWKdbNN7lgWP72y4
094cSwJj5vSjMfK7qaRhd2utaFe7at/gkdsxsWOnv9ziJih9M7rQTfOJVI1sVvLFWENwv83xTzI5
p0So9nqVlwG5DzPAJdVCOzXp4cOrp5dSgWbmlUb7zGl66NzMJPDRforcmWajZrLTkVq5SWoP3/co
X5yhNvZ+qh9FRmjiwOF9CnkDp7DLADjgf+0ZrxEqz+BlCWeiE3lFBrGL/EwyO8y3zPJITwvpZ9n1
ev50MHVzVRYwe5Vt9LxzRU7wrjbOYdc1pDHFc1Czpz0FVWsN195AErELgZZx03yxJEzsDJl9dGrg
8rLD7yS0fmnZPK8nWVod59kUe2ElEplK/okEQDcDI3aKLwba+6whQ3JcZqCmnbVDijBqj9/Uz68A
ooKoNJsPVbEBSkxvPno0C7MES9aQa4rWSb91GSE3c5iW13KwD63jHBhJfJWE/lYZ1OTYAwXLvoAx
KjhXhgpBbIUXvtvsZzF8IFZad7ps8TSqnRUKuyuEAl4rWj4IbNLjsrLRreS6G2DbGSFxhlU3s+dq
d2z1OSfSY4IhlmAwuARdWVzndQMN1i2vcNE/2fDG0SHykEcW9RwV3TjHzNHbJ5tLgHTOGb6TExHT
07zNzk05DiTBV6jtqDcvdV1eNtRgSw2kAQbx1q+nZVuMDD1r1HmX2mkuYTptlrhVe89dec0DpVxi
NJdejzis9XBccrVt3ZgxbDY3xFAwwHUUOytjSs4TwRNN2RDOmCygF9dFQbJuBFZ9IOA54Fhs10Hx
Yl4c5k1ptPdNhuBFM97xTCzXKlZ3mqiF3FBX9v+j7kySI1e27ToiPEPhqLpk1HUEGaw6MGYyibp0
VI7en4WGoQnINIWnGWmBqWf6ksxk9k0tdeKySF4GIwD34+fsvfagE4pHoLp0j9IKtuwuai9HqiBI
QEWAWChOxcp0Ko/DtUv5ppCbJGX01XebprtmSXrMaTlqOlqgMfWuENiZc9AZSWh31Mw2gkBwjg6f
x3QNX4fWbUbAWgiu88HxxCdCUGPbit9JBYOPtGJGVyQt15wNhqG7m+j2fXP8mp9k4JDg5aaXrDJe
LRE8KS98VqhI2XBhFE/XMoyeo9a/98I7OCrcljp7QxFBG/r2VbcRU3SDC3kfjejFyoJ7Lu0nPHxQ
LF7D2jtl8XjPCucQtBhXnO044UY3vFPiNyeVWntIXHuav1stZCrhcp5onE3UpRdyZW+hyRMdQHVZ
+WcT3JpKHjw6C1pTnbWQuJ4gfdMccwk2Zqkcxr75gw1jn9M/Lk36atU9cNNfZh61bBvMOzTLYtLC
/RfXHFkjmNxKdLcSXkbCNNPv2TPx3HPtR9qRMvvZGsN129B5zrDuR5vAJSR7ot41kT/SANpy8n9r
tOQ6iu5pYluaFwQGkjXAYqtfVRlRvsEHe8q3k7LpDqJ7ceLwjECEoYNbIBwq94IOdhpys1rcIbU+
7cZKHSVu4Cot90U9LGu1tX34I0KSjwSW2j9SxTnNrwHDa2i9aVV3EnW47KtoqQG9zewJxiFZWB4i
v1gezDkCpKQj21vF0Qu1Aye2VBiXTHQfiZ/tnCYiw2jC4zgdegycaT1+u675q3GMo8TgasfWE6V1
M+0rayTIk58My73fBI92Kf7Ys1JTsw+EBdCZHl8HT7tppdrxt0FRrFtmk8URVs8+rBaZ/tbH+qWW
aQUp0nknKP01qtrPtD1ZYrghmPnMOe+lCarjKr1N79NU/IFVDYB1Nc7JZs2wtHhRuAWXXkjAT8t5
Y86/9MMXFSJHSPpbXPlY0uIrxLr1JLJ1PStnAMm1AczxSt5KI17HwbZuoSxU7sFpe5BOCsD9sA1G
8l9DlHNuvQzk1aWIakeXEpNM23QC4EyPIW/W8TyW/tRL/8ROuNSJyMwwMFRm9KloBuBKJxDZhmbZ
GK+M+C9l0NJJn55si9yszNjUqn9KDPMia+2OSfo0Mvng+68euWkehzCNt3Ec+7uvLr6qT6WyXg1u
yPkGRKt27ky5dEwYaUF/M131WqTFZXT+fh8iUA/Lrs0Po1m/2+dOhFe/KC6FSm59MrzINJ5j/ram
3z1xGnkcTAQ4nntoCJpDj3eLiumetcFVMa6Q4qRBWh0R/hZ6d9dS/VVPlsIB5xPqF50gTboEjGmc
A/jQm4p48qo/oeM6xUyyyKxe9Y321FnRLWr8k5557/My4vUOwwzjYX72I8nFVXyPh+g2ryTY/xeG
9Sjchee8DdUlbNKXwc53Ia5271GO7V1+Tz4iE/UYcmtQB2cDhuaLNPoj2npPXuziziHmOJAX3tB1
SmGpItmh5UBMYKwOesXkNE0uY5fcao0wNYWoL4lfytC4REZ3qjvvvaFn5lWS4AbuKUaQ0UU7w6R3
DWvhdeo2L3PzP2W29cwE6G71/b1GGpIN9hH3yK2W+YXBzc3R45uDYizsyeVu3oZ4OBkOK2MbvzJB
vnS9e8qy+CXxxVHUX1nXnaKouPQg7gtL+/nDpIxuFnFpM2E/107z8/Hn17OnT0lVVgxPMit2Vs+Y
acgumGSzIDpYyWekCD9V/imS8YuVhKdcskbzq3ApLyDFLsvqNE3JMXCsV3vsTm2kPc1vwPz/zy15
1Hq8kuENJdEeHdp9sMbXOo4PIxtd0CZvlgpfRpBOyPSaj9hx3m17eJqvKKP3jqP7W1XZhUPzrc3F
Wajw5qGw9/OcKrC/cfjn8IHqiIsvhvmf0Kd2g/Fqed1N9/hdnXOav5eJYFM3n01XoF0m9i2eXrNy
us5/1CTiC8c3adZrS01XRo7PSdc9odB9/9l0dPfdNAdKWAbD0QvS0KfYdd/rOLrZzdK2uovqSnzh
4841idQczHUEvtygc033T/nDUtfqjwi7eFp/WUkPYSujco+e56eQp9nGaw+9EbzPdxSv1cnojNe+
H54JbcCidzINta/qq7T6p6ERv1xwuVRST8wG5sCbTRfoK4V+6uey0fv7fPWGMKkKMkwmOrie0PZ+
1T6h6Xmbpv6WaPorkpr30qZ6dfNLnYl35BrrMZnJw5INguw3FUATyi85N+i8Tw4CpjH+hJQ7skqG
a9D2z+T23ezwT8+SLKzwRWg2UeDYi/gxBp8/22uRhs+d3pJ4nh+NUjzmcbge6/SXsNKP5tWbmmuw
CpLg3uTfKujPFLpPYtSuUSBP8cBvt7s7w8PTLO5jsCUrhTy7OLpe/6SbyVvHLacJ59Coc+f3d60Z
4fLuSgZt0fhThsxP6+dt9FGDSixJFsoylLX8fr7hBy8/z5NwXa1/Dif9K6rDGw0E6ryP+a9w2uKN
FfgqHHJ9wxND/KcxxPcr0jcz0l9zLopmdFB7d/e2CzCMTPsByYy/yKS8C9c8Qzg+1fOAMYUrAKll
n0crBO4br+EnXGosy0E1Uqx0vu2WdxFG93nzMs35lEU8afGrreRvqOyLnvOTw4mK4VH4YuX2qmMF
DS3tJsdiJdGale4Drxb1rVzn5XR0fQfiDHH2pGfYfrhJing95/m5nNgTuzukrvaMsAIrf7ln/HGw
jWnlgySKo5yqMr3OO3vj5xs/kb/JESC2xl0PTvhiaIimNOInA5vA8Co/Wu7sZGnLy1C8DYnxRdQ9
dZLJslg9j6L4ZTfjS265f+TQn/PsPGr+zQmite5AWxT9c2Ky2qZklFreWpTGg8/QwghvNlgZB+9r
4Lgbt87eOlWSwDZulTfsYpSVeUe9DNKawt6vNp6+cEdaXt208RAXoWNZB6049Dk/gNTJLdSiht+/
UMgr40CxNojHwu8OUKUuVji3vpyDmxjHsGwPxIM3brdGn03YZr4bCXi/sEnEJxqom4xUZMw+h9GF
fkajutX3sU60IYk3cviqiHTR4/6W2a/c9fG5jleCeliiTfGc8CDCet+GPULoYdnoRBOZahshltFp
SyqHs596CcOY7On8kU7daZb/AfZmNh88G3AubJJGKTtNerkNeas5o1dMe0NICYPWU9fLXU2Uwoje
okLhWabjan6d54oSWaLuhwd07bsS14zZ+ywHake2yCmk5vDsX4kvb04X37pEXTEbIHmt1r7NmsYg
vK/OWZHC8XG3+MMY5kyoOiOeScgoAZ3Eo3AQEvW/Q64iM2FF6vp72fZPloYsEpRj5ctZ0EyevZVc
w4zlhl+XvuUKQk9MZdBo8boa1bGPis0kUIid3feYIPLUq/Y1ra3R8f8IcjZsehOObawVDbQSQ5Lv
f7mHuXANiUdpcpI7Wc56/U8ivcOsrmzddeIfTRtpzsxPJ/U4Y0iJToNWAolx3ImmLJfa/Cz5eg1k
KMmIXyHVwazGRd9fuzx9bN1xwyT4EcoP0x3Oy/hEUvNegFtraRzkaHQhwNNAozMWDrDro0dnlfbm
ygqcbaxiWtjeztKKTWRMx57mbSC9LSapUT1KZcL6F6tWYQlK6cwEEWFiZraQ5yrpl16sFk2ggEAU
+yCYb1ztsRpJhLeD5pHIPCi12zLXzxjEdtOQb62a8G5VLwxbbQYySFujJCRk1aHeQ2G6TGuTuSKy
Q7kkWnHVmPhyLJxKZPjoXx5ncJsbqOdPClp27i8LiStKAa5TpK6EOJMj6onj/Arw0Vwvz+9CHgqa
/82iVSR6y+AGYeNFS+UawN7R9wmRX466v4sne0VXIaYhGt/6IdpoVrHm1E+Q13xUi655Kt6T4JYg
ZeoJAnY783U8B+54QdlPRl2ET+1X1evobFauvre59adSHRs5PqMlO3hhfulRF1SNzgjwFWf5Nplj
irgKMl07st6Q/Vb+HhxaNbaJLkeoKwJ5htQceebJqDNbR9Rivr59Ss609HfzhteiwQxVQG6CuyU7
8SEctNUAwZXwNfxaNy8lmpVT7jE02PkG86zL+OQSxpTU4+9A9xksq53Bsy7JsrRcRsw5J3R70WBt
MTiu+n26weGB5/ZcB8MTA5OLkZIMU5IrXA2IVMUjGtyHgtXJwrEzl6Z1SINjWuE2Pg62vZq/zY6+
sBNv63Zsa9hfcpfVFJKswoGhIHy1koMCn8e5sQ4a3sZiWPWtWDrJphLakRPJQ3IYAhAlhNcP0Wl0
pjU66mVTjeTw+Rt2oKUF1Q2f1OwSwj28zGS20HK1mL888WJrhORwa56YpfcsBrPk3FG/Zk2FQsiI
L3g9b4RjnF5Vn1+UFIextFejH+01+n3RlY7ATolz2CMWLJHwS+9E+MUmMapznFhn02vWegCbO3qq
mOBaUHJDOMfhsqVhpcnbEJwnxWnQrtZKg5w/1QRfhteKbY/0wjSyDwg86aApzsHettDCdcO3ZHU0
eVUBUsGmYWmN8VyScI1zatEjDLWSZiG1Zh2M/dLKnYPDYHwg1K5Mh6WppVvi6JgzRgeIFJM/4JlW
G2ewF9j2XqqEN44CD/YQA0iNED1gtr77xEj/lQSyXSdQivyaLyqv9nc1gmjT3npjflRRvBbIURLl
/Emy7aAznAM/ohfVxhgJgZhPh6J9CjnKpJn1Vlf6voXYqRnvQRBtxVAsK5s+nnlQXCoFh0QPh7Pd
f+a2dpQdE6AmO2ZOsam3empdbNKuTGFvLI0VputX/GC+AUG5lCw7bgC+bxq2bu6v89rbzi9T+52c
Mm1JOMOSQRvAuYefl5zfJcW0CBjK0VsEmkulYC7mJ0nIAcu/v6bj8MC18gHMd2GlYKCwVNKgBh1o
YomiCOC/SRwsTQCKXvmeWQHRrN521MKrKayz1MXKi0id0LoD7PYjHTLivR0mCAL4H9EqwV2bUGJE
isCscoNKBuoelrxOp5VQreaFue/6TRQT7sGimtb7n7WaQEXb19c53b1iBJxNRlsXoaGtfl4NlXRI
NongJM/LrriC+3ituc62DYeN56FQiruV6PU93JtTWmS71OzvFWO4dCq2rtmR1xMQVThv1+Y+IvHB
H/z1nIUXQEDCE76CunvKGI2jVTzIuF9Fcvpqm4Z/l9ORiV/nKzmFAYnH5jxV2XGotKtD7LwlENKi
XJFNdJh6LrrCXDK73qAYIx+r2pvyzRwYVfVyXRgVOYG/XM51kAcyPVgkHmm8xQr99JpO0mJ+o2sX
6Uacb5Rd7LLrRE2SZs9hZTBUFGdds5YIoHZEzK2rsj8VbraDNbBplL4O4ICHRGHDBiCCqzkj7T4H
2bEpy0scF9skznd5OD5VKYeeCvxA7G8bkW3Ryx4Ami8Si9+EyGbC15khrdB5G0Y0qebkbVTByJSS
25sOrSq3asL4LTNUW6IWX5mZWGsURmVSzWxeHVvUpUkKcLd9cCekEN1+ZcnVPhi9aGlNkJXcnJNA
gKb+P04RWf8pT5/5H/n/mpXx/xVExIAi83+BiPyn//Zv//yv//zP//wv/wdGZP7BvxgR8Q8LUgdA
EEIzYGOJGSr1P/Ix4IgY+OP4om0JH1oIyJJ/cUSsf6DDABnmiPk/ugt85F/5GO4/4CPpjgdTBp6N
bfyHOCICANr/whGxHdcSEKIEjFvTpJln/m9YtEqxmadZ/x1DH1gZZhSs44HjTk+kza3wPztAAk+x
vVKE+91xfjWFaK4yRsWGtKdl7x6nU2qLyUBrnv8GYKF2qsuLLfw4PKcqKk+RrsMvFMnK7wZirsXT
DOnZ1fqxpwp/QEHfzphK92gzb5sbT8yhiZDotHkEYI3pgkrOW6Rxpn+a0JGBERbvWY8wT5bBQ9jS
l2zgpNyFYVeIWdFa9I1XH42ZydjXLiiIUaTPSsOJOInfY1OrCzZn4xyWpy7Xxkvf5i+p58ldO9EV
q0MWjyEj6s1MzHgHQuPWWHp6wHqaHlCopQcIpF4Jw1AOdPmnhhZ6S5LhYhQuRtYuaK1d2727gZ1e
+9SajsFICbskTOmrn///6JP8M2bI33rnDltJLhiSy77dY0yPNzqkhyVxe8m2gEbKKVgn5RLqA4EO
BBBDf7Sw8fHzhAZ+BVHVbX+eMqKGvYyacaNRJSCpgBvQVW160lO2PabO52rS1ClKQnMDnDtgo+78
bUgwa7pKqBweGheKbe4rbffzUTV/OqKvQhMgmSFhuUgWYDc5m0lNX1ZeoU5OpdSptTx1Qvxv7zG1
PgqpkYlYd5e0dVbwXdXbMOEzTdCRrSHD6jdBQdfmOv5tfBOXkJDBJxV3LQr/ut3QU4qecob7x9xG
eZfMlMOu4pqCaDqrAkWw/3loE7iMKhAo4a56MaG2Z+zzik0CHwOd/qXpIVylhjE9U6zjyqZj+C6C
hama/HdrUPT/fZoWx2FkycWjpjvlQUdpQ/4SfBY78CPOyrXDuSuRwOYISSfzibF5nppLR4u9x593
kWGwd/7711DqRtvMkMUFwAGBbjXtYIjGWAPcINj4dadtUiak+5+HKrGN1d+nAJSyXNRQV3dMsqhf
6767DWJbOCV+zRB4RqxVq0Joxq/RTLclkePnaBTHNBGMTIWjb1AIYspgonOO5wdXYC3sMq5BTzA0
GeOEPhWqGJRLyDPocxoXuz5mKhJfDWPUh3bco/JP7k49ROtcSouNlNlqMuW/BYluZY4xq3Gj/ZTS
pfPBYy3AniBhsAVRvdCKZ+/Dl63X8SG0uvyxkU63+/uKaAU9+8BvrlNZuzSAYEArK30fUOfQSsQa
pvXe7yKvvNPfz0RioD2YoEgYpbYQgRMei7Jz8d0b9xT/AdNEdEZ7qfxpGeJ1WbpQxAA+TPrTMAzu
3Oj++cSfv9zr6G20vDMOdG4oOo1no7SfOwM2TklO+YWlunonT+JjJMP1ijjk2xshTfTzZzYYjaWW
pMPm75/qZeGLRAhw/nnwK/eC0Q72v0uGY1I41yDrvvyE8LK8EsUGjnRzzSpI5RhBSJTbWHldXEjK
FsupT/OF1sD6H6cSs8/8LzUtsBeIdxVS6rpEY+UsHZLRlOu2f7ziOwrhPzBdik5R3Q8fapjQQzpG
cIuh7q+cbLQOg1HhKwLp7wd4zXWnKn+xtNhF/yuLSuildUHrwPFpojSFddda9ytKzHoZV8RqI4k3
710WfDm50S4qocYLBLq9qQn/FNdGuVeZbi9z3x5eu3Y4BUN0wU1QHkdjtJ/ScPhWqIsfEBH2+zJL
kUcbk3u2gUOS/0EmuxlWS4gUEPYqVDl/X822p2Ui2R8eiXgnS7Fx6C/QrHeH5sSrNu1ZKF8If02e
NILVtXI0ds2cnRhkeFZZhZynMsjexjSFvB4p7ahQeB2xiAREv1WUqaHtbJiDYsRCfdtng3rrJkwV
cZz4GzsyJbUluTcIjfdVGyKlTdtvfb7JG9tjvftZvYcilKAD1Ibgo/zS1VHxHMP9fWjScw7ECYW8
oskl4oqGcolx2iIC3ATaYNRec/h5MJ3AQ1L0CsOuE85JyZDy3LKDZIfHcM0CshVZJc8JPfxzM7Km
urAY8Vd34xGXIY6MFJ4S6sryNGAAQl+N8n+A1/qUN9Xdztt+h1+R00c7B6LOzx5WbkTTTIlHEaUx
8yBiHLfuOF3JzdTJdrPkgtCl6NjiY7R6UZ5/Lj4PW2zJkmyE8hcgDkbLZrUTPgTaCVrKoZga5KMW
Se8+kdw+htCbNeh7UjEtVkaWxoeU0+tHkhWwSUvx3UHy8p3faGH6x9GMcc9IV62qBnJ3KoijsLxR
W9VDZd0rD9rA4OmYeOLm0lr07myvUm+lUM9BjESjz7DXRgN5rqnRz94A+5kTtbuTdSPPtpWqrWaE
72N1LXXGR9b8vo59htsgcJo1cC5egXIcr4nIOszGTXlS84M9adlBWWrdTq31MkbxJ4yS+k1HKV+5
TITxPiW7tGLenI74O6H/JItwqtXTEOmn1FeIaaxENV+6udOjUl9FZm6uZWrbp3xKdlItB9eKXm2U
k/s8oBuvebQwtV729OZAm7qYvzflBBsAdUD9jiTHPISD97uMK3iL//6DMAxH3l2zoSGpYX9QnJ+b
oF/5EX1SjJPyHM0POELHg2GGq1QpE/lF4IAXjUhvGBNr0Y7m8Bk5H11Z7kN4L2/+CAO2N6V1g7Hi
rJEzwtRqeqgQbo/UwjQjCjg0aU3aMOz0+U2aih90K8B/TVcCIyV2iNEhplWjk2bqXnL7eZi/lCiv
3mpVgwO0mFYidAjrKaExQYyzQER0ed8/N55ztvzAP9HZw/WZudWu0JO922pMabKpPYPpmdP/mnhH
3PMwBytPF4ULpm/j9mYW4pN7i0ScEBLdtjQLY0N96lPzCH0jurZappQUKxkMJsQADqDR4LpHnxSz
/WBXz1BGosXPehc1pAyTs7j+WZmNeXlut5Psjgk5O6+annYQU8zp6pu0MsmBEV7KbAUX+z1uJeqC
oPkMugK1M4TJAzK74RAwQx7DUm4omhqMV9Z0iXXtY+qRYfVa4Hw16JB0y6serIGuR2oXzrGcbXUU
N9WrZyTvveCGsAfLgPai6vdkpMfuVfbemaF9gAP+1G5vvcZdbpPEERhL06nFq0HD8qEIBrJ7bHtZ
opVc6mFk3DRPGjeSzBeD5aUXKw77NQo8eFSKdp6sKThioUdYLTvjGNHZoYFxctPEfvFKkGl15yZo
O4L25hSA2QRGz0/szqhWUBpKV36OY72CTY0nYDCblXDQuraZ8dXz5bLro+uARoqg1Cbd9RhcGJ7l
8hoHNQmZwLiWQ7m3Yh+zOR/ocaSOIgDBzCf2z1d7bfezndAQxW6As2KJXocOdkGLP6wa+1C7qK+5
8CNWeMkpOy8wYMim3KXAwtZjyUtYe+N75hrzjuCkMfGfEHznrULrmWLkZuOsA8JGNmnX9rTb/HqB
5gqeRVKb28z38SAXldrkwp/Whe+Pl9Gvgf1RYJ6E6sSJxvpA0xizaZob9kb5Xnds7YE/Xk7J1WVH
WGRjV967li2jDtGYtwShEnsv7F00ObufovnnQbXpbMJq2tVo98usxXLaDTaO4RI1qt0W4uTbVrVq
DW9W8YUtArFBHiZ2g6/5A+bu8s2xtadGWC9BlDhbMmTk2UrQMsHmlQuUiS1FR5IeWg5aKT67r0m2
3ykSkWeHvQ1VmQSpko/O0TOrHHH6vz6a39hh8qL9z9f/578wxr1oPG/bWAbqBoFwvCzG6kTRh+Rf
L5cliyX+cAwYqREh1rX0bvOzP5lmT6JGwovmFlATy2rmMnSqwnc4y3yNAfCeRFtjR+Xub51Qk732
QZ3xgGdR/Za4aP6Wlfbk24sEXzccV3bt+RTK5PvbmLw8whtIpeBK9GbJ1D9zlumfTZ1AdiczL4Im
ZeuY2uHnrQQw7i2Hgt416/4Q05P6eWhBOx2a+eHffa11qk2c5m9RBdGRAKhkN2jN1nXq8jjN58iY
aWwvjfSQKdqu9sgb6ph5efp5QFcTLfWhgzNH2PzP/vV3E5v3rDgPrYWWsIktWACZbRGeDLUD2prU
rSMUIXH8+TTiBlsiCHzQAREA7RHUJ5EfPseB/7uIYkKr+K2ruIk+SoNTblMBBGPeFK8zvclffcEx
O6yNXxjr3AdzCD6JfYjPve9JdIuZC1WggJuYJdPZNpsNZShDbuNZyxTxR2Gx+ls4zp+5abliAO+u
S+xrxCl07aVjMAIgWzGPlk69zEp0Y1G1bRih7ZNec7EWN5AVxvKaBn2M5QgDaGcy7k9H4lB+Kq/5
PYQv9PdLP90EbG7lWnNSh9lhhlStQ0MRhvlHP7YfvHHDARdv84S3qt047ow8HTvSZcBEP3k4rZOO
5F/KoPKm62A8PZRB9N5TIFSCp4FWjLOXazxXbmdwJNAX+dh3h97hh5xxkOuaYe6NuWH4qChBH4GH
Ve/oy9S5lpNDLAHcmdnFQgBCsNLHuH7PLWsbaKbz1Ps5mzW65vCilVm2TNzZlYfwujllM5ekNe3f
s178wU/d9l4U2O9D7TvxffWG23PdwUpdRXE0gpcqXspplvkaHZe1bCOcj7MeLYrz4k1o5UmgFyws
pNACnSNBVVTQFizBB78yhtVPzR3VaG/CTtIvDKAHTZqj75Sp/VFhCD/U7guEqZJDM2os5Q7JGZyH
t2tG4GyEp9AqtaZxFeLvwb09cOCTkd8SNlZn686qu1UbPcROKK/Mb/qzBjAtzQkazrWZ2HFDk/GJ
tPoaY3YEkU6h6rvAjyoQHp7x5Gkl2QPGnVFw9dBSRj/Y3y5wENKFXyOBAyNJ7pUd/AqBq1gOk5dp
QoDqT8zp4Q7oQt5gcNoYgh5N4e6TCFoM4Qzs3s1NRgDQnEGh3VsmWnpq4wkgWs9YgflHhFdOtjqY
oORuGIO3iC10kfnkfSTwgPzEu+uljcRGB5lBSY7Z/7nERrzXgumAThEP5NAx9azNh7LyGxpACryB
L3H/jAkjCeSZBa/MniHXsu3L4J3Bw8Ippm9OEmJR+lj0ATb8CnLHXOQSy1ka+4RwwAgIW2ZlXYt2
0gp78njq3/jY8iOwCFYE9YGlwTo4+qQ/Dsmhi3QIFNXJN+HTF54k88w26bMjBqpSSzwMo3m1IOzH
jokcM2OWWnXMUWhHwZ+BxAAMEmisXPihkyAMi4tN2dYnJ0F+63igJsxaZZu4q5yHJDButFW4OgLn
NcoizvyGxO9fAIWVIv1AjJ3S2JtesOyyqpDcELhauOs8LUQp/1jngX726aufe03/lHY+bP3KWXVp
H24DhaVIL5Nulk+uU4zXOLEJtWRDOdS028baqLYDNyC4H7nIZz8mzbGl+J1ppbdKZMyTZbdrlTxZ
zrNsvGKP4XRZglm6Y4zC5eVf/Vz6X7JEbYZstlPOGdE5WA9c01D2MAWb3XrUErHNChopTQhjyUDx
kFgjImGLmFQANhxa8RyJhYZJ8OYZUKEKZD+PXTVuhc3pkiIwX1iIM3oflXFQwoFNM/KbEO9cM/je
Dx5iwo1Ct2LH061M6VPmQZBAQ97aLvhLU0NQUI/mK5Iu+zlFfbESpI4+1NgpHpsIh1mtcv+Igdsn
rD6sCaqf0GcvCdRAbdIY0YbeFWWIVVw1NX5zxvhOkhGTmw++16wUgwExD7dZgwxQwr5WV/uI+NZ6
dpkwfbJCi7GfIRCg1BUnEVWe3MLe9ZWB0TPgTFsFa8phnCLpThZ+sdV1BAOS1sNjRAsEuLCFQKDF
y95UPRVOqZdHhXuq5/2oc+yWHmlY6exdC0oT3qM7bBoTf1zajfEjWUcD/jKmHT0DZt1zv62QziGk
12TtGlhVzTF6q7z227zDrbg0sV7eIE8/ZrjNkwG2bpnS7kho9LnWSzeQklQ1JRzhvtuNqNMw8RVL
OQtkTN3aSEPss6Hd+/iKMr0GiEsWPa3tiH5yYTyhR18ESHufCjP+KCOEBL5EnI/kzHhtmnDjy3Rn
hqV57NCFzHJN5LxfemWvtDo/KUVeCORQEHtFfuvx9686rS52U8jUHLoWbrXBoIXs0sqy8n7nugjV
2uyQWoG91XxvbTnmsPPDCNgZCMLQ63+zReFFZr4Ok/7JG2JjXyTVUkRgfgr3I24Jruc1MR5vMSo0
3Yi0j3yQvL7Ak8YISrEpsVg3ynF3vT680bFn4uQV75ru1vgNH+AxwrMxCBGqmS9RVBLgSACFnMxT
2UxvftbegzT+nl+Dhe+mryiIvmvdilY1Av+1ytozZINvK/eSY2ENyOVpbOEFNa82Rw/6IBqg0yUR
RHAUWZQPKYA7mp3Zlm7s1ipBGYE6Ax5qDWzqrRfeBBNyJgtxzNSxal3vwcej4KV98jiUHvKAirhq
mFkY/CcFWHk6exJNwxjJp6aqplXkv0SGSTwI54TcxV1guM+Ylb8SxHNWmRAmA0MMKifijawiQg+H
zprmAPKEbJ7gyphyscRyGJmvoAdfmxYEgVv4+9AiJqVJ8J53wntsSrrSbQ14VJhomboUeLpbY9aA
DRfQhyYaqxyqzZSTb50O6rt04LaKIl7CGrhAVTkhLjTW4zjgvYaES+GKpstcAmyoF1M9VUADoQGa
QfVhNUJyUs1vCIlo5gZYFYh2phD04OWUtXpTgJAjAXjXwpq4HSG1kCvdXKAdKjwpSMAG59zpWocL
eWs2LvtkZ9SUxZA52prcOa1Jv+jXI89PiAOqJpwrieVUl7joT9S6v3Ls6lRoSA/9czrXUrEGnByK
DEZve478C0BzWFOxYFvH8AJ+fek0M4WoFBi/07kt4mLfG/oHv6u1c+8+Dwx0l1Zm3vnfvRZAPbcE
JVHaj6OxrHQdhm/l0POncsbHCjJQ2Rn5nm7xiyXls1b/naXzWmpciaLoF6lKWa1XBzmDgSG+qBgG
lEMrtaSvv0vmvriGMAZsqbvPOXuvLaFYW9VGgK1Zaywo604M37Mtv5XHxW4Bi8661OMa7nZma1Yf
cvbPIUWb6fnZPVQWnAIlnu48w5epRd3DnDNqKJqWS198MGXDX5fY38BzXYCWBpHkrnMl8nGEWmC+
u2xi9HYQAGgRlHqtEK9p5Vs7WT/LunJekEF/W/TGgiZERoun+L6qS+b0Wv4tZ7o4VQgz0PAP3CTP
riGrYz0nFDMuYFYO1pjamW9lLqF7sioCq8dUDlIHlwAA3o09tDDWZuwwfheELjo27FsQZ0znn5A0
yS3zG3XYV2+ONCBo5WyzKXlGi3zsmlmsSC/RmdYM7zHwGoRLWbE2VXOZKP+kHO/9wurg8+UTuIbs
g6XpnyAeftW72WNbjc0WA1QtwUNH3hg0E6weI+nn5xbf+li7D6r0KHjIsdpEbgdscIiSoFjHKcia
TjXbXuTi6IgRP16PeGns6wQ7CrhJv8JTEH9jNKdyEPvYJcY7IR59DsX7QGL5qh5p+LEs5xziyHSd
ZbgJS8Rsc6PpBwIRaQcBwKdGuzcy5R9EYgaQcvsdXQVC28rO5Qw8YVTH83e1vXYHRrjFY9Bv/Bjz
bhLq2bOyrnWS9seydhaRWssALQ2DNh5TvAo9mDnL/rDBhK2SyPpCQEqIVabfJUUQqgJmfpsiHmKm
CGq1y4EtyA+Xg+d6hqNE8BJ/cu3owB3B8gT1ONpBZug7u68OpEnNFCc0vW0sT11R3k8Mq9bF0Gkr
lFf9ljkv/SLLR48VXZ0KoEUbQj+c++/Mw8lQxXAMh945xxMbrzsozMJZfXZreR6L/OAuoySqaXIx
w78glxpQeV3xQLriMXbQEtTmxH1UDHtwltj0zKa+hA7zHUz2GEO6fFsZKPojG7uyJ6NPL/VYSuaK
C7Qlo9OwII8TVQkjCIBd49HBqyEMIP0hKLrx38cKKTPv5tlv5NpnPWRi5qAoLeTRHUOkolVx8PXM
P0werPawuobRkAeDXt1bzijvbI+wtxBjeyeInMn7KojK9J9IW3lNxjqos0nQKmhIVNDSHEjudEuz
fww18WVGegYnixZbzpHHC/GfjVr3oMWCXmbhVuu0bbCcNz7eJMcB4uaQsth4IFVqAJnMNaa35ayE
sh9UmergM9qkP4qoOnn+1JGxh2dAJ77T5b3cyciHZbokaQjENxKnokdNjXFN7KPsb+zOTcD0gI4t
yUFFYt3pNiMsIh1nTgeLnM9N362FVkY083akRCws0lAFNSVJZ3pztM0F31akR+CJVC4mdCPCQJeg
P50gA6jLiGZfG936yVNiihr7OuQVGs4wvYsTuB8J/YkaW1034Gt2HflEPGSx0vP5YDT1q8YBaWWF
qb05uIb2E0/4vc12YC0UcbwxnfafMcl2mxRhctQbG924Pp2ZI9O0GUPzNFrDeFZA6VbasjHOjsWe
y0M5RQrie4SQFedCpRWvt0+PaWYf8J+iZfetq9VMXeCEghqkZO57+1wldm7t5lB/HA4Mmt45p2Rh
9egTvBgz9S7M+jmvzDF1Kx/VepxteNJso7V5dbk9zFn/riMK3OmRWe8qIbmAe1t/LFy7PboSlfbt
Q88c56vFiKtK1HXOhfnqzosMiKJrBUGMYDyBuDkTMRnlJp7erkyYPhfUVJwyjyGU5w3AUfp0GiuO
nSI/yCtVnGY0qPz2uohOxTLhGeoxOxMe2x9qI6f8sufmXDupwYci6FOguYYTYxPCy7+a52ohsjHR
xkYXnmogLL9P53eoCnAcNNtpHodXkgC7KGXgbMQ2ugZRXO0MQBNJoeZaKBFdjGiAiAYEf5WE38Uy
gY6XboBtzx9mgX3d90GeMv9DfxjKmoCDUqPosdTFagusXHb0XqrkMSv84SQRjFJ9OOkj7c0Ht2ms
szfn2aOY8Xl2nrKziz2k0zVv+vd6bJwnf47loxl+L/IMt/OS+1pNzUOk7d3UhZvHjR94qpbvzYTl
rkJhHsW3wU8Py4OZ1H6czAj3Tk2AcI26atL8k2tjrKup124PcS9OWPlwvNIjiiDwHHXL69bV1L1F
OqEXijBQPTftZ/DdW5TC4aLhIBGgtNECL23Tsl+2qzbacnj2LunyILQhP5GOu5djTRbEjP5QZI79
BIbwYVBJuB/gLp5RkjZnP4IzbEhsniqRKOm5Cm9PYeaQzhFPoo3mgrxTmJx594isUQNnOsdvPCZR
jnPSxVAAFHaEWoecWcLA9KVxrKCyn24PWYRca0X3CgG0jE0a07QCNjYt6vNooYhAI41BETaTS9eF
AXqVYUMn0ia8A7Aa3k3SdKkmQeHmi7ZgmiT6CJd8hkRTgaA90ZEdeM690MIuNdt3RNUWzsQiHjsj
pUQ7oUrzah/CDM94e9Boe27Is+egJY08ZGjo69jZi4xLJj2N0yYtTLg9ndkHlQuRPqoR48YkUj+l
CXSG32fvfCpX0sSDKguNpygM6Q3o3gyGuuY6cgEFnG6/r6+HCb6FpbuU44Fe3153fXndsahN1ryO
7fpU6S1n80UXAhdl53r6eCw9RCQUOmxdeRgookru6zYFGeqVS2saEDizlWQbO/sEnviTLI1j7St5
H/rGEs4XLfLzEnBNO8B9L5T6AsRNRKLucrdGrX+yEeoivJbDkdyir6hv6r2z9HPHYmkXy8klHKFt
Hvow2odd6VzaPISvdnth86TGhE3df6p19+12N2QL3rBjmr6O/B5fLlZRVkv+VcfjIlXH7gbrOL5k
9tftp9hU1JfIO5SLykguoiOKmuxcDc3j72rZ6fqZeMWMX1b9/xCZBjh+Iz1p08wXs4yjSgRBZuyj
6tI2NKp//0Ww4rEnruH2Htwul9sbUaGZWOspAHPSRqnjlhiPMlsuRzJmaDxCWnNLAH23u7Bz0GPX
TBNw+sTFjytr+04sD/AekLEKeKqgAx80XEb7ws36E9Mxutum9SoUzoHR6u1L0drfpu6MOyYEyb5P
C4+BXqZh4MF0boMzXc+Jq+1o5E5vZUPGs6XlT8MC/qrTykX34G3bHM9bi3IGgx0XB908pvvHlPKl
z1v3Pu9oBHZMdHiN9E3cEQho1KhQy7TABOCVnwTpttSSDQcper1Av6csQNpWHQVExd/GLcfRc6eY
0dyWXQq67Pj7BdGM35kWFzuniMgyhsf8NEEPi/3KvrZsNE7aPgzDXO8Rxfncm1lOrFDRn2toeyvU
NvoeOxYkPi7IlQ+HhFMbl2+N3A0jdBIfZCfKu34Z/4NthC/lgPfv2nqn2Yl4RnZB0EJafNVztf1d
5EhyelOGTRlm6eOhvQl0fjeTFiPz0ZD+uB5s02ar6dExO6jNGiRq/9LwKV6yjBW4mcDQjeqgV1TY
3YD0fbh1nqel+T06NVYB240fqoN09f6iTRNro0ymXx3bTQtVD6O9GRoyLBVqMTdmmHMTEcB4DNcq
Y3lmGvkdWaP2+nvLi5EgiDT9pzA4fuhuydwtpEz5nfL4JqDom6rJWmZag2Vds3g467yhpCtrr+ZN
QubG5T/NqwPH0/NH04+Qt/BRpDiapwPcKYvB2zMRo0HsQmYw9HmklT5eHMKUA3DQ4oQ4cTPYg/ms
XO/+tlsiYwlu/60uUmAVI41BoOzj5bZjAjke8cbSiSXsrFsB50rI77bMD98lWlOAq78dCJTFSe+2
RNxuGEOhOhKa7FEkxwBYl93l9jBHU7EZerYNNyGMbSX1eofR0ngezeIxymrsRU71GI104sy5ZDZm
r3ujy4ICHuXv889+oVFzxsbKaFW2C23iNG6Hr6mlCd5l7rTjRfxrt0w1dKRVRp46h76xmxflxbsk
Y1i4rL5mk15dh7Q1q214Fxrjifbl759MuJPam/30+buWYbQ5sFmWq9+lIO8Jj7IZxdqhBcSxzt+B
SjyQN6K+KJsDy+7H55uqaMS6UB87pmhfDQ4hNlyaRrwjw3RgKfMPqgXEoKrwx4jy7sUh+ue9KBg6
Ow3giXKgChD+AFdfQUNEn4KGs9M4wPst+BhXDLhOLIrjUWrJn8RSu47CeWuIY8nA+tx35YxTtnnS
TAO52qTzciUDa29nl/FOzZeUTSnVYjztVnPUDDDKzkjJxuLPAowhN4siGQCqt54TLCmr1PMPRmGR
CBBb/rGzVbULMxQxMsI7RHItKkpHlATjQUWoinAOhNT1Xasf6LRXf2/jpF6Fw8aJtO0IFY3ZIZA0
POsppr4h854aK/2LE0M+ZTna9bGxArXorRxVA6Bw4fFhgzXzhBkxINmHbIrzdWprTVBo3ZvscgVv
bVMzmXorVDdytOqyfbl8mMfqaaL7crn9DpnrvmWTm51K4b7fBt028ecXa5iYr1fJZ2Xb0xtYnXGb
peHnbVLnckbfDAsKzqKPdIU7BO/QpckA5E7elSKE8qQs5g2R4dwNSA0Q6wh65iAmUUI40Gx+NXQE
GoLkrsw9npq/VOIWGrS+AxSrWCeb8SKGeUBFqPvBDHyC96f/62oRYHuHflcjMf7Xlp3zEDEcC6Op
2t6OBInIR6C4CgebBDBDPQfPyQdTtCyWMRJflf+hI0EXbTmlVuXcMr1nfRMKX5yqh+ou/MtvbRyn
Nh7ub4rHNAUHkjHp2aV0rC5+igkITeyIJySGQFjZXwadj1d6JuC4QTWw9/vHXnOtQ2LqL8oWj8bc
p/+0InquMW6+FFiFAk+QhqgbXn62TH9PwET9/ymI9MbmCks2VGny5jAnMhZNoGmYIFcm8+AN9tIA
U3ZwG3uzmvgbz8PGppShIabI726Dv9tDsryOPD2pBEm4IRnk6kI/PtpdyJoPWCSeC7Lz0N6seo3Q
kwmRQ0DzsXx0e/WnnfX63ajzuzblYC8U3XhjEQ+OfcbMPHNA/iXJkx3OSwpvF+3oRc6nVLgtedNe
fW3U+63UQPzcX0vT1q8imgvYrrFxzgxpnAtN/1I3qZ1fVLsO7vcFOZx3ATXtXaTHQdLtTdJn+344
jh6B4v14XzbUwlbIgJ2TMmEJxaKLXABcLSGUISmP3hT+RBE4b1sTIAHCHEVCAVK76piMIL0JdTCn
sRe/tLZh7imv6Qn7/YO1jKs8ZvRto/VoL4dvxuyaLksQW6TvDKGjbzV5sCIvvzqQCAyfxiyznVCo
qwGV6wmzrKORqWgRn1J5mncPkhi9jZfipJnTbdFW9DJov6QJOD5c5kxlGGUq26HIZlqO1DNPSEaR
yUaF/ifK6BEiiXsqilyAxI9etfpSxrQFQNriqTfpZ2WXMtHBsoxvnD/0IBP+hSvN2kVe13EORUeP
vo7V0K32dkn/xY+veZJC3BEIuKhRP7vIJWTLNr/bvvmRVe/v9DQ8R2O00VDarWNSljCVqr/ujL9t
8Lx92mJaSmLx3nN8PeBrO5kWtRV60RViWZI+rQG7HNAuu4Mk2dXQ32cXnQeDM+yuyRPJt0dOz/eT
Zx4HtIj6nIw09D7bIrGPSKd3Ri7aHSRgBMl0nqGGFeecoxniv287xI3VMnpfS5/MGLnlb/sWhrmY
oY1r5093nqL2d2xYCyohATpCK2fLS/tkm3i9ea/e5ZJhbw9NCjJPEWnowIIBmY0++5WkIw27k7H3
4U3cI33W0mZeM9M5eGH/WYy02gfXwG6wsOEb1Pa0usWyTNMFqefvKMdkp5sFcXhlumf2At8WbBDs
/SQgf8k45J5cp4X1NC0RosO6zFsYN1b71QxptCeFCn9USv9hMDKc9qpAMkMBCFxYKUsPUHtyKsCm
EIyeBrw11iGfyoT7GiaRw10wKbDQg+7sbAQmA/2a09CPnzP5A4lM46U/AFeVq3uli+nUNIZNWglv
MOQlG2KSRbcRWXPK674CYt9vQ6u+DnOT89ZghtCXi3bmJYplBQ9bnqfYx9Jny3XZa1uqIjRL8fzR
ucVlVEa/NpAimZq7w4K0Hz15xTJFH2sC0F53DBqjHC2mzxTjjpojxmAsHZqNzwrzAzxPflYlcINV
gAtXonMvb/XABZRm/QeiFbCwmBJWfuNsdLyLhzKMj2ptCBnunTphgmYXD5TpW7s0kQtm5bSFyhyy
3gdAmlDNuGjf58R5Sab6k7A01AqMWbu2/ZdHOFMVNkwo2rSqO4nTHrc2JNLtmEZvGW23NTL5HxTR
D13J4DCKwLIxuL2yxbP2lOlfyFVvpxmyRMpXYpGQauql/tYsk+nUtw+2AwbOnfZ1Uwap5eymwUVF
jAWyVf3zgP1sA7AuMGbWO19mMx1Lgsp62/lWnJgwxOSPjudEO+WZcq2K/rVz7Oc+ldxly7aRFUht
I1fuUZmuc0nt1guSYKwemNtMDmXiuJ8ihRhbEHUxGtA+LdIUYsI8dkP1SewO5jc6u0IKAKNZTuSW
mLbcAdk+NLC7rlI8yBs6wTQxRN7sIvzYdmns8O1px6lyvud5iQxnrsyiM8cNM3oivKgwEmtboU5g
RJ7/8ekNbu06e+m5kLYSrbjnkIrFFf1i1yxPWVV4fKPO/WB7O4Rjd1mXya3mhGMAmn9hT5PTu3yE
HPteQjuC2tyik8psBpiwHz2HVKOmPZRT+6nrzPpKjOUMLPG1rMD9/JnbPy6gMRhkIqAz3S3KWuIW
Z8BZLghiUgWyvyrqLiEihpPhdhdfNY8VOZ3Hhy6fkytj7KcaGmStS0hhQ9WsYAr+1YlZSQ2/WU+q
GdbIGkhm6GhONsI+WyUVtLCLcatc8yWeHNIXR4UOTTAb6Ad2zXutzT4YTXOxF0puGm3ER59/IHxl
6VxyWtIJrMsMKTwz/asNHbFuoiyApX3l+gZrWFdvcYzaD6nWkUiEtC+p7t7VSLBPUvxw7WDWb+gz
Eh64cfp+3Mx4Nrlfr5VRuDAx76u8HchtJNWEqSgo9bk7aTXBpkJjBMUoi0/a57kBi8J+4B5Er4Ev
ThEsUN6sBaluq4Re3lSFOKXN4p0/C48o1M115ZdPU6hXiODg9irfI/gGoBPNe+3kli9INL2tLLgt
TRgGLsj6DYEk3raMTwPP0/YIOLUMB3b2ONbED1omjZzWLIM61OlX2x6ehpDpVneXop4lopKtSZKx
wIOzr4slCjAeXCzpYbuScb0UxR2N9yZ/RokAdbaKHnP2JfZInaRZlgjXJBxStoqOF3HUHk11b0Qg
4dOuQwTWrwk9qstW2xQ+Aj4GmQ9elH+Og/5pqcYg7OnsgBeHuRwyC/C1YwcQ0PG7rSbgdkqDIYTW
IndNZAUzo+gSJskJyrjpncngykAUuGsHdmGRBPUoB0K7FVPSn85hFjoajP7TAZwq1s41EddHikyI
3sn8z6uj7L6tYLuyXq+MKQGz4Sc46MK7yoz+ZI7MGKiLO93cd7rz06pYbScw6341F2jBzKd28M6L
oG1fUFamFjqSMhLNqh4mUsqQjwMF9beiot4h32LtCXQjNTlrGlEaw1BuO6B6THFirpduSd0gxJSz
qsVlgnXVpPm8QiNKnmxPlwYcVFZ22Hz0oGybAwkG5QEyypcdhfB17K1dgI4w0+9MmGRi0T9fs/YT
dju9l2KAY+4XGKsR2JYJKWpNlx4oAzQOT1CsO0hZxh8S0F67Anegzh28sdErrDrFd2DSFnb6p7Ra
BfOFtNrefGLeY2xaknCZrMGCUj1yoCpdaVPxhhnuX9HE3dpDHNZrCLZoJ+EkoEpZt2GK5uI1N8h8
mBetVwGWgLpG7Io+PHZ15gVAcjnWEzvcKGQoxREW1EfXY4VnqsnNSI78KmrmZGOaBHA6xUtTolmf
EHk1OMaFgzu+6BEj+10OmzGGhEiSrDUd0DbHwSQv7ki43ZQgIKnDM1rhmTOscZ1b4rlrSI6qLed/
ISYtFKDPmWuxSLfnKiXt16qgsncoi1Yu0UyBtui7y5c2RG+WZq9RY9+LsHDwJNt713KetYl2E664
j8GvN60WvxvCefBiOFo1Obk99OUhz8nCMJKBfZhfQ3jYHoWW7HMfkd0cIdnm+BSn+icLe0MX6Nm3
fMwBo3p0K+pArhrY0RmGQMXocWUUhfXIGIV88wdjhMLqhg+et42zoVgZsiPuyAC+0I7PrQsOSLjW
fd/uu9GJX7DVkAJoAs9NBLoepv7BFDENa6t/JB+p1Jjpu/LlRJIiQhLptLZnDf4jyt8idQIWpeSk
R0tqqxkUuh5tZTp+eqQSgZJ2+V8ktbpVdu9P77lv3+cmLENl6sm6QBa48xL5wWrHVFRTZL9l+geT
i35D7g70S0k3BMpVUMX5ti3lMzSVg3CG7kw+kUbqUoM9nnqJV5OmjCjch3zwzyMzalO33y29Frto
nplfEc4C6ZpUIa7KbeO37iox3W1dtZdQoM9wNfUJivFES9oA4CLEIgTdWvhZDhga7y24lUto4oPS
ma6ir+YoSntjFS5LUWFrcov1v9fltc5NflBG8I1KBkYXEfFzozQvSUbtOBlkK1eafVeXhTo3THzZ
lOYYivfoVf/I13G3JVG+QRbRdM5a91gMQLhRCIKfaz3Cf+rq03YIeizQRaDhtx5HPf6Cs9ms9Kyb
94lGjDpM4NpGUjc7Ce8pdtuV0qwlz6H68A0JuNojKEeXzo4lC88t2DxcjSTfmBGYX7tmyr/oomft
rqSk2ZNrkmoAVeqRS1st8a0+kMLemjZ5ARw2SULmpgvrcjgns3wNs9TYeoMX9JHNmXrp8TC5u1qT
ONkGwKNEs+6XxI/AHSZEqN7P6A8S9RCr1azcBNArx8s0NoJhRu5cLjiGzK9wocLA3PsPrYRYXfE/
q9TiBilWfT5mjDRQNZlRAt+XcWcUc/vbFGz+6AIJWR4U56SOk6pDrP2/ZO4YVxojiA7dPSEXsYPJ
J9kVUeO8RjaDHDBVOxflwjouQlRFYsPZkqPnJMdNx8oniQCubAQfSSfZoXMOIoRT055DNHSgXiMY
iZFx29ukecxHpYvm4Js9SyK7Q8GCE5fqy4BoyaJzTDvCbYqZSTlOUFg01ETUAoPhETRtjLBbPGBK
EsRyEvk/I7RpNXKnCqJdoeo86xZJoFOXkCtY/Qlbe0eLcZ+3eChLzpBldJC9fxoVwQ+mmlVABm4A
5gc+f3gfuQvLNPqYqZh7MFwy5huSajG6SJRL4RsbAcSjuqHZoNXHhb0GynG4Tl3NSXgEy4TtYcv1
vKN1BQHLFO6+eempcUSpLZSJMNzk5YB4FVkybHeD1YjBI2Pf3sUkov6mPcN+c57Ig6+hdywC+rC0
On7ak2fgI55GopBG7UoSFQdwI9JJYOBk3bVNhOyAi901OM96nwbl2QpTunvq+6OwKhb7lOBE36D1
KLFmo1JgOrOySIkNJiJ+2aAdaDQlK2GU5IfCjSBaie6j7Lpnr/CW/p5qgsEa3sKaYLuEBBpsKTNW
v5Dp0udguj3KMAZm3lpOzAXTyWQFH3B91/Qmg3LoEYTYjiCOAy21Ced8FD8mB4dVldvFaVmLT2MR
c8Ssn+KlOO8wokszmq+GNeZnpWt70kr0U4+I9fehHs0TgiNkFYVprsPik1R0YpZK+1S6xIOFGOm3
wK/EPpvdK16Pv5HlinUeNfeNAixW6Lm7jdkBsmbcDQ19O0M8+vZ8od1K6heR1Rsjt3HoiilbT0Mx
XTjTbEuQsuySw5ARQZNyiIGKBwkqDoMqIQJVi2kw5iQrb2UjOCK0S3pC29LtbL/8DK0Awd/TqjWH
Pbr9r2E5Szda/Rb6tXZKvAqjqk93ye6ttekQylrnEOokPU/mnWujbUmzJulr25kaB8AW8pVglGtR
lTpV+5KEc7T2Ab9O9kObls/eJGDXQUrwMiIT52l8HlKMn0Onw6ZxinZdU5YYndvjvoi/rTIptrTE
1B1qhQdGVTD/K58+qWddGLyQvKNmfkTZ/2nDaJtHZXtf+uPfDPjWTlTtuKnk8MVcdBSiDPo+0be2
4dBDMCoUPkkBEHzExy1mCZvtn0HMSBcngGKKyttCz8nYGbZVi67G0rLsEqebBNA23aj8IRkQgOk2
IQ1u86ftpLj3LaJRqGobvwEXZxmPBgN0RAVBwUA3mzp6hNxntAQQjXfmeHLCiGuTuwLbf4LSIEHy
aNjUy/WfbGyYt+ZQiDvmhb43EmjqjtF9joqSI1yDCTfLv3tzbmGjpPNhcIjQBIHn18kTMKdkI2vj
T9wFZacetPSOYbnkoCqJ+smf0/ZaY6a81j3vKVfJVjPK7M3RaC3ZHqfrAieGPyXrkrRcRIG53FYh
awtbt8H0fEFoTepVm9qZ9Kuc9wDbExOeGaF6aW2TGF5TPLk/TvzUJRddK75t09kgSpX4KIRDX695
niNCzrlL2YJTQHgcBgNO290BWNoblmx2FKShKzcMekM1x1QnhpcQ16kzepRG5ac1ExllTH5/qc0K
jjsC/sgDhBHO/QN1SiJd+GSSpykNjn9kI/7MEDLDNCFCY6jeQF8gQI00VIJ880wz1O/tvd9VuOZU
ZLzUFK7QsJx5Tc7PoSnCD82auUGJWV+X9M7Dp0GV5lFZjL6ttXSmaT/Gsbt2Jeul3z+GYTgDSS/L
rZFKGbAj4E76Ttzt3BgYsTV+J6Ae5ra3kXsNeO1VPFbb/pAfp9q9JnX+4lmO3Gd++ZH38byCn2bs
SU/vt4DdWLCGk95TPdCe/5vE/R41fLkBdP+Agd7bToXE6cp6B7wqtpGMZP/mJkIEqnDumj33AxPR
5hEfaLSmpt3PYzk9F9WI/06HLJ1oxiUT9hBoIcmnTkRq4hxTwo2p8jdONht7I/M/R2ZzHE0W/B6k
unxJPNLMRr/Pj2E1eA/DCOIgRwWU9nQg+/Fbq41jrKiudK3tNxG8v7H/aq2PitHvkKjNWNDmZxPd
qdp/7wh3XcfPyhDTcezwnRf+/cjGuEpaG+ECfE/FeNvYjwzfDPYvb57u5tL6zKGYdBDK1i1DLmFZ
O5JxseWN/hU8zYVR6MpF8kuEF6XyTHdgKlAldsmqoSGEGPLvWD4ZrRle0R4uDV+kHjVAyiTRndMy
nWaIHd/XpjiFjv3D9Sj/xFXX7RyL2iu15gtj1Qo2WOw5n42TvaTNulHzuLXInd+rNN/m/DaYGvpy
X6vOQyBkNnRW6R3qDTUlL+0LxZuB1bpZSYkO2G4RxmVE7KyYLl87E6+QaVlHtyyJIhl9cFzY/UQN
qGHgibyd7IljHfNH1mCJU8eNA9+K9BNjxp8RwajpIRdoGIFrJmttPNOrU63mblMroXouo3NvowUu
wmVDn4fdgBpfcpY1lsyRwoF4HkbxceE5UfzuTJfUNGTW+0rODjmekdr4jtftyJmgINEQINmcYXLS
wApz3JIx7z3jBQgRUW7iEKd1zxdC7tpFDHpn4p4Lomus+f7BrF0rmPIqDWQzH9KxFfhYVrSa/rYt
VbBgnrVqQlKVZMXeUhBBmsBelDZ2v6Zd9Q5Z5a2DFcKBWrcnJ23ae+4EKxgIKO0a3k5N5q9INoHj
FdoqgVsV2H7L0VxTFaOkeKP7NAJ9q9vpGj1GbaofktK/5DFniT5/1if+7mF+kukAaDMgBY99oRif
zanKF2YBVn4ANyqmozC4XImIdzHk9K+o+BflsvxIGH3g/fTsg+PKJ6n9gc3wptnhC2gInCAO62CV
PeVSGiypEPkLYIZM3hN4ADPZfKV8IPTrE7BzC1FG3JlWYSDrmPNNKUkNxdmGmV0K9n1p7do6+Rx4
rTSvRQWdX+My3BoyvhNdiUI3nD+8Q63EfQ0JHbcUN7OoIpparr1TVk42vSnSNf3ZneQgtfa64bOP
upm9V2Gpsapqraz4OcqmD4XImGuUz3SUYq0mfrrvpqC2Hy3/jTnoOy7pwuLsX87uBxrhrfBpQTTs
tvsyu9MiXhXEeSs9kf9cH+qLU9V/MNO+MA2idUHLlotyJEdb7cJ2sqnbBO9cjVziZg8F7UqCgW8f
bo5RtiE4fLIf432Wei8trQLagESm7GOC4o3Oa09RExbHXySRxh5cVASvFLiFcWZMTOBuDw3TCB9b
254tgepcTe5JOr32Qvv8wiqfPiCLozJAMY6WRMcunCAYXygLFrnvxwkfgkbV+OQ4KdvFmN1ZjuWw
aSh9O7hL2Kqif1opjhdRbGeHbpBiDV/YfL59aDMQoi+SaU9kZK16U8MyQczaxaj08dQWdhZ4jhmx
ZnMpNei9D0wkufVQlRdWbX9UMwG3iWkMF2bA0S4NseXNZvs4d6zlblnTQiJAeOPgCKfz4qG3JPZh
GTIFZdNPD2Ob/EVWl1z7tCNnuyy8M/lyTOzFWuua6ShAOtz/jo7tOr0LOUOdiHjBwjir6aM3u7vW
KoPM843HGEjhblm35G1Y3Tn8xKxO0PI0pKPcBvFRMryAZULmTZCfFWNTYT0iWKvX4cFEcpWUTtCi
45P5MH2QYGdvrCRlDp+kID/mgg+t7IfeXvHndjat6tYEYhULSgln2JPYlW7cYoYoONE2cosvM2Qc
oEeM+fzyInvhHJYXiau7OdwASfHRSItsNS328jKUG/Y/3PbLv7SKUPKxpdlbJO84VtWRkROC4Wy+
D0U4fYQIvDau+nHcgvQ8VKiHuB9BK4+Rd/EI4tnSgyDtT6JpnUXKmlQZbX/4ha5wntU3rsUwyIj9
5F4uBqwhpbIlDKV6nAZuigYh2meucx60UzH9R9mZJUmOZNl1Ky31TRQBKKAAWlj1YSNs8nmMH0hM
iXmesQL+ci0kv7iJ5o54YF7FDreMdidFUjzDIyPDzWCA6tP37j33ZvL3ROmJHc1ys4vak2YrTPlm
uWmrcStbBeLXt79b4TRJL/EYavqXthvljaN2cu8FjUZnlzfwC/3tJk9GP8/+JWvTmzzMmvpvf9Hl
b0hqpmGapjRUXbMkELji+1eQPD5/WvtPZU7ypS6cn5pjsEKOcp8HGmPbzDz0kSF33ZS8RsC6SDgQ
DxGSnbWJnAq4iE9Z8qa6OauNUrzwWA+HY2QzPrNqEe3KMg9uedIXI6SUle3d4nfo17bMLGJ9zXT3
yRsBPFe8vb/dj7/9ZUbCSdvRhTQdTaqWDWLu3RuxZcfmnE9o5UoJkKBSt3pa3gUQMwuQdWtaWOVu
luuruf9gw+2fMWB/DCZl8xgCfaEg5JCJ4CEzKY+9jiIfQgHbmtSvlVA5DAGUxo9fsmVcvmRpGcJU
bdUx0BpY6gXFrsfO7AclyWpmMktvjRSEe1wSa1tDS9zEWIBeq0bf2aMicJTH/i6btPgE5Jw+6VTo
eGxp12xzWQxIJhNv71v0OzJTu6+taJ/Okhgkf6ghbf3gzOrr85eiCIgX9MtVSvDPnq2vu8I1QFdU
s2kFWfQEYEtUZBgT+mlb8X2gTjoxbZLMklmJYkTMXlQH1FBjqMd6/nL+lWzEFwHkAvaOQdMJdNiJ
VnS7rJt82I7gR48ZhfNEf/qGiSquCNsytr45oV8wLPsla0lgUZTgurSUiuiMYhHURX7f1MrBS0L0
mjLCVKQScjNhBL+Kg35wh4FalijS6AaNLU+i/kRXWzkg2CHxQurNTU4ZFAtRffLMOH96ZmzLFtxs
huBfBrjD97caFWNA10uBKcIWH+bljrhO/35sZEUI5HiN0WKhB8R7bHWlIEqr4ohTqAzZzgA5MBEm
kFiPfjaAY8y2xbafqU2NSawRctlhd/62lQXuwGKGOajNXUmc8E4JFIwx9EPvylCDY2zp9tawK7YG
Q+vXnUPft6yx15VDcF9X070crfhUhSbK1onz6yzRTAm/2wmHIV7oZOZRyozhHeKg83I9WkO3kpOW
HAwQOETCtuHBNAx/PXoOHV+7Tg+IMtw4Ua0nG3KeW9kJt20K3BncOGGF6LyAcXPeCd6+N0txjEry
W0Zsb/eVDEt36uznIXVuzzrU8xfkxbfg11DtGJ4F15xS0xuD9jFX0LoLqQ6PTaXdeKXg2D6kqDYM
nZ7M6MUYpDOGHTFuiqMfTeYqyMziC9OcVZE55nd7Vul1LQwy2WFD6+D4KznOdEwTiXOawuwbJXXs
/uP3cl+ePn665Z8WJGcmYRIPbVNKm3Ar3t8lSiA5EGlAavCmOpsajTVERlnPeeYwWYxAdZsJ0Y5v
QU22+9o5OSJu78kux1LIHQZPVbNBNHYF7lsbwZ8VaitNEY9dGza3rTIG15P5YkmzvisjmnI+yNdd
WnHsibRbtSamOzSU5I+iT/5wiumEMlM5mC1H2aFiIlJMvUL0tCCHNkBjfYaxTDVKzl4T2yjskjWp
ZOO1jZUorOz8/vyFNHmQIaifHvSCmmUcBhsVqWqSSDcrOOe1YBAVuqkpgqVtaj/DJKxflTxAoZ03
zz6APxgMBEVnkZo8gYWc89NUY/vxhTf0y2XVYfl3VFM4Dlsa1/79hRdibE2cVSR/2w5uE1kUBDGk
eepa5I2l/ZdIjSdYeiR3RllOLlXhgdDI6q+VEVdXlYqiK0Jgh4ArZ2yD1oIep+WfatO68UkQv4si
jYyzlHOtUWH2nKmBLK7WnGfyehZfn794LU31UCMWd9RxDcnO0R8hAW0YwBMVDu956UGHpJFBaNpZ
bNYTTnHUOOVSB9OPCfIrX6jp6uNro6mXFwdMqcl8wTZRHRnkM8970i/7fQ2ZrvBKAqGQ8QOnHn3V
BURDuR2AsWbVfLTxC0qO3LT6yEXLVPHIZ0u2EdqNswqu0MqlR+/9PhUhPP3ErA5TO3hHYfXPpvQZ
roCA0g5nQmDbyJ8coDSopTWh8lr9qGRqsx8wKUE683dR7Y1rwvoEMIk+3eRIGekehy84nwJIT3q7
osWYnvTepn9uAB8PW48+50Q/nITLYFcHRBHBaU7XCvXJE+cOZwVxiOCiuAfmLxrOxI68Ze6ImoYr
yiqqH+2yX7To/6nrOm9amehHV2dCWWJCp8QqgGx7jliLC43OZ6epy7lIIFTVuQ4njN1xUvYbbf72
/Hs2cx9XKWHUz7YLnxzJJcXWtG4bh2jgwfgGX3fNaZWMr0Ez10yefBQLA4ExpVRw2tlBvx8jjoVm
I42HSlRXYVFD0WytL2hR/si8qLhVFU41eYwU+AwpVTDAM82mDS6nG5yU8V0x+6DQPv4Azhgezt/5
RRt+8mRpYt7Zfi2yuGlYyEzKLN1UDV1V3989sECnxAnKeIGD0die8abl7AhDs0mqWlHbTJSs/pCb
LWMNI2+yr3FnfPfz4EtnmtUt4x4PEkMD4SydnJVo0EqycQzbqlLbw9B01n4CvukWDYYDrTFue9nE
i7wqycYoRcoEZlZTt3bOVO31/DsWq/yB4O8c4CZ/YAyj6lrJPfWbE7erPo6KTW0U/TEcCJu3uRPJ
DjLruXZhDqNhqralBF3fN4TFBtn3upd3RmFdsWNPhzNJqFMt9rXIgcJY9pPreB3oXgUSY5wHaCXa
PUOo4huccxwVdNGecELni1CdrvFZeEejcx7efDAKmsW3m67XkNA5QAmA8GXxuOppce/VrMzuVal9
C1or+DZB7QnHYcvAcHxhVAPiv9aky4yP3BqLyWug9vo64T8sg7ZRGcGPABaHOgLvUmJYTaCaMRZU
7Ku3HTokxXZbWlp57aAUnW15PYqw5ViCWznf+eflv6/b+sCBaca2DDfMKerllLTG5vxtN2OHEWqQ
2JQez0pfMct9yeOEEXgSWeFwBQ1saqHTXINmHVdYWvMnx9SY5EHqxEnMuV7WClHfHDvrUi7HRBnB
XiWrLhq4orqC7oBt/jmiqU2smuNtoWWydLaRWhNgkE/Lqe6n1yQZrqXojT9gbi019rhPqnLNmG/i
9ze5YbE3G6pjUatK86K8m/yBqPhS4xQQxTGswTJZRTxSTwMgz4Vnjf4PoDUYnFvigSxQkczSa7za
enmrS+160LXosR2vGyB+14UaESkdACFhSEvr2ZdiG+foNBrYC8CggZAw0EUcaUJnZWIxBWsrUfVD
E0XLclKxB1pQ+zdRGFJpMqyI9Nq86UyrfSxycpxnIl+iOeap6bntBOqgKHsoGM3eWQPJwvMT0QRD
c/N2WqgcZemHPY5pVRj7thTBvdSQfg5Ztdf6pmsWMozSY/ZqNUFwOn85czjNhiqJR0qla4aXQXUW
ATj555Ge+iYlIXRjWH7xHDfyQTrYwQIDXl+HMIMkZkKzu56B89kkxOsqViapM+uzUv78pfdNixIo
njNOUc/72hAjlUd6Z8Kv2zO1SUiOF86pRrKKSseO94jgg8XZTOAkNcqqqoPDYzJznTHAVoPPfMyI
WFPCkXkR+DDmsbdv7Qlt7E6p8nUwCGAx1dhG0a9711UqrWVilwEEDPQQuaYlWxtEJZyDaAaeIjq1
svuw7VXwSyLf9lTb1LIMNOp55M2CXO0p1o07ICUrhGn6oy4s/6qSCODi6s35iXTuxR6GhJwY2Gjq
qL6GoOSuulnvGY4a1NOsd1rXTmPOZpIdCz01sz2z3LaePmlbneZ9h8Idjd0VgnDF/bgq0CGz/3LH
W7oqdWaS0piXdtUAWPN+WQ96bRyN2ENZhAMk0U3XilEd5NNdwJ5TgGp1C3rDdDexyA42AXl55Db+
jRBMP73gKUA5HcFTG7XsYPWtePCS7Mrx58jDeavU0FtpNXSGAYspmALweAU1J7EH/U422ebjN+O8
Z8PzZnhqpcn+JBxpcrHmN/tLhTMxVaWNVEfkX84pDWhPno2CwdjZBqIXLJf+DAMLRUmgVtNujb7E
0DIfmtSiRNRY93uNkS8OA07YfuqgSTi7c/HphrsJuC0Sw/G5s2AnkCBc5EL+wK3A9Dkqv7z9Sdk1
CgM+pQCk2G4SzasgkJQ6ZMOOKPXZ2DwOPDktW0k4y53CUDuKkiD4N1ujhdrxUBGkZKpORPwEBN7C
Q8WlhzAkfaadD3RULOIpY+NoD/fJyDAnyrhzlMa8x87Sn7QzVLtM/sC1iZ+rT3MwAyUODB51Sodx
2qOiya+UftsFDXDbHHaF5q9q3YlPY402gPNms856clUDg7Z44/0gZ4/BcNF3ruKYuwn09xyKK54d
UHRL1NzZvieF6VyfRI++6fUuaWoljzt+xzJRv4Ndcw6Yh0Iop/HN2ShX6XTMo8on5MTDN1fAT/vk
xrbfn9QtPFJCaLatMSAW6KDEXA3/ci+YgYSNL5sf+czGHKfZAa+fr00hZtI0y8uiUH3lJuKINWd5
nSxs1ncGMuNl1HUUyfPjr5Dam87UtcwakIG3GDUGoXhLXJ/xSQTAtPu22Zb0AzdRRimBScFbJlFF
iGBlEOys1d3N2M4iVaZSGsXVjnIPvI7Xin0eoyk83xKIx/7dhldlib/tRnwLum0Ur7NQz2SN03u1
X/OATXvdSelo85uQ/AG6qpZEKEEq3WxCIq19zDjqi1VWDPU2GdL6NpqAKcdTCef4bJiWxbVktAy/
tAQKHfaAdiKvJkXg1hvHZe4JdXHu1aDVH4+hnj70uF/2Spcz85x/5feSTJ+2ze8mmy0nO+qytsE7
+ZBf/OnQeBMp9rA+Eu2PoDZbyrqIZjwqL8f7GibVw8fPvCCQ4t0CxudsqxSlFmBlzbTti7oU1JpF
dHnyY9CfemF1bycZDt/Fij21c8MkqK7TiYNFGwdPlh64IB/HL1oHV6GJbt5uiT7EWxI1HbXjSFvK
kFyHTpSvpUebIE0qPDKjVbwijYQtf1ulVvIV/c13gq7jeyXp4n0xZ5/DyFj6LFLffL8n2ldwMuJk
Vyy7bKVMwj+dv9jzBgt0/OOrwAHsT5fBBo2vCYTFGsw866IHSssv5GhM/7KvUlRzGpVj1OnTVzOB
xu75X7JMnTZplDyPFZ8NZjBjY+k4YOFEFy5qyRx2AaWLKlCFhczCv5bZFhTfSdh19WoG7E5JYgAl
DYqXImBDHtNwvDl/sVGC7o1gAszlvWhpjimQX6g19Xcj/Zf5m+mfv0u1V2OZfu6zKkZXA+YK92RJ
pDUFSTjXJ9JQHhjO5VegSsiamSZEW/QLN5M/h0MxMjzDkDPklKh9gGkFUYtiEapw/nVMEZjggaxO
vnQWxjzGabrwpR3MGONH8b0vs/baIpWRYX18zAbvpZuIBUn4fE8GEUbbpGFnxzRaL87dqTB18kMd
ix9Cn4CcSIzbqCnpxZPgjv3WeC49ASlP4liqqgrKvdeaj11gAP4jCZ2jZefq8pmGw49qpkIUoinY
QzKc1WEFUwl14b4TmEN4yJ1iee6TdY0wtufH3hgb3U3mlh2D/7c/ZOIH3/vtbAqLshvyd97wyMRL
IFyC2+lqA+KRofd+Dk3q1gmO1KoCt4Eruj6I+Qun8/qAA8fs1fhA61V3304oupdb2zST42MoU6JP
u82b35Yo3v7u7OmcBvPaGcSVF8bZqat870SKCH3IhCH1298RD9a1mkYVTPznAq37M3qZE3JBZYPA
tFhD0Qi+QbwgcJAm81iiiPIzCrD2QZ87D2kQYK1vbbcw8Co7IutuilyOQNwSY19I2e50o2fOwvkl
V6dkm7WBv1Qq6yHLx/xWiKTZ5Mzn3TTX79MxV27NhoyzvmxO84wK+m/s7BWhMrkZRHOVW0gSp6lt
1qBIjZU5wmeF8pOsmqq10H6H+Z5gGQpCafkwNjHwKiZxnUVWqk/gKXrX7Kzku8yQkJ8nY576vQWu
CSMxbty0nFxdmOPJm0bvyu/hfxqmL7YZWVx7Q1UWk9/l3xuWLYwJ45NBfXxVwzZzkbtsM3/EfFQ6
gqy8MFqXdclcU0LMGDlVaMPzOHoVhEXqD9EpEUhCOlClqP7IdC6HkgEH8YUBzzHfoC/95k/RFRjc
5libarON8exuvNbv3dqMGrcbVXQ/Zb3zZTwQngybptGSOwHhDzyXdVcZVr86A1sjMx33b7Rjw1ZZ
GOz+lHnqnR+Fzj9ox7qZLLGT5g+5B28y7pO13zvTU01nn3Y0XEONAxOOFi8ZYIYBILxXO6O5PS+C
//n78K/+z/zm7ZxW//2/8P33vBirENPmxbd//w/zmn79n/7+kKf882E21P/bX/QfxUzNr/nX1/iP
97D62nz9+/nH8obmb9YZTPjxtv1ZjXe4GJPm/O7+P//jv/w8/y0PY/Hzb3/5nrcZs927n0hyM1Kd
zv9pHpPpFMsfhEP9t3Mw1H//t//Fv//Hv/3P//1fL//ft3woR//rPG6Tqs4cBN+PRlnV/6ybv/3F
tv+qktYkTJNkJtvhXPF/46F0+VeE/Ey62JtUtLOCzemf8VDqX03LIGqKRZpQN1v/yz+vwLvP+98/
/18nmtr747tFU9NxMBWa8x7IdGZ+cb/WfKmvjzJQnNAdZcT5sAwf40guCHpYC1Cuawem1AaL+bBu
PStYYFaxF79ctH+8onev4OIEAv5LFSpDVYs5kTYPit6/gkyAqOiyzHdHD14CKazrFEHZLcpaBhq4
qMZsHJaaYhPmx7x+gd+kYy5uGbRwmFjVmvLt4xd0cbw7vx6uuYZ/h2GEoV1MIvTa7tuOwbir20W+
yRIL60zooHDUGIlaFh1KojJpQ7WfXYiLemT+wUyV536hQSEuL49iWVeNUyH10G3w5ZEomFaAdSdD
oYHl0PtGBSDgkXo9U/JQpG7R9S+VJ2eovN0syk65N4PoMOKsfrz/+IpoF5fE5mqgDTZVVeNwwBnx
4sRrxgZNZNOuXAyVj3bAlAarurOUPFCLKqmLXZzM7UDXH/t8mfqTQ3TUl8GxCQ/zfTIFV70EQ4YO
1z4VxqExYWZ9/AovS1peoS40hI2UtPMc6dyl+uXoEved6bVSK92y735KC74SFxhQXZsOO7/QZ6VL
CEIHLZ4YpeuYhbixvLDd1faqT590JX+OxxaVWTzHoTCi8JXG5dGJl3EgYZJ306qHhbzSG7SAPQTh
dVPGqJVN84W5G5tcvOxmn8xUUEnKXHEdXHAEthrcKQX0ATDzJIzrm0DDRqzGlnofNYAhPr4Il8/y
+SLousqyoZuI/i77zSET3LABguuWdtDiBZkTielYlV9nucim0Y2lnXTDGprHa4kFcP/Jj58nRf/e
CbRs06Bpw80Be4BhiaVfTJLSQc98UaNM67KUJnf4JQwcwn+kel0iG5lP0xHRJOE2kHiratIL6A3U
ewdGLdpCALi8OM5HyfXHL2uO37t8WZx3eEE8yprGNOf9+kLIRI7/34vdClouOQbS2vl5NIEZwjGP
BybXD71RNXtdRyA7OAbgFm/0N0UTWC4hSJDdCO+uVDntLPLHsoRxPIKW8Gh5NcNrf+PApVo35mts
E2bWrbxZlhiKcY8jeeX1/nhTGSkUF6OyVkm/tduYZI3CmU5DWsDtqBAbFOIIK4gDq06ATWrXj0Ug
492YoxC2Iw+5Y5jLfSHyb/iIACtOHFzhD7gqNoOjbU+bIS6Nm86DdOBnGGaEJbAFT8A70rQxDrbo
1YWqFqRUETREiCkpKowDrwXN+oONbI78n5LlZAwJQevi14DDK5KO3DslJA/DQ2G88PFHIi6W/PlG
tVFyMG1kF1MN8+IjUaoGa2GD2Sso8N5odjdck9+wnYo22ld+vQ0qckuKluQ8EAqQ7GzjjqH8wa9x
p8RBYLi9Wo+zQyfCOQjRyIFAo6jtuOtE/Ijw4pvlRAhls5dMRJAqNaV+CTm5C5INmrz0X0189RBs
HFdPpq0RkRmTNdDumBt8csi05ndy8UyoPA0EL55X9ss1vWgaDa0RmaQxBSq8hXTDo6AeC894FKGF
1ItlYVsKcmZJPodbzZT2aHo8qSL1HoKpInaB3iiAfSVZWaDA93bYzzgdi8AsX2rbsE4KpvU4chQl
UlalwYcrp/rUqk12kMG95wzZwWjgC0eC/mstsa0ZXij35Mp32Ppv4P8l9yEjkbWcxweB16rL0dE5
jCeaXJmmv0JBCpolbnr0zuR2A8p38nwP2ttm4GSr2wAZxqItiW2OayLLaZjIJ1GQXBQQEYtYyvqq
VjkDT6APdZVUgMjJwNbK3riSjeIimOtu4BSg3csT+tD2faUoQLHCvl36Y+Hg5YtL+BbO0TAHkl3A
gGLsWH58Q140vuaVi/GFKaVG0YUcat7/ftk9FDrfsa0EietXIT8gGqGUGFx120J7EEr345/2mwUJ
4pbKtF1Ix6ACe//TbDO2WtTSCeMf9BYj7uq1AlACvmkHaV+SHzAJooF5pVDQa8znH//4izLjbZme
B9rs54LGx6zE+OXNovLDXFXx40WaA9srn3pkp7zWYVkAwwaO135ydS8b5uefqEmkP2xNbEv6xRsW
DrVv0mSpm/RddJw4lpoxTtpJHdudD10Yea3fH824lIsAKfIy4DbY5EarLEEg81wqjjuttpIR5L6I
+00KWPioN4A/ZJzdRIUM1rqC/uos20y1yLwD4sxqquLJ8EgeYKbWf/IRar/b60xNo7BHHwAZ5qJ3
pPTSijoVPkqb0/BteEyQdKEOQgG099IAwFlS7ZQI7bUV8Ojmvums8Kp6a4xep7odlRkcUyBAbctP
FlftvZLmbRvmVoZvwH6nqpfFmo4eQeoB0nkRCBg4ytHq8ffX8LEcRNg04NLDwiVbAgOerSWf/fS5
FLxY8DhIyPlcQnPWkRelYmaHnMBTHeF+WXkn6AQIQwwBeJGGMBDvlEOGmpp80A4S7NJGhYc3I+ur
Yl0VDtavEG7rx/f7ue64fEk0OnVpEarEdbl4SSXJ4ZPZU4JlmdMvi7nxTLHmJj6uWrN7sccW/ah/
3VYk1PLgkk5vJR5eKKL3kiOhGAUGZAGjQAP833u4TPpwW/bOeIzpZsT+nFwuphEEIN4ryB9t5X1S
wmi/u6gW9a1l2papWcbF+oQiw+s62yxcI4B2CIGBHmTjnzLMhGFSnPLWXPo9Hls1Ii3LyFBMEfHu
H/UK4bJXIcmJEvWtc/CucfDu2Pa718TISGdnc5CQnne+X5YRwLlCBdhRuBVkJEw8TP7DGv1Blyk0
+xoSN2J/xh+pcHv6wpyPcKhiyDvnfOMYyW3Vq0t9UuzVx5/2fCkuP2yHxDZSl21pcah9v7oVGlzt
uLdz18pwOGOxCBC4pbuEFAs1rZ6zNnnxeqv85Pzxm5+KvENA9rK58W39oqOeOqIypxRREFvW4ygT
7WhJEkGBxzuEGzMZpckIZB6+ycfvdk6dvny70DQ1oqUNQ3Ocy08hoYxWCqVnHeq/KbYtjmrhQwNI
SmOvoRddBC1tVuqmbaHpAPXjUV0GqB5zgzOK7xv4PdSGuR1761Kdyp+VEn22IPxmt2OTp9YzLHjE
b/qBX+6TKu/jbhiayq2VmlzmYlrFWqEsVA61y75THRdTefhg1PXBUbNm2yqsp3oz7QaMYD1q6WMs
zas41+xdnnEUB27erfPUh6mlyK8fX83flAGoVE2H8o/uGgre9/eOwuotGo4pbhKjfxwHdR8QmDLm
8bbH8fnJrnjurFzcqWzBtqaajtR15/JO7UQUNE1M+HFlA6ZoAW+6BPAEK6W9CjLrIYyVazu/7emB
bCZGU7tU0Zdl0naffECXY5B5d2bsx/rIIYmy5Lx7//IB5aYahSVTKtcJaDNMhvrIC17rkPSuE+6l
sdKVFyb8VAeG9oLLg9GcV1nLzABJOBYD1BeybsLqx5C02RayhH8V1yXtCzv2vwUiKDfGRMuXbo3u
wrPEQmeHMOe1vZUH0Qm3Ap4/BN8LWDnW1lRgXjiN363sONPWvh7rdzksOODEzrcQjY2dIBeW2Ez4
AxHnxvmgG9fEpDEScZJJha6eUcjEjrExhrJZZmEIfpd9t7LI4OBAs9CPBq5S8g+UXQ5SFGQqDyZy
GSWyw0+qhN88nIKLqluOTnPP+pM0pjfKWM+UzB0EsRH8CuyflplghWpC3ODjRVMWf3IKP5dvF7eV
MAwHhqDlCBqFF3sFBA7O9sTvucL2x2/VCNIRx2ZxX+pGvSkpaOPGR9hF9wMElNKxDVbuFPkW/Bvz
uW20cRcWlgk93l9OQ5A8QaYFTcB8d97c5tG/nh8D+/jxk/e7K8UrdmhrsojaZ5XCL/dgq04UKVYD
Adug3k0bTzmKFh9+SoTRUuZ+v4wqTCYf/9A/tbXmO1+ycCI5FphULjt9AO/kXAunbhn3GXydGQXg
ILiBPPcSQcDyQQWOAXrJtCQIdZLc/k3xaiZq+DxA4VgJUIQkTXCox5+610UULuM0tT5b43+z056N
GnSJEUn/qdZ0QBZag2qhyPUK82Sl4EjK9hCT9M0ofd71FWUFP5KwNaylm9JnpFBkwz3c2QcyChQw
8s7ukyv325fE4YX6W6PMvOw0TUYwBPj8UzdrNOYugDWFU97WxElDNsiSBWIGXBcdHTF4Wq9swi+g
ECLXwAFohPk9/e6bj1+RddlSmD9LOpNibpkTpne5mvqm1NJkArPhCcNcVblGPuZQZncWsJ9VrTnF
qWsBfoYeKgEjkdb3BtAahZWbBGP1I3O2GKfusaU3x0bQikFTru/BmQu3c2hUkWV81fhQwRORDJjF
anKykFDARPOIKOyoKehuP2oFxDOItJo6y/ECXFeBSZrGpFkF8QTxQBCogYNxGg030ci5ioiSx+Sh
0QgL2nqttLGxIV25pXpDNJqGAbikACIjFMJnTc85rHso3Tg1d3sFvsuAR2TPCtLvHa9ifOShatN8
WzsMuMaJHLtGXkk8omSqadCBW1a1YW9GM9WvGRTtR234ajPAvAZCQfR7Su89zoYrMzP6XZcg5hnM
MnLHIH0Osb9/tvn95uMyVHY/cz4mqNrlKoVTATNMpuY8eljFnUruDdPYV6IK13aj9iuvxJVtGcZr
7Hc3AW2Lhc4Ycu8nyID8gMyij2+f39Rvc3HNMqBzQ9ORer/z4w0pUJ7HiQvbz18N3fRUzoyISQv8
lSPhzDrfSTiJP6kaf1MamdzqVKnMDTiRzxfpl1VvVMsmg2iVIHpMaaHY060cxbfRKK4r6VzDBRcL
S9GISx7Yhz9+w+af3zGCZBqKGgcKiZfvYptIAQT06uBVbkASHREGhOOW+LvHMcDFlYyvXTInHU3x
V6NuoxXkadB/kdgPSe8sTZ8+Z1DUsP9VB9bMhpln+gXNG0lR0kqudOoYNheEqEUZwIz3pPrV13R/
YRDEdDfGZEcT8zELAeruidzcXnw3y3ApC3rpfm/5rgI2madDeGtHQ/VgxwBECiOSJ7CQz2ZUpWAW
lEXCSnBDBjGibmWOgFJhKLWZjekqWccFY2Na1CWKsL54ppUgmgz2CKgPpBqR24N9JNlwl+V2vypa
8ePjy3u+f9/vwgY1L/0BFYmgocmLG6o0xpogG+YR+FCfiViq6LBEBC07isuZCYQB0pEbVcPUSn1i
dil2PyPf5kijV3YOp6qurX5dIfmgszaRLqwin4tq+4A8Ce6upu5izQPY2JiAeQYm8MA4NWb2WCaE
VxzpLnEas+svg4hPExoOP0wNMKmRhwoKEmri0BYNIuKXBEkoOUXlCmHaDsu7DUe3qhf+qIJqDUbH
rcxmZkO+lgZSFkAZM55q2sJG+qwthaz/z/W3ZZqabjEMRJ5EY/j984CPt/F8yCWuNmNyrNApbjDf
NPnk7NM+vXcGM7zLtUzBWZCympXFXm0duLJMzh4d73V0nIUZ1daT6MyeaGZJolzukQDWBp5r9FqN
tODaTIXKkYJG+9gPr5G9D6RANRvTbnR68yl2cHEpfnLww5cS/N1N/jNHQ3sNt8pZI4/r1n6V/Ih6
2qLp7JkpIGjpdnUoLM91LM1a02mMiJBxgK71ct07AURZ8KtpcMLuBTZUTb+IHrPxkNNrQ4Iuhs4D
MxOdigDpoA2Th8hPf22N9UPlTBgjtPixVJOHIZ85+fLOAee69IsS7GZJdGVGQixc0WuMpIvOJFBA
wV/UKs9eYft4dfo//AzERtU6G2zxxtY2YhI3BT0rEraw+8FEiMvpZ6GYvBLVB/wb4vfIvUIuMRN8
m1QkfL2HGAuIsVvPvt4+knekNZD9C1Ym+FE5nrLyh+oP9OnfvQrYiult4wAnlRWgOcdj3bM3LbSy
XmVVCmxW0eNVHFWsGkpDmLWWHssCCmBJcHEG3ya1f5JOeg/1eVZs9oCiPJgAub7gbOhBjuMHN6q4
b01wnEnS36RFRde8lo8CZwmLB5LwObw0apxyjZ2NEO6fwuAQx8gwX/PZQoMakJMQPBIi/7QI5PVS
+8qw26e4wOc/Oa1Ns4Sa2TYAAeQJrOlSC9ehzLcdK9iyT8KQvnD/4lsjNlj7J7nf+THM9Udq/XWj
Qbr0JmVV25EDnleKlezozUtV/gi71F7kSgzXMoYpSS4iez1JPz2K7U2llMCOOCitCy3rV3jOFj42
b3AlNcvyhDnDg0ZCSBRM0Wo74t87xQ28QqmruNzK7yCKUDkCvYstEj0sDkRLkG+1BRWpb6Jy38bh
koZwuCh8wlQTv99MQqtv+uTGqeLqOPhds/MbCVkvJHFGgjKsx2pnJ6Z+M5rOcfLTjKA8355dqqDJ
kBFge2oRDQRkI+aiWGcix+2v/SEQMxz1aISVJUoTwGLUHQZ6DK7oHMzng9jaWfmM7kaubRQHi0Zr
gNkIHfRMpz2U5F+SweWssJc0K23ov4u8eGkLhNMmYNcVJSf8utHGITpC9SqgKhLLFrhjMYN1IXu2
NdL2Hs+Vk5Y/jEo/eGEmF6p/2w/gPFI/AqU7dtWaeHMfzN+VY5Ok5IXMwmxSHDny4ExMaEzOiFUV
0ITooCwlpKXY2Q9fUOsBo9gkPeHr0IfHZZgBrLXklSj4NH2lzagbywXRjYvReEgk8KjQhwecJ9HW
QUC9oA1ibruhWxdjYFzlZX0TVTTfRaXfSr/9adlIQOvhCgn5K1b5K0Ujb7z1fSjj/RN16ga/yqMl
SPBNkqNSzz7svvW3mhV2hMKEAUFnaANSQG76V6aB4a5PRgImXmJS5XaY4xeBHrULQsdS+qzBdwzH
E6ie/0PSeSxHyqRR9ImIgMRvC1Ne3m+IbkmNdwkk5unn1D+LmUXPRLdUFJmfufce5HnAw0RJfJ70
knvf3fhTBNLoqjgduuG4AmThwiYyz+3uM2KmqC2xH+M9DgAsHm+8kbMxOIHpVoxOmwFPcXuwrU6w
Q6ocXP4ADsrcvTKfvbCqzEPH4N3xR/eh6jw71uv8fiIDk7hfQepbaAz6y1iQ62YBHYaEjdXbMizS
MUhas/XkuAm3vZbt/CC629d7GzDmqrt8kB9k1Rxq4gg3UBJmRbLB0E/fhrN0O+QB527RLpRciAkd
4HDF7Slt6iExtw/dazJ0JcW3pzGomMmL6DP9kZzvLINap6U3NynmoUbFbledbEDzhvXXX7haOLP/
SsGJXAyABpQiAxaIiRO47SZRbg2fqykuJE1XNLEkeyWWvRulICU4IUwPmdkOUkYDq41x1CFlukfd
0l6duswjLsI0LAdLnvRMfaAaJaBJ7G2Lp5Ub7a9v29+L4Qfulj9wNT1YniBhXNdfHTTa6eu28tSr
llQ+gVKOrSk9Wo3JSL5scj7rJcWP2soflH4kurr5rm87JJO2OgqV1TATqQfkjYLoe5+zVT3DwHih
k8YDZTyk8GizicJ9VaglaZ52bIl3OiPoTCe6pGWs0dffoLcItSaHN8ja9oXWqSAM2+YNhTiBL8d3
Qn12Xv2URDZl48Hy0F+7t29e58LXxXRf1XirVN9xJaz+0deSkHwMk1tHGmSp0GcOpdxpyvwl0eW7
t0jP9tWL1pO4RNXHRomESY18olnnxtDt/MJ2FIRqKQ6FWZ+HcTn6XvPhp+0TjjSYA/ljRto6txfW
BI8WXup1GbRT9rLKNtAMh4AWvgu3T7pNiF+qzXfbuKFaNmTv2DZeuql+o3khxSsvznkndlajvbak
/hIA5XxjHEL/WhBcs8gX2+YZEnr1la9uLDu4Y1vzNfvFXvooUWp+cmy+Z48Df+5JOiPhBMPnWRII
v8uW4SuxhvdV847a0KK497PPreSWKR4KmtKd2ZXPy1wVO6vTj7Zb3NmKGOXbHasxgANljXaGGA5S
i/reOVgdwdu5+OldJ1YmnIUOitaY+xlaJ/IrspKpssH/K+EMnyECbt7FtPjX0oRCQBFeUBsUO6Z3
oyKYJBUaRoaJD1mvwe5rLaaDNYhr3y5vkzG/8h6Cz1wzMv+Wi1Y2QT3pj7aB0tHS44Woop2Ztv8E
yMFgppDrDG5KaIoELAOF3az9sqUcr6bEMWVOxGuSRVxnEDdmluVrAktYlG9ZC4eU9QhAgZmwA0t7
TJ1x743186Ky94mtYJTwOu2wapAxr5MX1yx6QEgsOczG/GOV7pmo2dBe0tfCSSu0tBkTLyIUIdg3
KGocYJLTRpuduQW7I4gVdqZID0tN/DNdVgdIcX/0BSVFmbh0T+tpbpizlcY477vWg3U8H7XKOYmx
M/j/ljecw0gxsLinUlb7SWRyZwvOzL4hUKho0H2OiENdWLKtwxy49rwvy3/tNGhlLrSIHcX0uCch
ApOxBQ4mu0s8+Y4ytg96SGdBvr7TZD9tG9FNlp/3ezUyLzWWBcJkwhFs+NtuHGsZl0N1Pzi9COqy
PRcufO/UeyDSL547jt66WP8CNqyOWQNv1+tu0S0kW4de0frBJCjBe+6IuN2qY9G5v5PE5DKNiYdq
Gm5eg2ErL13iS/Pk2EKMDBuPMNUUh4btb2DDUNrEk8cJS5brHAKMNK6pV+iX1X5lRHznOfO1LTcL
20bFoAT/DqkoeHEU4qa0iTYHkRXGVPOoE0MIQxeHxrpMpP7puzXDIJcPWhsszlzzJiQPmFoy0hqN
/OjMJrAnCt/eGNA73/AvOhwDyMVkg6bFg2w6Im5xZxPlp8hOpc4KKCeuXa3P51txNbaH2jeIlSwV
EhxKHIoxE17aoxQOyJu+52FK8cQQbSbTlPRG0WFJWnp/74yg4iHwHtoVs4Pp6kdnwC1Zyeamk3fP
OIzQoJeIfgod31EaYYXKSNZMJtpqtG0W3baTPow9qVlgJBjV79G/yTPZT5ee17ZJ1ZfN4Pm8tbe1
78g96eMG3enJ3nLUcphN8ZObNNBDEXozIbKL476X2a3pUo3gRTTv1lL76ZckQsf/N22/sG3HUs9v
6Y7N81CN2Hy15skp6piJGlW1/abTY4KPeFXW/DjiH496WztOY/Xpqz9E2JewqbvXDA1/xNka430o
Vn42Nj0tfycB+nkGrmIhZx278lLzUlrOjmr51wKMYdbynDE0j9IHkWFJlP6ZzczEak1/4ZlasLe6
lIzsOaGum6dwAMFm0235CwEWMyHDSPYoI+AJwtASV+UToQdN8oO3hwdC9Ck2L1L2x0lq4dbCFrDS
NZwIYt+RmXDtCRLpO/2F+TXVZWF+TVUfm/38UXnJU2HaP5NhN0GnyVBILqbFsn9y3aQSaaJqqs+6
o0U6QLdbmCuut3vMQDzLpvlMPb8PiGdZNOJiIHDumy3/TozmlY/zbv5vFDKETtkSh2/3TxgMOcsx
ZARc6A1RCKREm1UBSdUTO7jdXkDoEfIuk/WRKR49rfkdx7XedX62RsJn4JekD2rgLGM8Q57XjFQe
38OQIftyjLehsB7xdu1FRx3paNOzXmvNnjisOSrzkkzhUmcW5538ms4ffBaUixwLlMNAQ3UnyHqv
a4tJy73vhQrY/gLv3GxBqua9ahCiWduPtyQnfc2PPpaNULV2BeWljSkKsKuueB5b7X0r9UBz2zYk
YvBvNtvP2wxeYHPZY/jdz1qqIxnkZuCAz3A1/zOx5+pITGsRlhkRU/zkNb/cE5GXbjh5xMLSXRD1
QkRE5FDjEC0Yd8sGCohQdocDlhe6dPhDw8+eJq8E1ZzRLYzEMHhuvoWLW95tGVaR3N3OvrLzW/Sm
hk9mHWAroWRmwOTdb07zjJTt6EzDb2IgYamM7Gp23r/JGvNwKZAR3/uO3zFF6a2wW5qT7IbkIiuz
DCbEXqUpsQixLVfOQXT1drHaPvIRJ0CZGW6Z1CnFpW+dGXo3gVUUTLLqJTuTGR+bg/2+pbwnXcG9
N/cdAfz4WpoDuixj7470oOROzsOvNVl/zAq/FUGQp8rIX8ioQ8W4pu9NUlrhPPHecNbJ5xGXE4GG
hPHbhfNuNPlJG+2XEp8FZODW2xlqZacmnW9ts38kfIGwuVkmR9f9LTojbAtdg4fR66EEk7STg//Z
4GQfb0gjYHS6LYb4qGljzZq3Z0rfacd0TRn1VRW7P070Gf9MULkeRu/CXA/tULyDs5N84T65LmPI
us92E+IVu8UyknFsFRQgxjCNxGbFqtvekC/ZmHwsmldOk10rcjJjOZSMvOQYp68dC/VaWlNPv7j+
Ya6b79NyjbVGLrt6KvVodYh4HJ9qKa61bc1RlfgJKaYbHBLbfvLrKSRNNgk54bGHUHZkHT7z0o6w
y/zpaSPDtB+NkMPpsUsZI7iMnDoInfs1BynqQ59INddgojtHRorSSToeHl/jPcf3FTsXwK0uFSPt
tVtm307W/7I3kYikOuo7mBz1aMajp78QlQg2CkIKPKN2xaWIuTzxP+d+vszwj0J1W+UyvBlihi4g
MLPiKFbPD7WK2NfCJu2/H4rnpc2Ir8wWCe+Q38lW+S0utHhyUVoRc9V8lDW4W4RzfXCLCeWSJffU
NII5r+FJQt7G3kN22yR+N9MpQyKVCMDUzXvuOWSjBFp7IBdHdrq3Qp2KwKMsyFRGfgUYh0EOMmwo
AgYaqpDF9AyGw7bjRBPD2RvuktSe72yPszerFKRv5sLsAKr3PJn+CRKcjKVZ9lpOJHOaF0bszzqb
4pk0T6QCscXMjZQj6zzlKWWqC+1Kyo3QP5M59maG60iIcw4PZyQPE10BgVhd9mMUGVK8iWawyAlm
NBFu7svlQhfUnTrI4dUGyjkd6Nd8D0MwoY/PQrbDU95+qxGXmiWThVjxPNxsuz5lGrg+HRSDpW1D
YGbqoYbQd0xU5wfN4Dw3Mz0PiIEQZg9KtxzjP4dwda5qfomEhrBwneeM0RETKDirw4DG1zYVIxj6
wDIghcdtLAoLovdhxRdHEkyZkOl8Z8G6egRsTXtdLE44rkUwzwtDNSKzGtgYzznfkMIwKfORYyHC
pnxE+lkrIKsCTRRrOzy7tfGT5enffjMe56quY8Noi3u9Q+qTwVYcvaHffVW5OBIk/C7J68cAVrbO
q+eOa5TS78VVNgW0YhsQZNI/PHKW1kp+eZxFcblSeE7jAOk9hQTEwdXNJrMTYz0NYAYIWfpM+vwl
y3tC2GsbMJ7rk4eJDyRPucMT2biAjUw7YjvcQMoM1DIWzMecO6XzHNCm/sK6ORmN8nd+vnJNyeqQ
aLZ1qdqezzqbSY6oS/noDNaBQXR6ElR3l0UESk2AjBIsybpMLca65oemi4hUovoyuwP6lKn49DVQ
Le22ngkDY65Gc8yLt9zBIFT+wlT1prhaMv91c3UGyv6xLgoWdaPzyOy6itm3kVDLeGa/GslrNvdv
LgvnXTIycNQm4KgEHiOKLr6g/mqBbVYAm0crcFGNRhouyp0n5yuiWOPQJV1+7fI71ZQkZDbFCzre
JVpIZtp7HZZpQcdu+kZQunlBSBLDWGtoAaVWqNmsFHOJNYAD9VGHu0LFcPPoZxo6YZ8em3hlsheJ
IlQO4QClnoHpXFkTErWP8xWsjkvimtBpESD3QUqyuqduJQ1pEqkIZZbc4thHJxZF/54BsgOhE0/u
EoiJEjc3SbHXb+ICu0hOEsvpA4ENuxQ3xbCs5iUj5RHZYHUTw5PkQjgzteqw+U8cwVGhJ0ipaGiP
y5GZkX3BUdouRvuqiea+XTqcn+ozoVZ+9hqMKli/7pZxOqdWSVPJ8NYwJ4jLGFdssVrXDA69Dx4v
rvrxqJwKU/eKvLiogMgZsBTi3LrP6/yDFqCPF/T/dTqo20v3R1tGDnORrGjLfL44dsnGhTx0K61n
9iMdsvYp35EV8TaL6s7wCI8tq8UNkDLFNtKMEyfG6UZ0jZbSeIG2dUCU9aKP920GAYtZ0D6lbynJ
B4JMHKnUeaQqQ6VA6ijBctVVZ6Sbk4zq8Xr7gLYCVP9muA35uUGywYx24UskU9gQRTZcCDY56WW4
dsyYJNxCjm4CPQvhfOAzXp9FEeVWwaypb958CSUD+2Mkt+qtE8q6WBNSHKM1sGUDbyVGxB1d8+R6
1YeAuwxodJeYPqwpMsBVs+3JwakOo0sI05hJDDmWez/R4bqtRiahnlw8bc+mCs4EjTK5O/Y+Rz8R
iLaqD8ZqMiojl5vh3/oljSwDjQDWc8EqKgRTezuvoR2V6rmfqISXdXxTLaydRWfQ6ZgPvXFGu/61
VEqL3UrdJ59lbRWxRBATG6TbPeRaOR2dyvrtcRawo6mo7jyzOSnGVRo6cMLGbkwrPyIvQwbCqLr9
2tuHlIF6r7L04E68276evnUt849BdTKGZDMeIKce1CQ8OKJzQlLwCugy79MjRi3uNvbVdGIpbYiV
QDfzD33KP+Ft86c1OPm5qL3YyQrmkZKV75puQ1yL/i5N5Ns6RYOdT4956753GQ8mmdt7AfniBL+A
Y899XesCFoZndmHW5vlx6PsQ5UHHEkYYUY87QAI03ZHrgvU10SN3AKk6obk1/YJxXwnTwd0Calag
55sIWm266BY0PKfWyjP9+N6vNGqeupphVxCqzF/qYyAmeFdcU+EyG80oFr2xC/u55eLLtlg13l2r
WGiLZjjhCKMOVyI5zEP7nhp2fSaHEDEmEdBSdgEw8i7wmokQeWjO9i1OY9aSo0PRFKY+jQ4Fuv4w
zQUVqeFBEbHmc1mOxlFPNGYRSOdie/Gc3YIEBz3p4uzafPmjV/Uvy20v1iUsuNsOmXxw/+qAdL1U
bFE2iQp4U9WfyV2Nqy0wOfbE6e6snJoNLYm+d9iD1aMxXAlXG67E3lhB56+R5OmwzYodWyOTezGY
2uVyh7Q1JZ2kZ65HQ9l7HT58ll2sNR4JPrkQAkhyFOwJYyHY1r/twhzGkqxeYBLyy+wzy35YHdnu
xWDlgcsXkWGJ7xzHxhkilVtDaDbM1h1as3Hamjstu1koJm5Sipg38hkz0KLJUhC0Pq87AsfJ10om
6LF2Ay6VzKFpWWQ0Ef8GcPkr2XiVS1SxO602X4a6+SNdcKaemCmMkoJ2mL2pp+5n6d3b02hFttYe
XUHk+rpV7KHz+zQjlxm86gdCpDbOCyaPXmVCU8n0JZQIpnOgBAnABDg0BaPmmTFwJtbLVrtXdF4J
Pg+0AprXLpGezeqydVRg2BUuCxgsBJDZbhv78cEzuU3nqb6tgI14tJRGikhmxin5LTxClzFUQ1jt
2M7LlfXdcm0a+1kfXNpGm6Q88jrv//uvVa/K+3Q/VksWYQKDlVSBD9tm4yn13P6eVO0PNh/11SYo
HrBcbceVXgwhCAqm9aa+z7WxCRzDzjAVophDhsRqMKWMpy9gzbh5LzCOWfO00DmnwSeYZsSzrow1
JlWJDTSDsFrzT8V/tM2JLJSWywi93Xd/y/PfFo2KKGm4Tfna3ST5c+O2iPVZR0nB0NBsa+PIyjLU
3Hrvt515pJAKQOU6sbTIxEx02cc8cxPOYxZok/2asw1gTUXE9pjGdSvNEzsi8Sp/LJBjkeUQd9UZ
WhrhghyEd2qrkTU4lva+2M6Vj81etzKX624TD/qafdX1DN/Dd+PVHaazxsG3JeT+dO5tkT3bQF+d
d77r3E2ehCjeM68CSbhDQxCA6jXbp0UHygIlEJhKy6WY9Ij86x6Ui94AOa/8fzrh0JT5kCunKzJP
+5KYj4rh354QzCnwfCuHE5dIcMQlEy8ARGxj1i9qtcs2UC6bUn7zCyQhDv/DvHbyOJfTW8Gg/VQU
DeZ+FE5ALcyLplPMpNZiMXfpzRPK41PZdXe5rY27ojYFJU8TJwT7YBxBMcUHe55Mv4uGtmSWUfDP
MvrJNXEpWAl0+fZY1M0/wV2wS4dMhPVy66qrMzO1J6snIGQcpouXGxuCOOuLPQH8lGIN7ZqG1Zud
N2fJAFNMoQuh9jmFEAlGrhXxTBA5qR5kHbVjRBeKR9V9y2t4jbOyNFo+TtSNzBmzMF7mLhFRavkf
CAejPvWXKC9ajTEXv8xIdn5sa1SasikRI4g470aDv97xo3EYsXuzB9IqF9DbZN7XGb4CY5zIYDMQ
Hlk1A2IYC5zC5k+qjAjt442C2rth3TofBt860jfdKXAzIA40aiBT6ymonfyo5zCICoKbXPelWi2K
B63ZcI1ppyzzH13YVPvCLm+J+Uk4+cnVBV3CAF5fA1ny5Uqp2oloem5R7A5eT7CE/3SDcbW1794N
06/Z+j9ewgr3k5gZBnLelZAOnamveXXz+g7CHgMUiKG7ipOFhoE0a+site2dh7cF5jJ/iC1/kqVN
V8nIcLd24FRnKr+MkUw9byd97J+ajr3+/5mOKPrcvnyTZk0Wp/RPqyrikowy2t2XIgfeuloZ0ElZ
XJHePulOqh6rjrWsaPYzdtIdhALAqbfAJ1l4bsQeDMBxRTfftAbt4OiFPoCUvmreAXv9FgvRZb2g
ORMZjqmSSbfZRp1mwDZc2C/mxKRc5Oj6Ueve89N3m+AFqA6uC5MKTiEV6Ghc2Edl0WCRk15k8t0h
4v/gWfklY/tjD1SOvYaOq93sV5kKgpI88MIU6BAk71Run0VWqGdzzB+S+bGQyxowP8QD222vCm7z
TvXr48C1JTMEX0NdBWSkFjDQLg27213jwhPN3PmyNuiIkfEyKx4ix+EfNMeZmXjVfc6deE+cgkmV
6/1I0EpKiOlEVrGMRgZyqoHWu+Zg1s359rfbD5gi0oj09XM6UU8kbvJSo/MeVeLumorYsEzm+8r8
99+Px7tPeiIHE/ey/zDBjuCsrfwXtkiY0x2BjgeQDcHCfHb5c5/mdjy6j2s/xpry+AYXTAu8ufiz
mVAf0wb+OoCcuCfeOlBWp+/L0v1kU8aCyUkOPYiAXfGSYhiMskSwK2n3ziacCEUGvTJ+3bT61pfi
T4Ky+EOvThS9NQpwi+nhxFtl0DWjRfDQzG5uHir0f6P45Gp3gwE6cVL549kkF9LsvUfSf/+YZn+e
Z16euldjoHi4y9LTf3WviiQXFG4EDSW23exlJ15LVpQs5hVANXNMPxMPbG0iilO22cdGm5gY98xE
qj+G6s+10/yKvLTPEk5Ig0v2VFVgZLTO+8MccxsJHiqsj0ZppDPXAFw2mT8xOxoYKfCCdFb+01Sj
feZ/uo0EEPlYDUYNDwMnw65gYv6m2zMTxMlh0FNAJdzKU5EvMm6c6td0LbmvST5lUqFHwLaQ4hjf
HWi+nW1bD3zG9k7Wz3Oi7i1wMsWIk6bayEaGnLV3OuO9XXKwS/k1keNvVjCB8/Tql4XWQ22v7Pt6
JlttS6FMxA9b/eZZK8QWrrYT1a35u2gR7tamTRS4lJ5OoYV/2emPVaXOqedILnv5goLuFSM5tm1p
07z2jFoWWLRp+6euSGA0RfPCZHN3S2YvEzh4QjBr9enZ0Wh95PXLwmvK0u2DE+1LoSniviFyW2vV
3h7E3dTxvpLe8s8wvnSDdn/g3N4xrQal2FBLK01HUG2cLCRPpC0WyIXb/pqrtQcParHImpcPrVFX
cI37Pqn+FcVN5tfp0VwCogcd9l54Wxt6dCaMP1bi2QRqqx6XViqLhb3CEtVeiQa0aVko2T3vrM6G
tnj06unZtfPYMf/0bDDOy0RCgocAx/er3TCPH9ZMKd85ZccB0CALI3EoYBFOBevA9bZuA2NW2HQP
kKdLSWb6YPBZzwMBRwSg8aMRaFUWwVZsn7kLRYcy72Gjkq20jJg94sN6IqTvbGEcs1YclpUeXMGj
J2406092f8a74AekFOu7Uk0onYtZD+E8zLy5yXPtJyyjrA+ltDJun5UORLxDjEZ1FpomUpEZlHlr
pjDKSAY3BevpooIOa+KYDqCjw05kaz2PfhJvOX5NnVav1DLW0m7JCg/PLClmO7x20G1vSrSprxHO
6NrVBkkAJCij+xJgPEbsFTMlIpaDSy08xTp3e3L6ii8HT5PG6k1Z6Ikqv1aXriPOkuxOmp0x4bjM
UMylDYIgsSPulkQSdC9R1viBU7LDg7bggPVEyJc2pRcOG4FcNYaenZf4KAv6TyYIe65VM2Izz9tU
bkO4bUD7Eudg32Q8rf9WdCe3tpFdvqyVUYbDaAKSB0G909v8gKdw27uFeG5a/cyENlD68qfTBbIl
ONfjggAiWyjFMVOwO1Hac7chXven6eS11Z92kRQcTv1q99NLw2ES9YXJzyKs38rSn20JLdEd8y/T
GMOcSJS9UUsiV3Oxt6yV5zqkj0pVb7JzinBJYX+VpK4GozddIHjs11RjcofAK5NeKJ31lfRoWhFn
k0fLHr6HMiW2hgl/N6GS9R/shBPWT1ZxFkrwgaox7Lqc0NchFqW8Mv3hO6+KyCQdonU9i0mePUUM
MerY9IqjxS2H50Pd98V4x8V+xgzFgMZlF7zpvBQzUCx/6n9XC6zRIOrrSLTb3h5Bc/Z91wVky3Lk
lJTEjv/VZ6ztcjcvEZEtr3L289Cz7zQi2PZI33knqrzaNYOP94BjQiSljHS65zjPJKeBTl2fVbc8
r2kI1hLR3ljUQAzljYX+XoEAcxBJrNNIevzWxENj/ZuR4xWrerZI2oYpVrIxHl9Jf49MGO2YiajI
fZPR8U1QSMYa/2HDJXfC9tWp4YhIfONbxz/bqwF1oIPGpuBKQEHpPttAPDPTKU4pVgpvTM6949uH
YeHbU19cynHuu/5BkfYR6mRsFMhvnvPKuOOuDJsR9a3LDDujp6rr4gqL7iObjXcNXQilIHQxt/sr
FvrKkaUjkNhbqrBzyWcggVx/VKtXFDAtAYrzWU7lcjKWEy+sCvyCx6lpmNMyxcluJM6XSFA9W0dh
W3cp3XGePAp3RBDmMvDsNI2hhvtmaR07giF7rGxmyqtIqTVfun676wrtjBkk7Ar/blrNJ6tI0G/0
YJez2701uZesKolrqLkd2I9XA1kF5F3z8PQSHUieBIKAQEvInwo5IQToG+ii4SyZiEAAtpXRaPsE
JLtOEjhm+osTEd+bOQ5R5XWvhZVVO0IhyHBpx3SfM/kWfCpcZh2vuZOBkSr3zIXMSFTZN/Jyh1oe
PJ+nlah6Ne8HMN/VMzU3XHL+dV7q/CjEr1saFFjNJHZ/8nI0j73a+6kjCWj+biiUPdlS7uvAWf0m
6ltPBJplw4gp6rBTA1M+5MY6Vugd/Nj/cuJj5TPa15vyPGoDf6JNbK9APTMI4CeyqurZSm2mTCRw
JzqAo7WBIt5ow1kf5RwtfB/KnvV7dtd3t+s0iZtkZsOsD3cWoD4Un8uXMtd7v7UOudvEVTJdhUp/
CH+B4TnDq5hTVgM5cyNsAl/KVV/WwBLHrV8rypPbRzKHZWVFw2a9rEOLjIk05Z0+1sjqUvdBDi5C
O43lj2NNHI761SrowJtEEQRh3EL+/J9+beK0J6OOFuvStkyNBgveM/tke7A/AC7pQd8l+3XQT1Vq
7ZmGpTtdDaFA0k1xHS1+90U65INr0ppWq/8NP6HZ6fWwRAJtO4Jqcrbq9T4V2yvaWiJRG6LakXT2
kxbaLvGE7MtMEpv4rjWM1rsqtKxlP9mCQErGqq7Wh5TLH4pinCHkzDM1dohQnHiy9SZoGJ3HtoIK
xrcRw/bFcOS1Xbwb7Cv90Imq6TTzxxjY/BkFK0qdaOKQJXDXzs/mtHBZEGZroXGAzPfV61w3nXF2
NDIBEQoziglGKZmQKzvchHhLrC7yaYt2skwfq8zRdmkLHblR5rCrUVMBw+M6YpwDSMgimZ3ku8Lh
d3aRdQ5peT8VDEbGcXxZS4afNraFW7U+ejKE7W4zxULPZKf2q5VEpWOUUV/b36Jg10w+JzPM9cFp
uLbtCcNAVYzcimWNNm9JoYYiDUKDQ/69uoEIu7d+cpgoT8u7zMxvsxrf+xIThNAAmWe+Txs3NCvn
t6mID2DUKPJrWmYtS6rtbsiSgt515Rbchn+y6nFlJPMRLwsFCcEEsatXF7t2DhMxyei6UMAlt60b
HpjOqY4sfDgvuL+Oq8jeG7aqu15O8YKGDbYYfrXW+Sl9pl/ayB9pJeOETBp3ha8wb4wLeaFAnN0c
Zd34OG+GIF7G5VRicrf2Jp4eu7uOy/A3x78ZyDjLbTC36AsDkbqcveBe8IvHwAUZ4HG9kmRsfZB2
FdWyLGJ9aoghRyIFpAcYn6cvMTjTJbtx9Lb+XUnRhDWaq+w2fyuVt+7JDAhUwn5ifeN5u6AVhRMq
UEmhTJtvq7DNvekQobYiFY89o7l02nS2nMShjipOaM/vlhxNbmLRcJLGYiaeF9u7HkXdHpcQTdsI
9tFfD42JjnlU64UNd8MXTj6bBtzuqjSomTeQS20poW9XCiXKEBmSLPEltfh5Nv5xTkajnJbDwnMI
tI2P1XIga5e82yL1SKMZehWtq3JBwm5x1rx7mbns2xVRiW0klI3o7fSy+RKNT7g9xSs/LCoVQ+XR
VN+UJ+gKWxevQeKrV63+B09LxLqrv9etFVVt5++StkjjdAWHBAuPca92pwbzWerJa739Z8rpF2pK
9W+drLcbs5OcKfkPo2zQuDwf2urAkeR7mTSkCxOFA1TpAwN5PrASKVnDSGS39d2/KUU6IYpzKTaL
5QFDH2O1Ad3SaRt67hwTHVlql/pdaMzZeqq26q+jKrD24qPK9PkkX9sXTeHQ0KAQgvui80y7BWmd
TAJ6YxJ5XIR+eaqQhysE72penkQru0uxfFbTuoUpmztgdsbnKOQW0tqBr9y8v6phbq5hEotLO2Gv
kxQ4UDZZBIMUsZzF/Qak99CP1q+lw7Fl87TE5gLjqK/vUJRDg6wXogTa7RnlZoWpK2SodtugQ7ly
ExOKLxsgh8Fln9v/No2KNl1LQSXUougUYVk6U9hNUAXU9K9mzwOBlo57Gt9Hk4qWGImTGjgoDSzW
gasXJ5MlzhMl8DfmipRwUwzWSDpI3Ro0JHTVjeG0k1j8otp3zlvtf8JT/iY2N5gWDQqzYfIX5swM
5wl75zqahzXlzpF6OsXr5JMB7pz0+bmYZ4MzkXZCaz7aEVwDQDEZ1HlJcMwMJnUzyUpD5DwwN4pb
bHHCdpoon1J8oUP7C3tzBb9gHalo2LM2Nasd5XK21Ed985lkz/I1rzNmpDnvjsOOr6fJzLWvWg/h
cJBQ5sp1r1VjqMEFQrC4HeVoW7S5+odbqg96X/Q5fVIHGkKDw5YRNzUzCKz1/phUGz4bhPAhVf0X
gbuf/2PsPHJsx9LtPJVC9llvb3oCL6txvI84ESfc7RDhLr3npuuqqVFoAoIaggA13hzyzUgfb5WE
qnqAJCBxkYHwJ0ju36z1LXtKqgVYAGspoSgrUdorOwtI9gLxRC3DYdAb1V4b1IvuAxjXc5uvKwlJ
8qj87TBf5cY1MpP5BTOf02H8oG1E+NqU7oaX/KQx8joKw/xJJ7exPfRwLUup3jx1dVZvo5agVGWt
gYme7HD62du4Njwre0lzRrC4j57g8QxL8kvHvZOZzOYkHKoYALLNzgnZG5Q6amJAQmSSM0MBHLZW
fNGVLfKAJHpSRk1bf83ZjZoGja8S9ZNfqNcpDE+ONZCAqRdblFSvvizeLL/xYSZqyxIdooHVdDnh
cVznTdOvIi1ch8a7rmfjLpz0H72yHnrSM2YFKN9fUlsODrrEYdz5oXiI3Nbal8PAHK899ewFSZG0
BaQ50l3L5k4U5IvJiv2QNXGHBYWToMNK4kMphpskXWMhffnsRPWyafn1BxvbFBuIG9PTbdmwttYI
Pid2do6OzMhVUdnCHZDeGEFdHxyjeLKTZgdzKV0PqYfo4NgZ+hmLa7Xl5hhXU04+RGUkh1pW6wao
bW/LlR4xMIhRdOJA2Fvl9JWm812FE6RIieqQvmp3rd7/SIMbuIJP020wznRtvMSwezAF8zKCW9yT
EgDpOQcCvELNhbyWEM3rhk1VsRnq8QsHOihhj2eUOtaGdRaxlmKFYVIkQ9AOsaRbhn8SrSuDV50d
kr3y8uK7wzJ9yye4jFPFVMAxO1a6kYM0tZ+IgeHuUyNV8VD/GFSDo7VgDKh8whjgAZDIZUlOPJdL
FLjlU+6qs7dSghK295W7N6GlHTP2WgT8+UdD4fckTQoIoVhUppfu5FA0S3DG08lIghVZzuYav/CX
4/bubkrCcxews68Lz1orxsSQzwZWSVrO6hI3Gc6jqaczdj97ozbWdiLOLruTRQjldWkNDAiqPuBQ
5fjdWkFgrXyVAeRsfYxnGaDVyjmLMCzWbSwo3sJOHFGO7USCLABo/X7UrG/pUzKlJs/nyKCTbtMF
QqJwzZSU7JwCXXeSBebSI/LFSHEMhaVGg0V4xOQU5dbXDY1iwyRZ2PfuU8N6s0inN/zsQgCgjXXS
fEVE+TNgM822iad2l2F/Yp26bUB7MWdGUVY7clMGCDKYG2lqqnfFMG0gRlknPJokuc1bs9H8QSQD
tDZc8KyTs2P5oFQT7LP5crEScUlaDrxEUhSavZatUzEgpPTkCs70iMc/O4MDvyPjlilSZC5nv24x
viSB1ixVl7KTHSHhp0a+nYYBjVcF1Vp09cILHP5q3pUKAh8tiCtVcx47Q4y3I8NrWDQ7zFBkAyf5
nkqcDqEZ3nMzXjoxUnTmjwfymW44nsy1mWbXwOlf24xdFqO0nJTHlnM2q1d17m1SDQlQIwyqtqZh
mHIrrQsszWellbRwLgFZLWteI7+Qb5qyv0zoVTTW1AMUkAXPj9dQ1+FDsYbMkf+vhLuZkuit6TH5
DAPXOPIP/y5p66ew9K5dYlsrZWT4zc6V456b5KMrcZFYKBraJiMiPLzg4sVc7cIGrzoo4QgHeHTE
+6zlBY9S51NH5c9IYWSJ2Yf1sihNJr12v6A0IxfNcqmV7E00bFvd3KGBAnAJhiAP6LvDyftoJGNB
oAERQxlz0YThY84NscpjPWMwFOyavjBXSC4zqtu5lhA4MSLnYWzHVw8h7BISRrrs9Xzdt9UZWTlG
5sij8p90hpC6f0SAL9ZNbgiW5dz+wsGGWiJRTsMPX2mcL9xO2LL50yGQjVcEH99RKn7nRpjuo/ZF
6fg4B4NJCz39vIl9yyJs1yHU5LhVnx162kTrqZCdt3QYPr2yhB+Syd2Yl58iYg6NnMmiBEm/B09C
y5o1SsDWoTsCbtC7rT75awK3IIww+yXiTTAV7O6bnQi1bBFV6imoMmiW9FlGd6fR2llg5PWg2ff0
iLNw/crhdc18G890uAnbFgU8VTGtsZ3RFVdgVMhX3hJuwLhueoNHx8XBL0czcuut6JKWOgRXW3ux
9X1Rspf1ybpZFEb2M4kmpC1qPHeNVx+lMXx2Mtk3aK+YNLffQwrlfzSYO03pJ9aQbJ3QQC7zjCW+
KbNDbCkb8J/XrZXitR3OGvJ1vrVnL72Ik4j2Os9cBp5a5q9y55HGw2bFCRbJnvCDecF9bElriTCD
udBsDuCRHQ3WzqrYQKVZfudX+X06WGLnNF+4bH1+3bjHCSLUK0wJhDCC049nP+I8Pkg41alvwkdN
UDPXPOKcBI5+oHCFGAyuujFYjaZidKB9pGP2qmWMD6JouBGhvZ+ERda585CjkWehiL4+G78zRQtt
pUfbP2QWPREZFti+ufAw4i8qEb6Z7BUXuqrxGJk4/0LjGMTBmp73jVyee2XbUHe8/WgHX9NIe8wk
lsjOeknk1dH2iGYckgdCFtu1XpGh06XBwu7vbbs6+Ph7FvOlw8Ss36Ye0jWD65i56WrQWmc94ARZ
NGqYm0W/Qi49fpmVLlBnob4No2MblARTF3yaPXww4V5UKnlGUZawZoh+qjBn3zEhMrbCfR0grB2j
O7ytbLwZ+wU+IL9MceygsR0RoptA8TPnoUWZuzF0ELjVrABBAKoHk1z0Y7/Qu+yr91OcCVnO+tkM
a3QFG1wfsn/l3Fi0HjkOAz6F0OyrjUAxz1j9J/7tn1LbloZACmvPEjrrTBYlCZBD/gOf0XWwmZP7
SGL64lb5tg2gZd5L1XhWKs1J0KTiDfY0pEJ60XwXdS9XiFt2gjJxpUOzgTPe5Ks6Hh+qPU68DkDs
hIjLk49GUD6l751dBsuiYAJqNTzGutrCc8xIKh2diwx6bT0a/nUc89dq8u+4iroV7Wu2LmlClVfl
S0+n3u2CCpcBcRmlzj63n9p9ItAZMNmMuU6QRgyz9COUxd4WzncyIHUsO56gdo8mRbmbmQuCqbai
eVYhav7wPSIPfOm5Y0co1rX3aoKNXHWpCu1tqOxv0oMABBREcE4O8ZC6uNb2hJm3VKvKNjd1yMsx
YcUJKsk0qVfrvkEVPukLt+FON69oAq5+wUvYcauOIY9RWRV7tx0uAyZF/lRefqYF7Fh9OJqDBXhQ
7KTpP02n//KtioZC1S6/9lmrtdvQ+MkmHCbsf+W9sEJ2NBrDoNh7jaKiJjR6WMcNC8i2pk8U762d
fIcuC6/B3AgJlGd6H3FYKf3Ms97ZdDAJ6FytEF9yzUnENehV3OGp0XuAOF1Ua/YIVuAzZnS4GKvw
GXMr80k28PO3dmz9ucydU281znrkabAcAu++h/2K9GrvhLQEoQcvTDbekZMtxHQVfhgu9gPwIoGB
8IcnAmEnWbmxUra5et+urTrftY24KNvA6pY/OdB5kK83eF4YgrMiZIrdoBF1RPsR03PiMnlyBNTV
2tKfIVcTI9q2K0JVhjV/kAnn5aZu+S1p73b4ihf83kSKJ90ZjU31VyJKY+1qxfrfdBO4Z9VT2clq
VeBhoa4cXoAj81q4k0RisMwqaoWub69uU4ZrcyaGZPOMSc9pX9w2EqveRn6RmPj8AhzumbdGUMTS
0LSvhTFYhPiVxqKRbUBB471mDNwWrhUHeCq2rO+jLdpUcB34TBFG6UsX4eVII55pKOf1HFNPDgnC
Ls56Gf1MivEb2f4lMzH5BISMBX5zaTv1kDbxnZvbFFq45jzu54VB3vbCxM+NXGm+3REu99GGTDTa
UqOt1vx6mE4sBGlGwc5+PFejd3BFVm4Z6EB5IqlqWvtF8D367IWdYHg2o3BV1PgXM1QD/RgTS5ve
E9Wzzt3ugqp+hfbxLtLql8RytkGRpVv8KazjDH7+hoKW9iXaCgNwT5fsDK1Eet4U1rpxsIpUSY5I
2Hpnq9OC69NZvvVpvXaQIkVj3K6qsfB2nU7RAukXH5gk4zOMcMjYJItsMiKbPXbaYFfyRZkbEJ11
K16H1VdnT+8uO+s6j7+JNKoXtD0IhCy4lm7FvQEOk2KvxssxOuGy7ttwDTXEc/hjSOS6K7r3DBok
bUBpmd+yTZAAx/arPWKkRXlXbwUWxkuB1t1OnY7j1o3XIxD8TIMeZgQ5O2JyvhYj2UT7VCWXCgvs
iq3ZqeHRFUgtOxeljojLdsNDX5vdQ5hixdVYNdANemutEs0Wdsi+rGAXeGXlrcYGzpGltGeCxhht
VtlLS27Yk4Gwh0dGFhmUwaXerzXGaBu9aV+iOD5oUea/ekcXvsM2Ub55GA9uukoea8Oo39PYvY9U
Fh/9jw7aBY5lrKHIZeS+t1g3m9rdAO2vzDTERLmfrjH2bFBpBSdVeYTP4Tww58hUG5AF6WLxpVBZ
CkOBlVyI1xYczUuoQA3ywpMsbmtzoi0r6iK/CwyYp64iBRkWWLZlpDQlNVuviBMondBIhINAyWob
EOUD1OGSkCLc6R9o9j1+JuuJXh2iDKvmpBIZr5gy97F1ldIqTwHmsJUigQBKpxsfLTu9tRYt+oBu
PyuSO3BrvDEMD3We9zeIdvYS/p/D6ilBqh/ZzdEJ7bOg8zkhvFoWVqCdU4+ah9GpcayrdjWU6sMA
pjj4WNDcjIl+3WXiUusUoAieOBQDjPl4GIj3NAjH1gUthTaNT6q/zgibJDZfJrD2j4wIsCj33imr
Mq52U9viMI1WNejFldYmwzZkAz3o+rQc26w9FdL8DPrM3GlGItF4+uapQAG0yFzz3qihprwQSNdc
WaaE60pPOwISKcoDJdLHEMl8nliYEkhmfyBZe1GloC0saXtHfWCX6lQDL0HThMdCZjxJ+1tEF3OX
To55wcRw0JR3m7gNjxOjNjIHdymbbCj5aKKVj84Yd6W6J04nxxrG4gpj0nscD3em1Q0g0/ts1WdI
fGa6MvQhf+U0DEyQf7NsMY2LnRoVZQizLTRAFyQVPhMo/9NVP6yKp4PmtYeCPnJRNATBCheEFurJ
YJ0UKXt3u+kvuW3dojr3T5kkLNUJwrc6Zj0E1I2ebQKLNTouX7MxGao1SDab2to2FoOJkMwLtpDj
K3iSey9S6dFr26XhM8jRLj3uYGKR+630kV6aafzZZdNVkb50igue822U2Ut/NNYRUup6APMUulyS
uuaMJB6BZGRxC3zt55x1drBzZruKSnEriyFDiT+81gWZdRZ+tc1AIhhchCJ114abtzvcs2iedad6
oG9l7krY7qoR+Qd8kp7Hs+deNpMmPiDn5MccklNs5saceNtsM0/NAQke5j79FW7Us6+jAumESU6c
Bb2DEGu8+TJfjcXsfnB5wvpRYK6D6sRtL3qau2QctHsvx5AlmvrYJeGFKsy/pP4pAidwghGWHCOK
bf6+9g4L7EqK8Iffp4+BwlBEbAOECwvEYtYZP0VKJxIJ9WyIujuG8rUdZQZTq1cviQFeIRE+1l4m
8o5PTyL09twa1TrHb7xE4dbubS+mPyvKQ15Y6ty15nC18pB6BrQXSZw8+Ty6TJyz7OrLHkKDyYoy
F2Z36kqHPGVqH9m7zQMW9D3aqYPOjNOYZPFDhOPSeXPcT7xH5p3QoBJAjpO7ro+TOwaMcU8MtBXV
HlvvgTs1t76IAqh2npGuMTVmD76V56ce0Q0MiWqZMdp89rQSBFyjTSunSMat1U/OnSu4IGHASIAz
07Dq6ua7M+ULC3d3b6V1sZIuU/bImoXxMUKvCUV2icTFHcvgDrnZV+vnJLTayblsp+DOGb9qXRNX
rZArAsoMul/mDGGh5LHWyPnJKIEXUzZ7uoriynDwa8yM9GEgs2tpeGOHsahH3KxvtCTAL9XGt9KD
0lJ5DYJwDWwAZycnziFPvrMpiXcUfjF2QC2/JNMxmB2trtUihKH+XeRG0F+8uDwmWvfMOosgRNfc
ijjzDvrsYfSQiNOxxUsjnZAcQAduKeoqLrntz6QdFnltMAGMv8qm74+2iCiJW9fZFj6jvdDQ+rus
Cn8Ku27PvWWIG4QH/CeTwTQ80HczZXNvQTpaMLqkXrTnvDsjG/dSg981ikleArqlzkoxCLIvXdk+
clkTAcwyYahPKrRp3NnlSo1d+DA6+QP+GISjqJkpyZMtAT6U138dajLsmwWpsgmw6db+QursvBlO
XTAfZhvXBRgNXKAndkN7iuZV6uRWNTo4zrK2NcWpde8aB5QLpCnIudG1dTrv7te1IqGE7385OS1l
ocTSnvSG/wGp8c6JtIGYQuK5rRkb1t8fusGzSraSnLrI6Q/CQEcZhj2T+QJl6RgijzU4hbwg3SP6
TqlCp3l3NYwHcoA2AVondD7Gc4H9aRKzAAWs86NCVN11xkMwOvonpVGpl93BLGFlClhiIOK4tifT
I+PRg5SUzOEKuZ99Nx6W/JqQvoVdy/qajvFzNeWLYhJwytjML+1SvcXG8BIrHydk4Tz2bmgdpglp
gt1/okT8AAcltpIdywKFe7KOU9nspz7eTTKzDviV5bbtjbchrrH0OSSCkrS58kvx2CtMfrKyipPj
MnqVvd6uXTN40QdYrkbBAEnPWFtlWKUc0CFYvfpmSbXZLNqEMcpEmOI2DjUXzkp5C7sSRWrht4yj
shr92Ogdf/2DKXXdFyD/dS8wnmrFQC9Ju+iU+cWBcFs8gxo6jGzy63U3kIAjRFPyXUp7n2js4/zY
RGva6kgbW284dHKvo07Z+XbE+m7moQiSDmkPTAMNMRNa3UCizqT4yU5jNJlDdK+aVsLS1RiHyPx1
SHt3a7pfrc3RgnoFbJ7u3Xt9bWEqIO+qYg465q0NDgmzTMXn7ZI8emxTrQQRnbyNtdLuq5KHp09i
qOryR9ufZmHuYIIzjVq2ZvcR6LQgnJKj3uafrjuIfS4DECrMXbum2zUe8IG4g4lnBEzk85qFHhFY
W4/p8mVs9ApVnjsc7ZYVltkFxyZEe121Mj10evWTZ7YixPTJVEW4yQf6k9b0DkMgv00PpT0rJmvp
e2W7NtuBcWtxGXy3u0/Qh+LM3lZezGZ6xLMLoxBRC3J/Ag79XVhZP/w2yBhWC3EOkV+TR7WRKb5X
10JwgmA7TIl0waLljZD9ajVrh/Ij4iiXP/hdIsgsHkJylZ0XzWEJA9Ubj2JAUd8GbnWXdd0LwD46
BGtDDlv34XjocNC0pLcMqyeNrwwOtihOsaKZCJrMvprtge0yBrs6PmWq+7T7/j1PAYUySe7vUXsP
XdvdeurZsaqHHlOlvKkytwkus4yT6rtj3KCbBzjbA5kh7DrtDhVjarQKDTIr2U93vsuZi21fri0z
AlEoa33l+AQZYJBElz8I+y7HW7UccJvEHdnnY6Vr6FJt90hD+iFBjfSF8vb5UNGTK22OCNLC98ZF
KYNOjfs9dM4NsiwQOz/CzH/O27bemsrt9qnFKlDOacC9S1pFavDksT3wt4OzHdCBoqWqMjx8yaI1
rmKcyBOxGHS7tW1vm5E03JE01I6B5aVPjPusj8xHMq9Yx/bTqQgaysJpn1WOs/ImOdy3lltsdMCI
CByQcDnJD4Na4TIBK6eqs9SzBbwfFwVcooZDeIHg6a4XSHeLcX6Od11/cPGDUUsFB0+GG+Aw930f
IiiJxwsLYaZCNc4WzbfrE8u1Q21r9oqytzq4FTRR3cqyZSJob6ORQhXPSHVScVRsDcm3NUvJ1LWp
0hNYj2AB2CnbQk9ARDMY5T2wtOp+SHDXOoH+KBWyDjPG+aAiPyIoteH0HEcDNUIijmgaFXBNed91
RXYw8muSj8UxELONq1LzAr/dCjMjQ3nKW4TLNyck465N0GE5qf3DKmI8X3FzANu9Ghm27208EFMW
Z0daYS4Xkb4IB0aAlSQ7cmRy5PAsBebiwZ7I1fZTsYekbGxMlb2T+ZyebMuQe62X265nwwlyiQWk
TdRzWOI/w9k5LNIchYzhnZSCL2e1/iXyuPEQeRC3hz/uTEPlrmovUKwb5LQqDcIIaaRwClY0F63z
rozokdGQ2kxhu6xZP52xtF4tUxQ3ykrctPKENAYRRZkjuspVuRva8ilXBMzZo8cTT/rhMSzKrwhT
PDQeCBrdgKEiMZwrA4PgkNnijS0Ck1QRnuIxrW62jm0AWXwxin6Xatkh68BdD0F5GX1Jhmlrf47J
KUXJqicTC+XgbGZtc+ym9h5jNnSIXn9hFrjLGXQleDyZ/wP0rW1rPzj9HWFmx6KK99PoVduAineJ
99ChgzgabEO5UJR+ELLbxbpU14witXXkY5N21kGOyd5QNDGyNzC8h8EpSyzwfR1VRjZkzdVGeoCP
XSHT8DHvlR5MBM1bK54RYKW88fzrH0NPtBVNX7szk52dAWwbbGhPgIzDg5UF3KsZY5c47G+2X4O5
aPZFDLJb1HI824GIcS9HFb0gq4OqQhblG+MJ6/hWT5CruXYwXlJDdHvJC2yqjorXtriV9SI6//rH
r+utn9r9nkIkO8X5hBIqxhKPx5KAn9jZZxl++2zMxqWrgoHRe3qPvcE/qlg9CbsxTn7UnUc47DuT
Ue2OyISfwmwc8sXJZJk0LJ2tiKtnBrcchM5RBaX3Q6lqXAR8RuRkR7+dhcVsYDcznR4CM9TikiiK
oaKy7OdhM4CCNRpQJvOmKwmsJXtxTMuDXmY1o2H4qCb2cDxZABE1ik080v0yYm8Y1uPJR2rR9UGx
QudswMkpvK2Xw9DxA+9mwlp9TDS5xg3+imwABCnOq0PtgjkhIhgC7UVqTHd619UX40R8n48glIcP
fbs9m+I789ClfvIgByMAJdk1DLwAH5hADEeLD6ciD5g0E7s7VVq8wdsQrobEvNmFfRvxZS/D0QwO
0dz8i744erWMABMIuclMvNN6VgYrd6iPnt0XRORGX1F4iDPSShc5ZB8nhW4XOY3YU7ZWq1kJauXT
erLM2+T146M70iezS7bvnQbzvV+rvY9SeavcYXxtRHIjkkNebf2Ipac5+BXsUaZ/1S6xeUCF5dAt
zRr1GGfTgARNYme2vfDAcDjAagWs28P38Cok2paBcxM9DIGHDCfu2wwX0qp0o0tWDeFj06seBByo
38YYUR57yHSZln7R8cudJ7D0NJbKV3oVPzH8R3GXpeq5RG105kvsdKv4icMt2QB0mwUHxXBJ8zsG
zNUKIjc3UtxN9UrZAgmuPbtArLRZGD2MAeRIh7GKMEWasycA8/hGjKxnusl/6dM58bUKSZPJcJLq
Df8IxxleaHT5gsU67Mx2q8dDdjNZKfUhl1YheHETxbYnLR0UnEEMi0dJWK1zyEWBEytw2+JMDYCY
fVsXLZoMgCsI3LvpRzeaWNa62yRJ1AyZ753acUbkjGhZYsTNPnvsNQFpZIaObbLKQytYKpiTBz8N
SG0YYCNgpT1MPsZDJOdEmPg1XlrvOoaGfCuJU+/s+oc39TUOBkFwiVE0P2pAWy6Oe0dCp4mBti3D
GGxRYAwDvlZp/cDEDgaxc69igsKkT2CUBhUxprIKnSQvO0QMVtqv+M+qpK7eAOGqveXATRkI1TNo
OThqnYlmoEJa7rKWUJLbr9UGqrLS/9bJ2XDgsjMRGOx9Gjqo4tP0fsyz8o6cGHENCJpnjLLxLL+8
BX1L1z3rzip0t3HlxA8alolc92OYXGxr2xuCP/0Ngv2Rlbtzk5n2bCrx4ulac4+ECXoKnp+80Z19
W6Aslb4XH8sGeGdgETBrDdV5Sg3taRbBLVvT/a5HR5w9r1OrOLcIA5ESOGGvHjM8JtSjnHpjrF2i
KOQh0cSnoY9xmiIGv7iCY1G6NWq+CTuZiVt++rR0XS4lzKS3vsZvHXEORUkBZ4kg1nUNbmCJ0QKl
ReyPzzqEEVRRjSbDu1//eKP37Es0wWxgxUoXJOVxuO40FK1UMu4KtCCbLaQLB0Ls/TsftDeJuP6+
74nJwd0Uo3hADaGxBl6XXdLviRfZu2ygHrgrmJDQPLEuYuFeeAgIWeFvWwPeoaa4Pzo6wb09Qp/R
u28USs1jGcLpY990CMxIX5l9Wb2RYsDOznXA0rU6FSI+p6pX7qGJJg0Q9bdyrPQjCiMyI2bUkaOM
fmeTMbQpixj3ZqNV60grvxhzNIc+ccs12r3uPgBTtLYwbW3RgWD5T/TiicsfHq91G41MWw82N+Og
1MB9HiZ7mRbmVeIgWsS66W0RHOlnHdhSZxbeUbgHwxyNM3vW8jTp486LLGRZLmdooBnn0GjfLcKH
buzPcLdU42mccm9ljNLb01Ziqx3sjzF2jI0I+gen52XT7YphYYax1unUhz0PdOocAIQbEwtgjWDj
HFggy7bKhvvGORt6Vh07VNKoWakcQqZsyH2eKKQ/M5w02zqjSoS4INnE3kWVCcgNdNBKr8WdWTGW
pmhgS0uKTvvefkdWj6CcZu/qqGFvs5w+d4CJFqK5L0IdlpJmo72Q8K6aJrpCkhh3epmjBcINTKN6
kWMAFayp6EYsElEloKki9L4tM7cfOh7CCMbYPiLpWYjaB91E2bmZRNtdIr3pj7IL7/Mi/koDuOuj
6VKh0DFjERwRDtRiHSMHXVlGtM+Kksl93HAIowowKpMN6uBu0Uv2qElTkmenLNgUkdoRQIoCz4jT
cfOLw4+fqzq1sInYw2HlRLNwKF3ihUefBhC/5EOu4idLDN7NQx7KaL42KZcbxTZfFwgoJOI1yJfo
QwYmaysMY7M+DRu3U4f6PUqYHU/XcNXwFoPw8ifYl/jYIkdZ2EoPb8ySJN568IlCJhfXsXz6rjDb
4HdfK/Zwv2ocVwcgQEwsazcxGUetrlA/zf8HvPdF9U2820wOT/ReArfWNM4rkYLEUFgiD4KynaLB
Z0uEd7GL0LPoFmuJxAd168Guk3VxxlHSHDxD588p9lATsgfdKIjlMNs7HUQoBjt8rZMR7ZSoLuXP
row/2gFesmOGCIxkfdS6EWs5P8oht7sN09tdUGrNq9UhpdMmA+q/xdO0DFR+UFm+1gvV3Yd9pOHx
jzGPo8aJDBiY2nSYdBg0Xlg4S1lO/qHwmec2Jjga8ienQ6AcTK4TU9/WjZlZ1kyDY+x0OjXCe14j
NWmH4p0VQn5CoVJtNAajp4jb5hgLYW30ri4fsKDv3az6aMGzfFbZOeGRfxPCvoJcje4G6f/wUYLu
Cbp40YqyxbnUNvsYdP+q6+AiRHXtMJOAi2DVorko6VVXRze+ULDLm/CbPeEixcbIK3sdFa17677H
ybJ3TphGC6nlT0WupidkBzjHivY8aUmxsZsp+H8ErMj/mHXiWDRaNhlPBtl83j9lnfDiaUK4br6z
dOyBlTmz4EqG90mtV6uqHV/cKYAebQYPOPWpGqfmNaYeXqq5SPUwApxomtmCl6kDNAwzoEJ100m4
Kjzbf4V3/Ms/ZBs2f/lX3v4sStqKIGz/6c2/3IqM//51/pz/8zH/+Bl/OUefddEUP9v/60dtv4vL
OxPEf/6gf/jKfPe//XSr9/b9H95Y523UjlfFsfvw3ai0/fVTBN/F/JH/v+/80/evr3Iby+/ff/sE
ZdrOX4109vy3v71r//X7b7pDIMe//P3X/9s751/g99/++K9//I8//u3f//Mf//NPf/yXf/9Pf/z3
P/7bH//2Hz7/+71pf//NsP7skcQuPcsh4Ne0BZdD/z2/Rzf/LC3CtjzGKszTwI/99qe8qNvw99+k
/mddNyzWPSRlWBYCjN/+1BRqfpfxZ9M1we4IqbvSMVxC6v73z3n/19iVv/4BeV3+9vbfZ1ea87fH
8oTtN59/Ucfg21pz1hjNjSX4WfhOf5+8E4R5hDhJPQ+68I3HCaO/D6YxQTCdDDgC8SUF+Jv37LaF
DbliUJPxMpG1LBZRH+FHjdrafePs5SmDxGu0P4EYetEaCw3NTmk0cbGRYVKH55iIAAyO/mCGePQ5
N1AOuamlIZTUrKr92eBK0t7y2ozwIDs18UbN0tMyJy4RAeZOSzUK/9dc94FVoClHLkpqwFn3CVHG
cNQRnIv1zsSinrBhYXmWG2imfBVP5ZYzxDxBSvf0W53obvVGSevlO4dAGbFAH4B0X1UArpfFrBu7
FnYdF2i/RgxP4bLSe0tsNbSvWKADfMi0q6FjbymBIw0ZjJlb23ZgrmJ6hbu1udSyvalrIP8IIWP6
NnQS/VhXIIC4YPDowQDSHxQE/PiaW0YPZm3Z7U4PRgsmaixLfS3oJJp1Q3dLJMDIsOWSNnrfzlkY
eUyoAjmK2QEnJCphUGCm9oVdrdC20oa5t9RjpP/PWuoK4G6WwhClCvpyFje1C2hLlUb1oFyWyrPQ
OsZY3/WpfcdBqadnhsbex5D7M3Eh74PwQdolRxMmB0t8JA0TkPXgdjbsL0f3WuYlFqhiT8/TghGt
jSTKY7kDi4vaO7HbaK0HWcIZpRfj06j/L/bOHDmSbM3OK/Iyv9dnNeZADJgzE6m4AciEz/PsEndA
M4oUuQMKbd0KuYbXO+J3I7v5Eqi2Ap9RoUAFVoUEEB4efqf/P+c7HcYxfe6d+CrpKdGuer/0KHr5
afKIcD1Nlk1Yh+R/xZLynZGgOFzolQ32xXfCud2A7ada4rD/GjaRzJ15g/zfuO/7oKQj72pmdzKr
QeXk+DIbr1vp6OVRCugbi0YjDBaaxoDirBiyEsxvZNkPg6zI8wtdH2twFShgZts7KVpxL0PoZJOi
gje2cdjfIOGDdJA3RW2fusA1+3uUFARdqGgUuPlenIvpxvXjyXjREi2atjX51fmeokGv31AitdLb
xLdNJ+NU5YFKN4k/zjH6uOWg0DTt0Bsr2EhOvof7QC9/KUPy3Y9eJj0wFYhXRdSvelE70S0imQbH
gUxyJ95gS/PymLJ9nN0FfOLZS0nkLP5NtnVTu5u4GBNeAXlr7np2DMeolhBRyCjIgk5qb3U2RlAA
YCBXLQcevMGoelyNDU63RDAWAjrrBm2Qj4VGf8/fYr0a6iOC0xbOQNHzrjlgejLEnhjKCKNMbfZR
eU7CjPdI70FLyH6T8xBGC1tUerR1084kNI61W5yHjMSvRe6GGXGKOfzifWnNDozTAIwlWgKOJTB2
mMpiYn4NvYM8hNBuxB/GT8FvadFNSjrFc0SjO7a1MvmhGcwuEEmTwOZZi22niL7XEkTrrTAMp3/t
e78qbvU2D4tnx09Cc6+h3KJT6Gtwe4RdcaTXDQ0kvG0YQ09V1qfM27L7RX5DHEaKOujKgv9NYIUB
nWNVJG3UkBbTcQL1JhNeeB6L9s5rsJqtrSLUilXVuGicu8JrpnNOQ2RaDUnklsuomcbnrk+ADIeU
LF9FZht3VmdaKXSasGeOTZNYfqOmOIjrEFGydaAsk2nbtkAA9NTYFbtgdO1mybcGTZjMSo1r7AJN
piVVvb7Rd7bZj/aXvBlrLsGhc82IsrTyu2+Pcftci4CNkBvrnoVzdmyzTWdgMrjRuxHhBmYq26Gq
WNXMQT7Fk7ocLG9TtQE1By+t3Z+ucHEo4Tf358cg4GMiJqUuoAn7yFo5akgHAGczZNbW4SAhfkyd
bLxz0kf+ePanoPnuF7qdAycWk7OLmyoHa9Hno1j5WuFkS57wUd9k/gQFXfed0t0DvLPjdRNVrvwe
TGMLLT3nLW6okJUNwG0w9NSEmSc2eshDvmzbEQlNPVPZBwaRe5PCPBs0XUysG2CHWoX0rGEVLEGf
TRwgiBcajmUS6Jid7BJygetHNYHFuEsp0Rq1pEBnt7Z9rQWlrx1GeNflWngjxcROmzDXGijo+10w
YLBc+H0HermVqVntvabNzCun08U6GqOQzLdsxjeBWPMbDsb+W+kTQYQiH9EBhvEW/3800G5Zp3Pg
FxtSzLlGI8mrajdCA0TA66NRBtAl9Wbjp2OCjR7A13XpVAy8GJFou+qENtKeAZSZrDIXlfaal6fP
BXxIwYDYY/dD0/1wmAHM1ezkqBO9qfSTU4LIOnoAxS2TbazpxBcVZWc29KErk0aAHos7LyLC8SSt
MPuajBatN2CupdhP7FYc5Kphku/cCPTUEq1jCGe+DIhS1fu4aM4EuhgYqzidQPAyHCIpipgdP8xo
CSBicmPgCxps8WLFbYIr2Bc0P081dRt50M058b/Xo+boz6bwnYDyfAE+tbdGHLNjqmqcMUJmuZkG
bS7Xdp13w7VVN361rmH+Q2iaHTy6hVMV6cZO0sw6d96UzddRalI2K/Gr1fs6zTDXxG7PHKeTN1qv
81DrdOC6IIOuhiKheNYGTjHsppnVhcaqIFZTd522pZDb4IFsRrLgF7AKwVhOmCz9n1XQ4o3NZ8QL
67CePeNgEw407kRgVj+sfHLGrTX3ebruxgTa3MTyb24nYgXhOgQIVD5Le1V7ut/3fCagNMkC6Loq
HpeTyPs9n9ZCy3Fz58XzGW/lV1K+UqS1WAtZqCKyM9N7S3MsKLCZj/e45wTC5sq47LS0CleGv0Ut
q7n+NqgpF/yK7f3/Z45PzhwWScB/ceT4r5wx/vvf/qf2t//yt3/61//EkeOffj9wqF/+dd7QpPzD
Zm4mnouUSf7D459+HTg0af1BprfLP9n0cKRjECv47ycO5w+p2wR+ksgq2aFzKP23A4cw/3B1smT5
NnnEBpvLf+TAIYUKgP/7w2c5uuU6hk4UpG4K/Hfuh4D43GQzESO5WbjeSHJlD2QhnTcUbtxlsw5V
xd3G3pRKrCpW8FamrFqgZOhpF/Sm8WYuNO2WWhO+2B4QVG63HmFMVHTbEWZh2HCoML4zWeMgaYlZ
KGhkD0l5y8hCVo4WrNULAx0POipXs896QyPGaZaCvZebAXwyogbGoFaj7rYSennHItKfq7adN9o0
9GyL4x/0YQZZb9wIfydylR75MmR12xGHtvYeLN/soa/mhAXBAUFLEW7cAtiu8xT5NHAMvaUcCz7V
hdMrJhiMnBmvBghhSDD8h6nyf2hWY6qk5wV0JHoGM8tIbaGF8XQYfxTKYFCT9rY0cvfBIBtqkXEV
mJOKPHophobNtDItKNtMQvSXNu4Aj1AgZ6mt6aIjZ3sodXc/au5DOJHzR/eVCqm3KTIU7QkAwEWJ
MCwWz3qZbvMSJoygVEJb4Lmf+EkMWLEHqaiRIGG8SSeiaAb1KcIXh9tphMrWRrw2sBzqjEO9I1vL
wVfRof+w+keVWYvSZS0b3nipiEeRH+DlciYCwbi9nevsKbvh+DH5BDIP0WQLILdrv6tXuLyw+hGu
OQZl84hmY43Wgavhxl9eViQOvDLny1jTTZpSyrU4FaQiJpbW/vKqXcWFX66uqqzz5VXPxY8qMHbQ
KSJV4uNkwY4cVQo3ueuLlcS6uiClkCipMXhxGnuvLkb9dRFyHY661QhDgM1V7omc4UdHOA9WlLyU
ZXNg9Tl6DvjUTj9WYG5iK3oZTBOGCxV5ESDpU+dhHs6U1DKA0kQq+sFj2Hiq4PGCbQ46KjB/MBdE
Aep89mSfNBQDI2KIiBfhmI/zFJ5RUppfMs/bqjsBrWjvtYDjakC0Qw4XlYEfIZrm466VQtBx2VLP
h7nOnyaQrYPomtVvk9PNr+H8e10BE+LHYe66DrMGCjRhqGFOceP3uoKVkqTYRcZbUL7a5N8gn+YG
6hJkVc8naL16Lugwl4fDVM+M7JIXSC9UjPvbyUTpdBmCSF9RU2PfbPGNkc8aL3BlkJmJR5q776bO
2R7reaO3/IWpoKuuhhB16pVVZk+ATAyaAnyj4LaJNARW323VoL9cSuTzz2oMUQi+pb19e3kcU4J4
KSO4j9QHoRfzqAQhH28x0d7Lxr1mZgwSPsLLLGKCNYJotKspQf96e1A5Q+iXdK6drwXEsl9DpYFr
eflcUvqmA90nz29uUhVCBIQVl2r0QioV6U3JS+KX3/sX6uG9Ze3cWezUBRaDRUOpZrxYh8nkJlDY
h43Ec3h5jNVfLtWVxnjz8QrswNS8XL6hRuTlF+acp3OKlDNKjZbL++p9Treh9mBeT274a2gkESM4
xYtvo6lT4ywR1r6arGNLwEWrzB1qyKhLujzuVa+t1Uu0dUCR29hT2I+nvaX4pOqvpHP0ov6IVlTP
fdwyT1g/Qc+pD6CDsy9xsORqMhsQcTuiYrira3MHcU/+w7UWfzcrpIix+hTVQxrxyF9+nuPlr7nb
K/klUVRbtFJQNn2qmNENglbQBvaZM+Znz7T1PpSXlcvlmXY9dm+ONG3D/PBIBxX9m2gq32QqQTmB
OQ8GuH41saKUsPgQX+0RY1zMMUHPrWfbYLVRU+2srj5nRhHVuLI77A9TxBqklc6D7YQvOdPrzAJ2
mbJ1nqBeTu2vaQ1RnPY88sAECboXPV4mZC4sLs8ounrmo9o8NFNxF3T2OVLPaWV46NesPYannkOs
c8346OhP+Ecto7Zi+PxMmd1NkQtxzOiXUeUdHA/9TI5SUK87vuMzBV3us6+WDfVwfTYz/HlioOJp
OpQcKYBT3Hw/MbRFoGODDt5QaTE+8eHwwafEK/F/kSNZcmPiKCOJPswIXrSYb1++mHV2o6EQX7Tq
ftNS9z6ry6sXfrcxcT1hSyF1R9ggrJ0Pu2JE2EMjOudn3XrnHM/MrMYaUYUPY+9envog5/bNkOqW
Uz54sChYqC7Xph7zNmGUBskPJzd2RNW/fHLXPBWT/eHq2HtREQauqmrG6uH8LSFdCyyD0lX50/fC
c0CIBmGAdMsrlloY3C+txgwpxXyKQhvNsoGXQLKZUVNmNTZgvRqycFlZLjPk5cn0q/hFqqW+ixjt
ZL7snKq+ZUZoWIqNfW7xRKRw+LqUX7dy5e5Cd0tllFhEd3/ZueRV9sLAxQA6HYmbvfEoERwytWXQ
UbWu0Ma9ibraVl33XEXpmYiUjTotlg6enNpmNkJp2S8d/w4nNVoSkz2dn9LYoORQ1wSF6rF79jXt
WQ2upoSMyHHLKZ2GFFR7H9lqKGgFcmkaO5ddYIgIsxmigxp0tc6ftCd7f3lSMo2UKSiC/aw+N7W7
c2X8QhgsbpySpTH0WnDnPe42Nf83jEo1K1tDndNyJgaTeftyh0ktiJa+mndSBzw7ga42J+3wBZ2x
u1ITo0VdYm2Mzrmxm6+QEpnjAv4iSZvpMpFEnqY9/84Panb3gxSgUz4x3i7brlCzXjO/u7/8LUqW
qsb3o5p02oBwW9XvlCI1Fnn5FSPDQ6TmRfXSwUDxaWAP0UDDWF3m9xQddoVC67Lx8Yb4JWJyTOH5
+m1yTtQmQr07NdvHarS3enTX042VyCUu7+2ytwtjPmr1Apc9oJqXSg06bN8MG9R/d6ABr1yfSY2+
ncfRGSRC6ZwuLy8SHsoWbCgSaUgaMY6yy+bS10jcKsrn0s1XYS3SVa+plT8ziB0xjham4LUxtBuI
gISWavhypnw8E2bHrrtDt1GhhVgkCK410bmgYqIXKgpfcZ9iawzYcyf2DNMjw5ijAQr02JVedj2T
eEFRfD9ECAlQsN2kajeg9k8sqTEshwzpCr/tlRwmPhmzH3orLBieDqeQ24zlUJr87/sxS42CBvPc
oLkuHxKB9yElsKBlcI4GzwvwhgcPDhjc73SZGfRjPfy09IK+D6hzDq6JEkUdkSJqrOs8spaeOQ87
OkqoUXGJq7WzVlsLp8k1SlvempncXIx497dYm9atZ9RrEGMDRT959Cf7S0QIRYZRQiWprbqk93Bn
pm/gJd5ap3BXhY4wS/McIm4aXIglCg43S7JlpBXsTq2niWmhsHR7a6CL1nTj0fcHxegjq12EFkIs
gnOYn9E6IJpCyFIXeEoJal/NkUdqXhzVOx2/60SyIKKqHqBjty5GyAbIUXC94rmcEvJPU8rbjosb
yii7eidSj0BsGb85VIzyvHk0nDLaGkXxmqWgItoweRvwDmKpOmjFfISEtwN98Tq3GbOV+itIw97g
4eMiGu4H58lVQCzLp2Oc4z9wjNZbGx7wuTqWX0Z+NPdUYnI1bM2xv8tEoAqR5balGUMxWocCjlMV
Ja2+SwnCzKe2P6GN23zy4Khz+PvJnj6cBwPNtnTXojj9YSlyUwrfvd69RPZ8JHDZpVTIu65dEptm
byyfrKTyjtYUn9yqn5Z4Pu5Gl0M0QpaocAWLVW9g4tCfQA/cB0i4mZLyfTGN6IRYYPam2Gb1q+8w
STf56K2ZbduFBYPT4rANQBeEW2RKwp+sZWf3LuYcQMVg4K4w8P10MlDSpuhXE0x50wbiDgiNjQm9
ocEDKRI+Nrb8GlgMUj5ld4XC7mluDmWC879MzIE8JTredRzf9q4Ap52VDIW8Kw6pCvsgG+ZcAmhZ
2QC3kbhCwvOvQpFqtIdmY+mwPikNp9jPZEOEICTf8L9GW3YGvBeRNIhnbxo1KuaYVkBkBCerwY/d
0CAkcpjTGi2eNVpVDPcoDjnkZY+aRr5Azknk8rxcnouQt7K2pu461FnmMVl26Zt6OtrGeNH1u4aM
DHDBjBLOLMBcRjwMWuFvLg9QuptiG5XTpP/Ui/mNThZGuKL+QkFZWxLzvDC8PueUV3mcUN0TqzIK
wCJ8c+1SW/ZFv4IeQgQZUT82k9tyqEOAjZo8V1g9lp7OCKOdezOp2xYCrzEsSqw5+YJrUx/vRMRt
DyZVD5XBafxJi9GBA8jH0Dp4Ej55Tv+0J/EEuhdLVYwsyoi2+35+Q+WnAGjza6iOyrn7UhrgIHuL
rYja814Wg8tRXQooOJzSThVprvq8ARWwHJxOmQlvPrkkJZ54t01Sl8TEbpuWbujUmN5fEhE5xOLE
46tQFQZ3ZAsu+PgnEhT7QG6junxTW1qLLZOU1IDUJlydRyPqG399JeZ/MIZpretSehZIUTr576+E
2+1NompfL3shzuCzrT/4ZqgtSneM2BS1T61dfMv04gnder2eIMESgkggIvGxyIxTFqZs/NI442tC
/FfdkfYpvGylpmzNQytIW0sP2rsxAk4wyRxaX7T59eQPyBd9LXpLEbrtZrUV42hFYIyktAWeGQQO
oBuSQ9my8MjkorZxF7AEqdkuVs8K8hkKT+n82HyyjXX//MRI1A70ySzbsE3d+LCLxS0yxubovfgK
L9Vn8S4lNXqJPIBcr3yKtgI5EyUB0VE1SxmDoZeQOdNBqXWQignTM/ZG2R8NDQ/05Y7VNn7RKYs2
xIgzn5s4qg1/tBbWHHe05XOOzehiVPlLR63Z3AQJAmejDW1UU82T2/dnfzY7NvQOIeet/abu20RC
GpozeSZ9u9rlKJgWuisEaEdVloky5isix7ZGKK/QA6RrUZwvExjRGDheyvK+1sju7EpI3DOFl0Va
fcFLHHLc57eqgoFfYD1q8M8mlbVB4EDtT2vWQNCZyDyC2Ro89n7ZfEUrweQAsec0Yj5bZSXE96FC
/UZlNNpmNvpHmSp7Ib4jE1eNGuJYk6Lt5TPNiQuiLe5ihCIJ1AMuhVvA3I9qQqEp6q3/+oEXznsp
idruGNLlg5WMQUGR+UNlN7IslqnJfc5mKp+uWnxr1FOMU3952W3QOyQNiu1Gx1YTUR7/V8UPaQm/
sVXt4crn94aSZmPSmAA1vBJAjbgt5HSnvPTrvouzpdEzTQr15fIHmDCp5mrRyhjVOqI2TroWf4WG
a2/jVTAOJWFy3l0yg00TQXdMej5/d67uJztyeLyIn7FQ+yHnDeCAoCD1deO1ba2ZFELk90LE11Ig
M45KE7AocAq361jH0sE6ejDYu8B096GZw4/pqk0rAEEiyt/UPnShRA2lMU0Nqi4JaxjctMlm6bOq
icwKMCCcuh/cAXW6JnXGMPoG0l2dU5yy/EUe0kfwWgTlscDgY9hR430ObdksSVWXawfEzOV+jL39
A8gmpYYpurn8oBdX4lwmw7NMHTDhVCVXzaQAcBWunSqyYUGZ2a/nOAzYpRfDYTCeI6gZ+McNuax0
2CWmxtNbNbBVOH7gYSo8ziMwYMreuNZMuMoBOsTF5ad6tX8VSX5fT9MuxsrAsa4gQZr9nov2hI3I
EaOWOpHyLi9rbKep9xOMXwX8Uy6c3+9NjLiJaXUUjXkuiPL5EtQnve2uLr8xqhuH5xH1gf80psgT
hfnVwHm/nbX+SPi2C6FJCzYRIeRqx5dU4H+0CDt1PP0YUnDRl9nt8rfUYq7h92MzUUNv5YwWVMx8
noTU14TdTT5MHfDtMxpdbkFMQmAYv1pdDZGgIqwjtHgu8rI+UY+3ydxhuNUcGAfDZK+Ibw+Tb/im
KuPsPprbyzAQ8O1QvYonW+Phjmnegijic3VTs1jHsi0/WZgvxdX3q6Bh6RZOaZs6FSJDtUr+ViyA
2OP1ttCfx29ZSw9h9iK5wANDKrnWoxfF9rsIE9NZZ1oE8U6/CQsvXjUe+0OeoBdcUqwzeiTlYuxS
nn1qNsvLUYOnco6teF/JTF8Gmfn1MqThmPCJ4SCl3MUHW0h5DOfuaUBoFZiKEjWztCGlWIREu6+y
dFymlv86V3m9K03vGskKaC817/pIMmiOZFhDU4ckRWZ0taG/LHGXj+6yhNVmfFV0w+s8QwuW9WCs
1CyvHiKV97TMiQujRsshkkgyd3X5K/0a7ziGIkO8tpdzT8gOMZ0agxYvJxXBRuYQXjmh8WoFRFRd
HkEzsF86FELLqma2ytkUE1UbwmrhPKFXBFwoQmhkfmOKRqjKj1ym03+oDfp/pqv8vxFo/r+ovTRY
V/6iEfrfaIT+j7/98+Xrv/zrf/69CyrVr/5qg5r6H3QYXfTczISuWnn+vQsqvT8MSYnPM+lmGqZn
/112qel/eBy7TF2pK3WKgWwj/3cflFipPxyUl546zFs6x3rzH2mEivc7VfYLiEL5I8JgO2QLtkPv
x6inhwjJBklTBKSM8JzqsW9B1ZV9cdYGxXlpWiAcdosBJ4MAVngjWUSSvZufXPvTz9/u4c2vqeFd
v0a92t9njF9Xg5bUMLlf9Ig/rt0VYqXKLGw6LCX8nQRZ/TLweuuu1GLrTnrOA9p161izzuAYIiAA
vgVIhewO0zPnqYJ8w24wSd+q2vrgs0Zu//r6Lifed9fnSbSrOiV4LhDB6ocTcQkmXUNlmrJ77vS1
LoDdO5NJ1pghv1UIDMmBJuzFYS7Ai8d5C/I5H2S3IZxwUZsNRIiJCOUxJMCbbtx0chPvWx9AgScM
ExifSzHcLmrn2KNl2+F3u8Zqf5tgRljRQvpZtL237UFQAg+kTsQECYSQjGBbkEP41+8UgebHj4K3
SrXH5d3SwpeXg8Vvk/eAcQwPHdvd2BXFl1aOJ3KdIZkQrbnw0qleeUFDprA1jwgktf6G7m+1cwNX
ya3mL1MEMZzJ/yWXzXM3i+Hm8iWb3GxduSC79IDjzuSUKnbCJVq1xg+XRJGzKWfcByW6kRWwHwD/
Y0Oqydg55U3U0LMwmvaUNaWlRG7YanHmmIQoP7Q+nnqC/ayHmbCzYKjK26LDVoPTY7yRjf3Tn/GM
dd3ZLAIyCsGH7Joio2yaGcYu1wb3kBK9WhiKT6S+cATqF/GoWyuVIa5g+tjelMcn8rCshhMqqwCM
MJkBV4hAx90E42cp7WIzhX7xo880TEal/U3gUfHpc8KdsyEq1w1eTO9sGxZmx7Q8h43hH3M7EGC0
frLgt6vQIeLYHc3hpqhxlCPbw/Y7TtRAITddN7Qht45dxTDnihU8/eoKYQ2IjroFIlIFPmXoZeVI
VhVbzltSuhOS6CZ4kP102/hReM4m8ngwSa/QhW3J7l21dOX2VeI8AzFxr8jZvrExy+HcFq3apW4w
VOg8hfZXa7SwFNakteAVr0jg8gT5Z8O+He3xoNk265pthNuqzc2z3Ilh9E+xy2mx1EkFaHwzvmaW
ia9LGqQLnXSyqyg3v/boVI+QXZoz4jP3qq0gfvhTGm98tglbwaUBcJRwJEy5aoWIbsvoix3Ea1HG
7YOwJKVAG/sKC2B+j4TzGReGcaWHrMRWkGg7ww1PhmltCZ1JTljMOc+kzaYBK30Fwtdefol7shPs
uG4ObegAfuijpRvLbcUzvzMbeDd5U3NHAcmcM8q/y9Y3EiiG9bdkBiTVEtW1rlRAmQHcdEPDbgHU
vKdWFlAUNdv24BRHr9ayW/rmPoXTFUDieorGpw4iInibad0j99vOMlnj1RRHYNj7WNbxg5fQfSKX
nIhrxzphvxofiCOuzkRCm9c5JfBFiwGO3XzronqAo25GQ3BE2w0dpXu0W/HY1DJ4dHoTBrnbr/Fe
tZQdSHBnD76pas9eCaI97lrbffEFNIZQmAd9jsuVB1Ft3YWlwXvKXaZYZ14bHRnGNrDW21rq1389
0QhVnfl9SqXRRaOEppdnCFwoHzv0Q1VNQ9oTEoC+nxZIns5XdVC6SxLXELXdjZhkkRZzweSrOjvN
tfw1mpbyewQlMiXTPl+OhsnFI6YGDtLi0yoHAq0+ucqPC5NkglTFHAlFmVnx0pT9bTbk4F4YaUGG
KiMtuAZIZlxJqpvRRK8nI5QlmYfpeyaoFtouG3lyLOLE3/kT/uMETc6+j+RTBG7zOI/x42fXpjq+
726hxAQpHSoZysnxpxpPHGlelsyA4U1TC641CT0i6nzvWzHRMbJ0MrmFRo9EZ0Z5kDp7/UwYV50d
gU/NfGtto2MiCghg5ZEE6J02zHdZaIIsCN36kVwq3Q+z49wn3y5e+3gwp72Lnl1HHXqqg3Y8xAyK
piJmIc4wLECxix4dL/rmw3WhojllV64S01AWqCDGgevQg56jNppW8Dh0bZJI38V5NBxzTq7H0dac
5QC7F9mPa9w7WvW1S02EQLNjw0tsiqVVm1hhi7m+owye7vFrcL4MtfouooZ+jSJzlcaGd7h86bqA
iEo/Q8k5UrsIlIXdhoBlZ+VNzjd0p41vpxKXWMrM+yXsQ04bXgkP2iK/0LKHU2934wlTc7aS7IAo
35ogMdBElEnqnqbJyk+K/rAs5Nvo6w68B3LoSn2aNuhkWjRhNg2fvIrOE8IogGzyfl5DGka8Bcjm
1xeSQekn00PYR+pNyWae1y5i+zVohT5dxqX2MLtFdTW1IGVqyA+V6MZrf24ABHkdEYmJN7OGlQon
7Oo7v51vfCsZT6YNmDmv8unQknRx6rGKUljbxrXePFeZfegyXQaLQrxQX3J+2vnwDECVnllCbtzg
jeYZXABSJLvv9xzTupU1As6aMg5GfpWeOTNbX+xG7DrLmoCmNUwpafOExzHbMHCzW376QR/AOGVs
WUgcTUFwBySqYQxcmBJ6qVNqyTrM8l0ZGOWXWaQtoimCEP2gummIFpvb75bZT5tZkIFDIFv2YDGh
YRuFazwbjXVlZDX2D6/uT5+MqI+bYkmIGtVkkL4CT9SfxYExGX8oiEvlOQ5oEjfeg9uWNz54fiAG
M1zsRuTg1dJ6i06jWKZYk+GVhPFDMtw4s/ftk+uR70UBrpDSFuogwfVcZqIPJW6CkhqP9avk6XO2
fjbWOwMOyCbEAfodP/iqrfWDrPPyWYvYKur0Ukl13WQO5uhFVott2kzVA8kc9/gKXDLl4P4DLQ4V
gKHFiCrj6wBb7FQn9TlI7McAZf4yrsP2kYofmqPOszeEKwcA+uiy0B+cHyaGCp9Cdgr6sgKgbR+z
GhVlk0n5yLr13Qc2GTnu/dhYxVM2OpBR47sozKsHvF7Vg0WG7TwCBrj8n+8rSFA+fHO8oVj7RKUT
n5aWLz642SuziqbT2GmUKER4uHyhExQevGywYX302XbMOuy2gmJA3on+wUt76DUj2xPDcBejYzI6
Ms7dpeYN36M2eiSyT+4JlCrXdU42ktWmzlFk7ngr0yxcREVyKCt9Y7BXuK6slo0kWwxlTIPe/dUh
CngTs+m5zo15WrmThQ+e1Dskjf0dG5NwJpvQQANOEHu7HDWejmIaSOITnQdRus0Xs57LqxmnNUTW
idjWYoBilFrhzmJqva5JSdhPeQ87o2PwEXZ2qPvBRpkKV1OIb2nTjvex+lImcwlb3885J43RARFE
4vp4uwwQUFlwF+DBwIrvz6cAr8djlW38bw4V+vtpBvZYCk3ffPKUWn9ahhDYGZ5J1hjaWvFxjezw
ShmVQFAF/7QZjfjFCiaA8QQ+Hu2yqMkKsG+Lfnp2rO5ngpv8UBmhvsag8R2plXuQhg4s8ZMalPjT
2mgYsNh1Vq/L4v3xGAOeoa6JQ8TLZ7NrHdF7bUphl3vLbwFLkk72BARLXo869I+MgIxdEEHWxl/2
byZW/Kj/scfxIo15t0obBp1CA0UPCWMmNTFu329bCNsBk4LZgCgxkvEQMOxNNLU4z6biFNXFuClC
vArCG/QziSaUVWuYB0VvszxNX0qCva8Ds+nXuOvufRy4n3x274vmTDAGimiarpzzUEOhlHx/cWza
fd0LEesMhBFu8rh54Las3Wla+7jZXvSu2kIaQ04YA0HAJgwgTOYknmTdys4Csassp1w7OT2MBPjQ
kYpr8iireZujXvlkL2YK7+PZFJ+UTsePjjSHcARkH47hTV0VVlF0BMFOwT7zo/FaJymjnuJNzTbu
HAl3U9ZNevSh0iAos8K1Ze8rQep1NhnVKgV904hgU2HPnjvAHzhMr0Xh3vVlWx6tUJwA3KRMSCx1
VuDne8eto3XWZNEVE2609sWJrsBXrStJoxgqj+PpTEYHAb+lHMzX1oCrY5czugJA3lsLfY71tax3
9PuvpoAab20Bkcji/toc/Bc5YoXxp+iMS/Ku0tDTMZsZKz0wv3TophelGe5TDiXlovG7eWE0ZrW2
3O6Kp9jfzQ1uxwHdp8muJyy7b7at3/es36auXQWUQoDnQvjVTG/ppD56IRo5ojDBwsDjWVlmtdB5
eRo5dXAAL2ldeTXEI8FBuwVCi2gfFL03IASu0GPNM+fYpl1Gw7hKWkffRX34dRIKg5B44bEGngEr
+6l3tmFqdasQfP8CR608m7kbrdjIK47QTcvnvSAEiRmycc3l0Mpp5XRFfJOB1F3Rm4lXSU/Iij90
4SLHWb7oKsO5SvQgPQ9IDAgWNAoQYX5MTneMBYSQ7TIiRBy3WXeAlbPw9pjlxiMuK4ksMi2u03QG
MmhrZ4fOSTTwpYisW6oN0RIyT+KJ8ipuJ7nJmJh7U/M5hUSkxSX686zj8SVYhrs22MOXqMWYVQ9f
aZJD5LYdlC0ewKO4RURsoy7uOM3gVCYtnGzE1miSbedF+ETptLdl8yj99sEboRG6g78d22FhqgiD
0IzTO6NTgQdgf/K+fqEaPCwNMTSkmVT9oj7yn81xZLdzj3eRgNUI/VoToD2IJrmfTPxlejgs+8AN
9pJazIrtBEos5LE0DsIloAVytmeMjJMbfGuHACOaZjorP0U1Bzk0Ws6GeYfIJzpZsXbvOwVuwuaV
kMg3Sj+vRBj8pBk0H8yUREhuhgr5Bi81zEvfeOCFrwZsu6vaNyHKPLPE3I6x7REVlq/LcJsHzc4o
4gfTdds1ltxrcxRyETrh0exS1mS33jlDC+xs1ABgzXp/j7H0QCv2JjBcUqBTDFDTHEGRDPJjxTkl
RD51FVnjdSaJs7EASeehv/xW9tD6+zm8J0NRbpJ2PCoDWeu/DaXtrGAeI8aP70SVV3eUXzayldDg
rfKg20RCTmE7XnHw2HXQcbvZI53Yb0BuQNRFTGS+1ZiBN6BPcARrqCS65CpzEE6bvQzw1gUnqaTK
ekWKVadrP0atwapppIS5FSzRdptESxGS9Im6KAPB+J1+98ibIsoo6+FTcSLUIM0+lgVQ44RoCNkE
0fl/EXVeu40rURb9IgLM4VVZlGQFW5btF8KdipnFWCS/fpZ8BzMvhNRo3NaVyKo65+y9tk6GgkPe
zVINpFeBI1npDXl9cS+/gqrjw3HYVmzvG29236wKegbgp3eyHtZWg1mROvlX5wLbSnLuTkLr1A4z
OwMlGiggdZUTiRVtH7XmISiNAIlzjTpibvpqSdeEUSlJdS2cnCVNYCjqrEvL8QnvSr+MnFgnTMZE
b02PKSV2nqcctroORhJ676LUuNucrPuYh37XyyzYeL141TMMobVK0r1R59u4JX3SM0zC21Agzjjr
VnjFrRW2+/FEGgIzPQKaKUUkkQLG9JraerWCDvZIK0WvxB3eDUiVOzX4dHvsB4SXh97fvKwjMENk
GUemcRP0HLs6TOoMseeOaggyDCjWbDnOz3C9cYLoVZA4blSKcChq5gaEPWLSNpxc9cJmnexazNui
quz9YJAeNyQ7zuD9AraOfXQxYZMOZSz0wY+3cV+Il8nXN43mCaKr3nFC9miayQpFXmY6xkcvlLsu
I4/RVgkqWjYDutZoSy4y/jW+6ypJHGZfz28rD17MEY6lY7f6VrUevSQ1xwcJY2vJjVJ91UJeG9+T
O5Sj3m7E+W9104dCU7QRhehW5bNO9Rt0qHpQVQyFTYQas7e1esDTgCohWdkkAMv6bUDy/YvvVVtG
QlZAriakoozMj12b3FFI/htHe77oWiNpNP/1qz9WN8QviIZGYGO5TUYjufKWqbRVMjsfBgM6utPE
Ece5uUo6nP5OgZnUiwIbZ+x8ozGzLYeUzqRPx8ClhwlAHrJQi/Jz0k7UwOuiEOqOZYPWMrGYe69E
V2rMdIYSHb2sp4jXqwcRbdKpeI+dCLOFW+UnujZvaWLuc4sNMe1c4Eg2/PzKeLqES7CofsbBJHOW
LeqJHQbh9Ga3N2vsWH5nvVnaVbXknLhocS8vI73kBufL5HZiWyIjxPD/5qQerDxgSpzpiUiRdV2+
1uhpWnhySFyD8tOewEnR5xjqYcbRq2WHOh2v0ZT6Sx9ucEjsIhpIj1xahKLXWJfrmQzSNR3fT0Cp
MLhnfjAjM8l2cqUfoiENOKb0f1lv3lq92XCYhoPk1L/rYn7gg+i+S39EBjiM24Z65NaQDrYktP69
heOy7pqCXB5tHNeWTs3vVgm87DRbEzdzIwWX1FJuA0e0Z+nnG0/47KQTTjM27oB8qvJgDUO26XL4
5J5C5TCr8W+HkJLhTbJOfHZMJtd96lCOt66LDBTOoTEeCqsl+YXj4Z6DGPyAUrukT0ZwWvtkkExO
snONdCBq+wn21eZ0lfSDe/BUDY2Cqmnr99whU2ESoYvn3egpblKXny3NevXWzpsn3y5l+snU4TuN
XGbKc3er9fq3wIZPYsbkjjhE+3aXtJ0GyrL4jspe2xs28RkLoYtx2eMwn2oteYN9QOZ3U5OeQfBT
08bT1lBmcTciAX6M5xY2KkWiZh7myC52k6eKU9VBnDWxSW9bd7gVSIOeJdoc7/Vc/BaRtxa6gkM3
gFoqqjHCGyjeKiHc0MrrvX6XAemrVledZYaRPq+inA1g3zdefenqOrkOz8vsOSEgj+Coa1F8nbya
hi8VkurUyQnmsLNnYsdpIH1UhKI8+UUKfmmgXegRoyhuXwGlMs2r+pUP5xwiJ8mejoTNE1hFsCIM
zjsUZfQ584iGcwcf2mgGoJGmQwzoaJuQGJ96WdDU3omTjkT495xMT9Sydk6aZRrM7dnppyu3aHGZ
hG5dOzdolmaXqK2GpflQJtJZTTPd9AbrwtaikjrbzVhtE1arhVk28TXxmaRUenaZEhoLiVXUm94h
5qAZZ0QtKOROcWMxBOq0D4Uu/oX1LAqbjilIjL7qFNHNPieMpjjT0oIyefD4aw2x1qpejUYWIQbN
LZBfBKy0UW6F3jT4y6AUbN8duGIgecCUu+DboRNl4mS7or6Pbt4A0BIJf/8U4/NW10ZizeNlOvrx
2huaeGm0D5JWtCt0LvOObnNbO3YEU8M+m37D9NSy/yCwct5Bm+sep3IMmdaSR82CDg4LmmC5znt3
M+nTektbGHqIA5nw5G+VCetCdXn3LnmaYf4HoV246pi66Xj8efX/l58/Iwn4U6v8emvq5e8507Vj
pYRxJtjsD5JWVlTu5I0kq+1gmjWATrYUUB4fQeEHVCNefE9RjC9G6RCCY1TJXe8H0ltwPfitZobu
8yJ7jUy6QHwBHXHxPrHdes2EZMjF2AlqK3kzUiL7OCM46DkK8Ng1Suhc+P6OCGttOzhV8BoHLoo/
QpJWfRqHkkA81o3JDGsIj2GkxuISd57A+uc5S3tSxU5reTuH7Xuv987Nk6W9UrHfXrvaAMEyOsmF
MyTYHWFr1cK0Zb8prFcCrcHhgLw50SSrVlmRGzvXy/vTjB/+xIn6LUdwHs7PrWgmLk+LPWou10pW
joGzPHI977PD/TNOVvenguBMTYCG3dWjeY8LuHpxGJIvYEnUYO5fa/NVl4Wg5OQSNSYq2pr4HxVb
gHxbNezp44lFHDXdpYgLcfQBeD+Lw+i1DqK7sPo+LANZvkUcXjf0RQImG10D4pteuNJ0MIXjrDat
adwbZeY3fGbmi/ZkYUJqGz71ejAWFpFOu6obuhfZynSjLGRJlua453xE/9XXMOUEKvrEMZLvIk7W
srLcP6RuiWeLr1/nDmowsh7tczulzrn90tqCqjnJ4nP2c8G4FTqZZe0TA0Gv3ACTtK5QLetbmcmn
K+e7pX0XJfhZPFnvaM2+9ohpjq7VakfVfSNOpA6yO6qULouOPxdvLh4xUtTDnIsXJNLQvds5uKX6
IPcqoFHdAFNuXRl9WjO1kE/IL7lTyLFEo4sQQw2Ggb62txQy6TWpouTaRaTO25r5NPP+9R3C0rS8
UytH6XUOmV3+657auLKiLs8K5089191bYqblW3EzcnsRF4pjUh68NVVs3F0rfXRdFPymt/BKq6iB
Sg7Vo1Ak56SGzRjXicKhJ0AXp6l4GSoT8fdc1pgMsLTNExDSJuGYMkvX2f6MGaZhlLvZAcbpDa28
+E9st5X1NpwKOrIO4JSTa/mryeiLw8yCT8rcWG+CnK3Byco7+Bv96muvEPKikJ3WOxLknFBYHmL6
OAeju06mBuawgkEErN94YzLu7Ww61lhbzW/FQfB1mNIb8oLkO9YRcABh+MvDN4UEZ3YvXeAinren
tyHl3BogMDvmmkPCRx/3zD5le82yayuN9oAFJ4HnzzyL4+OYpvYlH3zStSbGz0TRFWfiRdnrpOqX
2qRt2iCWx66zK6D4fUWYvEftlCcpbZcR4aWWlTd4kZwrqnSjBcDiG0t3L93zYqdjtPMqQglQOy2Q
4sacsyu8nf7kvjTPC+XCQOZtUG5zZalDYkV3LVP+PoCztRqdnnl3rJv3wWSKqAJx1TVOSBa8Hi1J
g2oBTrxYunZKeF9deMfnnBeCvOsf0wg751gaL+St++fEdL3/LjE4pGXJgC9qEhWW0DHOQaC5oL5a
/dupDVhdrfnHn3ukCZXzxWmwu2n4KckfKKqziTWAhK+cfI0qf59qerOcsO3DU1ZpZn2YIGG9p5q1
ZtrQXCkEzy4kw5d8LNOXNEHqq1J1/HnXSKxznI3jcCj6iyVACdbS2qqBHaZolXdDaES+J3jNs1+3
jOHdi8xJ4bHiqT4Yz4soaHa1o75zSsQLzx3JeV7asW/PnL9ACRtzqDcm4pNU+EcHDkgXjwM5dgyE
u9qbv3AG8PGb4ncRZwy81NScGc4Srq7+xb52rYNui4i9PzJJMrcwTsCNtaZ1TyOPllduMq6eSPRy
cqZdTiuMA4uKDqwgJcaaczjUwyvpJtNhmm3n4pByfnEoSdGafHla3ISDNTQfsTgIVD+fAI3z/eTQ
wbcBQIPaHNUuAyx4aIkXrjrhfGX+gKY0YBaWWEZ0CkrCTRww1l9tbP6bSpeCM25qNDR19TLgrfg5
kjmjhquyL6tdNCTZDQ1/d0A1wZ6ZV8M5Nn3w/bP+oevTIUu0lnwtq3uVzX7yJwqOyDkT2uGef151
Qfeh5c69cxMwROWY3KORtMN4NEHy2i1eZ62rV8oTOWncXn5ozARwaZoxPFOR2DWVjWlez+29Cdtz
22VdubXpC6xk6UcUqAbsJrejiMGEYYj44CQGycCzvZunYuUirTgNEzFKXgPbRhZyBiRL8FeQeA1p
tCd7GQ3WeHbZmc+9nIKVIQnyGse0PpsMITa9kQYLm14nvUtyAFCC1QDCCgMgQzmcTKiay2lM403m
NuqYPC+azxAqMPWjwUyXKouEAOVqX5oiMRFGyxiWSqmVMfD0NihSwnz2l2bwzjlT+6402nmxm08X
J1PlMTZhsavCRExVm/EuCt6HuiMOURvWhLyInSwNixkUFP+yhMYkgHi6U/RFmGfWO8MXAe3Nou9Q
8HMInfd1T0a0NzXNPp7GfyWZY99RSo/TUSK/oDYuT3VAGnPmMf400v6Ykrb5GtvWwrSSeq+wVKwL
dC3fdfUNPqpnc4qgBeV8upiz5afkUGoQ3GxMg3ePOpuwhQpRvwJSaGbEGrt8OWsgbvjQPOcS+PrR
ChL3a/RhTchczmdL0+2X2Mx9DLRzc9Io2ZZQHv7EatYYJksKLbtmWheVzbc9rIOGVOQ4e5sc4a4o
+4K9PVTuXdrtfrRb62tKiRZkdZh2fKsrk/7Ge6B3K+K7xk+/0zc0//5MA/O0oAQsbEnjGpDzMUzl
ObFn+Vtq8kooafleRgqHf1Lmy/pJQ9d1VjOtd7+9sQ6NahhfGBHWLCPR1Yrqb4qq7OT0Y3b2EyKg
ge5Vv6KYNt7smO9Jm3nLILbfSeUxQSM/Qwnr9tVV/rzSi/konkPKuOv0W+QNUNqFYZwhF3dHXaKA
llbS/8r7F4vJ4LedkNzYsQRt0jj/1UZgHbI3ek19WGU0flPfLL4BM3WLmWIanzbRgc97IImMHBvZ
UK6FSTmwLzyS32qjfh613WKLLHr4igim0uq3PjOSSxy35utzdRAy768/73qZlxjQyEyUTmodB5F+
0F8l5VEnW0ioXc/cBketdoSGAyPFr8Rbm5MIjIf/gaB/IE4R0TEJYK9xHs2rzk5e7U7UxDQdM7wa
YIu7bFOq1VwHzaIM6r/pfGxpqwKQzmIaJM0XYSdE8vbswhbh2OA+/pKUe29GM13b1u8ymsWJyYZP
N7yr3TArn1Y6xq525jP198lm0MXHZOTFngNBvEq1cm+k37lv/MpT6UDl0BOS89yCYGlSl9ME5ZKg
zdQF80QFpLLL3PmMUfvmb4wUMOKItXItMW8mJsO9L06d06hT7RuC8Bttia1DwMI7CmKO6tLUNuDp
fzU4R1DX571+AowmnyRzsnN5J+PaCMcufth9OUCfHD8mxytwRIn/FgisNwayAOMimNTubx4u0kNG
7RGknUHzcjQ/c+nSu3CL5ix8T7uUc/23sDTzM8J8guJMrohQQcLUuO+xV6Dp5kyJuq39Qyc9fiHK
ZCSyqQCJY81h4ZbObWit5NZOzkml0noYQsMeWiTtevDTV5ZxTo3B9DH43DymSv9Zimoh7qP4UT/z
p6GRkRaRjfFjlAQtSTO5MhTMV6p3223W2Ytk5MToZfLiGJJgkAhYGh+jap1bYPf9owfItTftEkyp
m33lYPXOs83ErSZXYxeVtb9FK5AwwxBvTYBzmmDQ3kvjk0Z38lFGBAnOOb0xfsoiUOeUdUfEsD0J
MjEXvebcg7grdmR516uuolOl5uphZChSg7bND4Nrl4/WHo6TZkZXk0hQTy9ZUthJqLL9323GIx1M
0Rg21twvf97Ww5huoxRvI2H0KA+KTn1mXf3axtawdwP6LEFG4ZnlOFdN8qpJtHqZ0pcW8ekmhXSz
QkZTXbwpv/tWQRhHx2qdCcjsHjbbtWNFBbF+zzHPZBh7i6OdqREaK+Jok+Fb2Suzomc12OmVXIYP
ad7bCU5/7wd/y56+GZ6dGu9uMN16Rz9PWo74sbXEXo5+/U7iXACbYO4OpbEMHDHe6bFP6bDrfPtB
YhKLilnXe08f1B7caL6a5zl9BNHA51Ii2CZ1kT4Kt8ZFEfOUJ1ktwE9X/os3iu9ZfKKwCWBF1B0E
7EJc+Ce/s5w5ak3COPoI+vg/b0WBuMltvEcyB/EujWrrhfnhnZnHehRO8nBjW54soHz/3WZViQ3E
assvdCzWxm3wAjklbO1bMChWLZZRpJRSPBJN3WQ2zZeikwnOZAYRgxsOGp8+V26NxGG8VG5lrYzE
vM76VJBI6NlUPvzi+WxJ8pB5iwaQG0e26GZR0y60rNdOlg/ouQKwK1DkNJLqNC1T6xpb3rGymuSB
XGE+xHSROSnn3iEhsWvZO9GwqXA0Py2yt66F+15MeGNm5g4aEBsaDeOL1/8laomObKuJMNOeE4WS
9Bsh3nzyYk9VgDCIasZaVCjl2Xq1ZB2PUbyBxU8vJ+n+y+Ug5llyu7hni1PpnkQh9ZCZ8eqXunep
6TSGoEcrksLLM3tGCGawPiUodBtlWEfTg2kQASp4DCTsbiqjhwQ/cLqmRSW4L927Sle2F+lhaXtH
DZfeBnmWvvUvsnDaxwTECaCfTRS727SPuZbRMoodziX4s9Cyv5Z0n09MmpdlQFRzAyMvdFgXpYqu
Uo7HPIvIwylmhFm6fW/nMT5L9bSRPG+bVqqcLjM/spUGREZzj9NSRvSWk1+cB6URslCkHw5faZ2X
9T11pfMSl7RtdG4F1U+Ij721r6YkHGFUrnTTqt/U7G34vwC90MRe2OdF9ehcFqYymzkMmPNbm5hL
kzJk7xTKYWzANu4BLlqYDX9Tm7sHgSLGUkpTD30yvaiJEuPQs4aYvZve/KoZXyse1p/FDRyZeSD8
gn48LqeHEJPYAFgvt1XV/q5mi1A2fuvWG6KzZXJya/mUKQjZnYTD3Hvxh0OY1zG3ZyC6zdySSNTE
G7PJdpEU7nYiMhErY+d/DKX+GKR1a4YAaFrhnfjf2eljYOzK4c4ZOjjHgDcLOyJdIk2wDFg7RJYt
Ep9VHJVfk9dom2pedx1hehNj2lXtmr/hGnEba3UZjoQyhNk8oVtNx5utQWVy0ViFfIN12AVJu8PO
v8oHnSmANulL6YMC1fTRWw0FsNvKjNXCLUpwn+kE3sOvrW8c8oh5Z++S9qmBSCTgXGa4R9n5IBBt
9eGTZbpxurtIq2k/a30bao6ZbKZm+hps097SGvjOgoY211gjAsS+5mXR1SbEdtFNtF69+apnPOv2
H4NMmzAyijLUqqEMg+fl51XsYO/IMdEtOlMiLFZNyDyy1ZdD7TThpMVtCEeEpgm0k1ViWC3dQy7A
L7r/Xv28JZlG2zN4KJuuYzac/e/FRLK5lk7wpxSGuROzuemFUCEwJ2+he+kAkpYefzTVG4AESHP4
b7ag9cOfV7KLEW/o8T/a8lNoqngKiYngtOh5MCED6zcJZTTdDH3Ewdihs3he1P+9KkF6bv002Up6
PPu2uqKT7SQUVm6RISQmZAjRZDC7ZHlfycY5Z4VtEqIBD9oXlUOxaxBXS5Mg9J9f289bQWW4mp1r
UybBIkrMbzzox3EU0JUMhe7W85LVf/eELRFvel1NpMPzHvm5TDSTLbuXm5lJDpJya160LfkGy/p5
kLPLZJdqxwkU7yJICCDUdH5ZN0/4qpyrahUGtkDgJVYRhz5hVqFRljL0ZyQm80tUgHyzU/VL5fMR
RZKxwnl+pYRnMO4nzA+Snysz4VvcM8fRfHRosVkbCyFLAN/Pe7h5fuifT1owoVrVXo9Nfa7iQ0lK
07Kqq5S+g9uFP5cySfv/Xlk2JOCiJfPHt8qwGUQV/ryy26ebmNlCtjMnch5xHYRdL1fQqf6WIrDX
tEuWXh3Q+NZmTEdNtdWMcd8YFgaUkcAkjT8Lg+clM+kY/P/l589qtoRlLYxT4rFl/NzaUwoZK1PT
rilm/aBh1zhYNmDGGiyP3ZgPXxDR7EN3b+cnI9xOKdumVF8JW7oEynCJLC6yjm6N16kjnY0TdIV5
qRAkLRx7+t3EGTlX3fTGi1WpMVBPBvWmF8wuW9u8YFmC/O776KudeTVHmQzXkfT36Hxw8QC9hp9H
qGAApXspUuSNEfm99Wjiqi1fXAHqo4+rGV5P8OUw22Tk1J0QEHBbiuCT5L8vR+bVLs90hjQt7hxE
tGhPGP14RzQ79XkwjfVoWNPLOPwF/EpRhGyYO4Zun0bpuhwrzITGepYNabOpfShrU8ctkJIGMrxM
+Qx2vXorfSwR1pST7NLsOI3RSIgYzI9NVXJzc9IXAemhskR7HJ8rPci3FcsGDeorLSZvM2TJ62hx
xxpR8ezSQP7Tyr+xKghyIXhb98IJpTIag5JOUEWgrVk0j8ImR0ufgwON+R3rD6t0k2xyk+en1PtH
iceSY5A8MJpmjOQO+8gCEkOtOWyVn19E5H92hXNrHeUijPWMLWEhn6VvvpSV3nPvqzBJS8ncqWnR
8LbJDmkKqc0uwiqTefXCjaQCHP5SuyiFyJzG76TMcZdlzgMWZHfIY1b9IXL2M6rns5rFrrLIHrRk
wcSUIg2U9bCpZ4vhDovV0TI8fsW2m3eRksWeAHdCnJOAutD2dhL95gEjlaA+RRLrCqs+jbo3Xiho
/gzFO8AFTrlaeev96VKKYlt03d5UkQ/mhP9sPMyvZtVgQIEgRHvrN0EG9ikQ6toSor4RVfYa6/ah
MrXn/LtGvExYLXCOJazCbm0qcqh8VBvKdKN1AxGcUMEhXuHM3Wiy2FKYVtumZpW3nN+MXH8RUrXu
/Wf7pdaYEUZhFkA79VFBvOg6wv5cigrBxomi8Z635BnEaZqt5LeKhyMhCia0AQrRuUZ0q6XId3J3
Mffzo89QvmHly3Rrr/L2ZEl06VlALEAlS8JaNbbnqfvSsneR5hRfmWe+15AnQjh4+jJpCLK3/a7e
zCb6wyFpiRywvwdw/WfVPOijEiOWr/XK5xkOwDxkbrWLM2rrJBoehU5TusK0w0TpHJESO5lPiHTt
9NDd3MfoFyX+HIBiScI00VNLN536BSpKb63YJxOsXrj1gL4TLZTBGFuOXUDGHym2KrsnDal8dOQ+
UO1d2rYCjEUoBYQ3e1kCmjb8WnCMTyQ9RwFPTFTFunXy9wKWdeyemoGJIVEzlNPP2bOVoo3vPvFN
vOoJQyMx8xyiHKEnt0OV8WU2xV1SiBaJLl81+DrzrCMdbJ/Saif76INxPVTWsal0AJdj/U8GfryK
ClqfZfRNzZUjg2oRD9gffvGUvpuauZap9a8hoKYuXr2Bm9fyunbF9PbNimzjUOdNKD3n7+ghIhra
bDzju2B3jfBeMJqw8DmARiq+nHEOSd+oFg0wvRVwBlrqsVyXGtOdQlDKZLm5sWoiM90yipdBOmZb
hgnYR0rWQNgYAOKzIf94klirARIaIaflsaG5RFvQBNTILJD02Wg3uJ1/9GT+QODNPlbSL60KbzMG
nnPttQ7xg59dyIxzkDSVJpmrVRSNG62u51XtaMZOJ8r31Rst/GWKf7oBIRO5RE9UUfqlmjMTdrhr
A9zIAqE+rM9VpLslhyOdCoDTp0TLYs/mIUk9tRttMln16sJhMLpXediMotxNI94W7tAlU4O7QII3
U9YKpwxtB+qc0Qv+hvMWOPJBMQgornW9feRZKUDEe6LDYscsla21NCCovbjpnb8dPNNBUIosv3ue
8yr6UzzQNOSiRVz+Czht7tyOqX5RT+RP+sPK18avdDj6PpovvbAymAkGaVZW9K+OPOR77MsJyAuv
lu9JMH6kRYgk+DvKefDIdD13Rewu3aLXXspZQBZnDmSy6UyipFlqXE3rS8WoUgpHaxaGoxGwxxMf
ZzNDDS9UiraFQ/e5rgAQtMiFOJH/Ey3ZKvx0O62p3gorZYxY45PKt4S86Auinpbmwep4/CwAkyTA
+NukENGysL+Fmj+VbnSbJvWvqrIIUJoNf9scnRFzVgdL9TXuu39GPmwCLLhvllmdmz3gWfT8AWoz
X9ubU/kRN3Z8ckt3PSvZ46xIdXwFEnJAFd8Q1c+gIR1nKRv2pznq3UXgYn9p2gvzjGNnZ19FlD+C
ErWBk1Z//SaneSe2dNQufKKDoA6nf7cqiDhYOq5U23qyXrIyC6UzlmefEj+JAO7b/r95ZJ79JCZZ
2BV7uuk7rKGYiXBMTrQcVpExHfRBQ1RqhzojJ/rvpVho/dq2Id9ZckTIYbDHVmSFLqoUjmbNyb6J
ErXO4vJeO4wYbHIIFq5BJkSCyJq+qeMu5QimLFJkJeb8pK5LqnkSTJdhQCfogobymrvVVgcibtYV
0La17Qb95ocQg1YT7/NHajKd9UAWVH2Do8dCFadeMOlGr57ZHGjm4ia0I5r86KpSpzkr19xaOY8O
Q4RuJebXtrGSNWa0d3BqC6U5SKrSf4nWoNVrk5MdEEpeuaucXtESXQJu2a6/W8QgjvrnkLcHGlDJ
FknnNhgG89wkM0rnHKYKJiZEUL+J5Lx6ffHV9OzudfxitL73/AvQKOaMCHk33UAJBRk9AhJjTtTM
ElVAhBZusPwHQ6GGiGtEj1IZ6cIasmzvGugk86JblC5pV3Q8yXxg/rlgisqctWm/yqIF3uMjSGmT
8U3WnGCHPP+XFNzRfjDctHY+FWzGf3BZL8jNaF/82f2tmLnQKZ7xtYj06rf+Kc9sHSO4g9BixXCU
SNJoIkM2iy8j/5wZiV9+oUpglRYzNvo3AZLzlWmr9ygzp+WU/vZRRgcm0wZkOifLy/GFuJ/CD14g
nUBZ86JqP0iaAoiNOyZDDaGrm4lASrsVr0NqjJvJSy6pyjYxeQhE+t5q3FCb3Bg+MCSGYmaETrDu
lvMoj7aJgwH7u1jorvsMzlZ09uLPwi/u/u+KwjpA9x71xBHqIesC4ZrNXUY++TU4hzIRp9sRBwJJ
Tt1WsxFo283RQl5MilT+EivZhk2ff2WzKAnniL1Focy13RaAU0T6QsPgO3XzO/muR1Sx/aLc1XMQ
6ir6Cw6pQm+zEIbc6k7/oT9h7gxK/plpnq4J87tAIf7jafIt1/ItSJOldBGU4Hubl7lw1TJG4peK
aM84e1znvXpJ6HR6Gm7tlj/o6m6XMewigQWcG8A8pKJWmOi93EeFRq50Nm20kkPzE9Bm1IG3wYNr
gN6x45Ux6u5uMN1brqX0g1DFGUyV+z+G06RL6al4S/eLY30qrM1kRgc2vrvXPOOnpEeTyP3UtFZu
a8/+F+CFdjRpodsYC1oLBi0b5hy3gkINsxw/yVjeUrLyet23zxnzxY1FjCW3hKavZh/JldD0xxPO
oncEz9e5ovoejnqFqdl2TURkDeu2jvDcqGk+e1rFp2/sFQUf38UIkCbvdrqjv7td/acrI2y4Scfe
onaI1fRlFtQkEhqvUozX3ncPjpyZqyGY1srxouVJwLFRh6RqpVssVW99Y248a3qf04JS1Oi2pqOs
5ej1+UZXbDc5PnhkIRvp9Dx0aQfRXtisj5C1K6Ju7c0Msf+gp5wVRjGddaXeCLxEkJ6Sxx47yFlH
dG0bhDAHjRCihTmlJop7SSujP1foehd5V5w133xHXT0tUoeZnz4gz2TYxG1OPhDAwG1bZFeUxgB3
6mLR9zmDpfxXrhLMMRTxUaVWScSYCjIm9n2BTQIHROMVx9GD4JsC10b+uso8+xaT5NqAEbiXkbw1
89qc/WBHiOKrZosPYnqzbd7IaxqZp9YtAn5K8WvuvtGWyLUgDbgZgCDV0n3H0wa0uJ2BXbpjtSw0
jQobSgP5oNz6Ms6A4LDe9JxeVikCs3AKkpGoZl55sbDJksePMIqqwedC7yeBdonAxdAKkNv4FiIQ
l4fumTBfxo/BSKYTokha+CKhwCkK0iFNj1tzVnsqruA1y2JtO3LHLw0OrK9eksfh7AXFAk4r+2U/
7FQUVGEuqNCklxds3vYYRqbzsOqKkVEXyWPt+h2j59Rcm4Ujwn7218n/cHZmyZEjWZbdSkv9I0Ux
KAaRqvwwg81GM05Op/MH4nQnMc9QTCuphfRfb6KX1AcWIZIRntUZ1S2SyQwmhzDCAFV97917bpoX
l0lOAZqhbiguBnei46Iv6aE9ryfbNtEV9nyf5cV+OhXRBuu57Y9zb94zJCgBpSfOCg+0u8FD+xoj
dF3oxOl9PdT3SZkTvuOkyc5oLJNaH8dJZyCYz+LpB6ozm6WtbVgyZQhwAOtWkyLhadstJQ8tXdV1
a5I8HQDI+mVsSdfBKwkd24y+hnrSnEfmiMdQw9bDVQo3DHBfBlvg1fD04YEe1/hgZeK5IUTJJ2oZ
/x60KsYSED/kjAxBaOvKEsndLJ/EPBY8nTUFFA0s0THGcszokklJ26MwPhIkzVeGAAbmGoLf6H9d
8z6dT3rpTKfbP8WBFSJ5y14H9Pa+NpO57phhcXIb1VDg00kb9bk8663NoxGFMw0/jcnJ1JzFlLkX
Y/nQjROiHwKlUOkJTke2Pvnp0h+tQiTeqzwfPLZBoRRHq/hnbsTWMeH3A5qzXgd6HWc3V1Rapdv5
k2Oap9FgfkVbHc1UEB8QSkUPIlYL5oMAoC5O95Rbz4UVv9tE7jBhz4KtqIzySe8sQjwIVeecwN+d
c22IQzMJ8qCGhDu188L4Ryi8+mGo011KlftSeNZwEDUhsRg/jLdhZvI4Wz2zL2xDdKvsFW2sap/V
k8uMu1nNFaqBEhLb2hEjnFlhvMmw2ynQWx+Y5y654+gbWfFLJTsZ+ghdf8iCRNvNU9KQEVTDQ7Fq
uvRluymIN/6G2ptpX/qjLXWSe6ppQZ5pS57I6GxdCjlg/c21YeD+Y/bwRbaO+9klg3YcskI7RiNB
5Uj29e82SbHc9K/K1LXDFHFXkU7LiHEwPm0tezAtpiZNEZCGXYgHMgPnz8WPUlVtTDUd3M8amUOD
oWZGOnZ5nxocK2w2Rw4RKNxGnpp1VJo7iOBQSzXRUho53jXPEPKIfjcXQfCV40pCLNExSelIgPvT
X9pWaWSFNwhuqcQ9ItA4nYHHbYnYO3MRJiqCVrwocoH2BvoR3+xa9x7pxUn3sPAnccg4JLfwHJTT
Bv3AgXmf+YDz2th1A1L9cnbNhz67TLUJq4DneaUFpL12gR7sArp/PrIXx9cMZKhNQheFlANz7U1H
lSZqX4Za88ylBojRpyRCFMXe6BP5BXPUsPeKqPZvn2LrIAQmzd61RrypRcxKNo1O7wUdhjVDSHqM
7SF5tO0uf0rwU9BNcfWNhVTmFMCAW/Wi9h6ExU/0gXtnl4b3EIejd/WscH372u2DpiHgwmhNSpUS
b0WbVQ/tzFEF18JlGjGmpmL+gqa1U032fSjsh8yLrlFYkBOl2cleM/HH21ilN1HFwlEkDT6JCJl+
auJF1gL3MugFp5KFCCinO4F6/1iSArZBDgTJWQ3TxaidVwzbXwllXZK+v7lpFj1VLVK1zEVu5phQ
A8j3cbeIz7ag4ZPH24cAfU2Rf/fiqX6ASA+OeQ74IN3ypZ/SuyFumvcY3TG84sjbVHNJPR7G16x2
WQsYLe4AkbonQcwKOp3sJfEadU8xD8A1PYWUr/emQ7pxVU5bfUEL1Com3De3dXIHFGV/CLC/cWAm
EeCe/hBoJMaibvzJLZm4tzNmBuLUZ3NcFmksjDXlG/DLdR2lT46LEARDXb5Thk7VHZm6j8nDPsWc
TrUSjWPOGHXdVNM5UFP5gCeEVqDLqAHlV6Wk38VoOgtk1BRaR9JEjYWgifI8sy/optDXJfEmtfMB
AaPYitZAv5aPq16VEJ403/PIm3Tj/qXXIiyQRb6x8rjDXVpBT3bjL6VOBcTSwQR1HSqa9d0SGVdy
R00NmEQbJJaWtmsTGQDqZpP3m2g8zCi48x4dbb7OmXUyk2qfJjyxIaI5CjSINmO8RwIHv0Hk957T
vsxOxkAbvDkHuHYNrJaUmdIoNln/PNbQfeNMfwoGma0MiuKV3Qf9PncIGSmQ6mUBMi6+22bFagm+
6DsGAsZH0CbiMqCVZCb33RPwSNhaKZ5n675K5nQ/mNlDUrc/7QRNZTBC48unnoE6vdUky5C/kGG6
BexukDnzkJjYxgrMSzOR9Q70ZSFoSjKfWiP8b7acATYTv94fB/1xhn5IsA9D6GEqm93iK+r4fZMR
4imQJTdshTI9bijz6J1vWg4bGwNGAr1CeKsNZ769lSBBDgoz83n07gtacSvHU5wVc67FlKJU6sZo
35LF2eJwILKci3qeourCQrJKo3GDtG3yK7vZ9KAut1YYwO9jrLnKmx5MBxonqhRNbOa0A6WeM9Hp
xPTUsNmsyuw79Vmz7gSHG42Nej1YM+Gb0BJ3FcJB/tba87MobzBjVOVBoVJ/jI36Ps/zdaAqe9FX
L+f7KjjmyPJbjq53S8XWtJRyGKxWYezMjEbRU/M8esHYrofSZg/Bka+MTWAd8gIIPaJXdxvUzN6n
8RxAHJWZfKaZZ67DjEObBzo2qdzvjAvcQ9CZF8MdjQOB9lcNa1mVudGebhL8sly8z2bzjes7rYwG
7LEll4Tobj5H1r1J7i29ZZYEZfZfOSmiGMFEXXnT3kCXuyOQl2TOYfzRm0l7aEU0gVJj/MREmSfc
O3uU5niji03g6ToDa47/BGkiQ3e0Y20khBHMledrjvmQLnl2wkvLfR8V91FfQurxpLWBRB0lfU0l
CLGFqiyBtDb347Qrx2KvAh/3RND06mEup+/gK4uV5uT8wZuk+oJhST145B/4Ua1gj4Kr34PW/3QB
VoUwMK8ER2aHkGnxTi+ncj/rJWbF1niGmOMA0FnnocOBX6t3aVKNPsFXNO2rt7EQTNSM6qdoad8K
NqmtBSOC/qioL6gXpXDuTWb7BBC43nrsPSqbrtL91jEQjVTzyVDDeHDd5ECf/ifYKipqG+16F017
2/o+xiQeKLVg0tUqKxb3xtKFn5KjvQhCpEhRUlFd+8Sf7nQ1k9jA67gXyJzicEr2SPwZHlTUCqa7
N5SWrUJtfCRjvtlaOeSbhq74FoHs2ngfBE1IYKtiZQ81rUZveqZme0V/sJ27Mj+5JSdfHMEvBjO3
XRbQPSp0sFpmlnyt2OM3aWoyhE1xwyHaeUOu8T4lpJd2xZWTMMoqQ3LGJigC1C661sK65xR9b9GS
00QsDyM+jVWbIgrTwulUhUx7kkhHUNy+dkK9RlJ6ByZkGyGcR/57dhncqqb+aCPIAayhHfRWDDHC
2oGf28OB1xAuxT8NNb71rcBYyCF05Fn0CvqYGc17HvH8YOTM7WTkMDQnyjGaqeWssM/2ylaPFqQ1
ehqEuHreuLWc+BSMHeRY+h6YQeicRLtMjR/2hKdKMJedui90U37q9BH1dP6oc0AAzkSs6DL+YPaJ
U6RbxY8oOFdGIX5G6dvAfr2eIRx446ISneFiRZeEM186aq/2+BOS2KWqMH10ioNiUDXXqUzpu1YS
1YZN14UnP7HR1tozXQ2VDHR+Uy5Elr3pov0yYg1eOzYWq0gk37XEHTe12flBQjPCm4fI70OahUZE
AeGp05hopC908RnEaQ4APj0m9jxtHFYBpj4YbEwRnEultqD1NzKIILjimo8V5T9qW254453l46fK
5q/CDPGntY8mggbdeMroCmC+Nu5NMdubULnzJhW45yZ3bznjYbbgBI8Wxsx48J5snQOk3YYnO0Gv
lEjIzraqz70Kjl1WAmRP2k/OXa9TQce410fyBUq2ijx+ZmJyVUT/7rqRk5MFBkppzjbS6GuNYCs3
IwF9Kpc2LVsZoKhsD0OHKn6mTbUupvSAqi/Y8VwSYzwQXqWYUUmLcSgILSoaGmOky7SHokxYjAwL
nFzAjB2+bFgjc4H6l+EHsz9YfvzPeIl9aTACILG3/DIyyGfNOcWFd7bevtFpuXAKwIjf+UMo3lEp
bZHq8Dw1DsdH3gNO4tZD1ZhP9VSuhZe/JR6JRbDjrNXQjK8DL1IT3NRxcbD5sxm+z/2jHh5zN3Df
owBzVCqz7m4IKcAT8qbOdDtV309PWmS7T7KwPNx0CBWJ3Hafgj4Y9miE6Rwtn47StdB1Ya5dPiOn
3HkMsUrCOCLcoVRfDO61Zze/qxhNjGtn2qnUMJ9j/lVfopjGaiGTp9tnWEB2g1lGbDgVRQ1ZNPe3
D6FRoN9MgxPyjeKeGNbwvn0ibW86E5RNV1eWF09Ly8tymNUpZvkCWQCr2/8X1B1zdgX/V4tH52Sa
iXu6/VOYzFS+NcmAJxjszslpZ3o2RUN5Ymaco27fdPvK7XtunzoYneyAWNh5oaGJqBKnKMBTkufZ
3e3/uv2ThFQ+kNnEt7iDzlitJEBSBfL37/nty//4GeECmqssXW5v31PDEf39p/XlV3RllNxlm398
/+277ILi2gxYy5c/PAmxAETYiZZP1EJzpa0jt9pMP6HTYI7LihmlNiAKFtwNzpiN9xEayScYI/s6
iaNXk4PlIdR7uODLd1l2Kdba7Ma4mvmqA6k0tRzerzC6cEc07Ce2eYyq0TwWqhlX45IXwqh4Z6Fs
GUncXrfA+dYkfQn0DkXITEs34HqPqcU5nzCnj0LQYsqrejgokCDBRLIJTIdkG4VV4/cebG0IOdqx
T6yANTrqjyhNMBPiP/ccRqTYXnzp0ZkzggnOsjWe82iNl6/lk7xgnDxSeKiZjgzQn2Ob9fLYaFDI
vFQD90BH4ICypnTHtaeJ5miwfeH7/BYSsuYbLlZPBnzH2wdzHErIPEyD9rEcoJnyBdl5JIoY3m4E
DcKAPX7rtRpNAi6QnZUFh7z7kMTUgNGICA+MX7vkxWXKBWIm2yMeQgLQAMcj2/bdmsF5wa7NLiU9
4F1tz980WxJyaTOAG7Rz1ms4Dkw4C/iKIFamVgA2Q3Gu56KB3u9AmixiuuFTesN7mtIXa5qN5tXH
Ns2eh4R1mSgGRou6c1ITqmlZc5ej0Xsmcvo4mh1G874+9oP8HGdwlaONxTIPfGeBfraY+cIB4WFQ
qXfw3M8EWeVQ9b0jvOyzl6s73syzkfc/NU36AXGCDDv3s2sfi0jBDarEJ1AWDA6R8TCpzzkjodpA
+LAZRfje1xDNhDk+Gu2T1uj1GuIY2l6r3QTTd4lvwNdG50HZDlE748qCz8BwluuJgfWOjvu0GRKy
6YzUuA40Fvw2SZJ1htWD5MrhS454JY7OYXNGE/xFLwMk9xBr8WWGB85qNtbBrEBJfdcrroszxQd7
vNa19U6Ogc/aMxz0iMZyLj2gE5RStM5fdKu8mly1VTKb3iYdg1dGryC5yuAwaRDWg1R0R+C690QU
EjypdaeSaRcZPvIYBy0aeAJxmDfy9up+XYDAhdGVk4+lZuSeiPhcaBQ0itWcPoWkySOqR7qDNgLj
fY4Iz2zzcdvk4wgvP+239I/veWu6/WBz6EzTwteRRG7ipAs4gRtHxCoafe7R+mo7tHoJgNozwrP2
Jv/WOtW2IKf9oh9Q+3h6yXO6RFSBGYWKgI1EZ+0c2T5MMrFX43L3tbV3dEWy2LEQGiI+Xo3ukPuB
Gk/V1Lw2A9HgqTK4OfWDTdzvQfNoeJVsBCWXjaD2TdiN+K/EWF7ZwGVblnTX3QzvJAnsRraDr4ig
r7u63iKfcTyCuJqVPWY8VYWct6PbfsYMdtdVHaH8DaMvHj0/ryt8jzXIZ1RGX++9puinT4FYVA36
ZwND95TlzYmVC1aBXCVUdoAwl0oNlECHSsSpYCZmDWirmdRJuWThzr13Cq1rxW2vl/BfzAku6mAw
0V7o+qmXOYTgTurk2QeN7tTeGzIsYDtnjvYo8s9iZvrJM4+5cSbaANuJPzaZj2kPOgrxqyEOqBmH
zABcYM+5qPz/ILg/lzn/+fc/Ydb//u+gy36UvBl0drq///cg77uP8vI9/2h//VV/+s3t329fBovm
f+++/+mTJS62mx7URzM9frQq626v4vfv/O9+8X983H7LXwRZLzFA/4Lf/p+kV/+vG739f/7vX/jt
y0/+nmJt/w0Iuy0816HnLE1rodcOH233H/+m6eJvlmMCW7VcG3OluZDTAWJ10X/8m5R/M10Y7dRf
wG0N3eWnfo+xlvrf+FY46sLQLRfM+f9TjLX+Z2wb7DOO3p4tb/8OPPLWL1knXh64htd2FTIurXgK
J/d+jOZsB1lR7cPKlKfSa5lVxYRe6UZdURdW8UV43keYZxKwpjwO9FZ2oaao6mxik1qzNOk+5gO0
4L9Aint/RvEtL9ZxTHAMOrnvlme4vwDw3CwXrJtYR9H3XHPy7QGhZkeIK/LUi5y9U6WTT2rSPWgZ
Z+UGxCJCDaFyyu7HoK6+9d1D4MSW33XW2+3vUhqtQEdgr9dQFM+hfR9WeF9L/lcSOCOhQdMY1s1T
MkaW7+W5vQKFr3ZBvRfFKE+ObW5QHel+SLDITtl7CoOCjoR+9aA3rc0xrrZLIkRrgGOMjQ7jPQ34
eGUMes3rE3u3lMyIkvyDAWl6aGweaRN0xaq274yxBHXkZuEpjtA0WXrzNawL0lc7AabAM7xH2Wje
fhbo7tvOePPSadoxKn3oNds8YCxd5bVTXupgQyaMt/Nq1AgtijSkLaw62UymxFSktOIcmjzKxVgs
K3lCEwUFuc7xaJImE8RTTCns5ochssiePs4BOdwsfi/tVLyBNjv2HXl/CaLzY53SrYc48hdgQePP
KNXbm+5awsZFKE0dKORCNv0D9bAZI4f5EG+63rc6gG3OSQoKk18D4jndPhjVBH67hAdR29VJ9eo6
FGT11IMHmC6iyR0Egq5B2ryKKJSAuq11PtfRYRDzFYqTcZ6REVJiBGeJJ/QPi8J/FUjAk/oHtPLv
L9/WUUjouuEIa2Fe/uHl17h60tnA6rgo2w8l7ZOLgxr3YhuU+6gFC25IWmtUzFP/0LaJt4vctNo6
xAvf0iYTBA1ZSp9maZyAn8o6v7SK35b4/zta8r96lY4Dmdp2iLSC1v/nV9mjL5qMcjlN1/M94zd0
wjUeFhsFpjkZ8WGEZBebGF0UWbujOhDMJE9BhYypq1Mo9IDns7B7tpzhkmVWfkLd1+3/4kr+01LF
gZaVcnnwhTDorv35NTrEqNboK8q1O0X61m3Vd6nyYIv5Pz13joEuU8d3M/JI4lPCWqwBcUidc5Z0
KfINvkQs4ypc0GRxknW7sH4wzG5lF8RL/utXKv/plnVtaVsGSHLDIeZWLFf7D++5k8UhZ6CR46Dl
fNaEOX0Jojupq4ueDX4ZAlGb+lcmydlLp5P2tESx3EINw4E0mnDqt7HeGnBsiMkoqOb1ufmUZj+z
3BIwBBC1U1fLwJK2vAkIi1mHepLUopZUCw5ri8q0tsAGlPElLgprG7nhs8gKMNwg16Rd0uKqjMCf
s8qFdQSjFsrIPZKWiQb68GUeKb29dJD3nHNiWZp7KEpH3f2UoaMeW/jqaNcTeYqAM60QgRMG9lfP
zJ9Z6Twzy/Xjafdgui975i+PfFl26WyiPIPoUtQ7LKb2icQHZGnLXsTEhw1J5V8QsRFnldX7vEFw
k9rusbTCHAkJACryIuCObNtGmy7/+s395x2T1qe+7JiGNEhYcX7dMT3NaouMJkNRiY5gc0OsFDv1
isX27BZELbnj+MOO3IFw2KeoynGS1OvZpvzHZQYILiSTs8VSE2t1DMyJ/l5vp9q1p7T7C56usbyU
fwBjb9eRi0d6Eq/YA8r6yxMzttqUmGPA1t2GP4eWa1ZgQ2vo/BWwybTxtWvzwreMzNslXS/wQzM5
HMGubEjcY65Qj9q2oUAykSh4TAYpgynOGyHRymdfQ5wff7HD68sr+uUVS0eXgq0eeoywfqHImlqj
BRJl/yKoRrqk3OxgRSFRTzqtcWSavZCYwoSxdSeYELPluEfDTrs7yGP9X208f6YRL1fPxQbrmg65
kKau/5p6azsjQ5hQkKhFC29V5018JWdhOmiT93L7rFOCtNYx2dvYki+doUfQ9cQL5MKaQDWeviXj
cJgSRgJApPaZlSHdFtBexYTgnsRZdQqREIcxrUdl6852qLW9VcC8/Ne3LEvOPz9RROGwgxqkOLKC
msuK9YcVSYYebcEEM5KqynDbNVFxdjN5nCxxMCITIqvUvG08M6RMEEHOgZAnA3cIMe85yGNWGLOb
XzOYQJsIhebKHCSdGARq2z5ADd2Ma7u2EOJMzalQqj4mYXpqhV7dL36FCjGmW3nGiYw7+1B5pF3c
zl1gJfFQ4C7damnYHdrl5GHG8Rfpph07ovUjzJMziifnG/EOy2Gq2NT29xY1KivZBAMAEZNBVMBa
JwmGoLBHjw7d1epmfUuP9jvY2x/9bGR7wy044UQK3QBJmYh8oRKlXXxpE3LCQOKKdTYQbiC9xEDJ
PZEq3Dl3gQuFe3kIbGR930rofElfEmZEkjCpfvFTPTot+k2kJ43cBI7AyF8N8jRpKr4wIMK2Ytxp
KYG3WXAX8mxuQ62r/CHOGfTBnfEbjBW3AyoA4pj86vZK/JPN1CeGcdRaVNb6VxFWVNUjtrSQltJv
Fyiec/Jz+/IO6Oze0ArUdsI6izYat31Gw+xGmxqK9Hs89eR6VdrVQlbsFMmwl1DBdl7uPJi0wn3H
q3/wN0SI/MedhyCsWgdp9CXvitdcH3BWEFiwu73FqDo0Trru2nFZ5qKyeL+9VQPKXpPIhpy3eJgA
BqrMm7a1LN4RjOAK1gKB1kI5qxD92Q4JB/rTmXkgge7MMABb0PqyA97zPA7Ot/VmNDhGpEH9bN5y
EiqvYwRV6gZhkhjIyjltwLB6q5CAk70T0jBwJNpEV+fXE0+t45Lu2+1tI6Vp8yRwqPhMMl9iI8YQ
Fte6b40S4q3ydhOSeDCt49nJhkM7BhMj0p1CIYGo0nPA23cgXclK2owEnexTrmQomy0asfgSUOlv
UyI7Vk0EcTKULgifxCHqtG0rhND1AW+7tkW0LiHjuXt4hPiw3JE3o1W7cSwpSKo2fB0+awetnODJ
2A1L8dKjXoysKPeVVoqtMwQnq7Y6sgMY5QauxG/gThV5x4l1sJAIYjI1ubb1D6e3TAQ42lHYi29M
6j9up0hUKxvWNtOvWkWAZDF0q2Fb52WxnbSKFzO77wizHGhH3ORB0MCsEliya12e5orT/PJwTyn2
NWZ6IOZwh+FjZVPU9/Gi8XYpKk/S4YGy5y7auqUJEWApIbVI2xthLnFSTV9pgopDOuvXBvE+nG3v
Z9/n08ouIW83UWKjKqdGm8h53ir7tbPyL2XVeDuzdR/1BNRvulJxrJ9BxCL5Xa5+ZeX+XNGNnWXT
7FqzCZ5cwCrp3F9KO7QQkgK99coWsG/VQHTGeAd+UmIWdcxjQkzESpk88GRm+0aRP4MvedGTmNn/
chWquXiGwmHRLsQ0WJQ5T3jRQiBcaKGttUJJXh/R9J9sXa+uY7jJE/UVBO4ntcM50bNiizyHGZS7
aXEsr124UL6sQk6hbUQD83Z1RrvfVl6IIGNi4YO0+GKMUXTNDjJK8m0axZfbY7o1JaxW2aQDDhHH
Qe3kgWce5HzyftSxWHUjHNzYmK1NGAxIs7E+LYdf16RiVwKfG86/Ev96+WTiH6yL3HycWvcSav14
n9H2Q0SNuMPAT7aNGgRtHsrjJsvfb5f/tpIhxtn2Za0/OhU6SUcG9yqnk0tbjBxP2qa8hgBMv2En
JJzE5ZCsbwezJFOb201ke8HZq1qMZbeHWS/nHEF/7MeM1BC4iW0RYQDL5f52pzVLPcuM4rY61zz3
DNrdTdImby12pWvC1tottVEb5hclJuLhvdjbBWVqHeoGVjnae7OFr7rsuA7RXolhTAdJfes7pMGs
KCLVoXQIS0zpmTv6YtGLmwN60gL7MArE1OqxRs9psaa6uXpsgmtowhneWhzWt0cE+hdOUGkjWYmN
vdZT798eJGlG+8jE3K+saOc02HMQdh8ZKrTgZ0/xQDS4rQN/b9KGqcLyYxQfeHL70tm1ek9QS0i6
W7tlrMy6ouA1uXH2OSUowdIh3VFL3fbf245pY9BY9zgF3YkEZQsB5zF26Xg4LqdJ5rqMqpDI8dcF
YwI1yZVMvt34yUMC8/vboMZHj5ze0xiAgw65zQkjzRDIhUzTuiZ/yqcfSUG/vJySl1jOz2nLsVqS
3ULrzTPWYUvKU1jZu97WziAomXGPOVVpzMA+THugJcu4RCzhPpV138xZf4BscJ5S5aHJezFo/d/1
I6OcGnrdg/NqGR1m/+VUr/e0TXX0WWt0heVWEzqpIrC09ACTIOVAu3MKRv+eAx/dybrxvo1x70QZ
QKKatD8vmce7eCwsevE0aTzT+4GJbdjaPDZwsbZ2NEN9NyfHv621oYXdZO5QtvDygj1d932TYeTq
JsibMus5I9/eqt4c/Zy2/ZbQ94A3rvZdnTUx7Atrn3ss7IiHWoTTAxosfAQHAkTfSwfH1BiN7rYm
w4jhAn+pPVr+WMGFJ5mH40xacQxSO60Lk6/S4U0easKsRRPeJWjvfI1Udsx9mWcwLxfyyW6yTxOp
zgQaJS1EvymWavZWod/uCMkD3DRZduYKcZhhPpzYIj1iDFonpUmhYpNN3eUOCcummg7KNtw13Jof
Mbb9rerJ55pV3B+SanrNcgrP2Z2vU5zau9tvvzUBEKOsEOszBSsDjoYVNFYx6LvUZXo5K3QXQpuc
TUy/a+PM4lvpOHDfgnRvzliKcjV2jwF6Te5bugqVZwPOyMqNxeq8k+4BpjezPBx3m9s+WWWYnvog
eMpGeaghPZwt2W4iN0HrkybR0wyTMWsxA2KSNA9pE76JgUGDkabkPLFrZS2na4xN2C4MepFRNz/I
gCi8LpPeGg+Nr9WlPyZIlvNZzhvPAk3LgE5jTQQF06EbS4vYXSmjSK9SXw/hkzNJE2VsDLrXtl9u
W7amfze8wSOSzcVfSlSyRg6sPxAjv1bhHG91kriJwuCscXt8UxfYvhWjUUoYt9jEkv1W4qOt96Vg
6g7WILpIABgbh8G5jiJ+Z+adjrthOT3bPOV9IcUWhvS8pVqpD6WGnzDLkSgwJUfTcC1nNrYoJ/24
LCVL0bJdRgjwtm4I4C4wPe3ut3V7yfUtPbzemu7UKOCdHmXrlG5uC7HwrGDnDepyy8mloACDy5p6
Kw9l5H2aUQ9DhTBdM0n6zW8tVuyWmyAjAcv2KnTmNmBNcOEFVeXtMGbr7ldvEf0UCDykzCgazOI8
lsWmZWq6SvClzVkw3N/2YLNtGxSauApvm5Oc+o3hKn03tw6J6aW3BXhjW01zQqYJsyS/u73EPksh
emQrj73hujRc07I8GQEBx17bwmPo2vowDuDwOGe1SeBtvYQR1ahbB47K3fMwPRj0Qy+uPaxGuC+3
heTWmrnd7mWDZlPN4YaalU7SEJ0Hx1o5EceoPA0afIzxXbBsGZ0Kr5ATnDvx5XawkWWcYkcofwpv
xmuQxvcO/Ub8+3VEjLI9cdNPHsR1A8XCoh9RbQPXZX7RXGjPM5Y68EfHMIDpv1BJCu6HdWehwq3c
OEX3hAX99gbUybSqeyf3dZGaBESjFyThN9zoiDhvt+DQ1OxWWDvbQCyxGjWNaprPXW/Ri9ZtJO70
oXkIZIbImzflMLTRfKxN886h/RO0WXmn19GPanZ1Ui3CuNj2tIxWzPyLV2uWV7qwz1PfnKywDr6M
QXynT9azNQZvWuhE25LWlL7OSzwIYd9bjw0eu73Rgs8hOrTBvnIOhFndObC3OjnxJIW8ZQON+pU1
eLDJ3M7ZdENI/s6bUXNiVVURXqX7DEAd6W9FmqY90Uut60+ZRqFfMI/BxDHvhUlGtCwpzQgLwAxs
ONhImh9lu0AJCfCh+mlxUUTutmDsMeVAbEzVN9uGeTAqmmml/EbiEEuYMGLt+aY6m0Z/mSoUnko/
aTDe8c+Ym7jGbJ6YReWHMEdTKsf17UcyXfhjas9PeGrWsz7HBxGgLnDF+BVsfOvD7XktZxQtRG4n
eLpXnhFydES6Y4r+Q1IZTTQXeNCeCnBaKz0uF4Lvu6w5VjKWBCgGpGeJBkErXCOYs23FZLX+Cn0G
yGeFvjlfgOKVY+447QGvdJsjdGamJ8nZiD9K85QV07RuDX5Yi+16LfdOlhAeSpkYxnVA4Y/7qcbK
K6YeIVM7RHjgwzdDik8YTO0pVmDIUkQhPBMMV2PkYUzd2Z9NyQ4YxFArddIuiGZBuGafoFhk66mF
mwzHbdOFqR9Z4TnHC3WeFuUzr4ZkJeIVSjhJ66FuLHTexrzGMDF06SONi0+8GRg7J2bXNa3fjWbH
Pj6EkEwRd53YdsCIRv9OVLnaeYqTlQXGCjXntyjBG5HF8bRmGI2KGEFOChCiSk1zlUL9jcxBnQir
NBn+r2xFoV6Q97HCCfgtFVBhRwRW7kgcN+jFb3YvXhjYjjGlVcChhZ4/xsfc2RkImkQZmXsE5bDK
uC5h53h+MxNS08wRaLdpJ4xs2iNk24bZ8B4z0sV5xSETcIpjcY/2qRr3iCdXy5eJygj2dSlOduQg
MG+j+h4w1gh245NqNz0FnNCbpLjaWSc3iGU/ohqk0ZChw06rbjWKmMSN3AOFm9HeILsiW7RyuT69
aT3Mlhq1cyqRnZk2FClX8r07XrDfdy4os+guQ/VK32Y3hgmUTLOmmA+/DvwtU8IAoLRIiFMETMmO
QsN6nOVaWmq6a+LqGA+fAZJDu2keevzuOQeHVWeUWP2C9BTdhUFy1kkPO9NbfgLu9jh5h2hmlSAx
5NMZl0VbYfXNbfnkeMFRIpA/KLxAdp2qQ1J3m9SJfnY1vkdJk8jQAafzsIAbxWC3asT/Ie9MsutW
0u08Fa/sIxeAQBFopBvnAKdkTUmk2MGiRBF1XQSAyXgKbwAeRA7JH8Drl+lnz8CdzFvqiucAEX+x
97e9X8q2vjfILffuKF/IKTuSREzayU/brhnmld77kIc/IjEwtZIhFsuF7MbMxfgjvjs9x3C/TN90
aT54XEphkT5SYN4mVfRrxvBzlMq7NEOG2Lqe/cZQzaHL7cl33dXCDx2GxAELFzOeb7u0f0xGmh0o
8EeXtmnK8nsyAT+5usEDRSH3HGB0bQ1LMt3kjzXwXRUZ4+yFGVNcPcZLTJSD7mmHfBqpccfQdzLd
fmnN7kfvoWy3+Rmr3Ar9osB2Cf5d+FHEUD5RaF9sivvSbN5Nu3ICVgaOz7XxXJSYzODya4FFjcph
TlUWW/LHqAgbrV20xQkgKp6cNJRH2SCMDrNPy4PpsqTGcwuylTP4DCByvK1m+TE4AgNET2eGJ+Iz
AjVDwHI2+oCB0aObiKt5mgEJhITlJLr2zLbtgqGtRQ8RzmukkYMEu71TwjwvUe6c8NlENFC1Hdgl
uQQaaoulcP3e6nKwca+iMdvAJmrl1HqKS5wyAcngC5qU+Uoa0Oq/csC7QoeYDHJILCaLn+16lEmF
Cj8mSs/rh+qOb5uRLM0rJYqREuIAYDnFBAX5k1axzhBnyvpSqEvKJGIXkonpi2IBARl+ZyO/GnZX
TX1u4CjL6108zldCRrC7dNB4iqV+dQZrOFG+f5rmM/j8lAMSE7WeHiu3fauUeYHgWu+XjEiHLmSP
Q6+M+BOnSm9NWLPVeMCMuuxa8PCZ6V4Sk3N2cCVOw1hn2QqOvVz2XmucOyEeqDcUZlQUPxSSF8+N
cx+25y1z5kAg8aUomVXAZrzz65wdd9U8yIETvy9ki3AS/bY5ceG3vQsxjymAK8pP/Bj3pTz0NbMa
PBklIC8fW35IJAty1lNODDJntHrOXYxingRjUTM17GA10oNXN2M1Acqmi+KjIQYYMgiENpIpuL3s
40j2A6r65Rx5ob5fxvFXirkWHzkoLcXmpuifmGPf1aI/2R3EUyej5c4cE0fEaO2TpH01eVezlVjl
9kl50l3nBHO2FNpyAmH16a5JO3P9Pqc1NsjkM/UKG32T2cN8JKgKPQZmTVM39pFucBXlNhmO1h8m
m8lj5eIzIFzEdZiVJSerTvF7XZj1sYsTIMWz1HkvYIChtDGf9IS4Kdl/oi5461cR22i0/V7H6lha
C6Qxz+H0XSVbaoA3NpXfoXik1zC+170QXIvG/TR1MX6p/G3pi8i3e7H4TjgNe2fCnw9pyecVcKkg
yN6xnZDjwzS5iQFHNwCWUAHsJkPRbNvqkbsy8lPL/tHZjtiNzkghhUSxkV5AMczpgqLMnyOyx6RO
NpnL79qWTNEVDXK0XDM5/1HLK2YB2FK6fMYrs6ADgE9pa7yjlO59kWBqg8c7MBxQCAUOoDhxRF3d
2RlvCpRNO8YYt5iNO98pTWuHPZPNqv2DlQdKwajhAMW+YUGebjQAYXOWoqoDGYh3BEppqS+B6+R4
qkNzbyDdA9AOQKGaCZ5qoe9NwnkcrXtnxD00/sri/k9kWo9zOeJ4rOTLsNBCKGt8r5xr6XC+VQmS
LF0V4mTOACciE8EUEydZy44exWFzqENgkbvsvqpEjdBXGSCT8zhwurDEeZAMe/OpIqKCV4JBhKYR
qSVpqILUsHPfvo+5/dkfxxxVoe6RNaLAmMTxIU28LshKSR3WOPqljtsP1H/LgUHxQ9HU09Xz3Ec3
ToqjavPvmdKesjqxd3VjfQ4DBUeYRVcEnTkqt+WdsgmckJkHID9fLBSjgBF6x5/H6g8K7YmSXdcD
kNhzac17iI4UL+DCj+nogrpNlXPOY9f0Vau/p0NIYJLb3Mplr5m23+Ycdim4CdqX5h2gGLZ3FYQ9
8W4iguAVZUEPTbCGItRL/OAgGhImw+GMHFV2xN7nJ0Oo30tjPlvIBRewL4TZMwToIoSJQAN8F4fG
CBsrip9TeM8WBRjRpbVP/9/u+JWqXRwT1iDqhFOrGju/bQTuKRSSe8vT/YxtwpxRsoZFNiKvK+6n
PEV2yotQzOnPOE7ONeCjJo6jR8d7YCfz3YinmiwBiuIa+IhrItOV+GDQGwJNgnuIxrFxWoBJSvjN
2Lrfltq2IQAmREasf8qiVLuLZfO4/U1Wy95zn94QBkU8Ffzas5vHy8P2T7aVTbeRE2oDh3HaNxQ2
D936P22GqcIDu35KR09guMG2plLWbY3RQfhQ09nMc/dbqWKFj/WgkoRSMUVYVc0l99Daao96zhHn
ubeeKw6oWfethIvH4az21bjIA1H16ETCMDx1zAv3y6qPXfLiOMpDkq7M37l+xUfiHTiqiM5woiZI
c5f0tlCHQVCTOtAxAx1mecyKWt2HA+TErhTM70W9YvLK4mxkr5jKg4Kq5AEXY7E38lkdrFUmUMJs
/VIVsKEnOObqhhxJMyrfMwBkAAxZhTEJI42fdY0dcObIaeWOLsiP5sYCJ2zC6cPU6x2zBci1zl/6
UjsV74lI0iMlLlwdsYBha4Q6GOCBR8E6JuNDzMFC7PkQY7a+vXtg39fvNCeDV1+QK9W337mYNu3Z
2v4Xk6CUIZ7w4NUomOBclEdlLD/HlJ+a0Rxd2jttFDmEjM2YPii29tV0zcbJBoQWTUecvAHsTG5q
ACttYlI7uf3dMkVU8DHwzB5OGBzlZVfC+b/Bgizts6NiBs9j+GcxBTfG0HYoVCnEq4Hj0coMwPRa
OeCBBgJJ+hP9RaHHQaLPzYPZ4s7UY8TU8/zU5rY8Rh4qvLzvv1O8JWOjBUKZJrKb9L7M5+SHnF5o
CNiAWcnCIiu9LavqA7J7FHh5+6rJQT0CPGIfso6Vanp7mKg/MozSt9ZsYglKTMgr5vcaffkd+ley
Wb30Tz9nWOfykH7KHdzLMr3IkHn1NjWRHdSlKY4AceBAOcahFwVIssHAM4efoQwxeI3d8zaP2KY+
MC3xe4eAsS0LbysiuQJmONkKnaC9tJNzFFssANeJtkEw6nE0Q+O+y/CS0zvsrcYoTrURTfwuFNFx
62MbxfQOyspOhtLSAzyUYDaH13Tw2m995t7RR7q3C5c4xWhCPX3wslM143/Kvag7atCMwZjUXAnh
p8do/VqyOozYc4dREGPvuB0byVOgjflhdPr+EKPiu8lN+v9IzaDCIDWCHgFqzMPMYm7C6N6/Jpnx
LXTkKrGeEfNDYGL0fVjaKbtui7pasFbI0Qw0ZpkeqJC4J9cRqBx5PcVMeYNO7wNVkzi3VOYodViJ
p33F4oCkdAZV7jlPmFLnA8T1qpt4iuNnmbn4HUQ8+MbQcR3pjDG2n5q6eddItoJqnvOgqp00gL4u
d3bd8RKi96uJfeXTW3bbf8dOU/C0Hu6vJskB5QumGbhVmor0hfHmS6hYMXo9uoAjGiuUp+1JqFX0
IzQk5gc2pX0yPFFEeqd+VVJ6fB4XDaJUrQyWWVNq7YXdmQdmsZPfLZQCczcbgeTA3Q9QjH2iDoin
LzLq+YHppWaXfAWotIGFUdnUCZ7SmT2v0Nv19ma/jrgA5URNy06mzCHM3D+9oT/Erj7e5HbB8NQp
SRglNMTXB66hVY4DxEP5EbGIbTjf2NkyHaTev3RlRc6rG9NbxPqjxa75DM5p3ls1UWqoEK96a90B
2N9JHArn3tPwN1WCfcGYlO1uzJyndSxqxm1KtD3D7sHU3WPSAbvrpTwS8jifkp4fJA7TQ93W8Q1y
1Z/uMrt3Bm7s2HhNFtO8h8gD43Gw1Zf+hjlUs6v6tqTbZ4YdRgkhd1Vt79zZSo5lRSjViCWu0kCz
0y6dSH6uD0TRARei73+wE2e8I1GYTTKnr4cLFFTLNvtjowtkZ+FCX3KUaKH16JbmBKSC18p9i1nV
Qnis4ksl3ZuW9MFDhqSqV47FcV5e7FVf6XYCIwhr+Bz/dk8g+bVPzpqUxZXWnsfDk/dhUgHGjIt7
LLRBahdw2kVhg9N1nk3FsFQ27Ue3cp0aR7uXov3YHpphKolOjJrvzO5fIlgLnhpd/+tNgE5/DGut
CdoWykEd1xdrcO/ipEVC19yV8XOXe2LVWLxYrV1fcAsY91qE7F8guD1NDAH2jbBehMSNbWuAgY2y
rw+9wO0iJ1RMqfXXTNzrKEiTeoqBj3HZOise37bYXlaykH5v/zLZayPQjyD8Fd0ZDl4AWAvWgEPP
TfNtH+0xx1EDJtqegT21dfirynjltqF2mSF+MIcuwu2xPMaO+Q6gP7tzjYQkrzAmM3u9ExmaGkAf
R2NvsAop122ltaTfjH4sb52y/YDzeEpk/lNVrL4tz3h2iLM6C6IMDwWRuCTkSBfyphk9JH31IY3L
JlWAjYCIAKHPjYzbXTsS44rHx4K3p/1JjYYEaGk+ojOZ4T3qgN7QjBQakFeGAxFY9kPec03OyeDe
bj9KZMnqEFHBRHpGTwbVIwBvT/wJ7q1TwzD4ZLf9a8679mjYEupZ2QblgPQ4TrSzFCzzx9m6nbJO
u7qafK8AUmxPAfot+0p4zatZ2SQrjn5jZYgtsuJXNAIsBAFd2YNi7tn8LlqLcPO0XPxuZYoA3vnU
hf6t5xvi08T0FbsWUpshDoYQAQZo2AwqqV76GjaCCk6YNu8EBL/v/RjeEGsiWZL2gWFC2jY9kNic
QX2ShEgjFziXLgkHGZDjnZlMfxaVfdZODAYC9RhFN2vnGGlGwJIKEu5awW0XWlH3hAlybuRFc78V
JVWntWe7TsmirqTCbYK4ujDRcsqi7E9ez1ZMcm7oq/CqTcJb3Zs/1xifnzqv0qbz3Aql7Zjfrot6
aD4NKccHNbMq8az9WMnwsbCMgdEkb40GDrsbBpsgZFyeXslstuj6wJHMFQyC13w7TCnv88gO5GAW
u7yuXiewYhTV1t52LS+o7fjngHt9/XzTXnH+jpO/fVeFlOKEHets1VKxEy4et+NqWaUssSj9sl/p
gUk2MPxgq1/axTlidbIb7abaKTN92e6RLwE9yijtzUgSkHzZ8nNBoEBBp3GCroWBCxmWGbsiwNIz
f3ozMzUSwU6KjIzd2CbaKWy9G2b70SXV5mSngec9hmP8kQxkRyYDcCDR3kFMzu4Gx/sjIazh/fum
mQr1gmWii8xq3EheMwASjqBl4DjAJLC+i24PsCdvOXEh6rFjpjKzwnH+kWScuJtyd1Pt2br2FHtG
B4YQTIHK5+l+IEsj4injbubBGktKUHrnlHEE2atvuRb+2faTw7q0r1X7MZF+qJRk7qG1N1E9kPbt
Og+jwWfwpRqioKiMtrxi82W0bhrTvh9b2KilBn1Uj+68KIZDhtccRLyOoHdVsnDHREe39u4r9WLO
nUA7ZuIHaBufE7mmeGb7X+JkviLTZgW46oh76O/Yc3V6m2wmQnD9EgbBvEl51ncVIYBMVRuoGhN9
RArJ9vfXK7D63dV45fEKm/vte3UoTfCShQnggho8m8jjO1Nds/SaRuZqm4CnUGg8hTGn7bbKzwfK
nDRxSPZ2L32E6lksbXUQS3q//YoRYqhjafJgDSHTmYQlT9VEmDFxnpycbo4PBVirEP3EVBF/1Xgx
pEADzENKVS0YgrEW5Ylk3pTfadN8VEsD6yEx79CZfxewKU5RpQEBgD8W2RnlHao4nNTxcfuinSnt
b9yJ1YxYD7oJqI+5OqINU7gMsggaqcwxSBVYTRbLhPQmx61c3UpvvpuMw7R6B2ujfI+MSCa7DQpL
mwKywWJCJdwj//Beq4oIRDwXd6WLDK3pJsKP3L7a9xNDfZ3XNOU48HO76fZIAtsDNui7PhSW3/Ax
btaNpaH0jHVGHHnjXjXO4rs85UmkLasPYNYuSYQHsGXw52/fXiWI9EsLOCNM93MMb6iTreV5Zrrx
AIYC0VqbnMNOS/BhNgzT7Sz1tzISI2HHxGScZ+0uG+NLgkNPT3rWNOurU2p2g1AG1WKNLxRE+Mcm
vlcoPYPKSm46jkyqXIlhSLeG8LB9qkYO51ibxnsXdWmmSeJPUdjJxdKJ/4Cf3RjWjBEe6M8UGiek
FI8dt+fFrOuXdISG3TdvRI3fGhZAl+2e4vWOV5+qHSAEK/baaj615m1d9UYIfHzc/imPXlFrpr+U
M8AcYWXMLHIpvHaZo9YoXO2rxSlWYUSqCQNlr8Lhj7o3gkPZEB3F/Ma7YY7jETr1aGc2GPoe5NHg
dZ7fMRvd3kjyb3mTwJgIO7zdbsyCCIbUOW6neZSCRUxrr7sUrUyO4VRcrSZmEuiVz1t3OnGBMWEM
0QkpGYK7qN6Vxov+JaQ1fF1k/XU7ubZ7ZK4d+6hXbKmpafkPLy4WyobWKiY2MS/fmRuL89ComTuC
GbtIopNpRgkioUEdtuNgE+dyfB11ssMsw4baMNq/ZVQHozaccXC7cKrD/jRYhErXlYIanRsWKo1O
7cpYvS5LB+hxKSVNM/CJqToLrGx4cliExwXapzSiCCE8BzxXJFkxJsSO06S+kEdjHDVJZ9w6iHF5
1gUhhRApRPO4Pcl6XZ3Mit8VY6ynBKjaV6sVgXDW3ba6U+31a7GtMYMfzOF280NtX4LFspW5NYxT
17yioQLAkDX07LxiqAi1AAC2t2tl7hw1waTNDevzOMZPbjPeFYRCBmHHLlIm05thxOKwqWCRYptP
AOMDt4fnYIJxgAvrXZHB3tW9G36drbmurVnS5uN2vKRu1u/JXdf2c8/qJ05z3vkSKWlbvendUJ60
The3RZ76OOxhcubVh7tmyFoJSGJ7MGVQRnF10QV7IUIrb2HbipFR9fpMErctjyBZ1wkL1aeTKQKr
LSZ9rgvB08kASNgW2sRm7TarVczWNskJfYS5m5Lphxchvc8HCs20nzKUI5Qjc6k+8qpBMGkz52sN
hnGRMx9zKKGfzOWJoV7/qJzx+/ZUfMKj/A278o+dZzsl2O2xDJt3uvmrWn+aTtbfYyIP7hzEdruK
jofS0fWHvnvfXjFnLbrXe2VBrJ4o8V5zAt22FWvhzcIn0bhd9QdqYoTDQClPZYrTYkyBw+Jf9nbQ
TAiADA1gwtaIG915bQu403b0B30uu9+JX9UqqpsC6bIvWoiTFc2ZZgC4HqP2NvEkibrG70gD/QIs
Fi3IenouzBOwJ2P0A7BCoaE0mlWtvJ1Ct72K1desG2Pui9p+RG77LVOCFe4EzKJABoNcF4FP3+YP
S5b+ZgmDM79pw0MFS5jlCiemV39veWMPqq08VvGGn0FCsHqtDjJppCfYjMjrhPE7dVIGRuigqfjI
MM4LktcRbVu+Q1TEHSxMxFcWVs7M+SxRI3URYbMAlrnNq5CZ8yr/XhWZX4cG9L1T0UGUdULj1cpZ
2TDOc3zTZeUFp9vw4eRhtFlnY/HEXqrQYZ1FS8+OkccfmU+4yuIgZjFs9ccWBhC+AyY7qy4Ledo2
GJJTe+hG1hBxBseVYIAM+7efrxrmqC8Q45OS5I/W72IiTkczycpc1dU9YW3jgBAOrLQk+Z3HtBzo
z77axar9q9CoveTDbjTroUrfkIAASIuzGnjaRxMPLnVbnO8BhDNKKQbfW7r+ce5BIQhINeDcWGfA
L7HFED/3lg/qUvpbXaaZ3UGQMLhLVgWB55Rsk4ziKY97fT+I3jo0Vv7mKRwbix4+W6DTe/J+b4eh
CgYiX84RMdU7hQqUSXp97At4XpBQb8Q0S9Cw8ysu9fiWkiTbo9SrmvjZuuCnkecCiDry3RYdm0oP
5I9p12J24BSq3hcm01bB3UTMmH1qF3i9c/Y4x9ifcvdxNuwQef4IS9FUTyYH8l1X8EMYyXn78rSU
0HqjRTjD9LE7VmlP14w01QwbOmn2qljY+z3JHN4lJbO7S30POyCHEAcrp+tN3QWAiM5DbEcPeD0d
+7asl+bcoESDg6N5OwNLe2G78b2h2d7lS+67af6RUyE8HCfdO9tNCDeQpYRGBGWZiA8mj2bQcoXS
sbJiYWeFHHD21kOGSm3KBjRMbo+kyJwvOh/jMa0MeSFCWF6cxCFj3kK568ryxvQqHDm8o4BgnvWw
1+/5OOsV69/AgZMkx1kKX8co3xJP5Od44orl8fMHwipuB+BjUk7RJVzi274DUqZ1PcgDpzyHdVoF
LOAVnoPVH7UeA23ZdhebXnzvkKbnpWu3HNvvE0ON24Zh9KEznGD2FKrsskj97d/xmFqcAS5D1l6f
mmk46QsSSsKD374GZF34IcP6mCBUum7lcC/HC/JMGMAtuopFAeJ3nAYpU8yyFiLDhxc+IBQszpuE
sJSRuubjktw0E1Hy+jwda92ZTrkRvuYmDoEUgZBnhr9g2OGim43T7NqfqUwEHBWO92kx74HCuQ+F
1hxafcBjkSKgjjzyjX6Q+tk8bE+R6DyUlfoa+ELuM0dFmV5yt97n67Cy/IG59g2phPs8ZkxOprE4
M0LpTgn5OOep/qNVV1WOCRr4rAABDuJCIot3LQt5Jrq0Q5v0NsMOD+SHAbJoHghzZHCuwWGAbBx8
Pa9twUZYpLeqC5mgRubHsBqd27F6LUYBJl1vTH8Y0uOSVOm1ysijM7HUsbjdb2dR0oegsCKo1V7d
7EfTksec6ouyNURPuNvE3FulOuAEPuVp9L2zGixcZna3fdDxMBD8NI0/vcxNeeCT5kYNEeEZHHZN
nHhXoi7wdoTJc9U49w5TUmmxTrE1JELrHDKZ7PbIxuh5s/YmOIe8nmYW3f5xG13rhrNrsvIsq555
rkOK61bPlQnKXxSxDAa3eZKHVIFl0jEBysAcOV+uEfHe6IHqL8dn3ywp/QB5cGHsDBeRsyTQO3YJ
OSEr2OewulspJg5jPq+bEkE80c7GxX0ObZRn2xG7/bhZr18m9oPBLDT95Ol2gNwrA2RkT6eIVIhb
xn4/GnCzfEnqFvWnQpFQVYeF/IW7squ/Lzl7+XAFI07TBaXQSzytJT09VNCHUXxvig+nGM1LUuW/
iZla6Y6sKULjF2q25usrL9w0PbRKsBRKrfKmBIlCECkpqEzjgmF4Nwvk8lt5lw0Giggj7g9oKGfM
S150axMdNSugHg5e3f3SxTfYCyW7jxqxyqLfh90TAdbhBVoktdBivCWgVmPG2GMF2mSUbQkjk44P
r+K+krYGlwnBVdaykFpH0SG6yH2OsO00Aq7nXiHjK/25HS79er4y+oVLrEUIodeWvMpe4zmu7vh/
bBzfCkIzOdR5WWCAx4fNjk+Ms33OYE8C1ReXOv1yY3ToBHd6W3o+y8rS13N7DjyBusPRBCv88Gb7
ABAUJHfbH7UjITgFyEfuUI+E5lyS3pk/E32XXQby0N1QWVcnmp3rVgfQEVTXGu3R3nXp2VQ1EqJi
yGuWAeMNtuehGYW/VaBIHn3DHGYa/WHxo8Qh0NGq4GdrIWFbKG48Vs1ncCvP7QB6wCgvhmsyOk6b
7LDtTLYrNtT18W7Ck88yJSV6ZOo/eCUJdgT2fM4I+qkkUqKYT5UeDhV9T0nj1Wh+avLQtvGARwgt
YaewEGxs0CZab2zNbcZJzXtWxjBHtzIQ6cMNQXrhcVpITe4zNorriK5D+WMvb9Xk+S4ewJ+VgmGW
6vOe9Vl6Ul7Y7Vn4kgwLRSFNWJ0wBthPA3nh0p7+yIhkjtWxWXq6AEK6uI/1Km03uCNT1RBvVnGN
hGqZiZcSYC3JaiETbvJDz2pvkLz7W3lP+mF8Ei67usRdTtusYGxt4mzD5oGtP5Gf60JlDE22a3AU
B53cIcBNyWGMEdI042wcJmsgUmOVeS+0bUhGUJRNpbDOoRJ/thpLa/TyOJAXta/1tsMMT0RwAsty
GyPGHqgee6nne15u2KKu+dXRNP3wgyVid2LV8IagpGZzYzNHxE8fkBJDnxpO6F0rjhNzIBA6ju1r
1LforioERSbSzJGfxxmOm6/DqaLfzDnN78TvMCnu2AkS4rwXI+TEVl9m5u+KWdzSXZoQDuBqP0u0
9GEbUIwk7jxM0XhfT73pL1DHAmPSjL3UrOHqAoAED9bx+XhDifsauFTj2VcUjYm/xP3P7S4FYA8k
Pk2IPiHUpklKFZAxkSBtYm6V5dadpIqyl9787hVHg3ScweXCWlkhHGEi2P6OW3x6Lbe5nneHssKA
lnSpdpED7u243UdKl4yDH0XaR2i2mZpVUIm2fYjpRacuzFgOGRM+EAYIgF/da5Lo6ZMVKXno1v1L
V7Q/PI1zeejUrwhU/gl4TcMqYY3gi4oR+YyW+5ZydJZe7PhbUp0PJJwAs53yb3FXfrCStHfQYE+u
rZ97xRdTTaqk1ELxnlYvGMSz/VJq3k0Z/6qj9ti6vDXcu/pz1Rb6c0TvB4geomPn7QYvoujq9InM
JO+brQt1yXqKswq65Z6tClAUj3GxEtjkKNHbm6lM3zfnQN3xDax8ETLXbX/7SxHWbGTrjX5tibG9
I4wOUAqGP31tKsYmeuqxeyNmw0I81/Iu9lwau1WTPmKWu6R2Qw/WzW+dWr6Rg3DbO96bQ7G6Q6w1
7qswf53kGKOlGm0KyOFNRVV/jsZYHey4u2fAeln4IIiycKJAW+j8zEkwENRII+h0Jz/29URk3+ov
U0sd73XIkYEZtfKmWn/fdiH2lUPFVpKRtKiU3mmGupTbCs6z4SIaTh/jMgVl/ktIvdplRLskFrsN
QS7EMDhkbXwr2nk411rCi5Ehi7Byk3WwKl4J460OuGU+Q6+dgirXEUrxFVnyaqaj7jteVH7ifLFP
zIvlDaYhEI31c1sqtUZ17B3TdZ+FThwbi/fb7V5tYBJfyXB9YCsV3TJGgNLgttDlJ4+lmWOeukW/
dEZiP20PXalmSM1KvhTsbIHfxubF9ozad+rO8EGxJDRxpc8hLjAIhbtsFb3HOfOFPA+PuTvfIezl
Jy70i5id1Deo5AIrMpagZTvzaN9ai0OtMGUvCDd/IwDp7kc0+nUk54tb1NV+GbSEfpDuM9YClGmY
coy629X6wBBXrVCe9Vzrcn7tPJ3R2K/lt9Gg8hXlQiwys96tPbUdVnxTxcYPrAYB1C1+ASslxxLV
r13q4ruVG2/5XD+nuCeOeHuSgLGVtwtTVR0jkRuIhU2MpF3+gxTwG8NuWDo15m89ttJTb/YTv0p9
gOU/PLCXNh/b0WRHaZSBpdw3EgrgJSKMSWvCD1tGIQsnLApr9IxWlRJfNYrxuizOpeqQXkUzoPiR
H/as6QWGp1l39yYKBd4EVPjrm4OFjK1NykYKbMUSi+g+XYzfRq9QMmaIG9qZBzmyOY8cxlYxW+6t
EilbJMcuXHqdBsfUvd+ZvYYoWOpZznthodbeCtA27l5k4xLNYY0I/5B58O+1j5mo1I3FDhfO1yGZ
i5zyyQyBpAzcb0bvdlcapMdx7tTRKYuCsVszAWqOGQBilDi5C6JyQPGwY0c2aLYiwMKYnD4ATN7e
pHP4lJytte5qXZJY+FZxlZPkhmcB4KlpSnKV3lEgVUd8KyJINePqSHaVGQnjW3+ygZjKvCbnB/tp
yuXq17HZ0aRyNIWpy7Qn24UuPzdLRsRjxbfck/BcBzgLFlICV6okmFMb1xVpcIE19vxOpWpPWpSh
YEysKEDli9GhZlKf19Z4r4116Cvbfd9WgUKkf1zEnpfMHr9vCwFN8RoORgfQlOlu1fPi6Xi7faGV
iAQc85y7RcizC0LW68jWMhq++xAnLx69ivcw+mW5HWxn0Y54xRjalYnBENIeP1XOb4ttwk5jc3EA
LmvgAz6YELEu3oJIp7YXOAiCo79pivvSMt2jqMunzUVvYBPfGk6nCe8dpmdPKbv89TprYeWDhQsf
RcLitJhzccBLcsNwFk/RakrmpETvwJbV4CI51VlRUa2q8tKj3GZhjXq1T189gL7H1MGRXfa/t3+t
MOeX0FBEgFHeFlkX3pUCQtMYmcbBacbxFv2h/gtoRLzre/bPTcmTgs9+ih3aeasdfiicD/skL5/D
mW0tGmYOjlweSDDJMQXindt+oMmkPndCq9kTQkrOBQmA9oAtO5u751zY1p0D/DVQPSkSKEGv5HoQ
nRMzflaTMdG9+seQnf4t9la+kKa2r10nbzKWIbetpQC0D+znirCzj7FOCtF2O2NyGx6N4ijL4UK6
onu1KyWurA2vMyzZ50bTbkLBDKctGMhZw9A/zDY/ehu64Dzsp7CDW9KaLeGF6ch2xpk6BmnINFsx
80oiNvj1dc+hsMb036iR3QDyCohvX/dRuXTjcVp/Se7ugX3+AGOAtZdC+hNM4eLdL7OxF6viaU02
FUCYWY0WxDlAfPEhIi3BBoKQ+uNG3gCW4pwRrDK1mnsLAkWa+s6EYrPMoxwxIshmjGi5jkCejVZ2
Jg4B8baHJ8Mb0+aE5aJwqpcaaVBJbPkTX9uX4mOc0oth6fXF0Ppv7Sixc3Bp4UkWl1yyrppfW9nP
91Jvn7ZKOWRuT1HrrQTwqD5moXIPQzWUQbygWsriTwBuIzJxQSwrjokD1Ghr0t4sMwGCha2JFSfb
q7/9C9v3/yJ0/d/MGdScJoYOuHo8kRs75d/YKAAt1NRywe/NDktHV1jU400rbotSVfhcqF48VzLd
NplVqt5B3DHrydFVi3GtvhhXK9wQbcFfvxnohvz5f4IT/8uf/vf/H1GL4NH+7UtboY9/IRpXVuQ/
/vbP/7FxFv/jn//zn/8BWXGDN54//vG37V/7C7Toun+nmfRQSXgGOFDb4Vf8C7Qoxd91KlUYPtDj
TNOx/wVa9P7uWC7UQxA/KDZMIDv/CVrk1/NcU3qQGYHP6Sgj/va/WZP/xxf5ry/2vxFN81AlZd/9
42/WfyGs2aStuy7UL9d1PFM49voU/ttTVtqu11nECQYWIdyobxCJ9zYeKtOqL0S6qZOKnE+L3vBI
wcA0y54J90gAe4sOuckg7z3X0/aOcv6Mg0ivvGxBntrRwcOlFHTCQrhS/3QEzjnDpdXKtJB+zomH
Y4pFEs0wGVVOVL00S387xPWKk+us/f8i7MyWG0W2KPpFREAyv0pCgyXbkqey/ULY7SqSGZKZr78L
35cuV0c5bkRH9+1BSEDmyXP2XjvhpBHgSWzHThysd2+sxyDWzILqD+1dbzFVQR6ErR1rm+wHuabt
CpZWInQl/FGuqPu0VTE5Dxov0XfvpW79DoNafjIPgprFPsaexo/2+09mZBxy/NA3g8hErJf71d2E
UxzHsv2C8HHlKXvrm+2NFicBrTZnK5aeF2tUNIfNrtHGkA7bMO9HQZi6zHCQhhHzZJuzfYGTFqsk
aQUzSc11aAUKv08HR3pqKEOl553JJwfVZv7EJvKACGzcTyaskFL8BCe04ZnapQ6Mm748drm+Sbzq
As+5WeU5fnvNG6pVugi04TAsBOb2H3yr90Zibzx3JlFjW0ZAGgaOLJatsbQTUr8VXowOSXtu6vFm
zmWxSxJ/n+R4Xqoe/1GmnJ++Mb83nI53sedvdM4Faf0qql7bl2N3BJ03rNvY1Dck0f0I6S1v4ihC
YO0nP1o/TAOwt6G/zEg5Uk4a+YLau/2EtUevio3bNhVOC+s6bZB469qDXjvELGjWZujrO73P432Y
STuo6weY0u22gWy9JlLgp6OfE0felO4hajK0c1hTrUi+pYYiqtS4/9dL/x8rtfhC5OKBwNqu+45u
QesVjFZ/fyBsBSC+y1IeiDKGKo7ckXORvHiSyJiqqLEmZukPUA/3mlvhtbiMxeBxPMwIGtRS4hAB
wcPTSdZW61UbtCIVfT0BLANx7dASuldjZ7ILIFd9ckaw3WFMTlfffIflPf8X4Yzv4LA+MRcFFeK4
/lc2YJEVOe9+gwpWswmGaRIyQh1rr7z6zS/Nu9Ab96S7kBGUoT5LhuhSDdN2zOpfMTiyzThd7AqX
FnI7bZ05EnaOfdWPuHLK4mc49D+Gotn+/Yq/Mtm4YhYuD8CTafGrG+YXdlgpqxZhPBI5IAHb0NFf
tWT+1bgVksqY11Iv3mlWE5dJ7JCplyAqJ1rbUn1HBfzz5lOGUsBbywIOy+wLFLCv6Ke2NTwfb8Dg
TdTMc16ru8bDYfDNF17+S7/fIj6JMzQUQttYAL2/P2ZF1UcAojnC0OTCdsiEZV20JdI49Srt+Jr4
tGkDOaLceaK+iUuKamFg8W6EPEzmwLIRhpvUSyomPkwtNVU462+u8M+VkYqDHUNQ3grH/IqmC3mA
oqrqWgZUPArNiyxJQYB8z8A4Ru1ipeQPN5EbwBThhZ1/yba4a4z5qTCnn1p8/OZqvmAGlwcEhrZn
m+S3YJr4emcajT4PWW2oC6c4QKCNjrR8wwH1jLGNrc4hVjsLWs9fM1J7+/tn/7mrshIQOmY4puXS
3vpC2ow5i+lFR/pVajL8R/eKw1MwCjAjBJm939YBw7ZD7pjXf/9c4wuKmO/sLaGPED49GiPs578/
I91oNU3h+irwmJXSQd71Xf0UFaDIDYTbsryVAcGvV32T3ZpO8/DNpy8L3e9PKJ/OBE3Xgfl5rIm/
f7rrDENaN7YC8VDedkP3UA3eqW4iho/e2bOsDxnPd6FfPBmauB7EKXfCcyKrpzoxrt1KQSypv7kk
8YXOuvwgAoe7DR3T9fhRvtyJxpo9l8dVkfmo31H0Iy43A1phxEqpV1dvX82o28sWuH883joaZsEp
ue7EBWjffnmKh3DdJXS8++rBjPEWi4NPHqxsu3c6D3eFld1m2vg+lwoCSLMv8Ju3BEH9/Xf9c4n5
/Tt8efHbJpd9GPEdXAbZovDPvtW+c6f3f/+Yzxfiy+0TwtWFjhHIMNkMfr99jpZ7Y4JFLaDZ+uSV
052XzVfgQ2Dmkrb3ZEPGp9r4sHpOh2jhdRPnXbeySL8ojf49I5U4jfTvnug/Vz2+PPsRNZdjmcL9
gt4E898mAPsJ+PYHEk+63ayZ11MJvYzXqxXjXQISHGDW85S6Z6t31ghvoX7w9yq1q3syv4ozrZPn
v/9W//Gkc1XUzDr45AWl/vtPpZdJlg96r4I50e/auVxSKq+bnhT2sQn+/lH/9U5TZPqA11n9bffr
Rgdjxddru1N0GzFyG6p5qBCDr6pMw/3OuRdTsEucZw89rYYkZwFO2cQeVec31/HneuqhHTVZ1WzT
sYyvMGaM3Qai00ahpQrPxoTcfh+ND75zrXnTnSPVe2u5V700P/7+ueK/P9dxDdfmQ62vZFsUDDPR
J4R9RJP94VbFK5KAce1K/Trv6metzG+nsbodQuTMG7S3Gzqtr6zKJCqKcMEzeAYeNklYy5j8amJ7
ZTTqCXZo/93v819LDS11fh0LMrhnfnlNuyHEqtzWKggj/4zMi6lJ9UyuHX1mwFmNMtaI9T46wzlH
Oo0RIB2PStciVFJRMLfNP9MoNoWZ7oh9OdNeeY97pX13jcsr/PUVtz63Q51tUfe/FE2pHxFoKDE/
TGH5yNjUNPW7yRDXGLcfKqN6EghbUG+WryonqiZ2N74jv1lmzP9azgDYsu5SMnu8Pb+/O6weeRc1
EW+0Xv6jhrBaDdXSLK1nblZzwWkCz8wEPVYW8NPtYhvO+W0koivS+uK1NfcX2kM0RnXoL31i4GMF
3EVDH+az8csrrBIXxoVCCNwOx28CVcJbrVTAZNLdjPhJwCyoUMbhbiC5E+lgwr8p5jLo7dDc/P3Z
/XPxIrpEhyvDwVrXDXO5Hf86XZN35MrZ1o2gGqxHB7nqoYxwvC5iSG8i+qjXhu9qsOUO/n6H2Xmd
5UzvogCgy/X7RzaDgBSTAIFoFxMbdsEAYN5bZC5Z7eZALcLAUczDJRf0nkVO5r0n5AlFlbZyVb37
+/e3/7zXrFtckO6AN7QN8WWdTJLQSElCorfNAN0tQ2CuMfleHPjiH8UU3UxFw0mNSV8/OCtu7aoY
x5v0BknmSgjmfrEeP0+Rf8lH79buf8qK5IMyIX5yzOwfDhZYwlK7U6qbW3i0u7ZR71lt2ytA+2u6
DCjyTAK85T95P8MvbJ9lN557H5BMWm0MtwE20t+1EWsD4idivHyf2KfbChPzChYJ8o7BI/exTp/k
AIGnaqeNliqQo3Sb3XbTp+qQ5MlTVkfnv/9sxtebSLaDoCnDY/N5rvy66c1wImno1nMgM0jHWVEx
u9Cfos4h6NyK8BUQdFRXS0RXGn3kTm3vdSKRqy7FaA5h/Jur+VpU/v9qyLQCwk/r6bMh8q+nGOsZ
07+K+Paonps1na63qlqSVMu2oy+dXA0G2nSM6xGaOwbG8wD2rvfan3+/jKVS+/eDvVyFZWAe0n3e
J45Bvz/YmRUbeaznhMiHNM+ZjL67Fmigsd75ZvlUIqFW9fzN+7vEoHz9UIKkheNSzJocjJcX/F9f
fawGjFRGOgVgoB5d1fOQqHaFOYuhmPcUtgyfjHg/Oe4/Wj7dcc94iZiMeQ+4nTI86jZt9Up7cCPz
khpe/M3L/jWEwuY3WY5a5nLOQMb62d371+XZidcmGDvxxee0s9MwiP3oLkPLpUJyhmgpoAIgsltT
yVqV5ib1PQYtLdkf1k6B3NC7/jaZbAZM9bsz528aDtS2BDUiDAGz32pOqjIPf7+NX3dJLpkTLMu+
C/nbcpwv9dxIH6MpIqCjTaqZpKRl2DiQD3jz9Gz43g8vvk2bkSQC6X9TRf9RR/DJng12mrfKNyzT
/bIYYx/q2gyOUNDaqPzUXETrQeTP1Udi5pcpZz0evVTtndl4a/0aytC4zdv4nX77s4UGTXNQbTY2
JA5aHpyvEQYYEe2w6Zv98Y8y/PM6BfIHNmrq8M9n8l83tastaQ90ypBTcQ5p+lsx69tkiC9RxwEa
PpoW61fMrjdm3VQUoHRcR/O6qbpNpjlMBhyQwJXEP8U++039IKw/3gdjaWLzPza25WT7+/tAR1qV
xZgMuGfTX+OkG1jYEF8wR3sap8y6GroEjUiYbh0jfGM/HFZ6qOIdcLt4xzKVIJZiUS5QCClz1zcR
L1ZeEWsqyQe36H4mICaPiHtuwyr8kVcy++7HNf98oykiDc9iKSL+6I+noMtqs4861Nboh5ve2DJh
0ziSF8XWcqsY7Vv6K5O8G1lISp2HGmUTz+raUDWW+izc9iLNghmfCm70Su11QgCowwcS0LqNJRL8
a30P09yXl7hIA+zSJKorlN66cfvJBe3N6qOQo3+o2+yHg8cAyxrG1izVjEBCd6jQagEsNXYj2veT
lSFeGtNKWytMT3o5uqCO6JvrNfFfnz8j8QwIV2r9POnY4UsQmYEfg2FyI1/fEY2CB5tWAFpSvBcd
WtHVNCDJLUSysQDWgBqICVgN9zRXr7IZaKyj7DvdJr7LXRwFlZW+6K1xneliTYD4L1srn2a/Q2af
FR+2jWLLU2tD5FtyTt4NY2ESZtvKmh9kWF5ct39GObBGIm6cWgMvw5wwxQ9BCXVIERqTZ6KN/XM1
ok1v7FJjREDk+GQM/0dfjBJ+bVT5N0QSZGDErHlj98WGrp8f5GOtrU3GpBoRpFe+OSZUtPq7qY93
o8UsbszYkmxrPHa+0A6OKa9y4d1UPc+qkxKNIcJS3drAiioKCXyvdFlD3RgDS5NcXrooi7AgbgWW
u6gmCM4G7k7Wgp2TYKyX684pEX2J6a2b+fnDySqPn08PUKt+nfWRT/CiAmIrG7K4DdzyjY3XhXT7
578vpn+cDaH40fn0aDXRg3T/2ADwjqMh6PwBZbf5YEfW46hcUL/Vq02c+uhYH42a79xE33CUiCbt
n28+/utxgo93MN06Hh8tCAv7cuSZ68Sz0kz1pAx2EPVGkwJuwmfnRpsc6XaiOysl7XIRggOHaitj
WxmWWnNgvf37lXz2cX6vDrgST3cYpunLMO3L4p7HeLqkk/WB7U/xLp9wzlaHsAfF9FlpN5GORGyG
8tMXycXJhld9CgDHmAdj4p9PiS1PtYMdqvSu558ipFBbdwMSrLKNt3XVlDexSpku+0QQEDkv4LIY
PDy+5mxcu9KC2ES1Eeraz8ZZRkGf/2FvbG9E9yKtUew+39Uhx1tGpO7ie0BZ4o94M7LuNEjiltTs
bM1Bnove7FAO7CJQl8gw+l086OMOYScrPw6wAMnPYR518+Jr0doYvGNdormt0I7vIpf312owev79
t/2PDcliYSdVhlmerzvOl0WfImby1YAaIMSYH1iq3RSuDdi+5PG38yAR3i+fqMa9CbE4GcQvnS4G
8gMHOcPi9jKTVeZZ44H083ZVDN3wTaPXpOH/x7ZE9eNRiXGVpFZ83dqlEbZRGNIQqrUarCg20J0W
ZmKpwgoULcNaac6lygZ5Y6q970biCrfAsMMqOjzaMepTMlNuRWiOty7FFE607HqcIZYkRroTHd7W
UZ9zskxB+UYlJQI1oDHW/sPQQlvzTdXgG/RI0qHntC9tUpl9BGM61cQK77a5n3KCL2b4QTQf4VZ1
pU0sNGFA+XQQjamIH50AyfdJULUGpH6J/DL08Wpypnmf5itOOZMvOzj1dHyGsEUfozFCI35gn3dQ
BT+34L5L8nUEdiZIJpKN85lFpztLwqSrsqyJbaOsy2UGy9QuQuxZMw9Nqm1ccOQ3jgMIQZry7MwW
YHLiORhjWgsbsRj+rwE3gJzronSD2dcSzGnURwMxO/YQhzd1au0j19zVoe+dhDkz1s0W70cS5EqC
5AO1dQ3ggDCk8SjgU67DPge0UnlP0qEaSyf0HGGD+raq+vZox+JjbjYIIY1TkXsfUzia234mXwFm
wz4XCU2Tf2rl5w+2QKLjo7QcU3/jgKa/aXz7ekQ7Reh4FQdRXj5+WhVzzp+IDpf0AQ9WO1vcobEV
Kvkoy4JIJO2a5CRQVshaD1Cs+i2oQ2K9+bhEcd5EUf0hbaXtMFsZO3JRXmb50iJmu0At+4ckhmnj
jkiucKqTucFtBsEUEwPe6s2e4Rhn7qgh9Wk5JJV1Mt9EVvLDiOt3GnXFY9Y7WxS8Z6mThJ5W6bnf
jxQDhzzLkMFgm75Oprkg+xaMJP7UFQDG6SSnj2qqmo8hiniKwgDI3XD0ZvGPC0gA5XN0nD1rOOdi
BFkE1VM4oP8spwCc6sblAXFZcWk5jQCPWzu2jsjwaJt5dmKgoDYNaDvYIfPbtJSbzWDabxh2egx1
SRuYaQWLcpZoEmuBy6QNkS1F/smVm4YIhas5m4KIGek6EdxLDk08gVIeZ9t/Qil8nm1LO0idOPNM
q11StEP/CdXrIjJ0MucuKS2B+qbECaeKA/9BLCyMK4K8RfEIv80wrW6FlRkF6+B1R1Xod0ntXoA+
ti/FXPN5PrDsmM+BZnFHM5v6AnZQ55gPZPlYl7TMrmWU8SibeXjSRGEeQwGAKSSq90GBqCE1DiKQ
dJ3rsMvHo1rWVi+Cxegqp1+3OTlphYcZjmFCDvBQo15C75VqL7MXnvuYnAblNJg/Z8OlyJlejNn0
8GvCgJSoPW4dDP5Wh/BSR3VKWSRPNcjGwY+tF95xMfg0s2CLHKQ51ZgtE3mAkf+Sa9W0twnHOo7I
yzCMHELTyTd+DWCFhBIfweClnsatsZzcuEvyouFcHl2p3djog2stvYd+xwDe73ENlPMzg3tx18EI
TizroR7L/jCE+W0/N3GgDeIgG5Y4jrMnmSXDXurGyRoQEWPJhgRZTv5yfoIaouX//yujyX+AqTGu
zIbOS5kSthihocTZy6CR+V8LKSfgBVmn85SdBwP3CavxHZKAg4cH1oV9d0w4SZAtbjsHXbBC5d1B
SlxcbsWiGi8VLhpwSUz2eNawhCHdLnfOhCqxNbkDS8pVhimxhl6N3qDcf5ZiEwdfEiwBN1m1Fyg6
ByvT6gknKnYTwq0dXXK1j0z5qojRXmXtlYv34zpqkoWVjW4a2q7aSBhkt66ZP1rgUOaeLwIUv9y3
Er5urKMkw+0DpF6ckLl3bMXxxuVMdrKXP1jkB/X+WOzl4h4wXX87TyXpLL2X740icq45gDrXIhH2
9QeFhq2L+Tpy20Xhzh8iRgL4CvXrpi2xvRWGcQDuIu+d1DBPQMGfVJjLs+UjoIDOdxdVAPahM3fb
z7/sdBBRUw1TY3QLoERpVL2oclzHWnMYGr+7oZ6Eiz82+tZif9tGBuFQTXtc9IgRBRpBRRjWKkqM
drB0eqUEyCSp1DA4jushRC7UQTpErEMadhLW/pa7Q7Io0rliPOeYA1dlD0PX8atL7UZPnk1uwP+t
H5oGVHVGrUPlU61Je3G3EuDAztLbZtMLpd+ISntjH9stgJfZKYlG8kBnwka+HpOj63AW8mKIxNrQ
l1vO5S+hBw3QSjoE/rQ1qjHNYYJEhDqAGhCq32pJOB8LTM0ZQyRanC820tgNoVtXpfGYT65aI1qC
b7iU+ZMNX1EH0VEyqExMAgTo3ae0tYrxMMatXKHm/vAIcv40H4q+v6AJ5UgDO/42N7LH0t59Hk+y
pH7sJky69GOsQ9XSlcz7XevwC7axNBad/yWrp51nUq3FDSE+YxVxDNaQtkyyoVY3lhx6p1aQca1N
HKblCSXrcWy1YWPRU901MwVN15xouKUnH9if8Os7VNHGdrBh92bGR00IA4AWVgJb25PUYNzHNmRD
MtXbXTYIUOYtqO0w8Rw0OPHQmnd+n+6nntMVmChrWaHXWOuNnR93ADmA2G8Y7nSBlw4nXQ6/RNMA
JsktoHj2ERU00dkI9ncJA29TNIe2RK8YOx+V2bIxV+STCV9pxKJEEq8bJ7e5mUOySOAEuSBGRVZd
V3nx1EbTm5vlM/zGEvQvQVF9WrgBcnd/NVoGaSc2rhL+sgNz3gPa9+BMN0YJWNyYT5lCGqTlPq+p
Hp/Gvt7oCtxg3+v1SVnqBxDBozSQoeXIcwy0KpZOP8dAZksLYF4DnThpScl5IPMKDPdi68NIC5yS
SBFFTaRSN0isH7aXN7efZ0n4likxAHOuULVZxNl41keXI4/VHZyLbv1TzNjSGgyFW+oPBljdm+wj
eRQLTEUfDRbNFkex3UxH18bGKVHB0o7OkXvioycQAToMiSykthHdN5nJATbeqSeY2/bd5E564ocC
NIy1ySUhCObsPtdgvA969Bw1jXGu7FTsjNAZA2WMx6FJSbbCKIgl/wXXprUn+deApvNI2GhxvC/o
Lz/UKcCxLqUcrSYy8tpZ3VpmCsC+Bc0t3htrWWXwvE0V2zcQFrgARX8JGdOCqtavO0DL95NnPEjN
sTfkIPF90nyCeGj9bEScH0SKvFybsQzbQ2eugVSz+C6nLUJp6B87wgca7Y/8WdzjpmUnyut0Xuuj
dZIJsHiruGQFr5X+NNiACCZnKANksbQ+qlCDSmcZDKT34MLr0+ebKCYcrSj00qY8Tn28k8PSKTah
a2uojfmCizRENvel9SMB30SDQ1599iLcln+GBIF2o4bubozm+1JaKRSS7BbTOCaUTmyJHVtDSZhP
bgRxADCNdkBFPh09tbCh0/Cq6LDz9FNFp5WhLMQnENqt/+yEpKGGeNpPn15hAbcNK6UjT4zfmHB2
w+1YVpyXcmdVmtI5i6lj5y7ktBpgKO7o/fnXvRP7p1pVRE7gmTZc7WcFV3onc/RmKkYngHkSw37i
EmchGwJBKUSiFIIGgoYwvY1IXd2z/y4JmpPaF/ZL5WYM1VMC5QapR0Au/BdtSAVCISs/e85rDeMO
5E9m7mY/gkDdHUUNS9MZ5cSiVz6NOrEJM3k7Kzua0SF60K7cfsLrquWBhJVE+hW6xKzWwr3vqZci
7hIcBSWnDpiZjbCs21LL9iBAMGGkzgl9qHcNteNlrGVCZk6IOt+17yQTroPWM+ngKMk2QHogWbs2
CvXZmbbzHJNZoBw2rrS7+3wCaquASNg+OVr7bkT9axFLtYUrwI5kOfdmfAcLmaFSm4Kdd5OZYB0P
q0lki5PpnDn7KVqqmdz6IN/MyLlM1pJJzbnFqEAUgSN5AhFbHvNqL33dv8egI0g76G4dNBvbuREH
YwwfaxIiNmbZEziwdK/8KtJgRYkPeLN0C2Jyc1zb3D9VcWNfS7PF5TLRNRlaXg4tqeArLWwADP/G
wZzzcNPVuxk062FyinpJpIiO8dy9aKU5b/uCdoZe5D8ijfGZ04c4evB2bBe88zpLyBEplburYjpu
lHPoNkCfd8m9ZvBbysgccesUV+7UD0eNqJN9BIfSVPAX8u7oS9pxutVvGXewTmpSYFrSt+E0VM/Y
xKZQnQYmNBt7HMo1EranLHePMvH8yzTksHmkEdhxEa+nWu7YtN1rosviCy6h61nj2DDUNSt1E1Om
O8K8wP+9nrKJ8CK8TPCL5Z63Sr9EMKeuPC18nqok3XTSfELMShU5J+pQl7S++63rWvaVVkX/hBrn
I+wOOXVPEjF6XWhBfn1Es/UGwjndtfbwZoEXX42qSclRdPn2Ng1JLfHIpdFN4iduehvgcoNVLnWM
AkjbfHzwEg/QlZ/D/AWCin/j2kLr1GZkH8xF9dorhSO80Jud8JaS2Y/vafy8J30r1z7PNMimV8e8
1a0yOxi5AZu/y+AyDek/Durgq7Hi0Svi8TEDNL5yosG9EHECrYUsTRADNEHH0b0bH+mqiquCeD7A
8MZKFs4vZontFaPKZtu3BVamaCRoIF7DuJuvXTsHegZAtjPfmoS7lJjTue+EtQ5j/Sb02zs1KyrO
JK/XXvWzZui3tqLnDvvgAbPynacAP3VO5G5hE5xnB+9OlfRX5OeNgLiB1zuteo4qqwnaxvSDtHkq
BImxUciM0JovrA1XbA36CkJ+tUrII4EA3a8Tift0nO/Ngvh000WhOZUkm9RTD3qJBCC06EjZ6mba
EW+/N0KkzC3Df2hn4uBqOmduJ/6o8vbNwsS+E4xN1obR3nNyhc5q2KR/2xGbrf7qwbqk8WLf+F6v
E0jno6rt+9fMoIpyHOOKiCKE1iTwVKrU9l5nXXoSa69in0KIbNqbUR+x0IzvedLcN31qbJOXeCpJ
LsOtvHEdt16HWXvpY3YZYwKwSkLhzk20PTfpPYNOHrR5DrwIJUBXJS+OhDc+ujg5fQNPI5p4YF18
G7ZRb5VNZ9qu8K4sGpG+5ZEa0fpPUw0qG6tHt1a1Xa3M2aUcAdfNzIxwhAr4ldfb61JEI57jzNnO
WfdcEIlCIW6Wi0n4kbwqIHrIaDrnpe3GZw+DyznZkl6F/yjquh2Ms7emNqYg5UBNtmfnH9I+esxJ
qKq0PMVzE8+gsw2ya/T4KD1QkQWOGKbmDdQZfIc0PGFpLymPtjI2Sate3FBD9NjqGsGGaXaM1XhI
k+alLTngROCcTIJJoYzqiCJH4a4ETbvVqKlA9BlrIPAxU3lVoMHmMRLnpEo4z71FPa5MGDRDkMQ0
cHprz55bbBUNya1TiQ0b4p3ZG+0Ohh4oGNu9CuX0kM0/0YqTASbSzYionfez3CJGZS0K2ag9hEFo
bskrokrfDBlhN2Fod+jLNZoViQ+XsL1OYzxrYUHEgOZOd3OndrG07jgOvxbOTG5MvFGtvKlHHTYS
WgGHc4te7iojvbWVd805/zYT3glqxiMc2JG6kAZbhbifuLVtOTKbICaZ9bwfngoruYsEY1sktLxF
dUvDOY7ODE5ftBaWkRtXrzBexd4A0FoOzHvSLNr0NqsCxnXdaj80qz3KmZWwpiZccc55Uil1QuLk
a4EYgwbkQPuW/kYI7xnSSX0eZOsH5YDYoNGS8dCbzs/QmqqjOtq4Dy5wsp4zKBBJE45XoTe755DC
3PFT9IJYuIJydMLtCA29gLl3SJiYrdpIV2sW7HDNOOREBpG+Fq2DBKNM10WTA6aqtR/t6MD5Hh6m
ejb2qqZq0OqwDWK2+AMA2XpTWhNUQkY7bF3zSdN9GeS02fe1IW60Ko2CisApMWkU2l2VbsDLV1Cu
rlwjPOq5S3QGw2Zj1zi1POSiC4mmUTRQ5ys7LD+x4WLX+/FmcPVuZ2naxuoLxiWG9kHM9k/LKHoy
1nR/3WbuR1WM5gpO2v3UT5sxetS96DnLOKmR+5cFhip/WdJ4bcLzOGMEBb8X4a8OAHE1JB46r7Rm
ZpjZEF5Da2/5Lb3ivCZuozb5E0zcnllOOzGle0uxK8i2zx9EZP7jNv7RsBtxaR3OIPlSyJK3836A
bX80yu42renIyoa8b6bJeCiG3TxQ3bhp9ZSZrKF8T0BQBqe5FK1CSbw9zjxI5SVKtawcnuaQAEcm
3j/ocfm3ssp+jk5H+F7LZtQaFktI6Cmc9gv+Pe1c9KBJRExJngLGzEF81tXKVr587FMYdqoeftrU
OEfX1aettKBuz7jVjZghCCOaH0mKl9iqOtrwYF5CJ9511XQNZ868St3yl9Yjo5h3Wc9Jq7WAxGj4
2zZ0PwdyXZeExwjknk0IqRtVPzimXjIPL0ShESLnF/MOxE1/Y+PHKeIdRub3zkwhmUgqKDcrrWM/
fNCZL49RuYazQ2HEDtwLKJ090QL8HW2PuxOqI9M/u0oJECL0SSnXCxhRzmRfajtIrC0u7uHlc6Kt
AaTY+3LGSAuI7rMiB5bISgqAltSM8MbnoHqV94m+1Z3hFazKjAXhR0gQMbRBEgAyl3DmiBdwJZV9
WUiyTaEFquCGEHadb8a829lZ/z5q1SEvWPn6GkdvRSPCkZyRS8S6K9NjBiHvfJfQlHZVlTFUhmoA
B5HqAFpgG8qIqRM6aKa5Nf/30KyhgJQBIjhu7asHemEzA953FZOIChc8Wq3o0VD8rBan1IVVj0GU
zArdh9eQjVvV3ScK0BSSfvICY+MsS+sjomctkHObNhji0iWSE9iYazrMP6EQLamgwK8m2iOh/YZH
IedgPrwIf887iCE9mxCjFAQgwAvHXRvd5nhoMolMW9MthU8XoLJ0qkf4BNmVqaPdzLv0gd3irBKd
NFaVMnQwtYAVewxQ4nGSBHthhyORsEo/NRxvYQpznmx/FU3NL6hyWulxeUztHvHMwKgHreK2g3IT
GPT7GLA7e0oOl96AR5QQqRqlsEIcOjUKLGJXpmhaGru0krNYcKJqXzXV6hup29yQstPYuNx3g+zf
IIoe0rDIt7ZP1BbWjqNVNvWWzE+W6Q6jiqlMGWSg49GnnRx9B1Q8R1idlClYjwbkFXsc7mx8ebIT
8IewYRNyiFiRCxAExq7p2OxAFjw7cTMGSZ7d5S7xfHOYZHC/0AsjZyP/SD46iOd2mrBIyykfmoUO
h4zKbd8mW2gnsMhHa+j7K2GdM3vbJ4dItc2jGikZulhCQbHJPvTVpVcFOkxQ7H3mMeV2uTucbyuS
2BTvWEv3jyARGrt10Altu8yHYfsaxzFbcMo6pMNqekvmKGdSwGjdlPcujJuDaXfr1oymg+oUaN+S
f7uATViZJ5AaMB4G7yMf4omTZSh3nlvab8I2QTPNEaze8rlOF9DnRGNHizOKpnLJ6xmMVW0Qk6Jm
ggHy6jYt4CSNFLxGVB11bfAQPiQAtlofPPZ81ly0bVFJ7oYvymhvy/kRLId/wl1grLu+PcRDJyDy
+tBmsdNt2ME/skFRmbLEDZxM6Z2r9VS08ETyMliaBpNheqfZeO5oqJNM5LCEGJ17EmG7ary2PPa/
dEiIBhrI+7zkXfKr0VqlwhTXdoOMpraiD4vrThTR3jrx5exgu7SvxaqNcxP5Nf8dqyT/0yjNh8rv
GJ0MaKBNfqKa1OctsONsGzevqZ8C48JiH0OZGbFXdlF2D72hXjfjCJHS7Q4mT4WHJgPUXbbWWrpZ
pDQ8CgdRTI6XiPpyPecfXTyS0NuiizpFul/t55bMMln/j7Mz260c27Lrrxh+5/UmudkBth9Of9S3
IUW8EJJCwc2+b5/8B0b9Sb25AP9E1h95UJnlCh0JOpWViQRu3ohIit3m2mvNOeZu1JyfwCt/DQIL
WMOONy2mVTvkIIHpUi+cfO+yDq/Gss82IBVuyGllpx7M3XP/ual4nTos16tg5nyDCBj33nUazVMa
koDPDSM0qCEEoygdbb2AwsZHIaMtXAOPjAdKbzoQ0MSKDDES8z46h2G/SMM22w82+wA8AnxoIfmu
Mqx1K8JaPdhZpEYXDrb4CBHjThU90G3vSU69f62MeNMWwAEbzaFcJQU9F0BcjbAx6SXTmvLcXCNp
NItp3OnyBKo4mW5zAKQHW0oT1GRBIWY5CQGjMdh7fFkLpzbdU3umynShBghUkHagw6wdH5KSH6Aa
sNVaEd6urHLKGVdL+gUskm03NDZr3TLz8+FqQOdIppV2MqAOACfvt0S9x4igNRt6nyHuDKP7xg6/
DlrruuVp91OdBxBYI+JqOAqeGn1sA+BxiZuTa4z5conxvNpEFiUi6xfwZNh1C6Zw3qIOwdk1KhMU
CzJaEfrApygM5Zqsmg3NMehcVMsuyTcXSUfZDsQWIHib3489zbiqhm5d5qw1YXLLPD46c8ewp6QH
nCcgFVjBnyCkxCAr0/HdeAkojNA0/K5B+r2uneo2SC0AqMDqq2K4ChU6uMEl09EGVA3juRpJoQVN
CiKG2WXAcJxREK2scJ0GSCFqJ98InfwewjLZveBV5JSfvMJNTsK6JaEReHtbqTVsdoy1HnbN7WTz
RL7pNJLWIpSFRycrCb2qTafZiDG67sQTTOeC0GW6iNANXWfYGRagVJWrhyaavkEmyPeUbk9S7xUl
v74vRh8NNo7hJf3o86zL1N6pIn2h61Uz9x43iR46V+OY3nNH7fPAatlxE2fXi/h7EZH3lfngkXOD
/HQDD/XanvJmVY9gXjOo0Kf+ny20KV1nnZKXCNIavvgN+UHJkOw1+0fBJ/CSDCw22eSzXmhk5M76
3QV7nPFnMkLKHdnxmKW4bIbCPbdcndcqThjseLBG5v2AqvolwQzqVGTyyZXBUovaeqlnFD5vxJ4+
INguqx2G6dRRNi3+JeGAfbmT9vRYD3zzHQOCdq1f4A4jLKRxrpuRh0NXhJfyFd36IycnSpUvokqe
xdC6uI3ufUZXblu1lF1+TfvP9M2CcodKprWJBNQIw8BHQBkK52mhR2NL7kWwCc0WleEo6GDzWQrg
OjVbYWfNRq/cLdOJ7FIrIp7erLgA2e6z8Qa2q8WvWYlOCyDLgx9WN47qbsdGDAsm59+TOryKMyID
Y19DpVfRPPbb6KEs4gcij4EQu4S4GQBqwIkuLaKT7RFsngpKfW2TsJb242IK4zt8SeUK5+2vobC1
Rd9mJ2YV3Qey/FFacNiS8EHQBeQDim89DRi42pxuHQy3ei6pbILZ2xLIp66Qj7J0zofSfG6S5HQq
0KdHba/YlDHuiMi6pumyFwPQXlZyc5El5m0BCmej0vqF7zSykBhqW1KKbWZVzE4TSkPhnPqec5Om
1q/KIWFcWdCFLXWG+Pmi7RjMJohFGvYka62oLnOHypBetp6EO7674P+seh/D2V+adMwWmrHvU/2m
COLbrOeLKjLnZ8PYO+uQWRpO6pFpioygQWQxkaZq2uyeCsTlgIQZVEpD7cqqXZsOkQyUTXcB8O5m
cH6VtnoQFb+3MwfFbytaSB7gSzKeb8G9Iglha/oEIU11eqlSG9KRlTy7RX3mQWJdqPpUGE17Uvd8
lGhAMfVKznGF3YStzqsOTIBY2EezTezzJmMX2sAZHmKE0baXtBtReMCvqM0GShvCYnNSEQAUYIsH
/JhA5kGSA1OngoAVkvyWjNsgIdKxIMpGNdFlbXg3ikghJDX6IjW5l2nUZqiyu2qRTTszbEpIVShT
iiK6lPifVm/ueaFNhOOUZrNi0MHMgnE/ra/LwbpXjQXvVKJIsEwBl455UYIRrwSdmhGHpUt04NMY
7rxsJNF25ZbRvk0yVCDw3jJK7z7C+mtWqHkUMAK9K0+KDqu/RsQPwD37Wmecv0w1ihHRp2TI6kxH
z4lOWoxpHy0gu+Abqpn/FLSkksCh41QA5PTb5KGtqFM9gx4Tx2MDvPL81l9DPw2WwkcNFYz1Y0/l
VduOBjgWiwVcNMVyAnUR3DpDQdfetILBL0k0C6oYfdX6/NRMGqxFNAM34+Vo3tFLcmhlMf+JZC9Y
jb2zkA27pgr20PR25EBE2xDQhlZT1dANTegydRptm77Z60Z2U+kScVcWdLwBmlg5IUE8GI6ci65v
Rkj0OnKUb5aps9KB8IJbHVbaTQkCAEnnSP+4hB9XJa+eCVDbvBmazGGkkRBwBgmM/QVSg6C5II9C
LgOSezcjXJ++3mhV/j0jKENZ5q1mL5Ms2sbkRdRkLm2Ehym3ONWZqheJeA0NDBZosCG6ljk+77SD
KW+/OkNL3wFcl+5UCwK+XmxDLftqX7ATp0vFkjpYrBwToiKZlHSP7AgahE18FPOuLkXt0t9jzLq1
FDFFmM8WgUBm1ozheWXDUAKGdjKBvQOoWF2FbY6WJ+3pEs+dmmm6ctiWA4Neubr8MQKoRUJbRM1F
1RYXEQaslZ2yRfLZhulTjDtU7VRanBN9s0g7bhV5rM5qAjPtWlO7H2hGRqXO1tpilAOOHMnSY96i
zMqteCthiC8MWh4tmMeQMUZ+GSmbGLpMlaz0JOCOyXk0mcNiLMynuO6CPYTdIjYR5BcY5G2GYCTo
ChY3I14W1sgwEHZ0InllSBoGUN/9rIt7oK2EKswBRk4oJIqBUYKZF9nSmEjTUzHucCRyHlx1rBPT
RQxPjGww1Hgw2XmJkWujwlrDVbhAHxnPbOr5JbbYGrfhrUGVt65ToABJiRNLEk9PZirzWIvswDgf
SRqhVq04hypi9WSCuqQW+5HUXbJgweFD3VePadk9vdUPBeNaaPOXpUC17SWYfHLYMby8CbCtxjZ2
VsHOJ9adaW80zOBCZ+x/EoPDKCe+Ro9GKWGWrzZE+UenhpJhNaq7w9w3rcDmTVcFlkCzpjypBoie
tVNiqsrL71npFLMSHMZ03FxYyiLMazrParYtPiqpJdoUVAsWZb9BdDPX98W1mx+o75/Z1lfLBBaq
HBVMkZHdsNPykjHkbPzoOcmDaWPDKYhEuXYC5jZFi66aufCOteRG9MPOteu7Jo4oVnUua2ev3KlZ
BzW312EK3ffFZRPLH1kJEG+YTr223BnucBL4jrXQPOvKkfmuQBc+7+DrjdcKqs+C1lj4FBruizL5
wHhIqURN3G7tFNYSae/WD0RzOlZkuxk1osYi3WaypLUCA7TgMqzdtnkwoN8UJJ/7cT2HFW4Q4zAo
jn50sXfdl9m3ciiWtniEuX1XzdP/QNY3poc0CpxMjIgy5auAXhwPvw8Ifjwj6va2rbK5m49uI7Wv
+7o6r1qLbwUBNi6JXZLkUwfIbJeycrYUZMXIKsJ3DfxmdR8J9opTKS40iLO7gQEoUn30OIx+T7Q6
Qb1jtPepzK5KbXysu3ZjkwjLdVy4WvEzl4Jtnv2k0SzsYW1ZnRvOeBoGq4Vx7qewghlMkenLB0sV
w55BvWr8pyFtdmGXriAY6qCzNLP5oWr9Pgy8b8WonWcTU9vRPJuiOt654EbTGmsAGxd29PUF5Nz2
jKu1jFzgYkkizgqhb4G0oRMcjF/EwtdrszdBE8pUhx3be7gq6AI2IG12XWMwbHJCwirtLPm3/0mp
n/3177T9clgciVoYYxptiO6lnM11aDo64rP0ZJwjruFC34kACkRs56/mhN2hcj2I9p7xYCiwwjLz
yXoz58q0/4kku/zeDQq9RAhsVqmdh3Tjhp3xguqdfbqedpcZDUHmY6AXXWYtFjkk0kIwDq45PQEE
SqOMwn5ZKTs9Nb1y5RTwCCcCiFH6wDiuRP5MMCY9V9Y1b2y1ZU272y2na8/n61tVJXWTRKnosJNx
dQvSaQeKzZpdQKGCeZn1FjkwKrlOJZlIlokORleIRnQiBBZv/x9/0IQpuUqLpjsjYTGDYrXAuTHS
/Ry4XU3RbFH5Ngsvzi79xCbUCREFtaeWc6PomodEO+hmw7e/S/nXASmmgRE8z72LRssnJvQkpRmI
JvQm3TIyrloTSu6vcahpdjaGvs7GuDhPtrkkvoGMM/BA8YuTohy1OIHJ7c78vCbk0Z3CldGqB/TM
8RKW67AKSGha4oVbsy2OV74NCDBEUL6M2PgIEFVmllNDoB+BMTTclfrAQxeGW6AQhM3U/bKvvXFt
JvqVWbwaqEwxkUxeUWNWsk9DUko3iTdu0H+RCLxBN3On0LadNWmLsEZ1ApUHt6rx6JRUE1Lk6llV
9tYqHHWa1UR8yfo7ATEsYIjRZkzfqtAwwxBGgHy73pu5pOSxcFUbxvBqWrp/WXkz7rXAoevH5R0z
6/u2J+UFTQpGvMG/oWHBNqvNX1Rc/YqG8dkhPC5r2ngreDuXqVcRMUeK8KJAU93VmMvrRjXXGAEZ
5BnytYtsWrGgkXPePmkVm4A4k4tseiRGelq7XvioYnwDw2CtYov5XDiRKjQZJV6Z8Bd7caLoxtpf
6zFxsZJ8Jkv2DG8xm/ZIYTFtJY9l2PNQukW30zLhnucFXzUEDCd9b1yVneftakWGD7aRaOkxs1lV
cd4TT6b/5Akk0GKW+7S0zreSyQSdrRNjgr5LZwOho89oSgtyPigd8AbHgjcvQIqAu6U7JaY56cVI
EUAEJyPTnq3CadbQpumGyGZflZC+RVDhaCT6idD3ljt0a8VcYgt6kMZNM0BTFoTp5MF5SszMSqus
i9DSjZ0K3dfRyKYFq1C4SmmAS374SNdfKAV6LvxKGI51aXnnYQ5RsisMetTZKST/dGWpnCeP0uq0
nrH2JjgoqqDkmv4M2Tt0JY39SL5bwYCu6LvsdgZVXw8Nv6mnVqUqtzdRHf0yiizeW22YLqTyx5NS
cV2bbygCxxUBfekyJX0moTtqjWLaCNBX1iLJeXBlXqyLanzxneLZqF1CSYhBUZnuos9C9ZtZqMbd
GlVk4rVUxSUYV6JxaERZTzWCkTCEyoqm2UXXiQFvEuM5AY7BokOlSxh5+GQG2Y+k8G8MHdeap2XA
Mv0quq08VsehITPSoaAnRxmxnByJTXXUK5ptY51O6loXQK5ayl7AmLtuDldGidMwyGeQFQaV2oBg
3ViYetCnAFhncXEgKWVDsGP4fV42JuniOov3RKal05TPo8VpabG10dGRrWepvWnfFMTV5X6f0E6m
mA3puFWMP4buFPBvDHwUV3/OcLm33G9xlzbrqgKNXdntWWuius4Imd03FJ5wjwnsKcqVKRrypYYn
RuF0pXMKy1GnGRTZLz1XWYfzOfaWvmUE0jBDwIYety0qtwmuTKBm/fodyllCxRzwmJ423ChrgxuS
nc4EIpYeUzSqausY3BEylCJa79hm+trmO0MeQNi00xYlPY4i9LEFjP7tqFR/Mk76uFUd83/aITj+
egI+B0fQlEILO837odAyiKQvH1BCoN4jBwoDhZiyCysoXhxSthZSnjZ2Tw6gTtqWnlTn8ZTx0mAg
IRhGY5kjL4HW9iqfEoyuLmfgBffM+RZRpKJFzg0ZgnKfZ3PDLHVe3ZrnbNZaNnzQ6aiSHpXo5UWX
G/EiLCF5Qv988lt1gokuWcuE49D8pd4E0bAWANIHiqYiWFcbMYFQTxrtcmwRDwR5sC7TBNGOVV9x
njgWyVSKqQEFdDrK8ZZe0SDpQjAAXcdD8FN4Htsut1vZIvxl68Xe4rKC9e0w1oDl7uueoYz0nhr6
a/TIMSfQryp7XAhByyRO2PFr6wKUz1KPmCkAmgtZXo2xxbQ6DZJ13w+XtT++FLml7UsvhyXbIkSJ
LCE3VdTVy065kEphHTMjBak73mtJQqp9X4Yb2r3JaQVO1LSC/qS3hqsox2Aig+qsnX6qgBw8kVsB
3/ya+saKz/p4REWQTuw4fF1grWcLqGdLOU/g/cABW5CRdzjRLd17KeveyLacVu+0Jcqm26Qk51D8
VL+szjlthk4/QYm8HqtA3GqkyzpDzAxKuD49Hm+4qewwXjSp8K7bGqduMJnBSTbm9aYGCfgmVAt9
v78t86w7QQCRsmqERRacE9q3mCwmz2OFf9wHTCfDutsgL/4e4cHfmD666TH52SErh+7Pss61xkPZ
NteGhY6kQt3TVDQ8DIG0X++Miy5wryfNwlghkQD72c+wu2VUA7gQtE5D426hJlRe7eCRRkQxWY/J
s1kPe5jBgXZWy+G74dyiQ3ugq9etVKo/kKzHlseuUYJJgopn28KskXzTbcuxQ285nOousDg6ixW4
OoZ4iF1gNOJdGA0Z77V8dg+V9aLik1tjkLIj87rPZrlwUp91LU0X9i/LOiBIJa8JyOh476P4V62V
O6ti7Kx8lBRqCF5ahptOmX5P9eBkomL1+5+eIy77E91Oz2O7wk5adteDl5+VIYVOqIXPYTTcYPk6
xS35zXa1hxg7DmilQNi4ALrTOCWeNNDvKq16XRUlxqK+JM+Qr+WyPgWxWG20tKT7N9TPA1slGf8K
3KleMEEKnjWd5pjVI3FBKVdrd633PVTls6M3L2NQvYhBnEhdLaU58GzoOfg2mAFdznrdGVvLwKb1
xspIkcZNE72fLuRG2rl2H8MPzVyCCA257RJx2qkxQkMTv5B5iNi1fbUF+94IP4XB0CtITgL4+YZs
HoGgMtJhfpRL8hcNmS7/BPF7Hlu6UY0ry7pyrZ8hzSAnLe6FQXg9toRrPXC4MOIZnAhrQ1E9kll6
I2k9NJM7rRTfwpXS8QDVtAMvPJrqbHdCOyULNuoXbVpGW4fHnj7RMC2tobuZEhh189XXOj4sAXca
V0q0zPLI2mbkrpagfSBhNCujol2M4y3cZMTtatQsO2qJoKI+D1AlbsNs/AYz4oI4wmpn2oj7bFT/
7H1RlvdJdDmJVp5aVX8TA429GOrspCNq5yR0CIKtjJ9p1amN1RfM0sycQr0fjEVpMcSy0CqlwbQy
B55W17Vv+PDgT8rc23LM0p1KaFappibCBuZ8WBWolad6+2begNzNg5Bbt3Xm2nsMXPT+qmwgRGQi
+SMFydcMza0kzXoXEWNAg6kp6GDf6D5NzDcBzqB5r3qpdVsG0z62LKQXeOXWJDoEfK9ossyjjqjj
FF0GkLle67ss9nCeZ9jbQyHU9l4PlbtrZiV/NoT85tFJVgYyv43nBnKteeGzQb9uWUeEk4dWQoby
RAtF5ui/B5/Bh2uEN2Ohul1G3pOshLfWukhbe/SuVgVi01WJSf5tqekLd9rZ3MtFO4f7hmybTqkX
DSq70NicWAZDiaiqnY3TajhXtJ40eRCjpeYsw5j90Fi+EAyycaP0yddAjjQBlYQYJm1d01Zfujqf
7FaG/V5P0Lf11bCUFfnpThnTl4kDPpDKi9YlKPR105ug3xVRjm2Ysx0FeVpoAzMrbG6G05pbRyMI
C48hq3N9D75b40eAnasP8nQKkM58beaVHwkOM0IMeYvt2GKGQL0nOPSaiZFHGOW6t6OO9rxxYvb5
bcLnedE7wQ9yiqkknDNfd2/TNFOr1A5fh5TgZULGvDUdwvsoiS9om2zmf3yN1SSZHgqtss+rHsFm
0LFrC/0bWk77StE3R/C+7mox9ynD57YqsPnksYb7hG1cYwf2mv6HPc+GJEmSvP9XaCisBeike3jg
+UnNhHsRh5natize/JesJQyG+Agc5A3O9d4/Tno0vjc6tiZWK/3gskhU2uTTzFq2ztV2SZ5V6OYJ
BEvzbY3sIS3Er8nqQbyjBvCm9IKmN/Vv2qSbzkkeCps0MC+n1Z+D6bWJkAwHVSwJDiKd4ppgkx+9
RoaiQnRHDxPGF9ILgH7gtdB1m5mT0463f8WFfJGWQNETJezPyF+De5Bhs9TyOjv1CwC5XXXE3D0D
bA7PG4IqSgRPctr6gYPfFFkZTNgX1q20L/SJaEW2kU9tQpy6RMG0KGt+hq8fQRz5Hw8KTQiE9ezX
t117ZnT8RjhxrEkz3HmEErQ3aVW8dgLT5Fjes6r3yxTvAaQFIu+6m8o3MhrDxmkCt30xZKmxGVJM
BjQFNCDEC2m4LI1puNKskMlnetKJOfRSrEhjfNVKu145WXQOwQlng6x8dpDdGdXiRI/dvAyTYJ34
TrdpHHO4ydW0bSaWYFGiIQzi5yAutpbHjJjquN444yOeqe8Guehk3ZJ1JBwCnL2JHbVompSGLinW
WojX3a90DEQw/ldW43/zk+JscL30LCjvgZqRV+2at/AEMVN5G2hWZId3qmWEX9wwa/KINDmLM/O6
dJ3TFk7ZsnpAH1OvfQ9N0zjQ9KAEUTwQPyNmuLhRsF3jtqIibQLyMLUfdAMio2BAmdMbsf3LMjVP
vQhkCO2Ubo3569LptYtZagWqNd7nxkBGT2g7Zxf+5Hjf7OqckUKLr6YONnUe7dJQZweTZ981C1d2
1gr3VJMPQ1Kzv6Z56bmDvVQJF16OMF3G5gkBaX1fVWdfPzMfGMuOBcOV7oWnMybFnXjwyHhjDgSy
L3M+E8joh0yeB3n84PZ1zoRPNQvXwAwWOt3KkOM1vZx4T7VswMAp74keiGwTUYc/YOhGrZPW+IuS
miym2HzpwnQ99YPc20yQl0qbkuU4DWtRqPwIR+sDeQZojmGA9DcRYkIjPTiFjl8pQrrca2vepgiU
jKUsT/uC8giD9q2lldA7VL5/u3J/i91/Hr5U9M5+Nf99/mMveUFmSqCa98D//7l9zWeuff3lb/o8
BuDdf5bkgL9+upmY/+5f1m+M/Ov2tRpvXgn7+fNHAFU//87/6C/+Rdq/GwsY/C+o1Jv5v4ZaL/sd
wj+z9v7bv5HxP6L7/+lf/9cf//zH//njX/74v3/8y7/+78M/+Re93/D+MbP7BVFjuoX7fQZL/EXv
d8x/zFw7Q2K10yFm26ycSGYb9T/+q/UP7jHrm+PqnqV7QvIxqfN2/iXNNP/hWCx6wA9RP5rANP8O
vn/G5/22ettEAThkwwnLsWyJNeXgkaoaVlGnhFPbuqp8QJuPlLMcrJPWK+Wakj868ghb745n85Gg
zcXfhqPjYDTEAWWlNYw8i2BzkWESsa3zjNrOFyNY2iWf/fhIqfL+fbGlzTwV8Bon6ErX8d5ITr99
JZAEZzpbTVAMRRaet7zP3zyUKOd0GsarSmIaTuJaXrmUXke+UAen+XZkR+gQT2wTh4V7cJpVojVG
MJGOzLbW/kmcZrD30Dsgow+89six9Pd0vbfTdEwDNwpPyny0gy8wrbvKrQLFKLOkDOyYt4S6uQoT
ugrnRT6o8MLupvvAY6Ih7fqbF0N3JOi06+UqTqCA/7le8N7zml39+fD8l98TId7fYmnrBgRp3fJA
VppAmQ6Id0VFGjdK6G6ha/ico3ZwCSvMnbvf3rb/2FGAm8mZ6iscTny+A7/dW+LpATLkCpkGYZyr
EePyeRdmwc3XRzlgxHNt4V9yD3lDeE094RycTI2zQm+hNizKsW/PXOxLfClyv16Vk23dAIEioS9x
O0afoty4Q66vHVwyF7gyXKQIoDK+/nk+PFc6743F2+NKah9hzrX5b2cd9H7PfI6BeBcwPALtiJ6l
kzZKkqFff32o9yvDfOYONZ1lsTLRP6Xif3+o2GaDXtqCYt5haF1XVJ+mXha7hr+2xFYXRyA8n5wa
cCDo47zs7Nm8A6xfYNVWnMbAToxunH54vu/sI0+D4+J3x67iWy3+76se58b+TFAN2CZUZPvD6+nC
8auyhke0n6x6g60c8+Ck7C3SQtiYs03R7gKfqAwEQpHb0uYHxU4SQN8COiMPY+nZdXZkA3FQ09qS
aw1jHAG3mNNcWLveX/AQu+vkMZ1faKZxnQ8jvIVGXzElOsu1aR3VjUMzy193WDAaZRyhZB8ulRzc
o0JCtuoI28IV//7gcWk0KmWtwGtBOBd7zLtBpSApFamiUH6bmCVyInH162fsw9L1dljXYxMpebBB
7b8/LLZrvDSdTBa6F3l71YJOWA6Nm6wtVBALfSqL8z4z7HVBtbOXhoB+YIhw74qh2x35Ud5vKebK
SgcnLN8oZELq9vw+/PZqwWSFLTe6CM7wDsIjdLuTCrLNFlFRS5ZTr55Gto6YhDtE0zY/IeGr11//
DO931m8/gkltZ0HJxumLjPL9j1BO2KUHw0NGQ9I8Qg2zvyY3yjMXXx/m/Y5tPgxWhLm2YBqt81k8
eNPiQPdGen4zZShiAtFFhGQgj8ir7/WUQ+Wzm8ze95qXHgOAH7zibweeY4l4yEzL5k1/f35FxIx8
TMD3ySYMl5FpVLuRYh3iDiaAr89xvlS/veFvh3Ig4rBOGhLo+QFxDPkLY5cEE1LG5Sb4GAFOGhOu
PDZGcjrqFTLiNBXXGtqdm7YOtSN38mDxnA/v6JC8JacpTHeu335/mMgQyYgDYG7dM+T4HkBT3s27
2Fsj79SzLxDofH26hy/S2wGpIlk5qOE8Vo/3ByxDUKC2ixWwr/D8V/MYhFIhOGkYNtVZBPCXVhY8
DB8HGoyJYdzpIrCPvEOfPFgOKxfLq2VQs1oH91ckMrdyn3mCS0f1HODkSQRp+SXsnPi8TEeJkcCq
giOn/slD5VAI84+UuicP93VBPKQQdZp0ERbkN/a5jnPAnlAywXE6skh+fD/nxJj/f6jDi9zmcdMR
GJLSPB4t9Hs+mdAMYx6/vpefnRCrMCcz71MhwR/cykHUNN5QDAPSrU5EYafM+bKKjmUv/eJI8fjh
YJB/bRfhkKnP8EPj4Jb5Zt/bJqMOEiJxSbSpnb5G/GQYGjDj/83zOjjU/An6bYF1QubxgY3yZMpb
FEaErm/aEjkmMUXJ330Q3w7FKsfknWalnM/6t0NZyGziqvV4G+SkQ3wnvP47drl4VkR1BX6sOrfx
3ntC1EeexsOC0WI5pS9KKc5LwPsvDz4jDdC/mAzyFGlLNOEQkOW3Mcmc2e5BamLaIbfFar4RlRU9
TM6Ih0qcDyiMTF8c68x9dm95HwUJb/Nq7x6sCYnAz6yNAcKwkT4qtO1A7enS4xvLRsyiX9/d+e69
W3B5gKDiQkaYN13ikNNeyNRCfkKsAkoA+3XK0dnQDDOZomYxcp3cbPfaMPtD/PJYO/DDWj8fWnJU
JhbsN94SXH6728q33GTAakPipuXOWdrGoPlLG2NF/jOxC5OxV6H52QoiRjfsxnHQaEqrIi+P3PtP
LoFLY3wO85gT9g6/OTwaeZs6iLsbu8K6WBqYlcSsy3GTV1ym/k2Ql9qaNuGxj91nB5Y0SSGr8z3n
jr9/3Es3TLSkR6GL1NlDPm0NeGJK2XQ5XO56+DGo1mJO7/rFQw+nPDty3p9cf4TnPOo0ZHnK3INH
HgMRBrG4BEiHBA5CRyIxpvvV1mxTMG51i4h1IMITPo2LoFNLbr5+8j58dQBc06Y1KB9dR6eOPTh7
/KU6GqgBkVuebFSjnecTdG00NH3VS7KRk/HvLy9zpT5fcX1uZBwsL2kJtlV6GTlhbo8AIgWG8Dx5
NaO+KNeK59Qv1G1DkJF/5EJ/+P6YBu0e+hj0jDBLH37qYqyxNgIudM9RgSYkqfwo2OARnfIjB/q4
crw/0MElrXDO61HNQCeDGrqPK5jQvoezDcBFcOSb+vHucShp8jeMfNK0D752NHvRfIwKl2gRD2dG
g2R8ABY4pzeT8ax5Ytm4g1h//ch8fGE4qEvnAIkirZMPgPQqbPpBsDJqju/wOYioupfpZBg/dH8c
fhjKy36Frl5elwYegyMX9+Pr8u7gh29r03UOTVoaB7ROzNl/F2/wZHY7MJC8KWWfbiHjEJ5n2hkO
u3a6+PrcP7ngpvC42oICDXvHwWLhiihzyZzDXm228OwSkBakUQTFWC4iya8BzsqRZ3T1SPzR3z+0
TiNlLjhoaoqDqrimNZ8XU50hZIbf6qpBbqLMp121MNvMze+bNkD6bNoid448ZZ+8OcBsXJvFGdEm
FOL3a0RmTrnmzswus/DTJ0XHw15ZCSSRI1/Bt3rp/WeQnte/H+jwmwvLKw9xUfD578LdNLsI7C46
Qwh5Bx23W2CAiJadF4mFEmpH3NNPKCmPBi6HJKMRmrj6c1FXL3lq4NOcspViPI0kdESx3wprbeY+
jJOUQTHLEzObCXPOqNnGchzBByrtSMX2yWtCF9qaQ4Tnal4/eDersKPxNnLVwik3gKfEV4Fv+FcS
odciLSL/h5cU1qVLfPKRBfazA3MRWRDYy7AXnn/9ty96Zkwya02uYpwgpVlgeAhIr1fhLZruYe02
tg21FqoE7r+vn9AP+zY6fb8f+OA5gWiV631B7IvuRwNOTYAstYXQ0h3AunZOmxy5wp89l7RbmKaj
UYFqe/DpTKbCEVmNwhpAhWiu8gj9J7z3UYgjJ3aA4GbTz5nB4OYvh1BDkDrvL6kjReiEpOctlYOV
GEuGHfqwoTRgYyb2AIjiqV7Vs4mWjWKPQBlgfkQaJ6rsGKqE5RvQJoRMzfg0yQ032CqtjR+FAr5x
pjmlRiZsaR9rv37yHSIyBmbdvK2kN3OwYHhOUhq5UeWLoC8mnZG/iajsMVPE9Rmr1hVV+v3r+//Z
/XDmZi/9CQpKedAaKVU8uaha+LJ7iZWtCyXaYe/LurePHOiTfQJRaAYFExwzdl+HK5Ku+oFjGSPw
Kt3dWgqLaq+GcJ+VKZujqoWaqdnqNGg0bSWmWFxGdF/vus6W511k2Uc+iPPdP1i2pNBdjEMmOxfS
8t4/HeRDeG1apxmK8CZDZKoVKG5iIsEbsisuKppBJzPXnThzaW7DFNve19f9kxtNr4aaeZ6D0QE7
uO5NkNGnKWB+oKwyVxjx1doin3Wb9Ua2/08cypMs0pQb9GbmH+W3tcUGuseSbILpo+O/Bd2bfg8z
UrSyIMfe+vePpTOplbQlaDh7B8eCfjwMnQBvU08iWhh1mz3UXuyeKU+2R9rn+meXkMkLYm/i4yhq
5lv8+3lVIXACYgwXUYsUf9UGNhRa1bVjv4oSa6K5OtQn8JTqcdkXgf8wFMl0jnIAQW2ceS2wWgjv
i1KO40nbpum179MjPNJt+KT2YCbELM5g4Mg4/uA2+240IlunroSZpz82qnC+4ajBkNWMFT6xIXE1
YLqp31tHbsQnHxQOzLSVbpxusxa+vzhdEBkhKEu+ZK5U35IiGHZT5CS7TmsmYFV9dFfYQ7THbZ3f
fP0IHDvywRIWT31T9QV6Hmd0sl9GIwuAn7H6Bs8RqbBuZctQFyjzMhSz/4kjc6qEuZHF+aHb2v0/
zs5rt3GkW7hPRIChmG4lUtm2LOe+ITqSxcxi5tOfxflvTnsG3Tg/MB8wwf3RkkpVu3ZYq2Zagx2/
3ERdNDubTM/1wzKPED0m09jrEriPsbLMNNdO/yLT+Ofc+m0/WXOfZMr+aQmiU+HTwq8EPWmFyhFd
0XUiB2u3Uuoixom6EZm3gJ4MrUQmh3h+UMO7Zb7lBlAjd9dOVTAO4oz1bj+noOSd+jB1jxFMOanG
jQNu2vRFOHn2NU+dk7c4r/1Cw2bs6CHJoJeWHo5Jat8B0AVOaQI0cllVYtswwjrk2QZLD7PGeBTn
9k7q1a72koeJeciKBp2+hq+blSForIdSWoyNxbukdg4LEAK9K4KShjz4l5s4ZeinAHDey29RpDG0
QOObjAC23I3RVW9+LP6jTmMiG8q9q7/SP+qPX83uF0PMmzYZAvgdoZ+IYGE/9UoDfYF+HKUdgEFn
rBzw9Yr5N69dY5xNYz72oIX+vDA+7RQOF1YKPWtiyEKJifvl9y9DYZSLgvD7kTRlOgC0MbybwYla
nNraGf4S4HwKqEhIo8riHOWySmpC/1xXWkgoTkwqzJtac4rmyhT2bOzHxerE3awxlvXdkIX8m0b6
0zbz/x5KecPhpuHqaLB+f4HuKkGNI7DanmRwgPhSf6+WpN97NpOk0o6wKpiD87cIa91D/tea/+ep
7GuCAuZahv98htpKJD6jb6BatIxxw+Sn3WenqFUvjTROMu3vmGl4G0hS0/k1hBn8Cuog6q/CxP/4
LSwGy1HdEucRvv/+2iOgCGYVNfwW/UxrsdnYIQg++Pk+wx1/XkefgiVeMAlWd11EOtcNrtG/P6pe
IwSG32a6bIfuwa+7gvHLfvzL+/qv1WqTlaYo6pFeIsHzuZ3At0WXKjGRtGxA84hqUs+15NJeetb0
l6DsP14Qj/KorxOaufTY/P6C0kUuk/TqeVO6hWGGAjBzHYo4nv2/XEf/9Zq4fP/T++PZghQ1LTy/
ndWkayGn2wgjzZrh3hCwSUmHf9oMbJLgd4e/hDyfg01iAm7bhNHkZenIIB/8+/MYx8lrRuOpuRFE
069ErE5yquzGF3h3m6Vcbsu8MnDT+TGB/EF7L2JIZ/r15/XyucJNNWMNqblR2qw2Sv2fTgUyon5v
zC3hvM1mHLo0+WMII3H8tU5c8iwjvqec+XpOJVAXbv6Vwk7y3ILS/Fsg8vkDIPhbv6bQFPhtiAHX
HeR/BUsD03WdxIq5Ac/ufTfqqd84omNeo5v/1vH0eQck0URGgAo3QDHKAp/Xb7rOkHEBGMGVw/iX
jCCF2Gtpr7fchAuVav/yYf/X87BKU+1j42ZK89NL62aGBuTwT/mIBkeGCcmnkFyjdTBI2Y1vBTtH
8pe47l8LjBsD1Me1OLbmYdl4f38/zbjFmpCAvaMthXF40Ypqp2kDX1qjNRmGcpewdddxwEJrS3Bf
i16+TykZeFtU4DWGFljwnxfb+jL/927Mb2QaxHw0sAiLQvenJV/WFA3gGpJrIix+lbg5AsrakAKL
PkXE7oDYKObGe/m/PxWbJkl4Nkbhf+6N78hcAv4kyMgW9dRNmrPBn1RsG1VGIfNi3+2mj57+/Mh/
LWVeKHs95w4tFGsDx+9vvWz8xjEGcpmWP6BkKAzrOHJtDhUT0rs/P+rfX+D1WZzk1NTgyVDn+v1Z
BmC6eu55U3vPVx+DPojA1MA3DTqZxEiVBF984EctotLszhCmoZac/vw7/OfL5ehZA1sO93/d0Is2
od5PrSMG5rSjHb4OmR5MAifP07+83M/HwbqE6NmkokTChKvpp106Kx1TxHKaVi8MeDMpR/PJYN70
LwfcP8fK56XqUH2lY07oJM8+fXmMfPSgeTAm6QO/qjcGlcBwTphmpqFPo3hlL0gjMFNdk0nnZuQ0
4HHDzI/MMNHm9AdJT0s7uW4nXluZN/RQm9YDXZ0QO/7vbz2tdiZ75lrkF5++Uq4y1UQcT9Zc1zM7
ILSg+TyaJTo3j119+cvj/rWR8fYjoSZo5MZGd9SnO1uHublB+FluqLZpbwWX22dJcreloqO6L2Lg
j/1/fOCrNZXgGLgsMcDvy7smcw2qhrsa3TPlY88Y/H3Nhv6X1/X5pr6mV6jUrd2aBOE0h3xaV+ZM
ys+I4RqObJEvup7XB2Zcsr0LaGSf1dyQpBNxTqupO5Y2w3ebyZlB+DS5w8S34CZTDRF9hvSqWSOz
MX/+lP9j1SPb9mkx4OwgaP90fvT4SxVly5LZ8C55ICQTN5Uq8+XPT/l0LeY9oNvKM9fwx6UH73Mp
i0nRbrDBqMFCxDEPBiRnsj4uok48NB0xWEjBb6muttvMPqyDKAZ/8n/+DSjQU65dE9ukTD596woa
+mMTgdrGamxo51VawB737Jz+v67O4W7HKdMlstjR2fn850f/+y02GO2lD4qXvy6GT2+xk1R8jdBf
MS8FQIIMZ3yru0E7/Pkp/1xzft9XOAC5/7CSCWlpjfl9OY9VmjagajBAJGOHNlIzDpBDv3k2o4RU
ij1GuKcvSprnSIz7uhUECKBCD7k1SQhTPqGZ5gd//p3+65VT7qMJ7J+/PhfelFcyNGbTQcMWgneP
2MSxQzelNfkvUdD62j6/di4OPicFz/vXnprzb7UGTzTDNLY6IjjrLujuBaokZ37882v6j6XMJ8mR
yJJchw0/fZ1H5DHSwWe+SaO2DwflMaM5uD4jsm12ZjjK3jU6c6WTPdR/+RL9R9jFHYwsMp53/qfr
nx6dQtGBYQEIK9MgeRSmpe5skfTkRhCZt4X2TnAUh347G3DidC3ojdYJ8JqZu7Lxxo8/vw+fe9B4
t+l5oIloHXZgBs77tKyTvOusrGD0f4Tjt82qLvoCVTK5kdNInQxfcpRGb20KRlkVPuyYWidDaYAq
+fPv8e81xqmNxJMZH2utdH4KUkxAgSQ5icEAcaVPCWgDIJ3j+O3PT/n3AuMpxO0kFInz7M/xpRy1
2R9bFlhP1/K5jKENz+5QH+OZEfs/P+rfB6HJ95eAa70zrkWx37/Hqd3kJUM+ZK26JBuZMBrlw6CZ
8wUYcH4pYnP+/ucHfnpt7PpoAnSuKzYXe2yonxJETFHrMOPIIYDlc+w9C6bRT445x9nJ7gD9/W2j
Ykv/9KH965GfXqOvVFdD82vCunMfZOuaUEvdNBXUo6up5wq3o7Nw4OroTbELiUtrq4H+LtVrmGY2
g4oZCNiOuVl5WChSCwKNihj6RzDQQEjws9Er3uc+bjP6zRgjF+hlmR6QRYBXeM46Sg4t/O3tWCl9
upp0Tdovem4bOZqBeRocegS6mkBs60VxW/kBLT3gBLb9YlU1KLS2p3q2ZRa7qi1s3WXZrHVZUWJe
6EdGEK+lI9phhbKN5BwdwMNwkZjkZ/4wHuE0JQKzjCZrrAe0Dp3n2oRQoRwtPZXNYp0au3MupR6D
HTaRTfeTLG4zmvCejicBYjDDLxBOhb/czLKW20g18sKJWQb5OPr3SvkNWhkTfapBSshrSlrfqMSf
FCbzmzfq7SWXAEioH5b7mF9im9ZVdGwGvdglzjRsoyUCq5yb6iRqcz5MBTOOLZfBUBLyX7QOS0xn
WGpjpr59tomgmOjRRucnctNsB3JuebBNuFlxj3OjX1oA6VNifLSWnt5xrfQ+pmnM7iABTDsSytrL
QvIFlyojBmNAK2R90wZNPk+Na3xJyy4PdHJOocZYC8mgFs5Mrno9WDx9vCuYzgi91i6eRlD637S8
IrKa5PSccMvfycWngugCHkrX0XA5dPqLjBYVOIbGEPawpCUtQ0VVfXWtlQ4Ex0ECQ6B9yN2A3em6
zTxnw1drzKHnw17Dj1t21obsfgKi/qTASmdV732x5p5ZCYApWJeY5QiU0qo9Gk+FG9LXj4Mhsoei
qJtXewJ8ENVKXqi6GJtadt19T34Ax3RnFL+0Wk9fHXgvkJVH1IppjsYzcDRyB1DCpkBHDwKSpwY5
lOXFJc8ZArZT8n22MZlfGEip75yoVzs/i9ynOaclrYtiaz93xnsxRfgBdDs5Id8oh9DF67vFn24f
UBGID9iZ0OTd0tx4ENsJ9EFs9dNU3GlqMeBxWCwya2UMaHbshSZ6xXmbkifbV5392HUl9ry0c4IK
D/FhpFX25PspTjA7XOqW0XYAXWMc4pWc7C16oOmtLDvnezGllJwXHfRo6blB1BgjFx5TGqRLm2ZX
TGZHk5CRDPWepjbjFs0DE09TdjVESkm4/1UY2QsJXkZU5fcl9w9N1R7SPj+Xaf1S5w0ThdoPAjIY
nlxkDoxgkwZOsEkhByk2k9msgxfNMyzClwrw0lZOyxgSLaiT0wBUF2j2NNTYG2WgD7Jb/1VLSj4E
jxFYMd6lGkO5UMBDqwa/DWVkwlKli2uKFzXP5bSt2yKk+W69oLfcknmavtiBJhTMSvniSPN9IF7e
NMwhACfW4sCMoOLmw4XLETagbPnCXvcieuomsRHPHDbQ4O0ks46MkT924BHgg5WPvpP+XIryQXoS
mnEVMReuFTEyAHZzkRTJofKXGNgHVhne6ltpl3sTYveOm3oLe15+ozcc6AiFxE1MTRpmC+rGHg5r
Ohf0LkaM7kaGCChrZieod90m6+3xUg/DlRV911rmOojOwHlEeA9molv4uhqnbjFp++2Lm2UXN9C4
e4/3e9OQSWLTYNpCswuxi0YHt6mzICwYcTKQnlEtrB6HqqyVgz8DZ6Ix/GzAnEDGtMl1TSePb/zI
gJHBTPWgbRjlro/BJ8e1kNfI8cAae7gwZRkx3V3nab1nMIFCIwxdBYquVPfGbE1o5hviNXJCy3Ua
Yv8B4e2QbjwvSwMXqpeWnP3Cf5ggrzGQ+c42wtrmJgo/Vb8hezt4Li2deUP9J1HXlrrYtmFeag8R
G4OpgUV05j1MxWGOBG4J1Hm+dartKIgiDLeI+fqEzHY8OrSEERJtHLmKVsvxe9JAoV1apAtz+pzG
6UfvTKdFJOQAAP24s7dPczou4365qGV6wSJ+V5s1WA1c0hJsNQZOtW0mDUdzkZ/z2To3bR4M9IJK
xj3DSYsfhpRRczQ1UxOBsQBZRtiIzonCChyD+Vqozg1IxEiIkNluLLg5DGahtoODcSkZzLCstLtm
sd+LsfiSL3yZWqxSVfNY1dW2q8se1pbFUuJulXfzu6+qQ5liBs31wHAJBOtkemHqiE9zJRkWzvIz
hoQQiBTiQ60z1o/4B9HBllo2PimMG/18sYfCvGsS58mQ+XvlLGNQOUzETb68Ib1Um5WalKTxoVTZ
gd1+ExnJwQbWp83QMwuftQzFoQBs6H51S3mZNaRCHYEBqNfku54sQDUGXi4tnYtu7atJ68Osz+79
WiDBaVP80XMLSku3JVInp9ciFIadVT/o8Bu+572Mf8SOX5xNSCwBirs3pRaS+4uC1cxPbFl7l671
wmHQ8GBBJmnlhEdMzCrMxqSlZgVK0ObbpbK9YoHghb91ZPYP/VKrIIY0gj/FSYHKYreqPKCRvhGf
G/Yz/im+N/ihzKhAukYPRWYV8JimrVOhVcX0W6cmy7hiiZm05wqsmlmR4sNG/1bL/H7sQLDVAxgO
SMalus1ioAXGuM/14uqWAB2xD+cB0bWCMxnF2761Wn7AQnAEAzrQ02SvMetBez3c5ta8ysIIGV+S
90kME5YxG8SYOU3/ZwMwT1vJU7RK5sC4QR5GqIPxF/4LFdZZ5icUkReReegsAJfiLQNwXtCe1Ax0
pmgoyhempHL13vYOCH/0wU5OfJPb3+OyBdOKUH2x3krZss8vrBz9w0AmlI/Ji6W1K+Y/DVPEcC4a
kj5aQbnzly7Nmg0WnsfZcXbwmp79yuQkgOvsSrQdZrxvqyicRRaIfgQ7J+7LLGIpR80PI0q+xbb5
ausTbnNDySCpwUyNEJjdybtGvftmWMt9l6KdsaXYWV37lI3GjVwmvZ6SG3f84lbzR2EyqSu2rtZe
vdy/LFxstzY0stSrL42TIo2x/S9tNjyOIgn7DpMqKD6wcZspNQ+e2WGBSc+EXjMd/wxvST1+mvT8
Q4fQt2ki822YSdhWefQRz+V1MZajFttbsIOPhW9dk3hCYDYClx7NL2nq3cOW++K3Xk7mAElhXMor
Mo6fTLwSeM3mF+y3ZEYTsEhKu+I0p9QPPMfTmfttjK/8x31JS2k5fcAtC5pICFyIxcW2lpclUUdt
TW+uFjecikdJRKT1P+JxYPkad3hECW7Yu03e55ldoo80uE88gumxmmjXOA2JCmOTPpJKXMumwq1p
H3wR/aKOuE+obkP64eFA9H4WuvzWYFiiANq/5Hr5Bl5t3jiF+cCMwk/bbJdtSjE/gyPmVz0cQ95O
u2hgFOLDium3Qf/CeEapGdD74XJMMCI3DcD8ViO+EgLGkC1OJtzSXSb0O5XOZxMA0kFp/v2cwYrS
ynMKSYy3+Ulbhr012KfJbKn2A8mGujY22BTmZQBSon7qLbzHhMBKyOrJrvRrHqvi4OcoCjWi9iYW
4CsK/2l0m1NlpTc0tL+sZXzMFrDTdQJ+qD5HRAjcWBlY/sYkJWGW88T025fYqE8TAT5MsQNfnKOC
UjnDre4RiaZZH2RpGRptm276CpK/HgPshjs9T3vyrNFGFA71HPvYjU5oNT32rOZLEQH8dp3shs8i
nHLjnAwitCP/fkTtYDJ3VjMAQQKd8RaRbcXCFl6mndowc7Qbehkwm/LmzeuTmEvagJGBxY9jBqlY
s4xHm26JbHJA/wMSpZe2q1eQ8IvPudXl+qPi6yPjFIsOXsb9XNVvPhQBDgv11sGy9trlVKAy4sOp
tvQvPlkW3LhRdY9M5t31jFAjimJi3h6ceCOsMWAWmm2Dt4DBxLx6Tlpxa2i8WOXObazeMwurwZgH
yeyTTYuJlNTeLu1n9IWBxc9wWNe9F/RZHMS+uq+kdRSlDGOvvbcmN5hB8k2QkOviJ1+AcLCYiHGg
OJvNJdU8Pm0LVU2692S9oyPrsRoyNPX89+RuspdTUmRPdpGHFXRRDVhc4td3SBQwTT47McestTxP
4l0bv1bGU52Pe2YQXrvO21VEXz06hsp/tesvevutTQGS5/aWognrUbwAWCp4kbkDdnb6iLKLnPJX
a/FOnawDF6vpDPbeqO6r8V6rnn1Uv3M7ByOw7hgCbll/Z6/bW9Zy1EedU/FFG+JDpGF1WzmLhWZc
CHQ2GHGCQenB0P4UqY5mEMhbVQeWddXImSg9vxeVs02dS6J/7albES9u6S996sfpvjWiMMO2teLS
4LDz1UDp3GDMiyBlmogJ6Vz3f8YUO0enDeP6JpV7Gc36Qeteo+iaLw2oluhe5jANy9cK/TEZs5UW
vlmE3E1wS3OhglxbHcWAlGHU5dWH1WZ39KOB2+ooXz4KzuQM0L0simOLMRcmZ6VpZ7ASu7j/vnB+
QsHcdPnCN2446zoHnY/GMMr2M/8Ottp28mkkInfvcXNLaTAix3ACBSgQJlAxteIhsIxbpR2N9KWX
HznkAM+vwrRJdjO3m4Zt39kZhNNa/KOY68BeUNKLY1XfG/mdyE6k6Bm6EkFulZSQmirwLSj+3pdB
oOjV4cdm7WbMjV0Ni1M8wE26ld0bhOVImEGmdnP9obhDtolHykF4x1nnHOjFhD8QO4DzWHCvbW1t
308WUXZ1r3J9Z2PNcmRzSod7TOynxuLeg6pXCfeilWm8maYp6Kvu2Z397ey8RTF47Ja+sw8oQ/dR
3r623jdK4qQ4ZChTNEFz0p9Ktn1rBoRUvPjNfMTs92iX4mmOMQSn5ZsB46/yoWfLJRwJGbQIuQY0
077TTmKFiMzVpsQClpScGnl2WOeoM+9ubI6L1oXoEXfLOB9tGnM2szmEk/k8tNAa4mdv/DlbZViI
p9p+X3QRWNm1cq5xD2sRC2MGsi1y7lApOUKeW6q5qmYLrZDhUnSFBQFKg9STnewsrz5VzbhfGb65
7p1cW51NPoQoKeJAiifbG156BAjOSvXq4zDOv5XFgwvh3YvkxWIxZ431qI2HhGEbcm8/HZNcjJXu
8JGS6VEB3GZEeOPZSYznFoHJ2BS7ZmgvFT537GY0LYe28H4Q8Ru0M0xX5pS+Do6dbkloXKVRf2Uk
8KaaiQs+ufe6rvGlAufy5/QmPfsre8FhzHEBGlH3KKjqqdki1Jcx16uKgDSTv5IZu05kkvEAL/Jc
GfywHjUD+EvnDr/2wfPyC39PzJRrd6ugJ9PvSDgdWgoQJVeDpqiuikS04JbXOzjzJLLTcDTgOk50
pXOWbZVtH4x+uo/meFfR0pcqmH22uxcSG7gzhF2JNyJPT1LWF1ihMRmUISix/dn1R1Ze0Uw99yXC
w2jcoilYSesbB8cCxyvX5V/WtLDnvA8R4pEoDevGMQPKyec+IsJlQY6CgFkdRV3c5b556Wb7lnmo
dHNE0LXjo/Wb+m0BqLJzPlrDQZAqiaqpdueIgKL+l+nQMa/91JzlhtsxRNm2N+YpjEauFaMVxoO1
53q2yUV6qSvO0hUe2Dwb2Y+UzUJ1/s7gT8yM+Za9fevUdNI0c5N43xvT4N2Rd/54dQZ3wzWuRgNQ
o6gztEdmLNut6PnUTa8PorQOVZXsepqk0pJzguLXfuqmpyF2T6XpPU+uAoonn2zrNTP0bZMB5x78
YNKTUPhPC7dmk7ZEpzxYfKJLTXqITU2rxrtqaF7JMiG/sBh8fpE2P2p0zVVY/bmH61nOflBE4mvs
mM9OQ/bIIAjN1EFLqfhYcXZ2pX9HbHGwzPrdRts4Wah4LO/BjJ9Vpm99H8HqYNGU42+EHZIl3Iw+
sgI3Yg9lBM1FwCjXBs1mR9/ypiy/m7W91+BsJ5KiAqrIzn1S8LFag0ky81hW1Q+jDK3okK2m5+gb
ul+XtxEjxGgcDc8K8wXbr6QvU1MH0CqbEqpK50SBq/UB9jA64vPt4I/EiuWhYuk76Zvoe5ZOt+nZ
b8TyRQMOHY3FBSnIJXMSEFUkKRyyB/ZR8Zk1Eg2R3pFaevXlXq7CqRhWOKM+Ncj62N4s0ERa8wc9
Zhudvcrixs+d+wS27h0mBimC+R3WwD72XuqW06LSPppJwQEeVj3n1tLfO0BNk6Y/yHg59mX2XvHd
JoOGUdDqDwadsvBUue7K0nmnzf4+bbRL1pA6m/zuB2as40SLYgh70gja3rw1c/sraVKIOnp2TwUz
R7WdfKeg9yPVxasl6hvNak9IuTUyUONDTec08JibZRX3Xu1/02rjhkyFE2N66ZNdMXQ7372P9f6p
d27C6YIYi5D7nnN+qPbDNjpu50WAoeAIAP9YWWCB9SzwxRlZSkufWpdod/oEwLUFCZv4u7jID7P6
1Ud+0ODBqly5tUGikI90ELy6+fdqWMJixE3KPwqbljIOAk/Dl/EticxdbH/0w3hwvHuHG/TCSSbZ
NjX3F5w9PePWQEcSrD/cqE3gZQ1wy2hfxIhlFdtVc6AQsHeM/uQ72r5q1C1OH2DvfY0En7GW0vfJ
iqmxiWAeNFVfwHSd53t6o0gXkYVif/KnKwv4iAonsH1tl42HEQ3qtHxIlGmp3u+G5c1PsU3ZxZ6b
/dFp/IMTv7t+dJrz/rxStNO+2VCd386ei+f0G5ga6iSrucHFkWFetamm1GtPT0WyPC9Gdhocvnrp
KTHLK6pHtkCkp8bZca4Snowafi7Rg4/DySVUog6NSnYXN90hTdlQ9DxwVB4sY3/wUtKw1qNJ3JyZ
NHSVd+305MYaQfbXSKHfATtVDK9JE2/V8CS5pFe8sVKeLLjzfvbIUmaIbFWT60Bs2KeatwIpgvIu
dmdhceSqQk94csi1wzq2v8oQzflnbj0L0juRnM4kLDYdrMZc/Sx1UMrLr7Ka9mRyL+VSfO1s2uvA
t6aCGmcHlBHjLC4fCvq+Ok66fRisa5lfC/d5zKt9OZDDhMZL7aD170v7xUaQ1GOAGCJYqv6XkQpe
nxvhQha8hiSaNlxgSSwV9tkbXk18ljOM09jLg6KAX+vTuehWB90c91o7hy3RsqSgLmWHt4PqSZri
ueAq2zXeLRpbSBgcIZWHKyaHv+iA7Pf0p7yzD6gvDpmj3SKn2hcm9fekHe9UUd7GAgREOjLDb5Ix
UHrLPmcIavSkCRekajrFp7IWZ/pNDikSAA7uHqiiVci7BK1QMJTx96wB493Fb2nX3LJuODuzE5qa
H+IhOMxTfJp04+tQu9eFNMyhSLxnO+ci6et4yFoJHrEEK77JbftXPihSdZXXfR/0cTjSQQ8jaaCH
PkvjE00v+6ngYu5rfU0bjVJ7T2sfDIt42iQjPco63mWKZLRSzY1uUUDMvlwOukq4+vUiJyCzD2JK
DgucEwzIdEXhCDnQk/I8dLW5GUb/pRZgYt1yabZ+k4PzbPatQnRkOA+iI9RonYcq4o62JHwiFUT/
g+Zk3/CzUykoeYBBoanKJRSfuNXJXzvGjlIcZ55k5x0vnpXvzcX8h8POLT46RuuKzKiJEVqW9+Y8
QRhNKXepcf6aZ+ZH7btk7fxWPhjZ0gSDYV4ad941vXVcqrjbrVBAvABAjIvOrI+Gn8hdbw1fagcm
AUTl7jyq6gcXNm/b1ny2FaWmrR+1lMqb+8idbrpy7cdEL0/MYj35dkrMa4/QQFBvnBKGTYkgFHQD
mad0wXkj5t4Oz9ho2VRKrAKl4ATxE6xsRXvik6sD4FV+ncFQ9sf+VUTkEV8y3mkWuWmqI4shYyq5
7vy1TJGeCSNG/1nZk9uBwep0ijyKbLUdM7Xgx/U3347otC+8pD5oSWq/Fm4htMvS93VxJce7wCKf
LOV9r7RKpTvROTBhBd+Jy2S31l2D1ROHVeXf6c4ICUOnMJF0HfYjcAWBiT7rIrlShNRW8ACUdfVh
9iJCHaSGEHVCdHNABVebNsonpqoqcOjSagLuB3jSi7F91BLDOcbaYp8tZisOVoHNk8xGhdiAhjUz
LWTYpICY1xAZjctSF4E39reeG+1RxlwUfQyIV0NVFVTY1dCgGTDbFwd53ZwPGheAbPw5+pjSkEgQ
JrtIiWj2PDvkdy6LYh/IIwoSfY5XNFe5Pe4KwLVHUkolHZrFcKbITFt24eXPqNm4Jetk7+jeJU88
98ljakwwzzXb4ybiuVNyGRMLkQW5sJKwjv+3uUqdetMPmD8sf6JIMsT6o6iHNhSZ2Txp0Vg+sH7N
QB+snj4qmzpfgrEwmwWFncooxv040V7tliUiSMdtD1nk4Gpf/OjiRw4SIifhDudFRbqdo9h8m9cl
OuZco0XmRNvSSNOrn6/73MTYQ2bSZF5a2nCqGxfGrYVSDiGDMc/n2miT+yJben2jEr9FZijZbgTu
o6NOMjAs6gQ6ualH3yLHosIKIaV9QTzTnXyJTHEdUCeZbAP20SeSD7NuUjHSvcOSdMVF9aWxF8Ng
b7zZZ6TJ9jFrJI5/KjWyuaD7OFC81kXYSXHiXGnCuotN0G9z7BvUI8sp7FPphnPcF+cRBxpZh6He
1UuZhdZA9FvCEXi17eKLnY3uxqGgs29tbO+kDY1n2x7U1owUicxsyF7NDrpcgPe2Iq1CD9B+UaB0
tXLIb4Khxl8SG88Wemy8benK3+n1iHSzIV3ZpYiV5qrnoO9i4ykvSqAAuJJqtYc0OXLM9mbDoNRc
UgCk89KjZ/5laQ00ZqV94u3OkjtfizP8VAyWZRmFsqS2kjIwk2nwL7XSM2Z7LaNi6oB0YZ7kZyu3
9O6rr2vAJV8SGg5iyhtMCyiCDK0Y8remLHTxldbuZWp3Qixd1xxje15yKkZu2bwt2hJV1zrVlPu8
wFHnD8KZ6XLCHT6I4c11C8v+JczORm/aZZpB+Q4NmzefQP942WPWaaZ/Sv1R+EQjkV3uZpfz8dIr
LV/LQhKuiLHpFl9qCH4yOhYopdGMlX8YNYOQP2MxWM63Sovd6cfCMDNXBAunDfUmB8IDYXBkDa2M
wxpScveVREev7oZ2UTg0DXsiWtvMXqctV1mtoiLDacYK2pJfTfWbntUOMGRazHD0bjrhq5hFpECK
1xvA7D55PdJvUfGRMR9M0oONJ+l/ai41M27pid7qP1hsLhliekr4lTa1K7vmA3dq2T86YkCGo4lU
qLcoMlosxW5sRr9clv78MFfRNL8zmd9ap9Spom7bdi7GwEX0pX2Iy0E5fBtrKUFdZaX+ipF6mM+O
4GIRQpTy0IPPrVi1zIpvjaWPbvVht43Z3nJ3mGoCgYm+sAJRIQ1Mk+NSLMOvJe7bplFWMDbMXoRY
jiOL/hMvdvdmPGsfs1l5H63wXG4uiB4A7SSDliRTEE3gx1DqSmUU+tEDyEnqsBMVlr99VGseIYSR
61n/i5fcOCFzPC4VOYZMfvV63w8/1eRrqdwuQzyoj4IWA4JJMbk6Bkd8U5180fR+gNBIxoKPQ69r
593z2fBJ0Um5NMeum3RC8NSxF+u5sqrkR+uZU3OG8TzdXOGDyJ9rB4+q7yizCIuKHDgZP8vS1Lyt
GaMoXCQ+s7EqtlokO+SW5tWLxlChWX+IYWFbbUg/s1RJy3AR3lT/w9F5LTeKRGH4iaiCJt8KlIMl
Z/uGsj02OXYTn34/7d3uzpbHQtCc88em0QuKLHV6myaU1gbbd+zOx8QuLPdJs8l/IjFz0H+J8JrV
I4pskW5V65vtYcwh5f5mBN8EKmZFWwetgxSUCi53IFXazaIiZUkTAx2BcW+YG8uVDN/dIObs6M2N
QSmN1dda+92UXpVuap3s16PW2p0ddtPSUX831O4Uml2k269+TNfGj9nlw5nusW4c7ip204XBieOo
3s5LmoJ3YaqqmDKsvE7CNi0a7RennOe9Ovo0xUy6Gqj+d62aRX+Co1miS6IPfXIqeKgSusqznoyj
JRVzSMD+oL4W/lR7Jzed45No/yHqiBXQSzswiP9r/yJp+/kTYq4l3XkOkR/EVzi6n3YIjQraYejZ
KPT+QRY2w19Su1n61jeQwO/x5E72NoqU6Z48cluGZ7uenWZtz6lmEnpXFnrzaaSjS8R5nDAb96qV
tHMI919hJDLe8mNtGjPHnG4hKwKtmQBfq3uMhr2OLbhmqs3bdSU7f9xIkYjdVCSjtXfjHotyMbAm
5QbfVRDJeQGH8WcClqKo8i6UtBQXTkpUnnUr3v0UZppo0Y5+xnxIXoepU1snZlgtvN6u16OccUQa
sgX9KRKN7ASvry00a1ShXFCqMc/4kX4kYBg5mzXnafmQ5WXznUnPfCeGAzJCk6772xhev6lsvb3Z
mZU/mtgIPpMcOTm1LqC1uTfkDCwDyzJqeQmFolvRxZiGWe7JAgOXn3tvemp0X7NYSLyIelQfCoDO
POo1aBfNAayrNJY/gjSjcWV69eQjJYjMDckx9MxEM12MbZ9io88L7+aoZlieFR3XSD6T6hczdapC
NVgZfdBeTfr7OBvmoZxk8kBIbvuQGFq31qLo3Yr7D+av18aVFOJIE9Vd28SryiLZyBjHU0wLieH0
r3a5IPbDV8lY4st1qUyqZWztTZ9g2GiCeEt9tz911VxuYoG6rh7ca0GYLgvlVB2iHCmVXpGyUy99
/BrZqvsBcI6vlUZbXTfXO0ToTmCLYV+UUtswVWkr162TIzkYy5bXYXWyKfv5ZLtImPjbQ4T8jraR
RqOBMAKkGtpltWS1tY0jw3htVSd3XTNq14zXgR7omT4WF5dapjPiJS5igZafLq+UeV5Lz9je955s
i9sQy+VMf/aXN/ddtqtbNhLp4QTxpJAFmE9urUc7Goy9p3jWAnNqyzOyAnQ+ZcE2HtpT6z/OmjAP
yunNPjAclMIr5C4yTAi8fENbolZNrX5TVTsUXjcQO8PSb/k0f0PVaJvs3nDgeDVIKwr5O8cmN1VT
iUBytfeTQ31q63WnBJDLKenRok682GoGMNWM5xVXK0yEKVuT5BaMDHXjlYGaBwqUIuvN7jqI98q0
zyQmIETn5XolKp8OMbN9FS1wp+7Wy7ETUfyo2iW9T4fDqhLmWRXiqN8rDiq02EFTmmUwJffi19a/
LUZ7YtRBLhC5nGv+tLz2vYc0JJvbIImMTd13cehOLmWOWO9XkcVSR0MKikSRXJcFhjwfqL72y+6B
ZjB7VTv3HM27amMqUJ+isHNQvrktdhzPDpveFceht6+MJ19awdQUwz9yr5ZLgMyUFLS8YSZ0GfAH
TLor215YBHWDq5oxzpmjQ64sLWyqquJDO5iHPq7RE8m8CjrdD6KhoFPAQ7TB074yvJyej0rXD1O9
OBu76ZA0DD0FIhpIApnfFQt/Xgcjz+6F6FUXgjdPAooXAkSWt8knh7xpeaK1/H7mwx/tdZXSezgR
f4ho/AhdmdBYTJ0shNSyJpPGD8kZe/eVAsFknF17XlUHRdL+jLAITeVOJy23ni3pSohj+do7i0nh
aGLfm6+mtW/o+X7Czxry/lHUuNEMmuazfSSFT9siERhf3HuhdKYpitwm99gMI3NIRSw5hfDXIpHU
VtzLr5p2FKvaFHui5Ott39m7NoEGmWqkhJR7XuMkhatUfZjGbAxqyPietcFcL47x2UmiRhGJw2PR
vwoZIxYqPIpiD9JOPxvKF6q5GVTKvNii6oBHSIeT51OMLsGy4Wa7kxVJOMfcNvfcVRrVugxNeZK9
CZxvaCB4gcfLczLlTWgV6liX2pMrYNUb9z0zgcMhy3fk4Nkr302u6L1eegvMYhmbx6i23hMm+rtu
gf5oqx1ucd2igzPL4Zr52bgpemGGekdJ8FRS2eFXb5zA5rpOObXTnGgaH1ljMNtQLDoN4cjOBeQ1
/w1DVtwEaZpb4ClsS+WdKS5mCuoM3QlzU3cDjDdmmCj3JxL9g5HOH6hw35um/ej67kF03iVN+gdQ
DcpB7GmliHF1Kk17TWPjoXTprRu9ijZU6YEZ9a9GFz0mnW5u3MV4MIYZFC2V01894mUy7RQ0cir1
jB/D7EKwUF7obFQy21udAAahtiKAgir3Uwlqu6rtLD67FkWAyJK5LTyCr3tl2hvKwvW1ws4J+iDT
R1AzCdNgFscMd/YVAGJ41BEtv1a+XF46yxoeyTKjatUfqnPj+WpbE+9xmgZBbVVd1Uii4Llsj2qs
rJ1veiN5KJ3RoBXGdyrq1xr3xUCpQ9b7TI4nW6Oj6jBaKgPAqKECKmh1eZa2uY1NnY7wIUekYFjq
kk+t9qp0h47dVL836/Y/sW5DB7od2yUZ4/SMDj6Cv3E5KL2dgzxlKa2BfNY160Ho2D0prDY3rTOn
VNJmVAxGyqOQHbvfzvfjIz1W7/gF8yBFY/pWdvAiYzG3e5bkZt3rTke3G+t+nichqV2EffQl/Ex3
yW2K3Gy1dBsqo+YrOZ7WOtKMcQPSs4uXBtzXUPs0ilGEgCNkHv1FCRvGdq5cfVWZ9DWj6RbsRuUX
HNVy6fuYc62RyCUoO9MXz9/PoKcHnRD3s8y5LFxVg/jwJIdakvZL3OH5qDIIVGpYToY5PTlx1qD0
yXjuhg4JRJzcrGWqtn5sFXeLOj/QOaEBZP/WQcemdkRdT+wGAvXJDCu+rt+il0Dly/S0+GYP2ud2
qFmsjlqtBAGK0tfuHQqtDYDrrm4y3nP5hcEcHGpkIbP9mTK9ZmdPOFcjtc/1YcEs4H1KNfw0cobr
ZYzeotFAGZTEv5Sw3VMc9k3R7Lui25halZ/IJ3hYSrdY4dNAvMVRD0CPqAdM3FsNtL+u3ZZ6swJ1
k72MOLJ96prN/FH48YEzOuwT8ZPJ5q0YgLoLuVx7rNZBY/esBm39QWOdtSHP5NeY0nw9u9ZPlXAL
LT212cnEAW337V7QY5gP0E7DXVISjc9UyvlrliDMg3ZnjEhJkjdb0foW3221q6YqXhvbeDK8EjFZ
7iNenOeTO+Rv+Sh3pWBLn3v9Z9TztVfT8+c7bfzqRBzQyDqy0I594ApV7NRUHLEtagd94GBI7qKV
0Sq6k5fBppAwdLuXkKl4nIMqVyfifQ50V5GvMDdIFTrIOCGjQ5ECbnneJ3d0QBfWWcxzME/eg55F
r8Y8Xvti2gkL6ntOjC+zmIH1xxyKieTCDQbjJHQbYtuzbCqQONPim4wdv2dd+chk+yygB4M7v0Ln
lBqDg/iFiiXqk1zC5dBy2K5yXyY3NloI6cg6MGxTQUCQx6rv2nObe3LlJsTA5RUK0US4p9I1tlOi
0bHZmBqrPb9Jnuev4JXo0zwJ+1IuFkqVBnEoWYD04eoHIytZppYjkFODSnkmc2b4S8VdmlijvcRj
MATOyEoVNfNDxCAbiNG4kbdvru3CCFugYrQZ01cXF31IEwCpgkb/G/mN+4BvmMTXaPiaK/WZl1A4
AiF/ECsW1K4Vt2IwbzFNyUmE1VEf/adUz0A4bO93HFy0Kq4qghRFQtD3Y8Z3qhhbUvk+sWCmEnNx
YpkhpbTVvu2iiVejaDcQ29qqlwIlZtGuB7exN6NfHggDUQdPQ15tRgalVlh4jqqhUbArrD/CvJCl
eeKlob2bTwe3llR/lci2RmafGzh2zBaAnFGc7Po5ObCdPjRT/CBjBiEJ2p6546eXRI8dS+R6adN/
FaM7cGdFF+HwIZYiosLep0tZGf3K6OKbhnjM06qLHNyTJYy/iVRmLGHaF4q7PecgAgLb2hQZoHNC
6R5xHG7Qz8RPETsWt9137CGPH2ghqBeze3QXCx+U/2MmqR/AyxNQUVtv2JOvZpGfJ3+IjzJVH2k6
UaHtG+8Z8BnECeu9Uy8fOCsGroq3i5DR34Z5nDY9WaqB7hHJVaankdXihvXHPNNdvgMDtgPhTEdV
VzMuCkj1GEzQj4sV+b8bMkq2XW8WIUcT16Uy/+kCGa1eaNsEUNMIoB2tYzHp/zJXfsRLhXiyKZ+X
OLnW5vyuV7gudL2DbtPUTeP/C/Q+3Wai2LtTdlRLdSTnXAbYAvRrXPr7SlMC1i9Ft0W7MTi3D4Y8
2DEILV3AQ4t8J2+yQzaqvVUbIixK7LNEmD8mVC6uJuH9Rvn4xCK/5Wh8iAyN6jVr+iOi/l6kIMwd
CYtfHZ/HGZE08K5am/nwy2v4UsENrf2C2XCM/QsxwMi1tEcnNvqQfr2bqyrF9DNu+HjoYKJP9573
0HNDMlnWnKC0Kw5oQrU221ET5MAI1bsl7vRVZJcemVARdY6L+k1oTQ2Nqf1U2rgmsvMVXxhKMvGg
Rf0rc86Z8/ubwhOW5DGv152GcAXoTDtVIyZuq022KiphYxucn7BHWFcgwAcvqdYpFtTzKBefcSs7
57p5sGOBpGj8MSbzPa7YpCMZwRbwu6DFyYIYCPYudxVBx6rOwQmsNVBc6QIOoaJHvJLPoIuNyJ+z
xLoNkXETUSNXjRUJ5Kncvu5so/7IzFXCYHYXRZeVne6TzFMwypw+VsnaF6vXxHJJsAL/jONij/H8
xdfqo9ZZO1chEOjE3o6iMC89Rt/E3lIFis6t9Hg11KEoFJ6HxfmAbHind5gWpYxHMtnPKbA7GdjU
JmvLpp5YLpG0PHlOllC/HsVh1zFv6OMurQWUta8dYyGSoDY1tJ3II1RnnyaHqnYgilBPsp+6NpwV
PU37qiu7FaUf+h5TwTbv8cjzisnOXqH9Wk6PdaeXzwA97Woib4ROyaNEnDq0JoZBlHWmROoxnngE
1iTirjvnO0qam1BN6KvppzDbo+YpHjlxkaJ8HIB7fTVsG7G8p368BjBbT9UCeS7np6rXQvPek5qJ
/tMWVOm5Y3oYrT70S0vfslDfiBXZglVt2zpDWAGqJOK1lovVgvRzhCFPSaBvHZfQBI5WMz0U869P
ERWKNgxovHqfa296N6JR0SNqPykqp6VOcnba3uUBvZzPtWovlIW40Nvcdm2JY2H6w2iC0RFmOoiz
5aXK5rfZE092g5zAlvbRIkRhO9bV48xdRL+mtqtpLFLggJg57AcndeHKyjOdfinJvPiElPXpVe63
rez3WTjAIhY3C07ENY7bnTDRtdXAxUDJerlTabnvSuBx1XUb0Th/lErzSMtDCSmWWfquWugt7IYX
r6h22WgdgdnPUMHcpOUl9StqMJ0tLRw5YluH4nrCiQxDQwcXe4GtVVejt6p1FKPp8NPxwZ+jozKq
fRbZJ/Nu70Qkg9DI6T5tRF8IMw9VDPBfTBezANMyF7nJuGM11dNonNSPVdW9NuZwjQwVkzl0NzJF
pIiMRE30ZrYt+wnxX83Y4r3YiAkacXGXYVd4KJLqAiE6ivRUa/eOmZ46fdhHKY7N1oNqd2+mysLU
19b9FF8ZnAmOTbxb0vRbTTRB7KGDpAKpWLEE1Cutsl+16W4mSzEZ2Mx8dTldJn/azFO0AdYtOMtQ
JiyEZ4cc/A95jO9S90ugj+zHldxUd6EJGkFfIrZn0otkQV2OcYzz4V+T65+kRpxMq3zV9OHRXqZ5
PXiuFhpxvV/c8cm0+42828at8l3L2xCMf40bihld0SdpGmzUhmnuSopiKCbGmTVQ6mgh1sH1QAP4
1WyxRC5NustL5zJE49fij88gvGzE5bER5QHK59ApPJez96ezxa3EYlkrSYtmPw8XRQhHUJXuRXf1
tWM6HJvxpyasv2lQTw7+oZU5OG9AmDaIV/q3pByRnWfAggvKC2KUhiSCDetamsdOovTubPdgKrtd
l6a1byexadx8My82jGUeYFzbJTpuA2v4iO1on6r0kHDIUM+9Lm0XQBvUwptRTXXTl96YBzFFAffH
JtWWP6OUIZv+yWCi6HIRjqn5EAv2h9EZNkM6HDJ9/oNnpCXcy87khkMFoRaMv8e7sqykDj1Vah+V
4+MsnsipebN0nbHaCx38kXcBukDpb8vFDuQYfTYt/a31eIzTdCMIvuAclc9k0d/A6SAUs/5gLcU6
KcFzxjtcGcUIhuFG3ABZBWK5CG1XNPaU5EblHvjrO6MwuOvou/Dr7Olepd1octy40XL1B+N1TCg3
q5ZmF0/aPyOj0Zlc9Edfj06eXohQtfGLnbMBlnOxUUkTOovDIDc4Z29evmbHvvo5IAkABWIvnr4G
XRLJiQuKN8MAjKisg2sMe3SG7Cl4DSsiIcHRB1GU4HxAE5XTAJ9XjPRtyGj4SBBZmCAoGNKRw9w+
J4v4amLjm6L7cPbVJp7U/Q6mMRqVreoo2+x1a5tDVUnPWHuTvy3gdbOyfigc4p54OE+uW3jrAkKH
7u2fpCkfsaleMpxyGAraPVXYYVa7oZzkay3KPUGBHQ9ooiMpaylhUdNu6tvvrrbu9iBzh/lKR6uF
gVXIi95XJw+3takeB0lDWLyIfeLMFKbaN61MP0dUNq0Pc5p5D3b8PpVUaUXNscSYYd4/qGNtiDY+
ytIC5qXJ3tWe6E84aM20M4b4jDM6WTkYgpvBehSuHiZWx9DraXvG4TYYR1/huEOnA/GWbyRSYbW8
KihSo4yOXtyY67Es/tLce3bI6wwrbByhO2TzRng4Q1kLqqCuQcTs5pekUOraMZ6HbcX85kDFgN52
wZSBHopofsL7jAkcB0Fa5dieLAiGNsp/vca7LP70Yy0uinbOmCI3bmPkH92l+e3d7MOs8oNuVDyD
sLGmh4GwfdN7Il/a4dr2hBnzgZCmj6n4yHoJnzGQRFcM5dr1MCDjlYdDJOmIXdFnHUA/lmnLk2bI
qzTqEHUs8oI++tNHxGNTS10O2lDM0UTOvPDgr8vkrYn1bSG8XWpxN3lsU+m4BZEM8Hyi/ywMQjcV
gBmLbJl9CxMFWiNCaXp47ZwRtiKy8S7qVRiPlgrNakwucnEJ9ZjAZ5EdOFCZLGyGNXDTGtH0MCTY
e3xHMYfRy3xu41QB9Yv52M7K3HqOlJuWEsybbDBa4mf+GWKnQXxZxYHRAhAWul59uVgtycOhAK7o
RBbqqH7OuuiIstBBn6IaHiiJkRGU8ZpQ7r9Cqw8MejsO57U7fk/NSLCLsx2q5bfLjMAFzYjLLRzy
voMMorOix0KBjgLnIue3QU3wMJHpnonDXBNe2UKFg+SBmZ8TRaBHHfeBnMQOgdi+wW2R5wxAVYF8
Kurk1i6ajW+oC8GFK3zBqwT7oT3QUuvO3LD6tSK5PuJ5j8rmfLfGkygZ9ozaptdf9f/Xz+GsEnBX
i8D7vApzXExVPgWuMUpamos9SqFVZqJmitVXo0fbcWh+CxvDJs6bUjgrrUifq5F1UCXZyc7ku185
Zx4OvH3mKurfhVtjlsELYsaHWKXHGH21x8Kl/QyjzqFrBVpsnLlYp7QUu8bCL8tqgPJ+51GFmnrm
WxlbP77RnmkDXoN9MOY7dRaC4uQ/1Vj3AWR0tukmuc6Fv8kGgYSt4/syQjLUNiy2QdGVh1akpwkO
BjvUrYqv/FabaoK/mEfrT8uMPcKpQKn+bCFwjGJ+MS16bWN4NuAeV+bhiLXXnrZ5AX4E+OM70Wum
OQgbX+rxuR5//AxpvAtOKItrDjAELUTS3fSeO0PQV78ydZ/j1qHA0H0wJvXiZGoTLeNvrIaNiabc
HtL10OM/hkH/JCAAihajCTDDcDcnpI9OXW17o9yZqiC+B71qZeQMddzETf+RxudKT7c9bxY59T9O
rc74RMMiZla4U6adXdvBUulbF5XXvYl08VgofPcAT7Lv8347eC987rDO58cBn+493mHuv3p3XlMu
vW379Oh1zcWty2Mds6GV6VO1xGe/nw5qNI+W75wyqZ/xzfpmwqgI1A2KqfL5aLk6GSk1X+doHpj4
HvQ4JUDYC/UGqiOZnrC/YnTLDo3P+1IbHhJrJvXBPqPiMdCbuufJAurWlmO0eN8FkrCYQHof26aG
qVVO+rNMjGNk/OlLsReLc+zvTaBKZzgHWRnafy3JFivZcAq6wyfPwa9va8yh2YYZ6aEg4Ne5wnE+
JaI8R608Z0RCN9V8xXtxXLKDD3bi0c873ynHSGxTaILZB4gbGxMWV9t2rryanfkiXFalO1bqje43
Lco/kNkY4mynAhCo9qVtnPK+/C685pmzKZyKflMTrTX/X4BpUMzjrWWqf90J1D4qjkaWPM3pjCMK
1NYZi3enLt5E7hkBSqlzESEtVdqTn9LnlfLdzMum6XmJERy4uVMrqJjkiqEEzWN8JEoB15JzSZ2a
9aPeGrAleV4fawrU7CYPPdmD10ElEYIvsWTzDV25g07FNP8VTmFBdGFTaPXXijQh1+j+YuQRK22R
pC0kn4JZJy36pxGIniKBnbon14zu8hzZvLoSQZ6rE721d0TPls8Er8H0Yelu5S5FtIVyQ2wbm0T7
EhdeCiSPgOaxl9rNbKcrhPA6s4yb638O1oLbvSYK2n51Uu9uOEckk7M4mDYHLP7AAUiEK+uz+KtR
hTLDITDK5JV9Zl9iIim7x6jPvyjOCNzmNuomj0dxMABRJAF+ejeHWtStG5T4JQb+EuLVicaN0yRH
EwV37x36zGCDaaPL1CLdGuTONauXPDMPMw6JOeW94vcbDaFqtGCBIx/ChBLu7Jc2Gh86V2sCoEMg
6UjfwJG2hvYP20wAMoJ9LP2dLOs6ZeNJb98G+gljusxJprjqsjjgm9yxVF40fdktQ3kZ8Iz5s4kv
mTRty7nvHeho4HjYG/yC6KeY+TcDCx4kyHNe/Az0voCMt/seGqE35Q+T3qG0GDFIGMIVYr2ZxrDt
hEJpr910sezbpHp11ES0Cb46hL1atZ4QPRFFcnO7aYfJC23YHteOzWEZc6SQRdAtf0tREuSybDo1
rZuKQteFebY41tMr74oD74m/iOgR0WgrT39JPR8hKeLBmTUCf5rf+i8e7y525zDzZ7V2MvGaT8M2
qYxdZqq90+cbTeaBMfGigNL2GEAMbFDkAycEeOeDd7NAQCYLIr77ypolTCOfO9o7M8LsbRmt4mhY
W2X6xTi2sqQWmMhwLZS2DbhZyzCYV1pYTfnaboxNgpZaR9NrzGx6zUR3o+6/KE3/RTGyLUpmZIdS
jBV1UUdR+JskBj1vxytyt5OywXVs1DeSjIzKtNacfWGXutjRB8JEFu1UW/6bQnXbJzWOEeffVGO3
75cQhHqfaVRb4RUFSqavbLEPeQ7V2OnrxL9qo/VupqiCvR7nJ2narrZxRRfMhELUsb/RpzjEFgZQ
/MtiwCu82hrS/Bv66NiBemrai0fmSCia8WqV88FCMFGDtlXoRldISS+jO5yU09y6zFonKj9lNSr9
2vx3Z0PIrb+OlvE2GdWOhoitqM3tInv4ejp1iI5yJrkvRh8DYbXO0FwvdnwgXvwgo69oyi+842D6
iKhoKuZG++YbBtrsas3HfjOt9BHc8oMmgG4Vu2Bp2GLA/K11AQLQTuXGjSXhiy8zLr3JJvHAXhBh
jBnGBWtNccRRtFTFwBvLaLCYOboY2R15POhOczR28WLBC/dBBagCGVrCyKSZ+ToReLiCB4Y/5raL
PpoKH3f/cBc+dYk6zIJH2HkmDAoRli4CVMdrH6xAlNvK7rY+Q2kP3BZG3llADEh1Nudznn+18k9v
q8D0/kwCkSzOJTOqv8TEGjRKI1yM7IDT7jMZ/T2thFBg2fhQSvO91hymOkQNdJ+QHjCf6swLXOdY
amJjy2uPY8PS/5GHdJGFtR5m96/GDEHdN0kzsGlkWVSdOo3Wt5Vhvs+ndUZKwxxFKzP565sZ7bSC
Dv1jjcPF2/2kGQ7XyD05lEBqUoWlbMHAknPBPO4hCGfzTyqT4ZfMK0xbJ6LId8C8RPpy5KlcHiI2
LM/ttnm2j/QkRNPAAc6DZYvjLN9VV4Zah1WvEP0zzB5t5+l0GQrz2+kI41r6+sIk/BGjxJ45CjgR
sMF6FkOs0/Zfhd1dLe1uw2wD23PJ1Ii+nQoRm520TEZOHfTkb/k2MsCCS60nZRD3GVbG/jap/KWk
zqHv7oB1TlYEihcjJVJKJm8tfzX1qQ9z2ZxiLugo0GbjdUfTAqrBYda5Hn7nxzj6btIPXkyBdefw
bA/a30L7xNnSL/xeSz9v7TK5X9T5bUqNzwTw/R6V+mu3OlpasuiAxMQuiRmoVPNV6bjthbi2dvuR
Gt6n3b+CXOtrMUfbKNM3pZ28gbt9Jt7DVOV/ap5fqnKL0A27xjMZHh9ElG0Eu1CTPpEW9qGP1ck3
ZBjVxpdK/X8yajjFjrQ+BF0R/Wq6uavI4LLdTmx1RWCRQzBP4NNCH2Jv581WEiWRn+KIgazS5gtW
tPTRm+bos7vfknmpXtLU9JAXQhWiJJtBiEW69gqvvqlGK0OIjTmkTSBBpSN0TJjSO9qNZ+1Fo8jo
II9qrXLziLApEjwKCY8v4ZO7Cldh2FqKVA2X9R4ZOWETJtEfuauw1xdtfJx1u0X3r9pgMkxMJpo1
o+f1vhDKfy1zDovjN5+u4MsrjTuoLerHsq3zTeTOX6Nt4P3z4QK1CYNzNbnWKp3jl751+Detp7ld
tOdlcvptawGCyox2qdGcjkmv9XtbQwAEyEB49j3eSbWkGALcXUcD5pv2qSKIKygKh4FysNMN2gF+
TAmXhTDyYZi9R29IXYDU0mQSa9eRwIGY9FRvZHMltl6ynBywQw5aLLt9PWwH6XyhyJcMnJRPuTE1
sBaSOunGoIPVN6VMRBoYfAKLWFRczyWU00rExlXk/m2wga9tZ5fT/xXQoIcAx4FY9/onr+p3jc5f
AaxKrezG8bpwUtWegKcvD6jEBRHJZHTVNMjT+W4E6s2T3/V36kp7Lpgnl9YNYcAlGJH6RtsIjTQE
SSEAdjBbWdWFH426nWsaR2a66hsb44pavvOJB6Zbkmm9lGy3o0GcSuKV8H1Th1NQv1rC2/P1/COo
ysGOqe0rp7iNBEMN7nwDKcOV4RJ7ZdpkAaDzAF/Nm40tipNbA41BbD6PiB7tfHpLJZBDhiIxmKwC
oZzX78t08eFiG+ZB3/nuhsW5lmUN8hV1NSHnbhwQMhMuHEcpsWHUhR49naFVJvIfTY7Y/tiig8Uq
ng2V/9JFcM4KiWdRPfZCf9K9+p+1zPe3EMgYKca4yobmxzE1FPVVssdvEDad9Rl52DIsG1O8n8FT
pa2FeLj8NVLHQCmIe0HWDAZ1Bahsle1j1TkYGHF3OP6yF8mMhICO2P2Utg+Nk5wRu/9bLEMcWEy/
ua4/1PXoNMHjxzbEFaXc5x3equ9TCS3TIFBdkLSkNRgWbtzZNeitg+0YOy9akfI6BGMyJkGSjZ+G
Wt4kBrVpWb7yux28jfpNS81r6EfRpa7zs0g55lhi0tVQpsQG9fS8oA/aEJ6okCEQatgYU7YRGZkU
BqdyYPForTJVf6lIPC083BUPNt8isVRK8DAmpmnsexM4eETKDxuI/K2yiOWYHP23lNw0s8QFw7vy
1W+ku0JJhlAwI12GlXetBOB1ThuWMeNMQ3D/m1YIbdrRbQlsw/zltmRrlUgsqFvayXL6BQMYd50U
GLSy4UYf9Q6um+0o32voEwlZG0N5RzmtQgOeRxlC7MwB6uursLx1wz/g+UO88h9H57HcOpIF0S9C
BFzBbEmA3kikKLdByD14bwrA1/dBb2c6ZtQSWXUrb+ZJOTJ9mgqrimw6R3ZODF6DWBIMKpP3stWX
unYSYJi8uRgkh4JO7pe3s51w4BqpsmG/s4kGlds5E8dEhN02mKqXcsy+HJfAa15p2wzk8SoZmS+H
8GLUPOCgIq8koJR1xTO2MuphYwXBY56sa1dYP0XvckmVXpYVT0NTfdYd7sdSYRFJu5MXJzxxdP1e
YSqDqlOYnmwFbZ5RoGDsL491Hlyw5Z+aUT8mjbYzzN5GXP4AFq1ussm6A6F7DA7WC8w/t2Lqf9I+
uk49OOzEPicJIk+ODX4JdJmR9tTEqCG6nm3jqr92mvnZ5uHbLIdXrdbfUPYZQ1XjyK50o3YKKrP7
q2O/3UeyHb1JR+iNE63fzQ4e+WzeGpH6x1JrlYgF8EiKmww0mU6xmkCikvGHQji2IbSAhLmGwzIw
+31bwefGMfjBI8wgfUQg0DLqrypl/aQmnJPsxS6jzG9JskyHMwZUVYfYlzR8OBLRXIvUyTcuO8hY
L1QvtblxFDwGqpNcMC2HKzunMFPvYhzawnSXW+Ad2k6yIlf5oYfE8GewHqJrc/zKHcEie7A3YVPn
66k0ar+J5J7PqblmR3+vdQfrA3KqIEfkpwMfwDKY+Ep3ZH4IZYdT+MRBdGgT/dtp09OYEhGASwQR
KXMHP6iLgFoknNCqjn1HH48xuHnNqf7NKvL8ZDOnwuvEzA7EZU9D47nlvx9aNh+tsQ8qa9opA23t
toD2ZdRwUJd92pxAt6oTlHWl6I4TVEsvFu1VWt3BABA1843HjrOFixGzgxyOuWHlPiQzUjxJQz8d
i3GhOLek1H/pw6UNoHe5vROFMTRY1Ce2BbvO4o4uB87ZKe04nAqIQEivsd8L+xZFnDPQJHaJy2ey
ZekT4PnBNcVsOA5+1LofrSLebMA2QRycSTXt7Fh9dvP4IBT2DKWSsdCl1JxwmHajeOsoQZeuhomH
amVlXtaVYBp0FJ0aMYjgET6p+LPGgTHz4FbC8FsdQA+NOicWAjdWTH3PFM4uduzje+eAGsns4r3I
0UUJrfk9/+r5YtOd+gGtJkOJ5XWYWBNZ92lINhB4jXUUtt2udWF7kt1pTqE68AKv8OYMNlYxIQP7
CXu4vWuCaqFjP+u6qW20wnq4iaOSmwajNncWuEqOXa/oTL6PRa16XW4m+L9529vqXIE7Cf65PeAe
ZvM1htt0k2iowCQ/cTbWCyUBHbQSnDSyUTjJultTUQLmhK8JKk6VWJ/ViORv4suniG5j4ldYG1l+
LrL0FSsVf5qlHi2CgqEceo3XkYFTIOLMxwk+T92us5WX2dGfBtt8peppJdj8O7P6PgGzSssYpLBu
n9WJXuGu2Mgm9eeh96ac1i4rWQzsS2O3AeqxLqsHiIVD1ZCPFJH62VVyT9HF3qjt91pOH5TaqHBV
evbyivnIU9CkZqJru5h6Nwwp4UKPndiKaMbgO1IHZeJWp8GAhRHa9appyg/WDZcBeXgVsumDAKje
04gBsbLEYy7be8tUYBbtXrEBfbTzbnl7JmX8okTKhQz3I4qsc+AqPO+7oxkZJ7252hMCFK+cBTiw
1qryqClgVAaxJWw6ryp023UL6ghk38ZsxrNVkKaL8/ErLO9u0jxow92xyz302XwrypaXDsiNlEIP
S0HzRY3LO2RLxqw+sh98ppq1xIyqE0lD7gqeZjG9O20hSROKf6IGTBvyBlORXdlMAFWmos2kApeP
dnjE5lgvPu3HkIXXKQ2OEZvCHjrLNPEiCvG49PrDEdlvOkWbQM0vHTJC13+l3XQ2AUclqfOGInTt
MhfjKluXrt31/Rc74FVcqcxxvBbN+RRk5bAwI79LtFxP0ZUrOh2O2eQN58c6Kz4nGwjWpD0Em/dY
laey7g6NTdYHINiq6PFz4K4mNXYqW/U7UHHKOFzCptG99KUFVhlyI6yCUDKQuu0/dOhmEHs8lqvA
FRvdbr1yxoE2ZvZR4TCtiDdj47qEQ3acZHzK3WIbQUdvytbiuDWhugT5a1D1b4ZiHTIcNoTq3uDr
Qd0UV8nAgpzr8F11GA/yHtdS0cJ+bJrIC0yVu7+fxLYTPGeLbhsZCAJN8hZgdKC9+xC5nYdggg5b
rZWg2s7SgUr4SUPPjeDZjtDpZ7C4jnDK7xM0ABsAsKuMLyYmP7P4UhHTtAofMR6dVpsBa1gGOQeM
zHm4ywY+KVPIPy896ig9ZQ7RRIp3u3xyuXHDMPRME3ZC91OSWWUErvCyz/Hb0JlfCDQIw2P3zdRw
J1/qwUXeEt+7tbbjl7b9VGf2L/kLUB/ToRqUP8ZWvw9Q1TTnJiELDn23yS2XP3jhiWBc5xzDpHtn
35rNvYV8yNOSuQm3U5j+01Oy21OMvRQZY07lwaZBZXkMPmreUdzlG80atpqTHAKTKJetPJl4hzOF
tXA6YNtU70NhLIowJwQECo0qyU2CHgEETdCbEMhTZzJslpNz7ljqD6X6DLuTtKuZsjmeTzYnPevz
1KsTPvH8ENshgzFSGoAEZwaxuZWfXW1tTWVmUlTmd0IhKLX6TmmUE8noZ4kXIiRYxj52ijwgnzu8
xMfJ7tZUJL6FI/4xNefxMfwzmAfW1oiDoK7zXVQFZw0/GdGxY+mWx8YF2hrkHW9xGn5YXfSJ16Ug
jVMqAVe2bu9EoO0cgygyrSwdfN5urTXZWhnJprENgdDV8GkuSJ1WugLLqDiOsCo9ferew7J5i7Ke
I2dkwqHZY6tkXItW3p8iPdnXTOY0kKFxgtmjmWFlG5jdNXRGyM2pj7b+mlMnt7JssZYu+Ic8nXQ/
i3T9yKv1RWgmYX0saNw8ZJrSdUTsf+3O+OfL4dMsyidpT9i5m1Xv6Becqu1KL+DvRXXzXMXu55S7
43pIgpfYAq1T8RRwo3O1gMpJwe84vh+I0l5gi5VmT4d2MG+MDTzeFY5VZeXm8lLCByRdZ2swaPFf
SkUeTWxjvNW9kpWZpGGvtL5JLiz8Vu6qMZ+Z7kqcffxHhXNX8wdwCL5lDmn+5lg0PPbZYKqYvKL0
jfwNtCQEbehs8I1KXku5Wu6GuT06Vnd3McRBENLRsqfmCWknAR0U8WKD3TUyT6HFWi63rZuXNwTP
ctXhAp2i5FhEE1ZM/kQoBmQGK/EWKBBxS5hhnWaDz4oeDKtrrTN8Sqc/NGZdzJecbIZLeGeolWmP
+3Ab43Vf5VZEWEbA1ok69zkkZGKlyluV5DcYypJBU3+myRQGhPUzafF+aFi52UBi2XVLRjEMIJG0
sq3jNH5f9ZxvKBLVSBlkqsTr3P6DdM7pxSljcptWaXroC6YF/ZP1pN82CergL5B9jwtmHWTqaawB
6fUln51mIWzb50AkyNeNcp1hGK1cLCpeEFEnqur9m7CN69xj0Als88mtXB7ilsJ0lgQHwY65x7Hr
dZqzcWXN+TvzKrTuqh7d6Upju9m04EYsaIaTWjGhjea3NXIzY0v2gInywZ5VJmGziZkVy5vqGJiy
tZ8Gld5wpE9alQUpyaWRTHpTE9xOzUuVFM5WCZxbNhWhzyj6FGXOVu1xX7E2+A1rEmjQ9V8aJXXA
MjQprbgRuBqqSeUQPwdCXPDhb5MoZnrACoa61m7NlJmm73i3xVScFh1tgn0+PUrd/aPJnLcAolOL
3aiMWOKGgp+sBPiFV12EpIxh1ZXi2UK2XZcp2olt9jgvoheiYj9Rlm0asGJdZd713H7QX4hryYgA
QjU7kLVXe9nZ8sTkdM4+XEV7mWzju1edy6SMjJbBcSZYhipC/F2S07AqShYCVO1OwBJOdIqG5SCf
4l68sOZjeRARGMitP2u8kL0AKNwQ3ajsCJE5SN6tUTzXpXEO4mRPEtMrLIyG7InMQeLc52dQtbch
1nYZB3XYLUuNtuHhxi9HZ1gOWg48ofiZY25UacE7ABY0TTPnEmaUwptz7aWaSRzYQbslrM98H3iR
4DkBaliVzQdmEDLv0YdmBmundXbsPc2triMYDWF4imaNCzFE0mYZ81ZwFcZaBKlvOmRBjnqv32yz
5ANEL+7cMLuMznyOyoXNal1bszv1NWYrl3KBkqV41o9/Dd/lYk6wVmkqt6f61hpcBWgP72Km80Lv
lAtvSS9QFdzzWbceyWRP6i2X+hqBo1ysTGtFDp7kUkuwCgfRcHZi42RKd4cZwtNMUEi6/RSYCt9s
i6M5ZYGO7D4MaDY4DGPU7xhdgIeFtguwnUVlv3GMW4TnPxxAh+g6s2xgG6/EdK/IZMmJQFl5dFv3
V4zGjpj9gRgg8cMgJTWBCc/6MeppOwYQymni3ss6YSRInwCl/OH94JpXgvfBxCxJKmVed3Hz1gft
bQ7e65j9RjK+hZm8aU1SbGwdggY1f09JO/p6iNUuNZib2YJLVT1azZijp6WwZUpnbQIX1XPM6sQJ
vGAqZm+aCU+p7nMzFz5ZGX80bf52MvbzabgbFlm+qmjYJ5kR7v02/2dY/a0NtWBbByOTBH5Y0lg5
rmmc+chcNcbj2WJmtW7hVP+oMQAqdDpe6W5krTBfb4RRnEKn/Q51TGWuU67b0M55hvDvz+rbHbqP
utcyIJK6z8N9p2oaTUmYHKs8/yQFxrBYM0/yCX1G/b7xm1gDUTn0y/RhsDdzup2tucfFiCspPzYt
DCuu8HW3+FRwyKpdv5dtfXK7+AvVbB+XDYoIyy66BSPPUOR2aqsLpOu9C/69icQNB6a2VskAs4FX
1A3aw1+NG0NxjJIJttr2hrYzsVAWrDqVhqVv6Y4aoJH2qx/3hU50RZv50oa0m4QS4M+wt0T5lk3R
wg3BTj9Rl5Ky8Ec0xqICZzixm01dOzu12pghCVv9RwuwDPJvJHaIQhTaNgLMFSjYSSr4F8BY9uZ9
lNjFu/wSBgDVkuaFTR/2Oui9hGu1gED1OD3Phrhjtt0qdkqgH6UfO3XPZ8XNptMkGcxEbPyR6MUz
LK99wIOUk36T8FFVG8yBy4SXiN5d6xO3Ln9xQhRCKZlWI18tZi4DGlucZlCgoCf8QDQjIIlbhBsd
0udz/UV/U76mMmKBBLdccFXBb44ltc50C+Nl5bI4ZSsAky3nOI+L9k9wLrOG0D90rf9XS4i4efDC
+23XzeI6R8ZZIbAESl/hhmfUUojrrLVieG+WhymmmzerwARE0uoDFwqpo+xeufwlrZIdjj2s8JGt
4BEbvFraJBTbOCT8NCrrICeRZCj2WznRkgIF77stO1/G0suCgLt3iCmyUEqS8Dh44Av6coQiNhD4
jWocWtF3ruM0TBQ4/GwBO+5izVbXoa0x81W+bSS+iFmDTHPHehrjn+hcqMENW7CUy1atkpMMyQpV
yXTKpsyfTYpqe27gJuWPLPVz15t7E3KMHlHOE6dwIIM6PXYKZsHJZDQ0KFNBF3O+aoJCvTkccRlV
uEd6APXRYvYuin4VQVp2pLjng3vTKo7hMMIVTD2B8kRXicuc0JygUp0EEcBSNofeIFWg1jhvftGy
14qKwp1qnzzUsWYpJHlgMt9GvfspmrIhVwyDQoTKuzNa97ySjD6t8Kch2xD6xT1X4GFPrK3L0Lki
es5DarB/CQE/yjl4zbX2ZwrQxFBYDnr/0xgIwWYabWc29AExSX3AZhHHFiUbuvxXFB/KTDbBce4F
LxC65bf5LI6GvOc295SGgXyIeRLTe3jiH7gFHTM8tpUnS5Wffea8Ev3EUQSVZCvikc9hrL4nqXYd
RhvewPAvohGHU9opDyIQL5VT/YwqmfRqWX8Z/HbDAARDFB1zSdbScncOj40emn9NXXtYdsYmKvRX
wBx/BG0PqXERJP0L9whJ6L1AV9A7+zeIlUvBL7kZx4OVmG9jxandpHuKrE/CRiKCe9qG6pMdokMo
+TmWLFwZY2en9QB48AFE4IobT50fFot1Sv+2Zod8rxyn6Frzb6dhekyYoVxJGCPYwURajjyikPba
wI2ZlDU/+iWDTTmxeizxpeYYY+dsR2KHVNm4aUncy2jYU9johS2vNKzNg8aRNde+rmYv7mKS4ZDT
eLnNhOMyROWiZWfJKnhtNN26D81nFQm/yBIfv5YMv4Ylu1U+dMYTwCV8z8WtplOlg67IB+ZVHZPD
vHgJlXybWljxjTE89fGXSNgM87WqKS5Ae+0rZWePOTeesy1FcTZn8+yYv+Qx+Msnq4x862TwgrGL
VWO/JuwOLIFzLvx1ZncNy+plyqwvVvFOmC12eviStLDshtbedA1Bc6dDktO/2UJ7ydhtU1QONfwu
FtK5K70oZ83dvQyoTxM3YKnYuzQWCDUpT5Ngmxp83gvmKlX/srhlqOLhR4sIHbLIQFV6BWFxLopq
M0Vf1IduhG1vRlC1i9Mbrzvggdxv0f1yk02m7S6g0tWIFu4M+lrvSffW+UFhQZE1zb5mzV8uaN9Q
oC8p+4ECrgaJrXdOCcZ1DYtf56KWgPKSLNvZ4eFY4W3AbFQV34WBvyEkkIlgFAYb3HjkUcNto/QH
Xf0QBQaB2ViVAJViA3tk+6EYJ0sjLjiDARheJrIwA4chGXLGz305wY4lJAo4D742pzNXfKu12xoS
J5zVS1++0oK8zpyg8qLo1DYm5lrjt5649rhWqhxBXuHBzSJ3uuv9KZP3Qu5Uom2u3M39PhlrTyhw
LIoANYdrx862yZD6ZfjjoE+kgEjEfKPmYqMqvBsWhLp1gEpyccxiY2FWcKPw01HD01QY/0y45JML
z1nRinWv917YhwBMtReRl6jIjUsNg43jqR9+Tc7NED+SOmS+ZiAGa920yWuE+1EnnNvQl8AjNCQg
WB1ADZ8Mx3kS+cQDKiVTWv42zXRtx7MCgkcMwVG3FH+MqTkFRhazwx2nZtty95ryznshMb6dMWK1
tRvR5ippMoVpvoR1J4wOBg3zrKxJZCJy53yxWebOiw7U0mdR9XvkSNYfFFzik9Tn6gTbsjPlKg2h
Niqa55A4KmcKoEN7N3dfnYvwKdy9lM9xB+UNV1N6jYgpL/r6XG80vkVOm59aUqLmJYzg/NUDnvvO
fiZzTVHCtasPg/qi813UYs9UNhw4qPRfSQj7WHtryr0S0cgjnyXjRfg0to8ivXQmDfP2srf4wcC0
qlgHOZofLksDx/S1DoObeE3YzhCKFGO20yVr+hxKcKJ6cW+uRnt5dFIwUXabNjR9eg4RZiu8g+pK
hX8WssDQcWg5w485gBdLCSsvjOlo2hq9ejMLig/sk2pveCUtBHst+p6bt4oHUTgj1TFDjhG/3QRE
Ftk1BatVvXe4IAxs/NLYLPqnln9irsvqUzV9FTipK1Jec/jP+Qwqwp7xpeB1ihTs4FrUuASBBsAU
WgvwFJZvj5+xCnb7ynbFGjdsp1HOyNJtZbMF8BjWZ3vBiAMKS+CYgTu0eCSKapM7FMK/WI03YEG2
oPSQAOedcBLhn0n0z6CgrJ29QcEC417okPW7cDwIHDGKSUw+LQ4lN0WXu1QZNGiOo9/Q1dMYLucE
QR5iiaFByodlLIKmX0fc9cyfFPcxxO1L3XeDX0vQn5dedNfYjo6yztEwHPbXk1hcvpT8zfnJdPd8
5xCeV51aIwQSD9CtNzcC0aqnO1y+hzaGAW2lf2WirLuy+esVAZFQxQMw1h0ePiLkea7dFs2aoo+I
x1gUgWqY5bcZArcvIZZSIDZuoDkdHDd8uDoGJGEnT+zzoQoAsoGkEZMEKUd7R8eclyMXMPZ5Rszb
zdnQjxZNzx3IodJ4MStceWQRYGHN+j0DX9moiQ/Fmtw/9MneOkStsVab7slmkmQL8VYKhgJ2okUU
73P16qgwHl868RQOZ1Splc6zWJkpr5k/RzZSvamc0/Jj0AhDYA0kl5WL+K1FJ8srIG5WdRTDXUkU
38EGCYnQo736YGFphGPGs8mT4l0lS4ARBZLRKueRhtZilrvcegcPbgfkkRuvQOksyo9OeWvxi2hx
69vKjJmGBCE835BKKnX5lnFfhPcqehXqu2odm+AySOqu7MsE17kjuFexBfMScH7adGBetWz2d6jD
5k+KVXtZccDMZIH3QhE6S4F03w7uRk/57lKLk5N8FdTyZOZLP29N91ZShAR3FGdkudfJcA/mj1aP
xF8vZgIdaEu5zdmdPySZVixIflCOXgzWuucBjuBZiMuE0zF+2M4+0+5O+Q7aVFiWL6E/Ws4uCe4W
H0CR7Gdtg10HGQJTh6O904+JdoG/hL3qYbEfLh5fGe6GEUIunViP2L1YLNTJs7h95o39BtlNJBsD
P6/ByjMmztvdApqYBEZSNztFNUUTfkt9DJ9QSYI2kPaGBNKp4kKFGrHc1asM4AI9e2h2YqMl080t
ewX2M/Qxy+DyckLnHRlBUq/A9wc5MogJL2PLJVvrPmZjeFbBZGoDIp3SHfomPdSSyEp1LfOSd/ud
Tf0BnP5TDsYmKtX1GM9rcD4ICtUqYv+ppe5njiHTZgIGB4mAb3vmdGYRCIhXozSBv0MLQzNuNoIu
P6QCo3mtQVa1+5YSrVl5kuYprF9kex0JRGbbIis2jp79xBEfVKUrj6NCKgsEIJvdtYH3MsiMLdzc
z4lSHArVrE2qptsCf72Nbd4dMCsm2qnL038OQYlWyGcGu4NC4U1DgJ1rnm2UtivYk0nU8TA7NZU8
DC3NKgrC3NLbbE4dfOKaxNS45n9n36m/pqN6amwBxWIIqqbf2VBvQzG8zk581tp5aykIakPNqVsa
36FNGBjU15yLlamAvGbNTkoFfnDA+WLTkSODGXtaopOk+wuV6qmffA2ZovsY2fVa7irWIQFQusgi
ZdpnNXGSR1AxL01eN9VXYxzhwz0vj2UQNrtgSnxKfaiK3M25/KISEdsJnue28BV7OKSUFIRd/uao
01pq1FLuknbgeJWrpuif2gSINd/WMyRAlLRcRflTvRa3JwvT91zB72+Iba9CVjX/huo4M2Xb+Xme
9a2FqONMJ0Wr/KG+hmBjpEItFtkGdtdDomJlbS8Z+SaqDAIdnOxBCTYlj8J0Mk44WXeyupKU50Sh
e6rDHDVjD4iFvOMk9waqo+oOKS5VnzRLboeufkA6OwlcYFqL0d9+EJHMlu5Knrg6DgxhKM+Vq7ya
PUstBrJAj3YpRLBCPpFN+TUV96msRkbEHDQJxXoUIBs2HK+JDyv0FiYm+CKY2AKP4fjGHhUywAIF
irZGDGmqMfdo+D6tRLRC/usRJaP2XWWCGEk54RVzo4OpvBfsbhrlR47FXld/LaDBmaTEAUWiqc5D
9Qo5ny83Y74ZHGRsnXQWxaRrt5MEmI7iPjicmeiXsVy7NnXRCwseeHbBPxbNCZCMaVObmN36bpeP
hK6baE9X1UtiBre4O/fVvNHDX04gHOBELiQ2wJlXlcXknXHPKCdhmvscgk4/PHdcEuq9aOw9333V
+VEZBvPuvW1eS8HfLtunzSMiHh8zfyYBYZ46fAlw/2Z4cLFI+KmQeMf7f8VCR5ARIxSEX6ZbDE8Z
2PEmM6Gk+i7vcquq0FsHuhcsrzYIW8kPMpyRfmhCjatI2ZNaGitkUrzeZvU2Ra9zSFVQyFsk4l2Y
P1Eoxv+F4df8mQFxXvsON8KMq945tLxgYoJtsUG0Mb0RnePPk/kBEcph4DclR9ojaVHS3NsovCl5
dPp+KCYe6s9KyfNUU7bgT328VLbSnfMIL2/O010YbwG/anygRfHt2M8OOL8aD0NRXkfWgm722tYf
rU7bt8Une3yXyaHFUVVRDMeygZ9m+sNFTq5AcILYu+XOdZJmR5fy8uZiatG4u9ux8SaJtVnKlYCa
xkp2rbpApwhkxVO7qQARdxPbPjKk1DkS0pvp/dF3Sw9KoJSbBJc5T32eUqAInPKYOtW2aqxtQGBf
NdQzRsgXbgkAcgp74gnfV7yXveGnabDua9SWqFkXJLKW1RWZEo93KH7es92L5xggt4b7xxHjLucL
XnICzbDuZkWnMsY8EFjbAV85YTDcqwFjV5W+kj+6x5QFQu5dj/Pg1ZMLEQbhF1ZWRI9W1HQrylb9
OCOMwbet0lEwLYKtfO3L4Vdl3OVywV/UBnug9V6H+SeZyRak2g6m8X7I3WfV/RRJfI2oTwilsqsE
lPGGEdeAXMANP5k5b08V1qzq5eQLjSQGLhUQSJy8OnTuic3ZGANmCZItofET+dS9Rd56bWO/us4B
22CtwNXC2GXFyftg2UgcNq+FeqIjg3VVuOqcDEBhlv7VAGmLHtThEJ9TfXzMGKtSu6B5s77qxC3z
PtuavfGlJOR9itdGzC9Z9tcUIWYt+TZKGoo14xISEK+N5KhG4VXKdt8J9184um8RO9qmUvmbLNfH
E0Q1P0xvbc5xKdRf9id/nTZ4jqX5/SSp/KsOUPYhFtVYD2tsAK9Fib3QXdRRh6GtncF/2/O2SXsf
B4bnmPlxGPpL2dWvzdQgO51SE9wxlgEX5KCwNiDoFWWA21IcHHSlqJzuEUqaYWpb21afe6pCZwbX
Vh3QfY0bqZotFDYk7Pcqfxos1v7ugQMbv9Ok+SDMN5aUvsnYzHnyncb8jBy8wOP+wBlc04g4JvF6
0+CTjvaQ8HM4jCjZUOx6xzyn2hIsPGvSHUg56czIoO6U74hUFN8r+2PG0t7pX0xAGV0Mdv47YbjN
EsWLxuzRcZhEWvIBo5NDkEyJGtqrGLycxf9kor9hF0Lg+OsEK2M74yEZ8xYT1qGfX0Hq/f/gmUbi
h1p6iQIfv+9fyK9e9uoa7PCOgDsIEWZrWyTbhpxVCUmlLDTg8j9D9jJSdDZY9UYn0SYDC8siVQQm
Gy3HOo9TeW3KzEtqiyghmduyOcxtCy7TBFVJncbYvQ7Exwo1uMi58jW0VO6kEzBiz27Q16roSUfS
cHLlDynzVaSPxP2N60eiwDsNBG1nELE1yazbeuZ8nSpBjq0DWgSTzlS/KoP7LMWrLjTSA3zbZ0if
AvmgwJxhT41X2sWmtmlWcZMdN4gnZyoE0+EUx/oh7UjWyWfMDHszeixVHvRO8quNmc9SH0PSNc4w
lPcUzzTvsQpUoB+pgusgNyziT3hS4t6vUxcfj/4cpvVOR5pfSETBwMtoAlhBTFhXDtJheuiNg4hZ
xGYRqCuXFzUTmhm39N8wCvDoh/grNMamwtlY3HQK/YnUyf0Dl8+XrPKzzKLYZI4Jjx/SHos7VUN1
GfoiJCQDKu3cZ4KwfOq7lQGBM9xgmGl7AfcCzZbm6jF/JkX2TIqLvID9YmXLIcTOk//HGgNbKw4C
XU93ra02qx9qsHBmBBtAMC1Kxys/oWs45UfoFLzMea89qyI7qH3/l84thKPhOyXWxzQNzSgasTWM
Oajh1Eit1dBPP/AEn92xv0h+ynU+Z5g3yH0uDnkGemVeyBHgcPJcbBq7mfglpNkLjrj2WkxTcI3q
8uGYFHlr9BXZBVd9Xt8zWFjUH3WfvQGCgaY6jogiwKqXGi9TFP6Se3tVovQPHsgrMsTfOEfM3hqn
Zy2BxMSU0Pl2zfyaVNq37EeeBQbLoXKSvW/UkvyynFvg5qnYglc7TkCyA/7UVdNjiRZNxcu9zLau
IH4Qj1crSlqyIcqvYaRPVN/E2zkeWW4Ft5zXi9fyi11Ls6wIeIQQV1LzoUsO30mSXQXtqW3dif4H
sbimjSKgOYd/ZwqiaXvU3J6AEQdE3er/qpRMW5gZuFcGebEJ1qNb2kQ6VEtZD6Xm4k+v7iqK9aIK
Pekw2tawJvmoCPERxtPWSYOnvsg24VweukbdRTqnb6G/OIyUWmFs9dG+EOy3PU0DZWOleMXNW2Mg
39PQtTJl/a9U7XsY6q8hlFcS9RHAaWKjQlUOUVO8tAy9q9yAHEFez5DyTU1S+D3p9DDU+JE3puUV
vcVVDp0wht+Qav2RrCh80w4fo70tlsrx1A6vwsFd5NrgbVmYlio7QZEriOI2iY/0NNBzG0/yZDXD
gYXNDsZ1uU3y+S0uCYgDwif5ZntDyCtyUDYY024yQ3oMKvzH4suR9ROBMt9I3Cd1RDQaMYQAWA/S
8QNHyqkqWxQYzLxIkkZkU+nWvNKYcM665lloPEjJXBJDV+2TPs4sHfXNSJd2s5ClOOLQQx4SyZ3k
y600O4AJqrarG2snTbYNaBTcZ3XFb7jP704YPg8xVpNGd45lm31HMcJxS0dTjwQQzf/YhXyaNW3L
svc6o3obBEVYkYGWlop7acz3aWRVBnKDfgorPSkBJw49ua5laMxfwRttZc+GNiFKp1crz1+HLDrL
Lvxa6EqGHE8N8if1G/uwnKuN0febQEcKqNn2Fqrf0ihmxNql0sN/6K4Quca9UM19i3WUKGjuydGo
Vm3HSJEz6ES9ghSoXlLN4RTSd+BliC7gPau4X+m/bRpnn7CpzZXxANRq10StB0IFY2DHjMoWAQvT
SVEgAmTWo3ZYPvzH0Xkst25tQfSLUIUcpiQBgjlTFCco6UpCzhlf7wWPnsvP9pVI4JwdulfLMaam
uY0paOLS0TiNckzrFa5r+AIEChLHobOmzTbeKG3J7HDMIoG8DjvJgujI8oetjxhfJ9lzsgIoRvev
DEmu6100CfZQ4Pnj9iOScJGYyRLwQ1dR+6JGZH5xQGq+Jjxpk5vySdeaO/inzdClF7KeVxpVpt+m
TisJ56T8DZGXdRoqcLw565kwHHjZxRyTEyeTK4ftbhCBbrCOEXLj2caCW+U3Y3ppmEXE9i6KgkM8
wdsU5tRC49rLZ5jFR18ZD1oX7Xo2fX2Eu5KWABH+chqNS6nEdqCn8PWIjdSRPUwohCKz2BrjiPQ3
X1rWfgZZER29wvezagzMBtSBmRWuZcGgMCQcomy531VkfPreD7/leUwnlFsF8xginNr6zkbSjBqI
aywfgkCxjZECi5cxg3YYWezMLH4ehiXqdfLpk9js5daHyHq4YmbAEJrnmThyUd02nnfITIXoL+Ao
3KKtXqxFGXuD95u2ljMkqlMqwpoMJ5eACzszMGurMkMjbOoWc/CYyd3cG+XcktT7fGl/SpF/JQI6
rHY0keAeRIOgETyCIKO8KXZ9j9l0PPJiF3/UjptKeshp5pJisah1xA+BXSbxvoL8LsZfcfYsamkp
jOqnMuxHnJg+xieNhPYY1T8pScusp4QuGUSiLeJqcYDX4ai5hzDDM/SyoUjQPauXpsaWEIENyRX6
QMbGABkLGVxXUrVXGXGVKEFAT4atNQa4J4alJKR0bRVCAgTPMJxMZW+mnyYTddKAmIBmNuQFP7lI
U7IWaeuUGVg2R4kkPXOSnBoNDmIOHWOgys1q2ZmlNlXPAY6HYoS90vzTu4fErLfVb/OoqTWJdCQr
ztesvZWKriIKy8kKdhV1f46NxCcAzGv/ldIu7rVVjXRPm/6RT7n0RelHJsF+EU2MDNmulR6b5QbQ
CHEVo+R/S3FwlbTezsJoH07lIYVdqw3c9ZW3yazUNn2M3uEfkquoLy56V/0TfGKleotqIGKVi0+F
0RT5ETvTJOwYvxY+wY1ZKOsO5d5g3FSAQ/AL0EgaSNIHx0OxZREAhIzeMXiLjRjyUPHVBh+pSZoO
8xUJUa8MIiKYq5ZxJgowBu8oUVX8eYBxUAHsBVXc+gF+745jdRzfHGErbvB9Wft7kRV1O5185WWJ
ttB/wDxl1QfBVvSdoTaeZTR8ZbpBjmWB31p5SqP+x+m4BaQMwEE89ClMJTZWcnqR+j8dvYpPKwMn
E3/1rG2w6oOFccEYbyKVVj5/rXnuZqNnIwG1E+1OANOyv5aCTwrXIWUYrvNyNQWIWxhyiOhk6TEI
2dOrxG+pKTFS44FBS8lv2pbQciaYG/hfWwu+Bx8W2Bx3kKu/XpD/AdEYo4HVVMAwlTQHDgumalFM
ltO0rfFMM49JhJMxh8ciUu7RhpUMH2sBNwrndSoiqaoTd5rmjc+wywDWjwogEDbjDQ7tSEkPIrIz
E5FUV1ZYkKoVAZfohiVibCHNwNL/i1QLVXi5NdmF8KQ3PIIpcdMtBieibnjUn/GEL5ivNmTJ3Zfh
7AJ6Em7Da8l0G9ceod+EW5bQHJJ1B5zAUh91csUH3/cHakMTxbKwK3w3bPYRel/4FZPlxnQ5aGAJ
gy/HQ4Hozo/sRnQZXdbNhou6B9Nx0rtFab3k8qFPr7RDVId2d1JfqfKrsRoxt7p2NnLJZlrC+RUm
y4ZZKL6vXjnDhJwEuF0gvr4kPHe6g42UJSEkEtDZEje7AQYg4fVDAoCihnKunmO7BqfiVFTwEGrf
6fhKmJ7Uv6K5n6I1cwDpHLd7pSPAxOZdmkH09T8VSjtITFZ3Iz2hPj7ACBA9cJs0EFdwbJOdp2Jn
o9Zcp2zrQj1Y9/5z6ChBgoMBwkuD+X0zle8hQuGwkqwjUj+3Nt4oHTDgyjDSUqvd+PKk2UbyMrNH
w4VJFpUdAiRjg6ZhAxjWvr9T0nUrbBmeEwdu53C5o3KtQgfszJF8qTuV11INkMwJaGNYcb+F6qKH
f/lwKTVAl+DYwMQdy3ahposygUK6KOofAUt7/aGna0M8UBam0z8zmXWU0JeAhXSk0+37jMFlcSf2
PkovKAQiARtL/+wLRMl2pv2EIT3RXoPoQgwc0r14HX4AQDFNiE6zXKjcwdWvtA0RNIm5UjtHLj/p
XkVYjl4JYxGqB3nRVf4EsGDkV0OIQGjTt2zgmIJCQJyVolIDIwbj3c4wOA5/hmQP54KeyiiPCaAc
6ZaZX7OY3TAOY8X+95WgBhV7W86d1jwl8rOZkygfoF0mzDyIcKb+AIWxSL/EOShjtEM2/DL8bSwT
Pk0CpGwRy/46Cc1D2vkbXTh3qZNLGFl89cwYlbtm6YHwXhDGlFjndoDTTAYiBk/iu0Iqq3WmvweV
dEMfZlu+DZhSJPxDDbMhgYVO1GhLS/EJpWY/cZGGF+Kgpt60wY1YD14tTHnVd9avOoyU3bot8bSB
wgC53p30/IFhn+syR7mMicJnxU8oL0ps3p6Gkf2r+MhI79E4Wf/R5GCfOo6oSzzUdwrh77hZmbrc
6/jMk2LgqLGUE0PnqACBNoekOAmNjkbd1kPywyqbk0vEAD2w5Wonph8yP10cXOL8twV6QLUhnLXi
mIHwGYPUCeRN1G+a+tIPZ/x5WzxdpbpmkdJxiQcdAv4fWJ+h4SrAiuH2M4Pe4wC7w6eXZ8Pj0O8U
vnSL4j+uZ3ctfs6QVAKkVCnMFTh6Ip9VhIdqpfyDKiT4WwA70nQczIfQkf+wQmEUnAQUYAl8c14c
XLMlEXEtcBq3F0xSKQ/1eFGYfkn0DFU8PQfB9uZjDdtzkR7wQSLDXGt4Rqx21X350w9RKWHwx+rE
FDpbxFtB7iK+c58AofNYuylTXhjq85OFWmDVz+de8bTQtlUSdaH8V8v+KhgRt6EZ8an1xYGtwx2P
QTe+FeGjR0mTq7/KtEHKUYVOZtgZceWjuTKpwmr/ILUbADExakBCbxUekNg8S/5Oym8pZqgGatP4
L8r2lbwHhUezcAC3WBj/RqbtBi90cEt6Bxcrf3qgn0zr6SeOgAGTMWn/F/P+kyHW3iwIqKKrs9Bu
9ylyKAotSzkioq6NfkZ5wOWH+UCphGJ2PIzGMyQFXeIkdLIO3ARMkW2mfSX1p1E4nX+Ko09NcUKP
hhvK3A0DGf7DKv0aeTLVNf9XPq3Imbx4uOzNTZCxaElXsbqNgn2H+05Q3QG5wiS9IDA0FotciExk
4JgbQO9Gi8GamZooj44wK1/JUpQxEKGPmp4Z/MJG/CdiBqx3o3YgcZ240XH86YPvhmQD7k7IBbm1
HuUlwrOgpzrHp0mIwexGfzMP1wnwMWEhLuYJCOefdjKxWpCYQtN/68Jd2brkBqoRXRFjDKZVZAsa
HH9Tcmak1U37Vl0F80r5X9Q0jFKX0+dQoi9zeTn9bpkqNiMriKqIrHWfRTnSwFY4pf4zLV5FwFyZ
bU2XTkds7WWNq5aZIQe05b8D+Vu07lkC3GC+jXYxe1LrYSn3CUalYc+sJyGAjhk6SXqtppfPUsoQ
ur0cBis/uszpQ2HOddN917Rm/ipONmN00H3XTNbA+J2ufWGlRTH9mcCeF39C5Sst0XPQqdX+R1N8
4k/GWAI/PcmY7KL7sQd/I9frwX+J9Ycgh1tTFpc4/3jsLBb+g/KIkXFWKr9FxweS34MfFuT1NRr6
rdnh9RwXdbdP829KoJWmfU3xS2Wxirgo/RcF3opRCXjPUwXcUAYMXlJnwVr3tNOgyw6bRB1+OFLR
5h5AuJGG2e/26XefWtfZwzSsmgSHWMDoBJm3hv0AqlIz3TMOLjyZ4BU5lQlSKlFfsRvsiWIzKCBk
2wfqn6PlNGiiqgx9ogae/Qjka0K3kuRuf010+cTaIhdOmeYIEuor5aGH48JQD2wslJch/ot4DhPc
eJkCTwj1LRjmR2Da2GIXpvBtIAEC/yJHdz1163jTJmcreqjeCS8RyowE/I/00OuV2exQmlushDqO
Sw5F9vsiwiXb5+QNgS9VmpNZ17YFdKP8SXw1DHTAhu7k+iYidcy0G/hG9LbrabAWZT+oi0b748ML
opNK6pGq2wQKUFF98ueG+5b0ScQ/lnf00otnPUTl0mgbSTr2+rkqPtIeqq/jpy91OlSw8WWbXIgB
nwSWg5ggsIkGvcj3AuiGiggBcoRFLmdXHleF8ciKT4mi07fElQneUmDeyPZYJsgZGUrDHQxFaxEY
264hp7zaRM2f0H0N/gWYBeKqFUBvaP0trB2702zUPjFWSfxZxP4u+WPG5KKGtmjtQ+1DbclEIts8
pFQifBNd2l/NMhj2F48T+quSb7HaCFTSeW0c45FhLgC9fCnMwVXdQxQu7H+s7DSLXD3G2vPC4ZKB
OgtF7aCYKsBljEDrSKIE+xUR7yXv1oD/xF5u+pb6L4vNd6Apa73ZmcWHzghFtAnNKzGW0YBREOLP
YwSjAtyMBqCRwjrDjpPjysGKUiG8jk5eROY2K2joNXCl1HXArTExa741wUv+gDmi6mwqyLvQZFib
2CDvRc1Ovvmd0ht4iibZVkjjmPcE5LREkPkLnMA/Y7Tum4Opf2tcSvW5H79ZqC+D8aWOG9OzE4sy
lHuCFaowPsOAVQ4N57IXAHcwVjKBjZE06Bryph12Igr9SNmhQrCGvwyiAcL6mrAJ1mgeQWghuRpM
qhGRreh1ANOOFsQRt2TuH7JVl9Ddo8f0q6OAoHkUsYWNy1Z5oiYLA3dOqBiYT+dEeufzjqcq6A2w
uPbuKDme/vClz5T+FQ1Fi/6mj//S6nvC/ikZoGhAibDkZY7cCqCMOyZNB7U4S0CUA51qgcdiYm6y
auSfAUykloKsid49c5VSXpecTpCUNbC8kRuVd7PFElbspIJbs6eCIWqQ86n/wEEwEow1fTAWgK66
5dlj5Zkpl4BpXenq5VsHxmcx5wUp9ClJmFfmvwJ+ErtNtA1FXoyMYVGxrsqvOCLj6TiqztRjZ+8+
8SfM0jJ8rDb0YJ88qLrZE3rBZHtYloC/PKr4JoNe+pOj02+jfcv0s3IQaSxGHoMaZmAcH3PvL6Lu
k+LEMVTHKM4Kuijg2RwbOv+yZvc+ZzscbWyA7NA/mgjw6IMk1rFFTqs8zexTpqlFrheUd0P6k4tz
bcGCLxZzeHVe4mxZ1sjI5Q+PeQc2BDZ85LukF51EF4u/YqGb8Z8pjj0Q4hnQhT55wqfJGfpJALUa
5itWl6EIWhJDQ8FhmYTjMgE6Th5CZbiZ+SRTnnmhzkcfVg9l+JdClzS+0RNgwLqYn/DMdN8pk2M1
/follQAR9OYyzN4JgtaiefoB1zc/BU2/NfXUj/5K4ApfScGt7phvYHhxumvBE1CtSgQgrYYZcutr
yBhC4HQrvf5Ta5K+NpL8qvETaxYKwvqYGavhiC1xOas3JUj8wDN9rnrAYa22GzgaPVoERhZ+ugvB
K0z9jzSRKL0Sxn1EuhEdDthLyPl9+BsFPLJ/efavQMJCQtcmVn/N6R3801BHyMImUd7YuBwtjYgx
Wvd8bdX8WH8g9zSFq1Dg7TW4UVgiN7eoe3eIiVQLdRd26cM4nsjLIl5Zw5NkeCS8OSJSZ+jKHCuS
+MfqJBEOnrAtBZIRb7QhHVvqajq2EY6zhJB0qL5a4LZlsbai0I6gkOj4OugOJOlXJwiMfwaDGrtr
VLsnHWsapmZzJEkTP9hTYQidGaqtc9zzR3GOglqzpneCLasqftRg10n7vvVWIlVJmKxCfMlp0B3I
KRf5heJ4F0PTmw4A9tp+ZxVn0d95LDO8p3ZFOdf0L11g3vZIoNJpo5MFNF1sab9UFFEm0jidCKom
vpU/xM/BsAi6nxwfIfMeEIAHH4ErpFT5ST/SAk3QXdNjLroEd5h2MxtlMYhvSf+NChphVjRLrXsa
xU+l3ZVoAzxwqbfbgtdShgp406YjoHgrYsJ7kFgJeCplyPwVK9y9N6P7isIvojYCbMFK52i5g+QM
DBGvPEtkY3j2CXyCjRhwrNuSuSwMp08P2rBkl1wz6NM2XOKTjt8E2ghCwJjDlKdjzDf0q/j/RmvV
1lfNHBfl8J64n/j0RA7q+AAqukYdG7OM1W+0eIStxAzW5Y6x2pacVgfEI8q5hRUQ0XJBmMpEV093
U3j0hI8g/xQ6h0maGt+CFJNU9u4S1g83UUTnuCacAF6kgXK1Uh1PPZvqsZNsqExhcqnHKyuxLsRP
3vzGiOs6zJfj7GvigIy6kFAVl0pck49xvR+bX6mI3YrbHbTXaiJpNP+aD8A4xUwfMtArn/lsTWeE
qZTz0JPGNn0bwXchxVu9+DYZsWJtMztWEMvcOGc0L5jAiFRko84FhRSjcgRzX7bM+9y0P0QtyeGE
OZDcRjAjKuP2C/oCqrJNlP7+X7Q9JPMe4BlUGV+vUkyZNWeuxdGko54GwdVycXc5vXr0VBWMTMeZ
Od/z9QQBjtpFMMdj/CMfHFXRgQxgJXWt/FwLp45jmlCVjoNm3MvECZMhYGoc91tZJzluG2pbMjH7
H8g9bfE7yUBlYOUB3UDTCCUcJQIK4Pg5spUIfqbxx0AU0FJMpuVeVhCkDmQzse9sWaTyyvJUruv8
bNBhRtqPz6xajLALPsf4HNe3PnNrCTmk6ymXzEIFgWk8VxZCBEmJWzBG5wrGAf1PvuoGlKZEKjYI
G7CaVRgtf1sff+tN8zt+elAEc4vHVEOAckWwNtEM/gHeSsj4HReYNXUH6cl2Kebla7czfRYFC50P
7lQdxS5LhSx11N95X6GYoTPzNLsJLRAolHusY5BcqvGORUIPqJzTuX1p9QGefTBtyLIrzGfSbsFc
o14CUlXSKacDHHVlIZ5xfvFcmGf2lG2zB0E1EpKltMdO+DOUY/gUPBw12JwqZDGsQiNACgkr86Lm
rjnC5yIqwcZ9RmNl1lx3ixmfaCpADxf5vWZY3kThMpbY5cwdHimnKAyIPIKLkmzNymWRijsTgcr8
D9Tys0hvuTi7+nA32I3wqQ+kB60Dkz4DZPzIQzOtiATLEBdwT0J3E3yE278l6cfDzq8DlLgD94wt
6SR9YP6+ebGJAwmq9peq3IphPbInwBSoMrjGroRyCpWgSFRFznuBKmkxHiLzTmgJNcSK3FW1fKDe
IdqjTt45lih4QjWo/tiZEjoQMOVrxULVrdAhHFta1qMfO013ARFCNXMgSbbgBcqu7OmEQQO3TRvC
TlpywmBT8PoE4z4w3pHyFagf9fRvEK5W/y0XLnPcFjU2W02rBT+uGuxZOSOqtyTfgsZjwLRkDcDA
D+GtU5c7XdNwYUCqO6lsybRwm+HkxeijkSBs4ls25JvF/jssNgwwyF2FEMPf+Ed5Jc7RAGiWsfKv
43ArTsqtRR0pSTPIvVpgsFnI0i6FZ5P85BhyRYdSW0I7vjVuBsKfXh3d4J/YHcrmmLMB9MpfBetv
x4CUJlxke6wgEl776rP3FpStqfrDx7VueZ108x/MiWjCAtwXKMcvXCJY9ydp17ePqMUVzxeArg/S
SPNZf8XVOUyPQ3zKJigVZ+hkLCGwq2wDhivGTisvo4VZlNs4YieE0qXb1WhUGH0oWAzPhXo1TUqz
ypW1bVHbHgyRhm1u5/rFuQu+O2DB5QTcsu1s6FlrEwB71v9osYtrozOJ6xb3EXoseGBkeTHBAIed
hfeGCN8k/VOHXSnug4RPy/osx00Tmujp8fSfxOJV54UNgAMFvWhyY2xC3rm8d4l4h6xyjqP1gGgk
kcBbEP/Jj2AlRwGsIJ2PujG7DTOzJLmOEuYZ7aT+RFKOevMidttuIj8x3aWEeXkFb9w+ZkMhbtKJ
JByuo0G+9NKZfq6IzyEuLsboS50OSj4qnmPGthErhEf1S8G6Y+bGpgUVL6cK506ebIEjscDYQUgh
FVMAJCRtnjmnDLLMtPyTexthmkwHPnLIt3Vti/xvg/snItxHDZYoqBtCt1J+NzoEEtELNMHxB0WT
yN7W+/+Wt3n/WoVNn8R1wS1Wz9P/gjVZrV1SbdWI5i4YvlJ4Dx3g4ZxaskXlV6PsfnTDHWSHY5Hv
oorLWLOBpYI9/BG7b027p8ZFR7WK7I16idlY9QG4UinPrEi6mY22ZB/dkktK2sakhytS4NdpzKAC
rUXtwaAMDviZ3JiwYD1Mv7xqryW3BPQUY+aK849q8RPtClbyEBINFjKTsDrqodpl2t0Bmea68P90
nJdWgBvaZ3x2IKuGYBVj+q4ZViTeTur+1B9jPEm6o8t2neJf4FP5hX07ArJM4nWE4ni8UPwpDFvU
u17t65infa13rPFPeuVKSo9j2m4yeQOIhJbT8SMMfUi48yp2LRiR9VTd0SSBLBhDZcWNOJAFGNVc
f1WIm5azfFxG2VcT7eZCJEip13tpkcnbPnpH2TqiDeT0If9mVJ/EaWqz0m3Lj1dTtmnqRkQFtyGF
s4YCoJj74UVEkKYsLW3Pfsjrvs3kDMBGM8A+RbfYPEnFk+UdQllVP/Ui8C70YvQYfAU7Kz1X3VXO
SbtzWB8ViWKb3ZkBt2Lu+Ii98Gpq1wrRa4DxdWq2hngWxGPHrY/wh92NybROjv/1EmYKlGIox/3i
0PsAtSOgq+1Jr48xQ3apPoXtYQTw1TFoIIJKnM8kolsZos137KIJN4yZdZNqBsEH7DqJHDLtU9YK
hm5APNh7VPGHBAI11v+xqEQvRjzhhshDBzsFi0OCq0jF3eUmnI1n0x7w28OxYgnzKuBoQ55aqBpf
7UVQzpaBL40RVK6e9e6iJRefKkGWb+qr1B5T/0XMkUw2JT1Mfg2S+7yY9bBlqj+qv/YaO8i/Q8lz
Mw0AcvFRDs8gu/bk5RF0qNNAbpryNno84XZhEU3XY0deTAHGBqJ+aYZZUguoh1FA9WePgXZmTy2L
TLQFycZj+mpeYmknjIfe4kB71KrqzGDKCihkQtH/E5mMXSQnyX4TUTk0GnMvxv+o4feRMifX9LY0
werHYemptM5mjgYyd2rKw1KFAvk3j1Xk0SXcAMtTwufA2ZGcjf4aSatRPIfqqZD2oMIo5iJSfFmu
pApyRpIhmmWkfKKK9pRV2QH4+U1NJ2XoS0nTogxXGekUPPpS8UFCJ0TWTR3sM2rrAGxBVYcL1bvr
mm1OyxoNZB2+LE6dcbxo2Q/+dK13JqRubEdR1MvFibV/mQcIy59pTuDQ2qNG4nyuuTZm584xk77h
M+C79FtIRIfuZ5LGhaVPW7Ugm3z2/T75O24NBaGG/KCjm8hQS+D3xv9uMskOP9Gn8PwD6jS9R2Dt
RL4gbosABkf0V8xHFG95Ff2m+ZsPlb1w5r8bxnCQVcxZS1AAKEz38u+Ys5HlJkI7qqDrFFk2P3S6
UU9m28WKAdcSk4etwRumMk27QBA1Ro4rvFDCF09mPKzJKTHwGZeupV8FBpaVvCvLtchLV+NZzWUX
D1+M+TEiLyOeR6H7yfulEAElzZBoqeRuGaNpXKHEHgVuPwbPPoCEtitdpad9ehjFP6XWCRT4EZlv
DIwi+i/eNogWivrHzqFMd2aG1AGRBm/qjsGVFYF1/UQ3Qr8GJzdj7peTFLG1WIfgS4tllNoMV0mP
UYBt3GpczACDJevUtgynO1K4uAk7m92D/AzqZmdZbyl5zGSzRAL1a0bL8RgEp4J+W0gtZmUlqOXW
rsRTWLWrofhtEQxIK8XYRDCQJ+kjQ1VIyPFSmJ6R/oyGM0QXq3IyMDL1s4koH/NL0DCEjbehCoC1
eIusJzIiOfSm2TfYDSNtXxnboghZK92qmCxdhYZFvBnsjqOnEtzxUZsiS/ZjLcQrQzwVE/qpK9IA
q8LxevY0p537DPkMVZSKdy+G94GjydTpPwZbLcY1O0ETvlhOV4Tslpb3IzSeMtO4EXAiQQNjbxvR
h+gfLSw3ZflbkQvDJ8CcwNvBFuDf0k0OHhiWLfUnQ7h8CQHfDaNrgEcu7V4G+xkPuYv+NNEpIiHG
SskFG1PsxG/Bv8jlUS2f5nCJR6cwN/0xSg80MOBB+tCZuJ/yvwwtVR5v8DIy5ezTlTxd0oayvLVF
3DuglOMt662kduUHujNFdyd93eRXdbBTiWbfHhRWBTWDZ2SWefeVokjxsxsxqTjaL5l+Yk3FqLJj
xbHNBmC4K3+4QFOQh43a3vv2LQMpD77k+OglrsLk2i8fvWYxLZ6WXBS2ptYbXT0P+l0EAiFaX3mM
KeEapxQTg62NjK/xuyxVskMp16q/keK2MB9JcYwJfRg2yvCTeu5sTNFGfSWF7jj8WvjuUsSg/Al4
bbRjNoA742wmVkfGJx373ygviF8YdARGa8pfwUL03V+VBLk7mZM4f5R6kwXfqGBD4xrP7c0aWIGn
HgcKaz7gKPqrum/0VXG2meecfnoYgIswNQoMpxjov/GX4hXtklNm3sX+4vHZpoj4VaT4NjpWtjts
eLoNgbT4XzySa7VDw2ouYqZcQb7HBP9uaE0DbA8dybUCKJAgOYeo/KV6oeYvE4pxaoP4M/s1avs2
uhr+DttfWHwLxj+NJTaCQVb9Ksd1Ha4DUujDpRq5snobJwrHBv3AXQ2x+zrtZ0F0g3we0BA3KEvE
+WZryUVyev9SwtDGJKf8KDH+KpSsDMDRj9AgtsmtDg5dyxFirUTvxgxDNUoiVK8p6pwC65eThi5O
x6E+d423srLjqCvY9v/QQq3rvkDFVS9b1XJhsK86Rv1TfDVniXr9Vmev1Fsp57Et+XEx42tP5Q7/
qdpnYQKGNvn5aWVZ1ixGCnCFAiamikr5aRpRvBFbO+yziphBhmWffvzZU3KU4Vkw2KIS95gDDGTw
GNA7F9JndZV9lsLP+pZE6JHJjuAlpefk8lNbRxD37fAWhNzlCqCYFzlUmjVNM4SRyvuVmSIZy0Y5
6hPPt1vp8Cic8TucXDmgxJ/e8FQE9vb98K3qjwC0ErEFJHgtTOMkCHtzeM5hKeM67GxBc0aY3DhF
1NuU75iRjqpb84so/8L+XweuZE4BT/pdr36m0UYaXx7skVo9+BJB32caIQGPVI8lCOWY+cwRUpan
2YSd/tWfZTYsKxRgLLDk9qagDil4BGm6ktCe9IOqH0dlGxuvlGjn3EXPjVxBeTCj9TIo3iucGxSx
gJsWBpryiffSnONWnxlbUoPbfjLtiedVz6BfsbOCfyIYGAuYCnzE1V01GMJ9TQn4B+9PSfeitlMR
JmCH7lARBg88YcrwlJVdllCL8ggQ3kAzXVUwuw8aL0asO+b8df4o+b6e53H1DhdlElwVbGAyhctA
hROzWBz961DeilijgP0y05OUE2Q7j1nXcbtFYoL5N4WP3PrbQXlLPTzDdKV/i4iaYaw04ynCvJgn
ryD7jqyLlm/Vl98sLXiVTJDhs6k4aRkHSClSckSGMp8nhWU1BAuQCb5+FZuZmoVOK+GCpjP25F3f
BdsOlFzEWUswjYQgcVbWz37Fxm9XreiOiiNANMufOXrLUb1oeAIiFP9yZqfZTsCdBbVBXcrfsuxK
tHGJd4qR/2bCib4xRaUtzKCyf2W7Yuc9ZtQFiPhYNZwsEGQ9iafkpxIJ/oK/ZLyb4JJMIklgADfR
cYFYIn6q7VPHHLulP+0mcS91P6VwJZA4lPd8rCiw23GN42NRfQnz/qNDO8vgj9Fmy4NgYlnTwpVZ
/ks9W++pcPxfYbB79YfhceI5GgAHRaLnosMJpH9FaS10JDctAwj1FcvLMmCu8Ei4IpCeOxgIpIOa
AQR7jAoamuJpCB8diIXEv5r1GZsYg0itu8Mnrv1nbBgMOGkgWndA2SD1UBpwwfnWyue/jExwPgNt
ASd3p3wZ9S1r+dGTQxcfQIP1OMcTb6uUfzg6dfHbHFcqYbo4vOTWkQRyuCePb/JnaE+gGrvu2YGl
Haz7QFkmyO9QLtZ6chkx2jWocgN+FIIiljGjLWkm8M1yRfaYVoSbZyX66zzKbFF+NJ47s6EMW51e
I7PMGt1iS/Wa77PBsTTsHelJhiljuGq1JfSME3xnxLtAPbI3wsP3XRIjNimsiYl5maQzHaCuHvL2
0JObnW7jYiXoto/3V9zhNVTzd80gMzYfgXYz2z+gDoVxHvIb8kQOgzLdcyVXEa+xPVaUz+e25N9h
0wrdh8hb2K+runSzYF/yntdpugrkq4q2HMbgfBEVgTs2t6y5oVcH0rkvy03zxbXKOVSQXpQ8/ICu
ZpFIEJhXaENS49oNF4b45gS4/prKB66o/lOXUe19gKBaljdWzKw0WGGG3GE5eRmcNoQmYDdvXERP
KoEs8rXLb9I7ja9N2y2bj4xNp8inShLIp2Ryt7YEH4qxLRHZxXGMyj4MbyiIcn5fRjnsx9H3mjeN
3mzOe6gRase4WWXU5QnUo8xSdljveLA/9b1orbPy1CKbD/2b1248aZUZu6RpziDLViETo9CHhwhT
mAywFh23zGJ4jVW7VBlITc6syx+fleEjtb7iZRYTyh4nrmwupKK1w0dndje4qStGM9nEdi06gsCF
O+d1v3Af6opklBDdIPlaykGYLloLXCy9iu1lgLvp7bTkOwZ4kgy/uXaOC+5oRkmVYyKgAchLpmnF
QrQ7x8GnN74aJOwcSK8w+K1URKbmDrBdQWCxNazKwloLlH7CJyWCOV+VWHwhpqYULiKLHUpB/PQ5
EhvMsGy80+7u95vkGYRoYlUVQNkF9RHNsYBkFn3YAPMVtU2lfYxwOzqUvZb1O2TbiS2G6f304kuW
R9uHDq+3nzTKYwFi00ReAh0qQIuhMoRKQs7VaCtodvfQYZLi4w62OIQY2hbJisu9gGCH4ldimm+S
umv30zfjeq37kVBUDMRvM2ndx9I20/cl5eGgPfp4NwruwBckj5DBJDYgubbhmJm0+BJnjMGlJe8e
qHiF3y5oPnrS/pr/ODqv5kaRMIr+IqrI4dWSQMHKthxeqHFqMjQZfv0etmoftmpnZzwSdH/h3nNb
CloHCtTdNI4V66r6qsxHcEYrmmqMJZyCReTboFvgKZH2Haqbns9gEUubmwRUcVMdeeQK9oaMfUrn
N6fMYooA2aixuUKGr8Y5j9nJJKirSyqObtJzABzr/yYHBgrj9xbFXH7UqyeHymtCDYs0QQY84GZy
stSdoPcnmpKmHHqCfGLm09if2mucfKPrVtRNYq1U8W7UHzL5NYEhq8TSzssCUG8fldx78FyrF50b
GXN/ezDHC18yRAXTOy2kk4F9PYHjNPySEVzOdLj+qQxYnQcdwQggc29rN+g5EQtue1BYMA/VQ2iR
s4carVm3qKE47ZkvLJILdP+cLxXvQTYiPegfWFTWdXpP7dm3e5JCxvZVt78wsvmzhRsJLKxYKebN
RAdtlu3TpADkH5Gy8WsL3WT7zx/HvDzOQ0TV5buDmIHspIt0q1UJw7onHp3Um85SA1O/5/V7otQ7
q33gza7jj7CwuLNQmzrX3vnoYhyczKSM/j4xj80oo7tQC2bkAlpy6po/gg03DaI6ncIAleAopq2R
mGixo4skv7zm4/cYHIImjZqVAqSiQphoUp6l1mea77ryUtdHgfUghkxsJMVrhvXfw3wnNV8JLxn6
RyPfxBTgHoydibDuTLeZKy3yZkYt5mMEr07K5WoAKEfi/Tpq9ScTrkrXk4LoS/ZuKnmx6Eh7SEhY
wvw5/JvIVov+edDgWBWysW2eW0K1suaeEy8hOBVdyx+FnzCzBQb8NLBuxPEAL4kIHfQrLnvoObHZ
Y7EYwvg3EIgL1JP+YUuk1K6fSagKNy5BCpIJRtJyhtHj4G1amQM6CsYsBllYnkyDyfyJbZuyQ0f/
gm5x8uuJVYk943xh4rLGWVmw5TOnGNUiDn+sU4xQRxgKNh5Yj+pHh0QKeJ1H6IiNbJMg7yrGN0Jj
tnNyG2P2qlwcKfofDAaIq7GO6dZK17Dlk4dmOt0LbNAzMrO9aXgIMDP0rc2XFsI7qJv0iXVFkuxy
AlAmz28WU/6rmH4794rBCnflNaw5B9ncwiYzi6unfCjhv9x9hrO4GqfXPrxm2ocpP2qgeXQH86ko
TlHyqevXivBKwQtXc+tNIytIliuUIxAKJvhYEecPM0Op51y5b3imV4n2omZ3s/2ck3fNOzas0Sb3
oaLWYeWZsOq2ZLgSHpNVnTm1zvkYcW+RF8n+kJHLPLunfJRBxNQrbo6L/75SUXHVv2ni3qdFJRuR
ypjH315FzQifsKCrhpbwVGtnlfAZ9zpk3dMwLDcYWA/wnGl7jtzqQOSoF70niOV1A92hQjxTxO9A
bdDnyTZjZtjjEyMPbpUzaNRR99nYLyrLACyyfKHDQ8XT7/XcM3q5GRVlw14BRDeraLtlgknfIs0t
gQ5cGBpy8e++ZkXWtIIT23guB8niVv61QOYcngowZVzUANWNGHyV3Miu3kLw3sQIFceeoiYOkWZu
rfo4JCahbeldq78TUh0z0ojq+k22ghigG1EhVrsdxn1YVOfYTPHquE8qyylp0Lz204YsasY5n+Xy
oy8fRtNtJs/mLijYhdseitWlrQLaEjPA0PdmoROqPk9+0vZ/uZGcGkv7VVAzRcP/ApVVx+xScV8M
+0x2ASgaLhh4IZbRIjwd8VF36ww1AlNT28NG53PtRS3uOxYfCdAoPf7BGQFUk5opQp++M62DzuYA
SWpoXkPn3e2fzYTjdgjMJjvId53aZmaRXGJ6bR1rJdJPp//frEWatwK250hqt0RC2DcGEGOSWtLE
j6ncBiV6Cml6ZsAAXoMpcbjnKRfENmeaZrvsC2cikEyKP9aaz4229IZX077Eg8fOGDAeFL0h8NDQ
9PkqN7/L8mdWU5z/M/xBv2az3FRfqBlPSvIeoT5XPlxKOuqz2vU7NL7oP2OBsIil6E6recwOVQsO
yNirLblJ+lEV/1T21RUqFXXFkO5SGdZ5svJHwaqORsQs9h3o+ww53qyRI5o+W5G5ZCKsVDSBLrYd
p/x2qsnvxj8QMynmiBqBGuMY9voLZN44KWbQq3vXNg5p4WC4GqjcDb7shQwGNICazK2hVY43zf4m
om1G3gPPHv9L034Z6G4ItmVVvwfaYjA6HId7oi8I1qfWYPhmkem7FSzuIrw/a14CAn6ib2e6UCDr
ylviYiRiBOKiisn610pCelBfyzQBNEatBSd3SXdiAhDmz/nw4ukpxjxKc4Qo+rrkaWr4ErT4Xbpc
JwSeDwVCWRdSqJ9kX4ifRXfrq6spAffxd85WLnIALHJPrYMVHq22ycaceeTa0MDsrwfvHTlBUhhr
g41oIMJXVwEYqK9Vzm/F7X04208Jwy0YKhHLCo6s1F0XUKiiXartIssGefwYQ8RnEDrZWrGO+TF5
1iV+hNJpfAuLJAmd/EkTAH8mf2N692y6z4FP6476tebfZLg11Ys6HfJ6P/7l4PrcSVlJ5CJLL8uW
TWsu5Fei/iD66rks0KBf5hlJB3u1EEnNiaYp6bcahqGewd8YMzVoT+nwY1oSEDHGgYOjkyGt8dN+
lxV76YVZllGxDn7NUMvMRxBxa/CRmKEcy3kSmKcydd44bh+kGvUUMcI5jEHUlM1mAq0fYg9YKCK9
tUX+liMNFGq5c/TXGOn+mJXr5XfJGaaULT6m5N5CCBSBbI9Tt1dc5km7/LVQ3jrxtXgM+Eci6DI2
dbjP4WU1YGHmFyX2kXIKdj8Gj8AVn45b3ZwY7SRM85pIR21ZAYLUMoBc6Vg5JuRI5PBdMXceQ9Qq
JfuPiXF0SsdbCHma02WhC8u0mVQfNZQfYbnP8B4QZ/dvoglo+27XehkudWZNGsPYKNvxTpHNaTGp
lBdRdgGiy4xHQxCvd2CKO5nBkk8API5UqgGAzhnTUmT4Bdkdqk+4l5fusnFjZ5eMBEXxTANByMMi
RMYoLgj37Jm3424khNVFk8kMc1xbDO5boJovXRXAe7HSAFoTtpGJBUy1nXRfN9BtPBRc7nddnkt9
VeHtKUiUCZMUZs+dK7SbUUV88ef0TfKhsn0Vqj+yaGEHjO8FZYZHAnRjfJW4SKv2bHe7uri3aALG
34Zau5ZcRs0bYW5PdItED2TWkp7x3TNhH+uZ24LUjrY8ZizyGw5s1fkfLToZH7N6bhr2FHqgC++Z
bpoJnclZMUeBacZrWc8BenXcDcaooJB56LRAafI2Jb1f1leRsUUSu4qMrZTtLKTeXA2D0aJyOAsd
y/7AVTIy1cHr2t5U1s4mkcV8gDofmEluJ5vxnHHxa9X/zeBtG/jgON6JyDn146a17hKRf+s+XLWm
/L6k4rmNjw51oK54FNjPkXH22ovlsF5RD17xGJ1sPdFJ29WHoUFYVQncxtyKE1KWoBUz4S/QlTE7
5sa1Nv4i1hKK9qgWlP2w97A8Wvk/s8uZwRUIuI9ENhN/nRh0YvyKhhSs6l9eEdoGk4Fy6eSq14yE
Nuzb8VuZbkkyYgqDkHc7JdWeKZ0WXkr0EBl2KsX58TgkJprJurnXnW+AFcYBAsgcxQ1UMfCNL4nj
dw3BZVF6L8lx0y5jfIzmD0QDsbdM1FurJpvMXAuH1FLvvZuuwjpJqnAY8v5cbGGxYGYyLBx6SFUX
hV6Ibz0nV/5tZsbR8eIxU8dLLchWTTeK3fqoN3tIBDFT8LCgOMa7hcpM05F8wLHW/zTQNMng4t4M
tGoXR2znhdir8SUavlNU/3qlU1IkgWuxQVDeWg5yDUurLRYvJ1KAhT/N5qNLzmpG4evjNNv18WkO
b259d4iDsAtUP2BByzMDM6jJKDxpZ1tW3F/CXOZIMNORePzG+jojJil8s4djXyAdQhBkeQDFUKon
5k159zx77YmPhBhPybtiKit0WsSz2Sa2zZVk4VewpYi2ubN3oO6Wmn4QCgtsi8aCdzu5utpLCrIB
io7fKjNBz62fNUC7ao0ZMoBJBHgOg1nNqAOZ1KzYflwaIVz6Tw6iBb7rtMWDygde4yrBzMCdhOZ2
A2jHRqNqf5jge+JxF9p7Gb6N48GUyi/783vRFKyibXz2XCLEPqjkogqOAsLVtrYbcr5A/yqRwSv8
pXX82uouSn+0+KNjhTY6064b9kU90IT2PmGbQa+zl6CWj/FdDAwGKxInyhwid5c3n4kSY37y1ll8
qTwX2qDlIE1nQqXZ/dbVvd3y9FafDbMBUsvRKldMx+ZX1aXxVnsiq/O3md2wnv7rENZUWHhyVDBm
Qb2BFCMLUbxV3q/bH5OxY0uIiU2LWOF4G8Sd/2LGcKEWPbcGujLBgC+E/Fv3x7mdUJYA5Gci3mGs
EBb5ZYBpQo+byhibw2D/362SBUgvJkJ77dAPdmRqKUWNuB4fTTM2gUR/Yuv41Ll5e/a8lF2p2bwX
MJPwB4w7l1g0XTPBEuDoGPkxZvspM+ugmh82c17Ur+JlRhbjkQ6k6XCuKRGRNybM8Q0dFxxPWmY0
ewQwa6ext/EMDwmynWwd9NLLbOQ1nsF0R85GWMSJ4v/W+3Wt3q0x2hBQSCv/GHn8daaDPTFxhKG1
9i8EBmAd8bFIyUNP2NbkxfCHCY5xWhPeozBfV6PtT2WG/cSZfGEbnxaO1oxNlHtXSmayWTBgNc05
PFIU96GAjYnTpx2ZP4I3NhD8xy6vtrOjHaM6Z+2KcSXkY8YMt3JajqKmflfQpNVYw7tw73Rf3FsC
8UuJgSErSG9z1EfM/gsoGq4KZzMTAo/WPCTHVjGrazEbBEvLN5y1+dR+Sxuy/1hCMyixJ5ExiCgy
jcO10v6bVEAbpvEseDsLd1EPi13GQVNaOZ0hpgceWSkHP2qZz7OrSLjOex6assYjLnYtM/Sh/Zd3
F4KDzqSKr4jEfnIwfXvIrKx6OhX2Y4EsqN5zho5gmENMu93KzRC6tSmsJ49wCROph/Cik812w5Hf
/MJrVxo7df7sSwydzKfq3G9JpvPK6RWjAWudYiEZb2KERqHGyBInclp7Bzc/qODLbOkFXRafZc+s
LVc+3XrSn3qAtc6/iPWowIuZM8BKjJUBslZJENUXpZ9iSvf6rV089ygqxnxnJN3a5VVW561Atz2V
RwXpiMfwTgfjXAzfFZ37hMZG63F6AwfnMufvbm46/Qx7z59rDL6kMDjQnusM9HV5b1FIhMvHO/JH
pCjTrQkBx9QhHz9VCNKJMX9KPHWfqDkpMsmq0PN9NjNdQSuKfqrsXvkYdmTdwbjiMkFdYGgiUPJn
Qm8Yr8Exr+SMJWYhcnbrONOeZR2d6wn3DzaZDkqnbbdbbWD6axWUvPWFgMitvth59eyWO+O2wiBi
ImosWdzq7c3mevQ0mt2e7l5GFXFjCin1f/mUTU9115/jiDRMGHKe6tHCBTCL1l6Tr+ksAsWgSqIT
DdkXUVv1HeuxiErSeg2xFoYNp2js9mtNGs/0/y9pxLTehexw7CBTU0StPcQPRVetDNpUBUtBTvbN
1EGuhelmGyBhW3etGDDbMVwBXergWxuGslPofDsOkIcxBJ3ufQ00qSHPcmJqfzO7Me4Otq3mytWt
NTtzzDcrFQt3adAeGOl7YlWPiCZTY7Hb5jozi95vseKgvHzq+18Hft8sKZwjCS2Cub6wz9qQrEdk
3xlCHQjO/uLMZo7nG2Jg90n9oAVtvu9Ke2MlLw5jfYUExmz6sWLIvMb3JNF9/LNccDQdxGsjOXqo
mhUnex3t8WNSjgj7Rh3to5uR7AZBsg8KtXqQKIKsfRhwMpriu5zSQy+8RR+7LqrqxXZe2tKCjNMA
xi4FJAwYP+3Vq18d9+gYJfKtT68mDmvEcyjgdLfutWqHq4XYO+TKbriHDbR23aNBY0UYSgrrOn8d
HOcQC2+bGw2yAE61fDpHivczyRhyHtLkEUlMHeFcvHceZs2Suhe4E8HAuoVcUl+sVPeyV5htW/u4
dbZDErJJR9kgQceR8oB5F2V+i1Mvpu0xf2C1rsqE1nURNXA9wqE2rYQO91033lOmU3r61TmM2hPr
l2xZuicNsA3LToGpL2626USWXhsRx5rQP5w1nvuuA76Au6MU/2bEvKHoJjY0Nf5y0EhRddMLLDeK
tUYxgp+/KL6ZlY+SrMj8p/bcby9eJFwEtmjD2mSZyKqAfa23KRmuTVjYhgZFNQ40u1MIGTl3Ts13
vVVQ+xq8PAZjinIobtmS9RlSrpGz1w+PiqNS9pzBZ9aYKuu3yLiDlJfec2VRudSvHu6ghO4lOhgd
whjCAEqT+fNHgj3cECHxI/TBbL/jTrAOO3rOstVe9EUDquffSX7VJkhVcclTxMADVmDO6yUWo5zA
VHfgQQgC0pjUjY4P5552P6HzBaIhY3cz6MZdgY8xI6CC0b3u2dbm+NVs7uUwB+kZxtuZbXa0LH95
MBq+sxqknxqrryGmgE5XoaoPCHvNbULsmCKd5zlO9vAKCRVbXm6yvcG+nvOG4I+QozJBU2/i2BMe
iDOuEk/0vrZIbBHlsGc3fhuje8IxKr16M5fuR5+OOeMsJ6DyIwguZckKuZMINBvONBpVz7qOEcMC
Br+zgyqIh1HHKDtGt4btOv8jz+UXyVO7uIUDznPNRBbD/N6FQFS3AM7Vd5O+sNHXA2pvS5KdXcDO
udfkkDRYDSuMSLLt4V46T1XxNVu4WhnvNoaH241UtKrxbbwLTg5d390nOBAZBXLJSL/GE63m9W6y
ElrWeKOw2K70QzZdQ9EeGuKU81o9GtgzzDJb5dYxzPJtTEQ6ZL5Po2/3uWsAweiIRt2nSw6ddatU
nVUgulQGNHqf/ylsFVNV4eaBhp4vycKHhvdMWoi8kCPpOGIGxo5xam4HUezqHv28MQU5kkkyYzYp
9Z6NpFF346BqIGvV8nPqnbfMnhBpfZdMIDXAtU6or5L2Iy+NY2Kxfuawyrz2Rlz52mDr3dU6a8/5
BNDtKWZAIVVYCEN5WlTxKYC9koEDuLobxA9CcF5ciya5ZZvYamsuU0KDjYPudj5Ygbq8jHq3ZI78
LNnJI/Vsrd7GpLto1DzF7FDUtUHt2TvSuJ/MTL620UBf8YZ3D/RqtnGoWkopN5rZ7yaKE68NIac9
FqmZQlXoEreoU9312NbSSuwGezqYqhtUfRHIpeuBWUc5T0IM+QEubwc7ctKJExDrRaq+022hSlH9
BGGhOsQvsXiIXDtbHjJgZnrtRMLSNUMLIKkP8+kWqsTk4KHC57rzFHBnnF0TB1qC668I9YeOzZb9
RNyR/cm+TCcKlnA/v0hLP/yfF2ptKHp50fvArFBYhMTnzuU5YbBl1huXV6xS/nX5xbQToNFsqcg3
HWLAIDgDJ/UkG8aBdf43prNf0Sy1Wnjwojhws+I81MVeAmdw+bgFB0QF5qio31Gc0g20Nz78BI2U
iWiu7+abWT73JiWIG7O7pqhSoJC5DbVi4Z1aER5DJz07nbvORvo2EhElZle2PUlaB6M0/ITEwkxP
fBPRqpeqvq45exGDUaMNVhkIaNwkmOAdVT8Cmy2bF5NCwntNYuyjoY2EiByHiqan5sf8YZnj6vFq
wIffINtihbgaZXkecGoKgDxFSFoDW8PQZDVAUeyw3djZLA+qakQriH+fdl11VOJKyqBo9i561gyT
VQUzy8LtDuQDynEQwqWxHXgsxVtEgxrXKVc9oyLup6JKDy6pVE4tjhSSKOrCU4zZxeyLTRSzr1LE
VpucbdNWm4q6HNA+ct3m1obKa437tmUrMGKAnhmVTDlncdhtWPQPPbMQNYIzp21C+ClqMfAOs5Xd
GPwXIsFWjpFtI5O5yhDuK7KObBtSEz+UbWIle9gt+Q1IP/kMUo13BN9dhY7cxYxqfofyk/zAMHnT
mDgUQl17oBgK4FJeuaUyCuJwfvNssq2igbszXwus3pbxVQMKi9jmD+pLXqxTFZ0ffMLelKthpjgM
7ctsKYwIiKWxgP+g4Fi0Is7EkKsAx2UAIvYGv2PwGvbioyVpM83RNeY1rwJSZ9gQIfCPGmEFcoOt
OSNkzyjF8OuYSXawbO/HML/SkqpaKHfPsI+DNgaDMWJO1zYTpf8YKS+KRyhF2x7b8K+bfvJ43XI5
JmKpj7SD4ykw0D4b6zWZvY1Qfwf7V7HCm0p/sczrG/ln2MNKIJMYM5V5rLGXLn1OVm9A8K0NnCYq
c4Kcv6puXHW45GPO5ph2MuWIwMarsMOF6gZkr0MX10AfZt+H9ceUQDWRJtXzlmboxY48DGFYd5kS
N15GJx+u0wZohTvM7w5ypx7TaKfFxwknTBWNQaQw2JTmXjPaXZVFB4u96li/ms2pG9n8qIwBw9DE
kc0aFbuDDWkIj9UJB95WUxWkG94VViCMbcyVlOIoGra52T8Ldsduimchxjiru5iJCvJRwp2D1kNT
kYx2Bf9T1mzqrP43T+POYbLi9jKwZzRpTsd1wac9kasACAEY+vPUy4fjZvvEna9CZ4bmxDsTG3gJ
gblXmVfO8aFHN61ORK3aIBnsNIDDHIzjm3CnF4o+JqTqJvWg1RpIIcwSDkRsFegXMhzo7t6DNaNi
fhdYMLuQ7IyyBrM4MggSqFJZziJI1lMN6H1zm+xTR8+ckdKrhsVfAzX9qUyMq2DJ1xFc0jDpzGYZ
FJV6SZE4dJ5OJOp3LF7ZkgeOgl0CsmMja9S/y+4B1kxvQ5MzDjW/WmmwjoITY815aFm5mJwRAyLf
YYSyEmlIytNTU8UvvPSnaY7eXCvlntDtYjVqD42pvC4fDJu2Tgl4FUFUxY4qR6ylyJ+SwB/CnLeA
e3+nKoC/7UeI/KL2g06Q6lU8UehjLEJmeh4iSm3DRhFTgDLCU4vLKIN2nziHUvuWYldzN/LMHazJ
fdFIY6+BQ+cjn8ASZUiXEM7zoffGnzZlYI+9LSWbJSKTUhOckuB7J+oW1/psqzgo2QxPJc7WkcWS
9rTE4TQOtxF6viiRP8VIdqdN05U1mT/hO1AZUvcR9QjHjwtMTrP/BsZHyiSOIVyEGtJBFWt3VVso
nrTUQOMs844sF09putLBzLcd3SlaAgt9cKL+WAi+hKpitZRYO+CvmsZlVOtgmcIWut0F5N0ubiyw
dQL2xcvYvql4a2N4QOG01yT1rsplX8FuYbP5HPGmSmk9SAZ5RcR5DVu8OXa+HNoxNL34mUbn4iSw
8Fj8tcbaoVBVCO1hRfakqcytdEYGBcPNMDICVdGOI+dxPIGJHJy/uFhWuPxmFhYIk7UzsIwPwUxg
RNhXW+jbIe9Mij/m5U16zJeiaZewfvUw8eZJsRcmm7m2Ztecr1qiwRocB4otd7lGMh8e02mgt46c
b70YHjXHTa7oFFwm+jfDeWQSgSP1dZmKhfXCAkweDHEr4JwUor9ks7lxm+hdAHV0y+ww5s2tZ2Og
TtlOqXnalvwHiV7GSF/5be6N80/O4zGqHQZC1QrA/qYceFVbIqfg8enjtBnY/uuLQchx38yIxnWs
9gWgCJkhTzG83zazYjSrHbAd50YEYYynTQvzR81xQxQBgvJ4fjZTsH58hqVQCf4qNtXgHTu8Yurc
v0QU3vOEbyoF/1MBySt9XpmdMwp8C+0cEF1Pwc70W7NVXzUerUkFpwn8BxkPhN2gl9Nr9S2prxjN
vNTeVUOJXp2SMNOyMykOF3P4qrLH0M8HaXI+SuvZM1Tunq8lzMUCyleZa23E8gfWWW29wzxOO6eS
wOQ8bTO0jJUiLPui98gKQKeotlCJ8lMLZcHLPGwPlM1S3vUCQUsRByoRe02KNMJlftp2B8OxuUIE
SSYdhRpNg4Vilbzfl3qyt7aK4NcGQCStfZQ/1BApypIiQhRC53j3ElySHCY8BMuir8aCyEQKBZcw
LD/Vj8NsP0TdbhvDOPWxGxjsHK0iWmlqtZfO6Jt1e8jbEhkQEjNGln8yzA+D5DlcLsGhwTuc+Sah
VsbEQsSx/aGqH0P6T+RfcwvcRJY+gG+OIbZMRe8bs9jn6rCL0/kSVtXGQ/fMFojJd7oyZ2xfOJuN
+dlgBhZ2zoaLGX1TDtuImEvts/XIVvfWLnRSqTonvWFPkqrbDrlKnh3jkMtE9OT3/vBQYOghPQ+K
8TjTQkFnJN2dO9g6iQRMJST3Xli7wYOlyBKmhBgiNQdtDmPDKdU5Y4eby85/IJsliuNAJ2sJs4Tp
LF3D4nKFNV2c86hiJcICMCLNVi0H3GXeESRN25fXEPEgd+19arr1UGAnsAS7EUrfGmDQrHzldKU6
MkxTyOcscoMksb/FgGZDbbaaOXMgbtzkvvQgidq802+xRshYtnUoST4rlHEjYu9ZHfZVXCMx/hUt
inwHr+YiRWjRvmhVf85V7CmaejYcN7DqCifXuB8tkPtpRBIE22/F0Y61F+5Cw9lYfXNTNBvjHOQO
JqrOJDCknWySwWc36DSwdh+F1m+yisMUpWLGxLDXsNSWW9GghKXktmT9lQ+fNRLpwvtnMdqGPfvi
zay3nTIgPI4U5yz7TLmRo3jClDNGh2hgQJu0X7Yd3SvW7+vM7rD4hCzgTW1YbEgpBmjVejj92a2K
o/DS1ZjfncVSjynRjZ9Vme1zHMI9GyAgCEzYeNeGgfPRvi+kkwLOX5psS/mezcnBaa8mBJk4nY6Y
PQKJp8Gzx3OWzFg6cQIgGjfMAdN3s0pGyr8FLDC4HxWSAaMbXqYpPziDfteJ2VJF9TAjZmSjvWnR
Az1NKjxBoK72gBqSwjK08sXxP9+iaAamkd80R6JlrH4VGbLsG5gTJd9aU1L+DTx0XWeBzUnGd1R2
pCEJ5kJN7DLsMOuQGKowSGKClEizdIBXlFUaqGhRZnmSU3E1NDKuUJ8USX7xdDgEzjEVMfiqJif+
LlUoRsznKv4RhUM3i6gvYksjrcxngrcfcUj2JSAXqb1FOVPMqVnUxkAwIN6aaU4IBlL+8aczmaZD
q9uoYbdXJ5vpTxWkk8AQDwi81Y+ywS/kletwEDo6Gqq02TtGRX8zkQAnHG2K2p6Ea1+rND456uTr
qbUdio77s8Nh4RBfc7bK1zm8KBPlzOicW1fD+o+LIK+uSWkcpqjZubi3ZjTGja5cFNfBKslgmKhL
o+/OKcTpOoLJ783ebhLIGg3A1svMmeyFVMGCSTel1N1RQFaOF1ogkDyI0VzU+SEd1VXdv3tZGwiL
KxJ63ODUq5ZUxJhjiD+PJRMi7ig7LEZ0WamQffWA+nxBfGscXSJIu3xnKdZJ4bIehOCpJ+ocjFSc
A5QkI8ga6QwXvTqXfGKg51UZTKKVGGcKvMhaNfmiJUc7ZySMF1vM7BzgmthJ9WciNEJnr5Yl6s6D
gpICLIY/Q3q3sev0aSsVfstcx2SB/syCfxE6AHunCPTXABa3jK7zVP8hwts2sfUaybhhukAvhikX
feqAwhFqb6eXD3eJ9U4Qa3bIqJKlD8a91HrDmcoPrQXmMsvj7OJj/ZfRpzWL20Vhr5Fp5qeutM99
GL4oZfPLUXKeaus0JeWf6aAKKtBmqvSK9gxBKmVvWpIR37uezqBHZ1jZ0Tfm3BCgVEHbOjP3thsb
vNDdV7kIsJPJvXijda6bn764RNkw+12EKUdGrwyT16IU+LMABj9xr8EGVTdSe+kr+mXlLKs56MOU
ZR1pqUPJdwQWk6vJtmeG/KLm3KNYlbUk1BMuulZQH3Oj9LDQYZGjgmnoAueYuJkk32lV9lI7b7rB
M1NTPhimA1IZQlIIl8lBJDI2ZNQO9K6Kyz48rt1bqoDK05N9z2k1QXdwBnEwM+OUE7kDqImM04Sf
OwbF1wv5MVX6w/QIxKbhV3Jnl7UmEBLolaFmBbmrbBlhrqiytxZcqsRVA4VSmAGfP+jDS1Loy4IP
DwOWLs5cJWv2cTKxwrAZNxXrVrDRzNp7w4rPj3j3i2HwJw5TgfhgasxTAxK/dcp/XTvsNZtmO7fW
c1Ydc8h5BuvfQvkLy5eUMDwGtDi1senoBUG/MxIfgo9ovxgZ4uc30XsqLeBG/JxFgqezSl46knys
siSutdin0bB15ddApd8186rv7zbVDf0K3nKkb216q3Bw4UoFRfNwy/G9nFEDDYSeW3f63o8SV1+s
6YGBOVnJKuY9DeRj/D0CsiQ3trIgFeix+vhZtIjJkkX6sR5AdYYmiWB2+9yI6pYmw90utJtSwB2e
DbAkAB9V+2XMhn+W6LbVtHUxSMpaWVcdVaBF/oYSflSNvZrZzrqMHNQBuyeDqmTSECZMfNOtxrwh
+4kVl2CkxSmgxj9Ekd/6CQd6p7mvQ9V/NpDLnqJmQaRrB2icNEsCstFcGDekszcnQRSvjHj6LIoU
DcVaZdgArFz8W+qnxCOd8QHmOGJLbYT6NuPCkdWlsdO9Rr6R7oTfMOCfWcVD/hU3D3tIZ/JtFsNV
Gs5FGgSukGqkI6tGI3LlahiZZTHTUtC+xvk5t8qbxmQvmRoCONwwMOvyYBXkfVY0iCXiaIQmluJ9
1gbqalV9UVrt6Bp42AbREnEUBwaqmNkwT2bhBiJKgsZDTIRgxxqotRL9BYw/LCPoZMxsTqPKbLOw
OR66iO2HGlNFQL3Rm/qeSNPXVPe1lLQ2bTr6dSeoEk10ZaSt5NanhyYAd9dvTIFCAMnV7iIbG+2E
/xnqep5oFtUCIhahEPcegqgWS/JQF6tL9ja8ETNhb1GL+lVrxMX0+vtAG8pIE/iiDhpuLBGyw07j
sw8aME0tozu64XOOFERNI+aYzbPHV10p+fw0ekTiuaKkP8wCrW03NlVtkyhX5haEBPbQhTEDTsNb
2dA1Yw3vafFjpMHMyQEnWxyLbRLRtQxvdJu/9Kg4hdCYyYrxmISZj0ae2SNTesd8SBYWGc7LbGx+
9J7tp06SivyPo/NqjhRZg+gvqggoXPGq9i11y5vRCyFpNHgKKPyv38O+bNyNGzsjdUOZLzNPLpup
wEseT3cStVNAMObD4bpcnuZk2vtVuLNcj1Uv2CWhopoaXAWcWZsLCzbp7QIDQPRy65P+CeC8uphV
fAZefRo8j0MxbEu1FoPhVqnDD+0ADOTg4RuDAtV+scf6mzJRp95uuGGQFU+nMCPBvkKpuRivKG0T
W89DgWu39q9k8ai/jUiUadAY/0wPJav6qLqaQ5tz17rzran929os17osHsshP0Ql5DHZuqfUeUmg
ATkdVlif0QUmdBc9djO3EotCIP0js5EHkzgbvU4aw/qC5P1b1IBwA8BbOqUbrlz6C15OXPZldm0S
IOoVFQCFUChVWF81a+duMe5zwDqbRBpjZU1qlFAykbsyg1Gl8UNnQXsr2u5x0OZK1d2+5jABNsr5
qAsME3XWo9GLfKNbRSLXh7Ahd3pouKk61bM/Mm8d63vmYlcSL0QF7LdW9hauLJb1oGeL0pnPbbL8
6hy/puVCodhazdkTw7ueq+8wG7dL5d92TvrEkJupEoAWOibB+8Z78u8/Q4hw3zXUMRpeQ+La/I8A
JoIX6A9ZL+e4z3+ruKTOTNzmHRmC2udRSB/dAfM//yfyBTOpzkR7O2BYVMa3HoeiTGFMbAQSRML4
3ZBMZIGkaETCdVtoCzY5kpNFKC1OONQqDmOaXLbdRN99Wd3h8D+2NBnEDoZYmfxa+fhQS9C/WiwH
O8fDHM7uS6Lk1+AB0MwwdM0c1JIhwKfIWRrY+NwykaFJKlj88GbqmXVW0GIqr8+2ylpOozNSQk2s
zDNIDSGEYhI9EWG1pquuMqov/lT+y4OBtm8Asjqud7nsqPbzmn01UjAmsnNJMTHbjT5zUiXXgPnD
VqeKW43f/ilwB5olvm8tCNcBLCwmXHZBb30Rbtwge2ly60DVL0d8eM8ufd2NaV8QD3cSijf1SuSS
EuuhRE1c3H4rbAxCtn+VFidMPRMqkc2JDw8bmdiNazYq782eAdPtuMhrlGKY4cjaVsNFWs6zTlnw
y+qS5OG+rKx/ucDZ0+AHUj4169LE5MLrfQjPENMNaVEbdY0zyqhwEgW4VJlnSWxsxaOHtexmRhEt
A6Q25nlYEEnfL8vLFMAONLEgim+p/cL5esIqZWfpbRAgSOVof5bdYCmentO2u2bhsy2LU2wNt2nq
/tAYttN+dltbbMiNdZEd4rdDlVWAQw48ZVxHm0nVf5IweWniGV+ad5eHKPUzkjrFt7hOQBRgD3er
jzJYXtaPSo/g3yy95zUgIEu4B+EqZ3gZxxNR2/hfG4FaqIW+78VwnxCzFCFbROZcPDjO2bAcsiTk
DiOJvST/Bg1wW7qOQ8Rv4syGGyfR10l4LwYlS/TIJZJs4aRgj+CiuNFFwbRbcVMaJI4EDlrA1+Tt
bFsHp8czNFMB57KTJJ332M852xS4lMl6oqb3phq8Lcr50S/oaeOkfFNR1lnZPch0TjF4yIfefo9C
jfNK8MSTEHC58uawhku/vVoeow1N3C3yuOFOnNSJXVOm2HnbpCaOMqflnbGIQnce/rxuIApZrRZY
k5wXFbyWGZV2hDTXlBM2lZMh49Na9kdjTy+9v3pXdHSwwmU3jMNn4Av+7uQQBMm1gLiLc9HetuS6
IPY8iR753fjucxU1x45Qi7Ljs9+bx4XPXXv4Ukpw0ImbYNL4UR7wq3R+9hzFuUtWSHvFa18zdPVD
jmzjfREaVsDqsee25oOGc6LquY+zF8tPznO/vJaLQIoigVPnzyXgBO2Cv0C8RodhqAy4zgJ5T+Ec
gU4QDIRHxvhENSFXXGgyOLSGJ4/AP/euvYpXrrs+qszbOWNx8aiNliHYPKsPPxW3EMEin/ReCAMO
n+Y0/hj1zprxYUf9s60YEVMR4tnP7uJvUs09fBRPPVikmaOp57ePigyTX8kPfw4fEoZuJbXgDYQV
PAAn2T4CmiVA0e4c9zUHoMLWA6kKwQh3oJzFdZmwUww8MXUZvKbIRz7hFN9tfjFpvSdBRnLz1Rvl
IzmdX4eVWKfP6NXXJvNO3gTZP/3jFbyfGEK0x87bwA52xzu7xAGTVubWdqYLNYbkS19du0DjTHGY
5X5/lwVr0Qs+8TilUYD+stBi3O5iA9XzdxOhAZFudeC1CGKBaMAP08xDFfibSb8Jz5C7K7hNA4xr
5GmQ0SkWfzWEwK7Tx9kHiy57w2EVDsRi+HY7aG2Dem30x5TzEcXzWzrgj2ZOaoNi0QUdysRLJ5fR
lk5oGqG6aWYX7xcydWEJnwhiSF6BwgAWvaoNy580w/AR+b+ezVpZgbDKgQVSKQgaXbnkwayvlvvw
SMo9H2eKp/s7nQMb78ILkcdrNPqfDttCPcoP1VQ3LSSHUWWvs+3S1/4ztvo1iEFcjx20TAzBqEV2
NRzEmnQyd7OHJiYJkzkhHoi80ExNi7O2BUOqcOWL7WqqsVRBJYhPPcyUXTILaIRoraPwe2CLiBkp
VaFTBAtq4aQKmfo+a/GjeSp9HGNz9WJMpHbv0Y/cU86JCo8Kg6/lIFNzm5KvDdyfZZVbfP+e5Abn
s+9m8v/mqrtf9DqoxmNQJF7IjYi0U8NEZRx/ZuzNS0DJeSrcx1q16OnzNoIN4SCUQJk2qK8O6aCu
Sf+ausIsyVce9vOV3o39hGGNef9pxnzdpXQn8IhYnXoHFv8hWpqxSIZpDJ6lF669i+KmMuwX5ezf
LQNu265Cqe+qA/4pa9vOiCcZWnSFjfumdXRFggPQdF6mrIcV0Bvo7UJ8F/GM+TCMjsHcH620uw0t
FmYp6I8ul+leTAXAI8NJrfwRyrfuqhrNzB+JA+sKx2ge0yA4hIbWwZrwhmWWj85yntrCnOqeDK3k
gNuaf8Q2npIaoZWpO1VPIW6eoh0oYtAhhpbhQCiU1FQhf92ZyNociM8WTzxHQL+8WR8OxT0HzwPG
hQmcSDUw3rQd5gcsk09LZSgODO6wlZBASNL7doWK2Q0amDVe3aF+cnqG7YwFgDt0t+MEO2Qs5Znd
hnvKjI169FEaRplfwY4FICSAty/l8i10fS8r9VRnjOabhp8Z/99jVtZ3Mq6Obk29dWAeXS85C9rU
vS5/M0AZRsJEJWVrmAPCPx7zsJYjuxkFyK+Ue7JyYQMXvk/YjOw97X5rWYMN9c3p+NyzBj7AbNWn
pcCGLgKNMd+5pFb5HMbNV4hPfgwsYhEOqTpAXD4ILwq1fIf24CLlkmEXfwERb5f8nzJ8pUKdQZQ9
TWP1xfTggSqIY1awOQ/ZD1QkZ98HLoYz0H6oSAy32U9CpIq08E4Zm/fNGH65YJo9WAUtMa3Aq//6
rv3R58uZWeSjN9WHuEtearXsQznRqSqYeMWDIqAWn/PC4kQkyKoDqaJOZBNl3YvXmGfHK+8bDYaS
0yq+FGqL8Y5lC2XsxAImHB8h22cu3c9siLdN4T1nLd7nmZPCDBgqy0e8dXhTJ5v2PEX7oU1IVMnm
RabhayHhU6s6fHEt55WSh9+RUcdkFOxUeBFBcgLjcefPAyQz1Z9bzzpNvPxxUd7FdXtBnNopi6Rr
IK5jpDbKJn9udccohXyXsX5zsCaUyjXadz8KF9xJN1OPxiJfRyUjaI8oN647209h4mUEpx0YiFFN
I7uIjrlObqWV38/Sfs8rCuKMvacAASbVCkQE5OoEzIF9jAb10F7DnqgqAMHUzrZjcG9DRJyY/3hy
rWKw2sc+1Ae2/H0y+afWOY+eZ4MaKdyLb8Nsq5IHyqPnzUBbVVf1ezkVtGox18Sbas+40Dw8uOPU
0ioxZ/vZ8aigMbupaO6cHOGbX5OO1uShL6BZRgz8iH/mlHhBuZQTN4d4BKK99Cu4ixq0kinzMgKC
aSxGn5xXZiznsxYvDh6f2c7uWgO4uIqxWwjOgjXtyB43wK2c4fflYjkPrf3kZcupsunemW38NiZv
Kcr0foZeXbu2f5lsIKymsv5I43yokntgs2LCR7ylvib1FZqcJbXG8z2l+miqZd9qJFuZlseIOOFU
xu5+bP1lWybJa6ckmTeWeQmpIZpes7l4dQyNIqj1LEJKrLwZVimj+5OXOJ9jxp0M6O99yql8b4/h
fmEh8oXLKQCmE3MJvdMkDG6MnX/r2P/5f84vl4/UoTU2XsS/OPRfais0Oy0Il1KEeVLFdEtR3yVP
ly9lRdhcFvWqStLqXZucaVg9TLBJ2fmIQU1wznQSvPdq/qyX+JEZ36GgN7IZ+2PCXQ1rZf8M6ygC
ZBpt+6qaoNFDPbKILWunfnL98lWUg40fcfhkllse1675oR0tfFfjKW5ZTEe13q0zzB3dxEwLdjHa
i8vhOC+JKVo1rrmVX1ctm1pGu84dX3SZER/PoEUMHcqTWxEpTErniTPx2jRXP5e+h3KLock4t+mo
3oeZkGOU5+Narsba1tnPren4AhNoYnVcXfxcXd1i9DYcKCjrmEbkipmkDHBNy0KjDQZuEdkag20c
+ykJq/ZuVGDG+Zt/Rgd1t1H+mz+gUNoj59eOm/6NCPVbCYUiHGEKmIkPYUJ73/ujjbOloA557P5G
yzpRziUvbkZ3tOqb78VtXrzMdbeiAawnhyccrIwGc1xgNvdtN06O8ZgzTKpu2wTjRYrPfaGlsLzv
o+bHdTnC5JLsd6jHi7G9Pzyo35xyDdJPAxyJH40rBV/rpGYyCB6YwTpl+gcL4SV1++DqYYYnQVUI
tv8CIFqQRfjKUrBOJpym6KBZZeP70k44u09RgnrIGD0tAaZUJKwsxndi7H8ni1A/Gp2nwvPEg9yg
is4OSsmwLEg0SUWWS0vusoX+qqr+Pa0W+AcTZYcu+PMxpMGqMYx1nSH49POKy3RbvpMuuB8xvG49
Wh7OJrHLQ4OHbRv24tsqHVre1lY0hy6UgRzXrk9hRJrEVOep8ZElASGpsG9uJ1KUD4ONscM1YMGY
5GA8AOrd1v58Droie2r8pia4q/FCFfSGxg/5ApYWjH5XMyOlDMCntLVfoRkTr3VHWsTnmpdA5raq
iOytlv/KBa0ph6nRQiQBLkXWZ35ysHrhkELS3OKAmLhDqGu9Wt0/eeet8lACemk//HHbN9duudrd
avvg6O4dMwrHc9xBG3B2EM0dmoYgiG6y4RmUfoKCLdEwmtclOHnmw1GnRlN3UOqdaqttpL90DPdT
7CXg6okGpiA+Annc2nm5iwy5/JCPcDMSwaVZpw8eFOIS7gDzSRoShQKh5aYe3wiDMvZLuz1csrq/
gJJyNGj144IMtlZWrMz9G0qNw+Qo8eYjWSbVM+mfkB7haW0nuJbDgasyWdscN0YVv8dQqCMfH/TT
ZHaqhz8GM2cBcABHRxdkVbFPpleOaQW3bMe7zPVXSqYpiUIuef8E0EdA/gxhfmMyPMNQbjJ8bb6T
3jNQ5EXhrs0aFqCvhezXTpxtshZ5WrA4d7wxorsW2O18kn4pf2eKPR8UCS4yRq3gLr8GKixoBezu
nBZKsD41IZ8H1OfPxDl34h2FnCouEd06jwQ2t6jGTL3pPEUy38jgUEIadRNovITx4pMGJQ57Jn2f
ff84tRjAbuQnX4/dUDysdhqjIxcnPOi3E/Nol60LaY37jU7vV9G9ad5qiP0JijDqnqYqV3Mqo6QC
wDoK16modqmLK4hTAtddUiUs9cM67t1UuGut8g2Wss27QFWYav8kyZnHuO8OzCtoHPOG8zTs8dqQ
md0A2BWcUKr6d/1szW1d3Xn2CrHS9Z8qOzndg4HO0RObSJkrbZoJUaLeBNVlKB4Se9rgfbJ/W8ao
IAekc0+5hNV/Twtei6sZH3OQsvLgxRbNYAeO9jf234Crs88o1g6Out0P+GeyVVvBGpxfg+qJfFkI
yI+LZAJvtaJowvBHv+f4CLr0vOrjhEaxrVbeW9M9zc1vnRPimH5r2gYUx/mQKQuVXi1fYV6fuuzK
faglDhCFCP4g7EFOVtWNy9SDWwZ2j/I2m8cnG/6hTsXZ5yhOMoXNh1DAreInWp6b4rYKsXByUAfa
0/B7wAUIyOn674TYF/epVbAF3gzxQ7Grw5PoT2330xf3i3lanFtiF9gyeStizkxPQJaoMSiZdIlm
a8/cfCOYnwuswuJFUvwAYgPZjpkNgZsAqMQXoQKTvHEOXafPy3F0d2m8nTRG6+PSHaaY3WTAFX0z
1tYN4RDuhvjMD6shCq2h8DvOru22SpnmYhuUW2mYoD/BXnCghg9fUfbsB7elLckJusdqRVW4FemT
fqfQC811yP6IojgsKwzf7m8oyMCjIs3/cdK1Dpc7bykuNfylJry06+PHFMPf2vqfYz2m+sma/pBN
LEmK4gAAgnaAMEK5Rp585c2xcV6ZxnksJJPLs0Q0P3/g37Z+QO5EYzDk2kSkIr9YKWTW9q6M6D3f
Wog5NfdTf1D70OAC2dk4O8UXnfbPpTz0Hn8A0brZBSzNXk/aDbnnJp2vM1IQl5+dSTCvDWDK62dy
rtvGIvngIt2kdDwFdCcevOkPBJA9Qf2NInUWexwbfG5wD633qNNdHB4y4AeLfHSm08CsYVkb0sxr
hDu1W9p9WB19sUoNf0oO7flXovbNBNevfjPum8ZYJV7KfKU4kC3YlKq+aWKfy+c3FLJ02GcAN/3u
1mePWUli1LniM3COkDXojZFiJ+FySeAM3NjmFLwJXHx17PQ1le8pt3gJ0yUvrohRODvOYoEhat33
GcPenoYpdzt0P2A63e52Si7IxrnGHbTrR4znKZLIpuMJLR8T/M5sjzL82053yfzXOF+gStmeOeLh
PJruCv00jhJH6zFbE6jTuZmB3CXXqW8f4/quHpcNTWqHPANiDwMxunTpe5z8DckSTNmfmNeKZWsA
8mDVd708EPIfkld8NO595j3QLhPymwPfCfXeJtcX8/m0zrtj/7Mg8Szb0Png4ug6+0DeWtM9REeU
/nLazwXZlIcRJ97IcsQrRqXknL/LmCEdjWvTQ1BxkuQTyU8NlxnaPAoDOea9XTcM5q1MJG9ynm8d
7TlZnTwqfpJjjTVmvjbjq80Q3PsWBKOSnr7QZ8jzN067QgMKQAk1mBLzUM17j3NyBDAObq/zYahN
QpZuJQ5LzNvemXRJ2d61OO8E4D0goH13LIgEl0vIsn5O7NvO+2nFZyBOAzUUGb1ynovesbM/DYkU
C1ehOdnpXxt8S18+CvO2CIfUEcAYj82DlAmKZ8Vb4VJYmXQnQy+rEOF7PlNyAaQyW46BD66Z0SgH
1iTe2u5bpsn/n1tldqPzVgiJqetU+R+deajpCLE+KqwtEZfiltIzvGADFTbzymG4mzAfklKvJM0p
T16abx2okn50Fry8MHq4Hm0dNpiiv0YSLxIjJpaWci/D9mAqAPI8cenTamjg8ZSxQyDguDKceviJ
DN+IhdcjVmIyBgCGy3PDTVgmf6g108U5AISZZU9Z+FrbuKesVzmsgyJmpklI1cmjBVoB8TprqOMd
12LIT88qgFg5uOcvbfoylR9B+Na3iDFHBylMsZB5I/vu+Okxvy5B3hOp4I5Rc6i8+EWN8affUsa2
71S7wQTIygBNcr7r5wENpD50ORrk3grjk3Hm/cy8lLsgF+wPzXPYTkdQ6YfFlIexurouoV3nqirv
aATwbefYuRhmgLxnRzf4WDn3GdQ4fFtt8GHn6Q7bIEdx2v3C74USQ6VRCvsfW109oifYwhnz4FYn
Wsv+RzKpBTYAfqxXzyL+6iRJKQKQYQr5YiJ52wIGJPG8mpD88S2AnzQmwVHq5knbyWdEU41qJA/P
GvDCU4R6b2PVVoryIRTYSGty6fLG9OEFbZFaieksGvHcDYynQ1IUxZqTSP30BG/ikND4Zqc4eoGT
QML9g1OWC1cJl9OqwMrqyGPt9rYeioJF/XrC1lOMxa711zAYlVOTb9UX3WoJFTLCRRLmL7gyAOAC
YSotuUmD8Nitpp4qSZ7xCqNW4rBwUpKnYXCY4SOQ9za3lgcMblp5AwKZdtNEzsGLgkOhIorEouw3
CRi7aR4g1RXxqfeal7nBYhYyi33oPROdZAKPd45DiuTrqdyKtK/fs64hKDVDRcdUOnPWCvv0ewr/
nztA/Wjm8G4Mg9Pk1Ct3cCHY7PEGOC5vdE1vg/GWBAp7753iSjwEQZwfo7Jvzn2AWWw2FQZOz7ro
xn9Xtj2BCuKRG8uawVbs26zicMNJ+pur4se9yUf/nYpipL1gdPf+5EVvmAsY5zsd6NIJJRTyIFOT
4LyU0PTxJ3KeW6ZrKAjKlLUTrJ/mw6jd/tYScbMJXGqfgpH4ui/tK6NV7lPLpSBjEDotp41xvk05
6BWlJKSi7p2Q8V3C0WojW3LMyHnHmghvl1lfjkN6sWf/QK6npa/eWK30t2WDPKLRHEqXV1am/cj4
HKpHD2zPp7SEeH+u53OlwGPO3o8S+MOBVLLNdmS0TeMcJuk5R8wexyldK4Gys+cFAIDCiUiDy+/T
lMN1cvL3lJEFGVt1WrjszBjjZ7tBOSORNa+0QbZagy6tFcDHtl87BHKkoRo6ouX79EfQB0AwSREW
mYG1R0n2Dxcsbby0p/bek6QBU2QQkNMOdFhFu9mMkdvrGVnoP6mrngY8dwnW/60ZhkNXB7/Vkv/E
DaoEPxs6ygR1xIivKSFW5zKarzrrq+vWWLb4K7P4N3HEq/bAkIQc7R1xKejb6lHojWwBzelL5qan
LuEbF+W1VAlIi4QWSNa4xTl1HOwLV71hmcFyGFYXVCWJrk2SpitPJP32Q9AxuIuPGVjeNCPHTCOa
6xvClObsBObgWNZbOeJRxHSD5SvdZi1AxY7gwuKT6fCrK5djSGx+9li2NIfn3UtquC+ZELYJpD9h
uMDIzyISHUgSmxR4FwUOTb12ACVAHgY1j9YvLJiJYIRnKm/8tpzU9b/iHDvoX3vomx5FC+S+Y9FI
VVgULo4ECSBoOqLIEQAqPVQcurSvq1zu49bV7CSdaBbwRmzPCKKJUxfISgwyAlAHPQUn9BQGHB/J
2MVJLeR9opUHjLcrI5CBG6eqQpdeRwPRgv00aGs8qPS8twyR2NJ0wchpKVfzcyv52m7UIlqqhomp
ti5C4oIi/D2nXHT+WTgeKU8IFiMpbnLFEA0fEf/tOhoI7bgPnpohKGFklVmBUoTnNuo5NIhyrtWf
JPKxDzB6CpLmnrvuAL9TK5OzNgTAn1Zppeercre5Kzou/EA9uTR0KAHNL1q/3eMx7wrJvqIHZMHb
MS+Hqtg2QemNHD1iDvoX41C5DSItGJx6Y/yYdogxCd2zl49ZyS40ogxsjXJKGHAk1xK6gjG1VlxJ
c0yExacJGezOm8pKNEOpHNNQ9B15qADljhCbywQ9peOXnans06IPtnExRYYSIC/CFgtkIwbSr5No
8RrsecPoHME9au4DQVTTa7EJFFpcyYOHqRKWQRcCYK3nSf9bGmnLT+1A18ClZmVJPuNhbAfo2G6x
hIF9h61rSv8osF1UFopJJwTwqjCJYwE4OHYR4qwomYrftm98WPnGYhJ3sfIhh/gx99F66c4axcGz
4E/CNJwv3loOEk9+W3/mGfY5PCF+jKW5mgOs9HoRI2Kz5UvmlDeutJWH0jWW2WolT4PsOXdIsJFZ
UOAZ+h25snDmFp/O5QzHxFYu8L5YNhmQWg45yTUI6whU8xBaOcLjxOLBzE2l7b/Jzwr6R0WrZ6Bu
SWzPWEO9bnaoqVA5q9+4g/Su/JfAkaR/mMir1KWQ1ZlV6Gy6oSs5LFRh4YoFfb+sp/sg4HyJ2G/b
HqF2XKdFsS+SeeHbI38eRNOLW9XFOm31JhV9dEOWEnSDnDanf9NAZURADTtr/+PjYyTgxdrRneZB
zGuG1IStjYxlYs6GuyAhRpGMlMwjCQbkFCHLyGHIDSYJNMpUHruKGPd4DqTQtFfNSRag4fbCTwEf
llBQcgm13Qkd+lgsI22x78NaT28eMQoirJmb5T7uH6cOAo42E35PgfM6pP4MB07KKi+XNpqS+NhU
RTSA/Ym7AdeyQRrBFejXdrLjR2zVUTZLg8jR+WJ10JSEP+MBlMiKwY+xNQHE6auWSymBG82xseva
AaJdiweeoW4gw/mtVCY24rYyfVZNOyPGWJmL5XhF6W/7JG4NMZnCWXGc0Vy49deg+nhJAS2Zxv0j
88FgMLUtq7SYy4L2y90tb1zMIARJvxvUTqZtKp+NjKKi3zWR0ZbzWED0xjkpsOX3/2xm6n35XPno
fNWva0SMyzXjCVmA2VtpxUyhS1JVfLmRm9uXOE/cxmwgjVS4ssaG9DHsGVu7ROxnEZTh2qRr/P4t
ysdczoe8HWU4YdJoEjy/HBsGZmY1YTuXlVnU/n0Utq48W2VT0WAo+SpfJgcQOlD5MeSXDjC8ouDF
JuZhKNMsbj7w5vCkbRpsecMlwnOC66vL9yBWgpfY8qgmmlzUx8fESiiQmJegQgcbJHRi1lD8QuEc
rkfMpGf+h2ervK16hdscc5safqVbeAyZA1pep/fZTDUNuWE3Sy5J/dK09j9E7Hi58LvxKGRLnKeP
0BW1e+d49jo1gPrBBp5Z2ZIfkiK1nTtvatnWG5Zx8n2Zz32o6bhj7ZgvquwiXLVOAts2FHcDWuhy
Ai3cQRHkP56fly4tnviK0+w2DVtv+A5sOS0nS6cFZKzEJigEYdyPHmcGCwEuhM6ujs7SlyFAj64K
+4MbFxa0skJwwQ2WMoV0WHeJz7x1ylTzRIhLQBdUurJShmFL2wxH7IhhBxM2I7BDRL3KmEZ0lSHP
KXAbhjsGpm6ydbt2URYbST37n+FSMz3lEXaYMUgHjzUTiXnJ/gVeWY4kj9I4bZ9x45ZMEudI0NoU
y1w1H6NxU07TfEeCWUgbLyM5xSKK8I7EVTymqDW4A47lRK840W298Owwx1xdbUGnOdBQo+YVGX9D
tOhiOOdQYSKbLtWBCRlQ5dhEKOOF5U+XIGSWfealqP3HuB9a0rMcsXHTcbqavflHNAPt63Eo3lr8
cljjsqxfglvhVrk7smZWRQayKJxinMTTNAOYh4UAN20XpxG+kLqGvcMjPe9cdDMokjFoPVUs3Bp1
ONdpgldDxSGQj4Y6CD0FbmRoNHcFsNSyTfsUa4YeCjBAhZ/kh8lWqM6lx2K2d2jACg6KGIX4nvo8
Zgo3Ilgfuop2vjuRaCLwTjlT+cFOhG9SVTUAyQB4RHQnQhe12rJUn/yEpLP7e6YtQ3RoRCznW6xQ
g3mlwiMnVNXmFUQ7IoQT7iRHRiwegu35Yc5L10fppYCT4ZXOK1a5WuaUTCfdX4cH+iJNo+2/SWVa
TlqtJ0uGN47XWz2wJKXLfeNahLBEhrcDMYxr2GUJifs/mMEo+7YeEYXeIp7Z5lQ5TePeNvES1Uw5
Yrubf6OoDYpj6iwzI5mKzXErleCNaqPO4O3LO7elnqPjLCvcpcpek7asuldeVZ1tRiNoSlOp3Y9X
Vuw5O2NfiFirJ29a7rqOd9yegjremi4gbhrgNXmpWheiTq7ySVKEowCBTcpPKf5DAaKPtk80z54A
qurV53EaKV0tyREkd0iSfUdQT0MNxyuIJcbPvXQ8Ox4nxZvJc4PkYlUNMs3IyHLYtQNa+t6NLOuv
7frLurcNyn2woyjH0V4POGjgmPkxl73aphhorJhodlbZBl9LKnOyFlUwDo8MYYvwULpBgH80CDrW
pjZXeMm0CMfiBDmtd3ceL4u7yb2aZXGcHO3xGGqAhY1sJbz5Oae3nhOH/En8dvg7hLrjx0kcWPz2
PISwVKrRvvLLZPeudJOGGiYW+a3oRnSTGVJuS/VZKzJcEWPOMD2H+cO8cBGM59wO9u+MXZ6aniSk
NVfilboJxoVoamEFWPBwJ8f4K334Rme+koZol65HtQ5I/ezqBuXkbWpgzFRodn73nRvXzUnch/AL
+lSVBcMgOwsPqulxggkUaftJpnLCHeDnofu0pAvapm1jWLrPgZ/cyzrK/pDSAGridFkMEb4pZ3wU
kvoWD8f2Z+O382MQKcJOtsnjcxAFTLtjFhSMYjjimfM6jabNKA5oO280GOyITOu3NjIvNpPUFf+c
h/kvhnQOGAbDe77PCMT9sWTkfYX2RGAeOZee27wZUwIdMQsVOADZfwMDUwAsygQb58wg6WPue/ME
lbD5SYuachuvrhKybG2qMXdxtARs72Y9PBt8lhTlun5CwyUW1fTo2C48TBEGEsYjBIPn1vIXKuM6
0mzQiCC9rWd2ngLhOW7BdFIBQhTtKObtzCrDH2zGEkSNk3dI8ybUDBpZx+fd1NvUgnSEyCviNQE9
vnFrSTYkoUgO8pdX8a6ybfgB4CY9AO9EGKwduUrYpnOSosuYMaMI3ofEQMIwsKqBOV7bvUwCo9Ku
LAN40GRrPLFnNffVXcb5dtxkXlyFpyT2ur+A8oeKum3iXcT9Zo+rEc+VYKd2cYGKBK8AgKj/ODuT
5ciVLD2/yrW7LlTD4XAMsq5aMEYGx+SQ0waWycvEPM9YaVhoqY1WWukRJJO1WVtLar1C3jfSB1Z1
V0aQFqFUlVVakcykBwB3x/Fz/vP92a5IHRs4M1BbeG19bAV3BC8mDJmkk3B5cwOrY99UAFLQGdlY
RMYB/D86AoltlE6OdD12iV4+wjXKmnXDMSz+yITM6hs6e7Jw6ZqajuY2GNJq62i9Vn2x8h7vUmes
++Bz1bY0rAoA3uFviV+0ap23ArUMnLHRyPCpAJMV37oAy5jzE2pZ0yFc6egfEbFVOltYp2Py3kX6
FPPeKqzusqF01Z8Pnp5HT7w+EybJNIKHQXDWBRRMiQg077ILLer3HHjsvCMsrECWkdVBbdeRJZuR
2GKcbgcT41v8AadxAEFbR/m6s5RRvHMq25bg/d2BkxCcLDvmEBzSX9aVtvXNmIpoIsS2ITkzz4N6
68HJCX8rRJ0RH5ShBrM/KDDZcs0Q0XqcOujtm2ziVBp1WnLXd4WGmmvMBWoxw6G7D2MHe9hAHUvv
4s4y7DtTNshSQU37X4gHp2rVUdkwt0lnWv6jD6UTP5lG1wtqO0GZsS2gPIg8gF5m3oebDkkbRMa2
siAluEl/pfKuDVdmEeTpNXpSEqMhzYnnVTKIglVukzRXrYJl25VpHF+UfWU3mxApSL/VhywOkNr6
Kc1g/rxvTW2egRKb7NmkIBni3F0kley9VcE7Lvhgo8ZzaZ4zU+qzseYW7SMKkJqw3aergjLMUI0N
Ok7TBjgMxwVMrSkpcP7BC0ODgzx7Pj1TSzZQqrtPpX1v1jO5sV10dJX40A/Ngi6omKamag7x1TTb
AaJVaBqy+VVpn1WUxfV8gMRM4maK35cs4xblVBKgVEPx4JrD4tdf/u7Pf/80/Bv/Ob/Nk9HPs1+y
Nr2lQaap//Sr+vWX4i/fPf/tT79arAtpObYuSXFK5diOzc+fvtyFmc9fFn9wg9pA++VEQLvslC72
uYKvkmZnl9l4cXyo+VftDaUMx5aseyWYB4Zl7Q9lykTZVkdSy2uVZlJtb9svgDUmRaNX4dKf4lpz
Q6Vue9aJi3xrZMewpWWYUhfKNvdHTiHG5JpNYmfATya6qPTES/GnAmG0gAuXwerDa6WfMtjqxy95
vqTDS2bnce15dGHb7v7AyhxQBqsAow2B1Bh7NyuuF4lQouHNbIrnLK3o0Dw+5qsnqrhG6XJANHmi
xB77Y44mquS4QxSlizFb2QWO9axXAi7i+81PD6V0xzRs3XYsGLb6/lAuaXVOuNQXRAkIDAz/gzbg
X9BHtlr//4xk27pF74qjW/NF/zBNM28YErqb6PDTe3nTTKn40HIcPwtsa3g4PpQQ/K79hybRQVmm
rbvS0Plzfyy/ViY1WcqftRVAlSOWRl+MzGorpTRwqm/CLchIEsNCNuyQQUgq1jDwE21Rgy5PfBjj
jQ9j2srWHcXGzTTa/zBlFZa1BqCZqduN41let19RBsNsqVr6P3y+o0waDzgVnOFfPDzQ3caWAbhr
4YupPHFrnDc+jCXRUvM/6bC17n+Yyu0ARyBaII1ek+4j1veWY8rJLgrslA78sV2n3Libqp2iE1NN
zHPp8KnYhtRdZpq0pDE/tR9mgNYaTto09KrR+COe2clyZD9soEWn9JVCFL2p/SFeDih15/O/kZ3H
k2Gvjj+O1xuJ5ClIk5oAi9Q0DqahZcJfztIRBI3wzM967HvbintC8cQZPxnRYLyLXYTcJ1b0610E
5oc5tznaSsxzYf/Su7FUnHrYP0ytdj4l9UBfbmPakmMzFEBsLTTpeicW3Fv32xH2vAwMk/OlO8+F
H+53DFQp9OsZVAGUZZOQGH9nOCW0tYieiS6pi40ddtq2aGqFQ6yRAXMmtPjp2+0YgpcSUAEL+sfB
fItEMPqIgnP06zH5jUYk2LTV+kD5Jo/zCqdtslkG3rF1Hl3+/NBkGIWQyqXv0pH7lx/EmVVEkoHq
SrRPUV+JB04vcgN8FgmWmf/mkpb/cHzM+XIOpjgxooGO0+UtaZkHGw80qDYpAm55AhoaUpkSQbhM
Y6+RJybUmw9XGTpDWQbL2T0YieSvZo0mUq7IyV0Yt57fY70boLokzMjgxHR6/y3gGC8oHceRueDZ
tOmGShdR0PGLftm6D6/6b5/l1UvEIXvhVy4nXmH1NW8pTVsXmgfAKHMwbA+w8SJXN5OvYtwNqcdR
TTcW9uDK88Ts4nVgF9gtE7dR7DDfO8Sxt4R3pMl6AByuUNGuRV/uZ7m9Gsnx0gCDd67VQt/VbPuG
lNYFCorHsjHvtYKUL/jnge3cW5NA+9ZlEWlAO6UCG2sk4OJuhte+T0ML2w8y6yLOBMls2r2n0O92
xXxHqXdzEBnir1Fb3Ed5/1XY0KVJlNFQhkGHBCCQDPKxGwIEyRaUhuY2lOlznbjrOIvRaJaY0yr4
ImGkv2uD6jau1QcODhiQyvru+L1/I1TgtcICMw0p2FIPXi5+Dk+PbByk8a4o1zmnk52M3XBlOCeX
8staffWYfxjrYD/p0d4aIhjIisAVtwKPcMGCxSHUgBdzfWEPSFKFWNISiylq62LRilhwcAb44EF3
IZxT1/7GpupYFDZ0mxMYLY3G/gKfDBQKGQoaYNrVuJHmYCxDD+C05rXtDcwu98Sr4+3xOOy5LnEZ
Qv+D8TzNEJxR6ctEkI6WwaLkJfJh6kBw52TTQ1odjz/dN7YT13Qt3RLCldSi5k/0ww6u1amGSBZn
5T5tUbfGsdvmzGYJOOBnB6IhYS7HENQ7vCAPLs1tI3IYTYar+KiN9TJIItSixti09fnPDsSuCM5K
GQRnpMQOYgA5dlDzQnR+KZS7yyAL+6VwO+f6+CivV8X+KAczI9TCKnBKjWRHaYTrhPctLUhkZyNb
K7bHh5rvzP6i2B/q4AVnWqMzdT7g6Yi4FiNaw2uXQ9AFeI+6trwGazGJ92XvqsefHvclljYMzmQm
r9b9qQHwySKKQAeeydymTWoY9E895clH3RnokyFJDmAqrYJAP7Hbv2wpB1fMc+MQ5ijdMNzDuTKp
Ku0zfyoAEI7+LmzL6XywM8BUQwX+Vyl3pZK63mA0WcGXMsGg6V58J5SO09Dk+pjjWDTweYr6+NQV
HBpHGo0tgEan4p/XpwCLWIt2JkJddCTmwX5l9VquBy1y28IqbJrYkA3KMy319FsTa4c7VYnma16I
KAJlQa83ovYshshA9yigUzdyT9y41zNl7+Oog6mvUZ/mdDGnOWqBO0gxmbfpAIYfA5DhorRr4v8k
QGV1fJ68EShYAtsGNDY8L47PB8O6SeeRVdIB+ZSctqSzSbX3gJIjYHGNU177jTtirWPI+y71zBOX
PN/h/aliGUwU4nlboFF0DhaH07qBFs6sz2by9Atnlrt51bWjoT61hN7eDDV2NKm0kxMX/catZlyH
c8Z80jAPw7AWYXjoOIgy6rBBk1sOOtORTo3RbzY63TD1MhoaxALHb/Wbo0qmtKs4LRjOQUhW0TfB
WY87nbhxv9S9Mlk1pT4sNZJKHCwe/NYqT+zb8698dYP/NqR7cK6gMpZFjaLVsBYPdBCVF3wA2o75
D6y7jPYXB1n12CJqsXu6Lo9f7+v3oSN1JV2eMLsQXmX7WxA2A6C3qhBfjaqC9ihlMl6N9NBeGm0D
YDjsYAYeH1G9ulyXd69D8yYHCpIIxv6Ihj1SLs0IpPqqA6XXxjRJRm2mEOGxdE7c21eDWdAGBQG2
kCYP1TlYOG3noSzEpwM9KzaEF+4Yw8mOfAfqMI2pvnUit/bqbjKcEgaLhCQeQdPB3bTMHEENBINl
MDRY7g1CDxxQX8rJF9qsQ6A3T6OX8fgNfbVA9we1DuaP1vYE2j4mdzHathsD3QhSeARrfTnqF2ln
uN9gfvmXmt1GX39+ZMdCQSQ5nFmI/PcfpaaUPxoGb8yAYtAZZxjQJWODXmXy+vhdCqDjvC1jlnDf
BMo+cSp949GiVdUdUj4WyVHnYB61ZiGTpqNcVtWzIYw99u0uTJMClhgineMX+sZYhOYv64O4itzH
/oVSg6f1V46Ab0PiAc5G5pIcBHbk/tCceOO9PZQijeeQoKWsuT+UBzYAGkoLJj5MMbsUlYcGNDBo
A/Wm345f1bxz7208rAiOAmTZFAMRCuwPxRELwFzTpKBka8CupZle01yHtuynh1FspqSNhWGzGA9m
SWEEFYByHpQfNfolVUx727mOOLHS31gFiusRJHlZ68o42Lgh1ahCtUkJPljrekqCrg1IKUBy2j41
pQ2Ptsu8wF9gVGgWn+kdBIxw/DpfvTqI8XUcPZRpkO81Xl7iPwT6BVqqjmbTuVUxbS+R3VlIMSkY
ax78S0pomBaGJzOTb+w4vGXZTNlUSaxbh6tAD2u9sd2KBImcEMmbOknKaMTziGA2Q5QyTEFwIjJ/
faG8j8nGCCFYffbhFO04Lw0ASf1lA06OG9sPKIBoXppw1VqIMsPPdBHW5Gp4bXYUAU8s/NfTluFZ
H8RCfIZXx2W79VGOVHT+V5SP/FWbWJixJ1mXbI4/z9dRF2QFfBCEC05At1zzYH341Kocq6drOtK9
el2PeQU+roufcktGF7FFr0irQjqKxhG6oUXrXJ/RH3H8Q7x1sZbkYMdtJgcm52fxw6SafIXeFRbG
Mu0UDW+UjPtzQSdlfGLyvp5H0rKZHC4loXmfO7jWorE6sHa8RBLainD/1iMH9lOepjOJDVEQ6UWt
y2mDO355bw3LnGT7waSGWOBg+vbC9+Me7RbAYWmUV6Ye5cEnzK8m/zppwzTaVF1uGyfmr5gvZn/j
k7ZOxkVnU1ckvQ6iAi91pjHM0fH3aUUMHVuquIJDRYuRGeeXvZIaFTFIb4iChivfzPQ7c6yLm9ai
tS6O6AlAp2mi8ErdK2RI2d3xe/LGI2fz52bMJRbCifnnPzxyTjQ2IGpQigM0d/EOjZ0GxJs2nfLq
+EBvrGMCMLK65B+Z6PrBqyYfgz5HP0lys++wxZupCUEaITPsRutqCNSTMWGic3zMt+79j4O+/PyH
q0PDVPRkdBF3ZsZOQiRbTgPq9qLDig6MI604aCcvGkOzb10m+6WJ9BGxnaJLQXOgJeZF9a6de+Ub
p7BPzMY35sXeZztYbFToE2TeUU5Bvw7epTle7GhrrG0VmNqH4/fhjYf841Dy4N5r6Zwtqjuciami
vae/pV1Twc9PpM/fvCBXSEkVkuKyfbC8kqLQSigOPGE4s/gfaR4TyQNAimTvxK58MBQFAgIkpi0x
NhltooqDWesPRYRoWy48fQy1h3CwQfFWCOaKrz3e6uPz8fv35nDUITmmma7Be2B/uA48AdAHkl1G
St9F3kXFhQtP6IPOtz///FAmiiwShqbg4g6GGvmOh5id8qqXweouh7BcYaUDSWGI/eD++GAHa/Ll
NpIM1S1TGhaB9cFtNEs0E8QXVFYk62OSw0ejyu8sWsRWLlJ2m4rX5viIB1vwPKLBe4WIhSSlIHTZ
v5MpBxV0JegBCj2cjfUa/aqQerQpEzu7wJGtO5E9fOPJMR15sxIkucRLB4FaIR2UoA4NI0bXYDg0
4qoKXXd4F7Q0Cx6/tMMaMtdm6oo6MSkEQlxxeDedvKY2ISvGamN4PV7zLZcJLLECGDOSm6cK2No3
T8e3MfOFvo1qjGASx2xPfI6DE/5fPgalSi6WVegcCh/cqo7qtqVPNmyD+kKmQbbJAr+A7pHDxWvx
xXYDuFtdBHAKyLRxe+I2HMTG8/iz5IJisYW0+XXZHncGgYhuzmC0zUUQ4eIiMQxeJ7NdnxvGwwbO
CVS1afxoB/T7uZXbbMiejWe6ostxsipzOUjccTFQsna9OX4LAx/bBLewTmxYB9viXz+pTUhrkfp5
taynXkdqrBAY6FXdnZt52tLEaUUnFtlbo1DA5YHQGWLzot2f8q3rhZGFWItWUBeebZelYbowUQC3
y+N3/vXaQpXhOhTpHQ5abCL7A7kT8UyJ/A8NgzMs0Np6Kxf+Nf6EhDxdawYn3uiv1xZ7A6tZcHJE
3HOoDNBsZfAWAFaLaFV99DELP9OQKCzCrA9ORCli/uw/BFEvj8qRnOjmp8W+eLBvNL5VA3GgKkzT
1og7es5Z/YrkCA4MU4s+8KzSyqLDk8quq01cTHRmdxa9NcBFwrAFx1fC1DCxYfn68/ecmcPpmTk/
C37273k3+LZOnhZ8r91Vz7TuYEdSIxzPOk+nI7H0H46P98ZkQhJAEYvii+DcfnAfYp/cbJrTtGBn
Lhz3UbmZtnYmk/rm8YHU63cDGqa5Ks2bQQqW8/6VsZ1aOGaAOgpG5OVkKMePdWN+rAdSSpw+3YVP
uvxDnVJK1or0bn47QXsbyOWHwKKQAUMiSwO8zaQz7KqwQz3Xut0KGdiwap3cWecKupuvknLht7jG
l4jPlnZpf6bBjb4d2hZAUls6bdP9R9Ght8F0YGcOQs3qPYsiBhjnRC/wl0oEPmWBWCg9uIi1FrMT
+Vy4Hha4zlVbud9KJ9Y5PA3+RWGkzgVGWR+JeGcIREm6DKaPr49qMehGepU1DXQNM965I7hiQ6/8
hT4pAbsIoe7xGyze2Kep+7/UYanGo7bYv8GRm5S8DXWmdDeF8QLlNfEo7kDNykRluwqkkV4PfW4v
7SAKtnE7vIDjy4epy5pNkSsNglEIOMubaNGMfJncxS6pAI//YBGEZPzWzwRtkcc/9hvTgkQ17zcm
PYoFeZB0NBI4W1PZQ2OJsAsiH5rdR3SoLMvUcG/oc6ZXR9ONE1XNN3aaHwc1D5I6Di6n7WSBgCEz
5p0HPSeas8ChyaUMI1hlx6/w9TaqdJOg0kXCZyjncL+emj6hQEZio4+xKFrqbovQ38ajG351EiL7
dQo1OaeW26v9bR6UCIUzsW6QwNqfDMMo+jifW9s4QkWXNFwgWwdxsFbxINfHr+/1zaSq4zLlOG0Z
tDDMW8wPZ6LCrOoqKOCEtbbVgIkqA8jz7PFNtDCVZZ04/qJ4fHVpxENEfAR8HDGdQ90JnnpIuStK
q7WirxxE9GbUapCxC46BfI2hfZ5+yIqPqcQYDoQaWNWhC5aaj3G2DSoHbz9eLNNIv+YNWqAzrTKA
Yyw7B2ZLj1I/pIXnoYIhM00NJi6L0v/sI+pwIn3R+hDuk7t2unVyfV0N0POzeEWXDMKQBA1xcS7h
dgJbwYkAPGdJyCTWUCD0cEsjziK1rhsxwN0KcWBRl04902EuNcjv7pcOgk4WkPe2MDSEGjC7c8AM
BGfpzJ1g4GMrPDUKC4zoAF/dc5LLvo3KXRoMnzSCIx/Le/c8CauF8CI2xM8+vU90MOJaS69Oqz7g
stM3azvYIuMkVhUv2a7LmP5LceO0cI48czmRcrMiY5GDhoEObo4PnoNVxWMAbYElMqr3dNGAU3o0
O1rdMRFL3/XDQ4LvLbnJwrhrW/op7F2PC3dfyrNyusHehz6YM1tcxzjC5HRoDo/YatBkCyOLFgGM
2WzqJgE99o73NOHLLK1vGBtO8hqjrwn/4ACNYgwehI10Kp4UuaO4+RK3nCpWLrj6FCxWpwDq6uUi
zz40brkzXThLcXzDaeRMgL6e4qsOx8E2XWf0MyGkNu0VgrSzQe1iXJDdT7Vyzni0YJygdWJ2rLXw
fYytIb1dq23MZB23YuGwjOyFBQnGuw68+npINj2kjLi6mj0sI+SdtDPk/iP8Woy6BG6M+n1fXgCp
0N2veU7H8AbMJcyedhdgntF0FyjtfYwdIXaL/G4wQZN1t1638d1mRQMmlhO3JtT4fGYW0t87YQv7
3oB7p8f3Yf8FByosSaCUCFhi/bM/PebNpYHwHJE3B5NmZ8V3uAWp5J0Rr7sMh2peunWIGUj5eUCS
WkVfK44WZYOnSRiuFI0d1KnxiqKNYaImbrs0pE7w4GfR/nVhnttJvAgUkFi2zSyxYKWBS2o+q/Ya
Z4QU9E1Ie+wwfprc57xjD79PULDHcXZO+VN4N07yWcGfLjL8F2lcV0p7zLIcTBWCdbqh2Zd2kEC3
BYTTxjrzIhx92mhdWLvOfReAh8C0g/ZOWnVHk3YPjCOTdgt7FniCWlWtvkxQpDTWbYw5Xpc6V5zn
+RHv48xcRx1PyVq53o2RL+kQ0aHnGNpXwxtuQQasBIUtwfpE/AoC7/je+Dq8Yq8izczBaT6gHpYL
dcGuOXXsVVkDeo/wLdnSYObd/PwohMzUdpRA23r45tcqz4gSH8loboTjpa/FAJCp450oD74IOvZj
Zo6iCpGOkgo556Gac1CRX5PUI5UwqEszSOgikQvTrK9yU+LzazfxyqJB+DfHU/5lUNc4N+BvO9Fk
eNbF+Nwfv+jXx8L9T3MQ7qhiisJMcGvTJC/OK3eItnYzQJpNsuoL/Ad63aqoAyXbw9s4PvTrNx7v
O8SkwqT8bJsvoe4Pb7yantFOz5EGhh6Gyy1mXtsipRUo9epTYfPr4IFSgaQkS5UQpdlh8KDTZmt7
2FmemS2mG0Fr9vdTJK3bYcBZvqZaeWLCvr40DpZzxYCaOs/aOjgPGLJvK/qi5j7bBD7l0ETvhOdE
QIC86MRQr9fGPBSqGKo/c5n74AE6oVdjxwXCMiBVPB8LBvcSzK/7k40bHPU4vaLB4U8qA5x29uOT
uaFDVRNqoSoVl1NAbzcshGJaDiEEKUzGsss84Y16fIq8ccCkp84iJzU3UlBZm2/0D3NE5pYBf0fH
vAgHecQx74KeRixRWxf27HM8lEBep69TWXorlcMp5c1bQvs5/ineuMU05hiUgObcn+POodQPH0LR
w9F3tHyigQyyrfAq2lYr3z8/Pspb10ohDWGPA2ZAJ/W7PwyIJi3K7QbZSUy5Q4aAd11RBjvYyngT
0XW16lUSfm4F3UcjuyVlTBOT7cGul3nfZKvjH2eeN/vbFM+Y3COqa1JHyp1vyg8XHU2FRdOVT1Fd
pY9wDa5w9PnQIn9fVvCzlWZ/4rhhLwvTPLENv96RZnU9qc8Xxc+r9A/QdxlZPs3pUtGZXaWwOUoP
ny/6mOU2CvDVpP/T3nq1256YbadGPngAdLC7LabyJeq2pHkMksC46pSoqfSAxcPIu1+DHvDXdUub
6vGb/cb+xFbIyR6lk3JQWe3f7MKYYssK8VGbF8HnRvrtFj0O1WIxySiDa9WJU8W+N95DDs1fZG8c
ktevS9Vl0baTZyDM8DzjvSqH6LIG/H9XXbTF2J8DrpF0bSzs2KhWIHsEoDG9XcTBmGK/dDKBclhn
dTjzzPUnRJBsmbajDraxiAaG2i4s4KxwOc2FI/u7OOsezWgK6HS0nFu/GGmxoSUkeedY0ADQ6gIg
2P7kc+BTkMFx6NfixeQe5s5Cqbfkzvxg6SBm6c4lCfjhs86BzQWbN2rSwA3HQBN2fNQ3L57+DoOz
psVh7rAQRGrNqB0a0NDIWBJbzEnDn5neZL8J5CrvQCTBosb1BhPxLZGF+T4diINPfIj5nbS34Odr
JxggJqE/9lWQ5UZzkcikpF6KuofaJHsaXjOwrxN1zpSeJ2CdnblAyIAvwDQbrlgd2Y6euXEiJnl1
NOV8j5QB+dQsamA57K+GwOonrexNGiHj3tjAIqjvWwePKttrMsw9CsAFqrNPPYX9NeiwsCgOzNMP
HYXk4R9sePjbDAG7y8zbUNEXX4aSY0ymT+2ypKPsKvKSPj+xx+6/WP4ypCnZ6bleZASHUjGcQWpN
t7D7aPW4UqtyLIqnmv7d4cT28sY4BuIB9NrzJFOHAj/XCioF1IqTi6DHIW508eDCqzixePaDnper
oe2O8gY1FuKQwxoZjcy6l0s50AHuROFXuirb4jlBy5zcGwEWJs8vE/bv9vpl65f+2ae8GKsQw7OD
L/98FT5VeZ1/a/5+/mf/+tf2/9Gfb4rn7L6pnp+bqy/F4d/c+4f8/r+Ov/zSfNn7YpXRTji+a5+r
8e65bpPmXzp757/5//rDX55ffsvDWDz/6denvM1gNt09+xAGfv3rj+ZWYJPn96+Nw/Ov/+vPrr+k
/LPv/+X7P3//39//x/d//sMv3//z93/4/r/4+p9+/7ff/9vv//77P/7+H7//w+//7vs/8dV/+uX7
f3354v/8/h++//fv//P7P87fPhzo+Uvd/OlXKf6IBNSdk/hzDvtlC+qf558I449zBIY+nHwz4q05
LMlo6ApoYP7jnPJGkyyUhMpHXeHXX7BMmH+kCflHE8UXbzQaHlhPyvj1X27Y7V92nb88y7dbo/kU
L3Xqv+1PVJR5QfKeUvwXccqr5qSgR+obGA4Z5wZym1eYNbBmL1zSqA3iqKL5DKBPeK4Bu6B9Xu7w
iQCPAERk7YYtne2jWAaO8QR+ce5vqvRdZGNUVZpzO4FWZvBVc5CDdFMuPNxHtlbr5zvVgN/MNBvr
Tle7Sep20wIDBXNsq+SMNcuRzAX86psYJgOLnHPTWFir0HsE/Kd2bQr0M06yFjduHVrR/AcKV4JW
rMuKnvxIjGHMmdTx24ykvi4THwd4Dtm5MT0b41itlA+esp//iWUr+tA4VixHsD64chcwBdtibefq
GwwsowyzHTbICYrWnaTkv4Mv/dc/QE8tZOshucuABg04kq3qBifdMOy3tDdVqzYG1MT7FCPdkd7r
Hf5QZh10uy6KBs7A0PuwkYAO7KeRuTY16xquS75ztaUsAuf85YsoLPLdy/8LqvimnmKxzjWR70p8
mpcNer0zuxEdmG4Wapdup5gkWqYPO3tIP+mYp+F725sLOuMXMrZuDd96jyFItND9L5h3jIvWqMqF
aADVYcgDVDekTScuwAQpDU5t4n/oaw+fYkcjV1HdjVSEVlMqwCMimpSivNWbTUle6pw8/kVHJLHR
VHvjNBybEBKS2asn+1Law23WfqN/F7aKDZJ3Y7nGLe2OHnaWEAtIE8uzpnKTXYgdIoAc0AKqNXii
zccxtd9NADxuowlQmn3tphtwd+cyxbmm6nV/o1ewZXDmofRV0T2Xik+Qb9RmtoNOYX9tRGfehq3x
7E0J/cIWOaP4flvZnfm+QH62sKgzLO06qVZ9Usx4ut9kjF/PBCNj06X+x6yIb7sGx+Z2Rk2h8aAx
Y3YyNP1sWIzLjnZZ3H1Vc2Fr+TVvJMIZEQSbytOThVYioLPjeysgYYXDkrFqA/28LhskYCYiHThl
y6Z2x4e4KiT26uNvhQuoOuon/2xuXvmQ2O+ccWjOhkB8KVQBJpNqD8IogoharpPpHNeN8dzFKhLW
xMeqU09ZKhzSX+UnQK8jxOj+vM+xUmcLwLmiJeMRpfl6HGt6CvAwU+UHywe3UFt6DumyvdY0VHgW
MIeYjCSU0GFYTF5NVFAB7Y0qvBNn88Vh2Wrle1aBy4kKAI8aEDQg7FoACy5W+LBMQAx7gEN4JIIM
tWt3UbXX0fwh/Mq4pJ+CeLNChuEH6n1v1XLbN3LnzXiOMfZIus3F9Mod8T8Ko7NaOrAxS9KQmaXu
E9VcjzwOJ/e1rd5lJLwHmoYT9RmhPWWhR6En5hLsAlhRFW8zhy7DKjG8i0LpXwNP+62J7OmjWQvc
qDvz0is64DmuVqHQCuTGKrzPhU0BNS1iDXEaxIY6ykgz9hV2YhSxz9vRi+kPfg+B+BHAVHaRjXBe
e8skSQ2OJiyd61qMV1k3wUI2ee4ufZKXZYKyJMa4ug1MXPjQZwgMF4XEawGPsXGZFNUHrEdS8OYO
KN+cmagH4GQIx89gmC1M/HTYG+8NBymTTLi6Uj3ZOXL7MKgrCoflJonMS6PvsGuys0dnhFfcaF2C
f6i2bCWiQzbzYOUE7lUNrHApcKt1tZR2rCh/rigb1NPYcRYu4nM25AQ6trpXbr7izrhnTpLhECmH
ZeUUwxlIxk3TCepC1gz9HnaJX4pthMt6hB0rfmi2dTGi/1U51lhGgv0EpsxShyE6KJ2uNhDJdNou
9AGmlRBhi8RcPtag/7oCpluvWNy99FeeGi7imMP4uph0/CSBryxqR7cvEhDw7uSDvQR7usbbV2TK
2rppepW2zpMTw+AtM3AUbec/TJLkAobLHj3NzUIP6L+CXfM5buSTP22a0KC5RhgfzNyvlqPM7oEl
QL7MzHajgZJc4NyEt4MJwrdr8JGWi4THSwtp8BGfqiuyRpspTjFaF8N7S4eX3oXNeY/NH8y98YKk
w13qpw9ZAgkOgsmaMmJCBr5WSx3A2DYsJHD2yPzAO6Xceti2Ri5UolIqUDjJAJ60GxcI+kjjdaV5
ZoTcC3hKOAAtbOFxcsmnr4l4bvOnqXM+S7/UFw5kmbOpac7bpL8PnSlfmcWdHgEuj10KUWW+cEPv
vpoJOHohn+yhBfpu6OOC+nu4g9x+pxlnnhh8QNMxJeIWgzokaZ+9pPxguz2bRQfrDDRp74oWsDwI
6c6IA/xa8X/JOeSs5zcgvN9N7Jb6slfGUveb7pwO7KWYUjxTG/xkISoysrMyo8xZI0hclw78PbfX
1mmCs3WP96vAfTLIw3GrevtpkN1TL7T3RiygqrfVcv4oWNHNaLryXNRXli/zFXBzGN92dN4hVt/Y
0bjUkMwv9ERqywGQw+R0n+zO/q2LfH1b4A1N/vVWDytr0SonA2Pdjjujx4LDqC8qTQsXYKsdvGe8
FRRR58rbwW3QN5EpntJSjiviqPAstFJzKwPMBqLiUxhj/cXT5xm7+lkhsN4osLNaGXKMzzCErc+M
qH1yk/RrhHiC4hM88ovONwD8S72k/bJcYQ9A9OM2d1pOPnCmo84Vuo+dVxSEQjrfmc6jQVbrYtCo
pKRfOw1js7ynqJaaK9m28BlLb2EQ26xqS+H1qTh2cSK5FhOOto7MP7Q9BrppUG6plyAoKIMb2Q3N
re85MAZxccVkyl0bmslChvu3dCl+r5qItR/l4hr5STajsR/oQ0HLIJ1kbfYenePaQ5Rwyk49yo7C
KqBzWFmwBD3v6QWuuCVJlsChx7StMV3ps+5bFAerKu609Wiod2ONxS6A5Q5vBeZ8GZobzIoEcx2r
zJdZNu/xgtux8pbJZJg3hVdhtoALT6j7d0Sa+XleZE9d1ThrL57uvVEDXzzoZ3nOa5i+AAw7ahxF
asf+loa4MVm1l5wVqWhWAv1QiRZ9m+tOtGCxOWwqtja1a+hqMJOVfIhHIrfSuKHk31+oashXIZv6
WVhoOBP4hr+0Zu+eKnSfE9yX8HVp0aqDs9ayB+Z7NQcn0Oimjy0U3XWUjpBJxZns+zNLx5evgTY+
6fgq1i3X043ArCab/F9aN7fAYvulVINajxFuz7Hr4BwjSUh3/roonXNgr8WiSO5cwy+WomvYVdNu
2UM6vIhy8zPy7C1bUbpN3QvP4X07GcsownfGcYuInvBuRcLs3NLA2we7gCe2RSceXVjJVypvQZ0w
Sb3WWHi9+7GHiiFbiJ7w/IsFuHEqWhVGiqaFC0LT1x8xiE/xMxG44IppQm1X6yuykUubs8wFnFWC
tdFaVuUI1NfDVUIMLBKtN1Zab8t1nCfY3jzJjForBSlzSXo23Rn4JTsPGlAQD2b4SgxluBTaO/qI
A+YdWdyKSra023VtUYOGITX7cC/SbPw4pD1GzVrPmfOchEa0lJW2qEOjXEZqHKF9t96O5DgcXxSO
/5ep81qOmgm36BOpSq2sW4XJ44wDNyqwjWIrtfLTnzVw6vznxmUwYDMjtb6w915kNRGH3SPPb0nb
2GAtEXlp7CUTmr4/m/P0e1vYbm50SDNlZ+jVhQcSKguYIB4tkgkZ1WSQwUDlhfXgFHE19Z9cyTfA
Dhv9rIQ/UywP+rRhWiPteifwziyT84sleZyaGaltqk0iHdDCYAfDOI3vjo5SobStK7ah8bK2ZI87
t01tV+sUme1LZkxc+yX4nz6tyIgtl2IHgTHfufZPZ0bhrT2W3Q8xG+OJiMMasBQgw9l7nIZSkA9o
V7s56Xc56PVzXiwXmUJv6DshSADvUSiW6olsb8J2huW66PPnRm72fdOMv8cBP7ViQvEj0a/ToDXR
MpXOnS8GUr42o2WKVyI4cHtz3yaJOHSu3Ydur+UnBb7IMwovaN0kuVbz3O2cbtq4qIbj4qQNd0dx
ycDSIp9y8WNl7/Y8ifvJqeBWDNBZTHgTx5z2gSIaolInWZtakyn3a09G5eaoXZLX5edEynJStD80
USy/B794xxgIl8lXzqFpfSQthfaWiclmtS2PxCMnKK+Jt/DpGKDBhQspjk8pITx77nE6MA8Yka/f
sbepI3oM9eSX2QdxJXEx9lQ1EzQTKc9Ew7YEI6PJKspc3rtalp0nzYfVjXBI9uNXSsbx/ThV19rx
vgm97O5Mf4+Qabtv8uk708SnX/b+BWycHSzOOO3dTgx7fkldmtJLTROnTq1/W1ZrRJ0N9lxkPeaY
HpaqReEmx2l9XKu7WdrF81z/HreJt6jZ7jjTp5PVVgZxHTfpvS/Lk8y/OxcoZAJWAk2I41zQxCES
WBYJ9ASlVfj3N/9+MG9fXmd/6qKS9O2Lvv/va//+lgLbe2mQlV2mjViPdQZN4JsTU82/v/n3y//9
nUGk/tnRXwxZ9P/7J1rP7vxd1lmUB1Vn/P+//O8b947IoR434b8/+fcfW4TB3wfwTARrPsl//43/
fuK/n/37KTrBbCBx/X9/RP/7ff9++X9/fK+GgemOZvzfT/rfD/7vxzTWfkEmsB3//Tx/v/zvb2NT
ajnFRLv7+0/+91r8/aWj3cgnyjYDgInZ86B9FGlGDt+m3szOfYewtN5ZfD1sBx7fLMjyE5LgK/HN
h0UQp21oiXfnl2YRF3qW75uiD/O20l8gqLRxak3rrtOc4pCn9UgKf3a/1M4jqYLVL9LzK337sS0m
RAC/Am1AF9Soqn2Uo/5TZQMaxDSjbdE7//Hvh8S6mfcWJG2N4T+aE7oaYYnj369po5YGFBIdZ6FH
609eaoyUSj4Xzlw8ze0Tm4XQnPtfaL3EcbIb/zlV+s+prH7DxmwP5lTYP5I6o8ZhFvzvl2tdHyBk
08PrGuq+VOtfprIYD8l6knSOoSom+ZpCVN0rZ3AjLREyGhOaqFRjY1X3sAeJNd+eZuBQnE6P49xQ
3HabsU+zxXwsgCIR0rXG6INZtCM0NHy/uaeMOFuD8oCqOH00sfk95KXSWdJ4JC+RrX0xyZKOEsdt
9lZj/dKmHme+GjVSMaV4Jb8aZt/myRNR5pg5kzdHn/aITU5G6/r3nqarmKFeEeSNuV9vsSe3yJKj
u2JMBBGASMRzmofFGLerrkmgJUXyALQ4fx3LPBz1bPsz1/qjqsHnWpalXcmAfCyW2fhDdH6wZeRO
48zQjpvjvNNYBVnbiF/5IlLos7V2QjiqnRgI/dH9HkaESxzr0Pf3yMitiPA/d8dLDd+zXY1bAZIh
jR/Lz+FWI/n5h2zgJVmdR1QulY6+Fv1RJoUG506IRweCdOi0Fssr/K6xneh3KDGnb4ewAFM3fnp0
dodWkGCktx34ghvcplu9x1pZLSkwmhMMrIWoeK3pjVclWgn0/im6Xo8bn3+0yrPpdelIIdL9jtTf
/BNMRb7PM+YtxHUDKK8vZdM092S9yKMxEGspWqN5NssqYUoHFK6x8t+z1F7aIS8PWYGgh7L5zqj7
7NFL8mND/ldwizONNtc0z63H1FGORBgt3WJcSs16L70e7Bahlyd9zr/QQY6xVBmUhIpCAkXXrQLU
KneNZt1kVAZpIWJ1N8Jlnr077/YBVEN/yXkv+qGCHJBpvMpE2l3YqJOZL/D91sTinotk68IFzme0
rtV7wW23r6dyOxuNu57/fobRhlGCRA/WcdaXmN7vs9r4lizLD6iWsztSgrM7fZxOgnpRbLw4uv3c
Ye67Cg1WSgaw0c5uUAgDNsZEQ6cGXUU250Y3ZMvj4Iv5cXH0LFTD8rrc0swzTaOtH6nUM1H0l8HM
3spqs8AsT9gzMwFHOHN53A9hsuEoCTeFYbP0EB+uzXVu7fRZOKo/mqlFoEq+fo4GhqHF6bIns0eC
07llsS8bOV/6uXvoF8UwD1QCGkf1XjKvimEuMJnCGnYgWtZ8uO2vo2ql2i8sP4+2HEYA17z5MLPn
hd1EnoLZZAxpoU9t9kq/XUCTvZs2LzYlQ1rgwEbcOx5RyUPSXmh7tZ1m2G8GsvFTDulZEioo9s0q
29OiiekwaOJtAiMCE2qALZmM/nMFpZ1bvdEoC+Bi0ooeffYwcan3RqQt9HaaGvxdb6j12mRvY57k
Zy2ryd3sUL65Kc1hlRY/WfPnO61bu9O2as9zUab7qeYPlP1NfGZWAA7JLA48BrBnOOKgi43tiaR6
DdYdH/5+BviV97kjDBjmjnaq9a8JcRM8Qa/ZdwzYriNeuoiHAwpTOelBnmkOGFZOKOagXH8lbagp
HsYNw7vJIB62gHFakg93Bk4lMr+ASmZ+2tbCINOr1ge3Be3MGLIeiu6pJFg9xE+iAk2b7aicrUDn
ODioweDSqJflTl/LLjQL+aNS6x+v+e13Slwr1UTEl2dxVw5fdHczTHAEDslIMkWxaP5lxGt+Gasq
Q9u2PWats52K2wdpQiryNQIPiEH6MHrH3Zn5VJHbb1Xn1Z/TE+9f0APtOhtbm+P0mT6k0y7X2ydQ
t6xbobyvsEhcTPP3aov5ytUID9iVdy6FVSy0zArbzbavxfuobO9EKisMMVF/jKo++J3z6Q3tUQP1
HPo+i9r8tnYjGv+BQGM8FsboBxnQsbnI73uTl6r8IWyo8a7kZs6MHbRyjmQkZ+40xEM3/QDtQ59i
y5eb+RbXBIMb3e5+boV+AuAerK7xudlcWPOk48Rk8sh8Clzu2kVdN11bbQKMgNrJ9h9zPbBuwMJc
zsyg05GlRZF/Sa/8IRsm5ok/nltasElgjGcIFDjG2oKlGu59pva0FdnObAki8CzYrdsNL8qCRK3y
6N4UlWPzXBsxtKA/NuIIp3j1sqlnCrw8VCVBzMyRNz2CqjgeXJKj4Gd4foCiP8ycMgKj8X777mVC
XnazdmGhoIpVGYFyPR1yfjes/oNyGzPSSsY+7mhzkKx0BBYXCcKyENnCSS/0B8xSNZMnHs9OMsf9
BsjIx9El8nfHVDw/Jl2GI08m4sGNs5ggmdkJ65WKamdFV6mZoo5Fmx6Hbbm3J/XsFN1P2oTndBLn
bRwXxv9oQLXFPpKr4UZm0R3JtByiSfE6aaQT32pKGvKEVQ5z/mqqHwlTiXUmy3eJO54xS7OqsTpm
Xbb1ymyxD9PuxRnFhWkwTgT/pmA1LcpS63uu3TJMK0Al+g0Am7KwCDo4ziEulxeGbwDN5TOpSkZY
CuMPhv7T0msczjUCha7kgi1ebSuV4YuDRvMeLqcfi26fOMv6tNr11Sx6+uiRKEOP6VNHAPlWuAdt
Na9V9ehrZryUsx0qg1xlV+LxnZfmzddzJ4ZkNMJPlo+EX86HGVdDzGSEUxmQSbadKavnsF9rE/rQ
WUvN5TI13XoZO8+gcvqJcTucxxn91Lz0T1XZH1IvY+FQ2sVec+r7wR6OCBh4JdMiELlGUyaSMcZ1
iYCbdZ7JaaQ6rl+22RyAIIsX/bPjEW1w/Fwwhlz4aQMyyfmpZgrzsa93LCSZMDW2Axa13Gs8lG1z
W17qaT/y45y6dIl7gLWATkAEZUwaKt94hLykLcubVcjsIJiuM6ixfneD9QzZLNIyNOKOc5xpzyJb
TCIs2xlTqMtQk/sKOXjhAlIaEXyzi4rlU2vOcp/wLGmdkmmNN82A3Wk96NG3ur2Ixq0iY0gYkk36
x2alzzeWBbHEM32qW9XHhH8vLFMWojm1A4OzU08CwFthCziet15TA3+8mbJ+y2wpQkOI6SQ9WKoF
GRDHrc0OC38uKhcgmtUiBVK8NAs5kNKjKLtPDUjOA5eOcVSJ9c1aDx5mrVUHg5HW06abf7Scp1Su
M7jSpl0ytQbOID9nYQbuVKemPA8mMe0G26cD5PCzyGcRJqWRAlWb5mva0fRXxTaE1dLPd5y729V1
LGLbAV7t2hLWjz3DL7D7q4eWgwGygPDYeTzTWznsqBYWmjShRzwyPMCOQemjveVpeVZSPDVr9TNd
eSE/qmT+snLLDqfcPUHD+3BmJqr9aGjkpvdDNGzZZSBGm9ueONqR9yQgE9flLjMMtlcdoBmC3F2n
zQ9jNQ1vE9gh0R2xOCePozRfLVmkp9rpjrPMcML7285PNzvywfvwlrBLVivLU0/DM2usHbMQYuNP
g0XYTz96XEHk9ITIF/L7dO6L0LTlEnpulh/a24iTU5tVZFB5bh8NBbed1z0I2nCMv8LYe5s5wo91
C+CFmh1TviRs0CN0+kbodNxUBQ+xgEwPsHxb8TVkzVOleQYwiJucvLf/EA33i2zWoGiUODgTr2TX
ti+Wt15FJn8p2383NHnpyPHnsigYgoFzMLvxmjpTseur+skFPRFauKpIbc+fuShYmtklXJQi/2wy
41UD8Nx3d2VGYcKyyovJDstAwC0QEswqDerc3gJ98a+JqL+SDfolQ4hMN98ZaBtRkrPa7SEa7YYO
C53FZuo0UJUU5CUdDTlXl5ULPuz0qY2o4kvkwhpukHGgo62ajh916E7AGo+k4437qm6fEWc9EVxF
bJ9Xn+RQQY42+8Ba01g3pvOijw/AGnqgWQOTXp0ugYSFuLKNLJRKOIcMxnNwS90Iq1b1PFgptEvh
PzYllOLJqHdDMrBTseov4jc2nstD1M/QJhyvldGitIdOL/VwY9ro99arNnS/ZxejA/l1rO6Udsw8
J2btBAR65j3zBuszs9fAzlQX6E15KjQgZzaFtWJcBumRkv+4LJzZRo4Oeyx8D3XF+GzWomGcmMuL
ueX4GquoBSWZSqOJ5cpqwTWBRI6rvaOpNCPPz1FP6ftyJMvTyECppBonTsrr7TUfIpv7qERFEegQ
Zrt5xUEPwG3HJJFaKvuT5LIPV+pCRqgsxXJM4tCUrP4H08XlIMkkCf1GrjHL2/Juxs94198+41TT
IkvZIHnRMhjchPwmUcZc7RUJtH//4N8Pf7+AXQ5V5wA7TVZbcp5XzQ68iRSQpfCpHAv/GSnMeKhJ
oaeAZWfD8l331192WZSxwWx4yFS5W5LKjrR1+m1qhqLQFlMg1QPvqHW+WRX8xYyGnomvMJM3fz2D
0XA59OeDU2NCtXMEDXL+bUh7DRd5S4ZvGOSPlt1EeqVY4WuA0rOx2k8kNPGZw9RW8oRNEgyzmKPN
FNAJ045POhDib/OM2ioHLdjY8KNq3X7Ni7G5L+o03dMiysCcQl3JnxrVJIzZtQ+HUpaxiX8vbAmA
vGNcOZ1Gx7yUra7feV2/r0X+o8g081D1tA/aqt2b+WLti3y0DqNS/VMr9ImCjsdkS0WkLBMyE2Np
OGPe99zLd9nP29PgWVfCBXDsKfNjTqnYZ+j1CC7EyUrMZ0ty6/qFISO1vtRNCvFnpIRWKHPGRt1z
Nu1YgifnNfEvTuH/rhvi7WfYDWPVNw/C+Sq723qnZVfNzvpsJ1BSUDNR0Jn4vmp81kUrPyWrMNrT
B2Wo17n3pnBMsLXCkvpiwxJNef1DDd37olO0d32VnQbTz9jon0iQwrG0oD5d5E9Lqbh1BKAhkAF4
6F3FkF84sIUufdO8ZyypsnbZo1MGqaZ5hJC/u4l5bxTGH2kyYU3kFtsON2NTknD8nMNSCYvs5tWa
MP7PjXqecxYldUIinmfCPJQy5HFJuWUO8datP1lBMJGxv7WmflLCBZRlfkk2LmwGQLB2U3GcrexO
OqLceUvOSrQjT6DLf2QNShBnyned3zw68/q6WuYhnzdkbisoUbcGUf2VmePOKvSLm3Qge/t871oG
Tx+PsYJPWcD8ZBD6q+O2TdzaAFJUNh9KLXmqKvO74J7Dymt9OiK1o94KWaKA6XTgSYHsfJDKudyQ
M0FLulhZ+L+sbfutUO+SIl0jfqzmXdMMAwKIpSRsxWh2dR83g7Nd5v1Srd+9Z7D5XKDIcwOG6VpV
6H6+6BSXKIWedAQNdgRteazmxdi1t3+Stw/MVvGeA6sLDIM9EREi1b6ivwqF2UWD96ejW2DDwjzA
4X+z1mPFmCTdIuC7cDxHk7tPlf6hXH2mctK65Ekvn1aq2NauSLWX87hXcosSC4G4nzhv7YpEKG0Z
GGotMKMGP2AlGdVDYPjhyM7bSY4r45TrM+DfsdVe87X4gGfmfq+qwTmJUCiT5Xqfq3xBddD592LW
vWNu1kwlRj1HRCO1AAWcBlopMy46bNOQmcyD1jTbVzu4j8m01W+e5m6xwUMxzvoG72BVqosvioS5
sTu+YDtFKkJuziyGl9VKk92KIeoo3Gp8ENkmQ1QL7dcUuaslv5BaN2ElEUOknDC1KEyAcoN2nqza
Y89v/5IttsDVUsuVXerZdu3kSy39M7Kq5q0QlYq5e4fLsGb2hfi6sJ9xjeL2XM5OQhGasuF1stX8
cmeqVXDRxXNanQqvvE1akOAMlveIQjho5/k4oYX7Av70ZW2O/ZIpgsm1PnWOZFmOD93Mm2W2ov2i
67T05Y2FxKPyKPGaUonXNdkYh+qSPkZYaWzaKn0g9sja2ZiBQrvBR66WZtoB386istmbo/xdNTp7
JU7Qu2XQoOmtbFHsSW7vGrbQYMzIpWb74sSLp1zUFst8Unoo6d86rW/vZrMdD9OWqZ3G+uCnN3rU
62XxLlXqHmqT8aZmbOeR2KlYy9HCFak8pC67vn6plnDJ6EJW+K1M0ccT4GJ16rv8IPTyURvWQ0Io
drh02i9cnsd8u6OiOw++XZyMYYwaa5j3aIK02Jr6a90xAmAcFHRerw5LL+96dJFzknu37jLnh6LX
r1OeYXa6G/DGEtpGZVp1DwbztqsF5fCSuv0cG2XO9ZobLxgRP9bBzc+i9c5+qqwTsFmaeUvsPale
YOfsC2mpSyXzuFlnE0Vis1+cfgnzrj1g0TpVTopYLHlZVlsLF3fyr56SC92n8dkIMu9Ze7+M25hT
YM7sI81UuyyFutWnGzI8qsiLvyVWrCz/Z9Or6qaM2sMhtu470iZq5R4n3X6YnO1bpETnLO2vbTtO
ovs5TtZJLsgJRkQzFfzTlXFTIFcmPf6U7cj353/tW8+TiQLCZq4fq9ssZ2SSGvO0RBVOfRkIV804
bsx3hqg+urJhdoszStQ2IElZRGVNAaJt7mM21N7D3w/eIB3MomzPx6Y9W73VPW6CFYNVxV4+zWhK
2aVtlrFHZrieknkDg0asrZ36cZUv3Z1jvsyVpR/QpN+RyZXiqpU8huqWGfj2qyLH/dyvADld6UBk
X+w3lTrGxbfQ8fj5lZQNZIPFRE9r9AIPWvtRMMWeeecjvUQXMytruxBdl/ROu7NYQkZW28HhG7Kv
dfjwk66PBevJ8AlPekdNrr2OqRDXpnowl0o7OiU88XoKMuPmfM3nH/pWUeSQxc9dkWMpzd31PvPm
/opDDPSScs/oDiNByxl5DpjWsjaJQzH6NZxntBqkvrk7tAN9ZJIB3yBayGo/ImSA+RtyDUhJ2uG2
doEYG1QUpPtsEerk7VtdVg/M2fGoC4Ko4S+HViu2aNbuXNP9WpNufV4dlmA6W95oSoY47zqYHcjG
Xvx1vFBPs5IX9sZgx1QzcrT82GZgihHW2JyWS2zP87NspibG2fxYauMaicTsj7bnHDwhfyABe3NF
k8dZ0SOWY4k2vqYzYbqp4yASdiULGny0o9WtB8L3m2irNY42NCoNbcC4svxeNo5awUl3ny+12jFb
usd++TLOcjcpxHt9qrPawyBumePJdBTO+HQ4yXbfDTf1iE88wTLtXyZEITdfPK8Ako9SvSS1+V60
XnIZe5VHzVb5oQ27Y55hn992BY2kxWD4Tp+BWo7tMVitkTIuGea4BLIWGY658VnkZ80XJln7Urna
Wa4jL3Q52UdZ444Hk8bYFleOhHxDw9WaJ8tAoGGYdiQqswJmvU85VIJq1K/16DzMpbkb+345bBkK
UGanGO5n44QX8xtbYRkCDp3xu7FOlu6IfNCpI8zOMMj+74OxqGQnLUYovcbZsNjJtkuHJL13xBhi
JHXOjtg+C8jkaBPnNrZKM5i2+Xkgeiksl9aNWCYt0v3T3GSAVY0Uo2s7FCB4UoNm1OGnK/e03jzU
Rqv4VY3C0po/EmZC4exTsrmlw6kvkzOaxTY2UvuYsuuifeW1L1j0mQvftgZ2eHDJOEDPzHK+yZ+g
OX9pnujjaZIr6oXiUS8kK0PdXQKR9veuDaY5KbjEMKsejOK3I6pjq+ryqc5xWCYw5wm0CS1fXIFV
koeecR8kiFX7bsr2HRDQaB3ICnPyvjhMnUKiwGS1H87JajfhAnU+ULX/XDCS20l/VQGbe+kwcteb
wTzryevs6eLqkGIQOhPFXvd0GwYoBvfrpts7u2rwLGfNe0e1Qz4LepMNJW/mjB9WkjqR38kIIHYd
I9VMkUlXYarXI6Ok92Lb7JNkz+YSgBQqlvzXZU6OOfOMYKUQicZhZWSFEDDPnfJgWwisZgGldsP2
7CXIqrQBOcgGjNPKXY804/I3qrEvqH0+aQ9rgjC/f6CM6WJ7dLVg9F4NhabghsrNM9RzWl1fqdxx
WI6PxeRdM19SFJbJK66HEWRC9+oCFbrPs++SVWemQ47ulOtfmaf9bu3cfJYqv1gtERYUui7Z/PrF
TxlUk87Y7rLhu5PZGk5kWqNJrshoMBuUaehme6I0pF/ZQet/2OAuEIVh2kei+2S3owrpW2GMlOTG
M40xtKWPN4NC065pcyUNaZrlPu0L8VR2l2BHgHNZbvLYFeYPJ5vfS5vhSYc8R7PJQ11s7QRlkDgA
nKr2s3SHH6ySvoDD5weT0Q+ikTZm/M7gUzVsVtQjqTtHioOSvYp4qFLCwYBeBrOPj5b09VPaOKAl
ixQvIPIVpqEdkluIK+Yi3vNy6thC0GjNSMpbo4UWS/h87xpL2Jq+xd2x3C8OoR5dyk5mISbrVvMd
lokOF/J8yFMF2GExUCEhDV9gf6IFXQQ6Ae+gFcXOLXr76JcWOw1eEasjgGUykywqDAwYvdXv7QLh
eoocfMmeeCqYGNfFTx81oNt5r3ad69FUGI+zn/V0vRZY1fKp7JY+0oz22JrdFny2a3tW0FcOC40r
8vb9hP88SG3nDr8zFzhgx3ONAdRu82HP1P0XTyqUjE73ZzFUygvuFmEJKpyw5ifKuT3Crmfa3Fc3
J4TB69qQiRCb8vq6pA5jBLMYA4NE8Ako6l7hDQt+WEgkUUh8UwjHm/2IFwH1E5P+kEWLQxtKGVVt
pxxfLEMXdZA5oieMehlKzTbZQYjZeSyzX5PefnXnfHoyyd4dbzOo5Q/XKbEiBjtRhDgQRS2bzqrR
g8kZXr0N4Eum3w4AbL406+ouFfK3ILEckQ2nJdEvZ9ic60Ea/ESGmT92vfVHsIAPWyarCPh5KBjG
fTNTT+VZh6i+q98J9uPUsJo2cHBwIFLDO2qvKG+ryZ5DKlXgJM5OthNd3BY6Pe7GLG+93ZZsLpMz
80GzGCnUnUWdD0GXIyXAZjQQ24X7YNbqu5QAbk5B99mGck+YDBRMV267Pl94vntE9dodig23Jslt
RbTvtfOD5rQ82vL6tbDqm3iljIt2S8Pc3Y65wKuhCv9K4YKEu0axkj5pCYiFZQZCuLK+D4aKROdN
eW/KMnA3GTUZvAXpMw1xNwmrmkY+MLsq4uS2lDGKuDcKwqlQu4UV71BIKJiDMR8ZPI8AHLV5EiDM
zricD0l5G73B7ArTzHldu36Isy51wqSGdJfbKKCJfqXdHMC7L8adXiBw9BzyGAgh4/niWnsjPRRz
muBY7a9O2ZxkOtBoKzYYNXPjwPTSn0kyo8nuu1OfmLEz+SIQo+dDjmvBilZ3quOMrQ36czrCo63p
H03pf1Y85yINumav+sN0uzETX2fU38k3d+JMy209rkcjIun5vRPutFuK+TC+GORjkvpSnLp1ff/7
v8tta0IsW6Kgd6v3tlbXjecs8TOMqAYRecw0a/KpcUENOzwlzk5j+hdPwOeFtn6SDYcAtT81zJ4u
/ny0/H2tPZt9wn9NcRr6OYBMe8Qh4PnNwWNDSCZLfu2o1a7DPBlhvV37WUOkZBbBUM+sgy1EiUyc
ntK+fOK05I0eekbRg324+Q60Ds2ZIVkjKHxJIQmY7Gjk9plYLvXbVPykwSA9yF0eW2WWuy4RfvCQ
ioo5lVZfhq15XczxmE/cMQjlD3RDGc4hm0zJ3nhCAPBLR322seVTq3WdBzRJrT2d/eqhhsUeNQk+
tsLJaXgM7dxMy558hTzQcWzcW7ea39giRgPs0tudZLRjVEW0bdP74vvyvPCtemXco2bGA6AJlz2G
cQDIcvYF08TO2h5WVmmxpTNlauvY9E45qjJL3pjH5ju/LVG/JM4u1/sjLeYnkcxM9nceEs/Ylyx6
FCqU0HRyJsCSGtpBCablr5NZ+Ls0bRmUYBMKWvG4JlIGs/mZYyBAoGsFbPEvlWMeyVFYo5JHMmoM
zW2SsAL5zpvDxmHTRdzK/nnVjuY6WiRNLc+WoTDdE+VkUyvgBX9WDWQDlDjo0E3tkErzy7K2HqMP
AvI6uxQN81Cj4GJStRVlmXUv/eEV79/D0KMOE82ooknr2LRny/n2/hPIUIQLcjGrbu+NZbybx/Wd
yLu7olPjjky605gD3NXLBJuU+VLRliA/e/HK5Ntu2xhFprHrp3a/mbhrrQHhR7XrCC6/Cp/f6EZx
tiXjooXFZOjrPQL2sjn3NNWHvtLv51WAiW4xWfjeJ61oOG/G3dJ6MTXa61asr5PgGF19ZO4a7jon
O1ttzeEA5SVQSXHG/XXL76NjxU3DzJFTPuFcZnRiXAp9OiqbkyLTtW9U686eQCDOtc8s83ZqQTzf
D6GAgh4VVE83f9Ld/MBaZDigAUNkJOzYYlMsZu81QdU8TgNiIG6ooyU3UqjKJ90v0asLVgMSG9mu
PTh+9pVyodPeZFgj9GfTWh3ks4wSUzVHVp18JwZPG6Gb3NOOf0y5W9ETe1U4DKxFWhftmWel77kz
7XM4wvQpiAoxHB8UQzZ24Ir2BJHdgkyqhhq3Zu11yo07v9LWg/ddjYb77wWwpXmfJW6g6HH2ULdx
oUzL0U25f7LCPIiagC3OrqByPFYpxQMCfqyYfnZkhou1hQBYnDFlTCy3DPrceJgnjDremLC0VLhF
++bivst0eteJwDhtQ8tL27UXBCd3PkuswJ9wt/EY3JtWax0muLp7RP4q42XZfDwg67axcJb1yaU8
2LetvKxyOYmakoStc8538lG5AeRm3UtTb0jBqziwoi+tR0XCciyq8lkWOuJCw9rXN2WES17WOM0z
wgIE6+tQf5bJ+K4cztVywDk0u1U4zgjIzUHeoX64MdLLj6mcf81W4x9bZqt65f9qqvmRhy1I8tvY
SHCFME14Kz0GwLljfuim9VxYPQFxTO4T8T4PLmdCv9z7IPjCzR3MwJb+ycKrgfmMjsIYUO2vBa9e
sRaCq6VPgnJTTwxrwPq127sc1/pQ5jw2PZ6zbD61QBv0Tw2nWqDU+IeC5JOmjjnYcoLgJ+/T/yHp
vJYjR44o+kWIKNgCXhtob2ibw+ELgkMDDxS8+XodrB4kxUraWbIbqMq8ee/JaY9qvc1kypVKgHfb
5Vp26AEt+mY3d4dl1Bk1qMnkUHGjBwunUZ1ipKzp+egYwTr9llrv4eXEbanJwjqnwM8jJc3jUkA7
WJSbkf+ZmHe4/Xnsjb2+JPolrl2AaDS8pelXXWVfnUbcFxwjJDY0wRHsHep0OsyljQtWel+2p1gU
Ys6/cyq/vLL5yJORqLIxXCuRcsKjvPnwO7cpBbXhrVjugYmHXobwwz47D/ZBm2gAZ2ySUnaLY9qc
XhIr4f/d8wyH5wI6HsuYkGpkOr5MC1FZTKOMmHDFqPRZKghqM2HjiEI7qv+C/uXPqUlWulN5nAvx
OOrV69Rb+4gqhwFj/9IPwjfyJQtavX/n5qX5dvzcKx5Cz312rOhf25ZakGBKsLRDrScXTKKfksu/
LfglNC2/p3J+72q2KqfTl+x9Y1428cirTtbnp6AmRCF8cOnLfWIxexX358muT4wNn3AmHoaqCqyQ
T8Jt+XCRbS1rYHh7NeZ9ZPNteiyH9iU7fkHIyj79y4LIP4Q5nztaaLrineVF3z0PYZSstzPijL5t
FL+vpcJXaXN5spFr5zS8e84Xyz3fszq8akZ1cHhHNwhk59ZOCcsI7SmevC8Xhz9mZowyTkQwc0m+
03R+XDSuKyAkQkwvumEqGjNGel2mMFsA9q3erD7/WaTYNrkWM0haHiX7OnuZr6zClH5uusyi3lPR
PUvBHgfYaxFSySZqnCpIdVIGHWnmeeF8o6GsiTBB1CXTZQ+PKf2aFaZig99pF+Jzdc3iQLZ6a2gt
0uJYHhcJA73znGM/aNdQigtGioMrC74yFMb1EHazf62ascHIB2aNAaop40bi9DGPFXn2nNXFvHWh
cn9kqJ5npWOnLhffxVhT2YgPXvfBlOZidbnPGOylp4UFDnNlMWe7sazuvQlHSuVF3rTYjrazcD/d
DFqQzqnOIDMOQpv8tuO1X2rXttHzUpwdKa44XGDFHhAq3+HNngttYWzA29pRE5MujpiptCez4/VA
kAoqU2N1vNMzMIjYNexajD6j+D4VVDMNZs3QVifrY3bFx/gWksHjcLACnrWTbUff0VgdMyaNDgRa
G3yl31YEZ6z2A7sM4RZKPghYECJtxUHdYCT6b8uDuNRW/sjerx0r4N9w4L5ACjgkANw3kVHvsTzt
StO5L1bxkNeSNoMICSiOcGPO6YNccBsZMHiXznifO4r+WCzbovlgYQjxI7R2Xw7ddzc9qEj+DOAA
dkA0TvDsZ7/Jlz8zRzRM7uG9MbL75FiQdMt3+IFotdlW5dhhHM7y0uOyG/vqCGkC/Gb4JRtUUa07
a/b7RFaaFWnHlpBIWPpsje2xC69OGe1LFEwIW8EoM4/yoHbUQxdzqc8lt1aYExz2rmD39nMnvBNP
lx53ZzcazgxvCW2HhGnY1Mm+kzddFK+kZ/z1WpBD+rDkxUdXsDveQf4Lc/eL+7BOIl4T7hkOrZ8y
d98rEoIIHuZ+goLZoayOqGXxMF70VPs02Ai6DevkHxQ9igJ7oPYHSYmanSXLn2JJWXZjeaCIJgYb
mfdmLuW+Nsyt6kOSDqH3VHTJPTLKP3XiOBjdY9Sx8je22zPTMtymzOaJa+OU4UA6tKr9axcNBRzV
UK2KNV+DVdEbWxplRrbnWsyPGvZWchZvtcGhO66XfrHMbzHHAqtYUL1CQKJt7Vt9/4JxATgluwEa
kV+79m1KiqPrQqmoJ/lAZ3w1m6j0K296CXv9DYNwuKlF+VZXO8L1+Jbnas+qEZJO3hWw9CGr3NhP
k/qQO9oQIHtzpy9/ujnZEn9/r5W2SaKwQ4kbH9usehg7Qln5rYQ+iIMu/BL68FiX4UeTQRZw+Ia0
2ntz7epg9d07ZJsXFsPFdOgKie51nHFeWHNxLw3nJx2/XSO6TbBgTTv7tvLQ84ucR8bTCJdP7Rr9
eqPz5j6Zuf1zZJTMF1SBmSd+e0sA8oyBJ3gxuUPXfOtHwjGT7hCX7cKr5EHSOhK1WjY9zqF8Ykuw
iWFltzQud/ZU3Nm7YzOVE35T2zpJAQ46R+t3muk9Ya97tltE2agbz5gLsMZU5ttCyozkMqDO8fLf
16Spkn5c8IVVgJRKjjXQts4boekfW3A5aNTR0K+fyqrasRX3Bv/xN25Q0V5bd/nN8kHb1OP00v3i
otNPcTy+mO29zOZXPe+4SpPmMfQ+nZkLXRQJYrdLal0dpGBg0g+FjQ8XuxoCsr+eas5mSNAB1pfI
KuPbPMmOR2ibx5zDbAXIGMVDRDgyuORQ33erGtIVWX6sEFmE9agEAcKy3zWNQu033T+GqZ2qZApc
nS9/WIh0pmAHN0BBXlIjAr6dl3+yuN23RPnw8/t2qPg5W0kfVR87j7E2n3lpoWD3yV5P+2+L2A+e
2rbf8hRsEzQ3A6Haqkh875jDFejV2lWzpscpxRplJHz/+YSCY2bPbVye8pqQxjhTdbOZE16Kede6
fGf20SarM6wdNJyFxlXDUxgv4b9Cn7DmGXy6rKYhS/rC47XPxMSIIrVusDBf8oi3blFoYnP+6nQx
tg+zwyF8mZN2H7kjx/VQfKgi/Tc6LEiTLtxpMsbWvY15Rap8Oi1lF+7wMjJ3I+ddxJQ6+uKFWCi1
1wj7UTwVbPDh9evrYsfL6qN5AFVYcsbaktOT0V0u7j3l1b6RyXNDGzxi71lti8zQ8QIaSuykwY+Y
pslHMbqAK/LRz3X5bBvLS17Ie+Ldywo/pNUa7z2EjX066OxaLR4NWX10rqh2erJcQ8NhLMIKCrtq
uQaXEBSycUPYf4K++6+zwpvGz14NfEEdBRBb20Y/LvA7doproYGK1dE1hnN3NoZorVQnKqCXkhH6
NbX5prWheJjRAkK0326yv5SQoz+leF1Ra03S2RvXJAeIa8mAyp95L4vDxHJmaeLG6aoHcnfMLzp8
0xrGe8M8thxkUUSDQewA5PEMp3T6sTXt0pfal6rThwzYe0vs3amzM2ZgFgNKCtiaFLmGrSOCCROn
bbK3DO/OTKYKSnNtMcK2u/JLXtNeeBhqo6ufVt2TOXIYi3TlPjbcr2x4xdQ1P5od0+uUHDz65kow
Ft3NcrVnj2rJTGWFiaDfCUEU2pgGZJEFsZlCIKA3vFeLbm2yUZe70sLAU7D5zpJVzQ481Ogixsfh
zcU5lVijENlRavpkJ/T4s3Xa6mg42UtYWr+zMRq7QcRc9GzCAEENTKTKtMuo8m8n/kBpWUWR6Qdf
A2Cp90ifCHqIF6bhLyMe6ln1+aatm6sxvDL7YO7uZlmQFoIN5hE+uBT3S5ijG09XYYL/dfgaF0vg
Haj1PX5SQWMSvg/Atk82Ao6+EJwuuqOEGxD00Nt8dzZ/nAVJ2HGgU6vUX/he80RcoL9hlDT7LJiY
Vokxu8m8Csm0tXJP4PJgtaHACdj8Wkm2iaT6yLXoF61wHWaOqJ6q3Vkdu+Vy3Xlf7GrCrbOzMsu5
jfovXo8S3RJHTZYpnnphjrh+FK2fa/t1R6CDNXV5nt2lg8dDjGwZ97rE10n1BBEOdT0x35SUCgt5
x8aKPtyETfWxPJd4nTF38e7NORSCMO/fzUrj9wPGF40U5iGUA/7R6H4ZdxSqWptjXUrGdeT+Q87i
ZDawCkgTXqwENxMcT5K1d/K9G1yw7s4BGjVJ9VpnfOmo9+YmI+24ydYDC8grnRi2003XItRZr2No
or87TKgneAT7WHkPieP1e309PBiyYWM3vvSu/HByZqlztyPQ/2Z3rKWE1Qz/O+/GDUgc5WtM3qJq
vYfcm5FT+fRugAxUbpkG6BunsX1RIxWlff041+Njj0pUxLp3yy3z2aoN9LIhwT0QFkcze4rsf8Lt
YLLPHh88km6Kw9OaUusaXmTjaE+jmfzYpdrWLl128h9WWmlB3BFWYEim15LaszAM+HDtvyQjljXj
PiQehC9VugxaTOZWJUgUdPgNvxUwTqzNY5t2mwKD0RmYCSEBwhCOYbIBmXmOPzkfqE3on3Fd7hNy
knfZx3cFZjawZfbjFt0LtkkHpdDH609TSP8RK85UbzVMREuKuSn950Y2QIso4kh33+3cea8imrCy
9T7FArcK5E7A+qvHSjO7s5p3nbBR3lKDo7InapalNZdiw7RVFXvQPFAR8L4RoTf0tjyWNDNxiDs6
s9QeE8O105n+Ejl+s3TGsQjHWV68MZNBS+gMWTKz7pHPU2dbazLC0+Fah1JW55Gn6NEYwr1ZeU8R
eScARGLxrQZvV5UUT1rsPtZsUvcjd2AIboaYLqZd3Ms3lrTUh256Vt3CwIMPC0LRBTcnfQgBRF+P
3ZBP9II2pv9tCTAmqP33oeT3DjmVZMK6V4WmFIFx6BQEFxEznUk1Zi5N/Txm87DWfDJY2pjveYYP
kJiXgkJnw89BymBkIGDpWB8yZvQGojUo2Dfkal4AXUanNEqaIEL0TdTrErqsdeGD2s6Zdzdqy72l
kgQpdzRrlcIhiM3xpULGIcGbMWVCG8oEH5KEFukLIsG4G9IXa0k+816d4Tlc+56qIgy7kz1MaM0T
FpqOC0gM6TZpD+yIo297HtEOHXYS00RP+VGT+CoRj1xzlRdy4ihhBwwNCRRwL9x/2V80SzurhaLS
m32erhS1wrgkdv/C6plHgVR8NnOY9Vo7bQuKATlnGeFOER2JM8aBRXaQGyF9HgdCQ/k80gg0+Gdd
7p59is91rPuXxo71nT3cazIej5k+/ikRGhOmmr5R4ntbUFsjSqbnTGYowlXb7WX7zAaxcjtzW/sL
ffUG3gMmahLxGwHNbHS4P0qnJMvKopQga5LfPo4PsTNPW7MOAS5MLUGoBvqVQzTBga6iN8VDC51t
M8aZebIXAgAeW08jp7O3w8w8Ns0IcIczmXCs3YRuuIDq+iLdyT2AxWu2ucaUCHa/tQx/dc3bipjw
U9aJCB1kvYF6x49s+TjFZtAywyEd0wEaYitAXcrAdtNjOuEjbpVX74ghPy+RVSArxxpTXybwYyXQ
s51qT690LahqK3gufqraECUj+Umc1trpYfY3K4Yr8u5YIkPLDMHTwEDJWjXdN4nT4WC06zORkp3J
5gdv+tYjZR+GfnovNZyvvDUB7g/3nNroMWx08rbKVbumhqI+KQePR7zC8flPVWYB5qt+8DCaloVx
kAvsb4y2OK8oc2IMUtvmz+Iqez8WfbNzIsA5yffAItmj3Sce3iQTh5xBfLiW6Z+hjFiA5bzak5XR
kzKj6KqpJtlDQhQ7VV95fljo7bZnCmk1tvfcic7cZuoyy6Q6lNWxWEXPKou+W2+/5hBsvWr8AnIG
q7cd3zSWW9XyW2uOeOk783Muu/cSEqtvdxFrsvv9/yt4pxJbsrf0Kjrvt7CboDU/2wa/RzYjDnTJ
+KJj6Kf8Cglyf5IMH484+pZNqs/fXUewHekjbFeAEkc7gH8vDWqGlGT133OteMc1MhuhfmxHjtJh
TZLZ0GBGK3CT1fxKD1BMPM9Ndh+YVRymUeh+NVvPqUF1bek4SStaXVEnp0V1w8F0qMNLsoBaYV57
WeX8mGV3cDgid4TNbnYb50E6w0KCFUY5Hu4dKS2YVwz/M51NF5HVxz6yyy4hsR9BoQla1HiUZxoj
bbg2FtG1qY/wIUV2H4w6L/TECG4L2TKI86in5Fhr6N6i+R+n36bP3+bVMNwUISxrZZED0Iu/cnlS
CovDmC50baqF1NOd+1l+Ovn87nK3bPRfL6IqBU/wb5759IZ23jsG1IQ64mgOnUgGSej+RFP6GuNE
DLxu3Lkxanw8ogSS+a2E/ImapdpX9BLcxrxZOsZcrH5gNLKznGOd3EHrbiq0PwCIFpENbRjGne5i
xnHd/mK4LRIw4VR+mGqi4omLEHxEXJ+m+ElIakJV4HFb2CiwbbC5+4OUv7UdfTmyeXMK/Etsymaw
ND6xbBOYr5sfmrFhcjmUxz4zUYBEGGThhNpQqo6dZbwxT2qZy60aVQAhVV4pWXdpPd/ThUyqRkKZ
Rbnbcm74vE/ugMSZkQ4gPOmiNi5Lhoj76VL7KBXtDNs4dBEaXN+Esy+9+W0axnyX98u2XhgteyjL
DDghFOrnOEHszBxcoG0DU4cRCjutFH8bseKb0TZkm2oWSI39chbqI2NH6NaqTd6mwtUueeYxRx0J
ggztPzs0a2pE8u+DXUjoftOyieYanpuG48lr/kocpJqHIR0H++InEbEn1QaWUxV3DTcjjpaIEDor
89RJEE/dtj2vgcG6J2YlJiBKhcPB/TuNcGwctsGYzMf8AVPaZk6G6pRxLg4Ywnw9bd9L0+CgQGKK
2QO4TRuTnxrAe1BzJqyaTeaMdyA0zWl02x8F539njs67ClvtGncSH2DC/o3mPW6jbWZCSDMG46AY
MyrsKVTVixkMCHV77oUZVISGDa8ieNNW+9gmXxLZNP1tuRxm0e8NARpRqPoDk9MtNC2IAR0T/s7i
3BRrIHYUTM/wu469yHeO7n4wojaDtCyzDWyOe+JM7yYmjr01G5cxOghn+hePCBhOWf5JR3ak4EgR
YhkvHYw2wF+fqTPBAvXaU9rxx4ajtYtGIz0sof0T0nr7DRyNWLP2HsTsjUYMXrdJ3BF9BLMju+lG
xDg7zLrAuBDp3UaaD5Ty3SEiNJ93YCjaPM+DbF1+puzpAbVrxGCU/xMiJ6Jy99qbHopPjdf3Qspv
P6RuwSHirrYXcepa8Q8mJqOINFvAf7D+ZsEyCCEh3ZcWMnlGZYNqLBwtQtdKa+b5IDRhNTymjf4C
zGydN5bHoQWcSTdnZqj7S2FsovweDYC8YLHqu2WOP0QLhqmPXC0wXF6vdWZEX9SwaofEQjY7b1iF
T4ycvD2b1ELfpEMotW+i+F+t9adPW7Lb2fKsqpYsi1WxrpFCq9RrQElWf06EQVufg82BXANIZcC1
Urn9njVUD2SUVyBMBeSrsN6yhin7qoU3Z22pn02mc3thP/UU1Q6PiXAQjgiCKN/Nq2M8lfGpCqOr
oK6BE8Y31Wrm0zzE301JxLzu1ykVO0U2HiZAzg46RWWE/4DgpVuY/TRV+PUYjfPg98YbE2/Uv+QR
CzqZ/4roC0Qi3424A3MpsEqZcwWXxjrMkrpkIEiDfyf6Z0o+T0vL9e2I01DaLuZknL60X/ystVD7
lvoCEEX8A1oiYl1NeM5rDSmSdVqOy2RjStaB27DYF6Th7hT2XXFhxck7JAFYnkb8iyBy8qBEbgdB
UeXQUxUWYfGmFybFMPTaLCT9k1SXNKIfJV3BMGXG206g6TBJ8Wmk9Qt70O5xhMlsclCruPfYDXWw
KvE0Sbd8EMnk+eXZSgTGEnd8m9kdRe/8CKc8JTXB0YT4EwweXjpYsofKqPpARbiGPWkd7YFQM08g
RuapoNJrbrpHSKGU/DrGhDuGIiZG1yIH5CCcmsJFzofs1WVpHkgegWmU2s7zUCgbbxwOY54vexef
27Z3+t+4IkKfc+36lnQHzOM9Tx8e4SBbaXaLWX7IKI9wsCdinxhiT7iIJjslMJ9ZwyGpo8TnEdeH
mhlNmjwPtZrOBY1QxbyALu4Uok6a/9yxtm6tao5W5Dk7xLuI7ALOfDdLt7HOK6fS4cvSpn9U5/qH
Vjl+PeknMPU2N808wsRkK25hsGnMIWuYqrLemrP2nqf1Q01DH+RD8pykMHuxWwb6+n0JzFkhU5Be
n6rD0A6vg9lCOzXHch/V+jnCcnmSkUNwoIyP6NOSbqTpsfkAPrb8Bk1hs5A2oU+mpyyj72TUloNd
NUE9Mx6IFu4k1kBu49Dz9o4WG9vYfujS3PRL00r3xRBhxwBNx2AgU1sZ8lBgIZy4JtNfUwVdObcn
O54VNuNy2kWsHZv5TNhn9jpZRfa8LiREGW9uI8hUAjk5Ur2bv/SeOe1teDdDdpAMT3A5Z/F+GtmP
jU5Fo+uxZ1Q33YMFdvHQNMnCnqjkHaE33hOy6CHdQvozemsKFC/eplpiGcBt36EpuQQyiJRYpGWL
FqxA7UykdsoZXEpyW0kGm5kylRnJGLQrPg/btL3Nx3qBzrb8qyNAl/qebjvZmhbsA7eNvyuDtIPI
P3NLf2pTsa54bBIwEN9Jj2VRma7jr7F0vXte0HF3RZOUF83GOlQB+uun4hqSBweyNbzgyt5g7Khf
Ocm2omI1B6jUUwP5MWCVHl4oUfJsuVS5or5SD0ucMzI+Wg9OE4vVmkeUByeZ75EES7ibN56qBBNh
UtSzdYn0W56uR2DKMhbYFfvMzoZg6C5S63YD5pd9G6X3krTTxhj5BflvyRFLME6gbtssDfKu7W49
Lq85b9lmVmnpFlQnXuJ77ImjZZR8DIpyVu8mTNyZniPGYs4fPjHudQei3QlG2hTChJyancjmlx5j
NuOPzvXjzta3wrIHf+qQsyw2cgFxe/OG3DrjoDNk0e3LZXWnFs07RheSlg1eWjHim1q9OQndKwDI
28S0d5cyNfallukn1WcbFwWL44LKDBmbc+E97dUnHbS5Se2cpZwxAltaLT450rcSQSwsx5RUF2uO
1K1DwDhiV2vKJrvqbvS01p18DcJ9MLRr2i71wcRRkDd8ZoIA4AlW+7skVISWiP0ywmJLSJhyusys
wh+i6BBbFeQYIvBL+I3Rybyk+kfvsppjcJA4YvUzzlj2W9GWD1ZmfE8LalKJ+D0z8e+TCMxmjU/E
nF8HNd7UIGNk/mTcE+Z5skiQ7fsYI0MrJnBeJ6uDdt701nfY1kfVT0CkXa0lEEgQY8GcHQrmQRUF
pEwxS8fzQtmqHiFkMfXDGeU3bn8Uw+xs+z60jsIrlQ8oNmp5fqsELLCJVJzP7ROrGiYULu+zW/F3
zDb0js2xS6M1QbzyttC+LuVYGTz6KTPqcdkbvaz3azaGLrluCZx3DwrsajBpT0NPVr4Gocg4aspB
4kQdyaufiDRX2rjMau5sO4UnME5vmm2kQV/Vto8qwF266PPWte9xxhI9jRw/FnuN+V0yu8clfm/r
sj/oVeaisU9P0N+9feLWf0XdvCVx6e4TFswdytHcJak4FDopuYVKjzliemmBp29qk+8xN6Z6m/cS
OHMfPzShVh+iRDn8jwvwVQnRosF1XBXGfNZntZuy5lcOXLWqkbCjoRMx2dlaDZgFaBvQ8EULpICp
GvmLldC5fKNWhMemT8qNO9dlgP5IsCgprB1egD5HS5fOMlzsYsl2s+4h5aieG3cwGKelWdB52etc
Zg+mFPURmNDqw+GmLVQnWCiIYbAwaPnzM+wd+wpcfDOUqXVkRBu2EBGIsUUsyYxuc6YBCdVVgMcJ
xF33Al0fG40YX81luOHW4wis6rMrIV7glbOCvrhDMhZbpWH0Qb1QG1noeNnjuGUNpudupBEa1zl8
siS+Pq2ngpm6r2GItWPa57///Qus1kky6sfa3F8zi/jRWPHiuIW542rGP+qEMGFqr/TDvPyMR1QB
mDeOTqzEjZz6bq/yXJVCZZEdHJw2pnGuBZnJghq7NXMgQe21gDKOfgeWmZzWOxUG9C/K+SKWXzI1
zpaJfo+F9RGXM7pN3jx5rU1vqGZth5tgW8fLY61g/ztkxKhWMJuK5gMWfXesEvuX9409jF06+vVQ
XiHV/6u1khia8bywq+0KhCDQY2wLJLnNwJlttj5Ms7ulVHDRHymLCX3gwXYxIatsuGgOqTAS19QD
enExTI483DuGj5Og08RPNRkRZovqK1z16Uo6CRKA7d0MoJuUKggpFW4133HYypgUIC1ZUg8omiXd
RPqxrdXmjAJtuntGkVjFgSig0tFgVHg1M474bZpPjwaLRCnCvJhwMNuLvZy1zOBb3nuVVVvC+HeW
+9jBOgyPZPhBuGUXVaSyJnxEtQRhIKaCOMnkkhQPQeEx8Fp9HU3gLmxRmKzhKSnih4yShlHxIZPJ
nwSzO4YH7L2el8274jh0FI+Fuhkx0m848jtjzAZzHhJTYBFMcth2DpqBMQIHS3MmLXrfXlPd+9eh
kPH6EjdWDh64Ph0evYErpBz4w0XcV4dWMr7u9b3hQnpFNgG4j/vaGxhPZV410WGnT6MLPdxZeCFG
2y5O//1bYUVnySB9bzY1gZmh38WRs+urAjp0zwQGmyKLCzgubdv7arucFZQlYyJDCx/SWbD3DSAj
mjyD2VG8Qn/YJA09MKepGzvDjne0xOYFUHqc2l9Wl/zqZn7FqBWelGvejEzsCYC3gbAr5ac6CXvA
dgVd7EwqAxkjIKtD9k1zusBs9H1b5scu7fpz0Wt4ijpEypqcbgO8kqUWLqit8ty2eoUtTXyVpMIP
BdfP2qfgm7HFjdq3YOfHGjWUaTDHUbEjZceukj5/kgWMiT6v0OTV9F235DZFySzDoS7y7WiMd4Oe
PxYMbsg8ritwadAKM0eABLQuHRwW7oQVBBoSx6/2F79r4EiNjYmpeKhMme0SCE+Psoj3I0Xf6nVg
gK1IU4Kfu+BoNjf5aD/Z1PW0DdWG3R9MclC9dtHfblroo5roT2NWjHjsbp+59vhQ1Nq2qiPYZyuz
2nGr7SQdvDTRq+6aiGWVynduO4rHENXNr7SpZqQKiqGAuRS6CU8m/NvGqMljZNw50qgPnqx4QlGf
MAXv60H7o51ynqFX29BO8G18c+ouUVznl7IGg+W2UbJVqTMD70mHC1ODpxi2ECkgNnoY0vvbWfNh
prcWHMaGJlTQaOGuwhAZGOFsEU+Y/DxmOD7Idt5EiS5wm/XszjOMisk161Bri1z94ICw7skRcbCv
iKxweCIwm/jeIv8wesOhYUI6zVb4NIdgS58DZhTWGgfa+twR4tLgVBFuZLwnIUYWOisKQiZeGzxW
JZmR4qtDmdPy4QUsagG1vcI5XDtHo1fCT5kKEI/Bt24s6a02AtvBpYVCTHZZbCMFcU44jTi1Tr3z
tFQdR9rrODXkoz0P9J0VYCBlP8USoyT2pii13vSk1v6J1rpIAJX8ESvBpCMWo9pZB6gqj71V/Dah
S84zeyDEkBw6hxUiKyDQZDJ/NpdQh61e06HU/VlW6htMjUbQlgRqFhlfqF92kDRSDxj9FOdOODid
lMIatNZlAmwz/ziSb1DXrouuPm3lML7wJu2z6bUPNQJZmCUDptoVb9GSb7HG+czPxi9hkyPQpvGW
UEXhRS+2uUyG58j9SkonZzloEx8ioyMbjhkIWkRVPS2fGGu2vFckRNbB2SgsAzeZgfuEtDH9Mtqv
szgXVos/aFnqvjj9Ur+6nRgZ1uN3i2vb5oXzbKZ33CP6QsUsXJy2kUdZw7qG6jK1kP+Gbj57y7gz
rLA9ZroeX/T6WU2iJuVRHcwCs5uyoI6h6rdX5Kwe2Vewpdmz86Nk7fdGc3z2Bc24OiPOfBeSst3L
fZSsQEYXYpilKdZfxwvHvYivxUAhpoE3MhxnQQ5rD27a9KdC6Ipt0pZ3KmZjG2V9/kCsq9wmjD1T
u1j9PMy7wip5K6XZ35apRlXibaHn8UgdAONBh37qkcn2FVfGvjJpOlA54XoXA6H1Tr1OWf/dqiQ7
lcPY7gHhUxe15S8UACZfDJbCaNSvEp0XlgST1Majim5NHWsA9H1mJjQd6Hb9rxU+REJPf4gTQod/
skiMp6Z6zp1KPogBQ9zCqaLwOUeKlZZt6x3MhbjrOtQ3shkeBFwszwHkkOS2fMVPUiC9TBCI4mHB
rCFuKieG09jOx2zFa6iNjYGrJEGVs47tS9qjkoV6SvPIHIP9SAr0VQrMh1FF2Qfe3hesKdEx7aBi
uK6+4hicdfcge6qrBunfwpGQ5rk6gzlEtAZbOz3UjfHZxLwTMDNHX9irvZLk9yYcxNsEEvLYtywm
V4VIj9y+rFvyUDwBGow0yWhWWUlCiYDDveqdch/qmECKyhEn3VgymHqMkdCKqJajKghNaDwytB5J
auR7C51zdUQW+6b6cRMHJOW4sDeKBZF+Lo55PvUvRcmC9bCLA1Wp7jVzJlZAW/YcQFjmOTazJUgB
lV89A3OxQmPeaRW7FpUy1REUpheUopnw7CcSmmPo3iOLve252682O2aprtlF71CNdnWjX2OLtJOj
ASyp4/yoxwnK44jRpBuT9t7lHYMo+KPoNPylqY/FlsFoso/U0N5ZIUGonJDsAAp9lwI0vxO3mraV
y1f7318K1krRqebO/r+/JDlH9iS8x0uWHDl1bXisO2Php+lD3FkazkVVSn8yKLYcRNenRE9v7ULT
XTtddl7+x9WZ9cTNRFv7F5VkV7k83PbcpoGGDoRwYwEJnufZv/485tV3jvTdWA1KSOi2q3btvdaz
FvLPQ0fO58XksJy5VY/8PIRNY4z5Bzb+49L06TcCO4xreu/hK3+PJkx6Tt0tB3dcKzeqjp2aVX3j
Ucsg8+UoiScMYcROoRYlqfPDaN1TLJWvQe+8urNJw2zCHuDypuwEyv1nAMYP+TmC6nMb+wDxi2Dy
Gxbx76Sbq4ee2oDTiRH/Vu1hyNMBIjIgipXoFIxtc1iP1n43cpLSOSomZJrRRdSt3DUZ4sgiU4Nf
rRdsWu4mWJBKzwueK2H0SBCLZji6PenAQ54zEcjs5eHnUiY1gpNcwj3xmEqgwf+X0igkIuDWtlZ/
/bn0YTLsAF9lDIEzEJTCE9u5Cqsz2p894qpga8Uyop6Cj+Yt3dPi1d9VIEmWILlBZoa+o81luBBP
wrBDR1VBqtLwNSDg2WcnJwme/j7JM/E5gYBIj1+lF6MMH/I+t/zGrk+1ymb/50LH6haM/DISZxGK
+TLD9hfPe1ZDyIYllRTil/te4UnKhP3KksrMKcsEih5Wyc7Lw5NXUIaYQytBOFb3ZFviJ8StfgRr
+auozOkRYyu1j8bGgxqfwR3Haqx7Vn3sm3AVNJSdnyS8V9WiTqrU0E7z9Dy44QNznfEJI+tLazKR
mFJG/n38SDfxsWaZ9QeOFnEX3i+6uS0w1R+rKbtP8mQ8OB79nc4Tnj/ZkiF12D5LI5pfgHViJqW2
AZdWPuAJQd4UWMvZW6gaKRFL8on2RkrxpVAjULRvpB4x6aumvaP1WT22yr6ZYvBtkizCjUILSyUH
qmQylkvG/UQJ5oVnfCu/Y47h22TU1Z4dyX1eGtiy7RcGbht18Hqpx2M2o1PsbfuBAWHyy2qnE2ff
lPkiMj/LCiJ/ctj6WYKh11nxXReHr+jwxhsPWYka7Fn0ZnXCbGg+epl3wzLcs5muZFAKWNivBXVM
8cuwYQ6JKPvuMmyYIcaUDdu8sROd98ltQKurKEkn6QBE1ePNMkjzSGQmfUVnTKuwf2hDCl81Sn0g
qTW/pG2NrkP3THeW4Rg1lYWZOLa2xB0KUHreCcfFO6lxwWmS3XM/tPokDfNS5in5s0Gt7sNofgjJ
ztuaaHN2Vj6O2M6XmSyJhP6fDT4jRQ/aiPlsFdq8qbI52uDpCpjBfl4Ev4yiM+5ANZzrGSdJj7j8
CB3lYsBi20Gs+Cs873GWfJCzhk1V1AFqq1ntQUXld2IAXFnjEDkiEcgNQH9W2N07hcm+gYdbmDME
ZWE8SZMp69QSJcc/8plkQXZnRk3EkhkMew/u2T6s1zBT0ej7KUNX0VUGvzw4lMSMHlzG/Rr1yV3c
MYiiy/RPuZwVMavX23Ls3vpCfgxyFicJdowGCwTNFL8xQVpRpX4t4IrPTlStffV0PJmggDdtgAsJ
uvuR7gMeAQxpdj06KGiQro5LzEg949csK/u3NWN37UH5tuyGfmXLlw7NNu0f+gF2wfSjrDiSl4kN
WroENEgWGGe2KbuLiqnZTjgin0FSneYmV6s5EfmrEPQRk8mA+sUE3O0QNTTLYxdwNsawYO49Ek8A
QlBq0KUKtrVUuyBiffXy6BcGkpxSRIR/xt1IrNDWU+rcYDQ9EjbOYm1lHTEp4mEIDXUYQ++9gJy3
b4CWJTjhfhGLdO9kfjmG4j62R7g2U5OdvJ7TOvwt5vbdiVn3XdDRPM8JylCsKLuyk2fn51MnCmQV
yuGYH0Brte0vHdeNn5bY7dpVqB7FsJrjkqaY2xWrbj1XUNnoYgSUjbjIcLoVq+E5Mv+g3b6lInLO
jefShJxGRool9XcR0dXnaUnrUFxt95xLV2x7iaCWs0e2jyM9ERVIzzMuHoWamFrP2SUE27mHy9GI
ImWSntobMOu72Fosgthkur5J901e3niackay7oLfxvZjBzlG1nCMtwbhYP3mZETgdHXXA6lRgXmc
ROaSRoSV2Av7x6ZCLkhJ8m4EAw6lMrT3oDjfpPbcQ5ojTCazyzPqSxsB6dJ1CPTIPM8xrOEC+Vgz
TMOpHqun2ZK2r+DjW3XsMDL03jrDhCOjakqyteNTFNlNxcXz4Cz+MmADnXs8Bq25A9fYnCHzRHf5
CQdNu1eAVBH0etcVaXRtpeswCXKAoqoAS6ki8CiIuE3m/g3aRygcHIr2F6Yl3FnzpzGk8mSN3WYY
lUdEAUAbo0J9KcMBDTbbFtbyV3IY4DiUITlPuuYcBdSsChmw2o04NZMknTHXx9lcUPhUCjez636k
Mzw710QkFTwpDrqoG809OXB3C26oZMDosJocj9Hgvf/nU5m9k7DcPcEe466OGeOK+lqU0XIy4vZs
GkQgJTlIbMsDkWYKimbjT269De4/hmMUHiY+8pzTLmbgwoxw3pvj8/A5B112z7qNFrsN39o2mx6c
0PtONKp4ag2EmgL4tGrn8lPWAbwGpv+Ivx50wXCyXtzfQehd2beZngux7FTP490YzichV/jG0mk/
VpXP2JwlQpNSyvzULZEKhSOkc9wyGxQDio3zvq8Nn7MVpjNOvLsuDU7YyldHFGjNItQDR+qh3icg
TpQyjUOIKRyAXnSl+XxwOpdub0+oKRSR21qLBRMLcDpSBUsZ+2NFxTsFrU+iA/bG1Aiubi5vcHMp
iUX6VObQ9dyity4MBAUlUPOXeGyxtxv1Hmj5JBKialhikWmkL94cHBbTH72O9aopJ1/k6cfUML6S
kfWvJqFqN05+uuqHJVlpRxdSzqEBB2308QuJ4YwWk+JDg4HZVojA9lTiW/Rif1Q640ZLAve4CEwU
UZu/UdWY3316iamJ/hOuW7r9lhrqSMJqdawYfe7DDLoRoCZzt2BF2oaMYDPPvNLNaXd5aREqZsXv
tkNiT+XWz0mUrMY6oqkq2NAbo9HTsUOLNfZxdZfUAC4shA5RUkKI8WrmBc0A2hgiP9Kpqjyk7bms
OetFZn3qFkxgYuIRWsb0Ja1XQ3z3TrV7bJcCRX8DVZdzH/4+fVBWfdOyHBCohvghwv6UaNoVvaw/
uxlVPjOmXdIbeCVBhIMQGe8zw5xeLA/PWPW7cROCehDq+MqHHPnB6kqRNy9/66wABcN5nlb8cA0U
tzMKvmHhTnKTbUcsGHzFxo/tmZ2jS3/VJsy+jKiGiISTofmuspp2Y4hJzBYZNBo9vqEuUvceInhR
f4GYLlgoUMHGdIBGfIsXwrSelmo406mFsdPRjG1M8U9G+9b4zq3lVFMQT7hNt5ZyP9ZYT0hbjCqi
pmbmJCaelhXbZE5X22DUhnUywjhY/eaJWot3elZAivNz0GnI8bp19l5xXMo4I2zV4sBoNrS0u3Ib
xM2LjmVFpC5+XdrUZ8wJtB4dMlWzTuLMHCiJEhEv+2oNyqxiIns539HH4b3SQjJS8OyHMEfROzUj
R8f5tcUXR3dmOkKd4LC82OccEsxYdgkUVMkjZfLQJqSIjfZro8U+bSceKL7aQBP4p7oY/8kwX7yh
8vMAlUKuH2AHdM+ejaUgVUAMiq4/em17M+M/Tg2QpOnsp9wu/pq1fgl1+hqXD0Pn0BHPH42sq3aF
0xzjpTw7DgJm+mlDQLAXEJ3zJCx69uBANARbz7zQbf2DLQ1yEgjcJ3qWzLYRlu2sBA20kdmvqR+U
8DAoDp7cJvlY7OCLadbV7O37iY4xDyo73aKmaxtFn0aA5xR7TGu/hgl22SZ5ETp+ht/2GrcZJO4/
y5B/G2n3FhbtEzk4iFNBykQ0mwlVTp/g0wEe0+Ot6qIzhltfIlRysXHQSTUvjYl9RBhXqWxaKd4u
H0two4rDPZN4EgYeKA8oEojSIWDo1IRYcMYva4luukVEIoai2yqFUceK/04pyBzTYBnORuIgTPhI
uHJpz5BdvAnTO6NDkxKbOOtsQayjyRBUEgi4cUqjvYYjqqEwZljpquwiEwSscWOGW/rIPmNDJBFO
el7lrex+1aaW/JNlRwdx5BjNtOB9VuV71Sl7HxRPwAJvbpj9FSB3E3d5Q3nCYLU8ipk40Axf9Q6Y
nuqC8miO3pbf+g4nr0WvhBjvpVg8klOyp0h1nyYaIDsEFjgSgxDb76WZYzALV1BWGL8bLIYAFRFt
6wdvDFHyzZsWb4QHv95qDAQlbBX5riIp9EBGBZsB83G3re/tVZIG241iVhV76tRtY+b0bxNxt2TB
RQfk0dazt19Kv+mRHmOVQvtU8NlzanNX1WSbGa+tM1+Gyb4vBOu9Cv6OyH5I836cFJYwJNiYmh12
LOYaV7Jwr/a4nCmgwSvmaJ1RQUJHelPYJupa3CAofog5fSX+EsBuxKKxuHiQR4wKeADj72E2DsZq
IkxhIQR27Wc6fXGV+UCmXbefoxmwBT1/xDXn3OOh58F/KnI33xV2egg8DhQclvjcG0pmFJbs5Lhv
sjb46AokvEGjwAraC/2TNATmwTreGAgrcsIDlEFZTizVwAxKfcYFmbXpQGNLVEC6aOk/aI2wAPm+
C+oofM577xd7rdy8RBGjf0eh8Q8vwml3cmCq2yTGG/csU7cKCQx878F2QLLHGKIpVvwKysVBi4zY
SExwA3F8ukZEWcasS2xNpCVhPg5rJGaJwnar6CUOI1qvMTZe0x4WkK135UxEOaAFur3XQsV6pzOG
pbmOXsfJ/OzTheFz0+ZbrKZX21zfaaT2DmIMZokzRQ+g3DU4eIIFHZb8pAQB8b2HFWMb7fWi4BC6
TcP/hl6LQSY7hTv1OpkqbONI8Zis7WxkCZDuB9JULYGXFFDZNQQbM6eQCwF5Z9BQW7kn1Zo1aApI
GUV0SxXvxsTIIzlHVri+/Lm0YwOmZr383/f+exVotSn6MGKsuGa725wBfLv7JRQCaxEBidO4uH27
As/nrpdxFOM+L4t/pBxFd26QpGsZhiN5gSRFmhSDCTOJk8M0WRwxpcF5JQPPVqPS2HQuggg7b+dt
Wan5rmQWq8dZ70G2vdctqbkqxWsa9+RgROPa0rU5/BM20R5yZch9Rs2/nS1H3bN80+4X6mVA1fsH
1pS9G6y4OBb98FC4cGlH14F6sr5Cl2od5zDZl/gGHroUsC0hePnXVDHut7MXl2TsP6qjMsIj/ohz
DIx0kZ4jVXrvzGH1XYPxoEqWD7OZODdEeXwIlMvbnhbFFSsUkfN2Zxx+vkxd66ObywZ2HQwxtBa/
6ja41Es4vSG0aXB1WabcMKgThLW5Pncw7R06C5x/CuMERoUmmMLMQZHwNkgz+L0M8e9AZTQ6cyYe
Dn9ZRS53rFzoqzqtLxyyYoqwv8tgW9xPyDeBNJj7oGmtNd8LlU2um4eVRrbJRAImN+StUV17NUnT
OUQK+XURT3eDTtGYsxUWYSLvS0Gwm1p8ifhsh5MPkvnc8yqGKDFL45Q4LnP3ujjNbnwiVuTbWnHF
+NkwFEQkrSLo3Wq8yqRZePMReeGedJ9nVXT6KLrpEFgtY4lkIc5FJ8EvgvpSOL4Ec83Zfq2148W1
kZJST4ZzM+yYFW2JKfxCmDaelPxNa295qrFT3uom9Uc2F/AqtXOwuyY8hCD+4MYfbDd1NgZF+i43
nQaN5tWhDKY1xjvUY+bZxLRtfbbh8GwnNt6EkCykkqKJmCqc+2tGWtg32MFbtHEV9JZ7bU4n0bjm
blwAgRXhR7XYaMkW+TVAvtwVESWB1m4FaIwLLU0uBdyAsWY4lYYcTX6+52QSFT7JaXQ/0t461GXt
7tvMoq/qPdT5kGzqYiE1W9J/8kJg/xMMtR0I2tcxkuGx7COTuBCEL/S7d3VbHWaChlDeBJA1cHdw
Yvlyo0piRHGddyTxx7mRxZ+B5UYqSz/EJelrQf4ASmCjnWi1HQe+W3ueX3p0TJG/0M4JgEV8pYyQ
dqjwXnOn+6tmjsUJZ7VDJfEShQx0DeqXm+n2pT8RTpJF46eY56sMu0s3hMU+gjV8KSYLNFMzgmAI
XWaWIqQ2GwVsiEyeIX1cCMOAdNW4hMkNfXn382XXnzG1UeyX9vOs9Koz4443VyzgPL72HHSOZTcF
Dxnuhf8udhd+oIERe2yBm3h2qmcbkiXsYGntNC0RgG1wTA5NPuXXkA4yJfSyL1U1HNo8ey4Skis2
nF8Y1BrevA87nneDJJAN05wZPmyd3/WkmriqoNobCt9sW5FSj/D1zyWbjHyfrhx9kyck1nTjVYKb
Di9W6Q/r5efV/11+vgdWEDPzECDsNEoy0KYxgRolUHbUcBB9aHWuj5ccRHZChn2uIniTbeTUfiQT
tE7Oqie10K0KVM7nhMCH2VN4W6v1A/252NkQ+PDaz7NtiWOCJercc6uHLS2+jcfQ4JLK2kD+zJSC
8ofec18zmEh90KUalxi2j2SaWDYQW+BB1o3fmSNGg7BsfByFmG5QF3sE1N0t8IzJtB50gXhDPkDx
hqM0y2Gb43zcRpgCUBQzZ2u7woCTLFAn1CjVZ0ZKd9AZ6/8usKkl6nVOw0NkfWPP7/apdlap7UJj
fEoX34TncyQK/KKtKUVOKP7ME76/RSPPGcW2Jp0U29n7yCZAkxTVKWMy5gmI9G2j41tNcTcv5nfm
Ec+KMi0D804WZUJlo1YgcTbzP0HHC8+Zhgmyuvs5ioA2209GLcZD3X1XQMQeW22+Deh3RdIDBIoO
i/xtJg6Iq4X3tUEotFVufYuXHGUNOYqp6s5Zah4UCiZaBduulH7SI5xXFAha+W2NAK2YMDM0B4Ij
6fF7/+aRkmcJy5dRQa5o6IMylAQ7G8BuL+7qmo8mLz1aAKdx6BFNNQFzT6p7j2ShlIFwnID/pga/
TZV1RThznFF9OVNB+1ySA25NZ2PUj16Yf8ogelctiTtzgDqiPDkJ71vnkcUmbAUIdTpKRW+RCvgF
hA76ORoiGVOLAN9KOEe0gu9yD2JpFQb/iNi6uG7np5ibe6eHjreiF5fwhSkcZuNx2VuGgdB08LWa
r9MPDKN6TImT3UR98hIn07dZgl9r8J3alRZ4zIJTY7hfRqoRpwZfhYndxmhH2DShdwoH5KnWFRX0
MUQW5NjYCa3qkYzCpckOk6y+Hac5wCEOTlHHW5hUDwqBQzRQCPaVw+CCCI5pNp7q4DDa0XCCF/A+
GhCTZPzCfUIIPRkkqaN/wVlhV6rltXBIRWUfO3pB8YmjlfkCDHWtzJcKhSnogApRGhUcTIVwY6HU
ipzEz6ro2c0bVrgpOBh/LYO3Tq9v8/pexUlHwDXzFpv/c+jUv8fxQXj62eNMumHzPzV5nMEuOJIs
xA1t8jEANuTYIN9bYG+x3SUH4Xj/qil9jpvgKVTOicWAfazmlhxHTuWhLN9BErzVs3qX6Tt17h1K
H1rrGlt4gklsN0YV0mLgqzpTNEky44oBBfcFuUBRPnyYMTdHPShcEsk384tXm2PqPHK3gx3/pVsR
YlXkLKBi9M2AK+reZpAbciTvnqhrHtD++3Umbokww4OdCDqmVX2HTuKoCpO7TfOp8gHhkoSXx3OE
P6TqHhOUQ2MmLppbf2Oa+j6tEpO5PEXmbFoLx1J813SeOEGQt8eZoewISskf7TK4Cc9gCzN6GpeB
cQxUheA5J4SO2sUJ6WnEkQFAiDcoJz2477gBtQJYEGDppJ/Jp4EReO0+BQ+jAdrSM3HumPRbVYQ0
uSY+GsscQLNgI3r+fWYXK60Wy60ByOs2/0qLuNu+oHOAyepdBgGtbwJ4wwL/rmT/Jtr6SD43zZvO
25jgbobZfUY1sCttjaFbRJ9OJY6tIGdRmgdQF6e5xRZTy1JiXuU/S+DoQTbVXklMiTn5AI4VXb20
PrkYAvCPwAR2yVjEV0wGuvPsXWtgklsydmjWLE92vnyHtThDlkN1iLxOSxdcGmj8dHjubCsiAca4
GHCpVCsJbg4uzeJ+xOAdZvklcrxXRv3JqtYj5g9+1wnapmnEiV+tJ310Gr4uGUAHDO4IHdwIjfSY
zF0WgIERdLJ8OSUgJnV20b9uwsD8QwqWKy8F2HG2MBCiK2kvZSyfO+4/O6/ehuBtDvmzjMujHRGn
a+YGqZKtye8qX4DkARUU6C8TNmBPoRA3Gkn6zXxaBlwTUUMHRiQ7t8f6HA7XlsKcGpqHVFi0iO1q
VRVO0V6hZh4kf3tyaBwFzg2MLMehR1KMv2SIeHBSdXLKU5tfYrLuSmhkajRGP7Cmd7fkbpmo9gm0
cw/23IMBspBNd8NjvgJ5WLBQe34v9M9RUESkQbIDWqzE9Bu7g86ry1Ta3zkGPd4QsZk17WurKN5d
vEbHksXPm92vtDE9MDKMHbtnl5A8zGUg5VKscXQs8Sc7Ef8oCSUj4xIcz0G+XeKWsNk6svdtan+t
dx6RDseIXhuooeG9x8aMrstk62HBtlPzOqb1Y+wyMS0QVMsZUzLzjM5aoyuxUG+KI82PT9GH1yJb
ZRDujPaZD6ktBaJI0hSAdH7aOW+ohXZ21lCIm2V4H/QN4OWbUJScCQvfFoYeFff6E5U1XNFe041v
wpPb49ZJOrPbuqbNESvglDMdkpMSLkywVV7MkeAxA97g1ePKP7F3gSB+U02AsnvXO3Z911FqszxG
Wn3kkF3YoA03S1e/fc00YLkJbK0APQtWGXhiCuZLYqUAH2wUy9ljca8njxmLpClWe5eYw2FCAP2s
qOjkUvuqr49tUBJwY/kMx3Z9hwPPzjXeT8DN+9a8Voxrts0isUGb5R0djRXtNLY7ei3V8FS774Jb
ve7Q4ru/ZrxGQsOMJXJxhcqVfsA8eDPMeCPsATdY+uzU4bPCNBEnPfRueruZ9+osNTovFyWN7h6l
17HHAwakUnoagIgU3gBpxX6NPXJMg/HW2Ma+C+ffCPrVPojwviDPrXoC+moocvRVSRMraf0VOZGo
ofpM3OivNi36YiTfJyC2xaq5o4K8eKSi4mVniCSOYWrdgOjaASuc54BfSRwIf8utp0UrMFlk0WeV
gA1QKZM9LY81k6vcLnGklOdCWJemyIFIAS7e9Pl0aez85IXcUTOZrysLYoY9cuyNh59lZYGsq5Xj
J/E/z6VhU4zmaxMN5EbKDzdrD1kN1ycNvddpMZ6gYiXpO/J2em7COyVT8jdBD5BNSI30KEgGDP5l
hOuOf6uAQq+27ZaODvb3Rf4LZ+hPBXb4hlAGJztDjCkgjHMoA0wmRh+BQcMgb5KYRmceHc8EEpCW
hV+n8treZuRSo+bQX09/AfdT3tbFy9J6IGs0AC/pQec4r/VwFTLD7UZ1ar3qJR71pxR1fa5ViA1k
gbU55u5TYdMG0/CyZWL+KRpwAqM14IwaVhi/ts9VaP+LomzGfI7S2bG0QaPNmJiJ18fRwNPlmmzP
kMASmCn0dxBc7uzEhb1O0Ko/m+a/xTK9o2cOT/Y02YfKipiayYCsu5nPyVagwarOX3roJygFPkWa
3hG/4fh57BLBCHyEfGjE5gr2uNUia/Bc835Q4hxaiTiTfXaNA05RthFWe/7+Rq4GXu8x01BE2qht
aYJSCngm3OLeHs4OJ9J0SI5dMcXHyl2SAwX+iux8RJjg+WMUFIdhmD4x/UIJ1zXoOk+/9E4TbTsd
SWic486kEO4E/cfEYSgP+jXaV5xIoKLnSMqmqMJHAoLuIMMp34dRsGNIMbwsgfGngX616xu89Hki
tvHMOBpNJH4lzjUIRsFI6nh0Ll1W0CPQBu2GNJZ3CJ+LHcV8vG2b/ELYXkywKef1GjyPqLCvDPZQ
bikYd662ftdGUNHTEwhk2a7c9EZAaAp6IKROjLJ7pwKYMIXUMSUAoLAY/o4DqgjTBtObgLqiJGNq
MwCPnnhM2cgiF7FJFiGEhatpLt02R6kMov3ZGtJbbqBDbRf3EFeAT+u8e1XVj9M/+eDNR/paIRIo
8uaaeUSEL1ClSH7dFnNJBOspds00vtguTYepOHaZviRR4xyrBdHCem526+EbX27K4YzcO9XeoN6u
9gHvH22+aCeLgsbHYFW+6TCx+bks//vq58v/74/UWQgjtGFbjksXfwa/cXnumfsnLTt6XzGQTuUC
wBENXZc9NwJIuEPBgCwf1K61HyLeRC2ZP/TGNJ0j9FSJy2GzgfiVHuOioTCl+9Kl0jximRZXYNrJ
ecVAzc4fRmceLazuTqfWoY1oisdVeQ2EsY8YNhLlxEIlPfvezaaCYX437KaeZBCnP44qIv46LhAd
9uNT6SqJDdYCgkiioMO+zq2ClYXcEDBOfYw7q8JGX1J2xPoVs8RLOMn7pLbuLTncqOthkJtkF6Gy
KwqTmiGEmNEBoBAIz3faKB97Ud9a7qgGOrnVeJyocQXabXAvaY1uA4FyGHO/sY0Kxke4o2qlTgY+
ZNyl6d/YufZsrYeyc4A6K30D0fuF0fZXVgEDWOT4rzKGEOSa9xWUoGO6s4wl5PHpORwS8+yFLUP0
9dL0AT2gMvizTAfsfxxMgXFtkbY/ujI8Yy30ISU/iBgwSNURk4AQpC5ZhAeMCtj3Engn0b1pFiA6
vcRHU/0wRN13No7WUawjbO8xnJFfTixk+3JBqOKJ8S50Z7+H1YNA6RkBFaNFt2OhB1aN3wd7pAQ2
xFgy7khpDONfRq+fqTMQo0zJW0b4J8yf67wicFtmSgRjpCTb9xdUEY+j0fbXYMHQHJTTHy9lMuAt
0xGN+l2QGsyeSsANqj5JV57LFmbaQlO90fXZXENDVuyvZRR/+8a+TPHMJK19TLvkdeqXk6z1tQwe
XJx7wAjKG6CDVzs0B56f77RPGJEpBORtbjC+bphxvEPTQBOxDNUuTChhhnVmBw/XpJgNkuoTOPUB
SwNtjxxas9QNNKmy3kRevHM9Jm7FJG/M73GihTToiOAt7qV2ULrh1tLrfjqy+G6MIBE+ze9yV3mf
boTNpfB6IDTBwHc6MGxBidWmiY3nILE+qjkoCHid1BnYBYjMGFtbkBzt1FuRySiUAsNrfKFN2jo/
L3WcAY9teqhggeccM1Of+7WV2om68H+aqj+vfr7nncbQ9WC14NMopTPd6UrfS7eKjzb4WJ7XtdkU
WdODFvbfkUEpMcz0oPr/bURNogZtOTc0mP/f90PSSo7BOB5JJczGO93OtW8mlt83aXF0TLhF0H7b
2n7DzQVvRu6ka75QWCPdRdSEVBuEYKOB24Bt2SVJ8ayr+U1l5i9JcATrLSM5YlZTTBCbn58tU8H5
ryC+BaIdO2YcNftJA90uy1yTXhxXf1zC1klEqDSfUEc4XeiiAq9Bj3KoBLo92mTReExW1nxmatDp
UEYTBnzcTGuGeQvto5/2COzZQy1SWJeGDnHBz9uaLI4tcvq5FGcinqPTFKX2jpnShRyk0UiWq/K6
F7Ox2/OaRb+xx4RMJVEDq+cJO02g9qbUWmHVuDfxhnL6CsmNR/W3Stow5nM0cQJxjGKHydPAQT1B
vUBfBBBbFF4WpHWxcOHiggCtJ1UddD2xOk3ldKJvch8EocuQn1TwFYeOhMXcE9Nd+UXXdWSCeHF8
7FzmtRSv/s+FH1j998pa/5yH0W0L7R6I3vrlz+X//tzPl0Y72Xz45bFCGeVT2YebWgQYeBeCTGrn
FuUWbuv/bdPWpAv77Xr5+d7Plz+vUH+CCp2n889Xig3gvz+mfvq8PVitOJdIpJLVm7Neaoxkfrle
fr4sMG0T7QfMqLRHB57bBGysw9tUthF+sAa617DQsJjN8b8fYq3bo7f+JMNV5SHsvdsYVky6xjY3
febWxn8XJzRfYnjQa5tirRM2ZmFDpiC+HH4JPnvMRwb0pvm3GNuvbBHlIXA53C5zfJgnzviSjK0G
ZuESEjw1LrfFhM/E4IUeD3Z3G7C5BXWGwEQghjQ+f0WTOhILhOZwF9uy92tqJpNFl/ix5XeVlE/4
lw1VH6LJdfbRkjN6+gZmzTcj980jqC+0nfu6ja+8N69GyFG5mfZxVt8vKfFDYuYvODq/xKmxHGzr
nzXjtdPD8pWWprszl/Ca0QO1ei8+9hMZk24lj92YrWg6/+f3cLrqPJTdibn1V1dNVxVA6bOk9pNg
PgiBuTLUfxPFLa7UQloYzuudwk1P/3Fm8zaHbRe9TR0xDnQ5PhA80tVzKLNqPEOUSYx7M0RhjubW
JvvzUBGI8hS4PG/1gzcLD9wB2Qu9elKg4NgdVNeBOUjdjyZv2YsAb4xl8zRL+qQYFxbu3oYgivqj
aNonGvntLuHD3ETLcIQq4AcNsnrTjd7UK27HM82DMQWTbMROsw+d7x4U0ANwYXcvFik3S6RvExzX
A7PlV/JTUl80OGtiL/ti90b3/QQq8sOdjN91D4Kxl9N7GeUu9rD+oZmqFru3jJ6iPDni3/mCrQ/A
tamxrTfE4Lnqb2RDyCCiqD/W7pNY3qTTQCNblmGryuyu0TdKOiDTmgOvZeTO0XIdmr6pOhcGZ3GC
paMTUrRDDk/sCFwm25N4s2UeQapJanGAXOLmUoXfGIh2pi25MdT4XqxxjHnzUnq4GjDfEoqZqFPu
Ln+SRtx1Ib74oqTQHFuETrHdYxSgQPwZZIcB5MaIsSbayTWbJSUtM17x9hbKMumt4/PuDrEJcd9L
dPbm5cJ0umdECZTTSyT2KBKVPWS0La4pGDeUSVY8cFaqiL9yqEEzhPuDRwwEk2yif6y3LqLf1En0
SY2DV84UgTp091Xn4jKcIEzM7e9aCA5tOX6HitbiTGYlqqi12oYrNGJF3MAaoNFrIr9Py/9h7MyS
KzfSLL0VWTw3sgB3OIayUj7ceSB5OQWD5AssgozAPE8OvPYuehVVO8neUX+gsqulkJmyzaqUqWSI
ugPg+IdzvmPnG98u90Xbv8u6mY48nNk4QDPzFTteCY1NDwkqq9Evdin84Grc4Ytj7eRn97brU6cY
4lvHcNyqohtHHeYljL0M85doMM2970yPujYyQuUIMc/yw0Dc9R6YulxV4FGoyaZp6zOwC816x86e
mwxi3iZ3C+CqZUAuNqx4jJy4m6Kq3o4hcL3OPXAeM4qJk/ggB25mDLzVoU48dv8FYVu2x5jYS+lQ
1J1hcwMKq74uhkRthgjfgUdztkJRGgMuIQPCjndCK6wuIb/IaT9L5hlsHpiVWpSxu07GuyxxwvOc
ENfalzwEgSjhhckwj2b999o/ZOmyweP9YoAwT2Y5hxeZpxCc3duqpmvTMaLssBNvsWzeBjL4gASw
RYrTnSkIiYQu3WHjhPp0Z9ojVyyE5DXS5aNHwgQUrmhrVkdHzAwSCZQjorbOfLqejplDZERkl45B
fwjiUvIIjo/lAgomWkTg3WFXSKQCK6JcWqim1HIoO4IZ2wW+O35Y9WOkHTjNIUgTSGqXyCbCafL0
te3hpdKe9rfDDRl5TGFUu3Xb/kviWa+iarkoJoYRDVPfYlQ/PJQ4se9/GVgIr8eUOdToy3s3e/c0
oVR0RAONLC473dyp2EeYxHBIuuB1+mLhio70G9Ec3gXZNRqMZsXIioy+AN9VdO5aQM66R93NKUwI
WWvCiDYlWL7RhZf5pUX/QeKPs6N2vmNsuxst8VD4BT5tGT6VVshC25pSdnLryLYwTpKqtbJkxYkk
1LTVyGpV+yVxiPBwjefYN7KtMU7vKiP6e5qXrnvvxFOyE0t5UQBIsODSGqMf4gLRLxaaaBQNAM7k
2nDd26DKvsoEbCsJ0A9wR/e9VX4bpPulbhxig0qmXSamyf7Rtl0kVa395OfVj1HCEdJ+u9F2C1SO
Ke+KOFE4N9kJGT61lmjuBzO9APu7V+gekFf6Jove3GVfVX4tiDaxtWI6C86GDYVBrs24VjmJNoDP
EE22brJLhnqTq/RHNKnP1lDgcRnQlxjVTAaGpUATjPsGRS0qC48wpv5Kmu4DIM7sbCfibuiqi9Pa
zmG0unLrivK2qIdnZC7kELFBwQ/OYriyNixIeYCD39lT0V/8wjJ2hYc7vxlhhuakaHuIGJRgTY9p
Jt1R6+5dNo6elJ9VT7wpt9tkROxQIvdk9nCv2qSj93kloeHE+DzYKovlEFoJ1KeKWMNq5tCqOu47
rRfvGwzJwSKxTxlWt8lex3gy0VNCuUzGsVr1C5dxFgA6jWK8jaYFI9wPJ8CcxPgoNjOldrlITlxw
VUTj2vryego58mfHYrcZ1qzwc/RFyUmTPBwwFMY76w5XWTa8FnKX7/Kq6LaVon12oCS29twf885i
6FxsBJCc5feQN191AK5gSK4R2qbeWO3B48breYR9lbPW3Mcl8xW6W5PZEejF0DbeuMuNQ2rd9GXw
JEwr3kj8GdzU6CJNEqAyPaCY29odKWJ55pfbGhUQwLV96oD2nfLXYuKpbnjxwyjFoSHtlceEexhz
DfNUYw8LXWCOtovWmrAnWLuVeWvEwcFrMRV0aaa3ou8nukc2YSwInpMI8qSdJgjrEIGfS+IskLYx
raza94FS/tyQ6GXGtKteBh4qKMzH0B7pp9hxsG8ou808ZOdOLLgIN7nRcRtu8optlzLKzz4Jnsdi
bCG4lupp5tHIXN0g9Ab+INztS9BCwWWuj7JkLnEi2zlOZVFs7NS8BxarH+wUIlI0d08FaqCdYpnd
8RsDgzI4qeqNRPcOaYpQTqx2+yCp3xvZ7TxlTSvLg2cD55YtoL6rS4zxLenWzGr8k2zZY8g0TVj7
UhW7k5BsDgAsYBkgrwKYSx/U35uxeAlU+jalQ8hYr3wcAj+8GrMX0wP7UaK8YmDmR2t6imHfB4sy
ECpjX6Z7k2XfjoEi/m/tZZvOJM7WYKC1siePbCTlHSsrX/cGiz1sMREWiaa8VRHzptp/134zIwDg
IUmsz4aUbapyuM8zy0nAWO5mKqPH2Yz9c9p2VyM8vx2YU3HI0VnPo80NFSKdCzL3ymXqmY/q2UGU
tUOCvqZ7HY4AxnMUcvC7sNGwpKn1qXej5kJi+UiNUE9aXsFIYijoCnZYHhxb1wtpyPAdYRZ4x7w6
b5slm7sImBhbDNg6SyEUNwnHS5CFe+UPau1LFhZ33sgDrUBHgBmWT3fmvtk2UoBi6HkCC0Fr5H5z
27Lau32DkacNHgL+uuq/ZDkPc7TCISk6lj5BuAsJnLnSfv4CSyPcT62+YoLw4NnTpcuJiQc/q7ld
vJvJrBTDZfO+62x/11IXnZj6cI5lABMaQPteydQ+EcV5tJ37wA4VIQTkZpeT5JN2w/PU8qL9SuEg
BJYBpA4SEWTamSQtvBgGR57tgLtfDtCcfctogrz0BcL3dKJ/DUty6R/hZoQHSZI5e64CmURWcXSC
Bap1gU05DvlIeWKDwpoOmeO9w4dIzoZkzukItBoZ6hNWRmotkA0iuTKXEpLqu3Vg0w8zVDbVyl3l
2p8rRl+ymoy1cNmJiF598wk/JAu7ORqtuS50xsaNwd9qXHNfQJnxxXWGhmFHAdCUfXJdNVWMHwdG
hs3yducozfYbb3pCZPAjoWbrwn4Xvsyf7ZLAGiflZVSpdzTwZQ75i2PYwCFQg/VmA8DduG1z7yXJ
O/9BWAI7edLcDm4znHKvKS+jx1qHgTkRXNk3l+jO1bzEQOXsBxh5QTY1/DTfxxNnRJnk9aFHgEg0
tpE9OIZejxN4TSA5/LcC7KObxS/jFPa34LTJCDggFIF4E2EOizDJ5INwT51eBgSdCUjDgJ5sTi1s
l3iBjd57GK4W9GDGJ5x+yQyeCj5Z2Huhzi7CZhhw0jxUV2PqY2toRzYAiFNXsU0yJJGvxW4aHBtp
13gHQ9MkHiHCzup606GEY1hnAsqRxvsWqmVLAyFgs9iVnCrFiG6XOaSpnnxoNIRkWFPtG1DD/YT1
lI2x1HXGiX6EEl15Ppos0lVsY7hqe7pMs4WHTkp1usoxcSM5vefPUBXYzhfydohmxOlXNppVUMCj
c2mwAzBUqypbWAQ2nGa4lOsSI+um7b7TxlegrJN1PreKXOscYzXQeMVlss9yjIwuqOsu8g3w6kgT
urHblUFLWkLZr30+WIhGxFIG0XXlJCficzE7xzbZECOeyiE9NbUP0BPGKS8PoUWbkTjgDIPPqZIN
B3bMaCHS7KAbVpmKHriYSD2zcACsotQwDi6oTN/Lb8LBOlBwmXsjBzVUm/lpwAXmzeTU2/Ga7mM+
KhmdDQOKGj0AHOYgOIAgvCIV+w7u8bfKqRPykaDddXV1ZpM0CUcdW1aTeRXcoVKPd5aJ0qT3+daC
FmG0zppDwWh4F8QGx6GffW5bs19bscPgMR15ZJYLOUficMIOiNPzYA4e00IFP84KyQQARUj916AC
9u80RppN3A/fLL+AjuvYEoNOOqd7v6meyrrzd407qJVgMeWjpHTFJbdjxqVx48OHD9/8ZnxuWeMO
cGepXoKnfsI8EDrm42CCdui1XkCYetpbMDuMhCGeWI5usjmfpuSecCgWqQwfGAigvfO7CzN9fAad
hUZtLu40Q5Rzbz2Gc1SSODIykLc+g05pNvFC8zYsixEmQepw4Lyn0MZP2s36QuGerqsBft0Ijbgw
p2Nr2Ie4qp+iQL87GBSyyAD4jbl9shlvjhpwUZp+HUaLTDmT7GJp1qSyBdCWM2wVMToGAskwsye1
e3RbhTQ3Y7lioP0L7bs5Z5ddspfyYY+w0OEYANTxquX3wAOdEYePSVw9+x2fRJGaFzEv2Z18i9Qw
1YPycjabKPlX2gi/E/R1GbfWJKYjAUD+Dq3y56aw0gPj4QjqhrcrET5sIX9sgxxVnAnkd1fC7MdM
cITpMO+wxr7WVnrHCnnjxq5ae5o7zMoVZorSu20G4q+I2LiqJnai2p1gZHIQ8GO9qWIDnyBqrS1J
LyhX6YcgBnIkuAuSB02RkOzTsx9TQ4KjdJe+fUDQOIS7MkfsP/qEoNUFlTdvgsdFsWWGIddEjj0Z
IzM8I8lBYrFA0oPTn2xWW+ROQQlXy5MpzmOcasktplVSB3Vwn9fJUdc5dS8y4ob7Je1GEP5W7i+o
5ABBqr2n1q0i1rpzuIEs2OyR834rwB9uS+PKLW3sZOFkEeiBoDL3b2RClrY9qXjTsO7gRJBEpCpj
FYk83KLyJ9Qp5JCY0nE3MSAblZngFGPnnTfNeJgjaj76j7nnRnUglCMvPqPeu+5VlG78gh20RCjd
CBI7CVe91uV1HRv9Jix4bjgOKIC2XZb9001vZO8w6gAFIFe3jbtKDK8koRu7gecpcUn1hxKnjckE
GIhOa8O83kTV1SIyDDlDRw8Cm5M6X1In/OZ3CKeC2v2KLhFOuM0KLo0sf9XSv9K1s92jH4vTmVBl
DoeZetoYuyu0aovaGqt5slysLv1T5RNwYLE/HgCilMtedVJtuCsG/5o02+5g6BTH7vyC9g76D0g/
5gIhBsg+3LWBzs9hlF4jiyTkTNb9dqj8ZwoV56CDmAxL8RywcU4oCXe1TRiT1jw7CXiaUC5rEwp0
r7gCp4IYN4PRXEytowseuTYdEO7vN2zc2FoNBGM+BxC9aoA6nOefrd/mIgt3mMtAHwTwA+lIIA/m
sIWWaX5aiFvbb9C6ME7fg5DZYG9hEcXqZdWOXbhqsvBe5Tq5JHSFkZrg8Ov5OV/mY/ZAfkKBRn2h
u3CfkwR/6Crnpp7GazgD1tpAyBB7LrtzueALAnTmcMzYfxtbTK20gIolk8RnScwRfK8MsoFJbHqD
2x2PVYrNMZ/2EWbVKd/OPaEx7RLkVIopIqy8IiyG0SbQIw9S27VGcb/K+x5KFYDzTQtltnIWhkr9
mM/AVkSX/WhU8wVn+zFxmJY0SWSsYUtvM61NhJDTl1Fyfnm2PEIO+hYB7fRjxG/YWzM1QvskkDFh
LHfDVfe57533FmvUhkHkdlQA0jMrZ6zjCWtdjTz5aPRDE212ouAHylDTUWdejLQBzhP97mf0f/Ar
1bLicf2NbeTZMZevwIdvS4qdXVgFX599RwGTKaL6SuNIKxcAeJXEpwwJEgqKO1F7n+NUP0cDYkdc
d2rVVCMaBsVcMVHq3pIjoydjWZ0zC6hL2tqUgcjayF0ET6MK96NC4iiSWu3JiHnkxqO0JWihChCY
JHF+kfLsLHEJyujFXoczR2i6kRmxwZo1HCxcD6VD3+7LObtjaIr9B2nDh0IdPR/FhwJRkVkG1bgQ
4VlPWq3DkSgC0Y5XZq76IxOpQNfDboooNF2xHiBcbxktXkcp7cbIwtCNGRQ1DHIPUd4hFTXkC5Xv
fM6q1zZbys25GLZ2eheWTKISfUdCm8flptBqmF8xIr9jQv6Sx0xb6NdRLE3xlx644CF0hwNxC+E6
8GbnxMBx1cnmYGoruyHXbWd5mvbLrm7DkDZ8xAy7gQbrbHORV5t4mNyNpdwz/98eAtHrw1zjtPQj
MrKG4n5agPl2ZBigONGYIDjahxhdVpHkiG/D4VtWUB92RHjlITZHaTtqUQ2cPBvlHvxWFsjmJm6M
ajco/S6gb9URIzhS8SZgHtT2c4ualgi55DgQC4TjYtPYOMAzb/S5X5kC+iimJfblgZ3RevyRG3Td
PXhhyf1Bx+Vv2jHnsjRYnbWnFooI1zGBAJ5ZPWVsLXkgDc52YWBw5CzCxiyGUfhNIb5+9FIQFsr+
3BZtfpCm+pGauOMVHn9tYUQkB+9IHLkMQ0Y+UfBE6ig7JBznaMyOSd+IdWKAl7I8azoyfyRLSR8d
mz43gFyydScI7y3gZcPznUNm+iyrGVQmJnoip0X7ZmRo9Er2RJiWgh2mgM+Ra774ufumTe+6qeWt
NY9fnSwFqY8tjqbQ+m4JijoYBmx4bSw/9Y12gZZWHQQ1o8LxUXGHDgmYwhpfIBDkU8ujaueAmViZ
PAmKNGO+lsbBHkjRc2Ta92ELE87U4W5gNaR68BxWAPyIgbG3tVoslsGFOFlWIDaC+NZsrsPYfZUg
umGwqAsZUO/42q4Itb4z2QXvqontnjeKc89VwjplLldTxox0oje1ayz+dsPWCqs1icJHyHDxqvSp
chBbuTZL4FJQwRXtyPyIYtI3muBA7hIw4+Br45FE5E76OzKieotmbW0O7VGItCSNrK9WkVa8QMy6
+z6skksYWd+mnJtUlfPXyGJbGWTd0ZpY71qM0vG3TwMGF/7bx19y6poTUiBU9AWnGBp1M9MQYRBC
unpvmBnGaZZRm8H1dxOzmus8vjBT8PZexZjMqtiOExs2rbO61vvAmC5DxalJQol7iBvzm8VjaW+W
ECHatrkg8k5I1RZy544Nq8KQYaDT594SGGYfwspB8DtwgkQlvH2eBfiypuiCNvpWEaeM9gE2Xu15
u2LG36W0LveoUr+mjin3JQpXgWcy6vlUp87ds/D+avnIhBJvJInAAcak6und6nOgNYV8T3R2oQU9
G+hDV26T6DMxFvVxlPkXo5mtk2nzeEF99BnxpL9mJgy7M2rimxTrS92BDFF6mu6Nl9KW4cYwJ3HQ
MZ/e2Yb7uOlyYovjrrqO+b52dT3n29rPIeZgtory4ibJ9pEEculXtIaWsI2t8tXR7OJ73+iJ3VhM
USAg6Dbm8keU8GqLUq8LZ0i3TXHBS36vEy/YVOKLKicIgWF1E/rILJSEYTqU4j3PGmsdeSSWS+46
o/fVpu44OxqRWavUmvaEG3oScyqAG3wtTGzrOnwVrv3OBhG2Tk4pXRnJvo743PyFEGBJlHdCWLdC
kcGZC4eUje4NWu+8nfBPjSMiAmHW92SMaFp4JJuTNr6B8IhZ7iSwQmuRXFUKuRA8my2LTkLQMtNY
83lTfBCix/rKYoXtxNEVuDZk3YDe5wQz9tAD/Bgc5tD4JEEWmOEh7eKbpncf2ipYsENgSTx2P3FT
7orOevF0DT0XoBWmFW/Fki3f+2VEYEHIRddPNSPCPDm0dSQuOIDjQTmXJegAMp1zkJJKKM2Pkxdc
mUWhuOq4/UwzAX/i2ReFnJk6DznFkfkT6Et3hlOPwHSNlu6+7dnfLV8ZLP6ZxG1aJaQC4B8TfYOZ
ci4ZTlNEtozAbJ9oONaKXbLBisGa+iOrNfiSN9YhnernhKXHjGgGlWu2VQ1ckNFmv4/8YcVkn6Gy
QbehC+/owo52SoRRahy3Q2fOF8b1i7+irz4jTH5tYnmMwePf27a8rpviGa1UtA4YBiOeJYizpife
KoRuQj/3c+cd8LoBHUwQKJeacjMk7FkY90RZmbcTxYqvVLXDQPdNihRyIMCNE4RFe422CJ9DZF1g
p/wYbkzZxls2l9w62BfAUJoo3gC8ADuCo8aHhlUDMT83Wq0IoG6cvcoFUjY28zyyHjxp43q3No6P
5TSwMgSbc5rsVdO4OwCBKJiKkrX9WLvXYtH9y8GG+jYEBddQ/H0ERUADYBMWV8QT0U+kg+JER78u
DeZ2LIy7xj+UBDPQuRnHzonI6Lw4iwqdj0V0+kMuDSbHB+2hiuzUhjYPsFyfm9JaVHvp2opgPpht
d4C3qzdw6EjZSEDsCgkG1aud+wGAWos8+UDQG9oiIlAw0dORkaxAvhsnbBk3HAiy32lHRjR8co02
6l06WBlYozR7RxJeNjqvIm7z3QyMZCNq64aJlb+Nd2OH0YkAc3BeTgVEGQUx5JqrvmOVGhLpt8HM
8IIwnX/Z1BOlu7AzOa+9Oie+RWvJ8GgPFg9cFs+3g1EEFMTddAj5dvcNK6ZSz/suKoI9gbWHqA9Q
IjlzvUH6cMDG8cA8daIBA1GOAwEnwEj3wHJjNXasZ7ln70jdzAkYYGAxOsml8VKxbolCZujAPIwc
VLULbYljoOY5aDOcx6n0ig0VJn1evkYINKmcdiPbdeYRPxwnhuQ3Og+m2X/Xiha51KitjHtmnbDd
qugJDgs1a+E+T/AKN/Oy5nTTmlKZWmQnKxz5M2vRvUkSBUHTZ7qv4uiPztUSQUBl48BH87bm5ItT
gFl7JavyhhqIQBUcYGuzz7+KGm974xLFOYrxZBXjF3ENHmPYg49myZci3bZd4PG+vs5wp22BTBi4
Gcg0rTIC7RDjSFDA6xl1JuU/vKV5Lu5NZQf7aW3mTrzpNcUzmBP3NM641UiW3iXqXYPfAK6BP8YM
ELiwZ17n7XhyW8beSjku80kTaTFuC1wJhgyTxyITjxN2eOLj06ORBtxCwnxLJ4nQ+aC76TohKmFd
JIu80GdQlQMokw4zkgqbRF/BQctM/Z20FtJNWB2ElC6MG+YRFoQ5brOe2zK0xCqjYzUKuvTZyoyN
a4yICThMrBQPqtwNdnI9Z9ztyM950FTzk0VOaDGmwLvleGpSjgpX2E+cb+E6as2tWwTAMouHmt0q
LOsGUXRjA8PkHJ/87HmEf7lJw2vfct58EzygXU4bpYYLDX9NKg6X5zy4m9wvn4QiP88zTDYCgmF7
1MHQa4gVtEW7CX0UdRx8903jI5aHC1cyKEhjIqWwW9CceerSD7y7qmNoVXcNG9jiZgzw39DSAOcB
GNUnpCw75dZksIOCzySwYgvegyhaKDQdqo0mTBAMewgom5iH+7BobR0qfWm8q9qIQaT37xSMm6nD
Gz4xrN/A+z+I0/I+s0xAwsmeJMzQlb/g3/MIvXLafEFJSW9dxm8CxZLVlm/4GnawBULSXKKrvg3U
ZgbN0ljzVTs06sjCeR7JMyNQWEwEv+NQOJaYZyVqkV1U84kw8nwAXmlt4xH+iBe2F23INwmSGLZL
9mZlABdip3hepKq+bXM3toqxP7JKYY/oBZqeoLMAN4UPbnIXKgYEMVnH8M45dKLUdDbdgOrHsLJv
RcL2ZQxcgwOVtdzo0yHBn6LXcn18+iX6t0+//Nvf/+Pf3vS/h99LMNlTWBbt3/+Dv38rq6mJw6j7
6W///ljm/N/HP/Pff+aP/8Tfr+M31DHlj+4v/9T+e3nzNf/e/vyHllfz37+Zf/s/X93ma/f1D3+z
LToOtLv+ezPdfwck3328Ct7H8if/f3/4y/eP3/I4Vd9//fRW9kW3/LYwLotP//zR8f3XT8r5+Jx+
+5iWX//Pny2v/9dP//hf//t//uO//vGfP/8T37+23a+fDNf+m8V6WypmS+rTL+P3j//Vs//mKxw8
luVid/GF5X/6BXh+F/36Sci/URB6wpTCBXngevyoLfvlR5b/N0840vVd1zFNk//49H/f9R++vf/3
bf5SEHZekiLU8ovFp1+q377kj3eF7ERIoRwW5ZajJOgNfv729R6EDH/a+h+NHvUE2J6gcBf1MIZD
lEMBRpMUg2PSdS0tckhJ26BIq/sKEF8h4MJ2YX/lJzwzo7HST5rw4VWXO+ObxrzlFGV3jCP7oGp5
qM++HWdn1kbjbxfiH67D379y+edXLiXHMuQFYSsFweSPrzyC6d1KRC37fGDq7+REgEz+QFpGdRWz
fN5gBRvQLZvDHuJLTRivE9zawG5CNv+jG5wm3vhR++QJIkp5gV4ioyrYen32VlUmP0kBMdhlfWv6
yfxkE0LYOOlzKbJuS3x3vv34ucD6vMXW/aBCalscw+2/eJeCy+On70fy5hzH5uvxTMeSf3yXdVYW
xNXmpH0sL6qeRHVVSTJQxNwkG2Wgke2rHr995u4xDCEinGntyTN8YwPGuN4q5nXT1eC6ZHXvxs20
nQs/347LmzNrvTGl0d57TBu5zUJ8hJSh24zGYv+7u+Gfl93vvywuyj+9DY/ry3S4zj1TLtfz7y8z
zVIunyfD29GD0lKYJYugIq6OZgjrKvQG42ArOB6iY8FpimG6nvvbsqHwBKRjXRYa7W4Rbm+H0r5i
vy4/ixzPSlkS26KD6ZG6iELHw3IHBQRXqBcQqgKO/WrCX8/gYfhS1VN9SQwHeE4hNgDAjJvELpCq
pPSxpJIRA9SUz1MnupuJTU3K/+hF08kX421HtNCWaKacZICR2HVKD87crn0lFIvcV+az114xf5Yd
dkBUti8yOiGl4l/WzEcMB8Um99DfxzTqcR9Pz6OzuNqJOgc6RAz1S0RC1WPJjEU5er7qaVdstMiG
8723s69WBz82g0fCA3VhUjaNvMkNMp5xAB8pSAgy68jOi037RlSOuf7rr02YP31tYHM9x/Ys6StP
gSH+6R6LizwEIzgMe24TdQ5JcFZd4O2gLcL05FmH1n6iTTD2XfzYOa068wnvyf4OtxYJAQSQ6MPH
pYbRaosscjiKli+qSLb4u/1/catY/nIv/P4sU+TEswM2HdPiVFMf99LvzjJcoCGRInn+21k2czrs
zaGazhJ2LpHHTJurujYO6DDrPbzlb31ukGGN9yw1C+S5Sp8IA0ODgaCPvJb8abKoyZAkEgTmQTlh
FdMeCuN1SthZRazuGJlO3dXHjTk54mU2BmPj5ZrWJ2CubsuYCCj2Jwk15aHJiEtNgmTeFwbQEDHp
pzQFo1ezcsaI5OF30OaZGwfnHfY2VoDgAEXjB1gphhh0TVdvBhstM3D28+TO/amX/aqD2rXndjjH
vokOXnlroB5riJM2RvK5ZmXVYqBwrJe44jA0LXIs1BT1V2VoPMnSVZuxAiTDkGLjVBp1kkvkjggY
CpUm7UM4AllgMrbCJJNfh+74OcFJ8nH7OY1NTCBKgsJq1BkvgV4PrNv2QxYTzt1gls0EV31qtfnW
7ePnCWvd8eOJ4fTVtqia9Cq3oieUmOQ0N0qcm0LKddV08d7DDncCEkNZ+nGnCT+mtg1d1HE1GbuK
0NITXKZ7bww6PMcRITs+c+reTzjXi0SS0EVgCZYhlOpQ0teKWQPrY5pLeMcKg0d26jhASDzSt5UP
mrPycP/G2PXy6d1cQA616941Ur8xf70JpRddkAKiu8M9jYUre8ZAL9zGAp9OD0VOIJJjVvPrWnqk
qerSIhG7BDo22S8esRooUMU6mwoE9mnG/GxskTB6Rnv4eMr03gQirBPADJ9HciBdIORXYV7suR2D
s+dMNyAJYLMHjK4+PuqkzloyUgtGPyZhp8vBVdpDeza64CJycmXNqIqfndm/Z3TuItptKgYhibNz
HNRsGdCbHVlbB97LwCzIkihTyua2sbNvyIacDQYvolRrg1wmP37OCiAAfUE0mluhgDM1qeSicNap
Pd9IAPwrSZ7Tb2cDITpsARfpZjVaCRvXDrqb2+E//usjSf78JOEmp0qxJaWU6TLJoC77/ZNkirw0
1T1+VzlNWELSiIYMZfo6t6ZHdwqmO0zo7uSXxBJixlUYNFVPKrrsY7XzuCjRu/PsK7KZdF6Nacu1
HO5CZrYMoZ1ViRJsm2G5R7zHlRCRxycUnSMaJmeL5qOnMEj6S9FH5bWVFg8dATjY+tq9zfF5mN3p
MTBvP65qLcp/9RQV9p8PONu0sI/yAQjJsfzH944y0gX9F8R7l2gIQTD9jgwZAh7Q/fCcODEnwhYI
YlfC0ctdENADUTSem3a3BDexzXWlewfWik4iHhnXedregAHjbstpm/sQLKEO6upldsWXhlnVFQFb
6vDX35/60/dnCYcC1hfCxuPo2T99f5IgF9VhFd9nQYkpGyYXtISDsFtkfEb1muU1XDh3PuL5gAjZ
+/pSpjd0VBdcJfl9JtI3dmeIQhq7pMps8n0Q9Z9TK2QsacFA+DhCJJvNA4CCY2qrYwqc6oDl4rmx
yGtlTPoDpeCAd7p/bpLcPPvErfUDzuS5dW9qd1wylwrvehZnTeL0mdAvHARL/Wok5mvYazZPwgNT
gxuDpUm4iXqdHhuznhi6s9/qJmegHIwACyHDZsjOYokTwJwqYHV9gMf4KYIX8C8+VevnK4Mnni2Z
M1pLIW9/lPm/e/RN1BDwRXW0p78gSiUBLcsi1wCbVhZ75qzbLg/G29awptveMvZ1Mg+PvqG3CSDp
e71rQhg7DRsFfHpAN0StzWt7SurDzNiVcL4t9BO7dZmAU9nc9/T4Wlr2k6r6y9iiT11sg1VuvzEl
HB7qDJGGWQTnzoqt/QJx3H8UnQsT+RihtuFhxTEPPVX6KUoVoSI4V517bc3FpsWxJ+VQ7I0YJ8rA
cr0ba3iIHcmKUNEFTgbzx19/eNZyyf2hbrAUxYRrWr7gcEGH/tNtNeoKsT6rE4+G41xo/Wqky7a0
ZcjM8kesO0ucPiqdVDwQrLg2AOYwbbjzdWiTmgrD3k4a8lFrff7rlyb//NI45XxTmK6jLM82l/bg
d98ryJLBnQcO7REp9FaXapEdgbsHKMQi9Cp3R4R/kvEYHQ+SZwd/NVeq48XlbW3fOnbpXlcojiMe
mKu5mj+XPKVO2n/sQlHfWUH4GgnIIuaM7RhhLAwooHgQXaisUe36puntasEQuxnZqNQ2VIlI2zyw
yWgMDHa+wxisCVJU279+286fDwnemUkLzAqfv/zclVo9CnkXL/duqKuHqsu6/ew27O6EpO3s92xs
piMZIRv0DEi5C/uUBXJbzQi70CM0AD9guPh7T0I2NLIK+ypiNa6j/K2Oq6vAlWCZkvHWrMyeQpAk
PqTXl5GJm5xcpIgNAOKuJPzZ7rbGEA9nL3SePPa524/TxfeRSzDyPQ5F2j36cP3wvp9NM8dQh/qy
VxkMihxHasu6bowDQmE8NwDsoOAMFeW2r+xhF/soFFHrCEw2lG1tZcAINMb6LpyupGJ7YZtGdLO0
ACRsYVsBRLtXSfcV0XVxJkwCMwtbQUd1B3eqKjjkRF789ZegluL+D7cFowfuCV+ZjCJsx/X+eO2l
eKBQSDQLn1rEOyYFF8QliGoksWtjtWuqUBxcRKVFjvIELmJ1Dotyt4y83MgfrgoGeuGWFBy4crnh
7UccS+dFIlukeEmKANXLgCCUvGtno5oWGMaYus7aau1Hvw7+D19n1iOnsmbRX4QEBATwmvOclTWX
X5DtsoN5nn99L/BtqdUt9cuRr67PqawEgm/Ye+1iVcC+u1oVVjHPZjA4ThpkQcHOTJVoc5iUye2Y
Dy8BOPezI5mSl1SQmCdviS9B7WJUNvh7zhjU9zbvzvGYBSw0kLmqbCx3GktqoMe9u8k7PTwDJgHM
wgr+//8O5f9pSfgOLYk/zBEoyW1jvtH/x/ML8H80BhsUTx+23n6yEN2LNj4qXbzA8LRZkkzJmqih
dz9qgLvnOXMLP7COebfxG+2cpaEPMAtTjlmW5nowG5iVLlReWRKUXev1CwmV0zHFZ45XEMdpi3Zl
V3c1UR9168CpkeZ2xJlAaic+ACuEphIXbLa9EJ9eiRNwo4G33EwohKgc4UKnkf9ctP5BU+MDMT5x
vFAxN4YZb103R+PU/u7hV8LS6a+T4jVYgP3e8LqzjlZNsDWAna3mZW/0jFzfvv1qEYtScv33R1v6
SGBGxE0wauKNH25lzL/jl9PX///VC27V/3MDUyW7lmEJUxrSk/+r1Ohn62pDcbazQVivVU40DTS2
GKPPJIkZqULaAtKAGPHe3IDX5qD4XTwBJ8IwM6LjRINHpHf0Y+55w5PGGOpUmKZ/q/QqoBFrAwQb
ND6FNQ5Pg0MAUEI43LH0PfdiRcfWl8Gttghj66MfddhUD1XU5IGHA7pIv5p9ukShhS3yztqfmASM
3ibuVbA3Q5Rd3qjz+puVVxN3Of30lCP1a0rqGpX98jIoY3l1tnBMna2SpEnALGGxIjeelZTlXJbP
VOoV2qBskLBvNAIOjfxK09A817W8RpHh7xIBW1wvnHQ7yqo/BmWPGAV1zh77wm+vnPACLr9bGc42
JtfdkgcD17RKqn2W+Rp2MgjyTu5iqx6zJ5/6MZ3IvNFRotwtXafTr6bhXNus6pZvFLDuPVc92QlF
BKqrOgtLMVoJ6P8yLT9kCOMuAefN/Fhm5VR8LX/KnRZT29yrw4vYLF9vz7KLcFZLXfU5sgEQqsIn
2RWHYSq/lt+RKO4tMUwFQzlAiOa83kZ1Hu57NtV3X/dRMczXqRvz11649a0D2XjUfUR/VTxuK7wq
W95A8UWRvcq1DlHA0Wvt3GK4+KMP75CpydkMhh8YMbT9QBjm8la0kmk6s4l80samPGgNzoRAt5O1
8kfv30VR+FNBgNKN1I1tvBZNkZ4cvDM7vY67FcV6fVaJ2GhRaK+pOAW+riLCmKPHaz9QTGHnj537
8t6b3S8oylsEXcZzE1qPsTQy5J448WzrZhVT+dfrEbqZN+Rk7mXAsQJ6vTt7KYbHqgZ0rNOqUUpY
vHoGHLB7ad6x+7lIU6qHk9UOul55mToWNjmK5qNmZyYGjwxdoT2d/n360Dgpa6ourFUZx82PSWN7
ZDDXFIS+5/0UFkC1tii1DcFwp+XKZPRoNfPKk1OKdENRjnQMmDiDCaYmy0BjIjuDfpNMRC8akI04
OIlEY58hHKHFgP7sFR9cRljVRnxPeTdokTM8ZSaDGjPEoMuEg6drvqB1zeEVz+IVhUyJJ6AjWs5P
X9rGl1veecPG6/JsOxN+8M73SFZmJKvutOnWCIlXaMvE+Ys7A3BAPF0tBC3H2p4IWiqktycM7p2L
i9qeh2rtgVjeuJ1ubwNXvpQaQbySF95yudy4qplZOF9DHJnPxJJtDagDG71xjZuet3dY0+cQ/Sf2
y0My3/fL3YgYzN1NA8w7WQZso+smxXs98JZDERNhG782IP+W56TQE39jgPU75oq9eWDWd27cm9Ey
7sJQPq0xxOKDi8dPPQjq8/JUG3rRXJnGcMTP1w3yATd6b1UXEdf7f6xt3DzBhuwQiaWGv5J1zr1p
pfGI61+Wfu1Ip3pJgKVwWFk80238pwT7M0V698LuTiO9zIFOhwc4EFK8YnglA54G3E5ya1tbMY1f
034r4mUQoQJoa1qsCEnmf9h+MEtFKazcRBT7NICGHc8CBGhxKYECSD0cVFt7WC87r41JhRDE1rVC
+2oIR8KomaX5wfOd+GC73Qkml19tNVmcZcOEpXBrnDySifOANLEx9tyGimQ/Cn6PlnXnZU5G90JS
DfU/jnMCJ0qPoVrAmvqhYu8nTp431ff5bKLxV6mbWE/V9J1gE8VQ0MOmKLEyZk74I9G76WoXaM6A
9GmuP/7oEbxtRM+MpOu6A+tdnBjwyzaNaEi+VoM65K3J/WtR0XWdlW+lKD6NVg8enejkalpExYRz
3RjJ/OmEnaP3DocNYwn/7Nvuw2kZASeO657T0HYvdiWx57b6xZqm+1K66o4mjlrqvg0lnAoix6JN
ruksk0VtPoyRMGTBo606lJpwJ8fuoQb7OZdPvhelt9zsUjIDemhYkPHisxsUL4mpGa9OhVEosELx
WMYHpis0OIHac4VvAAmG7W4RVtd3EaFXrKskwxTY0QLjholXTeiBIJinDm2UGKSQ3LFwB5cgZIfJ
DNTba3H4Y6i0n/8+lG4pj5TvwLwJH8Y6spdtYDebmnZh9gI7h3EosEc3JcPThJHfcgAERCjg+sUd
FnavuhtmBxnYOzplChCbsG8c1Me0D6KNo8zspLNAWP41qTvY0XyveoTqYOpXfM3jsckjVPaTHN9a
L/4wlH7gwlIgCQ3JW24cwAzom153y21tNnuRkOIjm86/WRMI39bsxU5QuPMJHQPMkYMaOkr7bV0M
4jpLEJdvfjkEbTH8RTCBszzTtecMA95q0t+KSNTnGWKosCWAyqqavZPT5xu2CU5CG/N9l+v6xUka
3paVrwC/pmjcp+GmZyUJMsyklv9UKINfQ19rO6Ux3y0bDJctCQKhWbubfxfRqFnkV+3BYdd+YF3I
shvkKUzKQzIV33XKOHvInRreac3nNvGkSTZLGCs6e1u3aX9wza49CvzGpLXuFTjeAsNDr5+pIdxt
3if7UnJqe2kDmQyjNxlqxcZNqCpycH2o/nmZTeXYbKN5cB+RrXrUdPFGXdrcnCL7IXX/FApmLWVR
4aCv6pzha4wSLWqDcx3TcPk6pMYEKEaNKXeM0pflFyuM7rMN9OGpQm22bnvKqjSu31rNzXdCFLNn
h+VMC1BnE9QiWS/fbNGgx9FMfMZ57QOSN/lNjbj9CHuKhbJ0vjEHvKcWtk3CLpA+czGS3KyRqEXV
se8c2NGRpp4BbzfNS6qbxms/IFdxkizeRTGEQktHAFEP+1aU9sblrRchwj4aORH11nw2IuIcb4QW
uYi1ws9gLJkBgqkJAypKDr1qTYx48EQV7TzV1G5pZA373OmJJKO5wF7ryqOZeJ8W05yx6IOTyjLy
IoqJl1HQ/aqz7De28NVAktx71EEvYnVhMc768FzoR4HeYgS3LW8GdSHbr1FANEb+wcBjO6TDJ6di
+6F6EopGP+3vVYx+tq5auZdR5x5SFR0Tyxmvnv2zLQE6IWhvn0MN+YRTFNvGDDiUlY09yMVVKmTQ
7Ds70bZ9R7xc3YEdyIlWjutPgmHxVIxxg7bIDWAvcfyi8Td4D0zkvVcJY2qTk6jpGEXHOZA1CKEc
LpoTEQM6vdth/Rmbkbq4A0q3nJZFChoRHoxxZbl5+jOPhnvGUJRlUTxdDJXQYDZ3whRQipmEcueI
ZM1GDrDJ3nPJA5BbPnYUpIf7psBCkHtDdmRygsOqpi4KvG/pJyPgT5aaWBPtg5qcXRiBEpimIHzW
NatB7UPSwZ5RW/5k9MOefTZ2VTxBczI2L6NePHutl71QlVJXB+bVI4jjuanse6e11aUuSJNbjnp4
LbjtB4J5XFaEXj2nP+YhRWL4p7J0MD5BawL9wDepNHLmxFBjNEQ70k4y/S3Ismpl6F0YAZ9SNgxH
s2hSfN+Bc1G9dVIxovvcUhLAJv9LKfAW85ENWEsZUfmTzAh7dO6WTC2YNtEWHPZw8geTyEp3UngU
TKD5xWQecq23WSP0a4bj7tbzJ3MjuYvATdsMCCpy6DjVtC4fPwgdnAjUcL5UmXqX3ra/XWLf6iS/
Ygk0GHrEA+1ypG7MDIhFKnlmcXjkUGwUe0f61DXGd0KXcw++a2f126DUKNk4ITdZVIWnMW4zBgTJ
Nkime8+zdC4gpPR5ap4Np70zyrMPec84rUxAYzWxnd146cOMt+tfyyk5wtPl/y9O+sB9HzufPefW
taTPXmMR6DmsZ8eBcvDFshvAHilOZYm6vEx4BYs0AyZFZiaQYJAiTRwEF/znu2meBS1/Y07APHbz
NXFndByzweIroUHFT58X5wnzVVqlKRFeFDKRzibWCQjyss3Q2DpBHx+iFGOBFsC2CAMzfrMlpCY9
qv6y32eumqHdIMaIpC6taX+WAk2TMY9GlnvJccnznWyRM28soRwbvKVtnnB46ecE9NoO7ArBWK63
I5CHwOtp2uLxjT4mt/xAzuxwRqYar3H+l821IdmivvowbbYDP2NVuEWCtzbEVK9XL4J5Td4Hwxk6
5TsEgJmNB8fVlcF2FKl98rTovXbrDGJh6K+7sYAVHeFhmuzO2eMARjidBaJbGyJLjkDO0Ul2bnBJ
tf6dYeq+yAJIyF5/7z0/fNGigpuk+ErLIXjRh6RfJ3j2ELAFaq/ynOWthYgj+F5KJfAdujX85Bf2
d23RvyNjD2+qzvYWTMZdnJO0qoSEf5nLqzJb3uaTuDOXU4PlfA4JQ3RhPWtm/N7MV1KE03vi+OJG
cf2DWT4bCYqf5WjHEicwjklx4Bm6eKwzNnXoiWNpnKuhsl/GGtrt3Mc0IQoA3fX+hOOg74r5PvL7
LLhFKHcoZeXVzmrzdUxdvK4xCti8dbEoMVbqIjd98jHC/CveImsmZ8isvwMR/jM1qX2spOkjcYh+
9Sp7W15flM/lWWkS7rLunTHN4HSb7svn0CLzQrjMMKcy0Do2oNuP+oHNoX/JR6w+dck4ZD4e3LF8
m+CNrxu60BPcto+hmIt9ZE/HKsaB7VHdL33kMkgvCjmLJ3ocTqMhtsrvKT/nqQYGtP/ok3rdoUyf
bIobbEJ2kYN+0tCHO+oYVIZ5/tc3lUVyHOPyG12qYOzIF0ooW3uKQOO2bGv2vgOpKnX5gt1pOmky
nK7NBJtEr42NqNN+QzeQ32D77ZbuTTN1c1+PaFrtPhx2yQR7rC89B7iY5Z+BlgAaLol8TaZNN5rJ
R1/j9dV81KJRYok7uY9vro21ZJ4pSZTebiBOudaps4aEheMFPojj7J3qN6HQ/geC70M6MmTFWEZs
qOQMFbBz+w71sFnQJZl8ZOh0P+OMzg01wBe0019qa3XR+GT5fXszTIco3XgyXs1G+zuGZIPqiDxW
AUoiqLiTdUNUBWNY+bA6CWlJNdK8ZU8a+t60mHH5sIN4k0/AkKgi2TrvR0asI6FdF7Ms5sRVhKv5
RPahKpq/vRH2UAxIvxwbXVKyCEjQqNvJ1PZooP2GSKKSxAqRAqhCLBJixdqPXXLM/eymqbZ7KWJG
mG5DJJjb2ZwucWOv5sxCb2CmoGXHVKvl6zB/qXB5foA/ne7Mk4+jExA2TkbsDmob4tMu1NZDkudX
Z6rxXwqxX45Pfi7Fef3siLtNtCitDsOBaRhRdiCadmI9eIpd/yRso72MY3x17fq71kvnJXEgyPL6
OGECisk39qhmU2dch5WwVk6MiqyKQATobuHti2Keg3tF9qoN8ltDjmCbqj6VI4wMFg2krTg7qFJT
tVMxA/UhTbJ9243EFCeDOLSNka6SVu7ClBdiYc6CIjv4Fqxx7wX4jP+0BboJhiWClbM3ew1zFWdv
wQ5lJdSIfiLnlQ+wJ7kbOKpWM3eqRot6L7P8W1NNTR42eR59z0jS1VkHBjLfjfn02fb1iG9IKUh2
Nk8emvVtgk9ptdQDOQ/sNi9RGruaTHfYgTWmQw1Q73ZgYJSNk/08gCQRvANsuLoEuA43l1a1A5N8
0KCBZuTs7DIYq41szWPf0KKJWWkoAa1vwC4O+3hWBEdBmJPmjRoE+7p6csv8Js1dUHnZPcOZutKq
AJNOJEHXshqnFAcaSFz6z77X98rpHk5tVnugN+WMY9VR/EXuRvruTzFQN4ccgI+ypWYOi+J3o/xu
x/u9eRs6+LWypJhB3C0K4woA/ifWBcgYprpEKUlP7AWflnbM1HvIj5r9laWTt091cYtkCwsgQn4y
CsznGe8n7N589XNfKWaBSOIWj94W7nEAD7IaNfGUqcbam7WRHrDsr8gp2dEHnoK4rw598wX1gWoh
EC9D4PzJJlgNbV5Wu6nvAYWXDLFqQ9NvXYGRA9XO8jWSl70MVK2CGfCiRMrMMX5GmI0VwiEWvWze
FgWWJrGbFYSLgck1ASgkWKvQnXANDM95QK0HGus5tBexX78VlkkhJ1u8GrO8Z/mJsQcIYrlC1DTq
ELXhOah2pejss4ceTo3lU2YVw1pDQeonBBBwvjCLwO0IvtaMs/pUBNNbVfr2LVfeAVAnIU+9i3kZ
ArFoiedglVE8/u1bP5Q0i31Rd+UZYlGEJQRXWA/Q382T9rnFfiskzyt3preZYkIkpHt3CBvaMlKx
dxS8jFPaeaPT5I/c3BnsYDCElI8wRWbQCYCjZAMJg2jKIsiNfVMPuHuD7Insoo3lA91DXRr80xI4
XoH5fnK7VVAQZCRtYMZ6GmyGzHzUGbNyWQp790+qVNJN7WBzkSGCyYhXG8lukYaiO6fHYU9RbdJo
sCDuje+CY+wdZdSHIfhskp9vKPMdE/KDs+FRjSPanYi8WX3ReyWNfaXhiDatSViVYzaPXpkbPOzB
3hFIxAGo7yvAu1t0IPY6YW9NIhmPQZoODMcJfQqtEAdy3W4t3REbO/3jN4Z2t2k9V0loZgcoSPlN
0xSlXmUEB8vowcfz8bekBDAJ013nAhUaVyQ5GuMQOiugG+jc8sjeT6a8g5VhRAd9kqyOhCB1b3zm
P22crX6WRcy3VDU/fqA73Eet24DoCp4UNaZvU0EkbZUS5Z4a/RPP609GsEhQKiDSNiFP6H2Cc6ab
OU4ffBrkx/Fwie6pqRp1MpR2zhlZH8zCYlVTlZLqDLuQ3njRwWooc2zTKreNJ4DiZ0jriZOJd1Xo
Ptx5rO/Oqg67B1C4NBbLP5yiy6/EUrwQLwjCqXZRazlTtsVne2ld3zr/AUzsHQPyA3cOscfnxOlg
9HdGgfTG5k8oi5hic/LWn01YtkcmX95uyL6teShrtG+2UaS3tCQDHRd7WGwiHDXPo1rgAzVglE03
/4rS8TJMS0N06nPruaIB24okFqvK7glCtMz43qXtd9EQhcpAOLkHsQfzVeu1TZzgL8lNztQBUe8q
LA37bFvFG7uTYk+Mh8JtT3fvcrJseC+yZ4zJLcJmEl9HfxhwPuvpvsBRdXCQgpsSUA8ot1uqDoPs
d6iK4N2x52JmDjs5BMa9loaRb1PNnutVIu5JLtobPnZKew7jxlqVWr/iKJ8OyLZWULq8e5sqCWQ0
MY6+S7ydXgTHWIy73gGUrfrcvDq+OWwojEgGXLBOrIOhHr/w+6htbjv1qxGNycVjMLya6KlebdMH
gZfpfxg47DTZhZ9V0o3rwC8AnpjYqTucFCte/FjGPMrBMG3sbSjRGdo0NSiF+TxTb74ZBb5Dlu+/
jbLTj3EOndf1bUFMRthvtbiPNoMb2Nf0O2Q0SMgI6SJ5L3vqHVhHdiTKvW+0aAKRtDCe0EgMqilf
yy4imGF+K8DYIdnXc7+DpnsdClfbdHHTbjPk6FvWPxhjUq4HW4r98s6JLezFSlTsJvrXwJHxuU+i
cDtJaPnzQFVCQd5atpuul6sMKvEM28I5id76zuPe37dYiZDegmQg9PqugS4CNkHjP+vAFCbojaly
dt8QOc+xXxBXU08hLli3v6Zz5hBC1XjLQHiVuWJrh84c4wFPp6D4oke4pyFgS4k9fGN0/mF5thno
dwDAIXoA8iZlJ/OQCDjyzSJHXlMJ9qr5nMHVDepdy0+EATXX5aVWW5B7zSp/ljkrzzJVAgEenSl/
OIExOdLw1g8Ft6IcAH5jOQ0RVYAAkV32t+rMaa+J8M5i4auoEGeoVmNFbhCHprWOs8vCqt4WspH0
8ViFG5GW/BW8R3baQCWJeCfqI1GlWnfDGeufVeR8kyNcr/wR1V+a2pjE5ZTd2JggqyrC+glghtoV
CM65bSQ2uIFr1wc1GmEoWbuh1j9ra2xwZ/stRIdoZFMa/y1KN9gH0Wz4Gkkea8voutwaUzgd3H4y
zs4M5lhEslXpnjUfB+fSR3WS+Ql+TFxWrXHuQ+fbMFN2DLZSm2W6inuqhasqfjtlYZ8Dy3hiGD9d
qIs347zRwYCCQ59TuLQpIZOmTvaGBd5l+Vlt2ViXTLIgDUJDXe2ek9nxi4F3mvu7Ljz/RL2gdRzy
85altP1XoMr9iYEW3DdMOTub7oppU1HQ8urBLgskQuqh2WPa/oFWYdhxTDkgLgCv2iiLyjnHht3W
xgw1h6kyOL4qacq7Tw5CZLPh7AyvPBe1SNcWXmnVNyVrvQkHIPuebe8gC0xU+btVMj5wbYJ1W+rv
usUzZojm3SClfWOJi4Fo/qwKtL1kKzA2ROGwY+DV7eKwE2yGR2IyKiSEkn98tVZ7CKwauIBV3suk
lJciSXN7neceg3v5MtiV8aJxN69Ho8YZLcaXUnI3hcPW4Uzxuq79kDL4JqmdWK6J+tKySTwbOJU4
nM+1st+XImy5ZQmH3cU9zXUhYXZk+bkL4BxVLiJNsjjB+HFQKLdNd5kZnnsj/8wU30wGWUTFSbxl
ggWUfnJeCzTpW7wpH1B4fED/qsaM6v+FM5BtOdEMAtDVR2/KdT1EPxFaGTun9rxNh/RYz0k2svLJ
Br7TshWQmrmbOMjRS20zMyH41gryE0MqztfZLmK26YuygLgmELSfCzSC647Y0/m9gi5QC/t1O6ed
aUH0MyCffsfYnsyvMTD3HjCdDZpKGF9BcQc8AKVjdI6L9pncIJS3sFaA7fQg3bETcXLC0ZsYws+7
ei9Ul7TgfA09908IWA0iMwpHpFVRDuYrsCERFoHkVvzMJ0e/2T/IGJrOIJDX+AxoSIXvXyH3l4dF
dtIrWJYoaiImGSQTt5ar30ILAFdfuMeOgI3j8ozkYXh0Sq3bGMyFNst1y4nN4Fcvzmxk81WaFgfP
8+1fLGfGHthQbZk/3GDCeCwYuFhe+tQQ7Lv30VTwsIXD2ixi98bYdJ/b0WvgC3GN5n/UMMOKPqkJ
idHVrXLOyNo+FSvM5xC81aWbmUag0Ov4pQrNl0UBkbgBVh6Ub6pQ7GKBLCcSXFuLfHanj8110Tj4
jRyvlf2x9AO9+5oE6WwroUNYegaGBLNYKn3VXPi1JQkW1SUgGfTs9/x5asGhLcJ7LOvGDWvqq1l2
1lulSmg6PIsuIRmHdsCSIjHzrGAa5lCf5+QwXv+SdyWvQWtIi62r9DeKkfIAftIn2BbtdJmOH1UE
4bZgWBN6sTi1Y/PDK0LjNcaeNQV1vGnbttsltrAulL79xvQG+64ZvE1iKZ9i36pubtuEaBvBDtMA
3Grjr+HU2bU0M3fdyELbuR4Dh5K0tzoi1raJi+dMd9uzIdUjaMTF5Dx964qW7GnEDNcqJDhs0NC6
+qo6hzDVy6ivjxPLjXHecsQRyynqsiH9O6BoelpedLZk9qRE/GyG6gEyIb2aQ/+OYw8gopiai/t7
jEzn4QJasIkKG3qxhTNtbPzpJdPntEoT9JyYNV3Q4S7B1HcIG+XBk6SMdR2yFtXZl4JFsjZq5Vtm
++4hYtbW+9PvZRXP4Ia7LWzPjfBQquoZUQG1921Vvyu3ZrnhFuR8EbVld7NbAE6FhzrnFHOuwE6e
PMYCfNIS9RPsJ/Zscxp3ydT6mIlZ2tR71tExiValC/q0as1s16nWiI2ZtPBV51VVMaTVSTPHq5GE
L8UiSZmAk4+TsWIBCLp60vMnS7NmaDl9cdjW1zZwf8YuIR8AN75sGwwjj5x/kIZ7Tdup3k2Tw3Lc
ovDwupEWO0aWBS2+XLNEqre1MubXNzy8zGn2dk1o49ScqpTnw3d86zcTHyN+oZmAf9o5TLhrvLki
UfVREnLI0rNjGEX7f40HdYw0myFVnBIDRQLwtUcVuhooIygseIeXWiHJwED0QTwW2Ty8n2FjQ4KO
lcT8rrvMgFxu9zYMjQspoLLOntAHEVcNV7K8ZK5tf7QhpBe7s/ULnm9wPdKIP6yOb79E6Pc9djJ4
ZrqUsAbaMFH3rx6H3mbMbDjbTUbBZdLL4lhUu9gG8OFrcX4z7SlY+eAx91FBS5tZNJjEWh5tv3vW
PCLGrb41vsxy+i69nmMe+Ytha+jHari6BiuQnZ+79Tf2nWETjEF+g6iKhzZpL2qYWFXy01e+lyO8
NKUJOIl/vxpZZBBW5t2HFt5Kh3ZDT363OiIO0IjGl12CuKyTlxRh0iVp9TNGAg+M89geCQ17Tkpa
H9UvGjsTtWVm74BJ4D6YJ6FK69j+stTq3i0sAw/di5094Tb+avlwgdF/9XIMjst9EMQ07VnpJsfC
IxHEcO3yMIrgquu1eW2s1rgDtQzy4OzrQ/vS+51/nLXSqo01zH3ltG5jVlP9KDBSZy9Gj4UDb+0f
fhNtX2hYSBrIU4n0siOJSuNFhlmL/x/5ALaxtZFy4C3z3KmmAfTEb7OvSJ4GovRVtv3fjr7rCZqU
w1dhmzvZMEahZkVp2RogLxAIr60MfrVfkjCJ88q6+qV1QFP3K9Vw1IsAom42QSOo4xKU6hwAPzCw
eJkSRikx6IFtFpA+1BnxGQntZw/l8q2HLDd1FtFNmXOXTA1HNvLPXSweZlTMUOrWPIXYRSBxpBIf
2eiRRW0RMSeMu0gyeTfmQxDv/4H3lTgqFmpZ++Qkl7YanGtVEZPkQuNecytUG2JQFDk4aFKKyt2o
oAB207/6DCBvGNFhK5Aitq/y/GgBl3o4IYvLkbVsOvQX8tPAtggV30sD/EAQ1peYmdE/LV7JQOVo
MB8rYFrwY6JgXMu5QYiEn9xYVI0mmePzXMYbWf3+WwZMrHq2FYTPi/+27A56Wgm4Tfj8OqQF/27y
AIj/Li5Kay0887cxOS2zaqG/4yWWmzHwwJq68m35WVWlMJX5imCDYaBLbNN8ulARUdwuyrgwkxpM
JcpznoN6xbAPdIDMxSHpkvvY90xvRpqxVT9x/1q88SERiEfYOckdLIGrMWGs5DPL05+FInXL9sec
IczEHrZz4pcMKIiRtMcwi72L1s/bDhs4C+ICJqB2GN50cnXnrBbOfo5ygWzzlZhz4g+ZiWYVkW8O
5r1l0N2T0kplHGlnwWrg3alYxMH8btc1yaCdD7HWskx8ZcNBa932UGnyzTHif/ICvBviuFSeUvMP
o0kkpV3SCqagH3xUUz4Ugqa+qYI7shacyarzaSRmH0CWZt4Hfrq0T1896TzlTiUAz+MtGSq8SE09
QpwIDHO7lHRLfWLwYt9QGCIBaRsXZfdU7/X5H4yDv8vBn+5hbLzoOaZfbcAVLGyHXastrgJAi0CU
ftSZqK5Z4Xp3x/V5TGclpUOKcxCDubHT30YTvRXtiObOb451ACtEVYIn2ff+eFYrXkjqOid96b+S
v80ElAPcJL6qN9X4FGGZQWXQWreBwUHINKeICjbQ1bmc1xfTIOuDC/85q3+78RBfmqL5kc5+RuQJ
pHaIoeT3mNL6FMyTlwhRmIVGNy/IlYzHjlVB91Xgqt0GwmyO0p5glhJJfiLqg6hudjadkQ83eOeK
8kAAJM9dJAXioeXWgwgHJL8I51bZLBtvYdpoHA8XGbCWMOvwx2QXxsNQ4rfb/ZlCPfjlBfUpmqul
pqEJmryh+GrsiXBmmkLlh4Ri+xFgRU2t057J0xh5xyzvv1lMj8c+jLA527p2SlrQsoXBzIR8dILI
KyZjy4CiSBN5kb38i1qL45VNMYKfcJpNSCE7Hi3f9jjWLtW8vUQABc0VKB37r8MQU94vKsRFutla
6TlBP4mHUpUceejE/MLOH4uGc/YH5HAYYx76S97D5nAN4xqQH/cwMXzloUKo5CIU6ka8tAT7FXsG
tNGmnxUXg0THo+IWMsf8GuMSPRIwcyKmIQ3c5DH1p3SWEROKqq5d2X5yhILJxyWGeGt++2PSjefI
43rXmk13RobbUKHNkllV5TCqkR4TTt7miLJAlSw3YjhPS0Eq8HPcBtKpl7I0idJwHZoyeyh1NXSy
lWqATlQUrC2wS6bOrP0dtfgAiA00MA76fzpy10Pr4P3hPKQ5ziuGUvP2sS1Q/CC8qo/KDK+VOXQ7
lIfWD2HRtCQjQVnKP2Sk0aIixqHeCfdp7KxyRb7etOoSLbxaBWFEiRHUL05p/VGN/guGb3QzA918
Y6H+yyPC+uaqL9NtnAeZzO12atx7ZqHMNcGEvzgBgQE8ftatIlCbJsT8pTtVfhO6zvJurh1wRZED
mQ1vjR1nB4aKYpWYZfRUOOWLWcJ9QxX+F9BcjDOjfuk1SRkSPOtk6f4T1NcRXn1kXOLWZZflyTQR
Qc67YPfkGsl5OXw07kQJsPVWhiTHLDeUg47LmhxIdlINj2VLnlCKY6uAcTmgI151LEM3ndOir1g+
6CTvrCAQy2tflVFDckTssIsMszp5+n+Rdx5LsitZdv0ilEGLCQcILTMideYElhJwaO0AxpzzSzjv
EfkL1X/Ehbivq5ptpLVxzEFlvbgZqSIA9+Pn7L12R2NQ6dCwzysMgv3+GMwjy7jhjBN7fh5Eynue
DM/Bqhl0eV8rYjrfhOC3qsNMgeD8cUt1ggpb9RPd3HZ9a+zzwCyRIGLBNmlW76shRuk9i+3JhkdH
rNrdGmOJH7YYIPOhW3rzVB882psSB2ul6HZ64ZTHyg6cS+0GtA1G5S23OjAydsgNQCfpxFFo8ksT
lrGZmNqhkECadYNyombotcABxmJK4/luGuLXwg3TM+NDCHZqPxx1XNtFVx5u2+rgKZ/qABt5yKPh
1JkjKo95o2oGKkZBcgGLQWMecqu/Tyh0z7c/Q5PdtNE4yqG3ZhIeguG/r3pX9QN09Kvc9mWWd+uE
fI6jnNR049hOtIpBFK4DojpAHjf2pUc7OZcD2URcpDrJZeMywJWZPBS6nmJThi6aKJ15KTCriFH5
Fk2SvUoSmObcN2G25YOoyHicBoXsHoPQN9XwFEJyPJLlbBzUreagMNGe9GQs7gRHVtUZw7tifhvs
T5eh0yUxJcOQGl0G/DyEU6heVVyTlgejyot/5/9J00ER21rWPRt3ffUkRAtTWqAoDYv0uamtwKfQ
BKkI7xzsh7DR4wsY4d6zqyMrWYLnOCs23eSuaDgne1DjK0WJjKe638V5Pm7I635CTc3MzsU0Af5e
OzXFjEwsQWaROhzsQhotdmSe0MXDr7c4DJaJJHtYTMc0btNj/qfrgQ1oenUyNFZA4afAVR6zisyi
zJjoDwNIcdVfSzfIf9ER5M3azBD1XY6GFK5Bf+L2INRAjtqSgFQqVKThi8boskdXrY6SYCzfRvy4
y0qhnmtRPDcdKViWljx63hifEuKoFhHxRD7ThPJsKt29NDD/eEziNmhRyBNn8rd27PhK5Fn0WEZP
VMvBoYlN8ZdTw/PWt5MBwj1igYnWfgSb0Cz+XItahBHSisNo1fMVMOsUeuR14SzIAzo3marsVBaA
P8Vhh61grTT42HONjSmEPLCri4yTKLMJxYYzr/bEFBVyrK856JQ/P0Ei/N8QWRCyoCtzZBF6mtty
6bTsxbdrXtZ9vg5ZshYMaMKNFxtwv4xmlaTyPa5lea9lEEHApBxvpZEbuO4p1WW6C0r0jARoDr5U
Y+uUN9AIyJySG9HjbuG086TD51pzNFEYWGYuEWVbQN/kMuCiSYRxSboRoicJfidvsEnSy7otBW67
7NPqZUxd9Qgn8U9P7baQGW8Rpinfy6BVOzWVzXyAtxtamTlKH2Q/6jmfhegATpSlirjjqAZvsZ25
67RGca02EQG28yEOZ4nq23Q8rsItXi3UZsCz2kMVHd1JQewSr9LGtneWGhzBx7cP1A8nmip+N9uQ
VIXGi0CAxpDPUxnQlcUmrE/GMNRr+lEpCmLayeGg3CWKpqxopSRQWPZtpn3cSlWyYPaxkvWbXIc8
3qnnuKdpRABIsBw1HYCp0b9mqYOFJSKZB4kdN2I+GhereM7ZjpeuHjH3sPJHc5gz5K3S2emZQXxN
R/tHieNvLTC7z7KpF4qLaUqz3HsUSjQvnRIUcGr8mJIQPsl0SVTqkvKkIS2IZAC/wRkmlAFZvWzy
tYWCYzN10ykyvOnc61W3jHDMSgxroW+n3ZJQERdp32PS6snVVvYM1s6tSLIvBUGJb8JUPLTtyKEn
oxbNmVYEsQjvhkppiKQ1f0dZ2ke1DQhtGIo3c4hWoqI1oCKCcpx02NdxWyzp47/JrJp9ouMxCpJq
c3Pb/QXe+ovw8x84YP/h4X/5/xEL5mD4BJ/2f8OC/fd//a9//5e//4+//8+//8u//rd/Dwebv+4P
HMx0/ua5NhMYFEZs64Ce/g0QZuh/8yAk4P1WoSWQ5oR/8S8+mGb+jcpPtT1aIzpOexNf+F98MONv
pqqb4HdVy9JtxzDM/xc+mPUHqPFPG/DsW/Uwn5sG/knVdh3zP7jjkSD20qQ286MundaG+1TV0cUS
FXSGAn7GyEBszUBmo/dVu7NIjDbderhUff2adNgwYlt2m3JoXwsmt+dM1vECN8ETgl5jAObACowb
oyAL1eQe0iKm95H5iz+HoZO591gZ8Rx7T4CmM+CAOMSUJImuYWqAJ2PauNK1rCXTcNAep95Ldlpp
M7OdEu1RcIOcdJxit0dtafRnLxbM/Uo8Q7n32bnMuYIsX+MOsXZO8ETbkjYnsdGocMfp7AzWG0EW
7lMKEcWumW7n0v2xUZ0/9bJITzRFGZHOD4266Y8Gp0h//prbF+NKsg9q0RD3MT+jTiIk5qYDN73K
D9VvKFkE8iIL2GsxwmHrVXzJ9M2vZO5dItFfVY69HOjbjZ5lS3bKAdkz/k9Nh4PRd5zOvewkSM26
R6KrAfbKX3oR/OZVE25cBEEPKlIc9riiWbR1CpCdsYXXZQTLFO2vzvddSasaAF7WD2lOz5xqUEBB
FySHkq7xYHMu38aQ4xeFYgDgEO22nv89y38qUYNkuD3JU/GC5oK5UlLsmRjKs5foa6u/YZe8u6BG
DVtStK8Sb/oBRxstphBIiu7x40sA9DFhEhvMse5Z0APv6+DdixughXIgV8vVSYvUxjUAT3ulkSrh
x7Ol03DhuxoECEDv2WdlOKt5oodSs06yB83b4I5g6K6n+MWQiinZfeHCZtdVq1q4pfKVDXa0l4S5
xBIFUkH8qDhnkNLYBuRrTQuC0QdseSUG+2nFJqWO1y5aiQszziHESPXLQVNEWRM9BDQ3UdYetGES
exKn6USwkwNFti2UipkZvnfAF9Iko/r6cUPH9I342XQaAmE9XAcK+sDFoLOFsi/R+zbvsqBSCJgQ
pxwA7TbpdZJrOiY1tri35q68Z1BNpsoHfhHKei3/Jitj1yLLIxx7PSaIPxU2lB43IztBkiWnJKL+
DNpLIloS0EJybDsP2TfTgJfM7F+50zWEV+PKaOOVUDxOUkjI141FjR0VvMyuzdFX2jQunT5HMWZO
TApV19dQBEGOXLVOR1NX4uFHd/KrV9gUAdai6b+L7fyCwEvdF82vPUP76ZE/FjYhQ5Z8GAiRNiNm
zGpVMVxXoTkjZUFOvtVi56L3/QNMb847pCSlpBw2aposRoIdvfxo2PkvLfNsrdn1Po5H9CwKwXgM
AsKMd98xlIe6IcOx3g/0ZJGSV/tkSMl2QJjll5ypLZE8giJt/dpD1mDCFmDAvhjL5j3JijfifNE4
ubr7OH9lPqkHO0+3GJG2jAIS+7EopLeydJ1YKUwF3cCA0Vq2ivOMN8MKvgA5bjXrCysaNK9AMgat
FS4CxJIV68zK7b0HDiPgfQCj4uBqFIPkeZdausyJfbIy9Qnd6WurlEjxUpXA+9oHqeUi52ImAkIB
sqdOmEGjvaN1TZYFuHLQWWj0+gKKUaneWTK4RJ6zg1AuUAdghx0hz9QO2b+0TjQvUhe1gvkwjoOl
I6RB15TCyQ5NnFkkAinq3AKBfteK/hVJCmLhKbmr+/C+k5MvPXkZU+fUDvE3LrS1qyzkiIuxEwni
Fhfrp/mgp+UBf85By6uNO3qfIfoQXAmhIshPgGeqaSJZxNL9yipxX+fiqXXGB13pD+MQfPUoInuS
9bIBEynX3moq+cmtFxKiNVBm1Zs0/GyG6dMOvUtvV4DaWMaFQlOgDZ5KZVgWZfqrZ+OzBICwCYxx
M9lRsgaqMfcCDkqTnEqHii8CO+jK1Wj2e04I9ibHwbzIVPs9sn7LyXqMTbd7GAf5LrDTZhViX1yH
m7zJ0SPAW7Trdlo3sBPoGsxPe+BSW2nIa+H4CjqjliQG0dVB5aZTu/bc8b3swEYriLd/XPk0oNEC
pNO/eoilAEa9k2JckKChxIDLXJpwVosyuQCvC5o9cEjYTJ1kQY4YxW4wTkBpqQLNFrmGHLmbZRC0
yxYjEw00MuDL6nVSp+zQTYDjmauTfd3l27zkbB0wbvRHhGqkChgOZOJkIDyRVTnQHXcJDNeucEzA
7n0tp7qh01atLOJfF3KCLxWjQ+/jftqOBT3yOmceqsbuvtGg/wTIlPCDAFaHXrcQ7FHA7LoXI+IV
61vxggqDQMxI6DPKRyc2oyHYnBByEVFQR/cKU6yVGlThsqa7hDWDvZBgTBoR4mGwBwJEvyq3wHQ5
nFN9AG7kEATOvVbu9VQt90pmxqs2wdwIbjkIOnURc9DdhUW2s8ISqLRt1QshgDjXaakwXkPVGjeS
yb5WDrCFi3yLpTBdOGUcnPMiP+MqEdhNKJa9krSVBgQKv1mPCLWb0pVXU3SEVqShzy/Xjsi+Oae1
hzLIcBaLkbHOgMJI91DdykVTpMizFaQImd0wb723G2XiaGXXhyhJN0mQs87VK2syXpmMTsCPeT6U
Yr9v9IkfFSOKTYqOtbfezG70oJh+BSwG3GykugeluhxFBTA5suK90rr21gqceml37tIyHfV1IGxg
p5o0DZsKbp9h1C9lSRLrQNtlV1tuc2DsFPNbTt9ukMKZVArvKci7Fz0Syrk0muaYz2WN3juPwO3s
s2lO5VNRsS2442Afbw9dbBpZ6ZwBbcIVtcWXZpGCbuOI8rtmKremTpiG0Rt3pTqV16lzsx24PpQT
Y7USDVpIbhrlkjaackHQ8WNbbrpnTUku/PQu9By0/mO4Icp+9qkb4Blv/2ir4+gPVm9uBi9378gn
ZrQTnHXYyXfWqB3HrueOECAOfUfqUKp0a42psDneHpmADg+44Y/eUJ1LGsyrqtVIzM7oCbhzOqY9
f7j91+1DmY/E81B4HtgKSdrLiApoSTs5dLN0jrh0TmjzQ6uhlYM8U7tyVlPWf54yf/b2vH8+xKjb
zwrI//3rbp9H6fHXN7t9+s93/OdX3v5Lax1aDG1b/rtvcXv2n18nTbgYKDjDTnXvcKUMq9YN4qsI
csTSYd7et0VA/1nTjIe21glSzPT4iTq0WNS9I59TF2CI2dnhay/oltpRPLz1ELvAdtbxB77J9zLR
9c+8J54nDdvvIWjpLXbx7zBgjhGBw6kWdX5OdSD8Mjn2To05YogoYy2CBZifzJMoUGyqynwgKLTf
kHaxJKTrW3jandCV/Kuv85ewT9QPoVe/gkDa9w4ZBk6SVL5KhZwnFR8nQ/aEMAv+1CeqWQw2ikwf
SzrKOIgz+74cHdJsrHRA7IsduwiU4jIwtl5nxNLTyraNte0SjJUPldyYHhE7lTKiKKyR0PXYH3dp
Ylt7s+feamrL3qUjlIYqSQJCzPL42IDe2ib5lJ4a/ohNJrzizNUh6RyL7s5tQpSDCXafoIGdM8a9
dw0sFhxVD7IHOc+lI7seHzvDxp1jVcqTDG147qLsXmQ6odvFcPIqEBT5Ct7p9zCZvsRgiU927MfU
G5D6WebJ4XL/Ua0cfZOJlwg4PxzPHMy43n7GeWZDEPf/vPy28lI1Na6c3lYWaWLhaSwGe+MiU/xJ
k/zESdP9Iqbq0fWa/LMNtM+cKd07RV/q4zgUb8g8B78p+vFFL8YAf3QTP9cJGeq4TI3HxJ0gaapG
9RBJZFoBeUT3SeiJVdtp5iUnCWwFXWm4G1UqzLFKmrNC82QjY704jRao9Z5BMplFjcMgeoAXbbfm
Lon7DFmYJLO3D4pd7KEZGsB3b2NB15iNddxYPRWJztGaCW2rnDWb+WQ0uellIpp8RdZVy+AMRCPG
Hf2+wI0LMplgYW5/wm+rqHvCBpIuFAxkz7gIyYvBVPsKZpG9XAr3zZ6pifgK+g8yftmwWd3ivL6Q
pGZ9g2zfa0R5/DaVtrJCkL7kn4C+Suc8wtRa/XndRcKQQXfoRiMKELqMIrSVBAF1sNM9xdvDsx2+
GVlR65fuZ6ykb57l5B+WZkQMDnrtjbuoAaci0lc3LCzkeJb2HMF3Wii5lj8ZXc5KUErnwVKoSU1R
DveVAFqpdXlxNUOjXzVWFF40NHtk5fQs4V3qMVmI9RNXjE6PbJqOWevILa6H4TBlEYi+VBvnHIaK
3mChznjWkgzAwNhCqqPVKzt3Q3xoe4qHjnTDQOHcF9b12mgJ9pTodFjWA+8icEGteuRF94KsO6Sr
lP6KUSO56Uf3sS6JQkdSVj0DyXD9trTMFzU0CRGXqP+jgYKYGAfnva2bj7It+s86Sx+CtIu/sxp1
VTrZPzFezMGyMSb2aL1JEaDnT8pP4tm0DIoPY7KwsTFx8lkVcUNNHOIiYQa/c8fBISzqh+7t2cJl
+JU4CkSPzvkYNOc7lnX5zkW9D/WM0vkBZ+balsgJJAPRexAoSCWVKsKa03tbnDmcUoBwXAoTi69n
I7kmW4ny1yBE/qpP0r2yyVEs0axZ3R72Kl5Bt24+m54WbOI2m1oPFOCwxHdQisHrTWO32REgY18x
E7cnr+aNSEwGt8HX0Ob6KgN8yqUHCY3p1jGgf390lZ3Vq/od5gXQsT2IntaqgmvhENoSOEzqk+HV
Mon+mWJb2yL06tCFn2StW3dN8qmScHttUQXsYofkrraqxBUa1WIaJyQNiOEorbBRQKlHCkoGCiq8
H06jC6Ta1blPCusa2fhCpNkHPl4hop3w6GPORuKKdV9GwU8AJSdxEY8LnPoiI+hKKcLiOkYmYQy0
TtYNxZdND1jwq7seG7IC8wObDkab2kx+LK/aIicOjnAZzoGd5semTQhinj849WxzkLrctm43Htiv
ntGaIKjPR5DBnE+pGMyloiUCjEVLDaZpdOKBFWhm9SHsqdk5Sjcpfl8Px6EXPj/dPNDO1q7h/MEl
djszVeM8lrG9S4L6S4EuA1bDOyHlZvGxh9OAOtrBYHa0PCe9WuO0KEo3AI6vq2e1CVBL1BIVdNIs
XA7bvtCinPcOOwHNg0WINvdcZbK6Jg6DPnvX8y6sBHfdVTPxLFkBrrDK4g24PSzgZNyhG1/AhUyZ
r08KQFKeGxUmnYCxk1vqrC3ZYM3G7WYok6M2mHgB+Qz6WK6HvsT8XkB3dpqyuSoINUhpbSU+Io1M
UKu+dq60QS3OL0lNLbrHBf096op+Np1qWUuEOkoz3wStKjdVSQpGYxC/ImNwhGnXJVdgRvUuKhEo
aWmaXhUO2vQY3ZOmh8k2mTNdoHukMG3yRFnXdlAuwOLx1usPBPR667ZFG6MOrnm9fbAb3sW4xVdV
lyutj4xL25f5FQt1v5QKHYzbw9QAi+IMxhM8wnI1za+Y1dl3QxipR5dqY60GhHCrklkYXn8fyULp
6xoWL54RXyOQXNe8pmHflsN7Re26sv5x++o2QRoKlgu83M4GFXR/8TwTXbELBDWkQ5XPq4GmJO51
dLTHQHHzfb3lFg6QGQwvXVEzriMFyWdbIiUoJwYeIoYPDLq/cgjo0Wv07k535H2Rqkvak9yuNWsk
0n+KavNUY85tRVdc4oown8oiP7TIgbD09oclivo1YhJbDLM4dObkIotI/PBapFXJ/8sVmbgIp4yW
PB5Wpll2dbKsNMfGFqa7ZqCXhQtVvDZ00HyMkdNzVDpkp3XMFx1jio6QqjXygZzosUs6ZwFlqo2G
V4Xx77ntEkYd+Tzqk2jytcSLnmAL7yXzUGxHjvvAC5MtAyufLgOxpshaD1ZMgDpCalaf+gM2BUYX
LLW87EYPlLsOlhW6Is4N2cK+uMUs1EkY+0ROSVJSz2I06gzgXeWBLbVe5GMvdwNG233UmW8Oapi4
xhvsEBa6ZJMTuqm8aJl+0Y2IaPA24IzUX3B0Jg9ZrWtoyExtyQmBWlIn3Dup2AzacVmlOfrILtg1
njr4HCGbcxTIzcBrPF8eHGa0KFrGNxR2oulrD4aELeKPXIKpGTvlN4HnujEIqS5TnIsiGZFBTCqx
Ak0J6cEjkm9MqY/LyQGrK3LzhNrQPN3+K1cFp7lkVqGFwvOJuqnxO+Ho41L9QKNV+CXr1SnSso2q
W/E26xLtuXUc4nbSbDzEQxGfhCA30LB6oBSSSWhSeuRRVrRFPa25Fpn73VSmQ+/AXCWh9pRlDUa5
gV6ZzH+QM9FjhxjAiXLocRnL5ZQmD4b65TmadY9FyLoXYfI7pNqx0mBjEAdqLW7/HI1TvFVmRGcf
BnAP5ueXRvRizr+rRzwus7DCxiHg5CzT1zBuwP64Ok28KdsPFJyueSRyV+ILbsNzuO9Qc61psYr7
ULT4DsxKeRGDwWFDpJt+yCvcFfl7MhnfiebUAIu70s/450PXAgubeqM8s0gBsRFesEsk/nAvtNv7
2wfU8cx79XihwGIhAWOq7xSam0sZmt06Cxh59l1ZbhWh6/d05DZlmfWL2hTvzF/VhVKX7Z2dlrSM
uilYjZN+jPqANKd6NzYMs8lL2dqmkSKCGhFg22d4+qzfI/nwRQT/gQvxisNxqU4KiUQm4aUhENTQ
HrfoE4SdqpvaGwioSPMdynRtxoEOPtrC+BLTwfM1K8veFFV4yzBIrW3qfGV1Ej5KlUpV1vDxx66i
L8OhxYDG7o+xijRT4vQoyj7ecg1WgLcHBjU1faSioHpyA6Va2IMxHpH1puBt/I7TTl8FUJpYL3wp
rPbAGqWsNJS2d30afXYpwEZV5G9JHNBYDfJfIw6UfYDS7sTRs12EwmIoQbOQswUvf2CcugChdqJY
oALwAxfRRU0CAZtHfEPH+WhH4zmey6AmSi59h9QPZCDZoZxTFas8D1lj+nY+YXh3W3LLeGtXIUGz
GPQwvatZADsr0TclpKfFqNBfY5a+xNAm1q7zSX05zTajcBkjvrFcRHlNHO6COLyI7FPEdrTR3EYu
a1IUKeHptfZt/m706XM7zSUUEuhCR6OVmIi8VY+kpgwSpixqGnI6tT4u1t43IOuwwtEzRYEOhwBn
6WWg+Wo0R48cr7vK9Ny7SOnfcVB3GxGIK+/V0g2z4MvAF+2jrnc5MmByT1Jr1+slIqd6p3GB+1VJ
MTzAq99WU7GOa4PTeY0tISDh0UoihGmJQuRtFhCSWhbvDiqLpVuovGVMjFj1vvKIwkPMXTYNuqhZ
kLclK1swweohtraM7qKxbffVPF8we+ln8QRwaRjXRtTGVIxvCPkKFBfYmm3R0wYgNUHAf6EhBpd5
lkrYtNMXRXclA6BCXC8qTPDrrs2YcNglLu20WQWkXHVhtnU0JnyDmd1V6MIWvaM0kL57xgZQPYDO
RME+RBNFjPt3MEJByiCElCwRsqhUNP1OueoK1GBwBULJsqioAGVoAUP/957Gdae5/UrNyGiXMGiB
zKE59wgKm0CucvJEIpEOJz2pkLOWctk2vxwv3H3d/GaDh9TWmbS7yivGXRKG957M3C3opjXxCsdS
4+SeVFvddbqlGYKMruXzgHVnUXfEQyjAwUyT00aEGi91Xz1L6ByHmaNkDEEcZ9QOgzf0Czl4tFnl
WOD0YZxEPPgWBVyO3Uk4wwEJW8Sur/tNj3QVV0CyKztmH4pDPSZVzku62UFfkt0eay2hZGW/V4DW
HzMUkkkU2Ae3asihhnTMJHI4806zG8dKdzfOH7J22Fkl+km9He8SW5Qrqt1xHgzlhzjJ3hw6oFw4
ONjKwD2aqH1cjpiXMWzdXWaEL4mTi30tEK12MRt8mIY7rDoWuWdBs7LVvr7aAmwjjqpNr2TPeqMw
NWSHT/ISQQbEfe4YfKFeWV7gHaxTqJk0giBnljunNb1TaStXXJycnqwvQ42nR4dIXLtvLXLnR3td
2OjS6kjdcrGahITaxoZgYK4HTYXimRfBIdM3LLkgSsfSXtqtPGsejufJ1dnYU9q1rrFPUIos4ppk
jVR4D/qEwpV8E2Z35Zt0zGo/aXQg4KNCOI4dwxeDAt8fdPPBC3VC4uA/Ddn4UCQjyrDU/rEnujdx
mm0J0LzHYP5r6RlPi3RnkdPLwGLHmFpneufbnkYuSHBu1cm5Ax70W/b2C/Vo/Eb3+M1yUYeWuWJx
e5vTrm36gfo149Da2ZCcI66kyWnzHUcdYg7qnBD6sPE2sevKe6UykODkFeFxnAp8VcN5NrFYsbFY
QZDviB2TuyoOP3LyPV3OtPR6VCT7FAFcSs4Jobo4pyo52COzviWDl2JvkyvkgGlUG0kkOvYZnGBg
VnoPCwBMz+VY2BDFAAVfmHiHfpgBVeqq2lpqbeTtAOxHb8YLJ/zqzeviaddblkI8Jw9BSn6bmmNe
ItbPP198+/fcxuttOxjr3SiP3pJ3vei85zzr3iq014QDDOfbh6wwh3MwZ76qaYhy2+npo82fvX1C
ZYCwK7OWykmIg+bExoVefv9k1+oVxHLPSJpH1H1vSdOW5z7t+6eYiSuxSk5yuj0sbEKxuUhmhJTT
P9HWpOEcaeHh9llTdcqFg3xzNdKmxulZtOcaXsQ6NxX1UmlAR7zYjR74g61FRO3z5OQg+4zCbl+R
gpLIjBnxA6n5E2Cu7huD6BZ5scmgjYAyp7bZTeJiV05oAcCfw9dBP/xDuMw87l2TXdX8Om63sLht
aeR1mBfrPPLdCfLVPHsuJKlnSddHO88LGUdA4HpGPkHkZVmbK0ne5nNsmzi6J1VDkcFnVYQpC6/h
/GEhd33ODIamMW2x4+2zwh5e8jor77ohhkWdj0DU6N384Zd0IqweI9X+6CYAcmFUvRJ35TwypnM3
huJmzAX/kyfgACsfI1v5MMb6//gdiKasHoMMiPC/PUE3M+fxn78Di9mf3+EfT7j9Dv/pE26/ZDAi
S/7HL9maGHGRHGd0cdx2rQ7QaXQjbB4iVU3vDSSi84PbB8cib04d6PXcHlpqn5w6S/55huE0iJlz
Kk/c8cbh9gwFgPDWCei+qP/4JiSULSOl7jmc8H01WBN0zZR+fm9q5BeefWlSHADzd7s9QwhyPRk5
G9vbM+pAAWNouN+3T94+QOZ4ybFuHVnoUr/Ga3aAzFXTs6VPpnVOwkCN905QYLl6Gzy4U5HiA3Om
jT0/NEAi7btbOCZBeQ9eEwUP5L1a2EvgxLvyEJLAtCC9heN1WkAC1UCeFXHWLLu0I5QVhw3M50f4
sspai+k7Kkn1WHntgxaybUYoiPvgWaKGRTNRs+7/JJk1rosRM7hzbXv3TRtkwXEjg+8PxS0xsw/s
qac8mt7a0FH9CBO1T2Q2XW6z7Ba9Rc3vjSum4pfRUeFoedVTH1R+kaLYGPXmvinASBEbxaYfohjO
RbS0KlmuEoWW3aQFyAs1XtM2mf07dOI6RQOJBwseG9azAWB97YYILdpGXLoJkZ4+QI8JDI7F/UfV
W/cMaowD42LEjKm6E+wyiWBgyT/2UQoGDnLQ1q1dZ+OmxarpVJrQqSvYLaW3m6xsh7vEj/C4bMqC
g1FuYsedgG0MnRpx/m7bHXfyOVaSH9UkEgXzFzCqYdNPsxkfACG0fuG7rcSQWE+o7UF5n1sa3vs0
dc63Rw6EswOeApg+DEyMtvwJlSR+7w2xSgNd2SvuUs0l2da+mbXybQCSv5IN77PyGc2VYY26gWkN
l9AEYttByXJsauBIcrIXwE2RxNS8s6qKJMtpeYOcGrNujJ0bafBHVGTqVcsIXwoJFJiSa0d+uFr9
UEijZIEZIMWvOiXPgQWyQawyu+rxKe0kVrsFPemAqm74pTjcZkP/ZHlqv4xNxg50EAFh9uS40a/I
aYrrCBd8E3E6NGHd2HKm8cjbmMhDVZCNtG6o+1i1BxhN6UcSJ5c2kWRBIczwOwyFqtr6Ta0z5Eqb
2HfrERIxVsh8zn+aSWqlrVFn2d6OZqbnYxV9VhOmswPX11KEOn+5xUuvL3PH++JoOfoNtjG8d4iH
9dHctWQOUtgeo877pUAJVvVbmrg+Y5Puc5pn06lDZlkDSloYPN2NONa0+HZIfCiXuWjdg+VN0EEm
B19zC44RRs4alR2CbNwbMhreVDlUV1I0IMhFzGmLxlmUHbOWLKgXEV4MP/HwY5h2v0ZtgN+0i6Rf
xfTElSzaaqF8g5CHJD/HKSWUjYTqsQrDlejnQUblKKuWA+OK4UlAtm/uo85rKT80yFFht6aUeYwi
0o0jA4BWEhEebjNtyYDJRAZDplosVIIel0h0aHuYkpe9umNkvGlAga4AenwRAD15nrp0p/oJWYuD
diJSfWufwb05tmP22saJdSW5QUW9JTgLyipKFnYPzHkseKu7dHgkQMP27U7dpGm00d0RbrWki1HF
6j0++d4HwbFwNARhpSSPYKAt/1B6Z8x6CWakkBsrc/dBDn9Nq7lgmsi54segfyJBwilz+HFcuziK
tZXrxfe4g+lXByWeGuJKnJo/SrSxvkiUSoHg4H10vfsOSSxcsKLZviU0ZVM5BSB4J14ZDoH0yNE+
x4HhjpMryQb333qImV40MBy3Vc8RbWizY4tG3h/05qLCbl9UDe0ZxYJ+Z9Mz6yqcLwCf0yrexc04
XjFt7Vu9sZbwFRUOEnFAuBm4oJhrYbLSJVMz8r3AMCUhdbMKXK2yMfM2kDkzgswTfSxQ/4C17Dmd
DaZ3qRVtaxni5ECcZvTOmdchq1HJDQiQCYrtBhhEE3Q5vlhMXEau/5jZMPrRoAPX437rrTz0rcjN
NhgHd7UMgSGqxv8i6jyW21a2KPpFqELqBjAlwEyKEhWtCcqWLOTUyPj6t+A7eBOV7curRKBxwt5r
73syYQgvVjaVDedjn/8pErDTvb5cwgo1SxKvip6usTYAdFIFLERGq438hwEbYrFY8hLo6NvCBN4L
T24ZWn5c2tAAiTkwZ/p/MMDvQ30CO85UAHGDkTwkS0yuh3LIatQzUFTMMO2Zdzt9Huq53zva9BlG
BwE0G+xIBubOKic2ASDmJJ4vPJcMyjUnI0BeWuMlnS8ZyEe8B/VutMK32OFoaXIcyQw0IMB/SxH+
6Jeh50lHYKxEg0nqKU12fBdLFQemaVxVF3I64CR1JwErz3MemU8kDx5jXu+BmQ0Ok9HLgpzw8kEH
XxAxkXba9Xqw3ANHBOdvfsPYXAA+payGNfve5urHIqmvlDxSkyTaFobZbpTlEZndaZdWS9+1sNMw
daRmkGP14Bm0BDrkAiy6vxJZcMTnC8w6/Q9F5scijqIsj4bhnXFcLwczGj5D6BYk7+G+V64fM4ap
v8tQ7Qn9+RPmX3PRMGAbYNdKazooC9IWOZTfVq62Q/9YELaEvggm2zxPuIENWxxdM5gqU2NkXox3
xv7DQfVO4pdhGzH7NcZxY86uefRg+93J+KsfOdv8eclwlK7y551RIGv97++4Jj9rjbHOvxebi8FE
1XUv/32qyTSrrTIVKfTrp/r35eYGHUeEL+TfP03WOKCvX77G9Vv590/eCFSUcWG0/+8rGDryt6kw
Hv+9xKnROaMS1Tf5v++2Xe0/Yma29O+zW0QFPpHdyWMDr0PKRSSiAhsDgpLZjRBNp/K7dIZvoAnP
SZ49pqhpPEh/9fzdQgFicQfiNNK4PSMLdxJb6k1HojKIItvbOwmRHllhsr6LIriqTnkn2OI9LJNf
kVS4cnRpsen0szH7TKVzMQze8brQ/hAtPfhQiwIU0VmAmjo9pzD+Q8apt05mgSjzX+zwP5JoutNj
BKE8sgFJIb+RkZtmXuIPk8kDM+gc9Bs6m5q32qnP9uJpr7aGtE9I+eRaO72rvi100mUNlR8b5gfp
Y09J2t3rJHnxMve1nws9sKLo19TWh0Hlp5ik+2iBKgwR7l4DjuviHLmlGn937TvZcczSqL6s4TgA
bdm0sM63ApgwgFOJmz05euPY+XEZUjCTjh4m8AVkiqWk7Irt+geny9Kdp7MjlBqLh6YdIFLxdDSy
XxFyWiZ6/N4sSNZe2HWQHwXaU4d9YZsg81p2VVIhKK/dO8P4T7M1310kAlBZ/hn+cDb3zZcNiNuN
FJhNun1Rqs8lzBss/y7T4TF86Xkxhp3uLmFEzaZ8k/kO9+zkt0v62C6O/eywgQha8JgOE99tNSXN
vi+H11q4fzSx5rvPprPVZU0WrVC3Lsr+aJqHGsNTv5MSzBe6Q4IobOOSWVZ/CHW6ChE9hyVLV1Ua
n2kuuOsG6sXQJamraonYsTFXVn03+46VDOjK00AjgametO9wnChydd3icIUsJlYhV6WBP0QG0kLE
YFnrxPYvNIQDVwecxcxEx8hsDVeVA4aruTjrMioXxk0R87hdp6NxhBLSKRgS8FhmkDNsGvAYeiGS
7Zx7kY98iKQFmNgABrOReLOCMoUNg9/axsMi6yEg7WDcWZDi0NJOSGl1qMZzcuNidjZ8Bj0YzhZj
wS0sdPbL66x3/HQ9Oucszl56g0wy18ToY8U+SnieywTeglIjgkgRz6yH76mCPJNo4l2a5RMTIZ1d
T5yDSRVncRVdfRdtjTuoR1GUJk8MK8+Llb2W5r6t0UzWa+amkYOVza861vxLb7a/sSc0j9o47npL
lNcwWja4fNvHEIj1nQomFTJ5dPlXTabqkdie6kLde2G0uxsszbk5oiyeEXnkXPygkmePJFbb/knp
p54cBkJ6lt9KAE36wleJnf6AWeuvK0khmcfFXp/S2YvLKd9KX1eKihrbbZku52jB0kCj4Ul4uQ6+
THTpXH4GuLMhqjMCfvAmeLP7jL8vJhc5jbKavXzRbgF8xEdbgbuZtN0ELoTBp/c21s5XWqdfaWVW
Z+Fi/WhHA6cla9NjhG/k0TYGj3x22BdDGnt+xlp3V5huc+WJeqzaDHZTiSEg0naFYBSZzMOTRu7V
xRD5C2uP7AGIQkNYZc9DBCwiWLHZBj/V2PusJYM1f03VrA4AwoICznjiek+dVYZPqTuVZ2WFvzVa
uH1UA9/RTJYYnIQ8q1A5btoUSVNO5PqhCqfnvnST3Ro/zhlkrTPrOcgyQwb1oPN4zxtUuRHpEiB0
bhWGgH2F+ImWIMSemv1WPXyPZrTSQy1C89GYxW/R5Qmrj7I/1GPxmTGTbj1EOF2eTgzjSa5xlLDp
Mgr1kHFAVAPnDOBS7TCWefuS5Ni8Ep47ci5zP6TwXLONF96IWh7qjFCBloBGDaRfMIo39qcMBtLs
V93baID/fcBrtANG+OQwNvJVPlWBUGpFM6vC52sFKeKxI1h0wiQbIzoU85D4WNIY71vs2yCv+MTu
4cBmMo0eeU78JrI3QlWk0JFxgu0ex3otGh5s1d1LWGgh0J4YWj7oSX42YdggQdgkA0sDF67GxpLV
65IzoBx4ZmxMp6edlS6XU6r7E9lMbGiyY9cZ2bbxSFJzYl6K1umHMpgORKCjGwdmv7H3tIjEBQXM
+gQlMHVpmp1lM10LUxXQ3KobcuPy3hhInM2I5mY0vVOvmuo6Li7N1lCmOxJaAeeNskWtM9fcHrZC
OetdlySFXGR5Lv7RBdaKJeEsGpwhAh+nmS2YKVaSkhM/6BhaCjleeqXek8IhOHPs37vEIhNvPAH8
ZoWYS5BALXsQEU43r3VeG06goCw0Dzr8ZGwiPUIE0g51UAxIg5rYe9dJAB8bXff7MDQPk0AfNhWU
czRsXLdJZe5BYC3YoZhkR/p7xHgZnpAdX6BUf66Li6eJouUGTG/YGFn94Iaor6SY3O2AxzWI8/nW
Dl770kjrHBIyhXblvcrZAbBHxuSoRgcgQToi3QRUJJSmgnghOWEOI9NPPW/g4V99hwP3T2mLW7Z4
7tZ+sTQF/dMuWKcqKOSlhMEwD9NHODbMwNTyRjOLBZNQV3ZZRWs5r21W5nvboyZPxuQxsYhCSCwA
mlNFO04v2J4NxCNEO84axFBMYtrWzeZrCC6KFBLcZiBbKK4zwhBQO9KJ5yDiWCe9ZbFr3soUxDwl
/psxdmiKHPknYt3Zjfgmx5qJw5CsHo+l+kgMj5Hf1FynmJt3cnUdibmDpHZA+IO20NZY83lZtDO8
odhGjaPTXzrZ1sOxsx/b8YsRxWNI5sadStlAdR6mh6Zr/xYp2n/RNOE+Fqy5TEFwUxaFpzF6TYd8
2rZWyE8VrRdxacw0a068L6zwNhBs245ZS5oVKBTpZt8y7ic/ruf3NuIOOrmYeugyG+IJnf7dyWZr
1xaOPJmTS7RRyYoK7ot2qpb0xSinhLrMuADCYAhkh3s36bWTlSlM26ndkhmTs+EeOfhDhD6kE8fN
xS6Xp0LL9DeCIdgqtqC02oIOpgPybsaBJYSxLSe8OT3j82toe6/2ato138GdVEfiJvGtFOnNbGrg
MiMLaklEkMVMXKvn+A0ZIiNIqHm8kLofuVYx6domDm17q3UQlB02zy26OzWGMNkYc7mWhmO3n9kD
02zdOMfCm0f9d3JAGnVOcdOZhfjGxEML3xjGgDAUgTnqxV1n7RRPi34ac+gmInmNBwUIq4wHiGaG
T6TTHzktT17HuEg8zGXztMQuDPpM74HhqXvjru5GTTsX2lJfO8GSyknmV9EPgh1fFVKrclvGhe0g
ldfA8/R/O5O3GLwJoSkMb5o+RcSE/nIjqhEcDDRBx21dCsnqshAvHzjaOzDx6CkE3FzRmGSUZMLi
Qi86kqv4QoGlDWR9WojLIB75wlHao9FzO+cLAsF8/UGGBp8WDX7kVZc0fOqmvjgYRbgEJNUGPEJ/
iqL86pWjXpU9YRM25dXSLegIYGLD1P7wVqyhlldBpwb7MY2b13mu7ssEPVpR2AGLsQ+Y8c2tu6Sd
PzbdS4MNfeN0Qr4MpfHsrnDptVspxLJCVuZ2J+EPvccKeJNsY+SsjxrvAqCIOYa7hoebWWjORZuc
rKb6hfhcPMIgeVBmxi9qWbpfFLFgpIenthfLY26tbF4kntvI0CofV7V5CSniN+k4Prh18majg75Z
rb28mYW7afW4QFfkmc96nfzkvSs+K7f8Qb2RQJZnf8Ww4Kwi/SHSPfnhy3m+AP89usobyJL3xJm+
DkJVVjxBBQtUzxQjNly24Gtd2lvdoxXVP7asr6qYKU9rtzkOrJngCbHutksK0nj8aI3mWi1IoLuQ
dSvOfdPn2V2Ts80CB5AQIit8D25TgtJklyScWexLWUb3fGHyiZcu2WEWuk3IEhAMTnfdzlkgJfDT
QfjozIA6VYHvBGg0STemUpxQto+GtxF1dLISDZ+70g6WajSG5V66Rx5Lm2im38lSE6WluY/e2pwM
OgErWTZZwZgWwznRyS4cdByY0aSfPDO8G4Oaz53e8Sg0rkPPuNoUzil38/QBXVq/0yF+bAoF7q9t
ZtYWrdafU5PpseFQTv3q+fXteWvpm9shObVj+W47I7prC/LK0jeB5ZGCkHXDQ1KM2t5ojNr/Vxgv
bhFB1+cZOEdIah0LDTnHhws+g69aEPpoR0YHu4gne9bF2h737jNZNcNFcIHfCwLYQyF9K6+KKxOi
dpvE4xLYuF7gn0lymu6tVeQXuwvrC6aG+uJ4S4SHjxqpLN3i/N+HiLBM6vLWqdY5W7NtGphQc5WX
//13JJjgCuf8PayRSo4sAH3TNZezY3TL2UqxIE3wv/yYYgB9nWOf6XedvUTscBoa5oI2UvNAd10y
1UpQNBUmHj6LVMFgQhkHq5b5cI85SqYBFFhNp3UaGRfkG7ehgWEGShWNsPpsk229dWauqmmo+q1S
jNG4CcRpTqUZLB6iu7HvhxMK24GEQz6NlXVtMIN4g0syNex2nf0yYx+MuEcAIErgbrQWhbDJVEWr
d+9UckCf/6uzYliBC4xuG9Rv31zFNJS/5gVHW3OloC5APsQwsawXHrRkU3sGYge0in7LE82vs+LY
2l8uiZr7uS5f0sL4xHO5J+Zm3hiJ/mUBxPMJc+IkIlOVx7JREfoXag/lnD0VA/mpttUUjJR5h/VJ
QhZDXtHDSrTmH67WjqpblD5QBlm80b4c+obv0Km+IskPYnTe77npn2DT0PBZ47xptPIUVh5zOOwu
dgLcCurSZbRgKVRa6EO2f0g92FtEbV0J0nmCq3PUDIyIVOR+X+RfqTOyh4/DLbokaGBxjNkGj0tX
gYZDxsjbEd+ZE8jd6FWMr4onk29aqDvCgJfaeqkTF3dt3OHJTsTTmLp/MBQ/lUDbV0P6tPGgMiLR
aXhmIDufhz1Vz5dne8j/CE5ispQTJLC6RJ2FAXVjPIf9uJVGSHKkpt/sufxTiwSvdMHYCCxvlLoW
k+3osVLqYbKSbp+qKtk6egcB2rq1ZGEgqctATaKjVpgRpY5ECI4KWcNm+5QP0QnLrEP/4xJ68dTn
Y7jJWmZWllihjCClRhcmzdh94rXgJDKrv4pkvg3ZYLXk/V23R+aq/yApZ4ymQ42NcqshXCL8t94w
PakCS70Bqqsg4u1GdNubtJX3VVnko/jP9khtz2DemCAY46bTwVA29viG4HRveObbTLG3tb3bABrr
kPXJa8leAXUaTHwQMU2fBJT1VzXXT3rPQg8qzz2x+MZIKuBSN3vIxgbdsb2Q017YF7JPaILz2Noi
iP4gpQtQwH5JbWQotvHlLua+ibQnfNM7x2mPjR2+uo5H5KE7tBiK5SOypQT2m9b5pCkQmMFgvq5e
M3teabTdlbm4sZ+M36RmvWj6cKgq5yuyKbWyPtsL0diBLJyvSk/HjbTjoxWaTaAX1DmUhwdAMr/z
lEKPc5gCDKZwlqN7AbQuLPTsXKObFJBlY9sczlrynAvKjaHfNibx3FHCfJ43g6J+YePFtqoqx2PS
8lZwGlUkGuITP2dMpjGUDM8zJRAVBgdhWFqVT67XW4hbDh6l7c8o4VTPvH8R0z1xumeJEdo181el
ldd8FHfyjsjXbZgLZm3KaRzTggqqr0nZt7zmxjBt1Oo9QTFabL5puXdMdKTfHBtE57kfoyBE0y7g
MVim3geIfZ7X1GTXkO/NaKOyj/Ef9Ode5znotSFgHO1NmxnUyBwjdaMfJWDGjSoeU5n80mwC+VKn
fWVpCWAfg1sZl35K5tpm9jKD7YAgAadWfwxT32gTAnaP5pRtCvpI64tgo4ZqnlRrmY5voCIytrOg
09tYZechlA91Dt8Xw7DWP/RZNG3ou6uN0hyijc3lOR1WZHxXwx1lH6TRbQKRQmHZj4h2Omwpqi0B
EJblaoKnnKpB9UC7RUz810TG307haf0dU3KNLD8R1I1aSDQxvrfKSR9Irt+GHha+cAJk0aa7eIpe
l4VoFiTbfibpXZ2JRplheeXXxq8ixYkkUHjjLu5eSIjtiUFRusS2oT0MA9V1IvwyS1lya/JBNelz
O7Pfdh2OtMh4lC7yI2LYg6gyNvG6so2b+Q8zkPGWFY21YytAArOdH2BxFde8tfae6bzzvD+CyYQ2
1PEzNLzDxium1l9VBC2wrIi1rqsDedAciWF7qBaab3Suto2KUNOcr44UMVhxT9WKaa6j8uCmzQ8p
ad+mXu5FqBW+F7EDisKgXryXRjdunhJwQNoXIYbHUdPeQJp+aCg0gmCSy8esdEZq1PXcKvk3T3gU
8gyyzIuJNNkquyMcB3HQlYbfDt2l414jhGFcoldcz6xhZhw6oWtdQ68+9ol2zav0NYrzP6HdnlEQ
v/Wee6qyK5eM9EkV64krk6R2K+ygcUJSapFiF8v7k5FMxx48oGljV5IGPv4I115SYZdwJ0z6Gl7+
EQ8ryhDD5FpPiO6JZXa3si1x6KaNqCzRqMtUi8NooO5bWwDYk30SXmmVgGrTjg9Ld9Pn5J6QIb8Z
wE0RKuSTB/gJLAP6rProIDbU0voAR4GzyrqoQV3xLzIj7fObTiBMIGrT3iiXiSUSoc2Ei8rr9NcB
DVNZe0CdEVqX4YawTD9K00OohosCCG6vS5V4OJSWdpCZ8eiZ7WfRfeJyO3SxehVE+SSm/Ds04m32
4L1lFUczh/3dcRDgjhYz/dCd3wWbLiRqkx1ucpvvYzKib20ufzJDexMEIuil+WrMWrofwtryQ7LQ
MX5Xz42g13btK9r3TzfvzlnONkX0pw6iABN7Ylh+hQhwlpg3NIo1Bj9EFNkJGyXTpr3oswdrzo9o
1ZmdlmzzZdXcGjk9FtC3oxTsR2O8NeZc+rBlWOrpl67kpesEbVDJy9hljxmMmMCy+aZm4sdJysNY
71X+YBevEQN4f1ahF2joR6dxlUFyhc5jzEIqDPLOu663cZQaFyccz2k+70jOoERLvy0Yu3O/qnZB
hvJcFwEj7kBQpeuxDZUPm7027bqWIRHPlasVGww9TLwceri8dyBB8Ku1WMoZyRMcmg7tGczhJYae
Ulai3CR6cpe6EyzIQEKikLZLGt1JCakZomgEBjMXT7dYnH6G5FporIdVRiZAX2i/dEUOmcLmtDGX
4WgDrex5AkNOwYtQe20Fkuwxni1WdN2dzLA3RMDfQ9yfEkluj6tNTxOX3NQ2x84EJBSVd86zMXBE
jCAucn5FzrjHkWP5DC1L4F7ak4yn57yz/xpe/1mOJRoSwn1wFTAqyPpro6zA1pc7y2a95baOY1ww
5MA89H3x4w048cnHGinZfGSZF00v/WRKbJTc5mfuWL9bfjQGtvUegeSmnUUIlHH0tXo4uGG/XxCL
s1aARgbJFK2uHDDUU3tlIBR4yGFIWHzXaUquGjz+c/hExPwRKUwZRBo6mQWWzb6gYKU8sn2ENsx7
8LHkPZd3vjp/vIMDx9RIZxSMkbEn0SAYhjbfeUuJ1h/Bq/OXpDbfMDMJKozDmu7Z3r3iqC6v2lqO
ehnpLzVLwFzA83icGcGmxOtihXioCvAeSA6THSPDQIuQCnJcmMi0FI/cnUzYzLvobNoRTSADt8vS
DZ/EA7VrrWS0E0sXA2WQIuRmvR964f5YfLZVv+hsvIa1fFohFEFftBVWOF2GLAPnKaO9XNIMiYD3
kd1cJ3c32FO/O63+rBATc9Ee8jgH4GBrH/OC0EVO3P/CeJ+S7AHtxnfkGenWNHGRltwoK9xR8zjA
KViZWFq/i9AZ8e3rh0UBG7DNBqUY+ym/qPWtO7lWEH2Pnc2AknxYa8p5DDy6WfuzaKBhHE4iQdT1
iPdj7AxG3BameZA8DehUVknY3XTMX8UMrKXD+RxMWvUyDWzbTZcKgmwXKj6uM2jZ58F0P7u8Bobh
BSERbmFsPJte9MM0kU1peQPp91Op+JVc7gdMdlgLGaQ3iNL2s00uU1QvXKnpZix0cdJxfutttJwq
jhPiNTDAibkcn2zTXALHJrWa1UkWEA8wb+swZxWGwsQe9W1NppQ7ePJYAY7c2kNBw94kZ7JxcG03
6jYM/AJ6rj7mIpsqwY3WDjcNZtdm8JaPDuko3VDO8NBlJzR/hBWhT1N6S3Xvozey09IC7i9bcr+s
+icNxY2xnjqGNCEMxnZjrL/mYKi77M01nXvMFJQn2fLYTzO5Nfa2K73fNiSTPprOUULF3dvOTTSY
gcwE7VMVvc7KXFdklyK+gMNtA2ZHl5mDIW+nRyI2bnU3Bhjl3vsISGWFtng02Yr/KCN96zNLbPOM
2am9Wma8Hx7TOyvhZGhIut6kqUFUaJb+Zqf+B+gIF6amnwsW7fVAaC2qpCNb62vvaawvkBlmXUiq
6rBRJCLqnTLOec0pEtZMb1HWMfLXpNqtAT966c6bcAJr4NhaMDm4ISuz8LYKr1YgFsJIMlIw3WRy
j1EZ4tRmumQl6aWX8m9sMzV0je1Q3ZncNT+VwPO8zNdhNMixcHR+dsG1XThXSlUUWI636WyYFkX5
begm7Az8I4y95kHnKRUzb4nMF6C/7Smcia+uzRLejsveI4r7NgDTfsfZ9zwOI1s/AajB7o1nwysD
xzguclgQ8fUfZUoRmI7AJZYkxrPcnFBSvuXNZTBgqnfkLiudjSTaTiCmCec71JBNZa9towy3sYfF
XaXDs+j1T4sFoM8MxKvPZTWXQYbWWnTzye1+y5zujsDsR9SL9X6NNmOAmO9GvhxtYUcfDcfIRXhG
C22SrRC/6fie/QX+73Ywr00jXi3FqezSIfmpWfhFVn2Qz7CC2CPYEpm4dIY80snUtNL2fQR+ytem
yszz8MszQYoQOPBU+/xiIGyvI+lEgaIFWmszrcWA89vqzReZWTcjsbLVTfTkTEx2JeibqKiYaob9
zqybXTUUBxKojCPhwN1e2OUfK8G9XrtfBno+y8P41eu9xq2KZrHF2H8oywTimmY9R7On+yvTRI+I
XgHSpOOwkeN+dCwoTOx2FadcvKQDSYYxjwQb4oHyrlSpxBipTwtLiWyWcweF23DEesxTPE1693dC
orw45bfq6qM04qArqpjgSPFId3XVvGFX9x3IzKgJymG5RMoIjJEzjMX70Rw1wg5cwuBjB2noRyiy
W2xTPlpvZSI/lsRY9kMUtfvGpYWz/yxyFc/FKQramk67e/Yi67VkvuuHxfLpmPnR1A2XCiRpf2WC
Mtfy8g6JlEy25Dpne36hyLB09SvSiNEsZBZi1uW1ThQd5yk1X9w2kxdkxevyzpIfTb0xSo3nt87O
O1w0ERRR8ytPTsnoRFt+jI98aOwHch0f2rnvP82JBCJyW6yTtPh/AR3GZxHpnynSeJBXUJ7Hifhs
vbKJ2kYZAmE7ucdtR/goP1jXmwkpLvIb/jJ2dHvXFK9lqd3jiPzAXnV+kofOui6HlN6cJqt7X9wa
1ElDwHNkQ9PLSNbWvHgPM4BzczLZ+9ZKnBsngYm1YsTzoXjuzAS4bVtbgVDZQaWPpUtOQawhGQ1d
GejIUWcSiWWixhUwxIGFVFZM416bQ2ObF5H/L4o4EiFO0agKQnz6rZr3oaIdrivredElWt6SXJSm
c51dr8u79PI7iQtEynUHdBXlzk7tP8if2iBOyUTiiMCa3mfMQTXnyWoZltvrJVTd3Dpssf7jDyI6
DSSWQdxUnd4HabIjXkPTJGIwftCWyi/7xEha8DyEtjrYL2bLwWNGOlGF3fCRLfeSCNEkIYylFM+A
Up70hBewtQz9kOxJKuVrUuvyMAKokuFESTX9YVheBPGk32R0LVrGEwOlQU6R7ugy2VmMG402JRir
H+hRiRvxO6UFbRixA1+elayAiaQUhhx+hcEzfXCOS1ciz0tfO6P8Eo08eim9SKF74zZbAljHLEzK
G/Tmu0Mld47Dezg4xcGso4NZKNI05NsEFj9IJsPBgceR1FYHreNzsKhe0/AYLerjSQzcxWokR6jV
OMCXdl59aWz1obJ1rmoDHJQEchimLyykDtIwEd3+Cqc63Kky//TyUYJSiHynpgXT9eaU6JANmcb0
/qGIaFsLlvrRgGRnQl7bdsxsFjDeXZlZR8KwkB+wpdkqch4ANnNcFtZTilkWQzz+k7gZuT4y6xUW
OQ2CUWVwH9IHVG3mySj0DyTockvcjTf7fYcDUiUks5Wy+CgE2dTI05gcl8QkmZyvFmkVfGkIeuDV
m1MBe4A7Jx0DjijrNHdaSXFUs95IgWjPwBK2ep9az6PX4ttB3KqZn+mkrqB1YC13zWs/WvGPdKLf
dEXZBwts24fpg6f+DCn8a67rT3AmJYIUXIR6l+dwnJlAlMjUCMDcaAP6bAldCKus9lfEOK9xoN6R
4hM6LOA4jyM3F9qVjzSuIhJ+jexVr2qmZPFfnTrgiZE5dIkE2kA+P6rC+1hU/8PAFUOq5rQnBDQ0
cGyq5qBDxcQe2fPz2OxO/z5I2jgPVv30AW2sOVecHzZx69CeMUy6dVZvsRo5TAnJUG65cUF+UQMa
VnuatZ4PTdSd/v31/x8Axn4rLBvb//+Tvr7s32tZApMVb+o4D0qBAHYU539/QhGbHWKTpoVMN3Ag
I6Bs9odfjH2XU6F3bUEx7cynqOmWEwSl5VSO6p33BmT++rdkAWQDNIVScwJSkJpP3oxDxmLHtHMb
auQ+FeG1H2a4yWRBMoplUpLYhIznLAKSlJ1rMnzH5nnsJu516Z2sHBCE0z/lor1P3RBhDDW4GbP5
MNj9B7pcSDB/qRDDQ2eG2S6xJb9wMHp1rmhxKvlbq15xm1o0shS2+O/Cd9YwCN6aytvHzI6Jk0EY
R0ciHOEdJ+oiDpDhpHtE8YISSXeRlXIoRJaNcvWqk3TyCux0m6J9+Ew0mz/hMD+WRKW863hHeNYg
OEA0kKtDaRty2xYwRQF+M0Rz6gct9bTnloHNZV7VwmGRxZ8pj2SmzOP86Jam3M0pPg9NYLHy1Bx/
hlaY+Q4yPCkhGGDt3tZ8sqPNUJahqXP0HIJadCTCTZT/hekH/TFr3kyHSOGoZbre2Bi4spAJX2VY
H3YTz0ezHL4rgQ9YRSwT80bl294korAndbQkCzgII10+jDZj1z4Zzc8wR4UXpVH/KLgLHrKxRbKv
gfWAj9Hsp7VpzqSbPzGNHK7FzFPy3/+mWfG3U1pIrOba3QhJoA3aM+O//9jJ+mOIK/wxnoT9lcDn
lLVZP+RLDzfgN/MjhJg56FSgUHsnxuvQLjEVMprPIcv1XRyvSwkIEhwP3c6O+2Znmu1zXl+I7gRt
nRs2uNjhlppT/C5Hm5I0y2yCGCTexDDFl+2EN1G4EV6eMUhXvGaiYMV1wDlI/mTeFvGImSYyCzEs
/nVa69ZzSyA3YfbiXAaUJmeZwJGxR3pOvet/k1m0jdsqBpaob3OqBqRT6xgVc2HI1tNJ6+H870//
/2BW/St+j3onauFskKVfdCFOsU722WidG5f5cc3v9GIp7aZSMrx19BgYBolmdiwS0soZ6aHt/i1I
pAu6BTg+IWZgUtZljhkmKCc5JRIH1CvNRkAfiyF4JLUxtXBs4LtQ+pZbhjBfZmZ7OI31bUyr5zke
vjOTg97oGQcvMYOHyUYP6QZhyE4iooPhcKa0Jih1GY2LXEhaZI8PvKokiqHQjQPHKwfViipshv6F
BydMVLApSUTWd0vp7prDzLsq9XehHQjcjJGxuQg5T5RiKsjd1mNRUo8ny4vgNcBUKP3CDa9VwSKr
L5K77ungcWaapeqbp1SQJVN/sBrPeB7byT7Nwuk2ZaR2Ouq3o97n5Lhq7yw29sIzH+NMKkpXwH0R
DTli6y0GTxKve++rKZjsLKxGuKDAZergXpbVyoF3bVPRSYr0U7e8b61e3F1fntw+vrqa6ZwMMiwR
x4i/KlT/Y+9MkuRGsjR9lZJcN1IwKaBY5MZtcnczJ+nuHJyxgTAYJOZRMe/qJnWSPkPXjeoDs1rK
iXSYSdu6JURSIhlCqKlC9UH16f++/72K2oMTUA/XsUOWrXETh1q2n4ZI3FGQiTos73a9F36Mc3d4
cPpp/DQVZFsw9jCd/jmIhvRQtySEQdL/madjfov6Sz9k0fBHhIvDkXQLRpUJkqyxF/dYqrXbZpZ4
dFjT4oYB1M0pj0YUbXoB4zprd0k17mpMDaJQfC1C/WufIpyL0fgVyvf3fh7rVLbwPxBvbCgdrdwo
g4/OhHOSjzsFC39rc82BRSk1Tbo2JfvOrT7gLyNutJY6LlQ3OcZpTneTTwmXoRllW1Y07kNR8COm
8rtbMulIzQGPePj/OPm8wZ/641j++Mffvhdg6urx6UcQFflrLLypn+fJ/8f/+d//+e//+e9Lmvyv
v/ZPnLxmON7fHeGYcOJcx3Jcw/u/PHmD/2BLIdBuW3xiLet/ePLS+DuHO93QbYo8DOPXX1Lov8N/
/M02/m5IRxdS59aQv+j9P/HkDfNv/1b+D01eMw3btUkRz7+q/P7tCdS7+sffjP/VssONE2XHJ7uX
beDviqg2FTf4iR6go0Dfpm0hcbjfjIySGzxRXK9GzKImW9lYNuW5laLjE71zgqaWDt9fUfn/27zg
3/I2+1BA+KI9e+VHyd9/1GCBOyncMj+lTp18FWSxPyGU/XD+4aD43+yx+/vDndoMBxMS5SlVLdv7
IBg8vP4Mztqxsv39+UbWesArfT2sCPNBxo1mdgozbArR/DRatVU4m307//z5OW+9trlzr15b5rZY
0LB3OCnZZrswDaZD5E2PlZ1S5FJVF4ZqrZW5d69a6WoXDhAlU6cgMJMn7mkf9fm6xsBVbAPS7uP5
vqy9EJba61YwNiusyRHmKY6jFsi7WVrRrd9b7CpDoQDnnm9mrTPzCnjVmTrykOT3YQrOckQl5xq5
nh1gLJsGN+wDJjk3buloSE7PN7e6svCPeN2eElqdB4gSEQ6hd6k3jkKPeWh8p9XeI+qLNXvrUTZT
ZIfRUllISUjgpPbe1fxxeIDOZnN00Z0OSmbRtrVw/xnK/+l48cbaWhuGhW2EUVNF0w0FvniZeofn
LUKcHmAxmd8RsIgeXhjteYq8MUH1RVxJJwxRA5lilz6GX3ojwpDYoa3zY7v28EV88N2xCGy7S4D0
22Ib9Uny4KXXrl19ESDSQZmV4YdU+appRG8lkUvgpmX/cf7Hr0x3fX4xr+ah7vphh0jAOinTFRVp
4oaboJ0VA0LcAdOvuubKUVrEiKb0InKzVXzCpZWigMYPQTNRBatXF6b42muY//xVT9A3D6lR9vEJ
P5uU2w23pJhRtwbzQgdWpur8DX79/BwvNt8wSvfoUae/zYoIqE2jvQSm5z+QBP163ftYxIXMjJI2
73v3mDslqFb0NVs/KsmZpgikzjcxz5y3FsMiFJTUJ6C8MtKTl9bixqq6jx54xJck4ChUlMXepLas
vNDW2ktZrG89LBMrF0N6KrVcHbwiCTCqRyp2vidvvxLHWyzr0rQgNZNZOVF2rAMDnU+mNlidAHs7
LnrHbH++nbcXCSWZv7/6zoDh4qM7O5o2Hru2UMnBJ/m+c/HePZ1v4u2BcrzFMm8c4aaAKvOTl/fx
M3ec4fu2S56ve/hikQ+ur2KLenmEt9Hw2c4mt7g1pC/k3fnnG2sDtFjcpmiUDuwkxOe01FCGm75T
OHstnLz+Y41YAxZOYVaa8THsraD5mXRK6l/VVLjDxknJnj/XlWVLG62K7sivuAVidXQLxXVCE+KI
HJnw+R+69jsXMUL4kZlSJ6YfoYb8HPQyeNYa+4WS++nKBhZBwoMC7WumA8kroa6iM9P+gBOL8ZSk
oFjO92FtpiwihDfmISaVtXkcM0vd1Zqo/pAJBqHXPX0RHKYeEbkBEftk6Y1FxnfUXsRUIQo8//h5
xfxr7IEh9ftKwomyko2Ng7SmdQYXEb7Pyb7B+tcny04hod9980Y4xH+ZwtKp3+3jtBrl7nzjK+FC
LsKFVzua0rgFOPUNGb+ilcGPsvS4tnCDpwoi8O11zSyihaUwNXX8DD4SDDFAFFwQwctq7iqcwDUK
+y98j1bmgVxEDA4lAdghdPlYb8TtHZVHFNrdCGGaubiyiUXc0Ka6GpAR+0dOilQCg5bg/tnFZej8
QK31YBE17KKvceDRPJCkUefssDQFQZL1fno8//y1971Y7aPZBNxdxMxlEC/N5wrX2/AQmp0j3Z3o
c5l/QzZh9saF974SXORi7fcOzhsDYPtjFqvyI3eO46nyI+MxSjPv+boeLdY+fpYD/itc5treXD8g
zA6GSIlLWFQ+Yn4eXggCaz1ZBIFQsAfPybvB18w+YZ36UfoFdQeBft3px5GLMDBFGQX+5JYeqI35
IlPuCATaCwHidtMDW9yfH62V+eUu1rtfNFrYwgo6xYOjTgayH1j1OuX95x8/L7Q3Ypm7WOcBQFdQ
9Zr+lEzDJ4nD+RaI+V+tVWE2laPotvCiPd+SMY/LW00t1npP4acf5HB700j/bFPN3tbvIsqyb+xZ
UA56B507pfgD4v8KJfqFDq6sH3ex/CF85okZpFSOpj7yhLgxKYrDJ34sBzjr5nTla1qEgQrpTxU7
qfmkZ0P6QWVl+MX1Yv3CqlybBIsgwCVWUFtcDp6SfNRSdJgJaiYXM71Lo7TWwGLZB5iRW42IrGOh
efkfZpczQnWgmV/Pv/u1l7BY8mHohlM1heGpDXEINxL8Jzy0bYemxaO5R8Z6XTOLJU+xI6hhKw8f
sq62t+NQvhcRV+iuTCgqqNz0wkxeG6zFwo+9sHEp8k4eJHeshya2oi8jO+sLcWtlrJzFgg/F4NYB
PtcPfBChz+bpsTA8kLJO8DVrXXdz1VA5i3Vfh1LLvcgqTmnXupSNh3grHAYMdP1gb8M2h102cX62
6wunnJUxcxaL3xwmZVe2ESD38mAFU0aDi5flXrf6nHksXx2bpWvEAR72+lMb1MM33cOHFgtml+zq
daO1WN3SNjPfMUreCbsiHO+SL2YSO8e8nMFdgCXPt7LyxXLmsXvVi1CWLt7bcfDApi48tBbI/yBU
9iY2uHc834Q5L+g3grAz//mrNoY0SiyUZXiYUxZmkUBtE1NNOypZvNG9Vc1QcFkkDCtp/xhQeYFM
p342He9zpWYv4HqKNXGQTpJCi8LRFV0avmuZjKr5AnK0EOz3lftN71U/vncr4Vj3XpYm6Zc07vX2
3iWD5+H7JRrbgNoOJiD6yy+5eX53vnvzGnmrd4s4k9iW7EynSx+qrvhs1ulTArMPfUF3D30XLql+
cFvMFgEmXdr+rb2zRciBg+E62hgFD4WOpkWNASzN0MVxpywvvLK1FhbRJnGw7057Tzu1eOJteiyq
t76mYirbpvZCyFkZNrEIOXar7CErx/RBNcZPJ8dKQwew1vbwwO1AWJt54Bpgzjdwe50Lk30lIIhF
AOo9ErFR6WtgYJr0yR4so0MU0RbXbZvFMt4kAhF4GAQPoxMUB19zPyRaSRoqKyC/zz08P+FWXo5Y
BJ4+nODNGGGELXxRZy9eaCUd5rtBgd38gHFip19oaB6WN2a2mH/Aq3Uree8k9IPsYd6ntYHx3g/w
P02M9lENHqqsueJt/pPz3ZpH6a3WFpGoKvsMay6hnYoyTLYOxIlNJnj/XLDrG/wYkP+X47fzba18
78QiIhkpKZJRZ2+DVlduG6N80AOU6zWw7Z0G4+a6T4RYhAbV5nUboFF8UtQX3RS+OzxT2hp8Pt+J
tdm8CAOVgQ9UlOrFk2l3xUnGuYRMZ7cXXsfay1+EAD8fKHtCuH6kzj0PKAvRPCXuLCvvk59ZT+0I
SNMUOg3FmyJ3xy3X1l3fX2h8pWv2Ijgk8WSBl5xKKh1V+NjSU5Icvj7cnh+5eQK/MdXsRRygLtso
rLIqn3wOzncm9za4xCqw60PtX7tM7UU0wBVDFCG59KM7WthNZx3K/IOehTPjMfGRLZzvy9pQLaOB
rybhpQ5DlVBucFN0AbCQXETP1z1+HsJXMQBxEAKgtKyfbOnKO0fOLldlayL5Of/8lVVvz9169fxA
UGsxpsZwBL0rt5NERiEsKkZh3+OXgPFMzof/cL6ttde+WPV2TBItGEX1lHm5tp9jc3hjDUF8N9id
+/26NhZLPqtEUeNPElEYTA7jo+H5EvIZZYaSTQte4N3d+XbWXvti8fuW60VM3Pop0sxxh6zMqjYl
vOhgc/75a2O1WP4jyUVsSJKJPds4k6HBPid5pxAOo9a/qglrschNEfZEYa99GkffPELB9eF4jdZ9
TZHDpW/lyjBZi5UetUMoatdQT5mcxi0oGO0ILkG7EN9XJq+1WOK6XWjNGCjnfvB6SbkQUxj+sVZj
R5DfqAbB+J0bZXOdSlU7evHj/LjN4/NG9Jp1Jq+XTKSlIQK7STxO2hC2w97ox5Ta3xTdXDifcTXf
q7amRvxsqXCOpMD8YJoGKoHYbznZddl0axEYsj6BfxWkbHsHOyS72bq30oUMeL6Pc1/e6uP8Pl+F
hQJ+UDMCaXqIGOM9gMa97MLxPmZr3XX9p/ONrL2+RTyIHDjv/lDQBRhhm9nj/FBwdwQQeQSM5u5z
V7MvfHHW3tkiLNhu3pRYBKVs2aWDfrW8bwu+NAWufZu5KXNMv04DvnWdP/0837u1qb+IEAU86CiZ
eu3og7UFBWh00vxiVZR4XghBKyHCWoSIHDh5Y4+jOHVa322KhKv8feKPSAzL1qI84Hw3Vl6SuYgS
qhspc+3s8CT8JAK5q4PoUhk1Tp5o914XC/0HWkAZDvAueku7FDiMeZjemIHmInKw9RSU3o3qFOB+
4jaUUFdChHstsuCWUbhIxUuIsMZodwblRdQ0T3URU20JDA9wunBnZrQxqDzwLkyhleE2l8HGwKPI
8NuSguIYX564C5tDVjuDuImHUh7Oj7axsvDMRXBB5EJqLO+9Y5115E9uXelU7TMVm6X9UngtnPSN
A7Yu5fhuY/lD1WZK3VR7U+lspdo7E+Nq/3ksu0HAPJz0qqZEtyyTlyHJE0o3Hb025G4aC9no+/M/
eW2CLAIR51/f66p8ek8wTAr7vknqDmVlkaKUSO4pApJpuAUXIAJ7UytbAu4+3/DKmjYXMSoMNAGb
BqRQUw36kO/DWDIlCb4zC7MKc/2n7cayjvalabgtXx+zyfwDVd4gFy7MidXXtQhheU0dJTUiLYh7
yHovIhsVFlNABXiNe2r3hujOjstmUqceP1rA5uiNYxyX264uP3lOTPr1Zmy6SJERRzn4M1JtP/xl
OVaGbUCC9QMuPdlgXFzNK0HJXMTBfrQww7Qs7IuBq08AYsOhwL2ncK77KpmLoEeRW1uVtZc84/Du
nRI0UekuL0Llb8+/818v962wsAh6UeLClJsMcdTtvqKI3ur7YK7nCqo8uB9tvfFPqMECsz9Oad/A
QsQwl+qQXWmlGjiKwA8a2e9Mw8cbHnPI3NONgw/SVc82fhul00Y5cQ6uVxL1vE81nrdtwPVIGVOG
CvXPJwKapkZ9sBpaTzS3nePPVkJpqrJY26DV16Ov57u68qqWktIqlBRzmxOOJ6iSzW0CfN3edV3T
fzj//JV4ZiwCbFsN0MfCKEW6HQhwxchdPqNwaSHL6El7ISWzEhyMRdDs0xwsqUyiU6uLCBQYbgOJ
aCBSFxiwmRLgjkPZ/fkO/RqZN+bGr0X6atMizDBXBRnO05TlNqbZoo2a5oNvOq0p75SquxFEn0li
qzmMriiRLUZjbv/VNOjnH5phKN0/cUHmMIeGHVBkvu0oCw+hT1BvYXwe4p6iRLAHYKrb+zGIei15
l2PN+gNeXRuK65Lmv5QqrzpRRJnXTo0VP7d+H/nbFjOWGu9X5t6FD/rKF8ZYhM2Rb6ZyVBSdBAg6
PBDVlxzn9e3U2s8F39ALL2Nt9i4CI4IglRpZ6yFYsZNDDRvQ2rixolj3/Mte68UikAWeLJqRbN+p
8QdAz47/KCebImUJdceoqwu9+DUob02pZTyz6inFnN44mviT9sMeXlVOXrTQXO+P3O6ow9v2w9Aq
Y4+T1JR/8tQYufGmiqjR0qln7730U8apNy93VEhoeoN5i1m5m4wiDf3Cj1wb6kVIjNtAKdzrxlNs
CBD18hdKzxj7z+dHemUJLyWoSeiyDzGm4aSNo/cendRzZ3U/aqDjuD/4BYj1SzeeK+9UX0SkqMww
jvDy8OTUsPeoWcra9CDw2CR5Z7Edsm4nIy+BH5zv2EoAXApUh7BoDRhD9ZGaTEtsrME1kk0SJLLe
uAXcuQvNrI3f3NtXC5rEZjL6eeiiYQPaatMTtl9/jZFyuZSAKl+MdxKdXv/YGZNKw+smhb7YlTmA
k0najeETDrF6/SWqMTd6gr4+XPeh1xdRJMNGjN2U7x3zMKyfhW8Nn+o0+Hjdm1kEj6zy8dSsdDbB
rjYenEjdob0qntsirC8Mzzyl3ljX+iJ8jKOjmmwss6PmYF30YBVUOX4LlYZ/8k3sGaVxTxymlpL6
pEDaX/LQ84DzXde7RUwJpT2A2bIMatNtg8jizPbZSoLJhKeWuN3+fDNrq2kRFqDNSQtumHe0K48q
1bD8JOPmI56Q9cbULwk0325ELIWss68eRRNTg/lHZzufzd7KogiPomzKv8Yh7qQ7u08s/PXO9+lX
juVf35tYClqH0I4Ueuz4HqpsM/zAhr6dDrLwYdEB4FVgYWG/uiamNgHgW/DhYQy2qhnK3v6W2Y0J
xDn2K81+7IAtdp8nOOySTKTuYULb5+Ns0haz9J3kLkGGCym+KoJUbiYZyvFxnKzQfl/XfWTm5EaV
RqQPyzxLnR1IhzR4h9GdYf4JRK/rdpODj1H+tdXGthTfQeuEFeBzhcY0L9FxgaQIuCx4MWNqH1+m
tpzJ5JHh1N19UudOd2GZrpRPUJr0e/RJEN+MrUiqo6b7soFoYYKVeW9TGDwhJStL2J4FQzF8SxoH
tAMMNsOx32E0qqJb0+S4+2mUkTb+4ccitJvd+df49hdLeMuQ6KacA5PIeYxGPXiIRjcyDnnb4h9w
3fOXwS8xC3IUhvNoAqHO9h5w3gNSGliT55+/NusXwU8T3ImNDV8OP6pTJ7/JKUGw99ZoAqe6qZrR
COoNLGqRXbVVF94iHrqZDvZNs5tTG6sK7WlSiRf8saGPGV0YX+jU2ktZhsTSmMwoKOujDKtuV3Jo
+q6b1qXTxq+s1FsrdxH1MMgmSRvI+jTlIhH9TdjKKHrnSAR1DwmZHCwYTNdLrJMuO9cyt1pvwSoF
zyHLlvs7meUvaugMvX9B2YlVyEbLdT9nBhV61JLX8HJ7x/i3gH0qQbEPpc/WHaw7zLVvWjFkA2W4
jcYqR4k2PFMPj8vPvvdBjD8ou64biFd2Sal1EkJlobBdU6zz3RQ1ZCHBk9SWnC7M/nkWvjUSi8Bs
q9zrTQg1JzCs0SeXTMXGBvBHzXVbl9etgH9RDAMlNEZh1ke+m7jeFCZHvW9O2VR/nV8Bb29qhFxs
1aC1ArEItfHINUUPc6d1c/WB8kxsmmcintB3WM1y+ga/bWjZdTN0KRxuOJd3EGepBsSiOMAofTQ7
dQqjMaiez3drZQ3IRWByOgebiClRp9ED+dWYnJOo5krE9+sev4hLVKojVqn6+iRq40uDucO7SaDy
ve7hc59e7TNz1Rq2CCd5H7na9MUPqTO8AQYDWOL881em7VIlbITuqJcW9edDNgb5B9F5lcy2epDE
mLah80y/nW9n7R0s4pA+FoM/+HGBPLxPsCjBaNn5gBlHWF8o3VvryCIScS9clxnuiCenrLAwyNyG
qvNMMyLuNjwDD/br+rFc5pKaYM1v/ScYz7HakcBNIbBKA4bf+QZWvkJLlbDuChnhDh+f8jZ+GUpT
x7rWwUjHR9onhumqWwaxFAs7nG5xuU78pyrz0k3md9FWnzK5K5JputCRtzfjwl3sUWwd0WlQq+aI
BVELsrjSAkN+z0QWeoJcKtYsty1GQSM5Ukfmn1uc37nfOz+IK5NhKRWuNEwJQi+VTwlmeBsVaN6t
XaF10TBAOlzXxNz0q4XpO7hSO5r0nipMuu91LCUg6DJ4odFdyras9WKx9oNMAxuhbJfTnhKbxKPU
0kkLOHfzv53vxcqydBd7ECcb7AQ1EtAT22k/xEOLa4jW9iDOzz9/rQvm76MESUWpGHOOJz+tYyzz
fERH9oATin5xlNbm2WLhZ7AmAiRnxdEtlPfcdK0XfdcLWet7rWm04Kc9+OH0fapFgbQvp37ryq4t
IgEl2HXV4ul2T9G/ez9iS/NYemN410CeuSrPCv7g99HDTLTWh67J7w3XGnAH7LZpZaZbt2/HjRX0
wO+vrIcVSxVxok+4czPXHk270X4UaY03eMfu5appsNQMOwNnp1jgElsLL46f4yTLrS84U+vqFnYq
3okX2vmVgX5jF7aUD/PVwh+2mpJjUztR/qNrk14eA/YvsEUa9LIfhNaHprHPp9IAZG7kjtZ9zn1Y
ge8FhpRY7iVghOIPsokC524AuN7/rMY4KNHulmnRPsS1h04QwpqjV85VyWHhLEKJGku9bBrXxjil
M/27RJHgxrtYd/PtdcO/CCS601hNRnLyqbX7cfg46lXuHQLEaHIXJ4X4fL6VlViyFCRXYQvZnzD7
GHHgPo2GhwlFWqrr9r7OIpI4mBhUcipxkCfXkX1pxxhvK92ELnhlA4s4ohutG1d1j1sH6f94B2/A
c/Yopy9doq1cZEAu+X01U1oWC1vE7rEBjmk/NiFEw2mXKAfYL14Ek7Hp7aEfMEsxHIlPCo5k6lAg
B8iZDLgrzmrnLkAyJOvJwURztPJgg3UfMeJzhb6f4tYSkBR4RiNtdBTz2KLo7gfAVjZpqfPveCWe
L/XFo0pbHC784DlLPO3Bll70LpCqfkntcLywnV45hCzlxOVguZiyBeERYKECARQGBx228uy+hCHu
gJEp1qLd5rr+LDcp08g/XWTc27bOem8mw8LSLRnuM1sHj31dI/NW79VWgbt+vc/AJj9XeZXgeJ53
KeheYeFr7oLavbRzXFl/S2ExBu9hE9u5dg+sOzVQ+GZtu1Oejpvv+X7Mv/eN4CoWYQR/j1S2fqzd
p7U1MfMMjHTC6r7G2OAmzADqnm9m5XpGLHXEjt5BGx0b/Rg0XgEhNsThBlevpHWNk2lGk3eb6ABL
gpu+SJLQAG/sSCZ9W5QASLVCi2er3K70cc8bPEAMm7IwnBG/YFICVvp8/leurYRlPBII6oKoSZ/9
LASLmpHfuNXTYmy2MYZ1FzaZv07ebw35IiiVyjACU4vKexd0AaZaKaAi40k5hVdnwOCxY/2zaAL4
Vm4RZhXsN3QJ2NfYpioCqHHtFL+YiEP6/TQVEQaSgWmoHkhrYkgAuBoMr91Qje3YnDI2mUNzo0Mz
LT8AAo7a9Na2QxX79zGC3vynqCIfIyxYl/o3Nuww83ejtPPQ2WMLWGZ7Tl24BaZ2mxmfcHOUqX/Q
XG7zHwfb1cJ043UNzpuSYnthHpou6/u/isE2ffnOkH2WP7KNNrt656jEiIAo6rqBC7TfoMW3gfc1
GCiVKsSfjaoM/THCZg9rAdf04juSOnaG/UdRVuaHvmtcYJ3lyImMqzMEBAfsx2Z8vp0VgQZiN/eq
L5x3APOTiHYrrDyqwoZvHHmGqG9SzCzMe+xIfO8dx9PSHinUsNrBOli48nTiWKioKv9ITOHLQ0Xx
i/3FHSw/b7a9GmvjLmYAKtxRbOhPuOUFfnOv63Hs67geIOk5NkWJBQ5XYZa/x1C5UV9UIuOi2tWA
TYt2wym577bKSjScanrszlW1cYdGmzPLqTY94KMdh842y7qyeeRcE2G9FCNCsbwbv8CVFyhaHufx
hfn3thgHCtfvkcsG7oyNXqjfN11OkIy9fnReykSG2V07dUYsb+JRtx3Ias3I/u4G++gcN2hYz2n+
4fw6W4lqS9G6QcKvNLm3PzqlX21wGyfZP5TFlZwWsVSta6GT6J7fT0fRdr678ZGBJLg1wLm87vcv
vjCRZWPSUSTao906+Cpz4G0yhhBx/O11DSy+LsABk6hK7fiYEPanw+g54UdqGJiE55+/Eujsxe5U
r3E4rgajv2/6aMDKLXcSjMZuqGXvyHM2kSkuZHDW3vTi86J7mpLKLsejhCeusPpiCW2p728vvImV
z5dt/T6ZMfrwWys3yuc2EsHGSWB6ZFI2G13G3S08oEtQibUBW3wZGjR5oAp8LOxMCTI4DgPPe4FY
HPc7e4rTS3VRa8O1+DSA+3WKNOvLpyq3ktlpGXEZUMtI+/P8e/91D/HGt8deLH5fKdxU3Sx78jrp
Yq2RJalKTNwvkiBIt7nUcxxWiVFVVdQ3ftCCtY4CXeCJ4SWqSg5TFtZMlDGRQ/yTxSXlfUPsKD70
pPUN8NaxZmCOZMTWA8mHNtxnvmf7L3DG6kfbx5FhrvFgF1ChETC3MhLd8By5Y2B+0o0xGB783OBm
ffaZLMXsvUSw2kYVRL1hU4guMP8YW71uSSx1eDf2tes094GWxWV9aCevqQHP0KFnOyOt9uIDy8IP
HRmZmW4k22yrvmMX7cRHy+Mu1N6NAC65KVNhhrnUWMDQnba4trhNsFOONn/f1Ng0JdRwJ8gOCCep
T79JTb3B4pUdSb9XKMf1+wjMJ6pezjL1pwBZU9AQzKbBespAMgeHkhqdfCu93OSyI5C6gAleaxF7
+SAb9fHedks8/u7wuM+SAasNDHv2FRYPhn9X43OlvTOxGyRlaGdOg/l5SHan1BDVGfB1bTkqFGEo
4dzkiQqtPP3BeST3sP3JHPm9r0YdUGmEW6rXYotgV9y7BolF7lGVfp8Xh6jysvKTy/bYoDBJJm4i
dn4KAY/SUldhYikQwhe7NpQdVitTL9Bhn7qmS4ryg9HUmF/fsINzuwvbxJVv078UOsRaKExm/lMU
s5x1F4Z1YnpU1cGm1q2WogpE7hvQhe+xi7lEijDmYPHGoliWPpjB6JSDDetURX6BmbzQexyDncwa
9ANg4xpbKeW1EddKup0xKjcyL0fz1pFmL/EEFtVQ7sYIM4AXAfbQPrgJ7Mnu6cKSXflxi2/NQKIY
zDKEhNDr1DvTrLJ6vEm0NgBNbEd8+241zbT9aFv3YFzxL3Emc3DIkntgKa5LZizrKDythUse5fEJ
HFDYnGJQsf4ujqt23J3v5NyZt97A4nvkxdHgZYSQY1zL0fmRNoaIvpaB8vPPtRJOPBIqYMIS4ZEV
5d/ON7oSbK3Ft6nROsANBbmkCUZMeNO21M/ikOH7113zWItvk4Kr12NKoZ45Rslta4SBg+me01+i
8/wS9r81aouPEuFL5GbI5XzRqFTHMSZ0G8PdQpbEs3Y3soUW4a3u2UqzNgGOCdLc9NgnAsGoesxA
EktgBY/RB9et0aE14KiN2xyQV5fcaHgMjwfyM537Z9qJoezwmvM7DxusvNZfBkJvmOxyvLRRbxIF
/cy8MVXWqI30NA+w9WTjDs9J31XGHZ7EcbQL7QEGcKGnqfEuHdXkThf2ACvJYmvx0TTbtnTzHBS8
k0g+VCBy6kGHh6THSXKDHS42mI6eaLZ5p+Ei6B0NMhz5pfrLlQ3IsrTDd9NcBmWvnh0Xp82+i5u7
0c3w/3BIhpdme6nmd2WyLos7nJEq37KT9XOioH/bYemdNK80L1Tmr/RiWcIhIVrksRY575yg1PZm
7Xz0G6JeUs+2Omb++fyCW2tlEcpQbQ94WenOu8oacGURlPWAN9CBm4s7MrH5hfmw1sz8569SMxzV
RlnHFYB5N8V3FqbMLuhxYLCc/pNXwkE/35uVaWcuYlaPW6EqJ1U9qyZJAQsYqYvDvVnpeBgoQ7fq
FzvRx2xXqaiU2ECBDFfb802vTYZF5EIDiZZ+QM1nGrn3E1029mN5ykHxwgiuPX8ZuegEcitTPgYp
pax4ZPrvp5rD9XW/fhG2enwJEArm1TO7v+CuV2F1SJ1BXZjKKzv1ZV1DXzc9uXAZPumasN6b0ZyX
izRYSbkn4+/ne7DWxmIXLfO00xoVxU8owpo/Rm8CI+cIY/zZ6HYgL8yvlUaWVQVmYjZurhXDY+8U
pbuNWipY9nVcBOU2jbzyOjiLWBYXOOWkly7Fn09YgIt3fpmM+o3F9vvj+aFa4TaKZV2BbIfMC5Er
vfebGfeHZMAY9bvKrFDO8zlK4/IEmkl9LEYsPWDLG4Uatm7W5kiKWj22uNuT+aSnh7TGhQP6nGGl
rr6ZMGgvHhC64QN2YZezsqCXRQlSaH4cawprssJ1b6i1+OJgLr6zPRxzfbKSN3UhdvhCXkLfrWx6
lvUDvePZWs9CfkL+o94pf3aIyO145xuUjpkpZSxd6lwH9BDLWgKnpaZsiFkWEeIGuQ3Slvsoh2/K
pQzv2ugtY0YmwpJTq/44WlFqD3v81VWItRfepWOEOLfAO2lPtqGKTNINlHqwk8AA9sqk/y9V5eug
32KzGo+t8ei3YTq8G/tgcreWZln2bZ6KKL2gsVj5tvyqgXzVzOg1bt3nVfmMma32NYtwpjmMUS/d
+2KcaqyIqJa5FIXX5sciypgJHlhmIexHx8dT0bc1/Q6z+j+LuDcfZd99apqLBIa19PyydKCFIOFk
We4+ZkUWFC/6oFSx0S07dRSAgdTsuq3MqPZ9NNvCbrAI8a0ktw+MchNvbenkyUumiU7tqVQCWLeR
JtWD9wJvlOBCJmklHC5LDpxChqUq4JgnLptRzN5HPC7qgby4cwnksdbEYn+Cr1iH9fBUPHMC1u7G
LJnjFUjg25qNy5XdWGxOGFauT/24fI7MQG11nJc+lgNH2djQrisoEMuCAll3jdWZnvlM0en02Io4
f4lBI+/PB/S1QVrsPeZyhSbuxfgs6zTaRUOBpNphw8st/SWI6to3Y8nBLszAmGRXJk+ZSjBt66k5
zyzEBf58O0yuZf4/Uuv2PgyrG8l3fZuF1o9f/9L6fOrn4neslC/p6VYW/bIEAZdPkjGhNz77repv
gP3gNqZm1ION16y4evotzjH4iseyqhzzWc/waQ+4KDvpleZsu0qlF46kay9vEVJ8wVe2F272LP+L
sy9bchTnun0iIgQIIW495VxZdjpruiGqu/oTYgYhhHj6f7nPuchSFybCtxkZyJq39l5D3cHxCCBH
eh8SqPaDTW9hO319ifx5vKhLNWjKJJ6N8NO3jkPpf8ds4gUbpTIUE4o4U3o/1l0WHa839ucuUZdn
QO3cNRGDnSkbzCfI/vX71MP9OcB37f56C38+h6kLzK8SABs7rdM3wNnkoSpjvRf1AEdfQk9z19P9
HFt2U9BHXbw94HKwhi9E+sY9+7Ojc3qXIB+4Bfm13F/vzZ9je5pcxvHDDVa1CRKtg0rfUutRHznI
MYMJXJHkw8pwLU2Ic0CAHcFYnGJCgHWBq1KEdyT0F73t3Iu1WGOpCSfW4MlMqiSoE9RpO++gsind
8bpvngYJ27nrw7S0hp1HiuYj0mdcRUfA6epvpCh4lwCRrmUitgNJWvIddTpaNytbZqlHzt5nPaCu
F5OKc5PCVZ1djhdAV/qtJ+CkfL1HCwqvNHE2f1B55Wghh3kWXd+e06ab+jupiZdvVTg2HuhuOGd0
WZJnaETEiGvGC+BkbOFieP0XLHTShbqn44ysCGrW54rS8km0zWeuWvghJux8vYGFte1i3SvQX+bE
D+SZ90V/Ud/OHvOwHld+/tLXnfCAegoXUUKnE+SR2l+dpsNXnKeZXFkCS5+/rMQPG1MjB2rTSNpT
o+z0A8ZjF5NMlZ1vG5rLnHz4Oqrxsw7aoDqncQEH9AFuA2rTNEOxsrqW5vbSqw/f1yIc4CGcFGfw
aItyK8yM64RVcw/z094HwOe2brg7f25gJ112yYkUMt51qKrcX3j/NwVnlDubnvkpYrFKhyedau8v
UHjUnSmLvoFuCLTCrvcg+LcK/d+0LeXOXgfXT3pGcnayPhxinxtq6voO7uAejLJHgWXwIyd+V7zK
lE7lQ8GGWIKPBh9avQcBKwz2KUo4+R3xKE12SKpGF5s6CmijnDICVwoId7UvIu8i7xUPWvio7ylL
cjikQdipGh78DtU7tkEBSO2TCtbaB1yaqHLZOPDS57Qd4u+j30/DPQcj4d2GhQqeTZTDbQbZICSv
u0517bnLs4I/KZMT22+kBhBz04QwPH6w1JD2byTA6nrPSg8YBuG3DIa0SPGHByuK6Qmh/PC3TeMq
fRDRXH7nIbxC9uTCRjlA/EnGgMXOjf/MWZYegyzg013TtoQ/IUiO//EGQc1f8ARvi686BEXnjpQg
eENOZOrYq9EQj/+rSqC3020Mq3C5qXzQHQT/6rDagjeItxpU5diWDRNs3ZmMm7+rvprax84L8KDi
cd8/M6iTvSiM+PSm6sr03T5IoYJ3FrIs81cApmZvx0YASb5DVLop75oiqIJxX0VDOtitQsESXEVN
+/Y+zaDbtUFCXsF+vZqE/dHE9Rh9hgf0fGRNMycHUXWwCBWhhEWmTaJohpMkHpYbqMnl4p5kceXv
aBKoYMOnufceISfVgwqxIZnt5GFOWtSIGchQ5cOQT/bF4G1ED9UI5HS70Uk3dxWEtQMSzzuQKsGA
hMltVN1xqEpDhagC30qD5D5FHcq6qhnp80R1P+27uWl+xtM0svvuAjfa1ODSsU1AESncZXWRV6+W
W/5e+Dk0T6dQtv/jZJixJjDfXz24qUNPqRrn+ScYu1I/NCUskc8KtVJIsAjommNFDPbrmOn5l4Y2
C92k3qRTeMPPNUysOfW+C9rL9rWB3WgL705P5nvw9kz1rAcfVomA15ZkI6eoaaGBGQUJvKB1Et5l
sZyeKEl8yGAGcHbLbDwlzyiNSrsLwf4E0imwnT3QSbXFIy6lDsJSHUSm/m4B3RlgatpjuQpr8uIu
nD2p/gZvrfuVwIV961WR/NdxObavxh8gt0rnHm7feY7X4oOxxkt3vYaW5VPVXsYM3qNVD9kYUSVb
ULrHbV4x1o07GwLweoguUOZtpEakRKzH2u8Krnf5ZtZD+XkG4qf+Jlp/IPcRXHkp+jiP3oboy1Vd
ZwXsHwW7aE14Cq+EfdMCJL2zpG//5+No/8JLYrLHJINh7g6ZdvqrEAZ/gAYiFGViWfcw/oQz3FOb
+gXZ0iEGf6ouLJoXHcAA2zrD/+8kp21YbUKISz6CZJcVn7qKV29kksmIHwTBwae+HOp8P0LmqXhA
Hd+Sw4S07gvvvFneUx2GFfZYVc7PbeHVNNgUGrof3/okgqJsUaGW/TyXtnvzZl8Feyz5OtuFiWfh
QFWR8mtXCXiUjtCFne8SWGbGD63RyCnAZQXuz75oIelXqBE/PtSzD1djaG9+KWWPCmjaBTrZwWiW
KJTdDBi8SAz7wxdfB+VXIyEu6slZJUD5S0jRZQ3A32frX2DCJqnt45Sr4Cu8gMsZgQT4FE+eZ1K2
cgks3ZZOKJZGGhL0U8dPNCqU2bPAS8JdkZsWQl2xX/HbQgqXd1QVpM8pzcOTkj5cd6FLHyZbVuu3
61fZQsTiEo5oHPOMZkMCIkhktgVyPp8iz1/TbVwYI5drpHLOVNLX2Ru7MJlUCrgorP/yzTTE+UrQ
stQBJ+RSofbD0eTZW9ob/45cXtytDW+M6eNLxz6ERCTW0CShTXiaAlq+hVp7d0MSjrAyzYY1p56l
QXLCLpapoCVFHZ7GKGjbO+wpPy6qz141z2sU6qVBckIucFVQjC9nfgqDwTxqb4Cc8pDqlQfvnxEf
NHZCroIBm1q0Ez/ZuR13gTwqhVMOvnww5hlRfTQk39eh931M+Bp0e6lJN/5SfgAIq+agZpgjw8Rb
+BxsobJNNjji7BZHy26IUL7NjLG761tlaZ6cDS/r7gLp9eNTFRVSAxBr6mHTcIG7YITC+lqmamGu
XHIRCSHbXeegZimZBWpDYhmH9/CXrNYk5JYa4L+vaYid+unAm/gkqhbYH6VCr9mNRM2/ro/T0vfd
N1aU5qywJbhlMSiTW07m0RyymEDO6XoDC8kcl0yUEh7HVAh9NmNU7iWgtz9An2mOUEHTdxXqet1u
jGJ5E7WCuiwgFoUp7Lc1WovAPNDZOGIDiWoTi1XO4mXk//CacG0JtC26JB5DfeYi/aXGiLYbaXp1
R4cKmijzZHcTrHZefSamGzvlHAjETn1eS6nPFro8oHZjk+gB9Nzs0uz1WVrIvrjEICjwWVpGDTpV
UXjHD/1Lxbv4HppOLyXoTrvrrSxsSuYcBIGpJItGPpyB3dIbHoUKTq/jpxnbZaWFhaPGpQdd/E1h
uqf9U4AbBqgA3m5JZzfyAg4xpB43nOojt/UdxC9X3rALTbpsngYWxbrt5P9vkoTzTwu/VzHgVP23
RQiK9JvK7zcT1vnKplrYtS69R0RlnfbJhCIuk4F9tIWEVX01oiyw0sDCTEXOsWADxSdT5uNZjAUs
SkUeTeIRhucBufNQtbqNnEtdv4AKjqQi5/VwJhkXXzooz323M/ce67lOVorMS0N16eGHoMDHO4l5
AG4dExPO4lMA4U9vC9AsMv7XF/XCeeASekzdTjBpGuczGRB/Q13zjkGgdFeY5EtYs+e6jc1uaMs1
YecF9VfqEnvgJdLPSkfdWVnTmxMH1QvBYO9xYh8qMSu2A5+IxG8Ggoj8J+dhEL0WtgYQaCPi2ueb
GM7a3uv1zi+c7q6NgK4Au5GpRgklm8OHalQvFE9bwGR9+VTy+DMi1pVttjTMztnRIRvg50MVII2u
+DYQ3bNoMLJBFPwj6nSLjNdLT8bj9W4tLX8nemimvJ9KlMHOnBTpUQ9d/D1NEvvimSBaieUXmnAp
GXyaAj+OtTnDgCH/RLQCPID4hX1AoNSsoeiXUtAuMUOOCFVjbsl5jrsvM5/TDUC03ktQw8sEAf6Z
JulmmLBck3yOPsFEdmW2Fu4T12EA0oxeB/vn6Fj0AfTq5JgU845R5qN4LX0IwnvQw2Wfr8/WwtKg
zquiAxA4neOSvEEWrwbuM9iCXOFjND0AwwIUKz0TnSaSrOGXF058l8zBKyQWKBJxbwR8p00BcVPm
4eP/1igB4a63kJPaZwEMQuCGuuoXd7nt/xB3uHYEKkhH1dfJdEbdv6jJFpk2sGA2so4AON0kg8b7
HBKuJEx2qDT48zNE+BvxHVmxwHsqm6TJxh0EvnIb7y0LuTxCfRSx3soULE24E6PwrpqrAiSNkx6F
VGceMq98MSrJ4pdZRcg0IPtR+T+Qi+3iamdaOc7pz2KEdpB8HHM4794XwJUy8AEulh6b2AeTZcui
qvkJr3Zpvso2ATx5W5uukH8r1teFhihQIoBgAqQYSY9HwMcvpeqyiwrvQUJcB47OrG8lsm1pQZA4
EUPmNdEGmhojLXe0L+34Ps3Am2PY0rk7QxemVLuG6KYEiLGA8MGm8ztv+lV4JfUASYrwcgCcn+VB
8iaiCK5UG+DCPLHTNbSUG9RaqyZ8wKs26H4aiE3CMDIebAtRkDmg/SbgJCZvgcVM7TXEemEwBVWd
LDgUIFf4al/khIGnk8IYvC52Vc4Ccwxi2NrJDYkoVe8V1HtRQUwbYLHOjEJb9QxQcOh9BR1B5MW2
qsUEyS3dlcGgNzkZo/YImCm8rLZwmRzDpykuSvZNKhCb+abqiozde/GQFeyeWQ8VyZ0cQXDHL009
kFKRnoJ1z33fdXlvIVNtKvGKpK4I6M5wUUF3V9Ehqg4+g8PDHe7yABYPISQ96ocmH6ZRbSBLBG3/
IE1anwK5wE3P9tk4kfSf66tuadE5b1lGWmpiwuo3y4uDhW/qjtSDB4SKfmuhW7iythciCOrcPKRi
Ng98Gb+RiCBtT4NyqO5QKyySlaB1qRvObdONfSQnYpGyAAZuvi+t135uIP713EBwa7rPebMG9Fjo
ikv3KKytC1MDjkAnZLT3oog773FsQzi1Xp+RpQYuR/SHaIsjnBNxJJs3Fcb+T1B78/4Ut5D4uAlP
AUe8378fwOyDUHjiHmlJQHzqxnbMPyVlWaUX9Vg8xa53Y2FGXP5FxVCIQC4sO5tajVvOIJJc5Gm2
zThC+EEMcmXmF24u16migwBqzvUszhBeBIcOzNjL06sgeb0LEgZfkxibtuJsZSUvXFwuAQPWB8Z0
cOR841Dn25BGtXukSC4It+ZvQcG16nzbfk8hYfYQlGt416VGnZsBVId0zKRv3mxc99vLToXG42cN
r0XQJJIt/KG3LW8es2It9lhq0DkVRKhjInpl3owGHuLSYFM2n/XFRQvv3H7DYn8b4/kXNeWaIeJC
MOcyIhq4dPR1HstzKkV8qERKHpHe0nv4oXkP15fk0s5yDolUgq3cV4F5q/iQ3xsbjZ8Q5q/xgRbG
zGU7mBRWl6rn5o3I5m+uzb9zxCY8lchQ/t3R/BBdonlki1ZW/sIOcwkQSoKC1BlenTmcrh9oFvKH
tO3FQxkhMs3j1XYWdth/rCngfGFC0w5vgBZ7f4naXqjqUm2qQM/IzI/Bo8nIfR1ix12fp4UXketS
EVgvq9OZ1ufGBOHOAniPiANfJx1Ntj0DRi6BCuP2emML686lRDQ5UlFq1tNryudyR7KJHAhNv5e8
XEsXL3Xnshw/HOhpUJWam9a+Vp3I6r8EGUN6l3RRCuFpo8BBRcANGpLdKcU5XfPYWVjs/9p1fmi1
ysdJ5RBEOBsfnjRG9M1xtlgi10dt6evOAUE6P2j9KkOSMBvaT0Gay0OpGF3TaVoaMjdeiOuh5lAK
fbM+RM3MjCnv5qi+UwpuDBPTbwlerysX1VJXnFOh6AqYKaHq9AYP0eRLNUMvCEp9CCB314dqYZu6
nAg7ZnUegnx6TtkUk/sKOjVKQPOz6kEaRvmVtjXgJpNuVvIJCwvaJUcYWae6Q63gXNgGgGi8tLy/
ZEiLXzUx8el6nxbGzCVIpDKSSQ0R7Teoj0FpXsdKRH9lgDZP5+sNLCwAl9egWcYsOHLlGfJTl6hc
W5T9kRW5ZCc3YVPUOz9bDSGWRuzy9w9bhcMvxet1mZwsGTxYyyDPLVQEeZKMBCthw9KAXf7+oYmC
kmoO67A8y1mzY1XFeryLZRetCbQsfd+JEIhImedDmOJcTLQETmJI4Iwiagg9XJ+PpSFy9rudhSkr
FM3PqgTdfdf0XKVwBeIRP0w1S9ZoVkvT7ux7CMi0KoaXz5F3c/lcgay8TaFODIndnj1C9+xLXVO6
0qWlfense+JJUC96kx0DlZloYzKp0sfINrF4skWUeLtsDHx+f338FubH5Sqg9I9kZsPiz/B5iF7o
BXIQWK7O17++MDsuz8AMUrE5E/kZqBV2R3hLds3EkntZwpv2ehMLo+XaGfAkBOEcCitn68UcljXs
ubtkgWkENctQAE1zvZmlcbo0/2GfaMkScObT7AwdrMDew2p3LF5CjlzUyqwvNeDsdVokDa0ACzlr
+B3CZgfc12iY7MpdsjQRl1Y//nzWKfh6S3EmAUdpNhg1bG5DE2X7vkWh/rYxcvZ6AZ9LQ4fJe0Oc
MnYbaCvBPxUwNrG//v2lqXb2OidBp0vIsr+RkZW4cqn/APGADej0284Uf11vZGGnE2en8w5sCRWJ
/qyiIY/rvZqTTh+YGmvWbSlwV/YV2kN8/EdzbzZreqxLs+/seVvXg7Z9yk+ia3S9FcGQbQo2V2tQ
zz/Pf+iyCADz8avc2OzcwdmOQO27CekWtOSEPc71lK/c8H/uRejSB9hsIHjHgcSpxg5COEgcZsPG
enjAX5+bpe9f5uzDKjam7m0Wz/GpqXj4WvSToIAz9fBTvf79hfpL6DIGIMKZeoT54Wetyty/a5MU
Au2A6bWdB93tukuS5wASkeM3H6A3/ZUSOYaQBGHtoIuNhDp3es4Tj64BUpb665wJGjLWbVGW4Vsw
oS7CgVF89PHm3l3v7dLXL3//MJoFhGWqeqDhG80ru4UmKHluoxvftKEr3p8iZxgpI8I3PNShZ8wL
sL6Ctqi/Xf/xSwvaOQskBQzP+l3wxkdvVi/Mw/N1W8kapQiuqr+vN/LnAydMnLOggS94A3p4CEgT
BahlaskzuLYvfdxDcTZsb7vCQpdLwGAfl7TQEPosyw7UFAXHZv9rkCdDeB/DhCl7GUstuptqpqHL
G4BXpWpBSwzfilwk33ijYD8BbsJ8my0TXCl/X1UDA6Rltlr8D4JHQfoaQ1blG/A/3PtyfU4WVq2r
hm8rUXgqLyW4t7jvQRr9YXi29iRaWFWuEL6AmF4WtGH2ZickYiBBB+ijZHmo9oMPsdPbeuDsai6Q
mjXVqM8MGJb6kGb98IP2fpvfBCkJubOv2Zj2AdF+8qbnWT7LNPV/MKvqfdTMxfttXXBu+qYKkwh+
9d4zLNW6nURktPf9NWWLBbPD0GUOWL9Bxc/L/c+FH6r8UUNnhUAOtJTFd1GJOH8R2QgeQYaIKdql
bIBVneB1sm9GuI89zMXcs7u4xJtSV2HRPqQD3tGvrOlbbyd0j2ch10pbALkhVNiiZjnGxZ1MuxC5
KtFPAP6FHKpU0wDtlx8AwPdrwiBLS9c5TgqoxBVZnoqTivT0DEGv7rGN6u/Xp+TPcUvInQii471W
hScEYni8eoKS7QDE+WJHRHsKWoP+0K3lQBY2iQuEVUBHJxk0nM6inWaD8nYIrnZHfeDgh8bexntE
Ifv3c0TrKPSDMRUvxtbicIHdVCl8ppVfdzC89lZGbakvTkQBF3jpt+UUfU657p9oAtkAMYTmdWLt
WtS61MTlcvlwzbJBzgI8x+izEUH+QuYY+Puu5tuukXLlRLl86r/lY2BCfm+CwhK7bUUrXv7djmLU
36jA86fjYbzJoM+2u77EFtZv7BwsfATbJY8C72g5q+wDqATVwWQjkyvvh4Ul7GrtdyxCnTlW3ZmG
yj7ILPksUrACCiX0k2rHw83JVcig/j5iNm8DQ8JoOLNMxvreDjUtEOeFBsdk1OVrcutLI+bseBVT
L+ggEXFSsN95Ynzk5yyCDu71+VgwFwpjZ88XYz2FqIgkRziVVxA08VCTHe6RXfWSDRG05JA4KyoL
QkvIqqcCJ2N0L0Yva8XW+G30RSY0gykjdODSra7DRqFWbC+GxU1bphWI4CWD6zStBUgXh3qS8hGu
YJadCwGj5Sc8gHT/KJKpecqyTM2biI1lgjh5iKBYiFIyIe3ONAMk+CSEsLI7WyVVBDnsAcSI6yOw
sPBdiK5CgSGKpkydum6KXpq0PDPLyZeG5ue5hq359VYWdvB/pP9LAbtgz6ZHUkGh6lGoQvwQrGiT
T32rbnMWDJlzEqkC8kflkPWntImLxyr2op81pOJuiwn+g9QdckKmIixOAjihncCrAriDqbyHjrhc
ScQsrHUXnguiOAqQVI8nwWTyiRmlPkVZH+2uz8HC2eAic0UtQ6k7IU4m0xcGHED0Y/i1ETNQH3ru
w+DV2iHj3yfKILe5MvFLXXLCHIOL0ySsL9BoDYpQWsOUc1Oazlsz9ltqwDmGTDARZrMoOUJuSkSP
BUg5SCcO2v/n+qgt7Q/n/AnAEjKxEcnRZ9k7CmLeM0g4MOyjYQkcTpOt+slcbuU/3EAuNpen3IP9
kleeGI/Gh65VoC6Cq27KTByCsPxOh/GQ98iT39QvF5dLBhiHWYDQoGkB1eVO5tUmAJLvQU2oAWch
Yp7r7SzsfBeLy8tedKGEHGga1LXYNCBwDlsGt0cBp7TZmtu2jovITet+BOShlSdkANviXtHMN3ee
5934JnOhuNYrAa4AB/oEWQoKVJvu8JgpexLdVkUIXWV9IAJj+I4H9Qkw7CB7sVCJNUeoXzF74whd
NtCHIKqB7GIfapscKQecHUIyPZCHtYRt6fWJXtgoLvDWRmaGPPzUgC8us3sD6xjVIU+tApT18lit
JZgW9rsLqYUUAAvAzqxOOiEB3J1A//H66HS9D0sfdzY7WMMTGz3MsoD40E5DYANo4TFYCTaWvu7E
Gpdkp/BUDTfdNJVPBJH+Q5Pk55t+uguYhS15CbeZuP9fETXVL034lN35DUfwcdv3nccE1LJAi0Yl
6qzh2ip3RcJG+gThSsQ91xtYOChcTKyUwtZJ3ot3BdTejsNlcUMmXj/EelUraGECXCQsg3pyDvFQ
/wjzSOVvMEYtoKFV+PV6D5Y+f+nZhx1GPCLbCDrN751v2HNz4dRoHa4dpEtfv/z9w9cLnDu2rIV3
5gG8H3jT+xBAZulqfnth/1Lnpm7avsY1M3enVFnuby1cHrJtE0Iq9UsEDJ7eDMgX9isbbWmyg987
YzMQKT0d82PXg7+L+/tHEYXybSb25/W5WGrA2ckgyHY1ln9w1LHfPXR1H235SOgBOZF55cBbuLBd
7XImsyyJy847GQ1daDoXe6yn6bnhLVwboCu06blIDq0xa8Kyf0Yhhf+BJ0IkH2/sPDwXxfQOSW6I
oaeQZnkpTPg4t95F47bYhskMWjz4zGtKfQvddNWoYWAKIw9ovZ4hmV9vUtk+Abz7S6MuuUEiEUBa
TR8HH5HK9YlbWOYuhJFG85TJUo1n5kfNTkTTsCuT7NdtH7+s/Q97CJIz4BCMVXikhTflB2YbVt2V
PCq+3PZ95wToLQzv4SGTv48thBxetFenHUjzXjxWK6fk0mw4p4DyQy1NKsYz6aInAT3lomhGvE69
esM1blqvhkTjdElZ3dYj51Swok9Z21fRERrNzbMRXfDJZ9hMt33dOQYCeKaFARJ4J+j3hy2iwyT2
dLKvu0iDJ3BbG85JICH9gTPZQ0gFif8DA4vvMJfN3fWPLzBIQldvWcwtnUZkcl+AaHm0tH2ms9k1
ovksPP5SXSCUNphfo6T6jlqEWOnSwuHmwhGriUHnEaoaR13W1YHCDQLqH5CQiIN8LVpceCy6AESj
Gh5WifFOpOvVoaEXEnSDdEAxcbWHrMT3HHW7FcDZUncuv+HDrmwYB8Q/HnpI5PrpKygixf8M/EDe
POIF3so6XpooF3goirlKFaH6HBj/FdYR0f2/iCAR2Z9WV80zago43eoWuIeEPnrpbd4yYJP93jk2
U0WEzf2jCKEXCd+12R9PURm1awqOCwfmvyWAD6NnZD4pAYOcYzBL2R9Yk83JnmgerOR3l77vnADG
6ytP1Do4QoQTBhpiZnNyN3tC/+/6FlqafecM6CiNUW3Jk2MDD2LYakB2qH7khT/U2z4KC76iw7zU
DecYaCBUVEABlh65HoNPyLUjj8iAeb7eiYXgKXBC+65p45LGUC2uUAmGvI2CCmUW/8ASy05QeulX
VvFCJ1y8IYWPMmowHdJoQ6zngwBxRz73fdq2tyW5XIAhjCZ0BmGd5tTx1NwpkfxKKbCZsyErs73U
A2evA77og5ilydFCvTW554RA8nEwtFsLkhaWk4sutGWXiyDAlSLgMv6TBjiliqGHAV7cVeTb9dle
6oSzp1EiN5MHz8N3GSeQ2k4haxNtxmhVHHnh8HXFkW1BhqKBk8HfEvDFvjp4cS29EgJMneaPSWTj
9JuvOMKih04mCVsr3S4s4n/9SD6cJIpKyFe3EN2F3MUw0Q1UMf3y79inJPxuaABUYKQhf7VSRV+a
KGffk7pgAWmn5h165eUOemPiSUiUXGY+rZFil5pw9jzzBSwe6mk64hSu/h8yT6U2/Tmlsbm7bSk4
G1/6fcNCg+NdTyZovlYU7uZHkTThSkFnoQsuuDBgJB6jKidH+CDZ4V7SRGVfCJ/Dft/OKbcr+35h
6l2UYTNxFhnFi3f47wVPMHj80niIvIEF7mD7ByTV9dFaasbZ/VQOkJgqw+AIjPkM/W0hUjAZNxzG
Qs0OKgRqDDf9CF/GlWN5YaOSy+/4sKKDkVJTxH75buANHW+hHB01T9BAGIuV6V94krnaxsCz+HWQ
wrKIjwXotCZW9k12TOcvKaypHjOj81OuZFQrhE+09+7NAMuj64O5tDQunf7Qua4hEYsLmR6bvDqj
kigest5/nSHNen+9gaXZcm7+AHbTClQo/8h5VRwQZKQ7o7EWhKDybQz0ymm68KRx5YylqqrOb019
sgCc31tIvCkFRyGKuDnLc4bLroAU9iebVVpucm9qo3JlBJeWh3M+oENyjoXo39mogYOwYta/4hGl
udsCW+IcDqnM4bFVhwCFI2v5TNVQR1uSxMl9Fo6a39SJwMUlEgb6qC+HEMqw2Dr7rtI5nB51Y1fO
6T9PT+AiEqHcNJZNkeH9VAJBL1rowcKaYKP6QoDKVUD4rmK7EpfESn/+vKwDV9447edcJRDnBWJf
zzE8pUT+wCH62MD5hd2mRAay4O97R0dzg2dbMR8D4kPBkpEopPPWy9nFK+f67vlX6v+/BZ3AVTZm
Awsi7qsUT2dgeU98gEgwRPIkYpJyYyEaWD2iOB8k//QQwcu2ATSesh2Yh1w+KK+iehdVaZt9RSU6
GQ7Xf9OfFzzEYX/vNmdTH+kUC17TiwHe1GgDAzlerJUYl77vnBgi7EiftH1y7FTfedBDFcCwFpMg
w8rLd6mB4PcOAMOXwBeo698D+MU+aguxc+htT39dH56lpeecB4pWrYZxE55SgkIfU0QDMFKw10PF
KuIQLLpxhTvHAmRJdAP3reioZlHHz2nTev+YyvfTp2iiau2tsNAZF6UoOlQzbNmglSCbXuHZSLY2
iaO7ofNvwioHLk4xqOceWimCHuGdAt1D0aYVtKKz0F+Zjj/fP4GLU9RpKGLIefbvBC6E9yqT7cZE
sCUgJhK7PhvXVOgXFpULWUyRi66zzEc/PLiBHKS0I3vIp0u9+vq6+nM8H/DLFH28qfsQIuphPLwH
RvVP0KOYmws+PYL6pDcn8xHCEI25axkF9Pa2Fi9d/dAi+BVxnkYX7xjPp99gx9duihT21IL49U6m
LYpmZFX+fGn8nF2POzQlxif0aEo/truUF9AsTGMoAF/vzNJKDn7vDB46SRISABdY1fRbDJm9b6ZS
bEfc3ytNLHXB2flMVwmDccDwDrijD60M672EQxjedoW6wMKiyUMDu7n6GTk1sATboHuoyqzZVLQN
9jxmlwMf1iFDv5ohXMA1BS7CkHkgRENdqEVo03sXQFNus3etJ7/bsK7lqdhAU/gRJBb5aYDB3ss8
yIcgI0m39/LZGzbAqIk9h9b6lsJMZR8MY3NGbAAFRGZIs7toEDM4TgxJB+D4yOYDkLIDQF9eDh1s
CdhhtvFMDN0SE7Mw+zQ1vBheyJjT5nur4R4nNlmeEXXXmkCmK/HqwiS6eEeoNXRAmsrx3XhecgTG
xGQPXu9NwU2qPdAW+X0dNvUYlzlsU49FUJKTNQOUdDLFX+wMMybkA9ZO7oVzL3aCExmWIk1UPb4T
ClKhhXGEbkDHDmfkJVGh+3zTrnIRjwUgRtWAyPsY4LU/HiT8dO1WCwStG3/2opUH0lJfnIMIHpZz
lLCuPEnPq15NycK7Ao5PWxVcdMz9AmYSt3XHOYSIhEhOaWVwbFQPpXECGa94U0DNob2jkFZZc5NY
WmPOWaQG5MPSeayfTVvaLaDUej+oNYjZ0sedUwhg6mlipQ6Pjab6TrZ26PcTaYZwf32Mlr7vBB5B
wCGA5o/jezoX7MGmHqA+XhGtlgoXDmoXSxj01SCgJN++m2YO7SFgSW+AceVT82UORaeON3XDBRPq
sWubXPDk2MakeupDI7+WdFXrceGydlGEjJYAfFYw+wGqfdo08/9xdmVNctpc+xdRJQQIcUtvs7q7
xzNx4htqxk4ECBAgxPbrv6f93kwU03zVN6nUlAu1lqPlnGcZ9he04l6YvoN+TrLxvIysbFhL42UF
OkwKIAk9df2bGjsoAAGtOzh4vcPE9NttI3Vp+PM1AE68dERe/cUXIftOORvYJhrn9DaHKmpDCqdE
VH7GU/kigwLqq2Dd7BNgSeMuhR3W9S4sjZEV17TG9V6XKD9MoSq/TDMohTFJVPTUdlR9v97GwiZl
y3tOdVeFrTK4nzH3mEGbGlr7WbUpPJBHXeU5t50ftr4niXoajBrT7aeDQq0WUnP1N01aNR0gkZJN
mz6LSLBWSF8aODvYucuLus7ns4A/QLHzw7SOyUQF2QoQcW/bdW0U4VQDwUzIjAdf0uMZ7Q1fpqIt
7ut5lSqxMDc2flDkFILoY5J/VUzR50EmURbXuVs8ZijkP89wHb+N4EltCCFa6lpouucvuoOqhoJc
vEIW5d6Z+Zpux8KU2CBCHWQ5eGNAvei8TccdCyFKkbWB6xzmbJ7NjXNyaf1T0OPhV8DlOPDOJAgC
gDVY8CjHcPwqdCr31wNm4SCxRT1ZVo8SAFiBfaWSYP44xBPjJioLuG+s9GJhG7bhhKwIXa4Edd+z
yWld8I1Klu1z46pg0zcMSnY6IEkK9EkpbssWQxrz3wMnPWj6OoZ4jyUS4N8BxZ67P1I3F3LlxrU0
atbxLscxhdYb9x4Tf3SLISY0SrwnSqIxXNlhlhaYFfPDwKRM62E+kzBX/la0A/0yKJGxrZT+bZVU
GGz8e5i4ImNaVhDc0zMJoBqeNPAhgMxp2u1uWl22Kicv0igltRFPPA8LqJhxwJQ3I4ikK/OwsKXY
SEPTQ3gmC9vksYEQPjgdw3YaubuVyMnsnWCN+XoZjt+k/2ywYTl6bgH/FfNC2zaDyoU/bJog+Psi
tsU4LFIaFbbbKTB3IET8uD5wSx2zIr+Zwimqs2p8GZqL3HoSdeWwZbqAr4zO2DTCvit11uBvC6vZ
Ftyk9VB2XCP7o8Y6/5MQnP28D9ce5Asr2UYj5qpLiD/X47l3Cr0padXujM7IMXPMymAttWBFe9O2
TnWRDT+LfIZNPIcYmmyL9qnnyR/Xp2NphKx4J2kaNH6V128a4W62spjZNwWDijq+/v2lFWZFuwQe
PSG9Imc/N/AI8sIBDsbKjM7fvKc+w90e5UKJR1DUyzTWYSWyb12kGujaXf8BCx20AYnUN6Z1AME+
mxn7dcyTLvwG9xO+UpT8VXj+TQjZ0MOmHat+9BLnTKiXG/AhCqL/8dNAmzsYesngewljJuixz8GE
EPPq0AlPKFI4fBu0eeri8uY3dNglSMP7Thz2ddqv9HwBTkT/A1N0BpUT2g8vsE32NmUE6U4SBTsF
4bwm8v5WEl5vPPfZpibma5G4azyHhRC3pReZDH0+6ak7w1wOPAoeFbDF7cmu4ZTEo7cGlFxq5hI0
n+4QZSWdppk0ytqqNs2Z1n6RHYRgLdkNEkTh59nBFW9lnpeW0eXvnxrjtHaCQfj8vWNOGweXPoV9
snZFXbhIeN6/v048lXoedcJ3qM8mB1GgTBaXE01fQChNX0Ktpm+N47L36yGxsKt41q4C4MYcReVA
zjJ1yV4E2BWHPBP73BnWPC/o5Vu/CwtrX4FrV+KWMCA5cydPpz8Slva5G3sGRTqNDPnUyIc6rEzw
F8Mwyn2G/Ed2TxzdmC9JkcEwN9ZJ6UhgrfJ5hIEarGlLuDQglTUeOOA+LpQg2yKAxo1pM++PxpMo
jnK3ntIP6rge6tw8hLfZuHcm90ZRBWoDKXXOGqj3VNMLfJKgSEMyGM9tazVFbOWxvbDKbNCkE0SD
LqEU/BM2ZRUQwBCrzWisADbo1shuC0vNBk1K2Y+D0uH4AvzqV12wCPzhvN1dDFzcCIpKVbJam19Y
Z7Zwo+/MIqGuDt9baeYDNJRQmYUnYNTVK8CTpfKlDZiUEai8HDoUL9pz/xlIdgevEjh+T9BN01GR
Q1zWf05A5oO+/+vsN+NTEMEIqS38laT5whZkAyeblHHP4Xp8pDgDtNxBNbSFBANHfVu8JQbubO8z
NWs4m6XWrD3IOE2pnbD1IbqNvB5un5vCSaJdlrenZohuM6agtnCjxPuv6zyUGUSBp5nKnPmuN/2a
Wc3SmrD2nmGAEBWvXP+dQNplNxX9LoHFJtyNs9sKftTaeEge0dn3quB9gCJVsuFz09VfAQ/yycqi
W5oF60bTVlApducZe/XldNNhU8RpkTRx6qC+WPAbfYmojaNUEB/nxdxF5ySP+Os0iVHFFapkK1jT
hYmwUZTw7sNnceN/bxId4OXi/JxE6O2E8YqV1/HCZmaLNMKa24NqcJmdgWnOP6YeOSrtpOa2A9nG
UGYcbnQA4UwvvksZnBAGY8wWwOViDVOy9PMvA/fpxPdpiRSrLvi7rOFu2U3c3DVaiT+un8ELq8iG
T0IVBPrxXaEfByOCOqYhnO2zKStB6A/hSOBVyIRdb2nhBm4jJiEwHOSRx51TAmjHZiLTFPtVsKMK
jU0uFKqZI3Q81nQT+nDXud7o0uBZYR6ZiUc5rtrvYwqP5te25sDLEQLjysP1BhaOsV/SXp9mBwkP
OQ5slO+RX0CDrh6+hInM46pHWkwrdnKVfLne0tL4WfEOTz1VFKObnJpSAvMl5Q6WV18SOg8b7qEi
OoOoOpbt84yzeyVyFmLTBlQ2ooA9WCvRpAjIGxR6U2hxTOqEQvxa+C9MkA2mBGtxzqZB5GfVtvUr
7ErSV/heyZUOLH39MmufZodAfhopHSrOkAjMvF3TZzBv6LogkNvrk7IQPjZoslBpm/PR999Z1gXb
nLf9tmggnqZr55mZkd7YD2sPYBLuvUZk8OCRI/RAS82e/h86d0vTfBm9T6PkG+gPVenYPVIw6bsH
DknAB79NEPmJa8I1t6GlufD+3YoKXU/ISJpHGpIUfhd6mOB9CoySP69k9JYmwwr2i1DDcPGgeGkE
UiDNxL5nDNCkMsFzDy415+tTvtQP62DXZS+bEc4aLwLkz3satflH1Jo1UZqlubCiXPkjS2Dmk5wh
4+P3ZKNcAtxTDGurgrv3qZ9Ha8H9e6yia2MhhaCwVwXW94zZ13sRRc+GnzRBZf7XlkxgjrDpO/l6
y6i5NjJSR7yERbApzjRX8DCHXzIOSA/SLdXK5P9+4FwbCsnSaUxcZoZH9MTD1hvdCQaDerAxbkvi
QYDt3wtYum4IPr0oznDkZofS7+mpzeRtB4lrIyBpERnYAFN5lsoANozpUGI4DwxiAJpGf4BBcbpt
JqxoB33E55x05uy7l1xeCkJcSCDQcv3rS6vKjvLcjGoUTgVcf/TM+gxn4ugemlx/8AmHlIJfHiyR
V+b896HoRlbAJ3C+qeHLZ96Gnqg8hsmACB7hOhOFK++qpd5Ysc591XpdkXRnlbks9kfcVOD7GU+e
qXYqzPX+IqcAs+F6pUMLqTLX1mZs/KyBi3yrH7MWWbLJB9vDmETfZRQ202D872AbnuzgPVDsaNDB
5rRfNZ5YatsGQWZtmjEAnbIzc/npooCWOCqHBi1EjVmZtxvjz8exBAgFJDcYYTV1v3K6LYyyjY0s
TeuXycTTs0/Zk2xTd8MK/qoI0lqZq4Z4nBKASnHZub5EFztq3Qp01YEoQn19lPlEAPgrYIF4gHF0
Ld8bwKj7xxL2hP6uDigskGhJmB4O1MgWSkZpSJo1P4TF32FtKEBOdjl1Ro0lm00HKN/nW0ndfxLH
7KYwPPk+YGWTzoES9AEjC4s1m8nf31lBSP/3RkZBuYvIPKVnNbQRXAVeSxhyQHqr+99RmTjl9vpI
//5Adm1pyCaMOu5LFPE7oLZPKWubw1Tguo/js/o5irTZXW9nYe/n1qaTTEbBiaHt35sAZMISNp17
MQRPfQXrtustLOw0tkZk0uW8m0VTHyHTTIptN/DkW8dK5+O2z1v7DKtzVjCSN49SKJiO7ZhDIVgA
FzhUVPfXm1gKMuti4QNNORrHJCdV134skLTRAh4fMDBtto4ym1mqU++WaxIoC1NiYyqzi7s1BC3b
RxKkYHwTz6m8ex5NQfetNRwGYtd79ftHkWvDGBvREhcs8vLMvPY+kYC8qv4HrhiPJh9E/Gv3cInZ
tZdrzfUWF9a0DWzMNK9KPrfVkZYAI5B7CQ6GhEQQ2NCgfDeyzMLHVgSDXKObLXXR2iUSZKf7CS+x
t4R53yg0Fv/itYeUlVFZjDh6gODI1zEIkAeuxlvvOjbgkUTCFwxwunNjqtY/kLrQcGeDJfqf10dx
YQuytR19H7J8btPINzgF1RvtIrPukPEuCXA37MhDUK0aVS1Erq3yOE0jjKKrrDiD/1C8JjRnZyhE
/7zejaWPWxeQrK3g2c1ofpQgH+Ki1gga7mcKNd/t9QaWwsjaGHQJTVo8I4tz4iQpRCyassiPqkW6
F6DgSBB2m0uv+x9tR81DTVwMk8lDLjcZVhyJp7BoHwPHXeN4LeTJ3f+AHhntgH3v1OMw1D0ULCAO
mAEMvcnI8AWQmwrvnItvfElQiPS7/KC61061z06/BjRYmDAbDulMDoV7Rxt+96C9Gs+ZTA81qoQr
e8PCbNlwSB20HFylqnwT/gjWVzN7W9O0wbPrC/V+fUEs7Aa2siKrAo10g3ROLJowbkn3ofNxW+JK
TUV7P7ShCxhmiQTUqin10pBdOvspO1DmPJ0CCkgkS1Jf38MsEjaVciqH4Y/rXVoatUvDnxqgsNwM
lBySUwl1XB8pyHo+Q+8X1y2wQde27aVxs64IZlZe70PW4iRGCBBBfOo0pRpQE43ryBDM//hUHGkn
fhaz//dt3bL2hgjSL9lYC/nRuN2wmz0GdI6muMqHg7NycV7qlLU7CAIu/Uh95wSVfgWyAd8DtgaD
AHk5+yg7mZoc3E6+9JdX5PVeLYawfY+4AFd9t51+lkkjjhn0WzclSdVBOECqlzXsAiC5A1pDPSQH
ZyjpBi5PbZzo6K8QGO2VbXFhTdpQykQ2xIMK4/ROukC9JRc7UeqH1eF6HxcW5H9glDqqc8PK9AN0
ArNHwr3a+TLr4ooioG9rwnqCBLCurfJoSD9gufOUuX1y6EL4QeoxqVfWxlInrGvDxKqBwPKzOvFM
NQdiyumhBKMx7rq+2l3vxMKV0pZh1MILe4j7hifVI9tysXG7IMBBZsILWUFkSQc+zJfWXi1Lc375
+6dtYgi0R5yUph8aDN4dKZr6S04hG3e9L0tft/aHAeR9Fwy99uQnHbhsJC9cjYdumtyYGLEBk6ZJ
6gjZ7fCkPfY0zMkzpzmorZdx4nNwPwbk+P8I06XZt3YGFs6q8JuhPhEXaPnycoQzcD1ih626Ey6N
mLURwCtM9tPodCfVFOreIDFG4qBKpn+uT8hCD2zk5JRWDsyphT5JjUQ0cuz9M1XBKyzq+5U76MLy
taGTCaCZYq4IP9FxxH5pwldG9EcJX9jNBLDGrxfReEn3XO/QwnjZSEqgMztAhdT83jmEy0dS9CMq
RkJNYbpyN1gaMivkaYkUYpfU5f/uBri5b8t0mHZdw15v68Kl4U8hqENodIlAQSg9hWOuAgj4fnYH
srv+9aWffxm4T18fYBBVQtumPJWsKLND6dQIEIOduHoJvAK64tebWZoHK9JxFFYh86rpNIXetySF
tRq4ULcVnFzfOvQ5acZcMD2dIOr+0zD4tgOOsbaFXObxv1gm13aP5rPDZOtM0wkWq80DCYHChNQ/
O03CqI1nVp+4SyNkR7YeOhPIaDxpV12k3cfI+0fq6jZfCtdGQnIpYas+9PJj9Mf3XNJ2W4+rLkML
D0sbBgmn3JRluOudNPRW4cwnYWsPvsqTUJxsKpxTLU/6lWztwoK1cY1JJJthrP3uZDy4c/ozBdbG
G+WDI8jwdn2xLjVhhbTssJYC3Q5oooLkPRRMVBnLwTXj1/oivrsS2EvNXP7+KfSSOahFGWWQCnAw
E7DepiLuqASJgDrVx/WuLKwq7/L3z23UCWiNoLqdaNSrJzWM+r1r+G3aQq6NXAT1qVUu8lgnNUN+
r+HsNGYI7es/fSHwbKBio/IcYlxFf2rIpbBIwZ8rL6dpmkLALJ/FGkRiaRqsU/vySPGp5ObUJMHf
w4Rsjt93fyK5s4apWuqIFdkpwKPQJJnEx1ggHACJ0Juw9l5ITrNH5YUryKSFmbbRgyWUqjJAVJtT
Ofd3xAV3PoBv0vWpWPr25TD/tIr8unUH7vT4NgTAkR1H+QOEnbU078KVwEYKyjmFw4Oh5Y/LL4eV
1ENe0oMj/adfDc28/7OpyBoLd6krVmwng1u4QykbXDnhagRjTAEWQvHXbeNkRTQrIUQWwrPgsXGd
4UDmIfgatdHaC2npp1/+/mkWKHDjpo3K5gRl5Vmg2jq6UJlQxW2gKvc/2L+xTltjeP2dYy99FK0z
v3jdKrVs4dn8Cyv86dcTbAx5Wg31d9XJoXXjqOmY2+4id5xqtje0CrtHTvqp2ydwfgwGZMsT6IfF
Hg+7ZGV+ln6DFerekEjmmVb+qIULFM8IbVLNXsvRfM0HSJDAvAkiXwQ2o2NzY1RasW/yUkEghMsf
AJR5cQPxgT0eVGuJyoUVYaMEpQnyFD714ZGmveNvkNULxtiHysDd9fW8cK7bMEE1lYqkTh0eoUYO
LyBRvPy6uiF/k+zKuft6e53fxgtClKXvuoHNj6SO7poQ+KqoWhW/XBonK+gZCxw8A2oG6VYvkc/G
dU2Aoi7x2G3XW9cOfBgAZVluipPSotslQD9+YMes114xCyfIf/CCGYFkZDebH2DMNnEDs4qNvByA
uc9p3HtQW78+30vjZN3SSQrpu3Lqs6PRRKbPyjA4OY9Jn+W76w0sdcS6qQ8zG0zRzvIEzBPohZdT
yniQSJpCVLnhfXR/vZmlflhxrnwnHR1dFHjUsDl8FkjwmD0ti+I2Hxz3V3H502ZWasGU7LPsmAgX
gQcjs4hsZ5dM5cpALfTABgGW2vgk4aQ4ZUKxe7jgij+CNA/XYNKXgfjNo+Y/AECUelyvQ/YVruyZ
+5fqi9L8ncEXT9+lQQFxnGE2YXI3e/7gPGd17nwfFYJmX0Kk9psYevAQYYbd9DXy7S7xtkMm3Plh
AuUG/y+Zn+2mvgOxaUay1NlASVGZZ/AYivqQpGVWbyidvGjTO6yonmEy6Pt5XEuu0yNFBpXvia96
97kMwpz96Xu/6i48qiL8K2QGmugI4FyLV7DkdX0H+bpK7hudJ/qMcBj4ls6uL/9WGEIc7jpqygCv
/14kH05eulyuhPzCUrY9qf2i49GsInmiZeq+Nu0FHlrLV3/U6m0I+7frK3kJrmBjHVvuF2HuZs6P
ri7cHdE02bZj9zVoQERK8aDeAG6pN6MzRZsoqrYU9LmVDl72rt+tkcvfP63xYeqhEy/QQVVBi/pX
rELdqAdzZzU7szSGl9X/qYky5R1EKcP0QwTsxe0KvoHcarIjuYr2Wc3XKkRLzVjbWqTzyq8GjGHo
tDly9ED1uDAHYBmDmbwo1woDS81YmxsbTdunVI2PbW/yTZSqp1D6KKmNYlf6/sqraOFItq2rC44U
M7TZkh9zlNxFjtPE3eBtirb7AlYXruVRtYLCWpp+6+YyALk9+cjWHSkiju+gB1HLI2+yQZ7rpoLR
ysoy+/1OR2xEpO5SMUAXcgDNmY+bOhHj1hDy7Xr4LH3ceriMrobipJPJj3lSXrmhfV5+gb4+/3nb
5y+T9Gn9+vXol2FCs7cJktH1A48G6u5M7eQ3vbuIDX70U9jG1l1D3yFZk8SiSti2y9O1W8XS4FgB
njnKGxnPguMEuYQScgUOqn+1brHN3jY8l4Y/DU/KfT15ReO+5/VEyInkg/c0z8itvN32fSuugw7w
KVrM3rurVXKsWWfKp84zZbVy/f19QBMb6SimAnbqSVK+SxVFF2p6takUhOqQgnposPmvhPTvI43Y
DtQJQb4JEmjBUcJYZJNhxcaqEw1sP8jKvW6pI1Ysi3D0IaZXVe9hW7Dd6F9ejwwHcF6732UN4e6b
5sPGMoqMgH/bpcGR1Ay0bgJcexfnJA1W5mNhoGzIIp9pOugwq95Fwl46CF3tYZ6+r412V8ZpqQEr
ns3kVp1yC//oT+xlICHsVTs/37lhbVbeg5eN57+HKrGVHNMogmEJ19V7lebDS07kT4gwTD1kzVh1
EO3k73TYTluhynHlrnf57b9r8dLXT0FYjrhFwuGn/OAte4FE8j+Th8eVlPw5Q/UIqf7wNtMPYgMP
y3J2pjHv6HHgKH8NKcDBMvTYxqvHt+sLbKkvVsC3U2ZyQPXKD7jNw3yrQtl9bDIZVxy5HA0hhtgb
4TB0vbGF7dFGH9Ixq7IBPrwP2gGkDuzVcHI2sw9vsRvDxXqlDGMkWjOa9MONqpeRwek8hFPGjb/e
CnnqOu5gmkp8gGLixOOce0enFtnK5WBhbGygIfTxypYAyQgAQK37XZmDm/2Wd0nV3xbqNsRQlFPW
pKFx3oOCUhypyCq70PjGZWcNkLwQ6zakEPK8CiAyGh4VduRxSzAdHrxJhANCV5XqcXvTKrKlEk1R
9lUKWcsjwIRV+QBcfusi2p1Z3vTWJTZokI3eFI69mY6sG77Q/FI+CNthf/3XLw2SdYLrsSc97Ur6
v6OpNP1d1pkKoAx3AvLutjasoNa40WR1PflHPHjFVhXJXw1xvwXJkK/s6kuLlf57BxRBjrxpK8mR
lYVp7/BqhVqPX6aQlr6tB1YgS1dAzjNv/aMcgPKF0dEQN6hGbeZqNdP3i9n6m23chgpmxA1qH/I1
R1WVoTjqsRiHP0wYVMNp5N4IYN8EwWGUcbXm9TPMIcvq21CnLOAbJuDmvpk0d8M/Iw1hhg+Ct8pY
bXvAhLNvJafzTGKX64muuSkvDLkNOcxG5uDTl4OUgKyuKAhofdb6u+vjvfT1y+H66UiLWnCnkp6U
765vnn5BB1A661Ymc+nj1h2gpGQskMCbjoS6SGaUvc42MJzpb7x121hCkl009qTrHy+0VQDB6XOA
IsRKcXTpx1/i+NPIOJOGZ+fUlu9plpWbeqqJF0dJR25c6bac4lA6HjI0ETmKaYzok58ZWuxRmruU
fWtHm3JlEn6fqCfM2hMyqJbmeizpA2AooBgR/czD4Ekiyx2XqnpUY/AU4g+tXnvJLWx0tsAinyNP
6GkajknbIz0QkkOZtc69a8y0spUuTY21SaiB94GsyXD0PUL2bA7cLTxNXq9HxNLPt077pssY94cG
N+9BAYIGRK/nahPrSsOY3SOqWbVfunzxN/uQDQKscoK9ZZqmH/BZk0DzurDsTrO4zJI8jx5TFmXy
ZfDACqy3rSMjc5wU5DHhNj83zD3Bvb3sh21kaE7v5nbWyatJNemj51AoM407v/az+hBlPHTPfe45
/tcWZxA9QjAiaaI4m+uJw6IA6dfj5HjN7GyNxJtgiOsgrYophpZr/lFVMFYXXTseSwa55T30dQiJ
Z5dN2QsEZ8Ly+witfAgW4+2oLx7DJlLRIfD6KfzaN0To53quPJJvgigv67PDu9L9kiVZU+zhMEub
f3jkmvyde7SsdkkSBPrnAJ+jAgySfM6iv0QAaxp4xySs8r1DJEufRfdEeg3tVp4RC/FhgyUVVC7m
WqTzjwKQjk0aRq8lCAltR9xDCJB17Fb5TwGccsy6Zk3VZ+HpYqtP6pQz5vFgRkKIEv9eUt62937d
s+/N2M1Bvw1CpqJ2x5lLKqSmGHLB11f3QujYqpSDrkvBGsEeMqhpPQ8DHLPoENwmEQvJyX/vmUg4
pwMp0S9VBPy+7NP5i99pD+DAi/rw9R4sAHgh4vPvRqZaTyENMvpA8uyOKhQ/fgGHk/7ss+BeA2ov
GL+TXv82MXdzITgWAvrr11unwe/z/fAK+Xfz6oJMBMnJ+Z6RmScP6YR09Ws4JqlT7LjvDMGh0bpQ
e1YOrHlM4L/tx0UgK57F/ZhMp6Bq/PYpki2UmJ0+gdEWWHrTtGWi7PRmGGGW/kZ1OE8PohVRe2Km
CrPHkkTo9tuQQzo2P0wwopJb1Wk+v2VTmY+HsgOTH3oU2Sh/RGKk1UOb6gpDA6cqvLISUEqdPTGh
6EWM5AuWWzJ4Od9IQ/E75rEKBm+Xww2n/IeAMZNnFxL1GN3RMYyqcyJBuH0ZoHc1PEvW4xkBubZh
+oBxH4gPc4dixRuXpp3/bFAxmJ55oevqb51R7Dob0fEhCOKiTSsIC+RpXTnHqYUe7teUBoH/4jVM
gC7R5RJa2AAU+Ju26ujXsncgcTdPnRQbRkrqvqbDmGV/pI7U7lM0QDjyrYZhIQim0AqimwT6Vckh
YNMM+2LIcXT8nuG/zQHiKR7b1uBu8V3VApd/CIQD1HeEK0+7qUxh8i8hofC0MSgFgIugXedeaGeS
f7OaznXMVKLNkbZ15D0pSnq+p4XymkOV+YGAhKBOITwiPeq7dyNVkROjJ4H+QM3Vr2U8Ij2kdz32
Nn6fN6BaPYs+hKZ4NV+wXVDR7ZKD0Uqqf+Y67Hm28/Ohbw+Fi3JBW0WRfDLAW6pYaNy4yaYLNQgH
EOovq+SjaiYSwB9wmFEfhdxXzvdeAT2UuCt54utdnYy+muOhgtHRa+gHXnAOBoDNOZBk+dSf+jQI
kSfz84xjHNmcJdWPpi/xKklU6GcxNGuj8O8JGH1xHoI88B4mEeUfWEcGgG8jQmB+k4zN3R6rs/f0
Xyo1lf8tT8t8PkBXJhw2U6I78MFrFdUjDlNFfTBiIjfZesAAFlvAoBO5gzMBJQc+AK93n8HB9ZKB
iFDXRF6ia59mcExdNy6KopNyU7mp0zy0E02OI9zC+02Sir55yBnE//cJNGOTTUvk9NULpp7/6YFi
1G3ZKLizT4HuZXdIaiLmSuXM6huEsmmzrRxRii0X8B3aVR40m+4GXRV6zzzVKgXVsNrfCQ11n33j
OYJtJAvr/H4olIZBX+d181bnUWUe6wzongNTtU93gTvx5rFos/qViQicoMoV8ofGYT2ckTiEnA/8
vCEe+KTgksYeRiFD8xByiMmNcUAIlrChM+AuYVmz+lmh8iYGKLE1NM22dHSCBnqmcwPoJ7IG9CWZ
PDWcQ5d5MFjzq8ggTwGNVm02aeqTN94CEenEYE/2yQh+Sh85GJKaJnu3cth7kfR98RwGNKnfZFAH
0TZvTGS+qLLoiq+QFceJXvqgKxyLulf0C+71c/S1IWOVH3LUHNrv0NWrZR/3sO0a/oHlW5G+lmqY
5gfURN0AAEZeBIegEcLZCQww3aZF6uWHQk2CbWEMqFC28vwg2CGkWPZAkhwCajrwBD8IVB6TO+lW
rLoPZsiIbPwGSPd/Ill3zgMIgyFQ+3XmhGncFvWQPswJuJonE/p5d1epvKqzPXLBafsXczTUIBze
gwlRtJS/JYXX/zmXbZhkMaQ0dbLtp8roLWrU6fgnvgbFy9jvMiT49ijT4hW2jZK5WEvBLh3F9N8H
yRAm8CgWaXss5wGlSBBOpQL7M5X/XD+qlr5v3ZIbIDWqsiPOqzRT2z2WhYu1S8cmTG7LXAXWTVm4
LNcDxHSPIC1PKJ6VsFN6cFA9jnbXe7CgCUpsDD3gqUWIm0T5SMB5i+mFqyMy8S0jWDWReoJF7R1I
5mWMbdXEagh/Zp65S8GedQJ+W/bMBtn7iSQNDvrx6LtISCCL48Qw+BWbzow3JlVsYH1jaKYdls5H
k4noDfs6L7Y4fdy17OtCycIWJ8ahHxWtyfsjG5EYhXIkFIILPmxLYpr7UfZfr8/WwkXaty5/BDzL
3BdZ+cjdoov9aHzjkD9udPrzch8DHxcZTvOloqsw74WXmi1KrISJWI7M5gVsxiGwjj2DduALgFe1
xtNaGjrrspfRuaIj3K+P8wy8aVgG26wrzD73zDYizlq2fyEXb4Pu4csCJmyqxle/grVkDAV/BsII
4YdBtuIsivDnCDmF67O0sCvYGHyfw54wbaQ58r5TsPVhgU8vwcuJt6YLsbQQrH0Bgurc84aWPBCS
HS9EfbhhPvryAlBK1cPFVqMzgL22q6TYhYVgA/JVN0e9NqQ/Nm2S7yDR4oNYDiJ2Pq5xtxawI+S/
sHwJf74uLB5ZiQeHyetkN0EOFUSPZi/S4IkGZto2EyjtRcpPBS6wm+vztTCYNkZfeqUzFRHrv+D6
FpV7D+KIDY8Tp6r9O62Uj1InHvsz3pDCj+7HBCrnce1DRZ+v/ICFBWOLEA9BoZwEYtmPcE8c5CHx
piS999IQSt3Xe7g4ttbGARdtmCyHo/vga0AJs+GLCfnJuHQz8ODp13vOjCweIegCz/u1AuvSuF66
+ym9h6xhPzuKFI8CixRg+Hzzf6R9WY/butLtLxJAzdSr7XZPSZyhO+7khUhOdiiKkihqpn79t9QH
F+jNhNaB78sGdgcQzaGKxapVa6kYfC1BhnOTVPFTtND3RYbhQBr36/JEHWZuQ/xFkxVDb9aVTH28
4UYfb+IKN0q8S4rY/x5ChQKylCNYOjZW1rV1VoShOPN8zamPUokkYs9zAuVdv4b608Zr2DWAFWKI
1BtLZCiGpwFZZA9sa02CtJMfbKneur5veRIZKI7ctFlg2PjNrAVxP15wW2B5xxGwYf46iaJessSc
ADzJU7rTAbLr4GhNkyzfob0tmu/BT1Fk8Y6AbjV+EXVTjlClHajcQgU7PJdNIkyL0oBpIx1PU7cQ
0CU14F5u63EPqih1uHzqXENYSfiJhEAO0mVCnhlqLXiOF0DVIHkQL+34K83AQLURbzqOt80hXFHf
jwa/Gk5spvSZeH35jlZAnff5rPbIUZSPfjqOG7GnazDLZwTLOM688qvHoQEZ57BMH0C3+6h1BVZ8
U38c1RYzsWv51qP5xk9wXYY1aXC30KIBfA80z2xaeasANNmIMF3+749mAahF+ug7Jw/R+lLmaNJY
yauShJyQX7jjY36np1YcFpm991m9QTzjMC27hyBiFTJXfNYnBoCGAQbak+E+N1Co3BjAkeO0+YMB
u/VyRX35+NrIRsDJv+6QwXsKdSYUzPLkXROq4Xj5lLumY3mKqllGEo1gqUe1LOF7qSQYxeOxTb9d
/r4jELTbAyadFGOqRX9CD8KCN3o2sBSA8WCIkViAdjYT47GmkHjd6kdwnQq7YUB26BISdS0fVd+O
d0xE/wxZ+hHdq7dyqYudWvGKCA8h/MDn53beqt44FvKP5gHiNXmWDqjeRHwJxC4BV0GsDkuLh/M/
l9fSNcS6xm9MqpJxRUk0YK90393yFEpFc0HY7XVftzxDhBYX5AdqHOwSxCx8RCYq5pu6Ua7fvv79
zW8XDTLceubJaSImfwJ/+PAtzfHcue63h//+OiDQQB30I75ONdmhAaq9WXKQJl/3dSsc4HWFI8x5
+VhlYBrdBZ4XNI9IYBF+5dJb4cA0dEsTgU7qUQxI6u7QTIyDK2MjDpcn4PDFr6byZvElkalM/G48
gRWZPvFcaP1oYJk3XhdlyYYncdwsdrvAsPBSlHOUP0tEo1JHj8RHFLh2VYDh7LSIa2FFduPAQDsP
PbEjHCQj3qOMw+b9ZEqysVauaax/f7NWBKzBEItf8ucqoR95Gj3qJk534MU6gTDzW6+A579qU2xU
PUTa4qTNMhQIwap4E8TTsldzm+/qDCRf1w1hmXQytNovdDyfgq55JxL9syvrjzgKyXVxMrGNegLu
Gz3d4ykKplRDOG8m/D4MkPDemIDj9iCWXRNo83A+BD30BhvvKDP2lc29OU5mJWXZnofDPohl4GIZ
9Yjq6XASAXhLzdL9DJDD/phBE+XzdTthWfhaFUGNLyoeo1ZM6C41Jf8ZqzlcvjWLFxb3l0dx3X3E
us1VaECvFbQ4vMhb74Ncs13nQXSScu/r5IELqEK88n4K0l8rPUtWdD8vD7xu+B8VeQql6X8bjc4L
vEW7RjyCeURrUGrEqIOnKOxsPZj+GhRhgPXvb6ySMlROyMD4cxWhOUN648uESHXlb9J+8I+e8gpS
yVcpzGIwywUw7ok+lbJ+knH0SLFXN2kG9aDLS/XXs4aPW5f4QBgXhZmQVOTN1w61vV1Ais812yRq
cu3FOvCbpVIMdTW/ivjzMEC8WpZTeED//RaqyvXzLZMfWt5kfqfHE+RN+p1meG6ZEoRtqDTFGwGw
awKW0UcIecE2Gy/P3ZBm6JXhJP5gxpk+X94A1+ctY0/GLvXreu5PVNHmTDhZqh0Kt9fJZmCDLVMH
EK4Y+DjyZ5GU86OB/Bi6Jmi28ej5q0fE1y0Lj7pwHOuyGIBUBKnY12CeoJjuB2AlDdASR4/4J1AT
XF4px1h/YOkz04VFaJZnioTPISgKtQt80EQAcUUPfXhdEwjNbEz94PUpNj2aEL2R30qCxC4EWmXj
jnIcWGoZMwXkoUoqOp1mlc933jiGO4HH1DmLcK1fXifXEJZJTzl8xOyJ5Vkni0GiOwoecU198SEN
dnvdCOvIb2y6K6H1WCbx/ARdA0BGJdiCzV0VNem3ngV5sJEb+DtCBBthGTdHXZV0zWCeDToe+X4A
IM3cJHM3sJ00UMk5ViiIytvGm8V8G7XVQh7UDGagQ+Q1aroDDALl9JjxJL+5PG+Hrdr8vlCky32U
9YcTgjC+FyUKux66SDb2zXGp2Oh6luV4VKNA/RSESh8pjx8kQQp8YsvvqUGfE0gocy3CjdFcp8Ty
C12MLte68jAXs6R3uifokx9YT5+beQCA5fKCuaZkuQc2zGMYh5iS0EjvyLL5KMSn1wi2k0W9NxL1
PjQRpYfLwznmZGPwWdvUDCiL9gShqfpGGDBoycHr7kP07m4cfYcTslH4rAoV9GF6/ihT6DVBfvQ7
aTECycD9UTSgHrw8E8dJs6H4SegNYCVCeQfsvmTXdUAeNOvldt3XLQ/RQX4Mlfh8foDTjqEoJ8uP
MYhdv1/+umuJLO9g0lqPmiJ87aDqcwtV7mwX5KyHhMQcfAKR3Va7sWuN1r+/8UJGzxrEjmo8yRFV
Zahxk8MYbu6AaxbWtQ9mzmTwKfEeSFJDSR7tVRQ91rfcQAT8fyh+OiwkDf49Ce0xo6ge54dpRF16
5S2MMnpH4Uz3q9MGkPKnJ82Pyzvjsg/L5pM6GPIsNritO3B24blEbqJqTT01y1bv6nqP/SX0tkH5
CsyIY+jnw2nKivQAuZtfmUrBmFCKcI8clNxlBH3Gl6fj2CIbUm9Mb/qoRB5BRmLlT6nAZJODKH+E
aMy+RSdAU0OvWYbJx8vjOQ6cTdprhsEDxwHk5tGeGN4OzVCee7CobngW19fXFX1znAUvvBFEVMgW
r+njDvIkAMQsvy//dNdSrX9/8/FuaX3g1BlSLlnd7lnVx9AChD9Zg/0UMPWby8M4DlhimT6DPFu1
mNYHFmb07nWVHKgCr/vko/B3eQTXRCyj5z71gtIwHzgOkDYbSZb960uS1nP8mM16q1zqCj5svD30
LQz4d2rzYJL4u8BioUMeLKxQKRCArLCW3GrSB3dBHSJN7UXvPCCzru1EppmNvteyLmVtAoIqTPm5
UkIfW+6XG9v014oZPm75AdSo2mKhPqCpWt1C44IeplTdii5MdybjICL22TfkL4/bL/K/pwIwpBUJ
mFQzDEmxnNy/fdVkifyT6Lt7mcXvkg71npWMPxrGTwBvbXVbOw6Ljcwf0Ns5NgC0PJgC1dlqRPoY
PQfeY59WA+B5ItlIdDiOvY09N+kUgRqCkNOg0nQHHYBDsK4lukoPV516G2gukzmZfIUBWFAPSGIi
OSchV3hMef2fhVXd8fIwDudto8pphiuH8+X/uaAeKigiip5IiVgt9fI7bw69b5eHcng7G2Iux6AO
wnYgJySXw3dJYvLPTYdQ5/LXg/VY/eUassHlE2j9wWvUpk8A5PqLOgy9HJtDAaAFxBjKWn/XUOka
7qCUzNXL0PaR/sxiAiWwQ22GkpT3IemzhN6gmSz0vkA6l0QfaGKCCiRcIAEhv0c84mq02RY0adt9
1gV8DHZQrlE5AYIuhPj5dZGgjVMHsDAsykSjVW+pZ76TAAkL1GKnLfJk10ZYAQhhQEbNdROcqiZu
zTGaxo4/lVQpvlGucBmH5WyGOswLnzE0SfjlZ772/03F+GnuN6msXANYroU3CVnComUPABmQI1DP
kFpLBr5Lab/VkOlYJBvAiGcuRaaULKeuD9AeQCfvWx3TfCv37vr8Ghy+uZ115jEx+HV8mhg416B3
QX/70xzcXTYGh7e3cYlQNF8VhGR86mT8uGJycJ2Eu6oFdhm4bA/MCk8hTnQ/AJZxeUTHjthIRTln
838b+qoYmIFgGb4MJM0/Zl6bbByqvzd/UmRH/r1kjHoaWHdgfhTCsuo2KQKIyksPONkDDVguP5Cm
EA8NYONmD+m1mt4VQFV7H4DHS75HPfeaJ+WZSr5oNunha1dn9fQiUPvQ78NqWsIrn9k2uNEsoAqb
+oh9CAn4Dc5LaxK06CsPSPn/NEvQ0y3OTtcZst4roBkgZd4Q9gBBFvMfgQYkuZuWsdhoo3RtqeUm
oLYbc4KO3lMQiubz1DQfK7DGHGVuyo1j6pqA5ScEFMsRV4N7hXjj/FPnmRfs8gqJ0evOpOUl2IJ2
DFWGzclQyR9Ji4ye0I14ly7gtLhqCBu/mEzp0kZggP1vGKAH9Qg1k+ju/2MEy1HQeRRNqwINOhHz
zJCbPEphwtsGIJOn6+Zgv0Lo2HgB95tTwmC66Cn+JCGKcoPuwK3WK8dJsoGIMuhXkXKiTkgWBzdV
D58Q4aG9B59fuJE5dMR9oeUc1NJWUQk21hMfs2avDD5ciSTeRX7yJVdEPl9eK8eJDde/v3HbhDIO
EFHnnxgz/J4OM27mEgING1vhmoVl0eikSICLNsEpSlt6Q9PC7CM+kGNKa3KoV73Ey9NwRH02q7AY
fS9JIRiPNtxFonMNHx5QsAPutlp+jH1j7vtx8zJy7b5l5Toaq6kJM+x+vZT3xB/Ce0FxWY8gytgI
/lzbYlm6lCEZJCvb04Q+khAdMl6KSkHadRvbvhrbX2JLG29oPMFaU5ZggKihrlPJIf2G/qzvSR8n
x0yrr3MxJQ+5h162y/vjmI8NLjSMx6HwDTzXYsQ7UDrhLZOiunK+7vOWxVdmgFqPYc1JJeKEZy9k
8VBxvvxtxxG2sYRC9h0zI156XJbySCQpACcZo894WNObtJKbaQHHsQrWv78xxWkuMl533D9pOpbq
gD7DMr3pWuFTiPyt9BzXzWfdojfDRJlXIpQSwcmQAXBfsFHpFCTcXU+iYzwu8YYypGvHLcuPSFbO
gML7J8Wq4ffE5xAdlESQjZvWtVjWXd7FI5KYISgLTIEnzJBVyY8+xb43Muk2wgWHT7FRg9GQEjU1
8F00RoDZIr0oVoNYX8Tp+n+NRG7+8p64ZmOZO0snMIWhvwNnF696uqaBY2zMsjC+sV6O7bBBg1FU
tw1BkeuVA4vmAzuFBv+5/PNdH7eu9KiqimGuQBHFRdiaG5JX/FeR6bzaWB7X9y3zjqAWXOoWmw0i
vvETNBSCb6Bk3MokORb/NTx/axALC7vaq8KTAI34LRt9EX4tgiJLD14TivH2ujWyrBs80YExcZY9
iJwUP2XZGrSRUt1uVPgdh9XmEiZTj/OTx3gC17jHte+DDMconh7ZtBTBAayw5V0xel27kWZxbYll
3lVdL22CaAdY5Jq8MN7OyT4G9/1Wjcr1fcu+QTQXVToMEJfkffWBTO1cHHMloy1cj8Or+9YdHmgI
45VBE/63jIDm6CdK5+l5fUQu6BW/LoizUYKqZxN6pfPwhJ4cYAhkW8/BA4QZ/X8yboK7WBbl9HTV
+bKxgpOhK31EX5zBJwmCu1VumKX5VpnCYSM2QDDwDBiFlYI3F1H3o/OC6h9TRsNNXsr25vIEHCf4
D+ZdTyMdyLoaNMBe0jyCRSAcbliKHp9/BNqKanQaiTwMDnMHKv6tpKTjmNmIQRqOC1hpiX+SqlHH
qgmKbhd7lP6+PCfXsllGH7TJxPUEkrbXnCfUKNTjyMUdWq71dXZo4wVZ3RsluS/OjOYpANqoiIf7
IS88veF7XVOwDH0Y655VdMQt2IMjc5Ievwt6r9n1Whcbd5PDFm2s4FSX6GQufdx+KFNME9TaM2Xu
o5R9a8Chd53/tRl2O4D885FMy4migojOidALUchTtWkPl/fadX6tOzwYgrQGA5Q4v0YkU9GF79aQ
OqpQbPVjFKtAcrfVcvL3TQFm6d8xnFJJX3oEzUivbFYGhEOv+e2hjK6qfwO38u8BwDuR6xpt/yca
tuNr9sv4U3BsUA0D4R3bCEX/bn3URgVWuVyKXHo4W+lg7lmeLGxXKp5tQTdc318P3JubHTJxjCu5
csBkefZBGDV8gYAX3dhw19ct41aeT1k7yOJsMjbdSoH2pSMoJMAncflAub6//v3tr1d5XoKDAb4p
KOrheWggmdHty6Tnw8t1I1i2HWRiVCkihzNHTu9BVwuEjxtJ1H8uf/7vdk1tol2QxZRpkGfLKQQj
8c2i5x8T6aFkgVfzbYzO3ytPkXWVdwWqR21b+idTaZMcVZSM7XsIBQBudXkero2wLLurfTDMe01/
BnUcfUySoP1URFcCfqgNCRRQgkaqP+7OXVXNX6MI2YRgVvG+7JuNKMThLWwwoNCVn0UIO6EwCr7p
oaMfJ+iv36ZpstXd6Rph9YlvjmowlhEPBk0fVNM1N1rX30Cf396EdOukugawLBlUQpTKlLVnVnr+
galgz2eoL6IYdtX1QKllzFPeMkZpM5xRQYCehBJjNoB3iGQfL58h1wQsYzaDSIsxJO15CPzgDkmD
d7RW5TuQsf9zeYDVM/+Z0aE2rm+ihZ6CscMASBbdRyqI8w/TWMb5E8QTwGJTxYakz3SWXn2bt2Qr
kfQaMP9tXCtQB9fU2JZ1KH8E0VJD5ScB/O+kcyHH7pZkeA9q9L5PHrQ/m7ZIuvDYp/4Q/aBRNc0A
tHeE0McYAhT9Vsu/a6UtdxA00wwpHn84gxMnmXZg9i4/gxCIfW8WfVWLH6XU8gj4A/h/Jp+coFiv
0aArkmLY14Hv/7i8mQ6PY4MAp7lsNZiZxnO0qO4j+NdmqJoybbqN5MzfYxVqIwDNWPl5q4n4DhIg
kT+ocjRN8gBmtLjrdnlQdcE7n8VBZI4MLF8g/btuWpabGMa8DyIRDecOAhhoKmPgDuVh0kcbN4Fj
621W3iSp8aNBYXySyPrKqe6OHiO/cTj58boJrAO/8XPC96AFlkX6B6+G8nPfevUz1Ky2wOGun2/5
CJE1oDbL5v6cRFTQo/FT8FEltUe+Nt2miI5r6607PxoMWJ5aVp31ii8dkXE8DmDAN0j6H1WLHmmh
oIB5eblcE7J8Q8cyRJYySx9ImMuDnlCynQRwGDPbzJy5LMW29mRGX3fK1Em03RjfdLlqiweoHVyZ
uaY2GJCCwKovYlKdSZd1D0aw8kPvbz7fHCHSH/A/j0KvExRcZ3Ch0PBOQidSfojqisbvE+HJX3MA
NYSNw+vYDRv6p8CaNZJS9Gc2zyUI6VCx4KSbdyF0EK6LNBLbwJXf62YZurNmABFR9OLc4kzl+3lA
me/ymXKc32RdyTcmSNMUzaJyvUh7sVTvA4164hMYy8CIStqm6r6iQ0/myK2hiQ7PicuDOk6ZjQmk
I+gjC7AinoukYPdlE0KzR9Ovlz++/vK/3KA2+26Ha0kZsLecO76E95oMX6bVKsUCKtM031Tqcw1j
Gb6IezAiiLw68z4AOyoJQb+1jyJ61xf1t9jk+sozYBk9GsdA7sEDddbRqv4sB34ft/MC+rcrC3Bg
Hv33GdBd2ftl6Nf/zXWBX43sXvs84xLpm8ub4jIW64ZH/d6fRS/qs0Q8kewiJDufacgyseuiVbD5
8iiOPbHBfZMn60T6Q3t+jcwhwnOU0hP3mjfTLhP9db0u1Mb24QKHIhPr63MkFD92BG8XSI7Xu2wb
reawEBvdF2mD/KBk+myC2HzjaoYQhSe3slyO3bBBfWQ0UznEdQ3X1Qo8IP1lpyKolcWQs9y4q1wT
WId+41dI0KObpJPNWUJUCKL1tQH5ehiR6xLa1EbzJQ3x8WIh6mzmKXlHFMvukqTacCGu9bFs2wRp
1lRhgNXvAPL11pLhEgBp9z8IZruGsMyazSYEF5jAC6xFGwwc1HSUYN8/QNlrK4Pm2gLLrMVs6hhq
W8058mjwSUbg/1CRDDbKea6vWxbN4qYS/dLVZ1IleAho5sW3CTSq5pvLtuz4vo2vi0SY+DVCq3Pg
oXaeVKH/s5VXVripzf3HfSmC3o/UeUpKv96xHvDQXZ+14Gm8/PMdrshG2MkSl3WVmeJcMWSzjAes
zJDp9C6Y9Pslm65MatmwOoh95FOGpPgpUuC68rP2kF2b46U2oA6c4yrt5CLPyFB3d1Pet2QHrAyy
Wtet0br1b31Enyfw2FKfdKYeJ6/odx2dfrSF+jiv4smXB3EEOJFly0ESTZnqVHWWecHuqjVP1vVN
c8Mk6i0pjT+3pZTHy2O5Nt0yalnHYk7pXJxfBR06nv0iQ24eil6cXl8Gl0dxuA6b508MFVKZoD9G
6h1Uj8bzQGuLRvoRjcgAUmyBgF2jWPadEIgUoUyFAxyD23nS6XRQuMJ3TQKk+eWJOEzcBsdRiSgA
IpTFWfBQ+8fJo2CUTZAov0o7CDkcK+3O+y4vZ3/R6AZCExjoy9+1YzNu/HrHZtv0faQKF19WiTwb
BRKDAJf/e7F2fgheDjvU1OIvl1fp71hdaoPjIJK9eODlTr5UYm7LfdWB+6byQNzDPQQFTcqK/VCE
3Z0q8lPeJk+XR3WYjY2XQ/F2NjIjeHqYWhwFqgqPUw+A5Os7xzSe+YT027Jho66DYDmCIAHvWjmL
6sewjOkdGavmZlaq3JiK6+uWB6gghqVmRYozUDNRvAcLBFrCWEBofOXPt8yeGvDvSKrLswmlrk/g
5iPsPhsjkINftxnWTU5i6FSxpKrOFDfgrYQ7gX+UkAOHwnQ6Z7/Klavy8lCuxbLMflAggAbXK+re
Xjh/R39Dt48ycm1OxgbKoZiOkzwE7QNj6qsoNMjoIxTC+mYs76+agA2NE/OQ1j4Ish9Y1zxOHK2M
MZIxGzvtsIpg/fvbGyuQNUiQA/8MAOmyk7xos3dEoCM7BKPQQuvsoQhGdl0PEbWhcmaZ9OjJvEQM
kU8jqCzG6AUy7PQRogv5P9ct1+r+38wIQCaeVlkhzgoPfFAUjoGBfvDSzRuVT8c1EtimrVWVIic6
wjagI5/o8UNXQHk9NaAVuW4GlnlDOmnGBGT7wD2//JbkKoLmby+r63K7NpseChdIfEs1nQcp1K0x
yZMiUM8DR3S7ryREfkcl+42z61osy85BU9/MIxursyjZsvwgQ5tW95R2sfgyF11f/rxuxSwbT8K2
pMZP9AOkfU/CnwxY4Tc1uBxzsJFxVRAiMTkactYaADaq89tSlp9bgRTMVb/eZs/rFm+apynlZ2Jo
vaCjIQp89kjAxDTdXR7BNQXLyqlfBQNn2XgWvUm/QdltPBitQeU/Ak143RBrUPHG7BKDJCuemcsX
YJreD6AmOs416jc1NJg3RnA4cn+d3JsR0IQ6txyo5PV9NhR3ETamWpUQhm+XZ+BwhTZCDpDtDmxq
XP5QafYrn+J3dKX/rnz/lx+MX/yVheXyQK6JWPatcsNN2vbyHOUQMf2sKhkAHlCUQ/X78gCu7Q7+
vVJgbYJGedAtXyZv+oQ6Ubnv/Ho69khSbbQmuaZg2TULKhOhGzA/dyg6PeghTsZ9E6TpdfB2auPi
IMSWpJTN41kXosQUQvkVvcfXXtp/YOGGxeSx6s2XSkPGKKgRPkEMsrjNyLCFwHGskA2I07khkPRJ
zBdOFxnsIyKM/xBW/phs2LRrAMum9TATyBNjAKFK8A0PBMSX5jqaOZQrLXNmYeP5fd3PZxaqXO9J
m2btDs/9K7ExxDLmLuSgxJ0jfq5KsEyjB2cQy22ej+mVpUQb90a0R4oM3EBfEjS8fagWHv1CnFP9
c5WF2SR5JipTVQ2t+QINxWVPoft1qDoe7sIAD/HLQ7j21zJiRYwKmjbnZxV4TbHXSTMcg7m/1p3a
eDckQggEFafhA6vgpyuvA2sv2VSKdbggmxUPysM+AbZg+NDl7H1SpsON0OkRsabZX16evz8iUxvh
VqV4WQ1J2n8QWnY7ECbQe7A4dnrX0Lm6UdnwKe4g4qdkdoJkNBcbw67n/89aTPoH7m0w0GnxuH9O
QFe0CxpTHrRq2keVFU9xychGjeTvmw9m6397cIiE+QXsAiHBWlTsFEdKD/jw5Oflxfv77qQ2IR6b
ag1ZO5O/cB0Ot4pPn6gYuz3t2NfLA7h+/zrwm7saVOSsQQI1wbNijWhoM6bpPZRJhuV43QDrwG8G
0FzFBCwH7CzTJoneD2jh4j8y3VK14V5dS2Rd0mYK8pmHOF+vUpQG9fzda9w0QtdpYw6uISwLH9oR
xOONMWeuE+D8p3BovRvoUKig2rWabyJ/XGfWuqyrMoz8ukmX84TEwa3Om29CLuojADbPIKrc6uH/
e/iUZlYMPsxl4Ztoyl+SMa7qPU+Ev+fgmfsWtV10Ax4RfS8RlFxnIDYojtIkzVDcYbifevldxOWY
78ZRLrdXHS8bETegkdYr8wjXX9NDncKg2aM/FDV0Fi5/37H1NkMeqxvPy3WTv1Q0PKPoihRupvSX
oq/iDQt0jbAehjcG4kNYZKJ9PHxYWKvjQ9QMCfs5sc7L9gSP/PbX5Yk4DN2GxVFC/AjU9vyFkCbR
X0SQ6uJbOUGWc8NIXANYhh6ofp6QBc5fgpR3B+4X5OAPW+A0h2XYmDjdpnWBK5WfTVJ/083wU9Uo
fUZZGQF4tkmH6JqCZediaXtRtq33teNdEd4oVHDHfeqjDfFweRPW7O9fLiVqGXhE4ECWgbEvUef/
FlDSOiIl+G4t3QPjegfJ7uroR+3G0XXNxrJzU7Cyr0gRnqkHCqeBR//M3iZBs+PjNq5N+tpPc78O
z3z0l1/Q+ekepMe2AC6ur6/r98YmCEMpUvuq/1BVKX0GtrkP93XBoN131T7YhHYKXVUo4MocrAvg
YJEifqi8dsdnZIYGvGhuatDLjCVUuS4P5zDxP9BsPo8zlO2Dc9dV/Q5bMoHpDCR6BQQMr3Oztsp8
VzaBbFWfP4EpTj5Aesa7bw1Iu66bwLpPb/ZDVoqXIzoiXkRbqruAQVwwZNAkp4vYSks4LDy1rnEu
47SOQ+N95cXYvlMhmw4sm+Y7007sNqVbTD+urbBMHASMQ6l5H52FB+5TcD9X6HlTfVLvvDCmL5eX
y3HDppaZM1GhxWLJgWZSpbghIDPexVMQH5d+fJw1v/VHthVdu5bNMnI5RPM0TtgZ6O9CZLAYi72A
CvCtF4ti7zeb9u5YNxveFnWAA5dMCWixdvHBGDbcQGrSPGRZ9OvyorlGsGwe+ovglApWhcgOjwDq
pdNpnCHLs0Tl8vG6IaxgvVLEa9EeGp+DgvT57QRlkmFvdD03+6JctlrYHVti49ogiMMAy/Lzl1ZX
5U2I03BYpVdiSJXvU1RsNiIf13qtf39jk4DLAbWad+IFgqLiBvhs+gid4M94y22xxTho0lIbzxaU
WaPBmYP7sBtfggAJ9IZP72mGSpCCTudOD158X3P/t8+D6n3foWv78kY5/L9Ndwde4iwmpRw/QE84
OAqGnnC88LZEZFxft3yALtqFQ2eveNETADxQDR0PRdHrw+Xf7iADSm1MWzUkk8gmUj+8djiAhgW8
lq0Mvy0tCU9okRMPEfRDSqjJGX3PBjAtUzCf/iA5GPV4XKLZrCvKJ39KnrqlRqdexr3rcDmpzXs3
Zb4/LLmfnAM8LJodbgm03Pd402x5ccfS2jA40fdJiQbW/gMkiFdmvdAfd34KuPh1B8PGv1VxztWY
teKlwkDprlvCZafTBpq1lzfPEaDZ4LekROtaLsLgzEuwd/Ew9/dgVBsPugSPFxhXfw1+2u/xRMo3
rNi1YKsTeWPFvuB9SMeieGmqIkb5KxxqeaQVelk3ZuS4i/6gtiMUz1ceIf0Cuacdi4cvvKi7jxLc
hrVJ+WHJIFB3efFcc1n//mYuJNUl1JD94oWUOPMpz9FKIYCH3fJHru9bIcKAtOBE59T7Sit1G0Xx
+GHxWPbpuh9vOYWuQ1t3JprhQ+T54e2YDi+vy3Pdx62AICqKznA6B2cUcEFtBzho3anrqlKprZgr
SzV5lYFNkNGDpjtNPw6N8jbqgo41t7FwklcKegMwiA60Ozs+QTeomPlW777jDrOxcALpWFA5ZfF7
Ppe1+s2zWFIfst/Cl+Y4yxah03WOwwbF9VSKqslY+IOsWstxniPi67wWlOxX7bCNhmNwTK3qyuAs
QV3+XRerS/Vnr9r6/Y6g4g9AHAUZn8rw3lIU2pJ3EO7uw5vEX5b+vvdSWRzyifL5yslYhizAWYc0
Y+09Qyc8AAtI2czLXRY0MjhcXi1XZGFD44aii4Mlmc37LvH7/4hJ6bDadaCXMkidL5ka91pk8Oq0
pyFHoNGgc9o7SOQQi2k/1kW65R5dJ9Aye5YZrcAy6Z+rFsoRB/TpDA9z2cfTPmNJsEHp4do8y/yH
Kap6gTVFp6Cf7LiYcv9mQgkT3JxRDBl7Q7r2yq2z3gMdqeYkM5l/FlkVpe+iArWPGzOPy1Ze3eEQ
bORcRMMyr4rS+xr0dTcfmAfYVKEbRo6Xj4ZjQ/4AzvFGgE40ki/Eh4BVF7T1Q9+mHlpRg+t6XFMb
PhclpEVKB2Jf6Eeg70lYJ/w0sn4edu1ihnjjjLsWyrrZywEI4iBO5Qsbou64aoPceGG+Jc/g+roV
/ROIjqDu1IIxMqgI2xXpAuhfqrProC2pzSYXiCwE86fCOfIjOj0mYxkWt3wavC2RUtcErMucBiqI
WBSqh8ifwndCRerz//BcdcRxNosckFBN0gmKUCSq1TFu0P+YVn19w1aacaXL+R1wmdEuC7aadl3H
1jJxXsSZTMaZPZOhbwUERKtY7Ezok/iTh1azLVipaxjLvBUrBcvDTqHSlKrv0IWh7zkIft9x7rMf
VxmgjZMrFsOxGXPx4vEItKRDWt7yVx2goi02WKYc/tAGylENWhjti/JFzEB4mgpZdWgA6IOGHy5z
dBhdNxPruW+IFm0U6fKlW/C6a8uqPghafhsW/9oRLBuHyK6klW6Kl7I33p4t8nMY0GS/TPLpuilY
Zg5gPO15OhYvvqDR8LCArlXtEw9NJzcJRHXmDafr2pDVSN9E7hAkzEq/T9QD4CLTI2+q+SaBHOIj
Q8Hg5v84+5ImSXUmyF+EGYsk4Epm1tZV1Xs2/S7Y641VCCE28evHqW/GrJ66lIzloS/VZii1RCgU
4eEu2Z48rOX0mpq0uN47VbK4Sn3Xbe/5WLmnCYLBd7k37AXDtpkY97lTaa8mnlOnEQ2cg+zq7FBN
Ezj4puBP3Pd7xP+2mRjm7vtruBTT2qRRVfoT3C/c4wHk7s27zm2cT5c33+IiX+jEX+2KXGXpLn6G
PIUP/QLNxs/Kj4rrEsYmWM4nPpoSnD58zHXXD10CBWdg/SCIt3p7zsry+024HEer/pg7A+6oWA1B
0gw97RLwEqo9TKzFy5uyskhEoWPYX/nzC1foGH3YxIDFXNyJJvv+QtcTeE6x401sszFsvSYAEyyd
4s9+M0SAcuf5+0CSvTKp5UCZmLllcDwCsgCexmsz3JXNWD76o/ct8roflw+TbQDDxFtnXWdQGfPU
c4tvHV+hD7GFVcKd99qyLJkGz7jR/QnC41lLeAoA1W0/AgMWdcN95X6ZEYj2xS79uW0cw8SHmbdx
1wqe4m2w/AsqhegAzaDp0Cza/yZy8APXquiv3HXD0CPXywUw7jztG+hgJkHlOb/LunJ2HK9tV4z7
XPkaoVeMNSPO/BUMpM1xcetPPagDjpe33bJYJoDO1WOwxKQP/o16FAGBFnsEc7w4NJ5Uhzj/Akqz
PdSn7U33F5AurHx3JCQ7ywANi0AQCzTBNjyAJCmYoBIk1MKffVVRnVBkEEDoC4i5l3TQoL48VYuB
mrRz2qFjm635+Kz9aDzNwxS89+haf738dctOmTg7wWjF89zh6Up4m4TNUCbQ9tLJSL1456zZhtj+
/srfqwzo6LDPxmc2kvmgKeQo8jC/a6Nor0vZtkSGE+Ar6BR6VrWpQKnwo4Aq5Uym/Hx5hWwfN+yf
NLEDLrO8fva1m+Ody8fZCyCF5TH0Wl83hGH6YVm5RVtEPB1RKv9dVJw9ABizx6XyEuK+UZ43kXZZ
1K1zE0r3X0ByA3F0/D5eVRJP0RrpJFoiItIBohoKxWhRt8JPuqIc2aniNJ+OI2rgfXHDenD4h/cS
YMx6fkSWj9A/PO4JkruNN/fFt9L3AwrZOZeVH0On9+UmbAN5x0q1OoEUQJXT2wnBXbPe4hyvbpOU
rhvUNeja0JUhD37WAt6ZCBp4fvupaQc0Fv7MWSRJcbxulQ2nxLVylrmIeaoHZH8oU/rExz2x37cD
NGbCAUtnAgS5WNuzAEnTASyNHihLECckDeQCbjsV76bM3jYnZiIAs4bTIUbb8VkH7AuCkTDJ5XTj
5HKv0vO2b2Um9k9HkBcTlWq+5znXB1Zw52b26q5EQmcFn7/H1M9OgDTh8q7YFm77+yvvQHQX551b
ibOc6G+gov/JpkblhyHonyA0ASrry8O8bcUsNpyQoCpsNZP1mftRdQJrMkuWDr2F133dcEDuGtJY
jbw5zxq+v47F8o8DnMLXy1+3bYjhgdzGDRiqb+JMXrjQXfUjK2PvB+TlyGmz2GPYEf/n5bFs62S4
IoZuJWeIV57myzyGyBlOfIMwK31dloqZUrk+PE2ceUF1JhEoqt0AgWyGxu4k1rtHymYhhqGX1eCV
VdDGjy+1IdSJnqOyaI8O1JV29tsygon+I03kS7K4PKWhHm/Civp3RLTTYRK7rHuWjfgLARgO4RpP
ZfxY59mdP+HB2jA0o1/eZcuJMuF/BFcvEi15d/Y3wr1a0k+u7/AlyWrhHFYGkPQ6ojv9OtuLDBOX
tR8WYD13nxh1M/eTD6isPkWOM4nT5elYfIgJAtS8A+lkP3bn0vHeo8beiKScmyxp5fyxmeiVBQT2
l1YuursiJwuiR1Go9cOsIlEmoZtNO8g226ky7LwcqD+AYEmcfbzoTzOaZcDlj+QO3yNNtZ0p07g9
oQPt9/UZOAHQFc8j8yU61bK9HJvt+8arwpf9ms1LWZ8lWvs+aNmU4aHqwaC3c2xtC2QYNro1g6Yj
cXtmA9TD2Az6Hq7waGngEi+fJMsMTPwf6YrCG9wifpwhqfrObaFBFbRTsHPX2b5uYIFUXju8D7YI
JAyyLgnRGDAkPl3mHTuwfX8z91d3qRClS6esr84RifF8lAuYew5o5nR3Epy27xuGHDa+Eqvj8TTQ
8idzgxh9D81OV6jFhk2kX9ZA9BUcT+KMjk15l1PnHl0t4uStwTOL9mAJlgMUbhN7tUARceqZurw9
yznin8dirT8S0m/I7ejXdQfIsGEyMdBdF3mLOo+MTqRquudpruXt5a+/nRlippBtNHbIzHoNeSpp
UTqJnw9R/IC/re0x0zXkUG48D6Q3J0bnfv7uA5ruXkfOwEzwH4mhzpZ3i0hzjoTz4Mc30FafjhCT
mg5OtAu2sO2QYeJMqZ6D8pw8ubHffIeC1H0k1+5XP+/mWSyH2IT8ZSCr1JBqKM4E2ZUY2tVqWR4D
wrPrNLaYSWM38ngoAzqRMygfRnKq6yKODiLq90pMliUyOew0pNb9aAhFWjp4T88at7UMWud+zXbF
SyzGaGL9yjp30C4tizPIatyTnIC39KmrnkIpPrSk2mtAsW3FNsNX5ghumq1tMCjOOVPtgwyo+xC3
iGwvG4ttnQxj12jddNqZBU9oloMMxDTPN5Eb6yZpm3YnWrbEUSagT3krLcUyiXSm0BSUoS/v3bmT
dyJT4h/Hrb/QHtRvl6djsX1TrDbya6mjaoof/Ui824JC2Yl3o5bOAfCVIlmc8XPo1eLm8mi2rTGu
8rla6qwVXnmWACXoO4nc5Pwv5A/ieqeD9+3+OWin/Xfv/bylXDHmnes4/uWXH0VIH0XfTncjXp59
jc5t/CFku0faMiETwkdIPfQDzcmZR0N19xIeRvW6x7diMRgTwKfXquZoSRKpCDu0yjFCfnuzXG9j
L/IffTLuXJKWI/0Xjk9CLw5UKG2qaOAvpw7onJOzsXJnso3q6x43JpcdtDMA6ZUVPSsuOMhKCuUt
R/iyqTgFjUP43VUn7C8EXwhS1IF69Iy7TAGJ2Hm31boGx8tft1imyWbnx5JjsbQ4i3lqH0Z08Hxg
sjvPqBZ8LyNPPXnrlRLp7C/1WBYGEF6eigfQLM+nqI+7J2Cw1g/+klX/8GyKvl6ek+0IG+F7Pmr0
hHElzig4Qtord1mjDgx8B/nOollskhpGn3N4y2KMvXPmhDcEMogJh8gTa/snUbW3kQ83s6k+VR25
qlqH599/nYD0JtkqugZnsRKk1UmEZPfHFZiV4bpDZuL8tCfrcvFHeo704qa4JqspAeev9necssUg
TaRfXkcLQRKUnvWccfB5rTquEj3EcjlVetZ77RC2YYzA3kcLJeD3VXfO0LEJjfRG3mwKb8F4JfcW
M4F+NXU1FzXsRRMNcsC2RplrCpfPmQvV8GXZVa21OEoT8AdFtHLp+qb7H0ZiZOI7elfWu1YUI7Rb
6u+XLcU2ymZBrwKLqHF66jcRRTa2rn/yCg5mrsLqz1j2/qEa92AMFnsx4X745Ly2je+dec7+2ZT9
oil+qmEdHIhJ4Qbvhrz5hE79nSvTdgoM+2cemjk6GiNbny30UBFXJ6oOfznU/XN52SwOxuTBE9AU
ppBP8s4KCjSPrJ3554JKZy8PZPv9hrXzUfXVNIguVWWRP/klWe7brufv0dmzV/63DGHC+BR1sl7o
mp21o+p/2JSzW+40ULZCX8ceiZTlcJlQvjIGRbkuljbNQXfxLa5c8uWFl5zN9fwjgAvdeexZTpeJ
58ugGIIWidE9Cy//p3S7l2Y+DYd2U/ZA7CNMitroacgAaLlq+//ixSuDkAQUeWaf0rg5+lXj8Qen
Qs5iJ7KwnC+TAm8OhXLLWLcpQxZEvxNocQCxREl5/e26GRh2D+SQ7mTcsDPT4IDNcjCoVuOVfbQs
MN72IAMVvYpAUaEortxykfqm2VqnL/9227EyrNvlAhKtLu9SUc7+cxm5/H3jM4gQgIghaZf24+Vh
vO17f1cDWWBc8qwNWIjydZe6cfsTioIf5oXfz/WSHaNGfHCl/nduQJuLrrJbCTBIFBf/hBX+9/Lw
tlkaPkAHNB+hmC1S7S76piy7R0bl9IDEBiR3rywIMxPsN089qrRFVz5sfdXZqO5ziKfs7JPlEJso
PxqFaynKqEurgPyZxnI4Of5uYcH2ceOiJ9B5hDpXJM5jrsI8ibiG8XlLu9eNaPv+ti2vLkY1gWMz
oj09zyAmuYlWR99C7SS9vLe2j29O+dXHdeiHTU+i5kwKN4PeAdjvFyh/XffxbdBXHwfZlmaCOV36
goyJwRsI8utoDxdsuTdMCB9bQ18tsmhTOQS4LZyiDZKNIhCSqn68J8ptMz2T+Y6jFEFCMAyfZ69v
GT2xDqWQx3kCu9Hd3FDWrQmgAFRVCTqq+y5Msqp1shOwcqp6zHvVup+mpiicz7Oe6r2gfztab/gD
U0UWVWvAFp2uTaOgzoJbsMXS/kaBd0Idl9GPHx3IJjlHlyFKu7yTFkQNMwGA+ZpnnDfwAaoA5yPI
3tk3iGNDgCfMiH7RZHpJokiIRd5y1rLHbFB7zKKWjTbxgUU2R4BxFF0aQszgttEhuWnrLAFH53V3
nIkOlA1dvIX7Io0KHwqqwDN8cTuo2ex83vb7DQdBV9q3SM+1aU9Y9yymtvkusvw9xGerm8vbY/HQ
ptqs39JB02DkZxZO/sn3mk9crvpUD/CgS72rXxC9fexMZCAvdIRotpApW2n9IOqqTXwvRGneUekI
CZ6T4tmhaKedzInllJvkekROdZwvqkOTXR0eWQMoF69ldHAnQJHWLr5rR2ePXNbiB/9CDILUygmp
4OcRSqFo/NHi5woCpSsvoBfv8soTFmweBRDgIg1oCOX1QjtPJKqjKw+YER7U3Yo4Z4naFD3KoKfQ
hRuzj+BLpi6SARPopC+fMtsaGXEACH1r0kajfx7nqTyWOYChk7ySPY6Z8EBCfUihi7E9zxUitRlT
cd6FccD5dXkLExNYAwmfN8DIp3MU/wKjRwXkYf3p8spY7M/E+/lLL9FnH3jnEc/8Bx1EavyE01sE
DxnxInVeyyLeMXXLJpjgP9KUisqscc9jWC/v3K06eegyMEztbLJtKkZA4FYLbQrPBdajZ/RdNow1
zKEMpu770viZ+ghK6uhKqzD59tCOG/jtUnVwjFn2HgDN9ozoedyxipdA4I1b0iTcG+e6bNtudh9B
ljm85w7y7nde5cTB+4LVEfkztmyh6+3ClYZE35yzgN75PlE/GFYAnEfjwHXzJ8vCBS1rkYR69Fc/
9nDTsqoo9Mlx/Fl8ZChIQfNqlFM2etgPXYrPoCeeuy+BlwdkSso16PoHfymycGditiPg/zesikAi
SPSIjKUMZv+kOi8/ey7PrysYm8jDsgbfXjNI7wwEU3A7KtmwFK/x1duJOC1P5L9Y/kJdTwKdto/K
A+puJpsAcFyAxt9F/7yop2O9RncBo/eDy3dSS28vGPTQ/7tgClkLiCxUMhWxlO/BcECf9DQ3x8vG
//b1Tk1wX56pOiDQiDvrKKjIM2PQ5wZ9u4Rmcq9bubMttlGMIAJ8vwqv8Dw8I5vk3OTe7ELHepnu
c6h977gW2xCbS3h1SeWiiwDKYd3TBDqVm6ktfvMZPBoIa/fKoG/f6NRE9LkxQL+Ea6R6aBWAsmd0
UxVl+Q3oz8f7jDrdwxDS6+hCabydhlfToYWriXARJHsLKtF3UPoJ2edKye46cRYaB/8dwKVuXs9B
0D1FEp0MSc3BeeQILtudg/W2pVBT6tZrGzWLcIR7zNhwqCfyrnTD6UQYGe78UuCe6d51GsLJ6+A3
t5cPs81UjFBijHjWekvonWX7Dv3d33S7/Lj8ZdvpMqIHGnC98gAvCClj8j1yogXilkIkq5yDX5eH
sPx4E+KnGjRfqBZxkO96UfVHBBEbP8pB9XtXim2ALTB+daRAwVeFLnTI0Feg/ewITUvcDA4vqp2I
1/Z9w8hLBu34YWm7FLH85B9DL6T8sxNkVxbwqAnrY1kNsJeY1v9FD7qI2M3c7FZULVtsYvpYNbch
7yjiUDHPxXEJ8fyI6xWivQWu150AxfIUpSair5ZBwMAwpp40R6pNUpQ9Sh8XYR2Al1R5QN+RrF8S
tXDxUXvet3afZd9ikSb338r44A5T36Wz9OovQL/zpy3Ji9vlQ7v0WTJnND5oZ5xUMrfoa7ruWBv3
/VzzjEDOj53FgGrfqSbgpDj1Sx/t2PzbIR81qQDHKvZDEAWFZ9mDRG92/4g4IDe8FY8hkqY7GQTb
2TDMP5M8docS3njGO+6Apoz44A9x99DlZG8eFtlgaiIBcxfKk3Uh9bl2FVp4oSufef58ENsBgJS6
l2jf/z27wUNQOuehwVOyzVRx3S6Z8rclwMQutHaQIclBH3cog8ZzToVEKfvKAQznQPoeklkEpSQZ
AVCZ4PBXcBEu32uasxmWyQ2oFwC5qhmnO9Cje2y4IxIeo+0idui7BdzJyeQK/Xn2su+ICh/+P1K/
lrNh4gj9WU7ThGaSVGuHv3fFBLbAboxImMxcFteFzdQEEuLp541xhST6WCv044Kl7r6Ku2Wn0Gdx
3SZpIBcj70iu1BPLkeZJRu6C0KXtS7pjP9sV8/djhpowQgnmvrBuR/UkUKxM6qb7kHtudhyhsylE
Ud/MK52P3bj3orVNx4gDXN+V2cBx2OIWYj59VHQ/K+BVTpc9mm0yhjMA4lJV7uirJ1XONwQy8nez
P6ZbBbZE3KFVXx6Xbi+NZDldJniwjAonEwS3ko6E+35UQHdFHXff8UDttTZaVsuED1YL5KBxNYjU
p53XJKs73hdFtv65vFq2rxuGPyCDl68g6Eyh7hEd1Jg5d4Gn9367xfubuEFkXESN3hr1BLaI6gC8
yC9ZiYfcH9I43y2U2fZg+/urwEnXagXcbpJPYwvNLmDfusSvkEF3arTCXLdK2+q9HiJjcetU8L9l
p8absUED6+aqrvu4EerLSfY1GXz+PAblL6LRBSPHPYS2xRhMkCAe83IlMtSPKhyWhPVM3eUz/yny
HOWSBhjauIXI7bSFFpcnYxvQsG2fRBip00hGztGndapBJC3RFRvpuDh0C/uCVqLpSNe917dtOMPY
R8AsCy9Edp355S8tVCKi4j3D5/F4esgcfuyXPST3ZhFvOEkTMMgFLWQYe/x5i8qyGAhr8GBs4I6x
8L/tQ6AsYaCJHPR0w3gYwDmSymsOja4RjoG814kjEELT5jD7cXTjd/zg59EelNTiBEwYoXDiss2G
oX96cZfjjBc6ypo3l0+Ebd023/DKdoDlGDq/adUTumPipFwKkWgV3mSbZDAkPY4V0jGXR7IcBhNB
uNEYSo5MxqPugYoSDbRmVPHLFc3PbBk+tzgZDdlrnbGNZXgEOYh+Kik8QrWKR5ot86Hn0Zkw/1aQ
6v28DijWolJ+eWK2JTQ8hBsgFS51pp54B0Ja3rDfioJs1x2h8zXELspWu/prtqNgvAfGsV80BErg
6cD7n5CQ64duUur28kRsq2Z4h6yeQoVuVf0oyUhxFkCLs6UeNoMVWcAObkc+bWf78mi2uRjOodRR
5y05wpqXi0GO7XGW4x5wwfJxE0koqqEF4AOkHLr2s1v0805JUaC8c/mnWy5OE0cYsmKhJGOIK8pQ
njyWy8MAqgG4s0HxhFezd75uoO3IvbJOSLk5OfRt1ZOrImhPwur/3y1dutWny2NYLmgTSwhWhKhW
cluqVucJq9vpyGKoeXf+roSVbQgjBsi8bO6HyemfuOgY1J7Bpo2cP3r+pc7XnXa8l3rdGzcAMWxe
g6t9zle3f8qayR9vXFG0/IFDWQbvPOjpevIrGupBR5+w0pkz0EiqnFQ/XZm7w9lpukxmRxcEOv2J
Cx06hypbkNW/bokNDwGVX6oLMvPnWQ/dSYJsIg/a7nQt6wQlhl8AohklGycG0hwPUTS2gv3rd7vQ
+evl328774ZjgOQxctDQiU6dInATFIN+joXrfplWvK6Xrht3HlIW/0MMj5C5tZoHMBCk0GpJF+Rv
D/G61OWh7ljW3Ww1OxCPRerQFN3a7ZiyxVGYEESwG2HLa0TYdHDVQ6SzbE0Qksm93IDtaW3iD+tQ
h61T44GwAbhaqdOiYu9ANOY/jfOskTrGWzvU9BP1vOUuBDHVde7VxCPWcSOdcZj4c4TcS0I8BJjg
Z9gxNtuqbQfllV+CaHgeN13QpqgXxh8HkkVOQgNQSh4vHzjb9w2HQWWXD0VQt+nUtPRY1oW4g0Lu
Hj2lJYgzaQV7h9RuO/iAhLZiPDjdmiNlGP3a7rktTVT08eElRBDEvTKGM8GI0Hn24z7o27T2i/Lg
zwBbNSFw4ZeXyzYhw/zl4NNq5Xn8GEGLUDXun3HJ9U8we5dH0q7NbQUBzxut1vypgKPYsVbbHhlO
Aa23dHEHVqdTmfX/iLAfhkQUNLi7PCfLnREYzkDF0UyA1y6e56L5skWLAhjaRyf36Y5Ttvx+E3UY
NX0bTVmJM6bQYBI4jfcD2Ja9jizLzzdxh74L3pkMkifPqKl+BR9DdxJdNdxDJ3dP38E2ghEbhDMb
okyAgcoJvKD8Jgn6/n6AxDVfHrNRZeTDVfvwlwhvObctGHvwsJqgnAYgGDiFJRX06LV19+fyGLat
MMydh5kTFe5Yp2uQ1Q9QM8vu2eqiXf+6z2/DvvJWfOB5FIYt7pXaJfH90rVl85VFgl7HskpNPCLU
8HjjhRE2m6KNmHuQpY7xmr786y3GbcIQVUszgQqDfNgyZnmZPc0sj28IMrW3SN5/GNBrctj+CyJt
V2bsTZAhQOtzLMqQp2jFqJLS6ZoEWBakg1mzF0LbTq9h3jnV2YCfX6dKFfXRc6r+N1LLFET383Dd
qTLBg6EguKEQ+aVTP9P8a+RO4OI88Ibm4cfLW2OZhIkeVFFTLwMI59JsezD5Y/+EqIU/oSdn79G8
XahvBLUmuaDglSvB1F7/T1mlXIXIDugjq35EYaFSV67uniCbxQZNIGENhjaIZy08BQVHcJi9FTuf
dxH7ft1SGSYOzsLQjybWpO4iozzRENhJurBxDr1w9mQ2bVMw7Dxk+dg3rd7YcPJPgKOutwEsf+e6
sO2EEcOXchiHAtxiaT2wT3WN1keNivB9i5upCwOx421tUzBuciGXkeUc3GhLNf2qSZaEu60EtsNq
3NcdosG8mcF7ujCw4ADWK+7dTAPRi7jgupjzJQZ+5WjbUrBBhQX8RgcRZFwTCkK/teZ77FOWKZhA
QRdKRvVKwgZYSqpO1O+D792KDpulk216+ZxaNsDECpKaF7x0G5xTvnztIQl/gGZZtZNgsZUpTbRg
uYK+uO1zVArhsCMmbiOAm5Nh7eXtwrh/Wrc3AiHHaVzUYaA4XwVI24+Xp2Zbve1kv9qdlbSB56FM
mk4BHY6Fl4XoTVI8hAaBB3Dk5UFs62fYuY+bvGuHrE7rcJaf6wIt4Ye2LnaZ2S1vRBM46Kw9uA77
VqSecn6qjSMKoLh0y0xt70OxlnVSBN118Fpq4gh9MAi1VeE26Uy84LjO48wSoaHSBmR3t+MZbStm
mLzygHqjDQF0JUBiNPH9ofkWdp3QV267YffCJWMYMLE9PaDgmyjRd3ciot4dI9m898y1nS3jOtfh
3KqVk+LZHaHQkflg0ctcdz6EZFf3/u0hiAnlE5G7oiMYDtif0C3W0PBxGIi+9dYuP11zdokJ56vK
ipUBqrlpg0zEbYtHuSrVHlbw7W0mJk9fzhxChhE5lHJsv0czhMXiuo/P1/1yw7QFmJziIGjhGJ3q
zqGhOFIJEeXLH7ct/Pb3V37DrUNeQdcb9GkLMhS13xyrrj5VIIncOaFvR7hgmv3vADwaI+SZ0SUR
LeyelMtx3hJLYsnOGWRgNR3vcggwwC3rnQfB23c5MeF7nAL4gowqbtk2+j2vfZ10nZsf0ejSgEq1
33GFltQPMVF8mVfXNThNYHkIGcYFgMpIQJC7BIbpDEnix7VG7IAaCCC9/WM41PnNdRtmWjz2y1MY
JFWDnA5z5bnnxq2q6DARtPDvrOH2zPw7MiWmgC9EWYZSNgFPFbB2L+YYNJN68IJIJn1BPshqqe6u
mo8J7ssdHZQD/j2reK0Pagnn4xx37EdV5/6V2DJw6v33EAoW/1/73JoEwqH6tGxVomx1micnVvxf
6oRALArIcRaycM9zrOqr2hOISe9HnaLxJuRX05B4GTpIx4j1RzwiyafLy2fxPCbyzx0cCgMGG31d
leJ+RZv1d0ID+u/lr1uM10T+KSdfxZwjmbbVx6FRnOQ6+jX0swaKu/xZqZ+6rH81stzr57bNxnAW
8xgAD+EgXuEgug+TrmZddgO6TWfZOdi2AYxAXwBoh9MOdxcN/fIIKQKUdQs5hN3x8oLZvu//96AF
YkJpkiAb0bmS3dK8lHeh3+wk5SxWaQL6IP4hKFs7FHOyxbtF14byTgC7BKDMUipMOFflEZJGe1bz
djRGIuPajzvIMUXZ0iJ73vzyN6RnqdfsdoIJufrbVMUSegRs7yKyTM4E+ZHAY61Sun7OUW51RgD7
tF//w1u0PIobf549L3ta8JB1uwNqZt5Adi5A27iGa6hdWciRyQbEpDSe7nXdOTckXGq8xLXwHkGL
9TEAm9vOaJbzYcoCt2uJbk7UEdOWe1MarTUPEi3i5qp3LDGhfuUY91Bxd+pnvRL9HWhMaIawsuDx
octX9QxlQTXszMR2AZroPh6ScoiDMH9SAnfEHKP7eiMU15GkiaiWf6F82hyh8fXOG+pPHvBHV1mY
CfebFTT/oGKOxE8TUnnK1zFu7qTTyvDL5QEsx95E/NWgpHEdz82fXEDvTvP6ZZuVz+SPeYCeD5/k
vddex3FJTPRfk7O1B4cfT/0KCk5c+uzDlF0J+icmT6BGln2aNALHvtfddxmFLrl1XbdSx8srtcWI
b0QJoeEgoqnlegoGKEpopCrbsPmAhk733oX+ys4ItkNmgvxcZ3SDPi7alINu61CgX6Jqlz/Im0HX
vI3Lpybq71UzH+OsXP4N8Vi8PDPLW56YyD9v1ITR0cc9Ib0/PYBzhH7JtubCvAekCqiQ+rBBnLxQ
PPCq/tXN0Ma6PDR5e1FNSsGyy3Ciad6kBQgoTtkSFh+ACxe3l79uCY5NVGDksTmLnQr09kiaQ1Qm
b8DBJOUtSAvPXdGNO0GqbRLbiXn1qsjaDMws3hb087hDj91Wphqb67KZ6Isxvl5k0sHNzVMGKVMk
r+PwVswe2/ntFvs3iQTR9V8ThAmIfYvs6SWFswU9vMh/QeYiGVnDk+sVkIFS+u9kHNq0ay+aNm0x
ghjEzzkq+iQDjGCaVHcCuOXo5MvXdXG+z4F7XVxnCgi3ZdlWIOOCwElOH2Ut3lWBcL6FS9ccV7e4
60U/3xQDOH1J7Lk7F4btTBjeQigVN6OY4/usWOZPEdrPHj05/Lh8ri0fNxGCugbd9BwH8T33Fvax
rv3gzzKh5n7d17ej8uo4e9DCE8GwYLlKFzR8vi/H7vtYe9Deu87qTRhgl+msg0gkrD7woWUBjcB2
TkpZTNctvkkkyDKwZKsJXqVrC+onKmv76aPygqm5v7xElrvABADiBSJ7VZYcZYvO+wztKv1Vcxf7
odtu5yll8V0mj6DKwh6c0H6TAgBTlodG+fwTOhvHr0XZEecI4Ez05brJGK8ExjvXD1svf9KFbooE
8ofuw8xWCHBBCyTfS6tZHA01LJ/neK93LTJSYK7xEwc5g4aASgWKMt9YLH8Qrzp53h5o0mYgRtqA
NREaFzqoPwHZ1h8kHaeHoNmlErJ93bDtGsDvcZlC+sTa0nuQCvx7ZcP34gzL1028nwv++LB0gvyp
dBQ9qgnyGtKDCMblzbZsg4n3i+gURYOk+VNdZr+iZQRWm7KbUeFlSLrp45TNX8P9diLLITZVgtWs
i2GmUAx8qSoigh4OUPXg74HoaZJ6Ka9TVSYm8G9sOrZWcQtt0K166SKHe9znRbAYu8kcqH2n9+RY
1alu5+cgChmoL/rhPTR3u2+XN8W25dvfX3lcFzTBRRSrCvTs4fRBhkiqVWRXVsX2+w37lh7Ck7hd
q/SF4LypvTxpASq+4zz4fd3vN2y7GpAELjXKMR71o+dKsQHZVY9xdrr8fdsMDHOWQM/QYRTFU1WR
ILgBGTirPk5D53Q3aCZa92rgtm0w7FoFYhlqVBbTqK/7REegdEs6TwVXBrsmQE+1+ZSDDrBNCZmL
j/hwA2qTddY/L6+S5eeb8Dzh8SxuApHd+yj9JeWk2lO1Pe2v+/qWUXh1RuuW1xyVjCrlReSwYxV7
XvQhb8ECvhOJWnyFSQKYlTpfohIwCoBWoV7kDv6N5/P1eStLIxJprrM1kwrQlf3c9QNsbeaUQJA7
DrvfnfZQ5ru8TrZpGLZcIrFSyLYuUzagtlPiUB0XkCVBVKCZ72u/g2TjdQOZZu12CDuKuUyzRVaH
rOzpQfaFfFgbtHP4LSdfL49jO1aGcetmXAGnrrJ71U3RbV6v2b9h1hYfL3/dtlyGaRMH9CkLCUpg
Sr0/fHJiJxGSfKpwGR08RGxqZ7VsszBsuyftHECHCcdXtYU8CDq09U2czcBuXJ6IJXlsYvBAzCP+
D2dXtiSnrmx/6CoCBAjxSlUP1YNnu7v6hXC3zwYBQswCvv4ufB5ub9kqbuDHdgQqDZlKZa5cK5cg
53l2l7HU6Jwdh0/gbWk+5hAwfanDjj6FblU7x3AGV7MDF7PP7E143lwsspyjLntWU+mdO+KkP8I2
LY6Xp2VZN2qYPSr5LFNVgcuDTuUD9JcTN2a92sK5WDy7CcmrE13m2IvyOagm9QEJUXlHsxCqBSAD
2nBctiHWv79zXN3A6loOS3T6LTkkq+BFTNAuA+zi9fISWY4wXZfu3QDuKMaZ9ol4DgGJpjwhNF6F
l8eZiFND1T45QN9E5jFJotEbSfbszBo6kDW/GQM173vQmMg8Vdb9QsI8f1bQYD5WcIrX7cC+TGMQ
btiHbRsMQ3fSINUsGDPQ0/nlFetnekxGVhwXH4DSfRth2DjXXep6Qyd+5zLmyOHfnXYtqwH5cHR6
tDHvswkTjbeCmma090YnZ0l+dXUG0aoJVd7Lk7AYnAnE81PpCLIk2XODtMznbtLMPaLLvxQb5mD7
vmHQaO4HU6aHjLLrZ9FRDW6bgvGhiL7u+/mrkbwzhgE6j2CUCbJnVk/9xzIr+LNG6mALlmVLVf7B
3ocIZ5jmdnyEMpx4WAt1qQMh1iGrDg66y2PtgSveUVX54EuZQ1IU/eSoS++b3Lqm7ybnVoub9mUp
noMoZZ8Sp1by0GSUbDgS29Z4//489ZlM+hQZ7KDo6+imWoa2f6ghlaV37j399wAMZD+RKLH3cxdM
t2nUKnR7Le68BUZYz9BfUuS/N+3d+swpCL0EIJ3PUgfF9wrvjYd+rr6wOUe/EJg3v0fRPj5Z38Tn
DTLzc2/JoEuuqqiCOCRP9VU0qK29sOXiTYCeZF5C6h75CjqoHzWYLld+lMktgmO4ojdWlmJkYh5c
NDHGu0+YidnzvMD1yibAXZIH5Ym4Tf2tHYOh3HAulqvKBO3JKAjZHEy4Q5w2upuztVeejeqgeKWv
HchTbIxjcfYmv9+gIu35kGhFpae5E+n6hGJ8+RjNQbklgGA5a45xrU8jFGHJqDHErP1YVfI+m6XH
YtoTeAHmdocQjH87M5YmVs9LxBKOSZ89g1nTl9clUe504q0MdqbH/oDnZQs63wCOf1CLlnE6lnOs
whBywl/TFI36fi6G+6pvdtaBHcMTCK6zNI1wVfZkIiB/6tGWuXKAtX59ULT6lKPYtZHItLlsk4tv
6UkRNaD0fw6REI+Xgv6MouFzRuW3QCU0ZjVU0bq1S1OVn0DlfKdrss9fmyx9aeX3BUe39jOt/e6D
ykaWIOE4Dxuf//sR9EwYnz97TuOXmBjQcFmMS1vGjFLoHE/LT3BGF/HgJvK45+rxTEAfcgdtAGU3
4JHRBj6VShyRo9g6DX+/eDwT0Ifyua95PqLE1Khz1wEYVFegXb38y/+ecfQiIyJo5BIoEswRpFyS
RzRmXwnViFiN3n20qPswZQ9lv0UBYDlrnsnNhyopaN79qrnTM/B3o57imQ1fB9loiKPgjEFe7rCE
2Ud3BXjkfP651jQvz9O2iOvf311+jvTTBOICQNXTqFxiVSZyivPC39JY/PsD0zORfrOMpjKvE2Sn
UKRdqSGgXUWl/x9dDc9DCMHnBuwN07BTWtgzIX8hiOvDjnj/Hc+dFn6EVOtW36LlevX+UONFFjKf
5VA+l337UOEydaqij9HN+E9NQCkMfaaPtQ88fM3VXevlW0ogf78APRPqN4ilc8aU8lNSI+oRCdSG
CiRaKYFn+t1+dPks/P3+80yYXxd0lZxE3n4AFV73qWvbgn7MRUWWmLDWJ7eXR7GcOBPnl9TZmBeN
ih61hHW14KmrPBDHXf64ZaVMKF8Dng6PEMVPgEaO/Mj0mN6C5ay7EiOiOdo70afLA9lmYfiHpKta
SRs0gzUDJ4+Av+kveSTExpvQ9nUjTJAk9MesB+akLVPypYXY0HTde8G0D5LumTx+UBZxHS0mftJN
9uKPABLTGVI/iOC3Xpu2s2S8CpIFIt/hWCaPaHHJx0OTc0Q5YpzGT5DJ2ycd6XEjHoBaNvMqSkqk
eRJ3OZQhk4/NGvNsvDxskzBe/6ou6mGkDT8plT4JB6pOXTR+B5hhS1jaNoDx9veLwR3KOQlPRdKO
B59Gj34VRrf/j4e5xSBMyF6aTKOHzG74WPQh/AeaIucJ7Gs8SM65mn9eNgbbIOsl+u4SUWjtTDJw
lqDONOUxKkxpDBbm5yZi3pUboT3y8jAWqzCBefMccL507vBBzv2rTHh1E+72HCYsz8lq19dBEJ6c
scqfhXTLJ3D+NV8bKUEjuMzFJres7RYxUXlOItK8Bhr9mZD5c1s03ecuWQk5atAwhytZQIHa8td2
nPPHRBa/BNsCxNsWcP37u33yASkZJgV2N9Ul0WenR+UlDkk970PWeiYsD6myqXNoyx79CCVaWXUC
D5tMXu/bfsPa1cJFt4xJ94rHDDjXHfTpnEW5E9TlmUg8MC3TLoVSyIeZQeoQ3NuIS9gmQ4Bt6Q1L
Hzqv0U7Jxg9o9aoP4KrP8ziIwnGjfmMJ6k0MHnqD5bKwVH/QA3hqEMq1BzUApNiJ4IR3EoQId7t2
E3cnvMyfq7HqPtAq/8VndE2IdkwBzd/sNLIslomvmyM2JAAt6g+Ad912BSSklkGTXfhbz4TXpXiT
yEpMzuO8QErB4Zl7EI4zXyXj0H3Yzq/b5mBe4VkCYTW6tB9oEyVP4NrPBEiFp2hL7sxydZgAO826
xs8G331MGt69OhX6WoD/ll/HrJg3/K3tXWLC7FjJ8pUw3n3suCPGEZRBs5fcu6LGvRW7SzTyPhYD
6gi3GtTivXcNdNGgQO3lkJGLOz8qupKBmy2AnsRlH2CbteEDkmXiPZlb95Fy/ol3gCsOYAv52jLd
bdxltn0z73x3bkG5VrqPTuX2RxmhszgLILdx+ffbvm64gTKFnH3XIgEI0bLmlOoE3eSi2nqfWL5u
IuyGSfNWjXL+oOuJ3JfQSDiAzVQdd/12k3rPL6ZZp60onn0C0GPHG+9E1lf3vq+vnu3d3dS0DvrQ
wYH/OhVyOuSLF95msvE3frvtzjXBda6MyiQZJcB1SIo6NPgCxbDoR9AzDll4sN1WZfQooUZ67cxB
fbfo6XXftAw30LE5EZIJHNiqJWhbd7yPs3afLn/cYg0m2k7VrYDqBXyMAA3qc1FM39MkXO4HBimH
fSMYYbz2Hdj/xNhpYONXJyqaG1HLJK4E3fJjlgSBibArffSUlnlEfmaA2l3n6EUQk3vfFuAEcnGl
HZBU/EXC8t5x6p1bYlg49QNk9sOaPgK2PvOrJFAsvc9oA16Vy4tmCYdNmV6xuCJyW+o8/o7qhWbf
/G5p0V6c/lrGeYsTzLL5JuJOo1SF+kEO51zW89d0SPQ38OMHfdxKlEg2rgDbIEZkTxlB0O32ziN4
eoqYrk8gUXjOqUzccd9L2kTbqa7qopR7zqNP9PdhREqjnHZ2FHsmxM5p8x6gdt4/8o4BU8sjZIPi
kJJoI5lhOb0mym4UekxSTxfPactpPHmliodc/EpU9zpnqRenhEhwEgf3hOVbvI22PVm9/3tPGZGi
DwSOl1q1uX7vid9W/pXrde7N5RO8furPkphnKvWqJKjS2R2cRyizZ18aRgm4r6st0IltAvTfE0DT
VpN7Q9I/wk/5vwQPok9NxkA2PmV1+W3fDAwjZ30WtlWPGTRhNaAjAOTdTDUbXtG2PMYtLvU8qQHw
x0cRSfrCOh2O9xUorueN5bc4EBNyJ8IiisD0x040FE08R8iOOqQh91W0DDdklVnYtUh/YO869Huw
vnZQRhnLB6D/1eeQD91WscuyTCYDHpe+rD3tsFPSBBqEvIDsVj14Nfb9+HXx3pmBk5bVGEQVvj4m
5HFuPPKItHzwdd/X17P7f1+//A3LOTdp7uhMAi8EoyCEglbeeN8tr4bETQ/lKu1zeQhbXGPy2qH1
MZ+nZBKvmkCedmUP1qSov9E1R1U1aPrzSNTGdYPU4Zi4wT1IgLf422yn1DBjPg7gvPNIcJL9ql0x
ff+dSMRT6p8pkFs0VbYzZNhx2pXNEIYZO3V+mr6weVFvUUazL5eXz/Z1w5CbypFVtiz0v34OZTxo
AyLq2Ngcy+VgguugZFiSQc/+aaVVKMjyj+PKN4dr53qlee+5esjdvrn18D+7pvMHqK6OXBSPneCU
sFzdorpMPwDLIjcUcizH2QTV8UlJJ18c8QrmWCD7K5WALSUH/f63ZZSbUH/LlpjYOrFQge6KTLwy
wbrvKETRtxI4xI372jaHf5v1/0BQDjQGUJs8KZ7oIzKKTuyXPjtEXbIPueeZwDoe6RoCtG5wQjxT
3SnVg5ZxQAXvGIDucCPdYzN7E1bXpG6NLOu6Sg6SGC6lc9z21WFtj5irVscDDpcu+mdEovqhGMsf
lw+YbfkMk08HhDEgG2AnVtY/fpP/MFf+aMdN0lTbAIa5gxNkcssJ7G0qge+irPqRODI/eA5SWJen
YDtfhskD4wMuS6fLXpGdAYsbYXMZ10Eod2nFeSbKjib+CLjgEuDB1PHfE3CavDrkHWimdk3gD6hd
2Sj0VHpYItlNUcxkUfXxNKKD5PL31wf3X2I/k/GuDxtnlWspXllHqXMk/pRO8UjT6JlEWXfDpyIM
D0TN3y8PZ9nxP2jveKHBgU/VB8QiQ+yAkcXxnPLKXbtu9o2wjvx/V/n/zH3OoqRY1AefD8+N1ssh
ktMc5+5mQGs5U6ZargPNHkgfSQCUKJK7yIGlp55v5l1sK+T9+/dHXq4KF/nD5xHaXnGfJXWcly77
jPKj3Egk2CZg2LVEG4xekrR4lTTIvvR1/Ra2SbAv52Xi67iTl1QFWn1waJ1DgQLhK0lA33d5d20/
3bBnGgATIaBF/ly0ygF/8wScPHNLZ+sFbPm+iahDQz5VTZgDAcym5pYPIgQEQybqy+WfbwmiTOic
6unoDEhzP6lq+u5AIu5bw6p7QgCUrklHry6PYpvEauvvTIAIms/KY/wpnH3xUJQ9Ac1SFn3f9/V1
bu++PpfQDx3HKHpKKZoEiC7oJ003OQdtv90wX86ytHVKP3paoYwzsrIHxsatJniLbZkIOV54UTmp
NHkaZmhioKb/qWyhkkNWOZjLi2PbYMN6RTM71B/H8EkU4TctvAU5ARx+X2KEqcrYxpPRtkqGBTPd
Ug8yXs2jbCm0j0Vfl+qK10h1bczDNoBxMw9lwqCI40RPshmCY6B697WRzbwPquiZoLexjoAVLOvo
SaVBeRt1fv+mM+JtoJz+HolTE/Mmx17OXgc9a1HV49FPp8/aeywQZvBBf1ckd44ZuGPJku0KMyE5
82+LGCJHhqkU4bPf8e5OdaI4cpSXf7RRtA+sSv9Av4Xgy88cFT5DKd2/rZeovHYbIsHVX2113f6W
SP8zFKAmCI6BxyXTPS/vaMOOYgj+w/P608A/UcDP9Ki/O3kAZo/qk6r4LQ3Q/gYC98tW83e7pCYi
btRDM0To13oNRgQCxyxZeTZy4FRE0BNyvDzI3480NWnvHOV0g9tF7DmVjL4pTfVHL0QFZVfcQU3o
W5M0omWFFz5VRfuW0TQ7AofxGi7lPpJ+amLd0C/JvHzJ+VOSp8PTUDs3LRTqvu1bHNPe+0pxSnnx
knPundxpqGU8qizZOly2xTfubbEMDgvnoXyZJfDc6TD2xxI9bru8FbId/zZAFySCxVLN5Us1lv4V
dbMuLnS7BZ+yFEZRa/z350XGeTiQqHhxuhJ6Jml1aEd96+VQrfCW6TsZ5U3Shtdjxh5W/aa+qTYe
YJaHHzUBbj1UgodhasoXdCa9dF13yx3/YwZ2Rrxm+nhM9bX29LF15NtK2Xj5KNj8gElgxzp83CUl
qL788Xb2EKcHv9tUKPSPWeAcumz6ma3s9DjkMl7BqWUyXDOqt94kFv9tctzlLJn8pgbXGITyHtN6
OAwlQzNcWv7wkUoLgPM8rOs8V3xjnf9+a1MTIDe4Uz2UXuM/pj75oUr1iWU9vUpo/7X16RY21mIC
pqStk9apAFlJddc0UNNlCeC+OoAayeVds33diAiIm3g+HtPFi4hUG6ct4Z8y1Al/Xv7679alv9wN
JtFd0SwIbIq6eJlrAAfX41DV03Wlx+vfNlHlkGCvYQ/oq9eHchlvw14+TH54ZhmEphQuqYBsNWFb
bguTBc8NI1oTR7JX9M1lxaGuNNwU+Ofcn1qpcN+dbiLpOj5XlOvGe+z6NTUh0uEgFpTCQrlF/GTZ
MVPGNkFnhu+riD7yOntpmj74UEoULi5vmGWNTPCcchMaIucVvWI/dHY38zS8zkjmUwhE02Ir5Wmb
wmpP754CThmMTbgk/om65RenBaAN7EVbmHzbx9epvf945Lvp0uDjv3VYOZt/FgleMvvWZx303ceR
IKcTSTk+zvGG73LyQzPghiuAnHaOYLwEdM5BDJljBOrVSZyQ8BO4mvtjKwEhvzyH9fr5i02aVHVN
UQylK5l/akh7Yv4dRelZhf6VAuahZM7HsfY3cDh/TxJREywHRWx/qOfAPznwj53Eu75zkwP4Ob4n
jP5n4O5GDGXxwyZ9HbhG0UcWSvqTeQxkoySVdezmqX/ws97/npTzFn2UZSATQJe1jdcPYipepnaQ
18MCxcCRKyitUIQOC8jFLu+QxQpN7FzfoWdoqWcME6TzLRPlNTCT9SOopbYiH9tEjKe+M8o+7Bl1
XsssDaK4LQcddxV3IOwB+hfGh60gyDYVw9S1N81NCtaAl2IELUvjDeEtFUURhx3Y9y6vlsXgmWHw
UcgjaMzj2q8VtOqcoiX3gR53+ioTQSegvdtBZsp5RUq4PzEc3rvVSC7/dNvqGMYuAqWcxK/Kl0iK
8svUzuLEWtAV7R+B/tthpQIl7q4l+YucQBMo8H6dAe0+1dEmCsBi5CYD3Rg1mc4BMXxtpuJ6mv3l
EAzuIWrCE1iZa6hL6I1gwrbPxluABn0x9FAIfxVidG+ahkBUpWqahWx4EYtfNHFxaKcTSeF50Wuf
EnqduynkwSvC77jXTuiAm5PjXIzLqjlGr3dtv4mVKwq/4VM4+T95xNhTPYONmUM574qD+nXDOCwn
zKSjS6Y5cjOYxCuZWHUzoc571XpVBTZU0GZfnoVlX0zQnMzmrhkWlz+NJC0+oou8c+IF/3a+AU1C
urnUPekBgnzFZrs3HavCL8wdtuqVtl+//v3djT47zahcUvgPHCWlb7wBpXRMvE0csW39DQsnhU49
AkGRF3DQfnRWPohMj+REg9b/tm/5DQunndYCoEv3dVj612Xk+tDjYt84oRbjDoz3PZT1xjTkuf8A
LkPglejB6dY2oAKgpbFLXyKn2bI+2z4Y1q2h6YjB2uRcuoOorqWPjrLjgqakjZlYNsIEwimI8CZ9
m5LXLkJ7eBIisG08V6bxmGVbN5FtDOPBH42g9skbTV5rqNZ9/M3J6nqkAww52EroWZbJxMGx2a+4
0F3yysex/MKngP8iGWC8l8/Seiv/JTQ0gXBaVKFLloW8NiMk2rO6ObU9HmaaIALt0Yuy4TFsw6zr
987mcghMiS7vyGuGuskBXXLgAoygMy+6//rXfZT91NSaVU7t92XnTmfw2bXOYUjypPtMJi/fAvbZ
Ntywbg2VPbTiFOQ1KEZUJKf8ccpIe5whDrBxKdn227DuBv18Q620f9Lz0v2sucPvd3eWUd8w79xd
Qonu1+RVdCBLD1zd/RgmtPh1NXU20kK2CRh2zasBKdUg8XOQMSb6xhmk/k+GRdtVNqQmCG6Y0aM0
T1n61uYg2oJAHbvpAXP8ddkeLPtrQt/0VCwuqpJBDrHZyPUODSmQXZohd9Ixkl1dHsSyQiYAjo1+
B2zxSPN4RrSGnCDRdf5IwCiwbD0qLaGNyT9XpMD3q7YIMUS90KexASBfdcFDmufJrdYV+IqrPLoL
RLWRmbek4kwmutkfmpnV4XxGLok91LWbU3R3LsPDAHF08QCidJlD3CyqeuhqzUnLjmWR996Gf7Ft
27rS7/yLaKau5sswnxvwKF5XXfKJpCW/z0axNYJtzwzD7wTopCGrgj1LK9Dl/4ZrIYe1caht22UY
/dCjA1OLHjYzhKW/HItVFhiKCeWtLj19FSRiPEzJWAXXABGNZOMc2vbMcAYQL6gGpxfLOc31NeHL
TdCeS78+RYjrE0DRvOBbQ+t9N42pG9sIJ+h0PaZvKc+jaycKrhwdjY+yAnduPW2pOVkOgomti6ZE
NEWwJK+jC2gVhA3q+Tj1YfFl1pXcx/6Fase/T1s0FB3oQKf5XIGnMCY+0pnQXEWjFZTZNw605biZ
oLrZWYpq8V2C1CWBNBAFlvwHczClXR7IRNOxkXGIIEXJa5OQpbheIJ0DxoAs2OKstm3D+vd39iiX
NM1dmnp5TCtNr3QA6M4gkQUYZ/l2eQq2IQyTTyVxWrD7k9ccervff4sCQfujfkwzf99F9geYrkg6
xvwepXIBvLLsD8kA/Y8DVPqItwUZt5igSVVXTIWTF3VAHyTjnxQtviU9yugihd/y18qNaqvxIMLm
tMgpe9q3cobZd8jF9rPi0SvPCTnPbvitKxP1rWnQwXN5BEu4R40QQOYp03Pd8tMwVceiC64aaCDH
XqavV7qSy2NY9t9E1HEOMS2vd5KnEPn3YyqVOrQOpGWqRoT7rMSE1KlGhb3yEnoqHHRf4zqtjmGY
bnHXWRbJBNQBE+Z2RRKUEGICT/IIMcBjrv0XufLqxhEgIRubYVuodfx3tuhBmGBAlwB/bSutrmsw
jcV+GqbHLNtSQrY4K5PGzsn7KZhnjz6ga7Y4ztQbrnq6+Xawfd0wdF40kLIaBwaMWOEUB+3gauR8
q2BlWx3jXm/6sGPRQpPX1Q6KCs/1VAYPvUBZb985Na92vHicTEf0lKYU+B40M0GCYD5CMe3L5QFs
62OYM5WQUs7nmbwKjXLoMVFBXp/yATrBGzOwDWBY8zB7+X/TcEWFjt2ffCq76T5FTNzc7JqBiaVT
zlh4kH2oz+3k6ZulKOktybeUey0JDRNJxwC6rlg10gdRdY/FiKKKVig1sqS/WpsU2i709r3cTD46
inA7yhQRz1TkQ3at0iXs4igZtL8RJVo2wiSig0zcDN2wrj4XU6heQrAX90cuKr1VI7DYgslCJ0Xi
0rwi4LoIC3GVeFUS8zJ04+3ktG0zDFsuZiWcCMWuk+ZJekT2nsYKHDnXhUZ9G1px4IKhzs7VMiy7
4HRIKxqlb8iXEQizdyTIHhbSgHbm8rG1gS7+4J0jBNJmFKxCa/xMQWKFNp6PAjyKEiXseWhO0u+/
jq2MwWZ0e3lMy0PBpJ9rtI8gM+rStxma1yCW4l5caQgwVkv3RSZtdbXk4nasCIRILg9oO3OG8fu4
psZOSH7yFxd8hDU4MOpC7oP3uSYAryH+INyloee1Lpwlfn8Qfrm1P3//6a6JtmsaR3ghWPJeRcnl
V0TTFXohvfTz5YX5u7G4fwDtKiEryFtFeVy4y09AXZKjP/DHJd2E8tl+v3Fxs7nzJgFxnHNDwYk+
iJHdQWZ5iybP9vvXv78LC9QCMGXu+94JRPXRgUGcFi2qyPIuWfRr3wqt83o3wjyBxzaAgZwpIK5+
V5RQZ2blVSPd+XrfCIaJI00tGBK7SPGK8ItD5vJmPf4kyffdTO4fUDo0f7ut6oY8Tlqn/U86lcKP
DlHpABl/vDyHv4eBrskd10DT0h2YpmfVg+sJYWwSzz7Ynr12+Zk3oLG8PIxtuw07Tl2fFVAlEG++
dFiMrDI/1lUu42olatk1hAmuixxf9aKV9FyCy/ZGzkV7FbaKX8lab+GyLSZhAuykCjPAvbrsDWDy
5qvfliqP0f6wjzjcNVF0eii0dFTindYT2znOP34QZYcogNO7vESWzTYRc3ryO+jGt/TcDt4L2pDT
gx8A0l/2vjqW7WZri20Yw7bFVAmv8Xzx3CTVWVY6vx1a+sT9ubwF/a7Y2G/bZhj2XUC8nHdNxPPY
4UHHX2QRyOIJclVbofPfLzvXBMLNvIJWfdUCt+KE35qAOydo0kWHIocTJCNYLZAdPhAh1Ovl3bFN
iP7bYQEmPbcRqEzeoqJujoHnt0fwMamNq9u2KUacrv1yZqGU/snHC+kIsUD+TyLA4ulGIMrJIFq0
Yel/j7FcE/W2BEJnKN6pc11AuKZsXlMxIvwppusxYeyAxvd9dWDA6Yz1ctjoTYqq89BOQHm7HSAl
S7tFB2CZhwl7yyLKoPs+iremrguBFjBIetZekB3CJo8+uCIkV12fJleX997iH00cXCFJG6FiBv9Y
FMEtTfkAfdKiu6499E7vG2I9GO/uwwJEUgvFu/4MMN+UX3cyKG9CqHGz+5nSneSErskipzM3Twqd
hyfao2NFjeVwnzhr9VaUW47eYiehYfhNQILAbaR3ngseom+FidP/g0fM9nXzUkfsSj2R+OcAqI/h
p+fQMbgLyBCSrfSUba8NO3c8nlVZmKA4kg5V5sdOTf+b5Otus2WTltCCBke+2dhvPgRDWxTVuS3d
Jx+kWNf5kkRfe+jPH8IUyC7tevdeiRep66nhq2LVfJ1kxa/Lp822jMaFj0c6+iR0L89zpbJjzpu7
IKLzhrVYPm7C4mShZ0hBhuwk0/pH01J9GKNNBgfL9phguIZAAiioc3YCyEvGdJTJ1YoeLNERuiuz
65pEckOGYlHtCXZu0CFxQL3Yu4vkTgVV12SS61o1+aWoqnPi9O19QYbm6+4WBtcEv5VQMa4q1NrO
AKbOgCCOC9QmU5n6G17KtrXr3995Kc55NQeLk78lboWEMOS1wXPZQRFt49Vs213DvHUjPInkV3j2
y+T2t1p34LUn14FA766Db6qyTrVQQMtn8swHF8VG4hGWxbrh/s2+7xtmLckMwrMc/olyz5PXFAjq
/CYkjr887RvAsNzAq/Dsi4ocnW7NdJtB+fsrQt5+4+xbrlUT9DaERZGMoJJ584h2kliEHqqOPFRj
3I2wtQOBVOeHkbLNA2XZcBPzFnUzZ4VUxdsIMY14bKcl9kq6xIn20uPlFbOEVibmLe3TEAzYLDg7
jNSPZZuG/iP01Gf/6I/DmB1KKLY3G+tnm45xiwMyOIaFi+msmcV41OzXLHxIzkPR9PJkLAZoot+c
gIfZhA6utwaJq+YAeEYyHT2h0p1xiEkPV9cEsnEZZWcPk7mi/vBVR2lzw8d2y4fY1siwcR96uAjP
vOINLbS/pIJnZcR7GVOEn/vWyLjBaVKUS8UK8ZZWQ6BuVBn42W1YF93O0NaEwXm8KRYGLqE38FQ7
dwSg4M98UfkGZYrtvBoWnjY19DHSuXxTOJif57yBHUKH6blmaXbTdPmWhpTlKJkQuADPP5ANlf5Z
1uiWPnbp4KoTeJ5Vsc9VmQKs1E1TkFpk+Rto8tKrylf1F2eeky2FF8s5MrFvgaraicuWnROv41+a
vqRVnE1cv4BcFPwcl8/S30uwyIP8+8JjbuOFZRc5J52V31alhbVlwSnUp0aHn4Z++MC7xyrVG2lD
25asU313vZKqDWVB5+wtgARGBerzcsxiKJgE+1yhiYCDrlofjK5fvtGZQiVEM0AG8/kgl657zcm4
TxHcNZngcijiFPCq3vl3abSdo+lu6NNx46lsWyTDvOH4QJkHktk3HoplOXRTt0xxKsponw83UXCp
EwJAWxbe2RtxDyrQBpSZHOKw3FRvs9yyvmHhcgiStJSZd1LL8jOdgi8prW4SQGzWHhgIomwslMWR
/AGGa+U44HmUIVhDijvgC4nnlP0gEzoX0Ku4q5LimqA4HyL3UmVdcE67Dq3kiYa4183UQxR+49Ba
9tsExDXgw2oSNCWeW3SJnNacwluUZNkW/63FjZhgOA4+J1BuVS3iHOyGqqvuU4XuPMAgxemyD7Fk
qkz0G09oVoYlyd/YOCbeEZrB2Wfi4v7LUA3gXLmnAKDCGdW6LXCK5YCZJHKryrLWqQsuQKQqU5Hl
p3keoEylWXIeffwSSDBt5Y5t22Nc565ipSI+LsNmzhxIUfGgBlyoGvjGdWj7vmHuEW/RttsU8g0t
XM1HqOqAtJoNqjlf3hzb542AnUEmg2UQHXxz69Idj2UE/O51BdX7DSSK7fuGrY9kzoohxy1bZDm2
IWPFPzVtmo10nuXwmoi2Dso1o/RF8RaUgTteoWllbJE+6Hz/Cx2nrS2wOBIT0sYgrRxS0JGdPa14
im4eMOrpIsZGg6bqWGSL6xPIO9dOGm2YjGXVTIRb5Xqo+2kl3vIkmcNYRSuegIUQdD/u2nYT46a6
XnHW9oijdbPUsRP0+npIURzaiEFtG2Pc5G0YVeHiK3mehE9O0IWvm4OfVvUPgFO2NA4tsYlJGjcI
CfhIORVnv0cPw+q9fDocml6xK4XGpd8d9gLcyESTfcZigt6gVDx1LvK6p7lVP7qS4xkYgdB9S3jb
tmiGqRctcgsruPHN64Nv7RrpJiDX/n+8DGwH2TD20HWDPgcl4ZsfUXJoq+ApjNr6qSygKF3VA7u+
fLhs8zBsHjf5BLVwX54hcvgEJ0/vZa/ZQehli+zV4uBNfFsDEG7Ytrh0I7zKq6s+mLtb1ifgd6sU
Q6KdAgYFSRIowl6ekcUeTbCbBM82GuCm9I16lSCQme1Po9cM1Ya12D6/TvNd3EtxOVXD/3L2JU1y
6lyUv4gIIYQQW8ihKrPKLpfLQ3lDeHoMQggQQsCv75PuXvjjPSo7cpeRC0DDle5w7jna8FeQD1Tv
cz0ULx6EFW+z9TVbHAPP/6JDFO5KQcUnY5r4NGT1cg3wu/XxK1MXdTdpdEj833QnNeDdjfIbe4j8
NUscCxp4i1BSB8wUi3CCUFlUSDSYQ+hi2jVwVK81K22NYnWN54u1YLYBH4bLPHPiNZnatEZRSlxZ
hA2b+EMT8tcSx2B9gvsGbAoxRN/V6Gl80gB7/1MP87VNuvWKlXWPPbgyZ38pflakM90Hi+Zve5fl
AuwCCdJwwTXj23rPyrzNMJMq7srmJ4rA38usiz+jGvUCAOs1DO7GMbWGvPXEK6zVKDUWlRJHxqsm
yQgfUsu1ORqgyW+z6jX6zSEGcX0xiFfe+vzEMxLi1GAxpCPfPjW2xrEy6143aOgqMv5KI9ufoYEH
pEQ+5ztl+wZw1n64EuhsLMga+ma8uma1jsPXRdHiaEb5MhJaPTYG5Mlvj2TDOtbgtwx9FwJtlH6Z
gGxew6eGqF67G4o27K615v4x6X932/lrWrkM1Ljt4On6de4g2AeoB3qz0ZaYQTqSXepAiK7GP3c6
SHqeLgQillXPzRjfVaX3mQFHfdtQVwcBCfMoK7UN77k/6we6ODCF9tmw3Khr7f8LGNeOTSAUUiml
08sjaweoMenCdePOVZ4M0qJ0fpfkcMvGJOgpBCZnpHAP6BIDIqUSik5XRrq1PVfnhaSDEBif/+jK
RabCVcsRYJ4mXVT8y2ttdlsEsGapM0Gx9H4l+eukoKSV+Nx6P/qeVFdCgP/emmSNkvNChxOIDc1P
Z+mlRSyeSm6/GXAut9fSRv9tX2SNlbOejBbKWfOzaaNzY+i8axqBaYv4jS0tZA2YMwNpI9Jm8rXz
u3CXD9VLWOHHLVuarCnpOj5jpcsZFNek6YELANiMt+U1ibH/3kboTVo7L0YVVmN2OPPfw3vtjp0z
XXcQUXMC06gVx7dHsbUKlw3w1w0KjSYPGZag+TnNXpsq7o/3tiF6l8+lfxvRMVnTz+Uo9ywVC8PX
trGj2/myAgUxg0P7/PYYtjYr/d8xQHi5KvKqF68uawnoDYsSksx6Ri/l28//75CIrPFyXEGqjo0L
Eh8VM5+Ua6b+ux3RPpeG86TcTkQgoErR1e+hOrqg3PS+rZrIXuli2xrdyjEgGjKiM4MXboNIfuIj
1DKP1QgZocPbo/tvr5+sMXQWJ2PpGlC156wbU8vy4aWr1bOBg7CrYm0OXubF1zLfG9t6jaZzEIoh
6P2+TCWgOxfgcpkDtDcr/eDVEJJ9e0gbU7YG1ZnSQr0nvrid0fxdIb5P/XyqrljM1hAu//9lMbWq
0NsNDoTXoArJ/g+rX4EzOHHSDTvT+fbKRbK1LqsTQGRjrZhX658GctiZAiQB9K3mNIwq2s1eph6D
AXJ0b0/YximwJpkTyCkYjzPcJqYtjjXpgv8HEKRXS4Bba7LyAFrEAmp0Tfg61wESO3XRX7T0bHNN
knNrCOtDwGOSRzTiry5ePubMB98iTYeF3BaQQV7of5e968E8UoYxQBAxiFstAQG2CcVt1+0aQGec
6kM0ybNXAzTugRM3J3YY5yse88bUr0Fzk6eJYBVqWuh+VcEBKOxMPWVdJuWVxNp/56LJv3BzF9Yc
PYf81a/ULy7G6M6N1T4b9MnYcc89qNSzarh1OBeD+csAm8nYZvJ8/bOJfcAJXMsC70n5aOn59bY1
bM3XysIlpLRnWrf/N9GtdYMCRItggN+4HGvD9kJ0N3DLX0OIzA1IeOae3vXOY7dO0GVcf02QbcK8
h8qx/onGlxHqGK7+BTb16KZ0HVlLq6o6XxqpkJn4Q083Z5B3ia+3Z2ycrmviuHEgijaZxamnANgY
44ElLHDjh0xfolSTqa+3rfHKnAF+rCzQb1BDGcs46aaJ3k2gX9i9/fStUazu7A5SXL4LIe5xadGR
Td/tQBXwIefiMe4GesUt2XjJGhHHrPImE5vovmNg8SMVqrqZKX5lHXGp34bf3h7Kxrm6hsYR3mfa
n/zo3lTzpz/intnUPcbFcI1RdcPa1si4DLBOqdoxukea7p85LoKkgNjG2x+/9ezL1P1lCbrM+qlR
BqTqC4qVZVeA/qG3NwrfkTUwDuBdW4TUZV8mURQfnJjIAQxiQ50gNbF8uG0IK2NW4MXU2nPo+GpB
zJ9kBZ/yvW+YvDJFW+u7upfZUkLGgQL6WFbsy5/1VSr/VdmrCvJb23R1MUOi1YHeCWVDlV9SZ2rM
6/gcKMzQgYPTMgSuGnKOV8LirdGszLrjaHtFKRoySh30yujEv3G+ZMcivmp1W1tqZdrMBLQscyHu
0YNlUorDCjTD401lSfIvpFwARBmSNfnXgoY12jPmgKU1DcW1I2NjetbAOMb6qiVahGdjCTnwjsqT
6Hi+QyX5mh+2MT9rYBwtWNlBv40+QqcTKzCAA3CMvGso4K0BrAzaiHBhQzbTRwwASEuSNcuTdb2r
0mnyxae3TW7rJZf//z41QCSRz/ES3UOgHGeqipvj4rsyGUS07N5+xdYsXf7/+xXLEFZx6bwvrvKz
921ZkIdW9N3htqevbNpYIbO4zLwvcLi9+0VHwOM315o9tmZnZc+5BDxtXnh0D9wuJGZ0VyaAzr/0
/o3CSGSNhNO9J0dl4H+Vvf8+o+BIRFnoxthwLYnKKaUF1CohF1BJNP/qsZldejNygawBcI2sFFRk
rfelH0t1tGXVHUBD8/Hthd3guiZr9FtpUa9RJQsecLPhwowfdUPsMePRk6uUPmRUvdKpESnP+GGK
yHFw6CUpKjg2S45mjMkfm32r+it+/8ZWWIPlCMgkrBkL9SuWHk1wZ0zHyF06pcqrsMutV/zL4APW
Tm0sf81V5bOkG8Z3PGId6Et9tI++PasbN9RaOhVCDpEo+1z9sr2qZOKC7DNuJrHL2BI8+1c5K7Ze
s7J5NYROCsiL3s+SQxwlAKMTKLLyNntdPFRWbxvLyvQzFfVhXzTtTxNlfiI5159naYlLPA/twkU/
LNdEJTaOMLY6B7q4rqZhGdmZEviCCuCNBIwx5MoR5l8++N+FC7IGzGUU16BpSXDPsiiqoG9KQpqj
lUwMJQ6c2BX8MyV5V+pzn89df87jJpsLEHZEwI/sasHU+IN3sarnhPQOcjH7TIYjv2KIW4NfeQFF
VIdWBCr7VVUSKljO1vY1Wqr8imFtPP5fILvIsFZLy84Qi5n7nS2m3kfXEzW35XvW8LpOA0FE/Jqd
ReSJpklkbxf9AhFWJ6NkkdB5vbKMWwNZxeqGRKEKaMPOnQonMItFbleiT+Ltvb718Iuh/XWJAqYE
Ml10lJ/5Uj+jxXW8R5HzGr5u6+ErJ8Cang/KxC2wPF7kpwwbqjkWSvjl89tfv5E0WcPp2CIY1CLG
SxsYMktPl9KcKUn2fh7ls44DdAHrpayTqL1R2J6sFVotp93Sz9L/HaKB5NDTKry7uUuIBKvzIPCX
JuhjdE3NxubuXZxLEJ8utu3llYLs1oqsfHtdNXEzK0p/2oJ1IIYQGmQnja9vayGAtt//bicLHcuZ
gEbwZwgh1oTUUPfpPT/Yhc7VV+x64zZbI+uQZkdtZRD+zwFN38ibtBEN09brzYl65TWRlD9P+4+j
c42si3Q4BvC+SZVMYETPX5BOabM9Vr/TbSJj7utXMyoo930Bg9Lkwj0gLJpUR9qMY4+AQPctuUNK
Xmcpg4TnbzUxLXe5HKLlE/VHLzjnfjX4cCzHqn+mbO4B0YMagsbjUYJF+gmqBW2tXJr3EJRbUBTp
+/xsc1ZxoOm189FAEdKsn8eDEazmB2da5x0uzJrBlc2ycdmusX4uA5PhRdDxTFBkQPbRS8vWfiyl
/6Xxb9PWImu4HxdDpYEJQTOtZi4VizsYh64W/+ISv31GbGx5ujqESkiblFOYAepVx5Z9NwNDp7sq
8qi5cghtveDy/19HKA9LCKLwYfiJoD/SexCMNPPdOLnpSvZo6/krd0SqEbx/EAE4m8Wi6cC5eff/
4bhtPX115FSRtS4Ts/66lOOncQBbTC+qaxIWWztoddyAZ7FfRlCxnTN/4SfQpoagXRHFSbNq73VX
keJbr1mdOgOa4XjTesPvsO2aeL/0nouTeZHBWKXYXyJ+YlS1n2/aT2uEnywErCEiwZlmoT8fZSxN
mbbKa+yVQsaGQBNZY/oIny1uLDCBJTpyWnag3Kw6XGOz6gIR7IJggcoZ6FmdV97JuLYTPRCIeeXs
nodDz+1ZoPrByx3Mt6gkyEmKUhxuG/zKF6Egh8myWiPyW/hzNgBSF0IuJL3t4Zfl/cuQojIMXKeU
hM7e/MOGuJlqgjfc9vDVMWCoZZprok5dDYUyAyGxBPCPK0u2YURrMCAKWdJjbR/fuwUnZeaDpgXZ
8Gtw4q2nrw6AuSZ9LTjnZ21AvwU/fEmcY1dOr43rdA3/k8w2PGa8O13UALOJ0MNF3qnvropAb339
6gzwlM+y2vn0t8lH8LnNTRnS+5hH43JbZyT5Q/T1175hi47HEAmbe9oNPyDUWO5Fxp7BanKNMmVj
jtawPxoo30PeD63tDBxaunRfpYIXHobmx9ubc+sFF//2rxFo1cRTU9P6xAuT74kvX6zSITBl1xR+
NhZhTXKX+2UxDGiMPM3O83ekb8FZFF/rddh6+MpuaVZRNYN1/gRRDDCVcDLdDS66VsPfmpvL/3/N
TTkYZrWs6G89g2nJVOGTCGPvc+/8a0CtrTdcxvXXG7jNR710UXEyE/DNCPoRT/RkjG3SM3frS1ZG
TK2MFZryM+TMRjBh4j5E2mLCbYtAMnl7F22tw+oq520W2zZi8uRi0+0MhBrSBZv2toevzDhTSA77
btInDR9/zxSyU+j3+/72w7dWYHWBz8QtnlFzfrIUZTiRAwfGgAGCpC7IEt5+xX9OThSv0XhaDE3H
0f144i3EBrU//9O24U0Yajx8Zb80CMFfC/aC0596LoWIdWJVNKRjRf55+/P/c4bwhtXFS4LeWziY
v06QQflMff5CuZ3BQHKVr3XrBSsjnqHTUzWD7U5z1cgETGlojpdQy6o0durbY9hagsur/7IzZVhU
lXXVnjoFXIms8QqbgUrptqevrLjkHZC/c1SeIEz+9Gf2J4bC0m0PX1mvAg/FNJKwPpHZHThbUB0u
umvaEVtTT/93XmyxtJbMjTpZVurESnjJWQXWbd8bb0o0YvusrBdKh8YHb019Mj1KDEos79vxKj3a
1rqurFctSlm047Yn6BoD0B/YerfwmwjDo3gNrTOZ9GSdY3KcrXrcvbjdL1S/weUAenttN6Z/jacz
ceWivBsUjv/xa+4YO1yuxolczY1vvWBlu2ZWSxjUU3ESBZxmdCQQ5rLdACaj/dsj2FiANT9drmnb
5k6DydTPza6MgC/u6+nT2w/f+vrL/39ZrYBHGwV2wvTMOJaFyOd0MUC9g478WsJ96/tXpsvLrlfa
k+okBcDzOWRm6vw2/wEbaGW6ORoxnSewvLSyPzi6BFIXjZ/6y+349gRtff3KfJE0h6JT0XUn3kBi
0CqwQPbghf/69tO3pn9luV1pIAs2eMXJTuJAL4cOsFXH6vr23/r8lfUKYVGmzS7r26DUkXawMJw/
RvH92wPYeP4aOQfNuaVHiIHnO/0TmnY0beerUd3G7KxRc6WK+8bzhuaUz+NXJsk/UN8Ydk1wlR1z
6+tXtktBjwdl2xr3ruzAlYASf0+Km5jqozha3bmWOtCUjqw6sYAuQZKzphu/BOBypjcx9eINK+PN
RtkYa3E0B6710ohH+YdpQBLv7aXdmv3LpP11NOTQqxGiitRJhUu9404c/tgXAoLn216wsl0S65yi
kNKeuA+/UGMjnVgrHsHefG13Xqb6X3leTNDKeF3sT1PnAwQMLow8mR0wLgK46sOlcay2vTneNpCV
FYNZgHhkQoiBPm23c3L4yobxEFxn9rjsx/8ax8qKS1A9DDh61Akifw/WAZRCLjfZTAAtrOQCvmNf
q3H39mg2jGKNmtOVGBDACyxLPn7sfLcgzrhatdzYVGuwnC7tEFQexUguoepFIpxf6qIZb25pBojw
of+7a40NBto53pycB+KQP5dBfJsKOB6+MukOYu6hiGN5YkjhJagaI3OPcP62eV9Zs43CClFYV58E
4cGJRE38MIrbFI3x6StrzlCCCBubQcA8GMs/E5+zgKeBvUZ+sbVtVtZss5i5Ypb6ZGf4idoO3d1Q
Z/3utslZWbICsRRKZ0KeMtDO5jP0AQoNJfm3H761KVf22y1ZCK7wvAFX/LykkBh5AjunTq6r1my9
YGW/YIjPYlnEiCAl8FKqRd87eop04lN1E6IpitfAODIXSyzho2D6QUL/56SOMJC3J2hjbdeouHks
SzmDiRxJ/lmnf84E3GOfb3v4ymLztl3GJqub01yP+z9LC3LIa87zxsyvZVFJEIFpuaDdifp9mahy
mndzMHwc5FUpl407Zk0Np0CFKUD7iJ2Zh8UzBcPQAcqc3kUV8mHohvI2A1gTxGVhCA3k8eKmVGim
y/pFfoqaq7V8P/yTzfiPOyZc2a9wxQhXC2EGmYT+BgxC1360uDc/24vm1Z6Cb+IXGsmr5kDBmH1n
BvQQZcnCFwGZXOV6qEmNAhJpfE+nti4SoAHafWkxN0lVNsjWUhdLujNlUfp7JCupeu8vempP2nWt
vBO5lUIh9U1nlu9LfLFQX8D93EwyNRF46xPZ4BMPDk2xdKeDqShSSlhZHFiUV++gYTFAEjUclvag
O0UfO8rUI+11dzLoIHZnBz/7Hh1I5ZSqwqv28KbaV4Sf41eii2LZ59nifyedLT5ElATvuynzd3NM
g+e50AtUJbPyYz425M4GSuFt1MapgwDOk20qjyReW1ZfGavBUiw8JfcKklEHp+RCkOYF9s+fXXQn
mtEdRh2q31xJfg8dWjEeQXJ2UeUzsfhH9jWQdhy0vVhgULe+s9DTxowVGZrnVAY9RaMZAPILUgog
AOm75l6Hy/SN57n9gkCIf7B+zA+Qerd7FLKxBpwr9KrNUL9NRNNDPifnlwAYVeYPwJHnZ3Yp54Nr
VaGBFSjgIa3jhgeJqTL3khdNfqA0WAYU2/z6XGSorGbCeNOug3Ik3JySjkkeYN1ZUJf7pePlmfao
VickaCKGDqDeHkjXmSiBwo7+kLcEDRxkidsDOhfmbz26bDiAQbKEAwgoLBIMA05H00JOBVnCbnog
8YImZZtNw3vdzuKeU4RgaogDupOR7OzRTIJ9AtFEbXc5l/ZMWB0xIJzA/HPXxZp91c2MRuZ8nHx2
yDxlv8SYBf8OwTmgciOZzXcy1G2YCK/wxVkZbj5JG3uviCvzneizVp8bPvU7F7jiVZnB/537/pSf
ulIuza7WHQt3gQbDzANwIqh4EoOezSr0YnLI6ya8m7gnf8mus692Ufl76M4oNC61U7Ovde0dwP2Q
3xeA3n/S6JcCZ7vvw69wLqzvvGHEVrXVIkSyCDn7J5MH4tHMhAUfyILC91MpR97fA7Xoz3ddnmW/
tedfqt/xALor2gmjwd2Dw6KcYiBkRFe5xyhGnijtdSbedWTAt3igSdFJNQNHtpv7qJtTKlFySecl
Lp6MYj4oSAc6oAmHjNHPZvnTF94Vhu1AvNCRJBtm2d6TEigQAMuH7JHXC5MAu+ULTWghh2HftSh4
7tjsgG8yvqyjfRVmonn0GBQ2D3lewraFKfz5ZAtOPtXotjR7KnEcpIOc8busJwATfGEpPqOD8T4T
0xXqQzXnKkNHlW2gCdpDwj1FklCbO8UhT/3MJuyg0IHEGcovAC3GY4bEbQnXEOTSshLND+fBbFOB
qLWX6VBCNP3Oj9qseIQ4gm/h+g692ZksDPJnEnKQbKERMy8S2/uh3CnEuSpV7TBg2TIDQhBwvrlo
H8VT1Oxj1Hb7I6cD5kKEPQhhsiwi+VEshV8fIZTQa6DIWH0Mqs7QBB1h9G4BM2R78Low6oGoaVpy
xMcOnUkg3KfYmGaMZ/RdqVQZpSAxzuckCgLZfJrrVg0qtbYKl4TXQ8j2Nlj8JpXotYztjpByaN65
UJUIc2nGTyy2tv1YBkiMJU65abiriWv9h2me2rBIvDGsgOWOhhnSk8LmdNpZRT36M+/yagKKY7a2
T7jMm/grj3WDGIR4oHX6KnHojQ85JHItAK4VF/dTAUzSvA+jMeRjslB/8r4h2Yq7GGbOnXvQvg8d
97xcJnYGva4m096NoF0YE4rpHw/eAo2P7xL1g/GXzOuiOyG/X2maOK9ytUlm4Lctbg2b848kgELY
Xs2kL+7KZa4hoCJ7udwzf5nVnqrK2LSI4tY/jL5vRKrMbPgOlI+Ov0LHxbyTbomXD3LsAJZEwCVN
IttosakavW7ahzhgXWpoWXc7wKvy8YkXkWpSU84Zv/fHiC2PBGz+qc4ZzQ/Mb5djEWEbfIfaqx3v
XTx39oCIJwOrJSkqoFsH9DqdVTMFZjfUQxC1CVoye/Lkg5J8/lz1tbLHmMWynPaxylrzFOWiA5+c
7YMRd6vXZuQMKFIf/1OEngqesiyP+T+EC8//XkJRWx1cFuNajJa4HI9gYOLu3iuU3yywI7n0v+c8
jvJPyDZJdwCcI5/RQVuVLhFzXtkXw2jxgtLWTD4NsRorP4ltRU2DGBp4wjLlpY3DpAwll2fEEl2E
bu+8HlyqpK/cS+Y71dyVBu0m087VgKsCBjp14NEZFI+L73mscIFELitJChwqjT7JyWX1HuzZMPps
zr32SMawJ0mJY7HdzXqoX4A3ESF6V2TB76oeTPE7G1dTcMxxsMyPrqt0/xD5IfiFsWPre6n9rm2R
1xS2ugPRCsJMwnDypYBcdM2OitnkKXZJR+/bkrFuP1t/dI/cEijjgkfFm5+BaKzaeyMm/zvlJuRg
Sh7quv+0VJUzZwpag2XnjSO+JJTBAmEpjTa5h1qK3O15L+AxpaQcMwg8YMNCyj2Z8upyhAWtYSLJ
jRvkhBMEDOuH2o7xcg7FXP0ooKIYHhWwWWbvT2ONO3Qqxm7Py2kxr3yA8MMjZB3q+AeL29h3O1VB
VulsK0gWHvrAZPXdyBpFDoKD4/B7x/0l3tthMRFLoeHRzv1ecq3cqXZB7P7RZAgexqix/mOGTZ3f
c+DoXzGFUxkcyywYgunQMcD8ggRxTDiJo9T9En0owYTWfaFRU8sPkrB8/pxVHuKQHRO5Z98LVzfN
Dk2WtEVcNXhd/F5CB0E/gIikl88d0GzxnjYitBmMtammI1F+pm3KIUm8oB1QyR7f2y59/RsiWx2g
yrpo5/KVIbXTPc1FzfrEenxw38TM4V3wMFZ+jm9k0XicSx7IjznC6e4d503OzmainEI7Tdm2+4HW
mOFnmANl+qRyVQBm44MR2e21P4DbqyvqEKqM4BYg813GWxvvzHI5SLvSMno/jT24DLogn+K7mqHK
cOimQcfvbEkFiHzk1JD5nkvgryE4piNElPXk5q+ZH/UOZLbAbSsQX05j9GOolwGXRNHqfADbVBxC
zpRUyoqDLrLwzETDvDtW1ZPYzbU2/l4tIE/Z0cwvcA9wsCCj5Q2MP2lJ0R5T44ZBf+A4ynwvCGvY
R3KhCX3XBXpy8S7vtf4BXGNc3AeK1c8mGwv9oFAP59BxCVx4tm6q5xPUUJTQyJiVqMojD5j1v2oA
r7pUUeP1730vCLJvrSHYnYYXvdv7QoJEgMZt/TKFY/iYe4UedaJb+D7noZhx6U5eReN3nsnDswta
pu4sgG70QGNkpotd5lQVq2RGgQwHjZS1lDaZZsnEAG6VYAoOJbEzG6FNBzL8Ype3lWKvrHON/2kZ
Cw/YObSrVE8sB5foucOkhZ8NH6FGmwRLkxWpbCn8JNfQaDniJJ5JEmmJfkFSmRhfRyMv53fgs/W9
787rjDhFaGM7TXOH4l1S91AwTSGMJnE1WTp1mUi7JoPIBrqICEsW0k/hJ0SaQXYYqoWSfQQO7G9K
9G3+XYCnBDSnM9yA3SzmpukTKAROL5DiKrsnpfpi/K3KoBf/uJar8oNfj6FKQGkvqofYFLxOdTjk
074EQVVxgG9r1CsvWVjs0bhZk9+UAea3wx245I+0DgxyzSYLind5hRVKxNT0/f1sKBBXtFFL9JGC
Tbb/IYqg6vdBZmt2z1g7DwdR63lKmYaK5CMNC+5+yw6TvYv6znb7upnG8dhpp8pPRkRBfuggA2J2
BDrf5otocfnceX4BR4iHY4/gA+RFrD90ooQnemRsmL71Pe7gH/lYBzlPxkLw8gA3f8hfnI1Z+xxE
aljOcd0b9OHUAzwSDCljH0M4/ASH1+TBLSFzZrOj86PyY7bAbXxfUg6TYjXY2L/afBCdQHusDsp9
M5fid+58oAVph26gdB7rubcJZYifDiAnD+1L2eGySfNqaMVDjHlf8qRqEFAgt+eKYzAXrXkI5NI1
+2IMSOp7Ie7HpIvnftkzHNlLQrPRBUcXx7lK5dAgNiVh72zaT6Yocecuo9pxU8HVsnBW/J0JaZef
Q12BCE8X0pH7EODYXwrCVxCmZIMn957rZz9xcwMXr4dHv+yXMG6/qAXq9EeLwPhMWgcnEbD7BTaH
Q4jcS3R/+A8ZseLTXLU4FUEBUA+pqFWrzhxB+CFvGJQEEBSZH6CCYexO+ibuZYIbkH0eQS04vpsG
Xn+JSdQWX4oiDJ6jUfQaMYi2D1Ux0ezs+z1fDkPERnlUeY4TwqkoTllxAdUoqL71Bza2l9TZGGtU
m/DUtJsvnHYzakRAx/QE0QaaUWKyI9ZFz0LwXO6zuovYE5wGWDRhBS5mNpkIUKm6wm8wEgKglQrG
xfJh1n4pcYD34S7Os2jYxVMRNy9gBws/62BAoKIbhouA+XT0DnlEx3diCfi8wzeWH2XUme+zz/ST
HUnL3yPrJ+t3GmDVL7g/rfnqhEVPZgRVto+y6Zg+wj/O+w/Kg0rUO720ERo2xxIsQ0UDcogLhLHH
idxkAeIklGeXR8gTVe6O+DlkwceZL96uMzDgjtUOOb+s9NMM21Dv5LQ0zV6WuPq+Di3XzXudcaQ0
LEIr8Q4aW2RPPDn3iUKbfAGZ5hk4VBYJ/oX2QHP8gNHFJnWsDR5kG1SPXkwnsYcIOvX2sDJY59IA
J/TnNhf73pvc70xdbols6EA3x3E/Q8bAm4pyp8EH4u0sMyDqAdDZ/srKi0gq8sTQPBZ574tE5aTt
8S261mqfj9By3wsfEZTVgQV9tqPaV0nuQ0vg2SB6E+kSLHVwmMBS+pWMl/ROwGZYFfVMfU+ayzSQ
OTfzeYhJd2/JWI1J1ki4tlkQjOYAFfqh2wPuW7xKkEv8xjUrux0ac1GURnCCwKtucPx+g2bGIPdR
NDoYehjLJIBzda8RjJQpsi+s35OYDOJgvAHbybQTbipInJjwIIFZvpyTfvGyhLNnkb6QXg1Xgyxg
ddIC9NppWU6FOMwwR1jjZGCTwB9nv8ECOjkD4lKDLVf0GFYYXYiNnKcQ1fXYq/gdtXCjm7YPHjI4
Qee4NGjIkA5ib7HNO+wi31Pv0Ye2RKmch+o9r8MoO2UeHbodUyHMCX4xNInyoOc/dEgqi1S9Wuqk
ryMcm7Fa/PHOgY7SP3a4WPYQG/URo4yq8+Dn1tiUbLIGHwIBeZrMMTJ2OdhlVDr4xPRJDZyUOmat
P351RYB9Qvt2Ui96AgXYLhcMkgc5JxkySJ2Yokc3I03z0vGeP4C2oa9OZVGjqcuWI5xfCK/guioH
pJcUnZHuawSwPzSa+f/h7MyW20aWbv1EiCjMwC0HkaJsyZYtTzcIu8XGPBRm4OnPB//nQq5tkB28
6dit2I1iDVmZlblyrVPaBMkuH8pF6sqj+9LjzXWvBVln8cpsSAyBbdCLzXKWv0yEkjsjFzwsINpp
Tl2fOAcflNL3xUoeIKozHn2TDM8GtAs0u5k31Nmu1IxZ21rgZ38J8Hzj3sujuHgo4VAKt3TDNI+W
qKHUgqCSFvo0CDkThIVGc29FlSm3iKLjWsoOPZ18YDXGJp/fE9Qbwa5Ih+hraPThlzSR2Qeiw8WT
+E36kiKxd0Qfsv8wO6RgpWb1NlFBpImHlHdvtXd4LJ2cMXbrhwI3i9sKzD6D40UrCJrLGs/8DpC5
+R7mqu6zzOei2kRTnL1m7lSfMRU3eRdNPcR7zRTJZRcI6sJxFBFP0in80lVt8ksGffcpDSUC4k6r
DT9lwZ25aSMvf2o0Ofe0zVjh1tNpP6EcYxgwVHv5/MHwB5dej4jqJ9QJ+SenIRObR7X/RZD7OPV+
xI4gTxUcQ7J05E1SfdoXAgrUHcqk44+s0RKCnzJz520cBhDsoiSzOLkuEU9O70bapohF8+xQs3kH
8/lY4R3N+NFCQyXezelyKh2au/c+PBzFyeQJRhrFG35GYwVbpReQEe71ttxxYJxzWwVzvwstr9kn
FgrL0EmZ1TaIGu4KsGykVxzaLI+V4KrwGpNvj5FTIQOUEEb7wSTnrTBScl7z5A8pXkCLtoMvSAqm
dEL8M8Re/whdD8F2j03rRWdsuT1tZzvmYXnwdNt+wD6Hl6wK0btLdWfONzap0C/I2jfPZuQ0p9jv
CeCLTLS7qc3TH1475udpiud/63FIfgpSdgRqXFTbNDAwqQBw1rvf//d5Gscfnp+Ov/IhJrM/WcOh
mofwnoV3j70ru2Hj1In2Cyb+8rk0/GQ3DNxKu8mJyRlYE6HarkQIuNh3Y5o/Np4ZhbQVNMXJs1qy
qE3hD+eqirQfcA50DyFP6gL0H81n1iisF3Tp+D3Ydt9shqirvznRKMWWzoOEzqRcus+27PsTDxPn
K6mC9NRprvjCJOxDnLjjP0ZV54+CLrZoI2DE/jyRpzSOaeMHPy2exdkmzursc2oV5UcrEPW3YCi5
NYhxFjdoGmm5iyfPTDcyHF3/XZhlyTxuyZZhjHNUacmu1HkybiQ3dIvYq5GVm1HQWHqc+5l8ZTN1
8yv3U3CoTdewtlQouofYpWGi4rxETyL3Wu993qclQYzIvJ7KGznuwi+z58yonPpBdk597oQTbsvK
hlnUCdCW3BhUWr6RauHw627AM35hAPyAjJFMXyBWcj5yTfcfTNfKF/dsEFJC8k/OVPMlbee+5T34
ruheSbu3X6oqNiOyk7Z7yOZBkAQrdRazJ+u3DXoCq2qYovwA1UHoHTx64+/p2G2CXe5A7L7xqkg8
aHUcOzvh0flINhlWIQRXWQ536dYK0plX6FCbyWFqfU+7y3KAAhuDbMx0Z5Jl+uRqsalt+hEns2vr
kerd7OPP+LN41gpIJ7e0MrDgg5X6jwlQqmYH/cj4iTOd3uEN2vsJOgBYrb2APFuBxBzXdcnrybO1
qd9aIqx4yATJD5cqgcnZ8cIXByGP+yKFgg2y71TCgeCySbzJ8vd44KoFHaf7H6S38JzkfWtvI65e
IgANCjrDGIbnXpT9MYZp+4Cftu702KdBRjoenKjGzK2XOVH7GZoOsKyjWWnPAvzskeQiCV5uVPNf
cuvtd9F3hIOjp5N3bfpwPlRQVFTgwwauwrqSE3fA6OQmPKepN5AbyIf3ZGDlnT75Hv3a45IvhoBf
HsdeI+oPMyv+VJRIeW6BeyRPDbnPbevx4oXtvd4uEcI96pi9TWJMs39iXP96ssEKjMrz8n1m49AP
3qRF+5qIWDsUnc+S5prrvQRBwm6HcHyGG+Srs4D/pgqfROgC7aBhQByrpEnQzPbJ+yWRIL0HFu4z
zU8ItvtWd4h0PX0RFmQLu1LI7Jk5z/9CcaGF9H+GZKv1DkOiamY+dbUkALBwNJwFx5j+Le2heQb1
UdzbOf4giAzv384Js1enyIbnJSI5sgvgrlzNPzpZpD1rqDpV70IrJ2ANNb+qn13DKWtwZeO0nz1k
z8kzE0cXoCS29lhqd5YMuHkcISq5gbMbqGqthSwawlr2p8mgNFJLqm7dVOZ32VA4P4vMNj5ylkk/
ZFpMeYuf/uzLnORpbPq0+yUa0enU9DTut2NmDzsx9MGuykZcsWlLtrgM/fCLEznUlDxKME9ebMYP
UZdbr4Ebaz+MvA2fPKMhf+IK1EBeRpGY/dFuWnTajYAccACz6wdq0dEZE6KlzSS2rHtHD+7DkqzQ
x1wndQNFtBGIjY2GsPHB0sruIScx2+40fTkojZyT+pDbBdFWOaDiLUs34fY0jDShcGRzxUyyEU8+
fND9XanXzV1R283JzQp0Tgk2Wveety4ZDaHp1dcy1vpoD3rJJQ7s5ae2H91jZqQ8KPSxEe/82tG9
Y5VDZDxpHExRicTZiC7v/KVxKU1/1L3l3ftezIMqlUIg7JI41ueum6rvY1I79MD69G/rNY/bbZpX
8lPhgQb1JWzr4wbdXb/fBY4jToVGB+QEwdavFKTKr9C22nk3Nkb0PJNGrg4pTA57y6fC92nmwf5E
9SM44H25Ejy0JJsHyALd9oRnHp6iZij2Afn8kr4ATwt2IUqW/sYCD+NskJeqs23cWnqyRTnJq/bC
0afXfvDrjzQkG3uvccofZVNG/T4nstoLXrjPYMO9R4dw571VxiWk+aKzdwVvnJL3mMHTHvnd/Gnu
48jcJVKbH9w5xYtVdUClTNpIRMqQXKevt3Lc1oZpfDSquN4bEIR/asYKSbMmXx7mWH5J06nNQ83Q
ovRHPy5uL4sb0oUkvZyfaWnFjzPVcXOHF0vDnYOq4j9hQryqoVFR7/3ITr9QfeF1EfYJse/oIu8Q
8xYc9iB20jsnKrVfWdk17d4XpjVvqtAGxVAOvflu9kiebuzQHJ07PYycQ2lm82stOO9HDbaHZCN1
aDHR7bT0jeaigHPn4dwfJfx36d6YWoIkfAqpiLzIk6OXJsk3Q3PKfxBozOstGjDhXVCbUuymoHS7
h26cq+9px78TM8WPv6ukBFrR55K2NZwoWFmNyL9/dGOn+mqE5Csi32uOSHWhVTlYTnbkqPHYW/L0
NCmlhfGr9pHD3Y1u7zZ32Rin8T5y6SDdxDxraI+2vG+aF5jWse/NMj3mts0LQIMrd1FNDmASq4rI
iJ+1wDKoy1Bvoq+yghJiIyc94lrLxbOVo3S4AaqaPfczP87UyDxuWtuh/NDr6fyKpFk2PBlzIJ5F
oudfBW/VT7brNl8qrfK6TeR6kQbuNNHmTbz4H0rf2b7hPsl2ohm7A0Wb5mUQhTzUdkV1AQU2/qdG
tJ1V4/Td6g09el+GlLw2TdxO9zlgjh8Gm/xsZhMVXys0y4d+xNvv4hEhHCJKivtk0NlGafePFQGw
BOT3uxCQjuVs/ggTbmyofJPuX4InGf4sxzi8ax1haIc0gbx81OLpn2GWrbUvU70Pkk3jeNax7aU7
E6/5WvGrcaMfgd4V/iHs+cFVmWvPPPVnnqRTTgJCDlm6eKJgz1us+hrOeYyD9TsK09Lt809TbDdH
vUmi76Sn5Seuk/BH5ehURKmzRWeIeHgXNG6SmduYcuFT2RZi1/HQtr5Tsp9OlNpLbePqZo/cutmg
xaRlwHSyTTA66YsXCnnMg4ZknTNow3BsEh3WgYhXy6bpabg/lpOB64OGQO7CsZHVsalgjNmNHaSC
JLX9GFruxgG84odifOohVU7f5+hkJZ+1yNaHA4XQ7NmKQul9iiaNgmHe6dnXNMk4kATFMAQNrdaK
BwOKNntHmch4n8WRldy7cx903/iE3h7NyQ1n6jICqIawg8z74rbF+Fq4abHVKicJ90E5UGXyIxH4
j2RijGLrt53xtZhnkX0vSR2VR79K5ninTTO1Y0y6HA68m8jHkCGPw0ffyrhPeHVS+vejCe72TTVz
Gj8AtOi+2yguABMkSWt1V2Dpa3gvBW1niMKZqq4L/6/jaZEBOs7abN4IZVLgdl5al45uBuUpJVF+
J+flFopcrtor31/DfCloOyPIqmChV/g/1G9sSnsrjfaTPllicxNkTaWw6nJ76CXJnFNpArJ7mAA9
CNIYwImK23ZApbEq8aQeD7DyNGl0hC1TgOPnmtzvyvaqrFSxJUctt1ggK4mfcGzN5j8gNZeuuL/g
yCwFI0v0F/u8d8CR2TDoGTIqWnzYqB+MyCxzmubGiGjO5Q1SmLHl3IZQVBmqRDwS8o9eDm4WzrWh
dKqtm13Th1w5UNayjm+Q8IHeAA5LyvCEY3C2INC+c+d8aBEkvQ2Aqio3OjzxDIOOuRPtos5HGMym
PYzE5r9a4F8TE1ubg2LS1Ad6k1IibbyQwW8I9L87Rm3/FzqItVOlmDWaOEu5zcUoLB66L47WJ9ZH
XZvLKz2qK0BLVb7RkDkS4bWrPwiTRMdRUHXNdcBeE2+kAsmOCY2baQaMeNnGVxZMZZgiT84D1gVq
T+z0NC39Yt2cPP+Hxrq1ARYDenOqxKB1tuVo2r01wfwxWFFBDCl/QRXc3TgFBVkLFViYOXYGkp9C
R4mSSVxs+7Dz341JmX2+vEwru67qOFrE5GFahtnJ8Efn5DUZYfTodG53xTRWdl1VcQxT6n1Oa5HR
srWNxfZuxRAClJEkxPEih8uzWNsLxcJLAmI5jYDXpV6BZjEd4JUfpoFcnLubG14m13DsawMpKNuw
y1FBGPPyJLgmia2K7zBWYIZXG/rW9kOx87I17THSQ5xrMHP9Lr00eW6eb1smxcSpM0e61AruKVD4
vGohVR7Hn0l9tVfwN6vDX7yHqfhuaaWmtIKix3uEP0I7frLsz2Eu/gVG8Amc5/dQRkdE3n7OSLfe
NCeVccrpQx1+cdouYr/sd0sHcA4u8dhz21wxw5UtUdmm0k4HINrmPT14ASGI4aakraNQGMfLM1j7
vmLmIsgcCpD6wjPY7Tut+VUaxRW3unJcVQInKiyBLuvEfJgaz/iA1mHdPwiKPCSJW5uM0uUJrNi4
sYz+5ib0jKiIxsQ0HtJIF3eAnkKbypcx1OPHVlYlXP+uKKtrfXlrc1JsHTk9uzCgCnyYTFoC0rCM
PgaEh3Ub9LcQxriAxP+cjwxiyEPamkNsBOZ2who3Udb+urxYPh/5i4UYioE7PGu1yo7bU+fX0E2M
u8bwXkPNfB788GihEkiK55TdKEvBZBSbB68yNZNVtqfBzzLqoFa11bJrxAdrR1c197APZr+Z2lPj
0X4sSa7tsvRq6/3abaKyOXVRlwyOG3cnik7kycvklVLvp2WxuijtyYrmX0BGHl2vOBT1jY8nleDJ
qjsTpJpBcsvLWrrxIUwBZnBN9mgx6r9sv64YOzklv9CCkSnNw2PQQaQWFkQO0pXveZWiEXm1/3Ml
kFf1G/Ox6rLQZh4Ld1BHDzTkBd0+7+X9Ioo38u5xJ+375UO9cg5+s/m+uQEcqtlCq/T2ZMXTi6S3
ZNdOtxGSu77K30RxOHbNuOhO3ggbi9HVvzKTvoLLv3zlNvnNzvrml4fCCTRA3N0pdZGDA0+0DRo9
3I7B1X7MtREUgw+t1ve1Vk7vLLGEDAmMXFMHf5CbkE25PImVC1hXbFw03FeygDxV+lATem5OYTRn
qazu0c1vZQhRmZycRMtQ+nUZBUP0QJztdItM5uUprJyg/2FxAoxWAu9sTrnlfHb0pN5Ss76RBEBV
bEzBzTmZZTanIYpp8vD8L+b1mGdlf1X2pnIIkt7UPLxfhmgZbdcB2IIy3mTpeBNbruurSo0SUuhO
yqk5hVnq7sqAUvcSSN228su83lhA3GgFRaCsPYUROntk3r9r15vo1xZn2e43H/cQ/HQsH2nUjgyC
NLNgv4jUIUwur4R/a+dG8dVD5P3/1e+8+LXkrthG5tUH2NrHVdNd8DhBEXGF+mP2Dhqk703qW1fW
fW1pFKNdNOK6bKYWFpj4tWignBdytd3IxcqpUZ2zWxRVMHEwwzn73Ihqug+q/Iuuu81NcRKN039u
rgCR2wxe1pzEvAirOWAaq2WLbzmXnkrbBPeQRktNSmzRhT8c3sFbygvNlWv/7zvrqYxNteO7ieZk
8RnpGuAdkXhqykDe+MuXa/rNoQdO78xLivihLDn8cAJCwL4B6md9vrwyfz85niqdKDz4Jy1nMh/y
qKy3+cITP01QNY1T9HrbCMuyvZmBRTHGrQtpPoi5sZItpPGD3KY2LAUAlBBavZIcWNsFxXinbAoh
sBqMhy4F6gTY6Pt/aOxd+7hivB6QGlFQvg2pBovsHmQTjSpUO2lluLxIv93r/8ZynsrbVDue7Nve
oECdRtHzWMl0k8C/uygXzE2UkVCOj1meeVv62ST1J/y97Icr18fa9BTrttPRc1MD9C9w6aYdHmYv
SWLaz0hrny/P7++hqqeSO3m9VmtN5LKAtu5m95mtvdZm9cWOZ2dLb9233DSusLX/PX6hm+fP49Zn
aFWVIBBBT3Se2EZtkW1ayjr3IrffCQAVV9ZsxXA8JfgORZ06na53oCoWNKEsslPm6S/IwE53l9ds
ZVdUsierD3p9NDJGwFNU2w7e6R0A8duYzjxvmdgbu4QfvJ1GGlzCTR3SyRSDMtmLWr+tLuKpKok0
H4LYby1+fViPLzLqpl2bdNfWZm31FWsHDgkr5GjzdT/v3kcRLS6inB5H8jf721ZfMfkE7agh9KGC
2KBhZNZ7SV9w+0znEc3sVxzH2iQUr51rlCbiBADTJrWce1unPoi2SrYfDUO7za2qWolt03quLluG
CCC2OyazkJ9kRt/d5UVamYFK+VRYNEALqhMRJGG9heiPBi+/odnnWQe+dHmMFTNQmZ8yT5s9GoLc
aNPq7bcxbbT3UQhK6LavK2bclX3dalbN10nVvHaJZh/MsPBuXB/Fe5cAfkGNeXwdHL27KSIChCZP
gSCEPCL0G1do2Z03lhwMVNnotqE3wB6z8Z3WOfYHc0aM9rYlWjbmzeebMAfb41Yek9CBk3kg/DZ5
ZIPLuO37ii17nVd7Q2kaHKKmd/bR5MnN0hp7xSGsnR/jz58/FSZdJHQSA/2K4CYQQ/qZtOVNsvQu
xvTn1/1G0vQqXH68WRg/gafkO3SwrhG9rtmX4phTm87pvK747ZZE4TEU8FfFYX2/OLQrkcfK8qgU
TyOFwAr8Moenqmeg6zqCSMEMGvGmzVVJnshOiViaywXkzoSVceDBSgwlzZVfv7JAKsUTvBKl1oZ6
8BqlOQ0XNOhtMsTSN4gXNjcOodpw1yD4Z9rBazbBOOfqQXLnTmVysADS32ZhqjSiKYFBd53Awowm
+1CZpk0nx5hciVTWdlixXxlPMO4aNYfIFN67POvoqZo1/8ryrER2jvmnAZhQRtJR0/H1JV7N7eZ9
2FgPnUbWYpiLQ+7oh9tOkmLHYTt3fhv+vqmhFgcXNUYHpwEWf/nzaydJMWRo9zORiglXZsAZ9k4k
GT0qblTe2c018vi1IRRr9oxW09OiGyA8wxl0gfVD0IizmZv2JvF4F3rsPzfDtZLe85aGz41TclCB
EaZ0ZQZV9Xx5kVaOkkr+FA4uQvGWCF4hnvg8JDS80Oyb36LnyI9XXHGR9rMdA5LED2jEWCIETrcx
6K+/FpIuFvuXN5ZKAAWxb9uXRWXBbB0fy2ja5F3xRaBxkEnj6+UFWhti2fo3vtIL3QEaw4g5gJ6X
uy70P8D21f4EuWrsB6nZN1HbeSoFlNX0HuwvE+MIM0p3ZE/EHtTANeX5tX1WjBoKAn2w5HJlNDUQ
kUlzun21MP1cXqW1zyumLJeqt02N7WQAz562CPFF3+mKHIIrd9La9xVbNiZA6k2V8fOzBAMrqiHb
px1Qgcs/f8WObcWOQRM2AGYmi1xV7XwAKJi+5GnVmnuAsFN823Wn4srigBiX3onhNExW8zOFV6nZ
1k0xXTmoK3NQQWVpBEeT19DRE0PT9W5oum/GEGt3mn0bhaGnAsvSpKWAMOcGHVy0BYOCnbYanDz3
N22BiixDTNGJMlIVv4kpvZKqV2B3j+YIQ9htA6iG7FdjX/ACP5EWAak7o/cB2hqS+sSJpk+Xx1g5
piqWjM0MfDo4+lMOKBSaI5fufpjibvu4YsJl2ppOXUz9KQycZ6gABLmda1pya4dHsV+vi6h9JGNw
11QmzFtV5h1ikTzbCYTml3/9yj2qChpO9IJGnW4wQjzcIV/4TpJuNmxyFZH9fHmIJSH0F2+gYshK
p581s6HFCpB4fKyN9MkJq3dF3u8XWghZu3f1fFtdxFMBZDbkb1IzYsbSy2Rft95nGmhuCx5VeUI3
h1oK2T3kHEPalHZ+Bs2XTMcrTnllq03FKdM9TSoVhjEaoZ242NAxfXSIWja2eU0XdfnSX/ZBRY2J
rm3mFpmGiH5pGmms/qiJ7E6m6TNEcPdJY+8v7/faTJa/v3HNjV0lRlsOzEQbqcraCQR7qbScLUQY
twkfeKpMYZEXfWUNpfY6eUt7eYXKQqvJa0DgtRkoJi3zyiitel6EO/NZ7INiaA5R32jPA3Q/lxdp
5UpSdQnBIJr5SMs7m1HZYm/7PeXBKDeunKYVmzMVx5xnTREJY+TzUgc/YMD7G8cfQxEdaVS1oU6k
uRueiNvmorjpTtZZGrYGg4WGY72AVpju6Nm9Rii9cm5VsBjuMobiqtderXHUNlA3dnfgo+RhCIcX
EdXGB5233OWZrA21LOebo2sjbmqL2Wfj6Y8RL7/5+dswGne0thrbvpcl5ClDdcVQ1kZb/v5mNNNB
F2fKFn3YeUqO1hT+iJwUxpnkeTRgKhPVbblJFVAWhX07DKVMw40oxRlppB5E+K1pQxVIJqZ8jPgH
X2+hwd36c1BtdevaU27FPxmL/bxZIycLLLe1tQi5RwdSsjYHxmdFiApRCJBoMqT0Ll3e+xWLVAFk
UB9YFqSc4Tns0PeNUm4r2KI0qoC3fV/x5fHYeDJtLP2URsmTNCDgRj/nmiTjyo2lAsZgVjGbOgmj
M1m44FB1eUJ5y3PufDm4t1m5oVh5LGj/gT20Pw2D15wCL5ofq4EK4OXVWZmAihoLNEujrWOMzlA2
9VvYXuzdVKHYUtvXZE9WrsT/gYhJ0ZnmxE1Fic/+WiTmNij7x9nsf/rS/dzaxRc9t86XZ7NyllTA
2OwaS6LGCc9QyMh7btz4U2kW0ZWAau3ri628sQkY2KqA9lMsWFaxkCEcMeFc+Zs50HzntnS9Cg6D
rdaBWqYXJ7qzH4YWmtWRlsvbTEEFhxGe9U0VThPKgfO8tbKWXJBD0vK2xVe9dy89OI5Ja1MV6A6D
68eftJB27stfXzuoihl7mavBMmVAeEexOnsHJxgox9I1aWDWnYVw5rZhFAfeJXBqRlaRnBvET7fx
kN4Ftk8L8KjfmFBXkWEi8YewLNri/H8aSbBo7emkLXaXf//KGVWhYQKqUULNLjnLGmUqesYp5jd0
zt/2dcVPe7qAANMUxRk2iow+VnP6CNKtuBLor2yxCg5rIki2jKTUT7kIjd2SuwpQJR6H7lpaZsWp
qdAwIzWHug299NzOgbepSdI81I714AR6/8GHpPhalnJtIsvf31wUDoRIlSVT/RQ2HCKaVdFxnKHA
r4drGNK1EZbtfzOCpcuB7JgmTp0xFXta3OdjaJon24dq4/JWr42gWLNW9vBhuFl2LpPgfevD9QpR
279Ii+T7ywOsnVTFoCcH6hnoM8szj5byZ95Opjy4Ew32V76/NgHFkqFQ8uwQbeRzHiACEZfYGf2L
AcQjMr8twFNBY/BiQ2Q5NvB1luVhHutg/x+qGr+F2P/33YjU2Z97nOpZbcyONZ5KAM/lnVlSoE82
mWnRPrUJU/oHTvDpDvMzTQvQyWyGfmGzNCEsryHM1WPYjPd62DapDSmRV+X8R3EcovvTQ2Yvf/Zd
Ws2PNvVzquW0ggP4dHLxLYT3gLbyLLfNaqf7Rq59j2c4rYwu054TIYv0G9xvrU5XD+FgdDBSOGzB
1cC0ZntQIeu+LTY5ekDV54XipvM3ed1CGdrWvqtfSY79/ejA/vHnykzdNGb+XOunOM+enRG0dlMM
L7ccS3R0/vw2jMejX05Nem40H8YKq7egIEuSyImu5K3+fi5RJ/lzgC5OGnhgyuIcZ529jX3d+ABb
+bRpy8a+ci7Xhlj+/uZ2gIIcIXKt0JGw6Jz9ZNoLT5VuVe85HDcWPl1fuYLsFg70cBL9efbsANL4
4AsklPGV22dth5XbB97Q3iltiMW6boBnFjxjMdIOd3mL15ZHuXkWOn1R9Ln+u0wiTTq7HJj5Eje5
9uT4HT3/zXSVu8eEI0/kcNPAsMkh+ihj/4OIRnGXZO17GcbgPzGWnSnh8ejtCp4/OYf3kCPM0MFF
T0XOfEWvQY0LsYieOTuzt5+brJ9Ouo0g822roL4rinH2OIj9eUQqZ1ON8BwbUR+iFBDFV5AJKwut
guICx6z7Uuvys0W/ANwXziYRqEq7JunsmyahguFGfRrrCoW9c2bmIXzx3D3aHDmnvnGvDfH3oAEE
xJ/G5OVoDmhZWZ67Phsf7LB4sDXDe3Bhz0KoAjjE5ZmsnHgVDOeBtXPLkOiZlMGHYHmmwnV9W6aI
0uOfc4DTpUI/pe/PEFTQP2PnqMkbNwquuioSzqpbq+990Z1htKm2VksjY5IU0A16t91nqvAh9BtS
E17QnStzMEEojI8ZMqDbqehue8e7nnIlBLkFObk0CGxpJH7RCtf46ucR979mZYCZLm/x3/NOrqfc
Cl5KyzaiMeU5DSidOgHCkNGUOydq2tCGOe0nf4RK7fJYa8dJsW5L8zoR6jI/j1btPVRg78SWEAvR
hpu+rwLjgj60bQORkXM9odIJW2I0/jMnlfn98udXbg4VEydq30zQXynOo24+RFGQ3RWF/xoZ+Mnb
BlCs2jLKAghwVpzTOHi1fMTNnB4S7ltTEa6qiBj3wkLBusnPiWcXBxt+iPuwRw/j8s9f2V5VDVFH
lSRFwCs/Q0bkQtTZF/sRVZTd5a8vEeZf3Je7jPomfmgClBxgepxOnhhwXhXYefCVeQ3lW/IMe+B9
P3+GL/rKy35tLqqvj2g/7oq2PscQa2+qOP5RNObnyzNZ+7Zi141wU5ga2Ga7KJ5dM331HPf18qfX
jqhizbFnIhUPkd7ZRbDjNzDUyRv9kPVX2x/XRlBsmKwGJcI6rs858gVwj1PC7usYivLp5+UprLg2
FRoXlrKeCAjrs+jjp6iznu2hfYRB9Ktm36aU56rwOM8rUeWJDXk2XVTEDciJeGvYN/q1/0HHoeeD
psvcnQ3dML46qT99nMNJfrq8PCvrryogjvSDWn5oy3PcD/EOdr0vvmshWhWE12AoK4am4uLASulF
hTc4a5F2xMd9y7LmSOzyvmu642yXr6PZ/gd81oo1qLqI81xVzhSgyZW6yfg0VwJJExkPVXQlsF77
vmLJDlxHYzl18lz6TbVv8J/bVNe8K1f22tcVW4b3t5q9Oiy5J2AotDinKRTvtMTc+OsVg0Y7AF63
ICnOJa7GgKZsY5dwgl0+S2s/XrFliXopIhbtdIqzRWsn1r7IGqrRyx9fOagqKg4isDmhEFicZ0iC
UWDR6N0Zsn9IultXRlj5+Sourm2KMkXsSp7HtC2PwZw+12g13OYAVFxcuMgBlLLnRTzSjdD5fnHQ
EtSGLi/O2k9X39uIfAjIx+QZvbji15gUfrYxOxLrt31+2ZM3vnJInEQkdV2cEbh46aKse2j0RLst
0aGi4CbUklzTGNszPd3Gxu3S8uC3tXbjyijmiu5nG06RK8+Tbp+H1kLp7RqAZiXUtY0/V0VqcnIR
VJRnmKW/d1Z1Wkrgjeg/umX1IdXiKydnbRjFZAW0/y1+WJ6hTQ63TmR9TbP2m3Bq8ORp/xFxr/1t
u6ya79zZY4+uU7yBnvcVfUUoLKt+gN3xpu+rYDgvIlOpQYt8l5rQonp2K+7MGAbA276u5MuMvO58
d3KrM6lo8VA3Wf6+jCx9d9vXlVB6jKUY7M7OzkTRVbPpnQ79J5G0twHtXBUK16UusgrIeJy9BkLE
97kYnOYB7ZX0422/X7HgYEaasioD9w6C1GbvlFF3uE76sXJCVQjc4Mz92OiT8eAUsAjF2V0AB0ec
1r8cV99WgzjcNgfFlBM9K9EC0ppzFrtwtw8+fdLbclrIcW8bQDFoz6IRsSwkakmTdU5b95XM8rWy
5Ap1iauC4Uq372fD5tfbffmjNWzxK01cFMVaegE9254fEsRaDo72sx/K9M5Mwh+3TUqxaj0bkXGx
CfB8VzPuAmSU7ru6e7n88ZXgWoXElTZ6F37upOe4BPw4QjO8gUQPJp5QPOl+co0jZTmlf3mrqei4
RYS0T90Y95aXFsp/1lmiqLGDl964svVrIyj2rSE0O7YoBZ5zVDaTrQut58mfda3duEnVXal7r/QH
uypKLplmuzBDixbdHsFH7VAVdeO9jJ1XOt/AqlbpXd/xUJy/VjJD32xDVi4wMuKcqoZLOaxcksTP
owat+jWqqbV5L39/49mNMUyRH6ESgGyag7qQ/154XbPV+msX29oJWSKWNwPAoA8/PlIw5xSKFu/F
bQDIBlsXFoL4WxhSQw/SqRg+Xz6Oa7NRbgipDRa4tHI6BQ1MUCH03EjzwdXkFF8uD7ASZ6nIOqRF
HRMxFV56ItO3SdyHex3Kt8sfX1sqxdHn8EosCmINZXlTX3icIdncga0f010qS13sWj80fl0ea20i
yq3gkaYp/JGrTgqgTzKJOF7ljeUlFVRXIMHS+GbfnrW6bWD6QBMqv0MXotH2N/16lYBN5jIxJr1g
nytw3UMwvDjQH1+5Cla8maFcBdQAvTFz0C8dJud+0vNtqfe4TeezjNwPIzJLV8ZZOawqcg5Irm5X
cF7eLbIJdzCntlthjQ5Viuj18jKtjbD8/Y3t0QBiBmFp+3d5OTxKHYqkpkk+F2Ny7Wm/cor+H2df
tuwoznT7RESIQQJusb1ttmvXPHT1jaL7624GAUKAEPD0/6LOzS5VYU5w6whLaEgplblyLRtANwNr
MMZqdEGuLr/2C6o0jr8mbcwcyktwCIb4+qwdomvt9v1bWu/G87c+3ft5bgRgybOcovkOxrXuDbxq
+RHJyX7HVdkwZRsyJxxWmmFa4ifRNi3kOwofnnuQA9M91UCY6r0jY2uvWmZcyxiPGzrMoIwZODS/
PDO8M3GQf+tZzFQy+zNEFXKvnP/3eEdtjMtG0jEezYprULZmkFK41yyHUFRbOvxPUo8+6PdZu7N1
N5bHBtQpSUBgkvnu3cNThDOznJoBugWPR7HVuGXhPXMDEA4MwT3qHTeBK/+Vd+H7Y22vM/fK5piZ
IHE6u/xpJq53A1N4eYVUyV+PG98waBs4J7KCFHnN2udgbDSST/7i3E3TQWfLr8L638edbM3O+vur
EcwQpJ5i5LWexOJCzr1AlgtaR3tzvzUE64qee6PdFgg6qM/WUEl16X2GY/cE/vaPxz7fMmwOOQbD
+5YXYLeDk4VIbDmW3yZFdb/HFbRlBfZFXRRB24ya3GtloFdBy+KCVOy4KlfxxJ+gAn5sKJZ1g7aN
+9XgRU9RB+oQtVT6iebx3pN2YyVsFB0o+N3Q7/h8l6X3X5GB2oOw4FJNAM88/vytDqwXOYQfBx6q
EjLwiJieIKn20XD4loe9MRtLVzh+C0eyDu68c8zVG1GVnnV7kN6tr7cMuR0gJq9LP4Jwejih1KGB
TGfVgJSLjUfz4WTt+5WpOT14SqsW6i0J2MLfj0ag2BesfTvzv7FNiWXIHIJ8IANQ2bU20ftsBJIU
jkwUlBeIqT09XuKNs4JY1oxC8Q4KP4PzFBWoRod0aQfZrNiH6Nqx9i1jDvDWgapkp98oCF6doSv9
EcDnPQds4/IklhnzzClaxE31G4imty9MAm/uVetGQoFBBtJHqIGGB+kMQxtGR7yCx3k+o/gtr+An
TQBzAUHW/X1knkBm/fNGInQQkCtq0TqQ+VHqg/HmNOlsj7P797bAbCxaBAYgSHPUULQrpvkJgsHQ
SfMG+hZsEP3l2AisO9mr2tIfusC/M6/H0T1BK6ZZ9h4kW99v2TIruB7KmvAnCC8M4oUFSneXyDSV
+5ZMBmqSj8ew1c36+ytzDvhMSQghqWeVKwgkAQBkoixpg3YnfvD7TBqz0WiM8zyDuglW2agWmiku
sO3BMP+ly+5vY4KP64S1IIYAOmgn9vyDhPjXyAuLLQMHTge6Hm223D0OtV6gK8tuHCBNxyE56fAC
MtxR5kPpDqI98//qfoHwXK9n8K5LSiH0Bj2zinzSLoSO/vV5SOllrIZpfkdid5H/wM+AfJjQq4ss
2wFEAfUSNxyU9kpN56oyefUydmw8Rj7BYus0qR2F2IvIOV5c2MEMyu5nGM0eQ8fW6lvHiYQ0ou8t
YXHVREnEJ3UYoCz7DHp4twKuGMwy/z3eZr8/dFlsuQUc6oGQBnKcJy3Dz33G0lUM5XHTvz8SmQ1m
AyaPuhFUf64RxGcuPcRxEMcN5dmUACbWHR5Jvlz2qrM3xmHj2jIfzwcGTbsnNVTsCokw+TmulPn4
eChbrVsHSuHyiE5Z7DzNEqqCdYxrw9kl5d9YaxvIFsRD4WlDce+NUHvyQvn9B7+u6vdyS1tfbx0l
pltaqAZhjetioGdV4v0YZMFOfejWKq+dvjqnoKo25MMSOk9r/Sbif28yE6B8vfrOnfo8lePO4bE1
SdbZoXLIWE4unAMCzPYpKNgbtuaaV+qjY0ts2XPhTBH0kvPmDrdjPosaXK8cMZrHjW99vWXOousJ
zlbjPPUD/8c0sQtlR/9P6NoeyzYwm9UtYgTitGMIhcweAtvcwHsFWmvnqtj4ehu6Zro5a92sdp64
QGBejNOHzFmQbZjkDsJ7Y4Pa4DUDgV6UmsT1na88PoEDGd5ai72nw1brlvFGPR1B5aPqeySBpY0y
cMlnc/n58cr+3i9mv6DWhONUPtS2now/fVlDY8SJwNBMz6v2xeMutr7fMt8izDzlZ6G4ah9cr4lg
NC6+tFSY4OD0rx2/MmET5SBDM6a+E6gWJqRvgmSt8jn29ZbhitAjALmM9R06NvJKioFcchSJHWvc
MlqNJH+kSAvhuQIlXH9nHYVkbuYcynYhv/jzvER55/oQaq3vQVeWb6FR7KQUhdDnY99u3byKRn1f
h1DlVTF4doO66t6485gdQgAzG6mGsrxyiXy/vjNUs520i5j8jOLIi0t2s5Abx4KNVAt6bmY6+c21
d7Ft6hBCFgaKsQNEjZPHU7Tho9poNUP7tkCN23pxya8gA8puQHdEEGeHlAEQyGHi5mF/8zWLT27X
7RWDbNxoNooNaud06MdJ4qnrXgluM6hpPq0iIA7cIweQjMeD2zBrG8omq4WbUi7yijJldqrJMl9w
Dn4/1rhl0lxmpAldFFlBb/OTbj1z6ti0FwvY+nLLpCF9jTzc5EIBfUYoL3LDfyA8ewwexJhl0iTD
8TZ7S32v5SxPM5TWL74b/fN4Wra2rGXRnswKxzGw6IIXMtEM968X+mFCUSF7PtaFZda9gQaSF0YS
fDGIAWSibSH/qD+B6HivSGRjf9rgNdbkVcXmWF4ZmFFIAFOA6OiKfwyEOefmWHqS2Qg2kGWA76OW
y3M9wCHiOc4Nwudjzw4bwVYriKArTyzPfcA+yqYYEofvsnFt7E+b1U0girTgYdtejeYvkAyWiT8c
JHRh1LqNay+n+QBH4spyaG2sag/5shvl3Pry9fdXN3GvOzB+g/oxNTHqYPUMYoRKsL0Cpg1fhVp2
y+oBAqpRXKQ8at8ovO312HwVbXRzQ3WMNJFRy3yjppmE65r2Cg3Zr2aCpysXaLaGxTFRIEYtExa0
cUmdBVjcqnxH1ox8d3znWMYL8WEOWGis7l7b6ydBWkjPqvHT45NhY/ptyFoNOe5iLsPu2Wgisysv
enhzPO9r06Rdk+m+Sx3aDnqHWWdjL9l8biweFzkAjvGsxTR7N5x1EcJgQvju5fF4tjqw/GoACeH8
TmGLCE6jE8IgMwtU4edjja+T+MoSZtAj8mLxsI8WcOmIBYfDUYw9s/VAoeYbKabq7m4miDDNRHys
11qWY19u2XAQh3ASHaLuMo6Cpyxzs6+dN1Y7F/vWJrJt2HhR1TpLd5cGDspM8OBDOWZM6lO8vuuP
DcEy4iCDGPXUQedcwGm/1hPElup62Ksz37i/bPCaiARHGXJbpOsRsfKc9+xzUXXpnPn/dmQvfrq1
Oy1TznyKUoeu6+79jA0E6ebsXTvsUkhvOBK/YNUWWdKxyzu8alArL1DBV681qIii/vF4CbY6sPJd
wThglyJ9dg8Gx4PvLjJ2JV2e/ZPnU7UT8tjqwzLgYAD7L+6ZIg0Wnp1llL9b6SMUKz8+HsPGQtsI
tSioGh0XEzyIsX8xAMUlhvjPoEK6jHX8MmR7saGNpbZVQOcg9DKkpLo7DxS7mGDg74YKwP4dg96a
JsugvS4EIVKsuzsJ5HvwTA5JP8VfxxxxhMfztPX9lk0XoRfxIm66u4rgrDeoiericrkea9yyZall
H07cx1k3AgoqOGDAIPIo3T2E09bHW/cxUuG0G/2yv4vSaZuEeXnxNCwKYMdj32/ZMYSFtBFcL8+F
RLpIhdXHaC7mnXrrjdPUBpfVIcSu3AFWRib6kZsQ5JI0Dav/IQu/94bd2D2/wMsKLop5cLu7t8iv
EinaNwXFy9U3u9muDTOzMWZR67pZ7NHuroFUQK2y/rSmTp6V70FUp4nfIEBy0LuzYWaiLyYg2kZY
dE9K4Iu7RDjIwh9+F9gcbUxVLjNjr65MduVwbYos+G8CIdZeLHBrwS1bFqCX0ZD+Xp5nCsQI8cc/
dOd9k0v8g/X50I61sWZA20OPdPDzlP9gFBq8MR3rbk+/fsPebIVPSIYNANwveWqqsLpmQWDO/rCH
797aSpYxG9FOIjZentaz/62GQFYCl/jW18MfWmPTLiLeCU9tdWRZdTbIAYaRly/IaH3NwuA+T+Rq
pvEL+G8P1+8xG2IGyltQbEWtunprEVnNyLv9rboxBBtVxkNfdjPt+mfBPGYS0NNGzslM5XDxOlZk
byUY/O+ht7h7EucbJ4nN1dY7wvS4U4tUFk6xnGaj/PKiF7d/K2eivQ+Hdq8t7Mkd0UXUH3owcYMo
CQi0/n1LyDECIIBSf3brUWYx9GFr3HQtGfzhdP9/aKZvmIbN1tajMrSjECyCBGmFkDBnTjuf8rIY
duLBWwtg3dOBG3VzDNqJFHQ36uz1IUlYTuQ5ktGecMvWprJua2JG0hWkd1M+lP8UtIeoRL9UC0iO
2/5EGwMBezcsu8vjtd4akGXuTMZO6Yy9l5pp9fNXOJg24EQtAxBwPe5ia00sQ69rKPgJM7hplDtB
9hEiUE18LUR/EDXEbORZ7XlqiBSYkiLmFHeOIogrXfixemlma3sqRgPQihd5ytZoZCChbxw7e1nB
jcvIhpyxmrsVbzi7F3TJXvCOg6RXhkBk7TTszdAhZH9oDWwWNzLICnRVVY6HltuRF8lm9q+Yoaz8
5Vj76/Z69VaPymEpgfNsn00Xv3AFrpQY7FbnY42vG+tV444om4lMS5B2Papoz7MCJDKJuyH863H7
7mpav0Gl/AI7g/9E9IQlDlpAVCGe4IKlJuvP68tUAgRThNC/ERB8OeFE/xzQbkoi4t9HEvo7z+2t
fWAZfa8Xr1y6eH42oYbyF+EngzpMlvv/UtxYj4e5YYc2Po2VHhjApPLTaKDjBzAq0enmCK9zjnnS
NiRtZpDMbnw63L2uQVirB/oKZbczd1QAFudo8vV4KU281MfeBdRGqeEEXkqCIs3nogMkg/nKO4Ue
/3pktqiNUWNq6kzQ9/SuM/edyBFkpBI5lGONr2f/qx09y9xrDMi67v7o/TtGWiRCVp+Otb1usVdt
ayaauJs7mkKgAyzEMepA/BiBucet/36j0l+kQTlxRhBvZSnYuDqI1vAoviDL1L6UZsxVenS3Uhuc
NkNFQMS5R1PW1/I2T7knbs1ASHx9PJDfWwO1kWiuI5TrcwiEJggnj2/zuhmgx1Yeq8+nv2DDSJfx
ac0WVoa03RdkH2r5YXR815EH95B9c0MNVJCM07ty3EgmHihXo1MJv+SYCBj+/vNG4tAwKXXtO7e6
LFH7AQHNZCzjfw5Nv40M63U5EzjrEwiB15OWBwCj++JYhoDaUDDVe0NbZZ6+69a8FbIo/8hRYfft
2Kdbxgvcp8nKGCKHSWYKcdZh1ifucixtS20oGDgBfdTrxTTNtJOduUBIsSL13uN3Y9fbpGZminpV
g2L/RsBfMCS8pc1f3gBw7LGpWbt9dfYsqqEuGzpMzSI6VCut9ICLJMcQftTmNCOto/rKLdB8J0lw
mZA+v9LqoJNEbUIzGetKcCWdG6gUl7fgoQ0SxDfCHfja1tRb9iomiZk3XQadRMRCgzWdkVfQjnk8
87/346mN/iKzicaO49tJ3MjgHHX+TE5clOop32UK3+jDBoEV0UR7wysDvpG2NH8sRQhMQdQ4L7GS
x25dGwbmxcI4agFTGnKGoMP5AWuHTM2xzDwNLdOVvHYjnvtovi/g5PFF3qE0SSAEIHewTmtLv7qS
1AaDKbDFhfCF2b2u3SvEk06zpASc29HLksGzKwe9kx3Y6sjyuIU/ODSqFL0RRe+rwxitjurY3N2h
Oe+7QRv3vU1rpmcpoGoQq+cshiKUNz6twLY5XN6VwUFPK/R/PjRmn/Xz3E4xAgITAER4p+RZ4ji9
eXpsGhuGF1q+NcIjSvWDMHdEjdvEaJh1me+V0G0tg2XVsgTFCUptzV2J6AlZrL4ELFWwz0EbvXQT
QErHxmDdxTPNZxYPfn8F58+EEkMUhh12tWyg2BwaOVAIJVyD2pRxMheIM12GRexVeW4sgI0SmwOU
ldKspzdRlV0yAznxH0UA89uhqbERYpnbZRCnCdWzHNB6b4I78eGtP258Y3ltIJhQ0KvOigZ62IEX
36Ah9zHjoI1e9QHDPnge4rbY6WnjcLWxYLobIUzilOYekPY9A3fIWRigJnIxq51c39YyrL+/upy9
eex9KOoMVzW0b+YKjsXSqWMxaWorftbCgcTz4oap6uP3nh5UujhC7xyqW3NjWfCq3+GyNidpxOET
odijNEXS9EMh3/g0aNtjNzSzbJmXNZVl3mKCKP1XCJqdc/xwzDVilgVHhVy12xUHRIvN7dnjkLC+
eX5t+JfHW3VjeW1MmKhnPobVQG9F4YzRKXDCDzRynIMLbGPBJIjvysoL6C2bF+QP29yrXyoXicpj
X78a4KvNOdeUZh3LumdvETW0mRBioR48jcetb2wgGw7GdVXUc8vCIvmh4oHqjUkmrAu8ezuQqd1Z
4o270saFFYNC4MNDPROhKGoJKApJGVt4UkYQk3CXg8g5ajOcgRcPimWqFM/M0RQV1cW7WTQH9ym1
bmOu64ZQDtZmIZSpT6RrWfzFH2vH20umb21Uy5qjSDnA52WoUmWg9Emi0Xz4QeP9eKm3WreM2PSo
kW+HjN0YtM/5teF9foXACttT+NraSpYdFxW2puMX7JZR+HM6wAHBuvpruKBa5NAIbJBYserFLa7G
NkJuUujFP4PLeU8be+NCsyFhiuU6G4uS/XAbwTc3Qt2bDdBbVVX3N5gelvDkzGTZS33/eFj+xh+2
FT9NjChjFLvsZpq5qxOFKrYqmaaRQR0hNnlzBtZ6+VC2bRQlc6ZoMCSmDMzFabHBr34TzeZD2E3B
f42injrjKwEzpss0f1duQ8RbjgrS7xkcIh9EqYuCgzR79FNRD7W8iLaM+Q1FMOUfXsGi5iNpffa3
BP1l8xSAO+s7AifFW66afErcwvU1lAy9Qb93wNL/nZkhHE+L5HOZ6Jz5cQKgDOlfxiWX2cVIAGai
hLGGUZZktPGys2KDKPBkbPMOiiIVUMZAwxcOgJU3jCXI381DrIWPkmyjwbTOUIwcqktUTnXzOVi0
ij8j+YAYjqlVWJzqYIn6kwftM4UNBnXZk+4LxHnwA68S8NyN70HZh59rQfyPi4D0yHuUOMJza5Qo
9Wfljn70NhA+oEMu03x6Ny+oLvseNk5YnAFKBo++10yDfwqjZvpbFqA4NU2hvuV5lOXPpmYGEsK0
6aqTxx1woo2g3q9PtTNqfV6ivCg01KqZ+FKFoBw76SjKvUtFcjc6hUEdDDuFKRvmFqxn7at7gYsF
dCAhYzcOiv33HFw2fJjEc0v3RNu2Olh/f9UBpOZ0R6Ke3QqM9dTDh2HnCHTNw1Sa/HzMotez6lUf
AUQZO7cz7LaKGkRqHM7tSkFyrHHrwJYuWAoDWemrAArnZBhCLob5xzyvwDqreeBrUU6U3YQWn03I
siAJaU3Ofth1ez72xoltgwHnwQHpTxSyW0Cyb0UBFCZ1gj15763ltY5rEch8wWWjr4XDqm9FHTgv
HhC432msyM4W3bj2bSCgV+VlIxYT3gyLb3xYD1MvpoGb5OBHpH2lnGP+qU1bx8eyAT8oCW9CgGcm
csLl3rBdlNjGTNmirrKS4xQtNLxFCEqe+g4gt0IW/DJ4UAF6vFUj7PffXAY2GhCqfDFI0tFFEExf
Isczl97MA/mTdLjkVo70CXUwT7nwS/L34x439paNC4wUr0IG/+v/Tdla3B7keywAW21bVo04cGx8
P6PQCibEP3sBKDFyo/bC71vrYdv1GES051n2TIwRKglY3/0x80BfYgpN6MfTs9WHZd4Kisoy63MM
gTGAoaTkYKrA+xZwq0MQdGqLu6pFDaUau+g294ipMmR1vHcO2OLyHRTR1iJY9p0RnetymOJb38n/
kRllo6FBxcHj6dlo3MYGzo5kdOoJHv6xK02eFIoKehbdNA0fjvWwWsqrm0HXWeEXISr7f7jBJg8+
OgzxqWONW28qwtnqBy3RDeTWVXFSDLVypxIAuJ2E78busaGAwBsGHXUIPl5y56u3BrNXGB0oQg9G
tW0sIAox+jiA6Pf1R+RIZwilAhwzJMeD/jbnnNYkrkCkYlDvAY1scJuqRHro4tgSWEYcoQiTGdcz
97ntX3SMqA6O8OH8uPGt+beslytIs/WNa+51xf6UUzue5gxXm9+JbE+Vb+Nus4nnQGBLWmQu4rRY
Z4cI88HEkr+bs+Zc5rvw1S07s4yYaeichRB5TGs8FxIGNbaTA06BY2tgIwARQGs87Up91eFKeJ2h
9bCS7w+tgQ0B7PHkd0ZwmaSI3fkJ11DJrRvmnivQk+58/8Yy26A/mZVK5G3kgkc7D5Q5aYYUW3kt
I+0F5VPnBOOeXujGOtjAP6Klgq43tn9SgKE6gVSHfNMgybAT49kayPr7q8Ou8KsJEcdZPkMsvgd4
rlZPGaoczmWICsnHy7E1gvX3V12YxW1VvARRCq11dvlRehl77POxxm1jjuWAYhgnf0EFOH0RC48/
tOUyHILn0B/gpFef7gFmFuRxhdNUD5BA91DkcQ6dPeadrYmxwiKeRMgFb9Yg/UGSK32W3cac7XjA
W41b9rvW6vJ4iv0imRn9N4AK46UCo9350LTb8L4ClSJR3/VBquFCvPQyAhPl0IOZ8ljz1hUcTR4B
K8SPj/f8byjxV6emNv0x47UBfiRuZ8PzuEVcHBTCc1XrZA5779IqPT8dG4D1RO5R5T8CLNPi9EQX
kFmuE4Trvj5ufMNmbUo5+M9eBw6fNvVo+wzdcferiGZ9HdkKST3WxbqrXm38TBaeAElQm4KNnZwR
fIgTZsruNFVwSR93sXGN2QA/kxEwlg9Bm/YuqGM04d0Z8mj8z4F29DTktfPxcT8bhkC8n4dSe+Hc
oxCvTYVq3xsODsfS3/VGt5bCMmEhoS+beWWbypXERCq8OYQE91sXH1RChr7Wz99vhkqJcCozqDxC
806v2a3BjIeeAoEN15OuP4dwQbNnUTnNiVF5Q4Dz2CUf/ALXi3XYhZ4HOwOR5rtI6BjCZEtxLIWJ
As6fJ4YId84GARsLPBA0zUx/mrvdkprf75ogtgy4BsmQ08kBuzMm7FsQe8N/Y22G8tD5GfwC2SvK
JS+ES3A2rJqaFQhYB283wLL18evvr6yX9H7lhb1G67JBVIJXDr22I7TVjlhUYMP0mKwpQOn+XCQk
cP/LgAr5OLo12/Hefn8uYGZ//vggdBl0oJ0qXdEaAlwZHJsn66KXfb6JrfmxrDarM4RVGtWl9UQN
QBp4oebC6XbW9vcRFWju/TwAVckCVAemeClQxPmkxp5dCviLCTZZewJWYDgDt0dfxmgXALoxnl+A
e2HpmGIJqlRU8n8eEL+XeERx8OPV3lgPG7fH/UWboW6xmWo10FOkcT5kDWr96nj45Gu8cB73szUI
y5whEcCcZYHF6aCBZlXvcRomulum2+P213Z+DXQFNogPFL5RWHmkeIGWPE2DPlyP6/c8yD9pmTkf
x+KgujxCQj9vgGwZK0lA35jCDShfJJ/kF8hMeMdwJ4EtU8od1qJKy6/ACehHQFO2xZvO7FEr//5C
C2w4n+FDW4P4qErltPipqTv2vohp/9nz5B5x+tZCWwaOSiATtAWp0sgp3imJF0dbud7T41Xeatwy
beks2meNW6WoT5VvoJklnsfsGGopsAF9c8UWhEqNvhmCgIHS9DOQ83su9caxYSP5ahqXBSFqvDIU
+UFcOxVjcBeu/gAB5tQZnKQSe5XZG4tsI/p46SPhWGl9mxftfVMAJ1arY5F/R3228+/jhdjqwzJn
rnqcsGOngU0wT7zNh89DE70Pq917YmOlbVRflEFFCWpZIs3IpG6sAs2C4ihyefz5W62vw3p1hSKN
Ny6DccaUDXl/riF+eh1XgsBjra+9vmpdgmUTVNahTguJ8EcwqvbiAdJ3sHXrTSxjNqmOzqhIRAiw
9sHHuI+l3JoXy3h17LfZMJgCbw/QKBcV5mUV9X48LRtXzS/Mbm3bmnEainRegprfDY2rigOhNgE/
cNKdIyQ5ZUu16+RtXAmhdVOjhKgfQJdorqurITP2ZmUJ7MP6fQdtnGHQnx4Pa2PObCxfUQTcZXGo
b55TNsOT9AEUucaG6OyPxx1szJsN5gMJu9tGgmDBWRh8+ZEmYtARv8wTJemCMvRjG8uG9WkWlaSF
ZwNOEChXws9Q5xjA+4Otr6N7ZRTwhvuALFzf9KSdAEBpcK4ilJbPO8uwcSLZaD5TND1S8dOYqrIF
XJ0743wBze50cwkowR6vxFYflmEDzMpzj5Vz+sP3EwoBU0AZ/ullf/BRZYP6ECrNde9P4zUoBwe5
/6lamjMNiasOLoP38zL0I/PqsanG2yzYn2rlQu0OcuoGNppPtjwbSRQOiKeV3rsfjrfy1EvpcbKz
AFu2Zpm0Bjlg1pXLmOLtViZmAAchEMzFsdZtPJ/MuwhwGIrvN1n+Z9+B/ns9Kh7vnY1Pt9F8SDmV
kU/plP6Ap88gBz6FavQPIU2DX6jdPK+M8sjVN+a6kBiWKlgS4EOzr8c+3jJewpfGBEte36Jg+Us3
8XDKdX5wS9ogPrOI1q/ifkqFMH94TJoEtWk71eMbZ6cN3MuWpu4rBBBuvbMCod2SO0lA5urit+DD
psOo2I5hbZwNNopPgeOCikIAth/y4p5lcfE2yvsp8dVBCsjApnmDMk3v1NBnSIsJdNXAu1+HASRj
x5bYcq1nHU6R8tspVdOaEYL07KV0EE573PrWOtiGG4usR+hvTHVVfVQeC5MM4KYrn9QLhb73DnZm
w8ZsHB+nSEU0hbOkDGSQ5wxVLJe4bHdC7hvuhI3j48GUBxTKDzc1ospTePo0j+QdqC6uEc/eTaDS
eDxVW4OwXGudFxAS7KsJpdGodSNZgDNO7SXPthq3DDmr2ipcisy9kwLAg3BmCaSq9xZ5q3HLq1bI
grp+7uhbvaLXwIlNTnTs/z42LWunr/yHHsxiSpNgTLMGlW5XSJJz904zgKJ3cutbX+//3EGBnHQe
GmrSqK2X5ZSRUtMzQpvdjhu31b5186IIZnDHajawXmT6snr6otujjwIb0eWBQoaOXON2yaDfkrWi
f6LO7uN1w3oDy3pJA9mKvPdMSnKprrKfoxcQ4oD1y+XlOfd3BRg2pugXXNcYFr0io0EFMiDp2tNZ
ErK98q2NA9rGckndhH4DPvi0DzJy90ZdvNEDXpTdcjQ0ZAO6PJVr13MIHvcl5J5MWJJzY+a/DhmA
DeUSg8t9hMKQ7tYoAligXA+hIY+8UGLcdk+ZYmOlbfSWWjTkHMbBpCi4fcfy6P1a4+bVzVeH7Mky
bS3y+vsrQwbVCcrMA4GtOq76ahpxQBLSPVqHjTiLb1kxgeJI2YL7BCFAegERCrQHcVBP4RPCUZ8X
j5+WsDl2UNtSoqbvTDsro9NITNUbIRE/MGb2D7Zu3cfYS7LuTT6lugUJCrJ14gmcKHso8S1jsC3a
L/rO8achlVEUn1YqRXAXDCdahJ8f79aNDmwgVz8A4ov6uT5FnWz1PqsE5Fq6ikG/YNhjUtzYqzbJ
m3G6Sc6GZC/Syf7MBKoO8AKJb60OzXUolH56PJKtbqz7uAcVpHZhBikBJVcqS5d97ZmOzkUJ7Hsr
UQW04yPFMIDfhLBtcFcd+JzmFBeQAN43vCtdLm9JO05xgjhGWZ0kuJacpI5qfpFhrMsPDp8Q5348
yq31Wn9/ZZUBE10hM2XSulmrgYS7oFS9/tqoutl5XW31YNl95hcyhFY2EpxZUH2OJmA5TFO3l1Fw
UBg+HsXWWlnW7/mt55kRZ7yRdXPmXH+S0CZ+6lX0kuNttzOSjRPMZoODy8fBiyHHFIUp+g14lcYx
WdpOHQwC2BCwACRzcwAF3pQzKHbVvsrAgL/3Dt2aIsvyUZcA7Hpu+rTuQO0olzG//vADIXqZvSxg
ZHy8EhurbUPA8OiafI9QrHaEiCV05UR3EU5Unikqp3eOyK0+1jvg1Z6V+Zxruix9WsSjfOPl8fvZ
habZvtLFVgeW6YuCoRwm9oDx6HX2J2dxc6VjVJ1GBkD+43naWA4bABaAb8WR4BlLoWVWXHg06Ke6
BVgC3Jj+yXjTMeRiYHPAqZLIeCr6Hiwyg3Pq6z666LGv0q4FGfPjoWxcvTYTnHCoClWrh7SORu+k
hqUCyQhudzbp5RT2LM1Vl13i9afHHW7YoWtZu+xCpwniqk8DH9V/Xuh984pxr8hja2G8nzeXRgZi
EKQxabbqs0hTVwkLsDBZ4ZoLHVV2OTYI657XwWC4164hLZQvnQsCEiqalXtgqK1RWNbuVWPrNLOn
bwXCZi9eG/U31DrpiwtR6fc+noOfH49iY+1txFg0TbIQsZ7vpp8T3cj7qlSZjeOXRumTK8VHVIC9
f9zVxqrb7HCzcLx8pAOu4iH7hmjgfPKpcxC5YYPHkJlYJtSW9WnWiSbJIIqcjPFBeHhgc8IVUvgV
lzNi1E0WPqk5pNelO/r8toFjpCR+NaoCpxVpqipRa+y+WEskjs37uh6vTltT8JIXCB6nMwv6t5y6
yL1OBb0da92y5bpt3W4y6+smmrGsChPfrKJRj1vfOMh/QYmFPOjrvMTEZ4CE1CUyArwFt/o05/88
7mFrV1pmXHBFnDJbljsHnbRYyJJMKw3J48a3Pt+y4lmOdTjmMyYH808hu1R1l7pC2VaVg3v7cR+/
H4BvY8UgKsFdzd3pR7aMr5BGx3W+H2vbuqhnCaQEUfmYihZuWWQ6BqqF8H/HGrcu6cj4hdMKb0xJ
iKdMF07LZRZk7wDdmpb1YH216zO+dNk8K0z9j9JpFDrnkCLcU2vcan1d8Fet4+APSFmoOTU51Boh
FBgms/L/fTwxvz/7fZvPDWFKRODkio/3jCpPXuGW17npnZMibPiGGtRjVS/+L4ixwnOzKDLoCNop
Geg0+/DmTwcR5r4NGZPd/3H2Jctx41yzT8QIEARBcFsDSzKltq223W1vGG731xxAcJ7Ap79J/xsZ
Foo3uFNoQRSAMwAHeTLrFCRXMEnEtRYa3S39a1+z6W3XAjT01x3otQpAH1Tht4NMgF/F5EEWSmSw
/qAKD1UWPRMypgCCQf/VthF17Q4XGnSIPAVq4Pf32TIFEx9GG9VXODfox7YNPikQy4DNMszOVb/L
J/v2zdQzQWJ1s7h42ENhtw/Tb5Sl9fekq9z+MialACcbhAwegFoOVjRMLys6SUJvT8reNjfDuQkD
G2+Sdvo24iX/TGbhnbVTTJfJ3+3psfigiRxj1ZA4naQ5Xv2m7FtOU4VueSzi/c2xfX2b2CsPF4RU
xVCuGgAEN7lAYjsbrp4Y6Hq9/32Lk5twsdrpSyErV9/AHfheNPnDxkDPJzAH6mRPI9w2hpGbtaj9
xnNarFASAiCOxqSvAueWj0xOH6cEf9yfyranv9c/PJMMrqUg5K36UN/yJghOrCHf9eQ5zzVT1bum
wLWrgYfujPX2edUThttLyISFIfhBbqBmeL+Rzm7vOSlKg3XArpsmyjDstbvbhjKS99i7rnY8rm99
K6/Ucd+30I3ZmNfH3P+0NSwP3TG8t2eCzNicgxJA+/qWCHiLLob80hXzzpJZXNGEldG2lzqDft6G
D028c594A41UGnSXxU2b+XbfCCz+YvLFpV449dAHcp6YKNMIqm7/w2n8GDbR+w1UVqzryqBn+9T6
eL1GLv8bdCh7RI8W8w0MT08qMGCDvcrLTgTEbcz/lI/ArI/t44ZQXJdsp3nG4owmPRz15dQ3owcN
ohqPbEL5cT2wOB/xkuG4yfn+LtgGMTyedlJ3Tu/ARltIf+TL57meL7Lxn/bdwrbR9NfAqEGxvvh+
7d5aj3/jOa4pgQfAxf3fb7NVw71r5gKQVXfuTagKnRskDzsQ8+L92T/7Tpgdw+p6JsKM+zj2pDWQ
ljkEH6nin9Zmz9ss1mSiyljR8mppveGhL5YLk/LT9tjMwn/KUH0N6DE5TM+ElqGDo6nqZeoe1IQ3
yXYGtc7GoHt/EyynBhNPBtkBd+7BBfAg1RxRyM/2K3/hUkZ5gUtAPn1UooqddYqODbfZ8qtMmybK
SdO+ocBkaQDANtBfUtNz7Tlf9bK+36Jtg8gbHHyQ80zEmVyGsRNJXTxQF513SZ79G9Bi78ZqcQ++
/f/VbHig58VrXISqJvRekiQN3jvgMdnxb9vXDf8eRxC6M63UM9CXH6kbTH+H5cT+vr8RP+tvbyRy
U000nZJeNl2mnlvp3qi/KYYveC3+2SYhsB0sKz6JHv0RKEV1l1kM52Xs/1n0Qh+Wafcx2RIDTDSa
pHR1AhyOnqUM0s80H+k5qVzgcZvK24GE2IYwUjua6FKSpInzJNUwndt5q3ELcNYPJCiu9xfTEolN
TJqGcAcPa14+Qyy1P6EBHEXOpoNEDIJ9elmDBPwwx0YyLulpEIYdD7L0Oa/Hf2i/6q+oG+pLpdJv
y6z1TinAEtdMoFrb++hwcAqF+VSXVk7X0cd7gFjQPDP4KJhMPD0m3eKZFHTM9/MxC0P5lLpr9ilP
0AM6r7N3yZr83/tLZjnamcg18LQuhXAWBZ01WjwLAoIr9EuVXlSVM/+WTm39sRs8P3YCMu3VaSw2
5xuBYU5H1MmYkE8qm/qbdIoCjfDKv0AE9KBZm1C2dOBNUA00fUaFkgDHA541gfPFKaQHn24gC/hr
eEsdFOMyJ5fPSqKgBYbj+tyj4/6GYkuxw1Ni8xzjDEAHJmeifDwPl4O4pTJ4RM0JFfauSK5NxT/d
NwHbdhghYPSbhDQkwe73Moxab+3/STP2zi8AL7k/gsVjTFDbuJAyDN2mfCYU1Y88dMYrYMj5Fgvc
M8BQnnetimYUO2nUkhpMmJsuusUlYCJ7Vt4C1DGvJfjIJrfj4nZ/PpZ9MfnpeJ8K/Goun9NcO7il
4llW8ZBm566sw3cecd292p1t5bZf8CqHsqUL1x6u8gzKAIwCqHm6fOrx2gYSQa/wnl1CHXoIeuiZ
6qaiLsI2HRIQFOYUegBg+PHOpStf7q+ZxcqY4fStkos7FDl686SP82xbox1G1Mv3pjsokOEx40iw
FCVHl6dUD6CQf5z6esFxMNh70bb9fsPd1SICEJhUWJ3ZrT9Q2aSotLGXhu1me5vZGt6ep34JUQwf
lEEpulaBZJjOniJ74F6bzRpeLoPezUpQRTzILvu2SRbW2RTJYYJQ9F7XlmUCJvat79JUOiposMVZ
4n4f9eTwSzME8tjTlmfi36CuEiRaeOUDn/g3l9XNSRbZ5/v2aVkfE/iWLwtIg0BC8UDJeKV8epBF
/l5U4qGm4uH+EO621m+cKn/DvyGf1xR59klCfQ9EzSBLy5unxC/kCef+5dShiS4bu+cClGPAz+4R
GVhM10TE0bVqvHTYmEdzSDt/2gh56qYJXkLK/nd/ZradN5xbFA0gMEVbPuhy3u4rIOJtymP0/p6J
hwMVT43XwBA/Hwfu4hEHrfBhxRyO/XTDrwHQDCan+Lk4yZo/QRTWv1XkGBOGZzKZpfmajQu0ekD6
ytGbPEKxBCAySGdkSzufjs3A8GyIv+L+Ab1FrE8LJaqfNwQXVnTo6yYKTpZuVkB1DV/nw4bik+AX
3+/Ws5imCYATqs8WQShCRgqY2AmAnvVc51N/buZdJTCLZ5s6p8R1OlVBQge3alq+zCNKTYX/qQC4
sij3sEIWBzCBb5DUGWbpZJiHkqs+4USI3DntAcdtq7T9/9UpoJcdzSjiHWbQ9PNJlMj/bHsggeb8
nmKdbQzDhRUkUlY0bGEMziVYNtbkX7DMJpcx9Hl0zJSM/Nz2Tp6XaYsh5Br4MXph+WMDAMyxU5mJ
aUMLw4S+9tC5sar8lFN6FkHypZb+YwMQ3f0Z2BbJSNF9UZedmEvMoFfAJ+RVOl3BpuZfCqGTy7Ex
DHdmfej5Q8MqbESaBD9Uxrz2BjlNf76An3huz4eGMdFttOddFfAMU0k44l4fjn8L0P/+4QO1uxOY
LKtl0pyVblN3TpmTyM38B28az11bXdxsD6xl8TmT4qz05mSE7CuJWt4/0B6FMUd4wc4u2D6+BZNX
LicUw2uXJ7E8gkGKKM3BbFrk2bE+Pe83LBuhmcsolobWNcr4g4M+PXSRHfzx26Re/Xg28FZWUuto
FNNp6YZbncmdiqhtTw0fTsrOT3oormQnyvDEVVPy3ygnkI6lebdjNralNzKyA8VJDxDLNarS9rIy
coba9s6vt33a8N9RSaB0IKsWKU9Gy9I/6na43vcnS5b5eeZ7tebKGxLRdesaefVyc9anvi+vY16d
qunYbzfxaQCn0W5W2FSf91HuBrc22CPTsiyLiUdjOZdF7bVrVCTAbtKvId9TNnK3lX3jyGui0SY6
ZKlosZlLEYVXEJ2fwB3+rjilF8c/zzsHa4tRmqA0PwGJUEjGNUrC4cWfnRff8yPP6XYKfpatNVFp
oUgAOXG6NSJLfVvIfAP997usVyfZqZ27t20Ghsc2w0KTrK/XiHOPXRzQKZ6bBWzQlWR7vfGWUoJJ
Z9aWKmRtFmKIWvYnlhf5FdqeybX3RH8FCvmbS8t054XPZlCGC0McLsuUD1udcn3lUwsw+150sG2G
4cJsEjXkJJs1asGefV2XpLw1AZ7DaOckpyVN6h1/tk3BSMN4gCG5q1fE0PWz9KZrWMsdaw3fdAlq
wtQYOM0mXm4Jvl7TIq5pPX7Nwbh0hghb+j6F4ke90b1CIvp9VnpyB8HztoVRk+usznkgSOZgVALx
RNQQ3fccEJjr6u7pJ75tYNSkOxuEBituMOkInbKotKbupeqaU0WC66zYC0gBdk4ub+8MNZnPkmxK
s4SlbiSLojn1abrepgJvcvfjuO3r2/q9iuODZGWKwx2yzzJ91cP8F+93Do9vWy41wWy4kinQ3/rY
Ab+u/26dIHIXvFpl3ieVqR26PNsYRnpux0HgNssgxd2l58opIsgfnkKm/6rCfOeYbVsgw7dFWMyu
arM1qpP0RoT3ccj8HZ+z2ajh20QNcqQphwWln0sCjlfyLsh3IqztZxv+TBuNEmqxnXfrCh2gXM36
6uJF977VvP2MQn8DsFW+VJMu6W3DL4FP+SXJpwfaDX8CwPLeG9m7opkv94eybLGJZAsgi0ZBQacj
L5fJqVXoFFrdazaH15L6/90fw7JYYnPxV06AnpGswxc1CoR1/gNKrh09aRydDh1lqIlXA2VngTJn
RyKQy35PfagRrIM37xiRJQyZ5GZhV/q+0IGOQL3oQhOdFS+66L8OEjfn3JHTCY+P5TGjMqFrTCkI
VYcZiZKhc8hJ1Y7I361pOXQ7dmXxCJPtjDtpVopJuhHI39x39fY4L7o0v7q+p3bCkm2vDX9Gp55X
8IWQCEUk5wRhK3Gb6nnvAGj7uuHSedrrWiQrVmhqkitd8+U76M/8L8fs1HBqWU26ByFpibvyLJxn
kSwlDjXg6r7/ecvqm2C0HNQboZ9gaRRB8a5tkuqWhoF7mpJda7UNsQWUV56mM2dpIMVCIgl1C6ha
foLq5J9Ve6y6SU0sGtp9QHLi9bhntoJ+4DiK6XM1Dbs9l5btNeFoI1car9Y9chrv57l914MUKXmE
emZwjO6Bmpg0jsZnMIpTGJCHbiwNbsTHlYP45P4OW4KpCUWbQS+n5nHC1wE87pH6o//zsTatTu6E
+tT9YWzLZKTluagbBfVb7LIk3ze+JahO5adj3zb8d0YywhUfRirRYXmuXShMBfm47HzdZp+G//Zi
ntWsFL5eAjGZuvJTmuHA1TUHGQeoiUBbWydTvMvdaG3wbDqVpXPtqJdd76+O5febILRWqg6CUxx3
txlZnwo0hTC6XXh0c4yJj5oItLxXRQ6AP4lyGpJHViz9d7+jdbZjohbbMTFotef5YM90RExDHX6p
625qT27vhR/uL5Dt85tnvApAALgNc1OUYdyPofudsjGFrtn+523rv/3/1eeJk7dAqhZBzNyZj+8G
MoxVVIyULNHgUuBYj81im92rYUYO3qLQn4N4JA0dIxCzQU2trzjdKQHYpmE4MEpclFGvELHU/GWT
zDyrOm+jjrXNzsndNoLhxmSYwkTLdqsIbiX+CpRg7ZDzR091R4cwfBlI5FEEfibilKQZSOzQquN7
YryCy/BYLzA1BUvV0IFmq/GaB+2ikaNo3uWy+2daWbwUe0dti8GacLJZiqxMFigzK1nQPxkPwFxc
NgDeHbIkk+SMg9SPVCoXcd4BEsnwQuSXKd+5O1k22YSO0bYroBBPvCjB66hWgjzScfxjqfLgUOGF
moCxeUG7varYHCc+5CBEiaIshS1d76+NJVv+BhZz8nlxF9eLRtZARxSxtHXVBSxez4Osk2MZx0SH
EfTzo7dUIONw0MmTRPlfuqmjf1TFwW4vaqLD+nYuhzAfvWiTTf6ZjoEb3gnXluqOCQvLB1aPUzlP
sS4AnhcOiHrGRURoil5vxOX54zz14nkupo9dL/49ti+GY8+lbmocMWgETYrmlKuRXlmzkGjuquzm
B0WQ7uyNzfeM8zYfUP10SuFFs6x/SAYhaCju7BUoLR83UWKiTtkw+NkSgzZXdi89FK7S9ORJMGLs
uJ9tBOOwnQfMy5JMLjGbRojG66Th67nU3Z6kicW9TVxY75ej7OS83npV1+j8AGUPzeqowR/3N9o2
gJGsSSjlNPtJEENeKY00xQGV6Rokp06zxxVjG2L7/6tMSsMeeM+g9iKSjS00zIBNKXWAw5nSO5VI
2y5s/381wgi5GplIAtFy4WBrUfkMSVy6ZVf9d2yVjGStybQUIdogo9HDE1Wf4LYgZFvHWbcr32hb
JSNbp8x3XYXmBmTrAqLQk1QR4Mx/ZchG12OTMHyaZoHHSY+bSSoYqsF0ZTiYOamf8JOLlitnJ1zZ
NsPw6LoJipVIHGwYr8aviUKt3kW/xvdDkzARYUBGLl2BmBG3onma8Sb/UXedf1pLd4/W07IRJiSs
DlDRUZ0I4qTg3/oJIkJJLeVp9YCTvT8HS9IzgWE9GznrOkRTwuaPm87yZUPOBeX8MVvoX/fHsOyC
CQzL5yJEa0EpYoAYkod57Z04WMW8cyiwVMRM/JfrDGAro8iohDfdaWkoJIIJp5eq9/AMJ6rwnOHc
tmO3tqls/3/l3YwTimcmtcQQZV0K9LsO7QTGHM2XYxZrwsGSSVadIOUcy7zzm7PA43lcJACq7nzf
ZlGGazOosk6+TP/vqF8jdz+7q/8tXA/iPKmJCauDwg2I2i68jH5Pxeq+TyCevnOds/16w5/x8InL
f4ByidDqKRkdfZWht1wd0ZTHRjABYWk4OCKF8l7kdQ4u0/kyX1A5/DNJ63Any1lMyASFpVwkjEI1
OBq1/035mXcqpkrs2KdlgUw0GOfloMuVBXFKvVCcIR9cl+j/Lsb51I3r4B+cwxZNXrlBuy4CPEvr
VplECDzzHPJ+XXmQ55maGpe6HUFv2waQiAQ3lX+a6dDmF7AeYrxDEclUuMTDl8qZ6vxbP4X5cFWV
U6sfYUM8vgc6sMRVamRpaApkQucakbscoI9a8Se98g997oiTU4THbnMmJizxQh5O3YJlwdN3ee5D
VMcyvHte7q+SzZiMJC0XB8UwudWf2watrLqHiKlKJQLexmFwbAzDo1M06KAmlkBrdAPcJK0uL32g
ywen3aXNt2yFiQWDQqGeINqmb3pw3+dd+dLXI4SAvFgE3Z5BWZbKBIONKXpyZJBMcY9mtks6QAf0
p2Tq5BxknkfP368+Nze1I1nQkzhVvPzKWuZOJwey4McU2alJdFZPOUB/bgleQwrWoJOuhiV/v46k
3XujtCRqExVG0nFgpGtwY+zRKQfePzCceVn90HJvvBYeLR8aIqa/79vVdun5HZkD+Oivq1Wj7asQ
3UzilgvvRTRo/xs9RCmSQGI7HRd+qqEGcfbc4WAt+Teys2RGS57ucHuRQ/+BoPUU46DLoc+qg7rw
1BTEBL0+GNKZ48djBroFdDYnl0FOwU44sW2Q6e+uCuqhCHlMWlZ/BvL6T17g4+l2r9chGCuy6SBq
n5qAMtb4S4t2NYy1gNzjM6+AhHhIehdAIQRI0R/Tb6UmriynHpXg6OQxOo+Lk56r/uan4Fe7b2WW
XG5Cy/Qk53kQDo83sQZKGv6uU3hhvP9xS0wxwWVk8TKIv9c8nr2BXXHX7kBqPpBo8g42MWO5f/WS
OW+a0p9WsC0H2wvv6CtWnALW7U3Btj7b1F6dE9iyuiuyII9z3L/QGqecx85LD56kiOHj1FlVtroQ
e66rHLyYS+ur8g8xDHW78wBu2wEjidMC1DBeN/pRkvhlnBb19DCHOX32S7oHXLKtkHEeh2QAT0ha
8hidbi0/tZLo/FK4QhwrvBPDp/tsBDuWkiTmcioe1LKgzMjysXieMsH3ipq2SRhJfOR1gDCb87jW
eXiSDeJFMB2kl3JNRJkuoL6Vock17mc6/49CfROgnyQkhwo2rgkdS3wwSqnUmeI87AHarGeg7fRu
UfltEwKrxa8esE6znsMmRccxlFxPPdSLz1R73yDitERHwoRrAsaE72a8QL9szOZMXjiF2GSyZVRP
eeLQA69rymVCLBx8x2qUW59P/9w34P7z64NU166JHBshowvCmt6P80WISzJ1/WetMn2dUTLYOWW+
baCuSYCm/RHqvIlEVwYID+p+9XBnh8zt/Q2wfdxwYdZ2gypJPsc9H2R7qkdRjOeincpDr3+uyYCG
M1E55mrF6ve1/6515vXsewfbSgEk/tVASbh4omqYH7ee058U6htXL5B7+uaWtTGRYwAFghduEn5M
UdR71uGQPwmfvRxaeBMrlpcd8RaRYmE2TBrRffk0BfMe9YrFc02UWLq280LrajP6Ea1hLUnTOMQ7
+9ldqmOB0zWhYqCwzdAqzHEkrvN/qQSP0sp3++ttE9j+/yr5tl2YNCgl0YhJqNCmuqyjpPMISmTd
sfqq+xtCjPrVFA5bt1MbyM9U1HNxXidN9q5Vb59IXRMg1ues7ssuA4VSAx1sNA8919lYftXe8GdH
suCC1x+1E0Ztlmp4cZ10AajGCItRjoAeYz6v1HsM8obl12PWamRi1alpTBRdY8VmnLLAgx447zxH
7HaI2WZgeHIrmDcsScfixAmCHrnG9fm5hAjqx0MTMPFikvW6LFJCUPvMw0+QyRz/xSFiDHfCqMVc
Tfoyt8xzH8gSEq99D9HkVL3U7ZCcaLUc6vV0TbRYC4lhoZvBjUcVTn9DuYGf/CXI9/qQLctvgsXa
qmSC+u6Kk1Y1tpe0AVj20oAJWR1LYiZWbJPlGArV+DEDSkMHYOUZ+oMNkq4JFcvBnlTWfQLjgUud
0ApYoAlwmj66YXlMCd4NjNN0naVhN4D1AwWGfm1OwBCBFXHimece87DAcGGI53oycCY3Fj1q8zUK
0KfKO3gdc011TIauDz/TJYvHaWNEWZzyyfXa8vT/cZ20uYDpwanwq6B0MUSW1B+SdU1uxMETaxWk
zY4RWYYwEWO1oBwcv5JGOgfNjz6hlrLQi5R1nv+d5bTKD26GiRvjWcVZ609LLEo2pH8oDiTrCdmu
CncqPG+X9VwTOSZyV6CzOkc9LEm/5X7Dr0zMy7eh6VDrrqT8737Ue7uQ5PJt+FdZVKBTpvUYHsiE
l5wZiNJmDUZzyaaPPx/KKIik12qv0dq2O9v/Xw3GS1eF0g9Y3LuiOaOXJv3ys9l6LUn6+f58LGHq
N96ybGAFlHCAxBogL6GyPLkW4IK4/3Hb7zdcPCUzhwaSo+PUSYerbAChCAutL9i9Yy/HrsldphZA
iTXYLGLAutC5Gi7yzANwKy4zYGv3Z2FbIiNTjyz1U2cM1jj15vqjxunvB3qWj0EQXBNERplTlsBo
rvFcBeJRCD+P6yn52gnM5P7vt+yCiSGjAhIIbb64UapxI9RDK84/sTnlgrvh/SEsS2TiyJLMw0l7
Lta4VTULniBSxMePA3R+Dh7HTCwZgRK9It3oRgzGyRyPRcDZ9TtXfkvoMHFkua9dSksx3zSb8kuu
ib60GjyjOchGY08lx3SmXRNRpko8Jw6CuFECvRj0NjS5Pruh7v53fxNs+7xtzqtoQWuiNJch9jnh
L2SDOU7Y+rOzi7yy7bLhztxRGVld7DLzIH0hdTC/34AaX479fCNdt0PPwqaEmQJA3kcJKdtoStfv
AIr6O8Uv2+83HDmvypU7IL6JsMP61AZaxFMr1x0fsGQG38jWGoDuDtSxScx69z/N/f/NJbRXi/GP
BGy7p55674YcbMyHFsuEj4EmDdqK2arjxl1b9xLOa1bpEwvGNgC+YQzQHnp/IItvmPRiKa9VCEKR
zaigqCOVE/ES3JBlOv250F0smWXtfsOSMeCNgZJO4ppNfxP5A9xT4op664UnPHJ7+OKidpWtLbdI
ZqTwdkiTTul+vskWGrPUqb5sbSiz6+E+r84hetnuL53FH02KMZ0ob2xKnqQn4lQ0ZoVPr+HqzY8h
nbodo7OYtEk0pisIEtGkohGOb4+Jx5PHDNyGO/Vu28cNf4fudMJWFCtjoql4Vm05VWA6EtmH++vz
NngUDBC/xqu0XMeE+gPWp+XNuxGl7ivpsumkKpqeJJ8uYAMEvW04xQ7BY8f9QW32bMQAjijZ51MC
JuwWpUsBnF/uF3k0r9WtclFLuD+KbeuNWIDyRBGME6MR3mZ0dRmC9X8juORPJKBNsJPWLbtjws3m
PO3IvC4a6Ge3/1wHUj+CemQ4RmjrmlgzPa39kieVjuvUD3H7C5Qrrw7Eeg/eX02oWZ5sCb1kOh59
6PWdR5GD7kWooPhxfw9s62O4Oa4bagqmyot/0nRBxZsCElbtkd9b7MiEmbWoHld1Vntxyqs0Ghe3
vIgUJYQcMuvgB3H/uz8JiyF52+Re5/SuH0viomiXLlV1hrDGDzyUtxePHISHuybCLG1HSfHw58XJ
CBrZAo3CE6n66P7Pt+2B4eJjpea2yxw3Vola/5hZLv8rqW6PvUOY2DI9+kD7rwV++tZgAOz8ZQ0h
bXH/p9tW3nBhXa0MPf6ZF9dF8qx4D+JzKJmcC689RtvqmtgyFGRrV6EsF20jpNsvbyb/2yLQzHN/
CpbV/w1aFgQOC2iO+A3h+ietcNxvS5xFjn19S6+vTFOmy5p5VYFIim4/qNXI8eSlu8g12283vLdl
oZBhGNIY/ZZgac6D/G+XNuOxNxQTUUbRQLvk7kKjUYao3tBABeTstBLanfcXx5LbTERZipQ8irIJ
YfjTH8rz/tKVToExQScShCoY6HNOquz9k5sEO9nUYq8mwky1KE1UWRHGmnFaXFTvQaJuxQX8NBXB
3k3JNojpz0XOZ2dTeEHfhfQgwTMHD7ly64s/qXYnZtjGMDK0Jh4UizrBb22dApgFVsprm3I8YK5g
IL+/O5YTIDV8e1xZpRfl0ojjGMty18OVkiOx1RsCzK0xqckDwcGOG1pGMwFnM60gyI3qY8TxdT7R
v3gLOthUshf0f6xnLxF7F0yL1ZmwM1HyFX1cY4gamO/H4MxDW10P+9aifJFo7hqHof+Hj+DfKia2
c0jcHPJ3ZJVr4tDacIASXFmFKMCM/INah1pCyBVUMsDKtkmUkYHsOK3FMExEGhQWoM4BojLoEVBv
PaWuW/ETr9b2aVnTPf5N23S2wV9FNV3ilKuIolE7Vcv3AGngj0YEXheDyDvMn2em/I/3jdAS4UxI
Gq87CHUsHokKlomntEumJxY4fx/7uPfrNKAqiF6cBaUGOffhO/CuOeckpelBizbCgByFo3sCO8tz
DbbphJb5BwFKJ3IC1Rt5UQS0h+fRoaF3uT8d29YbMYHOFF7ZYlfGuQbNPWQvwIAwxIGn68/3R7Dt
hhES0PDadUWG4on08a6ChlfP/XMZwmBPz9XyfRN4BkKIqZ7qNoyFnzVfRB8U/6ExeE983LI+JvCM
LpLqBHET4l7gQLiljvrBg6F9XKAZvLMFtgkY6X5UIpiECHDTJFl/mXsGAQDcPnYisu3rRrpPameS
4DQD0VUTjM8TOpogbwJ97WO+ZpKajTMeK110sERwZUIuda6p89e6OnW/E5tsv3/7/6uwUVNeJGEp
RAwpDecvLhmqFZ0ox50g+zPGvRFlieHPXISNP4gZNPKbbhhNhn9Eil5EaEN/Ay/LfEkE/VMPw5+a
DddA1bcV0lihcMNTuab6tIm2ZFn5si/eYpuvEQF0wMmSNit+T51SDipbUm+I/IMnVxOmhkbSaSyR
+dGnDx1fmmWQ0oDr74QvS5okhq+LcHKDJqdBzFmlIj5OD/WskVAKaCYof7iOQ/00rZ8AQtoDLryd
VYiJWWNJGsoJB/uoz1jxnbPs30Tg9Dfzcnlyhl3JdouSCzHBazwJ54wsaHrnOHYmY95faA9JiNbv
nrkGQouH7Jsu/U88hLAKRJyK24QiZQZebkAmSXQ/lNoma0QKJdqsB4zUiwAQGOMWepkgblrrH+vS
Nlf0AxV7LO9vGyFUun51ur4hPdhS2vWmqffX6E/1GUQCe4Ui28eNgwAKt6SnZQLmkp9Hdyh964sD
AZnL/UWycEUSE+YG1NnUF42GByWjn54Lp5pOpJNXNgA+449/1uH6H974g9O4qC+k858KvDHeH9u2
QUYwgZbQ6ubFiKFF2qFPW3zVEw4IRQg4d9aynVeVt3MSMWVAHRwIgHdfIW+M58r8xADyl0v1wxNe
u7OGtnkYpwIuupKh8wjzgGhEfVGdhyWsEqi7TMnHwJXf7i+XbSJmuAjAT9x023KNWqJAzPKHpSNP
RZCQnYBksTUTFqca0oW822xhi+x5Akgf7h9773+2r29F99e5KVzxaDMO23YPyXwBDtS9bF1+91fH
9nXD2ymkxPMq2ARO8pxDoGoBJB088/WhgwExIXFjEyxy1AAD4fK8tA84hUOVsznoCSZ9Gi17NIBM
DYsAh/bhaSjyBPUMyHL1AS+81/sr9Pb9j5iouFZXCSj9FYu2rgCt+hyCjP4L8caPsnS+TruEghZ3
MNFxtUcdsIFt4zQ9pLymK+Pz53Zpn4d5l+XatttG3udlVpN0nllEk6S4Ju24nqHj8OX+QtkmYPjz
2JMUujma/WTKm7Pqx3ZHnipwCh7kEyTC8GWlxKTzYcUaTSJKACA/40XgaW2C5rzI/p/787AskomM
40VLx6lmLIJ1pZd+e8kHlmpnkWwfN7x5Y6haCzWyKO2G5lqH4l/Rl3uMNraPG86s0OXqjFPHIkg5
tKc8U1+Lo1UXYiLiZj6o0XEcFm398V0ynMHr8AFviJ/aqfvnMEcYMYFx8zqMpRIwo5FU0Bop9fcG
L/nH4pEJjGMCoZRkPgwInXAnMrIXd78Lyrb8RmKmBADazidorUqIRLvxioKRXx2M1CYejs0TKN5X
CDeceI6vjxTFJ5TP9xjqLWHOBMSNGXNU3nN4rz9/BJOdBvcuCNRAvgTF63Mw7OYzSz42OdR0NTrJ
2CJojzUnkIZwyHkcO7TJ6PFQ9YSYqLiUQ7QLuGXQgoTlJ1mjv8Ep6+mYBZlIuBEdT1CbQ3TICXDk
ySap5BHn2LMFMWFweLBLE7q2iD2O612g7/4J7aH82g3hDmzWsvomAG6WLegzp9WL2qpxYUn+N72q
+imbF+d2P3xaDMnU6dTz6OV5xT24mPgwI/yDwgjcVMt3CXhr6ZIdcJrF2X5DvoEvYFohHx3hUfBL
r3GYKzvAG+7PwfZxw5Prwtf10lJE6QoYgxFXcRy5EFLvf922B/TXE93sQ14HEhnY5ESpHimsECBN
kWupH7tpUyy/P4xtEkY+BgCbMdIz8L40/nxuC1CNrln47/2P2+ZgZGLuVBCfZwuLRKbDJ+rk68e5
TcHYURzsxCEm8C2Xbe824+L9P86+rklO2/n6E1ElBAhxy8zOrNdrr71eO3ZuqMQvQggQIEDAp38O
+f8uNooZnqJy40zZEmqp9dJ9+pwLA23GaQb5dGoI3/GDDeO4kDeVT2WBkBXYzSApeDe01XAZcWW5
bZytxt1zOApykDSs1GmeMuk/NDLQjP/rWOPr9evVewD19LM0ZoTlmb5WUgTpFB4sYSEuxo1VMkuG
CfvPnFh6pwYA0GZPdjsrcmNrcOnSZlaaFpw6wUUZT5yHeRZvtMWbnACt/hGlYn+P4y5Z7dYcOC7M
OhUOI0ptLxkwUO8JX8xz20CW8PYkbCx/lzktKdtGRSu7XD3AgxUDg09FcZu2Ue6fb3exNQDHfQly
41DSxD5a9cg9shFJpw4U5jsD2Grd8V851l1bTia4cB/SblAIlCdSe98OfboLbzMkLCntiFqDL/aT
zUFQ25uDJLLExbTNrAvqjBZQzYjBbwxOUJrmqIE9tjm7WDZReAD/WNDGZTFiH0Lo+YGsd9CwWA7h
GIkLYKMQLon4kmFfG/U3DqKBU2R2Q68bLuai1mhYMuuD1fKiNHuWfvmc5aA/JOyD6IuXpNmjyt5Y
/y5wTcaJGTOJ5TOUsNI/9Jy8rr4XpXdMP5G4ApmmILTGVSu4CEv+MgvYHeICukbHFqhzAgsQx1II
WAQXLe1XKxeW/n9ccDdcK3QcVyRhLrKJAa/UN2EqVP2dt9WebPSW4R2/5WMeBF09UxzqeAQQhlIS
aJXVqWenY5oVxEWmkclMnQB9HwoxAfA7cQJiRpCX/zxkeheYpjMb2aCpS5GaYAKkToMwDnvbnljV
RhDChaUNAGWXdTmuqcbxE62hWNmo5wxRlJrv7W7/8HP8N5sDGqF/n8BED2SBAvkCedVJU/EiPBmz
78MwquZXKLKgOMVRVnyf6yJZPsx1kEMtkOmSx8WT0j6UuU590kIq8gSOojkZdgK2G8vOhbRBA72Q
xusw8h4kTlUEzUaoju1hE7ZaX39/desQMapzUevrX1rSQcYeut4TQurHrtsuiE3GpMArDjA54Kle
AAwo7/IAr9tjC87x9YxOhIUzBWwcrynqR8D3Dctwvd34hju6GDZQgSdzFeIa2Wtr09aCSakyYA1U
4AU93+5iy/KOx4eM48GZdP6FQ4AiEFF0YihAOLYRuiA2XeW1Bgcb8uY1Ui8sbCjUrlEafejTXQQb
yvRzO0Qa6PNVk3OGNuQdhH3lzqpZQ2a/cUOXHU2jwBcTiaKSAeIfoFSJx49D0b2LkUjqTRonIGe4
PYyNSXYFM3mSgAd3BBpjBdFrVOWebSD7tGvZXrXsxhy7gLb12d/oFqyHVOCuN1uqz8WyKxyw1fr6
+yvfNUHd+tmKvLEDsJB+0p2nBGJat42z1Xjw78YrsLZQkFBjBRn9QQQjuSu8TL653fjGbu5Sog39
VHhRBvpBoVDCOrfq2YDIKg1QOl42hO4spK0hOAd2xkoPea4WvVAWfg4LJt/ybjoGHSEuWm0e/BH6
3jAQqUZ7+cf8TdX/fdtAG5/ugtOqHo+EqYSBbO6bE+l0eLfMjO0s/K3WnWC1aOlSGNP7kGFrHxWD
KpZf7fLRbTXuPJLNlHvzWGFzIDGw0dyCnX6JUWZz2zAb92AXbaYXP0Tx/JRcKCjiVMjeME6QaKY/
OQmfV5Lg291sDWLdMl65VoWrWEPDdWtAAcdQoGixmXp5vt34xup3IWYC1VQ0T8YEkXD/afarE1XD
e234/X6Ry9b3O97LkXMCRWkDMy12iZFh7MFAVyaNfT42BOfwZbIS3QT410UbXPGqcnxP4+W6RpTL
8iBvF/knR/9qEpQ/Z5mXzTgIPGLeG9ACrDUbSFHsTPLG/u+ym8kg7kk9rG7AwcvY4vWZyoz+nLKQ
7BzDGz248DLJIKkuxwClhV7dAfSJsK8PKP80hztp3o2l5CLMNIpsEeeq0UE4RKlI2KP2xwuViAny
YI8zb2Mx/YfirOkAQ1GImgJBE5zaUf5oY7anmLxx2v+H3KyE+BPvcQ0K6+iBRPm9gCbqSWsApQb9
ti+iP+s534ktb02H49UUfE5DG7TsImPe+Khmoq0KQIUVUVlfkJ5q2p1QwFZHqyVfrVzKIZ7pEeyB
apo/y2hgDwlqIWrp7R2gW1Pi+vfQ6KWNMe+qkclXHun8D5Qd7UUBtlp3vJuOZZGMFK3Pk9SpSprx
tI9M2LKNcyorZWsrvAZ4YQHEokTA9lz5UXkqk4MVFsRFkg1DvkCzAYplAFbZE/cSP6VAbpxv732/
tQ5DtcO/JzerepQQjhY+1xXygzZF8hANyJvebv23Ho3WnbO5ImFvMgMdBUKitxyPWy7Hj2u2/aAb
oAvnhObd4mEEArEGRPtBOQRNKAMSkRJESjsm+j2MCl2so3vlADJfrBlsHl0oNNBt4n0blvjCGkD6
1u0p8U9FFD0XS/jQ5wBBNKre6XhrbhwPz+beU43Glm5BhQ+VPeA980b+uD01W42vv78aVNaGnldW
Ec6j9SUuLTTXge09xPkBkzkuPQ4UtQDLGp7hDOmvkVfe27Fui9Rbr8a3R/Bb30MfjmPLpDF+NKA4
qCzIi0m6Is2a+k1HAXK73cGWiRzntoVnehQmg80qL6tTZsshhaRvdX+79d9e/vD5zpNZG2SygS0L
L9YfTmIGw6AZ1+IN+sEjeFXtH6sbw3CRX9lkFi3rtrkqMCvfkxx1rvEEJqvbw9iYBZcRDRAj20Ve
C+dQS2uu2qP5CzEdk4/lkJs9buutMThePvApqVi2gBYT/BiPM0u6BUK4ldgDz26177i4zvmokYXE
NrjM9d2MK42Su6iFrcYdP9aoBAenDu7ftBuQI6TxB7vs1uNsbLEu8mtGwWBG87K5DmHwR6aX/qlF
bBcyMlWak2Qvz7M1y44/g5MsqHoiAW5P8udBIklOAdzxIrKnhLRlI8eZDRviussMMuUm+mnq8Ss1
415wbctEjh/LtjCdGUUElaXhTjTscQj0I/wsV4dgLyxxIV8eYjwTOMX9SwRuz5MN4F1hKQ8pZ7Pk
P1gvT4OiLwdrBQ+gRjQzadJSRj9v++/GNuRyoMm6MzjfSly+kKX9jun1T9xHrgEKguQJjHHVuw60
PTs76m/vxxiJ48aZgPSQv97w2aIuGdie/7mT8cVeBh9U9VFeg9N/TyNyY826WLBKj3MRSNwMqh5M
TdUExh47Je9LFAzvRH62bOc4NltID1V221xBovVdDeoOieM3XJXf1xKJQB7i3IfVVp95dVSDmImZ
hCKsbUKcpWshcuV3YmcMG47nUqTxpQ6SFojsSwhA/b2oLP0el7uEK1utO25Nc68pPbLejy1ScDZE
cqyaw3hnOW217jg2FC2oDqIclevRPN2JMGCnYlg+3XaMrcad81mICJzkCZJYbcF+2gj16kkEtszb
jW+sTRf9pUcOtbQJty/iqehelwgcylzZ5ySfip0uNnY9FwOmc9Wt0hwA8AwtTd4SrmuwPZu2Qf1k
OkE+I5Snxo/CQ8rKLHFRYayuac4qvH1xKusrwdmT8hGwVBCmHQJqowvnlLaAUo2mVkDlhQtYXUsv
+dhDofiYJ7iYsEZq2jf5QC9NT8Z0lgDuZiPfq9bemvF1mb1yYib8HqX3CDJV/cIeYKo4DX1wTBWI
b5yPLSrnkJ5RcDtVBCEmgHnWavlAn4cJtNJlaPeei1ujcPw5XgrVljP3L2MyfwSD3xMr7YsOwm+3
R7Dhc8xxaCEHr7XI71xIaZYPwMSIp1JP9d2x1h2PDutekGat0AMvtjplHMnHgR/jKmCJiwTTEaD9
XoZTWmkz4rVQibtpPaoPfbsLBWv9tepaF4gs5VWfDgsWZ0Oxhm63vjGtLvUZFBZLzxgkF6yPdHeL
+9c5JLY/N2oXELPVheO7SvLckznK07A4/zQEfNhkXpbUC5I9uNPG4nFhYeCRrgdQ4TRXXUB3QWlg
tuKg33shbH2/4786W+IWws3r1QVhmDA330QCzpo1FHZ7DjYuE66GZttF0dCB5v/Sdg3KNqYomFNq
S1VDHSGsfnLG+MPClr3isK3xOJ4M6RiDlCoWVNZCLYga5NoklGRSf902bo9oqwvHm5HXp4xyjKgJ
M/MYxfHPcBLqotaVdbuHrSl3PFr1KtJE4QKgoGN+qhRoB6MJej63W9/4fhchplg9y8kg8tbOONHA
zBghhiGfkjUQcLuHje//D0qsUtMUjrgeVe0i3ggGUAGqCvZShhs3ABclNkxZTzOG27bMhbrjCdNf
2CDaNM97/9pYcGEdG4Xj2s1aDGFwobiUNkouJrafIesSHmx8nZxX52bVsazt/DW+Vwx/67weT1O+
W6W7Zf/191eNz6j3nSBkgJd5gPpIVaD1SNbHDjMXHCameY6qHKFVTER5ogOxpxHBw9s231qbjvuK
sYtQLbh++YJiLxpDYTKebfDGE8187D7kQsSqcI69XuLZYWWBvALQpHed6pqded3Y7kLHdcmcx2Qu
8O60fnK/4v8g+w79765/VLGmp2XmP25bamOOXaSY6oNezVDOvooCwehzy+xYvmt0vXgHO3CC3KGl
VdOBuuzSlmUAMKaQdw05xgzLEhcrRgkqmfyO62vY6u82gup3wCD1dcw2jueSqfMXPAeAI1WBPa21
WP/EHo817niu7JUAiTSgL1U1/G18MC1OY8TPxxpfZ/uV59q+QwVKYwE8LovyBAqib+Uk965DG2vT
hXrZGuh10DvjKgd2ctyGVFoh2j8nAmDGJXg7yWYHALC1Nh0vZhDKmToPjwLWev7V0GK8j1nw1zET
OcevbvxpDoAuvNreJ3eWs+Tes954pDYB69LxX5VUkBkEr9uFNFOYDgbF3bXX7mFfN44uF/KVQcrE
Q21C9ktG9n24VN9NW38AGc+XLqs/HDKPi/uyIOSMQtNnv1gtf9im/9oPuxKDG/Pqor4U0wGnRf6/
c2UAa+67bsrlsVXjQr0Y51L4CKtckJbK0zCBbCECQ8+3zbJlecdreULnMPPw6czjH6gGwtFqfl9q
UJz3CJve7mRt7D+oOIbY1b+9lzKdLxWdmmubQYKR0Ubcic6qU9eCvvt2F1tT4DyGsy4T4LxW+soL
lI6nJIjx5Ii7Y8x6GILjumGWa+YTnfyq1DKnqoProi4dMS4u6tPtIWxsQ9Rx4GqJwMYydg2CKeJP
E7E3xs+fmC6erRwv00Sut7vZspTjyUgfTAwLVl8HrzAphw4zbcZD2E1QfiT/nmlVFbUfVwm47KNm
hKzq/Jf1UWlx6MtdLjJbGiq6Ika0KYnudMOLczDtaoBtrFGXdKyKozrowg6NszL4Zlg3DamOusB7
qqEa0uy420ZE3IWASRkmHdKMzdXU9kJ8e5aEXG0QPQ4eu0zD+H5CuuiYtRzPDssuyGnk/W+eUdOU
IUVUCm8HvbOxjFwgmLZC4x3QJ7807tEpcORgH1+inbvo1mQ43syyvgxHvmYpUPn1KHv9NqwJqrzH
XRKIrR4cf0Ytge7qBl4AUv8+nX0k28PA8ncladnH2xOw4c8uBCwEAjVEoqi5VqPhJ1xD67PIquHb
4IPXMuSZTouyzg6Ry8DzHLdmwmSNyNfXa4DeKoaysm4QO5O9YS0XC0agwRzMpc9/tbLNUhVKeTcH
4PsZvaP+56LBFOLjhnRVc0WJnL2IEcU1w8oeE4XRIUQbS1wsmM1tWU2ggr/i5B/ZO2VE4IFABvD7
x2Y2g9zZpta97jennYsKE6JS+bC09TWboTaXcyDy9NiYi6aReUYJCOCG7fgwDFFxB/7+dueWsDVF
6++vbshttOj/S72wJgBn2AjZW0HB61tAFXpnYBsu76phiiABXggRsOsceeQN8afgmlt1ue0tW9/v
uHyLQ0OpXDRX2TFxypJEP0O9IjgtMtc7u8qGQxLH5/GaiikIwvG2AlxP2+Erbgn2vJ6uwEB1Z39F
3NwezJalnKM8i6wOFo5b1dwIEGYxMMHohe7JHG8cIi5ELBuqoYpMV19F4v/S3vyXKdXL4LdvOha+
zXP/qQM52+2B/H5WUFXw71WVCWjrEAKvzEZwm8opIw+jmtpP3lHYDf8PaKyfdBKPfX21VRvlZ6Sk
g/5u6WO6l0baGsO6HF55Bhm7/11xhR+U13a09OJP43soQZjn21b6/cJCZO3fPfBQ1VPQanIRof3I
A/FH1annVWeAg6NlBKvNsW7WAb4aiFkWOB9L9FXN/fwgbPgAPUgvtQ1CNTmx8yUP1F4hy5bR1pX9
qi+GWuJFz9jEBLSCKgqy3AaEqHEDh7k9mN+7CHchYxlYQ6aGjmQlOr/SzPsekPzYRRFvmH9/POJM
EFXUtr6u5K5PojTh5yZHeckh7+auXKbO8pEPUYPKmAyb1XcpdLk8CtOX8fW2bbaM75zlfO6gJT1i
olsP7zCW8w9Sxt05R4xxZwi/f/ZxFyQGBIAo6xhX6RXGwGQJtCy5hn75vca2eHsQW104cTLmDZGd
UIyADb18phm5Vnq402X4vC6kY104nh0mI1fLEpOL1qDEML0q0wxr9isIKrNz0pLySM0Y3tuOf8tu
CduwxcEnEhHdexrsip63C+namG2XMYwF/QJANFIOwKCpsxhxXg/RNN3nrN3jOd5wNhc11mZBn2hA
Aq4zkgIZ7cy10KW43J6Fre93Tm6aQ5hQyKq+KtPov2ces8vAbXYNtFA7m8XWWnIcGswAErrtUX0N
tb5mC3niqDjpxvAhD4/FKDh3jmzWNagCQfDgKnso+cw9KEPEmC1fg97kL7cNtTULjlvjnQR2exAn
X9XYiAvRbfaEyv5jERDuwsa0n2gQz0ncbiv9LRNghun0Ho3axpe7qLFKtEmFhzzaZsg8FAEwz43u
9ky/1brrxl029AmSntcqGox9M4NjpT6pKhaHOMgYFuC/zwMy6qkfwcD0i/nNpNO2bnHZL6ZdYs+N
89+lBwuhyckh9llfKxrf6S4r/y/GRdYYF4szlqp22dmKNjzBBYfNs8mTqEKca8kfS1mceQDZjmAm
f9Yy/uPQMnUhYtSjY01yiMaqXiJLSQXKf7yW6T2w+NYQHGduG8NMMa68+BSVGrBX8UXn5gs18wnE
W3ukBL+/JHOXO0yBQF5K0OdceQOJOmvyEjFx720Vl92JimE+Dyr+wJj4cdtoW4NyfFsMcoms51XX
qJXVaWqyk8rBG4NwDmCIWG7XQ924QDIFYGucKVJdbZidstx+4kUIZt7luog9hcWNkbhAskEN7ST8
Wl/ZzKerHaaTGiJyLrtkSFuWj3fHRuI4vcG+amKogl7FADScALl0Rtt3eMI+ebsx/62hrL+/usTO
NjGzBxWwS8jFn21AT0wpIGpACRUb9XJ7HBublwsjmxFuIeDl0lc9iz8yA0iC35d75ERbja+/vxoA
KN0B7KYGF5xkMadZgBK7kbvxkK3WnYO7ihfacY7zaJVIg3qJvKsBwjsds4vj5ZDCiEDOiHgqo6DU
YxyhHC13C042dlwXOQaG8HxZwD0IKK79OHd6PK/v+fUpn5jMP++DcTcuN66W5jIuUz4CJXtZBP1D
9963dhpFapFm3rmJb0yCiyMLmxY0hz3Wz8rTS83KqFT4e3UUG1/vwsgyQAGhmA7y9sFrxjPtTf1V
CmiTJdBC3DmQtr7f8WNbmBhCxWCWmVVeZQhpegVL224o+OXQQnKlNFUTJDHqx/ESrQIgccgcizDt
CMmPJR+5CyQjWewhognVDI7X4oVNgJtooPlRHpx9ico9BtetqXBcmemJh0WTANgihp+mRVUON+PH
aIDm7207bXXgePOaJFQsAlUyFyu3CzHvFC465xJCrTtLdasHx6V1SAelRF9dGQh6TwSMWt/4qhst
IxHuqVBuLSfnGl57ILa3FZ5aE+iQojddsjQyLZPCHgMYcVdTExoWWZzbIgDMZQbBtACF/RSzQ8TY
jLsYMtApEMH9XoAcLZ/kuQJHEQqX8C69Pccb1nEBZF6dQ2aqr3wQl4jwDx+o2RP1/EOMH/h4x5V1
l8yB6XySg6ik6tKcdfoSQHfi7tjHu6exKXoqzGp5v+ha3GCq8X4Zq90bxcaZ4NKMgVFdBnRcvAsY
kK4WF5i1VnMmxWUCTUF0jF4BVnIc2drRrzsfWIWhh59BlWM8LSsTyDEjOV7sqWlgfhCXV2Aoz3VW
XVSw7GQIthaP476DrgLid2gah0FKVX2ddsPEW007XkvrJatqjlNS9P4HNkPULjbJwce/Cx3jcxln
cQmYpBn0tVP0foKcUpp51TkqdiEcG3ubCxsLW8j22jBaLhC10Knt4LJMAB8bmHzv3bPVhRMQ41nd
k8Ca5ZLHY/uyVJn9LJL8CwQlvWOLxwWPEUZyYJYrcpFl/7eZPJ3+U6J8aGW6DGNRCEC0qpDTWHKq
oMq0Km+0ZO8atHFVd5nCBnDflQK33IsAvcFpxV9lM0irdZE/xSi7vj2ErU4c1w0DbG59iOs0yEqR
I0XYc73RsXWTnugxfAV30WTcB13GLDAJpIXQjFFZforrY1TPjAeOE3Op2ygAuwvq3w1w3AvK3sfO
frxtnw03dpnDMiWEl3MEtoWcPUBDID5az7uQ+q3WnSfyANKeqC0IPr1LPqgJPJmRlYdI1Bl3EWSI
/bZlryWg4Y1UZym1ueZBtIcQ3Fg4LnhsDuYsEmUcXKC4+1aI5aH1UdVLx8+HjxUXQyZW4aBQSTz1
YKJUjUiCFRAsv96e2Y29x8WQKVbUHVmQoQKxpDq10EE69bF6jpFm2Ll+bsyuSxdG56pm05CBVYdH
zzpH+n5sjxHnYnYdx+U4hbGzrQ/5IfkxB+CW9NUu9fXWlztHLmvU0CwMzF2sRb7edKALbSTIJW5b
fqt1x2GroJiKXK6IqLWad92YM0/zg0Z3zl0VhKQsgZe/iMVvP0lUcj4xsHEe/HTHYQnAVWUkUSWv
kUJ9mFuk5CcAG3ay8RtL0oWKWckJxBRAvKw9lO7MvfavvQ9CjaUE19kh27uAMZC9c0CFO3JZKX91
CawKrlZ2x6U2JtYFjGWRLqeww55gQYv/FExqPgWR2kuqbLW+7kSvIz+y47jdAE1d0HI6LfFwGUZw
dhyzyzolrxrH/dtA8BClj60K1UMLJeI2xa7THtIRZ9zFhhGg9FS0LCtatWPFX2s2vIqn8o/bX7+1
cBx/bcMyRBEExE//8ajQA1nrEIByHK+XvVKmLes7TmuaHqVG4Oa5EOsVeEQUdZmnOFjCY1Aa7mLD
uBVzFPogV1SK/FWpuLiL2mPcYzC/47cDaMbbjq1f3xfZvcoANVyGvVTQhvVdKFgYTGGOfAcY/GdQ
Z1R8Ip+X3HopgonljmfFWIb/BVBxFwpGITlrPIYKC1EAWsgWEEaj0F4i1cf6+i3wYTvXnY1T3cWD
LUKxxEQSJdM5fV6m6jzr9l2WE6R59+oWtqzluDGLYsZUB70DPsj7FonLZqjPi7cXzNhqfv39lSOH
RU5rbz26UMOQPMoKPKbAeeqXyO4CQTZcwQV9tRW095YElcts4PTjbLP5VyTnvYqIral2fFkuDckb
PHghm2zeScMvWjRnWRXP89KlwbAnHLc1CMefVc2Q1Ao83N8GUCtpSpZ0WY6+2f8jLVkHNZQnIFOj
mtz7S9CkE+kY4n10e7/b+njHnZEvqycwx6L2JWEvHFmtuzwb4/vbjf/eB2IX4AWKoBkASz+8xP7y
FA7qpc3qB95Eb2wUfLndxe8XaewCvFBvuuigQuRTNGEI4fWgNsVDCBx3fO6KSjU7RQa/N1PsMoPZ
qKdLBh3uCw3lDwhVVmmNwPftIWxZyXFjTjo/EjnKj9ZlSsjKdzACaMs+BMseHmrLSo4ra98HXXNH
wT5lRPGeBtL/0vKO3hVqLPcIs7eGsZru1XZBW1tU0FYHEX9sP4ID3iCqvo5iVeu8baitSXD8OZSs
XfgAGRleVgsQP1PyKS+z+BhFV+wCu2TXgtAvy7EZFe2jreMf0VIfXKXOVRp4/y4rIJd1obH+pmN4
GZcI0icTOP5u22Zrhh0/DttCx4nAcZPNzSPr/KtV4Vsz8h1P3jC9C+laltYbNeR1Ll2eWJQu4H2d
jUmx89L4/UYdu7xfYqxNZSV4NGGV65A3j3TG67pK6sd1lx77rtmx0sYa5esHvFqjQ14MNp7hxsL3
Pme1Zn9VMfJKKMKD5BQE6u5uT8aWtRyPHjIaDz30rS8yCv6omvyHVxyLosQungtc+2NI+wiHMgHv
RBjWRRr7cg/buDUR64Be2af3K6nsqobTJvJbMqknu7yohL8bsmJYwew7r7OtaXAcmUHoXU4o9buo
srpOZfwzQFFSn+U/+movI7Y1EudQFgwXarqOBPehxyABNQHNf6xUyE3FzsXBO1LsAruqkttxjEEH
ZjuWn9oW8uW8ZALMU0F+cDE5nj2BrEtLBvmjJpyXu2wQP6pY5ZfbK3Vj23BxXTQDZhKKXxB3q+P3
yvIfdC4uSWJebje/4QgutMuSsc95gG0DCfQ8HQRwb5O3C4TfmGOXAQycuD5dvBJzXJJvkTTramXg
UE1Zq58SBLpuD2LLRo43N7gUgUcNu1ORl5/A3AisAa4wPCd/3G7fD/6Jof/3URK7GK9WySqMDHQI
Utwl4++VXzEFHg3L7cUUc/mBkcp75qSKOwjwDYgoMz2Dvdr2/fSnPxDyuY9biv/nDHUfNJhG1N5x
cCkAK5nUPbLCZXUJO6ABswaScSbkeXWyUTP8InXij6j49MIvc230owRtQZ3aHPV1WdOyh3bMwM2D
epPkTvt4BbSKmfuwhFSfGsHad8Jerr8GZRN9QDiZpJ03JQrp4WF41IkiXymV+n7NuL6B4HzYXlUS
2c9d0tD3vA2bHzVG7J0hJpXbFODzIvgoKA+yC87LLDiHkRjb7yapB/GT0xqhbgH1rxlZsUKWZ6P6
2ECxFLSmd4KNw7UDB8nzEtTNS0VRIwu+LfAA1PX0dpDc/5upun/RpFQXAVHkIG37ujgRKIggWyVG
A3HPWPdNapoGFTW2mUF7KEYfIEEaI2xEmhkh0zDvi69DOQyfBK1AUh5axU+sBM9KquSyyNT4iSdS
TsfsrCY2vgdLgFhA5FaC9I5VNFyeeBfCvh7UJu1JRWp6EaAU+J4rDspO1WS6BS60gASZwe74BbLX
yA9llWV/8TpZ3jIvpNmfkPfu1Duah+VbvFrH6E5YmPYk+jB4AFFW8CBJTs9gYw2/En+m7QWkWeZl
DqDpcC7rpesfKrKUb2TQAbKUKPFW0yYczqyXdkzBsAsgpqhMru4E8hjlM/5e5qXMsip7yyJT3HvF
OHcpAVzoCyQWkNmYQxzeeINOVXjyvbmOvnRBK2gKpFcPuzKUprVhVc1pYhMJ5xFd+ykr8bZPjeZL
lXI/hgiB11AIzPtT807PA79K38Qi7ScLHQ3TRsnHqtC4MRHVY5bqUITFSWV+Nj/LWdvnecCHzW0s
l3sKM7bvuMZ770QnCRZAMGUOKLaPUeF5R+QsfmgwybxRMc2eZg7SvUvZ4b9TI0fw4wwhie8J9ZYg
hVXbsyn0QM+kn3r/TT0aOt6pJSy+exCeESk1DT4S4Fj/LxJm4WcB1+xSEI4HDyVLiul+4pSST8oE
QXA3YPGxOzJSFb7hSy+DO0SD7ZNk5YyEY8DLPwCLjIv7ZJjDr2Dwme5N1IkfKH5kzTPFE+0ZcD9r
UlOWA/muwblrzgx8rCgwXDwUz/EAf2xBk3DiTds9Gh+rq1pC710e+/rnbPTw55J15WORd/xqWYDv
7wQNrrSHgdKu6PVHbHR59DYJK6zXpenrhz6owh+8XeVju5C/nWuOSqa60dlJtD0yjEVXfhBiZH/3
iknx4MvRvw6iGoazbfsyOI3a4iGczSUOYrVM85ImJuG/vKUth3NoQRLxsSQdZifAP3oLbSr6HpsB
IESUjm/IxOs34aLNBXGh4JzxPM+uFizTKe1WGLX0x+pTZWyUSq6yJg3zoWcPjTal/0F2faeWVDTY
BuQZkdNOvm9CFC6+Fa0eflUF9bCAwJqXnyuQwYg06MX45Kt+lqijVPPyBqzDBoAdm9juKuYKtaFZ
y9SDZD2sFWjwgJ+14qvycCH757YlbD7JqO6/iKiPn7OCq88oIIjrvxuusPYBehD8ClqV9n7SC5fF
KZ/9djkBaVS8C6xarjktZgFpMQotpdMMCfGfBhXDf1MUq30YWi/5UMGxn3kewYrKW5efLUb1K9PY
YgkJcnHJBPgc0wxr6YVB/+fvwczFdcI2eZ9BJvyMrGogvgySBsV1LQaPzlVMvexdhn3tZQnWNdNk
XR2kuZ2L5U0HvMl0DYtuBfsoaGKdDWO0PecghGshzUDwOvKGmkw/lbTBk52hBXShdTLHVzHy8T0X
kX1BDAxEgRBO65+CPGMS5NBlMaY84vV81gSLg0S+l5wqqugnFJ6OYyp7arq0huTJYwLs4Bu26P7P
gcjqghem7s5JJAxNMxuWf9TAxTZ3tqFBe0Ikw/M+y6Qww1PQ+zVPNcJi5ESqrntE8VefnMF82dt3
mTDRO2DK+OcZ1fbfBpx71xh6VqeQxY1Jw2YqP1jw970LWWievWgENFUBs/yiQAp5ZVa231jRsY84
uuyZzr4HYZxFTC/ZVEQyZXFFxrPygiC8n0LIF7+3AhUYRcqHgiwvFEW5rMVmlK1dCRCZfA+Zh9Mz
nifKTqTMInzIzIMnvMy9Cuzs2numrMzIG+PFtleAJtRteeGQr23APRfgJARFnJ+/YwIUdFUJOZa7
ofA49lIZj++UHyASQsdJm/sm6Up9QQQv/3+cXclupEq7fCKkBHJiy1B2eWrPbnuDbHc380wCydPf
oO/Gh78xUm2OWpZOQiX5jRlfxEsXsbxU55gX18krHSgo//MCd2tHJYda3Neipq2bRbgsJyFuzl0r
Zg2sBsDWp5I21g3QePktxL7okxqxD0GZxOb0oZljXY7tqHPPaUStRrAGN33xGuH0mE+NKfFWQLPy
32j7tb+NEJYNsUAIglu6yl0bN2UBUhcox0VIri4xpdnik1lD7FPLGG64ZWvhViQtzBswT5rOJajm
mAW+ogxqsmE0GPc6Vay5bDPNQXFgJD+BNVcsqNWsfnFHlz+dOG0ct7OyRHsCVZoGeodbl9KYjFdI
bsMcC65YeynrFi/PraG66huiftVRoS2PkTrNPKRSM/FCqDRe5pwVP6rKaKCXbmgLPHGS9vDBCGum
h30fQw+Eyvb9OE8IRrxiGfND2vF3PVTqQXQ4c7jLB7ptHKP0aCC2HceKdu8gb0NCMobgIEjDgvRe
DfYGn9eFcvxYOPxQO01O3NQO+xLUjCCxxrgEoqfjxAjVkUPsI7iWigdqtiVARIniEB9FqWJYblRE
ICAN4USQQobddQE2lntQVFd/dARnYU+VMR14P/HuctYQDdMJApE72lEXubOARBMUUyz+BuLvpr6k
Q47vNiqpAdjTUygwFWLlnHAP+nBNDBwHQQRzJ5Vg1+FCsvIaLgny7y7G1QnxjcRwQOPu5HDk1x0g
Gr1viw6f1BRxNt0MDo/yoMcrzv5MSi4fcjNpLsapHe4AkZ2JP+NeoDsDuWf3nM0Drd0KDhySvFCq
DjI2mJnnOHXqVQPG+83SCN9YNhc3M03yK1zvJN5YcAA9U2JQ7UZ22iUeb8Cec66llpWLG+c+dQc0
z2Ivw65mbt5NtuWXsgzzoLWcxjqWgsrj1E/6VeS1fqlYanI/SlXjRwiONHbDNGpzv4nL5oCdw4iA
UznTJYeHNDw+aaTgDfqXP6w4gZ/MkHFmgcoxY02HiCO4xdOlpWz9Gjpl/qsG3Py268byAoIc5GrC
DPBFA4LC2IMTTa9lm+e3jjHaXeCQubH9AZnn7RjmMYY48g4OfGCjnrzS1tVblHAn9hyQcOXeoKY4
9krLhtMkLcVmiDytCzdpjOgVupSVcUaAxaSuLIboqY/N+J6nYXYn4G0V5GFmtOAIapjZC2saDb42
ZRpA9LmuvS6U4TsoQNQrqNfyd0mq+qYJFUJo1BA4li4Hnu7Qayt/QTI+vzeYsBNeYhpIFBUC+QVm
+xjehBggaedkOUjSaIvmh5zA0OcOrInvrCxOblOMKw8YhekQCiClIEuP2ksTOEHtw85LLUBQAX5z
3OSVSDLfminl77RsxycWgiosa4zp3aLM+VUkkh+4XSWHRsbIjeO5ehqV5q4hNKhuR+m8JrHI7kJU
JyAIdsbHLgIYHcdERl5fK048aszYa6yGBF07PSwkK6bnJAcBaVUO0wcKGluhPstQUhTUCF/A1We+
WwOfnHNuIwP2wiZNkNV0NS4GFekxEUhTK/2MF1azqu71Mc1GgkS0Bho61MNwEbFqPHBO+xc5VexZ
1SgDs240Lilqt3OzSYsbyaL0IQKMRfutbAYvQWL7MFq4HVeQn/B1OURHICwk4C09uxYJsByeBh79
oisqIDUrTGUlLXiXCR1DP5nKGSK0NYTzWmguTj6Ugc3nGO0PF5XDeB2P1px4rY02bYVLl8d6Noej
tODwlksxn8se/3tnE5Beoqlh3WiMPWpXglT4lqoCXmYk9XwWjpY1BqrsuhuJUZH0gP4B7mOJI2pP
2U57lzUCRs/qubgmUmHTqygn51nZTM9hkfJj47TMx5Q8vZ8NZ7husr66aqyquUDWknnJkM93rUxB
gTo12ZvZkvAsVBZ2OxRWc0xCWvmNKtULWXKj0ERVFXEi7mldZp9c94XjgfywOTJz4BdVU5UXLcQ9
Xyx80+uxkfMlri7DH4rTNOg7uKGyAvgjqktwl2ETXJJE6tVC1jS5iaq7CbEunPOAEp2/4tbcSv0W
ipOWn3Zx4lUAIF1A16a8RsMJx01p4hhuUcI/VAxFLViipmcnBGElhrZy7N+ULQ7a7pSJ5h20voss
5WcmGXPhlnUJc0w4AT+nE99GTShdNKKLAzAT8qihQQvhqgw0vxGPUOKHFmZWUVaBP/Rc99bwsxGN
+gXgf4cUPCrCIKtxxqhG2PElEfV1iOuw20byN6uKoFIs8jA6V1VVoIyehP0D1gkKQMtCzVLURXcX
8T6/QkS2r7hmw7GH+TwMNIJ7RkM+tv2kZkAVUQeYjtYtDGZ3PuIDBoDPUC4Rw9USM4nEzWOS2I9Z
rI0GuhQpSc5Ls+HlW0/NMDmLDKPLwMJSj0IcUf6i2uCQ/pp8OUXkZ4Ye57ELIY3jcmalHxbpSoS0
eTDvezMkkwvk7JUmrdM9JVGDk4o8CzLtCloq8oFgnNNAsdwgFtKq6MfCRSuDwkXMYf5STPaU/1Gj
mXV+QyrUd0sxlLqWwlDuOW1D2V1gbhPG5pB2on4aY8YEnTKJD9WUYCW/CCsTtQrGas3wd1hbGTtT
ooi5J1su2nN7LtPKNypllxdRFoXnQGwj5sZ1kUBDcKiXbJIh1+46ouKHDJkoytK8jLLkwTD7OAE5
9RhieBE0vUMcgKExwxntUXi4Oh4T+5kZcAHgx0FsRDkKuEIlQmxTqOOU3xZWj9QLrlexCwrX1cFF
22z0M2ZYd7TKBH+H5C3KZkw0d8i5rAp10eWclEZ0i+zCERwB1KyehiGD+kbGJ9FdWNwS5rGrMOLj
yqxUlQ/x39G45hDTRL8K8hfOWWuRVpyPwMKLC5rMrXyCRtLiK+PIAlAJDBYQCs4R2iFLjB0IJ2TE
hxCnIgczuhixd2aB0hN8YaMIdO1k5UuWhFV97ch2vCflkpxDjry2zhZH15x3cT8aB2noLPJHnemH
ZLaR9nOL8irgM7RXsJadJ2cUOUuLK2bpGH7p4Hi7dhnn97pHivNq5ZgBvi1aVr5bTgpzqJC3x2BK
VGl8KHgvCNIMuM+bghYgIp/MckS7tOfWdSbqfHiBORVxUHSEp+ewM6TBuisBGkkcPmRn5VjxW10P
c+gi2+ifQzBtImMhxVJvJFUZBgbvwSrmgumwh/4gBDijKXQ1G61ziquPzi+KbBjfTHyVwbMAz/+0
5rgw322MGtJLWtgxcKahbeEiyzjOA0q8YzdS3KjrFhUqkCIxgeZgVlhu2VEDSX8vzypLjj7yzIn8
UkUvqiAqJNxGOHQ891IQCk5u36ILAAKTXpYYTccoF1SRoMPk8WGRtlNp/Uz7Dv0pyeCYpWrH6l4n
RD6GTi29BAX2GQkTcp5UGT9m6YiBjkJF6BSFIW+HIB+AWjNDI4+DdCqjXx3UZYD8TaZJOhfNDOkr
VWKgDlUGLFCCARgJn9KZ1w3EuWJODctbzk18DHvgr2CLWW8G4wxviOA4o+lggfL4MWqr+ddIrOhZ
UPARAzyrrmwCuFYvE/MuJZB6vFDl1N2oSLCbkKt28PRgTpFPEqc4E8hKbVfazPZoidgG4u8QLaGM
9ZmXCyilxylUUhPIHxVteqmQeudnAObAi3YT+oaoU4rrzMkmB1zetUqCjiEp7eC1ExDEh/Etal12
A8CkPEai+oTbQDVgSqNC9dV2rYcRSRPVGDdCvyWCh26BHiz6jgqWb9GJXSckRYvBbGRAJjK9kYGl
7+GEfirmBvnVDHno+JCKkHjdzFBJFnkDWRSLVJ/x3JIrcyqN+dxGr/pT1hKlE4DdV3k+6INDBYQ8
W0VzWIHFaO4SA8XsJdUqPkuUFXncTG30HkHiIZ1qvqXQ1mn9cAjRa+ly2f4kRU+DJo85tI5AdvYU
92haomMq2BPt4Fm1HAguE63hojJKtHoladRlr9EAkE0+gGxhyUCAx+8OE7oa5wji9U3fpA4UA4fe
uOziCIiOSeSo0SL4g8eyxjd20N0M4I2GuxCunJ/FPYagQLaklp1EUDZqgRGaHqq8HWZ4wOI3R3Zz
povY+WWFs3Mr2zK/pyNFScvRfWzbIv0Zztx8U3WJAh/tfNTJiH/6Av0KXM9HukXDo2ENanIMbowH
c+gEGMOBCQxpjzwB9chzzcu5RK4QVoaLRGP8ARuPfhhVXT8mmN76MdIpjDEtZEfjhxlFjuXZyFae
euhQXFtUhC8SF5YeH3MCrceO4AIhpCHGZqH67dmFlc9ut/TXswTkfp7qbbhfZRvUpZAtcSfcQN4J
prMS84UFqxHLImTadl+BgUx1mREGkA7GmW4cM8ldM0+tNwzsxC9KijbClBEu0VwwdOmAZmN8JlhV
FH45K1O6g4XWd5DplBTugEuYGl2vjoGyEF1Mr1BzZvkzaAargIks1VfFlLaG1+JuoPVJbZj5AZco
0wMnmYCayqDH7DGDbRvHBvhN9MpG4jyPLBuK5yRsnew1MUrjkJl1i8ZZnhU3XR7xWwOoBn/ME9T9
va37H+BkkZ7Rsmr5TFn2OSUUR1VZOoh1kld+7KCGAOVXdlBqLpcRNlM+Wf3IR0+hHYYms3Jsjvq9
ju/gKyswEk2zIkHYW5U+D5HPzQjj7QB/a8+opLOgtrRgj6wzo+aIIJ+oY9knTbl0p6cQTmOgT32Z
tfpggLxceqlV411xwYNODCgT4dtLh9o/IhMNmy7EzJVqhCyCVkawiarHf0BZB3GHokX9DUta2kdQ
CWouormd0z9dPoOOrZYjKmE05szuXaq+eydOpC61nTavnVUj2Ba1Rr3M6lS9qIl1qHh69auY6PSZ
hGF+081o4k4TEkYk7CTDLzCIV81oJE0mpiINLR3yIyZGb1+hLZncNJW1eCEDIiZRiYBlEvwrq4ru
ttUjTqIw+VsoTcT6dEycXzHwdWBBs9PrMV1SCpsWT0aHvNNtBiUvcW4hwSGhwYuk1dJ/yhz9Bg+9
VlzHIPJUb3D4yGsapvJHI0LI8VFtGffg8UPvrh073DWxqlFXHSRRpaeVQqelCgH6bTIDpU6VVeRe
RWl9X45l+tOmrXVj1ZA59fLOMB9iOI/6EdpIZe/2SNzUeZz24rWPeoKOPnoLaRfo3NZ3wIujyVxg
svC46Ig/hwYz33D5N9+PyumCoomqzO+RfNjnZYGmY9yMPEebsOzB1DD1NumPDvQuEuY3sxavEFRD
XIOYJ/Rnk9QaGuTRtsQOoQL0rbxPkNhjaqu9pJGlQAikcRVBpxGVVJZY6XiuCxuhoYZHdFVZZ3hV
g86XhtMK6qMzZWi3ZdAEB5dJ+gdcEdEzRmlBR5ZkXQqEFJKv15YgqHoxtZqrSKCKPddxkZ4XFLKQ
6BixIy6GaHkEdWvxQ6WDXRxio03SwBClHM5wIYLqqAbF4Z6I5NZd7grgUIyxMkEFbAO9inuEKqzk
WW+317nIm50b9a0r7xW2wcLuSSkA0CClNSMMgPutJqfRwAuxQjWoJDWXuUx+IEqjFEHiZLb09/fX
0FsvvsIozVkZjcSs2cFm5ANyC79H0Zk7AJ+tbV9hGKLMDtFvwDUSVfoM8ngvVpNHLkOg2rmj30CU
/A91RdMKeFKAJGSj3pG/oC063IS5uhlifhr6bE1d0VhqGLsKii8USDH0cdljbp44AyTWgke4lAGp
X9zTQ0/UVUP0YUbV6hZmesjBKvH9B96AS6wVj0KjB4qnahnkRoXLKep9WWeehVaHY4jbedjj5to4
SGvSitFKWigrAaZHdSZ8eJreH8Spi68MuJtBOTkyGHAhKlyQY8KonzFl/f0O/ZvWRfCV7RKnIygh
IByYz7pxMSh7yNCDX5RZC2YLN0uHgwE0/fcP29qmlS2DPmSAlIANppoRrSVcJtujfs2VQDft+wds
2cTKoGkJEVv4bnbAbNwfNLL80eh+UgUC7t0jtfUbVnaNCh4o0syxD104PaEwrb2h351G3Diva/KK
1oFATTp17AAI0VuhskWyHdWFAkWG4OB+FslpX2JNZNHFZd6B3pYdiirxs7B7ET3dGRLacHxrMSRN
VJMMk0MPRQh/VCw5IpLBHreocE47p3brGcv3/wLaKxjP83qA48Zdtwr4iLQ9mUGR5ixotJOOElse
/eURlepoXBXEBpMfkoDCKV4XZO/I7UtTqYfvn7Fxltjy9y/P0EkUpn0Ny05m8Lh3BDU8L8iOwPnW
4ivLHhizRtw4QD3Y4b1XOW15kbTouZ726itTLgiAMaY5sQOJkvNwQuU3lbvqFFufd2XG2OQOzV+b
H0K0Et3KwSRMZ/Q/65DPO3DMrc1ZWTHBQKLoesoPGgS8bjYOmWeX6dP3e7PhhdakFehathOReP3K
MtFFoqiSAfJ0NHXrPjZ28ouNX7CmrujqTOZlBfxB0oXvTYiLJZaT01gTxJq5ojPSErTHQPNCBPRJ
DcvXnZq9abmNr0vXxquaghKOiadl/iILIWyCpucAYmq1p1S39QFWtqudTlhR1f7/60t4tgUZnqjq
qo6rPdLSrV+xfJcvtjt2Ba11gTiwcPS73MEe6VHNnpHjnuq0c7Sy4M6sBUuNii0AhttBT37bZr8o
0KqoefZ02TYiDl3ZcdgJs4NcCCRsOrCKlpYnRfgcYnZlmB9rePIdh711WlcWnVEp0wTjtYeQDsZv
ljnlp1VG+Q5Uf+tbrKy5i4cY8LVloxyN6+byahk6K9lw+/132Hj5NZeFhTq91aRByHfAbd8QhGTc
Q3yctviSmH05RyF44CPc/y3AeSf3MlzO+eYS9E9bffnsX1bvikjlPMXqpJvuohozDKKFsuj3i29s
+5rBInH6GDOpnX1oADBz0ezrvQY1wtTgH98/YeN0rlksxiGdSZRrdmj5eDnb6NMiDhPH8QRGkXLj
xALWXtmyzatohL4iBhcLIABxj9i46H7srb61TSszTtqaARatnb/OdAGcF8J86SH4sPMZto6n9d9v
nOQCvKp8lge0c35ijCTHLaLY44HYcKVrCguN+4A4SkwsXhZXOmmu+JIJ1ejMFeTu+4+8tT8r602K
yNESWOgDLjlyH8XZ6Gah7Xi4U92rlTe2aM1mQQeiBO5lMFue4ZJVt9AVjWm7I+W0sUVrMgtcLaWY
i0+Bi7QlLoUIhtni8yopb/dLwI0qbU1mAQQDLvjB74Sh6ci4DWV9RYzyNrbpr9opfRKlaKnv8Z5t
7dUqPMOz4Z6kaxFhIjOJz3FD3B1mfhq9o1jTWkS9LsEaLyQKD72giaGbWeIi4fD9Udp69+XvX9xd
2qeG2dAJ72622RDUjSMCEZMd1Y4Nb2StDNnqgHpSpcRYR1HIg0jUgz2pp7q1A3S/33Jb7MSbv1Pr
/5iNWIsjJdaiPs0MPGiAjE2XaWiQFYe6MX///8Pqq9EefTmnP2wY4ly8nrZ7qyBdpA0a/jmTCKOd
c6EGgDpMnVU7QXrr26zNnIf1PKYxBt0d4DBwryv8GjSv/knvvma/kBoNWaODhSek/xgNAHZMeWqr
as17EaYpq2PG7UPaDJB4lSr3JKP3UWzbiHjjaYd3TYDByppXM+0FOOLKJ97ADQI4OO9E0o3dXwsl
yYj0o2MwdMJIz3DBi3phGE+c0DMXz/7F7Pjcp3PfRRyCFuIxweCkN49Awp32ZVc2XY0MV2ahogdc
KVM3wVTM6b7bXJl0ir5pMY/2MqmF2ZCkLc76pkyAErIuBC6+dyL0RoQw1xFaNAITK+EivG6/NEtW
vfQSWjL6kNN+OW2bVsZLgHEIHVUAyQeEZ4CEcjyzs91fsHV8Vsab2sUAxv65wz6V/e1kz9OV1Vbp
TgTdWH3NgRH2jQQgV2H1xrRfLEhcXw4GgD0n7cya/oJoMkXVUGF1qar+iLv1xFcsJM/fL78RFdas
FzQdjRl4EDQ150XhcmKVrxnUosqm+nBoN7qmVe+VzlsbtRywL4Y2AqoACCzFs6DOZ/tlJJ0Ate3j
979k45iSlRnnedLHHe6vET1z+VsAR+pNmY2RBP7GDXsniG6kMmv+i55EkF3hxvKQIcuCv/q7kwhv
gE6NME3SV56FmzuaZ6cFNbKycIDWqhzPq5E6AQfpJXoG5LHLT1MJEGsNpAks2Flf9g1gz+Dcpq7R
dy1GXKa4fvr+o2x98pVdy6EBm6rk2K/eQm0ImALGWsp5p0n4l8PmH6nG/2gfReBiy9vlmycMciKN
8opRHjqTXoq4uHWQaQ76Wtb8ErOFJ/Xe+JoiwzIjp9QEQG+ge0BAmaQY6rLZnpr2v88XX7NjhEOL
gkuWWD2ygAo1jQ8YjA9tnEszhtaaiqwzoOV+nvJx+JojIxHVIIw0a3+RQk0uixGlGiBkTnJcfC2D
RBtMAOXD0P4qIcziDWb1gftV2z/t1VfGDnhgXHSZbH51w/gT6nnSTR2ABb9ffFnkf08Vd5bD/MVP
oTUGsLptGp9JD3m4VBXGpRBZeB7XlrOXJC/B81/PWBl23urGaIiMMBQ2mn8M0TB3YaBs2NKeWfRW
rRQNaU176BT0HlSwXsB9PMEbVyfxv/I1ecaQZs6oMeH1ZwkvHgCwAIulWbKT9vw7rGAO7L9bWE2Y
JiLMSj4xEe3n6KjgKNzgyuZx4YfY/xFbj1kF9kyNjmMDYPlHJd1RG+qBGPI60ep88cIz5NB3TsS/
3RgQI//9OQoxC3dCrf6YiI4Aw3GQ+7T8ND5JKAr9d/W8onOi+4x+dnN4MDkN0EnAjFEGvVfm7Ome
bf2EZQu/HOqaaJ6AeoV95ARzJGNbfoJsId0xxw23JVeRvYLCYecoy/jQNfJzpkzPGIp7h1WxC/wJ
0Jnx4HWU7jXWtn7LyvqjqWnjoojIZ5hhvMgY35lAT+R7499ae/n7l32CmlPOM8zpffJ+vBnrqfN6
gOh3zGJr8ZXVE0mllbBKfxK7Jj5f3prPWXvi6ouv+fLqSdOYBkRU7M84LtADXAYlwG2x47G2Xn1l
0WU6aT1ovPqMDrLwMWfjOCB8K7vkJLgGOk3/fXvFuSFAHU0+pTbtI2DvIKvDXM5p0WjNmwFWKzti
jlH8kbFTI0EDdFeYJwbSNWtGkTpTpGlLPsHI0L/n3KxvupjLm+9P5EZDha9pM6YhptCdCLM/juyv
qeVcg+9o8P9CiTFymrhDHV6zqb1WTdS4U8zemuE0Eni+1kriuqSQEpT8I+oSDD+lQG4kCnQW3/+y
jTO1ZtGgUOXBMPpAP4wqpR5pysHD9OpOcri1+PL3L9aACY1Z6qqmH7i9H0DwNhmYlUt26oCtxVeG
bIEnsIGcSfRHZwDpu4XOrRc77+Oz0zZmZcm9Q7QO59b5bWCWzB0mZmJcJvk8bfGVJdsxd0pM3PKP
GJP8bgimMa9opj2RkSUk/iOxESszntNZOsuY50e3MH6WUvzmJnTktV28WgpIwrnlx3CeMfEyTtZp
xr0Gk9UVuFgGbk2fNWUZUFgRaGnbFhXs9xu2Ed348vcvJwkql3ZFicF/Lz3FJCm9BgSU5ThepxDC
zPv6ArMpO152I6FZw8oaWSuWdmP/WWXxW4tp4bzsA1LTewcNYd3syS1tZLhrZJlo7Wgex6L/dECh
dtFiWuosmjlwOsYAFMf3u7b1jFWQNhhBQ0qME7o5pduqZZT5zdKnBQu+Mm6uYqgHqXoKTHDGRCCY
qE5DJvA1pMzgYmQaPG+Bmf0w20Of7jRaNjwGX5m0ldumGUms27IQhGx5/z5iHH0n8v+798HXAkh6
tBzgHPSEkaFzDZ2xIXHb9rkaT/MYa9kjVSTtZJnNFKioPk5z/RE1Yqd59vee6R/+Yg0aK6Sph4SS
KcCc49UYOG7vd0Hra69yIf/r18EN92P/8ZO6pgd5Zn8KoInkju7zXmd/Y+/WYLJW69mxMGYdZNVl
ZNauEs8xf0zUXkK5YQdrRFkby9lyQmxeW1U/clVeGAQzp2X88r2Zbb3+8vcvzimHZjjumdspcBRa
v3kYHxGHbkBC6s9loXbO18bhXcPJgKxH0Cf4SBMpczcFAZHbJqfhmPkaR9bgxh0z3DM+bGS6vegP
3Npj5d7ae/u/m2MYZefwUi0+qFY+uK/yOxCbWecj7+2dOnpr/1d2Hbdh1sc9tiZln2V8g5lETKG5
tDwttLFVsHacLBIJho0DMWmMDUTTb0tHof/92dnanlWsLpWSXVfg7JjQduAYLbXxDNY4wffLb5ya
NZLMUlOleITljeaxGl6o9fT9un9vHv7hM9boMZqCXUYLmNT4XD6SwLwElUf+QsFx4+fXpRftxP2t
91+VzMZQatpBtjgQKXCyqjw4w97WbOz8GkU2tFnFZ9yKB1Px1JLcjauPVj5/vz1br70884tHoBWo
FDEmMwVQkxv+SAAFS4+l5djsOIOtd1+e+2V9G0RLBLJoUwCCXUBa/jAI44Rps5M2bL39ymQZg2pZ
znBoSnGEGKSbkfvvt2WrjFqDxTC218+1xMopsukPdn07ef3ZQ3aofHUa1T2nK2vtSGrmYsLWlBIq
lk7lV86JtrrWPYKINYhtdAljmg7NeEzG2tVNvPNJNzZ9jRFDm6lzKrEsnh608cZPTBzsVebcjkyC
MRDeKxbnsb53jB2vuNH452ttow5ctnUF+orAFr2XqOI+M6fHoWPgrLA+zUyB4t5+MHH/3GHk8fvz
s+Ho13ixktoR5mrxW2j6Mpjg78uCNOGYHj3N26zRYjPqSMx65vA2MTh0Ltt0p32wUVKs4WHVAEVu
jOlOAdfJ77Fg9yOY+nND39AsBH2UtQOc3zpCK7vVNWeMTvgiVn+VTBd5clp8XUscaaepwF5cTAGh
IrBq4SmhWhfzKg8yKcedb7v18iu7dUxZ67FFOZFq5ykymhxnqil3jGvzsK7DrNWH6KPA8YAwxO3D
GigPzIEZ4Bqg9dGg8qIXoCeahNfEe+DGjY++howZdplgyhw/SES5X3DTLdJDEks35D9Gcfe9QWzE
gTVyzBziGpp3MIhpBBuo2R0Zl5ivLXYqg41vskaNOdKs0wLN3UBDfQqUNpcTsXfcx9abr3LmZtR2
Ay3PKZD9FR3veHusw53gu+El1ggxvrB+5B2WthMrmPvWG1jr9RChgjbDziO2Nmb5+5f4G4OJitUm
jpMsEXv/YEL6+++5te7KggGRBOh4RBCIRAY6+/BB5NnOhm8tbf33lSewdJjMhnMAtwwIhQfPHosd
69paemW6mo5cKoFjUudgBLqf2I7b3Fp3ZbRR2VkTSETGgLAmaNjkG6CQOGmj12gvVYRlW2DKIjCh
BO4MmZ+be6qaG8dvjfWaqO7GecRGl1V8AHmOW3XvlMTgp927e9mwnTXOq6FJYdmgSg1K+3fN3rL8
rRanNXXWKK92SEuzapYtN0Kv6xp/AofG91u+lfytQV4lKL1oaMAhKoi91+XzbJaHuuReyeBXIDSe
X3Sy9ufmcnT2uOs3TtBa9wiy6bIwND4zM3IX/JLu0O9NkG0tvTLV0ATvHyjTpqADL3B714rg+23a
WndlpyOdYyVnrAv2WleArw09u9NWXplpXjE1gftvCuruPJ+u7BPTjr8x94szZHMtCpATLt2bG0v5
Cb8/6X3XoK5MgSkKZdQYNKCqGXDYD9+vu1W7rvFcI86XlUZYWF8UN+osuf5t3jHvwrgFU9HOYd9w
AmtMl6UkmSn0GgM+vU3lorHSuEJcToKdff8jNo4JWR78ZdPtFEgIavMxMG2QB2kMNMR7V0J/UcL/
qO3/B8blRMA3zaC80B4/AxGBnx6q6/gQueGj/nFln9meF7sP57bh0vvL6OW0H7T80C8/iLVqEEJg
x/LuKEYQNZ7m0dbwLeiYFo2TwaMxUE/CFVyE8kQXsIZuLa3kvKfhGACP7k9i9AXfq662zs/KVluY
akczMgay6a5lIV7KNAxIMmFGH5zp3+/4RhhZI7fsBuQCCujjAONuXiOja6d2gJ3ba+r++4SyNUoL
DEFxyTOEVc1sUOWSLgvGqDpNEI6tUVpg98UNio0NqpybCATyM3v4fle2XntJ57+cw2Js2g5MjPio
DlhOxPlCmfn9yv8uCNgajaXmRKq6wspT314sHOToVDxNqATRpftkM/glv3/O32D9v/bLnOWDf/kJ
Tl7bWZ5jb/hdfcguojdxM7hnxpN9UR3SC3lfXZ6zx++ftbVby9+/PGrIhF23JR7VFEGd/LD23Nu/
zyZzVtG1jJ0SnKUR2otg+UpB7p3GP3toAX3/1lurW/99ayjMiDSTWH1m90n22ST3pPh52tIrw515
J4mZY+kBY8FN807t2FPJie+9SoihY+zUJdhqA4OWwQCS9VQrD7oUJ5V7bA2x6k07K0AKgjxeyRth
F4E9iJ033zgna3wVRLCnGvj1MbAmENcBht+CpOz7Hf+bWP/juMuVxbJ0Shi4Kseg/Qm6orfsvD83
PBE43nxzW1wVV8y7E8dfxcfO4/59u87WQKtpsNKSLNUOuR5/h7cWSK9vCSi2DtAA+fjzf6R9yXLc
uhbkFzGCxEACW1axSqMl2ZZle8O4tiXOM8Hp6zvp1wtdXKHYwd4ptABRB2cADhKZ4afyvr63rtN7
7xj+k238xo/LAdcVjFRkFdiUI5dK5A4/zWzp57yGtOx6CFDFtHFGFPD/jyypRXMtw7GfcvDH5uI5
au5AyXismqfQeU7GM6jUNn6MKT8JLbgtWdleN0OLOErGA+fQDZDhmSzg94UIghTkoUbAN3J4ovF0
V4rwloTisJTVoSxJ4GbLwzRbweXVNBmW/DsTVI6thBViKkQ9p9GxA7Wr/dgku/AvXFc6CidwleRe
MwaFXQTSHU84Km8slWniWiro0zxRKhqxQUhyeWwseoQW/NNY30wrhfRl4xjSpA7YUp3XW22I5B5Z
7p0L+nKQPxW3dhrt6ldyHbPFo9bDY3fkSiEOtnXm0a5+JdfBWhxaug3458YANPgkuaqif4CsVfuU
u6EX+m+XoYmNi6O8HwOQ/R2itn4YK3Kayi2tVUMM6oAsKFN0ImzWAjIcHAe3F3d8Bj1AdwviMHfc
2BQbtiKeFujDQgpnSVfLp/0jqSFl0bBzW9F70AKD0dE57nMgLdBrkKp5YH/E3QNe1Xt3yXJK0o3Q
MvmmFrjZHHVqyiYkfcFzv8AF2MmbG1Dtu1l+ujx7Q83ytFKOTeBsDwNmP04/PXo/bTGfmKauhW4N
7WLarXubiX2eQaXY3DfWRkQZhtZRWDRnfV6upbDr7ix6nYeP+b7OEPrI/3Z7VfEO4kGYNWgkpHXX
7btd5zrcKpkgTAXiflxaUOa74W/P3dU95DrAKhcVbyyIjAQ8sY687XEE2bmb0dm6ijAux2HC0GwO
cvpg5/s2YDqkaozq1IEMNTZgUXFyhHOziPJ82ZkNEa9jqpBlQ2bJGE0a8gShGkteWeKHNz6DC3Jf
tdDRVX0FQXFrxOahtKvvYJj+hJdgbwqaFJd/gCEadXwV4+EajfgBJAwPsRsCP78FkzPZRgvIIstC
QM5rHMwqULdbeITVN8RPBvVpTBs8AHG3rqEMRVsHWqm4TItSZvhQSk5JPp9d99kB2aTaunMyGEkH
UlXMA0m5C8d04+4bYISQcvt62fyGzKJDqELbKTyrRU11Kg+Sk1l0sBNwvU6Oyp8vf8FkHK2uuoPF
QogpjLiyce3AKnJ1ZQGYf3TBIhzEEx6mXv6OyUbrL3x3ZCVz2pVNho2zQw4yuwH91+VxDYVbx1CN
DpDyLMPikuKco0mTQNuCj6DzBiveFD0O6a/L3zF4K9eKap/VMoF00Bh4xfyJQ4sqAv018JKPePN/
lRTDxmdMZtIKLKOyaBtHoQ/SyJ9AnkMKRIitt0mmwbXSWjVEeB1HMIPN/RBz5ffLRp4z+akWy+GU
TJEHHcGgBpdy6hzl8KMFEfNl0xumraOp6tgTIYG4aFDFYBXzMh/NnH0ja9V1UHwcCVuzW3nbqat2
2kjKhsOqzsNVFdCRyetkHbfz8+UuRisuBchYQW0nJxAHesqhKXj5NxgCWAdUOW1PoXWP38C98YAb
L7/Ivkp+y7bgN38vij44njItcvO2gFpTv5r/26/uIB4/z49n7/7OPs7+Fwto8I3fYXAhtq7+uwQx
QbkBb37xmVVZofs2EhCll98v28jkQVrw1jmvQppg7My+jqabeOvkbhpXi1ZnopTnC8bt2t9gRvaH
doumzDSyFqqyg9Qa9QqcYYsUPg/xAV7ty8Q6noqigfu/Sc/zw1JeL1t4UMMC6lCqmdlDYnuITeiw
QqHUb6prrxMb3mGwh46n6uMwtSAshUOxFw+PVTl/oZCI2NjkmGa+5vx3rudNI80rpLCgqB8z6yqL
P+fl512ep2On4BCQ5GkwdM3uKv45VPsWUcdMWakIy3ARaDZ3ybFUYQCY/fHylA3JS4dNtUrlMYRy
1lZ8qk69Y7EDtOegWcLB13nKI2IfKS6QH7M6A5VBLbektk2roAWpk1o8YyGWOKTFlwpcNngm6LIj
mdjGMhtKuA6osiYouYq4wge6lh7mqvsR4vH80WHxctPPYXeMIL54fdmIJn/V4jeEugi4EiW+JT51
/YPY9z6KU63Q2l0DiQOFoyaeH56ttD5Dy2XDpQz215FTGYVQrIWzROCwN9cLZtX4Kt+XgHXEFFQE
QuyS4a7Q8H5rpmn6U9jO8uuyrU0T18IX2AY8SeNwnMm+K8hLJ58hYLtRyQ3rSNaq+y41JPbQhDPB
9rKNkzdPycXvZbbRNjCNvf6ed2NDTKesuhTNlCmEnkj8mDtXlw1icHSyfvDdwGgaxESsrQ4wNUJy
6sCS37y4rcrvZVQFlz+x/v4PNgU6p1be5VkyjZg7NCWPbLxx5h+pd63IPiYCrlNpLS0UHFMw1AeQ
YTrRdPRtOh2beetpisn0WnhWWZNA/Ql3LjmDoms9QbSFb6yqyRu1CHXF5BTQjxuCSfzJ4j/ExTPA
LUIiw8Lq+Kk566DGPSGD9dY9B6tcbtXHZH6U4AvKimUjDxhs8x8klRXHSuaQj7Y7L6hqLGk7Ljvj
SQdR1YAbQF0Rv4DVGXskfTee+94bty57DcbXgVQTVLWwkg7OIWw5gI74PMTgkuB0w+tN9l8/+y6w
oN7jKeKg/d9Ut0P4dXHyQ9fcF+IGfIvHy4Fl+oQWu7W71BI0AgDe1E9Zfp5wHS7Zqs5ggel4ow9t
spJWaZmL5+YVtwdgZD9VHT8U8RmK9hs/wDS4viceljSbweYRKBHfL3l2znJxPYp6I7wMiecvzO3d
EqSjSyo3gnfKtDlNkEuCdqaPSD5GZbyvduvIqrisI2+gWOXEvslkBFaxrddkBtvo2CounQyqYHin
KPit6H7y+acQXy/7zeofHyRkHV1V5Z20i2b1m/4KajD2/OfyuKYpr376zt51kfVF68JXVHrdq9cU
97vD0+WhTVPWait0A6fQzdF3TZdTBdW7Org8rsFFdCAVBG2cMZ4w5cX7R6Z35fwrLl8hEH55dJNB
1l/zziCSgAaCFKhMyzgd6xGkUcLzC+D7Lg9vMooWm9bE8zl1cTU6h5b7SGnvgTPMmX5fHt00eS04
WdxCjXuN/KG9j3C1HMu7sHrZN7ZWU1toRFVOjeVk5XgC1+IRYkZH0bv+5eFNhtHqqrQmqL2uuCkH
L2oEKHU2Nksfm4TpgClQPNQ2KzGul8fPIFALiqG8q1i6kWs/njbTEVMkB3W5uzqj40Z3HtgroKP5
zx6LMJ3Faq5xXznKBUNjW0p46EdTubEHMBlFC80acm60rROsZTQdldP9cpflWk5s1zUi06FSFdQ4
IBqNZiphP3rnn4K9Kug2XbbKX5TxfzMh00msGOhx7KUPrT9zAcJSaIt8S2tB/Nyjt1BHtv3M4tdJ
V/0oPQFZ6XFxbxzHhcwMFBzA/fc4TVW66/AAvap/pwow8XmNnHCTX9ct9CQHv7O20LSmBdIC2UqW
dBjWtU8h90XcBjiECkTM3q4kx3QWq2lxy5LlA240SfrszbnwZeb9qDpnq2tpCgstmkMXRKwDwy7B
s/94fQIxlq1OkcEyOpyqIVYB+iXUWGg/+ksIdfPS5+njZef6uLSA/f7fKyqXyHNLgmiWVN5AovgM
jftzEg93+RhuwCgMltFxVY2TxVYz9tgjjAybe/LCe7Gr4DIdQ4UT1ZxUeLMUOL1zrKV75LghuWwY
k9XX/7+rioyKcQK2CFQd9GbCYy7a3Knp1+WxTRZZ//9u7JlBQ8dS665JDPcdL/5ZZLixmzQNrUUo
XriEonBQzGf3NNRfsuFt35S18ASvgjXRAeM68qyyX/O4pftgmrBWZDmgh5agGNhuT23yoKqNPa/J
sbV4ZBPgdWJGwveYY/ktw3Fg6tyfonXyK2jh5V8v28XgJjq2afLKIZxnTL8n38LsliyTz5pd+w90
k/7tJg4vubR7BE47AJZV8GCUzn24ucE2Td379/CJO2Z4xqGK32xIWz9jxe8kwzMj4Nt3zl+ruVJF
uaJrS0U2925dgpYWL0o3wnO1wQc1UYc3eQ2UTTMXlYg608lRuLQRJIRAdgcapGI4DSr5MaRiSy/M
4Ew6zokPXleRCR1kKKFAPHriaTP5zVjh8oXn00mGaudunHlaAGfQAaSj041BzDufE3nuwLXXyzy4
7K+GcNNVDOcWSsd4v4ewoPkJ3Ji4f4z2PXtmOtAJNJhxl6/rvYj7snsh2fPlOZscVQvlJkpjiNcj
ywtl3cwTcBViiA5DXP7ZNb6OdpqKpevIjDgbRAI17PKbK9qDV+0DEDEd8VSRXvaVC7OMZRXgrAJ9
Led0eeaG1dRBT60LYszWwtCZ8vzYsyD4uwVmMQ2tBW+PTgQfOuxoHTH7TTseIZa7bxepw56gPJJH
BcVerAIyIBiHmeD+JSYbewJDrOrgJ6jijUwNeNE0RuPd6GZnEQMgMzjHAfIUG7/g4xslpqOgrB6s
AdYMjyzFPSXRqaO/2/im9b45eJ9Vj7f2VgkwPDhnOhpqTMTSsmyKXuM4Lo/QCDt0UZQcxjou/ZJ4
y1WaQSa7rshhCKFOhguPLSJQkwNohbkNC0bwIgOtwfbklp/zfc0opjNQhW5f556LcZmbHphTX00l
OV4OB0Oi0HFRoDWKKxbCsWh7Ncq7dvztiK1TmMEcOiQK1ya5G0ngWARIfPwhqRs/c7ovlydueErI
dFhUmjdLM0YoZ62yfpOK4p2K8jvV/9O705GHCii1Cgrz7qHHuZ61fXpQyt04uxoChmuRPme4NCwh
JhXwMLoSHn2EDie4DbKrYvE2WhIm460L9m7DK1WTho2LhWmK8ZwT2+dq3jgdm4Ze//9u6N6zlymP
kbwTeuOiAUShq3N5UUwjU23kQZApm7FLt7qnsPsebtE1m+ytbaWzlA0UjIrYMg7LsxXaj2V+BB4i
Fd2+fZdONNWxvAtDqEkEyXJF+KPtXbVbkHhThGml2KuFx0qRFL9lJd2ban3f1oxtciwGd2fe0cFR
Y5MpCGrBHT0rPos0PUSl3DiJGmavk025nGY0ThBBA/QRFvVJ2K0v+caO1LCsOkQqDqvG4xWW1Umf
e3kzjl9jAO7D8XWXN+qoqFKStLDXFyZhddtZPz22MW2TTdb/v4ufRtpWK9eXd0mV+l3UHkIoW+db
vUiTUbTotJ3Qbpr1pCvdX9J6hv6YXw75gVb/7LOKFqORrbpobhH9o3PPcLNR4gXVvpG1KOXdZM0Z
w8hIhnVTLHh70LLg8tgmm2ulNW477Gl7WCXLO1D+XpXJyxzvawDoYKghKsEttVaSur1mxZ3r7Juz
DobC+zW8obcQ75KCWuphbp7iraRiSLQ6FKoAeb2K4rAPQmsB5KyPvzMIS26so8EDdXopWUAcCS6I
8xSNUt+dIPEVOu7iZxHPfLDBlxvfMaypjotKSWdD0T5RgezqK8+pr0FhFdSzva+C6vAo8Mu59pR4
fQD2BTBquwer28c1znR4FK7cU/CBw0LE8qBNEa4PrXc9RGBUC88sZm7ihpEKwrHwBbQDhsTbsLfJ
abT4nLqMwiLw81BlhZ/YUCO32rrbqP2mDZkuN9hXvFZkwY4lcazeX/KE38ViqB5LOd/PrHQOJB6f
+9rhx2oE92s1MNtPZ5v4nVy6nWuuFVuZTUVGPJzu5pnWt3U/Od9rizn77nF0dFQblnwa3UoFfGl9
T06HXG29zDTEgg6OGsfWapt+PTuO/EfezVdpgj7GvHPLp9NJiZZzyJ1geC98YNI9RFN2vJyYDU6l
g6OyYYC4QgWnkvWyBCVc9yi7zWexptFXc70rtTLKnLoLkUKVc12F93TY5yc6OsqeGDikEtEHcZsd
kqQ+hJ7YaRAtgDvOoCaoSjiJCF8c9El8XNJ8v2xsk5doEQzpI4SOsFSwzJFvJ59K50qqnZcmRCux
XchFE5MYoCU7+am87DuPiiNl8RZN89ok/aD/SPTYtPLWaS34IK77X0UxL+diJuyQex4PRLZ8nTu+
RdJpcBsdI6Ucknbgvu2DGiVy9NS5wi7q8hKYhhb/9sjMaha6cPwKwtDVrDOfbb2rNJRdHRa1uA2N
q4z3QZJ9mZY7e558DyQSfGMnb5r4+tl3oWTlVQ+Vdww/Aep8sGQ3nSYVx8Fls5gmrwVqnoDZp4zw
BK2eqmOffHZiSPZER77ziKPTSdW9CwXkldIkBjVb3PAHy904+pnsosWrBz5nhZeyA26WPHmsAa31
leX0p8t2MTj932L5zuoZ3HDMKsy769wzoJFnakXnPp+gcLQcKXp5lz9j+hFa7LZjVKTL+jLJsR46
OwLh4b4nGUwHQqUkIg5kqLFJswAuGBrbD8vplNfdn10z1+FQ2ZRjn/Z35s6xS2+rfYqcTMdCeYU9
1dOyqCC2B4BG+9pvhjDb2OsYVlXnmBpTFWciRkMOrOlTA/mt6TGu24PC/UM8bcSr6RtavDpJM9lT
WqhgqO+FAHF+dOrL8xK2PmNbCtGGevIflJRoqGwFapUCHctIxbUbdrjlH7cQvAa31AUD86Qq0Jiw
+sCrQG4+5VeLoPsO4Tq5VMGqcewyTF1Mz8K+LaJP5bBvC66TS/GFKNKNsPxkfZ3pN+I8X3Z1Qwvc
1oJ0WrqkIVGGUJo+NepzIx5jaHSxrvEd9qksXkK1BW02ratWanH31cy0g3/ay/XMXlj7PU+2CFE+
HpvqWKlauaCJXa1TLD9l7qAG/qk3t8FrFf3vHoHqSKl6jFOZh1jVtnxonO8hf2y9Hx1948qGbvzG
Nv7jWkV1zFRs1Whm1djGD5F9tgjYSnGd0qji1LTTro0a/Q/hVNHWlEVoVwzNkwhfRXe1Sb9gmv26
Lu8qStQnLHKGNWbd8Bn6K59Buu1HfDzatfxx2VFNS7yG87tPxKEYsqXAJ3pQ3kTF53q+njexWab5
a/UWx07eccBpg4gpXG7/qWj8hQ3yZOVbEBfT9LVd8tINXk8z7PwAWb3vZvVd9NZTSbc4mT9OzFTH
RVX5UiVxjgAYreFqZvGJd38KYV0tPaDyc3HetwZaCI8tHSqH4SuEtPde7hz6sT6VqfP58vAfZ2aq
I6RmmkWDEDhYcSc+MjEEIwRWLw9tWGAdH1U3nuKWnasgc56GDu2XCPt7QPHxdP10+QuGBdbhUams
LXsaEF3t0JzGZcY1cXRwe2tj+I/zNNUhUqr33CVqYZu8mG6hYIJn0lBAiPNDDISvCjO/T2ffa/Pj
5V9jWgotoFMnAbmHwA7L5qU8iMmrThBb3+KbMWRUocXyqKyisEor+429ROPjLn08ZJ28H7P+e83p
NbgTk2PtehtV2RAbOr/UErNKlsruAy4fGgvAHnTz8v4E+viDJ/cpKVOhxbeA+DmAMmiRtTbIIiAr
mByEB1qEfcuhVelkHJJZigV+CwFPHPYex2TcudJaTPM8G4vZxcSBUAIWRh0juk8jnuqgKk850G1s
awwd2wHl87VQW/g4Q7TpmKqkiPKKdOiVtG3/pvLqxXHQph2HjReZpuFXV3pXbHgRysjjMEpXfYOq
ydFbziH7uWstdcIo0Xi1PYDVN0gV9znAHtO01S0xRK2OpgpXaftsbaZSbwkqezqxap8eBdWhU2z2
Equla4UsrE80XO6ztt/Y2hpysw6V8lC3ajuHsWNyVyZnAsTtepvqbV35mxZTC81p5snY1Njw96FT
HL1+UYfGGbtDu6R2cHlNTZ/Q4nOQ/Tx3LXo7LSdgFnJzPx8TCSxbsmEjQw7ztCi1B0Ql6dZriepp
lAfJPZ92n2P2ZIVbCE7DMujwqWRuotF2kSYjJzoQR34XRfxHpfmKUag3fobBTjqGSuHNDsT0sNQ1
x5Vt0fpJfxWX3b5V0GFUkoqi7RQiK16qYzanh3C5bTZzsGnuq93e5YTRo6ppbbhR07KrPJSPtnBv
CFHfLruQIXZ1NFUagtcNih19UKj8UEt1VHhDuW/o9ZPvZg6N2AHU2diaoAEh7WfLtuevTTVZ2Qby
xFDOdRiV14Q4RmWoTs6kctB5ngdF30Q1n9C5zY5zS4LElf3GIhugVFSHUrEOCIucYyfdV3HQ1L+z
kIAWGUKJuHSUuJwogdqvSQUthuz6sv1MkaFFd0+c1Gtn/AJ3/FmE82Fp80Ponvvq+fL4pqXXgrvu
27pPPZK8sqxWt1E08+vOabbOxobUoaOpsDKTjdck8NuQQenOOQHzdIrq6JADYuNmG4dLgw/ouCoS
86yKXFxsliMdbnkIDl2ZT0cyV48QE3RwKWlDkmTiW/fBBpvpSKsR73KoXa1ewNx/yBCfusZ+2bUc
OpCqJR0ZSOsgEYr21u2jX72g++hTqC7b1089mM3XfjoHCCwr52NmbdGPG04IOuGUcNvBlTMv/9h9
cmWr32WL1yBzf1VV5XlaGDgTqiMZt1j+TV/TTsx55nluZyEmeCtPlD7gcoDWCTJMBLxb4JaTL7fA
JybX0up3ZNVJmaT41FzcxuxtzB/d6JtqvlL2RN2N9ovJnbQQF9zL+0y5xZ+KxVC1VHMeLIX9dtmh
TD9Ai2/Oyz5OBYNsLJtviMr8Wiw+SFKAAbWR6vkh7rdY9wypSkddJUWjJlugyVZU4T8Eu8uHSXXO
0eHoxyzcTTcylukz6y99V1FoOkgGQrz1hV97xRfnGo9PHzgpTnkWbmyTTZ/QtuA53gyjzzeXf3oO
rqqozb7WcnizqTy1ZIsMxSB1SnU0Vj4x26UVUPoCvM01+4MneFBBtv1BvA4R96cBou24mS7RKV5q
+rlST2X0INzQR5P0TIVzHK3XMoXIxWwHZfuNtCJgTRwUvD8KQv0xffEG5vPYfkqKLX1Wk2HW/ck7
20vSRjnpZ+w1wb7bcX43l8+uKsCUzN8u+6vpC9p+oaA5HkxNqBgQTMlPaYIripl64fVYMvcgS+l+
2/cdLYcI6mSzlDUCeyJHlfd+tJQWDJ1Dhsue/MsfMUS2rjFYA8sHqVF8pAYp7DFp4l9hMmy9/V1t
/kFrWFcXjEe3HO14BiXFaL9R7yurl89xv0+SEr/53yvdN7aImwWjVystZ2KPzk3UL5Wf0tY9XraO
4QfocDCmnMyOo2kAZss+j3V+LsL0aojCfedoHRK2dFNJQWA6BB10+Zy5v4ns7GBDcXff7LUc4ZQu
GvM5DNR5Ek/7RGoB4yf/sKWPNuxjKHM6HGy28k6lA9gLSHuKvepAp/BB9T94eh160YnbVy7fumo3
fUqL66gamr4A9y0eJ1lH0c7ntikfJR2+KjxxnsPmd954dzLmp32204K8th0GWDSYETMnCwBfTg4F
kRAZwwuUyx8wBJ4OGpNtvThVCkKMRcnmeRCVKz/37thsSSsYspTOmrVYkvM+jgDyYYB1VqQ69ZO8
WgZceVo0vb78I0zxoe0LsnhZmknCw4bupqK3wvo5q8fLQ/8N4w+Sh06ZRRwHV4UMYy93+TEJEv/6
63RXf41um3N8Kg7R82f6yX5wbgJAmA5vtv/lS3vOTpDawZ/Z8Sr8dJXfrxJF1N9qMhuOCjqWbCGL
E6v+L0HFjcohxspvIbPUyPU14UZZN3iFjimbOpFEkYsf3eRO4ELka+7URqwa1krHk3VOmWe8wOxt
tKybYQ5kEh8KluwcfvXDd3WXyYECo4g9T+z+rPM3MPFN3Y/LrmCauRb6dj2RciQ9Hinb3g34Plkp
caEebUS6yeTr/99N3OVFNff5nPxWMyCWJMmUP0hrY+qmwbUa7oo6tBIyrAkyTHofaMvYuSqquLO3
wuTjEqsTbjUirKVIQChAPXv2q5V5Mst+77O7Ft0gE6hjnCTx+OGQXIvDFhzLtJxa3Y6sZenyIQF/
mnVKhsF3yuOQbJjDcJbQUWRV2k4JEV38e+xc7EeTKzfkxw47YiLyHxWY+0u2gUA3/AqdbkuoNsnj
OAQZU5EQUPJa1MremrhpKOgox800aPqMVsNVMrvd3Lh4bXokAfvdbMze4Jf/IdxyYquDxswCNhxP
HPK+eEiqOtkobaY5r/9/F1EVjoZehV5T0DFS+KBps/zRHSFRm6V7P6EFrSOWRFYCvczWdkEY9gKx
6YPaYgEwlE5HC1prnpey4+gm9zjKANJQVi9p85gUT5fDyjS8dmCvoyaMWYvhQQjpT3jryx4rd/bt
fWqdVKfaGgGEiXsL45dld54y99DMW3cFJrfRQrdPQFrPQpi9J2j3rXLhw4ZDGnxGx5RxYlnAgGNk
NMp8cI2LqDss1utlixumrQPLBivs0izFdW3OQr9i5GRPb/tG1sIzjT3sSnvYuiL1Xa7Iz6Tfaqsa
Nry6ZuFQUZKBvVLhNeGt3cy4C4OwCfs2gFexPcFZpq23USbraOFqc2FNRQPTD3gDXTvRaRDN8bJ5
DK6ug8laZ5YEz/y7QBbQfoDwlD+o+shK70QKuu8NE9VhZa4iU1Wuq2v1UJHymkNT7YvU/6DKrKEv
arJGEuJTsdu0mOGbOGVuOL3JPFqBdZsUtC5d2wEwUvnQKvPF/NhHT3W39VzHUA510ULp1EmSVPgB
1vxIw1Pc3xbhH+Qy6j5uus/HkUt0cFmr8qVtC5i/X1463GZH3p8s3HcAJzq4rJWunS+gwYD6C6DV
7AbdHbQEN9KCaeZa8Lo5XhuG9f8iDJOfbCyC8/2y55vGXpf8XQ0sRrtNSYWg6vhwI8ccKac6lss+
qCzRmbgiqF43SWbPAeHDz7CmV+FIN5zSNPM1Tbybeb5wr0kYLvJGtfisWnxsQQ4cnafLhvk42xCd
XKuc29gbYgzPQVZAlTx01cbIHx/PiNTqagUJYAHaALxhzKgXlLPX3Y5Td+ijtrsBXVh0SqqtOmj6
lBa4xbjQWUJTDPgfXJTPpyiDKHPlA8/hc/qyz1BarVWul6VVBM2cBq2/2S2uvDLa2CUbpq8jyaIG
Ux9W/Maa15LiRclXkTzXzhl5YdfkdUDZyFM69hyrvNaUCjxnc7QP7APpi3/7p1P11GlxEA+cll/X
3WPjpad9k9ZidowAqsPLwPWiNgU00Dn1+w4LRFckDItcpjJGjmwKNMfBrEBE6IfxvgpIdMCY5aVJ
WtFkCRKogzfS+cJFd75sk49LFNHRYcWY4B6rQgJW1S1Qvj6Lb4WAKGWxL9vowLCxiImDm2qsJpl8
3r8K+joU+xRIyH8UBYeIRFMOsye9d+iG7oDatM8sWnCW3AJXeYMIgiE8+poWTwPnGH5X55bo0LBy
CaspkwifrHlc930o2bDSRp40JHgdHCaT3Ka1i+SFwdfjAXY0JSL0smEM6V1XEwyXqZOkXy+ecXaS
ngtJma15G1xRR4bFoSpiy15LqnjBZgbHpnDeeyojOjhsZJh1EmHii/PqlN/r4hZ22ZsPdXxYXQyE
De2acXEm89z6uOmJhlyuw8OcZHQjSCH8tQoOk2ty+d/c432vrYhOplVlfWORDs5YpvywKNAP7t0M
6FxaHaWqghICcNnN61g3x0l6O/1QC1B7yGY8GMVysuWpwKlvxVle9nBD+OhAsMlLikSOGHmAh9vW
a4e7uM0TgWlw7eY45yWdlwmridi0c9zXON/3btR1/BcjceomBZ2DNGrH57CNIFGaW+XyVA0y2Xp7
Zoh/XUdQNfMEGXNrBkf5/L1Uw3Xl1RulyDT0arN3G9OFDu4wZAA6MLAbOCX/koCD6vKamoZe//9u
6Ji3/f9QvgRDo6932s5apqG1ZlIZ9VXdNgRW76rv/Rg/LbiivDxrk7NoG96kLCN7SBE9OLzQ/hVF
gqFWXB7bNG1thwsaCT4micSpvViuPRo9l2W769KI6NRYmRCQu4ISelDMzRT5IidquPOcyioOtZqt
raOjoVzowK7Zc7gzl0hb/XCLaGpX7Fv1utkkNBhIR3RFeehAHwhpYCLN36y4vW0xzVzb4U5JOoOC
BOuKQpdPL4K+DDiKbdYi0/Dr/985e5dIG9wOGB7lIh9CH+SyPlptEp2TXb6jo7jKIlOlyxCo67Yr
Bsl1zcvjvqHX1Xg3dzDsgmMjhNVRMMqoBW9Fu5FdPm6VEF0o0JWuC0lcQOZFcoXLzOrVTnvfSjuf
hKfNRqShWHMtYuOeyNRVK1YLp8XSeWz7R6985Cnw+ad9BtLiNu0gCjklCfAcVE304IB5/aopCd0i
TDQ5j1ZXgbOunF6MHRBU+a2bNwGt30qhvrhbNxOGddAhWiRpsgqp52/bc6xul/I7w84Xkfv/UQp1
iqy+LYbZXVueJe+vQ9k+DHVyUGG9cfr9uHVLdJKsNh/VINYeR5O/LWklfIRwGT62BTvUjfWJ8Bq3
pC+XF9xQBHSMFhKcl08zdpZQJfLXJIedpbfVgzCstq4h2FAyQu8dgyta+igxjP1BGmL96+W5G3Lo
f7QDm16WRbGGAxhJjsxVrR8CDbavhDG98kpvLrq1vbfeEc2C/z/0IEx20eOYFUMy9bCLVC8ijfwR
R1bIQvm7uxw6dMrJersc1hcNQFb/zdD7h9ZCuJzzTCR/u9pZjd4Mbp7KLfS5Ib/peCnHKnmUepg1
zsTD8LZWFyQ33JwlO4V2iI6ZAuvX/22l4ORdODgaF09W/oqzmr1PdZLoXFqOyIhLanQN7JpOz26X
Lb/apeFbz74MCU7HTCVWlkc2g43wA2LEbDwLPEldi4BMvCsZv12OLUNe0Km0xlIVgyo6tA+dHwAg
+LmoV/brfbGls2n1RdgQlEz1uy7L6ikrremlKmm+C25MdGyUiiOgGSgevtQqFlPQeFY3nITTgGnw
snEMiUcHR+W2koIBOBu06z1mMvsQCLi6PLQhNeiUWhkmGZW5mgM8OX5R1H4ARuDsJvFVG1f7Tis6
MiqNSdvbkKgN1OQdaNicC8TZ5dkbvEaHOE1RIRbAeuegBDurBOMUr9tjNrJ9O0Md3lSXHJJkcTVD
o3I6dqI8qIRuDG2a+ZqS3u0Ma3vJJZTmO1DHDTdZXR+hOP9Elr2GWZf73fA0TYbQyia8Wx7j5nvT
p+3wpRh6V96SpIr7fdtbsv64d19RdjaFYzdXQdSgmgivTP3IYp8vr+3/Ie1LtuTUmW6fiLUkEN2U
bKpzucquqqxmwrJ9joXoBAgQ8PT/xqM6+qzkrrzTHKCUFBEKhXbsbbFMk0CrrXLWVZApAqTR53eu
amPw7Pq3Vd80L26whQOzHAGmwuCMdCEeuxoFgJ4mTHTJDKhmuexcNGE3zsZULP5rop6mrmelUHhT
1q1/N5NlPzRbTaKWBirX5NRy2npahknM6wPVeN3j46ynV9GkAaCkN0XFdzJg6kH7J1wiDue3xjYf
40juh1TEfQ606XovWN/cCKrh5z9t8QsTEeUC2ea4s7cchs5rj93Eol1AoBEvczlvuJ7lRPsfKJR0
BGdT3f9CIek6zdovQId8RbFTJ3Tx/63oAi02aAVdNh/Dz8fWFVNXUoV7Grvu0m5f+ctxyKONudiW
y/DzIiL51PRef4hTYH/EY0XaXXBpVeWPVvcn/+6B/APV3KQOnNDbpap+B/1yGcGla9JtjSMfF8gH
qEPmZF/EqoZU1NVWMcW2LN5/A9PSDVoOAz6e9/6eg9q6DsqXsmuez2+qJWiYlFtBsJSSDFgXUaBU
K78hH8q8ep/Pl6JcgB7+7wzEMssppqM61IVzgAnB1eYNF7N4r8m35WRAkHolFmd9TgVu7NEpvI1a
meXTJiwq68LZG3uwrnTd9KQYuY/TjRBqOQ1MTJQLakncgLHkKEPwrNvj7S1Fo4Pa4vS3/XPDT2nf
uirvsChh7b+GSiUNhHM3Ftz23w0n5WVeoNUY30Z1DNbCtURra52sONvz9mgbYHWDT34aOLGcqvXP
AzfTjHdB8NjGt43awkDYPr+u2afPL+ngN5BQVZBch0yo4DsgW7RzO/lbb+QWfzIhUR1fsspfqzTC
Pzpo7oF8zwpccvAWJ3S6sUi2HXb/O4uuKkLqZgOwOX3+tWiBZezKjQKK7dOGs3bOoqTo8OlZpkmO
f0z8rTqfJZKZkKiMDoE/T406FABzteER4M6ser3EbKgJhUJaMGaxBtytiW9xS92jtocQ5qr+osOJ
mmgoP/dVP9fAi6Ve/72SwQ3TxUNWbvHO/H3VqUmyFWgUkxDL1EHjLTticTJ5b5ctjOGwYQiVFR2t
KAItDs2YOKs4wgKpp3yr5vx3i6cmIGpZxqF2KP67kzlrYdulR7wAJh3wFpuv8n93W2oqFI6tct1A
4oohyDd/uFrDDm7tk/902SIZZ6xuawkmTnweQadMs52mR4+wPQfq4vwAfzd9agKkPN0ph5IK5knV
MaqeGq6veH/RSUVNiq0mBG86KzJEAyB+fKgxeN1WL9bf80saG9kxkbEmFefqoMrf/tqu7dwCcKXd
f6DKe+NvQZYsq2OCogC58JUzL39GqWaZVNCe2azGWFzrf/BQcc/aiEUd9LPZXrsgNhdsf35XbZ82
DlomqrnOSdgdGpZfO3o+9vEWzM22JIbbEt/xUgQFdfCn/rYi/AFYuh2k994v++frsJ+OwVZAu7NI
Y1zZsdxzUNz50bzhS7Z/vi7Wp093dTFK1eKfh1KU125coUM5ntReoUvmoioMNZFRI2y99PtU/cF0
aZffN+VlBR5qgqL8mYmpygM8b5ESrFNe8SGzfOOMspmLcbTOIlVL7XvdYRxVk6gqiHdFE19W4KGR
4aoqmPkC3Rf2HskmB189biH+snX1s/x1ExXlgNWEZs3I3su4BFTXq9B41211W9s+vgafTxajoiEo
x2xg77nKWrT26TeSVb8uMnQTFFV0Dm9E2bL3MI2jRHlTkLhLOe4u+7rhpUXTZQFeUpwPx6/BcS9w
r2madjie/7rFk0xclJRND+mRyvmIahokg5iW3SRbtFFMxda5ZFv69fdPSx8sLcSW3WD+BXBRex2g
ae5ZVbzfuOjYvm4cq3EWUqFqzd4dAkGMqBveXFJu3URsHzdy4IoX6BTq+vnnisNKal/ppFZ8K/7a
vm74qiggJAFIVPahhw5Sx3NMY0CC5NJunNmWhMakzUqBLC4Yj6tf9QrWGdH5GM/hl56rYjfRLc4N
iwGZeClvKsd48ovmwweP3k20pPE1Su8tGCxZt7/IRk3erKhtm7KrSPMhefncemP4y3eneQ+Mttg4
TyzppYmdUpCyKUBEVP0ay6D7ovOYHaclookzinwXdUWVJVEeHM5Px7ItJoZqzjsmGMFgkwxeu76G
4Kf/RXEfOuQXQoapyae1OO2YD3zKf3jNPN4MLBdHWgwv5ydgsVtTnLDWZVyVheI/eh70uxlA7WRW
3hbpgO3rhkPryFWB1yHeEVY+z8LVu0yjDnj+r1tyTZM+iwRDGTM/695gRk9TV+28qDmg3owyef49
n8td5WwVfW3bbHg3ItzkBGHYvrFYFck40y+5gyIzafMd8rmNnD9GDP3fLnpqgq3mYAH1I/fwZKG9
1656aQO02Akn4YUDi+3fQPpyo/P8+vzqWdzExFzV2SCcBTnomzsGexr217EQH37vHZROr+OxeTs/
jMUCTOxV0y+NIGD9fwP91L6ERG7ConwLTG+bw/r7p9MoiyEQCCSQ++Y55Q6H0aPO/INb0NcWnuik
W3d5i6GZNFqom1C3b4PmLc6ifwW6B0Uv7wbZ3beB+2+RZ9dKbr3KWyKwiccKOjLgVq/qH30MDsyr
SbfRi5oGXewDtxrEhqXZRlk369O6hRUbZh9H1LvvQRGg8vziW0tw/dYh2SI0se274fmd41YxQnz9
o4PsDqj7pU5AzxLuzluVbeONs3z0uIfnYF7/IHF878eUJEPEUVlshp9FkUNOG/LL50eyzcPw/Lhq
HRxQQ/8R01TueQdVJ95sHeqWByzqGzk4iggz2OTz8kfRB98jMr9wLq9Wy1qtis/5c+iLo0gFenP8
ix7sqQnawouxX+barX5wEHyiq6saH6PUcy7qhqAmWktMRUNI2jQfINcGXVRVRuBDliIpQDexsfd/
ngH+EidNyBapKwKgB4s/pqg8Buy26bzfKTiWMze4zhDM3KbatcJ/FWn/rfOjjXhpMQQTvNWGAtQ8
66gdSF6TMm/qfT3XZH/ezCwHjIneghATsDKpu7wLv+Huv1E4Za8szCToHHrR3rJAEmeDycg21DrB
T87fFgp7M8n0HRXJKoR6LJ0kGr/csmi+9KOMJNkJPB9tMGpaPNVEdrEubJ1x9tKfwLCXw06p7HuW
S7HPicxeurbU2U7RzbqcbTQjLnAd89rphu5X5ujrNR3jzvitVe19Tp63abhtpmDEhKJyQqeiffwT
qAJ/x5xMoBUeSf95U7B93YgJevLbSkmGxhldvEW+QxKS44n7/MctC2SivjTA8i2K4dFPzoIv2tHf
Bj1+FXK4Vu34zekvezWhJvJr7OOwSKMlegVP4KuCvGHSxt03Tzh835bp4/m5/Hku/UsgMNFfVQQh
v4alzs+JSgp2364NO0p2bVTkUPNl81TV9Kj8aCyfWAp5bC8RwHs6SQdF7th7UeFct0c69GMB6iF0
Q4AWSXikiBGuIl/Q5/N/07KfJogsb9MeR3mhf9KpC67alKZXYSP0Zd5sYse8nkRDUS3zz5KBtAak
8PlV2PneVTRWwLSi8/h42SzW2X2KGvHiF24qgulngC6BxEOz8G5m5WUYNWqiyFKABBwB4odXVxde
EoRlt6vHqt44MSzpjgkh6/IprsYxdz68OW+Pc6CBAhUxu47osmXwtk02QgLJ05gOqtQ/CXe9PfNz
EOXoLUpPi/YjNVFkYlK9j1c7+jp0TO9cXh99RmjSFdEOdBAvdbfcpWON1/4a7PSM7Z1h/gfp8MbW
2w5cE2kWDVFZDmT0f6ZOeET2/kgDdsji+QGt8w/RkB9CsPesF64yIA9Tc5loIzURaDJnRM8tlae2
y/t+l2VOsByrysUFScZZvTE7y86ZXFsB8uzaq/zgZcwyP9+FtO6mHdqh5Ua+ZbnVmQqOw0LCyp3a
+MVhwR0XswPYgYM7dnhMg+WhY8F3VWTXhZr2FzmqiUuTOUjPC4bx2igkyZxJf+9wviVBbrkKmcA0
qO54pZvx6EWDdyf8FwzW8/iu0wGN3YjEKRVJpXSxlEfo4S3zWxSPOt5IwCx5i4lWY6nyg7lxQP5F
WxDaVO/gJj2UHrlCEfvq/NrZhjDShwzSHaSBEvKvbAz3AYyZFcWziOmuGJzLRLuoiVlDFpnWXE/s
hai52AW0OvUewt35CdiM2cgd0sjPJtLM7KUpsShuO8z7cUk3KO8tHzfhaR1rCSRfF/0yNP6PTELy
qnIvZIahJjCtmlSjl8zVL23d3I0TeBTS+dLjxdR+9AfIWuOxQ79kaRol0KWSu5y3W3JgtnVZrenT
0dhO4ZCvyi8vEx3GfUTYgz+BE/v8jloczoShSdwGICM36JdO9U99052iBgF2Iu7V7Axf6wLYU+5n
W/BA21TW3z9NxfMBD6yCoDjVcdGrXeYA3bGLHXGZOjqlnvH9hlZONwXxC/dATp2tenizGF/OL5Xl
mDeRaWPn9324qGrfu+Hy3Csw9oc4k6/69vf5AWyrYxzyztJQ0IyKal+xpdgtMS+7xKVp+OuyzxvO
24/KBfFjhf/vhDdNM8qHHEWOjWPIYkcmOm1QHvRr8rbaoxR+XU282ckU99gohXr6XOZ7zx28+7Ya
L1MRoiZmbaFDlqNyXe0byvqjdNzuLgr8C12OrNebT3YKdYy0m2td7fVYHOZYXk/dVtZh2WSTy6uO
GhZpZM97gaoSJ+0vb45+nN9gi4GaepDUccvcd5f4RTehdztJnSWxT7ydYmoLQmyrKJk0XhFv8rFr
qvAncI7aqa8YccK23mlFs+jRZzKHikjeK4ICWSPTuuU7UXPoYOLWFDZefpyqxQv8jausbcKGuy91
WAaQCKr2YwuEVeQdHX4k/mXklNSk/MKNe5wFoeWeuWPKD/HI8seqW6bHvBuIsz+/ZzZzMHxesrZo
aLyU+5qHxXHKC/91yoNl41XPtkCGy1OlWynSutzzlmGTWMySckm/uw27KKNBNfS/jgJ6MvAKe1kJ
EbLxxJzweQzUt05lPOHzZRrlxIS6Ff0sgQiuyn3l9HmWFL4D3LqAttdFVkRMrFtVBl4KElJ8PxT+
1yYvxj2bez9LyKA3ckuL2xBTUTKnNUiknYifOrZEfn7gBbgAvASEz7HcdbQUYPYLHadpxL7I0CPR
7LicF7obZuZAvq6o6jG6zOSIiY8jPc+Giefsham5AStn0y7hsIuJKsnpEqMmJjqOUUqzXFfRy9KE
Pa6QVfxU8zTaKEn83WWISRtWRd7o4r7NT1INUxL4eKtuxGXAEmIC4/TSxK0a8+6Upi2ql5rq9B7n
preFofj7FYCY2Li5VHJSblj8Ik7hxMeg0JLw6zkjrd55o1+y8rr25znYKI9aDc+IAL0WPQclTPuj
VsPXqfGTCHfphpcH0dZ3PASTHu7bWfzY9FuERX/PBIgJnnNd4hHw3bU/qmBtQSYSr0zVXcCjm6wu
H9fLqNdukWlZVtPE0qUzCSJwJLQ/yDzfBc1yH7XdHUAeT3O21YRusTaTYyzup5D5sOdTmIkq6SXR
+74QW7HH9vV1Yp8SDRJ1fVbUEfIjkY4ZvB7lgl3I62rYErv++xFATL4xlVVgkp/89GXU5fRRzk7u
PCkUUOcsyUOWzxdd3qDa+N+JVKFXDl3J+YlQ8nsunQapR8MP5+OJbQ7GOY8mK0AC88x5iUavkY9k
6YvouasbFv5u5o6ojSht2wzjeu4GTRlBp7U/FW6FdwNBvVEloCTZqrP9vVRDTA6yKIwyLwt75wU1
vPBr6OZBUs1M7qvZ/x1MWbpzF1RT5ki5u1ht1vv/tJv+bxmbmEA8TjiKkXUv9+msxyw9VYylD9nE
8WaWOFUfxhCXa2TniP1M/LyD8B+g/PqHnjJH+DBMTXt6N/TN0n0ACDvTn3qsgz4J04i9qcLNHJ6g
4Vf5eSIhNVB4KNVVY/R1Ai1jUe1Llc9jkWg0AlbvccRz0h4ctxZyuo5GiH8+heiTzcsk7fKAf4R5
5CEeTUss+50D0tsYqqcoYsX1VTYHKTjKNg79vz9UEBNAyLtO1o4uxYecgptVA0qP+8aRV3/KjVG2
EX4tO27yq7FedQ5J4+BFCX0U0/gUqRU5l9W7bJyB/uvJMY3zY5Bu3S5s0zIuLnOe537GnfwUYVqp
bL7UkX5awvIx6vLjUE1bmbdtHCNu6dZjUPueh5Py6G8lgy9+gIuwTx9AR/pY8i11UYtHmohDFIWD
2klbceKCv85L1R4bEUT781HF9vH190+xFxeRaYTMGnkp4y5LXJYXycyi5/Mft4Qsk4tN5n6gOygC
f3Tcu5u5+Hf9dDMOT5d93ghVwYJ+fiXS6IO08soV39Z6ZUcvPFZNLrZgWvJGZkUMOtnoyAQ6d5mO
/vGr6HHJNku9tuU3MhMNxDSiAXpnSeWH7r/IfWb/OqR5tQURsdioiTbsJ9eTHh38E+L6d87GKRnr
6hFTaxInmJ8rePz5zbANtGZCnwwpcIhisvaR7kb1lzwbcI9DxpNNok1A7l5CJ2tLOtuyZib2MHLx
1lh0bvSCnC4GcBhBxHegcHp+HhabNcGGi4tcsZu96CUe5q+0CW+QG94HnruB3bAkaybOsAm4YD0r
9EmT+Wopi+BOr7D82QVrLgv9jVFsS7T+/mkzqqDv+Rh35AQ8k7OTS0R2vfQ/zq+Q7eNGIjJympX4
q/qEcgfk1cZuTrTnbVHPWTJnE3AIWaOJFMuMBaqD71Pg3a2HUkkBBBTO19Gfr3i35Ru2rTbKDq0E
rZgMh+nkLm4A5pS0LyqRBKXu06cYcAr/6vyC2aZkOHk86yxqXE+fSmfcyz78EpXyMXemhxr94asH
Dqq9bONNwKEISBQNLZtOpF2gMUdSlIU23yYs8zBhhmkV4+m7dKZTFI3LP6Ejp5/Ez0C0HeE9Kt1N
KXwy8OJ1KecUeJDzq2cxN1O6E5x7eFTQOvwISVEkoRM2SV5v4n4t/mjCDtuZZaMYG/YRR8OxDqc9
oAn3UTW8de2WnqMlMppwQ9YMQT3O9XSa2v6Glen10lV/3iMpgfZwuUUjaEmzTEHPNApqGtad97Gm
WWtGUuR44CmcZbiqO3mVD/TDm3x2bNRWmcA2MSMQRK1mQT9oApXbESRewb6dgmdvrm7XifFh2XAf
mwEYx7yIR8KakegTXwBtSZl0dpOatprVbQZgBAE263RisotPi+MloefsWjA7T7X+KjJ3YwKWt31i
IhBTL53jGkDqE52mZDUyLfUbjfnDKLxbl2Phcnnb+3kO4qzq6KbtxnuEZW4mDLHIwkgUDcZVY3cs
CNkrwm65Lz/YFk7QsjcmFFFnqi+FLsfTKOKTzKFC3JJwq2vbEp9NDKKadJiFTjSccJ0Lks5Fb68s
4oRM08Zbge3fr+v26ZiknQpDZ5DjqeclwYOTq64FdMEO5wOX7e+vv3/6uoY6aEkCMZ5oWVdoAa2e
gRn4viaQ579v2911Vp+/3+BuKsGnemqn4oiHmq/rq66q/O8z3l03siHbChkuziRAcgUL1YmwdrjL
ClJ+x1PDFq7KErJMsc2pw4kR0iI6qYntQYq5q7pqSOh6K5y9vS9KwKabdyQAx/MrZpuN4es+j6Rf
LEN4ApS9QTdeWaBC3/48/3FLNDTlNymUxmvpU3WaWHtymf/v6tiRr3Cr6v3/h0TbMgkTXQhAWFln
aaA+xBR8uIFGXw+Z0v35SVhs1sQURkERuTPQyydZ+k6+B7tw99Zwh7+6sTPtzo9hm8C6gJ/sllJA
rUbcC09tixd8PC9FIEPST5d93HBpMg5tzALenUgxvxAKJLmXQvTi/Mdtq2N4NISkorlqq+6kx1WY
tOHyZtT1rzpN8wvXf12zT2uj+UJ0mpHuBHxhuRtoJpNCO9mOxZvsRLblN1w60sL1ytLvTt40QNtI
S/XNJ25xWQL6PzBAXQNL4ULcOCt6v0yGpWyX3Sy5/vf8FlhChkknpwrizZPouhM8LcFx+gPg3UTI
eh959VWYh1/W3GPVLr9sOCN1V/4MRunY63G+idcm5Q9UYZiRX1dOfqxk/t0Z/Lum2GqCscQQEwSY
BiQkhMHA1pCOTquruYTWrh/dLJX3DMWDi1q1iQn60yri5dgG3kn4s9yxhSxJBkHADS+xGJgJ9pN4
7ZA+CK1PhVKzeztWqqU732vQMXB+UyxuaKL92ryk3GlpcwLW4X6gMjiMTdsAlDl+Oz+AbQaGn9dl
kyouMQC6AuUNsH44LPJ0uT7/ddsmr6N+8nFg0/jUrgfFak9q5EVSApi4GhQbMBKQATfnB7IkCCaY
DwLAsmHodTitdxs3HJ9iX3zvW4B/L04xTeY5xufKGyATcwqi7qacwc1RB+KhR3H34phuovlm2bGu
qxU9RXrOH1TMxaGOmNqIWLZVMlx8YNEQBywlJ7QAgWxu0Hu3au+Hpb7rQ7JRArcYlInqo96yVEOd
0VOZjn6T6GgprzWEZDbyWEtQNHF9Ag/pLOhcclKIRqKiD3KSYyKRN/VuvaeN/+Hl/decgT7xvGVZ
PNDE+okIvHDu4JMTZJO87/FcwjlkSOl4zEoht7i1LY5iinKGOco/2TS576iQHsciPMpWf1tLclPj
3g5R9f38ZCxlDRP9F+mCTnzA6g1t+X0WM08qLzx6obpfazQ4jSFQkm34vm3hDN8XOnaGKlXuu0ua
W1cHz/kC1iJcDc5PxWLLJvSvmQsHELPWfddzcJMx8X2gwWPZujs99hvAA9umuP+NXjHeyLMoLeqT
qqovldRfCxCfo2XrXuj2XjbBZUeUSU8Hic5g6RtnOSlIdd+RuYqu8l7Ex/PrZJuE4fNNA9Z8sNKS
E4qJx4hP5JC307d1m7MUlwLh9xsniWW/TURg2nWjqiRbTlAdz5NeV/QqhXjBzkF1c+MaaIktJghQ
VoUO/LZfTkyMy2PaK+emcbzhn/MrZZvAuoKfDqvYd4omDOvl1Pk83i9EpQco3LfHYXbn/fkhbBNY
jfnTENALL9MZGrOoUqR87walOFa+r6/Of93iEiYesOfQ6tElWU4Ul++2g3cPjFy1Wv/jLdVGRdy2
SOvMPs2g6XJgm5phOaUxp4c6DdCMi27v9QgsN6ZhWyQza5+GunelI0/T7Pf3uWjfSKOLjahk+7jh
0xo16Nlp6HSaV8IOyYZvgm+VJS2uRow7d9HFFC0mInrv+/p7EcxX1HU/dDwciVx+++3WI6ltCwyP
JiDqiJyhiN5FQB8o2mbwQPFtUX22ceL91Yz82MT4te2cRtxzwvdwDA7rnQPsUg9RX18taCY+b6l/
XSkMsZ5Pn6yI9dnIMkH4afH6JzxnAlcIPRJxWAbQE2xWU20TWUf/NMqQ1gxyjQCOMSIgsIqZQJHz
G7r8/rxGXDYTw6N5JduhmzCGN7Pf6xCIGzc892/Wy9n2YfrXgxsLttrC56moNgC3jO+961A86OXZ
xTVwtSyJbRmX5yaSGyniX/0DAxn+3SoBqsEi8N5THexZDIWSTbu1bYfp1z5D3X7AHFis97UOrx0F
iZUJkBMMc343bEMY3k3LJQhJFbvvSyFvYVez34F/ON7RLTbDv/oelsdw8SmUpQB6NH0JphiY+uCO
RvMtrs0b1xibXxiuXTh9lGKV3D9LhP+/3pb8MbjPkaqDfWbDwS17bCL2hlLnRa259y4K92GWTp04
oD3Z+PhfE3Q/NiF6QAM2VVW003vuBo9xXO48Vl0xXPTW9A/Aw5VKo+rCS17MMJrh4rrJpzFrWfXu
NmPGbt3a6+unPM7pFpzOYlGR4d+1I8HrGWfdu1M3UM7Y5W4+LVdVy9D9kEAQR0sglAeS5v+et2Db
8hmOztOUq7Kdu3cdp7sSARg4rUMNvtJJjPsMMWUc8PumKVjiignjC/Km80kXNO8xAsm6UwUsTYI9
U9fjsUaSmMdbhAe2oQz352BfFWyKmneJ2ayzg32vD96QGjiulFMUNeTza2jxIpNDL/UaPaZoP3jX
gf42u+ExQMHBiwH4Zj8z4W6UZmyjGKFAEYezBi1s773qb1ZuADDTHFkT3Yc92REU9s9PxrZsRkiI
+8zLWzY373NbJutQM9aqGNNdH6MKIYZjuimbZpmRiZGT3dTpAhWt93iR+4y/uHiw5SLd5fWvfN66
FloM3ITIgeyA9ClI/N5ToRLtyqt0ZsmIKia62pN1PhFiRo75XbR8Jv8eoLCM+l0l31VfJQLE4tV6
RYQPkaJK/r+SGlOkFKUhN0RzUnaqiXvNQ3EMp/Gmy8b9lNGDcpoN67ZEbxMjVyrwbZSuF7+1QFT9
gOgnMJKtZPUWna4l4pl6pYp2mepkkb8XOKb/vKI69WNPx69xtZUoW05REyw36NARAnrL76nbiSTK
5JVy49PaGHt+0//O5ODHpm4pwWcFdZTz5rJlYXUyuhyqETvoLIhB7rsa2sDtDpUqGXxHqGjqu8qt
87jaQRJicOIkkK3fltdy4EOJyohK9RvL5qq/ASvbGGyc9bZ9NOJHHQ+ecsIaTFZxw5rrTlJw87Bl
olsE8jZ3NiKHjLs2p5lP3gYh0gr6zc40a0D7pin3rgbQZ9ao/oCIKt5NIa/ajQuiZVomCg9XQ950
czy9QevI87+wHC3JzyNZFnXZkW8y/rU+X3idjc2bmzXyx4CA/sFH9D+fNx3b318X81OiHYxdOeHJ
SL3Jpi75fslaqq6GPvejq/MDWHbFBN1BPRa8P7Hq35y0SsDQtlvJD1K4ll+5d3Ww9f5rcTETfLcw
L1tCANbevBR6jz9cPYXpt8iLSPGBDoeAP102m3UZPy2XG/E0Buy7eROevFuPDSFqPEMyMBPggN98
BrEcGoH332GqDA2UixvJt7bI/kRxjvNVqPFrFfEkJXTXIIno0gtTFROYVwBdNAfRUJ3ctP+5VkjX
rEi17DBT+sr5C3PnS6rlfhwYQSBWOUlT7Ym3uFTxs4Im+rMMFvn9/O5YQrnJANhwvgSIM9mbg3Xb
F1OzHJuYXrsFW/ZqaYaNFMViayYSrx2jWMxVkUH0N1BLgoXqHLyFOeAS7eY+22Iasw2zZkifbG3i
dAFLSRe9FmF8P+TlMQvDd0gyXRaPTfAdlwQloayNXnPlTuo9BY9llvRpTZ3LLqcm/m6QjBWDK8LX
uVH3PHSQ4vPraWFJHuiN6GVJFk38XbjIXNdNHbzSIJPHFvwpSdp2acKQT7mDG+17iOglbVN5+/MW
ZgmXJhIv4mIJBif1X8ex11+ztBpey2Aat+iBbVtu+L2Mcgbt9Mx9DbnS3RVTJKR3q5TLAhXNqdDH
y2bh/teyuOuwisgwP+gCwmGq1UkMxN+Gd1ic0DdcnHdq8WUeoQe018d1IyR4iEcW3nZpvPFQYRvC
OOkHd3JiRor+Na2E80pdyVPvCBmg2V+SEckv0Y9FDNWUjeWyDGdi7aQCAJKNJD8U3Rg9pqlb79JU
0NsWoOIjr5n3+/y22MYxHF4GMR5vqzE7FKp8Vi3e+YQrb9OpvV+mTaCLxYJN5J0rypy7mc4O6YRc
FAxX0W4Fupyfge3j68w+hawAWHeSz0F+iMb5RQy48ZRuv3UBtS3P6jSfPj7RuW27CVZbjmC3x+FH
GH9YK6hooX2/7P+v8/o0hCdo4EmA015xgAQ/ci2y155lim64hm15DPdGsHWWaB6K13DgoJeqy2gZ
dvWqOrsxgG2JDMceHNrEf3jAZM9f2yn7J8jJlbewW2/zPmsJUaZaK+CsIJbygvy14IW+Z0vD4n1R
+2xORkHbLYJS20QMDx/xGNXPU1AeoTj4zc3IY8g8iPlNt9HILwxUJtoOzMoQWO2G6giSUnldeWX/
e2wGcQUtJ4Asozlqny6yKhN5Vy1TTWXkl8em8MDj30Y6WdBDvLHnlg0xWfwmwUBpXaflceKd/xMS
BN6wtnWzZ8byMj9eNoV1nz45hgJ9dlChpHRcZC93VIrpatHTRaAcPzZJ+GgeQk6sqbETHvqJrhV0
Cd6YRqfLxhXKcgcxJVwbDoqFyMESpS4uhLWOxVVWs/ImmLjYh7WaUb/S/u6ypTKcPGx5XaDeUx7n
Ln/ycTocJFVbfBSWCGJi8Ajzytb3G+xDzh6yuQl2Ux1vQdRsHzdO7n5oOdpWC1iSbt2bYR7kEQru
W3ZqudOYJHypy8LSEy5/hSpdnTSD+6cSBhKgw9B0S7IgW/DqX9mwBSWzhBATcFctfRBwVZdHSeNr
XVI/GUBMkeKONkK2c8P5LJMy4XYzsmbad//H2ZXsuI1r0S8SIEritJUs2a5KVVJOUhk2QpJORM0T
NX79O36ranZkAe5VUGhQ5nAvycszTMkXu05P0CA5QE+3hbSt6kEaduUn6KYulOxcpTfmx0TflblU
EJnPrE8ssVFArEA1AP8Y/Ik7C8km+k54TtfKQlqv12vn9cp5fXZbVh06kw5wnN5JJhsZy5TYa9dF
OHkvVOjpQfkTTh/1DIbq/jFka1auA/gmWwGUP9hDxazXrKge1USCAmfBPB2CIR9CUpbHuIJW0152
2ZoWI+AR6knWSKeIUGZFyCR1UlXhSKdZ7uwfW+Nl7OoVHSBwAA551PJ1DsjolREUnN3jAtR7eDtp
bQWLEfq0Z6xxF15E8EfkZyKke+wLbZ8ocIa+KJs793XH2NdlLhIvs0SOqvc6uA+Er5aAR8bAgsSL
1be+UYn3864u/QeY14wu5C+RzfpBTN/HedXPlaSTFYhidV7WxJJ74tMb24uJ0eNpsQ4rLCCjrpuy
p84pLykrwrj11NFqMlCP+B7s8+9yJxBmv/6ENysbT0pdLceSvzpXz1AUkKHbGyW2OtHVOuKUcRzI
ELXjdIL0wM7S2OqdsfV3ZQFBBQJ6PV+zk50kEc7hyof03HtcIo9rxveq2Fsfui7/N30Df3Z0lrbJ
rvCRj8Wg52DhrgrcFkY5fZdGsWZ7WPytTxkJgg4W05abYBnmw2+c+nPAZrPHmMcnS1bE50p/ur0I
tz5k5AY2T8SddZ5HcFr4KKb4d0asr/3oHN2FVL7bZX9uf2ejEGJq91m24LVETR9E4zX3K3cFj6E4
N3Q8iXr8DLD2i4Y/5u1vbeQ7E78Xd1PBuw5qXtqVsXMApT2DPWnhVHuWpFsfMJJE7VDqYHLYazk6
ge7yb0Oe3jcfJmiv4JJUiVVnEd4Yn3hhpf4gy2ddutDsyFNIy+Yf7hokE7qXjjqzZ2HhUWzKPSso
WpE91SSbhuB2+xsLy1Tw43arm6m38c5bx8eV9jnOtmNYz+t5FTlMvdI9UZeNyTD1/EYcBeGENeFD
nZt+Y+64fusFlcnOAWqreSPoVTxZerScLNKsH4gvnDqboWk5zOq+1WoK+lluhbsRAi2ypmw5sHiB
gvVQ3/vzjfi2EjbGS6IRC4myv7m6dh8se632ZLGvo/AfaRsqTYm+IUt1nILFHHnaeqYFJEVByo4E
DOZ3ltHW8Bv7vrUMjCu8m0VadD9prl1QsZXeG52NrGQa0Fpubls91Kcjiq1jzp1n1IQ/OHb1u7SS
k+5pOC71utOTvweEMFF8DrUmtrgqi4Qdv5sVatmjWl/dtIk8F0qU051XMGFi+SAiQTBkaRYpxYdD
mbtrhJsquQccTYUp1icpE6tNkMihgFKBTw6xm+dSQ5hhZze/7tr/XVHCFOpbKohUrCXy0gIKcZQU
7ETt6tSJvDlAdWqnPrs1F0ZQw7EmoRyc54iVK6qkUkdIrMfRQy0+aeavNufxTvrY6s51Xb85M7Tp
lDsLzTHrFnmcV/6deuOprOYIb+73MK0xI0aIT0Cr53B7xXy33Tuc6iGsbCUwa5fhvPCPt7P53+Nc
mKp8LXGSFrVTeNVURReKkhAceerunZbtcGc3jEjXs9fVtsaylV0VSoZuyPwrW4YHuqbn2734ezIR
pnmtrkReDgk21x4gjbDKhA69eP1yV+MmiK+fHSJGO1bRmg78fS2z9dSmq7MH49v47SaMT3VlCWdA
DE+TA83fT2MS2Ls4/o3pNVF7sZtK7k5YQnmlYH/Uf84AbJurZudRdSMITMzeaBWZSiehot5yf6Yu
e3XswSn8hpDab72p1fcFmym1x/TqDtxDNzw+PqlqfV/aGt0gX3W/56/i/f8k9pcEZSL06AyzuNIm
6WfcpT1x5qlc06OuK+e3pIR+rGFK53xmXbp2h3oktdXhtSRLxwuRaTc9doudJpGVZfl3VuG/YAAX
S3wsGE3thwHX3Pg7HxYVH2DziX8mNC8T36vrlB1knLgR4wC0JQNfmkO3Tu14GBc2iKDMvZlfyd6o
EipIniVHiBThxAhEFWvbY6nL6msFKa8mEvHI04B3MJw4jENOSERJUk+HZuSJe9BVtf4DOIf45iwZ
Kf0x7vqvq4f3yaC13flUiIm95IkDLwhRr80zVGWgzzvLYRIysNfC7g60AnyIjmLV/rSIxTqDwr2q
j05OPdRSEthe+0U72K7fF7J/WfPWq3868ZhbEYFqpRcli6t/VbnGFtMvgrBDLa41SoejXBWwhi+O
D3Owkjy3Klb912UshXVRo7PSx46QfAy8TMTMrwt4xDwiE1bvV2q1S5RCMcSbnxnvFm8IKBQSl0Cw
1Y2jtZnH/GiNSStOse46D7ctOy2SD7zpvPm3s3Q5eelXN6FtgDl3YQlYDO+8hHnDAUJHQ1QQIA2n
tF7lAVMg+QttWlUdoLtTeU8uyK4eJPmSDPgSpoTOvpWrlZNnACLjwl8X4E4C1tViegR6Q83AR+cL
vD9qyNhDvE/gLy5eLDFqSmTAsxc8TfkR4kHVgw3LshEuXJCQqP/EztX6JpUpUmdJspo+sxTSVCdR
JWN5FABcaYjjuC1mmbo5wUkNEhcyD+O+aWbLz+wG+p2+kzSuXUZWtyj23hqZeJWJA1sOxrMe9pGu
Yy14wU6XXxNpl4/TYvXnbE76D2tCpxYZKXNr3+m0znx4KOWXCgdQPHIrr4PdmYQWeQSh6q4cr+B/
N/2hMndkXxY9xe2faiwS+RucbYj3z4UNyCtfUpgceK7GdHLc6kZ/Waa1PyaN14/ndLL6Vwulp+pS
UQqp3po1k1ccRmn1w7sWsC3mi9rDAtKu4/xiLhtpYGfQXPIhLlklfiXT+qcl2/SdJ5ZlftdeBab9
HJ52VVjnoo8PWOg4LrfV8h3K2cuvirm0eGzZDKlY1G6y4WwDypgdi5VX9sWeHaV9vNQg+HIMWuLL
MUmboGuUGD67A1RG/ZVZ66Uo51kdaps7oTet4mO1wBzkhH2J/YDfAn3mox7tE5ktbgcMUuWfk96m
r+vS0PjTNMli9XPe6Pd64V36gHd4MoSVU5ERsq46Jo9TrgR5p3E8y7/OHPXlg5XPbf5U8lgNoae6
evmEhzDdPVuqIckBD/r2166xPXjRl6pJfQeMHPulGvoF8pTOKNwjtedq8FtiYQQX4Xmd30MRMvVT
XXD16Km4gf9W23/o41r+E/MMBivIw1AVU6Ts8I6bNZd4XVoryPHM9DnRNly1ht7yaMirOu4+kIUK
SDzwseDDZUjXCWJLC51l1/iIxso9MmhBCMx+Bo0staa9FWhICXX+7IxIJFZP6FM/zvVL2itJjhbR
LPFFkq//9BhM7WegI9oHVWvJfNY6kh9bL14+EOK47aEHSKI/sKW3ssCdcLOHJmctP83doH+M0M+C
jQQounRGwktSFeSzTiLH0+4fjIPuwzGpXBnRZIZUZ1226xp4pMbaUT1L5OB3sijyf5C8OhhY9rbo
AzZ6KPVTr8nXzE+kctvTKO16fD95lLlXQvZkr+FIIOiYh9Spe/beToZ2/CgKxb9hI8C6A641nd/N
0CBMgk7WU/wBVm/A+AyrgqmSbstFhrIAOzpMOXzYgpz3joc3JJrHj9qZneQIxhWsIAFxZF8sMLqA
/MWm0kcWG2i8+J039E5U8zKdD6qYmk/dKlFiLSHfYB0z0owCGbLOe99zy/gItXFo8fgFfLVtx+8b
MQ5hSSB3EsWxQq71Mjy0r0E3OhTmDbNU+g8Ctu8PdhGzbxZn9hI6li4+DdhNvuC8XBfP0utX+2XC
Gw89T/NcN4eSxJlzaCqwjc9L6bXY4a3OGY6gyA80ROltsCLp6Ga58NFq9aNs1wx4QWgzvKOFs8So
eBeuOCV5y5sXT8ct+eLFM9yWACmCKruoFxv8cTk7KPgn0GWLkxzqzKWquRMBTJPqi5fgzc+3Und2
jqAb1O3Z6roVyKoJBrsK+5mLnccHSVik5wJMNhhWtmMyD2gwhY3HonpeHWwBHONltenUYEutRgpN
IYHVtciW/6rGrACarYybFiikBmeZcFxX/J8xkn99auDQ1YdwuXbyYMxm1T5AGqD5o+QKgA+8x9v8
M83K5kJ0Uv7uoBrbB7XrMvFtmKX+MiMztOcFmPLxXBQ17ccAdBxWP80TLu4ikJVqP3qZLOIveJhd
q6swoL1MwLjneXIBQyxmD2M/8DKELRt2565IFxGCJd1ND5j/sn8SSloPrnJFEtKJ9L/gIYN6qd93
XSqDeiIZ6EXyWiTIUkbV0U3aAYpqhfJg+kMg3VCGkqz1p8lrZYMH0CxLHjw7T9qdSsvWKde4KAEJ
cHV5xTGUQ4D9MYltCZhMzl6mvnV3PrF1Snf+fd2j8BGuB4JLAC3guVi5df7ZLZry5fYVY6sDxhUJ
5mY2cQDsi/pV9SqY8Ng2hbpQMN3N+VjuFdS3OmGUN+OM6iJD2QXs5OGLUyXdQSh779Vzow8mpyF1
2JhnKGVGVm0XJ+k6f8rescKsXJKdOdj6goFSKgkrq6p3VWS3Q3Zq3bwMJtQGz26S7lWlNi40JolB
CbwT57OlIs09+wwrARUob3KO7Eo7UXO1HG9P+EadwmQwsKXgicjSNBr0+jQqLf28JE8gA4QxK1FO
2OOAbMy4SWFwqYPcSNGflE54G7bYdLaLku9cy/5eZRMmgUEmHmvBwFUAHCCgYybPS9U9Va596ITq
IjfHkQzaOjtYiq25MaI8t9K1XMcWfSkYh6J28WwDoXagqgHj7S4fLipMPoOaedHMslbAH8ARg495
FUESuN9ZwVvTYcR5i2pXp9Yljeo61icXlkGABouqGps7b8rcCPF5aOHhK+L0MxXzMxH6zEl/vgL5
MEU7l/6NTpi8A6g5k8Rt+hSIHCs+Zi6MFRS0sXfW1FbrRpALuGrEEIBBoiV1/kMpYM19bEj0PqiJ
MIV+ceXVretck8jkQQirbBX04KGLVdwH1BUm7SCfe0Ysa1JR7LrqOcE6erZSld7FGobx0r/3oVWN
kzsUGHzCJDwwOWmvossrwCB3jv91Xt7UNQu54E7qriqqpeXh6AOu4Mzlnv3TRgo36QUQKUrmmuJS
PVt9HUhXNz8aDsl7D+9u+U4PNnKrySnA8Q7uAilmeG7U+1V5jb9Y9SlNhoeMi/ctVHJu5/CtlWoE
c+l2kN1pbRVVOGcHsa0hq9aL+zCnwmQUjKlaVIPjQATtOXgKpJeZT7UPm4Eoo7uvPBtdMPkEyyLh
xQRbyGhSTPleBiylxeqdouzGPJjKvhOg2JyvdhLF/dQ/lnF8BL/rKasXDbB/k0N0tdlJqxv7kEko
AFl3aHmJnDF7OcRw23feGtYi/56lzVk3A27qezDjrS9d96Y30dHYymrENbjLXp6l/N7H/LHDzazn
c+gCXJJmw31HQpNgAA1GL0nma58A4oDbJHKV2+VlmNUi3QmUrc4YoT7GcMgaErx3zrV3ubI13bIN
5oac1jWNiuWJ93vIxL/DogQ1tm6u4lal/YCcWK04mrvBnObvdSwi3XvP+eicRkteCqp2HjW2lrXz
71lKMlfFXY2Tgq0VQOBWAyVpv7YsRndCf2tpG6HvpNgwsjSzQstSP7JKhoBGXctaXRZkTf+QeXse
tFs9MbfzFieEqiutEHpb8Ezqcn2OE2u53M5gG9nYpBc4lgNWtYPVPDd9XZyJhRtfgCf2yQkLBy53
h9uf2eiEqeebJV3ipWDuh4BYcd8WTnOgWTLvtL5xLDRpBTVq3KSacQits04fx8a23yfplH1emFZ4
LOP58b5eGKEPtIOje5hWhQ1Qfh9bR3dBkqXdfa+vnrGvD4p7c4vDTpiOPPBmPfhuPO6ZdG8N0XVi
3mSt1LbXsWi8JPJaVT/gaG7No6/h1Zr6CzzTSu27aZnfRUsVnhHr+dAozqCxFpUxDluvrWjT8lm5
wN/tpK2t5WRE98o8r8wdXC2LpC5eKEzqo67P6Z0TYYR2VmvbmmNMRBJbzrt1WWKQ2Kfq8+1FtAGj
E6agbw637wIFTvsVFW2wXmM+FFYPDIe2mjZUhPSkjPoR9w4o/FYQ9kuOrClTBCRDBdOjASkFUztd
3chiJg1Bw2dIl0Udh+1Vdg3KJN4zXv1FmHhdHFQOmwNnhDng7Z5vrEGTisC02yWqsa1wyRH6Ky3i
Y5e109MAI48DSuRxePs7G6vDJCUo2SXlmLVxWKm8jkaHAI6h4X9yu/WNjOkaSYBQIJI0JKZD0U3W
eUKxOkBRzDvAmK8Obn9ia6CMTMDbQsBHHpJosDo5jdpr/XVG8VwDKmgt7o/bH9kapevf32SEHsrq
DvTv4nBdSRXBUGt9DyZNvrP/bnXBSAEEQjrrMmOuh1Qwn6o2flkF6wIHRddjt4zZzglzqxdGJogt
Kx4doK3DVhdxYNUuLJVlldzZupEJoHHqyhlPb2EeMwo5Yy7OXiz2Cg1bK8nY2UnT5zinVFinnbQO
s8f008ri/HnuPXlfojR5CGCT2czrMcngghQfYsnJOa3jPd3qjcE3CQgiy6Sm1zRsA9UYzq5FgjZO
9pD6W61fc9abBSplx+kkkZtgDRJ/GWiqz0meNjt7+cbgm3QDKFV0a4x329DJ3epUe6M6OWM2nTJd
3LmPmFQDrxNr7LAcyoapwFVBjfkDS1a8f90O4I0Qc4wAVnSaMrglxiHRs3vw+uJU9vVZp/ZvTeZ0
JxVtHNtNrV+W4ZE6m2cJvMMQNGyILOU+5F1+ymuIsl5l1xDPMh13kuvWnBvhXJYTxMMr9KkdG+cw
Ey87AFy158e+sduZgr/Vwm1Rlmg9seW5FcMnkZVZCCtNfwa8ILAd2Gjcnputfhihnaxr1SUsiUPb
SaoALr4W3o6yemeUNvphsgsQDxDnTFQcem7+AxLVuQ8hq2+j6x65l/6EX+seBHRjiZnkggl8u2xy
kKGwDOSXpBD5u6YX/dnGRTckiiR3FoVMakGdxZ2cKkuGcdqlgei77LTQyg1Uadt3Dtq1j2/SSWEJ
SQhdrBAiYx8cwE9wWcu/4cHyxFiM17ykvcu/jwpT+Jd4tIRxGInDKcHT4ndZLSp5KDO8dp+LMcYz
O6y5cA0WEzA8dy23/0vzvOlbxZJF9+Vshbwn86+Sk+YlFrN1ua91Yy9vbGhMuFrK0MomGSRo/eBk
WbeDDRQY/79grkz2gMsqtdpujdad/CPQEmnYTCWgMOCRaAvADF5AGb9adnb0rRVt7OjYp1zgmVqJ
A6+KoyV2i4jYU3+aoPwetMmyJ6aw9R0jAaDUTruCOZB1LGNE5zm2Vsi2wj9ppwK/sX2ZXAInj+UY
l2g/cZ6s6V2GQxX9cHu6t5q+TtSbxVTg5R5SRmhaJdjT8XqvfFoVOyt1q3FjU9dDWaedBnCHZ5/t
+Ti3v9z0zt9tBvhc9oC7oWnmfbLn56E92XceFkyxX4d3kO6XVIY8YxpSfY4MMghBAGw03VlKNqkC
sCxxmAOKSDiUEz+wiq/BsLZ857SzsR/ZRgjjDjfPTBIZTrLFAUTrRQIjtXavt5fMxmo3qQKAJhWi
ahfAsagO2Vwca1j8dmsVpV2+E7hbC8cI3KaUo6ycGavSrcKBwAfAc6LSGXea3xogI16taYD/lwsZ
1q6kgU6+jii/3B6bv2/WkJv6dzhVoi0bPCizQyxsoD1xqrFHlHjqKC6IP9pi5zN/Hx9uMgPAAGms
3EYHXHUEhCyQXeYzsndV+bvVGOUmNcDD0QmAnmvzI0Btj32ShHEhPnrJH+5FnJZhUloH+NAfvHrv
Gervi4qbbIHcYS4fuxHg2G4E+nB96NwiqHrnMVv3stHfZ52bSr/O4JWlneITvBR4QnuZ+Z7B1daP
v37xTRJtB+k1do/xqvtXOqqAAyRjvcfJ9nB7VW21bwR0KyEsywh+uUBFaKAcYEEBYS7g4dY9N5et
FeX8uwv56qXrOOMT7bI8JG58QMQdM+XexdMA9+3fzSubVkmZYYQSlzxUxRLQlQecdE/dUkUtuS+w
uckLqHObdv11iud4PbD5S70690WcSQpwFYN5SDxgfMhTW/xavMR36x+3p3djYZqMgLptSwAn0XYH
O6IGRQ21R4/ZWDgmHQCnNwi+27Y4MJ2cEWFRjMtbTZP3dNjjg24sHJMSIARsKeMaP77PP5bD97F+
FtXL7XHZavr69zdhVTM9pkOPphWF1bd85fLjOH+73fbWmBsh23tkWAk4aYd+/gzatj8X9/EluTCC
dUpxMQfaA8mg/WdcIT9XnOs64t4CJroKbv/6rXk1onUV2ejksPQ+rF39oLyTcH5zVh0Scrnd/tbI
G+FaDxbPbY4+ELCQmPUy18+q7sPbjW8NvbH7jlK4cux6NM5UsHRf2+XPXQ2biDRB8pXGAuee1M3V
g1oKkJ9Vl/y+3frGmJjyullLi4lWGPOx/FakpT/TJvDEDsxjq3HjpJyxLuFVhQEXS0192N+eO748
FPXect9q/7qQ3oRSYmNPBxKeHRr+uREPla0PtqcP943M9aNvGnfsrsLRBrEU28CcFd/WOoQcX3hf
40agro2aIa5i4zBbDD9Rhfgnpf0VeLHH094aGSNceZpfLWE6hJIV9cQNOeCeXbFX3N9Y6ya8rGyI
cOSIcXfaR4tHzvz79qhstWsEKCgrTslTtNsu/YtuyAeP7/E2t5o2wtPVePDICzRd2vJJQcO2d/eM
pTfG2kSS6bEaRpCncK70Xjs8oNA+GuQegGarceMmK4dx8UR2nUj3dSi4XxaRaKudhLvVuBGf7iAH
4JhahlPvY1KBXQOOT7VXqdwYcRNBllIx0X5B8EtSvqaVnfq9mnbOFls//Pr3N7E5uDTDPQE/nM8f
pUxPc/oUO/cBdDm7duhN4x18tAn8ejGfLD8Wy2uRP6wxD28v8a1fbgRmn+kOrLkap6LrHXA8xSBl
TWwn324NubGBqhFGya5A42VVnGbQ3h26F/Ibe7MpPKu1hHbOgKYz9zWrKHhhYHnyi2jJ4fbA/L2G
BlLFv0d9qgo1QL0AU2rZTwVFkQ5XpmbuwKIpc+3TJv/J7T3d041ZMBFjCWzh0prkMmR2GQdxNWW+
SPl4lPmy97B0vRv/tybITdzYuFbNpJoSc9FFXACEWw0HKr/l6sfS2L6COkt6Vx2Nm7ixORNeXq45
1uvUnifK/SQDO2LiZM+ke+P6bwrR9m4Xuz3N2IHy96WYz3T6MEHwuvoxkeF0e/a3JuT69zcxx7yS
ZxLa34c+O1OIr7iXGjoyt9veWFmm5iybNfekhbbrxXoQ1mtjtSAD/SxgkGHrIM/vAnZzEx1WgDlZ
TCU+M6ofvBb+NbgzXMnLva1gIwSpEd145MPxUjF6KEewa235vC7jWa3s0tbt59tDtZFATO3ZFkgK
TSwlwzIp5vdzXOgPw7zuADW25tiIcNatLcsVHpTA5WqGQ2t1NA/bhYj5QGQm/rndhY1RMtFgeARt
LGdRAiygpT/CCDo70SVxfLu01gi/oP5w+zsbq8qEg3EYp3FeuSJMW/Y9X+V8zJxxDEbwj8gAHqBn
x9Nj75Kd4t5GDJr4sGwda+7RWYRzXZ7gF/VLTOvXpOqPqzc9y5zsFX02JskzjtQ5HA/AD6t5CCHu
OkgFGNO8Gmt/GXFYvT1yG4vsPyAxuK3MIJnxEBoE3YPHpXcumyLbOdNstX79+5tMkkJ6Lwb7gYU2
X+xnGhfzcGoLOGTdl6lMYBhEfKYCJGV2sDodZBYDstk5gmB33xZu+r4zu+uJ5IUXOqyDERyong/N
aqnf9w29ccBOiy6XTiZoKAriTg92M68oebrprHaW6dboGzFe29CcBSmVhrWz6kOCfz3yzmZfbv/8
jZgzoV5Or9TslSMNl4Icl/hrWtePKacHe3UfXSg2jRCovP2ljX6YOC+wwmsL4vQ0TAYLHORE9uAC
23/ua9w4dhPazD0MTDyoe6SzjEQ1VPMTbsbFnkPoRg408V0DKmQTLF+8sM/42WblL4evRwLzW9da
d/qw9Ylr/ngTZoOAsH6mLC+EmJKITzCX794tpLAuq+O47+Ey33g7Abf1JSOgh4zNGfi9HmRg0/es
yaO8lgTu6dklu/7j9pRsfcQ4li/NmDdeuXhhO4BoZA8f44l/yOr0vXI9e+cbW2vK2L8Tx5nxOuN4
YTnT8UPqtfU7N5nxgnK7C1vNG7EN0XaiwQRD5iji/mce291X2k3y9XbrWwNkBHZJQLVH9cwL2QCT
7IR4U+h0DTjpzBU6UHA93qM2bXzJxHtpsIXXMunKjzjYPvWaPsR0gu9wVb+zPbJzf9zYTU3UVy/i
eBn4XH4Uufoel80DLAI+oqBxubowEgqf29ujtvUdI9IF8DN9AXLWxwFKgvAvg+yoRlGWHInuP+Td
nvHwxtSbQDA7x5FtYLUTtqWbP7Sda/tWgp3jdieuIf2Xm4yJAQOqNymckerLCrehTyvOzWFmFeUT
LlHFfXVrEwdWQr+2pZ7QlxwPZKfFchJ41uEmc7sDW7NgBPfUQVIm05UTigW+ngmxf0zYKIZhLA6A
FobzbB9vf2hrpIwI11COgLQ30Rc5rKtvjUUVLMWUnN2rXMHtT2xNtRHlUBtZvIYX80VJlPTGUZBg
lNlw37ZnysvGdjv12TShA3SGqIkF+rsUzpfbP30jsE3IV+1JkdirckJ7WD7b0FydsvFFTt1ZFXf+
fhPs5ZQd7TzN5KVu0tMiq9iHtvAewGtj6E2Al07WOW5IPF4aCBgF5ZB3wZJAU+X26GysHXIdtTcb
ajyJGHJCbX9RzhCHdTVWAQe+M3KX3RrOVgeun37ziZQzqGpMQ3/xrHdD/JvvvcdttXv9+5t2dQVJ
I1U1/JJI8sdmrAqzmVf3LUnTt33OeD6rPMa4EBbKCgbP3p611tbvNsLVYR6ULAcbTSvLH2aY8Kk7
c6ap8drjLNfG+dxd6jV9dMfpFazv2HfE3nPc1k83tmOkS6HoILqLXD1SPBEJldGLW00N+3R7OW4E
qwnOatvKLWdddRfWsItV9V8nMBApzOEaa49FsrHiTYnXRA/EjnO7vYDV/zxBUMu3CnbWChzB233Y
GCRT47XvigxiRqS9zLpsfZj8zX5P8vu2LFPXFfroVjktdXfpG6jhQxXn++C5e7fwrdE3IrWJMwke
2ITG+3Y5WrasT4vTDw+dZHWweFm3E1xbU3AduTeRKyx2dToU7UU0bTEGK/AMczBVjv3LS1unP9ye
h43910RuKdd2ZO3Vw6W2wAwgLu5szpeybc9z4jy6Dr3c9xkjnBOUKFPSuN5l7OiBtfW3YuoemppB
sR46UhQ4gdvf2Ro0YwsucA3t+ymbLySRh0SPflvC/pTu8R22mjdCu4ca0KwFNKlwdCwgljk4kGyq
Rl9ZRbrTg78vL2biuSjoYUMPEZ9Lw9vH6/3werrm8BLEGvt8zyAxE8vFoETgeJmaL4P1gdmNn1XQ
PNfsrshmJpRrEhBsLlk/X/JMQqeIQsqI8HEH1fP3tMFM0BYd3IpUFdIGIVac+E7vQQHczfqdxPH3
+WUmYCtmjWaDqtpLm9Sv4P79urrKKjLuvdRs/XwjpstycQbdx84lJ3FxiAtP4YFjt/W/l2CYqeZa
wS4jzTvhXmB1+unqNz2CN+7SNMwbcbI09lG33IlniST033sHzLv+nZzosizWsjjOJbNx/yvJERIw
ASDo33tWHWs5vMRp9Vojvm+v2K3PGWENo826aUfPveBecFmKMeRu+47r/tmGNeX/ewZrACiz7twV
tqbJCPPWcqRe4SWLE0KD/ime1i9rT5u9csDGMjOhXRq06GYmTnPROf9ngvCdU8I2JoW4+U4Mbn3g
ukLe7B1e37lt1RHkqTVHnhLrUasK2JF2z/Dm79sGM2FemkATp7Gz9qKJ/moT7yFbyyOuV5BGBDud
J3Ln4WbrO9cs+aYjFu8ad2wxUvW6QPSLh+XY/+QFfaD/xyTufWZjwk3116SyYu44bXMpACzx9WA3
QbasexlxazaMqE/jEddAONogLsfZn/u48ue8groN7JnvW7EmBMwbLdebp6m5ZHn3c6y0Pqixvk+I
mpke7Auj7ljn1QDrD1RKkMvlNH1ESe5/nJ1bc5w4uLV/EVUCCRC3QHfb7UP7FMfJDZXYCUIIIQEC
oV//LX9Xu7J3ZqrmZmpqxmV3gw7rPa3nTcGL6Z83+N9ewB8bvFE7jLXTcXyKitCfW3g/3pCh+7eJ
mb/99j/2c6PSBv6+1D0lLv2VzkvXP7ow7v/GQ/jLIv2zCwwWyCM3ndNP41pcfQpmZ/tjpvCcuLll
9F+nvv4iDf7sB8uUHuDjFpYnUhTBA7AeYlS3kIQtYeHNX2CKK17+0+v406RsjhE0wrsoPK37lJbx
rjjor+K/qajsT2uyPW2iZld6fMrQEl91WSBfCBtYCdD3+POfv8BfttyfrmRymOa00FI/xVS6yno4
MMHktgHu519nyv72Nv7Y1WkY1ommk36atnABMubnZ7UDPeDHz0jpv32LP5JjYoc6w0U7PG3Qg3K0
ZzKkty6Hoe9/+/1/3OIyDxvT8BZ+omGAsbN2IPihRntoLTw3//lP/O0p/bGx2zUy25LgKZk2eljs
3B4hrW471gNzOajX//ZH/tjfncvInMAc84nA5fLGF615wb3dHHo4C9dg5Xb/ljP+y7f5s50sS9sW
4jZXTw0ZXyl3V5/liE8dMmGS8V9eyl8Oq//FRIeNcoYRIPWU9ctWxpQPNXPRv40k/O0bfJ5h/+NC
ZWrYwsL67gkH7gW+KdciDV8/M61G/lsvxF/23p/NZbCCLuZ5Yt0TrK0pMLamq4pij97RhTvW//zC
//YnPv/7//gWgkdyzvJEPKU5vdli31dQ1WXE8S///Af+9hL+2Nxb367bOAbx5Ak962L9IXv/5Z9/
NWf/vxfz/1DPf3qUpWLKwmKj9WB6n1hZayK75Bnt4aucaz2srOU1xCChQ6VTWkywLcfEE/OoIQBX
lpTIDBDM31g7slaUBUw2Flu1URaJ/eBtM7Z7Oc6yhx3WwNBrVKNZPmmfslRNeBfDvGfxz33HXfJB
0KwXtRfdbiZa6s7MPnvLzDzY7/vYbaModxNU8570xTIDdrH5disFRULrDEd33m0lh0FZa6pum2ZP
yjTd48MyJv15s1k64INaMndfkshpO5U0oqmA2axjPiGld3vTMtjL5UUDUcRjjiSTHARbH5aujTSF
N/mq+W3Ds315pS7u0Q8EVFe1RaT7kEMYNw9zYq4oGi8HE8UndO+zoK/7jAb9lPMNhsoHGaRW70Hs
xNo6SXLvp3vISZdEGJPtokkd0F+9E5iS2SE1D3tEh2UqtwFHYVLFfkxauCoXeyo+PJwa3EGizNaH
E7y4u/xtQ3/Hmj6uQiHrX3E/6X06DBMio6mmy9JN98YrGOfDrFfCbgXu+tO6wLJc7Rk8qvQgybOA
x270DX6QM1oOZ9aw3FdCgWbBDo2M+mW4crNw6e9ZDqSNynEdZTqWzPA2P8VS4NwrybSDcH+K1Byv
oeRwpR/eYeGut6HswRXOonradMbEM2aR2/gmT0ACK7gH+zIBe68p06Tb8qdZhDG7ikFQlr/XmMvi
R0Ea/KojBCUKuyUMglc4+W9KCzQ3rem6fieMaGwOMY7FfAPTww75dt4lTabKXSHvYs+9kiFdjnuk
2k+T4yEoBAgAv3XItYqtT/f7AgbgXX+MgrMxrMEbQHte0X1dgKZSYBpg+IaOIWKnKiKCpe85Yd3W
HtoUpnL3UdwnSt2QtE/TH1HULvEnB2lZ0+/bqEzPSirQpvzEppktL1Z1Ubgxg8+66zlj4wxH0a2h
9mMyjpq+Emh6CXG5RQNeYcajdb2k6cYHoD4GDNcNpZuy1i41l7EOzwVlgoKtoBTzPw18iUV7C4v1
VdwNZuNkr+OGAFVc6WmmuypjPTVo32/jJqX+gHsqg8t6ZNOekKPmIw+3nZlUspW+aDqwNonUlr/1
aitWfkxBzDF4/02XXnHh9EJq+AQLmAtslPJvkVvFym6apGF9Xq/ICkd4sazJzQWYPE2v0T9J5vts
NtF6mttxXG7Wde2b6ahzWPzf2ohmxYsSTRp/JYKEYiqLGUsMowcJilhw6hb+rBQ8ayUu7LDGr7CG
JNtbPqVRs1VDMuvmuUh3Ov3UYnELKd1cbM392BQJokPjsSvhvTgB2lvO2gj70ItIKEBmAPlq90pr
uk97GceCDwddAL/3wROoKl1qa+YEUzgYWHU/4IPVi9vEr02z1RaW4OFsssK030fN7P4k8lgt9dTB
8/ET5hUmfsnhO7982RD/8nOepSgL1V6Eaf7SJCK7jQEaYPdOSTa4S5PzFWXsYpHBd6Wasq5/zuEM
Ip7hqk5W1NGdxKjjhMMQxEPP9ljqKmz4PacYy6bZ3nf7yT44dIuFE1ZpaTRvN6lDHQBe8qwx+gPv
hdgvnUxi+sq3fuW1hrH8UNN43tp69+swA+cR2/5WooZ/di0OLFbui+vSoRpVN3ePomj7+ZgEHStU
LRiZMGcrl314B6iApbbuN6AJ5HWe7kVxgSHvBL9FDRQFYlk9dgK+8gsszrf3iLBIvK4AW+jfHXGt
fRwzzkL76fG5jWfap3b7pbsxm7/aLOnkb8vVzr+vgAUsyQHigcSo9TRTewR1IYn3qrCDJl+N2gkm
ZgsmcC7HY+OHJ0eLiIwod6dZY0uYIyzjAyPM9vfI4onwCEt7Oogqinftf7fd0hngGPDo5towOAI8
DdmYL+TA6Ux5NS6N6liZwHveA72+WQPIoOsT2DzGWsTmPM2ARDTw+F9N9qH5MiVYntu6zRdgVkx/
6lESwMU4rLST98OKOKoadkypYPjTAO/znGVjsd0oOk/R2wrnnPHNWrmL652qfgNUo3ErYcfGWeof
trjZgaOzTYGUClLAHToyE5J3Da27RHFUsgduJnLiHmHUUBadDhYPAnYgWV92NE61KTf0bY/bCVP2
jnIAmEgW+OtOYLFh7uYEIZi8ndnsfXLToft6XOD+TzBA1lbwOP88EWHIKv3JdrB6H8rIwe/+Vzy3
lN+jxyDme40mfJdf68WmIHmxJLd9aaUe7amV0wQrHYiOiXx0e6uQ6JBJtMJ/P2zhh+fDGl/PpGE4
pR2M1Lk4oW+PNC92Tia3w7i/Lyh4JMYt42kedDfVq2HNesqxm/LKpNHYpWdZaJUmFYhiuHXKIYsV
egZgc+T8V9Psw0nFOcsPLfoZDTsEnHus6tAbWqrYG5mWE4EwDSXM7wPG+EFvS0ENy8T+vRhGQSvd
5/DUOZtii7BPshBG5Pm1G3Z97VdC3NNkDI1MuQ5oR+uOKHyiFAdqcc+mrJw9c96WM43Q5wNyDj7p
CFnjzQK4mrdpKE3Lt40e8fp29yAEch4/RWbblONSWRU7LxHnbZ336TxhUDmXbjileaPNT7wuy8xh
0iQMJenAaiHHtiPhGwfC8EcCLwi4hYk99qutB5pnSXLEkRFkVmnA6dgTBR5oHE4CQL/s1IC1Mdw2
RrXi0gLAMBJUKT1QFjgU8dhuZQe3W6wEqloQzjjF5cp3164op0WRxPMg4z6+MUM96DmFm8gVSUV2
jlGXLDCfzyVbISKd0ZsqV2jAAarEN7imKi9XMH2uYVjkQSnNqHXxvcYlkJ2k3NOihnr0WOu4R1zz
AGCMZ5e+gOLs68Lj6n0vYLjSPbaqicVeCsa3ORwsyb9uPumyZ6xJEb7RkNAtrwojc8/qpW0Aeqo4
d3sAdGLJ9HgX4pjpH3lu7ZaXI4tgqVPmQDcjhF83Ey93viXzeYVf2syOAyXpChglaBAdwADtvMAw
tWlTmWg0NeSk/bVORWpfBtFLBmZ2SOx8nYDwyvejXnCRw5Fd5jL62a7Fp6F8y/q92cqisLK5i1Zj
9a95N4mZS9t3dFzrJAXhIKmKLkJD+RxnWG1kdjReoRWw9zIkHNyQ3uklRMtHvmpIW7h9rw6OM9BP
g/g9BKFnfa9DTGage+TAg79VuW/pwXBqZlajNWb02yllbUpkOTQzX6MS6O+NpNd+6xJ9j4afOXpK
tOjU1136GFwNHbo4wzzy3jvNrzOcrt7ewp9RiMfIqnAjyMzh6CxgeZ08rS7w4bZdZGvRcd9IQ/vr
hG8LHU5EtGtnzqItjPk5sQRxXQ2DlnjY0XeiczedJ/wD0KRJ482MV0qiqzFcjU22gNaJ+1aY7KQ6
7Zw5QK/MZoW8d+nUn4CojdX6xPdsSgAboY71aAjZARk6o1ZrRKh0GxfCgQGy/4iCBMvG9Fr6ei50
uj5yvUi2gFjVFJ2qdpznkatjCrYGR/piYXtXhU+509UyNGSey4UXqeiPoecbEL+96xDulIveAhhK
KeoksEMjEDDiI6QTXMcrjnOk+IrDyA6vCYZfOnI19D3d1gNwlSvO0WVTLMD0V+RNmK751CL+uu6h
wk18dOlMc3McRbTY9VESSgNDMlBpzBDi+6y4wzSFDpQlTHxmfgNifLwKvBVYIz/kepvTryE2Bq+T
5LiIhWwTtSMOK0x63JGWgzE967FV3+dly4FBylwreJnBJ5RiM8eb4WApjbAEezfJpOgjFwFCrear
iNLXuN2kepBOzOpiBGnpmzOAwj31s2sSciz6jSPCAn8s5X2lVlQJs1JRouDRAnwX2o1KF6MEnddA
d/YqrVcoXOgX3ayYosnSdVyGcvHROt+rzMeKosVqzIZHuDtAc2BiaGXrWCde2lYf4BTqEBuBS4dy
SA3UjeOnJp3zcStVQ/JQVE67PXtbcTKEbwpy0X1diQaSFBPUUBxfpOiLfj1QMKSWDhSArR2X533d
XX/T5iqw35Q41o1lwO4fYTs8xDYDFCUnRMPocEkawx4oCFHFVvbwDdz7cswScHbKzI9Fb6qsa0f/
wYDCQj9UyH2Ce3YsUkLyEt9dw9Qphiu9jHFJJa59B0Fpjh/j5dM9t+xxJtcMJJehHGTSNhjK0kAp
TXXh8sLrEthpEM4P/QjkwPsWug3neDbZZbyJl7RrpvekmEQXI0rUeieV9p2f7Xnv+o7pckESwBb3
AlWq+WwYVlqKlqesi19IvA8zwVfNs895RNF3w0c0WGC4qmZad5VWU08wz1E2dJz4i8TVIU0FypQA
UAjH7MxPMBTBspLgr6TfyDaNyUOIEZucKaQkYAt5sSrAxpmeQDydQr8tpW6nXN4Jse+k3lPAP6Dd
U5Wam8LnDoj1NnRI7B6niFL5bvMZK7HMUE/YL9JibBIqrmVx9H2jbOQ3+d5OTp2A9WLhK3Ry207l
YCBcLFA4cpm/Jswa50q2tRw9I8pmn5PRI4ll9J0PYBB9bwobjck9Wv366D5iUHsTwlJPrO7KwVOg
2GCLsn1xnYvz5yE3EnAwI4MJj1idG8532aFRDWR4yWOX3ZhEF9B9OhuGKCq3act+NVEP+l6gyJns
1UQM4EhVgpQOhX0dyGK6qOgevFdHgvi736qiHQyHCBOYQ7pR+aIsSDzOuggnwoToG5Zdoxi5vB2G
lSOiX22ztONhbGzy6YiShqVbK4xUIluDOivBZiqB+FrjjyyKcrlUZs9tdMrkOu5fehIc2gMN4lkH
6lXbPQ88HSiUlGkc5PG2bQX9aNud07cOi6X71YzgzfiSCztPFznjuPlSbOiRfGljGAQjNJ5DnN8M
4FbNvIZwHLMnYsPnzChAMojkShm7FuFTS0e7f+WI65q7bNEE2wr2+GiDAtCPwaXOG5stt0sbmfaU
A1wHCTlL13RXaYtK5UUFG/m9FgSpDVVRjL4KyEbQiPr7hYG9M1fNTvv9VsdLknxJhnhGQXACAkzW
nZRJ9syECM0FPZimEDWMhyc0HgAqhd9ThjhbjP06tgJCpIp3PE964hMSG7g6iYcXEgLjdXzaEEg0
03lZEI9h9zbwZSpd6sN4Dtm87SlCePjiAeoV9w3EaY62jE9aWIBn3RGRELR46QzZLcH+T3LyNqYU
oSpiAU0bBGOIjRpWgdCUthRpfKi75znHOOhSkQYC9mdMTGHTWkIxRxitjFjyaceLM2ZypWwxNT7j
QyHHNlasmOLAYEU62+QVe3BCuiNrFqQtSotxcptVE7QryhK+G9vLCL3QpVWKDsMcJiK6i9CbbyE1
+/cd53g4j9r28iKgkfdv+6rWtPwEzzFoQ/jm2SN3SRo/8FTt237A2L0Wbx18J0d+IUUDE+yDiQxC
79MUD0W3AxKNclRyWKZ0SYdjAjJF5k/MUbcjjZKTeRhLhxsj09dDzGGHhB8XXyClcTlV1ozC8sPm
YaQWn/IEvDN5FeIBxhx4jM75pfbexautRBubpa+gId3ygjEZSfQrZmbgeFGqFLlQey1N4uP2KsLI
hZ+el7bNHhav8+ySYd9ggIpGAkKiBloNU4HjtDQ+e2LF6PVadUhRHbqs5a5BWUQAmwZGnOgPG917
VU12RKcselEkrB3TFu9lKBFYGRTImJyjbzyjyZFn8/OWEN9UkvaKfkRdv7m57CYB/VjmZk2pvl7F
hHAYp/wyqgcOEkb3wwJmaM4ZFlHziXxoGTZaP6+A7uF7aRn64whUZfxtm6Bp8Od3CbtbsMXbOHoG
2VWsGerXy6zApFCrpEfcfboxV45E29q8NKn044uf1dK/o1wY2Q6Zc7ssv/ulBxmswZSkQrIsJfNN
nuLmKw4oQKHZ8DCMfeLvE9y82F1FsSzMlYCB92o/NJR42h7HjI4yVAUgVu0PmNoCNww/qpB10zU+
ME7RakvbPfm0rlf2kDKpE0AgC7R2VH5OkdCiyMxg81m+5j9JwVIg8HQcafYFsnbrLKI3TLse+acj
BgphNown00eBhgNVwqZ7pRAAIXRKFmiXAVGFvSzIGMDIxSDUbI9dK1E5A7cTOJm3NCO+eCJIHnbv
yYCD88lGywBuRI6IQNwx+CBnr0Y3Rfthe4wjoMlFuQ126R480OKxgJv2+hWLVe9I23PK75B5CiOw
etL/6Fdc5A2C7TUUh905rEUIM1mQuxYKhVy1NN/XH6pPcf8kKoubupB9YWrTCCtt3exAXiKkTQCA
qzxyJgpNWnPH/dc2RYRDK7xbjwSb3xN/+BzOJQjbuFYwx8IM+D79dlOXZSdbdF32gwQkxb7Aolo6
JGoIzqvt3CQ5uFBVvsqFn3Hzx8+DXtq8Bgpx3ks7QQOXQcQdHiyyjmCrEkfyKtIIJm+bYfL2jDXr
jjTEHR5Ly7MWBKsd6NAWANTupkXIMV+joABroTiJx73CFx7WSup1loeiiMJb0+j+u5ArXlTvLItu
egsDElz0STQTzP/C/hNZ9wkIujlb1fXOpvyyIXa8oazr79LFIJZgjdPndmA5ckLptHzPNs+/NGFI
viI2z95TAmP1uiDrejUpdPgjyRLhqhpjfcpgtjdUHkf9cnJwhSJ4ogIZMdwuz8OQ2r1q7JR8n9J9
fRxS524NaQBftB7sD6SBPJ0qFIfcEWAcdxR0MPcBsBF62GS6/ULCmxXP4Kql2ROF/SOCaGSq5CHZ
xnk96NagwoNUsfmxFMl0XVBgUWvV9EhGbW0o0hKXuP45kShd3tF6/1nDnJDiPSKfbEzdY7MgBVFs
djzpEBXTKewiDme+wDYXE30jaLEJ3A9tWbhGkDO2HYyG0L4B+mGzWP2m0h2I0RED6Ug4ZCNAgVOR
T3WCxNj75Ml+piyDFoCXP+iWenP2UsTjlH9OrKSvI9w/fmrAFmPs/JnJqsUdkh9cz7q3VBGOQdS8
3US5xJYP95Y4uE7Tue0fMLgPYKBnaU/vAOZMnwmcMENJVK/0FTQKvUM2MfkpY44jT6xDcaYzNnCJ
addktoiTAli0A0oPgLmDrWkP2IhZXBd7SO8dylXZfbr2cPdKBwUaYoI6zLPRu+xKuiSAJ1L0mJ4j
uciiTBSkH2SHH784P+B1etUPRaU7L9PrvO0bWSlD9FJiFKy1VexcC9PTpHW/WRjddEEu3RrUcebk
K+KQndUT32dVcxX2r4A3LqEOyMql9YJgpgfIdLLiNosLT08LhfA+FSkcSJGXyTHaCWCF8yDwTrj+
cNAHD2e7dRfpTecxpFzGnMTPkLe4z+CQ2kJhCiDBr9hntgMcR27u5xRZ7dqi045WwWjqSlj/AR3u
o1GnVZNsePco8KO3tk3z+Ue/7MiptN2aqCMqhel8vbpk/01XVcjzKjHcejWhxNGVOpfS37XR56NC
1mLq6yTX7IrBlL6v8nzNL5Sl8qn37eCOySCxavOWIFK0MjP+eoUyBRRzYytmMPQe+RqHAH6mGHs1
/przXbxwls0W1qLbRI+Y+gZbr6Bdlx7llvq9shGwb2du/XTLZiyUKwGFYx/BNEjvFRc8O24hLx4H
NwmUP7IB8r7o3LdYok+9Su3W3RgGmOlJbbj5z8G77PMST2dzWHBjFxUjidNVEwgqE6pfcuCU9R5W
0DwRHeCGxhjJK4zBBUH0MG4pcm7KWuQukP1/BBcCy38aZXIv0rUFEhPli9oWvUDdhEXxd6rBX4Pl
L5/jA+ut7/DwcMuhtMPoS7w29KU1YlxvN7Ewf81R0bSneJr9C/qW9QXkhTR7aOmGrW3QOCEPC6JA
/HHLeH8yyinYwYQsXBql8L2hmeaXZPNKlBOQbPFXNxTxL5Gb7KfvMtHgtnMikZeFdwAKIOPRkaqD
zo8rhmk0VmmbgCse93rpzshkbs03N6HiUAYD4f8yI9H7W7k1NzXsQlN3pmQCuBYJqNRIZAxhGXPv
JNDRyC4Gwl4A6c5UNcYrWV63KN9waRq0uPVn0Eh3VOeZMHGFBrtF1MvSClUmed+rGt+S7L8MSgTh
BlIksQ8zqnA7jqY5SoFfBHPlanbt8AMlhRQPC5opvib4GVaaftr328zTHLl83NkogOGjEQRctmme
d6i9HZhIZM3KiYoZl9XK0vuB4jxHAP558ON2TIcrNTDvrlvSg4zefB5eh3nm8rsJvP/WQeVNH70B
N+MKpUpyCd7iYyUj/P7KYDm9xMvauzJBQ8Itg0sSvJ8xrAiqbyTf/CjcZWR+fcP4p0YMXUQjpPnq
KTtlnIhfw9znSLKjLCzLoCiqqS06jitUoNZz3O1RUc4zoouKEzqfYTHQ6SNG/+3HEifMwDc3yYI+
2SlOPYRgs8bnBeYQHwqdSI8xVBEriYUr9XHm2rqbBO1E1y2icf0+WrAyEFenyQ1myuanfUYa85iB
Qp5d9UNXkJ/Mrcn0xtouVkd0z3GIFKvoHRDGC3BkuIBQVu4Xqw4w5MQ1SJYeNzdEG1ptEpv590xq
hCsA+SL0zJcpGj56jXrqB/zR6XzoB71XMSxvH3uAQYBh7oZRP20xas0n1LEyedfAgnI9RS014sq7
qcmubIbItUoC2fNKYZrvQlACs1eJQOPAcQx4cne7BC35CuziwK6nZsavnHLM1NcL2ivILY1WmWO1
tFF/AItWDbVrkz7cNj1kS1ciqu/koU+R7D9Bj2Rd1Sap0fhsen7g/da/x4jf+Hn3zUyrbkQLClT/
Lvzd4DmSqOhWyHBUNjHKbzNkuHoBXr7DmEBeCDlsp24PrpgqlqQY+HZof7M/kzgvzAl55Dh8H73E
4pn3wuylmfh82+EeAoR4mprvHSvMhSDTMN3w4HBdrOMU20MM0zmJeNIWGKGRXQQYYxXDt333UGtW
9ziXeaPH30uXgF99cvAzm944F/1s3nbHEqkuHvDOZLtdFCFGooW6QDBEf02CN5A2qAwIdlYRmfcN
njXjkPvSYjYaeED0BEadv6DSruP7Lo0x6ugsen4+lEN9/w6Bdg9BzzkS29kehbHiPYIYU6aw+hAX
9IFEBSZakD2rZK8RqHOo6ryGolFJvfjP3nVEve2rSZrJ15sqkL/LiobhSm9jgUQw6qj6BgigtS2J
6CNWJxau7lewHC4euiQJ+alZw3yfYM2LQ+rNjsxlSyJWOdRGkGB0ElTyMIpuR5oFYWo1r9nsrmKV
9+ODRuM6WhloMb4i3PeXPMT2A3cBeyPFosLjYDLE52pZDNps9U5Ras8VimU9DOAXrJd838pRos59
mIYlh6Jf/fLaQ8mOV6RASvN6R2NLVKULVQxbG7z3ut1yeR4/FfWNCAvFiG2emmcorqY5DMmUD29u
4QuuUt5kzylfk4d5jBQ9qDHPk7VcTVcARhZTk+H+naW+lXaNPU4zMZOL00k/PM+hG693PqrhMsyf
/PfCNsh8bOnQbFfox4Tn8YzBgZVW6Ehw6yHmUwLocgRIQgltk4TayM9dAYgCwPCQqArSKs+oPMgs
a9Xd0vEcuauV4Co0bQe2F6qRyVh+ZpT6a4MRe7iu45XJA1tgx1hPTMX9odXoqLjK6ArhE+D6/oz8
Jf+9S1Xc9isBsH70KKk/yD7PvmagyfWvHAWqX5IZebcagRqwxS4md1Gc4wguUVrEZaiaZH4JqDZw
NCjtNNzq4ZOumzfezCcQYgCz33y38TdlJha+67xJW1Fhmbc6r7ZkbgMG6Jf2MugNCeQDGoUGfUHN
E1DwIjdRfp2QxalfiCTX4rITmNdXbFtwxsVdxNzziPyAel3yvIiOGsMR+XHZO8DhfdsVr5oMhblr
i8J/F1O0huMcZa3/YvZ463/2xaAIktM2j9Df1W85B4ebDAl//ZznBweeJ3H8I9ukvkD9bcsJGSvB
HwBSwjxwPYQGXIuqLeCse/FrRrLbnjmH4qbfxEavNi/VeI2QZtGHwHLRHeee2gSeCnSjJ7/OeNwR
qjHiBEIQxF+yzRktDXCAsOBKdEwObCNTWyuksr84wNPz625gtK0xH7K+ZXbN33EiJRC4E4+Wwzzh
w1UkMss1GgtA6IKZ5WFGvNocEIWY4jryuolPwmwUpM7VcYlmNoHUhb2fTe5CrZJ8crfcNkgglxNU
WHer0a8gD2aK2umQbqRdHjakrdsfAwLH6BI13WfWcEQa6tl662+iZDP3XaH9D0xtETQRbBsap1d0
BC1IS4eVnnfahAVMcxfyO9xW+L+ommMhBSjCO+b34dKbPICxMjTTI3q/inOCAjmvqSQxrZhu5P4A
mNX4JeCpdNVmWlEbOiN/HEHn/aQQzVdxQBPVjw6rcrzyiKjVweT59GPgG3vZ4AVxi/7Y4ncRt8vL
gj6jR1Pw4nlQAyCcwMiQN1BSILu2rQ8fiO5QXUBUJx42GOk8MITivxv1/zg6s+VIkSSKfhFm7Msr
5C4pVdpLesFK1SoItiAIIICvn5PzNNY23SpVJkS433v8etUVaOBt/74KkcQ/FV23d1RdEDkZtiKN
OHJz8Z/pVmTIqd/EPSv/InMT0bvrhv/8H7gsRVsOB7Mj0pgOYy7Veo4pKQ6Fgl04kfa2YVgsOpS2
dzDs7lOPURXr2UMGTqLoFAtiJxxM2iXD2FGSg2XDuLKpvOi41qZmJYWj38fYXz+KhPftBuYWu7GZ
sQj6atRH1pFW9bGYlTG7xF/qp3hlrRNHqnU3h3n1t2HW6OyPCyrraAo7B/TF1Vu9ZT73NlXZrrF1
5V1GqYf5UkwRG7yXrR7/hIIsrqmX5g3B2t+Pjid9dOZpsj8mwYHJApro7zj7g3PIGf8YsnrzKK4p
E4PtZPteZ2cOImKy8+2+qO4LuHh8kLmgCsBn8d9pt25isK/HYZ8nXhFmPHExqEu59HvWuEMc5Ggi
10CIYd4XFH86AxiUwYGcwam6tPMo7kvdNeZQWI29QwCcUfjLYVt3W+8W676GSCow78MtOKFZyfee
AgV120ytnebgKSTITN1w35tbDYjmCHTWxLRLJIMwlBo3oV1TmA9hsB/zqPylk7mYM36x0k5tG5TZ
703xH2t3sBGorFlvKsPONbvVX1habIWbeMHLrh7dPu7KKyay0sdBKC8/QEFV7cMS9ZM8Tez6PBSb
kyPsK2qZOBnL1yHiwXPzZL22JnFLssSX6OT2Nvx3Qdj3UwNJeMll5byCvLhmX2oLL8HuIUSrVg9t
5sHa1amnp+Y+aQnugy8riuqE+lnYZz8KTZs1WsVvnIwRPvxWUYciSrHUA5/xD18zajbhhOGXzeof
yWkW8dB1Vjek602/3HnKLCbDJkicrBVd8DDabpQy2L6c+EpRvww1fGWQEGariOgkEAL8tN3EYN2M
0sjQ5NJCEqDgUbdjXh8nuBDuLWV1zq7YPFO/ukvT/NdFQ/nESDUhMB3Cd6aWhL+vrKvqvLTWsBuH
yrzRLHRDlosNS9Sqq/of1bGOzyOE4bDrB7c6Lkkb/Qg7jpsTS2Y0gW1dTvtRWlrv8jb3g33SOLpP
XW5M6n83rx6cFudtx1b24qxzn4PVZn23dalz48UXxMIA3qit/1phojSOlM0Jg9ppjWlei+2hLaNZ
pyvxdvMOGZFvB8AuuWcFq3dsk2XdB2VFmVya4rbgN9H9tS4i/LVITB8T8YQ7THvreckj+3U1YX0R
ZZe8+w46EwW2v+6jPGcnqFkH71nUNaVi3zn4GHIN4+vEGsbvNm8i96uu8tUqDm1FNOSpKLzZepoK
kdP41cpIunbU1kOgDZhj2AoxZSt37nxEfKHl0l7fC052jsEdR5gz3RdWC04TiHj44+gaVZCu1suU
VHh5YorD5m7ukgiHtovkF6Sodw6wB0vux5av35W8ARqoxNsZOIu7tgp6iJo2EPeI7/3fKZDOMbe6
6BP+WFgor33ZHlYnwMYK4yaPd/OEUHSEN65/DwVgUVbbff02oCmUIIMY0anu285/QYgO7vogEuzs
tHhPUjx5/hIdUOR2EGRejGe7oGmk84u87R+HW189s9vIZjVMHlfmHoOpHY6zc2N4w24qjxDTkzjn
66DnB22VhXdKtMP4JBSh+fG6AptZLeNXXOv1o1QL4zM86+yW8ZO5/teJyYSpNYjpRa+ujA7lXEG7
rdoqnpo6UuQqJoF2d0QUTB7scmM0Sm0zyV2PGDaBjZvmVxKEt2gtVMk9kYbaSaOJkyJHLP5O+Izq
XbNuhjCDFlbKaar2Gs+6fZmAo397czWJtKDEbrIcmWs4TER5stBy2RJ2djjS+xez/5L6eQjXv2DE
04ewl+qvC6qowKY6moK+yOdLm1dzd+jZt7pcUDNuzJAIuu0KYOFlThSo6FQwJ/3kGysENwxdxOV+
sg2fpDPdzXHSfQyehhJNvdUe578lL8Z6iKQVRqcbGnFHysacsQuvfbFuW5NwJItW76Il7DNTmfoy
eXnyws3pPuUycu966Vifnrasve/jwptO4Iv7t18as5koTH+m5RBicQ+W3VA9gyWVxyKpuDbZ/X7E
7YgozZey8vddBaEQKkUUaJ5s3fc41sh3VjL5M7aLP355sG3+sV+WkX6oacP9bEXEzm3bvy0wDi5n
5yfR+aZsNezNbKwz7TE8/jQYLkfsO/cKfh9+JY7VR4cBQ+Blthb3i2fAfwxsVb5rFxgarECjSVLR
QgxxCo8f2rGH3+5or92uwezfjVGDEuPpJPi14qju58SBviGSDtQ/1GVjIQjWzpcsq2G69jldI7JN
tDFO4m4Gjpo/GnE39L7rrV9ftoijleOUb3INnPm3tfrNEe18wbl01/tgK/q7Kghu7UHryz9yGcuf
msyGr2FEb0ydEKM7XYUcpqxRlmOlJQ7soQTAeVvmfhoOru3262nUlv9JMGKdhiBf2UiJSAo5d/UB
qVt0u1ZVDnHK9RQ4fG5MDmRTW4zf7uLPNVfOmg/Z5LbbEw3ScKcRgu+C9XbkM+gKvs20XZvHclc0
I1r4rJR+rldH3EHyDHFmadXIPWPXlINhwqTE7OJzdkE/pgJsrMyAQK1U9brY8ykLwN9hHHhCpfT/
2V4fEAquqWPGmpi7k9O53rB3J+YgU+Mvwe9gKcMfQyrHq3aX6XMYNnG9IRwmbb1OHQyS2YIV6Tp/
Gmfc6KbW5Jdsoj7LnY2jS9XBCfw9yJZmyKkrJkq+plq9S1Al+p2DefNSJaP8WCBKnDHwDT4vtNQK
cS0cYmUBVXa5BXG6Ix6SVIiYs/ZHg4yNqR4VrNZt83Jy7PybTQC11bepX3by25/tcHqI4IOvjKTk
nPNWOPwQ/yG6bzAUPaSsvVyqLOdPe1hz9p5aTWUdpjp2dioO24epbGVyZEE9KoOQ2n9NRIuomTMl
wEwCUMx+cFpC8ivKBhKJa376Aqg+pv1aUzX0Xj/dw0KrLg22kmRkpy3EmtXcdtjskRhfEXirP6ED
DI+thTY/JnZ3mXqFlMD5d61J63uzuo2jfyxWBMEKz2jfN834Bncv70rR5b8SkIhXC+iNB8/u28ME
u/hodQ0WjTVWJ9O7GhA5DL9VcpOr83CBQurm5V54LsfdWtbjKY7rifDm7raHxtRtcOKVNd5dMQ3O
DxtweKoGzp1uX3ouguQYQFcBZ6CTOmG9ntVq4jPFq273Ia+dTmsrmP/zrQ0GIlSRncbWMH0aVThu
xp6L5s6hveb+mZu9LWP/gNa+nAI5UamzEKR2MnIV3P1MDf43iEbrJ+HC8rKpqOo465D5TMbsEU6d
rWqqtblWEC2RM+m3qvFFsLeMy3bpKbSKH6yU4p/PMtLnkrGa9kpXwisVq5lToQxpSNvGMd/cp85x
9pT/m/vdr86Kv9kbKGD1W+Vr/SSbsbeOulnC7yamj001qCb8Zxv/Xdph6w8LK0y+R7M2+wmj68GR
tigPwlrQuZeNwKJdESzeWRjOnTThWMq21cjTMLn2o5LeNGRRu6iTBk1rGHWVhb1rYmros+6K+SKX
Jr6zYVjeyoC5tkm1YmBUcilLvO7G/j1rEI/eY02zNu1059mrfIObaT7LOph/NbpHbmRg6gSvEbwy
zVE9A2xOrC0Akde7YRqT+9zx4vwoca5V6i+tDTYV23ymJXBoS7tT510GJqxd3vcR28bvaJd3RvjO
rqzLZLewpBpSm9VSk2s4Rsd4qh6w9qxvMRjtZnE5ug8c7PFOBZ46a0J9ncwsY/1PumXx39jGDcmp
lOP0YyjGhpsCiSHSpwR68YBQa12QpWBd8MctlziETn0OW4Eu2Ba2n+y3JNHAyGuO8i3dJIzPrgs6
mhqUzlfK7FEDhSTAFRvZzvGlqKmWsM+maVeE4/bfUgB44KsDmvfNGH7MTkg3zAdnHhq7jB7tvAOC
wwxBZvGoHuo0mCJZHS0FZ3g3RlikQPK4ha614JFUwTgSreAF4ZNqW+XtmrLPH+zRM/6p8dl3TdUg
hm45jEwu1IxXBia4qFluT5vnuU8eOshBAwGU+7VTEKgrZdqSIVpXqKeeZ9/TYBSsKlGjF75usxLO
h6agzPkNI9wXK6/y6pAk7vhKzbrcxysdOXN4qFYe7VVzEJFnoZR0fL7+Npu3AEUa8MaTesya3HK+
feZEQFgZP1NyHj0+dcGDOdl0HXgvTlO8cU8l70KwXrLAHJNWVGZBXd3AI85db3yAp0J7hGGfxH5m
cWfMfshCxK9gy6X+tRls84VEpAUSRijTU/1FLNgdMtUqvrZoNvMvt8zblxLZ8Slqbblr20Q+N8p2
s8HaCnmi758fHDsOvu26n527IPLH8o1VxvYb8ngU7ttN0VNPVhK4Z9bIOgs6SRTLhRqgyEvn4otx
DEktL2fGE01v5tVmqsZxli2tVxk9M6LQeI/BxuXT7gdTE3cNWdWkqlTTU1gA25LRUj0uw9I/ODj7
v2QOFM3lVsZyjwTmDU/wCxGxmy1EVHLvbMZirzYLeZzqkTKXCqraDI1ykiNsZh1yW5JKPv8mYxWl
dHb51LjTsa39TexEP5n6aM00gqcJZ8LFV62gK5RksCOzqOiqbCu2djwAmcmdzQQPKflupWzeeMc+
Cz/snvj1UZjHDXw7LTubXyB3WUMcaT/+HWzMkjEa2mD/z0NUxpzJdv6VSIsWs122q+4sfbHGxHxX
g4DwGYJ8JR8IFkMQiMG/AmjsRuIp7j1uc3vpp0dPReuEEEKg2rFPGt4JJ/IYuwYvCH9YG4dDEchy
uAvn+P8syTgnWdBN/HAYiTnZDR5hAOlg8yQTOr2yJpMjK4+x5twO+JBmu0+9ZhUweqAVb2tdNijR
1JcS85dP7y50uugvISrNiSJVPTrWbOEe3d7ijmLXPvmWvXBbhN601z0zGoe68JhcjbgK80tZ2uYA
sIC7ZsXukzYE5ApMxYNYax4Vx+m3KzjZcMcJW5y7Gtdk10h7RP4fgGMZHbKaw7xM2xHJyD2syOXX
MEZl9iaOnCaC2nxUpWcsbLEZ2/mlmfjBF73EzStT3QS+bFsVlKeSr+c1kFF81SrAVWtBee6XIJGv
kan0lUz2Cngu9/k2PNaov1kNnnGK5TnucjAu6j/uNbY+MHB6Cu04nDOP6vpe4Ax+SOSgXzFMLIwm
BeFZs9/3FhOLniuNKj8itqE9OEXgfnqVU7wnI7QN9S9fdtkE5efCE3+PpLB8zTwBzs6d5xFcFPuL
cRSe9AK5QrjfcVCuF3dI0PzA66B21STxBpDrnHedx8zh174kWXeK70yTixfR8Cklm8LTmVxmQPf4
6Ri1/aTXMsO/D/6VWrZwq3OV3PdFYR1vacMf0BmUZrMbf642HVdayh5Xh+fB+bYIpF04kefxS499
cjGlFz5Gk2hPsljyR2Tm5B5GLPjVTklLyeIb/L7VHqxD3/riZRzi9nGw+vxYs1by39jekJIOzW4f
VYjuLRORHbwAQ24uw7pIQEGw/I3dgWep7kpAGDPeAsErzJsWl+ZQoHnWn77vjvpZ2yPSEdNCzckJ
iZAUIRguO1dib9r5YxtAHdRNEe8l8zk/AV47OKccGExh6oD3vN5+teC314ZuOKNl5dWWnhuQnZEE
zU8p8EjDYWjOUWx3xzgUsEO6Lb6UDRZ3InK/+HTH5mbdeLfiy+Dj0xSUpLnCRxZ3dqH1H0vEkpku
6PbHgFj2o1Uz3LBz5rWu/vhhNZ7rIkcfMZz5KZcRMGAWeIwJHBpkrve5XZj5juvQTT3hlPNhYEI3
uaAWbM6zExOuzEnTU18iJtEzunLz1LH1m2pOi6Yt5722JyfB+lJe81lVnsHJDsMI3CRcE0mqtLAY
qVjZP5QRI1r/gUHNo0PcNo3ehUzFflgYotH1JshwOCcqjnZ08yO7lcZ5iV9pWdd/zrxo3D5uweSf
MtawnFjYgIweMmqWVtbAYPFWCxGdEqsUjA4mcdlcdRtQ+PtMBHfpNtwQ0CKa4vns+LKyTyPu9KVm
nIIRShXMuODDxuHsxPF/FftWVSrwBIK0VlWRnyZaY7TxPATfZkUO2FAXr/0D+Lr/n1UXibhuUZsn
bCgIPC6pBN42hfVWNEIsE14eRGAHLVMvoflmwUEDT66bgqkBqIjhMN+KAthLw2dM6gIi1kyJ56VM
LTi7aGtjZqPn2fxwM87zPQ6A8x6tAR1UBQli0ULmFevQdfK6xJ1NR0qDwpjB6r+HXdLgXJm67o9d
R9qF0r5hCH+t6Sz8uc/3cV0teKn14reIHIkNjOrFVv7SloT4mE0xjiZoPbMbpT1na1TqV8rDcjlC
vXrHYmVv+W5Fonjk9BEN0wRRXh+EZPocJG5BViuA5EvMmaoiE1hXw3BXVbJss6iYGFqKk6a6wzjG
0ekgoKPUNnF4mjd1EzudW9uiIBoyaRtPZR5LJn6seKjjx3JNtmanlmh8XIGPr2Gv3PWoNILmrCD1
ORuXvN27PVN0jOYOsOkFCbNQTvzoB6RBesPNLel5ietjMt8XLuXsPIQ874opTUFV5OyR3Xw7A/jo
fkyP8txTx3/NEKEnk/jjvziee44X4N0/ipGo8MmVffvT5tP6yQhA2x/91ZPrrlNNP12HomN6qWyi
XeJG+sGMhqHIMqf3ttbKj4qsqFiufKImwXHkoFtQmhA1z5So0v9mnDr5j6kTPD4u6YQPuh766xS3
VUZQsRTpwnXDcYss4WeaMOzgN5ROwDIFGQolG+SOseyZmlwVSZGd1yzqc5SlHpkb8Rz/WDCGJN4Z
WcBmFxfJmdI5D0BlzVDcQ1sgBfIdTEtwlyNpt1ncb4AJsCf5SRKf+RwlKlQ3imVobb5Jydj3Mcon
79/szvWbUi5qHVPf8i7flE1llBdzxN1XjtaZZdJRzMjcWH8RdodrNSV1ddhYnD51lNU1zvxahfnH
0rU6DnZuE7uHpPXXh3CYG/sd4Df0/8s732VEGoDULK9WVZvgh4yXmQuIjnCeOLkiy4soPQVNPHPD
aFGJX4fqMNES2Bc4QiEOaIoFHuBi3xierZf/6Ggj89iNiaN2ssz1xQ5c7tU8dr3nZiXMIGXgQ/GY
kGt4rBpU1ZhBe3Yn2CjgrnHXT0Zeb6+0E3NPatGo/25E9HNLdGaZCoxqmOLWBxR3FuxIpxgSck6T
bpIVW+6NdE6Dvy7RzrGgcVl+FsOcMSlbQAaNjN/tueTmzs2U7VfB3sGAbJ66G81dZ1YF9Xu3Elr7
Bw68kbsaVjq+MokZNzvJ/GPJNE09lc8JYLPizM2RgcvYh6xjW1QQ7pmz6XxG7pmAThPYlXuujP4h
mVe3PUjBdGJKGgZfUKLr4t0QtcI0kuCb7tHK742hFMKDZXzo1FaWI54FSxyrV0b0HXWt0X1BXPiH
a+QNy70fWogqXlHWEumEYjkDcZmveTzp8K+ZGkqBuYMAUSJuE7ztKkRaAAa48OdvNCJJDLtKVoa8
RMxlrmzrrfVPsMg4PvRsd1XHknsWMxHORN/JipcNQ4q+mpQE49A4qmqsyVpk2vN1tHo3PnljAP+U
bi25G7dL1DhLsbe8Ufff1JuIqWkLvkb7G0oPuVE6TPa/VAwU6Xv0IjTfNYrD6l7B1cxMmXh6foGe
3VhfFNHb7RqQjSHjflrmX8XWJ/QJOIH9+wR28ew4sgn3k67EcpyCnhwL383lvsnH3m2yEFNouHPs
CMIG603Q6ztwonvFsCemb6+9X2qM1jPEdg/dqoS4uLKBoyD8QB3teHPeOIiH9tNWFshkEyJ1nSMf
zulM3kNbUfVEa3S30qv3vL91MXwlgDinkQs2P3VTVDK8O46WvHIyaBA6bbuqelotn0ZKefM5CuUo
78uOYaofBDo//JLBIEtki0Z+d9jpbNvTeqqeOuYzsXpkuBXHJpA2+0Jbe0bsI+otXD55q6fIzwjr
ZVRjjMm9+ClJbzLfjRihZFO3U6L7XXYo7L/QMFf7ULrEecMqB71FpeYP8REvK8I28SOjmbyynTlu
nh0G2TdnF4SMRJ/bBCPjqaqFo78X4+N4+Fzn3cXFjIr+0A0t/ogGK4GVuDzqqQiOJaNj/goXfes8
MpMTIrZmQqF+XBUPgH9qpfGKL6IRnOGfj9QT5DhZHKu37qWKvJPNfEr/HfOW6LtKtq2PL4Qp80ku
lYs678aaPJ6urqO2TRvfGIJXim5qfvUh07ZnlMWgvY7rEsQOmwJgcQXAzKcsQaBJTA+2+kymAVY5
Llnyr2EUL7w3kFURjJ4ajffV483desh5832i0JVKDkuhwvwy+8643lkYJeW9NY66/NngA9yVb5sS
/rNgeLoFPgCea99Ggseq92jw3Pij0lp7eSpyjsd3t+hCAvPrmg01WJ067CNzNgUHoT5VnpiGCm2v
jgNrr0zYOPmzKCvjMGHnNF3/MBrDnMft2RnNsSBEt4yqFAzGlPs4SaritCrCr+Ld0jOvnMZ0V1Db
g1T+oXbabcv6ofR77rs2iG2bGf5lTd6H2S0/162IqrtkpIxP54CauT82s+IJnxF99Lnq9GIRptst
+duNzSIfQ3Rl8exXDv7CLh/8DvXBtv0xurjRxDh3OoABjG8DiNJ4wpFHNc+NtPwP20wgGMXqwMcP
o5u0+wWLcnyBuI66p14No3cHMRbQmubtWh9Ky43FE5/J9osRNl/siYmhb6jw8p6DNQpEJtqaEUsV
xt5zbQ2akthpsOnw/pPi1CPpmkMeRDVKc7Akp3axRqCUwUA5114/th+R4RenGOxsJznjahTlUcck
vMDCI4xdwwZV6jp4pDg9uLpem5MNf7Q9GkEu0LBzgkgWe9F4izmJUOT81eclmftfUG9Vz2Pu3Nzr
ed22PPVRVPkHKGXtc1hbQ7DWxy7ymZ8nvqDFIEJbwY7kvA4ccQzHQOuYSzCkId7rDjSJ/xklW+mZ
LxvcfjyZqU/qhyDpTQjk1A5DlM06FNv93OVsV0JTtvFS2TuPNoU1DXwarR46Wzcs27Go4+Kn35gb
ZYJ4zqOHoW/xiToBh8dTpSCe1sShbGaA/4WJkSFKXUsC6uPKLb9M58O1SG1tD5GCR2chY2Qk8SGL
/Whjd277hIET6qXBe+yG2lvPdhsxU75MrsDb8macRcdK7D8uUSvQBMLr4nRFa6v2olVMbYYhMrMM
xuKNRVcuUZPh8GyRWvbHodbi1KlsINpoqtW+G2aux7Xhos0GvWKxVWosj550fWdPlgDqHWEHor7m
E0HgB0f6tHHOWBYHP2qqFyweuOggYT8Oo2xz81Gt3QT6YpBN0nIa6Iy0uqVzcRe6f+nKp3udR8Qg
rIuDmBs1ffJedNCiWVIukKPbtrC2ZyqL/lkFCdRhstwUt7A1iGIqHFqHyzUv90TWuB+kjkJcMUnP
+F8147977C3fsqYerD/KIntnb3xp/YmXbRIXB0dlI8hcMLrB2Bm57LNln8HaSHNYb02zSTqbSfgV
E8RPxA0ywDHJ04qA0Dfio5jvJRTFmU+F1dunBu3p5XYu3q265wYsbHBNcrIGeQ6bgg6RioERtSQI
fCfNcfbf8MLbK4sMi5ptxKYfUND75rxFg8t/TeDlDjYruEbCRqACruXo68ogbeapOItRbtelhmhM
DUAPqfVzmxdMVi62ln9CksDsnjfDHpcHHYzRhG9HztIek63UR1NxCzZHw0xw0jO97qBc1cSZDMk5
CLZY9NSXncif7NVVYsymFaT9sNGKNAs+67iO7Eiza/sQD4E2n7kKC++iMWDnQ5ksJqHwmWZxGZOW
+bcaPRpLsu1+gnL0wAgYKrvPyyX6TDZpfVOU8ZnM3CHNblWMROKl3ypmYVyKpjxfaDzWjWw5HjBt
DUc/BAW/NJ4Vi7d+UQk+WtwxqKWsqTRnhoF5Jkq5xufSUNSCtMFDpL5d6d/oiRTV/kaVexJsna+A
TvXq7OhFuFUMaRXyuklZuO0zUApzabOt7KLJ2s124vZUl93iXgKIP1Kuaiii8rdal6l8yMObC7uv
tUwwmWIHmZlhESjpsqan85l2ojFGijAnz2OS13tCRZq29y1iyQ/0TJB34Y7hl3Y9gWcN9SGIVOyg
Nk+SGdrICGd4nmtmMprVpUIz2BjXHlSo3s2yiMSB8x+uTK02WAQkLN1aYAr8PNA9qiXmBczyAeQU
MLnsA4+lUU/2XSqKLZzuBNTmO9B4qa9yWsxySJq4NS+G1ve+q4pNZxGJRty1ocZwqN1Zkdu2uAzT
tbkdj8coHC39UfiKjwCG1vcAjD0v0JfSmxiQmMd2o3zmLQYBqq1++TILkMhdrgju2Zc8j91r3FCj
7QVcDgMNvuX/ZoqDDy7augZmLnQg+NpktOXnuFThvSZfaj52ltHiOE7o8Y8cPdpeso2MPAZnwRda
iGI/CQ8OwXLQ8ORV/beOOSlu/NvG31kTWRz3PDiyx3YtpXv0CdwbPzVoxj8rRpnF7V+Zkc8pvz+3
YSYkg6DGzjkJtdbbm13Jdcvm0QoDxmFKK0+4n3z5tZiiny+M4az2ZYO0fPfHQZSZThAhTg3DwvEx
3qzh0yum6TdqJz3H0FpBx3hq1TeHzZXzciQFr2dSZ05ehs7BzpvQ0KqDcnBod0zBqA8MVv/fFgOR
ZjqcNwYR1Xyb4nSxPtY8XD9bY0h8QemDbytv0ltU+128c7fC75hFFbH4g47nPoVLGY33Nw2KPMBF
DrDkZAVvZ4YzvSMzvdYPY3bOWRFZah4Ij2DYW0vgUO1uSI1wQuiZVQ1SXXlTKw8+rvxFVwV0ddAU
prvmo5QddVPDZFcSdRGXKrtHtwxKmvp0GjRKCRpuSNYV3fQtpodD8AGdlblJlEe+nIR5cnPm3XaD
z1zCS6RR7gGooS5xpZGPl/zWdERMZqAuFuk2dlS2amn5P7lvqzkretlfmUSW744VrC+dFTpflRW4
f6MAre3HCkUynyv6d+b+GBevzXduGsoROdbVdrwFr4gd84QJTG3j0LqtA5TOqSacDKsRFPe4lOh6
aGwkt21W+yisiAHSxY5r7+iSMAbPwo4hUNPA9nMU45F7zydl6Ty1fmETDOmGH0xfR84OYzH8ckj8
Sw4lVoF7C5bjIKyo+V/RJudTUG3iZyX56ikiduiBrNH1n1VRF6UkH5KTMt8G4NKy8EkhcMc6JyuM
yJeHeAu2Z0cp68crrWXLWA+ePBVQjW/hRPhaij9e7IcidP+WuMtbym99c0dJf7jfsK3pQLgFKXtF
derdUhN9oIq9XXtcjP1W6KfEzb3HgVkUAscIsWEUusHlFf3otrtwCpNfN40WcMX1bSStEZ88WWAj
vQL5xuogBomFKpr3kPd7PCN/YQGPZP/AVVTxVYYh3W2tg/hcExh5X1ed/TwxVrXuVbHdShmmdkXW
tTkZDs5mPRCAYn4bzcYEqJF1sMEsy3DhaWrKN88j+ozBF4EG15Q2A+1dEbz5PWkPZGMW9m9Pyckl
4VCuU0oIMDRvB+GyU2pSIh0d7MN+6PNHwX+xz5cOepqf6/LwBUmC9Mw1++UPun4vgUYx67dgoSgZ
Ypt4m2UgD/IkRRX5O6pCOdzlU8GvF5LqEx/CdjLWrVRAKOzgsl9kgimPEls/82ky3NInlvdGiNC8
K/wWDEOXYe3+J+XNlN+a1jkQkVgB8kS3uUaP0IFn8hroQVJcHM+6M06THGxUedJlNj6ddzY8alYv
FH0bw84GzRXsh0F+8rPc8ZHGStTHca3rCoWdLuTKUMgS/I+jM1uOG8eC6BcxAgRJEHytvUq7JVu2
XhiWpea+guD29XM4TxPR0+1FVQQv8mae5Dhu2h9iAAm1NzBd76d8iUD7hbSbwDD0hOBMxgeATr+d
+6Xsq/bkT11fP+cD5NNbnQ+JRRXhlYKRRzO7C2/JysOY4b66YXZBFVVr6OxdzeUyjsJgPZEw1294
sISH6aaZkotZMQbtigrGBHMs9rh95wnzWOGyhKaGjuLt+bPG0xfiazif6462oJCbuRO743kafTbi
u0RV7f/9gGzf9M5njev+dSwjxTEowmm4LKx/ybOMslInDMvBK97tID1NWazMCTkn6bhJGlyXv3ry
Q/N4rnTXc1VT0vvP0snwEigVNweMbTq9jZNOhh9OnuRXNQWs2FhUT5+SRzbadTh8X1Yt84ce1vEX
/3e9HHp387N1GA/4MowkAncEh4vyGTdhFr+xHyPmyy/plC8TFJDwjD91Co/ccXKcibmnasIvJQ6C
uDTmHA8Qiw7Qb5zPKeRmsHdrPX0EMTrCyi5rqZMnkVakskciDh+1z2WDDywjND4Nc0jaX+Op4HTB
PodHn9lXFbjD0R8HzJmwQJrkMGqP1ueKq159800a1FcLQAHjG56J4GCH2A1/6jpgOYSz5acCEXxK
CHomR8LaRLubmMjCGY4jyYAy5p3L3BU9h+QnYu67FXvc2p3kpRxNbc9RAbxpm0r4lArU3UdZdHgj
FkVNKXNmHN4qbJHeVemE+3TdmKy5VTYkm5nEMa+UXZFJBQfIlqBd93xoyx+wetEFjssCLI5HltT6
IABXNeQKSHs0ZfrQo84gxBqt3Pts7RBWxYB7hN0UITfMmwHrgy5s0ZgciADLLlwqZPUYK9nbjNxw
1kNSC2y8ZP+OsUqGtxCo0N70cdf+wrXPRxhVUfArlSb/rFYWdlOjS30ucvI0u0D51Wtns/Kt8c1k
/yXV4nV/cXlxC+sJ35kdr6ctqxObeTivhLubJ4302dxXeWnve/Z1R9JTVXieunDzLwyylT8g8agX
RO6SlVGVE4XHqUAJr+VfafbFaOP3Sa/62q2bFaEDWXRiZ+XpS5FMAZtOCSv1tfXiRJ9IcHf52W8q
rFP0Sq7UZNvFPBu8crwF+OEwOPANOwfzREC+blnJs/SWrGxsKvq/3ToRAsE9hRkARo+3x3WJ3mH7
fPk3rwTbrx32aJZh66jO6L3tszbZVN9vGvu81xkJ7T3x4kA/5dpSdxSigQyneGzdX8pd8nMuvca9
xy+kkf2rivF4FpkpTphXqB5xAxTkf1gfGIlJrqhn7sPllr6ApXvTrZ6Qq2uHaPJzKhZ7Vp5AVGi8
qsiOSFy1czdjGb9z0ZufF1MH9ZeZ6ik6KBEk9R8nncihaFsE1wKGZ32ux6GuzwGRyOwebhsbGrhC
zUcHJfOKUwn7CgvLwtu3TuN2p8W42IM0fsUCECexs+MqbfuQmM37mGam65/9qWA7T8IvIv/X6PQt
CZDwyS3gHjsu+AP9Kye8/5/upMIDSxxkxwJuFtjhuTnh4afvEEvGXJxRi0FW7BL4xL8whubjOSLO
s+VIw9pcqiBpO9h/nurVl2TggvxZ9e4bGQL/DYsEkxfXuMR7DBwIXHs2IoR1o5ao3t1orBlPebZi
d2tCI/Jrm/kOqzsvJxiQ8G0fidMsvkMuK+HKNBvplo9qitV6Kts8V2Cot9msd5v8kgVp+YXoi+Jk
QcVjOKJGGF+mF8n3eo1wOo5M9k9TEWybWOuLn1IM5DjiMc7wX+Rx8uBHSCyfFnhVdGZDzqhqC7wG
twYewR0QGTZWoap7e2m8VcM2DEROrGuZGeFP3UoPBKxMCRDBbyMW333OzAOgtadCCU+BSesTtruu
3ENyAIgxi3T42xKm10/gy9TwhG8OMK1PyOGk4JqjJ3dzfZxImpJB7MrwLlJFxosEQibBp4KbzVag
Il+WIozdu2QqEMwhJW5RGS6DijDaoDZ/dAWDRy1pho14CElEm2b6hm/tv4HiJXlRJD657ZQj+ncW
+BzfZduu9aGwMa88YnRYZbEqJuNhyQmsNEj3624au3K45hkEwH2Rt2gvsQwy1iOt0P3JYUPDB13N
5TXxVgxxlcLoZoYipGY+roF8xkPHXiX2eKMAnKoYsWSTFB8hUct8l2CSfxZInrhBiXftAQGQBekM
AzjYYteewVLLZyisotrz1uAgJuCyGWVjHAn8eAyu9Tqax5eWdAUuCAvaYaf09nfNuGCxXV5gY+24
zjtAbhFQf6DPMEJMXVAeedNjoJE0S7y7xEOcXdHG+mt7RYqd74/qGXqOuicCTPwrrMHW4FLcbKH4
RHFg52cYspibmZ9872iU4FKgRI0lgRdR2ZzEPIzpUYg4qXBglWl/qpIueZrQDV6SNp7esnBlOPVH
2z5OstcPmcvpgDswAZjgyQ2IgYpKqwKe7+xRjgD1TsAt5V+djArIYuckr1WLyYThWvILLTiS1EOw
stpd2Lwe8fbG5YXzs2gflVz1z6SovD9+j5MMmOCyaWhc9C5dzgJoL8o5JCHSJ/xAponUDKT2cXiM
XSdHqGpqUiIWL/QxdlkYYSSaIlLOPikF5j+P2Bmn0AMfWvknMxI/Dfk9rXnMR/nAkUG8rJU5rpqg
4VOA+k7milDWFrRK6/hIzHdb5LQbGGYCdzmjVs7p+zKGAYFVwwGxz+YWhzGTM5MS61nDQrbO8n1B
auraeCXnYJBY3A0VEbFvBXooOtrc44i2wRq9Zs2Q/qgA6r1HVZZ4u6wPN1vAGma/7brBHOTQ8+/q
XtefYoSiwH8b/dJFSNpA9OpesyX6iFc/8g6bINTvmxCk7i7o2MJ2eIFemfJVe8xqlw+Dq2z6Ets0
wgjWmka+Lm3sZBd4NxjXrNqcP4ly/EsmMsgCbOnLLwgQK8gYVkMfwkTYPkyls9eG2PtHRZNKd9GY
sRGlEZHMoQhyrAqNQqvaqdBivEwq9vqZK/k7ZUb3CUu6AI+yU2F0I9fFU24WWxIcyjxMGEm8fel1
wOuhWBdOuQp6OS/oLgiqs1pM+qPpNxo1AAeOREBNaNOYg+2s2EFoRqScWBfwNVyIWyow7hszH310
b++oEhamh63Y7Q/DBWc7ywxiwA3H8sskcYtieORP0yWYhireOc0ekZ7vSYdV6MOJFq4TmTNhQyNv
kmH4W5p/Sd/XCRAsX14ADSMExmyU6YAIhqI9Lm2z/OtMhEUwg52JaV1QLk05ALvuIer6u6zX3A91
6Qx/AM/yBS8CB2BckG72dCzd5Mi4/JCWwLL4JVdFrQJw3/bdGjQv/pyIkwf2KixEuqEXP+PCzz8l
aetmN7lZ7lI9NKlbQmR2PWu+bQRindb7480FjiTBRaRDRs2c+kw3PI5GvMTwTSg9G9Pb1Mwm3Nl8
8NNTavC/HY1bR8WOXe9YPuB+xyTZr/i7LhKG8XSrOwO8PTHVRHR4VWK5+lIQ68FNg0TCX87vMYeC
bDKDYucZZyN/FzE0HI9DNCKgE57qrrA3sRA2g1rvuoQp58Sla4p/tsMCtEqvmxLoBqJH3TRjMF3n
ifOBCyd/RoZofdU5NoFD13CDQfhwWuAdydZbE1LJcxWpZuQbAFfC5MGaibtQ05Zw34TWW05jy6S0
MDPmd5g4+oXHM8+aS8PVIMA6gv2muJdzVtS/Mj6F7MlnE9e/tKpAuoSwquU+SRjXuKkEreruVBCF
o0XOhNJ59X3YrzfOmTp95jGYe053ZsM9XKQ+evLzEmcDVk8jLrT2tlm/B+ungPzEE58ml8IJuATr
7m8K3BS1YaTkMvTj1vIbADdJ0+miB7e24mBFNazDxQcxGnLWpBuJJI7DkatgT5XEY0N/yoL2GE3F
QXts9e2xwkjUd/dURxXxj2nhy/pkXQP7OEsjZGBcoLz8r0POWuUxgfKu7iZkaecIVInrDbNI0Z+t
CzuvAV48TXVyK3weQR9VBC/0Sbi2IxRLGJHV+41hCQ/UXiryv0SRcrax/SWZcJf/rvDnJURNeiEv
4Hq6vjqIyF2bL7EK9APJMVn87mTNDvqIKU7zd/eSspePQTWQMlUrzqx9FVQWzn82g9A5cX2SDp5F
25EXtPzkCH1GWK3w88BQ4rvqY1hmeBhHPn6oRxHXD7weI5d9y/xACiVxK3EvjczYH/RznYb0EeRz
/Fno7X8P0it0TXpjJoKK36doq+BDODBn6IGgrecwqow1QFaMfI/hTknvoWtH4L9JYR13J3PUZ1yQ
ClblXTwXgb4PcaVDn28GHyjJpPzQPedDmQcfsLmizZCJ140AsbdgYyPM2NbXvuYD2AwejYz5kIgl
XccsaOHrV9vNXLeWO+5SiBrwnxumavwFaHasnie228V/CToLosoyF+uT34EeviytxHzN4k7qBwL1
nCOiBqL1kgyw4p4BWVXYXEVf+w8GwrlzHTEfQCuu/cp/VX7nLs+J9JHbBCScAkN1N7Q7H39ad4nh
QSEpEyWfT8mYe+lbUyWq/tCiXfz0WHQuQyo8Qtwi+J6ie5k2MAlGAXwq5FLQ7/myLu11DkuWk4sT
julhcqkchPPgt1+Wx3SP+2Uaf/PuBJYUpXqogDfM3FR30A0JLWVwoOOrrVHk0NC1t3xhJxepPSAB
dQKK1WbqHtZGVeeeDG7CWrueflgPR/8+80TxExGfAYNiLwIksZI4lUEulIjSg9IHdkNO80VOOBjf
UDI8JBPsT+yZijhYqOcN+NDF56AqZf+a0WvAIVP6OVRnubrrAGZLevqJdZrLWCnpz/hV5XVbvCOP
OGTvczpinKPC0UF2wepENTc5B8NKIhpFBTHcEga/tajOxWkKCemkENamg58D6PtdznqILyOISa6h
leYuC0Ss77pTFyaA6QnuJtzDsYyz5UM+TpkpFoZEMlQMLHXR2DvNrX6JecANKB6msqimUFcD8jEQ
DCcMCOOhW6wnz/E8oj4tmUym94XwLljAJOuSf2S+8uRGYpSo1dYXgg26SZlFoMYTWQHYkDywLtoc
iFyWh0MDAaXiTUp51Lgj3eXNV5iOgfNL1hku94x7vDfsdRKz2mCPx8YitYJ3FcbMnmEE2wXYT6n7
CMxZ6C4vhlQ4G0On4eUkqYJrvkXu2ODGodY9USRCQ0a2UTv6YhvgwcYSpqvcWvhspEVRJD9gBbT1
d1aXOBYXNpnihdsudkufvqX8hOlg9G8LK/yaXNi2zUYD4BrBoajPQMSGIuFetuiAU7tR14rnl/C0
77mfWSWEeExG6+zCLKqG3wsEBZquyDzkHl9J2Ojf+O5MfGOmWppH2UxYfU5Lj/OEL27DT/QHjDAZ
PHFPSU8N2MbxgmjAJ77HB4xtwLpJo18MP20d7jyG0oHVrYe7wZ/XZIZLOGaoJF3EnXZH8UcY3rVF
NNtDWwq11Ed06GE5VCRDvSuKy9w+Z7ZaK3NPs4KyL9lUjVG5Z8sNWWM3twnrExHYGV7sSmoifbUo
Qe1XZWJcceAlRNw/U+mwMfzwXEI8dTSrLyJAvHZhuCFTJBn4Sag/GXt9qV3TP67+ylkiQWouF5u3
pLeFCoZnH2ihuDNc/nuS3brvHhoS9592gAtzTbiq9J9m7T393ki6Nw8aRK65W0Y8nC+udXQNUsNf
34ime+5x0t3i3qoUmMBv6bbx/JRakCSnnuCBMBicJIfp0ixDf7FAg1ywGwM5jji2pnjQC7PDHY2k
hGA6a9rsY3Jap3hXenGc/6ZsZRpmcclRICEUBTvV574e8G2yAD6uAbb4rcNky7LkpvgGzQREIV/F
UXb0hb52ch3XR2DXWYV3otaRh8eIbFh5ASXFrwZtyXx04L9Z+JQ5eqsJuW5y/xClb46o5FSR7FLk
7wc/WTp7moYgeGWqhvwmJH/CvebRkHu1osTsZYJV/TCBwsleVI2k9ptBsdzAWl7bnQQCjweoM+X+
BDilXc6AnfDIccH28eKP3J/nXZR7uKeKoo+48wjTOQggc0OsGnqfF/Dw58trJfLKefKdsdH3vosw
xvFPm0G+Y5yr7U+8XQXi9AaJxcKA1YOo0RK+ZHkcTndEF+QDCS5gIJBXJGkVdCTOqYQGMrxoSiTW
f8NKEw7nxdXgcv1lJVojxqyLnqgBIm2EohJObzn7MrU9Qp7aQf6PtwVAtHz6UTJy521CjuYCRmx/
nEYJlcRnARVxKUDcPfVkj1ey6NubYfPpOycweXGAISDry+VV8Z8RsOLkWG+OtEQRDI3ezt/EkQUr
4Yld8WXFxommQnzfHuJmyfQflbCpO7kgX4LTHLNtO2gV9dseKWqzOwP4JPxsfFqi2Hih+i030n8+
5r0JrrlzJD7sHpw2GLpTa4g9Q+cBVn6tuhj1zIfWZHcThrv3Luqaf2HfR9lRYW6ueXd7Wfs3nqh5
WXAd4r/na0RwcvYRJ7OpxIgzQIo6cMWqJBhEIMJnZJi5PVMDwIlG85nj3fN95RBO6k75D2ps2arF
JNvFrQlZ1tnZiYdTN7p6JjGbZM6j1BW2JChN0XAmwgRx2jdhZ150hoXpztrBTRkYIveTW0Hhfmu3
aNz3iTxsIYGqgvqsFixAx6oqEJIEfVHdfTZNgNBij2nmQVU5mhkv91mQ4/Hg58HAdvFuNkseHjrl
dcMNB3Lzj74vbGiSI3LBpCY5bNq1SEkNSREEYMkgme/mcc38xwBg3XolH6CzBxYvRXfQ+B3w/KqV
EALBcpFdXLBi5ZkLB0lNbsiz67yzthjKDwGcUl0nVkWsowR66s/WcbGIJ7Pp5yf4A8GraetJHRHW
5uothhLMzqBqeYWYcWRuVH4SYaUoG0PSpkYM/KXXVAZEfMKkbq4ISeVyUwy905VzNu+euXdwYU8G
XH4xaa7wVZQdV3BsWRApYrTRA419rGJ0kSzeXxsMVX3R9ZxziQ03jO8imHc0l2nBYlFPXExNRDTr
wAa9lBeIzkX6QCY+Ni+WZGVXHxHfeIsuZcuuwq6sKfksHRwCFSZWdWFbW9o/ymGV9iUXzfecZWJD
C0+NGRCKfjbZ+sSbnZgPcYQm4ncjKHS2Ff/kW8FvCS+L1TyoMZ3wEqmTQont7Uo8yq/o8LlI7UFi
6Lpw9f8N1iUYkLQ94K9miQZq2bqVr0xIwfoDLqlFvAwgzT/wOhpzNP3CBCLjCoPQbvHs5B5K/FMa
y8w644lt1vypcUduaIs3Ee21LOcqngbtfmIs3ox7DRxLBupKue3eOF78xKpQsGmFBtyf9TJ58yNL
BCUuFr+MPRQz2cgHv+5EecbOLp7YGyXBXZq3jLoZF8qvad5Mr5zWnv1drCbXTzBhkdlRc4jOCzxW
NZO94aVTWZtnn1nc2ftJNURQ+tys4V3hbk488CuMgEpXAPYKt9kaYZoBPRw3SxaDUtuidtqbkEuy
MOGi2Pz/eu2nLMz3k+P7b1Yp/hVIpeZnQkuW89oFkrceMXKFKIxLrb2f3WFub9nYFwWiGKAlh31v
ub1/shlNHOhL6YEGQ7EzRhwFdhdO81xHes/sGw+YNCfz18MeE3IRy3nJll4pf0e8/Elq0031znAP
zsfGI5REnbSknEIxRYCSBqJGNqddY8dZRvmxhw1+eGbiISvFPOWpoxx9qNBerbjs9oxI9oG2B/Zi
SYNPCuhPPI0f0ovpX4vL2Qxv9PmU4jVXxEDei3YIBwoY2YFT6hM7rAoQEqPiidzCBqKek/JhBcN+
3kr01F0kI6b30WMP81q3KvCY3mm22/HY8sVBlkN5hWHpFv/w3Mr4zjDxrrdG5eqbcA2ETtUHub7D
dJp+x8T90hNdh66gtafmW9LlvfCvZGTd4GWpoI29F/yxx8dynGVzm2O5du+CTJum3wia7D4DpRvQ
GaHYE5qBsjY26R4ly+ctrJEdjCB7CcsKcQ1hCwvXK8sZzUMXUPX3KBn0g7OxEmORxGKOUQzhDj+/
gsZQVWWkf4ludbrx2JhY1U/UZ/Xu1+hN9fowDmngQVlqLb1NXPqGb3edId9ZLMHeI2ppza26mPwK
Gzcbb0APtrMM/U3QzcuTyZYtkAHzn7qeWXTVI4h9FKQlbKDXc24Gy4c/+8j2GgZpeeoiAtk7VY+h
uHDD9bYKgCDDoDX4MMTDLPH/Y9OnfKqMAUYCQYVcxgXIhVP7G0+MIJQh5mC+JKGa3qqaoCHkRykN
g2GVnTxmkeJMAnaTnJBX/7L2CoangpsrzaoDo8cBTqmU525hFbMJPWjbmmaO/6O1SUNoX/a/Ewcn
A72oRKfFXWbqcbzWeBDtczU6QXlH2xVSjnCTDo0pUzKIHrZpNXngMCFxm/SApS5ZTgnApanGAuhs
G7uvPiDFwR6mFr/rAUrS3DzimFxLXMhr5L9mcpzKK9FS3Kro/Z6hPEoIV5HiHNM8/Ff4OPlvvApZ
3JCQUt9Ct9N3Bm2/fGzpEPCPlEfkrwrvZvqGCt4Up6T04/RJ07jRMAczM/m/jKKh6LVgf/NpXdcz
BWvGynWOMTd2oAi1SLInV/WcF5kRW01ALlT0INj082nxmw0vEwar+VMZhCyejrhMhx9NzMS21/TS
uCdNlUj7g4sQmVzsQdmgsTN7LlAID2Hiv9FjY4Wy7NLj0gKOmtnQRbn+sSDpgy73OG8Lg00p6SlN
znZ4CVkAsRgH7iQjN4XgEXJ7+kHAMG0uBGmIwg5zMLZ/FtROjcOKZNh6MFM+iDuhDEx2fC6IDKA+
t6Pc3QbiLExHe+BTWNgi4KMNf1SOu71VreeNN0KlHBWTV/jpxcuh2r6KpVUgXBvAjdCcoa19iYlR
go3BClnPJ6leHqekmtzXaFEIgD7equDJq3zOrgmzcXjKyxkNVngdwlIZWy0ITRYLeqaRcXBjW0J+
wseP4JN16G3y1CvFkQzAawnPaO6Vy0syMFV6nFTC/N75IaLM4BGDPsArEuJQKbO9zjUgze7gLvS6
7NiDA+Dbpe1IbIaXdL4+wdL1Z2dvXYoMHiuFB6c982svwT1O5mX9scmRfK+qkI4AO7aQwhGcNN2H
xBN496gimafLwvLT3PdOULkvMlhUDmIgCVktqUaAvad+b3i28GDKeznqgp0bgX2FS4aDhWiaycP5
xu8VRjcdFXF3G4i1/PAg8TtnLyviE8osYEGfn170LRa3rQ8CdW3C0zKqe6pKyK8YsU1kc+WgUNLu
O9+Vszd2N5s2HCbsz/MHdISNoiY7i6YPbrpQR4UFZTPed9jVsWKiUzTthvOlSBQrH1WJLDyaLINs
Pg2uyZ8ZIsnDZtU45bxpiYj5p6z1bXUAiZDiQFJtO3xYHfmte+wyWx+XMWa2xcMJWRymfNIUhyKt
5uS96eXgvOSQ8rwL6TiUXDER+j9kuH5JZhbQZVnWeby+pc3L8TrNrcWXmEE3+LBk5jt+f5b2iJ7r
6kXeqYDBhROZo4/U4xKNVXOc6FYibuZEhXi1UxjZD/px1bPVgAFemSP99DHEXjy7l7piH/zEXGPN
775DN70UGm8ibjpGo/0MWkh2h7LPN7CCmJb8YeWisYDD4C5wSUfNbXPyRkjUhhor+iTzkmSwTzYT
CUQBR08qqPafwEtNc7aCb/yZcmXeA7xV8ONgbuuDh6ysSILR2hzcdUszLRTD0PUZsmQlS4bHM1r1
XewTKDtP/LWzK5tHUrWTnlAHWIin3h+e2iB+YRHlE4Inf2deuyaCSJy5Pvtzp5i9gHtqq5dHscZe
9ppsh/cRFoMuHmIf1ORto0TjmtAhMHAIz3lwlgOENaoCVu0/U2IpP6Isbtq3ZgDEcbJWhtFzPJNk
3XHLTwc+cxaKp6SCPPDSW+LUdM8WCLW6GN2/LJGxn5J8wk43waUor3o2XvaAG5bAc+H7k3ob53jy
n0qJbdbtR2c9R93MK1x0xt7V7oxrDdUW2Xn2c0Z0Mp3VAKTbG6m6CCVkZI9aXJzr9DdqrBeyAbNC
1dX/O13mHgVpHHN67sBksFctOoOW0jIKKTIEMylQT2L8PjD+jg1OxAqfzr7jJ9/vEz4puDwDqRV4
v5iQJHSmAOoc6f1Y/htdp/GfOS5AzQp4pdmxC03QHXFMGHkExdf2dzpXZEmZy3jxUq9H89TOwGih
Lzjt6A8w8wZ2LpqgpKNjyvkYWE5aTSFT1ZUn2QVx9q/qUdmmEEbKTXFQPwHb4etjt66ityCgzBTg
NpvD6SroVmCacBFzfivkvOmbfhk2RX2Pi+rYC8s3gaHBSSxFloYVmB+kWfYDc4bKfqHtNXyxJgun
KsdTlf4WLVAOSIwMdKHBVrzFUBb2iRbY0GvNWzdA05FAiQluBu0LxcMcVLwIGl6hPalX6sFRWOCO
HxVW1SY7TwhjmB/WOeybB9e6Nnrs6M6IH6ADwkXLCNhiignHXhxDyPkVNPEiV89QZZbgzCYbpn4F
aYPdf9AIAE95F8IwQ1L//73HkcS0dSMZ6IDsegKB25lsVf3yaZAOvPeucGBYtx5bSelWqGjHuMAh
Dx0q1LwIF6xyknYOt7OvFeb77M0UwO+h6KC2PgFaYL2y2zLzGIBZKsvD6KsZOBo2lHfP8gAz/BTh
E10NuXtmiQGvYHJb7jAByR9ygQ6D1RsoHuyxsh8r/0FMwUTRUtCWrbtDdeDJov2NS4ylPhY0QsdU
dkHuje4Fs+f0jlOHoxt9hwg/0BTvSRMxWjvMgQEFcLjdRsBZHFnwsIbKG5dPzpNQvNYSsSwRQ0zo
sikFeIxVOMzvI6ny8N2k2yo8pQjll/KJkx/WKXVYa4W00R3QyPEJBNLvh1vbeDMl1dJZ+V4mHQaS
Aw4cTz6FbiCDcQfUmVJKrnR9fyl8KAb3a1QaCGgQKI+z3yOE4a0LqfeDPoAtfl1EHRxBCiDKzqyV
E4wG2/N/SUYjnKsVbnaPRIPYlPWr293rvBr+8fYq3WePxQyNvGXmlf9PbQfArmVBexz3PJcQNGvE
yJLih8bH2jGH8BEcJaLP8gnqR+V3hqmdIUtvUqgJpRt/sRlAXAM3juzR02+ZpelAlnru1EucOeA/
L0L5fNg8OyVfm3j0y1uIdcDdc0Mim8fFNekvYZgrtGzCIknSXfzUeP3wvIHSgodYb7k94K5N/a2w
jIg7x5m6SwMjLv0vWSppYXAT4mi32Ig7fgx0rFPQjcXZXpGTBjj4eg4S4CKjW6ofSQ7/O9tp7QzM
pum8qcpqQdqn80eZeGeAZG9+5crnx171M3+wB7X2TdKeSK6iLHRtwJmVpVr/JNbi6/oYzQpVsJaM
iZ94XKT86fkht4d1tIWDqur3ONOg7IYVJQJxSssP1VWJ+lXG7LLHPdVSCNxdXPnT04jdtLrOFPU6
v1xbYrdp7ErgyIS8c14IE7EQEWqsvlW7venqBbX3qEZEp/PQgDNj81Z7xQv+Zb7prPCJw4/UEqyf
lIBS27LMOc32kKOK+7KZeJz8KY3DtygKMu/NlDVwD3AV7hsuDSf63TXt8FaQemWp61Ss8qLKY1M2
rHlzSUSLZKpnv6hvlMXiq+K+hLsaVYr9GurS7B4yqrsHTpwy4HbcdCsxB+YMJzFvmNX6uqFDwGcN
xxaV1Me5GcfePgNUCvk9is6Xf4KczrLdQCUoqgXe/+aR1qGSQLvUxFegpkEGpRJaEIDFGRJr1d4N
FdcAds9ya+hll8X+1TKdAJJ1sKbErNXbfROtCV4p9srNrRia0cOFs0DBO1aqjaJnvj3M+SYcO3kO
0Wymk+INAR006iweAIpxBT33k2w+DbYALFWK7Pxbk1cUKFMpjmeG2lwk3sWx4gkv7zq66Gxse44q
4PW+q6Xgfdu5Dn5VxaWSvW9U4NapWKCu6UmAkY5YfeSq/tnkaf47NShsBDIdqJdM4wME708i9m7x
sbRs7d4jPQGhPdQlncISXiU1QeTl6aCbTsjd3nynMxO1V05HjPa3eXLNTxh6S0VDmO+sFCR0TeCV
zT5BHMIQgtt7FTR/JxPYoNQWLnA8MPYtlPHIbxIioHPK3Q5eEi/BmJXP8pKQUVr/VEFBUk6w7l6Z
ClB2CFGlwf+RkBZc6R/OyJLJA6DFKh5rBCZs+UwnJTcxEGrYhyhn4tFB2Mm933yNx+Q7Ye3Z7ouJ
ONA7QqW7XMHArs5exbVJcVVvGQgOyn76y9wCIoUWHJnPFAjWzHLfEX8FSoFYdzHNsyAHDqpwyz4H
UG1GnA2GFDCDD7GMeke5UDb950LAqY9DMFG8vMOls6FzmYjrI+Y4dgxwftdknyu/+rZJjSktRx8N
LzWu6S+cnwDO6MQxzwHzu3x2JOHWp21VOe7oFMU6KDCHP3pZQyFPMsks+8WjWuXgfAKJtRWT8UJo
gHaEBovSWBvKtBCj0V9jQvA0o83OXYj5mod+9uVLxtuXx7JnKj2OPSjQO37Us/1KiOQ1N9/nkYAC
KLlJ0IWIErPEm6zEGzH1wL+w0xW+4RNOkcSm/RhbOTywbu3aSwr5jgpj2SEDE6yI1S3moGAFbkBy
k/elw5u48KLXM+0vrPozm9GM15N2Nfd2a6tnnx74+p4tDsmrrKY6YzcGY97/wEOJMS7KEvkhPExG
/OPaKrrdNkFzpYQVojPJ6jtnSLDRJWnO7+RGo2XbVPosMAJdw+LifbdJGYR4QwiVRTA9sfJhnKp6
YEl7rtOFPiQJQR24yMPQfkmH5MQ1c7IIonKlActg+2PxdS3IlUEUtE0jP5XXo6qcJQUvyYPT9ViZ
TCV5TNHXOUhxqmTy1gyzDj67Sg2igDBeRKRquHuxP96ZuYnzCy1d5Kfo4eM8QDZBV+bVzNVsGkac
g0lLnPHStBSdrieuNNgwYgPK+dkZQ2WoD8M6NUY3v3AmQTbdlGHGfZqc8eLvvKoKI1I1TAhqF26B
QfQOChxSbEfQOPVt0sFWboEFSQ41jJsV0xdGNyBar6rtkXYP0f9IOrPtSHUsiH4Ra4FACF5zck6e
p7JfWLbLxTwIMX99b26/dvf1badJdHQiYkfELfZMV5s74/piFzBBIUPhT/5RMFz58XFkgwUZCSeK
7+wJGi5MPe5YR+nrBKoq4NbOxynQ5pt4oZ0xtXVRvfQx5yiqImibWN/LHOrCr8/Ai0qVsQ5c759h
E4Tc1KsIkC+3tv5PMpD2vS26uSnCfTpE61tDpS3VuXoClEb5WNNPR7sycqCcyHOn7thQbeRbu5g8
Uwm+OdN6eWAEc60vX7YVtTMxvKaC1QeeeBw5jXIm0JW1oTxqyWuXB3rkmpB8IaoAOd3MiRjt96iD
ywMptO4xKuVDOz9nkIjrayo1wTg/UOvdtTQI+JI7TbSOplVuW9+SLwudPQRwsWGB5X72W6rqEZd6
t9tzDzU3/BWCD9U5pf7yg4mfiN75y5fZCm5oYU9/Fjdf7yzaZq1hT2V+cDzsr23X4dalflE1txyj
CmwGIOwnWayWXXL3yFjpWsxnSx3csDFyrybT2R8wWpjodDTgUGOfv5h7iqhUvU3wkpzh3y5AUei5
pEgPO0WAhlOwyOai3q97IFXB690i+1KWMSSN5B9mYDKPTu7Dddv1VI43/Ran2GiD5JyUQE0O3TYk
/6+WDjHJWeNgHkwUeAnaIeLARWV0uHEwlj0rgtXLDsEJ5HmmlBOdRhSWZC/YC1KD19rIEXWS0G6G
ph07LxGCIFLjUi/qLm5xiUPvHtWAuc/KxE/OdpNuHcbzx8jOw/poeTSX7iXZYucws38TL/YYzW+E
yxGPkrkl01PPtrOKgJOT9UDABo2QFAYvsUlNeulxggSPpXHn6qqLWbZXPWSJv81xtxa70kvC9OwH
i0zR0xb1wwFtsWSzIq862UW7EqOKFXwQubp4iRfLMN7wP58IQ60Mj3QHqzRsuBAgqEYkwCQrdXoN
WOYu3Pn+AoliVeRlmGjjTmL5hjPEStPONZTWPmZJeiUBATggCiv/K1Za30AbGZvvdnLkhWfcatmP
da7ZmYUQwoEjdwAXQZZtKW9JPvAsNc0EWrElTwEtNMso/4rsybr12mZKThikmuCKD5o/BZ7h7odA
qPmmpZv3VrlYqG1iCVV6ChJA8ndexVZoC+EjuEHg5bcOeKju68oX3rbuAhw9LPeFOYK57M2vzxTT
w95W+IL/DJhe3yDFMheWQ8eJRPU5kA1GV3UvmzSl4gyYCP8X53FAWBIMj/CVrclvfmvX6cq33BPi
AwxcfSRJkDePc++07neMo6kj8FDaEVssXNg520167bN2rwsxpzt/TLvPOOfoubHdRj2NnJOPfeQT
FlmxxCMz7FJ81JE0GcvaUrqPObBzXubNpIIPkQLa+IC6qVEmLNbSgk6pxsWEHWe8GUsnItSsVY97
ezQhBO3YA03GzRyX739XUTZGGG61Z6rybxNJtiqgZ8cnx7OTJ+y9TAs6AEG+X/2D+lxIXJV4SFel
vs7XtgDC3fgpCq0S4u//wTqXtmX3uENTxlXRhuTgvm3aS7E91Gjx9vfKHRupJgipP7I93iJhu9KX
sjxmiuI7ru+hMMTDQ8ZOky5MSl17c4KCoJMLdp6JDOZSesyVMGdo0shxxXTdNokzx31I+fAGXNQC
t8ZubmFi/JB+H6bn2CxN6vBqKILsy8zRxOoBtbL0SEnJfFKfq6+BMxccQVCeKmuKqVkMfWVdIHLw
5STfTzDiWwiYWn/Q5GvrJNgxu2jbtgl6qv3ixOL73omjgxf6tkLJlA+SSH1705UZ9M44YI0qAze2
T2D0q2RHLgtfYAB7mNhAHvjsf0Kk6LZlR3U0XcZFBsQmWHVBs8ZuLqgPYLkc5+NBOaXQBxxr/Qdn
8spFnBO+db3pPwLR8qRPK5D1ypYlJiG8oD+WN4tKvPDkRHwTrxnvsvqjaSTZyQCTlryLcWycVZLa
T7R4eWLvu4XzO9OeETx2mc9f1oZAu84JKWrcHLlsHRVJuXX/Qr8g5z5fHUFUKD0kBcpm0Kq0umX2
ELeTAim4nmQI/bj5OV+qkAAM1nVewp5XIu3gI+512t6opgr/TooQ3K52fJLXy7J0XEQG33yphpU3
tnDE5l2GoeQ2bSJwtWO4xggUvo4DWCVmX8xt6Bj+7GiKjoumznlK0W82gmmhgmqy6k9jkmvFSVQz
5tX1+k6IXbzeuLPGe/635jWIsuQIstA0zyohpwbKn5obPpU6HzVW8ZHu3kVzQd/UA9h9GU1ICraj
PYImlqUesG3ibZUDX9lr7EkuGqGfxFwBW9Vp5iPo2C89hsX2jMAwhNjwLcnKH4EtYl0YYeLUdLYl
lLPtcVHjRA2Alnjck/uFaxt+sIya+6Gj43ebIFRV57KLxXcLXqE9YGvrvT0nFndKzKOQT3nfqYrZ
JAlFF2zDfAi8p6wMgUeaiIzJLc3xodp7iUNUpO/xatlQNYARwOLKT5JsbYc/J7W6g2zWhHGP7FYf
gbd1oXzojPA8hzZYCZJxh1zcQ1L2CAhueTnE7YnJii5Go0X0jWzD1LrBW1yai4vVpFy5zW0f3TnV
ujqak4n+K/y6IwR7UDEyJLblAba6mCXhPgMbAdokfrRhBQOGC6OVwLOrD9yI8lcH25M628ZOx6On
y/k55zMNUd6mVvjZpjWmc06IkBjNjgQmG/phypF/WDI/kWNkopv3NPdF7S34maJ4taqYE7YJVOLs
piUdqY9GsimuJGzxb3GqjJPzZPcD4SDKx2oT8xdrWA3dk1d0w9+QIToJt76ci/Au9WQFkpOyaZNu
HAxvbnyMPBSbfWSY3m5ZBnrt02L30FKR5RveOWQEeVtp2AjBxQ+tjKplt1sn9ZLZnpuKHeesFnY9
wbkIZF6dCP1bMgUX3U0AM59uclJuy053bsBtg5ptcqAweabylseeMdNPHUxVQWk46+F9lKa6spcZ
hkdajemQ5Izj/zTdFlxWkg3mCIrpwRtr519cpJn5YYZE4EW0zV20xCC1v1VZRzREDzhPL3GnyMyn
ZuCSFSsBLpMlseUVnyWgCW8/B3gE1C527Xh4Eik5/luN/XP+5NBt7gK4E4i6QeU/j1Yf3BoWdUd2
NRgGcqqd7CumF5leJgmT5gFekJ8dk2Zco8eu7NJ9qfgPbD+LBxY1aHDnEusnfL8Mhh82hXJS37pD
Wq7pjFpdGb6LWYNtPvGJTd5CpKAmkXIQutlrhiU0LxpqK0iXWzgr/u8kbbjOlGekH5U3SLPFFiq6
y6IUsWWpkC85cBsmzdoh/cRph45a5mRbYDaS/av7LnUhPdD+mXoC/6EeRpZIve3isqK0OSfzSOSd
qoVg0au9kjru1fTH0EWZzspmWmbaI3yXQMjWC9w1/qvZv5Rpx668HLz5IwxWV1tW5Gulo44pjhyo
e7CPM2eZIVMtSH4GSqKOuPZ62We/Mv6p6ozUf9VhiIIPx9ZhYweDMz3ZGCyrhxSw2PiXvBZ2mBy+
bftBKnFtSkGgwZ46r+YLTNbiNs2a3NAJtEAqJn0BvNKYEuBd36OWziYaL6yuER2YPem2KJOldVD6
aqp8Y1oW7iR5i/Km+W9JacswtvoDd/OY7vK5YstskxPvdyDbw+7Ly5F/CLOn3GsB2o79GjuoHN9i
yQ85tnXHB9pM7aNC+Y0Oicx9dTNE1uzfpEtA7GXmm/q1BgTji63XsSx0yu6TdCQKCLAs769bWqrK
N5QTteLK8WtXtwQs5wm3z5I4v1h4x9cUz0q+5YPiDh/4PueQbfVhdkVXMb+Me3zegU86tS55oW9j
tygNhfZW/TQLB+WwzZ32j59mKPrebAPglWXzQrRpNHiTEqQsH+UFBJ/DRQVqVSifMzkix7EUC/7g
kCqC+zK1xAORat1jvrFBLqYQFLvhMCdKcVbLsPoDbad+HNlSM7EDjXmJxxF3LauW8eCVNfbI0oSu
dyCqUx112Wb9s7bpBrM7Bx7AEiQjGsZ/5aG5gweFKjOh31ix0ABJ9jkq0+sgF/MU8JASZ+MYCA6V
zSIIqou7DDuKt7kq1CmNhDPuiz7actUH2nXxuSPRsMH6PUC6kp24p9G0yq65s6bZFc4tBOsOcy1/
dzC6MzEpdu431UQEDszfiMfcKy2PcZGey2HjyFTd93OJlwlIbvZMCQ+70dFJYKeNLWa5m7SCxvMD
mRRrPcFHUropTnxEcQi8WCvt0LylrA9g99BmH5E8pWLD4ySu0Uyjyj3V/kQC18VLtY2LTll3a6Y3
u+H3iGGKwVYgBwBcmm86i1T1DyGqtY628W1rbyubk3wrNGrBKy1FSftht2z8X33Lhk+44ftSFyDh
i6COo0c2VxhY4QFVknOzmJweqlZu4n8zj4MKdgn9FG58ZTHijXdk6tjqYPGvIGmSwPMvdpbC8cGD
RmHAEzJtllQnVOKiuYswMgzPbFW6lsbiZh3qwMxO7sULUGIx0GmU1xOhe+YJHMWOdUddhdWvMXen
8PiRcNjmXZAM9vAwaoCJv1L0ULz5szsYH40zc1oSYPetuX/iDWu3euN3rUgxQga8/R4kpRKGoQzP
2I+jm0jPLyaYSelvhkZon0mJof/VipMkfYqJcTNbs7nG5QEfRCZXgqDldO5g1EHcxYaQjhjnvSKa
t9UkxcL+cKjsK5MxcipgM9UeFwTm+QnBnX5W7cIW245UhYBdhtuYj5ggxWxvAcvhKrEjSe4Ss9nk
H9YfCh3PD0f55NgpxtUekoe8zpPliU9XNPN7WnROfmT4y6ge4CIo68vit21y6RrYEZQwlE11IcAE
E84R/TT+y2lCr3YQbliLeAsLmRLT4mp7W3MZ/VJgM4ZbxIRthwG+vtgdMV/1uvXPOgy5GylZzvqW
PEvWcoAwoOAhbMHgITE3a1dgFLaPCaZuUkh5GR9qQrr44iixXoNQnVuEfwStO27FK2phLmidJDoG
c2X/SQOvqKhbhrH45i3FeJ2AUIl1QSDbXwndiN+PHDf6jrTJlgPzFPGB+B0Ai42a+F4T289+OKRV
odaAhBrI0rCNR1bxBD3u2C3dIFPYYHl3RY9VMqtu71i5l+dU2LRrH522HfXO+9Y5VFPT9HdVWHNT
cV0L2yvkJBLgVMSjRbJ1WhlXdkGEAwI2U4xhYcjWiHJZvWdVzZY3AdTxWSZrxLaoiFGDM50Sqtsq
ytZBFoWlvI7tivuJuaOiK0cslm6AQzjhMx8nNJNmDij8NaUXtDs3Re7b90uAf7wEkW1tSvIeBnoR
q5KDVXLpAFtsP8OMxf2ft5M9H2JCsmzEVS77S5jPJJ2HaNSPpNOW/pYUl/jj2hxTGw+X3cWJs5rQ
VOCQDQ4G23vnHHQEcwqFzA4zMqEg/p3ajjQi1TTp9sEnhPm7IAm4cNKRwG5jyULxLh3gP+4iiZC2
yTD9hqCuPEcfi2bIVrQRTY8bIVzzyxMr0ycQtIv+kw9cYI9QFbA6EbPiy80SmaU/6Rjt3Ywyaxgy
alc28GhxtgNzgSSRujAAgip8MKZ1ihvsDqK8H+nilG82rR6agz5Hgwb+YQXIy4gFsX7TJm1xNnae
ongbLYXAdS6w3/WpEsV56XBLHwqHKeZJhCPGowTuqL6awQdSKCyIHmcXA7C+LIntiH3icTD8sm7u
bAles1nk3xkhIXlk7efxapNlCkQlb9LhAKREtQQch3YtNK1nenPJgiRnSlkYYGZp4POz++O90dth
xZGbtBn7XZ/f6pAvJTsE3n06usOLw1GM7jSbK44m4pbAwKaUUEDLbIZzZ1bbCDKXTTsD8Gh2BgWe
x1SGPTja0PScM0sS4xDSrq2+eqbxZuXKASlRqOwbutipWeP6CvKIfA6HN6641eoMyk6f05T2tqst
M8gkPanulGrQkf+Wdwq6gA65T+/ytlDuNm7dThxs49KUCcR7wZNaClYfZD5XcwIUGJtdzTfdy3y1
4MLLN2EJeTcvBZ8YVRmspOC/2N0bMzDXbx0HYH6IoA3dzcpY+Ig8J/nl+WK2DDDXfwk3G5+CtuYR
0f3KlmJRTHn7yAKEkxmnprXpwdvm21xPXGmxoWE2gav+3x1zBeiUqY3NqMbYzy8rJA+GTXkQb64V
L75JoPf9AH5EcMlBu/0p2A9YmDyznE2EZMG19Zq6/QyMzs4ocIm1A+/m0wzrGpRmXoqzRjWEB8R+
diZpswP6xg7NtxfMj2zw4+A9Dnxz7sm2zpcYYPAP1nky1Wnk5hx4mray1etHusIIKtR2mOxZuI4Q
Kx8jByDGHrda0+ziXHDjKlmQU6FSZuolxXwb7PBdkd2LhLE++QWDVxHCLsAIzDmGrynV1YVwH8Y+
vKlwL7BB8f8w7yw2ro40b+Uo8enhloGKDLzW/7bt0niEqliRe6ewcPnTYPAqy3NLiyw4B6eB70OE
lGoNak/WizIg6o0ZYaayGsIRf+bSzGhfR1ShHiBdYwq2ozlWd7kLTmILtJTiLii+xUVAITAnwP6s
AWi8GQZwvBgliX2GZyZRDtvIsogP2oHHZKtH7I0bRAJDv1ub24gR/HQa6zPNjo4X3WNjT8xNRjTh
FbqieLf6hqigYoTyHmyB4L6zRZPIR38AVwIhbgWazCnxBIKea1ESiOnpCtWiIKjS4e3x3ZkwIINa
/hCNKdARbA8elmxypXuQMvwaZma3vuOuMk/XuAM/sGqtM+LWavHTouDmxPbH21P4N4JnpyKrOwVY
oOmb7wfYT0R4mLo1MWnx7GU5I3M0aarnIsxi33ElrAvfE6L5eJj9R9+ZuCDWOsXPnUJNY3tXjZX3
wDnEFOlj/VWwLhtyHqZyZLfh+TfJqU2kFV/m0FC/k48IGdcEyxE0DHxn8ZadvvM5k6HYGdaHrIrb
jOhcMK2BH97zRPJm1AfvtU+tZnzN0xC6WhZi/y1pRDwRA13HEPotmCtxQPEepeu0BrAII+knxzpY
bpeh9l5NnIXiQ1WEJy4B4twz64L8UIUZ53AQwCDc5G5Weicd2rAKBK5e/rpxiI05WurxKfMEK37b
JM5+nqd24tOPIJoB8SA1g19ymt47vcIPowaxCgPTYvwbj4Ycpj0i9iQ+ptHILUvmgr+yKdYkEbCr
xyrGWHfQYwu4xqNhwuWLVUTUbsC5ISt8yFgrBO8siWg5AKMARNlYBFV2yInyiI+iwdacePqZgBQn
u+CDyp976t3WlqdpBe+MevkXEUagiK3vcyqpIdzd9PWCRT4L8XCfKZQ0x7z4L3vnUUuAS7vBYEda
yO94g1B3eaK0j0SihcpBr7FPR+1dDHJOc6PMuvOI/YArQe4EDwViRAdYw3c/tOPGd5HqkxfHKIMR
zoVWsWYd+wm9vs6+tafp2pWTVQYbIh4tr/DJCesKgTn374NucZpNqxEHTpGxwgesHjTPFIw0z2MM
6mbbD8oKqG7h9GCCisIbkqkky6ncQT3LyZZh96hmDLjKD53xaWH9CBul62Hfq7ZzJoBAXoBd9ehH
BTYrlev2GuI46+/FPPHhQIhI90rgUDr07Hi9O/KEg3UQxkknpKxswITkweSma6sTn4Rqxog9daGy
bVNP6/cHwAGFwTSIjXi7WcwfpMug2WQzyi1wGh4V7TfTl6QzhEqdIsU/ERbk4qm1HgprQ18uysf/
u80BZpHHiWjCyzYgopw309b6fihLTCpEEl17zw6iMiCOhobePEou/sZBb/WnevB57ZJpQx+Zasl4
XQPAgZ1VDzwbGUkcXsppWPLKseA3zJx6F7equFxi+rG6XchyfjkFiPe/7dRj/G06tPHDlKWOv3XJ
N72reYCaAu/eqf+GTVaxdqWaVr0rsiX8RP5IbPTg+kUJPECYpqcy82xKAHurDg9ilrrH5ZXiPtxG
ZNrN2Uq6hmMJAFSHb5TILymNMpIepk3XKMpiRNqCCs65grKcRKVzmtc5AsGHjQXH34OVk6/4npw5
LL5S+vxYwLKxpbXTT0yiTyV2d3EuAmtAPTVUbeT3pnHXcPqUgLg4T7HqRL7D9e2zgnEXt7hJwUvT
SWoI5hvcgTw4rPjR+HKut/mZrCWAgLIZUz5KuscpRoqpYl2Ops3aBu4RTUTjA4QGrBrSXhNzMy/I
8QbSY/EC1Q5TSGAsLE3ePHh8l7FSJOcUIWCivahlsWAzrk7Xumc63dd4w8STl3fYuthnIsN7vJze
SnKsRKAy6SO7+7Ivniu28OWLRWPB9OkTP32vSYsuPHDtCKqBBg3sllmvf3RlTy5nZtrGDmsqCo95
mS1QDP6VeuxGwMVzgWXs5DfeQJEof5q2fe+jxfaDzdqO3NhbRYDe3kKAC5i2235AUsb5AOEWDEH8
GnWDcVjkuHrJzzwL7n0ZV2PX3hI+5fnyJa8XZhs9BpjSkbJjWvKYSYCpVzV+1V0JLvVgY4B8w3NH
GVNrhD5lHsumgmhpXLgvOcjn6rMOQ4p7wWVm1zrxLRRYTdpIuNo/94GYnPLouYZaAMp/2B7t40ot
8cltJgvUZZ255Zf2bK0O3IHD9BtXFcto2uDd5qmSnRe/Frytxo+iVSxKUM87H6Jphy1PviYFdB+I
gOuwGvQ2//5Ic7/9x5Ys9AwzRdew8dALKum/fuAqAVzBYFcEpeF6CwTGdMi1/9y3hOA4qQcwy+yT
w2QG8h2IjooH1ZV/+gwayoWnaDIpnqmaSq5tUDC6nlHG1/VjLB3KO3QROjTZhDEKQOpQpnzfT30A
kKfv9fiKVaKwZiIAPD/WFldKtsZwYDkF/TFn7zIjeMjap5praQNeT4M9E/YaSVeaN9SG2npVZaDK
px6MgEuMR3RxjtyDw4Pdagy/RRCVirBJZ+SkH3rf80NqkLgZ1NMJgW1MbUxwJm0+AMux/MeJVOf2
k9WUTis3dVC21scSt44vtos/x0Q06NwhEsAXpq7cA61ksmp3woigerQou6ghEzh0exHBKayIL2sB
Mh6xLlKsSvcLWQ09H+jMwQ9zXUTAPzUHIOe9XRFVssSFhSt6kpuODIWd7pJEZh9ZaS+wfrjEP8dZ
ks74obr6Q6NiCPdKBWvgnMvGoSCo4lm95gl+243N3czBt6qIkoJLAWi7MTrM9Q33u6EO90m6IGFu
HS0IB+wbFwfdY9di7r9j5d7Ro0RWaRx+wFO680/lU6p6ZXJZwn8igAO77ahlaC8N106bBA7v3XNK
yggcrGKs4LEh93gt8bM2d4aalvYwajmi+5lGP4XeQPO2gTCmCPJUkAm3IB9nIkUpNvZXJ2rbfyTA
E+9xEtmCodPYc3EflQt98V7sWxmxHfohjwnrXCrRl7G8WpVV/qWayRQ39ObaLjk6qeiuHdlUPQxY
7OPjpDlFqm0mYLXeScP6T7NKLhPR7DrPt74olnao0mn5CJ8pRWdY2+J1xE8fEBWGCIwZOzhgZVLZ
N0KbLG7ZE9kE+ViSMxGUcUYzOUtuEKDUdKGqtCaafqnMK0jeF4xMi9hkLiUp2CYHQauzF7M53CIy
ta92Oo08gwNHBCsrpMm7PGhhryjyFu6JAOjMn3ykDopByoTtv6HMpsfcRSZW6M5O0O9ReMOQSgsK
maJ7ckSt+iRKp0HdRUHxRdFQZNhpx1Y4Pmc8V5KHybbmcdNN7eBDu+bPtQkHHPFXTy2RvhtnVLzr
0JcujEkw9uo3RYdzX5qJOQVfagSjI8wIw4Tb0FIax2Is/fuwHWoFymyyqNEIuwakmiPtm86ENTVd
U8I6p01pmF7lxUYwlNPXs8o7eZxbuEIEpT8bBZ0Ty1GWeOdmrILviJRptnVae8CzZhzMy1lqeTvb
ycM/1SIwR2F6iuQmYAU63mDmo8/Vlpb3AsQoeCZU0LFq57BubG/8asAAJ7uF6glIIL2fe+cBu5hm
Jce7mvO+xhhKbFa88FaYb91ghEWYAdql4riEh0PYJ+tvEYDKD7bTVgzSQRNmAOBZ/sM+MF9qHQyH
lHvPex+n9QNN3/IwMAvcOhh37yy/CN8iOU4fPZcll1IAWAosl/L0OrEk/gp4vYHuj+w4OFrCq8lu
063I0syKbcX0C0lju4xt962qJljZmgGbJa48zYHvHOVvBUrxL+Sx9lMU2vW3Kk3yp9XF8Exxr3jG
BzYRE0tj+wzMiQMNOwGXqrqL74rK0DXsGqzt3CeB/6QjroWRnoV/olHuBQJLQR6ujWGRm7n9R4h0
ujDe0/OyGMoamH6q6ddy+tjfeyUbT5gSZH5e6PoOZ+JEGEf4yXxHyPdUWclj7yZsVlbXLzfxirIC
Pkt+7dcBgwv4GFfqTyeR+rWMIXow18j4tosIih+niv7APUNiTttbH8NftUIk6SEX4z25afTIQPv1
trQKad8tbQo2Y1PhYVleZwYzkW4HvbQAww3oqK1O/PCvbAgn7BLecJei0Owf6xaH2bZoQJuWgcRS
WfuSiyma3Zh9VJFIvmIh82vpUrSxbUPVNEcUmJIUnSqTG61WsZOtaOMfw8we/QOtPbl6T0RfHvFw
cryDPVP/YirSuI3mMNx3qDLxgBw1LOODL6yCzH08eCfwQfEEEVNW9qZi3c5pCotOEWlzJkKBpRjp
/Yx849PQIZJ0D6iiJAIWBfW1Ke3Z3bI9KL1dWFRSn1AFiKyQDGN5XM0adCCxzsJBFo2CZReyniu2
Q5Y7t3TWTzsFjZJ3nl8E5rTg0/scIL3IHV3vvGXqVkWGoNaYvIzEo4pdjxJbvyp/wOLUG/6dP8DN
c0JeJlfBA+ZIb9jRRq+8o19kgbW3ctMhoGcEnFefEX0iVON4QLXpsHZJGJaxqSP3RgdqKC+MDo6H
U8kqAq4das75Wf/JGJ5TFn/Q6GE3jFUJ4to2BAVcyzOvoyz8cBN0vv3XhTj0ZWWOBVEkduUX2Nge
TM2CDxGdtCg/VODgRyZESOhxwIIKVx0SAtFQGDxUZ/eNfpSyY2dVVz1ycSiC89TOnXeOchyf+1B6
DDWZwIO1h8PQofw6+NfQw7Tl3efNKL7N6HfVlfCNSV9r3VkfjuU09dmXU3nHnQqhnrwwfUewOzxs
XFzKKKGrZxpp2s6lEZsyAusVf037MwtmcaprLTu+ijbgtTdZekqZqXCu4u2xyi9b52HO/Mp1DuYl
aqrepyWX8j3CbPkaOInmO0g50lVNzRRzk0h4OXdj6ivKnQuwzD5J0UfT98m5zrm17awuzF4xNLSv
kuva2eYKNB5DCpqIGuGEiOAkNnbyElaEpH8IfVTTbRUjnrHPlXm0m8RSYC9KYsEzE3cNtp8Ey7lz
zUI3a167ximnW5KwtXnJs9olptwkTVBsEHZ1jVMRvPoN8zn9t5zGUl58ZRHJjNnuVl9YqHLrJUhd
2BhjQ6MRsW9SmlvwALQTBmHV8YKEKl6yxZsqO8zAumf2suONzOcPKq8er6mdlMXeSYraQv+RNsYB
a7KiW7oJLO8mxQIKhjOdYWjRrcnWrkLCUaf10tl+ZMRUQo90qheVpxy2MvAxm1DndoQiwbPD32m4
pQYoFR8jCUgzbYH7pJKeWlwa77bDIm3XlLCLX6yFi8pbSFwdMTYfI/XBB6M9NkRUgxzdcIrnV6Sv
cDwYZDQwWhjHxQ2B5YyIbswsfUvApVLHZWTE2I71IHnvMpIQ3VC1yqKD8brMu+mn0ApeSXLjFt6w
YR8z+mMj+U5LlENFDueR2mUjO0qCzNRYAnuKwzzZFFiyKMtUhPoZG0MBEoKm8t1sT3F6Ddk3VXtB
gKI+0hhqigel/ICfMNZauY9sqWcMayKHO/DRCKU1l/+5nrbMJHX1Wpi+6M+87cryK4lqyztkZSZa
ucOwkxE/i+y6vS+I+YmHSTlzfzvUSV3ek0JQC0pPNiMccgMI8VLYOjx3BQrT+0zHp9ijHtB3zbc9
ng+UBovqBbOimIF+cky/CmyzybwtPY+ieyasAhHXT7GScVhVHllRQqyvBVEk+et0SaUeVm7ZvJ+X
ho9pV0HT9rAdzThQd3JItNojg5QFXrcYtXM/gehamSmtfkz49rqHktcQoyF2838+pT3d3hqThsPf
lupzmlT5LNF0skOhgn7Y9WmOVc/3EzaIcoQaywpwxtcx1aH+s5S+YgPlKUO+Kh972jhYuoKfJr6S
78JRtdGdTkLvTmfcLfaltuZvWjxcJois70gw+RMh+R2tpTmpGRS+zch7GoupCMVbS+CUUHrJDEjO
go096ybiW1ubTov7hnlwNcAk5t2m4YZtL5LMpeEgGtjOO+avO47OeIrdrIMIn4ZmONoCmRvaQExH
tmqoBoRrh4YAHbPmVcPXB+XUnkIfb9Ycsmkd+RrTQRS3OfoZbSUsmtHC6mMT0jgJR4RdIgESCEj7
rkzDdj8XFOOeoAMzdyeesaNta7Hl2VOzofFEuohsFyrnNB5I1vVUmJerIMn8rLao3EOwMW6Rxgdg
dwT7JV4rKsHW6+2Gv6kXHIxULd3JDUfEBt6qeFcRy5i9izfnE+D9+C+OeqyJoFPoRjCB5hAWmVe4
Z56z+n1Ii/mGNbbf7xvSqdl+MYXtHXl32TimuD7dO3UEsnmZM7FA3IvaN+W1Zn7T2B4Hmtqtcf5J
x4wpf6l92DR8suN0pMgkuYMW4zRP3KGAiweznt0Tx0bsIuEE4EkQZ03diw0+bz3eYd4U9dGXcHPA
5dHwcojGkPlQt6UgZdMaK71NLVIUW/T2KjwmVjvXpNUaSiY3QToEyQXWfIbNoe/rBP+CF38DAvAE
gNkxuWQjVMu7hXbO5TYc+86/h5W49CA14frspGX5XwpkbbyRbcqU49S6yI/5jIhF/6LJ1v8kbe8y
LNNnvlz9ZxwS9uOJH/I/TZwHyT04gDA/0YHXLodSS/UE0mec9vQtkQziLTnWrwsbUoxE5I1z0ua8
QbgG+hNGN0pW+UPIzHr3IfM1F8LDUXXxyzSb+ERwDODG7jo2fmEV+ZC0dL9f+DHUbAD1tXa9BbTm
1RckxKE64dQ/8Bdrl1du8qHYUVVRNTxIev7CREW9pV8nDvB5EPzlw9C3srlmoz9m1zbIqVhcCGXW
+3CpelCajLM/UKWw3ldl334tshmHfUQV9MAvlpZ82Ra3IqA+LPPB7xJP/Y+xM8uNHEuz9FYC/tzM
4iV5ORQq84GDzSaZTJJL8hfCNTjneeYuejEN1EvtIZZUn3lmVyPzqYGEkB7yUJjMyMt/OOc7QbvY
EG1yEkb1J10CT/kUtYoYlp1qOl1WYksWXxkNvd42LZOrrZ3z1HI5LwfiVxbdtv1KKyaLSfRYEoRe
caJsyOuoH7NF639hAYcUiP3PvA8bVEmo4AbE9ZMJqn+fIuyZdoqtJLE/MlEdPgsm7PDmYxbhgEum
NtzqzLmFj7IeRnu+WM5TNCjoNzWwHPlhLJS+3LN3b1WfNbIybtBlMRuUMq7qU4ExYydJJbQp5IHI
oMLENjRprGIBgn+Jmva3ASt2p7P33i52UQ0/ZTHkyE5G+4ddk2PallqzlV2pPI96YyNbAbt+zZOl
vpdkYnDPQ8MLuCUIz3Gs6qsngvfGRBPI8vIwVCj3Le2hZk7ws+Mc3KwIzg9SHevqQg0h7oxQsYyt
bmU0bDoAza+ijR1EeGt3wLBtAkjUZr9lDfvIkaZtk1gRRYBT3wwA5xZbuAvLQz2qOlayElyf3pnv
TOzGxzom6H2PPUt+LJzIR0fMyr7pw/UHxFWIr5VtNR7GJmaUHTGYu7SFjbRRh9mQPEFUS/frMu4e
q3g2D12H5drL6hE5asKq+UEB1qLDOE3NLeqoJCgFkaPguM0NgRGIbApnPKBsHVTa9NpM7oBBD8m+
1AyLq4HQRm9QIPvVaRLu425dSNNE+Ofirk1e2zQF7zrVOm2zkqD4doGbo5yXnR6jw+DmGUlrZdnL
tLWfXiAYxw3JtDGWdMUU2rSrGtlew0hnrQDTEFIGUwGC/xqcUOeZBIymdrHADp8kkVlApTuo/RAY
1O6sME3ofMlWAgdxmi2EhzblSoHXLRJLEWyTYYNldQE8rot7hvzOKc5wQWMgXN+sadGfSXFF7ECL
aQCZxLdy5D2Okz3JeilmPFaKHKsKP0ttNPVtxs+p7sAo3uojZn89u7axAhDQZwCOuBCjbgeBZ51O
S6mnlQecBu8GVFdWTHt1ThmQUDAW+bY3C/0CuwS26Zg3WzF17REqnb7FiKTf2/C5vmcNcR3Eg7Qb
qv7uGuVl223txIF10dK8cQrbRt8etQxhLpMUlBauntgK65EKLIBfjtnC9CFqpeaTtgdNqxaGOaFz
xtnwPcphZjfNVDxWS6edme21eMWh2nyf1qYivqyxWQ7aCJoFuxJzLKudjUvLCXLih+FtAjsh1H3s
GkrDcqp5eIcObHoCgvkIEcKwEyYBJAyiek3Pw23iw1OAqVLDuwZjC67EAzTgedfWYnpl1QobcA3V
nwlxEvvQWOQOd1O5x0CULoEV4U7zp3xVsr1B4Vz8UBpojRu9zCbUl4SGGp5aOy30Vjo/OoNyFGkQ
pazPdsjkyXZK7QI0PoPFQtgmhMuyxYM7JrpC8mozVXzaPZ0dWZbrvE3abOyQYydreMRpsDrPjk3c
0lPDeUtpIDuyNZfUDvMT5PqB7Ba28Uz0FPJiVMuWvrDr5D3l2jxaUW8cUVjDuW51eUHHNVOc8c/q
aswRezYCU3PdpMwlh+FzEtyoTtk2y043b6vlFj4Ecan4HOn653AltBrh83ZsVyy0Nala4X1Vg+SC
kpNGv6CxdpfSYOpFSnPSHsZ+fgQ/kxp3ap5iC5k538ln0NcE6BPkIj81SJva9PB54SIwBZkg3ilj
d0BsJ7rcxSWB6Tipy5VbVWefk4DVZdc7PC8KqygeCAJ8YLJNYZoIggEdgoDjjQ3oVwvvUYevyuwr
yCyH7aorGd2hImuneEL/KZLeLzpV2t0GOCGpq5j3EKdMfXWxOkwqU6k08CRJW4QUFhQ9fXDvJ2JV
pAFCrDPqzldo1YfqRMzxmj8TjqzUL8vUjbyquteM+SBFx0Z03zYW6x7fhg7S/kT2OOLTq0g+Zqsw
RTjJuMnxgEe+ZIJ9u+RMq2dhBedx8RTHcK42oRrUBfAjlOVg8szOvoaetxxSdKe2BvvRLl7NIMF4
ol00IRV1/+2Pf/vbf/zbx/zv0RcDP4hsVdn97T/480fFUiqJ2P798x//Bs6c//3+d/7n7/zLX9l+
VXc/2Rv961+6/Xf+59/h5/7jv+v/7H/+0x+Csk/65WH4apfrFx1W//vn8wpvf/P/95t/fP3+KU9L
/fXXbx/VUPa3n8Zcs/z2j2/tP//6TbN/vwN/fwNuP/4f37u9/r9++/N///l//vyvP//zz//613/n
62fX//Wb/hdbCpPKH9KayhZfk9/+mL5u31H/gvRF3r5l05VbumZo3/4oq7aP//pNaH/BKaQbjmaa
WOI1w/z2B/Xu7VvmXzRdFw4IQMc0ufel9u3//u7/9On8v0/rj3IoLmiv+45fRpfGtz/qv3+Mt9/O
0hxehc6PRCVlSZSlDt//+HlNmHHwQv4Xfs24hQrj6jJajjIdQ557BotXIiSoGrq3VDeVXQcp8y4l
6+5uYOnGLHkHcdLZG5b2RCoJtFhRsQpR25xqDiYzgxXj2SRb5CzRERzbhrgnZeDBqHbGKZyDdY2c
8+8vHYpIncLtVIaqc57Ndavwf+BeT9FdEa5fJMtVWyxc1kFahud0qzxFWi1PNvj7aI4FXGb+9Puf
Z+WtL7MNNWDvnx3bQr45GnS93Bbm0aCm9XkPXpHh3U34hKGHpgenFDhOgJAxKgQHF6ja/ByvDATt
lBVjXNHxhg6Be+BNoc9x39mcZf6IePuYhskQVKPdcJzb1VHN8vo49A4ewzXaxeyTjtYYvYWwobdA
btNzfJvYxCLbIs1OzxMQVoKozHTLSzcCyZrGJUwDUReVl1+IRHjElj+sFm5aG/RnAOgmp1v+udQy
OeiFdahHbTmM+wpyceHEzBCm+ZRq6kFZjGuPuAi4D4C1WJ5ave43xphd5DIX7FZj54DNCcJaHMMO
nwl5VUICDLtoU5tr6i+y7XjL0tgPaQwJlRJ5ET6ixvyStI5E0fpICa2too8fsowDZvqGa/AJehLG
hMeJ+d47pD1aCuq5UY+3HDW/6iXasUpIN4UZA3xwToCRM1+52dPrsbsfpZje6CEDFIyf7Gx/MdYi
Bk8uZM98JFJNA0pSJCqwySFEJGVAKsDo28gBvdtMEq9ZiaoJva/Ts1BfUdCZKxV0Br5ZwJo6Es44
HUioQJKrAwgPG2ybCynxShxT9y5PLZBQb2b1tk+aYm804WdY55csbzvfqePOzWW7q+bsHNdxspX2
A/Ht2hHejz9G4tFCnEocpXlYkBOTEhyfO7M7S7PxCq3fzlSFwPRs4x7Ty2ZQqRnQA8ip7zcVeogj
YJFjg1Rnp41UxSgHsUrwRXGcN8QyQG7hGvtorCu3PxpWFiKcKu4Bchj8dHvZO84HNCax0azoVYsZ
hqm3L9VKBViNw0a2fXWoQzbbM8IBRgL4uNemBOGUhJu8jj5lW6RcKMU77EPRMbiYMj5ElTSag8XK
xovgBwVk9QbIow5jpv/SUE4fEkuPvJWpnpKh6VZzlM2pPnlWGS1EM99QfQsqqiHQG/lMIR2RL2hs
RNk8c/JO6AfUhkaKiiQCwaBSf+NJUf0WRgPbgfg8l2QHNKp6KHl2nzQVR2SGwcpvMNUe9Z43Vl/L
zo9RXGylND+x9loBnAASvaOJ4JBtvEKPklo8eG1tfM/m/JVXHTIJnPgns/HEU00Nykzi4rYoTsRN
uk8c50mIMKiRVHvq6IDOQo7sDxlBoHNpBh2CRTdmI9BDQPbaJkxvVbA3Mfz2ClCxLjksg5suZXxa
n4Y68SY1jc6NMgz3xkBXaSkTYw7ZBdLqNr0sn0qtPQwwYDYosz1NvqGPOAzRuhWDWm/xj+D7uNEE
rUhy5pD3EXY12xDikVYy4lxG3jCcWH/AIJwvCgWXK0JU6KFWvk2GuOqSvzRb1Y+e/t5XGKSoaWh7
GpHjLulazSZNi9pbc46CmjBk5IGs6pYbpCh1qIjsHPSIVW3Rmle+Udx8rgSmrGAFq65Wgxhaqpv3
EbvOWoOYsET0CFoeqBR4u0yYv7AiOr4JgtdjnfraEBSyhYhJt8GcjbqTiNKbj3sYFE8xFbmpamT7
EoxG1nF/poOpBsmiMcdskBRk2omPKNsBXNsjEnkgO/4sEoaG8B1eC+RGgUobAUj0QlfDXDPcAuye
t+RqIacdwszPi+gdzQgqPUMzD6yO6txFhzkFmV48jhVUI2jJcW15DIoeV+HwctS7nOEuiWamAwo1
8tQkTbzKxB+TjQ43SQzmRXOI5GwRJxeM1uSQvWY6wOG8ihpPSiBvxXxPKDWuKPp43wKd6KKVgQo6
2uXGGlltZRlKD6I9YvBgI6E1XizQ9K998Z4ViI0JkfErPMCIzvIdo+9lb3IqIoVJxl9Dvh4pTf2k
ANacMP6doJ9zecqVADb90V7ADce95c2yJlO57w+4i0+ku303Wo2j0lwfkSjyOCJocIMfVjx2gg7b
vpEO5p6AxFWWCEpCZWMP75SidMgI/ivKWEa60XXJ+CGAoLyF/GXwqPdTrOWuEMm1SHhIZdZwzCyS
r1tGmma8emWJJifOo7tURUWlmxraJ0DuUOw9McQ82epnnUaNZF978heANwzYIGyFhq8XiHpgFk6H
pDA5wpV0MxmZvjG70Tf1ufKzJWl4cy/MXBuPK+Q4zIIezBivehrNQYwG2xuMQT2RRq64tdFtp6li
Hloom2ViDlpAncDc3dzDWvqsbmtUfaqD3vggCAD+FCOLLdTMk4Uo6vau8KmB3JezxlA0N8+pnp1w
PV2zmC0NuNpyV44NK5p6uaVRTE+GLYg61zCrmKiMXiR+0rxLfSUuPm/ENuinWHqdNCIxxxjZ9mkN
sW1Q6kDecjWSEU9Oqtn7lgM4xJg3CywarM/6vleFtRVMltw0Kr6PFkCWlHmbNkfHaCBiReGqRzsx
u2m2ZveYpYKCDuwh/iiqvtwUKn4sK2cOhe6ETJkuPUVwSXE6sS5prY9mHGofNR+SqWY5Fg4r6gKG
uWMngSC4brDj5coUjmLsA7m6jqLE+Eii2tyTgfPUVtXJUqyfeDIGf0QZczTruzq2f8o6Oqe1NkGN
ZR4INMB2iV4ha9qIiaKajI3WU73RTQEe0NIHhYHdprea5yHrL3FfrCgWbWuTqdpzTZJPACD6hcQN
w0VyQbCUs9TcpCiXs/RL15ILGBDdo7HEmsizzm+zFjd1lGxEUuCOGkkwZ7gwJisYHZTsAWcdQwFx
i/TIo496GUyPnjLf5mOCTTtWQUwv91Q/8mRI9aKTOvqwpuqIEJhs28W2t+lt4RffqLIGw22GGjGT
maR4tVbTm4YuD9KQJalkg8OOg7s1nbBYE/WpLkdDIH83E47ypV3fnbV9nuFt3G7mtzhPsltUNzYo
pXpg3Gaf01Jh/SjV71UxPULbjbZFaLxXhYi2yDJco0fUDZMRidmC5APZGCDY7NDOdrQ1hoxxSZ1t
ZjqPIImKI1f0TmlHkAJ289DEMFmb5AXbieoq4Y+64/lfxQtJxjIwG4MgmKz+kd0C3ZZJCaiwbXfC
PFNU+h2CtX6Di+lg9MnjPEhEhlW0BQ3i+IzvFYSwBINq+khvMMZPcW/fNTabEQOXqLfW6GBRJ6su
AMeThgyDOhQECQ2+ttWbct+1w7tYW2pj0QcWQRBhm0YPgnmFS2bHdLZYBIiJykOVtT/VaJk53Df8
bqdqHRL01xQNJKBhvQL7j9oGb4pX6eN5goSwJx/1OeHwfRiK5BIq9YWzR2M5199VEWqvOuxZyDfG
V4zabl/rOP6U1HgIWxukLwIYXFuGW6foRFgiopsq8JOh2HrQmxGEkM0zpB+iM+lwfoJl+FZd+BKm
ZDfE54IYnBVF5V5umNZpDxOcPnayC3BPnBh2+70En/GgFn4vwv7BHsLPVLP8MCRMa1mG91jHYqbF
+46V88EZ6uqIZJn1bNM8g7hixIakjLYp0FFW4mhL0LZmQ2ADIw4yK0kCQwNzberhro2xLtsj38T3
xuMALV7Qstcvl3Ubwr3ahiX8k2Gy98i0e6/Eq7F2QDdi9E5UlT43+lc3GZepbluaEp11DKtTkxez
hTT8ztg8Pygy6OByH5w4J22FZ6k2OAvelsZ21WRdfdZWLlL35U4L5zSwVmufmBVkvTrbD33hHOf5
w4Z24k4JYztRDFuqgheSQM6KJtiDtTQHpdK/kj+beXHFL6zW1xmYs5dZpuWJscNZFaLyLeL9aE2x
O3eoR7ouP4EzuMAWrTZhecWRLM5xN0m/4DQE5d0+wjV97qWyfEbmZeBRm8Fm+khZK7vRrVjoKtV3
1CwKMMZMSBXUjqWL0nmWnduc3wiNHa0+p9HQPocx5l4iirsfTVTeXNninCC6QgkKxLilab1baK9O
qFMJXMh/1V0x7igBzLsYOMtd+vsLeW2A0E3KGn15G2w9v/v9ZYkFqFhFqwKa3eUuRlPGpC4i2Me7
EVx3rRLqRNfU6UOGJh+D0pUPOvFrYQkaGITfQ0GmJdusE6L1F9A5W+STbCqnxB3BJt3P8kcL8Q1f
Vr7uCoVhJFPSCwISeuM0+zUrkq7MnN6Hqo42kc60TzwRUHzKs+Zo4NauoHi4aKEUTAf9XZSyuoml
5gBcAeFp1darqc5ACyXyesM45jWxi3bYcT8P/SamRmjyfN3+5kBwGZBk9EqBcR5yXN1ELD4l2ai4
2hRmwWLAo7YC0dfyATIcnD67dB0Ap3t+/ywEcMdjbvLQ5JVey0YfTNpMSTxDTxdwLCtrLypWedZ4
GMrlPC8mqYiasjfb0fA6CQaUVElAMkXY7XNgOyBfaMYoaLOCUFpjmX1uGPLJSi8TN7lP4ey0SkjP
KRq8PIPxCnXr/gaWqBGP7KXWPk9QspkBQFGIje9MfLSrehPoaHl3sDNQqnDYuKiGJKj7efH6hpU7
Z3XJ+fWCU212N8uCp4jkmprGdwywLH3UPK6P/RqugaIjA4reCG10jqpEVqTI7lUPH8zkbHb1sSmH
TYEcCcwfKRnjhOBsmTb4pwp+11AP8M65/dRxiaPPmPsIgJh0OrfUux8I+7Nl8oehaLYJdFW/Q3q4
sfUUW7mDRilLITlgAIrFGtIb2FvWoXhIBuC/Ag+NP5fKiZiHxFXwoPuzE+UuoTCNl+qtslVNs/NG
ob6XshKnJhxKX+Q1Wzx8PNssYmFuDlO6H9FFLeVSbDDk43/CiuHW3IlIjz5xElgPTmj7ijFtDfhd
O6sx9sRh3I0qUgFTKUxv6dRjxgTCaTIcdRWQNjGq0HJmc9+P1t0gnGJPtF0edOTSBgajKKD8Douj
etNaeuOv43UElopZtLzNsum1QtAgyA272S1Y4h/vyFw+2JShRcVUIo5PhZ0+E5WNpgT2EsixJZAt
b8jQZ/dLpb4BGer3ZAwOgdrR2sRlt+EVOTh2Iip5JydjabWOVmf9qGOm7TAPSWRbHh29O0zOT8me
isKQAxdwBzzNrrwlbuJehl/t24a2gcnpQaj6kYpp3YC9ONgslV291X6lIv6x2jyzIbzCRKMHYaqO
PpjILlfXLI7cPETPbBLNVT3lYnmTIgR9CeASH32skCLu1FmI/djYrcuH3Q/HPBv3UcaPF4AbIe+N
6HsAJQd6mCoeniyCg0L7NIXNMSsM0MaQidMoFqdxhPOYDTUmIpmdl3ww96SFIotV8UIrvLOnwljf
yrkldRyt7qa6OeATOVoP2ZpczOI8EDzBOpjCbg0ZASXLLTMKQS8CTwm12+aEnpvvtR47LpKzIUhX
5ndNNKJyGg4TchTXW7T0OnX6kcK0wMA5H3SqEzcap32Tqc9cIYr2syKs27f0/rlE0etpprhjY58n
Boz7FfU1Snha8bjypFo+Ij9lvAKqtTAeHcNkEOjlaVVhOFZZNhk4nAUeGoTRh2o1TkObPsxVc7pd
neAvvnM3fckZwWeMf4A6DP+J7qnw3FFajMfbSxjH/oOUr7a2axdf7bzVlAkQEZEevDu/LKO+TyP7
ktjLdTGGTT5GL41kHNMM8g4h5znKql+I8W/vQPvezs1jznZ/mJeLo0g31vX6WMGbiiw5+MqUI7OZ
52NCH9fY4o7yg1ww5nzaWARx86XXuu7rYctGvFe/wkn38gHOYlUyQkWxmqETL3f6kiIkor51JYvQ
vukOZmxt1XHapeXH0srvPBK2RmeF7Cvb6zSbjzAI1Bew75S2bXcfGV17H8Is3VTgL++q9oGh4rTr
EXZIET3goL4wpDgLZpjoopSG3ZsFlz8Rl6iq8k0R8WlXN8gpjfdriAf8zloQmC210J9NOXYsqit3
LJzqbsERaqhQ4011AAvWjPAQSCyiR+XDTPMXhLkYQfUR+X9cjucwQ9c1ac/EjcUMGBXp6eZS73Jm
zWqfLbucp4oTvQ1axziiqXFs/sqAmoi0Mk5L8pGrjX4vlXHLPPbnWpKvhgbqCtRFDFpyaOP8Dtg/
XTiCIE0cWYdbVFkm+Vj6eHWa0G/0ttqyLLrOjHOVrKbCuc2G2JHvHUN5anPgEeGwUw3Fn2vxQyO0
yI+c5EmBfwNo9gUT/x4zMi2MzTAijMRRUs6GvbgKHHhgVG5RednZciQt5HzQ1DszGY4D3NRAhw3s
1rr9OKyUysiVPVkxj5nj8DRZNgritn8r7D2rasQOa3/FpEYY9AKIaZoJHnPmgMuB9aEC9iAqzwuR
j84SPTgdAVlAuika2vqcg2UHLclYIB52YmTwDl75alUhwwxksRq3RMOV5uIh7oMUB+qw4HKelPXH
Ol+wj9gcRjx5xmNB1os3fQFKPBANfyeMN5ybhR8L/r2+0q4kDzGt9fAWPUbMqwQrIzdtBevfIt/I
jp0+pINyS3/+qcpr3TQaTcZ6r8DhYXKDk549cO5ZkKaAf5deUqfPWa9/mLa6W+fkbp3EL5AU8KS0
RwayQcQHkmpC9XmI/0CJ/1wQ4+eWGN+xQR7wFku4RdC9Z+1M097uxnna9BVKUmAVn7Z4pi+m1DV/
pu2y7dTbcWg+hqrCUTiknjVU4KgUTaMHQB1EW1UD7ZTRsLWa6IVt4WuZB409FdvU0h+NdXq3QSnZ
+XtihI1vFuoRfe/ZOqT2q559Nxq7R40VX9fQYcGSVyzgOVvRjHL0oDrylWSB0Ji5tdlsB/mJAA65
Ms1KasD75+M4dS256jUzJDUf71BRAuHGCtVqzRXV22WtGz5MFe5tJp6nEcBA+zyIaTqGGlPvKiWv
xfBDC6FLbzifdmK/LtivYJM/hyz01TjbjRmmOqKVvT4cj0PaghAreeIsCJpjXXlsw+UHeOSBq0oP
4mE+oLO4krWp0UWVsScYw+rMrkVuU5Wb+bVkUV9EGRwO9RYZoxAPZ/WntZsOmK0bjwhfc4vQ6mim
1YtYY4qJNrxvm2jXMa7AzMHRsCTZ3agVPBi6z1Z1LmNa7MWsvyhddEoVB7anjVAdi77bG9pTnpJp
wFgE5Uu1ceYZQZThZ9Iqd+E6kDwaMfszKovHASRVXfsxDMsjXK44GO2Ks1LhIsrutSy/9WWq6c1m
+W7b435lr+ESOpxgHELwMUf9wyQV76Z0B+SIjtE8rgbTVgzme/Iskg0K/eekv+H/CuGR7YOTLevF
oZmm/dgpB32M9lNrQtTppmxTDNywBlCqmJO7YHgEvxQ5Joe+YlZXAhR9o4HQVfbWI1RDMiVM+dga
lZ+2QEBgCOPJHqIj1JNdquD/kyj/NKzNWF1xL05t/shA6wotKxhiIHn67elPlqk/juojIqlPFKKR
V3fEqmXDK2EX2FelBSeauFIPE9aOSA/hS5ap+7kg9abUR0TQg4ohokMGUP4wbWq8lNgoc17vi4wb
oo7iHyIyYy+PZ+imTn64aT6E9rMXerutlL4IGtP+0FYuK4Qae54i/kqQi0vkyRiM3cs03AbtsXkC
F4xxCL2zSA2P4aDmDpqX90D5V3S2bEjXz9UkHsECeYhOD32DleXifhy1Z+aQ/QThlRyx/rI67C7w
rNAvMx1wpoQYiyJXvMQUDPZm4pSdtDhOOLBcJRJ7p1T7BxVgmaF/IDzp95AFoPvBGkJgy1zGJf+k
ZCpthUdt4I7PtOSXhoNwI/rVs9tZnNHP/Fz7XAsIK1mCfEj3xsKTUMMtc41F+FqCt36BbEzBzcAl
5QXgcZ0oiosfLTHvu7wsSwI8VQxZOKK4R/O33Jlu6MdMdRvWD0dEVDUph4fuIpzE8MdFxUiVL7qf
C8irNosBV0MZ7wHQRe2rMkcmxjnzJog6bl1gnh2Vh2kwTddoymfE9ukJhvCA1l1SqxrdaV7Tk06U
nlej5wYvyg5OTZAsY0nAEk9fyY878HHDiMTofxfWxRqUVN8M3EmWGVkxXNOIhl1X6fKjvviVDtEV
XNuujjPj0hP0weQHlgfon25jQW6kUdX77YqcZCCM5F0mNYPSrGVlLrF6ZcrtJff2VqNlYYgR3bM7
54VAKdigPbbABZTnJoajQ3JlIEemYsgYjzzmjwLUBZDwhvm6Lbg6R7JI1HQBb5Na7tjZw8tkL8Wh
m1l5geh5blUmnEWdh2dqA7ya6WTtBnNOX1fSm1UElddlHeoH5OWPbWcYHtvi5igwW9DcsBTXcbf4
xvQplrC9A7OnuQ3BWVy4zXzs+nBPIjAalpJJsNSoDm2FVynwsGgEznaOtQQs2T5jzTmPvey3KoGe
20prLktcSPajfKkKlfY6la4W5XBB4jGiEGH2r4F9O1h5DA3IsSA62/UhtqsR694C5tlc53NnkRtY
JaMaAFigvc3HA9mIqZ9QG4DhKnzLimkA9VRsKjbGYz0qfGR1uQERPPjxLaO+zPTHGleCOzhrtwmL
51JhqLQKjGQM+mM7W4JiSY7NZOCQnVnG8MRHnFlI3xJkRioh20mgJWsgy5lqGPAB7YsSMITPmV0k
TADmiwmZwmM1v3rkcz3NSuwE2dyfDae852NZ7vQyakl+Z8pEXAq9M0am06ra75NcuV+KcAOzbQ0w
vZO4VkE/Y6jkeONcvWDjeV9yLs95jELEGr0GDoEOuJWtwTYz49GFjHUnI5vBORVPDYT2VLcGZylw
SoupvzshSvwezTp9Vk2MROYZbR5v89vJa9XSYu5Kzph5z3Z7eJry+XEZFRa18oGg5pZ2iHmotBbo
a4JdU66RBN2b703DYHaa9CaokupqrPgNm6TZ2/Qg7KyYLLYZu+rW6gKiBSTnc5v1BywzIFosixK7
ZxhI2DimSP2kCzEdgC4wFQFIHGhqdjTA2t/4TKQ+IbXYVhXpX0uSHhvTemhMddqsa1xvTC1/JAFr
ONTZgubLoGuRkHd3Ta2ykWd9GicdMjd0YHF6GBCo7PPcj/qQlVJWzgc2tC9hGIeMhpf3du3aU5U/
dVAj2W3MwaDYIRLR8SgG/W3Mc0qnutjKtSEzBA8GYSRzoBYRRqhIuquiRYFFY0fYJfsXR2c9af1K
Ou3WWicxvytJ6465HCBEIGTBzdiXs99AoQ4mRkCuDnuRkGyzOjBcHVcPhwlktjxd/Rt+YQe+wjPN
An6QWAXb2oabgNGCr3S9hlxFIqIbe6gYs/lOfkB1+P2lTcgxFkL1WhuXom6xo0s0cBTFpDAXWleX
95csIBNXI9OJO5T39uH3F60fWZyhj15E90pWMXYNybYlKovNOKvp0Zjb9GglmLHd338uhh1u0vTQ
F9jf51kYW4gPOagaQx7FhEgjJcbTnaxZ9zK1RCCj89houd2Q7s3Uzklj47bKScWa5U4flMmzWWmZ
lP2NhqpuUHy0ILA4yvnSr/PzDSO+qfPqLQnPmnLOMh2AK8mem0Vgz7uZJm1unxnp3tjIQ6POuwrX
KjSTeDzoty+VZgx//2Kq6BXXfYfWeRfqYj2E6okk9/KgiqKEV24wPVQX81gyft8yPaW9NRkGHBS2
H9iw4B7kwh7oE0PMB2GzJcs0843E/K604jFfzBNxWfz3UuaMZo/Ip55vkoLWlzqzUSzJ6UNTi5M5
OGbgCMLSW3Bqc6Fe6nahBKQJQdBSnGK2UWq7XEju2Kw2Z1SP5mCNFAyecftQMywC3tk9TQaaFRCl
3y1zKqh3Et58XCoMxlnmL9VB03FEkSKfKKxUzOwatRTjMPbpjWee805zKWT7vpJMgttyvrKN2Qll
eRSg/1kMLUdk/cRlzWNJt3MjUxDQMDegixeCY8mIhktY2yDrcv17XpnP2AVh8ilfjFTAC4GaYUL2
5Sh09KyyauI7QsTb2qcN09NDMHtRq/QiEC/rsc74iI3DUlT3OPFIJzdvUYnKDRS4zy3E+5XmvIXs
E9hVJ/0mWtSzZeuftsJCSZLpjansxWHvbyvvmLqophy5bSqbuL6ZlYdygCD4M9eBc868n1aS/tKp
eovMeaBqfFZnTMHAOHs/hxXMiCbEPlZ/J76Mu4D9lFsUies46wUn5H05UN1Z8XDNy3ib2uwRJZsT
RlBzEGmBRmbHAKUn6DMqX8T6O1Ij7mdnfaXaVTvrY85Qz7Qs829Cg1teISXhsl50PUM+kz8XBNUU
2YNOleSiu/+uKnPoljFXSMndsKbtwZ7SGADceISJu7OG6bUX5neQv//N3rksSY5taflVeAGVSdpb
W9KEgbvLrxHucc/ImMgyMjJ0v981amiGmPEKMGHcGGDWRhvwClVvxKeo04esPIcqesAAjMGpY5GZ
EeEul/Zee63///57K4qYfLmbNnwv8nJf8+TQgjvg3+Do7V4TSv8lMJg5WJpzqq5Q8jzhATpmRcw7
oGT1THTxRNo9Y1oBDCsKtZda8nqey/KUJGi1lMMAqGBTmoqLcDmSY2eD6BIC+eU9Y0rokZIg7u1R
NXt5ygktt9BiTyLblGMygnFeSmLCwU0Sa+NOPOH43jHHJlOyFZY3dFO/Cq+JTkNye6/38j0eg8NU
8pQ56DbQ8cxUPUwkKpIHlhbQi+8EVKrEVuz86UaR9bM2nOAhRrC+rovwzooyy6td0oWkOAgmP1x2
O94SLOEZCvIMZGN6LDooj4rGS0HUFMyCZPV/RCJ7HX2tGUO/tz9qZL+XyP7z/5uEtAbaV7TE/ysl
7b9bVLQ//8ef/+7n//7L3/7yN7/R0y7f+qug1tDlTwRrwE5RcLEdV0ca+6ug1tDFT5gQLcKVLUdH
uW78Tz3tTxJlq+O6KGYN6Tg6ItjmVz2t8ZOhFIJa1LQCAoopjH+KnlaqH+S0jmMLzpM2ue62UpY0
EPV+L6eF32eRQ6BxAprnMyCfNUkcRPiG046K1KN5k9K7c6utqmkrjIAdVqNT3jvFfGocuRkjdmQB
f4wW4ogUjWdr07npVRNQO/X4uVokRQ5OEwKz1V4V6TsxE/yIylqDKEBSyaxLwp+N7Ri9GLJapqH7
eTk5RIO+Qtq9jivboT1h0ddgke2WeQ+/iudi5eIDxKBG4vZdpSXk49IQqGHgc0YssxdnRP5kIxFB
5EMfTrOwUDsM51/p8p0n+O1rgEJ0TPpNHnyNlaNxFKcyhGEyRSUA4CTYomjetvKudsxbwQw1zxGw
Q3zlwL9ZXuryYignt6mvebPVXvcyx5JIHpGVeQ4XEmWMNbMQwJmc0KtFo9xhdL21LFJM0wIy05If
E3QbFELMrvKb5WdpnbW2m/SlB2ZQ6V8cO8NEpIG9NG4Dv79WOEurzNO01MvHbpPDVXFDKtPHKcIF
etcCUoJvv9Lbu5bNeqKrYtoHnYq3CK39KNHZ+cc03FfGfDJD/wGRNM1BmKYrbGzpYQohU41MgQn9
YomS++XTdbqbNuBY5Mt9xpSK9JHNXHdY26aIHd1snyP4JIAdr3CSEGgwlJ+bjtyDV1KUmOOkS+jc
JhR3ukvsKaMsXuXyyvXSWBv0XbWaQAxN7plX3vRtfjNNd8sfLR/N8o2QsHZ4gKiBYJTzYkBsrZyG
qVcVvKnYYm7WPC//vtcQL0rtOaFEsKr2GpbUCidSyRQJ6J/uwzw0Vy0Ch1ViQO0iy5sXSTwOQdf9
Bj38mhCQtLvLiztky97yQUyj7y03hF5wH9j05R7cyNoJ3dwp9NVxgjeI54SCjNLW3todFi9uh6Gp
djYmdttCfUADRWM2BoUuRseM75CVYFuhtRxjYjWY7yDRUPXb8utrFIeamTP6Tz28o6hpeAa53wPG
s7nO76i5w/JVVqeeiZIJGeOKmd5CAswSC61vdsMOeiaL6rrq8hc5Z1cN5sputB8o4k9TRTCNfXLj
7uOeIHyb4QD3hD0+VU7iLffHlC2puczv1BYFgwez36sXi6GDRCvlk4cpTjkGYLPQjqCYdxlKrNxS
GCU5DjqocUU7XrNwbSMJqBjFfOrwXnP73CbWDtXuenmXS3pzlzjb5VNbPlGgj15lkrNLo21g8aga
zaN9fL08MYCqNsvn4DKUs1N906OhYtHoHfuQampbGBniA80byxCdmdwLg2cbrx0PR2cu949z8J38
vmd61OXupta7a84hniG1r9niC49Ka11IzePZr4pFD4D2gnuHLwGJrJPuTtBdQe5y8iO1DYMzzbJD
ZmdXNXl1sSRensUdLxtOPjgOBQ8DoG3OtO66QxrSJZAtcDy/+B0c0hH+ctzsWZnfGr/HwGMLgOsZ
AIyC0CXmPLRlwg2YZnXM+R63Jm6psEPF7ICOjplGG1ToOXcp0vbQn1dlk67Togu3hlmc48EBWhHS
Q3QnpO49QXbAl9ca6uW1X5YX0/FRhLXW3qyGVwyuh5KcVSYW/FvfiJoVoP2HKE9uQpmEO92tw60J
hwdH5l2eGQQqOZW1waUECCUyrwujxoy1WOSnCUgOkTVwfqk1x1itelve5KxNePrNfd9kHO/1yNqU
GGjpI3QbeyQ+h3NjxunNfvl4nS2HHF9H4I7c106reWVkKl8Tuvyu8oxId828Zpwd7ReRdaD7n4WT
5WgPmgnqO1Ywy2K76bojdrNy685q47S44JmtuESxhZ+rPt/FnGq31eC/E3E/0lU3NZj4GqfShjkY
EhByZMQWdfq4ZiPaYLNahjmswFo3f8XorbyccMuJadMmaLINVm3Ti5y88oTFbxvdbYngtwwlXZV8
ndZYlZP0a1YbBwRt6zn3nwG+AaYdr/TI3jCR4ZKc/Co+aGizv6s8/mST+d4W87FLf2eK+XUXN7Hu
SKW7uHZ+2MVhXLiwTIZih20WVDlLLiuITfC1zWoy5+ZtOqFW7F8DwDBMJchfNf7oJfxozPl4Ddh1
XGZ6ptStpZz5vpIQmertlIifneHKXeaWKPmHntmUsw1D9pFlP2b/Sv0vSfm27KNjY2/nmAnmVJvX
IFe/SMt4AhhxqxHKDCxjfBrS23IImL5aIBVF0+FtLL6ZO00hb7UMcWlmOPss0Dy2dlzd2HhDyBNB
rmCfo07ull8Sm/Fazx56nc4Z1QKjBbaWZVEMZu3YsxEAovCWpXy5UHLWPKORO/jU90nvPFjyNSs5
a34i9YJYn3w9ct9LqQ65jaotONh9/jKwKqmGG7zn+1noShOjL76O3AhOZR9g1ve9epQgTdTeSbP1
8jUJrifd+RIZxipmDYzHuxpYnMpBniJejib70KevA8hHpISBYPtDsVFgmlIxZ07jbliKrkXyDOt4
+RlSWYgX06uB9jjJ3Peuk7xrpUSCQ6lgaMdakLmkzm4znCvu2pSGYNJdBdq4H/HsI3Ny4c+zCWUa
srf0faBl6Yp9O8k9rICgwGQ8qQMNmem6xd7TWRYdSQnCaLIf0ATdYr55j4K89SJSuAL4q8D+n5ZC
CrYTlwZjJMhZLco88hm85a3UVAdYhHzW7+VKWdR/NmAwzmY2Q6AmA0La5J8L+ooSrehsnTXH2gbQ
YX//obF/ayT7uF+VoZDoGDyw3Li/vV/7MWzSzJqKHcGEC+8JUCUxiyzoqcfLCbXo9fd/n/HXSm1b
Zw+FJ4uqx9J/+wv1JuqxTDjFThWIdqLmhGh2hYx9j9frRZfiVs6w7xP6rWwby+aXJ9puYjujSr79
/ddiLW/uxwXDJhVW2BJ7vXQ4lXz/sLpNQGAXqsXd0hf5KDeoRKekvAHMiwcUkGXEloipt1BHLbpP
Q+04J1e6aJ+kmWHcstjQnLWV3jYkHRUOilgETtS8hIbjV/i4K8OvtSV2Ch0rKt4dzcsytc8Mow50
2s6+RhtAfGoNua+RMVUtLX3TEdcBDEkeO820t4qiqmFvMCfJEDHzBLc5uOTVTPMB2FROAqnKgxP3
iEALUrrHpXgOmLHTzP+otn//kom/dslcy7Q5stmUMob47SXLDdMMe1LwdktZB97yFIflfqDrJGlk
9eUnbushfZ0F8Ss8iP6uC571kDwYXGy6z9NYv/Kg224Gb9L/KOcwq++XdZnOLQUqVZ4pt0j8GLvu
mudKjnRVasA283lo0AEGEjgGZxvNPmMSW2uO3E1tv/mDN/nXHgp3sWoKi7hZITGTfn9fQAzVE9mx
kfAhLCeOcZI71TNpog1YYURDjogTi1YxR7MuR0rjZifTenUSDinh6woE1E1stJvBv8NceZVSQWNo
8pZjzsdHWN4tH9lygkqTxiN1sJz84whIWLeuTdkc4Fsdlr8NR7axUu5+/90t5tW/uOtdJXQXb7FA
MLq8+++8owR4RPlgjdz1cfqK8grY3MGxsO/UHfEYiJsL6R+pZ1c2By3WP+6tzvpGeuVFwqyqYpb0
SfOYv23gBWAXRJHLDbos2sW43Jj2CebX9vdf9Mey8OOjygcCFFoqW9ed5U19/6IXtGANoG23nICW
I96o4SZUsBcyuV+WLeLhYBD3m5kcOg3+lp0wmiBm0rXPwmYRTc+DjA6axGATP0PbOYydunYu9fga
PfpwhyIu9sxJK8bbZjR3KEy85elfzvJDwgipDp8Kds2JFn6PjYY+m2KMlCoOoLjqQpsjNP9Ux0OQ
RPa25SYNDP6sQMZWNM/L0/j7V8RcKom/uCK2kIAzKXicj7//7oqkgAwwQ6XFbrkKy3FgKctNPgXL
MPGmvGo0ylCXUNAP5APX2DDjFJ3rUg4s1Mni8xA/LquVE+Yr2at1x5ntD17ishj85UtUjhRwXizD
+eE5ssqyhSTPS6R1/nEcYVfAzfe6HAuXM2jJVVzOQNOYXsXktHzUaZw5hYV6/KXiI/xoBzDlUuzY
CD2WQxJMJSaWqff7r/Xjrv/ta5U6LSC05YbFfEz/oXCbuXK9P/NUiPA0t+IO9LmX8YnaNQctNvsh
mPamPkC23RnABEWbr4TfXS8NjaQ9SzhJ+B7+YHP+K5slL4pPV+BD1+0Ps/n3d/1AfKKGxI67npqL
N75erlxmax5aSELEM285b3O3Lgvn1Qw2Bvv2SUOB/vsXR/7lvfbb1/HDql+ZwQhGgo0SwsJ6Rjki
HWsXZFRWzh2f52AZzLW+LhUkeburpdxZbkRHU/vmFswFYiZ8gjDrlvuti7pNPb8UsCxhYefqEo3X
3MugZl7HYdi007FUWFu7DfJdBLLNrgJtNzX22a8zb3kElzfLLJZ+R0K+Rvf08V7/xCS4+fUj/wF+
8MOX/zsshP/nGr3iD4gJS3f3l7+l1/uffv7777u8y/f9iZqg/+RIm/wF8AQUUwT4/mOT13R+cvGP
w7IBiiAEfdY/N3k18ycmxIblOtKlnnAoDf/c5dXkT1Tttu4qR1FxmK5y/yltXmS4v72PHcpzkx8l
qPaUbZN2+EPBxwuoY+T6T7nzxUniV12AE8qFvLbqmvw1NyGLL3hGRnOPctLf9xZMmOZOEFEJ8hwU
ia/uoIIAIVyYpGKBkRZXYHY43iUYhTVqsWkEalMMG3jq1wS7a+hY61dg3oeMsVHVUwXVTIWmrNzh
9hcryOew+4qZGXLYkynHsKyZ7KexLC5AK8tVnw+XOauPBqw2tPZsryXpUS69o20agUpyOQvjXJG5
14jpwXDni+7gxBZll5yCvd4ABzP9flfmqNKiuD212cT5UQ/IV1zsGUx1AD6S6NAbAhRJByCgq455
ZDyZo9gmyn6w/GSXCITPfhq56zifb3LVDBu9M1CwqVMbzre9btzrA9FHodDXI6Q4xnzrkXMF0rvq
jQHvkzF0+9ZC6ihlyTAMtbHbhpsBKsDKD3vs2Rh7BqXoZCeOvdLN4YooYSR7Oa5d2nJu1xifhCGv
7QJhGGi18rpJernthty69GRzJDiHxITNoiOujIgX904h0KM/RF8lVZM4ogY5TIb9Hsf4tLlFyNR2
TsQISY/0jsepDq7mOOANm2aJ+QT+Qej20J/D8a18q4nG3o00f2iP34W86T2JUSTM5BVtzYxGnoVs
yO6acpWi6MSoGRyUNMtDaYrjHDKjlhTHuhYFx6Zq936LOCGN6QVN0yosp7PVdyMWEe1gIL4IB58N
JkJYpWdhs5HWklKX7/KseaCMezNs82YAm+elYnpvprwDYz4+4+/kXzBUjF1vHvxvKtWO7h7yd4fk
vLniJPcIQO2VmGwQGtxT/iQ8X5GAChQ434BpeeFOgscTFOk5npFYdigmUWqAw+h2bkkkKPDknSvR
KLa6S7hS+1gz3RXuEpW6i/goV0jh9PcsKQk4Tj634ALyiSgOLHFLbEtWrZ2O/FsT6/+AyxeJsnO0
oul5Ir59SxKs23GyTtAlznZ0M8Qgr6wmuJ/d+JRPEtup1l5DaG8ONmcALSsPgUJlp9nuWfbO5xgT
WIh61iG6iMaH6Y3xVzcx6bzJ4Wmsm5zyLPfEaDMzUQJZ5hi/ujGC8Ci+iRLV7gg1HlaEULma7o2+
pu+bzL9OwvS2JleBXjbaaqd0v9ZhjL0QjRFS3ebNb+brMNHvKkgwzFfy97RF45SU8wPq8QoyEpIJ
kBwvCUkcGHFp2qQoXVAwAhDMspZwuqlY22OTHFyQLEyCfNDoTd14eGw+oS7jya9bSUOQVSXB/VhF
eBhVgA3Uzz6VNusAk26EEvW5WeCYEIdeyli7Td6dURLFkXYMRC1TrMJamZdMgLjoJAwlC45YID6z
2daO1T26QXgKwfQy91U8kxNEOIT4scY0O14sYjyemMaLMfjURG7kFdo9SooW8yAdyiCRu1zFzaXt
6cRDynNjKbaOWZOEaPn3xnCOQFWvyq72crS+uZkF60o8t+TlrHycpTB2um0Z2YG39BJlU5wc3cZG
q67tqD5Vjn6jpkqtY3iIK3+EXwifYUVgJfxIlKpHZSFjLBrG+ZFZsAKU5SMAusGrkX+UMcpb2dmE
zRGhglYGmc2QocsJelDqODhh/uXbjoZQkwIeCMdTpVv9ptIJK7QDY5PFvb4n7waxdHCNza3bMp18
j9HdukHuVdaYX9I8OUbCOLsERJMe1NPyZpBH2+fJHbWjJvSbZA52bp1+Q2n8zScQEgZK+qmT5GIt
SXJ1cwOykefRxNUtY9Q8IwM9M3FmBouMvHm3n+UUL0EiiOcD0KIRorBr8nCfG0c7LOmCNpdgpe2w
2F4skjEfyqCDslW9h5lW3hsKJ7w4hlnn7IqKlbeJndtRNxZzHn4c+YUJFjZX7Nk4jNUZBzBd9tPi
gDGxqq30kUADgbdQYDNvioeuV+0+bEoPUdl7QnAIRl98gCWkrBHpCPvhMdX0cwyfb9Vn0XOGYxU3
wRjCQn0ZlXHLSnNozQDBYradBz7SypLaucsgNfZZeiHWEuU/uXKYelSlP4OWfQqrANAcOgmyPL9E
E/QGYuuTtbG0lROFrlrIq6jvX8Ywwvw09QthV67DujP3rvluQvtYwXYKEKCUO7S0Oaa6VTzb1npG
06mm7M4OtctEDIU3tQPGofrJ1EgrihVHQ3KWkLOlDalj9oOZmsHesty1WZbHzE+4mYyNHuuPQcJT
i6J8nfsS4q9zKDXDfdTdi+EQ5KcwNO+t2TxhzUcYbFk4942tpvPszMUmp7myJmMIvxfgk3VhXnI/
foHtUW1Mgg95bmgRCh1BN3Kxe/DW5h7TzrwhqXPacvAbDwYiQWlvhMrTmyzsPc7f6jYgJQiXfbAh
CaTd5Eb+aZ6EcwU4XiP/KQInO0vwGQyEiTPLr4oCt4EZ+NA4nJR57JchTLzcZrYI0myxdk5nwi5x
5kIpSWN8wMPc3RZ6PlHnkJqelHS5Q4YgOR+fMfh7vde3eB8memjBgwucaaPpj+2IYQK0ySVRU8qH
tHZ051JM/Ro2VMTIS3saHGf2CiwduIOfGcQ/51b0Zk3sHlKb3rVoyUbBt51ADAnnfp2EEc5F0gr0
OXzvcaivkER3a+CR/c50cnM3Bs9aSgiilXzTqTZMVttrDO7PE4KY3TSY+6SmvJgDZ5siuttxdU7k
NUKXIvIeuzlePiIhGd8DolwZlX9L0XrtpuUBGCGnmOgTUbSM8vOASWj3YKKwnLSOyQmnww38/01p
0TlKlAJVPfJxGoNDehyqwQ7gfA5++sbNudHaynw0COnInGo7G/E9icwc8porUHBPFkLbm3nfd0a4
GaG43huSF860FCSNbu8yrIU4IqfrLmPTBIwMh6E4wAlnqlqn+il8DQoR0l2r60MXkCEw1tmGRvOE
AAzNEdk8h8Slz5MAEItG/dFfTIQi4riFOPVUo67qa8b3Msm+OFNHKws/YzxWLds3FhWDMHl4QLBn
5oRwnpygYyHlvHVF+NKF9SkK6Ma384IEAVa6AGRGLLouREZgKvSZe/pKBqdXN9KXQWi9Y3wJ1Wdh
oRDotDNnjOHoG7torE5tQ9cVGNV6yMmVtYhXXCSBniUDg0FOWMK717/pSXQoUmxlRk2aSAw8hmuy
UYFIqE3ZbKEPdZvYpiFn1T5REikQAocpuCrErRU3yCHAZRYl7Uoo6vcEcb22ouSBYlCmo55vx8rT
auekz3TyKwC566QNUIrHoO9HcDqjUbKzG83XXsChDCqgTOYjGqtvgYn43Ii7h1LgzUrqe5BU93FT
PBrCN7a8B0AsNm65oiq3BnWNMaoNCZf2powb9KhVJNZltms7giXQ1CwbVH8Vmf4RKLBfDuln02CD
sEoHQXjdnwrRbDXWs6t4Ik5EN4OKEVH3xjKkbfuq/Rr20Ymf4oVz3JwDmYCNSZn/MhJiiwzS/eLq
CvTgM11DHAedeWVCLVyFQVbvo07UIETqG3wT+ZZCO6aWCreNLmkAIKlHpfWJRo8kCyFFmSeNq1I6
pCc614PFid7grIH9m14aI0Iif3SD2eIrS8R5gkzDjHjBIrnyK43+jTGMzxlKoV1jQwcx6bt0UHuF
ZOlDWnQ7FOkLAtyzb6Dcj5RimfXDi5/SoIyg9oP5MUxo7eYxIBHPdeF3VScqjc+krYweesM708nk
GtN+74m5IlMzOUWUUyQW4kaUfXcJoCeRboDwR87Oqo3G+9ypvjidUW6UeQ6L/iFAhYYXNV2zkt+I
WpL11zU2BVbz5rZYY/A1q+1o9t+6ePyiFYM4Acw9Fb1p3kBmXul0gAmbKgKSNGxkDg2qAGLRiYCu
efPYCvS8RfU4OzBh4WAjmxpW87shOuL05vZUMH/HbKPtC42A58YxnA37BwKjztw2osIQAOalNteJ
+FZoKBIKPPdrVUeP2NppttjMRuPwkkDuHxhWb7QJrzsPTGMaXoqM3gtxZuo41kHgt0cwU/hAiztg
SMg4ZAStc87PmKHgi5oCLxFoj3yCX0H6Ju1ImNLBRJE2x+e6WAIMS2S8DE8MZpxUYbC+xj47TLV2
i0n2mBrs0mVkMlu5w8HSeCWTtIoEjfVgUSAkFU+plnSErOR450JbfsN9JFFvjtCUwg68D2EO8ePA
CAkRhnzSRGXzBnHnu7CM5rKOzhqLGPFvtyTK8Ji2+Carxf6Gzhcjb4NqRCIJiSuijlJ7M0fyMMR0
r6aOTEbSlU5p3N9bcfUCwPR+HOZLKEKoBPSUkwnJLLf6xrCIW9V7/8CY3Dy1cX1AyIbEJyxpgBnR
s9OcRK9zJlX+4I2FcwPEASlOrN+gRTsyQ4Xds8hLXbCfHapZHKmOV9uFQJfr3oQRjjvUjLaDkJ7R
ezQTnKWrdOO6+DhF+xwoECUuI8Yl91kx7+cgEHV7Iq2GYDiE6XiTDP2NHfb12jEfM7NexbH5npne
1BX3ige7nbKDhlTKbxswYjl3SK3EYUQa40zcioS9XSyT53BC70wgFmY8EnU/fntJLUeW3yOY5jct
QNYTZ0OJ6RqrEuwBU9i3QVqSadEfyqq/1vQSn1Rm7dMeQVxPD0/MtvRG2/yaYKSj0D0mZUGlqEDU
wbaiPMwefJKU103VP2I/B8YETV9vGBf7JDSr7Fm3wnATP1Zo770+ji5G2gHNpZ2DeH3k+RTBTTWi
d6jqHm8s2iM4KQdCer5S96CrZ7LqNj2NXYLgcXIw7O0MXKSzqx9nF6n+7KMLyVkZQkkocaZ2Rgi2
qIu2Onr7WN0xVrkyyMaBHE5z2qhP6YBlXNTRrh5ICnJMxC9jWedbI6meWzu+jTMbUW92Leb6XJnN
AefQOW6T2yamMJRYDfusw0CK97YwLk0d3xI+ixQqSl+qFnkUdbb+RemgCspA3QXQYEt/fMhycRVM
byJ23zqiAVfzGBCEWL36WPM1rI56P7+nw3QJFtJWD+tSOsMFzSUM/uSBjOOrAcgOuXyPZZs+D6pC
zpXcprX+XrfNWyQ4UPv6nmhI0/v4CeFLk5jPpHu/CwRBdQH3TaubpzjGKL64OjqNFcANNnoVnKMm
6tbR/LXN0ObEVnjOdUKpeAma7npDEi9e9hdj4pws8wrkxH2jxS94lbdTbNB+GNdNQquqLCKvUfFN
sJAZfQQRwsierQUI2eKqtbWzrY0PkUL+hxrjPu+t295Kz6UVvkClJjKIqBQSaGkaGc2jEZSnHjFF
bPFLhQL2KzpFObJLmv4mmyuGcdODxuIb1u8knJwdmDN9Oa5FTyel7F8s02dpmgMSeq07s+oflneh
+UgqluKuKTET1/1102a3GaJApxmPuU9/RTlP1fxVctxux+bRbXGqZimPKjFfGD+Ty2wWpCRZ2YrK
8EUG0NDg+ygnvO1SSPdG8MVPlNfPXFatse6W91s32kr60TkDRscRWKxYFyieSvcLqbVbFVwF1liy
MaLBqPVkj/KIoCNqitXUx8hRmDFPKlqHmn7pWu1TZT1NKdAX1Sy9HbazIWBRq6wvgIOw8OUQ4Hp4
IfBALiNPVhiG5zBscPFJwIyN8RSYGopHnUiHKZOrZmSAP1QKLWf5RDIuYhQArE2jTomevZphiPkx
Igi3MdYq6HHSFFe6OV6R2vyKHY66bGiN9TzVJ50lGYIwJlHbWqjfoRdoJ+JazpWb3vZu85a53GDC
ITdkcW8zuPFXNqJa06EyDRHMrEtc6ouFQi+TEYhDBcSJJ0KM7xzPtsnYP8ic+QNg1vnLpNiZzW6+
FBFMC11/H4v8a1IAa5qdQDGSLvBhDtE5l1zoSsT3xMASdIL61uVK9NBZWeLByA90+nwaxRW7RREO
5NxP4VEWmK6s9Iur8m/Lx2e7+esguNplEhyl6+7qhkrAHquXlh6kH8HjhOj9hBmafL9S/yRijqt0
B+ZyvHArgjvrzbvB9PdzP1+15WzsVZq8gPpft5Z1TZ7XM2vTOCZo9EusoxgNJxzPFekGL+7GD5Kr
zjXMC49aTCuF19l1u0zHtGZm/MJKdOc0U2TvDO9lOlKYjTqn/fzesSam8fFdZeRqZVVFuTOZx2MP
hlRJC2ZdgcqgM0QBVJbqqeoFahc1fpqsuPx1Uvf/BzR/gLS2GHn/jhD/3/8M0vqXf/nL3yDF/4df
/jWDmv/289/98q/4+u9//i/82X/95V8s///Lv/lnP//bn/8zX6DX//k//PwPv/719xOd5Rf9OtEx
bQYwAqi1q3TkHmjx/3GiYzCaMXUkBKYFiwbNnfnniY5h/MSskqpaGDQo+C9Dlj/J9s2fTFO3GGXq
lmstfgD7nzLPQanzw4CZyZHJrIlhraVo5ijxg5SB03uvcDjRiTQh+efgIProJnGJMUpMe/DMBBt9
grAqi4anOgvm2y7MTlls9E+mkTjXtg1J10eQxOIrGIho5pNNWwWern/ALkYaajB+SsfgrU4S54Ao
FsXZ9Kwmbdi4FhOCSqTBE8xkcVCa1NdqmF/JShrP2WijO5wNwILzW9PzgxxRFk9oPBdlrjvuPr4c
pspdl2BRDx9f6sA/V2kyjFTENDeNDrNkkc4XVsNHs35iNmqdg6FMPr2McKPJek4uLZkxB5I+5jWB
UG+8P5ZwWx3G0oWEHPHSauK9oZAwYtHKHWkwUDzc0X9sFZSAGXMuoiTSecoEi3YmSzAO8VEQS7Fq
+izcdM0Y7+C+poa7Hlv6Dhyhp43hbynS56OYrOj08R9NYcxtHDbAMsHmP5bDJSvm4Fjqtr5z28r1
0JsA7CZ44OCn2QXlJOuuysCKjPNTbh+JI0FmPid3mPURTdTw+jna+wAasHXHmNSlvPP1eaI+i52r
OhZ4xGubVqGfbJPBqY81blSgFBPYH18/TFE/cJDpaTI7uJlsEXvS5PQhJMpBLRoFtBF3wt1vAP6D
z094VrJY1OmKtSlS+HnCiubaxiEp0TGDPe08ossGfH+2hWGrYNnLCkn+TCpPfk9QdJUGh76QL21P
v1FG7nDQ2/YziWlfLDYDv48Q8CEBtqO0PutJggSi68d1916T87TpzeS+xlZCZjGFyjJW3M5CMXUZ
27sMZOGpsDqPpkSw5maFl6pZsEhzfUO6BoBxjbZJKUBhZEsiBflPh6Lwh2thdt261EpvIi1rk4SW
toHCx8dKayCydcql5cPoNAWzcoTWWofCKxsS6mPG9npZrP3GvVx3KyeIOce5/AzbuLekwIjRse0J
5Zaem/fYF0heWcFjh/sQEkln39YEjCQ8AqPmVDet6X5zBm6TYjjQdHzKA6STJKt+dfrm2a9GHiX0
oqWkwQcp4y4eMu4tvKcuNUkFtaR9TqMxvuqn9jAtbr04sYH39XOKoA4ZECl4GnO2pzDWDjEm901o
Z/tZkYphoTuLtT0mHYU8bgDxiyES72J/mdPkppgGPO2O8mo9uEgMnvTge3VgAvmkMsYgyejS6yt8
kGicRYiLeajhnUELu0FBI1Yqlm9uLNaSOyzKTVLREowVcq44mDD0OU7CYPMzODiAavxaNTO+2hAb
RtuTfZHWCmwlYe+431/gh18Y9jw0RfZi+0N5AqATMYDqLOotp6TdWhVexcl9Uyjjwg+tOvtq1B2K
CmMAj5im73OGJzgj9jmxHBw+CdOk3ie0JFsw7XzKVwToPnTZwTaS7tQ7TzLPtHXphpjoGE9sCUTd
pcE65xJehwjCnNhrh8lelYR7rbRSPTpzuBMVlKGkd9MtBLj4NPShtSKobqQl0+WnUm5UiPcw5igN
XHm4YkJZ0YCacwba7iuALYfDKfRFa3hGJvQ2DEyO6DHiwQTFBR3NAMW9b6I5R//f3buwDhCRGWu3
B21eG0u/vat3A8Q2kOS211fJDT5s8wqoFeinIN8qTgx60Z4m/peLOduSxfyZxXE0vFkjZbQ1cML3
Uf9sBva5L8YtrCfq4zAuTgJVP67vjOonQM4eA47JWua6jI4PTLnqjY1/YKND/27xP8cVvbIxn1dK
M99ZM4BOunVO4CGGFDxY+TQsAO3KPuoy2La4YOZqTPhj0neMm2bG3JpQL4+ZvcdCT30WRZ/0oN4D
N4apONjTNmdUAOqM7KUkD0hayg+cTfO1387wgFqwRYZDzFaxqcHTnpzJeQAw3nH0AftgoIoytZ5n
ufRf+mJiatlOKRMheIRDw5BVQ0Vlu/V57tpP4//g6DyWIze2IPpFiEDBY9vespt2SG4QwyEJj0LB
FMzX60Ab6YXiSUN2A1XXZJ50YNOzrMEJVLIri732PnqNuPT5qbP7YePlqP/a2X9LtANeiTylvhie
Oyf4KQYedWtgHJgV6d3ssKUrAfdYsMkJhvg1Tmexr4P0t/Pk5yxZv3XYa1fgfz6rjk1aFHp70mjf
sX19+0Ua4U44mRXJ9tVR01Fgg+hh6vo9RxkG6jCDc44je6K8rO921RVXXBBuyPQ8GP842qC7U8kD
rKubkgonV4N/LXurew7SgJ3PMtUr+q2IMhxEEzo3KhkKeKt/U+nC2NQs/FpKgMJhSpcwu9KNmHej
D85kZjzepPi4gQEXWpmnxU011dMbALJnzMd3w8E6ZmIwmETXrtNlulWH7W1gyZKNEYmVgQKRS/QS
+Rc2dJvZuKSZU2yiQh0jaYl9oOfXyofLFEORBdrNGzL61yqCnOS3jj7aQ9WTzJVeoJ3jZwa+MGMS
B5bMUC5PvEf8/9BsZpvYJXct/FivdDHRM53JyWbIglu6qjvzEAFJOBi5HlaOb6rjXOW3PsxfOlPm
REha9wiu2BmCOr6Ecs53cMb1RRd4Cwa6s7R0doWAnRdOatEKpDhSOjM6hvP3GE7DllYkWzOWsPaa
Ra/LEs88LcJeiCZMXnwuEE4Ndt/d72irndMa07m1vJbHlZDP3sH/uNgMWwSbh0Blt6SF+DFOcCkU
DIV15xOqVMjiYqQzdZokHEppcZhRCKtUeAcmdcHeNLu3FF7Z4Lbhnknko5tLAhbRlQD2fgf8jyw7
MvDulEYAdr3T59B9HWYxER4CgdL6Xy/tWdlGDuMbuqb4NL3mTTCyoI04Bn/yKO62ISHQ24b5LGfR
0oHNj4qrAPJhdxuJZ3qq3YANSu+rfTfM/BQZC4VBWsxI+gsKTKBvjdFsrK7Hs1C89LMWELDCv7bv
c1JP7aOTRKu4BjIr/QYTIYTtkugAy0O3YiKp2oKqPQ4JYPJsnOA08zLEwEq8jDu/YuobmtpgNisS
aNXDzc6KbtMtaLHSb4524X/Hjhw3xYDEzhyhRKQXB1zb3sI7WPn1sA89NmpNPj2EofkC+xfrlYuh
ZEn5wFtS9K4HOtf5pteubgyhc8BsP9lyEES4hY46+9vnk30Zm+SnxAgaTOzwVXLwFbNfJ6sxi5CB
iCeDjGODHMiFZvbeZpY+JfYAqc2Ttyrx1SGqH2yqhptBjb5yg/TRTkV+XThYGiNbcdcCFlnfME71
4568K//NSMy1LFoqO561jdd6NvOn9m/8N4HVffB1CvzXTWaKX8AlLjgsUjf9deGxkBNu2z8kggwD
TcFvd8RZDUPUkHXCaLJ7p0ADWR333V4niMB752wSkOnMlOXst1makIkeDoagbZ8AR1Xwa8zafDZa
p9lpPtKtJ9ltzrPsDtl3P1PnJyWD26QUePibidCMRFtw5a0j3OdXP9kmcZGzDRiA6jTe1XWs7sEE
U5J3HLWpi9ky6vD4YkgsMXiBbspeGwYrHKV6B4MlSDA7NaXO9qlhP9Qqdu6D8aDI14yQESX5YB7S
tkYUjUEvmmAiw7RmChQV5houNjNczjrqCdO8ymA0oM5qnht8cNhHEdDUpn1i1ZrssqnexmGoXjqg
hkUyPZdQpQgU8MtrHCCpqd1j7/H82q1MdqP7lOuUEyLx11PmxFtV/pB+lnLv4OlkSfQ4F39J/SMz
s02+8VIxGa75BZOjSrP8mLjiqyaGkpdgdrdQjDmNMANwAo/bRfC2qrH9VqSN1x7x8nySBe5LCYS1
G0AYBVAK2bYTKubzJuTjChDuuAHxL/DgOP3FViLZO3n6rpoUPoPu1aFHTnhgnb0JK4hkA6yWdT/j
B/REtozb4IU2uy60R+ygxXOJgXCjDXjh9dg89HMKIcUp86cyaV7GId4bIYGp7Cx3Dpk1m7aa2pNV
b7Io+xVtPK5ZBxADD4lrG7cAT2F8RquS9mTfZoVNIwBWMmHmGjEcwuS4NaaIG3BBqhRlu8FmTDRg
mH7PJQiHwS53qoWQVWSQoVRv57vIt/pVf57GKgGVjnPFqaaTUYtzx4+07/l2AF7plw7E2AFkG7Zf
QmLNPHpssXxtEvaafHFP5ArhnjaamzUZ7+Szgejx+mnvlla6KoR8aiHKr8n7dg/1KE7Qb9C9m+KT
rLsvmel/ECpQLCOyZLFPY5jyodgxxtqmbo7+oAjVLOyvkLaJaJoqlRwz6x4a7pnl9JPJfbsNxS5R
APDC3NGHjtzPtavTn8Qy95DQzT0K8Hg72dUnkRhUby2JO4YAXI34FB/AZFPVSHYhndf/+hWJIDCA
5r0KB30IQlYOw+AbO1xRtzbPimVDyWlrBq+cCquOaHNUKWye+sibV5mKCNdwmYHbdf3glfhRjdkz
to4mXyj0naOMF3mTxCnLRduHRA7XdMHtNM5AAUR2Sdz7WETOqguGNzs1GWSf53QMaZaC6mZL83E6
oAKln/R4KNgfY25Ns1eRqefBN//6TjkeOqBM0DWpy4nMJqMulReP7yshI4pIHHvdu7CWFCKjLEeh
7gZZsG0VhZXOf/NsgeEO+j0KsSwl5OWsFAvWS0d0HqcsDWvAabnOFe5uIzr3oJA2s5+wbPPawwS9
qTSRT8XcVAQkxA0fnNzKrKW0HhVS7Db78kODqA/bZr0PAYhENYk4jVLOx263brURrgMwrhMk7bUX
5Pd4du7CcSjSTFZF3MBNyEcKVZgnxYq+sopeY0ToBIEIOGjNem+liK7ZjDr5bgz7MS0RM8wF+LYq
iq8xDzkIMgm7KidNAifeynXTPdy/uz8/WqqFKTKrJ3VmI3nOmoXsVzpv0SCnNddKvXJ4BEwZoHw1
cDZiO1Frv/AuCftzQm8c7hmhLlj51qMjO0hWUAvbfH7qMnafjfMnkMY/szK+kazGZhkhkLXD/STU
KZu8twmuONkrYwM0geVQJAWHTMKGJo/zLXKLTxJird1Auw394dUgw4CRaS032OF89LpM3I+Fa5AD
34jnoOzv46yQBdh0WTx/MKHaTzf3mRFDMcbBmHHs8cqlS01LhMghUnQVbYsdayTjYfKDTZ+BI8qW
aLM4Ti5wcv8G7UMqXmezuA2V/MrrlrGSNd/yGJVIy1iD+wc+t5ED1xwQr3r2rYxFh+LBRJolbUKP
/W58QMuEdMKlmmsIoR1n2vkSSe9eNxvgvf1a28HPkESQ8mxWQKoPV3NedidDzsdS/+X1RSBahcNF
S73Yvr7UXP8RDSh01kBfOgZAjBiBQnHvVeZ7MJO1W6l8lXqpTbyU8TkwCOFZ6ELIP9aR1C17k3Qo
o0KGVaHNlkK6QFxr9SlMPiQVIodGDHgwEETGLoDkrMdVtGxzQ89AXwW8iXTVeV+Es01NiBFRsjAr
A/sQSDS7RUv4jfsu0xAyIxopGbVISgbvXQbEc2Hf/PGiqDll3vA6C31n0/ItuWg3bHACeABlvA1b
k8PewiuUte99hQErKxVgBy1PPXZydriCuQrVMe/aQor/QKcBZKjp7M1yFTV9OW9mi8DmbBrrk8Hp
pFKsFbhmPFm+MnHixo/JvPEAkYXFQO4O7tKw+dCGuBqoeA4eIXVciCVdPhEkWyJKFCCF9qvCVEEE
U3guSGjiikT0kQVGsJ3rT7jS87kwwjNpy+nBzog4qLmTapMaIbAWLYgcWJ+KqOTbss8WH/Tojyh8
EdWSNLgdWLzh4ZneOoiu69FPyETDt1V0CQtVjtfob2bSiYsG33qQAqk2AcGv64uvF2FAt/QWzXio
Isl/3nytiBEIJu1fu05tRIf63XQfXf/Qsl7eBh7jrXlCfRUNzgH1N2EkA3dOUBxiVOXreGQXy0bM
Iwdj5RX9W9pn/3wR/VZTCvugT+gX+Su5XygIw/ZRTM2p0Hm0Bf/IMbCItNGrlOAmEdMNlzorve2c
W8NO4jqrSjWt5VOXDgF3QiXYdJ5Lh3OGBeQMMKPb1pVBJlkz44ky/Z8QKfCQgsCl0yWraNzRcVmb
2C5eCI396VkM0cgij/IBlWyHdtpPLn2RnLMv14BXx09jxszFptl87/GUW9Ck+rp91tlMDV/zJ/HB
+KL8IMCVfLYy8pnOVjwwffEWDONv2ztITFr+7G4ivGA0bdIKI8TQc51AhAEhjgl2XusBe5hhj1dC
m/tdnnAiTjGNf6s4AJrd4FLQBqpItpOgh/Z9hCV9eShp5ddGGSLq6dioExz0AIyq3JlSdwcGJ8z5
YvfKlvu1qYiSq2hvDoHHABq8HyBXDHXYtjeOYNmew+mfM4Ko9VxC1kKl6qO5R7m80WhYHIBSPfDw
ZhAGrJdIYKQlKaB8p/GiwFsSv9J8I2MX8TZpv2vEXfA98BgLVucRUjPEscNR/ANYgSgRXcSqriYA
cKz/ugYZRGf/1abbbIpCwBJPm1877M1tDTFr5Yk9VEQO7BrXdyr0e8f/OfLM56odmUON4gHjElDb
0byKuGvWiA6IiTgMnApFysaylMfRTwnYri+t2dn4pNzwiRHMJixFi+YZgKWGrkIt0kpge1m6GG1H
qNhJ4r2wm/2t/ewP4p0MCYwdrZwekwaCKcQfCCjRl1HGNGQd1e5e/Yljq9ky0M2wLQBaichnRy1i
HSLaKahsj5gA8k2GrnKDylmQBwV6pCO9PKh3SUYFlbo2w+wZ54Ts5k1psOGjF3434xpdRzh+sx7P
+KXrwlVAajOOr5xzzKDr82D0IuNJ4O0Coiz11Yzyj8RrnR25Sz9gV2l+B2BfBWDfqauvesZpBsfB
ZNCutsJIDDgDTrmTrfdE+mazS8cJjXqQHZlK+BteiY3vOMuFrBlD2zwR/r2kDUXkmv9yH5DZk3Ar
oJAnrXn6MAEWZuxHQY/wgQQjZX/cXvzMH1eiAmCbmeV81OMfsGUZuwHT3RotZRVXAw7s3D7BJCPM
T8pb0NAxQh1mvtM/1CHaFmIs2Z36zriNOCcXjoDWo71pam2AyKcVJT52EbUyWzUJ5amAMaw8B/N5
DfsHGeXT2M0gWEUdLk2z8aStRe2JLyAFfrpmE77Pk/lPaqTmXQSv9iDpX1X/jHRz7Tc++VRNBPtt
glwrsdNveAOfYl9QI4CXB1MVxEfDxHSwkNnzeKaTsr1TQOzTBdzsPXH751pYl0YQeMJ4Z+1P0z3r
k4szDpdSorNyzIaBXgoyUnSnQEHwAJMc0XB8hCUsONe2i53GHsTQEMTwyZsP2Dq2Lh6SJsK640Eb
2BgIy3RvlFvfSK8jetGhKP66c/HcLsu6qnU4J02f4RXkvlWDaR5OKsIze3jOZD5g+53xEMHTKYM0
fMCC+0rzVNMiJdZ6Ei8Oi3KbzFE8EHlyAnYNWSvHv9Dix3UjWTABCpEe+PA2eyo8K2PaSFT1pcum
3dQmSAPh+C2J5munUU9EjTPYD3k0E8JmZUHn69TbCjL5TSkBf5DlR+oE8WsOaEhPgfiYcAwkwRKh
4gF7zhhn8Z9AQx8kK96al3Z8cjxGvjiz35Q57UaCpqQ9EebFcA68THCv0/KRJYJcG4ULX5n3ewW0
9DFyeYCUcu5zr84RO6RDbfAhmZm37RoEyy7Hya510lv4HPTyjXEQzm+mo47xlvjYMvs5eWjjZi+w
URyQYtEymNXR81suoOLYgLBsxmpfNzAxM0X32HOUNpnFpZRZvBbNLvb77ozs8t5ovRE0xiv8cn/r
OEbaOwfvwxy924SDrkzl7Zug+JJjcXdtwt5DA1G40C5lZAeLO4AJwzzJbPQz0ag/kqXvxuuT1wS5
7itzDITVCR/W4H2OtYN+YfaoMHjVgXcRwSGy6MxJgLuFV5Af0j7Ykc38ECOCk9lk7WLoqGtO8LEv
9klumeusa7/mEvGlqZYQT+DmC1E7y7EsJZAN6yCmu6/QkNnpj9d4xmN4sUESXFOZn2xBYSRi3ihv
pNyT/yyse1F5ZMnMDkyhmcwd+6lIRPjQhcG/UQ134uzus/KbA0kx64jNBOTfDNEroWqiGC6RFTwY
Fcthn1EFf1krq0Y717B/JBKCMnR038QEdbvgFOiqTz1a/yzbItgD95WKC81+wridU855jmwDUDvq
/KBwXtr2PMyIOBCwMX82aJradihBKBFqUOc+06qkfZmQ+rHyCxCiNbjT5SsNw8HGjGPE9mXOh5re
tz2haf1R7tksmZpZdsD+TzFiA3DP+Bw/lGMsw3gWgkn6Gxb9+0gOxobwAUJcOULP01MfqM+pmIii
mAE5wt7c1537Bt/tgtet2FgG7XWrrQ2dkbUGu/8qJGuV1ILQwqi9Y/0y5P7Ab8VxAOcnXk0lf/RA
gvUgUv+BianN+nSXC+/dZi+7WITB3w8pNqTCB2AV/9JFfdJfsffgrm4jFvNyPoTcxHuQc+hmhvyB
k5NELljOVsAC2EWyXCnjGYcVCNOsP06R/2Y23g8DTntNqIC56cURywrjbzwAc9ANpyRNPqYoFfsG
HJqe8YdgcEENik9giOertDAuZvMFI9xvWjJOp/clRskGEy70S6Oa69SMDNm75KkwOrZe1nNcT7SL
5nutnwdn/hmHINylw2ccy28n6Y2LpGz3bToIaD3Ryutta1em/m8Ulc80c/LYVvlfflsCE1H+kqKm
UapNgClsQjTp8VdO3GNHQB/gT7yBbYMMymkoing5X+uxZPVkslmnyiHzyRzOhF3uZinkNnL1nU36
E4z6BwpdPBAIGHdOx25UFBOG0IZiH1p74LMrASi/cJT1465P0qtWfrhzSgaRodVdM88g0IDtKNb1
+A2HBh0Yu9l5FJdEWdYaDOizGgWbiLDg+WuPQe79UDvedGX8Q757EXP/U0bTpQtHnohueGcpeasY
kqcGktqOmDmP/b1S6qYWYqmuGOeEtfE8Ly7GZtUaxguYUZDdFCcZiGRp+sO6HQlI0Yor1j5w8N4M
k6+xmdLwyjAPMPeGUXxwWkpr/r4dGtDqfFqvXYdmzNeCNsUljrShiKaSW9WslJn/fJlJyXDdeuio
mLYOBIgSzV3k5OI6+ua1bn25K9vmMwNolGtx0miG925rvfv1Qo5Rb7UOX9EgPOfCf9JZgeaAloJE
20+j1/lW1OaOOcRHQDfBIAnhHT6YrfJT3Aozans8HYzildbnYgaii9Rzsf0WCwxpJwjFY5BYHOQU
cn6EL67pRisrAMYq4VWzRGdRnBNG4FgTMTYpUsVX5ndoiP3gTXvRi3AL3KQ0hYj11nPa7hPnQpkO
73hMkepXL2wF8m0e82g49nMsrYdWkGYdD8beqF4S3jg0CPNzgd+BtVj0RR51sZxYpawrQsPzF4ur
OeqKXRDaWE0jeoNlJY3LDXlgcQK/TEbFyHiWJkBkJBBHznjvNW14TFmR7iIY7Ohuv1MgaTHxfuR0
9lsHDyxesOGbYnkvyHZZG8//l/AovI+i9a+hBCRV5SDgee6LpN3Lsf4Dok0cEeQ/p/bArYgznE4u
IoqSSqQsotOkvD9VWRTMPskGpzkixOOOEC6BT3dM0CutBBY9ytqSrV9aMpuJMOPEMBwARVHx75Fu
PCD8OTdh7K8mIijEsq1kFsqMstPwPTkBs3UT1Acj8K5zmX5BrWMD2/KAdfcEQgxJuNMLEt6wmJ5b
broTPknQls9ZQRHQBPPvc9zAAe5V+jugzJ+zijG2foxwhzpm7y+CoR80IG8lq24AxfaW4Q6/JVG+
q9rif/XDpcJ4qlvo68nsvpmUoqukG854F5hXGvmT7xqPikFD4/O6KTLVlgwzXF5Me5QrsVezc8Vr
xUIMbXnkPzKduiMZp2eM9blDYBr2KSGFKAWhk/ypF/bgEDBM6xyThiQ0f+cw+Q4a4BdsKlPHIWXQ
3QUZ+5+hXfyx26JA5umoxaLn5t8DqzjfQoE8fJeW9+N48lVPMPtU9iKwE84eRZtVZM8y0O95wd5J
hW+Ufc8qL7J1XUWfy9yGMei3rzknkjuEyJ4fVd3EPN0T4NLrujZWma7f3Ym5efxeVsujxTu6yVN1
KCRy/URHh1aFV8RpBxsDYtlZ/GtyV5vVGxsKBgu9eJOp+TxPlO7doK4pJxltEuU1W3+qAJK3roRE
802o5mT3/bPuCbBx5XXMMOvSxtyxu74NAySB/78mUWZvrJaXUcC9yC/zzmXrs+okp/GkFJq2sdo4
ZQPorG4//LI6BAKs54rBkA2kZkYz3CKe+FVuDsgU7u5qSNSfyMxh44SPsufZmBAh+E25H/LwDUvH
AdcUMeqKmTCXwh87rTcBmWi+qy+Ba3PuqvSLOC9mM5nxtysmugimXERlMEzglwJ4WXEkZ7aLLa/4
mf6PcacRBf8eFsG/1OYlMtjWkYL3SYb3jVToZ8X1YS4cuyp7K8aN9iEtEvCNTJ0HaXmLlvRHFYYn
w4V+nodXbJyvqW8dXNCdLL/qG7wchppSn+eSRybPjH95ySmeYqUPCZh0AsC6JcGM3dGvPsxZAwlo
T7UffztTTdcij2UYcRKRp4DhLKMKzbddxHFhVO+T50CaJ54imd5HTeasHsUfZtUTyXZM9vK03cnY
/6kDfojhuymYejL+nVdF8xmb83bseIimznofPUoeD7skcrabQ5zZosXhLOGCNUx5a+LwVWEGMoTa
o0PELzRJgsc4oRpeCCV2KXJ5LzIvNvyINUJq2wOfghKPg8foAbMbuAUdAiGZh4c1G1LlhddgqjaG
lkfK638y6U/ELDobC/OifJma6VO+M3M5WQ167aHkC42TV2fJHc8zQZQYMv3KNjBHdyj1YsYphmxP
llGzDyA6z+zRYy/HWjlprLANE5JDiWLEM62rrc9NGz9JGMPtv9DtFmHNlCAo4az182qD0unvbEfx
NtHhQ0uUxYoAZfAcpCtkVgMInVWEJ54lcAZpN8Q8NZ8k0j+1iXkRrIbTgtJOJ+0T/sYfP/S4JCFI
rPqGtyySRF24i40+3JT+ralJLKFC+6rTfWIsMj+n2izJ54ZvEnKINqojStcJl50QH5PBQedJsQ0Y
3XBurQsUQkQlkm1M8YIy9M64+0p9UQADXXn01CwzCiR4AptrRfljxFTpZtEfPOYKkzCwZqu9U42X
sGQYGBlENcBKm5S4t4VBTekT3tUXP5Vs3jT7BzQ/A255NFZMZEx3fkbriSV3aTinu10X34gMca8s
RhjTRlVVxd+plTxBl8O4RQacWhj+wBsO5kA4td+/TwAOPOx/1Fs7bbU3LP+vquZyMCN6HPSGcKxp
GNcxKlNVcsvBKakH90k25h8EHh+tBT2fCHcbUq/hjDggWRSqayyJnmzFm9+6V6dnzttL0t+d/kDS
4OPgqhPKmbOMmj3nkbc2s/5W4pPqVPQT+rPJRz2RQgiY61+rcgJGqfcio6AiQLekmS77nvyLfPZi
G4fESLZNW/ERs5CyEuNpdOUN3x36EhPdRg8kY8ZFoE2wEP3z0AJvGmBjaiFflsSGwJBHB20dSkZj
INfiQzUTWFhuCz2mr2lbPA35yD8Yz4VtZ2tbTiTncTcigQf5Yhlnc8IoRAkzBPNzWFYPIGBYpaTI
zOowzDZZ/JUummLio3hrSj4JraFxTczGJVoAxY1u9OM1IW1kMzrd5+Qu34f45flheYT+WBlRtlXk
XNixcZjdXGyqxiIcx7Re43Fyr+gO0SMmyKLCkytbcYkde+8Tt3MmLf4KcJFJbNiigzUz55haKfjT
0jnLOMV+afQh08Bf+vz2YrFcXtfZ3SYAVBhBfMN0gMGClBPEK1N36MCkrHkml80PBE2A5R4LiQmp
2j6FpnxjE2i0UX8yzPJf0/a/hCEzdO3Mf0VGnw1GnReBsWfRTxUzz/m9bhkfZXP71ItmUYYu/XIG
J1V0Bqy2FMeybQM9dsqQDVYHipfk5XXTYIToeIRD8b5cCxUqG7A51jMvzEfrEihCuvEfFibr1kep
yKAmYAwwsLuYfTICZuxQ5qOZDcGezmdeF22Mz3XK/yWFaayG0fqDCCLeZbrRuzYbP7JeRG++f0VL
aF/Z9qxq37tVeW+D/wv1zevbA1H0yVNcDT29orGLzfei9PkcCZfbcgvva0nrx1aL2q4+TRFrzdkY
w+vg0/qjIN/2y1QwLF5Ck9LTpRYdci9ZxJW4hZk0YPkbTx4bQcZN4V6RKL0F7Ops44khRhX7f82M
nDFB0i5G6MwNrjfJVvuEC2qv/AI+UOls89mVDyYKpzyxFiLdXpCq9dA+NKIbt8PyAErO/tI2x6Wk
DnZZ0u1shjMwLTysNw6siW7yN9hmqp2mc18Zxi2xtb0J+5gYumgkRaeRHDruXO9vTRJ9ROzNERR+
FTHbK8Me7qRULQz310xwdCEYfW9jm2sBcbqugSiwNmghDLNAqBsDrUGYc/fT9sXlX2H5LhNx73u2
ECioAd2Dj94OKy1GnqH4ZBP5NEDm3jeUZziAYz5XLsg2u+QBCTpRQBpEgmW09my9p8zD/6QZ9eVE
P2Z+dTNj8zKnfci4uFvJ6JlpU4B6jXajrzwM3NAj/DT/5u97mcBkJpAQdxWa5Ragfc72hOyf5Ap0
jXyrcRNbCK/siLSPNgiqbcIOz0fss57ko1kOBmMPAzY6uPQ6FP02TsnqLtg0IRd8QnEDQjT/zBs2
ciwhT5nR83S08zs5XwdZE0Lc5SFJRewGK8bJq2kCCdD47j+rLWDEp+62RKcDj0M0m7QLdypQ010C
liSijb22y6BeovVAPfqd5u1JUaLFFhE/ImheK+kU64QQEAF0k4zj2zR2EYcvgKluNo+yNx7F2O0T
YVWHpnvwOV231sRL9mT1HwHKbI7WQG40W62oCL+Smjgkt0/+kqiF/WomH0fCx0LP6nLUth+WZ2OJ
bcjAQ1hecowWqPvQi/J4TWDZ7QDjHwPVTSj/+AWTPX74f+gTI+5a3ukJPRzRMR+AXR0KO3IXpIjX
JB64F6MKOCdQzyUQJNbaJYkzcBDECcv9YZADlQ5WQrgEuDXkgO06t7tMWc+qs/V/ZogGG+WIFUfC
HR83yzG2XWubFMMkauBLZdVXV8Cvo4P663pZt0E1/IJiJlxPJlqkacGSKP2NACCdOmzcmc8/DPlD
O6SdKo5bbB0DUn8dXmkbvyaX3IMWMBTSiDypsM0zNBzO/MLBtk9o+tKCzZtCgkiPoGfErvN77i4D
Q5SIUXpyYS3tKjuhDG6Ijs0HNbOlQmZuVedpouuVIZMPxyTu0C+MaO0QZp4g+Wii2VyHcw/Lf6J/
jisHNbh6KNmn3mpFU9UjpsDg4xCI6twsXIUuA4GF7fc72MYRz2vGXmrZ2OTicWtbyYOdLMDLFtpR
VVhoNKYBHQaykCSxwYPoveBYioEHHrRVtRvSdE/dtEBEl6BElEMZEwdjaf/YbzHL6YBgoRRx3NfS
M+QhB1a6U/bz//mygxd8z3Nt3oclHhOPmblGkdofPVEHNDfzjpUnykVzM5eVWhwAZHyh9kAtgFSx
TF/GgCspaz88VEjME0oStqL00WvmgKHxYoO28tfBCHpwAENyMsZL5CmMEzBNOonEl3rCaUC/Vs2e
7K0Qgnp+rMrYXfV18CTDVbJzdfHmhchTCyqpMkie1MQfMvE7FoLob2TJDocIz9Nri4qiYWjrZdbH
VMSvc2QgfZ9p4EU+TCuVLImgefo7jSHVKtrbqqi5a8RlqvW7LwKkXiL4CAvqvFmyZcjDD9n4n01W
34go+CkKxoSMX25apcc+YjjngHqRce+dldMxesMhlZnRHpdsvqlBjcRW9DPH6rupGBikFbptq/OW
tIr+HG+7sIspG5BrGbRNKVzTQlvhbphdGiJU/9Av6aC64hVjgIet3l83mkJ1ymFfKMGgtdfuLk3s
Z50yvKsdCbmg9Gg+o55byPhjodDAQEwVNi8d1ysaFGLTOhZkaiEUyfDdJKheTzFBKHOPaE+g/s4Z
itlGLTnXZHsxJ+e9oUeDSL6bJiqrKRGMzrEFOQm6TB3UOOxJJ7a5kSQglWPn4JrkQsX6lfEzD+j3
Z15QHJaGOAuy/eaSlVGBdZkYhMndtRYkPL7xu9VR/enA/cFeibyqZVFIHX732xkbNHyMDRK4rSvG
Y+oYwF/4JTAiINGau53jY2yJPZLymrrmGuVNb5P6BAWDXK2VJq3bHlP34uN49uvqx+2oePQUdltX
NYhH4YNs8aU3VMCZtTWH+BnfyIEZ8aPu9QtXDvPyhIQ2or4PE96FGpImJlfzC3eYvSGCBeEQIJOT
2wZgizsGbYP3s+DSzfYd7Eh+MIv2OxESQKuF8CBa5pptztac/Fu0o6iXPDgSVYa0IAApW3dcooZS
Txn/3ipR20iiaGd1hyH13Vvkxpo9WuxXr0GAc8mWfxyDdX2AWx8c0NmL3B8nlu4qbuJpa4Xvfsc8
Q/YAH0Aihkwrmco5K2ITaGTNra8tzAmyh7De3lgVnJ3gjI0EpVARbgqoigSY0Tiz0mAy/ROY+PUl
qHlW5pPeeTUcJITLmsfPUbhW6iz4qILg7gjNkt/hWmnYCrSSNE2VVOiWcuaQc6tOZufsYqSX6z5m
plCSz1ZZwzX3CIOmjx9X8U+cpt+51XzW3lHr5Ldd6jfbKD6DDGEysBPFCTxZA2J2zRC2mu5OQQwK
GxecHsgjZzosqBbNGzAoSgvOhd7JNmGKxMMqzJnwuuTbJQu2KsiBTlCVGbXx40yBC21ebZSFA44d
elSVX71kjJs7PBH98B9H57EbO65F0S8SIFGJnFaODuXsiXCdlHOkvr6XevCA1+hw7SqJPGHvtR/p
gxFFvwYDYl8ml4KwL7RCM6Kj9DGhkV3lVvEyTdQ3Jkd8WdPZKvoMt8q+ZM42qG8gfciYwURcAmYC
1K0Vcn0nDX5rhp1EDABIsr0RgIG4j1Lp3CZcW+7JGJh6TE72qRDOQe7DX9DywFLaNYLTnuaXcZ3h
5RvqTVaTdr1nuv5essjZ4qf/9OS7PUWg73wbURYYIC7f5STJ+JByjENh0O4di2kBgiXsisZqCK8x
J/QqaoNbTDqMbxWfBq2mlMlP4AJhkD7ivtpzGfK+tWOJjdPpdxBbll0/HXzlYTwBjwUqABM2rqpV
LZIbmaYbiP4/QQ3WafGgtNP0hOqVT79sP3mR0r2MxabWzv3Uhn9NlxBDaV7KHIKo1kevnAhG89+d
hrBcsnhbBDmMeMFgnsL60qV282T7/mE2qCSRym9VR3eeOf41h3exKur+DtX8Nk/FbYhHgi8ngX4M
VjJaZbEyLV5L3qqN5bivMlne0aBAjm0gSNbRtLUz5h8eS0LJUbaGwBuuSOXNED8l+9EufPqX9q3o
4/3gYiKsMQy282GscV2mBWu3Cd9F05qgW5YHMqdBTKzg3GFTxTYFdEfVLBa8lhxlxqrT8iQA7gim
GTZqOL8nERqmlpKqyvNi1+gB+0jgXGWUb7JmvMfbhHLJA/ecx6dBcP9xaX04diPXfWsefcco17nj
3RjDfkF2OAi+j+j/V8EJPqqGhViT/SCEAdEtQKTfAe2KOW95zaFMMlE0guyQpZxS0LXAFBbfJaXq
hQqZbwD6N7mlK8WgsoqzO1s3TJjNrt/zqD9ZLXOnYKFIzWxHGW5LBSpTLlTLstjFCyAkFi6jP/Lu
N41mIR9i4ywr5mutU+2dnhx66kp3nReMmZrkfl6+Uq9ETcp1gmZeM5MhVZ3I3tyvvLNdkxKLdeNY
V0n1mBXWP7t0BibbLiJzZy9SWu8S+9xdjnhLyTDeu4L7JW/VAV0EXEZSc4xlUodKkbQ8l5jvyr+2
tAvRmI/7LtKPviFPtotjP517Suwmxk7Iw5IadnDJ8h534KC/THwyOUakjaxYc7uKeYozdm/o2KkY
sbPu6pBRcaVWRlefMlqwJdv1jMPBR5nbOgQpMr60y/HkVGxVUvOC2IO/n3HqVGpxHOTsTVmg8FuT
+mfoggBqP2QK4NAWG0G8TQXRMRVr/40ZMjwlRXANPOGXPFl/PTM/YXjdEqcT8KS47EgN5bWo0Jzf
Iq6MnRFLMnEFGeh4up4MNAAyJVfIidI7Dvc924RHlXLk6yq3t37CUjJ1QGCU3DR4mWgDyqJmW5rF
X5ED8yewv+EWnoaBNyCb0seoAD3BJnszGsYxMrtk5xjRr5cjtgl9riZgwFc8aD+iQocdmc1THIZ3
VqOSJ1PqPzu2If6iT94kA5bpCeKt0alxqznDVrVBf2E6LDHhZbfEi28b7Gqz495p1ElT7Y53bsJs
kzbfOLDLPrfYAtZ2U4K2DXjByulYuFzUTHwfizTIt17qUVoTQlzms70tSUXaeHzvBAQZ8a4rSzKP
5ls9jPZOpT3kS76DuWjsXdxhYq2sO78lqdcl0sEnWRyhzFsyNyB9HQ85TaUPlZibUzezfj2Olep/
OM264sluURWNKn3pmXmGaX1iflyV1MtWUgiWMKG1dbP5saDOODJoJ3c0F7tZM0W09XgcXH0USELz
FGEGnB7EYtmyGeLCWWOefHZyiXZBxXzDJUogMR/7iZRY5urruoXK3DK+wCwT3mPE6VefRSz/VaMm
VVxwf1viM3QZzxIkSCy0a9MFRLy+djttE89jJIk33rM2bTUfC0WQ00A++CpbPlK+zKshS1KnYjTX
rTIhcqq3TPho94KIxZOQy2iRgCOz+SvTybjL0nlXxnaym33zSZUZ+z3Dh+6XftWlXz+o/Nj2kbvP
ArnXBYlAWWVGG6vadnY9PU7t/Brai1cvxknBR2I2bO91aMFX62DjM6hn2+k9ao2vGlFkkxifOTgq
ev/Y2zpR/OXbHQLqGEeJACC2IeusFzgpfTRV+5Ir0ZbBFUAqnUwK8ituYoGjafzyx9ncWyZTfwML
IuurU5yrS2P+CwoNK7ZAZm41RrCzu5QjJvKYIw+YCwUeWCULJGUcq+uCuAwkKXR8Vs4nhhZkbwD7
xuNT7Pk9OijVNTbYGvlm3YkNNLx2D/LJwpgLtYzGxtmZg3VO7Hjea3YMseHd7IbiLkC/EwzVYz+K
E9H2X6w0FXqrVGC+IHVxzNWqSsQTH3bKCsRG4V5Zjyovg7P2vWsfW7smHC4RDCwRlsm+7+0P3s5X
M7CrYw+zjOELtapHz9nOvI9ppLJNM4H/lJV58Hv9UDvQ4gayfvaRfSxau1gpOxevCAfvJLEwRJE5
ydX6Q6+3rWp/2vck6qppqFeJbo+jSN6qqWNGEOLBBd7/okYArBlGp1kURMk6KKIJ0WDmDWYl6ghQ
83ymNSx9xwEENDBMBPy9KHcZ3DzUNawGTPxscHiZFznuhCbHPNYMVM4kaG/GTL42TPL2A4FXzPAI
ikWX0DhsGSQwAKsc9QZbJhZt3xSbcaCkJ+6MtZfazfnoHcqxu7UYMvgWS5wZIjK3prUnYg6FU8m7
hboJ2VXcBPcQBD/9AZ2oZwU3huu4FU0OnZaMb+TIjbUx/ENnavds5OZrmMhdO/DhTiw0ZuO9EuZH
ZyPRaZrd//+a613DMJ1udsVT2271UDIxTtFjdKJ+cJg8H5rmox+EQehzBKm2PggXIJwr+uqYtu01
w+Hd9l53zHv90qbN8hxbEuAZxcxQ5H9MLHk4mJwrDOsooCiyMvOJQ+Y41KcuzYIHe/41S4Ktm844
jVbh87mYRN3yczQ5jbMJ7aNJp2knwArOxVeGzGNd9fysVjuZSEY2ZiOh840GuQYWoxqEClw3IJ0u
YU5kRI5sQ8esSweAgoGG3tXol+qZbtR9YXnK2wBZLIk5uuWoLj0C7Mv//y8eJhrUzDz+/1emzAGd
2qanLiQoqgs3PDc4dVqoI7SHqGo+cAgDIHReqYJgDbhEWfZjj3UuEx9cxo/45atbUp/SeijuYgSP
SyfbPyZR88bLDiHTjvOTwDr3PqDTgzr6bkx+etZdgGbPr521nWqJF8a9IT/apcP8JHBSHhoyVW+i
GB/hVPYfPulc28INpgNiMHHohc9hmhmw8AUc0bZ+juCbndD9Byiv2B9HIbA9abVfdaV/hsF5riZh
PcaImx5iq/zXeLTqMZHMQO5Zq6vOWPsRE3OXIOJDmwSUxYglWgTWIOOxkqb6LokI2NKy2Ntsfe+T
vOF9SWCRBgw++4hOm3jzTdu0yYaMo21HzXzqg/RsCQx/pcMeqsyqDViHhCJFW5datxcsQ+94SGHL
GZV570VBy8T3BmCsugzhiNpS/1RoxPGb8dKm8gRL1r1IrLpczfUIMQAq75TOTEhBjUcSRwbzTHua
aEeoOMNuCI8ktLU0pLNx62CrSJcdASK/i8yJs3FU3WxYUe2YNYRnq69fhKrpXzrnvTcmLlq6S/Ja
VXxfGFZwqjTJ2DBA+8tAYUVjw3ojbOIvtegqfRtt8ORReWBFQ/HvqyeW/PHKa2W28Ziq6TabwZ/z
avjc4RmKUJpl7D69IjTPUHIjM/VODZPtIRfKtZnVEqFGkQC1q1cBaOhNUGsG5pqOLbLDixOYkofF
vdmt124jErkZnXuLVizZFczyWOCzI+1C2gDH2vmFvZ3avuWXM2HHZzXERfiyeT1xdXLXbJgrDiaW
f6sGy2U1zxbfwmns5A0lLA2h0DtcEpe4qMlsys8gQDduYNx1DShiPTJQmptcATIBShsqsa6CAddr
4h6bkJHeRIm5rxVyPZAoWeN32zzK0Wn2OwdK7iZskgeZC1ArDhW0jf1ZMINaDQaL0YSBVIH+lZZB
tHuZfJZItVgQpA80YlAMMw5wIEaLOS3DVDmbGxFxewFE7g4l9JKwvholIDiVVA/s2S2wkPqDjAYe
UsLFcbVaW1FJ+8jScsTzL1iAmyRRZxzi6B1eh62n1bxXLSYckDzROoXYuY5L/1FOKQMm19r03pye
TMt7aE1PbMq4gEpJLBEG8k5ycZIhE6G/PCSF8a/U5U2YE6DguYSEdjJLzLVU32IfVRMAwuWvmoLZ
JdxFPrkrHDPsR0RlrtnaHgkT3pkELbBGheDpZMYjQ29tlYepdb4N/PXLB3WTHQdqPtbEtaJg9TuP
/XnLjRYVLCBEdeu7vIE+Yx/JLNylgeqoK9q9r3p0eoJqGmnG6JZ/y/Pm9WO76jEKODIu9k4J8i8W
Y7oWQ72zkJWKunhuxyw/BA3oTm88B8q4Fr07H/5Fkt99NsHq54tcELP6Ng9xQobytVxWm1j2SsCV
BhbcEVdsj7wC5ksh6T2HTm3aHEZCl7Hz75T5njZsH8vPGoQFkb2e3jil/YDKHurAmKmVVZYvU07u
KHiUYB2qA+asZO3Wzttgy6cBJwEeoKvd016LWv8hnynX6EUc2wVDNZTN2hz973JAVpFm5grB+bcj
eZjQDuGRLeWrccuV/DEdOe65ha62DXLRsYxD0AevJaf6rnS+EpDNCEehcUZl99NPHm9blJo8lRvh
kXRatjVvXYSXm4N74w/9lxO23r6vwrusK8XBEsk/3082hWOqJxTgZXjvYfU7VIwJN27tf0zZXVCI
byPV+x5J+Hq07cfcVBtz+TwS3M1494t02wQEX8bJsfcTBx9mDameTIhA6exANndA72Nf+cbwD86L
XawdD5Fsh3UMQ9PI7TuTN2DfAEKPfD5chy5aM7lEejr/SEILUKrR7ofXfqYDFa7+S7puOKD//tbt
e2jxNCzvPlpfBgFe9arn6B8jlic0iQSTdhbVtfWgxStHwj/FZAuIH3VUnfykc/RWGFiknPCKlbJH
jYWbB7Pa8jenJngfVHIcyMDZGYlLEm4zH00/51sI2B23LaxD+aoNfHvEAZzUTLY4i4BNwsGLl65b
Bby3o2DoHgfuazhibnQ6caj8HLsg0yd3lHfpwF2shumTRDDAI67G00g4dljEp6hCepCDEap/U7O9
N2rs/oy08GCXmcIZE++qunsYEXy0Ie5JY8anb6H0ZyTw2PfDLdKMcKrIP/hziQPZl3jocPK2oBpX
net8x1ULuDtTV5wGZxibXCaMccNh2EIGgxQvMJbDD9Q/0h6gskbYtX1GBqk6JT7hm10vVoPl/ptC
CuPUr1duFRyXzyzFfrf16uu8FKSUyw+zPWJO8ZutPbhnD4oCCGo6PnJrN+Tkosgu2nU6AmGY3Aot
aHfD0XZfMtpku5H/1MIteUGIE3OCn9GQSyINdZM/ZC8tqi3XzypcN+qrrqv7zregYU+YgaBFJ4WD
NDX850gx7XWLv8s0fjs7fKRd/CrCgXiJc+A8VGH9YHf2tCwL2GrxUlDTJUtGdf4Vkp6xGYaLuXhf
W/SwyuouIg2CFaLtN9XKdl3x8wr8l6u6c1+b2QOim8l/+Ui8B37gANOxPeSfTQMDLaZ4nHoK7elx
QEVY9CjqS5uAm0BFxy4ga2yOzbtJ+rjgxy9UF/nNrLgwDPGR4Y64rwKUfNY8/zQ05cvhi6M498+m
4+Ur9hDUOeTWYHCvVw0C8aCIFVZDPzmG5YeeGTp48MJsZdxZejgmOn3s+GD5Sk+NVTn7vu3fyRXm
8JxvWuUAh/sCx308P/Q6ucu0fs38mQllZN0FlbeOehVdfN0fsyJ7DOHjJkwXWcPQh0/Bd6BiiXOj
4Vmvb5Pv2EeHaBiYK38V1i70slN4cFr9aJeCKXIyvke9o/fxnO79cUk7AdnT1sNDq8SnEOlX4sMd
yT0ASRHiiTn8c1LJMo0AqlXAmOEkvx1d3g/auMsxf1exOkj4Z2tRtn86mj9pw1XqfXpxja1q5sWH
yaPlK57oZ2nVa9X4C0n2FkbineKSUjEPjhyOAND68mQlyX2S9s9jxVpIxnO/V8m7N4W/hO7eWCCe
6n4kick0qj34niXfoL4yDVgY2RFmOQDxBC0VH62tfgXaEteLUdvb7hujlwt7O/IfhLqbpvijdeqT
E+EAikcMcHVGlsbi96UGXcVNf1cvdhFZjntSgO+t2GAsxyTfvI1O+rNEFaUxmfT1lf8a9p1uLBd2
QUk00/RSe4TZDLwynM3MJYJjaDdv/M/lVW7BDcT9rUSPu4qqSGwWVG1nMbRxHdCCwiAM1XOJCpk7
C0BIWGALsr66vDY3PCxLDxoMFDRoJNgq9qXIsUD3MPsb1ubp81zkn1PPQ4tS6rkprCc/NnYlgx4b
IfC6FcPNDe0BQj5m80n+izRMkYRcae1EUCOWzbPrq22hDRwxTvE3N1iARr9i/I1YfQVJEWmeDeI8
D+RvX3bYlVmuLyLAte+kb2XwQvjSW2aUt0kVLzi37vKs/exjFJmIoqh48hc/G4KTkbrvOUMWliei
wk8JJ01gIogZIMRTR5RD9kLCz27wWpgbwZXpP5qAhFWaA0xNTu8zYtVDncd/4XKw8+xWEat1Udcf
YcsiNxXzvG0Y8+LW30+swpgZ4xtpjE+jxgJYaCzgsVm982lRKfPNkeW96Qt80JU9HeI4+Ij0Wo/w
44XK7c0y+kKbQOVZD7DWq5A8e5RRmjLQBP4iMVYvQZolOnaj7hZOfrrtAZG5omYGGm7KovEPIdNt
W+qTJbx+52GnJAgeUT7ApROCmN8Z8GtbtpROybPhLJuuEjUH7UAx1e0uDg5RM+WnRh/zyMGOmU8b
O0H04dfs5CL6mwzFGGYhm4EduhdAzulmdNhCg1pfsXyPL15yGVsId1bKwNsW+J2pLVhdWA8NKnZ+
nurPt+Cg4xfoVv4s7msPhblpLGG6yGHYd3ANWPVvtKvwjA5uRBarZGSSzPEW6y/PU4YyqcBu1vSz
hTCnImcp3FbR/DrDWTHkU+P2yU756nvCcJP31HQa8ldhGK8ADs6suh7qYGeW7IYU8m6w2cNJWKN3
ClxSZ6Ko0ycb1Ufe9WtR8elMjYz2aSc/oYW60HStQxR0XwoEJu18Bgo7JPnQlxc7st5V0U93I14f
1xuqXTmDsNFI7LVAx2kOcDHpCJKcJsHyFoYJF0SG1XhJZmcv7U5bkxtYFShlzEuRdTyk0r3yrbFZ
jcb7ucZVNwwsipwi+1ZMGAEfUU6iw0tE/JTleH9DbGqycZ+VU95FglkCzxRCC6z3RTQf4gmPI97v
pxF/CWgWfYOQkNIkNEygk/iS9EIcbNk9xzFx8wUrDc5oZ5FNcWT5+S7xgmnN8pdqX0EvJzDr7CVj
eVZMlxHTwZqwfm/Mxp+LcQlXbpbOzLt6IaE0MYhDd7bbbRtwz9sQMkMCQjZOb/8zzfTGWQwUKXgM
EVikQGvSyHpjFX8ak3xl2SFmXpL2CGc7pMuxZURMyPmSlMsSoMVp5ep6QZ0PbIA90GqdAFJSxL9S
OZ+mYx6s/i4ZX9rZFGsHylqi9M2M9MmdCV4aGyxxrrjvc8ht3kgnk1no2oPsljpk5vQLSu7X9ccn
Zn3O0UyGnTVP/QkYg4/3bVgxWrxKL/q15/mU14wCMPTtppLupIvNt7k9+xy6a39s7ucJUZ5VxHcs
1P/4BijAxoT4lOIuMxKgtN6HwRiMl4fIuEnvMhuZvYj7O6TMlEkKGrdonv3eCMkqnqDIKUg+yOrh
+pwSCwdb7KYX5VYXh7MAnapJ7zQ8NGl8s/ED0+U8m757bCfGTMC5VkIxS0SkfgC59BuG0/NsVZA3
vF3k6RMFGVZ0n96/9A9YX8J1g0V3H3r6z0d0Adlm/ADVjorJ5O4cNS9PDa+aMVRI9mE1zf8SD7l8
EqKaNIalG4vOvezzjd/TD/WN+GJWwmsxUEn749doRK/dFpwuZ9GYsB/Pn8fG/ukrdWP0cLINfruy
A67I8uAH2Z4tAKhoYkYgZtWshImpq5uzP7BRFfKVz+tnTluiETR8dOsCSvel7OmF6a51i6AP4BBA
VDrBlow+pzdPft7/QL19Jvz6NWlg0TdOeAQ5ybcPzi0aDn3Kj6ua9I4tRNmSnWXuCifiIVj8byY7
T7OQb7qQW77rx2iuTbRYw7OKGszUlosHxsOdWzneHaukp9aSIBMnHN+mekO6aDHHz6HQpts6A3YW
JOeoS68uoBfpqvmgPUxsfmovXImD6GAbEDeVHNPh1/abcWfV02kSEaYhjlgACc8lpRc3ZeRflqq2
07A1yCpCALRM8AgkL4hk3dLaY2FPvkL2YsAZ5uKAG4CklvCC2P4dstZDkrB/VZUT8Mkje2ZOgGZj
1fXTvY8Q3DXVt+1EVzyNHAtR9pdZSICD76l+gPh6w12EirOj3KnG9I3sdYbc41/ZwF1iqX7odfc3
W/ml9Bhcu2yPLBwtK7/AH+6aAWuUhAc+wS6VOfx3LFujaHYKZrVWBeUEeSsJMqs5wNmTmemvHomd
jUM6X/0vYpnJzgI1n/IOJFVZK1mWpwh4chz4l7z53xozf0Rzk8FS0I9hVZyhXlBy5O4zVgVtN+yA
CM4wnA4jHUsjz6h/XPEoUCdfPF9+6sa56ZTTDM4XdgG2eSqEYt0cjLL6Limqobqd8d9+9RltlhO/
zZE484iubdJ1IoaxcW9q/rhFooB30UZZaU7YkB2OBvM3Mj/MgiAdKI1PFhU5DQtZFn3EJLNgXEQ/
rQP+qKY+uRqHulk8hi7ipak+RAw/SdGsjkXB81KE00M4em9O/E/Tg2EaPBbcHnVOSjMr2Iif1Wbz
u3Or7m7kbNM1WqH8FlK9A+AgGAfASyARm8A4uXDyoe0uF+9tq28e8TIRALy+xeneCYMDe4lWY4WH
go307RzGMV9A3/OmyU5sZ3Ogc6KxMkTF4ZoDSBiCN50BbxgtVuON6M21jF6UysQhz27CJtHVczcM
lwyA17T9iKC7HBAermDArS0LWhTHdAmFn6FvMR7NMIbhw2y/pxUFutBjei1sCgXoA3wstz5Qzxxo
3n7i6kIzRarLWP16bvcX/C8ZQylhCLvAaA4/BdQvGrjIOKAd+khBIzIVO2YDHTqS2cWJgWSdyruc
njjuEC4WzjeJYjtnxE/f8KmPkSJ+yAmAFsHh8OM63ltJ9jy1ODXVAvRgWsaKb/x0jDnaApz6xUvH
0FLMJ+qCoNIXAaqaGR9UNYVpkryK+2QAQgEO3K+QXQSAM3ptUov7afPkGdA5g8kk+Q7ELgHoWKVJ
R6vzagShBYvEi/xvYSyI3tl5M1ykgEHo29vBcFjeCa3PhUmvpUwHmmxZIh7iBjTC5Mvu4/QsuuZm
lZJJWgcsVOeueeqdlpTILkZ8mUKMzcH+baAA0VqLx9nUh8Enez4N+cn5LMnmendqdimVYwADr3NY
BjNu1TJ68R0fH9eymZEaVAUICc/ASi8+E18FXKvj2k4AXlAZwhCtMFVhIrVDkCmsypcQOVifCv+j
IlbBdDZdEVytJnzrB+eqRiTA7RRfgr5AtUvf1Qz2SzciH2Heep+PLmgauOVG+DHonAlA8ZJH6L1c
F/4isuRuw4bpxTQZ/08upDVfAKDHPzxEPXoqeWQgFa+RssIi9wysVxEXifyVjjwILqBRRc4esF66
96YnM4nOzcD6hOXa7I4MR7kL2vlSB9Q4lQk9bxxfECM/IKZ5nQFbEldmvKmI0poqEROg21w030qB
flsJ7xCE8dby+1efoVTbGcdmVtadqYtjxpjIi5BtWPADL5PP4kC39lNKPg8vf/HSW/VjBcJlaBJQ
2LyjtjSevQmj+Rii8OHhZeuXiksU0wWZ134Dh/ueW3bJpBwJGVwXPE/C4g2vuHvUbPzG7nSp4gpw
/PyeG8kN/yWxNayR6bCOGNd3pG7FlRNtBrv5JK3z056yKyXFyldnr4ElNIAzy5u14WMezmznoSmQ
Tzh4DysLaqkbqC/Z3DMIZDbrItGJk7rdJw3IHHTc1h3ylhtsl2Ns0QGx8WxL9wMPEtIBrAAQwF8a
FAv4yOO/knkXd8tS6qHGra1vLbnIEh4YuSz9h9TGIvsVByY5VPmRAdaNgLx1JiK1zUbjGVTPT2Ho
zdRBFxgbXs+6/armdtrMkhslKJ/bRqMAsYxnuaxea0S6EjwYsSd3s4lhIhUc850gewSd6Yuwy3uv
7pghOw7yZf0wmuI3Yah16oI3kp3qPYwDDok4P8C59baTFx3SMEJWWAWvePl/G3B+gsg819hqMBQH
QxjPWXlClgyQJSXxyGamLhwlrv0CkXarrzr3uUeM7lEb4jiTZVtF0TFMresCuDXye7+v30WZR1Bl
ubPZrXjw2IFt2GwAyKeeIqSv1hTfJ9aiX8BBMvTedTCjWxAkV0woFlue6EarqeGwGNxMJYFbVYeB
SYE5GpTa5rF7hM3hriw0Gc00pofJ3+WD91ENAyFnMjpmZX2P5gqSim+cwYkCysYGAclYbpY/2kGT
WrXceu0Q3lEN3pNhce469Y8EnweCfom6QdAZeTnMjRLBNJmfHf8gRjO/Ks/GYCC4jKYnvOUPIovu
M/tUWrj5CjP5HfntSLFFZNfhUKz8JzzNV6P5cprFHWmQTQPw8d6O/Zc6uLJxgQU6zxhcgn8Z4vOp
sG2eFX1SBnK2emCyGVeQdnr/1+vnao34EFjCRS3KUyHkvWAja8mw2+lqvnMnjwEPOuYuMrp9z+CO
6W3p7fLYeG0GgGCkg77PXMl24r+zyCJhQVVfY1x/apNZW5GBjW7t5A/83EsnwchFIQ4vkYAex1wc
xhgs0aFTIkdoWUly6huiMBiidxGjq4pczpYZHRUeFErXPNdTdWRYVO/4o4+mizrWHWtOmuE+1LI5
MLzsmNXk7m7MpqOBzHhldgvbP7zzRhJ5cxW92DYdvmfCCy1o5PLWxhxNIBKzfkDCqb2eEvfON2EO
JQU1ZQxv/X9vegyPdPTSlzaofhM8w+ivxzeqVOhAfvzmeuartqZXZBrvKSHYZBOAr7Abb9fnyHxF
Yp7bOjsVU7DpNLnc8cL6QktCe9WhFU1tckuzHrGAm2CJTr4SRlg4h5r7WLDVnIBmRRWrimqsV2RC
P3q8gxvlA4CYpfErNaI1OKSejv9kRanB+GMtPJKfuBbOZeJgfDb+ZezbiCf0NjLp9iqesVbZ6E8s
fMjKo1wduNljWE7PeNy3tSup/Zjupk10DoV/BGaTz7pYj4V4CMuUDFToAGaVfAZOccxr7i9sz6M7
8QtZabidQrKvyd8QDO5WRSzuZdDjyigMUlWn8BtE+iNgTIQqXxkpDoZkjNeU8bTS8VdWVz/Yh/hA
9Pij0vE8d+WezOpk3bvRz5gTjNsB/fEBvWd/MjXco8yluyezhExsXscBbzu5U1zNSH64JQmICODh
LoHI7xXj6a07AngfiSW3+oHA6NHft6w605BFfjv2B7/wb5i30qXjQFU8edu4yliez+Q9wCLQOxqj
ilXegKJ7K6M233LAjTFjkrYi9tOtxsOQj84pX9INVREfMkc+1CSDn+2ebqJ1V0Pzf3eA3kURjc0C
ykNEXbmg8cb7LnW/52XDOnXvNTBYiK/M2+ySCUhhsoODnMlBDJCWTcGhdIHcS6g8sBSuHUQ/LmTs
PSlcbrh6YMXeULupy+JRakdL7i+CeTU+LmIdKte695GOBXHa3KFSygtT7kFdXqlHQPdO5zGxfxt3
fAAa8yp69TxAHI4ETvIoZlygjHyDgTxed82EEcNHjbIAewD/7jC+zCtBgAtOKmQN/1s0vwNSDw1E
YH2G4jrC0grN6GhmpiDIId6OMd5LwL/TeiCZ1WUMEXjtAnwM5lO3FHVTP/9TjGg2ovZP6KCfDR8L
piR5j8f2gD9HUVWfJCjzs/bM5ICo+xTPaB4HGQB8dv2HAMvcU9Rwythp9dsIa9jNPTjiEfOTlN1Z
eBgvLTaQywcYypJByEef1puqx+KuxsVELvuLuXidpWReYGx74RVEqZDSZcXVYxiQO6de/AZ/cWth
70/9lJEZbzmP1ZLsivDiQaXVw8IvWiWSXMHW95iq9c4f2KiLU44V9lkPXNarWVrFzveYQ/lQmCS9
f7CMBVh1VAe01scUGWZV/qKZ+M6cGCy3/EIW62/KSlA3x2CmbEl2dKbZ5BSE0sP7FTZ8EQ9WEKrT
bEcMD5QBOItpe6APMs9DJs4UuPQsc30N5uQ61ON7o+dL41v31lSBA2srkir84sElblqU+AiGKkVa
kt3Ti2NykSysYpxPsFBqK8/2E3vp3gkItCDwZdGmBAfaZwTlK9snXKZ3Un0P2tDYd3pmaj+KLWJZ
75B36i4Rch+yTlJufi84YUrJDW1OqE4R+R403Wveltl2cpO9m8rXgN0SiSAfPsc9mzi0TgFM8K5B
dS7t+sUS5UM1EpwEGfyaWWN0KUnK4F8Oz5NZ39tzcqz5gOLOAJobE7xkwVtWLh9+44FhATD0luQo
7Hh+6mVYXm/8JQnCK2nXlU5fVUoAoKTpYqFsr2tioWAg3rRpt1dtFDcnuVE3biwvi7ivSGFxMeoY
OLV3HfamDejavPyPvfNYruTI+vurTMxaRZXJLKPQaIHr74VHo9GNTQUAdpf3vlbSt9dKoZ1Cz/CF
TIQ2kl6BfCP9EiS/AW5DQHA/C86Q0Q1kpT95zt9oF7UJcM7Ie9R4DcJ2wcU0Nbh3tz38/mLcFgWO
dIURkr4yght6PVPk7j6Nnr6zCMson1PrzNC0TEy3Bj02nQLNxMrIxgoqmHnEjigprS1tADuNI4ll
prfIFinNs+Bm6OLsdiA3TKB96k+ptweW1d0Euqmt+hK5Da4qzCEtYINahlEdVqnIJXKJZgFlMapn
yBjNh35Gfp2y/poSOZw1Qws+d7kiTjfIXEQhaXbcoIAa4OjOAxygpz+bxBRtgvmARBWB6i8/upZd
9gWAG3iTBBkTsvwXc11eisKv1lWt5dtJNuE9LzV0MS7ZJug3kDiogI8ue493pOfoxp7dSr6wBTVv
lsnGRwPo2pZjdg1BbldE2krxC7Ztjiqg2jSN1+prx5DtZRSf8qhB/pMqTWpVX7CUAUZUkUdOKofQ
sV7ZuTydrLJdhCW9Lgd7E4P4d9K1ZsB8q8LhcyXsm9ZtrlorRJYp1u7w5OzQQzPVAyZMsns/YdMP
yJZDZ4CQGvOICUyQQi5aSq7brbMREwyjseGNY2IBYlx2m/YarZXzrOT50xAdblUkn3vRYQwWbkn6
A5yiSUSOs6Un826p6V+MEQwAr4VmM3QjdDLFOyKreCoyhFGA+RMVcftqukBODSGkkQwtcBIYum60
NAuoWLzTr40IfCjKumRGg+AAYys9gGIDpixJB4nWu1D/9AX1Xp4d6ESLhigKVcOy4bE+5iPqNYF1
gabrZQTBeJ+TfzpR9R5AsRHmTfITOaxx7c+nneO3F42jPwEfhZZJBmNvEMuSR4ROHeuCHDEyJ8kQ
o0sfUeF1OZKBm5SbvKrB11bE3zrRquVQ22rdHqNlCCuOgTRohBL2oCOqP6LLRfUg3elzcxHliods
cIZFkIPydo44ovWruBpvs9nNeMUge5c/hmYSb3zAAJukzxiEBhmdyPFPK2rngYK1Kh5OV1pfND3e
5N9Dl+NSUOIvgf8KWCswDq5S3U03mcweOTNwgYPq6uWwEYX+bdQx7tV56Y011pkSLm4N4VRJNO1I
6pyUmXvJAx3NIkT9wfER/nZeRUwksRux8uSkljzE3TRCkQpQfEVuw/eLi8ogT8QeRtNjugFiFLF4
k0OQ4vSEM+qidIfLJkJhzMypHNvkGHvqzFVM2pEQ8TJzSgnmEclDLRuvqwyC3oxqq4ZVGpekXy3M
M/Sy8nWsk5uvw+ISfN8jkFDirdh+0GV6N7ifpi7DWnKAgCHy4UFj008nc+mAvs9sF7gUpAEriSiw
I3QeGI+aQJPJlY0OSBlMVx45037WUV6vnEeevrdB32VrMtag+cjOhNGXngR17N7HOVmDNMguJiNc
TwEYfr2VzD2A5WVHXRwCEQAOb0YqbfwSNVeGTVQugBME1YYHEXzNRNwPHUJnckRKP7ibJUodBIpQ
X21qj6g073TXfkC4wtwhUtqFKLRV6B6ZgjQLQraHSY++jF1xF8SltasBMWXADDNtGM8FG4ubKNw2
bsVpOnzRauK30LU2Q+XHixB7BRIZkGE49S3kaC6gIQRkEB7G6txJ/Mdxlvdt16xGip4nRsDfsj1V
woi7s6gct1noe0hbNF8cMchVPPvfwnAPL5r1ECEo7HjNZxNH9c4ihgK3d+uUzT6t2D5hlW6nwCZo
ynVtU17pMtQ2WWI/dca1HvA97CDqSykCynN2b6ENFluTkh95itbCSNDzhjvRYIu4LjzMs5KGL9PG
WNGghrMGPCwyG/wXuYYMZRZ7YYCxB8qNPCtUriVJGDjQfvkEIwo0NOfcCBr3RC+ktYwRXvEgFJlh
C2wflaxuyi+qUl6YJjXUUF4EVUdZ3BtuKKqiuBOj/4ve3p6jHO8Rd0DkvAWa1LnB98gGBkHK4yQY
sCvVU9iqQUXI1iTVSaWkotywoB7l9pdj0jz1PiQZ0X0RNg+CISZV6p1B91V88fHSpbtmoX8RmYlj
iDbc2KG3RgfvEXxivw8D4C7G9BjzcuCM0+ddrNjmtkt9iojTa/wzXTpnlo8rWu6ba36GEzF94rEH
AB6VIiscKdU6SxdtpjKPUIqk0RObt0oK+9bPwDHGZWus/V57LCJTCajkVE4dhBM7juZEsmu7JbLO
s4Tj6hX7EsFjQgLEMyYShdOq1ihjJMV1aO58iJpa9KUJ7a+N+4SaVczzwwnt74M9nvIahqtthbeN
d/8cvKZKdQoEqj5qTxw2a9M2L+o23zYGOpB6nFynUX9TzWA948FEvyXLd3R30fN2xzDp1AsyEJ0q
TpZS+5b14U5m420+a0jOkIXLW/s7OzPcWKWB//B3KMhoGMfGzxma7iCbrjXI+nB0JGhPLIdtcyAf
g3wXFFZCYs1bazUIT6GKMaC27BTVnShbNmAbkbiArdV8JumbUda9xURo1qy7oEBjB4AwvNjSvC5I
5KJV/0kzNpae1iqIhIEZZtV+tvozPAtISwqWYDSj1CDHiy64JlIXK95WM6jxYDHlBUEKvvJjBKSy
nYMVGnIBfO0rrM3x6HDzdjM2truEff95NvKfHXRJLjJ3jpZlryw9ugKYjSArlDhpuDbn0l1KvT7I
iWT8rJX3qWN/Rknpth5A4qNOgQb2Jom9zzEOPpeAT7IT6Fb2hZWmyVVVVo/6DBkXDlt57lAP7AdO
VBHGxhIq5G2QFMlXL37ypychLP2c9/Zp3JsGBD5eGlNr3YdlzeHp5+0in9OL1EFfhjMZ9VOPjBiV
KaXc5kHDaW5AYfZXeaYkNRLRndm58LaDbpCJaaEQh1qKzDq2NmTCix1Yaig6BXT52QonJch1LQwn
oliOIpM2ufaB2/sQj/s60av1nGj1eVyKqzoB4+e4wMq6sFiZKDws0J2V6jrg+Q5/67sVwupNCOtP
GzHsK01rH3SrcwhSapMNOolVro8WZp9OsOozLI86HB+XRSipJVKR2Giw+lZJnZ1hJq32ECqhkBwB
IeKyN/VL35y670XRXySmh7xm4Jw5ZY1AOfKlBsy36c5zmw5noGjYd3YqVqluuXujlLga+dCChuSp
NjW0NONOJ3HOTzfFpTN8JYJ4rABlbo1e3VvFQuY9SrkgncDcUAIlKdJX48DJNjcnKesPoWL5Taey
KX3BmwRwe2CZwEnDPRQAsOFjwMn9aSjYckp50UgSauGZCQ0paZYDlbHGZNiizLIRCEi3NtW+a6ye
rqKi56fQxRm8jdVq+KmGGawVSJltz391HKV2jL7gQEltiU3F4AEyzJBddknnDw58Q9vswRlc1CCZ
Tkapw+r2YDqUwlqRb9shcoDK9aXpm9hF5og7SSO4iLgvT6ZR2+Yivq0y7TGF/0HZHu561CLqXsNB
X6P1tR1txHRyjfr0ZLS7ojHh6nQoPdeG2Egrh344MZmRH6+NwL+ARxXvaFbAife8EocXTA0mH23c
Ll2bmF6uYMfxsmxQqsBb6Wa0YN1TAuscuNyhgm3kiBOjh1ZY1nVjwfJFkK9ABUBm5WM0A3sKZsH7
p7wdcBIRPpmu2l1JLCOxDuddsQPp/ZBkqI542TV1tmRgEzlhNiyjylhMU/Lz1DtnwFmdpeXfdGgr
LAOnPs0Qzjoxu8ldZWW0c/BOwNUBUVXHSXd5haI597K57kaE8fUIRIWen5u+5oDlhS0ZuqgEgjws
Yy4pxIfDTZqld4nUMCNbhEnJ6wp7k4U5wnOZUG8BrwDsvFxiCvfdVrwpQ36dxgnZzpnILzURghHO
HbLnj02UuWB+oq/YISQFByjWQUvcX6zT1AsMwi/twcfEV5tQShpE/7Pdkp7S3HiZCrO5QtPlysV2
t0N49JKTAKW4BHkGnktLbAyeDF1fJ2YO9MrsPxUj+hhho6/BvaA7nI54v+rznYPgUmFRkDZmibpV
Z6GfEusnwyAg0BmcueNweHa0/ofz96ep/Pa3vz4VHXpu0zVqEUX+0pDbM57H6Wn8N8G3YvnQPvzl
G9XQdjp/yPixX/7Tr/9eeX//8s+//I9f/vn4534z8tZs4yfLcTzX9nSc3V3Arn84eas/cnUTgJxh
2Kahe5b7dytv8ydp6br0XEMIaRkmzuCUQdrwb3/F5Rtil7Q8DJ0s13At+89YeRv0qCzSKSjy3c9/
+6uUVBrB0Ehp2vwvX4NnePn0cB3lQUNb/8od3AQCPCwCnYRDV9fL2dmOqqQQyq0Rii3iihxu6G55
nxykMV6M1+VvzfwlR0kZWkurft9rG/HfWpe6RGaNrJW0XP116xAe836WeUyRnTCeZgeY7D7ANgPA
aZDUayFR70zx7e7J+ClHVZipkfH4/mcwzj+MAfreDLRpeYYnjr5iyg2ZzT0H5uRi+IAeXqZB00qH
TQkcK6fzaEcu3m/Swqb9hzZRCkLzyPHovHdkoF6WnCAQVjkVKGEDe4PABtYWCxhb09Fa1SkAAQ7n
Cs+DJ3/QF1V1WsXFwovqlQnPpQaZCyoOUOzelIg7aZcWwlgtPjmx4v/6SPX0yyqFrn9jUXXMXRJo
ebNWQ6iExN/vjOFgR/9Dbzxm0RJqrUtLzfPLVYRzXzEipLHEzf1cjVhfbg0jpK79ZDdiq2Y3IFVo
Ik8J1JqwpFm1+Eb5HP+G/VjrXG0TE41/6uTRuQkijz5sTKfD7p3+gCd0gTI0dNoo8jOTqRFTtncq
BM4InLBXyWwdCUCQB3RU/dNwYKpficqHAkTAP0fpDfH0qiI9NV42Iy9XC4Zd/Yiq7mLCwU397YGa
uBtt83m4TktjgdQKifnps5s+BTCMT9TyCLR2rUCf6pvUaDqJfrAnm/QVxAn0I0QEUpcpVH+uPsjR
6Sbz11qXsuA/pdjmTERDF5MBUaIs3tvY/fRO/qC+de7GTc03asDqkQCIEM4M09+2RVQAkYLPZDF/
I5yEgZmu4+66Z0uwDHJY53bDO6d91DFcmMt2qdYBln2o0cd7nUe32svqb6txVgMRs9R7ij+I0ttT
xSrvlhXpuwxWRgQPxKtJRgBNQSx0JRm/0alW6lfbQB9DpHr4q6mYDoglbyfI6MCOcmZBD/jbE4ae
mVrL/HL+3cNYJ/QurcFdYjjo47Su8yKrWZ5g4M4bbdyofT9U7brqkzP1iWplqM/vfHMbwKwKCniK
Rdg/rws17jr80q7gYxnjGq53i50qbn8n9fioBg0nCXQuxdYMKScgQkcIBDi+Wek53aefz4OGve5c
nhvwK97fD6Y6MI4PVSxbIQU7psPRqg6cF9uhw98wLcCTLdXS0yEYqKNNbebGBhyMzUTNsMIcQUeQ
GpN32bAXxAhhlokxdVQEoAwK8agOuyY1ELXWPzh+jLeOH89Dpc8k1WtR0Xj9hVPi+rmncfzoZMvc
oGNCiMSYAJSIKU1eTgPzk0N8UUuFeUJS86NBeuPUFRxktiG4enTLOTozSuRIkIZgkNQnqBNCnW3N
7C6z69p/lE2z7qxLNb2q2Mlu/ONaKOZLtEicrH+eRJf9JYdtkSJUmXxWy4giG2W0BWIM6kit4U68
P7uCu/d4doXt6LbpSeGYjN7R2JWIo2lOwYdPKYDoK5AKS6AtG3UsmYpr69dLlFu4zinyNStfzTMn
h8FKBA2oDjt1OEj26sw2btJu+bxwux7NpXoVhFsKEBtHs7Zqz85cBWYhIRjoi1KKkwCvDrWPDYqK
lvU1yMZDYsjzsbS2vGhW6ugM6mThg1uuk7NguMw5xN4fAOOtmXs5AEd3V+jMUAA8bu3KgXfBqaWW
d81xoK4WNZMJJnvqEEwDNiUHepiQzFcrKiMzwGhxArswFJI8O/vg095Y14IVzcKxDMMRgmjr5c6j
WGLZbpD8dpWr47zk6m4obpYsZDVREadprFcr9RmBxe3piO373/DGXcgnCA/GsSsx8lSf+GLzB+Eg
0BSOYoCNWOjRrNrs6szvvGiP9cQK2PJWYOv3frNAJX5clyqCo3iD858pdLVuXzQcQedKS5cUhJam
e49DllLhwhkvGe2YTOhkTRttSvdjOG5SB4xIQYGqZotzaNvNb4tSHT6S66iaxo2DlC1rFlnr/ZAZ
lxkycbO2UVOtQpYJ4+NSsE4zueVuy+ZHgIlk11jEKmjhCvbgonrcfGoY6ppbiEXhV/xuNRwsylF4
YGCoZYnHYBx57WGmgJo3BdiEg1uYyZm64dRhbqK4XDGHjY7jtkj2eD5QEsrONALFicKTFaxcC3U+
mC9qWVVIHqAheTAIHxAHPKjx1t1krz7O9eO96oI6Wh1v2BBdYWy8QShiA4BtpfbsZFpbFf12MfY2
2ngQLT9KCBpzXdec331vcI2DJQyeHGpcunVTs3WdqV06w0DaBJcrdr2KW4AQnvHC26g4oNSuu0qZ
dMltxV+n+HNITGIBBkJ1W534GdoCokAUW6E2BwTHlkiniGDtiq9BRYETkWS1Wjvsf8uFlz+quNim
D6Emt4j7LZQ5jUaQUPC4xWCnmdOlCiSfoyvG//mmVEwy01hILuasdM5VP1UYonYKOnsr1UfpEdUQ
WamvxmQeutASOa3N89XlLNoU6wX/kAf+2pvlVsVVDfob6oBjQP6YLRXmqMhIkL5Qh13JtZ62rDPW
FppbC+9CTYBaGepjI8JB9YvUl6jAKHXbpYr1bH5LMWbwUQD5gGEIghvVQMM5JyZOFw00DB1T8zkD
ik24JKACbVS4VfpUi4ZzcV8hla9mTYWdsSK75N5C8DufwxO+Rt19Nr9MndJqtEZr+BShrKdWZzcm
+1mFM4yI+j4VnIzEHD50s5h4LyoPKYg5ByGWnvhCLQG1LSLKIur/U52NRlf6AVmxWZx7ipSlk6zF
/opHIY4A06GTE5IfzGGAJDFhmor/oBqt+ohmYbNJipjz01whIIzUPbmqjRvMG3Iye9WKSEHVkGZL
9ewsstOzOZLnVjer0PEUCRZ8OwyqVvOhdFh1/L/qJDjsteqcWvbqklWRp9oJao7BMF63fK1awCoQ
MHv8R0huqYUp+o006FwcQ3nmXuIUUfGu6vgEbDkPH1V/2MwqAlZLWA2L2rEOZwtLQ21iaV9l6YjX
8nRoJxa/TyGKsKdErVBFkypoi5wOnSZ3USBiyYXBKmjptDqxk9E7Ib39pR/6TyoeQP5tb2fTRg5P
ZoOcBRJFGSeAiiY7+mDoNdK1Ncpjw4Zk2Jl6Sap/7y1IKTqZ9nY75pxYxJTjFJ6p7ma2gzPtynGm
A3KM+5jbq6CunDrxHsg5bKdHETyqN6H6vVPN0dDHZygartrxPmYNqyZdYW4jHho1hvQtzznXyZbD
Uv1JGhGRxC2qpN1SHUnq16owW4Qrz5IrF0qgikxVHK2+X0Wo6GKv3Cp6/mtwY7+0Faxsv1xIO9ir
v6OGSAW+lVw1LVwqbOUTFpzlu0CXKbKx5m3iI9VH9R5QJ4B6C6imghkuGd9ImInu21rFDeqP1SZV
LavrUYXZ6vGhYvWkVFsFo+HyHNFmBJO4J9gRJn9k8YThtxSzPFcNqt+ixke9IgjGuau2QIFObRcF
YrSP2ZtqXavH6HNsOcyHUBD/VSSaGZCZWLCfnPPKiM9iD9P4+pai2UYd5cgrbgyJDEWoHwbiZtpU
R1RiJA/Ei/h0YHSHSQPhlHo8cOmRJ/AHoEOR0nDDI+lSDa9aldxX6gxR7wLB1lbvnG4+6FDYunYk
d8wkcCz7jJIaXJQS14E/XYZ2e53UuwzTYzXug8c6q62tWpZ6yN7kxakGVpsAhvJWhVpL7h2Da0q1
W5VMAEKzV+FamwpCtZtijAm6KalzeqpF8/wCYtLU/KvJa5zNH3dHmvAo4kBQkwPla6liQvVc7ZJk
P/rJXp1vaijU31GDrD4lnfvN4kxn1tUrWt31Rsezp+cJ5CJJztbyeM2xLJ1oWO46YW3VAaJeAeqk
Uy2o51LMcevWyV6Nf94+VdO0QNB/k/KPWsrPEcw/sowfZBkNCX/3RbD3Y6Lxv/76H379J5KN/+eX
//aXX/7Lr//xl//9Mtv4+8//nnAUP1nU212Sh7w8Jck9ovfhW9P+7a+a+Mm1dBJcvPokS4rw9F8S
jlL8JAw0+YlaLTI4rslP/Z5w5I90YfFL+SFd2rYw/kzCUT2OXjyNiYx13XMsonCSmryQ1dviRZBa
Wx1uDi2eFLDUl4O8w0YKnTYUDrrygzeuGsPjpgySetK0GAqbF+brpjpTaxOnoSmwfAdrMEjpgbJF
WP0ywIfBjLJDhDhdPbR7ykqf40rcpNQHs1Fbzakkeqy2Q1D/7FX6NwyLQSVNd7PQtpU172rAIk4Z
X5Ya+Tuc62xNu34xwZc/ZkaFrp6/RwNlGEDMeEqoDKmtErcvBgr+wjBGqTpUKmWurRkX3ciZIrAi
I5fC2VAtugxzJ4QU4ieB/l0E2jdNIlTVouvBPFRleqeX1qk2UDFMwrV7L7qRlGIU7LBfRIikBYqr
I3XPc24nHfhv4MFSbS+s8pqTGNEAHcUUEy53VraAbvAyhZwy4R80HbCxvx/yiuNZV+4YZXgYlCnr
5B3iNL6sJo0wy76ffGqG6BJPmXcIevcQKvmRUWJmVWb+CUJSUIO1/gzZSABkab2fLKjkKbSb1oAj
gtQWwab1LczBhDR6eHBC7carjW+NwOyyGM7qKUTXtSsuIHGgk0m5EOZswbnmPDgTHEofmUkW2pWd
Rjj4GqNyxVmD9dongDo0K/hqzwjzhXxKa1co+QF+nYNdm4frGKq3F8Dlw0GUSk+yzMIGUr5/NWgF
sunUsMfZQB0OhX84iJ1jnmpWjCdcfGXk2tbLcbpCMS8lhFeLI5/IhRaUogI54S2CtouIwg0E1EOf
I0ja+A+JXm7BC2LJEX7yR8BIwOJXsA2gYjiMoP7NLbAJIenWxtd1mm4Mb0SlBPsQ2ElZEO7GzLzJ
vPk8xmOrk1gtmoiBZSi6mNW5oQOCTZPNnA58DQL0lOGH0n5wx/CqDIpr3Lioie1yK9lAPL8sE3rU
DgFcXqAXvletA3u4iEI45Jg5bfPKvPdHD3uPidoWbjejiYZegbb5ME9n1fB1sORZlirFfADPRty5
J3YAgTukCFdkCfLzXU2AIYw7Uq6IrtuYyBbd/CjD8CawbWjaQC9hrWEJ0lN2bt3o1p3qc59Ik/w1
C5bjJViDEgRETHTttiQ9w2E2oPjD45qbdiP9zlh3E6+FGKGPTZQ4GfmSHt03s8DvigSElsG/bTk7
d3ZcrGsfabu5ar+iZPRUyJ+B4X6vcYGug+EGwSgBSu6umnwcfoIBtkw1fbVbd2t4DXJgMXVgsp9r
206hMs3pimpzBMsSElJVAbeqYwv+w2jBAszv2lwevNa4z/qKMCgoMX0wp5NxkeH/4ObRBrjIoR/B
t+mtdpW6xbkz2fd+ANLBxu8zQTPqRJpuphz0kPBIgFX6X4qQkdCH8ostqq1uep8KZhpK4pnQceXA
UAE0vOveNHb4ufbjpWuWTyFJgLn5Wrj+ZexkF6jGHEQE5s/pMZFHkicrz2WC5YncBTos3QSwVZl8
rkOPqmX0OcBPoO+qrQzREnGbL54itxU8SDNFWGz9baZDJBX+99TUvvc8Wt0+3eN8/Hma3WvUIy+d
WD7YIqeA2p7yoNIR3kC476EliI485zBb4kEzo6cpT/dQq7+hq7kdS/ngCPwOSHyFgDKy5FJvy5+n
Gn6BY4L/qbER13d64hxSt8MePr2rUHWW+ED0yWfNhRHhtsmF0O67tLxxPWNXT5gwzGI95d2ZiQ6R
g3N9w/6bgS6jfb7hdYEMAdqEBQKBXpNeJAj5oA6Pxs5FO7SABPH3hmYarqs22BVBsG6b6FYU2TIA
rYMQwMEbtEtnaL9wsD8gLElCF6EZEIJ8K5qLYDyTy2ae1Kv/EjuZa9uud5qtnUIWUgpFzXmWxYcc
Q588i89La743BAwxyMKjr5F0C277Iti7E8a8FSdWGV5pXnzXPKZWDkRvJL+S+i0g7m7v1MkmsCRV
TQyL5jrEprhdWWDwscYYULCzUfOhqDSDqHAj+6ruXKBWUXleV+W579uHsg/WnT0iQlo6D5Opn/4j
4nsuEH8Q8dmEIv/63/3b/19d+T//8t9/+V+//N9f/uev//QyzlM/9VuQZ9k/qewiUR6VQ8+kjPhH
jGeKn2yVlnaF5ZECBSr/LyGeZfxkO4ZDWVkYRF6eTrz0e4hnUlPmjfn34O9PhXjG6wwo4tsOYkPC
FYICpwVr5CjwQi2i7X0PBFi5jHd4Uad4Tn/399E2OrkYT74hE3TS2U/1CUA8b/dipN6Im9Sv/nvU
9HvTkgGxDElp7Tl3/yJq6n0drSILRbXRRkZ+tLaQwvcldBZT0pjXbN5vTqWT32tOhaAvmisz8Pg1
wkKLrjQPoeLYknd6v4mjCv3vXfJIZzOiFtWGo0AQDSV08HLkbZ3ya9hcIJR+EtrlwQ9uq+A8EDWS
LlephoDK1J980PTrjPIfTdtS6q5he46pJvpF9xKskZB1omktx/gNSXbFtUzOjV5sx97nWpMb177H
TPPq/YbVI+BoWF0446xk3im6fIYNvGhXpzDuIOQZLoo5iLElN8zHxAfo648JInZ4rHh7MTja0/ut
/jCZrgXeQkfFl6Yd4R71tjJcrULVlKgY/U3YO7FRPBlJFYj1++38sEZdYdsGBS+qSEzn8ahKrMRx
h0PNn0gRp+QmDHEDTFtyA+S0+uK66bJoPin0asg/WEs/jCstq8cdw8qhYfKSezWfbaLZSVwBqCeg
BAsWJL6mI3EVtuiFk0EmjKpCGFcjOq3lYk6Crl+93/XXTzIWlAtZGdgHGAGs3ZH2ff0Bcz00I76k
8aJ1SbeZyWoEgQcI5FCjofx+Uz/OpmrKA5IgqYn8MJuOlhsQ/Qs8DAJ5w1Rc+7395yeSBUOtBeUl
yVwenXOGj/PKTASFokq3wO1kxkXK9K59fI6J9j4Yuh/7I6nU8o51XF711vGqSUyntnyNEDg2iQvS
wlqgxd980MiP86MaQSDCIlOgtvzR/CSFb2U8uAC2VXh8WIEDdm62DyZKiCvkProPRvDN9qRtmpat
LqDjEUTKoisBT+MUEAzaGTy3Bp3/sGtwn43GdB0XZvPBw5r77/XR4kpdoCXpGoIihGsc9bDTXR7V
HThnvJg8ZGrht6f2iCiPOYkPdttbM0b6wZCWQJCYkuTrwbTjUDglhjYLADuIZj2E4fc/u8TpC3sJ
8BjTZR2PXmxopoGWF+bZU6BdBN1UICxRNh9cqW/MEeAwloTpuFyd+tGeRZWj93BEQdfXKVG/SmIL
T2KcePqnxlHiUwHZheiDdfHGLHHVAY4CMOfZeEG8HjqHYoffx0YCTjpd8ZTCxqTSN6br/xaA/hZY
Xf52pbwEoP14ICrMl2t6rEDdY1u9bqfV0adogNYuyjrFettqO4PgGSWQB8MjrgdtP8pdJfA0VLyx
5fvTp+6TV7ccQClYMAYZNccFgnF032QlrmbPXkjKkQkVgAfD9VDTH6YHZYZ1lQVps7Ud5Mn/fLPk
+AyCQa4BAAyv+8yjsEviHDUkKYPhlBt+AF8b+N+HLDFOcSQwyfqmYtfPFspNYRdEV++3f7wt1EEJ
vUKSlJMugar5uv0MyUpforCwaMFZn8wYl8xZdfN+G8dr9riNo3kdXRFycs+qjfZ+KCQa+eGhstHi
NLEy/3NtofZsWcj3sAV1LvPjg3lMJyNvXOp0QRNujC7Q1kaKfbybZ3DQYZu839rx6KnWBAG+dJk8
kqhH5xclTHQHEnbjXJhfEB9fIxX1weAdbz6biEshCNRFTUb4OPoqu5ISnsexQuYFOfuTDCEGD8WC
9zvyUSuqoy9ivKAdGqvvacUPz4RxmKvP5ker4KMm1J+/aCLTUBtsApezHokxifyuhUqrqD9CMqkh
f7mPn8eLBLkHKtd1ADO9bsZ2ApF6gp7McAmTT5r9JV2YV5N1+/6AHc88zQihq/y7R/6eC+x1M3OU
tFKzwPaYPrnsMXSdPeaj3gfr6/hEfG4FlDk4ToMz6bgzriSDBygX6Ppc47ztx36zGBHHxrSsG1al
D1LDJt91VsbTdP9+B9+YLpCwFuE+x4OpHy9tOQteTwIBeYleMrRSq9+UY55t56zrHt5v6s1e2sg4
MS+G5DB6PZa6nQ2kDdEoGgLPPY1K1AWLvrtq7F2b6IqQIX7WSMZ8cFK82cEXrapT68V6tCvfHlw4
J4u6gkIQB6G18rVmWnZmZ33Q1EcdPDomol66WdDRVFNOjzK2rFMjCW8jfSTpi56SJ7xrxEX+bMz9
vHg8j0kkoCO6P2p1RKucyiG8h2TOkTppES5ZZ6QaP4jhjjcc5aPn6MAm/CEecY7w2n1WaZAthxoQ
3N2IZ06gHASxFstntFIv318px5e0upxNTwek6KiZO8bHe5MN3yc2a3xvYAf7UXGH5MZEccHdBnl4
UcbJp74LNzNynO83bBw/vrnDTICipG2BdOGycnRAxrBf6yCU+A+M2u3QU/QYi9tiNLGXrT6xZG8b
IpIW7Z3MS+/eb/uHhXrU9NH2QEiiBnvY14vCu0O37kSD2RqkH1wAxg8H2lErR9shGrpEaBjEoneD
ciqIRc3IN6HpImGiHOd4hUyZsREYhno2SHcksUP4bJRREkGCMzh/v8/Hi+p5uB0IFZJXKrmwo7Vr
D2Nvti0TbfXuaRX2yFNN+zrKTy2UQjo9eXy/ubeGWB094FPZNfZxoqqChtmhYFcvXOxR8TrbVB4F
E1N+NMhvrSJHlXpZxC70hqO9gqeg8PuIqQxM9LEkUECcAcoi2rgzeDxjaK1lObn4o3jjTqkPv9/L
twbVEbrO28Gh6nwcayaRM3RDi3r7HOai+xR4jSigrsbVfNmSnfOvU2EV1XpM+1Jev9/0G6uLTeNw
CpFD4pi3jg7b2YhLxMYVNdU9RVL3uxDZB3P4wyF7FMke3cioLGeFOepYmPfep1j3FvqUrBo0oJva
+MyhdIXr1Afn+vFxpI4+1qcNY0h3SWsc7RkTrA5+QAS22NBT/0D9BCeT/D5JJJq/fQZbzzkJsiZb
tDUY6D83os9tQ2Eib8Rrk9LF6xENofEEWjrVyEVAB0a+N0GVTTQfBCDHobtqRRLY2oZD1f6Hwz1A
3C4MUw73zox3jQyC1ezgoRJ4xS4KP4xCj1fJc2tqH7I8yRYfZ8RKwjoMEtkeHUU2Vic1dfuDYXur
Q2xxT5JSdFTe7fWw9XiNEH8ybGa0wza5l8UiRavKGeMPGvohU6w647HR2elwmaD/v26pTE0Y+F5T
L8IYs3Rn3AaI9ep6sQkEBTTZD7sqxprQsZurBBuhuJlW76+QN7oqufjZ8YbBw+74RRuPmjDdtK2R
pdTXHrXW3lsFjbnQjfaDg+WNfSA5NQV6sSSKeXy97qruxPiRg6pb9F8U1nAuvlYpQsabdEQKj8qu
UXwwuG90DU8iOseKIBV/3LWo9oJA9416gcp6vkzc3rmLYljXkwlYMe+1P/vOYy7JfVA9AeSqNtxR
B8t5QIx1ZtUkWfV9tglKJz/avj9dbyx+2rBt8qScJ8g8vx5E6ceBP0ZsNRTyAB2UnF4uOq0fTNXx
TUdP4D4Sx/BCttXD4nUrXYDsAIUN1EGBxfE+iszvIc2935UjTgI0m+dWOBAhEUKyPL5PW70GyxKP
gGK8YpOk4Rc/lHcVUmnG0O9clNtmy11p6G0aeYsNNURdLEl3mjVs/NZY6Y28Rss/h84FJaOrkov3
P++N1cOmJL9E0sPhdX10U4Rt1lRE+dXCrw1cm/CRX/YTxOi8dIDrF331wcz+EDxSXNBNUjwOa5UE
oTy69kmN9zpAA44C6a4GNPBNQDhQUU9weNn2/gDEV7uI8eGJ5Bx8MBc/LitBPpLqJOuW/S6PltX/
I+zMmlpH1gX7ixShMSW92pI8G4wxBl4UwAbN85CSfn0v91PfcyL6vtWu2lEGW878xrWWJTZnYbdE
UpbzYtoDM7/6//L7/fczxUtQW7VMvpEuVf7/+Uy1sloGMfNMGYwS1MNzx0dXSud/+UUe37H/N7G3
H2EghRDuOsb1+eT+56sMkVjqueY8bQBv6M61TuZ9X1TekE7M+DfebP5vx9p/LMTyGJPQGEziEYSy
OsK383++pCMFi/Y29/ugmcYKztbWNppfe0m2gzu+NJb1A7OeWe4IyzAku0V5zwb3p0oYXPv/P7H/
Gbnxg3CyGjplZZ3C6H++w5mVgSyUPECmPa8j64PeA4PrwGOt96ha/peP879O88eLWZwNtGpsUrv/
eFqtPKxV7Mqgrv38uT8wPuMR/N/7zf//dyJ1+68Hh1ei3KupuqD8+F8PjsxjE30Vq7WTxuCXaHQ0
KE2izuE6NdXRfppUmteMtRHNBf20LKqf17DtVpou4VQ6qkZPjpUyA8T9omEA9MbowdGZhMiWF6tR
vofG3Df50Pi6jd+gMjKBYMEetm2h2SfGnWxv5G3wEDfizXOlWPWmyA4G9EJckca/QplhC4v5C37P
bcB7n1XowVXtQ4zOpjb/hctrwQTdDBVoNstTPisAxWgF4SlWav2SyaOibFr3W3SNP0UAODr4fUqG
qtlOVinGuRqQi4XxFSqWXg2+3bqbJd1Gxq3RUZ0VGQP9jR/b1QEGwrZslVthXrWxxL7c4j1KV5b2
A1jX1/OdlZbMCJb70tAuMYvjg6kETs/Al1BPGTisDs2QELE/JFVQTYb5WIir1nEsD2YjzpUTA+0H
frccZ6s6SoD3tUzO7JbC4LUw9NgD7nDLCr1qNHBHJ+lriPCOEZeVVdNOwfLYCYyxuskoDzuC3Xgu
u63OipUVvvbiJ8ErIsv0pii2AJAx/biT9WPR6DGn5FI400YBT5Uwd835B4C0bY92nG3AqW1SkV7Z
MLqzsI4hu16bAjDt+GGAbSqBcNrM/5jkarZsAmVCvSmNjVBhFVuJZ6c4BtRwH4psNZnyaNR/KQjM
xK3pXZR5YLrFRRq9PwuTtdCeWiS6meUWxv2+wZvdAImAlHTSALchJpty/FarbgTfjKwhgSXH+M4t
ZuGZAU9o7bDOmpMr9oOxNfgd0pm1EtBQdG5BFg4ZqudzEa715itOrZUj/XhGyQwQa1OxHw09Rdlq
aQDZHzAIKr0CtDr8ZsiTI+hFQF9l8m/Kn5V0g4qFHBx032rQ0te5UPdmATGqVJGJZhuYbPxAd2bv
73bBVgb7WHB72NdGJu5ipF+r2SpPN8zZA/m0zd0U7ZfutUVZh4EGchKrccfFfCWzONQCKnL3XqmX
CXEm76tm/kn48SHhstKxg+EhPsvVYz6E8BzjWwGfbrJw/D0D2OnrlzCOWbq7WCPjxO2zPbzky9PQ
QL1OFbYvXJy38Qypo17L6WQIa68LZWfot3QiwMIyAWdZ076XepeHizdrGyBbDG5VLE691dY1G99H
+DzCt93Sn5JbOtqBmWHyui3mrZLIWKZXK36alh2VDICJLKQt82uLzC2GMyT0U4GtnZaA2947YN0h
IH09HPZaND5pds4HLLqdA6s7TYHVFoHELlDMuzz5CEnpgGaVI8KavQN/kdmzNrxN6iF2vm39Ko0v
RQPIivcMKIxTmgfGXugode6dqX9eHxbh5DxpwFWH9ihYPouZFLH4k3qEbxuwEBE5pLCggSzWYths
2hRpkJqvGrLA1xznffw1Wp4F8Ks/T/qegrABob5hKoxv+GQdTYYtlfFXlQPksNDOsdmEP5o7PDXW
/FtioWNh8S0lBehVgNi5KZcgH3BooDC0sEs+z9S1/bYDIBiqELl6o59XJrODBl/oCafaDIi5Iyxt
9M7Ll+zf6ORspfHNTcwaJiN7TCDzNtKGGJVZb8NiIiQM99aDAONM4cVVqqcib56AhffMGogLvICg
id3zGCrjSscVyzZW+CNisWl6ey9LnFGLecxicROwMpGEbbtZZ5uPVS8GxTcqBrOwUkBrt19mDXow
t/YcKLtEIaXSPgcYaIxy7LrS3abduQrVpxz/nrPscdTrfPLVsk+GJxS+zPoRDtPyi1yD5/u1hfLl
gE0+ynhrJwXDxfTFW6aQg9zFX7JRMajGQYHo4yuzgvaCjs6fKr8E7xBe9IJjGotV/6OBpOmZDy1P
CD+5JxLr4rRvTEsq/Tb7qlJsxrdOWWsUaEEdzgKCs76nGMSEO46nYp1OW3NaN2gCovMiDzxqDuDR
Drn4oa0C+H5AKw0mslPUEpuUBazI6APH+RBJjoKmv1pyPEfjb8+PUVOuG+Ea6l1z0WZ5gqu8ke78
ZPRVvW4JPC0J3bSbrECpCDNiJ3mvC1bS8IT35uzNTIgnDRqAhmdTZYj4NmRHvZ99Mx23DiBttTlV
8t3I3rLsI9QunXkS07+a+F9s3JGR6s34OOyw2PgJh6MyPo3yNs085KyHm5kfcidK585KZhet3Byu
mg/5HJjCv8G9mOMPmHkumtc23k+un8D2TD4TJFUlywAJbOPkI3LeDX29wAuHlpTJlsfzLyYndP4E
E9emz43G0iBUgxCJy53BF1xYL+oSmMZZ6a6P3WALI60VVLhIGN6XfwythQIffds8u9G9ntQgXtRV
t7xJ7Wy6rRfp0YHGhJelzhFomO+aXJJKN76W5dSva4tHHmfHN6OfQSdLr8XDqKcG/V299gZGbJrG
YKsW78T4FiUJyK/uQ0QvQH5X0QCDy8l3k0JpsPkw09zXJBT27KKn89ZWgaAs+0o2m7x6Mqodu8ER
61k6ftSOpYq+ulqQF1VaRMwl3rD5vOlWdJaT9iK0g+p+qdqTYZ7m3vb6CbAMHsOqvrEXthrK2lPE
/ORKaCFNemO88jnVWSRwi908X/qec/yqJTOfys21+3Nb2Zt61q6myjLBoH3KAnBSv7COh4GkFbtp
sTlpBWPzX8XDf0anLDyX83UCFWaDWdW6tZkUPlIH1+YiYD4oj/j8YKMW+b/RwgQB50ptMM6UCFs/
cnVrKysrD+owaJTmwa7clsXVxP+uSlYems9uOWuArwwwb3CfcOUii0zA8dXALlSFcyStzq2WbAVr
w7P1bauLL9lbtsLEJxTqi/dw+G6t8cgg4SZvjosTpMpVhh8uPakZr90wtV6FGXaGwzqr5lOxIIcY
EQksjrZDhncRM44vbQpAEqwfTK2q4xBaYGjGJ4b5PRWUY2d0T2wLI5/gwqnrbRpLznO4J1m2ScwK
VKx1HbowUBYrotj/MC4g3EBZ+NkK2TC23HhODRO70HaDiv/7EavwjlWECB2uGX03a3tkbBBNvgzJ
RHeSHObQ2sRNsbZqDoiZtBtvZjxDo1mIdpkra4t8V0wlSxgwzdk2PNKNfonNN6e5KgAItSELNDiT
Ki72xI5eWhggUpi/Q/ye8xzWB1Z0vFlxj33BHHeinxRyWtRKu2ggG0J3EJ4UyLp9FXtT132m1SWS
9j3HXLY0V0DvhwEsSROzRw5GhHVBwomVtN6NOMeZCmFSOAZ80xoRp4OkJeFcucXjElRKd5sjI9BV
9auUv0u+wJbF0zv4qv6lG0FsNy+xA+iQcJQM6sDY1D5Xz2b9muM3MoZ4l01RtlJdEJ8FpyiKbBgh
tK7MfPyEr76sqJa8zPJrbAeW8o4ItAxuO2XGgoEAgl5QtkBabEgoFoWfTK/dAFbiDE0nFq+D5Fa3
xBIGbQd8NDMrLOwuqWGE9/DKhNUYVElbnqwsUlGdwYqVYQ6b2C4QqKKz2RS9fShT46CC0fQX15X+
klkF2+6FZzUtRxNhhdvqV3VRT07aC/CJiZeAEkxEUWzIGgK9jd5qaDDIlX29KN8y3gwb4xX7BbsS
q1ORKdBO8jPIq96vXOG8OYkrtxmznjoGIrVC5KEfJ40HxFaeeAz5Ivb63p6c01jrm3QCrK9Mz42J
181Jjy1q36h8jYZ/2M0YTYJGmQV98iaZsZ9O6QTgrWLnuvb6ZVdwPdbmydXJkTQmDxEL6Wl1MCdn
BXDgHmrxq8MmEpMxXms8T0N4WHSx7uPbUll8AgPCzwcY0yafq160vLy23Zdl/Vb1Fm8CmzARcJlt
B+HZffBxNNCujD6P9m0a8Exn9TpEcCF66amsjijOs6MAvuQpq4F5GFG97mfSD0xYyE/ZUdsaYuTK
IVusdRJuIP8RqyKz/spX9l7kbUCJ9+Enci+uWz7lqknsMrK0VH23MVJ6jCJqid4xxEQC/Jt94FiJ
/BZe/wBFoObmVQRGEQl/8TRrI66fcD0zwaBkjtcOR0d+FkymPgjYFWQpu/Vstz6l1lvKKTqOtN8q
C68BFzCZSUh+kLjXSgW/3x8LIbY127NFI/ZaeZwzrr0nCLKrqX02CmoIafZEAg5IlIJg+9PK9uB2
w+5BMpV95MfVA7ce7R6g0CJhJwna7hIyEiDEVRlB19ZpE8BD3LN4035Ni/LNJv2z0ghYho25Lsxm
U/F/nyzYmzg4i4wnIKyCfFqeQ8FnIorltS3nv0jFnXRzccUhxnKe3TlZqdyRlnUs04jg519NHKsT
ivFEYIR8eghv7NjduzV4bNZxQJNBw5wjcohk87jm5+ha5i+VqW75HCBYrwAE4PaMQb94kvxVrOr8
SUTvpv6+yK2InsfoojMvmibjZhlgfOWwTgn/2Ofy86j1GOiO29NkESuTDDcYPuvEK0sw9ZvU8OY0
B2mhn0xSlNJp1gAA1z0GGUsCKEjWRXRmU3kSgdpcyMXMAm7/WhRYxR9D8ffc6jdNfHRcVOlYGNaE
WWV3tLSdnr9Km6L9TiNANRr8tST8w24MR2SI2zRc2IWfvool1vylQKXMIw3vVweD/U7WUCme1e9H
c9M9SvIqluumxBL1D1Um5rfMC9vLCHhSd3ib/mqWrrUOQ6+oebtNP6pZLsc65E7gYcA0D8+p4qfK
bhRkZaStJf8+V0XgUhqzD2wxPjIYR3pLtA7n2xJiFI//IbtoNAYh2V15X5R/2vjEihXGV3uGcHFu
i4dF4MvmAO6mdYpftgIWdDZITZXl3uIZI/+0CW1B6pTJzo33Tvushuc+RUkFqtkcX/rhrhAEMwBz
QD13oIv1kmKsLOEfkLGWVHh6NOfNmxTqXpkGwKiVpyS/SnGVFGNyd95n/bYdvmYKMfilQmVt6K+t
yvmZwiVnFjz8nAU7ptBKkQ+Q5TDr3z3uR4s6ACKtOaCUG+Xxuq5GMkaoccuNQsqyuGvA76tEmdeU
4k8A/dgrR+2Rr5bmtaPYvUioCyszvg4Og91fFsk7bUIqQquMxbAyBHViknuSIblk5qbGZctabmDJ
S4rWiu+JdA6TYCBg8nvkr0gyJQv5xO7Wnu1Dpp6J51MJVcM4U8k7lOz71dVL5cClnLDfGYyRDRlZ
6U26Kq/avi6YWkPYy1bC4WoqIANeaxXdFNvrs7Oyyt63TUgGLAnjzaXQYQa5bFZ5cpwQyE7aBhuA
n/JUpwO3cUeiY2jAdg5m9dS6+8ioT7r2k4UnowEtAqgzRiE00hYAGz3s6snEOhz+1Er/N7EPVi3F
TlFBZQ+txeH4MdnOCtfqwcTxQuOEk1uAR0zO+HdghDzUPAgVWQlOhQCAT6rvoh92dqP6lUFlCrvz
0Bb7sbn3+gXx9aqJoocTK0iTXzM6dW33TLjGrzij/gH9mUXXtkpZ82sObNFR3sprKDh8W6x15+Q2
VIxsWlutQiYX4tQZNOJ/122TIIlFEwwOkuZeNSx+6WTBztXB+C1UHPBm0VMbkyHDs3Tare/BJfby
9VnMoMdJ1C65mI0Pq6aEj0U7WUBoaGP4qtHagnqtN2sZOs2n1CmkKfzLQI5fUo/RikNxSmAgTzji
5iZSX+pSwQ6DjGxgA3NEFbeEi/LZ0mdpYfk/7iV+5/J5jhLJ7T2hlpj5J1YeYMbvOiPODomTst0X
lUpDFtRApQg7GKeKxXCCPbELDP+cPMdutbzadgl4V1O06aflgjRxMts+sAg19Vh1omZroBC5Kckk
yl0Xm/W1mAT8fYHeGJ0GarAuFMN2pIsKyR2l0yC7pVqNDF36VdOB74naxqdVM78BIJqpZunGrSsG
/VU62vBTFHb5O7ihNlxpmxWAjyNtdlioLLNvJ0rqfYud/YXJ9TD0IqXNvzQI5Pl2iQfimsbC8KoO
CmjZirmWnvYhIid0vsIbp0zzjYZP0WMSiA2M3G2bD2En3QZTxEPKy85GV/XluxhH9dxZ/E5RWY3b
EIPNtR3RzyUWpda2yhxqAK2lUd6z8DuXhtVfKgsCMcrsDhaLkYiPlCLqMRY6xcc+KcozzOnWpeLX
wOaeY64uunhCAr9PZUwFlqNJLUHtGKYpf0q2rqeVxD+frYo+oTI+5rJ6S0ZzNHx1lg3bhGk77FUn
TIjYcuOSz01zZt1wei4Mvfp0Qn3qYHI0nF+5a/wWlgHyI+ylO5zGbrHSgNZnyqNfZl3nTTrXKBOi
0+AXSkVkpEfahHcyLcfzXDkcbHbfay9NphmnQbNrfaWgxfB09mj9GpXfRRA7AaBWFKDwRvakIsji
qz+jpK+kFlFtlMZa2Nyii6J3n1GvqVdVl82X04XxMW5Tmzp/hSx8XeaqfOuapd3EiVXhZ0NFsgGE
PlJmNTmaC6kOr6E9wShW2/bTlgxqpjLnxJB4iF7qrvy/l2DcnpU6M/9NVgLLqmrkyShLN1srojI5
Modtakz0WJD5PQxWdgngJ55Z2fCGtiGRaGBcJRtQBQSPTWLr+sbUYxL9odfMPlD7eil3fZ5reGOS
dEB4ZUVj6OfZOCAua2O73jUMhHtzYbfOmjGSx2vaKUgYgrmi/iigbndXa1SKch9N+D4yvWYugoqd
caoylcqfmhhpFojaQs1ghSRkk+CaIGEvjvZgjz/wi3BpjnlpKXA5HTkGI2rhvYhTcXKyKnlXs5ZS
dYkirdDcgqKEYYIhKYgMRToqnLPsOuDwIIm2slBY65p8/M2RDS7Fudbp8nHzHUbxQB9rbdkBPimb
BtddWRFu1LmZrRlcQ+gyqCFVLJeH5IJ/sfkXkqJc21AxTgkr3oFpUQXhCWBzPR/NhSy5TO/NOFN2
S/EYUXeKJuOadZoNqo2DFYYmxXItCZdgxozFQizK83CNUYF1cYZUcX7Mtha0i+k8FVNkdR5uGnq7
dpvXP3omCkweGqlxPybHvGtfhF2ON60X7/rQzrBHuR9LtWyPYV4jGTPHz7mLqQRM0xBEFTLvyIx1
XzhD9iSdMBanwS1gHqmMQeZsnjNOD/yH5gZDCjXJT09gryKLdKbmhwQ7D9oh43qzVHg8PVXaqTcm
jY32gQLLoqsnK12MD72jii7iZMD7MbGbXZT6fLSUKn0lPqM70CwlV3+qNXXsdYNGjdIS8t3BG0Oj
cu66N5XPHt3RSAGx6Zd+rSS0vVfZ2NgcNEtOOMV62HkZ1fYjb3NG2Ge1jwPKLzQR4hlCFXTtdesS
FCU6plBcb/aqdsvpYT1NLZswsan3kn2N73lx07PdJBiTp5I7se1H7WbA+d9xBHQvIp9j/DthaqD7
yAEOOEoRfdKnm+5xFcMGTONHkQ0cxlPGQPVGt5X4BZUy6Wmb1s+lM6teWpfzN5OfDcNyi/o8Nl25
UKhKYw++nfOptG7ypYXGEFSzIIqKNGX+lAZ72auuQaCzVmSmunvg5KOxDvW+RPkTFV5viJKqIKPT
jE9BI2tFqJS8UZEDqicPibbdesmDrKja3zJR2n6np3xyoDhtYo60X8qR1ttgvOhw7yiDoqUtTDO8
WosNEsic6rWe2Q6BUdFxt9RN9Fba1J3qZoixdgMT6AtXf7eypNpmVqy6Bzc3X1L5CNCRgbb2Comy
lI3vEGqDEFGgc23HJnJHXnui82sleQbgILER/TGkZnvDMBkoMxj/aAnWYioZCCALcdatLG8ORh0P
bPu246ytOmuwmn0Sxwul2L41knPHFHIFV9AOGywdoxk2X7zrdun3I2OxVKXHOfdSfUY06bZxqO7m
IrTaJ83s6nCnNEVer7UyHZtT0kXSBDSRDMZHkknHhu9nWooJ9Gm0VSSCZWMwR94r5ThSF3WiyRuI
aIDq01LMtiFzYZgam0QhrvcJinSq0xHLarpFxL3Yn3NcGV9jp+4RfqVrbfnqNfD+EqdvA4KWbcoo
mr5HMx7jNe9J9oPCUnvD3D48553bvTNSbp9SVdd3aVE8T8Iddm2scQBnHCVvISyJ56mPf3t7tFYA
czZMACgkv3G+wjo1rbLeNLeZHRpnpzDbz8hoUp9MCZcBnckNEJRixS1211qCJ7usOTBU0W5Stzx3
BnUO6jS3tJd/S9rRdZI8qoRahk0rRdjvqloGSWchZCpO+JsDvaH6KWT9VSn15Bsqb6ucSTnqEWtA
JZ1NRuJf0CdPZvUsFIK4Qm+JCIW+seahDAxuoFUahtPGVamczWXs7C2zu0nojS7eq7kzfyvBdoxe
9Hu7U0CGLnKlWwRvFmJf6uRNp3k0d4J8+SgbjjHX8pS2YPFgMyXzsTdvE+hFfUzXY5d4MjLoeIBY
KWo/bFFDIadr2pjC0viCbOuzM17ZzNsUw7EnRNdljQi8B0yYXCKyiD6PkKZoniITrsv2GfJqpyGr
lX9D4lxwTvnD/BqG+juraBS0BNwVbB9jgQnl1dXflmE4QIfdZKb65aZP86BubDqoFe35ujJ8Gnv/
umnrGFSZ1WJtz8qLhNUVFeOW3ZeV2RMVGYc4KdbacHDwqHZRulHrae/27TWJ270kHrMbeA8Qp02Q
GGr0xM5zwMzHmhPAr4d5I0ewXVrnWamkZErKxu4Q2bPtWYvYC/3RbSf+UKwP8VBK9cO7E2Zejc9x
irStqO/0nqa6oL2b/EQd9WU74n1N6hUTqCsmw84hyLpO772ITy4GGbSowGX5W70nptiX9t4tBjyT
DbluuFdt18+cUxmekZgG2kzIYRv0hl3nykG1VRzr0sJMakyv4JRkuNVvteZky/Fk69ldZw0tS/4Z
McUlKmpd6XeJ8W2Ura/R1nF4WTcNaArdxu4+ieaijpCN2B2O6ejLzEf3TjEKe/IE46K/McuzyloW
+vJT7FqHNuk/gFutwAMETm1cInqNQs92tl0fB2wlhkulrke5Zlhrt9b8HNdYttQ+xo51bVp+G9/x
oRmFtopMdVUWNgSQO1hqAuPlRLVjM2QQJFXBn68LPUMm6e5o3f2SUWs6h33sMnFWAsgcNlZrHJOF
4ciXNn4aS69X37J6XGfqK5GqVw7PFQmyqQb9whcchxioXcTzTKvJUz33q4hJJMSM1GW/2pzEaj5l
VRREzLmxv7IuBJgZGhxG7sn2Z66oNDdksdFKcyhSc785buXN8tXqtkW4nEyFEmFyTRO+RYwyNoNk
XKzdyHzcDgjTWk0GKF03s0KDd3HMmdKsc0+65F5ZtqeGKUChhdnOe2Lfh+Velfc8vyylBNUyfC6a
BcQ7/DCkxJdrxX96ApskpNdFBWeaE/JeP+4/XPtVkgahXOjz3Th+jQ5id0g66nCqcTFluv408BBp
unla8PjZlYdhSJlVvmbdM3oubzGrdcLfyORzPHw8gC/6wlj7acj3qF4042/CbzaL0Hf7Y1Q3l5g8
peFK0MEs6VLzqK7gzsUbh3SRaGvFBIwL6IsbYIHUVIdXIEt8F/hboYBM9EA5jwQpOXXbWyYVeMzH
ihY5PTCO1Mp+Hw31WRswphsPA2b1hnhxk5vDzgZhSpE7se5OfLeja1ecH6lgxxe+U+iU0uEazFPb
3+3pOKl7re/f0qqDMTScOje8Ip38zoT+KxIW5o1pjSa3Rjv/yOyM/hQXMAEZNXl+/MxVEmj8J5hC
q4pkQeeboGdBgkIsdA92/hkr27z6M/rfqmuQN5sslH9oyKEepuyra7+zGxC6O1Xudec4FocZ2lPW
bR5uvGEwgzLSvEh9lsu1T+/MVP9L4mKtxOuQAjLoawuiqV+N16S+U7U1m9M4NI8hkDE6JqSMc3Uy
nI/OOrcZuHw8TzZVYhn0RnzpqTpy2mlRdBrYO8zyP70jnJkYV2QHGCnamlGenZI9gfjYEE9v9fF7
ljtXYsMVErTntAXDRCC2NeRekB9VEWWouyxIGtic/x4IgEMx0SBk3Mkyacgqvmv84X9axZXm0fs8
ac1eVtS1sIcByIUER2VgMtcjbuk+eerHvdrmG2caVw05zhLuek4ltbnhnX6iRByat2S2X8e6Cer4
W+VR0aPtiO2QDWdmmzaGCNcFY15qT73VdYEyTh+pedKliwQKg2qHNFhAAmbIqk9zz6mMf32KHE74
I1Rm4eKrtepAE09LbHhudCjmZMe0zZO9NF8kPkRoJREbB3akr+2IbDqHkqVxu1JotGVgTMu+QSxV
Eh+a0qQhStcXlPajLBbY5vyjW+0+NypvGVJfZ3olSZgWLf6a/DnTUON0N1gLDMqyLifMP8WtwnUp
fGFsFvWuJ/ObbleM00LvVAS1fgZKHLimovcVJdo2ihFYw7B3nfxsQclt+dFqmt5502FY4gxb+JH1
GK7tYy6ppk5hmnck1S/w02heUgHo4t1s02WjBZPHNpq+bBcBR2O7DzNg7RusQS24GnkYT42y/GaU
z1GoemXx3hkv7Jj4evg7TxTOeIzhfHii174YiaU9phzCwt6U03lpr6FtBSamvIXsqIgpb4nXpTcv
zHC9ZeZXyuXVJb6Rq8zwaZ7hxB5a7RXz29Qmu7el+BpTwkOi6HGgMtqD5EvVo+Ka62gw6SCpm1Hq
pCxWQQQT0/BHY2fx4Y6vCLcQqjkXWPn4bXOBczzJrixinE3L9XPiSjOcaewa2ygPYQxn26K8qsPX
AGgtS+iTLyujTC6dQlLcLAE1dUSz8T1VtaDRoo2jx9vaeUnbYhsuHGyT3Lpav18sFt8pMaytHmr3
FO8LtaBpxx6E9T0OTK1sR7CAM36nVN4Ed7NFpqWzC9UD7+MV+SWFUDbjwEVJrKU+LzUONOWXmWRv
1r8ik7TkWe3oHXSLl6oK8pLqbACRZaH42OXX2ZKHBCB1Kxmy4x0PUdB38ORK5eCot1G+zSDT0jmP
NkqrELfyzetxYpKrqMZ8aUcEoTrGxnFmRIscd5iRSmnFPraVW57oezXOumc2SgXmT0BoVEyR2zQp
/CuX9JZqQuPPagvxy/xOHnPjyQqlWMTX3XlUu8Gfr8Jd+VxtmimQkGGvw6Gkf8RWI3aaZ6zVRrzv
L112clOyCT8ytxHxQXfVAkNZpUe6mhgA4Ta+qOgyG9+iuabwnd2rVaCx8fQIac/VsCGKnQ+pfcwx
0IFD3Cp327npf+GHmD31rjITdiePcd46scogttRcWF4TAPvVVzP6jZW8TB4TZTd+33qvwO7rvcpL
qejma7U/DSCHGfZTVtgeKXYx2TBeHlKfcU3nilB3PC+BfaxO6Dp8+YzznEM+XS1bfU/7+Bj+FM0u
fy3dFUH+wNhXYHDkPy/v1q5fj/tHzsTfZDaheVMTT108NkxxMK8HKoTb7kzHgODsCEJPZUJwXV6U
9+5KVMNMVbZaAuet0A8FvLMDeKZmOz6V5i5KcbSu0sKnmRH1ez0FsZhipUu/U2SEN1sNkiA+xNyL
xp9dXHmWWDal1Bsxdageo9f6OdlHj63IF3tf7odvqXhUI1eEZHp6pFI702HkLIOBTqOYN3Sdbrqv
0iMz25VefCeK4ysRbzo2dP3+XtdedOMxod31uBSnoFZ3OhXBTktp7jIv2f6501dl/bbh1Z4/Nffa
gcRbTiUvwWQRbjV3NyQeFs+Gxmu71TXGXQJ7eqFN4wpvsvZd+Fv+kV0YbUBwwCDvQptxeJsEDOe1
1a1oktFZAfDWGxTZGJmkD4gg21xTOoMn1y9bugjqFPTymA6MhKIF9nh1ZG4i6AgE3deSQq7toyyv
PKYDi3TtMreOPiJ7pv1vxytGNpl7tVDmDdyhdBn5CmyiA5DzV4VhST8k+Xgp+E081qGBpYyv1otx
WLKg+TZibgDO+lV0s/5s1GR0V9dKyPDDCq6c939YO7McyZFsPa+IF5wHQNCDu9PpU3hMGeMLkRkR
yZlmnIenuwOtRI8CtAzdHemjZ0PKjCpU6ALqbhSQnRUedNJods5//gGb8RMznmTtORei2X2c7U2e
gvxWQiuf2+WZkEa4bskDQvrIuwOvBf7MYSx3S2omRo3vTnOqlrN5XYlVPrKJ7HCNzOR1yeCA25NF
ky/PtrhO4P3B/u23XPK4xnXRqn+ETsAwHpfshko0RaPjk8E3lzuq9GMBr5YumuoVk8sEip0/3lk7
Y76ptU2fBFB8oycz2UfJuru3AnkYD5C8qVAa1jqETivQOaz5n5Fs1Uf7IdqGzyyY8agROKGvtafR
pfAlKRwy9Bri40D3LO9b6OXtPn2LyWqjiVtUrNqq/qZEGzTg+btKwjo0Gu22dr/XxhqKf5StxQ9A
uOkDd1XjpSiexYt7j0pHvR1SbvYVOZz5QB4Wo5Og1U54gemFj4XfjOyrOeLUn/I9yQz9iG/Y5nFw
HcgAhpB+bqZX9yGaCU9chVey9YnV5Sf5gTmGbLRpnqxrz1gZ17pvBehCT+wjlNwADQrO+z4LKSOs
mHnjbVhR0m6bYsO30O2jnd2HzQ8b3o6xGvh9ibIFmV7hFp5BO+B2MEx7T5Vlh+jukjtaipBV653N
amsT0BieDJhF2reWTGH1JY6CvPEr9kGmn7jCVhvPDbwW80w/wck20sXKuJn6bUzo3iNfBuZzBScC
sxbWVXUDAom9vX7lvNA4QC9vrY37Ay/RdXE3zYcIbJECtVyTuJsYZ6e4yeEAsyJD27dacI34jcYX
H5Ru2PcxwUsAWD+t+dWbXltxtlzc/AkveoltuPXFdxEF3iY94iU5T6t+R4j58MHY3uB/1+PV8B2a
H99a+vlh/jG3OCmtGWsoO1VdZS/KLVEQN8Vjc4vr1/QR3rAPtYeaxTUdFsRCXelPSb7uOVD5KVJu
Vpwl4MWIFZF40olFPxx6aj6ccJlmN3j3Ut6qo5/0W2obPDzvNXS2GDxCOrvSjzmtLv+nWIcOj2jN
EIRd6VE5ztFOPxovIvKZae9sZ0/UZMjYBdNwKK7jdVv8VLcmgNxde8hAQUH55/2cfiNf3KjvhtTn
OyrfxRXvxotuP3hkP2wGdgi26GYND3SYfGxrnVN0DxapvDsnm/qKKNkTRIu62KoHtqv+tk1vexXX
97WVwy3Flml5moyumcQdHAQb0dUMnmpvmnRvJk/D9Wxt2cdgIZkTPfnKODencsvfy30GkrdqDtF1
ElHtrZof89OE0+6+I5t7bb8X2mZMcc79kNxAnRVJ9+6xQsPuSbJ/9FlJlsSDypEven/qfc3bGOLQ
uvp6gGeRdj9jICdCGa7wyUqheHxT9kRzbtSDs+vWWI6kZKIP71BKDMUnbDrCmTZANOunJ+8FVh+d
Zv8ul8SCb+ZVs2+eo3d8gGH7nZRXRvoY76zM19SnZ5HaWnlUCcogA0WssFYesyOEJlQhb8Pb4B0s
fZ99Sw86/+669KMn45GDvRvPLcUtdvFP+bRKXj3lUFE7vTHVbV7KjUtlvQFVPXI7n3sw5jVjLPQh
fnUU2S56Su6cQPHljQ12ds1f5AhgaCyPxC7DCInn/YRdq1iNOzhI/fMcTH5V7Oc3+1y/J6/NiYT0
PSAvqF5/8jha02Fb7eIbztVb+LhnOlLjybsrHtUH+9k7p8Waz+e/yYqz+Fl/ARLr1WvqsSlceih4
IdbWC29c485Wt1XvOwZt1TcaEd17LNRj3z6UUDi9/rW3DlZ2K6sgLbG8htXh3Hd07XkLtEhfgfrQ
JZxObuxnjWhyK4DbT8LmYK4bfZMBipU3NApVhNW9mRAYBEE/C5gx3o7JiREwnm5rESPUuNYocKPu
5NjH2dsJ4xUTab+Pj1bMXUMUQ8Py0Q29uhlaXpaouxYFOL7t/WwWHp2DoIFo4nblKoa3bsvwHVve
epcYUwSdzbwx1P5Zja19oWAj6zF8JeB2SX2GUCB2UfVgsGc3pX1OlA9tmtezy0qyjG3o2dvBC58Y
tK2ap3JhikDUJWEb8lyfMT11faR0PyM+0ARCESHJuVMMVXkknAd5vt94N1N9dIb7hC4Dya4XtKR0
cwoRkQcxcqYFYTGawYCXTv2gjGe0MEx+CBBSe97Ro45ZDDlY1r60DkTel08JsXScGOrPCIRA1VfV
8ERvkfXEjfmU2HEYwPQzyu3IAtCdkIRDUm/IW+wgmLb7pjqEJWM5jtnwuhbXkXtOYU92B4Ib5vby
MMONfi/fM5bP6MdlANWHtrLrgrmgIZCdH8sNewt+1z3tc7ox8majLvSy7M6AVE7nqD20fO9+rbj7
tgN1WFW30rwzDPYtv36ub9vuwAHUIRzFp2NtEYlRoJYKb7Lcvda5UbQ55kb90TzTwk31c69fU98M
042sbjqo06AWzaulrSztaD/0EIb1K+nC8zh5HxNh4E9wPJmhS6i1LzVzYtPYZgrbs32qgB6lEx/d
8mXo8r3WkHKRk4sM6ctgEKF9Z2vtkrUa/jTY40GwF+lCeWcqZ3K+J8hojXwS383OH4b9XB4EZDUX
RqAsIEMl9ZWJ1X6v0Oc8zPRSbfGQ8DgyWdMMI2satwvBxlq38qWC9mDfZvTFZB++ELo9ffDWKxM6
ps2MPGQzv3JkuWyH7j7lRNLtcjUkxT5G69CsOu9h4rtWAYeWQY/Ww9SKOUW9pQpQvNznK5j5R2Ps
ozrwGJ4Lmk2bmgFcoq5sgmu69TiSjkQC00W7FK8xVjTcbajc5ElQaYFX3UHeGLxnMQfL1Li8GqYH
OnzALhW25tNcMt7cKFJZF2YZVKxqrAWY2ZAuzMoGdFbIbq9dQNDq3hH5egQwtQqdCYYIN5WU13ix
HzMxoAkCxZUGeSFW6TB8MZ4hQR7rXlOQg3XyOMWJto2pVOY4i0+K23nPlpJC4Ud3lauM79rwkHkG
gBG/BOJQQqw7wgArQlwGV7Jz3Omow2fvx0Y5Ok3X4uqQV86POqUMSJ3ke9aStuGpCYNSRG9jari3
YVslRG/lMHo3CBqABStXA8Q0VIVFblt4tFZjO780fRS+jBj5L9gYlH1HC2/7PsmJHbKGPcSg9pm4
Ynkg8Dy/GSCPv8fSJVZ5FskDqag0Hf3Q32pyyAOUlTA6idQ6WBPkkjyxy6vZDse9Zqi3aQRcllmp
fDaTLDypGRMgaNwOU048jsbpaBcapgNRwyZQWFil4X2nTddWVQBtDJ1inBSrYGTf1pEVhNiufosH
EAYvRvvUoOSkoYiGiRIsaww/KaGH+CMzCzgXCGUHBeFhY5c9M2UNxiAuBKxpQpmnWz3iPJl7GW0y
NXe+VY6SP+cZDvlRksIUTW0iBB6cumE6FQPl24h82iGe37vMUU4qnKS9jaJlo2hCgaCbWpSYZQOd
DIYn8v3qZzG6WgiOWkJBzSRy5K5Sq0M7qARQWkVxNTrIMhh1pK3YaUSAOXwbk9fGduYX4sQhQ8yD
cRSmooWw6yK5g6HNKzXFMxkZI/up0Jj16VFEHqnd5MHshhqNzdA/dfbiIoUS+xZIjGqE2Hueew2C
EQK1Jg7Dslmx52WpxyVZ281I6os708nJ2PHdNkf30OV0hk05fUSkTVB6RfapSWhhIqk1B32MkVum
WhsG0gBhacNiIWTBykry1oWmPql3hM5TGSWmW7Hr1LW3NBwKMKahyYkyLbG78bmBy9BeR7pR6dtZ
L7KONkU2DrR5Q65s6DjroacFjG2jeRK9Zj5oigXdrRfOyIgqiapNXocwZitpBzZ+CAuwbdbvbo2u
UAnN4Ycgd4GtYMzxD+obce56qz1lSLsejTZ16dwNxtZzX8Lv1NtZnpRE0qR22Lvn8F/cyNvoEfHg
q8LUUVtMpk3THYee8j0fJ695lfqI6XxXsVYYvU21eoxE0Xn7sLQ67zjWDvzX2Os0+9EGx1fuKtUq
LbLtgBEfDW47dWMVN/2VXk3SO1SV1yVvzjQC/RSe0+tUxXk4VXg7lQxuQzcnVWOrltIllTYxNUR2
RWxr+XaGJhefUs/l3OAR15y7Hf6G1lvYVUgD5rDLuhfmbszTV1yat9SusZmiIYJppTyV2BK67Em1
ap2nsGfaOOTAoAccUMwiIEzNS854hpld0La2EhKTGCn9E/PtRm7rworKo5eEE0QdHUaPZMBViqHT
XZKkRp1aXmCBrbYvrugAON9YXHOskPaKBLZS3HqGjG0nGVpq8M1MKaBzpBqWRIpBZKYcjULdak5t
feEl83cidl5Ca3ES9QzP+WS7UNpen9lg5Gt1KDPkkahBnHC6k2RktLmKUw7N3z9LzLXPfkuLbv73
X6n/KeAvS8MtUA3Dq06YSIqfFFR9joIIQKuV9/j6cOY9YBj4hVz/8+/FcM3EVpOXHZeZxdDjk3GA
mGd70k2BnxQblBTofOzwrGUS0v9VCaosaO9mb6vG/7Ji+P+d2hR8iCU1vfkvywcjEZ/qJIrb//rn
H5tff/5X2Poff/Avvvq33Uc93X00Xc6P/l/7/P/Xv/xXfPsX7vzLMvkHd/7//h///r/+5yWO6X/8
x3/73Z9/+blf/vym8W+agTcNTgP4JWHbztP4lcGEcz9/chxV93B5wHHI+D/+/Jr7b/iHMoknkg1T
C23xImrQxC+Z7/q/GVhQwLvU8H10MGf+z0QwLeHxv/taLIYOxK07OhYS+KbgsPvnGk3jjiIhhm3S
x2np91mko8FHX+lQrFV4Xt1mplX4RA9utLJ/z0sv9qeldEGPWW0Hl8NwhG+Qux7HbVInB2umd5+9
oLNtWmvpNftyah5yyNuME0Za4ELcWOVXXtU6t+rz17A1nCmwVcF7U7+kMP9mp1irUTFUNjMHojqm
64QxcmVv9VkXe7MJCUaUqtjHnJRH7FGCrBHaOa1kUOeMujWvNjYisTqqxwfTGsS+qyJ3lU+Os/eq
9yHj0k3bQVEjUkBZHfj3tzVz88tE5HfjYe3vLp5baeg6XAS2qE/7hIf9mafbjI9GKpYztDVzCw8T
fWmjr83smC5eGyV+2CtohQjNh+Y7NxdBa2Hv8KYovwiPNZZf95vVybIkXNVRTRdmFcvsc6ZxbFAo
xDGjbqOq9PVYyt2ArOxQKtqbk7Z7V6vGvTF2QQUCaleOc5unyDgLm39UjBcg7kVkbd1PE4J+y1HO
g4UZGdF24H24s+24uwAnE7q/PuELyjGJdqNKUaJEhQoNHgmMOCeLtUBEidlbinds7a8c1LVPLjyX
L8mbh9U45qakoH1a920ZNamxiMScYq6OOAu8So5tss6Vn7M6WJsu7zjqvPmYQPgCNm/vrBGUU449
bPEp3tQc5XtliJqF1v7jiwXx6eC4XBzWmayGxf1MXQLYfjcHdeq6jHrqvZUpc/BTxYKJw626LIgs
gWSXuTKwmYPqkI26PvnKHEX7myXgqeaSzYZlkOl9Nu+shBqHujlYK+wKT7GI3I0h3bV04xIFBUo6
UaEJTRt4yS4T+V8Pt4cR7xtd/oXZ1mdryOVmLI47KqJPT1u2qz9vhiikbAeB1QW1mHWkZIQ8w6Sn
k3Z5ssTOdlsBmW6CE0ofWYUMatSUMKfLKz+6Rrgdpvg//8Y6bOpkRHA5NoqCT6tH1qxmo1pYLM4M
XYIxehlr59hWvhdqgy2lNKyjm4RHXC2BfxUGcbRf8SoBWK1Lzdp+tV4+meZwj4hXMUmSwApa55I+
LRhXSBDwAWVQ5LSD76itX5sV0J85Dmd0DgxWhckFypjasA3rCKmRR2BtZcgtrzOh3csmVxsFm4rL
QlN6gAPonbBtCVxNwtDZTlWOuFYrX6voyhoZr8aZwDFjQhpiVPWhmfEPyLJZ7DFjFXud8FUcWy14
E4e0T93bcarF3plprFOwdyWEJqvB8z2ODl4O5lBwveiTQyNTgnZi1okrhYOsafGKOWrwcgT968Nl
6VVzqu0awu02s17ytVz7GGrNnZmL7+QE+O2QIMpO1aNctvxBzSxcdUZYA3gkrTwH/hy8Rmb/mbm+
bKKkw51V6+csKusoE9ujsT07xvSGbAr+SknUbCNl4IiUAjbDEjjPI1/LtEWQnjwZCPGCihRgCJrl
XT0W9kqxcPaKRoQ26PLf7JBbenltDZzOgSrXthe70NnBXCa86GErw9KPJfN+Ywj17WBuoalyXrUV
xxARv9DjzWMWF9UON/9XR3jGtrVgRedlCaHBfvxiIf31JHI0CkabYoCcF+9yNPx2jCZzI/RCpWG5
nERDDX4b6v0mzG0RdOBfseYiQoDsZ8FgiIjbIjxVFutptG97Q35hlPY3ezRXQxGLZZzjkf+ylPS/
XY1TuX1n9QAn9jiEa2NALJjZP1OSZQndy8SKFAklcHjfRMNtnuJKQSoSrrtvHYGwotzLDhE1jY37
5fv2lxPS0VVrefd1/MCwNfvzwrxQGPCRJ0ZRMKz3BKqvhTGAk6rM9+3Qe4Wre1d6duGryRLbXIr9
Pz+nv3ndsXDFsdrC9hPfguUx/nZjWkXtfxUM6VJXhZF+tIx53mZReq9JWGuWlmprt691yL2s0H/+
5X9TrnAucDLpJmETUJU/bX5xESVTo7PZjNrCfaqhMFl2+NOc0K7IEpaREoVXHSjAhsA9Zysr55Fx
mpr2P0Sqp19UKxhK/vVhGJ7msl6RM0JG+lw9YeikTNDTf5UriYEIV9T4fWQkAbdxPm71GDwSPj6M
zbFMQOB/zPi/X97K3kSjicvGoVmOczXHxVQj8xNSILXwUhBHQwOnzyvWCH/acxNZ+yxT5p1cfoGx
SByGkPjmy2d1fRkeNQQibLsSopwIrWPuLGMLwaGIB5XnS8UAFyy9AjZxPK2dCfo1FZJ8ceMsCZwh
e0zY9Mo0LG68Vi0OXeFNm7jCZoyy18cVAtpqjBYkLg1cLXBh8ieqqVNiRZvCnb4V6PFf+jILSEac
j5eN2O7Sn6go8rVAhb8xbTQtdgOkFHViOnTYAPXCiA6ZYwVtHyW4XHhXGOolfuskNmPKI84qMTxO
rjhrYJzVVbRTcFPESKOSL1GM6ruE8kUpdRv2zSrm+N72lRGMHfgSzOd4eymf5xAcrnJ1cO9ofhwb
BrdxtDN0jossJ2+uZp1BJZvWl8Nc0Q+1l1ZwaLYFuOo5wQBsTCeMGJge9to3as/YD83ZXaNBOEw9
PhdIaGC3h0YeXLZ9HDrV85iDlyBzjduHMYHFp7V8BIji6vKhrksF48rBOrahco93GdRRzDRS0bYP
yId66J0w38Z4O8aQtqvaCNK9fhelTbIenPQkukY7Q1J6FAlNjT2iZTHYrbNivhKmjUqy9JhKc+hs
MD/CIXDunXWXpx02YQRPp1XnbqSevmIJddRVnDgsju9VLD193XTwnM0MzkMbRpVfp83DXML8FMP7
pR4XNqZCs/KBAArSd5iXcMJC5Ag4IMhEg2TcKczUJJWa3naPKjT0c1dSdlS69oVL9t9UiYu7K7w6
qOSGbTtLjf3bNpSP4aBUC0srzmaivDvmzpHCe2Thm9tDdRBabW9SOyYgO4LicWkBsrQwVmVoaV/t
yQt+82fXArgL3KLpDo2s6Xw6LLxO78J4htFTIuGyy7i87tDuwK9vYd2IAmuey3u3nKlC4smlEyRQ
67r11X7019J5iQvDOFelcUcW8mk7wvbG7dJ2kW8s3VON3GcfezCctHQDBszgBULPLKNpad9uL7eE
9I61rbSG/8U+vdz+z3eEU8LmLMfQnKyvPx9PNbdjXY1MDLul95KeaH2SYcHql0MDUGBvNA0chxHB
eF+48y4Krf2gxAzikeWFrVWfXYcur5wwmCq/wsb+eptcQA+LW+QRTw2e8efFmYCIA/Zc7CRL6Vnm
cxJcHlCUMeOP3QwLFkVSSdW8gTra3OW5weLbT4Kb+c83alkZf94nUBkCNSzy0Exgs08rx4hTvLlL
LkVMo7sZvcRDKi28oF5iZxH1MCpabuA//9K/aWtAg8j6Ue1L9JTx6Qx3sDYzvLglfraasp3iWXCO
XVNCAy4MJInuHaHe72nRJIHtqW+6DsOutFtO9Cok3NfBrmgwb764pr+uGI8bAbJEJKSH2PbTQ6ms
MUUPD9tHH17BYa1DwuBwyjmlsrTHQYqxFW4wSRCl2A00TYTbxXtI1NTWhEu6iaoBepOBrcSyrf7z
pf0NKOGZ1PI67tRgPH8BeMZK9eqhYLxjjE1zSsfyrlH3DN8LwAE8NAenyjH26nQYcN4VIBSq3GXJ
mLD7WnWuGEv02MMU6Q8HoiwjbzxctNE85bYRcV4j8nRK+qA5GSQkEl0hVe3ebb3k2VkG3ymJzFTi
xarM8mJHCiI+ODm0GSapXy2L5bH/uRj5nh7/IfxksWP+tCxilhrtIl4wQsonLXfenQKzUUAKC6ZH
OaJCiIZV00HVayz0ygUud3XVQ6cIR3Wdm84X78bf3neqKpDIBSYEqPzzPc26vkPOPXDfiULo4ynf
XXYT0fdwQ5MQg9FCe5xpwmYUf/4s573qwQ0WCWevFsPlxmkvBK/AuWippUDZy12txcEwC2OTW3KP
IQ2cJ709TrVzbYQgcw4eJo6q7ESUPed596NVBpS4y5vQhRhMelYpvtgq/1pPgxwyFtAuYIvxudGw
Cf4qPMXB7mO2rKPtON/Msg6cREiUUtH20gsWc9rvGXh+++eFvWzCn543HtB07zZ4L0jwp+ctPIc0
5gT+n7NAekyDSiTQtBGX34k6DVKBDW25pXL9qo7//Ksx1wVawYPNcVxSGT7bmIddSdcVLyIivQU5
wL1wCAu4REXygWpP7C/ttprR2DhLK5EWudjnlXYrUyQT+nK6TfFiM+jMnt+o6OR7WFmDnJ0vLlT/
fFYAQuFfTeDRgkxiUv5pDWqyxJAMywG2SsbeCYLFoF5mycMwQtxheHbVNhparImS7XJZ08A7kuDw
FTbXUq+CZsBRsIa4FoI+XNdWdi8dcp8rV4W3AikeArehfVUe6c5fBjEk/Xl08arNPs9R9xkmaiaF
yO0aF4VYh1JZNnjh5i4uiiWkfrNXtkYd46pHrvL0mHUK8SIpFMuBBD2M1aqao1rH2A3VWYncXMXe
l/Nh2ozYEAodkvPsLfnpjXVvajXKLtvdOCqmqEuNnmUTxjaF4de4Zxzw6ulNF85hOF9brpIdPeud
8KZwoUB8VDVniWfITZFOD11vaivXcr7B5ilzamI4QQhUaQ+wNGUUC9YX1/FPBsQLjfLO0mUQp8ML
4M7VpEQGCgLsCqw8bfDda2Ad93tMQKx9bYhTrjdPU2uYp7Fz7JPtTtPKrsFQ5pS9bGp6a006yEvE
jmFqeGdkM+RT6W57KxvvJ1So6oTm055NZmi9xPMlhERZC/OuASPdWcyho7q9dtNInqYcjR0DYbb5
RRRbQU6q2DKySEbXqRmPb7I0NjXv1lq3obAj+kP4Xzt3kZMvpFlav8zGTMcQZw1juWiIaLNi5teV
Vx/TTHkT+iTXIqqyjbNgNXKJrCmNCp1UhrQua+HQKljR3JTVQ+9J63ipa4Ql+BjEXr/QoCx2bwNF
dCg+2+5DcabHy1uvwx3wGZnH6zgZry4/6OjeCPylPugCz6re8YxACNYJhmTXsaO+i8pw8RytkYTX
xc827R8SG7vAYelewQ+yXVuFJ9Pqh9WoIgHL46TfNFBY00I5KZOS7eJlzFBkA+bNZbedkVQd7c5M
NmBa6g7dl+XEwrcMmT8vlzk4ovQRbeKRtTiiXv5oJjXNYjb8KuOaJmzXc2H1kMaobD0cPA7R0DMq
MO5Nr2ofIngJvmhmfRNZEpnFGLHmkr6DKNFe8R43udk/5dLDhEZm276eQywP9PHQz28yjOvT4ssC
f0Wu6ETVe0809b73ou2lkxxzCAuWh9tjM5a3lx3scsOJUMlXpgahd0r7wFPK8XiBRmRroEIimqKE
PLHKxrpdX/rmTGVGZZd0nXACmj0Ul6NezjiVtRDzZmxzNQPG1C27tLobwWN9obOIBuSVjMWLLc3W
jGerBgt8nLdVGoMiLP+oNCQVbqYqQb6UKHXTEWeiVQZtKvYHTEm100QAEDSwIkKdjll3oejnlG3a
b8HkMTwCM8RxF9oPxtuZN4d+pZXjpik1KpSpMbr9qP9QPWgRiqdZjxGTukiO63noko+4h+SJA6s5
Gs2tWybFCenUG9ZA1ybYzbmocWB00EHkE0a5cC2CRL0ZjcjYjPZRSwxtl6Tw4XF9sX1tNq4v1WiC
9wCZ3i5NRou84PJvwEh6SXLDZM/iIJtUVpGHqTiMgHnFGAMPOqxC95FFBm+UKfVZVKxvQPwGTsS6
s/L3aF5qNYT0uJ8L8DO9hFyJ1FqiV6btNkpsmxsFozDpZRXmA+a1lzXFNg9rtDap8BGSEHoZ++Y8
eAigymfYCRD50cblYVlAth93l9d8dqY9UG605WPe0AS3h27uVwYu4RvHhNSp5iUmNyGUeLVBqXNB
95TYPcZLvPbcGgL9XgbdDCg4uKyabtLI/h2wiy6tcqMpWbMTunUloh45+dis4RmYAcfPSxEabTC5
Kiix9Lyt3eVBaNo3oRvjfqemd70pHpvIZHMR1U89RrJ02QtGEw6jJRzMHquTkhpl4FKUXv4KfpmK
0F+N4c948Jv69NEJ62pv1Im6cZQBbZOGvUSjCELCCjQbwoEcB4oCH9bGSaNOzi7unCNWwVEcXw2a
FqGTW+yVuO5UQ+E4Yq26i69JczCvhQIL3RDztmZOeHZynHqcqTgiqaRZQM7QxM7JncwjHuz9jWJd
d7mbnYQ6zmuhNrMvprw4jyFzpOVPBJA2NzE5k5vREOvBKpEhy52aTRD+5m4IRrxxzdB2A1vWrCfm
vIwE7gfIXLDEi44mJB+2kZ1hF2ldiFLT7GuRwhIaMzrrj6TyslONi9IKvEjsXdyx2xpzaz1BHxcO
9bw3KzMPMN7Kg6QTGKl1dAdVlokbk3mrkhhR0AsrBIuJinWhjs3JdLtXcJu1KGVyPyzMLTMtTLr9
0HfVilG41YqTMYO7FVPu4Wn1SOwPTZSVH3BWNldzmuFxn9rkGEWHtht9fTTNLaCXdp6r+JBOmnsj
8wKzyRg7HD+KoVqb4TDhEPSMVU8SKBNbazQwppmr4kY0YXm87HPL5GEvIhoFEXcQrzVrM84wtJtW
QdpAlOMkNWg3MCdJxMLOQ0AbXJrbSstOkZkieFVmGGrGgHpnkvPJCJEwa7z2WEjdmB7k7D5vYNOl
PUJsaY4rwssxvFuGJVUirtQ+GQ44/oEBj+1VXffNphQ5kvxyvlVJrdyQjgwc12b3Udhp+4j4ytXA
uzWZMXIwKL+8zYx8Sxj6xkM/j76Ryu7bTAjmuou8ct85EjsOvMs2SYQPvY3hBmYr9EcWsPPYSpiX
rQJh0bE+Lnt/VOMlqdWzdk9CEMDqCxM62XbmYV7OCZEg4Om17OflDcLlaRNi7g0zgA8b0uPlE0hU
WQ3q/CO3cizKw9a9B3fFplJ9UxtFfoPjrZ9izSpuOnTHSzlQVzDCHUWND4rSc/wp1pFwHa4VDWy9
jHWIf1plc9RcaxzAo1L4FwTkMnC5XMewcMkx0kP2ceUKRK+V3WR7oWpPYdMypFqg577HSyM3Ie7m
QuGtLdztsltKy6dbsACrR7S8EX5zZoMkAkjR2sYql8Auq/UKT7mCuyXtaQuM5e0SqThreKeIEwXO
YSAzJMq+27Xq3MJpkVgP1z9mjYR2eHCdn47A6YXdoK2YkxMjxYzsADf+1bFENGeMPzW88y4YPPdo
Z0lIg3Xa3bRF2qKAM8GCx0k560Z9tua7mnb611RZN+nxyhxSbNeMCBCc3tu0w7C7IPGXYmLKRo/U
JQOeNrUIZwWDPXdGlEOxM6f63g6pxXBZhtKPXeavT41k+jh2pvPrecYd7HzK0DPeqCPOqka0lKgB
EP+IiKXVzpc6DEiG8ZGJfHZx+JbKRiJbUpbbfzkFcO2CwrVoXkS/LWCqbnk8uG3NOK7Z5nSsHSPd
uaAhl0fbpM1etVMccln4m9nFjdFqxg0U3dxv7HYIiPW24fWZ38e8CzJras5Zg61I2VRBWCYRgwbD
WNMAFAfUxwhFmeaKSew5y5FZWvjpzOa/cPTlVobZuE9NBi0eE9UGetHajF3l0akhdIvqPSf4DOPt
MfOlgdR/7ubHScTVMZo4jeG2xAmH9gW17yn+14q0nk1trPdRXyJ29+j6utoEt3fRpDTOXTMT75XY
4/fLj2S6tZsy1FbJZRjtsUXnBsbjvRU3O0Ppi8Ol6qJjnKHAOc6WCviHq4dMpWWkBRgalDd9NtNK
0nBePlFz2+JIgOie62+vwgntmBoLfJrsjM4oTpGMFUYdQBLAe3V5LNhM5uhM5oGyRy0nCMkxY44p
aiCAp+FmVB49PYnPZmwch7jvrjAxuxk9APxau6Zxya5S2dDI9OHJXUCXyzxhHCDpeaAxG3XAFfqy
FKs5j9a6MlJkpzVMKHwP3DK7aoZsN3pZeY4NB9uAugpw7R0OKvnZVAzhBmrbqzl6xcHBW9btGYyl
IxkHTqVjsDziZ6aXHvleVuWt3Sl6Gqr0HvjFQuGExvNXmad0ES7JcchSWpRTEHDiDuWmhy2J+hDS
wIUir1F0V31AdYPgP8spFVN9V4WhScGBcUEtqnxfNv1dL3tx7s3mmUBadWmR7opqjO9bmcpz4UG+
hpJeciScL633HI4DNqmMsWtNsdeDSbhg2Tt75NgDWSvh6XIG0VSoG9zqApzasLrVGJEqGOXBLWZK
K0niPmL4u5vK/lm2LhT+SsdHJlSbIBmwWbSFXGw6IZn07ZgEJtx2ClB94eFX22Za5t69bWGY0CM8
y1CMp7AbkE6JEZRIpFVOOAFBEk5LsWuNb7wk/fZy8cpgxXvmUJelko3mgR66XeE6oWN/w69jhAqy
+b+pO7PdRoItu35RXGRGzq9kch5EjSXpJSHVkPMUOedv9I/Y7/6I/iSvZDVw+xoNGwb8YqBAFCWK
ojhEnDhn77Un1VC+kIgTTcWp6smOSxp567EC32tP1JTDygDluh1tuh3IHr5Hy+pfwsq7hCQDRFlS
3ObISv3l2kiy56WuU/Z3ITdL0Pb2XifqLiQgIhvsk2Wnx9qS+qmPvS2qGg2hiO6uRhbjdUDVvrk/
dDfqxCECd4ZHpMBNkmCmsYxBvOUDf4JMCNyp83SbdtqN8jw7wgayjtPkXQKRltc0Na49hHswsH6v
15ApIWeVWc3t4vDQ5X3/Ioe8wGj1c9I+vWast/cF9b61V9Sk63aG2bxo01xc9/Hs0dprHu9D1r7s
HiveX+HkOpg7WBhCq0TiKgXIw+WsDcnIvsSZd7gfyBO7eR8wyZcpVO/7ze97Uqiov/IhgwMSpLiM
BG9dJrJP97YnnZX/WJCaOX8YBHQKfYbZs7xmS6wHH51dxYnZbqhjRAaxvZbZ+f68UbaCJBDkmiyP
jE9Xw5G9AQXTkwJTutCNGhO7XGaftcT2TkMZRPvcjX6mrHyQmgHHBXaFb7QxbAhHHHzLngcaGd1H
o1lPNOf06/1ZMGL5u9MoaFyGZMRTwHOwcw4XGp8Expjyo2zrd1qL8UGAdMnRu19iIqOwYTKFcWZi
D7zcPsZlZKw7sgwvRcTQuQifQo6ta0/mTDqpM2fbNm4qZam2MNbQDzPIe+KIuKyHFzhjVA14wO3G
QvhAGsr9GZgWuWIsaR6mr6ZqXolUoh4pI7Fgt8JPyy29fUBBrCSWQQ4b4Y4jOl3PUhdbxKA9o0/Z
nJwU8lCii3EVgQBOaGqs4rGL91WKM083h+kE3g+xGMyLczlgsc7s5IV4+ocZKDzkFf1rBsD5kLUa
DjF3+jL6VucUFdrXAuhCm1jzKke8vxr6OIEWrpqXoPrKbDo0HhpYGEkLq1rPjeMM0smEdXnSKaW2
mVU/lU5X790q67f10AwbsxA7O+BQwXHC+UgnDWM+uSn2iLCollG1B2tJzC7pOW2ARiK15ncZc2p2
Reju4f4iHoPjicUiGY6c3z7qisy6cMx2piV/xIuSKZqdmMUVUTfHzX2cj9gDl1KHUnLJH+DoWv+t
IUoCBc9JAxmq0SmK/pZ69rgklZhfFGAlFBNjhjrbXcWY56BH3eaFkkzz2hwSShs+xp6Tb4EK2xdN
a6q9Z+bhyaFPcdQ8+vDKOFZ5Z/kt8UR1H+JZM9MrUkv9Aiz2h4F+8SVHnP+SQIIwsnp8MqfKuGlY
tcowTM7SD4g+gMWv0QGLp9cUqYZa+JMNuSRN43z3C4ItqmK69/UL/Iz2OpRLUM2YnUEbDBVZIlT6
EtZ2cBiUG1+yKOMYlrzYWsmHHxsUOcMSVQPoS92N4YXq059Ejx9EjQN5lkigOvkjdc4zuoVLaRjH
3Ia5nIdFcLBaDCNVAQNcLeRnnewWcJbrTuQ/+VyVMGy0lOn/ZvBExOcmpvUZQ9ZpuhSgjSIPrJ8p
xycZn/Xh2zZ4lKIdcQJqU7brpuG3xV/Jy+JdtTn/KeMC4LAJSakcTbbpAoNoUJTRqahEeErqBte/
Nr/NMUSCoQ5eYVxDuosOWea8Al6iexH3nPu9CIwxH3v8iCykJm5tN9wnMw5NSweUYSuXcsDQXtoi
Au4Ck7E7RNT+rNRsTKsE3opp0gDJqsjcRjl2aymDW6KYJFucdXYVOvh1ZHsL6vogFeiqJFHYgkqM
KElrMDOM+oLqk94njZBu7WEpQ+ahDjVY5ZN2cJulu1lrDjPVvDyjTHovecXWTloTNCQ4ZSZlDRSu
1mhFxC8egMkt7FxoZTK74IutzVAdnKhYu0iYGd8Ez0rA2jZBioSusRkJpIPr8jKFwjkCHHSP0XJx
vzoAf12XwhHAvng/zgpz+ZxrT+hiNprbGw/3a0lHsxIkehw3wUUZ/WlyL5bLk6qpXuLYtKCWhP37
EEEfCZ2i9O28sddKVCyaEO1nEANWi7sbhTks2aQF1WXgA01i9ruBIM+0ecnBEfIEn1xjSNfFyJbb
1vy4lX7L8MNQzaNilwyXo2LUwmPBKrNTpt2th4GQmsww+k2qtR2tzvmY14AOelUddFu+UZv9Etrn
uIQxmC09A0tBBVGQWL2WYjK2B0w8c7I1G6x5TpC+DnGHMzzLXJga48kld25T0GQCxUHH3EqenEFB
SrAYd3aetpwGn7BjUTw5psCQXF0zA/9mivHtQQMtEwfFDrJbwqbTr8eglU+6jjmz0Rp8Z+XEcWEA
uwLAMzp3vAtTCxOsFho3r2krYhHQlkwtcBebIRxmcSONxUlTxUuMvQtPXJZtk+nX0APJNRa+Z0qm
Wau0X31CKpFp/DBYaNJsFmyYWN0NjNSGDkzE7Ag1TodDYcD31UysyLU90XzrtWMmpU9sCdyQaVAH
M4fXJ0bNPc1u8uppeXWJqftGD39ZzZCC+g5OpWbCl6KbGXNgyBKUT/PXoBsobkxk0k7FQg/d010B
xB3PphlfQDQO2oCPH83X2gEkzpn7ecQ5NsOPgqhX7/L6iCN8uqD/fsOeEqDvd6ElsgTWYaFvGpOR
jXDfY/7GdVu6lB6Vw2As9VbQJ1/aWujIfYhc8/SfnpPhuDYy7sMtf0tRlz6i/m1MmPohN7yTqpO3
pKngbDblmzTx9yfYDUKdIQc6w+kB+b/YRYW4tprr7hTuNKhKtP15RKdxbCHbmyU3tYyHwXYZm2L4
WhH1FTIrvpSR/tONvpGUpudpPtm4Tm+MU519pUekCnj0CEKtOx7tKVEnmxCv2ZjVgxvWH9i7nINV
QktIgSCRUfRgkmlDg7Hq99YMdUzvTR+V77cXdMGlVv0P8WIqN1wPqT6svY55KThrQLmwu33Gd+UD
Ns9LODcafGaIGE7BGMn7IvJhY5Tlb8saxL6L6XhrNMJAUF8VTVrsnq2B3ApKCfvbqq8n/I6kowjA
AmRTfGoBGkMV1S9ZzhGyTgifMkixjruK90JVzAeCHcttPhIKFeMosCNxmDzrWlaBc6K+rx9tc6Tn
GiXxevaKbtN7oGySQjduHZj0k9YOD9FyDWehcTOpUE6tRUnIWXdQH4QbHR3qXtggQcNZne1dAtlg
n+qQ9zqBr+W1vnW9HUTo6rXXAJ8MbcpcLyHzoJn4Hna8gT23Z6RXB3+AnForUJSxF3WvtKgPrUBJ
nFpN4We9NN8UTtkNYDqxnbJaQC9QOz7WxpHN9tEZmmw/5JGBMLuOXvoGJDo6pEtn/65MDn1V0ts3
fc6cmysHdRlCMkKXL6UaIm9Hktdgku1KkGTEK7vAVieLVIP5hH7/JvJRv408kUCGKrnVSRUQ0cID
t9E2k1SEkxgx3dmrQvu5CrciIy8yaYhlMVEpYifLGlbNvHvOext4XeB6+3RQpF0gMNpgpCD7gv/u
nBDmofQh7zoXs4R8QxfoE6ZXuquCH02g1xu7C9DDiIk3q/Zmz/ILS7J+SRTPSqFiKDb5ALrVhC5n
VE187bRW25eV+co+3R8dffAzcjDOc9cMHX8JLxe9z++wthP26sDP80bux9L4kbpyPtVb1yRN6H6R
iTE6oDn0kfeprdU44LDiurk4zmDvvBIIAxxcRnu5AsP49/8J8t9NPhGQESHtPHtd3azMGZ6LTZl8
susS5/3kCb+t6BxkcjwNiDfDbPCoG9PQb2veR+lAxltjHzzVsf7biUMCTdhcjOVX9/BAY8y4iAhb
m65tfZBhLg4gtHpkzmQUVIy5MvvQ04Pzesj/+UM800yMjYUIRRil1pb1xhhjuY+zp0IQyDXbO4xZ
AN1fBb6WIokfjbyTvmfXh3ZQT/pDBLUnigu6BUzGOcMVj5NyQROMJFCE0TtMUCjHC4klS+3MT/mD
se2nHnVm2WOUj9IXxxMCP+rnlAQhrSnIZINMNt0p9ULNj7LSWc1gy93UQjsQ0vmXsPrM3B22PQ1l
qGHGtTZRj5h2zpFvBsbZ5oVYDSOr0ZRHcP1yK95U1NAF4QecYOSTDareo91OD4rRjQfJaZTGg52Q
RhAYNbzFxNlNHarAVCIQ0vDbEzWxtiPzw4wyfdsKxJ6FcJGVtDw6K3ApxPFErWBJosEZxa+gnj/g
vfs2CqJN0S0iUoSq2L6nrQc/dkU/kcicnM5fbxqfnRFBU/PiZ0/rb4lhdPugA2uTLwHDuhHstL77
SsZoWlkz+5idNA+cXzfjJJ1NaKORrC33m0bbq6lVdI7SkgIJ0RXDSelrDNeftTG7RQ7W+LrZDlbi
vMVgf7z+iWYkVOQheMG6LXBL1xyrzPbTGW0wLUb7y0zbs520P7XM1uCVBRtHdAB/GgmeyvvU2uAJ
WxkkOKFtVQuqDoqQ0y2IEoXVI4H24aakHZdZhapVT5kTqnXVsE2IoiIJmQaW3abJ1lowDWR9QLij
AIVswPcodKnob+4wQIGX8WHGRWEKE9iC7qoNvHqLvJf+0Nq9P9D0a5ofphq+Ghop69KbnspEccaT
OrmX1jpxOLdF5R4H/EeLQ8x3U/e1jOMXJHxPWRk9lkX6nldW63PM/Z0a2S+Huti2Hw0BhsmYPfFa
OuTFzRHjNcemnaL53bjw36A5x1pBw86F19MlR4OHE4V0IGbv3Syyj8ZO6bGY6UOM5nkG5nLSPVLw
iOwAMBf10GDFt6Yn0o9t55wM6SdctQzRCmMYnjeviD9Env6IrOzJo4hDyAGI04YLCOnf9LDwQ1Nz
Pdh3QjpHQSwJhwZqKOUOyICr6ZcLy2wGNpalN2gtz7nT/8KB/gvueb02W9bxMEcnmQDQmhA5UtKw
/IXzYy2n4Ql5sLnXrMXlM+MkWReOgYx8mNoDQobhiXOPfosqbRVj78o5B2nhbmwpG0YnH57uN4kS
+RMtZ49bhy8FZZdeay8+3e/9/iVE81CRRrfczPdfEWvBOTeECfCAH/DKnI1W1z///garGDK/7Dxz
+/d6F8FqxFh++3vvXmociLcYVv+8+4IgSgYp6bC/f43EyPCpcf0kjsh4nEYkSAYf7EynedB1N0kb
aRybX7WxRJYYYLd7FqKRgp2F+GfH5y4P1K50q1+h7xXQSUM3/e3NxJmHmADdbN5runcyydeaUK60
w7t0tG9EkLs6QXSDXP1jjsPHYvBmPwVPWtq86kFAb00JYiNaca5BSPNoJHr4mGZWOk/oZ4e1q8o/
sEgB31jCFy2smn7OHhzIpYM03H3lgGRk5v3pWrbYsEA6AzlZ0iER3L269CEnd46vjufcnNEar4X0
mlVN1apL/aKPbeSH7VOQSFD/RBPjxZt5Lt6aa62xexOE+cvMb7YoPY5O4Dp6I3hLghKtoxmc0NXo
Nr2KwEmpxHq0A1bEO4l+ArNhg1Fip9N1N3vymLxwb4vxcwakuIufjQlFisAYCHkExQnsAyJKI4Ix
dYbJzal24QF2FdFT/Y/aSSW+W/tGUIjrTz0+0QIEXyadbVSi2rQjkBluApepgl6c2fBhEoXyEl4I
6ogoqjFvlQbgN20+Z/ESHZp9l9HC+E05KQHVZiAfmDvhJnx03P7AyAMSt1UQDbYIETWU1wZF4koW
8reWowZQyN/Wqsuf6yUJak6Aec7Yq5Bv3PMQ05VpxOBj9f1gerchLvN9CdA95YVg4NB+RA2f0cru
LnMZ3hoYuiuVo7pxdWiZQBqKgmgtYlTgH1astUZLSzSfSPSJs6PhetOjZaQHq2YUG1LWQGP/CjgQ
VA1eCPqCTBj07mbNULCypKSqH+QmNWM8YBoAVkfgsSjzbNnWOGb1xPw5U+Jbo5NACkJoNbliR9wD
e63R8jyG4rPvw+9E1ALKdrJ4gjiOa4QoVWVLLp3HiScN8yc2IQC9nYuOKG5XyrCCYwg4K028R1jH
KYsYrzZmrSPAi3EzqDrdEDfIxu4+Zy00nt6h+MMds2Zm1lPDyyfRp+zCC6sSvsXO6rRdoc1oGbPx
xbZnIOMBsO6+jlIGNUnN+RHYELaI3nocRfkekEZzbs+UvdqqJKBgnbrtq+Z5mk8Lr6/zn5og2SeM
9Z0qkPm1QFYzIfxGWaVfxWDMAhoO2CBJOwtcIIlptKXB6mNaQa04vwhahkllU6Z0gEpEQWGZ09GP
uqnaFHoUbuMY+o+ZIRCE4p/FYuctadDEXcIGbz9mnuQ6ZVdJu4ih08g7lz0D3zamR7ImwTqOtLwy
0sVkNDpILggsIhn4YR7Gmui78SPoyVzq6vYyeLm+ZQ6IbmWYwRh7S3JX69J4Ynw3L+qNyKHLZkzm
AWvOqdLIf+qr1CJbzmm/KyK+0vc5MIJN2Hl/PO/c1FO9Iq/FZJvlm4oUh2gmTFKN4S9gUaqyDnSp
Ef9ZUMo19AkrJw7eBNZ+Xgtx8CKn9aUarokgXFyvTRp3RJvGGYJfjQgp9kytXaFbZ3wiMMChLEmS
9BZP2ZfrsbTgLpKrgPfL5AiO4+UqgU1IXb83DUP5YIXxhcTZe10zI8Y8iIygeETvzdE5Z8+V1vgK
C2uPreaPNAiv7wlBXKuB7gSyCp1kXpV/pHX8phviN04tkoVBCGn17xYRQfpohknwpOX0BsscMKbb
f+kJLKXQIUQvcFpKnwE0YS/VHogNbK/OIQ+GWHNDa/MzpLeVngKUFcqxVnoOLScKxffYnCaLUa2V
t8MHWVga8NGZKtQV4sicdzOkc/LpZM1vrGnYoROPJTFTp9C09asVetdRM0lQWq71/M4DBl3qWGrG
IJYNeT1gJotxxxKLoJOeySYW6e+k669u17aHoUPQE8z2tMnN/KUsiY4MtbLYDZSKk5UfZAkxXGZu
TFKnRsmWlRtHMYmh2xnuu2V9hH58SuL4OXIlWH2NfDtLX9WxNBhuWU+20X/hSDXZbEf4WJ3fNPHN
CRGvSa/wtip9I+Q44EgGknUMaEc1+Gk5aLEb6UG2Tzg4rviE0UWKgYWG+XDKQiYgqkRQPMrmqciw
eiVsA1PWvsYGWvs8GG74xWbIWbsi52hIQwOuW8r9Wpz1YW3OH4GLUrauvgYKlWKsGNLpOp9pEXyQ
hiz1ZfgMeCwv/yRMDsmjateaDewwErTxavqHw7NihDAmHg0BzG/b1JheKJI3XaxhraqInrV7qe+F
zg6Dhp0Yz1Ywss6zEVAlOYlG57tNFDy7oR08t8aybczjhEerDZ7DyZl3i5HZd5aryO6g5xLUotG9
XJEJVuzG5S1UaFlPtrELR6iS9nnSvR+6ETbP9wugHr/qQIRnOWvqOSE2Zx/FPKf3b0qnaZ5VFvqM
gO3b/RZRIwDW9gUjxOU+QqH6m+kG/v3avHzJDhhQ4gUT+/vXsrgxTtw+XN3v7f611ho4VfTp5e9P
jR78JAvV7f3q/ULqr6GmZU//cQO8W1HnLgNWO/cbsyhPhMl8LQimFw95BKoMBU5JzQ7U2vpdTir/
udygHJr6RW/0fB8iIPg/30A38/90D17uffXLr5DCzf/LX4GCx9Tm6r+6QTvbfx/D/UH+F/fwrzf4
54PsimnYtCMIVZaX6iGyxx/l6NYcrqLunKFLQjoq1Zvb9O4BrwP0reW7vDZIFmzC4/u5Um99tcha
3STY3r/remQ88UGODsVgUay6A4lUc3aITEUSbNddTYhkRAcRWUUXsvkDt2orOT0Lp5W/YTVtyhkl
OBFKB1vZTOhoNYEHS2m60BTdh1Pe/SIU+9VK7PorNSzmeaXdvtsFeiUCwvTXzrIs5qNu9FwhzyFH
TGi32gySLdKx9jpavDXtHtOZocFV7bK+B4Coh6e+ow2RCad/1VGdnguMaav7dz0U0xe2ROyty43p
ylaE1pgfnor7V0Xw74OltMf7Nc1JjNsYxydgl8wPlNaSeWmOV+AE4zV1GPygncAZaNpgx+5fvF9U
uGbzHGwVh4M3ltSoiD4sp/IOuY0Ou05V/WGPy1BjKNWNHrN5Y7b/6/51/ljh47ubDwAO6w/5Q0MJ
+aFRFx7aWgEcyLzq7w/DyVS3saQI7XIn8cfIR0LpPfFXD5tO04dr1Y753g0C2gveIpwr5Gvag+RD
adJUoy/mFuFxU/T8uvg9z+bsea4D5ScOaq3lGEKmYUFVl22ynsURrn1+Sn43UotJ2436l6JMt9IC
CFFlZXZEILPpc+46RNPraem+KKfpaXRQyiaWL+264plD8oQCDiZ5V/4IJRS2LhjIpsIrqjtMrgI3
NHahqj7mMPjr8Px/zXO6xD9pfJV/2n8lON2pTP/EO/1/RH1yMb79b6hP//bv/+3f/8e//3fIT//C
fFp+6i/zSejGPziJOYtBH2MsHn1M63+hT0K3/+HCDtE8V7PAdsDr+Cf1yfgHEhBsiKAOAEJ5/5n6
ZPwDo6C3kKIkxknu/P+G+gRb6l9sR8ujsvgHukRSW+Em/F8sNRFMRAN/42OcUI85CV2TmfRuEBnI
nXtip04e08t1W5tvQZQe0Y+tRwaRM1D8Wct+jpU8Syr2cELHlUCwtkZSRiG1vAriXCnDx696IuwE
HUQvsGzpUfWZY1ZYlWaF491lUDKr9zGwT+1AWyeqvadEFuWOHv+2IIF3H9SNOnpCU0eUlOr4z6tR
P4y+FdCGDeE2/b3J39tlwtpXdbV25yTawRh9cYwIWOxCHd/qgGqsAC7w4A0gG+ucfvXy4/cLW8L0
9tIKeIw7JHs5pttcaxsy21mBfV3RGzS1bjreL7zGmI7RqD7q0ftOJloYP4KI8LlRc26FFYntEJbq
iGUOhq0d/6ylCebf3WjivaAvAZCtjvw8Vlj6rDkoj+C2AALG+bCXGVAPlme6xTXo1NiMN4XoIP3O
mjbu7/+9X6RgyDktCQaDTHsam3QqBzLlBs4onOfqYpXZr35w4eKgR3lEU0drDOpfajwDASuPQs3v
STg7V5hfe5pzFps6p3D6RhxZnLLr/YkmP+szzGahJ1e78apLX6o3owuSx8xSdJLKed8Yxd4JGnx+
8Frt5UEw92v8rhFfkdHoh757tGJED0wSyr3JWGSOtGDXaASIlrhNJgdnbWtG1jqzmie3akndKoyX
jjw1vMcIKWyGpa7NKcHQK0Q1k/tQ4iLejQ0WQa9+jM3J3qW9t+D9qdIZcO2yngQwTUvlczoH7/hu
1J5Tj7WP4WM7nf0jjSxz5yb6IQ5CJrhKFH4aohgLQ0Y1kq7tEuwEMHaEkTzlZOiSwYBT08Evkv1p
aP1dKukj1/PWssw/62oY6GB3O8frzlaW92+CxxE4zaNBU//CPg86lA0eDdsU+FWdr1IwlYd6bKja
3MFbRcqi56FePF0jn6XrgfbW5otbl81ZGIBvQ8hO34aMfkYxY8OWwN4NvC7rSIOdUbZ89Zzxe9DH
8MGYSChp2n7TRHSpgu4h6Zt840U/7VlviLrOKMQ1Y2lEkJUHRCP3H0kSjd50r7hUerjG00v2WdDH
hESJr9ZO8i0jK7ydNk8zicLUHdFrkffkU+qcFxjxn4sO6lVLEy8K4QD3kldW9b3YE9eINgIwOU1M
5xXgarbTTAcxb9VeK6YXgE89oolKUt4nWifbFAdQo5g1jUrGG3xlm3kCti0VkXBeNDNa5z6TMj27
DtliGUkDFijnfY6Zj3NaZiIckge9SjTY9y7j00DsITyqNbGWf5Qn0ZZydHGhTlzByxKbF0+bPgE2
2/VLFVS0D2SYErGdDyU7Nyxq3rjjfg5+hU7n+IGd/WDExQRFFhc8+wRxCkSgsTE9uUjaUFY6EEJG
MuQ0lwbViEo3N+mxZ9p3rT26iria2MzJqIgwTaDQO4bNdUiiYhvqkkE3ypCs81Y6FE9Gf2B+2CnW
zRjQSYyTrVHo7Xku3YNrMWWhOedAmZeu32sBz1ZXxecyehAiR7+WY5jyItaTUGY0nYtiHZHXCJbW
I4qhMRlXeTSnKt17s7RuQYl6EQFHtKIGTtZUl3lBLi1Of4u5vTQFR6PEuWIP8W7wVq6qZ2lhHUn7
Vw3v7wVK7wsBi/UbB6j1oIW+YDJ6mgQ9lakU17F0fqJ0FkQIu+Cfe4axc8uo0I01ji7qVSHOI4cW
CUIKpTxGoa0v8Tt5HW5ow1cb1FZ4Hns45EQDk7hTiTMJhuPNrhm7zMwi6x5fnQ47xScgBkBavjZa
u7x4LSl5cx4dkrg210Wq7CdpWDtchccqMGGsQ89bM/BkYOBm+iau8DyKLkFnyaxtVXehOkonejUa
8mX0buZ8jv3lqJIENeB5cEwNNHFlbdNR3Fo7fCSaKt3P0tsjNOX8a9vVdZ6G89yL6rG0u53yaGvY
SpiIFPPfA+PAEoWMHfD8V+AF8CFok4/rokbchb3K7nk5AtJQbylJ2XAWpYVwQv5mm+t3xtMcePFN
6N6unHq1M4jbZrqhkOHqwRHWyLge3cLdS9TVGHZiB6+4AcrQcuZD1uEErVwSBUPeyZiTBIfmQPeH
bA63UjXqlM0uI4gAeTmSsGPZG+EZUNWxd8zUR61Bxlcc2juj5ihRzGDUPC1bB2lAVibPOB54xkCN
eMTYY62HRDyEFB4HadCNzNLuxZuBWlc5OglLDzy2Hrh1luPtQTg0PNQLQiCUFV7ar03h7kd7cM8B
06RK+wNvpb84hSRb0ZUEtKJvGcCtke5CeJ3rfocZasS2OiWJ+9TBPz30JorbcfGpRDEhJ4Z5MKya
+WzCm8qQGc9A0bQbXScemrYHbS01f9SQLXZhk5oXx06emzlDmDBCYYEJtBUlMo/EgkYczsNrzxiZ
8Zv55gyEJkC8qVeWCF/pEO27UCfMWtdwtg3Nk24RTxeXCUGQggA1DfFwmMXngrcbmd9fOivC3tFf
LD55yjG7tzAOxUOGibEa3R9GoMzHKB8R/jiwrW0AyeB6gMYxhT+bQUMiEtzlJh9esh4tVJmwvyqm
tavCuvRurr02jhxYHYtoLXOs0Hwm8562ZmbSf9FZrbPE22hVUx1Fgt94wo+aUDpsS2b0tL9WlZbF
jyhFu13msiLKRu1CFA0XSVAQak94ZNQDoqQ13xhDiJCebM6+jIhW8th6xxEHUDnpp3iocd4xPqdh
TJzONKH8aSVxY8x595XVHTrbGHdt/W3ZUbU1POvLskrnKI3gRChvvnNxNO/cuduZyICP41JO9cvF
qDsEv+TWHG2dUrySOddmTCYGRSgz8FE3wRmE2s46Tp1rHSuhMhzBBdwCL0bTVcN4SloXGbLhm1Ql
u6kYf/dL+EaW1Ye+xWY96EWMmwiIVSseTUXKwf2X21NPH9QtxktoDK/CdXK/olFMAmrZF8f7Rewa
BVrq5kwLPNimy7UMAT1JzZDUzNLDJ2A2T3nKeRAS9zIpbuLi2C4X+pStTYZOyNMklVxnXBiL0klC
zOyClSLNJnOLI2POhxbuGcmfyQnp2zXq2odcX9xoy0VqeR9hV3+HAJX8KM5f5qmvkf3gnoXNJQF6
HMoKU0ZFyFGkk4HYdfWxpgu64UNEbMOsrvGAss+W4xuIjHlb1PG3KFEKw1ACVsQpPZuNZ6/t1TpO
mRotSgoadzYZUu4vxqRkQw4kjZkBNhWTztByTa9mHN0Do9gs+TPwboEEob3V4E1WJGkvyU0/mgQu
sok2lN4sUqVo4qfQB9EE/tSt1GNNrL9RrvCtcvysA6DcSLpc34yUscqHvvRjqeKVEQJPMOjaTowv
646NqZmkX3gkv3R84MnWsK91ztPUGTyIcaSVSIWDVDJr6WNryUVTHn/JwNpPVbXp0pytBdzXLoAu
B+J9IjkJp8+YArWV4bEpQoa/07ZhXLkxS1byutfILZgfaoIerF6Y67SjSKdB/ScjgfWBxvmr1reU
ojPOcOrp3eDt7EKON5nAUuT4sZloz+tNPd6cP23Rmr6crZeaUMS1sDDHQmistnPJg4cfeS10U9EV
zyfMk9VGBPB2nZQ0aow5d9fMVOEWrQr55Hb9iE6Bhj3ODOxDu6T1snU0cD9JZWwKe/q+/0CqIVeT
5njRJL30zTwQQBmI+E9fik9sUV9GhesUwtBeQfrgXETbQY20Y7WAZvXiHUcuYiEPn/vnUiZ/EF4e
DN1rN1bF9E+H8oHFBIsg0pOcnva2dmJmzTFzoFEJDzFrx0DAdA+eSWYxOxbTgjanoqK/vk2PzlBy
+EFBKIu2YpSfvShDNzfKUSzNOb9AMR5Mq44WftuUfEnsAp1YPBrg1zpeMlEMnYVrtPZJymjLlA0g
grYmIQatgSUpwUK6MEYykaLLizefpyZl7UV/P3rN2p4A7sxqHHdWRMITn5UAqGQu0yvVbemPw8/l
ibojgpY/nbpxP0Fm98OcdINWCXJCSHzswt71GwOM7Jhr9O1p92fLu3dAmrbBAayar3LkvDUTGe8P
5f128ggV87s1CJqep2ZVTQHO3xTJVyDry92LZ6fOdq7xH2GMbTvei0BSf9mRq/zaaiz8QcVqQm2W
mAM4+IyPDbmJXzD5iYw1GFurXIB+0N7MmjUSZiCfLQXV37SvE3EPvoNsqdZz8Af90KyD3P1qF5uo
gZQQmdN4VkXyp+BPvt+YAcXjZD/UfGEt2sTxs02ZO9Y+qOhFTlF2+p/snUly81iXnrfiqDkyABDt
wBO0BHtRlChqgiAlCg0JEg0JgByV45964AV4UjuwHfakHPYaMnfk51Jf5p+ZUZFlR3hYokSRaC5u
c253znveA4ZLzjVMG6Chi3IIJpa1GYCJIw2NgyfMtuZFwPbO4HqocR3SurxF05lcVtU9/WJDQHzD
01oF+BnZ+Zn4gUY2atpXjZiIhan9oIP5N7XX6lbu//0/fJyvp0sNdXqSnU9/IC1HFfUXaq9/Qu31
P3/5jz//N/7/95//9y//+Od7fyi/LPMnKKlMxTZkqIxURRCP/VB+2fJPCjDVATou3mCeQS91wkVG
8JprP2maLnOCCCFMSQratF8pz6FQ11UGDVu2oIKBRuVXwvfFN5UOXPHfBPA/vv+BbRv91h+VX7qu
qZAfKBqJyrplWeL873jrTAT4NrgbhAtr49VFE0gClWg0azFTnAlIivs2M4xlYjHr4wj4zKwgRILL
4lpxMT1gEkfldSqOvl2hKZD7gW8fgIrDMsMc12FklMCatDmGqyN25JNhnIgGD+Yr7Qh3cazBgtX3
B0DqOuoME+B9pkq4bUJJiX7EyHsi/OifOusdNm/mrJeIm1gO7JVkxZuT8XnHp9dp6obBqDVXogiD
s/JxIi5vlp1cyDlB0x5GTBpcUPKmHHDQQyuDY8Pgq7yypwuuSrp7nFOr5KXvTJQijG3n2GRaJlL2
VQemeGFKNq8dS/nc8AvcPAmohyY6OZFSXhIakdiA7dFeEYk1d3L0MIDCyWN3HeGauRXZwh8b87ii
R/e7xZoVj0aD5TPgt2hwslbq+bCDV+AObrvEqJqUn2y8gPvCRgeA0yL4cwHWvLkxv7NQTYlqTiyZ
XQpqI7kzbDQ2GkepviVuVbyjgcKFyUx3BXwe4P7yuVq1q4LKr+WGcBT6/SM+9ZOyJ0qG7UFaf9Fq
JthkDTCfCFZHtB9wBr9Lmfb1OAK66UM6b6oWveF5IL9VyEqRtEvYaUa3KoYLlzUC7g8d643j7NYC
M7mkM/0K2kzKCbpyyatIqy8X31IIPNfFrMNS+a2wi+NQs5dn/TTrTaAPuG3iKYACDhpZH2ufcJqO
P2+xNMFbFb8uOV6Y5w8EGDhXgXbofn1TiMKqHtHZ5sThrQ8dnpj5prLq3i3wMmKx2+1MFhPdNT04
HYShgBrQP8Hz4dzsfgn+VHaDC5rIGRBgouR1F9zRh0oFmAEwfTSQ1D46xLiG4oQ7js1z4uol0/W5
AsNxO9TF7FZQYVCeLur7WM0I+GViRYXcNFl2ms6u847t/9yM7JvcOvgs7Y5C7g84rhEMSoPr5AwU
0zygR8rNcZvfCHqioQvWCbJYXWEGSRsR+jQh8ughsSNFB4WRl19yjq/cEVWjr5vaptUJkZnYyuao
KFDRnM4E3TtC7lAShwkmhMGzfDtFdUlQwjK/E5f+rix0uV9cYHrGiQzj3bW2J3VtGW7awKVWgS/X
betJb8SGkS7qGt2aMN3r/pIdIVs6POXlJ3DSfp4SJPw0VOX0U2WV6521e3Rp8k2fErAL9WiUASg0
pUMRKVoMmsbGVekYgNRAhDMb2B0mpbQoo5gOpN7RZaRHQJ0AfCL0n4mSdlMz3sCD/2SqGO0MBbaH
ptQSsgOnEe1eu3bPirRJWO82OAdk6AVQD1e4R7cDaEPO2gjlUTqt9cyj1UEknUBhFG2/OjES9aX8
Bjr8PLQswhnGbfHZZR0RwxpcDK5dgy7PTl46zPb1NSWCpGYSr1xo7gmp4w70EzbvSwubSVUgZDrq
IdC5OAOeN5f2hrdNgrndOHZ4xSANsCfVokEISG8+g/K6OicTR+pk0AdV+2y0Z5zs2m7dHOJ3c4Bf
Uz7PBvhS2xKD7uUMYR/m9Q2u1Hbev9/0I/DeJPEgxZGz/kKY21vQSVC+ClAw/lAnxwL1qvY45BKo
Cy6Ve3oHbvAyqBqdrW+7y5Jz6+kSgxjkUEpgE3FSbssIbWrqxFZvOVXVFzgVarprlzACWPUS4ncU
S22MMTYd6NxH0AL407xOcGNYECRBoVM9naB78HD2YVFZfLLAhx1QqVYX60hqGG7Tph2MtPj0krdl
B3Ll8mRli0QGmwqHk+mdB0UbXZN9axC3Oz4G2g2kkT6YNWoGBZFKVHV8i9GfS8R7uGaQG90j/NKF
Rp2nW8TZVbARaubp1UjVeGJkceMBi9k0J/0dmoKTV+rEsb7gNOZdzhAqwNzxVOpp4RnpyXZLu70O
S6GfuAKrBruDUlkGiE+kqSvCyQwVSHtQXqG8PZAdSQX/p9o4vpQWbAgpYFkdOlFcwlQRKAEZRZNY
9K+mrCWjDhc75SyuU68tWGnApXpGJHr1qqHbSRY1xLgD4dNQwVh0N6wvPHIv3mObC28s6kurLUPc
Kw+yPL9pt2fUNB9GN+wEpbx0KYeSdTJGBCKI/UMWe8fucp9pdzbQNURQMwgYqCL7gC3avuF1pF2F
wmSSlHhN52UyTsvbKSAwSY23IyU6j47dZ6kuL510ifT0IE+sNI8S3NCfz439lvcSjoVFi8r42uNd
nalL9Hx4JMGbwt7AOC8PiRzIJYzu1xhvsONldpO7F0OpEqC6UtCXKNayJMcnAoCJg60javXi+ErM
cd/SXZMJDZ6y6lnLYH3OZBM3CxNv29v18A49JzyJcv1VJyUIACZ1veh7/M3vwBqvtq+2djoEYJkD
SfRbgl0FsVVt8IUf2zXIN/lZL6VAuijoJWA7aiQGuevVClvhmGYY2WQFa/esOR8Wt4INcEa8E6NI
NxfTqvy7eg71TlFG1zSLmlJ6UjNY1CTjs4TtyH0sEhrNk/o7WO+yy+DSVIiofu8JxL1qfS0/655W
WWxUYZG9yJhYQDSBhru5DRu3NlZGqOHmECpBNcNWfnE7WfODAhNIcWHlogOyj/vB81GDJQUd9uRC
R0blnQDGxdLC3s5r6/T9kAKMbvFTzzN7iK0HvxwbDXSaTmKiP+Jf5pYEbGEvedY++qZTQvjO5HLW
FuVSGNWZjglnmhHMBLp72FKUxKuDa9FIgP4K7KDEqO/aZJwY7fqgpXcPw8UbykrYN5d1UzEJ95l3
VG/TU3zSgCM0gMtOtv2iH1jEsekuhFeU2SX+pW0FSlpylZEl15hKTR1mt8H5EpXwDrkSTEuBKamV
1wLkcs0G7z5AVETFLDbqBVfn4wW/jbTE11WGNHAI2fch7HWC3d2y4Ii/wtdJHkIWRxhkQDeLzgA/
FbNs9DKY4L26ZeNYSIY80XNzeI1fLAlVdEH0TfNynmKL6CLFBLNKOHH1an3mOc2UCMZ8fdaXt1Vy
0mxXgQ4za+UvXAzx5QAWqkNOTjDOVJ/jMjQTgAs62vJaxl/5uV1LxXmDooR42vqy7zrChrUnE+ig
+gnqbCixOPPimiWHXu9FdIz+WjfB9diffUXTvE4nYiXqVKdFa+DgTgDBv3Zbqq1GRGmQshmTExEl
d7aFJRpWkS6sNBwyL8Spxd+5OyYVKw78NNl1LmsRwbGm/E1w0LTOS6TBu3Y8ftTyqrbbYax2n5jh
AP/B0M0qCBytrDybN32RpsUKJqewVQ34PDLaID02bESBM3XaC7xKmCrBcjIM1zg7okNA7U2cDSy6
xKUbEBzYDsrLfYpdd28fXtvz+AxtR2moBIaQkPyDZvm2RoKx2eEiXYLahkvPZ+PcAio5zgqjei2I
XHrnalwXrfV1Xl6zjSmh6x0cred7n+80qLS62Bzaxxk00nPTVrIofdeNeoYbyxxUy6wtMR3l1uGl
to4QchEuXToTfTW5asOT0KIl8ZcZX5bgcvCeYmkFfRRevFVajIqjPMVa2s56BShywlQ9Ui6V7uVK
O1FgS2HtXU1UOBZGh8rYKse0mNKY3tU4PqH0q1fxAPUWYGs8aYzyzV6czBoUsQUTio7RiSSksK2b
V+gajCmhPToibJ+Jx5RumgTL6ABOTMZx9TCSWnwV0+tTa6qBpKASxLKEh0bDCqvMzOh4sFYxPMmC
jgCHKvYd2OUbnE0Y3aR22sU4FB1vw6tdjIsb+zk6Wu5q3WB9LkJT7BXUDoCwRZgPLTFYnzPEAHkH
oZP0rNkTeackKc1W0BmOBi6KPeoTIj0YTI2JH8dQeRWm1LqFNFiB47NCC/6eOIGAt7gUtk+neTkP
VHxyAVppIGAZ40GN5/gdoSEl+HCPqVy7AI8ddPjc40zitKUm+Zkxko8EJVWvh90Z6jUMf+08bTA5
V7C/ULB0qGm1zeIKtVVtM7pS8FzBeP/QiMoXa3WwqxzMrt66cmWPWaXurRkRY+HmhEf2Vm0x/H5r
T3uue9REW116ILhBJmW7e4zL47kbw+m0wy7OTFEyhZtEDG/YHhbiHuLX0Q5cS7gnMBi3grmtguQl
OfQzWeoxJyvyqOp0ODaXx5N5f6qxUukHnPuhA7hYLaY16XgbKzj5sXpRZdzlDjsdmmn3hJ7dJ2Ij
PlkdFErXCxQsYksQVzg2XEm+lW8DP5axTB0tor72sOPhK1+H0nVaFxC9NQ08JFZyf9EgXX2CK3qC
IfgUyioW4QugQalo53cJVBVkoS9li9mU2A/y4Xiboi7BsngmqctJ8a6sbOVE+mC/gBLvdtw99ptX
y4yI6EqMMPXrt3oHmPCKPzoWAyUd3i6yHJkaMtNeawLwKMD8cHB9LusbCIBbN8IhdFLis80+NLym
eFrfINiWiaCdX89LvJS7myX8NrFWXmxABfUUL3Uzgnaa7U5M7GoNMo9RbapRfaWfAMA1g2MFSlMX
ushbN7jNzh1m7NQ2DuHdSBII3T0T1xB6SfKGR2U8gngV2AkewZgSXSO/j+B+TzH8oH3NqJzk9hRD
w2rH/ond10AzoiO0XXCDEFP5mO+IXknvTZdHVBZn214lyXl6VpvPLv9ULp3hl0J10qrqXO/Md8BA
eKrmgBdu5iS9GM4NrZTLvN26pYzoNNhV3LiTUdkbUNNhkMyliweVAyh0qrpI6Oqini35WkFAgeWh
oS28NO4Pk+SgcaUJ2DKds0RbYTlDMZFKqyO7D9QuMxhV4Mvr0GzWCXmCfJm33Jqp+RVQ0+sJdwul
BvST4mUB5THWPCiihMpCv4qZW4wQucI3VbXhK9EhRRXx5FFa5Jkxw7OwjnswAXQHWWUcuTbHnYkb
p1oxg2ZVHmUnhqZrX5KpG8VgCTQoZGJ4US5R1xbXEsXzQ2phPKkrOzz0aE+sQmvdowXiA+rlawzG
wVTAMebXxus0bXa74/UAES/xlSLAOesjCxchnEIuZZWSXpLLIgdAmJwCMSBK+X2W4JKHI+o9SGI2
GSq7QD1Bd6S3aJZEUnFymUoFfQzczE5mgfOdHdS5bEPEqIR6p2wlvxCLJEZYFBYnaAHhxjleWvTa
OhptoC54p6MdKsWAgIFJgtwYKlH8L64M2dfiuMMRgDmnuQ+tij33CYvGOSXcAHzBQrH9Vihn81E3
0kCga7Q3XExNfA4Ycx/NoYk8n7KVdh1sK4tsiYaoGmOldJJrQBdUnRUC8ChAilosZxfTfHuozHLC
srqP+r0Jjdkdtiq04YC7Llfgr/0yP8LXURQj7aDB/rq2q8MWz/inY9YfQV6q9+HR6hOPcAOmr3c9
Dh0alhNC9Z0BJ7SGI0tNSxyO28TsEWKjr+9BY0urgsCIjwHyMXD3ScWSrP0wTJRBdQ/NfBuI5n9M
Ab0hDBEJ1HxijIelmxnMahYsR4fYKczoNkiACcTdYaQRzhhzT47Vl8gg3kEjoAfDecO8jF5SdJM+
jQOdKM5wvaEyw83DwIuOoRbjMKRHdW+v5LjdlmXzciiZh36nB/4XVKqDPxJ0AyTWoMfWTFPBNVao
cMX53ylUjdpsyiTW9EAi3Fl7y4fdtYA06O4cYl+30fudLh8ZAqf15izN6V0PpeGxjFciZ/iQondM
3sQgINoWmslP6zIiQE1/qhZVrkcVQphdkcpS8oU60y6Jd9vR8/VEm+UDdYn7yF8X6Y+M8D9KpFuy
OrBBZJr2n2JnELYYBlwCmMGMYsyKrmD9jmZMz3YXUwnP/fXNOKBM7FQz+uvnPoIn/Z0P/vvBqi6b
NoOLrBBo6Y9VqZ5OGY75LVVZV8E5ThgS9JlQA19yCRIbY6YxLItRpLzbM0VM+VcohYt7ttMtkw2/
vRmwfLjJY4OIx5iJnata7DWxuLnSm9MkG+KH6F3JOEx0O7FmuFVMMmfjXwkO84gS+eeCmAoh+RTD
Qmuv/Kkgg1yTgQxletBh/GbnbszE+Ncd+qdGwmaV78q2niPzUUXUGkyYDGEV6w7jlqHYY+mhMTpk
ZKtBrWv2dZCfZ2KIPzACXwfofsUgd1M+YGKaPmxm5o0bBsI0LAqlaYymYh3TDKzn2wkvWqpPtGXK
2uXRZP9mLfpXrEWKbCgAkenrf2Ez+k8//9df/ib9/J9/+dsv/+Hn//J7g9Hfb/82G+n6TwSTNMC5
aYRiEZFyf7UaiTOyDe5ZN2WdSwQs+ofRSNV/AidtCmC0iJ5AyJLfjEbiFAOTYWFj+pN56K/MRQNM
T3S5v0uyiZHKlFVc20B7Ei0BnM8fuySWTKkGDzbwLl7hvL6v5o0zz5xV76x277v3zKmc+W7OG8cb
5x08mbPT/MbZKc4Kel5nl4nzHIdlV1wr3t7fZdd03iCycgpniimffyAl+Pp2c5/eSu/svJ/F58bH
5/JxVeG82c7rKzkQ9xyct8/XVxaqru3sdvP5bsVjEufkrSo385nA3Pd3WzyLZNiWOCKdtx/36s5Y
d950kQbmDV5c886TC9KFgNs/OJ+d82k6U3HuTPIr2J9EWuIbeS6cMdGe+McdN1dUSvf4KvL22j0d
nPHA+Tzw+fOVL1f36ow/xXvn2N7T6yfslqF4LmwX1IR4UZ+PSnkjE6bTkqB4vb6KDL8S9zNkNUU6
OK2+1x+5O+7cV1F2DP/OK0UZ80SuPDgU6Sb+o98LHleIqwgdwp1X51XiOoxcfn/1s5o4jZOqm6gE
ztKCpnSNFxZqHI73FkFrscINQuID3zc8l6d01KBJWe1H06GdgEkjuAdvb1d3jN9eQ+Ox1IS8+DCt
Ty6+ypBWJKzVdXfwqc6ECmwn3DTXlw0u8XN1ep+jKBrgejpwB1cne80jeRQ/4cPdQi02q2anTWw4
AK0OkBCgVOgd1nTG7J5MTNgBoOO+PCv2kwjJW43UJIq7Kb7ohN09w/WAZx4Ul6PBsAsb9303t78l
8n21Spw9f6twwPKyJNKkg8dZI0QUWf7t9+6svo8gUZzczdF9cMFSCNcKWRcM2GoYh8nTgPjiEesX
qmSHh7kTLnuu2d+dJe/0jdx7yKKzqxzx6OV+n4hTvKWpkzxBwBLqAAKf9LGA369hgOAFJ/ND2E1E
BvlSXeTh8/Pr6fXpcyykj7RWiGKKPAaw2zgGSKnw4BseZNxOIjm7s3gYhUicgO2ps+Ljbs63RyEU
SsIBUWJO8ebj+l30LvGuz0jP8BiIwosexHkhkUJM6Ry9s9xzYke3zhzc9EgzdXeGu+Pco0c8rtrR
z+c7+jnfxM1zMkPvEc8WT3/nYipyvaBmVo27I1/cQFrzyhWPFbfzy7/g7PIu7oruvK0Sf7CmrYr3
xl3tdhX9eaq6YCYel/QkTK1Q4Y8u+v00Un2UeUXr84HUGYF44HzHz+M7z+PLah4IRyUCXFmOMjbv
eDd5+hoso6g4+sN3vySRG+3CQCOeNBdj3+4UIHTrYqSUnrofQLmZOMpK9Svn5lN88cD5booqtdzM
2+juyf7VN8L4SZrrb/WEK+7O/FF3dHGRLgmLX/EQ2lkMeGKYEZ9s3sVLHPk+TnZ2jBdCBh6Vb1K4
VRh7K1GxmMVoLlELd1F74vVDHsj1d50Q6O8h8GSSgYdRklQ6/43n7+bf0ouwFq64UYiLKO7dST0h
wfv9MrI2xsKKzMIBt6W16OhZ3w/xFPZEtS25CmlZtjsD41ECJ46TvZf0TN0rIaMYN2EXFsOC2SHY
7cR0gchSFiFID7kRpXzfUXtkjvddkDKOP8bG1Wq/2KyXy0duIMB7iLa45PEpyL3vln/cl7qUlHOI
Eu284xi/iRC2t3dxGT31WypWDxkQzye3340tJqrqUduiBd7FLDJ9F40qXjaHxOvz+Ul0TzydnZ3t
zB+5ZnBAyBrnu5t/jyM0rChe5SiBKKAo6Xw/K53tZrLYM74wujwq+JFbMSvuuOKR1+V+fXI2m/Xk
Y7+IPZGmQvK/igX3LZF3sirKwegym21nm+VKNI8X7j8oYOvQhvuWFtlLbo9M9CJne6qC1hRdk4Jx
P2V4fCRr74Yraoqk98TX4DrRQTNn4W8mH+FisdxHjGK9s1gusCYc3OXyW0JEA4iztLsoBgPhfvkh
BkRx8XL5kL7GRUSFwCZOuN4s9uGCc3sX2TlMpWU7RiMdFT7XLvYtATo/y7EQJ7gRnHz3cXEQOx6w
4An7j8V6HZKHb2l8FHOBuHElJ3snQrPsUfQlimVn+egAIlO/vlYMDDRR6iIK4tj3WP8QDyQhUMjf
an92KTc1i+goDjfQrqLuFVrmsZgRZXzcLERJ9A7RS8QBJptgJz6IR9KTFotwQZcR7bPYfxSi292d
fUjt7heL9Wzm5s7oJXWeS2c0Sp2vznni9+v5ebudpZzhlO6+jLbb0sFHwLl5irspndlGcWeWw7t7
d2d+5/mbu7s4ipal+1H0vWj01qGNTJe3o8PJyYaf2cvLtnZ4kHjm88tkveEpo9nm5KxfNrPJyQGL
t54sJmty54A2ccKP9cd6UbjL9ZZnIo7rzQxBO/mj3Nmqzst2+zLbzLYvT6nzMkIAMXfwQXZm6/Vk
Q3rrzfpIigYfFmskSBxerz8mlkPwPK8XuSZXlOnkkDrId16zzXazHanObLsRSYiMk1HSWZAxy6n9
jUG+JpvFAglYfOzXJCvkcT/B3OXEwYQr14uJOLo4kTBlunrrcL0mF+RkY3HsFszoWKRM+pP1ZL2g
XJONqKrJhOiQjngwpeXsd546j+xRUg4YzmS22fj8W5ADuqioss0GwIlDLcw2HyGua+5is3mZcfka
rx1nTc2UTuuvKYYo0cuGElNdNZdToxtOMiDwebal4fmnin7PtRNyIJruccEjtz7Z56Aog8UJErPE
4x95JUuiejn2XfN8IJFHBkUy1BCkEGIYT5yPPapzqin8WEocE4OL6I6iv4rPdCP6+IK0qYq1aBCk
EyHdL9cvz1v672Y2Kp2Qi5fbEQ+npieIjGhbUZvLhRgtqNj1mlHAJTcbrghDfzuKnS2VxYFHacRn
URfilzI+PvvX1tnEzqbzhJBASeQK0beoIfFZ/Imj6JMdTI6Po9uY3gElI4cI+cwhkW1oFrisiTqP
4F8c8zsQ3MusdU8zlUiHXwoxeFaAwcSzrEfvEleJB4k0xAvgrHtiVClcMbJ8iA9iCGVIfYyqe46Q
D5q9FCeXSXR0Xixnmzul+7K9efRZGlV03O98029vjwyLJ8iB4tKjxFnRqcWDFdeHVotS9K+YAoom
An5dlovOgshnq8H5ClVHCLeO+tbVXsazKcDVLb/6J9M3/XpsRSJ/gEvJruTaru1/iK8Qjbtm0Ebx
qI+md/ZXVoihi8GtYRknyrOm+moHWYR3iD+WPnencoMiRNLWH0LMxAlRpb9+jh26IZ3s40jtfFB2
hhx+zRl63QjCIsZtsXT6Xp7BJ8BjPrhWCKJBQt/vpA71WSDE8Mh8Af2MC1LHjb3l4jRe4AfA1yRc
WB6e8iSHZyEFQXYJePNIgagq1BbsFr4QBbghAnYuohLVQHW+jiGhhPl+ok4z70Yz0SyibVIy8CFy
1zi6v64dBkIiMjvUQefJYvASrUZE2Edd4LfnvCCxpcteDuwiNcEYIcYpkSJtS5c60tyURdQSQyLe
cbxEjXysU+fkIl9Hh+lrJw7OPs7uh4+xIXxOvBNCIuqCeoRX//HILRLxqFmo+hwqzOCkqHPxvyRn
XCY+brYvhPxwCSYcQlRERo7uY8N3c4kMJBpSZF7I5XeOSeokivUQTejaKEbKbSK7G+Aozvbl5buB
f0grpRAJiFYS+RBZY0DfMjwqPkpoMrBl80JetgPexIs0xJt4fWf4R6f6zjkl+r5MvDNniUthMadr
iRJ+fBAZmhyL+sddzhO9QfQJ5haZmn0+USgolRxjZnswirmJd+RI4okK/BJvN75AgetJm4Y4JKlz
HJVUDQJtOQ6stezV2sI7Ik8j6wxK3gGutUSJDgX5yt7XTwRCCUcXl+kGZmmKCn+UKx4sGljyRBOC
4uEv4yHl6BCIY6kvzpbut2CRD5Ghkysu5f3ltD+9lFN5Tfg4jkIjSmbFeZF1k0LEFAedADtqsZi/
sa0gEAryuENIKvdM921ZW0FXwSfRIQq3I+oMBEbYcz4wZWVPp3kzrcJsVIR5kAdieaVwZyQWNGK5
cvJISSFFIJ1ewwZXHPzeKwwqjCAuxNTda72CVrzzSy93ZZfFr1DNiNGDwW2ZupCdsUJHT4Ecfcru
DpojxoxEZIw/sW0Qyhy6+FD2oeVFLcAOh4TECxZLsixTsNZrvZ4/kw1b59eT1rMdQgAehhhtX07T
Oiw8Kxj4qgeF4KM6T65oXtHk3+IrO1+5D0fdECXGaah/dtjECQcvDfGugZkXktw7+Ac9rITXKHxp
7rUNgI2mugfBdmNM28P4eMCf0Ysb92yEOELnFSzhjk7uh8Y4H1nDy1Mb4r2ewmsnu81Cd1VPdxNX
5r33t5Chn5x0JgdmyEwSEsY7gF47zFzDq3186qKBC3+HWztGcGcs6jyQJ4xKVw/36YiIR3zrXZyM
wiy6BtzrX3wCOAfnSMwAiq+7EPc46hoZCZIAZipP8bAquaUXIyumJ3uleyQ2JzOGd+CK2CdKmotb
kC+ut8VdQsrC2zD1M4TzFGYc74a3IceDLCA2pX/0GROOLCzBPLqgrmjyNmgDIoyEb6Afh+hhgC/4
2qienBaGCw9vUIX8uQc/AuAm9ln8RPzxKYp4n7MDDkSrT9m0vb+9tR4tLPamNPVDOcbbTegt3o6R
Fr7BG/Akpcg8WrOB8zYes+OdCuXZ+HX89sb9b+M3FFNvfOU7W6tx6b29vk/fvIPzPH57n7L/c/X1
ca4MhTR/7xnZu/SI7ym6v8FoTHkgZB+p0xvaNdG5pED30tCqXZQiOD9jflw0Y2llzbCceOLV6AXq
qhC/luNlrgkN2dH9NLEMYnNnWMRDC85sKJ69L2pOvJ5EV/iir/OLcvDp6/Pz8+nzaYhqRhz88fP8
/HUT46UYZkcvYs0o1vWFg2IQdSOFexMqFb4/kc2p7IokUBJyeuy9Cj2i2PKLGqVmRZ2yJ5N4Eyqm
ypn+0FByNcq8TzImimozthCQhT7TjIlc92xHZiTybbH3fiHGyFFzji+3tRivyjBmx+LdhuW02532
kjRMCWK6Vnfqru+muF02OMgTTWXY76t57qsU4oDcFcElPM+BYNXvRUBxnsXugT8xYFJMPh2Yg9kY
8Ilvr0JdJXrygEs/hVYBZY0oGRVHVVC+V5SVv26mP4/u13en/3ok+XIOXrazxXYdii1QSkV/PX3+
g1DA//82V6yzQ1buP7PtnzldxIN+I3VBk/7jwd72sv3DFx/70eX2dN0LT5OG4AS/KuHFlf+3J//d
/pHKv2KJwABgqiZq+78wRPzTz//j5//18z/juvLPv/zt93aI327+NkMoqvYTPneKPFCxXlna4Dfn
FahSftJwYB4YwFpNmBz/7ruCrQELBEY77BPAgJQBefnhu8IpPGEge8GSaBngy7X/F2uEpv3RMCmB
LDexj/D0PxohdMzXBF7KB1PgBeNq1MykuTTEc8sD6WBN1ZH4qs2smeEDnmeAc3FFGynP9cBR5vFT
NmsZPk/T2/o2jP0+KPx83jGJqm7tNaN8ctiC+QdiZjsqkzvj1nUspp4+MFw4zF14SD3DN0ZtBNfV
kDGaz71H2B3vsIxHqP3Cfpy6N7caVmOIKlwYiMcDL42k4c29e8owG9bRzb8EcqiNqvAQ5t7NJwDP
0BiVz8lowLh/mBH+CabRqeKVURmUAQ4Xs2TWguYNMLwMAZxi5oO4zrEmh6k5rGbwdMxhzZjdpqkH
o7B3Hx1nWdQO8U4dNgzhmg/b/MganZ/ihTQ7Ph9G9uw8LYbV6DKsffAglDN1E1+a6qHpxhGO8CaW
lWk6P7Il6vDDcQ4v8eKqdU6/K0aXSPOJY0iyAzTL+8jHFS9A9QFGMmSi81U//jJc6jUoh7Bykw3N
V4ak4FXhwLsPibIdNYEvL+JJP8pCqER9CS3AZXgNYXZidqyiuz8I6zFx6cN6aGzqMcz6wYC5djA6
TEy/YxY+RErYLXCw5a5uWTylwT20n4jB00RWkD4xSbuHsIB+xjmErYvPfnjzWjdjUZmPiCo5Yr3x
pYwOi8On+mG/g/4jH42HF+WKSb/zYAJi+tZHzaQLjPk50gL4F33o2YdyUHjp8Doxn+L5bYLLqwfu
2Ruwjq08Y54v5UnxeX+tVAcgM0GDVNWBrbGeyawT9NlgZk+b6PBcvpz8Kuq/5ODi6hE0+iSSLdJx
G6rDPNSjnPWB4h+CfKpNdY+5fhClV69kMfEM6W1U8zTbzcKBewjuh8VplHkAE8PMk9fasByp424t
RQWLaJXMWj6IAz7jtz/UlsV4EF2HNvsF9rczbakskMQwZtUA6Q/9RObY53V8fFEW2Y7+w5UQ7ke3
MGscYwStbJDND8/5lKg5o+PEmJ7H1jKfmvSAepJH6eg00sbN+Hfj078EqjDNP9gd/97V/8TN1MGH
S9zbSsEu2MExQi+ELYw1UTPEI8spyUPtfX1dWO0A8/CPUYmCXfNl/4YtTloNooGw9m3TBURMrK+g
oA86X2VpirWMZXkgFt+sXn3bcrKh4tURPSwghuMQlGb+kbGfFtvP1KtcxRsEZnDwLdp7gJRf4Jlm
3Y12lBdrcbFOD/vhGRsO6F6sMEmYhISb2he465gjnQXL/r4rXtrhZXwgABXRuvohrvdzYhkh/QeW
+2NUMHBxvGpezbHLMN6kAfCYMQENWf2fX6wNBASRMkuyCWzh+tSYI5BREqmr+1Jfmn4TQPw/Lcxh
ErWjZEIMrFkcNIE217FzLSyuFtoRMJFTfHhdBfEGo+jGAYQB7Jdz50vsq7ZsbD+A27OCBSvp6F7j
yyPCDjFj59zfefRJro1dy83Z58CKzuq1iQjcM8mHbZgzsFqzangJoKZC23BE58HqDJYhNwsAiN+G
+Jz50jhZI3GsabeAh6IMBYvY+yXuJ2P4RAtplKk0Pk3uQcuCtHPP0ObbCzyv+XaY4V0X4Huy1CDn
C23EQQ3VED5hFsDgIVnmnjDBniJpfhuJ5x6nt10yh9M4gYuOR+b+OUh9ukBUDc++FgIf8ntWmCUL
/nomth/gOP3a61zNVca4nrF8wekkEGu/OriFV6aaxpdYxvwf8s4rOXIuydIrQhu0eI2ACsVgMCjz
BcZkktBaY1ezgJk19JLmuzltVtVj3WU2z2NllT9FMAK4uNfFcfdzxt0PkThpjij2LG51MIgnmRt3
DhmvakP5qQ2zvfVsfdBTz/ZL3xkP46BqBwkPJLGNM27NJsCPnqwDXXU7NZBCBNDc5Ni8xO64/9fH
SNFlUZ//R/3+H+dI/s8uE92pXNU0W74gLHHZcGXUOwOJOnsbMsUk8Uw6d/M71yZgjFnKcU+nIk8C
4m8WR4S/knvPcUCjB4MgJ2fevTLV5EPGuvsjUt6ROA561mBiJS3iy+JIz/Fp5BgOxOTiyI582uL+
Qro4mHxcMwUTclaPzI091vnoYIltI5wkv3BjjyvEuYqInsFvvzvYxwhD1fk2ppz0hyMs/xqPxUG8
YR+a7DGK+w/MVfFVgtFsPWRKqLV1iAoFo8cQ6178iB30KfZzH6LCyPfyvjvkTzpv1Hp16LAlVD4m
O8z7hZsVb956CiKaXBzpkriRjECBMSqMAYSJbuHCLu5lB/7qYlNdt3bt68jdqWwfyMO45fyBRcOJ
az7WizvnbPj1Z/bM+7Ou6g4QxzM9ORgoo6+e4kJQxf9M+J/VI+/HcrOn6PJ9ETlbyyWtPzwWUkMO
4G8ZJY07wXzy0p9a9o4ebC7iX3ukH/e0VvKc052O7Vz8iscpciXHTzizZJfk/wGZP7EKG52yJHxn
HBzEY3gy4ndizURW0QQiu5RDlA1xjIjTcBBEH4DBVqZ1ChcktnLtiRKY4tZ8SMU9UPA0zsqucMnI
D+J2RKg0+ONpDbEEPL2V3cIC8QppJ7ZeHYrFE3mcfZmPK8vRc9U2z554gjJ7c04O/bEVG9U1A+kq
nrRFClNhAyw2MAOuQeF1+zvlSO6B7g2Bu8FNQtLEfB5WQSSeYi1gAuCiyTX+LvLAxSPqwe5RcRya
36hcDl0nIUR0gEJmaIYDXhliDs8JpRM26CQ9zmEfruxj8Vk6UZ44I7GbeWTZfIyCqwDm4AE1QWfu
pUOBucTxeBYnT2yJ6oxtCguxk7EuMlsswXigqh0MLDFxx550f9972/v2nhxqzwTrCDBXYQ9bDq4u
Cyz2tx4MsKKz82S8cvvbOcDRT/pb8ZMkmEOJUyx2KgT0gXoUGX7nh9F+PjmHPiQn5jgMvIQxs52G
BRYAKpGNQFkwA2SEh+FLxww7Z2Gr0IpjSWE6+XurNGq4FStKlywfYbGroK3frx4rGnCkbvbLfEML
nUAjJQBRLiXJY8GOndh2eUj4C/zFLCxYGgk5zoQYye+4DuaVxHqAJq248J4DiakPwJC8+YExa2yJ
zaaklH4YOQk0VHKQ1/2Eo+BcEEajtnQxvkyOr3xbAxsX0+1Xt/mUghqzVvM3o1e/sgOI+lXupMe5
MPzAlu7+pqnOzvKZYyGQIH7dE7aFqNS6jQ9atY/5bFQtPQeQimAOOCZhj7Kwrnyk5ZinKv/d4Yuv
YLGE5xGndUVY5K+VofseB6cRfwpQFszh3NMPiB9BrRNwZQLXVnawGvtDwjIS7givx6VMZ4ZvqGMu
YHf5U/KnfhBL3R4NLrRgGbCe/L7xHEJyO8ieI0Ls5loGLYFK4iKQRdC9nTbzUl3L2/q9hCJQGIhs
UsKVLsRycNSjQOFlzoOD6hTNKDldU0Tll/hYVBhpJeTbY+WXx/wYH6GmXM/U8+k3P7WX/tJ/J0TL
qw+RC4ggQRDE1S+FT0oVci2+RHkBYgCfDUbJiUElqgDphawI2HckSqqDxk9Dqqa8imjEzUgpUuDH
jqhIhF10u/JfRsX2SJXt5D+UqcgZmNsEdQNR9nhAPmMLD8vZ3EOU6A7e5jkBoyvuEjb2ruftVU8j
K4kOGojZQxNqwea1hOxMkh2ak/FAczsz63wh362X1nxZO888E4h5iQ9LESxMpBJGYGp7soAd4qEX
23U883nCmByGU3SoX1hfNgpcNdeRLKQ6qY8zfO9UHF70g0oEx8DVH/owH9OA5eG12Z3RmYP5kX47
DwCZj2VA+41f0jHP2JmHuGN8o8HV60IB7IowU8ShEJEbXhxIHiTzfkmkGPPjiHyppLLIMD81pa8h
ZGR7Z1AERZ8aiOyR2PSz+uyZIVu9/JyeY9Ck/ehrwexD7c/z74tPvQ2rDpTS+WUYu4Q/e1fvEbAn
+4QvKI6BeCp78XihZ/B1wjDGcdjJcIS58I+Thzl/nxvCVGHvZ5/6cpJ+EZ6yAaX+HIVoc+3iZw38
7ZB2hy1AewBwMfsAi3ZB/ckwvxhh9gFZIYTBKHSigsBJ5BqtveXBAQaoCqWE27B3B75bXRGGToTd
6BpyqICu+IhkY9gw35FzkV7KrhOovgLl57ZfmTcdfhiW9IZ2j2DmTFX+Wf0qD+mh85KHzfCXn9Xv
vIiPE9FtRFWf9ItJRBY2oiyEODWfJMogThAjjXqDjcxvfXEZA3FyRnfVn+IJ8gMUY/0a5ybCOoIg
zFrEnm5CEtGLBRZMtQQzknmMHnMeRnI+hdc0uAF8Dg+Ovbv/ZKoOR8vFUxwUFU5RYhEPICMKFcG2
2NwbdZOXnywQ8axYLpGCDDtSaD5kxUVTuwBK7njL6SiqK1DD4/P+GhSguoZ7ohCGQRIVSXEJJAX4
Hd4Zv2hh/9ddTSQtojrplO0FdKwAY/mwC+BTGdQV98Gik4YGlQdnqD+6GxfSACw3oJCo/BBEp/hD
22+fa4y/cyiCJei4/M2TAvFK3O9+udILtNdD58g+eobNAVfQYv36180XiCYkBfjezJsC6NLINnCk
YOCqO4BmY4Y9scqkABhlwoIzzBX1T0/EKPkNH4QaAb6FwGXHH3DBBFJ+QnNh+pAdRIxtWyyouiMD
0WlAEJWmxGu+SbXxMCJdlIgq/nX8ratgX/9V+C0LJOufhgJsaUnLlfnCC0EqkWZJ1QtgCb/u/RFd
psxXIqexq6gh4MktPhhOSvIKkk7ON/N2WECUzHB1Br2f8A67cVg8ingLSXfhF4IEAwc+BZZEZLqj
p/IluqAcenau3UH1psMcKCAcaHLjLcCYCKrnowFm1L8Wz6sXh8MhIt6b9xAc+jLWH6AmLI/9BdKG
UxdW/N90MUJeehlOJo1FwojYdwancFuJP70tb3QKWDihMuhftp0oTMEj+C3cgPIs/BtjIW7uGaGy
q3EB/c06iVI6h1tUhYWpcmhZRTZZ2Hm8nc52Tlwj3BJqUcI7MvSNVSv3mZvQ2U+cKfwKRE4nCWuo
uPbR/FEIfMGPXGZ7hN2sWDyAJUA64VI2EsuZEJXPpyYOrc3finPmirYzxRdOaeG8ibINRA+8enGj
2+KL6AaRBxE179RXUekgrCMlUr3G7zFkYiHwpYEUmH7torTMFYqaGTU0zBRPBPFGT8c714ftWGm3
3uS472qgrAmLPuxmImks+bLPKkpKHRbXvHPrmAGYQDyYdG8bB03zFo+hQVJ9A689hTjmYMVeah6H
gzwr9TNiJTtYiH+Q7BOBKgUgNPXYMGQL3IMoChjD1XkU9cjsBu8UWiqJl11mjrcwIiodevt9SRBG
eYC+FbZg54o9OfN1R6p1Wk+x/8LA0X48iM4hUUAubgtDTEekdHdZKFJbkmvO7MxzJDCnhDpfRYgI
cbwnQjzNa2VRc2uOKLlxQSIwXFi4kdpZjS1psBoipEPqRSA5BHWNRqVwJSsQURoWTNixc/RVPMSP
tEdgkwTkgLIAlqognv3Xp1Ux/rvT+n8NvJR5YyCEZFuX6Fu56kdH1C8hKwqSF/lpu9Nnq14myl4i
kLUxjSK0VPzqUbqik30fPoxDejce6xOo2m37Ks78/Cd/sHyNptrSs4+IUfrJNQI/FtFD9Bgfq/t0
ak5KQDn8pwbfjIl5NhoYkOvz04NJYDicSaAJY0iND4xNBSRxfheu14JYw3zsTtbLdgTfc+lz8S0v
P9ZskfRcnqGldi60JQB47F35Ab599hWNUPJBfVQ/hmN5xgsR0Kr4ssgfATlboAkz7A/OzY7d+Wta
d+2BUumpPTnX4oB9x4oDn4O8aVf1AT30A6k3pUTy4sAJ/z6C/5/rMzbI5r8ozQg6/f/x7//r3//n
P5dlxN/8R0WGggzVE92xDc1QqM1Qd/k/dGI2PGMMjIhRKSZDZGoy/xgM+Td47U2hBgVhGBTPKm/3
HxUZSfs3Qa2vOFA/GzYEJLb6/1KS0SAp+08ezmYixEScXRPkZJA0WaYg2/8nT7duWTbMbekpq1md
GuSnNhM9cFVjjP4wLJThtwGGGmc+96k67pakuBrQpQjp7nZvNwwBIPuJrZZRHYICIZdW+ahuU30f
EwZGJ4olyUD/ixGD2q4fY6Mpp16HkLDViJ6jsZk8JzKIbzr4suX+i2m1dyvrSd4chFalGR3ZYTzW
jq29F9ZC50yyGL6jRmAJFXpYldVapzoztlDR5j9KqaUIizvJ0RpoOlm75aIVnS34Iat9jeJRNM6X
NGfKvXAW32kay926GCPVzgDNa32Fjk/1Y+i6rtMgv7Rp3O3RcqpOEqRdbmvKzX4eFcYeWiipupZx
wUKvfxrkd2JLhj3Flh5yeNH3xZyZhzyZrquDypE2qudFNxmE37Y6mFHejo3yKdf7e6YNeF4ZOZo8
0mR3RkYDSd01NEYnf2uS5nle00dD8D+qsf6qGW8prKiHeWKkeSC7WRN4gxOI1bi0ITQHO4PTIg9G
rdAuTYugpD4WBH6IKqPmqJ8QwH0qIJV9HhQtRcvKXHyGyfk7dX5a9VmsB3BiiVD7aMvviwNxT6kS
7afIVNobCbKGaEJrq7XPtG7+rBjcfyXF8bmROv1pKJ/7WDqiwbMr5gb8se0ndJ2y4mKs8We+Jl9W
bsgnvYkeHCj8Ia9Q8EqtXtAcV7wldi2fNcuEBdRAZzQ/qBZyJYuuQv6TMF+cplbmm8hTeUq/7pd1
Agg0isEvbYazI6el+87s1q+67OXfQ3+IGRg/Ji26jgsDht4qtflRoXdQV5u3VMdKDqa1b3NF9qIN
zSmnO4y5/hkzubu1vfU6cVp9LU5M9FGzV7Zn+QLVWumN8djsEARoQgSFnIBZYtmHPy0NRqSgKXvK
+0FGDg0iZnYGsndyXg57fVIlVx7Hb72RKV/NxhWNiGNlKUmwTdzfAHcq4oFxFhoqHGSpvjPKtvKX
qSvOTlT18CfQ16KMnddqtZdGSnoeisItR2V6LvItviu0gdhqtt0dQ0N3rfZ1xaF3tdCunVw+ok31
y2k8DEqKGPliB1Y9wa5sJdcqi2lKQzrBy/Tm1Glpcu90M7lLiTHsB2Oi6xLiP9pr4hoCvMoJlYUy
xqbu+n7tHyBb2qNEkzyP5QT2nOpmqG9l+oyi4RFW3O00RzqQYpcEXSZ/MYNmP8JjJD9uT9M8Oiej
fjPN+DL24+rH0G3s6gr2kbqaq6DOCAcl49AXpeGbVZ66gzPu0FkHR1z/1E36xyRBDGft2KM/BCGQ
Ih2LrXtZJ8M65r187uxGPih9ddsKs4QCZb5CANNA/GwAnBo3hsHHg9QaYWXEdI+kPfFqZiEBGGe0
g8XqgPXbXjdkZT3ZLEq/kAkmVIltl8vbEVHTyGuGAXozGdX4lbAm2ZwLOoB0Qll27/cTef+ao+nc
1fAPmPHW+VL+NI9afIELLExHHegzGRjclzdmSpXmJZIn8DmpR0+5ib4lufyZrbF6TAvrA1IQ6os5
ssiDEASoOI1eYvfvWq1rp6JTzqbdHNdO+mYGFSE0eGAHc5iDRh2TsEnmm2KX5Wmt833tJMjFTvA3
NR1CQ30zsE/2cpbWz4g+7DIJyYHU0V8nWHG9JpEpN0493A2j6aulUZ+GrRz3MC4TRhrbOR76i44V
vNlG88mZhdI81iqWw1x3k5P1F9h6TXTsTlZTJ/6aRosbL8o1U0zwZkM+tGb0XUGbZluwD46d2gXr
0r6tdh+7ZVv/gRaPUFjCVfSDflyTlsyxnNPQQt6w1lPjtlp4kz49lY2XzjMSLnnOLK7ZuW1avkF6
kP0qUup1FtpGipKzw7UB1jJaMlPlHKmN6S9DDClPT4tZBdmyu9YpCr7reRvAYsGJum2cXRjizjZE
UMeltKnPxQOy4V1yLYf+QZftJpAwuTn8f0Z5/PuPIBiwrRR+K6uC+SuH4tsWUjAaqvKCCoQv/36f
jgoJyrB1sNqa9Jclw8dK/pMaP1033ZS1Qc47Rlt6jp2vWKXmifrsIHd/xipZHxMZ0gu5k5390KqE
cEN6NPUZlbshfR6XSHX1sjJ8azNJYE6Z1DvwnKDnAgkK5X41YsI9tj/xttwQFvNk9mu0q53siBI2
9DMw2oT2oIH72tIfeWZHYj8s366gZzQK9UtTVu26KlUdwsn5najt4EkGSoDVcN+i0vgY4/S+9BLZ
kGFCf1VPgo0k/5nyhL63pgolabKPU94tO1OdE28wku+mljZ/zGsQoVnicaHIcZj6hoWNF4RYuk4L
+1p7jc2Rye88O0AZtbnTIo8BshfKzh62k1mZIGP5qp8rxzpETgT8mKP7jdowGmW4rgXVXViXIvM4
9xuCAqxe3yo/9mgySN6ikkaXtbwhc6p18gG6JX+uhsnTNou2ys4EhegryIK7/tL000fd96fN0JQA
1QmJwfR28sqTEkVAED3E0HWln1emAtVoWu+q3Tzoakp73xDDiYSAkpvD/3fPo+Y2TYVy17eRoAjl
gHbJF5gNNxIkpQ0ag0OWTMqpKIp0N8MSfKxsDSognVL2ONIXUyotegjLCINgBf9q9mEtDbUNWQGJ
R75+168VEngQaASW1JfEZSX9kRC5iDlyXIy9zK5Uz12g2kM4pA3cG+jXP04SNlBoZ6Rro1w32AUD
STYuTmGB5iCXhH7Swu/WyFf1dvG2dgepu+QqxQT8Cjl/l+UqzBwM48GeDjA3wmsV1QMFJjW/REOn
wB3VQNMIQTKGezg78vxqtXCGRDrtyrG9esmKYJ0N9chJWcZ73ltPiFDh+1pYigYHIhq1BF0wrGWX
tdqfeWTWtGwkZQfbXrCMZVgkoEpTbyuPMdoL22ztuxKe26IX9eQmZhhWh0hQRh6gJQqJrK70562X
XVmFFS97ttSpCrph5A2hzz7L4h+neMqXZIA5TL01zXgwVpqso2x5XM3tGd6t2a+3BuwrhY9R7gf4
dlP8lWQAFZTFw9IaZGZZKG3aLyeXIbsxlFslad9IQiNHJ/ejmzFrC6lIfEoj3IIWW/ua8M1Navui
oNcSFDUQ2WYOv7K5U70lJfMbcge3oKuXEmlYr5vqzI9mdrqpraE+q5zWdJS9vilWnxU/ml01f+hb
wuSObQAWDVXlYW2PkdyKmkYlVZE/W1pxayXVhvNMPmeyUr302Fm91kOtmPWvvP4hy0kf5MjK9ua6
XeR2fam6KUXVuwXJyOAc7xkvhmbqEKW140sRzIybUs0HA2sa9bBYblPZPhZoAQql6lHF6MrWpL2g
KqPmKY0gUMaf7DJq76szvjZb3b70duVr25BelFxtQS5Q7TqlNdqgWl53SNXIXwqkxnZJfaNcWLmp
LyAyHQbABweCNkOCuBRGRHXWtjcEjP6ki0Qn8aT74sL2tdq9VMV8yVcZfhWFALyW5rsclfUxTda9
CRcM/KpzfkoTK4gGZfGgi2hhMyu+ps6gcTo7OEjgcZ6s8RFdz99dnp8s09IRwlIyN9IohUSGfe1M
aMCsR20jfFqa+rraBbLmLc1SC/ITbZq/VG3MYpUqDE8ZYjZ2BaQ423AyldO+kpzhkmcSMtHOBCem
PhjIXxmNN6wQgkZVU8A3pqPpKGHvlFrRL7I2DSFBCK3CqJgNBkdVm/C/tMkOQz++mpLzpdKPN03q
HYGQhih00JAKQOAGNK2X1ndUk7cAgdA1UOxFeS+Meh8NkYYplCkAwb+4jfyZaeedn27GFeOeI6Ym
e7AcUNyJm8NKjH2o4+h3vUKISlOSaRrluWh7Mhticqcmh4qqnLo+R36XzVhowjB6EKi643SZBs80
ngBUSXsNyaMZ6v9joSZE9BCgSrXx2prNU2Yv2lc6JY/xPNqBIcQAzFx+sKvAViIDKa72Y5Cc+oBU
enuTlOmj65riQ6uazYNce9s7KOpgljcZaYX0Je6Sm7mq1D3NSYO/B6wsLik+bd2r2hjSQycIpYl1
pn7MoaZT21PbZVeUQsxwkbCFNgqqsPA6UP6Ny1FTWoi2m2HxUB4bEUk8a7UJT2tC87JUyRenkt86
JS2g17ap0M/IexMCLzbGyCwYoq99AIT8kpTQntUkywsP2t1ijaK4DRi6yCqHAa5RG4Lbh2K2rk1u
vqmmvSHVC99LCQ3WvmjXcz1tUtg60F6mT4W2IVwct5/92FFnNvPnGe5X6KfqV2XoZC+1GzjXcu1N
L2hKzyoA2VaovyfJiHTweFW6cjhK40SZQ18+p00+dW2GDK4+1K6B65DMBRy53rZDv9LbqOaNty3M
U0oxjKeQfS4zYlKTfk6yVPbR1X4lcB93CtJkZ+jrqMMkOj0SeYkLiEymSXr4iyKY/tE4R69szCmo
RM2H5ETTDZFYVS2XB5njMg9rfNGaqXetLWVWa7A32J16xX5wln5A8CI5LFB4P/z9kZTLtOg3iNRu
iC2dFPHPNlMT2Zz+UqHEtEX+AHftTo916h4RihTOtqbBbG+Crm8q/LjUY2xM+dvWBvVE/qHeurgc
XSNe3SqN5L2+SM0FMWEKp5YyIZkBJ8wQRWCyq430ZokAczkQWI+Lcmsoi1XmdtTreT9MqK9k8nBB
SVqDZuteaqV61tv1bTGmZ9mig1RKjThcixZdc2c6yzBH7uA9POhKtb4M6/IrHuA5z5HmPXQGIsdO
0kJtRxicJDlJcmGvbrGsFCDyDCA6t291lO8reMTcuK6e+wxtFToeLTZHYed0i2zl9CQben8scXqF
Zv/oeQ/23vZUnLELu64nzzW6ms6GOqPKmMd+bvQIpRk05KnfZqfIoZxZz46jDMe//yhT9NjM5U1L
b8aUUQBxSnpWJgLPmapU1Sa3hvY+vQJUGez0KpvV5PU18YLSwf2UL/qABFWynPME0EOppdJVp94K
YE/D6Kbbi8pG9pOkhb8JxZOd/gjjdv0Eo5jjjaW57JWmhenZMvZmLdCiSQnUdZP2OgIh0DNqANZq
RM+rXnyqC4Gt2TlPU9z/KA1F1CghQi0WrjWp0ZmQSR0buQGzz6SjMloQljvyt+nkn3Y3AYpnW3Fu
YrmE1PeFRdh8BUpJ+IMl82YsxmvfbMpBZxvw5OK1OVVqi+yOSmehvKYgt3XkRWuphCuq8r6lrGdZ
u61bC61GUVEK1+snY46gxF7gSY9h0us4aWUjMzmQ+nWnYHyknKGWSD9t0fzNtTNj0puHDi159Gia
Q6+1DCOuJpWTFhxvic/oIRT3TnmSpowS0GR/DZPzURozPQU6+ZNuliej3ZCoQiUKYCZmsCdtoKud
4qtanGzBPJ3KKaH2ZF+0iBSmc5JPSXdem0WkgWgje4t0tdf6gcAsUCtqvSjUOR6009c1Ua5IFEhj
fazbjZW3iPM3DXuTbu9cM3New3LXy0lH5aX4qob5NxJ8UUs4mK35u2WXA/qLz5Yt1btR5zmqXcag
YYcu+2rOZyeJCB6aDrmt2cHTdtY113AR4JXIoeloU2lS7ma5VQXlSAtZsUNU/q2Kp4n0FRhEWXh0
puaMJ2N902AlTakJ5lN/ElcFHzH9DYkBb8oEj2Efzp3SukNSviB+lPlWpzlHhFiOaTf/aPDs/sQ0
/dCuMs10W0fFtusmhd7jBJHsFpGyCW3lY6LZ+2To8PuoqKeleWmaufXzjpKs2j5IBG57GgEdI6+8
RPpOO1gw+l6yEbuJHnvJMG6tpXlOWiN5KP9Yw/qDV2VgrSB5qHphb3PiZHN7GertcXQ22ZP0edpP
JHf4OM/IEw6vZV7QLKImjaqc3KfAu+jVlc1Co0hp/tIdNidxcR0ryptVW0EmP6UO0m1jOtDeoCTZ
aUtpByxXqGSsWblO3fLZF1Dcv6RQNTdKse11rYxPiBG52tTe6lJ6qayhe4xhUt8XCJ4jRLGcsjGT
zmlqHBd1uCdl4Y6NKt003YN8lELY1lRksCYd8DLpPOn3ZE70EC/5ui9oxsiQgqh0akBGCftMm1Ie
tUZ6Wc2IOdpqvHaoKI+6bIJYDpVXjKrfpfq1slWBS7hACUi9J8UfKRNNFCNWbVukDhQwOlmSZO5N
9K/20Oal3pKkdLFqohnBaQGO99QD7lsd02zQsaL9clgW3Qn1JKaTIMthsZ0UT15uk1FD4j/1/rqa
8pPdKadtXB9BAQq30uS3eFllVJSaF2Xu37Ot/Y5QqtxqMHpT7X+VKMeterBoWvwTZVW4yJGnDx1t
eRD0odsWMffWGpJnZDoaQM5wLJTxA8Bgl7ZakGtTdiidmIYiRfmIYuXU5lJQpOo7apD0h245A65d
R2DbFghkMXhazStEteU9W1YGw6yrDJO5nvG0t77zlsE8oYC6q6nu2iBRSTJsNBdhIKD8lFwjH+Es
BNipK1yUs+qaJ5X5vk9j2sUc+7MUJOt586v+LgfQGifu36GiJmMcL4MKtW0U88JtLPxNdj6GaGlJ
gvt3U7downbyW2yoYaXINHGtALHNbP/0fUPzbA55buE8TO34va1QxIwSRIbk0VdnU18kROIOw/rb
kGX2Twf171o67wA5x7KkBViepoO1cuNGYiJ3u1JxzmgeaZ3iOq9w/TfkVTtJ/p3M+sdYyoTR9gdK
jVyDk/1aSv0ryhNMVsXfNes5kR67rEg9QyJ8GKLxKR47zlf0LHcd7SXASqYsrUE3JZe4WMYH24le
2Ry0vcXRLerkj9JB+BVU9KSaEw1wKuexLgKjdo4QwcoAb+trKhPLInJ4MkfdT80tJGHfW61DT8jW
PA2pHhYzhDCQ3Y49c54mmFg1WvAgQyaa2sReiBPUavU5Z9Wh0iBBxGb/VDMv6x2T6GPIoWBQGHZN
P9MR/mwpe+n1+p3C16VBmwGUa6h2pQJUycGGtRptwTgjUVhr0G2lFKhVuq9Lom7LSq/RiAdNIqYQ
soqacfOZNdHtr45hMtImF1gWWfuE0qYpWSKKjH4ZDVynfXeX6gVod4IRFj7yzgBMbeIXvVi+Y2on
u2XE/QMiHbJheFwT+6Z1/KDUqDZEM+2dOoujKCrV7wStqn4gsdL1z35Gzrh9QqOXoeS8eq/17rNl
C3gEy7UrOZDKx9UbOhbf64oW7FAujzJRtmfY9ITCAW4sxY+eFUfAyw6+q0tsto+K+GCEZAFxOj6m
ZQbLy+OB/jqku8YvdYaaO89CZEcvyFi5iPPAwV6EZqVnftd1O0sdHlPiiTz/VTn2sVRUf63IFNm3
jxpTERvaV+MWgVswj18aAvoAfJisOA2UHEqUbTrDyfhaL9s5K/Ir7vQ1sdYVdIrcvzqU5nqXJe2m
Q+2+lfW465cVgoVvZY0IVJTyaBZKGjSE2Wo+vMkNrI4NjyyWEMpO+4rnhpacoHttlO40j+xxPZ6x
ODQgxDoIXLrol9IuqV/VN0T8HgA4KHoXHUUbm8mUOFJ2Ujvfk7E8FIkFgla8N8tg7cy2erFV/Fur
onA2d5ln/RU7pYeN8GqnzAbNakYZZmrxYjNNTAAANSiAy0AjqGJ/rWvP8O9Ii3qCkl46Ka/SkkA/
MAOkghitjkztfJqIPlOZhy13PBqFxkX0s1mzotp3nfG76kEmsvxJitUYkmQY5ZMU1WsNrGeS8uOs
JU/2SvvImNNaNct306n4TY3aF3EMskgeQdm26K9mg8y0k7+YOjiV2nZ3W+7fB228x9YMMjUKQDLf
Oz1WseF2zXj8rTX5aYim307RnVcJbTrbgPthsjavr3qGik3dl+WWgM0W6sT7Td28WBnP5qp7ZlOf
18y6rUm2m4vqj/WWDtJr1CmPq4oeLyro1N1qupGpJewGeOWy4pTo1ZHAQ961ZWl5Zj3+AUw6K4VQ
GQmnZX0sh6+tQUttogRbpcXvmlNuWgxU1cWvdtC/p0o5pyNxYsdsVKNlXp/hVTS4MEzE9KqKmNGg
WKHra1jGA9TJjLiWRv6yjpVry9EzgoJn3cKHl6qoiDJaL0yO3tlfdqF+op4D5pcfDWRD4dls74U2
+spE2ThPk30V10jZNIEya7heCYVEaR3e5dH+iqkQ2sXjZM40UUzkB3NzLhs1c20OX28M97GmE71E
CNPJGXRfnbPa54/aWNDW1VHqQ5QJFavcdvtpetVG67uspns+lS+rGRIX7WwDEtuBkTIbyb6Jtr0E
71c1pheltIhoOGFjvaL19FoX813TUHpReqQ2aYiLk5dBLUPZad6RdAzJmCFaX+2jeHGTOt+RzSyU
hb5UZtE9HdGS0kU3pWnCUk2vSRP/BmG5R7ZQ1piL7waGeIQA4HZeHanfVRvqm6VBk7gRIN5ztnv6
UfXwfzN3JrmxK+l+XxELJIMMkhMPsu+V6psJIemcw55BMtiP3g68DC/AMODRW0O9HfmXumXUQw0M
eGDAE11J93SZIoPf92/b2EZFvzaJU+WZpd8gk1kNiaz2jE4vRrexiWiW3/SY70XAuC06g1o7ECPK
S7dWBPCUtlgL9dBXjJHzNZufEpFdK2/mGdLwl8/VrcUgT+8myUMyYTauMTf05har6jcdwJgRjJz0
KXfCiRKnNIaAz++J532OpPdKivxe3TDsPHtWqWyWjkVboch5AI/VcjbpkXfLD6qBuKcVe1NLIz2b
7zWtp8e5xR7B3qRNG3V/j2rOd3Y8f6uFm3KltnV7hK67ClUoAL5LC0FhevqaEPVOEVa5HkvrbPVk
E+tuYScYB3x/GY3DJnTepcs/2RsLUhhC+yUNCCi0gnMnaWi6DSdDlaxQf9SbZKwoKnPRdFaGWru2
apcTu+UN45B+CcUYcVKlI4+NNn2aw+xU5sXO8NsjhTS0eco3OMW3stdvDM+441S4nxqu2pAcgNm4
pw+NtnPNO19b6FH9fC0qG71YwmEAM/YWfYg5VkTsVjtWphUVCry58iY+yP+YcfelShii2T/7w/tQ
SnpJpm5Ry6LkTfYPTo2YD0CNvWwfu+gh2GtPVdpcAA/OkXLPpfWdkkqRubiDVHcshThOablhA93T
XrkwJWU3ib7mJYm/ADsL1aaHqpweiYbHJzH99uaHrFJHQc6H26Po9YJ1BMRcRvS7e0N/XxYtKmcx
I6K14l/G2BzS2rirOLBN3XwAr3FYxNGzBrSs6NfpKgvHbIgVcALrBRlB8PscFsPVh45dlDmDb9d2
j2bQDMsynNbhbXiOyn2Yvw8ppZEDNkkr+UM15aPyYBushB+Whh71cJLQs02Oo1sScpITuVGohaOt
7wB5OIbxUxRmh0Yzh3fDyfIoNXHq6zAkp1sfL/qwzr2OKcNJEZFUXeMBjR58eECATZD5PgRbwmI6
+wA9Df0jOvmiFvd7inwygroz6fr9abTJOlGOvhKFbW7d0C6W/uycLdn+thNxbEySMTyL6FKOZ9JG
oXVW8EwnfgyPeZHh/MyHDztXJ1i7FTjFIhvlK1zcU5Qfx9n4BNpFBjHM6zJurx0ot+qrt/J2yAg5
bach+6hz86EhUqOK5hd7zu6gcV5Mzrt58gkWrfHseenHhNeaBfww9xnsoQrfSdplOw53A6qcRTDR
jzG63+1AZWsyHJMkI5C0qTFaFe9MiRR0iohgnIpxxfANTMhlNwMibTQAbVQiZp6o1vVm5NcChYLo
3xjVa+rkvVUfup9OLSiNGHYd2c/UjnIeJtHJ2Cay+VVN1n3nZneF79PvEX76cww8S7Gg4lhMq2Hn
B5hiw4ghF8B5azKMSAJFzLqF9O8MRNi23gTc31Uif3c0jeRusTRcxvU695FtT8lzbwZnOhDnJj2Z
9BRQP2KxWfUeuJCoxp103NfI/QIae4FUI5x+HjAPdb8y3W5KrmFvTO7y1Om33gQrmISYoKeGbajP
d3EyXp0Oc0xR9WAt486Q4IlB17s0jN5Wo4SCsMFjlPHv7SbfWz0PrYk2G/qsHnXPv88UwwXxwzru
umwVSatbGiP0h2vHilJ7uSmo/tkC/V961xXnyfCYzXODnbVMOOrI28jzDptPznReNWwLxmBvvZJz
UbmgDR7Nq5eZQ2mko610qGcrdYlcbKboXYXxF8VTxMP+Gm2tWYgpEpxjHIBTEC/puuu3ldqCoX0W
7boAlHYgsJahtp1FNaBvN/Go3+7urijXaeOdm8EVu4nu4bFCu1IHf0DOcLAVCGssYyACyJQ3aPZH
NuEXSyunLaKwTkEWUGSMVgskALtxmR4LaQD/iHYbhNWXGwLkuJQrDrK7FkgFllRJ8Fir8I4DAyxv
vkyIQHx4s1y7U3rHXEiSD8Qip0jp5W/Scrd0PLWyNJcSlVLTorJv2mss5G+VjkhMWmquTIQ7FNoj
U5oWY3q7yHMeuSd7KI/lxI5kE1CS10jCk/RaJ/amtrJt1GLIG7CF0Zy2dJWaqVdR275iULSngPSl
hyYCYyLEp5hPjnbOgzu85mT+gjewm6E7SWlD50YP0fvMJYgCNN29KdOHAHLfKVrywYIZFERaFUnj
3XX0U4L8cQ9FjFCWCe/kU8SR6oBd3gxPkUx41KdoSn6GmrCu3mq/fyiz9n1WTHNjx8E/6GmtbeTK
L2IUp9KaH01g99GHBgXUWtli5ceMccyFdDI6VEYUBzfkwZmo+lF6/dU0LMJvO/PdHqaPsp1uheZQ
dvlMp177OyzES6BQuPBqSdDmn2O/WvRBUIGMUXnskDtz5XSXMbNh2xW9R5Lb3fRyBZNH45/nbILJ
eCpFCz3ofiT+JLaFe5OlsGikxAOlxqvR2y/ituBnKnsAOcb7JTboSILNz/lnoM+jwnzRh+21jQq5
YkAhWmwWy8EZ8L2EGU6OZtnRP+269R+HMZTxmLiaFIOSObeP6Fm8uT9MwBtRX9zUBApTWbdUfYIZ
Pgs/K+O2M7j6PpvER5/k1l6ncD7UBCNMoZEjvc07gklo9t3fTR0+ZOLbYzxa+oyKi5xKxy6cUF7a
f8RkY3/rp2QFt8jDuec5JhAdAF691HmP/NBWHs1U1cG0sXpV83sedDzgcoQsKA7MhiYuw+ge/Rj1
3S0Tut52uQo3ya01cYh8Nna0cpp4nB7cX9SNQbFVvS0hPhY2GsmGDKeBJp1FTDsWv717HJhsgRPX
ym4ZHKrwm06aD+pM9QLMdaXkjDE7srY1h/q2yf1jUFLYFSQWZ5cj++XSLAt9aGM95FB0nT78fG1Y
KZVg2Z+pZKd2Av3GROwcUFBQGa1sasEGdjk38cZjXtgmLeyRtxD21C4aYzhRjcrI02TEbWTtTKMV
D3VLHAqQYOY2cqh+vl1GprPv8X4nTBaFhKMImtk6CM1AwkM/RsJRszOYt6r7xElRqsQtzsdAfxpR
gOHJKwITaWzZHQK3QEQpxdsUNPgKhxJPoO0ey7Qn5o716ecV/XxI+wznYJb+tqrC3GkL5+ntJf/z
g6Ih4K8vkQiCDCuJRrwciACPXPPQs97u49uLm0LO+tuHn89Ew6k0KO3sDErqeqc6hGlM7rbXV4d/
fpnzZKS8FNuTJo6jHPynKk6zpS1p+I5JXnMdRf5gzFOiMrsXT5N3ISZwDA0XGbYDSw8r8yEu6C/P
5wnzvR6/wxh82QL+XtKjFM4M67CRg4dJecKl1hj1geqLf3z455fULqQ7y0tY2zoQt4H+RlN3M7pK
QDyfJbW9TQ5RW30MLBbrn++lbsYc8/M/fj6dL+Pscebdfj0KWXX4+e4/v0w8l9tnaB8nNX0Guji2
WT5sYyto4IW44v76zJcsdGPTkDGZByCY1i/WIGRcY6RgMG8fnNuLiCfalPt2xD/CrH3w0cRqVHSi
cML1VPhLp1LVZoqd324BSqSs7M4dA2YfOj8Pze2DTCp1sONLqfXazeG7SHWPx4SLxT/QNg8e7OAN
d5E0Ja7ajXPyFebm9ywhONQ4vrUGFkkWIzZz9LRUQa9jb2ZDajk7EsRjlL/FL1HfPGSxIC4uL77C
uTk1tNGyFB0KrU9e5v22+q6hKw1vxJANl5Bir+h3oBi+WlvjvXEBxKKEn77rYK+sJPQFPZxJTYFj
ahbbgh3rOmYWOusG+ZzTRpvJib9MAJJl0NAZWg+4fHKZoZv8aTI99oEpnqBM++V+NDy6HiPAdV+D
GpUDjl871CekErjGHSvg3o+x8gMw+tWw93ucj/Dv+g7ichF5Lk5OaLLWMu5s36neVWBsGva81Yhm
ZaH8od4C22ZXe+gOoztRTKLJuoSUW2QmigcjxtcZBJgtIHqWnUHxjGXwJCmqCvP1DAuvixw4xedH
gGBQBkTR5Wp67USDVcNl1vISkkkdQVlj7JgA1W9hnjgkfsCK11nXrelaKy+R8ZWGY4o9iW1ybbe2
d64r8wlRLZOruB+amMhuRUMPC/K097+5LyaBP87J9bKYjHLdcFSzjJdfgINQYzMMbqya6pig9atz
Q+yzMrJOhu3svXEs2INb7KKZT9mUh0xpNvWvQjAxxVoVGytM63WkzfdGTPABVfdumbnN3jjeeaoF
zmS84Bni3Ws/cy4iveEKjjc8SSoQuSPcQ1VZ+FZ6h+8b2v3VNyMAcgX/XUfIRby0/uCG2NZj+yJ8
m5T8Lnf2dTnvXNHFjwgxscVQ9dON9hGB0LxW7t6wU/9RjCyBIQYlZKgYR+emXk3QhnuV85INCeGS
GQSCFDq5FwK4E2gUMVWTRpdmJrslYPzpTefkdt1+QAN5RbCK+6s3ur2XIbsb5dZvJwkaEiVUGOfB
qUSZBhEOJmVJYv0rw/7OteldswFocjbSo5rhcSKUVADmkX3fVSRdOF62baKJ7ALNr5AQrws1TM29
2Th7rb3ybrTNW9crM1BM02AHFfdUBoVa94KKWsvgVImnWF2SpGsXVmzGm9AKk6MkzN9IeL/LNL12
WUxULNfENONesFhmd0U835c5cud0VMWTVWQvUdi6CN1zvQIXotfYSL6tManfk1Id6qyo76IiFwdZ
yTzkRdrmMrUdvYoQNmxk0csN9dn8JO3kwxicLwi7dFk6c77Q3Zjz88h3HByIlQehVj8XWK+CY3V7
oTHuAAjWBgU0wk0eCOLIAiYPhlsStSMj664zDDAfE5ldBVmvmoYEBk+VZ7dDqmGgrnRjG/lCql6M
lorbyCnWShfJ1k4QSXVQqaeyoHhQT9FDlkcjZ0jS72yXEs9JBeEm12mxLekfQ+ybiudWY3n3xo6g
GrRZTz//2PCmzwixR/o9torbOxnaPE5qVjWlIn/fIvnZB8rXv3yZMlV7vjr3yiV1qzVxY5cFTxaq
BFFSE9xVOs9+IUmVuH2VFpm7F4m+KE3jazun3tpNAOKrMPBPnvaChbTz7KTH/loH4uglfCeynHkZ
B7pZ/fyVg+jQC9V05XJwjxuCXnhmxNped1kHOtBWVIc3wV3TjhpRBfsC6KQ6/nywkE799YfM4PHr
PJ9DLDsYzOzUXdHqWTB4W/XJCjEZ9373hMkk2k9huw5qj7kTivtlUKna+Ma5n53oOBUjV8OAnSBL
BnSIkxVTEZ9na/i/pSgDCmf75HPicBuFWmbdqC5p5y3TTqBpGHz9UMVvY5UkdOSZepmRUEJBzT4K
a2SDY4M4whcnMUzmCQfOJvZacVIuk/FUi+A8hyAm5eAwS95uRj2DD/JIOYyxz1Kl83zTFIFcTaV5
VRgz7FZyknFSR5nhXNysWTe69VeJDjZ4mvQDJP2LrsOY6EcZr/0++oZunE/8hPolY3xKqeBg74VX
EfHUpKSoWCN7088hFkTOOUYy8Jrde7aNgU+X3dI10nzrlCjwkgYccpx+xwpLvqTPcJ6Tne7MGJRA
fKf2ELAitpD7eVOtgDqto9NaFY2qKSeCNRJDN/QsHWO8+flWnOng6s/li6B/NExoQu4SxnRXKLF3
hyDZap2nKzur1aXjYdDl/It5Yb/bpr+jhlPfRxEo48+Lpx5tb9k8UvtqphHOTC7CbFe5QmiSmvVz
N1R/OnT9Nl2yy3CMnL0oI+wDFpl2Q4aJPvDsRd+3MUoM1iFnKvBce46/zyasHpMq01VAwECfu867
6YqF04X6YiEwo3xlDO76QXwHltPvg7oI7uy+B+N10XreZFT4vFZJfhcpv/3WwdQvJpHXj7EuiFOY
2t8xAkIEeLbcVHXdbe2qYw6JgSGr2x3dYT6QLRRi3Kr4WucaLVMYya1DJ/B5nMTjiEsiyrPpTWi6
hIVhOlt0t0w+TvRixNihomy45rN88hJlb8ohb09+rYLdz/svx0Aw0bLdjIk8BhM3/M+j108LvNOU
vO2cFrViF7iPZlvPdyV94Cc74jcFLX/blLlyl4jbIIR4+V5Q9XugFxXXjZjXccpzDNHnxc8z71t7
xq9qizMue4t6P15WbeE99U2qViNV33c9ciYrtMfdYMh6k863HRjNsGHBA1mWJfdcN+CwI+L+wWVl
NUOuEI7H/jih4Vx07rSXcsjuUdAglLk1DrYIqIF844Mzc+e0uRevvDzoL1QsBicO8OyQ1P7nz1eN
0XibxI/K8+C1h05Uybq2Zsz5tMJdU21qnnTxtBlk9Fk6pv058cmQFX99EhkQ5U5umEwu8wZRe/sG
cEBSm0bIzhOSoJk6ZEPqVU7Lz//+zHDyE5d1v63riKwbT9nn0KTRPPYLqlEH2wJPCkkESg1GNc8b
z0maQ2HVfrSkP7fbSeGQ6oXsbjeOTzYKhENYQ8AkIhbbqGheS6k+PdbUpnWtJ9nXeNBuC+WgTUrF
NS6GebILrp+KXDSzzsOHpnAdAHC3P4ykMyaDV7y4PgzADNHVmXbyNo8xenO4PANhZqMmZx+WkbHR
GczqVJv2Gkinu8wh97DVYkgoTZoMl0joxzUS5d9DBhtmpJ2J0I7PIrN/VS7YxTxW7dblQCOUpd2W
9YD5254wSd6eISl3G7dvOy2RNgGN+2221Z5EVUxOBaqiS+jjd2mGMfkyYizXU1m+WE7nrWsonsQc
6eTN++lDeCezaof3OMjDra6mYTkH2YfPgv8CN/FAmbb8oApx6XXea5MN9QuYlr92jPrTy/A80eHn
3415hWxgdItvI0GY5niM2qnx3FAeDmBZ9Bcbf4SUWXco3NpcI4SSH8MAvh4VL6poz8rEAuikVXXy
bT+6ZlhG4bJ86yGaKLoX87Tuutb6noycp8nICIeq8a27zXGIGO5hBz5wytAF0kzWI5KleGVEaK8n
huZjdPsfyRigZjMJC/HCDH+3a7LZov6gg9UkZrLoH2MfVACMwcEcFt45GigsNJCSTEnlsdZY4sjw
X65A8dPtpKxPaa1z07aeeuS2Qefmm597BYiVkHv2H2l0YO4iIUFQMWH0hv+aZKO+d7V4R2AYf1Aw
qtL+rU0wH0VTt4lmlb81o0OKVOl4O+UU1V1oJ2dExh9S2/KXK7h0mjx4j6Pxfbb119yo4Q5+ytyV
81juhWmSh9zBGoBmVGvXHHCeh+gSZVoYPCVD4mUGnh5GWmNSqI3TXDqA01k5PHnwVWDSpb/Pc/PD
Z5XY1jby+lF1yUqHGulSmApgmIgkpzGMd3bcvKJLwrJehOjweIYtywQ/Ak/Xx8hPzomj5+1fjzCe
Hkfpnjtz0n+qTn0CCdorwM9p17kWCWl+I88SoGdbIyfmEivX1qi9dyiE+8wbRn5oA375KJN7i9Jf
EL/BOPw/MaKfk+9GafWn/deg4P+cE/xftr/V5bP4rf/1F/1/mCaMl/z/aFf/b3//H//xb2QJ//vf
//vf/53P/ud//Nf/bFz/+e1/Oddt828CyyoedLZsag3xoP9lXLd8koRtiSTKM63AdAhh+EehoSP+
5qKU84JA8JvMH7P7P3zrjvU33/FMJ/AsYQmofPl/Y1u3vH8JZvFsyxfwqpYXUNJperb8l4CWsO2H
PLEgIfCEPRpa8aDMjmbZryrztR/dhY120TK8HbzHS+l0Oz+u7oPcXRocbrgrkD5W55pBnnndvKvc
wFmmNf1ziTMtM7N8RuqydaVg30zVLvJjgzUWMadBnkePCIEi8Vc/7tedw+kTqfS57bDKDG1cLcRU
XmaDNBGEso+YdNFo1jAxKIMRuhvDkW7p5zpH3S1r8BomsLhI39qi8lHJsay42VWWiAJ18TsIHEYt
sLPlYAanbFYhDnsF0aU+c8afRQ467/vFgeUHWgN79yLxsVro9zHJGAdpHbB1jeglCQ8+lNeizvz3
MOw+nUYfs755k335qPNdmhTvLO5Pyg7a5Tj09TEP0wgneNpzLAHMTDU+0LpPTqmkaQ7fdXxE/foa
tWX4YtYhREfZjXfWzZlfY448tziOdmFVPk5WhVdWP8VJ9mE05XMdmADQzTu7ugRsMcnaR2dGW6qx
nesnB0aMqSYgtGnuI8gH696Z7GfYf2sxtjfnotbpXY6+yGTJCLuA1gMrjNdxgQvORbK87JSYF3bv
v09tUG2oAn+wqpkqFfEi5Jcn03HlOTlGfrfiAAfMCGong6XS7NjJg8GvsnpiZUdX3/yIOHJnk8BS
oaZFk2+s0TfAYsIHd/Y+kzZb0QN+jn30MJGTbUq0eougYNhP3HIVTpLxK8y/4/lVJoW5jGpEXBXB
vrh9l202/hJDeNQtXe087rdaut0G2YHDK7SCvVB3aSPNVe78nokDWM9FiHOpPZfxuNFFh8EqztZM
m2+BLA8ROojllL8W6QhjFCocN1m0j50/rpUFB7jWcjfb+Fha1EgmcpjOCz49WZwnibo0Cl9GnRF0
KttflSXuglYzcJnURwXhrx7zE5xpRAxv1j7XbEtjwnOoz6toVYvybdagi/H4pBCJejK4ZBh4G11i
TCp2Me6wYAw/RS4uUz2jfKrOQWrhLUhh8FLH3KUOWaMQHEs92ViFxLFyyD2aozvB9LIMpfXdI4kZ
rfLdkB6BvNVMZMkwbCIdnRnwjlWdv/k2gttCFZ+OPNcwqMtCU4wRaQ/dgIGmmn9Mn8+PYNkHFjnC
mKoa9VLpkR0lP8zYvjYZ72biVGLXVv7XwPW/bjv7NQW8aXS+roLhaBEjO4Vgv8EmcdDXo7iIFqUa
f/sOJajx81z7p7CuSVuLvWOMOMIBum3me5v0hIB7ZyzsV5Ehps3C98Y2/qCKo2eGTYcgjW2vh+fU
q/fKDG/uGRrkgShWpZRXSyoyhWwubJ3JX9n0rZ0SBLjVaAv6iz8hQ0KMOtnzp9XzVk0I49sSrKVr
wb1xdCSvvHltYSG3bJB54m9Fv/4VmOk6L8vPAr8JSKj9qeMoXwVVT5ZYQyjQ4AH8h0DPXNVZwDUe
F9bBzdEaB/quH71XqY5mgAK8OwVoQGFKD645bli2N61XHjw3XHsKfcwAUC2DrR9EFye7qAk/qxh2
ee6s6yjaOBiffY+BS5Bfjoob6fOKHx9SAL3QM8xThHWDUFt72g3V1ZYTRoroGSRqXSX9SU+k+AF6
28aIdL7c9168tF9CPyT6rz1xW+NMNg/j7FKDTiXN4Kx9OHyvJ/u0idf2lG6HGbjNuk9n2JIeDMe4
s9DmifebOC0rm63X6RV/v4N/NkWeZZYY0E2IWmNbulu7U6iBh+TSRc4qZvEqk+CgQn8H3XZn9nvH
H3dhOh2GUh1TUDYzL3dOxflWOpsWp+btPblRp4RLrG6aTdSOl459I+zCZWM129sfR5HvOupKMrPa
8oDAgVPCuet0c+zofYVgWQCmLvqiOAc9mu9jLQnfza6IwNYOkBm3+Sp1kUfYaj8pQl6Ft88d8uE4
zLweRgSRe2numpRgrIwHSBVtZqTmt3cr9LGNYUq8/bc34s9ODRcjWrf6ra/NYzSiZI2iZxOcp/AJ
wiT4YpQh27jeEhOw9dPXoSSNvx42t/c11fxv1pjb+zwF5Nl2QFTaXfnwGUFDemvcrO34TrFwh723
gye5k23gLTLMoLUJZztV37HC3uRl6opY7BKXICsiIE+CfF/j1zxuBxmea5fdjRXiHGVvJqbSuGnO
NScRKBz6vGpGntI9K5G/iWF4Fnn7cfu6ydRbLqerYYq7UIpXPOiP/FTISRSrpi3O7Vhcka9eMzN6
aHVxbXLClOihsYOT8uUl6uKnmQg4Df2KsPvZK0mptMUhIDJxqvJr05uHQqIMjeFFxv558qOnjEM0
F+NKoe4K6vDdTvh1c/9sePbVmuNT5OHfwF0xRymnTFrsO2zSifVqWuHZHr8aySXWkpaa6I92yr+C
kPxSm1QFKyL1DPzvDbr4Ho+/5/UPnbSOBq6RSYwPgj/D6MNHgRlRZ8bF/U6mCBm93lojlKRlHlJN
UGNJtZPlMM/cl0GzTh2SBDXLcTbd6up39TyQhxKcJFbZqTg4frq1dffAKoQSnFu6EWvTIdDLN7dl
ldynVXAAd3uYI4dDNHoJonINeroOIlzKhK4g1TsWDZmp6Bd7wiX50Ztz+dt896vsIU/9S1kRUlVP
n44zPOSohqv208jiV9uR742GkBwS81qYb3G1arP2WBvl2avxi5EPfY6q6cCj+qHwRvIk0vvbPSMt
vZLK+R1y2RWEUsSmda3FuJub+Uj8ZiIe25aBQ1pn37O/8nr8M4ykc6agL9X84jXxaxbkh8LpPnLH
uiKaCCLjNIjynChITuECXyT6FMAmWFzc8QAJoqddU0VrpybUsdeXdDbfAJST4NNut+18DpEs4M5d
SlyvRbdX9bCueVPayXiYquncEDTi1P42j27WEMT6UaGOtVeeO4/L2kuiu9GBiM0ytDX9+CfLQ3Rb
uBH7TUNHgHUc8S6b0ByT0z1CU9xH5vxWzeF+sFOU8rO3N7x8N8S7JifMsBFfDtt3ltpPbWzwmrjn
wj5gMk4HEDmBO6p7SGKbAdlH3hEhnsQ+AY3ONCCKmNXYy77q6nnAx2Sp8gAodccxPkt0AS5jh2eT
WgMEFge7SFd3RDmtdaVPOnxwik8xaGsV292z1SQPSZddp0buUgpqI5g5Jw72psYPk4ljFjQXA0Pn
RHvCoOTeaB95jJ2KZHyOa//iO/y4kTJp95EH4HOujWcl+2eMmPdV2XK6/NGxgSIBxXcOsxd7pyD1
njlAHmEY7ntv3MsqWko7fExn/zEOqNbxIWJsqjjieQ9K90ukxXUcODtmEpGnCMctzhIUUM26qr5Z
VgCKa/tzSBgh3bYiNbrGpD5lW0s/2TjmF0VB6Dfg+7KJ4lMubxkx/n3jTP7NgHHCxn/W3f3Q7TIV
/4qnGtnERB6SkJWPKw3eIuQxrHHrwzWjKhqnYytCUm5uWqmRd2reI20BUCP7MXLvzZBfpZTMUa1S
9u1XD+h7USOR2LHgDkSkYS2nFLEtMzchyE0JU5vMu6asbcQqzDrkXx4kjrcMS30+1ST8xKgdIvQB
K6PxSehuCWAw6tPY5+kykI0B3QWi2JAm0rv1icF6OJVDhn68GueVIPZrZXIpNRgX+6o8hSFR47fM
FTX0CMXcO6TD750bPegC/QCiXVJcm+dxinPUtmYAlS3WXhSEtF3nO8cdnrUsMaJxi7RlcSkV6Go6
Sx9mKd0pFBlVAT+gyK+5eV9PLTqOGFR2nItqAxJSbBzsCiVajiWL17r3eCC3BrsNDi462az+MwSR
TQQzuknKGTAwBdGECraxT8FXJlG0mGuz1N/aRWHdI3LGenVpM27WuO/em1k6i9luqDfhx5ya/rTz
lY9Iwqw/gyFnrAjy89jdZFLkPhSatEge6qhN450Jyjd6PREMXY0Qi7st/7IFVoJ5MskA7ZD3Osve
rl/SUPyx+vi3GZrpypMEWPoBsCmP5bhwvevsZchwjTnfGIFdnLI2Kk9p01gwYpxS6Y1bR8qE87j9
kzh1vmzwy94NgYmBJ0WkMqAx3VYVlIXnRcRvymENA6z36SiJoB6x+rOUJKg9C4JALBJ68yrmcRuy
5xY1jlaNUlgIztBmrOw7Z8p3VeMWay8kKQcn4FrOWNkdhVA7HVMagYRNwpTMloLXumoQDZt1P5wS
60FWNWpwbMmLTI79DkjJWavUIjMTy8dmMkS3whRNVlHY9dghJ7xP6dwui+DLqLgUBbq8UNON4mt9
8DVpUEaBrTJIUqILHK5FoxxQ+jEOLHIv5RqKpnvl5SHCUxT1eZQQET4QJTHQFpfY4cYc9LCG6kYG
lGHtTcJhLVT2KxqCDPcP1jhrbmFP/HrXZf6+tvFPudZ9UJh0a5DctIqCgH3JYtHLoue5B00QPb0U
Q4HhICCSLrEDYqhbWKzAbLemxCrBRiiuaUwOFwzvroWc34f0H9gzWxUHEMxLNkYFB25PlZIs9dbx
sJb6INhFSlTXUH52vTp4czYQf4aWDE9ysar76sxc+ScggRZ1NIBp0r82nYdVRfzu+zT+dOLV/2Lv
TJJbx9IsvZW0miMMwEU7qAl7UqREiuqeJjBJT0LfXAAXF8A2aiO1gdpDLqk+emRkeIZZVmXMalCT
F+7hkh5FArh/c853iiAK97hmQRWP6C2yiAYV9Xm88cfaPeo8nbZFmH7zTJ0e+DQqWp9wI9XeU1lw
aCfPP7SILf76T00QqL2FtdTqgpSP3yw2fYSZYnK6Ra+0vayyOjpCn2FakhnTXTlVZ8Fgn4sEOYO4
zVWiOBle3KrdhElD7gemU1gU+XDNirNXBpCqsckvWVN+Njjkrn5472Lzl2HJOeblX0Yd1C9xNy5i
u31IuDYPw+jwQJtM9zGtW9gNZWw+5OGM1DcUctGEbvbIRGveBZO3SG9qjC6poRkq8yueUQIaGcVH
jYejrFGklEkW3k3owFiCghapE3HyrFw/0nFB5yojNupy3oSVhKvnYFuK5bORquYS2N9AhowLPxoQ
Bs+MXT9qydCHzsYTSOXz6jFJXrXdoDvxk68qZFbsutYLQtPxW9pkMQ/ziyey/TSTbOgRCjeESAkw
hrN5yXemsEGXhARQO+Wiq7t3j8OhTg2q9C2Gn/ekKb+pdTC5lO8oXV4aJz1we29qRr3I9tjphtZF
O7j7W9yNXXHKh+E0QbBYiNbd+ZCH/MZHjX0IUEIswi58gh2C1LCMN6XfUB+4AfEUGsKdXbu7uuUH
mKjHemhaCjx3NFVbtzG+It84pOA8IId9W1DbllgL+LtVsUJWonkKorKI2j5boMREgyVmpLukFjik
jZTT0Q25a2YeKUuVBBs9hzvvXepgU9TpD/CPdxghr918gi+DDvJ3WKS/26Z94+BYOxVrGcffy7a4
FuNumKL3KZJojBkmWSVzB2OK+al2/BTN44MRVccES3+cqWbl1voJMQcG9t4koXnCfmlNp3IsP0vX
3tp4FkHg3J4q8HJFemIYtY6q6GC65qsk4cvIftpA3Dt+uxTaOqAC/a2c7GRiu/QNlFxWhHXAmnds
od/jbDQXUYfPn33CImyTH10ggedQvaR+9HT7XxFhV+7jx6K4OHX66QnKN+qeEwrVAfuLZS4q7vFl
nnr3kV+gXOqolrazuxDjtCnpPV2TWWfz2TR8lV+1byUyUqt91mZ17JX/xCDmGhpkZFgEuvThKXAf
Ss1dE2Zuh6gV7zFqxVWWfdVoZwqvkgtnnl9c6EnsEG5siOK9qPudTeynlbgMU7OpX8dt8mnPwHc7
GmGcFe9YblZ1YN9bM6+iRnC9TBBeI9/Yl2bdrULzuZAMdmY2Vd3Me1IhXl221fCEFhPXio031E8T
aNQdjpBxyiF4IfhOpdy2Pqwn06IqdorrrML9YKbXJPXZCyUr2SqKGj4MnXoLnRWfoojWt9/UD6tz
nrbXtmzfdNHukHf+tiYPIgKsjrwyDsoncCdl0GkHT2NrHAbeKgUTZhHU3savGe3Vw6eVGHdD6ewy
a7gM8EVsrrnQ3nmS0CnNRIql+JERwVdY8yth+/7U2l2zY/vx+YpB895UrocoASUUgtXbPwfzSAdO
UNHDNMYbOR2q1ruYQcmDB49u0uPBSF13h/GYTi74WAWdPs3Bok+R+PcNlaLKHnVSrt0wX4MCOFVK
XDCJ3PdVe8jR4LQxsQlmSkQSr7Wy4/vsZr+F9pcHgk2ntw7LJ8H9jMsbJRBUb14oe6cD9JJkoavq
3Lu8ahhViKqaYWcU8RP6lL7WJxn4YMBL4tLwS3GaJLsEgtTCZx4clt6+w8DNWFvSrPsrM3/t+/Ia
QeKgRn9AD/YWm1xllVFe61pcsMlQzPa3WX8QXlXMmxNZaOh6039iyU4AR+Hfhu8eIuS1EVQY2UZe
XzPCZvXowermYATjJwI+4Cw4M5uG70mhEizRquNI2zQzb7uL43AKNoZTHYWlsW23Ei8o75VHWEKK
t4fLdDcl2F9Aety3Tf82dfmPZwzxWojqZTQJP9XjNkNHSjiQlf/YPpZ8YzhJ3vguKX5EX93cN+HK
xAeNcx9/teI5Y7g7iaZsZYXfQqWsAGR19oPks/ssa5PNBqkSDHgTI/2Mx+A+FcXa6ecXPM3IyxdD
a/8COLIB/fPSh1BZjfAgVfWOIvQiAmMdM6mTLtfp5OWfXcfTVSTD6Q4RLVLvVByKDLg3ftisun2g
7vTIuAHXdHEcBu9eRdW1tZ0L5+E1REylFGHgQbKqZp5pZv0RaCJvuKYROcAN6eVbZKp0a6r88wde
HshbmgLHYCduX0ou5sJE1edWvPdxZ18Cx0Mj3ahsMatffvAiX60q3Jc1LYcuiQ6mXMHonKe/CzVu
B9dYwjPbF1F8104NdAS2z61/P2Jq6SL69DG4ceLIUhN0kjgaXnwGChLL4+3N6BmEjkbBa03YB2Rt
Qy3nrtt+vs5ddXWU2MGe4hDhFodyUNfG19Bz9U5jcRSIC9Q4LBHonvqsPKTorxGdp59MeUtBv+IL
/TIkX55qiWfoeBgLjTWj1HeR1e0HjMoMzpIFXAUiuQTnmmsNR+NpmhzoIfV1SEir6Ix1kXrbj7hl
CQ8tTDKKCPL5pa4x/0Xe/nbJ1nb8Oc0WqDOOS4xwsA/0spH+fSO8fRMHT2lLNhvHN77rE9zMnf4D
YUfnMQU8MY1hX4Y3bFF9tkoGtyY/Ko0rHPMCuG1/8jSx3E7Lc36Mp1fKYe5Jr1to1b2NwPcqM2ad
Jrl6JUlblf+Y2vN5MCYs7CVQjBFtatVjMYhX0cgVUIFcdQ1eKLJZHtQOyIycOeLCYb7DJIsGy1pz
6T/AZMhXw5Af28x78rJY3wzuPsVTMlCBkMY95+HCGTuSMqEdu3XUnYdhl8YdCrUG8rAxV5BO2WMj
SWFJz725xhVHko0NXoWq7Pv/b5r/K7m1Xhj6vmDt+p/D0R+6niHQv3CQ5jWpNX9eNP/7d/8Nk+4R
QmtaRMPShVjsjv992+x4f3EDl72y7yOec26Rtn9fNwdB6EAutywXZR475b9h0tlE+6YNNYTnhSP4
bv+fWTcL5wZB/3sKHwN313Ecfp7tgHH3TMEy/M+QdOZCeNAr6FLskB5C+5vF5KFNqkvWYo01zFft
z18Z+GVwjRt+2h3gd59+eHrtipovnq52lmxrLnAl3BMS3Nt43KbfoShNHqN52GBpWOpKb7EAvOT1
jEHBrFlLMnVDpbEDlDWuh1rBH6vjvQqn69Tml1BXL2bWLkLAETxy5PQe1JhLguhpSmmksL5Bz54J
JAm6VwU+M6zrbxpPHspZUzCkCp9EZl1LQwLDMXZwYQHiSBCd/fDLCPBa6eBBIdkcbX8fWP4TXtkn
MwgfIgw/sAN2UhU7FTBMG8tfZZl9gsSulg1kpq7FgGBH6bLM6+9JMxlASTP19zJEoNp47VM+Rhun
4vjBp8NTJ+JgHMCOy/ax961rzcKaxWL+q9TZusnGy5gmiFgTIrtYYg+ld44t9l0+39oi3lqivllp
mlZQpMZzCQ8VakGjAuQ+PAJci0Gr3T8anUEB1m106b/U6fyZZ86uc5qLinWyGKkQjcTeOE60Cxt+
btd2BGk4+gqzd2tn6sWY7UM4RT+2rh8LvMRUEdG11MPJKxgzzE22GoeJCD1bAcWvzU3uZO+Oyejo
1rTAJub/jTjE8UPzcMzKi+337kIykh8n+TIUEROFwN/deuZwqsHPGs2ht/u92/Nf6ELvM4ECmpE7
UUeoA6nnMEMa8zaDmSUltRPLTwBvy2ZkbzB/eoVA2AkpaSFwuQdxfRxjBs5Fyyc8dwyP4vlVCwwq
pvHgFeZdkSG3TgwL9U4IR8D8cutbMPNIfWXZFlCjrn20lPdkhuoeOXvRN6d6JneF2rUJzmmc/qqA
jSy7rvqOJb9hGGyy0J1gfJTfM90Bq+z5o3UGkBEpFoL6rgvrYmkXDRknut/q3pk2Yza9hpk49qVz
yA2I5yo+8+YuFG6jwjcImxHGj0poner5GjvuTR/eobLF0LxG1IiADnooLncWw8HKjSiPCnL56gp3
pbGzBkQhhXzJLXfv+vVLYfZ4ktRpsqtH5J0pFqnypfAXoTVe7BAyoGHM12Qotz34iLgGB5eyZi8m
qji/ueKZJkcnGQCxOdmhLEi2CtoCpEq0M3NQS4kDSC2ZadmYckmIcegK7llrHcLWvjOS/DLQDAao
qn3UXxFXFi3D9xDkuxzlc7pJJvtopXx4fhRcUnJzmtuHMbSY78j1A7a9yNp+O/hy+9xXGuk12C6l
ogeRsaLizkeKBkAA+DR+lx+IE9vBJlohK1hV2TAEsl9RY75r1awDbR+VLi4WJc1S01OyPy4XlWyP
EtxrMwBYT9nshu4e5eofLxRGIKQTf++4wU+eOAe/INm4UEA14jdHw/cIk08mKk9ogO5wfH4CMnuO
EkpTQYsMZy0UzWOXj1dTGjs3K3dTwCWG0PTTuLmdbp5Je3yvQTcNFRksUhzgObDzO6l+fsoY+oOO
eGfPuW1ZQjFZvHMD3L2A9BGF/t+yZP5j7uq/PfFdF9OQzSnnW//wxBeOySxYj/OzCjASIQV6uHlg
M4uOk1ZixW/8pUeGqj7kJuYCkU7wtspVVt5m2t7mT8fm+a8Hzb9UqjzXadV3//2//fG3/eP5wxjD
DV3Ldy3kUP/x/ClDqaVsWxOM4FQvR4xTqKKwd0YGLlI6hYGa3qavJyi3ix4Y7L+XVnzHCPRQt+JS
RuqsTcQAjDz++eLnv6ah+0+/6v9BEV3wf6xq/vV/EPnyv/71f/65nLl9x79VMn+xTdRyFEdCCGRy
HrEuf9XNEd1iU4lYYeghmw98y/17KWNZf7F8wYzXp6Cx+W9819+Uc3/xHc/iPwWhZyO1Fs4/U8rY
wa0q+lMtQ8KLMG034KVYlu0IP/iHZOEu6AdnMD6qUbZPphUf5E12PCAF3ybSon4op1OmghRvES1W
wiVrTPsxxv9h2VO0lcDhC1QvVNilg/sAZXlxY+G3xGaPLhY3FOdclMLMWZX3D7oL6vuwcxeYfLQd
T+fUqsE1J+xLB05cPzTtrQrCk9dM031mcyz4kW5Whhbgd24GjyEyQfvk8APQDyBspQvGP1nmgTyq
bHfDyeGpCpgqGeWa7Wx3sOWEAfXrj1dmx07M+HIkaOD2QPaaIb1Ly1Ium2Dn1yOzBL+qDnqW9mbA
+rks28FeIlzyVi1Q4hMUzpOY4vwgq6rbC8P7rD1VoZyB5BXd3EPYYsZNZvUc3zItdnU4p8x38EAr
yRDVv/06E2PQvYaiwuQZekBuI4FQCiVFylekXverQzxL0448beF1mXGH5dfgy6Zth01lDSndvegZ
WouFuGDOzOHa16I/iHDABIK5Nc+i8j5pV80NPFLG0lgUrqHvxSTy2z4B33KsS+AfQ5jfZT3sYw9e
nnajey9CHB9nyWMeTvMA/chDccRbdWz7Cild1twr+LhvEDAvgonlUCclE1ArXpY+2wXD7+KtyrSz
icn0s5iNZUN36TIPMDfAz42gmN67eHKMBjz2KBl9Om3oI/cQv5KU1O48IMFqEAg2WL7YlQjvvZDV
X6RvJKYGDAVvfPrQGVbyUAj2I06OyTW2zXmlU7s+aTu4u5n5N8Iix/52oTTZ0Ly0HTwH4vpCPq8Q
2ChRM0fQ3OQBTFSKea/nJ45W+A6Yw9hVuysmQuOpAQa8nDqT4Go/ZRg7ls8Gp+nWCP8A6WsP1RF/
FIm5lvinD1HabnN8ngtGIQMuEYtJUscUI6mNB9OajQMQAveBv/wOI6LcU2KyMFPVE68BtLsr5bEH
Rjznw7QKaoUqybPESrF/IecG7lpuBa/mzc+hHaP7/cfkiMS3ZLYvrO7lsjUMpuj5c2mJ7s0DzB87
FQaCUZ1KXTT7MU861rbUpoIdYDKNAFMadfJ8EK9dYZLd+FCO9W+jQsTxx61f0Zus+kGVWFGxf4cE
7PiWdM8gS6Y9voxbzZ5WJ8KPsNETJ5oNMC5u74doPO+ooB36gyPU8g6ZLuliou/u0jG91UwzVWiQ
T3dRU+JOD9Cp3P5N58xwB+HQ3njlTiVNsy+asD3GCMOOtUHkPPcxxnvYoag1RkbeYhzcDdzxZ0fE
DaNl/O6iYosYdMAkSRW4awyY4XyQhaGRBvKOOtBfLm7ZvgRFU6OjmeRTa8p9Pjfl1oDutBtrq1py
U0wofhGSWky+VvE8pA1erhYRYTsSDVvoNxrWbtWhtLgT9owfalLZySjbLx/aydYQOl/nQRS/ROzM
QCmgvhhKI78rR8x+7uSOKyBpPvKt2H6+izHLubIuTqGTH2lcZ+iZKannPhuRKgL45kxeg6gBA90k
L5E/TFhjw++WvTSYnXmVVvHvrJvYD0BJx/FwCo0A50hIU4THRS5qn1guIjsS1Cgt49oOSpJEqbkE
2iG3HQlCvIfdSyFTlq35V+iJHNQFn/bkrIZ+eMKQsfcFwoNudHgHK8wxmmnYmnHyysGtcpGdN92x
SKMa7Uz8bi4KZkwqMcFERXVXNDaJ453+DrEDT1lZfS5CyuiFZAR0Rh19iMpbho4n6kPh3uAdMzBm
dmNL8DrjKkBduQWV9G1CmsHfjABEMpFTinZn9LHOBzXUlHDIP5sU3N5gFB+JwfA8Ax24dSvv0OF/
OaME3ssZs2SR7wOUcaYUS1MzUm0mD4tdblKdyxC20Vhuk7wEoNHCWOtKUON4m7D5miG7WbV2KQoX
2rtZbxoyr6ilKHs1oaWJWo0msCDLx0UCDChFYyZz8hOgdSQ/qIvdVZxxX82et7QjVSPboOGhUFzI
Or5kjMz9htsQpS5SEP4IEBmCm6Cij65Mwkn29gHBc+kvjcAjenqsn+00fC2KkgjLWExLgV4p5JJ0
Z8Xsvu0O8NPdXSfi85zzqrCSun65JpgGCEbZsfwY1V3bTk9GIyDZlHW3AX/xaCXdWz/MegWiCJV4
yKgxKrdW/VaF1gq78SNBAjwQZ5hS86Nje4/hOG7NugCQEZUkLsutlr7aQgw4uQ3CI9w1u5JD1TxO
acUiNGEBA71xJSMOfLN5N2wiJGf95hQMp0uJpMBMBJY5iTzdLVnYSxvun58576rwvo1xOnLL0bCn
hEVqv14hIaU5sUhC7VH4+kO8qyw0Fj1wwa1ikDoBp0DmnZHSWoREaoJUAzQPfpRlYRFXH0JAdHEZ
li+REjFHSG7ZGF6eAvXpiIB3xmAZlMFmLpIHPoDPDMPkytbjY9fn0XFM++tYc2FYrp1sU7vhsnGS
EV4yV6kfbpzaGI9tzRkqjegA7JXPtkfsbcMtWg6ZMwNJw9wNiZ7uzQs3qpX93mJ0vGjdYDghbNrU
eeIeWqNxD4OTrZU1cbQEo3sI4PevMo8wBMdHlTXmnY0mdv6ovL7eqEj/BCPAW7MNCdQErLLwUSvg
G+uO+FX7VXBToDV3PuD6E8lPX6LIAFKmLVmm2VJMLaJjBYK4G9TNn33sGnxdPmBRXhdbcz3nj2DB
WYmkzUec2S88RYCEt5ivkvqCgIww1GBrf5smpEQiAMUSlde7r13+jZCf1IG923Pyth63GDCiBhcf
Qi0J/dgzgq+xQY6pIOPySQb3LpBpy1TJYdBTslAmeM+om1t4PQQPwWBfjwVACUnHg3gxZri4CqQF
nmKaz7KZtoIgwaVU4LJi2CFTidk7mxqwyT6S3SAviciCPVSAYFjYf7CbjJRqsCe9uItOjj+Azqrm
j8nqn6asfvYhrnEMwH1kdO+wSVBrqhiOISS5mW8gIimgy6QD8e0CCyyMX3yrw1PMpCRGEbB0hfz0
2Hevcz9eOaArQ8mKHaUJFFMQvjtlqLeCmz6wI/s0aCCzoDkqQ6POiXDqmreFVCJysoI7BG/YhcPT
1J77ICpOPBlWUnf+wmbzt83RIYwEJh0Zgh/8unt0cTTs65Z8c2/4La3OXbZOTKCQZ0G0YAXqo45E
kVVugQD/uJWJosasGPm04qw8TM9h71SMq7YOQrGL6UI9NYbXsbrlOugnXRevmq34UjdOhFyQUiNi
dRUxhV8ZVZnwUL6YIt7DkOAnAZQ1ROCC4B7RxfdUw5AaFsaMMjAYU9S0obNqq5K7KsProPtBLgYY
zBEStKXXQklGPLvwr0OOCE3lbgncKV2maSH3k+NcVHn7zHp3OWguVXNmtsRi6UwI4KHJx7fASBBR
8Bks2oZbWcoJUpybPgkr2QMSeLnxj5E/3c1h4Bw70bxNDmm6lstDXToTcItFGcNlkkhNjqpjyqeh
gKspA1iA1sOPSb1i9MzIjHsID8o+bgzy46qOidOEqCT01UMaZx8MLVFvotJhRMMMzIHin3TywEyY
jA1ZrMNHEUBjjpP5CooyXSo5UiY1v/wovEQPxAMgAdZ45hGDL7yczQ9B84b2Hkg9gqqT/0ZxGi79
IvnAUMpWrIc35quwhf2NXRhB5bumXeHjAqnaz9ZL4BigX0iQnGr/11yWHz2HyLLlDVn7BOplNRjE
cGztXZqXa1FV9j4vQkQTARibVumlg3/npmOKOSzlW8JxAVf6c+ixiKxEqu6imkChDC2/+WBHtwMQ
yRigPD7AtBZPcRaRB4h0zIhXWeKFwByo5aT2jwXtlDmP7P0ITUNSaX0iXsbgTJBGO2PVpz2586bg
HBoXCkEu0Ml/kSJ/TbnyJw5UnrSa3PNbqa/LBsMvoKpMBEcR5nso7+m2HqZH38GSlWNK8kdnTWNs
becEnPhEpnLVspGcy3erta+WnV/VwbUIg6EDncPihVL2puXMNrnJuhulYGi1w9ZxZ+b4tzHokZUY
ofKT+M2S6dB4zS/m8/HZqNqPJDJYpgMgJA2Sc6tWt4DPKR2PmcZ0bhnsTF00jaCdtqIexk07px+D
TGci6k4Rnv5txkGRcjwW1rzpxYs5eo9VommBbMo64waaoYQEq+S+mH1ODjuJefh6lJNeM69jFCwO
A1JqijTjXmES3qYx+E0sq+3RtYFOOOZGOrG/CxRuhNnwSAuKfX5BkrwWxXCA7wOmS95PDdNwyMrn
KlH6qgrzw21BwCaeXoUW2r5x4uEY+SYfVPNTC5u2nvUfiE1mZx5RZbeIozblUe+b7so0W6gMg35o
fJf6M8+2UdKILZUbYXb4aG5S4QaKQS4Tc+sVzTH00an3JVYfes6dfdvtTo3/Ow/KG74Yjqnt5c+m
57wNit1Bm58qcFKkd0GaaiGH8euHZXYXC0PD1WPP2IqHOmdy7O1hktDuECGFAq9eiSw6elhnlIvU
BEvWqyN3APZYV87xyjZ52hO0xrkJ9dNMKCl1T80dDSZ1j8G9ewsBMhsLPaTRH4bUhN1a9GSQVptS
skWt6qJFtxE+p5Z+shXICNpowCMhRmG2owB0MRGi2wNmQe0+tfr30M/4/cLgVBXqjLPtk9ljt3C7
eic7E2eze+V9PSBbZY2qZLzu5GxuPG7O1va/wlK8uab3OdkGLUkfnzHQ1ctihnNWVtuB4SZclsCn
NPXIDwWYSlziWTjciIN7M0s/Z1gYhE3r3lnlOyKid9MVWEwEcG9DvcPBxn1gnc0IFVjGm6IoBcpo
uCRR9DnYSDKKMExXjuT0Nqf+HLfxKz3YzjRjAJrRtHCD/n3Kk4OtQLEFkbnttfOMkmfZzV1yhoS+
IYsrRoam6T4jhJNj1K51aQLEDv2TYwA2YqxMbBB7Y1feGVyPKfzIdBjPVsoZltjutUrlV8xi6saT
egZY/cstxcOc//Ln4C22JnIn4+E76614wcNoDlroRxzBTYKK1ynNdyf93ZB3VQcTeHKjh12VvFgJ
uB2qLWsdT0+xkQRYccSOoCdI68P8ltnJa2q6RGsH8cHrarkvDHZkevptNd456+2r48SIlcaNBrI8
QXcwQV4jy8UzFlCTJfizhBVxy4TPgnAD/hbEGn7CNWwI7rY2dO+t6qL9+FyDMtrpeq72qokh6cbg
SPXnCDUL4vnCyLE4Ttn8KdtbqUQoW4SQE7MoBYyXbZAan2oKGC49xnJNIldksTaHxsmRuEo4ZC7F
h2dZ0YoUiWLlRLWxiEp3be08TCOEaNa73MtflWderbGkrQfiQjdob1wTmbOcuKYT+Wkbzt2UT4/F
5CLjxNqUVI+atn9jszlcwz9CWsJ57QCnMjom1/Hsb0woKCtvTBkvTjGBuzU7f8aiDzkHKhuRZCaz
TzliWFdne2q8fW2o14Jb60aHI4XdTI/GbQ5jgZIKMkRaylMrrI4RFkmnxCvB/tBeyZxImIq5CpB/
C/sZRyjr3DhtQbsU1YWp+TYR6OdVmH7FRC5FvlSr2W+eqwkxaa0ZgXX2I5711RiyYCLtj4hKY9jA
gVinDk04NfaD0FQ0phAIcfP6JqG1IVVkCO4u1WuWcAEzoVmyW1iQAYXuuF0z/biYJXFF3BqOTJp1
xNPAMPo3KshdmBurPMB+pvEbO5oAYmt6N+cGRhnqjK6ho0rCBEsyzkJ6tgeHi2xRxYF/uwqOvp+8
9mIoAYrBjm8VEQpkcFUgaOF8wcjSuJAntaokOn/Ryx0/WzHaYF42sZQ2n1Xr07Qm4rdRGh9GXwRo
cRLuVeMnwn/bGSzlCJdrnOTezdptnczMaCy8nVNWPFRRwCIXLIgVXOdMftZmDPLAQpnhsPKOx6dG
gXIIdGosm6r8anEb1bbzZrIF2oFm35uVu67FKbMLbvUkfCEo4m3WrguJDAdYm3NnRiof117BUDU/
OfaQ7iHDfyIgJWUmImVsPKpAezxZeF7PFsPlYsLg6Q3NA/Eot4onk48ZxZITjWTejszk5sxdJ7ag
CCd8Tt+eylXMbxCGt5zyzNiWybiXbvSUhrEESEYlV/MThww1OrbET4LSoHdm9rcx8SyZjerNQkC3
EjSoi7ogcjT3nX0ztuTpunO7lH39TA7d0nE3JGdf0cGz8+vDVVixKFMuDUidYJlztc0nD3sijRDX
iUgvucwPJdl8XYhL2qTZRAnxxuT4FQ7Jd+1zNVdBvnISJtYz12k2ljucjnMX2cugiAG8gwGm0G0e
awhym9yTCKPxqYYDQzn5iLi3um+CL9xG22qIMIVXDVwXcL65RqPGOG9pjJammSMRDeMW7Kkc6GBv
0GQFof0SRAq4sR9dY9ImvPrch+GLMNG+I+zEc6WPQzVMO6odWIytc4huf7QlpkewvYSRSWwlFk9y
i/Tl2pwKwurQoplRQH5dkB566iJGlQShK2iF7mAAVCZCVo9lxngleWkB4hwKEF0xfv2l4yPYCprs
MdWcfDYkGZgTIJ/z7qcyrXWET8wvlVhaY3M3xcylQsN7SwWKW+G0v9Om2vQZKb9W210D4dnElcl6
QcKK2hkmzmAx4R2gvSBKLtliB5MootKCiornbo6mFUAS/dv0yAwfyLBr8XCFtLzQSd8soJxv82a8
m/SW0djRRUJe18EHs/IrWtVF49I+td1vt++ZIcT8iq5FAx8n7bnyBgSooUXyrbVuxXzvZ8w64ch6
cPFrMkA0gPxWvImgvWpnGSODWE+ah/Pomxun0PsKEgG4qhUQv3Poe0eTBK0iLj+6eja28Q3/4d0Q
f45D8agpSnRGt0f5SZdrvSSt+gVdulzI1t4SrnVMZHFvdYV/lF2SwwBgnqqAGkyM6taWsi45b9RQ
dMEaYP+GRlev7frNsxD2xe2hR83vcK5tkqxEbo90zpf4Z/CD4sxgoRN14wQeFXphwZhuJnlq5fr0
EpYkkz7hwmBa8ktJQ7M7wAJ5M5GE9VI01ruFFD9zXCam+XjuC5iPpQ2AneCeLUhyRmWqdpnS1u9J
PVlbSHYv0v9xiiJZsUEhwylmJOz2ib4zFGinWX4JNZV3Ng0jUoAYP6HhbuNouldGsHMKu1qawbou
gOyOEGLQPdw5AY/ioCMVy2K8nSW8/13tr/EK7FO7I3A0YYaGIlAzuqWHW9uqfc+L4EnmhIEVE8+d
bny3CVEloignIMVaYyRUgTjPwuVEtIeHQPIobl49Ut/9PovXBFmJZUUcFZ1BjCUpKahe4m5DaEOP
Ho430Grah4GkQasdydTcEbvqsROCXK4Z49Sd2FqJh+wRQj3QLwSX7ZhXW6Gaw9xlBxtfA4WZfTBN
canb5JtCi4wFnnQYRojXhUs8zxYRsaJ4GAEZ7PQovgCSxXB4+1WUY1eDh28tXVUGu4qcvKFmlFNo
bL3EgqHmtXQMkfGXCF21HYf54LPkuFOISwBJYxqleeBIrkmD7/S0J9jTYhJQ/7Drw4Vg+vuGDoSU
EDclh+UJk7m7V4Q8GU5/tN1yWKc+tVJZRc+NU/UbgGPqAM1QHeqQh49usp+Q1wzzoj2aNehv9O2y
L0BkB5ikvfmSEjblkRQzxN+2qdtVlZNfhyBEHg3PBQ2OsLQTzFumXCHwYKuHH5O4sSiAB6YHFw+s
S+Cr775aXHSrnHSF1iGRkDm8PNR+91BN08sUTx/WuBRmj1FckIaSZOqzqwV+Fli0q3Konrq++z3Z
UCtBj5lbvmY1OuC+BhfUaju5/TlznLNjxf5CDUm+KZCf+dz7+6RoXkuukoV0/zd1Z5YjuZJt1xGx
wMZII3+9b8IjPPrmh4iMho2xJ43dNDQTAQI0jDckLWYVJJUACXif+qhA3lt5MyPcnaSdffZe2+W3
k/uro6o7NQrZJQ6RgKqJsVg3/Mmukb9lbUHdBB3XJx/X5imJWHWarkXfCdCoEyGEhC3WmZIFuvBi
7nQsL7Aht6c0KPyT7eLqwCp703nRvY5T/gYiiiqlOKANs34lbJihgDXLU3Tz99+OlUN36dSSdK7T
G6CybpoSxshIj7Nx2Nsq5owHPzzVwWsflpptXPPZx9EuYW+7cVT2lMTg1KDgrpsKkHnfwUemHP0q
Cph4Tg86mBtmQ/szO1iPmknfRG2sRcoqlS3sxpK0p42xfNFV/a56tgWsr63T3y9utm9pbNtmTf5U
JqRxQ+O1Y8m+i6qIQEsLuDPu9nFYIWN45rilAHM9xFGzqzL7OQ3bhZgY+fEe2/U1Am2+Z366Wxxz
ZCN2yNAR/mmBeZ820gMlBTu2vOzJfWTCweBdmkX9msSps6+KJD5FNInOmtt/vnPi+jMnssSsEIMo
NMnVmq+d9OB0d+mjdlvK7UdIvpzFGOaK+LnPswIqV/2eN/nCPNCrCgzpye6J6bL4DUrWX46lmr1l
NRuGgCfWh0i9FiR55EyaGcglRg4dOj5dKhpOd17yfCyBvZfDPAIlTpNdSmxbA6gsG7QjzWpmDzaB
5UVq/1qp3jmjU93JhgJjM89OqafyY2CpT+EAndTMKRVmMwIIxg0jyGuXMmyP0fjsO4uQFftfZR7C
+s6z93SYWMxE1RugWjhVvWDWp2gegsmFlor4viSuuMoy2NfZgTrTFxrlcVU1yKIuZ3Oh1VsjFPO7
ooaqjtt4w4na2402A1oUPrE+aQlvedsKN32uG3opChxUo5eT3WXpy4qmaknJOeuAQFoyBL8FR9pd
HPaox02RrY02gypkgLuojP46piWFD+SVVvFgUtLtVH+6yaSPQTpPDNnVZglqeo39HeYB2Y2UzQiB
WMQh5sGs6whaGEe4KJfQs/8Aa4BvsoQ9iW3wwT8MTk+zXZy+wi+Kb4cY9k/eq+mUFY+hNh4L2qBd
fzJ3fcSzraLNI6RxZfAd/5DllbXlJaY4LeH4oYd+n1TtjtpVucG7yX2ZHsXYx9U3j5fWpNB69KkR
t6X/0POpmg33u6Y9Z6IlwgMht58V06ai+jmCEblPK5DLvgaZCyo+b4f3RHZotqV3aREJumEczh2M
mHZAxqKdASRPSgvnWBnnkuUmBodwKXfgLKjjJFmZfWI9U2+9dtWLVl52ZOHOEDk37m3i0whVhA9E
C6tL1Ic9+6b50nGmFQkvhuX1t7Hn/EnC7MX1y0+nJ5UOwvNVTqdqHgJq8qS/izn4je64zxcAZLZI
BI3+o4hcrmeW+RTQVvkh6ZGAB8fCbh/z4XrITHO67SExy3IBFANZ7jCB4I9duiY1InUWe0QQaKjL
reQJmqHahBKvjCf5BJX2fNZIFU1UAKese7xu8jCm1lK2UXzXpohAc3YBedz4WSI0X/MlO1AGS4mB
gHhQdu1rGA7WpmpZhVtBLkmQoBRp6+Q1PPQDmFh+jz3GCKOAcx/Hk8RnzBVOTs+8Sv7AK/huEj0S
XmOomEdx9r0kPM5df6lM7yB1B+BhKMDSAmEfY9xCjlY/hqyZm42XJnep6+M+idd4PqcDDoO07vay
VlzDWFL5qAr2OyU/BD5hTZHsPvzKFcvcsUFe7HjgCi45ijrI3NXE59eNtJ6toN+lKVKz31NjUrGH
2sCigCOvyCXOBk2vE9JyC/I6adYNuMR1YtVIM9UOTD8dUOy9l2MRb85LbQTsLlJz2LS1RV4ELImY
oWyBHB7XTcAexYPAyklP3wJs70+iZs5pbIflA4rgVI04Ytv04tebnM2ezbY/tywK0mr7uqjm1tQA
BmdgQlXhzxtaFBDqQXjHeH/NrD8EsfHd2D6Z3KVHvkgdFgAorSHgLkTbB9FKpu9uyaDYWJiyPj5l
fcVUy+1CBvUadfHb9PxuG/gSEwLzslEzBjCmY7A28OVYO7c2P8Y4PnEMfe9t8QXMCwUmFcOuFMrf
mVb7lmL35SFSnW1Pfsi+S89mAqcz0EgbjpkSuHLAII1eSqt66JzGVCISjpqHWgzAwA5JXatrkks4
AVH/4A9cl0U2PmPmj4lcDz4DrJmvSuMSyiHn+VT9GMCEpoh+d99XqMIAeCfzcXC44j0U5JVXlF9J
lDXYl6Ov3ozvOqI0WY3IJGhG2BgTFHB0x6LaDQUXT5ERYTUIc0d5sMHOti9bN+Z7zReMY7Ojv5jV
XI99qhNNtC0WMUgliITLl6ICkFC28UvBQBtxsska45wmRY4M3Psbr04PZi3JSVIGwYB6mQjrYygr
pk2jx+PMge0yjjMm2KG0Vpr9McSYcUUMSG3J7mxpd4VIlBl6p6N043jVbwxv4RSF9B6lJvwtH3yC
a7C2UbO+pzHG2dip/5B1QEiSWV8J5xPPbNtz6KIm8Zha05fx0EhagJikSDmTiyIOcFfeQJ6nlp6f
aWu43Z2o4Hk5rXX0eHEt2hRNu1vPOPfWle6yU1QNX2YKymzyfzwxUMStJ6gD6TciPBg1j/VEQS1a
xj3rShp9b+f480YecP7fIowai3+cbDvlsU6qEObUx2iMz3YHSZynuqIY3vhxwy69phmnw5lWSMxJ
xmb+naBYC9UOtxFdN6km8a6XfXBixtDfRa0fpkVibikFYBMY1udEm8Oh0f12ymxvazfmBxucAtaE
zTwCtKXw2no3JJHJYAZ7vTVpHfBdnOZZUN6U7ViCwOT4D05oZTt+eOjxpWxIcv24SfxE7yWR5JCN
gEzmE2N5hduKrXsubrg2FJWknM2jLr4j0Lqeq8XEmPDB6yf9GtB1dl/r5sTPn+9471hmVuP9FEqe
fBgf0eIkFsAlKqeBpvNSJSgKQe88jSqk1aTuDlK4n72fGee27Ml/Lr9yaabjgSDojZciPGLlqjTn
NHt6VDTU7mXz2+O1ONkG+4JRdixnNet/CKBUBtBCePST6s1tcd03UZeAvE3rm9lyqxs1BtUhHeZb
U0tWtx1zioKhMMS8JWyKbktvAP2kpD5GLZuaSIw/Y2irT6Pk8Q7K8QFlYIFaRS7HeU889m125RaT
nGY1ktSmzTGdedFitdQScCAf6W6CjNqOd1CGUSjHfdZJ9gkd8PAOR5UTVvoVFn+zNUorwmipAFsU
xFPx9u3c8jc05dcMCeUsUueKYSM+Twa5VRec9huHzmnL40kfotG032I57f2x7J9c1bo4xORXFrN8
rXKADG1ZHcOJdUjtYZ0qH3Ptmo9q2Y6J5fu6xmavqaODMj+iINQCKFkrXyQ5nnUyWze2g0Rl7ALP
owhZU/NtZ6E8+4+jQLiVVFyPEt+97GpjJ8wJmopB4XeIT61W+NXt8jqY+aUtvfuArdE28m3+4tS/
Y5SOzlqO0RkruL1SGHC31pzXe7/R1KQmYX4XizK/S7o5p7ICKQuz0yNtNP/6V9ZchFhwPCbLUZDQ
89D+XdGs28qhUjIk7++W26lX36yjUdvo/9oIU3NCqSfvFJuchxzfBLHUgHBiqDvhJ8IhYnc4Yhxv
YnzC2eQUNtqufT9Mln5OO8a4foDdQEKF8jZLeUDiozu449WJ8QCscYz1dEAbuBCb5WobNdFhCfYR
Qy+DGZYkt0ysCwnu7lB3BvuUljoqfDvX0ORxaAnaW4bpLxVk2s69LPf02t1K7paTGLM9Fsn0kvoE
yFRfPjncBJKukju1lOzE7W/e2PU5Ti9DifSI7xoMsF2OZ7pMMQHRXdXO1ENG5KCgEJsPhs23U/rO
i1MfQs19tBY2gV032Tc+Ym1pT9Ct2KFTuG1FR6Ga7DJGVnZpwU62WLpXrNE2o+Gg7sih32HjfezU
2e1QdJ2YW5NTssRIW2ctudX1QdpTMO28Uw5yMOz4iKd6pQbsD4p10KmoLuRjXq0geU2hrflLqGYs
SnAJqaCZaD3L7ajUeJKArQHAVc6u6qkBG0y2ceM7WvC6qgU/4MR1GvMoQIvxN2XG9G0putu8oT4V
QY3tiBqSKDM+VXkMRsYRo27KbWOO7WEKxs9i0H9wPFaMB/FNY0dvZlAXR2zqw8nIltnc1ZdI9vpi
jH6z42BIgpoumqjFNBjFI94sGDDbJBLASlC7C/ttdGK1dyaa1tkw/DYYXCZ8sCsy+DhyBue2kAPO
GSy8Ya8uNqINsy6wxP7DgDq8rQHbKFnxc2bMa3E4q60H78mKJw6h0XwcceZg9oHVw4d9Sp4DczCW
tSfRWaCbY8HJXvN+6ZqDsLugN5t2m3Q5tmW5oWNx2AhoUV6I/DeM9jWM+DzIVjSrPhkeo5ibs954
WA4hH7X7NAovRlKOEDvta2mouygKNp7D5K1c+iVzf9roXr50Ojs2fWdsaR2Iopa19EXE+j6o1KuP
X3PT8OEKHsiL0PdnJIhyujlHTQ/T0r75O1finHscWfk5ZvyQDs5FFBqutUA+czCseEAzp+KCvZKs
7DBBwqcR0M8b1pqdhfvQ3lglLeBWHT/UJYtlE58voucmKf1LafufE4rcGsYbxg/9MkbpmzvetfKZ
QD3tJbi5T62X/ZE93JUEs0HNYU1nHaysFOXKyEggF1xLJlsLLg8E6OqnC0LEKpQBzx2B8mTZC0uJ
aF/jnEg1UZNOzzdBQA1vyqynw+4Ma7rewnRccas1oNHh1HWXxXj5WkZs09POxa7WGM5WYfzYston
9YPezwHFA+xhVLQfR+lhjgZAg73elS7qUOHmKzsFE0r3JmBIC8P03O1pCwA+HdzhVOWmVFs8w9N4
Rv1yfUy0ww30Ih7YoCBv/36Rbgg2wXFeXB6o//xXuU6hhVCGisuzlBcaXcdzEBE4W/6JrgJ5+fur
OAn+9SsR4LHDjIymMyHYu1UJvT01hNzkCkye7csbJUPnNhMRTvKez6dnz7d57I27yYlZhS//+L++
JHV3KxI7OgWqNldzpCcSXxTCCBhFa02Vy3bQtDP+/dLjfpcZknbnIX25jUvjsjWnV5d7upfMDwY3
xXuebrT32KEBl2AX8+hZOu8dLL0IbnlK/RJzobikHZ2TQ/r6t6ymnSJGfbgakNLrUxB/hTOoQmzD
2wRGpZtE/mUOxuqdBpuneia6+RdN3xueA2+zuE3sob3zbHH4z4eJnmivKfP/E7T9bzTu/2uS6N9+
1/9HzG7L/H8zu//Lf/zX//jvJI7+27+zuv/+Z/8MHRnyH56wTA/TWcBASECZAPO/UkeW+w9A3UtQ
WtqBZ3GC/J8Basv+hyc9m0SSMC2fbBIht3+ljuQ/rCX0jAmctBDxI+c/EzoSXvDvcTpXungyhetK
SVxbsOYDGv6/B6g1wgfZDW+bmg7gfjv4UmIQiNdc+nCIHFbmM2uYxkc7Mq7lpKpDX3ADglPPfNo7
9wZ0vqJL1Q36EvpLaD9EFKrt/AGkmudSicVgzG0SH2/2i8q3gFUxc8XlG96vkLBO/iBzB9oplcC1
A392VM+kO54pRHgq+096avrNULfHsSCzYDWC3SbHVyqzTqIyY+Iaq0SXv70NXhWTs5WJszVp85zW
OL+nsFk2+crEEkW3jo1dgmXkSADSaNd2EvJwqZ7zyaR80W3vqgHwieU1UJ9xBfvgjTjU4H1jcfPo
+fUdJTLGcXC7Fxgc9w6L2evUJVQaJFG0p+iRkuTHZAqgoahpY2BltIvsGtdPBudqHGunOrGiPX2G
CJNQXdlg24/s5pmdE3rZhz+erHHf0ft5ib1508IL9emc/hCN9QGUSUT80HMU+xuKYviRnZ1vDPEx
sjBS6jDcsbNe1uDQZ7O0O0e5/TLVKZaSNMyuQH+BUQfqEJreRhD0ONmj+BQwX6l+3qSyec5bUOGN
+z1yYoXqfmyscMaEZ1wL/xA5eXNpnPHiSHVH7y3OpDpEDIYkxtkLhjqnW3miAtEnCYtJM8q+WY0h
RJC0WAHf6g+5IS6jZGyLXRP5xnUoYnenc6WiJ8uOv1F8eLtCJigLSG/tc540awIOGV3vfQpuRDF5
8rzJI+aNzLooCSGxM/yPGWvZbcWUh0UIbaIjK5ONBO7J2IZG3G/GrHzpB/dDSA+rMaywwqTTvjQl
c480Nqlr4TMxrZshaY914NuPRrKcMjOmpsqEDslwszIK6y2gRw4ePA++Fp8ntLMllx6Z3bXU2TOP
TXE0J8yHcD9/nSCFrtPq+IJgKfkBGwfpLMUeTTREbROga6PN4ZCMerWBjYi7CreAMlncWpN5ZECJ
9q3iCOTHdvzUKfelTWdIdO6tOVhATTrUpjCgxdbv4r3tW8WRzUe2saoA2k1MVngGIryqKrw1rbSo
+Fjy84UaESxhA6UEpmEKe2M1H+w65WSbXQNdMUCpKjjlyXBNpn1oefZX3Q4lHpGvZMhzfj8at6Hd
vdGGJKzwfuou/BYFfwqCqDrM9NkHZsS135j20aYQdKV4H0+DWb7HlvwLScIihsHjSqnBprNmjpIe
36Kl6QVgV7pzK8KCI+LWnILSRIjYtCaHVNlHt65ghsi0UbIYyY8W3UhKcUIN7PoxJnu7LYWzcbks
EmN8iedmWPHAJ48DAphL7SmNqnknWizog3G2bfvJDnC2su49Ezy6yABPBxASXrrIWKccnxARypnq
c+2nnOqcEJNnTArSzHPOhIBKpA8WxsyQjO2xpfs5/6qov6OTBV24jIl4QADCPZ7yfeiBUuJyxKTf
+u+drXEWYAHCT2S+g6Aln08p1DGJLzaXQsLyHbggITuEwMehss5S31aV85yb6UOTnQDsQU7MXV5Y
GWzKKriRuIA2XeBwCzOHZ2nYF7M3NvGco9NDGD2ivPO5GyNvK5uvtouQE+osOrEIPZGVYFldgCZg
EbPuo7mBhVZ9e9FwzavAOEYsua3xUC27TwXdduv1GKeimJSDkWMG05jwN04rf3IWN/smgnfkRoS1
lP2ZgOqDIxi2a+7TV7vNBkyZCnBVAl67QJ4jxboN4pypoeH9h3XuYiphuzqM7ywN/XVS9L+THqtD
nrMPUufYnaxbWgaeur79oVTwhRtOuOG7jO6R0+DJMBQE9fgN15Ftkuy3f+yCKIRy+GZVld5YeJBm
YdxBh43wRrRHDGyouRB5NJ/XiU6C2hNPQZfvtIV7K5mX42y4oxzdykXPmje9CG++TYP4ONNQV9gJ
NkDqzwSufnOCUkhObZOzYK81ryXCzC1R+Y/G4xHD+DxYC+yBUBCAs+nOwHoQOM5NPtdXBKJnSjxu
defvtJncpTDagGEE10y3Ha4v+86gDCHJucehljiUSZvhfb0ENbDB7dXEyoNpgBKc+jpNOXyB8KND
n1ktv4DQ+k6pHGR1+6W1Yf+1oE5bsIZsiDdSt8/GQCdRaFfHxk7vK88mQ48pjR1odjbaJt7RBcg2
z5yv1aZyxnHNl2+7Mn7GChMSN75DwrGeRZI6iKUKjPD0z0zp+QB7YihoqdSivWrscGsdBq+QV519
ayYPxEz2tM6vFPy0FRyhekWJXbf3FREervUumbdRYQJSKz/Hvtw7Pe9eyvGeU/VL1bI3rqZ0nfRX
Ky7IzWUlsQyRHhhfn4QDbFi3O9nLeDtMkKrwKW1TlqlAGudkKwdqIUz7mb3edPCUezVnf6U5ltwa
2iq5mXEbqetramKOy0SJg0sQbQvCQ+dQ30PNTi6mO2sGwNAHrOeRN5qVKL2tEXIZl0lIV3vSv5Tx
1FJbXL+lPoVHdWU/l07xMZS2vrH9HjJoXuxa22A9lBkdDUdgvrvQfKgszLR5RR+dDFGFwps0+DRm
9xf/KDUXS24AVPCbmTFlVjJjK+R9ZRN+KHS9H7rFv3AFHeCLswLT/XDoA4sy7n0oKFdDuI22g6As
arKQMt0wA4JqYdGBNjOqLc6ObhX7+UvSdDd1zf+LjvGachgFDctz3Bw5cEj7LhlhNs1t+Rgak3OQ
jv+iRL8HbENiy9LuzlLa2gxVcwQXz+2tq+87L3v26sw8BKb/3M60WkTJvg9cfz27Q3VvBc1eYEVb
F5E09r6+wzB5aYkpEY5guz5bKjyNAamJSKsd/mlAI6yOxsbfV/GNW/QvXfHt+2BRsLv/moq2KDVy
SyV0HWkoxYPJNY09bgw3qiWelfjeVx1+4OoytvOMg9tHRdzJQXO7bMRN96c2UKHs+obKrHBPF99e
pHJtecVb6BYErsDTcUbKOdiMCv9hnu3LmVIGCPsF8gserOAqsNitfQnPR7VEVNQsToWec9KaXXKQ
/imlPHxNgKJmJR3pi5pEvesKlHNVfXQxMOtCpru5SxPeqomLMNEfwroEZSVe/EjgXLCLczS768Tz
kr2kKAzgH23fKhq5dfe9dbD8xF55eNVrxwwf9N9lrdUf0oydMKnGcj+15btTe92mjWy1IbODBazE
f24nxgXq4UqI5rfygp9gyvn+u6vvAiwHmyjxF1ls6OSicHr4QsVhoPQWo40/8Xak286O6C9zfTwH
7Y9h07Rjg1JsVLPpdBScBJ0KTSI3vkj4IEsgxqPFO4c18j76UQv/CyVErbw5cDmMVCevjqj09uh1
CZzhR6MBronG3DSCJIBJe/IR7+BHzCJl3VVODvcO3lhLs63uhLwLC2ImHYc2LdSDqZujSNITigxT
vJWBV6LEXrgZGljr7RqJhlfYsoG/pnZCIOhSYOrA7uiwRRj1r1Lpt51Lvaana1uk7sWdE7btDa3H
nuufwq7ACVAIBMnoZlpUGLwvsb9v0xDzY901awsPbM8SajVOJo8CVj2eW/2oBjsJZSiQeNJyIbFj
NHK7Z/q7buYAl7jl3cvWeIxyTGdfhtHeafEOpvtYmDlLo5kJza95wczwJ3eTlmwCXhqKoB553P9K
5McmdHdOSM20tttdFnS8NKP68JU73jjSMMkixm8u3g84Sh3tSUbL+cTlb0M2+FY5yjHdkiuW4CbD
hs3zGkMHhs7hfjI0LwPW5GwMzph33RP+bg7p0qDEw79Lc311egN3MyV9gUciRApiLDoynt0Wg2+t
uNd63zW7j3l5FFs9wiUj8adg7ZK07VcT0PNdAxROug55n5AUF/Xg4ZoMMVipnh5CcmVgwOP0VicH
AKpLQInolwdzRazNdl7XBmaqwPzSEOTnbLqZ3PCtXNwRbRMc7JaPUtXzxzbT3dA1M48GNEFS8/S3
8eyoOlhbkXs79m8cwln8cakbT63PK5VWrKWzwQlWofuOY4GjVD48NBZYcVm9A/aJBNA8Ix4YN29L
e0DYxDDt/to1DkxWcFR7R59MeJ9p+MQCnY3lHLNC4/cV9pmP58mqvZPb+NUxsr0PsFJ0ULqLtms5
GC+Kp0Gkr9opHzolr0E1OMBW6aUJGl6nRq0FfYDrPLTb7UhJ7iDNu9HGBT7J7JjkLKRy3EicGrpN
oOdfq2TpbiYHDjx47cfwaYZSkzTey1h0NBNEJd6zaTGggg3qf0b3ZSr/jDTWr6hovrXoTHFjOGup
+TIIPNgOAhpPDc9gBFRvY65hGvTRndU6NVbA+sBG08TTw2GVI+asWoTT6g8jr40Jdj6XYdXCCM13
kuXratqCLfzplLiwibKwELFo88in8uE4RN6XjPJjudzZY6wNPWymodTfofU0usyjUVo920RCA7oB
UBohmruM02bnMGBoFgQxfT9OJjioYD4Ajm8a5dETLm90Nm+kUbNwV09JYb8aBdBmjWvVXILjffQp
fMwDcXjfWOVj0Q13sAOe7VJDWhD5m8YgsZaifzF7G+hFdOyD/p1q5QxmcvVZL7wR7vubko/4DgMZ
44wjHV6Y7oVObe92lNHjUOjkHGOMJvDVQ6Ua5a89EKGw1TGco46GNJBC/A+7opsFxykOv5x6KXBx
uPNYbE8isgsglu8Ab5y5auxblcHiCLGd4/bK+DvgqkcjKJCy5FmRBO22AnhA2itTG+JnYkWBI4+o
tN4hcIDatIdoO0UED5bu9G04oW/WPe0hVTPe+GFzAqserLsMxr7jR/O54QWkc6zAs8tzQ2Mt3Mcy
ZHp1UWOLCkyVIYkxJ7yjrZN42IAwAeMGcRVPaxbXH4msDh7ux5UZjFtbljhOOURDlkE2SjrKMczp
bGGwXjsY5LPK3doVCFMqpH4H2kuPhSDB6RAFXi1SvHZ7JtiED45Z74GVJkeRJZuAU1iJ/sbTtuAD
GnNt63u/6B5guFL42cVHskTPZmARgCNCv4aOcunr+ssLSPl5CNRb4Ubjypt4BLHgL7du2r8W7AOo
Qr80fXHTy8XuhMmpDuDkS2sI9lZr4ZoAlxCg/SLdi+LgJUA485zWB6fnEjMrZpDq6Cge2qEX3EVG
cdBWXtxnjQe72VXfqqHkC9TIsrYiLK57/z7C9Nq21h1tVTdFOT3yPNh5MUUWxJxIc9t0jCknOTi2
C+e75pAEKrps6mnrme9kKR4af95lmsuIFeG0kQ7NBgCmbyzX804mbv88olrLFuytegyIZKGtY1Hc
m6Ylb5vURQgbVMi4pe6CycN3VDbufgT4PL3DsavvcCkKjye8rsIPCaMVu3VUE6OMExoXeLsLS7+R
ZMBYG8W3fvxl62Mm2aiRjzjmPIHXaKVPo54XT4TmrEolwS7SPCxxGYl0zLDRYnCfk1GSdTCIgbCq
Y7dK6UpMKzOBwc+hScq3ERO1ualYtF0xxjD9dw1no3CRwiiO4e/SeWyQK6KaSaRUMJdhYuzqmiBk
Ug9/2FQDqxvYxrYzpoTwV+cQAkeu93VjGg910R9GzR6sIgliG/S3ChazIltzdx3+mRQEnP6U8LlZ
23MJ1rs1PwhmHNKu3OBXB8Fkf83x9ENZHHe5bBvC2DkYTvFqNZe2ra7Tep7rBl0MeVRNdJiFv2Q9
xbbrMcpsnGgISSsD8ibztM9iK91Jft41s8MN9IRDMRsp7iJxL3vnjUD61pjoPKlC+Sax1M49eyTh
g/SwGl7+unvuPSJZ2FfAZ+Abto27rulZ23GQWOWpn6NY9I+NQiclJbD2kD037miezWZgM1UX+8yH
J4WNgSaQrnyaWh3sRR7QwSPdfrPwIvGNccqaip/Q7v60TZKsmyp+Z+JZe5bJCrGNt4WXckfBlWuj
M1LAwqg2kmkljYLX0KE3bYjFTuTDraiTg+/2dKCZ9rCWE9er9FNzl6oQzFE3PpF6/s0BA46KIEVY
pD+2w1yAebfTKEIWpxnPqAiFA6PPaO3KKZu+I59E7Zy4RE5BLM3KN2EfBWfTm7GQYJPYO/l8YLT4
Q/bxmqp8VxabEQviIRYvkgj5OsbwKBuakT198pQg+jS4aAdhspRfUPirhbuverKhs7giSGOqA2vo
mvqo8hbY58KGH9EctSDE1PDIURTBpMPt6C55e/sRLMZBTD0YyEa9GzbZAbclGSyK6F64jwEr7IMy
u3pr5ATr+EA7vr2eNSH7TLMKFzTNm9yb4+RrFtRE9dCljDJaQ8ScgRG3Yf7eT+Q2cjbEwu3OddBx
oWO2w69kXZsu2tmq+baL4KF3O8aNNAP9k6UwvDjrNw0uJldV5xy/TsM1tAn6coK41YLDUVdw4BB9
l+153yJohWwayTluGruHqkNo3VEuLJwo244VmYkZw2VWthRi5sTFp4xzA67qESW1PQX0BkPM1Cw5
E7Mm3Zh+q+7bSWBqYEUEV9L24aobH9Kwi29mJz8CWEBu9YpgEw/yN4va+jr4Blf7Uo4cI59z4pH1
KnfVOaI2PtMWJtTQfSN3YvEyDvXaAlqkIQbQa8LdGyA+r2EkT06u+qNflQFEqzgtOLiDMfXTwQdP
Py/d9IQbtGoFwyxfHFcSqXBH+vBqRYMbjxN71/k1hr/GvHZ5cOaAHcAPyppNFNkUOhq4DVXo4Dvk
bBdBeN6i/hD7642jzQqdV5untpMKsjo0+2idhDd1ikQxd9exBkudAO30c3UJl+7ErL+6U3ANvCd3
gGwlcL+mEeNjM3fPWZ9cIm3B+fZ8ANBkfGfb2XcgxFaWyvZiGwcOnFljJr5M/tDPnIvr+w92bPh7
Ch/Sde+1T9qazmWBvhkIzmqa5vrByIz9mPwpKBgg44TCbdr+vTF/80w8TWBJ1qNbnBptG7zMHBqM
5K7P3GTnBBF2GSDwjV8/YBI5WFH1kXOxoIWBmsSWBk0Y8b0t2Fk/i4FxhXImCBHsLAoHP3RVrXuu
7KCc/+TW2FExtLELw9tEHIu2ru3CrLOP0Vj9tgb2Py1psgFxvS4DnLccZBMWPjLfMB1w2MOPd5Pm
u7HCqDOM1JMTFrkZuol61kfXDgNUxD7dAED4VUH5GRRo1bWz0JNoYtSpfG04Jeuke60jSqnHgQBC
gt8ccbFGmCQNE1yCkAfJWFb7OqP5xcI7sFJA0XZqwjfhWbW488GVCO5ruPLpYRroU+rmNFrX+BRW
TMgCF8aDMJt7L3nJ5oXYpTuDgCKPpaiLuEfUM/uoEUWvCu9iGkUC977v7AqjPdgG5HGHjpnATDxc
UfSyO/VTqO3m5JMWg+mdriphxsRtwdKOnMz6cV67HQGf/8HReSzHjWxB9IsQUfDAtr1n01PcIESR
LHhT8PX1czAbxtMbBSWxgaprMk+eVRboSzOUEF9CgtCD7D2y5ptpQsFiPJ8JMhvyfqmJhmM8Ider
2hYDfFZe7bzDxTZzivrvuG478YQ1RW48q4QaARK4ksRQ9+gx0TBxWyLAiLBTT0b2XjQp2Yfc4naG
r8wisg0mkVj1nnnT5r733YU68BzaTDxgj4CE6m52ksBcm6I7bOWnTKHEGrzuh8gTVmf12G/bQu+w
aDP381+YeAEo7R7MoNraWcdWicmgFA7ybagfFN3d37rzDvk27iYMZz0Jqfi4kYK2/rEn004NPfu/
mjrPIR4mwfzb9eGH5SJxndNbw1bPnG2ADiB3BBsHLi/YOqdZsiQic+PRKCm1UqXfQnyQEW4xx3sG
XPabR+2/qrcB2JvuZ9XQ9sGLPThRBwXaGA8sXrfGYAGGNQhoYO1w69jIwotI3jzzrey6f0na6GMg
vD+Tz5nS0nxshyk/RBwCLR3xVmofEJcN8t8tkGR58gS18Ue0EI5m+EVY6/oHwtyfQhL/iFJUT8J5
I0OAYwhkUlFTceQ1uL8oTIozIzHUoHP+ovzqOoXgi10ULN4UP0svZVEzQo6YwD+5GBEjDD082QWt
Zf5pGeyniGcU3fzrSGZ84dQ9BTHMOtv9IejWnxteU0asfajF2ipZgdRBX5zQ0IErrjOeEkuwP4Wo
Bre+wpSR2AlbJD4X9Nwn2w5wSLYWEYhRUq2cldOM35qEqxD36yo1+dFbFWFmPlsFm9d+MzQlqInO
75iCr0y08Nc8KEGwKRCcicXRoD14ZjGMXtQyQRSLfepkP67NnJYAl2cdYHkbSFE7F4Crpr6xNqyw
n6t6gnPsYNPBmNPAECIjg0q1HK6lf7Xq+SspGBF4SyZm1Vq8L5P9WSC2M7IEQVQBANp5Lus4OXAp
eas+Dr8rNzqZifdP14zeWGMgT4/IKRusTyAY5LrH8m4ySo5hgWO/hF/C4tFs9BmrEcOMAWV+SjBb
osQ57hKcmLeyTM9DDRTCZO+Ae+2eCzZozFWFSE4BMxkMrq8DR1i3JIMQgskJW3r40badO70pnyHT
qPLNWIy0kdl4HGvYd9EGmtnBM5PqpnLxVY/4tZ1EvnRkk674+N8i2b1bL4ZN6GSExHM2SAtyUch7
JVqigUddZ6h8vOapravXsVjiGKzx5Kf+EzNwZz01GZZXZ4Q/FdlfHOvNOP3kff+VC4u7/jw0+suH
TJOahLRmndgYWDZOdfmBFjIBkojqM8IKxfIZ4xmWnYGs2sJtALcN+0n137qqrimom9bv++OQApGG
hdSAEARRNtBMxv6eaBRq/8i7l+2cQmZwH9jYU9QxkiLboojvk+FZbNqwW9TZ8IUHB3or8y7s4tOq
Dm9SuLghoYjusFV+ak89L1P4bhzrWzOkt3IKzkaELMwH3UpRD93YiXeEcdHO5FwOXcT9r2pIfJZF
Y/ubjBZ/sMkH407MF73wqGLlr+iXcK97S3IkUuLcqJ/SFigpTdCzgjDOpIh1dh+zBfI8qBjFfIZv
j3WMx7ePuL0QVA5jc5BWQsY1/sVNkuJVCUNJtVnFLGrLfTDwvYqgB7gY3sG3A3gyq0PXfPcICtFr
v3QkqlLsiPWUeZ+mR/xHoNQpcgJA5y5P9SD/OIV5ElX1DlY1p8XKXEZoJDwbUfZqa2JMesl0SrHr
9oLhTVshrbP6FQD61mVQP5lht8tNFy5XH37REBzQU/0pEI5GWtBj+OU/azEnOcDiQIQZSPCH5qCa
uFiEKW9hyCJQW+IbUz6gi9E8LZGEuqRgFb0BWa3EQkD8Eo005Ru+M+sC7faP1xAL2jsYIgIR7dOl
fUgD0kYmkdxqz/1SOQJH248vjKQEnwnvqUGHM9nbhmoJCgBBUF7prgXo+ZO2yx3tjhzMU+OhcS3q
RQbHzT3PVXbgSHkdxpjOrcu+a+0buyhX6gzM5y+DcAQAjDsdGEhYi54MQ/yLUjiRdcZzkcSIeYa6
RxJBqF5c/eCOfJ5yr9qNfXiZahqg3BqOM/sYlx/axjfjR15xJIx4l7qU15CkFO5Tm0YdxGjPamll
QaaEM8TwBJ3PRH0RGz+pVSwuxT8VuHcaLaoPgGKnaKgS6oluR0Jkv/aaEl8HtXcWTkxRxTrOGJsM
on93kvzijvmVBfJX5mEol9AOSaOkYI+6ZiN899YOpGBqZB2tRWeOUd2wnHrrO/qGNOnM0cW3tdQX
o+sWR2Xx6gn1HTnDKwZEovU8K9m1QNdr6PQDvvNukq9YY39Fa3dkM+GfbYxrMXnvjSDgPquC45iP
i1T3GmhXbS10dRzjMtmiODyNeXUp38y0KJB22FwwJCqgWi7FDmUsLJfMaQ/h5K9bq3LXU2vuiIWH
VWKF7WaqaHB8b2zfSAxn1+5ln0Y6fUjH0P9c0HijCB/9PiUFVMVHluj7wp/Mne/zlI3mFJ+cZDGE
9NwnkJPGVp071842c4r3KPyfu5C1+lCwWNxHmXLXnWQUL2tTbuOept4lw7xKMFmadU3EmMU/XXZk
R8ppF0qSi1PFop+GHEEAC2bVdMCCe9huA3cG+mnRO/VlanCOLYmjuih+AJvx87RJM2ePA6GiRM2r
/fSF8THoR1yQs129AeQSfOTVd5mNr0HDyEd59J/cdb5/I2CM1rKivJo7+g9QbMFBQe1KyK8UYfea
lcumgzyJkK6+qXxgbvdwZBdbJ+6rmU1/q2RRpnmrmnR6tlDDs+nGW5bMe4kIaXSiCOd48z0JeTWr
jgQNTrC4Cy8YLJd/kDdSEU88H4GxBvB4lnDYg4SsJaITCnJek0PpknZbkhCRBwYDb989cQl/dFHo
34yuJ6dTh/W+hM82GSHjmFgbIAXERKYlX5IxK/ZMEh50DdwH9YRgoYhxrxkiorpiBlsMCM9Z9Olm
vyBsvHNmW4rpMgViT7M2iFkS+d0/zmP1OeboyqLYk7Ah7S2Y3+I6Y5kmXfX/XKoW6AHjuxpU3EWN
3Tej0fLAv+SxCPRj7AnOc8h521IpIuzmzkJCUn/3TANR/vbIWKWTHMXIyGq0gQhcXeGyzpzhF2dt
+oFw6ogTH2WZvkvXe/a7Fl1Xj+DIK1CHQ+mRpzLivo9cPGwwUVyFGNtiAlJzsK1qxLt731IPEW6G
VfVq5KneTX2MaDlGzKUj85w6Pqe3ZJbJg13pauTkKsytBZLGsZo/rrDVC3lnqEvijyrtSZMgW/jk
d7a7nEt3u0HurqlW2XmT4ZIs6Vb4qcaMhG/9WoM42JlW8j1NqXfAjPASI/7aRgYRs2IBd9ezQ2Zk
StD3RDNbS/ZOhS2/MHQYV+HLP1Md8P7bzb2zw2uOsGk9W4jnY5neWvqoBn0NAVCsD5VHuNaQH3yG
0mhImnslA/xEufeo0PFCvMVPqNyHOSLku1fq6EfdxR3AVEogWYdR2t+auNVVNIO9dtrwzYDq4HMp
04Ll8pDprn3lSD2QINEHep1m/F7D06dWSihJmHkt02BqKtqLGkxyD6eL9PCiWUNXbEtk83VNSI3G
kr1jOK1q6BMdsQccNjAoXLIUHbwEJ9MU1dZU+YvFpz6GOt61S05WV5h0aeCGLDcmNFK1IOgbyh5G
Q21VfkeMmXBqvdLZEdhmpG8jmjQUWgkCnIZ7tt+l4L02MCbETjDNoQ4beCOGj5LcBDBvA7pyAi7W
eWHXB1wLe6GjV5GL++TbJIr4ytt0Tf23KpwPL2cEPFWPuSnc/Ry7eyQh5ZYeGrFqP78l3oT2AL/B
rm67i2OxXjEC8VHZvX6ItPes52rbDMseweGOTcxInAh2xRI736YlpQ6KPdc9wJIkjZkUCNtbp/nH
hC9jzZ79pR5TmO3UBrQ/lPRqTTbXtOGE+DO62Yvwg3+xUK+GqPj/ekVcYPI6o8Xb54WiWLEY0rSG
PAH5QuCO2XNunqIlk3H0z2MDAakGeWg3CLtCVSdbV1OdtcsOIX4IbI2/j8W/V/PKh3x6GL5h2SQF
K9HyYPsJyyBomkzu0LNyzQhnONVz/dK73wBsR6AL+I3nAn5W3ANDbQ0H1mEKZBAb5qodY3RP9s6Y
mdHLqH2aEaCt87i5l3CdCLp8wEXAN5VA5bqO4jsOowsQSnCgIt7XjW/t+rrk7i37gwviBBnRdGik
+9o31cmD1ewMA7vSpEAcFhFk3Jvsj9VIUNmCdmCKuvHm5mYtFzRDKKYQcbK3F8qiDbfBqWt1DlA3
rTW3PWr6rj8nntWfqZo/nFZgK6ZwYS0ONApF2/n/L2XrtKBLh7zCaY27omhPk8+ZRZQS//P/L5iB
vEPjDPFVeA92VqQnEEBECk1qLySrRT8zKWbbCbytra6jMXwrG+YdtBZWegtm1cFX2slxZ0n5h9se
FA+JaewL4n9hqJxt1DZfY2EaT2CpvM5ziKTlZCOuwGfUKbNt6pCXPFKnFnlhPYxcpNuitUiftqif
Y8W83ZxoLcyPxMPKHes4gioxbSwUids4y95jBC4iDRGziuiDdPQUk+xpiOSjzvTiTFwb1QB/M3O/
o54U77nr2cq0cFzQKCHeep/c/h2DK6F3hYd0Q+X/lLDBIyDMjoM5PYCFfJ44vA8SSVgfpYyxFCqp
Ei3QZkZSs3aK5JVV2wa2nrmJdIgiLnb+yFb8DstOyrACjhpER0WKRbofn9AvfsAe3kqn+xuN9hk/
Wc4gLsCQ3At9sTX7+BHNBLzMFTwWhdr2nbUXvfYovoYUqaXVX1PfctCEx9/8LGdpkM7gzEcUYbXT
MCVtFY+/mt6GaXqoU1Suy46GFYn8GVs4R9ocUKjNyG/ZLKy48/1NLM1+k1b+pasjmIxINUo9Vnuz
iFnwutW571E+o1hfA0j86Nlzb6ZJfvSa+cLC0LVDlgd8EEFPankakN5ZGi7zxJCbhD8Ih1x2g+zg
MQqvkTUQ6TgKMlFrGKl8YzHyvqWVweR/sLuL7vB5A6cta6bRRQwmDh73b4kkydLtc6GWMrpHwOhX
eJ9jZ0QInhOmVZlI+0wDQtAQHFv3kwDr4VYN30nTFzfth9E5sX1y3XtkEyHoqGZnB4V7w1R9CLwK
1GzGa5UTUXT2BvZlgn5wyzZYb3WEoCXS7butCr2n6Sivhqx3uQ71UfpBt4r6pEehDACTjwXZBKB8
u6MmnWyc2DnYbSBX/cEbyBEOUPA3KfbctE0JuaeRU7UT3nI2g0RwBJ+EEMt1DtcPdVv1VVjOaQGd
O4h2EN6QbljNxrYgBjlJvQuG9nd7LL4oON6BBV6jhfmQjP2xH+WNxViAB5KZgUIHqUr3NOXBH4Cb
OzfyL0CAw43h9w+cyIdYRS+qqGz+YgiYK/3PLsgxR3YGpZ/I4Xz4xC53aidvq5lFKJsY5zkOXeQ5
/QmeTknQGS8LM4sH1tjfpe0/y+a74UjbROYen3yt01dLF+8xgZfMPeqnQqlHE9jZOjaKBwzfEQv6
/hdcDdLEXj3klflr0p7BUuR8nFzrQfl1dYwsjToWcR/7lW/08NnBnsvnUhkklvbOlm2LetKiPMS5
Vtt+rLdqFjB6ksPMVsU1RATFzd+1Hpm6Iqk4fbL2PGlzvjfT2QmTx7y3gax7DK2ySP6omKwnD9Se
YMXpToW5t4FggzLRzd6KFUAU4KBCBfGJ8uBJq3K+9M6mG32qCEVuco6tIIRYZJJEtaFvlWs2TiDD
WCRmdMmj8g5xYP5gFn5CvFfs8XfJfT2GE/O1IN85ElV5jAcjjxoTEEx8NYv+xXfi+q0UQLl0G6BL
sAVyYO2Jk1kzzeU9TZ+ICz0IqccDaxAI+rGI7rnnXQnU2DX6ZjVWshadexCjX+xa3Y8niMbVqhvA
WxkcIYA98YPr7hDOyc1CC0c0Km+O1V1Z1fingv2RdsB2JZ5JDI0OduR4IlDqJIX+Mp6c8Apus4Sg
wVli4kfFcHIZ9H8FCHKyoXf/EBKd7niz3WMx+9Vzp/zX2iBdJR5fWEBaj0XVbzLyK9YyZckIjMx+
stJKbUwzNXf//zIh6HPOjcu0RMgNqHzeEgu+czzydKWVdE+O0wIu4gk6JGLgZ1Cj7nEn3W+tzpr2
YxK5b0yxSLGvm2gbF/4F7+zGdpnFaoIUN01ZmCiEkGzK4M3GbnYN8wzl2cDlEM5bQyPrydN6N1i8
bl1Z3y3Um0dRz9kJgTiz5thH/5b0DzT81ha2X7GFIg5Izi27RxbA+bYIDFKZS06OOmwkd1LKvHW2
/0J3XaOD/C0htdw7Le9F6SJ5pMF8GtejzqNL39fYjDtSZRK7RpKVW89uQr6fTF33RUZYcYWTvSoi
ol8mJi3EzGKypEbb6SlM9xBIY8R8o/s4Bh2647CDROjsQbKf7UFNZ3+AFqVycLFGL34aOVfPKCC4
yyMG/lXlZhu/au8ZOsdbA6N8iKv4ZTQjBvDKXhT0FSpLMPk7MEnFYsfpnlySdwfb3ZdFMrwO1OZK
hPgZo2vh5cNVll2FqQk7gpiGuyjBEQuU7GZWqjV/OT7dwfLAAjSPYT/OqCih+icjQd9qaLGE1HCF
03b8jtn3niWwh9q6ap3793rM2QqnDiSEsrz5vAOHfuqLTdtr6rrEnrZhnXgEZueselBoues+xLOA
zNc5mk5oH0XXUvi4emfSkG8LHfqbBMNnMuevYZXUkPA9FrmzK8+9Y33DXZJ4BZwfTKHR3tLMvxqU
PaQ5WO2j6oBeCu80eOUR9lh65BERm9KBBMliEYW6DXpONqjd/J5/gtlhl1RROqyX5LxzhbEJuXjX
7TCRhIQtxOq6eCIjVT0z5fQJUHkQHXFYvc2OsKgkYTHjsvSJAV47pUBHlJPqgxE/OKbJd6rKFx9x
fcaeOI3r52TZkwkP50U6LJgSweAEffKH7GEDxLipJAhVyjQnWrG1qa4NcM+LlVDjgeeh2/fL17rC
AZEbzYa9rgK73DI/b8BcRfhh11M4ObexlT6IZO4XObV/ueTETjYDcyBEb5vENr4DvhHyNHuZyg96
HSNq9XwTOH5oHVwT4VzZu+axm+wNoJ7yGT6Tc4xCdv2lCgzAxQINU9KSEk05sxHxOD9bQfzYYdz4
bMrRXdbuu1r09c5aCg90BAVw0kwz4ysx5jQtkZvV9FBQTjzYZfhB6Pqqqr3pXajGPzE05TGyLLzV
o20wGdUIvzKGlVzbKIys/pb65ktWOWyAKjdkmdk6NzOZpq3RZ9e+khEkp+JlZnW1l5Krlz+/3M48
62vEToRfK9smHIK0UjEmTAScONyZZpCvRi/Nnhkb6UPCzGSdRsG3a/ndS5Ea/1haOv9GLkYUYuFb
XzCdY8mEfHiM3ovUIvRShN/ijE7vnpLm8gSak6Urpmph+5Rn3fwo3XhPVwlsPg/MvZM0b7FvUV6O
xmMi23ZjLi1jIO3k1AXZwE1EyYvC9CmuWbbQjmTHlMA1sL7AH5zYhww0NfC+qKCL2NRXw20eoFv1
TeftZUJ7OrXNCxw4JB2TnTxklv/d9ENz9InxpMfM23vbohO2DXsvobCctD8BJGe4hNqNF7OMzjjV
g4NXQ1fiiWbePPrQYb2aOJqGWi7VizZL1LCIB4mqpGxJ9XD8klqs0geaPNovNAAqMWHjzgH0Cy4s
pReuR8tEyxXTvYNe1iVNADIWaH88O/m+s2g3u2CaP3rD+Jg9NmB0pOm9SGD6ZfFbHMe3JiCAAk6j
/ZoR7XphSltqN9ymrEt2I1zglzG8Qw23zhwx6IJDQPLN2JFpgE9pV/ejf/XH8XGSZGWCQ522s5b8
g3PXu2RZ88dGrbVpE3Ig7IkJUN93dznCN+nnWLIsk/bZKiAV0beaaJEvPlzhq4cvQ5tMQyeDZNve
sSNADJkFLwVLpmw5+1W6Hwyo0VZt0+mVe6MUF7uoXmU9sJLowWsnk5tsOpEm58o+2lHePrQuA172
W3pdeZ28purXnqA2AEj4Ycp3dSVliqVM5vk1oUFwnlDFIGETlQSGyJViFVvDJotBjdztjGDgYMvk
zYhVde3NPynOQjecZ0AB1s1o/Wecl85GiNxbDYazbjEkYWV0X8mt+FeZLC9DB3kZpJ61N/JqCqwW
p7J5jXQFH77MkLMazqdTTTwUENM3QSexNs2oULX0Hx05kTw82FscdOaxsE3gyqjk6wrxlR4ElSxJ
P0BZ10KhfZZR9xV0OltZiYc+ygmu6QxJkAE366TMcTZVRAb6aHBaax0cIzuBpeE65JDz/Ton7zbF
NO56N/prqGrc01YUJCjgF1QOqb8cIKB+RPVoOcOZXd4l7vOZvlb3KEiBCA+zuvlBFJ21Ux9KQspU
5D+WnnyO7Mzf1GYINHMGFVnssaRcnZCJH73lvK4yqIY9VcOsQ+oe/0mOxOvk1R+g+J8+dtJNOitW
zfbVnFlIR1N4dOCZk00r2L/F1oUolACIR34tgaSx7KgZHA8uhZUDUmyNsfWxqaF8aMxcnUOUcFha
iObtj3xMfg3RfKWp+T0UVbdyF3VbGaYvYa/+GAmg+HgxScPHRQImTCpulhNtKJ6l7rKNhb3CjjCm
MWkJSF/BJtnwytfBxBuzJOBRT2YNSBz7bRrmD8cJP9Jmeu49fvdUN0eNkBBDEpUh8SeHMook3gBA
FDgaFlllQJxbZH0AnHqdjaR7iFuKhDR2w42VeR8EsJGX1LsAdsCIUQXfgkYsRGu01c3FQ4iCHM9l
uDp/dTV4fYJ2w659qbzgobTZz9X1pXSDaxLF19Cmn7ct2kokwf7ONuA8Q4wjriHCHDn5B7RFFrL4
4FYVyFeijkyJvoNaE/wLk9nedAlpRXbzxRAZ20cQPMxT8Zw31l1N9uPQWzvW2veEUAjgdQyCq/bB
bhGz9nwfx0Y1H9TOu4R9EsM67ArMPmLYjk1BzcfVPmW0kxEAZ/TG7pq+5hC6at5187Crap/nfpTn
dmo/SSOiaIdyx7c3zOqCQ36wmGJJZkPpnJkrx7QPJsvdVY+1wArzjeumIQq36qFNORoxa2+NFB70
fAyl4LQAWrwZzPTmOwYupxmGo1UgbM5xTGjQYrZlfqNi6Naep69gaO5NnT2xfbyPo+I7GH9yQk1i
ZFBayacQEqmRTFgzTB6W7rvso2mX9ehqcmunCLBWiElX6I4x+hqDfYa+FrEzmVmWXNmJtQ6EjhSB
8cb2oOhUurj9/0WbYsKVhvvGrDaja7zUyg5u/39pYwR1KYZc+i5MRT2Ay5GhL4f7KjGLF6eM9UaZ
/XgGwYM+KzT5+ZZVRSIYTM4yBdcSGSOQN1p4BH2om1sNlgtZJLbp/RB69xEMyoZ11G9S0c318XyA
AIYo14vdjWWysUYLZ95bb3qAT+XCpeJXXF3TIaKUIarM+qvYb3AZ1tvJT5x1lJl7csGbfWWw5Y6M
Rl8lWxte4TIhpWU4Q4lLjxrNAdcjKyNTMXj9/5fIlspTgwcD8k3KGIEdPM9rc5qQZQUZbBTYSOHG
nqKR9o4vobL50SyImNoy7ZMzA3A3zJ4rxquMXTHKx8DrXvwKIFzR2u/tgr7tly/xuORZl9OON/if
nqHGgpICddj+uBSix8bBgWvXjOnZhXj4Ev0QlFzdgMSsmvlkJyGWkWVDa0BD9UQDEnUvS/MZMWOy
TaLWYYTOjxvmomXwSbiuAZTNSoip82Zv46MLPXopNC/2YmvbyhhOVxD4ugYMZmsax6xd0lWzf2y0
mqunfedpDvLD8zx2N+zS9QtxCwuJuM5YxvrJ8s92mPBgCggThO1+EW/4SAeaqPq7bHos1SwakPbW
T70SYAwN/VLOyt+lLexIkbfI1ueRqqtv9pODiUuiVphEds1w4G0avMbrtHZXJGMxzxAW6wh/mSZN
3hmr8NXR/+IICMDYhCHPY2NepivJlvG2M9RbSRJcAxjnKmSm1xZ64tKxrOf/Y+DeKAjiY19CETMQ
69lc5TeDlHgnbkCIsWZyO+eDv/oDXrnWrRkj5rsCKcGOcEHO/EQekgh7YTCerHl+rjjbY8cOoEKm
322I+9cxwUvikKLwEfoUq/Q3YKl0sOWPO7LEDeT4t6k5xByc7fgfq2/Pz47+QtNRXBaGzH5FA1K3
6xGHLfWDf/chHBQ1EscpR50KPmldCNS3SSd/xz654i1HbVLtPCM2ucJEsTH0fO1ieaJRJ68LbJwa
GY6QwMOZUICMmnxzvVwh+8Au6jVbk2gKwLN6XMKVO+A+cEhTQw5PJOkmDzREwRQ+Y9wOv6SIPpKf
1nKlo/iszbI6gAsvJoj+rpDBwSo92oVo3nl1+4LK+NEsHXOLMbL3kUsj2GFdSua5RntSCxcHQyc+
SOoMtwM5vQELZyMF5lhN461s735ZeFTS3R9Fzts6riEIBg5Oq4nZPpq+/Dyq7KOhA18bIc4i4LnI
rucUUFhDk954gXMFCn8mgrXe4qR+tJqQ+naOyIdM2Y0K38dOHm4SkAZr9luuN5pPNkgrjKuwcsFO
TgmwC9uK/prywe9Fv4289Amj7XNOcltXn7Vk/uF7kbUHSVluHSTDK8EFlsriKUggK9SkSZSVX6+q
jlvDLOaXdpBUmhFUMrZwJcSCsN4WHZKmOEW4OhNYVtRjsjcr88NUcsNAvNvmRAy5CaKmwYQBTzn2
4QXV0TBwttCp6RVzWvaCE1ecodekNtBql7aE/GpNB29GwCWmZtpmNfQhzYw44ulySGxWpBCxjfav
Y5ejJxnAgsn23eicaM1/5tqsQ6SCiNc2QOFWtjlSe8mgXmvE1gFZyaqGzCBoB0RhZ5cOpbYeWURr
+GRqCdxskOMXXy6ymzRB/RTBZLEbhZltnkE1+F9qVuG+LjCW40t69UeCnZZMP4+KxuoJMlXJxC6V
rZabYPyfFYpTowi2MZoSJCoIqk3jp9x6DGN2iZM+ce0gXGat8knfXa8AwY4nJevXLs5Br1kfSaK+
3LZ7IwQSjMCCJphAKu/ZfXmryv3rSI1LTek7sJVX1nIPAp9/1Y2v1thfQrPbWy3otDL9qv36NBSe
ubVth34rvaUg34jb0zjlEbXguUBhF/868PCIoTi59sLTaNzfaIihcALuDYcPTHTJsORXNWitVI0t
Gxf6qjGGBxcw8t4AsLgak45NvDK2NnpqNTfOalrQ/ox5Lj6uvrvPVWnkln9JCeWNKl7H0VlWElXx
xBO0oNNvI7XYSngqXFlRSTpC7zyPffzkRVhJhp5mMqJxJpG2qkH3Vqzq9PwOLq9hXZ2ZaF7BA51E
ajD7T9wAv6ODMDe5ZtIF/15NH4mfDesAmKGYsy8Xk9mMHbzHNLFKshKhYmQmn0OB0yCLP0nCZS6s
S38nF72aL2csAXE57D13eGbMe1ap6a+DqBgQ2rUoiXPgMUjiYhMHm6gLsZ+M8Z32K2QqPxIOkkfn
0sNkFLbBdUxMsRkmb9gMBnMhJF1IrXtyOKR7zQpCA0YBocQJ/Wg/FHJtWRhdjInAaTuaf2uEs3nI
D8wtZpz80RtqCCz/ecy21hgfct/zKZDU+9wzuIMe5q/mjJNLoMw2kElu7NH7Nw5M76qWpO8ObFdp
1gc79q7QItyVcMsHHqOr1aK7sto7ru47q5GVPyqyfczu7BXoUicQrXFP8qQkpfWI3O7Y9jzOfsHC
LezG48TQM53nbVPOBbGMHOt5kH/PTXKzc3asrqUfoEPHyzSMytpgA+91kDiqYEnQnb4r2B85ZS4T
RpvawIXJ0oz+McKGKcxZk56aP0T+dHE0YwbMb0wwe8bLcPs+K5U+prYTMNbhv8Fn+ZRB/uiCtmSY
lq70WOij5Vdv1VRHK/bQbN6t6af2nkxv/PaRE7D/oxTwUhDnQFRYBpzGIas3FRKIEzEO776ZXmMW
3UiskTz7FGxE5LXXCF+uZfEbTS88DbwVu4n2bJ0RZLGFoW9DU/sgjHXrlSkiNxuz5UwygaQJZVL1
69hGce3B7Vd8T88O2cKh7oUj/Ul6MyDSmZoD89m6raynQUJeIvXjzszkPpL8BrDW/JcO7VEjbMOZ
b+bM4Be7RlmdtNYfAeo2u5WQDOboOyieCxzBOFAWkp9AptDCqfkRjJka6q1z4KSoq2uzYI9dn6rM
KtlIJWenk+7amT1Y94Lmq7BMgWGSzWMXuE8GYTsbIBCv0ukf0jlc6cb/ir0lJNtxLJTG1C4BOStm
b+tj2yI7yyz36Po91CacEb6w6k3biqvBEHMdtimkBkBI7GbQfdBpkRtbBJuCRPmVnNPrbE2EMQbN
LfLpRvMi+ylT+aZ91MSyUQ/x2DKczHaRDpjz+HWxziBGD3PL0Vm9oYB/j3IbFpZdfTAqLxHELXK6
7tLN01dXZOzRS9KQDUzwHmPGnQqNuxUO9R5dSX1IlHpwdGUf0ljkZ7vpn1G7cb3U4C2c8GD4uE2E
yRxtqJZZm0cw7YgdG/vfJRoM4BVCbnyjekSuy9AdI80kiUTJjKNS/7F35jp2LFl7fZUf7chRNnIe
jN8581zFmotOoqpYzDEycowcLEF6CUFPIQiy9Qy330griAZagCz5Mpro5r1kk1XnnIzY+/vWki8U
RqEHYD4Y4+yns6h9skTvlsEHnegZtOjqZz9xr0jVj5gitWdaX1ZmXlqidC0r/U7+qMV0zCcsX0Zg
QSL1QG85vhmstnVSUPyUzLUSphayscG6Ul2i8ninasKKpPfOyAklNCmTHY/kaj7tRMGYnUM7GBz3
nuGzzd7bd7YezhaqDVgEHtQC39Xiie70PBoDuc3ZaGztPNb4/x0R2YMXK8j4+TP0yHeEyFRqqOMb
vOvizKz3QcqBZKrPfRo8eVH6y+JbH+vJgmGZ1L8mfzPQtt3aRBsDZ3nNvJgXqUHmyl1eOhneVH+3
sKJh8j/czxWbQ69xOEfI8WAabCJVXl/1fzpFHxGQGhiZZuRpnUOJUWXBh7mbIrXpSFBYXfdeBe2j
D9AmHUHyGPpYkTBtkTx6QZVbn9w4z0B+KsaCclnzdd0vAELXvW/fooLGbGSD/7IGg3U3zxrbuh+8
61LkL1CPQ8JrtXbX4vJ2+V4moo4PYVzsjb3rcm73LZofy8UixUvwZbyvTUi1DGfRL/uHdpz5NnDo
QU5zneuyIYyNWXKsnO8pLX9wQ4WyC165yhTfIYTJ28SRBzge8alt7y2BRaaAnLUZZHT2M3EPwOLS
CeI5AcZAhto8yC0actJpouc0w0wB8GsHKxVKpKRxOlivfc+L2at73hZF+Qrn7XOS6T7nKokNthnv
S5KkptUG6yKyPhsf3FmEZWNLVoBDiq7ezC82A4vNwMMCmtKw3MtszjFs1eCy+nuVlr8r0MZtF2Rb
U04cI8z5MLsNNlLb5c0c8KgdQ14IScvZP4wT7FhWfpDRUO3YavEBwWjEd8tn0PTXrkfz10T9CTat
OFCy3Rcxx2JN8XPAKWNC2AwlZGljfvV72otpij8sH15yj0nWlHdPFGLul9D+6pxxnyA2ECNvlLIN
v9ucXOgwv1WNd50Xwjz94D14DHXXXRc/EO2Dh7ToqQQxNm7uuz8ntxz5Nc8IHB8GQ84gzzfsvF8t
yIJssEYyP0TCRVAZ1wz4h4d858Da9yUEPgQMICryD5uE0lGi9QWebcTqTOAAeOjc7QB8dGyshzfm
M8NJWhlHBht+PPeD1eDZDL4W8FghIlBOGVQFi/6rKH0XXHq998LpXIf34zLO+0kPo2Hy3TVTtZtj
zt8Mptk0EY5hAXgvvPYCDf+xX9am24x7tz+Ylv3LgZSz+v8Iz6pn//s019///jcKUVXfzg/fSSar
v/3b959/dPz173+zrOjPFwoEafItNx/9xz//4e1D8Ov++m9//a9//Gfjr//5H/76r3/9j3/8l7/+
+z/+0//1y/+J8rT/Dv0wjCJYnlbgco//F8oz/Dt8axuQpmOGLiWL8F8kT/PvgeNzqsDTxkPD9flF
/yR5un+nBGoG/H6MGuFwhu7/E8rT86y//VstydbKSv9NPUgZQeQHDvSdIHJ8Ptj4518fD1mVdHwh
/mOAuaLnXrnOW4/9ONy+CxmNmSOWu4GSk/+ggvxzMEnAOTmKhACQLqc5rtDsog+LlnfwasWaIZsX
34FGGMD/4e+Glbbrj6R9qWfN8075THfJfJGFD3IJSKyaHhL4I/HQz3c481aZyLJLJNR95bNAjlw1
bMwEwhGyj1ffbUCRdOZ8ptF45QY7Hud4JEvuMcAXirU4wvhNYWHNzNEVnbMkiPmFDL8iaiunxIC9
RCG/YV7+HjsRxsDByz/84tXGcYdit/usGvYwcObuFNkycj95+9KY18HEbDeNKVgbAgpUpEBc+8ee
CgEh8Zw7SDyz9FEJQY26LS5lkP7zB9m7+eXPz0GQoRuYFTQpMK0PTbJzC+XuOPqjX5XWdJ0gMF4D
IQ6GX+8jzuaP5tLxlQ/VNXPc5lQGwrzYvXWIFwuMNc2Xq2syl8Q2KKxz7yJATtFG4S7IscKYJNiz
FkiikeJVb8Ktj62HLQgfGNUIGsI1l/I4JdlzGg3NrR/T8FKymumSLIM6qpybS+Xnz/9yjC67LzIS
fG7s9sfc6899HmWXPBj2c1aYryG3TMnL9FyFzRddpIYQBZ+/fF4SskhN2BOJybyEqJmD2M9tW/uC
ItZgD67EtU8eDGe+zyffOIDP57Qjcme76N9l4czAvwL/rAguAyDyxyofbURV4s0mbbGuSxnf//kh
9Up/+zYST1hnslE3JAnqhjvC5ewFjsdohSL6dMcTxbg0ln9hYaGOjReJkcQKJ13ktm/haL8Eg2Ll
xEHn2g4mZQYlQq6PSUoP3AFhYAwtEAyMpptG4s30Qu6N8+wQMwzd5WKkizrERi4wwBbsqUpySzUl
Hp5oPGg3tjOfAKNya8xdlDNpapwyM2Dq+3/874pzpSHym+2Y8Cb1D15OwF8K5xJbSXv481MDubOj
mYa7zrDoEnehAcaWQM2FSkK0E33+PSwxya3E/QoMh8pGAv3/FkiV3vRJ3Fd7b1x+loQlTtnS6qFn
bawKMtqkIaNa0VrouRH4NWETTTP41w9DLQx4UNndv34qKZ3w3Fb5T0Is5t6cSLn++cFQaXe1C/BO
cbHQJA7nft9FFWxgR49xW6O+2CW2y07L3P4Ms6sZ/KI3U5Hp6/eIa9wyuCwY047uSUOS2PHG535k
6e5IICHKCNgLBEbrXcu824ZWwR2uGQeodT17vgaiGOfK6BoL90JmwWEMyCozqx0mXPwfRVegSowj
l5j9mDs+KMaMPDs942yQWbr8+W9h58Mtli2C5HkxL1EVmZdecJ4wwZwwyfRYTzX8ZahgPbIkh1Cl
f4DzWt5snzx8Uptg82q7vOI/JBXh1DkdhjrO9nZOYRdYCjSfAVKNaRbuluy67eDk8e69NvWODsiZ
q2MgDq2bmyBwyCo1O8+g0AvgiewuoaOrhZf2QWlm+kxWMBz2xWTgdaVfaeXucBakbmrNWx80eb3i
bBSCYo80kz2dufxoL+uKP1oDeQx2e9/SS800z71KILvTpUNtxUUz5u2sJg7OeKh8TYMXszoLzYeP
AcWzGbwwlTUA/nnb1m3RWgGV9zzo8jBxwDwDnGdB9p0k10Vz6F1NpI9B0wvNqMehihqox6DXsCWp
xnwLgO0TFVJF8DxGjSFfrPBuBHwvOAP69CknTcSvNBo/pWBLXrSySnZspk0YIX+gAQjnkO5hrPn6
gWjRs6hoPfLBWesFSwCMvy/rAyWXE1bMHy4oZZpqzjWw84c+qo41OP9W++IaAP/S6fHYtMx8WYnm
2gHQIQPo9qiXnE2MIsBLhx9BeU3pqpTtttMeAcIoRxvubhxNm1KfNaHZ1zwwIrYZ4m6Y3fskx0pA
Yu5K7mYfeMB63WGTpsOBGOSjz0Ce5BDFv2Ry7wPtOvC09KD0mOb3Pj6r4iLRItTaj9AODbYoUV2t
iUGzgUQBM/kZoCtvZ794ZmccrzMv/wTCHTDTO9q6ahMwUNNmBkk2WINbEWjn8FBK9pNV/NMarTVb
uGofqYIgCnSh1ps24Olvi3ZATNoGwbNovfjxb1d7IuDgF/Qn7Ddamzntj22rnRKptkuk2jMxIJxw
tXmCGV27SwM1XAfO/tdEjBdPmyos7aygZv2mkFgY2mbB9PmTgOuHarzuEJSogNgoUCWQKC6Njxna
ZtsOiplXc/JkEKxq7c2QKtiQgWfnyrCNAz52DQGiT6DbmEz6UhQ0jAEPR6iZInOBm4PpirH2gABt
yogJaVgT2qlStZ3m5DUMvdfWuJiVWE5hFpIvo2mx1MnRyJNDY5nveRwNYISwxTMdZ0wOUEE7RIgP
ZBuoxNS4H0NtGZkNupg94pFw5sZQMO+j88gnghaTlGOUUEPlxikJnW87bTEZ0Jlkw9ywEK45h+WH
OnRe2pmZxxDabAu69sQwiAmrTQZTjMiIuLaeS/YDVAOxqETdVYAfPEfB72JeqlMmie1CP/wptYGl
0CoW7WRZXPCyfMT/Zt1wM7W3hcIHDDVULraL08XQdpdCe14ChC+tNr+k2gHjaxtMpL0wM8SyrQ/w
LyYcCD9nsWhf4ZGRKathb8YtI7RlZkI3g93Df0Gegc9Pu2iKHisNTNHhueztHy7CmjSyyTZrh42l
bTbhiAOhRHAjWQisA8M3t5nJiNDUHhzPHBgLazeO0pacRRW/ejZiW61Qpcp6Snw2WslIQUKSjlI9
th1be3fyHg1PqX8wOVg52s7z56cybexptLsn4va4Imrd7Et9Fa1C5mIxMD/SI3l6liksDG0CIr1Y
bHvp/5iQBHGXv5+d/DNe+guEtGWdtEBcqpaPS8vvKJCFfOAmxL+KFzFW4bnIbCYuIkMMLVIqlq9+
7VwcxeSFYthLi8gomQGWcth6IX47rJMfkzYelaiPyPGxuCFV2iJFMpAjtRM73pxB8JGVBq/D+MsK
LO/SpZZ6Kgtz72rpkjsMwwEAL19aPubeMjpHjN8E0aTcu1eN/rho+IXub5iO4GUzhOJum6K4CpND
1PkgXFtneG042sBqtNJTyrQEus8Ex2UbKme6s+o22hkj753IbE+qHqGdOMVW+UDnCUVnp6Cp7ptA
eI9WrQfYyEFWBB3sh5YUT8+u6GMczW/I+XJVdTkAd4uJmDnitpqQXAXaduVp75U1BHsMULewLJsD
tYnmMtpdc2FTku17zLbsGds3wCm4tPpSbCOPNme5ADFlPUFcyDT8k8N7AvjSHhJLj9d5VbFvAAjI
orr+tFhytKtWIvSiDWSc//w3p8XWbQ+HKNDCPxU6T1Mk3d0AfmBLDN85hSxZVsPIMnVGXrUBxfHD
xDtLYkeJXWMQtzGU96ONR0aLfPZSxmv2jgSuwC7kzmdlM/I4RLx9RVePj9nDY6ZM81T7VoGlg2wr
j/mnKu++c4dPYRZjxqHODB7XYEOYfMlth1300oy0ToIKaFufmITjIcMKH7saC76Nr31rdB0qXHLo
BLWLjezgthHheIAC2J5NW+HuE0xGo9keHuYeKnvshOD3hqrYyLw+j/Q4AAo4W5WtIkKkGyMH1IBh
bGfFbn4P2/q3PS2MdFtm9qU0n+X8E0un3KWcMYZI0NO17kytHvQmRHSOIDOImU5oRZ0k5j5qaR1y
F0D9+S8U3D7DEJOscmt8myyK8Il/9Ux6Tjx2SNfwpjCx4nmEIWyaiU6NLi/AlM0lhtBCDtk1uYXz
HQNA+RIuibNxugW4uFszAgLON9hge5PhnMTo+fJluAe+TYAbc1+gFX7lMvzwtdQvChPCnrkZnVJt
/NPqP5ePS0WRv9dSQKJ56pK0DatoaipBSQdY4RAcRrBss9YKmlow2GEatLVycKFXtbK1hrBDR6i1
hEGTHzqHRXihlYUCd2GoJYayeQBW/SLrDniF1hz++UFiPhw4W21dLUNctBZxyRAkJrXY1lqZGGIC
cLVEkYwfZb/yzF0SY5MWLcJqgaUD0URthBYxDhgZCVveqS76zMKoYVRcfgXMNfkERuOYu/Zjxiqj
boB4pGwFNXiTFMT3EDliD1qCfZmgaYkckqQtznt8kZEWR6pEPeQQ89Y+TkmcNQe/T7E4TMO+z1A8
LnnlnkpZEhmELuXSmqX5g6bS0sLKUKGudHBYTrgsCy21tKzuzaWrxzKWeaeTk2FhAPkVD+G7NWUs
/82frrXLDPWjbfijJy1TMtAr5A8wHDBewSSHYZO/Hi1FdS9UPXEuRcJJOW49aS2n1yHoFJg6Ta3s
DHF3svtxdp7WefIv7XHAfjddDwTZTig8F+NWSQBcDi8mwTZ4ZWtBqIMplMX4fWWhDh0GG4loddbh
CBgiV6jZB+oqclNj4926hnHG7j2emnm88Q3kjeCOPKRkO605DYDIJtRezOEEUIizXqNSVspvluBK
Dn3XJeDgSLInNYS05qXTalRySC14iI5vPpGNxUCVXOxUh0610WLVSCtWCy1bZUGy6wLrudUaVoP7
4QqlXb1ixM8yX5rqBIhwbf+2+4QvUlUkxzaqdffaZVBMnHyp2lXR9Hz6IoEFuX+2FF3CTgtifeMl
CTkELaL67qcoOSnC1jJmBRmyQFwHuaWVJOxz+HzDrNBAEzVnyZ8EE9I0X8q5UQSf4KfVlsWMWAC7
NLHY73qTiQo0rK+ob14t1vT+nH55AZAiy29eZwOGVMm6apMLLAZs7KbFldQccou74+JSFiE/bEx8
XAnYJVEcl+eOAMvUj/UeAIZ5BF1HLZUcXxkzyh2HCp72ZNEdh+bKjNsjT1LUth5tN892GPPVbx+y
LENxs6R7YLm3KBYcWEF8z/ts7saHflyeG1HbZzV4r+OSYXOQnbEu6ciD5xhHQk3hU9N3X/MS3vUO
t7R0mI+ur0AQROHeMUI6taJ4d0brza3ZKAhZecReeKtMCX+SbqDZzgGVUETxKwD2w/3E+QK8M25U
RGVCwgWbAJRUvPK2qeF5+6BiD8hQ59BjKZmA5VIgQGMDb2wb+svDYEUnmXnRzo6XhxIuFW9LxDwp
dlL5UZGi6HwIGgRwHypFOlwGzKFoyLFGitY2Z85VV4hma8/1c9sWfNmVfFnS/BEf5Xluudy1vGn8
kNrI3L4DiFP7ZjGfpJl+pJX1UwQGxZyChK/nUZegpaESImSTQWm5c3pEvvLOJXhJL5z1QaL6Y1Va
KS2mKVnHj/TK7O3ofCdkG/PCezXUb6+hsW90B7dkHR4F/T7IgGMbyVmJHLdCA3/CccZd14gdJdr8
xKONaIwf3wNo/iLgkW45ILDr8tmqZwjcDplUN8EHzp7fGMpzIVcpD/1DUUr4FKH/Dfw/OHpWG288
7fZSbE0rknZEx9x5U3HbURRuYSh5zlpaCdQ1RzBXaTx9au3KdT4yYSGjBzQziyB8eHLD0vqLKSef
hVbmgOpzX1Q3T3uL7QMlWWraYTduyUbqooL4nkkqDkZy587BnUu+ni968msRNSQH33HXrAJHb19Y
/mMN49SURPWLhA9bTNjwNJklH7dGjbLQ5Cl3jOvFWymKVpMOtQqjuDh+k55TQ/EVs4YfnsXHajG1
6TYuIffU0wRhEKA/nNPld0ygbV0D0yIZQru68ojPFhE9udZgRuJyU83zAMgn42MqmizQFDM3+sMJ
1zY32SZ9sJt4Sccy39oebetM+Sckg5dl+Nkty6FLPL66XnLMqe3R3SECSk903AIuwBcQHgw+Y2dI
cqvKzSJuhPJlXrwc5Db7dRIUG9PlhTUn1km5ABDppOHDrI2BWyunIiSjPOaiXdRcyOXmXJanPL3H
rvAUsiNunQ++sBtPefO2aHAYuIEgue5AwmIzNyhNj0+ys0GG36JCargfTmL6QGgzgLLWvElqeP+R
GIKdV8t34kTiWBP8cXr5zkfwfcaz48w4mqKEt0RE/GiP8ngk99FT5uwfwxH9VJm9RmXP87X+HEsT
TEkP2+9FxMnZdL+8BDGttzy1eX+w4CFbbY/x3FZ7QlvwxAHwN0mygU5NUZFnopt/oIL7XmAxocB+
axq6QfY0vkJ9YATCOomSkbtqRiyvHp/vSeAi/wzZ76FUkSaQ0WXu3tOINiStNtrHOLXDOdp1LnTz
iCnvqVUxyknjAUlwukkJ/L+byXeluzwSKgHk4jj32KLbR0isvxu3/QTFu7Hd4jQsXC8L8bMo+Q6Y
/s+8SgtdcaaUVHgJIc5VlVGrkAn5TrAYy2HwQJRFo32JUNrxWWLpj0DYWcQTHfuVbzJEtb65iOgj
ssCnlWYXronKsulvUKdStvhMVQ8NTr9mane8X9KOhj8hrZx3rqxAvsPIB4nFStpKrV+DCAC+2US2
FTfsvBgLiiFLzpzU41MEprZfAyFbaGa6zu9lyh4yQ6jNLKrfRluMpzGF3cdTcq1kjQ3ae8zIT21U
yvezduh2tOoOPGi9gji2Dp1LVYrkMGdZsx95OVllDzzkJRncEDdw8dgZ39lA1zuIDGIWVLAAgBz8
XPMAkuYcG/IpEM23U5Li7cTVmLntBRnCtfhKuJO434TAfgnP1oKd2HBSyKPpQU0TBBvAuBCSVm6q
fiuG44wULqbZPwrLR4/VbUWR3Hocajp8ONJwQusyELBxkhcQ1JDrn/OUmy+/7ZlS+cWyrTt46wnP
AAiJ+s/aqvA3Wf2wrV6McNxHLiPRiqzhhef0E5Qw7h+MSx0bMmlcUTIzI3oyRfpB6oWkU6p+isX5
SCwFlp8HVSycgyit90hF40ZI791Qxoc3LwBQK6ZrHmdyZ4J0uKHIXfPGGk5j/YD/ldMvkA8WW6+1
LE4jDDsvtw5tqp9LLQTfxsXYYYExq5rHHG6W37XLoQ1ympPAkK1wa1TtVuTTu+1JjNn+awVDdpNn
PGV6NJYNicpg5oXmQo8L8+SHxI1BV78nZ7KK6rjfdmSQ4sg9uoq+NqszkQk8Juh4NMSiLBwq05JN
ftWMZ6siMiuLW7BUjINoVc/AhorevQo74/86JOROKpsemo4w0bDj+awn1W895zxSXQmh4BIZkFt+
NhPNNVnXCeHK8hR4w8fk1qe8rJ+XjkX5MvfPsxyZ5iQ3VyQ/wAAeW4M0VGrPfN5H9a8gqY7M2u2D
tAr6Qrdh7KCboFNoe4/wr8PtMYMIUbVlBCxi4fJoqIcSVQe8SVVrXB+k44XBse1TByRrZGrUopNM
j/4o1p5YXlwDFHPDE3UFOjSpmeUVNUmM2fshmXYAiOD+THwu5ktT27eu7CjxT8/whR5LNHOyr3cF
BY0yQhrBBOrLSZp3P+jf+T5CVoD5ZABoLFsQVkZtXucG+lymIVhQWPiq8oFcfsn2kCBHCK7tOZqK
Ty433Ihicc6K+JPlBlpzrzlGNPA2AiCfdIp8A9qaFVl1MSXVHuJGH0HUvHmGzfOey4HpJXeDnXLo
WpZrX5sfOZs1FUX3LWiYgmsDQWPjo8NQW7qvDCjRJZeQ+mOLq0bv33F737pz+ctKHGytPYWZCapS
UL7ZzkPPOc2YKZyHJUOLZiQxNmU3qwq2MAEBvdr2yWkzzvmJf5aJifkVV/nwMnMSWgloGNx89fGl
/pGB3WJhWDEiL6pfaYtao2OU1fn2RgTzFYWeJKELUT4f0B86ObYUGGxh8xZbiD2WJd7ZDc8JpaJX
xx6e/ao6zO3yyXw82OYQPUIDLQFrBER4bohnoqR91hBMHLgJbYQHpLzk1ox+aF0b4XzykyrZFl1E
MqfKuO3E/joOgvjQ4SazC5paRWmsZqu8pDYnDsO0ByaPDG3ZnLTm8uDoq0qWvqFK6oB7yi9LRO4d
Tbp1Qj4MYTw3/KQED5ITcNl1Zf4Bc/m2MGAO6W5SEDadI9v5fUVYLJ2NYsUs6meTfY3hyBdIFYfJ
+nSI+voDpFqhyXT5CRz/NiIxfJWuMTJkqVhU5sWhrIsVBikyTW4KPCQkDc/x6lCn6qkuMWf1zVNk
T9TADIJKK1rmL9jJYEtGL4FMrBU32YtMugenPLGwh9JJYZhgEHXrW9SE7+bYHvirQZAs513oCxYF
uOP6oCyIbU/c2b1ly213N+rWJOPmpPQuQYynWj9nWmXFG0asD7J3PsD2S1LsOoHDoU3EvYSYzpqm
4VQbRz1rpYCfjvhl0kgMgAp83alHwMeW94pFxEqHUQILKB113vUyxI8I6hJuHtEFpgWSb577AuYP
dUPrkT3k2vXTgxT9BnfOh36pp2710HTzspEj9wH0cHG23JoRo7zw3qM8hzwkHPxCbFXM5RdDlWoT
JMkjaOZ2z6wVvHfPq7+Id8lsjqumTn5V+EZqoGugOn65LDg4mTYvk6d4Bi2bOYiZ9niv9dimoOxK
sZstmGWOeKMEizgBiRmr0Ab+BIw06IJ7s9Dc2ODPSEJ9WPbIiKQ2rY3Ps9+ZRXqYGsHAu+AjvM80
qVMJpEehcWOKdMbXfl9PEalLDsKNVcU7F5rQOmurh7hb+J6wfA0+S9On2NSxVZnSJ3N04cYx8mRz
lt/PCcbwQie6G/LC/WiALcydp7DTUTQ3vmVgz9hLpE8DbgrDF7wlbVvHEF57NyzW5E+9XeI371XD
JMwYlw+I1ny+Wo9QAnCm2R7PhVaeotB4dhmUWykMi+5dLI8Zjrx1CWl7KTtj0waslKbw3q8Ke8eV
glBcOX/79r3p98chS+icLzYWKSRMRvQUDMl2Bu9f5RbuZYLIXL7SloMVMQ++ShQ5dk24HMbGZOY5
s8LqfP9LNuyOpFdtTfCKK2XvQ9kHug6SRR7nddMJVy4fGCuznfnQyO0zJnfSWu50bG0X8kCty6hA
cEsDP6jZeDe7KIeDHVYficsbfKrYdcLVkruop23ecSypF1HgQXD1zItio2Hxfp6ls00K7bZhgcxu
tjqF1rFkprDBx0JvnjBpM71kg9oPVgmRjAAa2taPZQ63RRyu6zGo2Oh4JOPIHtbGNG77AVEhuJVm
QRPG/BVj4vi4JO1LkflMKkzRUb1X15GBmYdqXtDHSrjAZmVjEaOVXKAtADBsRbFCdTtnDJ/bJT7M
4XzlX/+VzN2VMOifDOuG+9Mxq83uzJy0CDl2JNw3Ypv9pcM72vdY5dY8zwnODWpJWDmmL7XK7m39
VGg54hbz1B2GOAW+0Pkvc7k89CTKDb/6nSVgExzjDugC5/Gc15qdsKaoEtFvbT0i42SVe8FFoSba
VgsLLZ8jfNCQDGxKy9q0fcEmuH9IU113TCXp7aX6hAbzECNeKKoo2wEc35CO2gdh+D5Z+bQKyEg7
JXO/JfWhSvHJ4VqEogv/UAfGW1r2Zy8qf5oFgVMvrN5dYkZNF/FZTFjH6vAmzikSnJ7PE4u13Tjc
QlL5re/cZbyKFjPI907k9btEsgZVOUsyP8lwtIP3l13wMVjLa1mPd+DF51VetpfSz7aDR25mYtS1
qGOOJnETEsGpLIYoHDxWY7sLhvZiLxiYykH+HOAFA2Clltp7L5pquoTiHKXWJZ2zO6JNN+wNXMEh
Y63NAutMM5Tn2hv3cMG2IR7NlEHDyqFzBCvEehl9E2FnTm2YHElxDmf9IIzIpggG7MRmzk7Ns9qZ
XnrpvWbqmNnVfDezK4tH+dTL4YJodliVBX2KcayosM0GM8f+Y/GC9wYLjqErXlbev3tZ0HMAib7S
Or3vciPb1FRo9wYWDUWhyIzdb4vZ8crySm/dpOrmuimNZMUYru36U1kY1Kzh9hfDfoJgypevASa7
Fyyeetkvf9zAJx/0B2GT8gb+j+WYA49iWFgCDuG1q8WzRSsadNnCYziKmaJRxCGO+US5L17ZX0bA
tIylASCBBAuO4ZFAq8txx9Kv3DhZTbfFMTcphU2T0VoixVqQyttFXpbTtuOd5NEhYB1yHcFpxwqQ
Bgcf3bWm/6svGyr/TZ75iSNbdUIld41NWVxUHPKqz5puoxTPdrOKjosethmDqrc0GenYzVqeupC3
mQkSLIxmGGnkuzQBf1swXmZiCVVg+mxH62fEdN43NJGyvpgcO/UkusIdnb+P6UAoLeJPqrDSCn88
irg+wun8KuzuZ9bAN8go7kKcOs0yx7E0dK+5ReqmLsttlY0nPAX9mjsMm6tgXSriBcTifvgVtz/a
K5zG8vpT4hKSMG007iK23UNbtke0MUy/Aex2NDPahQVdBYYAv8u8qEc4lglbvnBfJgHvbl58srR+
Dvw+VWv+XipxAtKj3afNiR0cl6AoPUqwi55wT1E2XjpW6K2JodKp2PdOc3yJEhrj1cRccGZCgxkN
Ivux8B+aIPhgpdJsI2IJGNUI46HWSrmsAzpWmFhi7p88+8Jd4XMnRtwqTlyWf9L+XVmL2T4ONHOu
qcFzE7dDGfu/o6CeGJAQNKFWV+6YxKkruL0vjL90YlBn7GP/RVUBD1J6ddssnPKb0+zgiFkETXqs
KLw6tuZSJewS3O2QWg/kHajyWQ6uShZOkqhFo5aj08MFgi31zp2yoHJdfFKg3gJQhmyoGQ20HLdN
3VPkmp9Ibvl71Uzr0AIZPVe+seGweoSlH4ObhgFixB+OA1audokNWrZx0u0o3wn2YB2id36uFfRQ
Zm6dZFaAKeDNBi0SchCOhUGPauJ9lyWgBo2Z3HDg/EpTkvIApMi4x3RrA/MhSVpkRR1TrXYJ2yuX
fl92gL4A0yS+uNVx3G/GiVVjAJ1JMVvdQLuiXd9Yvwl1lft5Gd+5x/GdTTuGBAIkcPSOUoVz85gW
WwI8n4EzYmFJSSUaFrI5xzLeospxzmYlf7ASXAUs6wNycqfCdp95TvOY7YDCpP5H1Zg0koSxa0zj
WDXNq4K6BPUHapyiRx3xRzKTH2LKDj74yUeTJqcslubKIrHf9B4iG3cegg3T/mxrN2TD2dJEhAtJ
W3LMbFO+FMyPliw+E07R+fpgV5RAMLXOzVNCExm977IPx9ufH6C4c6CFctnKV+i3IVwfk6ldVjz5
Ls1LyAYwOGzvF/WYcTfNXb/KIxBIvmK10i3Jr7A0Xv0l728Lk8JVt0N8+NnEjiYWls+WMb9z6XUg
CrRPUyj5nB4ZOQMB+xJRjmu37l/HuXl0KSqpNn2ldmNsRDa/zZuhZ6k+RkSiFLC9BHQS21OmdgYc
LzYKxrRtJW/qhlHS3AZ3BDPcWzqyGnFQ4G7I7J5dmVyBbt0ER02QJqdumbojlo9L6tgX01m+Taqc
wkVVEn+jb38jVfLqupzz3eUD7eaVZcSetifI5HbrtcUta3gwYvh4rJivsjw8Lml/8CJ5xmUWb3yA
ikxY9ooPQU/CQ+DqQSLmLQKG6c98JafRfWR/9Vv001tXxOQHJxI38bgvydnBFST4QwaH23iKqI5w
ExHN5s7gijXTZahK49tyOHAsoFyS/LlvelL9iRVdQmaOPiKKSYYVcdDgqa7YkjJij7nkHSXruo5R
zMFsU5vAlWoZQH8AruMY4Rn7lAHPnYYHi8kd98Ui36BmQVkN3Q8zNXn9KyJec87EpZ2xlfHd5zEl
UwaE1qaOaz70MnfTSjwTfA++HHZBRzvM3f/N3pnkRq51+X0vNadx2ZODmij6UBMhhSJSqQmhLtn3
PUe1Ay/Aq/DAQC3jqx35d9IFlA0Dhj334AEPL1+mlAry3nP+LRnAtFYYvtUyp+6DcaK4z7T+4GVf
7rIZQ0FJyOu9buJeyG37aUaJbM66CdvMTTLmZgPDzyUOVbhlsPtoIzP94qj6XVbafhmQD/bdLZfQ
GZoU3nKvSLZdCl8z9qeaPsIweDalnhCD1UfWjuA6xIUS97XicPvl8VzLm5ARhkrkuvmG44SRogNm
Jbg1jK27LHajrUE/oqsoSuyy/jMnpt6LCGrW6VIMXW7xgAGmr16tqflGPxCx/Wq3YsS4i5GvrL4d
0pk0H/lyjEIjROsNqWQ9+pP6mdeOlDpKr3YR4MPO0ThVhNXwKuWfWtOsCkYOj2bIko2Yc67aVyMR
SiHtkWPeK+Z4rNykxiEqWVBOjo6J8864WbRPKvp10Bo/jVJLOZWfXXsLxhbEdHwgmWbbYTq7G2mz
JDDyhrkb1CV4jcKIrSkmNgGJLA1Pfyr6MAspxpwh6+8mujJHg4y+wVUn3TCpopnazYgIlSYmACu/
4QXIq0Pk1nTNpzYh0OULwaG/dCt7nbPJhE4hwswmSM9KrXdLqjwVnZ6QL0djUfej0Z8nL6RApAq3
cfDq0AWaKv+9knJQHadgV/3pwc5Lsz/H6gluZK0xDRIjTtxAhXEqe6qS/iU2ASYD6DhSbRAmkYCX
MvzeofvlZVjrGLX86E2znkqpMk3pNHX+NgUnPmA8YttV2o+nkgZUXapQm8ZHS/4XKffeOHse+tp+
SGlPjRHqo/Jf+TS2kKgqFat0RrC7xvuQ7tVMSliTv3WsY/MZ6nkJJv17dClsnaN2zwGWYw+iy7Vt
v0y6Ljw6XtGnsVCOYFMVaqCAHtiGPliLO6cLtasjRbGeQ069Ce5vIAg6xbTJurTKkhlKlGpP3LwU
zqY0z+Y00E5SRTsZ87OTDcFxmKA3cc2qzcTViIBhWOl02TpukgN1gxW1JDHvs2wg5k3HJKpl+kZR
K/PQ0Yub+nSXGG6HEhPGSOMmH3SI/cz+Q1zrpXGicUVBFQkbwY8LpUDcBJF+uSIcqIvnA4m6YdjR
Lf/FNl8U/mXUnWez6j+RrDx4Y3MlGJYtLcOjW+nAEn2B6zEqfkbCtHU0UTsXhlVMc+SIV80qxV0G
pO7sGj7KKbuNNAtLz2c/adZ+LlzS0igfxps8rZLafKwIlTIsqnjId/omupElr/JY0h0eR+gG9kUp
B1Q4IWdiZylQdbaAtE+91CCjXvxZcoqRzTg5LjQld1b64nYlID4dyp2UKTe0KgdSrxzx8BByT9T7
YMzvXuKNh6IlKAqW6BEOmMoxmpqZ34ml9qlI8WlxhhCzV5kjT8pMxbP2HQzLM1mJSMSkAtrlx89L
764p/nqCGfePfUNhtI7x0qBA2qVdDqH0Gk0pDi46ph0pmx6kdhpomAoIkqiG2Tyas+L3MPb5NlwZ
FVPBnHOa0mJt02atQO5N2q2jkpprZUSgntqYrklm6taOn/1GAVPuIEziFSHhw77nunWQdr3MAahy
QfrwpAp9rwxSSJyZPupi5rMimifeabO9Qn5U3LemQT8K+k4Lu8HcvPv8FLChW9EpMePtFE3JWV/y
9wqRQRrN5GaAdT0S3lmtIaXpU/SOFK3HxOiTiJHQGU60t1q7LjXiphSKBzSLJzkWnHBIdhDO6Mx5
ZpwQK0IsfeRSTO7bVJQrp3gzCQj26S7XpcS8NeqHCrii/QxpOHdGqs69ykBQNrGbVKg/Nk77Ec/+
V+uVE/i6tqaH5KnhZNdwczjooO8i6pcp4Fl1dKy3ScxMZXxbdK+X0UMjVeyURCU9EILWpVuC3uHY
pbadcQ61qVS5m/r86PanPHQ11BGUiyha32d7rJ57nyJ4dnWa6PwPj4Z4W6riW/zNcVc/F5MLYVzh
j5BaeUSm9hbQmMZbCz8p3fO+lNDTZn6JpJZ+do1TpSBPahrrY/ArNNbZL4cTEya/wXSc3hjLWA05
xzcUkpYzSdQmvzoi7iH72TuB6FBEbZWkJu16H1er6odxn4Now7jn+8Zrv9LOpaocFMyOrS+fzAc9
Q6Redslb7aI4JYsXa7Sy/wz9hzd4D55GiEJlHbB9htSlqJda4SS0TId6MUNzVnhZaHrxhsNUGv1D
RTutqivjmsK/GGn9VkVze4zi4VbFAR+9hjLSJtPOTFsIZh/tj7H06Les+RRyUfYQkEGwtwgkoryX
IAmzGUku1k5ka8tRq5OVjtbhiXC2uzozz1ZArlLdqKvmWx9khKPtyzNqCdKYyqrZeC7yKN4U3B1W
aD/ow/xaahZWUDBP3iDCrYdzPYMFmx5eGn25VYWVkI2fPegmHRh6+aHl2MZShS8C4DrtLqVfdbtI
IdKBGkNBQExCnja7TsWIVkJzNwT+r8EYNToF6nM5wx5MXfWomuxQaMuP3bXBXTsk+3rA0NlhW/XJ
7qCr3Pupzembf6YVAKhazsGYgsJ3DSNNmN07loZlpV5AJo3kWTOISZp6d+P17TXq8nUX1teOsxYM
KQSguVUpVfKF7/62kuC91+Gw5F9qg2xu7ZSpOENYi1NjhE3axQlXdvDM2tTcKaWdISLeQ6pKR+OU
97B1meGfhwlcHfToZOQsJUx+RVJfi6U+2739gDn5qKn51GQ2i7RORBBFzRQQTvd1Ffwexvip6RMU
qGT4o1hdL8RGAAxr/pHsj0Tz+HQGc2sO4cHSpie0m48qtwZmj1Xb+1tC8xBI0NQVMHk1jvW6UGyk
Z36N079ZOU60siDBiK7m7+34pyjAebOQhmqygepFba6uaYaLZ/L4DYqC7QXbQ0ncSulr4TMlc/Cx
tKVVZvVD18xrV5f6U3PMcgyFUz9VexI8aGDlFirG6bdy66MbArd3CWswiTVSE25tUhNFXNLHEctS
etTbbFzV1nRWLUaa2CbkxjGsDyucsfhhZs8yAlaN1v3pXA/pNgUqWwmulQ2PPyXM0Y1LSFaiT3ut
fs8AvQ92OJ6J/PjuQwQSBOlFq5S8C6q24FYcpog6C4nZIjZAc75MM3c2JPKzM/j5fNBZ1BCwhSRg
MMeq8UqEEysPs8G6qHz8ciTlLVwDfUf1gtYdeyN7KSvz6vRPQ6Xf645LMcoMP10ylxkZH6lJkGUb
H4qRWFVySX/bUd2ST1Hzs/Ds33TtDZAC2ZvL1nmXKw7gMY5gBtiQVyWfOn6L/Euf2tVCSidcfE0k
kok6o1N5DqNq7JQZdIfOS4xVwf/CUrgeGlDSDKSGlEzZfoqLWY0UCTb3ho4iyxjoWMaV1iJsS8Nq
2ea+eq0F1ub3rLGTUQOmhpsDdoWcZK3HSYPDs75A56IxTGEj6CavaqdcO9ZEIxmBcK1QETY9mCop
qXHNAhqFSYxU9mgDSMX3Gac4yMOyHCJ8HuGApT3xVLMhezGD4s55UiLvCIDGUhS2xiFqeV6pvJMZ
Kd2XfYSgWXe/SQxCyICEvcmsXZzX3FEjYTpT8lW1EmyhO8YXM0sWj2cyMP2j16O787OzUbJdYieB
sPDjcFs8saU6m6brvylyr3ftPA4EK/Etcqgxm7jIuyqAZRQ9drbGL1kcVB6CuDfZAx0X7tqLEODS
kvDEnb6xbeOGFjN69ZCJ3WW+rW3DplYHD4lHxKPtBkrRBm7T64GvEdM8WcgFMlPTZauMc2PlpeFr
PK20to8IsKT2Z7b6P/pcASFEjnWo+uwKh9SdtXBEIIsHjl4MgaKoZ79zdfPNmBja9DYh2zCbdktD
7pCjj8alpOi6CZaHwZkCmrh0rnjl7kt6fEhcQn6NV3k3jjYB9+WN7Cg2jmxXjVq6bkYCAMSD67sL
OQzpCN7QO+/gpYpP21WPQabhJUPeh7KxGx4lx7ur+Ym4/RuUe4Lttjx3DHZ94Glv9ehweH5plr/R
+Z/7NocxrIcPk1ikmTESMwlWMjN1dqQYiZ8ejZ5XFKeinq6IQiN0gnSOUKO69a3eRkkW1Wtjsm6K
C21Hu8e4IgoZ8V2+PDlVHjzOVDTGFYPmYDbBAfobYUYAZ+EwIOJ9JKdluTPy/l31kpDUvdIPtUtY
mBEYBEx1PvwKCp9zrH8OVlzuS7sn4KfH+dJGFJ7b/cULjbOHShJQTL90xtKu/YnOEcdaLQRIwUTR
Uhen1jaxp1c5mVofO9wXOjSza1+Me1qj3oFOsjUCwPaOBaO6A3n/1iJKVaqe0w+ijmqY4up0dbMr
Kx3dkhE8gkemsD/j+wIyh3VHPRqc0fQp8gMIE34UWlcSLEBr3V2bTBc3NLlm/d+LmZ0mFb34Rv82
TuC+tGLRV8bfZmxGEmgiBDOotELrD0Ddhk+xInomVPslWfY06z3CfvwwTFHn4/lfXfE5Oz26ukVd
nCxGc4bmb9Ql5JSCr008/eEjnIlAaS7kJ17D2P3S8rNuAQtgRzjWAc+04/E1tSk8cOj9gZZYI3Xd
eSkfcdL39mMCHFvvgPxWvsH9bPjLQ0j6DIuZlLbMnrkeC5rpDMfYGz6OlbaqSA0iprpQmzww3/Ae
jGvPwK5NEo4J+EPD7pud5S95uXQbvw7aO2XMb3nuP7IMnxW5FjQNnNRvd3Zx/05niNebX/GMdBDv
mk0ArmtORJoo4GATnilXCVCNujb2eA5FDdkG6WdoV1erefUnJFl8qtfW6t8KJyWXsrimdCPw159I
2zQVnQOTfUMdfkfGDXu4m3wWpITieG7OJcmqfflWsVuu3XmPmnenj3zpRc9PblPl25hGRNeujh3x
o8bYPGbLl++0B/lCmm+iGVx+6cTEuRRksrDYN52w9Tz8heqKbuWECJagYyXxkakVBliA3m5p8Qb4
tJ1rHV1plnlpWX2HnrkmEnE56im6Ety16ssDMWHPMeVq9O1EwfLTLBSut/p+JkpwIueQPkcInFYg
bSZXLO5adLIJgiyFNGvSC+0MynTREoQymqLomQb/t2EgzDXNeu8UnQ/0cRdkg02BYC6AC3eTUdpH
zJIHXLWQ+d05cmlySbmzXQeFMQDOlsYPYERgNuJWYWoCe1s2TrKJFkZEOrcyUXoM+szv5jYKMcU5
ZBNQl/yQKYwdif9oaYR/12G+srCrEJ3P5Rp4j8ya7jqnSjNq3F8uOmjgQ4rCIXvHgUrWem7fyf76
NAYbiRdXYNoa5kMLI+W5LVr9nui9MuA767LofjAfmICpL1J8m1FGhfgIzq2l0cVc/IRCNjBELp2p
p3maIHCxJuCmTwHLaF7N6VrZtw3J/TPBsU1CDFecdYcB2tyjqNYIm6tNKJUZ3AV6scPA9NvWzF2Y
tidiGcJtHajfjoqurrzA7oxrp7eoq8cj0RQOeJFxn1Boe2/y3OMkNn7GANLUvC9nNjyLDzmJuch1
ZT+5A0W6Fidj6vs7PWm/xyz7hbXEJQeJo1US0++6BjXxfBy8ghjqFNmYR5yZyTvcVfkeH+I+RhEV
WGa96pviAnZ7N1rmXdJZ8101wmuCa78xK7KnNvlLzwfKfASHjJEfwBwmPKr8R8lBK2bzLbAmd631
al9xid8NTnbqYnWbEaP1wIx63RKs5/2i0ooVuS3QS2lfk+IXCB9eeXgqAodGTKKuiWvN1C2AadCi
0Xqp/ZnUdtZhZZ7tuvgVF+Yrw959yH0Kg5zvdWBU8VBPBmyE78DBUGuQgpvX+Jc/K7110CynL51D
rN+YY85hecW3E48kHfv3JucFl3v95kS8je4AqMKPh6mWNxK7cd7RU+E7hLPB/0mEJp30OjKWwUAv
XSIQaDvuMq/AXNflJfpMZzMokyqtkITwrK3S3RjhEajH5lQM3jNXlI4Lr8VByUeioMvJFCyuS4/0
MCd7uXCRKttgwiypbPKlc4D+wx5tGbfebTcOfYrGVFMC5YSfjO5okxiASGMEEeCbCnr13bmVtlLT
fMPbe2uSBL+3YlOFIjCpwYZ5LVrqzty6u8gnNCMx3BvzzSVLiGDHhVBSTYPH5YeIeK4rFV8zXl44
HdQqjS1t34R/KvQMSN7D+c7zur1XzmcSFU+1na8HEgABspvj3zOYFLyR5RWRUYlMYkYOLeqWS+GQ
/ROLsXEhMYQHNVqWn7acf+LFqO/rtGg36B9Og8aiq9nrwhlWBT0YVslKG66GXVNWrxNCrLVuK6Jx
q/CJTvOLQXqCjp1xbOyLz/S7mh3p4Dayx6kdb8NgPXrNsjON+SMecIlbpKByxDxFdQY9GfoXbWQZ
dZEm0j2rIxVYz3JQDiSSDeSVxRMpbKS5lqs6Lp7SfGsaLdygAsAxgzrdMBW/a6V+pmaRjdVcsOOP
3iu+Wooz9eInUMW7Y9jGOpmK74TgA7voD57pRhflDh+NHQ4rYrHXc8UbOkYDHni3p+4x9OmvLA1C
4txDpBFmSmoJBCbvk83JVpbPaMsMBv/xvekY9bPIPDMrJ1uN5TWh6QpRbrMLNRFFY2ox82OdOxNO
Kutx0c2zsoCBqbvZU5kMPEn0L76Ih9gK30diYIiDFOV6ZjHtl2AYXMnyzAG/uix5pwAdbZ09W8ar
XqO5pyZ8VYMfwEJzWBfDU1hCVndT2W771iT5MwA/7P2SoBD1oaqGH6/Gg07c8Xay3W3ZY2KsgZLt
gI51YCPUSxTRpYn0VuaYicy3pjTPDOPvwQjAgg63tZevNtPtfTXNH0HA4alzGqbKuHTYqU0cDsTC
/yUcwtFnmeAmaYL5QgLAdIQQ3peD9cpYjfs9l7hizSF07YlCdsRBefZs2v5vL+s42McNZvCHzLL3
SWf86AHeY1otzqWzYBPnGp0a4yFvIfXS7FJrQEwmy9vKGNpLTehn2s/bxsSUWDpvPSzDXed3L2U/
oYyJ0t+NkecPMNqSb8UBIUeirbbzAL1JYM1ccy1XlWXttMUBonNP4czz5gQe1O44vJOPQiBt4v1C
pqo2dqbdd+mNUATs2haKH6yS5Db3aJ2WDUv6sKrYDTYtsKnPoOlZbOxzUP0e1YT4IGrAaesdrmrK
EZfEJtKr3vGQfPVFXu44PZF/uA84l5hZdBOUy+JydtJT0TFitQOFyPlwMVqmPCcmtJqA+02RoEQN
4/AU4jics+CGR/4eHhPLSs4yUcdXfQlfBsfnQkZU4OreF6a+8+DkF/lF22Ra8LX0KvdGvzVaz1qD
kLrATrCwNAmCEfVIpQ0oh2y4WHHCE1gFybosqr3XlkdPa64UxR2qeQTAtS9ZZ6pN5Ro3ZG/IE7Jz
rVNm6OGaO+Zaf2vCmrizdopXi4EeswOnB/pY1zQCIIRrSWrI0Ma42Z7HHP6jI48wp8EB8KRP2gkn
UfKtQuyrIzEeYJq0H1SW8xo1AwIoM7oiPNwsyIdBFSDxYoSHg4ZaGaCdz5j8nb4CZsz9btOQ2Y2L
Jj0gmBlrjwyLJXkHuvFXMd4FNhNk97HVE5fea7+wmV7HtnyoYuNPho4ckVb67RfFwUc9wgJC0xeL
6o/e2LdyjE9BHnyA3SvYM/0ecfQ61rzH3kX2AcHcv1YDFJPpT/4dKS/v03Bd4kE6R5JDUeUUygTZ
1l4ShOjE2nIxnORl8UjpA1tjaybBEUUzqZRkbGw0eiCQvt3X/Nl9De1aLuwS4BUyOoTPw0JCfwQR
4EtIhDCDBsH5lm4dKFuwi/InozN1C9WgxyH59NNIanSMqclcU6+gHWYypFGCP/sufSxl6r8r5M1r
mQQtaybACYaAOTlYV+lCTHZcrnRHPYwdF35kZpTKjbvc9Ef6PmIGyzSD4i+xcTP2r2z33mvjY1Ho
byi1PoiCjFZy32B8a3QUp5NiGzNJ50+N+8pnakL6ic4I6Xbd4M5Lpl6ikTGqu9pwaUvKq0JqnuSP
0saJeHBiRfWmN+ixo8IRAWGl8zMUEbeiKOJdQ9FY5wF2Vbq9VgT/XwiqJeP3XMw1cDoFGpakR1Jr
uQrpR1X9u5bnBzwZe4CVezXBspoYXvGoYwEp55EI7myXOCX9pZlDzQxVgHqffHfz8gAMYW9QhpOr
MN7KUvH3w4IiIcxThlup5eEi0xdYSmde0dqSi9UINsYyrAWHMWP10WkCcXvle6qBZxWYpodRXayl
spEt2wAhZbPTC/06mtl1DCBgaahzCbnKZxgk/csvq/FgOBGuoiRbu0YNNc23UuQzQJIWH+zIJTB8
dh6KYHgayK686xZkIpHzhGMN6llSyNlAToUdUJlWfpa698Nl9szsuTe6CByZ3O1Ft97nEO5gcAmF
mX30UFt9qKQQ1aIgsKOQck4nsvw9Ig6T6h4hxYbQiF9zM7PgBjdkacgrTURv0LeokN+9BTuZwnO7
8lR8bkLAHu7XeDVQFjw177PBjLh2z1pSb8rE3QVVrSgyG4EXh2znBwuc+jwdE9e6YJPBaO/rH7jP
f7KyetASdJlG0gzbDnaQnaYhLZQg8xgQjXJoZ94VJg9WF6OMHN57uOoVmh4AVEPvNwTLYMq1HX81
KO+LQq1g9f9DCv+vQgot4/8YUvhf/vGv//iv//hv//Yv//jXf/vP/0s8ofzGf48ndP+T6di6IodQ
2Up3FbmH40/b/fM/abpOcqFt819t2zFBo/4jnpDgQlt3fWWYrmU4WEf5JbwkXfTP/yTxhI5lKeW4
PCGG7Xv/L/GEcM98A/9bPKGtPLZGhG7KdkhC/J/jCTO6BY2YkrO+ao0X4kghoke6koapZMNCwbV2
+E4RBLXBiozuL8JbeNDkkcOO1m8aeQwHeSBLHkyeT/5C0Yq3ddmhMCw3uZ+9TPI49/Jgm/KIIwVn
9uSpt3n6Td4C3SiH1RC6mJBpY1hMaKLYyHZEWPxG5KB2FW9TiHjRO98t8pJ1BD4n5kMYg8+RpScm
t/isTBBbX17Rnnc1tJ86eXVNeYlDsodiIJDEzX+hq2d+r+9dQ4fZsMEC5SAY5Egw5HDAfKPksIDD
flzk9OAU6eU4MTlXgOyICfSfy177mfz601V4zVRNhA0HUipHU+w8AWKK+4vGcuBGSZ5/0BORUnGu
lXLAxWxc7LYz5mQOP5NTMJDjsNO/TMtEnFoPBziz3YTei9PT4BTV5Dj1OFdtOWAXHSCZEzeTo7fv
mndbSTWdbnwM8NNkKFN5F+AB5tg25QD3fVzjqRsxh3G4V22+xy4Izjrpu1KfbyHW1EouhJ6bAVnE
t9mWkmxf87F2NWNlscvlOsnkYqlSSvxo9dkuZs1Sn+9RDhwgpd41d0MHF1cT0Rd6RpyD27enNny2
uMOIDr5kcqk1cr2FLsbG9xDTGOSgXjPPeXIXcicacjmiAd2GE9flyL1ZUNO+b7353kzni+nyYGGL
xGsj160uF284SYIwoGtim/fT6DV4DLimi8Y897uWu5tctGglf1QCLJ/6BPBmD5NNRgxjHcxpWmUr
32L7Lnh4imHC61a8Wl4OOsDUkDA9IH8c7iLmiUQGC3StImREMucDCxPQ9j51lEXX5nMN7IkryNEO
+M8rF84UqukOPclMcdKmWsp+6zDbgHTYTDp51aHbApWeTH1tyDA0MhUZTEdU2lDEIANT7g8Lk8wE
EC/9AWyqmE82Q1H8RDTO5DJ2+TKAKaYImNSTW2pnH9PZXSzDWs7UpmusFzktR513dWrtneQF/y7z
ohRv0vj6GAgXGzEF+kyDA1Mhsgq1Chb3o1ThCWXrrWR+1LDuryI9B6ZhtkSb+T3hgNx0HulGMR7v
LLyNPFxEY/tANky0iYyqowyt5DW+DzLGYluos/ygTRayy4AGPdTL25rJ15IReJRhOGEq7mU81kLH
wGk0bWwmZ7LH3G3NLL0YG/SmhMFVm5Y+23EMv3OEzkBH5BzEdGO4RXuPXuXkMqU7Mq63zO2NDPCu
jPJIb5SM9rkM+UCeLWbK/ubLAtD8XQWyM6+kUFP2jSgtsrHYGnjsj4otguH6qvzqiFp0X1cJH6Es
HLQQXxJZQbCk9mBr97BG/AG1hZnAk3qkHdbUe7sorl0foRub0it5cZcoNc8e+04vi8/IBmSwCckv
DrIa/e3cHkg8HkNmsPYtYocqZZnS2KrIX+hWhqGxaLFx2bJ6NXpzDc38lMtS1rKdOciDSFn2HgYa
aQZZ4BSb3AxvwYxjr0dZ8nK2vZytDwDOI9CbYEhZCAM2w44NsZZVsZelkV6ZjSlrZCALJV3CniyY
fXpz2DcbWTxnNtBFVlGPndSV5TSSNbU2/ZPruztfadYObQLQGjvtwm5byJLbyLrrzhOEJxkUY/6Q
jPlvq9JJLwjHl74HXaGi/E0LmkfG6C2Se9K82osly3UjazYtW5dAeQ8z+7fA2ZUs5EaAoE8jfyFm
V58aa48L86EJB5SdNIP83emT5zRQmMMJSqUrOJflfxIYoAIPMMAFwgiAoAUp6AQyiMAOiPa493yy
tBegkrEHWLAurYANGqhDDfqgSqqLCRv4isAlgmU8NV7zFw0S6sMVAGPgaLMF0sgF3CDhrwHrqAT0
YK3fuqAgFEliyBFgBFncR0BRZSKQySDgSS8wSiSASkh6hiUQS+xVO6dG+0/ExrmsX5vsWQORcYZT
LQANOeQfM4gNJCTXmNSp24LmCKwTl8FvMv8fKgF8YpAf4kH3qncYa8GECrAhxB7zphmOAMFf0V/w
CBRpoBX2jlBvMiKGZGtHLOohcmqAvXdfQKgGNMqIDe7X4TIsxmMscFUHblUKgDUJlKWBaU0Cbi0C
c3FMEHwC8KWDgPkChTlgYhSpsL4VJLEAlmmgZjnomS4wGpker6UAa39/oIIGNXby7hroazWB4agg
wIXdbmevfGp5zleOjpXAGgDv8GK9UwhBusS6EXAvEpgv0epDkWuXLKvcuzGNcdsACSZggxYYoQ9W
iAmS6s3+NgbE+gmYGHjAihP4ogHOSNLGSacUZRmCxylnp+4KtazlviErfDW2XoL+ReHXYsoHxRxB
M0tQTSfq2k1sECTohTqIJ8hnO1MpvGbVJl7D8bU7o1aXRcBSODzsNIQoNQKk/qUqXLBVwmLxqhgw
BSo9+aCvPihsDhpb/8Vl2/BP9heoFcjWBbvtBcTNrV+OgLqhAt6l6mHtCeBrzrdFAOARJLjIm0tj
c8brxdECKXYEMq7BjlswZA0suS3GW6Wl0CSgzE25JgkTTE/gZ0eAaHnmEMyB43E3BjbnQaduroDX
KSi2IXC2n+T0uiGGKkC61V/IG+w7lbimETQceaiFRIF5pQQp54Q4TQKdRy3RzkMFk9uUC7akxd7Y
HBgtZaucqHhihwbN+JJQ8glpvi4Eoq8ErA9A7YPQi7euiAEE0HfRcVZoimJHA5JvyjdLwH90OPcU
LA8rx61tJkXnEzksVBycAZHVzl1dfpKNtx6FVAiEXpiFaEDBcmd76i+jGAkVoeAk4lB/7bT0Vw5X
4fK+U80NWgmJQQ4R1MR0U0JvGDHwks8cgKVN0d8z3fMkfjkJJQ1jG29MJ/gl9wbpxnRXTZfImnCp
ZadaaJVwUDTHQrQ0qf5WlDnGRP+RvAVgSTiZRsiZfuQY9+FrIiFuHBgc2H6AQCF1Jtgd0suYdrKL
QfH0KoH/yeCBpgAXNhogKGViAIUqko8EqPIoIXw682DoCV8vrwuxN78M+KYM3smGf0JdF8N1QUkN
EQ+AJqRVQfVHZd+X3adR2T/wUUS8CK1lGPet0FypuR2E9vKEAEM1ChUGJ+Z05u+h70Nkbv2pq+xd
rOgh87nBhE5zDpaQaz5lA3BtmIy7wyj0G3LCdQcfVwgxh/n1mEzDfQZjFwl1lwUkgTlUEbatuXLJ
nKRaU3txxTTlz/b/oCrIYsAYyRI/a8dKSEJT6EJfiEOqBsAFoRJZO1amkIsDLGMD2zgJ7RgJ7BQn
954QkjHMJBvPirRnyqUZq5SQlzYXiS10pg2vqRYSpargsTD0B8LHwVbo8oQH7YUQTYUaTZOjXjEt
hEnI87ZkzraDRw3xoWtCrNYwrBot7VDF/hfp7TGJT+dKyFiZr9ppso+LzucqhG3e6vYmxA0kVG6S
tPvc4u0bYXkroXs7as3uFhjgqRTzbGmjBLQ4KEk2PwFMPWj9sWv40Dshks0i/66NY2Eb+0FVBIoa
Py68s9OukbGeF9jotKMKomjTVcyETCoKKweG+EwHw+ivbuxfa+iPVet0216o7qxi8ItSItQYDjKh
w6sp/mU3h9l3b7xdLoSe+TbM+q+loOkNoo86s0O6fNED8thyJ1FTdoQfIDqNUEhtKk9KiPlAG3am
s9fzFqOxW7+NiGrz7lwKoR8N+acSir+H608992YS/b4lqRaJkAgC2MKu8oUalAJajiiRjry70nqN
UBJ0KAr+nsGDNZ+N2bj2BAXbC8H0fZwfHJEjNAZidpsg30CkCk0T3JJoOTtoGJbf5ZSfFq7kBH1D
hs6h5fUlIZQhVCQQWVm+1DNeeReKfNaWgwofe3TRa6E+coLgfPfYiajC8LgmYHAQ9BfFeozwv4QZ
IoxI5Bh5MT/YCe/wxPHVM+GlmEWRb9CnAVSOosOnR4/QpD8N0fW1zanZiPhj6RqGkZi7fT6HFuLj
urp6qEU8kY0k0x9HZCSTCEoSlCWuSEwGy7gsIjrpi89uDr9rHzWJbgDBoU6ZUankY6n20wQaG5PH
HyKP8lD7QUxDPZB/tVILiF6F7GVC/hIgg9ENQqaRxRTIY2j4RhoxEWuAbibsS+4A0dLYoqrJ+c5W
C0IbxVxDPsbyXtgoIjQ31B4rZDluJ/ocaImBbNmOLkVy8uh0KfIcPUTE4y76HndysrWG5Mek4al9
ocO++SCm+NNGGJQiEEoQCqWiGIJHHblMMDoQl9WLqoj2xktqGyMsCi59hEedCJBEiVSJJmkUdVKi
f2qIlRB1FKtR9EtsdDRO0kkZOq8q4gNCufhOVfMiJPjOHbaeaKFyUUWNoo9KRCnFablzRTsVI6IC
CaQoVHRV6PUw3yK1GkVzVY0LtjsVbSfRY82izCqRaGWi1aJ7bI9eqz5ayLgy0XMtouxyi2rVedMH
ywYdQ4i/QprBO+OrQRKGGVd76xGJjYjFDFGNtcjHahRI9JuJbw5DfdInuCAyk0ip2lrZ6AEejeGQ
BnH1FhFIzQkffdeo58rKnu9pWcciZAOb96P93FuAl1Ey7Mt8wnw0Vz7ZS9m3P9A8ZLYEMc2OeyTq
mWHb6hPvONfBKgl9B3VIfDID+Va9+rFR9Lah5m3NZWeNo3PQvRVdprlYwrW5uqq0QoZhr/XJ+ghR
PRwN3V6HuZHuo7A4Yi3IzjESS6nlu6VJd7+MDQTF1FR8LP42HKgGcrUxOkTmli+ODKB3XWLM+gbV
K2GleC20sH33LISQ7rzWyiJ/dAIpjNW7T3oVD5Oj7jBbXdIlwpTv0wBUp324K/OSEOXyj+7D9iRn
fFk3M9QmLITuyR2CF+YeN0Wn+N/ZO5Md25Hsyv5KIeeMMpJG0iiUanD7zt2vN8+7CeHdY98b21n9
kgBN6xtUf1SLkYmEEjUoaS5ACmRGRrx44e6XNDtn77XQPQmKLbN9HePqnjnwc6RC41iHFf7ikPsy
UCmsXyCLqJuu8Abuy4HTDl+ZO4xR6OBqjlJxAE3HaNFVIPA27XKfTUi/gjLi6DjA5wW8Bvll6vh2
ZfIcKfYjVvgwFc3vjhdWhTNeug3Qi3pLhXEkEsg9iewIPVq7R7X80UpwFGb1a1nVNSxEfHJrKl/e
ZwiH5ECdXEQlih7xSDiHIyDXMY3pvkXmTdi3ZWxRf4TVIlAPrAeREu1uDCdBS8luXJv3JO8Fuy7C
6iErhoOar1MGXaCYtLMBWUCkgGQF8l8OjIhIvqDVRRs581BXrfM9UA+BELHndEE68jFnOF9i9KHr
ug5dqCpzwJerwfqTY/+Z/nTSzwiBajAcajzPeIJaY0YY1NdfJOd4Bi8yoQqrUL/ohaJFNORgHKoW
9VDeIiHqfF4Xi5aIRs9ubhEVLTdbe0nCyQ9wOc4RisyHWsRGvHTn7pkcmD7UoAZz0wcgVpsGoMZl
O9VMK1Maz/QaN8kiTuoWhVKaWM/zwBu/wa40Luj7ZhEuCcxLolQP7qJi4jH/MC9yJliIN3Y4vOI3
W1cT0rKBFFAETkODpxDK+rLwPGV+9WSwaiFT2TxnvXVylR0f5uzFMnV4KNghNYxplm+lWLbodQJr
bNFKNb4+aY1oKsE45WGeWi6ZdkoGsuzKYld0XXLoDCfcDBnSbgX6iqEaQrgIG/ZkM6JJy/GgsrZY
Ig2L/bC886BgjNQXKo/8++wSV4ncmUdPxENyXuY3s3gOBUyYxr6MUVrSkKEB147yU0DfoyOkOP+Y
w9WOAvvo9/FeFh0kgOIl6zAlONR0mPF65gtlMbLNCTeiDHAdNYnStP1fhLxYs5YI40b+2dt02QqB
A/LiHAiPf2brOGysRSXWW9fRqYJThGNsXGRjjWRUBB/gFLlGt/ej4r4M3Z9RoXms3QbsaUSawMyO
LfM5tqT4zPCamczFNjEnAGJTS3RrvmCs2ixK04Ywc76PFkGaA7eezzgcSijEq6mgaCTwqUE9Rj12
JU386pudsQvwrgWLgK3DxCYWJZvEzVYvkrZu0bUFeNvYY35Wi8jNCVG6MYmB1c9TikbOu2doFvbt
2wBagOIXQrhhUcN1bsq7FwPoKo81Hyegl6Bc6pvl/02DW46q0cy5+OamTETILrur8KnFDfpOl+rW
lvNzDc1yW4PzZ6MFvGrY5T0/CFh1NmxeB0A2/AtxVzm6mO86DHjmdAb2xusvxwcqFt9XQyBTsJL1
sOfxafvlYtMjiwWjdWcvkr10maJoVS2FXX9fLiq+Yd570/yQtC6Kvp+xR9g3iOWZJa/movILSqan
JXY/AjWHsBT3ctH+Kfx/SdZVG1/dEu3gBrkoAknsz+jxCN5yBVzfgMHxViSRKFSW3rxBrKFX9WIc
7O7bxT8YsJ1wzEsZJNYXad0pHu+j3DsPi7iw4HtpLSpDwo9vEgfNuDgOk1rDzamPdN6f+fSw0A5P
mGistde0+z5s7pG88Jhsyxftphen5TEf9JziI36Y28wj6lub+Fqzo78IGJNFxSjr7jFd5IzOn5rG
ZskoIG60fRSOLS5HmJzuLtQMrBfNY7cIHzvMjyK59A2zNtUyc5/r/LWDnsROtHhxh/w5WfSRqfNp
iIzWW235W8PfZl5pwnts7gQvIRJJ8XMU5D85y3tKee1tPIIWklV2E0zMX3y/Ie2wyCwtrJbMnPA5
tXzvw5pmgG7FjRKLBNOumNd43Y2i7s8Vxl0TpecMzHFIS8IamSBOYU5cHgpLfkIpAVPR3VU008IA
BWennAdtI+XkTsVbgz0XsUXepjIFpGKO6XmYefeJpjrBk8wZ9qP6JOFNA1yZ+/inbOvHflGCum2x
cHBacBAswbxvzyeELuZ2R6j9tbfyUwf/qkBRGHVsehml4R6VOEi/e2ykTjVcAThceXQQQ8rEAwX2
dQ8AmTmSg9TTAKlTE2LtnIqK2niwWo7iNvpT33d/D7iaF0sPsCWy2Am7iRRKYJG8zotClT5DBpaZ
vftczvauKtXJIj6FDkO/WlN9YywhmpqY+8GsqAYUYO+FFb+UnIlPQ8NfKNLsFGZiBeO8BFXLhdYI
yQ0k3bfuHuag+7E7HkfhTEMkGPPnokBu6y7aWFzlq0hl9wy+3rFfcFEniLsdmDZ2XfOe1Fx+YKtS
WND8b1hAL6GT3ZnmoqqlZd7grgVRh6Cl52CQL2LbisbP0I3fySCZxi/yWzB1W4uX24ZNEwcqZ7zz
HKo4M85cJyOAT39zmX/lQJSmrdZAc4zuCLgWWr3kyrJMQBjiTEdUIMla+0vHDJdxFLdnw0vqQwwq
P5qdq93yf0CIKz3cmLh+p7FEoRu5NyUW4ITM/nYYu9sRWOCKHPNXMnBQSQNGsikfrppU6GrKaek4
U/XCyPYYMy3cM5j/nfLuYcJsDJRzCwZLAQ6ARA/WMTP1m0oYOc6OirAHD3eaXCC3w8dAVdCr2NuP
9KCmpjGPbGw424OvUIyhDtP0XaNkjpys2EaVd3Dd0oKufeEijXaF5z9j//Ktq6ZHvmw88UOMAA7l
TNPvPvzcqbZ+wrCjs5IXeGBFNxAjGHiJlwP0887tn3NSDvsebO4+Dto7ER6kCASziPJ3BNgHe82F
rLvBj1i1zZgS7gKAvwyu+aFUvA1bL0IOkTTusxrAumlHvuZuSlkb55RvWBgQWuNOVC1v1Gj+LsZg
5zp2usdZmW9A0nlH163xi+ULDo5byimif0cM1aCvXskJFhkbib2siPATaeSkA3hzPXX6tWJVstSY
aZSc2JhD+KJneiQgzjizBDbRsQBeDUm2MM7Jx1b6M3cdKGMjs4G2JAHLGseMtq7o4p3orQBSI/Dg
1qEl19W/yNqte5j+/ADso4ECnym5Z2s9PYsGoplnTPtZw+7upkca0D9xi44J3m8oOeiypyhWGXoa
eq7AO/M+Bl/GR76BUG46RE85YRQTn2tDydU0md7GrBSOp/Bj0o1Lb9jDvFbSaUpQMG1qxWiykuLY
F93T2PpfRmMkIF9iSuwr11PJtunKQ5uUp3yZm5YW6ZM8tLk7xdlv4cLFqbz+tUnY3VZ1tiB/n3LJ
zaViCJswjrpwOnX65T0cThAaJ+pqmseSzWeJD/dr74ZMbMRGmOYnAFBMCLavtnZl7jNpsEfyEMNn
drudmmNBVWNrTCSlSlCGTsSTrDpNMzWVwAjFjmNjq4483rN1bQxMAxsDvUj3YOdJtiVZsC1dOicJ
lQIkXNEemg8Fzkb/ym39yuT70Az8ojlHS58bFpOkOKAmeAMahE9+VR3CcHqEXvKBggw3T4UMocUM
t/zcgC4/0xNL13JpMliJ993AAodU9cMnZCbeScMoz01SNPJxzMEuui0kjDQkkOhRtB5CZxU9FGXd
cSMglADSf582fJ8TnikhKLMe/u3spXd64AA/2U8dkKTefi9c8WiUxpe9NMM4B61TySOsMsiGzyb1
HX6F0W+/2pSP+Qiclu+xu27R+fVMGrbbKHN/kPjVBMeZ9Jlhe649rjg2lKYxumtsl6NXO97mhQ/A
v2pfTaOgBedMFw7euE2b9pafs8nTr6mXEmLqlOJnsmYcWonnWRQIR/gRNGiA9sPvuewf/bkddjDK
TkZ6LmF4QpM7dD1uGXtE2NAHXE3iYN8BYF1x3ZO1Wi9OPqE4aMVjCGKkYaEUpiwRpxvD5qlW5ZJT
iip3cdM/8FNzLhwa4UHEnw5btrsRGFT2c/xGCOf54F66vLn2jQNBPsj12h1SIv1GcfahodAMhRNl
94j35u4J0lZR+6z0JzWfmtC95L3HeWuGlVbzSYYRVWxmjwm3sPPmh7WgD3LeSPvuZFiNuEuFey/N
gTCuZVTbcCJyOA1uiacZ1UZtxSgh6ZyISoxcMOhBd3R9fgHrYf/tRo9NGBW/0NQwhRV8xfG58ZIa
0icum+nTFPQfM59Y5JFp+pSUQbmt0cAt2Lr0KXZrnFpA7MK0//b6snn88w9lNb+1Ss8wKvlT2mib
A608Mu6SLZoS8hcP2B648JDemHbj3psLP7bjn19RejvUdcOYwLH7Kz1ydc4QIG4sqhKnkrDvGgmw
ZMyeFAyE6+gS+MRffMKbK+0YixmxNi9d0V9yAHGXZNJvAOv0SQbEdxLW1QfS+bA5LAj8fDHMNQmB
+jFsSXSIqACuW2xDPxv2je/UC4O23oS+wy4nKqY9sSXiFuzzbuImODSi5b8tf0ov/8l0nWMZWu4F
Vuzf/nxVafhTVKlnLyoPaWdEDyIuowc7UIe5SfPbP/8bZ55pTdO1ZauadDvpiG8WVOaNGBbWN60o
ABD5URWBvw/zpRDsDu0zDyC1xT5HvxGrPXC4l6QeWE84/njXmeEHARo4DrXonnsXEx0/z8un3DLr
s9DRqbe8/CnzBBt3d343w6plcpS3Z2u2Qb7L0N7bKnr0dRq8k+mTa90F8c7W1rRGFsKqnG37zpvr
gP3gbTbxNQXL4h67Mm7OWcTNKWP8z/pKVKs2Vw2JnzA72mEs9k5gf+ShwZp6UhU/iIAPTBnx8hfz
mcgpciUpml2rF82E2R7Lmo1q7zsWwCeLMmLVW8cqHvQO0zl46dD5PeXuuW1LZq4MqO44S3mUdYKB
AWt1KTo1Emk0xN3kVsc8sZmzVLZ4rme+nlZm5hvPhXYrOL09qoxOo9O8t7lxgdL8PfqJvE6t31w9
FTzltK7HpLJfIjX8mgSHtazN4l0l3Hrb3vXNFDCyhmbg2C+JpYynLOjvO6xWd5SrA6JMq5wWwk1B
DetEqmpNksvjAkALvlmupcFk8F3paVp3mr/trDLqw7hnEDejCvNj5vYa7weTEm9vuSM8AJuNTVh5
08VVLT5u22b6AHzx4DlUoMsuJZMzwx0JsMBsHNfwMLXb2a5cUFvKIBEP7WrNpJy7npeCxgoAX7op
O7V62fvyeJePLPf5jVHLCwHgbBIVWweTIgUn6uSbq5kmCMYZO6weQx7fdHv8PcNhGkns8KdasB7D
XwASQRC/GRzgKi4IaS4il0LT7fF0xC7EYJxrGdZtGDT+tbXzfAusgEy/CP2rgTKJcllEEGlM8dB4
YLR6r+2feu6CB5kvSwh371j9uhxjTS2sJF1jaYMoPhks3FAb1/4Yyaz/7mLYWoVBlYK6DaetMLrF
sajW+BryXacsEjNAjM9R5B+l/QGly+W2Nkf3bsfjNXYkSaAg/DVOTXAiczdenc7sjnkjkZq4wyPf
JFLioRveENmgPa1vJ5I2T76RGI+ue4r4d6xKL/yAeQWShk1XWIXWXREUJj+YCqvwpNN9SqXq1Gvc
IDavqT7isyNVbG9a5s93XZliYxcokAJX36tMxhdI/6/EFmi0dYKMsBdaO2k1vJeySZ7A3DDINOuX
v/5GJJO1qC+rPatz/EChuDB8CcnKuf4GK2Kx66L4vWlZHqIvobCRJViAEFeYt7qrmbhMn+wxcMly
XCBvwxZ++RpEhT1sfbJcsF2QRhZddZ8wxIqJed6NnjqGxMNWQes1x95CBRp6fkbsnZuxQ5e3L4yH
SpZcjLuFoJLOu2CbLjCRlmPfaVJvNDOMJzdY5w5pBOmLguGtxSAl7z8rgFkQc5edW/qWJtzT02AO
zmqunzhWj9e0TWhEL79FbcIq+a9w8H8sHOz+f8LB//p//tdiMf+3//2P0WD+tr9Ggy3/D+k6nuNb
nke00/u7t9zy/hCWI2xBGdMUikP2373l3Cf+cFzPU77wPGJc/Ie/J4MNW/zhugpSj0ucWApp/2eS
wVQcxD8kgwmhSboRS5vUEdLncUmo+d8ng+OG7Z6D6GwFwQTucV4R5mEZs3JdKHBk4MmKQafa5AEk
BVeP19BJ3hIduscK8gmjOisyBYMl72M2OYyDAzN2WRQ9sg+DgSdLMCxReGhQpRzrVtzOfn1UFpHh
IkBQXtY+LIOFiWJoeUE3Fh+ZYNy1pe/u7ApH1yxJcjGEiUj10LocXkSq1IZ607idJvfGKilomHGM
64wUIIudSG4mATpeYM8K+669EuRoViW8eLgs/gjNLJMnCwOO1xdcaHkNKfpRHH3DhAmWXfgnJlzL
UZnlV2z7D35hPuoCOl9ccD6LO1BQaf3LZF3DDZcJHYOAYCvWEqQlY6/B3A2uNe6s5DBM+qFmd8tw
Bar1so+DDceSxG43oqL4gzmNh1ZM0mrKe1Jq4n2qtHuNVQOGNM0JstiGtTMshnbKyE+5SvtLHHFV
6hn5pIb+nJk57ifzPmtVv+2IKzJUfyB8mh+ThJ1Zl943lvEGfMnZEKK7AqH65eguvzSlcY8AlXyZ
uzEa0trWHAHGN188vm85V7m+wPSTtWZ3mObqBf0NV3lzW/O7XNUeSNIwjSoe2ytI9FtHDPmxEUyH
HbSNxyRufhkdNNUhsggzMvGVTVUebOBA1Hv8EKYuOFOr+qraPtgyxik2EMHUo0oSdwMeJdiUNF2G
EoNZO1jLpXRlIpbZtVHFoLF3t0QA3E2tjW7jinBjLSiZwAFw6aFDwdkMQ72MjdPQZ7f0ujndMCfn
r20iRvZTID+sEIXhmHLPrPvk088A1zlwqniWmziSKvJ+hoQhYVfGU2uPyCS95pDkDJAnBTxoHq5V
4lwcUWaMVNn84DGk4B7om8FLQbB1jKeg30i2wujje1ZIOCY4/fDCrSx9du1uK1q2f7IGlG1O5rzt
3fYn0hNM9QLifOe4h3IkDsxo68Web0OfHIif+UyE0bHK1ChOde/+TjM/OFLJ3YlW/J7g4oCdSddp
xbi1wOTuEV0jJ87UOMtCfhAglTlm+AW7hl2JV/PWKAy0K3BzQCF1e9cASMzwz2J5eY27FrQbXgwZ
hfTzpyUpxlLK5IDOrcrlHt0ZJxZWPhFGGwiKZiWKmfTNc50n1pUkHzDrTgTXOAFVu8oYoQVME1Gb
aIFTs2dlWjLDHcmPgZdS60re2riezjhVD66SLpxIfVe2/dEequ3YDN+OJRnVztUvX7G6ma3BQeU4
sOZY5jFSjW8Nvw74gInZdbpgtvLovRjmh/nPgvv8nGQArDvVUzOyvIlNHrEoZ1bHZJTvhRVEJ2Pq
Tk53qsMXFjnhtllkNJY9MLKx5WNpT0/cDvCZ+reI0/rVQIV6p5xXHLTmIcNxUUZ0StW0XHCl/KXr
rD/PvQ7X2uu/LIZ2TPGPo8z5dwAfwZTYpRMK7JAO1ripZthvfALGbSurF4zgkQ20v2mgTUluSPwd
q3gq38gecR+rrUdX3ERp/jyRTSQsQ6qXrkJg78d85lSAwXFSeBiddIFMlNyBR56+OowvGl6B1eiX
TA033shCxYf0tGrUkO2FsNBw9vUhAa9hyTCiBUkmsYmSV3PIxclx43dZztXRKPtv6iGIO9utwTYd
dOQXk4uL25dnMcsz3bWTt4yDeW39EKIXGF8beVtNksbwCIQnphlBr4onUWWhJ5rDd9pZej8hzV1V
nndBKL8ZR/QK/BuFu1GN93k7vAxagtQu80NJBWWd1Gl6HAF3qVB9+pIDql2a48VnRyNiEgiBLCzC
Osw2IOlvojIo2Iyr3WTZ39K24w0XWQp3tn/VmRyuQYP8sEZj3+K1wvw50XpXfBAqNhe8a7jopnCB
I3hUCW+rVc3N3XRizTPN23tjPrHC7p6Ju1QgdvQui2N6CGO8oZL3Y3XqHoztXVCoe7tP8ldZj8s6
048OIWPhzktDNtodYHK+a2Mb35bSRcMBX4jKPtytnMuv/d34Q7IhpYW3wLLJFuI6KFpGGsOU3jSz
7vaN9pD2lMewm/gMNvWbmIiC18RIh27T20V/p530M+CHIvWK/HMBWS27kKb4NOC3rpMI6wapKaDn
6RdZNBzaU4xfqbLeQHlx/q5zcO4trUbfYTgTEQ/TwbkqC/9AUntVaOMVv30eVbe5x2fIAaIplVFs
4mRf9pCua7c1d35u3HS/7BYDmcFYY1+5mLBiYtw0B9BxxtkXndsUerdLgINL3gg9VcXs+Od57A5l
lG+VYfOtn2u0iOb4qBPwFgn7xtlg9+203jrSTMPb8VFO5auXt82G1AKK4hrlAZnUbdd1r7ZJ7o23
08GPn0Rly60Ki6vKWILZLXuxoVRL4/mkzXW4cGVdWGRGmMJjZ1462HLYZZ9Bg44JJwqCy8Hah4qO
A6gbB7mGlxOFjdyMO+gkntnOPURLZzZPRzr9tFgAhDmsn1hqp0kO03XmBSqTmBnMkoCSzdEbPWYK
NKY2Q8W2TyJEqTIQX7hjFnIKVMnQBQ6flGeoGhf2nAdFzXQtA3DujOJ+mBBjqB3TYmfNDJVG7EZ9
rM9I1VwFbIqSCICY8plxwFnylV+VTkoDtU7emXwjBVCfuhx+OIZ9w7Qn02KUR2fA45VBiPb49VfS
65J13bUfVVpD58U8E4m3yi+PPrMRegPJmzeWhHTsfOMw7bADF0ImjskZHPWy3JndeF8WCXlpd97V
IVnpxF97mko82gHIlNAHDG9ozoCZtnZr0/vgBUklblsI87dyzA1PRcgQjfltzntwnSStPA5z0Iz8
nV3oi5wBJE6kJTaYE1i456ww5J1jRaAsY7uHnpp9CFEdDCAgK6/xbhulMWfQ8W8S7DdsBti1+GDn
6/uW6jBLO5b588C7ylHBxQH/fNc5X1bXkytIB57SXn7xR0YiUlF3Qw+8NrKhXru5/x72ajhhFFqV
ghE4ciWG2GuRF7cRbVeIPdPvciah5fQludDB/MUiidoDoa+0qu7KQMuzB3W6NfW6RtGWJQHPnYF+
+dAD6kk+ksWmqByXJzyWPphi4iq1fGBed2NLQJLElrj5N/I5jNUaXjJmDnn093Udk33LqV1kzW+S
4MgpAx/QR3+b1emvKUHURzUHsJ5RqnUANRH5tEfYt2zj+6SShPcRGbcCo1jnp0fRNKeY4DFHMnwI
tECOfmw/VXVwCf3cXaPR9tkDhPqpmkiqaLc69S3DUoNGm+DLghCVsXN1j8vqNVZkUhh1lll9M8Y+
OMfyNWj4efBiTjBlBIV+6DVpVeujntIvWesb9kVcoqdkM0YE3k1fLXNecaOD6gDWctcBcB5alhTY
HafR+qGbtWZWD5k3KC4zBIdEyrOlJk3nuX4x4OiTFH93nMDaG7nyt1PVXLuIQVlT/nbHlyYIxs0M
SnNXlyMLgoSvQ9NsU/jOaxSLFHCWaInN6owohc3yzIkjIHyFehbp+KWE2TKQSH/3mrgFK6PbUpjx
husgPzt18+2HuToPvnvOFUpqBmz0jHeDyj6IG+OJdaqvuZ++s/KT0aZFDclOb91Q7GPFpotaiWCU
r989j4jo3Kuz3aNAKnlr7WWd/wTtqWPXHGjvU/fTKR7G96ltmGKm7duozmC0Djp3PqyWOB3Bfj7X
HXVM101uhTkIjqyxs43Qv24nnxmYjLdlHzSbMnK2mTHclyinVn05fSesStrE3jQWNUbwUahGKuOt
QbTlVVcFGmXNpWqTRpHcR4vEESzNuhVENZG3qN1ypdkUNHNWFoE0n4UgdyT7LRQ1X3DqTZxc4ZB4
SAOV6G4wWF2bGi1GzDIfgXv16OjcY6XuP/U1GyZpsZSTerr2Y4YMCUQwIQYchCfKRtA1CH5kJHU3
GGzppXAwnpIIphj1e/JrYZcbq6grG6aJJqWChAMGI1HTBFdthXfACZ7wTr4Njn/SSlsrRtgvkxXl
0MU4t+lcfAZzw4st2WZdMC/MEE6nOCxXzLUA0vDyWWfPqgi/AoiKTJF5V/cZwgqPdgtLtdnufwuR
7psAvMMbOKuTMyYuP7niho9zSbDdIQXRrqY+5DXo9/1OFNZtBywNqLf+whL/njBG3zAvs0YqaBxb
KFANt0NZPcqAXWMC8kA8mH34mk9leHTIcO0sl8w/V7qOyzItnE/iOfJquBwRnCzYEQDj25UykAxD
ioq+w9PD8H+KZW+hTa/YyugNyCvF35zmWk5cnxTbScPyvYnVaubwuY0Jw5L9zuYbRXmG+pzgOdAZ
F5cn/H7yCD81WOxXuQtkIxoWFCnWuKeiY2vSFMueqAa6Un9OgVfeSDMHh0trDb+KvRVENjdeKY4z
UvBrPLM3GdqzO/AxGux+2ivNVILG8XMRGXCS+p+KHzp+YOcLRxV9ifGqHicZTcc+iCryTVHFkm7i
yl6SaY7LLRPB+K5asz/or04T1KDPCJ31N46R3VXhdDbY8h5dHdcb348ATzXwe9lB3kw8QnSuP4as
zVngqDUB51+0aU4zuccTBeZpIl1ZF0/taB1aI/w0EpaBReOj5cgPRdKSQQrZnpbJ9+DP037oi1so
MYwlLHpVhcz2Kb//jeeEIy7L9CIkCRigt+aq5nS+ciPv1f+xvOQKyDzmm+vs87rZJrb3EmZKrDaR
f+G89wHL/jsaOaQ4ItMUhSQMA/e+jhACum4MdISdjW22xbaP3JesGCjOMbva9WYW34yyMLZhNyPR
DHkRTXHWMAeJkMB15oMCEC7ab3bz9n4QWu0Sr7nVaQ+Nzz3riIUIu9h5hQbvlEX1YydY4LYBRzqr
g9kbZz8pDErAKN5SO7wh26aI3LH3/lVY/S28UHnOQ5itTFxJijhfmgU+P5rGV+1LoilZzh2VZEPu
YBiJYv84znqpOHAND7xtjx0SA9QTW0GoS5Y4eSQy1lHcIEloOz7I0j8nVRM8cmYuOhZCbXJJDDZv
WTm9jGH4zgnrSysMy9xYN0CwIXxjEAXLW1PiMsa1pcvHxg0RPZPGyJtx3I/WgGtWUA0YprI82gye
cuUCc/Lnr8aa+fWn4RcJR5MaebElwRVsbkTIA9MOnYeGZCzzBWMTExRlNTGcWbO3l7z0T4y19oRs
jrNmyzXat6wGzD3TGY6LCR/ojLL4bhLtUdsdNwXiZvZAscYMSecZXbkxWhb7QbUPBJOh3k7YBTPs
3oQB3ufIzz8qqHGDSVu6tqtvKw8pRrLDQaMlN6VNTP6/5sr/sbky097//j//x9f4T+FPufnQH//t
58+/7/Yj//nnv/zbAp34l/8XOMHf9LepsvMHMhZHCstnMGL6pvzL34AT/h/QMIVFeuOvQ2XJ/1KU
zQKVsO0/TNcXpjBdy3Zsx2RI3ZZsaf/5L6b/B3QIwUCZYI3ybOH8Z6bKtiv4p/w73oTH741Rs+37
Hv80cBP8ev8wVVYyTROWNgTliCEQDg3NeYpoPTIJyyzI9276k5Zanwzf1CcmrTdW5fl3Q3hsa6c/
qABsPbvn/BGFYf7Yg2zXI9Ekc5lguBxEXxKQy5M0ndtxLB8nNxzv6Y7c5vbgb0QzYq/C24mAkPeh
du6mdCK0FrsYXCtnuAyO+hR8Kh7xLV1gWzU7trU/Fn/Rk5sSVFAifUZ6WRwamyjSa9CnRCOs7BaY
ekgEnhHzCNJy5kjz5PSNecNn9a1sAvGUWLy3c9BY+94OtsiIAXXyzuSCGymIMSaJ+6K4WCkpLtcz
Ty2I9bKKiCbDx8vOLVMl+FtEtSd/2lU2OufKl3rjDLHihDb397MPcpq8M0CpBiehRWxsZ/jsW4Wu
h3vhEH2MZwYuYh69QypR6BjLZV0nVvkK6gunGFxImOnZnVdY8J54pu/dHv6y6aYsS4OwPXaNq4/p
MpK2w3wX1kb4XPhoynk0mEtKjsdpy4AhnVS26xvXvZJRAuHdqEPW9M7tMqhYy6QRnxyLtqZZvk9J
Xr/KPsbuHsDerTw8DS03iVEXH+kQfA+pKK6pxdhTtxYoWzP4KkdGjaFrQiGaDPPEC7G+y1Dlho6s
79NGXDRBq12B3LaQo4OAPSVb6ifGdsg7Zkx2ssd+VT1YPl0QrZYsUBYOGxo8w6Y2PYRmKcvOjLKI
ksaPE5T908BZCs2U/8AR5i4p425rdFzv/D6o7we2+LusHA3qdc1PGVfTKcJMspM5ARxuTphdmept
5dRKMhPous2hoOvu9h9ueKzL8F0NDgSpiYhTrq2caVunj1OcvoisqbYiMicw6K790AqRIIJQtwWT
G2t6QbzRoc26Gx3nsTP5FOQcK0zl6Ru/Azs/kn3aaBkyn28MeJ6pjUTGIzojyyk+JH1wRYOC2GJg
7Owt8rpuaFmD867fAjDeR1lnbWSnfCxplTq0U/g06mg4RtwNBhsbn4lU6GBaOaEMw1qCQ1PxYoC+
bFTuvYcPtGui5X1SXNGiXUuzEDsMDy5HuaF+a3lv0MDKuiunbPMa5NUPt616MxdevxqdSOwGeIzl
+EHqTh9daZc3rXHbi5GziAgtfE89OnP1oGPZHko4xoQLoWjn4qGr0+hBtdF7r6jKDR1tec+d+lsz
6hJ+UMzbLpTfrt3GD3MFOj5RgXc7ei2lwopBJ3nm+ooHee/3w0evY/1gSVNcy/SHjYhxpg/wJG1q
h/DC21MaivveaxLQcmH/VBRceonCjTAj5NnkonxQcKXPf/4BaEl7BpRXELue+20Yj/quU8+Rw9I4
WDayxrI+blKyEzS4y50YXIRLBWzb5Q9Bxx9EXhoMCRm2NH0QnwF85bQuHSL/kdXepXPY3sWg5k7k
gyvualaUxjs30/6FMYpEJV2GDH0i8oPLn3OC7FqCebuwc4geCc9Atpx85/Tnf22clKhobmIqTDzz
gOGmuBoOIbky5kvxf9k6s+W2lS3bfhEi0CfwKvY9KVGN9YKwvW0g0ffIxNfXIHedqhsV9wVBUJQt
iURi5Vpzjmkm7r1qbKKsklCyHyqMbdDU7rmLqZe0Wb4PjAbAylR0xFDZZgenK+7gCziN3NEBpI5q
Gbgos7Lgn0E5aBPGKUzWpDBa83aU08Gp7Rx0eZefno+sx+nzUWf0iJRw8syS2KVE6Ei+pNTi/aGq
IJiOeXkMzZFWoMrydJ1GhfxZaeefCpUZ9aefbgzfiQ6J4MAO9Y3mRXexYmtayBEIIzs7f6mwj78o
lCfHhsbQbnRB8ffR6LzHTQUOMP0A4hfeM5mh8lSm/6tzR+COwztU73YrmzA7YgkKd45ozgwm+2U2
Y8oBWsQmre6doykYwkwu3Uff90bSJEYwmTEjsnmOP55nrqjo4AnB1ujx4TD6QG9dr6FXxJq4pPOh
1sFDNIZXNYa1xLc+gxnDKZkPLQiFlwCxwGzx73awh67D4+Do8NErz/e5KoOT3UOHzCrvNpqVXCqf
fB4AIO7teZhGbFh5r/ROkkmHLMSMkPcJ41q0Je/qEDbbwVLx7fmcJ52BtnyvV5aDUYl2RLGfTKHf
IE8jdJzi1+eZ6UlaWLNdb1y7mB/ibW5SM/HStFQcOpBcofBLbkxAIIEW/JM2Yv11H1H9B9EjvHWS
zlcTBCvyKOrXkA/qshkmTRJG6m917f7tm/a/r4CsVMOOfMR7kAvsawqf7zpIywoKHopT8h9LcuFy
JBUkizMRGLQ4G10S7fRQveoiJYH4+R+6c+UtyEUH9luODIeC3DJWlQmT1bXKNdhOcUV5Q7PAbrN7
KHl33Tx1oBLjmcmUq386eLjQ9YbM7a/PAykt0TWpriYC28vzGbs+Qfksj07cBsdGUbNj7v05KU9R
hEzReITikXTXCdoixYIjztLqbQKW3N9D0YtzaDsDW/mJ0PSR3KuSj+RS95bxEaPEXlGeT5vnKUZO
8SK7UB6fp7mtDzjewSgG4VEULLKaiJhlUIyYZx6n6HGcPdQmxJpFZbUYXo/Sd41XWq7xwst9tY8q
786cW13y0cg+QhteCgb12/OsRWDqNX55T61ifCcf+/ksOy/jYEj9ak7pax/H3i9ZIaTvQBXdurwg
Y7QDx+U5IvuRjyQBM3375eZY9ezegbBh45FieR+Wz29tjqYf61/jCGojHcPmiO0gbev4GKdkH/S9
yq/wgNH1ZIa6m2TYvFTCnH7ktvfFNir5g79vqQi4emR+FOS9pmorxm7a0WHAtBh2dxITab20g7ki
5Xb8aeGbMOfxu5rqaR3j4CLFeZ6OkkXh5WHddONWf1lB3e8swsSXbR2SrWixAgdB7J6QW/bvdcgE
Zs5WLt2evWxUcazoyqPqfTx8HooqK4/MZKkc4nmhcFrKlV+1WGuZh+ITepzj6KdWxRS2gV4zXaqs
IB5gyuM/pdvi3KqIb/OjIv6ap+DWe4O+kT2jXufSxz3kGZ8tfa9dEdKySZQZf6UYiRe2UPZhDsz8
QyR/A6gWholPKOIziC+sErQvDNzqXa/eGHan51lnV4c3Gw+lyv+IgQkfeE0MCTIcN1U98RklPa2J
wuH6PLSyJpNoxEkVY00maJIvOIXnbgChzQvDdH87cT5fcDMO71zVhD9kzqePmv0YB4VcPE+JAter
0unCTU7v6nOu59+mP/5/v0kAw+b+8CWwTv/woXCI0jR+u3V0aIYQYTwBN+gtHpNQQbJlMrDzf8z4
cvbjmhEK6Yo4uC0bjleZkCmnnKMBCYjwjVGc2oC7f5T1H30SErAlDGtjADkBjQVK2B2KX1kNSAxa
lH8mPXU6+T20zecXwjFbseK3n3V88nrh7Ekb41edyDlKQ2uk5Syrf0+ZArVnEqW/nl8MJ6e9wkM7
Ps/klE2vWd+Qdg7tBkNkv0ykNUMneh79KOFxPRSQ8WR2GOyoO4rM+u/Dv6/5f86tUu19LJTP1xl5
/55qRgemVb5Xva7zVWbW5OxoxplYpr2LG7X+5fkoL7J/iibtdq1M/Ev9OFjag5c802Ti/aJNkY/6
O7TzbTs18QcCgnjvwSlYWSLGNJ2U20mFxjuTF57vomKVj6H+zrpsS9odv1NDfIQnHLmb27xc16Jp
fqqtP7T5T8y17br3nHAbWKL6yDK1e36ZnSCeUnuGolxb1q1MUSa1j+9rNVPYaC6Tq3D7+WSF3rUx
wDEMZLt6ORrPHuIHFr1Jf2XvdivHt9qJj4GjcHfWudxmtQzeVM1wk0Qh67cFXIA2Y/XZGWgjHxyu
eWppyD90l5Nv6Y0Gy7UkKobL0EppgE4BWKaA8WAyJcw+H6fQXeT1+cgcq9cwigIwOzz/PLQtYbxe
xkj9f55KzGTjtxM0VKt5hJFgJfHth6CGlPdlgxj8Q1oWIUkTip7nV01u0Atk32LPZvlqR2N1Cu26
3nk5kszcabFSII8lQgE37mp+qK0Z3HaXBp2NrhoTe2ifbPuS29bLYBLp5RojiHtB53tlkrjpczfo
DAyvEPHRXLbYQF6cyUq2/54bFrp3yPrM8mZify1icHcY/NkFWdlJy6K78AuV1+cBznO5yoyntKWN
DnkZkSMfDNAkapWexkykp5IcvvZh53o+9b/PPx8ZbDSnuK3PIeQQ2zRqfKdVI2A6Fc5O++63dBNx
8R+fXARRq6JqKoyu/Ehr+mTzISR79dExQ1gd6vmQRg00HoWs9P984fmS58GzGuyEqUBXpgLUPDJr
O+B980dbopxA36VOz0f+49HzNEdhC83Q+vcVz9e3xEaT7urAtegcZh2GtLbl49SuvOLAXgr6DwnS
2CpgzhUoAS5d0Kg3lPDXOFMaXUtMHCv5AJ8My6oX0kL9k4eE4HMkDNKXlKaGlegbLPbz81UMsPPD
g7y2CDw0aF3wmTUgM5JI2nd7fnxeW5HdhG6ztSynCLdBJ4k+oLoXeZmsNLGYXyqEadEaTMdaz+o/
p2SLTaP8AnbmH5SDNe556g9Rt1Qy8ncCW+1XI+WaBTKDgYgCmT68e+/6745w0g9pztlrB8DieWZl
iX3x6/j+PBsDvyeusSSzjGDhlwSp0JodEHusfCTVToHlJGiYfUI3TisbsMNnr0W9nGQUnIEzIKfJ
EDn5FFs4ZaP00rLGp16prx77n6tfvo7D4Cxr281/tREQstz/JTXYHI/96EPirs7aNzA7lJT2+GtB
OzO9mnvEZyD+hbMqq2CV2hMf5MfBjfLu4jid3maRxWj5cZrUyG2ASTurPo5Cd4ttJNojX1mQVpBe
QX14r4afYgJj5LRDluG/lvE0nmfX3j/P0DSiZ4xTkOFGlp0m281OtTP+FKM3b7gSM5JR/vN8Ah1q
1ZUzmM+MqTFwcDglKYWqHv9gp8AbGNQ/kZzWFCrNfAdxw2BNO6s2McVmcDTjntn+bHVlXuniq7fG
Mrdk0hifWWmLXcM0CWlfHn91E6pGq0qj/TAgoU8SOa+hWolT1RHIDQaPbh06zhOXEnfKx+H56Pkc
ocz7iZbx3hL+nyZR9Z73yHod3QyrJtI2gicwIBf+fHv+Xs/f0GNPsRUEjz9/+/99/vmoYARgx0WS
HyeTZDklM7mwyIPfltyv8Cc6yZtdRsM+KxRJH0q/6r6WZ0IPDu7oqdfnAdV5vpqi9hHq3dgbl5jT
l1DHMNXKWviruhEg3TsTMfzjgL6alFgsgeuCj/vpeTAc0I5tooYFlkwCfwDKL+LGVcycfROyf7TS
+LcujRsGFwASIUr1wdh0eQ8o5vkKEeLlZQ7orlz2LCfvhMO3PmV1yBC7KocTqm2yc58PkZfvMPDH
++cra8tmLW/6TSzoLoisDg6kMYNZfxyep2aRTgDZovLnNMMv+T8veb6OYFf8RRN3AlxRyUW6Su7J
y359nqlCYNh6PiQ4kEwpV3Pn42W0EKZNats1+DeDgGCR9HsvGOfPxK+RJtjTq21P1qsPTRP00/wZ
Raxi80Qo/PPUTl2xHAh4BwQefjF9KO5CYQ6Vo+Eun6dVYoynQMZfMsOCkz0OyGdB6wzpK6pbrA3C
uBjIwxZFE5g7QmDjO1kY6VbFgQBBVj86r2j3R2oM/TK0tBtG/Yv1j9zc6bcX8j+qpEOYjKwVUGQE
USG3GzR1ieYCb7MPjcNlbQ6EZE7M33albI21DabY6zG8D7NTr4lR0tj9z+gxqRNVSKjTV6AY9dZQ
9snV8H/w92rgOT6gd48wk9j3EBkUSPsG5tkveZSwge9BvrSdTyYkvV2jAYdOOtKj+RxX1wLvEIEb
qb1LuynaZfbE1tqH68Oq2GuDPHAzRV4W1u2NkTGm6Hya9hE/pKEr/5Ru+6xzTw0Jy/Nk+hsHcEjh
erBtBT5iCGp4MkunXIU52VbKCI+zNviPZ89aDK7+Mt3or9+a0cKr828Se2lFE/0YB9a2GUGrOknh
4bd2EGrRJ4CUPKxKijoG3kOLptegvMid9KCyakQGITZ9xE4eA9a7TBEvCTYfVptGx7B3ftS2V3xZ
XjXDuQnn0xSStwXq1av/NLIrvpTsmgObcRDCHftrApM6xsfBtDZ719oIi9F+XaC8Lej7pdln71D/
ok6EbxpnywnnFkCbc1YO6Hmm5m/nztyFhmZcYQqD7Tk5fNPw6VtY7Twtdzk9UI+I0HNS/SOxvZxh
6/aQN80RCp3Ir7zBxRWx1UPHnkHQ5+YhCLqou7a5gJROX9PQJTHUtz8mC0RC/0h7r43xTDBZvu9p
RTKG3bflqOnKapR0w4Irrj9XJUi8MKZ2Qb1nNQ3JwJX75tU2SibJ/lLmIlvZPar5Bj2D0fUEV7gS
6qVjrMNGsDy5+KWigtF062aEs8GUy2a6sMo/zgy1GZxawcZs1E8rTr2b50LKFnV+k1ySyK0/m5zm
14RwvA0a94pj5NckJ8QplUlzLNJ7aG5sNkwV0TPI/taNyo85ojezg283pKJBDoTrOEb+akJUgP6a
PQl/V9RRzGyiP85kS8KCzWXUOyj8SORF5cnOruq4UQozXkMTP4ShubNGB46fCa/YwR3lmkRdzaPC
vVwx5Gx+uML/pwAQQfpeuo1kpjY49eEO0AkqItR+UTcza27u7cTHSfpmcZ5yB4moLDazSaRD3vZQ
nsoX304bhA2GXPodQcMz1caO2wMBrKFzMao/jeqCLSidD7qIKBBhfkzcqNiPkxk7kkFb9L0J9FR6
yxmOCNLTJj+zV3GAAtYJM1YnZcayGMLZunRunl1Gcy/9AmOVNU/LVstDSv3xAlcqXzPkgiY7OgUV
TFlu/T5ZsY3slnbuR4c4gN4Y6HXXsRSMWQo3ACV5UKAkCmtZvU/u9CuaEv0SpvOBMUPMRChqSSkj
qxlN+HF+pCZq6f+INbtSKwGXZpXTxho6a6USBsGoz6pFNxnL1plI7g6oe2j6nui+bDPkN26JkGTw
ZXK1Umvdl94BUc1yItdvJwFDvACfeSnhYe5oKjDziaftmPAXC5vsxqzPWJdUYQ2yUHQXWJkCt0Hn
NJLRlja/Orzwy7bs5ju2y3e64dk5c935bsgWbgeJ6rYps21Gvt7ZTO2rW8Ccr4fqmKsbzVNCIocV
ZlV5s+YqwY7BAM3Nyh3V4Z601eYUeI159QrPu6jwSCrhavB6PlmMNek39MaO9LVTqrofxuxJLoUi
XAOCDmUgroWHptKqDZKmaZhhbdlTaL72amfWKTHgfbVu25lqyp3XlvL/5qY5XkyTkkpgytwBS0Zm
X0Hg9LnYJNb6rLHguKw7k3R5MjJjyiaLnMjY6PYFRTGXO7AzD5YH8zFnlbro7iAzvHopyT09OpRd
ALJ7U3V5gHgEl3qXqcscunqRZGGwq8ICBS3C1GggLK514psr3vMk9lc0De8t1G6MseHaqCJrndc6
/oEke+Hb9CSoF38myqBIdRr9VtgNHC4LFHilxAaP7Iiv+OZEiA5QPx7qNP/EYjkdDJ/gFZJcdr4U
4yllCEroYRtdBqRKcoI3PTfOm3LvjVt5e+9Bj+rH2PqsCKiesy3+RcwAGWiDIIfM5TTxO3xSY2PP
vrWcYPsu/LI291kX6tUQzFjsUFNRFr1EUfOPTiF++Fre7LY1DlMvGJzqdmv6w62aixZjXzHvDB0v
5wYfnjeaxQ7Z1YG/6sV0TbUJhiQkX77M19xSohMun3Vatt/5/LhjDF24d2vQBnUHL3FaD0i2L5OY
L7bX6tc6pzSVDzcI4QibgWBSwPI+emTPvPmKIOwh9BHu3k300xb3XahJrMwp3JKi937MNDSKFklt
H9fkvnPPAcCyIqwX/USMoCwrLQGMFDwAnwwT8mL218Ur/m/g30PZ2OJqWMRARYmyjH+EEeplNYzb
slVyJ1PrVxQxTAyq6X3Ubkw20N/R7+u1ExJnFufO1hxd/2hbcIW9uDh4Qb5LTNyThH26AKxlc2J6
OK1HpfRVu7jEVWlBvWey0XbGB0OVICZyBoOpXlRefJSGlf1NFTc34Q6HrAn9ZZcnau0bLOM5bhKc
SF+tcuPPfnB+tXn0GiZ/IAkFOE/UW1f7+8Z2gmtp4By3ERhu0kzYH9og+tlWf6ZMEGUJLequR/uR
gQot0vInosvQEH44BltVY66mLf4L+RENGSyxxl813Nb5IIA5jKB1aWHKle4ynCqTwAwLnF1iPEg6
64AR1Xkp5wq1sNGS0ptkH22Nu1jqj5Dh+aFLzPTDo3fG+C01T1HRehvs1RQf2VCffSLQwaCsY9pk
jGgH61xnMflqGk7cSiSOuXg+CQbncVmHcls9XmNFqQX8wdnB+5WAfJud4Xo3JI7DOumZEWeofGmw
Bmd2RUjZQDhEkzKxlhneScZKczunTRcHo9o/H0WCR5JB/AqAb/EydarcViLZF04FaqYYFmEu30Dp
4lYRRbDQBXMee0hvQV8XCKAZ8AocMGbWedxpvI90Ll5AnZks07scFw2pCIe8AlgY21vypIJNPTof
jN7loQnqfG3HVUHqjSUuVdD/bYNsXjXgcyzPrg8+EuIlk1aKAsK+jk01YtmOBzJNrfm3tpdBHXy5
Q3O1iQ/eOGYEZ1wbD3gPS2NcAZB9HrzOGA6pA56oUnW3DRNjEaWGf9FH27Hn1RTnvOlhHu3LOAz3
Vcfb63SqWMpI6FPQovWKsuxClUDv3zGmy7NL/nxEGhxdMeL7yIdFHeJ3zgU6VfJWN/O5Gbh7t/VM
CraIMBc5v4ysCC+ZRjA+Z4/Rux2805EjDCi/yEcroaJ1xeDFSbat2tnlYN94Bn+v5aWbrQi0PgZ+
9UZH9tN1kWLq0N+3A3SacDQ1XZna3SCEhT6V+NM+jNFwV21ItqaihKFcG9baS+N15og/MfixLJ7S
cyPQis1/KnqezFoxNdiG5RIkbst1BJ2rH63vrvM2mYROzFWltvlw9IoY3rzpLjHwR0yoSZi37f7h
vmzeijw7CF3dmMnnu+mLmApktg32pdoBeJMwGJMGmks6ZktV34Y2LA6pFZ8J17jORobx2052QUwk
uaFksjCjX+BWhk1gEJvZpMTWl3h9lmLwkVH7v/EyFCcoKsZiTIAw90b/25nMDvZMc8pi8VY9+jZR
TWFqKbqO8YzInPvFoc/H5QRA7Kol3FvXQARpg8GMwNYUxHEtISmZa6UMngI/ZA7xVgrjBh0eIUOS
fqKSPzmSiNekJq4+wC9mZdWpKYY3pzDFec6MDy07A+OKRXKdD4GhdfJDLbLXsWVliQCKcJsBtaqE
tVYMo1lSZXEGqLmVqG+XdWyQSZ0gCM8UzNS6/FHhK12lo3P3vLY4O7m/ARqqdkxFSVLWJXcUsY1L
nFeOUO/amDyCRQR4gKgKNxMbRyJf+sPkgetObTddF5P4o+wpuliqQA8wLkcP7zoRWvNlQo3v2vCi
IxYht4oJDLDlu87M4spg84qGx9/BOzJJkEqIrIFkDi+kYMzgh4EmcNzZ+mbQYUziBlVFQq1NfzcV
02doDG9mjno+xvsD2cU2l1U2iK1HkuhUjOMri8g/bOCOfH4d9LTUxwJL73r0Hl5J++BVrvUaDq/8
ABPCSwTrHRYQb6jqE1tfhz41JhBj1gdSJJ0T+rM1JPXqNRcg3UVgeKte5+BlNhVMm/fZjtQqd+CG
2wExHlgAFx6D54qu+UIWvnV1Uve3pUsyU1iul1aaO2cANNuJzjdkIDxUfSsZ3gRrgWh3achJsBMS
4k3Y9oca2WLNhfu7i1wcCn1H8ixCBqCx+9gzzdfHiGxDVtLRGpqQNlL3mUE+XJU+Kyj2gHLT+/He
rkYi+Erjs+KDJ70AGyosVQXPYynzbNqm+tEJcgaxNnODvleCZirzqQ3DaCA6EVLHS+VQ36p+PhM5
np9Zmw3GZygtMF/lL2nZtMsxq6ZdAzaNwiZYB2Gn7p7QP8OhHX4PTX9SyR8oYsbFr4J3LBuGy5yx
cUsyTO2kWjnIW48i8DZYSdpljkrwXVUlpkrZU6krwnfy7AgDt/3SgmEMbcz2aFlmexIpYbpOgN2p
95pDkSRHmz3ci98SOZOYIVCyctwZmHuXmRXLMx3SEKWLTyAMlMUviqhDgZz+Xgj7uyEVgQbDI3e4
Fmcbc9k+0q25NvzKuZMcgpILZupH2DyiFoCP5/j1gki/otfXK6TM75iXxGIKrD9zV0/YmT0ThH1s
/radGUCr5dxBUWIOJhMFCNy6LjVLoaOtN94nOiYozP8ZoS6asraOnaDcSKSRrccsa3dZrJpFAjpr
Zwn3YgeWefQjxC/C7P+oVL6RAx0sJ6JRNhLP1EayeO90EdF6VhHME6P+ki7qW3JtrKoJfuCCoqnC
rh99+sJ0kqMp1b5WIlyNMv4YhV75Tu4cOjmCw4LJPE/gNXu7HZZQ5pctyccTS4+ZTd6G/VwF5wig
F/WAVe3Lx6FP7k2OQbWsz21pFmB9JPP6k0i2ji/6XaRLCx5uES86f6z3qMUKjL6D+5+H9DYlRWyG
Z5+cqsaK+9eJYY9ZH2q6NS0Me3sy/0lHneI4AG7tJuG68TawRNTaEZO+G3psN6aHyMxIxDKvLb1N
LCrKSEcXbrHkBjjDtKnckVTsxkBj859DT/D8srKFuehc3F2Dv2HhrlaeEcc7SzYB9V453h4NvB9w
p9S1tnJym1oCCOaiYYj3CJrVef8GMtJYVG1FXYbJYzHjEvjoK7FS9dB8Wx4M687Hf0gg0Uc9pNUV
39KZ0MsXyEfxzmVz1FoURUEpGcDC5mBbnx+tWRBoWPt0JelsHtle0M605x1Zl8yt4AO9k/ydjQZp
UlG9QtJn3wLoYnlFzWTEK3/ycbkTa7vDCdu/CH9Ut8Bw9IJrgxggwUgWqM0Ga0i67rFthtrcitYT
tzDV7jHhLc9peu2i1gquOnAK7jV1toTeN23ZavIHaFT2GjBOe2Wl8RcZE6DNEOHlGVUQrkG+h5ek
LRPatW6wGIp4Ql1Y+NfnoSrGO2JQlA5eeHUN/dol4KBHqV4xCs07/FjHzmMMJ7NTIeR2NAnzkgxy
CdJWiy5BjWqS+mPSMiwhqy3CEilJg3g8QvNw6GgTuI8UElVPp9yKoXs27x5cn1s55g/LQNdspMtv
TrjiJWiyN4SY/Lopuo0tXX5kCowSJA3QpVUa5j4Nsu+oNNuzW6MCe7yfiQNHJTXNDW3XfDOGYLEK
i6lYVyc/jZTIkbbsL4ku7YO0TBspoPddVQ/Jl+vk9Dxqmlr9IQ6NCRkO7hVgnaRZzhs8XMthYihT
xrTrg0r8dbLwjH0poVcDHaKuiQ8L2Golsp5XSd8cRg3/pYwtbt1dS+KvKFKmsumvUoAcsozIeDNn
6+ccVcGxsrTxNtMkWKFedVaSUEmKMewYXhkZx1io7zGyiUca/ySwAIpafZGg4hywiheLSXXfEmnC
EnsE6me2uS6UhpeWdmYIjYmrVyMT8z/soHG2pSrojNVk8aaTTjdx1wOuLeJve5bDAsavtwBVeRNd
X35CjvrdjcXSNZvpFOvyWEOFfW1PKdaCDT4odoQ1Sr5pwOKbf1u5yf+ZY+V1EjNfKIdSJJl5pWtA
1zIt39mOrvtHemNyiFPrWNt29m6QHGbIYKm6yiCxAQ5VHg/hStrIKnrtsetgo45uhvuDCcd55Rc1
Ue3DQPKQmw0nc2A1dZvmF3NtJp6d8buefXVmm/ZiqVsUs3+hoY+fqB62djEdQlzoDG+DtT/XoNud
qj0bNYtK+bDxlHQ4uPAbejYskW03bozSv3uPQXDaTis6+pDxC3vtO3VzLqXZkI+WN+vqMNK6ejHb
uPfpLvpfiTMwAJhj65w5zH+EB1uPkSIoUbvUF9YCBtaetwsNi7pE9GflFz2p4Ko/GwXZFGwG97G0
cQPGA2A3K3XZVQL9wDfKjdkkPpW1oBn0SRR6GQ6EyeB1BKuePxIVlfFDOgJqdVA72KGNkICqDH63
48X+ehg+FLfPTs1AMAYrXJTTAu3tL1kzNVO1+9Jqxz7mrGFn3yra9YCu/+UhsWenEZk/ZVbzFtqt
iYRs/h5Z4f49ayd+GLN+a0w8ndUTycoUeLKTw5yJVYafTeqz7c/uGbSZexYPzaeCDQhZNoGPzoWP
IQ9ldeGlb2yn6HBPLdeoN9V7IxK33iB2PC8mkudyaCqZTwbS2AtEqzocwPy6EA6K7Cw6BZqMxcbO
CaR1RkSHjDvXBUNa9H4JHNNm+BEn3V+zqMdN4thQG4nE2SG/Y11uSaJEkUNQkrODaqXeajdrV2wB
Ym5b9SGdWUyy7j1HT7lF/dl/BEQAUC80X16E+rXV/GTNw7BIb6zfDzU206Frypth587+YelxC5kh
WSFEJ6UqOQwNKAzRMm6lKHW7wtoEcTYvEkPmEMnld2ZkzZvDiiiSdlOU3rgfhVAnaivi4vo6eK+D
iNgiL63/TkxTDFyK3PXWoc3klZDXv6Jt2o+hN4C85yHhPeTHEGCYrECKBauqsG+96fQbyrSBUZA6
d5bxU3tD8Z1bNj1g5GJujySGpe9n4lBCxmWmz02j6qWAinCqUqKeWxPvZcQGwOvS+VyhHlj2tuF+
GpHaQoNhkx6kDK0GccAuzvCyNpfEP2F0liDsandvBMk/hqYT5rTtbsIN+DK3Y31IuE88BCBTtwA3
HaV34KIlieQswCiJ8VoGRQmdV6V3BZRvnQQGv1Vt0+wNaenNSLCXxWDVe6yrr1mTX2cWJ5ed0gWC
TLxLox5xsXKWKFDdWy0G6w71A0/whFHKc/vviE2GjEJ19pUGqjC4q0KnVAeD078N5aE2K2sXeUyU
POfbam7mUGvsoql1S0yCGMHD3xHCEIzc0UOts+CljPyrTXfHafv03LtSvFlU1ARMiHTDTlDuJX8L
hu++c4BwwtrG7ykKI7rWpMff4hgpE7ZipNriXNEYXpIEtGnMifTg3mXKSPiRV77UU4kZTxYHo7ON
N4oTPrXI3xZejCZnBqJdkLK4EXRzV2oEUx1QkGuzleRe0T3M0/w1rqr+jpLBT6B7olLJtkM9fesS
ikHuMxFzZXYUfre2xuGcBVF1ZeRwrM38h5LiNj3+eI50xb0PoPUOJRwlrC/iHpKEsbcJAzCN/Etb
3f5Rgl88w0TXjTZv6ry7Dg337g3JUeVmiOAmXwvg+OsonNpFpQBSt2A0NnlWrWukpW9OoMMN18AU
2dRvcHgSPnNvMGqLQ4eqirxu/aNJbWeZWOyPaADrd2R5ZkBoDA1Qk8AlXk7btnkpHx+2ImCrmXM7
2YeeNNaznVlL1/tiPoh4wySdiCIV47vvnGHfvYvpUEPDe6A8AO0bUUVyh0YfzZ4VDnZ80FTk975j
jFdECW0Wo27vfl3UBxesBiHm9JdZe9k6MZGfiqrftS5QmCrdCfTXPaBMgz3WaNOqK7deETg7GXcn
L/eOs63Zo1Tintns4eAUtdpdCzSsa8PVD+xBPd/1kJbnuU7RBnKGFJLZNgHgy2gVRtK8Pw/ALmgv
ZdMZSkffhRYDwwBiL3SkjW143GJFgwx5gJBoZm62y6puXtpe+FaGejrZ5WQfNKxDFqFT5iV61QzU
94JC6K03/kHm3r1aVcuwQDjpTo8NV/jH3OrwHKo6v9NxyKF/DX9zUkAYKv3s6Nnf7dCPV1BMxJq8
m/kuM9ffKnZTC7gWUOwqb2s/fqZo/CBrjXBd0923zPBKAe6+pLibTJkvw171b7P8bUNKHhcCk/fk
1d2tC2zzLI3u5CYXG4UFU6T+v9g7k+zGkTVLb6VOzREHfTOoCQmwFUk1pCTXBMflckdn6HusI4e1
iBxXVeYa3pLqM3q+jHg1yJM1z0EonCIlkYDBYPb/93633sRkLhp1kl/Zy2FbTDiIdagJgBVS/p6Z
8VqrQVDFHsVW7hpJBIRQ6+HjQUa39rlKxgj4Rwkit4xd5xX6aRbDV2TXyZOlJnsLX9ejouS7Tisj
n+CyEfHxckbcmF8HR9mRbfuw2GN/5v72jXuHc4qT4WAY0GPscZlvTXepGj4ketzLiCH1mtWsAtA7
s99xwdkWk5YyCWPYkgjCRPpHLJmmytn0NZM9F2BO30615bkAHZiXhrKzZso/OLCGx7C4Zyu15znR
XrA0TFcNpcU6LqtfcVFitUXr0tZ5c6G2ezD7mO77jMtewX2iO+T+VgI8cSLyR5QJ/cV2aM+r3ENW
ZeaauEV4siFTpe8AGrXuHMLUma2rZhgduhvsDm6eW1fbdOfdHKO6sIHc+0xz3I21enpA8JhyR+Mn
wmh5FmPxWQIR8+kPAcxoYRdaU2sTCYycMZo3dx4oMBWFgLtzi8Tmev+CsD9Qikp7iixAFimamq1j
siZKSpe42iq6CW6eNKg4LVE5kXaXd8tNpy8IHrwEG1QtkIX51oJ5f21PtK20bnk39dF9aO3EZs4S
exPAATvIIr+Zdjz46shsahXYAe/fywqL2kqZ/JT83y6OKY4WOvcC1+HOPvQJd3P3jPBffSQLZq+3
kfpiut8wwkS3+xu0iVckpBhhgCSemrZ4EkVPZELGbJ1nKh986KF4a8m26YBcZwRFH1hKwtKEi+G7
C/bgRUTw8SOs1LDqQt9NXNaPE2stq2cr1LRjRGana4A6GI8F6T1XkzUZtXi2gM0MuneJI4eQpaE+
zmp1iqQskMTXTVdNVD+S0ntKjZqOuI6LrTL1B/Ts9qXW9Ys+Pcx9hp2+oPZSGiTWJGhja1aafsHY
hRhvBM7QJM/psLS3Nu4fDGVqGJVRd8MPdxOZZpydqOtucYXYOvbU/HR/aZ/DRh/qyTyiW+luNsKx
dWo63eH+bGbhHa5FiUxE/mwkP2noWsr2/osJF6sDynMecFuepaBeboyZDf/9Z4exrLY9cK/g/pvT
wmnBqVQFBgHeopjrZZ8LssnvvyrROvcAPdQFscfbcPEgPih23LA15cU1t4mTQ0bO7zelOdXF1urf
n9Wr+vBRhPr+91vK2XVOREHcH+G8HK80aBSRqtO6SZF0VO31/lTHJRxSV32+P4op7MRxYT/e/wBR
2C8kOYrL/ZFRG19hH6u/jxfWiHal9J14uP+g2cAz1fPUOtwPAeZdBBJVMe7vPxpqOTVx6oy7+yEg
cCkNcoP4sPuzaIeiDYaCfHN/dkyB6IS9WQb331yHS7IDOtj799+sdxXVDFANazQkr8hLusvoGdGu
qfPQZ2YccQtUmpQrZNtpbIfXiXbZugBztkf/SbpfrDQHtAKCJnhTI5da+ps7sE8SLvRTrHCbDvn3
azOxzLeJPz3cH07ssFfoaaCPhOg9YxUgVcgZwfUZ5Q+q0g43jbvoqidb5nh/aMCGXKtWWhyqaQ5m
NIfP5ah875zpGMvA0t9TmeahXHDKaDfJa71jWYPB5ApMgQZWNVzLKgfaoKBjDA3yP0oUebdRQJou
FkZXE8FjxRfqLyAKN3lpkkpJJtzTJOyd5zZxoHWQiUp2xjHFAz9eMsQGHeLCOG8JrGxQ044CmIBL
aSsAiZVuM1AMN4S+LY2leEsgIQBz3Xsz5F0hjjlpSD7A4LmDTtVqFq8W1AY/ihple3/I6801t1xZ
n0qfCkphl1RwPbtUTr0FafjvwTBy8WiIxbaxHNNlk3BvUcVDp1DEqLXJDLRh/qnYHE7EumxrmomO
mmk4R9MZfqoTN0w0z2uVKM+DHqv6TaN4sBYsGw6LGClUd/i2Yaf/LFQSdKCZtytLyymSVEV+jMYZ
Q4CTxuulM+ujV1CkoyTzXXGhQLpe1m5HhwjfpFX3eUEMy1jz+qH+cPMGFaEDYpT6iXckDoLqrYnP
joK0zLMuN1RfrFsNX6VyzWmfjAqtHgbwKhnm8NwfiQ/0GZMVKzv3WliAvLLBZKolZnpDJd7l7k0/
t9P2+uLsgFYjyqwpJ3JTe/VygkvnxfrhupO+naPJIt5uPixmmJySlr+f6+Qmd5VZP8yF1+09wYjv
6iq8JTb71FmwrWmsEwKnUzYb0bckLoLJAW9JXU9lOYtcPy7nal8tOqgeCM1Zz2KJ8EvSvOUFxcpx
AkEBRxxMBfqqcddODqpPbRpXEYgRH5BcBiox/eUWPal7HfvRnmSIVa4w52eKkbxqJryNMOQWFw/p
L29g2C+DjaZBIeulA+/NJlo/zDbOutIa38kqRZbRhA+zulwr/taMVuOpYknLn7pxQXnnVp8v7URd
FDixqaTFs4NEdk8EAkMhR7aXxN0xzVzydHvTXLPSJdoImIdBY+5mo1t50rwEEAUhYpM9vIikSU7C
rkd6pyO47Dl5VMpp9hdbxtgjqYo96xdOk+wVNAGQMVyaNErM7NW1SXyPM+2YGSCsa0WIV7uCgz5n
OEQMeY0085gGfWkv24xl6QnDKICSCUWIS4USWl+Xv9KJ7ld687YwoskzDXdOp8RPudXtqr5AO9bn
5Sm3VEiKS2KsJnf6wnLrJCqpgpr7HQA0TUT5l9nlnmoiCh/vfxiQgJ+nWEli9KjbNory17IDD7Sg
twpRTxaOBU2oIFp3tOH+gDBbueem0arXMndTzGHJA+m03P+G+rVuTcI4YuPTNqEKed5bjL311OWU
GSwCP1jArFRnGV/HyQS8M6pSPJP6uvxWZ+rLpuu5r7cIFQ+LoXbrXoCib7qJ9VqBtiOREzjCNzvw
XJcUKBr7r0ridUiesmVXwKV/NbzmG9EOx7SlfOuO+XO+5OPNmKYfS6vZJwhqZIWms3LOaEaGbUzu
qjtcPHJvrjMjhI6BjRT31TYceuRdeBnkrSFHk3FKa4AESaf0ryE+Re4qbC8QdBqUbqzhuozA5NFQ
bWcLCNN/0UP+M/QQ2/gP4SH/9Ld//dv/ASDyL/z3v/72z38FU8uf/E0QUWztD91UXdO1TI39oWND
Axl/tt3/+O/yKdOB3YFL2VQt3TH+ZIho1h+2QagE48jQEPU7f2GIWH/oqoNT1HWBU5u65f7/MEQs
B8b1XxAitHM0i1nNlb+OexOMqX9EiBATq4YOOwufEqI/leqxEhMNrvlIEenkWfUK8cRBKIMfdTOx
LfMRWcgWngIII+dMss1bsdcxbkVq9gs8AC3k7yxkuXwsrhTwHVEbGNnoxym4MYeX8cssq92Ay1vX
5nucZycA/lsLKdyM0cOKw1VXq0civ7fzPB8l3KcH3zR4SNCm9GDDEbDNNnBb5yz/L9+zmft99B7q
bdCkCvb4J4CQq1LuRjznbDrO2Y2WbQHsysBXaSfao2Vnh4ICCYX1wLHMHcgwJnreHohR4tapS8By
VKVaM+gMWNEok/I20FVyk0jOTNCeauy7eUdjKmEdHQrTbiOPiHw3pUojkjwq+dOGNW2LuNtk3rw1
tPNIOkQP6UF+CxdAYNAXoRo9gW2jvaKRUT5Tx0RX6+mfFYkXbswBnzvWVL2fW+JXX9D0r33DnciN
mra61rGNbFby46mzwOUCSJgzkBJSlhrZQeHtik1RDNeQszgjXY3M3+9P7/nQaKZsjnaJl3np+Sw2
lYykC7C4gMhkFur8FKabmk4/OsUkp6fdoPInjFRb57C+q4ZzuwCNywdfsvuSgfz1mkHCAJEft+m6
IHV+WeDZ5KEOvWbjWoyveNqiAtw1prpWGRqIaTfyCAh6/vcj6LZko6SHJdyGNWdLMXaVN/iNoNxW
qOsIOYs8s/KNxjNHiI8vz6A8BNC77sM3BPdis+GVJ0KeoBahSgXd16vJn0PXiuLwIIewPGmOwWGM
Oux8h5Y8GmGPW/lhEX2s5cvuvwYF1sjKT/446/RNSWS0HNDj0AZJmqxc5XWIlVU1cwh5mTwpGsL1
yP4xpO3GInFBfl6mbZ9aOlu+fiMc8ywPGXmWZxxhG/RXNCNrOK1wKwjmipSzWqYHfF+nEgshQdBU
gD4L7heFDTACV02Wf5dvbeKC0WraAxwdOdzunzyfcTZj09GxPYXsBdqFMnHnsz6ks9NA4oY/VSFb
EdBlSDmhNh5YqBtHZScjFp1Wo7g2+NbQ+h/ytWXF0WSYyHPbTJ99DeAd0gnHvJvNXUWvXI6UPMX8
xCuzqvdVhqBrJIc24+oS1smGURqL7pH70sYzswMh2PfzIQ8yxKX1gC0yqeuNLFl7CQXqKjuRnLG6
v0Og696QB57XX8kq2yHOeu70cQu24TiZbI2QUXdgCbt+OAYCp62uxN/lYcFOsJZnU76pseIAzvDJ
8wVQMsIqzoM8ew6RZTrs++hBCJCeHDh7ts+qkxzkgZEfOJy6TR6zB+Jj0gQKZt0+y4PM7f5AazZA
8n2EbdcOyU/5SVL+YMO9X77DNG6CAcNtP1MC84yd4syv1txsnJHLUE+I7Ri4AJ5LkXxXanNH1ssv
QiVYOl7rYQJYyR3dA0MoFUtc1vInwe4G5Kas5P+llVSz3jpwwXFqnmsGn2KBzNNA53JVySMhB0iu
tvgHOWzytHClARZA6o8VrlWPYrR2E4ghYXKoecMOk43LHHQgUWhrou5NqbJxSaVgeRxU9jgZ/MXN
vpe8vTw655ZNmyVBN5nSDrV2qVoHJmGiWmzuzOhTjlTain7Gde0KdJHzyzzSqYZTUogfGIMxv0N+
5hI1GRbQh312Csec49qqvB9mN4MBLN9zZbPdEEeN68pk3hZOyj6QI8GEIm8WHqcB5nHQE9saU7/r
mCP1Nj8JTlssJ3DT2NUkV7NPDiDlrHVzCQCj1uEGzuYOHc0W69MRPeDGY9En38wixyUfvKZZMnV0
sI2ngdEiX2bXy2sVcwfi//IP4DfdLbTgcuvCdmQ7sM9yxPTci/x7aZln+VsaTHs1YcY9F7ouIOVH
2Ul+bNUiEGYw34GZX0uRn7TCQILINpCfy+WEGdrvgzL90Pj18nDADf9lFsypg0H4dnIkG4AThwDh
OE/Oe62NR4RrJ3mEMm9XUVa0G+PdYsUofxip/a4z7bP8mLrqQeyGz4+VYKJbnyFxdrNDzfuTI00+
lqej0qar2Q7of32CaneU0q5tMz9qg3YE7PhaskaImuKk08xKMnC86UkeYYG1rZm6q8mMIj+9UNO1
lmYk1LFG7mFG8gYaOe9WdCMJ1tO5prtwfL4f3NzaeflhSKn+W+lJjtuwTg6Rzh2Du/IgW4LuNxba
G3k3ljMEy6qd4loM7TCgV/SoKxBvtP6ZAK/tf62A/zMrYM1i3fkf8PP+59/++W//m/9g6P11+Xv/
sd/rX8P6w9NsuguWbmu6oZosL38vfw39D7ofnqXCDDBYGv87P0+BrWc7MAhYFEN9l//6d4Ceojl/
yNf+Hen3WIo5Kov2/3n834o+fywTBDXg+P5xwetSY7c1A8QqHjKXTBYb2t9fk1ii2ekdiuUFxmhy
FAyvLK+KK9hyU7dez/Bwr2TLDhdiPlkx8iQWDTbCzewD7FVOf34BaamcEsvGgW8pDbmIf3+WvELl
RASKfTCgt+6cVj3PaWTsUjuDUhqV575etvf6gdrQ48FPkQf3h6ImERk3DmqKurWvdpwyb+TTewyu
Yu/0C06jNjv/5Yz92+H56+HQYVf/ww6AA+Le0YFk1qBkNMES/OMBKRW9NgxlwXVWK7cYyR4OKwBO
6LpCX7Q2pWX5RQDu3tADeaqpoa560B/+aJTjYezSy5JZIWXiZD+mw1tp0Eh0nfRnDag+wlgSeKYJ
XoBWGiCCZJ+N4oOYjVtqyyCbQkVi2D6Ujrdym+JX3UZ0yhsKAP3sPfVEOYiMYL6K6IFuQW1FyLR0
tffrWbOovRvExdeYmAHLNZlhb2iOinU+BTW02KQpSa0EcENLYOupfbeahglLciW1dkQh4t6ldArM
ai1Ef5yURezYmRRrr5Lzi0m2eoImYpIFRuguwObDiWVQf22icfHbBCZEEyxogQH6GDBc+h2MiXGV
mZ0IQnf208TdurEJ/pYP3plhoJXKp0OO38rpj42mlw+uIKZVSRh0bACCvDcVynRDLtOxt6IqUr8I
R7Sv+bq1uLPG2Ah9mPlffWPy6jJxIGk/6Kr5DieB9TjFxCbtkX4qrDmtJATboPxICPW0l/J7ml0Q
Mh7AD0fsSphKJ3EpS0aiNZ9TPIrFmGPJbx9Re054kmY0y5rfY8MpMso1NjEQOSX1nbx9FzIuUE6/
alKg8+0KtkM03+e+3zt5+FIJmDxT3+xcnLoPKnqfSgCMSioWSEzelATtdIGpv9C0dX6Q9oCUmtQR
e6gFg8Wlya1Zt7FCvls3+BCHxQrpNBXot0L8EHpIPaqiHBxaq4qtbeDqLoLJbtgmVXiK2oXmv4Kg
GHT+GukKWSMuAGrmg0AZaTFpIX8PtVSxDjudSpxysVRMgsivcbmEFc04M6bnMAcJ8p2+s59xVbnr
JdVeHbg+fSggDpIjjaiaj4gTuDAIBKqaZxwIBgLogi1EZJ2QaKoB+S3ctcsqgZVlletYh6acm8eK
TiJYiIHhN4BGYPlNmdPZZxkJ2MYs0SwXBTDmkzPWp7bMKr9SsHOFXtmvK+pzhW0O3+rJW7NNBH7t
5tKBe5LqNbbJqeVH1BE1lYQSDepHgYkxWS6g8bB1V8vsa9KzsQDXG0rxRfgscrYUuUwLVWtJSE+O
vGcTdRRVJnp6brMrdBFhsKq/nFyaesZk2btGfR1mTJMUl73CAxcDJ5wgQVY0HcNo4UI3EN5TJ2YR
M3mnOo6fxgw1MFbBm5gcOLcMpiHDoWOBYlPL6skeifdwqf137w66Oy0W9No0ez0NrFCZiSWF+Qar
IIa0QxnY4hdbFuGMJXXttajVQ1lVyPws9O9QCCIChXQUq72RfSr0itdhTNM4dcsHs2lZiGLf2Sm9
+spClfwLKzm58/jST+klctxqY9mwBSaUYqGjHCJzvmaK3vhwBRe2EYA1s26gzrleHKt5CMM+mFh1
raaavPq+Ouqh+mvME7TFvUqlr38ZBxcZ0ioCGcdSRU243EH6rRMtjI9tFn3XaoMcGn38MeCh3CYG
xqYxYuIFcLMuXQA9q7Qy8qDO4cIZFgimto+IjvXMYqcNGE1TwmFL3E7ygPz9WbswdH8Bnr26v9gr
AFutJnAhqMfLEWkc0QAMP9RLoi4fchxJD5b8F8h2M6BTLMMq22+lNRf7ZgTEGiWph+NHNhvMz4aM
lY2XeJtBuVZRx30qqprLbCwNCED+FeGpb5nnENLqWnD/1p9fHBPnIgo2jGUzvjQySlwU9KclBBVC
B/Wqtkz3fV5j15IP9Zn4siWEYnl/WDfRrRSG4seUYte4MfRr2aIRJHzx8/4IzKIErBVY6Dzt2g1s
fLspxHyfxhGtWvUT4JW7HguPlN9yKEBpGMXh/q8/H2paXsBR000a/XRdWT+sDcVuKInpYlsq9UvT
MgRVI7QgRBbrqGytn24cfWSgWV7pd4Iob3MsMw6pX3ZGyj2Ks2Ynpnoi9JjiC3zB84ySokxLCLa2
W71hpHx37az8xXbNEk9zn+RfOuz0FeIj92VSrXKjJ7V9nAu7eFBLSwniUcPBy5Xi1w5SDLPPvC+r
P+OYyH91o/qjjcvxNS/jOCgRfR7SKdyzu+whzlW0d8M5g1bk+WZlUJFuHGxW6PAyV1XhQhj7YWZe
GQndfNaS6GeUobe1OtD0JHvneAqvceiRK5BW5YuCfz4wO3M50d3DauXoZ2JnsDQhejx7Rd0H3qyj
hvHorySEvHxAuvQn9MNuNd2YDeuP6VMC7zUj778Q7L4V5fI8RRXhF4JcjDhVfrBJ/0FPTTwVKHo3
3QixXFB1OOjwV7e2oOlXamq/BTzKXlSQF8vdYQmKxH7MqFEgQSy/DzONHhEuuI8yBjNunPBgG7ZO
N8Wx3hWiqR2ERT84maSfaHr7RP8WpmoDD8HrcPck7LCnLjLPrnkuoTlsjYKeIeaLpeRAaUpHolJj
KQfTaKkmLAjrKxKGVv2kaicoNdWmyyP3cexdGGkhnd5OyRqfLpT01OjLM4mqrh99uAgdHpd8jjck
qujnRa5VxgQhSiZFi15V+/GbiKrR16cRH/4063ApEEoSrCXoUThiv6S2ccjDxDyIsqnWBIq/5a3y
rTWke4HUiuoQW7jSoUVvCdR7aFkQPhP9UdeGfSozvPBjUZHCBbGfibxQmjNVgDM8dMK6p1+YXm8K
i8hV2UP6Bwudr3OmMke3x2P8I2o75VJic4eAXjmI9UNzZw/VazUmQEYBWmRRdFAadF9g6LNzDK2B
Tk/CIiEBHDV55bIvJ2z3nFdVl5pwlIIYQfAq1ma3bpbxAtJA2WKGJvJ2OS1JkpwLs3xJLAtlnvhy
F7dl692+CzvCpoTPea2P+vKiuc12mGLEp5ZA6Ksv/XnOszd3qFvftupLUdto63QbAhZOtnE2Lo1w
v3eV3exKxJnzGCFS9WD/p10zBQUy5BXJSczGT5PO8ACL31/p0uIC9rJnj1uoB4D3UeQAsZc8ekEC
Hl3yCcQ00eTI7+zaPY8nt3fy4yLCF/I+Uu42lpwSx0dtYnEG5gwh+zQcQjdOnohDfKOfQDFZLp4B
o6qX+xdsASevqaTd9LPSFjJ0zVm/dqp0AKVYMlQ3qQ6cuLcqx2uKzAR7ae02D/2ioy8lPj7rOF/g
xIZN3CoOOqeawJW4pTy+6MPLYAnNb0cX6AHAkKUK+5f7l8Qhbd1NjuPQecSU5+ZZjPqLMdhvqa4Y
pFXmCNeXnNIRGcVVNnUQWMz6RcQWisdJ1EFj5uMzglJrVrqnmGZ1PpQpcX/glgoma6Lfqk8Tt6on
+NkQgTvd/97zs3Rk2Yq/meyX2nkiiNJ5Mupi2aSo5TC0cydhG5buGNDjKVQGkotdYrpbggwCqsXH
hDBegTzmRmMVQUkSv0ccoaNFw5kSFAjHWMPTZSaqtb8/q/TLLtG9+cWdxPSoNdP7/VVIF81tr7Dm
jlSqJOxJrc1QDeU5VLISCdMmiwq06fKBGaqBUzCch9ASJ3z94qTkuTjlVO3i9KTLb9y/24SlhpRH
vqo2NQsEFE6rP1+Psoen749/vwYK7wrKgB7cv/f76ftv/vNnEiq+mDaopcu/QuqzfiQHhYHBwgvo
pnMk/NLBccBDxAS4P7KCWjUBz7TF5TP318Tpgpn0316Uur9f3vRctkoNcuf+IVWkm3MTzQ9eJmJt
df8e+JvyLNNk7k90L5YWRo8gYotHMWQQg3V43XpWPN6/KJ00LxhlvEeouE0jt7sh7U5fUKet748G
Qjyv7ryt7c6Y1rSiyOQdrrVVggnWzLXEJmux4zwnie2+RBAkcEiYT/dH8AXntTKEGN3lkybz994u
THKM5cNhGOaXopPyWOLB+cOsREV34kohWM4N3U89OrgwS5+dRY3XabGPNBUYMirLidFQVgrB8B7J
v5qXf0D9WteN8VL25hMdcpRYkUlOoE5Oc4UJeYrUz0H6Q6mAahZ5PVr7oVrRiQ0/0Dv9fVps0x+6
mDylhjDHVTuAZ3Xtn7NMX4xrUftOWzDjhuGh0/ETlEiUrcZryYsGbWyqyN7JLVyhpMsPfTyi8uFd
qk4WItBP94NMxCl7oazwkO1rBXZ0r8w2apsczL9uBJ1G6bzoFQeLOdkecXEOacgTWBhfiuQ6lBFE
jbC11nWlgohe1HdPhl0L+BxjHx6cvn7IrIFiXoqe1GmjIzbWCCeN9yLcMl4VOVMCrKt9ONbujjl6
JI4jcLoOA1lEEy4h0m0Y1ZeuOKhd+8xdZ99b45uTq19UJD7NpA6gTELD1jWFlVy0n8DGVT3Wbszv
D2ottgre1FVmLzO9oOwQG/h78As8zOwAN1HYH2srL/3GsdegZqGypnp4bAxonJkLXlxNv9+XPtpC
vq6utrdMiA8cVh2BXshlctzBma0MgYgkoZ7WiFZZb0vJIgIp86XvMZLUVdYHJGKenelLTMo7mNwT
8TqnPFw+wkkNVCsORuCsa0/7ZhTqFybmVfI4a1W3St3q4MXNhwbiatugsNaz5aeelj8R4X7ZVXPT
0NbRQ7xYWv9TR2fWNazbO6+8hUnzDSj8cSmNidjFflhZde4PNobhaBA7j+X3Km4MensOJHyXC9ac
s30uZUNhgYuvmmo5q4LmYlQb/fQBHuoLerbCsHUo45vbrNcOWs0Vgng/3WDk/smKf6WpzgP/PS+w
8bj1entAHu/L0r5nMWSICL8T4sgjkADaoFYMz0hLrL3Fil4dmQUK89FTMH8CcXgGItzhd9eLddMV
l4VkNq9QP6Ou/CDFTtuqNUUCLbTHYLGjNxTc9hoZCwejHzbohk22mpVSuxtIfozd4TiyrTn2VBs2
8GVcWMShYP3QWcBS41+5ApS9LLJ10nMZVuCO8qn+SbULrX9asjLtijqoUuebaicn3CskbZnOvNZm
mztj1m/wYTvKUrzlNRoPA52pFn5FIntP5v6xaWuEK7nYi9yJ8RdcY6pW1TxiHaN5yEelyWA1Cys0
pT2S5GADnUF93Ttd4Khtye2UKylv1U8d/OKmQofYzgelK+1HdV52NQoAPyP1A2OsfmKU/qLVd0B+
PNC3pv0jLBhPCcJRvySNrzP0n6rMpFTIZkyUbdUQN6kqtH3rjT04pMESYMZiJMDg4A+LehHZI8Gk
3SbOv7HO/VXT6Pet0nsW4S52dewgcNi6NLWCMGZpPDeFckAyeAPmjETXcYOkZ5nLdhAvfYQYS1EA
g2d9s+3n5tqkpjgqRndZikqnAqCcBBmpdB30+g2hXGAs6c0o59Cvylmu3GP7TAtXwy45ChtSDRoY
ZkF6dTKVY4l3elFHR7EMBGEauz4vLnPL7md2MCQpJWDmUjkmNYAotek0P3HJvHJ69RG7grMtpuoX
avaW+wXrLdHqLNzR0IPnfh35XGQeTEEudAzjlQa7dPTgDELtriwgCybS5irJ7W3lOK9Z2YCCNOlg
mR+epcPmA9n2lBGCCECQUZW4FA71FqePWT41OVu/RWmfM1jmLFIwCivIFLCNqk1WrqquWNZiPFQk
ka0nXTywUdM3ZoFpCUpnTJv5W27lz0IryjdvaB/QqH2o7mi/qsJ6GTyqj4iAA69b9FVMuRayFoiX
eCKPrK6J7zANfV9GEYwu79GikD04iB8lRpalJEBZ4jB+1elC6URikxrdfcEStdY162pVChvkFIg7
xDHMaBQy8xHrYzqtDJCgvlc64Xpe+oNj69WrjqM1S9zwUKkBeSfvCnjygu7iCnrUFHgkQ9OMS86U
Hj5avgOgbyjQXyeyZd6aW0IGA7BZBHyjlHqKHSprLZf8QOu17QYHMzP3yIVmllcaHNqWaTTPyc21
YxHAq0idAZWdhnhLgVKiWvU1Qy26yqKMONJweR3bF8JBQSs4XrFBy7ZqVDR2NEVp7Gr7InItmmXs
GeYspndYDoQuzFrQITJc26zwIcT7SpXo+z5P/XQkuYkwAIyNGqUtVv6UqCFQhRUIbSA8z6lt33BF
+TlDeTMVggtGpUZievZKx4kbTKp9miwnPqtVe10S840KrrNFuK5S0E/l6t6LV1QJubv3COgXrWNr
XAOqQnWKSNLXXHK11BBRXEzwZtfvFK+ednFBPLPiqPsZl8+qy5oPJVs+DfRmaxd7htIb+Xb23HKj
gRZVR2p2kYuWxciQK4xY5hHSPbb2/NLpRBBmtk4OZcJgSjXkN6Nv962xqdPCZPuQezvFdq55vsFF
NDx1pX6cevVFHd1oJ7DspCmQ11gla1prN7HNWULLSPmkiellelSDgBGpwN2ChRDGh26J3rxcee1Q
T4AYrNedOr05TiuBx/VboXgfFNmQlGbJdRJtQcSFbZKI+QZG2fSLxCGWDWDfnNmfVFxXyqDUR9Pm
4BspXflhfHamsd6hg1ztrL5pzkL+YqqHSBkYBgBFqQWnlL80K94YHV5qAjoRMTjroU7I9MHxjsLd
vWnpCCBzNr+R3zY9cuGFtUWgdx9i4fb0jagHzI/qE6Y+A4k4sdezW332ukUtUWePDngK1ySvFfa7
XetfYM9b2rXdXs1NcNRyl1/W8alv2ud6IEV25BOP03EAy/NAJuTXiE0sqBrtyZ7Vm6eTgKlgJ10P
zMn4V6BhaMqorRqb7oHt7htvsp+ISw0Q3TJ0yLQQ3muesNF3mOPLfn5MvA9FcFMLSW4eBxMoGOJ2
ODegfXMSYx3iC7iHPw4lBQeVmkmRpDm1fg8gJkNnh1jt1sUj1eUVJSkkxVP3hXQbW76nU76Lp28Z
vuETJtfvBC78MCD1oDVFTPqhFNoTWWg6IvX0zRnYVFaLti37+KICn9snlvTftc2l6Azi6WL7BzsD
6MnHMiYQU4FA6tcuupTJ+KoUJUUADPF1AipQMvqZRKoSxZf6rR09Si3aR0PP3DdKaR7InH3aqD3e
HduGBpYheRrSkwHfahNGxpWSNnVopnoR6wEZGj8yu/o+uM2TQQOKbAmAW/MTC+udia9851YsDUR9
KyZWVTC07HWKDdhvJ+8XtWNiWDRkVN2aW60CuK3MoMx+NKDv1iGkWB+jTnqZoxAaFPcKlR2qby5s
PJwpJkyxAyClA11yFb9XkNz0hXqZc4o+Cx+lnow3Wox0kxS5XI643dtAF/ON3nZSsKT8WiIbiyEl
wowaEBIN5mgNrRqkOMPAaz+wTw0tbms9SyMvI8LG/GibYcMEhr6VVt4aVfJJ0yYMnYALSUEoAsDF
/aYuSQH9su1mPtVD/HN0y+5JjXD9mWSItCAvI7InAyXBoUCIZP1/2TuT5Mq1cztPxeG2IaMuHHbn
AKfmYV13ECSTRLVRbQAbRc8eg8finufgNyN/0JVV3Ccr9MJdN5SKeyllMg+Bvf9irW/ZcbptsVpH
9ucUPMtsHR2ZneTg2E6SeDxZGNNGmsNnWuMobyzIgTatQL/2U+m6IKhJ2/QwkUMTwI9sticdynY4
FdkWqCyadOhAYcrssOqDD8YVQOoEI3xbv+9ym+dVjHgEmURudIqjgn6A3VmLUYCQ0GXuiXURyIqU
BD2GHISLa0h3WEuvarz8pMqk5AGi0lih6hE0WYj0xZyGgXTczcT8hgq+M2E+DCw20ETTFV7NcZ7u
KSrIrRyy99gYjhjMMtia6aniNNeQSZ0kbP+NhdUr0vFBwMdYwkwbePhrNme1UlFaeeVWEvkTSHEt
fHX54/PrmTobQ2a9mxZnYSK4YBrjR2/e/Mx5IuBKAan1q61m6bhBnf6pZ+SzCfTkaMJoAHaEEr31
t0k+PtUL76pfQcSMJ/s+S0bjYoA0CMHiWnWitnJhEdMIvWAFqd8vTnEnwGWgzkvQdFXeZzIHTyJH
u+Y4OARIvc1wSleFturdBUdwlNnF41x4qOxiMMjxkr/mIzs8PqMMLfsaDdJkhFyVgQAY43yUsfxG
pQ5ooP/snNrCDuwixJct3Lx6YhHLFFWpgQQhl6jT7DHzR3/LTtkNpRscRufZ0i1xnY0MRK32J6i4
d8hvjlJVoj/NuJo5KswsWY7GCLdBv2pbsaCGabOdg0C/bXvehiLZDXnyS3Pc9jodW5Qj1lcjCamm
k2uOxicxAB9Nv3yi+7fDYGkzoqLyN5pKOzTBczauO+wULFQuHK3mNqXCqphlLFr/Qo/9abXGlsX2
TKwNyOI50K09OVsfiAUYaJJabbduds3YeoMm2EI5S1gxVmhMB86MhSRjoIuEjKgdS1yqDHSJo1ss
G3UVnP74i+IOi10/CUmaPNhLeyI0tN8t+TNXvhZpI+1gXhoPY8V4umLj6fkgHUa0kDymyQ3ipdfF
RRVkygIz4PI5xEgO88uMeveUif7dt5JzO/r6qYRVwahu1zXJW66Knac1cdQV/AVYu36BGrrk5awd
5YIm1MqtnTZ0dxCIxC515pGMK3Lgp94PM89ajhnru4XUNm2KD7UxRYNE52rFPCJEzDJZCJLXOZ2s
vd412sFLUAF55oYbO9ubA7+Mqn4ILG/nxwaGal//xZgAjZmebCoTi5sxcRvrrIW9yQl15JuhuToc
XO3Gp7vjZmd84BjLRTcckNuaewWWhPxOe++5Bs2j7x+CpdxSibZHXRtfCtZRAELhMJT2u2XEIiT6
6AkPzLPN3mGPDcKGM+O+EUgtTyNoOhfa/9Zv1tG3nb7K6QnAPt7MKk9vs5RtXiDEASegT4dYEjVj
jWDb2c5OFV4GzDvQSpdl/CGc5W2gJ4fQN/6SnromU6fYJs3Cb0B7UtWszwsPGSv2M7K9M7IeB9O9
rVxqDY+TYixdEepuPkc+HUZH/74b8LKyjgjYN/JkxXFNDprFveBwjWuld/TNmNmukXO4qcNkNF+u
s+iHQgV4jgh1Ay1KZ2B+y6BNIhYFEc2acygJolzNNGRede37YCXuxpmwVvv8nRdD3LSBICCwRy0T
eKxiPLljsGiufrNjPml8nwNGmgJGWlT41xjMJoJ07CqSgXFZ8pLGX4HeqgxmqG5MQjzn98YkfuRj
hLyQ3YxjLV+tVYfCZYoRgzXJiERU14ZDU+dJZC0VbNB2fDCYlYri2Op9cZaa8DAyexvaGz5NJQ1I
yh6iEoTGGFIJ4lH+TaEwjEEgHgdz6xADj/vaCh+gzz9ndKZH9qRzNOgMExI2kleV8aO4K7ZO7b6K
0o3mVD2likoXrh+ZstN9m3A7t5jzswTzSzNw/znLK+IA8nFTIz/1LBfcCdmE75hn3Ri+3NFBNGx+
jnYyHkTrQC7O7GRfDoRh1WP30XZtdhBAODlM3p3YeVoavQpRiZwJGmoj0RJky7nBzVbSqnMlPvl+
efb693EBhpqMNBkuLH/GU1GOwCFsHdDrqFKuijTREUekiE1dpocBjXqTKjiYk+dflQxfgEyRm1Y0
cDDXgCJPF1FWGJT5ipxJJYiF1smrsmMLFEqQHhcHGJio780qEVdd3b8FU9qGENrckw46Ay8uskrT
BFRRFgXXQz1AkD4oo6vPWqG6kBlXuSHKIn2tibgEtWD7DaIBke6xAdWbVjUHfjbJCdMbIZnahNSF
VWdHvYELHmpnDhKIIYy/sXQsSQx5b4UccQhRr9Na2HjyxgEBNzV/PltAIG312HkF3FuhyX3Ra4wo
MRqE7Yi4EVcOi8j8Ye6MHsuPA3ksLw+zzJ6LLi/3biM+cQPnIcli4TTPbNeH7EIvfJdki7bl0qP1
JAU51IeWDduu1uIKAKGhsVdBbB94VzbKDOV0Ly2tSEMlXwORXEwX0mi3HABjP1kBhBKE0Y3FGNNi
EYccqLROeT096T6ebUdR/JGIPVNUaDtL+YppE6XqHKR7qeU/0MgRV6K+tVbFZdoHYexZKnJZ45ei
zbaxFiyc8X297YoQqZm16p2oSZn4hapE7Z2Wqr8kTfVe0oXBOaU/Xlb7mbBVEuoBHH5zZdzG8yFR
+mWY1ctQtXcxTuO9pqO/7fpvYMUNTwpq/onlZ6Ddu4XP88ticqKJgzwMK6sgSd4ZjR4jYYE1M8Zh
pVlt6OBsDj08UBth+Dd15n4qMq0jrjh/B2E6prbpzDtB38i+AuGzTcAUQDvtIL32LBptK/SWsFbH
fbQmYe/8CQyv5kJ79/hdxkBqFDb5biRdXCziDCrg6EAQ3dMKMGw10rAfSV7ykfiGGgufTBPpZ5cM
V9CvNh298TXKmnMaaNohwUhKrTpcZmARjzV8epzjIxSU0WXpXuRnMm/uLRcWF0A5sPAciV3SDmGK
FcZwwObxpr17WTNuYEPw404qEGPYK4SOsI7oULF/9mOXzI6RPL+GbvXMv4RaDo7WHPxD4fl7E6ME
k9KSHxzE431Q2d7Gqt/INzp2eLm3ujB/Rhw5NWVoxPikCOXgtLQQiL1hFpQXRizWoRiNG5WBeZ4L
gmzToc13lZ2jbmRFBw3117R4arcU/mHUZLJpMfcjlUheUsN+L2g0tjnlapRpLJJNM8K8vaYtMoLQ
evunwoKyW2Yb+BNPXKgbOEVMxP1KGDwblvOrFAKQOFMkFoo6DK5DWdxJv7OuEEJubTcG0lOSvcu2
ytikVlBc85b9GqzllC8QAYwJCXjVOJSh+EJD6Rl4SDhC2PVShrnFOU6KmzFnJjqVzq6yMCYbo8Zc
TjO+MVveMEHMIw49NOzTKq1mK+vCr1+Z5T64JyY5oBwmIlt135pX/UQQ8mQ050G/R/6E7g9Dqie7
U6O4ZWTDShvN1e3k1moHO97gVWv27Ujwgwtgu8yIpetRe23ShBkoeh1tI2tmC6ii3ZOjabfC2s1D
H4oUqHU/x+6tsmHeTXoRDZBsq1zXIsr9JprGmWQMWbwQ/NraxB0sOn+05SAmZP7QHcZO3o0q7DLw
awVmIBTmDcpCznEy3hkHM7q2FImco37B1G1oBKtmYvH3/KCgeOCENzTFDjtuJS6EtHmItXHHvmy/
xCyj5hiaka7M1zip74GrU9UV7VaY3uOwFCUl/HuHAYwjOmCCMiwnJki13R5Jq8fyY1e8265nI/dO
PvJJ52w2nwp3KCBHujHzju4IGncXsNCCYLQmgdgxLZFJ9W8P2gVYpormBRB+jXO6nrCFkv22Wjj1
qE39hNYoeF2mo5jynxbBvhvggOpREjSlVnAv0xm51WouLgBxZjnR8XX+kMZtva2GSTuWWn/uIPMN
nTIOS6WoWBNxDzIPQxMpTXurd7MoTe23xIIbg455VxafVmEsEYXhrWVRFw+esLmGgMxD8A8Bo501
2T6OQ+tHVffhzOabPby6AKS2do8g0GJnTf8OlZoe7b6ddTNMCBDcaDl1Y6zaS7C8d5RXUan0YG+g
mjOYfR3iyfvVmNPdbPqh4WbDrrbEg7KajwrFHMbmI8dPzxTHaHfSG+jBDSI4+7m4HVKP7SPiCFxJ
FeMPLHCSuq8A1BLlvYfGUEFNNQn7srwGdYEwQIhfeU027jOXAYnv9D8GpSfM0RyYj7OXiEJm0KUb
p2HyII2veNHVAbRtui6hiRPe8vzlB48mLjSU/lFO4qEag+JgTgyrdWZx5Qion8pmAmkX4F7GtkRm
qJvyAEtY50HZPaQtWGQxWYT4VSv52qzjE+DiA3VgyyV48pmj83wolihoSIbMB1qq30KBQNYQM1Ah
vjTUmDwCB/hF3AfsA2rlbXETY8XZ18u0LyCUjT2jxrS4Ls2liUzO6Lpe3ieP+0naDz03l0BOEVUO
ZYaHiDzSKowQ2N+ZDdmOHrnb1OteULJQSzlVtu+gA3B3F7uBpbCg8MHUBegTeP77MDINmfkbRiZ6
1c3sLOECXWGXlNW8QapyJxWAFYHcWEzm1QCITVpDfZpztAJ+1Tq8wQYmeuBPHivMUbGVLNQ9kcFP
Jo7vTeePJ6+/shSKFgK8xcm3+leACgIctvuQw4NKDQq6ZAzqnZ2ysPgCHdXhUmJYXpdYzGlLrwyR
s/+7aE7cEw/AHibvONt1zzrEbnmvTykvbILxWKz5HuiG45VXW4EXavJ5B+a5p6JML/NCYJ65NVtK
m4brZ9OdNMfiZU8lsICgOc5BnBAfR4Rb4HA/MsElJk8nQaIhQZVGKNIAUEFn/a4wmE0UMb437But
ghq8dHutWZyjiV6qjBG4pqK5T7OWboYBl6VQL7ppRXTOiES9BwazBHhEK2M+1XW2CgydQ28yNzPK
hxy8CpFgBFKmzY+Vw2diV+fuPGQ6+3mi3lyKsbp3K+1qUAzYDV97aX0WPCl7frha9CCZBA+NhWzL
ni1ki0K6mEBK5jZAYhyuy25lNKORZwHDfwLES7GMT23P5SmTGhYiBRhMCsTO5vtMkEg0E9kVFhPi
sjEYH3Dv3WpL+2AaCQssC/oyuwaz7LCNNvPZqKf70iFy18rY7fsDV0EwvA8zTSbEGfpyxGG98yXj
7hE/8vMcKLFlMbd1TKKsSlouenikgA057mlGCUiyBflgqaa3pLmuVIgeSpfb3y3pcpUYc40kTfTb
Use3wBqFCCD/E1oDPCO6xLkhJn5i9ODiwbcnbrx04hUiJ2STJ6kXzpw2aiYI2pAGKYbtvreK4yzA
IbHVpPJBachQxa5a7j1kU1pDstqY2iT2SX2NRibPebEgP7mVuZbmzdFtUEHlGf7FTPlQ8MYV/GAV
+aYNcsn2d3zMh1cLVkVYGA7ZX1b9PVk4TrUhOyZ+S8iGNK9tLIFS9lvWymXUpTPEDkZJ/KhKHwWn
9USaO7k/E+HvdltuZE4/OyS3LDMw9BkU+F6/IKt1unOZi19a4IvQStbe0oBoN7MeA0OyQ1X82alj
soYSgYblQi7G1ecE3XVu5edsji8IOIfzOu8lZPcnjp3h1Kv+a0YKt5Hx0G/t3OW46DMY1bP5armK
aNdk3BY1PY6Lp4pvxpC79ayZ/rgV1Aq4Tim2YKGbVyr26NhHyAcEAoWGVi3Ui6wCTIBiWur8kk5w
x0z0TuQ5mzjH2LdVvvPNgVXSGjDDdCn6/warf8pgZeKH+gcGq//+v/4HlIH/+S//9V/+2/rff2Oy
Wv+vf4IMGG7wBwgDVuBZFuQJz8DC8yfIwPolx4Gybhs+7aRuGX82WhnuHzzcP17gAiHQf/tSVw99
+l/+/fql1a7lwx9wXb5u/j9YruzAQ6TIn237QGcM111NYH9tuYqHdtI8dlWPdvsZpM1hhWRKEbYD
TnLY2dHoh2jTx5LCQ3HjUnMfaucc1MWrOz2OencoNfMo/bBDCVNU2amiBZaK2Iud1X4T0LqWgCwH
rv0i7RlhMMAytH2dztcG0Vuevh+C/EDG6zNWb41NYM7lI89/9YP5Oz4qG1jDX3EU/vXf8Xe2MrIV
oDuSvfyotwg77ycJtNri+GRqZoalJjGDp6RT2IxBAnovBQpSjCh/RHyDovuqgk9ff5aKgqrJ6GcL
v7839QY38wRNdps3h8DbadUvodRZ1eZ9Y/sPcwBNk7hTwqPJ1rXZiNC2zvLBbdwXfJ7jWfnwPLPW
uWIskmyHAY9XGkxV1Do/9SKxHdi/vcdf039Kvuu/8ykY+t/7FHwg3zyJHkfM77xkTdoXqU0j+YgQ
lt5k2tgyxl7Pai/59OrPJaAAlVeVlob/+OO38Av+64//L3+wuX5jXx/3WZXgATT+A2JjJ+6M1HqM
80PVHmN8sNuKJbSeZ4dAO6jl1B0YaxkTHjEQA9d1dun1a/jDTs6FSYd4gJeoKDLbL3IctKPBZG1Z
do317rpXBeood4NHJwn2+EFg4f6GWPm/fm5/a8H708MT2I7lmA4jv99/99BvuoY32eSCancdk98J
R0/lBAcXT/m//ai9ZF+y7uqf/j//R77Fr7phZpWk/R9dlH/5p3/uf/VCNmjz/Sv7+P3v9Te/NQ7N
9Z95iqKP/uNv/gFkV9azS/0mC+q7G8Rv38af/pf/7Bf/3fc/ddyudJN/cNz+5mf9nZf1z8esDckF
zUYA8MhHfEsqz19OWZOvmS5EIc8j+gLH659P2dXZ+n9OVf0PhhM4euA6Pgcv7JF/y6nqMYn5m4fe
8aiDA1pL24QV4/m2tT5Wf/XQa1Wap3XZ7WJViJDIjE3mB8FRU0xc8ZLrTR2/FbXm7fUFyF16Fu5A
IEaCMTtf0s8cj0JDO7Q1y+C4VOypA6PwdiOiroS4AmgIj7JB06oh21S5UORpjOYOmcq20ctPUQbF
UfnxG8LQfo8JaTlCOkxFiV0ul3esTisEhMa91OztsqDzyRnGbz2DYJRUH3CnrbziKb+eeypQwC3I
htMXra3MfYtzdwPU8WspHXWpzV7sGsUSZ9Inkmrt4GfqbUAtRtjzXl30RefAUzhGMiwlfotaHKzm
JrHXCSFrHD3XcbEuLsNVNw2TwiGjfmnGrea1LdTW+KMoHzxcJ+1A9ERiMZdyh2k/Da8BUfPSR7iA
J0sLOyyncTZeuaXNjrdeV/FH0iwyxoTtSQk6bL1Cwi/1H1V794QHv9uMJ8vEczfJ5O9doKU7d+gf
KnzHXSXOlmnfzzhEUBPVkd5KgBzyqJmIFHLzNiOkaF9XD9KSfM5r5lSFbKocpzunRfhLaEHYGu2H
HRCvuSy0KgQMb6miL6Y7oFHNFRHL1mlGdXWaY30jzO7dD+RXFTfHuJ6PLcohkqbEYUoHBKFN+Vai
Pd9gbbJo7eQV+T6PE+edSu33WZs+Z5sQubpwo4wAihgNQZWg6p8lJLZ1xpnGCFqrkQBTaM7Ndh50
c7tUCEQVa1GCKTqMk5hHAr0u0OrNl47NBSac5dEAsUZRbLs9olyJ54Vwp4KOYJXJ6RebwjqNe3SS
TpYfhE1QA2a1MoTHHGTGRZhG5LmdvVHoISKQNeNu1ByIuyRKzHGZMWlMrM3w07F13JSynB6biS7W
1hjEkG2TgteIyPR6Uv5FLQjFhIWWzHX6lt5QXHuDzYTWiJfTUPfLMUbvnWVautcrAXEk6kglnLPg
rii0Xdv1JySiRWjZ4C/ZnVzrEBbB/mF8WmL721IzTa62E1kRkJ9S5JGo8tuFFTREVAJTZ/W28Kyd
8ECFTFDfKv9Dait7uRnsXVrh7c1TljscMVfBWD9Oq5hxheeningi58WcnmXKwnjkwhpJ1SRunMag
80F7W3Nx5g71Nvao8B9Z87PZJPDgehIovEA7znmzhWK3R+sJnh6pAt70BXMrfWpuJjdiQJNCfgUu
03OJcSvIrOdgwLQ61NrRCcS7tcQkEdkNoV47Chc0dohwdQywWd6zLF4U7eA37jVsBm7GVFFeEVuL
mawbboZmeqm14KPGBsi2AcEE+Tq7GvHtxmuXfmcxJt9nYBE1nxRQzd9Ks7s2sz45ksy5G+b02KPI
YEemAzMJ0B9We0OSolgLcyuG+j0R/ZlAode+cA+Y3stNSwzDjLqI0EWBxV5uRgNZo+v7ULsJimGi
m1cBw8Z+ItK9vVdL9dmnKGDYCmHKSO+tJGWGYCmy76bRC2s3XoVT+BX7JUUP7V1lJhMdFqllUvY4
H9lbjjkKUxaNySZ1g5tW1aclFT9O2mEAWu71zn0ehmAMC5+cNg2PuAlLaVOr7DZJ0+deLUlUW8wc
YnQvjhPmFs53LOfnsev27H5yujxIr7I7GzFDA+bwS8qQ0nbai5HHX5OPbAcpB7TeJx/qhuHzJk1G
/tS5OaGXY2lsRqTnA2baXmkko8UHu1KXVEdEKTJWPZZZP8vigYAVNJc1KbWmv09LA/2RRjRAbzJs
NwsnIiQQR1xMUh4xoeaSfGTIqswanSW22z0Yr+cgaJneZACQyeREANfH3coadfxVkR+RGWyx6yH4
PbMZAXn4EMijLPYSdZff2x2qNFnvxkraG82a6i0H1YfpdcOhKL1rxwxY81qIWvXGOLbc3pRtyxHU
fx7VwMfPINZfk555PFRtf9P6Go5djOul4R28YN+VAvAv2ZNNaztbJGTo1lht2eh4NnNtHBrMwLu6
xMpQ3ZtWKiHPo4xbJteM5rneawPS0QrYsEW+pLeYB/KJUI2pY5bdlbH+3dM4Iz9ozd3s33YeCvvK
ndg4dUnoiixB7PVgG92bZaTcnFFTZs8JrgCH3pyAmmHYzInxoDLMvLn54dmC4MumfyOVx9k1AWrY
MfFfNLTa0SLrU8w4X6n8kaU5OoQludFlzlssncepRN/XzLi0pzHo8aHpoQzy24qtPdnWNsqH9LHo
iMLBCT8hUfmqGODlzN7mvrm3rQa78jzErBZXvIvSbnLfvI0TVCI+qUCqZDyQKZJiEmz0vQDDYDIP
PWS8NJbpGJFusvHQDfVBsOcC7F30oV/A3Bntra5UHflGIhh6Mj8zSas24G5XmWBJMMoU467zMnnx
uV2ikT0nO+j+mantuWWW2cY99CcLge2YE/LlyT3WT3bs4y8w5DiyK3nqnMXaJF12kIHPKM5iBu7O
79OsX5B/ClwTOiuZIj2RYk8UVjPIG/SYbVuBgydHJB51CoyC3bkoLAK56xmD6nBRec5kRS+3hqgf
h6lOyOpzMHtA+tALzofu0CUvMzTKTCes1gN4j9o7eXNhsoWyHN0QgU1Fxtf6iwMLzTaHF7SVJYKn
9qKbGXJLtURZ7WrbBth95VCwqSwtd0mLViAOPpE7ZiTKJYHKN8nSXUjbBM5dWPTGE0P3NL6gkNr7
JMdEUz6+Ga7xgk78geQUVKdZtnMDG6FhRcK1YKKDvmTHtxBBtz9BTNGfQLPTm1pmv9VK38DRZwlI
EK/kRWQHEzpWUDyO2OsqjZSU2vEeXM0/8+/fybG+7/B4sqjWjV0/DXiecv+9H8UnRh9xJo2LMeAi
2QUN7osxkYzXaW65Tc0rB5kwZ59NrUC0DPtpA+Z61QWnXuTkCeP88M3+l1n2mG/rIn4M2js3DzD/
9KTB2bHYZst4LcGrxBRrhASSvBwsriCKfkKE7znXHoTDHRzwnGek4xhiWdSn8lZMhEGMtedFfBRg
iqArJLal7Vu+nZWWuy9G+8Vf35LJiI/uONdnD0DpIUZWSUIHOVEZxgufDXaWQl5QTC4iczUPSNE0
EaacHJ2LOo21ixkiqRJ8OOiE1ITAcQk9TWZbbGwyc1HRO/a3HXBjtGK8Lcit0sxT2qCZdq3kvsnt
y1xaL9PoHKfJz3bUer9qd95OdSGvymIMvVbKXe5gLor97lmqKXJik7U0lHmvmN0ogAtVUhBBB7v1
tPnYGdMzSbGsSNW31NDwumPL8JekNpA1HDsNcbQ5sA170jHgzd/S9IxV2nk7YYvYNKZ2xYN0iJPZ
Dl1A2pGD/StQ/quzoOBkC4NaciRjO4dwQLQ2EGz2Y3jEyPFySfgMXBaso3fn/3hySELUMi3CjY4h
vcF+SOqHaWKlN3/jpkf1Ss7vptbsK909ICFDQjk0l1kLUqiAzbm1yxtVpmfTwQVgkoiG9CMH1t3q
THrYXW2ctLyMEvUT2jA8H8WvtAC1k8uXQGsfwZAgCzYUnb3zmTrN/dTrV+g9uzS/GxqU95cORWLq
DYC647uxRfOrxyTy7ANGzRvCsY/BoH0HChXXovNdFslrl5E2nzRXS6Ke3dm4g9r8NddfvlHzddfs
V+AZ66/iocOjMhNgvgnm4Bslpr3B3KkilDxAcJxvjEQ/rHtziGGTvSFjztnkfGxIIja2Sk8562YP
UuwwkBBiGI99h1SGy+/L6Y2L7xfeJrWNazYPAFlcVHLpTFKcfifr9DpmueUQm8tD+TIBSTZ5vRDz
fki0BbSAIkyUifpE3WitPJRB/Wsh2DN2qr3OViK0VcNVkl4tNsqrMkVSLEVLZeB0ONoEM+fRsG/z
WwzxboRg7ZRhaY9kMZtc0vPt2Bvv7RpitZkF3d+QFk9A5q5NEt2XxUXPS6I1fQSnkavf2hohyf6S
sBWqHnph3DtEyulkXVnOzHoEKcuaBnaWPp/FQozAJvPihQe/eDDnYsazUL3M80euzJ1DGSuUFcZ+
/aSP2X2SEqJsCROVSQsPRLr3daqrnS2NYx0PnKO8idsm02GTGMcl06kBjYZ9VoC3kfbQ8jk2stF5
0GuyshStDxbXkxckrG1pPzT0gzB9sE3grRtPFiYCvyEmc0yAfzoPnuRH3E0FJN+0/jU7ZMcFgFng
umsbrWFpogdkttp1GKyNm+ERVoDPaDOBcV+smPOuAvSyJGI7p+0NmVE0/ZL4NKSf/uwhCHXHa0Om
8w6gEyWkFgn5NHcvOglOkcQhJeNL5k6swPCgxeyXU59c1d6lHfYy4yuZ87cObP2u5YklhI/mMNZr
a9u44tQixYmGCuKK94VYS+5ZQV2MlO1aJ1l1JVkdhwRyHuvK4WEu5hsjGK2w7Axnj4GlayWb0nz8
tZgOMidKKkBGB6fgR2mQ2Um4FBKcuXNPZvMJigBbE7cTAIw9SsGYFWvyo6T1Qw0feU6TRcpj8xtP
sD7YFW9XHNQd+rd0J/mJkmMHX8DF0oR7CO6sQ5tvzfk965xim1exGeY54Y4lY+bW506prORL6n2y
NwlwD0XvJWz18T8vfbBzDeqYhr9nz21Qp/TKOW96O2XGNtWJQcO2w4oaw65TMdmtobeHbQb/RW/i
a6hAM2jyQ0kETqvEK/addKPwyTGUHSgyqyTfEdNRwkOvxq35FONF4agutSgjew1fNVJDkTwXZs+p
LZndyI5BauW4WzNfvnzqApFl5c3QrZUfYYGMfuZ9acmzLQCn6j0L3Mnv8E5OHLoKW9lGG2katCB4
sEhg1xs/QGywsegaIH/Cw/c0KpiG7E10QLRyLk06WXhny/HeXUOUe9Pf5mmLAUxUceT54nko0LOz
cxq3bsJWsKu9cdePSUt9BAwWEPd5yrtHkdQ0+3pYEOBcV1QDHB0AksyoERKao/c6u48ppJBQ1IiC
JJTytlLVeZqnTVnauJXb9TF0WNJ6MLSGgcsmBYuUToz/M9NF/5sVLMrR+unZI9DAah323Ppd0rEU
kDuyvXHytWkS5W4+HlpE+1657tvylgfLC2rum/E42vZDXLMGtcqe6XiDOtMecorRWXOiInbRjhpd
sZMJA3YnGImOshdCW2waN1fnQVpjgRPcKTZcOlaw41tVgotIDIYFWSVLTFLVvaqdCYQ8+dlZm7wm
74YknpWgBJS0irtxstWXR1JS31cOSkssymy0q7BinXjIR5aobWOCOmxaitqC3rueg1Ow4kmSd0Ll
kP1oXvEghbqRlBVugXsn1UcR+coF78I36xcvKbUVla6Da7XDRUvYzkI3a8uzCOBNlJp9XkY+cJ0j
FW6XvUUy66R5FQ7jQqrTaOAU4Cgv6CDDJkc011j+4zz1HzTd4DNj9eh62TkVOnHzGllliyNQjOso
iET10sRGfmh0vY7Kpd0amXaI9U7secRf0nzI95VMwZwu5odKI+GZxBRr/rcl8UggfvgIaI7MEipt
a+yHykww8c208XPKRP5M4+9GHTkeLPuNsOF9bhPRIAj2fnVev1LaxfGPcx3L+2BHhVoq5pdCKFgx
dvDc6TnAIas8SPcT4gyEf59by3dfufJo0rJ4OiY8Rcyd7GtsRO1xZ2X+h1dPZIpZZFbNVj7RH5SA
2Ft1z8I3TPs4vfIZVWWBvRtMXKHaKgAyDQ+qHQ36TqDd983ynpOg2YjAJPPB4A/210OJav05lffW
COPF7tojQRblgXsSQkrGtFRyLi4gauZM50FNuprJpHnTDfa+c1GK1AMYbBxFWCJMj9iAgZdorG+C
qayh/2ttVLeJOrgYKTdoqbmwCcGgo+WxtnLkX755KLr21OpdeT8F/lFVItuxzKbDAv+z4zFvt73W
Jm+1CXALEZJu9HhNuyB0UjBCCYkkeL7F0W/dHVCo6pzl5sHIaghmoMHoo/ntkKWMtyJZ+sgKng2n
jR/zsthl47RddOO5hxlJiDnetJpGdErUhdzs6aZbrCfmyh+DbM2DVnEpKy1fDpCmO7xp8WeBYRwL
pIMs+X/zdV69jTNbFv1FBRQz+SpRoqKz21a/EA7dzGQxh18/i76Y+QaDe+fFcLsdRbLq1Dl7r61/
dXb9GevURkv6RoHa7lT80Jb9uBus+nFMkJ2Bq2m3keDg56Gd3Rb52vnsnwe9DK+Zmx9lwfMDsaQ5
NAZCdMY9ukERpubiF4/yXZfP8XkgCAPMUycHa9+o+KJ5Rr+zG1BdIfS51Q6Y7TDwbVJ8gOemtCJ/
zNCamyIW56gIyBQPA0qQ98wc9G3fdg8tDxWBKXTc7ZRGTk5kOs8zxDNs5aVLbpJONcFuugtHnkA0
pJlvunpLR+zPhC4SFRTLeQqxZaOn7N9IpsH3LYSbupk0iJMnPs9yjetASRj3JZ2VgW6OGaf3Ya8Q
jcmjS5r22W7bo2PFla8UxW6D65nuSBwobd4qtE6btFfp3mwV8pSlwoM67QW8Qt/KhHPsQDILaH9+
2rYcEpP6hnLxb1S3eOdwWW7G1qE3RB0caRUXwYno6zmEMczWZ7q6su3eePZI8CKnEFdrgxNzGA6w
YrQ9sRHv0kF22yNFQVKavLYGnRxb83JmGSCe0mIkCS59Q4Q/In5BLKjn492SEv7tlcan4yVE/anW
PRup5m4piWcfSdGHOWrvyF5WQFxYB+Gg1CZe2XKjGC+JwU0iQyxFNZI3T65xEN45Nz1sbJOk/rBr
34vG7opnnxGMi7g5KlkGgDQ1AI85nqPmhpJGU2+qMXz3A7R4W/9F+DpObeJ/twbLaV+52bUjxjrF
uUwhvfgmPCHC8Kr1bAkKSbfEgeImWNwq2mkZ6OQ1piZ1bIOXKLF9jpwGthLjZhNevMd4cBq0h05q
DU65tn6GKc/ridS+Yb/ZtPaqWuwJD4rcIO2t+CFvH7G72c7qm1xwshQ0OXdDw/1htpoCjWmVuxbU
EgNpbq/WSdbEqMGvuTnAV9r3MUEV1pIePNskA14ky5PZGWILgxnTBeaWwnWY1sQMusulPqeVXt93
lfkUTp55xecgL5j7PkOFYrA1KLyluQ+bQdtzYja2Jp2Wox4CfKQJ2RpJFoxiQLO/FPJJJnKgIUCR
2UnQxqZwg2Go6Q1orYuJefyqaNBvbGinD/hmdFDhVr9vR761lQ/TVnMj+6GV6HXTMvpepiI99O1F
V4ukPCeaONXo6MdaEj/S4B7vcrSm1ZSVx7YpsBgO9Xiwlul5AIuz0RdpBaWnU4eltb6LmZxEGiuv
XS1lkCztnSFouJPveoKIo5CtWe65mrub0nFaCqd/nTXdeJZUsxxoL00xeHcjyy1iKc8+AEH8tVDz
jLkO1GTRn/SZ8yM6IsGgqix9M1peBjopxGNqMG9m9bSQMIRVcSVaCrIdESJnhCmDfMrH8ZQXMrCJ
CgrKSpDEbOQ4q7E3z1WCC7Nr0XlLSpl2VDUbl8TVXbOwJQ1/jKjCXWY4O8eu5bkD/zJVfhZ1xePP
GxYbfNwzuZHTFxppGBXk9mBMh6/dyS7emiQ75o3MyAEK/SHShjsduORjkUYh+wtc7Fqu0Aq3PffO
SEVPX9yUXCvH4outvKqCTGtPS93fLaZB7GKvB56QDTjtyKH0cLtHfjY9B70tj6Oqvu2WtqvMLLII
dPMCPurSEfkC0dR9QKvJYMYd0+efNx3kNU3GmDMSnDo9Maph4fzOVHIgm1ztvHyGBZbkCRBSx9q2
JICNs/usUBMfHB3eOkmla22gOydUBxzdrJN9jWEXXlJKUnPK7dVFHeEvsx26xhyu854CzdOJw6JI
1zlndIJbxX0bwYJdkrhxL40/QxQho8/7mjOvCsqaaMmy1inx9drv2SXaIjlMGfGoU/zaZMMSdDj7
tp3eT34jgQhZYUmXKwZRmCTmcD9GM0dgJzrFI5ZFMfUHjxIFdZ+Hod6s2kNnWTew3nuB8fOtNPoE
gZuDJRa+CMreBKKa7eVvIek/Szl2m8iDzkIeEbMckAOsLAYc21zx8nA4COTo9yrsDoYFQ8e0CHC3
yvJNJtHwCJnHX/Tyb9/G+X0Ckxc/N0QF4GvEWpi40vvWg6NaNH4N11UmRn5URrwnbwwzQI+tOvyT
rixiW1qr9nciqU9FKrBwLx8o7/dpYZYnJ5YbEY3TKc7zrwbF9C7p7iIDcelU4O5qpQ4OpirePAXH
ICT2/FiHOLHEYjyjQscfsniEQuZM4yLd9yx6xZU7eDsUVlddc/N3I+KIH+WzdSUFcD7QM0PZ6hJd
HDFMysbiWtWhdSEe+atkJop7uKGVDRlJX5WI+ghnpqaBVFvMNYZimp9aJ8I1BLVvbAdfd9TEN2f7
1DMSh4y5/+ssEBdm+MFt9hK1lAptERikrW5DXFxGsg/L4S2RRonefHbZOSS0mnKgAJUehK3BQLgp
s6AlsqrAZcCuTqKTrW/x2zLiLcXf1oDSDl79PbHsP9XQtX42T8dFxO0pnu3PzCsrTj49enAHoMEA
mI7ePhPhzLUe53FutrUR9ohPhUJlHn16eoyRt3QPWkRzshhyOiSZipBkEb8e8Rs4hLyfvMy9t7Lc
3WNhQ+3q4FBYfw069Q2RsSnByJJEg20/01MOTaYtOO3xhSOM0YiEme2ivUgFUik3Esxjfzll1WBh
XGIE0/RI6/wFdw9NzZqqZxCOdeBwBzMxhtTJpNvVpvo+tFGQDW7MrbvIBL4HqGSzg39Q0wLPxHpQ
rDmyC/HN8aY5GIO4Sak99Fk00vrFNqk5DaOk7HvOLRHY9G2Sodj0SQm+JtIZHqzNdXfI0m22wWV+
szsB7NVuPgrgPBchcSozI9gRCP3tROKxhQ/iz3ALpdNxRAzLL86euI1BhfVjRFPAsHystzQYGZKf
axH+DsXirK6+kZdDO5BPq2G5urQ60W66XjE0SYElg/MItyk0V87QjeG3FvgU6L/JL6PGcjA4hvZe
hpz++oA+U3vv2tE6o8B/PqWvQGTzl9mAiGwZsd+3NLK7TncvTg1ICDTlOituOR1hIWTu3YBRyMbp
0i73AHOiY5Hl3r6Zosof+pn5ZawXOzdWjyzP6W6ujfo4pLa8H9XM4UKPt3GJYA3X/Bt2XPgqbhYQ
hsaO1dkQY4fQF2Fmnwv2mK2ps0cpiRjlp7ZOYBUfWrs/YiP/RRz1FEcPEz4xv2H+z0KZaShIoiG+
DiE99Uq5iNBlrZ/JJzw1oVkfcqa+55qWLKTY/ljW3AiJC5ZAVPEuLgH7yixX57E4W5P0TkVqTGcA
jDNIAYpmByq3SSpiYGrTKxvkLRKZsW+t4Xc40OKZap+zRsSIuMEu4zrz+edNaboNBpFCvekLbZPc
+MqY0p7S+FVPwflmw5yuT8JLlDnhPqZNwrmaN6CnXjMEN7R2Fo7ys3wxkf4ElUy+Rw7fu0QDl8GL
dTZUbROnslRq7S2u0ajTkWEdKfXWMnLMo0VUjMuHR+m0b2yWhCnTom3ZDq8IHwRON/cxapYhqCsZ
7ScPIYdieHOpsWtigfZesmqkVESeDEamMc9EVNO+XOYT2vjo0stQC4ylfsSr6ECGnW4xs1usyNqX
15mvgBV5rFLn2y7ZG3BpetuCgR9mO74TeY5iZxGMvklomJ9nDKKIjwhuGsYccMuMYYdSHmerTXRL
OjBRs6xZnSfU/L2DMjLFIglfSu7aiJH6ONOdMgb9i9yhaC+U7QSk/t33A61vixEzJUt8//P98h5q
Fvi/Y0UxG0BgvTqpGrAEAoyj8nY3qG7V2Wnu0cDUnIbcY9Ea4lStb9oVGgyP9rBWvicGWf3KxQc0
DDGRVjAbrk1bOfeYzNJBO5krjpVD4eyzsjtIMzaWqJ5rZ5zXu1TbOHQqfYs//JQyftmWdYUQHns/
WLOIY3zU9R8EmG6aOp44rRM8b5SPGGv6wAjzkrazcHxsCyVf/d9vekUBnDEeCfrlZqwu80GxeC3I
YgP0OS4ETssJiIP/Krom4BP8zno1lr4PEFgRjpNcXLxPcRTiZ1joeIvwwy66m52pCl8XrVZTJPHR
U7ThwXDf6Q27f6Rj7e8SThQzrx+9EXDo3LqxP6xxLHa+KglQmEk9rP8Asdo5U/St1a5zaJPWgGpO
y4Dcxic35rBk4PFObZTvuq3RmeNH2KH9WhRed9CGc/Nz3whvwv9meZsex8xJIzLQ0bFfhZqJTXrE
ruSZdL/gpDw5JsQA4AYBdBrSHLfDVL5w+Qk2I7eTsYxhbVjapljmhxaWEl5edadms72a5BnIqjtN
Igy5C1GZ1WZVXLEGGPTR0uZU5PyeZUFjzquvyjCj+1YrdpMROucsHFBxFRVtDdEdTBMnNPPfgbEj
IZepwpAEGiveFlibd5GTQNIenGsXZ2wBeAYEh3ZUVJWFofmgZcb9AjcOC8DwbNfiRazaPaNtSXaS
eeZTN87UVYxElPcwsa7gA0n4zZP6SWn5tHFTc95xZ8mrN2ZnkszVY2jjGRy8lrlWQhDD7M7VhcPh
UwkjikOWS+K6SbNEhzC7XSRscbPoOMpHBrMCuwuYxv9Ku5QgsXx8JeHaDfWMPuIoN6MO44peK8Pq
FO9WOtEPTjn2kFZZ4Y/eG9b0Xmh6fcqS7rVrx4TRf/7IxJWts9COjvJkoOlbkzg031AM6xqgEzMf
3hgJ1aiqaIgowsLQV2s+uLp649D0OkF3xWKWcMeY4N03dY3Agt/aqmcwlz2XEabzn8who2yYhzBo
BCeNn69bwu708x5xAhqRYoQHpfV8yl2qn56xf5q7T0uDmZjJ3YjGgEk4tMQoEfTDGDjvBBYrixZm
vXC8lSp2gjHu6Qu77oRv2jUPuePphzbMZ247szl06zzEyqzkxZod5hNza25hnv9y7rlNwoPltIhB
BF5OeoqcH6FzoPNnULwa+Xo6Zo5IT+OTt6A/hB77YVJDbVyGpRSr7Jpmau97J3vohjDE2+YS37GU
pzjSXouavakf18E8U485BkDSOPN8CgX4kkaLP42mY/3x8sXvOEZCGaeNb/Vpv43ystwi/Ha3ymOO
Mi8kaeigoXak+TRGgeQLZVKc2vhGf5Z0dRpd9xH3AbItYdenn+sbYroqogVFfOZtCVFAA7b+n1mn
OQ86OtYfEPvPe4vV8Aghq9mGBY3WAn5+h9MrhkW7J7FlX3favdex5pULF8TmQOIrbh04CKo+Uu1s
msRcMzKBWIgIErzSk1+x5GEdEr6bKfWDAU7yNMYaEIEcE2O5n0z0D3nUfs+zx7dsB4EdMaIRRwWQ
oAMF29/zpMpv23Je41InmgR3GEvDxKHLieNDKxpG6MVLTrjrXhjVArulfROC0jZH4nqahsbJ1kw8
cK+gkpnQZnd4OKjQxSOR6yiI1uvUm1l1Uv3BQuW7y5fiOy+MEJcwlU330CinONq8GJaZTGhY+rXW
jB+Jy2jkrmOiFGUZ3cuKZ8NIAU8pgWSHqBNGe+JQ1cUagaahMKigmJjFhNzEsX5xFORf6xtIR5Bh
aGmC7WEj+rn8VCbAWlpoZUbWb9wJ3/IYE+iLpZrNZn1TtUSCmIpsD/wI9/Qtu1PUputXdwEjQH75
np0wkrlG0IbrG7AqaJ/oCtYTcV90UYtXSbPjJAcKY2SkNx2oHtTYu5G7+DjHr3MZT1dalY7vTQuB
a6So3aWqcwPN7I8Z0DutdMV1She0pB2VU+L19R017cxy0S6QsOj3qFmBicNWRhLXVEjtZIL5U7VT
3bHG7aG+QRMVXUGbKP2EJxVYYP3v6CCUgYNAaZOGNZ2eglHQOs1fldFwxUR71ez8d6us+iCXyLtq
eWoHlpi/SxoN53FU8BUSlEMzGYiABreZkSZIn5HBLDLDm08r5y5O0W4XXnHnOmvkHy5jn+lafub3
2y9iiXDUmU+mcLwL2oCtUeJmVToNhSLF9Y0Fttova6zgpFkzMZf5dFEY5HJPZHdMyVt0QxhsnSZ/
Wrr5sNBbSFYm7BPyppz8TAzAlrs17QaRgiA+jLM3LfZoB5vEZZaPWq+uMPyPY/FMGpsaxYVAUSoX
YupppkQFnVDYW0m2Iy87vKRNO/ujjpqkI2TEGfrpYFrTZ8Ucv3ZTuZctmBH+LNgpu2Rw6wdhqW9s
lW44INYttPMErvBYQ3e4erZ+z6d8JSI8ybDad8Cgirjw8webjllE3Uj3YAMxeLdCP5woeo6tVaW3
EICjNRa2WrXp3SbdNhoEScd7ykz2WWkXp1bX0gCxaTDVEcmLKWkztpvAXC5A7L03Id2LWAMKliqz
8CvXRsAkHgyqZZ/rGftemP7uhWKqwQ9kuKrXu3b4ZCvk1hWt8jU6V0wOC9oUdXSJVBNUOcDYVCbh
tjGdeyv+AMzDroVwi8RPdOGa+xoTjLVFyUArutC3XV/8yQhpnobpoy7dW5fon7qQx9LGjt1mHFPD
BAhsimDX5PW06bMzPSQXm2H1ZlhbyQQWprPS8f7i7Dui8SHIb86+4BuR/QJPeoPNeF9zGGEr1b6z
CIXCon+zbS6t2iYNesmk1ZFRLYQno/BfhDobLcSTWpNiP6QWfcH4HrbYn8qm3VWOzKN6t/tAIAT6
AmMymJmESUT6HuVEwGq/aqD+LGFmui0rBuwOlTIqO+JOtHghhpNqDD/zi0YekxCFbwzWq2VgQsbn
HDko4MJaPpJJcVzhUT6bZUjSZLp1jOarCMWpWJBSupOvlxNm2Bla04TXdu9y1qSsexrkJZIn2zQ+
O0e+uUX9EfUdMSakiWhmYDvtrxAoMQd+AEuG/ccOOYilI3KHFopT1ROtSHNgabqrJCo0o7iXjUCN
oWSNv/+LmV6xw5/GplfXf1yq50AXw4PtWYDhyuTZw2m/CWdXHoF3viQ6pFDBNh4glS52TsHzUrkQ
mR2goJwL28uYo0KcUV7EDlgCRjW7DABAXG5VlxG7JE2/UWayT6b6OcoCjancDuAjFmEDrbpF+OZ2
TJwsmMaSrN3sZbSWR52ncutUkJ0ZGMP1AIN4Wdz4RXPC4bDEs0NfA29110V/+8zSd2p6mjO+BCaH
t23mz6o0aBD3N6b9MWlWLJza+qjnvxjenpAqZj4Kkr+xSHZOCI+AhmdrL0ddh4eZNZK5fYjIFF2D
w2hpw5AVDVRT7gwNll9TQPByhNNCzc+uJpED+8ZkXzBBl5+0VtvTCNG28UhugNdOPqYYYG8y6TeG
M1aMJczAID0+saq/0oSQ5o4lPCPN2JJjluzsZUIaRBMWgQbNXKd/t3Ra6r0XNqiTOjJU5PyBGlVn
GYEZKt6nyNyarkkuaPqplPXehVa3oZQInYzFp2aNQoMJ2pu/oB69XZhbCL0LDwWMIRjZU6AxY3hK
NXgmaUFkxHqDD1bTXMMpO9huf647ZzdgZ9ksOm/KRAMjP4JlyAxi4ZNJpVim4Rmm2sJkrpyOejHP
l4VjEkm4q6jc7iYaIxilZ5OjcZRxBEm0oj4nenPXNghQSos4zqV1sFTXbwgHqmOVnhfLesgh/qFI
4vLDPSzs6ZuInA9Rr4pnu/4yQ5uc3YwVJ9LPY02urJrIdXCgCUnj4lAh7k0oOLuWVBvUficKKWYy
Ier7AihjrB4wSlw5ZID8Wy/0UMC8ph3VMJDcen0n9rCngiWJ7lEPzj4LkZWLeO9pK0s619/ntN21
nLyB15uFe61SZkAdRgM5mDtvZKhdzL+adKIdGj+Qv3ogcInzEUtIM0L8tyJeLTk6qOsCbXIO40Cn
cvKsj3mxT2bTH6DThVbxOg4TVBq6PPu7yaUDT6Oh2TomNxME6lRPNMYEQMkJTiqpIkL3nP0e2g6t
lFInUmCRsBWutQn1/ooAawgyPf6saDnstaADq+dLhCBbKI1+bcNTaLz3muTQrI7UPpoywMjWPY0s
P+NF3RrMkXdgYBUQbJIoyjC/EQePoslKlj3XEJ4uGQX5MDcMEZbXIR+9s4bQy18qC2lF+KSn7hmL
VojanWht2j3HMXTKy+BaFdtb7jck110MMzP8Po9pb2ZslUQK0BSiA49JH3dSa5Mj34gw9jNt7nzs
RUiF+0MuCFytbPoNpZQNFW0OzwbGBFKWyOZlmUyoCbbaxrR9yKbCq2MbTFxSTBmLaopnnjP0Z6dR
027N6ETbOLYfe2EAe5kVv0OGhCovsxssHb7RsLOmfNllM3J0WyEkGGPbLw265KPnkk3ccawnVRD7
g1f5yBXP7Qq64uZDRSfKYIlpX6L7hsoBjgbQHWoxyIkY2lHwgKTe5tpjySXkFFMf864dDvqgf8S8
rgjxER0h+9v3aNMPo/Yth9E8RKtvTYHA4s9knXDSvyKu71QMyqbUiCiLy5nlJTnJfup3C4q0TVSv
7Aoaq8T09VcxoTZnqkSLnh7sZqLJeG+5sBZLogX3I6Z9InsBn9ErGIgQ/MIDBrIyq4PYcw36yB6h
S2VFI6bTDpzD/AEa/jkc7EurRgdGT3HOQN9MoeYDpkFPlz8UyvOuYXYeY14qfAfF1uota6MXwxUN
/yGtrNU6AFYRfXsZTGZdMaaWy7MdifOMK+imaWMeTIXO84+q7xziCsdhsKyrSfJMWoF1N6/ZCCjm
4ttQtSMeASs/5SOL/VIAmRnOWrrwSg+AlmRJ7lS8YN5wzMp7NxgKo9AaKZKkMPcqNUKiLa3dnI/z
u+cZAKSxKHkuliE7rW5I+r7yZbYJDBDdQw9ajSb9Y1Oq6Ta5+uh7qN1O0CkG5NgLg/b0y+PgdmMQ
lB9rLwOPSZXp5rF7tvirKcFsxUBlKu/xt5CSu7SfiBqfyF4x3qe5eFomfkJkdATXrj+CMb8P6KlE
kjiWQY0Q4TpX3JENg8sN4d75NSoIc5IRK0RaE9BSjuTvJrjGYru4NetLwSFSDxEGLq5W3ogSy6X2
B52TcR9DjnTg/XH9PwY1nlMiBwOOtlFQTjF1pgCrgQzQH/ukewlVc0z1IkAGTVGdI/+I0u7Nya3q
4MUCLO3687xFkNc9T+Z51KbQXzSbORgCu5+/ziwT6yjFJIENV/P9aNMTKxcfuNXRqVvt2jDfuv68
hwiIKKqEaQIQ39ZtUQ3FICh78ZQgBP+thwAe87E+lWafHzI2iF2EFH3jmLgy4nk8YLjJPlqGTuDM
0QKBowdDKmj6FY1J91h8V9OYbCf79HNbDay/F6vhfogU1WE1UmkKluyYJ2vhpyyDwgZpI1HCmoG1
pwegF5rlb0NxOfslh15B2Kg7hXscatQLg3zxgCeGaPVh3ecfNZpwP0xAMUqs9rt2IrhSjXkbMPGX
KfrPTH6pOtTOCXEQ2OawENIn3sbVIUthFAnXsXduRtmZmf1fJFrD0RBMoTyMWLusZbGuVnZBmt5T
RUcbQZbVhT3g4I3ts7Ykd3WcJrtUw2ejd2KmwNbnIGR5nSLxpY+8Di45IFfk/bBJq0q/4lVhdJeP
w6n3fgm+gcgNgg1CHdhof5fofYkwY5jPjvW7KafqXnXpmd1gr6UvnU1Aduy18BF1JHBmUe+XgURZ
ZlXo3UeACGK62AjSzVQ1z5OL9MtM70qYgTvaE/WDsQqReyrZVvJT9ASDeyvn5BQWLvU+iZ6/aTHS
TIO/59WVeXbH1jjPLfxYT1dXrSYqUp/t7DHq7ZdSF+6Jc+JfVASA7rEmb5u4c/cOGSTIiLm5yGS0
6Nk5oS3OeJUv6ZzcjRIfIjzkBPckzgenJdCa8yyFt543B0ZmHOTb4m+YVx+AIYH7CCz99cyruCq/
t8lCJm6UNcQjrgNS3CrXVpPtU2Wrd6A7oGYZc52JZDxgIEYi65XzTltfnJU4/dxr2q9Mlt5vNNET
wQKqvGbIyh4855FTM6V9M9q3uIW7Y3XK4GBtvMLN8qWN0hPaI9d+WqlolrZDHNb8jhBgYTQqqSGN
GIraQnoMgfX39rDr2G0dvUkvtKcGdg6McEsO0l9FT1p5dEeAdOnIFNdsyGegkXjIMVesndjSjfQ3
YaTMqMew2o0Uv29CRxpkOIAOe+tVayOUlGuhr+Jql7u9eY3DPEM+aZ24/yDe6K8wtGhjTzzWhkFz
hQH0RAEjI9tXs4ulgDw6GpbrEd+h1BHqM2m1k9U5ZjCVEkvgmJ8SY8ChnHz+LLWZxpfn2rI2LokS
stUdLJr5qCeUwdbY3YVdFv72TPAyeLkgzbdatCu5Pl4nObsq2gZmVwdQZKJjhtQQ3R/z6S4ymqBg
Hr4mGoZbaXDC6U3O+24kn80YDFfdvto5LRqqI+CtLgeKdL0HuHZr+0P8FRUEzCx+NeYqpSuUYW6V
HFgQxrLxQr9DOyzfhBmyQ5SociobyahWChJnde/NNqc3K+8DYfe/qG7I812609xFT6Y9fcamg0aD
7XVqKNe7KaFMLaA0VdSdJKWaoESdJ0vnojNdAhSEWqCCjHtAFJkwAm2aY9xlqNx1COe99axj/Zyg
Dx8aWZxDUlco6BkOESF2E5561CaKpnF9jb3cS+/qsu2e0qx+jUMuuilYi/UkduHpK7+wwpeEDLid
XO182M+wU3T3hsaQiJx7tvr02Gi4KetVv+CGn27GiDonM/cGl/nUtNJ48SrPPQ8DRV1fA+1dN+xJ
IPWqG/M98jjhjKaEdzSMbKVtNfAMEd3n5uTBipVBVsuCKD3PNHZF3TWHLCGQcXSgotuL9ismNmme
eQzkNNKTbkiwVNqK79y2VohMuGMpY/mnyZhrz2myVE/0cb4GoJ8HtqR2Uw9GffPwqNASUX6qsSUk
aQv7yCrIPhorTjYhzkECYyM2iXGoyeZ07OyypIzSk/m7zblIs8AFnUC8X0L1KBrqBiaSn477EhO3
/bYM1nMdwWF0iuIuqpIoaPFb3tBHAyXAZdUNWByH0nyBvGRufz5zZjGSww6oDe3QtbBCjUArTgl4
0FgV3pvxlzX01S+Unvt0Wm5Nw4tbwUVErfFhrjvhAAMNP3bL802fgDv4FCK2ZQBhbA3HcA/mkGhn
lm6BiARwnJTvs15y8pwzuatW1mWYh9r79K9tvmmei9g0OZOxFKYEXSkewRhbyc1M2gfUQuVzNpTT
tbOXiDiCgV8oYjnqmZMR5JehEOzD+5/PTzT4bGKu7EPTOtdyrp5lNJCDbDmU+IW4TNZVI+v5JvHA
kM1CyeKaQgdbjd7cRgmPlawfR1oBqHqfomh5Ls2pusmMZZHEL24OXVS3kqvJVUODipppDzmdDXHq
9aOzEHeG7hRZ+cC2LovuPjHib9nb00OS2uqRPeq9V3NI4vcsdrPmIPzIIvGuInM/083dZnXYBPps
3hecxtAoqX5vVoNJg1lO71k/40ZtHHpYC4kTPOriKiNat978Gw5FyMkQIGhIWWrwl90KoEQxI7hX
E0XPhZhNtZV5nNyypvqIPKJ3y8m90M/rn7W4f/h5ogapMdiayEiOuyp/z8Tff304UjIwTXqrqsfy
l1Fhd2EWB0bj3cgetWnZe+3dSFuKHLfQvtlmnG21Je+uWTuET1qdPKCjSLOGVIqSU+5s9jNnd34/
Hh/SLdqJbFAoZUyxrds4td+g6TvqU/mYRNrCKDrtHxuBKpkutoea5L2SNTMuEaM1wvj3nKTLswrl
XQXKbq6eiD2cDyqn2G2N/rlj2Bxwu4yE4Sz7pqQHUo5LRBY6xT9CKu+9e8uU3bxGQx3wgiOcsOEr
0cAgOmse2YQTN9osqFrvhuUJrXX0OMbMM+toSe/0XN6GqGLi0DCASQ2mgF4dc+LoWZuxeg8N+mDa
Ur9qYtZcpuD4ggaucIrkbLZnG4m0y+DBYkry82ZsGVn9u4/9/O8///Hzef987J9//seP/fxH/D8/
6Oef/+5j/3yr//jTfr7s//+8f/ed/+PHfr7VPz/tn2///3/sn9/g5yt+Pvn/fAynEK3DbiKYGsp3
h3huZllOxcnWaGiIBNpws5Sxv0TleKHXNLAr4OWXnTdccmVGmEjWd6Hgre8u43jBPIXVJi4O0/ol
/+tz/te7P/8VKcybTkiE9M/XKc3xWLSDiYH2WRpYjudCosrrIZaiLEE1qcevvabTgFm7H4zgVrRr
hGl6mMvLz8cw1ZeXn3+6C9mpHbwNQmkQ6S4ymi9uz8l+GmW4oyU6XSZb/S1H5BiG0YZ7mItfrmWT
nu5C2p2VU53pLW+A8dDaj/Q/ydgAzA4XOjMardVY5CMAEvNuJoNVyyosZfZyUWjzrcHhARXHwQGF
qXKOa9FssW2m7+1gw900DfonTXpd5kw/9F7yRMKX2gKCqtia44/Q+CSIEQP1AmdXt2KyjJZzB9jA
bzX4kGFr76Z+avBk9Iiyq53ZIv8o1x/O9bLxCq3CAg5dVCI23D/Px6SY+ygpW+Ip4Z+HoGsHwb7O
TFDuOEnfrISej+Hho7JabJGgQ4xadP1mW43lAvt+NomX68+amqZdHoavBwUxdBcC7KGHVAfj0l1J
ttAhMyffLbEzIV38ov7qJ+wP9JPMU92RnrJYEUSa9Eo42YhiPFz1pBwpnL44dKl8ZzmUF7eW2PJj
Qd23EBA3cLZI2trPGkXBHZ56QxVb0n+/kV7tUnPyDmyjF8fsLd9hTpFxQIRUvbYilwPc6KdeGWhv
eBkl18jusW4ynaTBPsCudUsgvMkw4gcR1jbp7Ac4mWc0ac2uzLoUQR26wkFFyH7o4E2MvpmkgugZ
RP1cQS3ahh4dWiuxr1SAA6pVJxhGjAvSiYNYkkqVR87LkrscLwy0QQxL6exyEFx7ECh86uYvLuM7
Mp6jQ2wbB03+F13ntdu4EmXRLyJAshhfJVFZcg7tF8Ju28y5WAxfP4u6AzQwwLwIbbeDLJFVdc7Z
e+3xEZAJmIYeCVWcx9fRNexV4yUfeTOR1Y1EfXO7aqWU4znRUQzBkUYmDKxha5f9JxcX0myHbzIY
8OuSUJ02SSEaeRRmZeUc7JlUgigbCU4rkHWGaSu2YbcAh3iGF5NTO9UOL7BNqsladEZLgFS3NRF1
HFq1AdOO3dbGJmy5SUyz0o7OiaECwex549Fso1LAT8hXP9E9QW3DpIf/HMmH6bPdnEaffqiB4BhI
u8/c3KehoH+M5BfpRucek+UO9hiUrutkobF4xspKy5PuR2RxFfSZo5gb9vb3x61FsXH7OJeLpneg
oQehpYOjH3jRB+YzXnPL7YLWJH4FmsST1pO8ZLk/TYOUXMdO343esIYQwx0381ZSTdibsaHnJhss
3Gyq1nFqQUIof5/VxjduQWejzDg5cEEcupqeT0it3Ao6c8KSWjD3491Y+YfQgcmfdwgD/VzvWPpK
eaaU2QnuDIdBz8aJLXFuicYOwGKPNFT1jgHa8qIjdz7z1MS2istfzxnkGetIs7IhCmwHWilIqYjp
s+bXqILn3+rVydZLNAoZiR2UDxvQs5Ibra1ZJZfpnftGu++pwnxOa5H3Q1vm+ELpG8NSOhPWJfRy
ZkzILssUXQ6dTR8QNJ4A6dAmOIXQ4X0grq32lq6d6YaYddeyVy96yZHgizh0NngDTvQ2A8srepRx
6XgWhTNAekg3qvafBuIPVuHM4MUhWPa2xN+W/ckgwIr0gowKqgW304MrOxksOBGFzCaNTBvdfJae
LSe5rywY5UhYGw6yXAsCoWPkaQKZc3OEcYwQo4XpEmpRdk6L8FHWTMA5MxLtWU8nA0Danj7X+5A3
pEMrRkTiy55SZAU2vYRBR0eXZ8zSYyt9nSbMdckSRuNwY8/e1K/pGQQllJoVxgQDb7t8m2rC2FLi
N8S4iIo+ECmDNGhZZUG0vNUFASD0t7KD1cvTbVu8PWSlWNRM4X+bpuvMCnQAW+O/r7j9y62nv5WR
fFoVd7LJ9PEcThhxNRdE0O1DScF9vv0r9wb/XI21s0MV/uJbsmDWbIWEEZh3Q2j/0Zth3Nvj3nSL
kloKCvNQ8dIRy0e0TotXj5vdftH06asdwFZNrvY3jr2gSK27sMmeIg08EAlT0GlZKRtf5xpKntCB
+TwRVrOUmURisRHrkbe3cy7n1rYevDF+nbuYSZHwu3O/PEw6RnJNR4k68oMyzBCycsBo6wPnVP25
jJt0jcNxDixzcFCslc+R0N7cQn7TkXqpjSFgLhwdfZIiTl62nnv1uwyxdnZYvXk2SjjA8tt5mL6K
hQLStsIJGojhDX5NVDUcLjJatlM50pgg42+ViHs7dQnAMM2juWw4taUoTVP4FFXSbg2bXqOBTpvw
mFUYySTovWLlk68RY3xHTo5Rt6PFtlXo2LOkfGZGjaFdq0mkkGF9ltUI/CnsNrqZO+dpeSiQZK6U
XaTBbJIqNnpFtAWXP5QGgaFup1HiCXe1tFoJvDTWhhGpc9NDsXOI3STilmGmbLKz487ZudDq9ODk
4tiM8qLg0DF+UjTdmP+dOckjCUkIrhLjZSrbn2Zxj95+Sg+ds6/959sHFmKwteJEtWdaek07th+3
9eEV+E91BtQBpisdrMX4G3fnZBLteXHJn9Voi6PtQHNZXmdzSifa+jqeKujTbo59DZI/EIWsPjR0
T+c4qoPC0CD7/Z2xj5+Ur9fnFkkLcytjoyU0rurlvhoM69noIJRYfnIivce3KBqmgiFbi07snC6/
GjY7lq/BfG7IyZsqO0LZwwlDn5d3PyX+HfTQvPKn8RH2qRWYooKtx5NfGriySs63D24PfZfJDRG2
WEKxwe2LNnlQOTGD0ei767RDFnJbnRXTkEYHRWe6pKxyOcas7Jje9zxLteqW1xX72LJaReT48m7f
Nq9p0IozSWHl2crcDp1bjqmorYk2m80dGsjmELnhHvg+XGfHnzc0oghQmOJjk4r+XC0PZtmcsHvr
+4b5Et6olg2Iwwv2me+2XecF4jv6X8g+Jlhkfmp9xr2/121Q3xxICeSjy021vySkPKmZjdevUCqM
s38Y0eSfxxE2jIEUgZH8uMnmITv28TkbJqZyE9UbBRp+VxRolv0RA/O3Nf3HMa0dOgTqWZvVj6Mz
YRl6cu6UvJgj5xTILpt6gTDlBeQrlHp9hkshqu4shxSMOJHfMccRAagbcWBEjNFSLvhThMswh2Wi
h8VjYY40zGz+kHSpKht9V8/aa8EvPP978GE5nE3OnoTShY8iIZyBEwUW6ZCIEEv2FWzz3DkUroWb
vr7UiXacsp5OMR5fTAQAZ1LtpRs1Dm1hcxw72wqKeXhsiwQ9XO2dY2ndE+X6MWjEJjcd+UB9ekQs
y+TOuSswQu/ZmfVzvxyqVPGaIlFd5xBOKBrY8G9Xd+J6HFMwRu8R1J4B0DCJz79rHU8xhA/PDi2G
fdanPdj5zozgC/l9d/CTeROhrF0jdOBAbocH5hQGSEP/+/ZDAXzX59u/bjv7v8/dPjRNSonMdf77
2nG5x25f8e8b/s/318vlWW3NmGAQ38jfy8Gpdk1cTVtNT4z3ptTfBJzRB0/lzcNcO6+3T1vS0re1
BRri9uHk5Q+4ESsEVll9X8js+/ZpvPaAOTjL7cB3tHvP59WTywQ0crrhiq4do7DAkGgXYrje/uPf
/0rvNEaddbl9KYwLah4OefY+NuKPf1/lwMs91pZ7TabKvE54P9dSa2nALx8ao8R+5TlqU6ahcW2K
tgQK/d8H4EfM6+3TtwcNC1WKahJE8gTqH40SPRq0waW4mv30vw89g/O9E6OxweY5t0peb19we6Az
I64dMMlNk4IRKSXWnNjyoBwo17nicXhpPfWeRoRx+Z8KA9gxyUqw9mjO7Mx88XUcIHprXQqbagcH
6eu/Gv7WfEDPx5FWgth0KN1WjUTpXCYYNBLQh6Z0uxMmfWa0BYA6ufx4zDftsTfQxf73L9EjhJxJ
cr79cpd5EPSfbZk/ksBCZkFb+xuv08fj7WFgE1sLB2im3/j+cVEiUCfrO4mliZk4p6sZ8VlUJmdE
lAsoOSaipbw9Zib6Whm7zZH0xyAD6Ldvl49un/JKxl09Sm1NOjY5jh9i8UOYrqqPsMMoZP32wR/M
Fw7Q59hAgFs0BU605V+3h1Z02XGEFl7Ph7qnJVzWLYnYi/7UK0gTQcRjEBjds31E5ugegTHNAHLV
q+rsH6rGGINx+TMaFK3zECvOp1YPLLryg8Q032+foj3l4SDnzSlQUexyQkaOY1+4G+BDcFeWD13O
1QhhC5A/uHiWCFuaT+GY6PtIjjt7kthsEQZ3fd1uYvp7iO2AKDScNdhUwErFzpLMuXwTiwN+e96I
luAzkSl78/82cebGeS+YmEOHRh9s9g054rdrJKrsi621TJHArQQpaei8EzpXCMEGCVl1Dqdfy42p
D9QEEdxbHHiiLOtj4pEYaooxKMqGqfryevz3CjgvtQR8Gok53zL8elE1lKPbg6uF4w7CDw5H/GdF
ilAUX+XL7Q24PRCpLbdZob+Gdnyw4QAjQ26pb+OGC2/fzfbFGfN0j6Q1q/iwf8g5BCISFW/RqF5B
oXbb26vJgb863l5saJ5EnVW5h1zaCAOicAkMEe+hhwl0zLCEcAnbYld1IUt7j6N/aQz+64w1fd6A
ATHeQsf/zSu6ipaPJrsFQnEkVHIzwsFfjVH4bWTF8+1XM4G2Dpm2++95LI0/vc27eW34qt8XyLD+
T6+skzS06Z4DjjKq+KR/S3OcFzE9DPjWFltH085zRTZPCr+zsIxDtnhzOI4C14qTNybx1fH2Kbn8
C1RwrYlnkWNDCTP7D8QUtINZWsbbmVXhthb0uFvw3y1/qJ8C/mCAIw7cskA19GjtQxulsmMwkniQ
JoeottbhaJTXCV/9VRgS5/RcuIHZJkjvGpt0DmRnNCdGoX1LQf89EShX7dRE+g96XkBM/qX2xOMj
z27rRO+pLl/C2Hc/MeP/ZIqYRX/mII6Rk53DnEB0zXACU0kNpaEJmsbpWlZkkGH2THzvrDepec1G
DvjTUlJwXwW+C7TMCNP/fVBy+sqZhENKgoI6dB44sSmCPqDZn9EUPns2jJFwGuNTrPOSW3n4Z6B/
Qb6fDOnq/en83jmgZ9zFaZjs6zKCO6bkQInL8nqMOMmsupBKgLEw2mnCspL+l8YJI5lwaVQ84751
uL9nQB0TYGfmkcReQjnKGDRxsN4bJu5+etKfVY8J2J0W2/wI3mOGohkWEgtIRaAra29LmwqnVp70
u2gohsMUtvc1b8G2xzGzdnVAO340I9me/aOZmcDxiEDzbZ9wLpru64rsnnWSSbAf0O44Xx5boBYH
Kn++d9kwFp9uWPNDwvySdrmxsxDGXlvX2zi2Zl7jzO2vrBnbwTJAf6oeGBziiKcaJB8djdpbwacQ
TB9mbJ8oyL3fvEAro4q/XaSg9KSCerRm+ypUwnMHtI10NaMFSM5RKj4KhUCTIy1ZlibIYnUUmkKl
EX5bjMQDJEEOxpLupInO26HFjI9j9k7Ow7whRhMunxw59nf1Z+SNSx7rg9QhA3F4ekNDOO4mglK3
JQkIrLkXcNYp0+P+Tve+sGgJAqxXxEKAeaFztkmgmROCqgc9vr4N0SdQnDKyY5MP6hmE3IKQJ+4W
XG7g8eoOMkpM+oy02ndlLMORuTKwHRLX4GBqyWdmDb0bDuyl26HjzhqN+q619R113Z1GJhCCj6U5
MnJ5TvHvYJEuo5oPgHmsiMw7hzneWrok8Gaoo7O3cJccjMamGx9Kaz4S7+cjC0pJESzIx06It06T
9ETXkbU07h9xXZLe6wFQL3ETW7044m+aCC6YOHRSsFn2dAe8mRijQZzrbkTWVPivbmsMJ813Dnnf
QR9RMD8aH1m5Y1tpMGBpqUdcgI0rnhEGvdPSfsgax9hF7kw+p4DlF1k2pEQa641HmlVYc1NoQBhJ
9iblNiV0SrNe2QIQm+c0UGcNAkjBiYIGAYeH/l6YBVldSKpDo/BPtSqPymdCPGTeqe3ip57uKnUz
Er8o005ZxvJA+TFdlNtDjtFwerh9SksMTMS2T/x9Z7YPUqJH0yRmncE4xOgYYOsS/dkuBK586ve6
H5+YDHXHLIPNpFnXXAdd3CH6+Kwi/1MIq7yvSfuVaYd8quhPfidIliKC7+Iin9gYyFHxUrp3YY29
wmvkTwsfZlW6oQcFDuW9KvJ4a3TJh5p7F/2vXZ6zjAATWdMBHSNaPXrxO2e1SwPTpFm9PI3kPITx
X+J7IVoYiMJhJwC3q6MXgnrOiBpNACZElLhVRpSbUCGTfBC23OY1dasAzrUEri7Uox2g8mI9hE0N
pDc0VgaJV7gzmDBmKFf4I7YGBSp/cUP6mXctGFOSkVZ6x0ktuSBujogUvPEJM0AoyjO1Zry3K+Nj
Mlgi4fRGG73TX7pOGXuvyKgkCSJmoA92sgtsj829VBwzS8+j6Kto3sC2cYpExyVB4oin7L3onMeh
H77szIFGaQJqK+hsTHW6jxR87Aw1GzrZstvl5bXprWHlZ054ie8kL7tTag8ugGduWqRCCDxoxYz5
tmPkoQYaaarf8t9EXAMJLY1Zx7/ndbs0jUl4w8zmDV9eBYqC+YK/2IKPDT3WlcQ9gTo3w1dIynkR
NhdtrkxQLX0eeP7wVkB7N+D0oBYyINGaBSAxZ7hruRXv2KUyYfmMIHh2XZmVa8EoYZuNuDu8RPtj
6860n4z5l/cC916LXd9gmL3iZ7LgLTzwBjVeELepsR369ugW7c5nfnag8ceo3ujhwPT4nRN/YdkM
e82gh2bgXtplZNM5eK+RbQOjjccjkilUAe7MAAp2Wc3hydWEWmXDko5nZwXsIfchT+rHyfFe0XC3
I5oA4O0VY68UwjUy8TklrLJBN41N8RUDwkWmS+V/PzQUUTR/X/2o/ESCk220hYRJa9zHQb7Mr7+c
dqF80ShG9fZhyTomdkYxN3Kh9w6C10UmDRTDxt8BGW8uhV7slS62ZW8j1CNOGcPLgpES+kWo+FnT
71oH86vIYD9PEdCBGb03KxsAP+oK3sElFScxwdfKrobAjGIWnPQS9YsE6D4E95sNfnlVxbClHT+y
0s/6ujdfI8wo7N79d4zemnbGyCwcX2Az/00GMK7uLF+02Ymv1tBcKEvftZDxkSMEblrDPAGFQrwW
QeH1NXmHyR/TN11pQKEc5Aoi14c4mtaW1r/oEvJuCBwl16xvulj3g28iHykhJPT1Osyt/lSC3H+T
aPKi3L8Q3Tu8DYbzLJu3GEXaWuH7xapW/VFonRhj5/vIhKoXWkiPUWeSES0RVzOAwVJZOpd6HNKt
V7YHQ4gL3RCyED2Ut1OlXUzS/KrC+dZnB5MRaD+UKWrfK3XXoP0Yut/ZlEZgyGw7gZggdcdfDSMl
R+1oZ6BkfxFGlocx6Y/ALV8tp3lzq/GuOUyD/VxEHrdFnlgY3U30UgV2nqT/cdyoOEae90srNOq7
d7ZwJEAu+vAi1igyjYdhSO9dLuqV1PvPFJDiqk7VpneyO8oAF82XRCOrN80WlOdd0+qQkuFtIOzW
GFahy6+Vib9Mu/jadLToiVqiGwkNGvMAM3LmxPdFI+7DHPEaVpcecgPGd+OU8fonepwFuKmeEMTh
xlBcjuLJaAzj4rYe9Eg3mfYyYgZag3zuCUlTll6sTUxtimIHMKbahbVzlwz1J0a+55ArkHbMeBxT
7bfxT0un7jRmYgddNVDZqztR32LOPFvucSz9fTP+tkN2JyhxV64cvzqt2jnoEyZiwHtpgTuacEzX
NaQwWZCSyUDNhzeIzBh0dl/+JAV3aE9Qb91/0Wrq8/4+YzxrDfLbb91qQ3s2JQpqvJN+AxHcVoHT
1d3D7UGX941lpEFKen1spta+LcUhielCTXid96OM/UdHF49o6DvemNDcKIpDesFX9PL2GXnyjuCC
FOeXfprDdj63MvtJ5YxIiolHRzI8UJQKJqiTfk0lu5ou7PbklFQ5mHAJ3qhsoEceE7a2ob9qDn0g
sOHBKaRfVjWvXHDpq8D/nXgApVN6YTPC5fVoh1hOgczFzB9Wo4vyzbG09xLtIXQcPUUVyfbSmrYJ
mlyvA4Hddk0W/EYO/hi4Mn9j6jgEjhu/xQDzlPXHEQlZ1Ilr3AlX2sATCRxWbVfvePdoDDjwNxGu
opEVABLbjeuqPfP58KUlfat3YPKFg/vNelYFpgH+BOoaEjMAZNsxnaAlEH+eRONTGzMhraQVbtQo
svumi7yDi99ZH8jMwK69j3w/hf9DnrxVgu4RNd09yVxzYxs4R/IYmYS0zTOzXnBXy3kHOpYexMAC
iBKI2nRXO1G6LiQRwtm8IQiqpM1Cjkkm+fsXiaSn9fHJMV963zaOfiQEsLP2YsU4FwaVqAD687kf
pns/xNXMUdNb65BHSsbeWzUDXZixHzYOsWJjTws3S7MnCFtp6z+G5mHqBJyYEAdh57v2pmlQpjMN
Vw4KTI4KGxlxSwF81Iz8oEXLjmfAnCfEZNcU0U+hj9PaI4oTijeSTEOwjHULrrKMvzQLb7nb0b9N
OJFCNMyIsA8IkLibyScZpM7BpUm/CSLPjp5Tf5LRiUOh5RJyz4xAmTX21V+3MfHEux2AaMsvUHi6
SMRAHMsBW5ln/NiCMYvRE7NR0xBYZbXvHkj/oUwp1H3Tf7YdREDP4yANnBL+2XtvG3Pw3z0JChnh
hs81fYyq8s6RiCiKAgfcH2XZh7LC/zyym6wYtTwUVnaEEPGG+txiOsg5pR0s/l5wkpHWLKHmANFy
+s7EYBqLYZbvBjlPLH1IddW6JTgSkI4IzqAYQ1nbY5AJtCVOuGFAbLbnMeyyO0Xtb9XFxiPefF1z
OHBSi7VK58Yp8+4MPKvmre9/BdgkGMF/0jiknCF4t3PIvdXGCE1iSxqr0tNXD+BkEOUPfe58EzKe
8SZSfzVMqGv6RFA8MInOimA90N49UQco/ZJwC+7xp7H8J9Lihm0YZhwqtpjtGUYhONigZjnLEuyZ
TJ21RNaydTs0u62kW5A4cKvH9lCoXq1HZl1AGPmD5+iNrv/id4/+YCtIGXt1L5M+ngs74p2peyyl
ecPBaTrSvHiMSxhlyewGVs/wPlN/rSZ5NozxTUQd0QrxerCG31SUWhC+6hRLPc7tssf341kwwZNp
a+RfMNGOId3dYOaYBsEDrXYygcbI0W+z9ehfWOY+uqTeu90XFZF9CfFkp1P2MxtsqvUQIwTXj2M1
MO3guEV2yjY2cM+4yNhtDxE5hpJtEZa/0ZDAZU+cdh1OLPJ0TpjCNPx+DExjZoJCHmj4RNcgQc7j
psbRiDiGlQyl4L384Ba8RlF+FWV8xheloXoXoGS1N1DSuAPmiAR0hlyObbMv9m9FBnygQUSHXcrb
wtZ7Kope2wDQoQuT07cu6SwbybE2WqbKA6PfRSRdEtbtWx6SgQwXr222/roC1ca2UR6orIWWvVHg
QMLKtZNp8uOm+m2ITSrAnI1KjxZug3ppWgQJafyVDzxFHHzPkpV6SN3XcUBarWfg9x2EoKQU7aY2
bq/YrYo1RGkCzmNRYK8bF+kghCoa1AYFJtFIi3m2qby9l1+asXmxYwgQhTHuirbbseDfT2ZF4GhI
+h633Wq0fU5CzAbdwf7w4VUPOJCQ9Phn2ihfttM4wTx2+30iy7uwxbBqm/41zUFl1kn8x4qGnW6r
H9xZv3WS/EnqllDbUVup/F5RzwtClzd2XYIYssLPyo8nEshQEWQJx/KUPhu362x8kFHzO01Tx+4I
w0hNFsQ8c1uTpgoZ91towxLKDKKdkdTRs38tGg0rW+ecv1wDFhuuvrDjJl8GaOL/OqqCOziJ93zA
ia1m5GV5rk5JXDcbk8O8VcZ7Bsz4R8MZX3JRBL2VMjMFr9m5LLW9g1gFpu0q4VWoZ2tjz8gQJj26
jHXzPYgEbAiklDw3d+jFgsyST7lTTxsqncgjRree+k+2pRdbotwdOJzhrdCWYBHyz1G7iG+0Pi9x
EW6JuOK7LY+DBXVTyjQbfDKvrK7Z1zhoHNwzHk6ptevKF70ovlFyUSXK4nXC+2B2Xbwi5Oa58/WW
40OF1jplXx9LIupEn/4sdCl/Hi3KkL4+i7BeTfRhWr2B9NUyO4zhDkQ++BYv5VKDRPTFnrydItkd
JtuUW72ud2WCTsXCTR/1BkC3CscBiAEU9FmLeF0iNvcycqc9AysagdQ8oQWfq7oWCthJ9BYGEvSz
K2WM8ZFI+hEVQsvSpYZd1MYHp09pLOJVebCcoya0+W+Yju+anX3EstMOZDR2r9CUl3wmv9sQ9Mt5
B6SMLuVyhXrrzNW6vRjijtKi17eNGYK30kW0teuGvLz3yq3PxHocUVAjLRAelc6oIaoJLwM98AAN
3mFSE/WK772lDcLlCidqJyQyLfM3tpOX2bEuSHwYQoPCc8yE4A+q7T6eXqa2/57T4qXkFLGstV+1
zQUjVHPSZuPqki4FmmzrOSQ+K+CMXtVAVRbuNU9ndHBOSw3kmhvPFQz2Vf1lUElWC6U0Gt8M5q1b
DkYeVzhoHVxBdoN4IfJRH/n91pQ0l4nQPNoUOcDxbc5ixp/ELECkEmks64toUm1rDM22L2hls3+u
nDHbzpm3GN97WmomCqHe3AwgZzaOET9YLp6ScWTfN9VhYPhDl8DHKe9U3IPakyF+iqzL1n0NpCxm
c64yygUG4jFCIP0v0p7H0YKLr08YKaFeOF7+6edte6rg6PBuZd/9EI+oIdOXcaqyveXbD9CFvKB2
BPEMvYGjBtx3uZ2rJidCA1D7gBSOHoS+V24jghhZXZbS9uvD3VxE5yYnOqgiXmTQkytIOS4iDwoi
yzLo556rzG4WoVT5Z2wdgnAIEKu8BM9B5SYbyGxiDe8k3EQiuc6DQVeAdMbJ1L89X/BHVN5r0wDC
oNJv9mGu/SUeC/qVxjvSDs3fonH4sxGqKi3/09VQ7tLoLwM01oSUYJiwxXkEZgRU168q6KuV0ysY
2Y2ZU3mnJTn1KIRejKWXYixkT8D2+8tcVW+iMHArJH8a5YIRSLWAtsxRd0b0MIb3UeTc2WjT7vXW
fTaZxNr2N9QUfjmaNShK913h9UBFWA28ajc79MnZz5DamyWtRxCHUUv8jOu2e2mB9s0gKzJO7VKJ
q6aYTkndHVRsQqN3OXprnD9WYRE/ixFiKMFqj7QKaUFxtklH1yZeoXVXTUHiNU1NLaVfOVnLESVe
mY2jr+q2BssShmc7x3BEgAX7u0XfNvZRiAycnGdHWyMeOzV1fh2xkV4d3DNwmZ7MIfpombpsh8YH
3V/eGTFTbRhBqHMdbpBMfWWMq9dAjYj+7e51/BNaCKodvhiNlbuqQ08xhLBofQ+SB5SoLlb+buob
6JikIcNUoN3SL0gbohyq6iITmjyt2hkFvv45R/NmkqYVUS7QpH5sp2an+Sw6Vfke6lZ0TFFxJUsu
An2ue4S9X/ap0E2CN5PxCzTWD70xf3K+sGi1ASl3NJ2VRmhA6j4itzoOyEdXbV290CEAAOFeejbC
BubADt8NAzdtOvtKbUNh6IHz4kfyDe3Ca6fBUBUcDCoylQim079swO9X0Wb7An96HW4mGIQDKv+t
ahFTuDjW7VR/lVtphP16IBeWKDE4fuy7q07GLy7ZBrGuJ8eYE3amb1rJCzmYd0iWkk1Rpifz6usA
1RoNJ2dZXBOFXJlaF81RM5/Q6AQRPf5dGqMKZZ6Oe/u+0NJuNyjzQw9FICMCpWnLQuVJnL+lHTKe
9r/1GuWWa1fwdSvnCaJgyGBon6vquUucjyr1Eo5QuFLjggIALeFX4V5owlzAPCSfNaI/JdINPBGU
qWrauhqrkkeHYyGX9m2ZQX8cpgMBLk+0IWlpWNmPyySEJoAmAiv+E83kF/WJSRGXhGe6HBP9zCy8
hMjupCtPjHwX37ELw1VWr6KikVumHH5Hl/OIoEi24vl7oHNZEOAivGhrCSy2dAWP4FBsUJSAHhyv
sojrUShwO4vzQgnMpqPKWPm9KKDI06czMX1x9bKuR7FFTuZGDN5Phm/L1tVjVE8VjT7jd0i1q+nj
yK4r0k6rH7NxAXfa2ln6izcQ3LlmpzA/xvgpsjlrDf78poiNaa3yGexAtwnDtjjVhg0/V4DX6Y0I
niY2bi9/y6L+cdRKUN6l/8jY9c5BzrGGeZAGgDZ+qo5G8DyWHEU9Qncmd0kCygPfgRCPkV+fwj4Y
XHoAro6FM22w/SQDPfk3mCmvnQJ6g7f4yiar8OkTe9QrI6jaaT/UMLxqAjX3UePf94b9gakluRRh
99cd598u9J4sd7zzUCe282tqSsURSz0kCTcGypZjl9DPbzrzZGjHsSZ325++rI4Tvs1t1PvvPd0m
TlHUvQstWfXGSvG2ME88TEzaOUJzEEwk56si4I7be7b8rClAuREobmIPzvIMOs/268CT8q4jmEm5
zxGJl2tJzJ9V04gpES5tBkf+5C0554nXPbajd99GhMzJWsLPtnaQbZAHGuVTUbl7wOmmIfAGsVea
TURPAlhg6ABoMyoMgQQpYQC7Ni5dhDGzPggPXZeRW+JpFWz7ZvkwZSradPojORft7L4RCfs1Z+qe
/fwS4fENyKmBWKfUIevrC/gj9yUk8tagx++b0xVI9VuupfaW+HMO37l+Nu2TJX/6cWZ3BfWbL9BW
S18cfUQadobY+b0Jlk00zyqtPoGDY2dQ9aVxQ04MxrqXZs0L9wCUj8FleDdCbV1ZzbzTOlA/EGpn
5CegSDIECNSsr0JvH2z0Aw0pXPXICo8BMFor1nGozWoj0LQSSEH3wWisu3QiIJIZS7fVDfiidZ4N
KGjrnRfqGmAt/1KXBLTooCaSknyQkcCGmqE1AdhvjXK2Hjl59IYJKdFompRSbVIfZ3Oo/w5Vk+K+
ZFRkTk9VqP6kfWadrZxJfc6UXGi8jDkLb9iirnNc2EgmclfI4j6LbrKWruDIYHMla0P968YG3WNr
oxEfGRR25m5ku8mRQiFtMr7aWuNkV9drQY6yZqJc6/STPUTFihmVJ+o3hsBqZVkDm1Un78KODMOh
+DBEtm+8huB50Jo+l1af28CnQVUaWNmRFnGD27DtNJfr2BiO4Uzak/fgmnYNtWaYach+chbRdgXH
Jdsj4iKyuX36eDwNTvfMKAvvxCwYE9vOo9cZlxSNA1W9NhPXLv6UQQytFCK/uSJ+eOfDrYGd4JAi
Ko1jpiBou+oFYlm6q2jgrXwWd895tibw/+rez3rWwyJDAUtu5IByYJL3gCiMFQqZkN4rtG/aqFuL
Bg6N15oUWs0/YP1kY4rgD0ZRt09DAUeLACcIUQbLTEaulUaSITNc/6Ra/R7pORfU2JnbMCrsCV4n
iU0ku0tmOgmqruXBMYh8iNxu2upT7qEnLWF/hdyaULY8b4MUtgdaGAGTzxAH0KLWeA+GDbvSNuKk
vLbbksFVR9ie5G3QuinI7ezEOYepiygjpuImsykPg/qYiOZeNuEvQYn+hkKsWU/gGVFJx9gcHvFr
LeQwn1iaBJms5//lHfluZNfsGX5HYCcY6vpdd5ysZlyh14F5V1DhkBSJ64e2JBjn4YSpKA8YqdjI
JcmkNtUmCTmxqhr1a9892YKmojYDXY+ze2KtMIQoRIVNmJBMxng6t5qTKqHGxl73w3sASzDFK9Lb
EksJ637vym/QGFutEPeq5DTJENG9DlKdTAecaqQKIr+KP8P/MHZmObIrWXadysP9FrPYGRuhXn54
Q+893CM82h8iWjbGvic/NQENQJMQ9FXDyJpRLd5KlZAlQBCQCOR90TqdNLNzzt5rTxSgpIIpxHG2
gGdMGlcijD6VrM+WAfZiuA73Yzu86I5O9Ag5zz7SFJwwa6cuHDj1D1y6q1kjZ8S8xJdX8tUYO/UQ
KNHW1R+QOvSLxh/OjNjGRec1ZgCZxgDFbXBmVEt6eE3cQw4u7jmElItmsi45dUFjkiyMQctT/QhA
egmAjrpMcEJt9zxN1aaZeFxJJXfLJybl7pYQX9oxXjXVFwuWnJ5OW1d0ZI8hvlr41ux+GzMGduQi
p5l58uk369po3IlEv4NftYzYH1clrGdERznEbIBeefcKppmLS1mfdekG1NQPqoublEzjHQcWnzNq
UPIIaqX+xlWQB7SzayyYhmV4bOQEm+vGitaegWvTfmdiXoGLQDBGCCdQMIAZAl2JKgPA+f5LXZAr
kMbVRz5m36RhFEvC7x7EqHZ4kzHMTXXrbvQmv+UqDr7CEfNghHFrTO625o6HMvDLldoSlCKhGomw
eyBGNGXpoKov/Fx6sXDvLGI+Q8VeVxpToDaqHvUq/BROMKzUjpDkLIMt1IuXSa8ciGsQPULtJTPN
azopMQQqYyule1RijByD2sY0KPONqAtzY9elv+JR7MKnqEZlR+LDj8mqMhTpS5f4REbSCcwuIjxN
dfLshsjXyK5j80UxUHTfOGM/lbDwIog9BRGVca2+aai+lmj9iMITxS0OCWAefOqX3ylpzBo0hVm2
1EC+sC0VDPNK9hGGaCn7OSgw2//pe0rzPqT+bjEbRf74wcmDJqbNkpA7CdqyhBu6YRzHda93MobF
b9E5iTsw8AMzZLfS84u6dgsC04I+fwmEfJ/9FSsDBmkDR2FpU0Gv2bfsNa1VSpV4SCiCJ0bD8KBs
P/X0nu6dZlH9goW8+TmdOKDmO2n36lJrd3b4GXPbQIEoVxgYWtzqxEPyBKIpCkoU7fiCm8J/M8iU
QyawtrEq3Q2vPYFTY16JjcPqhPhCwkjyXbSz5KQRBWWf0+yKLgQKsBO/6tBlUAHVxFRGJG4Ky9rL
tPWPlsFS0dOYLqyaABZ99MDv3oPGMQsQ0jXqulVkf9q26i5VlLvKoOc7G8kbzNtKbiwW6yruH0pC
Tatau1OSkcGLc42R7axDoZDVqOLdc4T8mtdTDPc2SSsMvFPXvtMlwqK+2BlqUbOjc9zHJZRQj0Dp
jAikIAiGYpvBF7+ZIGitdzcFEajLwAE3ZVvQijq8bWZxSsmA5f169kWTo7mvVPRwwbDAN2WsSzpW
m7YsPzXVPZEQQrvI5XnNfeNxbMId9BVBNkhzX9ftlQjmQOJRymzd3SAwfGOeu0LBG+2ECluKgPdG
dP2lSKlHbGbDTDQIfshKHBrK9KMVdMlVav21jkM3HZtlb/FExnF3rQyS+RotWvmU3CtHGdfC5mgW
2sW2V4Y3E/0f1C9ufd7fyogsL0Tw5NucqdOiM/Y2+BQ2PUhYDUenDUBfkEQMxagSicx1gulQJ/D0
Qr93ueNRThQV8NIu2bijWjAvZL41kEm47Km7EaaUBaVq6ZFiE23TwjZxkbFr52agM2yq1qZPE8A0
CtNzDSNF2xafWyaKC9VVkS7Ug37OW/UAzPzOhw0YVcRIlQCQaQsG/L8OzNgUkvU0dSx2HVVVHVQv
rUmQDUnocDrr+M6Ow60257Fk7jug5eooA2CdUhDUFrTJKXR3ccUEFf57cqgm96Y1qLBGChopk59O
+DRrdaQrZveoBO2pSGxtVfnhD8pYuYiRCsT1XURa1lS42ZJ7XyycDrEEAH44iT7h2UOwxfClrLNm
eClL/cfVLJbYJluGI8jjMnylW2wRtEQivPnGgYouEdGVFXKjZCgPWdNulbHZVTowtEp5iMvGX1mV
PCdEiyFiWpOnvsGoSntOf+/94Ab/+Tmwgxc/878z811FlSqV/jsyUDONwUkVAsNCER5SkEeJrp3z
IDp1vc8QEcFv0iJl0yJhnsvCvaNphHKGSIgmS8Z1LB0aC5aCVcNn8DANOkc93CNtmosF/PduDm/n
qNBW4bMxc8DG8gEB6jO2Rps7ovmUPdOp3oGklkbtjUA27OfK+Mow5LHwjelISMGnuulMLmHJMeis
juGLWsRfvFqk7VOgeo3PrVuRO+2ZuvjSeT6YMnIlbZCZaUqAijo2Dv6x/DmdGF237VE2Tn/+/UEL
xDc6yd7TlbKgoM62mWF7CTcjAuvIPyjIvWpgSEvaRmKZuiBhL1oZg/aVarQm2YXGFnDhpaFUML/A
VZ9kghgMGOuDToZ6rV2cUe5ZAGdd07SrCh7JtATnqCq7oUwVLy3Vryi03ktFb89mW6ykYj12Gt52
y4R7E9uk9eRXBxHAQdeUl8pCSdr2aupZBtYvImU+GGDLdeRSio3u65gW3CpEhoZG1CyHqX/FOwMU
Tpo/lZaDEDQTOgj8Sd1A3ZqkEoK/mp9dO3sUSK/3otuVsGhORo0MV1FKvli9N+jPrWCKgOrFqbsc
bONLKiNRdFEA7qlhdFj6QDn1AhDRrz/+6a///E+fw38NvvNLnuAXyuq//jP//swLos4Cmu3/+M+/
3vKU//3+nv/4mv/0Jafos8rr/Kf5f37V5js/v6ff9X/+ovmv+Y+fzG//+1+3em/e/+EfPItRM17b
72q8/67pZf3+K3gd81f+/37yj+/fP+U2Ft9//vpEI9LMPw2HYfbr75/aff35SzPV3xfq36/T/PP/
/sn5Bfz562//42//81//29/+19/+5V//+//1bd/vdfPnL935i27qtlA14tFMy3J+/dF///6E+hfX
IpvVFRS8hqGrxq8/srxqwj9/CecvqoNGw7V13VVVw9V+/cGw7/enxF/4GY6whW0SLOTwqf/96v/h
Xfw/7+ofdJMveZQ19Z+/0Gjyeop/f7vn12erJs8iSgTD0VyLxolm8fnP9/soC/h67b+otNixCrtY
r03k2XNAS6UktAZ0/KaK0QQHVcjgMHevuKX3k3sdafaHLFuJs9GYaPgsfu3OH4v7hiAHvxJrkcnS
y2paSVbHUSRnQhbX1CU1PU1C3NlXp5Zk1BatHF6Ceb6hWHs1vKVFekmSRHvCcnNnIhgjbvFlqlF1
mAjJPNn2tHPaI7wa4jssApLV+jC2xnMSoWFLOGnXRdCslJYdSLioJLMLYlpaHkZzwP4HCJX24WA9
JzrKja6iItOl0E6YZ4+drFHmuv7BUvD6q+EpA1LscADTBvQubmW82JZSe2JEPGGp7bqhHgYIsUpz
9yOL8vcpfZ9i4yswG8Icc5xOCP3JkmoY9VpVsTN7cnb00GDCQUGiIiKAon+2LAIN/eQ71V4HOP/L
wp04lIVi9pty/RP/PQjnSK6PkMNaq/jnXk+uucJcPJx2TU0cbPFs26GnM4tSAn0lbcbYpkH467By
NAI5GsJZJ4UJEzEnEYf7PjWOtcZsoQrEmsg6mNXBVkv9jWs9Qk8e1iURhItKxiTaWpsYI+rC7z7q
AKk0wlmr8gi9QEjYMQFX06cya57iIzXPd2QTXMJFrkJzxSHno3HRDoXjvvULL9MGilIdGum00Gym
DIb10anhtrSTbdwf7M6EaqGsgJrSThlsmlfuThj4oqJh27FLNSaKCtu4dqy/CgJA0raoqlJ7o3DX
mcy9na0f0WwxrEnfJ3yR0zZyTTNo2Wh4fEcEzPYk7uWzm0Fuk6up5ffElwSIauCkB6aaIAf4QYnF
1IZEQjKjmfxjyTFfAgSrnIankVgLaxlzvid+5j2hCLBn5WQ8oh1PKv1A+8lLdRwCUdORW11ph840
H7suwqSMgOacQtFs6+ZTdR0KAHpw1bsE3SaH7gvUTx4cOEbdCvRaDPLpLBMWqhQZs3RDrT1riu+E
2v7MUAdThsoiB6qhW/lAw5CyoEqijRE6V7/B0kKoAtVRQKWRhbQ1E1W+hMOAi0Qz32qhCeQx+LmC
ScVnXIYb00RhGpGMsyRUsvCaPDvU4EWyftMVGY3ibJWnexVRZg+XoptFf927Id6Iq+58mHY9dtsk
Zn5kR2fcsbNtDcuMC9Msbbvxigyn2qkYZtd1WyYrEFsucQKppw76SWXL5oKHLqyVtjrbSfSomqmJ
arIxH9r8zLCmObhhR73iL1RMueQvLiiOCu2eyAdwwyFoskS+TdoRHMUhBEkGq4UEGHlrWyQSXfjZ
5fehikqXtJYR7IMrD9K0triuVaLlpoxxD/lSARBbvglfPrzm5qe0wWRQR1MpEGsyrq3uEd8Itp0J
B3VyrJVZo6SfG957a+b00w3RX3rNXY/6XgNqEZAYbqsPeElWlLcLId59NO8tR21dfmZZTo4vVeks
WmYK7SN/c6jFFZXFkXb3ZPmXrj5ZhMdjkt+A4ltI6rihmh1x6DAJJ0T53dl0Hu14XevXIXux+oI7
gPDqrd6o3OblitToZjoU9FgTbphYPfuBepmya32lG7GBuQWIkLgZ7VEhdFQnWbOil85kPkqXvqZs
bGYnGMoPQHhwyty5RrhUwLYb9Ws4aDxr45W3CYoLgEP+vginyCYzthMC5Ki4hqpzyakwSJIIiYcV
U0pNE6SkH4XZM6GLt5wTrbAHb5A0ZRrYFEHlFTDWBaZcOriU3a75RCQVdY+DbBSFy4w8nClCI07l
bQfuf7J+arPbK+5I76NelnGxQ525juEI1tlLXsn1WD0Di3HSELdUuB68jCYFSRgkPCdnh3HT4GBj
GYMnpEYXObg7FHQYQiL5WTpr0urXUyw2qeCASQOWuN9F0qMvh12MDHLJvkiUGVT52lxHA51HmtJN
vkuavfRJJ6ZfVqbPvRM9NCOpLQCjJz14Tdv3tEyYcOkoG0g7BW+wULsCoskxgGYd5BsUhx7RXsxx
34LwpxxtIIg/xAJ8llhDx8HCdnONNPuGKnXZzEIZV78S6opPkNxmWvS88aiRcsaOX3WP5JEarmU1
MbFSGBM7gNgoEJaXWtWeUY+cCAhfOWq8K+ucylxZDeEqGC1uqw2NQsIJdPcHGPHr7//G5Ekt/dFr
4/JiESBqnqsJ5W2s4qlgKlQQvEueQWoywSEWQPdkDo6up6euhE/dZOwryOZjBYegks624cStBvJB
JP5GSeW5R98zWG++9uprdwPuXj37aBrUuezB01QtGlDkTvtRR08Zqo+JelroczsTiSqJDXqLZi9R
UDg2MEbIP44fOnD7rhTHSr8HkLJKkycrfuEJQuqL9qiZiBCC8L/T/HAXUHC3Wv6B+2QjssZLXfo8
Nu6t6Akt4zGPhnVPbxze/2Z0/GMnXu2UgBuVSxtVQHTRdqyh3fEAZXeAXrnpcYUMUBxTi30ukdvR
TvfVYOwLlJRBwEYqt5NRb9qm8FKruVNHc2WPw9qxDrXy5bK6hiVblvjOWPLyWUNSg0glPsSoxpe0
oRGgU4ZnjNt5prXecwqYfCkDyqCibCi3bO+bNs4xWheIQi0vzyVHNgxIebFL9e6k+bxtaiU/fLSu
Zfcq6GJnk12SW1ljL3Hv80E7lrS+cgxbAQD8kt0zpnAExP8TmOPW9x9wTK5yfGpWqt+flD6NloVp
PdQ+rPqxvzEV/cAyCIlQKz0bFWto6O4ple6GySFOvuwBAyac75xezITyDAWC+sY5ZnZlxhh4hrph
GegwPoV0KHLiQ2RvIoNVREoXNdjbJXiVDPXN8JW4JmKfTjwyZJotDStGMb2jjtt0wj6r+GKfdMOx
zSyatBoTVlpcWr0JR5ctMjgmNjaFpHBe4HyQE+bAZ3TgAwykQvZozbXooYVaRYE1fgGGwP3Zzqe5
mR/qPiKYvuP0uA2y8d5WQyZK7gN8UdKnwEC5CI3wnRHcUE7dec71NfSfwHC+mqxb2zU5l2gyq175
qmh4Y49YFmXN+gEBv2sPOdEAjBdfzL7niEOrbw/lTxQWwBKqPcxedHU/Rcx8I8Ojx9hDc8pnC41N
Z2yNEvGoPyx19HGjIzgt8wPIs2pFsMxJvCFnXG2ZpaOcw77OUnQ3jB8KIVVjeE3GArhNcaAcpUk0
oE4s7sh2o1GTspXjOGI402mqunIAIvqkhro54qpq24OraNSzUJtdOtarOOTeoE0VZBVSqKco1IGn
I5RGddMU84yWQz96jtQBOw9w0PaNU2+QZ8oLwOc66NTK8RyK86C7xhZJ85PN+dCfM4ey1Yif2M6R
uPXxiS7gsn0qQ4d8ta8oyTdx3y/qsSeCBxuq+lbGFnZkaCnKTXfkdiiTna8xnm5IluVtTB1oLsxO
mW7fLNaNkXsuEu95Zj6E+W4yWV2RSK44eyP0TMB3DIfUfkCuCOB0IoJhJNrFRVwTAvIUo7nuoBlX
UX6LzHjPN3pMT68Wjz8hq5XXw0cqWnNZAEEvzeKlFwpssU8e072SITqc4rl/sMWw+RwazdVtOT/4
5i7TCrEr0+IOrhbB9Lr8lj0Rfs5wn2LUDMiRWERpgZKFU4yAMWLECtMCBaVtW9vy2kZj50XWrF+Z
WC5jYZpArZSXrjBfHTtMZ2LMpRyNByigSAbmsB2NNMkyeXTqGLowR5FPkucX6XQXAP2mcbjoLRL+
GvxOs9ypQZ3pP5GLuMg5W+fhl0WvPaeK45DjYtl1YMfO146lkxHZVZh41XudZIOvTD4iulhoRbic
yhhlWrhTnZ3JzUvCzkIX6CXV4L1BGz35JnsS4STpVi/v5bBv5l6Ug+saa6A0x5MwjzFdEz07gLE+
W+WlVOVOGUkKEeDPoWb0PoNFyACy4egid0NPxozanrjb1ySALCnXlzUOtzwmk5hxF7J1nSmZSVh7
O/iP5YB1AymGhGLkUOLqpHmGU3Zn10CyO3y9UXNKT05zx2bJxsI+hClatYLDoD431nz4hZXWvEvw
BqgwdxEC5UBoR1H8BDGgEn/fcdrI2dQaFosu+0neJ57NiBc4xbfBD7aGAG8XM0LO0bdlTDYL/wSX
S5K1x2q+TbRmq9HtS2NxIE4Hkx2ZahxS0mlv98Yh0Z8ii6RW+1mjWEr8jzlMpZHdVsvFI9y2PUUN
ktifOJFelCfnMAvWdnavOe/01xgd5PTfP6sMRZr7nmmH0Xc26SJKOPd7kyeNm6OKS5xqizbeqaTI
Z9Wl7Z7AFnL1j5JWa1Q1a1+8dOTaTBY7NtPtqeGq0m5vsRK40PqIMpkFfENz6zg2E3RB9C5ibYXO
KxNlZuVJoXvaKJcdzd6E7rqaPE+lZFPGjowiLRhe59mx392NvD/wQbxJtTem73oNLhMSFaiWAg88
8aZQ003l4KtzP7qJo0tCcDgSAJlt4zlAejwVDNss7SZQG5nGqc0+LEmYJzg6gVKf2Hqj3kZTtbEj
DNtZ7012shZucKoY8TkNWXj5fdS3B2Y+IscKJtyFw4x6JAiLBwPV+bvNEV4HOlUP2DQ5YOFf2yId
4yRZLJuGqqeuj5bLwZBlB3hmdi8wbUvoKVaBH9q9VBUEFN04a0RRCSU5u6H72qoYfnzJluwsEo4d
Iwpji168PlYe/vhFm7e7qW09I3nS6Tcm02lMTUyD1aYIGT+aOPX16Ni1vY9ULG/QSMY73a3uYrB4
XsXczuiUDxFHV0zzGNxZJXtFrHyauTQiFJgRqfMwIoHTQ2UzlN2zLVgLSq5ggjawQOzKQLu/VnbQ
I3N30Zw2yt3Ydp6qIqW0H6PMVraNA9dbmxPv/YOjgOpp1Ec/GfHZi41G9QIihIQDXGH5goOpV9vt
NXabC/M3RKiON5GVg417yzBtQih/N8xOCiAyTuNhVWfDrjcBXjLRu2wtyrZEEUXbAHkNRMze3DTo
QYIxu9IvW4yfdbOb6LsYVFd1s0JVvVAA1jCKhFU6hxMmewNTSJcVOyxNWEUYt7G26gG2FGoEVxw0
GMnT9AlkAktpujcZifvG+8C9gUWPqIMDwsBVMGfMwSOsDAOkf/rMmkAC504Pne88R0qHNmyOfilR
lGqYVqauXRZ1ynCl4kFpl7g+1o0et9jr9zg3zv74guZ9lroL4nVe1AZQKKOhou4XNOm9wAYQaoy3
KXV2oTFPcpKVI25A7Te2i2u1f3XN7zH5GlV8NaPc1kJca0TAA5Zl0darDLpk0LEB4Zfty4tNNyjA
4KrlzilS2nfbtfBJIYDrxmbd36MKvWuJH+zXENCXRHL0VK8V0SEapBqlERAe0Rs1tMv73k1IL+6m
ZZChJO5/shy8T9KUhNSoFu4crUUmoamHEwbo+Kdr1oGi7m5W+UjIsTqW67zn2FnhNl0wI18nOYVr
CDdjhxpnawXKyJBKHkOn/DbM79l/ThbC0abUHprBy5n8Rkym9Ja635ogmkn7Ys2p65zR07h/i3Ll
ScQOO0PAyo6Wk92hUg0q/k2LKCGpsfzQzSoLz+p3RXfmhLFWh4JD8bhRWnXPUJwIpA6UHYEZlblr
9X1eQZdmdqbSDO3TS1SaD6UhuXgPDBS2mvUVS7GpxFa41kYht4XGzNrpXjGiL8hNYNe9JnV0b/Ec
DCabfDGsggB94Wjl5zbL+DsSdLLqzdcLjzhYyJiu8zYS0OkS8deR9mpDxYmnL8r1xTCRXNu7t2qW
1TGqxsLbHhWGIGz7vvKDbfqY+i86qHVK7N87JWiRZ6Um2Bht46AmxGca7MCcIMSHTqzlIkGWyfRq
QIBUI7Z11Fk3MXmt+TN0J0uxCzpo2ioyiLDu2vNQzQ1ZSjR7YgCGmZdjvqaTZF8zRx6ZotT3OmEN
C33d8YO4Gy4NyQOcMoZ3F2Z/oHR4CSJ+l6PYj5Wsnoy4fq9k/11WeA4qKrNZzguXE6mjSN+YgPXK
hvbgSscGnZqMVDUGnNEW9BNHHVoZc5zYlO57MR5m15POwYM27LIQ1TNGoJNJGDbffiCY66mnZCTf
VIeHCzNyjEG3QIeFyjukYjNqOgfaaFXiLh+m6Gr6D6mIDoIzcAjUew0IheM03igU1smp6p/MfmnW
X/iAzl11A6vIWxhSSHNcthkIDuZD2p90ii0j9A96VGJXz+ZJrd5BQxbVkgnhVg+6EA+GfITlTjEo
LiH6Tx2bFBAxgBfiwx3dg5K4aGXyWzeASaPjg7v3gbxgFHV4OrCHf7aI6jS6Z25oe1pOG4kOQLYL
wTF1nb1x03rJhVi1+ngwibTU2RvrseVN4wCLpCUltCqOr6Z8qlWAsmT16uVTHtpbPytvOL54Nj5T
8YYe61wkr1yOQ2NtxuxJmI8SC0MeE+hjv6dY5OEccVKwMBrOMgF1rYfdKRA0rd1hR5Xs9+1DL1kn
cqJOe2eZyNJazDk+8eSeQYKwcr7FFqIUKHDVZ0zTI56QobXNxtbKbwETwEz2oz9se52Yxdr16so5
oqlearxFunsPJx0SUv9odLP4e6UmAb7FWydJRAusdUJixUhCxBi/BfJpouYIsU3NUDpHu/pKh0fz
O2OgEAOJSETmtQETESdkvspMsY92VtNWu9athjU0fxA25LaOmK8IBtjUWkbPWj6FybAnW/LEGf0C
rAM5F3xpBvg89rhr9nXG3tvrk+IliQI20+BSafBpvEw6+h6LD1WacYod5VwGhDFMTCEoxHn6UvOu
SjirKSjpO3zfoGPsY6sExS623GctbvJzFLMyRNkLHu+nBp8i60t2MaU3jFFII2N872fxSZXt2TTH
az2wwDtx9Gw3mklmMghHkm13aWLjywSzYeicmtMQ63zDL3DK38dJSKssU2yoF9xE+JRCLxqBl9f7
BNx3VqG9jECm0BBRKzLSLPaaIeg2zK02gYOTfQbBqME+peOkZNqqJkm653hLt7WuJgsfee8NBIIF
9PTsGMGMsjPRrS6ULKFdUU3PBUPRIVTCw+8PdFP9BRq8Y+y718hgpG7iF6nQ1gdGt3KtaKNwGA3s
BL/cdNL9diu70CuNz54dnzFNSL5esWlDZLaGqt+5VnGzWFWqfWFDBsszB+gDQaaz+Jk6ZMlY/wd7
Ay2gQ5FmL1WkfMoGtlXA2YcOrk5LlLRXZFlhyu4dD4+kQT07ISpkhLgB9i2mvUWB/ZimU1NvW0d4
6hry2mLI0Ce0nEjZWA1U58O+gpA1VPEhtFiCigENWn/kwh9H8jKi6CVj4ubOPr8cRg3pFFGbrUua
zzp3S6m2G8k61HVyVbXekISwaxVB8ZPkHFZHHghaPKfKjuKd4rSkoZUrs6BYNqQMtjM5CrNGgDWu
u2ql8oUfsaHZzf6lhJhCbPRxJfjdo2+qyaG1+zuggtPW1xqoHfKUjpp2G+eneCBzi3a/WBXilDC8
v8m+ppUk6QprHYM36XIIDqZd35ENmgPZQpfq82QkPZkZqXEfBzXoxdTa5nOk0ET44TIK1dALyNsg
UVzIFp7cbJwbrfspaL1S2p/GrHwbmDCd5Q6NpwnGLDuOgye0cDyi3kIm4N+R/fw61FXtlRW7eYkY
sK/Mw+8Pas7jrpQUfaj979VIdQ/WlD6a8jEo7ORBtXdlPhUrEYirAQN5owEGtLST0XfdNnS6n0a3
HMRE7S7VEmNVt7Y4OSXy6b7tt43C+1O6dIwskbBRwszdT7WrI4JmVDEy2OhKue87AoFqJ1trKgB3
mZPvbYP3XQaNMe7BbK46wqZOpR4SjuazC9hci6Vpcgkld/tgF/hF7XLndiX20AD6saHz9Nom6phS
bPjTntoGqZkaI0010BbEtnZ0FSAt3NA81glVLfZivLwWzQIsXoRIlatqnOgdRHiExxIh+ATp8JCn
7S6xIdO4xo+TD/q6JeV6ATiCruOQv+PwYBoyJypOve05Rn8n0sbZ48eKdo1PNp3LDdnWXIic2DPa
NwbEosJ8SV0zO7pzE4rAW0hSJserni6Dxh5icVaSnDbzrp0uU67ku5DmOflm9hrF3VOSg1uuNF0l
mJPRdGZyX2OK2pJ7wDuH9AupHyihPil21vyUouqZEYdFnAGfNyBLuNJ1NwifT0ro4vWapsPFgGJw
jqGdxfO4KwqgwAwww/zS+CIqkbfCfZLOMA+l9aUTZMBsg68kUNwHkGj9HJbdphWBsslLZ+gn7DNU
bsWTg6to44bxa9Rp7bJuLSzEJn+QjLuGy8kfWgJejirWWTM25VbCR6CbkUUbeQopPVOaGEh9niBl
YL9rDp3NnMsytG7j1slTm/N9yO7RrTqQDWtZHQYynLcmRD+ZhV95nT5w0ofRH3AGQ352CdzwHeoO
ktOB0EpHoTFXcheWJjwf0wjvQBpwvA71iwsEFvE14oAhDx87Azu71YoTkxb/0rg6635MEB5m7xB9
HwO3IEgnDpPZxQ/qwnPd8j2ynfZtTmItRMGU2g5ARunKC5AKhY40R0pLl0cAMs+ZLT29hYpDshxP
3WQ9SIeU1pAIWEIW5hzWdheTq4zameF7lc52f5L/1qK15zxFd04FGn/IbvBM7vwddsWVOrKyhK3x
YzIi5yTaXwL4w15RQ2Au84ZyhnbE7w9GaANMG0p6uOal1wbz0My9Tqh5n0pQ/8wQHONhJOoKSI+/
r6qSY+mO2iHcGuFA6U7yAvs23YlGRzjRTKxeA/rZ3Lj2Cr0qUtsW/HSY1NaqbWEdOqgdl3WaXeCW
1MsotvMjEJRU8+0lyyFlbDsuU6UJlshJlZ0iq3rdAOogX1ZZq321Tng9coijg5Eq+3wofUKH8u96
Gmyacll577SggDDI7kn14F4LfVydhJuR9tY8GZVf0jOS+0pNeM5aDLDMWqVjU5SJvF8B2x2wlK6m
UW1XmSnYb6MUHXwccFBpk6WbRSteFfYCZXqExnJn5IhVzQIZYKqoGAAOiSIzj7UtWAPdWdPxSvdd
W27jKn8lp5bETCf4YLLEmWPiZsDNHYym7aETeUf7RQARMeh+qKVrtQ0ZqE1VsQxEznGJQlo36KEn
EpiKxYzKQKSzGibpeuwhzcZHZLZMCwevYsuFLpx8XdVAK2QisIkEEYFJJIVJpdpVlfM80GpaSN3J
ty07WeoT/qShUtFpQ6xkYz+AEboPzJTWXNHvghS9qW0QKulKJBm9ZXlubqhMQvTKw19EtTjIcImg
U9vausd1js6ObHYqSsQD0A+xtipnfnYN7WYZ/hr5or4zCQvyFNN+UJTsW+lkS8AFdgl7lFySPNC5
LrbrpY6SPeiRr90LCpglKFMGXHprbctc37iZEIcCbgZXEEqnn6KdcbszNoJHJXaabValI9ghYWwT
97ea1TWR66Rib+PpXNfkGC3TzHavcResS/xpC1oO2q1CFUUdKO9KXQUYjR7zhQzeOPeHV3zdYpsC
8Fp0Rf5JSn3wiqv6Tcm/AF6Gp3Eqx1tS4pyTLe+gjMRT0+GANUbWbL8LEdbM/yxGgAtw6xqMTtFD
lBqsMGnM0Siqi20HZ4iWGOO5og5feJqqTTUWjherVnaLSn/DoZgRmlYXewsB+25E/bjQICtdiqHA
kC9c4QWGVl44IaN5Zp/NdTM6hUMUn0Tqj4h3Q5K6RvJNsoyGhossfv/7A2FQwDUtXMBOeBYit6Gd
ZvSItY62oB8anpaqH6meh8aiz5i51IwARgfJ4TRbsU1/z6YSXexY3w70nfdBykpQMdlaR6UmDnEY
ELkWr2btoZ2dZkn4SZs/kHlOrASGMCCT7LZtPCpnqyb6FMAayQvueOvBreAGejeUOLz5pslg20f3
HxH5DLC2QgatQcbSrPzfqDuPHNmVLE2viAnSjHLSA9cqtI4JEVeRNGotRoVeRy+iUPPaQ9WO6jN/
CdxX2Z2JymED7zki3ENdujtpds5/vs86kUgAvjM70350muVclPU9ykfv1qFtMjEon0H2rxrKAgzE
M4a9ZOkDvNY9DOUfRlA3N2mqwDKy1fREuunAF12SDoucmkEc9cNwa7O728s6/Vgor4WzyO9zqyWu
ZcbF/VJNv3Liz5uI+OsqTIriVcPYNmk0erwtHPsYxUw952InB21v8zSOvpqa56K2P0ZZsnErnOLY
cRl5dVxFYFR11hHINOGOvHzEMq/OQUd1yHeLRxR+xSNN2TUyaLVubLM5EJj3nlGAUj3twUQVHuON
rKOzY5mgeGxIWK9UXG9IbPW7LGnkwaUKuysruDnSda1TLbNfcJ/is+oPiWkXd62oGckclptkwvjt
BnZ9Yrn2gN1H7KaWq09lMk0QlkN86+sbd5CfpHfnbUxbqkUmfbdUtXFn6Zt0Kp11atkviq3BemIJ
dd/G5nQvlEvtiU6SLYPx/nq/781sXpHp7Iq5N7ZVC6qzQT5H/CC1LSCoAX7NwclvSK2deS6mB9cd
pgfHj8azgE25tCrYSpOLCBCg7sYuJtLVliATlefJXrnw/aGMHYTrUQ2pygCvSs/ENmuXrfAdMEWq
h240sNBmBMeRjETODL3Modhh/qBv383iFbdLQH0sPxSV8u7lbPwEP+pz1WIEx5kCiGyI2mC2lp8z
Jei6xxrkqvkST0F3seqC/QBVT5pseXkw0yXbuiazNlbCA0MWvdFhaHejmI2Pjt2swlJZ2Sxlx7El
xda0dO7JB6Ca7pm3MvLTBGjpuW8cQkSzQ3tvyVCSF8GK5AFFtdlR2HlI5fitOFoVy2y3r0LCd/K9
m/r2DoYivAwYa6yQkI4UDj2NSkbkdQlAIj4ApXdby/7Q2+BXklaNd22ViDW5t+RO9uEG6mW7iZd8
+YqXcsuJO3wjUk0eJyVzyPv3G4FdlmljeZfir371Fi4jXIEOSmIw4GTs3QNC8UBWUaiOlEGBTzn0
rUnqIfuYnCeRrRmNaRlUtZezEwT+cwHpLBUbUm/mjdPCBHAJiK0ZlWLv22csJkp7pqA3RWy6/don
izaku1gxhM+kbn0/D2N9NMKBTFNs0RyiAHSSY1O9N3pTFtDunghSLnky33spVQx+5AhUbpY3eTLt
27aNTonZWPtGNp/IOOWNQYdum3oMcosAxkaYeM0DS/JnRk+rc0duDSxFjc2vaIhRkyFbhT1l6zkM
gc6xJM2omUx1kWCfUflhLKanVIQPgPjU3ul9+rx2ar8nidiDiJhWs9MQlGfiFIsICOF6Hn54dea9
R8F4gwblzncnZxUP9DhADKUHotUWUEFGNLNasXHcumKZb/zBRj1vDjuwJD+bzH7MnQ4M3JK55BGH
Tc4lfVVOzr0e1c4rtq5u5EEfHeChSgPIQqPJMB0JCkY5Ss7SGLxxeyYvfOOqKc072Dr2nW15byIs
v4rQ/Ej6+ZUDlKyZroCgXMjL7BMMYQIo3ZbZeFuYVfDi5t0mDkb7cx7gjVHzIt5fUC2P8j54wFK/
XaThbfoSQpLdVvz7reoo/OXCeiTeDX5Ca3sYPsAFAfUOYQg2mfMMaapF6MKwrWu5N4q/0VBLtUrj
wtlnRkTj1br4KaOxUw0VMGxHl30RxYucs4HZh8y+jmw/KnC9664xybUJMz87TpbtC538SuOYvUJv
j7tWlvnFHoJuX7GetWmhhZFBf8WJofr3zbpKZc7kdDXuMfQc53y8bX30YlXqp8c0fAOB6TzEWLCW
4bWFx3Koeh89Tjk8BT2KmpgrZxOZpFtMWGTjuWE65KRSMjr9NMX3k3gqozI/2CPBA6/zboggARha
yu5Y+TkJ3T6BFs9IY0ARUbIeJ4vHOAOl8iigSph2F8QzZErCN4/t6RqRsAQxIqJzSz9+m5lUuPNh
kJe0YvM4AFFjhdZIBJ7UfJ26PstS4bIzSOoU4dEnYnZDaPgxrluLaiab9b7Ixq2KGReHOKSjIAh5
VUzLwI+fmyYsbybiAvSPcqaOTDxbAL0Y1o7IcFYepE4GG1EtW8ldPkfqrvdvu5onwKY0DMjOCVmQ
wzcqg6U4JvQrnYxyjWPPtzBb/O20eGf6FKBrG4mR7GsuZXGbVsZXb7rtroOHsDJG5oXkMvs73J7f
JrRhp7ybj1kw7auMAnBXXLwRt0sUuVQugGXvS+w6xyAaTnJ4GBiSosFtuxurPuJc+lqAH5/96bPU
sZm0tn4KJRxyR9QwlSID2SWd4AvvzBSyJIJvKG8yg0hJT+zi1YGu8HVqa2RTcwKjdjGH4C6H1tGZ
RgXJhUY+U960dwKUVWT5nJgLI/E4Z9MktJhiah8uhRymTnG95LH/onzOg6FL3ArdA+oSxlr8jpEy
P7E4aNbM6A8BFxXAiHHwSZARgB+Tmml7pn7WkQOmmjsaaJ5rxjE7KiMI3uisLZbB9GmvDm3BepQ9
+23bLjXdHncTmgGSErbRzNlJd1e77Uszzb/qvp8uQWwjtNU3gTB2VeWGBzQLbEVY3u8qNTNvZ0PL
8S33kGQJriZXPg+yvLBcbvaY1h06URWXz74Wtwvw9Zs2fYcHuE3sUO0mM32kZ4CecZjnu2bsqBOo
1sYIAGpLSU+uS4p00BZvIqs6h1HYHiYbX0+tgEJW9vzLzgzvYXFq/8GAbA6UCIohnvDbvk2i44jY
jnl45DBWZvp7ChnHPB2ZS6zM9URx8ySfI3Mx4cj029LuP8RA4anwIWVVPzmRY9H0maHPnelL+bTW
VSV/OO5LHMD3pLe5AEM8qu49HtE7QUHKN0nLgqRJmGKd8Yy4AyCX3gwUq7uCWCLb4wm9+sYrAiri
XMLrqr3ldL4i+jsdZ3roqcv6ZAm/++jJjpUFe9zCq7Hkek5X1C1lffbbDOq+SvvNdAhNiIFOWu/u
RMe4gU0JL3GJj/f1bY4wdr2kE3tWpkDICrKwdyBLFQhxjozPM2uudAq/CVuiHM5uKskbAuhdoz7I
z6ONoxFOabq1EaxQ32SDA0SQwm6bJdtalDZRAQWgNxw3SU67OzQugV8DycvdJ4Fhdw+wguc283fB
yHyrK6v8ggzkifZnuJ1tBVwtYvsnk/LS+eFz5Zo1UXj+IT4ZLJd1pAHEe830mbrvvvdgQI1Y3GTE
XSjaghvypr0ByO1Yu+WrT0lpPwoSmrKW9KPIZQj47oDSIGosJCnLUDNuM2e6FCJ/GTr7ETxEdwcl
4Syn6IZz/6dol28JCNNjyLqOkfkLXEbd86CYm+oed4qZhDfMmqO6U5Gf7OziB6dZY1tHTFtkg1sd
2NRfSooKp4EFC7Fnmm5CLpSTNswMAAkWA4FEEtFkcdSZsHZ+mKkvtcxnbXkPDDAy3JXpFxChKSYG
EH1zoix2wuXdGkYP2sG+r9zh6GTRYzYy9dZaOfX/tgWDzEoxZKuzsuaSDn5S7qPlMi3x9MsbPore
Ymes8u4miH5GJYg2D7rtPo/Bay0i3Y0ZQwgJBZA1TEpWZDM7kGAk1+/RQpgDp960/kMMHIqVdPzS
9IiaAQyBu+PbOEWabdnCFErpj8nwZyJyRsfGHVd3i2SO2lWjG+D1Ao3ehe2PMUKWAugD9pFtALBa
EmPf5sdE9Xu/S0gqWUuzsRIQCEUH1H/06DWiprE0F2Bm0Qd/hjXVWTnkHzobECiEZVs910mNNcbT
PA32zpvW5cmfZszXs6G83dgOz1bNHxh5c7x3luqz6Zh4IInibMxgevTpmWGkaVJmWnoIPUv0c2DS
IaMgcrJNCwa8TRghqJqbtnkafV7wFLXjXd47d6brZtvRJBsEX5eFs0v+wkeuEZJKZfEFFRylRlpD
Rs1HLhv+j0F62FzsOOFs971KjXaraoIXdDrYeyeBdTEXuJoTIEhCpW913vvXk4BfKJMdgN7PUiyO
1bby43JnnsqRTE2yzM9JuQTUUikpE74YV7kg9JSSi2+rbs1cLM18SbEvr+ettJa3cHB5jqkSsH/7
MGJZ7bvoZ+tGzQU8BsFnTIQb2xzQbA3fOsutdJfHPMyPohTLpnfLETIe5V4/o7vosAGP6D1541Ce
+nGgWdqWLAlj89MUebf1S9muw/Ch7moUJSLqKUTwdAcDhiJf9Tkaqe7CKGML96X+MkXLWFEFAlL0
C+/8uXy2oX+R+JccoKEFe0dYz3a+k0N4Bb3ffJQgfuzcc2AxGcdAPgWqbO+nNvSeKdx9GzlRXSKm
BqYxe/CMyD5kQLFFGvb0IMf0Ka7H+54pgI3Xx+5+aifvQFUsYkqn+Jal4rmfkvmhc1gDFS9+k87P
KPxcsAdUrhvlPHpJU16Kvt9QTim/2QXDp+p+UtZycCKe/VZ30P1uJPrIVnC92A6NYd6XPCWU7YKc
YQjmzMEtTq51EE32moaVf7ZcHDl2APxUNAvJS4tD8s+PV/7PZieZwOS/v52c/PPg5P/6/2m80hX/
cLzy//zHv/7Hv/3nvzBe+b/56N//rzFL/e1/jFka9l984TFPydAkMyumZ/PQH4OWhuX9hfe9Y/me
T2qPQXVmHP86aSm8v8B5NF2mLE1hcwn4PWlp2X9hMNOxA9v1QaDqh/6JSUv96/80Z+l4kvlK5oIc
0wvIRnnXOcw/zVlG9kiRNDbfO8YC2IpnzkMj2THiDGyFF992aT/cFTX5FNsIm6/Yin5EyoJZayLS
WtWjas+G4YS3Ofk/xqYXIs5etEd3+iQGV7w4lXcbL25678/U6WFCpDu7OZY0uBI/FCc/8Gis9eF5
jMblhvkOtnWOqE51fypjQJLVaLDXH4m/SDfwT6bMg5OfzF9uwJBJ6NwBO0HKOabt5k9P51/nUf88
f2pLwfzrfz8uLqdsy8KHE7i2K/UT8Of50xKEPMMSlL2Kig2Y90PImTUXwGgHXcCkvQGsfsnH1IQC
pJuypcQu4PjDXS9H5nkUd4eWODNhq2OmNFBLEANR1d4wsZfcFj4jmDWVJMuwvpe+e0wrnzyxSGEB
jD9sF8CMUG/kK02SvuTzVDvtTKcob0XYPrihYd/HOYcAgAojCkyt37gFdiGq5jRkq7hn38tuVip6
dK6Hv6aZOL0XQMZAHt0tlnr2WswNMVtNS7scljgkdeXau9woDp3r1zcL8MqYqMp5DEty5fnAHsIi
YBMB3tgtVf/ZS3IODQGZckq+hSNWCT9kqUvqtRgTRuGG9Asz1SsTfeCd7kGrJus8qm5mt3vNRgIa
hZ4enZFYeMgsTG21aLXfwpt+LOgucrQXgpleNqN0Eu2GkmCvsYqqWvNwRtnU2oWQbaGuTycLoYan
zRoZcRqhXRuRILfcyfFgaQ+Hp3FMYhxvnSnjcr9Y07EYyDUa7amjeE2CIqPh65K86/2INoz2fYwg
pQlRMqIxD+JX1idgZecYpCDdGRqE067tOS6VT1MinYOAfjVxkb5B2JNplj9GIVvbR8glkWgOb/xq
eWOJmG3VMKJ9Fy1txobGlAmnnfjTmv0N2AeVYb8ifuqbAHnKcfmWquhQLMkpCoiNltqPUpqzxpY5
B3YAFN3I6kAozGlcS+1W4d3AaJzNyoEXwWOL4iS687WNhbw/iwW6eR6OYr9GAEFIiyyPtrjgqe1N
wrqWGYA5SxakwP6jyfyJm7VMUrmZyZoAK0ww7Bv28DsacYArbcS11IJnKphOIseVOZV07QtpgTQQ
LwL+wyYxoW4EjvzsuxkoC3KaijkG7arpJ7J4tUbHSmf0Tzk7byZbw1t/iBp0P+R00N4o9De59uCY
2ogzaDfOoC05i/bl2Nqck03Me7mKJaPQXh1HG3ayq2tHW3cs7d8REhNPBaMh0W4e5sn1njiH4Yq3
Z0DgEyDykeltCRLjfdaGHyLMvyywE9sW+Y/SFiCG1ItLv/TeykQR1GtXUBQzQZlrf1Ctk5weSqFA
u4UsbRniJLV3Bd6hSBuIGJgSDOhiJWrRE5UNSTLtKyoQFzUSg1GK2WcVjFiNVHrr1ViOFnRHo/Ye
5dqAFKNCimrLOPbsRU3Qp6cWXRJjVw8d+iShPUqAi7N9q91KtIvB4gt8SypluJD10LnTLqZOW5mG
0ngc0DT1jOqsSsRNgTY4OX33LLTTKezvaWDMK4A7zAKDUZXa/9RXmKDq2nsF0nIa53Jgloh9VxV2
BucCA7Biyu+RvoNnAMUYrC9e1LRcAsd9YF7snfCH/WxRTGLLvJ2R1mwB/JX611P3MZBxLJ1/HKZw
PGfIreqWM9KAuwJCBelxQtF3Io9eqti8C02aFOjGSJwB+c9Jxsw5Kd8uHR/r3GS8ykzPNTlgCu9o
moKcOT3yKBuc6ae8QpwMVLE12Zl1/hxdgECCFmcSPo8ZR7JbALKIvSabRSqir37kjAmQELonagAD
GViLFGxGDkZbRB5bWOlNMlFFx649B4jEPJcxRu0Wg20J1tRu3vMY71iJgIwcL7thjGRkc3DAxJZ2
f3zWJdEyE30ZoD9/E1UW8QQwdW6E44zZwWzH6RLYDuMFZAbz8a72ZoX0hj1NzEl+9K1d1ZnTPqr9
t9isjQMX+AeDja4ymi9wG9Ym4G5ctRjYxvS9smswmrqoUSNpS7StLQLKue3CHwJS+1oidBu12S2t
thn4FbSAn2WAkAPgLUNQ2gaXaS/cgiAu0Ka4JsIZJ5HHpUjkZmRys7bKFdov12Moqogpe5SYR22g
Y9My7wdy09TeJX5GPHWOg7GuZjBdaocdZQJr76O1C2kk+yayu6JeqH5WM62Cmnjigg1PTHcYhAiL
Y8JeV1O/UB1R7IaptJx7or+AUk5QEGYoQam97TqweqW2703U0A3oLUf4roxzVBPNy7HZzAQTkS6C
+gGUwrRjhcjCpm46Fs58KK3qy7FdvH+T6R2wJq1Lzlvwbqlsa0ug0AEaiTfQWYrnpX4eqeqtfG/8
RemdmBBMdWB+nEi1glP3XBetIrScaclXYGPUARz+vq2le5TJ58xbguABKBXbij7RWMfncHLjM+w1
pjym8FkgQmSxk+yYahfsayAD5dqXOHbzN6E1iteb0MOqiC9uu2jPYqaNizBoYCBpCyNAiJXizdea
t4m2NFIj3JH7yle1z4S0EQjAaHaUASoV6Vk01c9cNv7XwAKlCIv4ncbupTb6ozc44y+a+gys0cCJ
tTmyJRxzGpFJ0vii8AzWIYmcm5wpvbyNiDHVHFfqzPmtKBHy0gyw17URGGsw8OnZYUe0hjLC5Qye
Xc+czdEnjrjm3UKi8yq+BGKGjw4ZZguCBACPB01AmN5HY1MrLw35zKAQoIDy1GqhptQfYSR+w03m
b693lSRrjklznrWVEybiTY2mM7gKO1vt7lx+ZCaHfFL+vG06vDeJ/o3Xm0FbW2vqC6a2gS6NFoNe
H5j0A35y6CvsoddPTISimR39HLVh1COYVGvnqNT20VR7SDkrINge5VulFaXMYuDM0z/k+hEYvPdC
K00hZCzOQ+C7pLKvytNAvsfs7+LeY5rAq/2NkVLxTGlfnxJ988cfokWqpTe9Fr7zlmrFamuODzIx
GA5MKDQf6HHe9KRSh5IxRo64rVWtfcGI1CheiXVAZtZS3evNmPcvmVa9OiZXd9tdLq7WwHINGE7X
mxZHbAQuaBcIaznWxWuhhbLXmzCYsXFoOHHsY5vV2llPC2jrq4tWeoS3FMpC6kcoXIilwWcDqJd1
uqKEzZbMn8NYEzwqfXisq/R21P7bTJtw59p9//3U/D6C1/uEtukCbwKQcVXsYh7QRze6yndH7eF1
tZF3uMp5o/a26bH11okrNX2bpeK8DyaMvtfD2eVYfqlMUYa8qn+vR1s4DMwxQ4y2TR/3DATNnn7Q
eSb1CQ1AH4Ikdd79bAgQscV/PSCWQLgbICGOtY24yfyfuTu94kajYGlhLPZ7SlKFthh7+QgA4/oM
5BWW41JHzkbbPAa8lCQe5Ehrka83mbYkXz8SiJPZJL4EQfMgtFHZ8nAri8GuTpH8DDusy7n0gQIg
YiZ0Vp9qfUN0LgdAyerm+hn+g1N+lTmX19tMO55hXF/wY6xCXn28jZhG87QRmvXdhbk/EmI2nQXe
s8ba4zR1ut6EDWF83uBcz50HkzH6mfnMRUtLlazKTV4xA9lZY3Pqa4zV148m/WhroWsjtoKbc0q7
c+K2H6pj7TersT+5ucPAp92zx2Aw4nA9G1yf8T/eOJwXKNyEaxa4N5W+ZFid/eL1JF9qnpzrLy++
M8nBuEo1v4txfrGNDOeBo/TkXTVyuY1IJ3NxBrTny9s5Il2xKqQDPhlqaqzzUuESAzbnwesN+Ft5
61nhvrYgC2AZ2hOgaVZeBUxfW8avN2m8/PWjKsGmgI73eneYMXQ2ybnZcCETGLomVF8RBbLrpwHT
AnXYpCc7l+Nt7LYjoLb00zB757CULnuo6wOBEvaNk11+f9X1Sy0KuLcqZhZIaJHN70f9nuQ0UbiG
RTmZfoNBYgizCWccNAiZnVb3jna548F+uN5da8+704FIvX5qVu5roG3wdowXvkEQf70bkxCjy9oe
X2qPvEQoXyGqwS7fdE11wbxTXTztrv/96fW+WT9w/YgV0w/JlBa8Db7h+rXX+39/w+/7zDlALlBY
O8LBDC8A5YhrYnysCRmJ6Y6SRdDBhU2/dzv7K3BC+0KdrDZjnVnPfgSLcRS9uigZHZTng5+//iKu
V0xxmUvO3GgF5jZ/HTq8alkjzUthIFeTqX9HH3+Vdb06oaqZDEp/RAW/ks6+rz1Ubi0Wj1zMj3NL
y8gIQsTnkwHuwXihUxGTNcmOS9oTPE2Mk0oa6OLMvRmZe3S6vtxWIQ4pU0VqZyeQZcs0fJRZGO5D
pfILwxjZn24wTr4qtzb3lpLrCmrWoRDT1grzR3+ENhLOEdWHin7qavL9iC1PCaHXWSVJRweKQUli
SncDCOuOfQpEj/t6KthF9NFGTlyzu6G7EWZymcfxXjjwkiBX0BX2BMOItvzZ5fkut53PPsNmUDUn
dyZoRMBg2A7xJVvG9MSqZQMUHgXcxDplRvd66aYF21WZo8hl3x+r6Cmyp4Yg9kqA3tkwMso4dB8Q
CbO/snmJtyRvGDTI43ErmbRrph8UHMhRR2RImhJJIC+dgyzqMzTn/tLoGw59fMLhsm3dYNl4AYyB
2KOvjv/0qPxF7DklPU/Y/cjW60q6fnkuo5Ff1DAXl8gg1ALA5VSzumSnQJewtekB0w090CA92ip5
h52UrjtMqYd2WG49GpcX7DLQoHRjLWuzNfMhD7FnTIfFMMAYtGm3KVXcXq43VVcmFyBG108kLJx0
IRCGyvpRjhrFrFS9tZa20dEjZ7uUTnRqlmlD+Oq5IKa5T+O+ge3j1heyN2oHl4cn2VvzVyZnwZVj
suznemFYRxUgG0qGWVvDCyAd8R4z+7Q6m/n3wjK+m3FUbRtCwYxEV0fLpYGfuT5jW/xt7AkYIFW4
SMKJQhFh93FyoM7oX62YOr3U+p/jC/J/Lowi1m/3w2Q86f/Tdo4O3jLdjn3QHpx+hHpMxZvgZPA8
0FS5ftLo47oUzU97upkT3dRqw25nAMLHk65porQw183U3XiZPBVwL44e6/uLi4iNGZiM6W/9Ixvd
MbVYhXox/R1RpDTPWZ54Hk/5VFigkoPPmYDDzuSNDp08V9uiIh+yCCoblr4xNaganxGUIc5KqUEk
LgsN+lBJwep9WFNWanaBBTmJTDx1RYPxTgYzqfglCGUHGu3W/MOJon1bJrCBAMfX9oBRKE7NS1SQ
OXQZLaqTByQcEC6KKdr6KQU81pIUXWQagdjetI0Ev6uPsznO33zX2y09LXw3LN8iaKp7sx9+BSkR
ldA9Q26MTrU1bh01vPh590O/HANVPDtidKHcsLwvYfvqWOXzIim+9NDxoZ9nkEv5Bb5hbhdzXA8y
aC+TvjHbON0vInlNXefBzSDoWRERLVtYexDRj4wawXaPGDgAdvIU1LzZKgposTTeYr2hMOr0SUTu
HeudrZXH4HwYnoiM5Vv4KpCQDI04BFOZskQoqw0oWSJQoMJoVhysepwOZe9/GKG8a23G/kNbK8OK
4YU8q7vP/TG4sJcKLuDRwj8+ivwlAiYJpfr6gFOyuwZp9OVX83erC4bL7xtTR9p8AmB/3LfolXIh
jePvr6C8cRZxkkKuoPIFbu7NbvJgw2qgXY+f9tR1W6lIaGmnVi67t7xkDoxFEoY3us8Dybi1JBdI
tDLZL3NvM3CqXvM0vXasC0rQDHi6s6IAKb/l9kDhN6tvO799F0NcH0Q1nxcL3kZfMYGV5uGjYUTp
pWoYpQ0kwpXOr0+xb8i9zZEbelgKzQA1urI5Azhuch+KVAGeFcxGhWCnREc0me7euRgairyRm9Dx
t1yJXpIDYTEAePEYGzMWfvQEymWlBuPJDTR0yR0vCoLYxfHz/pQW+dafynMTMygVcU4aG4M5/Kpt
iN2i/zAuU9CUhymT+PP6ate0UEAHWlT92JLzTBfqk+GSEB4OUxxQ9mCe+J+fBJCu7SCLIddjdKKK
nsj2KkFO7nplz/22O+X8OSKtGV02C+ZFTEBpZZ1siWC9elm2nYZhOrlRASUhtGt0G2NH2bD4ZaUN
FOzW7S5yrKj/OSZdSsKfALZ4OV/Pzh6zc3TNkh+5ne3zquguYWYyOdwSd2JSgYISZ3azn+5suyMf
LtmpmeFIYdvx6OqSAOGFcrRzANxZZXEFCg4WHA10JTbL1hIsTU12CdodaL6FCc0sp2LQTf645m+7
NLXZrKXt/Yy4nBNYfmrhpLDp8FoGzLR4OfrsXMrlE3OBBOSzQ96ZR6x50yVp7JwpD9KQl+vnac4q
xcL5sHFUcSayvqoTyuOBnnK5Xrws1nKn2cS7OpufkA0CSkIepy0N4yus5Kvo073dcOEdrXjZCv18
FH32xBQXGqOOOrndlMtGWcM2H5zo4hB8QcdhMR5l1/Oq1TaMWh2noQUaSY3KRUkB+ouDLgPe7YVW
pRgt3CZD8ZRQZKLznk4QgRbtTy1d2Em+tvygybL0okrMIBddC2bTwDvZLfovGL6EgxAQbRRVPYZh
O0JD+t9POzveVKWVrBo/+Zxpg7E7jG+nnnWKzsISH5se2bkd8onLT+uMt1Xa/4JSw1C7WzIs6C/z
ZZCczQZsI6s88p4JSzkrCI/7kcb9quihcUTucHAT98YIeGNXkJUIQNVPE5Fkhhqhs3VeQHImMk4z
NU1aYh0qgSVvMLTZZ3Yn92lvQPtOiPcFbDYyaqurrmZOl21Szlh5+OYvLF4Gqqd2kD4SB2OgsMb2
4nfPVWzsiore/zLDJLGZ2Y4yqld2SL+fAzwS34UHpEcF4I1l9H/l8qOP2SMFNXYjoIDmpVfme+wh
6mqb9CHuETSGmPjWTaxussWJjtQx1lHe2AB8o3wf55AtuDQ67qfgnUG1BHrY0t2kdr03eGlQsoaN
cMzD8IWwOiGfcDhnsdBTflxldjZEZdZHQQSQwwjatSmhSGNgaoL0wysZxh4NTcnDGwObM9p4pgNz
iVIakZQAQRLshNgbiZww1S2MyT2VHUUFQtjs6/1qO00j+I2p2RsYWTuLYElFL3Xj+mdAM4IpGA5j
U2mMqPw21PFXIHXXr6PjMQTJozmn4mCpRt10C1sJXl3fi1q9m9HsbOuM2KA3U/6M45M7eB81pRne
2ctFpCXMNkLMoU05jAMnfKvooJYsZzUy9BtH4udIh2HllGh4CPyccWQwsUpJZxOB0rBlG7L5Gefd
7Fa/rq/aeTTDbdBHdOD55ZdubooeHkJ0ChbOKrFeb46hRw9B31w/9Yoo31WsZ1bX+waLC7ES8Uti
yPBSsaLaLRia0M4a/pn57uAMBa+2vACeB6d4GqcY6DFzsEDWp319Tfxj/f+nD68PTXF+SE1GfK7f
V+CDZUT+egnVP6cPdP8kyHpJKZPTwvVq2i7g1CIVMKlpGdM5VLwN8tk7qCFzAXt2U7APg6DY/S7H
/K5l/c19v/fq1y/5/ejfFHD+7tddH/i97f/9A/7mvt8//vqTr1/3z9/3P/1tv3/879/2/7rvH/8F
1+/4uwdicmfGxwUorWiA8YNPniHDtN8ajfnaN9QUC3cqtykxYydV6NeM+jSS2T01usaSW+JjGkHi
AtpTBMidSj5CHphvDGprT3aZ3htVvHxE4Iy3HTWWQ7eI8KXATcZcoQHx7WPyo4ECf5Pv4toxz77g
JzHGdJNKxlLGNr1J24plqgddRoGX/nAzhrcGx5IErmizUUc8xvhC6ZPgEYmXGX+WTazTqxZrNwPi
ivU3UThbJ7Ip3lRpFaee2Y4Nw/Luh2H6r8qsq8d5xo0pTShL1/sZ9sJ86KXLQdrBUxDkbDma2jux
4lrZZdN9REmLwMds2XMbjxhl3kbDbx4DTHOUGrzX1K64zjWEqOrQ9d9do2wxCdf5xTdT6xXsBt4L
ruppW7/3Mgq2LUHyRIAeFUZnvBuoS62S2R0hpparvVEhmef+mX/sOk8sdemWcn71qWfb+n5/HDgX
uzClEt5Rqw709YdR+i+TSgtSrITiR2ciWFdMzSNUlMdFBfF29gDl9PbUQqFKgw9/wJPueuJtSgL3
2LZ9sjU0tC1w7GcuxWAeh6a5pGbGytzKHkHgXv9lZhFVp3ix2z8+XYx0SyDpYV78O38JzX0bGMfO
UfNtO3tPDhN3qaBf0sQJS3nJNIAUGTgBC0fCwNjyFvDAJu5H4yV1GRp0muSxL+fmXtT+91Q64n1W
rbFtch965lBQsx4B6wAqeBq70AXBC7OwKhGEdoZqNwhU+o4DVrl2fEqCuTiYhEN3RgcBxKTPlnfN
wSggsMTdGZncshqAAK+Vkbhc/Ibko8iER93OZIJYePf0rA4emNZ3xXhuFxR0UFhi7PkTPydGPtdy
UPm7tLOv2HOr+2bJuic/cI51Xy07aFoUoskH4F+n25t4o3MIl14cQV8Dr0oqih3ogFXC7k4CuGyK
RF6Q4hHQsMvgXY0eQzJxPp5LjEJvnvdwPfSCVugxW1pz46nOfx9qLn4Dba7b/6LuTJLkVtLtvJVn
NUc9R+8YlAbRd9lGduQERmaS6PvOgbW8RUgjyWQyreEuSR/AW8VbVFnV01AcwABEJjMyEoC7//85
3+lTGwQvv9VoJ7MoLmnoYDnMfSj1b6sw+kQQrglFOT0h6O8JJqIrrCwtvMXOkiIApnLfus43GuT7
mJnlaSg19y1DZzNYb1ob2ydhUYZbzo4ywhBs98E6akg/EmgqX2Lvkw2k/00Ps+YsTKXWy+HkgOtW
toKOEdUH6VLNk562KataPkkni+5sG1myM58fZNntuGCSfat5jOgd96bK+q+qwhVYh55ztevgwMQ6
fgOjacC/pQM+6yaOZM4NGzu327VD7QrfJ7dDPeXOaxURvJWK4hnLgrrTY4hDOM5eWVF12SDmJRE9
Nsprr2JO5I6TAlTdfJgMT6NoehBirKtT1lEbL2AoZToFKNltnEsd2QUuJOKBub3j15Z/zKWt5Nh0
Zn9Pif8qctoQ5CLopD3Z0Wvbf7MQCoMAiuKL1wE51GLz+/LDyhKOYDQ395uJh4KINOuVGgRP5x46
B9ZP6zWJX6zQb15aNWTnKFbHzmbyGePSf21CRLA5/ardgCD8FcoWlBcHq8I4HwbFF0lMUB312RO2
ivSutuR3YnL118iKoI3Z5HQsh8XsFB8t8wuifhpYdiVeEyIIa6XIoRra4JLj4b9zC/EuM9y/KGmm
vXDbCF4aVTzC+F4DSWMjyofgxuGJ/Sr6LW7R7HUqUv/GkUTwhjCR1yxu5Dkm/2pnJ4YDV55POzbA
tRAJk9/WtWDB3x/HAiaoiy53Q6A2dvCUOw1M86HyCpZ3o9mc6iEGpFgZIHcUTmaXopKWFeYJj6xH
xzEKNqVVw4rj2S7o9Cq0CVBOBB7kUzblNEPUrE9ok8LfG35OHBQTafw+6IxZrM37y+vL1y97/+hw
nP+3X74k06i7/vjmX75v+eo/vJwFfHKOnu/9am6ICxoly15LRY5HGZv+b3t+iER6vZwMqoFUVyux
qY2LHqgMv4avZ/kpCCp+MuvVG6+ntcsqH/rVvEkkb3PZW855lSS53WAwcuZ2Zk0954S6wt1oUHVg
2NII8jXBQE8x4WAKdxUInVk8T/D6tGwo/vy+F6nkrTYnnLTzi07D79HOXR9XsZAvdCp2Q9RVJ+ml
CGWZpEIS4jClR3kKCXA9/TwkcQwW1b2DqHxnSPehJHvoJCJFC7irrDsZZi7pUZD1ZRClDEos551g
Gk9mUXFOeYh4Ya2gdcxWLeyELVyF6mRNYIeSJvi6/MSfP/bn4fL2WI3nNMmPy/uvZ9E8gySs0WW3
rkj6ZomTbXyMjGST0P36uVnONX2qdu2k7lHqgCyJs6PspXW0G1VwNL+RwZDbVOuiw89fuBubnSyQ
nBtLU23euHiCAGB1HSj7eiI/Z+5wAiaZ9jUJYePccXTmfueyl859QkE5iIc/tfRxaYT14U3Ue0hC
Zo3Dshkzh85ijGSJZa6AWxPB8TEqgfx5kORP2W1hHroG1lqmstNoQ/Bb9n5utMiH55zJFzCbeNDn
Ky2MOQWKIoQuXJZ4P1ntr7KqhVtWc6f2TTS3n9m0f9srPFc7mngwGTnI65x/WNh1clyPwISA903+
ZvmvneXe/PlTOp0WpxkkX5aLeNnkk6dRO5sv6mUjJfmZ2pgey/lKXq5pzxbGChQMSaNuh8druai1
wX/3p/6+tDNwfdPIdU7N//eNFmJxqbOYxdncFizz7mRPfvtjz9UsuoROeMEcJY4Sirdp0cB2WF5G
2gfe4VxsabMiDQD2rpOOBKvw2FDmpT3d/vh/CDP5fW85R90fBeBy8pevkfOPViW1XZ3heuOZaX9a
Nhhyft9bDiUG97VSrMQLVPsnvaEpjE+fQMBlbzlHQsVeWJJRN2n07Y/HTAPcw4u/m2la0bXNXOdE
19lBPEJHZ2iMwxQ6Va12FoYxDAdGeyrT6ID9VZ5xgDFzhDKfR7gabS8qT8w7vN3oZfcjxM/Lz001
x3oKbaIV6HX6OYNUffSaYqvPeSpqtgXiAHgo9MBCKdjQTYDMu4pxtWwIyDOIZVw2ZWlgEOGdvKmh
kLs800CGI5I5T45yf+wthyjbBDhx3p1Z1NRdtBjZOl8Rpa57DubNsre8aEbpTSWFsW8EzGa9jWaU
hL7S4DfgX6S0+lCY33CuVPt8EuYDc+r7qA0+hnYg8lDY6Qaz/HDQ6JpupizED1+0ycWOhH+AUkEX
jhReRGXeyFv5UL2pX+isyGPUdxjn+kC7t6idc6esrYY5rCqJPbfqBy/Xgq+BLpzNMNbDmaVYjYcM
sJmtDzQlkb+SAYgKt8DBdTNUpDGbmYU1YTw7Q1UfCBTGGBqp+mpl2Ucu9OhCIa5HomYYm5ZS1F1k
aVijXSV3y+GyGe3udmoTDbUb6Ky6jWvIdX1/t2x04CQg829QUTOEThZjDYm65CaQkw2rK18D5iAa
1DOoSDC7yfHGutXG64rnbgyHAxSpO5OS/sHRe61aDSX2T2dU5TasvOSC1/L3TWVl6UXXmndE2BRQ
5/PCj9E/kST980spxwxrmAYJUqqquWhzxXXZw0jdYaJuX/O5iWQ16ookecDzTINj2Ugrd3FVMY/B
ZuSsxylxgEDr9FxrvJuEMHZYdvKKxNuxyS4/ThI3Z0MB2BhzzTKdq5fUfOe8X5uQTVzQWkefM6ro
KGbuXeB5wbHyYOnVzScvRfFGneVkzEUVtzHk2SJveVVG1EE7Yr/EFNbHsUczRR0wwlSzs3wtBWas
6+GlLpoQVoT+0bS63KAaPuB88S69oFgX6i1aAh1xE0Cbz0VSfbLrzgTcNm/SiCYH3Q4U26R7RxkO
53YkTrada0HzqHvBaP+gmJoLmTJiJp76selyOF9ujJeH2hq58uQTzsNLP0m8/ZRcCesgbrLrtBP2
MWNfOvJU4o76sRFtFOjrVImcMj8WWFtrP6Gj4/OlgH6ie8w8bd6ThYEB1QLqPE8srBrorKIqBUSE
Ry/cofr0c8axnMM7J9e5CQt7mWxoVfPHacdyCJi123qJ/Z4vkpJlyvFj163zej8lwHnmYRxbtQ+I
eJ6W0IlFTRTel/P5ZfwOEobzZfxe9pZNaBnkjYPVYSRGwYqn4lNt84j1cvm0/DfW/H8pvb13O1uB
qekwVy7fmVmzg4k7hWItplLWhcwTlqG9n+q13gNpNZHYbihoIpcoZ6qgsmlFp2hedexehE3AhBlh
T6V6rU6Zo+Noc4rPQKygwLrNt9GL1CmeX1v28nagfUOkIzJoBlQxD9w/dhscEAe7tjb43PAMLMN3
MegZCu956NWCnQx8Gzb8Xwdyb55BLkP6cm7IuwNqsWGfWnHGJT+/uswbac58DtNuQurLpBLBGQsi
IOoBgrkYG7GbimADzhp/xjIQL/NKA5E/qO+QwsdEJjJxpQ6yqXmzjB/GPLrb7fTFUDUf17zBGcsE
ax5cwFwmGz8EzFmJVO0TMzxi26pP/byJ8ln+s8x6mME4x8g5LPMdMc+Dilmqs+wt55ZDnZTlUiuH
g+E7YX3I+/axCet2l9dtS5PfMGC3z7umq8NpUgnxTfSpsnAeAefzGAp/31vOVRkkMpf5M5cqLyyb
pmXoBgTT/TjUfEmBekS/VbV0+bYWvnAkfYT16RpkkqC6W6YvPyfmRDgZSZRcUt14zD2h1mEXlvd6
KW5HuilUAQzS7FjdBUHc38JvegMQqp8NXG6QAqEBaPKxo+m+tqDhryl2eczwc8i0vkH+Y6qNT6Wc
cw1M/5NuUDSOefIMtMqOjVS0yoJW0pQK05tlo3vZxbWqekU9T8ENrsz7sqwp/LHkCGfRXDaL6JY9
4fHjdBeg26Q31u1Qod2SDToQnDMxjQcSCkzrzXVN7lkz6g+yykKg3Obr6Lnpoemm4hILnzJ1Zb5K
1Brd5G1x8l78uCp2Q1LLU4KwdGXi1icOqRrol48HDdE281gC5QMFCUvWTJ2lPgBNjb7nzgBIkeoz
eurw3ojR86Jc8U4JgyV5Rv5WSO0tY/F+kHGV7XVMbSvkn9FdP7TJYwG8kPTu6hOCMGC86XjVJXgl
ePUS96kJVKHWkt83hpl9thyAVrTdZg8fRUgxXYDUjQ8Jo0yDsPq18zseYDltLS83nurMrt/AMc0Z
Al69xiRdr0WjUb6ESD7uIzX0V9V4X0ayai7LUTJ0/r7N6LXJAFx7MrlvRuNFxLC71smcwR1k7+jD
g+FhnBcayPA44tFX6uJgDPeycZEHp+NrGvjaS17CLAo0370sh5gR9kDK3UcutPgpzsqNZQ7ai0W+
tqcBXSilBdnIaPM99A310Ho0gvq2PFSSDLGCZ+c6sCSA+VzXH0jo+qqBhg1E1l7TiuSOOHH7Z9sm
d4GJj3uTdo53LMQj083y7oe1KxM06gunVIB45AM5UBpLuWid95NXrhWB5AiP9EOc+vE5BRp7GfP2
tg2jx3Seaycpgm/PEqQq5ULduSmN2qGMxs8xWA9CKaeXJKGFZQ+qekm99JKBRHvAIla9BOS6TqHR
PSkZHfva7m7ycgp2RcizqtBa4163IuPe6Nr4Mo7iptCeyBGjYu2k8dbWFYirJMEZUtrTdkyfGBLN
5x4tFrOjObjUovJXOrlxriZPnj2uGOL7HOJ+8pdKjdAR+s574b3aRq3fj4M8YlrVbpaNP+ms1RR9
Mx8mzZgZyd1gexNzZDmncnS4M2SK9pyn8CMRA4+osP3NpEjkw3Nj3VoOudIUj8gD7scNckn1FuRw
l6MSLIpfktlji75+oJnIIgg4I721rOkfIUTy20w2NFwQLEeVWjrJBSHAHvx67o1kSXMzPhVp8RQ4
dXWdKh0+roTObmtVRncURXpWFrtCj9OvnnHCtZ+9swRHZp2J/LYZpHNRPrndLT74pygJr5J4xMK1
KEp7KngOdPup98R4uxwxhKJcIkkQtzcvthm0PNDsYPnb7ErBHSJ20kLp1CFYm+O+Q0y2tvpR38Nz
wrti3saGUTz+uLwm3EvboNaI866kfR7aqWV2/9A7KTwWXBg3arxPKBVCWyXVYNl4+K2dxPJOVfwF
gwRRdJGODb+sw2tNrvwRGvI+D1E85roMv+pN8Do4+aNvAvC3Rucqo7i+SqfRzhZ1sA3tUYwYSOnr
ccg3C1DKRIoFus1jRGkMvHL4U15ynzfWjxLZ/aBuXVhAJPkE8g1chL4BPqyhS2dW6/BXNzuhbURS
7kUCM3NJQg5b9WwQ//hsY+xgpvxc5IF67vutdLvsScR3ZdYDW0wgkeUDxrUuH6M7wxnzdeaH+yiV
2sOyiScWOBTkIEDd26M+PLuJs2m7ZniEpaae9Tw/0B7pHpbXsoQAum7ozuRrnfu0jO4CAG93hgJL
X7kwdpfDwJ5+fyED2EHxQtws56kE4/foMJz1o5ndLBsSE7RZyDXfLeTu4HnCrcRk3o9pWnu5kz2q
+hk9R3u15k07Md6E7oTFanCba9EqG2lD/7YcUcYztsSHtdCjOtINPKfzT7HvEI8tEH4dJd33zjI5
1wAfGBN1447FUGysufltEV1+Uc7E39A7uEEynDVzUqwg5t0C3vJ52ROu05/1wfhu5qh4Qt9Nie7N
SkRx5OUem8L6cUQfozwv50NbReCvBZkdMbhQAnWaEcJyMN2o2nxJ47A9sJ4ab4JCfbTQd44jyo17
J2pJI2wrHjXz4cKUCvvCIGchel1OpbqTE5xlddDYMu1C6ZXD5dtUP/z+bZBhFPEFBnmWgqSHFro1
bqG2vRrCC25TXK6+wdFyypr9kC5iyfNyTucWPHIFQamdv2E5h1qUuZTf309j2F6BpqPIz6FeLy/2
lLHuIXdtlxf7KHghyxNfiBWiEWOJntnyRuAovzYgwzcN3NvdFJjW0evi2ePSCIhslKyWLylqQ15b
OugTpKOH5VTp2QYDnl8cvLCSsL3QrDaBQ3laElsaezd0Hio0BjlySQ0+LJDYcWPp6XDEPtjTgMd9
0cMhEX00AplIyp1Ktexe4WDahVGNpU5hTMsN1z3S0DeeBalkuKwneNdDhbPPkbduPMhb1vwsqYus
3xoZtsPAzc+FbwUn5ZrkU5SbsMaipKiKAmDcejYGD3wTJuuvXGXGtjTHD8DQFfdOQu37FH3vYyD5
JuPYW6rr1DpjoiMBA77EJIDaanxrdQJPyF3jYsBS06XfYibpa3uaHr0UfNpkx4+4AK10PDMX1HC3
JKdpsF+8eE7z0BAYDjXSxZHPsginJyL6bnsf5aqfoSUyNQRTrgA/FliOfg4es3h6R6JoryO9Mjbd
SSbuy1ABlUhRAk6pB9/N+rDhEJYZ2nfRddE1KS1ynfBR5FycU+6+21M4HWqpSGyX6t1SgXdAlQLk
legqOdhwTyesskOLUTSiE+ujIUQqdh4HvaMU6BDtXaoPyaRzVln6u9LCEqoxt5mBxB02xGQnI8ui
1I8PT2O9zlO3O5NENYtmi3ojJW68rLztUQ2iG83UXswwu1J+6DkwjtQyy7XXTw+JgZ+5mTLgVibJ
iQ5sI9G9mjnFEeDXawRZO9sJj1rjR+ukjyGtT8MNvbX3sWIU8DT3EGjO3pbpNZmjd6Pahl0WUsSe
DlTxfER11vNglqjICc+ACfQexsa113pjUwYpbSVvfmznNM6JL2PBh7Q8srGNVAh7/VeS3qCwlea5
nNC74NQxazEd+jr/qrVReUTZVGwcTNkdH/a+S7T3gcgU+DqsMPZggo6WN9Q7x9SiQxOToCX1WXOB
9aIdvxdVcJw7b/qQVXeo2b4o16L3q+vvk1tFF9NnBtSSW4JMw7y1Wvuu8LHrUZWvWc9ZclVrbr8p
jWKniMwjmQOi6Nh8j/qCNAqSYkhWs8/JTH9VU8zjkW7DQF3BcXBFRgIUXGXAORyabF3lJHNU0VOU
euV+6KovKnIps9nOsE4QoSR+4d52WXabO4SLQbx8VJKVsgrDu4wY3sEFP43n0Tord8TYX1ZIjkFe
u2X8gKIFveVdz6+6L9LyaxnIPakFuMG4GhYzSB806zE3Pdb74xrJ7z5vkhtcOYCZm5iJRymfBlrd
qxzl0aGzmwfIQE9x0YFhNcKtjB1UiJSwSRsdTMh8cX7krxivXUN89SuWj7HQYbgUw2M8VDdOTc6F
Pcr+pDVgeHqMwuS/vNuuhVO7QpPE399QGbBH2pp0NG/TOnjLQAccTcWUoLPmSAsVUhrqKVg21b6w
Ewz4LpHQJviqKea2y/kNFPxcDfLvIIn+Hchu9vzg3In8YKrwLhemtvVKlgmdXPsqDa7guJ/jyZld
2Ey/jTvR0KvtwIeuXOiOKxVDxzabXIDT0/d4ig+DTVQO6dC4+zQkzDwgb0vje1+W5kNgGaDEyjQH
nE7DRG9fQHFGawf342qKO7npmOC6NaltejmeRmyCmyr4FOUDDtWWojKe1nqFUxyBQysRSlGeWifh
26CXa2t6kqQb21z6TD5W+ah/K1P3c1DIdw1hG7WX+LkesB42WDTcFD3C1H6PFLc8nrS3PGuDQx3h
yBH9eC56B68zWJphKu3VVBNyY9ekhZjFY2p641Ul+rlBv2jc6mQurHtmrtQK2+fKuy0yrWF2Ioh9
7qMvzNJ7OTF6+tHZ4i9FGXWgi9jzSLLoUPED78ZMU6g3mUC5YNs/mKGFKxB5I4OVNvHdYB1rhtdt
SgTEGiDHxmy8xypsP2UY3S+wAL4UjX1ntOb3STMAQmj5Q0nMh898coC5U6GYK51WbZ2R5BMZT6+u
w/ti+RVmmrkxYOjfxti2ocRE+6qTMD0jcYwnE+ysve26OY2ncHBOtd4qIywLcs7K7sVa8yP/g+iy
NdLhDYED2ds0ESlLDqE5FrugsvaVTbQogppIymJjO8ljqdxnadKMGcGa6cwv68bi0STUcUDSRWcY
QJRybowi+RJEIoS+GX91A7kSof0qCcckXtD6XNf5k/Bx+o4p/MepmFdBwR65BXJPY/pi5RYJHA56
HfDOjW6/5kyqRrB3lT/d2dSxpwo4rEVANHzZ9G7OJIGouSkd8gSrztVIFiautPcztfGyloxbzT36
Bsv2lKu8F0KbZWq7IMq4u4MaRUhM1deI0oc6nmOeucqluXZ8KhSeRs8v3uhxxz1P5CNqaSghXNDe
nHk7UcijYo5uMXbPeTKgVTIOlCNe7ULxaB6t19qkFYAw8DvQwTXeLISqTUSdgL9FOvXFNgycF2O4
DG69JxeewWSks2bhLm8c9NFtS0CqSgX1DlcUQNr9T1kRw+msYe2Z4SFS0ZPpGrhnkIiT0vIEBxB6
mmtxV+vurSEIjsCX4jPjXgsISLnnmhs3rMguzYjIicbJu7xUOhNOpLnEeBTpRhhkdExilHi4IZM0
FY/0BtEhYGBkLghIb6kD7bwxOEdhwNoHAN068EhFTVXwnvR4IZFlMIiZj9TZyB0c/FnnEp4pOVwR
XaL5S4Eyec70NfDspyDoInTXx2gI+qegvkaGJIWxjC4JpKw7D2AbMxFtKmqE0Ejbu4qqYzJ8xPZX
q+rvXB3vP3UmC4IlFg74+Vj4UHYNxBsjwyRwkA9nrQnrXFRIa+VgfqfRWKzG3CFt2ip5chfld0qy
u0kOyTEq0PbDL5iCD90bb+3JwJBjoaVINAhhFHjvlYk2QbMpv5OYvPJqZkjgAMA0B3smI9aO0iwo
ko6kysbmdgna/n1sQZ0KwvMyFpzEHKAlNpmzQT1DVXFQWrUH4HlmCT6B70PdThIRNR/aptU8IMUN
gGrD+dDSjBAay9k1gkeZ7ozf2ohYncG3+5lTspZN/bVXln5RGa3pvJiboTI5x+jdt5qL7SVP4KPG
mGUFxDX8A0QN1DHXQW7mL74VfRaESPKsGmgO4RpIEb3W+MM2cirfR1RfGBPvBNK0lUzDe2tSz+AW
X6zSWad5Zq+a1vtuGuHnKeE9B3PKptVx5bV+1YM0GJCgl8BI/fxltHmgNWF2k+N7wCId3Q79YG3i
zjoVtnEXlG537PErQRJ1Pxju75vK/4gCT1/XBf5e0bQa0S4UBQJnboajjlnJ3CAJy/9ihKzsGjw0
60T203YGOJieQfL3FD9UhHMR92Ui0kseqsTeBAbi5Up3Mqb2g8B9juqiTswX04m/1k7zMo2UH+kF
RwGKwAxu30Nb86xVvTWbMBgRbdGC6THVjhwjmM9tsg3A8EPFR2iNJHAzFNW3usrPdjy8o2QiEKiI
N2HiVTsvYlpbaFDRoqmdCXQkSEXtAX0h9FNfY/amQbWokArvoVDTedTybT2GXyIL38dE57TjFqOy
Pt0ELT86KPO7gbrg3taLV8REMDWrXVZ0m7a2DljAaFmlaAyS/K6repcAZPNUlV2wzlMd+6AOgD4h
GqdVBleNFX6ivUFALqJjg/CgMUrUXQVqX43+J7LBwqKhXQ39rdbj77VyKBrGKHfi/nPRXDWH8JpK
y0lAn3T1oD1pTLa2dj/gIKqYLDUF90EeMO5kpMPYvaPOeevv4Lk+S1vnF0GtxsooONfcOieyLddB
o7Biak5DlHx+p1nJYwaw6Q0om6TlukcV5sNCnUOrHQvfWo8htmCKvTIOmJSIlSjLfEPWz83QyWFl
TtgzWFs8KyPMT5H7jTw1bsG4QPtqcTOkkU4wWhjJFQCIiCaqjG801MsrxyJzRpMPVTQAGejy73JO
35iGL747PKVT8Cp0uDB9a75rnmrh4OTTPcoBZ+9YGo5GB51OV8Gk44rIeZNJtO5C+Pz+Ue+hsxaN
b2/SJHidXOfiDWKA59B+1gOWeDF2jaTGViCru8ChrlKrGxV+9zERXMV8XZZeWuz0eeaj4DLYk8hu
dbv6RPs8Bq5Zg4cdKDxHzguf6HoKQcQHOQq0acyz5ykOcS1E/m2nxE2fWxs8ZXt/sl9ARx9CTAEr
RaOrKEElx15cbXh66lE03pTNeJd7404OxC0zwas2iGSPFVePOVKTctQsTff3IhPjKvLd566MkyOr
+pISjW3T8HHOnjA/h0g2yrminjB96p0iPkd18xlq9Fqgh6o084xbs+kRBwrz0QTTtCmniAd55uw6
QZHUTkl09IDmFMgoVlrRIfWMsMfTeuoUNq2MMLyinCeSeNPy1NnTbODRBbs0SnyfpglODaOY2m0o
AOPPIZeVLZlSpafKksU6Xot2ViZGyXvaLWGPQbT3wmbagu+0NgAzWyqGebVThRVum/QpZohCYWDn
67gJH4wsEts4gF3lNY/6jJQdED3QNHMJuI2Zkw8eOohRHs2YuRUPp6PGmpyIvO9WgX6PGRSJg/Kr
UJZ7gKJChEhyF2hFtnZs8dEOqYULhUd33Yxveh9uVY1eYTkdqXdKIQSyhIk2B0Z9CRpimGMbMrqs
rfHoGdwx8Pgp2xEUm5QnRvcBl0X+FYUSkdKsE/NIjrtcKevAgvkdajtsonafGK2xmUL+DkweSd4r
R7xd0t4zHSv2Qnj7WPqfXD2ZCQTpdZicm3GYi6q1BN9l0lWhMxVE6DZTGn2HwBI+mjCGQy2tgq2n
GAw9LWeQKvzbKfLNneQBd0TajLWhJ+5yblB1Ho/WfuhxaAkX/3uakyRnfQ6FSjchCKSkaTya/IRj
j6RQl8LhCrvpgLXcq4gA4VDHImaX8akoqh5fLb5fl+UE2o6vWG7bxxFMVsk76n2rvKZeSISNRqOk
qfJ6p9fyaxmqEdMuzyxPX9mD6e6agWg/HnIM18OwccEp7qZaandQ0A+u6UzrMCLhwuia62iP9QOM
oHUfoBVVWXDfk5qwERDh3RyEnRpi7mN5E/i6RNDLBNCf++1G2pFv5QF4HJ0qPcQGMSB99akjXpcA
exPMSvXa684TBKzhFZH3TUMAEHh+9YoOrztDvCROEbpR7xlfF6bdv8NYDL7RXEzHoMibBQX4XpRj
HUHe/+Xwv/wnKI3/Odzj/1csR9B+//5XROLmS/vl377lULjH2y/Zt7/86bf/+O1///bff/uvv/2v
3/7bb//jt/8JuHF59fjxlz9RMPwrx9ESf5YIVUFAOKanO0KH1fgD42iKPxt0UHWPdppt2Lz6N4qj
pos/Wy48bM8RHi5WaVh/+remgFbzlz9phvNn6WD09QS9H1NI2/t/4Tjq7t/xCiU4EZfVgeXYrMSk
h1z573mFAeLBpslZRNfw12ld1BcDbPudBZ46y4ZwT2gci6s+NG7bQnBTMoix4KofZAPCoutIjvWI
ZtiE4JEY0aIT8OfbP3yu/wCqaMzIxB+X5fxhLm9RUjy2+UBcaNQ2H+EfkYqVgeYDMCxqGdJxTgxw
4JcnKLnCDKdrXG/i9tUqMd1rIoW7FUbOyU2L90KRRK0SZ7p6fg0uG24FvRQ9PgcOMqHKjcAeOWOy
iXsHos8wff4X79r7B+/aM1whbE/YWA5/edehHyaBHJiNuCoknzCtvG2ky+JzwwLPHK3iK7PqaoOk
BkqYtW8My93EJj5roTPLCVpXfwDa4jH4VqT6Meb6IrxqAd5FfazTsz7aV5e5SWbT+s6ZVk+snHcu
MegGQkewd6F1sMweN9xY16t//qv9+puZtjR03dMtC2oSSNFffjPBx6mQttPucHpBgy7bjaOl32aw
7OfAi/Bkd0N8DFpqIcLe//OfrZu/fKz8cEcKm6sCGbvNNfH3F0PZYteN6nKE1mOebUviKLeNZ8vR
LBzRHYKzCNx1RF3hmAVbkwizihi4xzie1ThV+y8+CePvKagS/ql0TZMKiOQOIqzn13cTuMZIQRdZ
QFACdxwmwkWt+IbngLlLW5aprt23F+JMsCQHmFRFbg9zWItzSSPrKYaK8Wo73teIItdkmB+RP1oP
kQHYHPUA5fvZrWtrEQ7Bhrnkv/gk/8F75563TR49luW48pf3boQkDfj2MCEnCjMC4Vc+Gv994eT6
ipyvC0xXA2NrpzagOQz4FUwWe2q1x1bnCv7n78X+v94LtU+igizUVzqdOnd+/Q802YlucNKg6iT9
u6WqTBPgMiQeCWUUozpRJnwexF5rHmDSlpDC2sLvGYskpvYXwaULS0cBMWuLm2XDjXWgeKsdBubV
ZzTLXT9EjJEctHVqnCmnMc+PkrlcinVyJUr8VY3x1kh9rWsVKe+VrC+ZN3RMFHQkbWkKiL/JaIFG
RgpICVEDb88ED9LaV8p9V+I5h5MLL/G2q2P70gIADIFSUoPEoE+O1gDcOe5RFbJE96w23YJDgQ7H
BHXaYrSPz//883Qs7+85tFKXhqdjzxXCEkQ/2Q4jyB8/0dymgGjbdgBcM/5mh0GH0AqNY0o6XNIu
kWDOgeUsMboERntj+LVH3nemKKyT4TLv0sNntxoLptiO056XvV9fCUagHd5cQVhebqz0RkAUPPCg
HS5NoP2+qfQu7rhHOGbm6235pODNzV9TLK90f/vK5WuWV+ypYIGBIssvGvP08z9czv/yZcshky7C
stzWWneOezvhq1dOho9/HjVWDf2CxMmgOtrtlRWFc1PI7pPXOuWZ+sD4wETuyiRTD460ZIyLlsXZ
qjRo5vix+aSGcdwrd443DnKMST71UBzMpwl/3WrEgfzC8hPujD/t3dEwHzCY2Qct6isugla/Mk3X
r9WTPgSULjXqUWvotlAlwhrZCQiQdqhgIkLwp6i/9YuAEnGoXpoxHHdZI91n0pFf8SAnH3E4olxO
7HOlAlx+AcbemAKBLGyWF41rkMRHKdMXeKt1u+v2EVixQ6gwemQwOI9BYLX7KqnTJ4Q9DOr0nD/G
PjlUKcvAMktfgq1mEFTeuGFzJSVlp4NtPAVUWANcFxcxTPVu8M1m26X5jmJU9kwCa3pD3XVk+bIe
S9E/EQgzrk2gGc9VQlRyU3nGfWPzJB714NI35GsPNvx/yMbdPvVdA/XFO3Z41CYJARSx5rz4RTTu
BDklu+D/kHVey40rW7b9IkTAm1cS9EYU5Up6yZBqV8HbRMJ9/R3g7rjnRPcLSgQplUQCadaac0wd
WpZmludGs5uDPWhXa2mt+x53aNfHbDdyqwxNSSO3qslsIp3E3NqDL+++jN5qXDM7Ix97dhq29lVg
5UyoKoMU0uWp7/uBCnIJ7wdU2kbobA35GyQMDqMHTjOR+17OznfqYvVqXPXmCM/fB2UB58zyjU9T
UtFaXmAPQP5BSHUndrgemYErXw9+ytR33j3ynI6t0s01eXgOipBgBJScttvHw1i23jp3Ep9SM8+a
pEutCN2qr4+HAhF7liTzi4wth62E2bGRYtavKVUmNisBJnmG48oDzzzH+AwTniVb+r+fZc4jFmZ5
8eMQ59kJZvgKwahHzEqk3YkEs7DrEovZWLq4O4RW3hNtfvGUk1wep9D4Ez9S9tBDl1c8visp5n8Y
JqzT4xQBNtkpKKalnMMr+EDyrVRaF444VEO9ysxNSufyli+HYcyCLWJqta6SRkNQEEXPLm1WkkLF
P49XPM4nsi6u0wS/bXnV4/zjZ7gtUSNdVDz953wflx+Dhd4uBy+3FqzqnlOzoE1o4YENQGnsG0Tt
/56raoqH5mg228dLmNXSZ7tUw4Z4uymMda9FfYiZZKe3frb+93GhShjbSPOgeOjZVvfR/Ey2lt7p
knnbsjIE0Rxtdn+cqxRET9ewp/3j4eOJBAXmUJrtE8owctAU74ecTGOvEvZ75GZaLy075xcqFg2z
4svjTCkq6vOBB31mOZfZMjiYMDdWj2cf56bib1UY5f3xAKn2H9eyFklTdtGjPr2NrUsAFS2Gb7up
fhcid++0qAOalHXM4Gthwu4QWWVT+lla0n/X3ISGrmy7i29O6Ukh+N3qxAe8aBp92dLSsz9ITPBz
23/mGPdAKzrn1W2MBH6b+g5oGWwAYnjPnY+RC8SF9x2bNM2IIQueW8zSTCaFH85d5H2bNIUE3fcv
rc/l1pq74tCWMnityvH53++sqedgWkyfyrpMLoOIo40NMPuO89YMIzLlQiuhJ7mXxUSLDVknin7/
YDpt8NRaZvBUL4cqGouNqnPkjxXjML0iDXmrY277xtf2QSvmVyKW3IFZqKOjk9feLa4t/Ro1EVxl
NScvDLgHt27clswarqMoE0D3TC6oRUHiFot2sun+65GDR6KXZCPS9WSSsGfzINwuCAHyNZ8Eovzp
IjXfjGLWr1qlU/D1y8nb+sWMP9jTmHLMyNz70Fa9obYoD3JIfNvYd3nx2S7/Z0Sp3crn9EVpylzr
9QnDlXzOlkMzl/g4fUlwhIf1ZMbr6hQ3pHWHvEWHQNALhHOggCT61bBf6WyECu0rqCehXx+Hcflq
Yl6CFw4i6Ev4Q/z8OMylHz93nbbPU6O+jMujx/nOEn8Tffo0hrFbFybD75zLcWX1eORW0kdI6cqZ
kEzfL97KnjTMLBueHo/mrk5WleoRNi1PoskMVqbhmEdkatxKlrPRXRrpQeo3F4y+7msd9bspUvGn
FHieKuTH52jQLZZ0ycsDdvE4WItD4/GV69jg66z47fFIX0gY/3lZEI/HZJyS/TA1+UmDNn9qs5L+
kdlKpntKS2veroPyInHU9Y7g2Njur4+vRFSnZ9M1Q3I+/vv840nLiFP41fULHJ4dW9TKmbuXYRGy
NSx5sCB44VRF703i/7W8Fr9JpFvRhdzt5BQDMHJYGyKG9NJF9gOHqBnjF5UC8vab+lvrQbOFsZuM
QAj0Pl6XozzphNSx+Ki/bdyBdeF/wightNPT8nVru/ELaUnsOnrcPE1jEJVWocMFYwdfbq4RjGTD
TIglCnpYD4gwukG7PA4kNBPqhzPnjTzMBjElPZ/JjEF5+BivexI3acPP/rlZaIaPr4h3m48jNH2t
3iM5U1y8fnRxwGcNIMr50iuymeV3vhY1oofUK3HVLX+fUQwrqU/F1nIysfXIkfnMlNoIS8/JB4+y
kyBlInycN1jKEGhWzbfMas0nXlIjdJfzaYbbgoPNSG5BHb/LtFfHIK8RarlE5xzr0jgvGH+9IO6F
RYb0LlZnepdIC9pNaxY+Ye0NK3qgEIhbnJNsHfx/pfGhImTMeeDVtyo7GeaUvVkF7q4al1kk6uGv
3yCc8FkYFF73jlCdOrKh1cfHjQoUvFob3FjBvImtqOQdBorHtucXhJ/uOajo57ag6i9D39hXrPyr
iqCMXVz75vrxvjh1jqJW1HsXH97T48qA1PCPBt42LBwHDF+LeX+NCCLfVFNjrSY7uo8qF7fHoaSs
HIj3LKjn1ybjf+Ry3zweIYSeX+labBFpbzVEY6fWFd4No593q4Lqb42wAVq1YNWIdHYfoag9pctX
6OD5qrP6MFrWR/hE71VQeIcW39aKtLz6XrqVuroDiDxjEjZemQXQz9hxlPGA/kWhLijTVtweh4eY
w7VzbgkzTTH4j4usp/GeVWaRC+WUamtD1ry1wVcWxcaZmuX/HNIRS2AxQc6ZgCKiymFT7c7thBPd
s1UIlZAgrOXGSlwz3cWV8xd/YhEaVkxMt9e4+tZfJHpYQ4k4nfpdRGt5n0721hhcmiuFlp0LxEAI
hgaas3RtiTknvn4dBNU2Gd1nzZ90YtN1bzdULu64mmveY10Oj1XrryqZgm3dyqeySsmOKLPyyzCL
90Dr2j8IvMPIJQMvqy3nYFJ1Xk9t6l9ETdGHEtp3avjZV9loSdjNxXzKXFIVZW8NMLuGc1Cp6ktN
BGOqQBMH9FX2uxiKzeM85NB8W2vRvM96GX/G+m3o7mjatD+VzG9p7xlfeLxckCJ194qIGTxhYWvX
yXDz/Uj/B+qHn59x5Ljb2DS/+0b6LDfndmcT5nnKsyw/zmwy9y50kktp9gjEnLZ5tpy0COEPIagk
YamxjZWvjPh1NNjkkmFqXlETy301juWx1gp1nrJK38oql8/sjVCRaUH+AQCboLtoeI9MsOXwC06Z
JE4DP8xzry+SYoRZOLlT988gzbuDZ/676FuCeQl2eK9scuGgt49g0d+z2aEW5Eb2706aG0MHmYcf
Kw5zr0KXadh/8UqPH0kbwJrjXbukVkflzEQGoiMFmrRJ29NpyZ8fh641Sc3uzGanKChFa5WrGrgg
wqxeEA0iW6o9QWm3VzEl8kp1YTjMwXz3l0ePU/85FH5lbbIBTH7DjTCWMZ295dCKPj+NzXyYSQuD
Nt6pbdvZ/edoxSwMm+Sn1TCnRIYpz/XQ1DdS4g3WdFjtnFkdsLYM18c0lLr4hNjSv5tGGqO1qOXu
MQphBUg3lZnInWQtweqBh83yMCoaWh9xNF4TYnDjkYYzDcBfZlt5f90xvrtq0L9qP7JWrLOiO5pg
fn2bVFMM9S/2oP7nq8c523OGl8dXCOvpdrqa3LsEWW+M1CjIf67nfWE02bGJxvZsa5azrcfeuwVK
luFsaJAlUV8v2oHkx1H6KRksifG7XyFufnx86orY6cWyou6jSfO935ttvHK1W90Z3K6gHWnHV6wo
J/OIP3KLpjD9wxTy2jDbfIwNCcuCCgW5n/Nwdv1WbgpzTkiV9l6pQ4FSAIWxTVv9ntOVfmtUhErO
gOUqmMxflWH/yFTFv2vP+bQXowNIlHJvF4TEsl6o32wze3u8AHEJKkBzrl/6WiLBdKdkZ7gdyRIu
ASkaOGVKuxbmyYbQy8RdzGzm9BWNuggrKgT/ns9bwouW81ld//fr///5OPg/PydivNp1fYHAvmSg
GHz6R7rTi7dGozIbU5Vds10Vb7VFQv0kBYu05VlZmNqu6kwAkMvDmQbArgPYsXk8Owpj2AaAef59
2AnhboKJXKKceJKl0zi/spIN9jPLZFib6Uw5IdAu0jLf/300Bc1ryaJ6eerx8srsX6rSVFe1fLPE
aLLO0NYfHq9oE0U6SBoFaw0zMZIr517VnXNPsG+w/XxmheTcR60vdvM4aev/vKBARBrxJ14eL+8S
p6TPyNDweFgsP6LGO7/S8ewgssKuSLp59+JV1nx0G0iUj4ePg1XpJ41SytXoU/WCgLPf9tR1w8eT
kjTfXRFo/lpZRASym7gmFHRvhHZ7t7aiw9uiwzoYrKf/PUdulhk6XOGbRPmK4kmmuv3jhUN5LYy0
vdRz114mpvA+tJVj7Rhlvx9PPA6JPdx6zU/OBOZZFxu0jB2x1TPsqLoDXWQxMw72xhFtevKWQ6Yl
mOPLYtibDkOgPRj7gS7f1ww+D294rO+FmPVPSqdaoWuf7BTLvWlZzVbHV/wZ5cZW6+H4EZKNgKue
aI9zEeKPY4zQs19Na5r7UfeK7eM8JPf/Oi8QL22pw87/6/Wd7nyORUVZHH/Omx9E9nYkGWLTYSR7
8+vCIToiM0K6o+ptMmZ/P88qWD+eJWEnoTFPhfLxvWZv9hst9n8Z/KKhYmD8QYvOUNd8O2h6Nwxm
1tEbRvFsubKkccwLcDd/CXZML6TgEmdpNe1Wa0mlnkmKxTLmfPtdb19zacHeAd/kWHlyj5A1POG1
PorY/nADreab9fgUY+0JLaUV36JgMSfQnnR14MEPHMpXFCZ3d5SXiUzBQ1Zm88sggnqrE4+wGbth
fikTROuRwbVmMfMvrRwChbKyOXQoAQ9N5ZICaiDoqi233XRl9fexfRsc+8UxyprVRI65zXd/x0Xy
PS2xHurd1YvyOR4QTFpp/DQSCf9cTkV7DRD4Du9x0WefiNOio5lFRkgtO/8EKopFZkhJGEsoveYV
ge2UFQJmsoQFvDaOxz6Q+s43CvPW6h418dZvf00i+7BsSqqUQVejaet/4Wd9204NgjGTrz1BkfBY
K1yJVhf9YhgEjeWXr7Sxo5sji5/HaR0rAizJWl+RLZyu8chER8eIuY4tDYVVoJyfuDbR5sYNkbfM
s8Y0flMUy198s0aOkyblb62cn5ntu3Vqd9FuWJAIqeDTBMclD47I2pc6SPdo7JCwjovPACTXO7mc
wI5pfm6KTGwk26EvQkJo+Ff9jy0QFsJEp7paIeRi85BrO8ZWyMND0pEjlAbrBv7Brq9pGY5FjlBZ
m/u9Y2vJKeisM7FtH6IJrI90qeFXYnBuCPQLyG9xAkqPGLJYC0JxfHyaljXK0CzTCKIKRdSl0bFW
TUZkSkD7T6NVhksNjBlw3HOc4k5gqSDPaFjhnje1fYWxNmw9FrKh2xOHxQLoHGR5DHaYMqxGZLew
rrBlzVNsADptnb1PSvbFSEEFY/EaoXxm042ME7UX43DR2+jgNh3L5T4KRzdQx1nmB9LGN2acr2dt
2PLWqq8YVwumlHy86m57VQMcLbah9rUzFGC3nLpFkKX7nvbBJ/dLvImH5NYk7UYCc7VWpV+ym3Kd
7SyiYlUlXrqCPWvvdS93ngZLQdCET9127qks6hcjmc1zj1560ylNnqrJFbtWi1lQmvLEHs46RB4q
athcWVjESX4eOusdxk+wY2xJX5ccDs+znpMoPY2q542ZZ1xAqlP5JrGgb5QlLaul69OOmLgYIcMc
COblcRCOPLcDibLpUNd3B0vaNhjZyziyfW67EVoK/+3KYgI/FImLzi51hzdH1W9Fg+u6aJxLRpT0
k9Mjupl1rSXpj4fLk81Q9VgADq2g9pdklnxSyEyXpLgfFn+M0nXph3XqRaHJTneZVknK5eGyGu4j
OLFDYB0xOz45lcP3Sv0svVKd6gIyrq5kupVT6jzNFHXWGrGj+wEIK3Y7iS8xSlm0Ojc9n96JqJUn
8PikwPmMQhj7yCnCYoMDQyFqYQaii8a8Z8nu4On9m2Nl5cmmbdkMIIBLvQq2kqSxDsHZu+rJW8zb
HleOz5YzU8CFO782j3U0UILTm9c4LZprQ5UHhoVzb7MRGMsgzpXmWa9oINnMcAetRiA39+mPYNS8
R0YqoIPozqlCa8UnJ/qf1O9Ceyi9gz6R9h2DUShobz9K2I5OHKHXdlDxe0ICAlKUBzIMIVGzZ3I6
3u1AxCF66MDV4jtDq3dD//gKPME5dnqnNoWDCdn2+3ILRfL0MK2bAVLxeroXqhVHSb+oLf0BF2mw
8+whf2em4HfW2iDaG9HVN6OJtLl7XGCH5LeFxYARjmBtz313HG24PIzPWjdzezIqb+aMMjRgymhD
Fzc5CSzktsMl2td9da1V+zpXs71CleqdI6fxd1WTVmHTZn/iwfMuS52PKpFJf70ut73lJK/13OIN
sf66hjPtHC2AxlsyetBRNneZpC9FXdo4s3vI14QsrGkdGwS415RNl7YePKudRuP5GlSAquHeHUZH
Q/sMTDlXkX1LsGZMhsDmrOX+SRrzSo5KPgVDDtpk4OPsZv1DzqxMhqB4Bfmg9mZGAFmaO9DzPOMb
BTL+zxyUeqYByrijozKxKmf1Osp0dsZWi3JeWr+otU8nPXKcEPF/ExJc4WyStiAlmXQWpFqUET3u
fvZwDAheecOQXByNTAVPBaRQ6DnC32FrwtPoZA7lKCo3BF1NoVk0FBrbm22wLKsSOXxEGYJx3oSn
AhXVxvBKbZ/43ngByVspl4WdE2WHVCNudPSGP5kDmGXoHfqFWm2eojnnDZm6t2QI4p1JQvMxzsV0
jWaS4QOL21b4Rrtz6kCcRgPDjkyFAxo6n09eYX+JxmHRmensxafoA9FQfTWjDqtVbd24yuhAAkfy
NUl6Uudh4yTdQubCfJl5p+ehT+gv4mFDQB1lNkw+vSl3ekyLGhvFvJnzytv4CUs8b6B1RBl52IME
aUIWlGLTGkDEUihAjKz5sR9QPghd1bvaaVY+7HEsmy3uBEtaEAbRlhdJmR1jJtiQrMRX4GehQcNs
r80kIIk2rgnVgV9TxQP5S8mt7wXeBRxNpEI5W6uNrkmWU+sjWnNdtHm/ymbrnnflH5hKNbWGJl77
hvdq5xQskqn8ZFlhwCqjrghJflVVGbr1YiWqOLvE/qLFbFDURcU8bTQ7XoS5nrGyHQpKURyYvEe8
G/HyR7huFp1VXb9qftXsm7n9eky5beumm8gCguPm1aEMDHNHlB3c93jqtr2XNxepjSV1vi/3R/jj
/FzSFkYYehAKsreQXnOfdfP63BdD+9ojFMJnSWk40EAm2VZAnOcIutQduf6GQgOtndnFWYOz7/d8
/EKX6b0pStjOkftbzmZzjUDBj56x0+nUENNUs/fIOvuUWQlo5FzXTxN83kaN7orMEZhnqrZ3BTm5
uzkNgpcqxjA4y7lb6xUudWnoQ2ixqd4VLJl2JmJHzo2soYX8IoiVrMzAonTjiTfdjqKDIbxvn+yy
eybJU1g6GI7MY6oRlKImR+ejx/lGkxhkYt6dzdmSRHpiiWdTJFdty+pPtDm6SISI9QB5YAZO8kau
OBKKGcsjnTFEtg7yVG1MnigscxGzHtkbRqldwQevHhX2PqXHi48qvfXIKycak6JGTUoC0W+YD9+I
1P4yIVqvYDMQKaDxQU9AQqI03GsS8CvQNtnBmqGuSDIXwRKFvUljEPpaAaooydtbMqXRzrfJY1Nw
yXCSZ2szK6wtdl06ux3hXoIFn+K7N1DHjTXirHLV2DYajNapn4lbfqOztCPdfS9YZSDlgWlGbhxr
9PpXFIPYmD3zKR7j6Nz4mA9gLYIsV6exJYuFqml8bJQ6yK5230ojw0QZIdsqhQpd5jNCUnTdXcHz
kRsyDIAytEO3KRLwbH6bda+zliO0qwleiMr6ranEamxVf39ca0ob6m1UYNEZDVPbGL1v3mMzM+9d
hylqDmAmVvJN5ELeYtvYSNAOL3b2wy5FQtyssmucJUOI7DP51LLs7HfZrRqmeB1Djz8s+vL3pAx2
Y5vioEjjG3Nlcoenn2GECjZl5TM6MqXjoA6CX8UsiQNSVncljTNDvU70zRzpROEWA8MuQw4x63dF
Yt6LkNsGJtR1kiWwIO0yEtt3ijtTe2m6RNuY2DU3TlyvDYiwA8sLrivPp/BFr5ALwodTniVEd7nZ
tZvLeq/n1ABa+oXoJ+7KjsZnqUd310MvrFl1Gipcq5soLcU3NYmiiZyvobqyQpnxUjnyLbZFdGla
thTOqNqLJ8yfbty5fWpsY0wMwA7KE87qV4F6kHwA/0MN7kYHlXykbFqAm7SRN2SE1uNiVwexwFK9
XIOBpUvaknp8N/uDcAJaazGFaXuODrzXxjPsmSVAzqj+GfDKkJCXMVBm1SpiIHxiB2Gc9Cw+CB11
b9au6qbq7h7ezs5uId8OLmU6aww+0CB810gALpNPvBoFcrGXNqoAPycbiQ+OAu3ID4aiZtrC2rRx
TDdbM1J8PIGLCdKOmGD9/HVKXIhNDut3e6aYh/xYJuJusOU6UEWv+cBV9WOZRnV2cwdVpz6eGVze
yPERGDaDL0X+U0j6BxYLUgTH2d0K2hYrJ14nVVcffZD+mziLd6Wt/tAx1taOT/DLzPS/jYP8hAYu
WJEMicGQZd8usLItndGnmczj0QPpVVrjndk13fQ+HjsyCCmLgPqMc0buLE/FZnD79xLqJiwZ+tlO
MexmDRtOrTz53bjDBxFOzW8E4aHsm60ZS2y+7Z+8yYMtKBD/GBcT4XS0XlHioXPrZPrZ27Tjg6mC
j25Yz6j90rWD/VxG0XhUKD4I5+mf05Z8y5nhKtTIHSWCFpZsX37qADLwi1BxLUXxkmO+QnuNY6lu
Fs6c/6csR2Jx0vRmsbAvmhQkkFv6a413jNUt9AtEC+2IsRHmS2P45BJIu2Vdq9lr0Grkp5b5rRvk
dJR6ui2pPG7jviaTbtIPmjG9UrHB1Wy66Myr7N3Fpr61DEJjk0XFO44xBoqSfRcqDOPQaljElZz7
t7qLNm1TaRcR3WOtVmHGPjycoyyselghkTJ3nTfey5kUL6OMNeYpCgXdzDqF5EJtE8OFSXLrFwpM
LA5j2QNiDqy9cOCfYAaIr7rz2yr/6GaJEb/t5hsGqL/wId/SuiZxYOiBTY5JtfV9KnnIkt0f5rfY
qkAdFl65bVkcbzTyfaDXqDUgtmqb2XxgnoWTCEu+JJfBIOU2Gn4R77hj5vT2VqnTJ9OK55S8si8s
B1jBSQ9nF8M+wOhBSahl81w23hWqsr+tuIsgtk1rR4EJXvDjaY2PD/7hcKhwPvYRt77lGL8IHqZw
1cMn6NRJT97JyYqeJnNmJvS1i09Iyg4MqQEZ0r5o2APOcacU+7gKsOMQgh61D7oouSfteD+7Azmm
ZDCiISSZEwOlWQ2brhBynY50rKa50MO2ojQwBDY166buLs5gkiYRlOnRqoftEHkpVvGSXyrBZhJ9
SMP4qAIX0Ws17/Ohe8cukG2yzvjodUI7mTWmlxq3FwtgWAg0KBko7eHimVR92Zu7oeeqf1DZVmEi
QYCbDfYr5SYgTv3qpDXirrrA32pptyc8Tf6a4RRmrOUHl5BjVwfBz4ieoEj5gFon4Qg67ZqwvK8O
mz/mLv4OEo7lGBCUwXs9x2Sd97C/1n3fEEdDPQbHEPUdwqoi34lCWDqoMsnAK1lnee2wn7KGXHWX
FEqy+X7sNiC1V2Qbo5zfEXSotT/jhUA9uXVz+SmoZVNsrb+MlhzMjI3A2EPgcKcoXRtei/06Sq65
gSCl0lhOumzgCZ1HlQCEhHX0ztYhmxfJF1bm/FyDfsWuid6WbjMbFxiZkHiliZVY+8do8NCg0pYr
ZdLiBqFyKD0ktCXKnqOtYbPMIM3lNdY/aVAxw189CNpR0K8gupfOy+Rq4Fg70uddT6xYepzYUnbr
ZrS38eTV966O737QvA9AmkMl/iJ2fs3JubFQGm/Z7L4Es2Huz6T3MIPL4bVgOkl8aKAE6B1Z+K7m
wirOkxUxv1DKqxQL/qzTnmSZnVpV9S9D4xXrMq3VOhhQyQbxRFMpwpO84P5058khhWcDJvPV05v9
IzK82OSDHoTuZD737Xcj7M/e0MmNg6nLDjYiB81cxJIkYDI4or5kaJpOtS7+8aPidzMmf6PgRxiR
POQCtktSJZdSN++t52D+zRsLZxnSd0lXMiQ/4ldMV3gVcPesJxmt/UavcTmaMUY6tw/TSI/g8PTr
pIf3BYLDPGSCwgd+n5WuF4TSE1X8UrPtPVtHMEQsTzAsHAhE4JP2qp/GpicYBMCaYhyGwwKNAuNC
96sWO0c5m8JuXykrvrkKd3EfJFtFjuquVx0BpdEn26hmpbvYuSLWRKssQH7veu0mm7KeCLWg/5jS
syO74X0UkIBLRNuhPY7frCPm9ey7eNEM/ajprUkPmBmz/5tFIoZjZz2nQ6eDI6BY4GpXbFfmUTKS
PAHRAdvVivEsDuzCqGv06kQGrbkpxwouwk4Db0+KBQx6WgJDpT37zFbXQinvONeo1pROvyzvy2Ab
x0Uali1hCr6qUIh1Jjgx6dsEJGVN6Li4+WH+5hMBhU7ps928tt1fcImkUvmzoky0E+pTSq0JsyyI
z1yF2Trt4w+2rjoD3oh7WHZrbZ73hBARWhYArara+agawnOozIuWClAVac4xgPh/Mtj+rV2SugyP
1AOzYoHFtmRVLoZXg1rBuoArVLVDfagScQRbRTSg/kIZ89dks4kaa++1dHlDEBvQllZHhnvaV9z+
rCVHah0BKBTCnEZyuOz3EiZCSNgJFWUl79qUXK1l9+kMAqVm/yQd8CpzBMjeBZVqpPtytj7AsZdU
0iiWqg15D1yrKPuR0mWrHPFbSIYiDQVSbkM5lR+ivQhBW930gvhYYuVdspjLg0wxHWsEaXBBz5fW
SetzzNKlH4yn3hg8LH7sDZM+2mLiEFBIw8lCQNFNB0ovTIQ+6zsqOzn8J2znsPauJZQSv/Sei9we
nioE7mOFg3GsOuimmbeOHe0bC/Sq5N7c4xJhk0dBwEnnKvTm5GbM5B0R33L2iadFcEKc2FMET429
/CFlRDixcfPWjskIz3BwTRGnYpy0qAaSMRLbT/PcBye3F6+64RzqKuNvMyQQRx09++DweZnmynK8
6Uh5MLe98VQU7amPKUEqc/o7lzOLh7Ln821/DF9tYg99vAhgYTFNWlH81jSkB6ZQjpdtwF99mBjd
E3hqSyRNaQehBEu/TrqnJsNZhxB/R3TtgdzGYudKipH+SENxrJ4YXRFew/WLBKyOqnzxRmzfnm7o
By84+DXJziCmtZWhdb9EMp8mH5GRX2IZjhOugUBPT10TMHwA77HxJq7E2KG8KwyfW7ElH7liN5hM
N1wwFSbfARaKSwBfpm3tptiKJLH3kbL2nhexXV2CHggzgW2Avi1NuyWZoI42NABK6u/ZZgxghKFg
vmVx1m9lMY6hzZF8NJKV2h7ykdKXXUqAR7qfMRogV14VI7XCfqbHWvqA5Vv+2yS4tJ1uhKmQezP1
Nvx76ZrEOdrc8TRuu5PL5sGwg5tGQeo4azq7rgo+/hQBFEj8X1DOgw03NP0ev3haKKjvUU6KMVKQ
WLCgGGO/PygEfYlp/CTlU+E2yWFQ3ilIL8inyrUTk8ZVJNq+QNiJ/Z2qI4zKN605P6jLI5wZ9RZP
hMKh1k/WNlaXkHrLUxQNLBd0JEpJUABPywmxlkG8ssEjF5Hztx0cYNpIP1X2bdsT98c8HiJp4KmS
L7re31uo2lQw2PrV5LpqLBFXs/prxOYzeQQI5mr9b5uW0Q7G7HH5k2ikbaLIDZke/qmi/EyJ81I0
UJmz4EjZHdnXXLwWZvsTMzuyovLPLO+aVV6QDeYqJuG2CIfB+Rv3hApYXYs9KzoGVYsgFippP+Eu
GwzvVAx+DmnHwJwukleU1Mem3aQkhSAaUj9YS/7y6e5G1XW0DhiMB0bZJiPqcsgTfWUuV1+BNnsF
58ERSYxL3UlX6Ho/a6dNd5qfX3dVMRihLbwfWBnNRogjKz0/3Qf4X1Yqfeee/5XlFYIJMTyV3R+c
6oe8C7oduXXDwocg/xRBfm0GO5BVlNMi2zkmVr+xR21izSpYfT3OPQ7K0LbYNNpw8uNPq+n/pT3X
PiKs+TlFfHWoLazkmpIO407hHDUV2EctG9pVJpaYu4Dgx3GI0WAEq1YpzB0+iJtAIznd4IpJY0tb
i3zq1422mwKo9x4ZeUdW1mSHx6m/SiIC2IfATLeK5vqK+vXSDxoOZES6m7F2/hhjQUkupinBbDtB
IWAkaYMTMS4ZNVPFDGNR0aZS3hX8OI8MpZWhiBdJatJGSDWFOZb1rJKI2CXom2DhqUbM7gzDRXlW
up8gf4BVM6Jw1nFy2JgVns3lgPwRWvNQLj6aipBQxUpiTIruRrN8jejnJ01yeY0gva/MWEtwB7EH
TfXuua9PFlP6XTc0Ygecyft/RJ1Xc6RIGkV/ERFAJu61DOWNVHLdL0RL6sZ7k8Cv34NiIvZhK0bT
O2qpCsjP3Hvu1hRt/fBC/ltqvZ+F2E7mOB20XmdmnMj3qNEfTUmyOKsC75LS6NhYxEU69Y+fl7BG
iqiH9q+mZQE89/UAmjPu0flhUDEmG88Bagzf7WPtljsEW6k+YwswNaizdLIWk4yh5pJz50JrZmfh
IdAE/yMm86VkUc9nKT/dhny6PqPtMRv99vPiyuUot7x+w7zn3XMjdPj2SKS9Kz/0Efo70tI7Frp0
owUy8acswGXg5KfhMtq1e21E5K0IA8P4AXEavhIIK9TaR2Tf1d0tA4SA6TNYTXaIBIK9KLPH9f0U
jGw8IfzTliDkQeFoG3TkzH5luVD0pmY/TNYfon7FbXCuOHS5f/R58muvvDmI3Gg60/fGnPtrZ2W6
3yMFXuluszOUOT/spAMOZ4eu38v2w5kBW3bZd8T+cJ/L8jHFcXxNg2G+6MRf6WyQB7O/KY8pLd8V
7fMQoi3Vh2RHkANvzprfi0wjBlYnD9UGg75sXDdBeg0a2cCMSsPwGBaMw2R7jvPibdRMuQcdS1KL
64Q7ydDsFn5holNgc1089ilVfK9xxwhXX0k3e43Hf9WoGKdXBNEXWkP85UYrx8OgiuqlSMvXCpXc
JTTXDbax5zIzzkmaJrvQivfmANi8+Qk6yVrtV2pP78i0KkJ3yYMsgpgg05IElGDKKMpz45iy1iGy
Eis7Lvue4eA7cF+0aqnmboa4+jfpOK4kwsArGYCR79hgMrRfmZG4myAz52eL4d6m1VJC7YN8qa+Z
rLV56N4zje0Oe1c0PYuqK0XCuBZol46qsbSjrrGfmEr2ccRuTUezOBQoZdnTXVUXyms0govu3Na3
Gy6PMiZEWqCee5pKpvo2NuevoO53wehYH5aghFahyeMl5WCljzT8fuqJSW+T8k+ybApj+27gNoLm
nkOsdlqABYbe76yMK9VwQnuXdpOkSne0Ux6zEOf4zJ6Gof0KE+1rzlyEo2GVHvJyfkbU/a7jifom
kGelPkNmw7+danxVSBfZaGwiIzZ/tx4ALHcynYdb1DwtMy0mpC+MDoljIoID8S46OV+CxhJbL6nw
MQUe9qhp4Mbs61fZjQSrBswk4/AvNs3quZ94o0QuiDXX9b1jw+2a2sY5i0p8sTnYdMGUPntlVbE4
zHok8ahKEbgfOTAihoilemuV/qU6I/8n+6voU++7cqp2xWmOkFVBoSF9XNuOhV2cjbi2T0q3kGCU
g8tKn0fr2Mf5t0Re2TNqSNG2dN4HEeIVwQ6lvR5JiKE0vFItMYUa4S6CoGz2Fmtl/gaXvT2hbheb
4eM2ITLrzYnC31rRWn/5NNezCKxj3Zr6qtDqR5cO2Q4oZXOyYmOdaBTzEXbqjW5Aw9cdImWAhP73
8v8v6YkKiDUzsq5Y/8TnE/pjgE0ClBNC8Ww0XsIMnEIyaM8GVsuXoM8/SaSuLz9fGXki1kqNLMOT
4AXMhPnCvG32TQGe+OfLoMdnQE1vs9/iTwv4LClOnkvUBBc01CGKexiTNgoTnXPt9v8XrlmDjpYC
VWPz9PPvRzH/9/8ow66+9hqxX55f1yNutOrTq5ZjNyK1pVZczIU1FQe2OL80SQ4q0C+xzcywPP8g
TYvln6oGC63ILKAxc6k2xsAAoxp1MH1pIryTgP62mqwRxeryZdeHAea2iD9mQeidkEtx7ozF/udP
m+VP48V6QgBzvpVWQqRw0SfxOgEosJqYqxKvzbY27L/GrveO7uT9poSMTvgA1yg1ELOPltxrh2pe
GllfeESeoGAZWEmSE63/C+wCjMz8lXF/rwCZbYdaNWdWZUuHyGY/W0Jb5lVq4TeDrkH/HhzB4q6M
FhkGIpLKH8bk5k3qoZGsdBlbAcltenPdBpFzSJhj6pZnLeqhaGpkD5O89Ck07SqLUj8iQ8epSk4J
4+dRTkee74rYdyfa6ssAIoh0ZvnLoCuLXw1NXxoXntpAINbIaU6LX8LQ6w/XZMbGKLMsnhAgkHiS
ipXnabgyCbTRIGKrMGIZFWn3br60Cd84EdC38pkzde6mI1l/PfU309+g8M6Wt+Rv47oV9UujCMpz
c5ZwWVF/l+aSTje5zT7pqHWsEK629ixG89BxhFpsudcVazzsCCT6zsa4rQbjBjWOvbmtM+wu6Uqr
7mw4+hpMM7cgAHt9oReqgf6naS9KiXyj81hpMLQ0dj388ogu7xXrPBzP07ZNNS4sWV4YbBMy7BoQ
pEffNerDNFqHwSl/mSF+TFEjU2FBla4zifuWxGpWbeVaQCBam6Y57pBt6tCHBTNQrEGVYaABqppn
WGobRdjC3uDXRyos1l2Qne082nDNv1mqQ7pWyeflOT6nlJaBdomzeNpXRsi0iyUAUgzvZtb6czNy
1uoB2d4BgrIDCqQtenKbxfMYbjFCcB43iEbBIm2nwb14Chmby4HeGcLYygaqJzubFHf1RlUB/GHo
PzCpgy2387zid19ordaraiRJJX2WbRoX8XXEwkDr5NdsTj5yswnIHpI0W0eka3jcDKTkrJzeTc+q
b/YlAOCVnQePkbViYNDqaUsaSTplxykDBp0XgLXYqWY8Z/amvVxMafYGenonCU9OJx2yRDH6ZBrd
E3bdYtCPnTVdi7K80vWbVkonTa7vdqY2i9Mbpuo/E/1qbMTfMg5uQoPCVyc9I5tm8ceBjzZ0+TFW
Z+bbzhbemKLkDpDa85k03HpwMUEKLQEvFYvwuHR2kTHkAMEZisYRWdFBLNbOUrrgRWLD1ONAZL+s
l9pnK4MtQRFE6UzmATULHTKrE60g4FJFatXXe0MQyKQBNVqPBlMeSYAOPrsYGWI+28QvzpRApLDv
mMAfBqDmm7EN262xHBVAGPA4jO3JskWwpmnNkfEaP5ffllQXkHJLrYIQY4cxb2O3xPDZUBXJhmdR
l63rVNg+vd6s0SgWlfEREyClQhysFY6S1ZhOB6NC8tZnqblh/GEq5ykFX8dWGc5um9X/Cocc2q49
2/H0EFDCqNW1V/irv9k5xYceWfVP7QwDLd9OccF0LfpbgnendRxIayTMQJGjxgTiNopSHYchwuWC
kWKFtPwpxx7sp0skT768tMhHNqIipMwb7ejkht5rqwrWUTFoMc/EYFAkfmfxuyaJwwMnfSocDYOm
821iSBwLNiZVOcw7qgb2N7MiGZSNSK6bGNLhGEYa8aNTDd00z2kmDAMOMQk2ZFhE9KpmqLbSHnbN
ZH5MLnIQqTNopTrtiHgnG8NK1VdvxMMRI+2/ks24zOr+NMXzex10nyxcN67wiIQJMBhwm2dk9Q0o
c0yQTbVvEwzTGWkK25Ko2zBwIUIn2XdhWu3J7eazYcAa5NRhz9XcNfiSq8KBIWg5yV7lkb2Wr3Qi
/cbVARvn01OHYUcvGfswMey2rC70tDGvWO32Ie84VsR2G2rZX32Yul1SokQYwg9mzC+NB26GtwLK
rBppoQfXW6XLGh8vHAhYUR0cfqStDoxwgwqeBOFGZwkXgQUNa8I7SFXKT8ot97nevOc6pDxqKYpF
pm5VckDzikQkM7ZJ47ygzN8MOMzWictWj3iiNXeZXDtBfNFGVH9lPFibCWkE19E6Fy7FSYjYBVSh
IJOGdCkw0no0s87AcdYx1WlScok1vT4AulS5WSMjZEvIlKacMn1PrKezskl4DDVzO3tDti068w2/
JdsH66uK0SbpM9vlYXqWCESBJ0Aw7INyTYfGMmt8Rvtz6jOEeK0D6K9zvrjLOB31mqFtizBePbKR
an7mFuDpzDPCMM3fJaIAdu4lhjZ++KZjyRsgw8u9ltuRz1JUw5rVv7UlS9ipgPt2gJz9vAe/rmYo
jgsmS8YNlW0fMpji2KMOrFemq70HS7obcq+znqrieUYpvWKzoQDLlza9O5wEM6r+xfzIJA4qRhD5
o4eYJvMF/o1PqTSmo+71FTcvEDQ3VfHBiYqDHCi2UFTo65g0rzhDLBpwkmI93YT1bB1gy7Y7yIhP
juuQXzkO6H02c2H8bSAld2axsQIWv21ErlzsWWec0OhrRis/zcAf2E1UBzdq8BjagpHCwbAp4Tgu
530R8bHMmzqKLvbI7xlXycTtXPuaY/5W6PmwjZL9Q470zhiRAZKtUFDs7kEikJTBexnaQbdB64fa
Y9Ur/Vzlikw35c6I+lTrZ1+c4s9hCDu/Q/cCFJw+KvQe5Ghn1zZTH7HbZkenqZYK6dy56ihs5umm
Vbw2KXkjE3j/2GlfwUjjniWeoagtDhcCtwhLgc6fNtt8NM961saXdrDWqm6fohyAo94Xrj9D5CVb
jibAjtRmIKBuk8/zb+ikSy3Ow4b4HR8yIKoU0r9rq4h3WGjjNX/jO7POlh48IJiEchAxpztREZTI
xYB2zowNYaS28jE53EKlZfwOgs43bVlxflxH5J2bDC0nXkDo5m28y26GURcoxumvDXf4DtMY34AW
rHV3IlGuWQR7RAEnaufCw9jSdt31ADVgKI5lKAh50Ya9IlriyDCS8Z+JhSsTWB0KxuAP4ewmRZUo
0Vdtu2gLKPBQ2JLdo2xcNgCjZITe+E2cZfveKB5VLP6IzqKckWayT2FCMAZuUM1BInWHvcTrhq56
C9K5XLVLJe1ArW+D5FCpkNtV/at1bDVCVfRqFW5TAp0l/ioMID47YnVIO0IzWqvmuBWKKbFHfOlQ
fCmmIdRDDvPZKb2jNxPc1My8Q94aPxgwbCVWfUhktJ6r9k8hsodux73PL0sE7fhEAf5tEhG457D2
e8/xdvRmzGviP3nZXhL8jivpDGBPCwsbe54/T64A8jyXTBCqick+Luutcj9YOP4q2z9jX7sbDJ4v
VeWcuhKMr+CY7OdKInW261XYdHdH2TNkzU+2275mumjtI/nLabFSLunduzAlEEGGRJ2neN0WCPfe
tVH6TQO3naVh1qdrQ3n3iOOkPKAL2NbgUFYkGpPzhcVqUdojDSvUrqnnt3xM/gHAppT/oMVGBdDr
m6pNZybDfOTVDLmVxdAmtb0BG5B2aUzF0gzOGsIEjjGLQu2YMMXEjXQQMzFUmc1dAxqV/bxcRVb4
R4wowKORCC4aWXwdeXswW9+iDTwa8dIlhIhovN+5USGc8LwXx2b8a5BvzOjy2RjMj5lfbUU9SZXA
r68h67enqHrgs2vWJnM038a2qk+SKV02uzsTe8O2dLeV0i9ySN6iTIvWVbed3YDZklwcfwbNVBc3
XAT6uuy6p6zJ2720qO6YiCJgGGaBgAlBaPo+KYy54Cs4WRKSbYba4QLQKd2lvu+nwL7nRLIwooca
IPhBtHtR2/axLYN8jeCXcjEk1rHnsodPyYlH1BdVckZydtnsoiw3GIsOOMYq4z7o/NXGovXF2nfM
pEREWrNn15+Zw1UnqxIeNzGurYlrVkg2vV7MKcjMveQRUK8idTdH1iKT41LA4h3cyFm/WZrx11QI
BUpB7viUW3BrCbzUwvQ2e3ZKJWnVa60Fk2OQXZ8SN1lWJC2zNiNRcuZ5MfA5JbP2HQtvka9BtpcM
ptcWT+CdEyVo9FpxLtInMgXjfamJ+xRrpyLLfEdY3xS0lMWMn7dQmk+dlrJUFTrrTy/EBzIb/7TJ
KP2gBHlsC2NTK8VFpM0bd5FIxYb8nWnhezOWaKlhenOv2/uOztQ3lPdl6jXxoBrijb4maDuFju1A
l/Xdab6h1QI/ofX5xfJGxEQZUaXCRH2vhnTegGEgB3j+l7qhs/WkODj2R0Xc6kp5LlMMh1AInqkD
Scd82Gbv7gnDxMQ144DUnJNQTOC9wM62d/4le7sQ52MC4MXQY2gL/dyA7KViDIT4bXlK3jxIQy4j
e/ZnFNWGnjykLdSW4cIzK9cT53+1K/Sa5QcKZWAhTfqStS2pXiYVladpe93iWVEnxXWuGsKj+3OC
xPIzrNC1zV277lVPqgucEdfJ2Ir1bbWz9RkaNUQIyV8I2CTEC7/R7Agcrg07mEp/bRKj5UeW/YKC
J1+PWbDViuoUiEbby4IZSYaLyypIlPGKFq0Ec14ULrnrq4zvUsX2JyvEmzsoGrtEOijFXIqwyN2q
lpwVW3E+ealZoPJZREVsvHWeQU7qWqSAPvMDNJsZahYrn2rTdX9DA9iDVnvBbihqkqaG92jQL14Y
THvRnQyMEH4uB44Bm12P4cWEGvY2j5eq+B3nQ3dReU+8nRd7a+AOlKfFKA58Sl3VIYfTPMIMM3C9
xNBSYWD7LyIIyhIpXxiSnkdQ1XOrJf9mZPGDRhstcfetq35hq3sTwkqo2IaL+ygtGXPmuThKMD+r
Wjika7AVXkkYYGWN83TeoyFm8Z5RGjUDw+mIdqt9tywWFZ5zBv12UZaBrE6jwB+VbzDrNMUS7OgB
oYrimbBdG4NYH1+maVKbZSqQ5MARnCr7bDuiAGMjfZvqJt9HXLpx43TbrMgeJn0/i+Xq4rojY1RY
hVuG+A3ytzRkhDG8pJi91xIVEoEfbNNLjeTFFFZAzswFeN90l3qx4NEoM2yNJAJhtkc3b4K10dNP
NI2JcnAKj6Ssx8yQESFHgkqX9zedGNpxVKJxX0JuUnlIGElZi8WzkdqpW0yfP1/NxBFc8tg6I+Mu
n52paLYVZOtNgka5ZjLuZ9YJTeVXQpwSVeC997romU1IcuA4oyGeJjqlNOwOMPGiJ7PSkRTI8q3J
2NnrxiieVattUsfIb7JFgmSPJKjQ4gVPxoiJWhNUQZ36NCqDPrftpQ9H/yrqTj15loWrJyquJtx3
vYy9pwZD4aPLUbjodiB3U5TXZN7FCZwSnjauF7Pi6TwCqfTuJTa6/oWJN659KEfGrJ8owIarK2JE
U8mso9hoXMAmmPKHyZGYPZDVpaSr2CzWNu3oz2Slg2OiqGnCtrv+vOjQG3xWcAN7n0vhDO49V5CL
yFUu96gKQQSEaXYAFN6F4iW15ifcn5rPTNfgI9HsV/WVhXl+meuh5QdstpEHT4uBO7q4BEUiZuoa
XM81SkA3NZH+11PGdC/mg1EERGqmNjUb2GJt9MK3WdKPNCB3zj9flgOWriFHekd7mu+IswKo2CHN
0UFkrGocR1xl0r7qsH+v0nvtS21fWIEHmXBwVmw6vauu5AWcxoTPtUcON+kPi8SRA5Jn6lw6NRKB
wjdg7A4NKc9TK0Vd17faLctK7U3Z4SdT0PxW9DXzmDiTBDZCiouY8SYmntQYrAK+JgQIdKImmU1B
fYjEgEAPmOpgRQRLjNMuzSFt2gm5QSNhWWXsXn6+6PRUQGVLAHOFeuwnrswvfYNyrRjdI5+vnNiK
TUTt3vpkcm5wGp+p/dJ1lQQZWtjhGI6UgwxXiqVIa5+It7vZamIIaSTtU2sS9mFT8rPv6vzE9jy4
1PDrgXDF9cXFCsTc05ZbB7eY21A+WON8salzb3nmhHsZ47T4+Sdkf/herKzAbJVl+dEV0CswquxQ
8i4XVxPd4uWlmph5Il8AikM8yWpw0uTx81IwIicW65fCjXX03Dp8/nlRrOS1wLs0ire8AODiT009
3THv+lXZJ3s0/Rz+GJ1rTuCxcYoNiyB7fhbLBRDNAD6cjicdh3x7z4wI26Yb+H1Gje/1zroVXUHI
hxye80Rfi5ERLUZ91bbN3ZC5fJmNYq+XjrbHYM58rvXyRzfQ13Dwsw9pDoYU28Bu/5plDg3V2adx
CKAwZ7QcEtEQYoa9iNqYznmDX7kaUHGqhsm0FOaxD+JhM3Iz5sXY+4mHkbIHcMByAQR9FsAySozf
aTyyaR+tU4iXgNtzW+EC3Beye9eotxFmiluXgtQDOVNrE2yc8tDxvwQtftAMrESmAVN5zK1QZ59F
IIbDMAF/V84W7ozapBaKv8gw1+U3Ozj0dtattge115t0l4yD8TqmO7MFI5h78a8idoz13LOXa3Ii
VU2e22HfAkrKP7sgrS55Nb85I2jTFMMZgzkPU1QTHJYu0VyENFku7yJCuNYP6I/zgcnnFLvG3goP
mB7ikz4cFYfqPitKtL/2cLQDnXoCLa3jVE9knbyiCCPIxSH0yY08huKk8w3Qc/kOgMin2CRjK+zA
DedEbHHyr3Ckmon1LvHUfjjqSXjaHi/QPaA1ugex+dfiNmUDWh9jtKq+rOzvJqdomIh96/KOos0z
umNgTbCiGKg6FMZkUzNixhbfbov0r1ZV2ChKRj99TCp21bPj1Vr4fCjm+cefFyrcxg+y4s0pSL5r
2OBs8PSs5IQO7uclWf77hjUMI9/pNKRVifUMBEJ3ilrx3Rqy3ZTYZ6vE9dDV0vUsm0WnxYBgL4bo
MG7OLBJNvel2UdOWq8p2p3Vpt+E2C80vFUAsD3XcKHXA8wBC7pGhGOg5E/mkGVAOEMFjLIyJbj0g
ZB0ETuDGaeWpn6eXOusD3ytz1HAn4EMK6u80PRVV/tdN1Oyno/GRwGbGcN5v4t7+LsX4uylxHXTF
p6uCca3MGzJFCmHclljidYZKnUnkDE1PEJwc8JtOoP4VVsSMqrH8ejrMRjWxb8mvqMj/jYqhRpNH
Ay5Xk7ZVmxnPLWzcErXKbmDBGU/C5k4moiFlKbCKSyJmx7nW8X/2QE+cEb2HMA9MJt8wwCc4XRCZ
OPmOWnFTdsO3Cxtjrdku+zx484RqsCFrgf2Hi2Yr/KSj5VLuUX3RlB8DRXsbMZvtiMLo8nkVeLbj
d22I4cAR5VFf6HYlLVK3yNVaK2NPoNJ6lxgGvWKuD5eysaatoVpjRUUuiQQifU0WwB8ia93mgniX
fHxpcFRwBJtfOgqUs+fQ0UZa623Lrvgd1kASxs6CohC3Oc0WrP/BwIuKXxbFV53AMFuW9LIkZD5M
HoZtfkHJPYJB2hvkUkQ1FO9G986lF/D0xbm00b0nZHLP9AqNoAVFF8nmNOYSdbk7GMcQq2cPV9YM
99CcjJWpZy85I5i+JVoohxO1tsP8H1fKvarKu7kktuiEEPWSKe3ovWWNWkYNFgNZH/tXss1blhIE
7J2SSf61sN8tGo4vnIkPOyQmIHEneYiyhvanJkixcqJbYDlEJjOf9Yc2VZA0yfZxOgR/yHY85nDq
mQaZDyVAoMVdtq4HEhLm5m/Se9k2WXRSPy+BUnINwyRb27WH+HDn5pl51LJORxxaPjA52UeSoiby
ONt7kbu8TQBobTrX3ZgL8rcZIaCBveZDy9XO0H2VqKbdz7+c0St2qaHwoLGZNqqvykrGI2YTlgC6
fqZpQwhkKT90x+CKr25cdVN/ggzp+HhC0er1Djq6hwy6dluP1lfiWP+ckE6SHJ70xFw3uTW2bvq5
OUYsy1o+1PG9MLJzy4iARHTRXxg2vJVIoHYgu6Pt3ITzayqlhSedkSc17y/dqY19lLCy5rE7WFhp
goENcda9Di5yxzh0SNEZ+stgStRj5EqvkNnWUb9v55BoLJvcLHTfBKFIvo/HRWXahTwJyaqASTwa
jGWhFJYbNLnyYCWUSJn5sNl4rybRoOEs5R45vrtGRcRF1WIxLfdJNEAVLdlhpcC/twv8LSX25kx+
HTIuYrsiA9RuAMpmRMGLxC58mj22f7iaj07ZfgmQXqui6IelD+ecF8WuXxxdWtFZq6Zq3W1vIoU3
DfbsVmyGS5K4ueqiYTogb9p3Qj7igEGX7tr0BM4bcR7TyQygaiY1QunYe9YBUqYeRSgh0sMLFNHR
B+26V6X5WdrGpwNSTFUQujA1bPqGjkDWDHabJPgguxbEpo5VKutJJRuNmzbYalU54RM84j+ku2Ai
tWqs0DbNsj6+5RjCT2M+HBmqo61jg5C5/Uc4kAWgDLv7sJxq76Vuu0+V4/pZKXBmUhuwAM/3Wlpv
O3KOVgOF/LGq9U03dO8ImbqXEr//U5BZG4bM2kFDGsb4i3PcLvN4z/nXr4iGwiWqG8eyiCzCQWdC
nCxHP7mWmnYUZY+Y/TzCYOT6yskksM+IMjx2nr2+molYYuRTY4pIjde+D/8kiPOfRmsMNlWq7ewY
i2QwTs6hnN8RXcYbq2DXogfkKDVjdiXxUX8gbd304SQ25EIdHavWWK2hn3NK8x+2hzXYsJwkyWrY
ZCypR5l8qtReAkLSN0aC6aFj67IetOwZDwZFdOTuVQvNQOKYohUkzC8vKn0dZvmfCAMfFDIkJ0YZ
Yh+i4THq6Duo4h7yAGqQgWiTnWzQBk129grokN2L6hGZhf2VcVCIAhlqq2dD+x6qO8MdsQ+T8Tsn
I33fNHrn6y1YAgGgzHFSQtE5e+m2WeaHtvZoYjwos3f1ZvuvPXu/p5rEPFTMq1KY5K+Ys7lSWK2S
NyLF/W5Sd0WTlFcWoPoKt55r6e8m1JOdgIEh2Nsxg8U83BopdUPLErxsv808+Y2D0DxbfMcuob+S
rniu9a5mEkwjWbbWLigZFuLBRL+f5+i8UYBblEhGcOMkPLRt+mvUgMkgEUcjYbm/omZ6y+LqYpXG
vSJRdp+XPGGr2d7SpV90rN+ryOy+JGpogqnuYiz7rZA5jWFiBftinFhekCFVzXLrQrRh7R8/TJ3l
VJa65goTm9AkueJxnvvmwudsC/voYv3lkZR4fD5XOzI8MtcczL3UsdPI1QDfzG8H0nU8gnbXkGQX
s5LJRNn4leKYgybbfsoCtzy+qpUeBfEOZC9OmH6tbNfe4qRSPAMZkok62EnXpPAVm5kMRvrbIFmT
X7XWJ76PO7gWK88QcxV99GK1sEMZ+onWw7Nwzxlx0X4WYLniYvvMUGrNnfsVANEhkKy4zSXyixm1
J5aqrSkZFRDz3WIUEwCbeSayiJP1LYpsYipBcuLBfrFHMTLSbYqNkRGQnOA1qq1q2wuHyDgGds7A
djvpk/SUM1ioZuMOFqbfOxVnOjq2Gpuu+YG/3Lx0qBwI/vvyPPBeyUKiwvVYB8bDRPs6fA9z9U3C
2XZIJba/yvlTMmkJap0Ica5NxB6POBTirJXzdZIDPw2LMYDbQDWvvfMt6rzYBY39bcXyKRqfBmsZ
yaYV0Ire5DOrn+04+pOldo3c/aHHBT6UYvgCl7Gg19is5mg/CwJ17dQ+ELS19IcvVqd5h3owgV9V
SAsIIkjxOs8efr+MCXcGD8VSYhvF2joOyUSJ4FKt0zpo1g5pAqbQzg06vcSkR0oik2nPSuGTjEjN
olokE89izODVy44ypcozYI2uAvzjcvLbZEw3yLT8oOlgzqRzth14CmNYZK5QFPZIyeh1XKvtCS8M
60bwqMiuNllVfruwY+4mYcwtUMEFMYPnGb8BK83oggk1fQ6h2LIxzJ2528+d80uGXnYVCNvxFU+3
IB3EtiChM/HCeQ3j8Nf4xyWI+kKsYLKPgP+4ECnxvmEBzrrsA2p6jTbx2+jSvRssNO3JsAnerHae
Ohr0NH6U9VezJRGBOoygZhdzD/t7EjOOlpse24AuYrZ4cpTJ3rabD2NWQCe16lJ1KU5+6BOtUz4o
62DeQEG1nUXePzp/hwlA0RSEYDs+6xFZQlua9yEf6u3UqJsYDR15KSZOfWb07czauu7GbmMSprsx
Ujb6hZEA6RmmfN+HdPQTrPqVCFzcl5XGaRXyVdfzkAN96+QQK3QrFduR6EQ2IgvfQHxA2T00dnaC
CHPuW/Sj9pQhrKzDNdD/ewxF6JcL9Sx18ldifv4BJSFJXCQGEizK8z5CNFz+bSRhgKXxEIniKcO4
WsOxnelz7mcegYSDLUHyS+ea4LCEuaKVW2PmSWlAKRsAF+WjsbZY/EX5YByjgPWKjhJkToS2ggdE
0dLn31VvLo8qObB7xCTQRWPAkSs9VMYYF8e2uzGC8NZZXO4Hs63PSVdd2W7864FOoj1ACQGj+43V
dgqArPedng0UD22g4ss/Yfkl7tmoHno+9qupUn9HqFEbV+HE1WoOcdOF9Tm+tVIzeV/dc55GeLlq
JTZpDh8o4PoNQyfyy/Jeh7jnIOld+j5j5ZAUfxKlftUNt05lInP2AqoFHPCkTpPMmNXRUzcP9mvD
zSdHc1fB/wo7UnPRy7IWBnrFuI9n1rZmprhrh7TdTy6Zck3FFriSJ4wNFfcMibGEwCFG1Ap3G8a/
Yt1IcAQZGHKofws1bVrg83c4Mkjy03JTaAJElveqn70syDehBRVNi/vy1pveUiTYR8RAipA9lr9V
niLJQaiVJ8WmGBmOWRZj4dr2rph9yn3fkajk4gLDu4TJPM8PA8uurFX8MtYTCuRsFzBhCCB3WU7w
XGGH4k4mkm0mhrbW5ari42Q5h5QvwDjI/sWyVzTwT3HMkj4vfCdHjIINTl+lSyaePlJt53MpoRoU
tGd68Q8zN2/ApOOULejdlKVzyd61OH3MSfMXD4EfD+aXCNVxgUq0LYb5lPjgsRtbQLJjck+bgJ6x
Sm/pRB9bdGQDIXx/CSfvCBkAefRpmA+jUOmO62haiTb2K3uYV5GH4RMEy4udNs/QERPWP5sJ2fCu
pFn0pPnukJnEKH5E09lpFG8iILl2wqVhh3G9EzZO+M6zzxM0JMFD/iydGrBDOv+PvTPZrVzL0vOr
JHJsXm+2mwSqPDh9p6Nz1EsTQoqQ2JObfTOq8tRvUED5GQwbBRge1DPEfSN/jMyEb14YlTXyyBPd
G6GQdEQe7r3XWv///d/6KLx1HZgVoSsfNE2hXxH67ND5YHv5MDt1HqtxHSucpZ3LXApo/MGZ4rNT
SBOOstrGqTrC7TVfa+uLFj7KIeWQLqrRJeQwYtJFtjAE+cmtVCJ69iotIyQ942ejUpTBmB8qG3pq
2VYHAr8C0Fqw+ZEzt5vSip5GbpSbNe+NWZSbMdYk0y7vgk+5pW/oHBMLPwLun27bCXU3ZnxpjOyb
RAabWY83nZDGzxn3mL+/GoK8kaqOxMo5LjgL89QXGZ1gH1CIzYBq6Ut1D2/ZPoVJeTAMSLAR00g7
RIYfKUHnhPZD2pQ7L8ipC9maUp+Hh3cQyrLUijmaWMlCkVu3zjr/uUy5yQOQ10gcomnCeyuTh2HU
KRMxWC/rkYsyWWwuOe65VMuKlefrbwxxrxFP64PjQ5YjefvShtVZ9Zq8zScCfzrFYj0JgsJRKsgF
vXl58XWOKr69SafSX0iN4Is6N77DCeDta8v8KSWFZyky87NJCps+TIKtbu4v+y1HK9YDs6TuarsM
cLRdFKd8FOiFsBcQDsKbNR2HrRrSvesyr2tpOuEgZeCEKf5tHLHnlgOs2rRS5wYO0QrU9yGvhLWN
sE+lfdCsIQusWzSjK312imtmdXTTq4Fufql3nCBqayLIIsDNR255xsRQ0++dCEgj+EE95Twn8Cn0
Wv1MDiEvvvZIk6zzl56RZkJUKQdxuOqu7S0ENKuk91/LghqwzdDqoe1Zu7lZbLF7DIjseKAclzxq
JNgfXYxmoHcdjAENKSBFZD6IzEFm4WtHp3ase5um68oMcNr4s7O6JRUXV5aI912HnbOoC7FHhvNp
1sDSyMzhOUNbtnXc3tq6dfRoc7oFQGTVO79105M++HNCiVug344/01AOh9IYPpOYd6Mvs+jGCRuB
gWZa+y2IF93wq01WFdbGBs/MAIRsd89S8R1YRp4qneQJHRyoJZaoQtq9oMEA66aj2Mn0WZFe1Zwt
0KRa5Ju+lab11fuOecwcewCTlTwy6Wh3vaaqnUUByiihOwwx2kIkkrknmEDafbSAD2An8Zs7yffE
/Mz7dzw4j3kUD6+0VujacbthfxMvkwuY8QGpm356BGbMagTfmMgJ/dzGZMn2yM/RpZPGSM7HttEM
tTda8dh0xbeYMu4+qvLnrNUcOmusfVXlAxViieEMdTJSs7gNJMe3YWq1U8MEjT2Y85rjuNFjXM5h
7R39hUKsoyFzCIkE2s7fFOCp0Wck8V5YFtECuX4VpUpv6gg/YFWN0Z2LlrusUdAF0d7zWKkkjDxi
buDRAN961ppZtmmzMKBxug8SnSboV1LSoB2cuNxNlnomy9tbNG2d0R2CwyG8sLz1C+gbLhXNrQ89
ZD3rp5kNMwVt8nhXG8gNUhsBLezYYVUieTi67jYZeGPluhOeYUu3+17lAfpIcCS8izt6URv/wzCn
pzCCym7b2IJTz/PpPVbV0oxUtE1aAlKhzDZ0A+nwQlsygmgCfh9wTLj1JCJn6l6M/gm+T7ohAeay
lCakNeDLS5oFu5IiR6UervP2eO3i8Vs4lERQD452YI77rchdxZgvCzeeWd04EHeOHhwpTAP6GfG2
eQ1DdQdtUVvlHRkCNAg1xlFduWs9463kjHUcQe7x6Lz1RPdszc5tr4h49MM05d9xD+5wFbvMH7o7
3etb3gUfpuN+k7E1bbAZB4g8zX0lE2IP/PlUVTtHrWJMbtohTeDR1C/gpEYaWpckwHwpdEusWngz
tY1Zcn53o/QJx4cqT/SjnQ6rYXAwg1dyg7kA2WkufNrXR74jXRho8PTbmO8f9LYdD3DFGPx3Ubs2
irFbw4vhCOiG7WaS46sL3PSo2dlaCdzndN9OsonDc4IsW7XFeBQWMM0+Ng5ji+HVR4m8bPrBpUNt
Mj6tgpdKIBTvoPmepS/rHbyhCQWxeolTZnl1M8B1iFEKk2mAh4j08ck9cWjrll3kPMZRlOGU4Yw/
M80bzbUOVf4tTMuMrAw+6DIxDt6EkRW4URxRNhBuMTBHolSuLYpwTcfjFhaoSKpO3jb1SBWdwbZk
Jc3uw9Zs94FzO8WcpxJbeeeuGImek/prBiJ/A3LT3YKhCNbuvDQbxl7QOXzlD42oMxSvhXWUr7Bt
nYPykMkXk7f3mnHbdv6l9+EiAMtGQpaif60ZpEE5Qx7k2KwqQfCIBNnf9LgZZG24x4xsWNKfaSJw
HMpP2nRICmsWOFGFD8EDgdEEqgHVP5EjsWxBhtw6DiUjcbV06wrxMtV0KUcjWUWhdZNUGIMzTp/n
WmXPdCYI4kgU6l/1RS17aCA9oXwxdVBLgimIReSDLDeF9K2THYY2Esp5Miur4yAqFyuL6yyUyfk4
rotHLwvmkyZjDtez92Z/a8eWBftkE1pluRWEflohjTZp6KCrTBcGEz3bZCBWxaKQmep47ZKoQvsp
e7BaE1dpnnJL0rjZa1yBcuazBjP0NbFiIqnGWzLDgg3g0jXtWBAD0HaXmW3toeEC7xi5PEyGFknS
ZTsPdBX4Qf+op2W8pHmXA0SIocVpzt7x9U1mImukrfqhO+Z9pFnVtmrxaePvxENDn2X09b0zSI6A
mbrTCipdT+SESkR9cDJI8Cgb9u4C3+OKflDV0nDXwmnbKItjU4YdqIY0EKKR54xQrjvT/8QostPa
atoMSMMUL2HVUz0tOk5CaOYKJV+wNJ4Qdc3yBxqKeUBKsi95FWk/+5iJOjtpCpk/GEQHYU7+FEUi
2vZJMXd/qB1cXHvLoPCeRAnYSMy6gGE/gKHZ68EGunJ00ENnWZQ+idKxs7Eh44KDpDB0qCKNJDzl
qXgZR7teojz/6gfvHBOmcXAi/wHeD79W4N7GoniNPWNO8sGikKBoXw/uS0ooFGLapR6CbyqSftsC
mI4bZIs69FOUrsHaiQUMBVdBnsckCGYYYkZhMs6JbX6bypAUsiiCT2H4XJuBQfWftDvbGW+mlqec
5EeIIW21DYb0vo4zncIwkKsBL1ACH+TKvjUPgobNiIUBp46zRqrYHsiY/jJ04o1a+4Rnzd8EMZcb
YO5GNuFbMEZPihFi6DXlbdJSZRV+Zex1PZSb3uodzKEt+ao0sdHPQ0QUTRUxbKGXFpKixFh94bcg
NEbFA227zXuARIIeEdlxBOTdVNDiJWgqD+/udVYKrqS2HxM32jqaEMSSFLj8mZcsCvmQIA5Z5FXz
OeSIoBAMr4yJA2ffJ/fZDCVO5g91CRcCZgSnX6WX2xlCCWyl3Nd2eKClqJ/Q94PBVZwJkUacqkDK
s0bZxtsIhXt4wEUH2UW/JVg+2TNkIOs7dTg80Pi8hSpA1FCaakujY/DQ4M6n8VbLg9BLtTMin1ER
q03yTQmWTAqMdZJxP9uBcQWmtGui30UMTujcs/cPztidGo3Dcp41rPBcIKxHaBVhyKFeC/tuLzKY
tAk54wQrRfgx/Kg9pJVoD5UTyy1ngT3/yiehb+hJXZr8rfDiIzyWcTVx8mVk1eBm7zoU0DSNQ1N9
agVgO+jU4wFEPuTy+QP9+WSNfJ3J9mC9B5o4+KJ/cXsuij0y7AnYxZpYHcyiQNQeRQ+DPdLU9TkX
A8nByTMzcvo5GD6GM+SCx3fVp9FCC6SKYHed8Drk9iCugaDZMhrBk9sM67K29IPtJNnWwinDvpek
m0EgJ5Qo3ciDNvdBZ7g7pIIrKpkZFUG7UASYrNp6jiQdpxzRK3Z7vSEjzhx8D7342HaHP/1vG5jI
t3Jix2Meuo0Cu4It8Zp5dPIrExpXHKKVFYk3HKqx5Sg8wGhiCNccgA5WK0j+E81E3z3YpdDX/yEY
8dtj0IYVWidnt5009O99su+0bHhBlEp/u3YeCnS+Z4Y9zaJFQP/SlD79YcKkdj//2JUTBVVx1swG
94KWmzstN85VN067wE0dEAqRBsz8Lx9iW6tA0jj5Gs7Zbz/x858YdBhXI2aNqQcbz4T66OhtdzvO
YH04e9xxrG27n5/0KOH/FH77/0PNH0ZFODns4hxBxt1nEBX5b5PJrX870/yffvzrj//1419//Uf+
+99//S8//uUPP/7rr//463/+9R/mv/jx337/rT7f6+bv/+g5v3im7uoOgzghLUMnSfhPGed8hr/2
BCJ/wRYhHHJ9cxyDc465rv/i4uZ0PYtqxpYeqd81vc+fnzJ+MYTreYBKTOn+/LK/5LD/VV79/8mv
/0PeZpciypv67/9oCKJuf5MfzonIsCwLpbPJi7A9OUdK/yZcuE0LPbdj2+BBTY+qJGYFXm/jcOQU
nMsYMGZ1tYXosiTG82AinjI0f02TdJcD8c0se1U12YzuwN0Rl9sItzK+lMd/O7FX/7+8SM+Upufa
lu1Zwv7di+wJFEMf4JjbmWjeNdW1yDz06hlEp85/KQustg8hgrhFpAf934pf/l1Y8HyFuCy6aTjS
dNF3/S4EHpJ2b5smEV3jEH+A2bixTYZ6w3x8xmbhukCFnajbKZwivrrFMvHm8A/yiXQbU/onuk94
7vEYuwqhJPFuGCpRMfqMTkQRLhPlf8oEcBKdS+GoK1Lv1zFa0kzWYw53fccvCrWUEQnTyHCsrhNV
C4J3rYZvxLaAUtG37+2W8DPZElBwtavhjvH6OfU4ZjQ4PXz7xSu9d8j5K8dVT8F8ifJJBwZzTeUl
8JmXgsYiSWHtp1m9kL3Y/Y3bp/8upP7nJXRdwxYekeCGPT8Dv32TVUkywl4fSDlDgul3/p1MKaez
QIG0GpzZ0i23hWF9YzpKzwcidluhtBpHjvPK+BgZK4HBKq7zrz8OIAIg8HQWJI+yBJyY9ZsBg7ea
5KdbckVjifdKdZ8yqGaarPFqmo9TFHx0XvX083JOJtAsUAzvgYsDriyf4G4dorI76gwNnSa7QAHc
zkyTqjBR9pu09EnDlOEz05elmgUuQfHUjAgyq+BDN7ijbIe7KWu2lse9jrLyaeTn5aN3qhSuR1e/
6Rk2kJl56zfTU2USOTIjDVsdHRmvgD6Ylu3B7OGn+PwpUsWwEVD1jbtmjDBaZmdP0MQjOS70i21F
U8v4SHK1nmxaLOXRL9Dp8QDaPK3zD0pEfJ6fUo2ypWmLLYbZD8uDrV7wDpLdGS/X8/ylwqyfSPLC
Ozhnf9zQgrtqprEkpo1JUFNeR2/GvcijquC6elp1/fm2+H+2zcw/6FuhoDMHYVP/p7/78w9evTfv
f/UHzJhRM17bz3nNr9u0+ctyOf/Lf+8n//D587v8jR1En5fP//jb7//nrzu/Z+w8P/75x//88T9+
/Muv//DbveLnF/1ps9DtX4BJOSx0bBYG2fM8SH/aLMQvOvMci2VfWI5p2I5LZvmfdwvD/MXm2TKF
brLLYARmBfvzbsE+4ngOO4xtGJLjuXT/+JdX9+/YLGxTt/9qu5AGfmuhgxhxPbYMz7R+9ySjcIAX
oIp1REWjNE6VRdCi+hPus4X6bAX+K704xmsuaL2FuqQxnMOnVEP2aWfFXeHmGIZsQ9unAcqqnVdP
dzRdiZ2YfBrd/sqIh32eyOgQ9s5ITya6spJ67D5hhJFMRPGesKJpR8A77hlTKritmbZwBCtmA64J
3gLmnRlcsMJBSEKV981xgaIlpFeoMV5PRfglCxVcEal2yJ+iZJdXtjgn9SNt9EIIALTkny/1Qasu
cU3vK+SBWeUWdhe9AAEVa4VaI+4rF6ibIRL3w22VxS+l9IdZOe7f5D7VQ2A+4qfIoTrzuzuR3a8z
9zlAYXLwKz4kfQqnMkb9ysxpF+jamQiqkDBmHBzhWB6JHqGyRnhIrOFTUWB5oi5FwSkJG0V2AzAj
QBxtA+iE0TJL0hJ3o6oQHT8tSlvTPq0WGbMo0uTSZNWlzTDj55P/WujeHs1DfAiQ/wRx1a1biYpD
D5NNJ5x7hLeEQnrwG6wGV1sqx5YcPkRfbRo+dB594CHV1j0jkVsf2S8jNDDlkfoOooRGRRbXFyYe
63ru4SYGQKNeg69tWLDfzbXoM/dFEtQKnziScEXxpqGhoqNGPBvBLtuws6o7z+gfTJk3u2FkShyR
0qNcr15zrywYv234OqUhmPmMQKPUBUEOzKBIiMho8/bDooO/0Grju0teHhJ6aTGb/QQNTbeyQwWf
pt7WGQsoc2FAKlnctyt2m/ZB6+IHCwfdxs36cF2oLl5lugUFuRyqc8w40AA9u+2r9HkURHKMnD5Q
o43jmrbtbKgf5E2YIdkD8BprtB9jKhI0bhIYW0ZpYNc33qj8TZq6+cFHarohe+uuh4+GhdmFQslj
jZIZfGKtqmYPlpS0TAYqOFSt4aDJbjioDu5Gbjds+Ca6fSKQtk7SrXvijzuJmCMh2w7r5n5MEYfB
tlqoOLc2Y34u03ch+u4mj7Ev4MVbJQGmXRGmX2WnfdaMh85e4qtVS4FxG8JNW5eyPgwGKQux+1Hq
jXHD1Q9gVjZxAQCyn4ynfG5kVyRHMuKxPkxbWw7kTn75qfkQOCANLKV3UBQKiUYA90YR6jA/p+Ez
ECLYGcqjaonSlc0Uc2FWcQEqJj0r213TSBCbwQlGRjlVck4y/2XMUno/5E0JMGY4WQNYjVW7SxK8
FD42GFgUEeFPHRtfGD9IcgdIKElWpk9nKVZec1Njw9mQiYrucKTCncWHAwLdMyaDHWIcWrpb2u6U
dFBHc8fYG6J4MmanhvL4wRHEbq/owjN0YuAm8JlXUofrP7XEEYyImjreo0Y17VxTNt/89mLHiBWB
kK5NCFPYsegVgnIpvcw66lWrw1ug6xfyTJEsv27DGEROA5HV08pDbaPhQeh5xPXfy+lUxbZYWwGy
QyPkCTfjfKQPnBP6oIFSCEKayk5JeajswNlEPbMUzByE1JBEQwGemt9wtvq4Gv2LDCbMBZKmWTQq
mNyj2hEK95pgjlsYsD+3I6qwtdX6pwwxDxL54s7tyQHS4PV7epu8SoE0qS+XI1m+6ITTA9JdEBqO
gQQkUDiVMSG6GxP2DTEb4QFvLYyqrWi8bzg0ruDeiK4K435XdcgT51+haHsEX0LB9nV0bSU92LRj
S+BBDQXPzQNxT4brlmB0WjxDGe+02LuJ08S6mSqxyRHv7gETQasJHfd+tBr3PgREWajau+TeJC9u
qIDEclyyx8RjqlpdpnKA5eU3gPKipwhnKUavS0/j98rUI8+ufXEI2O32PWEyZZUfiMiEzyNwBvaR
SfRbQPyCVTXXnx9yN1ALfTRRhoS8B1zcNPDVVrnZmTQ4ZhV0EMoDJMwgKe19j9AVf5Msbt0gX9Mx
Kh/zVixlDLS4kBK+fROGK2hLbBO9fJuDI4fYfgBRi0NNmQflUeAQpBrYm1C0w0r2s0jKwhsVEO2G
M4a9L0pt1KHOsjLaNwXLx3YakjMBMcTlYO6cPOJa+XJF8MIDAvH7imd/p8AAL32ylpeemYELIp3u
qabJxeM7EL7KrX4wEQyRUQHv7q2tVb6XPY0PsjUEkTpYp+lOT5txqsutDsrylEqmGE7ZzCj8as71
Kcx911qkxoxZfTQsFCVd1qY3TU/dUfmFR9xueRgSEp2QEuTLuf9Nx7JLrjWI0FntVV8mt7fxapzT
JDQumkGZJQf7jpAJe1UUprkxo1aREBPdex32bN7wb04vqquoBhRHs6al3VexN63qxPsqREeTuKRh
hdvpuxUnxjYk8I/ZG/M0lxTkdaLaS0oX7wH289rRSmqoyUId4piXUr9rjOrGNKxjCWH2wfbi577n
VY/l7Ho3NkNnxw+Nw2Zhh7rzYbTdOqh6Dyl4cCiqSJxSoh3wDvkHv5M9/CgILY7GtWvwTHYFOhAS
cfWVDHFKIBLA2RtXB9tonC1W+OowWT6P4IDLO8pJI7O0PZLEw+RYNEctJydQwd2Oo6tQxw+SdcJl
Uca6l0TQ7IM6O1GTpTeVyvBc0AygF5t+d2Lo2zbyTs2OXxKvqziQEBLi93NyCdiXlR7i9UYcgvIv
WVR1wtpQ16h2+gFUEskftoVWdGkAUlmGk3i1YrbhIX3teyXWie18Cqdpj1N7rTWfScEY1JuhR+qQ
tXa54YlKEYDW1S61jL1vkK3pFCJYZdHeKjJ9hzP8vhtIDFXNobCNfFeObkSvFf9Mfp971Wfv6+qQ
SOMpMLsbbj5kiIFOBFqhKAQ6LXVEH5PJ8zJ2kvas8dgLNZy5XtUtI27WZFItoOR5VyudkLOHd3qI
mDzNSOaS5UA4w46xWbxtPGyWrYqwRQ8wbM1l7aAIG798DFRrj6QQ4Eo3qQJXHxCFHOC61umTkvz1
pmaovCe0lz4OrY3ByXhd2GJPk95ZjnHXHeEc8UCE2YywZjAM71j10QHw1sWzvQeF9/JErAQuI3OJ
JXDXcfS4q3UiALwa00tT3uA5R4bOXDawRgYM+cmsIH5DW7p0ef04eE5PJFc6LtxosBdhpX8Uvcfl
FsE6itUrlu5UZt8bUWGdSXKoMQRlYMGp2xtCEhiPQL9cWQpgB21ZSWdrjSgfJkJ0ViU/Jvd7Drjm
fa7tA6wxg028aodxtjJSGrQxR7cswNtTTExoMg1zrJjN5D30ab+7MLgoAIBgVQAt4gcywfFhHXs9
AagGsnab9FCfaJMOFnZnbDrEO408PbMbqiSTTBuDbSAjF+vyXOYrb7xlruDuCtYTVnC0f7g5WqCZ
h5oNFAFUI7glFX59GH7kZolq40WX0KHdrGDo5xyYVh0tlKWaWqJcYMG3UfwYt+kWedPG8BMsS8x0
z4Of36jaeYrIGoXXPvfwi8bliXofaBotBOGYsccgg0Uwu9NecTK8tajG9oPePTWZ4FzllMaylAYj
EGO8xhahDSJ0roKotE3NyWXVDn62iGgXrijzXmeXiGfJ5DaIafykhYc02Q1n+c84i+ZznC3NuHSa
6TiJ5K4B8bSlPRJv5IhMz/N0fZ1jMl4G9nz/9eqIEGNedDtJMSFfoL5dEgHJ3jKcF9Y0WAkaCh8V
GrRnFOeaEdwNF22c1BU0HoFh3B5HDk8muluMstgNGh0olK4DYJsHWLTH0Fa8M6RuF45ZgUUHPBFh
jb5JBtoWjtHjihheMk3fwf+INk5WR8tiyDelPr/zUH4sXBkDzIgM/EudEx1kS26F3YI1jnD/hEUQ
rr0MM35WDSfZMy/xZ/5/EyNDGYlNomgxngQ0qVWKrZmEDR7XluNpHp0NWz26gPcRoaTaIYxxoSWa
albhfP8ArbLmEkpiTBYKL3nXJNNLMuUcw5VFeks+bR1S8GynvIJ0KFaAkbaV09/WzoF2HXkLI2b8
qnsMHaDMbq+bK00WX5ajjiJ3OK/NBkCPSW+knklRKQDLRdNGNYa1CGSWLo00vNSOuUalFa4GmwDL
FB/VsvY0G48mpV8fYF02s/yrx9vUE9uwq9yt7YbZsmGdXLelCFf+fPlIyti1JsMWUYG4mmqnvkki
m31CBduqU2+MXwDU4Ot3Zhima18L7tUSN1aJPXk8pQS3rsNWpIsxAz/HJEbUTk/OQwmirMToiNmp
JItNEY8DJkBjH0J/ZO+bcRwecIt+11uG+TrkDcupu11sZdzHON2xluUPtp7RfGR9uSczomJGmxOZ
QSdh1bj6yYmdinmojaHIrG+ENtzl6aYMTZc9EsFMSQwEq1W+b3oOuZbQulVpJTYCXqPY1JXwse62
d6kyPzUrKu5Ts7mXFBzKs7ZlP4ozCoSlpurbMLAklmYZbbJYPQoTKVhl609lirBDLw0OTpiyzkFs
zHJXSDg4Nf0vK+OKWWC8J1/nkIMmSDU9p3KZbHyGoV3BPh0a3k02ZLeEOQT7ulz2SC2X+gy4momP
WEl18ubavRX1WzaS7kLLv9u7NS2L2q5d2pV4oTR/gvUewkm1/YObECqqzDFde6JaD6ZEZ21F8t7B
9qzPxiS2Fuh7RBQf65EOZd5bbM+k+emYdqiKGDRTR+lTeVUeBqBeTGcLCezeIW97sGPSQHow5M0Y
IhjRrQowIxEl2RxuIRMgASBEFxNxpNu4q+8oPVArOXJVenaIuoiyleUY+VukLkkKotHo8ZjDeG7u
AhMOStJg5gbTpBv6BynC/Aox/lGEkzecsaddOfh3tiawLnYAzTXHuIjOfa5HXTsC5fDPGax3CBwZ
iHD6EJOJdgmZhoEMutynjg+nwqgo9RgkTnbN+QpLIFZBSR/cHI5lVWzRCU+gd1Jjmfl+uUSjIDaV
mz2nU/heocXe1MK/0SrhboGRbYtwAqmD346CJtjJLhh3STAVx6iYyOzwWpjfxlmUQXPQyxZhjnZF
NvzYCeOSZUGI5KP7inuBrdjWLqaoHn4W4z8/JJOkGYXce+FP6jRFGqneyJTyhlsF/J6stTjaKnwI
B7C6I4kOfO8Mb/D650/7+SGcnwkzRtsy69WL+Yug0jEpYMy4LEkHWGICNQ/mPOA0AEGsASInCL7x
W4xho24Af2WIVzHeVuawE25NzwDjBdiW28F4HinhlrA5XsLe/R56sXGagfKB0V/D6k5QfaAMdW85
Iro3ocmeH45udwR3JdckDXYb3F0dy7Vs/cdsmrelhCZSOwAKr7M5g5A1NvN1nYWMlx0VGjRS86q7
+TkV47RNQxby2HHD3WD6wd7vvedaae8j4a1mQ2wYGtNLxdO/zGpmwAroEpKBxUCYKlE5i4GwMqTq
Jer6NGOZzJulrvr2/PMDhS1jkRK6XC2WQ/0OVXz/01VJihBJCuyuwjCG1WTJIz/gyybc+EJoxbaa
iu5bFcV00cwEmWk1AK4cywOTlmAfy/YL6gNOAN6DyL/7dG1mJJcF8Ed5nHzCVxJqbfh8JwQhWsXJ
BdBctY20wjqVwn3qRrHLkD8t4sp7lAT9edH0AjPRd8O7rLYIy/beWtmQxJjzfq2w4kdVj8x7nVHU
hSlCobG8ZW3E4BsXvEbMsGvDAd8TDsGdoYGXDmb3CXQ/NXrcfuABQ9Du6MwduhRWXMtvY4n0Ws/F
e7vMLZAPael+WJp541TDmVCb9wrfUdaJhOiT6TAAwaeEPjextjMpddeGbz7lkmhiqxiXhP8S8JKs
vDj4AiuAcM7XLrY+3tOJxmUbrGvYdChn3+1xFZCpMobGEcM0irsGxmgP+9EaAro5xLEQq4u0lvAk
/ZGEMc4NNeAlS8I7rhrgg/qO6MsPfNBfiRedw+yjnKajk9lHQZPKtIelTqRyZHHlwjx6TXz7OOic
2kM6hRggDDzL414U02MXmetRRnwXdkmEWo03H0/IRiAH5eTK6dnp69uqQzZLZ5Ag8WkDsOhV4w0L
+R/kkEmUDKidTeaIN/btcKkZJYUEIDeVkrJrl+E36VXPNyaCJeKvrEPQ++dkbG6xedJP+nDEsJdR
nlKk0F7OSnzt9qMeDBt6zh542vrQB7QmRH+sXUqYoexuswl0sZv5myp9D0IE/iZYX6xyNpxTD0VL
6y/MOXWwnad2IieYysjeC718GKfyoy9I2+BZphKq0VibNmxC4kAFDMGFG9vH0h/HRdRJzsWwDbAh
LHTHZmlSsE3iLDzGjmZsyp4uecq+Ndp40DhU3pFAsjabEhmN+dF1+MG8mX8WOHi4rXcIrSfI0M1y
pJbWU0wUQbuN8vBhJAuGPCHUGi3ZJUHouqxLS6ONQD9PH7EiXT4mPaci2qVNhkufqpBG2aGQLl2M
Bn8p+GwkIl6/rn10grV+aQFNjdUjBe9dHuQrB0ZeZ6oR0Rspg6y4NwWNjIVtslpMSVutZxPipPJp
Q5bcrdM6b0aHBEWZbwHF+YRRArTgIo6HWzNObmwIbImTEKFg3DYFgvim0540jsZF7B3VaB59r6bO
0e1TP9Q35SzAYMHEbdVPH2TaPIeo0v0yO0Hpz5aRjnlHj6d9UrTPBcC5MLNdFs8PmisYmwi5LUQD
72fQaY2N3B0jjM6dK2dl0HjUrXIfjf4pMCDmqqLUt0ZJ3wXa6SJOqgMLK6aDCgG4D0eBwdGWycil
IJZdpfguMOgdEUydakNiMqLa9B2xsbx7v2I+MNUB7w2/HNcSHxi82+ee/FZPSxD7F2dAm3f2k9DM
Yy4QOY7mrc65p67VI9Jxhh8T2eyMgRhlX8IGq1AcDeTwgGYmFADJD4+l9QaRfkVPwUG9WI07Pax3
QAdJczem772ZXFUFRtL14m8mvtPCwpQfdVsqkHUdArymqUSvaNNJDGE0TJYDjb8Y0XpeY+bHkeki
oB0w5PhwE8bBeZtYtJVGN3TU34YJtheHgH5txqDWZsXYmJ5DcINRqb6ssLgGlXVBgL5vAo/UKRBl
qGkbtHrbloN/2huvpXIfeBZ2ruD2WT4B8hznb1KYrKu41Hb46eitxMYdwQh4r6Sxck1dwDcEmJfr
04B9QgKkmOJXvamwRmsXP32IoN8EWciE2luYcFSXEQEzcWa/etz7rktuwtLYtmt6X1fAArjYdfMe
Y9/ZsGgtFmobFUCPgaomGtEMwj2ohAwajWwzu5dU1NWtYQ77kfniiiAbPJIQw9vKuXU8xgewj2HK
MbdjGWG0jvtyqTpCqkRqnGphA49Ad24AwVn0Q/YQe9rJDD0sF6V/AiH4JjvwbWUNSr7FyUZJbkVw
cOrEx4ijrgGEGyNs7tqkA/5ADkQZWku4XEsNgUEtrOfKnKjXo2+hA6qboSI6ZmMz+vLUNx0HPo99
zwpeiPz+30yd2XKkypJFvwgzpoDgNSdyVqaUmuoFq1KVgGCeh6/vhW5b335JS+modCQBER7ue69N
75b7FU/xP1FZfwfO/LAo8Xr6klhD1L+3uiQyj1xPHtHA8C62huJKn1N/MIJLwsoak2zblnJfzyGd
BBImE++U9hq/PP1mg/qUJbnNXaqLFDSvMZ0qm9xSp/rnNF5POhPpUy6pcRHdnjxke+p19G+ych/C
dehOG75T4LKqcve8rNVLzm0Se6/kHFDRpt+aEt+lZb8WZRLi/V2Aujp41+EZ18ohkTBb1EQxn1pq
FekswKmeXbjzH2BVbtS/94GbucdvHVv3NDdpvUx6vxLGTQzE+tnNTGXHg2eZ3sOwJsJ89C8Z7ufk
rGMIVmF6RgGK2rmE/ZO9C935tGaiLWckaNCKSMjtd0NGXygnYtOF6c9CH35NNUqJ3k/Hl3GsDl4i
yNpU+rNRN5spoFiYOmZrxfSKYiNHHx+RwEQRgjaWVqUqTnR26dNP5rnLmp1HBI5TTQ/waV0DRBnb
AfZmKjjZVO9ejHmXeYqxqjkul10O95PS2DWTF7B51zzCuIM0kTLFOauy+NVFVbyLRVIc49Asjtpc
AvwLM8LyUpLu03njnR0gNU05J35LBVp483ut1b/nzsHjq9W/VBNhXEY+54hfQzozFELl2iQHo+2p
EipCUTEprrHvTOte/vL+TCNafmTFgOazu4nd85giEo6F4V5/XvJiMbXa6jQ4kGE1VPb0vlPGbWWC
iBUi4Aq/eg/Xh3ZFPNHT6nrW4xXWC+/68xJAHSiY8vsAam9xD6+ka1m28TfYqwdKT2eHFozE2S4H
KNV2gbWynCbb0cQw2oYjCiO3FaEQCVLUb/oZ7iXoBCt1ypgylNc+e6RTJS+VS2ZQ6BEDn9khmVCw
0Mqsg7lZvXYWVXRGxN8uyFu/bACIjr1ebYHHfrR99m6ESIpo3a80wrWAnsRIb6R5Wux//DOA8eCx
kOU4IFILyzgXiX4uJjRQ6MYjQjFIDJULPw/zUXWgKok3Uzd5WE6WSzsCFY7AIqLyHHPC5JgD9IlR
09kiahAOmq0kjYwpxRluFn+knpT7PEZ1i/mESnLeqzmnlYt8yJ2YS5sh58kao6EU4b6qoRaXJLOs
GgI4mXxqz7L+F0bzP4XzYB/rEDsY825chheJ8NKj4PQJwcpCPRTR7LdaTtOSKK7aCcpjNWLyiQKN
6Bo8srjDXdpCJTuTap6DgroFETxN7X89WBl4KPM2z5fu+JC/T9qwlbUhfPxyUf09uFXrE8SytO7p
E5Nw7Q+UwIKMu5XZNhrNu+lvYgKxhgjIyhDSE0rJKIkYuS1KXKTh4ZOmZ9hGJmbq8PupfUTrp8L9
ylTwhetAUMlH5aMd2vSJEeyFWu0T0y59HsPmCMEEFwKn/ZVE1bPqxMGYqW+lRwKjtOyN2+XxsyaJ
uZkgUse/3URz19IMXM7sjYY6PqN05ma8wGPE6gyUuYt28Jrim15ek2p6jYduAcU3vpm0/b4Q8alM
XqF+mo9SQT6SSb6biAN4t6Rm067EYD8SR7/qp8YfJ7Y/nmaYA8mZLA/3COdW31reocztX3Zf/sMH
aW1tqwLYWW0cY/Krthue1EgVA8NL/hYee0mcGf1iRiGMyv0oiCPceAXIjCZHhe8SzJ6Z9YtXxuYa
8I8GgUKelDb9QtLQz0XyezSLdEeITYlXx1gZpa4/p2HwqNzFFGvrCeLqFJeK3lQ3J6qjE+w8tHvc
1qmuddgiR7BXnAZCeOZR9KklSA7ENGrMXRtvL0Kr3KHVORBq4ou2/ttGQHVB1qaPhm4Yj9i4d/cd
VHUBxKbQYVFEecCVm5/QkHoQJ+cLd/i9o3bb5XmvU68YOZ1UAFxhMKv7mCtYF2XwPjQ1NAVcf1l5
YzKpPXiUDQh284XYG/1KuFgLpMR5MRJJKYjFMUnnCchH5j3Tl6M/tLxrepLEETE8hTKYDplmXrSF
OzEa+EC6Ursz8+AgPoRfVQbAYC4apoZN6GxdK8hvU4lJeB7ZqyxMdEi7icOZNW3nTXN/iKP5lMvE
r70g3wPChy9ngjcMYO7oA3VpDuhsN2aYEqdK846Bksw9I4t4gIEuH9UzQvapTU5a3hV7W+LtnWb+
hkALmcfM1q0wQd2iKNdeVIMekAm32oQ6UfUtgAFzQhWST/WfooVq6CY94iQa2lH015j1Y6EK9jJ9
uY0j7KYrTlVBIV6lx5oWsQ2bFJ1fMcSYVWv1yavX4tvE3F6aVf5MJybdcjXyWwD9ktZQecZnw7lA
UuOTD2+e1dQbe2ckIL0qEybjegxtqaVqYMj1q5V42evJiS/VpCW+6wzWVXNIMDWwyN1sIsW2JExV
z2kxwWwOkjNW1/wRDNgWY+ClWDM6tdNSCyShocLP+OdcJ6qZOb24VZyJjhzn/cqq2m93FntsxrBr
gp6fYrQwTtsvs2Hjo7PeIqMawTNi0WxtlzZTkJm3qqcpHXXzn3kM/1pjLD/DhKpn9PDPJmGfrSfk
EBsZ2AHIZkz9DOT151nHvDh01XhLXLmyrKKFJBnmJ2LIyCgyEt6APRNiov+LvqbNKnXg0L0lwZeY
QoHhwmAdzQN8uJpVzMdhGCF6j8U3kY74a2J4yT8vjrGvmgyPh8gebcFeX/UlXj6PaJUV+q5hqU3o
GuvgYglh0rHTrkdPj/xSz6+KROsTXZ3///Lfz1WO+K1DOdj9fEU7jbOPQeTioWlgUJ7K4Ihykzyw
DPAXzScZJsOpzNrhhMNjOBWhUx+y0gHfozMBt/B6ycgqTq7WFicD3QaW/IyKMgfnu6PRHXPfbqFJ
IQwtw+CA8xcpjcjQ8ogvTI4dtksX2Cl/PGgD27DI5L5cPoIp2awZWevrIQmRW2tCNPsYenZsFeMp
XF5IajWOnv4yW5nHQdX2jj/vKCa9Y8N6uHN0/bdhWnhQlyv08+7neytm2hNf9N//FixfoDSPBp5u
wwLW8/gUG9gmu3kBP3K2onneCw7YHcNfYdPijv41To11zmpoIyxhVj/v6iKf11LVCBXaB0Kp8Dxo
OryfkCF2+yV7SCN9HujUY+QbI3tyz5lNlS070fmm4bwGunEi5SrY2on1qrue1fE/VpzqLRR5uQI7
VCUchcJSqvPPS7Y0FhVc0NZk3RRxwvRCp+cOROaE2SqWQl10Cyi9gOG8y5eDvz4YBA3U87mwdmQU
LfAzU9+45CuukPq21LeUv45EDTswQPMNJ/6O3dA5dyU168+7uA5XfW/SkI5ArsWh9hHk6LWMXC5N
KXeESscMiIkhPFkdqJalu/E150KSZaWSnTO2d1pxTJTkzK3WMkXk4Y+RKw3BxcjIdg5MLd1AMf+S
yXwVLRGKhVttNXSXa5UWHPr69mylUNikTbBYgiiTMYzmPINSrVdDxVClcfpTFNXVOk9aynsx/5lC
I6XpUacXewh3edeERxoQ3bllUu2PzZJ3WR0zzoTbMJbfYYF7pwk1jNaG384OP1NUpky79Nq3jUrs
XPbhz9ypTomRhI9et8bLGNGx6oYGXVFR5PwHMtni0aK7beMQdrIKq+sfaHnizRVNcXFdrNh0QRtU
MVKcnCqJYMyVzLdnA85rm+G+CXvOd1r1UL3jXDtwv+RJ2P1HASV5O8dZsnfReC9f2TQhERoLpyak
YNOdIvinuuidPMzus00Re1pLTPBcjE92lM77OYQ1T3cSg1oFArNnKOzSU1rksGfLHLUbCkwalERC
1cqhCTXVJ/rOJvq08ZOgv3JHcFRzrFHjbL3YZYTfm+928Cay3vwTA7Vgmklaihxo25KxdZROxsHW
hOGUUkmfA6q3vVSgJHJVQ1wkfu2pSckOhwTWfdnzh1k7b7A67DeVMRausw8LlCyrlqBwsJO90XT0
0GSt0FsBHCUil2KslT3yAD8Pwz9NE8FdC3OeloGDTrGkh+W3GI7OOtJY/mPZse21mdwgRL3UnT4+
RwnLqY4o921k+zSoyye92E6z/h12cX+zlGacCrILNzWQevKKIT88Ga4c/iQtBFjI0iHj2jm6taPJ
IKg2vDuiJ2zx0j3VzmS8zLBgnWHRXIz85aFVFY6qmS/Jkxu2jKxluQdW0NwZDCB4s8ph3WGuXJVG
K3dx7ZkXFUGpAnXa/kk9MHUEen8OpKDseAKMA+IkAssaMsDHOv3nStX9cUaS4MJxRm5fk8kKMIrz
IthsmIMmvmshBz8MzMkfsmlHn3MgyANd0hDpB7aQ4lXpYXwayqLduFWX/eo64xWe0z0GanQIO823
nYwbrsl/D9G7nAMwtP2MM4XuKRvi8rHlJvStxM/rz2fZKypOuuGHbQe/goYNKK3G4fjzklXxJQ29
zCdpw6SXL5EP/9+7n891df9BWCRRje34yiTFIwKJlgC38Xo08wAuJC8/n/9519sEfuKZaHaEtDIE
sCvCn5cv8ZSRX+z4CNtdnTl8EtcwAXyJq4Z0dwmV2F7h2oY6OEXjrjAK+rUpUEsnbK5Tt7CpaP8h
7gPzJCAIRDZzWZOECwaFiK4sYQM6WIgoaMmyazoAmvfi575Xrf/zaUAj2VUUHUPVdkSH146cWzm3
/Xw+dl3+zfIVyfIuL+v3ue9uuNObrV028fXnZc5iFFi6JIygKCjpyCtkarepTH6Bon4vcq+/4qXt
r0NX/O87GbbOpjQ8KHTRB3nBd93VB2ok0e8baV57HRZvR8m8iyIeidbU/AQaCjtYGvpzXGkvePPT
E/U2/DiT9sg34xP7UBndbbITH9GEsYEAfKUZOi0Ixh0mo/5OrRXcWjLFuoxQO8MarFNsIyZqexPV
g9CVLwyYiWNPza4Spa7ZMhEL7FtLU9Dua2+nPCbS5mQPjxYgTCst/a4X3vhSareyIMSHqbRXhsah
Y5aMqvgF3S1BCgrzvJOOe4cInmugkZVb1L9CEB4wizmWURcYj3So7buYzI2llcGSmxkeiiiQT7lZ
cbRVN612njOnKY/5oAUb8rsQT9RMnIzUibZpAmyqHlL1EI4Hh8DB/x/R7fVdbcg3MFTVYxWFPZmR
CKaw+pZZeSI88pvjQn0IZx4fL/rrDKV9TIcixrwMTIjtVwJxyILOpRnOLLHrsnWojZycNPu9RC+/
cRpFVGqAjcauYc+UCj6Sp9DZVmAUIlJtrrGFpigxp9+iNaCBRJW1ygzzPAue39bQfhN2feV7d/dO
t+iLZOad2kNuE3Rk6App4huMu3pICxtZV/VbFztowMJqI5Aq76we/wJ4BaHK70ri6EVZKl+TJsm3
g+uOlzwXPaMMpoH2cE8Bfr4Qnvwr1iD/eiFJg1TFhk+Gkqyn/h+0PJz7YgQT2JNJK7IYSCQ6KWbr
1rFvqvzely2mC+r6Y90ogA60fNZO4IljMYnqw0OdmpR2+5aJqt3r+BqSWfcNUZ7KCB0Iwol6W5Al
9SKsQ9mNw9arDfJ8lWUSWkNAYGxRSBlMgXyoXN9a1X1OMqJmnaxiG5IwZfeMJq200P0C2INsyDwE
oJ5cDYsZ5uR1h6F1m6fUgQeWMV+EMjyw8WvOSGSce2/EUB7FUIOFmDumkEK9jNICy9BpxHDgcaBh
VDQbCReNqXtgL0pt+8oYbLqm73ribiVBhicUDyUBwNtaJxkEnhrowukymLV+HYze2Qfm/OvnI5WU
FvIT/XfmmPO1W76gF5C8AabA11k+h3rCPC8NLFWO7X6YclRy67YzPDD6aGMmBMd992YvIuspYQ1n
KOYxwpWldcWx5pJ5on3CzQf0Imsi3ztA9DKbmP3wA9mx9deKIG6Ok4dNJdvjzbZZyrseL4tZb9sh
RXec1xe40e2VGqiFAeO2PJic3R1xaIIyOMRmPj3FAWUuh6dklVp1tirm0OCO7sIDNJMPg7rUofuN
N6U8URtSd8cE2bhWiVdZZubOibzXpB62DtTHp7BwHk3T+4iQQd8yvCyMJr8VzZIOVnWOr4PKvLpz
2XImoBeK7eQEbfFkViWnc0/7jPvxn5yZGXeJ8+7BatUUPenIEIqwNkz76YD+aqajiCXawTcyKw7L
8PAl9+qqUYTw9CnawxH9JrE/dXoVwbIVisy4ouYBwutMw3lqtsHcV++f9QgYJ+1M4jLC3LsF7fDQ
Y5oF5ljVu5FQFMJFBE9eN1S7sR3oD+L4PhjBQAGY6O+yfGRxWb1h9CC18knl+j9c7+P7KKt0b2mz
gSZR2wHi699JT5vXSIHtI4drgprEPBxKqA8TscXPWp5Zz9w02GbEeO4IFWBV67JjmTOobWKGPWXD
6je3TrdmjWU6HmDwsbTJus2d+ya407U5z19D256e8OP9xcs1vvEM8s113+lrEFldIt9LHJSrvJER
cJeoYL8A5W4Bjqna9t2jI3LRgQzTjdGjB5S0nW5F2Y4wwsbXwlp9aIqOt1yyjMaRZF2Uqi96Ffsd
npMt8WeCpjPNzRaD7EYNyjgaeuaCrYwDIp6z+Vh3UfpB632tKVq86WDLU8Hg4NoP6PmFIdOPZMAn
BBCq972I0z+bsET9qX8q26pveY0JdRhNdPvTpnLC6jWq2O+6KDpJ25QAgKFyanGTnSzIOU3cMgWw
lbq4OXxG3X6rDf/n2mQCwnjP/zyzCfoprYL8BACkhJCTpE6xh5WfVtgG6lP3no01yUX09ZnLG34z
1v29qoC4jSImIJKGk5QAVnOTpKKGSxPUWXdGLfAtA+wx+XK1PBLWny3XOYceNO+Y7eDc9I2zj8rk
LTOhzDl4Nj+g1EnAw/S0J4nyuYrT9958zFiFPshuBWjd9aduwUOFtWe9O5CWmaWPByoG5O/NNHyQ
jbG2NRm8NiEQLCsCAuqQsBarPPpgrGKARKeTMs8uSUBt7a5VrL+IqQCNME7OFg95zrEIBIf9OkuC
WejlAKCpg3zrFcmbU6XaZjT06GM5Max7vGrnn+8cmUeTXJKDqFHceR4jFq4l2l3XabdmRy/OdWW5
6/Km9qXJ4xYioMrqNy0L07vV6M4+zVAeAui/GC1PtcGU42CyoOCFM3el1pHQ13fFR5fMgihlSN8a
+gJjxvqMkPWTMIThZoqv0BhJprDVh8F0GVoPLVS7KV0APHxhqbEOaKQE+5M1VR9lUt70ypZobQHG
Q9K+WY32aygt46Ocy2FjCbHDnERkXdynH4LhaeO2JwRd050TUUe+xJDtM1f+CuFt4Mi4z2b3Ly2g
k7EuNFtheF8JNrg4lc4+TuLvURtuLoOG565Yftje/G3XdXihL+KtPBiOEDyJXlmK3g/OTq9pzTPY
osZ247C/w697rSd3/PAE12Tu0keQAR5D74lzybSeGlXZz67oL3Vutydw2OAI+Knr/nfHvr2dIm6F
RuqPEIjuvZjGS+Ky6EzLbS+LqryNc/vllOX0gRq51+NhK+za86FVah9xO+LWT/rNjNjOz2xvYudr
OBwpq/mISgBsGXwPuoP4xKtZ8Mdj+t7MxaMge2tlx5SmBvsvYzt+fCXEP5lAaaOxPB50l1U87qrh
SrjG2qy0e+/25lMeePZlsCG4FzoLwOAkza7mILwBIRcc2EWNnQ090KcnQad9eo9J+TjR/OrWzWyz
CgzhqzXp8DxBz5wRrmS+F2g61ShyXmfQ3uswH9ZDhAhz1rnvNabOTGWgErsqXE3LT4flR3sqIlOe
mbTdMDs+q7E0PkLU+z4VCnpk24XbY2WvLPYoWzgj72c1FYvT801T4fiBmVvuVB3daKhHiFRJ4g2i
9CUoxuD+s4VkAZtA1Bd/jQyzIqM4fFEoqdZsDuxWPXpm+tnMfnKLe6mO9/pCRaFQCP2pbVHJLeEW
BqGI9nLVxMwYXpdafZh0jJCq4ukZR3tDx6x6hRjoXEJOlCtYle0HsAc6p4PLjk7o3SE17XSbROnG
jePpzSBf/dTX8AjzlkRAeisvY/7PhsEOaCj61QgXScfyy4BKIgOi6aR+5fRZH0TBAQkPxM+Pk+gj
+/G0A94kzlVMk9tq/rCK0dawPwrNVQfE1zPE1ptFyfY5RfqaBvBFJXZ4z1R9E4lXnUYlP2fvJS3x
e4qYA1FJ82KLwVbslS6e3DzPbo7RvrS22Zzn1kZ2UCdvNGiGV+KaOAGQpjAKdKpcUefuzaBNlVc+
tDhM3+gpbMyimH6RM7OoCYmOmnZeMiEGELgnzDydP9TM/GZU0b6XJDzNgbyRbEtcQ1Z/xV2IFR5b
69hokC4xfYqEnW5EpQDuf/TbN0kxTwNWhzrFLX0gXWERv2WbGjLWR6AFL/TE6m+EiYySUHRKRbz4
jPtmRWpf9poSecVZdwDU15jTobZ4OOey3FTJTBk5RCirYh1jRq3dUgwe5N9Ffhvb3qN2+xcAq+63
TH7VrskDNLfeCwHOL7EFOTCxWYvMjB6/clI0BQbJzjJlvMvgmkldLBER9fM66YcSOHNU+WlXlnfO
r/O6xSN5l9IjHSW9dbrMvskp304QJv64moBF7Bmo6eImPlglgxqHUemlIHZj73KMxJZi+6AB3Sfi
oJ11VdXHyp3Uw3TrZxMIYrgS6Qs1MEK5rvgqeIBWQ2ZcJKPJe1ymJE4AG3vqEFYw/+kxgrnhkc5+
Qh4dR82m1ZzNZJjlblQKIGvYJyQvyhteC4v+KGnVwLCX6JyG4v7OCjB+GpaGMNAZwxe7BgeJRKy7
lAMXCjozumStdVgHQvsiS9vFjdD2z7FNNmzpsXlUgcRkSIziqrSbnKEFIj5O0Zos8NaAS6fT3v8T
tf6PwNnsvZItSWeG+TpX2XCcWrBO6OqyY2uTcZYtLlgw1t4LswML6VwTHVMv15lu4RxoTebc/Gsi
Rpffo6ue0lGLfgMnQTCWJ0QXu7Z+0NNCbAYNXDQmcM8Xo2EcK0FZGU2UdRWAvF09pSO7U4zkxmJT
cOfktyWMdD2QoriHCsXY0aCptK1NXF3/+Tiv4AL3owHegUL1ohddeKIP7LPc89HkAr/liY3XVpiY
28RS8TUxglu1UX1WH/J+DvejHf/lKfcuPy/cR8EFiCkcPxzuHFdnJuKth1wqmjRS4nIcOH1c0JWI
560R45ZwWxeA0YBnFU6uS+mmDsOo7CNx8suX1dT1WpFdbSCMZ+xvq6pKCFD28H7x524XWzU/938+
qYxHQt/2bJi2wnkAybBMnUsEcW8mdyfPOeCxskRaRBrlnJX/+X2Y8sfXLkvjS99BCjRwBmqRtlUm
nYpep8tkNGTN5TJCiIWOIL0aIK193UEJ2tfgoMOEXQuNJAqhcCxIsOAdgNIQPWj7bTO03cKPqhFn
aTCgfr798i5ocDkFnn5BhWLspsLDoRzRQOn14n9f8pi/eFazAbe6+Yn0LCSMGvN2VWavDVdt9xMx
NaMkg08D7FCbU0ZYnYPUoskRUJWCEr5Wxx+WcNoaT8VskJfLqehI6HL+nxc8nxP+R8Jf53EB2mOz
AwcLYYZg8yMU+eJIG8tiNqghUqYtc/x5MQbrzZaVto2XT9kTtgbuG/y2ssUEahF0UWrhyVSBb4ma
QIWOkPcxhX+eWpVO6oN2C9OCyWDkDEdH5KRHuNlhJOgwxKwCUmAlpPpr54CSu2qfLRb3WKvwuQPH
h2mCWF5Kcrjj6whoF71W1m1SsH08p8vvVVupRwlbvTMqno6id+CPeerRONUuZ6DOkBn7SyPbYUPZ
bK2cQbxm7fhXyKlb2zEuSZVxTAi52EOlrSeu3XEsy78p4Slb1OgERQuCpoytWeKwxvpm7hXNY5am
6ug14VsQRkDs6iqk3NCtlYHPMYmiitRChVe71Ijrmof6yF/K3ZRcFROYaqhV7S6ixZfxxwgInFmn
ZtKzwGWADxpUMrqRAS5b3hUT7hx0j9VxlgyZ7SjxYFSOO9jp8y4c1B3lZQXJHltBL+W9GWoc6ije
8bI7e55fIGM9UBikPwv6wQa6T8OUPAvDkETi8YgwAMYoulz+JtZKElDCeVPbyKXymI6WxnCRFX06
jlFcYgkaSS/lVJpWITQzd379uU5D4+6aPgiWYM9bboNDlEyFfZfi37LAoSdm/HssMAL398nV1BGw
W+l2nLhtA1GkFZ7CNhiOYA9AAseYiVWYBXsWj8Wo6KLBaJ0l40Q08WMMCQRy3aHeNy0lldAMEwSS
bu/DhlWc+1fhghaE5fazffHQuM26Og6mPW4HzzahNzDQVPDfuSATbgYepFQ+T3QxtglE/lJV0xHM
Cge3AIVemXdHsXTaf95VmsFAtw985bbtFrP2P7r0+cauJs5UclWFhFBYfGcsfKm2IljHWv/8OwAd
FenzUBYhFAVYFqjyjZ64T7ekGRgHcGlHBA8ljgz0t31oYhW3Zqif3X+uLxEIZD7G7WtqmBDFxfhR
2DCKazKLy8wDuie7xxCUL0nC4NouB30jwpb+dTaSGJJvc6991TKHQ5levzljgyp/KHbcJbjB4IKR
AAd+m8WQsGjXategLFK/s7Q7zdni3CVQRGeTiRnzQGI24rq8I047JWOh4wqDXpGmRLwmS3SqACye
OmiheLgpXjjyVR6qfT1NwDs3QApyB5BHpT0sEkFwc+tbYi2fVLyniMGiM1FmpWy93CdiBejdhc4U
PpndxMYSESJs1cAbhOlm2xRT0ZpDRALS0Wr3msZuqFOysuS5J11PwbR04ZNIy0uOh+PI7b1VHg8r
QQJwGGWQXsqM9p0RYlTEy3kMsSZxjmkuoV0gSGqJYOubdL8oJCzOpJy/wBMWYjzVNYczyK5T+sse
Rt8KsWzLzH5m81oicJA3dZ2eI0mJbK4/JuWB4LHJMQgw0W2CCvPYJt/p1PVGu3cM+xU58LUjSHKL
lQYLjNNtUaX068xNh2ctQik8Zxa9Yd3dW673ZUClgcVa/Rvm4TF5fbdx7So5JinCiSZGFFWBy1iJ
GlXWYKFpCnSz3S//C8E5H7u6Ex6ETSRVpdCacJ0+6+E3hMyW7Q4NgBsSn4QACg/DxeRQ5zfitZ5B
HBJeF1jul4JtCNq7QJHRmcqndwcjeuAitvOn6mbldyQkMJXt8+N/X2bJNjU7MRONCGtMbOVEwtq+
NgJsDpgt20792wwzWMkSFcyqgCmztmh6rokDKY6Y4sgzB3y37MLTrnWzF8RFPF/izpB52oiehMVA
RdWxJcUYSDYrGolD2Zrj6bjurWJAmLMSraUdKYqjfcuSWjZ8lC8vlSEPKqwrX9ZPZPhhs5T8cq6y
2o1UZc+N1FGENsqvG++QdbFGQkDGxZvwsid2js4aPeqEXg6ftksY7xjS1Da/xmkYtm0IvgvRts6w
BE5l0bn9Cam5I6byRAnurKVj1uuf74c2OOU+huQxqMV0l8My4ezTntKZyCcW1gAjPvdN5sHqTloW
/5iYS0T39l+v6ADCpearMU1fbUcDi+7x50zZu2N2ee8qy/ClQqfljixrGW68n+9kImZEjUjuNNry
x6QiDIZR3JxTL0MQ77Xhbkho7Vaecw8c5Juual89OMlr0KMdR7XR2Zne8Ltp6AEo0Q6kOszOvkkG
AGUYhUWP9nieqANWHHiDk4NJalBmjEFGI4uyoGdQT482RymX4PxYFV70SpuLqczyEgKl26nEfegW
NONAzDUl2UNmcXOMiq8AXe8OYQ+Oy8WJHZvTdPp5qZgkcDEoQtsU9tMSU1y0v4YsMHdNLj6JeXxl
4JX7fZhsWFj1Q67w+WVeO54MvfaOA3qWWCKvQRZ/cgvE2woYgKtHqLdpIBymBQVtJeMpL0dEnVNz
NBusSHYCRgPXGrE/lnZucvymAZG4DaLQPsVOHIW3NDlq2vgmYfI4egWzWIfOksrS3A0jnFCzotSu
DVcgCvQ2bL2OT80zHEfOHZGBV4Pf/B1VMtog5qXrARkdN6f+BIGiOhRTjLorYpaTD9mWOxcZZ8f5
mCg+SUYZLlK9eDKHbOTaUlrSH/vOzITmTGPTfig43JZGI88mPYATNHJwzJ52mechfXjmI3GRcyVK
CvQgVv1U5j6RsgRJVcbH3HMeUqUdvUkSbShZWaZ6nTRaDw0e1niBlAPqBWmAlUkL+Fw2s+HP6K0i
JxtWXYKR02nlL6erkxMQZf5aCWZUhrzrNMeXHFf4Bcr0S+cPupvG8QVCA9yhQN6ddPhramwjtSZW
mRsl57wof0+D6RFx3H9+wf1Q6y4sZ1BQpoE5gAQwtAUZmMPTTDqXb2TJX46mbLskzhBFgL9EN270
ZD4zs6n3YfhPVi3DYk1FRNwma8GCxy3PbaCAO28GSaCz5tR0z40RynEE/G50Pm0HJM0c62I/uHq+
C3sazWlgPrrMjQ9xCzNlCKunOf22oIfs0Yf+nbGtnyeDUrxEt7udvG/NngofKCS5VBrgXJYBlnH0
at62pYJaF5z/0WUyqUhSBiqJfEICUBxpZmmopmnxlPGFDZh+AxKWbaKp/pSUJgIdtrNT3f/Kw5RV
deoRFjsFin+9cxFWYaZO68TbB5457MrqNthvc6HN1zJHMTY69i7jyg/CVRsbdmBSh6iLU6wOavrN
UOyPHeP5hq4rD2mEiDKTf4PW9Xa4PxDIOGn1P8ydSXLkypZkV4Qv6JtJDrxv6HRnGwxOIGSQRN+Z
GWAANlHbqWVk7qgOIqt+Zs6qJiU5CXlPXhNB0mGwq1f1qN4ONSFSTjeSBQSMKgIF24RxFQVnSbf5
BSWNJrEJowW54VBXDJmbUW3I6AwgaT1NQB38obokVU9aIQ3hZE3ek+N4HaM7P1uVNgTCQFHfY0Ax
V2VpP/vBoJ51hTehLZCmrFTtMe3gv5DiqEofA5yobsVg/ilV0x/q5dim2oYCF/UdIaRs2MOLg5dv
YAusvSKgJNShBzSPna86jehNMKxXBgRqxufinsFlbYYkz5NIvAACkEsev1mVMrafAp1tDDH4G4/k
yHYyx1M8cpkgVJjspCe+Os+lUgQjljHmFACOil4z39wnnSq5Ddv+eqjqP0lmmyufECYlcoO3KUIz
Xc91cyFKUFyAeCHX8IdL1exQUYJNx5sjYB9pSNteUX5nLl0aRuL8ceO5htYi74juosFAGZfGfAYI
Lt1vJPl8Zffo8qyImhmBvkgIi8uMV3u4FOjRlLfWVRnRREqKw5TPo25tJDa6jYZp2MsOXwyEJo9I
CCwLdya1m7nXIfkex7G98r3ltyYJoGj/2isONKO3HnmYEI3cakeoVvBCU5upstMVhChnM7bhg86M
P+XU8ATnhMVd2tLXaS7vDZGBj5XWy6TkwE/Kb/FcmNj6ubymRvOkhuHHHfoTFqdVF6f12h8gVHSJ
tRm46Io0wsAxOd2DUcUXO7Vc7udQweBmrJHl4t1cOp9THnZcYNxVkfkucyx1kjSP0ovnUg9YwudI
wUHRQMV4pNiZ7UydPjgG0WC3vq9tdR7Yjq5ArwdbLxIPU1jxqcyJLYRJyj48Sep1BCHTzSFuk8Tk
Rh2bINlANhAh8R4kGfSD8ul+dY2NrDI8jjpK1zImKzn8bmsn2GCx2ROUDvc9SxfwQxv+nIA5asIn
Icux/VTp7ygc4osTeS9J5xgH2PZvqinu2wkWf+cQqxoIC+Z8LDd9EKPxB7RYgahYV1bDpt+dN4yG
GFhEe8R+tR6F1a2dpm6IwFL4nDG2CeX/FJ57l8MY5YL2MxAqvGYWXI3UKQ793N5r5ZuHUHJXnKff
XEpA5YkH/EaEuR3MAhR6wU1jtbjhXFoHmJTX0tU4v5itq8pQnCU4LKdUksZhtbYNW4TEEY10NY8+
rXtH6iFb3pFEMAuQVL1nVBeVZBvO4HKdBKPJ3nKWPMNLfyDhZqLDv7JMfrSt8vjwcW2qZpAC1Aw9
Q+qArJhgbNX6WJn1jBcOU1kakduvE+4oeb7h0/Y25RABo/yRNbIgehLAPKyInI10ZTt+7qybECYh
PXFNeC6EfPVEcqgQnzbxkr8uTNFt2KFdQ8aGMNDHAal2FdZsngZtLNtqkOPhe5HO74FNL1gwNzZW
lZzHb875pGx00jKGuyDSuW0CnumeDEgMOyRi+kmnfqM7dZ27sSETgSWg4+mFrTdQHzBwzTKizFrb
sB5O7OCXAynBi09iqfFi/0BTUnMSRsAKgeTUprSbCQuPR9+5Sr39f4hHhLreUggtJD64JseM8cQM
tEljiPedosCQzSeO4Zo9SoE9PxDHMzZmmtA31fLoEa1bOg5g2FIPAAbJGLgFdk9VM28om2zPSoSQ
NmMTTJzd837ps++gpx6EvjHTde1NXY7WKazKb8tpD05DWIZSmXkTEN4upl5uHSFxdobhD66m+B4X
BQd4NmTvrWPwwjtJ8A2vUZm89V754avgqAdveogLGMgND9qnOXbWJXdXTdV6B2wvZOGWA2FKS7BJ
aSbWaE1chqKufUx2CqCcbqPfEZ7n15ZjhsyvWnm9dh/JPfxheKM3L3TScytNC3WT939PKOlaheWH
5TfPjqTzF/dSSPpdpJtm7nfm0BGDiAzrOjXuMyvHz1ZEb1EFA5S8IlNdnEbleVRxvi9643HWiuRN
yrA8ecl2Itm8MvJRYrluj8XfjFvEnpdOGlLieVIc+HZiyPGXLiEgNYGrr9aMI5ew9iVoRUL3GhsH
ssatVf2mqvE20u3pD+YRQUBecnqGSI476b6zveotTDCzcs0vHFI0memTC4tuaWP8sOumndiNVq3P
4zz0+S3ql+lZuQHllfyLiUWkK7MjOivC4xzO4G9IH3uab3RALAYaAxYfElXLEBQRfRD9mcSN2sN5
4MUk9lNLMQoS2FWNEdYt7bwo7ggqj/UqNIGgWFnxCxPG+AgNEamF8qkxSeNDGUmbN4RA35DURphU
EUPT6dZNUCKcJku7ko6so4zAX7Huqpjiym7DSLWVpcNbxozLQz0QIBm4e5uMHWuvSY4ZBTyHqO13
fc/1ZyZY3RXVCVO6nOOrsnXLdsQcd20xWOR48ZU5JZVXleOuKrxoawwbD2PC7j6t8r0sLFiPmpDS
8kkuJEmfrOU9T58U/nYGWZAoiFr8OTk/yyJyt6h9h8GxsBB1Mx/ec2c8ViU9A4nVPyRcyVc9Xe8T
5nCiccG7Hf/pfAawIQDC5RDiT1XAbn05HC3CSSP7pS3Ix6tVzF+j2dIqRUQuNeelCKz5kbDkrHKB
ZeBpTyYMe16GLsTKKiYpUzPfQSRsnHlnp8HNEu24msPh5GAOb1T04/gscr2HbHIfPfSPTTiAd5vr
T1ORjA/uRPqtMiy/FRaWveiT9KjC5rFPAr7sWvr4EYr68JcrEQE3sEyMVUZ7BLWw6dNhoF4maI94
Ab6oizVAVIEVq8BdB2GSP4elwJc8GOmma2R67+Cvlklk/zLxau/AastTX0TerQHfSSaRx9vQsj7H
tBaR/nh0Js/9pCEPaznp+2vZTsUZz1oELkS3W9uxuCSWhHSEjg9xxuVtLvGC1fyWkVN315rdo9Wb
5qFJqNKtPXfHUhnKjfNowiiib+MJ2zjbSFE+EPW+G9H1HH7Cg0t4qMlRTDEq08hYETcI9xDZ4LKD
Z+ceYUbiyY4RvKopxH67xLcWW3VOQ5yFmcx3FxFZvxBTxc9p2B90min7xY1GzsmBzORAHoa1+TZJ
scO75eOOYi6mMaSSxMWvU8w9F+SR7DipbaTg7nWmjI5bn8djQVyBsQ1tmpaRlVr+gAOx+F1QXco5
u+XeEPDFzIh0AFJ3zShYL7jzb2qJxrvINCLM0BY6X9n7x9ArLgVL2XXrZxMXztS6a1W3LqmWPyST
PJtWfBe0zBSBD/FlGBoYzNkMFbFNp1XT5shcE3IDZECUjyx0qRIhQZ4YGhuAi9SRwHFSyWUsrN+y
7aBGsf4Mgxf8ssx2LdnJ7DOxBLmaAAdMmYnPKXzSVvUelN4PKirXXG86ZRbXndIr3mOLiKFr7wrb
4n3uLI6bZdjV8UzRe4uFIjOjVSM/07Y/VcZTxxUTxXqcDr4M3vHmn+n7VfzkEh64iTMO1zy+bkCu
aev2W9Ku6pi59m+7ra6uIEFPqm6LUKFXVccYU4b5Swi3H3LbMQzGxypoT++9YZlYXvXIR5cDVQKP
R26VlDNbgcZq8egkEXvCudsVWNtXiRNfBLfDbVwQNovdsj6mIrqXyvPJC2H9RfFLt95UEYjhnZHY
Z58PHeXRLcjoBOJh5x55ottD7Or930JXywseCv3VRNxWcNchgDQiOY/1VO163/zibZijrkViCwRK
7M2ypUoPgNeGbkjrrrfMz9n3JfqqMPbovbCu8BVx3DgJhSnkEXQNzj5wi43Z8w1hARvt2yncJxYT
VxDhHzWLHDZVNJ4DJ0cNcGvKoOMCSj3EHhoI2KdfK0e+g5iEfMbV8Cx4rFZSS/qOsIxhF9w29A5x
LRp2YiBKI4mUQnzDtEKj9+TV58y7s+OH2JNvIO4beDpVdHaT32ihbHO5NtMckZwDJf+EatjiLW6P
49T1u3Vs8i6vAlP9okOWILHaNmpcZm+AvlYH1iEosNVxdsw12FEzMu1HO3VftakYshFBXVu8lFrq
Y62zQ9foq+jdt7DqmoPVWB798fEhtyx3U0dVvSZZFrjTuMlh45QJxLtC4AtFCaxogzliAiDaQf/c
wRODu/bApWvqXik0mi6pGqmDnuhVC45mARxRGDudIWE79PJtlEMBumEqGKMxoSW4Cjyy9pGAIjo3
Y4SpWu/BApzhepD9Y4BvxcDOQ8fPNtHgXR70F65fb3r8IwZeum1ZzvtEaygvameCQlljwfDxYbvn
GYcBNsb24JMd93OSR4lnk4rPalCCnbof04jyroaOQWfBKhK+yjAzzMX87A77mE3WDjveJ58vexXl
xU+HIgvKNr6Vhk9OjoQq38M4Zwv63quqvULEzVZWLbf/fysI/nMDwb/sv5sF8y//FhH8+T/FBP9e
RfDPv/3v0lMA1///pqfgX//nv/2P/9pVwH/4v7sK3H/4oWn6UUQ5lmmGwT+Lbex/UFrj2lHoWZ5j
RaH9H1UFlvMP2p1MMFv4GTgJbDpv5L8X27j/sP3AdKIg8EI3dMIw+H+rKvD8/1pVADfdDyMfB4zn
LHFIlz/Ffy4d4TBwBJXLGI2dOxEX/d0AcvkcdIesghxgs3eD9pKKQ9248nbGpqtuE6uCW/gymaUI
12YwURE2pjm59QKHRydJI4QjjcDgmuJ74Tb5xmgQTc25jeVORo6/VYPLMZg39a8sgcYVFF32acX2
zSuxYaycDsHRmnlYdKbo81t+IfVBpZia4oMCEtRnGUDEOooILnB1mkdb7/NKiR01MUy1Y+YavHkE
gyCn1vnvL+HYYI+j2Q/u03tRBPKFrprxliTcCtHJLlzZfb0ZfOGe7cJPUfRUc7EGozwBFNBrMO0H
iJXWw9RF5kMbDrekZ7M7hM50dYo4udgasYJq55UtvPKQ1S2lzGS54iOBLBqzNSttw3eeKQLeCvYc
ctcIrPPocMDkKLCgpQdZP27SEXSMMd48WqbvwFrc4VhvIjHf2pJunL+/0KvzgNMxPvnj1V+MKpj3
o4tajCp//7YQ2D9ndbHscj4Srbhncygv9T9/iRw3u7CcjYUhL03gvziO5MYylM1b5uWsAiqfbDCD
l++cjFx/8cHM2It5GMPw7EQb14jFh8WEbKaNdUjsqtjbk/HtF64+9RnbgazujWOn84EcTJZuhsjx
tklnIOzI/hz5/noM+mHvZOVvz2bPUXiBgg4/J7eEBft64OTntkPn3YXBKtwZxM/v//7VNCkwNnmK
VWpyv+s+4hK+2JOVaz76UMnhepDGzNzVoItwK3pP0UJKOApa34eQctzXgfOkqBTcGzZeO8Hm1Jy6
O9Dv3KJdl4/lmJuvno0bUPG4ENjsxNMQOxdsAtVROu7DILQGwRBlx9lmbqW65t4CpbjH13fgbuij
dIKMGkuE89kcNZdavVemXKedBfZkbln4NbjXfZya9uwZqzlSNBBqPPmuKNc19WvnXOD2nHSDjRKH
N1pc3q1Til1IAjofWV4g/liYOT4JCtescBIeFwXwMyMhY2q6X6OZ39YPZ7is+F4QDpIdd1G58ihD
HHITPzyZv2n075SX33sYZtORC/XfjQfMz6JwXkUEeYSwFree5GEcQZlFQXFXIGCv3Nx8cnrrTvjN
uzvk19jEREzjYUf2xh0o+UPyuFNYCoyEta1Z4Z6TDtmX+mto5tvAMwL6u10zHcMcaOLL7IQxjm0q
uXN60R089P5cFseOpbpfRWshbTACnECEDlSKLbZ/g0G4FqIi5ihOPXIxxRb3iU94V0NLQ12Gm4z6
Cl2ATaLhHLF8/IIh+sifydsKGh5VCPRhINq2doDzrbPonIyoBtSooDmEEDJEUcpNO00PPjT9/RjI
jA2Jw8DqUV7FaujZTKPiFrVech2NFxvp+L7XZN0aabNHG976OXgN4o6KycD4UwMOmoBJel45Qzdz
2K0a7rZNyHhf046vK09lc06N6PWd5MriOk/zvVn9IqPekTXA3GhbnY+HkZKXgPv3QC4MR4ntHkzg
oVE5P5gonss+uVgX4/gyBEkATYrEicVdy3CRFEqfv5pxH546MwBeYHIpwgNRG0l07OyE73wWPwmM
oyBb+TKH0MeyYzVYSzTdW71bHhvKvXeWh4rdBL9TFZksVBCOQKtQitmDASsOrLdPfEiuHYSxyEr7
l8KneKIigIKWRD1p6k93ASralGZ8qsr423Kzl8yvrkb4ksUDDWpUUIymx40xQajABYgROnssP2WM
686FZIX5EU/XbMo9Ptt1X5l3mggIQgiF5VEMwwSi4yPcOPdkADfe2zaf6EZ0HB9+3O255W9MtrPs
6OcPbs79zkuZIHqvQJyx0+9GxB9dSGBqsJsrlnhro7imoT8RYdYRDekzwRrbibHIs4RYB0TRCU5q
m/oRUC6UaN/sYRlU6mg9Og4+Js+iSnxxYwKuOXVcUk+tl1d8kiyI3CmtZVBKXHBjLSutIk4vWQ27
LZIWOG02Nokaj/PCY1E0jjALfgoHm6TQg0W1ZBDvUMFOpvVAXJzgJKhskrvWqitsankaKGj8HLdQ
obLnJPYJC6J0pBrkB5g9TBoOuLG8JMAgD7kDZ70cA0YQWb0EwnstkkUF6d4FbeyoKSmx+5WIagK7
AdmTEmUgY7yI0l+NYlJy5svUhhX1be1vz/1gDUa0nnEaz1lWNM0B9IwiOYtii9e+z4K9Spiv7Tmm
3ZhE4taI5bUz8LB7oEnN1s63djvva2HJByiWO9KE7M6CmWzH6LS3AQWROhUGKafs9p0j3vLU3OkP
TASvdWVS3ApPIIopmK/L6DuMCdSFzpdKPNj1uD+Eq45u9YteJEmtcnor+f8SpxB0KhBkC2UxXUwM
DcDDtzYmsbUmErqKAinv3AA/RETU/+xYLI2HDjym6/+EQ8Pkmn25TaBXmQ5vdo+YM2EPN60soXqZ
TcY0nKOILmxvWvkjp6pM3eek6PfTSLMmNhpXTPNW9VMOsIxGcFW9kItYz9q6l1a4GSP1ZiwhcDUX
z4QlsFigrq8FddDJ9IfzyGQRzR5omMBFyhm/lGI85bcxtX6yNNzC0pmYmfNHs8XG1KfUPzAQjmkY
n5MQeCTa0mFiU7VpmLGQNdWIrBDGxrgxMtbImjcv7XnDsCH48+WN2gQB7v/qKTz4+3+1RfO5MOQ6
m1WNPGBverNc+T6UaKLWBMw+luhWBBFG9koGpnNnvHu+1ImdEkPQvCIz3hhOyL68jShYQ6BfHpzs
RRo9eTrKwLsE0JkpW746q2o2rrBuI5cSnmRC2zgeYW2mnwt3dkDPML2dUWT71G0PfQ3W3R5PI3Za
Pxhvk8dDR3V2K8ZnNfJttMf4WEY26WqeTVgwjOOs40YiUWylQ4MWgmgp1BIAmAWv73lAJE4HMNVl
V9+szHlLRmg0VeTKnaOJ8EmX9J6L/BkVQDKUF86P/iiesvmdvN38BXEbtYhQeBZD+/NCmR+xbrFc
n2rkitB+mn1p7rNusYBB99u0DeCksbCfUt4JqTl+GDVaM2vTDCJhUZxFZrkrCDUhrQR8jAcEzXnx
RC3HK5+e6tOo+R+Q2414nzZfLXwDLnUW1JtZnGrL+4ilfSNxjK2U1t7Gv/JlbQiiHmXYmesp1Ov4
j5/j3PEN5yU3XhnYT/hy0Rpm/eSkx8IaJmpIwlc91jc30izPPLTBOM9fVACPKWi2GA+K3x1B7hV1
2MkT6yeE7wVy3NO2GFn+WbuyA5DICiow8f+Uprefk/qXr6prg6i390uccPhiUHG2Q04nyDTUAAPG
+qdp/thmhz1FEpcmUzMdpMuiKNMWSwwxX+wKcYczlqwOmdOM9AfcZg9tnS6CPPEBk1nXwQodkiLc
eETCtGJ4ApO23qmieLfGczN49rou+QZg9rwGDmVTvAqiTesO0T0OYMUGDbhDGtj70HVBfIgsRADi
Ez9Kmrc7806Ey6Bux5uuDMsDW4pLazbhXvbqIaN9/mDo6S2Ombq6mQdDj8EhKMwfz87DjY3LlSrU
A4C5jRQJYRzy/gTMEHFq379VvEYFgI9DG0X6Ok/qg1HrGCvWtm4ynA2LnRNFZ9R5gE/Lm/ACqB/c
rPvalsmP1vo1s1m/92NNozDHLjSYlZVRqF05VA/0I2dw6DmHAbMNnhk20Fn2Sb6CWu4eTZCyHtjE
KDMWYMJ1UqQvg6SkxWwxGBnzE6ZFHGm9+vHYOyynw/LwsXYLU5ZEkffZl8FFz6Q7ZkAI7HS8bfki
LDZoy3MMjLNb4LnPvMDbTcG3f0XB21PS20gvYsieyDm82JYO7tJ2uk4lSlUbI1QmQtWrmhmkAAqH
DPWiFTkEVEDaOuaDMQ7vpuu7hOiQ8dIhsMkoDduwKB87KFV8SeUuqu7AEUsy87hemsJ+MCS+fAOh
/8kkiM3UsSmCU2WbdyQj4pW6GzAlBa3/aukjIzVyaEwD5xxS05lQ8r0qawyDVR/ZOyPFqTw5MLZs
YproY/e6C0HtZCMrCuwxjJcxtiQC2q4OXrkpHuj5fM0NgkNBfUsM8xbN/ZutOmPn1fYuAL+1E3FQ
bKVEziaYYSPdTqxNev+VO1y9wjTAh1YnP5XIlzIQYPclZ3zTPPHu8g44sw59WOqdMVyCZashSUJP
CMEJn8rzVJLBHcsp5uqMPf2vqz6zwChB/ZFrAg/AuYdiz7esQWSKnQ3Whq+oxoTlM35ojOjETgXV
I+Oe7PwAuZjQZjeBsrSqa1WwDdRsUM46xmsQrCZRXfjZz5sOkwNvILWp+zjm9FmAv73PKNDNbFTc
ipGIphHJUagrVMTpfQo7l/dSU58iCF9+R7friJiKvewp6FUHi2BgSMhxU8xJ9EU1yTuBPuzEYdLR
4cB9O5kSCgcwCFSnwSSS1ruUplCIvbFqjNN8EwTOPmVVw2YU5po2aWjwxZOhMRtmyl3/bchWlnes
FJok96LXOdePyPhwJ4hedWN1R8cBnG4/OuZR8jQnJPYtPjm+xfssMdUXLLIv2jH6Pf5vfw31SK+X
NmZu3xyj3HbbaVmPjfxAMQoVa1fhIaU+BtLh/FzGyyDuYVvIeh/Mj8uiNO+431kldj/u1aFBwcDs
faoOfbyfUHYGQdaSVsTSAbJhI0cETjdw3LZvKDI13mMopWZ7H1deuxHUZieOl3KVqgmh9iV9bsur
IEqbt84onnnT2ecyydnS3aVm+5sJ6b3IqTYZGmB0U94/dl7zNc5+fo4Vv6eXQyjO42PiG+G2jV25
j365eTttqX0AplIfQz7hykcUijPj1Mbx1RhmJqG5gwwC5YGoO1oOpm4WiMFrv6SXlpSqTAkOphT1
bVsBACkqWEZRR3Iq+vacTyFqcvRut/m4posLc0XZe9g3GBiZAyEFhacmYuNuZpg6nO7T7oqPKaFN
ImsSe6/uKHvztk3v7BKvnYkGKa5KxVPaM7+F5qVkiXcU2GZaxU1w4O40UQMkXOd9SklO6KL50mWI
n6Ut1xwKAeMMlU6xr7BDl1DbSWbXu6KzfrpWvEvHi1eVBxtEOsSxO1qh3M+BqAheh+WwHeo3MOxp
S0EWx1Ha5cS0faBJamakD11zPwPxIX7WdGcRW8BIGwxsIiXqk5WfM4lP1A88LYhV5WLBpfEOZnuu
gpuCaHFmiOPKwSfo2C+PZNhNrwhauzoNJQ93SvcyqvO+AGaIegGFRXb0mSauEewHizDfiEWChdUc
7eoW6mDioDwJvvoCIxAZFazy+FgQ5IaT9kjsqZzLkRsvA2v5PmGve+5ab+HM/Wgje5KEJDZMbJyu
gIrnkIoVvZT90k35ikU4WHXAlJAkwpTJCuHbDHDnpDhNw9z7NiwvPTIjHuFhVue/vzRYfAChs/zA
2bfxJveulIBjMv3iKwiYeU/RF/EVRLoOoJNtDRs80duUOvmN59o0mHjogUIAEE7C6AgK1WO7zFp/
mCDK6+RK1We8FQ7NI9waVsg6wL3pu9MGSfoGHhyaXw4ZUuhrPwXtXvq1fQiYxhHWxpvvSggQU68v
ZpXzQpMELA1334zQAERL2xe4j4nXyNlu9M/k+pe4NcRuTr21XzA9SrP76ZZJtHWiVwoTPmp8YTk+
W+6P+jdfFQdPzL16bkJr5Zu8K+zUGoGD06rkVY/4cw6s27lyx9mbiRQSjGRMeQXSBVT+Ghvvhw0I
Q4asD73BkrgPpmFTLVheLyjPXozZf0o5UJsCnnNXcdqYCCkthVk2zXoTtDAcm4G570jXDE6I6Sng
YR2ADprd5J/a3v6OcNXsMM3lF78z26MyzUvHmu5eUMRFyw3qYtDkh27t9x3NVRVrvQxAKBwN3K5W
esxbTGkVt9+tO7NyrntH72CP4LJmbCdNDAQ65LbndJtO3ne+wxOgp2hjlXAow+aBqgDd99SN9sgH
k49CZebfYYIfJ5sCaiMsQ3LpxLxlirugsZ8yt6faMUAizCx5QjEH7TjaBCmmGQfncJnAx3AnFG9m
3Nx7Nmtcg/jEKuEM3fJK5ijsgHkWcBF7z9v6/VRvQnql+JMuUTPxyHIP66YTv2XVQhzUznrn2P0+
b7GQ5oNEO0rvMqBOnMJqudaNd3mit5arP6EkmWvvCc/+Y98xyOZZSumu7tJ7xasrNUxet3SOahPR
cwC6krVGtCaJeBCVRBIAE7Byk/mTXCOVtKXYV+aCJrGtPzELi5tbwaJT0t4KDdnIcrm8Mwdv7Mny
17xH8CYG4B9qdmhW3Lxzwsu1WAq5FQqTywSxUpLAZWvzLPDkxAPMQp1ywtukgM1WQaeUMCl1Bacy
Una8El19r5O3JEiNlZwW//80vBCcfjNEuhV4udZwT3sunt06nwiSj0Y78aojiByl9SUIvXHjVRVg
iWJYVMdtVAN9cJLxAOwXHnvYXPLe+tCje/JJhW81+VqUx25X1i2xY6S4mZ9Ozahpz+b7IJJ4O7fV
PfEF9nBN8AkNI9lYyn9qFbNg5tChOYficYjK/uCi/rYYU4BX4Rd3W6s4it4+ztBHghlPqql5kYPs
me+X0bEx+1/wclsmEDLUC9ylr+4rEX/bWMKyEA6Nv/iuSn4o5LmCgDqW3JJrF4ZfBViz6Bmfbcm7
3WktHAv5S5fGPCxe/IHm9oEoeSQ9spjIwdbbVrvu+nDXUmHMwDtBxOQUsu354rsA51VVXsHCkyDd
Q929CkL3DNeTWld+dMgyKiPsFkPm+MQCCxuMbn+y4icZ54ytY/i7AvG5E2QKViU+ybXw/HlDHhng
cTsgQnUvCmsVe/NnkObePqKSBluLzd0GWhUI2C8gTx0FGOFTZjVHHecRhs2Ivq8WNwi5qKs7srSF
8qx3fQANPEsD/pTZT9Q04I7Tivm8pb2HB3zXy0/ap1yeAB5PXGBIlPh2N2HP3aVHWaTiHmsnbxUz
jraGGT0vfCa4Yj59zD47pNK3jl1AnIQ9FaOhzk/kdTCAa3mMOSXSBLJRS6/1LhrNbZ9gt3eM8rNo
mXhQdzmuRMsgObB80NwIZiI2GQ8ACYhvjGJv1PoBOvBO+InZ8VuE5ivxlUzVyW78x6gekp3n5O8y
bzzE/2LT1qXL4R4/eWoc+Ui1T7M7El+J32aIYuuGiREwpTzAmf7EecH9maU9jhZ7a2NLxlgOdYnu
WBKN7UmHW6vub9ZYUVRn6nfX819rmjVMaB5GnRDVn6j/yExYBrkNwtB6N7hWzUb9iPo6Hcvy2uXc
ydsIOFHusN5v/aPtdA4+s6WVwJ6Wn73brpwpjlclryicAbyIrIYs9IThVyyvJQnKs6r5fiocsLjq
Idr7FzTBR8rc0NQArSx9vRjFMBsGFBxuMwyvU+xyF64cKg89lyNTGuhoFDKCuK28X5h6Faak8YX2
JRA98hbkz2wm2eGBoLHIRimeDU4A+nR3DRvaNQTwNrlQik2XRxFT5UmTepGwzpzahfDXyv0SIN1Y
tldvg1xvBYeyb/SkBh3vVVJuEif5XjXq0mBhiNQxakxCDWR+zaa5TI16jHro9qIVD0gro2WA9RBD
fqsnm/sBzCmUO5UcoporocVcvVOsPruOtUoEr/AhinDuJLBTxgxQzGgdQ2oeV/h4vD3QISLY3b01
wjDxrd9Vn5dHEtzsA8JvklpsNgBqCBwy57HpN27VP6p5oj4lS9DKIUut0jxcjQ6fd7Pn+tVo+OxT
ydDGpuicCXBejT0pkGzWxs6g+OrCetPS+2CrjVsl4PvoOwBzcGraYc/BVD7OEsQoRxoGO3IZLDim
6WCQoMbtMh8kDJM26dD8+c/HvDIpGGbtktk9HtTxRtNTcucqMEs6ardjxytAwVKh5yNLNpJUGtxx
Pi4GsctOjrdR1+22KwysVE4IYiQOKE8JunTLPpswhUWzq5WG6w6hrvdiZBnygbuwnX5pkxxqbQyf
4Ao2uo5J7PTBnrKAN1jhbB3wH7syxhIi7hqr9xmPlNqNRfMcoZ1eqGvCtXxrbO/NCZNPDGTfEsIM
BdDlY9zJM5glPpw9xeClyD46l9KPOiD6a7TGrcPTg1THV2I7ebTcDBL+OzAolVesNULRYVLBS82S
r7YRrNnMX9IaZHspjC3L019UoCBHjM28CtpWr7xqJMQW/PGbhC1JFlFxyapMRewD2C8kq3bs5V3D
HszpSEnnl8z7beVlv4pf+cfjXtbhuev+Ugbpw8L+Cl2D5Ch7ItxwcBBD8D2Bgf+HzyieP3UMWugN
Bajtisw1psbcusMWg75Y30LDepym+dQnhlwFgThQdKLikoxBxgxPPITMfI8MUO3R5A/BIphzgpr8
qzOe3TD/XaLO2PVSn6TbJ1PRe05QnDsd/yLVjC/R/+LovJYbR7Ig+kWIAFAF90pPipRIyrZeEC2p
Be8KKLivn4N5WMXs9K5ahkTVzZt50sHfSX7ore+jP/Ni/rMhBcH4fOAOWux8TM49x2KKZ8mMeSlT
78dSw7vanSIwhnHIp0CBqMaHzPXPlBYfBnW8NO/gkuYkRWFnG9Ab43aSzt8xjM91hIg2D191NzxR
B5uvnbG/So/BOqJzaTTEp7I4avoJN1iCcXhULP8XdyTxf5a6wyaJ5TGQsnqqdYQQxOMRB6sKyUgP
C85RBIgOvfGNmOTdY5wSiY8/XVuNJpVcrnNIoloT02wC8uNRWXF3IovWF2DsEtVcp+VVg3vsjWDa
RLkDKGKPnACwf7xSPZSLQnm8p5khlT/9lm3JohIVlU05kNKmFluTfbxrwfiEqLOHGf85Onra0JXm
E2yzthq68roey3EPlibgEcLgMwOglKQMN/mAkDsG+hxMOVMUh/yZtLG3k5Z5RA6sWVhzRQ6Zy0+6
fGhD0l9Jhm3XIcdj+A3NGkMSkJmZdl4wu2hoc33o2w9pkv4Lcsg8EQNSZnLcj2ShjthdD8Q2rvbU
9MQYzXnnJLyIzXb4bR225lSrl6B3Zh7M+LV5/SBD4aDs8BxLeg55DvgOjhAkWEiUKUHAymSzCNE5
2Fld6EFRxp2CvL+0aMGMG2313k3qnmXPYDiSQ9aAE6kL78vBjrayS+tDRbrZe9ajyJrqDBg5AQd7
7R0WEV33BGwXGTR2RlZU7aeVLk3S2FrWgrS3G/8mjvlbubJiNKKrkXmjtdJfxw/ejfLYF2O6EhZF
pJU7vKZKQKVoMCyEPUW80uV96woYVmaF095gAuAfwN2k1G/MqnyoLAOv6dBsi5QsdOHBBvPS6qz4
uU/esuVLHmeXRQh36UsF+wFnm0UFY3clIgj6vYw8kk/iSCKn2tpt/VUhQY6Of24dmHye9m5QqXZN
rNca5xInsw2k9YUg0OecM4hkNrUfIU2PrQz7tUV1urQZtbRI8GJA5o6G3zSP/1gRBW3lZqj7T16v
A6PP9NqgwqI1UCAZxBO16suIfE789pR13SHJCZ54009T0nY1GDQZpxjYrZ6GBL9OL7oOfiCHkuII
fq2ewFQhDWjlC4HIQHv1KxRBaki+O+JaJU5mpOx1GVBml868zjhJ110EfrNz3JMbGa/xaN8m2TwV
0QR9pq+PzX0yXWOlG0Dmg3PrwHpMfv3ObSb98Jrb5D6IWXz4Fg2TErkZHj00TFbivYKwKZHfWLFj
by8QUZp+oo6hO/QepBqDrTyvpfzcc9cgr0tGwfsQHHiFTA+Sk2hU/nMKhQLtpXrVwXDPguEYk3pa
zUa9kXa9cc1phyvxk4rJhwBzwsERjOyYW/aD/q4tarMoH1yxpF9BpaYizNWvvNJBqAp7Y+RLxi0f
XqVFP1at3+vJfKAplqc7S9iOv3dtlRE+/c7+UCK82SFP9dEcnnoBGCei5cVr74yV96QtY85nrsCq
nF8xgOFu0vH00I+E33jsHIl5Vjr4MEAZp7oPOfVfW7hInjA2Wc1rlWJWntNcVVq68ubSfzTi/ilW
GRvtCM60bdhbzuJx1WJ6dSySu3x3iJWNfyoL5wZMnia3YLhkhvMbWWTrszg5UqR3KUbARnH8vGxs
Qls9QFVgggKwg9Lb/xT9S+czpk65pdZ2qrnOhzOss/ZFAaPaNQH3tWiyfqZFWVle97GmZzHrrK9B
pLe7oV1xcYfgLZJsaX0260nJUyZMabTaDzm8Wpspcsn2m0X5nhbtMZ8zCkZbwcrdJeooA+MY6PCg
q/DVsWmmDxTr61J+USpHplahmKCdbkiKTCsnmH7oP/31JS9owX+SmlQotpcOCX8dDzPtDiPe0YzM
KfbSZhMOBqUV9BoXdofxTRuYiL6lQ3WcDbHJrYIv9Jmz6P0PM8m+u54lYUHMnfB9WrL8arsLbJJ1
V1YnO+43VgKTK/I+4DlDAIGwPvprNePSI5GMImIsHoRoJ0yO8UFCqWTC/eRhnB88v7glQ/da2msF
FB+Ip3qNjeYuQh4BM5a+9perpElSGZ7PjOhQ9JhA+prneERUPfFBRiWGebBJ4VHYadTceYvbrObg
QmApgFtu+Jeg3tgREeVRNq9Z4H/ndQdAc6C/NoSLQh8PjbmHJr+7ynpyvTBjZqXR1vQngRUYKrcr
Hjy/tQ5Gb3+gDdibVuT7LOMANS1f7XwjfaeM/YjZBnIlKALABB1TtrzO9Kcecd3nj7Xr4P6u+4vv
uy99O11rbwmS2D7a6PIhSrEAOFRJlSMdk8yGB5yC6Cmyonh6ZEj1WTUU1F2UdYnVaEn+s/JwZyrk
IGr5uqL6OHunDJiMdBcLSuVj0uDGs3LNLy/PFd97/Udlmb2n3Sfk3lEBeOSrNE35rzEXQTQicVmQ
/iRXwpKpGSf11CqILdnJdQ0quomQBMFOklPcNJ4EadbKbW76wylpkuhAv8xiFEInMJg73MTqvozR
/Da8onumwqzZ4qyiRy9NaDHP716QPtGGlFxSA82b6rj1zEO9sux3vCQkj0IFRds/Q16ZdiLBrN95
4NC7pH6PTGhcHkvtBLRzPZQpnXgLzmPEVzPTKWc2NU6EzC4Y/ziwxqB+pKZm24Dfu/h28OG3CS0v
LrAX9oauHrjMTtVR5Mo7hxRDwo0yC1p/8q+EEcClJGIw5qudUFNhaUdswbq8jyrjtE7saFu57Vc9
+Oo4FURxhfFQmySjg3ZDmfFGVF7w5pXNF71hJaaRe+hKAACWHtfQNj/jLn/JKE+bKVFjrAJK29V/
a+rVNDVr3dK35lG8Fp5h8nEj9Z5oFWPINVnQpUuKLV1Stv3S3ka7xqcM5LmH/7CqED6iIiXRgyQe
lGeE2AY7RvcqF1RIuLTDBW3zvhT+mktvXJFMrH7UPckGanJ5VVEwpymaA73Pjo3quWLpoIsU/HCg
fX1MyL4iQuO66qsBRolmxSs2mu6xXDI1aX0E9iiqfTO3//ox+CJQRT64BWwnAzwJSzfebF6YAA5K
4w5xac9jaV+xrAGykW1Ek55NEywPDuLoENG8ZyKgq957cYUB3wGuaZeAgrKaa/9/V87/PbzqNg8C
wRUBhXY/nlpQlrqXjNa/ILeXJiQ4TyWUfQJs9pqjCFVN3xEXTj3dgfTKwcXQ9qtX28S5ErqK+V8q
49WlddAELdEMznlyux7hh0plX17N1HlJJXZgD8AUbzYeXB4vPMrcNoll9YfG+5k6gnp2PHLsw4Vy
Suea0ogoLBOBGCmEoUMsjYk0J7aALfsOG4xNpyI1GSMNi6nZLudD+RjQvZgO8wqbHST4f2CPr77N
0j3a+1xvR66iLv2NXZP+0417rmQOPp6Gx5REgsSpt5npflS+CckerZ9XAhimCOMPop0p3xUVRgI/
iVxqJMup24dWd4QIcK9ksHGs+ta3xIbMpYIyTEmUIZNBZQMwqrZ1X3y6k3+WS3mlyMPzOBYvYqm1
tOE6dSaplNYX55yKupUP/8xG1wLEZrSs4Zb7ogeJsweUHS4/jMABYgcJdxNWRH/p13QH75Rqsc0j
En1Vwn+hiTOlkTOt+ncIlijB424QxqWxavFcSZiFYXPTGyvi1KffM1x6Pm37j4tVNJUuNzq2WHmA
aa6Zrkb+4tMT6visxLhoOp7gipgRFWqWUtGAX9FKACvaFFH7VxrzPRloHTXgOToZum6r5UUGaqQy
nogyBU4HVfsv7NH/9DSa6qXalDArnyY40PZ3LufiaDTyCqH8FtOJChLrQr/Po6IrVdKZivI30PFB
jSr1XZ+WdHYlGMAmkp8BL+YBXddb+lfrVbHUsSb0slJCfDRrw1tDuv+FlrzrAmKCS4cOja49lzpJ
0SVr121A42uzVL9WIrkxSv5w0xRI6UTIrPHADvCBnmCsW+NsfcJMQcHpttaIa5+GWXhjPulK42rR
PdsvJbQVawNQ+69xsJSPwc6jrTYznYf8D4uYu5mU5OfhFLYhAPzs3dD6yacggthmEK10iz9tGJ9D
XrLUPq3MZYOseL1axvSQs5HZEJ/HwmVeEQD2hOWpEurttUsinDVufZqd8X9P/84KE2tfiShdEYwg
FVgfU7p79VLiG6JDVjAaqLHHe1eFrAxyL4QpwIPaRXxZyoBLkMatr97J0xxTi19fvRQHa5rxLLKU
5IRgVg5f8zBRMdyD1Kqc5uK5yjmHrTphLHkAh/AAc2INj/NNL4XFxmg/+U5y63iLSoqNMpqNNaGw
AtUf3xV7OfGpI5uyWPHZYzoBDznvSqrSBI79rdUhqdQ1F3xKNy8+Wev1sJQre0jmM2ZPh9blUb0y
c7ywjrp2IX7vpZw5pV+sDFuWBB25xy4/yTKDkJD316YYdwkNzwiTbP7Z7tg405MQwhJscGOg9TiI
HLkhsoEbw3i2Ijqf6I+ea30lxNWtZ5qlscD+bXMH2wkp0qV6WlTiCwfJycLIXcfyjrzsrGM17uuB
q7iIHRuItAHxp43ZaCPRMQfzHOAG23sIxi3ad9uLB9Pmt0OMbmZvTz1svbUWg/hwG2nQnufmC3fL
i5Flfy0atmFHAU9qE7VxYmwPyoEfJwQd8QgSZPkZ+kPawVm/AUtZDXR4Z4GB1Y5nNUbmW07Ld7vA
panA3HnSeTUXpniRrjk/8w1D+LHTXyYJiuWRbPThY2fL05wE5WoLw+ndpWO8WcrGFeD+CAYjDzhO
vqKePi1WfljOK/q5HIvtXPlYuLSXsxHvMwa2lqJfVldPAT3nHA/npsndbcpIuSLqltOI7pr578BQ
adGUXtKYPmoL4AvgTE57nK6h85DQrp7KTnBk6Cf6BUf4sgcikw+KPvak+AJOSIy1+21oa0f0JbnW
nRxa3FWLMaBeit0HZb22+sYyF21nxg1iLy8rfpxlUTAKoPs1nflg5O6ZIFtEd7yiQ345ukIvQBue
nulhufYR6mUcJL8m1BR87ljBSaVV9NKLULzJOPa2tR0ciFPkbpOsDZrscSVkvL0yUA90XNJ17xji
UjT+l6LBc7U0RzK1OmZ+q/TIAMIeYXA62tj1YWRJt+MBxy8so1VyNKO/XKSSMbrrkTSPRnPMqpR2
bwNj9LbCYV3FSDe5/vTb7ZT3u1bRluGXtEh4/OQEteO0O7yHrsHf9UKtFzOJ8WzECKZDaK8GbEjK
9HFJVfJsY35jT63iHZccfwhB3XN7ADT73C+GS43lF8RlOfzfQcjQ0pP7zTz96wfYRnFYnDLFdzMJ
WrHbhK8R/Hf/XQJzc5Enr+Bbfk0Ju8uG8kU4w2NSk+yEo/mVX9Vxav+GY2uuy2YfqcBnaTVopmw+
LM46Iy+cNWBL7rFsvbbGIsAGcBAyn2M8fSuXG1zrAogxLeMqu6W8Jha/FIj+NYbgfRL0smWuHx9o
wuZuAiZgb/vlI41Dt5QnTbd4KcvQogVDsQjtW8A0gx6ZeWB6lkC7WHyFr3OPNJCt81z2u46g2TaZ
/P5hgSWs8BH4SIT+E5imepewg7b0rejDUxKk9hk/8w+r5I85cO31ZL+zkWULz0UTxs62FeMhTWbA
lSbOrZmV9EVRvLLKozhDma80QHBdrIY4E4QYSnOt0YLWZujJDXftFBcsKkrK7JkYEeQBrtqn/z+U
XkvOwYCcXP7CJghGKHkMb/ty+T95hrkUDZRXkyF5X4TlmXc0LS4+dIHQ9JbKRj4oXb+4XA+MEbna
d9rfsHQgQFjmVQ7ylc/NPq7b/f+3afvRzBTrtqAbkUPq6sGw5XgYB2NPowmGwXgGPtVPexzjPheu
8NJWTYx72vg0huzdpqNyZ88uiltO5304G9OhSfF88+lIkMXs5+B3rIlx/YoJP47V1y/xwv9a3ENx
aljMgQOkLfYLPGTrYhuKkSlJkFsu2qWT0X2fPfNKuxStahG4panz7xWXyUNsVZexok+aQySn8XH+
KnIKe7t+V2UAyT3XoYG3MeEoKL497mBXAfUKQjS4qSbiKd6YJm5lsJBZ397LuJJ7Dx8btUo9ju0q
Z08TFVyBJqwto8zhCpTOBhQsJwM3LMlkdxycESNZ05LBrm4Df2CPxP0T/Po+3HIP6uyKfY25dnsr
oTyRfEydsYt1Z1bLve0+WwkmmRFWQ7d8C6Zk6acaEm2VGz578fRUJmwQTRiw67aBIEdCqz86fUHo
Dr5P1XXHjgXZPo7x8cQzRQcWJZ1clYpGUWZoZk+drwLCRfVJo+lqke6CALKiQ4MkXHrz7NALJQHy
4bHyfrk9Liw4qc2HPPGaR/4QD0uADiEonXgDPvxegDZH4U12wTR4e9U1TxMUxySpzEeaHPa9p/8x
bJOisctnXPL/WgNZuW3RfTJgpE3Mq3xQbr/hCtpxxhbHKWYrnoQs7ZqSPR0URNPv7yOMrYsq5HqS
yFVObp4nNUQblPRgY484At3QU8+BjCN4+rinyIYdygZzT5Vi8hwhhLA3jveR6f1QDT++lI5gUqok
1SVWt0VtgiKkG6KdXbQaAqLb3JsGavsi/sbgxK0YGwI/PTZYw9nvgJ/V6YwX0nduoMOxFANpMPGL
tn39adKSlCcOLN7WbS+Wyjn0BcNUjKhtKHzNfYMwpQVw38BG4DdMikv64iBFcyX++BuxW+DL1i2R
Qs/BeU9QAefWsI40tCjsgOyIjKfYK6ic5nhfpTxv6LfHzJXW702AyRY7kYNf013zWyXNUP367P02
VjoAtWVaJoXtgUnCWcTmxx2e8GrwHvZw8LvVzYuyI5Z6/DVSHEDIc/PP5g8ccHcxy0OOrXiTGqTC
ks5n/Mm6TZLyjOUUMU5B0jY74dSvVfLYQWZaD/yU1/FYHtoESzkx/Le5oQ9bp8OywcT/7g8JG2g1
nsOCBzkOQxpBqD53dU3Dq+5sgqpucmJK42EAcnyVLj8+lk4YHcdy5xUteiYx0R0oo8Oo+w9UWJza
nEMwcfRF0bfACATCnt/VCrnnr4JAKrD1McrqIxtd+7FI4Fs0pcQm27/BsCJHb+BcmYHdQghlIrwb
fQ0Ug8eYMqDGovRZcJTcD8ShBHtudBWZR61Az6oJ5jufWT2w+CCYmoLKCQPL2gIGhpE0qXSnrbDc
m2ZGleb8MBWAu1Dz+RcTK2GfY6moAiDpKcJiKEmMVVZ+lqy00+V07cewWHWZozZAuqMd8MQbyJ1q
K6zhBgIWC09e2PywVXvqVPdmg1A8KtF8Rp+8pgukc7PBzN49wIYRq9T7a1X8Ag0FuC2dDCZEVKMp
LC81ZkV4fAyn9CpgkSV0pakPyYNdM5PCH9Cd1hUQ/o1VtxxSmEPC5BoXptpJU6g1qVAiy1GHXCIj
cGgaBY33+YrObTCac3OaUsM/NHUwPaV0r+KRgnISIRMoN4a2TzxnYr1hBFAJJsnNJUiMSz4Aymff
vwcJg9thlpDteFxjSyfcVW+7tKhOBOWuAT4ShjfazwtDEhee+dYKvgg5EmZt7fy07FonpxhgNeJT
MI4I9c9VOLw2DWe+NSUUC7YH3zKtrWGQ8HJqiuBwrxIRdmll4gVV9rzyzAyIhzaVtePR99PV+zSt
/xS00W4r0DuBPZEJ4Pcvghz7XOAO+6FsXxtHXKXir7HLcyyXGB9ZNlnxbPU4sdKB5GbWBq+zDaUs
GnBM+bxzZsBYjAtnuEUveZIjQcenYhEohzpir8Xii5npQLE7SSqT8EbVzEe61ylMxNUH/oOel64P
niTu2zTFJtVH8PVhDzqiP031JS6IA8NZz7but+917CU0PccJQeU83tUjt/YysdL90ibK8LXmUnys
DZ9KocK4RS3hqUYHt2bED0KghL1eq56AdwyPtHARf8e63QEUAmNE1iRmhGnmxyKeQfT0UkJQ6ajK
Nd+YeOpF/vgX+tkzk17jQSuSOUsqKzt5WCqvZEufKx1ir3cPk+qhJto6Z8WFDzRpATFFbBhK7SxW
fZzEYoraXWeE0ZlKHMsFE5M77r9xgHU/hx9DOMF3Sqc/mkqKdcrt1Ia9WPqn3oBbxCywE4RziR7h
pA4K43HMpqeMc4l1gp/ul0fs1ncK9ZB28cdQ4WScUGhHI/lpuPtu+gZPUxBN+WWwyQQj220sRu0A
Eh/kZSq6klrWaxuY8mCxkC0z1sFRAoIt6I2j618GEZPCkehRLBLVybVpZSNmcrIyDl0/BsZkTIlF
StpAa2/6g2e0DTo9GROqUYglkQPi6segqhLz7EfRKQYh+Ct0v3Vjy/3SmEmB0zrpS2vvZr6Z/Th4
/3uR31UjWtba8kHb6qKANGIau6p0ljePZYW2J/apwnrJmaUDy2GbRQ3DBjGF9wgcwn1tGD8jWNpV
bfbJngD/b4sot/EaQx8HFgdqxOJlqlvR0U3aVz54reRZJpoy3kqIpckCK9rIC1/w1RdZbF9hFqK9
O9uwMdprN7nttgbwegu0F229iq96ylJsyjxP2rAizDhYXKkLnV+ExPhlgBh/GLSE8kxQ6AjRBBNF
g3+n8Lz2QClXcJ5Ztuzx4s47f0gXNllm8k8GmHrKRY+5+zl58R+J7YDZoXtxEDIundXUq5T80Fso
CnQN8mEgWUaSrU1vHOw5xoY2v0Sg/j2uaDhc2P/WHukkmLxI5hiebP0ZsY+ZbF8e57xeXBDQoCpu
X3072FsLvWRTTeTWtCI6/7eSkTjNsl91/gKU9bEle5+Brwh7d3G8qT0vog07HM+Vxs0azM1rAI9r
KLzqaURrhn/YOEdPk4iNvdNkxrhpRU9N9dBFm0A8YRfER8kshT+bykdTqu72/wfeUlAiBKE7E3A0
uZfsRpEyLQAF9RpCHMfq1HRlcbuTwaxvNuPzNc1ubfIWhl14hYGT3YlvXd1pwUxOJsW6eEGrYPau
dd0G1yRAKJGd/xwlrv8MHpIwsm92R5OqxAyv7iXKggtpo/TQOvD26NXZB+xhn922G66zHrd+IIHA
FlQiJegLYBEbSMywFA3F6m2sadfKy5AUgOD7Ee633hUd7SI1rOZTujCO3N7fVenyr2QUQjrDiYDZ
KT0l6dBdq2LdA8LbkGGHSJiYj0CkqZymBvce8mgYhH920wSbDj8bWqPwhdiu+Sf0G7BvRoMDPhNn
AuqUUZB6TWqEHODVqR299XDWVr2FpzgdvpulD9JrRsAHsdvCqEO+msoyYvQrebON0Dmi0R4442Ya
pHCgn4uPcMF1ZCUtz7VYygAmAugGS1vYpdtEX1zq0ze20ksGuZAPXGO5j6sH6UWsyUsIRIu11OAN
LLzuW6j5MHR6y8PIBaHHxbjUUKdp6tiAM0HeSvL4EfxF9IjMfcCGBX6jKd6UP9oUuMk7DBFKSbGq
fM96grNHyYmpxckPXdY2ISRN03GLnYHyQwF0A50cqYHlEzxYL3opQ0QBt4yhBdOKl0k++UjimvCM
2rQ1cV2KU9fuFJSAL7yPZZHz2NWoAxTNmLsA9JBppY/pGJRbUjx0wPKp9WRpMi6Lf8LV/6KRyp2U
gCS5Q/x90tL9LqoZaYCIv+Rcjn9TwlTNOIuvHk+j8opo1TWF/RY7wCCGejyR33Cn1AYM8hVAEjry
93C75bAI/UE81URfNq2lvcfG9v+1FVKS2fY/quwIbxkMJWbRX9z5bxNcKMsAAMd9CQ+txW+3iZnB
mMXTpf3UPCTcTAa3svfgrw6FA8mi6pkWCfaPpxlX6ynO1WIyZ5HrJ2mHtOtz5ps4Ubn986yY2Oay
P74X7Vjt4omMT20n4a6I1WWIDOfgVt5yPw9YIktzw46HpKxDy1zpMUvZ/bouUBXculKwt0iJV1H6
zgsbH6A183AqFKGcWWLYJo3q45vfLp90xzfxMvuJfik9upENj1tbYidqC13Y38+t2PrjOG2l89PN
AyWsENwx9c4/ED153szqKzI4hTOVYAAzQm+bF1Rp1saj5Dn1Z7KpNupC6tGI8W4tQFkYmqLugHD0
AsZY3YkE7XCq6p21SG56VNACA3cNvznbtbb0PiZlb4MB1sEYKfwV1R8f3OPKReWiiUxd22YEx+58
Tzjft3aGgVAmonkK4nDrlZb9z6bGC40LwxBazaXStIp0KfGWruEqlPbymeMn3RVpvR4YLKk9xq3j
GMmJVNNRUW4WOgFE0LK+mpWbXvljlmgx6y0iryCox1UMvQigHmlAN4+2MfLByjJNGzswebClv3Zb
Lp01pa7eaosAHTHPrUmROruHYWdz8SBnEjzKwkwPdZLSmkYjCwgc62QsH3L/3UmcYZu7LJ+6cIRq
KMzXOWEUo4Oa1aQ9Hpsi/QAfR5jTb9iLM8oKbrCsvQY4kxgKOBvI+yStX2/M0VBXLlhAZUyz2UOM
TNvXQjnmox0k2aF3Ecndqo5uUxX/KrYkRIR8fDFQDbIq+KYBwqZGInBYi+sBytypIYOK/zwhbi48
zhzfnh9I+s6HOUmPUaIZgYIBBR4TdHKLAI9si8xLTlaKYY214hyqxymkK9lv5/u4z+jzGxzQZqVf
OuSTi3vnpP+chZYfNGP9qJYUkFv9KVlhXiPhG+u2ct8rkU9H1hPMZLQFxwW4d63JVlN50rN9UJ2g
wMryrI0fWAjvrXmnQpDnSpDcBJCcFTOtfWCDMhIfCjR3qaJS0yNw/WqbjANv1DpgzxaWZI0qmxIB
bo1Ac7X2N4EZcrMXyxYWF3xpEZYNRsqJlZwpIMP0ArWJ/TFHEMdN+8mxWaySSKtX364JcLjj0iNI
IXJqtEDlzHZrGRzQvsmOV1Um78Skf04CZODUNtLvDiC/4Vxbx5h+fIxJHevHZzgE9OUMziZuTesS
lHcCWtUOduOVs+yMzUFiu1w60+NjkZr11rFLDCQx9IihyoCM1HcrMiSyUZiuvVF9eBGUCC8YuAql
04U9+btZLJRpaD4eZCxWY9/4SoMHu86OKFLz2p096nWJUg9xMZEXZx2UzDNeHpKqlqY1ZuF2rhuH
51qbTyfszAXUztMIc35yHDaQGcTvpifAYCbqpAZ5tXL9rxiddiNkzBV0btfQ++3Q6Qg8D/4xKMtv
Zl+oxqjExE8fkzHxt5FvoB/0GJJYFmEBcEV4EBy4KYWJW4+oKTRW/jDyk7utPMakeUYSyoozU9VD
N/EuGCABQNyvHlRaiROxq0hgoqUi+SucO7UWtouPxvsZi5lrSLwh3Wbe6G/t6HPjtpFPPASoXUpN
+8a4ySbnWLi/SscXmSFlAteOsTFtmXM3sQjPKFUkI0gkrbKgdG/wH6qNgmmJstG9QEuTq5Gp3lD/
538kInhEvQEOGPL2GGDCjrtOxBMQvz7TWWM/obxe+yK5NrLobo3sX6OqmI+SoQzDJu5e6vM444yt
Ddg+zR/KWVNewNIbp8COG26z1oNJMboY8bJiDiPUcqmBYgIrltQ/Mp2SEojszL4DaLHvCANfsyRu
HbX2vnKXMvSlCStW85mgMkMJWtpRmG6GCoKrJer8xxIX9EtBsx0m9mSNAR6hNySVDIB3H0jC8MiV
z1MG1zotu11eiceei6buIx8yB1Z7f242uVl8JsNgHcS8HWzktByVhqH6k7Eb5rVhvBnhcGv85uYt
jCduTYekyx66gXO+xW+0kwFrhNminNPLTold2SSW5YoEcYbJmCe1ZLNeUYa2ZyX7BXk02g+xfrb0
9CY6TNLSodKTYe3GSQG5XHJuRJnzZyiskNB+/TqJ4cuNekpiRpA5ZcsUjy1UFn6/d5g5rSF/Mehc
4/5CxM+Qztq3MFw67C8Lh2hU0tOek9UYkzAI73tj7nelhWqu4inFxjdBQ4ics1k+ZYbKj8DLAMYg
7OxztybugX2F8qVxNZj8LJxwThHeVH6oKDHijec/1giefh0luyZT/3JX8iR0hnrfFNDibRvma/pv
puQV1j3iVdHyFmGi4oPU75brDttWma+6srxdYBvTzs7VtZ6rV/gu047qv5uwwSTpGrv92CBVLF0i
SN7wA8KFjYQythPgcrYw7c4oiX+pE/RyTjNDR9w4CF+IqaDelZDsHLnHJrS+bblUCv/Vjk0GPbbH
e8ybEKpostV8wUn4GwGQfQgJMCaK0s2y/e4tbJGYgLNDJuKzCOMZF7RV7kFuEXeoOto8vnM1+7ck
l9skm7OniVNlZaCYbBDdHwNRRawtn7SX2LskKt7MjtUAj1UP2w10rQSnZ9SSUDIWp7CFH1bO5V42
uK5g4bEmzgTgKgVJqPQJoPQl66IO/u6s0p+YnUYuu71LhcT7IFCoIw00wJn1i6falicUMVIx1iir
DmK8q8s7ndDnYfKcS1dZ+6U02Aqwq4iW36NSAgxvDjTTJrZe199zT2K8G60Nmv4PxLAnLNDAm4eG
TvnC2I0DmOuGNLoEqU6iErHdR2bl+sqdKbe6u911DMlJ/ZAXPQ0B5bXtMCF6YiQPTz1DFFG+Mxjp
LqWX8yT1yAe4I0tyhfZaYoUguldlD/ddQQJiA1a+jhqaOYr+2sOvZtgYxrB4HzoFBi2wwq3DL6fh
Gpd6HA4gRh8cgzZbT2T3PsZ3O5v10zJCcSFauwbMB8eN7iWhJfhpyb0tcSWP418MagbZF8BhOsGY
4PoMZKZy9mVsmc86KXa9LE5nynOeYZDBjfC9Nzq0ACt23P07mukrthHLjbsUoPLcYT4ODhlvlu6b
qVEhD9xiM8Lds/3x99mphptO5XQMobCXpc8tPkT1xpZOrVD61XWkdWaXlGcA5zsKiRQqM/7sLTxc
MA93XGSQzSaUYMREZLEsl7u4GJ+kI1ZZFTXrTNKlEsTJR1dgck8RubWNvxsIGrcqOn4ij0SaGfHj
wtPNDtwMqLMtScfp6VEQeFzuCnZcw9u46EpVhNeK56HBdwoiJ1+tMW3iBjfZJWRF9JVrXvNpRqzN
xtDERmw/Y8dDFZuvsyQeRrRva/n1R+QU1ioZSsKT4a0raxqBw/Qwdua5mjIsORM1YSzYtmb1H3tn
sls5snXnV7mosXnBIBkM0sCdnL4/6pucEJlSin3fc2b4AQzDL2IYMOCJ36H+N/JH1YX/qryFLHju
iSClMlM6PGRE7L3X+pZOvqpEzcdMgOk0odz+WGBr5mDDFoDFFIKAM+dfMGuytm2uXqTlOcueG3IV
CftDT113N5EMiPcd6ZWiQSZTtAhJ5TG+KUjfguG2hzqT7cyUNT9o2S+FyrdqoF2WRZG74UZb4OdE
+FsEHYYvaqQoxQyqNeVGzBaTKeInelQCdZTNPqb0SyRwlnaWuHON7BUDJk78GQ4alt2Njnx70SBF
XWgxf8mecPgxG6VzoEEaRo22qssMUtvAELWiZ9yaHF/H5GBUr4XuLWGgGJD2y0MxJQ8CfF0NGaxT
uGI5JkHDzeL26iupzYrHZXfXJTQ4wSXg4Ep5t/KyQgplgYcsia8BNDosqYAWdTlNC60MbA7REfFN
kVwV1axIQiXIYB3/LrbiUyvovnFSnrZCMrVgvLsuB+tB0oVeCj3xGKUkL2VhPVlGgLt4AhuU0Cno
Z1tJCazMKxS1nv2OurvfhnChWLiw2xaZA5zEnPNiyMnDvWCgTB0q/cBMiDVUBudyQHLJNrGydBAj
Q+TrRwwGVamX+yDP+pWelY9pQRBRhMBSBeYjSDTuznHlagRqI8tcJpGJtEsFkocEXSwsmZLkK07m
LdF/sfkBG/WQ5wVwjBElum1xI8wW+y7uq+VgVxPaHChO/jerAncQTO4blYm30cvsKWFvZFRQU5Jp
oOubORMTQXSLemC4m4I+Irxq/qD8l551diPbt8RwKCt8IisTP72amCiXNVRsHU3KPA4RGGkZB7mv
EwEU588PopObQg7aruqSYz7h0E88KGVjb9NeqnGC8G1mWdd5P11wEiMNmuc+rM4kQ5/hAJnbMuQh
Hf1y0/riPtA0TmQZ2jfnls0u3GZDfJZNuZMa6gqyDGqqMUrSSb2XTrwHpY1PktE+ORP9w0R3nN5M
e3ARXNNr4PkkVwplEo3xQbTpsU6SrZxA1MkJBLxDkIYaLHc/oUvXSx+724Dv3JvoQVUxyZSM56Bb
eZTnY9BxtsjehoyOVcaqGJX2B466twyqZCUpk8RIQlaMuIooXkg17imxA3uVOVa0yUd/F5TRR8tI
mHeKe9qlpEIt9s01ydk1TYCpleMBi8sCRALdW4k9bZuHK46y5QFM0neppHtfJ5sWmObgeT51V1Jv
hN0yYMo1hJqj98BfnqeQQbCfXPUMUs0l53YAv9bFN6VZNJumI8gsB1eQjejUOuOui6dDjFUJzi5m
TNKMoh0GyfEw4WK2rT48BMYXol8T2hx5su5cdGpZP9wagYfBnOgdWip2urTynEtZT2QwhGOKwrsA
YxF6kLHnDxzmJPEOIydAE7t638Fb+vxGMd7Ytd8fVfCFINichCB6jQfMHYW5+/zUsLtq509yg5SA
31PqX1pJMu4QBOL4+UH20z8/w3/yz8+qiAb3wleZvtWdeRCIM4JBjWhUfZzmD1YBnv/zSz2pR3f5
+fXnd7xIaguEceEK4pU45GliHJqBLjmOVj79/EPWKeNgmOa4cyua1IZ0Dp8fQJkwPraj1GBUyzR5
lnRvIKO/jSk2faxXqMH68+eHYUB2iSiAr812X/q9czKzdECZODL3EvqprWJ2s88PhcVno7sFH14d
CIWiDzl/0LDaruoa2tu//7dVOr2AaU53cv7P/v3PjfYpr5LklolBRQ4HS8DIoMUHdmtQYlvaGJyk
mfZPVAhPRQFvLMYwM2CWuXZDPKUHGcfB2SghxbsktdlCOl/0YTg1yqfYMFB1gMHwv2PTwNzZBayv
WkTKdRypK6+QROlRgJlKyuDUtVeMa2S5mGGxJ4R4IkcYlxfAZfnaVPkRnqv53Y4ZOdXp+Io8IsC5
PbXXWCDX94HAYkywgmPm6PU+jILw6Bv1Pz/7/DN//rPPzxBk3dS5xCaMsvMJ3skml7wSq07LFQQv
7dDZqLXpO5mPn1+acGqZkBjGo8xwqnx+9/PLtmnsfZ/cTsoM1rnVWTdDZFlr6aH8Q8M7bIpOjgdf
QKgwaourmYb6RnBhbyIW+Xbw8XqZ2UtrjvFVmA4ltQzwwpK45Dm6+1y57UeUJfF7I/X1kRYE1xzM
yS2rEUQZDQFLjr6sEKLaOz0Ol6bVHvKQjGxJzgSZDI55pPZYkmAAkaS0SwpccQf9R9xoVS1ufvsM
1GFll9WqMrx65c4xJl44jETxjO+fX00TjlqOLTauEedJEOp2qTxPexBlzmMTWc7BCUp9K0sJ6QbH
0bli7/K9qrn5/GBi9AbkbZMGkGDJiRCZM65LHxKn+ZqZdchf5ysOBv6acAB9A3IN6P1UPLjjABzN
1KoLuTPl/STluYqN+FVzBGcIVzyRFaMtQ6wNr83MLeJ8+iypog90DpzVCGn71Y3yxxh1zV3YTMYZ
OlSCFrZXk/el7/wdB3aDSknzNs4UQ2vwu2/MSaD/moNDqdzrW3M0FE8nyDawBc2qxiH+Emq83Q2K
7nyEpztOzDYcorA2htbEiNnGkBEWdWcybv2BVkSa2uW2NiZ1DvB5OgVpDUsdz3LIvh6Dct70eUYw
IAxrJBextWX3nUL+7zteD+aDcVVbqtz9f5R/1oTN+DAW3//xy9uMSavGu+8MlbM/EPlduPc/Qfn/
t1//x6//69f//ev//Lf/ov36X+H5/6df//u//ed/+R9+Y/prwvw7RDIpXMs0dFs5Svzyt/573fzj
F03Yf1e6dAHqS9sR1NfmL39DDd4E//hFQPx3dOW4rqUkehabX6n+jeov9L/jBbFM+s6SQ4/jOv8v
VH+Ln1Hkyejn2f79H7/gebCBsdim0gW/o6SC/iPTH72X65FeeVWNu+mD6N1k/7hWaOGm3Hjv0IoQ
p2J6BwcJ7mhcPDsuT0kLIqimXIKqZoWbrqQF3cK/RR/ivxI9XW6tFpm9AeX8DNvlwMzUXttx6yxk
0tCqHKroaOeOuWlTmEZhl+NEx1y+s1A/X5nNr6Zu0PdUFJDSfdwVTNjSca2Tl3hTtl9piXRXpZEH
je1tacphlr1l6f537+nNbxfgb1mb3uRh1tRcCOdfr4tFqp9Bh8S2BDPoP14X5J6Z5tbBtXbaaIN3
iSZwOpAIWNXfIIhtDYMTu9+taBnmOycsSJ4FfO9klHUGMHnsKxN+K0cQK2SnRK6PYmViB9lbDkL1
YmpPkvDTotSyUzF6X6GIEiyuEKezbB3BzWLZ97roFFo83sEERzXdVqND9TFiEZcBnlK447tYZTHr
UDlAqvpmo50LbVCYKe/4cmp7/JghWMTQqJ1Vbpn6prXINnXq4up6AR0ltztVtY4sMsAqpdzvwDSN
Q1Shs9dV+VxkZUdH14Q9oi1+fm0t/U+uraFLZemGhFlrkHPx+xwJGHrO1NnaxZv8fNtXd7WTgqSY
tK3V6GIvBzqUuA7iVViy65prrY7MZ83WHxTagKQs4vuBFnJBbPBKJIG5GKSMt6y8hA6qFDVXips6
F/R2AJV06JWj8yzGIm52GlYY9dFB0b1cKEZueHCcZFMjmaJcwvaU9PJgYZ2FRGBAH+T5vPEai1ZM
QDlr1U8WD8vy5xfDmG+kHx5Ay8JlqXTbNADY/nCjucocRwbIUFuitSptiJd26QBm/bAAApNhWuEQ
6MW4cMZbgOePNJY3FOyLNBqYDiCWHXsEkA267HCG1GMc0IKRxpMRFZvJSD5KRvurwSm4LmzYv6W9
vA3/0f+e/8lTIv5k9bAsZYIzM4Slu+YPq0c3CQ08t3uJ0tK7ipazKnDOYJaJpwneGj2ETUJfg+AD
whtq+4iLjH4/f4n+aP328yv5uVT9cCWlobtcQo6PgobVH28rTicV22B4NUpCoBzJGFvrQFVrNlV4
iul+nflEtw1ukt9DRF7UoFCIjy6/DuggIA7n0aNw7ZtMqm3g0a7rbHUmIrFdiHqie4VhMmQScHKl
drmBXTKUD145voQOEi2FEHTVmJz7A9sbDqZMsewmiBFK/YyKx9tHzMs4JItvqHG9RQpcdc/APdt4
0kG+6/KoaRy1N31JnxraMgzQcLwshQlpV+gjPnO0F6c2eZCcTQOkXz+/cuYfg10+NwEbpYNpupaU
87bzxysXU/t1VmVd6rwvNmXKoSciD6CrHLljwr8ue4SlEh1pq82auBr2SRZdUg0YiQw65nB9uwC8
fI5juiTT6I3bKSI/EsftqqhPNg/gZBvqoKUEtSqFu2cGaGJHGnYjaUWDxF+pKQ0uj6Uj3rbpwt/b
pM0xFkCpzaJaLnKLe/rnL1qw8f744ClYTjpbqCkcYf3womvk1Kin9UuCAWArOnTUutiShs6MFsE3
Mr6w2Iz2zlPIqq5Zp9t/sQyK+eH44X5l2+V0YCNfNA05P1xvX+/CzGdDEv+hHgxivzzzwspS0rSO
Psx8Z2tWCmw+vc10jHo9jh4v0h+4cgdZsqKxcP/VdTD/ZAFi7RG6aRE1gGlzvjl+92vofqISt9cv
QZ1tTRLC1o313Ut9Ov1RQFnWVmejLuNzX9h34EVeSFC3Dk3NwbQg/XXpZbQQw6qTu5bI7xP6biC1
zFWm6Dmi+EESR8tPVZOxTkm/BvHNyFYj7XmaRosULDJQXJPuku36X5nM7cCeW5fWb5qVLU3MRA0y
35+/7+rPXq8wCP5EgOFiz/zh9QamZkxMrS5lONz0eC0QoebZI+mfhXTGCxHv5Po63UrTM+e2PPST
jZ0snZDk9/FWVsmh1MrhkpK4RYeGd6PQWfYGsGBx7qSLFvu/a2D61ZP3usENolf1rcjg3Q2j9gaS
nSLc9PGu5D5kwQIypJcYGwltfW1ZBbEzQu6MwPqiU2BFKckHoipuCog8NEXRCTitldKelM4xySFW
maMNpsF3h3Vru09y6wFq3lMXxmiBjgHJ1Buv7ZsVcbqS18P43yBQhIY9wR2tH4bHfoqSFbOnTee5
1W2obvtAD89OfVEPrnO1gR+D2Z3j8aycdLGu2DvZloF8sUlCvAfW0MZ/tRv+yYaiDNeaD78mD589
Hx1+dzMGwPT8UGsvtYkGSnc95H4i/5KprjyQTsW2MQ1ykzJSrRrAkIXQQA7Lg5Nl29ipslVbFsUm
t7unKEzS2d+xhL0RbhDzZVvkBytQJyzjTkewspucf35jfW52Pz7Pcl5A5yO14JD2x9896h3i95Jm
pnp+5eRRnTrkal2nkW6gyHTW5fjgCNLfMF+4dYuwmMK15nsNjvhKMNbIuTFyy3jO23iHGi7d2hVh
2YU3XDUCwy8+ZAKmV2IXVZmz8rMZUKXZNGUrJk11pNyd0SeoMOIad7wxzf8y6A8/f5F/slNQdFgm
5xVMYEr88PCgYjdGryouY89OYCEe8tkql1M9fi3K+O7nP+vPHlSqI2EKztdCOPMR/Xf3QpE4sIuq
7BKnQ7HxtPBDQ2G5+fnP+JdDgzVXXzwwLAY0xfQfF+E0N3RiW4xLjOxlURn4WTHHuAjDw4NBBDim
E946rJScAQm/aMiEjjk7xDU5vNI4aQnHaYvWbWo0dCbyYGthOdPRqpDLyyTLx+/IPNXa5xHaw7XX
jjmtC8Jhmta616rZvjgbosfwBhx2vuoEeKDGzzmPz+e3ihttobtXLAd4IEaAklPKXxjq4jGgPAJw
KFG34CfcTq2LcKnUOUKa6amSI91aOdwV+DSys9fVFBWS1NK/uHaKN+D3NzzXzmHrVBSOliUplf74
Bk2FwBSSlhdXqx5qMgWOtkdi6yiqbhZNbGsF4scFIgKeMiS3aqYcZdn0ZCbZ02gn4pRg23Z0U98h
DdoHNc+odJJk1ae5vilHJvRmtTILar8pGrQloPONZvHeKAC/q8nEnu3bznOhPAizNq0vWwu1DbJE
krAa8BxmQ7AzUnyoDfpR5sVtXochRg2PUbsG4iznmdsIIEobRKPxrtYj9rhOX1eqec0rzo2eD488
znzIrhyvg5UdvVJFK3BgzntHKCt2/vIusg15/Pl1ZTP6kwtrcfJ3QcpQm/x4HstrPMDKqC4qgokL
70rcTeSqTWkBi9cRN4DsATHlw297sSmBbXkx/s6uzm4RfrR0n3mlVQRoT48suQ6lp/agFwpJOen3
qIlKIqL2jjK3QdRG56p2lgjqeg7l8Cd9LJmLzAYwQY8dDzLDc8OcRcVT/Fy7ltintOJOdPSQjFlf
UOzin8PWv0TMKNZxooiwp/JfFUCJFp1TG8u4wng2ON+Qfs2Wd3A8PabAeDwY8P6gthi0D+zQPUES
E5vSyb/GqWHv4sb+7qhC40iR3vhTtw3oiEKndadjxyYlpplO3NT4QGLJeGTGKG0KBb+7jUfB48zL
8Un6KUqUwSS97St05ASxDzx7Ek5K6WcX2u7hKYjyt3EuuUI8s2PHoyjz8I62ncuznB3KHlyb3afB
KW/UmwObGJiJorPt6weBMtY2D7U+vNCuWVJUfEcUUKwYM1UAVQjFtfPhUCJOsQXUtICnmCTuByJV
4gtpc/7S1MN8yaK0N7Oo28K/NnGteCQJW9j7SdFjBmxLd0+k3cpUaXqVafFRGNou8zPjXKQoshiD
HseaIKN+gKVY1Bcb5a1pi+XnSRGBif8Xx2b54w4wP/RM4W06sjrNpx936KkYLDhr6UWLo37n1Kya
3hgOWzJfEH9L4nZkz+TUhhm3QJyv7UkSePD0Otx2lQWIwXba1TDwFBc+eJtCv+QRCkO3K92TOde6
KC70pZs0V2cU8WbEfUZ37J2qVx16DPqaJr1LkEY2j7XLhTL3sAmdk0MGTNB2w16hXE9TYLOGUQRr
AJzNyqUsXPfzjThG6t6zmb8a7XRDuu6wC12wFsTF0BdhsNRZ4XdECOj6ec/KNCs2zgBQTpCXM5Fx
uNK0bsCC6uS8G0DP/+Kp/7ErwoV1LUNyEBfCddWP9UjYaoE0K432PKlYXRulsCk6ZyVHopl1BQi6
QOc3Pepjc5awLv7ip//Y75p/uqThpWhGmPQj5834d5ttRXihp0nnDF9sWQXVoy0SEOnY15hzw8GI
kFXkkb0d52T2wDb3IMzCbU0QOcOA771Lj2k0zCuZJs4KCDYuneqvfsM/2W1cOp7KoPtpcPv9UK/h
xCzD1nXPfUB+2mC+O3GLXiQfvvYNv0qe6iS+5+jY7ddxdoa6I90iJiaEH7DsjD7zYx/5gndxPTv7
i52QYvFflmxX13Um+xwjLJdW7g8HI4JYk8QjiFIBEeWMOGsRp+5Bat1VR2jObU0wRq3s+OAF3rgP
0upmokWyqAR7S6VVO4OwUjaUZRDmzqKaap9Iy8Z5ioFfOUB1iYfB4RMliIRA8iWuc4KK5q1HZOjL
vKjsp1a4kF972a7J9AN55aJIwbll73wfUVFGPY5tFz3gaFftMZry9CmJeACdqtNOaM9FoZuIxEoB
t6yZ7Yx8aQXC3ekah2g8datJTpAQm7Z/cIsrhIPHVGSwphnb73uNHqkzOPLVUehWGRJ/m0gZCIEe
LeImxLdoWBkvLmmWbYKfQKRYUWXqbgKbbi/ZBTAzDMaJYlAH0Zw5zHhH4Y7p1sGF2E7NzuBfkH2I
fkj21boaEbvrpdkfag00X23bu7YByG+7F9W6m2ECAkdY3E3dFz2QV7vftXW5I4AiugtG0sMM8GTM
pYPiKdORi1XtGJw7TLZPkF0ftC46DxzvXxooX9boxDu3QwyVWDGjmiwMtmNipUgc0zvfEd+7yt7p
MWnoNRYw4UxkbAC4DfTUgm9V42Kco8gUkLheYcSDx1Jl48nyjbvYIc7VaSekssDAO3MieRC34M4a
UrGdMPkgi5KocYcvyBy/o/5DE4+1egP+f0ZMupD4b9hKj44L1bWyO+73HiW9pnuHobaAJEc7czBu
cMKuMV+j39VoU2dhfdcTpQQ8DduyCVQ3pNKQkfEeCOCPxkQLRhXA1aVxbawWrHjr0WIMrQ9bWdW1
TRVpVMwaJfz9Bl8Va5m+ZIR3S1z4HbZ/OuBT+lxO0SNHVaPFIkghbNlvuanunX58zycoLBP/uB/p
0FkUJ4RaIwc0uWZswXfABmjzI7FIui9F7X1B58P6kyIImPo3u4eOi5+IYaLzEKcVjZmWUEjlom6A
55aYYCu8107aB+RqS3INMPi2aNSa3r8Efbv3Cg9Bc5OcXRkxMo2+sak/B5F9msG6KBkAHOM96r2Z
MVtP9wnNeBB93wYMv8u+AgeAm/PLoFucjVToXex0fAq5kaB8UaS6EwP7TmkHy6naXQrEajS1eF21
TrzC4g+ShJiUyM4hhTVALwIFBTCd3GnvB7RK8ZOdUd2A7dDaZ21A0s0KOMGfm+n+wPJJZGVkotV+
sYw1VFBAInaqHuTFZcI5cxdzrlNkKpLieXKikoCAonvvNdldGsmV7Jy90wpIILnAF00Yk9WbGyef
/I1qEzKbGCAvzam+zyOM8JBFsgAoYF6AWhlhhZpKHMbObE5xroFm4fC56phDF4RcDRz3kwFTcY+2
Ky2QnzCrvJTWWBxLnEu5JsGHOkG6xqqYLbEJWmRAzcy64dhNQKIH/6VLsTmoMHhV9GWXRpleM3oX
wCTg5AvochMTKCL2qGM059QwAF1FZaHIIEyQoTtmsaom1a37iajLKfquywKnR4K2rB8ANFXDk11X
PjSKEkZOvlSsICPiAeQnYAeCd610rFVgtOc2onLo9W9aMupb1392fInCMY2wpBJBFmRAziJvwhFA
CkxJsjrrmDxqZvNVYhuj8n4x4rvUZpAVhpBMNaFvpgoGilbpH31gvcJki2fbr6A04fTbxo8hJKal
KuD92ZNBzedFtNpwivW1OwIPkve+M0Y7b2Qf0U1CDvz8zcUehEgY8F+TDM+s9M9eEfUbveNW8scW
OVX9WjnqPTI4v6c1Pth0tvmGwN2S6aDlD8A0X2G8+WuXgIAwjp/NVk/XShtWsIKYKtjkHtrixRb4
EdqgYhcw8l1Ww3dCPinWKR68K3IKaCIzUclLAJvNRF3Y5P1CNTZ68WHP8qXd4cT9RkOJwYkF8zAs
DMhSxLwh8HgNG5/4Fav4yGkRE8vSbGpU2LiGu3fLRMtVD+XSiQXPLkdbEIhDtbWF9mTFaXQQ9rUC
y3MOCZSb4Krz6mLjUW8SuZnANQ71V8PGeFh6fooRuDrm+GAPHsAJgjN7IvviqLxnFOpS/YCMRCuI
GBhTJzsGC7Kbit0Ij2I3mMCDx6SeEUr9rVu67rw6HOOpfKVjbC3zWcnrQ2VM/u8HDuA5mHMMiymV
xhJAw4RGljdZfR3rQaffz8DDxJANNSPQx0UcJ6B+5n9UF06ItG7+9PO/i5vhmfakWkcz8vHzg14B
UwbVDQSwJ1yjhwUyLT+/YyVOdqiTrxXyjrVeFS9ypM9Nw9jnwDho7qLPAoPX067J1LFK+z4Yq4/G
vh1bcfEEBnPOQ7SV+fmTOexTUopwDReIEZrROGSZMg6jI58g34C6N4xXOMKKkpDMbEcLTvDDF3Uo
nsEq7UqQ5QsztS6fV9xNh/RgD3LbG/yDMpcPw5yOKaeNNaIJElofrkVYavfG/JCPgV4tKtbOFSY6
6zUELgCE/txzPD/0Q3nkpDXdjcKdCDItwZa5WIpyKP/MpJhW0unsEEJR5ipSgcz+OTHocrq24lhg
DAvAcBIRPlkzJOfReisYs6q+sy7C69emPj6Uqq327jaKiye3acOLg0vSsZ1x6YDYkQSe4xWnDaFD
1yw19ZKkHDkDVdy1GCRnt/GHVmXZI7PtCZMxWZFaX23ox94QVieW5Qi1RZnyRSq055NuPKXQyG+i
+qQszJAVk+suCJsV1QjiZMtMZ7E7PV6K2jOnXcTGZNut3cTe2HX9DYcnr9MChoPGkqlvcSvi5Ck0
fe+kNw4RR6rchGnHyQaJwdLRffg+vg/TMpUXTbT9BqDPlrn5q03cz17XwGfSXSO8ToobV5+C22L0
T9Vk1ivVyW8lngaY6ye6lcnOZg/vKrKcxrr1VknZPOqZm26tN9ElD33WxBut6XeBp8g/8dWzTpIo
40qs3735Lm1vWoHSQxIoIzhiSAaDgopmYED8CIH0SJ5HR31xGltFCRwf/FDRDDP9uybrLyR+LQWw
anyzNT1R7klW/v5icyadospYeSNK84qR2sjdewwQax8/P1ONkS4ni/Yw93gNzZ6NityTZycTR1nH
wGzziWQkcEZKEmTYxV/D2e9kw/tkHydSiFC5l8l2104Eet9E2EA4bb4Tpg/+LNQ1XPTpPhvbYuub
w72LKzgd83qbU/4vJkbWeVhIIrPM71GgJ0eb52lgvbkq/EcmobfLzgdtEptkXQeCXmEw4L7W+8fC
QepvyjD/aEqrOJdtfKhJDL0FP3avZ+iuxRh1L/0U3oX5kByAlqBjnxAFZQARz0AFUCTH4cnPKuJK
VGmsHJk4xxhxPVkLz58Kw8BMz6me2tsUdHslv1Xa17aLI8C5/YWvvZNTxgs16K9R2PbntFAM5o3i
EE/BXU+yxtKnAYXhEiqNqwFAV5jZsRh1+7ZCjmr4xdVsUr1j/xnrLXLIzVRrBzXKYYeLFLE/XcS9
qni9mozdu0aFb0xEiw2xf7i9h4Iw6YEpkKlWmDydjZdguuVdzBc5fsgYkI3XESFm108QxVFz12x0
YV/vaBgOq2QyD0YfqYvRGdeE+uCUZYaxTHWO1Q6nbMax+IUHHRN7wZ/LuoZR0nrhsmEvQ22lXe1m
0Hea5DmrPL1dcTS5esjkcbqRNF87QBZ1m1hHv1lGJmdFThMN8IfJXAonvCQpKNYxJTZkkIgMo1br
9ghDVrYK7cfOGCFs2PQYYhmftIL+Ha3kU6yDq1VNeJ/1VbtPMDJ0YcMCnqMP8WskYNlkbCvLegm7
ocQlnX4h/KE+gN5fa+O4rv3avgu09hjazk3kaN4VA8ApULANtN6ML2PJsYxl0oQwc4IffddIm5IZ
5uMuRpux7BHdlmV7cFAikmrZIbhUrr1JQP8uJoN+sdkaYp3HBfiCZu6uMYmdbFm+pAMSdU9rjgD0
NVJ0gN0yap3Tb8S4TbI7uGPhY9z3O5eJFyxWUWL1wCCqYpuDqgYCuCW3c1W6ITr1gJg+mXTp5zZw
m6eefuNCZjeayvlKy4GsYN6e0DNh5cG9WdJBuiuoLLEy1M8Vtr65Gh423sR6D+LRfw069pj2Vicu
5+uk35DJ2R66Dm2x38YfMfHTdJt895jNgWB6UL4LXv1WNw0W7BawpdWptxAHQQwd9FjHPpB5OT52
vJU8vsDXHeFfJXE+1B/5zhI5xDvw6KUMjx22r4aA1sLOhiMnmZFQV2tppGLcTzHrXhVwngppC7Ks
y7OlwUAJ7GynZ3pzofO/JQmd4ZWRv0D4CK6f/kbfzq+paqO1jsj1lA8IE0WtfwmdLwIg0KkHQX1I
FEkyk3ugS69vExlgxNRImkRgURySkjboMFoxHG2oi67hkWmqlxsbh9G2kdl9TIm7LmgT5ElLbAXG
wHVTV97Omnslo99j70T2L6XVPyRzc9gcZLcsDbbrkJVkGWUulx4/O60H/9UxcS0MEKkTPX8xVafv
fFs9GAbpotylNWfOJrwYaFyWdaG5Vzrcp6jILrWcwmentsQCBe2LQe9na82LAuOCEF4OmRvhKtCY
NXkdCnqm0tkhaUg2/Ig5+t0PBF049hyfrnnkEgGMuY1cUioRZK9E4zBBTX3AISxFWGd59Vh55vCm
G9R206mItCMO9quZYrGI08A6xANeUQAwOH3qCpqAF59YCGmbgxpCid1aixyY+Zo2mcGNT0pi1PgE
liQCRgLEDJI9Jg32xTQe45ZmSAZ4mOZ0cmr19tnvo34tCzIg+06LT84EQ1MSoIUT393KBpZxGtfe
paWlqxQt1cC97RuSqlmyxskI9lZ/ErIML1puyiPGlnPt6e6Ra7nuspBGKSD7FbnTB3eKAIFr0XfS
Q2AJxzH2LtQxDwYh4k1VE4kg7OxoVhVKb8IRzEjrjnlZb6oQcIlMwp2ejP2mKoNoZafRjgxM5NMl
lm1rREw0cdxbWVaGwC3zNLKhFX6pIZT4kLt+O/bDXdhNF9/xMcwSAbimYZkuaSPtdBSweyHMWyvs
8xlxE26LNtxaUDfOjBPuYqWeuwgxcs+wo9L4VmNryTKqbG4FzIX1eOoZhK4HDhlzwCVY/eIrBUO6
ZpMl3hTiyDJ1vnUFfUp/3xZxeKmQA9USn54e+PLoyW9dmzA6TQxw/KhoC+imUYGfxI3sLy732bZt
ome9rcxjhm2CxRhVe/YU5aN7okdz8WvKYORHau0HvrYj1Tpamtokd/PFR42v4chbuxWVnambZwax
FH309xQtOCLNMFraNkzL0K/3VmK+YGShb4mtZje5OByxTngOESSlWxYb3SLtOPGwD3Bj4Tjxt4RE
p1/8blmb/O5aKs5plBOxG5CPlQHeggSyM7oXzvXuSUe+sSC9F/tYC9JhrOMPoPMfFUT5hQ9JSsrK
2Pb5ALUh17dN4JHZh3ulSAgEwNRRLPX84LcFc0/bffdbzjQ+uzWAIEBQ2aSR94cTal3EL4No2k3g
ZdUeLMUj4KtkhsrH51j47yLB+Eu1MIBL5LY1HqyGCAiqpIFqtnJZ+qpNZCiSrozpAiTwTWTwM1Cd
lyuf/ueNQOZEAmNR9sWV6C13NNIbKoqd7POZ/6NA48v8AEogRUbtgZpDhLWHfbrQ+0Gfswb8NU22
iP2PPw+BuQAcECdVivYxrh5FwbFOK491llm7FG/HButRtY1lp66+/n/YO48cWZY0O2+lN+CPbuYa
aNQgtMyI1GLiSOlamutpb4TcQQMkR9xEcUf8/FYV+71qoNA978kDbqWsSA+zX5zzHRYYhAqTBjgV
3lZZVge3WYP80aOjLyhfD14v731fME9U5gmTo85NfhvvNaZOS0Uld9Ry/pK1ERJebjRctFF/HHWA
AzjMEbQykO4NGwt9U3UrpyaOTOIJvona+glii78JbA1kqrJuxySKHvqxOEkiad3sXHEo7aYGQrjK
u6sGKGkvTDIRWJ6CJANYsLXb8VTKol4WxvAx0V2t4prb2iZLqyeSaY+k9AqyrFkrYk0YrsX4lPRe
HI1DU6Jm8UtVbuyiv2tbZnsabLEidIO1Gs0HrQ4G/MlZAqR/eILwxGq744fpJhrTlIM9N949NlS7
3NMeexN6qG5k/n3Q9TOeOLlEJEksQvAyqHoS8HaNeWcPvEXiXh8PLvbXdIZb23XGGiElWjqZ0rvK
09S9C3ECx1ajX+BofsYQrglhk4+8u1GhHBJZ6x9t5ZIkEXM6kxpE8xbDcZno3Do/Ci8jdz5vn2Oa
5B12l7xiKmJvuEfKddSNwxrYBFBhBdjI9/qvKQdo0QZAG0knmJZDKYgOhJPHzIgmyitnojaXVlI6
xpFsT14SWy93o9L2viLXKyBFbMf6lYyHQFWrHn03IuHoxh/CA1LfdOkZ2rcxcWaOSejuVYWkQzNd
jAEMxIIajEKkpk3ij/kmpRFdmUWSrpk4Ica1+phFJ9yLKraPLoX4LSkV5yru51e1eZhAjjVDCD6o
DrMlszVKOlfbcD2IpWwJjDIV0eeuWyGdluPVYzuwdQOqpmn00OUBBM8FFn8Q2sGqsSltzUDrLyLr
7szRe4n6hPMvvI/zwd4HQcS2eV6pTZplHLKcnyOt7jlsk02nCJjOoad1blftSiMIwduC/ce4zi4i
BEqH/mGBIAD3q2L1pwfNJhLDNqpZBo76pFHhVMkaI2awtJWFr7aEK46V4jGxRuOQygg9TT/d6gK6
WmoKgLMeQVqut3KSLr/DWe4XIYEy+qPqbOsGye2CvUJ7QHNM6CgrQ7dhTxH1jMfacySRL7S8TUg4
SjHPWdRAgaxupVeRT1vUT0PPxlfP0MPDj5DryAfvMyQk2ZJ8E2xURrJVRT95akt5N0LFYCYJfNcY
wlNSptcee8DaEFq8DhJc19hLymvW5c9oh+xVq9vyrmisRY21d1VkQAwKGY9bNmyeX1nHhgwzpBvT
AmjGQUCWQGBrbHysRifhgT2EYB1m6C3T5Fajo1mBn8AVD/ZAy0i69Zsnbd66ktj9yc0JrlyfB7yV
RMzm/XiDQjas5f6OLdKym6A+ghj7y1bsv/1BHqz+9M/8+7MoxzoKwubv/vmnh4K81uyf56/5/5/z
x6/40zn6rAtFS/sPP2v7Xdy8Z9/q7z/pD9+Zn/7X32713rz/4R/rX9aP2/Z7tnyoNm1+/RbInOfP
/I9+8J++/yMGEqmzPP0HBpL//n//5c//ioHkf/35X3/vGvn1ZX9xjRj6b65n656Hmpkpk3BQ1vzF
NCLd39ArOQQHGbTKCETYM/7VM6KJ33RL4g3BsMWHXWP+2F9NI5r8zTWlILTHtVlPeo5w/jOuEaHb
s5jt37Q/rph/OQMVJQtZ5Kv/TrxqNYHhCZN9egI6qJKEP3CM3jjeR1NbgozVKV+rCYiznkzbzur7
VcHq1vP8ezwFJ/LQij0EWnNRFc++V9bY/dG91jbQ7C6IQeSZmP7d+hq2UFSDgG0PK1k2ua08sUTn
Qo3iV6WNGFaznTtfIonXQE6uiMFM/UbdSOZ7XpgcHa37JGZU2/h2+5XYkNZyF3uu8j15wla2cbQe
JydTXSFiZAdkVryS2xNK/wC88WRJdKAAZ4plg8IiICxYmPDIcsloKxyclYU5uzWRTPcqfBgcNh5D
h5ozUcUj3Kv7pmzuBaUkJcxD0bKGtFz1rctHcDNEohn+OhfqsxclFpsB5CBgLfZTgSI9fJpAx6P5
dAL/WMxkI7O+C8NwFxodcbue9qGc7h5+g8Bu6HnLdGxgslm36BoXGTDoRToWwY0ROc1qiHo2JkHV
UAVG6S3ijRB9fpEAnlD0NM1tQphHORrf7tz022YAME8HazFpIYZECSQyqmKYFNF9FzGNnSXIPinq
IsOCXEuDTRVrUh9+IGKZAs4A5Qs4kIXwyq3JDbvIB2odYqjpZV5LguYXlaDPQw+CPDV5M01yomO2
sGu4cjTPVY6KiACsIWzjZTJUDUa3APjo2F4BYr/3tZWBlC/2VTEenSwHXeEySsTUxLAhAdBS2fti
iPd5Q+CEF2KM72syR4Mxwb1e14Cc8V8GH5BddFyfcbQUPIYEurGahf3vZ/Z4psbFBK8zxLGpSHSz
3vY1LNa2RZ857kwZoDeKhqc05PQlUWgU8X3qVhvLhsE8mY9WjRoybsvy6mdI9mqkVmQguBsb7RHV
AXI4h52WZQjaM662cdL9FdEHaM7mRwRXt4iLLWD1ZyytxIpUe1eXZyYZt3XL7o0wxpSgmRaqRErs
oNvSHQEgPVosubeA3zYqYikeecYu6gK1Rbn3wixpOgsSROzkG2ngtEzbFz/r5FYvRbdtKzyGceqA
l6BHcIzA3eF+3aTh1DG1AcVikt9A6I5piR/RBuFi6tIvmC0voTu9oHVdIQed1p1iQQMsYEFUNHMg
94KLXjlGylo7vaiBkbWvP7pTZgNjCGhCsTBNHfEDvb9T9McoHMOcpQ803hmUlzJj6fX+Nokx3agu
24q2w0FqjjdVBeIzc5S970gPsNJ3z143YXfT6h1pWRNeGOYcdgkhaQJzRYqrsUmDGj6QpsZFRrVn
lyPFmzQCdGCM181hOlhD8YaigpIIrjdbfO2oZRo40m64iDmtGK71dyVxpWaRPDpT8SCdRq3srsz2
lML3VfeNfumnnUMJHX4EYgLzZQjVU0ejuWjIo8nq/F7gJVg1dfNjTKz/KPdOUIDmFc+LFbJi7HQ3
3NfK2rdMAO9FZ8EFLB4HLX7Lg3LXMMgfcwmSGdUjUqZ7v3ktjZgI4Z5Jrmy1pTHgX5Ghfc7JiLHS
Jwt81XpqOedMFTFc9ihLi6zY6kFvUtTEMSMedAnKvKIKeIlrEjYmM3tk7L8Vhr91DZaJtYn/yoGN
UPTaqWBbD+sQZC/wAxSb+I7ZYMEIcI6Nj2oz8tznyHRbEHKjgLlsLQMZXnuvP+U64ACGts8AFcnp
Sexi55EHtxSFe9JTNtyC+rl+7kHzX0rznWju9qRLE36JC3gkrpNhm0ekA9DHZwfgd0ApyQwl4gmB
d/2mBUy2WQ1uEg5H1G8wgYumOruJ3NfIZbK8vUMK90ykQlwhnTY0Ty5ZohPDLio8XkZ/8j7TmMMQ
FAC+Fld/zMMbxOU8vlKP929iaMQiGQ32n9oB+O62Q6y8aDqf5mL4gIP4qSp1gNMzk1TyrcIjHGlT
uFJs7llw2DBFDEEqUjXBKoJaxBh26YIiX6bE1KDjwwmsm/NBeE/1KTZ+0N8Sq2ad7XD8NEEg+EzE
SfmZ7kfcyMuMHnwtnXYfF/mWsvbK8PJOtba/6bOnylZfo+4MV4ccmzO7mnEZqj5Y493Mj5bp7OLI
k89It82N1vPwpqqZmF7ybRvwrPPeBzKjZ3WglIEhlRyHpUExjMxxp1u5uvQ+SLZwpv14bkMnZT37
vRx2YUt8T01zidfwxvHJ98P7lC6wVFZrPjFZ2qmKsOrXah/DjdnEbg+DRCfcm/DIqHBe29oRDCJ7
yuHMumMS8Tq4HLGT1YGmb5Gs2t1+NKeCN3p9dHSogFCXnjPJ1jI3a44qAUnVdnZiYqJrqmRjZPVz
W7BJH/xcP05WMiyFc7CyXFtHzLuVln+3IUhJwtcI0bawPCTRvQlae2MOt2WLDqbUPeyV4SWFQLAI
vfwFqYXGudnk8EwxGU55B825rXesM/fEazOqtgu6r+lu6m4EjPRZiqGvfGZ0Ws1HrU2K/wXmSwSW
Jo/FRicWkMiT8lALLySW/jRFl6Aw7mPlLcuqvIl0dqsEC2d+eg9hZh1yyXHP6i9jNH5HZbp1zfSC
WvVKjDJy9FFn/gXnu5foUoPkgzbogQwIUuAQtSJo573bqC+qNby2NdwpybyGvOX6lj35MO8Yn0m/
CZdQdq+Z1X9GqfYKzEetAKW0K10Y3BkgO5hCVtADvWw21W2tYdLJE+FcJW2BeRIPvdQdxFqUUAth
TSc0KOZCV+53RJVV+MVLYj1i2NxklUfmrSurfTAgS0pryEIhT7lOmsM6442akH+jXOMl8/yrr0yX
uNr4XCgw4IFTfeBDKQbT2RRTd1flDcnDtQvlCaD/hKKm0shZo9JY9LV2DavxriznsXvhsHjK2s/K
Hm0GOTSjIC+qRT3GH0NRfPTd3jHKr56qbsEi9Oy5VF5pChrIcrVHoyo+qXB9VHNkUBFHqDNIwwHj
BWa6RgDCJJftFJxWLqSe8iWJH5gZ345gm4LQ2CVj9s5vgUyozh/j/OAL6yGtOCrjxMagqrn7sQUi
oesGeF/3wxvtS6YM0nuLV8fMd3WZ30eafcxkZD3hhXhmTxCBe7c/ZQZEXhVuAbqJrK2uj781dzpR
QtV7O4J3BFelWSRRGy9MMuo5cgDaEs3ZCC26poA7RR6B8ZhYzrdkipjtatSj1wR16yHX9IOeAEFV
GApYZEV3vQtMPsn1V/ZYBFHK7FGMYbay20IeB4NMnpxcLGP67o3h3I/3mrZuHZXejDV1WNjR/kKf
hYBf9S9dGzwWVLO27O4k0o+lRvKdyiKSTDsn21YZG002ibntJQcCb/jx4G9QiEFORfz1zqDDQfGT
UNmXzbTpHXbSDRmGTV8eEBrmm85Jf7TQS/FHeQ5/bG48vwIS2rEcH0naiRBfcwfAlnNxQyHUJApB
R7zY9O3WK1vqonaiGtIuVs1rFEp+LmhsR2QWoMWYmsIOd1MZwdRQeUyibBRd7IiGJy/wKrSmrJee
Q9qvMVaClT4EFxcX+YbQSzj6kwVoqSfcJjfGTaD8n1iV+8KwmRw5+lOUjP7tACWMU8c3w+Y5r/DE
Qwxb2k5cbUyJBFCUoEUzHT5Pi250NTiyBOulHf0eQqLR8rAD7FInopZfa6zMRT3B/cjbr3h6BQOS
j+lbnYk7P2RjAuyMhSg7oZZJlOh0JkvMsgJsVxuWHA6EWgaYHG7MxsOzkBkQQI7y7Vjb3qaLdHvJ
TxvPA4jem1KiijBRNKHjSNkZ210AAqoWeKpz9BsCb8UMA506QxyZsfurAl7u0utKiaaTeQVsu3Vd
9edRN36E7sZ3bk4kbgSEbFH75jfRpqQb8CRf9aT6nIoBlJnJEx0moVjpHaIafjPycTVtq1WGuUdY
gJneV92hSRlTacrKnm0MQIQtZ82Wnc1KG1oPk9WBjoZxracYzocG+lHDI8OR/RozMMTjhu7fGdrw
6kfWsOJsTdkw5+UpojgQHgmuyItFE7KBZiDjiTLbZteu9yJgmc4nO/4I8hozn6BFjaXP0x/iE4ng
0ioOBosZWo3JGylvVMh7oog/mFKTgYflbxcQT+hxkDn6LdEh3LiICHHByieQAOvW98gdLrYiz4cH
nGO4J+MtmzZoWu7E6jjLNnXP7UcGNQupbAYLTie6Vua0fsSZq3/GpIwbQ4ygjbsMW22yDPPVGAtU
8RRe67I31QajMO5GAiBDLm7k0pcsseKt5oQAypMaT/BQ33VtHywtcHJG88ZNI4/tXEj46CFORno0
4sggYigniIGQK1gDC8Z7186N83UcFv0O7Omt4U9zNRnZaHiKZ35ZiQFLMxZ9AvTY1fiDpbf+aJy7
3t2NA8mjPI4Lx28hnsQETln52bOH8U6v6GNyhBDC9i73pglQNRziJ6yE+KbZFw4S2KQNj8FsUpg0
BMFbpYHXhYm4m5MAycOzniyT68wBYNqUN76FITUeQgLkijtR0obUPin2sGc2XkvN44HRzHgI1gjX
4EohHyGuTM/9Mx61Sx1XgGnocccpeew75IgFwKSFm/34SU8ijX0HsIGc2lZuAE2Tq8UGhIldvxIO
vg4yVKD/dMcBIB1vM1TOSCViFlKLaHIfJm481hvSWQjIuiuTpRgqhoyz3WGVUNDWCFptA9F+Tijq
tdOdI3ZJ4+iL6b2X3fcASYyjjswhrO9fXqucraxNmMN2fp2oTjSbfi8ougdLoqQW5Spzq3cVDffG
BEgWtyvhLVwqjawuKglrhDwgiGDEyqmi/PabGXuIMsTgYknJ7F2LKnhrEzRcmnPpu2W2L42iPWcW
QMZpCDaF8W5HwcUVPhevwK6lieSmK9K3hLLMgde3ajge2HhyrrCUSoGhbFnuvNQJWmvP/Pw1hPuv
aeXDP8bdSIER5R9MK//Hn//3DLv58/9kZvl//jCvnL/wb5Qb8ZuBiRInvdQNJG0G48K/UW6c3ywD
5Ta2IQe3tTk7LP9GubF/sz1h4/cFcYN/wsBU8deBJQAcQ3fkDLixnXmmKf9T88q/d7cYSNQshMrw
XBCiuPbfeUeUqCBVdNqtJYryRojocag0pi49qM8etMU67HpjUfXmrjFLf5cIOpRKpPTYsSVOswDW
s1IWrovBMM2jT67LIlaO2Pzuhb3+ZXj6e+YMnjBei99NVa2ZpGExuZWMVXWHkeb88d+5cLTerxLe
aKdw0NhNKJJgyehNqviVzEDt3Fbxh5dSj3hQ0spAoyuQkGZd+Nb3FFwErUauj07XeBAtxgRSx7/S
1g42VSofeZ8/RsRHE9eawp/PqLIRx8vK/bHr9NqlgKs9D1y9GaI5Hiyg+ATKpmzOHsy0ec3qaIeV
Rqzp0KEvZvGxDxJkFA45I0SWGjpxDt6Um2t/DpHJH70O/Iwt60uBnnlbTEY+L2E2EE3UVtnIMf0o
OcZltsP7GxwizBXMPNB7dKnezfHyBFFdgx5/g04EYmKl/DYmMBTsu6v83Bn93dQXXMTgh/Zx2DI7
hcC9ttvyC7GBPCGorxcsyFA7FLZcpe50CwryFrRRDny2/0rtoTkZFBg4Iys40MyCSGNFbtXa2VkM
5rrF+7nqexQkUVi/sRW8nUbCITGZbA2TgsMtPJbXrrCPQv+p0/cAxDgXLHgwmaCRLVEt+mi/F50M
mCvK4RL2SbZ1lD4cfv3HngMje80jOqHAij4xLfWblt2+7zk3Tei9JI7FwgpUspFHxDtZwZoeE7Zu
W60ixBr9xL2V9QWixsB+iZw2nB+STxKG1nrPjRGYyQZIHjpJcuSsUiEqxYyZmdrBzXgETK3ngiuq
r8p3KEbkJlbGpgaAA3K/o+dFnj1G05uRFjsSQSNF4qMgjKNvyfCKVfhhl7mxNqc2X/U4FvuUFFVB
Gl1Z7yhZkXi3P8LqvgOTkhqQJn7nWYnr3Gg1ls24yS97fVA7FCn2uo3Hj6jBZpuz8C5jc0nM0VvB
ihnaASLc0XWY1RAAjcNho3rvKolwzOCLNHLG3Q/VIy7+rircnY4NHR8E2PwYw8BkyS3AoJQmx5np
EwVFhUKFMtVhfYMBY+u0qHwSyeg8oOplDP0Utqwio+AhzBxj6UvsIQWbxHx8NDOQ6sPQ7uh7uoXj
1c8SCF1ddFiMqZLw4j8Pgp63zvc5ok9aADpvaJ1QmoN6UfxKotZZsjpMHyoQfDI6NB3tpzGlfLj0
3mlNNYaC/T3nAU1KHK7JwmIC1j5XONMXOa3t1mEOg/c+XyYifEmAfjJ7gL05akfMFDf4VFG69N/F
ONzJgKC9Uih0wM3deX4IBHKEMaHrSeCIpmP14WBiyMaK1InWr2lkCKjG4PsTpsPGpiJau+QMRcLB
eg7HR0QFc5J22LAqhpkXn2kW7EXop99Zg7W3Te2z4XzogFUDId4GT/9APs4IZEwTVj7Yr7sGTJc2
FnKtku4g0w87QhjnssQpWnSiYX7j+vWd9RgZjGgoIn5sxpXYDZ+lGJ5ROz00CTscqE0tYp2GSJ2l
6el3UU0aQlFXax31BcGt1HP6cOot9cjqOl60Kn4FNMtwwY/QhIvNqAPGzjveY1BYaZD5NokksR6V
3gJPhbvpmpieBm1A1tgnq8dBWmcDr8NO8zkeunZCEGV69xUK3s6Ci9slqLAJHlj2EFD3kKUx/KWk
DFVYmksZkkjkJOcutb/C9Nbr2eFjP3vKS4dsvw4fcBLgsqvUSEHNeJKAwVezZFDTtT8o/cptkcLN
0THfOLHJhrlsth6EtWVqt9nKyQgXNZKLr5pTUXl7RHoUs92aSrrYQRpL6QvFRjnkTcCCJQfBX5Zz
lwCs2l2FxT5Nk1mJiYs1JM5s6JWDPc0kaWxCD+TP9FjTec7N5NBWyS0B12CQC9zNPaEMLTcBMePk
mq+BEl98jDyHwSe0BPtAwwPlO3NCRaa/mMHeczHZKKWhqtbepGe31wBZV1p6DoR6V+DBZVxrG6Va
k2793fYxQeXjhtgjmzWUl210B+Eh82Nz2Vvpp7R0aDyDdaqCK7YrsjKL/N0yrfhQ6MEXPQsGP8ZH
RdRfCMg18arvxtluHmUF0vsQufj47ppOBWwJs7vL9114rtOS5MKktM6Cb9CNW58QpyVTm5Qo7ZQB
7RqQsDgzuV0BITah1xK/U/XHBrbMavRN9gyKXYIm90nt3fk9BOaEbVCRbmxCdIiMRwE979vqEey9
ywYocgNvGXYooLp+vFJKnIYu6jgo/HbTd/WZ5omIWGy6B0c+elobHmXF9m9KGkGYAyIh28u3WIby
hqK9slmUTkEdb5NcrqJZqT7v31pn74Fg2rTQKXhzIagRCtulh1LPLFlQMMzNFlaA0AMUV7zUJz/c
GVwaCxf5Axa+fT8YybVsTB9lH6xOxq33XWnjnR5J/PFrRD8BvCZfKXUhha5Yt4X/hXc4wBPtrqEd
+49GPuxwn4oCWDmZs+amdryRBC8ajRY1hTWxWogVSBrmNPJiZ3SpU/YGBOvqOOGzH5N0kFv5c9vD
tSE9ZgW8RSwRD2L6aAPiEfJsTuqF7V1MlosKW3sZnQIBmKR5cmahlcUbRwd4gUcA21HMtM3siUmx
tfhpKqqnJDbJeIaPnci+Zcg13KVun+7cwgqXTFnEykbjPSO31NFmwnoDRvCjruYsesdmVGfGT4g8
mVuk+bc2iuk0KnnsminekJqwjbTcOmWoOFlWkovpyxWhfmjF8dOO3Ox3U1UFLNmqHpuLsccXYe4S
193Vpojp4a5UcYreh//EhUW770EqiIZL19OxWx1sgcCuvlxmnV3aXiv3ZHn9R2M62xGNWt7Ov1C7
83PT2/pRtPj1nmw9BhpZPVKNNATteRoGh3qLcmnrNsMHjFbilXT61uEH5MHOcg5tTAevA3Dvkydp
aWuSGbaF5xLt4h3JK/3xLBBnpF1jr5weIj9710r7Yg8dzSEcMyIj172pkxs3ypdadyknSMjL9Grc
uQSmLWTFW2p0jXtTbvFe6NSs/n3MPo5jIF8o+MssleOhatf+COFIlta1BWRxJVyR1OE1XjPu6wbo
36AfAiO8CRCyr6oM4rMIz9PEF0NFsXA/YLRJh2oDirhf6GC+11Jml5SMI6NwCRzNhndtyLyF2aZX
qzZuBzvTULv2eAmg7Yetekkw8rruj+ME2SFuvwsEnAsdO8ti8vAetlnIHtBwHuwDg7OLZVfPLNyf
mkEdet53e3+yPwFdn9hpstg2gCNMdXKSeGUQ4tNw9OqHQK6u60gJ7XZopSAaTHawLjP7y2BLMhXa
uXCTZjGQq7LsgcITDh9c+4BLZmBYxSaxvjVadR9FsWR2bANxTlCeIfm6uINNHCuai0DkLbPR2FzZ
vcHUHJXoIlVHhgrjSdbuxzwt3gDootP32KD1vlnel6xRuU8WARAuIr+DD0yWxDsb7anE53GyUT9G
fNvlGLEnI22Yx/BcwccEVGBpyEftdapYZESB9x7p0DY8821MwVVAfOqpqSEodN4ULi0QGSRFjgu/
SrnQKrvY64j8N0Xh3wDFYZ41rzACxGjrCecHRSnW5swPi10YWfOBli+jjrTGmKixVcRfpbDNsxHF
94Si4HdX7isSFgLZp2KLfgV4AhOEPEVjp4cukzzZyFXOhHyLQ9mQ5WcxDOauiNxx40as8iOQpkme
8wIpdInlAbcJ/kUFpdyXPkVYQEKPDwYvVMCFh7R/ZyOtLRJOAZ7dTw59E1Clzk3cBWvD717YFY/L
X/8zuNevUCPUqkwucCriLf2Gw0TN/YgJ0gXSk5EIOPwEWFtwU+xrzn22/YcC7OBCh6lCEAOW5y4u
NMK4vGZtmXcoU8j8K2f5hYpvtdSnTNTmlVn6MBYmMXXwXTfCzUliw/u28kM1EW8TRNus9YCxRckn
LA1i2Fn6uvDv7fRQVpb7DAJuFekl3k3CnjopoiXLGX9Wcji8LcntnpS9BZ2P/jQFQRlhzWBJEil0
s6gnv2tP7ciJhWPv+Yw603jLnpvE6A4nCX3oEgZYutI4FmFf80mERFhHYQNc810k3+rNAedzdJnD
ph7z4XQKmI6Kt7Tks2gSDt1EFGCbO/E+9p1HkWGr7HzH3zrDyRzRs9XUe0L5e6UFFd74Vi3jWN80
pX4ZYjWeWVtqYVmtStzty5HpLPmfvAQ58Y6+84QBmtOMDFuUxEHs3+gx23WymLPHMB/oE8JG7JWy
lqMZ2U9EkecTwRctzCYe6+LVq6rsph7oeWUARwRf80YEOB+1pInvx/BHDVCesRp4prqgi18UFkKe
QUiunO7N7YHrGiN8hy565poGpJMzEx0z9i75Q8kbbjkU6GQ6ViVrRrPDmQswOdipj6VrzCdw2phN
+8b4FFi0iXyMnsHAPuTae1JRjWdF9VMiv18OoXZrwzYPsDbMfnQoQGyUFlVIkZaRNkhuRQ1FMy6Y
zdeNt7Srn6as8oPlpI/mRJFLrERPwZqcm7KEH6HYBxm7Ms3HRSHYhfhEGLN6qRElGiRle0OHqyM4
5G40EoyS3IFKg+JLlG1IJs/W4rDlBXUPtREcA4cVPVUQ/69j+Vg0PjGXMWlFaGWYdCByhc7EZNRi
M9LR9nPIjevgkVN1uK21uYJzOubY6t6MuzcMlSs12HKrRPwj0Tp6Gok7ARahyH1l4LsaS6u/0LKc
5MiOxiLniLfMK8xv1goIuZZ2I+YwGrlHPBKg9bQOZKQ7J5cjv4A5Rax2hJXA2s2IDN+qN+TCUXIV
zxih+21Y5pdCBsYCAtN4llKSl4fqp8nxlAbaW6Ll6zyLgNlJd9x6WkyjAYSF5imvlwnIWrSk3RoX
19b0kpG/kgbNZpQVproIpK8jmHs0n4iCjjwS3xo8c2PiaO2Nmk5exWtf50f73B+b2tKbhS4okMaO
XOOanIo8jprbeH4uyV+j1SOkCl9dTK2jtdZTUmW8kO5EoI/FzjeUJcN5QEs2FhHyeYwlh9MWfOBt
nPViZuxiNSyntVvj1M98dhycidQXiLMADyz6WAvXzcAyTpHXzDlcZQubkocO3/liGHJFwfTlpA6a
43Bq9yX8iaQ1D0PXw1O2opsi4SJswuw84dWi9M6fmHsZaIH6RetTdJB6gqTA6eJFh+5/4WTJW9N4
P1me4V2ieIXSRHpB98hi6QLfmk9rsssEoAGC/CfaWWuVpf5KyzHgeej0VESmmWZGb4WRP7E1I1sF
GQ/6CHLgkzba145b0ZmxJs5ZWq4jNzkW+DGJRIKo4qAUOrHO/vAdzHe51q1gbHMU2ON3o5NcMdiD
jdw62SEQ+UI4B7UlAWxkpVjI15W3SoAnqHqY1mnsHz3mZZ0Z77TIX+ZGcjATMthsrkOR2uup4X0Q
Nt1nY9HMTbPE2+hqUAUFKg+zC7YOyjOfcxjGNsm+tWapxWgQzszZeVUJqfU6QgL4A8NOeuMNfVSd
Zdo65iZ2+2QvKm2DI+0Htz6AbqqWbQeQYeH1xk9Z+WAchEmkjQNWiUt20fUWE8TEWzQ17nxcn6D2
SUDLgT0vrKq75NVH0zRfpovnW1JRBnpR0/71JBrzujXWxS+jUywB64f1PbdT90CoVhi0iKIT9yHs
JGyGymI5giPDMvp7lwwHxqXJErdzT+qJuCvAsCBZpTR0vY8iSngOPCxqYRhACB+Do68c5DkSlytE
COIgnRW3O/d0CcoUF4iL+qv8tRFLV7rN1K0Ww/U6WlgnhWXN/n2eA8wHxJjH7ZZguBrxHvOLCPbt
4N30DiaFkLTnNZSoh2wKq53pyBPGqAcz3LG35pYowIUACXrFMl3sxjnpo0UVhm+hQDFVszIa03qZ
pWLaDU69RZ4UBfZTaZYE2wmJu8gJDkNrVoQhkqIUTT/5IApEd+YzmDFtG1X5s2jEbhJIhDrraNq0
ALj3j36GWqbpYaoOHXHZE7s6iROEzBdfg0buT966LxnkoX/80awjtMFbjLATPnsiCsIoC9eMk7GD
tUhoUiaH7Yxz6+x9OAIm6v0M662NuKRumQZ7kqu9lCbBS2ozqvRiKdlstApXBmlAi9ERM3L5VDfx
qhHWc0g6rU1tbPH646cf3hv8E3SDMqBNpH+TtnHBCkWvlT740nwjPRxnU2g9a5WzsPvgI0hA3/gA
NwPTpAyF4dWQwy7TnvsZ3FguUPxN9t4z3BA5nvdo28ld7PJ2gQ1XszzjT2biQCs2kxmecbHD7fBT
oM5UV43Ptjbyv2wsxy7XTsu9XRoua1L+FpnkL52N5jqZjKse6RRqrrcg1oOgoQ4tvpalN1EGpR4t
Eq119O4CJ6gEkx9cl8M68DFnxdp40BDyu/XnqOW3ugYDyWiMH7P9f+ydSXIkS5qc78K9t5i5+UgR
bmKeIxBAYMiNSyYy0+d59lUfgDfgJbjhts9QdaP+HM0iXz1pqRLuuShUPskEEAi4u5npr/qpgmFd
f2chl6dyLD+M2r2brrHiFDcsa9yb4MzI1bqWxi+pQ8FKG0pKf+mAXxd6PDymlGk/1r/rXFKcpaSO
VY0W5lumRTA7OFaAEK4BZgRX+2bLIr/5tk1UjUdAUj0qvHgYUzhyQybOQVHH8pgqd8QkdWdU4K5E
JdRqmHiUdT0GDUMz9mztKQ1JOMfrib8L7fzdmnBDKxNVMfbjdVQb30vGu0pED6/jPKFlzmee2N/S
UcIanvUoM8O4tFbTSyfJn01vrobVgXYs2mInLp5WTailntWRY8DWVPkfqCKgEwqiQxWE1U6yhkVE
FMeJIHFtAu3xquoVniQirpdu/YR2q0q5+lOT/nYi9zLaRHr0AXFzwPqJjk6Dmie32DoE03CucoUr
CqDd7IujtnDr6tfKSrRDRvOkmLqHN5jaHSF2iBz8P0KhXQ7BtWWkgdyOKMYUPR/CN9perWUkSqa9
WrLljjyE1OSsYYEWZtxR7snwOuwkVmx67TrDPRpkfDmQu9Y+rfx3z9IvQ6nala0jnxAq0obYXslQ
nTHPf6ajzrGysXAVT93BaolcaSo/Z0l773oilmDsiqWlix+guSIamrM9jlwAvuNF6pSiIXhimVxT
FwzkfxpfdKN8mvTY3w0i4wlZOC91HYUMgTmL5KT6/FThOyBbkil3Z7NF0Zu5DcntoCgM3N+6RW43
/YEPwN/S/3SN7a0qgifE7mnZdUm5bNgchnDGj36QhOfULV9lol3cFoGmc3mAWwCiuzS9JF5uX1Bt
mfFbPQdNrBdDW36PEuYkVfhSAXjiQMvgu9L1ayTsYm1b0KQBf23cpMDIYJISdbD9tJM6VmEQUFWd
NwvCer+7AiFlxN5c6vmm1mxW53Y2mdk4d/LBFKu8VyAMEnXxWj9izcS00AbhqfKnzxGP8zozku96
n5bYfrijXG8Xie43T1snJRhNnSLow9QId3ldVngpe6RBbxv6pHhBHsXaZ4dVDjUf8WQkbcfyVuz7
KqNzTWDHBB1bTskqKNRRdjjeosJ7a8uTH5lqYefAOCbHXKTZeIa91KwSU6tXzEB0AlDTM9mjzyiX
a38Imn1CPK6Blcc9sJOt1W7GRl2diAYoDl3PgQb81NXs3USBZxvXn8HUn5Mumm2y7Gabxt+HSbdR
Dr+yiDBFXNRvZCeWYHrR1ZiawS1DSGyHp9hQxXIQM8Cx/skYC6fWpPXbqonjZVyj7KdQS5OoWgWm
Tpg710HPKW9lzz2umMsQnVW00XJaTOlSo9xRshMd9cTb2EVRkVtvf/KAyAEjE2JoOPnhXDyNWXY3
pIcxPQqHRW203XVI8m0u5s7jgdtYs4fP0hkYClrmCAXN+LQaTR7wTawF7adOE4bPLsBJEENy4+Y/
RcIOKWUnghsIjc8yXr1dmCXARRAwucb7T/+G6iTJdFIxaGusbS4hLnaeCZZyJ7r0Vv9S1nTzVpjt
sCxUzGYF/NhEvdZU5XZ1rx1o2Ya6h5EtANgg6xUK9V1VNFB68meeUb44gXoszAiFPO4Z/6knvWaX
G4LDDazW3nQ4fKk9eSV6xuFhMqLwFGLeX+vYMjl5Dv4xZV2B7QB1WEaBOmLA14+hgKZWSazaBPEP
PoEJjjCkeq4pSvTV97NV56bV2Rq8fNfpZytEbKjdaXihiNK9xcLd8OwdX1ygUTcvSIhfj4taa/vH
BA3nmkfGt4ja4jefpyaNI8T6UHy0jZ3W+ceQYJ8pzPE7gVEPf5Wgcivz5V06zScILM2WzPkAZuVU
rFGQSZjUbLDVeT2OM3SR6kfW4oYsr0FndE90wI83Ovs+vcCy31XWGcSHSV0WSN9LyxAlJLKd4aX2
h9lZ4xaRjl4RVQaPyE5JDG5pG7N+aA6CjF1k6dmUpP4YUwAQt6lvEYCYtyK8x5ld/wZh+tEDt3sj
ST2tdOUZe6srnt1EeDtZZiUh/JAgE7+HtUF+/KUMbJNppdkjaADQYZKCtWqY9NcGXoDtG29Ip8a1
zwtK0DX6q0vmap0NdDhqWxPztZHu4q4ySYUXCeJSX6+cTsveVIVPcIxdRG49+an3fvmgxXxcaUnP
UxWX+0NQJLqOon7rFBGUNbN37xKO0V2l28ZwXH6aKlzzcNTWNkyENSQXf+OYZv6csjBuySnAgK+S
z8wPqp2Rale3Ritnmka5LW4dB0IgbIBDOzrdAa4meHvvbDcTHjJJIfDUya2YlNpTxgytUgycex28
Pvw/E+t9zzb/qYZoRiAUp1xCMe+z6fyWQF+WWYMJqTOjp1w5DWFX+R1UEGkvykK22MlK8gqszGCR
wf2VjJBS601NcDRiLf6Npu8urHwenHLuXjdVsZ0sbQlDnNi84zzLnvODLO19K0JypAIbbEngfcmF
HgbhHHx2DqmuiT3mL2NGU1o0SUvnUNjOvJttn9vZJV3IaCXY9uxpiJ3WMOy++xbnrsbIk3tWxKBy
PipwZy+4oa1Nq6AR+hybAp+uutqExigIQJhD41/cIH9w1ebbuDPRt7nISS7UDWSIplvFrQC2avRr
fIxnnZPTCcbOuGq96RA1qngdO5QQGnHHoMLTWHBOJ6Kc3QZV/yxrH+oD60cfB+WmLDWko4wKSmOK
TsS/jbY3wVL03dbkoZo4pFab9hzr/DAEjB+VAwUyCsuzZnQnMlr9MiqGh47/YkNs0OIxb7ybsbex
ONFtU2N6uJ4at3IaHzan2SUWR3fbxEm21hNYiXbCaYqGleiDc3ZepZcaEM3n6HwzBHIShKRoH4/l
Q7UZST0Pbm1nQ0tq5LEfPNx/IVsCKmLd577boKdUm1HV3sJJ6E3G9PU8IWlXhRUAyPf7rTSsl6Ia
xJYSum+ql/WFxwFjq8TKoGO68SnpmWZopQsE1e/U0aL8ZhOJAyeOj3pmQBo0w2zTKLzpfXkKQ+mu
mXmES5VaJ9tOmL4Uc26s5yjYNjQj2hMENCV5JxyCR/yM6x5RlCNCgY6CdQ25SJF+ppnQTDKIS2Ee
7PQaPoLqyArGSmMuw06H4xOwR1x5zOdBeJH7XE+gINfzkF7SHbsmrp+u26FGAaDY3tKjdW41/jnT
IXEUTP+1erhmkp2s1Yo7ncnZfmTjE2YBXcoRNco09DFk7HBQsMNixHsnLIckOLQfyVBQepCKG49k
Ekqxc1UzNK5FcDTr1tmVZMQgE7bqnGYs/WruT+8Iqdd1yL+aPwR248A8dLKBDFZ9Z4bIr5BU1aJo
8mJVd35+4OikbUAAn8r5vyJHZf/xQTL9BRagcfdpev8Q/nS2nLnhvZF9dcg9wie1xrHHpaoXN/oS
bpHO3duUsLoxu/jil5JpiIrBaDH29ga1todpqAoQYTgqc3rc2RY65iGcJvNgR6gUjeJqbkuzOpgM
jxj4j8GrHpMqTbS64UE1f9+vb977eXUQTrd1mG9zm8wxM+UdDTO3D8zJv7slKJ7C/NFYNBO7Wb83
JndX01y8G0aQRIFGiKrXIDyGaR8QLLEB7Kf2MfUmfmDWGBAsTbETQvqsOKCt2i65lFLP9x4zV9Aa
wTm2aRAoRHlum6LdJkDxnnTV0xE6rrWER3U9tv26asUrEeHiIJsCgytQl5pjUImsuPBxe6WjtyZ0
EBCP0vtd66TikZrnks0L6h6gzYCxL0+58YWXujFIXu5DM8LBrDHApTdR39C68LvxeBSiVhtPpHPf
ilR/zv1KuyoEzVeXEX0XPkyppbvacr9Dn2ewk4SAq/Il1OJDkEfTWZgd9O2+vlMZgfPYl2jl6byd
9R9TxmOcUCg269R+tR2DFWzsHyGUkaWXoxbZbouzBE9ZNSXEJC3mN1VsnFGax62opg+a0TjYybLc
Mx5pmOEBQkgivVjrZmmudQMsGBpOP7MAWsOMgYmYDrWezj3kLTui8DHC+2HmYAkU4JwG0pPn6MPK
yjDRdiCvznYhfrsFLsC5P1VzdrUbM8TkFMDru4xp1EDnidjla80C+7d3cOm3X1DZh/e57F9apaKV
EcfGvg+Cm1FR3NagqxP4WZqNQTo29lh1BRYuGANbvUQjmxB1tuaYKjIS8Bh0A6Jcp/yTBvAw9dTM
vUBYp2euOnZMPTZJ7slVM0oN6mRtgKtxOmw3/q4z7WlvpYp+Kg/DjqSbGFkgc3aZASLCCqV3sAhP
6wSNVwQzq60n3e1Ibc1NvxtezqWfm78K+kPIamJEZioU3ErfIJ2gg4iNfBeZuSWuCCwrWpSNTDeQ
cI21YR1h2vwaFYmIrmpY0diCZIw8nrR8PPlJUl46rq0FUKGdGwhkTit8or7hJnF1b0jdymtCjW0U
7UYp/QNxCyrs6zxatRHATDxkB7JwQMKoOGFPhAYA5Eyudc0T6G6Otsw9A/UJc79UrE5xZd1DdMbl
mAZ7h3d8o0MrOvelmZKS2YuRFbXoWnUbMTmZZTMuzYCQXEqtwFxWvpedg8fgy8Y8cFHZ87hRDB4N
2iYzslht7AFLGRw+TN7FozMd0q6+t+t909tbpom041jeARbXJyoWDaROjirrcYo36KugkaGCvfeq
w8x2kjw51+HDoylQ0ggoHXHxbpk38zEv+mDRqToLXk5VXcYEQ74hoO5g/zdxd+rBtknzlC2S/Von
jbGoZyglVYDmppkTkGMT0a6RRN8Gn+dtk0pgFT7DajJsTeBzdpUmLKO5giYg/bQQHaUymmHtbVk1
jD2ccCMGODWhIrRoM/uezY8qK8k4jBqtC/rREFa6CeoLboXqkAUTLU3eBOSEWmYrf7IT8QMgYHMK
B3/rCgevXTAIeODWGluwSaXWeE80TnZpJJJNJOvsnBVqrVnJW85bvxLeT6OWw85VCCJM4PNz3rQ8
4PLm2nEKhg1YB1szDCF5je0G/rp+KVo2CZRfbzJX/51Y8ANCUFS7uHS2ekGQvxBir8dwFrPeHvma
BUzmGedjQ1LNCXySv915wVTsVYWeKBjjLV1+82wY8dHUhHVrIYHaTC0CuFUsa9zmMA78FGtnc4F6
gA0SYwjsR9t+oHAjANkZuJFO2/W6mM/7kCNb+q5zQrhLOxLaqZbmPU85GsqUU4lyHACI+VNX9njV
rIgBOAM6hzzfIuJt2JegwHQ3O8fDELzeif6lGGZMLimBdhR24E5s6DZ0PHzGXU3W12v5TSPz1NjA
jLFgmDj4V88efnT6w4GLtjAdYbLqa/WacwanTz34DHQ3+uEb2EpZ7OpTVRovPSMEHhOioEy7egkr
HrBOTwhnqKF+5qWxZ7DJaHH0VtyEZOq0QC4mP7XObNsZJQ1QWsz2VWXNafLbrWVWLMZG9M3WyL26
8NUqH422DH8XwwgYtvYJHIRM9tmaHLwiexD5AwtcQlf0WQhDZnmoPJwRHDHtBWPybRcab6FitqTT
khXlIQOy2HmnnUo+Dy0CZ8U+NdI7VAGSs8uRsOM2cvMntzWvOSOGLRhX5zqOTcGjIno3mybaiGrW
nFj+IVMryPawrcz63hoBD2o7IQ1BdC825pB6wC/W1PyVnmKzs0KW1759It0o912tfSeiCjjVqqiY
nmu8hrxlD8XRzuduMTFHVhGzssnLX8tuKs6RE1yylHGVNdjmUtPybhVC/S7mwCmLhqjNox92fPYE
frOe3m0b3nAYq2ewxGJjNNiqIvlUOVAImzH8OWgnEUzDRbN4sjTzi+ARPB1lFjGFkfreTlIsZfOH
CSfMsPv6owULwSupQkg5HiJ3JtqyZTez++IQW7xUQKcV+VIe7dBpwFMtpfZOy+k6xNwwJv6n55Te
0qg0wJQ8BHFY2jctSApOE29dhZPU+hEO1YdXq/FgivZ/f8B10pFAbXqe905Fjo3fAdAjUNfwcta2
3hEYlC4bi/lDXqb1wSNHTj8cJeN6nC6KNalzqphVcEW1f4F0F2zLslg6icYMVhPV4evD16ejAsyj
r35gzsFfaGVdHZz/80++/jPPJwTb0N+ouYo0LN07rjPmWGhNmvsm6WpAGQYMxE/Br2dIv7VA1ckg
0ZczTiez7r7bpNtZlNKHm47wpkCDG545sfyVjJZ1thThp0L/TCxcQL621IeQJJHx6rQcKUhSq4y0
YIrnUQ9I1urB+0h6ZmGFbbN3upsy1LRJkr5iM1KU2DsS9JmsSk7KyKhCsfHZKeesWgZ7fpGxbI3T
D2YnkKwdPBXIFc3G7lkvnTrJ156qGGDV5YvmkuYzk8HmRjMuMIu7IymdfqPanErR3MZnowbMTTzP
VxW9sW6ftdus/fBUz47fggvQdOg9toIq0WvsfDzzzJT0Vpfdxkp/F2pgVlzncKi6iLozYOhOF1F5
0Va/OiYQLqGLiTPDNpPdUyDMRcsVdciNoV3lVgaoi+YdqdORZSUwTAtb/qbW1d95TnUqFCSL0XS1
A614nctBxdMJpvF0YwdHAngpdV1yMhiNDXM2a+n45sWsOLz2bKgJ/a2i1J9W5K5ep9rFDs7UYO0t
x2UaOB9lYeWPSFJ0xE6Inig4rfRUlg8vV9inythEZhg0zi6Fd28GvAJWRRi+Odb0n661uHjPgFUu
BEU8M/Z1O4aFcTaLJ3OI0i1GnUcWIl7GZElIU0Ps8oVC+bQfXqK/j90NMDFz0iJqnww38mCR4HHi
5P9dprK+xwn6R1scaOf0t1Xc3wPVwCCAgSdnanGiaR9BEo2LQefhqGPO36dp+nsWTBjezYvg2K4y
7gZOnHG79KOsWbX9dGvhUiwBfwnUg648ZbmGKwL2gph9NJGdgSp0G7rTu+JW8XouJcBfkz5my8T5
PAkecEa1bGSdbvwKF/0Y9xdNZz0lXofkAvDR5/7DNvzuUxS2qY1eMrIbX5tWUweaXGheMuL92K2L
7Fg0KJ+uDK9lxCpjGwauF8LKHdTYRVNH/ipyCn6EVFuaOXg0f+BwFwejs2IYBnMf5XGMfdISISts
n/vsWCDk1t48AiEvXHRI2x1mdjyJ/K4K8Dt5q22TkcKOohqpXAViw5GbLzX/wISP8UQaMHqJwCNF
xXej4vQedfhRBaD72+CnHxNeijoe38gq5HE1onAC70GTwooaHTqLiH2IHWShd9oZyTvYumr4yVwT
Arz3U4h6XLETL1dO2OzyQj8kklpD9Hy+jn5te8AkZK2esBL/sErQeSq2SRIAf80C7aYXQBJgIpAQ
SL/ncCcPaUl/MdJCnGf6Lu8oicEo/kb9dMwh1f+RtDYtHnOdUg7oYFlY8ZNgR7fAdJid7QBgutZ/
6zryQ6Jl3cP1bmluDr6JrCMqxwrvMGUC/XyCdbBQUTAHtd7Y08D1TF5xTWMKPpiBCKDm2jclEHDj
pC6P+WgXi5B2B/aaHxMjmUUVDoycqFBDok7fVY9G58prOkDgIGl4CkwiF6OmEQh3mwgCZXuyBi4s
+Gy70fYouWS6s0GeJlk0NE8g5M8uEhTny2YuHXIHVMN+RfYs2Qcc10IXh1gTamKT6d2mZxLYud89
I+OGaDGhhNTnJFWCY2yCW2gTXYo9/Eed+8touaM7MRyJZBZoUb1xcdibEdZIfg9Uam+ZMlAyR4cc
+VcOnqGJJpJH7XU+CgUZxU2wVXL61zahE6kNjzLWOc8ClBvLjHbQ1ddn6QE/UQKWmhJyODOSo5Qd
2uiJXNW17NnxRdNVZdk3bSLNlOvsx9mxGEz4EIqbNgVsYLfjClVhhXXf3bQNNwBuayrHiV5OlocP
13onBFUeYrOWS7sjIFpPQbskjrW3StrDSFlQZZhS2eL73jLR0m/SaCD/4PJdwgDINUg124GCsxK/
vsw4xooGaEnM2XRRITzRz4DTOvYG/5QHd7ODn4qtrFmSuC02Wauetc6/Zz2lWgzLNngXuwEJCK/o
rsU2AHwbUcNumfoWcLt6HWvyAGqVrmby3kzeyKVTL2/TsJHn6inH8L6K5QigxsgAezXAKlsOBb3i
MTi+B1pMsIAp79rM8TrPFYGxz19HekZPBa0/hO0BQ5SHStPUvu99OPujfy/85xGMhPRZ34kjJ3c0
Llo14AucQC1UJwDh+0rqb0plnMJx4SIl/coTDVDZSLYKnFOwqIUI9glD3K6PwYU2CommAkTned6W
gdqnUwluPSo+NiCU8DFp0RPlTYJZM9XYqsS86aCVB4F6Dkk7K6Hf+F7KiodT0QIOET0t0/WULXCq
5UdXOk84l6o9NCmGtI1/10viCA4q0dLOAWiWsxMz9H25D8IR62PUHs2J6tYwin4afp5xLvU2X0pk
EDQNxzr1JNL5TJ0w3vUKyR4vzNbOmH2qyrq16KPQKCgEGemnzFrzudcD5qVVukXMH861Xp/11HgD
V+PvcpjiWqGP5B/kdQ57WRYEfvBsL8JjbO2M8cOn44/jGUtNqWGd9WeWZ885WkYkJtJYFOs0hJfJ
aJomlhjgMN1/WHA2mht0XFd4U0vNfFGGHa50z4UFj3VKWOZ0CyTdTPi/T6VijeM1+ocySAyO1dCo
uSYbJap1HyAzHmoy+Ee3CHdelambIQT7Hf27nxDKVx4etQFSXe51yOdeuAFH7a64ZnMk6OoqbffZ
0UeIvd204RayYf1wbY1a8AD10h0QcdEEUhZHfw/ZKGm5iIu59s4J1RHPOYhyi0dmHKHY2BzEuYAY
rdhWzSFEwE5yDfs3BsWJXq6My4meliFXVB92v2n2yE9UVEC6DMJnXCUfXpG3O5mvxy6FdO0IJD5I
EVssHsuSBAAGBmqffPZkiTcRMUqIgMl54RnLDlSPzwMyLBAjo9inQILCu5bdFpNvdMWCdTkqNJ5F
ikTeODM7qdCYMH/ZZsEeQPQuR3uLW8jFzTUVyHdEyzGlpaWzFrUkJJHLgDuBO8v0MF0as0IxscBC
fgNdXvXdubCeRlaAjRHy4DMG2bB7V/4y6aePRoM/4cnkpkcwL/oQtoq6mKadntzqxLkCwBsWpwxU
3rZwh8dI3HLl+io8wIt6tUYmt7VlK/hDVfHSiHMR7woZ5GeBtQJxW8UbiJ2XDrInCi96G7vbHAg4
FPUpMijizuGx6KY+PGkaI9khXBSl5nD0g/zdhNMZtpBOXDSLNpTWbLXe+iYcykCatPyosKQcM/Iq
Hv42dhF7s5fW0i+/QRCCMWCbvxK3sRZ5mrQrop4GpFzY0yLLT3iMUOSJUeP2jNNVWeYldaOFBcWd
axdD6zX3NUQjvXqBGk07INO46hgnQ7/Iaa9Yu2RM3SqO9qXQy7W0DrQusrEqGvfQjexfYzW+E+ur
njrNvE6x7S1bQvt4GKNjM+82MCUx0/O5K9sJfwmrKrQQCEXKNylmQY5heM+mOjBouQxUtc0V9p9Q
tTx+K/BfZKmlCVx3Es48tjehKRsKqD1RWn+CRe3pXb0NGDLjKH1O59qMmv6MlPH0XsyVGj3dGgg3
PloJdRuZBzjLb96hD2MLb7LZUsH71AQZUROvBQq/jef6DnBPxtqm0QOsLLh5nDr+5OKXbGyCFWxw
WOLpA5F9lxy//qQMTNqsPADTuK7KuSEpHC8Wz/5V5qNUFtSnnLEs03g2XkIzDGjAc29Rcyhl2G+9
+kToidXRao7YrawHyUhnGVAMRmuju+snl4qTLBYUM/+KE0IJ01yD4vr2m/9VjEJDiiGmeGPK7KX/
XTO63g5j9xhZQ1eVzmjXat3PPCwTJvFApYvwZtHDYqZIgzmDZUSQADi7vKFae0ca4oIns6nE3qLR
paDZZSplv7ECG12h6I8iSwRbZcyFwVwJk9ANA/FG2wdfdTH0xpSqeOp7IowTeL4eXWSFGe5HZlqb
mmLOtTXXz0C6S84jDmr8BuhOxH0QqwIKaxjhrjJPuGclTy2E6hvp3Vd2sArPg/MeoqlgN8TdG/na
LRpUBTdfXS3PmK548BHKPN8n7g24m0P+PZhGjjqN917F841QG/QzxO4jhhIo6gAQpg3GnI3ARWuq
15nkrar9ZIsXk7Js5VvGpe9nDRQv5FaLA35gGVqYS3jmlmG+CQCbw0ue3qhnlGcUXTzSxIhsas4O
ddwU646hK+DQChdrLLb6lIo7M9pjj3hycHzvPEvQGqvCR9ZIe1VWLO70GdDT2Oja86DrIYo4j3B8
/Bs+ZTV29kuHL2oNMYdSVgqoyA+khyY2L0zysJ1Tl4QL5W1m1EyED042N1Jj8gkAmj5qNZA1dszX
dG5fSuYepm5uZOLIGMMPoqUpYUAXW7p+SK302SrUpbaefGqd8t55JmvScNd3c+vTNPc/uXMTlDHO
pVBTVcBequmJqr9/jQDDuWCq+yqT6udeqWGaGGzOVVNff/P1wdPnJioqqWIf/WmYW6qqr8Kqrz9G
MACB1hO80L+qrZK55WqoechG9nezTB891tJDG7HhxvpJgc78+V9f6etDOH/NjDKtdG7VisPmo8oC
Mkapdxj08WlA6sLJHiFmarRyFZO+cyPjXvaDi6bB73AxIguwTVIuke/yWVmiJ2qftQy553ecYsQj
vgKoPBz8wHN/H6kImyiMIOlrPDK8yGJNOJRrtLN22Sw0fX3o7ZYv/fXHeJzHdvkx5ZJk+N750/Hr
A2hlnsj4BKigQwmzqvfAwthUy6Y9jhUJGp5EPGNwMB2FKki8Rc0+D8KtiJNo4XXYBUtMVYZdsa1A
/+8F1jlJ2aJqqznaBnjasKcaRRtKm10cysJ+tB3s0WygsWfqdt4EsyAvbX3ji2Abu1O4xod2KmJS
7loElUrkgCBpt71yFb3jELgNnHiXcKju3kh5X1Ebm1qEm5qeF/YYzi5mTV2AAE5ROKA0Yk5wljbB
QkSnX5BnXyxhdAcslYuxIhfpkP5hBrZqwmw3hpj16PgbdITTsQUTOUmCgWxGOXMFbAEXREWIllZF
uNZLBlFxQTShKwuCCr19pLN8KO+h62G7Zt5dd9o+GpJkWXAXLkO4n1tqSh7wKat1RP6N89xjsh08
dPFLGiYfcYG0F2ZwK8Jo1XcB8ZA+OvLaXnj4kEBL3vOGVOsYsKVM5lOjm/DvJIdZF6+rjb83kJ5g
fD0566LjRKCmYt2awCcGc6LsRb0b4PwQtbuTyVK7KYVJPZAhXqFWqUUSNNm6RGIuAvJlzImezMTG
bQv/06m+V3ZlrXpgr/jfxG2avAc8wm2cqmLHiaxin9MRfo8wfmF1eGcE3jFt87dRz+QktCnYEJj2
jDJdeRMzCaOHEUxla9TB582d4uEGM1Q7+2mYDclaVvyKHIE0A5oEwRfUWBLWFWArVEGG37qT780h
e4GymK9zx7cO9BW9+BXMQCb8WGSKpMGOuhxj5md5kfv7FGuGJCOB+QV9ux2Y7DNU0qb6JBkFb2Zb
z7by/YNnTcjSHWywIGC9WSByk/K06kdDG+hO00uy1YDcDKW9phMr5Zjwbztf/dQCzd0ZXUxOxWtO
ogXOO3j1ttQrtidAgqlcBB1pPWW+4+1FWt4sm0whUftkZ1aYNXBdLwt4tBVF474fXQa9593tmUp/
IVn+PxTo5Z9BgSDP/CMo0F//+1/+11//9a//+pf/qf3lf0AH+reZEfT3dCC+wt/oQOJfdPDjakaF
u450FXz0v9GBFJwfgypxIVyDB8ncev03OhB4oTpvm+C//RfrX1xdF1CAyAHNXHTl/D/RgOYu5v/L
Ljdtw+X7KVPyerCUusZMC/oDZaf0zKDSpbPXEYGfuxwtV3F7WN4Yz80QK7o4KWX1JsUmXdvHLaaP
5odNnnPV1ZJju32nZjM97P7wDv4n9B85s33+9Kp03gZenq1b0jBm4vofXpUpUWertN/bQ53uFc4L
PQzw2mrNNaGEdsmn9ovQGZAhKFxf6MTrl6OPF56uiHebjMd/XPqfw38Fev+fvB5d/un1mLwUmElC
h+xk8L/5XfzD65EObVoT3SktCAfoN9XNF6ATfEqjLOBdFJloywn5X8chtJg49G00/cTTx10bfjSc
8864Y0SjrNakc0CWNWk+I/vNcnXtfDE8Ql3+sxfM9fF3b6Ap4JMR96bG3ARN7s4F4n94wQwuA+VM
5Onn835qmecwacu115QcjxP/XNoBabKEjAkOQmq5ck4DzcAjsEXUrFDQcDMf3G46h6mLMXEu4woL
yhMypPjO1m7/+Nf9577w+cWSYcRxyYUveZf//sU2uZYzyCK5Hc8VRxwu45gwbucvDkrilfZD31sN
w/s//qZy/qp/vMa+vqulS+rTJSXv4k/XmJx6bk9T7pzWZsSIM7EsvRI4NDpgIGZDe9l8LwTCJCXJ
2S7qnSvbDMb27uqfvBD156vdZPQvdVcXtBE49txH8He/rGlUulZN2a5MbNzN4dTvMxcREsjn3gTg
udVr85ZllkaJHx86fCmiJneURS18ZV902zooLnzhNTNyiQRL+3kg4ILYLmXHg0boghm6g9HJtizc
vZJYZk2D8iLBq7nMjSwEf2Bd6HjLL+lsP3KzPTCHfq0pE6G5r3RauLV7DEWjrkfn1dUwc0v5muOj
2JJ4ni4gZlO3tZZpTm7bTZ21w2ZfT8gKgPP+SV66OoX4BOt5+JAChlw6kxVvOax88zgwUofoX3qj
ag/smppt7TjfHEUBJg0saK9Os0GS2Ui+F2zHzy4Gucvea5+IIcAfpJG5E0f6usUJiTNHtsd/3esk
H1HgtqMNZNFUhr4UmICWxFVxNjk0kDpWN8yu2+Cg6c3P2P6s3aS/W7QfbaRu3fjWv6OqvCpZ3LWQ
+jf0pW4/0MYQQkXu/f4OCQeS4QxYJNAAd1np7w3B1J2SfXBF4SJCho2ILYYQ5xYsburH3jXxWj40
Eg17MJicFxND2X9n7zySI2e6LLsilEGLaWjNYAT1BEaRCS3cATjEymrQi6gl9QG/rhb/oMt63oOk
WQQjySAJuD9/795zAU/vEtHZV8Y21nY00UNwDJBXY/YQhtWtNwdA1VObrBifhYzfYPSrKJseu0yu
aypljoTKPZhSK1YowWJwybVxqg0E+HkPLoOqgqZTAPSDG/vwX1y7vN1/vY0INucemgltnuUG7r/c
Rnbo2jY0ya0Bh4fTIYTtPuuOZli0S88MZg9fexVEB27xJiPPShW6tB/wV7gdnZo+kgN8JLaCYyrV
DWhkvQljvJLSr+/Mjs8zWs1BL0obL/1pcnva+u4MegqWlfqEa4qZNBW0lgvaeikOszzpDgOsYRKJ
0BcfWdYP4dSQDF2pe1pPf714xVF/tilWc9r0S9YJbO4dv3M2nHCd1P0b6QngqBroiyUXv44+Bri/
qpu3sgw6XAXDpSwJb4ixOIGgrL06o4lLr0uDiWeXGbbZwP9zTt0ggqmZEBLuMHy1CnIfHI5IQfNt
6mDlgnJiBFhj+OQ4z7AdJ2iXM2DVvgtXv3fWR5uIj0Q+DezLOHmTh27odxpoJcuABEd60qLP7a0r
5hkFAZLb/Ik3ghKVwaJfZs9OUzNvLCgqJ929F5p55vYFBN4TClYMpC5hiCm84Key4Xv6DnRyCzWb
CRB/ESfVyRlhAOsRyab9RDdYv/s6Hk6fgajmnhvIlzDdMPOhlkGvyjEL8+XOxKwR6+pZCNrvhEAk
eGQFDDBQatNYr6VW0WsgTatw8NS0bnryPRQCiR/sOUWZpY4xp9J3wHIPhjxLqeFaG423KdMJfp/2
BOY2az9j2xqSeJeSBdprKclpU95s/Nr+AipP6yhmHh9DXStmFXh4tiaLU4M3XVpNx3MKx1YqQkHN
3t2bTsNUNH0SIv9QHmtXUI1vmRGWa8sr/4YEH3NpJikZHDroVGSnoqsgwvjokWlSmNmd9lwGsCX6
SZG0tWB5EzK1KZ7wNSSCiT0CYNLlwWxvO/UZ9ywBYwawebQZTdk6l+AUMdyL/Bcy0cpsbuWNRoIk
DMFjLfA7+RoMLJO/czWyPIzRdhy1P4ya71ZM2itZdeh2gI9b+otjNZzMgnq85GDmZIMMniFcHTKw
p4Q7aLF8n9H4CzfiGyDSw35+8n2db24WjMoS8rbRhY4dl5QnzY3pWclClibfGQcLvH+Fo1P3aWlb
+mFwqLkcEN6+YmgJD31Aq8CYmeumd8hpDHSm+iRycJaD1kHkhU1rJZAWP6uYkKbZaPND9O8rki85
N9naxrCNH+RidAJEfHU0TP5FYbNSN+MWZq7z1uCPQpDlvqAHFCc/GlYFKY7LrpMIhEZ7JO1UcGHA
f9VR9J/y4Bxb1V+AxTrKK4KYm4e0IqC5yAtta2bjS+WGCG4MVo4C0Bbb0aY109cYpM3CAXWCeHf4
NMhvTXqj2tg5RW7X6XfDE8CPx+FOwl+9rK0T7l9zywBql6B3X0sj+ZjGn7nC3rkNFQzAllk0N6Mx
Mpy4bI1gILHY3wfXnRZuOj5Ydp4cyVhOV3XWv2dtb0Lv6NR6mAhctUA7nxoyx065l/xNbTvaTo5H
rrXrbTOSyCz21vNg8f4zP3zJHcWd5wfr1hv2XtazyiUOedB4RzylLYhACunB07TIPMSSZWmdXamv
UXFhIRwEOOLKUCvbAHw9TMRPdphend5HMdxYy06G/tqYulc90iasjBaMMiO+2Kn1aPQMpHVbQxAj
ZoNqVx5RGt97j2e0oqU+Lk0yuWwSKrMQ5TrUmvcUzDHurOTDZTa+NCOUPi60STeiLh6zrwAeLzyA
WXU8vOURIa6anpyjBL8vWzeTMa3eTLoVIxLIl7nghIzIjKYcmh4yytC9L4tCkQiONQh/NT9fj6o+
BCvdpfShoGcDOSrxpbTWOS/5hdFIuNkVjanQY3XMaFJHhemd4NyBipuCq9XCsy5Aoig26IVnmj9+
B6w3H5lsZCg6giaG6wUAg6wCVuagXRAMaC2TKWVT4B6Q49tM4TCT9Jjk/l+XbYCB4MEpIcjY8V+L
aykf5nXRtJg+Cx/xlp5fPCAMUkQm9CB5CNycrOVqi0UEG3x3so0ReWW4onP0UETiuRPG1SGXelk7
ny7UzkU+WNgqET4vqHCJODbVi2u0X6N03mpkeKqSz4Vh94fIVjV6gg99aeXCBAmW36AIWhvoz12C
+d28IvkpFyHl3Kgy8rYVzWm7nQ2qUCrClMjoxAXswjaOp3p2XQTPuY0fnO5gsC3E96CbOOyd3loF
Q0XLhHwTxOC7QtZfVij+pGDw6TivrYKekoZ+UY/yEyAASHm1s/GleC9xVCaoepe20TPoInEZ/kuB
lgy9kk2LDaD4nFDVvJrK1Ln+RE6an3dWNYEDDiIKqhEoVeoCKKddGYMY1t6IF9IXUB5wpUTbpmDq
p+lYx8mFRb9H0nGKN5pIP5oxXYlbZ3qTE0rUIEEaWQ/mPYwclPcyos1nvZU1oaXuOBKpRHbNumwl
uMqgXotuKJeOzLtlq8hkNovxqVLkgaInq2l4Vs8BCl4UnBC1I4Q1ceTR++vKtZrHzhqpLsyNAGrS
zersexHkN63F3ljLBzw5X2PC0pXVmFtQ523tErOz2xu3BFHOAFOBlXoFT9dDhGGuuhHUnUVxAXau
ftTzosYn5h9dc7TPo+ciMSZDfVMU1AoRaZcLlyiDZW8Xb1np50eGJ/PlqIG1JrmlTDJsr556J6LZ
3UrrGtVDf4myDJYlKzTjWejmAdQ98w3/qViaKXMq1efvSWQNm5bUQdUQFRwa66IaHkXfEdgajhsL
SJarE7ZUDnDgkJvntSJPusZHiyC2ObHTPyaN+pukmEILfxIb8twDhKBbtCgM+yDDoRom9p2F6qz1
GzAX9VK5qb8dQT8SbGi+KUn4i1ZAH1FDe3CMUTK6iQ6RPp69HjkxQyRyEenlldOw5No/p230Fw6c
tmoRddGn0xZdySSS7siq6b0rjBi2nwdDcHlFcfZXGFq/Un63HQmTwQv+Y3fUCEwHqPKi/tPt7XZh
R38C5RB5LdO/+JsPdHfCpWMw2W4Di+PFRGxtxEo7y8RMS7+z6vYH0f4wXtr5ikudKb698XmTBbiX
5cD3K8lot99atm16ncU5qlHDOpG4REjPzcAwCWee4r1liJcSQI5pUjjYwJeyaSnbjtmth05Gky+i
iOP1eEbtZ5wGEcAODEl6c6bvshjOcnCPnceQ19XNhrQf2JjWRHVe5P4yl8yEESac41bSzyAiPYg6
sWUFmHNj8maXEUFTjdLblBooA6yA5K5Z9Y133tKzZxnR6h9E9upuExe1arA0gWucjs4Y2Qc5esnB
1WoElhVd8yTS6qepby9Pk5/vvMmzb8mkEe5TZt95kx20xqA71Qo4q5V2tHEC08+uOIGk3Y6CJ9l7
FGIodxNSeBytWhP2hDqQkgZs7DolW2VLUlOyjkvjjnpXi5uDEg6i215yiNbJ0u1j+BQiCXY+/RAI
WBXBPrUEcSPtWhxcp6/3TvOnrS110MdOHbgCv3OmkLhWItItS/3QzB8Q3776FdFgjS6fij68dkSz
IeupO5BxEYuwaViHrEGJTF1FlIdr9Ac5fxB5E6yCTHKCMJxFIztxMHQnXA5zBEpgoaShfX3QHQc2
VoBzD6JovP59CF8o3dtJd6zKJFlFKEaXZoj9jMQgnUASS2xNb9q2echYZKjWKuG8kevTZ8jFhmGy
HnbQpQz2AhwOTaCwdfKoALpBmevb9B+A2miGM+wSIl+wgf21fZGsvMC+BqrdtmZlX1lEpg0cEhzs
GkgYmJZVSpyrrwrEwSV/iSZAfDqk0Dgbo+uPDr6KVWoUT1oToy/oS3ZdDGDI6ZaZii5NF/O7cBr/
8vshGoOn2ClXNXNOrW2H7aBVxeX3w2Qmd5XHkqRXneDm9NlNbe+MdG5huavCKqxjoWnjTuXAbjSL
a7sJocUmN89mycpy+dMZBPQxPjognMhCTXvk6J4ZxTke/HfVy32rWVcggTcLjCZr+hkLXUsO7PgD
AYSvgkc+EQn1/eSuFGL6zeTFpN+O2Wrwu5rsjX2Y0ryfongt0/iCvfbB5aCDgBKD40Qget7wVg0y
7LDgImIZMCs7NQP9tYzKk0GDgmwB5n6sIkPzgbL3iImEUd2oNnWWj5vJDXbsWMvQg1QQhIjW/FKS
9oVfw9XVuikE8cre3qYM0QPjNUqoXYhZRbw/Uxnm/kfJIuZSVnuxcaVM3GjKeMyEeR2G4j75/oNN
kDboIvFVj/FHrCNJbttvHRH/ssO+XRekEBm5f4kC+jTB4O1aUNQL3wQj5suUfpFJevlIOe+YxAOi
mzrDQZspaifMXNAh/YehFE+BQPGL0qqQ/Vc+lA7onQ7BW3UShv7sCR22RXtxQR0trKrj7uiqDXix
N6uduE5YWgkWAS/Xju5zYL75Xrnv5lAgbG2D555l4EZLMpB2tGoZpGpUNH1NliUOdf54w92ygzd8
sG96arwYPgRFgXIe5CmYIFqD8CgdHZUzAvSFZzDEIz1lhxof912g3+l7IknWjQ1HcuKmM66eFMXQ
Ko7qdwKxn2w3DZZdAY8jSY2fUBdfMYnIjNXeSLUFd93auCoDmjkE1ORD82gL7l45Ilwz0FfP4HPS
MfExniG9+AtHEC5Oajp42TSmYMbHPRkpdGDjrFR9wx8CiDaUH7X7VmmBs7Ja7zaMEI+ILwHBiEHX
rzGFBVDR6RqffW3TKmPd8jX2SCxdjtfhrQm9x8ofNrpd7xCChsd+lNyGybRIMkp7o9GGtcmQMKQH
hPy3ekygHlp2hgHORFg8xWZxCmXVb7vC/zQh6NZD1K7slHCSpjfAleDEIDl+30NfB35Ha6HAUbai
qsJ9ydFs4fedfy5ICubEhNxYyC+aQP6CpuiImNP+UDNr3g9TST2YHIpi+hiaBP2fwmYVtT1lvf0I
1hgdRhsRDBUjBHUAXnKX2x9TmbEOTJX9XIlnQ+T6wetNuSa6kvg52Mm2zcRWyOg7qDz7uemYvmf2
Eg2niyWGTPSo9e5Rb17apoNexLm4K9+J6KvIDNKe24yFVZNNtkynGQcYrb06MShbCOERU3nDO+6s
8mYu/dm1e1mvcV6sRanwclhM/bOYkz5IwVVTa8G6kMR/ZXkt5pbTcl6hoUdQ9sId8Re6HDHPuuIm
PS291irFe8rFY2lcFXRl11Zr9qfiCHQGzEBKOqDTw6OaLIADQVk2u6Zz/ki9KfdN5hxjIG7bgKyi
bQqYZxc0GMTM3oalH47RzsLfG0sLbaDkDrBLZvJVKR+bECiJ1XYPIiHevoqyn6bBDf9cmcAMBdko
bhWu+6obVp5wa2TB4ham9ZYf39q6/Ka2cYqGNCZFhxsK/1Bt6cWaEZVcMMXO9vSThutUMS0wgGSv
bcrT38R2FrW5Med8e1FkrZVmRrM0GZ0qRwfLJvodyfJ3kGFnNJocX7KqVsjFZAMClMZ5psNssBRy
r757SFtQyASf4dyoTygHOQygSzJlmpyTxl13bVsd/f7aUa1eNI4LQ6+JEwGrfecBlIFJ3faC6zYn
fNfHCUPG2VRtRBgOxPMBw+vJ6UtbgJITpP+dkiRPWVmUnoO0+pMFxtqa9d9mz9KBshmrj8huQctZ
AWjslkF7tfJGbmCkwP2E9sfuutfSg4odhQEbmBuuokE5K4fQJ9Kv1VNEFs06aMy3IlcOQvH2XIjm
u275WaNw1idzIKc1Qz+9zMAHgMvhoIegoxSDA4813Gm1cRsbPb+3YfGFzy5bDyNKw1ofswOcq/uo
+cOBuftrrOb4stHKdxJuGajKfTZkx9FmGjEVRnXsXP/DzOWL2eNf9Ut7WGewDdaJje7BbfRx46nh
tYVWvib8Sh1Mzk+LTvevsY4ttg3z9wiywNbTBMxVNueN1tS8fWFXS63yt8CgrENvVo+R6UBn4cZe
jzlZA1qXfWqWpfgdZ97O0ky1R+QYLwxsjOQqdBfHBjADef4xDjW6hvLk95Ozc/pDEOfqgup2g2fw
l3DAdjNuOmpn08qDo+tEnKH9ODjTFGmOYxlcZDa9qxpFXrrKk1rf9pBFH8DbIF4G2Aj1Zqj2pslA
zWKXxyxJcW2lVry0U3Hw3Vbuch2nlezMF2GTi+WrhAxYkMLjwM9WOmZ0Dv4qcRkSn4eegJBB/ms3
Xy0abny+PMFvmkCAbaeI6oxdUdviStdZwzixHpig+hFdgcZV/kbpuAJoh7xo1NhbvDYUG6Vp7lyb
G1O0Um3xFG/0aAgO9SDbm1B0DbEJNJvYHUFgzlrbfI5loMGexibudn/6EzVduC3rkfj3niNoyoFj
O9Qc0CB2E0thEnAc46Bh7wUsGSRAOwbfdh9j8FeMD+pHmSq5msBsipLcWUQ2NkylDXFbYi9SC8SN
F/9khA9/TOgjF80AfFwH16SHeAy8hpMIXMIDPcUOYsrxTygan4DKyD1mSqMZ1YFjlYVxtQW6fzsM
NnqHA8hnUmNJ9iefMNkNwfF0KrHGbovsfYyRyJcjS4eliMyb5Z0dOwuC9WUPdI7fWu9uYtyRQ9+Z
DCWkYEpeoV4ncdORqOHE5F8U3K7F7/AnaS9l2k7rrA+njeFzTgEggVsJaeB+V9jbwZX15tc40CTM
DZAAcbDDHzAnu2xqgn1pnh1Ur/EhsS56MBS7OfmMG7V9trXrmFf2kv5ZfNNllWxIbVjSpQN7o1kN
SRy13AW2dsb7zXnrUxHUd+qEOlpj3D80zQ0byE2k5YcPs38lW2r7im25iAGtdAiTbTb5JmNO6rt7
YNQEwSnD3Q1R//6PWy7WrS3s1HYRaOsMZNAOIi8WSEMxsC9tY4XUcbh3pUk6cYwoTej+ranzPxGr
w16naMD/bbUbl5CtVaDF7q6LRbvKdJ2DRKdhpfyb9lN7o5wHEqs1+tKtA8aA+Hg7fwB953vg5gbs
LkN1rHVvuLR5kG1Z7GDDACpzFcjw2Insp6gZVrpE2IWmk5V4xjiiYoQaVWKd0yf+APlwIst72nvW
+N27jEygIeoIf7TVyDK/H9yaThN2miMsj2DeobRLrEbaik3wWViJflfP/NDAtQFvFbgppsAztp1P
CVw0V7tOmveWb0XYV0mXtqyxDtZkIorI23Va0N6zIjo6WrgdfK95sJvh5A3oq5QjgrVL9tmipUvF
zfjM4Qh2wacuaPhF9tifdCUAOqFKdyGhdMr9CU3cKrVDVE5FlMAelwJjVYTdOtMOuiitdWrMtUa2
5CpzvRxhNdyYPNiVGu7xXDGUKJEsXwr1pzGL5jlyJM2sND9BsQPoD4+0qLQf356Sc4VwWu8zbgMX
Ri34ZTahk6FX+FFyKR67wP4ZJDmundGLNc57OjdDD75iYmOQqZ4+wYdhkHSj7tEWjTWtezMSbAbW
XQKubokmWaoc0omlR+1OFdCgrSPXB8JwQh8I+SOOKiTyEaq5ti718tB2fr2mQaaRj00gK0dy7yAK
lxgbDn8uMPlF1DTs4GRMUaWBB0t35eTxk5rIP+U4rsoio7vBVxUQ70PCKz29XUe6Xh3TSiUbEpfC
jGzosfDbUzY6Od5HP78KCZd0TIdjnoc+MfDsgSMsoaSY2q0Zla8Wx7tF3ZYZI3N9bSM5Zc3LyA0U
+kcDDfJZ0jukjBJ/k6xgaO1bUDFow01Dy4ZX1ky/lAypuJpvWB8kFIc2FdWkbW0kyPuY4PBN5xrm
VhtKph12r608e+6TmsoFL0UjM0mm4op63IRc2JlngODs8lxZJ6ftv1IAbACdgZVmoDQa6PpQLdhF
amy42HH2Wlc/ZHgqiQF1QMXHDH0EzLVTz/SSg5O2TwBhQOByb6LSX4hZyh6y8NAV+zB2tC18gRux
sWAWFAXYGCJwlr14GDGrrhrDnFZhHuGI1W1/mzmZc60yzbqYTb8kgHJaGY0sNz5WlNuQiv424lgj
zkA+1NIiIkMx+XdiLTr0tjc3lzLjJuYPWjYgBC0S9o75IUMyQjYITHSCiViGMBqndROzvMZUO+d4
kpekKfp7s5u6hh6cnxl3Y54FBQlIwt/nOhPgwTgCK2H+z7t1reEpy5LyqvcjSCU5PJHDQoipYdbL
YJVHlnq1HFdd1MwjjaZavRpO4KIw5l3/fraYJTW+rCiSEvBdKkzMXRQE91AD0t1wjmuE/mr3BSqQ
uTkqquKxQFU8AuiS0A2sMbcf0U5wcrBTVrZqZ1VaQnyyYKXVp+PvuP//SwD/Swkggq//mwQQzd9/
+w8yAf/j3/9P3R//7R/dn2P8m21Yrum5po16jVbAf8r+bP3fAoauJpHG3u+n0Cn9p+rP4FN0KgLG
PybNOpcv9z9UgJrxb67LcyjdEPbMkhXv/0UGaFnmLGH7X3Io38Awg08JdK5BM4zYPXSJ/7tiDLif
4Xc2AoPcZYQ9OlMK6bupP1Tk0d73Nf9BV23z4LRoH34/wbtmmhZW1aW1qhSyBLbf3084pT7SqAvN
kyTY4OYp+dy1bv0BxR+NVaItFFrCw+T1/jPyw42ZFNq7C9Zog50bHBoBOu9MYnKGPu9OpJm7WiCk
+306i8a9RXzp3bAjBszQPXnH2dbu++S50bWPNCrDb9IBH7LCiV8TzLQbJVHz5h3SCG/Kwucqpzzu
RywMjWGvTfrLJXPn9VR02U3vhuGUSfKC3XZtZGP5QeCcsaIbqUBQhc66apGPkAyoLen9NvRwR/ch
M6z+kFoQghxqrJdSC++Z0aY/jkif7AAPWM6PfqB1jWmsoWGOzsg7qBJ1BG3MGAruVNBJpNPQ4dUi
mDw7W+Vw1IvU+k6NucNhRe2dHDO5k31LWo5dhHdDoY2z/cz8ruPowiZSv2oyKTa+MNShZjJ3VVYB
wSzahp3rfcFUlmRx/SEajG5QYsXP+F9nQy52IQ/m0BllDzgXTLgvfjm9/r42Crs14IH+0/EhlySN
3l+zlGpPiyz2X2tIHuXYXYzcIRnNGKODJbJhr3pwiLbf5usCWvG2S8PxZSoNgDwo+A6aX7z4rRyP
gXS7FfIM81HPym49Acx5GBJyobQanGQ5aPY28fOCfSLLSNwNxoMr1cRZkIe/n2DNs7eTbgbn1k6H
TdlDlRQ4n4lKqjkRpwb0hFRz7g0kkOXQy/ilshpv0Q++fHN6kPekIbq607/SAteX2Aeam1s77rrM
mSGpWoMbXkzZIdHs4gSgQtuYTtdcW3Txq5pf1TN/W3bd1DY/8sZ77OvK/xtqr9zikKddRSqT4Xrf
3ej97Uc3eiOfRLGBj+6NoyaRYOW6suIcSLqLU6lLzSMS+/QwYe3fg4J2MZT3/sYWIiATYsS4HCh5
tykOlqhzcs7GkQRhM4pPhWEIe7L7p9fyVUqgRsLp75TDSY0XHfESptOrb28gEazxs3cOPhSOUE2e
TVnO/oFqfDQUFWVFF/iCt4ANGnJj43I5V0PbbRJnbB9FYFF5Nwil8p6sTeFk1lcgp33jWGB8A2/n
VQ5HNDdrr3kYBR9ihKZX637ynM0a4WqwiChz3HpLFJx5JJDBOnDcTnfS6gh35NS9HoEAXfQBxVIK
pqNqHPHdFskBh2b4Cik+25gVrm0nnq+4WXKnhOAVur0ptD569yVALFxk849GhxI7gH/IDMDTCB3F
pctMa132TnWDxeIsrayyX9xa0MLPHeuzsqwL9k7wzmX7RlIL9m3igSgFXOdG1t6sTwu+8lR4r33k
ekvRW/mjqeV0NapQPwIbrI8ZWIUtIijrGtp+vLKoZ14ZQfxtSWP6U3Qzl9dj8DCV/j4dLc4G9kTE
SSH0J4Cq3CWOVBcXC+LO8omJEDbCG7spg6tr43CXjkCWWM+s+6D/7D1LkP8gxjPIfRtLHAz00DDE
R2AYuMQ999spGF1Tj7iPlKPVPiIfaKvMOn72a+NDx1tzYnjSMu30sN6McfQI0do/Q+vIuQXM8WOS
4FpjzAqPUao8OkSos/7lEwbNgn/+R6pn0z//w6yr9xbb8qFKeeeqll+JoaXvhhd16yjKfKjDbfbu
kj9X+Un06lgxK4DeAPHovOxdkyRTWyOJIJph109WPe1/n0dcQQ4o6VSb3682jMM5iD7LNCgvut/Y
97KOfNSOw7gxkKndseoGJzuy3n8/ac6vqEGw0TwJLr8vEL6HM6TlQtHq9u/okSvaMk+if+A7D7KF
Ezl6Lf94fpCIoA1bCdSjPLQGeWqjrLsT9dXtByd4CXSkWcSaaa8OUjJuFEvb1CGE8jhjC6w7s3pI
oiR7rmlZNbZfcqAZKOZ//wd0VQ4tYQnSfP4CPfRwZ9DRJsrBvNpD/fr7dNfX4TZrbWbl86sKWhoL
0DfFufMEFN2X3+9Gm5TGZcmFmpeFsRQRHexOdK9YjbUbB2jIayJChzY/X+T1NWNO9OQBflGh9EgU
a4JzSJzRxtXL4uoQF7WG1KbTM0Yoa4Z6/TzEpE9ix9xkQZS9R/qDznL1oxfMS3CZOlfSQJ19jEBx
kw5V/dz67UcHkvVdROPtLR6H9qWr3OaWZ3DPUPe+MHOwLwggH6vROTo6qaWZNhhXSOIAEfqAPAgG
RwvUjNFLxCl+5Ue58QBemjgH1gZe7PeoX2SzEYVZ3saAvnBmVcl7miYvtKxotyfD9NTqV0vT0z+1
YsHyKpU9l37Vr3VtzFGT0jSrGNNvKYa0R9/UiqWjiG1rCns3YRMGElPvTRSGn+hfKvCZLkBJZEh7
DNkwoWrXeUojSM1ZqJyXribaPK0d783xmAcrpUefwnLeWrepv+lXXeJmhHxf+s4RY9CKtskAWkRN
bCJs8xE8+LODLRJzbNB8+MyncVRo3/FMfbb6gYHNpAEAZAtoPBmQXNEO+1EO2r7w7faIiaDcRajQ
zn1Az1fYg/2AiVysq74sbhXhuyQWRx54ABvOsGqN1/x35+DP+9Hk7IN27X9zGiQzsoJTg5YbURTa
E0JU1miP6mQxsaGaeImWNGiym+OaO41QsD/gBJmEt80f1FdHECHej4maAJVn80P410Np8nXHbHgs
iXv9Hgv9PgVF8BW62jOpne2XqykYP0X4SfLn52iM6lM5xncRFdEnkI+/RtYMH2XAnSkGM/koU7IM
/LqfjjX+umWPzXyVDKI9Bb4zPoRS0LLOpuFLBPrecaV8ZSEiRsykYnM7A3S5VT4wd8Lamon4bgp9
YNDZVq+ZjeAQg2v4CWvsYoEjjoj+mRvCfpYwpbFQo7Gz1o1594rO+YA+j6DM7soXzuZEsZHKdLNH
EJCR2wIDctN411pwRUKqoMxrmgORr2RnD2V4gkbkb4o6cB50aBdQql3txtCNvB/ZRLcopW8yS3yt
tOn+DPKxiPrkp8vQcSHIkTdWXKK9Mk7pce90a/4S6jWcyp4rP/0lqatX3S9AxtnGTZJ6dJO22P++
SmZddmx01KW/DzudyRzNTmf7+5Dro0C+O4jL70MizAS/p1dVdhryZvJiKBfIC6vVvUddtOECiral
q+TbgJrUc0bEYaUz3iwzvfw+Hbt0IvHw0tSgLnkDHY04Ls9GoJb5pUVhcxZSqFVK0st7Zkb7iFX+
B/rGG+r37EV3lUY0m4Ob/H++lGJHrIE86fu4rjb9NMQ/rYb5VDWJxiLlil2lsdELp8vpEZGN8fsS
X/gbfbSmd7ztrHSRPp08gQVnoC8J/NeDlQzW5/el0YCQNjfolfaSP1ZErMZWFU321Ocz9A/GrFcG
L2kSQBJQtI2pK4MXA0LKOvBm5BV8iCW0uPJDj8/s3/n7VIzjTgMivPl9GjcAO3wwvkSRzA5hmUTr
f56fKJw7vo8RCu/Ylbb2z5eBPP9pDYb3OFUZnZkGaTV9tvLDi1ISdxAoPkwVRCSYNy0birUZa829
Ra5p7VIxyhWjgeqFr0btaELwASRXvyDlBiJioAo2ISi8DBy8lkTqNmTARD+N7hXnhFphnbT2QOxg
A+dQ+dS9eC4RsObNE6L76NENso0VGuOBcBJJsykR1xFbx0Un3Pn3EfrKiva6e+pCrzwFaPH2En1y
n2XdRfZdd2kQjl9SArBQY9Itmp8P6mbpM7G61nmiNnYvQJHxp7/9fqjoABP+VV5TGzBDIvuJX59J
Jq2g0i0Hmd19paX3WelluCK8/j4yHBvSngCXFURmvIkIcdgMBdwmvSaTzxBx8IqFOV9mwtKOIfvg
60CEld5MyUsV93d0puNuqlGdO53mv4MYMhdGbQyXUBY4RbTqq5CIPlKcGSuGcyElqaF23UCVmzDt
1/s8fS8ird2RhweRnwjUd89s3/JEax+TAiLc6AXgWeaXpX3HOgCjaAvXc2eLTrtpM2xUaaH744uX
KW/rb0iYiB/jTL/KtqsQGHTmtgrRlTtlZ+9CXR1/3w8CJ2fd57m3A0Cm3hkm/T6tOrvZocPJ0del
/jtDmh3O9/JZNEgUGhkxUDEkuu35hGboSbeXJkQhvP0jjOj/zt55JMeubFl2REiDFl2G1gxqsgMj
eS+hAXcoBzCRHEdWq4bxh1QLcX/We/ktrcqqXx1YIBhUERB+ztl7bW8CWWGAJ3VEtQFFTKIud+x9
TwosMJBxRh/N8MfUJhg6dK1zNcTVBzK2S5EkwWMQe+GhpmtLNCR5LxiZ0BHZPmEU4dBzzbGlOvl2
Xq8av+5Xmk5gKn9+eaid7ozj171AsLKOVZufEpsyRLS5exikERwAVHHrL/vq0U25PDKJJM4JNDNS
8uBLEG/2FmhOvkBQaMOu95OVG8T1JZfxtFFMxkybNA7c4N27YwOulfaby7R0N/I1GCktulk9t88u
oVEhcGt4Tt1DBAvih1bnA7KheqdAua1UqNxzYkSrwE4kBzx72Dz7Xevi/ghSk/rOplaHN4PyV2q7
KgjMRyP55JIan2DPujQBI+e9N/sUaavSeDkAhcIhycBFtHjqUuIQLPJmLr3VPpI8QBxpxjl9u8ia
A6nihlBEv08Ea0/kRNMd+glmmInUss9em8h+9Rr41xxi62aKdpalG98DJQcjE7TDfdAD94/zQ9qq
51hDlEkOhThNZX/0kITH5pju7VDF7DHxMXNSyifhGFz6SXKubHt8a0awsJJheeKbn/ZAcN/8oOVm
7peFdREUnfR+kpWjwvFLMwmCIeRXnUsmXGuv9L6qmFuQzaJ+70VqOESMBzb47dP7qkRFKdH5jrrO
0ItstIuu41TrXReYChiaofT3eqzSg56Iz5TcHRAWQX5f4tj703caI9JOa37RaRDI21mFMVfWue1H
pthVNOshxvnIR7Vm7WZqfDV8RAoCTNjxtqvS4a6sEtTVXhReRFh93J7upDPhEYw0RiTti51DEzJ8
t3wIoy7a5+6osm1lukvPUQF5WClTTFbjLoBmJBjAAo5D3PfHnGX68bb714bMF75aDF9gY5ON5tW/
XFTC0L5c/ZqNrgfTJTwZbqdfsZHr1wjhxD5MYS0kvpOepVVwnKB2RrzrneLgQ5B0d7ztWKrp19oI
aj0PSveqr1zHtK63x9GYSeRuLPbEaMZXs6zja2ak+cKtJTfZ2k3PDRSys9U73kY4Oah/rbmahtY8
9llpHQPk1AvIXtGHmB0t0I6KTYr46A5Hi3PvqDjjekl6YCOde0zMNPEVAJQmx+uRFdWElt6Hu9nW
hK24w3T88xz37KWFEBevQdaedA5+GIgMmrvWw8ClvGNpSe+KzDXn1CV3XEPgBcrANKNDPYavoe00
YKPjBv9k6iw9v7NefA9ljBd6OdhynwG+BQ3ADM01Q/H8RfOTxxgEdcGq6YFO6BpeePNQ1DCSrSkQ
0O/ZDebYW0AyJFEFRCy1aaPe4O8rWh6K+VLXBx+BGpMT2rkPvX4vE8ZfmJKMsJn9spF5Ma0KbrEf
P5O3nN+hD5txRkSpzeLSQJcNPUEDtRyJ3TkTsjuvIQKxU4DvAnPhwLU6Z3ZVXaCSlBcNHsUundSn
qLWTL5rDEI3mmorEY6ZaqWMTDsOKGe0WjiKunaEzdt6kofoa5LOmRcfS98cjId/uCZQNJ1+cMr9N
RYa2BeRI70RHBqynmjnz9rb318aWQ7mKADSwGsXegVWBTW2VB+hLEUYQbpemUweXdmrUmQx1sMNm
cEmG+Imyxz2NtkfusOY1S4Mj7VmJSd9TKCBVA1O6rpiU3jmGYLU1b1CyiAMObHKxWryLfZu0D+7E
KB7Udbgpyq59yCSeOAJKNxXI2UOieS2MKumrlUrTZgF2H1ZExkJh0A37iYD2eEsDYGWbeFxuf6aY
/zqnLP55VyK+FziqAVoqRYb0rrfR62CjypcOMk2niny8KDwfsXRbdNA/dvmAAhRz4DlssMBxCplf
BlYg4VHrxdpP7tgEdQJ5IdChJ9O2RRzSpHiExhDHTEfO5ox0fsqZxS4C1MF4BBpujqg71mBHsgue
cgjERXPCq5Ct7TD2lpWeQn/sR2OpMy6CxsRFrYhQOJSuCRVn3kwO3M0YONLeYUC+zmlArGUdTK8V
d7y7aRiak9XjR/U57wBrNNMpSwiF9Sk00UOwe9uA7qVSgJq3NeYX6y3KEnQO06sP/bjI3XYbGUAJ
cezzZw/tuGv0on3uLR8/Bv53Uhqd5llDV7/ymX81OZJSLba5iWCYwFBDOPBSsT5YT5F3JNAv/nB9
uNQy1cptaVjvzBzC820zCZJMZW1+NSygl4U0y+dhmAGxXk9lyrt2kIMWLhjLvTT9ZH63A01P2WOm
wQA9FjJ7jE0GxQ4YW/KuvPMwTMVLV2QHmijyetuTfQCKro9QlLv4naruYvn9qa4qeoGV/ZsZf8g5
3Dqbpi900vG0ZtfSAnWlliKnipFzGlHggoDBXRjrPWF6sh8XwjRQ2cwoxypeq/nkdPyuKthGGYDW
Bn3lmLLOwIv42ZM5dsKa3r6a30mgZ69yssJzl4c/EXa2Q2UGP9KRBHVlNolVDjPkPaoHoqlaFON2
de+B8k8M6xAOxUtt4dLDzmgfkm4TSx8BU29QYpTGeJw12S5+rLM7D3KJ/OnXaPd/aleNZGyjhZOu
wmsQfAeDOUAQmfoXcyAoV8dpebzt9rb5QhJBs7IrzpadhYz5tczQ/CBtPbme3twJPslTi2rylOCG
rEKTf7S3UYTebCa3LwQh8DEQuavbUyZ2BbxYgbPWSyTVU1U3HBteAZJ20q4CWNxmTCHO6p3ugth2
CdLQRfMCmaV+LqN+uHchEUVtVD8HLgN25ejEHgkg5HzuGdFXOaKJeZOaqrnUGfSu2xfCBLlzNUDn
Ea3MWSLlBtmLI0YWhf0TM7pBpHKXHOMpS4h2z+xNWqA+88ImfZ0S9eMIJA03HXldVEddOthk3f6f
m2h+TpT3xgibN61oJ8yVt1/NnKP3wp1DXhs1rqY8wWo15T+TAPnlBKlBBotBho3R2lvNi9NLpDnT
koAQ9WIRqUV9yrrfG0HOgBqFcmFQT3G9z7ojDrjkDuuPuW6L7DnFALHJPMJ7mD/ryyli1KQr7adu
a+PQlr/tgs5ECAVhgWCOab4vwnWH1OOA2zM41HpLViethdtTMLY3ko7WYiRGdtXhh00WY8/UC+EY
kzA9YnVBDP3S91xgWkgrdibIwefb7uA/RX1i7pnkJY/S6N4IAUg+Ga+JBbZn/2T2Ir1XuJL8VD+E
0/BYD1W4qTu4OreNTS+zw8mUveYTogpb0VgjWTPYF0HkPxA6IY/GqL9NwgW7bXggABxOEWQxzVMk
ouajCj/N5o+REXw7iKtHM/2QsdEhf3bsx2lwLpTCW8sSwSdaOrRa+Cc1tN4bLwCOHbQe4cDcRwgp
GabzbePGhn+cau+uUSQ3k3syHuTI3MuLO/ceY3cNLRBQW2H6ipQSNT2FCaBlL0Rcq7iYHUaTG0ws
zyIVEPh03dmChaLDFjwXTto9asB4paVXL2YdKoh28pJadK2Z9r87jQXRvEjnKMG2fPEHWucWMr47
Brnli+vQj3ZNymrbJOOxsCwEByqEfa2RJHIoh2GRl5Y6eYz91jX2HmS7kXzWu27rcS+63vY47B9q
d2gwb1nQoYk74RKPQWNAviyXRoaBHcg/CSs4uVbuEJQn2jvikBJmj1QWHaCMDuR61C9NyGi06cSr
278KBx1SbqT1qbAceZKjWZ6a9e3x7dk6NTauSlL0i3ZE/Dxktj7pMr4/yCnNswWRa/ynZCQgw8Or
h4LC2AZeADdSD+03MSvUGwdpvdViAevNkDZxViWriXdoLQJEln47fcIUjld2gHxDDwXuvXCCe6KV
xy7A8lFF7ZrGSHIo9Hglxgytc2nXVz2pynU92oRQ5gGuAD96quoQiIE61EWdXCIXLnfosKkta4NY
3z3YJDa2UKAgC3v6pW8hNNSYpaPZVL6GHxEtmLC4C69xaVcXbvUaDDA2Gj0o1mOAs6RsYpjI+Z/t
xB1INtMACLnvD7IWCm3h0D3mljDuvKzSvznxCGgM8h9NjlyYCY/wElp1VsOAM+Zz3zvgB55gtBi3
qMhN6S0F2SkX2rLuJcxyFom6t6mL4s2Jm+AdfZeJk4tBJ43p6knE+pGknS/hB/02LgYijSfGNUZZ
vbQ6UQNB0z+4sw82OmiDGx9yydJQNglxKnmURztDTCWJ3X55oFv9VTCL3NIndEgMcZJm35r+fevK
AibFf24M4OoNbX3dnMgVbf++EfNuE45H2ULysHEkA8NzfBhl4PB1ljZ+7SXbeqidR1oG5r6i0ALy
pdmPKaTerd4TnOJb42djGfVvZzb9zhzLu8H3141Q9bcFVY8sMs14SUJS7uif6XthWqesM8MryZMd
PgqEwoUbJKTXFZ95TrYcfrzscxBc1aWhj6uGlvluzNsnrgDWh0krYDYhyGNP4/xB+tlH14bmh+9w
LqaZkZz8wZuuY63/sMCj26aaZxdyWeb144eXQL0v4qZ9j2bmetwN4o1+IRK/1MpfubZFi1gb05ew
LeqFG/vkuo1hvhVR8WmTV/rLIBmua6rmQ8vJfjKi1jhjJDT3jLiH9UQR8qQS/n1gNsmXhC5rBdHa
nMb6dXRCuZ0CExnrWFUEFx7afKw+CQeaAbaYAwsu5aRSYvjpsnQLg33EVGzkj306MZUDZ9dPzbjL
A9KpBg/TTNz6r0GtGQenwsCrT4m+IfymWdzag1mA4WOmxTsrdAM+np9kvKccgszsJeOx9irtlGGE
wsrDMKMpWXgaBHULz+lfUnprS3Mgnj6QhrsZNXNlFOS+A7y0H7ACG7tK9+q1SM3uDdzOmia0OBj0
1hZNZTtH3c2cozRhkneONz67iVrWo6m9jVM6bAUtyxXjJO2tmeovfwC5o7OIu7cm9+P2NKt9a+Xy
OW/tNove+TdWqUx0pC2Jg0tfzxYgKjXo1MG4GHpmPnXbhy92jOt+/qnMXYpdXNbZ6vY76YAwfJTE
SwaYAq6h/aPr5IrlguhvFn6bMhmSZakaaxP4pDHPEhnke5uJ+eyCwXJzmii+9kGW/9Aq4HJh6sV7
MehzQfwJQLi72JmprShD2oNCIXeXJra/CoWzEz4LPbx+btCOR1rAEv88ahLDoQ010FreJSKRqEnL
FNoIkUsc3NGmDphMZ4LA5jH293bu5gvl4MgxI1t7jJtvYi/sLZ1yH1+bnb9rlgunJFPpPZWbuisN
whIYaxe7ucWTDOG0MRPI0HTLq19mX3IDBeOzbBHCwrIPr2VsncVYONBiGnc5uOeyHul72uQ1d6D0
wErjkhb1LurDC+mix7ybwpWTi4mIX9FeonbUF9JOPipR9Pih5QZNnfnQdUJsSVOGhxvZ3TqEJbOc
kPpfQqzFXCvNFFH8uAMJ2D7cNqmyGlIUAqDnHgSysbfEuW05+LGgyYMhO3GXGhxu6WT9okxm9lnK
rQrx1sWDhURdaq9a3OqkKeEobNH/rbWdA6n5nKed2jShbx/VV5JOxV5x9dISGgeNf6XoK7FcVC5v
EPHMVmwUG/Qir6FnOA8dWekP4aRh9OCg3aZ8oA/TAChIGJ0ECGMc4yj7uT3tz6839W8GUY+GUssp
Rvrr0DFasbhKGDCWv60WZDKKrW0aGc/KcFZZAdDSDsJfjtldIznBYhBBuxzUbPlxehM0jCTXdqjS
E7E5I7m6HpLELjNeJqJHKBD5U92pOVUF9iC9jD9Lh78NX169aqOEeO7MJLOZe+zKSkr75Myb2yOu
TnjDMTtSFhCrNzTCXEaT3p7jbCRPgUXDgoYp1Xigb4ZO+ymQvEDrSD/9lNZ+ZpjrZOBGp4wYvaQY
mAVVvHdRCJ4qEs25DvSBfm64E3k5LG0OEOJk5XkyzZTUPu9OWqjTczB4K9EN2WPY3ysI9aSqwVnX
C/M+pnf8mgVr14Y+kNRiuri++IU5/12xhtwXY692lD31IvBnDm5/jPrJ2zAkhNOa4Yv2Kvj/zn0L
xRUCFpD8iB5ZM3uFWejDS0D7vrGz+nNySCqzyensyDtVIxM0p4S0IGPKTOn5jz1GaZZjAWVhAGRd
NXJRl0n10oDAhtOQiHMTD29EDLdZ5y0y5cVPuHiNhUto7NHvipmB6ZWkyIXTSy3wEXck7LzVQwbv
w4nynY2/bE1JwS0Q7DpgLPcILzS9I02vzCVrKO2+jMEh36FfpqFLpmlEkAEdk/qN8c9nWfZbQZUE
zggKFSy56l4a5LjZJxV6BGb0415rBTkrAJmXhqceqCT8XZTl/TWZNznyNK+syIvxWYbWlRsHd21V
n0preE38BsrTNtBI7Bw840nXMv9aaMQxqcgY170fgP23IQBYZn8fMsPYhC5IEWZXeLyVf7XpgV2F
C9WQ4+ODGYm8i8grvKooTq9UYNQRyhV3heLzmBQK95Aa1+tse80rdGJk3ctIs3/pBilE6MF6ziyr
OTS9KMGI68ZK5/cub7uQ7K17Seu5ZTHqNGO7nOUIXFzayYa/WgVry3wcbamvQeDAK8nIC8Xyc+22
zJacO92Msq1pe/5pjk6C1JxfIzGjU62kplrpsmufymFTWzN2SrgwBVtdAeSGTSdVxmzKk7ApNPM8
2cMvGfb5ntHRRFaPr4jocOqra8FhN2TLN0Ua4YiAoq5DBfNe9VzglUk0DLGKQK2p7a9eN6Ngg7oh
TkBsoZUrgmwwt8XYkPlDJg2IFoGXgmlGOShx0e1MXoVjyxVTBHd52729tks9hFq71CPZSBRKXjUr
cNF9kUGXq3QZG3F551nkolRt1uDXqtV6YoSEm1I/l8IPz/Y4LdAp5ldXEgOvevfCdGk4Acs7paJA
ykJ4NR2/70Gk7i7HM3T2agh2XmVcYxywV79y7YNCAd/Vw9G9vSUx16qdbstPveGz7isqXlwrybaN
MO4xXEG3xacniNlAW56+NH43HmJlqi3NFOxPbaYxm2MDoaU8tkN9VkkdHhF9bqWd/e5LoAbhAPfX
Cyp3vuJVWIXXdRqefSs3MPnY411YRdU1LorkEk+AvHy9vP7xLIS/IRS0G7dKDyLL2mMHo6a3wedR
gcBtyCrnWg665EclizT8bfRRf+/6ATLOkDffSlWDSn2+CI3kEyG6vSYzpbnROn9346XX2Vdfmw7L
BCjvLHVROxhbm5XNTEJ5I/WIs9QrN8jxwquHUQhnU1Vu7F43USXugsKajiR/HDFFkwU6jmqvQGCt
Gif8djMbWR5MBEwTp2Qw3WuW+kyczQYLWJZ419tz0gwBL/jNpu5t686rm69Ol+b+dq5OjjMHT2F2
uO2a86lbyA0dSdJmO9TzJZ9PHyT3vaJCaas+2I7zlaDoOQl66soHRw0EMQFwj6RgsvqYI4fUqqD6
yEP7V4TF/NMfguc26NQ3cJYzqZ7Fbwf3TZtU4Y9FigzxJ2aMAJD2j1UhGLXf/FD46Z1jXmuhNzxt
EDCvyxHxYEamVY9YpIByaAZh8qtM0sdgdLovLoaYrBz3w1AlNpPRqd65nxEv4tT2azb12JZDX7xY
oUbSt5/7T6lWwFGyWvWYDDTNU46hBygLnGUJMKJKuPpqGpV5IeagXqMVUMQKzHqXIm5PRFn5G19i
xwgKNAEmAVkHjWitHSWZ3AeQG5n1OQ2pu/1wCPVJbetUTkfbs41NC0f0ZI+hv3adzD07iJHXSNa1
S8SqgYPfL6+uQl9pl4F6aMnv5CaaeY+1k1gLT1Xlc1DiSS+TxkBBjNTatPXsTUu5g6E/NN4DpnB3
QrblZ69QBmI1+gqj8qrXcvg1tEz1dL/86d1s7bZRzHwrp/EuCqbNib9NA5f3PZ5WvCvciooQMAE4
JKx6pb5yStn/kAy1t5rB/tVX4l6MdfKdZdoreL3u0505kHWre+8uNjv+hBhpikZ32MM2/EIvPaeX
reOcQ3HEx0m1D4o2X3qiNx9qOqrLNvabKxS5ZtWOQ36PzzJZY9HQzmZKSFWLDOXk4LbeaPXchba1
ZqtxMTkAWah2GBhNhkIFcqkut/EQVvlh4PduJ0KQjjDitI0iivo0WejRRs2pzzIuO5S/3XBJS4qN
GF/rfSasZNURB/KAibkHXljLxyaGcdWahvlkWXlLjp6WvBQSEEzjxuOrZYPl4nobv3ezespD+fkh
5PSl53h3qzZ9khYSLdGQwWpX42/FPFbEgvayF5L/5rkp2qvx9c/7TkwR6wT0ogilOB5Y1cMeH7hS
0t+EBdznfvvbiqxTbCfo1U3vKXFl8qU4r8gz6z9GjdGgHFXwZk80vSrDa1/tyNTuMi8InzsBHswQ
2vCkRjrujT4Wj2afYT3t0+BqYidbAd/W7xv4tasSyMmlg7i07sArnHU8B5sGAMtJl6TXVGmYHGVO
qQTHLjk03Hx2jOrTPRZgZ0/Lu9iNSeQcJCqkbVWgsq5lqjaSedCp1iaLFZeVXAIux2tFkuQ9ime5
KoSrrsz0TUIn0AQHqoH/M2X5Ewq7iakU5F4oEemChoH2YlN13knf6t9Mn6Qs6fTRx8hhHfnG9JlG
+Svg0PLb1aZL1cBdtKUJCN/Rf/SpXIWYPtCelTOFqapS5suLP29/4NJ2CmcxnMHd3ms9VGrcGZUV
Jj+UFYfOVc2vug2u2PbNr8oO3z2015+1RlLLGBvqvTZhuSm/iej2oJnAZ65eigBlY6tE+gy5AnwB
0JpHB63HkosPHtCatKh4IKGT286wshVSBM8nT6zPs30fa/GhT9v40CXmPx85bUtvF9gxkZn/+dzt
kdv4RXX316ub+ct/+8pfLyekEH/aX6/8l1/T0KRZT7Zx/fMT//q+2+tuu2FBsCsTIkInsiw+yHKM
Dhgt/rnx/vejIiXbHf4RgknBTXmwqnPe0X6CXnKwmC1fct1ojpGy17c99MUu2S5tUR5yfzqCq+su
E5Lccz5S0QTeJe8qzAopx3aXjh6hZwlyZoF/d+7kRJvbk35yJKqIWpjQsH0bh79iVrGky6RafpYD
wEGa2ndlrRfcVitxzf3M4rZcUaTXYutawMGcXPOuNjGjAwrjldk6aE4o0OJSPOte6R6VwChy20VE
6J6hTz3derow/psjR3Z4Lvz6FYKK/5zZHgCdQf0ChJkSNT81hxby566VClBZLetXX2Ad0dFht0ZW
7Iyo099kTw6ObWLLVrq7bRTnlVtmpOKNRLxYtbT23DpWZuyMPwU0LkbojYVCTpiYATDrTSus9Xdu
G3tIObl+M/p8G5BjN2Q7t3668eRQH1xuSWd5TwAelmGS2e6a+fVV3TOt8Z5RUUFUYPW4NSiGKBzb
Q9+kvyJEC3aHPJf8gQ4fAM4TTcGV8WXAKngws1XoxHJhlEWC4Co/w/gJzvZ82TfHqNxWNRcb1poE
2UZE7fZeoq0SE4xC1RuMnUXmLCpoExpQLmQZcGZIXxo62KJ1P6YrEzLE3spnNGjfk1k2NAj0y3MC
z3/dOV+G1p8zFT1GeQx6dwzwb9ID0+MiAmmV0bkyrg79g4fE+ypZx6wE6Vkr+n3GQwSxiVlc9Dq5
Zblg0v6K/gqIkOvEnGjVGx0nOmiqlMtmAO9psVxN+hGDkygnAixSEJIY4o1cVIuoByMSJ81xNLw3
N2ycDbHfRWb69JaYndSlp459oLyVRBV9Vw65BCMnolXZFeU2o0vTjXFx6CdZHAz/VWSp2DuoYCFs
QdQbRjAD0m4tavEehF44Ttt0jlIpaOF3TkuSX8C0GKQfq6iGn0n4kq0ctG8ZIY2WVB9iyPBuyv7N
UORhZM9e4qrf+QSaOm7URzY17TqCz7GIce0ABgd8FtPvJVOjX02DerTEo94YwQUPybRWDliDAviz
q0PLrLrCBiixc6Puo5wUHfTGesrFT5jYH14LNcfyJncjy26P9nSVTeVOdF31alt9vyz0ClCaHB+Q
0BhEnImV5jbI1brsva1rH780YQt6JznMQAoUXlRwPhIREjlO9dVl3trCrVk4U/HACdLsNXt2aDzp
U2i9DgTcKXShHsORL9slKMIfq+gsYhQ9ls4QGQVQ/WVGwQp6a/OWK4ixYVtuVGJ2W5WgYQzhavbt
5H9EEkI3YJlpicW8uAtLXX9wobYLsraC1Gk/K3iodwIl8b1NIXv0SxYNXTh6O5otxmrQtb0ubO3Z
qnUNoXQo16pBHivcu4FFD50VSFZ611xAJPa7BI/NMxz28+1rCUmsi7KW4gRtrbzvWhqMsn6qCPd+
r3JqLOn1ztWqMwzyQSuX5ghKvSzqTQatltxAFlxO/o2AbfrILWLau4yEehX675PW7WKbYZrIEvt5
dL8jVPzUYc465ZPB38Tqw6RZ88PRf4gNI/z20f43Ud6ywJPcAMjXkvMNt43Fi9+74/e8OGk6raI1
2Nb3XpBcJpfVSTBlzwNRhF9RWXwFje98RAPLfCenAebb8I0KBcEcNU2xvz1SDqp3n9QwWvTzV/7a
/Mtr/uX7/vYttx/x15eNOos2CD5PrScjimcwcTRTSLaeN8ruAOb+tX97ZHVRtb89gok2mu0q8wFg
BNAHCiz0ctybVnRwRwjq0srHfT8jWTIyDZZEjtewdODZtZ2s9UXbt8Cc9Che9A91bukHPYS8NDoC
oEtOU2p8tPOJNbU7wbeLxoQtKF+5F2n7DUW6hf1SgS6pZ7Sv09U1QMH5YakZZCLNj/71K53j/Dev
/9uzfx6ao/YoTEOuQ68f9sQiD/vIJ8hS518Snc111u3F/vaImGT+nv/mub9ewrJ3Rfknt2J+b5oa
gN80yuauyxFP6D33ChZGI3w1p4Kyas2bP/t6oNfAIdN6r+XZTO4ZwcjYkfpi0if3Cll6fmfc3pvb
E6VhUl5ZZGBG4c4oo5Z+oNXs/dSJl3oaF5zS2c5WmM5j1eFa4Yffftk0ztHeE4RVL2yd0+3wEDPE
7/aoYs1G3NEdMdTiwCewLPvMWjfoZAOb88Rz0j/v0u2tMua3qr0qGnnckAhdCgwiF6tVnA1kbtnV
tJ/A3KG88uD9eOO4gBLU7v3GY8kBSAc6VwAEQVMrr8muAwy8hUfMBjQLpm1mz9zNRQa1BZhKFSTz
Q9WYapV4zMCSVA/2lbfxvYFOaaxDKwO3hFOHze1RO5QUjdEI6p5LbRypbk94oJ2T+czD25NtNIZb
WV09ck9tVN6/sG5iKu36r87RkpWhSY9FBCE7QVUUW1N6aPJ9sR3sYPq0Uu990o1nWI0osCqVHEct
y1c6+TnvveWtHZRz35BeG2b66fBgzMKBwd1Guu+ujDjzrrVF46smEZgcAgaCcNBcB7Amjhy0xYpI
v8ROxzfLyHfTUBRLMWr6EUgJtb9GjBSHLch5WYSnjJqCHAIr+u4QGLSh/ekY5PvSebzLNDc6dUUC
z1kxQ0/ygXS9zMOtRGoSc1/Cy+1m6TtF/S59oCSZZspTgF3gYsCzXEz4DSIlh/dcREv/BtH0++CC
dXBTJ0CFvCRZIehrQLyolyzFkTLY4TYf61OLEH+hvFR+1w6kGMZ+ASENrHdMTCmIeVZ60RMaNh+x
t8OWOb//J9ri//MC/m+8ABf3/P+BF/Dv//if8AL+A2LAf/zjf/zjv2YFzd/6hxlgWf+mO6STwAVw
LYsii1SaP1FBpvNvJlduS8fjbNIA8Qhd+CczANTmv7m675sByT5gXnXjb9AA04RC4KHo8V3fcG3d
Nf/foAH+HO7wd2iABUjA8FyTNRWKTX7qf4UG0FKzQTkrHQ4AOGjXFjgJcFCdyXeDL59txzIsDix6
xmVMTwnbCku7McQArIWsN010HGGQgW/H43BhgpKvM72RF+hY1XpIreJCqnFIh615bXsKdzQRFJR4
ZDmq6Z+Ojw3pO7Q/i4Ho1vwVyQEIz7lfgpe4Zt2U7tJZjq4TsxOHyYPfsxCjmMxPOTZxfSICIehw
XUeJMhepDY+8QBluQXdrCatdWT7P9M6vcS6V24z1JAM+kB+NrR1VSYViejE8lKlAckWPpwVlLpi0
7DqD7DNEP6+MOZrHIau/O8t8FplGfJCLmqtIjbVDpAxBHSRiQB8xz8IzKJLaejEM5YHk5XyJIEo/
EXw9FCFTEY0lwoRD/j1tkmcv/PSLHx/vmkQP8BEAbJiTWWv8Z2QktnUGOJ9wzr3tYBA0hhqOEpKf
yS+ewwxXZVVm9gE28o9yo+qD2+38Z1PzFGMYHCpgLHd675gLqx87xpX0xYZlHY7OoyNwvojewPjm
y2zVzouqLuvtNaLgZk0xJOG2kiNY6xDzTZWcssD0F8jXf7O45d5rFL+jKgVuVRXd1gxogXXorLdt
ybQbof+zxF6wka3XAkpSgOs9o2RFKn5XUPDwE2GXxuef7kKwjHhc8AF60Rg9BkafL1mPOo/zjKuR
OOkSt7OeFIOGBWg77xl20s7q6i9ZpfJ1zCfkURzhK11i3fY7i7QB/NCJmNBoRvGHbo+vngsFeZCN
t0zn5OE6e0qa8g21DAKBIHbw6TSvjt7R+jVy5jrV/yLpvJbjRrIg+kWIgEfhFaYt2WxakXpBiA7e
V8F9/Z6efVjFzGhlyIa5lTfzJNC6/CNtNeN5TfM6xqoxBZLkUoyYRY3yLA3cvo+pPZxNu9JjvJ9t
BHQASEIqOZayqB50ez829UmlhRct+ItznRfnqud5KLPir7sZNzIMC1jqg0jqLdXRqdZlb1YL2yp1
i2+uVHa3a3tXmx0t6rmyAWXONHeZe0mVa5jDZ4gXfwCOqjk/dEo6oXLbljcplHE8VfBqp+awLGiI
TUXxOtE2xkpxtfk3apqx+hMQwlZo5BzZZS8eEm+8tHX2CAlrvHD/sGls5WM223+XfGwjVbM+WUD/
c96sI3gPXbiuxhhzMnyBsF4cIOqc+BLqy1A9NFPyp08MEfeuXQaysou4bCVzFC9llNoEOrrZ3q0u
FSRtRxNT3umPbjZEGe+9uNYkpRMDrGzp3Kl0fOamo52EHvbQvhko0d/vfJWcU/AMIWMoLa8EwNEx
SPvfLUatQxgXzv2EfwM4ykaJzID3P5uILIthP/finLOexXHnX1ctF0HXTnCpavnvZpPt7PxN02vq
CYtkC5yFFr5eoz0TY2ekcXrnqs9uFZDsfWXbnJstK/7Ybv1QL34d0XBv7Qze1GQCMGQkc71yMaWw
rtmgTHZ/7onG5F5jv7iyuiQ8Y7Arw/3vRHp0QcgV/UDhx/SZ9slnijwWbPn4JIvkRa9zolRJ/sBO
5wsLth4ONWuBXvGN1LEysqMI+7LrgbVRyuRZoBdTn8ryKTcIoXFKh3Zq/ulgKtLSBN+AcVne4Hrl
8ESg9UVu0g4rztCBNxMy0lcUHVyJe887FoU68yuyFb+mjnVOwiuvVq/eO135MPrkLRHUi6tROKTT
muqeFTXyKZUexbqcssn86t2G7+Xwk+Tlc+FdJwogKAHxQ9YmlL5qLsBE1f+u+oAhgYs8Mha1Bmgm
eUiyEO5rrd8elu0u77tXIMSPrE1IfvWlFcy144XSrxYshZAty9Q+GEa3lwX1lYaWPuuAGgAKQHrL
6r3PaJgZy77ooKOhDfgrulY5Qz8zoUfUqdViR8Swjux8a5qvQXO0TVSC+Gd1UJ6NSlFAa8wHi+Hv
pPxk59l2+5DyiIqAAsDPuogifdtc55JOZRvRBRXpveyv7QzVX45xohsLVWPYHrL8A8+iiGtci8e6
A1WXIjtRgQCMuysvm0hEJKdyPABMt2ndKNzY67Vd1h7VwN1jJ+U/g2dO61l7hJbdMgv3lXqZx9xf
oQMCmU2SBHeeOYOcHJyUL3L+yNbyX91ocPkz4z5PkSxa/2HW9QywiTPxZS4BdShMvg0Mz85270Tn
mlGdLm+3yATyoXHyuf3Xng3e1s0/Rg0KN3WH52yikcOaFZ08yQSG9vZPPpxnn8hRaOTT243YShg2
2cK5EL84gy4sQvq7TnYHk0dVuI7yIRMlmVCHGJbKIGJZs9sHRp5MVAG49L1X3Te93nmgF5YWJApS
Q07/VX5rfnZnfvN6obwGuXmXGGdz60CBgIMvZ8FbUAfeaZIQq32qjWod9mtKqoKGleKzMDBqGs8W
Ci2OtfbHUVnYT3bQWYURi1yIgBzOL/LYqz67e75n3QcshavgjO0akCzUsKlYzbgsZQNzRx49IsXv
GTxo8pDhmPRWLGqwn76zbTGxxwAHCFgVvwPgpoPkh+fCZcciLM/d+oDKC/isb4dILZDCXd2U0WqR
IybQ1oelO53p/dGjtV0f5nrqY9ma12Exhp383G5l9+SWvGBYvB/PMxmdBM0qDQ8f6bXPaNfzsZfl
ztO6e5MHzsFzh3cbOB++X5oz8BgDqmGtNREUVP05u5lPMz8NTVi6sh8vTi2MXTKfspyPejXcnQ8Z
A9myPCTFN5g21iqyem9btExfrXySVvNh+PgKfezV99W3vawf7Ms2bivzX9IZVmy0+oOdIe84qV+x
+PE+Gijrh1xP99l0cVitPq0yu/d8jlOtpPsODZzdLTh3Cgjk1dH679yLGgvwOQ+fOfKEhMfA/Fak
RH6TBoqdN7OnooQeJIuLobVRy04UEBR6n4aKda9b9Xxz396+AdrCxdcXcUMTVZrzbpos3PW8gQGg
cn4VPDDy13rO0vvGjHSDbhu/66kvu72NCdCgkrLZGzJKBpkVIqq3qWzWwBF6dT3G+a2mSYqGnlee
+pvObeMxQlBil981z1WnIzduM17RZvriVeyEWfdcl26PBzj710ke/7MyERi7u9nB5JUvj3RoPGqD
+42U2pCf/mmuGjbz0Kw23G/2FKXddilwwty1Nxet40embg0B5r4gFf6/YvNodUAAVVv3LdLpO3ld
C5ux2wkb/T/kVfKYOV8A7GnEMDPrvv6H3wzkSHYkQIF7I1eHdjOuWLyRf8cSU3pOFs4ed9z/VTzV
9C2BRSRK08Ydw1bk4TuPks58MUcdAFXiPbQopQ/3DWFoMfhm7Fdo37DxqMKWsSZ6DA8yoyVZIyVX
2JI3lfiqHS12Euezq6c2rN1c7npxV2pkkbzUpq2zHWAu8IumIg19nJoRQukUOAOBAuzzIRdEvqNF
hcpKzEOYbEmYVPuejodgIaYVJ/S6GOkUGpwp9klX4Jins8Y11Se6B5UqNhQaPuNpy5lAcyrQ5ESb
5DpBul/gcrs5timyEuQHDPrLjEu+tZiXNod+jcY9Wb2fPfd5Xe9szU5DtiGAKEEE6xSqz2X+DA1K
hWBybGpX1sBz9NelcBKsG8Qm0LlVbBlXOytlLIf5a2t8FHpm8X4Gb8WDOZSGRB0AWNS5/b00dNC/
2odZTXBztU5H8ik/MG4dHSOhieAPZ4ltl9T1Q4osGSTGgqHEdPfubT+ziplbUlhPqrArKmXmqPJ1
8y4xq78oat/jQH06WQVWMHWJ/uLOR6+Uu1tV69539D9pT3ylptF1l7IbUOt81R2WOU3xthxWkxx7
Z/FbZlAZAjq+d32V/nNG/yef4FN4MtQc7bnPbg409M8Q5kICZGy8GCOtek3i8gelnXFI3e17SjXr
INVwddb6B02TL6gaybqn6qLN6gZL326DTvWKhqTieclpT2GYhxPExWv22XfOwhZrIaD47fY2ydEQ
cezjdusoHug0K+Jaw+U4znZUZYLQibbuPYBCnc6HJ7nqj5NXv81Ux0Ldqj+XEhvUpMg0a1wNCtup
lju/Gf1gOyq6QJhu9GBOlhXNPB8snw3ENDQY+7w8NOiwD1IyGdgv3uFdeUcv98cjsdL96ixsUJxR
Pk4q/VcZr8PAujdxCG4qjLFb7T/ZHEWDxatwNQxc64Wk6IHz3rPPcmWfEV44+8DoqFjKYPLpBhOc
R9tBy0OICSen54w6nRSYUGCMlXbEZR51sMUfLXeWL2qSf3pQCHOr+NsLDfMl9A4/xyOQrlzCrcUe
aPbELinFeHA99DvCb+8ZQAouAvWu40omkVXDU50on9cIyixviws0z3Tw0mH+ymi29/5JL3/0NH8O
pLIeOpZbeUUb6lRL/OxL+tGO4ADqWwNARTSvHUjfWab3b1YEOoT9aS3isFmA5hwKHRiT5+1YEkLM
/CdtmKpAaRwCibgAm6mSt3ER5zVlrHOE+9zm82HprfWIUAiKKfVSmpEtfEK8SonZrrfiHjoJyDVw
8LKa/VJ2NAAlLadUcHaBaMcvXcHrHhiB3SS5ygYhxFyBSBMLs0IL3jShkqDS3OmumXsK+YRNTxK8
hDIjASvbQ78auHylGXDuIPHjmXwlCJce0UioNfpzNWA/NRr7KFOOX76Nz9U3jzi6YIS6jX3GDvnV
2L1xKGg9DG0sbKHc0jkcMhIh2SkRHsEnPSHn18z37KSwmgh0UzKedJZmJHTH2ycAAboYYXvx+yCD
fGDMg8OIZ2avw5R4FSPtDdA2RgDtHcOgpe5lNdS71qjuTHf5s03jc0NSG8qcbpJ+mYsHXGJnkZoo
x6Xn/A6g+52EATi3nmWqvMeCcoNqLTiRrgorBCVTmViSS+PMjNST9tAUOp0X1PfQgEBJi9F9eS2x
5LkNMHg1e1gz84C/WegSyu1Iyc5oX3zEZIY4SlUqXez/y9EWgxcCYrimybRCTkndk3Tr54L0566U
wjjRCSRRupHAeM+5g41B0bex9dx+0C38j177M2DO0zzK3hqZYH/EdpticW0y4QdCwgAjpgnVeCzn
MMOgv9PIGMO09rIH4fZOmFe4O8VqH3E7MbyMBUCS6cufKawrV/snmYdzMxK25A5l9gCZ7rQUqYGr
W/03IpqEKaAxWwD2QowN16FSV9aSv0x1AMZHkdOQwsNMFS+ZuRoUH9pXBZR2G4zbwWgxg2liXa/A
/kzUNvLAjVe3fDL8RwL9edRxYAwILOFZYrFr4r6bTPewsYsxuajqJcXuxmExX2hlq5M2ymvoyLOR
Y6fMObvhbK+DVTrjidznFney+ZtrIxtOj3vOaPviTl/NLxZM1a6ulxe2mRNSOpQe9Kuqw4+bFLUd
gdiCLDg4K5EPfbovDc6q+VxiC3QqN1Kui2vl5kw1LB3/mtWeiApQJ5LrXDvUDDUSbHFbZiV9tE9K
K09MM6A9eUohd322XUllaTtq8GCY8mhdKHjhHv2BVzgtCd896eXN4hxbSmqa8/7Vt9XbTRulJsZb
4rnjdbhx/oQZv+yrBac04M0ihPnnBnMG8Tmjj0wYLMILDRewOZMngKs+BdAj6PBdxa9f1xfd6NZj
rY6aNjg7BmQcKduvyNadlpz9id4cRqlwcdQWNzVpr4r7Z7eYD/6cLCEdhZ8Qg3adtfyFjvLtwsAs
HR+RZTHeYdTTALcUPxzF10dCPrCHq7MAJUyVTLIzx/kFQwP2WMtbCHbQKaIXVP15bHmTbjBxZulV
YPrMAhSFnFb7Fv9YOQGxqYKL329fadWkzOk2ZwhcBxxeSjZ28xumf4qf3ayOxQhRm9amzKWvqOco
hwnYiSDljFE+Wt/d1EsMBg2ZjFhBCKVBXY8hLKZcnU13+u8HtvjBOC3UsMFDCciRvt0Cnzt52wT+
98Ng4Esj5MW/myalXNXt17MBFHFb/kh3ZcpwcG42muKGHmgHdNZqDztNnhRHkl2/MgThxw9xsH8j
O9OYPfdY5JL8rUzssAfdc+5y81Z6u/rEn9MypoReOqBJhLYk8UrVipOrbN9grY86YewxvFPDwNkm
SAb3MA3eQiKpfe5FxReszNdEoIEn6O1YObci1n3/0hoZZxNUmaHY6NEYTfjpSsOVMrdb6PQ1l7UD
PiVr43wVxnGe+pSxzB5it33ZcnyZ7ATsyM2gmqfz4sZ9Aoxprj9w7wPIZjUUFpBNg8IvBcUPpO3Y
/Oy2mgi77bfICtpYR7zcznni/1X51J46T2/OZmGcKOd9cmJuMXhwg62CG5dDuXdOM8Wu3zOTV267
1zW6SmqnVTsZ6J6yjhTNYQpeaaXdujs6IZLjMhKDnBzr3NT1cRuUvaO185ig++I20N9sMzfv0144
+4Z1A42JvNlx3WD0xHeRjdm1ZyzfaQM5+r5rGEGKDUZhBxKbXbraJ9ceNNFJrfp+nP2R2xksxIbA
5KBB8Mlad90o/lQU/MXYBk10QhCkVlMaJ9m0X8AasQ1pCF5pYtaR3TW4j1iN86SKup52WyelJbQl
37tr1oeF6P8bySeAUdPZ8MJl5e089BuHlNATxsErJpijkspoHXef5XYTHWMzYSdbB4RGIxAE9pei
SRCLET7DbrwLKC8my8VS49JmwoomldBzZEqIyeKGtyDaXy/IBTXJ0qxqng2zxvW0ItbmA1sPrYPK
lBruQKbSotHWiKva7N9sm/o+GLU0Qm6Ppej7Q4l/BlCxeeZqeaPzK6O+yE3+6hQasQN9cHq4xtIC
3NIsBmWmnDgCU3OtHaRS3iRQt6xWWBc5tR9MU4A8ES81McaTx7REGeLBROMPqANV8NHHq7WYfVil
LXm2tfwpR+0jK+kRWdNyp5OPhqs2YxeS+ptXzO+mxs7FReKfJmjDrsWamw0oAmbH0Zf0Kviu4XHA
kHuXy+aaTyO92OTf6PcSh8xYQRQ2+CkL62fM5xU1KHsrEnQrezzCZjKRjOp/9eo9VrmPI4z3j90/
dLU1RoDi+ASLM5dGgDSjRx4ddHEulp/Zq25kfaxs7Y1JueA2K0z6HV+3mwjrYmsm+j2ccMoPhwnI
amvwGjWzPIlsQ16KmXSwsFRY0SZcDDo1P5YBdm4GKVJ/L7SF4VjMPnxBgXZNpv2gnC5uWgSdbHxz
zRH7QrL+Q51+yW/NJbdAQkWbGa9oHFG0NHgs1sYv2TRfKQcCSkic3bahreFyeGBodoNCdvWuM+9H
0COhyWAQ5b7ehHxCe8dANM5LlsDlTNfJapgx5Rt6cNksC8XawarcrAknOYGNSpsvnZ48lWOz7HtV
OLu6vJOw4AIt0w26GXg6J0lP0+AKvVu/p+W4fJ8byz37C3XgpKysh4EIIAdBbiGEuyYugaqGJX0S
j7U9GKeu0f5yaON+7+DM3Vu6jwGNn8xvP1BUOVxN7/j//8N//13SMogn27z892/YO4pHzW4fkT1c
zF+7vMNElw258/jfD377xsB4IAWfvSfY9ZmKlPNE6K+n7ABxfKTf8OQkbb8vW1DDMBztsFFVc0ws
sA25UX3ryzjeVZn3OvEsPrSz8+GvNmBJcIRx5V+oHPN5iIw6dtGCw0KGeRDEh6/XL81mZg+lbt+D
Sa1f6I58Y2qdLzY9DhTDhKWf9Ecx+5y/XKx0dcpXSumX4fn1uTSkesmWEv3K3OvYo/ZORQLUbccf
55cLcH7B8XatHNLh80AfIWY09i4Tt4dmqSLybj6wvsyPorPgdVLyla4krgqnwT/HnJnejFzzLfAp
Wu9r6l3cyYW+zzQyBpPO6pU+jJvDTUvuG5FnD3ODPjuBfKC/1BKQu5NdthRHaN/qru+yQ2PrY+jB
AIowzoCXW20uKbyY9Kx6KkzbxAYxYO1QOt3TVva4ZDVapNKWpMl//uRhk9V+obOVP/g5oxAzIple
h3Dh6cLYiCzou6rVcdB7Kclpypa6DIMch/cnxO44GxDnR+NmQa2td85jsIpt/zO1OfM3yjAwg2Nq
4be9SJO3wYTE9yWdnTH4M51UbYCiiNHnnS2YDF2cvSFfhLiWCS0uessfrkqAQjZKlMH2GMZoKABp
XYaWlmyQsTkLji07A57HOTrXsbXmu8HT+yerWV9NO1kvjENGqPT0u7oFazuHSjXdNnIEde1Bd/i1
g1F8Vno+74Ckbvuao/pF6jevHh7PQJTzRN1SR/HIWJRBPrl8xTlggbT/GW3GuK5PvleihUTIhHrG
aS73A7A+xHtodmwx2Xtyv7OpqWM8H9VJmcMdit8NczCssepJAbcJsPdRWA9bcoFI82iQl4x9h6iO
Q1jyKA0WZJ61/eOwZQEAWHe+0fEK402RVdkSXSdV1djt8Cx6ww+BQ/ZmE7N7Ktu/WuulrJ5mnKaM
4yyyJG9D3ouuNbWxXpb3Tkvswy09eXLT7VcnXNEdWcrH2gqvaQCrlpryt0iBKHYVbdQZa5qVt1dX
aDvNzRSk5RnsLYq6prFSyc073enMo9chZybQ4vDRcmvAlJiOiBjXgfj+zkPtMzsNFy+vUAdSbrDk
SUWdWHM3k1cOMzuBbKZ5JBJA7dnNP7GCB9yqkpwqZqtdm/zwN6ThMnfLCKBjCNe5j6kSYm/TwYHL
3cdCnyWxO0mw0clwXqIUEsTuNu1fi9keuCs1Lf0AfcRxTjdoEvun1D+WQ8c5rutifSLIRQLh75p9
iZK0nz6ZX6ZuXjlp39IX3QPAg18OmiJgYqDJcE12GEOu65p9+wAwYt3oMX+/doI+Za1pXdIrbIxM
CVNnkDngF5fGA48qpNT+8Fb1tmCNrf36j0ZZVDC2y4s5E4KV5n/WUVDFFrR3swCzmFCAFwok0pD+
qTjdml+PKz5CVnT2LSAIJoUEXR++V/+TNlXH361+HFsK34iif5WrWdP8kkUVgxZMJR/JwCMCMuKw
G0Eie4nlX0jH7GeDca/W/kqFxSG17vQMVzgPEty26E7hlLt3Eq+3sP39ZNR3wia3UdleC1mKHlWg
9VVkr5xEGcGYTVKMgCCxnE7FcMYumCzJg9Lq1NbVlyMhiNg5Zn22P8lMiU6LGoPTb42KDavAgA2y
sbf7jhVfpDs3x/eodt74m9TpFnuWQZSNi9Mavae+XqhpHErFmYddKpZa0r33eLF/dSoPaUnr3hCB
0qNdix9z+uNh1Yk432Hr5D3oSxmqyWv+2+kbpA0J8DxZrLrxv2d0FRPlBGGEHgv+XcPCmfFQ2yb2
Uk1DJEbfLDpBeazNFA6z76qByLPfVDMTXMoIU3EppsVyBN92XeGQh1PjJAHrcDAeLSLq6N+lFIyH
OXJnmxfmocVEEUxGfu8J8atLjZ/Sc1BSfkMCYs2uuAXvlSjfm9l74g/LGS8kPc9jGWBipY8Stgs1
U5/GWnLrq0dAXIi5LmlT+2fxObCIwt34iDSHUsdYYBcX1jDsG2lCgKByjxNhMBjmvTnDhzJ676Js
KE6FubKyQrYskYOiQlRjYHvZ0SwIwZoul6lyzNNAVi/XQSKaz+5IFbOWiVfMRsyz9Fub1CIdtf4P
Ld+sx3tWySsih8hGtBC8uIEP4ZtHRnEw7bRnlUk4H7vJD895m285PIPudg73F2ZcFmlACyc7FAbD
xyJoi24atvFZR1FYijJgPzm+81eUKaPuPjEJU5Kjb8J6ypbzwpnBE9geaheIpNIOrT5+z1uOLmPN
SKGbeqv8JMKBq/wvCdt7p0senSCRsNHfaoI7+mq1DkKol3KTicEiyz3RHcsyi2S5Je+6oiVtPU1A
7yCgT5X/6UsB3LFb+OuJMKGn4h3POHiZbY6kvdp8ya+8Z8jUuwtvPpmT6uaFFVBEz1srhWMphnIH
XwCmgufdVUsSthacIERYwcmMdbLnr+Tz8pdFb8arGvmG9eS5s42iU2nwt3Lkhvcp+QKXbYezltpo
R9M3T/FD3pXbW+OUTry06d+mITGBgOGE25BVx8yQ3p4jyYlGVwDFw4Kpm6WbObeYnbqCN8bgnutp
YWk2hKy08w+XfrGDFPgkEu/GH3uj+2wtQsU/zUuaIE1VFM0UDR3wJhH61daRsaBr0224jO8aVdV8
9LSmguteD72gLWrdKI+T9W21To3c41avJf4r3i6wJuPqJsgNdmR2jrbnaG4EBmmPMe/Zct84CjZ7
sbWXE01XvRO4EMF91olNn7l7Tzn2zqxdBvLWqY61VWBZ35QVmZW6ozy4CaylZKGISadM2tjF8hVY
9frtLOWFCzuSa6G/qKSnImHgCcf5WeoZ0u9oDDycuWJWMOl7mRFBII4e9gNnZeo+pozrok3AP1n1
51Y2IupL+awUshiHlYZLIcTf4u6ULvAJux3F3sUA+YlUsy50qqh882xNpsHi2ngzKh5d0k7ulF61
sSoo0xWlWg5OWd0OgoonFD4mugtI5JTuW+nN44lrf8b/D5Wgphs4mJUzsadqMDGwgAAGgmuBpr9O
tL9Gil7mJUqgPu7m3P2EZqf2iro77p3ltwUkc6B/D3Ks9q8nYk7Bb8tZwi8wIvIduyG+Ru+ZsxGe
q81pgVIbu+21v67wMEKFQo/bY/g7QoUJWeuyNsubijJ7izJupvGlbnGKTU+oKjwJeD8TJp0fTc5i
MXR+qhMg/w6VXe03SezbXEbC9grw6CI8ciEoh0ovv9q6OKhKqqjrFHOCWz/B8GxCT81NPPqEyAqT
oZwT20vtbZi2e+NJ45kGnOcpWcyzoECahWCJ+tw+8rLhTdelL7SqgsKxgacQwwbO6cAZrloQGKYr
772WdwDVfADPIUPO3JrQHo5mmREIcG5ILO28qucswSuRCdL3tcxVpFtiZnes9pbelveco0v6pblg
TT3746OdxmK6+utoPrR9/5gPhRk1gyCX/ycdoZVLJpZZDtxSBeZ5G9wdVMkldhG0Qsv+Mzd2uWsQ
U8NekaJn0YWAMowsnhccz0uSn4ZBg0PaaN+Ob7Ggyt8ZVvvnSskdLoBxR469PU7ak2ish9T+ZKOM
zy7T38cG3xcDVqQ4dHF6nS5403aA9W7VoOabzlNUq4Z7Z6E7Bjtggzkq0pP6r9USTmNRf721Vfvc
DhlZ5mAy1wrKR7a3JP2DrjuEG2hL5g5mjiQZLjjhjrOn3+mV+2jTLrPjuKZFlgtomhpMD/zuAJSw
dFjVGPmyF6HuCVAVLCwVPMbdXGrfRsHrYnPy/pQaMprt/o/CTBtNloGvSZLs4slD5EUQOaOfDwBz
GYmx+qkkm6Baqn1b/SdZuEdt6t59QO6E2nCcw+wVlvnSrAB1a0qVg0pkn3PhrmGmWEMAnWh2Tgpa
wKzPudABX1TX2hjznTb1Q8TnlYD7xFaos21YlEIe1H8K7Ou0S0H1KA19wGaXX9GuPG9lkeVehOv/
qazqLl1a7aBlPwX512wkk5Q57hMS1aMzin1JDWJdJCxRFwptaYAH/TqyJ+AMe7/W61u3nD2/G3B1
ti4mBHpAAKSEWQnjZIUe0gzHnjVHQI5uCRCbVFCVnwvDSKZ/2QRjj/owH5o2sWJP151Q3GT1VpPI
SN4SFNnys1oZ+NRO4+kMSUJYKQWZK9y7RdsOWlWdPKoqoqZBkbVHvCa1pZf7SQq8yCkonq3WwgWj
clIg7LmSHCMZhaG0VmQTSsyN9LcxtQ/ZDfeKZHIEx+mf9G8bOfKe4Uh/YmyM67+sl0eEXSY3YVtR
rj+1nS9IfmwfrUkqwNO0KE8sZmt6KulXZoWX2FrEPIwdq4hRtzEfAYEAptschN3Or3hksGNWBY9B
9o2Wxv5GDtvZdxyeSjMXxJTRf7XMZw5Tp0khuxMOb+AqCX4qkedUqB0MeBEIMeaRY5J7tefhkTS2
QySDfjTNmfa6zD4KD1mfJIkf99b0lVmYGZb8PoU7E3elaYVTfTJBrO3FYoDjUFD2c3ReN0cj6tM9
ISw8UW48NB8rLxlKvHAG1NtxxcaGecJVpy4Fsseq8OCayZepAFIUTfPtmRt2Ur8Pdc2g4spR6Z6I
90UZpiKllXec0uv3HqoBsE2Y/k4KZxhBeVTTDGMG/Mc3qY8MxvzwAe/vnnzd+kBDaL+z2GQFI9Fo
bMXmUSzVmcRUG7ibnp3qtnxzmrIEfDn9DHrGirJu77tx/GKzTr0GbFwb7a0BVBnY9AIDaYg12yQo
53lhMS4vvNy7o+2/+DDkMOVm+X4qjBq7SHZZWbDscOBiHR47ehb2AP5ZDCSfzQaSH6npa0zyR7yi
90bjcecW6OXZgvqP13oCZxhmhXcwLO+trlBY8fX16dDA/usuGo6USKF9hDnCn86xrDDBJajmkUYU
GI5ms2s6IBq6uXB7gYOfM4wvvVt+ryt4am+mJjP1/MCqNoWg0v6pJKZELpI/4EJp9HWoC9m8ZDfl
rBhJrvxLxyH23Qm/y9YfR2viV1nWRyuYRSqbuizYSi+UOFHJYGHi2dKvgUej427pPm/B/7hzBbqj
0Z70BazZ2Ol26CbaO92+byJj4tZ0cMtN2X0a2npPlxTaPSenMZ9sZu0zjYlnNC+aUruKvOaCks9s
+Drpiw5Vrv1oYHkGPoUi3ONUdXFoPo7m9lHp7Ld8QeTJK+BSg2wFHDC/+oN15AbkBTcxoyfe7GOg
d9HRFLCvfu1PRspM5drY7/rC4tJbF/bQFoYbuACPGQBiFiqclya8NNEyrfc85mO+T1zgBIraeogR
jWIoLDSHON4zAvEYDmbzqJbEgx7WHVbUhEPd59RvXD13pWin2fKTt4yYJ8iMTTNzgDVrkJn5+/Ms
Dmcoc0/mWD5rHBT++1+XWg/GSo+vVShQg5eMMwHJK6c72GZ2MnPD3+vZGI1G/1ZqVnIYb7NlasZz
nflv21xeteKt3GAArkxMXBztUzI+cjZswq6v3jtLSw4c4e79DGZbX+6dntNqZTbPY2q8BPCkgXaP
+nnJRupvnBfTaDixzMUvQz+RK/U8kBALRtm/znLBabW+lg53fZPgjuuLFqMeEVQhLUYMKumnBK+B
cisR3e5ORqgXL6nv3KKbb0uep0InT576p1kxNWrKw2SzMkA1BpdWjgfQyMyX1iPIzNLkd6NjN+p7
mzdH3jKKZFu3K1cKTTjSnj1vQkgr2Tf3QtFe5F6GyYPoaR4L12TpVKScCrF1bTjv5ZhiQp3zKqJY
ZIuYd1jTHQZ7tDmXI+XarGrmTvvRUjbuQ11GjNchYmUfLuCw8A959V3h5m8D2+zQA4MP86h9krXg
G1U1mIBW8jGkT+1FTq9pW1/tYjisJITvtnb8tBeTzyytr52tsqMhP7wyp8Yuzd6yftEDEw/grnTk
Iak0dvfJ+kBRGo3dzWXp/H5fs4ue0wTvsAWZoLBn6zLdZuOb0qyXlEiUNqKS3NdT8YG3u1YsJ8DM
vNoDP7mkxMDZeR0cdh97Kux/FFoRgNY8yhLKt52S7yY7P3rw5K5ztSu+NRS99X/sncmS3UqWXX+l
rMZCGhwOwOFlVTW4fdx7o2c05AQWwQZ932OqL5G+QGbSVPUNT3+khZdPWY9BWrBSpqGYlmGk8TEQ
wAUcx8/Ze+0vnWWJiz4tbnJKipQp4EUs+p2/1irs72tJ90sG7Uk5w2M/9uO2FZa96ogYWze2Hi5b
o2LeCx1m6V4gxGVtynjZA0KTyGQr5CtgFS2c4d1zDYUQeUf8LQ0aYzuTcwjV9LMIjWLnskeV5S5U
+MvdtnuI3eHOmMELMRrJNoNi3dDOua4DjfbAvsB687nSaIFH0qtWSTLAkiSoF5k6zd/kmBrhTqX+
jmnktsPouhr5HHdFojeuhYixzLW6zIuHfOFc4AHfakr5HcgDUr6det0FS106l08YNgL68x8QpjV7
PwZCJrNmk6GR8fHCREDdVxUjJ/LfNoC/U0aHfHSyKy8ossKLMUqOnCPEdQ4wxGd4RMnWgdWIRjBW
qFjb+ZD27iEzHTpcpvtSEKSM2DAID7jRw3WUl3s1BuXR9nTOTQiXPA/mK5Vgwu5pEGfYzc4u/sTJ
MtUWKtG81jTWEkQtLe+w1cwam6XV10pFiDm86kYL7V/q+8ZO5R175KOBaqYqNe3zqPVxKWBN4dbc
uBJfop5Fy/JEBjdRlPXesVIwUngeuqi7AS2j6W0jEcl7k2G9CEdaDbeyybp9ulghc4V8ww+NCgFo
ba/6ydzBRd7Nbsg2AU2PT59oNNt7XSEggYKVMYfg/96CLkcp5YBgIIMiulDNUddivBSVwebO/YQt
CgW/UgTexWAG5pTNKPd77EAn8oziAD8F30FF53AwGt6FEFuQIcr1lB5QXw0MmeFjEGJq83568jye
t5QYFpp62ybtTzr11nPfDhg8ki/94K/rgcx4q6+OoU18gcrghWrzxhJgKALJIMdrRLEFcEYLaPmS
ZOw5iJCg1k3nhziweqadkHjGPHtEQEF/c7RSdPZUNIMugT8sO0RmK0Qm5d3Kph7dQKYK1xKtI16l
gd8YxVnXoNdSbSSMNmktChxaZHTf1wZ1rd9Op5ie+SYxqSoTMOk+zzabhfIqaKOdWw5nK+7Etujn
l8grgJckjCXj/iNkpD0VNGN3OzKvWqM4up5D0xGG2ATXjnVo2BFmFJ1cfZKN9o/F3DzrBtnvsnYb
wUCSCq0bWIC8Xydxxf16n4E92jaGWpsRUaDsn4QBmW/EULEb8+4CCT8v5H48Y+VGUinMPewOmp2w
fzZRS4RHJAVhrzP7HstaxZ3yDyW33EqDprwIp+ER9G/NVpULTdGOWMlwudrNx6yBauMDr4dZwBsJ
D43RmB6JyOyxepFmO8hEqAcqBwGW3ZymJYFb4+7o2GDYNr5cM3FuTUnTGlL2NU7MdItAtFoX2ic+
zvIva4fc4vnCk8A3dOag1gGpuSZYZoRvyHyxTscT494zxq0e9sQQbUMbH3lAQJMqjZVnDlCAW1BW
M1GMKCDSPbt5dv3I0VGxVPW6SevrMC4ANfh3g4FWt4uNL1LTf0cfT6Z6ekW1yFjJLIaN6aWXc1RI
bMh1vSLS9dYgxMlH7ealjCMGWNVGoK8QkyTr6gVJa3KBpwA/St2sjIYbJMuyaTWmORfBUmsb4w/b
cBuFWs2mFRal75TnyV86uFN/0bbitV4Q9jw8rH3JbRPS9mhAiq3m4rIP5PPQNfoCfc5NmMHACYB6
DxI3YBB9YtyyG4aKWh2LeWc5xlrTQFxPEU8bnG38Twjs0m56oU1KIlzbsDcb2IAGN0mqomMwlgzf
MbiPpKjeZfNdzlA3aFk8VJ9pVFvFPkALKK3+moH53prIMTPdjkTAzLtICveFeqelFmCj2lXqk1O7
BcGcdE+CEhsBNAHr5vcvEGfvpro11i3CxJW7dRTelLTFw4PwNEdOhpsKN7vnqXCFehvtebrBJ26i
FCt2FSlVl+wree1qtJoSZsw29OuVXTQ7b5QYPpJSHfyBXjkF8SaL6QyUSjHTcLnrveL/m7i/5iBy
pl+ZuJeM9ndM3P/lf/3n3/7Hb//tt//5feQ7/+gP+7b3F892Pam1aSvWOQcj9h/2bfEXYt09BbJe
WI7ms/+bfRuHtskvoU0lbc/l7fS3yHfvL/xR4j2llyqUWEzf//rPn8d/Cr4WN3/1ZDdv/vwPYHpu
CmBIzb/8I67yPzm3Fd9JCQnS3LIBRmIKf+PctjNe0xMKVh6k/hAn3g5D8e2frscfh/zzIb5PlP/r
IWytlRK2tm0gft+bwx1PG9KqeaxQGg75BuU/Asu6hAgJCVdY68GOdbt+/5jqx9PiTS1MT3jCxvtu
fX9MdqaamDj8WDGxgtFoXqAqZPAdbfPR2YLyff9oPzlDCymX9LSSjmMtn2P5+eUuygOuuPhP9lxm
tgZ7je6m2Pg0VanuGlIV48r5xXn9/Ei2Zzn4vSS10vdHwsMBLySiUzNXl3N7aojMDdoa0GL3iwP9
5AJKz3EZmDq2i3Lb/P5AFFNzUULZpHOb3+dSvaa2tbZ0wkzaPEAgvHz/Ci73wL8DBLhHbIe7T9t0
5aRpS+/NFZyp3avOROY4WLeCFEqVhtueOtDMGFKAYdLR6f0Dfk8sWA7omhI0LA+R4jTNNzcIs2Ci
NGKqddJ7D756MidnGVn+4ir+eFquuTz6pmfj9UHZ+/1VLAvBD1HindbqoROEhdJVwphek45JUnr7
oIOv75/WDx+bDZiEhYNVw3akenvfmw3ZQVHWuLAD+40nb4nwPQGjW6uSLADD/cXp/bB42O5yfqaC
3Mld8va+b6y2QX+mnNVIQWDHuNTxcbx/Qsti++bO4BhKsG6CvrC9t3e8F1pFhIKZOdkQbMKkOFcC
+VgfGSTDlHfZ0J2QMyBssc39nFOmkt5nig9oHtj9VdcpUrBuwn7BbnBq5k2SPr//8/3wQC6XwKO1
7Vg2C7h680Aao0FkR8AlCGqPrqOzqtBisqodLCm27x/qJ5+tK0yHBV+IpWB+s462Sa2jQtFfCJEq
lCGeGLwapAHdRWRCwJXYv3+4n324gkVG8IUP2XvzhMiwgTNuepzZsqOhphNW/4v758eLx7PnCik8
oltIwHxziNLoEsBlKDl8S1wHyjrHUfchT6cL3Zi/OJvfH7XvV5jlWLZybCmxEek3x8JED5euxfBq
GRNSeif9mqHtZPQrEbgkQ7Ht+/Ghj0wmYlb+1c1hNL9/PQWYljd3snKW/1kOXSMmhsvf/+ktQZhX
lFqlcIH5149zY30OSDG9oLAXF04WfxUg5OegvuelCH2t1Qjfi/Tu/Z/hx/WI7S0KEttjLKu0fHML
IfyyCdbmgicNCBW3sk716D2EjXmVpMh/05n2iNU9vn/QH5da/MNa2qYDpAZH0psrj/aS9HBh0xgh
JkMFxjcCN6/6aihX7x/nx+dDKd6KgieEZrL19pVlhyjUupZH0S6+TMBliadY+dNzZhX40cpfPIw/
+zQp2xxJCcbUHo/H95+mCLsEI27iQgcvJob49ussmDcQKE5mYRN/bXxrX5rxcy/sZ53LS4+J0d9/
vlxRk0XBg6Hy9hXmGgzV6xFnel+lwJmrV8vCj+kB0F75tvuUN+0fW4Dvisd3KzlbcdNY8NVNl3VB
vXmdKVGh/xa8NH0x4MLR+bUqxYu5YH5LxAPvn97PrrAnJe8WoZXjUR98f4XzOQ7stB0UluvdJE+2
N7soo+S95TPNwq9nC7qFsb3pEu8hpdn7/uF/ctd6Nr+wM9LSh7D05ugoQSaWP+7a8LVk7itzEJD6
FwvgTw/iCAmgibamevs8ysAUAjafi1zVpj39ElCF5FH9f3EUHnpeG9oVPIlvPjZDsAEeTJ+PDUWg
d3Kyr4X/q8Vt+R7fL6+eSevEc7lgCu36mw8rRjyamwYFnBLJ2QJIvHLTcE8ahOFcNm6yskUHQEjW
QB7qX9woPy5qHNpGmuRK7hVPvzm9IqRObXOkQATv7GtjWpXzl67Vq7D6UtJG7sZv798ZP1YkHM9V
jrTYPFmmfrOIesxemzZ2WUQprAZj2kDWRXX42hj50YsmBB1ghVV19/5Rf/I4sGSzERSOYkfDO/n7
G7IQcqD52qvVZFZbEQ+P1uRedgF0OVgVGLoWn+kr8LajPyenGVvS+8f/8Vbl8KyrElc2td7b58Hv
0oCgJeKzRihY2Pya4DVksvj+QX52aVnDXSFshxfk2+cBEGBA9gl3EZBKzHEbD9DJFH+xxpi+eMwc
Bd7L/KuH8Cf3D8dbNjtcWem+raug/alhRPhO4967lMQ1uvNRpcm6jocrH1nvHKlfPJA/KUa0y7Xk
BQzXzaUe+P6zbNJ0SJqlqEUrR24azCnVPtSDPqEy36aDvrZZamwZHidq1/cv8fIgfv+gakXPgYWV
8/U48e8PXbWW7yQEJ6+izLnJogp6EbzvX5zgTw+ibR4OV9K/ePsqdgPaovWyu4oypqyYVV9QcFy9
fyI/3pDsti2iW5Rt8dibb56HLNAjL2dewJEduceRCQ2RAAPMB7+T0d9dwizH4hbRtEs8R7rfXzQ6
FgKwPhetH0osxDB5b5k4Vrf0wYFHvH9eP5YxnBEbU2nxWueWfHNeOg5yyaSZKbkT3TqzTTwOc5JI
z/vc7765HamA7x/w9xv87S3x5yO+KUzb0S8nQhOwDbkIoRPWvWrVlMpHIZ+h5CsgZ5BGCnit82dE
9ip6MfDwHeDbDRTLPdJvZ5QEG4j2cq58/EiRJz/0hhF9GKpefP7FT7uc/9uf1mU76FDq8U57W04y
NHNqNEgQ+IiZ9doAAiAZHVWoP2PmOookqTb0VHEUBOUNasyn9w9v2cuz+efjLy0zm6JA0+pxeeG8
vVpM17BymB+mHhou6vZUgVTG+wUK7iJLGF98mzDt+jBb6sTvPpqU24jSp8GxT27hZeJaiKDwyHej
eWXf8G7MeWF6Muy+zZW0Ir1LG9MBMiI6CAcPkwBah80hIgIG90DY2aQvj/zy8Khod3CjtePrwIKT
5TQ9FNEp7/pwBoTYk5n3CT0osSxbL0fW9FGlnZ2OG5VWsngUgtHPFdEpSV1d5KR1ZNWzFTYL2EYB
KLELhm11jZKT1LHAc9dlLfQ40+BOZ4HYIMd8QSQ4vJFC7iI7iR0mgSSuoU/VIq12oG0m2eMkLSvG
G0Rbzaip+2IUEzKpMkjKXd23HdFv6RCCfNp4maWhn2etWNLLomqQYlMXncaHQGQPfxiTouw+EjBb
2p/baIjVLWkiJNCvIJqKgRugRtB1ncTdLF9bC1kOQraiYAY0waoYbsp47PG4yBBtLVT1MLHFaz8Q
2hysDZf5Y4X7smmiLz0dp/GqxZJinUCBVfxFJZH3bmK2TtQW/jgT2QCWSTN7Q1UGGWJVSH/s7hWj
IoegHUgxGN2yOY/99Sgbxk3GbNgtXnJEBfM1SiBdu+u8ZDx/tgof+650ESA/DhL0A50vGRELBOoW
ryEDh6RsnCcLN7XoMC9Uc3lfEf6k56sckz9JkaqkZv8k3YT06A1pNfGMlo3APELbHDa8FfI04ZDB
aWaSLBzbcolv8VqHqFMQdr7qPrtD5deAO+qyaxCRaW4IZr+Zk8JXCd0UYdaUBNmpjlQjT0XKhP+y
9SKHrK2kywKyuiFlXqIotIeLYjAzODezAP2Jd4J8EP1YlbU/33h9N0HjCyoDQ5mI4S1Udjw2WxhS
LQbEGNnxuQpknJ1ME4zJTYAOrEoJKRyL4WXiB2kukQz1QQGlOQInmkGdS9FXJtUKaF7hfJUFXuYG
SXndzuSvTyWqrDzAyIoKVKKzbnXxlT585D/3VtekrybSAP4TfFely9g5xWz7FdMyYLYRswBodcf2
gSpwh5JKXwVxezV1ME7vOhvihCzyENu8cEF1GG07AnHykBuBVwkDMCRSFnW0aSVz8aqiA8hYVxhw
c0pygwlVKU2nzj4aRYXVbdoSoqgBFORZS+9jBSgv914NfFxVcEEiC7FOiwqBzhPsfTQyummme7dq
Q3ZLJ7NhaGhBPSmDKgRwVPH8M4YbCpbDjJS3EhRLEkW3nc5q71Pa40Tx1obXwouZnal2zzilxe9S
wEmcGvKL8LKgzvIqggwINj9MiuD3nRsOTrArDfZoj2Xtjfd+hD3ionOSNrqxfWMBSYi+GVBbhiG2
KrCTqYviE837tOzCwygX81NtOqb3jdoWu/qq9hjvLoHhjRDfjN6qRtZEmnjOWhljwq7dqfFX7PKi
UPS2HTSYIf4jnl4jJsv7LuyaNjVWorS1/GJpgE5QO8hMG277NLKKJxqFjKRxm7k6+oAGunWLy8JH
yuMfqPS87KsbJ60Vbu0kjPqLwSOi7I5pI8E7cTOJiJwwN2cMDu2pQBA/NqJDsWMacs/jZ/TXWaoy
H5B4NbDRDmWV0+8nk6Dt/9qx+n8NTd5/La5esq/NPy/f+HOxBBsFYfuv3/+RidAfx928tC/f/WH7
+wzstvtaT3dfaQ/zT//aD1j+y//oX/7Df2yStjRJ3pmk/dff/u23//7bv303R1v+yV/naAzL2HaR
oKAUm0xgyP9njGaYfxHsnS3a3uwZqAbpFfxtkCbEX36fywBwoEaklcBfNUXXhv/yj+5fqH4ZsXnK
pL9g0h38ewZpDCveVAbWMv2hB8DAxNE0/M2lYv1Tg4/nS5Qy+zat3TwK73pEv3cz4PcBqtCaAEhj
XRszUJ6g9zYojeCKzIWxFZYCoSiq+i4MMdj3YdKjAMYUD+JsWNOzt69zcuqv2qQHctjLa9m6dJm9
hFQ2egdoKvH404PfR6RagTXGSxVMPQMvExJML9SeLUWFlLtOj0PiHG1JHIgVlxWeTWAgdgkxuO42
WWVFR4ism6xPW5IfdLPplqwOfpydNREHlxfORT+FZ100zrav4jvDLhdNW/wh8qMeocxNV2fOvhsS
k2AXWLVeT+xyoQG01ZgMVY1KqvT1gdxLXMjqW/YYewhaosuR9jweROlsuwI+J0PxvbSdR8uCbguP
Yz971roak3EL/38T27i54yQHgAgpLsOSlPUeuoxFYndwg5CqKiZRGKDRXTVfywKVJg95u8HO8QVK
3OmTYySvsSyg2MOKX2HjfoblSKtiRDhYMDpoWf2agUywK2H6REuEE3hL/WLG3mUBTLdABdFn880w
VeCUv4V4C+G47UZt3nfCfey96XlaRNlTe/IIVljJqTxOedzgygTLFYLVnaX36BgDAKUsuc3LA7S7
h9nIHqLJvKGLuqnaHM1GlA3rKQGWhfn6s0burednl/ImHDUKtEWRG/H2lJx0SFjMNHIXYbJAhDOi
VuUCJsNdnAA6DKzy2tczqiL0BaSFwxkjqgfr4uNY+TBm6O4ngd9uPIskL8TBD12kbtVCoYyQ0Y12
RFp7cQGN+mU+hyO68hrTF051vJ3QPeg1fg7hDKfKfxJwpbURo2Tx5JdwMi/7zGt2TQGItbT0x0yh
cYLJchFmxueWZoWvvBKIVHUdTd0abO64Qji+9rL0xk7EjS4k2pTW+TLFBirJxUiwCIX9/FshY4y8
cy1x60XfkFbsssJ9iAfnsbNBMdIvWIQZk/tijsgtq9rbO1N0l4x4GY2sGZB1mSdLEt3AGOBe92Sv
zf2d2QZ886Z7Da0bO40EIhRwHIEg28UCgFQoN1s/WQrVmzMViMYCEooH+G/gHU6eC56bPuGjDfBq
NdXdh3Tkkw+i9tZcKGm1O1HGoSrGZ47HfLqJIBcqMNzn1MlRqZbzgnO4adCnhpIshcCK1bYuxbka
u/jWlYSyYiHYOAQWwMtql+WEkHImsMey9M5+Le5l5D7GbpLiR2tQ5PKQJQJBvzMjzQ7yQh5VY5D/
vfzu3/9YEEm5F5N7Mos+P07LFyGyP37nOOgSxXxskcrzWIkL0kOs0efNbJM5d7SWL2URgNsK5gNv
RecY4eTYqIXIw9i4RqvKl4p9K3KCxQFcXlUkbJnVx7Lyql3ozQ9JJm5iPhGITJ2xqa2tQkBGmPbJ
BpAHCXV0wP+le2wxZMrbC+2kwrYkUXCSvTZEp2LEbkBxnCy+v5xWnO2cuLlpF43C3ndowUFVd/HR
F4d61PGpGbOEYQe/G0Yz/uN3dU5Ck4R7m+ONnEXzPCR4B2Tbn4nSQdM/uIBGFcUVwHKI2HIFjh1L
VSQgocXEfW4aD/2sRYnXMNo5wDotFuBpcRxH93VA7LfFxUeISIu7k0DjGEwNn9sogBO6qsbKEKL1
o47FeYKWGGYJt5QXLY6AJIaPWbjF0VYlJhB0ImxwFPIFG99haNEwIu+r0e5EiIi9S60M4FeK8QD+
GrYYuC5ViTNQWDH1sRXAxE1AfgfRFbfatiJadpOOo7GrjSHbqyF/ijrvY0lGOGEx/io26at3gbEr
0w8NN9HZM6dXww+JP+3qpyFBmha2oF2zFA5yry+moYqP1kMUNc4GFkqxIL732oXtnJkQUQWj/a02
6+6IDu9exAVbP9ccdpGnb52xjk+UwNdxj16Sq4wNqZlz4GIETQW9s/VrUBjswYdjF8uzJP9q72BF
XRdKPVWCrYopkHHa+IBy3GekRydRiTN3FgQT4mOro+oiqNiCkUd7F+AQ39bY7dZ1677ygRmAjE0+
iakhPIBMDgsy+ra2FMaX4Dim472dW6B53OvKdS690lE4lxbOY01newHSlcMLEd8jW4aKmKEMQqJv
cXlrmw9jHptzh9TSDZAGW4NE05hgI2ic2l5CttiKOa21nvqAV0LKa6ovq9dhLJ5ms9EgyGq2nQMt
bRM6E+RMfzc6M6dkeq9Er7B0MDndDIbAiBsR9JuX6XTlMI5Jx/ZyMsj0wNL+YVgcTsrGfjSPqGqj
cUN6M8kvIy0TYrMOaAzZLxjGvA0M3IKgZwhCWHhcblN9mkvWZ5qXaLGN4CRcGAJugwmIDTVZT+HK
QoOKyh67MfDeOU/kfUR6TK1xNbJjyHd1qYw74j9xrVViZyArXiUeLPvJBk9sxcteteuPUpdLrLe5
ZWwHt86dx8ssn7zlTdZjQvaIGUNL3WdFusfk7FLBuFjVwz7YyICtaZ/HuBcz81iFZgLURDQ3kYkN
amiddh+R6aiC4UurFQ0QaCwwQ+LnklTGk+VY5anLo23WN8W5BUe1bEJO9YBFRmaLl3jC29eFX2K7
8DZZNxMU5yLgA69eLf5h0G2GcT/PXXkrvHS6M5vksnfH+NmMkYgL2YO5hR152ZgRcXVh+ED+zWIJ
n8h4Jz/sKUKgjdTW3lV9Wx9o+aMKLZZ3Uj9bK2JRT60uTy5JqOue+FYwwfEh0fllntEZT+xu2jnx
IjaKgms6URhypN67Brd74iA7JRNWXrlRid+6cdj4wz2CEtTuDadrwD4oxIOLwY4s0YSuWWLfqGk4
JHiawjb7ZptRf58EkMcGPsW7MufWZM9BXEyJILutdHyVJzlYJjkcE6yY5QStI0lsILyGDwaNxs0K
7EKx1kV6LoeoPUdSPWRZ3e21lSZneyofipJRlHCgiszkPMeItHy1CEol8vbSHmCIkT+0brrJWJFM
2W9tEwqqSpx5HbaFvWnuNC2aI9ZbHKLtCcAwzl89tDtyEj7K0J8PY2qSHFd2+R6fg30wjOITiR3D
Joj5lqFTloRfYP6t6ydQCh99N27uipy3vqOSi6qK563Zpta2y6uXpFPicgTmSOKouWv69FuWBNwe
XWKc4gwzVQQEtoWCv3RiBIHzHRv5i8iWnwX2AMtobytDItUfaZRKAGoEnK5cQ9nQMStj7bR5QJYQ
soqWhJ4I9zovNdpN3bhWldYseQ1wB6vBW2VPNDH6+WA6t3ZvbEuPxqwXdiSFGF1zpG1YrF27542o
sO1wDRTOBj4ZKwWm7NjEQg2kCgJUckCa2R/cotoFXlBd972FD8cczWM8jmpb8Mrh6SfMorTO+TSb
e6dzngl3UVee055it4FkNZZ3EHNwEc9MgOVwCR8q25oZqOHIU1R7bWAdsix4nCrnJkhBu8zRxxD7
aj4tlvuQgjD/EJceeGKZPM7pAyoTONRBfjGDD7iCJVFcyWqajzTCWXdwURLclBIzh56XeMmN2bsC
3yYZ87EsX8siNK9+/2K48RlEdXUx63ENX1uM8aUGhOa2/iJzdz4rs08OWIhD6O64ggZZYWxMxvVY
o+5dBWazcaoiOKg6u7OmOty2FjkrRncN6gpVMrqirYvJ1er5LDGr9zsCyjVc6NSA/ycQqaNEPvXw
JSwve60LfPtdOX4u4NNPVg7KXyxWFeCAPC0EepcoppBsUxaSISFXuFansyDo3QPMu3GGITtOSbYj
4uJLKL0RsqD7PAbuuDZHFoYM0pr24GUROF8lzTem5GuGoywnTD6QdqR35GUymuT5QhcE46rqBkCX
yaNtVjiMdDttUjc4NAy+dl4zbhvBlKv2ouPssyEIXc43N6d0YwKoo0eNcDLn3xExGm+qrMRQV9tH
tXwpo5kngxrRiYYzlIY1/SHgORPGRC+7Gah7hXdvzkW4a2bzMQz6eNXEQM6TnJCcaMKXXfNorAkT
xM82ANsHer12YJpsa9c7SXyGafu59838yvfzuyaz+gPICFMX2DcNuUuD8s7qHSqbga5Sj8wVVM+H
PEsPcRrlu4Ly08hksmFStEEX/TWphie7lM+RS/wH3YQHIBLPTFKPdQqNFWI1MAeIMnSS6JoWCKwS
C+qfl4/3NbgB9hom7/78Houmx6YTe+YDuKZ6XYz1AqVTZDunLk4ESdEVG4red/7sT7hastj6Oqdd
hAJvfKWOgQeDn8ngZbwFmV+tSsf/ADfpQtSxsfc1e+YsALaSZx5Q7AJwAKuCmmNgGCCGNzSbkUFE
n7wxru7qnFQDpyd/aOJbTmIoN/VMX6r1Bnc9jOfQ880dOXMPOINfkbNHF/Glk3bzSnfLljox2u1Q
Q4RgPEHAba6eTXyARg0psWCYkztbN1sezME75Jb9nOvpwEThsxoiY13gzNkYwweJQ8IU8IBydryH
Ka5eMYjep8h7MqIcXSO7dvBqrO2SqVLaNHs4vldjI69ro9lrP9zWxrcetgIuCxYs3HIvdSi/EKkt
1wXeM4+I5d9fD2H4Ejs19siqW4/dpqf1SafRgkqGAy3q7TMVJgW6nZBLnWETVOHTGM9n0hLQ8Rvm
iIFmvlYhu7ZAh091GcAGmimzZoyXdiY+yaE8iAH7VAw0w0sw8QfVYZ7q5yxQuwGm4TZt6k9zZt/I
ub6NgnprgUT1yaPFW4PdNjTO2ZO6j+ja0umVmxaAHN0Ij9rSoUSaImwYdjautF5Oud8B+pcHaL05
pgZ/4xfmnbNAGrKJTaQqH3xumM3gUGgVwWcddNgsC73PUwKE8ChvjLq0yHii4xyK7UR3FpJxt4mp
RSH1R8Rtr5nl+evWBeNAUbIOlpeTD7fcmKOzJN6SFKCgXg9z8+SnoXtRX1k2r9pghiUQZoQddvCI
reu2ALbRTkG2dUZS4WY6KhtjUju/aYqdBFHTu4QXQjtduv3p1lYjsRlhfjcE1T6c8a2Fw11Wy1OI
OqmecEDgMFnFzMN3AxYza8zGXe+a916HYUpmB0cQZGQe8MFspQ97XWGxWcpJGIpOYqB5braFnfBm
ZbZ3LMJqY2gbillKMA+FyKUhop1JWKIvXSIa8JMynNabqR+4I4EPplQdCW8tOAhqsgA80eHpC2Jd
cvoFB0Y5N2Z+a4T2VdyJYSPp8+KctAxILgH2xuEh9nEHiTnalg7ZwlVN2syMzmXs5zPohwuW3B2I
lXsjN+/N0r1ph+lLYqSU2UF14TfGBV25EiBZ+GR087MlCM2lvCIBLWQtGD9QWoktcQTA2NvwEYpj
u8296R6UATb1LzIzP+FeIwukGPjAvfq65bYeJxYXGIA2KeMrmbrPU/LRziQNw/wjc/4HI4USzYz/
c2A592bESh4N/U1Uqs/KKSicy1M8lONmqMHzBzD7U4rtMTNf7RmUrA5ZOUvub3Jzgl2epLsG6hbA
B56/3HrIWFn2sgNPkoTYOutPTIimVdL6H9wMr07gP3pzfSMrss0SraNNtzirA99/TYHFY+33yMte
N2p2DoMlboKo2PRG9wlY+LCZHXmjiY1P0uSTkhhqej0d3ehhZj2Yq6pfhUl4Q6wzhVdt3w8UEHRZ
2PBnWMvmxRaauMV6aIOb2QK/DdLslYT15z4AKh7Rwqpmcxd3VYCdDEPAMCRHok/uyQq/t5viAOOR
BIZCvmbAs1O4DF0L2neK5i/SpqMat3oXhyJ+KGr03InCrNQFAYZFuEHsJD8kGqAr7ilo06ROiY7H
xOqOQ4RPWhrt0eSywf8kHoC26VozbVz3Les1IlgCQLlwQx1jbqSzuxV9uAk7EtmG6eBl3lPrFJQo
Po5+xVLTQlIbenavVK4rB4t8U24qeW1jYN8YCz3Vy+ITmpa2piUGmH4PnBR3bJ1cdp24n12bV1P0
wNy/g4vCVCoikNzHuMxerjs0WeRgQh4noCDlmVEkdjr8g6GfPEeVAMXUYd8NS7mnutgXyklIPe2u
6S/MZ5Rh8F0jaPpjixUzkbR0u+DB5YWZS8ti51l+Y6q7SVuezzGuU7ZL5rAR3I/+NL4oFQ4sBzHk
uoJolIBkdD/eEF+6lO0kvyj8qEsKs+pCd1PagcJ6bTLWpCE850CmqeygpsGsyXp9VTc8wlx9wyLB
HODivQvMrCbnFsHDdkzl45wv8/vIvuotma9rUSEQ7+y7snosezZZApQfzkg2ivPeby5ry8aHFwYv
VtGPu3yShDtrfz0JyFDRgLqO0z7nHQ7VZCCCpNJ8MgFE3I2f12BApuCmcEtI9OGxn+SXpZje5nNz
NrPLIJzYftf9np4qw9EZ2lQaAzfCW6rTR8Oixco19A/jFN3zfN6zf/4UESKA9zXYSgP4bzOKvdHR
t03Se+mjCS2a4c410mgfDzEkcfccVGQLmp0uTkG4fExUZ7OnSgjE5jnCsNrkziP6zpz5JHFZ7g0b
ylM1xy3ySpPtCL6z2J5eub5ENM2AD7KWtj3wZ14OFU12V69jKGIp+/zB8Igi/d/snUmO5Fi2nrfy
NsAEm8tLcmoNrXfz3j18Qnh4RLDvyctm9N4OtANBWoE0EFADPWgLWTvSx8xSVWRUIVMFaCLgTWIQ
gXAzN+Ntzjn///3GoxUJ2NXQnQCNSAQEnn4lD40BwjFR7YlGoZuuGVp89or8NUF9IFxWp1V7S5Y8
wIQKjUSS8aiYRWFig4YePjbmPoYFvebN7WvTDrbwC1LCIvL3sXQ+1VV6cITWsDpm41lh8VOyL+iJ
xW/56AxrglSYOmqgx4aKdjkCxXeXpCD0XjhyeaSDQV4L9CVrO31meFwAqrLPbmzZq+BOBt5d6Faf
unrEu2fHay2cH0x3OU7um5SbXJOVNxL9xDEVQvktkE6hLbb5ICLkNnnXXKe/9kzd+6IdaPWhHpgM
FDaA0jaBRw2cOaQABsw7uWA920NCZF6rLhXL7ExxxHNBbTzpEAcJvBkFXsfGql4n5lCAD4dTqI1r
ww6eafQfJjt+rOrJWVlx124G7t8rR4vqFVD61+W8nvsRF6QBHhWy4mru7HWXKyJBhLiL4qwmegBa
YTzlu1lazcq664ifqHnIt1pT1OtBpwOUtWS+MJDbKBWLVYT4e5PSJpopXIBFL9w8mQOhV+qEsYfB
cBIRGeJ2NHGhV9h3DhZ+NjlWtkHnCJhQcRByCHbCjRyssTHj4v5xgL/WaupltkNOusi8S9Kd23GG
dbLo8eYat4aVkHo5tIDpzOFbHmc7pUAWjS4V5RBCYqxFuK+M1l5PUn0pmvJJeDW39Ly+70z3CNuR
1L9cboxpxHdssFvmFgKA0MguLNak9bzL0BruTWgtl48YtaMK6BXmGkcwiV/rfmjeHTMwLymOzU7r
X7Uc6jVc72Tr1iPc27Iijw7+EwSSrbDqz1oB5VLT7VUZq0c3SKMVOr0PsBkpQxx1KiyG/bNRruaU
zVF32R90W6yyKXU30p2prJLyidCIx7kg89jhO+tn9+LQXHY0KjjyPXTEQD17IcEG6eiVx3QI7Z0K
4GgjGpBHzrsFCzpuTNJgoCBNOzkxeoAQD2BfeJumIaCpzQFpBO8OXdtepwluQm8hrFSXGwdq2mpM
c857pH1gut2bOWCrz6L+ydbcjyqcMefXy99C41AFi0MmbMiS5CgsNEdVsZNxiLwl4YKn1PtqZXwN
0/1cIKrTwvJuaHArdbWFgsx8ppH+XoEYWqk5va9tHlWMsb8YB3+JKDs3sGZEr4wt1Xqw6QlsWhog
s0kLo0/LD4Xi6VKeHG76W/Ixu41Xt2f6zh0pNBTac+MlWypgyK9p/y2XXemzYbwjyzT3lsM0jNwf
6m5JZG0eVfYRChCHPxzaIo3sY1kJwUKvfWVPLNJWxBx1cXeYQ93zm7BtQViGpDKp+QC+11sPTZpv
gOgGbD/BsS5nZrlgxM/S8wNBB2+0HLCYUW6sIkdFOw/5yYrm2UPTpcHZGMZ7lbKUs6L/bFXaTUpF
kgWtuyYQjEctYWkC0iYpoZutlRcgCZud1PMJ8nhHaAXuYy7fLCIPFsPkbrKSeT06EeuIramVHrwP
FPArqcK92XFuFUa7LiZ0oX2LcwJII7HebgBrGbt/a30lzO2NHhkVpM3xyJunQsb26Gc1FZWVhRT9
9vjqFNQFevVGzvktY6UNRBjc+sSAnEpXP2drZ1KEVVXZ50qXl7F2OLChElVm+jSX1C1RNezKWdxT
s92P7fwQeAh/6/Z+DtgBy9c0yHeEqBHowMCssgXO9ah9tZr0PuM67M8CjOki0YvG/iRyYBd254JB
WfpUTFZgILJ5hrfofew9j/xRcIgQNTO2G5PDLbS49iThhE1Uvnhj+UT2oLXO2RRp4QyrsCA0KW6C
h5xF7xRyQz4FoYkWfzhQhgnw2TMauxuGkfkRmwDXrdKvZg5ADV6qFMAz8yL6lmsbN0JtOX+LnnSH
PR0gNeNwjfY5AoctoW4h5scGHmwHIEDQ+B2oOC2HT1swUNSBqXAgENhAqhjYxaDKd6LGrZnqfCyT
hDs6cKOsdBaTk5w4lw/VXJ64uR2a2hEEuspjHPX5LtSgufVa9o6uCmKcSj879PfXZDRRPfYjmpuK
dMh8XtrMuFmrtPvqxGLkLdEjGBvqzJm2VMpkaDNI4lY8UN7sH86x6vri1mW6sNqMSV58prN1Sdvh
65gE+l6KvjjlIbsNSiHgFy0N3aAErFS1cjpZZifv6LptFGouYhlssW5GEW0lYputOU+HvlOPo9gg
IJpAJVipn6r0IwWc1OjtM/fyxqcdyeNUc6urFmuFR8Nkpdou2hYONbhquXKDN6Z4m5m7WmZ+oSs7
7eN2OtRe/IVAU442Yt9IcP2KdwOZ1tTeZYV1sCZZPeRBlf5qR/1/Lfa5xB9N2Zbfut/Ke36R7PxN
+/P/kSQI8ezvCIL+05//FXP9f//5v30vCeK//CoI0qT3k4t4nlR0aTKJwqP4V0mQo/+ERWmx2wlB
oi8mqb8pgsyfMKp4LtYa3Ew48pHx/EURZCy56Ia9SHgM3aAN8U9Z639rZkAcjJXAMPF1YYzhR1nL
v38nBwoGco3zimSLtg3vhXDXeSifWr3a46QgGe5LYHsvg+n9gUD5t9L7v3tV8YN8vB7s1rGcYgmE
YBSVsBmp43dfwu2vUufvXWB/9Ao/CKAJtWyRCZbEYifkv9QnYtdWv/8Kv5X2/+V3oBoUeGt1nC7W
bz850pAmnaBKkP4D2Edv2o6IFUCXb37/ZRbV/t+U3H//Mssv+t0XJKahI+aYl5lgZzXjk7F+Lrmh
//6L/FbO/39exJaLZd/yTPmDW8hzR+llAy9S9XuDzNb5Y2LfgQuW/IGF3nL+8UstQjdbLCK5H756
PUlG5HOZs4EKvcvIwjEZ3+ZFQY+euCLK49IEiLBQfoEjSn1Nn09NZLJoH1r4oaf1ymRvzIdLQKxM
mWwQRPuD+aoF3K4sBtZz99gh0Kidc1dcsulhAZpq41dnQTkH64zS3CuJKTNcDHsT2VTOa6ERrwTm
N9biQzRD1E/qjcF4zt40lU3Z822C32SgO9ZIdOv74Va45ftQzQ92xt2fqTfpGQSg9L4uv9AKXKXz
64DyMziT8u2ncKK5fW11S/mUQhXHPCLUlTNFG50GIiiaVUwTufNux/xOECNMgkRcoyGhkg/086AY
XJYgK/k8SiPa5y5nBYptQbuEGBSoWyt7KCBvg6auycSDpyIsbT9Fct30DxZSojhLjqhKEQ59KYtn
C58bGaA16p4BCUKCU6oHn6BPFM7Nh2n4RXPp6QpObyH2LOYfGrAzHdSnaXGzRRTbP6TZkUsmXNDe
fiB8fufpMEctSXs7dVeis/mYaHQK4wS4m7bDQ8e0pKSxZaXr5WRkKQ60uNB9EIICOBO0M5WPIGPR
ecMGn9lEhL7qhPRV7eJd2w+kEgfk6eXMXd3uKhpmU3VzwJ5w7iBddcOrTFtg1h/V3lLzNiXzI9Y+
JDaElv4yJcpaM7x1XROZy7y4radNkzFXzbG8OvtBc26Jxb6xs+Z9GO8kybBpxrbnWE8FswJHQZyF
RrvpTOveSuUxQgeFNHFDb5SHyvBj0iFob+kW3R+Y6ssbYp85yaE9E2q8yc2vjfHUwszKkWrsCSm5
CVN1pAVFP+SxAXeLEouaDLhdBP/wrIVIJXJyscjAzugANVxkSapoQOowjzlpfHNk9vq9IqO53kea
vTOiem+MMb5P20/rxEc5c0KTyOidkEYzJZtzpj/PGKjt7o3GPHWUrFVpAh7fqebZzKnopXrQw/6E
RWjXDOJWVsrX4v4+7dvraJRkultHjfQE4rNBF9eA2IBVU8y6Brg0omlGFofIC1ToL7HdbIr0S9jM
O5whofGZ5I2rHhBsl19SkawQ6i2cQc9FVBasw4ykPYsxVCqyfQk+DtUec8FBw1ihtsFAHBr0QGwr
a6O/VLZHrePyzdBdrEiqqpmiAzIDhXzTZPmm77WzWIQRWkAUJQ+X5kQbyd0y9Yaj5C7sbMopfNfn
dIuMau2MPKKzcxIzmRkz4AkrPhiCJrqjbTXgfUMx3Y3aN4wsByNlvDG6AKZk+OwcNL5xLTEvtTu+
mWSvnOHVwW02qNLMt6EozjFhqfhnGJw9lAmd+1NFD9CVpzm9w8m7stRJ2uY1jwW/YrQTFkF5kgoT
UetikHZmOut5vXZURUhrv0aeteH3Og7AFgldpwAmM4hlRoCKR/YFPyVys6M1PixfQ5Hc2OnnXpFA
T4pqGsEr7MJ7Io38kjZ+gglN90Omhjqt4oQk0MD6g6PqH5651t+29h/O3MEN8QpbubOx2j0U08g9
/3JK/cf984/gThZ3i9+5gf6XnwE7aT8vyvT/+fP/+Jef//QvP//nP//rz3/6+d///G/8+b9+/tP3
V1Nz+Wm/Xk6dn7iWAgaQCxPE5XLK7e9X6pPkX0xsyvw9R7gQiwOzKJtFkW785HDfgRSFAQIELHSB
v15NEbnrgDIW7JNnWvxPrPHuP6VX/4W79Lfrj2PxQrYgQNakw459cnmH319/8KbOsliUc7Tj1oja
jpadnOgW3tbd+ORSZFJaqgPaSwo0Nd1yxcVUV0SPU+IQ21YjzEM+d2eJIdzS/92ZMBHHBIhw1RTV
NpQEsJmp+hBlftGyqNg2M569MbEBYArr2BfufVW1N8hRSFOgCUgKNtg/LiwVhCZ38O7k0W6D4sAw
Gm32PNwXoOCUu0/V8EaCdb7JSWdVA3mSM9rMMAILHPUU6egLd3ofYCqasUSbLE8ZOi8Z0TN+KSp2
QZu3WSFCCbVkq9moTh1TD303ap6ykD20AuewIdqF7/ABj1YGd61g6O7d5J68HSMNFUc1wQNO6o9a
wHwZ2/Rb38OSlqjpmoLOoDZxnk6IPVNadl6afWVM0W0a2zuM/agAyyGFFo3x4Nb1k6qQqA4VlgFz
ibgrr5JuumcybxlKVN4yfbdrdKcQM0jSaPj1kGh0ayeehlXdhteAIrlP60OWIi1Hrk3nz2I/Giak
u+Yf8WeMX2Bgv3liBI5LHloeQKa/uvvDhRkOY1FJ5xO93eepTOgg4RbYxLS2IYFafuOYgK7D6RtO
RUSqk1wnjYOmO5j4lFKCkNIcO6E7ac+V5ibQMdk1s4F/Wz7UJiVjwhNADpXbmms70m4z4YINt1AP
Er+N0L97gtm9fODxoZzQdKKpI6+KIQ0SBtSSWzV9Qb74kjrVGf+k5ocBTSxSvPZlS3zhxPdU6AVO
gRokYKEQsel4VeNiJOLdcTpUdsYnisnLlDXeLpnTYGO6r+h3CDlFPjJM4CF7BQMLx2nXLqN3srPy
ZWyH1oTbLiYwL3FOAeoTRruQR4ZlUoJoSpynIia41orOkw5hsA8dgCTjmGLnqMw1ooxNMAZfc0Qc
2BW9FSrgBEGYeajbSe00g0ewXyxmisUU2OMHg8VTMRenSO8OsqnJ52SUkPLYdC30JTjA/ODOuSL/
utBihmjqhto6ssL3aiiJ84utNyudvlVhMu6c3pezaR2jnjXe1629V6JCM2PCNIi4qJgsGAO5IdHE
3taqvoxt4J3ypE8QFNvvgRDeGi9gTdR1D8d4CumVxvE3sUj1lzahAjKD2UB7a4wQSqbkyYUIvS0r
iyWYDje8156WEzKK1FQfus4yGAizQhxHoI0Vo82RLO04xfqmF0wLl+ekr5tywy1ynUhktl1MIJiT
jfdMbqHpt/VBa6eTmxfNPiRbmDZZ/pIYMt9bI1Pdsem+mqILaaQu65oWON0FY9/nvdpRiH6hNgce
EwHTTO0KmlPb36tOO+Fn5U7FnHiVaEvPPSrfPBw0fg1EiHY2CgnCrL0t8dWvkgvFd+fNPyi2f8A+
wFwwKRsdS9oQ0jg13B9Ofku5KgvdT2NeXLAhEjmgOS+WXKKGrI01leQUZNoDGwU9QRV9+2Xx/MfV
4P+K+2ixvf3O1eC/0pr695//9Od/++0NgP/0F7+a8RM2MBOLOCcjFbn46w3A+cmGwEQLSsLVAyy9
kKD+cgOw+Deh06ChC6V7oJr4T39pTln6TyaYNZpZwPIkgx/nnzr+l736u72cQ9+CAmHSBIMIBWXg
h+eqYWATxXVOcHPSFrtBuNMJjuJrFIcxEVfauC3sq0xUeHTd5p62CBK32HbPkWY+23FqHdpq+iO8
kPGDtZ/3xC+MUd4xEQIBpFwMdt81ZMw2JnkBUDeau+7J0CyCG80o2SJQzXZlrRNPudD/Q3ckcQke
+a6XWrD+7kv8B+vtBxiIaUD88egkAlWiQvi75TZDmAv0jl09jOKUmAwgxkggT2mE+ko1WEHatHW2
rXC+/P7r0l/88QvhjmjymJCPYS1sg6W7890vL0lYJp0Xj5abWo9lVbaHIGkoSY2AqAkHdbDs6m+I
Z/JL2VE5FpaGuqM24aHjLz62MiyfSHZEiVIy5xC1vJhN5DE2YEbTX0PmTwUGvMtotuMVdNVNG0SJ
X0TW7TzV5MU4HgLNFru4wLzHDQAbnPiStp3YZ+4YsdfJgq2RiBx8W9Zeunl7TUMNZ52u36ZNkm+H
uPd2sD0H9KFdvZfKajj/m9xHxGU/Ty75PnXpzAfjGUXKMmntq6NW8HUWDpyqqNLfgiLeoQ8eb0kM
JjS9UScuG+NtLIjENWYEiJG2D8I3ox7WXl99CdCtEBeKY2iWyX3iWu5+Ksa1OT3HAKyOsSfukWGi
xSwtXGlXVaO9jgHL+13UZ7600IjP7fzR9kb7UMQIqIHubQpHhBfsTeGFnDyFGMMj2iYicKMDEJdP
2l5wQjFtR89ck9C5FnMS3YFTIFVzDpSvh1P1yLCvP86G4ELg5eH1958TkwvXDw+K6TiuqdsuAHYL
GIX9I4zEbqexF/Ijcsy7eNJSHKX6TJKGy4Lw8oDfIz3nhjXRczau3MfkVey6oJ9R+w0GD7HhHSvN
7OgQdG98iL4c9YDjhA/FjQpv07K+EKLY1yXcM8OodlAJ7iEUN5te9TOG6YpsUWe4E167Bw5B88LS
tVNMGT4mXbwxje7LjFnVTDLtUx8bftojqZfhpB9FriYk4OS5DqrUdg0KJD0UBgmWTkpYDsqugqyL
JCPsuDNe6KvrkO9H+5hlTxOX0gfXZsDZi09xbAZXi4LDl3E2XOJgPIBgtVB+IoUw+uLFou3izDpX
4SoZ7hYFFA5iyNiQxExE841nTg/cXLiGaMb8LkdEjy56fIIUPpGfZ/rSDnxN8RPrsn+0i1zCjn9W
VnyXW8RlT45GrrqEcj2RCV2gTlsbsMqvEH4fSr1xt2ntVDu7S9ShmydSnMqcuIFmPBGTZm0zKfyo
GBDnF0QNFmbRHY2MoJZpQHkCuo8Ulpx3iaAncgdMkPr7gJycID9smkKnP6fryETRZl/JcPkGwWz2
22Z+L3pG2EZFsth4wBV4n0ipHRUbQJOOGuqvimld4TKMXWvQEPxQR8NCut0ndJKX0Oi0wwhdC+5B
1x2qyQVnfgYCYV89u9ax+Xf1JVfG0Sa1RxCTvjcRdaM1aOM7vFdbRD67fLwbqr4824B+jcS8zRhb
31g6tIa2IPo1afRVxnt9xD6b3lTD/ERQ1/zYKYVgF82wGSiKJQF7gMKHLwjmQJmW62oKw11Qp3dD
pOpVg59nnyIWJ+asPlQkqQNRgEkiCWieMgRqdINIe8XU10W3g0rA2BDtatvJPjb74sJGcGOhJl+3
lKwNMS1rI/bgYOBX2xKPRF80Rc1N15e0F/eTstgNW1zcZ3AI+zqI27UgMQ1cv35Ca4KIqJ0/V5Eq
n9oRmgEGVcDzYXYF1FevdNsPBTTzfky0U2k07Sbu462dkexdQHx5qWq7WM1BQU/cZUgMTeVEJtUA
gpZWauMdG5Gl146YhOtsrzMrIeu8NHZJjxLrQNJHdqPmZGI8UjBNRnBy23TBp2zqaWXrqKqI0F06
vIh34uYZ2amLKOWrUZbiKrHSKuY2hxpVyCqw02QzFXXtuzrDYkM9K6Gha+mYJoeFfRfj0LzR4ha3
svWY66g3gskbfNJlN9RVyFbjlE8tS/aFVWHVcuSXUnzKUG+tBCbCdVnhyTQAQPGGfVNZ3SHqoMVH
4ZkhReiHFeYKs46x481kH3Tg02fcyeZgMi0Iviqv6o7uRPJyhK25NeBxiES7wR6LTJxYECweyDwj
a8m4lJiN2uIbOrfgpGdxtlVRMR/bRtfRdE7PFrlDVmIy9pbDOTbsYW1P2ouEnUbG752HsYExdm/f
wVV5713X3SmUmXTkHXluBuOFfJMLkSIpmQI966uARDHm3o1mBhq+vCS5TSz1LJvmgXIYA6oXZtve
nqjasW3vjE4+VM5cn2cb8ZlT3wwWvw5E9+7GZd8wUNpagt8/0o6RxbdDzk5+VGY13Cx6zyFwvW2W
2c/F5GEX5Nu59xA5XhmYsJ61jUa0Jh92QU5yPGK5iPL8dg4d5XsQmojWizRYNl86aXY3EZGKhSPj
gwzkk6aGF/iuDLnj6Vj0g9rSsMIjVnXf0K85ZAJcy6mVJ8tNkSCQxDomFG1qfMl75DStGk9gibCb
Wpqxq7pkpI702qOmk5YdAP5Yd5lRn1Do5a+d/XUu0/hpaD+KsNSXBC1EC3VRvI6e/clskoBQEcEs
scoOEDufYEy5fpY6uykt1bbj2SdOaPEPQBRbkytFAqYitxfIHgkFpbUTUW6vGlW0pyQEsWnRXV8X
BEtV2ZvT6ME6BcpCLoHx2hfw/lWUQCasquBs00xpCqvYkjyI0s8BpV8ITIgiMZ8JcJFUhDmhZKa4
qANoMa5TVbtqcf4cvSIEGYCH7q7Xk2mFT83azPOSdBSw6HSkTFIQ2OU25sFMLKZqlKy3hAmq1QwQ
DgEkWlcSSaUPBHrc5PjzlMt52URkA4g6QE1havXJ0hU/MdVqPzDdTxm+xq2up/T1K44/zXudQ8Lt
ndK40fpjkASVj4TJgGaNog8oMTKvLPIb0hIwH+FUPcnJ1hFHusOWQ89Lqts4cvvrZN0IHJw+76nZ
aIlePFeG9WSzJV1dXF8+Fr3K1+nViCR7C9gQdyNjeF9o85s7NfVFGa3LEoCwQF2uX9CWPUxm5VzM
Uv9WF4n2FDfCPLvY28LIuE+1vrrNlz8ipX8Zyxjl8mSbm2iIKsQa6rH3tE9T73gXjTpog/H6a9iJ
eqOYZzwMRvt5boYZXztJYZadG35IXtS6oR2euS32/siLD13uB+FQ+U6dKfy8AUNMPd4hQ34JLXcX
EAl+ky+pn2U3kqs6ezdpJQK8Aob8PA3Y/Noq+BoO8nnGVlUOHinfrjOdfvmDyFdfG1R7ZOwQH2Vf
X4wJ+bsAwbVqW/eQZXO8zpGQtsrotzIWT1k9RhieA1SSCFHyLLLYP4eBxGK3JPmqPlgV9rt0Dttr
Uzft1Wa+dNFnc8e0oUkbH38j0W6du7jiblwk88SuZejLuK9s9cIzN8KE4lOxnSSWjpQxqD5HfDvz
5ISnRmNKCnpr56LvUaZSfh0UNxhPoIuQybYSVVicEI1jEu9Sj2pOx9IvvJBAOyRpJu77+c2YaueE
QEYwFdXnA6zCLwNG9ztCOfEcghbi+C3GvZs5Lba57NkTXHre3ZpLnKlr1Xke5CYgF+Q5qdtLmptg
W1sukI3m5Te96g6UMNwCAFI1boqUTJYc6FBXhz39pEVtM1zgYC4W/RBRJ29tFjlz5cBW/KoZ0r64
3zlWVd8U0kHz1zWRT6tHHitDw8icDOq1jchrLlnMJ6Kv+m2Gx4NwDGy1TtKrJzNIdGTqVXV2UvRV
jlW/JH08vfY07X3YnuEuiYTiJfJhJ8PjZJDzrtmINos2Mp6MoBq32Py2dghqxG1s0Gf4nb+wYdPL
1sf3sghSYK5BwgrFRTuIIdjX1XiFZVg8CXKn7hvwIYGXmmtQWsE2xSt2yaKqRKFvXpxIm/amI3o/
r5pvqeqmkzCqWytrtZ0hEUqrrsPdLZuPuMDXOERh6wcRH7iKUMN1AVwnpy/5Hft3G3ujl4Xaw4SJ
GPtos5ma0NiQV0OooZgITJyKlyQqj9hY24sZAPwou/ioy1hy/RYWqtv6ldDn7pijZGwRkdVICzI7
fnEjHr2gMJ6EiREGIwNojX4+EfPXboQx55s20JM7eE0bKDzniGyUneaGap14YJbSGD4JcOg7OV/a
crzT5kztlcbIGZK+XAe6+NzJyTngTwp8QpPCpyJvPkAS0oecRj9z9qAeigcW+bjp58rY5Cyzs2l3
/jhId484Jz/VojyNrxJY20XEXvIgOsbQIru3Ncc8BDV03yZonSPkWvZgi2wzDVV/NzKdhznFcI+Y
mL1eWw0XO4EdMOgFCYsAO9LG4dIrSesyyupCp+fWUkVwcptsPWc5bmwDcwiGEpNQwLNdcr8Mlj6p
nhn2Lklii1oSwg/ABpBlEpQAxjBiiOYXmQfoadw9/r9+l2iBiXOeILlGRTny/uxzEJXpUY/1szWQ
8xoGZoOhSLKAwm4Z5mqtz3tpkSfW/X00ZQ9tAQckojdOX2NemY5tHVHN1+uOfFgEsUTVVlXen+kP
ARPsi08Jq4iDCNJ+MrRkPpupea0g/q1Is7hGA8c4U1QHR/slUG24wfyOR6gfw0Nhhh+DnkYH4G8N
Pzn6aqlJ3leOsytbboDJJHPfTVP02LGyjtWU3DMR8I70uCc/np0b1M7VI3hXTa9vwJdGlzxLn3OF
rIHIYnGuyNINaGL7ugaLGcrnvh5U8RBZ1gW594tLDte57/TqFOCcQMIs0n3e6+6WeL8bG69qiLTh
SRtK7aRMB2nLaCa3I17BpgweXK17BtgIgJmdZmvFqbcbveoTJg991w46QysFccKdVeKraEpv3Yx6
0U4GPPudROkt49taH9u1YbUwWBIm8lblYhQmGDJqy2HnJgl+RDoMq9Fc8wGU0XhEN9z6ad6woIy+
2ia9Y0PbnB/yqD1GgScQBkx7ABDhtZ7N8JwX82szweQzDRLt9LrY144DrEnMzYYoIOc6ZUVK4J++
iK2jD7Mt8s+aBhIhQRUjJJF2sUrcO0ZP58ER+bnxkGH0A+SIlvsMl/FTRbHj0C08Explbms3izAq
N8dfDqc80rmeoO0lcC46OqGZ3TZKTHcl5jg7lV8yJ8KMvDgOKkgzq0aDa4cyHf19RJudvTVcZXTr
Omh62zpf5ESBaWNfsu1d0eBmoCD9jMCiMeDo0Yt/xM2OID7GTTMyrAMZEd9lXYgPNvkKAJFIOG+B
SHZpcvK6G+WZJsHMidqZcYVol4qCzn1q3RrQRA6ha32K8a8eCzdnVVMB4v8yqouX9tW1aYNpK0uu
hbo28MEU0Y0+Rd3DIOYvKtLiM4nu+ioSPU5yp3wNNKJx2sD2TWHlu06oEIaEgdyXIQtpZsZZ64lb
C63+U1aEI4YHx6YrgsCiTg5BZbx14XAv7DbFJuJ+gj+IHkuxbQLBjDaGSHhYp0y/yLb/Oosx3mHS
x007y7U12Fwh0mk+d4x9+qioDsPyVnKC540aTUnINa4Zeo3Dc9aPTJiNtRe06ljGevEyUNfglo+Z
VNAcsdKyODWi8+jl6DYif/gsrXkwOHce85Yk2k5L450TiOq1R9XgvHJ26R+mFhlrO1fOjShcm6xG
IdcuOpmMxMsFTAYabHAY0iQTya/ApVpcFaskG4wTaJMJ2oIW+NZtFXnu3gi1+VHShFp7xCgujMkd
iBm2xrZPTpFqBf/PlmfRKXkuk2+yknsRmtFNRWd4nQiJmwJPwS8NLH8wbH0dc3XZ6hABt3Pgaau+
6DYVLKIJ6fF9lZnzWmpTjPs9GH1wC8GlbAkpNaPhmqdpfIr4LX2eG1hU+eydNFl5p5oK3Y/s9GKi
AL+RotM35JJw2MdqR23loaen42N2uXkTld2nQLf66wyYZhB9c2lpya4QBuTI0aMKa3270PhH1NFe
NN+2zqDWbgGd1pSTdmkwz/uqJVAazIl7mPFtrHLboeNmkr044Nb22irEyB/ieHfq8qpgkygNE0kw
99pOdfJiE0F9ScbkUGHPOtfALMtIzrexxjiV4Xe2y+phPla2r7dFttXAwG9MTTy7UvHwjEF5O49v
YZPcq4RiHVHh00SBfUmcjglTlJ48vdb3Ln62U5c7oM+Wpe/K6awKd1jlyDMfVJhe4wHwErKs+IXc
jHg9lUx82yjL1plHdwggyS3hZIzuK3t6bMD7eB4xsVnylepyXgk9vzaBIfHuC/cFU8iaYFrYZjH2
R9pMGxRCFyyGkY9cvn5odBNvrmsAA3EYpqbZ4Lz0MS/vBHG6yhqDoNRAuYcepISfLlp+wPFPrdEx
HzPS7JQBgCE0JbX8KPKo040Wn7m5vNV+NP3GrvJtOuZvGHnkfRm95tIKzpWWPeeB4GyQ951eeucw
Cba6gyoATsQL49wnay5tCAbIHuGvNsdhtNAVpIEknDQSBz24TzBiAFWK6vu+Teo1zNJwL812Azko
fBm85g5CRXXwWNyniVmijs1oKNr4We+Gb6qabqbIzjbOpdKs+LZZ/hhjLC5WAGhJ06KzkR/mPA0u
MT48bnBpfxoNJFA1azQfMYPWZvVq9egOmsS29w5iNdu+gGCVl2r+WoMhg/wxH22W+ZbW6LSyvfY2
0f83e2eyHDfQZed38R5/JIZEAgtvWKi5isUixUHaICRKwozEPL2OX8AR9oP0I/kDe3C3F+3w3htE
USNZBWTmvfec79T+GRlayanhipprq5uFZoCe00NjIev3Wt86qCwqbzXUCVIL7eNCntepsNr3esBN
lE18z0Om9ZsyEOOXLe4+WslnVrLpWUv3Sc81GrPI/MGIAx6P0zxbuR09K9rWmkLh1qjp1en77sla
gP0oUBdrIOuLXOSnM62BuW7iX9QC2Wc0dbzN+wtb8HzqG4HGTuGxldlfDuz+s1Ko5Uie/4blr940
js7uX+Yple7tVVNJgsRyjuGGWIQNm/iNbh3qzIu5OO1jQR95k6wdcDQR8SFtEb+0RPmSKFnXL7bF
ubzyExzv+Smz0+TRGGT86MxPuKMg/+pY7QvZiafRKY/tQAAl6cxG4BjjvJWJSDjYaCIK1s5dqeh0
4zPQ566q+o05YnhNQ6e5Cr9j4A4/4ky2h7q3PeDaFjIKzRvbuejKesnKxH1VNbREwSnUDpeJDaUA
hTHP/s5UsEAK9CiYFc0z1QpwOlOdmzJzdqKvIcL0cAP6zll9oB6kEjkXyFchuY0ifzW7ejgmRfyW
zzFzOYfY8JiS7qGyF5A0fr+n9L2WMj06I0o+ElHoCpbwn7IO45lpSEgC2SNS+QElDP4alvmrhg/B
KiaPfoZpZrayCmsJ/gxrDfyucZv66HeOTou/SzQ9Rz71GsU+bfSkAYCShd9HKp5t1KCuzZKHrmjL
S7g4xIUt7cZuqmcVWn2AivWH50EsHHMW5CQcj3FdPA6GuODYrhu4mSUiWcQc01aJ05j7iJgsA5JQ
Fe2XRWBedCZMi7QRzqRJ/xm269WKcJhNHu9FfskIeNz0lf5covnit/soynFwZ7g1Pf9GmH3g+OIz
z2LzSsIeUkybBpEcSShGYUXidfxcuel3xErJDvTSEPqcxzkMBVWJs3VBdyx8jgfF7zAfOe+kB/Lj
vZNLBsKAOQ0tfEkjNMnPjTxbQ76gBlYFPlaSCmRN1ihe3mUdp+RWpkBlosKRI/VH5LUFWGHyWMXo
/KhcGyVo3B5WV1GmxmLP4MwCsotRNazGc6yfRj2iLaqmAwlbYx3Nr0tToQ0xx2YHFSIQGiN1EvMG
w3VWDB/2E7fXhnFSb/HuhrqjuTlEOPNJWfUnAwlN5heHZOSkx2DkRksDD5VuwUtE7Z1FoAxasq2Q
O8h+6fGke/w51EyQ7joFmMaHijqe8oSPvSIBbGc64btRWxeW89+GCW+jqPHPOkYdpHn6WDdmkBsc
3VlHHot6DM9zSDKqQF4zzeV4JISUaFtSn3/2PrQScpm7raMMc5e7PH9sJ7w7bPlm1u8S6tidN7TV
Ibbat9JM9FF69NdbfRWplgF35XgG0VEZMUGxfQdTSYDYsjr7Iclzeuk0T3VLa11WPmgqmu1Wgx07
7zpmccr8WzOGiCvLvHbRezFkLwAOzF3V4Owcl/6xEoIxTkvD3nQFR4cqZThS8lnP4Y2MYRQpiX6O
2/k2okn2GuM6gWD4FiU7NOMvfbw85zVwsWEoP2lviY1bu9+7inANLdO9P9NfTjsaasuDluhgbc96
c/yUZm6hXgeb7bEomRcxVuDfnjt7R85ryRs4/ph74LFm46u9UXjBrGCwxM0ft0ubU1rzCBq+togD
HhrEhQPkWPEDJrV9zgpxm5jsJUtS3Op4/C7LZg8bQOxga3wHgeacwjZ61EToHiYdbiG5iIPtsXv0
thftBrzERVrD8BJxsJAs9QB7O91Nk9jkoFjjJvHOUR0V6LzyBsRDGkIT9diIBgKTCT5+Y6aKp9a0
GALQig+66CX1kYHn1XB1kR0HpYtO3AyVXquCcDtVFj2wHqAuN8QZFHggOZYctDF/xP3acDMnZOMk
HgvIDQ90xb2NT9O2appzV66R1XBwZZxPEFQEB7vC9VmyjOWY9M7fdG7Hg63z6HWg9SswVZom7MQE
z3qUyLMU/UL/tv5uFLA75yz0HrCe4ySJ6/y0VNETpCBRVFtHFs8CKs2jSYDAPcOkLe3qEGZldxs6
/2I4jTgiNMIwyHYeTxais9SDWTnE176OCdTFZDpYvQhoq20pBwJQbUGrOdsj4gS4xh6OApPQdtds
NYvnt7lT/n099uOZNs+Gl732tvwmc2QhbGfuQ2db2VbUzROSrv7ojWQ4iWi5t0uMiruBVakjrMHt
/OhXRCDPrUpeknAPwaHftekzJDSw47CMW9wmfORBhfY5MCceysm3q2MzaazG0cVxp5w1L4qe6/ru
QzY0Vem9dFnxUTjdy6JSYnQd8P45+cXJnANHK8bvc9rD/c05X0WOMfHEDtdcPpSme2irkWBnB4y7
mSfBYjsroCtuN+5a06bbZEr+8vTZ28yQjw3PBQ/s7DOfLZ7SGb9wx46zY4SqAlMJCvo2eXZTg67A
6D7qBhbvQNcdl3CTBgXQsm3dRzY0+y7aJrID7YRJnANL/AEXst8urpz2qZlR59f102wyiqjiDtAY
IRxlnZ00hOtgyi1GIEmjOCKXRYAE1n/wDfb+0RXfECZfOhJQmTms6nTHuIOL412O+Cgav9lQg2Ap
aMuTheOYmXoRaBNsKAv6uIvr7jMjpDsgbjt9U6M5P2mj/j3mjBBSKDfwRdfTwcACh3XFD49qhmS8
qlirkHfNaRfJ4lJYgScIOn4PQ+cNO/5yAhX5fVGe9VKoIgitOv3JOJzOnrsRg1Ab1CAwKYr8ygaO
v8TsfvC5TzxNUXdtI7lZcUEXajIW9LAD0EyNC4QgtcBieaudc3o0Ypgjws+WoyrRRYzseeR1E5XK
7JU55C8vmgSGiAFXSCVvEO8dCk3rqLL8nax5+8ntO/MEtfCXndPsHMLuwWXZ26ho+RVlYovFr9/6
nfXmmV3HnQlFj2zsX2MIKiMLs1OSh+t01jIu0GmNi0AtsdHuWG06gsQOBvMcTU28Saap3pl1CxkK
3sIFIdK8jZEzBclUvUBspuVRWMvdtTehtewwni+Mrx0EAsoRKP8Broam4gHxac9mUXaJewGt2rzX
WajOWCKt05R1v9mj821N5sUD5shXi0wJXFw2p7N1zQHFicJmAJ6LVew+zWRHDC02lVGCTUuXcZur
9HeUr6JjiyZPli9PpR0FQ1NgdLdgftteFRgw+vr6pTBSwDJhLi+EJXwWmnNOYTTpBaDrYE5vqSEJ
foCfaiYCbe88sQdqjOeaAUuTOzskCi9KO+NF+e43i9FhQYzdgzJFt/NZZ7BJRWOAUQulaGSfBvzN
dHud8FukIWcmxc9aFfVdVWK61ZrtHcVo/VbGydZqFca3WZZPPenZJ5PU7k2UhE9uo8Vro/qPLs7y
32hHb7nmlFN0MRoLaEunCiXC6evV12VMS+c0pzGDx2os4BRPSCnQOuFFGszmAEI5u+Z1G+9rYr2h
AGq1tekEUE/6tMRpkDCPwPtPvMGx0gQHDCv/OWzK+NiDKXnlT1D76fn29dWYxK9z5xwj2qFnogrE
K//dO2Z66zHSTrQrNNCjuBhR2XuOi4hdG9l26PAVMjeYYcdFw1uexlcxudMvHWLrb7O5flIkMNO2
R/1bh96GqdTwS6+XBEVM4CyTda4sZ3iy6tXCYrnOURcGYyCrvEXtqF4nTFQHRBDm3h2y+AVOz7lq
E6wzA+AopiG8jMmpzhjrFttBUVotSOwCowbPtpSGRVB5qmbai6AyLKntqwL9aqAjOU12ciE0enwq
QfUcK5+kG8Rf4XtPFbXpQPSc4jbmjMfAF3UCBImIMQtzNHmrhfzUeR59pNWCLrBFaNbZc/TB8sKY
vTfpGHV+QQR9Gp5m+cPrVfzRjZNzDj32x68v8V+ZAXRwiCeicZ+zxD07ISVY06Qvtps6T4Y7vdud
kX44PvnvdFSM7bhSXo31/0gMNn/qpwPgVeNV0bgSA963MDXDk/YiZwNtIf9wvRS5sZ1npwJ/Gypm
foXEa1WMr5Mqu8euUdQ8aIk+EtV52zZqw6DSIDwUVPegG727L6zmI8vCp9Qz4+fSnvO72aVvlOrW
KS051E/cE2eQkSbmBpmg0dADzssZ2LCw2DGgFBRu3DwOk7K2emI5YxAucVp61daquyVYjFk+xQZ5
83K2znXvSQYoGqpLRz5ZHAEJyabp0ZeQ2eHF7FGLXc0WpkqUQFJ2CEVhXqjrzYAMPRTQKVQvmid/
vRSZM3CYX0C0lczXBtoNyUjYR1WZ040bk7H74q0yGmtfijbeeSNORiPyccdN4hxDd+59YVxmQLUs
qOI2WA2kEm4GA9Ji9m5Yjbg1+G+wTHbxPgbpNmNGOEeDA+M+ps+MT698+udLq7wbYOGmaRSiIKIE
EHLRiLVPdeoBFcp9hhaFf4ux/59hLl5snLO+eu4NV5zJLBg2yAHKnTPSG7CdBgukWL57LsNJCosN
yEza7zqn89ywJ0dNC98vss3b1wVwvHUz3PoFSWB/nPBLjuwFJCpUyb6J5vGx9pkPNmmLloZ5Y+bb
+pIL9F0eBRNhx8XjqF15iEvYhfUqxxr2TYjwoNRIv8RkW7d8mSnGTWrcWT+hFX3uUse+fV2W3n2F
ZlBwnE/3ZfTO+5A/Erijbx6o7ltemU3QKYKNdMZtmX2ySne38Vukwr9LymDHE2l3cpflGfY27jiU
q7sGZI4FpO6xqhiOGDoy9yUr7vE/Fzr6/9EEzhCaqS0JdfaawsnUyvo/7Em5E8V6ljFKu8S9Vb3Q
j8rwgJGZOoC0OlFEXboBlaDRvNt4TO5JwZPRrIVWwrhcxYS3MLElTGGw+Y3SIEWhMH7gp0jA1WF7
dkk4PhNcU2HoiVsOmQW01IFsDUEQUWB0ub4An8yDHP9xCdfkEiW9uxdp6zJLgoqMfwUfq4caIqVb
6dr3qcw+85T8CgHcJ4dvks4I/KwQ5rwikwdjrb+3I/vvtBjoopJYnZhh/PLErC6qHLp9k5FM1bWu
YQCHSQ4k1e8YRaI9jmjPzvfRXmgDhBYA4Y7hN3TQQzm0Vzj6S2jU3xu0qpRlOj8YazFtm/qYO7Qa
O1OPd6Gz79qs7gk9NAyuVbC0A7glkZ5ExJZO+K+3DRlwY3SU4bkqxb3EO7KjgrDpeMLQyp3K+55k
/R3IOxqZnnaMZzNudM/1XNKfJRHB51zXOG3wdRv8f2Pi/82YuLr3/xP3wX/7p/+xWhP/6X/+03//
D/6D9a/9s//Alv8Q6OlZyD2fvoC56oTHP233X/+L5f8DjbnloG53Pd/59/4D5x+rAp7HTUob+gJ8
jH/zHxjmPxwEpg5JOvAsMKX8P8ExLKwG/0HHDBZj/YekTX78aockuYff/3eCd9CPNmLz8JlIw47C
dmiOy2JeGl38Majtt0CVqh3gGuql3v9Udp8w26zeLW+Qb+4CHrirXoy0Osil/m5F8uwhdFa292sR
9mHqo/DBNLzjmsH5IEHkrav5N3s4JUv1WlczEMO5+Dkib0evRJeouFt1/i3vEIc6qnegYSbwxb2f
9JwouZp6J4T1N1tAdftNj/cY4lb9mRfJW1VSOsWcTWAMmddxTkH+45QaBkRJNXVE8Qs/Bx7DFGG8
y9nqYVHjZ9kYwB8Znz7wPz6PTXynsoSeT1cdwTXxIKl+thBbJCYGKW1Nz+WEGMvWO6fvfukWej4z
2KvfErdR+NEdeJ7zYZcGqE+wj0JujcmudhWgZZoozTZODACkilDANfMBDMDYNB+11+1Ebvyp+bsc
bE3YTsCNCo++GTS3OLCZJOaCUZkvJOWsg54ZIyad7/You4h+pvbW0ZpPmwe7eZCY8Q+rXz5BKCK8
nekBut57MSEvCsfu3mddE8RN4z4A00GO1LW/LUSLmNV86voSAl82fDPSX84EmSASSFnSWWz7CTVl
7JVPyslvcZVjmBd/ZGl/5Ewh+WMQecP8hYA+tgJ8ahlnnDKkirRf5uSWl5fa9JHWxdWp9RX+7uEP
bcf5sccXmfhjzUDtMvGDzBF+E50v16lzqo3pgwAFcf6D8JLvFNnWnrjfq5MmiLIs/0cX0x6ghY5u
e35EYWJtbS2nwCmiXaywA+RENT00uZUEvrf4ewvP53WYOxI9UmNBpx9uw1SitrWdJ88sxo1rzt+U
l/J2+xn1lPg2TG186nrzU+MCoIEaUn2q/kq04niBAfliLbMLr+pfLx7c4HV2jI5l6ZKt0Ig/RO3u
7cZ6L1r/CHaMKtOoBE+LJ87at+cDJfohXPNeEpsjWy2ta4WVcOPVDK5Sa23e/dvl69fC9TcoTQVK
SRJgFNV11TZ6z8SbzCQqGqaIUBh8Z7uUxR+yMOjsldXJnPVOuXN20IvPWLMlvO9kr9koX6+seR2j
V8Y+J9PmVCRpz6bMq69LWet0s8wTeXDzFJ/nGS0tUU2A0dm3T7VTcYlVDc6OYW+0WnxDD8+tv4Zt
LTiFYy9ZwAx/XZHeIud3xJ2b3URJCKvXXjGWc3uebmoJ9UmUfLdQ/fXJGMIa+XEGDR6gP7i7u8wT
PgXhNwQ7R0Uwyd7hwHNN6D4fqiW6Nu1sLNzryAoMDKpBWpnVbjLb96/v9OsyqY7m69c3/fU1XtMk
kOZoQwcDoeUXy4Ul+eeQoZsv82cHFQJq+bA4EYFRnnyTTJ6vLzOHM3fNuXeTFo6197W6NYazBA5h
gDTTqaj6ivWNDutwCqNbioIOkMQRVM+e5Bm1n4iDPw3r5evV1yVCp4Yds8AJs7ifg0KooeOYRBtd
z+g8FmZpXfaXo15LNy/qTgQfgbBdX9GgCppwrne6mb+1GX7pqoZ40kXReDJma7e2eQ7+GP0JgY0z
Oey609cljS3sDvY2GRZaQ4zrqBy5zOu/+b+/zIQNrEGPA0tm3Z4WA1WMEGGLQLMmT0eSy5TRHMNw
iwge5w/153r5evV1a+NlSE42NhR41ULe48GizigamJ9ZeAetXWxs16kPKR9s180/0yx09rOHBUla
yW5eIxWMRM9H032FSBnuemf80J0H36/1LnVIyynpU/OhW9RTBOIeUb79s07nhk4v2siAunR8WCQd
9VBM4DG8tCUTxxabafCzs9RG0PpJe/i6h7/uCdsopmPrFC9VPNlE/iDT+noVeQBVOombuO/JDLUs
msuluLiL7PeN61wyu0WKXHxd5zJD5ZKH/IJZTrvGMNsDHxwUOjmM3imywD76CbsQ72PFXyp5qmOi
DGx0oKWsEINOsTxh7XBJBtmEDrehyi+xnyJnmJJhl1lYko0UzS9eYVHh0O0ETbl5pWWO60XRvtsa
FIwbtHCPXUe7y1I0v0vhmEH1RNiF86hcay+j3oZROiN/qWcBUU2cna56ysPMO1adwDc/sX7G9tJt
Khf7BsrprSnXBHDdq4BxSrFB7uvtEmuJeeYZPbq8vBXSffO0YfzzV2g7vINvqaurh/ROYu3fqATX
s3QvecqOYXhh0AinhHoSzntk4kjLVYRWrjKdLdnDB8uu/J+EnFSIGc6JN/IeddM5Xoiy/ZpSxka5
NTQfTEuC3nfiSz1MxQTdlj0RdEY7XfEckVWF0QmcT1t5yLQdpKgTOyMgR3ov6dbErbZvTYU7IYsD
7bgdxJgVKLNwEsqi6cnUmI/n1cqRmsZds4KjZTVQaxTEPVhzFkj3BpV0Qjaf/W7C/NWeaOcg/aNO
MxvuwEVAJMhVw2Y9wxUS6hY5zNAz+heUTpIGTXLqyA3TqzqiVVO9TfJ4wRQYYXOX8sFGKzKZ22vd
1VQ5uQXtK5HJDZjVYVxsKigtfwsj31uNDaRm5ENbFHxX2/DeOSEBxAXdWc/fejpSD1OIJavC6e7G
53btEocmu6JtveGygvXU++glfPCk0fA8xuyrNSruhyI7OHU94TJjAXJqOvPFytGkxBaInw5pqm6q
Vfps+R+iBdc5wo7dgisNUjFw7JucbSKwoKuoppUwJXXghabBfklu8dAePC++NjK34I2bn3g5pmtH
kw9adUnhSHyUG22miHTrRuBnL0Nln1WBPLJPB4mV/JrQ7fpmGT45JN2xGMr6kaV3Im2l9Q4i739X
A9nDyRqfxyhcpDQaLaRCO2K2WOglIkR39CGdFjS44cK3ZUcPthk0Hhl58elaIbBSr2JM4K5PpGoQ
4GCST2H9JVzb3tqRTs4GXCpS5SI+Ow9bT9ivo1fE/MxgLk4zzpvMIx+trt14R7BsCsoI8Zrb+7ew
hmQPccJg3y7HzSAY0IQzFPOpcc3jTCm8aRaspHH87LfeH+QZ2abCP0J6bPOZhfqPGy+/VSnt3bT2
vg0IiZy/2mhve6lzSgp1YAW0UaWTxlJ37kFSnvo8Y6VTkV3HEQf5z3wTLaF8Yu4BQ+BhWVJWe62v
JGyBJU8IjoqU+J5P3mv2lfMxHvyIvKCy6nG/9fRrLBddaOLG4HyWFXIVkl5kTJTkrUOgSphfnWa+
gRx903EzHvn2L3TRRm4BKKxI0TvHOiYrfVmDFoLocwgH+81dExcIU/6EXHGulFfsFo715IsMeIIc
p37qepJGGEQkW/5lqBMDgPFIFN9ll18MP/6j2mQEZUuUwlDHF9nZ58GIm61yTAfOk1lvPSYfRp+8
ZMyy27A69ZZd7+ZM/u4Jua2TD94CeZs6fWl6b3xrqs7hQJe/Oy0G1YhOSTCWFCFDmrfXrwsT6n95
9fVlmPpE2iqbZsW//jowQA6FzJuDPMH8gtXvVySVQoLc/p2jvH8uxmQ8LXLfdLC0rby9c3RLjmwY
H+nQfEv8ab6GdXWyTIIJmQA+fYXbpTFqdimfrWy9+/NeXLP1YuFG2OFCRfpatJ5CMd6yoC9RGZhR
ntd7iOHz1kcaSTfY+PS8ZX7wJGkKWffZu6P9PmTtn2Fu0WZa9kfr6W8im+xr7nGek2558xzvk6zO
5mCnCpJVs7Ssws4jtKbwwTani+QBJOkIJgTMlXVylEGRspwAtT3K4HZrFvEx00kO7MvAzeOqX3Cc
fxE+vCfI5xku/PvkpjcGUnqpfKYKTCKYcCJbmqwftaLKmNkKn1AKZI+9MVJtZan1Iyzo1yL9WW9m
5oUC9ebp62KoYTpVwv/LLj3sUBqOF5l+YxRQ7ySsOAQfyETa1oJlmgEaq4ffkObuYdoJ2t4b7vbX
CNXeGWPW3ashemTz97FrjINnwQ9uqsbdFi2TBvSA+6xaKzFv4QyU4j0yojfGHcmMSApn91Os0Ial
UcU623tITJxrjGD2WqRlh8jpt3LYBN2i2JKr/XPJm/YxU3l7JEPuuYrCJNAGITN9IT78JfOQQMKZ
hxWieZNC9gmxh+JyH8iIiIf41W9JA5gbfySjMv8z2uZ3w/LSkxwMxkIrZ1Fn+LgWFHcPzbZI25tK
GfX6pgQbBpsnwKyIkYIiyKih54y1PZ10a3+m6ZrXjBpg8vOQ38P+NnLW2lhmS14HNm+OttmLApB2
Q+VO7p/2uT1ysR1btyWdslhNv3CRmzh5RC0FbrtxDnVTnbl1Py09qX1JhUkQOKQ9QsdfzZF0D1LX
wZ959H4J1UBC2pOrR3wDib0Mp5Gyu8byy0ELC/gMk2gbXvxxVQevBwnmhrtO0KdrCAB70FbpBbIY
Mcnb8lDz451rYe6zHA+QWXvkFuALS7Ay70uiPoHE5Og+8gsjfvqrXjsfjMk3MTNEZxq84MeScziN
W8uLDRw1IjxmIasgp8++XGwcGhlSab8nVtXwro61gNEHSwmSPRAJgZKZhu1XVwDcQ+DaknwOMXdo
0FQ8PySyNx5pqjw14LaJ4KwkNDO3FcdjM4qJR885VpHfHlUv9ba1Mu6NlWmv53XOPnk41CqgS8T4
bcrFP9Yq+jMK4xA1zr1HwN/Ae4Ii+DJWDNo9AduJWFZ4NzYnW8wXrU0KTcQKDhPqrA3MQClzA9jJ
hJtMwrrblvqxyNjbO07CFGjG2xbzQ3IAnCs1UaooGIDzMwaRVfZtkj4M+jIr5ghulDxMnowCC/YG
Q7n5mjcGa3YnDnP+VDoWU/6pr/EToo1QJUX3yG+B8Ua7G+fVnnHw95Dilp/fDqxKIWZJDkuPKGMo
4QOVGTGESpDT46BTFMu8M5wZ5HmIIA0HkwQxSBcZLrOq5dmfbcCJcsYSt6LxluQDbNL8k7/Asa18
nqDRvPXo5kWd/EEEpi5IZIYVLPeYq8/qmNVu+FBMtbxIx7IfugFhoo2NJDTUWxfKCP9irwNp4W8m
LGEBxRdEjQgMqX6YCdDnOiSIRpsc4VkvQqQY3uTF3LOEoDaFj7OvfRUu32rt/k3KBQHJEJIDiUSQ
pnfHvk2gx2mMjTdzyH4bPU45ZnCvmt7IceKoRfQOPvrG7otXC9WYb40Xz/CTS81mEDQj6RJzPaBG
rVFLZTTyYzRURlXNf5OovEttZT/FiNeA1uT46s47APoGsQauvHu82k5d619zF0RiKd3phNp0RLP6
Tq0JmgDpIRJkcvQapCRmmN3VGl9VRpwIC5uxkdX3j1469oH00X8pEmVqZ2yPmYeXFf3AdLAbvz/P
3ccyZ3TWDZhS/gAbSszzdOjd+YfE0gf3qDuY4xwfOO+hI4nwUfUt5y4W8GJDtxyMuuWfEKIYe34k
xIYLujw9Mne3SDcpyQraJs7Y76fxgklKnr8uRHP8yytZS2woKPPpA+px04weuvu5upR58bdc4h61
0oMWTbsfCEbrMOOdk2jbZaI8aZVvvwSeXxemA8W2ilk+fAHwXFGbbEi9v/quqs5eWgZ1VLVBbQvE
eJpiUPb565L5pzilOVImhEv63mjcYGbhPfEXG4Smnn9NDzWC5x0BBvSTcmxuzviyzOXBDeExqkq1
SBDkm6wX+REmDAeQyY77esrlh+v3Fw63pE0PlblvG2JLPJ1lW4b76a3HizbYzO+rZL4xFJuRT4Yf
6AVC0P7lMYb0TcLWd8cO5VENCaQubMDY1jmLLzHnZ6tQPycVLqcQFwYWlAxvVlehWl30riObFuab
b665rnEQguHDbcfmg2KdHCVlDRiCuuHcus56s0x/fZUPp6fOJdMcdC/4S4sF4MEEB2UD5iLz0woI
w4teqzIxHvMeRnjD0/phDk5Lvii++aqG4U5tAKTR6X8yWSufMLmNCDvKI3PE/ENgHT0u40pMJQ7F
EdGhQT7zUGItehhjWeC7qT9Vu57t604QOPRbNW51bYpP1N3GJWGz4sxp3101ug8uSB7LfS49jD2D
hVJQN9eF085+qfOfXe+i0uijv4UOHy3rXWce0XOZU26wY5SZOFklmuKGRGPaeJRzqaaroO5yQuSa
YQAqSXHadHPTHOP83sGy3vVpiM0IdufoMfXyw+R71SMITqhd+6wxNqNf/qTQr5AGvLsEPrHRj7sw
NA4NtrRdkv/2gOAH9BKJzUFSeTXTJr3WbfJ7Il366BWUuviPUFB53/yss/GrZ8U7HId70gG6RSl0
Wdz6Uo9jgPKWHKihzG9OrZnxDhsEkfLnrJ27F/2xlOdfTRsfnfFWGHjjPAjIS+Mv22WsnsuqPRtY
JdMKW1hhvOBEvnotmlTOfoZZfjp++CBlu3UqqHp4krE7kLxlNwUdnESCpxm6p4yk+42NemIOs7Mp
PxyQqsHgsjj769boTFnQ+UIEKpwi/A7NMZX9Vhe4YTzCQf3oFVdmtIMy9zBLT9/jrKNRpavAhQUW
ZHP4fc6Q2ZQK/SmRPU1Dh01Xuct+nx47vCR7Px7Xkhn7f8lk+OTYvrdxEnd5ZarQJ3b0NknL3iGn
xnqyKArApXtfiGrbdKmvCc6S7EkR7QLXo3s76uFgYUIMKkc1R7xp8p1gYNo1nndPLEM+i9Y5tSp+
qaQlr1PqtoRbuO5WwovDNkxD9uvV14VR7nM4NwenJQuoJVEFcizj/px9dBqJUPQKedR0tp40aiMQ
rTArLIwCMeOq/SLKQ1ovbw2oyJwRxTEV7clcSmSkTAcG910oSrOy2LT0LcA/mgeeeNAc4audHqSl
i0ORraf0wn3MslbvVarekuJ7JciZ8oclOsm4u0PfWraV0te5JiaavlhBo77g4zaAKeHtCaYQy3xt
DPgbnV8uXeotbctb6nhPHm2VfiDene5UtW+sa5iAdqHD9VLYKKHngjANRme4AMer8qFMWkNN4viY
es+jzc3kmiSOtdQ5ns8Zs/IOE4Hjx7YW3BZ9/Fykpt464/hCJAtbDfhmHS8EB4cJdJZ23BI3WW5w
/BDqAJ/zkraGR5Yrm7hCt5+VZEpgUufHd8IJX478HZmPDj82ipKBRBwTlhVp7PTMVPaE2la1dF+J
J9mjxFh1YZslyowDTzjSm8U9RLCA3HqKgmYKMhZ+kmORnUVgp0gFK1GXcNrdAuGeCLGsiU/neNXI
BPIv3jfAR83V1uN8qzLPAa6S4LFzYh5vF7AXlpQjXSlX8h1heV/VHE//i70zSY5cWbPzilAGh6Od
Rs+IYJAMkslmAmOLvnPA0c1kWoH2oAXUWAOt4dWO6kM+K7OSBjJprkk+ezev5WVGAN6c/5zvdJEQ
t6ypf7A/NqsHs2OX9sNGsem/5V38Tc47X1G+xV2B1XC3NEC29nxm06IgJuLIk8T9HzOs3wyhxAO3
mxa1M1nsRLzbNn3UkWudi9F5ISG+VKurkAofzuFJ/sEU3qcim5I/wibRmgs7hs3B5Hrw5MiiuVAg
vXVSLAKWz221FgAzerEfJ3qhsiYb7ihS3vIe8Pm0zUMhyhMORNJGTPnpiPW9+7+/kN588GeT84mL
97kjdQ5mfEpP9GMGK3n0UvFaExbFwwxXNZ54zrrBlFuV2vnJbtN+m+LmxKdpPYrZAqDQRjtrapa1
lOFImLdgTnON23g8dNjX0qJ7N7wbmbYf/JzHdLZ+tOncFy0mK5xKhCTtu6DuiV+2+VnZwbs/Q3cu
RVycK46a6yFtqZGUkXEO5kFvu5ny0ri0nkohoDoHFvsTqPjB62lImhyu21P4VLvJg0lTTiOaQ9AM
Sy0QqZ9pkMcCuUTKuENNzvZtp59CB2zIbNhruHQ286PgNHZeckqz8i1OrCeR8RyQ8x22vKkFN9Qh
unXz5p5ECL3QIkSrAg9URJg0cBKGI44EDNg+ShdnU1Vcal+1JBYc+mQVbPhe3YKSNral3Q17pM6N
Q2DsKHhUpwB2QHYzNMZHEHJhSt35EIviwTBxWhiqPTYuE2PUqHXuLidkOuHXhqtxlKVRceDdP3Qq
bbbYNE+FBDqQtxTSGQRTXz1EWPBt/bueY1q3Za0PNZ2dl7wXpxTYyxJJFSndrpUBXErXZC5SgskL
Iml6LTX102ADy0Mi7Q7y9AgTyEs/M1b9YMHbBzH51yXm2S34HKJUcpd6cXRvGRysssnNH5u2n9eR
EZp/2g5FiuHMQ9OU48ubZ+T1t1sDcPfMUd+TJXNuOm1DS4218+RL7zutUvUt4v6mBZEaOa3/kEnB
2CH0toN/Az8+eaQDSa8Aa8jviJ85MRmB9qrgHC3mRTSEDOWRTGKh6s5SMoFmeFa9+G392JEF/26E
PCV2Mt5y69CrsLc+FD2pLA2gkuYhsGhBC4igjczU+phOobouvud1nfCD154uyAm63X1C3Pgm8Z1g
N8Z19+Trtb0scFna6yenDQKUX1dho4IsrAuBmyAgb1HkRfkilPMw+/b0rfLxHsI+7dtKirMTw4cb
efIItkGYnWQEXS6B64Hj1L9L/GBYi9aBnVeG7Nn4BIYi9X4whr6FuR/+STxwOOAej/rcqNTfDa79
XLM60rw632FJQLsVRoFddKS/IHRfDJuapQ5ToLFE/fOAUSxcEwJfqrhKfMmthbsIKZ/UZMWXNWGk
5+13p02T4HRHJGXnahu88NGw1v4vKuJmbNBtXRqG9tJCDGjwaWIwx1EexJytS/jIdgMbKzXYdfqb
KI8hDBJyZ2LwjVOacAlRmabqw23vjLDNuv6HBaJz6dDlG1RUPHHizngGMCgjYe7q5Y/MasxEpNk+
0zT4qOziUmJYo+bXPUfKuvdcW4HIo6pIMjYXMPixa3/1BbXc6BY/yNZXU1CLEfC3SSAvbmM1/Wmr
99aVkAAIfS5AeKBQMTdwanWrbjpHUu/6DzuGuYsqS6p5mH+4lR+mYvgDlfDBXSggHudRL+FeOnE8
IrVH11yf7WwwTi4+NUMTYitTSZShho0kvDOm86tfyJ/Rk7fS6d/ZmLZj5YcAoRgp10q8Lx2XkMHQ
mqv20e7xfxrgLFbNIMK198AQ8LGDH7HQS7ZwSyoyOvMvYd07mb4qw3/TkUP/bDTsc/SV0stf2+RM
Am5lNMGDqbH6Ou2ucsVO0hxmR9k7+huHDWZJpj7WLuGrxvOjYz4Bh1PAOGY3YzCZs/gn310InrpX
qFSKaFJUQl6T/BBm+sUwBmgJl9MEOsEGa2vF3CM42Rkox8wXORmV7zCNqvsl1TZjz9w5afDJanxW
ooOjRfik1lV7RwEX9D+yZq3j7xj30v5ebGQxsm+F8tFQszj2dQJmMuo5kJpvXRQgMqbyVvfZfB3C
9LXoE/+n566fsZXf8c0g3CmKxAvKAvQcqauRF/ZBydom9BDc1U0y3Za5lIe5i57NBH+vW5sE3qio
bXx9DIAJXmC29JyGo6W5CxqzJyp6wP30XSlOJm6x6mvH2DW0jN7NtfwDpCc+Wew/dMdiysMagh/Z
46gfRe3aKTNyYU0YokzfJTE9F0qn6TqJy5zwJhd4WEd0qZjAjAeb7FA3sLUIc0EZfgY2nQLcV80N
fQiHtMax7tSnWPkvWiWM33QrmaOuprmxT0WMVY+/smUgOIVTT3KAKhQgNdlOTAP6ZkofWDB9RBhn
NnO+pboFmlPY6QNR4scAbYBJHhlJAF3OynLq8MRsYd6EDgI/k5v0YlP2+c9f/JpZvj/2zv6fv9EC
YNgMpNJw37cGz8t//Nt/f3ssqTuzCsrwkjEbD95QP9NzVU7kZ/ATj0K5HKaQUHUR/87MCgFJp5TN
M+H1J4CRPjYhMx44IerizagDitxLj9khnsdUTxinzb0XJB++jw7WYfzgLEDO3QolyuBQbQOXo15E
lotJu1cmxdkqBct+3D5aCCebAtDQJjCDBqHjBkEiW8yI9AjO25I4hgCIYgMuZaea6LsQX+kMmMRj
AQEL52wd4hIOcswqWtIcYAw/fWUzcQ0eapOkqWiD+4Q75qbBeb9pwbRDGSWFZZff9WKM0lZJ8zHw
pnb2HqrEjhDaW0VzJ92kcEiRBzXjrVEy1vVzjGJmKbddAO6KkbvaDaa+9xMq6CYyC7GpVmWXf5iE
dY4lAZehVVcnKR8HzBt7fCQH3NjNMc5JldRpzUA6ksFNYYRssAOL7Jj6AfPPIT8nzuhjI8ZabeLW
cbKm4m7aVLuiCXBtMyLc5ODORqgrOhNvgSi/5zG4hd47r2IgHpiueXUzjxmYg4Ns2yYkH4B5XcL8
roytPyJNvqST1beTyRIJGfURptpIgSRQ1ian27urgXVM7W3opLt2DsHStdImeslJ0mEQGxcf0p9u
67p+cnBsEz9txQFvzwpM6weDlF9zZqjFMMO6i438agXRd2nznWHIZuJr0t2G821uGJhloJsQYIP8
pL38tx5LutJjvEiQLCgEh/wP93TXz112Ir6LvhiXH3OANo+ARXClgnJF2i47Emqsi45Qfe8VexIs
CpWS3a6FSEvM6hp53TW1kmdPTq+CO+Y6AD2zdUvqm8NU5heSBXb4WA3zbTpYP2Y57wbZ4UGh64V5
DwpRbBXPaQV4w7Leer/j+9LJVTWEfts6qLZzx1QGm+ZxNJO32abVXUF7kvOTWSbdNfPkqhVGAiCu
2WaFs5FLLU+Kv2TVeTyy/99N+3/F8rZxl/8f3LT/7d/+K60e/2Pp9fjHvxr/+O//+Nd/+y//+J//
q7GWP+GfxlrrX2wTSDdFHfAwHMdcnOn/NNYazr84WFlFELAEu1L48j/VzmHHpQOM3yXQ4gF4hjzd
4iCk9iPgDxSCXSlwbGlz55H/L2Rv21x67/4T25uIl+8Jwmh+wA8HLMv735y1qZXD0YIrpp3ga6RT
EvnLwQVXJNG6q32uRIrOoNjrWUIq81x220wL8ewTmFm1MgbeH7pkImPqshvTPZhdj3CchDcm8RlK
czG9JCwIlt1+I3t/ckdGpfTVRATYKrl0RAHKeU/OKBgz+lf//ulHreSnFRQerQZ4EnRriU3k6Bc7
67HFiAbeV+iSlwoi435kjCjJHK9w6PyNun9PqSDBLr1DoRq02qg89JbzWHPt8rxOrENKZleV4kBE
MvspI6OwAmiDOKpGRUXnsjvKdJfVdFhPxRSe5unkgFe71E+ixtphg2WabPT+MRyKQ98h77SAS9Yl
h6EBhYgfhSz7SCKTrluRe/6u4Zpy8Kdjb8Yvdk+uBhHtg/Dsn8Tlb+n2lyph8Yllexe34jYqyuHY
0Dl+C/H3mvqaEnTlXJKlA7rP3PzGzf7gO1qLPhHPfQxWz8qbFNB4yNnT8IPVVBunMCXQ6KJfr2gU
S9Y6lxc9jMPJh7Qzm+ApE3OZ4U1vrWj2TP9oMKsnatzGYM/d9cZk2rLicO/vXewxTSQ5CfcurqGV
NkKQomW7yaSXrM3xNvFRWgpYJut5oMHepbourXH666HfxzqpzplX/iAGw8wlvHEww65aOXntHobo
1/UnE9enhv8XP9HjRnR8OkYxHwbBnPhitfnLkC4ANbxpPeC/Phy3VmdRJutan4FL/t02mDDqFRZb
muF4HNYRp54wzd1DkjrfY1udSbvVG8+TT3oC7UjS+TMZzOmQgudeTSnmOpS7+8yAjBV1Oa4LVRL/
JdO3quyu3qVD8BvW1qbwJUNShiCzyRMEnYxK4JI6jlKrYNMo621mvA7ob8FxPU2WOZJOr92dIo8G
xCDEE2KDfRK2zl4pMEVwcMhsj7gU8vKPZxUHBzY2XOrVlPfxQ9VhL86N7aQwc2UsACu3U69y4KRZ
F/lbXUAgrWL/i3Qz3e/R+KxTjixx7b+k5J8EJLWVxyFnxeSIs2b5UQZwHDJZHDF9Aw+rkgZ/NJGj
wP61nAWx7TDQHvI4oJ2s6ejduvJXxVsVS8iz1KEWOPR2VRAuMw5i7kvexR2ynlcs3tgyvw6YwZkM
iyeTdJDngH+th4FGe9x4eoJgrRvzGBX4wbhTvDlp8zYUebkBlP48A15YzaN0Vz3tPZt8zB/HLpzo
GjZfRCjOdp39aDKPSx3XR9jyJmBcNeZTJ5uYNrFG7ie7eemNEtD+YsRtq6UNIGl3UZmpA6hjWBIe
h4W2gpwcQBKa5R04SbmvHXU/Gkmy70fceKtc27xKkdolDpRaF5trBK9xVaRxt+8qfSG1tG/xuO3q
0Hgpk+qUqeJJeWG/BeVBtMc6/v2ldZiFart9Y/L4p869cFsaROZqmxI8j92fdE9vLQg4MlRM7q0+
QqQsq5mgWPQwF8gBvR0PPGgkIROIbl5TPjUs2jTlxbtp0B86rDRm0uDF8CFxZbG39drFUBEMW5EU
6Wqc7sH2pGctp/YQZM6ldcVwtG/Dxa8srULjH2FQ/vefdqGHg43Iz4gSl8bTWbMdUeqE+7NK/fYI
oCeNxwFqNLfxxGbqxVE+Tbvh2HIT3zQpM6lM5w0RVY2gDxuFcTAAXxXHqw5gxlYoetOahS9Afrqj
wile144Tb3KPQw954xcwuSknUzD+fsl9e8jooJfuvQFCA2yUKMkIRcmG8uiN1ZKoHC3+ZEUYQIv6
qc4BmqqKQxlT48+hcqa1bfIDWuOaVoiP2Tf/lF5799cv+9dNDXfj1nTp0nFL/wU6CpO4oXe2ge99
tYbJCYujM3MsTXmwdBk66vKdba1HbOubM2OCYGvBEN64RfpTVnG049WaH8zlWg3YgokuV6+qmPZT
1J1xwZhcKNPfMihqACNKw1bDsl7ZZbejTOY59qL0LCCkbUO7O3fE3kcZOTeZ94TvDEuitKDruaZ3
g+/9mJXqN420WJHEnm4gywFxDKZhZQ0ddN62/HGXKS0sjyNFtXpvum9CDNGhEdphulk32zR1MPy3
DfXnhMDq1AWmljExsOCemSm9Bv0ovwblmgdH5nfTLFKuTAH/PT8M1nA05qLjQpRmP5nlPFQFgXGr
nK5gHHBaNzReqnIfjUgNiMAoqzAN9mUr90aPuSQq/BdpOICtCE0KheuiPJq1utMTq4EYaRWoSG9E
cd5twd5FxBJyXFJNJ9dwQaItPD1AiuWLWawjqwc/TIMOwsn9AOyitLaZY2ZrbQGwb8f3qSXRmnCh
4pjzVITV+1hyRUZ8yt15WA3y7I5kFuH13QwtoesoYdCtARz6HqZi30SbsudTZi0beF4fZ5+QHseT
ziCJH0yXnIpHl+91LSaYPJaeilNRd1+zGT7SMjWc3IgA0AwuDy28YcmHINmp5E8wOmANW/WeGPRx
utlQbN25orw8HtdtzsTSSOf7fozng+Pat5wR35uKcZuL53/myWkW/zX0v46p2NhXzYaQECKXm9CQ
zmvsTXpB/6Pf1KyZTkpm0W3ofMRY9ZUHNYwQL453Y2GBOTl6ApKZrF5HmMI0Dky7uYPbn2FQigem
w1VOC8hiR655RaZSZbd11nvnPCsvKCNn15R7nJAFYVX9ZpQC1iYyzzhQhNmJgZS/ja3ONah9NLEW
VbOxz6LigydnH8/+eW69+8HjfdXqGWPQjYitHVSflNJ6v9tWwVoBm6A+4HUuhFoX3CNNYKvrnhEH
lbOYoQnSQ2jDoMIjhOfkvlMDDxeBz43bLTYT1X43zngSPIWkdx4rL/yAeMUGVZ3HgYjsdEIO2YMn
Yto1VZwXHMdY1UKybUxXvynUfZCx1E18gkjk+cZyJJYXdOu9nTzBJkISpJln52hbH/yeGzQNTGTf
VfvojQRNGLQxLgY85BZ4OtiRER9HkwKorOr26USrSCBUtx6BazNWgOhSj1+EVigU8ItPLYbd6JJR
pW5DXMycjZ/SmIAtfEC278cBrLh7UVk6blNazjka6TsnN98E5oqti/7LRDs6GJBWBzXB7hXZuO5l
Y2/xzdBokDfxxTVh/sIc/nK6kJgqemoqxvSWqToQM9+iHCF003MFZ+Ty95eEU5Iny/4w9ywWjJeR
VRTCcSkxGrk0SeEiPhGKmY/GGFeXqYIvJfKovNE2XA77qdLJH5mM4j69djEXW09Y6TqiBGVK3oxM
L1+YvId8/NxN1Hk0mAOoXQnxW4aU9xHDGm9HNvOskTswNVeZy+7CreIUu4l/YcF+nVkc96q2zvgi
scvgKZC29GBtuCahE5dREwLFHYemXZV7T1VBLTC2sa0YYiIq1VBuJurO8I3N3jbzAHxN2lxMZXhm
hyXM4cV/2fH45mVvcPR4QIGbDw3rAM5DtNwwQvhZokwu2si6qnFH9xTuSGtN0VzPCoClK7B9rHlB
uJYy1/dOYBMp9DbK5pxh9OKOMd5mqKPtGLPO1Iegsr5LhaOw6JJ6TW1cDMMBzRjlQ7dYIgLm+rF7
7jU8Bt2+AGkAzm8Jbk4xblUDIufMa1C7/hcHjmLrOaHaxxUHP0xVAaS5eCT4n4TYmIf0neKznESN
uFMcf1eOz/9Jy/fSbfe0KXHWLGW/If0C4tc0scY1YmModYgZdqxzx+Mvadsdt6DhFRrvhuFFRFol
/aaR7JHJ8wZ4JeR/tFBkUAFBwLrakHfDkLLXgmnUunRYxDMY+O1oHnodnSh6IFKsEj5Ej2/GdR6h
knPA7bxHp1ECEdjaAE28QqhDzs5si+q574D+jQFcTqFQu1POfjs0StqEAzREIzolxnhThEKQFCKv
3IYNGJXB2c6J+czMNt1N8zLt1BaIUA9wGcFK03isRLTp4v4hswALNzPFVn2DZhn4EP3L/DNLADTK
LEe1doo7wTeHceaqvDrezsxZrcJ8H0C2BzZjugmImcFZdfnAyoNZ8CWNUDahZu4GNfsrpzmMvCcu
PJoVzRgjrYjBAxircxw6L2osbxqahJAmv7VV8MVlF5YwXOrsH0wtI17l8M6B4Lhx0uplMgsYiZbL
C9FSfw6hF661S4PLKg4QOgtuKHuibmTPS4CJfrGymd1bWGrCRMW83B4gsllfNacUK2GaVii97rvh
PZF8JBOPVYQmgIVcnWpIHkGD2Dqwd7ZtftAQ8CY1PZMzO2Rj+AoJ+ifwQgPUNIOnEjhkhiNIDMOp
V899P34aKbqBGW2NjiNFa0YPrFFXg7sRG1cDC7u/qJpKggzLMAeAM3AQGGiKPSEK89No/8xJuxeC
jH86fRoZ1p92UQFnSxEGyIGrhRQ2E3G4OphBVnb2x6jf+vM0zbcJ4KnYJq839dUnfjm7nD/R0h5d
0Kv7Kue4b78aInnBl7Ov6pHzaUAoatqZKQNGo2ydVehO6drS8YXV8LEzl0d22ova/dDcBQPxLIfm
W1ceeTs57tosaWHXXubJ7/EgB86G6sHjPNKebmJqTmf72fOp9h4wBEZVtA16prrCfvQGfWTp/sU3
fnF885B28ovB0fPI3aXsMHBKqM7guDI+rIj+hnqe72A4WWczf3Sd4NtdNMvFbLIq0SFHPfoYN+F1
GjzMoJIf65yhIy5eZV8F/sBtMdQFTuN3067w8fbHHs9qCqfwZNrQrt2BsfQ03vf0N7BSs2z7zmMi
RLetq1IQmIbjaYwnkMgl8Z3uGo/s5l1BY/uCM7VmA5NoDck/NVaqx/6OOeUhwYET2dUt/MAZYo91
aA0oqAM/aMrnCyE4wX7cXxMIh2srO6I6vbHkkiCKwzP0EOgnCXUhMyJC4IePKoSKxZCHTliseU59
V1bjEd3sS0wZdFPYGWZnvQeduFIwvQoiCMODzfEXEvkqLYYbc9YvVB/wPOWIO7oEh+e+W3YI2kxj
6px+xyh5HiP/BpcIiw+3+RVG5NXyE7rOVFE1FG5Md7zGbqjXYCUAYCl5QofFHFqynhWX0QAg0SNX
99HjVJrJYTDnD1GN+8xs5N00flHFI8/cM6ks+OWJrk8dnFdHvxVeT/4sm4AvDRfVu2wSgqSBlmyf
yrGfddBzrRv720rTckXHiFj1w0D0AzbHlEDVXQBjrhJg6etErHI/fR2KoLqkCoNubmJhzhP72bAb
HJFdoi8ciV6HOiBv0hGtsQX9XjKW97bNZmcFJaa+EA7Y1Ca3FEbcL0T+ZUThD2o42NaDDZv6osdR
kciS6m6o9F0XIZaFeApeZr6pUaorUXTjYLByN5b3Jyu/RD8cvNiDMNFSJqBvw7xh7j2lcle15WFo
ZhgjNYs+bBZ8VIpad4auM4z8jWf7ciOcn34QxdbEjjNwOJ6kvLhhfBny+aTARK6GFG8lusZKkMEG
cYvKwAW5YHDcjs1jo/RnN4d6xfHiVxnFrVt7l8Qk3Yo15QXlfZf607WP3PtOqLuqs34t7q1Fya3J
ioJxbwxGvZLR1stI6EfDs532J5j6vBOOlmtSKdgzJxhRTMks88eaqj9uRO97qM6hK6Jt3VWPAjh9
AZb16puvVenYO9zyG8h6UMewSIWyJHZeKg5HuaIKnuuCrWiFcPP2KKVQGEGHGk8dV9OinrKTXVXR
nWmiVNmTY3+a1RUaN2fdkVAIfDPOBylcnT4LnPs5iTDKdXm+Y/pq8cyok6paEC24mTZBzn/S96P0
qSkAr3MjvTQR1SlC99845GoyjX2/jtnra6O+Kenc+KzghnlqvEwLgw4SMVJd5BG/9atrq6P4BmP+
vNcJlKc2/kFgPAuoZXP5uQT9O9h3m0m4V6j2D7a7gJh+Zz2ejG4kp9uO8CqD+yowd+5Au305nNBg
Hrus3hSDk5yDaDrmNVA3LuAmoGwdqV/S0rh7VAXWXI8bxxPflRB3AWbPrXAgo1mgV1YBDqBUqK32
5gCrjg/yLfzSmfdOQQB/DIptRY/QKrKGB9Jp2U1tXH33RCnQp9c5nP3N/pBlpNhRwkpK7n1SJG5/
Jcdgriml2BDErtfp3N04UjOk56aeiWSLRoNC4JorvF0PpVlDVSxAB9n5CG8lnS9N1hNE0MiH2hrq
A4/nXQvpusmKoxmeC78j80o3S1pJdXCr6IafollbcNNWFQQsSYzt0OUc34Ay82AAGOqWfQB/jM2b
GoibPML8VOMWWBc0YolxQu1q4Z8mCX1rhK8sLi8ktSbogqtFuZrrYbxaSfbSTvA0xhnN3WlRDwf5
rEd4WUEcMS+feWVmtRfTvG4Sq9uHMC+8Muj23DtaNHRainFV4OAbbJzEYbOIfTXmzRtMVwLPYs2O
KDnE06DgMT7u+SiH+L5xeXXCjOtSUmf4zo1fHIH3rskIPEwHUlfEF1Pzrkla4OnFgOmjsMed4Xft
rRtRHBnm+5EReiOKt0i33iZO14bKon1hRrckovq9b2PGczLFf9ytmWkkNx7c7YMgw4E5j5k5Q/Dq
OE/kQ2i+W89pN62wLW5bvo+VOQBQwJ5xnTp6JSkTyk9BT8xlFRacfxoV8ELLz7myn9LAEHeib0Y+
JCLD4Ds2vD+4b9sGpJZbPZV+/tED9L+jxtTbNK0pbkNfxic/h3fsSOcLLd2+SsSSJiRxyu/h1q2D
Nw1sIN7lQQPD2OX1dohHrOcYcqUZ8EHn0CwPdVE7hwxtfGxQyz8hilEClj0w6Z8evM676Z38IwSL
1lnB/Ccg7yGBlgHUBIYMeXIghnkpff/XVi3A7Ikn2TfzmyKZAAlU7by1AIcy//yp8lEcF1IMIWME
HO3vVaqTH9/SJx2a2ZtW/gAgIahPqJ0bSzWP4WzwDcRBt+twa9wgwQGUnQm1CB4p3TMCn4AaOqae
jmk1tXtujNztS+cnKQcTZoBHDNRs+dfxV20LW72mRkOsYYHLhXbl7EMHM4ZVwXmoyphm1pmjKrZD
Ak34/4GdIrJY0cg9XlA6xACcw1kpeHNNwWLQGyjh2DGQqdR2akZUiKZjAdFYrbm1h3Zj7vzm0ahd
BfiZy2IfMd8AkTvzuzlP5wqVB/KShQaQ0WxtaXLYvvmQlhF5IbdGtGL64HnDje9Me2iad6kJCCNI
1MDXlhcbW0WHVLV/nCA4BauhFhmTiEquc8HRfcT+KyICjYVmXo7OcsXF9R274yv42o1XRpwLoZNv
GsTHnAH0apLDcOMk0XHMPZgQBdUNdr6V4xiv8Ek518bUH8PkvyRZrUg6gHl0URNiD0Yu5TEcB1Fh
e4cdklygt5lMk9LCjgK/Pcd5YqI2dFbmBSwCCdh3DIwYVgsz4WNCgkErovGJ4ntf8zpXEYU6Lj1b
FS7YVSmJpeVL7wiGP/XQEtrQ8/QWkCXjJn/o5/pCiUt2aFg5FX6CO5jSq14wfModLG+d+5syWKST
BAG9KivmJYLV0MNr4an6BorQg0DUY8pXHVRtS9D0yx0znEF3Z1y/ASsi9ep9M3VsMlV2iWmZi3kD
DnbgPId+H97OxfATUE0JY7eblg5xPLyZten9eke+xt8TUdo3Jb7+OWzfMqDi2uGOXST0XdiYOFzn
t9NBfoCIi3K6aN9+aOL7xubmpN3SRtjcshcRO1NkmuuUj372GY+6gXrAAI6DMlTM65L2NAS3tuEZ
N0gYD3oO+l3sZNUxcYj1m7ktcYYRNeN4RZViPu7zxLX3UW1Dw/abo5nLz2JZEULJ41enAWYZ5oeQ
cC9OlKoH2cUdhmZkqYX66fXeq2KdgZ3B2SEejrrvfynKehQdX/M40nXkkBOZuxagayueozZxAN63
FydE7RhSEtEFiTGiD8YXIbUHMN/03dHmxQG/24SeodZ5Zxe7TPT7qBdXrFMrTbBjH1YwcpMGCWAc
6ztukqm9XHLZEYpqYQR3+KMbxNFh6veyIm/J6cfaZM4TkbKan7QJ1k4TUvZbYoZOWnObpVpto4yT
ooNHwur53xjN0W3tn/5AwOFUVWHAAKf/CkV7dkJyA4y8vmBw5hSf5D9kByde5IC8EQR5QjozRUxm
AVZBRveu8LJbllPCxjSNwOJxNtOA+IMh2VxxUPmKO2vZubv8lCBW1SOnt4ijLQJ5vEl8o9png/7m
9MUkQWENp0/k2OHvQ8Iw3Y1BDBpQlXzsaJ9jWk6XXJXrZ3xE4rzEaPuUVtTQVLeFIQisY2zKQvgl
cCXWbuYFR6qXyOds0MvVIZRJtem7Hz5b4smQY3cFI61D3ptfsSrude4GW7oj1Y3p9EQku30DJ+ST
AnkWTK/vnphuPdX4EQBVsRtQZ788t3zGtnSabT85j3aMmzAuND4q2qa5HeDWSur2bkiOUx234HfJ
t3usHZcSyggOPqx3FRz0VTShc2ve8K0P/2IIdXZWy1NASGJAvaSgpF1+0U0SAhEOv0cHkIvFGQjK
Q8OoSH26wvzI8umUq8haOz3XrYWUUHIDqUZ6c3M4utLCC2jnL524t5Y2UgxtHO1MBWezJ6DQti3S
+SSGLWvTBP3vPcmQGjlS8gtX4lOgOV12HuzyPuZOCV1gDUq/I1OVDRBHoBV4OK28OPyoE7AKrnY0
I7OJp9zHOFxr7G9dGdKArKDI5HWwNqFC7fCwfvYLnKZNgQ1AuNowpPkZsvm1k2a6HkoDA1NIHs92
rXWj9UYXcP46HxOmme0n2csbIKOQIZqyJyVuvvTe5F9TU3IWLfsX5chkZ1DlFE7rvm2LPV+D1WZP
mi7Wrek80PH9KzNpbmK6EgmEMusceZ9ttcCHo+R2KMbpqhxV7YyGiaocklspEX2IrS8+Qb/ZzH2B
N7L6qnjyz11VFLeo3oDVwnWta0ae4J05QDNz8wYOjX+TbI5v3Q4E5amMQOkcMJ7NCQ0FEeeCS8Ze
E5mSC33JyTMRJhVIOKbSqnjpTIu5DXvdNpZhRMDtQmw53+ZD8qXwFB971iVjAn7UhASp4YMdPOaN
+3isT565wHCyhRQ1fVs+sW8nMGDTyngnCE7cNJG/gi7MJNb3bpQSevEMc2jmLA5KiEKJEDL5XRlk
v2Xcb9rZ1A+dn738O2tnkls5tmXZqXxEnx+sCyAQjff46kLSU60OITPJyMual8Ul2YwpxEQSCWQr
cxA+pFw0TwS+/0YiGtExuLvJ5DKJxbn77L12TIwf0dFn2ziZ3R6HhK6iYkfBDDM4TVaroMUVmC7r
cxoLllgC+3ETm0K/HNBBKS6OLcrPRmWCjSK5u6ZZvH1lg8DVab1LQcnCbFqIhi1DLvyWfVfCl6+x
6x8Vo+9Ud8Nd5aasp3TeG2Xb9HxozVHHhLIGwGHeBfqT4RnUOXrxntqNLem6JtRYBWGPVls3MdEu
dPdn047JZViLOvHho3vBufGd17Kv6byxEFodDC/hCJ94DYADC6Kh86ZjVbmxLfwyml5BcEKFF+ek
GZxjKg7LBHuEtkEsxh0a+AlmuY8791Gn9huRlBdFqyWbse64Nn1Q9HrE5qJYctrmCDIG/aSkhHZb
V/eDl6WPv3+RzRSsTPbCcCrtcE7Ss150wIyUdXL11NzGc/41TDRNN3yfMXiP3YNJJ9TW0ZVEr4U2
aquMdSRhchrKOpoLYXOwsWXRZmwNehbxP9AcSx3ISTTRrk8TnYwoSQGTVtAHam2Ga9MGoTM02aXy
Enr3+MNNatNh7XjZAQwcZSUftYEdtYaSy8IyKcju8AttuyFzsTUn+smfXTQqMqok6HsWItrJLCl3
0jUBFbzXylUuKrl2VYTMWwz3FZVrB1wiS1+GpNo7mPCC4wuynOAuGLT0UVhFw/k17tdl3FMjaBU1
UXadI+dQPMSuespstoSTiIG2jDLDhA45cOTsaGUj3SrWizEDsVeLmmbpWXB1RU6xbonThLcOodb+
GeMMhZXyXUzKhwbt1KE/9EcvC1wSY83VpUhlV4FnWHVcCxLn/Qa2Mk2PZefs5hp4VoDgqFtC7XXF
atfuqIavEWRkqw1L9UD8oKk0I1CuiZ1pUKAcYXKPNYFCFPzMqJE+OrrhIL407Khsfla95PxEHQT2
K0qP7iuDgoO8734Kv4SplWj1g214Oyft3Ws6S/j9fkvLm+ViKi9IW7QW/T1cSoUBuE+NWGJmlg5r
SLHG1h+3voEZv8hTa2Pa8Y+aL+jc9zPoi9y8DWDq7jyNcsgpJtEvDHvrWN0tmhMSOePEaSGzptso
lXbIa7EPPHU/GqN71xgMVrW+FH0bgi/dxwZkZqj/c7lR6YhAkIuWMZH3YxqQehJwuMOYnCTfm75P
7kdU/aA0tq1niJAQ+7RMDxkrUVSnOm4eE7+Sz7K5bwZsru7ob9GE3+HJWatR0sYpWCgfPIHbOmOt
PpRs1Kcy3ummo+29DMaDhZ1/DUvwZrcc9qc0czdtc+wqP7vwZFuB54/XVU/kxR30l9pli1JptMfk
E5d8zOwLe2JlFq1kXVUwg/rZ4umuaBaNVXfRWGqGLaeVVcEZfsiDE2oO/IV+5y+GhEkuFK16OJOs
ShCwOKyUttXsGCtwFinjrZmrzyqBVGynMNOCuvVPPrbyVcS5Wk8bCdgpV1dWkisVsCdvp/S1QNMN
s9laN7qdh77dRdQkaU89CfSQBxgAnil969ze2Cp2m6y/1roledXknGvd3nrMmhILjfOj9dQLjnh/
k9BYwYlipG7WdFfU2QOvaBkFEtv7VYjmXfBuJU4XUURjI61nhOiitIKhAFJtpo1sT2b1ZCVpuq28
CdKahyNQjsluKLWb4dFQYZk+d2nUoEQ7AwPpfCiwZlPGfGcXwAeMkutDcuqpIB9fCq/cesDuNsXM
DoTORSptiICuzLReZEy6lFRhQAKcaUoz24Oo3SwMFHb5TG4MjMKQ/cwA8QghgelvZeWeQYaDeR0Y
JIQ8nJ5mJ+/bVJrrbKzejMkJdjFRL92OTrYbU45Q66TodK85GUy5U7ZE8vEsI/3F6NfR2G9KXTuN
gL62rcGNTgNHUScnUClXjPcvUeTbYESSetWAhLELuZ/5iTHe5vSvgQUW/WOes4mtJW4ewAz6yu65
SECmeRB6qoesrJgLk3uow/zA5vTVGLOtU1Q/hGsi3Tnb3GBk8qzoRx5M7V5hrtjjWOX0Lhtzr6fp
JyP8s0sd7B3hk0tdGiHYAM63rodmohsv7CEwVWdbk4PEkx28FPHc0SudqntqChioShgzbIlZWKTm
njJNYDuNi9UxPySkH5GzEN/ruA1Yrxkof3z7mB17rYnf8YwtMCeKKEuT/adaPt0U+Aept8Ut56aj
HA3EKaWOcxJhTqUKAqq6WnvFots28bAXGTpdxFloU5K/vmt4i5Drw7fXW6FSqt107gLB7+1dZ5h3
Mm6rNevOEppSj4VHpttUpFeryxArAnyrMcFtqYMPEPJGmelLK4mkzhVP2ITnEXNLT+DGLG5FPO0H
GwgpQN4On6WqWE+TR5lSd6sTzBFdlJxj1tJ5M9yYA2lgslLCnECbIKfQn+sNzuc6UFlzwGJ/5QM4
ijnGePBFgITTvRVRB87Oz8lpyR/gxQpkVXGUnffii3qmGYVOD+ADI69y55M5nCNMmx8ys6Xbyf4S
bVDtQT9wyxYGsRDqItzMDdXy7pSHqWJ/CwE43uZkpXdmEo6B9oyu8OkJAhFB4X6PNnFNmDd5gmnM
Znzq0jLdxS4/fKwYu9EI9tFYYx0ADBdQOrnnpqI/lmonOemw8KwpfQq8accIdfKj4anM+crGsfus
LP+pSmEupC13IC9U9vk4OXk0KuyreHUhy0NFgR9Y8qMc6HSp8YJTKxc/yH6Qp5xMGGGWvA+D3wVt
lW2sdOslW7o0A5PFwiQhnGbcPw2HeW7ou0nzskdgiDyJ331BfQPyV3DUqGKfiYCv6hoxXxAyWRde
N++jmnA4Pcvjpu1KZ821u/FHe/gJF4LaPFuEOsDOm/aeNPFbm86g60HXEpgskYvSgouV9wpJXT7Y
6d7tIi9OGOjCuqC3djaHegHb7WlGJeUI1xM+X85lbRBdSqOFwJ+4TmgzC64nCFobfDJl2LPa31Sz
+RiI4WCVZkWRZBGtBnA5y4F5Wwp/2Mc9wBiGI8V7CcpyQXwDnNs9yCCQYeJJNcT5E6qXUBJM91mQ
nkLUCofeJs4It2pDifvWaWmPK3g9ofij1BHyPGk1hDaPVnExmd56dp+g6r3RDwwlaDDDzoqgf1Xl
j9xlucidORRH/FVPbTae9EQi4isejrLymKxzHtY9twl6fw3x2M9fRhx/xM0bvGM+01++4AO8j6qg
HcqFxCLj3OSlkkBHRi0keEIR55wM+4nOnNpf1kFEtoLgMVJspftUJlgv2C8on8XA3Pkzj/GmZYcl
KY8dd3PeYiKx6aGtUXPuiJZjAFA/25jxk01RhP1C4wUhmnvbC57J9fL3T8szcw1yVVXRmvfc1ng3
ZYLVwCqxSvQ0ya96TctPRMt4FoEkyc2AGT6m0NW6zXV0rYUAhOgYGJwXDOPou9+ESIFv6mSy5Qj4
t0l1tEhK6VZmp++6GPs5WCnkiq1hAcYh+BOHIBozni0FhXrcz5NX/BZwQ0y6CyzKofZcNQTeVHIL
/KzZBPVCXHDoO508BZ8VOr8YKtCFY90/lCXpXepv2ZSiALtOza6KuxWl5Zc7xb+Q5JkMcLfjPKSl
WUFwrH8MZgorWVJiUSU5sJK+wiGm7SYTlkdsgF5su6+sB31AiKeIeweDzVIGWqo7m9X9qkjyg12k
Ec80PNQO/DNQzNVFjjl1ZZ+mNcPncVJwPW5+BKGH9c/nMmzYC64Ya6qtIhrsCuMnPX9qA3B6Ck28
Vyhk3aaR6lDql7ZggqjZy3NWLOTzOAAltawXUybT1nHVNZg8OuAdfpCG9HZ+F69FXt1FFNgDGCnZ
Ilok0UfSDaWPE9ljTx+xierpsOI5wFlZGcs6n6PfBHZkEs55avKvbswaMP8wyY2HkTTtKkuGeYdf
eW33o4I1XFLBa3DEZ0mLwBrkqDf9cU6LbuVH5DOV8ygbcKclkIxJElIujPoDVbkCmmkcGgHgw2Pw
ZoDxF6fHoeq6YauX9k2fYFETw8QLlbhHPIa3SC+eHaZ/A143MNWtyD5rLXvtE9asdNw/Ir3MIQAN
SDjD8nacfKqHGTm9GdKUPrs8hIlZ5sZtDspHvQA0BsOJwY+6KkYt1+LO1RwTpwcGoqGOMEdnz5PK
xi2wptWnwq+R2OoebC0FkRUvLSVZRJTUqZfX2DTv6XZW66jDcUrnYkPl7kine6dxbwbaKUZK8a3F
ge6UO/KAG7OgrLGR+3FgWc7ZWkvMfN26OY5e4xPPGEkASrzc/NWtJ8jVzbqtsJ6M+gMj8a6UJKAd
TR7Ahl/9BFBGoM/ARZiC2qpd+1jxB/b3PqjUDBXXGZKjwxvAspvN5DOD9V1HQSqp1S30jIVT/z05
zQo0BBJQFROgmIJvbrR8pWs8BWbxOMOxQhrp1tkA3ogJOZnsn9M4PzBHvcDwPXOSWpVZ/DbP3Og+
MIGkEr9yxzn4LvoRjw5wCfgmXd4z0UPs9S9y5HK5dHX7rEMLAtKQZ+YZ3f5mus6PQBmYVFJKY7Xm
SUgEFxYLbpx9ed7IMIfKbyfFhbYOUAW6+0KzzK6bWRaaRB4dViCzBsMvu6vYN41gNmEU10haxAB1
cahM9ywoqeRnTWx9/OZQnIWpNu0ZwJNNSf1gI136aZi619lXMjgPyI5cJTxzKfkxEZpjioap5hsT
OHMFlA2dnCuO6sC4Oon7hpGUxQ+FF32De88RYg+4/6xqR7If8e+xPhgbb5q+WZY9CVXG52aYtl7u
9ou49uioBXimSd7q5OkzzguSUiw6qQ+R0dxbvHC3Pk4FoA0hCPWBqKF5agjlw0t6GUqkzIGF5jbi
k6gqk+fSneiZ4S6GMb/NE/swFtZrldoXh+JcpJvFTUovUBbWubq3gmZapQ7qeAB5DRWk5G2+aREp
ZtlsoJjxnhYxbK8xBwNFrloi3bNcqxEna/jBpFFCMfI3b9ngRqA4eNJ43rowCDwVjb93FHDkaYQy
7vM+JRb+6speB9OPOFApjdCI2ABUEGtlGl7owEkIIRA090YB92VqDmXhiJ3V0fxYxvbVjFjLjZNB
EapH+jrqKZDTZtykdo/OzH4rdbP66DqgzLV7iArBE2s+4DUxKXZTp5G2TO71Jg2OdOzJu1ovFAc9
jlVdQpKza3FUoX84yiEDJ+zXpq7aFQ8zuBFiyE+twg+Y+h/tSLFeZenGVk8MgqKafesT+4OSvRPM
XrrOxm4/gM/2syeavyhVSilqMd7AIeehdAi1abYi8DYU2dqhAYNcKNYOujApSJm3DH/p1tPKC+7R
Oy4kGq05OlJt8zj2M7Jo907Ouwv5XDtV+hcdhdRtJn9Nh+WM9NtcbGiqBKeVHr63jfdjgdVK3c23
0kKd6XrrnFTkVSKIP7NJzBXr6WUy6KegkOiVjJhCKbCK0+9fyDlRWZFm+ZoKwvcyTRmz9BjicT4x
wbw6Vrs3DeaXAIJp6nx0Y8XvafkTJNYNvOyBY0B7kdX0mmXAgdsM6yoLNrZEDEmsm3EiW2d6OeWd
XXLso5E7RoaYN1IUHJYm/ZI26kOWOk42h61YkuwzATHYMOvj6Gak90X/FVnjzpW7IeUdVAQoDAKZ
Geh0tParHgAdRwcG3a+KDT7xgNWkiS8lFnd1xnbB7Fo4g+ZRAzuwc+P4cRicEt+T+rLsHC2acw0P
4y9qFt5rVWwDMV+Z27cIFmyK2YYbRn4LWCLI1PlkMx4yj+w1sIy+NB5z0h7ruC3yNQftY66Cs6C0
AtNx9Fg35pqEzrK1m/fp3Lfcvw2XJabriINfqcVYUwPWW4CYoCR1xq6mB7BUOcf9JUhnStbtNTiC
eaHXARQEDJnfhpQ4fVvxM9II6se+e/bhG1dAWGoZbydn3gT6CGzLox3AjRYvp4PgamJ3jAp3h2xG
GiF6J391xZ947vAO+q4H5IC3fX/zu/rsU+K0iqkij9yGejPxwrG31vSdb44P1tw+dXNzqJLhSelg
GlBWgJzlOH+pFuK7yESqZLbXZXkuQYFgJGKv0jgMPfKYFdgDXTpHvJQzqPFjwLc+4FwB5/JT172P
jo0BVkOYtiIA8oFGqoPvDS3wmUlrXmWefgpBvauWqYH5I+NobFooqmwQnIYG4SgpfmrUAwC+ep0b
rB+NPt+KBGMlgfNIN3uaXPi+jwaFzRkqOI53HoAxJiGca1gpyCSIFIciYElhtjGqSk5am2h8VfEM
6gv51g2lCqEEr/N8MeoltrOWkmNI1pGXGGA5cRN7GzbyP7h+9qbZP/dD8NoPPng4V9v28xAddftN
sgc1XY1Rpi63WkEawfEnvAXedNE9I2wDCTGFg/2QlXihqURJCrwItkFnE9bmvJiQZ/xiWLHpewGh
btfTGbzjyZYiXUmu82o22GOV5Mdwmg6RZD3Elp4X/3RoEzwG6WNQVW9d3VycDg/pMvhVdfUFu3zT
d+7dcqlHfWqvSaAAdHeMV16PUaB9+gPmdVzxqz4AlSDEPXD2T0aaS1Tn+ko3xJ3gi+1SiBvUV7+l
geKPqBIa7bnh5YI1VBOhySMiUQsJgzV+GYFymQYeXxHPIsOng2DMfjQn6y4e7DCe95w4f1KH+o7n
OOlxpo9NEIdRDWFaGj4nFx6ndBWsyKGx+pWsqJr3kjVvFuC9bgXPzqqCExDc+635mKTjs8Reh+pw
LaJsbSSTuvPwrsTjSRGT4aJAuYxrFL6wdnjiW1qqb+1ifnEU5+14fJypScEfSk4jx5Mdxva8UVh2
K7vlYDTBEpd+d/OCgVtaLkxMRLei7geOT/CZBB2NRcK7lEJjW083rgaU1SVXwSTzFUO3ZDRgRKRC
82AV8YPjxdcRSUxzh+ehxrUGcee5q+WxbMfPJe9ZZcS36tHy2Dz+sPK2WweSpqOasm/G4/lNk7wS
BFRs0ub5xuUAGHauv45IErbFkhEecaqk3+68ZPgwSGAm2RWknWjwyNY8yZ2NS3IuXXrTIwfq0Bxz
LnX3XCEHyVjg11G3aQ1FxJNBgckaf9WDTVwPcl68oqgZbCKWS7EEvxQQmM59NZyKUTAd4efKTcSc
7DKUMdOvvFbOsI2yfVE2j1SwHLyGIFZcSnLKSfKZK/QzzUBBzY7O2L32Lntk2XDL1TfbHI61xKzJ
YXpUfFi2SfEJw2IEEx4N2mdkee8Rqlho6tY76dA9xS31XtOHcz5bn7CtPtyEDA8rO4AR8SWgCZa0
CKtLX59WtoB9Fo3iqYD4ePZtluyRr3aeLF+imSnO/+UGGtqxX+7sZWxPdOuu66ez1dMUaOEknORL
Cp+OdvUX6En7GhB/bOkgK0esO1GQXEu+i3R4rltneBzH7Iwgf7CS4Zc+iHnFqxPbLRl8ley9Mb06
OVGwtIpOpUHLdU86PE3ia+OJfUSpA2rjxcyNR+ax70Crngp8sU6KIONG3Z6QA84Tvtakp+BPUvYU
Z49aR2uUYb44+vCuBm8tirrZeXoX7/XkImGikGNiQSyHu8YycLxysEtN9HDNcR49hGKWXMbaNsCY
pSRHRdz8Sqi+weMhbsgUv3hWu8Wgb1jQ/CQrQs8D7OCNZtbZdmaqpozRWPXLpc189RVzZ9T8P1eU
GkMqT7EmeQOeb6MjEDyxKYKNFyxiPb2sPwzAKWuVIG8n2ODXiVTjNpI/iMeeNa9la2WZNKVSPqoH
FDu7GnD2ZAOk0Dx3DvaONpj3YG7ouEJ4XSn2Whm05EFPXf7v+HSCPPjQWa61+scwc/1bdna04ikU
bU/5b/7LNq2D2WNzJrG9jqqwGMfNHH9TFOa+k1eBHuNqN27ii8Oj6pjlBgdhJ1okVcULheVLZzLS
Te27LXEtteVAWB5zNDuWdSc52Qsx0zWCdxSYwdqVdcKwMr1yxcuV0U9vmif3psy+6c36HGIT1xYV
pFBzaLLYtkVtITwMrMrM6eiIfsWyaW8785Md21u//IqUOGXpawrOOefn6av6B4+oZ5yurz5aXh8N
j3GhflUlYyRxb8YHLLRA+vOdK4Cy9TK/n/3mPQj6nVdHxcGwG0B9mC1UzcIbRthEDDldjhouKEDv
Mxlfozn7ZtskTt1AKROKoNXMJ8uDGpg2pR7a+BU3nUZY3/r0ONU6uXoykpSe6SFaQ9Rrzryqgq1m
NocJT6tX5XRTS87evBAwEMUG3+Ecda9qVSgwuY30wKwst3mRyzXjmhh9U4HrOgr21qQOmdrEo6IQ
sjlmVXLxCnHQWxAP3Tzv9f5jHicw2/4xSkD69DWQMwXduvW2dO5uzCXGTKUBBhk2Dis7yOCkpx5B
K2NsydYXoU+Ac50OFDaDuInYgTFxBAxja0ubfw1zW4XVOJprQuDlOh0J+dlGV69bjMiwHNV2dubk
ZOqADjv61wkLbfoUA5Ff194B8kK6uniV8A9OljTrFDACb75AkMgGqen6zLXK2YWjC4JHa1r2vQnN
zV4Vn5UK7npP3FHQyFOn+h5S0kQeFFFUOhKO7J7WfTuNOzuzX1hHovPHTNTB6AKW5vqWZIW71kTo
KUbCy5aCc95geAP3McARQ6bOLPpL8IDra5R1ElLRxFp0gTKzvbV9xlrboF6jaHClTiiIaV5xKadJ
QeUeudYUCDNVAx6q24BRr0/2yu1pK6FQZqUp3KnSlz8LN34wuT0JuCTZEd1pa1pqW7MeZTbjLUPb
iEZsaNUQFSe2b93DebUbnpHR8EtkzqsWWWx6fjkpQPTipSYMvC5yA6Un6LkA2owvERB+RRtc4nod
zVq5xjGuW8cdHEBktTfXYokfIWbiyfuIi+yzcU38af6wm5x3N5pRDoEw8dDms/QTh5IcRG7z0tDl
uTGb8rmF17UxPB8/txeQzeIMZkkADAPSO1T5m3RxoxUzT+fqs2dOyy1eVAnXcpSYN4B1wTYqtSO8
iZsqu2Gj8dxSdLSDDOKtSlHO3i25U3k274peNzeKzQG4kgvQYmAHZcrkals/XTPPQoSvL7Bde4bM
bKeQCuCUoYjmxBS2Vj3BlGZFy9/wXQKXZrLJgl2VTs8dguahtbTrOPt3ddf+bAL/CXqlOmVeX1PO
RI5gmHEM9r3zys7X5Cg9Pyek1m5YHPryzY+K+C2PTJIYMyW9ApO1dTOQEmHaGc1zlfGVYCAj/k6l
IjkOI9sNfdlsOS+RdWPSklHBCarL9IPqFNDdJD76EY4+aNHOlvf0SrMlHTk1qzyfVq6NmtksiowX
m8Xu2GCbNmpDudHd5tX2SpTVKfmJ6W/jd83rb2jQf3dX6e67un4W3+2/Lp/4Z1XDa4mT7t/+9S//
dsHsVLXVr+6fP+ovf6j9t9+/HX9X4Wf3+Zd/2fzmIj3033K6fbd9/uf/4P995H/1N//2/V+hKwUA
kP4/cKX/+ON/wlP69z/+1x//54//8cf//uMvhaXLn/0Tq6T5/lI+GvgE9H07cPG0/ydXKTD/bqIT
eh76Lu473TX/5W8lhXHAkwzv777hLgIcZQgEWC0+YfsnV8mw/u5BP4IP4Pi2obtAoH5/l/km3Ff5
FANs/6d//1vZF/cV3t+WllRPt/7KVTKAb7t8HTTRE5czfX+pLP6HxlLSmtlgzWW2s5tRbMraIL2m
d3srUTct+FVEaBu6b9j7Qlug+nMFkDA/aGn5rOrKP0SNc4X7cOe68io+SnoRDl0w30X5ld6uPZrx
mUfZDzv3H32tZAruxftwF8X+K5OfuaKNHW5v90InxhVQ7sADpYs3NLPQfWCM60SnJSPpIp8DoHWs
XNwNtvIxd52i7IXcwzeW+MtkAgeg3bRIFM0dVNng4rDwtBLKlBUWvqRk1hrt5ziu9nnMJwwEBy1p
42+zQAnmZfXkToSNjMe0B7GWEWXmLWh4qOTzV1mPey1+tt3yZ6XcD9K1KmQ1ZOIQZdlEJi26+TUx
2qpLG3wN+Ss9n2zM1CaJarUD5uSQzal+TAKDdBuvI+IoOD6mm1MXyCEEGld240FAwF1HhoIyTava
GPHUooprp2bsv3u3R9ghzD45vzPoX8Q8Pci9TFCoOLcJhYQnzruohteIGXrVBNMNhtABROM1KBMH
qYraLQMrKPsqBsxB/6U7zikWAW9CpT/ZV1KuHEAyJAuj9796a3GUTasxTfD9d9Wl1E1MHO7IwPRi
KH9fQF1CseUb0IDFCSOf5F0M5InzmoXHx2GASf190uI9IU+/BaPCkW0Ekazl7MA7gk2IKxRMNPqS
UqSOFJcOZmf2QSZOghJ2RLgABLZdTaDWCFR3gBZFiKYc5lV9dicLH1NK7kolm0jQqKhGzMQRvIky
CJ45j6uQoCeLLnOCTkTnHn0nb93T4GMXaI2AmtVkDhN3eB2H+KS1c5gKFlZD0WpbZxNLxdkwAkWb
dgegqybRyZEwNK41oddXh3HXMpAxv2ysPiwcR/gOWlLuZgomzyDVNlENIDEVAZY1KIL6vJ699AO6
Fqr8oM7B4suLgHjLgN4u4mwMJtZj74hhYxOpXxP0uvJ+vrNAatLoxohVT+0dEIljC/WxkgSXcCA7
FvvQmWioIjh0jXWQHfO2eXEiHei8Rki5Y3zfRECI1ryUqXjj6uRNsxZW8FXIbtfK5IYqcuiaCNdf
hAfVFnLTGOm7HrGVaqIMCTQj2CSuj44rzr1D0I6KMHilHAwHe9xHnVEeIchvSc08+pKupu4ExOs9
LsRlsBdWaUr6pcEjQavEqjM0SMNUWjgd6HuXfti2drYwjZ2VYWX0AbPePA/pTeBpWPGpUHY5EEKA
ke9RMtMi69oXLWkwRkwddJh6foVpEiZcvERRVhqJI8QHY1hXen0rjBYxVQJOtmSbPkgj9tdDTlpX
CeckwQehJDrxyTWHfIvxZmlmiAsgHygao1YoLjruK/JAMO5Lb9zPWA1tJ7NIpY/R+YLl+tOYq8c2
Hw+eXm4jr/iZ1/MOAE+9Nz1x9Efra8iNFZc6yUF40mt/aaIMRL8x++BznjpKurA8HoxhUVNTbA0m
stsuBgpTJ5B9Eoy9d77FusHEfwTKBIVUev0+LYgh9dMdmu9L5AZw6rjZ2PTUEb4LyBw63voGBEM8
JTegIdjleu0gI8s+ygzcjWgw5k5FfKYrF5oPhuedZU8HkQLO5MThrzAPf0+j/5PnkFj5cZxw/uFJ
7zNphHKCF+C2/S2F2R2OeeKHmdZvbBt7YAGoHso6DzlVLy2D+lHwV+ypUb7EVnLpWj27EGdgFhba
xnBt9VBjTFpNZTMcet5H+2xaVuMRdKs1/VAdj/Mezv/7IPHJ1HGs3UM0BZ9Vi3Jr+PFjnwbzJS9Q
TeLRvVH16LyIbOahq9XfHUdnah24KrCjrxQrQ+lQY0E4DH2SMFUs07eoArKCPMN5J2ddb7YX2tSg
AvJcX3uda52Ur6KnRspwYekW2mx/l55xHd3SvYNrAJA1mTgjwUN75T2JqwRX6n6U+YJXikLXsNyN
1i+5S05GPpLyFryaPPN93nN3wvDszQzoAXyJoS3EDQFl2FUojYzycj/oSNtYsnA0WnBAY6MLXtsx
f2rZVn2PyoMzVX3gcq1vWSLNMGoz+6y1jncRgvSx0syXyNHFuTCLs5yz/Fj75ZOofyV+AaZCo3t4
xGY06qyC8COfBm51LU9KLBIBfst224vpYR4oDzFdHq3sHo9RqXZIMMexQN4Yc3ujQDI0+mWhy1sR
/SMmncq89BCBRWLx7sIhJfkeNRRxYfdx7kQRPMbDcs4xiw0Fay/95M/hXZRSbUs5OXb4WztQZFfg
k1wlVswpywdMnNEgWGfOo+GZ9BnP8JnrlNUTZhvrNNHFure8ZDw3JT+IKEpCNmj+S8Zzk1C//kov
ZBoaXjx9IN5VnVF9VBGhvRZaNHRiqmIQ9axnSg/K/dhYfVj35oc9W8GN3MRjR3roOucK1mtrbTKq
YK5zG0x7GgUpMYC/BHzfnx5zP34xygLiADQHVtb+Ps/iPlwaVuJA7tqE17o2a5RIa4p92BxfhRmf
62noLmknLxgg0n0wpbhfyipHJedMwTsLIiF6CK46n+QM7ay7nhBik0Q7/CLWoamKF4CPzSZPuEI0
d3xfYAWbsp95LtZ3s23FVxZBNN067WeSecXJX9i4OAeJ1tNFiEEqe7KW0uq4xWSedxAppJTDoYvp
eQ5MsOReRdqIMPZPTdTjPYMYf4mkvHe9iXOS+DW7xquHufkgoABrgz9crC49SZSMcNBN8SZNpGhy
byAtLKfeBlGSPuCjqRfoPS1RICFW+qCph6ihfwns1+LCdW5Sy7oLXXvOPTSerp0wJymDLQwK2jlp
eeEQmhEnbtAn7p32EJPa2sdp88HUaJ+rOLD2/mx8BXlK/DXzMc5jtDHqHQUlMANBY3o4xw0Ae2rS
op03oVPa+ic2uKvsOXZmY/aUSxcfaE5YNkjvHcOjTTJCNATJssnt+eiJgWd50e1AUrBkdU8BZv0a
wXNm8xsn486R9bPusJy1zCObFhiEdDWVgbNN4zdmknZdl8xUI1+3Gp1L3WiAGZsfFegjzyWHkoOG
6bNlM52xb45oaukb/250TaDdZL9T+0dhcNcgNlobfcbXPUD1MGvHD6sGfbEzi2Tjycc+ap+I6+yz
2QnTwdgXE1XD+nTlcBG6ePZWo4eRx0i5KzBf4KGs3vOSdJNpYChJO/1J9NU3PuARybGRu37oHrKG
OhaTbfIu6KIX0JHJGUfgeezKbieSJ59o0en3L0QUYqjRHQ7/CHt2+A//8fc/JpWt2G8uH/8P//jn
n5IzX6NpmSgm//lBf/7OP398FaHLErEQGHf8r9+/++d/qovuL5/4H/7r74+SU+odDB661QTCoVl+
gcDT/l/mzlzJcS3Lsv/SOp5huBeD0IqTBMCZPoa7K7CIeBGY5xlafUGL/RUttFZCf0TWH/UCX1ZG
ZlplWZXQ1iUEjZMz3Eni4txz9l77cL95v7Zgq/ir+/7uKXGUT4A41h/59XP359xfYdFVqrK/+5lf
L/sfenjUAGSnbYLRXcr8MKwG4XQpWW+79er99q9H7vetRvElDPaMj7CyYY+HWfeXn71fu9/XA8nb
kykJpReVHYiMjhCO5Pv9Fe8XpU6DnvMR/42JB34NtdfLLSUOTWUBo5TNn/47hBRAzmscebdG3tuS
GE1qtRUNA2gBRsIfvyIi4j9fCxzzC1wiQqlnDr4SAMYBMD6znvWaggP3UAahBIZtBA+aYmDLXi8E
PUBE782X+3+VN4i1AtEzIln/U2WNjr8/oGRhux2UjjyaqakOUVustYNV0XyTTlwdQkz5eKi4dn9c
XwSP3++837Z6Ofo9drhfT/njJe63/+p1fj2Oi3zat0kW7Gpz4OzUC0SXqCUPSTMedJJgvdnEc/WA
+pm3yNYi7AcVqpK5huIzrh9LE9IUxwTF23y/fb/WKCH6XtSQfzzn/oComZgbrPLb/P5xiNLW4LKs
/HnoMT7U+vt7cL8gNfnPb8n95v1tQsehZ6tVuCEE+/5p3S/uj/26eX++iKvyjw+0WtYzw/32/ZH7
ExNtdjaM1wPT2AYAFzBBT+YmJ6vCIRNpg08knAlySkbj2UGKgsLhTN7AVWhfY0fzi2U41QzV1ULb
43b2QhI/2UuC1mUrkyqu5RgwzWEPFQiF7Es0AuIttSetb/2mKG+q1I9F/IaRYJuqjoet5UD0374S
MIkfVUU/NvHsO6rtmXawixrMZ7JxO0E6lgZjSh1dxnZ16jY0AtNqQEqgXhtRby39Z1j8bJfYzUVI
YDsoAMlfN46XKrQ9SKfrB+kRBkfImObCz+MMm+wy56obM1HD9GZ3WTNv8MWTaLtTwHsRfBLuoj68
zYUCVrT+wJb9OEzvAUloKBv9NCuYolkuTUWPBsO2gIVhivy4yr58M+mOUwIpsKcQNBovVcXegr5h
aexgii9jKA5Wj6/akD7e7QMtJL8U9slsJ9/sdD9ItO9TPr/0gfiA9X9amq9GP5GzHp00nUGoQw5h
vrAjIMWmFRzfa+9doJgdCaETp37ufA24UUO88VJB8+jSw0hUaZZdhoFTCUGsWvqkjoqrtCV1gIWX
yH4d8vLRzrNdFdV+z/4RRc7wTB0MQmm5rn+AmN66dFeamb+ozqmfrH2JQZ3h0bNpGK+No15Rz9x0
GPsNQ4gk7Rj+dU990R0Lw/h9CgGGtOExS9dudnGt7P5ckfBmdugWLe3W265a4krsag8/4y6LJR8T
Uxem1+sQwE/0xbXP02Ac1vjqTOn2maJ7lYXWESbZ0I/YJbuD1VVvYT8dS6Y4K6xDaNi7SMmdp0tt
Jsd4dU7kJnnagBac6RF+1yVVlwNEJnCixdmZ+N8hcdpf7C71sCt7hWkdFPklohebKPpO2MFZyfGC
q9bRaPHsmO2+LCsvBUKF3OXIjuc8G68KypHYhrcTqrc6Xa7YzHdTiP6ww80ba27xNYpH2IwSeZLc
tb0XOMvWnPhgQCNRNjqO4i8iOPTSIpmoODdGdipsfW/28Tm15bG0XmYxXwOG22ZoeZhpn+HYvPdZ
9AWdNgNSvJEzvhahH9G1H6qywVtpuLb1UcC+4xhkIi5q9JnmcmhGegHKBiDvcZCtb4nwCaHRPu3f
xPRNn4193HYnYlDwtILyxJLZtf02XMfEDL/q9qYWIWtm/L2Mjcuw9sJtc98FrzCK9+pocxhQak5A
zNfu3tAdRoMOhTiqowVyB+c44+QlCT8nfbhIXoH2wYFX/pBT9sSO+gFIwymgC0jxQpbw8qi09iEV
ycVC1Quk9XEAhlFlgGWbPamWAHglKvf6Yjfdm1rZR7W2EImLQxImeG3FobOaR+Dez33Y+wsoxrL2
K7oq5IecTcxprFBsSvsb8ZYkL49frTVChOlxXT5qiONI9OKt9RW+fOYSPkb98FGn7VEHwqnVyrbq
dF5BfYuF/pHpk4/QGMvxsmE49NBo5VOmBq91ND+Wifzi5MVHkmHMXQK/Q5kGI9OjbbkZsCIDZ9o3
1nRMi9CH2HbsJ1qO4S6wu6uC4iANxwcr+B5Nw5udd6/sG3ytCrw0tg+FdrJ0uceZd+rG+TxY4VPQ
yX1LL0SgxwzZYwErJK1mn8rlgKvthKr0JVW6G6S/JFlOU8BbrBavFZsDzO6+I5ebwltc6nyTFO2G
2NELtNAvKhPiFXoyI/KzHD2S0j32MPfS3sQan2yB1FxaPIgg4Z4oX2+IKd6GAFsTbEULJH65dD5B
RD6ErvOQKi+SoXZZ5+c6cDyBU2bpaXp0yj7NnV1lqMRyotcgBvQ8k4PxZKkRguDoUCrTrY4GGqPa
PirCp7iwL2YBqDWLcfa3HhDGbS/9iJJfTUKoitMl4XsWa/alD2IiMlIfn7zHgA2LG77zMTnOwrwq
SvGKbY6ueCZcSz+WkrmxXm2jJ6N+I9+E6TkbPfQnqpq5QsfjDPlIxW9XGM4JmJLSDP6YP9akvFa6
7a0SRwvd6P0rbqRvcxxdMzJT2mwAboK7v9nrZc8q0+7MIdlmWucCyT9rfAuCYd6rybKV7UdgRy+o
q3aznPY00qEmFk/l6lUpVW+U5lYq7b57TjKJkiJHNMu6WeK+BWka7Mqc1Kb2GS/GUZXWUx2Js8lw
r3Q6RC3zpiKJuJMguTL25UN+yorQXW1QYoRp2QXvKEB/J+jp3YysQ9AWRCtMR6IY+U5XLN350xKX
rwkdRdITXdWuSUPyHITByYsqvXgl342P9jcL+G56rVE7Khgsd7IiU9gg+/aTybk1erTTdAvZESIQ
Q8f0/iRRGbaAs3CAPqVO+Vi32Us8hfsSa0jQ6VsNPxm4DRBAoUArnqwdV7IYKrv8Ula4XdBvMJY8
yXg5SBu/85wQrRgD4F1ljnl7BtODfQIJmpp7o0K8DBy7NbyzDBbwJiXfZJzpECn5jS1RfQKCvjLO
drUs9gpihxbF1U3Yz1QTgSe7kqAbuev2hWXiNjoDnX8QZv+kWRanJUpMMRxMI75K8dToI46vlpjL
dJelwiPQYTfq2S5S0IO3E7Zg0zdVJgtyWws6lxGrfpef1OCWpdKb00M8mfsSYZGBNSTMs5uwn53G
/pE4V9HJq9KqB6Gmrg30pq42ejXtgux9lX6pkfrg5A3Yo3FLIOKRxjQBEyzABIib5Bri5w/0fdHP
56oRh3qsPiCXfmXXnJF6qFF2IY21vRonRV+va/i8mzmjBTCUzCE8QK85zjWneOIJ2U3uYusxzVq3
ttt9X8HCzieXuMdMy7yAZOqA0i2wp00J47jOHE+KxCX1eY0/7yMWOyIyUdf6DpnkRfHNDslUhcKT
0z03sZEBgwC22Xg6fls4jMBJlpvuwsHpKvloturRYkZTygDwG79owMY5LN0w9wKrvckoPU4lwwfg
h32yPJlKuV/wXmLOnyNS7vv5hVzak8nQ3KaPaSZQVxP1CIztQPQkjQAJxqwmEQc9iY5EWF/bzJdg
ESfRfSlQp1po23s+pqqHLpRDw2NjNNPlDoDClpwaG4s1pXm0AJwUNV3sJtiEsWSKg3awu44LVAAB
+CKafaYYu0ANvDhIPd0Ey6SwfOOxyzV8scEesc45qym+IUjQcHrtRePJoPCKsbpmJUc/AQdld51E
9T6p0TN4SPqdESqYEtOL9VD1n60+bIcVDseGp+a8CAFCCdDkkFY1QKRTEJZbrByapkGK0l6bhBzV
EHLUUvEfBz4eXb3fCyAKurA80/hJN29rIA2BWH00kvkpIsJiCSfSChdGKeFBDTlU0i0+Zk6fo9fm
jAQbL8QUCh+B+I/Qm8B/j0jhuomZmSndCAMOLZwd3zIyWyt6ajirEmc7g0Cq+1tGLz+HRlqYClIP
7HB2e0zt0cWNu5Ud4uU83qaVujM0SSmf7wYBZy9kjs/JaCLcvB08JSR6pSs85G47rKPbykr5Jpmn
ZIqPese4qvAG1CQIaN1BVV0VfavaRijhRrcZOUeBIbDGxIvL6kFo5k15zRL2KLZ2gKRE27r3epLd
EKgfVCzRy9rsDbZ4yKFhIDGHqQIJbjHUXYG8agSS0fOHFwCcgQs+6OVHqlc7YzJ2ln2UbfyQKXCF
igqEiQNXAiSM3LEeg02z3ZWKItIKwLu1JwQcy1IJPbkDLIZyG+5dho+f4MhYLO76Z2eTYPBQ7jO1
O+Q/YkTlQXsNnHrDJMxrO69S8MKj4oqU4TnSovcSYw9SsSuw04NDcbtm3Ut2jVWq7GpSNoKBWr2d
3AnDWCahCkyZq80vk2W5Nb6YuG0ehpY5WqKcsEr4QcMfMVjkSXZb4rKgnGWecM5z0+3xId/wXJwD
sVwtNfGGtEFrbZ0CMGyZfMHb/i0Ilre0dw5q06DiuPXr9gh6S0YBj8DuMDn9IVDn6whefDLx903i
WorkGsbmDSklkejKg5FwACXJuRzgtBNgl7dAWTj9CcP4VOpkbxK36OwaDe68BGk/AdlzDI+JM0bz
4cEgoJHEIQ+dN8uYiVmVSBdbPSsmOUBDtjUVqqSOtZ0VsEjI7jbi3TxHLjUKAbZHrSlRlcZnWTHx
xWsELJWxgLkr68FD6OWxBcJA6qOJ9yrR+YTEH8CtexOZE/AAt3EYemFG2JA+sXExgYSWvoCIO+Qx
qicDdeb8ImrhQk1yeyCbvSrdAqR7Pn4GluGluten5sMaiKebBrxSvkvKuV/EFq+ujXBw5IS19MLt
9HkTo71tTLoyuuGLDClAUboJdtWsmXbrh5d3yrbEDysHlE5YVxxe2VrbO8A6YsJdDOWGemcvIocT
KuTeXnWlUngouC7BGATevfmTNSQIVS0jxLIzaEAxkIIuVuSJurtfvV/ckWMF8RlQcqG3EadQMobN
c55/fwgpwjp+CJQFvw+QuzhW600PlZTRXBjr3jxa3r398XfdkF/3/VtdlHiIvrY9v4hiowNLGdbj
gofuVbfpJ0r2dC9HukN/aaDV9OU3KXxo3hBaSRr0RkqayWtb4Q5Kjy/y3mETbUtb5t66cfronJSl
zbbpX3s+9/sHyebdtAroPqWy62Q1MVaSl27OOa6blszKLh/fwZwC17Wq5TwOifkaTvPGUerhPSpx
94/oELdNBpHFkN1bXgYolmdKIqNS2y9JdaRsC07LaK0y9bg+lgGmq9wcmvc4V/hihoV1uN+M1uT5
yNTe6n7Kz6QMSQ4Ap3mPElTTss5AMq4/1YXCA67niaokeTTqe7dRr2ystesydh9ET9pbJdNIRQzs
xMupocgdyOt3azG9ubH3EbvBq4X481UxYHlVcvGtVi93mVZbewKC907F3qIxFOMpbTPqFTPeduEY
7AebHA5Tg99SJcN+phPwrBaEdMNl+waukfnN4nBQ/GJ0Bhcpy9Sl25h6Gl2KLAYkUvMXPmp1/pyO
kiRrWgQYYN10mpQXY+5+6OPcnuFxkMUkyeXTguCDbK1hmzTJ2wiEzS8zbTlO+WAxcU8BeLJd7bRq
2+nBqReCOjXY4q31chY+SYMz0miNpt/T+W1oJiJ3mFWdtFWScijVhzo84aCIW2+I90Ph0Sko2O+s
ndLNUKJLZ3h6JWt3JGRSkwy43Xk8SeTT5KNu0AttR5ofFaqCUuHUA1ghdnR4fAVeA/15McGKW+rB
UTvml/zdg9yr5XJLK6I2wnk/N+cBRQYQ3uNCKGOxynKSZSf6bh/npUu4NiZupn6W2KzLVVXXhyx5
zAKi4EWyFdm470lXyga+C47ilsNKeu73miIY0C0bG6mk2vgtYIpFb3dzT7mi+c7Edq0odhnz/3CJ
3NQyDmOLhYnOTWzZu4WcxYGZCs1aWoGzT/qHZ/1AgLlhtnIpxze8p9Tg7c0WxFYu5c4CthIwvC1T
xzVjshfhrSUqyDCFbPo02vREaZXhp+gm36hJ5RZt42MK27S4NNANtBEr5Kb4BODdNQgWPg3jRpND
fuTBR8p4XiMiCrocZ1UgssTbo6UMNbqAcY7hB9BV9arpx8o4r8jqEAbCvEMmO8WsThFuDZpsbmkn
rvqSzNskemnMG78Lb0Obvk7Ou968cEKsKVhGmmhKhcnluStY2bX3BFoIcTo7O0QKaVpuh3s7mH9n
wrrJICfr4ivXNFDQbgYATrmM4lWXB6zsD6tJjuPqEJeRX4GamlX7VOjz1ijBQPQmmTLbKoEWRHg8
QQdQ17v9VIlvE7Fx9K1/sqEyHuhXn3TDec0uAI5PUhCyAihxSvBYdO/USPRXaDFCA2hRV7QBBKcr
dv2HzrEfrOY2IwvqbGRR+WeFRzXzJSwPUb6XvJlrmR+lqIRjA8ehzi5QoJJNjU3XaH6XjD6Ong6l
WWPxv+Af3SmZIASkf0xhjKG2P5v5e0j4KYs/YIFPlVqlHI5pu2ILRwLpiOlhF2qQWl3E1os96/s8
bGBiTQfbrB/nIiahwPKHBIlZNPcEIEnfFvuS6Ts2cAo4g0TB8kWUBhvubCfV2ssAKMNm9tX2WAoC
DtB7Lnz9+zrdO7nzJWngRXXTMZ66MzExfoO/qduaoeM6mLEsIpdNdsbVlmUmFX5CyWcSQuPHaGSY
oecEtCPuaZfnof9W6d6ie13zNrCYho/roa3pXgZpD2ca/pKfkfqC2iPE0lhdLOUSwJpY8ktmblGQ
xd9NIObPFUHw405UvtT2nXHEY1GG2z57je0PO/kY0h8Jx0eLIrcq4PdLeS1sjhmIQTE7jjmjNTM6
KbDeClD28DJTo69oFYiQxoCpouXAVfEOFIM7dDpTEnJdw2szLedet0+Z+UBYljcogdsSeLa2GhQh
3/NCWTmoKDTwpVb9Tn5gAdcaLCcJwiQFMpF5DvXuHIz2XrXKqxPXXw+jUF8xaX+ixmQ+2l4qa7kY
qXoqhXqkWwO0AwRq89xgDDBw9LL9OE9Gsa0nartwRDIj+TYnRBHCgEaPwNx/C5zet+IKzsRTlpzB
JvhlO9wwWiuD9VrNED6x7vZmh+EqnH8P5sZ5wtfeHmBT4qjQpfqVTHmztUGSKKQHB4o+brMmlyeI
gRWZRAsmbAz53x0LfnYcf3Mq7FzJ+oRRo3qaSnFUcjPasgzTbM3OzgJMSFMoXcBKaYyKm/AYlImJ
aMGK3u3UOdyfYUL2hPIvqudy4lixKyigo8isY465fm/pYXXIBsvakZsACdeBSzS0gfVS27p6MZz5
2RzjS6Yb5pPTtKVXG6bNeL6qP8ou2M+J07zQLM/OoQpHtyDN5yPNkE/nRakRpqSHr9aiesNsVR9R
Vz/bponTIiP8Jc6wdXdSeaRxaxIIvS/nSOUbrWTPDfaeZ0iy6hTVT/d7pIqbb9JsdXd/LBtM+1Rl
4U3ljBJoVn2YrcE5F3rGtmC9xkbNOWNbGTazIlG29996ynISzZYES0Vxv1SRLB1buJ5eYscvtoII
7CFo0vFgrxf3a6GSXkCHOj7Uu3HibD78bMhLQd1nGgdTizACVA6iM6P8Qab0WZtVBbmpoZ+q9eJ+
bS4DQkvCrHRBVJrs/eETtV2jsMw1aENi58z3gs6CGOYDRS5L2bL6SrCdU+Vm+cRkgGFBO81PVh+K
fcrgfzPgSn0pgnDgRKN4lHbNy/0uCsD9gA3jmiRHgpbbF+x0GQ2DaN7fb+oKwVD55Fis3zxaxd3L
/xOZ+D9UgP+NTtz7B2Ly/4Iycd1U/12d+P/6l3/60x9K8TWG95//Jn13/dE/ZOKG/ptmWLwWAVAq
2mLtL+m7hvobCZc4Gw0hhK0L/ZdIXNHlbzzTlKpu2hIb0hqZ+2eVuKJbvxmaRSAviF9GmJam/Wdk
4lJfVeB/yMn3v//3/2Zrts4/Cwe1joScCF5+wb9WiVujXGBgqwqJOtAjq/AuQO1pfFhF8iXXp+4w
hY2egf2pHpWpf1RNXGlVOrPxTeKLaQE65yu5hgioBJMjKUOOaV+zRhBe1uuWz0HIkLlL2PY13/Js
IQZe0GmsSdCc4+dGKgpz9sU4dkDR1iZlb+NuHUfzqC+jO7Y0zYIq1fdtne80DcuxUzifpXJR4fhu
0iUXJ4K95TYYKHcdDQs+DhE/yp7mWbOOcNqL4xBhjiG+bi+H/lGa1jlo6a+ouHfIhKERe51UR9+0
iNQCy8FuyY5jU09Tey4WxDEEXTrInC4CptFkxGJDsDcavajErNGSbDsOKecUDP2LAfuJE5DGzAsx
u36oJ/GVQEc22QLEMAM8UAXrRTv08wH3EtPnof2hcr7QGMpiGoPIraJheehkB2HdSY7BZCJtMrSR
9KjVaFaENDQbiBIQl6nf18SkAkxLK9c9cQLdSGPYvje0EvhAqnKSR4O5pfXfstZpqzppHk7VQmMp
MSeKBg2nvqEx0rZ3aivyTURvrVbn9CH7nmladDLiwNO0GtRY0IJVTeGZBo6ub50IqRMI0YzeU1LQ
cA4tKHNttYmSgN1dq10lDMK00yN8r5WPP3OYMvtSYRq3K0lAcNYhJddqvP0yOrCHhq3BctcjvPQ0
SUZIV8MMyqIKjfp6MY3ps7HABaugX3bERiGl635kC7V+xRhUV2s2CWWGlEBVEVvZsWcrnMRWXp0W
iEeb7kVrDS4LZYKyjdZ4jtcZUtc6nk6zveyA4KsxOElwhyiXDSA3MPxRr/TfzK6MvCZ7thA/aSDQ
du06BpIp+IhqzD7imIKD/s6uwhMVt1kIwWB5MM2qf7b5+PKyQEQLPBkns4sRI3gYl2E+WzoxGXH2
I3Ka+l0biK9IKvsVAqd5QIjbIviOd30zmh/hlJCPwas2lkUgtq1VcGLzJ8chUrhDNzJIkoaKnJEY
p078l8mlmhqcSgld2QDs6g5VEIKvAAZK+VRDLMbxR7tGYhbdNp1xoSlB7zly/EaMnqKHwwsMFzgt
CWT55JamoDSNfBo+KvpQGZzjS2Rph3GZng1WMMyo3e+aOhEo15wjSf5wZ/DWMjUqZ7XYTPAOHmZH
fpkWdpDSXrDbKdTMDqqfqIVUHHXt0VGx0PMLgjhrEU4UWCfKOdmBN2quZhJbdKKY9oNAR4w/8Hsz
FAtX+wdDFmzndcyfYQnj6xBhT0MO/XshEEGIQu4xWlg+Y8N3qA0Bau/Ozwn+8CaGNch4b3nDpF8p
81vGwlKBhEe1GBLXyda4tonymYzHpSUBOy5eyR7HzjCs/G0jbnwnMX+Q4QXjzlyDSDGvxjbdr7SD
nDrb6hturu9arjY7SypgqNnjeAACfsbLsnqlZ+uN8LLJgE4/a16cW8gHHfO1cuyKpvonCRZraA3w
3DKlom+t5BbiiBDIGGAOGYawvpRYIPWaLGqULfpz061JMmPwDkTAOELYQ1ouiyeDjs5MRsGXHClP
jYaPzVOuoj0hWaknutePIuRJTZ8zJ65/6jg9r44xu44M6Vy2duDzPyPlRnDYYe5DBNp/MVBIxUFr
ugZHC3neS7dXkSGP9NatSuBUB3t/yEkr1xQwVGCB8l0xN4prqnAnglVLxIkBKrifIAtxs8HxqV2R
ddnaPPhVLRjjGHBtEKL2UXBAOJMDDzxWHQLZ3gh91SbnOkwM64GcKbNom7Oe9wlbjf6ZXRDTBGU5
AxM8r+2w7dwh7I+Yld2dJlUZ8MfMpKIZM0KtzJIJIRG7wWwU31mJbUDL35WRPQ2rBcx6O41hbuof
SVrhupPtM4fBz2Ui6gebwnVmeuAGKe7aWi+JdksBajTZpooo4TV4oKAu49BvEzd3F9wwfhLE3yLE
9DCu7XxTsOGA30pHNT8Iiw5OqDb6jmqUE+8Sn+yZbFS7YhhkZ2yaa6G5Zb86S+bhqpZDs02spHo0
ExrJNnEszEnyY9KV9I8TkbroN2AlpWwlJJZCIeL3Vu3xp6zNqXEkVxagz+p+IBC+pcOVsvg/VzYm
JUgY19bqqSIVZSdiuvUpDCNLECKM7ctnFLfUkbmKjaF7CyBeIScozAZ0sy0CjJXvkbag1ZmL8fF+
sYpSHDBQslxw/JONp1dsVsTECDHMp5NBQqJvZPZj1S0UEXoI1KohCiYB6jKJ8ZV2JzTE/szBpZ/0
qvRZQYZHciLhmQUDDjW6xksQhnzVflasjrgSmDWkpfY1JaDMyqrrYAceMKWWDZ71TaicbivHeMdA
H7kysOptIYAUzGvUZkT6wDaxCwhueAwWExzogNrMCZtdq6/i4jRFYIksPsGWQ7Qw1HHSTlcS51YW
gnN7ULfNYZHFrY1h1AH4IKLejuTBHPA8/X8sxP9huf5fshLH2fjvODb/Jz7N//On//2nf/6X//G3
VTg/9ucqHGulKk3HcXTVlEJ3rH/1aurab9zL9paUalPV5erH/LNVU8HgSWkmHakhU3Y0VTN/VeGa
/ZtK+W46pq1SPFMV/KeqcEdfy+y/LsN1h9eSKhU4RCBhCO1vy/BssRxKVorSbqR/0mQ5tVZBvDXo
oCGyVRfrzmPTLsNe1dbEEglg3FiYbalkb7L8nRokSrRsYMJwMn8KzKgngKdmAU6+OGXBUlhVW8WC
FCGG8acS0g6VJEKQ+7SDL7dHbWlqP2VqdQdRkk27pOnZnLWSziuWSlqvHc09ShtDoelB8PtpdOrP
VMGGZtvY/HK1/2F3NIrrIT+/hVk0bZWSo6Oy6WUai9u1OHCGWv8qSzQIYtF15smBspvybtqh0nss
qisbIfQLIxg0vLCgLyeapuqKF0F81sBZOyQTW4AGpSBmEiStEr6RschsW+NE9GgRDc8zOS5QiaMf
uJsCVxHtD3ZRd9TBjkQTRNLQ0Td2pw1kwIOCBJeswW4YxZogvHhTWY2uUebfVGFHx3SEz2asIwYI
vd40cDLU6+T3SMW/BG9uuTSj+lqoYfNkYYasEk54YDU3rc3P5lkHItLBQ2jDWr200LiwNj6F7K90
dY58O7RG6LIVqEJttG9xD1qpC8Abll9NNcc6RgJ1BKj7s0KQFi36dzZAPUhDO7x0VO8WKXCHsTcX
d+nC76S62GcmfFBya4BLKkiDmuVdsYunbgltsOrKBXJZ+xrlNrsxz6aJ6oP7AWga1ESoKeTb9hYO
mVp/KNAzeZk9sXWo45IeOMJaJekVgGa5dTBQ94BSkFvarMg24W/gBQt0TpJEWhemTcB2Kmn3L7Hf
x1N/0tgNGEwgyGXC51tZJNCXZrhphi665uwhzrlj9ptlhrJLM1u/jq1GIzVTrwS/fw8haniibLSN
0ZGrNzoBGpIo2FP+FQ9qbP4wp4Twv6L/uhgLmqko6tadYELytSAssu+0B72ubgOW3RcNo1xEtijp
6xub2HtvcRhA1ta2Tc3+JUKJd+zhBgVBe6sck5wvkWtHNabzosEz3ojiCAgNwGnSvBmOmr+0nUk0
UxRf+zoqXqwreg2iJbJm9CsLsLlttc5BFtdGZ3An+6DahaH9kdQjdJ3aeSW9oz3NTfm7LvUZ/3N3
11MJNrN2/NihLkNLGiuHWnPqU1jUtdvUpnzqafxuKieO3w3ER5H+Bo5NPt4vkB4kIM1VQo3A0sj6
0Wid5BGOVgIfc9QvU55s77dyQ4HKmqeHPDYadHM84X4/4QV+l/bN+Y8nOCL6qk+qdrg/iN6xhxpP
auUAH4hiIQRXm+TiWqGKIsggtI5kZmTvxFWJOPrUwyXZJ5o+wuEh6pSwP6wdTJrKWqKd6AmHEuGz
SQL5haCgPenFPxydWh03a775rImQeGAR03dEHlIf01Egu0tjTUSHn0qMaQtZI+oM9q4LL4M1UGXB
csYXbl2NSot284hkpKe/zTTpe2y137FrMHW0VJTdcSkA2RAClRjNdlTTlzqYv5qNCkdYvlmDRa6m
We/0zigIm3ZKP16SDyCMiMh/wtwDOGtoC6m7EGnYTtEvNvpNynBRat3FiOKApkXBTq7QT/g5Gz8v
CH3Ruu5BNbtl960YGJqmdqTtR2K8ST/XH0TVO/tZVX/YBXqbZiAOJ09wJCXHCJEJKVVoxEbtOtDC
rGScwI52Hoco/0qyLd1H0e5TSrAii97QL89gxuUPzM204iPKPZ3koT4OAAs1/XVuqhv5m93Jrskm
gU+Mv6TrNzqjjg2cUpevq+knfYUJTk7oT+f3wNDfwpKpKgpFazuFqRumeOSSVvnI5/RHGpYxVROY
Uin7Wz2jntQmGAKVpvi9BUs7cGKYUfYGWyQNk6D+aBgqgcwkW7wAsKmLSLixTTZRUoChqSSniq5w
zOsSj1dVQyHYl8pn3GOgmgr5thRsblIGGOk01/6Yao9z0gFt6YAilhyTrFzsws0vACZbj202AVex
s3q8pgyde9vvOPk9N3lvujqiS3xV4aUhGUPVJoKBSwz840iMOWfZ8KKs+FRS1k9VpECooZ+C93V8
IZb0zcBbTvwLobN0agY6SpwYrZxsCgTLgLY130YMveg7wnWxj4bgwKdj6ASA+KLxDW1eOFS160DP
ecjmmEGBpO9Tk0QlGprNob1+09F52g5iLqQ831HOa6i/WfVMJ9fBHBC6QYjaFy2UJ0qVfhMirNou
cGuakcS6bibkSzI9dm5BQDu+rjiSymTBgytbuW1y1nR2K6ZLLFB0c4bRJtxtJ8op5PwYWg8l9GkU
c61+TqX+llsK0XlTvVdSskYStdjbtL6OGnrVLNKR1VXNCbR177X9slusnun6Q8ZZwF2UPv+/fJ3Z
ctvKlm2/CBFoEgnglQR7iZKo1n5BWLKNvkkAie7ra0Dnxt1VOyrqwQxLliWRBDJXrjXnmLCpZH1w
A4VfsCLZRt6J0bsbhcdVMgDFavdTX99IjjjXnlmhQhzqM+G+DGPTy5zMuMRTDTPdnclVYr3aewOq
pSAHLFoyL+ox/W2TgjH4aP6Ya4OIeAczh0p77KidL5AYUAgp66VconY3DJjgktm30MTUiChcWBgl
P25EOmJCFafxZXs0TDCHJ6CyNpWVXJYgIAacU6LtADEuUWAxDPfsVznXv82kftYoszHKwJkLYFea
w2ytk9HDAoab87KVAHzNHiFZRzvAVNFmwW4FO3g31Xaw5h2SNmi58GAgM+YC8UDedPc6S8lkiibm
tos6yxoyg5HafwxvqB+7wnwUuAH88cntLf3hoB0vEdcqHw8WyBw35hAqe6J8ScfLVo2iewSsPeH0
inZ5j72YtRd0V1m/1p7XPCUNYMPI/AxGOZyZ6NzHFkBLTCTQ+NKLjE9LysVc0aSEY93Ig0hoSZal
eAQlAhyT5uY4ttGpL4JzgYUAHCLKo6pZ3nSUN/eUT4mGJu8oFo8SQqupYy6s1LO2ZRmkPxysDnN+
yKfBemVTORBaO7L+Pkxli4GVRgWd0C6NRw6xMw8jtNWZMX7kDCdLFZ/NamOnrKab1w4veRRT+dSn
jj9TWi9nvbzovLt6RQeeEax6jSSzl546eqR3KXK1q9K7dKtqech+uQMVwEKYGn00e9nmnBLCqpr0
fl44+UbpEGLwdc49869Nr+3uoNt0h7RpvoOEA9A5EwxtBFeAWrGE2amcNRoVSUtXODtHIZdY2uYw
dSpMoGg+dxO6ZbPO4pMTA01qF/FSD+s2bGJt6kjEJbl36vLxRlFSvSQoQzW4/Q0RiWg4ugyNkOge
K/bJbdG1RNR2GBrMpTRvUNl1jFw2ksOevusUdWSju1Z25Eevntv5EZ2Kz2gWBsoiDKxcOaxtO759
P9SVUVIP9D8YYVNYj9nz9wPYyhQb8YRfPjaHjWIpfOjWB8uH6J3NKAhN0T0JijNUnR5aRBCkLTtj
ChmLkv0/f1PU/Q+55y33HocNWaFM7GPsLi39LqwRjWlVoQN4rM+iEFjG3u3RX5hdhwA7H7onmfr9
HYjFh3GW3ZPHoPlA5xcNELFrlPIl6yZ7lNX5Nx0HHqSa2X+I24QoCmaVBAydiWZH35pW90Mn0/1i
VQ5Y78G5qsV1CCPp/Puievj+oCOhGnCimA8ZHGzGGrhbBvy7GUWgUYtbXuI9TzgScCXcZOPsJRnP
IhZHKk1xaqe+BI4XV5xgss8JMMYbpeFjkPCSOxKQ/JIJYDB+EL/FY8m0HAyOpYGGuLFhPlc5kgAk
zGe/kfdl7ARXQqHpdJFouYUBRtzgm1/O1XUkquiaCtVt84pVxWq5AvKC3DWbpesAJW66h14I2G5S
yRsI2uwOGsP8nw+dlnNBhbR8nxjGHRLRhkLtEd78H47HeMubeb5mJnIW7sOdx44RBEl5mZHoAJJm
rOhzsKv/TnXwqrsAG7dLCvY+c5cnNuiXgjCkjFSUAUbNBmtpQ+YbUoos9/zHILjnnDgATSDMwWjt
/vr9ME/jeBiwA21ySgGDJrmJXt2wgNZnJHrupev2G1egUkmEDbm1ZvOcTHO4IjkzLwXv/eTYSESo
36Mi0S9VazzkQ+9fPS9rt5VZYhdvgKV1ZekemtSIyNatnWff74MngoI29PuuyYIYdZGwK1rLugYF
W13iCEwHyfJpusFKUCj/WMsYPSm3hzzn2v22G3mTR9C7/hw4t8ql3PfS9i0yXODtAOeeRoW2XLhw
P8a8I7RSUw6Xi5vcmrJyHof6hbP3b7qJcnRw31XlsUioBJyhb3fm2NW30pV3Q9QweBZxfWsC5dxz
Xrr7/qhKwOanXG9p7hAbzcu7TQw176EWAUleNJHfTc4iVaXp2ZDJ+JRIBEiEGCQ7CWGtzmoujlzE
51mqI/d9vQmCIjm4fnNx0/yuIaugiZMPHVDLZS7X2UKg8MUxj8onZy0pk3wz23aCgpr2GK78jadM
ibcsAA/oqh/wMXLitMpbBfovsa3kNGb2tWArARoRuftAqCJMcVfEEolsZGrEdxg15sno2UBwEkye
D9hw0NuIp1NxJNzGqAU2RRKbO3eIUflkBXZLbJqKaqhWCOdGpkHTgvbF738GfnnpM/FKoopxnpYa
0jMqgQ3hHSzBdoHrFNIvmBgwd8PPsrMuKbqzI3HTv6IZXFWQihi8LEjaScQjR6xPb4RlwNDxi6bN
xZvY/qDR7TQprucydgVPevmIlUb4BY2mzasdOVTBpmvldEPMVAyuQdLM8FqWEtW3/9G2Gk5g8Rfi
tHk3mAxwKhtkp3T7/GTH3dsL743DKpn9EiMwdbUtBtVslulBBOS7OHFA38dnBNZAgwitNXV2iiG8
wJnazqadX5ruRFNykwzz8wKfYceKHDN00XR/U4KrCHLcZAjwReLsp7Emsvphoi3sEDz7ywQJgGyX
OtAiIdgelhy/VOluuNfv04lwmyBZ+VjT1TSlDidNxZ/TLd4MihN5L0mQST24/95u6tsZClJBZWUV
D0hVHuTUE9/soLKfO/VTOLC8NJ1ttiDpHlvlhAPukRBsxR9RJi+ONa24ZKBZ7sI5xmq+3GQ6zo3F
JMyPXyKMrtIdyerOPBNmS91c5p7xDRxLrZhAtpaq6I2Tt1E0c1h3EJ8SL+BtINultH1QFJgy0LlE
oJdj4mp87AUTZ+IYazwIzizfMSm8TvH4exgR+dZO94O5198ymG7deawA22thWdvBGW+BhMWsI5vc
EEKjVAlyoSsJzVt0JB+q6NUt8o+8AP856zndxbB8Fka2ZxzTSGG1OMVslUzVxJsPZmLxWNGEI39G
gum66Uxbs13eWQ/UyTUrknvzgJKMU5CgVmgJdUKAlxvcd5aGk2ZwoeVqAs8skkcbzpqZM2DrUCfB
sYbd0gt7v0TDq7ty3wc88ihmf4MXyg+gh/eMxp8dneBqSnjgFQYLFh8t5mLHJZmQiwfxRx5DZGoT
B3N4TRuf7hyooCk6xjYM5vFV5rF5clvg/+zKR2KhR+Bsc7GP2cRF5uwND3HXYEnjxPn9Hpn177wO
1mgPRn85Uvq+iX8guoM75eC+LKxz4MQXzJE/yRPA7zQX9zolAMf+dCgZTQq6jUrMj0LHD1NNoJTv
67XGnE4Tp0tYnaX1HCOzCxLCaMzsTQR+vyfO+MzddjSkTwsK/Y41Cdw83w+4SPAkAiyAnn5Pc3b1
zhCHUub0GRKDxBG6yjQCqRBP4D8ZUebZtYaxSl5Nv3Pk9GuufX7xKoJY1pOc02LynRfxObTjewtw
vg1ITY2MrFmBpn0Y9AnUbRauWWbu1ggKBqw8v6HkyInb63MgKY76PF+aE+XOin0Fcso0l95Ye7Xd
9HfL1ApvIfEb5vJS+5jSGgXAX5p35qietOvMmCEZVSzQ1uOhxD+EutOuhq019n9V33KDJuVVlO+c
xo8C/fUWraWPnqNASQgmmAToJpJnIlE4vorBDG1czSgkTOcxVv1nlbpXbes/gen9mroE8LaJjzWK
UOC18GK26CxNlvCSHO+OejSn9k9E/jLl4bS6EsvcQFrg9IeMLZWWiQvJKqw949X2gk/IOz3jV4a2
hls+ydy+BUQO4Wpg5JrVsFyH6DSNMIdVKkFKWfLW6bbDPIHkb2zn1z5DzWCBerIC75NgKFTlJDtO
yfgaC2SbqFsqclBplNIGfQW3XWXiL2/2bUbizEaGL2RxUImScBK65nSflNUVGcQ2iAEqxRNRmljC
4WkAUMIURh1mBKHwy3Kd6jHdglxxrqn5miI5a0enZ7zvp0Kn3NaZ2i5w/A55dRc4qPTHFBYZwd+k
iXZk0jWTJTfkG5BIxgBxb000BJa+3cvGJ9UsBr1eGdGdD9h9rxscB4YFlr4rsMHN/XLBBYagbPTQ
pWI8s+oWwjitfsSv2N8yNhXXvEnyV9AoaFoOfQAoh8E9xxJGtW0Wzjm2qFyRY6VI53JBIHpr5Eoq
rgBXKxjDBsGJPadsBzxEodwyrNT0SYzGBD687Q4IQHIbCXWXjhFD/zf3syWMOlxRjKD37rJaIVkD
ugFphOmwJegHm82lbs3+Ka3yP9Kz5nv5F7jHhqDrYR+XEMiAmRwbR1YwErj96bZvSyKwtj6eq8iV
P+dhrQWYPTDwk6iQca4x5Nu5sHVB2UHGLtDzhShJLmYs/bCUxl+nY3cmNIM0CoYkJNsZHs0fy4Ee
LCPn3bDDudWKatp+GAy40gHJDnn+MPUCGceU1Bt38fsNx40mtFrOwUBaDgQQZw+Gwn5WTSN5WfZP
WcGAp51onCXEImO+2EZTEgsW/M0BVoWxSQpRPXlQP9RrQGMPmLRBygTrJlvWU0RNJ6jrR799IpXu
V1l6X4qeC4znjV8iwwIF9rJ4GNG4Tu8j03eOI/cqTjAkQcbin1pXEFi4Xr8TTqbOiQjOc34kU1dv
xiarDwjSiI8CpqcMIwtXrl0KTXdpiiVEyMwB9xJrpiRDIr/w4nSbpUN66NJqg4+XnGqVcQK0D4aj
622qi3c88tAeGuepksvPzMJlG21cmXzNufcrqzocUfH0g7HcyCLd0iGsx9+dx72K/dBcJREJJyIL
dnxdBch6UpYQy9QO6UF+mJj0Fn1KRkpHJ+OgHQzI3zno6Q0MyLA1OApnJB9r0Oue3e+rlLZdEQBL
o+llLp99NOycMZBPqjg7Q7XeBHhlmPZ5e4z/GeG3yJgaGhWwpOxXq3OeBDKJXe8Xvz2uJQKpL2mv
ja2crF2p9c1JQc6nAbIZtPYHysaThyluk6YuUyH/I26ReMKzQOxkZ9vBdjlIN5+V4xFO4tbM2xvz
qVQDRyN7n2sCGHVEIlTpPkv8QY/VLH7YGbFmRuW/Wppo2JFwMiRNHvg8eimihxdsuQmNWHIyLYzT
DPRsFGzAu92SBqRu2+spDZAOsDwC259vdo1tTLi4upa6vYB1Y6onP6EGYREh2Mk1yK+w2nfyisVp
Lrpq38DiahbgILUR/JwW9T4UtdgSgPneZPR6aVJtotJ4m6L0fei8+s7sCUeoqYpx1sRbt8iuvQCV
H0sMFqPs9+0gccnN7DtNi1k1T44AxJ9JkiUqUAxPBFW2afRiqjLAYkHhiuLE2SOuC1RkXqqOI5zp
iafOJje4lfNzN1rF4wD5ICsg4g8JeZtJAc/UZhHqM4ymawh6N8lTBrtnm7nWZ2JRQcQVYemtfSo6
Uq4Xe4bK4A5Hm7wIn3NgspCS1QScYM2ge4Ub+DA04ydmF4eUMs5vtQkDluMkIXQe6SkgJ72DoeU7
nf8XCyzmNej9ezovNPCxEHAlRYBRcfDQ9QU+1oPpzILXsrdvUSaXh2bUZ6ygxFtYXrZJ0OKtkgab
SOfvIHb7FKQVEX32U9OVNdUcgrNIk4CV1CrZubL7aH1IY4uyTl6n951J/OJEKVMxncFcTSdz6p4H
vJEYmySDgBKEvKte4nh6YHvJwtzDpz0bbx4Bg6hBknWkmJMO4ECRmroA2U917PvBo6k59vt8hL6e
enf47sUTJIB4q1u9C4xOHBhDpYg2hirsXcXLn5o/myS/crDGkM9n4A0Abo1z4yLk8sHG4Ru5AZKU
dVTazZtEi+3mrNFC5aBQyam3vQbCCmFNJK2kYVwqeiwGSSC+94KwkalpGjxPrtjTIh+3WKj+RgKu
m+1URTh6RD1S4T2wDgCWVPtEOPap5Z5JpwStONJCoGYo6aD+2lgkaXwHI4lJBRxCf5Rvw9T9BN16
V1pV/Y6z6TaPP2hlIRXhZd03UWzvZ7u4UxEysXI8K5Lav8dh3HZGt40JU5s4olaAA0yju3EEQDko
RA1ZBus6Qm9qF/YK03AfaowmT9NiWGfFBlYHW7N2kueijN4s3cvDmMit1UC9rQoWe1cbDzJxCcPL
ceckLOgkKbG1te4b2yD5aBFmngCnTxBr3C5T89fuA+yF2nyEPsqIru2tMFMgcGVN/l8jafowTl66
VIdDWT2Y5IyUywCMSIFNXZJjm4uevrlDrGcGALeQvwMrZ5k4ulzKV1XPErfOHIViyV79ChEQaQfv
Zc9JvU2Me7Nq7PtYICTKRHEB0PeSg/k9SMGKyluNvpYY9UxjEFqR2btULc9tVLySYWycAe2SA7n6
mizwQgTIiKcyOso6uIHTVTQG1d9CfFgma3yZP46L+eCuPvPBgV2Q0ig2l/2k9rVpKISh+VebGodB
G224AJmIlj9jXFLfYr9JvDQiWwAmbuZnBPy5DcpjF/K+fV+YlklNYAehNRParGv5qLoZCS+9yRnE
U2d++qAIN9XQMP7DubErVg2yy6s1GN1FttS1owkpIiYW96DmkclajbGwf0lq0BKQ90+OTU5eNuvH
eC4/jC75U1sOZy4VOiqp3115Y3y/TzoW/F7ANjQCSgNLpvcq834w14PSltXBRjgGE9JJ/VEahqDO
epz/lMcGzYQpNf5MaeXuZkJ6GFtBfx18oEp0QsZLrY2Bt/kQSGLal5i5pX6bEVg7ZG8f6rh7C0Cp
bJj1IsOcy/3s6Y/cGV/S1UE61Fx4k4mGi+RzwAId+eT7eO1JECDR7mN/uEGlZfQcrMDM5tx5GK4y
dAlHixaq6KR4JEU22dSRe4hGnHfSzJEN1nm6ReLJaJPUoYp7kzbhxs6nuzk1qrMn1oSBY4CJgvY3
z4WQid+BT/KQHoH0NsuFTV9uaENZmA3N/NItTrAVxNVvpek9ztjVMNFcOT0zktN5trf4PTYoJH/P
lcl+2fzsQTdsfYHl37ebQxnQix6GFruUOqnOfjGJDN/ZNXTHRHLjjMQOnhIJHIbrYL8kyd/Eq3m6
w6LCppUFhd3qR2teDe7TEnz6INEp1PMvnhWf56aLkGKXRwBJ88GxsHgg8rBc+29vVEz8CQB3FrHr
PbrwWVY8+k1QHTtlTofYd56GpQF5YBgs9cFsnJsZnElEH94IaEZYK+EFxFE4V8Fd26VWWI8wmsxk
Dkcng6w5TV9QYKbQkSI78J3mo7JhqZrjaXCG91hhzV4KW0EIYgHtlzvXJbCp1elBm4Qsm077wytN
KpmcaMjCT46ZkgcUew+Mku2TPVtXK3C9U2W7vyZyp+qEcK1udp2tFdkvhpU9LNOdobDDZrgd9gjY
MzIQyN+mxZXi4pbGOcJRTd5IQKZO/JCk3nKYURJhSJjZhOgOFH2JGD99yYc5IhGFM2NZLvIuCkq+
p3oc4BDd4AXWpzIp8T2WKghVNaV7J8AWOokloWqEwKjNxd9RjxHpvvxC+8wWb87PWRlznCkag/68
MHck7MIYz4nLin3yScZV89C6DqNbhI9TTlcpNwZmstFGgbZXWIJqOkmbnuQYce2CJkFtTA5lySvh
BxqPLG3cTRIUj0ZF6KKbBSa+PkVPLvUg3/Y4f3o0EjvRxsGOnkAGKLjJQxLxbgvJFjtdMJ9nk4Qy
CtzDnbhHswGWwGjdFtLpQnqdu95u2z2AZ+AclB+960UYhe0vX2PVz529Q2jCUz+SDrMi8wq+obnA
pqrmISRulwyjjGyVXHW/J6d4os+QH+3FfoQninDXZJzrFO0v2G30XzLz2ij7jwsyoTU7Bb/WBhsY
ER9mlNCe9ZgdPXr6R8KGyf4bXYz8sOFmxWtRoi2v7YpEy4y7VNBqBm5JIKpHuqHXvS1m+dgGqNJk
mRzXnEHDHgj2yYgWWUR1NAtxcdL5QaSMx8riee7FPvB62CrKP7QdmalkMCsm0BwwOPfqYN4mmnSt
yWqCbayeRjRDROKkr3ZT3UTtd7u2q0qwxwmk8eGNfGuCBIxw1LVF5ms5ccizf46VuS8gZ6I3ztKd
nQU4IeUV2ogKW1xXofBOrQNHxWUuhgejhjXXzx/sNBvfVdcoqeonA1+23VONLjPzgYz8agaM8mIk
jgVQAb/x1HXlwfcJ/GihFCNIcZhDKsRE5XxOFmd6rjhPDR30FL9OH+dK0Y9G3xDDcv/qPOCv7P7r
3aCJKS6lteGuXTCFdDJkw94Lz8LyrHtCJPJL0K/C3qDVj8tSvFljayFNMQGkEZxK29vXtPRThmF1
H0LRDXakywTsKW37Oc75vXD9+k0skTwklSNB+MzqaanKX7Tu0Zpkt++HCoGtJxEY+06TbUs/TqAO
ElbHcwPfIXrv7vtv3w+xKgiizRi1/usf/vXh9xeTCuP4tD//+e/ff/vXlzalT5onL1L4r3/41xej
ierPLbFz/3wZiub/98v987nv/zUoDqt01cim/J+//7++ZzTk/cHq9a//7cuc0fnvTz1PiciTdIb+
t6/953MGQufQHDgG/fO575/6rx/9/SER6iMr4v/5O9ZEDm6RFMCf+T+/DlKdPo0r7+j/v2//vD7/
fK6yu6fARirQ95hZ7cwlhXkg8/H74znqnVPUNf/51zWr7+778zbRT/5+BPix5dxvhijSsLYKEps9
30lee5m2Yd/Dl/v+cOYkZUMPhr2uVptUHYSNX4BBN8FzRU70N0pvBFXTjzcrfPN+c/S0le+H8dUD
sP6orbE8EJXkXpxmWM4jkhiBP2gH7if5MGAKtO6Sf7a1a2+z2rXuE79wrn3UYCybEVLFynj18BAQ
maHKK2ll1TPRttfWtbkLp1KdvBknPZ0Tn/wjCnUsy28JZyjCHWiX5u3YcCzPGJ7WYGWmZxmk8e+M
YYhZ1XejZ+cwaejk0fk7TnN5wmTz04uI9mNV96MZz5f1adAUv3hxnVB6u3AuiSRQppOeyMuVb0e3
px9ET+goBvZ6lrW1s1PoN7q26DvVJsh6e9tLUk/BmN0mL0VoXzICy6t1V1T9oSr739Q+zimDIoUc
kKFqg/RiSoyPRNZfi0UGZDulMTUuUGK8axy5suq0xlliDmS0Xqa4yhiiwAtY9vY4fBqqvRTZrhSQ
OdsFMfJaBLciDQNN1hfwYppDZr5D9xmdGRPM2xbZfGi3xlYDUaJCOQln+dMPa+KGaX6kHAEnbupW
ppAdsShw+tqSlh6zc2r8B+ZT8k36yxx7h0oJHc6LtQoyEkQJC+0N2qXo8r6ymmskE6azb7W1Myf2
YC9y9VFRqO8U4gL2dIqSAdPhJGTIe2bukKItGzsiNqQjBIy5b/fhSM2L1zI/mOfODFs3Rs+LFWbH
3HsXjMEHKfKMLLsCvURFW+8zdezsEkvYHS0J6KAnbMc7AUrckTKVbQa6rmfKsshBEzRhA6fzdEx6
AfXC+onqw7z4NRh7lx5MsmBP0caTyiZGPhK8JvstlAzyCEb5PpekuRBH5e5TdyC4sQe24KEE0TP8
6FbXajObhAjKGAfFzK6eBdRW7HRsMtu+iMe9FS0faWEfxqZvD2RXYwOr7zkoHtGDFxtEQH/mZtVv
QN8LkwY/ZxL4E74jKEYyBtEdjA/ffGTHsl9IyYZL1fW0JwKxx504jiIDARJbR2rxTVAN/U4pjyyJ
Dg1knrp/PZyjXLgItaqaZLZqglI3GyaR5gtaq56Ssam+GjHXJyKfYXnyfIheD4mNFw9UEEXFzkoW
dxXxtCLDErsuLa1QCvuAFhqv0lRTtzKT3aWW86TywdjTNEMwOPyFSg96xe9QUCiitwOzKc42IFTe
sXACpLjV8Gxh/QITKaHAjBFRa41d7FOTU1pcVS9WYyHnqq1rlzkcI9pF7VDYEFNg0AfL8jHYzx13
QFz7m7Yr+8dGG1eu7QqPnTr2Y8cE3anfzYUpuB8018I1xk0rKXqsWKud1iriAtN3Zil2glkUTJx4
VznZZz9F4WCMLd2yiSE7R1dJW1DFy4eR0S7xEuovX7a3xqANYyacHR1ThWNs29uDsih/BgRVpKZl
n1q3X/BBaBQ53N313GW7PgMbLlh564Ax/TxDgK68Dw9ZBg62yDkuTM1Xz828gy/+pXVvHrAbxp53
r4tgR0wDC4PvpVuJ8ZQ4p5ucML1qejUhrT54F/EjicHRlhPLchyE+D30/Y+exoA/UoJlxPex0kyh
Dlpgh316KoaClJJiqncAOk3k0SfUp284kd9zcGlRS67RYBlvozN8cVj8AiMwoXzC6OVjG7TJovHB
HANdIM3TiGkkV5AOJu2DMX6g/GZAuJQEw8FezN18OAlpcTAqYFM7g3FA61C7nkPtT0YpMQXEF6xX
WT3OehMBDgznuvuz/ipaVu+ixcFXxdUqaKBtajFWBmcx5eqW5mN6bguSVfnJM81250ulBtSGNHqO
Rjp9bQLjJktDp7klPvgaO9bPlbE2TYkP4B40+bnuT+1+TsWf2CTA1kRHD4gS1Rg6U8snAqikP1wx
6rJzrnkiHqZQmXBSqhRs7KD2vcrUMXas9xmbNjovPMFVjMxnaFpaaBk66qSnzS2zlyFIboMkFipW
LJO1RFRgdo+DNb3NeUmDyRRMYNN7Ri/JR64Q3Dh4l20SMNy6E0yRdpEn3a2ZTPrQyDmAfVA8O3WM
RMiy33FJya2ByKp3vryx/dkZIMtKcC0S7zfgQrSWTIdfmoppi5ePiGK1/8V8jf6SK4/D2pvK5L4p
0R8gc3jIZ5LuE98ptxZJhLttlvNaBO50acsg3sVVdmpZ9I5toXeqc17Jf9ZkjGGKJtltW9Cj5yOX
EsPs/totSCJm38WdqM/TjO4i8BgAIPoCgtLf5bGyjtZ0pglM3NRg0SEb/IPyG3jsFmdCm9fSN1oa
NEG9U7377GOsYOLS5CeCEAbuTRqTWf2H0wUn7xbJmD8koZcE90UCEql3uEmnyAg7YyhoKQLZ7b3q
1RoH/5hn4i6o1SHtxnYLBbzlqvtN1xE5rd/o/SQ8Xl99qgSn9oZI3tpMMKTWza41fe9ANBHBK037
XnKHh+ZKUTaX8RjTMOoTETxmkvjpwoo4hZDtCysSsedAOGHLSA6PBO+vhkksxQPyRo70YK4vfpq8
GulbP0c5y13Cujy2a2u2IszCQYtcNLlxX3uMQlCJ/fSLxDmAgmKe1tB+jgdx5wAM2pKJgHomMn7X
rvmpCju6UL53m5bAEkR14OU59EG6e63b9Mkp3J/rGr+seGnSQo0j0qxN7vYAVtxnpirDtnV8xJId
E++0pcMRMWCbcqBUQVcxTTPEuSZd+Sha780YGQQ0gz3j5bPvUhuZkdLXGBU8oE8ZDgzWtvDnQDyx
x4hmp0qqud7ND66MTWoOHTAQ7d8qQDsh2WppexEtIbtz1MWEKE20OQf6X5TZxHQBzVLVeM0jl7Vi
gncq1HvhcMCf5g4NKjwtveh1aeGXGOAE4dc4sb+TUFSoHyX5IBu4MF+L2Xz4cYMkBz4X1PUyZlBS
twoIjj7WLqL2MbF+cUmgpvOeLNlN71QvzH8DlIUF2JqMCR1tu2B+yVC6N8JJw1b10MMS8zRxMNy5
Ce+7bZTPNL53RkaOpce4D9w+o8hKquuUp/qS8Q22tKEndFfaSWg/GVGzGWiz0ybh/SBJ9hGjxIdZ
k/Eqchsn+kRXoWh2flfgiNZgFrHj0ED0kL2ciudEEtNmLCRZZ9r+Yw/iEaENeANguE47uAdsdz96
WvzGInG2uh0UIe3FoGZK9C5dhsvnYAzBFSGgEcPBVXXwlMrho14IbBlKSiy4uTs3KMrz1EUkS606
mdkoISkE4vHSq8IJfStxN6X+a3vTo9Eu3p3piPro9f3qpNYPS+XGB7sYLrwxxsk3D7Mbt4+0GpHA
2zsixMUubW9ZBcGU6ZQJJzJloEYs69LSQcJLJGC8xv02Sc0NbRpApZTa23z41XRORudOvtm5fHQw
QWT9KKAZ1tGuyvIfDC2mM8b6PfbZ8hixG5T9cEpKF2p9zcIh2r4mMiPAF9jmDw7633O6Zj58/81u
Ev/kM7xeP+0Y8hr3oN+92CBVRlhZv/ba6QZ2yXCGozgHJFu4hc9ZQpN2xwmpa3cyTccjO8muFzW9
iSqlUhmBeSQV/TXLBvm2PtiNQULx4sZAHLaUseU5Ao2p7b9Vr5t9pcBFxUQac0LDvO+50Kq6Qp0F
tQ1gxLndVfbyxyClB2Zp8DPvRpPm1/yUgZsHyUcz2J8R+Kz/pcnNNTmKh6yo9MaWTKt7dLtny/Ve
AW7Me1f7XIArVAPUJik4/O7U1B4tqH6ZYaYiO0/i6IEro1/bNJxD1hcniOoV5IwFhQPJvK3WEA/6
RIiSaxZSN8nMc+OhI4fk/zVPM+hH8gr6gtbKnNbE+rkWTKmx3eixJR3TKunP+syxe99Nw2iN7SuB
tXK27JmcekGOBIrJzBSwMoL7H1jwyWWu17YQSp3PaaQRHsxaojQeJxzznOcS12MEaLtoHiLWMZdq
J3TEiMKkkzSP3JLxJw67HPFJJjkCF2jYk7T4ykqGtb0lv8ygf5DpyvNzAmsXD8NzYIHk8yRJlLVg
gUVIdbKniakEpbevj9hEe4ZMp85a7kw2/hLiQRgX2V3mdPExjfXeTdov20ludKS+ECAaFLrte5UA
NQB3T506sbAOxVuJr3Aes48S4phxSHXZUZFUYo+PNCwC/VsqDkTC+K251nYj3NQuVaQ6+4FHUz9b
CWNs8nip3/IALwOeLvSMg7/Jmbrv8AAC8s5wnfcl+VY1/XsTSpQCYkkODhIjFw+OiJyH6L+oO5Pk
ypVsu05Flm0hDe5wVGbKbNy6ZE0Ggx0YIxiBunTULQ1Bk9E89GekBUam4uUzfRWmltJehvGyuCQv
Affj5+y9toIWYXKlrAFI2syJ/ZWFznhI1cNANhqm9FGDVc71OqOJXk5sO3GLE7Djhu7m/KUYnI2e
Xb3ySARaL1NGswXaZ3fZUxSq71peVOQuacXJa+/ispgbdROX1M6OQ9Kb2WWPhue+iApoMTUZF5h8
QeJfrgtrIDEH9KRsrQNz4JdA9MYKxGiNEC2+okUKVUkONVLDFAlhEYUsKT1CLdtkTl7z21UNkMoS
NSOLKTQClIZ7M0KeL9xsZ7tLvOhgbQRg4gQyy3b2q2AbEvfuGn1zNqCTr6eWeIBDNlnJ1pXm9zAD
lS+CMj3OVHhlJp9CdChPmOipcUBgl+bVsR2XpZy5RqFJiZ/A+MQVv6bjua+tAGllVR+cW/Vu0P4u
GTMXwR3gPnJi4o2z8uqlwhuzh3bgcuxjshqUYKPsjBUCF3/pVkAqG0JjW3k26BJJ0mCtjxgBeJUm
z15VOc5N52K77ZdRDkyZGhu90gJq6ehD+shA+2XcCX30xki4LAm5kSeURpVw+i35mC3PDtaZIJ9j
mJ1FHZLJZLnlnpIHtRA1185Lay4kQbtl1op8RI49iJ4dCpropTeb/FIaD1k52qssTS7aa36gNnp0
nbikv/uTAZlGaMDpsirvACa9oYNnzhTbb5WqUUUQ9E37xXllQodH0VyiN/vc3mgvRYLqJLfS7/Fm
eksDyMuRojTpRsUtV1LjrxNNj4UXCctB3k7r2S5R+ELFMPDnxgSEUfjIQxcVwb4a570W1W3k43VK
vHY6hGVww1nLOxh04TY2vg3i9tZ+zaknAU++qpj2cuFvrIBFR5AehvlcIxMlB90YL31Bn3iRurJ/
8JqOLXt4spuAL2+tWjABpbBnwc1Bub65FuPbsGTeruAfQ9KoPrSwwA5RUDkp6UJpieixdOAk6ZSZ
SZbpABshlagGCJWMTA9q9HyFeuikyM+dT6mrBHK8mbi9TRrpg+01410UpWtURQzWp/7soclbtVYC
WpPSr8xxTlktscCorGghckq47ZzI3xE2aRwrZFRd4x8IvzvOllHthy5DOp0jROGcRDDjqLLdaFOE
yiH+AVm22KteTexoc0PXqXavukBBX3kM/J2mcXfenIKFFhmWQB/xhduIjefYbGvyUTDh8BsP2c88
gbctP8YRJHjLizkmiqEJfq8UcT81V2mSDzbdRgRdrPUiFW7ussH/SUV321ksFUHRK3hv8XBSMu13
ndDfAkbXu7n2no2uNO98aQBaP1fUaGsjcdC9Wk25kZD1DkKOr4vjOu56zJNs0kbI6+L7TbRumuLV
VtY1CXu0zbF1NAb9VrNvP9PXIXK+NedbZxgY07bZhinpBg2id7SN6sUrRsxztbHQjMbHzMSMY8KC
Mimhtnh97ry0fAXQfSjHL06jzKPLzImSg4M29Sl7jo8iH2WKWbKDNgWZs8l4Y4/Yclkq171vzeBr
y5/pkro199kDrQuSZWPOfrhC7U3cHi3Vsbr3d76nbtOF3mPkfUWbAxj67AWXLKeJiH2qzGLngCDr
gEETa2l629YRyj5C5fsJcC3WfUSrJf6CIZlzkNuo4EJE7iQAYehrxVc7bspd6amtxxO39PaOunMf
sfbfdCNboekRVUFMB8pqNZDryD7EF6BHJJHXJbJJDvMjXJY9kigL9uyXATXyuqOIWSc1qbx2yvC6
lsll6BJKlaqiqzsa3wIHBaXhMIunY/NAy5Kfqs7PEa/5VvX1966yD12HCtSS4k5aeJADmM9IswWr
ZAV13NZ0uX3kxF0qP6o6fEOaQGT9oKg0JsyrDZXzuMewTCXpKERa1G2oeIJwQ5uBTCfwBpA7P3yD
jnbkj1gi+7C6ccrpWssvU+IRhgrKwPJukrhOYdGX4zpOrI/lT9bFLmtsxsEKPgCe8TZ+cHz7KKUy
yHtgc48tlEZphtAcWS3a3pcGDXVTz/k2CYd5l4Dr7HJZrG23MTf7KW5QkC8xVhxYwk345oyo2hou
USLY6LJEDQhLjyupKlof+4V6FmB8wSbN4jRa+ZeyACzmNQCUwpTwZNaXczpmt2Fpfcgu5/eop4/M
4XUjMIBb3vc4RIrhfW7dvagmb9ch+1TIqNMMcTfmzPeWVO99OdMns2sPXjeGx5Xj0irW9aIWiVCh
zpDXSqA4Pee5qHKIvEALxFACL7QX+uCOBi46+vbkRgo7WbeIKwXhnDiiiRdNGvPb0A8uik7yAQ1j
us3retynvKLEeFC8+xXrde/H3r6IbwFUEcvm+jvPxwCKibNB0EZ8BQy1bCSmFZXlLi9BMRMtyamj
P8ml4P/8J7Cnfz6caGAiuT7S6JhBOszvcz7iGojEN/7syS1RVXofj5Tu09xVK0umbLc9u/JAizAz
KjBK3Y9CcPup0X23DcjaYUowBLfVGo0fegs2FY8jBZKbHQA4bxcWiyduH/agbjlb5JzK6JA6DTlo
WfhpqSlXPScEmsry7HcDWgInQpCSGHetM1yEW3zQYr51Uwv5+KDeGrO5kpw2rIa8qDbBFMAleNeS
Bp8ZaADDHbyxDj2M1xrbsp+ilRjkQ10ZX3rpwO2tjGJrkuQ7gSFbmXnEYjx2JwcpzmwnxrZns4QR
SOgMQqdNhi+Ja/uqgcC7lWVtIjsnpcEQP0bFIBTHR700V96NWpBM4VyjUX0XzfQ19ufn0Q6DnUqy
S+Lh3Yo/gWKSu65Xyy4VoCY2hHOg5QVuhU1ABgmRhJHnXOoOnYakOzS30xEeXoQ1GkN4XMsj6d9A
+EmXZvd5mV0qMMHw3gNBLLFrJF2sMYHU9/DDfrboKQ/ZIJ91oWlPy/SJ2GrSFWNQIAh1UpruTO5h
tnJIXNMIf4kyNwRrZs8bbqqTK0+ei1cGVuBmxud7yR29kxHkcfXdVUgx6w42eWU9EUyUU8UMlPPK
W6YFG4bszMcKIzma8H+3TkQshx7AjTVA41b0o4hIHOlQGNVOFuiji+7oK05IObwQAtds5sN048bK
vx+RuW/bsGeuQns96lAeernl70GdcFbDzD3PmI+G4iGIGD+bNSMnbKwjWk9XL/+cE5C1m0JCz7M7
+LQjMOdNxHoBkLi6i5oqPYWNv6NZlt1Euj7Yi7Q1apyTIzEGlH13kAs0zC3CL22Lg7VjPrZz+uFL
pbqPxHwvLFZ4PGYee+19VEqUuel9CBZ52xKwuMqrt0miW2oM62uct+ZJ94N98OIpXY9ZsRZoJimT
imvSyxR42toZppGt8lMV9qCNoTtiuriEhMxRrWo0AqoNz2zq4dmwipzKTrirZiKtbsSYJHTSnao5
g5Bd6H1uOufJC3vuWTNZ0a3aCBMXZS3lvnbIT1U4i+KcbKaRQcVYAyo3Jw69wZOV1PZ+6Cvu5mki
dKLAepMZrgsRd6j2SUnuEncQQswhPqa2/WDZGmtVxYG8G9Eix/2wHA/HV/bj5yQQ97lE8DiHpwFl
DvVvjIvTqi7YQuztJZTuexl18U5Nxl1hvdlGnh1r1+d65xQGpZ2usrSfm4IGjZ958UahbFpDnGGp
pQBZ7nCMgTBYPInZXGDKGLEkwWeDTOgtgovO+QDj9Zz6qkQXFqxye7DudbgOYqZZsRzgzoTfTDRN
Ayn3xIoOX/KR+6L0si0zQJDUA5zhuhqOVlt9QRv1M++DgjD2RwHkd90CfxOBNjZBxRnat0g4xj3n
X4NoZbryHq0ytiKF8dccaaqZXWVRqE3kJG11Pu1brJCIOwsAqNRfzNDj/SABCuu62vUxaRZtwMpQ
V46xtSa6pBM2ysISx8SjQRCO1sEOW3buabh2lXMj+fsxSvTBKZZUQnaP1qzwa77tyKTPnuJTWuBV
ysfkFoAaJzIiof0QcPjo2Ijm5yWihxgY26cJkxUSjzprTJ4gGiyUXNvBItXyKDfNAjilPX6fFo/o
ECwzcGaScZkuuVMoZ4ww+nAVlAu8URt8siT4xWA5WXKKdU5fWUBVqhuomU3zNuZ2fYgh2RQGXu0u
nZ77Sb5OQXzK3dBhT/RfW6vu4AHU2Vmp7NoGY36G6YO3ApGimBhxttinVtgDv2KYO2Ql2Mey968Y
WsJdye2yhkW1Me0EphvHTENUe0oM6MxIZyg1cRgkRX+xtUsYk7NPGDBSd1JbZT7qriU9M8Jn2juS
KdAwT/C5/Hd6klzveL7r0fuCANQBy8FoMLIucXVp0TFvhtjZtDGXECjaDyPQNTJTWjc2S2ct+zdA
XQ/JJLdFWdwEgmMCfSgCKQ9OAHkuKlg2cEIztEiuInWuWpJuroiJCArGEJ2NNwjK6hVYkzzryGoB
9u1dFtWAFlaOjPdgFSAdld0m3OfUpwYTdJIpV3EbNVs8TSHLscDFybVotGjT1WzSGU7Qcsnppg4Y
FI5eI7ZFis1+IFkQRdtWS+ebbhoyedw1IebdqROPOOQxlszBSQtOMWmMIsvw40teZ1ufTPuN9KJj
3HkPU0d4oh9HdxMmQlZVEilibgY1wvrIbDZeuJL7hG7HchZjIwyqF05uFqkRSbF1/ZuJueVqCPmQ
6mqx642Syw80VmZYtEVodw3ih8R0x6K2wn8M3crucxBf/gZpB46LBGY7kzeEAV03bkq6+wzrXPJf
mS5OfXOxIuA4fundmTmcFo1PF209LsolFi4W8X2h9VvqZ4C3HAsvTHA2XfJsgqlbZNEVqndfb4eU
gyEZyOseNfOBZvlzJWZ/B3ZnOg4gJfJbvwg+bFqVtBEQ4idR8dgCSORsMNfrpJhuPS62rWHmr878
GIxCMzT/MSfRG6BJaOYmFNiKk5KZp0yHQ3XfeG4Jx2bBKKjNICP3OAXY0h28So6mXeRGAWcH9CCR
meASh6W0qafo3ZZAJxpr9tdC7KMZEtfUeReYQR9JVb+0hjpkhTkdewq4ug/3SEaxCrS4kSMFvnbw
XkBAY5yVQiC9WHzSbdoAehbPqTscgXAVYOufpjirz2ou7nUr8BwQJkt03630UOAGaIA2cqJzWfcP
TI9fAnfoV00yccIGd5E2CkhObuH94Oyw3FJPed4I7HHhF0qo8QrcktsIVtGYfJfNiHqyYMUJpty6
VSogk89iV6EqNP2dLZoXK3XSvW/WFPXVxJaRdP03jhD1BqrShNAf4JRAm84im1tMulMz0Yx/ywOJ
whvI+UTTtU2wzQXoT8Q3e7whjHf8jEEYqlz4PdMOyHFzMDReLB97kjShXNKcjJEvBPckq69n6dg0
PI+irStiYpettyYn02m/uYZ3Dyj0olF8HUSsgf0xaqRtch4cZz4mIPz9mTgrMTxA5T/NZOdQ3Znm
XsXmwY6zG69N1nFqGAdJRcg5j6w4B2fi1OAxrBudHUKjWpVA6A91O/urtGOBThX+bpaACGm+35wR
k54SamMsJDZhDZB24K2cwKNcw9Ylzgl0hgQEVgWf0Ot2pwJ0kCNnWjYWC64ZQkinwdQ5m/Oa87Sx
Jnnd3nG4XUe1rLCV/KjgHm0yHWOLU+VPX8aEX7rcYb0Mj5FN5zOv2XZtzUDGw2mylt+YTT4FprHY
IhgwugoGp+YHIzEVHDjI7RrDMsPS+OBDuirRra9IifO4bH89i5kO0wobAp3RnOo+LOx5HTkj/hGT
1z28LaCKHDl5onbH9opdn5cZ2Fju+jT0lOBmZfyE3Nqu81cR1ER05Q7W61gd+35+jCva8LUTfPMV
nqWu7hCXoWjVkRng1oIFpHpG/IXwWhAaHsI7a+J4Q9dya2bUBD5MG8wkAbthiA7d7JwzsKxFUvuV
wYF5cB12ATeeCdjMr3RZ0buZw23je0QJw+cRsGgHdyjv5DRzpdPHAnu2Iu2umQnh6gKLuoV9egsM
fBsYU7WN5luAFOtaM43C+PnFY+LKI8263aJg9439WNk2hsfohiYk/a4aal5VUb+BLmDUR3FXDAE0
h1gditJmbvPB75GspYGhMPWDaD2+h/V1oE1H0aqye0UvpCiKfj+UA+11A0d6Kyp8VCU6cquu8DjN
DodXphGNCZlnHsdLkvp3BqqRIu2+TVPwNdHaQYhqkPqYTfd5BGKL8T2+Vs3NlwW7AYLOKYnbZydr
nhjxVYDp6ciw9ZH/GadfJgZJFQ2VyIZB36WCKrYmUUimHxyhlozaGBkTyknicdBSjF5c40tlk88K
NOaTgmZBJVwRLM19Zi62TImG5jCmzLIbo9y37YTP3YKBxNB632s2tcFE4oI/c15PYWZt4VRwwm0z
FF7WwIikBli2NntJAkSMY1zXNxiq6Q+CHK4a+5zPpn0mgvu2DhsCNkrZntO8O0Rmmpwk2B9+MKKX
sNg0+5nOH2hSdSwsyvoS9JTQKIRaVlbTZCVWJv7EGVid6Fx1sn3q1yTq36o4YZxA/5DridZJZKK/
tVt8c4ru9WL9TyN7+QUoyAlZoy2ig3PDFaWj4E76kDB8/wdRcj4MD/M7h7ZzYc4X7YofuaKiDIm/
8HyHLwuNkZO0vs2AxW9C5YyrIcvKLRBEaH71iwkiewU0b2Btbd+GRn6U4o7FElFdt0m979hhzzMO
RFuXxaFCoC9dZIxlsNeFRARhjPiVfZluajUhJoHQuc5m9DH1cag563e99Yrs7KcICo6IE41eK6fr
qBlypMG28VvcZVWGbU0jTUZcM+Oq2IzwBVAEjHgHGInUyG/WLQigXTpbFnU4miiEoYRm5m+ulyZH
UgHRFGJvgD0/VOeSdujEFR+hAuLlC0dmzIJNhXmAyBamaXhTWa0++WnzM+Hvt4qaKVvVOmjWcROu
tcN24A9PkR6Q4RXZuKuz/iu6RWafhMCMhDESWLjBXqjXNIFQbkqmCZJ2UIozeedIWmGzeDbat9iF
u2DOKAcKBz/1OE9bQ47f+tzdOmWa0FsL8a3/NGK3Xyn69QwoVlGpaEdHFdMd45yit1rnoWddpb2c
qgp1kSW7l8rYTe2qwB/dPMDGx0uneQHNkuEPbcp1W+SPAzHMNRlHBIO3td2cxrBsqA+Hf7yll7d+
P/z9Kb8/70+f8vmB/4PP+9OXfX6Pz/cZZYCE8f/5aT6f4Ndz/bvf6vcv8fvbLZZ1RtD/+9fif/oT
/+lb/X4auyBobfKO2B3pQX5GKPq2YsAcLxmCYca0EiGVEvUOnNBuLvviZIq8OKkiW7rqy2M5IFc6
f763b+kZrT7fpBc/QfRbPuHX5/75vVjo0NYuzxWF2GLZof75+NdT2X3WvP5+Z4U9GVhMdvwcrQ82
EoHPt5rQ4Ft+vvnnxwn8g/nXKP5TVEqbl8efbxoImv7xVZ+PJ2cZEvz5CT4fV8so//fzf37650OZ
eP98+l9P9/tDv57u9+PPz/98+PsH//2+309ezGZHJNvwTXhxdQIO15jMkp3ylOSuXRzCijeFUyMq
/nxvCyvzH4//8KHP9zJLTrJVRrzUKJpg7xhteUYw/xXZ8msYGxhzB7c/BXSNWpiL0TTzZ1j+aRV5
mZ9v+bZ3AibCxNxLOVv4PZZ4UigQGYKXcAaMz5W6GIH3Xg7UVWk3jcRrHKwGGlxS/USzxDbIwIAl
FqfwVNBOX1IjjR5dgeHoj2m26HAvfOKaoKllSlQQ4EDac5EVH3M3P6JOPKMxAqLXMGtnNDKthqgc
YEzhNcXI9Q2jE/mG7XoIPYlbKLsPobzy7dB8WJIRHryzuOowKnFq3xQpqQwu6IJY4/zLghscxQLx
/8qLinZV10pxirzNC/cNksMma4rytsmyN77hnT/2085orRRtCkKuKNkBbDGfaQ1B/klgdZmbbmnL
m5OmIqzTYhlqVpBRESlPgbyN0HOPtrB3zRg+IOayGLjFXxMxN5uyGFrsnbrfEGIN4vG5IDmC0diA
ImSK8flqfLPKvpozcsNxTrK1DpiDl3o015aYfuS2Fus0xXzkWDRCktB4GjJ33+e6JeS9pdLIqVvD
wX2OlrK2WA8NhXBrxZTg4wdBU6DvAfYcakFeS0deFxYjvMD5TyTG5arrBgzeVJFBV12jCQcQImqx
JmuVtkcAUkTPA2ipKxpqTAMcsE7Qq0Y4gxiX6w7RfEUa1toumTMjcC++5r7xYDbCQk4n0GK7I4ao
phtWWZDKFfT/cucgoECVYmyZtXyF5pt/jepnuwnEI6MK/p9hek5hPzDwXNHK+pZ2ErG0HVsbNPwz
c05lfZvGKNhaw3Jwa4xtpNwbv7e+CTI6aMqIemPKDJVurUhTzwlLDHTPxY0F3DFsNt0czaxlqtc2
x/YbuPGVNvSzB8mr8mdQhCq5Tr2E0KBzNukTpwZxFnb1GisSbXq9otky3cnWRRJTkdfmNEV6jIz8
q4/OzK1wGcooyC9hlBWgtfdJxBAYhQ4NhIGT9eDQT4Z69piS/7D1rRJRWcG4fvQX1VP+QE7iz5mQ
io0B7GNNMRHAuZT3Uxbcxe5eNwgYOH99KwRNalDU46oB9JzDtLszyUlvEvqYvTkgTsfB2NKdp/LL
xztEA2CdXtw4g62oKTeSUROopxZIY7tDZNg4OEPr7udYNBdyke99K8o2adI/q+aLlcbJxqcqNzNd
7lTGuDhXhIA2KJ0Q4C1ojUUZpDQz2fyQhs17gTN2XYox27fMRYg0p9Smcjt4OSQcpRjctOKM57pY
pVb8hF6Cjr1FIzzQ6bdKwBcnCxsqP9Sw2n415OJDiqWgF1BiOCjFA9c0KZo9I0D7YLYgwmblnMym
QqQu+UsbI0bgQmzGnhtNgxGw+UrolwXmY9Rd3nPsefvUvhbCp6QTPfKTPv4xMPuBb845fM59xCS4
FuuRo13LzEuInJ95dJkQ97l5w9GCdBs2tDMmsoNe+PhhAmptdJUjNyoCTZviep0/H2r+tDeT5c6X
oJtXbUnaoq0cB4Xf8ubnPw1tZ4AIf3j35xe1rIllKohLEYvu+Nf7li8y5uaAJD841XlTznuhOtCa
9XD8/AyHw5ymvL8QZMlEDT5DMBqvwH3Qv8jurE0L434KDVZ0l34mXhTy80FL6xpqdaRjw0oZEsMH
j3cOCh8dHLDKbIQCi/EPMkmMK/Am7b2zVWBHmktalHQMmTD7KcALKfluzjGvmmGDC+cNzc498ut4
bywaSStqrHNGIrG2akQRAqtt52X4VPxTT7N7W8XpnRxUti45DFNUQ+OJfLRd0WM1mfxhpUv7letn
ZVGno7B0XK6rcaQyHsJTGsZvYMvIoB0ZfDsw78n4XHGYRc/EDQ7CyUJxFSLaEjtToDSRtJINF0LE
xHyB4wUfAEu3ShtnTwNhJDhX3BGfMAI4Ufc1etwNfAe0j+CcuWuOteP8ILXnYDokws71PDDSaF5r
maO7c9oDT9oho7ORH/qcVV7wf8tNmOZXXoO3rnef+Hl2oWX/kCJ59N3iavdq2HYxGKNpfs2n7FAn
/IBC+Ru/ym7tWb63sc2WM5FQDcRiO/kzSYeEtPbdk1dDYXOgGpHZhd5qqLZT2T6bOkcAgew4GsRW
KES9KjhbzWxggb/6Hb0Nu5G0AwzopTFNQer9Vuf4pyL/xl2iUhhRYgayHoa611tTgRf0Ol5EFWX3
AVO/NRRvopc7h3RePpOYlHFftPQAOqsEY+nRIIl7YM1ohDl5+BaovfSnc5otBDylZdS4o9B3thxS
Wou0CCMKHuoQfc7o5Jfefmpc75sfUKZmdnR06Y5MCsG/afGjED2BWji8iK47cuf8HEroNt2Qfjel
2C1QwNbU30unIxi56V6SvLlXhXnxsuAdVSjcqgqVnBmQactolCMzEsSkJPeqT+jvNf2RhPT7Nkz7
be3LF6RT5cYJ8tfJ4RKRlIrbZnoSJKaarr7Cxn8qqQs6h1yt6A0Fw6nBBbiKXIWTpwdGigDzrc3z
8xhnMZetCM5OM960reOTWOF+GeKMU6OtPWqkpStFtkPcvjdD8WxN8dG17J8Em78ztLT2WducJ80f
NxHO2XGBvjavTkaD3jAhxkCkzefuBdhgf+pndv/C1B+tccgcSTXmUwoPLSR40q/OYVzDcJEF+dDJ
3k3hKfbe25Q+ZnRSyOquj3MBpXnwqqMrQFPSCVTrenSv3sg1LWhXbGfaI5ugKBTxl8mPsQa1JVQI
jTfClIbtBg1aEnKZckgGAETt1anNHGPTCuovLFfyGPWkYaOgWweR9zxF3rDrOvVoKHExogf0tOBK
4IAwHUO6XiVHRiLI5SJv5MhPB2si6blVeb14O246iCC7vlNXlSlMeCQYDyhdU29q9otjy1I4twvn
mA5EbBHVU25KErYQ1HWwcXdVd0+G3UDiB1UFXM5eEWCEzzplTUF3a/XxJh/cB04O8OnEVZOIjvW8
2PJLQkeAxrB2PO9nJ7C4BPzZiziRh4jMHxLIYJf7xIDSdy+TgF51zvCHiD5mt014Z8AfLDKotcIg
yMg0lhLJRlTUmFCdtD2cpvk7OYckVg8l2A9wkV1UxitfwAeJiALWFUUltTajxm1CAsTKKLoHk4jh
YmJn6fEzeEgYo0bwaijJWuuoDUnDygh+2EEQcndWL3PZMTLuqp9W2lzzeUElU3zOFTbCfKQnrd0H
8hsYvVhi7+Mi2Dr6ZwhJyGTuwjSiJ858FFeEjPBD3GofMf2nuic0zIX51XKOsOL4otoy3pZu8V33
4ZaXPN3iLLmZbEJ8G5Ihw+mUjjkSanr/BCRoAlokvl07xC2phVdvk6a8+GQmd/7ndOwSOZTToYph
XnqsAiq8jtpEVtG+K7Z7GJLtnvEytT+gJPCn9am3mMVCh9yzaAAf1DToi4gcQgu5cxWMUO3ze3bv
CvFg/YMRLGdb7GiEJ5YO5Rs1d7wZdP2z73Da+PYCBqUq6IBArQFJgCAPEHprzPJwyZAElePTLGif
y7L6MsyIZKbuRYfqK8upv+4blpwwPQvkcnRdA49bqCQqy7Nm5v0v/Po3VQK6Z5yiDw+3zULQ2RU4
5IwFpG6Uxs8u86rbxooOuanu5l5+dxlUrMfoeyzl29yjTGKczALR0AhuQ//YZMgnmQmeRE0SZG5X
xr5w9UM5G+8gHBkyLrwClle2cBDbvLJ57NyHFaSzOWSIi5ljG3foI2Mn3cQKlXsR/GiGMd2Rg56t
zVYIhobv1YDf13BHWndBTqOn8DkjFRf+DNnuL0tW0xIjFf4o735FHOm//ycefy+rBV4YtX96+Pen
Mue/z6/5H5/zr1/x9383r+qPz/v3/4/iZUmg+l9EWv2Xf/vPRFr91/9GsOy//UuoFV/2K9JKOX+l
7kNU6bqm7zumr/4ZaaWsvyKidLl0hQna1FR8DVDkNvrbX5T4q2UKz0KOKoRC8vI7V9by/upZpg3J
FKXbkgkr/28CrSRP9Ic4KzYxIYG+OJJTl83PIAnE/WOqLBFCGouQyrcpvrmUTrMHXuvFLOePqo3S
3RAB663Ivb63oz2rZnwOZ2/fmrmxdT3Vn2ZDNZvKae8xFbKiuv52oLnedQhuIC1MG3oA+5R8XNB6
+cB4hH8yjWG7huu4DrS8/cOr/49r9D8UHRyMuGj13/4ipUfW17/+Qor/uY7lmI6tPOUtMbrf3x9i
XJJ/+4v4j9EwakdU3RJOab+mJcPZqkj2ATb0bfPaJUuLHPvfvsHutBrK+mClHghpM8N3RuDFYNyC
mIFR2TEh1rk+j2M4boVwttyDj1PYf+BKp2e6MNDHjiMo5+0mn/XjGOEA7XJwI2Darylz6zNw5jey
wn6QUDVywATwSzqRdZaqvGvT8KpLn0Z8sYxUquQtks5Ziva+q0kox3GwoRgn5sAjZoGR+LgOpghP
VBtfB1TvEVM6uxmhmWY15T8aP85lH6KPv9C0Acdi+93GnetnrzWPqXly5vE+HvSdaspnYy7e4uin
ofMb8jLb0mtYmL1sQ2xvsa5MkjyxFtVd8mIzw81d8zA34a3dmLf0R+4sDKCheEOZhmPiiqT8u4xI
qomHVwyNx4pFLMpgIyXxvX7G2XJIHX0I0HzgTjsXlnqwUvb/1ib+oT7MJu36MIcpN/XRGyO1TVcm
jwqX7Eo28sEsO0BxFCTQjwzO8wGeXspzpODqPDXTNSrHC/fbTXXgnHGBpn5bWtAJcqPfCQzJLsC1
OkIHPiBTCM5taj6Q/nD1NORqouIjHP7h3jeY74bidrTSr0BQ0JKJY551Rw8fNJDxJ0c+ZqXHxlDf
w8PFBGoffGR9ZZ4dUB8x3nzvLM7m2trTEbvGrc/Ut/2Cj/bWDs6dio8w5s4c5fHRN/spuoZVdSTz
HLHDIixKq5vll5GucSzDk9O6J9fP9ggSDgCkLpVX3nuaoPW5uuLjI/OyQp5RI5Q1868NANURjZPA
ElCIYEtbf1ekt2YMMQnDrhFnX8Fyfw3y/rEruUBLCrFiOraEyHm9cdOJ/tw66lolHOQNNKlWf+jr
jRfNV/KOUIrV1ntoi1e3ZRjVIvoLrBLzDoG8TXWfMnqoI+uazgxcZfwFl8Cdp1NjkRxeItq8EASu
aRpctOXfydT4llrjpc4xaEfuu1w8iLLlRAFjl/Sf4GttuG/Lpop1OI+zg5EbOJuok63pUBFtbLOQ
4CI8tpyA2tQ7jmF/B3fezKdnsKKQS0kpGlBMrbAIsP3RnvHMp3aILt7Yfsd3h4Jz9piAmEz7sRrT
U/Tvy364uGX1KOSL2yU3WcLV3zwnmJgl6gSY38uAEbtm9FV57vcAXCZl5TbqJG3A8SbO9QuKdDSD
rfVznAlWiYR73fnR+Ot6au3r8ik4hMLV2OQPPpiQJjWvZigeIGO8DoVCQ2A9E1xV5/ZbjQDKQ0Xt
RKCuVPKOH+Sxu9ZaPqm+P3hB/1iV4uo3/g2xAdd5RJ8DTagC1gtBneoPOO28jC6sZAYV6CMmC8+D
+9/ZO5PlyJFsPb+KrNeNMscMLHoTE4IRDA7BmRtYMklinmesZFprIb2CnqBNpsU1yfQOdd9IH6pa
92biZpASzbRT96KtMrs8AIcf9+Pn/ANyLh76Cmp2pCwcLdSke8uHfJ+P3XnRcdPoGhQltBZoUtu/
Uc9cuF75EjTNY27sbKDwTfVqif67Rydy2dikTK3UX5UZzleNq7/rRn7hi3qXoLe4qIFaTFUa2Sn0
B/ocuBIowC6BqIXRZWVpb00hrirwil2m3MZ2rIO0Kh6tnKKflb4M8bCXm3Ib98nWy5LnPg9vYyyi
SOlvfA2ql04uKXHDI1oG9pwAWkuLx4OuFdd4vl0h/32d28GtAq3DlT3AZIGCuRc+1zIqtr0/nDeJ
fe1TLJim0M2TZ2V8bmNcewsB4MhXAa3rACOtlN0w+GbX9Y2KBI4ytmeFOu5Uzz9IfXSBVPk1N451
p14apXVf1NYtUOBHTxqOuYs4IAApcxxuKq+5lHoKE3wIPYpuFP519oCHSjrmVSfB+riN9fDSz3Nv
68KyDKQKf23gCR5M3T4a0D7Rzsyu2gzFcOnaKmJ3ykFU5m2MErLQsV7wJ5NcI3zwK+ky7v1z3wy3
Ht35LADfEfd7RLdQd5T2Sd7u0zYE4M3u03AFLikTgJY/nzYwEGSO1WFpFh3SwH7Hfgtx7ADBnIIy
E01Jzz7YdXqpF3QnVOUi1V065+yTliuhSLdp2ujYhNqjpI8PrTW8GGjOVCD6Jjhys/LTi74choUe
2ExyJl3HhbULcf6NvYNlK1c9EDRT83Ahkm5IhrdpGWxZFnQr3Z2JL1Iv3wI/PpcvwBXssKR4kjLj
WtYTkDj38CNv9Ka5UuXgTt9I7XDDox2o+WhLVTXBid0FrtjaXg7AU72XdPlaKbS1zcaVdyZeYu4j
7gGWAXz13Oogv0guGrThprbM86RtpwNRV+O7MoLVNil2N7eUXbdUpi+i2IbP3W27lHub2+P2qPrX
SKo8VkZxb4XsepWpsUPR5K5rFPqSrKQIvO56LK46CyJi7svXeFmddaAzyfS5Dil992AMJUiFAIdg
gM2Lzi3uvZrrt7RREAlW0+jJDYM3YfgvrWiOWgCmN9HbSxQd9oObbSerhjZqLssCaGKVPOtmDqCO
IyON3+3Wv9X7zPHV546SYqdGz32G5r6ugfmKvHPk7AQeBbYRHpKsv2w189jG2j2WonvUhHa1Dowd
U2t52HnR8J2GureMm24Pc2yhMkUDxY2A4awsfUn8Fv6AbpJNCFA9nXvnF0AdLIpPijRe+SlwH7PH
ki1orkeluWtT8802y3JhjOl9gbGKHCMOM5xrsnIVB/7RTqobRGSOUPOQoy8e3kL2uPbPh+cqlFub
KZzVFoqRoPYIjMSSMe9mFJ0DWqYWz1cYk8hpLGyIdPkWNSDKj2Fy6FNw2EZzpA/yJMXjXalUnD36
9lYV1XNArqJJupM5LrqsC1GqN2UdXDVVtTWz4BnztUXtgUXSSZhA0SapeG7iAJawmRVLSSH/oAME
RsMcF4JKwhVwqAwdvH1kxDvXboYDCrzudSrr3ANt4y0zfeicpnThWUYKixRuiRFRsrO7G3oHIFzL
HVleeZbU3fUg5/5VX6XuIaZmCqh+h+yV5vjsrxFSN3Uqy2eDuXZhqWxxjr3SJKSrhdaBpQMPblrA
D42oJgJJXYVL9USX4DGm7WvXd9q2MNOrWq6bvZoBU6a4whjcrhEGuYtkmK9jha9Vj5iSDshj6ev5
DXCtO647ZHsj1Wl8hEgho2+RB68es51tbEnjhq7ZMzLuD9LglY4nu98BNRWbFIrA3hyiR73CRswa
oRQqk+reqABxyfrJJxB3Fj6HurcnNa0J/Y+zNjXxFrPbIkPGGQoLcPj70qUmYwlXXyAMAHzCP2oj
ECopqlsn1dZ+Sky6BqWrMtCPogPMaY/bsfW+B3lxnlNudNFVP/RWjOFbM76TnNyOlbHLAjBeYJFT
aNqAV5MhgKY4PPrlweghwo6F1qzHwfymcpFY0zVbuDAFVraW3GMIeJCQo55W47qKu2zhBQlKJZMa
Tw3+wpAg+KFMVvUNai6KvCpzMCVp774H8dTXAOoxYn3XJRx4vq6CAE9fSF/VDa9+PvYAMjMpbbe1
EtHcMj17gboRhDKgIdYi8aJ75J7gzAQKEGTJ3VInYqejE8ctbJmE4U1HPWkRhVWOqhmI2b5Xv+k+
Cgcl7THR7Ug0MNGWgivNzgHne6MADmj4myRtn1qbi0sJPpVdPSr/AI9TQXQ1+5h1Y+HUoM6UAiRj
UAbnhi+qNUhine6NGV6qvbyp/Kin582SkjjKLq1eNS9dC4KPFVkvVYHOmtIUILusvFwPhhasfVNO
122cyBvK3aivV8VBpbwS6dxS7bjO1oj44IZYKvkFyk34L6eIidIaxA60AewpCiidY6m+ZzIu7rEL
r90S1GRTVIwyfzxLdIQ+9SyQ11IPpBnfqLtOs8gih/IqN0DSSLp4rXL/UIe4sOgjfRfLCvGPjHd+
8iwrsYFZamisFdE6DWxtU2nQH76LLFe5xtfBzc2LeICTS18I2iHt79yWDQR0e4S2B9BiaMZTQqdb
sM5G41bRXczNYbibRXHR6lwiLT26KNlm8NdChMBmd19ApUbJyfWPoLZppdKotWpPfhi0YVPkF1gy
icvSS0D2jf2BxgfZVPUtNvV2H3v6MlTl73RLjn1tHb2qNhBARTNP7/BRr9oQplsL54BcYZkrujgv
Mf9cqyojJ1yD9TJQHwRyHUYxlo4cBAAgWze8tUnH3RoF7jJwvN7IkCJATJaWl8txx2kAAnbZohQM
/890zMnIhn5vB0c9rslVuz47Rnr/oExGKoVW7yU0dJZWACgUMizf5MovaI4qBh8KBDKyrvVWVbnb
9L6xVX04GjTVIdpxcTaLdYZt9tJukNqOUf+jvu7hCvPNh//BUuBSW/YgWmNkimIfClNpsY/T+XJB
+vf1e4rD8KBGjuVRqWsrkZzJdnqj881VN7/Sq/RZMtoXTX9SW9wtDQ/zqxydN4gCyUYvKlCJKgd2
2p0DwHykEihQ2EvTjTCB4aYuGsGUDZHtE3ZyDKwzBeGklTTQyOnN+CJTiyt5dPG9tGj0o3xiwuaQ
J/+dyIUCwDUHZis0Hq17DL1DLnUWmRvSApHPnHjZcx8VO3vIcFKdMJAuFg9ltc33HmfIUpJV8CmF
9G3gMtFp3OAhGBd3/hiI86KHySSb5SrEmCFHaxL+aJ0vNYEKllVSAU6NyzBC6KuF7EJWCX5E5//U
GEaz1ydWa39vDI96BsUwr1VlU6KIAHfUoAFggX2vrzRrQX7qBHSmKQh0E1Am2wMokBCzR3QuCmy6
PSLeZ/I7dB0gGLJ869nj0e6tPZRT3K9kjHsHV7utMeRclFIlr4oc9CcWIN5C67Ubz23U2zKqHpI4
gfJJ/yUKDv2Y8MM5ltdZmT114UA3w3yVabRV0uRa4VoNHl5mfW64HvajPla9MYdC6cMlBoiKaHD1
pjX5g4SSfGaMb6rf3QcV+L1Wf0YZ5dXqpfcun7ImDecVZO/fYx1NrSSbUBkkRgF0veeE/hHct2Lj
FpCeFK3ARqO5qgIsjaNYu3DLZCumFFnKgRfklM+ZFjiRat5wYY53bY/4UWpmV7SuzQXY35XbdVdu
qV9pjVZtrIoNxw848MoRXbekoJxVGOG9auFTZQRvvVKDoQMhStUYk8mEd087cIzGJOUovqcQnwHC
ok2SkGIPYXkIPALftIcacoT23sniqbSj6zICQWnXkxgvLUJzOlwFHY+JnBV7pGV1RjGqNZM1ADKE
MBoogUU4oWo4oP24osOXHWDl74gVAJ+4Vgi/dBpFwpItukLU5igVKidsUl76rYZ6XIPoW5rDg6gH
EDC2pt55E4MOpVJZq8cNaMQlFtf4o1rAsc/7jiteXioHbGEAFzxWkQy0ogVGwH6RC9C1QanAH/Fq
cB00lheZSeR4AGzyojaXhjR5GUFiQFOoOOLCuivweeU7kCl6uCKJOJbRlL4MbaQLWlSXADajxw3J
5lZWhkvaLRLFw0UbPky2UNw6kbwcqNDB3appel5GAMu48VfwD9BLhCKNQBXXOCSaqlVLoz/x+7MR
0ixnQHSUovG+VRoYeHg19jT/lmGI1DfwIU1KHaSxiVgITWxvi7GRXnujx/JFHsxtNrX5jTbjHgHL
BhHxizxzDyhg7imd9ks6SkruIS1ptTZQUn2dadKlZxjsFEKFedtdW/GIZB+w9hEguTnpgRsKDFQE
h9gib7mQOog8vkYusAo/fUvr6C7MpB3wH3gZWke/TYXYi1HFd/k5njgyXSxhrGYniMxVSb+uUOqj
7Sm2uTv501MvGeUpc2lZJpoGNmnMACMVAUe3ChUDpeXxNu6gPVU26bTktrDsZdB6TYPdkHJtA+Wh
nfma6MhM4Bf20uPbM3TRGefqWyQndzI3HqTgVllvm4dSCZB66R98DOqX1uBeyV4rb8qIo9S3vDso
wUeY9OvA1Q+ymYarJtFcRLgQ7onuGsHdJQnOuTYhTBHv4eHCw0FkIW4H3A+jFxRaAMcPqbnydNIG
X9p3enHPXWEbRgpcUftCtfRjX6EZpssJRwHXGLcJbjK4tplc32jqG6x2G1Qw6QWYb66NBYIqBqEJ
KD1ac2QquyzPjrWgHlhi4WgmiEAGkZLxJd1lj2HyFrEktMcwJg27IoRPboEVrsTuPOWghUug9htJ
QQKd6s8TJyLcAKTitQIMWKmgO9koF2OlTd5c9DLbuhM7QZoYDigMhP6Ub5AdLCwTXyUvsc97RAkQ
0xCTcNBkI+By1UdDaUealt3rWJH2baestTxqlv6xrgCG1fIikhXfQak2WUqBvgOCdmalurxRsvCO
SwclMXrgK6o352nj2k5lmFdejJagCmo8kOFAjRUvGKgI/piSDcs2p0aD7ZcDbwrSn47qaIPwQRBW
lGUt1/G8mK+W8RWx40GUSip3yApwGyRxstGTQLEWsQEJGFA3mZ4Bhv1W24m+zmvJXSEt5+Rj8+aN
WODUrYoy2L2o3R1yKldjmcPokyg/oFyzKGlKRzL2J9woyOalbhfq9mMZC9iMme2ucqSEx87AmDC7
9loOKxzlzDUWTg1u2WP8NiTsb1DmnKqpd3I+Php1U6Jkx2VII9/AD/m7xy6AtkXzWKUIH0dx+zrS
J12IhpTbMomblHzcVpUXLmisQ997lOzumLT8gyeQREGP61Urm2pFPwbNKwkjQ7ZtLtVrERZXUkNq
3kGfcyJIC9B+IrJPcCNAQTjvi6xBpKG/LBU2y1Sh3jB40XOBx8Ai6RHqMCc8aDVeoUqNB3IOKs9D
V5B9SOyTDjtKG3BTqZe8frgz0XNGAYkHGcGRLc2kvi1MQywFIhFLiIvgXZKLVA3e4kCO702Te4Ui
R4qjgMvD32rJ5L8ZknkZK0q2CV6NKBiArgz12uv0Bym+x4z3Rg7HN64/cpXtW4h+lS/fuun4nBYx
lRpUNQIsh7Sxe41Ev6tYXuAPns2kRBDF7l4iJc3XmIXSdbblbOWjZ5pI1nMT+W9m5b72daE59YDb
WwL2oc5fCxlevVlPUAbkaABrIG/dxUfdtx3PIGOI5b0/Sg49EipEvQMuGPdqUUTYOk3CHia6I3jZ
wN9VQ3oeBswCTcM5pEJZpI3jTScP55BJZK5Zl7qBK527i1HQz+sGdc8ySoC+FO9ygStuqu0qAf3a
bvS1bUWgERr0u2tI8EHqYpwsZwdgNjU5YepuyEkOfVbv6JxnRnAhKfHV6AWbREgIBCi0j3zpe2Jw
yissXyNGehIfhufUsUMZlFDBTSzA1EHWG9Zal2zklu+UWOreaCk0SSF0DjYWJINqhJaldvRw5hYk
cOqwR3oCYqP2nsoSPJO2RXLT4NJs3itoTZB3MrMdyqe+pGwsUjHoX8GDkFhBagOUErRA7cTdAY1z
xnTtIyDnEF62Cban2hu1/E3XngyzfrQy8dB35ZMRqe/ASZCnA1hUWPsCiWUUZbgok5T7YXtobCfO
cnhkKO30uwTLhnMPbQhsP8VD17BzlCDo6vKpYx5FugQKyjUxrB2zNjeSv9cxXq0VKoiNbJ4JCU+M
qdiZtGdIBGGUjaZ/JKOduZywU0kQNtTwJkQ/Its6ZvRYABbaGXqShpDRQrbjrZkX6yTp7gXRiB1V
fyHBdAIYCaSNY9PckK06mH2C6DTfMeXGfqlHf5IIgMlR4AiAKSj2wfj85siJVu5FomFTQNUKcW0E
C/vJ/CiIOPerEAg3BVGrf4182CYDms7rKmpflQFH4ZhDSgTJypcTzNtxqkTz/jLS8o2R5MGqz1Jk
JCXD6Vv7zTRcsVEtH9NSe9daEr0wGV0/tFkTr7hrwugbQmS3HlnjzpzOe9N+d1WA1YokfGr41T7X
qAKWfd4iQfgoZzS8lOukKjCdbCjeaqb41rTsfcbRuLZRu+OuhlQH7gOLCgllB8bNra8gSWuMA6+k
+c2qkvMJrxLHK6joxBlyAKvYwmVJiy2Bq0fGmYPtRlLquEXU6QaLLy5Og7jwbbwHcD9jx+mu1BRT
E7Ux5YXRvcEUEyutRwoqstsbJbOeagOQSgJesccWm7Ll0quNM0WEIU8MqqurkEA1ZPxBK6r8ft0Z
iAn7LoJr9mXoAd/NowEnop4Ny/HhdVod/p92sTVQElwqGGqDEblGw685dyH4IERVPMmBOBORqdFA
HqlQ+P109W2LnYWINMeeHO/tXLwLVAi3qgUNocl2rE/ZoqPWFtpjo+vImQ1me95GYH9yC4HZmuCW
AkEjpLw2lIwWJOXHpDDa2wGIOzRwRM40b2m0TeLo6bCNsA9yEL4dV3mdyais5qt40B6rgV7FiFbu
ukOrjlTifhhGWo3WWeMlh6ACc9iO9SWUq2Wb3IxUEZamC0eL+7bRF6SLFptsICE+FlJ0pgn+mIb4
DZWhTWVJ51DoFLHKxC3c6Htk6Rb4cN5XI6YpVk39EbGU88rV9l4fwg2krqOX+WVH4xbYZGCvM2zK
3Mn10BVLcD3rMuBTtlqcbFpuo0vbvu99wFlVHqIRUkVrKQBFCx+5PvggafVyTM9H0ksKS2gOBzIc
z9FKrqJEAvE3RNfoaBob3r/dae2AcTpU/abi5YIIFnylKxaqKOChEYwZV26FOCQZ1jGElf1UdOh5
AdE8WArXpsy+qFRvWOsDUvbDkDjCJpUngS/gZlDQMyuBJFfmI3cEAmST5xj+Fb6hO1IByP2Pr5SH
6nXH9o5YFm70jlXrHsVA+Zut6rHD+wM+xu5xN1UKSxbp1tLcyQQJvaYkVx1+NgpoSsYRTq3lIG81
Xbrn4Hkti/JOQdNhlWSAj2NQX1IjGStI4LhTx8l9Z7cXIEjcrS9vXN9uL2sL5enMBlDVw+3uheeS
PVBSaI33xCbpaBrcIbXqwguQOVNjsafeS/YPu9xRR23YlQnXzdTENcJETEr2X13Qu4iL1zeKcpdR
Cfez6FiGAkVeRBZrv1pbnRY4VqVSIwyuw6p+RB00fCj0Ya8hyLWOWlRzWx/qNsYFV4EGLD3pMZVG
BmLLuTycp5l1LIMi23vZVSUN7naSMLVzWJ9TtrYhOcr3fao7FO2pWnhJsjO8xtFy6dHlBrwLQkCR
QesjaedmK7VWOuzBpZtKKOVaHkdg+N0ZFqVwzVuLfM81L2jZqsBRG61DQRAVWlLBlUZ/HQ4xh2Cn
eskyVfA+V1z6JwgzYFiUZXTd4CxixUfBw3xvqevjb4vIkq2054qVWjg13FOrjW+w9t76ISov7cQs
QObpmS8cbVuVxEp/z4WgNek1wbmKTwWSQ+ngyILP76vcW4wkQ8g5vva7ojnP87vIbXUSfN0+89zR
hVQO96KX9yQMSMoKq9x7HaDoZNQpqbQ+Gr5cttUetX2r0XeRVrzoSUmXvDfMTVsmPm5wym0PFYL8
LNOSvWmWBy80CngCh1xo+GG00jbyz1UcW3yadgUFlEGpbgwb8PI4WpcqDcmcXNKdSECYRKPBtrXF
gHKuetvXw9FCDCss8dTAuqkrt3nvXqB0ci1L8aVlBY/QlpZeIy3N6Ls2IuudJVdp0AIHqPp3uDT3
qgkbMzMPUSx/M0r6cGVMZbCLMOvF/s1TczRFJmGUXO8WmH3dmvStaWi3ifecyuOjEiQPWBE8sRbo
bNz6kUTGRCaZ0+Ds7VfLdd/DVr4qniRluEs9inHe4HJ+N9K5KaptEkXjmZz4h0qK7+I2fW2xkIrL
kC6I7d51abjFhJr2bwRBzE2u06B+KTUU8BQhfBgk6aug+TMlIv1IRxN2BOImBfbzSoIXhXQ1RHKz
iUP9mHkd3GhwUqu/jinU7jKTAzzIOMzV5knDo8Iu5HNIM98TqCCLPknugQjfVJbxzUSOOEYnV2pR
xe70p7+GeEfndkR7pjewk8W7zxPw/EO9vjbLEDaSUCivZRjSg3clG8elywrXim89RIb7CjIl7j1o
K+SlnQt6tB/QiM0ThD08rv8j/ISFZ7ovUgjdmwLke0rGBquJ6m3nI0IcYFyMDBic9rLRGyyk6OCa
yTUciKfQ9R7/OjRlbyoVIiKq1/8hj7OTYioncoRIEvlDeNUCDhowT2p0w1+FGOAZOdyk0SyPpgpq
Op2UYIqdJ6G4IHEPX7vAYld95xkrBLzzM4W+vVd10Khdl9uyUS+LLALDa1km2neIJI1ad5VYxiay
wnb1/6GXCCPVw+2Qv/3tL98z3LXL4fjGOZACm/zjr85e//YXXQXc9wH48j8Duvz30u//5fe///5f
f/+n3//HP//Hf/Nv/4nBVLXfBCZbmqmqFu192QIF2b1V9d/+oqq/ybplWKZuy7rOVRh05j8wmIry
m+A/IAxloSgAnZW//LsqayZ4piL/ZqL0xwqeoJiGocn/NxhMWZ1BFmXD0g2h0VURlqLpJjjQHyGL
YRQnGgKVKlYJZm69lLBv4TvI3TiBl41a4HGQ+U+qXSDttewb7vP5sksEsmjkfnT8SkEEmmTVFMXQ
Gg4G6/j/ZAE+BFGQv70G3+YI4Qlk/C+AYUDF/wAdr77V3376h/Ufn/66eZtWQ9XE9R/gYuDJ0//z
//Qv/7GAPltb4uO19Z9+/5///B9+/zvw3v/O//7T7//t97//tLimf/3PxQWo9TfUFCwyGssCearz
N38uLulXf/WP1SUZ4jdV12XdZunpigxU9V+Wl2TpvwldJsXUgQDoqs2P/e+Z+Amo/a/A7R9BsRPi
9U849xREmBBppsYoygwJSzG7lS1Dq53JzVWDIpk2tCDlePFD0P0Cc/szgvhfh+f5f1y1mLqYrUpl
y0GYrNW5O6OoXdDmsICKjoA6teXHvyNPUORfvccUPj8gek16ym4uea2TpN5GEc9KhOoRN2ruZ2im
qTRDdAO/w+7PXZel+Otp47P98ucI+x9/rmtVKvpViCuK711EKCH2lYm3bgW1zn/4+JVOTZ38809o
vdV2oHrpH8N4s/u9bnLXhonQTVaytBd1qkMf/9L0MX41dzN491gpiSdzwQUTAciubFcxKvkfD33i
JWT755cwVMAnBY15Jxo0yrn2syeqqfBA01h+b+xJoTneffxTJ1ayPD3CDysAFkwXYDrdOlZ+RVJA
9eyyU84+HvvEDMmzzdf3EsSZSsb27JtwfBHe+cfjnnrmaXn98Mxxis2EMo0r4puMLiYFJ2Hvvzb2
LLLdQUB9GhgbRpmQjj0iqerF14aeRTVCJjlmoQwdq+dk2WrqePrh46FPzfQsjsexEyU4zWpi9nDF
8TBzFs7HQ5+a7HnMYmtHrcyqUP1NtzDq8gQXMwoIXxt9Fq7w7wxFSVIAvoPAiRp9Ugnyo+l9cV5m
Mep6NohYmnY0ss8QFfTyr0WNmAVohOw2RN6WlQ1gDGF8BGsA4XxpSsQsIjFHAmxBEcex8+sO/m1w
58Zfmw4xC8i0TqQusZmOhsaPVoC7j14/fugTC3A6wn8MSa/g0HWBmTl6e0UfKogePx73xIkhZuHo
9ZiWK+AOMLm5EbFD8X3RglJKvrZDiVlI5lacNRaqTQ6yguD7zVWAju7HT34ibsQsJK0iAK/UTGe4
fQbaHxwCuIj7r409i0kU+KnSx0nv+NZlhuRQV1J7/uLSnkUklRQ5ooXRoMz1okePmXup1F/bAMUs
GoO4U5VqWtmx95IXBnfUB/wIP5nvX68UxZ6F5IBkZWiAuXAi7bYiI2uMYzN8j8pPzoVfL3D4YT8v
cMhiJgp7TIuMXMkYAuTC6urjrzkN8W8TCSQgfh7ar1xkMzwWoTDDlSnU58GTrk15XGa2fm/n0gUc
3+yTjO/ULE1//sPRWeV6rsYKr2FZNyK6sNTvmDYWw/HjN/n1mof99vPoCOQ1YxDzDbwWv0LwVkGJ
PgKYrK8NP4vWEaeawDd4+DC4M/KNkK6H9ktLU7Fn0ZrJLX4qyR+r/ph3Vyb9kbK7/vixTy2dWbTK
lJmbuiZaCw1ikaemhyBVbj4e+9SMz6KVHoXStFaERMF4oVSXNLawCv946BOXA8WehSsXgbwJIsLV
KuwWVJt8wSK99VMdrMUgrZDRQ2vXOA5msBBVFH0SDSfeyJrFsTqGQzqofAkJGXtx5+HnknyyPE8s
/qlU8ePiB5yEHLLMh+g7eP75O+igdaIBeGq/dJwo1iySBfgHXWA94KR67mREFjr7H3+MU48+i1th
+ZqSuT67m3eoszOzf0mzNX2Jj0c/NeezuM0NvXbbjh0I9lEYPSIoadqfPPiJxT9dxX+ccx0uiu8a
bAlhqGIP40vxqsy6z3KlU6PPwrY3UtEAzm4dBcvpElStwY98bU6Unx8ckTikIBFOcDKZVoSqbbMC
maf+s6v3tJx/selbs8BtMWbMETRuoc8CqAoAEYCIG16k+lvYB8DCEAnJvhhRszhufb1rscfmp+Qn
POmy8Hm0PrmJnZh/cxasAh7TmA0MncEZQvHjsyPx1LizSNVk6A82sinQKUD+39Es+fijnhp3FqCy
LkZw8y6bi380Qzhonxyrp8adhSfqYqUpcp53ql6rgbbsW/HJ0Cdi05zFZqn72QjwB0uTSZw9WOUS
iEbzk2Tv1HNPf/5DOhBSwB36KdlLJXAXC0TUGxCqrXj8eLpPPfssPHOtQh3FYHnkKfoOWH5DcPvi
k8/Cs2rJJWkPs/IwCasb45Ch4fHxU5+alFloSkqGdrrO0EnstMNaqT5ZfCf2cHMWh27sqaPZKi3t
LCRp670SvIgBHsEn5/WJ4Y1ZLEo9IPx+2mkbwJZCesi1u7Jfx0m9+nhaTnxMYxaTdOVr0Vk1KqyN
uTJsf1UN2crNxi8OPwtNLKcsi2puiw0EzcLwexU+Q0j++NFPTc305z8s8zZAJ2qMVOhL/jfNe0Uv
rnEv/a/mpcYsRGM5tFAwZplLwbkZbvCbpNd4//Gjn1iMxvTnPzx6KuI+rhtm3VRD1SnTojyrKzDd
H49+4hQyZgHqueE/9tkWPkWvRHTG33rYNKF0LqFrlEd7DFY+OVBPvcksYk1Fz7PG5U06rDyUrIMK
o37yGqeW5ixii5EWAhp31KiaI+4KefhQZ19LjYxZ0NYoDRpGnhRODrMD8NlCR31p9MNPJuXEk+uz
oLU7QEudlXHbxs7Yc5GDTMTadt2vbTn6LGYlv1NCG0gKoJCLHvkGvO7cC3SDvvj0s5gdRNWHoIUK
xxqAGiB/T2dvZwT5+uPVeWpyZmE7uLakuopfIQv6VAT07W8s3/na0NNP/hBWw4hWN73l1jGHiz7b
Rtqx/+y6d+qpZxGLeZ/QExez8kLnutcOSBT2SVse7Q5e69eefha2VoR0N/9tnKCVodwXS81Lr3FK
/WTeT2yX+ixS7XJsULSJK+rrWG7iFA9oXEYO1Pwkazw1Q7NwHWRMJ9qE8VtxYSXnBvCVz8o0p4ae
hWtu+x2GO20B8SVZSxbKaVa2NQBxfWnitVm46nGOmV7G8L1qneOE9mbFAtFK7eHj4U9skdosXMFh
Dq2k5oWjhXSqFIgH8svXRp5FKqydPPCCgkitviObxl7ffbIHTCP84iKjzYJUbQzTHzO29awOoCq9
ZrKyCPOrtLiAXv21h58+9g/BaiH0Dvyj4uQYIuFUCfyizEqPHw9+YsVos3AdNdfOYeo2jrBaCFdm
CBt7RPY0bqrPUvhTUzQLV/xIY+DbKEPYKWdqLZ+lvb4q1e6mUwLHNCAZffwq8qn1o/w8UZ2hVbCv
0JPVnr2jukE1c5LeOHhnxTnmH+pSLCAnVJ8cuqd+bBbFtmg7oUsDE+f3JbDIAZy3Zaw+eZVTn2UW
yHZRtb5q5KUjrtuVtoRKvo039Rb1iiWAsmXqYNl89vFvnXgRdRbUPn4FSRtXtaP14wEjVPAhraV/
8k1ODT4LacXFCbvyfPI319uXwXiosU//+LlPTJE6i+kkzrJEyePSCZRDV1GmP7O7T25XJ06ACSz0
Y8RVfggcAzaSo1bmStXvB+ogcLHpzX386KdmZRbRQIPUarRy5BVr5FdtTGGCz/ajU48+/eQPm0Vl
jErduGWOcdLe9B1XYKWjQkf4WttfUWfBjHqZl4kOk2xgdLh0SitEeT5ZK6cefRa+qel1qtWjuNH7
yULGLqlBRbTZJ6DyPp72UytmFrJJizYcNjG5U2SIFmEyZViLHjWDj0c/9VFnIWvCCDGDtsf/SP/u
qlfAF740rjKLTw0JgVgpGFdUx0Q6Zu4ni/DUdvmHgN8PSyUw9WDIcgbuls0aCbZVv9XXWBKv+rW3
9NdwXL4278osUsF7405lY8ISS89tvR+Hg2d88hInPqkyi9QAWN1YBtbkjfJsNt4CL70xv/vaxM+i
1DNRG4lgIDs1Kstp4e8kxdx8PPSpx55F6Qhuil7RmDtl/qSk38r6GIf1J+vw1NizCE3yHPJ34NXO
UBdbuYo3ba7vRrinHz/6iWWuzKK0qsYBMQMenVb6Mo6SiyYxvnZdU2bxKbfqCCWWoavie+XduNSJ
XGlXfhqhJzaYuSJlGA6UQnTGj5V7HCR9HBAjI1iYhb3+eG5OTP0cuIRxo9RECauxCWX0Wcx1aAw7
pTY+WTUnpn4OVtJFm9Z5FfP8CfaDq9r65LH/QCT9IomdI5UAQo9+WWO8OFybiynfiFcYlq+8BUqG
TrmG8LWecg73kyV0appmQSt6vdbGmO9QZPd566GQ/dT9L86+rblRHdj6F1GFBAh4BRvbOMnkNpPM
vFBz2Zs7iPvl13+LfOdUZbQt65QfkwdZtNStVmv1WqpHdgH6+r/gQWho/30A6oOOTg4TRur2JGB+
FnCUdtA15Y97sge7EojJJ8V3kG1jXrKb4MZgCSYTOLq334oOoBQ4QoQP3RIPLMC/VO8XslUX/LmZ
O5CY5figCoKdIOW0Hq9vVtm4giNbU9pCSAXjxniUWrmzp9aq2FCyoQVHrvMB5UZtag9zcWewJwN1
o+tzBhXtZYsLhyyHFAfaOXUkq4fkkQflAUTJfvpIPeCWPdX+lD39/gfflKBJjY/4FZCUH8uwP66h
GehHtPEovkNyJRJBTlkTGR3YinBPt7twSZbQqqGlvMYByFrRPw1xnev22nKECxtURDy16DcACz8+
pLqLj1XgnNCkdUDjqeL0/XCqS+MLntw0jmlVoB6AoTD+Lv+BbrgOGQQox4L8S+QX73kQKTaVJGqI
WKgmX+Br1dweshi82X0IBmRwlb9eN5TkaBCRUFo6QAHH2fYVVAS6wYGCJ6ixfsTJ9+vjyyYvODHa
odCIZmJ8I7rXwD/Ayh+Z6l1fNvbmK5/yOKgpzsU8YOyanSu0dYLVCo2Mih0k8zhd8GWegNrDymB2
92Xa2wGI68+QNNobfr7TdqoMURIwRGiUUZljixOhhgwimCsy7htKnLIkSBMRGVWBut2ycnzA5LPD
5gX9GRWBE0LGoTteX93L0yciOsoyOqPlrGoP0J4EVTM5s1n1rCUbWsidc7agUayA7IHmgt7+AJz1
bVMWPBfy0BXE12EVPF3bGfqQFRjLj1znvyGBiCAomq3tUhEw9ueL5xxQhYT6RGAHoOHcZ4Gz43sa
ELCtgaQxwJ46acH177nswGTjQv/sBJBkdqHsjh1kQ2CHFY8UjWsQlBxUcCDZOggOrCUZg2APPmta
Ty46lAvF1pHkK5Cs/HviaNGgUQ6hnEO7mz8qPTZoxDxIrD3GPveH46wgMpc4MnEFR65KXJTQNNwe
qtoDR++pO4D599Dtimf80EEVpWV2Eg5okMLjQb3Ar4yQso4H1HBB1nZ9iWWeLGKjysodZtpgDRZ/
3FE/8eMQspsnY78cG8VySKYvYqQGCv3SKGOozKBxnLWR77BUkS1eDtNEREcZcZPjOQqW4eZvWu3s
6K6Ob4LvofXm7z2ktTbafYu4AfgTVD/JC4NYe5vfOPj2PZ+OF8MYa2wcHeRU2dfGBv31SzkoUtCt
CnghVojoKIKeAK0nCG4G+8NKG9LY1bGM2q8jZOm1JUdLjqpnQraugvvONaiF2xbGj9Ah3hxAuKzY
k5ubXvoEwX1Bq6DRDCSnB9BnP9jBeoQwyX32YPl5AAaJneJXNu+59CuC77Z2PUJGHr8S3fcn49ie
270ZVGHhF4rNeTkhBX3l34tspUM7ES3lBxvF7Lg4gma+SL4MzdPUvSi+QWIpESyVp10S0xyLvf7m
pxKifi+a3+7nf5FJQFx6ZytsJdlTm77F5+3KXVfveIefSei/BXkg6R1ljy5e8mxw5Sy1Ik7IwrbY
WWlQGmdjMvWHPmjvzD1ogn0QmiPxBWeEr06MJEHDFjwb4k2Q0CDYt449f7Gm5q60ULQAUd71RZEN
L/j22oOoup4yFHPYez+hIkruR+fbbWNvrvgpbrhDXkUsJRh7+ZGtzw5/Mm/LpokteDPFrclcIvhx
y9zQHhIfHeIgLOeqxZWZRXBqzkoG8Va2ObV7BLFsONwnwfKY/Lv6oGHag+HiUCpqXpLAZAuerev9
nI2Q78RD2BHa8Vnxdt36knxIRFtNbUvKpURpYqGvths0G8XYin4dVZonGV+EW7VONNhdjv1Pn9b3
LZmwn/XTEKy+cSCHcV/hTE4Otz34o6n5760U8znVEoYfy9fXdvrdNs9N/+91O0mWmgn5daQ1GYRp
4WBoad0brLt3QO3Qz5HiJUmyvGwz3ycn0JzYBFoGNXYNNFcpuYP68fV5ywYWPNdcnQz0HiBJhgot
6IVy3wJX+vWhZZmiCLoyuh415BXmTk5bSorq0DE/YF337BzfeOUjIvaq1bvOnmz8yNAHrhkMqshM
tyBw4axkgvOCF2JJkhgJNUjW6G4+gb4XzcNlGD06u/KkoZLTIt8FezHusOUOpHlIlTz27NwWUpng
0EU2jWPWY8UZOFnifgkTsLBSSDdcXxzZfhUO6rbVtHZqEfrKsS4hYbj8XCKnCVwwV972ASIma4Q2
vdPEiByue281b/X81o6v1yd/uRwFdO3f3rDGxQjaINgmOxkB9P2OQ7CVo1TXcNmhbAnOnBXMmMBi
gPFBrbvjj3mo+cUZbHAAnO7zIN4RVeFrW80Lm2zrzP/s1zDRBhzGl6y/cRXZdwfnFdJAYY+dpUpk
JBHWEjzcrarEBY8MvNDcQ0qi6h9Xds4aBYZK5uTWFlg+RSadj2Y6lRi+f5/2/YkgcV0P/Jvxkb6o
KqmyBRcOaq3pe5CS4yDNTuMpDSEigChyc91FRGpxYxhoBYU7yKTf6dMR9/3r+1TiZJbgwxTd/9pc
Yto5aAeT8n0GC0sxK45OSeS2BA/WgR/usgpXzBHakZPTgEs8V7iuZMv8B5/FB0A0daxp2rDnNAFh
VtYewFMFzdN0f900ktmLGK1sKUiCIiMCaG4Cxc1OrdsqjjTZ/X5Trfu8JcHQnGaZbkHV0Zv2FOdO
HEZHPaj21UFVJpKsrAjXqso+rzKQbR0gjrQm38HYx/Lb1tUU/LUq8bqYdA64JdPqka1roLlcsa4y
owu+WoJf0zAoCh8DXrK6ZPBWbJvr67nZ9kIgMwUPXQqngVordmMeP4E/24PelzX9tKy3Ir0twzWF
8zjiU6sRSBYczNwFuiChi1eUq6I4IbOM4KlWmjI3r5AG6aDNr6njR6WuSINkW0XwUzTRVqCQhDPp
4KvM7aAxJ58uCqNIBhdBVzYUCwgYN5tD1z/T9BGybNR5vb6isqHFQ3bIprxfTHio+SfBO8DGBbsC
/3Z9dInBRdQVGww3tSZMfNXfmAW5X+hw3DaycKRq6A4xtAKPhll8iIb70lKd1dtGu7DFDcExeWF2
xN6ygq3CSv0KL9sgkbvXA7D/BobqVyQZwUb39Dl4uYaNy2iLX+n221PYfDT/5HfTju6WY61qypNF
SBF9RStbWxILP9LvQDV9zHblwd7buJKCzv22MGYI7mr2czm3PZYByTNPgiQ/XF9e2bYUPJWT1ql6
tuBsiu/X5c7uV6+Nbjz4DMFX9dQxLMcBKm00Nq7iMIHOc7ycMxUEVzJ5EYPF6tw0MgeTN6E9TUCa
utwRSMbfZBkRhzVANaEBryywnlr6u8npDvSpL3ZxY4gU0VfW2KWOq1eo3xrzT7eMwJFN0uXGuQtO
Cwozk0z1Nnf7vObvKfjSm7frZpFEGpFkqqobaDoWOE8X/TSmECdUxBlZ5ksFTy16Oq4MD44H66XC
+34RsMfqnHyrT2BhPRKusIxs+sLBumpTEeFkRcl22bMEaq+qLGkb4EI4EwFYllb0M603u4RrYAXk
GO3W563ygostIDrr9+vml5pJcNiRZ9MKkQfoi4YkQN/sgd31+2UHba491M/3il+ReZbguWMDopBM
R7gZg+jAfChp7Tq/9kt/fvrI/P7BeaCIQJLLiIjOKgloWrIVP2XiGRjkUocp2EymGv4DhnVhYUR4
VlwPMRIbjF/c2V9i7Ku08TLodOyHjyoDJLMO1IMm6q45q1pJJBhOIiK3umgp7RRiSfgmM1x3JQrR
OeQBRzwPbJiYeKdCrEjWiQiOTnhDTajGok5WnwegW6HXfuPTqojYgrIZ2J/BSnrQlgqKKPYJmreK
U1k2a8HV9cUBEoJjD1PrrPMAQizNclMXD/moQXy6PxfpkpuTHfMDAz0+dHzs+k+vQp5uRr20k4Qz
mBYQROlWhGy7fXf0d97+MsjRSRQvwZLI9JFcfJo5pKvmrjN73IEmCMNGXqWr+sBlj/8fgKpPQzc5
nmi7qdu247JP/PpHEqBbqLuvfeim7vBk9dTeJ7kHUPeb/ajKWCSLLKK11qLWM05dFEq00OCJv0bf
jEFRbpPYSgRqMRBRD1beAzxiPCXG0WGKNZCssAjMWgu3jUiOPZ/2z9Ap1pv3Kj9l0M+7HlZlJhG8
1WZQvyoN1PCK+OwYD/OK/nPFsSwrsok4rDq1gXLd1hg1nR0q/z4Iop3T6KP077c/pt5TQQm2C8sF
LxAxWZDdW62uH4C/Nv9Aai2CkhgpoElR3KFF3V/LYX/dWLbkd4STulgheVnPQ3vIOfS/vX6wh59Z
a6SQlWhAa+6Z2jpDJIEscaf4xcu7ShfpdvpR6yY2GkBs1dBZtB7TWgX4ky28EDlSy4WONcPCc+Cc
tPfaOpr85bqZZEML+QDAxyboXbDuk/uGxle/gByOMibJBhfSgHljm6VEQ4XDCqj1CAlod3y6Pu+P
xOi/+wjS7Vj3T0EpM/tpgajOcGj2UKo6miGwzUF7LA8Vnuvdhw0ZrO9aP/vhhtRr78H27V//5csf
pYuwsNy2lzFp8MMFWO+tewcdXComD8nBr4usWbFZziPajbfmDeN3+YAS8RfXN19Wf7rLjkgyAra/
/hGyvSqEkjl1oFmzYNmX6KHhr6MyXZINvFnt07IAAw4N1unjC8Yd1GyfpwNusz6ECvJHqLQc7dOt
n7DN4NMv5a2hm7TFOgzufs1OpXHL4QA9EmHctYQYTZvUEDWukyPkoSCsgLCuCOEXzYPBhaiEUuic
xy0UeacGgIKqf0hbFWz3YiKMoYUgUZqgXEtJ1IXT6DAIKoJ6EhId5jACkD8H9jhDgIp1m3qBwhEu
RnL8oBA6crutMwdEt+disB5IFO/nxjoY4wr6ff6M+hTIaKrdDdsVPyUEkjgp2EBi6MfY5WsGwR6S
q4K25CPE60OqQ/GDrwUJQYF/Kl3IhZ+n5kcPtfW4zKDdpahoXgwaxBJvESB8192Z4wNYGVLypxn2
WvT7um0u49ox9nYCfnKEImoGPbUqEiZ6v09WPBojM47+OJBBzqvvcfdepC9D9+/1X5NsYPHGkA1T
ZPdZhx+z/qkq7GHog10fWWYiIXJAasYl3K5paFj/DLrma7GPdirF4LJpb///ZCOaQZg+di0zjCGw
C7WB/UAbxZVBNrQhDG1CidJ0WhKCT9Z3rXifQsjsuklkQwsurRE24s0Z0SJJ9Mkv3Xj0tIoritWy
wUX31TPNpIOJwcFnuLLiYEVzcNu8BXfV3TwamszddMfulwlth8VNKTCYrYRTv2aDRSA1RcMyfWtW
qFWNXjIpaqSSDSjeCpKawrh2RcOBeYsLVcPad4kiv5aNLfioU7qOni2aDpF2lMGhrXScp/11Y8uG
Fo5ybSygC81gkoXXPgRJPXACF5lik0jCo3gt0BrIj3UQ4YXgN6gh3nn9rgH1zUGmM/5g05/bvmDb
oZ+cM4bCQUWNmCA7fIEq51AFnXu4PvRm3/9kidgvgnMmPIqgE03MsBqac9T+yePQGmdgE5M9X16v
/4bEkXTBS0mxQJbEWK2QsH6PLsrvSzMqts22hpemL/hoDcjJ2LXw0Wp6SefjmgMVBEkqFbGIbOaC
n2qVBnFzAsO3S1Cg21ZFd3l5XFPMzQtrbkyz03VoP0PptUdq4lHbfblu7sv73RTzb962JdXKhISl
/tpTf7RfbFWlQzZvwUupVWuJa2LoTht2rWmATnq+KZRDC0TY4znE7F0Tp1s1nyEYBeGq69a4vMFN
8dJJM11n3MGU8xo6sofIfIE0GXhq0YB5/Qcub8EPVZO/nJPXfQZ3wR6pcEzkrzNC+nByrMNtwws7
nDXQqTbNEYlRtO9IoDcO5N3Obl4qpn+54E1MkfAV0r7uWnQrDbXzGLSnDZ+0PG7d8P8XVI9kT4o9
DFZud1NBsLqEfTX52SGgGFp21y0k+wKxe2GBenRKBnwBdCwASo5D5w461vmJ+DUuVL2Ka1qyk8RO
BnTKafVIyzHMdXDia1CJtMYBICtUHezp1KSJ4ntkvyOcV5CybvWEFGOYFp03Uj9Ov0Ff3et6iEG8
XzeZbDm2/386UCLoI0KFE3tWX5P7hTnHqkv9EhrX14eXuITY4FA0eVmWWJNQK78s7TcKpvImv3PG
b9eHl0QhRzizsnKAqmmHzVR2+UNXLL5j3YTzgYYM/dswmHiWGnrJQghM++PEkbMawW2zFhxZM7oG
kqoQPLCNb5n5bmU3WkM4oyZWzX1W4jZbO+fOngOyqgDhkmUUWxdKbWRWFFcQaOyemyWMyb+U7zoV
llqyB8WOBR0UUhxEQiy0+VM7PRb8d6fivZLc+EyxTQGqwHSshm5L+XKvcg+Wcw9pc6J9t5FYpuhl
s8dTlvy+vrCX6woQLPp7zyBpbd1aX/VjZZSQbn2vUvYUO9WeEYpTPfE07Z+ELIrDXbL3RWLYocw0
6Muuetiy37axepyrnrpkI2///xQTjByCkm6NNDnLvqzMs1SsQrJxBW9tlrKxegYld9ajSRokBfuu
Gb5eN70kVNqiu/K+iKa50cMopt6o7dwq7PD2SHiwVgq3lTmB4Lb5NJFILxsEm/XU9762/OJ9oBRH
kBlHcF6rKKCaamTI7Eu/m4NOxTorGVfsU4hG0k4sgetCdn03TVBhv0nzg5hiU4LtOHrrxC6OjmqB
xDNeq+did9Nqik0JRtO7tCUwBsvecvOxZBBvxavZuuttVZYpCTpiY0IcQfEYp/UY2rUd2Gnz6M71
AVwWqr5x2fjb/z85EdFGCNxVsHvFT7rTe1BvdUyVh0q2otiggDKKPkGDmoQ9tLQiiDe/2tN9fBMB
MhZW8NPJ4KBDQ3k97JvozBf3VBW2f31hJRFS7E3o5irqIWjMUFx6sNAr3qV855rxnk9RAPaNpF52
Go8VCbNs6wsOO5vUqkbd0MNm+sXL6Gmw3LfrnyEbWXBWOmo5tOJx0maz8zDlzeJDh+rGK6HYf1BX
FcNhVc7HWsOjcTX/407d8/V5X341IabYgEByA0YARWOY3aU/jWA4JLv2OD2uTxBcP+LpZ58rLCTZ
oWInAojGLNeZYfuoDaADDbkOAlFw8HRf/xDJAojtB1bi1kOjIfZYs3tuiugc6zdemsW2gyyySqMf
MXN7fbTs7wvKH5mitC2b9fb/TzGhZNVkTcW2bUCotWb976oh364b5PKrNFZWcNosWaMxSWMcrvfO
0wbv0fbRsXtn3gbxcXeq7iLZJwjnbFvzKmeag4TetI+Zae2zRd9f/wTZ0IK76isdeVu5+tFZf+bc
+mGUTBWMZWmg2HOQWVk5xbVFwrXsdlP8rvXRiZeplxkA8RPLGyBjz2dvSH5d/xZJ9BcbEQhpsggI
kzGcTPfkJsNj2SXnPFM96F2uNZpiE4ID4AQIUU0SogPkrmz/lFDui+yfIC4NwSbaqcTwPp4q/ltU
M8WGBGeaixoimjiHx8Izpsx3MuJz6zefUPd15iCZYs/QC49nJ56+tFGMSjD0+FjiVdMxRf3tujUl
wURsWkigZhd1OWFh4nztk++DfWBDOKrexyX7Tuxb0KNZt9emH0OLAJlvod7sto/XJy4bevv/J4dn
S6uZsYPq3rjS1E8mDhn3Oft62+CCx9sW5OidRSe42vyOocg3NTeBKIgpdiw4eHVFJRi7l6xBP/22
UkBcfl+f9GXGJIwteHnGW4PUaTuc6X11Yv6P7h7PQP4UlK/hw4YNVKVIMg8UjuixMRZw/yHTcNv7
gpZetwZAzCg2pGRwsXthal3WowpPQpod02G3kLvxJg0htIVsLv9py6w1ZBAcDa+G7gAByh+meWt5
T+xcyJdsyqpsQcn2f4jhoHx+XA+QFge113rb26QpUse6Q7qm7RSh5lyFNsQDEvais6frm0cSB8RG
ht5ZzHaGjkM4sWJTqv+H8glkN22U+hkvVVU32eIKTpv1RlU5HeJBtIBMZLID0gJT36laJ2XDC27b
FX1cdsPSnF1UianxXVsLryxUoVI2unA+ZzXOnaKHe1n8tYlPHNjMSnu+bn5JNDME12VVPploW9ZD
zUi8zE5e21WVmMqGFry1NnJEL4Lb0gydXnO18DKnQuhLhhZbF8wmWU0e4QzLLcuPyOinwOvdZBCx
cQHRBdgS1uBuXcY7Mwpoq6L6kU16K3N8jgLToBnVjBOP9oXPCwIWIRXxlSR3EBlj45kuac6QwdUT
enOKlzKL942e+J3FwJb/OytuUocguGz9/Q0mZTWukihQlePqMft9rH8X6NW/bnrJRVKEHlHSTD1r
+/k41FO1Gwr+Tznmu3zpvy28Av3I0o5+G6HcnBa3vTCaIiDJ7F09WUxk2FZ1z7sHQz9S42j1t91o
REzSRhHc8AVxE1xqkGHp0EdCj9dtJYkJIvqoNZOWJFM9ho0BtEvqGfnJjFV829uOvJAiingjO0rT
ZSC6Ho4OPbos2oHZjxv9bo50f3ZjhXUknyBij4Bzyk13O1XQHBuRIF4C5gQ3WUfEGzG7GHNwdQ1n
u/yyUr+JnzV2W3wQ4UZ2AwzyiFoNUNl0X5ZJULY30ZATUwQXdWbDSjdjNIzpYSAvlQp5LzO04LQV
H5rKTrCcNrmjzTMZ8SjdaAqnlUS1j6rEp6g2zXo+QMG+OTvz6mkIP86QKoaWzVs4Vd2id0CNltDQ
dB/M9LHM7iqVBJMk6/h4bPw0azMD85SVUxZOxb8FHrr77+P6havYxWQ2EQ7VkhYFwBi4mQ7ZfTnT
IzdVfZ+SEPlxF/40b92eeTFsd9CRV+ecz6caqs9s1sFrwf3cHndgPwqyvrxts4t4o6Epyxx6zWjH
gpt2dAxYcmMhT4QbdVMf5cPSo25i3U1Rgc6bm1THiCm2IXQldQqLIdczl/S4OOVxMsx9H82Hm2KL
KIudt3QYUCT5qNMuw1M27yqmwNLJ3rpFvFFSJnTSNAM7/n5Axy05ln50V94tu3JXKTk4JLtTbEFg
zRyVFtJVkKGVntkV+1K/SYoYphc8doqL/8kmp+XLaJ7mHl1ExlOJq9p128umTv9OP0a66NHEcUdL
kOZoJyW/jiTSiHywUEeMIP1ujyGHUJ1t/oz7xnM7BSuJbNJCHmwk1DGnCIvaFC+W/pTz3S3GMESY
0dJUadKsCI9DA868JgeoWsUocTnMGCLIqKsA015mDK2HKXZhfLAOdIci3v62mQuZcE87zUwaC2ig
nO1J/mZZyU0Hv+Fu8f5TfMxnDpmQFIqUdm/uXWhFjfp4H1lcMbzMLsJJ2hZ5Wq8ufN/IOt+2S0+v
H4BsBrvv7NNk9svpz2LctG0METLlGI6e2g7WoNTxOE89t1Fd5yX1GkNETfWr2yR1Pwxn92gRjwRG
4YO6CA0krj9nxxXshf0h3uU3Oa0hksG2Xbb2ZCLNGf3JPuuWfdYxRfH9st+iaPn3csdVPRKwCQHr
7zxUbpDMP4rxpuwUjLV/D00bbRyLFvfAibc/Frq8gIzaJ3r/8yYXECFTcT9ZSbKkI5i0fuXoxIq5
pjizLyfvhoiXGsY4MeYCKUJLhkOXvOua8ejG/b2bmwedqYj2JZYX4VJsdXMy9UiDo/Enjy3Pqv5t
UXO/zTiCF7v2MtWs0cdwKFt/cgv0uHa3BU1H8OC0XjpebF6V18W5IXgqSxZFcLgc5w0RFzXovCLp
5KxhPKWBnjk73ehP1w0ieeMzRFAUSBTGNCKY9uT/fxahbGfZXj15pjftPsSz7jUVJkLy7GSIMCkt
5gXtdBxYvIs2YlnWvDfF22qeCv01n1+q9T3qXwvtmTpfbFOl9ymznuDK2VJnJaMGyq9bc8U9zW5c
FcGPIwqCUV6gCtUOy0M3DmfH0RQ+LPEBEUFVd2jyzxMcY2v96liWV4OHL/t+fcVlYwslY7tacjz9
ZUj0k9WzAAXqdOLjcqgoH0gezwwRQ2Vk7jS4EQMMMaOVR/XpsTaME7jmPGuOdw78rTC1r2Nezx6n
NxFHEkPEUll8qIvWtnF82tXkDRP6ast5+H3dYpINJGKnNHPR+jFP4dnJvUW+lubX6+Nerq0Z9vZ7
n1KKKe7xaEkxbpMwL44bb0ajrlYwP8+mfdncJ8tNAkowj5A9t1SPzNJNRpQWtC9Ma71hML7QuFF4
whY9/1vVMUQ4FW8q2lgMnuDOb1Hyx62/NdV9rNKokZlf8N+yK6vGbXCgRdyNvcrUvtFYxVolOdJE
3lcaox7LKArgRrJvqtPGh2PV35O+3PPbHqoNEVKVl8vaokcQ4Qc05uvSQ7/n6fr+kXiyCKkazagp
sd2HcwqSiXGvTT/y+LYgIUKq3Drlrm5hw1SR89BCei+2QPuSqyDRkiUV4VQuoXW2LnBXvAm0Pvjv
S88iq+KuKzPL9v9PbmU6llMUVQZgen9iaeGl/Wm5sdRuiFiqidZ66o42spP+V9d3vgXO/uurKTsc
RSAV7aYqNjss5xJGh03+YS29+G4JWq/GDQlUNX+u/5DMPsJVt3aAzyXGtrbpTwa1MJ68V8v79bFl
Cyv4am9Wgztxdw1Z0nn4a+coS8eyaQvH7TySkc8O08OZMa8x09DVbd+tVVUjyfAijopDNyRLIiws
G3OvNdPdpP1qzHZ33S6SCCkiqZZ56IYk2iaPSlqd/wEP38OQld4AspXrvyC5QIoQKsKZ0ZUtHmr0
dDrMeJ3h8R0xUh9iLscy2Rs2aCeg4Hb9x2Sfs/3/k4t16CYZHA5jJcOB1OGsx0G1HDq0f14fX7KN
RFTV3NEpchzEB/BJVMuxUN0tZONu//80b6OixZBkmDeOdFRjOOo8XGF/2dDCEcuMlpI2bxrUvvZu
edRu4vkjhkjaSifDyitiDmhwNryIJ1CIKRS5v2zLC84ad+A7tFpzPvZr9BL3pVfifQrSFbvbFlFw
2IxkA52XGeVM7VcMBk4zVWXekomLeKk+tejcjs4QmvETr/505nFVsZtIllHESlm5tQ5G0jZnlHd9
GpmHsSuDm+whwqP6dRysToc92iLI+N5WlUZl1hCccSp6SLXi+Rf9Rfaej+d8RZXFUWVIksqx8R/A
U9ZHnJnbMgI8EVZBElh78oSqFCiz8uAm+mZiiMLaJZCCToVm/pCZQLRr/8T56OXGzoqerxtfkuiJ
xK1G3JvGaBLUc8CYkmQe1U6T88WA6I4TK4KW1FLCwQqucX1pVlhqDMwwP+b78mCe2n/NoAziYFVk
ZrINKjhtZGluQQ29O+dR/41s+ukDhRTFdSvJtpLgsnU+jXY/2gATpwPuCdZXUEb7dU4UmZlk7iIQ
amjsNac9t0PSP40EZwZRMZd9PCBfuIKIQKgOFU0LMhQjehHZ0xqY/nJf3S1702ch80HGt1uCPAW8
CLrm64/lTbVtJQYTUVLcpGkTAaRzdrK3MQ3Y1ncwK6wlG1vw6yatnLUDHDBkbeHl0/d+KL10Vdxp
Jf4ggqOM0aZg1cU2ygrdKxq2GyvmV312mNlbX7sKr5N9wrYRPp23WQ8287XHqjD9UNPA1Q8oYF3f
qrIPEM5bB1avqhIBI4tCru/W8Vuh3SW63ykhcJudL20pwZ3NCQV5MmT9eY6XB25Vd06b7Ba9P1nN
TVx+xBAxUrPeFXPSufNRd9LfPZtmbxlvexwyRJJXXJujmgLVeNb4HKRdA44rFd5IsqwiSMrJ4qTt
LOzMrOZeP+Uhs5NvWpK/Xl9a2fBChSrNE/B+WIjV2cL3lVV6dsdQ8rxJxYcYIsPrWHd0WQZXD/O8
34GezWf5fCxsbXfb7AW31fu6jC2OV+0c/L2em4NbtyuaZr9JEyr2vqxoK4KlLIjoWgMDmJeTXVX6
pg9auT04ut7zO1xZNirLyleJTcpWQ/DhpjdcSEvDXJl7D4wg6Z6zfH/dVBIPEzFSOiuGKq/JgHJw
QfZDXeo7mzSJ50YVjsw2V9WdJXcjES01uPgGq3D0oxE/Ry1YKsy3MvrR2jpoPX7pxbvWdapL/GaV
C0FDRE8lTQRTdajp0ZHu+va+TFJ4yIs+H2c8W2vm6s1rhRdgEI33s1f3/9r225o+XrenJCaK6KpR
LzLbjRlcXje/ToZ7mon+SFx7V2XlaRxaxUdKzCnCq5K6aiFFYw2hSwecTMR914f4kCBlcApIQBH6
tc+NvTYuim0isamIucItFtIbmdXhVQX8sEW+q5tE8SmyoTdLfjqgihjKqb2OZ/+1CCZ256j6KGW5
oIi4MsYirdHhANIltHtN86kwbI+hhar9kfbFiY+/tO5h+tOM0XGZVDrSEncSmWHHoRtZm2DvpaPh
1WuYj69m8tzPqgqVpF4tArKWSS/1ppsbUFeXflkPb05eHlYw0FkUmGccL2EbL4frW1m2MMLxnies
4RwrE/a0OTep7lUW3d02tHCuJzxvBtQWgDQ1v+ck8bVZRWItCZUiVWxauRwd27keorc76LnrZVpx
sFdVn6ss7IsYrXltsnXgKIuwr5Ds4adNdb68B2weij3LLgNbsjrsSxZABGjZGbEmC/RqYcIOs/uI
Bvjb7hgiPMvS5qyZHAzc89eiebGXL5NKU0RifxGf1S+WqdEBOaFpdCEw+dAIrw9OpxKwl5lEONmL
rDLcmuJk702KoG76AIorjCIbevuiT3Eobhj4HZEvgOfExFsQrVvP5saNr94iLitzobHSAIgQmqAF
sQtjpy03FjZFXFZrRSYesZAK5mt93+h2SMEKAgmQQ6ZN3677q+S4EWmgDNxOptjRSDiDg6suyZ52
37hmIpwCEpN5ce/4iUFuXAjhet0uDkkTautHthTPow2h9lWFTZKET1G1e+WLMTUlts9Awcpi3Fvd
fNdm7/Fi7IqaHTNXpbJ6eTNREb7luEAvFaaDx9A1/WlH+uSREhn09dW4/BVUBHAleeHW3brW57Gz
wM2udY/cbndNGiFTz/gOGy33JuO2hyIq8rZaoPWcm8LoztyC/NOcTv+YfakK1zI7Cf5sVnGtjRxn
DDVeR/27vj5fN9HlMERFTe/YMdDNv2xhyLL3HUeRrAS8olPdvi4e82Dqo3/HirVaoRq+EfTa2dd+
eFicnxFgdOjpvGH2GF7wgMjVuGZrYFuGRoXO7ixtnw+K/FQ2c6G8lA5FXrU8gryjFhRO6SVt4lvx
E3Ho/vrcL66opYvYJ2x81x2iTV7YPbXVMVsVKhKycYUbqeEkI2Wb2A5wVZnXDXXmNVRTFXA/8oP/
XBowbSELbfGyVZUbwfXOyd9iaGroxp+ah3N8PyZHSk/sq4J1UPYdwo6Ph8yFS2EB2NfW8biqveZy
YoIPEI6vaK0ivhprD1kKjjZNFAROXZDe/z/OvmU5bpxp9okYAd7JLS/NpqSWZMn22N4wPPaYd5Dg
DSSf/k/O2ejDNBonetsLEF2oAgpViUwr8PCgnJz91/Lv2wss8SARCdXu7qrn7fEHnJPVP7HszJqn
YVY9ZZXZR8g6fTClNjlHT24gzxV97PP09rSv7giwjxCyU764ptWSKWnbEV6/BnT4ujuKqLq6I2Nw
IWArH5xTfCvGhHpkX1PSLYP3Y2Y7c2k0cQCUxqDXuow+mm1WDTSYst02VCw90qUXYtrNV6/Xjzbm
8osMQfHZPC0vJgRQtS/bnFinJtaiQnEnkFhRREW5tM7N3cObHoNcPP5p1qZgVZExXUeu2kSkleK1
MxrNgv9Rpdq7/c0K9aA5tYmRsiczbj9D9lQpfSLxMhEhpYPms4AU2wzdzTfdey9U5RTZuEJ0D21e
6EaB3S/frF+z11ahOzYKBQbZ2EKED1AKBQc22r2+FlreS7293Y6M6xdl2P344IfMd2t1g3YZtg79
hcf2CSLV5zzl0f8T1lTVsCTbhoh/GrOygOoS4q8GLo1P3V8zMaMhM1KLq162yZxTCHGQ4LRAyuMT
e/mFoiFZ/ZVb59s2kg0tBPhqmTRneMOVECMhy2cInbSd4mD79x3nlaNHBECtNl4reTXkkVovHKI5
Rj0x4nH2B3SIcXmZv2Wn7WTG5DEL20dcwgPnybUDElUxf1Tx/v9bx7kyBxEhBRq6sltX6Id+++Yk
Q1p8Ls9QGoj3BxpAaqB4PjTiS2WnUeLJImpKL2rTqTqc5fPyRe/PdLoLjW4TETPFBrPxqQVhDEPX
88g1yjkg3FNdPq/jKjG8EN1Tp2tkb6D5sD2Qo+KbuM/8hMvQ+T7xFgC2/zcSK2Ox6nmBKxRj6hpn
u1C4r+yIEDFTtlEYZlv/K12gn7SggUg2+q6xH6+hHs6v5MwUX5IEioigagooL9geHGmhyOaTvv9V
qGRopX9CiO/VsKjVmtDJpmgrjgE9daEWluF2YilkMCAddRdnDtZZiHZSkx3KnBAt9OuKVBEjLQoZ
drfldybJjnBiN+06tYZ7JMnr4+w/lCy+vU1JAktEULVlPTWLBesX3AZLon5a87vwQHjfeKQ+Hw6J
meDKmR2h1XVg/Rj9qKpUBPYSnxFxU6Trdo21kM1x7Pem/MytJ4uryARkTiMST+1FhpOHGYfsCP9D
Xw+pNi1kEahXeAQRgRM/q95Vyc5RETLFtyrfSwu3QpJ4iQkN+u3VQfpth/WpCe3oviUWDus1q0c2
THAdq7POvbu+eJ5qiWXrIKTe8wLVUcvB/NGjcdYo17/OKj7Sw0uunC8ihKq0xgUCMMhdFm21Hwdz
GNNtL/9oS5EBdtpuEe97N9p2i96X7ouioCgNjg3U7VjiDU+G+cjp95UrtjhJkIkd48xvHadyapa4
47fCSp3x010rK3aLG8/VinHEkwyer5HZr1FLVWgtSfIldovHDsRD64opg7EgKPkLp0+seNtblZiD
zHOEDbMCg0neAVeS1PPPuf/iak+edt99WSQCG0e8uslGf0jYYr/VxvI69bxUtJ4kZhFBbKjxtvnk
w+L+8lfJn8ol1crUdN5vr6fEKP/BsVW5Wyw6YdCl/WpVf/vd89QqUnbZ0EK1grq1aS4+htYQR+RP
rUXTfJ8XitRdmr97Te/iZmTqf7Lm50wU+9Z1bLVN/gNiMzSPeBkGHr7NsfegByx0n/OnQ2rSO/eJ
KpWVmUbYH3lrzAuQBSyx21M1f7X2U6Oi3pYViUQEG0BeEKNd8Beapyyxz166Jx7QTMd7ykzhkrLp
CzlOz1dqrx4+off8b1yG083bz8umUu6VebwQqI0D0TJ/wynuae8ZXlpsLF7H2F7i2y4vOwItIbGZ
Mrdo+q3CvTolf6BADrFnYL62kx3iuqJMMmU78NGm+JCL8NEuQQ6Ir8wQOmeVEXWuShJAYn8RxGaC
JcnWStInZvZgdg/cf9mpAkwmsb0IVKN7pjslxx3SHi/j8mn3nnN27kzV83nZzI/PfjBK3o1eprOj
CmR7sV2DB73qTjuvFaeebPjj9w/Dj8ytjG2HYYzqvZxOA/3q8dNtr5EZRgjZlnf2UBTDkKDbzF88
VEhjvTGrx3prhndqb71iAWRuI+Q3XG+9BiR5kE20360xLVSathLTiKxSrd5xUIThdK3N743xpW6g
YDCpWg2SSYtQKc3kQ97XFSIJr9I5hM4y6+dts8tGFhxm2zi6wMf5lFvgNcPoa6FiDZYNLTiL2VGP
Fb02JPnu7OfMN6rvw1DYd7WkbCJySZWrNYwN8uDE3k5aF6+q3FqSpYpgqDJnblfkJQNBz/d1HYNV
b4Kx59Eyv01VFbS+oyijHuf0lXRYREMtRj85BmCHidtVMc2qgDR1E1hOdy4tKx4arur0yxZC2O/x
vjEDo8yEHES7jOWPfFDkNrJrlYhz8vaJOk2GJWjAS3yw1+54HZV0T+xJj8nZTmlCFLmO5C+IUKfF
5EUFcuU+oRX6JX4O+um7Os02EVFNuNO2C61hnbp/naeXxlLkrJINTaSRWhtGiG/D/YcZ+tC99jdQ
SIDFDnqwDP2k8CGZXYTwndBfLocBk4dETkhaGtWG6oYjcU8RxcQbqL22e86S3fjKjRdjj01Og9JL
rU5xPZN94fhTH06TubSKotngPvMWN+CSKd5895PJv1T8++3NTbYEwl5v8NIDjrdgSWn3YTOnNn+a
dyA6mnvIKeA6Qp6mL3lu5kU5Jo4/gBW9tuawrGmLboh7584vQpn4MDgglsng+BCxK1cWzipOV5n1
hSyty4GQ3Ha9TyqLh0aTrt1fy4L3n+OJWvfZR8QulZbfuk6pIY/Sn+z8Mdd+aKpjXHLciuilzbHH
oSqNPrGbJci6nx64OzZ9Cm47jiSsRAATWRsgyBbYJsvzh8Feod48xfcNLURs007GwkHTm2T9K4or
uqnYjCXLKRJL7R3Bm3IfqRmEAycr3Odn7v9h9Y+pvPPAFdFLg9l1mq0jXNtRj6cdSOpZJTgkW00h
ULWBzabdwShe96rZF6v8wlWHlGxoIUZ9q5qr5nBzd7hMVuLW50z1IP64aVw5wEVOKZzWnT7ZRwby
cpDyL49lCtyVsg8ga4WKQCUX2L+SuBh/ivTTGIzhHh348jUg737Snaof+Ul1Yb5+Z4OgnXCbwgLw
ZbHwrTHGfRmPnv2f4zdyAgnXox1limRT+pUj5/qw43MIZvsoGR9fQWs37pI6HKPpqxGQAOyf4e0I
u97Hwn85QuTDV2x9cgkExVhCv0HJ58yTEi20t+xVC/VPe9gHIfs9hDRRiSZcT4PwPSGkTer51Bhh
O/3dfXG/uacyLqIytCLtghzODI2zSn36qjPjS8fvH/7Z3K3It44Tk3rn1v+nGsJC9WJcNrRwGDtQ
HV1Wc2NJwTpcfqN6nqmtBca46ts3p4NA+6fbyyP7kBDrw2zVDEryuHHU57JO9PqBqd4iyYYWYp3O
s2e7h3tZ+ifDeKzoP7MKS3a9cgXTC0m0PszG2DPc7+xqORUaFAi9Oa7dV5L/JoYRc4MFGzjlZtsJ
fcsONvdl3P++bbGrpxE+LZzUhj4xC207LE1nhp3XBL6haDtLRhZxWm5Z96535L4++XvZQ31WJF6S
hRAZqgBw8ZYS1APJwEsedLpLUrvq/s6W3o5v20S2HiJWq3WsEQgtTH2MN3TLGUoSQf9oRUtsxvXJ
eV5UgIJ/72P/2eYhxymE97Q3Blk2eBUP91N91n6RS3MqcdtBE+nZeCW/rG9Ain3GW58EcNU34/Gu
V/L48GHdD9G+8NVv9Awh6W5FkGcr6AUzRRBKzSeEuwEsp1vMMN/8wOPy3JycV7xenQIIq5+NR7zd
U4leyFxMCHeiZ2XN+h1blvaSMT0o/bt4aWEeIdrzcmBb5tRjous+tIjAwvKMX0xFqevq4Y7RhXgn
Eypodb8Z5yH3AmOfg2kHrL+GJuVanYbqwr3Pjt8pvFn2MSHC8SyNLyaodUHW9zWn6U5YCOJ/yIOD
TaavgqZ82LdFcTxerW9YvojeWkk1l9BzAO2z1Ubu2AfarJ0LCgTA5L21eZmM65beDlLJ2otYripr
dnOr8bc6hsdC83pxO9XdUTa0cMZ7+zoUxjgbZ+q5CYOUg0NVLVzJYogcVpkBdD53F+OslVVItSXq
oak6PVteHXmUJnsTU6Iiq5N9SwjxbFu4Njb41rKtgde8c+19y9Zg753ENb7R5fuiv99eC9myCwG/
9lPOtAIGI9b2MKNGSX67dfnWZM+r+9fG7rrewLuEcIcCSeP1/WhAjqX9ZAPgE/TW9s/tv3AdeoPB
hYi3cnRG+NYbZ5bxYJpXgKWWU7muAQgiwtkFZxT5pmcQqdd0RbDI3EzYBTInb/UaAgHnuSagXp6H
Llx2Febu6pUNf0eM+il3tFIn+rmrqicORwiKPT8znz9WbWcHq6ZCmhzedOUEE4FdoATzC+Y523nP
7S9tzc0UjxNpknUA9N9eGomdRDBXjjKUZvobOec1fTfa6tneVAzVEiuJcK7OqvsZzL2H487e9I/B
addqsT/5+pI9+rPjGZ/GUjP6b8zyRqhx3/5DMpMJh76ZuwZtPXzVIP6vkVhlyPachA3lueKAOUa6
tihC6Hf9YrXz0m1nY2y18qWmdqmd+5rW7vuobTr5OQPMbarO+8Nhr3xN7OiyeuBGC6nN1Km907aC
15a9OdSOO7qGuV+HtT7ERqaFRWWm+3zn2ont3q7f+2brapb2hhMcD/EsXpz1YQp056Q5KpkBifOJ
nCVUt3e988o27e0CjLe15z/7S9neQxMLXXNhRzPsrdnKUu9Snl9y76tNY6tVnI+S3V9UbGpnz9RZ
mQ9p6ZOTuWZJCwK2ysvw/KCKcpOnZf09LxTIYVnKZwl72ZyP1PBADJwe5QQnbE5seinDGQCoKvar
aM5C/fV28Mju+WIHuHbcfSNsg80AMnzA88iT9Wpe/B8EPWBUvuLbn5HE6H9oTJbV90u97tNympzn
LsNTW+4h7zerRtUJlriWCJk0inIrV0qcs4lb/i9HM70lNirs2fedLyJSsp99ND092zmj/qXFW+01
l6bOVAzHstkL52XR7ZaZLS4gYgRUDueJLgN/s8uhhIbR7SWQfUHwqdHRvT53Neds1/74y7BJjVzP
rv++PbokZxERklq9FhuIgZuUun87zD/rECphFnAFtIbgaP8ylnp0+0uSQ0bETHp7mfUoVDdpiVd7
4Yom/TdX681nvzTssM18GrWE54pIlPitiKIcNCCOSq+j6eiQf9jSGifbrtKtNVQcdLIPCMkxqMv3
qtxhN2NyP7v+9IrcI7UX1ftnyaKLaMq+1puJGwNNJ97SwJppEYIYQPWISTb54/cPt97MY5zpa1al
ExRvvKV5WXN6qjxDsefKhj/+1IfhfcPhUPQt63RhRlwu9VlHb2ioNsWpLrONcFp0aBx4jsnqlAy9
FmDDQCne9+50HCGeO42PHM9TMfeJnZhfxQOvkn3g8e0gkM1dCOY+23jvDFWdZlCkLHTvxKtcsc/J
rC6kuhW4jd3Bqut0JsOpGcwvbIPInNUo6liS4UUM30xK7NJeU8Phu0Tb3ael38NpUjm8bPhjf/rg
M7OvD/1I2sMd3bCbmqRe19OKruVddhcJ6TZH37V+tHPUyDLA8Z3MD5fKre8xPdHF0SuP1Zs9FfSy
t+G0fNXsU1t/uz3xq3bB0EKSDHHWsdjNil5IadUgUtnC0uJnI/cU/cOrDonxj+9+sDvKnoS1i99e
iorE/opHsIN/j80xtLgNzB7nvb3TC13c3xsOlSBny+fbZrmeaWFwYRNYjHIanTprL4fIi3kyIfKS
J328h1kw4QXNXTBBfEbYDjRnK6aZ1zD/+LTWn/bsL18FAJWtrLAV7LQYWo/gH2T1wwzxMcOIlAhK
2djCXuDMbVkuLYEcG32BQ85+Uqmgh1fvVEQXM0LWUG0YZw3T9t+599Wt80CvU0pUBA5X0wSML2wE
WbE0VM/q7rJ66FxkWdQZdrqQNeyq/HG3VFTVsr8hnN+GN/iWa8H6fHhb/WQFObyVBWamOKMkCyCK
feYtyYuGIWzZVG+Blv/oKwaOlHG454iFlY7vfghbz69qQuatvaCb63QsauvQyVVwncPU/7nIYnAh
cEcPPC5MwxJ3WxfP3pJwy33UuZ+2bI/ygZ3sUbXtS7YfUwhjQlFjdAl2TlyctWAvOS5JPnikbu8S
stGF6MW9WF/nAqNXuhZulpF2qMHeN7QQvc6Iy3CRac3F6PU/xwvXoPNVvBOyaQvROxt5y9ky0ksJ
npQvUOG2vpBGtbiSwcUnCrXZWnrtk/bi+x6KLUZLzxrXN4VZJH4vQjR1iEuhzp23F7vyv6CvXgUL
/QMRUEVYySYvRK2nQ8CD8g1hxTQ7XizTjDfPUKR+kp1H1P9cIOjt2ngkcxk2cMuBhAUc2c+j0YXl
TM696iuyk0sktHPtnWcOM3ByJd5DiwY9CNJWkMzqIY0p4OgBURztsrU4jPhhj6AQXGgWGx/a+8/6
/Nvk0Vh/uu39sqGFsEXC42fMwe7p6J9b+mbsr4sK5CtbYiFmNb+C7B/H0WWtL7UXO5mixiQbVwhY
nhu607mwRgY+qZo1oAlX6QnKhhbiNXc9PLrqMeVmvPTuGNJRRdIgsbOIyWy43UwulAgvVqEnucMD
4kDQzlb1XWW+KAIzyVyXvtvk9FI8HVJ5Y6KF/aN9mSPrVJ/8qL2ndA2KOSFsJ4+zutlLpCPAOc7f
2aC4k0jnL2THzCVGzUbMf4zXCLRddVyczGfnffqa47VI9Y+qjSBbh+P3D6FkUnsGW1XVXqj2o/oF
bGkwqsr61zsuMI4QpqDOzN3yuDyAsPkgt3zoz6hUxuVJ9VRY4p7/Gu/D5AsC6r3Jm+nFmxrvcWPG
GHRbdddjRkxfiFejZ5lb+pxe5iYLyjrSweDLXEXQSrZkEZq54GCyysKil00r+xDYjKgn/We/KAIn
z4vAVd5VZAsshLDnT3MzFg72fmA/6ump26aQF4o0RDK4iNHkh/pNoefdpWCfh+YT5G727u32RixJ
Y0WMJplMyD2tC5jxytgw3o3u077HuEorjnOJ64ggTaAKyjxzcSSO2ZL41Z6UvSKBleSYogAoB++p
n2d7e9GHb32WuPbFNtJiagJexnk/KCwvM48Qt1brOY0P2NWla9C5LAOn2gPDij2VEoJsZcXYzXxm
tjuSqXV7zvn3ARW6iv24vbSysYUzFtrspFtnFyn+Fs+QX5l+LLmrsMvVrgjRRZ65ZaDr2htWe1m8
lxJsnRYLdP6kjW+oOwZkfrDvvAeJ+M18nzgw3fgTIN8IKj3gjAeLcbrPQkLQ4rn51OVT0V1QV44n
B5pxK7v4Ss2I685PRO3ItrWKXmc2XLQ57QSQ+c/3TJv8Rziy6HPIh3jtpc0DYjyPNOD8npdXePtg
/O85lRG3tbweQ/MWqEhmJU6lKt9fd8f/cKUVk9dmTX3cpdz2dXUWVFkgphmYja1qocvsLSynXxfF
CjgLksp8eoJWchM0ha84SK5vBP9hSyMsa+v1yO0Pw3h7yF0rBLmeNijuDhLriGg8jekuJQsM39Wx
i7f2ADGAVVGxC8sGF9Inc/ZXrS0Neqkt8qnov1sm+02U3O/Xd2IiYu/K3OKMbAhRrTFiZ/mpw9VJ
2DMvyqx4UWm7yP7D8fuHJISiBjjgNo6TpPrak+9jESya6gGHJA0kIlUaAHz5NOBZyCX7kl2G9BDu
AGjwvflqnfA0LlKhkCUOKupH1iWZ6bChqFNpf68MWD6/01Unlcw+QuTqZOW+N2Kz8ba00F+b9a27
i+yG/Ic0bbatRkcHFDf+laaa00fzrCrWyWYthOzAl04HVzK9aNqP3oztvg5Qk7q9TUpCVgTRUWO3
ylXHGWW3yA+KeHWbZNE/FZqiliCZu4icG1s2F+uEs7u06Xm2m3cj7wKHUcXdRDa8ELQNNJJqAkDI
RbO001a7gV54p6G2otvWkfiiiKCbt3pYeInNEve3QA9aTfW8WTbw8X8+BKrB3IKgJdte+m5NqD5E
o/379pSvJ/P/oT+jDS8cfhSl89GdnpyqjthS/PSbYgUBcDFEeIkf3/6S7D8IqVNnzXundbiTWF65
GZHdauOXvcCLDEX6JBtfCNas94Z+GCD8yNt6DLJxLgO2v9+eu8xvhDoFDtXWox5SVtb82e0nSp/L
7O/7hhai1R+huo2uMhZggRyqe64P6KCuCFeJTUQA3GT1dqMt8JvNGcPaaeJCU92fZEMfJ9dHlzTn
0TQGjV6c0Q17f0nAN69YSYlPisi3NnMye9DR/qKVXiRkAMKd+8sPneQN3pA2/qu9FooiiOScFUnN
PN/t0d/U6WXRrGTTtjjPg2Xs4tr+1dMh6lTIBJm1hACeNLd1y+1oWYGNjMSd22B/W0u/U9V4ZTY7
PvxhOVoDnF3eNuDSg4eefHC+Ert7AkvKae82CATbKnyg7I8IUczMreqKejwuV79IGVkqlJZsXCF6
C0Dl93pDhIHF8E/GGvtUtEQlCy8JX5HSbOpcPvo9avdGkwEoq50yLHrEsOHdFcMiXgfvVGm5DBN6
A6MZMJAFDnbQmIoLlcQyIkTHoXw1ex0rC50GmsXzcue4QgDPDEox84Rx6XbarUujotuTGFskNMuZ
sRcL7+nFBcFhO7dPejc5AUh7FLuDbPwjNfng6dD90Ve7gLGng8LFZFDnaYI9Vzm4JJBEHjNCJrRS
a5gFVB8kh/ZVH9oMTAjdmTpFfNtfZEt6/P7hL2RD2egORfEv30oncnvPPi9gOP3r9uiSHM0WQtTI
3LHI6YA9Lauj4Xs/trFRQPRTcaZcL1Ngv/rfyetox+wD84Gr6LcQD+fCGVTI5J9icoPK/6se0r67
L6xs4dTNljmb3NJBCX+twc8R13grMGv3pYIitZZf9rbu9EcV01yCpg+qwQwGFRWnxEdFXM42lKO7
jgtioLCTpepPq5aHvLtLNYYQkVxryUat5lABu1TGeFrm9qEqVNElcU0RNeNarrZmeNd5MdqkKx/p
XdzAmLIQtSgGDfvgYsotGIcNH65TtFTVkZFN+liGD/FU9yB+BOc9RblyhG6TFZe1ooQgiSURLsMa
UP94M8zBq+q7Z67nsoM2Moim6ejdt5+JoBltH4zZyze0SwDbODfU+Gaydo0552+39wOZdYSAnQeg
FTUXkB9mcT3ZWj8P89JhiunLRheD9BA+rJwSNzZtC9umD039zousiKZu/Qa2GTH0bhWRY+ImSGr9
5+R69102RdRMBh22gbZoIHHiny3HhzK6Fmkai+6yuwiaac2pMyuGGo6/oJYLjRBt0IJl16fwrvHF
PuQARao683EQVkMLttz8pCl7kJJFFVuQ2tRNJEdh5eJpox2SJk/bid8lUEeISAU2ba0HcZ8CJcUu
i/i+BFNOcVfLl7/vsosI86n70RohuYYEwdvBe7pNNDSm+1CFRMT4lBPtyQ4W+wuv66+8q54Jnq0t
rYoNVpJ9iCgfzbYgxNDAZxzSVl0IDn3/jGdl3TvL1iKA/pX2B0I6CgeVnFIizocyEHkuFHuyb7TR
gPepYCmN7lSjwjqL+w6Yg+mMd1GXPdvnM6v5H7TOf3VOpmIaks1f3Ho0yHlMGa6grlUFxS+3/e2p
lvn6Sw5MXriWr3j21hdlg8m/jEXYp/2pS6zIYnhn3UVFfNdTDkJE4I9b+dM+FriZMDzd4DVaeZfc
V2xvkiAWYT+8WlwUvw/7D2nuvTDVC2HZuIfvfjht8RBR302OQs6iPVT6g6YCMUp8X4T6mMNqt5MP
3IAx/qybLcCrtnCvuzPEBIO1O921OYhAH8id7vN0NB8h6/PLrY8S4Ggo8lXZHzgM9sEwFt0Lvtao
6TZukdaU/Eb5OEP1kkPZduh/5vZ635krUrVpVVt0EGsFQgQkQKDqDkpHkdxLQkrkZnNrPFsvfZhn
9740dhXORcCLz/eZXghX4k5et0Nn+7Jq1RwYxfRzb1TSgzKfFMLVwnMVPhIT++bM8+edrHtK9er7
7YlLkkARKdNudlls2PmhL0ajkV+qBlCHvg+y6fW+DwjJ8VDqlTHvqKqP2AUA4dUNL5i9NCsUTi9Z
VZHSzFzQ3fQdpJib+Skrp2CBbCaEWRR5iGx0we39Tfe7amSYvcM/2YP9y/ercHBULQGZ9YXrbNGb
DrE40tdsHR8cnQYoc33ShibMljq6bX+J94hwmWVeVqY7KDiy3hsfzGx0T6BlugvxBzDO/+4KG8gs
MsfA5YR3j2371mkPTffl9ryvc/ISYAb+d2zkTHuBZAepDnSPzCh/oOcOcgD/P6xCEtuIOJnGqisH
JeTjetJ3VeiPUeODf1LhO7LRhSLUNhm6SQZY3pvz2Mjz3zoniqubbGjhmNKaYthyG1c3SOqZEZuA
sMpsXZFjSnxeRMpUHqj1tfzYJ0f2WNs+6D3GsHIsxYYgm/vx2Q8nSWYMi8uOtKCb8zIoEVTnwWmY
YjuQjX78/mH0sZp01udHdm+aYL1wwa7667ZDyswixKpdLJPVNKh78LYAoVIbQdr6ken5nRMXMspi
2/2F9DhB/HoJmMmirFcdqZKzW8TEVLu9DPmKpKbsnr094fWvHIp2TvdilirqHpnZhWD1zbnNCorK
Yu37PU1Ga9BxM8nocs992QH9lxBM62qCLcmh+A9HK6mIzPFnp8ItXyX7OgYXwsnUkHOsDNvwGKNP
+LMLsyhP8nQPzbD8RkM/0hUgtGv7/fGh4/cP3tnmQ9a7TYfT1nvG3h8f4rsQXgx9VZ55bR3wAZHy
LSd+Y3UeQDM7JLnDCs7vlNbb7QCQTF5Up1ytvO2Yhxy23l82+1lvp1ADhW6hIsy5FmDH3IVVGIfd
8Mq1R/+ds0ePOXVozXZK8loRwDLbCMY3y2aDsjbO8g6Pe/YM1O6OCt4mm7qwp2162TD/gA6sxvQ4
/N7aMmmVBHvHBiO+jjnsImxpxKGrZ0Fl9mK+b2F+pqcscuMdAH7rVEEB7h5tnOMzwv6mOTqfR35k
gsOvymxD5s6KlF5mHWFrMzOye8fb6AvT7RMfT3o7RH33z22vlK2qkILQZXXKoTKPM/xxoY+lChwm
m7Swo239ZuUZZIlQDBkDTBrMHiGQc3dNWuRoy2pUXtsMg1tO1QbgGf9jdSolAIlBRGSYU7nbulQ4
p2ZtCcvRAoT/nr44XETkZ9OhKQpuLhyue7GDNhjZWWit1R05zTG4EJ6VC0enBio2hZn95eXtDnmm
zbrT4EKA6iCbX60CMzeK/pUxN/IgUnd7LSXboogF67fMM8oea4k0bIsZmz/bbJxAaO31IZIdxR+Q
fUWIzpIt1My041psPNn2U0F/+/pZ0xTnksTZRdo1Y19cW9dxuvYjC5yfJWpO+j08sMe6CgFqO6Ta
uIkLGkqtQdZGXH/ayB255DG2EKRoEa06d5DZgM8vqb2CB1Bxv4e0AIOLeDAy6267OSiTrd4LAfV5
xgJNdfG7FqSu5Yv1c8YAkBs56VJ7fa+y10nVirrawMS4whk6N15F5paDfYa4saFfiKUHyFNDuhaJ
WaNV3WpBlRsK15f9CyFk29bRQUKksZROedhXw7vJsi+3o0o2tBCwxJ7tqYPJU5Nh6CUDW4SqQ33N
2Q/bH5/8kIRpe8tJOYEzB/RJc1hnc/UTSQwL6n0f3m/P/mrGjU8I0Zoxw10m7yABmr7YLnnGq4C4
zcbAcfvU9VU4y+uFXHxGOFhtLwN+wrW7FPjKPp1BXtmG2lcr6FISkbOqjiv7M0IAD5q2O/a0Dimf
oNBn7A8lcuPNHIO8bOLb9pKtthDH82qti5aZQzoZUwglnk8GVQGlJUOLVejFm8la2G6XNmYR2Hgr
ZKpybZn5xSK00YMCcdMw9LjFWUJPeTwFUN2uvrK0PeUnX1F6lXEfi0ohW7PbReN5WOaH/sk+jYlZ
hfqb80rPIEYNjSB/qR7G8xA1F9WNSGY0MbCr2tcA6+9SxybhBLBYq3x9dniNmM0i+sQitYVmD684
hi7SITWfqiiLsrOf8Hc1WbRs9sfvHwIczYGxtEx8ovSf1/GVqKiIJZurWJoeGk/XthXjWsnxdLFO
zESP1dLF1yteMI0QztRp8YEJ/lQ8LdGUgpb4DSdPNIT3m0aI5a4fHSczsi4dxnM1PuuVohB4/VEh
5i5EcJO1huU11pBCpjXYeutxavJzhbt6wbRg0OzIA+FB3f127VXRAjpu/lccSWwRT4QNw6hvwOTU
S+jPjzQzTx4xUFHKA1/7XQ4qdVjJsosN44JsDs3pNKQOaR5HPwuL0nwrWzPMatC5kr+6loa9oQI7
yrxArMj3TWOMpoYlWk5bbEZdsvGgfoJqc7ydQT90e8OV/SchwI1Gt7JJw3IxPiXQfInRfY1n3wkZ
tFjY/quezRQtB8XXJAEp1uiHvGpYyTSUb91od09KmN+/a33NB4RI712L5rzJ+5R8coM9Ot4IQfq2
DLunLWqjGUrXbUST6l8NWZWWkMzVxeet1tI7S9doQ+qhlVH3/2z2Jw+Nh3wiwaSNT3x9N6xzleff
/o+zL1uOVGe6fSIikBgEt0CVC9x22z133xA97GYQ8yjx9GfV/v4T4S1bRQS3daESqcyUlFq51u2l
0vm5khWmxsLVZUuHuBryk2GAWuIzikiQ1Hxysye6y8Gh2eXVUj7xat+e7XKIBR0uLDfe2ZBf6zzv
bjU/ymy3NVXr3kqimLphWnOAg2OZkPOV4zuf/nVvcsqTYa/PXPMxamHf8GoL/WNwb4AF0XO1BGLb
Ql6O0dCP99NgH7iyYi9Tm2HFNDXE5/4QO9Uc5dgYoFEQ3151TciojbBpO41FOmLV+ejeLbJ79DL7
fGxoJfbtaWKzZ8N/LdL+EK33tWrEzqw1aUUVLOnafJwh+DrGdmGHbvO37SUICviJ0O+0efbpCMo9
snNm1HG4q9olEOStyoE7CP4xq2URdIt1Fcgb+eh/KhrDYV6Q5WNbfnBIJ6pn2bfG8C1b3Kr+sg28
aZ+FTKt0hvpXYRdpOLK2IO/BCOPQj4sYR6DlfSu1LTuwZW1saG9cPJeWj2kGHvygznPbeDZLgzSR
ldMOXFnHVke5Ojgpaya3T6e4GbP7FNgq2e4dWDUXH7UJ1yn8xagXd4q3XJ4cC+cKC2nSyHYWROey
ytmiEsSFYB5mThck43o6rf6hxxEEmpI0uqomG1mNKfZXP8ryAZAtvoOVfXvWnloxR5sa+BC4M8Wt
LE5dap4Ln4ZHltJTC+aEypQQg2HWqMCVdhku6SF4k41Wjv8ecXHcmAEdwVLKdI2AkYtau7tbuz3a
m7c9xVPVT6CKAea97uopWX4P0slz4+UPfbH3mKOz+fVvXxzQnWVcaZm2cyzz9a6y1ztiddFtm1+T
2OsTgacWy8extrK6JjOoINevU2sGxC7fzUv9uR7yHY/RGUeJ0HXrM5D7YfZmup5AWB87GXay3S5w
3fDKfk+IWB2AR+Y4rbwsQNvdgxQiWtt2r3tVZ30lTl0c87Jxs7G41IhQhoI0gXG6bf23911PVTUp
57TMF9eaYl7koaQQVZlZYA3uOe9YyMgeObTGRK/K55NDRWGzOR4kqsQutvVhufcNdyduNT6kVtBr
gvJN7kA02hn6B7MDTywI54Qowsrbe5LVrMGrSno6jm6X8SUmbRkJCN42B4nhPbWOzolsVkby5cqz
ip7n7XdnLSE1q+fbS6yb+XVNXsSuLDoTPavlEvt1CRrU9J3jzkcAWranVtJzJpwx5f4ci6siIYdw
iSOfR1LtXBg1zql2U89FS22Hw2uM1h7uu7Ui58xnP5dyAurRWdIw7dJjHMqeWlDvB15bjlUiDRns
m2M2EhxN25GKOoOdlACGRwL1sc1znJU1GvvM+46vYWr6d7dXWOf+ymZbrZsNCtDrMow9DXGESihw
wUHlupfN32N31fyJWlzPMrqSyc/nGIedR8i+hkXRPIkGfSppu7MVaLKEChlYV0+mBYFEJM6I74jw
wtrvn2Rl7+Q6TSC8Ag2wDZTVhGIVnNzG4VCyiJdQCL69CLrRr3Z7EWbN5tbckwZS3NYmRe18b4dm
73akM4wSwoNlWdsy2HOMxon3EEW5h95C4tp7iD/d8NdPejH1wRZ2x9Jrdp7tk2lAEs4QJ7c7dor1
VDUSS/pF644QUDeb2jmtzbCF1VCV78xlK3Y8R2d8ZQs2Vttya+oiAhjI+4GqDSvp/3N7YXXWUYK3
mpe1Thms09j8bvS8y2hhqzTq07HhleD1C8+uG4ngJVZ5plv5zPMtSEm3U+fTzF5tul59Www+S+e4
6HBym4uHdmHRbGVfDs1elRxZCa3zfsORpHMr8F0G7sQ5HsjtnpcQm5gljnZ7T/C6L1FO0LaRl74z
yAWXISM2TJrUUEkVu4wAmvymNl8PVlP4Ti+WGAzKFxvUYZs1Pg3Dl8XeA75qKimee/2yF3HmzqT0
BN+mWKAAit4bUNiID1Bp+zZtRrCaJaxXnolthg7oy0Y8TNxeI01wqPIJTs/EwCwTV496e1jJ8oGQ
vcT0dqkLnOr//aJxmGi1jgJDyyxq1icJ7eyJFGFORMhtFqD1die96lZfifBx8hppc5yBAYH7MjD/
YSZXqpK9GqFu9ZUgNztups6Mc7BZ5k/jUr/fZhlCdaQPnOUQy57tqY3ZeJLbGnT1X6+A7b0luvts
ETv5T2MdtS0b19a6AiYAR0j019r9HLDVesgyvvOgpfEgVSthcdKqMtCiHftm/i7Pt4d8dXfyk25o
JaqnHGWbgsGD0ENwIu12LrtDQGob+h3/dc5umnMT4JclTimDMMnsR6wQew3rGodRO7Pnth6B6S1W
VBBTyGe6ZUTGJXGG9Wvt+F9vB+7VBm9cjZ2rzV7kC2t258YrxwUCLvW3yep/utUHz7TPRW48NHQv
hnW+o8Sw2EA8uIkV9wMqn9zcjLehvXOW+XT7I3TDK4Frt/Y0O8JaEKzZZdjEKTXnO3/38vR2AdNT
27JxpGNN3cF/eEHurOHBz7/PNRBaox+YvjiN3fvG98/HPkXZqhufgX6pwQ6Uz/mpL4t3tf0XrKU7
tx2NodQ2bdMruVFKe4nLxrwX2RKYbf7OH9nOOmicSW3TTouNz9yAM4m1jcji39N8uXS+f5ns4Xmv
mKP7BiWaPZGZq5MiD7VrBq699Vxm9dfZojtXWaKJOrVxO3exj4GLDJUQAJ78Zf1sDVZic+d+zItw
MqwyKFt+T2Z2aVbjzvANnPMFeeJ9cy+3ElpLcZl2OwbVZK5XugiyBn1eg3TuC/EAad7H2T7U9257
aqM3SK0yk4w4i/S9N1xKIT5XZn2Ipg+DK/E+D5a5DODliv2BnirmJNygz9ti/bwdJLolUuJ9oaNB
WMlw2mdpaPDyJLA3hXkq7wHG32Md1Zw7VBUtuXFizZuJw9pShNsoTnY6Djg6rafBgJKqA5krp+zv
bn+RzqmVsF+cNqukB6deS2f+1BuVONszMn+ZTnvVJc1fqM3fU9v3AG8ayCxe/5ym46e0yS9XROXt
L9C46ivw2lY53F0H1MeQ64O5kKBpbfNDFKe2p0LYSMuZTdNcxH1bPYjcPk1l+k44e292OttcHe3F
LrgObPFLA8MbHT2nRXvvUz9umr0DiG746+8vhqcb+79Yy7KzST76RZiOT8fMruzfxdjYojZ6EXM6
B6Tkv+dh2hMu0E1bjWLAyyFwgr0IotShKc27lI8hqNFPx6auRHHakYqIYhQxGo8vbeN/M+d07yKn
80blrG20luAW9F3jXFLz7wrOxLtp89oft2euM4wSrR6pTAbu6iXGC18I2qzQFxuoGrZjZwAVnQYV
7dxfHL7GxC1/UGc0k86ev1pLQY4dA1SM2tYtmZN1s4j9avKjfBm2iyyXCVfqag/doQFEeCo+rfCm
kpa8EzjIrIGxkBDPp3hV7UOP/i4dYCT6PlgXFlsgFb69Kpo1V9upG157Bh4yRewU/hTgqo2DU86C
24NrllxFqIEtjYyFOYi4KgzcPRtJQODA8VrKmLUzf80xkyqhbLvLYheuieM+xIfxiBXgCcYP69y6
A6twOFf2vWSjGRnbLt2nZh9VsWtTXiPsOmONIR0VbL6IQGd+31SRV+4U73VLooQ4yCfbpjHwB13a
g3Go8otAuO7B906qBHljFZO5ZKWIWyZlYGZzFxSz3Z1LPF/vPOvp6ikqhG2tcBHicsW6y+HSgMpk
sX+VZIMsLSpQrncS87uWfpYj/lr8ue1qmlVRMWyjKbBLe2KO+2wb7e+yNFI8EwuPudujg15+/16u
jI6fb/+bZolUuEo9O2nZ0EbGZuX8ICv6E1a27pXDNS6tAlaMHj1DJbXMeARclGZf2byGFLI9vKDn
ufpcLGs4wb9vf4ku5ag9qv1io/U4883YcsaApcC+FsMF3H3BBuU/3IahHp2dLLePhL/X/KJZKxXb
UkuYzqzpEqMlgNIn2Rde+hfsmXjd5HPddaAIM6rUGo9tmSpYo+tltzJzsGK+ZMZ4kZNT1wkT67xz
sNY4g4pqLLLNNNdpwZacloGB5n+D7GU33dDqtQ1knPksehlDMgpLAfjkIkMCEYW9B7B/sZBvlDL+
vdC9OGU1jnBKiotSXA6XtVrD0vOiYvWhSADUX/5ldvrIwLoIIBgbnozyT5qbX+20O4PMt+v6qF3E
zjJp3F6FNuZVnY1WRkVsG2vQ5mWSQ1a6rGWw8a8GdKXaloe5YMeOC6p0h2jo5JWOJWLpFaDMybMs
bDYBBn0L/7gTWteE/ZZtlaOgkbruVvJJxl7NHldhR33rhx13E7BaBCyzL5S370b/F9/WoFyvik7e
zq6oXVZlD4HoKKlYJZBDxl8Vf49nnSHIhg9uh9u5YwXmUl7KZjg1gC5x34m6bQ5M9j5jv0jx0UhT
65RW9k6NUreuyoZTtM0VAgNLAygblGUT9LyLKqie+X4WjUsX5IsXDEcr3//muRcOXTkQ017aTsYj
YaeGfGUOChCpE5g2fycgmIDH8uj2+mo+TIVGdquxSGKPMu7zGl1CPyw3vyPjGhqp+TxTGRTmrxWd
vbf/THOUUjvPi5pYExsNMza4d1nR84Q3CfnOJHsaS5qLu4oL484ofENkNGYDCRpfBoNrBfPchGAd
Dwt2h9vlTli8/SVMhYm5WCFuOIUVU3O6G1vzGULrn0jq/L1tqLdXhalQsY5YBU+3nMYANT5Q+p04
P+t5PQGDBcJkNPNccYD9XnlAs3syFT22CMfv2FLQuJBmlFtZMPY/M/RXpYMfUFMEUxVzC7I0xSEN
OJupeDJR82IWRmXFxkStYGTMjKCq+/227d52AuZfl+xF7Dgl+ObL1SZxg8MMRFG8wQsolCKkx4O8
+2DyaSfXX/ev15mRqdgyURZ1g2MaQbtV+9iLz75MT4bLn0X2Df1qOyHz9ubJ1Dbs2jYop6NnAYdt
RIUz3knWf7htKE0jEVPVOrKUyqbvwB+UksJYythBU3aHynBN2fBQLnh3+G75lQvCzWp0gGtGN+W4
4jGROKTsJfYy2wZpktezlZ7SbhFNE25iSyGivjTj8mgKZ7BdFMs59XD+yxr+7Dht7u6Y/23VBZup
iAvMEk3qHqLdCZZoi0BKEtWhf7ID/64FzL/f4c3WrIBK0tBNNUqMDH/T1pFtPRp7lK8a92GKn7au
yT0y2mWcoW+6SP1gxA668KTKn6vZ28lTb3JZgNGUXb/qRTRsJsE2UiGTrOF8mmJy4Z/LX9U9SJHQ
QdLciTUcdy5MOjspBwUBsm9pUauMi9oOe68/Vw3fOef8e3x6I9SYchKgJvOyBfeJ2HnP/KD55L8f
f45o7jBC8giVkDoN0oBe9jSJNZ18jCm7/TJRW0iT09h7yB6dM4G4Lxb+AVnqXJxZtBN+V8O89VFK
LSkfQfo7NxU+6uNQBEM83qURfXJ+5I8jGgaNyP90+4/evqkwFaRRSnA8bzb+x2v+scH51H0dunuR
75QhdR6mgjSMIq1ypML/+4zsMuMzrEfrR/tuO00hKmRR+/XYhygXCZZ3IGAYOx67yD5+E/fzJe2f
pbftBIvOUNffX8QKaPKYsWUYf1t6SF0vQWZ9kd5z4+4cIjURryI02pQWZVZAON6btwBgQGLFnnnO
DKAa1p3NT/cJSrivlKadLfEXrPgwL88NBM14f0rdneE1Ma4iMkCRiqdP1HJiZ8RdOrUjw917KNbN
XAlxZvqtJSmGzrtPtQkiVgHCoM98V2bozamTV8D+orVY31WkTuhKO+xd1HhHqmqPKVw3+vUw8sJ1
fFq262axOlk2z036cWunoB89//dtz7/uCa9SBSaveL5f9a0J/EiVdM13v3oAhDeYxR4N/JuWx+CK
21MoFK/QiqmTAUQYRfbJkss/snHDIpvvbk9f9w/KVlem7tyj7apO/K482SwqnYeNmkFTfb09vs76
199fWL9qcfKu/LVOxvn3PG1lUJmgQDs2trKt2W1TG26e1knuDhF3vlB+iBAOdlc8vljbifHcqJMe
jOk98WKrdM7HJq1sYA2YdUsr7arEatcxMuuLNfeHWB4wbWXbgiamII051UmN+zZYysKsOkSwTTwV
yG+yNZfTOlYJ9qwrNoqjFOXuUZZqnOQVjL+VDJQjcMKqyULfqOKqX6ND5lbh+9YCRoS1BTm9P3SB
JDTo14Pu9wq+vwxdXaCdOgHx+8mtx5Nv1OGxWStRadndOq5srhJwTIUGxPpQQNkxiCbgVei+h8ud
4W5w7QKiWT19b2xBsbE7sL7cnrpufCUojdJZhwmaU0lBEquI8GoW9AaIXPeuxJp8q+L11ymDxhLa
+y5WK39MBn8PaLcb+PlRR1fiM+VuQ3LHQQwt5U95fTbPJ/nPbdvo5q7EJwHjOAeWtUxYetdmvwEp
xr/tJEPN2CpMv/EGRnMu60SU1sXzqhIsKSDZMtgeNkX3B+o+ukzEHDz45Oz7Jz500eimT80od/xS
kwPUKyM6Ek1TOhlPPKOI2/yprJYdj9SNfPXUF1uQ5xRdaS44XqDn0Ypk0SSDZRc7+6du8Ku1Xg5u
ZOARNmF2ya0h6CqoNtWZ3x7LA+oV0TZTiArmskrS4qvgz1N35OJMXiHzfTzKzm4u6qQ1xpD2yx2z
u8shH1fvg8zwJ5Kz64Firk4myx7qrY1k7x+cuRKefHSaXno99qHeFoC0GDX9ADjmoY5rGEaJ0MKY
bF9UMHhV8HvQs8XNHjeMxlFeXfU2Py9GcMUnY1WFpYQaTiqOeYl6zQN5ez5Mg0Do5EMwzsOj4e9J
t2mCXhVBoxaY+dsWUVmVGeq1W31Gyn3w3OXzbW/R7BYq+L7leZEWQ1omkAZ5Twv6pWxGju49iA77
cudup/sGJUQ3N50zKJ0NiTSeHPfZJ8+D/HZs+tfFfhH9aSqFhFQkuWQozw7m10LO99ykd+m8R+mk
cxtlOyU5TdMNVMfJxLbzaHgPHq2PhZKrHHJNu9sAmOFjArRkyBuJC8ahd0XiqVJnczluW2XBbYrq
UQg8wzR1dMziSoDmvahXI895MpEvuRVVoHprs8goToeGV/H00ParLDD+l8lioz46TmkVlICAXPqh
ze8mZz6EKCbeK2A9lNl9t8O1qC7Wx872PzI24clTHFtaVf0MrYgN3zJseUJMRSJ84sRgWfh420Ya
l1Th9YNpUwE1qDIB6zfQbU1Y5n9vj6yJVBVbn6U1IxZu/gmfWDin+Uk2YyTqvTypG16J1rnfmIdk
wJO5cD943Z/MNr5O2/PtueusogRq2aT+1gHLnXSkOUMi5ew51pdjQyuBOkuWjV6P1XSKE7z/5Nlk
5/Sis4iymxrUnHvZI/2OpR+iDhmKsQBYeq87RZPdVXWzitcjg2gsvfSOGU94gwFl0oN0QCOT7T01
aMyugucdwmgJ1cY6wb79JXct875IvT3iKt3gypFXWtItzWt6R540oy7viiAzajM+tKyqyNng+Jnv
OQNP/DXl2RlvDVCexP5NabUDidTN/7ouL7Yn31gA0R1nFMkt0V8ycK9Eqens3Tg0q6vi4KnMZDY2
C7k0i/UeEC/cyPjPxbtvwSd220IM83yjtqbC4cvZGTanrIakaL84dWivn5r1XW8+lUZ27NakYuIz
d+tcc87GZJ1ZODFyEhK5v293llhnIiVy7U6sE56+ycWS3o9i/Cm2FgRo7a8sTaPbJtItsRLBbdt2
NRuwH/prNoWkpXh7WWm6Yx7d6Mpu62/gurdLb0ggMxBWbhH1zR6ziMY0KvLdXYp+XoaSJ43/maBg
OnbPdLzrp4Mrq0LfJTY+Nm0rTG/lX0yRnTLi/oK82rEzt4p9z8Q8sXVB3vFB+hhOE/oeRcZ39hJN
Wla1w6zGGcuu4DzJoXWBw2sA0Y0wnefzIZ9R1cNKxilYeMsmabw0AM/QyaqzHXfUzfzqSC8yzuSb
DWESlD9TY3/It/SEg/dzuouH0Pijyta6Mi6Zl/ooFLbTt82BlElp7iyoJteoDK3Q/W2mtTbKRE71
qTeMz7xon9hCysADeeqQ7pFQ6yykBCzYZv0VgMQ6sZiIaG+/z7dr4/qelLQurJSIHWVGvZl45DJD
4Mxwsvfelob1ODz6lfx82300X6Ai4dH8QtcSMJ6LNNEvaPjPW5WHTWrunF01X6Di4E25pROKfHgx
2Kr7DnKL9VY8MyjBV9i+jn3B1QdeeOlgGhDn63q8uOfrX26gMryxxzzdY6XReKmKeTcLQDccF6kH
7Vz/SKP5mVXZjpfqhr6uyYuZczfNa78B0YdH5gBU43csbY+ABIinIt3djgNXUqC+N8nmazmvAGTK
8ddtg18PTG9s5K8w7dyQXQaOvGQeiqgz2wxCt9vd4vITmtKi3rcurAUh6O0/09lI2XTXri+7pXLr
xAQx7mlj5RDl2RHuewYrKeHreAWQlBawIL69yfuZ43A1k/rp2MyV4G1SJmu0mQ2JaNCLsdrn0d+j
G9dElYpfJyNUh9rVGJL1WhT+m5Ix6ERkAzhzaOoqSLkRBoXA+caTvurxOs+XMa7mvjq2Y6lMq9wd
+pw2SJrQBXl2Ny9cPePg0FeDvYioDEIshW2b5OJWW1KL/vsm9hrYNI6oIo45GiG4zC1ElP9bWNWz
NezBLTQpWEUXQymTeabvVsnQxVX3lVQnssd6opu0co/NPSf3s5Fi6O2LpNnDOI0fj7mIEpd0rroi
TRlqq+V3BzQFjk0+3R5ZZw4lKEu3Kcts8qrE5R/T8rEkz+4eP7wubpSQrFy5FlWNNWRXEab3aesE
lkTFLN9J6JqpqyBfz5zlahK7SnpzjUhu/pade2KkO3YDVBtJ8pJiNyotnrSr/23D0Skscss8Vj1Q
G0ka6YJ8Dc/7KDBNUTkPgIDbfiiXZtrJ5DrjKLHp+AIUAuPIk9QEvRUzotnLQ4ebOzlLN/z19xeh
3w/1ujgU1Q8K2dgLNDmX+9mA+Kzt1HuHGU00qcyn5dL7q9P+a//3otvuV286tleYSpwufUf7Geps
iQO2/ALV2/kYGyYBE/d/7ZJy0eTrlUDMWosnj1F+kWnT7VTj34Y0Y3QlWOmGtn0frC6JYfj3IO8L
suYXqd0wJV6Yr3Pg0CxayBx54w7TiG6ZX4Vwbzu+RAndXVmwFsYadvVyYVcpvtvp5+1FfoU4pz5B
U0cFN7WG5YNYHBYK3h4rWr7Cm0Nmh7EGb/XJVJwcB4e+Lubzn9sTf9syr9DldOUedVheJ+5oBdTb
YpPM76AEfHB4JXzrHuJ4Q0uHpCaJJPc0++AUh9b0FZLcwqRBTmPiuCH6E/et50wign1v511HZ5jr
Sr/IDNuy2YY7rTxZlqwK7dGaz9O6ponToIP+tu3f3lheocenSvjgsfh3N3zX0RPIWAL7igfYk/J6
+z77CkHuWXaDcnpWJ7N77lZyrpePRRNWcxtw5ka3v+FqjtfHeuYrobw5BXoRoNOWVPyzYwznktLz
sZGVmGU4ZNOrRF7CgGIIzKGyTqiHHBIxIUwFM5VeMWxWmmLjsodTChrDHrythyauQpm6wlto0eJl
PadPIARC/9pe1ebtOxRTkUwcvUDQq8ek6fBho5H0TmR8LPyHdXjY6p+3Z6/xexXSZFhzNQ8EhSdQ
a9x5wjYDpxyCqvWqY6nSu/7xi8AqC8dfJxfHHdYx/wIsHKkjVhloDLz9ARqPVNFNY55udebhiQek
sL+J0X4x6vVYRZGprKTEEu3YOciWfHI/uVZx58+/U+nu0Ym/jaSHVyrbrrBS7B0ZoZfFrIofgw/e
Km+qq9MqoT0JbG8eiTnvw2qkPyRYYcIexGUBrfI/coUOcbMUwM723o/NdvconHTWVOJ7ybK29Rii
cBB/jBY0BCAU3Ote1OS/V4JgBmRf6wrW3CDvREMfnWykvd/ksUoJU/FQw1DaXQH6gaRHZxFHV33o
UEOeDrmZSlgqq86m0uqGZOqCGlO25bbjwBqzqDCoaVtah/Yornkm3smuf2G17EflV3eVk+9snrr/
uP7+IgipnTp158L0/nbuhyoS26nL/mzp79vG0Q2vxLhscpMsHWKQkC9Df5mg9Ua6pwFNSrfH1yQp
FRRlLo7cLGscEre9A/F2OJfvy93ecY3Lq5yl4Hbq/JHaPKHp8twtEmxZ8951RmcYJcDbEWvLGFzS
L5yYr5UTZJ04Z/Vw6lZnDzKus44SsxIcqMNCAAYajLS+8Iz0oVMvxYMxZeWOj+pspGzOWWF1ldv3
PJGyR3bNeINeTqtau4N/oGKlCt5UnGMfSkYc8oLGBZ+bJ4a/h9xHRUvJeZWctRMqYfy+pfQ05qgw
rzunOo1pVLxU1fqgTygF3hMLEQxNe7Fde+cxVHNxYipWqoQYCGLLgL7h0ofgeAyXAn2Tk+NigdlD
Ct4LshWhUTeJW/vHEp3aF2M4pUfwxIsDwdRHKOC+52698zaqcVSVnZROs8uAQQI4IKVDBJxqFfrN
xgO/aPLo9lJrAk7tiWk8WUGYFLdvTkGB+6cjn9AUOaZHpEoZYSqACuo0lDoFhXGg6lf2IDeYnZ0Q
0xlHiWJq5PO1PDEm9spPIhsuZELhvOc7vqRzUyWCB5St12LMx/vadRjeX0k21/ekywDWvm15zR+o
OCo0rZY5GIBhGuphV2+GdQtE2vNfx4a/npFf7GBVJZg9GCW92IJ0YdkaS7Q2fI9yVjf565XqxegC
zGDQxsG6jnVfB5SXj3QWxxKECp6yUBGSFITSqJltAcvZl8YAxPyYVa7O9GLeS2eSrfYZHl/b9R8T
FfNLxll+REGJMJWTdGRG1RaDb16MFtzIi0hRqOmPztz678yhF2OggGJWydJ1Aff6kPp7KBXdYiqb
7kIrDpZwGNzN1rvSrkH/sSfNphtaCdIVELtMWCiVN615MtPyU7tUn48tpRKgbMLLDy0qcilpb4ZD
2/XnRRyjmSTQw/qvuUVvbEClYOKZ9IK1r8NlrY5ldZVtNCe8EVZbWEkKMoTUXM6DlO9HXu9s3hqT
q5ipivlGCiYkHD1y+yfn6x+HoBPhts01OVflGKXFMIKxHmU8OduR185Bahtnxz6YElW4FPertsd1
l14cy3Y+8GbJP3bzNu+83mq2OhUqlVaFNbUNnrG6iQT+uJxS1n8xs/tF7PWv6syjxGjboi4AvDO5
ONJ44MO7dWv/yrHZmb+mumErYUoFXQzfxb2HoyB5njywNAxdj+YnYneRO2556Ffrt35d+p3V1nmS
ErzFulFZ1xM+h2S/mrkkAdn2JJE1tTdbiV6H1HaVbTh32B0P+iWi5I9ZfG5qqJztZGPNcqvoqV5M
dTfbjFzIUF88sBY1rZe09INkexKqGvuo+ClA72yyZDa5pCMZv6PMt/bBUAnv+VCwqfgpZx5dy/vX
m+Y+GjwjgD74I9A2O8Pr7HP9/cVWyDgzTPeahtyserTYGCyO+dHCywLt9l7udAZSdlvpup47tijg
Ns3SnhZ0ur7fnG3vWVoTbar0NRGgoKgy7OWyBLFMtv6TzhNo0sedVxjd8Eowj0J2jT+hsjPNWQg+
wA9TCYFtd087WGcbNZrB5gOR6ObaBOQHS+adc76HMNMNrcRtv/KJD/WCowKAy2s0uGA5uDO6VP48
5phK7A5QhwHvSj8mmzGeUQD4TUv7DD6VndrLm9O3Qdr+X8c0xs6beqMDZQlYhAK5LHk4NPnexflN
t8foyrLa/kyMasxEPOQFvWdmWb9bKrJc/NKGbLN0rc+3jXQ9KLwq/IMlSFmEcm2mrhWDE9PeiyRI
v7zyzwKtRfA+hhUoPwrzT8YPdWTiz5QVKYtqStk4OmB56epgrfD+CwbDPWCM5lPUt4CWUYNx0Ttx
PdcBGJjDxoQgZv6ldL5xr8Y/nZechbfN9vbyMPVxYCiqzLaEZ8f5Mnrbu0zOg/ndX0aWvm/KrsxH
vM0YZDpyFLNfPRis+WZDfsqwY6cb7+gMUm5zPG0+Pd3+mLc9GZ0T//Vk7pLSAaeeE2+8+mdtH/Le
/nZ75DfPApj4NWm9SN7u5KxbCjmiuKJ5wLZ7jv6b6kPr3zH3bC9fbv+Jjknm1VNBOhFP+JJcNbzP
Q9yc+cOUrGcZTWF+8naMdJ3yG4GivhnU3jjMXHYEpL5mIO1HIn7k4vvOF+hWQMmyVjGarm3X5H8s
Nf+jdzHBUrMl/6N3gbD9p52/uiaQt75DCXiZbhmIowwSl/ES8+f0+/Vznpw76AUCJRCACmQvQeq4
o9SHgUGaVboK/FUXbect4qc2NML0/C931Dk7t5edT7pO/Y1PUh8IimLu2m3D//x/9W5Q61X3zl1z
6u7yPQksTXZRHwogcG+2AwfzUiubwBFf6+3TQKuAgZ7aWtzIHe7Wgh8pLdhMbbqzs6ZtMtcrYm7L
iEj/DgpN0Y6xNOuvStisaZEO/4+zL1luHGe6fSJGcAKHLQdJtCwPZZfL3RtGVVcXZxIkQXB4+nvY
3134hw0hQhsvvAChBDIBZJ48JzMGM1nDNdwJvapnDXReTmCE9I4qCb1kjEVi3oimrd+DyGZnLJr+
eHf/410a/6kS87ATFql3tCTGiA14wBd79uhnZeJ28yueTVO6PVnN78W2oV00HxhTKRZIdsCnVrwu
g4BnmpcJannBZHeBXz2WoxP0zV8L+ols727Lfl9fpS+fHbYr5pYgF100bm/liZ6NydQCRmOzQ4ny
hVH/Zq6qeC5hX3bFLj28CqwZj6YyAaPz0cVz05u/V+D+AkVd4GRYKHQh59b7uP7Ta4oTQbov9hD4
4UgAS/xsrQxxtL7HcyquEawdGrjxFO3y8dpfbbiqclGyAESES9QE0bTZpfiWTkPjnSZ22EbLyfmt
0bB6zU/6SaVAILkOECF+rxo1pnT/kDa3YWuGdtUEpfVqF4pHouTwESVyaub4FmhPjASESr0X5+O9
ThSxRja0cCfbdDMvHaOA+3BUVlvkGgOIbZvR0rcqXUUZB6KYpWqgJUb6bNyPt4v1z/+CgfVgvvyw
jtrxf/Rlv90oVdzNJM4jJq4A1SXp2tdVohdNkq1dsOXgee+skJvv3ax4du3b9YszR0xfpTS3Ad5n
ZtJrT6t/AdvNdc+X7CQxdTV4lVPwpiugtOi+lenflNFL0bE/LZsUXRmyme8b4YMDVktjpH415Ym5
mlFqgxxhyhR76evClu2KuSvSWrlLahsHF8/u1mwIWvc4AM3Yzfwwb8ZDY/+rozMya1XJJsnuFbv+
Ssvgg1m6eTIXw7Gz3XOeN3/P1k39uvg9gl9XQ6pnnjdnCZozTnpf/mj4duMyCPcwjWagBmr9LAF8
aQqNJddiSm7LgGLiglfzwi0KOqRZkqLaZLI53hrjOA7lbZMXk1Yp3qOL2y0mVIPHx8pv77v0+fr+
l50PYraqInlGm979/1dhhtt8GulP3fvOdEjCKlIzHUocQUxcpaDm90ZwGkD0Zj50ixEW1tP1HyEb
WXhQ5egr2ei+bcqFRBojsZa2ivggO7PFlj/LmJDSoGBKzTNNhwxYzcf8hU1s6k7NUNcuqGXqaow9
vzPsIwNS3z6WU079s+1Tez5Rt9FcxbNUdr6Kqa0G9J010PpGsll/zKYONjbElvlTJ2vggUVL8+qo
mf90qRPwujrogNMSJQWAJFCKDYSksCldnC0H4WZ/Wk0t2DL7Nde042atClvLPiF4f7NUs0ER0hLk
kY6jz+81tz8udh9PI1MkkSR3SkuIAi56LCdzAfczg6aKlgaWdgYZTlimT4P1mhNIhfSKHyM5FS0h
Isxmac2r1tdJW/y9OdCJKKawRYPk1NzPxRzctPHFhsJ2mnnRZmOdzH19yWayBMaK2931wWWny6d+
wolV0GwZ01OZ5yegwuLZr8JMM48DwEl19zLRGYzd9WHx+8P1T0qOF1Flx7LtOnUqI0varAmzGQ+/
0jv42aBYE9nwQpxoUZWuCuppiaFvGzQMRqvrVpTX6xKqR9G4Wpn21/UfIolIor7OgOIacaiZJTlr
z0NlnHxf5SWyH7F/8sN9wp0JX7sNNgJGL5pmPSbsH9ssotsmbv3f0QfHMWtdq7PE28ZQr8A9Paio
+STubQruPfk1d/W5yZLB/V6wQ4OqTlp4QeGoqG5lRhece06XgVZ2nyWZR0KKOthk2oqdI/FmUTfH
tHprq3azUP/O1Z8M/pCzJ57l4Zip3E0ye7HP0DK0qae8zRJIHoOkF6D27fdNayp2GPq2pm/AamfJ
vLhhA/kQvEEVdpFNerfXh82YV/rSbuCbSTRcqgrTCZtK1Qss2eei/gkEKOssNTTtRJbykGfukQCr
qy+3Sd26YoshGE9dSJxlRQJhwhD48IC7N6bd/7tqfTBKlaJOXdIMG53n0VbkUU9V1OcSH/rvZvBh
6GwFteXculUCZa2gcn5o+vM6vNqqbKVsOQUX1TuXQjK8QGyxoT61lt4aE78aFJVq2YoK/pk3rDaX
FHbxNOuE0yrs7CVy2ptAZajgCieu18Jxtn6rkq4EMLGlAUu16CYPEnsN23bIekMbiqTM24exWy7j
yhVDS24kYp8hz6gPhrh6SMqOJfMGHYzVDNN1ihzAV7oCSllF+cIM1d6UbCCx83DK6qYcllQ7pQ5S
kcYaa1bfBjWoDpyqzxU3B8k2EpWrvDzPzMqtuoRaSwASYKSYblNZdEWFKs6rNstNQzutRg++/2r+
tVToobxtmfff88G7yEh0d3CxQfNuPHa6ftKN+bZAKdYXtdKoq27Ms2Qy26jv3bjyuhtnLTittTkl
t6e6S6BncchNgEFzQzFrSa5X7Dg0ap8t1NmT8E1Z+VvYIf7yy8whEhRVo9E6537sbP4D6iSV+9KD
E/NGzV1HFKNBB4XXOwV+1WBPRwuqxKVjBqylirfU137giGI0bt9rTW9g+JqHpXakvAkK/8DTb7ft
JCEWAYLA/TTHfSH12NFvDCecy9uo9kC8Ixy606SNdYukVQJJLmc+Vd5PEBiNvgqcJzPN/v8PXtBD
QHumFMODlTmoycmh96v9O1WpTn0dHBxRygYy15AGzmD53oGqF3fqMUh1+6Z7tyPK11R5VTj5HnlK
Swvz/BFXWUVMk1nF+r9W0bIy502bd0mWOqfZdJ9WqgdgogmWWXW4f30+OiJ3uofCrT+wjibdQu82
8OeMVIvAeqxwZpnhheN3mFnblB1+wQIomJ9qd+7k3nSyOyLQIJ/dNgOLBU0a7ic14zHN5yNZ+G22
F5EGlWVPvHMx866rXy3/mWVGNJMmcjRVC5nENp/wBTYf172ikNgDyUKSQQGiHG5qLIGKpuCvBdNY
7289TabMDsvhv2Zkm/y+Hmkkm0YEEzQlkiPoFK6TaSm4Bb7QrXQji/ltDzq5CneJ65+RGWj//Ieg
kGbWNHhrkSa1vx0rdzk0SiVvSYrNEfEES242oHXL08Qby+PC79JSC1w9P64z+vI29Jlm52o8o7oU
sb6Obvs9gjszzVvR2V7RxEyHs+toD/X28/rIsgURjmN0tM/G2JZpgmM4DT2nKgKqWXrobyqUh+wL
giNPeNZyv8Dc1/pl8t8qAwxP+T/XZy9bZ+HggvZivpikpkmxQOCYACdJfe31prFF3EDb+U2qew1N
GLQcgrkrfhBW37Y/RbhAlS6eBoFvrKdxmemz6yrqTl/egPRPlWG98zsQLmXTmZssXpwh7FY4MH1z
i5PH3lrydN00Xy4pPiO4l9lWlWHYS3fpuzcO1UtU7Yz4+tBfriiG3v//wXNb29h4kWaAGS3njcYz
P14f92u3xcCCC1nrVnBiae0FMnQ7siHYzvTkHs0IqIaT4htfvo7wDcGZdFCY4Dv4hnncDmYMcax4
PPRhfiDf7ABvpMNwqcPu1AN5ouKNli2F4F0bd/PSaPrugjtWSO2TnVOo+ip+kGxwwb0I60nuGkZ3
4fPLRodg0S9rdsvdR//Um2BVpWXNHsYe29jES0CleyHZQGJ9FzCsovGqtbvQ7nGx32tNYQvZuOKx
aNCxaFLg3xhr3QPIEExgOpQcq7LRhVsstLoNv3S89rKweK0Onne4viX32X0qRMPKgqfy2s4dEOl3
Fx24JHOBgOQD8R6c+tClimKfZI+IRd2ibFdwSendpUgnEBsdM/JrAJT5+vRlZhGcdhxzj3GQXF8q
vQ0s9tO5CdQIuwie6lUbsfDmaS+lxWKiWaG23XK5xMiCQ65Lj//1GJkuQzDrp4XQQPcUm1BmbMEh
N7Osl6HB4MhIlxjYqAJvU70ZJIOLZVsAxfO1cf32MrsvehO19t/oQb1pHcWy7aZpbmGAI+ZidY+m
f4Fw7/VxZVMWnNI30aHse9gflPmBZp8ygFT4HF8fXLL5RHZWMtWQfh1h7AZVl3LI4mJSMQl9XRvV
XbFOq7FFW4cFtq67wHv+H+Yl14MiWdZAO5Z33a9BEQFkJtp/3YcDFfgK4qGluL0MxXfHDjI3WTLF
0DIDCd45gTlnq3UMbcPz13hWMaDIpiw4J1rWunZgOEb79iHtQuY9VCq2HKnhBfcs9GxtkC62zqae
2q+2lRsPEzXnsJraMtCBQQ8q1umBvZR/89547vT8rqgmGpoOZDzyAcJmt20uwZNZU+U6AB4IQACf
W30a1Z0qIyJZFrHMOntr3rYezLfx5YDMfgyorWLWX3OX6K5YZC1BEMbTfWm87+sdTYz3HbibR344
Hso6MN/XyDxNiqAh2QZiebUYvarxvQYn+YYS1mEY72eVLIPMRMJxW04b9Ik5rN9y94LtFroGV1zB
ZbPe///B38C0ZZlgZOgurvlnQato/0y7b9f3jGxowZWtdDJcrWfsbOT0pS7MZ9PPTpQzhTvLhhfc
WVvNnKOfp72MGXL41RpOXvoypaqriMz1xIoqEi0tes32SBQ1P8mhP+YR9vxyt4XOQT8736of180k
W1zBxRkab+yh3S8N0z3xXnpLsR9l4woua3V0WVMDm8a03hfc/x5cujoKCOe+8b64p4nlVMg3W50O
CufjhlsDz44GOxlER3/K8SabiEXVjGSQ4OlJe8FVR3fuV6LQ3JLcL0XCVuqN2zBUCzv7RXoeOiMY
x/7MDBxhxfvAbrw+fCqumrPr99TGQeO/bOuJqhAWMqsLvtoveA8C59VeOqsJTS02V4Sz7aGdXq9b
XeJRYmm17sq1riHOcJlNEs7cC7rZiHiqor2QDS847IaMtJk7Jp601j+r9m0DX9ik2I+Svf5fM82H
KFaWvBg6tg9d/nQnP3FRw7rNJoJ3mmz1nZEs8M5mCym9y5xfTBV7ZespeOjk6zqAP0Z7Yc4a9PnF
qP70/k+iavKQGEWsq66QO2p9E7mJjOiRtTeP16qmcclSinXVWu+Actgw89b7WWf3OMGhvRlft7gs
8IpV1AUgd83YMO/hvU2gHR9038EPC8L1pIvy2I+2p+sfkv2IfVk+bBpCdd6gvbe9uChn28XFa3gI
uq/rg8uMv3/0w+Ars1g7tTidQM0W8IEFS6lA2clG3v//YeSOFKwFtQjOpezMqhemSsZJ7S74p9kU
xlzTDQfGM4+yE7i+IuNhiL1gi8sYYlaKG4ds/sJ1GQ3K9tL4FixTkWTtALT0VJKKEocSK6rO3NXb
6vfsbDbseePzhfQWKCzpobQyxQkim73gs3bWWHwYcFpz/WmtflUqTNvXm/FTRdYp3K3VcqwqT38u
2nunPy0qNbivWwr1T+XYtoY43qJhzgAmPO/i9PTsvWyhFTaHLCLR9Q3/te0/1U1RktVao8mRIOse
UnpgFN1x03GtbyrE40cI3rqZPG0HAyFer2N7SJabmG8wruCoHtnsJitxzfPKJejMe36T8hYGFvw0
d+16nFG7u3QmvSOeG9ZWqbgeyTaL4KlgIc01f38yeYSfNGBH2w1nnsMP15fy6z3+qVTKOJRYJhP7
ZfCLsO94OM83AcNgFPE4RfJjM/dLNXX+tNnFGr5fn7LMIoJbooJJTWgds7PL7IMz/G5mevIyVYlU
MrpYInVbK8tqlKcvPvmGR5IJVjy/Vb3xJY4jVkfHwVndbcA9valeuuxx0u5q/ftcKPLWsqnvN+EP
p0WdZrlVzlhLYz0AT6+bUWkoUqmSbSIWR+cV5C6Vg12YdenvbDJZAF9SXOhk097//2HarNiWxUj3
aOKe2d7G651MNPJf3yyygCjWRGeCZoNuxejsMMV63EZdWB3tF/PQoZP3JqoM3RF7rN219zJiOzDP
8nc7PWTrg67i3JNtGeEIbaqWzvr+ZJxMHrTZOR9QQeuCVbvp8uJ4gpeu6NHXuwleutpOMpX5uS4V
p8R/b6DPL0dHbKPOe99Muz3cmsfpzYisM90i+y8Spy/3VmjFOkOzRTC6qpXeI+IXnxOrog2Um9mY
wlL+ySSBcaCH/OC96o8oN8ZzkseqiCxZkU8V0qUCCG3BzwJ+PFwW97QNVuxwLXB096aXiOMKnsw3
DtbAbUWejL1TfwpqIAqL+e26S0j8zd1/1wd/y4nWZbmOp6VlOfE46CHlAATYKli9zDyCO7uGrdWG
hWXQGg98Loe6PwLTAt7e20KRyL2KvjDN9HW8XJ31OA0JnxS3PZlZhIO2mq1m3JWNLl732/bi0n8w
08N1i0uipyhI3ZV87PmKAh0oCaMWuEVjUZ3fX2c5HFdwX51nU19amLXlHfvyaQO7ZJbeOSxmruot
L5u9cN4iF0zgyph93hxQDp03VXzY5/iFw4ocq6VblrbXYaegF+poRdkduwNKMaiiLFKx0UgWVWRa
hZxiz4YVmyXPfjYVGgnfR5WwouQN5YhEqx14UGmRwY+qt6ULstPOFMDDsQusOys0g+LgKgwl8SiR
dbW1y61ozXQ9+9mZFo+G/6MxAhdi2Nd3p2QLiQSr02R0PkQW17PWt98W618QbYSOVp51tE/4meog
lq3Evrs+RJ0OyOU+331gMdxjBybm1ZyOPVUBbGXDC97L0rJAoxj2Ujb+AuwgcPGwVT2qZGMLR7DR
sYKOnY4jmBxWSD2XGQkK6G9dN7/EvUTODK1FO2rTIoOYTaAwdsdwXW56fTsiYwbrtLWHFEh7Sesf
XuO8+t1N4k+6I3Jk+NZAC9NG1JlRHtIYqA/m9ls3LIoN730dGERmDLSnpw4UadfzsPfYWG+pcZ7r
NdpKMDEv8eqqyJAkCysSY1jZ4MHyM2rWxnNFonG8U/IsSZxKJMLo6mk1acG6y1okBQnMiQeze0yR
wR1VbWCSipcjYp261daaol7w6vwzx3ZoBGXEfjnR/G4f5gicaoij2Y/rm1S2IoL3btAw4E2N+3/K
yKNlTd/TJi0Dy+kj8FdHmsXjOVfhoWSrIrhymaWsWXaHMKG4OBRGtDAW1HWr2FwSfxORUHMN2HTu
wSuG7pFt+BveZiLhJPZHPedFgVRmY7yi8pWk9HvaXYx2PPc8dPO361+RGUc8jBcObbR57C5p9UJR
eUTVobvtliKSXVRGR/zCRdZlJi9dl8cs54rrrMTkIvDJAB547Vc8j9r86NoXXt1mDJHLgi59nbYz
0otzd2z0LAAPeXkTfhMkVvth/OG8SkH34hMUrM9rQ/OgwmU8KE2VGOXXZAEYfV/eD6O708YnFDS9
o9u9FnVS6nPAzd+s/L4uf7GMxqQpg5J/T9PvflkFZvmdqsitJIFJBEWRakxnBpKjy+QAVKtD5OEt
N4+szgLlRpIEC5HbgjkDFAb6aa+Oa21E0zHwDeOp1baXbuiT0rfiFXq21/1BtrWEs3nqIJ5WDage
uksW2MR7d4iturLIxhY8mrpTj7cGXmGdeedld56KFU82ruDDpevnWWNjCVAPitBAHS2lwiEkI4s4
KWtBc9EI9ePzpGeRZdfQNVWlrmTXXREoNbYWsZdhv+4OgXn0jna8nLzXeQqae/swHNNQVauR/Yh9
537wDfRJ6TbUl5Cxadog9UC4Z6pgQZLoKeKmcp3ZDrcR+zP6GwgXZPYK8ETdRCKgOyJyajRBTaAB
1HiZmpcBwrL9ut22y0W+Cp0PlBU+brdt689hWrEtaFwVG8Ye0b54homEFF4GQheiY9oaSzj7t0AH
JY+0QdWMIxte8NA6Ja3ujQikbgeRY3ryNRJQPXZnxf1ZtqaClzK9t7zCB8zYBSGg4Rcx61gE7gPF
sS4bXnDWjdkMaOAFFUp6aZ3LOL7XmeJYlOUmRThUluWLhg6Z7rI9smhIxiNpgu25SnZ/cpNGkTCR
/AIRGEVxiI1LsXUXO/V5yHwQWZvZ4IbYr3N0PQrLzjMREAWWIataFzyRrBdmhVsX7IxlKcBXpI7G
KdSOdZwdjETxNdkvEs5mMHK5I92/ZmRxnRhFMAY1vpYe5oObh/Xb/wg0Vc9v2df2/3+IR9DAaBwb
CogXHdR5M5m/960elOv0cv3XSMKdKHrdL5AqynvaXTp3jShqaL1zYwVG1Ly2tMbc+IC9m812NLoV
eqZue1qKgKnW0gsO9un1TFZMuKehMypeGjJrC+5M3SVFI+Ce0EpZUNU12Bsg6uorSiQyYwvezFyU
LjMXh5ih5/ebbv1gOlV4s2TiIk4KvId6Nzt4tnD+Y63RDrshXa/Y8ZJpixgpM9cI2HYQ//theM8h
8BPajX0T24fuiECpyXK8obUKPCk8ZzrYpDQfh2ZRQdNk9wYRIZXTtc7JyPZX6hruWbImBPlN0t3v
tIlFdKOXijQUk95SNhh4DKcN9KA0C3TrEVOdMTL77///EAJmmhsGW/AbxrSOpi4LDZW6kWzXCI9d
Yi2E2zva357HLOCL1QZQ5UTrucVVD1PJjV8ETE3mNFrzUPjHnJ20CRX1NAtSs8DurMJClWuSnPL/
9TZ9sJC7jQ7wgbhEGAMITOhoOMetHNrTug6/vKJIn64HS5m5BP+tN3NsCcFCLO0jloGR86JSuZWY
6ROEKisqJzUAifEsEg/O/FCXVrSsTmK5xZ1d8dvimwinwsDg5qoQ7mdyRvM/9JWoKtxL1kAEUw1g
wc4XglJn4axQkM4eHMh/QcdmDIZRt6PrKyBxBZGSAgqUlKOPD4+7kqKhoY99okKayYbeF/3DHmL+
BGHwEcd6ztIjJ9sLvzUDIXLe957bF7TgyCmVCbUPfaW4HcqmLLivmQ/aPLMJ+xHdAOuWJRq1b7sX
iBLYs6+nGytgDXuswWzahjT/9/oSSpxIhE7pTQp6CY6Wl74+N/MdL8Ju+nPb0IJ/MhBN8Ixhd0zE
Odnzz3S2HpkqdfG1scknJos+a0G0AotMuROgUxtqZKrX7dcmISKLxbYudW61yCRpvDxpSx41mve+
+Ld1KxKRaMJqOm6la9ldvBboT/qTMDcY6+frNve/fL8RES1FGljdd/s9u7b8NCpQ+KdlBlE+L+D9
di4G5GjRjRRo86jY9JLEMxFxVP5Qpbqj18i73WXf6ins3+xwRC+pE6Fc1A0RCDWi6jDedLEiIrjK
2/Qp68Bai/fLGpK2fqvNNXacRWE+2dILLswoiKXcHO9HnZxTFs3syG5i3tKJyEOxKyygeIKVqben
kmD+d0QFZZOugXBP3qpisFmJsSHAWL2Zd3vfsMsCJ0Gb/IwnWJifKB6RvuLCL7OS4NiQv14rdMkB
uYTr1Tz95TdHm930QCUi5MohGhrBTCwwZyew4gY+vd/8f687hyRmiIgrnzkaAT0tAjQBT3xlxC74
Pa8PLTGJyEbB+VQ7hYMwaoCAfKyXMEMCItVVjfiy4YVHbmGYaGPX4GSW4QRuc6gqHvS+4kEhiRmi
vkUFVWUTpQlc12r9LaXs1JDuebB5pDv1LweUEVOzF7IBsbhuq68vV0REYUFIfaOjhquJS18H9jLW
v8B8H6zpYzmrOJxlKy34cUPAcocuUfwkpwxS659URTQuG1hIYGmby+upwtWWm1DKQT2KU1U/nGyN
BSfOmE1tH13bcGLcydclLLc2cs3X24wu+GxbFgNPUdS/aHoeLvVy8K3l2Ri2sNa22GTbbfFZxF3p
QOsS26ZobXBPuf2YpY+1dRP+nYhQK9L0zDQXRJ1Re7K9x1x1U5YsqYivGgxnADSk2rtfbCMuiWcc
5kVX3WO9rw9kEWCl1yAPmAfDO+L6Frpb/qzzHwPLYgNclAR0zXWvKpVK3Mrd99WHGzNpoRWt79Gt
MaZ/Sc9CcHfgwv9egF2vM1Vc5TJr7f//8JWs6LhuWa539EF7UXnFa18NCuyn7AcITgv59SKfbAQ5
Pt417iF1h2AkqBd1B0hxBtfdQDZ9wX/TYuET0XD3J+Odyw+pdduRKEKvGtJs/gTC2wvPvi3j0erK
oBkU8VISGFzBdWvWV30PdpeLqV+05d5J78zp6SZziKgrlB5RrucI/euMyqJVJTiQD9eHlsxaRFt1
TllW84Zwhv6vaB6sX/5MnoetUBxaEkApERFXegn2FVLitTU/s2iKyUH7ARlqEA1EepLXAYu1o3kq
qlDZCv31i5qIyKuMrJa+DThTlnX5dxzrWKP4cO2dgOJQ2EyyO0X0lbV1DZ/XEkcAPS/Q5NGV+HvZ
5AW3Nd2xZv6wX330H575j++9WNVDjUrz9cWWJPaIKG29laNWl0ba/IesJoe92Zqe3XCIx6Q5pLHq
5in9juC/SAnYCx1qAD4ve9WxeHaS7ZtxBMoOZDXa66LwC0k1hohArBb1qTEnGTKI35dDdmoP/DT+
NUZbXMfr6SY1Lp2ImCx33sYSUQOLYrwNZmx3z/6sOIclO0kEZbVkq7dxRh7XBXMD6HHior8NJE5E
QJZVmO4yFhh6K2Io0pqq5LAkYIgArAKiCRYIKrtLWXb3tqedjLWP4QUK35J4wCcQFi+JXS0wNhvj
xnmCNmZgaA/9rVd0EYBVt4xAMjZFQsIv7gfnzbdhnlqLrzuYbPaC/1YIdW1pAnPllCebn4qSByOY
csxG4cAy4wtnL68BmQSzJqJ1W0ZIRRqcRrVqn8s2o+C0ORIEvb936Wb0CYBkruLJllwYREEhrfJd
F8yCwHsYb0770trvGkN6TItaR3GsS55GRDh6DZ+1Vu8DUeJ1Bx9X2oUbhxyatnSOe0O/tzgFm9us
ONIkayxirlhhDlVZaM2ldZPNrwLm/K2bf+zu/foWkiyxCLxaSLY0dETeyZloBOX0KpicPkznGzNy
IgCrnaamYyVWw7b1BHqJYV+qMnKShRbxV62jj05e+c0l7buQb9G2XvTsZ93FPVMEfMkWFTFY0Fjz
cif1mv1xoeNxoeqOlBTD8fb5v/dlj5Bm0Lf/DhJ3Cpw7etAeyl/mFHT3+sGI9dN41hSpE9lvEHx4
JKYzEdJ2l8p1Y6PvT0gUK8LDf4XLz7gQIhJR9amz1ikKUoDn+4/+ENnfDRbsNf0hnqPufon7x/o7
Cflbf1CrVcp+kPAizilbynHvk++QIu0B+kQzu+IHyYYWHJvYnED0FPeVyreOfHKOaavwYombibAr
4HEK00sBFEuNMR6tPkpHEgyNyhVkw+/vzA/vL80vu2nJMfwyW2fUx4uA1InnUYUfyIbfPfDD8J2X
trkLqeSL3TRHk+SHTOufINeriEGSECdirtq11qYZqfvL3D75/Sv1/nJ3td5a0bYju7aJqCu7aR0b
CQhM/4jqcjiCQMD9btw5B4oKZKDS6pRsHhGBxYF+5s3On+hW6QgJWNRPc3++STdTJyIEq8Z+sdx+
w+i2E4DxI7LRx3PTEWAJBzGq4oD+L4ijDPcHA8ySyDJBNur64DKrCN6qzSU0WTPszMaqDg2y51ue
KeYtG1rw1oo3zeRzDN0OyWAlSmC+ZLeLmCtmmFTDSYguQf8uLyJqnmoVS5HspSIirYpyMzvNRoQB
V9cUO3/cUxb7cdUFOoTS8FiZTuNNoDci4q16OvI6q/Al3dIjh7dhWn4zUsVDQuZS5u7KHyLCaldt
WzgYvbwHQvmwnarQ/96gqJPHKUhCr+8d2ULs///wEdbWYC1y9wN++KVPf1XmfakqncqG3vfUh6En
DcIVEDxqLvn2REF2Sl9dFUheNrR44DZ92TaQub2Y4ze7O1jjt65QOJNsaMFTF2NgdjrsyIDmz6Rl
IMT8xlSkOZIgbAqOSmfqFRPbH3DOqapibx4CWw989nrbWgrO2s0E0cWzGmSaB7TBkmAZh3AZVQVH
yexFaBWfl2XzNszeqLNw3sIJGu9Z97gOt92iPsGr2pJNw4BrcoHHyvziG7etqIisWhqIfs2D3lwM
8/dShdR7qf3wJouLqKoWLbV1WmPKVUXOaIH4t8mgS8tVWptf3r7tTw3I2dwQZ3PBMA20nBf2bnXw
pzSYeywrUPEnb1TRqH656fGhfck/uCpbCSPFDLrprZiiFDV9vCnC3LAUZvq6TIrx9+9+GL8Azw04
w7cp8dA+n9K3tTrmbgPMaB7h8PrWpvSJbAPgdEM8LfWJePXdmBYHCMtiufL4hsXCJIR4VPF6tYDq
6pNtxgsepO/h6tV9AMoAxc+UWVGISoXR1Ba6wfoko9ahSPtoyos72ujR9fnv8/z0EsD8hcg0ZBDg
1Kd1SsY+Cwpq3+WTSoBYNnMhMC2QdCODlQ9QOgaAph4h5W7FXu3caHkhMC0jNTc3heWbtjj1RR3W
q39qpkZhGMnsxVy6NhFQkYCPLNHsNajbEs1CVjTn9Hjd7rLhhYu/XoPU02izIbEmLQJV1jGvUZkt
bEV4+vq+Yn/qYE5JuXK3wbq2q/Fg+vcmK0PLffbtM4p4OilCNDMEY/Xg6neOdqdNqs5F2e8SnL5Z
QZycmliVsgb1uJ/HjcbjrL2tsRy/a//uB6ffhtweDELSpGvpwSj9u9qv4hTink52TM0x4Pze5CN6
SfUjB3b5+mJJnMTZ///ho+XodyYENtKk5zXIGpxwmVTC0DJ7Ce5dMss1uYOL8FKThG7ZfTvMh8a4
qdgEcwnubfXQ9NVMDE+3LmKpHW3QP53SJr7NMIKL69QbrHGGMJdDOWi+/ZU883IxFOk6mW0ED7ea
nAPu1COAePxucIqoKMjRtFW2kayqmFRfsy3vDZLxpB5IMGb/sk5FtCyZuJhT77ine9oAq2/5cmrs
Npgh5TOlKgJJ2fDCqz6tx44bIwIrVL0eXX+JUpa9+E2u2O1fvxFsR8ytWxmIxDMXqwrUyDdnmkFT
Xh2Luf6G2/FptP8fZ1ey5LauLL+IEQQ4gVuKosTuVrut9nDsDcP2scF5nr/+Jc/b6MKCEMGtFiBU
qCoAhazM+At68RI0y2tbz0k2fKqpCo8h+2fb7zeBluVRarZu0aLD1gjI1HloPQ7scdfFE39MiGOt
4S4ZgHUC7hc9n71tar7R7QOMYnQhlAuSpXSs4jHMhuao5/MZGuB7TrEYWghj0tGq4jjHhtls+0Xi
fjbSUYHD2DacOwcAsepurwNZs24eQlq9avmHtNUOJd4heALqe/Pd1DtFIW3bAO59RwhmzepXk7Z1
GzptdNIM90TdIbCgBJ6Y8cdd2UisuC/manKnxoHQrT/G6ac637dXi6V2yAzYPLcwrmNe4/F35oZ1
tS/FiVX21UwtvVmnNrTc9lPezy/dZAGkuusF2vyr0xk63F3jGPCbxNBPaBnydAgEPTa2JFTFEjvl
vU5BAzSEleGiLYBpvYZWIWPlTZA6Rr8c931GCNmZ1WgET/o2nJbo2uXGyU5ZuGqN4l9sw9zxSrGf
eS5ZCjEoqEqSufgdOW4Kqvr10+Opy8YWgjaNjK5KjFgLC7xGsB4AsCQt0P7RpWm07xNiBbAanZHb
fQyPL+kRtdjznKpaSySzF1XAK63SmthGYzSBpqFZ6r4L93lsmLvPcKYtyn43VbFMuu2gJTX+nKDx
DkycXjr87ofCo4C8xvy97nTFZib5G2JNUM/mBSKDSR8uhqXh6ZxXr2My6oq8LDtmi2XBwupbxK8e
naNMs45G4cYeLeJr1LSHUWue0wj63ObUHCzK/ZjPXt0Q6vN6PCQ2uz62piwQhTNYNjdNBNRBH3Kw
AhKk72FNA/Qd+Y+Hl+wPppC3e2PpWWIgQuK4aDynXX1WWQfdtY/UNY8jmtFtbu4LdvGxBZ2+VsX1
ug+TPglAOR9AreIJLAmKS5HEUmKbO4nQkKUtvA81xsuj22QfDHduzkk779Ontg3hZAaC4KpxSdGH
Tdyzw2r1/aFqRgWgTuLK4mvLVA2To+ENO4xHsDpQcsqVCguSRRYfWnjukAFM4X2YVb9yQEzm0vXK
eva0nAXzrHtW9OuxN8lCf/tvNwe8JM14Pi4IfZb9IfSL7rzVS++XIEI3+D/a9CmHEO7jL8msJZzG
IKyRDGUXwZdYCgkNiCiPqgPyf6X4O7uGWKKfbVArbqxRofvehsVx9WIf4KgwO1YH7WAfcj/BS1X+
ZT5WfhJYKK4nQX9CAji1J1XnxP2XaNMWC/kDbboZz//uGT1nLwTi2f1SoHSa9Z/iPPsGxqwwhf5a
H0E/dDHb1Vt0+0Ob159BZOMlQ60qT0mOdXSLtdsFTbq+mFLLPedm/55Bi9lLZnqibL5Ah/v7rqUU
26jR3+Uy0qzuOdZS/QN4swlgt12qeG+R+L7YSa1FM2HrYqB2xI1vVdG/Jk3+T93gIbOonXe3XiDQ
Uu28gYjN1XPixkMRZ0M4AQkF6qWARZ1iL5KElvgOoPFZj+olHVBRsvxR+xBlX0xgbqljHsx+8rBJ
eEtW7osuKuwKVrx0oFpCdJW6fdTSGtIRKuC8ZD3EF4FyrArTXJDmOjRUsdl3UDyivPSccmtLobrq
gCP7zvb7jec6ydw1eYzvtMl3YndeoTWHPPk0kN9u/VYPO4/g4kNBkxZO3xuRezaM1j2iRGO/2M7C
FLc3SZYT3wrSohsGh+JPLAN6syLDt/JFsVvK6uv//X5joMipWLukWR5WsZ0Mi1eDyde2/Gnu4sUN
B93ote8gUMiGb1CEcJ41Tjjx8AhblYeCNwaeuW0n1prvXdnP+fBUR0NkdX6fLgV/TSnhucLx/xOv
v5OO/0uRNxNdjMbS6whBNfQ/VqwkyJK9zmSbDOU3vRy9dho90+7QqqW6lUhi7b/j4O0XOXfLqcEX
E9QpoHbnWQwU280E4tv0WGrvZCoOyfrzcfqTHFv+K9PcfCxviFkvej/i2HJxjZfBAG01U9w/Zf4j
HB6jvKKNFc1jWPXuB5Cfv7jtLmiLaf+3WjfTjheoHWnONIazEXsO+5RPqCrsInswbbGju67HmPMZ
8+YJCdyWQUDl38fWlnmT2MVdkb5eGIW5Le3jPL/XQJZm+b9m8jYkY1CZL3Z1zitdEWQS+//V1112
Ttt3wxgW63KKp9jrK5XykcRtxG7umkZzm5NaD4nRnnV7PhnFWzX+fmwlSfLUhW0fnXZVtQ6VHhrW
dJjtK8j3fcMdfLa8U7Ie1l1aNljnzW43TtShDaOMklYPre05Aby3A4TLlln11Cozv3BIZIzQCBQZ
ekib1sdF40RLw99nIeH2X8VTVuuDO4QZumvYxhgSn9yqe88adqBY6GJQLIUkF4kt39mAp2haoRBj
x0U46j3y0LUf8zONzFODjd/MPk226jYocyph31+0Yhhy8CGGzaqdSlN/neb0qC4q3V+Pv9rAqdkl
LTq/o3PGRuewaOv3aej2nVn+agRvrbWZorZNgMatIY+rWcRrMrCJPF7v+5b5qw98QLDNjA9JOK0G
9ww3GzxCSO1RPu8TYP+rG9zWdSikVzn+AC0gi9sMvTcs064ywl+N36Sdh8XuVx2v9cuRFPx5XZJA
N+twn3mEQK4zm8z6qOuhGU1Hm2dHy12eBii37hteCGQT7N41ar9T6KLzwonS0EhbrzF3kcuZf3V7
5wzpDnLHU5jW3cnsmhOv9ONkqB50ZG4v7MKLrVEOpeMpnCHjblrtG11Vqpb3E7XlCgFr62PpEqjH
h5UZHWqHepGWPdO32RzCpv0AwYpdB4m/Gr1nl0KfO0poaDvFE9izgRXSQG7xeHXvXzItsdN7nprW
SEZzCtnAj6VRX0wQWk5D43ecqsCUkjUQW76p1bld1lhTOI6ub7d5OFmuwjklayAqbFCnjIu2MKZw
gDKY/qEdjvPwZ0rqw4Rbgaq3QWYjYUeegKyOtVUjoZlU82uez4a/ulUdmhl1jw0Evh4vhcxMQhzb
qU5M06UT6vG6Hy9gbUZ7yeOhJRlUVNowQZdZWyBBDB0QQ5arczZ1+1CXXDG8bObChryCeayNmnkK
a2t5c436raXjrtswWor/95RiVnNWxA6MEqdAOkFuQddVbikzihC/oJCr5saG75ST6xu4v/cZmIW4
qqFB4jVig/dqu7mdO/YUcgiPjOxpTnsf8s5xp6hZSqYvdnnrADtb84w1raI+qKrsXI3xcVxVfVSS
NRWbve1yaZpixfTjwjq1fD3G1c/HzigbeTPYzcHTSIc6N2KMbK2Jt65Q4V1U3iKzyfb7zdAQ/6iS
coqmcLGNU59Nz0UJZvhGJbwnG377RzfDrw5IP5eaz2G2mr4xOy+4cHtlopILkg0v7LQ2HSk0QODr
zWC8Epqfc+6enFhVlZHZXYjSltdakRVowsqbBeDEr1ZvHPetqBCkKPwXJRAwGNmk5zhKXoy4Ugwt
s4kQpItRsdm04Cwjtb3cav0aSMdq2ldjtUQoWmExVDAibE3VenEh/xFpXmpCVHuKFPurxOhiczea
fUHy72L+i+0cnRKtRuUunhzYQHgR0bt2HbsWVp+aOtBr+1VfG4iRql6MZDMXwrQzCgrK9HgOG/ph
tCJf15LzLncRgWajnkUsSjGyM2kf0L8K5kFi7UsuIp7MzTIQgxRuEU5MN363McSU/KpgKfMfz12S
1cX27XRp8KoCBvXQRtPw2bT7NpgN19guVPohq3quOPTJviMEqxuPubs1IoagXzAJP7Cp9kqGuDUU
24dseYWYzfIFiPOmSMMoHtqPdjwngPZF1Py2z05C3Bot57hlcbDy0tTVwZVmkqVFpZlqWfZBW4a8
sLxyoA6u7I8/KPk/IuTMWvW00JachGMyDZXHSguPmyOJElW4yT6wHUFvkn8ak1YfspKEyYheNRTl
s1fTYarLhGS9xZ5uqs/5Oq4FCTtHD6boNZuf9IJCwFhRyZWNv/1+M/s6A82q4xpFiJI2cIrogDT1
jbU0L0KeGnP9buWjbSqcV2aqLZnffGxuV9Sq83kJm8rAO3Z01AoVp7dkPxBxZqabNxPoqpuQkrhN
D2s5sz5IbXsc/DTWs30QZUussPZ4Q4ogCmqFRkldv6fxdKqXCvXuxMwVj2N3/wl1ReBZ0RVDytnC
niZm5B5Ds1PLoOzGhi7YERH4gBDhXTnkcW2YzlMxg92DtiQC82Q6HB+PLpu+EOAVq8BuU9vOk7MS
tB+sp7QlpwlI0sfD33UhwB22ktyNC+VFlWtQZ3fQA++MXtIMBB1+uxqwMbgQyu26Tril4EyOYVMv
d9Zfkzl+fTxxiV1E2BlIr0ajdifna+T2wUhZYMM+C7jB9g0vxHEPsbV+6nT2tEKffdG+pOby1C4q
NLZs8tvvN1YHjLCvy3RlTw6KnZNVBXE8H1GTVORo2fDbYt8Mv9iV3lYOhh9QX5toFTjx6CfYJPbZ
Rjg/8zTWCpCvsSd9KI7EjS5Jn/rVMCpcUjZ7YUvOeJPaHPnmKTadEy2ytzYZgrlTsXrczdBwSiFc
7dTQs7xOMfskPnGua+duzYrDUhvuRSMqvm1ZXAlhm9U9z2Y3Z09pOhjnpcvcQ9/ZqjKq5D+IKCOL
ZCNfSwr/mRpysn+Qak68PAbDnx6hU+nxMss+IkRv10ysduPc+Tos1u/c6H0tBqJggLKS1qlo8bYz
9F/vntQV0UZ81fq+4QN7skuz9o2o84ZheG569sKm6rs+7KKIwXeEcJ5mYyxNiuVo2jr7ytPS4ac+
WkxVF8Fmk3v/QwjoqR2aqOoa9oQ7zjFlaBIby8CoWogN/HH7CjcqV7EqEscSW70H7hgDX2AxyzK6
g6ZFxWFWRd79h0OYSYjsvG4yIy5b9mRyErD1adSmf8qs8SyS+DaUa9rmB1nmT8OSnx/7mMxuQqw7
abbaepk7Z61kB8u+6oN+KJefJP9tzs9Q1goef0ZmNCHm1xrbHFRkwQBoFX6Om2HnqpCgkmwlIkHJ
GE0LNQrj2qynOQdv+fSxiBV3B8nYIvJTG2yN2FllXC3ddANQpSch74HP5GzYc42jrgj+XA0QGHIb
X6ib4lxsKnbrj10mFwFmcbIO/RplxrUrWFAmvd+MiiP2djS5E2sibMzMelTpgaO+jov9My9WNOCz
MAEz7rxa3urS61yzr2lW/378RyQuKsLDcDeHKruLPzLUmUesI4Xk1VL8GBZQ1bTvGmm8x9+R+KgI
EasIcbs2wd9ik+8Yp0zVkCILahEd1trp2LgajZ44VqFKplOHLiHerN5Ufi566wxMqZ/l3woVhZ/M
YEJMR0XNUzhu9MSiwV/cFK2sv+Bo2Fy/2ZAGpVmsOIfILCZENXfMha4coVdVbuLhyJZ4Y6aqQd7H
DiE0hB08TmIrr7fRrSwwrLO7/rQYRLyyp3Ysnqf+JUt/uvar0ScAJ0Iomryn+VfKyMfH3iDZGEUI
2TyMrtXOSIzt1Ly22ofFTE5LVZwb3We9wrMl6UVsLHe6LnHsZDKvUwee7Ne0ejN2NYVQV4SM9Ywx
E5TA5rWxnisauE1Am+Njy8hmLWzlCcWNdMoW85r1LxE638p/TaUeu8SjRLxYvEZ5ZrfMvGoOQA9f
uKWggZEcpUR41zTjYc5yBvOa90+LdrKOjn1QvX/I5izs2bbDR9fu0ddjxjbIfxOQ1yhbVbeQvZNq
RdxWpJeN3iIQrvFLmnh1OJzm8/ratx4N+kN52nnZEuU5+jTPCzrAEY3+VCynvHzuU8Vmcb+9AZ4o
hDGJE2JzPOFcy382FavhVJxmtIm/LIEZbESQKl04iVuKcC6XLWNRkxkezwuflsulq9GuXJiKKoZk
lUVIV0xbaE/EtnklZh7MeflU96rLqMxEIoIrjYa2GMsVHvR9AQa8DGJ/9PLn6Zd22iykYtmWBIGI
5oLSdWKgX9y6OmkFHK9nTS8AL3laoThxyMbfVubm1ktqQ3NMzTSvPeCF5nqeobK20Jd8VKRk2Qpv
S3MzPtgIE1brSDzWHGQ0aLTAbhTVBtnqCjHMNNRg0g75ISP8qTPWj21c76kRQnpe2I1rbuYj0TB0
s0LY8gR8yeM0LJuysPmukCZOyhTjgmxDK86sUjj6/dZdTFgI2MXSAc9yeiSDDxuJLjmv3NMyzzmV
xy3j2J8fz/++tzBRriNt0XTWb3ZxoDSCLl1c0Gbj3bQ/PR7+v9z1d+pkomYH9CzAx1gl1rUPov/U
KPsnMApAPn7ydpXiKRN1O3jcjJBGRED1nHzi4KQ6MTTLB4//wH1vZ6JuB++pnlELObnUApd5cXou
NP/x0DLTC4HaJhoKI9HmOslXZ/Xr2vA4yMHn6+PhZTPfPPYmTvFYN0XVAAdCb17aH/Jy9hqqyDH3
vZ65QqBmDSTwtMRAquysCnoiZum7mopBWja4EKp0Gecq2kKqh5iC7TQAWX55bBKZxYVgZZmVDd1E
EFP1xaqfzA5iDRaY5VWc8jKTCzEb2ZnRtwOOe8YSuJqJwT+YqeLsJBlb1N/os3KGICTSrl29EnJc
y7d2UmR0iVlEUFaiNYk9zfDxBOzoWnzEI41W/xpUlFmSVMZEQFaSzD3rFyxo3Z7rsA5SPztov63l
gLqmX59UbLbS72z/79bjiclX3YKJ+Bft3QiGk/lt+EY+Ni8bneeQHh47kWwhtt9vvkIjhxVxjmOC
Rl4IPU7JZ0t12ZJ4vijAQerI6CsDhyd3OCTjx6J9fzxl2bhCuOL1M6XgYUDP+/DPWhQ+ifaduhkT
Y7VndZINMEaBGh9yo6o6LZuxEKkl5KLR7w6XiQp/1U+DCkovG1eI0KG1lrFpEaElP/Hk2VTNV+IU
IvqKj7OVWqMFp+Cfx/7JjiDlpPIK2dhbgeHG4XijWTwycKCzkzT2Wp2UnmXqfts4irOG7APb5fvm
A6ynWVVtk++qN6L9Y3WBOylOdLKhxZBMSdIPPTyvbM9j5BvpE913WGQiaRiHXH2tG0jmZRmdrIX8
M4Km5XG8yGa9ec+NQaLJyeaphldP6Tkb/Jw8LeS4b2ghFLUWqm5lhQuMGX1lIIl16y/m+Ovx2BLn
FhnA+GLz2Spxbc/cGns9IqdV0fJKtghRRmNNbdMcbaxjoZ+p80InfkAnAkBGh8dTl50TRS0NnkzG
EldIfRo9lNseEfATyHz0YBMpU8mPSq54TMRfIX4grVrhTDQ9Rac6mJ+N1YvOtjf55XE6k7fo9+O/
I1kJEYbFeLNE5Yz0lVLfoaEznveNK0RqaltZ2jbYqdfuuLq+krBd4vCihMbIjYqnFJ5jkqemCnT3
4iaqysO2Fdy5AYjwq6afO7tdMecxIIHhVycw+dneeiiPy7l6zv95bBnZPxBCFgX8IV/A1XeNnZBE
nta+7MOTUyZisArHtvTOQcgORvVaWNGzrf18PGmZmwi7J1lY5hIT7ogWx9g8KRUb7reUY8rC9gkq
59IcCtjcvNgf6aHzjOfsEr00v1aofLcn/mH99vgfSMrDTJTKYHbqRF2HM5d+WoPtmqq5fvQJPE+d
P/kbFy2ZDjr32tR7/EGJyUTcVcOsvqk6x7yCBu9UuezSsl0MMpT9xfVlFHpp2FiNpTglNGDWvpT/
F9ZqcHu30OA/lf4p+oO+cS/NFEO792NL5Pfi6I3VBuaQK0vyT3MVB1F5tAYyH9r0FawY3pofOz4p
IlmyB4hCGm1X6H2yLXVRnuyeedP8CpmmsVUR6G1J7E6iELFWeTJpHCTqWNroLUreatsIHP0TAc2o
E6taB2TfELbftde5k3D8h0r/iKcfzmaPm7+APGnxqPHYQ2VmEoK6KDRLm21Grst6yc0Qr+B+m3lj
ovoLkkwn4qzaLJ4S3iNXk/m1bvy1+ZmpDoKyG5QoqwF8Bh9WUKtda5QmD1ZgnPHcMngD9HWQNXzz
+thEkiAW0VYlmP+casH5ipV98cNwy/5NA55bcZaQLIAItyJNXEKECimiHb8CSzRatYciQqOCTsom
L+zBDHSlaZlhfRPsY9X3NVahWSQLK4ppMBd02FOKMxbVrSD64w4GOhB/Pra4zCbbN29OtK4RW1lc
IrcVSTiDoqX/02lPRNUbIjPJ9vvN6BvdNoyCW5W1vlo6OcY2VSQ4mU3EeLVwE7TdDtt6+jKghWP+
njuKirDM2UXpDB1PaHQwsZDApnzYpKQiv/FniDBCS6o8qW7I95+BmYizWqNhLpqtjktKN8CzqVWj
ayaHRzJAAQ5k50VLJHdqEuDzqxVZIZ6f3e6PqR0ilbKgJGeKKCuwhRvriPi8Qv6GseNQGueiK4/6
3PvxoO872YqMTpo+2DYbMf8Ubeggng2ZnSh8SOKdIrgq1iq+uianV7cgl4mDCMm0UxU9rySwRETV
3KCtraxhHO6+Lhykc1Xtzd9j7ih2E9nkhcCdo2a7sWwlyzb9REbQ4+YkV2Uc2eBC3MaGm7hRO5F/
7bJE3d/tAB/Q172jC7FrAAymxYZB/mV2xw52w0avHFXvOZLEIPLlYQcsuwzKYVfdGa2neEk1QObc
/oISaeI/zpky6wiH6HSuM2bHWFpc4mxQkqg0FWTjCjWoRk+HaG1yek1sXzODTiVwI3FFESbVGA5f
eeLCJGnnWdQbwMMPXnhSBrvsIYKkhrYkaF+02FNVDnihazcuPBxu9g0u7Kp1P2XtXGRALblV6htN
71xcXqv27PuilJSJYKkqJw56yPFGhLrc+f9fd7Ur85lvXKPz4JMjPVuTp9paJM75F1bKTfrISeCc
DkSnB1qf+WgGZp68PbaVbKE3x7rZbnMKDtl01lHF6G3gERuvq6LYA0n/ueJ832FfREsNWle3OsVf
SNBOOve4xs2HevarXWoOWBDhlAz1rZHXkN99MqzihxaB3SItKgWVksz8QuAi25isYC35d4HoU0Cj
mINJcaKBvTQqRQRZJUmERTU6OgUzHUcegufZ5JwDLOAc1o+bKxWB66vEESV/RcQ/oQO0oMuMz8T9
GXBjjzVHTj4/diNJHhJxTyRqWUJN3Le2iJsiJ9TpziqniHsqOgrm+HnGi4/7wyrBWQtYdvpl37S3
qLjx/kKLnHRiS/qcprhK9+Dv8JyqUgwus/f2+83gVAfOLCI4gze2fY6c6Bm8WaCJUOUhmcmFyJ1H
R+9JjOuns1QfeEV+0TT59NgskqTwn6PezLzGuzfO4BTFX0Rq9KeLe6/n4G6o/Mfjy6YuBCxh8YC3
EySE0v7Fa8hdBvvGFYI1t+gAiv+tjO+Ap2/6ylSk8LKlFLZZh1uxlm0npzFJD2jqWeNP1vjj8aQl
xhZRTpM96B2YbeHfHDQBNLCa4bCkn9ddkuoUHPP/64Z8pKlu2Aj7NSkI8LV65U9jr0iPsskLW62b
QWLShV7dMzEza/RqWtuzl8+NdrTMiaQHd0i0fSlGxDrZ7eySiSPFtHbYQQDLzlTtkbI/IQRqFq1O
PTh2+txZdmhr+lXXiQ/cRzAkKr032SeEYNX7KS9bE3dPI3X7a8fiKsC2dW0Ltz9nNlj6HvuSJLB0
4Zi8Zv1QlSzH61v3s87/KJWqZOMKATtXSGNjaaTPfCrT42o0X8ZZt/dd10SqqhruqTE9TZ9rMCDG
L3XlVPG/qbXWRIH5vz97R3wKH7QCZBakwP66QKRjXI8k7RVXqvvr6ojsJNxKqF0C4fpcZ+g4S5o3
ZsXfoC7lZ1yb99WgRPQWTTKNxHYFx299e/nH1P9QciDavm4LR0RtaYWdu3SsAZExDw6OBenyFJeK
usj9vOmIiC3oeJeTljXb0/tzXIUVfWlUSBDZ0ELmsYZYrzuCPaTL3qcxx8PqZUosxbLKBt+W+2YD
tIu+4NqEeffx58TxZjzt1e33xzEqG3v7/WbstY6mujWwnFrxgRXXuTiNmiKSZENvAXAzNIh+enRk
tbi1Re8Jr31auOhV3Dm4kFsgg1xio4KfjPWFVz+I+xr3+wLUFdLLyrPUMKoMHs66YND0S5LYx8fW
lsS+KxwJJvT65mWJjDimL9Uc7JNopY7IoLXQIjGsCh6yDBqUX82wd4lXdL0CRiHLK9sjzc1K6k20
TqkDi+QchHqFV1SaZ7Vf7LxX2EXiKiJOC72sZukaeNXLzGH5yUYevzpOU/7suOa+Pza97BNChE4g
zOxJVaLmwQhaZYdwBa1BV6iKoZKVFfmz0AiVIE4RR2l0yY3veKXaN+3t79yYvohpv9grjjT50ptg
e55yj9YxPaAouov9lzoi0qlJyoFBJgPGp0+688Wydl3mHZFxaiwHPQaZBC7z7lf2uyKTN2fhlH18
bBiZTwqH4JbbJc9LzLrX1gMl3SHjZg8Cy/w5qZ3rrm+I2Ce7MBpqT/AZPY+9Kn+myRsrwEGlaqKR
dG45IvVUa4DF1YH48bUu+GEpT8P4TbesMCmNgzF+bpqjaa1eaiWnx/9H4qQiFdWI/rmyZo5xpetx
GM5ERQMgWQtRRXFdLRJlrWtcHfPIot/1mh+IHRTtrEgPsvGFINDWuc6TbjNT8tKQy9qvnk4PVLWX
yMyy/X4TY1o8RYT2Zfxs9i7HyOD0nqNlX95xhI0K+gfQ+qbw00EPy/p96I+VqntUNm9ho8ozWpsR
kJVXF3JvVr36XbFLIg8uKGxUq5lYS5xvOWGt/XgyLpWdH0YzDvY5ohC8XepaearjoErT8cdguGNg
sJrt83IRCtW2HehYDM24xmtgx6+Vue9cIEKfLD1v+MLK7Fl3yvOa4Zpkawb1H1tEAhNzRBKqweHU
biAWCjAROnQAJppBRf2CU6q/nPtd9LLUEdFQyVR1HEq2uN1HefO9yNzkFbIF475VFfFQGQ542Eqq
7Jnn5rvtTquf8pkpDsGSHCDyUVl9OaFbcjvwjc+r7q9959VdkGv/Pra/JJZEKNRIF1wpCwxPXX5I
qHYeaadYWtnQQph2PU+bhlrGNdH4IS4Tv7AKhVEkL724N/5v6uJlrLUOiVFjGl1PWwCCKupvNL/2
NqAB/ImVdmA6Hxf0sBare4AgiOLDktOUCI7SIdkxtzYy/lD+dtZr2xneyvcthQiEMjq26FWGd2W8
Y+uVR1H0/kjbXEUifNeRdEtsAe0TklqWM5aXDH0ARuKz4aNtjscsWQ47XAkf2PzgdjsZyZCuJikv
XHvry1dTJUN91+YYV9hJtC7FQwiFnLO+0EPmfmnH3qPWnuSGwQUnbS0OZtaxLy8mCmcV1YJYV/m/
bN6Cj3Y1COSsAUNP5JTM/zg/eKboHLkbWZi0sI1Ey5xVOqflZZzfsQ0uKgZxiYuIRVDS9O5Ya015
cfoiPZCU/mxMMz1AlXn1RugqKBxFYhixFsq6aKqy1CwuZlqcymY4oR/rPPSz/9gPZcMLNx4aR+3q
ApN9mSvj4LKwHlY8givqBjITbb/fOrmhTRWIMMuLRqdDvL6iI+uA+ye4ZfdNfvtTN+OnU9RA14NU
lwhHb/rb7f/trD0YeB3MGv87dDfVLij1lk27/Owkn2x2sm3FpUTikGLFkwIYUGWODodEGyZgqiHv
3h/bY1u0vyCEmLQQn65jotzc5LA3OEc1PC4ul8XsvNUKIDDx+BOyJRXi1LL7psTTVnmxnenYFv8M
9ks/fu5UFXPZPxCCdeAT5Oci5F3LOOaNn2IDB5lkTF6U4OC7mFEQpghlis7lTpFH1DnFm9r9BJxA
tLwWSwpR4de0XkA0m/uFUlzy/v8xxWqi3WgE2Rjm6rOA129p9xx/HcfPzqwoutwPX1Ns/hwQXmld
LuWlIvpbsXDIn2QfaJ4ohr/vqqbY/qmDyy7qKwRYZT+DjJtwRWFONq4YuFa6uriWOyfNfWrrJ53t
HFeIWjJolb6senWB1iNUtJePfFVxFMmmLGysgPNUY2Kv1WUm8YHm3zS608ZC0CZN5xgmqP1OZRY/
0676kKCX+nGwyuYsBCvTzKRoQJx/AaLs0FH7mdSTv29oIVCjagJTIJQELslSHcH9HHTppJj1/RRj
iq2eJGmyZTCQxWIwpen52V7jQ4nXOU2RwiRWEeuIdVujwtogA9QrOTADtJ+uSipINrSwm5q1MU35
MJSXZax+5o37szLzXecAU6wdAlOQNWOBjTpPPhfsWNa/aq7wQEkSYWI0tt3MLD0tLyv/kWYfmRas
VIGjuX/30E3xIQtEa2Cl4ziPxiEJ6DENtEP3zTrZQX3KD8v1sTPK/oAQm2llrJrLkaam5OvyvUpy
tBgoSqsyZxSiE8CptNJN2MaF7jzU7EmfHCLzX+oqDCQbXwhRY8xYiQReXepoPTjNkTFIflmp50QK
28hcUgjUwuzsdZlxTK3xlJgcxrfMopmqGViyvYm1z4aCMxFnUhxOtfHQVSdavujju07/EO3P46WV
2EcsfvZkXZO1SaoLFKBOrfu5T8mp7n72JHg8/v2Sim6K5c4lZXVOtbW8tP7srz7x5uf+yT1tGGjV
g859tBS+sf25m3OqReciZyOCoP41ggdiawEfPdyGTW/7kOZbb4//jGSt/+oJHTJt7ROcLI3kc89e
jd+Ph5XOf/vezfztqsj0dl6LS+56XeuVoXlMAR5Eu/z/cXYlzZHqzPYXEYEYBGyhyuXCrrZ7cE8b
oodrRiFmIf36d+q+jT9dq4hg6wgLVSonpU6ebGTMzmjGPVWn298ymLJeCa146zYjg7o6/W9HpSu6
F9Dbc3ttky5ptuy0a85ph2Nw7eFYefdL/6ccROzMG+I37V2zZUY75bbCZbjDVv9EEZgsK/8X2nTj
29s3La9Z8uhZbesF0NSsHmOMuY3noY+Let1Y3uSq9ZJoETZS0mVhl56dqnN4Cu74aXgo1L1EF2p3
Cg63f4bhFPQKaScW5tl+wy5T0T7PmfVSeItIoqpIKApR+76hxWEaZaD6BMvjxePht2UVcUdUihfa
bwEJNj5hsDW9Srr2UxXWV1vj/vR7iaykssetDMhw0nqNVAY2l10BI1C4vZHxJCeZVM7Gxk3y14xZ
Siur6gxWMBRhzO1kGJ9z5+u6BRsy7V2LxXIBdaj04Cumpfq0WhYKjhGGpaiN3ZuW12zYdWjWRMvK
Llb12Dks9tekjT7t0xrNfkUxY2pegUpRW9QPKpLPtRJfrZ7c05ZsKL9Ja3QbLiolfeq2l7mnFzq5
T1H2envzhpX1gmgDJsoqmqvukk1B0jUglK53Vf08vTHUdTggVGDLv0j7soYfwi1IpeEo9cbQLJyb
sV6QPKDqXVWfUKcD6etGSmuSxlX530QsFP0cBS4adpnJR9KfVLFRTDTt+fr3N+sGtLlOwMK6Kkpb
67BWn8NdHBq2p/d/huGEKpnPkYhgzHb+N++/yHbY8O0mcWhGaXN/nq+cvheJ5sxnwrvgOy+K4nBb
9QweRefWp1aOoZZD3l5C9k9Jn8HEzviPcqu13RSX9I5PpK/Tiv5RpASnBRkanr0wnLz/7tzxu+a0
C2kO6WuGWbUOrm41YZdoeajdLy4KivNWbdsgH73f04cXdDqBW2FXjkmQz7E1487cPQdb9IYGrdRb
Pp256oXrF92FkOnouX5cD81RFPveKjydZN8JnDobOcoIyg6A/JpOQ/3ntuYY9FLv+eSlVZcqgzdv
819B/9lrNkB8pnU1MwW4ybODIED89/xktdxHJ+s3SkwmWV8/+cYDMDzlVBg7fy2AVkkxJXaURptT
1d9nLrA9TzPUUrlWQwas3h9JfuzODIn2Eq8fq6/N1/WYJ9tpmOHq5mmB1BoUvO8IEQ0F+Ja+kexk
219zNcT2rkYv/BYtnBLhhbWULSoWGD4QpYuisj7JYh424pLpWqI3fVZVUy5RhBRsJTEi6dP19lbd
hYdgPdp3flKDtfK2mv7bE/Lfwrqn94BmrrCm4qpPc2r7gPZgDFlcfxCn6hAd8f7+WA4HkLWRxIm7
pE22btcmz6d3hUb54JcVD9mlehT/kiDmF/pYveK9/649AdZ/+9cZNFpvEB29qQzGqEfe7y+YgsDP
pHC/yMzfCMUG76e3iIYwxjKrcUplrRJvepzAxOc5V0Dwvu1rto6hWcq2rjWIKxFSXbIDs5evtruz
7qYz7WOQwqhGMiIwzPCp0r73xglDg7cKZCbhawYPuH5bSVFD+Bhu18vvjW3F/bQ1dNHgB/U2UasP
A5VPWD1sH6zmhLH2t2VuWlczbcUah3WzYBded89LGCR+uDU6ybS0FogLwOpl5IztZeRlFA/K+2ah
nn972wZh6y2ioIQMfHvCa8xqv/ImRWIRl1vtoaa1w/+NC3NdDOtk485m8045iZL28BJ5fGT3GGwU
bdiSQTg6nX4Pj/r/RWAH1F9HOdQiCa9tTrfFY1pdS5qLZszdnuINno7LA2/X1Ge/962s2agTjXlt
jxTxmIHEVXShH/vBFq22advXv7+JyP3q1ENO4GCa/scyzclklTsFohmn49dNJa62vyK4eGfb2opc
Drb2TjzR2z9Dn1FKM4EnDlTFvSM/1dVhvLuyfckrU+MW17JJMpqZzqjbjcLr2IWRaI3nUJE4stzn
22dqik56D2iXc+Y3Etfl6SCOwV1zKO6cMzk5INTOD7vGl9qe3gG6yFmtZUQgqeGY5ye+ddsyiEbv
/ixEl8uqQE4+s36JRWl5ieU7f26LxrS4Vn5SIFpz0COHOqzXnbyofujdrRZKg5v5t8P7rbJTRgM5
loh2M5iQI3VopP80q42Nm1IqHffU2H7GxIga4/VM3UN5xDAhNArEy/FKRAd09hZRuvFLmtVWTV9k
LMOXhrvw5BzV/fRAQOmWXGmz5D0qgv6X24dhSHT/3cAbiY19YYtiHZC7CX5xiGUfhCPiNmhoHAXz
L8Xo4faH3gdqQ1ev1v7mS14JXvOxwx2yGWwMbW8wy6jxvezoVcN4aOzpQqkXfkJ3499iKZ14WssN
92pIsf5923jz4V7ixVSVuKC1bXlabXUKZfNnDn+yoNv4bSa106LyFAAlZJccZTcR3k/ZiIC/Jp67
1ax6PfR3/KGOpUKS0oTNNQvyQYSQVLPlH0nX7sxWdAjVOLZ0EhU0gHRNc5AMxBBs2ln012nzezln
E2jsECOyJi6L1HOPpPh4W6MM56r3j7otX+doRWrbyGc2/RZySiZMLtoCj5ikrkXl3CrxXFQh8V+F
H/NwvtTDFsbJoC86fCpvR+QRDnbO+YdxPnQclf59qqjDp7racRQvGZZuP5QsdooPbp7clrdp15oB
89AVNvGxNFvKB55ZB9dfX/qI7Csd/KdrNBxzO5Dw3TSfPg59+1j5xaUo142swrR7zUZzd7WqQE3s
kvsPOag9JN6sdwnG1UFTub1MneVh6dEBZzgwWdMrUbu27eoQKdYsy1r0KC/PAfOP/sReV9Ql4mBd
X26fqiHUuDpIyilm4g8ddi8/Lt+Hs3vok/Dc/1mT/Pn6dLkFGXzfnFwdLIXnpXaVgDVdMI4Vt8Qx
afnWXOvrJeK//tGNrkf+xsF32cJqvMLCUjvxtx2cu07QOxIsPzvh4bn9uXbJ6baw3o+WbnT9cW++
ZAdZxt3eai7orDsJtBdEIkpcwY5SPDjdVivf+44NE5v/9yty7VRmZYSemCdPylZHb3CTUrqHbHOm
3Ps4P1dv0HQDv1S1wBW1W6h98oPx01j4/gerE/yxdusvHcmWOLQGloBi8cdt4Zk0QMu3wyXg0+rg
BRXPGklDQbDT7atyuHrzJjqHueu6eLXjeXs3yOZBDX98rzju2rgOuVp69GrbBBYyD5OXhpjaBmj3
8nPf4trNmKELb50h6AtB33biV5mPxKsb432ra7l25HiEVQzn3EdJq862t2EIBhXV8VZrDTBFjeHm
FwUUWt6gvvcx48ABb4R2g6romKsgGCJRdNh2Fb5keWq5X26L4/0g4Op4q8YeexaRsLmAJTam1qch
X0GCsiuAuTp1wKx6DMBdkAW2eRgHQZmQXB2dvtiIMiaRa+EXwXdBnu6rh6XqYlFE34Mcw2ttL2Fr
tcXkbZK7ZqJBjWfSKkfOMy/zsWfhxQeJ7m3Rm7avxV+HkiFaXEc9cMofFoKX+2U5KxI+jyX5fPsT
htPV8Vbr4NQdYrx6YKF9sJj1vW3IQxnRDZ03CEcHW3lrVKiqc9VDWEQnxu20y3Z6GB1m5eS+O0AX
EcGmKA6ZfQDR6j4PoKOr1slZF9f31MOQ+d96IpeEVUDR3Za4SSRa5G3amvkdJ+oBkekLK0UUo6i3
NTDFtPj172+C7RpGnI49rj3ekkXnIq+se4+FW9msaXUtyM7EHUQWwcUoy/k+S/ArbG7cpIeapUY5
a52yEuph6tjXivPPSxm8sHWrlmrauWakbTaA3FBB6P1AaMx9j8ZNVmwgLk1718y07nkhWseGupTt
CTN0E5sufzALfhe62NVRVF4ncB2PsPfalQ+dzb9K8Gnv0kUdObVObTjMNWyION5LN8sHT+67Irt6
Y6miTl6EPEMNNbv0eR2Hy9d9e746yzcqHkaiD+zVA0yqSYvsmW6FZ8Mp6hCpLFhF45S4YFq5dRya
Oc6WPuGFPNzetiF71BtJMQ0gaIbaRyeNn9831ZhIPsWzGyY1AINTJU713MXU24gcph+jWWrGHX8o
ry9wC2Y+zB6JM1rFvfp0+7eYVteMtZDSazJAeC6DfJ6yWHFU4LdINw2WqreWYgQnEWOEF5XaPrvy
3t6Z7lLdSBkHDVeIC48cg6QpgoM/5mkXzBsCN6B+XR0tNXWD1y0jyr+LdJ6bZkls/roIUNP785Po
qyOoMiU9K/+bF+1zOzqKarAj37FD1IlU+FSjaxuMF1sxypB46EAqhpcV1ERQ5s8lqFpZELvSv2sx
Er51tnomTJ/QzLhYrXbJRglzW1t6WIdeJazmvyKr++aAYXzjecugqTrFvlfKaCYtTj3AxFv3PASH
MNsQv0FRdXQVkV6EB0tcQgb1YfVOcgvbbRKMZrptUxJcmJESC+YloVPGToYuhCMpN/oPTCLRjLfP
fB+zG312cRimDjzN9Lcf/bPLL+i4KpQWnYpSiESJhyX6ueLOmoUbN2HTtjX7XWav6MD8g5MMq/FO
lqt9FCyUx9JVWxOATWUdHVbFl4q1JcU3+Kvzmt9j9kbSi7g+g4L0Kbwr77YGLBp+i46ukuAUKTIb
3+mcvzYG5thFbEd3u85Ah1Z5qw22BQ71acb7xj1XmArT7rus6diqXNGwF2DnxuPlxa2eejlsD1k1
WJN3FdWbqM4Z4RxQeqjOXPm4qtW/XWpv0aSZFr/+/c3ijJJ6LRZs3BMvTZnFdbGLI812dXQVmy1X
oMqB+2uFNwBVtee+K/6GVr9hrKada8bqyV6E3ohSZj5ap6ApwCHFmq1OFdPiWlIs7BaMBD4KEn0J
ro+T3HoJvRZK3qkt6iiqEXRXTFoQSg4PVgxpY79M7XNtf+jJvh52V4dPVXVbKzpWeN6xn73uhTmv
tNrKXA3P0K4OklpQmw7F4iE03a9wv3hJtJL83P3K4urYJlvTWQxOQAdJydohwRqgawH8TMfFDs4y
Wz61nGxEvnfDiEf0pwEOqhurt/mQCk4vy1RgrjDoQnv+nVbRYYerwSc0l+xzCR5qv6rT0fGqdHXt
S17PUey2i3e8/YV3NdSz9VeCwM5an3pkSF31GeOL78UiNsTzrvSxslZC7DhtpxyI5VQpcqjIdGAL
GrQwNmrfxq+m8cbjqAb8AS13WUraLsGAhyTLt7pdTDLRE6e+COdykUPaWzbuJ/R+mcY9IFcIRXPC
7VSCHmldhxTNmxgNUr/ObbbxJmPa9fXvbwTCoghcjGIZ0H/11Q+mx3YKN1Y2naSWLwXT5FQi6qEj
XfAx8qvPHJM+gYfeuOu8b0e2XvXPV9sPBFCs6dgoELb/Hclr435cyEYWaVpe88GT168BGfMizUp2
dm08hJG+jxerSvpy+X1bGU0S0uy0Jmvm0loMqVdO8GjsWVDrMpfZx9vLG45WL/UrCsi11U1DOgVF
jMLqoaRb00UNO9cbq+1gnapqhPC7kqeN+1yOw+NU/rNv35qNEjlO9cg8llJ3TJwKI6sad6OuYtq3
ZqPumMtubBhPl6h/ttgXt61fbN5vOBfT6te/v7El1wlztZSQCh0pT9p5+bLWdpeQvn7eJxnNWBtq
B7bDoTB1UZxQFjpJP4hvL23au2atc07mwb7qu9VWSddn5yHvk3naAjMZzEknlfR7zBG2Vwi+yjGR
7FzZNaoea9yqrZbJd3MbD9fr/5V9CMHLStnwvqT+AKZGJH0gP46rtk8nO62DYFclFx/SjLaRlOPN
D764YPK7VOtf0VgbtQrDGeg1/84ep75o8iGtMH1IWOspmuipEvY+5ddr/mswTIEV+W2q+HgoIn+M
ayu/81S3z9/ohX82CzV7VdCmXZE9lE72ha5bXZ7X6P+fzBUNHZrdCrU6U+NA6G7xArJKxj+R4skJ
n7rmXu7j0MBHNPPtJrsBqhcBvKNTPHR9uvjF513WFWiGWzZT4ROG/bPseViebfJaFxv3b5NoNMMt
uqWzCw9KIztU0AHsf5r97rEfpzuQ37/U65y2JNtIzgwRRZ+7qwaHD6KgbepM6ghq/Ry0v5vYLZP2
axacjXXmrXnYpnh5fKZodl5J/31Yd9GY4HQ1u106zlc5OCxVNgZpWtWM4XBDdnf7fA2HoD8FhMzv
yYyZGinmhiYqQz8Pz54adz7KCAXAhV+sqdmwYoOj058G6AIODDtDkGn7j5iU1S5zrMDPhPmOWwhA
wynrLwSeK8o5Vz1Pp6sdBNGRhHxDgUyb1+y4EVyKoHOGVLHivnOnj2tW3LngUitGxOFi4yuGYKO/
GMh5RXYIto207MtjlTexq6rPtnydvW7jvE0i0uw5KKy1aWYrT2XmXKrrtNx2ON5WJdPSmj3XoPGq
ugZeNAjZx6H1/yiff7m9tHs1pXfcKNWqFpFXUeZbtjijcaHnP2XdF+SuafBke2n9YhQ5hm8Eq/cC
OHlky2RZQt86Sr+Y1deR0Ln85PHS80CeMTtOd6othysR93QpynTOqGo+0GlmYLWER+IMhJNtfyyv
xSOZBNSxwi8WzS0rdWQ/zIlbKjof0BS8iL+rQ20Xg/bUyFces4a5wAqBXaeGbq+E1yBzr93mtbDX
pd0Qs8Hb6CXR3l1kQzCFNW0VTXFV+QmCww+e3e2pD4HkQPM2U1uy2iM1T/2BP4JJ8bI068azo2Hn
ejHUEzwUXQ3iL7l44D1lhxE5uA32pNtKYlr+6uLeJLGUrDNyTCxZDc7RmsoPc5UlpPM2bNOwvP6M
1Ks2wIQtVA46+cqCBi/V31U4bii4yXY0qcuecErzAGkCAW8JXV9WaxfkAwd6fT58I5aQCkCbCEWY
BRsegE4xc8cTLcRhUtXhtuQNu9ffjcayxcvLgt33a33sVPfIhmBDZ0xLX/3x291jBBZp7ZynddO0
J5ZhPgdTwK3c3rjB3+rDmX3q5w0GTQ4psfj92H+iJRpZF/fYLfsSY/21iPiR64PygKUShMVx09IL
qHdO82Zl0SSe69/fiEeIaup6tJiegdut6Z0rmmA9exHaXpLbEjJ9QHPqIGrMSltA/ksxnddwuVjZ
vGFQpqU1n+7MVuORhZXpAP6q42A5SyJtusUobDBX/dUCQ8H6NWQ1/LuoUIi2j92YHfKyOd6Wi0Fz
9JcLzGaqF3INH0A4PVHhHsPRPi05O4HcdZ9y6g8YkmW8LjI4eof8CN3PvvgpnIMzb73ImgSkqY6z
hKDqwZt+SlxUK1bSfvBLwB4J977dFpHpA5rqYGAQrRaFSGJ1X2j/cyU/qnJrcKlpbU13wiBaMNG4
Qfho/1n6b7n/R4i/t7dtUEu9Jbxqc6uuZY4o1XZ3fuR/zNpinzPTnzHA4wVGUq9vUNlm9SFwOhU7
Af9+e98GkegPGNGVFkl22HefLSeOCdJO5p3Xgh33La9F11BKEpYBY+ncrLHF4WvyPnZLfyMvNdiT
/nZRi7kTSKvadBDNMSic+wV8c2qcYyCuN3yx4WD1Jm+ruvLaSPyCAjxFY559YEu4IRzT0tczeeOG
0bsz26wkTWqzuU8GB/wZ07Jr+piHJ0FtcU+13QoKgdTyA/4QCs9mMY8Kd1/xw9XMdLSWMQtD2aYN
aWvM8ULokEOw1a9r0krNUAGhZxbSSYaeo+5xGJuXlonT4q77cr5/7wtvBL9IgONo7zdp7vh3Yznc
dc54tMmunhKIXkvLBjCY5VPmjamyfjrln7F8sasvu+xJ7/OmrSC1Xw5t2rr02bWXM4r2H8NIbrxh
GDRSnwS8OtY6d67TYnjr8pW55Qnj4DaU3XCkeoN3bqsln5g/4iXqB6rScdV8bqytqGTwA/oU4MIl
zCUDDrRCe6Ia1jgoaRJA4/GufNgnec1YF6tcLQxqGlPP/67m13L9Zq9/9i2tmarTB047hMOUTs4/
oE2IreZV9e1GPmCSu2ao1mLVIA6mYwpISey1cxzNv8RmOmBSGM1QebH4VehXeF/MAJlgy0OrdvH9
exhR+78OrMwa2ix5X6SUyAMFiV6YzfeV2MJBmlRGM1I/Gzs/t6cpJdFFOUdqjXHhnCTf6cL09u62
qeZwsKAvfsQTattHt6sPxNuaLmcQvN7l3S9lmHcOzdMld39WjR+cWzE2GzHPoDP6lF9UE+thBHVK
WlbfnLyKW/43m3aB2tF7cz2QN843kH4mlpy3aS76KGatZEmk1i+3TckkFs1KfVEQTIm+WqlgMe0x
idDa+dqlz7Vw6UTgcOsKVTbgsCr/rmZdYoktxn/TzjU7bQcZ1r4HsaxoUZJ8OfU23Zfj6d3b3RjU
UcsLFDhV9d3z+KnLm2eh5MZrvUlbNEMN+VQtNeq0adQtayK6vksQU0GtycatYrbpE5qx0kjVUTWF
Y5qrJ77Y8Vg/ru3Wnc8geb1Fe1CTQyTIdtLGLz8WTvBIxVaiYVpaS3+5wzhzi2hMsyLDJYymVRb9
vK3pBv+ld2eHoTOUfgCRNPLDVJyasI1F/otKuS9u6B3aU1b7yDZsxGu0tTQ+TwQZjsu41a1k2r5m
qA5Z8PpaQjJLcM5oQsPXWd3N3cYl0iT369/f+BhPTWjplRAOZqwDOjkmgu2Mp3qTtm9NUY9ppPAw
3Z8wK+LCeqZbg9tNQtGiKV0rPo+OrFLhzQfQVZ7nVfwohfu0Ov0WlOlfJ/5OUVwHZI2KBj3NLNw6
ygIP9wmVlW//HMBjJc5Da9uKA/Y45vT7GM4ZQRt6OS7UiichyvyuD1ybuzHuQqVMxwnMDF/alSnw
0mCMXzCSZKmsrLs0RWnRIi6zkKmtHO9dH4Bmaq0iyfPczcRYTWkWzYfJbWKJUSCheL1tTiaN0TxM
6wRA9vrDmLqAzF8JJGX+9fbK7x4qGsy1faM11Mkzn/KU5tWPwv5GquyJZ+q0oBti3xc0LzNPYVtl
DRnTMcJ8PRmGf+Q6rnFVku5MIzmebn/GcAB6s7nsGnQXlwUOgH/tpycr+jYHG7dJ09JX2b2x1xqj
jqcgaCc0Qvy+GpVTvmSbOapp8evf3yw+ZZkfuAUUJ0CVnxfh73XmiSqHjfKMaXnN17jZYsm8gicr
s2/e/GOtP9diQ3VMS2s5ATBZfdVwVqUTABKhrBK0J9wHeM69faDv6jw0U3M3/UobW+YZQoggsej7
w7iJLTDtXMsJmhkUhl0Lc7JEe5wC91Lw8cFZdvUOYOeatfoiqxtME0byDsJ/nzSJ5Q3njAUb+a9B
MDrcaw4qq/RCNabRBJZ2283ZkVtBd9wl9lB7nMgCzLXBTXtMwwpUOeCZd9a/+1bWzGjOWFjNbjkB
YIfpP8jDVFFt+BjDgepd3f5ir3PRNFWqwunYNesr4f2xmXcNl4Rzv57EGxsNRcmKIsKB8qr4gkbA
l8naxeGLpTUjChcOihwLO68LmvSo5ccTBsiVgXocx3JPho1vaJY0KN62lOBI0fPu1b/D8kVutRma
BK9ZkgjmuZwr3Gi4ah6o78WlQ74MYt5QRtPymiVxaEmVKfgAd1gvGcYrzyT4PmOY6i6N1CFeNHdH
DlpwJMAClFHhfOjnXSOAQH2iRb2hBfVwZmPnQfCXegL5KU/2bVozUCfLMduqqCdcf0HdHw1PC8uf
by9tSAZ0YFc32CT3Ah+xKFiOIJl7tJYoAcvuXd2GL7c/YXBeOqwLr7ZuH41Dldo0n8EjlI8fwYy/
U9N1ZBfqvCxEwQeyWUEFycmZ17+End/d3rtBG/UZGQP4u1GbtVmK9uJD1y3HImBJXu/CmkBlNDOV
FumsKVMsZW5w7Kh7LOVWVcO0c81MadM6zkqhjeh6jyWKeJFs45A0+9yvjuZq/dD1ikhAb2T72Kno
cwlCqzzI9gU8Hc8lvTXAzAdoPIYCoc8PdL8t3TAmg2B0/FZHKplxq6vSVjinzitOilinvPD2aYwO
3pJLbQ2dJ6d0dKP7ulzSWTknN2z35bz6LIyi9wfilwQPEWX1GNnkrrbkx7HeGilhsFUdueUFoxf2
DaxphTvowvxbpOyNUr5J7lpEdTqrcxbKprTqurixfzPexYXXb+ijaeN6UF1HMkfXTAP3phgDCR6i
fN6XT+ugrXHg/epP8AGLb93xKkjA23E3gfbrtosx7VwzVI9yyWxwR6R5J78RNc8xBvNsobJNQtei
aSAAls4tCQdTg6emvuKVoj9Ou9VpbYgeOijH5/6wTGTFFKfrKKpTXQRxFv2Spdg4VcP2dUROMbig
QyRjlRZlcyhr9+QB8MOWLbJx0/JaXMVr5DgSB9v3mlcHmanb5KBj2Fkf0FE5tcNZWzlwkYL8KK1X
a/0pln9u64xp49e/v8lOmVfzYMrgZAZSn2yapYXsjyA/3udk9A5ud21xtaZwMqOlPvt+iK5iJJCY
EbVv95qtLmsHmlk3x0uwSxIFAiUy/1RheL9vdS2mRrU7+SMIR9Kp8k9NQw4KdNxlsQu3CHo4zVx5
V9gVRT0PVfcBbEnszlub4zB3+6KTjlsURAXNXHRTyqwuzSz/oHjxna35r13C0bGLc8u9ChBSloY5
hnLx8W5psseIbj0CGfyB3r8NiEkbjRR6OdvjsZc8JtN6xCj0c6e22s4Mqq8Doq59CIKOCCPKFwmx
MBot8ACQbjcSD9Py11/2xrLqIcydEdkp0N3VYV29JLCmO0BQNpy9aXnNcEuXO4BHXutKEYh2Cg+g
cUsmhLU7Hb53jTJv9u/0ymYL3oZTNlqASqIgWTWpX7kbDtl0wJrpluNcT/0CEH/HxW+7/ZbL4mFg
zfOUBxsGYAiH+rAMXCqdvA4KIGhWWQEgko9xT5qXfeqvGW8Y5GPQluGUWijTYNzDBwzbi9Wm8pik
o0Vbz62Fb3lYXrkUl3py7gTInWewZNGtEQ8GBdLhUU3UTrKce4SshcVdB6IBjAas6p1pvd7hnas8
XKKr81T+GsugOOYSPAmRv9HU+e7hOraeXq4FeGV6Fy9bNm0PoFRKVLdu6M27gsHSmuLbYT75fY++
uS4nXmyVI66w1KKHwR13DefBJzTld23SV7lT5GlRjwlb5oOttlhHTbvXglbQtmvXgac7bdr1pMYl
Qem/jtvJ+npb8U2C1xSfBM4Y0ZXgdX620zCj8TqXh9tLX5Ol/zzfQCqa0rMOVCzRCPob5aF66DTx
6BSxx5JiORTW39vfeNewnP+Av2u8NtFqqPJ09soehD7dQfL+kM94cq3oFmWFQUZ6ssnZMoxjmEf3
1ex9aiWhiSv5FsuSaXEt1SyiUNEpIxYmG4i4ctlDLtVGtmYSzvXvb1x+46Hcr9o5uJ+rAnRizBWJ
LKfs2aHsVaq6/3j7DEy/4Kq6bz6T1aAUBD1feI/HtcTt+28RaqQbYeVaIntHh/SEs8pXVHBmSKes
P5fFR9k9Nh44eDBriH6QdOMH/Dst4b2vaPbbc7V6ESmDew8sGbGSNY/HykXZ1Vf23wHU5XdUhN2d
wNyPb+j0LU6L3YgXMKTPz4Lbvxq6TEnpzIDt20WdH/pJyLMbFPkDLVb6XFp+/2nFG++GyZpkorkE
ZQUWdabAv++G9c4qftnVFAPrHPd2dU/yIh6sP7cP1uB79Iy2LZYIc9Nc6xyJh3l6ctmJVBvVRZPO
aL6B+3nWyd7GuQ7l4H3Ix8axPxZtQ9nh9t4Nuq/ns441lyPodoJ7WS78NLqsRD16IF6ysqF5dqGz
G5HLICQ9s52BL7X4pNBwVjYRKLNZ7Q/HFpR1U1wIy9lyE6bfo7mJ2V4wTrV3s7MN9u+yb+Kce+nM
vHgIyw13YTgTHfI/StcNJO2De1/4+cGrSZiGsyqPtw/EtLrmJZbSntp8xmUuD5rqy5BZYZ8wETZb
CajpHK7ffeOFwjpEfhWS7ByFxWtb1o9Znv+xhq0G/6uc33EROm1RXWI64Sq64F7UQM2HaeEVH/uh
/acPyXG2xq1pNwbb1pPciPOxrHoe3Q9oxoxJTgZQcpcYn9eTeLRG995a8jt/xMPz7VMxqZUW/kUZ
gMFRwZewdg2O0IAhqYOM3/li9mPL7aeN75hOX7P3UNS8HmzMrRh6hifWBVme2/vu79u/4l+o4jun
oye/dtGwwJZD/1B7PAhjjB0WKpkjkZ+9krWPBa3sJ2f1LQ6ykA7TCD3h+LHnS/9zgFnU55bgnzJi
d98kpnePGCHRzakFzPiJAtvyiStZuskcil1EvBgTdT39N7paDuuSRyz076emjbO6ewqn8fNtUVyx
Gu9JQvMTAC/XQ0Sy8N6zx48zQtrIrQeFh6KYk4Cm8yIfvXn2DhhGlB9uf9JwtnrfAdRSZIUDVF3l
FbEV5MmQrRtqYzBqV3Ma0JnRA2mSdc7ERD+4IHWIazefn6Km3oV+xVlofqNW/jy03VSksvfuu7FP
W7u/dyt6v084WmohgMBy1qopAGr+DGZ64Jrr/2Pty7bkRrVtv0hjCNTyKkWXkZlOO9yU7RcNV9kF
Qi0SQs3Xnxne99ybm0qF9olzH/zgGDaCBWsBi7nmTG+3vGYb+u+LKCSCNMAxOg9D6+dHrzJeigoW
dpqKaGsTXVtMVnRgeMTNehd0VVR/Lr0vOrpI70T058r7u/GfArNx/loJQnYVwoxqG6b4iHfv5VR5
j37XJEsF9Ya/bxtqZX3alQjGb9smCJU8B86LH8YnCNBt5CvfpjClrl2FABVilhVDpB7FQ/vgfpaH
cGegTQmhJvc01RsTvdZ/y6UBdSF4vtTIdS9cHf2+aw9xtcWNtbKv2fUIeOFF8n9GIn323RSbceG/
n+i8i3zItW+EpLc1mWAly4tryUzFuGCnagkOTfWrGf7Us5/KSqd13j+zcNg3IgmraQPmu2Ywy6Vp
GE4Bthj1KDOQ2bSfaLvhzCsLlVrOzHzQ/0mdqcfYaz5kROH51OzCTj30ytnfXqwrBwBbla5STjf6
hROfIlXulyE4jZwiVec/mkI/tUVShFspl7XBWM4NgGI4BIEowaMVHwLlJryum2Ri2Bi7YGPq12bC
2vZVA/ZLF6jrM1cyiYoiHQe6sTWsdN+uWmiCBdnw68KN+ucCU9G6p2j84Ixfb8/DSnS1qxaQHO0g
FAbPHup3FVYnBec0cL/3NW55NLDKUTEsTD36ZS2fSND+KRzO90BGb8HQ16xz/f3VCQNa8SzKAqfA
tuOc28pNKtnvw0D99Id8IyG+Mre2TF3ugc6XaiSRc65PBmQzTlTed6eyCxjaWIdt5+A4l9f7UX7p
yI/GvYsHk7q/mWxfWYYP01IHpinOfj8nC292spsTo9iG/65ZxdqVIbHQjIzNxXnyOW7kQdKH+X37
gK0wBwbDcO45LcBc8dwh0es47oa91zptuWkZoBBFCQb2stzIRHTRLydo78LjUdcuWqiMVCysmToL
0iUZjobtvCQm37r3rfTdFpYj0VAPiqMseJKXZSAH0hYb0X4lBNh1C2DZ9hrkervHKIBw2qJ6IMyH
0klY0W5N6donLDfVuRPRMc/E2WTxvgYsrI5Q5hkMGytmJQq418++WutDXqEcGM+S5z5/6PNnt6p3
LqAEwVbee6371zl51X4JSIgvadY9cu0jvdJmv6BIPO+WONpSfl4bgbXj+lNDZFNReTbQFRJV9X5w
TJm01Ek4KbdO0itnINfyWRcPtvFUg/1Z8exJmSVpZJ4EZfQQjv4e9+3bQX/tK9Z+W4LwERxLnjxn
y4NR0HgnUMB0P2kH5eZlvbv9kTV7WZ5s6tmhSFUCw9R+yvMTq7845YnfRS5J/lEgELRlOMjrTa8t
XnxtknD8VVY/bvf8zbWEtq8HoldryUVWKJ/B93E2voRo0q9y+DwFf9xu+80Ygbat/dZ0TcVZCGKe
WryPyNmM3+5r9zoLr/pcAgUge28CgHGoEy6jPUpKNkLym+dAdNly3aCZQneYsVqqKsdTXuLQfU9V
4s7vafccia28zJrVLQ8WogsWIok8dyBbakyLA7l80nQLprM2Cst9u34wUTsA4VnM30XwlOc/FXnK
/b+L8b2Zv943CZb3zg4Lc1GCCEXXkuOc1rkPeRmM72+3vmYgy2vH0RDqhBgBresgkc6xbCuJ6tjg
crv9taVpOSzeFgTY9Kbu1APaheKSfcG9jVjwZsAh/yhD8vxucuthLM+xhzpH/0NZ/pK6TFR1aM3p
du9XrGOXH+TV2C7xZErwdMkL+IrTiASoNN26oqwYx64/QFW1isYOU5vXHGR0GR5ZNsz+ZpyEbSzP
DUC4PnngTDvTcT6NKv4w1+wpX8TD3N51C8UnLA8uoXWh+sGpHjNn+jxWENuLdP/XbbuvGeb6+6vA
gwRbCaQ3Vs0MareFV9+zdquiZM0ylsv6Q+YXgsn8zGr3kXo05Q3elLR87uK7CApgGctjaTlWulEQ
IwI1YyLq/qM7jSci3I11v2Ycy2WHoBdRCaaosxjdbziPfufMv3O9W97aIFA3rarzM6+8ZIrbJAB+
utjSU1rpuF2C4HYz7C5hegjiHHOveMj4Xegf8o8SBFTdtSCeqcvzGJq/W72c+tHdCynvgfCieWuD
DfnU9KZEOWid0WRux73oRcIoPdy13O1aBCdohjmuwaQlYmyFOkeqyvPruy4o6LzlqFkwxqqdrzxd
c3WaPfPiRV/refh4X98tV51nEY+DZjgjmOwnbSI8XRd4vruvcctZudFZOaOU6lwAL922oIe+p2Yb
NrFcNKxjUY4cJxslxmjXF0O+92uqj8TJ9WGJwi3Q5NqSt3wVqUfNFwbrVL1OoPK5V8vWRX8lkNmF
CNwFyVUTOChJrNWX3tFp58znPPCSMAh+3jb/yvZnFyO4FO84g4tIs3RiBxByZRpozO9vN75iGrsc
AcLgIW10h/xK/QUqxjvX34piay1b3ioz0WfSN+B2U+NDWSxHVFSltzv9dq6XMLsMoQI5tttCbuE8
iyZIyh6XHDkEVeKwev7S+qxLICsm9n1YQQHNZ/F+8CBBfPvja+OyHLlq8c4VRBMOPLQ+GeI8cr51
011r+vr7qw0XT7JdXHFMhvR/jk6YFKBJv6/TlguPRinKguudytN7zvUx0Hp3u+m15Wk5samHGQyk
iMrTqFIdhamvr7w0W8QIazaxfJdNQ100BJthX/HDyPyj2WQwWWva2mdnD9JzrMWFrYygKEy9B6+N
NxbJSliwKxOa2sFr7iyQoJsfa48fGH/BSW3v6q0n9asX/eMFljAbLUbaBZkj1ImfOh0kQu2VOybg
75urQwlZ1NszuzYIy4OzhvXZDAKms4oGwOuadIrzp1GKfdzeVbSIYVw//XrFS7+fgMqp8B4ae4lT
0CWRUblFh7cywTZvqAedirAZiuKczT+mKX8ulupy2zRr5r9+8VW/e5fzscB7+mnUP2r10lZ6XwR/
qrJN9dwcbn9jrfeWz5oiANL5yhVYUid12vBlKu56L4bZLZ8dNC0qAFZh9lF/b3PlHLuC35WcRuOW
x+acCMkJ+l2XJvFVDLjafZkQuzqBzIsjGfJz58JEaVYU7yB/vfHIupJDsJFcXeksg3bC6jyWR1Pz
U1CEqQNJspikHhWPhG+tyZVwaSO5cEJGyU8G06PG8NzpHjRbqItqgk2BihWvtSsUxmmeGSQiCxTl
TL+yQh+A6Xop+5+VuKtslDAbwmWyMO57r6tAB0CSLmv2xN0KOWvWsTdXSL14Wd4W53D65Oo+NeKB
+XfxO6DfltNGei68yIPpC/q9XkqAnMn+tquuddty1V5GxBn9skARnUc+xTJSMoVWUNMkHSjWt6h2
VgKCDduSARCAkQmuTwVBQEC1MwTFR9dvsmDjPL4S1WzS1jIUnqtG1AODARzq16k/PDvlr8Gc23rj
0XzNzawtlxBNQrDxV6D2C5OrJHNhnnv6cyRTsogPrb7vpmgjtZDEWbSC4OWZk+Lgq3nnL2AxB43N
XRoJhNnYKhXgnugjiJ5zAvnJ2Oy8biu5vrKWbA7X0guDuL4GudhX+2nwj51pD+0UbewqK+HBxlEN
NWDmYd0i/kT9N28GumB03g+4T6hqSyJnbQTX319tjjMS7OALabABiGNtZhD6f/CDD7c9ba37lg9L
0cy1U8LTWkpP/WKSmDsnn9YppVto8LXuW87c0skLa9FjjQYymTN/X2fsA3OQa7g9hBU39qzN1yxt
6CwVzjxBAxZEqB7j7WzjxLbWtLX1jjSGoJgTQeRE1EkpnYOJnd3tXq8Z3vLcQgtjcG2uzl3zaRj3
Te4mZXto6EbO600QGGE2fCrAIxjNBto/+kfvUB/MyTsue33sN5pfMYwNoWJ+uVDAMREQSgBeFYX6
1FbtzNuylOi6dUyG+ntOwgJd73bkAEqVNH6oH8FXduiObFdtvNSsLEobQRV0gLioDh8RwZ/U+0Z5
nJRbIWGtbctfxzYbwNii6MlVxV6IJQnZ9G5QW/DKNdtff38VDnIRiKBC1utM/C8C3KXE7TfW5FrH
LU+FNF/oBcE1zFcLDt7qqQQNUgJyiLt4+zG1lqu2WdZC1mS6xuJPaowOENC6c0Fantp2C6mKzlHn
djgxNraJE8ZmI8CsuOrvApRXBs+M8mk+wSwyLpNo/NhM55pBFmCL4HJlQm1QlF604zpIKODyM5/A
frLL2ZYzrTV9PTe86jqEN9q2qBUOUnjTSNW84Gkccmsb4XFlvdg8rnVU1LIB8fdZhf2HRnyMKKKM
2apEW+v7dTpe9Z2ZZgJMJCSnSESHmQfHZhOUszKjNgqqNGahM46WJ26CPeHmQwEARIOEaVK1W/iE
NeNch/Wq+w2SlryuYnIi1fBu6l4alAICz7q7vX2sxHcbEIUkzpyxyu8fTfuJ0feL6ZN2qRNCHqv+
VESf+LARKNdmwXJZAKNkEc3gs6gGmpaDeag6s789hrWmLZ81pUNmDgLdc5C9KE/tVLVFC7Vme2tz
1VA46UbIYZ862Z4MRB2Vb74sm/zuKx23wVFTUeca4CtyGhbnSMEkNo/T8bZNVlamDYwCBYeOmx42
8aOPxKT99BXzGW8pm6+1bm2trBgbki85PTmD/6ykf6pkkTTazZO8vvO0ahO7xnCsxYsVbJ/jTQyl
KXiQOCFObCyalYVvo6MMCoCHcMDUzl3LUz+O37PF7KKxh2RWnict/sSu/zx5W5vims2ui+C1H1ec
5J3GnlU74w+8aR15pD5nYZjW09YtfW09WftuwQ2feazpyXP8JnHzKEA9D3TWbi+ptdYtDw5MMQ8e
w8nSUX70nGVx+GNA2fzGfKy1bjlxGYPAG7d1cgpLT78UAyqsTB11h9t9XzO+5ciUSYH8tA+UcOkm
RUAPEaTnguYjWCLuYdYKGfnHem28uBVFyC5Neer6d3m+g2/c7v1bYeja9PX3V0un9ut6xvmPXWpA
2j1ZpIX3N7kr/XJt3VqYUBESiweZjEvll3kC+ak4Gar8/e2uv3kKv7ZurUkddgTF5Sy79Hv9RPfl
Dsw0H/XePxQHvqv+uPMr1to09ZQx7vvZxRz0E9mVh+tXrmf9Cl+JPt3+yto0WEuUe1EuXA8zbEh0
ROnQ0VSAdfT3cLxcLWWt0ZiHKOmJg+zC+pOb5UnNUrFZ6veWe4XsH8rwQzygBk/F2UXXLnAAOQB2
yinIw23LrLVuHQ9HH+mj0WTsMvgxeKrmHQLRHVHn2nFrq9HG652gduBWQYzboZcG49Z5/O35dNk1
WLxyK+qA29trRHa5Ptf070S97bEry/4f0vCDDIIwEigf/O9lr0/XBXm9O7PNBblm9uvvrwYQiHw0
bk2zSzc/euN34m2405phLJ+VVT4tbouVWPlTKhmYmMZiXy9bqrtvBePrlFrOmnXIUYclnFVmEHAX
HgoIZPdxGduD2NwKVyfActaJO27ZLcW/4o6f/isiTOk1ImxPwOpXLJ/N5tzlevb+Nc2IO7+jG1Sc
T9fodl/ccW1GccL1UjPtZZeleSHI25Uszcct/MvaEGwUn4p6VcXi/wzhGqD/30rN0q0AvbJSbSxf
BgkQiuft7JIvQ1LIegfV5Y3L4+oALDf28mwCdtX/7zko9v8/BmBtwXkJcjLTK3aJ+LxfsvypjLYy
eCveZnMK1xNbGternEvOcA4tUryjx43YsM5a45Yrh0GhB2qwdvzsXdtAs4d80F28EZvXGrccmese
J07Pia8B1Kf/iyPPP3TjkburimouseZNtDNQSWLST4vpHnAEQpCtFh8209JPYEO/iDzrD+Oo6cNI
eHGIhd/ckUnCJ2w8H+SsGxpgR/+95L3ZfRpJu3GXvu59Nsjg2rS13SIb0/tcNdlFgZBPnPjEB54O
pu+7Q6eaOEvCLgDTWj/my8ZgVmbahvh1U1M1C2fwsQoC3aAb/zjmIX9QIdhRbh8h1tzYhvlFvQzA
CCEYdszyk7dTxyLNWeInIHndzad6vM8hbLwfONtaYig+85+v2ZV9zeYcnl13FHou2SUrlj3ekuWO
jfMhzKI0FHG20f+1j1gOnTtF5FPdZRfOUi/+dn3+mOgxI1t6fGszbfm0rocqrMIBJ+n41IoXWZ7C
fuMusLIJRNaWDIayul4yxKIo2EfsPbnzjvEPDXkN7vRxqn6f/vOLt1tORQq4/v926diAvwxBw6cE
n/nPz4srVrfhfiTQeQD2IOd/sCrXHMumHo6K0R1MJpzLdLhaRx6KVEZJmCypt5/BFHHfwrSxfwJ7
MKMSs1txqH8qg7qV7CT6bjfOZCNGrFnp+vur8+4y6UENFXcuTS5So7tDrd5H01bx9crytKniwrkR
tAtwRSqUk5+ahYpuZ2bJ7mGYRtS2eeKcLhA0AxUdro8qbcfyBKk+8HLx+0K0zUc8DSynOXKU/4Ml
tGYZy3HNCJ0GPARGlzkGfmLhB9AD7W6H/bWmrQM04ywX4mqUOF/SaKQQlt/SdF2JlDbWbxllnLVT
BoNQZz72Qr640Kd9cnugyAuSbZ0/V0ZgI/6GKa+Cpo2iS6GjpNISki0/b9tmzXMD6+5bk1H4UBK6
ZjXah+vtwpzmlykFKuzId2QjKq84lQ31i4IwDnSVOxcNVlPvGRR9MtxAlaw1bfkr5QpYy+H/Nn09
2MqNlNia1a+/vwoFLYMOTDZP1bfQDYSb+mSK6TMLKhbc+QF7n4W2Oe2GPL4MkqUh7qVFdadVrB12
LLxl7JEtuah6SWXAobg4J1ptxeE1y1jOGkce0xLPChfwqj/Ek7fj7j0aw4hgNs4vohXLeoYIKYhO
pa8PcrkndY2mbZxfMU/ILrMpu+BF1PnjupdEZ+5WZOvFYmUp2vC+ibejV/MM+a/fq/w/WYprTVte
WvomHPkyZhdXlalymt0EVRsum93tKLASxmxUX921ITd4ALywDiwLANPHi3ikxbd88+i9cp2wpdhx
iHeqPMvCS54Rb9eyrk5ArYmaj6EWyRDnVRrKotgYzpq1LMd1B0Fp5Bhy6VvZvyti0PLMDa4ydTPN
325bbO0Tluu2dTSDeLQJL1OmnaPMeZVEcVC891XHNw47K05mQ/64nLIhrtrwIuIpFolnKgUf1mO1
kVBdG4LlxJotwE+MmX9pvWUXuWRPr9TB8T28P1dvs3Zdz6lzno08uISCpVBmxk37iXX+TvZFEnrD
5a55sNF+wwQKUl0w/+Kr9rA0+t3cZsdq4V9uN7/iGDbWD8ROzI982AiFookDGXsp9Z7GxbEg5R+3
P7HiGTbmr8cTp9OOU3BhrXC6ZHZLfuKM9Ee3M9E5aFXxpXVped8JzoYAZhpFu37u+xfh6iwRGfgH
wAzzfabZPYrfmHebUY1GQS9LGvoXbxhOauTveDe8A4XRxoSveIXNpkZj0Y9yjkGTa9xxX/i5OmSZ
/nB7Ltam2/JqY6oibmYRXMBTCMGHnyL2PsUjSXDv29jyV5zOBgBKNQyUtLD/2Jr4V+lKshdjPfPU
60u1kbr5zRb1Ru7G1nSnhnBHu8PCE97n0P7+GOWfnGFJMu+j8uadN5xD/a2MUUytwqQq9qX3vXX2
I53Tbp6PmtKd9qdHd2j2AcjVub8kOX8egiW5beU3ZTevS8QKDXFf5A38KrsEM/2FB/jvJBZP/dLs
ZRDiDDQ8XGmX0lHVX8BsuOeAjqTO5OFVMtyNnve5DeMH5sTPVeAdNnp0/fIbFrMhiGBrrXS/kPaH
RyDau2sm0Ry9cpz/7pnnfHNU4WOXEqXzdRJ6fMgHkT9DD3TaKtFaO4XbGEWBK6eewD9/8F1FuiGR
nddE6oXNSwZKS0bzPOz2MFpLiyT3g35u97xsGWRXm0wCABfjzbyFLi2tKWC9ACUX/N1t06z4mw34
apa+lEuOSsdEaX2sWyc14z2E+1gHNgXWVFZ+Myyxe+UxYn/qBpfhptJbr3qrRrUOTZEoW+oj4H3n
YHUmfX1x8dTURuPBz4NDoMNdQKvUYdOXxZRp1U37rNniNfxNJPXWgrpGmFd3h2GK6GB0Vf6poNCq
GoA9DGAy7ytepgyUq35Wprrok9gxL2HwEEuVVAbUwUZsxPmVabMZ8dSy4NqrcRgB2XSk+gRDJSgW
I5PYgNmvbFv0+uFXA/TdOPMg9KB4gu33XeGP36iTPVS1m2RBt6uzeCNgrg3ECslz6+Zh5WR4pB7C
KCyflZlA95G0Wgf6x+0lvhKTbaTnULmVbiNwHyau/zVrDy47+2zjkPW7kbcWgnXKasZAtm4/Tjzp
SqgJ11MS/jDdI61++To6D55MnGovvAfifpL0kyf/lLrex26ZLu5RFCotupPgae0QpHN+6C3o1ppV
rQisW7BQNFOHXuXdX+6IbB2k7W9b87f3vjFiG2nZtQZMm3lM4NWMXGL+KahwGBjD/Qx9xYS5fzne
eBh1+Qgx0TZpYiCUimp5aGKd0qF6jPMaexJ7nIm60GZLJXVlwMTyR3fxITBBUeWCvXxCdqkHKaV4
6RRABBszvfaF6+p65RCU0TpHvQ94cCNHiT/J3EiaGj+bNg27sknZpHWTCrK67jOMgSw+ZKZFhfdB
oiG0ouJjHLvTqegasZdhzvbNnA2po/nx9qSuDc7yQqfGQdjBAy7MF9Jnv3XPgv9xu+k3C7qvuwD9
d8PFXeM4XragbbxCETCwTGUS+Dp1KYFcwfihCvnHIqi8NG8feFlubPlrI7L8MpdeEBY5qPYTNsjs
E06s6nsEscuN1fAmcet1VJaHBbGAfJIzO7DYyK9SIAml31z6sXU9+ACygw57DEJUrfPEULq/bcvf
h+w3fM9Ge8p88IK+JZ1I+gBZQmmw3z2Yn4Mj8HYn0xl0gaQR57Caz14R732Cmx8Iderok5f/oYfu
IMzPSn3SgBov32sQcC1QQjfechLsS1+Uh84ohIqTbt+p6cmlL3O1k/mTzKN0Hs0Dyf+8PY7f29Rb
44j/fU14ICkd3IViHBGKTdjipB5x0poDcWhAGFN1iW/2Kp6O+fgxLj/5DLX+5SdOfzX+F8ZUosqD
J05t+Dn3TgFITZHjmebU8JSI97e7uLJ+bO6+Cg+7pCpd9FBDJbaR2WGSmy7BMMy3hm9FqxkuAa75
EY0r9r6eP2oB9vDixYMduvaZmkskLnX7YfI/dxIiRR5NmPyr87/G49kNgJIl/UGUX24P9PrNt/pi
xTVGmjIy04y+NEu9K6MsGflVZxp8sRs7xsr+a4MDVUe80q+uX5iHKhkhPuO5SZNvOPpa/63Q1dUK
nDpDB0fUy/Sxp4+eT9NGDijx2hKdXztp2vx+HDT23QK+0iuNUXduPFSl8CYl2OeiAdp+Zj6Y5mc5
Dek8QZy3gXLpVqH4mu2sMLY0OY2WxcULbQ0YIkRYIJ6kzM/bU7+2xq0Ypop6dLWuRih+GG/Ek/8c
My+pRLFFIPbmB+J/0P0JWZXRRCMwI3QR/yZdqANFBfCnd3QfrVtBRBDP93DGQeukV0k4DTsabAGV
ifcbO/MPx0Dz1vXCr2M1OSNoI0Y3Hlvt7lAFvMwutAs5HphY3o3dY9Hlc9vpjz0EAObSLw+DWvx4
wr8JiIKyQ/aLKuXWIt5FXa5d91c+Q9+DPGc+imxEfmy9luj8K96ZxnD4lk288UTSAkESseMggokH
yRJUol/SMWRSP7dTuVTNmc9ZHzVQCyZ1wNOSKQWlAaWcSopdCAbH6I/euEjIJYtf9kBARKyUoofk
GY0DsZNkpOLZW5B97BI8VDI8dBclrpi/nEnL+YlCd7MrjmwQkPRDheQ45WzHprZCFreOCFjur3/p
31V0oPyg/YY5LyW4Qtzwa+wNdf3gjlIO3ckzo2sOOVkgTjnhy/JzPjTZfPFpH8R/DySDTtEAWkUK
OaSu652RJ14NJYA9KjTxqOyDiFKhUD/O50NdqNl7HGbHF8Wjq0BAs+xal0gky8E76P4sUKuQ813h
+oP3gwTYXhDOUBgcH1u26GJJqN9FRZRWxJvZMejA2FkcrgeEKiWQjZZz0syD+RIp1uI6PsRu9m5p
oRBHk1ADHfkghtHII50rPFiEcTkXbSJjHM2eGzVT9uRVAeR/dq1Dhzkda8LKARJnfjV9W5wRB6Ak
6KgfP3ilNtlTJYYo/y4zXLq9JM8qLqpDjxs9Ug5unTv9KVdIIX2WrZLkDxJ2Da7/kMFyQbxX5tlw
dKemHUA6bMq6SYOuC4GmabGcep4g79LGKUFduvN97EgOSiQwQHAQQHqBpvPfLJKOLME9o9r2MBh6
1dQK/CYwYPjzQvNc46Gq0s6+qWZTfkFtgwppgvfPBWca3RYXB3UaZDxJSUP+FfUbbqF2ugxL570h
JCKXlkNq6SADL/gRd76PZS+pAFdVS+drwZQSEF5+LDmyDSj/jwm4Ta58EiAObxwIA4OMynOPg9cV
0UV0g3G+VULSIvXHMfffl2AjdPydhuyPvEDuuyWPherBQ5SAx5sun4HMz7PHDHpJxV8dc6T5vLBF
huh5JhRYgxw5K/MwxEuGMpDO7eIZDy1d2KKqc+JT+b53l0AdliKqs5PjKBTolEGY6zyhlTOoSw8W
2ehvyTLw/l2vqo371EZeXJFEgWRtOc+OnEANBZp6eNoHgHWY+TQE0fiiRVhA37cLgRFrpFp+OSx3
q5RKbuhXtydOAUpdMwZfqihg5Z8ZC7gE34tpjctPPhNZCRjTiOiSGhqDCDlpazcf93lf8C4BM3JM
Dk5T5l6eqMidzB9h4ZfttKNRXLIefh2S+NkrStKfcIQbL22AJ4efld/l8jJWpOh3RbtE/iHrtRDn
LJaF/5BLx6khf5M7w19FGznBSelWjp9Kw8LmWPascvQ+YI6pLlyEpP42xnQYHkIxxOaYt3WFZJ5p
9RSD0RcFN9Rti33RdV2zG8GbDY2rgrfvZlW70IuphvowsTxH3JuWgs9BEg/OQj4HpeeDSppUqEO5
eNcg8RlcVpTMySyryP84Q7leuwnyw9186ushmA8+Darys4tRtXtoTmST2QV4OtY4VMZ8Ae2yCnnz
06snJ/4wgUKNflDBbNS3LMZEgUqg98ROD+USZ3ulvWsilaiyMjuaFUY/gECukDQpi5FnB7I4NHoP
lRfm4DGtqSCvV0hPNDRxUQpE/SQG/bXzZGpvUH9THLeNQQ7McRxQOC7hTof5uLxkmuqvoUSqdEiU
8gp2dvsFNxS8Q4wv4M6BtyVN1CH6HhfwKTTtsW8RzuXOREuIrHXtO3x8HgvH6f7GBDuzSQjF3Q1E
blXT40hpRNSCo5xBZtqNkyiAwE35BBBqLcWBxHPLvGMWRpn7HgyZNAevHCi2wIvCfTmj8DPCtEBu
B/ec9jhlDn2GbkoJFrSQFnXnAqIAubC9O9eTV6eTYAH+Z8aoaMa05IpkH/tOg4iqjtwlounIkCLB
DXAkMjB73sguzs5AifE+SwoNcqa970yl16e5p6FumSmDbJNfCcc7uLHR00Plu4XJdmEBLvojXDlj
JmFTbWJ1GAe+iGfoqOk0cwv3Y9h589lxpwDopFgE5JPEduaDXdSIsEuuNfrzByxDrT4Q1nH+TvHQ
z06AJ4KVOyjyHhXeeS/zZ5M1C0rWF+aWJBln6TbHXPlLTVM5ZPN87jKg588qi4h3rpeBV4+YVyE/
TABYBwoiNvms/479SBfdoWBEertmbBHwkjEC8jGdhYwmlPK3I2hWFpDDcu/Ul2SYuw9+hjdgUFf1
rngvoiEzBwJl8PbPQTaa56kOoV/vpR5fvLFP/DCnxR9iUVmOK/Qk5w+ho5XcCw0FWzWCwSWO5YtS
eAiHaO4sIW5bjmMZ/LX0fd/s5zCT2Z+1PzvVE5iIqf9SVcVUgBFKNyN0cxaHS7knFW8gapcHldOd
1WCQMk54PnrqhxuHpJjSzCl42O2ocGqcRUjZl93nAvp2bQmxdy8Ph6Ph2dKpPUJq3KUAK9f9OXLz
3oi00U3H65+k98Z5p0ym9JeSVvgXiTBBSWRSBqxwatwVkXTB9aepuuxrgDq1+ucw9jhWJTh1CCN3
3sjFfxH2Jc2V8tCSv4gIgYQEW4Y7eHbZrqrPG8I1gUBIDBII/frO273pxYt4+yrb9yKOzsnMk+lc
PSAtlSe1nCWNqhV4pfqTCb5/TZbm4mJWp4qYif2xGy2LG9RsxVpZLHmrtweShR4zVxexlEWFDoeR
EFcMbfdO7Q6P2uCzLVRbFLHDnxPds4OeWo5b9bzQKZnmU077eECoR5Yd8Hun1ln7UwTCUo0/iNnk
V6ZQU/sKHUG6YfbWWT9e2TFqPJcx8AaTrZvwreCrFPmYlyTvrICuCXm4XXzpx443TdV2i6QVD/bg
zxrplQimF+0s7ia2ivVlkY1Iim3sG4QqzB0d5N91DTQ9qgyFqH9IAgQ7j5mAKaAow4zBpXvASm22
9/UN2BvYxQoszrW1HtPj3MAC+ClRzPrHjCDFIj5lgH9t9GChVk2erE6y7ZUg6m8KyM2EldvVNDof
3S84x69b7dbMzKFoM97TuDATwnrmV4olJaPLIZVt8gJfi4yqk1UJohVK8CTt8rEs6IIv83r0D37M
VMLKBS2mAWqEApIA0UD233aJ8DaudQspDEvrninGv8fgepoGq/GOm6hMDcyXj9J0U4Qzmi1ztmIj
ipCZTNWQOL0spYqTZAsXXA4zBlSTor9JD1xtWL9bEJU6F003AIcL8EJGoIplUUhFNa3o6npsd3aT
NFW3ozEUVZerkX5EGU7cy7LmBP3SLjWqcrYfOsz1SICw4bpIuAmPjqHju088A2Jv13gJosBJaLsd
6Meom7mcdR7pZzyT/vid4H1dpxMSenfkTkCoGt/2TXPt8XwNE4v4yDEj8t+d6uf4O7o43j6h1Wby
96KWPXpdfTqK+5hyimEpt8u+X3uRibEvlzgA5q9QY/tGYCe8iXVlt2NnrDxs1yAuKNJx3PFiOWIW
ngZY1m5YHUlAPjzTzmcRoi9YFnyoUxAi9JGLY1vveZzbBKVWLRhGStfC559UChv/SGrMNrZs4ds6
IE03vOVkoek5gtYz/T7TGBzcJRZtPs1459vMIdTHOirf+ahwt1+D4pG5bBT9GZBtRJFRbMnzEZ66
VyngEslP/aF2sl7giR8nt67YsjeO3POlPWF8YaxO5sge39RuHPnHFar5O9rvvQPeRJqNRBWchZaW
Pjgl1VBzcoheVqnkE0xFW5pI00MHMpHWydKtmJYJsqSjJYqLJPaKn1cxDdNda0Y9PncRV4mveDJD
V1yKXBjxKwwDPBDK9hY9cMKF15DxMui1RROhN5qsoVhHcQxIBSJ6rCFSHnZ7jlQg89ckIxxW7Roy
P7hemiWeUJ2cWhG5k6hkTcauGLoo7Z+GeMvS99U0rv1p4I1ir2Mj1uiTSZ0BwYjyOQMrzHZtMf2F
bF9VFa2wJdrK2yvDXembJu/e4UwfDx1IySa2l2UY5u4DsQw3JKKhydg+JsvUdy2wzrGTb/TgHfuH
eQzUdB3H0xrSkoe1D6ryemVAYYXL0wl9jrBeHjhUJLMaG7Rxq+YaBjTGPsISXS5fufIZJqXcUJ9U
I+LS0480jwW77GyB6AC9y9Dtp2j1u3/UXmXrfLVYbdUwDYoYVeBGJYw86L6PUd1II9Q3Ykhbos0c
xhKu1xFHNOu2OORa98eh8QLtc35o+kimdkW373M/hLacVoqo0l20wHrgFzeFz3aCG/RUjfEy2S90
dOux1XZWFILENW/Qa0AAOSWXZPSdXi4+bxKwjm2KhlIiRXvsVHVsyM4lxarG8Xhoo2wjVTQ0ucLI
2HvlvjNlI/N3Q95G+9eis1Rf+74y99Ms+WC/95u15keUEkrvxNJkyPnIoTceniEBdPNH8FOuTi3e
3MV/c11n2cMyh2yLimPsN/EXjgzTz1V1YWF3CGFo+vs2THKXyGpC4/WL2OwVqZA3OHYdZ7xNRA72
2h9jA3K+0aRdmkJ3MtnBpIrN+RO3liy67teUuzdlJuQ9lgtJkml82NB8AkeerKb+yn2HG/CKpMt+
mFBvBJP5VEydm/ofoUmyPqrl4KQ316M9eHsXxQOd32RQk1rqHExT9El2B8+Ec5YInr3Oema+qQUm
cugYehTRPFTBrxmZHvg4ut5eCCABWAEhnTGQ9MyWPgv5FW230hG2KUxnr7nYSWqrzqL8nIRMMI85
sSXxP0RHSAr0XvZjtOKNOjrMRg72tlHu/tCGHscp3gxHU6VptA3lGndjKuvGQaaEaWOzGO6KlSRz
9uNwWVJo7D4An9SfDH/L0pV7l9vRF52AaEaXOcPHX283vNwf0JW6B0uYnN58Ip14Tod4aOsoV6Cy
qmHrAUO0G+QL79GyJeZu93v/LNS+nKKAOSmWSbMWMXFcVVIyt32Qzc6eFRajX0UgqVm++SnToiJ+
eEtVZ++QQ82Sn50EMlK0zegqzthSmz7Da52x3eoHz4yyL2ZikOAW4yrY7BCnlIVVVscSL+Rvt5nj
YEUbza7w+kjSGrKzptkKMgb46uwUHSA9S6mIRmhmLKfsWzPvXMV3t2HK9aXcstzyS1gcqtbbynGi
EfVNCEtYHeMcoWuKDwAu6dWZgCu/2ud4HVAYKCSHZdyHhJiKiHjp51OCSYiib91lRn9Nhkf6qcu3
BgjBbAV07ThB0jdtfWQuUx47xoswt9gK09fWNSlkMM2hdP4xOAzV/yYKO8qTmI92/md3OiB3jEQq
Ff9pRBSFUDdWNwJ7fJAgDvgGKDxiQNnNYUdZXRO+dkNJNpKarQT0sfr+dPiAXKpvwxFi/zCkDONT
uc0dshchXMD+HnIviem7Xr2lXcDpaJmdigUJ6BeMTsmx3Q2D1gtmvHjb4bDXDSmQjMFroDJjJpK7
ECfrmBbQ8NtQjStbf6dxGNYnuCICN8ZB2++SqOccuYJkeuI9sMVxEdwmSASkafKZge7w7bPIwuTr
RMh8eJDpvA5XZeg2NeXGaW8KoD22rym0hONYZf0hODLZtkkm3zm+ECAgGY8UwlC9RLukgE8hWCMU
TCSoYfXm0cJ/KrPH832ydzE2ahFp+RerVM1wQv3kWTGmW3rySJXFEL5wLv+0VOtPAGvyeNhJiHcM
MbhS+QdAOCCk8FaSzv3FsKDUlzMzQj6nwWp8cbuM5nrPUTRN4QCTtW3FWz24a5Jvtp/u5IK+wZbH
mupfc7BoaO4AV/pxPacRNMqhlIB16PQnH8wMAK3Bbd+ENwIowrEXnmRRGK7RfiTrF6ZKEtuXVHNA
WiXcRlO86Vpucf4vRUobt6BTZqZLKYmquAzHD76u0/o2tC6Qtt4D1+56hD2dKrmkyZ7Um9wST6op
2aeugrc84NHKrV6Ba9Z4PBh9Y8N2/LS1AVSYlWnqXZq8afTR3XcVUa6OgjO7INO7FW0WXufQYbqq
AMCHkCC6tTNxVPO1DbBpTFaC27GMYxU6Vu3uEMvjyoZtvhpC9PYFvHLOKKIEu4W93nJaQa+7qBUo
k7MNrLnvDY/790gDTv2Z2rCNstJWSvccyRxPr6JDtO2+av2wjRVHnNf0C3GOpj+L2BtM5FOWJ+Ye
Aekb6r8VMc9qFPVmcycEzc79UcfBz3rFJxqshGJrSacaXf0c8CwTYscbHNNvvnsYdIA3VkFNPLK2
QnA9dR5ohuGclGSaYA+FWpu4aC9woscU1QurEc/5Flh3b/YtmKMYAK1sJ8YkHiGmsKP9zulI5blX
SBDAkifHKlSxRWy29c7wyOrYrkN46dTRgYZcsV4UTnvbZz4tKEUSw3VHnw1o7JjmJT8NZsR9DJ6k
fSTeZce9RMB4hsB4E2XLE75UvlxgbTlmv/Le9KsqDWa0iRbaT2n0p5uEl7WaljTXyI2YUGxKetzE
mNj3hWmxLXLYZADKIAqgITl70/PlR5pjxxbJMPs85D8ptNJoVklLj7XA/UxmCLNxGR17sToAOffe
ZJy+ZhR5A6AkQ9NJVTdLE+Ifw6yB61RdY+U21fDFb1kEPG/q/GXtlEke1rmh00ufWblzeNl3qbT4
njO9PQ4UK8QPw5aP2VitJDqSuBTgTdBLYt0r4rTGODW05EzgEcsXNGut42uFd3rof3QE4tWPXi9N
M77nXb/u0FJlSjq8fhsa6L/BugF+kSON2XcocXZ9HlKPNDG6wpzbzFEGJ8ZY9ge6RilgE10fQCf6
vhLQ+i7xM8yjmf9EeFe8v/Y9Hew9HgZjGDEdGdsHMSiZ/cLYs2MIkolL9zdGettdZcjogPqfYiD6
lxIrBl/RjDu1lynt5z0ugbjn41wE65NjKQWaxRi4KJJqEWMHjHs+nvMWbcG/nPvVPaJIwyoOTNNo
Xwj69fXah0Enr51f8vQtQRKSyUrAJo1wlUYqkngH8dEvJ6I534pRrotfoTJd1qMc4R/OL6qFOfRj
NqNFcic+bSGr1niYKatzaJLpax+RHYvRbSSxDlrgklKtKA7fKaRELQv6+u9aCmqefCq39mGEBXz+
Hc0X5vgyB87XXGNnYypr/Mo0/p3L3Qt7BrK/6M/xAF/zOLVbZ+oNSVTW163r2P7pHMgLVUbIlG6e
HLoKchp6Ep7pFglToMlswCcAsfjp7dz+zAdYQtd6QA0HhOvj9VsaCzFpFKZ1P+8RYac2beyy/IRv
CJdzKVbv5pro9VC/9TLuc3Jqe4SO5ffU8Q4hljuMCrx5a1yT5+PZHcExNFUc9bPem16qvyyZejt9
X0YyyQNRSiOTH6alK7xD6JD0f1XXzvmfJqNb/p/24B3OjIphegnaH+knD9nBzmmL6gETVkrzJdxt
fc+BcdlhW+OTRfD68rNd04iXS78f8l3iwHJMCEK56H3r1mG7Wz12Y9A7JTlHFhKok+jSHXGf9Fip
cNjLgSJB9xM6LYFUsuLYBnN8DQmGj+uA9l/wa2TTgcUF3GBJ+gt4GyX37Whc9r0FQAU6MIpFk5e3
2/VVCpz1Z5B63i644Y90O0Nu0Ltnjk0autaEbW4rmplzWGfjWnzE8XMDgNzBHl8pVdSHypjYROe4
36NHNazmeXZ2e79df3D6C+FZJHg3CC5anuGEghJm/Ljw3gX0D7JHwkbRtTLvb6F5k2L3iKrtl3s6
GWqqZGJbSWZ7NLcWLp0gruttpqeSmpAnj4Am9IGGD7ABewWRFDevmeN5gCstvr32YWr0BpMLEBnU
/iY9boOj2m/bgnHtdGunf/2EnNM/QMwPfkLNieijSOgw/iL4GC6uJJ58794W3EX8qwtBLTEcxJY2
qwWlXZOeD6ZlQELn2OXT59ba3ogzNuYPqBl9J4A5p671cHPu14is5ZgCzMD4HHO0twWkTgk6o6SD
XfXHNMHCzZQHIIwZdzboXXACcZSDFbFhGSEhDE3sIGfNRt2TOp4hqq3chGzDKlX7MD+D7dXmvlW7
ICgumJHZqYfx+P4U6XQS5yAdPI0LVCeflWrm6ILbeGdAgg0WTh6HZBooO8egBSn0SmzzPUiueWUh
L1BwYDCJfZvcPQJa4x7tlMqAPrKEKPcbhr1gXwp4JScGRHNrjUrORGBkVlUSBG6u16SJmTZn0Rmp
ECExWqq+Ftj3AUJ2NpVJjQPMp+ERazB5/5oFpkdMGwSbeQVaGDUCe0qh78FkCOxnhgEgUgltssZf
iJnLwcSiGBi0B3PU4qMWq29GCJss6zxacBtZAaavwVCA0QDQZguyeSPZZEs3jDPGdoBS1t4FsFz6
WytTa6cKsgI3fe9kG1FZBpy7wT9Lkux9C+B1C6hUgfT5ASUGX3O1V/pmL/QXRqXEqELCtdhVWJKw
/tKkbRcVHkTyeJx6GzLcn/Oxsf+bA9pTDAp6we+vCHId0y+6A+yG2zHMNpCfF0w28hlU5G5nUUvs
1P/VaqZthiNMKdurWyLTVFFKcjmfTba0QNNyvDdFDJqOnaIs7PouxzBmxxMQ5xn6yCIDZDZVqAiy
eQdunOt3kG60A5cwetU0D8YJPl6jZmvYXx/7yLxZTnkiStqLyK8nN+GK+6l64+mdS1Le2mJvZuPa
AsiCiO9tBtz/Xq4ttkAbXMjyKSZbN51jiJQJhgEdb2dwO52viVmS7Iq+8NBXkBk7f2CQt4x3SdP6
FLKAlmY/ksDgsVfkNM99/ABwqsPh68dpoRiqVqxZ3PuIb8sTomfXDMJ1iHEcSKgkwA71QCGw3/ce
ENLFSED+VZeBZpUnAvT39vvxEq6AKOPeWl+gSVrREcFdcvC/AAsgEQ0NseeeXVS/ZftLQCrMcM14
Y8OD3fZhyyD7wYc1hZnjTLuzZWKMa1hkpT9hIxx962yrs4dun8wXo3F6kt2B16hdQB8WM+bg+WHN
rPp9cAy19Zav6fjKfc9oPUJSYGoA5O34Yg0PbiokRvSoL3GBSTlCRYlpEZr6NVpgRv/c5G5NHg/4
mK+/EuXJF4EkmT90GdaApkH8L1qb+P85IfxPepibAOv/E8Bqzrp+lhl6Txpnc2LguDwMMTjCmyJm
xL0mB+gtkm1q8TILFLZYLBjwAVbwHmQEXcgrVqZN/kNBEzH010lggj2ggDPafYlYZTfKDXaWQZ+U
nCnkfr5ZodhfnBPxWCmvRRjqY4Io72rRC4cn+JGl8fRCseo08neCZbcMd3ZG9fjbtG2CCSPG4qr4
2bIpDKyk8zCopE7sKLQqCHdT95aOfUTjh3nE0NDVjhNMRKh8pBd7kTT9DAIJs6Fc1rqZ0Ad/wd8O
YMcVPf3U/QKfSBF9TjDNYFwAE+TJu8omNl+HNKAnBmeBlciflOVH/kxAMB8nPGKTwX1/S3uFNMje
g+0oQH6lSM7EGMX3EkQggMRyNCTD3zy5rMvbfyu6Ay3qbR2B892DQZPDRwRuWroalHGYXUl4v4f2
vBM2OA/VywxK4o0MmmYRNtu6I3V5rfWeNeFEZnbs3w6HDcSuymdPDS2RoWX8bdcXW6L5CWRwn/WX
fEROF7bd0dSBt2gwftKyD/lu26fsyIH8lPvEQbLh1ZLt2j+qyJv500VR17t6Iumok/OSdBj5Ls2x
LEIWQ7bKdCtULHmUX1wTZzJG6FUes+QinFI+vERgarKfEdq2tHm0za6c+D5pKtruRXV6jMdLhCAJ
ajFsAcU9MaqD/qZEO4rweYx4F8lUbDrfhwERvBHUCNtjHIWmhdMDa9Pl0bOMQWBBTDwbU0JyaaO3
DZpShD4Z4zMkc5p9ecEUiNmyniZPk6kYJs5MDBWPVDn+2eaijwlgcGNhsAcc5jRQNJG/MfaH+WOa
A4nvG2sTCuo9n/fjaZg2w76wJR9j1Wy+SToKj738BLEFfFEYkwbi5+1jgyeguSlDGB9DEZjHC809
FW/5gacLeH9Kh+5ubyIKESJJRT7XaHwiSZFEsUBQgETjOR1/aI7J9zHEjh5d2c9+gcgnZ2nLs9No
xhF8+QgmXRcMd8X+w1raxb+2NocfBtaCVXbsQAtDEuFY8oimn3Hrx/YvWFHjn1Ofo3Eq1hlhRw+U
rTz6ls90Db+B6sf2R3tzFfor81kzQM12JehBB88OUR0YnLayX1ofPYDbJO0DPiynv9kAQuESuxxo
fxkj6XwW0BKoVH3mVFt2RVZqloaq6cgEWmRiWL+GQlYn4hX6qUyPQH4tW8gdafrheFncJPQnMP7U
vfqFqxUpgu3g3kc/R/7P3ut4+QOg4AajKHyLoCM8vLrbf1nv6PwX+zqHv6NBjOOvfsozDTpsTAI0
bxr0r79G+WIRRNDK3sdfwsUe3+tI9nX42VF9kM8dQdbyBZ5KpMGeUxrnG0RH7Gj2dwJoiF5Ug941
lDevTA33/qgbkxSkmFXu6jsq/QuCh3qHPCnAEu33NJtF8iduuBtK/Cg+IRbx2AgLdcQbZvdiOBAE
84gakIrhDNlVEBc4DYfhD517hT7LgSLSd6CghH7Fj3I6goMvPkkGhtXn+gMfekd7CcuqDn5ws9Qh
O9MGI80Jbvp++BuGaJwuzGaT+z0SRTto+CAkOWXQzpkWtKOOjtq4LYF+i0ckSdkF8AxGk7s+Uv0C
/rn3Ni1Tvzchedg863T6yOlAEvTDsEnpTvYQIeNV4H4QD9syJUl28nh6BDiVGxtEEibgLlGCUafl
IkP8DJHqzex8lxjSisYIAcYsWfMgPuZ59dwWijRN8xuXDOCPeSdD+jWF3YVvkGVMxx87A27YCiea
2WdYVwH+98yhlkqrEbk99D/0FAduJEFhG2xOXpgVegQB/UZy1NMcafWBECtAiVWYKIs+TG/mW9km
WT49OXDF4RwaBPToKsfIE5s6ws9mD+C7Owo4iLcLs9fVWzX8A6jT0jfPprbDGScQzF3xpVH+tZso
CSD2mcE+IA4h+a0k72aQ/GEzujj4wcIFb/i+/YhvQFFSLhiSssp54EmVgvQqmgqAmFB9lT0yNZVG
om6/9G8rVgfQzIglxwKe7aD+BDoDCeL8MKoILBmfjmZ+uYEM4Pf3lPevcdomw/vI8s1XWyqJ+69r
pkz+MVBU8d8HGRv9qKdlbu7FEVH3xrEIQf4LuWUMok8/xa8BBaGpG4ZO6AVIOO5Z2wiBqxBkEeUl
FpRukXKExuZDxiCbP/gCu8vzYZYeEQ55m3o4/XGLhHhVujCEHJW8zfN/ysLOUGEFYj3oNVFDlnzp
dtoxIKsVXRhu/Q4E5QJ5FnuY/c7c93bI2gPl2IgjqSLfC/ltGTOsDAAqQkmsVgjQ+l97O6aZqofZ
8/EDBbWFYbe2ubvrTL6nj1M0RuQT2AxINTbizsZwdsNJpjpS8O2CjDGbGl7aXWyWFfPg4rbaJuBH
J9zudlrKxYJJe/bzPi/P9sZfXToL074O7adJ9h/40Cp7gXhi9z+WONLOlQovPPpSgr2jo9JsmO21
AXgA0XkexZBdcCAw4+OSi02upUEAzPEz1Ucwn0DZRIJ1xDB2pmg0js1/TXfw/X0OHiFedTbuAeh5
3nh0cgVx2RKe5biMj13n8N0f0aLtl182qHIL083YOil2oJTxo5uOJXoMGnKQ/2YiW6tKvKXm0gAc
aF+h8jPiffGY9/AnNH76AbaoIZcmQW08+W3NjqqnWEY7jU02yo8t0hPUOLZhf9o0be5gCI4qBF3b
sxLxS9cNJrw7d5AD88KR/2pM32ME7/B+vAweklN0oKcmj5/WqbsmAIErCM4jhRAlYLbfViRk+YcD
8l5zT/W2JVcdZ9cZXNSAVZnchKyvdozusSw4TPjjUw7h24INlHwePpVEx/SR956i1MSd4rMtWBNN
bKgA3mfAJYB6DPMrBBcuvUe6HW1cDS5Jy+e2B3/+HMLBkld6LJOBhGBXS4p+Z6CuVpDCiNPsCcwG
coBrxQGsK3OVQeTwbEsmsT99ty8pWouCNli2+9wPd2yuYAor01+2NbbD0ndCsCiWrZNIzhhLcHSx
GrA1kEHGjojmSbZiwA4ZUGRnHFRNiLgobBKDrtaRdQX0EdtxN3aJ2e/R1PO4BhyURncz3Uxzf6QR
RbeZACzDWhNC+4pwjKspIEcFktNByAgjxcGBsUJ7v+v7PWH4N1kDgTZEhJBYnIE/wd8F1rIjjt+y
IISk3kDGCVELIgLoCYygQd83N2UiA0IjnHnzELlFf+CZ5VJWmx3CxL6Q857Tvch04Md/lmJdeju1
uArQNffzcoh/AC6G7acherHPooNifC1W7DQgTgEvG7w64l2x7po3GNoQdIhwLT+eY3MoKFXbVAmo
qlMQc+adrKvCFgGSvZizVTZA1gG8zTQb2iKYBgAyqC1bJVQXaoD1rC0nxmFwC7+paeN/8fNxf10X
gXL4mnaIZ7ttR/Y+/DPDMoTPATvW7m3mY7+2VQTV0OuMG3l74oOZJP0H8CZVeeUVBH//svgYTBUg
09w+ltRGy6Pkxzih18EqSPsBmR8ULH2KYIEeiGlYx+kevCH+6jvZ8mZ5doZ4yJJji+EDe8eT3PTR
nIlGPVeQHTDLPnfpdh6XBjJE/5Ri7pyXIgHbY6CFxAKbLTanZ/1GYVwGguBQ2FHwJXB7wOLF2IPt
+baiiElWmpZBvYUnD4dQUkSQyIJJIrmal7TOEXKVkbJvVHRonDqK/41w2zXt9AWi8WHtKo+avQI1
MpqON51qFmffIJ8A63XKJ9X4tw0MFGtOEvchfNcbePS9O4ZTUOYgi8BkZGIP9DLagR+foHG81YW3
EepGMR8qDOceKCT7AqU4BKBrwO+whdhFR4eFcYjRl/yOL1xMaPqxpcKqg7SD/6v9iHOVmnxLgVVE
I4QCRw4YXVQOgDb/hbhZXA+iixlcpBcsKRzHRxYJEcFWwUKr/l+6KiniKlANMgXrND7OvoNcG+07
5BGse8Sk7LkoZrynP7ujGeGkp7Gt17xS0juPCkwXSA/XFB6NF3zNcSfqsEIwB54ozMP2D6hqSk4Q
7c05AqykdwHexOvS6DPukjChP2+B6eRgoRf4HBTdGrn1v67bDXVn0ECN/X0sWy77ExPTuCFEcJwS
x96bdkxw1yQWf/UFxA9NP6TPevWANWJ6WzZcRvZEY7w6T9gC0OmFQw+g7gY3C3XezQq8oUiiEYRJ
sacNz3/1osGwWGw5IahE7lAjrvN450v0d4XAFCqBiWBL4Axyb07UPceI0i6Xfc4S5BMtSoQ/REhY
unWwHszWis24rdByB8Da1xZRYQjiG8bVL2/zsU/R73y7qZkKDr00jp3swFFrkC+D2R7wj1J/xhpP
gAIb1Nbhvo+QL8kNAns9YrIzN0HEdzm1KdI+oaFeTFb3zb4DmHWyyQs5Kiu/g7NL4OLFEu7iV2T8
JO5OsZmGssHksmUPTuIbwXrJvGK9r15WXKiQF8ll8BjBb9qCqXA67o7rnOk5/420YSBFlxm6r2OA
k9ds5+aETjR0D0a1icAW/LCk7P9wdh7LkRvRmn6XWQ8i4M1iNlUoFgGSzWY7ib1BSG3gvcfTz4cb
MRHsFFGYwFKUlMjKzJPmnN/wjGxh97d/N33Rjo8pV2z9G+AFXs5KNWvWLzpVF+l5ShNFjs82fSDs
efmXFsLhHWgOLL0cOAPTsyMnhhWtuYJGZyTrQXfMS25asTF74Bvt/Cuv/7JxkS2Q8teha6zsV1cT
xYXXyaGqZa7dse5eCIbMuXLp0esXaolD2Zwy6BfhZ/wpwshwg2ExAL+aejto+iniAruKy7Ykw8mn
mhK3e+rScSbFrpMtGe4SQboCU09AiLs8whYoYEs4q4FUS4Biw6pVlDObNRzoh3wYGwSOeWPMKDwo
bRVO1jWGJllhoh3oktzdE4TldB0Nyvnh2QzNDDZKaVTKT2Mm9fO5CoN48fMuDPTx1A95F5tuwnVJ
vnYJ++F3WW2Cnp0qlBJFcYtZs51/09Ks6gey3wbJ3zrKmgzOr0LW0cuySsMHFVXDSQO1KsPAOUmW
VJXVJU9iYyxfOsYg0QGrd2X+LHPva6czqiNS8bRwtaHcORWdJLVgedRGMi5lbSX1ZemIjDVo5GoA
mN/p4fDEG3pKYItgEBH217IIMvm+JxSNT9Cm1FFz47mXmg+as4ABcXkxj+mjnuqLfGlCLN7B0y9l
GfY8WDi0vkFX0aunYA4D+R9F7UkwAT8GVQBiz5YHOEWjUa91naYuet21+nwCZUyxybLPaqEsSvwY
GnLTBC+RDbw5OtdlFuELmEpB6uT3dm00jnJpa5KC+cXuZk5TDpaiMC9LYjnzy9LLWvJbyzKC7VRy
iXd+1Tq0Afg/2YqS00AKcvOacKZLm3NtOxLlJOBLanHimmHFXpbocRd6Wjc1bXqxS51nxrnP0in4
Ystlkd0pA++9waUMYhYPQN4m5bNs6lXxOueNLPNWNMi+LM9LjhgNWB0jBj3klrgvt89xCuP7IY4n
ZTlXFMkpikh6mKTGuQ2pc3CtcsamPfWkce2fY2YVNsUiCtrLz4XLTf2MGhpb1+PC/99canyFQCVU
bQOTjNtv1w5fRzA8RX5Swlxuy/MyADIwL9z5A9lbAbvGL2tCF8++ZouhzX8X6miTq0YBRgl+tLym
JBzi7GzUqReHMZQnykJQTp+HoCtR8RlUp53V+3E2lzK5gwnYheFJV0MTU3OUg6wFnJgF3+3ZCGKL
ekFp922XPqXRlAI5iGkJ2ACoAGACF6gVuJafRjmf9L8VrTLkD2VbTNZXraBgbrq601odNeC5XFRC
IuahDQqqC5wivcYdSaroAzwI8q+XpuwkeXkoqgUlaFAZgeY8UKjMnOXqYI+kkQhoLVPOLrlqSmr7
qHQmFUN+4KwOvpOTz3JOYacbI+KSnKM9dSxlTOriceBGE6TnzDIN82NbghAoQRdIEXXAUHWaQKHm
2HFJO1GHtbGzAdSZBdXZRpRA6s9wEoou/UuPpLwILxA3VBa7grkFM8ZCnAy3nWRTTc5kyrOZQm0D
CEk6Sdg85ivabS1Fr+BWkDAgQGWlftJaKkHfihL9uCU9942cZAgtd0YAPGDJWFEQ0pSW80xNkuyF
B0tpQnBEUgPMggkwIydvnDgLWAG1GBGptQGrpb+tmlwTr7+prsoaMUllsW2XRaSE5ykknoPPMzXz
7rsT1UNXuHWWFMYz+C5DcZ1+dkgYVXDIsm9mruNadHGyIdVAcwXI9Q0f26Fq+n+rqdFt0h8UbTNf
AWlV8ghfsJwsXS2cLQgY9qhCY30qWmvkSTZopIJXTIv9igVr9dI1eYv5aEOwK+O54l/zapyrbqiD
MwmFIWndRkbPiBppSo05PnOpsVOChddJDzWzbovRH2TCGTGYcW7nxyqC4Fe51RQ20V98tAn4f5LJ
eRkpko3SZbCMNJxcTj61+85NkmzpSYmnTmWeTEWWiJnRUqOc519YOgAno5lSCTDo0SaxEQWcYa2q
AnEBtmoUvym7FppxB69PBzKs2LpSk7JoynL43pRq1N3D7mvbwi2HOLOlU5qTT/8a5/xnyPAkei6B
8YrIs/40DaRIeKFM1HUlyjdrjkDuayVJzpQE26Q/K4ujzz9A4+nas1MDvfkEC0nOFgoEgHd/8epk
SZ0iuRzbj8CFAF66sFDG8GUG8w+E2TbqPHomF5DyntCSCChlG4xq9sSrqYphUU6ltEAJlMj7sWEv
bLNeO2qN8TWf9dYYLwb1rGhwbSRT7HtwB0jZQ5NIyCRfUFF3rPic44dT/ppaZ81+kSglFPDsCpOH
NOYWm3lWpt3rqY/Yl5s3I5eJE6MySB+LEcDrc0r+u3xBEsZGWgu5Dx5EAbQU51tqkylbFRxCDjAQ
NcOckU1Ue6f52TW2nDwoHTyQ8Jq3tVo8hGUDmARPMLm2wwpL1WzRmucsDTKjhQEHuCqQ3TQDqAX6
w1SyuIQDQ5wPLoZHVQXsYA5o7moMwDsklFSKZfVI49DhgWY55HgAv7dBq3anfjHDOKPQNKeOPbkJ
A605PwZKeL2DHBc4CBzKeap2SjegYKaWDuUtR8FWw7mMVtqY30NzIHn7QOkS5PM3oyW5n+BbKfPe
+ETtMpDj6Pdt6vtKcRdrcZZuGILoAQfvPMqlNHmxPJ178LqKhhw3kjzN8lUKvi2ojtz+0HsM/vVD
6p9FP6lZErXi3u3FWfDYmM1VabMDChtr04K0gUTezlJTc2JP083POKflzzPo9NfbHX9XoGVtXhA3
WEaYtVHPEE2gVoOw9bKBjbr5K6tqfyi4Wxe/LeWJU5QHyp4+y/+ov7wzL6IEbRX8v482GHfl09cc
6sfU/jbMlS8un810OI3DdX2f3v6VG9MjStKmCiWaMVUnL2yAAmkwVc52M/y43fjmrxEUEBYNIjp1
+sXj4AImqiGR9ysijTpgLVKlaBKE/xh56CbwJW5/cW34veETSsydVg2VSh7dw3n+PJmf1HC+67N/
jESFsLJn6L41ZoLgCRcQvTZMishDMZh/hRU4AWjEQ/jr9m94T7GDdaevn/3xz6e4CNv/87+U/13D
u66kLmo9Fae1b2EdBa9GWCro+kmRtTMzG+GvC+E/hzAgKQ8uXjhOZ5j7J33+orfOJWvKaxc/1X3h
3/4xW2MlhL8ec1Gdm7yBk1zq6schRKntk6agyr3zga0ZFzaBZZIWnanVPAQx3Lhu74vIegqh6li5
dclr3GaO/RBhN1g5jmSPugb0d9j/TDoria51EjV7VpAbAyXq1CoFaiFcphp03kKgRZBigDXDpbrd
+/c0blhTokytvECtm7M58MgURx8BrD7DSwuwYANywnP46+2vbP0GIdzlAph3tcial4QWVHQuMNQF
vt1ue+sXCJFdWuVgT3pieDze7oE4rMyYbyaXeAQBDihZroMkxDVmnyn3E9g9RqEpf1dLaP2YpEF7
OfYDhLBmiTo5XBUWat730DKowNTpvxHpvDCvrse+IYS1WdTQ6OXB8PCxfDXyCeCS9dOMhjub/Ozt
T2zNsRDQltMBUkFtwtOC8EHP7Gvw/yGZ8/7urQmxTGowhDWgt164eNZn+6pfkjvbTZt75/twUV2c
kS7HfoQQzBMeogCsnZ6bw1ep+hGkx+ZYVInNo2VIzYV2a56Qht1R64dwrVzK7svtjm+dqKIOrBMM
vEF6vjAN43yfUrDx+piyOuRzdfgbwR9IYTY4j1NOpYkkiLMmPBXerre/vzH7qhDhdspjoM0M+H2R
Fr7khmV/kGokK2+3vnHyiT72yzLCrFYb09MKiUQX2Z+h/L40v2+3vtV3IbxzJ7JICdB3s3ss4wdL
3VFT3ur1+r0357UVZAVwx870ABl+IGPyk1JPzlN9Tyf9XalY9qX/UXF+84FmgUOpx2btTTyuw5E6
XoK1kwx0pQA4QXFx0F2S2JL+S8mUq5TeD9Z0yvo9S9CtcRMifpGcIUMUIfCy2LEq0vtJ3z23juF0
B7wo1t8nhL0itzEVlcH0yHicB0m7GMrg8+remZ+t/ovBrrdKyKvb8roG2bjGlHvE8CiA315VG7Mv
yh/XEpkrWzErryyvRn4PzVuS7243vXFJE9WPDfJSLTaVlhdE5XICTOsuEfggDfOkJXzlyX0CK33s
5BA1WdMG1oTULZY39ZoPkMPte/uxthNqxt3OHWRjHkSFVQjeQxiiDe0NA2lTt6mRYoFxrknqwakQ
AryXYEiVlHS9YgL8Dlr3W5GMV5la0O352JpqIdCR/uplpWWMMiv11D6/0/PYj+Pqcqx54fAeMkgt
NlBpmMYtwI2sfzIbZLxhux/sv/rnRgUPcdKbkNxDocTzvTS3/V0zmQh/Ws3o3v4NW3MshLLugIFD
MsZhGaEXXMzUigyYWTs/YKN1Uby0DBfKPOXkwHWMHxZICzHwpdsd37heilb1BShAe70SeDCan7JC
PqPJ5XZq9Q+wqZ1PbPVeODuTFhShUiC3OqfZfT/roG6SY0tHtP0e4JYifAFJXTKX+0Sq76PFuMAS
2+n5xsIXrb/NQFrkBnspDyGj1yQZ3UgqPwIl3pHC3RqY9e9vzrc0NXF/MEvLq/r6qZGlL00o7Wxr
W00LMWVY1og7KHt/vzQxgLCEeh7uo7fXzNawCPGULxTVq9E0vSJdXvQ8eIVw4aZFsCOgvtV3IZas
PNL0jk3NS6mBZ+F45rHm3u75uuTeSZPIwpEYS4EdgSpxPJhN8Tlq6+xRAoj3bCO2id93ql4mO/37
9rfeHyXdWSVs38yu5gCpA1HEKI0FYJsWYKkTvmZZZ+zsClsfWI/PNx+YkOKLatV2PKtC7leR7/O1
0FM1l9v9f38adFHFE0oTsn7BYkLz08inQ6lN5p24ek/F19Iplf/ZcwNQwADIcD2wqgENBbmjWu+b
Kkk56g+RXq1GS9VQTy/oMA3l5yyVGuUbLl3m/PH2j9sau/Xvb8au6hMFkKHEtgfTs3QMF02fJ4AR
OzeYrebXMX3TvNbwPtERgvAs85Mi/9u2T1X99VjPhchGY6XPKdA4HuxZVytDjGYBX2nOwUUlxLYc
KQoF3anzdIXa4Zdy/hCo/97u+daCEuJalid7Ki0CQhoNl9n1C4rkx5oW4rrJjEaiimyR1lOz56g0
p5e0t4NjrYsW4MWydMuc0XGFe2GXBKdlkHeGeyMSRP9vHpPjRFW48QwyGOOVmmtj3RexI2m/HNOJ
0ZlSl1rVKZfIbTZ8yuyoan5KdVnt2e5sTIotLCdwQQ1Fwin0Z3Sn3EICNaTm6aGdXLeFxWTnEubO
KLt4iHidNHn4nQworhyacltYTQvEhkAzlBA8SvkhRYjoJDmooN9u/P1zAo2tP+OXClpkUXyCqa1S
8rWGVoa+Hw/wS+X0lCU5hPYKouftj23kNlAo/vNrPeB/CuZa6AfUb834vg0hsyUfVeUv4Cl3KX4+
7eSW0Z6n3caUiwbWXTjqQzXx47CUeWkQEzmBmNxLlLx/n9TtdUTf7Hyp3mg52dXWkxNwAxZ0VPtH
lvpOeOwuDGn+zw+0wEqbOmbBmtnyV4YoI/SxZE+vfGNobOFYmKxKCjskQL25/g1D1kVF1709yVst
r39/My4FFhV2DoDKm6y50y9NB3HtwakH8BG3P7BRttNFl3Cy53IW1R2RrDvkvirIFsGXXitelH45
dQgal+qn3EivFhI26QEPGg5y0Ta87usRrIJBEBrKM9xGAMLHHrW6aBXuKPWsyxB7/Nogy1MVxTmP
ikskQ6q/PWAbMyIahsvdCBoR3RpvGUKgUbFquwD29goPW60L+yqW45YWt3Xot3N+Air5bFbFzq76
fnoEASBhKVUrPGZsA08dlGcQnXNgAMBd7iquykANavhet0do4xZjCVtsUqsRhOOEtDQT8RT3gLCa
AmHy0cor99gnhI02LrXAKIIgRFTIvLJ870DIPwIBudxufmMWRNNwtVIkdElI4UWwl6LcvlRIdBxr
Wrh9j3VSwoMIIx/GNljV3GzvDTKEBzsubKMZ2Og8NQPSLJA8JpSezfTgvd4UNtBmRRgrMByg/jko
Vv6by8eey7op7J5LEsk6CLHYHyRcey3nVCn6x8EMdvKZG0eLuU7ymy1USgd05AKaJ7KgN6Auop96
/X6Id8pgG8tdtAiHoDmGvcbA2Cjy6Xb5aGvJfdWrB5sXwlY3wFvOCIjAdcChpbGvUa9dquLoihGD
NSlhN45xwrSmfzVB/j3N879uL/WtgRGCNHCSCIhZBANIsq9c2u90pbmvEZg+1LxoFa4FIOoSyKG+
FP4LEfXJXr7JcrWzaDb6LhqEp0YzTwivxL6iJyeU5LXmU9u8HOu4EKSRhGpOLa25Y7m6InZxmdvi
CzKZO+OysXmJ3uDAU4Yc84TExyLARcjxQu5s57Kw1bQQqQGq0iwW1iKaLD/RuM9OzWTvHE9bbQth
CvgVcn4+WZ48yTg7gLa/IDX57faQbzUuHKso0ULEr/PAi5X0UoytR07gYL+F+CQBoMIF5FjVyq72
1Emtn8NxlD7e7vjWOhTCU4U7VgHQtqGuSfcGyiVz69xp2EMda14I0aYKJLOwi8TvpfxuhETZcP+L
0fy/3fzGsIvorHQAFNnmcuJPxQAsyzwhfb7T9MbAiEAsaVaopmKi4hmKCecgPqesdnh+xwZGF2LU
gfbsQOuOfGNCZxr907zL0ZjN728PzMb7XV/PqjdnUlbOixEsS+InWu4izH5Sk4/Z1HFhXWFLXyX9
s93vLP2tTwkxmyOCjdQ4c9DlrxllNzxAohlJfPNrKH8YbQplkXFs5xGRWDr0t3YpysRHnNWl7u11
sbwTB1srSQhgp8umOg+nBN2gH1UcvADJ/3x7KrZaFuI3z/rakNTaBtmpIYADB3hI+uLgKhXCF65H
VjTmnPhR3P0OET87o0zyw1rQJ7vd+41LvWgKLsuxATVbSXy1Tk9WobhZPJJrgsFcvirt97Hd89/b
iDcRb1VDpYbnpVmI5GnPoRXBdug+q90ewmSreeFaDJ1Cc9AcZRb6+K7CuaFhQ6rSvWf0Glf/TeCj
EPdnvAHnlsDxEwS58qWO7mds+5DIM5J/b8/CVvPr39+G82zKxRTHttfX1T+dZGHIkT0VUXGnI6B/
+xNbAySEsdwrcAul1PbkgJyIhaIhNwaFqW52gnfrN6zx8eY39IXeJ7AmbC8HWWCG1DaKj0UEVag1
d76wEWmaEMNBMqlp2a6T4DwsY/aPjdDPsTgTXcBN3SpaLWa7zkiSGAEKZsbyWGv59djgC2FswNxo
ozq3PNWMnpD/vI87G95f4N5ufmtghFN4zFt0DRHh8cCHRW6fRNgCdsPO+2GjcRFjhdq80kPg517V
AFsf0qw6zzWQ/Ntd31iWIr4Kh+1hJsNsexBb73S4EahNIxLb7ZyTG4tSxE+pcJbiZKTUqaNui/rl
ZRydL52s3SEUcmzpiCCq0FJhdsysSrTAnnRg0Apl5lqtvGMDJMRtixl9q5ksHbLF5xngQJWlLhTV
y+3mtwZonfU3UVuNsdx0kZr4vHC9PPtcNZ81WUnPUJj2MhZbnxDCFhmPAkczjhi0pz5E5JbnEy5P
ZwR6d4Zoa4Wqf/4GecW0KIXqeJkumfDIZ8xc5bQ5uEKF2LWsJY+TupK8JK5wZ9P1e1hCXxA43NnV
toZHCN486OYYS5Z1/TjooQyGW+LcdsYACXXxZedHbFzi/oOaahCbIxgS31F/Nk4AUW0+yXisIdt9
icqPai6f7SE4FhEijqoqptBECTem0BZfnaS6gjVzW8nc+S0bAyZCp+RJyrpIBrdjWkj7BT+KCsOv
5ROKHjtH5Xqov3PYi8CpMdHDNhyY8Sh4lpzXZIFuUL9MkU/hYucTG9ueIkS1wmUCMnApebMUnOUu
c9E2O7OP76yprebXSHkT1ZICf8uWa8nLV5WuWsIxj1KzHe5sGlvNCxGNkdNk9qgUeKNc4E5go2/b
XnpETm7vSVvNC/E8m2hjKzrjj03NWVUTdxmRenDig70XArrou6yE/MdVEXETZbQe0b/HR6jYQVdu
LU8hnu2ww+Vs5GmWw/RCB8GVcoogddbexeH0/fYIrfP4zgoVgVmRpToWPmmRHyeNW9nta2ypv481
LVyke3lGDxwtS1+Sm39HdC9OJmYax3YG0aNZSiBoI9QseV3W4pGpumg1nAN8q471fZ2SN8s+qurA
rqSG5os0PWm69VrNxs6i3BrydbG+aTsw+sGIpoE1HyePZp15PFUPjooQrU6PjH9X0O24TL8ZE5da
064/jGr0cntYNuJJFsI1VewyTDuUCNExucYRhdGKRHO17KQ6t0ZGCNdmwBC1t2zJk3tyP4nsNgjy
H+u5EKpIU2Q1EhQRJgO4VSGbSKGx/jJoeRi/Yr04yTukpo2YFfFZ1A+kFv0Sdpz619QjQ1l+aOYv
Vvjj9s94f4QQv/1z7SiVYXV4CDgeHvOo/YX/wLs9tCw10VLZRPZjGQYGvyycc191dwVF/GO9Ft68
Mto5hZJZ67Jpy7sAqbiqKfaIg++vSTw4/hwShNmw+2iT0K/aDOko/YQowUPX7UG5t5pf//4mWhGk
M7vRQe1DBR0+BabLj7kEzrF9THOEiJUxAk2AsIR+1Mn+HDVnCWELa9jba7Z6LwQsSDTFtOoAL8eh
vEI4P8vpdB9JjntsYoWANR1zjqA44IBaG0gToHgaXw2kMvduzFvLXYjaIS/x/Sur1Lda+0MtRzzU
kVO53fetoRFOV/LwqkIBPfItJHeXuMV5pjnhdbozNO+nwxCK+XPd9Hqel2j7IeeWJ57U4JolYf5U
LG4bOV+zwpenbmfL2fghIgLL+h9/UdRIPGSAzyXvOuChGMTuQR3f39Egv/z5Q5RWbY1Z513dFqaH
l0Z1RqvkHIXhC/eLPdjK1m8QghjtrVaRh4aFVErxvTWm2n06RrFbYo9+d2i+RWRMKKFrrJTszDpG
i3KouyE41inY4/ps/QIhkC2sYJe8Nzl6qb1iu+Rrw/fROHYf0USQm93gKNf1BAIoHFR6KjR6akXe
OVS2ui5EcVYpSdzYquSRWTpFc3af4VmCmNihlJUm4tw0hIdQOKF5NBCuSDR+UDUCrRwut+d1Y48Q
kW414Hlp7A3bQ8D+g9lbLbJ37bGR+Q+uTe1AdqR0vZfR1kkXTG+Uk4mo/e2ubwy8iGMre31S0pQj
d9HMy+gEV9VQT/XY76z4jZER8VQoAGXFgjy5X6rzQxgpD9LS7TS91XMhXtsu6IIs1yWvqvJ70j7P
w9D/wvPsr2MDs372zaGrWAWifwvNB4b8sVSsO9TZv1SSsbM3b/VeiNWkidIWvf8I5GV9b6XtXTKG
Htbqh7JImiUcuvgjjVFRm7bn5AUu25kfoHZ2bGCEUK1i5AXNabS9znT8LqxwFFkL98cA+ZqIl5oA
SRjIsjoemTtXBkw+pNG1q8bLsd4LR66qLWqvzIXj2Y32uJQIAFtogmfWTjiti++/b1lNxEo5sYYo
hpk7IDfbhwbTvtkKHzDtPOGDtDP+6wp57xPCm3aAIiXbNgO0PsnTZrgWurwzOFtNW3+u+aZWTDxM
EsdDe5Ujtr50fb0zMFtNC9GamLUq1UbqeKM5u5OqXObsYCiJiClVx8Ww7BjzYQDbmFWnLs4+oC17
KOuuiYipsE9xKI0b8Net5WpOj4QKBTlE+5a/by/JrTUjxOqIimSf27VDTvYxsq6mTM0yvKuNQ+kV
7FL+nNSpyNCa1plUJ0ju8KWYkdFLDr4dTOF23KZylYU9Yx+Nyr9aoFyKUP41t3uZ3q2hEaIVyyN5
HNE48gbjU5x+NDJU7+bHYO8I2ViUImgK+V0Dw26mdlzFrsfBa/tj5T1NhEy1SgzIzipCv49HBMca
/EZa9/Z62eq1EKWrC0+Fqid44aFtG6822rG5Liaqn8diVcRMJUWGvW7OsKR56iaGgqNds9P0xrFn
rH9/c6rmfYRGd9uyeUULsVq6PFLwhVvOt4dmq/l1yN40n1YlQnG8lb1h7tuXNIqk70hGG1/Rt2u/
3f7EOsrvbL+i9lVZ12OJiDmQaqe+Bu18Qu7zU2EGZ7gMLtqgh/JQGKD++UtI32gRt1YApkbwqcbh
ALttbDlu/4atFSREbSclmqrEdgROonNlnCGxnzq4OIWInUgORVhoOZ5a6vPrbGIFB7Eqb3ew8hsT
LGKoNATuGtui5wGmmoaM7XUZ3hVOvbN+NvYbEUeFqKQOxUCKfMym/WQxPgyj+oAHxWOVGZdDYy9i
qXAQs5J8mGsvscPidYIx9D1ynOBQfVsToVQSdqBWp4HH7xtn+dCV4AYzPct3+r41+uvf34RXaOBM
1aIx7FkOElxOfG9W5C0G+djm8B/EFDoVRgJyxK9y9Q5ZSmQKi3sJEa7bI7/Ve+GctfA/KdD3rfys
GO4QNX0yQh3Pz2gnB7IRVLoQsYhvY/0Gtcyf+hmHwOES1fJOUG31XIjXwGhtZF9pGslQVwJFk1vS
aui8s+q3mhdjtk+0UZUUxytXPcJuvNcs+aSke73fGBgRLIV2axTaslL6OY6TKJ5SrS1K8+uhSRW1
qchDJ5GB+6TfSA4WGDkK23hHumra7yzKrd6v58CbNb/kzaowbHCjxyu9liVvMKedPX5j3LV1F3rT
dJuMZkL+r8T2oMUMofh3npNLpYTH9sr/KFKhhkNSmqHB2feaVPJpSqsfi9x/vj3yWwOz/v1N75F8
j2qloveW/UkJlVMUSO7tljd2YREaNegLHr2OXPrRorimMZ4KtUvPs2zxaAt/3/7GRm5UxEhFKK1j
Ah2V+Gl9G/D60L625iOiZmr+vcIS6/ZH3gcqaKIkFTr/ZZP2YeUbrX5Xzp4khV81aXlCvdfn0nzK
x8qvo/zY3q8JYewUkaTi74XARazgXcVN/Ak122OwLNxfhelO0CpHG7X0VW4l6Kel+mVsu70p31hM
InKKdHGAs0tW+ktXahg0NXij9Yq0s8FttS7EsJ5WxYwLUeVXlXqnq9Z1hht/e4o31qoImFIwtVoC
C93X2MbKoKe8ny3faj19RlX09fYnNrYJdf37m0AbEyPFbkAiHJqOaa1Btpb/1sH86VjzQhzXmGBM
6KCWPtao93Nv3XWlDihu2gnmrbEXTt2wmdS+6dj9jQJjzSWCbLdHNtgae+HExZuoN+N2Kf0WZakR
/kUZcdlMr0W+MzQbm4SoLRUp2IvFIFv8JfwUqR+xukRHHesmXxm9sD62j6pC2CK4J8M3YIC69kuj
Gh8Tpfxye2Y32KyaCJRCqVEd5DbP/QDLm1BLX1L1i9Z9bvCVxSn+lMy5XwbZnZy+5N2v29/cmBMR
LmWkpWxSkU/9RdK9CT/ZcM5fGpykcaI/tqJEyFREAE82Cjs+rkp40y9YySpfb/d+Y7GKYKlcVYKx
soPSNxEqSJTwW5BIO6fx1sAIUawqnWPYpl2ydjqoDUhjn2K8qXxNSl5zULSHADt43P65WTSFnbUL
Zkk+dkJ3XZick8F8dmbzarXNzi/ZGiQhotHAdtI+6SgElcFjYjpPQXHw/aUIEW0hlx2PZsGyZEDy
/FsCSUktuCBZ6eX2DG8cyf8TKm820xo2fWeNhIQWrS5cykPOOyNt5DOG7ZfV8K0tnoZuL9u8NVRC
bBfkHgLbbkq/6KJLZjmXBpji7R+yrpt38hAiaqoMQjXWNWZB7fpzDK4snTW3UrSdI3NjuYqSVr0x
S8ussY6wTD2zC556+7kb/5mznaTnVveFIznAa2tWAvYJR0p9XD3dsIqwhzoI9xA1rVRsazHpMip/
aIJrEXQfHSiAtwd+Y05FPSu4K5OD113uy+nsnBxrRCS6xurrdutb4yLEb43yfoepJldGu7znbuGW
sXqH4+zB5sXYzfsag1idR6rZXVpnLRVjLKWMO2Oz1XshfrUcnXUs3Qu/LT9q9qs+f6j3FszWsAtv
4KUGu4+PUOFD4HKTkOzhkO8MylbTQpTmcYDHRrYUPt7IJ6Nv7uZwr3jw/oCoIliqqfHJkPHc9eXM
+lDgNxnU8mtZp4cep+p/AFMFXq1aNRc+w+5GcnqX7K6U9wcFCOafB0lZh6OWtUzlkH8xzfquHI8t
ElVESwVOZ45SZla+naQ2dkbjNzxFypM623uCQGsf/7s3qs46G282+SZKZq0xdfzntU9K9Yp/Lt5O
n3QUmZMfR8JUFTFTtoYtmqVMhY+txmWETi8P9d0S9DtH7NYPEMI0jdJwNCFL+HnqZ5iuB+HPoXiQ
jNdW3yHqvn+1VR0hUi3ViiMTfqIfK18GvGOkh8j6Es3P2Glr1t4ZtbWGhJjtARhhjMhhq2vp10wr
I7zhjvHpSQf8OceGQRF6sdb1OUaPaC16Ziyfm2W+HJrg/2CnpgrVWtxOfH1ML9qUP+CF6kpJ791u
fmOCRcCU4pSdhgcJMgmVdqdJ+XUEGJdGim8v8V/mamp4+zsb+4+InJLmsUTgRGVDrmC5oqrp5Nh2
6sdev6qoIxSrMw7lFZvypP0M5y+F8jXDwF7txp2deav7QiDjmobU+UL3peopM5+m6ocZHnpVq/a6
Zt/sEYWuYswy07Shf0qLT+r8oew/3h709+9OqoiUyp2pmszCpNfjZ01/LOq/OkjNzcG9RxQEM2Ud
5eyQQS+0R1n5nGpuf0xMUxVxUlmtZ0FksStIxfdgsc94rN/dHpOtmRTCNYyVJK+kuPbrunqwzPFu
lNSPulV/OdS8iJLCVxTFyzqo/EI1L4oZn5U093o1ut5ufmNGRZSUrVejnRlV7Id1DsNCJlTNL1Wd
uhjVu7c/sbFXikipnrd6V8gmMINuumpG+LVJy2PrURSYmtHPXDodV46oeB3Th7I2Tjj9RuXXYz0X
gjQYk1RNkOH2LT12zPuJfygfnbao42ObmCgy5cRDaWe8nrxskeNTg5vzKVj03xKO3we/IJy3mMOW
clAruW9UyQcz+pVgj6w1x8qtqqg1FRX5PA4y46/hUVpL2dkejw6NcMLiH62reBnXPu6891IVX5R5
wIhnrwq9oaqnWkLY1qo1GnnCCR51iGKV1Z1V/i3hD1x1Ee6/I58yH6XIy6tg52Dc2CdEAJWtOEZu
JWruV2V018AzioLerY09952NlJhqrveht9u+ZqHLWeMUaecfG/1niodtWvWXeokenKF8KnDDNVPr
Uw0hvsrmndje2D7M9Rbw5qNRjC9i1/e5b+X2L13nytJcTVUvT5q2V+zZ2D7+I0g1jIG1rPvroEdu
rjnfVTPcK2NstS0EuNNX2OgpjFmYO2eMXH9ai3LsFBbBVZE98HSOYLvqUAZ7J7qM2uIaSXrs1BHV
qEAsp/qEdq6XsZpGVb6XqHAWxh4SZ2uxCpfo0E7igpJ44I3q7FYIRdd1e82TZaf3W+MuBLe0YLyq
4w3op+HJmj6Ne1efrXaFoMZgzmoT7F6gtK7MWRkmiarMe/jQjdZFUFUaTKuDPb0ulPk7pqzYz+dL
tnMh3IgkEVa1GFM/ReBJkLn6FHWQTf8vZ1+247jOc/tEBuTZvvUQJ3FVdVWP1fvG2D1sz7MlD0//
L/fBAfKpowjwbYBIMkVSlLi4SHBhfyLzz8dHmWBDTc5QHTDpbcNa9Fd3K1DI49CAreyFLNIWKKIJ
9u+68QQEXecctcT7S9vMUVGhTbeRvrnuIDnp7w6vg4Dkf4e30Up122oHvdiLb2ZzIe1nqhxJVmNo
buUq+uminsSarkObRHZanJe1jfpMBvu9u7EYfv+iG8GgYngx0F8XK9/OS3su9Z/l5LPs64F9xei7
rt6M3lmZTfOJgQWMul/sqQ7cdP3YG1v4ePhdvH+9N2B4LnzQ0d3XLBNzumoG84rmeSmfV/RlzZtn
akpe1u5aFabgXE3iWmrWNn15VaahuCTt0vqooWISvRGNznmaaqNzn6rQG6vefD2xfRsNLR/LRrSx
nLOxErDzDfU0XXuaBERLrsqyfkBnVS/JDhWP6C6fmjZx3UrJgMqUnZfBBqhQbQB7smVvpgLh8Llp
TaXoz9cbE0SPR3xa7D2pJXGnQHF4Ro+E9ktJUd5+TYrzrMd61nmp+9GtEc7JziiB/PkEtaM0ytLm
dLqC+iRKqOEpQ/6O9lv+1Oe/H2+xwOvwCeoc5KBFXnT00lVumbqnIU2ULNxIQlz0aDUpnWTyEmwF
n10EKZ6B7DS8hNt/n+CdFSKDvgvExCcVl4lpZjPAhIu18aui88x69fL0q8UkLkiw1XxqEd2DDLRl
x1b3Qx6SHh1AkZNTwLyUzEEuY4K9+6qnuzwTw1DQcul2fUpTffJd0MN3lnUGe1tYsey53JoYfKvR
oV3nM42lg0qErsJcuIR4e8OWafyxOpK4ULQdnEdFg0mFFAM2el6MoHM/d4uCsrAvRD/y/AlB8e7U
HCy0YddgeHjZMy1PHaKevdHhXe9+G/OvxxISaSvnVVfDrrQ0XSfQwndf0WO+9IZBk11ZRfrE+VWa
A17YjRjc2c5u1oUq0UGEFRX0Q+3k58cfIDBsPsdYbeDpb1JIqQDRECH1U7Ww3humQ28eussnGUtg
lFxUkNPr5KIXtD1/cDR25B6JM2Hfk5sTv7W7QW1z2LObPxmAymtPmi6Rinv/tOc7qqGRs9ZNBJFQ
C758FBWi2Xek5p/d/Fuam35pXjJdgugSyF/jtLTut6lHixgERemzwy7ol5csEpyAQH14aEvlFCNt
t/0jhsnTqtcV5Nq09xqG0hbJFAL154EtZo+DX63Zrv4/VWNEtv1QKSqsd9+Zm83NenPqDQ2bOyQs
XErnhDaCkhNZsGie1IMstdmjQqG8ohf529jZbyTfvjy2JtHQu6+7WTUZjXQyiIIgS0vQYq+wHRww
pawSR+Ax+bT0NM3oxrPBH0zKFlGrQQRqfa/1HzZVZolsBOpIOJvS0FL8/zlNYs+vhTKfaG1+Bq7n
9Fg+ouE5n2+acPpdrkLb1zZkjhqlSf2aT+WxI4VwxlQU3YbW8vvZ2KuFp6ZzuCR5OKIZHqqyPz3+
BNEWcx5fad28JzkcWjaN0TbUT0AKhI+HFu0v5+8nc3Vqo0imK1j849LAqbig1YntvFrNsRPd4ZPV
hp6h47EOd5/P+Qd1ecXx9WVoZQp6XzYOn6seVNNuaFPQ60jzsHD7c3mMLxM8B7uTu7WsYgW1z5jR
K5qwXWiKIjFNfQFRm+QKc18xnb8S1rZt01KD6Kk+P+nbFEzOcmmkbdtFw++/36x+ISVF1ywozVYl
8dyQN6Vc8eCjEkmsIxqfM9tkRJvwucfy0XDMR6nwqamnwDSqQzdT9CD+3+WDGbPXLYbl9857Wk2n
qncORZgOn6M2W/QpccqaXnVj+MZ09ONgzj9g0T0UIjguZ6xZlzh50kIu7mb5DM0ATcP0KXpwPjZY
kdg5g3UzXEvbfVtBvxa6tu0nYxPPlSE5Xe/7A4dPUKdL75q24k5Xo3klWuwkuaerl/pQ4zXd4RPU
c6k4CZpK4rrSfR3st7x/zguJPgocAZ+TZtXINnd3BKAajlKjfjYd59iW8vnosamgLmTXRY16tlM9
L/XPNU8lT2CihXOGulWoBOusHOFqQp+sDIWoSSc5+0S7ydmohSLXfAGE/JrR0T3PljsFGV4ig1Sx
+jOqDVUJsET0CZyxKvMGSrSxpGAqenecNrCkbR5FI3PH66g4LMMjMr0O2te5WPzeOpQ+gypydgqo
kFUnI9xArW4eyOj8tj1ELYihORtNtXbRTBsuoNm0M2qgQqpq57axJC5AIJO/stJL6q4kaeh1GbOT
ZimfqOK+PvYuoqG5PJbpEF2xXIjbsrKfHYTSr6asqY/Ac/Gp6K0fqEPBtH81kjWsxm/D0r1UliK5
PolWvpvAzXGHSgPHznpc7ctF/4x+7RFiJUmIJ1o4Z6Am0SuaqLjUDE797FrL67ABzDclB1e+f9HN
ypky4fRTsJ3TkJ1yTTtZ9SHmYBAccXaJAMZKTQ0i79spWCEULUm8znUl7kUkGM44dXSdtFEbN13R
mPCzOTbvdjp9B2vWt2PKyFlohRJQkLnBq9TDUHmJY7OgaMtKcu0QKQxnpHquDPVY9NV1TRXm62mT
e8mwyUiTBJ6XTzh3eW1PSQvJk5W82h3zTdX8tVkEwQYLDomHzzmjdJM1xZpW1zEDM0XV5daPWif1
IQyA7vAJt2J22Ia2FdU1q5SQ2NnJZUmwuDIBCXSHT7khc207eC2r9oqCoC5tf0OyE61mwsfCEQzP
58YXd1JBp9/TK+vNp2HWL2ll+hWRPX8LlIfPi1NzbKmTjogh3f61LcoX3Fkleila+f77jTvQNitt
immAC56KK+6pnkKc07AeKrbWHT41vrjoRaIQSq/ptsZoAxNNrPvYLrMkEhCtnvc4A6jKaYGuguhU
ufWhtTZTFxgDaaZnt0g1WV9Gkfw5zzNQvBmU+1ckCrs61B18dSpl7e1Eg3N+Z9CZ24JqnV5n3Xoy
1ab250KXta8UCYhzO93UDkZfd9W1AXOeaueBjYd7Ks0EC/wOn2pmy5bnoCovwQZav7hOHWn9Apjy
XgFcyip1BJ/AE3lMRtpWhVvRq5oTO5qTAZTclfuLDJasOlo0w/77jQ0kM8BlS4mEFRKskYGsjwk8
a2d1khN3j2b+Tqw65r7xN8PrpduYfYUTl43nwaZeW4yhTd70JaDd4lnaLDkfBYrEk3qYLqVWBna7
a6lqgd3nLyDlOWZnPJHHSlFz2vVwQAm62bD5vzmrfWOT4XvvP+M6JmcBzYLSwZnCe5pl4Rvz8Fxs
1Vuft17vqq+6ISvPFW0zZwvMQuMidcQ2qwAw5dR96/LG7ysm67spGJ+n9egs4HKG0qmRaDCDZi2D
vB2DTNrYSbC9PK2HpaSDbVJsb4N+UZs7xiA4CB8fX6KhuacntL00jMxOgI1y5yC1VxBAy2jVRUPv
nuNG+XsK8mo6Q3OGtEZfXiti0s72AudjcGY7dIa+DkoCBn1QQ30luqr91ruufynSJh1QSms6quQK
JJpp/7ibj1DQiKouFiho1zv+0JRRZ1bfWqt/6hZ67FpucCeZq6LH6dJiisIazuPQ1p7hGAeDK57V
Y8y3xnUWHPLNooOOLgPx/PJSOoXkFUe0x5z9ljTv+r63EZ4MCbgxuhoErcUhHifd4dshZVZrtFaK
s3dt60sGYA1lMsZLwbbynB7lkk06ZTMF0Mj+6q4jWEyHd3QIjNDNSaI5AtHwzB4FConT2tnwLGov
L+BCf2aDLHcqGpozWnOyOxNQ5fKaqu5IvWyp+t+62RufH/sEkXD23290nupsWiqCsERdV18pt5M2
1uiwVH7TnOFQWwqQsXIWvJYWWVFdhkxDS0J3Lt9m5TOY7iVvugJ/zOOljK4kkzst0PqkBPqWhCOz
gxXtgx8LSDQ8Z7FDStYRWDt6pWsRdVv2NuWtr0l5j0Xby8WcLZ50iFp03bVOesX1hpQOX5XUltG2
iIbnbFbJV2BQLA23Xbb5W1VfZnWUvF+KNIc7Z6sFBEVUsVD/XOZoJJ9BfxAyW+dpGX/lo9UHh+TP
A6acyRlso3Tp1V0sNA1WPJrYz609R4+HF3wFD5iaKtVOcgfDW83gF8pbCRbVvhl9GHT4eAZB2MPj
phrU0NdzCbeZb5o/gcGzzNUvhh7gWSlokv8eTyL6jP33GzMGUd3KxiXB+avmb0PzBtbQj3q/eiXQ
Fo9nENgBD5wahr7NqtxsEDysV9cYIpvpL7ZWSQ4X0fC7At98QN2rRjYB9HMlGrnYNvmkd7m3gRT2
8ervFwfoDg+EaLRy7tiEfTZAd+wn02yhXRTTAqbT+VLo9L89T+/1qKi3AEoKEpV9ezyzaGc4A28S
IyeaY+JqnJbBpLxVTXZdcUvDe6skahcpGGfjtdHbhjU6iNrpGE9ZpnmwyGjswKswueHcom/Y408R
OBMeJGGzJO2VMmUos53eDSdp/NFUfz8eWyAmHiYBPvDCRlNgdk1A2N2hXwnKPBOfOsP7CmTY4zkE
OsYj8grUaxRoJAJXni+ejSC10RqPgUXm2PD7/tyo8KQtgI72sMFy7KNOtb0qrUONHCL3By04Z+Ib
SIBBvQgNLqxftev6c3eIcggj7/K6WTjN3Cqf8rK9Dkjv+pvRp0HmSJEYop3lLHvrpnrpHER26mQH
s7OcmWI33uCYF3ebvz4WvUAzVe6Qbtse1ONoAYre7NNpscqwZ8cCdh58Z7GxmBYdm8o2tMsYzGdU
cL8eWzRnt5WyWuAgIHiiJ4tX2ugTJe056WLn7rxF/PGCNztauAMz2GSgcihdvGIBCTs1/Tr5aBPD
y+x311E9Z5MhygXC55F3qdHpGmsQQg75NHgUbdXDXOlkGTWB+vC4u5q59tC5K722GxBsSR6BeTFi
SJmCGvtYkpfHUSlrM7t9rsIvJOs3W6GFV4Pb+PEmC3wOT+5BnVzNtC5FbTbrAr3GsT8BEnP0VOaR
VAlAJGahQDrQJs8ys1NbtchqNNshjg9V5bGJienmTqPlBC+7XaCy8dM40IAuMujj/Ro3jM9ZruKa
2TTYyXalJg23eXg1DMdX0iowljkE08VVWdNgtZoPVULeiUk/Pt6Wu1qFaflTuVxNVJlnBNC582qh
gfb32fhIukNkAhieM+2uR0lF3VH1urSpv7VLMFmHWn9gaC7sBnx07LS1InHSfGW/2jxeDoFjVJU/
giuUgZvgkGXxOuYt9Vi+9L6dbyDfOiRz/vjddDNzUrSputpqHThd4hWoxFy61m8dWdfRPw7/L8eH
b+DOYDsDLS54i+ZY/cQC8z3zez8LSr/Vfe1Un9KTFR77ll2vbhxsbuXG6LY2uRKg0ECcP9m+tjDH
y9j6n64futria7iDmXTN1meKQa5oKhhn7voBIevVrA51/cbwnO11yza6pJxYvFWnVA0Ae30snLsH
AsbljMsyslIzjHGOpwGdHGMmA57c9aUYl7OqWhsUbVvt7cqcLSK5e+lx07cq4+Cecpa11HZmr9U0
xx2Nij4aGGxg8VLjoP7z52RtJottqdMUJ1XkWN7QRfPr3EsWf/cSgMz4npW4UUgLBO5MAR9ubDmf
8gEtBcK6iPLmg5r9frypAuHzhyTK0tzc1OkUb/pHsLzk7FzIgD4CZ8yfkQATGM5SwVtaBjuD6CLI
rPnVoKlfO7LWpQKV5M9J0IMxNQVQBF7z1+imHliOHovlj/e643F4oPHa5DotloHF5ic8noUsMPzM
T8Mysv35hAI1f/DnQPNwXw4kM4q+hTPbQlXM0u6LOV7fkrfpgipef4iTs+VlL8apCNOTLrk0iybi
7HjrtlYbUnwa1d/U9tfaHMmUQVc5O+7QY7QgRkqu2vzDHmMQCKGy6HWe/DU1A9ZLZvnjbu7tDGfP
ygDwQtpBTuCN97V/R5wE2sX6oPqDN33Rvz/ejftmQXgcsumuybCgRd+VVqnXzs8jiAaW5uOxwTmj
bluVZVm/zTHp/Yn+p6cnk749Hvq+vyA8DLlM5qQex3GKq677RDUaaw2JbTR+qTvwC1ayHuZ3LyIq
4eHIFRRoU3qoELkm1zEqIz0yTtWVSvZYJP399xuv19QLdauMsnisR48lJ2dYfY3991hE99Wf8LxZ
TFGtykqZikQi80xcKhHWSWxYNDRnwnWrTsh2QCylY4fKbIa5LiNAEEmcM1oUbaUZqTA0Ow0XGsGh
nsbLFI0SiQsiLMIjkVVAInQ8UrPYiNrzdsrPajzEgJsHJGCREiSSGEK0s5zxrmOXzEaLYNHEXcBi
6tdaXz0QDkpc258Q6m/nQHhI8mD8fzFNwRyqwWWPE7tz7u8e+2WI3KCWPCDstnpvIs6Ge1yp2lWD
vIZ5xdtKDOrlxnkh6S+0ngjswpLsi0CjeKByR9vFntSBxNN4cY2rzSSPi6JxuUA3rcikTxYsrNEV
33Rw7Ua7pcf29ScovycaznpRCN2tbQfRWM/FZ/00elVQRnlY+5M3hSBNfNF9UP+E7mfJfPv5cm++
/RtvvEWGHjppYlRzbHR+EtVhHa0orsl8A1eDJJRtuMAAeUYttBJujBI1ujCQ9DxG09mM1HCInPDx
V9wPlgjPqDWnelvOPT4iRUXfXvubup42nptcUscnODYJD2GeHIMp84wJistwaU4szn6oETlpwXo2
L+m3x18hUivOvMe16zM2jyye9e918yHbJOGYwG3wKGZTn/IJILE53taq9UojvZi2NnhWzqLHCxc5
Dp5eq0saMqM3B4vBtszoi2nN/gz2qCU5m0bo2K95/49bRQNeltX1nCr/khYBQffl8eyiz9tP8xsN
Vmp9zLsJn1eyL8ZyHbqvyaEEvEp44q0scVGQxxh2JHkx5k9Le3q8ZEGgYe+fcrPkrW7zpu8hL6X1
6PSl36KVvo3Ol3GTBEkiheUpt+quUKu+hYuqnuDKn7az/sL85l/T76LKl1m1cBbuyJ7sclHMCvJx
nreTedrOij+e6kuK+D6Xnnp/3lruuCiefmstk85tcnyLFg0nNMG95i/1RzXIwyww4RhL3/iw/Qcy
phbWqL4+3iGBw+K7GJpoewl6OMwJro4IBn/uQiWaIlmMJooYeF4utS7ropoxvsU0v8heLKvz+hRs
vnHuzL7uvhaTP+OBj35Q8MQLYIx36Lt4tDTd5tY1do0m1+EC7OJ5PhmnKbIlIYRAsXmkdOVSm+hF
ijc+i6Ye2KzjTt2uQIehvQhY9/QtkxztAqPnUcfKaE+rlUB+avqxNL10ihQiGVrghnnE8WC0Xdq7
GFrXn+zmdZPVTfx5Hr6jx3yfw7S3U+q6M/S4/VkpvsU28AmELfmc2pZXqp8XNxrtk9O/6mPvGaOD
VuGz12sd6Et/FuWnWjl308esfJ5rgp8nb86f+kTikUQfzYUBbVW2uUM3FrtmF5WNc0YbbonKiXSd
J/FCqjfJ8nGFzkVGtAT2qfgAdqPI8bSAnNNAFgSIPoEL8g2UWyVOavfntC1Xb3NmLRoV7RCaSSV8
o0SFAUDZ9ZV67QYr99LE/afbZE+aopVzB7/ajFlVdU5/bkCbH6n1/GSsThY+tnjB4H9XFxjAea0L
iWcSbVsAionH4wpiLr6swG4XhyIGxrjI4ROt9dL8mTL9g72+P55AYOI8wFrrWmclGRY+Uct3l/I0
m4OHYi/J+kVy2b/r5gxGleuSJ6nTndn8jhovdE+xj10P+B6JqJE2RxX9cM4LCEcNtzUCC885B7dz
/5ybZY9qMXZZn5K4dwLQDaOfz2Npi8TBHeWWPbhE61YS65MLcLb1CVXwByXNGWZTVQYZ7YzEaCL2
Aex6F1r/83jRIh3kHs1WpTTTXMeiCyP9YBvqS2llp8yYNG/UdcluitSQM84xTQ00hTMmXFK/pKlX
u78zV7KXguXzqGl7GlPV1If2PC/hmvpjZwD56qX012PpCPKIhIdNo9OBMSTUxgPvPyzIz32kpx5b
vf3mlfia7G4k0By+IWJTz7PJgJqOx7DQAjRKVT0Q6+4xE6nwdJD6rIomwysk2iTYD75DYlay3Fws
Z4oXPB+YH7Xpucw/PhaYaOj99xvbKpe6K5fVmuLUfJ/bJ6KjJFvGCC+S0v77zdimU7u1gW6RCPnr
M9gIwjWRvFqKRuYst+yKsmR1352Nuvza20Xlqa796ZhEONPtHXVQxz7r47oi5LRljQ3aitL2GpJ8
eTyDg++/ExQZnAlnfTO1yTx2Z6dKTyXBu2J2nbs+MLT/Osv18kGVhKYiMXF2DILgoQKTWXfuKtjY
wk7pJOPGFlwWeDC1ZSypYtOki4fEjaiunXqb/UyL7Tw3STQsAD0ZxldlGyVqKvgSHlitlZ3t1CCJ
hCppYVLScMSTx+PdEFgAzz9ZA1A1ums6xErqJvmbnVvUDjQ91/rvc0qkoHzRF3Bn70qKyiUKviBX
3FCp2Oe+OVSuA84szob7YStME2XhsaZ+V+hLqmV+vfx8LB3RPu+fc2PDy9psrdJUS2wopLa8qrdJ
5M7r7BdbX5/mekpBB6c5qOXWChDtug49PZ5YdNH+i6CS5ABNTAXBAzZ7svw2Gs7mP/VFC7Ir9WQd
WgTHEU9ROZkZEncpJln6QBmvG0o550/UkgQYItXiDH3uezajdHyJFfaNDW96lXusOmbbfOfEEW1O
VJDUrvFirm+tU4RZ0R0bmoda97iOj3ma01gBPtWdSaAsknumaFN5mHWzqJmqbtYWu5lnetmrec6C
Kc7QBu9CcDOSHZgCY+Ox1nnX6/YCjECMcgCdfLdlzfUEG8oTU/aNY1jpkq+xineK9qwoT70pOeNF
V0YeWN1liKG7wtzijPr6uxr0e/bY70zP8trPe+L4aOqGx3KpmEZhoPeOyRsNk9Ub/TxUwumKu0bi
OecslKWoReLijunWsutlUDARy34s24eZniujl7jtP5yNd05RHrpF0Yp2VSuo0hjq7+NLc8oCUnjk
0+IvISADn5rf9udjroiHcdllU6l5t20ximpPll+c6ghvV7bPQuvURbQNHs8j0lruuJ7almnN2Gzx
7LwMjqeokmhJsA08oCsZ1qZqc9wq0V11c05F8lrJ0kJ/tPPOLvBgLrw+GGiabmCLjSZXWt/Ji2mP
YSzNKU9lnRflP+pWsu197k17egH7Zmm/K8oMqgUf7Gn1yKK5zYkS5gxXsSvt0rkkvkG3ujwpWdcv
H7tqmAmw7BawyaZHwQ1bp17fKmrZ4q9DooJ4rS+rRUc3+5WYXbi6hZl808FrPl5WsBwnh1jCVcJD
PLZsB4+Y+NbKfZ6zs1tJIk7BvhPOTKZtMIdi0bd4Kp4K42T/fqxOIo/Cs8fZXZFQ1y62GFUtEeqh
IljIq/bZ8BxPD7to02WmqN0PaHkgh0sdUOmkJRxKZEVaqJ7zaP01hHOgh+uZyQI1kZg48zAtA1hF
1IbE8/Tk1jHZJGZ3X06Abuyxz02MU49VWRAHA2eu57xtwehv5yRokRN8069qmF1lQJr7t1PMtN8I
bmbK+4xW1VxtsfWGPKevntNweVPenPN83l4lu353MzCH/b9zmFank1nb53h2/myGG5rPZkSC8gQ8
v+S0ursXmISLZp2k15YxxSTJgpIyf8kl494PEDDw7sNuJKS5y7jN6Ecc55VHQ+cPVmR7G/7bEU1V
1IaPhSRa/v77zSzTOluJSjFLY0VzGlFZ8uyup8XqOUtO9WFdanShjCfluuK0I2dTVqAmlMy+3zdr
Lui6ZmQqptiybPc93V9LCRwoccJy7fslKo2VsB8M1fVjtHRFB0rukpW9r1cdUV9rxOfVx5HUCogk
DwmRLzOuwf6jdOmKA3jqz6jff9oWmakL5MjfkLV+7sAAiKHzpPeU8X0llrd1ktcbwebzJcZ9Pk5u
rxBc8EcTNMrgGmX2k+qitboE6nF/q4Br40yQuKywLBOhCaBtQAFWJ/ujpnvGB/PahPM5OaTFmIYz
wgqEuBPbp3GHIKtDlKsd2FiMy9lgmfZ5n1TLFmvzv+M2eBWThP93txUDc2Y3DAX6mKQY2KJfBius
MfYqAxsLhc7ZXt07eV8Y8xbrn1zqWVcatT5upGPYX6rDYEjyZ/obM8zykhiZxjZcjt6a9qWRZffu
aiVkw90V87rJ9LbC8hXzORnDZDyi7RiXOzWrAg0A0dlki1XmO8klHSRBi2AveRTzlA/FhIoTKB9a
3peD37GfiSnLnwmEwaOYHccqHKVGwO2QyzB+LEeJZYrG5QzTIDU4sB1EcMp6WoqrvkiOLcErCY9c
RrUEsMvquBs8gHDn7mwD67OeD6b5/kIto/eWkZRY9tSp6xUsPEZslqSWLP7uTuLQ4jRvKRK7Nwy6
xFsy/DuCMnMi5bc6lT3d3TdMjM9p4FrQxR1XuClrh1vtUETySX2zPlgnXPh9ckTPicsD+cwVlcmj
C/Bqp1p+ZX9PnJ+PvaFo/TytKCj/KOBELUF0uwdUG7Z3CtH0AoiPNKCSw1QUhPLAvcJJ0Lm6Q8aI
/dyon56bk3PRACH4V3kzTuXJDWQB4l0bgKC4U2OtaO5mTU7iSn8qmw/GsTZlGJg/NoC3skAfi+zo
VT0Z4XJ2nmiQQE5ZmEkSU7ud/nXbxBT7N9043360UDxEOmTsxv4yW0wBJXkWaZnru5UeLoYMtyCS
EXeWuGQFWYi9LDHbkjLW0GpdJ4qsXZxocC6Q07Q1M0mBj7B7FFahVTlLzfCxroqG5ky5akZzmStl
iGu7PCv25mXZcMxL/EU7Wq92YpjOENNB94p3a/w+9RLTFVkYj9brm9VKXQWvsG7jdRc9SAFxsj5v
b9qpDZSgP+L8gXTnLl8MTwQqayF3d/25ur+SQg0OSZ3nHrXXvBi6bdfKrC+iTJ1Qxps2hxjssWzO
XkfF2vIiUZe46j+DNsLThmBzZVR3At/Po/KqsaEdW6sRB+3byi5dE6Pj0WOpiIbedfTGVtGJkOou
NDIGobRHcl9zftcyAkaBnvPUoxpdG1rX7Rgz92z2VjDQ9ZgF8cA7MxuHtSvrMS62Nhg0GuqNrPGw
aNGccdJytWtFt7QY56uvo8dcNhzqAAEd4Y7Yph03xTWWPk6GKlmjKXPqp60YFV0ilbvxDXH5AMTR
Uta2Q1GfR1zJaaSEy1WJNOCAH6vK/bdcjM/pSjsnalen+/irb1yXAGz4UR2lkfGJ/HQjLchPssdv
gVbyb20bJbnRG9jfrLJ/rVMaTdr8ujHTf/wlgj3msYb12o0LyRNUQlDX08EOVKXrwQiBBxq6CZvr
dUMsbPaXxAldpFAKFFywH6P+bUb37aYJ9eSpnVZ/NS59ISM++nOdvHPo8rjDVLdRvFCVQ5wt87dK
+TwYTsjc8tIaasyULqrr3jfs8ltiaieqqD44VQKtVj7ZeBL2e6p8aBoqEa9g93icot0l9jL2xRi7
9hn90vQmdg41q0OB0j7ljbuqWlNvtAKKoahPawE89+mYRnCqPSVbZVcpjmS60d7PbaVGRbWsd4fo
5ORxhkVqLS6bU7iry16+UoZJ4DxZH4zTXrpiH+HkgWi4gIVaHbLvA5S6Bf9vQ4JFQUOlVrKlIovh
vGIFLl0VZdRj3OQNQPMZIJLDdOgeiZVzftG2jbbSbZiMYwduFxmt5CFDEIfyAMNltiuAKzCuMZza
5QmQdkd1/HqNm+LHY7URaDoPNRz7pGTqDLGYzffFXfwVKTrnv8djC0TOowzX0Ri7tUBautZAp7CG
ZaVIlF10i+HZW3HGTVqn4ikdJg8ehwAlsP8ovuFVm78GoMiUIuRF8uHMtaudugRJKSIA42M7Ot5S
nZfmy2P5iMbmTHazuq3JarwOT8uAjtEvDVIBq/Xx8eAi4fNXi6SZhk7HwonrW9hUmZGKxuWMVJ2y
dlVyLFqdCRoqty/ZLHta2yPNOwcAT9jagSfXMpwWea+kQh28WXiWvr4OihLQVjnEmE5ckzNV01VQ
MZUi+Qn/y8wIOfZD8uYBh3iKNWtrT4JN7rNtRgZ5fTyuQEl4oCFLl2nYRmg6wGF+8dMcfyuyB2pR
moiHF/ZbC0hbhrGNaMu97rScyQX9/nz2Js/NC/SFxxRu22ai5g5PVqxsvXFCTUn7/lgyIifAM7UW
RltnKYPI9RR18LsT2H44gQE2nZAEgy8vDhV9w/77zZmtuqQ35wTfsE3taUjmcOvG8PFHiLaXM9Ml
ATF0WQ0wJ308meZceLk+PDW19fnx+HeXjr5v+7w3S7dV12mUOXEvJhjqS6q+pLOMS+fu0jE0J5W8
crJ5LrLk4mp4A0+dQB/rEIT4Rw5sDM9Jpka/gaWry/5qVGroFs3TvCYSoYuEwvkwcFUVhTaArqrN
cPDlarCg7dZjed/1YVg1F2bouO2bmo1VZ8sCyvgKzPdzFSizHVVqKnnHEC2fc2HAyqmJPpj1Vact
8RSrek7SQ692hsa7sXnSphm1bc1Vy50T2IPP1iLL4wn0hfdkmmJ22mZQUC6i7EpluUecH5YhebET
Db5HUDd6zvqVMS0HO2ij/wY1qFfWrTdksiL3u3EYpLLv9s3olVIq1f9xdiVNkqPM8hfJTAvarlIu
lZld3V3Z+1ywnu4eCSHQvqBf/1zfqYYpUvZ0SrM8AAqIAAIPd+EF9ZVGduqrpkqoUCc1OgfARM5g
WtyirjVMrR7SQsetXa/H1EaF/CRLMIdAGnEjs2Zqe/3/1UcUmbCnEMxpV3/8Th3rxKmzcUx9m+0S
9tF8da4WDjHdiF+7CSQ2EU9ULQ+h6pGfuuP1MFXjubazlMmtWjvTdGseXAdimLk/yatsXpD6ceuX
dhdNHr5F8+AKBSsz8JrNdWrbVAAkB1qS5HFwMM2A5rjNskSByDBqr62TuVEXCQLKx00b4o6Ok56y
sqSzhZDm+kiEnWOHpap8afsfj5s3jFzHRbd5WK5EjoiYVnlGxDwGW4wdpoFrjgulz44SCsclZfV7
yF5GKyiSuDvlW9uUaeia786Q7bAHRusrGYIzRO0+zaO/EXRMTa+r85VHVXMxFHmBsU/+7P4uW949
hSAZ+/bY5oY1rhNNS4AHFF2DjrSbS7gUH8amPWTDrooM4v4H9yyB/8fthl6crjhSQG9ZaV2Us4Xc
MY1e89Aus5xq8iW9tNANInP+NDZZYoVbkE/TstG8dJkAu7XYUl/70j6CpvRck/oLcVWS9/mvffbX
vLWcbI7CrbgGE/TQJ8Ie89RV1SdgTXeJHxFXB0BndVlbogrF1Wf+ZQyj8+x/ejx2w8rU8c8BhII8
O4jqqx1WqzBcwSG+zLYeEQ1zq8OePdd1uByx7lt/eNfIXyCueXaWcmOfMrWuOWwVCwFdJQ+CGq34
Q/vwR7tUv6dJbjitqfn1/1dOS5eqGxY3rK88UgfgflZVimOvdhWzYk7XGXnVfN3TgtaBLcHf7h3b
zDkJP9zYPkwj13fZcMyrgSMIgyPlGGbhmUTDR+L2L4/XjMGldKBzkdUdkDLYxHPQ3A21fSLVszfb
Kas3FqVp/JrPVqJUXTEgJCy2k2ZQcCzAUSqbXSrAsLzmr4R5WQ+aX8TLyGaJoPmhLdUPlPOkMcoW
HttofcP7T4qCuDrEOcCD6gwVStioX0vxfslJJW38rXY/O/l14fLwuBvDVOhoZygAuzaX+JRYfBgd
O0ui9h/wJP9Vhu1pXw/atttQt67bddvl8fuIH6auSvrmK+m7jbVqCEA6ZkzwPugze90ag/5kdXkK
erSNoZua1hzYpzQMusmtr8p6T0l+rO1xZ8ua73LMLY9jbCq+8xH3nkNnbQmWmcasua7q8mxyl7K5
RvLTZGfPYzB+fDyRBqf6X8b+VbxpByj1FgJLxRHWsQvmG5PFgRTuRlAwNa/7bJU7M20m3DVzD+WP
agm6TyGZui5ZpsDdyOQYrKM/lnlL7dcRMKRXZ01DldjEh111wHBYLSjkeS2GwII605g1PGlyduOy
+h7NEKuxlz2pP+LqEDWXuVXZeZRfnao7yxh1AnzrzmyyzBqHXs1uj/SwHy+ivbA2yLJvLPek/Bbl
tB5I+nj9mHrQAkHN3Nh1qGiugCx8UmBcTqjKfu5rew1vr0YfVRZjHHqjVyqy4TDbKHtjobMln/R2
+hJ21wKBLDsUt+aNuM6IYBKcuz3JEzV9mECMW1ZWqhwkM3H7DBakAsWW9NRqmDe2AP0NGdMBhfkc
BoO49CJOoO5OwChVsaOLEsV9dtPOzjxcLMUBe7+yJjsGjTx0fAt38PZLHoymOXTGHNDhr0bLbecd
k5hu50PbTynE7FPQ0eKtwD62zpxOwknKQKVl7B8ef5UhlNiaK1bZYHv10lIAqqJE+vSw4jiR3t5o
/u2F7OjVFW5mxcW8zksACfcAieYYVCWPR/72ro+U6b/XsRXbI7WjmV58azjV7GdF/MTFzhOE43FW
n32xi6eRoJb83x2FweBZszVkVycYvWSQdX0kE803tre3J8DRiynYUjDcBjp6AZ/xqavFaQjchPMt
eJLJSpo7ovDK4VM44UJJxuPkXFgJZnhbHEj2UyiWhFtUoqaJXv9/FVUakamORsM6G25KSQfGGH58
PNFrYPqvbzt6XYXHrX5mA9ZQAx2DWjmXQhUfZryJ2mC431hMplnQnbvwHasCq8Mll+6RVfIQdOUx
yNSueO7oKNsW+SvVrAloBb6LgQ0gNf7z2DimgWv+W7sopuMKZ5i2Gg6oCHk/zsFZgKL/cfMG2+vA
WtooQnNc/q4TXnVeipgOUHgXwyG3iiip63iLBtKwfHSYbZOhmAQIE3ophX+Jovza5OXG8nl7a3B0
bC2BnGUXu1VzFU2fyPhsecuVgCupn9Sxj//ZZ6fVfq+WvwsiAT8EB/DF7tqDlQfHwFkOffZieVvi
RSYLrQvgVQ9N1sWLh6Lya0ucFKHvM95+vj0evKlpzXeX0ZOj28kGt+PyczaoBcLAZAvBaGpcO2QT
EYe9LVscssv6JVwIxEFUH+1zW50H05KymeYWq5+Edtos7rcY5BOcFBuaIAbn0lkwC1mpGcIjzXV2
5mTFi7Wlm+T2lhSnqXnNd2feOqBghmkCWSQD1Bao9ZeV/d41qTqsdibt4MYVoiZTIsnBBht1/UZa
2zBuHUs7DPXgljHM0kZfpPuzyu+x3DicmprW9loSN1kZEqxyFPOkPD6wxcO8bpjEEMx0MC1qNPqp
6RAJ6go364HI7jhS6yoV6rPysDo/Nrypl/XTXjkqbxiXPW2za1P1v6ochOZz9j5rUaO3qVFq2NR1
skuSNUEJWizsiPYLztEJlBaScrjxeroE9KcqN5Jypi/RXJdO7tRaBN0szh9ZPxUtrpruoet3vZg6
Otq2sZpaghyouZb19wBc/KogG5g1Q8zRySxV5dj5ZCNZGXXcytIixmt10uX9/PnxFJtWqea4VVbm
UeOM4hqguP3Y5XaVFN56H1w2WewMXehYUps6/hzadXGVYYD4IG9WnSehvyWoaLDQf+CkHl6mvIYV
SKqsubjZd6APNff21gwYlo4OG61RBlsuLeY2ZiIdSP20uNbnfrYTL2BfH0+C6RPWrl/5WTzEdtd5
2LW6Bvcl0p2Xvt2VO3B0OChEpWyxoMbq6kZlkGRFhxKQutgX4oL1e16NG1fTvFhCLB4fAr0oRD4Q
e3jXVdXGic1kFs1pGxbjgWRNHYioekHllZt4vbuF0zKtSu2YjDy3a0eBK67LULxfmHjvAm/m863a
WdPYtWvwKKJynnIFv5paL1WQBDo4cZ7vOywEmteWfUvinGO7FfXXsP9H1Z+H8ffjtWiwiw4JZSyc
Q2Wh6WlST3knDnkF7v3M3oDIG7xJx4O6XcncQo7ZtW/dn7SeW1xwXXJAnTdSK72fbcR7w7aiQ0PZ
UHntlPXYH+UHcMx6LD+E3nPf/nKKXx7K0fbZSvNbKakYohHrP7fmI8nbk2NNR6+308fNG9aQjq0q
HEeFA0FuVC35+4k4n8E0uu/co2OrioBNudVgW/Ercqf28pc/hkndk42oY1pEmufm0u9twOZX58qP
RR4faGY9jaWz0bxpEWm+2+SdtOepQLycrcTyRcKjDyS/d/lW3b7J8pr3MheoP5WtkQdBcwEv7TDt
PHHq+FCOWn0w0pPsKggIf2JxKYspdcSWBpbB8jq+qpVe1do5tpI4E2kBopls6W9jSDcsb2pey1SJ
IgodWcrsOqr23mfFIXDiz22xFdcME6sDRoVCYZjkuATlQwNJph+O+yGSPzxh7XNYHWfFXU8imY55
DRmSF75KR2Ulst8SlDVZZ/3/1X7IR68ZS1tkVxaXh1AEx3lRJ2fc4uo3rEqy/v+qeWupaFZ6OPTT
cUlwkDosYguAZhq55rAcYmog30PTI4+eqvpeFNNJeB93xTGdYCMuSd7hQRz3N9I+t20ZHHhf2Rt3
FJNRNFcd5oZW8dI1V9+CpI0zUHCiU+vT45Gb1qO2z8rOnggH3T9gDuNfRQM+KC+DVlhDLx2YKB/3
YfgAHVnlTFUPvXdsVcMMwrSSvgxRvDF8w6zqqCrPDjvHi1R2DRveU/DUKuAFrEoScSoWm0+nx19g
6ka76YIjuHb9CrLGY92dO7yWjgVJ/XHric1koHVyXi37LEeNB9C01qXrouZPZmciT2Th7Vs/Oulk
vBRuVPmBuDZWtiRT4/2srC1VRdPI1/9fjbyW04Sno6a68rl7D7TJu8q5Pza5qWXNX9XsgVkmgCT2
XFZXu4kgzhGmj5s2zaa2uYoqV670J2S5gumghigJ118ebyx3U/Oav3a2b81jPuDMlEffOx9lha77
kUbdxsHP1LzmsVXRtVZNxvZa5+o4zNaPavquvC1lXUPrOqCqsZa8LMa5uUo//yfL3c/LQoJDbPXR
4bHxDfOq46oowDyD4HjR7Fe6N5f6QZo1/cbmbWpc81Ppc2m3AlceS4RFlwZWaY9HyO5kWwlSg3n0
B9Mx8EI7V7y9LmX1IePiyOT4Q4Vb9SSGQ73+MiqDcY7quWuvGb+G5bsyeJbkmbXI5rwHOHVjfRqM
pGMFcBJjQ75YiJlTk0TgaK9UtpHLMZlH86x+7AOoiA4tUDcoVSH05gE7FxF2fLx2DM3rpJ5+ybwI
sCEc/Qqa8tyFPHOXWNkWosfU/Pr/62C2jAvyTg6WZknuQZT/YfWYqHLZiMOGydVxbX4ccBnaChnk
PEjk+HEpXkT9Mle3dn5RxctjExkmV1dn5tyeFhAU4vGq7RJC5ckrtu4kpqa1yWWx6knUIDQ0Xtwm
HqpPT2AWE4d9A9eiZszjDoxNdXuV8ZSqtkE2eevx2TRwLWLikTJiXQ7Diyo7ySJIebB1qjQ0raPZ
nDwMlknhGiiQ15pU/tSTcF8s0xFsY6m8zHdwgQVb56dGhV3C7fjbY2O/yRIAMkYtTnpV5zeSwNhx
9LPuniP2u7EuuforoF9IfbWGz4+7MTiUDmGzQJXJHdG0V7fEbthPz9wj6RznuyD1/xFbVopSHhVT
ew1wSfbaIAnc+76Br9P9KhJwGVBfRYhjc38u4xOEj/x5X17if6V4r5pmEWRyZ6dogXgf/xLjEh3z
0n6Hcspd+u+YW81NG2Z3uDLgfOCFX6j3yR9+ymLjmmOaT81HJVKhBc/RdOZeUSfftRc179s5dJSZ
XPyaLwoWzyED4fYoyqo+lmor22G45ej4srhtJ7cYsBCtXCYxUhIhKQ99BeLKSm7MqyES6ERovM2D
xmphGwHcydxB6nrYmVDRhZynsokVW81ejT8L2aSB/IvvtLvOh9YUyp3cCnaH2EziDP/kHTiDxJaA
9ptGcUM9F1qO7iIbEnv3sbuW7k+P74mNaFeLX51fzcx3Au8eqm/Cl++Dst14RX4bEoemtbuY5K1N
loqR+0q57Z+6c/i+gLIPqE3sJ7qF7X1zPaIT7aTROVWoMoC3bvYsJ788gHxnal/A/zeUeSJWqaiz
PygkwJMd8Qz9aZepiKFM0Wmod4fWaD2wpLBTTv563PbblDBoXAs4OGlzcJjAYktx9xYOn/pVgNbR
A60KJQecyZ/cAOWEWX3M/Ls/dmkWFRd32Cr4exuPh/61qLRIL/IKtx++k/MqP8CO2Rfrq38OTuJT
mbZbONI3Yx960Q4RY10OE/C75M6XJ6c5l8Vl3BJcNDStZzQdFnXlmFneXYUFqLG/e/NfMdsI2YaV
ppeMVqOaq5ZgcoblothXNgVpJxMF7ODj2Td4uJ7PjEfa4lCLFPsQeu1BTGz5XAtvVxGOG+rZzGEc
6r6JvbX1BtlMPHHwLT1h08A1FwxIzNnchP33trcOZALH6eBueJvJ5muXr7b4HoeHRtUKd4i4B+yb
VBDDKiHZR/1hBbz4W1HkzQsFrKN5tQSJBCCu+ATAyI6Of8+jF7+FDOR0c2IAGbaOz6bP0fzboXHl
KjvMbrbLT3lnnUD6myVDWyVTJrceK02daE6ct01MvaxDgOCnwTspCgGO8IYv3JgTg4/pz0FVb820
dxAkhuojyZ7c/Ett3R+7gKFpnaW4c6kDoaAguy2Fejdx8lJl1tH1pj0HCzfUs6fg3c8KCmjHXVW3
2r8NW6UahmHrqdNBEsp4RMm99X4V3kG0ThIXG/uzqW1tfyaoR3VmGWPMbvcyqZAB9fI3D4J9Qcdb
F9ErB4OwjqMU9D1uclnKoxV0/SFsm+W0az7/ky/1fEcsROY3twimpAvYpVTAW9ud3DjrGta6Xpbq
VlL1xSgLwEQGiaLRbj6Lrg7vwSR/Nnabb6Q5DRFOL08t574fI4/RK9jIvgJU84W69OmxiUxNayGB
ZTW2lKlWF69ZDi1QlL6/VR9maloLBK1ay5lxCbhJOvEEWh4DUtb1LmEIOJO2izOHQJJv3VBqJukJ
D9rZezoKfn5slrer+N1Qz57aObi4o57HV7f/2XA3UQw46OjAURvZeW5Szj/j+h3ZfGk1LCQ9lzoM
wYwit8m/d2tmn5O2OCytU6Bc1QugbaemeWurMR2L9YLVyWkch4RVjMwqPVfDO+53h4DmiRWvDGNV
atVFkgVPBTJD3GX7VrCe75OKdlKVyr+3Vp/MdpXKcitxY4hQ/1NJeRVCRGNbQ04FxcMFPfGpTxSx
3oXEOj5eCabm19X9qvklBOt/GFX0mk/0DBGDa2cXpzrKN24pBifRs3x+ye12cVp1gYxXYvHlTO2t
7cY0cs21gQrw5rbLLagx+U9yYR8Wb0ytiuzbh3WBHhL2bYHSZ+tahBkuIT7tE0uwpyLchdOFC2oe
HjUDnqQmlt+GPD5zqlJv9t6rvNjYHAwupyf8pjxGHmsZ+I1kWPE8W64LuMHKIBKo7NtC3Zg6WQ98
r1aP5xWknVYjMcv9PE0kqXywSlv8KRi3iMoN06xnACcG3byiFdbV6ftL7fWHyQ8+LsPWQ76p+fXL
Xn1B7XLi2DGdL0U7pg7rTk7tHAnLNzBWhvWv6x50VE1tHYX+fYiGo8BTTN3sghO6oa58QMDbznBq
8e+l/TUPQW4Uti+PY4Jp0NpxPZ5EbGe05jeqqqp/h7ROGL0fxmDeqkwzGV1zXShkQxzcj+gVSejx
2I3zVwjPsUOU1d8ff4Fpf/vf7vBqWjmZmTWDJP4aCoBcQS8nSZmqxj4xB4LqKBRceJCMeZG489+P
uzR9k+bOQ8X7ssgq64qPOxMregIF4pNjbyXZ1wPpf8qV3FBPDC6VZxGrx0myFMslmA+uOz8F+JYQ
OR8572I0QC+aPxedN8kmC8h9BKaCsHPYbWUlDGtKTw26fTiFcTP6dxGQxCNummXx4bHlTU1rLkx9
Z4R3hPnNR0xNfIiPHHs6FRtbuyHE6Q+pJC4mj8rGupaR/Czn7MVF9alddafA6fYFCf0xNR7jvJqy
hV7jDrj4hNO4HhK37KPTYwO9+YiCWdX8WVVF7pM6zm6qag9l/0QkanFQA0qwfug0JTm6m+cN1zPZ
S/PtMIpslCfN/KZcFHNZS3+dxXgkJACHQnx//EGmGdeO3kPrD4tFcNF3Q6tPp6KqzjEjWycuU+ua
J8+yAYshwZ2Qx/1JiuWE57KNxfR2kAj0wtU8qMrGpbjKllZxi+fmLsb4UEAL4LFd3g4SgV68WiBR
u4yys/B6wL5EFtLNXQypnRIMGV6ShRvbw9szHOiVq2VNIwlHwI5M+xuJoifRl8cGJVjBKDau5YZU
aaDXrw59Z+WdgqHcF+9X9tSdo0vwjvwiJ3HCPnF8bC5jL+s0vdolPF70YW0jY9Ef6Fkcs2PRJ8Xf
Y7qqzFkXUF897uftBRXE6/+vunGBMbXGddYrJM0zFib5Frj3bc8O9CLWCVmRfuyi7AZ4TeL5VrqM
7wlSUTa4u8OepVzIhFn7jsRBrLl21TLhgzXKugZd8zS2/ZHhSMareuNSum4y/93iAr2clQH+AvYi
zMYUf4T6eUGAMquSmH8i7FQ6WyKfptWreXdGwTnUxzG9ll11XeDdZTgdiRRpVdobwCfDfOvlreHc
4oGtysvbklcN5kQWrErdEMVbj9eTIYroZa1+X6O0UiCPWk1BdejaKk5asCMc7Jzsgt64gV7e2tAi
dDIxIMspl+ko3Fk+DaQQu/aIQNeL6bkVVmwq+c1aHJosQZ/6WX7xWVSByHyrwNs0C5pz+8JlRVFX
/JapGqIuZfsNJ87y8HgKTI2v/79y6aFVbTmyPrgLzq0vUYCTcmKhWmsXXRjsr23Z+VRE0JOL8lsf
5ZfJkicRbSxO0+LRnDia7N73nDq/yTC+Qv/vE8qtky7al/EM9OLWmebMh0Srf5e4fJ7wnp2/j+d6
CyFqcF5dMcYF6E8WZA7ujXCOoeJX6sV/Jmu6FrL78nhm36YadiF8+O+pbRZId44VvoCc1dE7VGf2
3IZJcxiPEvpbcZ1sFY4aZkIveB3JQBcPdan3xf3dl36i5I+yYMnjzzA1vh4RXi1QJp2IEZv7d7uB
grGFRwr2bPONE4Cp8XV6XjXux6F00L5/H9tnn+coD0jlLio+mH/t81XbXjtOfY2Kx1sVKzwBKlkl
gWhp6otyi5bB4Lx6oWvmjzUUh6DCtNRzmVaqOxQg3t9peM1znR7Un5mIyJ1Mxwl6GjhrR/lWvsU0
cs15rTBXXQQt4rsP+pvWd9PQ8zbOjobdV69uFfEAXaqpwCVBfu3JH7sOkQX+XUEFNIjb1PbCDfuY
PkHbfxdHNXNNesR+17M+sDELQ1SbodNd616vcFV1kSlvwft9w6YOktojClAVg3SqE+1SDHEDvcoV
x9ICmF3BbvHkH3g3HZvBP9iZ+/T4CwyHeL3INcRNP6as4zevtYaE4Aa+1pnYcnjfFvFZiS2NYoMT
68InBYqT3KbwyT0sT/30LmQp7U+PP8Ewx3ql61J4zIYAF7kzUEr0yQIWgi6lXj5uiROZbLR2/CpI
SOhvsKpDdOOejSed/CyU9zPM+yMewFLubj2Ymr5D82XkV7jsZnyHdA+8OJItLILJ9JobB84E/pxm
Km9Ry56IL58jbh37butWYHDlQLseR8hX8NhCCBJIR3nArDtVcShLfhFRcxqD+BI28sfjmTZNhObN
YLOPagI+txsh6u8e0reOP53KsvwcKvVULlvAE8NE6JWwJSUhINVDeasGS6QSJd9p5+Jd//FHGKZD
B38JH/BPFEniftZ31zbMP8ulTVsC+ozH7RtOLToIjE5426TFOt2OOrGcHyOZn0BckvY02ggaJgNp
O/JS1LU/VopD753NT3O8DIcpphuTbLLP+v8rb/OHLpzpemXi8fisCOsSW8aHzhk2YrbhFqtDHgpm
WWThLINAWpvU43iMWHYYiy4ZZ1R4hX9FDih2hnBfcNIhZtJmpeRjgyUbZykf67Tpt9CbJkNpfk0Y
7VU94WLGHffQxqBtqFqfJV4e/Xq8kkwdaJ4dT42LSzIO7z5tvwkvR4KZfynGrfyRIW0OitN/z3Rf
McfpKhwCCqTMZztOqlokDohMRJEdPEmT3ClSx2sSHP82zh2GlatjyjrqQWcmd/17H54FP/TF5bGp
DJFJx5PlyukaLnl2Aw/dEeUjMf06K//IHAEhmHhj8Ib50EFlrUPcuXYx4VPxjaurq9pkpPd9H6C5
NMrKGh5EeMBrUQd2inkwp9TCi0XmKRC+W2N/AevdFgutyVqai9udYy2qcfgN2MFLkbOLcFXaNN9J
NX3Osq03SdNcr/+/CiRcsWxWkHS9h5Qfljp7aqctlTzTTGhbNct7V3i2DO4Wprt1q5TbfdqCGuTx
ZJhGrnl2EOLslS22f8edk9Gnfjjsa1dz6NxrvBD81+zmCSDJSZ2McLh9TWu+rAQJQhlWsMiAUoZb
Xewh2HGBjv33JEZI0/k2ZNugxJAlWV6nJTimHg/ZsBHoSC8kgZg/VBWIW/P+UCw8RRcnW3zNsRdY
ZPw+WM92sA/yjXq4f39HW9DJmfOa3Uhdvm+QHa+zrSSIwZt02Ffp0SwsB8luvv11AE59BGKTgbot
dC5V9OOxrQwrUgd/9RWCwTJlwd0Nblb/u3J/7mtX89EAlWuQ5pv4jWXxJ8+x+0O2QBljX+Oalwb9
YFcVYBQ3kKknDIRtS/btccsG//c0Bw3jvGAcTNpAYlbzH0vmcyoqlNlYrfPlcQ8mg2uuOntQUGA+
/KkJioMo8IrZTRtRwDR4zVUhsiGnSGIuu6pMaRY/zRlJXRbvyxfrYC9RjpbF1ry98Ms7scI2gfDn
aVHd348tYxi+ju4qXSuvnbkJ7viIA18f2TMriRd739lWR3T54F3JpcCimYb+l/CQ+Rj9LRCFaeja
Jjv6tqyzDpO6BE9InkNeOKGbeGTDitGhW8DYjYED2sa7x90T8EQnyffVSQR6ieYg7NrLUMNw6yFx
GUE2b2njD5JtcZibzKL5KWjAZ9Sr4VoHEYKfeeUd2qn+BtbojfVuiI+u5qxZCBI7MjG4UnsawBTh
1u/BEWZbc7oMWzvrOoP6axIeWvU8Iul6rydBIZ/d5ZJHp/pJRF+8reIbU+PrjL86yJQTTn3hqOQz
iGMPXvnSFRUuKn/78df/v0etg9fsH0xMKOyB8tmLPgRNMjnvuj0pxLVpzfbAwkAXigj5zEL7NFPI
c2Xi/HjUJqtoEXKyG0ociaYjATpu2rbvnZz+bIPu7GXfH3fxlkuto9ciZTTMc1cUUj7PEGUovTGR
fGNNGlrWE4e2Q8usHdGyrJ1vPo+Owzhv2OUtb8Kg9YShbflWRR2GpQj18sQqZTor/mJPamNXNbW/
utmr1TiJNs/oMMhnp/OuhNofI9f9E8dbVDqGadUThVPkg9aFwpNwvr6MRYzL3/xlpN0Hn228SZls
v37Yqw8AlXdd82qRz30W3gJPHLxsS2ra1PT6/6umh56NVefC9jnor2y7P/J2S5jMZBfNSWObZx4j
rnxu+++zTdJo/kRUBpbtl11rXddIDnO5jAS6Gs/Y89r8FnI7t49jO+PB5XEHpg/Q/BXQB+IWTSuf
Q1qlqi5TWdNDSL5PWx2YjK95qxt2Xu7WCJOWrMFd4jzl4R7QF3xKzwiCmKfv+lCJ59pankSgXqp5
OT42i2HUejoQOlzKmyIOs0RTdwxKaqUT3UNPuo5b81Uw/jjV0sIkIUfwcvy0oP88Hvbawhsbnl4P
Gtm08hdFy2eC4rycf17Eb99+nuMjDzYWpKkHzU3j2WJeOTnyeSlInM5NB7F2NYEHeJzlBecFeu4K
d8+ZeDWU5rix5Y3zbPvimcuPLU0K9q3dOjyZJlhz3MBy49wWFE23SFTXDGkuX90fz4LBp/Qa05o7
oxq9WD5PdErq7B2xv7bLhyXbcRZeraK5rDMGePnLMvHskOZX0crvVNo7oPpr05qzRg4I2SJITj0X
GaphCe26v5Vb918f28WwR+lpvhlSWeMQUeyBDauTDqkDX4os6Zm1sQkaJlXP9/lTUOclVI6eeyAn
nuJuya9+O+15Todx9ETfElrUXTrsUMwjSIK+F8XHpdp59NCLR0fQ8vbR7MnncjxP0y3bUzi3Dlrz
19nBky7oNsUzjh/nsJJ4MxnOrbWH7XdtXvPQlpYFn8Hi/8zrzDvkZPKf3aHd8zy5tq45KfGGBZVP
FQ6Ts0zIH9cG1nkL3WRwUp0FL5/mIKgDGHz2/jDfT3L/+6T+UXuKXtaha04aisL3xQShPBVDPKSZ
DnLac19dm9aclNZkRuElBPIKFzIbLOm6LrW2SrANLqRn9gqouRYjg1lcFLqEc3PoLevzY/c3bB16
Zo8uLBRNyMSzXJw0QqkcdNP9/stQZ2nobAQwQ4jRE3pd21USwqg4waNgR2Xyx4RAADDJvkOqntTr
Fj7FLIqwc7O6PM7NElz7sGw+PjaQafCar0513+Z+7IlnslyafkRgTKPh9+O2TfO6/v/qDOw6aimH
Es/MMS1pYskoTuzG/fW4cdPANT/Np17Z1MXAO/fUy6vzh4Uba8bUsnZTHZsAUs/IYT+zubx7fpku
obrWNTnsG7jmpQVFRUU14rbK+VOXP83Wx031HZPBNS/1S1zEfE4QuyopTi4B+1pl0fOucevZPB40
RewVGHdL+LlqRAJQ7sdOWKfHzb/JkoEQo2fzoKHmiTrG8Xf+gOes4iNJm3S+uR+tr+KddY5u9lO0
8ZJgmGA9sed4dotyE8Sbopb/2GV0UqL/K3e9jRdAwyzoRZktdWI1gWjvGZNxqkQEYMg+Z9UTewCd
yAzvWPK5sX8E488AFelNv3HCexN/uNp//ZxX3spBle25GZa9BWr+hJ6HMx6z0iBPppN1Lo7Zacs+
JvNrnguxSS4sVuMrINI+kB+oYz7SLboek/E151WMNKM9IFo6EdRHlpPM97C7rfbR/JYJFw9xPa7d
Ih+vJVI2SROBPvjx6n/rBWptXPPcQrUMyGScOlrFUCA2cvRQfOz7GbKxQBpF5PeMp94JwmCP+zOc
RPQqzWCYOsL9EnMgfwd/AoFr8pKKPTLw+BqdmS0boD3VM4SKxf8l/e/11vnJtEb1okwP1e5CzWi4
/0XO7QXw5HP0Lrs41+VYHaAafnhsHcMi0mnZ1BwN0cJxmRpKL/GG/+PsS5okxbkgfxFmIIGAK8SS
SS61dG1dF1mvgFgEYufXj8dnc8hWpUIzHLraLA8K8SSXnt7iTk5S2Viw3u0Tv9nmhoo3MPPbsh3d
2zFKupRf28v6sL9WZQKqwFN5OcI6e/sRDctMFr5qRde8QH7gz6au0NYlVlvZksk6Gn6X+VaTUzLs
1dINL9wZvjgIqp+PmV7D79q3Kow8BP3azb+IakcNdGFZVcO5o/dm8nIsibMguO27L31UJygn2adP
96dtwpOG3zWHKB1Ee5sXNUDu4dFh4BQvHgXqn++PH70fZNHbMHtc6HRrBti8yf/aSvc1ataspshN
+fkHVXyRgY1+1vAleismuHlARzbgZAB9qPdQVc2SiJrIhETr/txH8z/3P8iwGHpfZjfGzeaDSP5l
UOokpm90eK6jY9ekTtkm/RYlJQTwbUqSTCRImq1P0a5kWQvT1G9/f4NgishfGTBMvaMn6AKmIB6f
iyNNgECu3pPZyEnAbYZv4t0SDZF4phO13PAG3OrtmKCeAvmEg6txbrcfiISIRB4q6r1NW4Otl0fj
HG4I6S5BhwfEn9sI6cojfDO3wbWbdyabdDYHbq0PSnq/jZ9Zm1TbZllO04bXoOvR2OnQCNO+oLH2
EyHsEY0YqUIiPwHvpOXoed/0kd5/uUTD7Ljj7Q3XjZBTiZwghU6AZV3f34+R3n0Zd2WzBhTnMc8f
NvI6OWllq5A0zfv2rH6z1QcOKZiJwyfcKYhhkc4M+vC3IwdApHdaYrP833xgvqIF32OIySlWXMK1
tLjhJrNoMG1Y3NZ9j8TaPF3L8MyGs2tTOTWZ5fb3N2ZpBO9aaMvIFy9exZeIQl9DBZuN49o0una/
5pSLUm14No87eehRkhoyWznZ+3s90jspgzmYF47k64u//qzHdA6/zIhu957FqzTNXAOqvzboqStx
SzE07p2Qy9/OdefYqkRNC6oBlVNaobvIQbiyUn/3Q3+NK/c3zyrtaBhe754s23YWVOBxtYzRb3gf
1kk0Le6F0smxANVgHr1/snSKmaKSB0B1hmc0rOHx41iCRKbJa0BFr/UAmobefRrbaTuBDmpNFl46
z4vTq/N9wBr2jt48GbdS7WAVlS91KdKQn4JWJSH5ImzWeT9UF0W3T3sDqrhnHZG3womxiBLU229n
MOt/BxvBU1cpdpKRtdzPtA63v7/5JRlNWztDbO2l2Mv9wRVVuafuTprF8pgzja8BWMxb17k1dhLz
/GQMqjMJbMWDpnXW7tnRH3ijaviwpVORT2PJug+bcOeExHip3F9n0+w1EFcQdY5GhDFfCOjkT5w4
7LGrfWmxjeH9A1aG/xpf9L6zzFMt/w7RYRfU4uL6r1sUp/2t9+uBrH9t9TOJHaTGiOUnDR+kN1aG
RS1ZXlXyBfwr6ylQaEycyurHIWvpzZTRPsa9VFjrKA5PaDh9hWv4z7GhNUyvbSi43+DyHRrHqSD2
W9c/VmewlVeYzHLD+RsUeOEaN/Mk5IukUVKK9rRuFpsYNqleAtUOiPTO4e0J4T6MBdIoHY9f/W25
3reLafjbB72Z+KAWJYkqMHGZIx7+spbe1dYyYxpbg27etGFTFrh7e/HA+8QP/wgnyxFtsrcGXVKB
p5WVmHaBvO+SrJbdbZqxBlflbNjfOZaRu8VLOxSZ649PIJU/aGwdrksz5u6AWaMTJ/W3jOfTaZLH
LkS99mkAZXBXIc/2EhdN6uOhVu/HPBG99Im5ce1IHPMvQ16kbve1BP3f/d1nWEa9TZIvudeC+UK+
DM7Hsvga2sKLhutVr3aKinys+xyZ3qkHh8Z82ZBoi/Kr6x/bfnpv5K38zo9vBSBTvJ1aUVz96Ujr
MchfdA1QNfDJWQhM0kJwbiQiqcfy4lc2SRmTxTVMNr7P673FOdjuSGZAW1Q9IGFoW08DfvRqJ5cU
hd8z2H2GAgb4IOZkLaYvxWLrtjfNXsOn2BdVbPOM8XsUH0Rd8LujPh7biho2G2hHMJT3w48Rxe/o
fP2yrTYXxuCM6WVOnpqLCMSS2C08/8nD4FQU22lb/ZeiG0+U2lggDcbRS5720K3A6w2X3iFzfeLd
Vp+3hthavg1Lq9c8FVGxx3XVzB9UPtcr8tY87Jufq4M+1Y85qzf15f46mH5Hu0lXp6P9skly7Sv1
W9PxxAv5LTOzWI5Jw9Ggk+HXmLFD28i7bnXxuYibhAcyG3eRwRuwHPOmn7gt0Js7NUTG33d6Qa5q
Wi+It3yBCtW1LcPUDejlvpVMa63BeEV7fABGP+/auOioEWGTrLS2EAabVkC7W9EhoaTr4l0bul7a
dM3FCbtE8PZ8bOoahsuqkSjmxPDQyn6QUfGVRjahBpPhNQyLpt52kIjKl2nqnRNojj52ef1Rhvy3
zipuYLC8XgM1IcVfhXKRL05MrlPXzWk/zfkx2+j1T1PnsMgF1/mLB/KJJNjH08R8W2OWYV318ifp
T+A3rDH4kK8Qmvosuo95admP76fcIr36iXa89MJwJlchZJCOKNFtYjTGi+/TWP+NbN/3CSdfzCwA
M33J7e9vABbvzrqtQ0dAGAdmhc1Zk7iTf45CWdxA09doAN7U2oEdpSRXf+MAcPUqxr1OZhl969vi
NPjbh6IBnRVb/z4ECb1MKgTZ/gquTnLNJ3ou+/7irTbmQ9N21cDcogpoCYeNXB32RxnOp4nbjiDT
Img49oKJlEO5kqs3oviqZ0mw7onE/+/bxDS8huV6GwJWSZ8+yTpOQbz+kIP/oPcOvnv0MinZx0uh
RECf4oacc19eHFWeu9YWozZc+XqpVFdMMiIepU9CiteS7kmO8LcaxT+MN0kvPUtY1vQzt7+/AQJi
mmQtF0WuM9JZZ9W0H8GyS5LILf4Ng/ppbYbz/dUwbCO9borELlvjHNtojas9KUL+T9fXx164ehMk
bSUvURtNrjudQI2ypoQ0py2whWAMG0nnv9/bcnSoi4200ekxIMVV5mXGrO3QpuG1mziM5byUChtJ
IKzg927K4j/Z5FtOItMCa/AFexsqhZYWJxFEQ+u2T/oOzUTKP291dxbNduw9QzUsU1LTdc9Hcg2n
bX6M1Sqeapzj9/eO4VbWWfCHuVjLgsOja/0Fr94unSIP4drgn6rFqXroN/R6qo2WsVeFOEGDJniO
xypD9dO5DPtMUhuZv2Ep9JIq8Fgu8yrxEzXvP7r7p6lWj3TJT5yP505up/sfYgCaXk5VyRoh/9UV
L63roZ6BVe6V1ni93h/9XW4IvC71cqpOlrJZar48zUHxLW6CUx+XV3cGeUbEvf3jVDavDRmXs+Mx
lrhdbnt2GvaAXmzlz0W7rmMjXmj8was/ReurM1w27+v9zzJgUK+2ap2A8HGV4sUl4+emDS6dx57d
RlmeDKY10SAeUXcs+xrDR/2YjH6ZuraKWtPEdXj7aFsFJRpeCmP/OK7qGqktra20x6aJa7CWs9pq
qLKTK1t8P8HrYzqDUtuW631v8iGN9Ow6+kdEF3YLykWn/pKDw4zA6fZVbXEpTcNrVi/DCSS+kWiz
RuVnFszpiuxF5NoahN7bkbfZa6bfeDBOnVdNGcizqvG1cR9xGiG6dWDP3IbXTD9RMsg4r6cs70HX
zIdnth6JIt6G1jyjIixCsobBlMmdPUv357SRj55nuYzf2zIhDfXkerm2clwZBh/DBqTG+VkpG9+X
aejov86Kx/ZVMBAmZvlYJph7quIj1Ui3WWt+EMRhd1J5TpORaIo/xUyEl3JUS1oy2VsW9P3tGOop
dl5sQQFVxDYLYp6MzXABB+2JOvL0/3+E3b7g9rNvPLl8QkJwh0BP5szrBb3Uj4I4yVB052PD39bk
zfDhRvIx3oHVkVbRdBFbg/O3ZU5TPC+u27oWzJqWWMNs65eqqOutzurOhQrTXr0GEsrAx75BQ2xe
tHXjRWrKoKaSjFWz4Z/oBFm1P+6P//6JEOrUxaLOEQQMtzYLx+I59KpTsNLvUQDqO8RA7v/Eez7E
bZU16LKYh7NAvjTrN+cpin5sxfQ4Q6gicVxwfW2HZNVpqGffxzAiqHyVc0bZktIGKoUUwknIqd3/
CgMU9NT72lT1Wjj4Chru147yl8GrUlHa3hqGddBpi6lEilHdZn/rZg2jPZnB6wlN8qH/fn/+twNH
b7LEKujJdxQhDP0AlaRs3KpUNuri9tOPgpfoNWvOW/FMBvr1/i8Z1ltPw9d526Fkbp0z5X3L5Vkx
78y9Z2/7Oqy2F4IBcpGG7N1f+nXm/ZzNW/+7w5053cVk40IzLYWG50BSuUbBPGdllV+WvHueo/Y3
koM+LA6+3TeR6Sc0VMdoryr6eUcVuHDP68gfVN6DFjUXmT/uX+7/hslG2mXcQ19t8yt8hqvUy9S0
VxRH/X5saA3RBSq65nrB0JC5P0Vr8bTt6np/aAPM9FQ7p70bejtwgIRvB63c8U9hjWKaxtbu4grK
SBWSs1M2rfk5aqqP26jOUNE5H5v6DQ9vrxuxyHqdMPVqjU4r/NoVgS1VKUvYwzT72156M3yJYErn
s2nOIFz0TP34GvrxS5Ef6anA+aCn3BewCxSe68/Z7rKsdkUSKfmBWuWhTbPXENvWZFlayKhk7bwk
VeSfqfzN6Xl63/SGva6zjrTF7PRjOeJwq8O/mnxo0mkVtoIT09Q1sIZKTRSn8ZxFXv2EJOVrE1eP
oPQ83Z+7aXgNp3j3sjHYnDEjuTrl3Tom+O8CFn6bC2r6AQ2tdYum8bLAysoAUeqRJE3OEW6qj9le
T8Hn3hYjlgXbcx6f/WC/Bjy3OD+GZdVz8OHcySmnE5z+eUpdVZ8LbmsEMRhFT8K7dKnGhQZzRgj5
vYaU34JbNIEgvcUqpvE1tPqVbIrOAVrZgkh6Oan01mp43meo7N7fN4Y7RE/He5ELSi8nHjO3gpRM
Q6cWm96nPwWrguegWw8xRdJQz80zEpFlHhQOhgKs8it5Gt0mYSM/H/sM7bYNb+TdDAVoGdqXErpB
8G166cBV3zWOxVCmXaThl9dbMdcNAIa68JQPIK7obDLEplXWsStqj/sVJs/FdziI6FB9Wmz9DaZp
a7BtnFguq8NHSB20D+0ygA1cWC5Zw9B6bj7a6FC4HNOGG/I4gzOBe+zYvtfz8eAK4xUhOOdBKfuH
x8h18yGGPju2UKHBufwlIy96Vo0em7O1BFVmu8SncNnPmztXaTA3z5SvFuo5k400APflPATVjFBJ
5PTXoKdfWeNbcs0G5OrZ+GUq+oHScs7yRVwdJzhTqq6EVWnHiAVVho2pc5CohlEZtwBt024gJi6S
gPiJot8PYVYnIl4EC5Z93dusjtnTHBafpOe9ziU/zaEtq20yvwZaR20irCKsc7kOr6rmz/1gmbzJ
NBpmo2Cncqsx8gL5nGUAS3DcXFCOZTltTMNrsCVgg55KF4vLW3qZBZQ3evEKio/LfdMb7KJn4sXu
TjL2AN2eBR9EHP/hTvMxw+h5+BjU22M+FAg1cOhuuoze2udEk+Cd0pzuz96w8/VsPCMkRyUzjmK4
ZxA2aNJgKT/wKDovorG0ZpsMpOHWC3aQ0vXw1uYi+LYU7gmccceiYTorSRG3q1IeAaiK4In5n+aA
v26DjZTLNPHb39/49+PG5aggipX5EV/PYCeAaO6c2zLLptG1a7YqqOvuHM9/0QXP7hr+IH3789ii
alCtyk4FvsSWDN3wGpTxCZVAP4dweYmsLYWm2WuYzVkwTLWgc+ag6Ifw6VJKbnlWmYbW8Mp6XrAx
9uas8Prf/SJyT0uV24rgDIPrCXeUGMdCbdiMzdh7J3AKTuflVlVxyPC/5NvDCuSRE/bjKgj2ipvu
S/elj/eEVUdYm/Aq1JlJUDZe9IihIlDRkIsHYhgRrcfQpGfXZ2/1+p5jvzdLDA4u9BKu6jOi3Kf7
xjGcw3qCvUABeRQ2Lry+5WmvX0b5EcyF94c2rert72+Q2tMYadHgdgaDLF/mKMqsi/Kf+2Mb/Btd
Ub6oSomAGdyOvS6v1RCnhMvfxqV+3vbw6iKqef9nTNbRMDvRel29EcfBvLJzt8FDm6HVvh/LkoV6
ar2VjVQhJFQyzy/+qNf42k8C9d/VwdlrmKX9Gkp/CRF/Qs90urDtn5GFMhlbdfDlqafWsXlikBU1
U1Z7KvHK5dK6Nm4rw+7RU+rKW4cApTLYPWN1llvxJPLgfGhV9Ty6ILGoHBQzZPkEuoei/kbD+hSO
R/o9cBToefTcCdFMEgNSVMwXwacPOy8sspkmo9z26RtIlXUXziHaejJaNykPl0d33g8OraF1DQoG
KSS89CcfW1y4J+rb1KBNs9Yu1UhEfKxvYdwAqgCr8q9dZKPzMA2tAXShDlQGwmjMosgZTkMerxew
5vy4v09Mg2vXKYcysMApM2aFnLK4CR9D36bDbDhYdBoS4hFUDUDRJevW9QIasFPB5gfwLR67rXXW
EV6tY9FFyDBvFNJkaFhEiocE/x4yi046UpczSpko4DMWOEz48OCV8tgm1GlH5ka5cpY4sdg6pdjs
n0Fa+PXYrDWHd8AJVfkdvIA+2PkJTGLQhmnCP+8PblhOnWuE12xCwLbCa2Zz05rR8zCOqRccaYPG
iaKzjEDvas3XGhla4qJ3p2238oS308FD/H8cMG8OlVq5OdLLiKBwr//RTdNfW34Qnv/T5X0zNCp7
YklmOC9KghqlDwLv5BdWx86AT51nRGwzQgSzjyOrQw9jXqND2WHEZhbTmmq3ZwUJ0C1Q2Ite/Nfk
508x+07qyhI2MbzwdJqRoVaouF7wus5BUpZMEWKFZS9/QtmAVYXlNwzm0QlGWuK0Q9fgN0BIfWUs
hqC5ZbubRr55ZW+WdQAH+LznwNLOwh9+pPyUi/XY6aJzioCuZNqhOoYXGM/bM6097xnhw/p8H6im
md8W+83MuVTFUkiMvmzxX3nLr/k2HXPU9ZInpmJG+xCPr2hYVBpvvEuH2E+nergcm7t2jbbt6Lhs
wtyrIv/KfP7/0JJvMot2jbJALM7MtjHLYyQ+bhrQiZT9wXlr12hcrvEYQoAtm1rnn6K8Eea1gy0t
ZAKShlIHSndy2+EAID8kz707foUS23DxafW8oM3siOXBjPLfXUNpse7oKpsyEn93EKftg0P39C96
7iVk25eRwrso6gJ6btPFjcaP9+f8/vH1i4j7UvAoCCvMme+fcFWUzl/7IeFl+ot2e+nz2AsdMmY7
faaiT4P9mFvE9EonaCUNS0t9rOaGNAdZvd8ZZU9Ta6sbfH+f/yLUzreiyKcQrktQkjgB/RLiUzZJ
B9PYGjxBvbmHe4VrdGlixI6c3jn7uMuT+8v5/oP3F2l2yuqxDxrMvG/wyqocxJC3z6rqHlXFL2XX
W+4M067RsLqXeR52SCNmvTNfy+KfifHruNrAavoIDawq98W28xF7skInAqQ3E6VASrCp7/FQnsVq
kwYxLIVe41Tubl/uPQ6FfquaZ/hi0I8mlaUe3mAivcKJs7moYnKL/0YIUxX+qfXah2YLLdeIae7a
3UoHUdGCISZQB2pPfOQQEp8HlkPBNPjtFH17/bWgoMUbT2W8VJBljzKy5pZsjckst7+/GXqVC+Jf
46IyoWKQccrHHApKRByLxDC9lGl1W8x8iWW2LFPa0u4J6ouJ6qPrfXiZDKOBV5Gq9ifiyyzog7ZH
XVwYL6ddVP1mMc/79xSLtBuWICowYrN3WbUQSI9UQl4jr9/AgeNSVDRFvuWy/V8Q49cCtl/02aG2
yMNycgfETUhdP/dNROXT4MmZVUnj7wp0W0HnKhcthIPvbU8jd/n6QqIRZ84JKh19tUJKvJvy19BB
kfhnxx/Rw1X2+dh8Dhq+d6cdemq8QJdgBSaExAO3BZQOODQ34Xp7+6aCKFmKcQWlbOnxxk/jHmV2
f/goXa++qOYmAxpX1PdpUi+ogz70cmR6rtb1yMDiER5MxdWcLmLKL9DvOBQIYHq2tgO1RsfKFc9p
d61BJlSWyQ2Xh7aenqpd1FZsPb+Fi3LcdV4ku89BPjrHPAxdNCJkZIih1jxlXlQ80tjr0nl0j7T0
h5TpGdpxQYaWj4jClmvlJn0PjXuWy2fa2ISOTbDULowJtKBroeSQybFAV+qA5AM4CUICp+OI8akO
y2YI99aNAoL6lm59UJWDBra18Cyjv38m0ki7TUuRh1wtlGbIbTxt23RylHgcHFvFhml4zTp0bOuy
I4Rmo5CZJ3uw7cSvKwRv79vGMLxeYxgIfyVuE1OcJMWr3z/1ZP7YesPB0aP/3heds60ty7c120L5
jY3eNxeseuF0pO0npCjU++/wnhsSFL76NMvn7cQG/6UHsxIRocUJeP84R7nPf4dnoUDAxF1IxsGY
FbL9tLD4p8O6LIZs0jHzaxeqo5wG+gsVzN+WJ9CMQ528eNxzW+7hfWjR8Pb3N/d13/WrP6+1j9pg
NpzKfBjT2i255VAz7R3639HjvhzwHqMko2PzsNTswc2DlJXC4iSZhtduU5QkbHVAASyIsJzBk5vy
vj/FbWW5RE220XAbTCpu+qmlWec7KG0uz9STFkfDtHE0zLYu3KL4ZpiIREkeokVwFQ85/czmY60Q
eJ791/SKiAhsiT7J1OBmXicflmh/iK15mdswv/oX9Jdiw+bmX/QuySZWlBDgBbnv1EEdj6A+O4l6
Pqflgtjq0CCw7buyPXSPUb0QEYQ9y0YmHNR+Fb6CNDTrZltHv2G1mYZlUceN9EaCL6qDjNTInMtD
svYUN+R/18KZaz67sgaGA/cadX7itdLiyhs2kl5vOEd7WPQQS8jGeH3d+Z4stfstZyRBy8cxGDAN
xExujYijeMlUe3EcD26qrezTZHINvwPxnDXKnSWbmj0VYJid6bEyXso07MbcFeHQVDjXGAe7oXys
gvIb5BaPwksDcBk4iPG7K46euv/gg+Kp9NlfYxxbDs7b/fQOvHQ/dtvEJNuox/Rz+qmS82sRVg99
VV3HpcmCPbeU/5h+Rrt96wB9133DF5z+3x3/UZVfuuAHciSJTyyANexP3a3lUPqLmgEfIlVXpH4M
YcSIiy95U3mn2VodYdhIuntbjNAuH6hLMzf3PhG3HFOnEjYS15sx3lsLDb1e7Kwgfmq9zFnkyZ8/
tI5MYtCVzvMfXX8JpiM8HPBV9CrEZehzGZIeH6EGeq1I8zvr6/V0340wrYMG4i6P63wcSz9DSOTv
hfTnsnK/+cP0So+iWZdEa6qqdTuoamblzk7zvF0iFZ3vz960vhqac3+6dSz4a0YrbP7E2YT3iJLH
6VC4i+qSaHOR+6qKFM0kYjheXf5UpX+tc2ZxUwyz16sQtyAYvLGLaDYM5FTL/kNOXAuATUNrAAYB
ZjMFNWwe+uUnEsvT3kWWY9/gXOnVh52AUPWQD36myomlooX4DB4xp27uLJ6t4fDRCYHmqEf2GMzx
GVgUT0H5dXB/hEP5xMNsH23YNX2Eht2WcweNRjimq7nnCeUFaK9DTyY1mpiPvWB0ebQpkmUDfWma
iUGcOZVfBPqlwPxkOUBNK6wBN8DTuuznEa87V/Zpr2b31MzkiPoazhxdIa30xj2qdzzuJkkTAX9U
1uEJtJkWN9e0xBpu2y6WOASklw1Vniworm7YbwqMERvILaPu4PtaF0treRcvi4QmLsSjLksTIqLE
HkfHlnY3fIRelkjLrdvlgH06eyC8cEHoqJI1rxAA+z2XtnpWw0bVqxPHjdZBoLDMlRgfUPpwKQr3
t8gaTjYNf/u2N8+8fOkD0fg5zXgYXZdRnfjMvzjVZjkrDLeLXp0Ihjk1blDaygjyknv4d95sf0Th
v8Ra0mqav4bjhe2dOywRyRaG4gTI5+Td+MMbSou7ZQCZTgC01qwGVfiGHQRmYSg1PIfTaDGNaeYa
fsslCAoKMb+sCqmLWhM5nkq+k3QU/rHiTUo1N1r0YiynHSf16Ndriir6r06MlBBwZztGTfbRcAyi
qkg6oGvH+t7eXXIIntDWsB27xHT2HwhCxzzPsTlHd3CvxBHRmUWt5ZYx2F+vTazU1Ii1bmjGPPrY
QZM0INPjvtSWE840vHYBgzsojMC9DKfNjR92NIL6ZfW04aS+7/iYhtdw28WtF0dIBWWd57w0cfE7
IqFpHYvzseFveH5zLHjzOOaqKyna2kFa5NPTsEU/weF5bO/rlD7uriBUgr7ezJFr5q0kYe5wWcqD
gU+d06dndQEVlADBPck+u6rJhhYiK4EbfL5vHcOpRnTolj3rixzxn6CWH4KlPkOr+A/RyTRsbAen
AVhEgy4ZvGHYIFSczS0E4ZLJjYsoRTjaO/gJGnDDrS4VtAMB3L57rpbysRmK80SWh4rTL/etZLge
9RrGzvOnOJjwbCm3uD03YgqSgEKozWvHP8EhIvGWVE1y/7cM5tILGksEogsBSr4sagc3GXwxn8Ci
Y2O/NI2uYbkOSlS8jFjvSXQvYs8lyGH6Y808VK9p9GskFJoeSGZgdDpFUI8nTd2mAZb/IpVnu25M
36AhmkxOGEUdHquymdiJF0iRbH759b75DaeRXt9YTnED2iyCR6QQf4/z/EWteZkUs437xAA4vcCR
+1MO7jG8wxbh1Qgg+k/SUTLx+uJjLopjDrVe54hcTL5Em/KytdrddAY+kqYf2tN9E71LnwaPWq91
zMkY7FAW9EBhNLxi/6cV/06b/WGU/hVCUEk/bWkePJSejbzQtOIaxAdRlnVBmZ8Jr30cwvU8uX/f
/xbTyFqMK4w3R3kePsWPnCfCpk+tJyxmMuwkvfCxJKRF0wD3M8RVzpFTnHd/yPLNs1w8ho2k1zz6
YVuA0hT+ytiJlxp0Zl4evoZLcy5AdnDIOK52M7cg5WZUIKASiKCRSZU3cj4xjpCa5ay7nTrvhJ30
CshgdgJnGKfb095/2cqs3gc0lbOkqrq0WngycxuxlGGd3dsivfECHAnvUe2jl0GHRF3ngv1J3dCm
lmUa/Pb3N4PvQVVWYzAj+Sl6pFVLsYpXtxxGi3tnWmntjubb4KM4fMHtA+pO5T7ndbMn3qZO3SY+
HVtp7Y7e11IESM37GQmrl5bTOhnm4M/7Y5umr4F38YNocfc8yDboJpAc7Yx8/zoiSjF78t/7P2Ha
RxqKh4DGTYFzO3OjORV7lcbhT3fLQb1fnVj7U25/3f+d9yFN9OrIbnScsOX4FK8CoUifXwewnfaF
TQ7JNLx2OYcsQM2r32/ZDgc7ht5GCY7W2UrIHr+LNqLTwy11Mccb7mHQ0bRJiXRE2X9s+j/2sE1W
CUdAtAmmYIG26cduu+ENJhaiVjneIgocdIvKbR5GiJOKBiGSLT7JpU3r/N+mGS0nlclyGryh4BW1
HWI/mWTToxhQaVfVp9JKemoaXgO4UjsKA0as+zwHD1Ag/7AiwtktNt26988PEmsA36rKBxEpZj9F
1b8in/8e+t1ydphmrgE7XiFKwGeJW2LpH2NSnwMn/hudA5ZaL9PwGraDaEPw0dtxQ9Txa+FBcmkW
r2I5dgGBXvm/m6hvQ7cZZsRcVD5GHKqYdUQS4fp+fLoPaIMrQ36pn4wHuqDtFGq/0Z7WCuVf7PdR
zWehIsSP2vPCv7ogSyC7LQVrsJheU+kosKhyF6HUHKTqebDAtaSPRO2H3upEZ40D+0tb0QXr7ZH9
0qFNv0dqnDq2MIxhp+qccSE4nie5Nj54QlR4dl1Br0R5tuzQ+zcF0XniorCLwfvo+lk5js/7sKTN
En1etzkpvWMRf6IXV4q5GEo53aDG1hS593QayCVntnpx0xdoSA4Emi1ZVAVZS1maF1hhtZwKP3iZ
3D/u71jT/tEArXIl69aBjZgzPKztkHZe9xzQznJsmz5AAzRz9xA9hgEWGLVu27ScCK8yMf0Vc9tR
bdpCGqZnSlq0Yft+trL9c77Rj8wmOGIYWa/iGhhnIJ6CE9O48s9S0SdQ/VrOCYPVdUk2Xg55Ax5p
TDpmGULXp7xcTqWyPZxNw2uOtjfwIpRr7Gf7XCC8oB4Lul09ZPbv7xnDouolXMtccKTmnNuiqqxt
g2Rx89+C/p/cev+afuH2YW9u+25h4xiyHK/maVEJUrrpxJvv1S4ulB+riyZ6GdeKUH6/TLdLGISS
iYz7i5TuExHU4kOYto+GXUet9T53+IYWFdFJt0QsmQtpif+aVliDbYeHpud1Ds3mpf0sBi8dnfXz
gCrS+yv8foCKhBpsJUTPQmeAbRipf4qBnN2teJA0/wDizZQWtsvLtMwadgt/cOBOFH42bNVlz/dk
kMGLx5q05avlAjOsgl7TNTRQ6cydLciipfoaV+ieYjU5lkUjekVXG4/gguEAwtKKRyom8A72H/Pd
VgpoWAW9cquswZdD3GLPIIxzpY54iFHR0uZxMkbxGQysluiOYRX0Kq5q3PHs6Lsgk8Pn+Ebd+iFk
T84RSZCQEr2Qqw9bhzdMYgG8OXG66bo4cTqV4nJ/p5rW9/b3NyeFw3zQiyFPgScUF0nr7DLdSytL
w/8iXL9GFIheyBVQD80AEarb/KGrsv/D2XctR44zzT4RI2hAd0vThlJrNH52bhizu98SNAAdCJqn
P9l7/gstRmhG8FYRqiZMoQqFrMx+YxOu49U/ZNvCkzTBzt5s9XCGmDuJDHf5keO+i5SYtTHJy+Xk
W9MRcZ77NCoO3xuj74Fx1c1maWSuM59x67141R4Zv+Y8UbFf5czMrfSFm4VNGw32V75+KI0/Hi+R
zrbi5fbo2hLc27iw92EsSPgZKUaycefzY/OaHaDivoSz4pZOsEQrncPUy4cpFX776bFxzber/Qut
57YLIGuAIa7iW9E54kwdGpyBRhl/Pv4F3ecrsXq1rc5lXKAWWQyEpIVREKAuvNzYS8F0Q7i7/RsP
IRIkXpaDODTKLTL67dR06EeZ+V7RTWf//vc39lu/mj2TcAJ+o+pS9jyZxQL6pL1Km8684uAiFK2s
mhKHYBs2uPGPbtQv1ZY0Qb6TAutWQAnU3ez2AV1MNxvm6mbn7FKNe3IIuo9XvBb3zaqa3eV+0R8i
3GwvnvFHaXU7B7fuw5Uo3Y2VOUGQE/cb7sfj1qUO1OmP7UrFZ1e0GeGm7AF/1dzphwiZ2v/501Tx
neRIMzEqvsty0E4V9Ayo4Umc23z4aJV2NPnjsZlRmeYMq27DcQZGZwurS9/29ESYXeykFLpvVzyW
hx7kGWssajsWJ9kE6RpAdcXYw7nrzCv+uhZQkqkC6WYuNWMwzl8tYBJmude9oDN///sbd603EozG
ZuHqsfax74TnYbMTu9/j89KZV9x1cfMcggj1hgLRCHJ86zwu/KkL5Ovjfakzr/iqC7l7z/RQwTHp
9IEzeu1Mful8e2fbazIuFdu1GcSlrJAkM0ELnPR8dFLiVeJ1MkCjTjhUZCPPlsaOE9xX9J3kgij+
O0NFvqai2bIZCJcJ+dxAts8FkvnFIseii4rzqlkwQdUSN0Gae6kLaUhatunjpdCcPirGq67DFVSR
QClAmWKLvcaYI8tYj/mYiu1ii98F/oZT3256K5otjrw0RMtQsIcW13294sTLveccd3p8/Wha0VKR
MZKQJDw2NYoLe5xvC0eZBtRHdhra/MQkPzgxivsKt+6dHK8r2TA4hP5A8bfs0nxyWus5KMKS7FwA
NX6mPltTvyoYdQwUnvgECho8ui/e1e73Lk7h+ztffbWWWwuW1AKllaAO2ijfqi5lkL6DmFKH6pzh
1Incaqy7bIcvFdvojsNpRvUbZo0IM7fh44AlsqRoP9eBfV09kTxedZ115WwigRjQSdt56ITub2v/
a1zsi0uOdWfYKmJtsh3Z8wALb7ZQyvEAre9+gSohPfbtylFkWs7ocNl42VpWz9yY4tIiN1bt5aCa
k06Fq5nraM/d6gOz0wS3Ph/PPRi2DGONzf4YU7atgtamKgfoi/deNk75p9D9BbmTT8Oekp/m+1VK
vXK2mhz3S8AFWwPCDuTjRMBrDZo3e6qP3ZJUaj1jJoXP7dzNGjFdVkhn+oZ3Mag45tAqtV4PhTKo
4CHh8ssxLsr11NtDWlYHnxpV2FrQW/XQGyhUr3Ub453gPIogLoLp2LOTClurKoh95wHehVjr/qB1
/hG9VU8zN06Hdr+KWsMlH/CTBXvHNb1X6U/A9RVpZyxfH5vX7R7lFkCk2YjWqtasMNcTSkRR04jU
Zt0lCL1jZ4+t+G+IjDcs7NrLHCfM3NFBPG6v87p3HdAcbSpgzepB5kta3LGtOria1EPam//t72qs
a8yrGLWVN/VYL9RDgaXKrHxIeqQVXrhXgtLMv0q7xyd72vqxXLO8hRAwFMDalsqomMcPg+TfHq+x
bghKPlFOPSu6DhXTuWPPw2QhWNLUrPek2DTpinUf2pusPQzZBjQ6wNwdk6fBgbbVUjR7fG3vGkfR
SjG+WvnSk5Kxm+Q3mn9eyE6yrrN7n6s3Hz0UHjgI3I7f3HFIewq2tupQGzM++f6Tb0ybm7GWo9Gw
G21kJLshysdscb8/XkvddyuBvCxcnw75sj6NkFWH5MLsxqbw9kiV/yXZ+y3tx7crx4EfGM5sA7Jw
M0Y3gUzlKUeDIs8/zE6TQRDzgytsPB23cW2nbn4oPOJHlQOiarehsCusMRjLYmb0cbV8Kq29S+V9
l783JKVcQA17HEqxsJvtipM9s6jpU4Z+4KEIz6LaISp5141NR43wpr3a/eKO7FZBT/F/edt6Tx1f
xR/C5NUTHaCW9nj5/8UdvjMaNdqDqVigJRtzNTRxd3WS6hSm20v4c0nbpDzRnUxe+zPKkTHYED6l
nLObOHXP/qk/d5chnRMnrpMy2XsDf/dcwqQpvu0ZECpfcDjdKvLNpX8AuR6N8987E3XfPO9NlOLg
7QL00tQRdtumaLgCKnji30VWvoIO57ynEKmdJsXVaWUOPkhT2c24LCf3NJ6NOD85Zwh/x2WyB0R4
F/GFaVJdns9bu804/5rVT0J66ibsYROaOs3PlS9Jv/31eMp0y6H4vl2UfJnB+3xrifVUSify2JTW
dr/jIjrzipfPMsiR90osiOgE1HqsT0OJjqXGAsHn4wH8ewN8b80VV19wb6smghGUNPY/bydogqYM
Cq9RcTX/WtIiNqPi6O5VEwOxINwtEIq8uQH5YwuqMmbCfjUXa9vxdc3BpaYGyAoKBNaW3Tg0IrqO
XvvSe1kXKxon5LDeXqVWsy4qkt2RC8jJQFp+kzbUseaLLL/ncucc0UQrNTXYFoOZ67bym+WDYLH1
OzNufegbPV5vzaGrFgLCTtSrWeD8GFB4hwZDPA0dFELPwSH6KdNRSwG9GJpuBU3UrdzqE1ioz13/
6fGn6yZG8WnskqDh7sZuq/UTp1TkAH5yzLLixUVgiGoKsC1Hfp7zC6eXx3Y1p5BKy1uucjC7fOQ3
00WG165VJjaeVih+lcv2ga4iCgPy6/Fv6bak4sf9vNC2ubsWHS+0/+6L59n7+Ni0ZuJVpPpW9Dw3
VxwRNk+qOjPzndNN46wqRL1ufYe5vWA3CASDITa1ndcOqkMFga7RDgBRF21UjPoIRyV+YcJTTzKx
kjqVl+LZi4wzOzXnQ9VN01Fx6jy0DaO5D6QGezFIbZKlHaMJ5NeP51+ztCo4PfRyGXglosDkPhnb
J8FoVE07ZQrd2t7//ibxdoOSrkGI86C2xyxogpi4ewoyutBiKg7LyrDOwwnTIk7BOfxB4yqhiYjq
5/V1SOllOBen+lA9BEuguHA4VAs4BiZ+s9mZI5z4yx9ru4OP0s2REoVrt546kP/dz8zr6r6O4vOx
dVVcVvB+sdw1ZLd++mWCR9Bwf/Td98e23//m36Dohe9TWRlIrh1A0LsRTJE46x+bfn872qECQ+9q
Z/Umz0IQt/1z4Zop2lg+4EEleWxec5/6DYceQBDbqztMd/UcnLdrmYnMP5MTS4xkT/5TcyzYqk75
IhjL6T2WLE28xuLKPhopGBOHhJzqk38NdwLA+3gT01ZpfC1RFaE92OwGgp90eQZ7UGrgaDhZsXcS
5zxdDrmxHSpuHMqu3tpe8FthvNTUTI113FmO9xOG38DnDkHb7bBM2Ej+P6Hhx2jFAfgNd//x2FXW
DhXX7WbTIF2NXL0s68Rm5rVZ7GRd/evj/aTzBMV7oXDv4pYETyA8RYMPIYfytN/A525t9n7LYLfH
Hl0yf9lxL93+VzHnI9Ad6DSDf61u1F2nMzubf3ufjXOTFiey86Kl25gqzhxKJFA+rAt+Q91+ivLz
dKYn/2V9pd/sU5OWPNqT69RMv4o4t5tJNqOfI7fq1qgoi8Q4ehCpaPPcCIo5lBjDEmb9CJVaEbX2
10O7RsWaQ2V+Eh0LkE65uMQP0yUHW9Nj09q5v0/Vm5gLGCDEIv0BC/yx/NZdu1N75k/FNbxZsZ3Q
9OjMK+G39Miy+hvlt3oKryDlHyOHH2qqNqHo+t8htBI4QNPFqnZo/GMtAR9sCb7jMgFr/h6/mG7n
KI678mIm5j11a2gzpnPTfgyLgJ8eL4ImiAVK7OWtBQVlCIDeluJTEX6rtosldxgxNaZVnHnVj2D1
HxykayyPepNe/G09TdW8kzVrpkXFmkNixp+rZeC3sPg1Q8O3RrX08ZzoNqZKFdqKCpngfWNWz+Un
+2uVoBDwOYjWBLQF342DVQBbxZsj7i6LCRHNm2yet+XZ7V88dydV0839/e9vXAuqgqEtNuyZfPw0
BnWMwigRe8i497uBzN8g5mg1ggylhYvQ7LAPHUX/T43IEk+VqGO0HoEwqyt+BAWv03WWWzwV9d77
vW7RFV8OxQwaDIo9JTonLtkS2+AAe7zquilTXBki0567UaRbBCRa0QRhYt+lQzJT7+/HP6D7dsWP
t6KmviyQa03rmBptkMxHXhGxHIoPb6DbITlBJbHYbvYSreb/5F5PrWZSVJg5RCgKKjqP3Sx06MRO
tZyJZEXayOCvx5Oi+wElid662gcSGYlhNX/25q94Yo3avQrS+/dqW8WZg2rNFhXu1rehFz/nZs0G
kX/y5yZycVws4d7V+r5+v1cOIYn2X1/rAiGcqcS6upFM7HiMt0t38c94kjvtFYs1W0cFmxeDV3vG
hhUOt1fiVNHaf348/TrD97+/OSfQRQBSZxc51hzwCfNiBye07RzqYTJ/Q5lXAUMryv35pN7c/0Ei
9H9htVdq0K2t4q2yLUBiVWJtLfBzdIk7Pw/tt/qvcfr78cTo9qXirOW0sN43yN1ZgfzN0axDhl8V
3QN368wrLjvIonR6z8fRj17Ktrk41RiZ407g1VxVVOT4Vtr/F9MH9y9JPvAqa53n2t2B3umsKx5L
gVJmtontjgSncli0DhchL2Tciy6aqVFpQqXVc0eGuGiNQ50uxvSBNCi9+9bOdUWzcVR+UNZ3A3qM
kLGFYOz0JI824l1Qpz25sxM5/rZz29KN4v73N47Vjy4nwf3grK0v608nB7o72Lnj6tITlR1UFCvr
rQ4rIBKZEBw47dcwHpPwbCdA1F72JAN1Q1Bire9VEsSz+JnA+RLkf6HTN5DHvEvlB815ie6lFabN
4oe7fGqmT0OxY/p+cr1zGruK47r5IFzLdXEwjFltPa17Z5luNhSPJWO4mPWCT178rC5fXOsMFbtj
qYeKGg87yoZa4ninvvnFIPlLEC4JSibJobNMRY2XLboXQgtT0jlF1JlN5Fjnyf51zPjdz95sdE6r
gvsBDsrB+kaWyNn+kHvPBpqTRmUF7XsUZR0O0+ZYnUPbfy7d4IcEl5EF7OTBqVf8NBg56+YNB3Fj
ZGiqi7YtdcOdraj7/vsWfTs1A+hAzf4eXEEzegcRgOoyNyPL3iteaPY6UTzUlkHhNBTJk0iskxf3
Z/8T/96lMhUvZgTqiLja41fTFQpVBPkEBtj/nyigNJiZaZO4bVLHS1y/8gwImD3E2r8vh++4r4od
FyB5aExweqAmcE+mrOfhs7yWqRGXsUyDzy2L22R9Cl7ag5VJFUm+TsPW2QN8b0ytU/daZwtQ07GI
lpigMgnQ+rhzX9XdmlRgOUjNQ6va5uUJfa0RXz+DxDIK5+rDTIxnurCoWm4oecUdpzu5tWZ7qGBz
yxG+O0PS4alxm5gBQ+3ZQ/LY67WDUdzeCphoHQ+DWdbqlNeAxbTDre0baGL3qbugPrpVCXfHL7O5
x66rG87dzd64k5RBAAEJ/KQvVx5xAT6F2XG/PB5Q+H7YUFXPw3VcaSi85alsROI2HwbAtAXkq9HB
G3vziyzLuCN7sEPt7N2H+GYokK1i9cjI8rSt9Xmr22gcXuxiQI/qBIhReRp5lYRbBum70+Ph6eZO
OSmCgfqj367LkzGZZTRt1nCGSrK1k3Bqx6Nk47UBWPXC1uLZpfUTDfKoDGVk51UqwgI3LRfVcufs
iUvtlPGxASlhfnJnGhLogd6c7cWdvm6H+qpNW0V0N4VZY/fCbkUBIz7Ph4Do5m8wbtIL6JOQkt+I
zSPR4NC0Piz5slPu0SyviuyaQxAG9y5KnANNNnZ1DnU94asVLxeD0dbAxQDSB4kyc3gtOgrmy508
VpOJqxCuDgiPqWxgXKDMzsc+o0Z7hSzac+XOcRvsTI0ucqkQ7rm0ZmjlIHHr3Sg4k7RKjNj4Vlxl
eodz+cmh/agiuQnawcLGwq9A6y63kpwdu0eoAK6wLgOHdVhZMhsRJ+PVasLYWs3z48/WZLUq6Sjt
htYNoMB6I5750eI88yYnsYe9xhTdvlS8NBwAOWzuz34uXhPJ2V92sjbtoirZuFHb/1c2ukdtUNKf
oJlHItCwYEnHS/n90OyoMC1DIDv0h/uiLqfqr7C89MHOADTzruKz8K4VOst9U3r8qUFHSnAl8049
Smda8dly7Md2C5HQdHnEjLP/y/HSx9OhWU0VkeVBccFqlh41kb5I+UDODH2Dj01rzgIVjiVbyyNN
iOJriKYovpJY+vVnzqog8psnZ5z2crB7QHonvVRRWWsOyKgHbW3AYPIzS9tz9ef2cT4taZPyMz/U
BWza/17c34R3Ex2EjmX0gK6V8lQ0DSrj4csUdjvBXLfC98G9Md8NTjHjGQ4Xc/POP19Wf1rMStHR
trMYmlxIhWt5LGxrAp2om3RlWnttVNhBDMRiyvshdoc1quU3hv7gx0uvuSX9m1O8GQ3w+UUR3B8T
euB5TC8W3kfbv9r1l8fmdUeFitqyhAgbdHxxJPjy2YvvqE5ypb/oxbzk8Z74hmZJVAgX8W1uEbBN
3KZhfFlq9upQejZsY2eONJ6nord6VNekZeGVji4kHSWP2+Lr4+nRfbiSVFtBWC1tjjoVgdpP/1NY
t7I/FltUuBavZG3zHB8tp7OcTuFwWvcwB5o9oyqr+51fM5qjRtgU9ROjbeyF/BkaUnHu5smxiVEy
Zn9rJENZkN/Q4FFlY279MbBVnBxX7pxFujVVvLhc/YX2G3Jmq/GDiwU2tCaynNLZWVideSX0ApbS
r4xgYSfmRSCjO4GpbCcn0c2+EnxLSEJbfQGAf7/RF04akJ80yVjQy7Kbl7z/9ZbKIJrjwGwsE4+7
47bEG7WjcA8ZrbOslK9bl1TcZsCiOj5I+jOn2tnt9///PbJYKmtobywsGGwcMzVneQwZhrPnkm8z
+RjM1Qkd90C1QdXs8d58P1paKmqr7ITFfRfRcuvaLTUAXcR7Zf40eV48kh5a5rsgtPeX2lJxW2Yl
ib+WBkINFX/IAXRNzetsCNzpfjweiqaYbamIrXHlPenuCAqfRiIJzt0Jl1TM1td7AYadAI38/viX
dENRHJqORVfNFhYeKsjBmbrPfJwHLNQoIgPU5Y9/RLe7FKeWJVSMJtGiNQyA25c1NIYP9Vru1Pt0
xhWXXpfNo5D447e1vvj0ZBvJ449+PwZYKn0oZAOdrTLD+4vOswdA+WTEa/f5sW3NN6sgrrzLqWXf
YU+0M1NrWf9qxmln62gWVIVu0Y47IqQ4I4JGXGhFk8FrX6vNADdp/uexr7874JvcpOZL7lMLmVYz
Xoz1drDKYKmIrXlhc2X0aA5YnH/G4lN5DCFtqWitxrHKDhBsBK21SxpJ4rZ14tZkO2ec5txRWUHz
wQwYuJH5jbkuwKFiJRGr/D+ntYN092L9NOS088io2ZKB4qyDCDuz9bDVzXZI7mJUILX43LTBwWZF
SwVubUE/t32FH1hwEQCRxXlA++DznKC6fCn34LW6za84LC+hHDGvuG2QJvgeMBN18nCv5KPb/UoQ
piD37YNlRslnAaXW6tkJI/ZJdD5kT5w9BIVmGVQIF5NNP7t4Bbz55O88/4Y7d2T4e1QlOuNKJLbL
xoKWEDKs0frYl0BnN+iy//jYcXW2FcelhuxKtwAMPhhYd5VShmkRgrS78IK9crTuJ+4L8/ZsaCjW
V2BxW+n3KaEVT2k7fWnb4NvjMWh2j3//4Tc/gGI3R5Mxb28DWbeIWPMWk7k5aPz+o2+MO37n9MIC
UHoK4tU4G3tyC7pZURy3XHm4YWH5bQvmJw+o8qCtXkbjWNnX8pX42kDAIW9nfDYbXre2hpKTv1M2
0c224quB2Q+mYRd4XVirtA+AsQ+GnWNTZ1pxVWNcfccNsJBlDTp0KW/F/Hpoi6jwLL65HbXM+8su
m//sGvbF9g9mMioHaL/lrhzu77rLPYQEThIUe713mj2i4rL8jolBEADdjS4/S8+9LM5ytYa9KKUz
rzhm6y5VL6Y7jr66WAx1xx+GTB/Pt870/e9vvKaG7JZBCQ5daPXEQdAntqDpvCsMpDOvOKVXocXA
qe7mi1+s+0rBTcc+Pf7y++DfuZ6ohJ9tPpaTNaLYvvD5yre/ReNfO09GfAoPzo3imsXKGVizMO2d
kdkr2Eyufvv18cdrHEhl8QQCGny0Hj6+D0HkDZJYr7SiY6YV3/RQ6SKjR1AAL50/zBa4AhkY/xyy
reKw0KTZgicC6ZKo3TMU0rNZzPEx00rstNoS0qXgd75V+Rr5bgFGhb3bgGayVfzVwnjTSlzLbgXa
UOBIyUCO3QVU6JWgLV/A4d3cmuBCyudano5NhuKVwwI6LSiP4QnfNWPeithffx2zrDjkZLuNadS4
vbS2zJCwp0u91+3zL8fMOx7pKpGS9UU5rX4/P/HFTcb+H6/3UzSUpb73aa69pATVhB94ie0aKSc/
gLk+jxvw54688sKIiSyi0bGg8CSTNvi4K9KtW33Fi9kmlkbOYXMLW+i1uRh9Mix0ZwNozjcVmyW8
kXQydJB0iGqIiDd/qvvya2fsyVToPl5xZtecllkC3HsTghXo6B7k8xjMe/TwGusqSqt2LKBO0ZV+
s20jiPuK5S/V6O+R+eisKx7dGzTnLIDmaGEEvhsLvhbAI4Ij9vJ4K78fAEy1omYt9cAIBNjhfNeS
vGycgkvpluPd7LH997/fVLshad26HrGQDvsCRN5gzK+6T48tv79rTLWy1hJXCv/eHjrPXcKsJmvC
J9PbY5h6/05rqrU0dyxngxgebiH157z606mtuHfKqCMvQbekj0eg+w3lgOp6sgxdhRFQ24jp5j/7
1po50EUCc01c8n7nqfvdJYAox/095012gmYSExWAusvCyvu4+S9k2UuO3x0ALCub0wxRa3HxlpvJ
ZW2jzbwLI+XjP3Qd/yyXeY26rg+ORDb81P0T3gyiMCiHjB0bMhmiZygKnMn/NpVOeND83T3emAd/
81jk7oxWWhkACTCVPKs83KweL/S7WxUfryz00KxUNnUxZQVAE5BnK/Koc1oarUG5B1jULfL9728G
EJht6IClW2QoYIQR6dvuxAMpd25B9wX9LShhAM5/rYMOzXb7aekykGm7bgpm8HJNCpuuPCYer74I
zFpwdnwPJEhb24TtzmOIZuJUSPO8+sLzy2XK/AH4hhlkEaeiaK9FOe5VGzQjU8PtaOaTHQqJNs+S
rT8DV/rJaBvNVaA6B7Cam42APXxoQT925EDEVCqR1FsWPNqZ2Gml5c6pQZoxgqzCXo+abhso19Xe
aEAaSzeRkaaBiHobeK+dB5a5x/tYZ10JpBuZXNTaIG1jUc/MfGyDl8XuSPLYuuY0UW+tdgNc21wI
kdn2lBaFvOQbj6BXjW6usJ9j2cxk56VKMw71Eov29rBq27rPVq/cUngi/cIsa9hxlndDquOp91hT
OBSZZzll29ylbS4/VhwUYetQPbGC/3g8VxrHUJuLwP61VkR0U9ZUBonLph0Tyyj/bkbQEh/7BeXM
KkXZUW8GHS7YBsQTaupj2lsrZIH95p/Hv6Cbp/vqvDmymE0bQwpXZIZhXbeCRcy157QIWDQ2TnPs
6FUvuL5oN8bpeN+y9hWiyfaafweBwuXxEHQbSXFmpGTDuBJHZByr4K6Q3/Ro+ti0bnYUT3ZA/0JX
ag4Z4HBStFGweev8rbah+gcwcCmm9h9UGmn/8fHP6TaU4tp4KB9XK8DP+VWZdXg16X3x1AHe+ti8
ZqLUzg662dBJlCUmyllf/Tk8t/YeubLmy9XbA2Eeyl2gl8kacynP05hX565iZeSO/FB7qeO5yuSY
IO/fQAgqMpN0scH5h6LZ0xrWLLN6e/CMPq+r3hMZG6urWYsycQg4R1v3ZQvsPeEhzeyrnR7co8ho
5DpkhtX5n6q5tnEmVf2x05QoqVnVjINdGWA4rsYeojR1P/c8LldjOuZkar8HG0QztSsipsuZyKra
NBMPj0A755xubpRzLve2XNRbILKppsWF4P08kZ1t77iVzvr972/OuHnqqw6nnHd1/bz9YvAq7yPZ
0kPlO8dTOz1EuFjTxhBqIGHXZn0/cCAebfocDIsdd/7452Pv1biY2uWBrkerLO6bdAk88xQYBU8W
6Ofxcj24CMphtzlOO80zztFODktUVRuYtMplpw9atwaK9xrhRHI5wTh4fdPWZ6/lJHYSIo33qr0b
/dCBAFoQXBtmmsyTeyv8/qvc+Edmzjsges3Xq90arKhmvxgNHG9jYZ5AFs+fiAFavccrq7Ou+m4b
THcZaZGBByze8FAOkepjbqvS7A51ky85rWEaReYvTctqEfUes3amXvflit9aox9MRegjokgbz489
fRltb8e2JhNV6XZnitvUmlPc16D/1oz51ZinSPh9EuZGNlPn0+PJ1+0e5VbFhAe9EwuTz6Y6LZbm
2TaLP+Y8/+nTvecajeeq5LsQft86sw/7bJD2mckgYvZwYfle/5duERS/tVo6Np1oBISDQxnXIAX4
6Yf2IZCI46lNFwJi8sUyuX22SLaceW3VaW4f6sR1PJVe17GGYB1W0mcMN0vDnrPRbU61Wx07dNTW
C88c+hYiariP1yDWI3m80j55vG00a6p2X4DpwhloiVtY1yLf4TVk641zyMavj81rdqXaf1F7a0F6
K+iz2bV4JCt5au31hYT0n1ke4q7B5CvOK+VkdRCEHrKi7ibglhyUrakfDjtR931wL+zf9+ubsLvR
GSEFOIJMDGtsd6+GVYFc6Wfni4/eJlLL+mjaf7bTdII0/DnYFRvSuIPalUEFbyy6LXbWFOtnowlA
jV503rFaiNqTwQNzkqOH0CUc3JUc1I6Syl+ayFvNeicaBJied8o8tuLOfc2KMpg20K6T9QepQhpN
9vA0kGD74I8DwRFoYzork/16vNV086VG5g1MN5tcESI6+6kNQLna0WJPkFSzj9UuDd+vqcxNBIjZ
vPHtz8kqM8Y+CroXgN4nInM8tVmDlaUppInky6IjuUJe1UjCcjq7wshKs7vQrYQCJKuTMSDpVKxe
ahvHxIiAZvjv/gZz81T00kKZx25f/Lo5DWyvEqqbtvvf37gO76VA6yuyJYPaJ4TAaTQjO/hlix+P
1/xedX5nj6ktHWvhrw6I8RFbxWClvVf/M7bzeQw2yBIZ1pNsJxZTqNN67bQTzTW7TG3uQDZvzfni
jFloEjsy+1XGM99TktQZV2K4CKBm6G9Izzwask+W1wa/VpfssQvorNv/XYx2noapEVRkBXuZ0UWL
i+758TLoLCuuXlTgl2cGLuQdNVLX9ZKqeT1mWXHqCoTfYutDkVHZ32pavRbDMQUxT+3ZCJxloQar
kG6jZd6ml9W0I8k+S7mTsmoiq9qu0QW0XiB9cGeICLxPAfeGUzU45sX0mp0TT/cLiuOGwVg1Bqo3
WWj/U6zI+MC/zYDB2DnAdeYV512WufXRJIxzIfxhOuSndOdo2fjXQyurdm5YPhBcIidIPGixpOFq
I+UDTu+Y8ftGfXPugK4gsByK8EZ58YLuHDvy5+VgjUil2m2oU282RWmZ2vKbI7YvYGZK7CBIHn+7
btoVNy2blUu0g8isKtuMsCluHOMLD8udA0xzHTEVX5Wu4fUd1OcyyydxYV1Z+YLxxNuSjNPp2AgU
p6X9Gm5zYUO0vnc/5N6L7NgHQg8VxF31jdnbaGmCegi7spDJVNnxQgboDTRBMs3un48H8P555qrv
zOW4uN22osnB3szytLlmeypXEI8cs664bW4Ccgnp2ilbBnFt0MuFJ6Md0+/vHVd9aB7nYiPERIF6
s+or2YKoC4ov4bKmj7/8/XDuqp0a69bUbEPPVRaW7nX26aV0jefS46fG27uP6KZe8VwDlFtoQxMy
I/PgxKF0CrBR7t2RddOjxFdr8yAtXXLAbEh3Dgv0zFD+ileDQ6eOq5LrzkPfOU1roHYZFH8WHNqv
Jd44Hk+9bl4Ut7UsAb6hvJEZd9k3sdhI2qtiJ4vSTYvir82KkvTKsKwmZdeFf1md4Ytn7L3Eaayr
3Rl2jtYzp5QS1DfNzaP5qcyLp87tdiZGZz7471FvkCHvy+W+J11ADWW59JG7Diev2+sd1f2A4q7V
4DPD5SPeWIPuO5NguASH++vWbHt3C83Sqo0a1kYKd3Ww5cFdinS17sK4oebHQ/tG7dYoe/DZdwaq
rW3tiF9WvTj/G4mYju14tVmDc0iwQg8MO6cF9Xm49mPCNn+PZ143MYq74qWzqxyOB/vem9FS24Wg
m78X/h7PzPuB0FW7M9By0EzBMMtMVsvFyqtXmV8BpniZ56aL6LLXDq4bhOK4IbHuKTzibbOKK2DJ
z8LcI1bQmVb8Vtrgx+kl4mzp+13ULXP3/zj7suW4cWXbL0IECQIk8UrWqMlWWW5bemG47TZngvP0
9Xex7933aMNC4UQ9SVEPAJjITCQSmWsFX2+SjVrl42ZtbfnTjC4/vHCi2v4oPNSX0PO6cBTizNRw
lmu2QC358WwwlLNshe3iiar0vC9iEt9myzk3ZfmbeNIQj2jkpJb7FNlQSLeAi4jLZtgxwfi+ZZXp
zUfjH1SEXTwIABRlKce7tLSPvOPn2V+/ZJmp3Uq3+G3ad6GsV+HNGX27iEW65S++wPGjgMbg+HVj
b7+/G3thrK3cKsd5CK7v0I38h3xGMHVdhzTBglrmA8gPxx+neryTRfOpdUQf0Kn9Vg9JHlTEhIKg
0yD631/AajQoZehFunNjpwyBD3UgNf3q9sWdTcovrVMZ3KhukxUrbkVq5ynJurvC61jg2fFPvByW
qPZgpnSZbi8UYyZ+YYsaPLV3C7fv0bX92bPS3fWd0CxerYVZhgGseeCkuENP4J1YQH4hxA/b5Tc9
2XK1AGbFPW5toxz1ClR+EgPw/0AA93p96RqpqOUvftoiNRUxGNcikmMeM/vYe6DvuG30TXXf6b/l
VF3lO9D/1uavjGd50FWdwbY06q/C6Y7OWFiLg6Nxcu37NWMHt5rvOt8N3Lo07KtOONvv75ZPnXUQ
foRwtuD+WwnFD3wy3dIH7PA/Sl08MXdFitMxpe4RuI4TYln/tgIO7ipWu5ZAmk9X7GrH2d8tyXjo
+uOtm6qYauGkpY9gBzcIhzCQFFR/d20/hNc1RmdKipXmdIrtsnIhFgv1i2QKy4y/sIwbdlTjztRu
jqTsGkvSurtL/B+APwjtdToivxluuA2ja3KaGr3hSsgcudGcVB0kVDI7+xvFqvyyNtONIlJ7O6zM
J6iAtcc7P3KHx04OPOi8LtunhJrAaXQfoNgtW+fMjcky3bE6O7euc6Di7ab95cppG8927ZIIoqnK
6dc6JiHHARMAHMuQfdGtfPv9ncn6ElkXliPiQdEmD33R55+dfqoNo3+onZQyZfV9yoe6W1f51smf
oj63axG0pmbOD1UTYysrn2I2OjLKXDC2se6zmPo+XOzmt2jbfOfW1rRns3+TCmEuJfBvweQGGVH5
5jXPMaJamR0yE8CB7jsU31NaOdCZSibflvJ3zD4DOsZLXuLo6PS1wUdsZvTHowRWrzigafLR81pN
mGGcHmyJW4Vv7WJrPNDa/WazbocT4XRdXT9UJ0yluKO+d2veiYSf/V6GRcx31uIerg/94dMKpWo1
ilj8Jer9Mn1LI29fsHRnVeT3bNPHnk2fxtkK3RY835Jfrk+nUV21MoWjTDpa6CzfZJcenHLdDasb
RulNBaj4mk0b3tmd3c0DJTYENYwM0L5LSAa6y5LUICzNPqjlKcUk7TWLLPmWF9+yYgnQZWkIUT4M
I7BwxaTxPjF0RWYlb52NN/Qdd9Yg409NZzjmdWJXrLqxu4nWK7J5sSv/8hDMgpfkUM/c8MysW71i
yHbEuIUEUPoGwPULWCU+T/F8Gut/kuQmnCDIRzHnESCn0+DC5S2EB5U4J9McjvSuu4mPDuMrxuys
dun4NsYf5XT2Ir5noyFA1OmMYrseWcHHOHF+dl37a9o7aygsakrBawZXC1LKJvH6fqlQpeDOO0sM
h5KbgjeNyqjFKAgUStYCcfdt6jOQzt/xfrnPI0O8rxtcsdN5iUmUDria1O7wNNjsk1fxT2jiu81O
1XIUQFQ58ZLX/OzMHX0W6dQd7W65qdiFUrUQJZmidbY4l28ps8JhazFhgS2+dKYiOJ1wFGO14gxc
Kc7Az31WJKFFPGtXOKgRb6elNGRkNAarFp2MdjmU67Sd8mO2z/0q7FyPBetQh+Vk5MXVKadis4vl
rV0mJn5GYePwpaAJf55kfRMSAnZBsVg383yf09xFATQYiSo0l4SN8AwHruZU/LfR9t05MhReT3Pe
VPeDNYd4b0qyS1pXAemdvYicYBhD11SwptltteRkHuIeBz60aQCyO+jHiwYZVhMfvG7wLXZ59x0s
4q47WyglnkcRLFV+KdnfNvcNUtLEWGpFCSoeGzD4IH6zPDDVVCjYdHiYjTTY0F/bDdfgetCgUSQV
LBSNMWURd517KhOn2a2kio8+bzLD0bvJ4oM4Ti0uia2hy6LEk29+/wAqlaCLLn2dB47Yz9ElKk11
CLqPUKwaNXekdhgC0lRGQcGtBzp4t6TnYQnq8StXRNFRwc/pkP2sHS/ZWets6inRrVuxYtatPY6Y
rkKyypnw8LL+all348YqNlxFy2K7XuKeyyie14BMax0CmSm5iYcLglHOXprPpTsWIz9Tx+G7ZumK
h2ae7f0IBb1N9mp5CUIS0UUEx3vuE2fXWD2eRdY4YqZeaI2NqeUleBgla55Kfs5SchJxgWL0Yj8K
+77HmzgoJwwnpsYILOVAdnEW1Alt+LkovMPSpF6QSLYr/fSUpTgYsCM0KwxzaZySSu1sFYUExHjt
nr2ya8N4RFoiS4tHh6XFbfGoWnTSdk4tphYzYJZjPoExoxXf0jjbE4DPXPdJuo9QzNnpmJhxZvIz
WIEf4pZOp9Vzp3MRRdPv6zNoDE+tP6G0jnGThHEsTUMCy87z00rqm3qjKVXJnRsUsc4j8nLncm3s
cOxp9hQzkhxvW7ti2B5neK1F7/cr4b8mcAb6gt7mMizFpHs2uE3bleQ1S6bd4s6npaSG4+xjgf8B
FFrLpShQLFe/eSz9trrOS53Kf67L42NtsdVKEzdrOGsmrHpIKcjes2PjHXyGxqfbhlesdxg9Ednp
imOeN87Z6oi8s8FdtGtb56aqffoHTmgH8JKscnx+FtXQ7ypQ51Agfa3DdL7+CR9HpH+gg3K36WOL
EtwIFnvnjd4bi0gMjDUviEdEFNcn+djL/QEQ2kSUZT5FOCSq7C3GY2pE8nBCxyouZ14FkANf7sRY
xIZ6ft2uK+cyy7sRGXVJXjtQV7gppprckCzcYAq64ZWTOQKiB11o7J47p2oBszkm59lz/cAdKrq/
LjCdSSh2nPgzbglVQ16XLt3xOtotmSlVoxtaMeQyW9LKXRC/g6zkbUhatudlJnc3rVstRikiayBu
WpHXpJs3yGIBkBVmpPfULF1FC50Rbg0+EJne1thH0DLuAOBi0FDd0Iol8zVrVy+GwFOOR41EHlrg
pd8mk83y3t0FxFrgRKl6+KDEeY0pir9BymaCRNDoolp/Uq6D4849VL1c6dcUDzOnzsFFxlsWE/Xy
JoE/w3RbrUGp0SdhzUuXvJWoHUj3s7zLnS5o+lCaCCw1LkgFCqX23LXAgCWvOXDp4Yy+Wf4A3aFn
AD++XN8D3UcoJtsQd5Ku2ydvdZntXBGK5p5Y1Y6VYZPc5nR8xWQpmxO3odAgf413PvHP9hifWeXf
lElEd/d/a1E2C3An0Za8wm3uOQXBER2B7XRTZSO11YoUngMmEP0qON5ZEnC/+JbMfZA2vWH1GvNS
K1HGdHIl4NGb+9ia5BTwuAfQ6RDNngmeR2MHag2Kj2L+mrmevO/9T4sL+q8vnqkARXN4qQUo01xb
8YQT6p7k3dHqP4myRVTYAS70ruQ9fv18k46qwDNxPnDgl9Qwg/xL2YZieaiHNBD0Zary21yRt23P
O1dUxh1zCguhbWILenJXK0cNJbdNDAoaQ1ZLUgAIgnclC5vgWXEQud/X8QA66b0fGa4XOi1SrJiN
9eBb7ggJcWu3lNV9kpm6CXRDK9aLnja/TsGwdSaJ3e8Hmw+vJbhMXq5vrU47FeNFz5yH+x221neQ
LUtBLW8vO+abmNw0i1cLUKokarqh37wb78EhMgexNLzX6kbebOKdwjS9AGiUlXVvsW+FlKZ/Fb33
5bpMdEMrJ266ZE4f5Qhs+Rr3deC7dKnDeIpvoq6ntoq6UvPBafyVx291z0/cx7tO79+X1AQd/HFH
Gcbf9vqdaHohnNUhfosngEsi62Dwd/n0Yg9JAJptkKc5u9o+RYQEHTWl1zWnmLuJ8t2UadrMXE5O
/LaSMoimE8mere0/8VKaaO00JqzWpdSo2PRrbwAyeLrUj5FfTjsrlump8kUctCn75/rm675EseTI
9kHOPqXdW9WceXy0mrdqeuvSvYXy3+sz6NRLMegxapIuaVfyajevJF3DipiKSHQjK8YMboCpH6qu
fmujcQfbeLDimxrUqK3Wp1j2RCEB2EReey+eZfWB5Tg3JcyQbP5v5ZnF5s8S6GtSjyGT8rx4/em6
rDXuTS1JYT7YmOcVEslpevATfihjgnoaYhheo5Mq5ugwUjA5RqB4tgdeBmP8JPPua1W3RTAlpeHw
1WyqWpgSDePUTcNMXkVvBw0nu8noKXTSUaxW9uB7KKqxfhsXO/QcEN1UfogHstvOdO78977Sssbb
JmvqN5mTv2rC7nMUBhmMSCd5xUzL3FoFbtP1G5pqgkkOAe3usuxxGX/dpjiKkVbe4Kep58dvZKj2
srOAiyU/J+lsyG3oJK9YKnW7xiZWFL9F+Tc+/LKbv4y8rJqhVSgga+DUdQSGpvYJ/VJ7Vh7sxjpc
F4vubFExgNwytTNepeV9shzq83AEk2gYs/28l7vs2cR2o9lcFQqItAXQ5lxBXqM0Ckh7ZOjgG/je
v4nEjtoqFNAQpb2VNKN3hsf8jICHBUXdbqdi6x2vy0m3Cdvv785DMfS1RYjjnUs27AE5t0ejx3Pu
mtBcdAJSDNcD94A9RiAy84CDX6Kjxo6mXTG0B8s1Mdlr3I5aiTWMgIQr0mZ4qyw7pFG9n3qT7eqG
Vmx35L6bzcnsnRPLlY/9gucEYsW9IRTXiV6x3EUAEQKZyfLek318TMBKvB+5Ywe5ENRQbaf7AMV6
ZZ3VaZdb3hmkgmHqtCffMqXJNatXi6/qrp+XaRTeGQiPr/WKyk+PyhXv8NyUwNPNoJy2eZZLm0cF
LLi2vpJkCa0xe/T4eJvTV+ut8N4olyiG5kd4tTswmY9PbUXjrzfZlVpuZdnriHy8j8sQKnaAT7ou
+6XInhsxmRBQNaalll3NsmnLDY3xPAJqIS7m/UTsNCha+9QvRoIYjQKpyECpE1U+huMbsZDc9a0s
T0kxmgr4dKMr5263CjwtzLF7cvn4e8mt5eTkiYlqWDe4YrxrP45dLCN+mkYklitGxtCvTDDSusFV
23VZBnrknpyp+DI6n6bacNzqxlUMth1XFnmWQ85t0aLNYj3R1VA2o7EmtdwKnngFx9dKzll0XMef
nThX/u/ruq7RRLXcKnIYQUk1hBHbjy39uiFolPYlsbkhhNIIRQUA8lksmrEaCd6p66CxHNBo3zr0
9knvjj/X63p/ThtyHpIkHFZr33bD/rpUdALffn83dDxOwFMoF3Iu6bNsm8D5YZHv14fWCWT7/d3Q
dRPVPZF1fNfZZTD7/rFrcsOJoblVqtVVa16XzeI38R2hD3H0l8WWsOv3k6gCpMgN+6mbQ7HM2JnA
foZXuNOUusu5W5wZaToA+KMjLTuUqezP7rCaAhydrBRLJd4SuY6LbZh5fmSR7AK6GOtvdIOr5prY
3UDibY/r301J91Vu7a5v8cdc8tT+o7bKlQnYchoIqfw1kru6Oni5HQxZtYuEPCXtE8mKoCDccEHU
fIkK7iNILiiTXQd6h/6csHjflYb8l8YO/qi0ylFqlQ1dfDelz47w75z4xava22IotbwKEOa8bmIZ
o08E4EN2GzLcPfPaRNytW7tiwzPQgaQtsb8FjbvAHr43bvN315gyRTqhb7+/s+Mib8FabKM4LM/W
byvvXqV3Ex4b1Ec5WrMWAIeVgItovb/7afgLcPtfrmumxtv/i0H2btF+3vXUA0bHOcq6oE3uo+k7
k68WN1xIdDJR7LXNRD1RxMVnNpchwqhDVaaGI1A3tGKtzMlypByleyJoVw3SWUxBk9T762LRDK4W
U/UtidxucXFyS/IcR33oTO5tIlHrqAj0pOzQA3XXTfK42tNnWa03Dr256HebGU3oVCzrNr7jkUfv
/Gnogyxf6O66TLZRPnj3VKul5mquc9eGqrQ0CQv7cyS/NoUVVNUXI7uyRhvVcikm25lbnk/O1oC8
Fojukvsqfizm2zJ+KsPyINKipz6KjR3i5vduIvFaOOU1YEuuS0i3fMVMW+GCs9wpyBmUx0hH7wn9
tFqPsSno0ymlctKuLkdRF5AH72iWHNO5fLbrzmBMur1V7FTgtSeRWYKhh/yZtcgkZn2zBj1J2yCx
1/o0WbVv8PK6z1ANtyTt5HgjDMCKd1mThpT9uC7/jx38n3QwVpmnQFwhZzkD9WN9dsY57MEUfX30
j3f3DzKYaE0s8McN8V2x9mHlHb0uDgr5j2Nq1dOtXrHe1o84AAwJOTvNSw7scqf51Q6m5+yPhf4H
I4xM5iwBhxxBMAYnuTh8DeLuJmgtaqkwPZ1Fa+GREodIbH8Gru2TF5sanXRC2b7nnUujpQV2ojGO
0Vwrn1A2EjhDfeeVN1GOYeWKxS5Z4yxgxvFOte+/ZC7hoSPym2AgMLhir9aIZIG/zP5p3rprtyuP
Z9UmpnWdYBSLlV2Bgmi80t5t7wC+bwce2rEzMGdfV3advihGKknE6EgL7yRl9sAqxzsk/egcbhpc
LYpifrYUZIAyOnhaLugSoOnjeH1ojVjUiqjR6RpJfGyoaPr8wEY3/zTX4hnIeyZ4IY0b8FUzrUYc
s6iBPrsJzwO+pgFIXe5r6T3VhQkqRiN9FaEnzeaGrgwC8vhfJUsOoJIx3Ax08tl+f2dPS4FrcV5W
ZKtufCh7ElTSPZZTt7suft3Ct9/fDT83YHDhVoy8hA1wQ1C3I+NkSKboVq6YamOxpvVsOBkZk+9T
3ngBXcERPzYDC68vfktF/hngWCpAj3BbCaoE7OxcZiFpvwApjcmXzDlSdupsE4WO7jsUwx3kOCa+
j++AxzhFIj2CpfwUpSYD0O2AariynvtUYAeoTBGlkWO+mDhIPw4SLLUkKnOIAC1ojsyQW4achUN0
scXnLH6xuptCA0R6/60+ORgYSgGipDMlzTGN6wev5vvrm6sRu1oPJVlT+Z4Fk1r8aW+tMqh6ijdw
U+ink83mLd4pfs58oM72CI7X9CG2Qq/4ztpPVvJAs+fr69fsq1oMNfRcABMYE2wexxmHYM1MuVVN
dsJSq6AcdOXGrtO6J0CdBO34xLv81S/90CafbXofWXgKS9p9Ti1DJKXbC8WUaR0VmZ9DkaK+ih+8
idMgsSLMUBW94RzQeOk/iKps7sSZNUVnp52PkUv2fts+5G4SooHLoKy6KRRDbgDdv/ZRh3QRCC6T
RZ6ssfg5ChEMZWXI3+kEpRjzAEiOwZ5y71QCpTNgKLQI17Sdw3hpo911vdJ8hVoqBV9NqPTX6Cxq
BBGRi8sXc3l7oHNU3GdeSgwbovkUFbQnl7kc1qlL7iLrXHkvawXQ9x/XP0E39GaT72yPpSlv5gZS
cuV0cNPlLm39E0C3DAePxvLUuinLHaSskyG5y8HfZh/WW3D+XOGobTVtRtt59Rzrst0ZA87rswOg
i1neArO9ja+En7SpWVIIy7pwF7QkfkbTcKhWQxzx0Vm5Da4oP+3HkixrZl1EaxUBuLx20ktxewT3
o8j9NeR02A2OZapm/WgPtukUQ7Az8GDRtbMuknaNE2YURLOHATVYL9dV6EMX6AqqorzyntPG7yfr
ggatPqgJKNvmOGtCu86eos7e++76W9QlOdpOPQb2auqq+/jDqNqPw2q0fFrTGD1USfyaioUHuJHc
wpy0fZRiGLSyaJMPk3hYBFqfgByM57OVmyxat3TlyLMYZJa7VQTiT9c6rs5Q/I0KitXg+nSjb8b+
zqilla520U/RA0GJawiiBTToTbcESZtgtknfDc5Fny1xjcHl3CzHzC3bvSvsG/zFNrhyuq2pCyD9
qsTgYPR+EE3FUJ5bmTI1Wk1VzLpdmrjL6i568Cvxt7OUu5Y7j4ylfzme+ELd5TkasguCna8zLUyK
9JGH3T5JsXbXTXKRUyd6GBfnjm5NmSTyg3UW/1w3P91mK+YtiUOm2Wn5txgMU703LF/ijJPn64N/
7KqoetusQIcDWrUy/lLn+PO1Rpe+OMwgTF28M0/7OvnKamvr+uE5secwQad99/n61Bq5qSWxPLMJ
Xn1y98KHbF9X7Dy737vYpMUfEoVgW9TyVycWvtW3Pr90+/7B3hU7/7w+zyE7lId4Ry/Xv0E7i6LP
sz3QaMGH/L9Z8n1+tL4A1hKzCOMsGg1QEdrKpJpSpDf5JZ9TGZRtQ8O2MzGA/Queot7sICg1K9AM
CauTcnW+dWD6FeLvXBahQ2iworSiSLsQKHzowEN/FvLZTt0HSTMHw/K4NqjVcmpQDskdeEhPNH4a
0DjXpPmTnUYPrmwOa9yGVeyFIv4yO06YS3/fyOaO+E2YUnSqzZ6JDEkjITXvQFkkepKQ6dso3XnP
aETu5dRGhgSwRlPVjMPgRHkM+q/sqfUyNIush9z7meXe/roO6da+zfre365LH0m3zZ4o+ebFdlB6
proZ3cjb7+9Grhgj/mRj5GEGTGZU7ED8aUgH6Dyt2obVO1m0UUNnT1Pd/1x6lCtUfZKfRrt+wmPc
BkGchXFNTlVZAW8rX038QgJr/0hbFQ/vgCNp5GubAviZgWfZHr+TCInsRIRt1u9kOh7m4pcgt9B0
bMahOHchppSOrMZ04KjqQF/aRqHtx3Vwfe91/kNt1IptatW91WF8ZvODk+Blx18+UxQ7pGI+kLjf
lbUTsjXbJ+MAvqPvQFMxbKFGq9WMhb9U4JZdU3ZZV3TWgqfYzovHJPEMw2uUT01XFDUCoNwv2GWu
2UNuN6HPM4M9fnQtw6ao6YpxqKrVH7Hyqe/KsPWh2MQ9VniTqSuTW9QtXwngclH6VbM07FKU3W7t
pnBKb+ke3ZavGDxejBIvWkt26Uq+JEHd8aYN/aVIf1xXKt3SFbO3qSCLnVnOZSt3TYOBeVkf8Mh2
DO15mphBbdwao9R2uHTA1U5Ku5raAA0mEq9ifubU9ic2Rgv76cgJ+Ejo+uxaOw5WbxhuyY9Aeq5i
kbWXygYN4u4lTkVYVj8r3p6HKDY4Y41RuEqwZbXFOK02jtohfunX+GBXv/tSGoJfzeBqw8bU1VOZ
cOlexjjbASvnUAkejDexqW56pbhGSXmfFCgFxz0wbj+DHnD+kY70lneJbXRF7ngQKwcB6IVLtrht
0Ei3PrlTfNt9nHqK3IULnFXZYe22DxrMpvPKoCVtbriQawSv5nGE0wx5SRJ+cSor8MbxcZrQeJWb
Sgt0w2+G8u6czcAiLDMX6ItSFi9T7AXC2xx6XxqSaRqDVnGXV79Gmauf8ss4Z3HgzkW0k3iAMpxB
utUrns6JuE3rnPOLL+rQsuhBeuTgTbHBW2gWr3YSNT5JxtRJ3MvQ1IcySu6yxPTapHFEaidRwQbA
QgkYKyviwwx4yrxJ90uSIVRFmXO5PNCxvqE6AtqvdhWtWcFiKdC8N3enxH+qpOEo00ln25R3qsNL
SWVjb5egvtxRlwZxdguw8LZk9RiocbDMowutjPpDFY1PVm3CvtMJXrn1LLIoFzZgT2vP32e+E9RF
HoouDWQlDvaAXFo5GwSk0U6VXhxl0ySWPaYa60+DSIK0P5W9CXlKJ33Fp6V+3JRyu1j1o/xeNlYT
AoS/vc2uVGrxfvEKIsfUvchmOvS+f+cvzm6St4DGYXvVniKWgHrJX6CRubfsong9lxMNSmTlbgoi
1KailvSem62LeyFoBelawC5HJiozjdTVVqLGR1lRQwS/zIsbtkO+G+eX2xatuLJE8CTLcw+n90p3
W2CA7rbd9aE1eqiiOa88FXWTT+ziNz8ndLfGzUsWm5CBdBLZfn/nBUAdIqop8dlFuOvJSaeDd+PR
pLYM2bSwmQOgp0vafE4WIMpGP1Lq3abhKnm406HndKUdu+BKthvb8p6BvjQp+8NtIlesE44xAuNw
zi8oK89RYg/TT4xsA7r9VAIOT+Te4NoD4vsR/delfyyWNfAKU6in2VG1Z8jy8VRLhohd4vKcRpck
NvGp626MKjaznCuvtiOM/H/zWikyTvNzt0tOOfJa3stNolc7huwukrVbA4reilByXxdnwa0gFrPB
uWiEr7YM9dVQoLLfZpfFfnS6f7pf8fD7+sI3S/8gPaC2Cg2uU07zsLCL5+fnHlXSKwoIOicPVnEL
ahEcr9oohEcpIGJ7CIR5iweJWuzL2AShqd1c5WB1Gm8mERf/2VzQVh/plw7pxPZo3lztLMpFYbaq
sZrZ/1ehfN+f5ud+/7+bRbfHivWO0YZm7SBo9aNvXvJp7OHcbosJVPZwb7ZLv+Vwam6dhiUITgEz
nRrbETSmq7YPAX5stgRz/7MH6X48dYdm9x8Ta04mqCeNhNRmoja1ZOVl2Ia82NXlfferXC7XrUC3
w2ofUSYTyxbeitPKi0NnkWGzfHG8ISAuithfR4/tluhHWXvnTuQBs/rn6/Pqvkg5f9mU+r7gDr7I
3SXu88TCyPpxfWjdrmxTvjsip5EIL+lx1rRj2Gen3gTlonEYKp84I7VnCeKxSzMhUS3KE6XyxR+b
+9adDdc3nVQUo57WdQFAW8suNUfXouju7U6Gchhvyyqo7OF9jiA27nG5bYqT2z8CL6Y3McrpVq7Y
cFVlq5s6lF2G1j0CredkdeIQOSbmEN3wyhnsj6OMeUHYhUcvyShCLz1xnu2vK4xmcLWrqAJZGuee
hbWjHiiLi4AMcp/0hlYfjdqoTURWkWdOk0FtHJLd45zZd8P8jYMtIZLxbUkLtZuoIpn0hwWHZLb0
Ye8+yqkO3Btv5Wo3kVW5sQ804m39RVCWQ4BL6G1RoYrUnJO5AHc6YoeKdkHtBNx9Qa3UbZu6eYd3
XmBkjYsjGZtqowyc/02jwL+FfAFjqG1EeTHzEaxubLtoyu2+kx4pNaV8dQ7539/fLdwa22oqJljS
/7xGOo/Djhy3g902SEfjI/8FiHg3SdHOmXA2c3WjJ7py9DGWhoBNN7JiqbyyoyRb4NiB0+UwGubG
kEdjpmoz0bgONJlHhAlVHaCLObAAu23q1tWNreTlWNy1cgCa90V0pzR9QkOh0TNqBKIiMZMlLdgo
MfRs7er1nHmG0OZDMI9NlZUjtOVTLusBA7NjemFhcehPzc9+7x7yw2wC9dTJZfv9nZ44a+M6EcMc
SU/ChNDdgLToXOSGXJlO2dVWIprNqRiG+j+P4lsU+z+P4qYrim4HlFOVkZQvaESDB9ugaOduX2U/
rzsZ3chKeEzWSDp92/JLnPeo0xr3WfLr+sg6wSvnaUblPEYCZpSkuxxNrQ4qEzpTF4tW7IqRDpZ0
JYth/uOhf6D77Wa4iX3d90dzLcLHn/AH/DJyWjSyowo5V7KvQOlW45qF4oBb5PMHAHNbVJ4V5SXy
cSxEKJO0oWfi0tCtWyn3alxPFL5AMmFcnzLyHVFSa3oP0w2tmKxoqRhauV0IxRFuphKh0c3oht5+
f2epdBQLMMwhEGua9tRrPzdWBQTe3FQ38XEi9w+o5cQT60gmHHpNknxPlx81nw41Rc+M9E/Z8iiS
bn/bzirWOtV+maGwjF/oEB26rtrFSX6fxf7utuEVk42anDhOjS1ounpnRShQAVYoHtYNx59uGxS7
nR3uoHcD28CEdViof/am5dClk+GCoHH6tlAst40HEQMEf4sOks/OLt2LPfmHH+29dYpuKwax1Uqv
spVNk/oNvyRtHaRTE0a5CfP0Y4dpqxVE3GZWkkzb8pkM8IS6y8YbJa8W9iToyGEsQjApBtDHyO89
0K1d67ZQ1VYLe8qlq6s62w5CpOaJYLshLnajEdlAozYq3PLQO1y4BXyl9CQ6duddVbBwnGvDBUEn
9u33d85BLJ0HeFZcnyZRpHGQx6SOwsqP8Np/3ap0EyhGm0aNLQbQoVxmhwZLn4Xp8uv6yP9G1X/m
6Wy1nSjqh3LoN8n3O3bHwi6UIQn7O9zSjsU+PhBDOKX7AsVw/T53u77HF6DqGlkD6dwoesVg0yQT
q7QwrruGvnccTdkIzXrVmpypG2KAkCKzlY3ja+w7Ikg79npd5rqxlWhYEHCSSA4rjSoZrszZp/Vt
T132HwU5nkQvtIQ47L45SBEdx5KFc2tyArqVKwcs+M1oDwf/v5a2xj7VQpySVNPABAyI1UMVtlKA
2bJIHuEWfEOhtm6G7YvemWiToKXQ23IzdHzo4QAa8iP1Te2/OrEo5knbqGrkgmQxyh13a57vrJQc
ruvKJtkPzFMtJRnJEuf+dpNEuBqSQgBonXypm3tQVT1fn0G3eMUypybirNuyG7X9f0j7kiW5cWXZ
L6IZBo5bkjkUU6UqVWloaUNTt7o5D+BMfv119nnnWTW6kLDLu0qzXIBAABEAAh7uz9QTfg5Np/st
q/ou+WY9smGoO/SdiTjs+x/Flj5ta+Xb3XBsVmU4Sdw7XlpnWI/MYZ89EYOZyJk/tcv65/0RKFaN
XA5E3X60ZqdPX0c3CVKK2tnVF/GX+43vB953plYGk8SG68xTaSSveW+EHFupV9hBgWlukq89sK33
v6Iawj45bxa+ZbdbCyLW9NWcPgAeH+TjDyc7UiWK0gMZOe4s5rJaZZO+ztBg8Ad7ap62Mf+1OK0O
daBYnTJ4HHpOWz5WafpqFzlwkShXyOtjW5LMmbwU6ywcC/afnTVok/QCsIpmXarOkTJQPDc7Po+0
a7+sfA49/sLsxi/W0XfHsC+HswV4TE/roG3P+ZH6sn0uJD/2Mjt2G2ZDje3vKxs0EkYdJahqpUqO
bPbQVCytLUYGNw6B8D5vrRs6mX1tCA2TjIaHlqqMyjOdqTNQEN+8miUK7wbuzQAtr2mw835o7g+K
kCRjoHJORyNt0/ilsm4Av5soOBLAg+S6hMtu7Hd8WgZCuVDqHDvSr4nfOO4l41Prp/F2aRMPxPdj
YK31tfKqx2kbLvGMe1fZadxcNTDJzY3JTogL8MJrGYOwspu9B7DjQX16qB9JCgL4+zOk8EaZbrnZ
ehT3xnbzWq1Z1p27NSbW1YwHRweBU31g//9NtBqX0kNBBWleKbPnF+ii0FcgmnT0m4pYaEn7NGQK
B5ZVlL24ZA2T6heEoM5TkWmWr6rv0tV3Ktyxnjq0PsWJGdAcKCwPyumalatqXXLvDRSYboNaNmCJ
+XWAzOKQLpp9WtW05N5kSopytYj7sjHbJ0DsZ/mxk64MjRKMG5OLu+hrvRZd0ADo8cpasn67vxq9
951NRkYVgzumQ+zSF0fM/mKhXh736RQIgzLzGUt9b8mDcYg1VlJ4mAyWKqa0a+wJX5vMzKfz1yxL
wi391EyFZv0o0ob/Yl6G2Hc/c+hR/v008c+0YRIWGqMpfECGT5lOW7nOxtlLg8tHUfxKu+wkbN3z
iiKNZe5L7I3/VpNVEBN8Mi/5YD66hXl1kNR2xWcrTV+MiUGt8hgmCdipf36JxCzmw5h7/2+7g6Zt
rkM1KPxBRlNZFJiSutjDRPPVGD7WhgaAqzK95MKeIHmZdaX34szfOvtT1X6u2et9V1A1Lbmw6RRz
b8+L92IjnVR92LIgsTRnGUXTMoAqRQXDf3q98u/tNEAj6ZElxyA8VMZQGVWxue4IkzSusbdMD4KD
qAycWqpsNpK0c1+m4iVLqmA2dJgpxfKQMVPlloDcAtWZLzWHzGfqnBL3YPZUBk2tUAkpXAGY2lw8
rOMYWuTaO60mvqgmUvJNp0unamky9mJY5Nc8oCxsGsbS72z356FFyCWXrKp8JnYCk1PcZ6rcd342
g67aTNV5aXP1XL4VvEziF6e/muwjXg1GU3do29t459Ami9mbVbasKI9x/z+Qb7r+95VMH3cV24cM
lSqWrUShl4BxZho0Qw5SYctvhzhMa13wpYqVKQOmqFc1cWw7uAKE4f7wVIbGySevw2k77a/b1bEt
RIZLObmB5+189l5EdaVJ9bFd46BiOiyKahuUIVOuCw67Np/+Mx3k9J9Hy30M7KqH3immQ5a8XwCq
nhpjwEY10g/m0AVt4X4b+9mnhJwOuQPbl/KbvZCBSDSfV1zIluYpd76jek370KW0keTLbK3AC2li
pv+LYthfGP+P8EQqEzPHZtqiDnbCRJ+qjxSvIf99Ps5P+plQeLaMmipyCv1hG6uJkCuJMx+vdno5
IVXj0paLI2JhZihNeXFGdnG69hfIufDYSzTZZ+U8SPsu6SFCkNHMwDyMX3nYXIqgtnzTd31+Wq+1
jgBQMQwZQtUaccUXSEPshx0HPAqV/rCjGoIMoBKNtYwFxzLtQhSMh/91NxM4B/0kKyKTDKFyrKLp
7QV2AkoD0hDuQYQD/Rd8qhGIqgX3/naE/22wUNpIcmUc/WOzdZj3spyzFxpuV2jTUr/0If4Rthdb
R2ChspLk1cZo8dViqQEo/CVOP8TFp/uRSNWutDHPhtOaQ0NhJGRfy6o8J457Pta0tC+XbZ4b+3Ho
pTABQWjSYO1111JF1kkGUbUVUlrrYMJ3lzqYW/qQtBeLmFfWCdSZFqdjA5A8uLUqto0VdV9ASFdB
Q3MtYzDSDX38x/32Fa4rw6pqUsbusq98HFymKf8/hTeZpXmbmtFwwcD4gjT4p8lBdtou7W+5l+mK
j1S93+fmzR42zWSN4wGBB8RPlxR1PML6k695+L+3jcMtOR9DugkkmPM2R9BhPi92FrReealM3fvD
u9QIe/vS4nSEqETP0y4idELFytOQfCjivxwzDqvOC0XyDLnIWOhyV+/Zav+atNeYJN/aJKZTVHlj
KNiPlBg3c5o0tnrPh/fWpXW6LR3Y7ShsBWKbK7dhJ6GTF33v0o6m5SwNSICmEYz2XQTFwNBr/IS7
wQSyr3i0IzK82qQ9cAHePyQ9fJpbn1mzYFMEzbA2AB/a6LdLds4aXZJMNRJpuRZuEjsOn6fIXpwA
PFjnakh/OaX9SPl4czLytRlMzVgU8yHLZBUtmTzA6zAf5jii3C/7NizN832/eC/y7XbaV9gbr9s8
DjZDl0yR6zXPtthueMW5ULOaffBw3cy51gTv9w7B+3f2sb35DqspmJnMco62XtwycCUVJntYPS8q
wORxfygKp5DTNMVUic5climiU3sCetVvMuOp7nT7v2oEkofXS1WVnPdzZFP2WBOIAwBh2qTrqexN
/9gIJLcmNG68bRRzZG3m4+RAklJ4iY/3V01+RbWQJMeO23ooc9FOEYFuFqDIMzXEB8twhC6p8O7p
BdMsZ3C4R6p+4p6IsjgJHPJMi6ciu03mVzOuT7XXnMbiR8VBUuvlJzZvmplXjEtO7UDz2jS9idkP
YJIVTVBPfemF6VhaugI8xdzLGR4bwndDWY5zlCZZ1AyV79g0AhYkbLUa8KpP7P+/cZBsc5HRgMJk
xLFBiW2CFJ71e2x9qRKdgKXCP+SMT5mnLR28Zo6mLAFTQZH8EBCiAX1O/+PQ8pWL5GJi52Lrlzmi
tgPOmubMbYT2BRrP99tXhFw56ZNk/bgusYdZWLrTwr6W88cN79hta19AIWa5aXj/O6qpkDw9cZJq
a4ZpjobWw/upcc6L7tWbTJ+YBz1RzgMlZU1RKYpwOAqA/rLpGxiVNMBClTNITr6VZdszb5gjiD+h
Mre0nXAaFx167r2HEDi4nPfxjJqzynFB6GWA56stgtH8TKYxBLM1Mk7hIDLfatunQxMhZ38mYZVT
DI7XqMhK8HAVT92aPfHBfGUZ1YRchbXkDNDMpnFaM6xZQZFKhMSOdQNN/aZZSarWJac2isbqDYg9
Rx01pg9Wk5sfunzUCU0p1qmc9SE8qxyLwTyJmT1Bxc53y/l3oPxRMVRcjs3APrA3UWmLu2wE7z2O
zUb3JDznZHXj2XKTz2Zpn+5/QhGW5MxPl3Jm9ZATizJwhRQzeSrLX91saFpX2Ujy5cGLOVgMsaVO
AEKEIKhbzpAEpl/mxZ4Du+x/3h+EaqKlndsyoPOXdJiKJja+zKTqQgcTr9neFGc0Jnm0Ow9VYvc4
jwuy3lwHitgg43H79KUs2OKnDGxMh0Yh535GlpOlgO5lRN02veazT/qxvh5rWzqQb1PFqgyI9mhd
KQ/suEsuHtMy1SsWkZz06SsabyRB6xMrLsIUPgObwih0hlE1L/kxIMNs6Ox4go5Q2y0PFnS9Xzi4
rsbLOM7OX4csJNMTx+3i0XZq56iyO9SMkuXZqXV0war7qUxPvBI+9VbuLBHYgv1uyE9ZU5zLovIp
N6+NlUKRkQXr2IGwxNNcLVRG2/9/EzvgBUPu2PEWZUl8Kib2wVuTEyhgT4fM9ffLxJvmWwoUN/Aa
OCz31Pfy7Vp73rGwLZcFbsBXMqOlc1RaaQCe+ceW6+qCFb7898H5Ta+bjKwl6QkmuX5mvPHL4nM1
10HjPZiDxu6KWCQns0SJ80RKGa5aYK5MrDQ0Fx1uQDWlUiQyEwBDeItIxCvro72tV4ZfwzmChMbh
Qk5gZW7qbYNFlqgZhy9zv4w+Z8vv95eL4uAi5686S6x4uF6XKIVY0WT/qso/8gnYmdEMHQiornPv
l3gGvf8xxSzLlYLCBfoq2z9G6zwcHc8vIBoqOrCjOs/N0j/c/4pqSFJUmqu2FOUyL9HYVB8M0kHz
rfGtKYPyje3zZvgijM9NkWq+plhWshSZl83QK0ZFa+T2lfjYDqMLwRfb1lxNlQFq/+xbxwADwzIO
CFBJz4JkW4Kcf7WmM3dqP0mTZ89xfSMFrA0VCfetpxoP/+cHxViLwrIxHsOZg9Kjl5IIzalJ4SYy
OTvJxt7ehoRG3eCgUtS57pqKeGfUbKXv34NMmZp9rC1amw0ucp1IghbQcgAZH3i/PYDGIKrm9YNJ
c11K4v2VbMp07IK6KIOCZmE01s843xfGny35aRnP+dRr5uF9Y5kyJ7tIE9qwDeGqsDtQkv7WWc2t
WjV76rs1Jw43PclH7Lo37TGp1qjjuW/iNWspyMXJqgDXbJ9WAiB322eJcZrN+MShgJJa5KHLi/P9
RaYa3P7/m1XtlSYkzJi3RCK26/PqGYZP0rE6G8ugOXmqFoPkNytoMKvKbZdoWj7ycvLx1uznNgso
JwDxX92kOOT/psziXpt2U81ApUfcHDZAi+nyMBdLqTHU+95oytJgouYiXt16jZKqPc92fAMMS7PA
VE1LZ/NqgUxPy7IlykcS0dV6nnh60BOl/RAUH7GZb+h1Ycx+m730y3UVP9beujr0t5mPmhEo5lgu
40tXJ+26pKWRGX9orT9WNvqrFfuj+OyQp0VHLvf+dmLKFX2NJRoP2khr1INzHhe/UEC+iwxQu7Z/
rxv3PBh/xrrdWDEnconfYjMC7vlygfBvVfvQjPnLsw4JwXFTLvAzGoCQbZEvkTMxvG3yC6FDAJnk
8L5L75FDhvAgosgFfhnycvF+TYocY76WCbn0ZE39jtU+uMU0G4hqKnazvQkbqz3zZGCYijZx/cay
ghnqHj21/S21/Rj0PdCeZFDkuD8iRZCSab2XbcF5i8NBALW+leCk5Dx7qj1DYzDVXEtXcIaUgdX0
7hLVblUCJk7XAGnab/f7rrKU5Nybx0B3m8AD0+azyIswI0+JOYNYO/NTA6xBzV+FcQTVts+85O3u
2vClW8stGvoUdfDZaa77sJ1LjZ0U0yDXATqCkHgQDeyU8E8cml/j2p22MtZEWFXze3B5s6YMt1lM
UjVb1PVOiDIpP3Xjj8M4n+5PhGKW5XJAZtXCMBPsQ6RNnz3KLw7RVTGrer574puej0iV1s625z+M
5sE1prMw7eehOmqY/bNvmp9bUGfbFuweG/1zWfDQicXFm9eD07ob7E3zQ0yTbCprbD8LDU2DBElT
36AvpcnZKMKRTMxtTuNQc1ItyKtsP3lahqYlQiKa0keWSDME1dxKHjy7PYUuGceNkuVx2DWOeQaD
tU5lUDW9kgu7SQI6fMelkeB1mOVjlNjX2NI5rco+ktMuS7mmq2XOUWv2eDvddzRIgxah63y/v/AV
3ZcLA7d8aMjo4gNO/iMx/jLc1yHRUTUoDC8XBTKnnXhVeTSq6XCb8+JjnFuadaPq9n7gf7Msvczj
Hm/RbaPNLitdPqdxcU4LXbpPcW+QNcLmvBL16KD5yfndtkI+f43Tj7n5HbJRmgGobCO5beUBJ7Wu
+MJqWHslKer4D71jgfXvn6YBbGCzJwv7oZE1ZwdSYTG1b7iIajZ3leX5P5vHHaAcwCW0RGZvhixb
r0aePsfOeujRxJTrAcvK4DZI3Bbcp6DjYtLJZ554Bk7nVLaGjrxWNQbJZw228xxXAnuVqG+LsNi1
FKPwrRlI4/tupZpeyW/bDSIyUCSao56Xa5DjBo1H41LHhqQ4Ucv1f3ZJsKnsRx7HmkAQN/tWeinB
/GXyX8Po+KgQuD8KhRvIRYD2XCQQwsRkjJ2BkXze+JUgM81RUFUzzcausJRcCLig7GlZCxxIp5b9
HGNvOvf2cEi/lpv/4kBPrLmbln6JBlpChqjlSWA7TLNUFatIrvHL3TIjcezi6o+DD3Sm8Ort9vwH
T3FPv29/lW32/99EOUacoRopNl8r624DTjxBaXe6tyVV45Ijm6lTZBapaTTFLA+W1h0eNqMewmNd
lzZdyxKWuaAwNao744k0+ePa6ljiVXaXvLdzndbtPaz+xZ5AQJ+evbYMarAtH+u55LqxUWJNcix6
TC4iEDvX9apZ64o0IWAd/5xQEFG1bBbJEtnret0q+6fA1lX07geR8huSPSfqpaFLIU9VTN8ODUeG
kvHaWFdW465KtiQcnOSEe7LGUoqJkAv96IjaU2eC6y7ouZtl53T1ru18hJAaFxYZOObUrjWwEhOR
msNpEc2lQ+3aMaPsI3rjWH1HoDlv49A8VM6E8seku/F+yh7ut66yi+S220asBexLOwJj+Ctvt3PJ
2SMrxCGIhCkjxUTBUB9novlyskFXScxXXmvptVR9l/wW0gI2eo0DeTJnv/POvW1d7Hvg/T24ZiTn
dSYTxKZwsWiXGOjsMbAz49SU3emY6SXnrca0q4cCCV8b0lq5gez7mIZjrhO/UsRMGSCWN17VjvvZ
Clju73hQGMJ5Ezr6V1Xj8hU3TtpBdClOJUBaoDhxKh5MY0015zbFTUIGgXVJkRvuAMtMTgHVkedF
XHokkpdCsypV7e//v3EpNlj5EKeURPXEw3QyTl1RPtdZEQxdq/FaxdqUIWC1Y9lla+Nh07Oha407
6CK6cD2kPYd4IwPARpvVS5YQZFkHEhVO/zmbHE1EUBlH2msBrnCcudrjDd6qSfI0Td43t2rOXs8O
cHTsnZf8NocIUZU48CtQJG3PUMCsP5m4WGu89l2aDjQvc3wCk0WyujLxEGFsAWhAQpH9yYxfpITo
EaDoSYPT1fa18b6ntS7zoDh8yiCzZSICyTbMtln9WVXP5vA40E/MvY7Tn/djhcrfpFhBCSSIzf2l
uRp+xXhWXcb42EL9F8yMgFKCTBMBbKc8e8N0ak0SxJnugV+xmmRgGRE5xd7bw9XMDayEY5D2yUNv
lUFs6CjlVZ/YJ+WNN1c4g7dcwDaADPv9DDFVSE10fzTlEQI+LCi5rBCnfs6aDUdbwdKP7mL/vrT9
l0PzKgPLcGIm65BYJOrBtDz3MQcbapZowqgiBsnk60k5Dm7HESQGQb6KyvHrZHxyvSN0ortZ5EBB
nEwQG30vWPbLyfJT7rjA6xq6CgZV96UwsTgu3orLBSszty49NU6eO5+MqTrfN72qeWl3b52id2rK
SORmRXrKEtCdAAw3BMza6MFPSF6bubPVxj0sVJb1Beo2SJaLT5U4QmGOCZBBZC4vOxP4dRJBA+zc
FPwSL+xiFsPpkIHkGkLoV5qsN3B2SwvnTA33U2//akudmLTC/DKOrKBV1uUTrheU8P3w+bFI5zD1
Gg3KQREU5BJCLxUk61bc6ayMnHrX89fSvNVdf1pj3YO9agT7/2/iDndANrV6iDsML3ju1AY2YVe+
OMcWj4y6ahwau8JEKthzkquZVie+2A8l16UbVL2XvDfn4zoyA70Hrzki5/h9ScYzlB81CQdF2kdG
X/Xp0uZVytYoGzc/53/xvvPLAZklY7ogO+ZvxcHspAzC8gYP9IUdlqkw0jQoZ5r6/SK+3PeB/bL7
zhPk35fjN3O8JSDJiku6RgwvtX3yWzd0flz87qY9ONccIEKTACqympOLwmYyKAvKog6Elvka5U0S
ZOZ3DnmtheFVtX8Y0xY1nuPp/qgUcy8jtIwuTTdObBZtixNWleEnG67x3XSweWlDjjOoTQCOseOX
xp9DI77yxZuAMgLM9X7/FachGSBVdSgrZLkBqMyYZR+yMeXfurmpNdQRKuvsX30z53UCwdXVwcVp
pSjIo9uPeovDDESTB3sveZ43lkacmrg7EctOfSEs4bcdQHHHbMP+2fuegV4LEj4smjN6rur2iZqd
pjpOZRhpx5xnR1RumvAon5ZzTbcor7egmGpNyFY1L+2Wdt/3Bk1dFnXl7J6WYrwtc1ch4wFp7fu2
ef8LXIZzFc7gmYYFIGsJGJJbFf6w0ZOzWIeO0lxGcK0eMO+5i9qljJIw78ozKo1CpxCn+71/f0vj
MnyLuoNdxKvNI2/oAbvO8IgUr79AxbnrE2o2HdU39v/frH0hjHjqY8Ii28yD3EXBzPaVLWlYbs3n
Y6PY5+bNF2LGjNlrUyyian6wUisAT+wNWinnudQlXVWDkBw4Ta25rVYspIWIP8hcvswL8buFf7Od
/Lf7o1CtJMmHa2GSOZ5NFvE4uc5W+qtwu5cqoa/HmpeceHM2yBU6G6Zhbk7rXJ2HxroxQycHrOq9
5MjUxa1jqTzMwZL/xt3pS+sSHvSZTmhN1b7kyXlTtSYEgXnUN+VLO3wD3+ONpkdE4x3OZYzW7Nl8
tjimd5w5iyazZyFftmNgVf4vbNbmgOivxsymg/cFilhz0Bp9eig4cxmMVebmCqpTbLyt5/6oCdhP
p9r7eWjNyGCsHrvi1u/Rec6Kr01OvzRpe7VGcugyyWUwVuoYuIKgxidyY5x9KLuZ2Qy8uw5hvfvm
vw9a3JV8Fqw3CQU6HK8NA/K33uR8LWyhKz1TrEcZdlVxYhapa2DFGO4lAc0UH8uX0dXVR7wbb3BK
k/pOhGEZnPbrtaw8w+/MSYQVGZdPSzY9brSoNEfqd02Ez0gxJ/VAPu+yCa/Yc9w+i8xMfpKpKo9s
XmhdCjkG6OKNiRpAUsdPa8r9xPzLNg+d0dG4FHDKsbCWzViWa1ato+dP4NT8vfR2ttH7a19lGing
ZEM7OgNJp9sQP4KleNKpsitmVg41DgEnp8FMmHz1wsGbz1k34cQfO7eWWDqdV0Xn5YgzJia188rC
46ZnLOd2WsrHDRLzXw6ZRg454zyguJOT8dYut6H+SBuNyd/1Kcr+FW4YyGKZoONtzh7W5jJ1v2ee
pmmVQfZPvjkikDitECgJnpHb6cmrpzmgsdCh51RTun/0TeMsQcStBvR7SS8L+VxQ31rOW66Jkn/f
b/8Vx2AWyUlXqPdkyWjijS5pgy61QuF+tfuHeePBsISG/cEET73dhFQUfpn/fmyOJd8te7CBJ+Mw
3NLtbI6nWFcG/ne25L3RSH6L42ydDgBB32LgBLwNzBugFszyoIt/ZX123XKBTCuq3ApUuQvLb/qH
LjMDiMb7vAi7VXPYUq0Hybv7FFrr4KskmLLKZ1P90Ne6FJpqvmQo6NrXhVvFtLsl6WeQnEJenT+s
BgcwdwnK5K/N+JSVj3Tr/JkTf1516RGF9zh7CuDtKqRZlWUiHm/5LhN2W8h3LS+Uqmnp9u0WQ5EK
pyA3w/y9aj+CAcmPDc0V7d0MBWXO7lRvu52JGuRNgv05rKXLH4eyQ5VCDe5oDzLjXLjGp3TqO+cT
A0F9enWYWDddObxiWDLYqprZtliJCcYX52pUD0Z8Er3mOXC3zDurXCZZTxZR4mUi6W8AOtAiaOqX
ZH0GyaUzHHpJBtJAWsGrXUKJcx5oBATj98Rxnsc2/7FSnaydwkFkpY05wSTbPaoWsi4LXFDRd6NO
9uzdBBhmXAqXiVMsccfhH3PyWDJ6Suw0FNUj45vv8W+CfGc6Cfj33+3wKSl0Ui9L0zqehtsaxZf2
XF3iq3fJ/SJMQt0hR2UoKVAKDo3bfh2HW5GzhPoiG8bINlKik05QtS/FS9sehyxr5+HG1/NIzy47
3Q/wyjAlLaDeFl08EGe8DWFThcmVX7PLrnDX+fRUnb1Qp0zyPuoHK3VfB288PGZrY8cMHyJRcusv
xqn8iqAe1IF35PEXH5AiX98Vi9dUHLXKjtf5RZVC02o7QmXvoHEp9nnJmNsbAS3Ukrwk2ddRBy5U
2V8G2Q6dORKkXsZbFxpPNISm9y391kHTe3r0Quvz/VlWrB5ZeGMFzY27lC7ec/opmPCOUxZE86iv
anr//820Um+DCujW08hbY+bP1mSc57hINBlTVeuS56KYbImzxiI3t/slkpc8PXRfpkwGjxr2SJLC
WxE3x+SX2VVfCY81LqXos4wXTUFwAlrjjUZL99n1HlcdEkyxT8kY0WGLUXJlYZ8yuw+gr0+LxyLW
HC5VXZZ2XyM22s6Z8Zw4JfRjPHsAz+pYzFVN76N5sz5A39/wDgIkUdcmHx0n2QDTbXR7iKrx/f83
jWdWXGWcwiTucDbWp7jT7NuKvUlmGmQZsw2rQaf3s/bSv1am85ylXzb2fWztYGHCNwZdnbni2iCz
Di7UqJp5ECidYKYfm2VkuSBm3Ibq7ILF2j8UAGSywcQu0xWaLAi99RSBiM63qXdw7UgbiOmsTo1r
ICa4aIdTYgn7Ms6QVjrUcRkryrt64dnQ0agax6Bd+ePcxZrIpTC8jAmlCZBUcw0/TTPw79bC79ar
yMEq89exrktbRuPkwtk82Jyl/femIUFZF5r3EsW6l0GhoDHzJj4ini+NcyHzGmSOjk9bEWVkMkG6
GOYMjlMaFSgKICFzLj0/Fhhl/sAqKbIKcjcUmbg/xkUEG94Hj5la2iawiYLNZYxp1M9PghgBtOk1
fVaZQzrX0XilVp6gz0b64tYflvpXWRw805nSmW7ekqHjHaIMW7rzStMnCGofc0pTckpu5ctipQWK
jpYbrW61jv5WYQ4Z+mnHJluqGOao7WvvQVfyudedRFVNS8c318hLPgl0GVfLHm/4ExjcuS6MqBqX
fTHN4gLSFDRKDPLDLYrTtrKvc6ZTCnqfogDM59IGmvJ+2LZu9/ULPfNQXIpLP4RTMIcsTCOaozxa
s9SVn9qH+GbPW3jXzW1S0mh7HcL4Ml7S0HmZv7OnOdx1ZzctHe5um3curzISNM9tY4orjGkISbCF
1M9O7kP1yfiYJdf4up5JWITlGNIZJSWn+36sCMkyO2CepG4LWoU92tvhDGp9d15+JdXnxjIPleNh
piSHbohYOyA7ya0vvg3FK+qr7nddcWSQgZp2Y7sOtfr51iw/S3ZFkr6fblvxwIwPq/3U6GqlFZFf
1oXgZMhGQRwSZWl1Sdst8cd5/H5/CKqlJSM2Szq3MUrjCZYWJO4exkty6qBtMQX/EXflmo1X+R3J
1WOkuC3eY/uyXsvP1llc3LC80U/YGMAin1+YZpdUOL3MC2jjea1z95OJnZTXshFBC7ZlSH5rDomq
5iWfRyV8AWQ3oxGpxTVLvtG2/UmEqYngSiNJfl71ouLZiHhoXvi5OqXn8hv2S35Zw/rkPaQXLwvv
T7tqHNIhGm/LWc0Lj0Rz2V0gkvTFK9OAp7FmFhRhRAZz2slUllPpiducmkEFDue1+bJNxckd/M1N
NFFR4RayKkTJzdkoCIxVFOCz+rDosu6qdqUtmmZJAggkgm2yQJ8cfHdOpQNdqMwubdFpwnjt2Lg4
l2v1hbW98VtndB9X4S6aVz1FMJVBnKm3EGtqcxJBQfzB2ebHlMShUdRhnwjN3CrMIwM5ywwq1u60
O7KLd73kZ+EeXJQyiNO022Ua9xAh6HU2LSDkLt6gg9Ooui15breJqbNMnAbmFcC+NI69U8PyVLMT
qOwuOe7AxQzPResr++TSJOjy11q8zL2OOF7hUDJ8k5UmK9MSC8cp+xA4F38xWOOPlXXOtuq7cIdM
E4IUOfm/I9Obk8bYtlPt9IAoluWPxX1s3e+0/mhYn5P2Wjdf7gcf1VRI2zETAHKYHA6Wz/UNFM3B
lB9Cc1AmwzfXeqjnPEdMAOwa9etdZC3ier/XqimWfJd3AOaYBV5vIZ35LR/a65KJpzazPuE9+phr
yZBNt3YoSn3gALZYge7ewq0eNcHy75XyzslORmnSxvLcNbf3kx39bVdBYc7JDsfQPFdns/Kh6HhI
yB15U5lFD+XMLG1SBCGy2GDaJh+yQSfIq3pDlMtxWDynTdJgGHNAArB+BfnTDBG0xE8eBx+MYBhN
Nz8k4aI5HylmXQaHMi/lVdFiQTFqgWPsRNy/DPE7Mqr3F5XCFcj+/xt3gzaQ3fYDjnZ8zhlekIdv
Lh6sw2ONSzdk28jG2e1gq2259eRrwo75r0x46ozJlIJaAeViYNHPQabaZgfTBTLdKemFXXQeMhGe
YZtQYSq475hTo7G2YvuV+f3AJ9agIJtMN2J8qKB81nztdXQl7zdNZTDo3BYNMVOOAN1A1s6cbC90
7fWHuQvTHJlNKuNBxTYYJQpwaDQW19j9c6l/3m/3/a2FykDQrM2GAkwuNIqn+Cxc4tOaf8BWE/RV
fDMq89DJmcqEfrjEzGW/2Gsk6vwBtSDfynp8Yn2heUtWvKlQb5+YN55kFnGXe1Y33foTPduBuHS3
7MN63q/HcfA/nF3Jkpy6Ev0iIhBiEFtq7KqebbfbtSGufX0BgZjEqK9/p96qLbeKCHYdvRCqVKaU
Sp08Z116RXRsVluBaLx2sBsUVzWgSe7ypNlydKoW8RIrxOcbDtFxWW1uQxXBB2zfc5478k/l3HvT
nerWVc+JDsxSJOuampLhnMRfUjB2jtWSFpMpArS02cZjWc9yOpwz+9iU907zQJcudYZ7EQm1s3e0
eG8FYhjO057umxPfA4t48Q50Vx/iTX+iz7dD4fPdmOgArTQQVm8zPBBlsH/IxK5gS6UCg3V0WFaJ
SqWVjd588j2QJbnzZgS1qNXQheTENPw1uD94/0TywgNtNmp0FLV4mmbegyg8QB8ZmgDXGefqsB8+
kXQiLMIrLCBsSWR5UKW0/rs9suGtHtSkfw7tNEzYSY+tbdjnj/V+OqoXtSGbdpPurFUPxURHhE7o
RyLBDA9SrtjmvrObp1WdiwTtxn/O3i+GHHoHajizsp630hdsNw9zFQVhvtQgb1hevfZvowAYTDJB
8taF24oOe5u2O99bungZjgC9/h+D1bEbpIVEoUr3gw++/WL6OiT+1vbxKqXShcupKby0vD+ow8qX
iQNcpTx2zWFQC3cW097PtK3HCtsGjOJYgSGMkmN/EBs03+OOtLkmt+F2CWxg2Jp1HkH0HLddxeCm
gHtEKd9n6VuSHNL47XYYGIbXwWOiQPlnAEz5hGaAfZ79GzaTBKjkB/Q1v637glaDq2eWTFON4tg8
ejswtm1k39WRC0Zdq8mWyu6GVdYJBVWQxdRuBGpYXQbwXrMp0HZze/6moa+W+7AFjSkLUK/E4VWm
9gB8YPB9aOalcpIhCHTY0xy4V+1dlMRadoS0jsvhPu59xstNXb7enr9pha+/68P8VeklKi4ydfLb
n0O2U9UpyL772cJVxbSN6pAn1JY80nQoQeP03cB1Num2Rs3+ekoucWkYNqJAC2HeMU8xB58YmhcG
CgSRHkb/5bZ1TGNrUdyPttXXBGdYVaKToX3I0S3RWAvZs2lwLYNAD6dbuzO8ckheHRkl2UUsYTQM
XqmDnJgqmZ/NsIkDLBWAkv0qHAzRsU2uSmWXUdSak1Dsm4lGfsUWhjZYQ0c2JXGT27MFa4wOe2Yo
AYvG/+K0S7LGJotocWqDLca2Cnc4N319N7D4t5vQxULG9Vj9u5BBdFxTLAMqKgdzl7thi0LGttpY
m3gP3sw7sU/2iw8WV5f+7DtasCazAHHv0A3nKtn74jEZRWQV5TZn517gpRK5sxgOtpdHWf0kh39v
x4DpKPO1ZKInidUMBL+ueO+21+cYNkZDRF67/9y9c5zXdQkQHf8qga6oeQjfQkkjLvfjugddooNf
58C3Sqg1EzTr1tshvPhhch6neWH/N+1wOvIVjHakaBuEGmhB79xNsZ2O9h24Zc/JdonBxOC7Okis
CD2oKCcgh5vFgdJLny0kP4YCHNEhYsQPg0Cg+/vUbqetu5GbZOfwrSeRppANWH028aNlLWREph9x
PeM+HDQFNGOaLsPyeuS/rLL3WbhU5zCNrIW2RRMaoiMP0Zcn+zbB02debW/7vmno62b1YdJcTVlQ
VbB85qHrAEriyVKnrmnk6/8/jGyPfp8CRqdOpL0Dpex+sJeoBA0bqQ4aC6o0bO0QOZtbJFFdb6WT
RnhxuW2Qz2vxREeJjXUdd9SK67MX5iWIFj0IJg5QC+Fu8DJzZW+8npMnUZRKnBuoErPd7e+azKUd
xFAnGVVMscbOzM7t/DOc/ZV+qZ3CAJG01BKDPNeyvQdQGniSJX4Rg7F00JjP48EaW3hPCnJv2taQ
pn3oylPivcb+L+YvRLHBNDp+jDE0b6AjHhmc7XzP7beRTQu1B4Mn6ZSCUsahncXwUV5ad9Ms78SY
7gJ7SfHANPHr/z+EgOezBKLYuP/KJoagU/rQoxFqlbvorHy+yNLCZZY6zXG/gy7A1nHVgicacnJX
SzdTiToDz3KUx0X6xgcYh9WPbchPfeafq7JeSipMxtc8nhdBCdIqWKeKvwfBi4xPvb+QapkMr7l8
3qbxkAh4TFsMz7LKDoovURoZhtaBWV4AhmwoL+PCWATeuWpdFjX1SLa3l9VwWdHFWUlTKlrVA4Es
7/d82sa+u8l+keL19ugGi+ukfHVAfDyFA3bSSLymfLfbbRksOI3JLNoRNcT5EKZyHM4iTsu9TKFe
NjX1Qh3J4JE6E58qMrftHGqfZvYlCH5bPogW4wfivsR4lL1tGpPhr7/rQ6hKytEJBaKhk1u/pdaG
+l95cJ7z99ujm/IQHW81UCLQ8Yt1vQJ+iq/p5npP9GmkDuKuuXORSlXfb3/KtBBa9MpSWFwNQHYN
PX/kc/XQeUs2MrmPFrCeGsvBjlEQs8Wpl3LT1ffcWWrwNrStQHHnzxWY04L6Nc/Hs3sY7sUuviMH
Z+8f13YOoYX5zw9w6AoEHanHM1pjpvShXmxANPiOTpDnNFZLUoWB1ZPazzt/o/bOxt/w7fWK5D4x
XFaiK9zq9gKbfElHW4laVEk84XNelD2GaXTttJrO/te4wcuyv7ePfTQsVDcMzqTT5tnVMNQwGwIv
DzdzkbyoJlt4mjINfXWyDwEHYrtCgZNvRNdmV2ZRmJP03wpA0YXhDWvyf+N9GB5qwU3ru606FqPL
dx7j5IVZdfHi82Y8DGJiC/vGpz8DdQHt6uhwAoLZCiRZYVzeoaG2iOy2/3Z7pU1ja6Fcxx6vCWQH
TkHbk6M9x+nLnMVLPDGfRjNmrkWzSkHqmPdo/pxEflbU/+ZlSRSASfX25E3Da+FclR0nSVv7p8yW
pyC+Ey1w+XyJls9gGh20kTngg/OKjp6aLOTHXo71l8lS4rhq7jpsYxq5bQdO6p8atP+QvN5BhWzX
xkv39U99k/4F1SBQDFJK5OiRTMONRQCXHOtfJRinba9dJ8Lq6JCNwUqDLrVKFwI2yYMDHUCrk4/I
bH/dtpDJ/tdV/xBeZRb44Qi1kFNFutfYa946uYQZMziOjs6IG8uuSyTlJ0nYVl4bba35uaAoT96e
uml8LWLzkHaWbXH/NAzWlpDuSGoZMd7u1g2vBa1wrUyC88o7Ze74olQWDVP3OmWr2l/hO1rUOlmY
0JrV8wm0kY+e451Gf4nUzGQYLWIzK5EFSKGxpkNyF+AJ023iwzwO29uG+dxl/gJrMKcqUry0oNnc
QYM27e/9cAkl9vnM/0Jp1FmaBWXXu6cE1CqDleyKObwDPfTKmV/T0g/OPheDZxdo/0afMa230JFG
4WhgS/zqpslfd4kPo8d9IWjih+5J5cMcNeH4D4lHKGatgrDQvzAaMs4ILm6xCyqtcuf09ElabAH/
YZr6dak/TL2behYMAoaxJn8HrOem7Oe9glrWOo/RIrWX5WiNc6JOXuNWLKopp/ORp6DbXUilTPPX
YhV1UleMCRioQl4exoJHmV/s6n6pcmoaXovVwfYL0DRieL/Iv/EYeqy8xpvCEseKaXgtXkmedL3s
fffkWNNr3EMzN5uOhC+9TxuG13EZuXBA4hIE8Mu0OiV4WvfFdOircd3i6tgMNKjXELFEJ5nj0B9y
yt+HwF+6o5umrgVsTCqc4A1zT7wbv/fUimpRFFCPXhJBM2xlOnGO7VpBXjguDteJP2ZZ+YzNbbPK
53VURpo7dQbpb+80FzXbUzDUHmKVLVxDTfPW4pWGSS2CFnaJbTvZezF6fQgdVxXx6V+QjJJ7CKMJ
/tiE0PgMwC/JV0YS0wJVuqJpZpp5kJEc8ij2+jRKbYtt2LyUk5lcRovVzJ6gv4ImrBNrR0gEiz1x
7bu+WULKmSyvxeos0nGcFINcKJnzNrIS5/quFPRLV3PD+DqMIcyLjFDG3ZMg9feuBI6/ItZST7PB
NjrTDR9pjsJ06Z2qBI8oYNyfcrWLa3+/yuV17AIUOuuunrG47cz5M++pOspYLvG2mCyjHa9urFic
9a0DgVOYh7CJPVoo8a8LVx2/kM5Z7gYWTAPGkC+tU1xqz1s4nEwTv/7/w+Fagit6ghSofUpbayuV
tcvVf7cNfv3pfz2yUqJDFmrkdJU7Yo+Rrvts+YBzM/JKGrafq1WvGfiEFrBMhVMbxtU1qamPVhom
kWfXl9vTNxlGC1UgZP2BUBxMPnePlWWfeeutdEUtTAFEbEbLgs19UTzSfni3k3bhTmmYtQ5YUJJ5
NXAzHiTbqfsOcuX6ktTrBKH/Qi0kXNKyiBv4Si6fFPF/kyxcU0qnREctjHmpZgKtqBM6p/xd0dr2
vneSf24vpWFn0TlZmtAXqpe5h4L09M1BFhChf7iNKpsnu3VfuH75QxQFrC3V1OALTlcditTddR0/
rM4EdPVD2gkyg9/EPVUoLO2Khsp9L+OFdy+TdbT8l88QBks4bkxilOegKEMIZYcPgHKv46f/C5DQ
kTjwvakFW02b7lFe+tUG/j0N41XcL/AdLVKrNuFCQeHgBKI066kiA3tJlVpq4zBsY3/hEiri5ja1
g5PnZdEoywg4rKhnkHpaha6mRIclDF1BOn9EWJG031oygWy5JTbMyX/edk7DnqCjE1SpggYoJgfU
9Gj8bpJdovLt7aGvqe4ne7zOYZNOvJsBmXFOPPhZkJ9l+H2gLw490nbh7mewvq51GPO+n9wJcx9b
4N7496zaDW68UdMq3CGMr0VuldhBRUYcIQ6vXipmNVGXiiWReNPsryvyYVtIR7urAGcMTrbN/Mgr
+WYcqyxSHnuuvXDdFUfHKZCBqmau+uA0DcO3qVGvjp38e3t5TZ6jna9OH1hTLGqQV8tmS1S3bRcl
00xDa0HbIE+KyxgJkxsUzTNxPfm78hJod62buXbEzkpNvaQqgKJNrw5NOz2FGW3vbg/OPvd6HY9A
nWC0qoEGp7H3gjscKuW2zhqIRhWsilqW/yxHR+5K4i61oBq2aB2akKSpQOM7yqyqisspStO4+t0W
zrSbSbJExW1YEB2kMALehZJfSVGony8N/ogQG0s/wDT4NUA+BEI7EsGnBJlxWlj+1wmw+igb5u7t
9nqYRtdieG6QaQuJxXbLAdWVOKTg6o+X4KWm0a///zB332HcFzbubHbeJtshz5Mj6wq24KiGLUJH
WNgWddO4wOiDi77N7g1QpldBfikv3d02jsl3tBgue25l6ppsenSKVBWeeeVsgpUKIUQnvZnsdByI
g+FVJY5J4WzKLtsTSEitm70Wx2nlTa5qcDZOVRoUmzyNBd15AUA0G/QZt+521WdsLQfKugyiw/bg
nUqV/LTz/IFKC5veksafwYX0rspMQsgGUiH+SQ0We8rCoq83MQgDrAUrGcbX0SKiIUGoRgj8lfG0
FW17PzvduguFDhXhLfECUPvCfaBM1aLh17KXmNJMs9bqZ2AAa5w4xKZAi7I7jDgpf86hba+s5ugc
PiR3UyUz5Z14O/p3jRfIp54W9rYfrHAheA2xpSNGMsCIi8qW3omE4rGOp2cJiSQFLqVVXqkz9nhs
HFvpjNh5hvqVVt0uL6wnv1+qiBi2Hh0tAlDFJGWH4Z04fmzH8cFV05cpibcCDz63f4FpibXNJ6jL
ZmwKrIGoWL6B9GFxpBQUwLdHN/0ALYdwwtpSyGlR0in5ayGyEHwkoAZoaRU1jP+6/RHTT9B2oK4R
kPBgPT35aWKpA5B8TEajsOS48Cs+zyagg/fn+ZLyeOwAawqh8jPsO5/u7fCdjvM+HYsndHRua+mu
uunZ+jUyzuwwY5ALAQ5xEA8p71/m0QpOQeKt+sBf2Bcm6glcRr1/moN8H4TQmxmtLYM88+2lMNw2
dATMhGwrsWgK1sMR8OpEufxHlwfk9yzGYjNCLuZfO2yLdeuu418A2SyKqU6u9Z8Rp82ILPt3H6T0
6+3fYnArHfMS02SwAV1ADSjjbRT0yn+cO6bW7RyO5lMWuvYLm3lYiDg5ePKrbXV3mVqFCqVEl4us
8sDpkwLrUIIq9jXo+vkLsdKljMiwqeoEQxR92EM9VaB5YureB8EQePWOTbpQ1jONru1InT2OSeoB
WDlW7Ybb901FN/PKOq2jbUjzyPtM9TU92f2QVkd3bmkWObIv6aoDx9ZbSCzUfS0V5MFp9sJ6kyXT
sO0bN9xCQGSpOeZzA0Hb7c/tqO6HgcvO8sFyJ0Kw83v1BhUVH3kdX2pUN31CMxOULnEhSGJ8IqA8
YoP/4JMihUBAs3If0vbsqXEUOrewyAn0tQbyk1vJps6+rIpcnYep9622r6bKP6XJMJ3nIKHfbVCg
7W6P/rlt0HL8p/mrthUF59Q/0XK8A5IhGtL02R7IwtXVNLyWc3V42y4t1UDQKYb+QtxP2d4LnG7T
gbV24RcYTuX/07t8uC/h5i0zj7uwj590G1lNPzJSZpuyuL4D5vY61XJCrr/ww2egVe5OHA1jp6Iv
MmgrBtUGmAl7IdAM27MO7IPAYubKMccGKrJjZtOdtKv32ytssg/9c+J2VVpt49vsZEv5yEr55tnl
0W/8TdgsvZGaVlmLYRfiUY5spQ/b9MM+TLosSqzJ3QY0LaPbv+JzIC0lOrBPVpKUVe6xUz5VP/Og
fpsyZy/V8Agdlp3k8dll5AtXuAzWcsGzTD9LC+ue0j7OLMpOJLOOqbB/sonv2jBcoGgyDK+j/ca8
n8XkEHbqnOYRr+9HXKruawDoblvMsO463I/zyWtQ/YifK8Dix6fKS7dd/V9Ol5AUpvG10K4LyA41
FLn2hHdacDO11R4SKAy0vNNLRfolfmjTZ67//xB3pdsUQ9oC2GYLFFtoKlEYHE4JC09laK9LX3Rm
JiUdCBgWPvw3DP+bJVryAzCaQ0S1XohB01Jfw/7Dj0ghtex2LqCXeRJ097Ud/OYFxLhyOvsLvmrY
QHQEXZ/48NRreJStnxzADGwfKqdp121POttR5ULnIY7xIBQmxdPclTEY3oNg1eC2znckyzbJQoUD
roOQ7H5OcB2Z+6Umw+s59veLga1THfUh8NFdnflAK2VHafFNh8QRkbdzY/cQXMEoGXm9HXCfL7Kt
sx/RrPZzv2+ADR7zHUQxNrWqdn5JVppJCwRiARDl5xYe5R3JI8HD5uDboVjwH9Pkr///4KFt2Xik
y7AIg+d1WyBTvsYOKGKd5Ns64+gRYMs+tBoYp3JRvcaLvHDzTZate5SwdaqjpIt70lDsEn0W/CeS
4t3Plrg0TJbRDreOo1GsxdqeUNbZ4Q7LfHlw6iWkvWl0LTctBxBXo2zhn7zOziLKEgh2Ns9VwZY6
UD7fGGyd74hB44A0Hsd2OXt+VBZ46guT+d/bq2oYXEfT4U1g7oBrDqHXSbex8g59sHS8mIa+BvQH
hwQdsoIUu8DQdvjW2iD+sKp1r/+2Lj3neLIfkjkNTy6IJzZVkIMGWfGFY/3aePPJjqPD6Hx7kl6V
FuGpkvX3rJbnoUInSE6SH2EwRE6ltk3QHLJwHbYOt+w/DZUJ50olU4UnPMy9JZkFSGO8uDcb3FPn
OnI4L9qw7fzTmBO6Qy+TvennpNyxrF33aGnrnEeq8toqxTXhSZbB7L2rxLXowXOUS1jUJSGBZguc
wZJfVris4+r9UrSq6qLG8fgj8b/21nhsRbbQz/epx2JkzWOzEnKsdaLsHwWDJvtM7R9uaK8ClmJw
Ldsq7Tlk4I60f1SMb8KA7XFt2922yKcZFobWDpaxSKBaO0HpLQ0f0mwru3hTlqex/n57eJNZNP/s
VNFnTTXbP+ou2ALce7bdZH97aNPMr5/8sEcUk5umblJPx7HusnSXOGHigXOcxoL1u7RJivaVln2j
tus+R//8XOKyEfTpI78kvNvyfhfUTpQDpUHIQnuXyVTaUTOLkLWpNfDL5DlRXaWbLs8WsodPAxmL
rJ0zaH4Ixkm0+UVBA5GX+SHgAGjwpQKgaebaVSkVZRNXNA+O+cw3UD4++5K93ba6YeZ6/cNDz5J0
yZRfKo4H150T5ptyXMJRmgbXYtZhccVUO+eXkN3RdATYfGulS8qABvfUSahlnMaJRPfnJYM6ZSJO
RfCi3PcJL/e3LWMwul756CiauTjqZBd0QEe2KI8lXSp9m+xy/f+HyEohq2lPdWH/aFExa9Ni51jd
hvD5sG7m11/0YXivUlz4HtzFR4psF3zb8X9vj2yauBaj0NETo0iz4iLLR284tGKOJu/59tifnuyO
+3+inQ+zVtQepgFKbpcsHqO8CjbFXEb+0EQ9+VKTwzR+paxZiFfT2mrx2qfNYDkSjimbbBOXP4FM
2t7+FdcT46/8BL9CC1WWTqnXXG1fgBXaEmU0e+wonfzetvJd3ouFJTYshF7dCEVZok+yyy94J4mc
bi8da6OsNVctB+9hf/rPGBJppQUGz5PvgoaR40DspV0wkMH0f3FOM3v2ipzll46XUc3R+JwtXXVN
RrnuFB88qAeYneapk1/S9LGkFwh+F87KDEEvYsSQkCGF3+cXy/vFh3AzDasIR2Htq6E+zLqQBXC+
0ssvbppvw8zdBWDV6Ty50t5ayNqppTKrCfPLjG1dNNZ2WRvetJTagZoqQbuqc/nFrx8T9G7U/hK5
vWkltfhUhDnosQryS9PRqPc89P1964JVMERYXIvRFm0+eVBw5y4onF09YYfxQAKdVffltKqT2aF6
1aWhni2YC2r+2ff2ANH2ILIDjewoV4Uo1QsvdkuSJM/h6hbp7128aHY8nCI6L+HlP18AqldbgnJm
VTbC3ZXkDzwmz3WQPfVNdby9S37uOVTnmI7l4NfV/zcB9pOk2fPUsjWPRTD89Qd9iKZ+gAy3Cl2k
HJD34T7o5l3x0E3rMhqq80qjAG+XbR76R3D2bj3iH1ktt6rwF263n58eVC+0IPOaulpY+aXuDlP4
BP5Y5kDH65GtokCEebSQzXvAdDI+It2r0ih3wCtiL0GrTWuqxSz4JTxc+tPi0hRkpzJ/k5YLtXaT
VbR4LTjA8i3P3Luw43uHXGYAfHP6Kxh/qn7VI4tD9VqLaIOZytj1jxZADn5bHMSUbudpXnip+zxZ
pXrnYtugXMF4nV+87JszPBC/RuK0JelC7mSwvV5y6Wq3ZLbKi4trWV8n5oHbzFnKBj5/G4JptGOV
pk7BRrwOXWIld9TdhP1vN/vZTECHP/nk3s6flhldTD9EC9+6K22fOHVxifN86yHp8IETvL3nGLY0
vdhSoUWShj2WQKKbK99QlKXokhK3aWztkK2g6Z4JvykuIlMbIch3L36DvPi6PU3vZKwhXFbVdecf
CbUeAkudE4c8qjZc8E3T5LXAncOpkyiq55eyfgiK96x5GJaqdaahtcidu17kA1o8L2CXlMNLwO+8
ZunN0hBSevtiDgo2tEpj2im/RwqZi9cpv7OW9EsMe47ev2ihMSobYotf+vmukvukvq/dC7hDCv62
yh31DkblUc/DvcC5U2yIDyJr3vsk6c/JLJeq9gbjB1rc1r3n9F0Y80vsfE26JxZ8U/F/6yZ//eSH
U3YY2tGpPK+45FAj60W3D9oscu1x4XZj2AX+Up+vgtKi/egfx5aPD3PA3ec4Aar09uRNS6sFKxsC
HgdlLy4quEucd5V+ncZ/Hfc/1k27218wzV87Zb2gSfqhLJ07TlOxoXj3BEJjWuL3Nzm+Fq+VV8W8
ob53LKaYRUMoz9ZYfxWE75OYbdf9Ai1wJy/s+8RDrawH+HuUXpSW5cLQhunrTY007BySB4pfRPzo
zTJKu3tvfE1WwSKh9aldXpPKzXxwUPGLGr8T+cXvoIEwv6+yit7XGLO2bSkeSy7xqKI4SLdluDJY
9a5G8DJwP6WYdijfZ/4GYaZIsiXWRJPJtXCFCHQ7hq2Vn4fuwOx3CK5Hwt6Launx1LDT6FBUlXht
2tE4h/h5d6DuP03jHPppqSPQEK86TM4F50vnAh56GekQFd6R5u81NNWacp8Mb+sWVgtYZ5pzIedO
XMjg7/p82LvdEtObyTZatOLVJSiJz/nFVk9NjXoQu1OQKL89b5NptDCF2G/G3HwuL8S6eFAH8MGY
7vuHrn4jS+eU4RN6P2Od25bqZykuQqEcp+INbfJIZSB+z78PS3z7BiPpTY1FJjqpilFc2AypnvG+
CK0odZfEHE0/4fr/D6dVfOWvgK4LRof/U/EO8uKNnFE0nurd0Hf722thypP17sYs58zjqL1eBBUb
r1R3PW1gqTuHd+i+KrYU/6bB9x7Yl9tfNIS13u0YJzNwbaWNrS44TGLTDsm2naKsXBrfcIx51/9/
sNvsxJVTgdz53KKV1S6nDaCSC8m4aWjtDE4yNTAlBnFpcxaF6Abl6yhiHaqTMYPDwgbhR4GYGMoN
hJ93Cu9JcbFEX2wyuhbPY9cXYYnHrzNT8kS+Jm2/8z2wvwfr3h1QKPrT6n1TxIwlAf9d5vRFtvQk
+6UnNkOY6a2OFt4HJcCQ4jKlDJ3PFVrfvChMnXUnu97YWMUtRb1u4hcndaKAbJr0F1oHorFPFhze
NH8tkAlk1YKpxgcEHh6q6aWOE1RHVj0wU126h9q5pYiHM6CYK3DITce8WcXQ61BdtsdLeDX1EK26
8PZrnHbRbL/53k70q2jSML4WqEGlgM6NGTJaO982ff8l9/ylZzZDpOotjROEJ4IixNnO5r6KXKk4
+g6tpVzWNLp28Poz3phLK+eXjoVvSuKAB6zr6+3t0eQtWqRO8QRq5DIvL5n4LwAuhP6K+4U6nWlo
LUatspnjKUNCJWe2FayNRu9X6ax7Q0IL1Z87QCmvpVGh8nOZfZP2JguiSb0mtNuVyVKL5DUb/vuZ
iuqNgBKiOWHKRHkZJFijjiP9PnYPlXXy+0e6xBxtWFudObqVfFblNFpf8waIZT/dcWepvG4a+ro5
fziZ2l4kaZOT5lwLeUj69jXmS/u7YWn1LkC7GYAuYk1+jt13R77Z075Cq+1tjzScHXoL4GiXM3XK
sbwo9g8DiB5oohBZFbOLlR/QjlU6qDzNwUjzWjkvYn7n2Xcy7nwge2/P/3N5P4dSLVyzAOp4XYnx
0/adDQ9ZX7/j6XQnsu53bKeRM+db7qs7H4zMaHO/SzO+YWopZzCtjBbPlU3dMpOhuNTTl5AhGc2r
SA18XUaiU0lzv3KK0u2xNrkdhaO76UBfd9tsBm/VQVGTnXulVYz2a9I8i6YGQtBZN2kdFNW4WQOZ
MKzHyN7rcXjw82CBwseQM+uIKOiNDXVJBuurksdQvAvUj1gaieq9Xwdxd6iOjGpsJGgtms1fa3Zy
bHuXhAUuGBBzAT/1bcObfsTVkz5sE27meCgFTDgB2GMyg1+bvflIxEmyn6d1WYPePWerAf3+7lSf
rWzyUAbL0eqZ2UsBZ3B5vXuOuzMkh338gHzsIycvIt79Y9s/b1vHsBs5WjBbUkoo+LZI11pw4KR3
xH2Im5e4+3J7eJPX6+HK/SGRLuY+SguXkukw1O2Cc5qG1o7fxJ1HG+j+8hKEIpLl3vFW7jE6HKpK
VFGMlldeyvksskc3PLB0XRVf7wULOU6t4br5iyzfeDnZEEdFxFqqwRhOdB0OxUqHjynF/jWg9YEx
59p8vANDXtSApzRNsr1wnIX3OIP5dWRUXSpJqhKfqtwXUQ8YfVp4ijCNrAVs6LZtJrzh6jO/g3je
NdWS9KQhkvQWMLQ8laMNRNEl7SAWu0/Lne0ebju6YZfR6dyLBJRSZUzqc8vlk1vGezIERy/I/0sr
ubOVe7z9GdMv0MI18QrPiilcsy/GDTr9wRxW78ekX9jIDLuB3gGWDPgJIKGB/wS/Gv48iDNt/03G
X7cnbyqO6Lgot28SUtVBeZnau766J6GM7PRtTr8R8Zym/3rT1q8XNh7DL9GxUa0I0VueVtWlVF9i
xbdu/FQmv1258haqw6Ms0YUdRHb5xc0eRgvgcyAApLtwZBkiQIdH4a6fFF4zIfdvxrFGcVyoaVPm
FqcrP3C12oczsUnyQs0lLS+NcLbWoHZjPL0sLPJ1a//kVqGDpFw7m3wG9eEzexh33j47pfToRsOO
7OajWy7EgclC1/9/+AEok7cF3hDgqLO/EXEA4/++PX9DhOm8MXM3lrUfj/WZu9a+scXGsqcXi8vn
28ObJq4FcNHNoC2BCtsF5Mj71OruuVjqwzK5vHbWssJu3XGwyktBksj1nxl7cMMnN19YWNPw2nk7
Nnnau5bDfweFGGpAeas4OLZDCq2n2J1V90wG0dkLq/C5mRxP+y1THnR1CObYO6ur/MhlvUTVQcpV
7o/870/vqRKHozel8+7KrH1haQzlW8hUrUrHHb2+ljLFZ+Zb3l1bzO9ZHI8bKOEuIRA/905Hr66h
LS2e/Sb17gZsls1o73M/hrTuKmkPx9ERa50AV0Aqi+oyiqNDvrdADncLK2qYuQ5WE5MfBBYX1aWv
fokkCpsiytfV9lG8/HM9Q8YqSJb+j7Mv67FTZ7r+RUjgAcwt7Knp3Z2pkyfpG5ScJMYMZh5//bv2
kT6pP59mI3HLhfFUZbtq1VpCv4qsRUjwYbQ+qelL0oRZtxHrWdmPJlatmjqQJqmhfBXVz2qaQump
432HsDYvt+9vPBnkMGKpRFW++vmpYUUwOZfYfbnf9vuXEmIC1RBz7eSc6vLV4//U8RS4+mVZLrP1
CA7ffaZkgtUWkbPYc5LqUerxeYz1hU37GJixGw1faRGI9/W8Va9ZOTy44BiifblRBrI266Z/GQt7
0E5Tvkr60sUsYEmgi33Be2LWA/apl2SMod/I+YXA+H/PVP31/oqu7EMTodZCqZcluaqgIPnSxj+d
LYzOWru3B8WbXciyJGkrOPdHkX/p+q8127jLr8yziUkTLvPa2EG7g3odvY9FXwfFlozBWp+NS4yf
WaqzGNru6bmMQea6cUSv9fn2/c1c9KJbylr7zkNSA/fqj2UXNo7tf1VKzcf7y3gL4v73jkRMGJrb
V5rZOs/+oEz6JPgQFjo/Z2UZTKoOF/04JnBjy8ZL7f1HITGr/5I5tRwdy/LVbn65+kve/1n0b1dc
8vw8TN/vD+j9ywEx0Wl44xcMj8GbPf1I/R+LjiznXE7xhpdZcWTCMNcChMbMS7GHoOjT+2HndIcM
1OBEXPwuP98fwtp2Mi4FFAUJSzUs5evMlh7vkuEjF/7Wjf59LWRCTKBaV/J0iKexfAQXUs2TcOBZ
gcKQinREHvBqz7rQy4X14pTu9FCN0PvQc6usL7hJu3aU9sz+eX+YKytlkoIOYECP3c5KXgdE2pb4
ky6AAXY+jvXGNK5Yj5lByy2Pc7DRlK+FizJZ1zoU4xg0y1Ylw8pOMCF5KchnZG/P5WvdnhgiectD
OTZBn79kO+PnxATl1YWCnIN2+AO15R8N9DiN+yrwuzJsyi2cwMpmM2F5HiTUFosO7GFRykVN+tBc
ErfYRWKIzWZ4sKQd8oq5HnuoChVVwnoel/YMtpKNG+7KEpvIPJTalbR1LQZ15gpVcTr9iq1chQUK
2jbsfe0P9P93wVotaaVtgj9MrX5oWMkgtpXkJwCBt8Rq11bAuFxAObxt06UoHlO3G1XYCQ1cg5u2
KKW6b2hrYzB8Vox6Cj/34LPY/MEBMGDJv1jy7762DV+FZMJCC9Lyh6nNj4OTBlNFT0CNbnR9ZW5M
dB5KiV07dl3sTiuByBytyqOvrS0Wz7XWjbuGJwVrBOYcaccapQ320aq26CP/jT6+c7Ca4DwytWzm
ic7+eKV/4J3+VAH/4cx5NOb+BSR3DzQHlZE3PUPm7nLj3VxUe82p89Vj9KEZrrPT7PODJpbPg69A
5WviXpZcA5TZMSegKcg4xpZuSc+suHKTZpKPIE8Sbg5HRfJ/ejE/+0vyNPlDIPbeN01Q35Cllsvj
mF96Z6hObZNlF88iv3btYhPTB7ZKG6KalXtJOAMyKpvzkLJ4PnG3eb3/h7UZMoy8pNJhPYWdLLG8
VDlEPecxJHUfoYBnV0SfmFIFFBXlFhAG7mXo+kuRkHBe6Acpt1QB14zFsPS54O4oxcAfWAnpvkpc
Bkd/uj85K02boD63LMAM2y38QTW8CReQjIQtGzceWGuNG0Y+NCqWfYsHljX/WcDV57dbPPArftUU
KOjBCpH34DJ6AF/Gecy8gMr2sai3FFHWmr9tpTe3f1ra/oBKGveibf9FgoO/5d2TrMW+QIIJ12sy
aEWpNKsfIewcR9rrfVDSDPFWxnat97fleNP7qdJDFS89AjjJk68vVfmcs//d3y4rzwhTlGCRY0qK
YSpfY/c0Qr15yD+l1hXSLhKE9e204RPW9o1hsbfzF0yDfvnacLydfUjrybbeIhh8zx1AGNF0OCNz
dA5+xviaDqxH7VX9aOn8OXH7D1kab7y21v5hDIDbLaVlMlnXXlILdyJohKpmyI4TQxG16/Mf91fj
vXm6DcW4XVR08O1euPS8JBayn1hwmf1zv+m1ERguxyJTOlvOzM6p+sqcJ1YAhjstwdRvWfDKD0zH
09d928/eyMDxZGfhXAJqvVQeC+1BgJl0anckiDFFJp44aTuS5/PAzuCUDl27f3LbPdm+W9O318kb
M+uI77gNUE1XEAr/AYcSpLbUoyjHXw1KlVlZHO6vxMoim2DiEmyxSddjomRePFj+fMyTDd//np+4
DeD2/c0AHNaRlgw9O7uDCpPSCq1eHCqenO53fK3524DeNJ/0dutkOmPnjLXRVCznFCQUjldvzMta
88bzAHeRgWRWzs5zF4MoF5kleqTFz/t9X5t0w4CzAvI3vCrYGYw9h1H+AffpRrff86C3STdsNm7r
YkY1KVxDVnjY7fZJeOPjqCAzMvqhQMVgkbcbK7A2CsOIkcfVKeQO2dkugZJV9kGrLTapldk3ExzC
+n/mm+Ti0kGFehzFK8qbNmZppedmiqMjClnoPLOuqRzaB1Lo4TL4W3VHa40bhpundZPmAj6h83yE
JeQ8gO9SbVwFV9bXDH14uRezxVqsq9PlxyQ5k/n7BBLkop9D6E4uzpf7G/TWV/ONg21kAomZjWu+
bHTyFDsfvGL5UfaQbq0m+q0pivrEa28Lqbg2Wbfvb6x4aMgkiRysawFa/mDyZ/uoJN9i1l7bRoYR
Ax6OeLO04+vk6vE4p+2noktnEHZ6G7Hnte6bhtzZ3HXJHF85nz+lPA+Jsj/vWwLDkt16nDoyJvLJ
8RN+guTyhxaa8kE6yjF0G+F+4OPy/f6v1qbJMORRNLlbq8K6TvNSBKlvp2Hek6/ErfaodGI/mUjj
xnabtNOVfPKXFHKLy18bIeNg8PYwnN/av5nLm22kUqexO6mhJl9S66TAWRHQ0uJHN3W2QgorJmGi
jKF5sOTV1MunUi9ZkLsUxLIkkpxfZJ2cIKUc7FoMU4DEznoE0mv8Z1zoWTj60GflB8I20DcrS22i
jnH11U03p/Jpyp3/AeZ9Er4TFrl93td5w5wbRnlbgULvarupCBawNJztjv4RjMSHfX8wTJpZixxw
6MinbHQQ8/rt+tN31pONyV9bZMOex0QNKkky+VR1/FLXdWTl4iGf24cm9n/a5VYR5orboIZtexDX
sxvonJ5rbzwwMGPYZEtRfW2BDVumVp4xKIVigS31EaRopzgBD+Myv9yf/pV7tQkxpp7VgS4ahtYt
XZiOge5QSe4eY9TR3f/BSv9NpLFTjXVcjBSeouhkyHRGgnzRl6TaysGsnKAm4FggQ+LMmllXNTBc
R5cjk+KTHsVjDUJDOxvBRh4f749lZZlN4LH2ydJwRLHxFtRHLuqL423prq2tw2363jg8XhcZFJW5
dSWKnnrqPjpsClNVnnS9lT9YW4nbqN78Im5GVtMR6EVPexmIueox8HQ9HD2n2wM7hts2YcdONWtS
zpSdLRepj2Ue3YM7dt87uRkIXhuEYdC9J2KuHM7Ouox/LMyLA3skc6CT9O/9NV5bCMOUSzwNfHJb
CL/CFawJR32lBJSn2Y4g122KDHtmS5ukHZ75V6raCbdsBcSYpPJwv/crO9SEIRepHffA5llXa46/
JAP5UJR75DrQcROGnHKVxouPkwY8QFCw1AkH82A1HSDetWXKK3NvQpGH0RumebKtK/TeCpDgiYs3
LQj15/ysarUjmnYbx+3nb8yA++XU+hP8xSzzZym9ELJpG6fl2uwbRgz5lZa50kGEa6miObUfG//b
vnU1bLeLIUnacnSaudY34pTs0DFrT+bsNiPGEUyzsYaolesBcJF86ePmZ+nJoB2rfTEVk5+xrqQi
AEPIJ2/WnyHe8HvIt7jd1zaMYaytra2iSmGso2hDljYPKu8OSKF88Vvr7/2ZX3E4Jv64S1mu2h69
V+JLnH6UtA2G+M+utk3AcTqrppAxfIFLEn5Iq/pTs3Tq2ZlSfrz/h5UdaUKOKyVTz58RPiBZ4p/8
IfafXCa6rTqZteZv1643tmSVXjtAhQuvV4nYZftNDdmvfR03rJSi7L4uUkTLnI5C2KjIuw9JQtzD
vtYNQy3pUo59C3Oycu5ETazyB4tpvLvvN/8eVAcGZTIzon7Fm0et6LloVGizIZDdKfbiM4CvD9ky
Bb76R9n2xgtgbQ0M65XxkNcQWEFUd7qp4AzfK6/ciEuvNW0cts5Axtm1CvmEHPdjuiDVVnQbK7Bi
VqYwRpvPOcR+kQxAMvKce58HNfyvatvL/QVY67hxyOaTngdwUyFqRttPUqTq5OvN8rP3L5z/oWjs
LCpnoSQ5czv/PTvkICACKEb7pQaHM3HIObbJxmXh/Vn6D1ujWrq4KTrWXG8QA3d6GZUI9Bbq/v1J
+g9VY4wpKb2EUdTNCfU347KpA5cuxaf7a/AufMn1/8PV2C3JqGbpNleWdIeZcsgyVidpPTvkK3ij
P9mgEhhGBEAQlGB046x5/0D4D4ujBohFt01CznOeyZ8D7iePIBZgAdijf9uUbiWF1qbu9v2N35sZ
CHrpWHqPSTvPZ4S8QB6Ny4v8c3/q1po3TDpuJ7/xmPAeZ2G5z1Pvo6aMJ/TL/dbX5siw6iJmfLIm
Qc/WLL+o9puXiaOXd1cpt6bn38Pxv+FG6hvnMid6HoVFhitIXkFrPoRq+Dx0j0X5lSygT0d42bV+
6fj3/QGtTZdh7b5bT3WZ1uw65eWpmItPqq03POD78YP/sDumlZ/TsbcYxIGuZLDPGR1DX4UN6umX
qTzd7/+KQzE5HkHhBIX1HD/JrOaRk4CD6GXW/fdq+IpcF9Vsw5us/cc4rSuGKFS8jOwK0aPDSF7F
NB+tejhwYBdZo8NaT4f7I1pZEZP5Mc3bNKs8h92Icb0AkutVwOQWhOX905WayhpinBeHTja7luOr
1xSXhS1HUdAQhMW4hDzP5KuvtrTGVmzFBN2K1K6aqqf8CiXuwEt1WOr0UFcRylJ3TpVh6+5EpM97
xHQy1R3rvqlDh3rzzsYNU8897nE8yflVWNmnvml7hGjB9HR/kde2k2HkIBBS+dJ4/Oq3c9ixMiw6
8TtZlgB+UEr7adE8vP+nte1kGHjl9Jme2pldl0blgW6nOdQ3Jqn7ra+Mw4TZMscS8Qjk49UZy0Ph
nmjyo3LtU8e/U/mhL7YSsytbyUShgq+hA7NfSs+QqQ/8kpwqPQVNWTxUgHndH8nKdcFEoToSiqZM
xuRsUzuQzVfoC4Uz+Xm/8ZVFMOGntLJV2ykBU2jSoypGiPOkw8u+tm8DenOeLkUJJUQbZsZIMYaU
yO4sG8vd2D5r03Ib0ZvWE8onjYOInsfibz5+Q34qkPM/+3pumC/teV8KDfP12XRwvDwQU7eRi1rb
MIbxjuVcDJ1lkXNe+qdOg7gOUtBcOie8XTZOnrWD2jNsuBJLVvY9FtVyflP7S97VgRCHOPknA2qv
nL7oNA9bsafaEDdCz7DjJo6rirg+OS9t96UbxwtgTS+V+kT4nsoo/MFEoY49dORyCxYwVYg2l2X5
Q+SeE0xT/ff+eq/dak2ayMIdmDuN0r0yNh7a6WfhPNa2CCF8EDS5CuryRzZ/S8ZPfrxVoL9ieCY+
Na440v2Zy685FFxCr1nUked65xFhYk5bVk5EZT6/9ikLdbqc6oVt2N1axw2rzuJhYGMz0bMHjcWA
6fLP4ALEcH8h1ho3jDpX5WL3DCm1RtLh0Vpc/RnCEFvKiiu2Z6K+Sm6VDtBScBn698DCLIHah58F
tbPhTNfaN2x7igvf1h6l58E+EKsNuvGA+p06y3bOjmHXM8r76xbaYOfRHw8+7Y9qi/xjbd4NG64m
zcYRUrhnu1UnRefnxBk2vNGKnzYxXm415X4uWzxIu/JAhvjFVguYKYd9c25iu+wKcbWlJtgxSwkG
9TFICrxEUR8fu/vgY9TEePXgipGi873Hfrb8DySxiA54Ejvfdu15E9uFRFozVx7mHtGSU9f1p87a
ymCubEgT3OWxjNWNBVtNu8UOM886eGny3fLci3S3iNRXto5JC5lJUajSxgL4rD/34DIasi0t+rWt
YxzDhSxYX+UIYYNF6kMrYKqLpj/o5P7YN/OGvbp2bZOlRqykq4LGn0I44MO+lg1LjQfbinuPY1KA
OHRy74Hn3nFf04aplss49RnwgOc5fbIzdebjHmVeHLMmnEvrYqlTBytZ1F7giCLoUVQlHe+yq+Mm
nEveCMhxLaFnopLvttW1ASXWzraNR3DniCbru5KesUuOfjyFDjLS+7p9s60398xcg0FHNmi6qL9J
VK+hyGbfJjHhW62bE7e0NT3ng/+iiwyVx/YeSrzbWt6s9U2vlziLJXQcET9u/ENh9ZeWbZ2iKwZv
UkCipFnMS4nQdA1+nsNY2/UBUOrz/dn+N3/0TpCJGTZZZapvug6o6cpnapkvA/UrLYNJ9Nb0NW3U
4LSHalTgIQ7cuZmc/KTm3C2ebV02CTuIqpjiJMirBFVWKYBFbbMrIk+ZYdJCdErFrrL/eCOlbgjZ
KhB22j2Nq43T/d907ntDNyw7h5raUAul/g7zlP+jMz48L0vJPtvKUz/9niZZuAgtj0QWuj80qkk+
1l7Kf46cQMzJc2j7IK3M/p62sbh6E9BVOFjsA8sZDVEK1eog7sHGcn+hVnyziRXz7IkPrceTv7MP
XiM1T+PXQgJJKS0if9//xcpGM+FiIOwsu7HNvL+NrZNTZk3NE4EA6z4/aiLFeDrXMbca7y+gJgg/
dAU/9l0773NIJj6M2I7fjf4EGF1GM/IxRZkeiBGRvdijrwMDNyFiTur0AglM/MBtAXrW+XhpdTIc
9k39bUneuI8qFXEF9Z4SldUtVZGf9c2XMrPijTuhs7Z7jJOdkVxZ/UQqiL+Ln1x9rqYxrIcycEDU
nHC7C5K4f3FBjFN23xHdDHyLH/yWkyOXuKN6W7ynazvMcDZeVd/w6Qz+pQIRIGrxD9rZAkevBDRN
9BgpoYXmjwBhBZn631yVIYlnRAHlqQJ5X+z/ggLYsd4sVV4bieE7RuiHOwUKuWWQQ2OCF9PBAz/g
/c2wslgmmmxWPc0Vjj4ZWM0FyOag/j1sUnusXFFNJBky2X3sDxYaRyreYx9ooQLAEIEwvt/5lYkx
gWR1YztAmsRon9tLaI1LsLje4X7bK3kEEzmWt3acLV6Mg1sMfaCmr2qyz23zPcUDIfZ3blJyW5Y3
toizQDsWu/0F9F9fGeAK1NlSzVnZpCZfJbVLxCvrHDnyxo9EDhQEPXruJw1u+hhRI+cP32QkXPuV
YfKWGlBx28FH4e1kB9DtBtG7E/L+d8HiADC2YEqexi7e8L9rS2NYNojqW6LdXCZBrJ1jURaBSLKT
535M4+JEpnrjUrAWajOlfhfH5jklXfpk5eqcMytsfJCdkwnsxkeBjaZRTBlMrH/UjdgwR4F1f+ea
YGLNFtnEiQ3iqieRtk86n4+JFf9Tui5AwiwsR/Ui1VbtyNrwTORZ3tbctpVqk4DabtB41imlH0XD
gjazAjAjnErHCSfkeh29BWh8l1UYJ5sJSeu61nZiJJuSYCg/Vc10omIOeuvZq91TATJYpsHBwB9j
H/Qf1beW02BM+43r58q2MbFq9shGdxJsRlqoddxvnV3Qg4Im+7FpcSkLOoJMISn7cWOXrnhWE7Wm
2kVxq/DwO3cZvhM7jmLJ8RTwNxLna8MxXMcETqbWG2O0n+RNJBJkc1p5JmI6FsBu9um0gb5b+8/N
+b5xURaE2lLhuPgPZBCe82k6cDBwj754tZCN5ILuc7gmpi1LpkmXDsV/5nl44sijVrN6qmP7aRq9
QNr+zm1geA9IsM6lVQz4T8Or5LVKSwiP51byPDtZfnDbzH2GkGi8cZVemz3jZVFZouqG+jYq2RRH
kLLcLl0X3xWRngBVTdTL/ePqthrvOI5/jfzNKuU9iGSa+ra5iVPw8wgl2JNX6Y1gyspBbsLeZh8H
Bui4F5htd7uVWv5lIM0hsTj0TpDMvT+GlVPEhL6pMWa67vH0CeISCTewSIlihgQBuB0GcmiW+pgs
nyyxRe654mtN/s3FG1FqIMvqSWaEa/dYSEtxHTDHkQg1TkpWuRPacdL2qJOxOsmeeyJ6sD7fH+2K
f7Bvc/1mxXzstqyPLSD7LJ31YBCzfiTlsoRLWW2dJmsu3mTpHGysmzUz+7PtDq/+5B1avz4MeEgG
c6J+Ja16tNvkKGx9hp5Ns2HIK1vRxNKBBxGYpN6xPzfLSA+ydr85okw2Gn9v1jxq/4eCqoLm9oDk
RNSChjLw53459lR/h17z1t3+vb1++4NhsWVOhtF1HRoBGpkeSjHz0wR53IPdaS/okHHeOB/em6bb
f4xbveC6qmg6uVHpNZM+x5o2y2XSFtvw2yvtm0nyuM661Fny7CFPyms3eVdrV+gZXTcT48TNapHk
1I2AtaFBObTpY9f0XeRZ0286aHuj0nJtBDef+sZC+jS2YwESw2iQ5UObuNDe8Ls9+ZbbGAzzUxnp
Mq+waWTLLHmgbSOuNmZqw5W95/Zvrd+275uuQ2YzL1vQjUa5n3zVXR3aC8oqnezaDfLoZrvucLf/
3KbuzX8yQouUtDp7mDyEXAfnkNXPUAZAggTgICBspJ0cPf/bDYRx32utrYlx0695L6jyBI0W3fzi
bsIDj0HzY1/jxtHME54kPRiRHyAU/XXJASfI52SrGuLfJ615RN7myjDswvFioiwIkxLQKIllPtVp
G/ikPRG5/M+Op0vK2lcQRAW9x4IGXLTNrA83VcdxzEPZv4AR69hP4mq5cJfVEKbMDj3Sfc5lcaiH
5dDoOYg5sMJ0DhcvubgjCAmaXeJy6L3hLiA5AGibj4nvh7Q5lVVCjlbbuYHU6R7UBSbITMVzlKK0
rq78qOsFIqGA0Fn0MmRbDmnFJsw8fF7TqWB1Aq6V3n+gwxgUMj1z0FKjAuOXY3sfd20iM/k+9drq
M4vTaJJKh9xvQEM7goDxfusr54+ZfK9S2XioesEckc9DzGSQDDJiEKzfCBSvtW8sc7wQN576mEfl
GJ/KCaAgrz5ZU3643/13bwRYYzNj21dU4Hme+FFpS4GCIPioxr4pVCcuK4NSCzp+aUkeV8+urkn5
F2QdBPECRy1Fe4i1O1obOM2VgZq5XeouREuas0hNVcR9EPBNBd4wjbMlrbTiqczMLtg3mdQDXPC4
TE7AeuZAEFBtZUbXum8cHy63tdNJ4UX65lu9ZTo2Fvs5aXfDFa7cQszsrjU4fZFXlhsto9UHyOD/
L5X5RzHPdViiSvL+blgbhHF6eH2SStSCsai8gbiEl3z2pD0dfOnu/IFxWsi4ypKBSS/iFWaJjMU/
Uhaoh93Kga+tsXFg+GRyrDq3/ajJil+F8utQIbq9sQQr/sok8sDTbeQOsiqRRxEHcdmlI/azN+lL
K7oDK3S38Z+1VTBMPlHT2LhZxaImR/oL+iZkbi7+4u1bAzPzG4u2ymbp+JEsqoei6U52UUZD2Tzc
30Mrs2RmflMNLHfrED+aHPrBL5wvsifPLmq3CY0RHe+3iBZXltpkNHX0RB3QrPtRUTDn6KNeBGWA
5NP9Qaw1frPCN9coT2a2P8nWi3phW4dOTcsY9BO21sYS39p55+phZoNRTM2zdmF+VMfDuRp4ALLF
ixz5oUl3HhxmUpgJIRrUe7qRqsCZ67AFBZ/xOdfWxnPivdcyDg4zM0wTCYR4N/tRNdVh3ma36+Vl
RAoST9gD9LqO00z+2bcahlUza1QVRTAjcjNlHSvR+EHliv/db3xtKYxbYFaA1rQH6xusejnFPiqG
WX0gDoP2m3O8/4sVg2aGQdedxQdv8N1IiOyS1JAAGspjmv++3/rKXjWTs82gwOWBSEUU96UfLd0S
f1Raer/ut77SdzMvC84lS7vU4lE2xvWjO0HxIU4kfxyqwn+9/4uVFTCTs37hMS5vDslK49Cvs99j
D468fj44jbtLBpvaZoqWa5Eto1u6UZUOc0Dbwj3MoqiCrCJJmIs2O98fy9p03b6/cRwpQa1gU3Fs
1XkBFl0VTIKST+pEhK7bd3zD+FbW3NTvAkJlgBStcKOJfy1QQY832L77ppnjaGfLckeNvdq1EPIW
H63WfViyLcjnylKb6YxqnEVpVUpE6ew8++kcFtPyYfSLg7dJj7oyNWYWA6VK0JwYZy+iXGjg02JU
4xRbmf6V5TXTFWMNR9GnjohKIdoh4kuH3KiIPX+IkjbNd6kGYrfexvZmF+V9lhEUXdOoHoVqDzyz
2jQgJJa7lC7xA+Me1ngLTUuBKwbn4HKe9TwHzdSAP0eOeyoZcD6YepEexPEqMBnQKAV4P+gG+nlw
xAQoev1y39RWFtrMuadKlanr38bQy7wHWaHDI+mQfpcENgZgeG0x6Nxb6pFFMR/sbx3lTeQovgV3
XOm9mWdXpZ7yulm8qKoTEDx1mgdLtqeoHnNv5tlpgfQMt1MRUTJ9War2Z5W5YdnHPyoybOQx1vp/
u/692aK2k/iqTxw3ymIn8uYhyux543K01vTNebxpGtwOWVLXoxcR1GQq3CaGMtsXYzXT66nqYmvO
cCmqKxiUTZBU2JERuU35bTBvOq1GLvPJhdvJirQJdJ4/UI+8gATxlxi2yrXWvKdhtaRfMspG4kac
JT8J8JQoh0VJQQcClWWf+zdzonmS91aHQFskARNo1YVXXUC8jSf+ysKaGVCXgsDRT2sRxV77HPuT
FQ4UbEu73MG/6KM3CzAtqDFLehxcVjzzw+hV7SMZNqPDK68aU0OQE2ZZs8K8TPRzm0SA/ffTdywy
Gf7Z131jbWddEA83BDfKHf+FIvkOjgrobe9r3LhAD3GX1amFuRlbUD5rHaFeZOO5t7In/y2yeTPt
ngVWBD/13Ij0ugZoiFb8CuwH+A+rLj2m9rwHAwcDMxOaE6TI01naXuSTwQmzHIss3HZr36/FwcyM
JlHEZSAihBwtilIOoE1YDrGKVVA4zhz6PZeHZSDpcwEu4SCevPKUVe0WAG9lDs08Z0vUvORdz5HD
4snnGPqFQblY3iFdLKRTM5JsXE7X/mP4bLKUUi8NzDklsw56qS7dgvC2nrMj48u+vWamMRNn8rMG
JE84GHJ1GOpmCDqk1XdtZDN/SVhnC6BbWQTele7KrQUAHOYwgIrut79yvzNTlbMlWi1aISI7JZ91
J445n6Mq3ioTX3GApsrgqJQ/zUPlRXZO6wd5KzhsRfz3ft/XGjeMHCRzXHUeIrmI3T1ltV0eOo9u
FYKtTYzxSsZBMxeUFQiIdP1PWlhH6cpHLufP9/u+1rxx12oT1UIqJ/UjcH+fgbAKWt/5ktBqz7EP
fbsbwOCNk+Ic/JC1GkV0E/sJ5MLjQ1naW0+md80Krd8iJG9aL0WyZINCsMhLJA2qWLwOin/pqvyl
cOlG6nPtH4bpZgUvy1r5IqowUwHLuovXNhXq/csTr+jGNL3vBDGS29/fjATwKu3Pg/ajtOTs2fG8
pwLclKDjy+xbSIcHk/ZRTVr9KKZvxJNbm2ttcLdd8ea3DcvmVGWWiBbSPQ7l05Ikn0laBHG39w83
m3nzh5wVNRucHOERTv40mX0pyikJfLt9boctfNfaKIwTPF6yRCZaIhNU65cxVhHgXlcmx0OfW6f7
ZvKuiWN9DBMXopDQyIR7KpCG09/L3vq+r2HDvMUwxhm678OvOnlY6Tg52NLaAKat9dowbsAMNCAU
cExeg0LegVrfySi3Xmnveg7im9J4wFmndQVYSMSGxHpWsz1FbeqogzdXe/ArHn5h2HcPqgrUpcC+
i6ZEQGrioMEMRj4N+ybfVMvjIvXzDkDlKOnan03t2sguQC9ii4h3ZfpNJg9vmnOohyzu53FBIFgi
YR/wcpM/bG3+DdvNNQpOIFTsIxbiPHtO/E+9+IFVbpUIvXvvxtwbhivA7+/GN9+aDYQHMtWn3O2u
g1p+W7F/jFGVs8sATLW8Jlk8Z2hxMo9j9ur/mcp+Y3HX5scwWeaReViSBhkvMn9kPP1UZ2WUlTs9
gglOwjVlyKAmwiNQtYACZsyaoxiXXTkEzL5puaxa8jZHkEIP/oF63YUU06XKnD0xBOi3Gscy61qr
YbgrRnYpIYToDvpBy15/vL+kK/7YBCW1dpIvdOjcyK7ri186h8EWH8fsJ98sRFxZW5OsQxJv4FXf
uFHvdZ+dZQ5aqwdz0RTcH8Ba87eB/R9n19Ycp85sfxFVCJBArzA3M47t2Ekc7xcq2UkACRD3268/
a/Z58adYQ9W8zoNGtLp16V691rtDqxqrkXUDKmkWsz4h+xf1eXfus+Z0fXjDvqBDkrKarzlpkHb3
5kZEeeAnOz/oXm8bXItbOS65WpaePfMg/b0ulocGgP7H9bFNdtEOWntp6rZIkGqZ+/ksiH+fi/Wp
UNXP24bXIpYuReo4Kyoehc32S2cfqg59EmrY3za8dtR2aeUighoAFqnaS2u5F/m6Z5P967bhtZAd
R1/4lQO8SIO9Mk3az2k67dt03riHGpxGhwS5YGkCOWGKPMjsPkJO9w2alcfrMzcNrR+z7uIj7Q0k
J0vdLxZh99YW48dlhL+qrQ7XEUDlVMi+dVD8GVh/cHK6zwJx17vOecjkWXL7PqXs9/WPMPimDgdS
vBiIcguAOAs27VVevRWOqCG+jJ636/9gMtPln9/tCt48Slp1SBSlTnlfeTPkC3vczK8Pbpr+5U/f
DZ4U3AK7JfZMQBLPq1ceWV89M1nedhPUOTlyJHW9Msc1s/UBRy/z7l+SEXt3fe6mVdbiFnx+8whh
Bh5zL53jmpLfYLVTB+GLxyRIXv2heLUzd+vfTJbSwnj0LVYgrcbjDjlY4KAebBQvx2yrUGZaZS2M
VYOWYz6M/qsXjOhGGM8JWGWv28kwcx3x1ZbcRSUJNSySi4it087vLGQdt5rRDceujuPKwedm2Z4X
xGNmt2GQlvuxRkNe56EYt6kGZzCPjuVal7anuPkEeK9MMfE6uU/qke2vG8g0uHbuQtbPyRuJVCDz
uuEwjf0rhP2yjVPXZJ7LqryLMNDGSIGmIz9OIcE05NbRybzv07Aey6L6ftv8L9/17i/KAd3fYBnA
e8VPX+my2qFqIDF/fXCT92iHL23bphvnFe0qtMUr2t4Ri8SUbNFSfGh7gtfW/859GGzHz4auiEXr
P9ptsfMntXG+fDhzDH3ZN96ZZUZdKRBAYMSJAxkS22manVU7zSEte3q4bpwPFxd/cXnFvPuLxgtW
5GznIs4goubzBBlcJ+7aNp7GLWIN01dozlkyb0Lw2uRE7eA5pVCX8xf2qVbeltiJaQU0B81I3kBj
VtgxRym4aspdJsv9dfOYhtYcsynK1loqWcYV8SJf9vvCLjbuJSazaG7pV9XSD1ZWorLRovm3Py0A
kDb9LbIRPhZWO1v8YC3I7PZFHBDeHntJ7mSg5g2zmOauHSXEkvXag/8mZvb44JLpCMjigXBvI2du
ckrtKFmE78s6IOPJaX/WYxqW1VsnDtS+5RFHfB1vIa2UVQS4y1MyoSwSzmPA3mRb8K83+cxfiIuC
I4ExreSU5qLZMb8s9tUYbHjNh1cGzF2L15KIGVd9d0QyNdsN1a4ckFsVXlxaKqqKvfS2iJoNa6BX
Pot26sYWQnCx5UyRcPfBSkMVfLXGz9etZHAhvfg5BqnnMq8ukd8kSZg3g3PHZp6hk7aRh9v+Qgte
V3K1jksiYxcyMzKxw5L9pMEWh53pA7T4zWW1WCWzPbRezufJ/lY4x2DdMI5h29HVC7qRpU7n92U8
W+u+AUXljXhjOJAWukmyOAC1OHlcduLYijWNSgffcN3ipnlrgasS4q6Fr5xT0QT3hRqfyq65hegI
fq+XO8FUWzsqb5u47tx/0PR9XotkC9xqmLdezlyDoVKpT8dT39gXlduwKtsNJzQNrQUsU6DIgQCX
cxINf4CKdDS488bQ/xE5/PVKhEkusfvu8J7cfHLKZMXy9d13i61QwGkjq/3elc+ka0LI74Ve8UyW
z0VQ7pV4mC9dk/k5XR8Uf+5IGzbQ7qqqHV/4yU1eq7IIl0mEbfk2qh+F93STU+gV0NR1J6hgEhln
6Ap12LxL0CJ6feiLET8ywMXo7wwAWZ5s4QvWLajbyC5f0vKnk/8UqYzSZYNCwRDmegGUyA5bOeo9
sWdXYbX+XBU6iLcoaC8L9dH8tUO6rGrXSthUxI5v/yNQeAF57mMKorpsebtuIZP7aeEuZNoVFoA+
8VgULBLZpb0u2epdMBxGthbuVg7mMTAtFbHlrqcE1GbQJRi9NWyTVxQsH1h600cwvRgqumrlS+aP
J+S3IhYApCpvwuQTpldCp9aH9lsC+5R9H7Y5hFw2YQUfew7jWuSXKavlPATkVPL2Lhnq74vl36Gj
6/f1lTUNrwV/HUB+1Oe2jC0A8YpVPLprHVUD3Uh8fOya0Hv+39AiHRi9PJEXcdORU02T80RtNP8H
n1mzRZdg+gItehmrWNn7eN505UXKYP3R20UfTu7W7vCx74Or438/oUwdr0jF2MRyXg5dkx6p+HXd
9v+BqP4OXLAH/+/QgHtD1lIk4wlq4zvFv/vTr4S1AOeBFoS2Py0O8a4kiaq8D/Oqe0m7IQLX267M
m42T1mQ7La4TCqougJ5lXIGFKhW/PNzSCL0x3rS4hsY4lBS6gZxyvKbCxkuWkPJhw7E+3rPZX+XP
3J8GlUAVcbUfCK/Cbjil6blb//Xm5+urY7CNXv30xAzSEurL2OlG56Js/pirojkX2GtP1//B4Fl6
/dMTMiBFnU6ndcx2deAeeHMLNadPmF77HCqkKyyrJKdqSv6QYVQ7njm33XOYrmJQTmjsmNhEToGo
4aheQkKn6m8dXYtnSibggRPRxWqeixCC8uoi5rzFBWWyuRbNvTUn9aCWIiZFk+3pIrMHtx2TjXeV
YbvTSRnsJsFzuezJabLV13QporYLXpgtDsPmZcX0AVrI5uCxH4u5BuQbdC11Ve7QpLpxDzJ5vBaw
fZYlveUHbcznJwuUk0AB9s7huq8b4lUveS5J50oogtO4sv4ZgnNxuR3LP2v2HU0jG9O/pMo+2E31
uqeYQCSRs5ai8asPiS/D3oXs0/DNTZb90nyW2ds0bOFqDKugV0DBtjYkLs2KuO5Z9c3J5+WZoF/5
eN1YptG1Q5lD02HsodcZy+Urb4ZomOXu+siGJdZrn6pMVMbBIxs79uPgPUHxaRFfrg9t8H2dgaFy
sRuknWxjl30tvXOQ9dBI+pqBkPP6+CajaJHrqMwhKcPUBRB+1E0exmm4KZXDfO0cdhVTVX9JWVoo
CEMzPVrHLXS2yeBauLY8aWnuZ4gp6/M4n1fw6ii24SYmi2vxutIOL3MBi8j+mS73zP6dFafZ30IY
GQyulzztPmupGKwWGXsRu9m5pc7G4W0aWctIq6lN635O2njMG/BAOc2vwMmfrruJYaPRa55oObM8
MmItZ1RheH1X5Y8dVEuy8szIjUeUXuxEOHbrHJAmppXIQdfdHYAi+HV9/ibbXBzp3WOUg3Jd+AvH
onZL2AfqbmrEhpsbfJFd/vLd0NQpuhStwi0gObu8JWELVYDNq+THrzimlzjBkCEFafI29qoHYq2h
O/1KW76vygRsuV+setnwHdP6arFq5R4t/cv/MAIeuVNZQILN/s3VfWF3u9uWQIvZlVJKcvABoosI
ShzoGbejISi2CkmmBdaiVpUWLzJXtLGfsH/VklQRuutufIjqNU4nCISXNIjZ1R/sXRWk0Ol11G23
G73Cyfp0ariL/ab1T4T8LLtH2j4M9etNVtdLm7moyIwsextnq3ie0BMSNsF4E4sEYbr8gKIllWml
urhTwetY0eO8Lo8glPjsgo/3tvlrgavm1C5yKbu4qptPnR98GvKNh5Rhn9fFB9qsYbnq0IYnq+yI
3uBPHNSeuZ2EDSWfr0/esDVQ7XCtgtlyRd50sTP1z0l9dtP8qa+3ugsMMUu1mA1sSR1CevBXDVVU
AMLdPwgw468yzr2v1z/AZCMtZivwXjTzihJG3jmRZ594MEYEQl43dTDAgbSo7dVcpIONVhWnKu9U
Od1Z9KaGUcJ0Xoo6w+YYgGYpXrwkSpYg7Hpw9tyGS8Dw2mHb9ipw1eVAadMKJDpPRS1xOz7nW8SO
BtfR+ShkAdVK2mV4r3XMDfvC+7I6AFdYI0Tar6+tYcf0Lmv+7txSUlqC2YisxLP3qul287xFnGxw
G52PAsQ1bZ4v2OqBcH5Blme3QqckbDjS17ehJbEA2rFrFcPEPCa9uBjl4yVHRfj8bR22JLANwaXz
UaSWuxCiRjse3XvLlqGQ37v1lScoA3cbyBnTAmjxOwF5JdYZT/JSuYfVz8OiczcS46bZa3Gr6qJm
bV+5qF+nB6v6FEj/VVWZv+9EGokSupW3+ZAWv05Fsxb9kU2sqvogAm/n3SJijFSLTkOR8p50OHfR
JA0G30XOaNHbcnyDcXQOikUuYF5rlB2DwzB01Z09fw/4V8fZtzemoHQKClEPSwJOBTsGGWxEpwSU
s1u5RYPT6MwTwPHndVZQB/SR9Q5YzxOr1t31xTTZRT9qFaCO48qcS5s3brHrzoW6GKn+gJv3yAAH
v/4vhr1BJyPI0VE/MJ6j5w70eN3wTMc5muWpVhuubzKQduY6eS/8qcD4XUbPOQnuiuXu+sxNI2vx
2gdl29m5AwgOab63iftTberjmobW4nUqO88eLc+JIfEXthcdOSBlrs/acJDovAPIs0MzesQdpKw7
VFHUJ8efRWiBg/D6+Iap6xArFH77BHSdXTy0oCn3Gp4f5mXdyqz8V/r+IP30F8wKsD/Rux2NvdoP
bQu0BsUBb6LDgN445q2nVNQQ7HmYW8CSgz/XP8n4p5cIeXc0JutMZenzDsygZTQUv5rgj+LfKrAe
cHA2EiTa8jxyMz+c1VaazbBMuh6A7cxWRp3UiycIKMHVwtGmT33WbbzfTaukxTZyy60rSlrEcnBD
IHj2S043HMw09OX3d8aaiwXS1ysCbp546AU8KpEgvL4QpqG1WPYC2rAkHXGMLeQR2rWfk6bfGPrj
5kTCdAxW6iubODb26KlSIJtKD2Wnotr/NKT/qvpxCpanpH5M8o2XgOlLtABHO1DqZraHF6T3pwvK
ExRCN3Ylk+NoRzBvG6cuuFvErTM74cxSNJNhH9+JMdgCJxu2bB2TNQCXTFwUnWLOv1buKclV2Kff
J7LV8WpaCx2V5UneTkONlwyvxX4EgYmSAFGhWL3O3b7kP1L2TY1QTGq82+4tOlKLUcmyIshwCNEg
HKYB6n9qw7EMK61js+amBM98gLeGBNKhzMrfmef8vCkcdFgWsrOUdTiE4mqSERphxjTbmLTBiXQ+
imHyhmKd8JqpyuV+8Jfj3CMBlPBvt01ci2N1UcrhPfInk1OMxw7vwLgK1MZubTK4diyj0ttl6YxN
As2mR9l5j+QmlTVcQnU8FrVz7hUJSJypk0GnKl1CD6yZGzY3zVsL3B6km5Yj8YBJhvKO2ZOIQH5v
3za4DshKQDKQCRdGWZd6X6jhW1umtx0lOh5LjhmjfYKtLGj7f9lKRSjmcaN2a/BDnTO/ljUZS0tg
w4drd6W6I9PjtuaOweI6JIu3c12REjNfIAvrel+zeUtnx4Q50HFUvS19Fai6P+ff6i/jE4jdoz7s
0eEekcgJxR4ELP7uejCZbid/sUq4XbOQHv+1xORQH+ZTfr9GdeiEqLxuHComS2kBmy9lSwrwhMZN
nuxTCe5qtoVLMg2thetYsMxRlyqFn9OjTdbDUG6csYb3i62dsQhff1k6bGKLO34aKf9R+uJY9PVz
P4m7sky2qN1NTqoFLs0cPgCgCQb/pP/SKSdM3f5TOTn76+v78fBUB1RZY4bo7UEwPdUgR1iGXd/z
l66Qv64P/7GVqA6qQkIPvA+238ZFMYaeOvbNS1+e/eLFb7dqiv9pqvx9aac6usq/yP4MUCY505Ad
ycHdzaflaY2Au4nkjt+JjU3OZKnLfeXdzVP2NV1yJPniORl3lsx2eU4+tU2xcUn4+NpDdZTV4Mwp
tRxksXiBRAFANhHQev+A0WDfBMlGMJs+4RIl7z+BFe3q+rMb1+hzn1hwmttvbrZsMGSZRtfD2JaE
D5UHEQKA57BHhWx2TjLY0lb/OJSpDrQqKJrPpxGe2g58V/ftwVe3IW0o12JZKQEWBtnhqpPXkVcE
x2bZkoExGUULXzRBu9nAJhcds0nUpmJH0LA25vXGihqMokOoRlz9uqZG6g3sfseWr58Ien6vh65p
aC3nnNdelU3Ex3XEfl2rYN86+cZ+b7CJjpmqu6VLpxFuCO7XfT7YkbJ4lLZbjy0Ob/5gP9BxU6rM
hoEq30PruRc14q4rT6IDI3ib7db1jnT/LMMWqZ3pSy6/vwuorsvbKUtWNy46a1eI8kHgwdukzsYF
xbAn6AQSzJqqzkZ3VAwIXjSpdJcE1dM8O1GQZ6/XV9n0F1rQdiXU59aZuTEKRjVbQ7u8d6rvfbel
2mOykHYADyyYK5DvwItkAFk2uVeVCq3U2fD/izN+tNZa5DbMocGA7ELcyZe1/DrKLymo7fDMgu5R
FEz/XjeSKRS0IPZZa9VsdNxLhiZMebXv2nF/09A6pqrOPRscKrAPB7Sy9vxobLbaUgyz1rFUUtJk
YRl2tdmDnooK5j7KebLxOjSsqw6eyv1mdouFASogIaE13Ff2j7F6uW4Tw6VBV7MB+Q1tc2wSsa8+
N9kdAehRkZegeZz5Fj2Fwe11DNVQC6+fkQiIe2rZb1KgRwI6r9NumRUPs8y+0f11QBWmLjyggWm8
ihFQqg7ix19ktQGjMC2wFrtpMkMdp8IaWM74lUIOPffIRlyZhtbCtk6he9WA+QLKHY9kzo4yoBu3
BNPIWsQqNPx30MDr4mzKdqSwf9F1ervuNyaf1MIUe01RlsvaxUGd4wKChP/iRl6jbrOJjqXieWq1
4Czoz2VdoJqwymA4uhCR3qoh/5fh+mAz0zVlFEdNekIv6HmK+GP2tO4qkJocmn9YlO+nKWx2/Hih
2907rykut59yEl23myHedLhVOxa+146w2+w9r8u3ILlz+/vKRz/QTVUSqmOtFCS9XT8rvRi0sp+d
tVch9Lw2AFEGf2IXZ3h3BBeOZVfzRVdL5RBH9hwgcbZUikxDX35/N7SVjEmb2Ji2v6pdIIc9yLI3
TG7Yf3Sk1Qxgdy3khCgohodhcPdt3cczJ+cc7KPXV9UQDUwLYZYHSE3RC91kS/Y1zTMIWLSnyqIb
lxPT+Fog89WBcm0BYYM+X0PkUg6kQ08ZcTb2CZOFtGAuraGo0kTROCgfiipCKjIa8zsBqNVN5tFR
ViuQ9Q6SPfYJG/RZZOMjEhB7mswbbmm4mOg4K3KRUasD5cVN+bvo72pBwnx6ydiBpC/OdFtc6XAr
dKSvAP2ApjzzGNplkcTyb0O4UR1s1RVk9eQMgvKA0ihNij2BKPh1yxvCSlcDKjwmWDqi+IRoDQUd
oB/y47aRtYBlo1ha9J97cVp34RDISMith5bB23VwFaCihQRtfoeDfPrJrUfHAce0H2wspGl0LVb9
ZXUtIC+9eER/MgFSfGiaQ+Z3G7kFkzNqoYp7zkjGoBljh7/2RIRTsN717bM1fxVyuBvsDfP/15T8
wQFGtZjNuYAK4dSOcSDWyFNrJAp5GKAob6+x8Ifw0nlVD87OhobVUN+p4Mv1dTeY7y/0FR4ww9gk
6ymwfMD5M/JWeZ766jab4qOmf7hY9t1RAN4fqsoBPgtdpqjLcFWH8Li3bnVLGzY7HX9lr01BpyCx
T11TfJI0gGoSuc9kvp/J1u3C9BeX3999gd+zZmxcFKH8tI64aveWyJ9owUIRTN+uL4PhHqEDsTj0
AcWkUJstu3vu7EGXFEowBU/oTJMbh5rpL7QIX7rAlc6CrwCXfDQwEjZNcKwaoADyPETD6dP1LzFs
UToey0pKRaCDji/h094e6n/azYZ+0zpooV6NrqqdAG9JJyNHJp2I2w0JM+ntSqd4vT59k7dq8Z7O
fU1WYdmnwbWOKZ41hZ+gUF4drg9vSLB4WpivqnQgPjkCCjr7EGVyo6K8V4OIClDfus7nJn8j/tYx
bVgJHZnFSI+dkTp9nLbYTtT4mnry5/XPMA2txfSw1PPMwcod9/5wHOph7y83sa4SqkOynDyQvW+7
fZzZ2a4q07M/jjfh+OhfkKwxx4t7hkhPMfOvA2nQJlvQrXYRQ3i5F4d6t0l0c7b+Pw5xJvdVOYYZ
JLhb7ztRoLX4dZvVL6vx7i8GxRwGWVQwFEJv0kJPdN9vUUCbFtT936FJ0FlulriIWtveZZW7TzYh
U4aI0gVh2mFxen9ESqJymwc7l09g7DqObbtxWzQNrwUsHkdjpggYMn1n3dXp/erXoT9s+LlpcC1c
i3ElFEIH4I1u/YizPrJY/+hm1emmBdUhWdRq6TLMlR03SFDWQx8ye4vC1bCgOhyrJWMC1ci5i1M/
gDgshR4Dqd2NTdKwEet8V6jjzzkDXyAIbX/l6ofoflpzVG6tqOHKpSOsgqZ1C0v+t2/lpyK7r9wh
qsavC5DP2YyE922AOKqLwrjrPCXouMBDUg3dD3BfBSrKPbRqbhy4HzuPp7Oq+6tE5ze9tGItD6R7
8dxvYqud9OPV9fSKV6GkO+EN5sTF5N8pz4qcqb4lM+YwR4unvGtyf1aSPaNNpII0b4Xu5oBvOM6H
JsHgWjyttpMFslzl2bbSoyfKPRzpbE9bjFof36IdpgOgZjKKxM8LcF5H5HDJ/Xgop4XDjh3aI5g4
b0LS4W+0488f+9lu+i6JG4tmkRQQYxXTVofXxxAFjH45Yd5t82nWKgck//J5qfN9hwayqmJ7H0Gw
jn+Gxgtdv4C+xq85G6KWWjvpnVKcB8VWcBvWSMdFJY5cwVjRsOc2HYMwK0iJci2u7VbLy1uesfjC
y1+/+8K2ct3MQiHmnPlelM3jrrO2em0+jAwMffn9/dBOOg+rK9iz6gcMzY8q2XrHmobWzsipX0sy
uR4MQ/NwSvrIabdgXR9uqJi1drPNunqsq8qmzzSvwnkRIau+Ds43kVi76yeNaVG1qLb4LGuIACVx
MKfxWF5eSMMrV/2X68N/uGVj/npcM4IEvSeys2uvhwr7UVc8Zeg3VcUQd/ynM2299gx/pMOlWIEW
5UzBc3yIeOXufOf5r/XqfFqCeU8DcDatx5u+SAdPWZ7NgJCusrOVQNtDLHvIAO9kTu96XkPd3Q/L
adk4JwyLr2OpRuie9E0XyLNV03lXEfVFLqO1535TPvrLFoOzyXKXf38XGJBrG0CA2cJySB15YOwD
rduhpnWEikLYXBpnGr6/brsPHzkO0zFWXgaMYktL/FXDd6n6nbdfLWBEyxy0YMwOs/lTKW9qs8B/
6fE+AvtXdDN7rvnSnxpn6A8N6P02OBRNRtNCniWD74NPJzvPUD2f0wJM71XUdXzXVGPIq59u6m84
gSFAbW0HsFVjFUThOxg5cn52LvwTGzdk00dosa9qvE2o22XnzqWRM/qR0xWPgFsBCXK/OD9Ln5yu
r7vpG7RdYPYSVY9Zk53tYM5Oc+P6p6wrimgskq0728d/8RfmKp84wK4Loc+pmvomGlYGsTRwRYz/
QJgD5dRbPoTqFdqq5a5F5lyeqaDt3nHmKZwhLx5V82bFyvQhl8V6F46QhB16smBDTiby6EDxiCz5
o+dNG9vXx2fVX8CuHOxAY40i8/OY5M6uLbMvHIIFNx0mVL/Y8hIA27xm7Hnl4HO104MAnVsntvIW
JtNcfn9nmmpt8J7zhP+rGdxuXzVJ9kDshUNLdJk2Lrmmv9B2ja7KVyIvX2CDBEBCC81Lf4CB9Tb3
0Smz8mRRSCwU8jx1frjyAc2UKuTzeOPw2lbR0Fb22VzKMwk+rRABzsFonN3GBP8XnquzF29SRMpz
OdQHz0vPHDw73ebrwmR4fYsQYi1zgbk37LDyKVx/d8lWB7phbB3QlU+119cMY6OHA8fzZ5n+sNlG
Sc0QTzobVsL62qYrljSpf1Gr2S/lliTv5Vb/V+IfkBvttm8pIhhTmLUFLtqMfcrFz6U9Xa6CWyVk
k120k39Au7zoOP5hQE8UFf6upMN9l7iH65ul6QMuf/suXG3fQqZ9EPKsyBewFrhAQiXkt+NFdrtF
X2CyvhauY8Iqq14rea7cp8kGFgf0Sdcnb7KNdsDX8+gEswvbLFCmCtJYYfTxpiwpllYLVFsAfpz1
cJp8/Mrcl3QL2G945lJd/QevEFkuULc4eygbY95H9PTuZIQKfv/Njdqj2DhFPkaw4wu0cCVrqbwk
D4ZHWXN1dFl7D5anc80LsSvWjISsyQ7EtfYy757bhT83a//5+sJ8fCmmOrhrubBxcYZ9yE2gzXRX
ZziC6/OQb9V0DC6lI7yYkzoj9lB5RmUysv1iT/2tIq3Bp3QMlsicoE8t3B7EzJDg8HdQlzwRsfVW
/Pg6R3X8VeEC5dwSOjwW7XeZ3SXjF04/l/Nr+zBNN/F7OVTHXlllxnm2wMEk99/yHoFsgZ/x+sqa
LK+FnOhSWdVzMjx2OdrgWnFsrHR3fWiT5bWAkwQ0Vq7FhsdxeUJmYZTA7t2UIYdJtFv0CCDLUpSX
bY7Pz35JQp7WX69P++P3EvW1KBstOlQzBI1+sRZPZj7sQYAZsbI7VYxGhXsUi4hSdhOS3aE6FiuV
zbT6EkYq7WCHXeQ+wYMQYl8v1z/GsLw6EgskKh7zObyfBI8X5eEtNUHD2upIq3IOhJUWsH8uT6V4
cPC2mDcOd9PQ+gFJPe6PArtcH/Shl31KSpQQko2ik2nwy+/vjsd0Xr1qJdbwGKRyl2fqyEAM0ost
aL/Bd3RSK6ux5maybf/X6DohqHci6qaHhFjRoMqD498F07wTqMLetrha7DbAQkk5Bu7JL5wXME6B
s2ULVmqykxa7C1kTRoZ0fMyaIPTbCZAlJ276rbS2aXgtfNUiCtVywn4lwp3cL7RZkpKBn7KayyMq
jYLzjeuQYXtmWjALZ6gBj8KC0MaNktY9cdsPR2vYeV5UoUnIq7eERw0XLx2GlTaNNfVz3z36U/co
smpvJ95xzHuUq6cTumtu21R1OBaupWvOQHh2UlWOL7LIl3IoeVgk6st1pzIsjQ7FamcQgrEC4Yfa
AORH5/1aVo9rlu6vD2/YkHQ4ltUrMVB3Dn6p2nNfWENSEbkzeDI2xjddkv4CZbklYWnZuKCldg6y
++XlAahJHb8PfUnQWVyF0OzdtcT6AwqQEyQzbjtIdV6sYPJl5gIeekdmaFZU/H4Z5w1Q1ceNYQ7V
MVuLhNabO7funVVPIVS0VPUyuVM4ofzQDsW3wc1eAvt3XbohgAWnoWKfU3oTzBn/re0ENSSdhrRe
qvM6Rmj795Pn2xxB2wLS2nE7b8W4A2FfWp4OYc6trUe5ycu0sK/Y2veisKszaen9kogvUEf5cdO8
dYgWgArKryhXb+MK+jDO9zVI/24b+rKJvTucRNZRj4L8GokuFB2ceWjDvLgJXuxQHZk1ytoqIFlU
nR34yEsG/OlvVih2uj51wwNBZ8XqZMCbhKb1W99mEOv6JHtrN3cHehPDNmZ/2a3emcYpasceurx+
AzTrzmGvhInIcbpdP8g9Sbf6kQ17n06OlRN3HGvJq/MYzKCDS8p7mWXDI/PSP9fNZPoD7cTu/MGv
fVARvbG5CjPrKyUqLLuNndtw+fC0SCVyyaZANtXbUj0N6jjOHZTCgWD8hwc7tvzbTrdd0Dwtcv1h
nWY+1PVbpjwISQ9RMGSoiAZ31230X932gxyMjsqqKlXhCrCUbxyv6bStH235mgoZ2oBmc/4rC05t
Xe44oVGSPCPPFA4p8tupinya7USxY+28y4OtOuPHLBsOtLz+1/WY5D2af21MBxWTvJqi1e1C3p9n
PIJ5MOxqqBkWrb3zwVC9YYGLJT+wgE61ldVLkfs5/LDbzztcVNAIbN+heLrLD9ltOVcd2BVAVoXW
Cf7C5+LMuQzHzLsXQFFufIJhB9bRXU3WCdCFddVbtT6BzfGweE9+9bBeFDSGKM2GkJR3Ab9n2dnL
7KjFQ8LOPl//b0OQ6dgvcCM6jlUiyNwA9ew22ENo8TRuXilNX3b5/d1WJGqZ2xB06J+VvYYcHHSp
aPfXZ24aWtseRpDrzLma1FtV0KOH62mmbtJOgxdrm4Oap94Hu6A6y+KlsO5xL70+ZZOxtc1gnEXu
uLlQZ5v2h0tD89RVz7a3cayYDKKd496Iuk/tYdbJ6L5WSbCv6/XGuoAO96oDaROxEvV24WZmtvVk
VX2Yomx5k2F0yJdMeVuyNavfLAG5t8XKQiDA/lhs3LgU/rdyH2wSOuwrBXWvICntn/0gAwPQZ5A9
7svqR+qnp5QX+4F+XubhTMYW7x0vRLrkseNVtyfL+Dvvm7uE91FhnwCJCh3x2NpvZR+BvvutsvdA
HYVOelxofVgHII78SyN5bxVhaRefMyEflvomFmiH6uiyxGkr6ju4NySyEPuqnX5OAoAaR7Viw06G
d5mOKyP5RLK0ddVbSpFapCp0eROiVTJNfmT+xn8Y3NTRtoQK90Grvew4wejtxoG/OuUWg7jhUHe0
LWFugSYKwFvybAWfMgXeVNpGfv0ikVP4P86uZLlxXAl+ESMIAiTBK6nNluVe3Jvmwuju6ea+gxu+
/qXeyQMbQgSvOhShQlVhy8qcyhdSFWHFN+4/VW4vPJ+zgElsbQcZL3t7Duojjsum5jxNpVChbEza
PfUtWLfrHdjhmzEsxn+35ZpSJqrRyaxsRhTJDqJ1mf07pc0F5+6X++Y1m1sVx3YD0+BAgZF3EoT5
7nMjQfTYHZZxW6lQAWy9V7sNetsQouX3mXeRt75YkBTdNvhbXrxarlboTPlNEDdXOZKndgDZNLdC
MabPS5UZLlk04a9i1NrZTznSVnxGxwze/z3bCyvp/r4/fk3YqOi0TnTO1AhWX/38KyBS4RJEjqnP
RzdwJW9dsGS0ZbGIzzxuSOjOBW5U7Orj/YHrjCuZa49B6k1QBr/aTTZECZsSoGXd1jCt////75R/
FaTWN1Nt5WKF0+d/7D7bTdMKZoURwKEdNKIeu/UsBIiPIclSHkTshpk8eI6MRuvH/b+n2xerLF+2
mzfSB4fPZ9fLIR+XPq4Q2WiGIRq6T0P5ZfKcPR+WnYwNgcDf3xSrqLZuQMuMGMbmmrk/RnKBAlnY
1/829nO+PKzttlRXEW2FtOdkbDukusiPQVaB6uefEocp4pogUrrLnDdYNgJZVhfdGp+hSZjah5Ql
B4cEe1qC927u91MFOOPwBdQBkZv06J+S+9rLDE+I/4f2vhM1KrrNje28TCxJH7xMRp6bR5bzxMYL
xExCVn9uqwfKAe/oI0ilHfrBDSEWvkuro1+/iHYFnwDoSkGYFQSg9zTx52oSXKUXSwrbwuUE9jGe
dw6yL3P3yTPRXWgKtwp966s+rf0O++lF0l0B2pRm/FG0j2Q0nDQ0Kf4G7ubPNM+zab0mqwzdDkyr
07aLAlWiMU/LmfF1Xq9Wfa2sf33ro2tSqdUNWjkJZF6ddlNbrVcJDliX2hFFJt2vCbqpVA4DFiH9
yOOxOYMh9FQVM9CM00s2G3yiKQCqNONc29kCYkH6kFN5WOyDD5HmtOp3Q1yEJZmiFn3D9//H+3HD
VC6xKbPZTFZbXMV69rIxsuN/0AIRNdTwcKOpnUxlE5t7FqTgraUP85K9lNmO2r+auNmlIKam6G0h
5QNffkO41fB/tN9TNwHu5BZTTulDLegOnBLB+McagTIty7/Nck6X02RbD3YuDRua90PsTa9F2qSk
7Yveechz8qVLkn+hSWVYdnSmb6H3ajuzZB0k74dqxv69iuahjURmeorVmb79/sq0GLxpXN1xvdag
TvEr7xi4m9owHaZi0PyMzDEw3vM1T45i+JhuYu2GXSWXq2rwRmsI5muaPluBsxOFe7ifAu8fm5jK
JLbUHiTLOSyP4iedwEfxgfUf6Pgz24gVZoGyaU/amJRsWch1qbDtSrIw8E3xrplJFXtWxSOd3bUm
16DlJ5qknwOWGuC775c4pkLPegb14wHPVldLFuhPcp8k/WRZwnD3qSk8KvysGet0SEiPtu/gUjYP
3jxFvIr6NTEUAt3ob999FeJOUxA3r0dyTbpnnAlCP3+QvQkNrAkZVYmxQANXXaUTudL2Yhc79K0v
doP+8jmsB4Poj278Soo6XlZiiZnJlcXPMV4Oix9sNIHPdL6n//WNKzoaxxN8n68e+PurS+qO4Kof
di5D8+j9rNKNX8lXt6ELK5wB46/IsVn8M+vy3VSZHj915pX1l7jQ02ItUsqJX+ylDevxaUXv+v2x
6/yj5Gu5UruVCYxDQDcrnrFXlOShbb7et65JWRVhxle3gsyPINc+sY++nE5YzQ/bTN/2E6+Cfhrl
gDakDNXghhNK/Wex1htHrayroAMoc7dz7CsbaFi75a6QJoIAnUOUVF0Xuk6BRe0roR4EH+iuMs6k
zvQtfF45hLSFZ8nKI1d75LsycXdzsbHAqFC10aeT7AG4uKbSOVkgeUomdsk90+FJE4O+kqPAZuUk
lSu5dhw07dUY/F6d2I5YzD7TgploAXRfUbK07yrmxszFyjT8SLpDJabQnQCv/3s/HjV1UsWuDVBw
thwIqVwrr9xR4Mqg45R9XXkZStO+QPcJJVddyHSLNGntK1CvkQiOSfA5BXOC+0eY7qw0PlJxa5WV
TGm/uvYVgkiQV5oONY1/M4IX69U0DZowVbFr0NxJBtRKcuXAu4Re4uHRiGBFuT8LmlqpItg4xCqr
vEESuElzWGPre1fYUVI1hi2wzvzNb69yDEhKkHJ38A+B2oYIfjFv2UPy0LCO61yjZHAzW/28FIjQ
HvzJcek+eL6J0Etn+vb7q4F7SwnqFuaQa4kL/xiiiZ1R8kLnEyV7Z2etsdbZNia0De1l15A0pCba
Yd24laSlHJeEfs6wtWmr4xz3X1rIdtwPFV2sK8tqMJSzgxdg+zqsH6x2V/BvS/c7yDcJeDpMxag1
HPUmsCQWES/GiXkNg030KQ5TMWmSVMvil8S+Anj6FWwnESRgfi3UdAep8YuKRRvqeLRnGymUr+tf
Cz14NGGAGZBDDhKY+67XzKqKRmMFZDqI4+bnuPu3LuKHZJCGjbymRKpAtHQqRg986tgVzM0Ooq92
/hwjHtGpFSWT4QpY9w0lTfMlaFJOEJN98Q94sJL4JOu/rIicwPAnNBmlgs6S0U8AokIdSHvx4KXk
EXRRoQvZr23eVxJ2kiOjQs7O1eZ2tNY8CoxXRbrYUdIVEeLxNIBpf/q+TId1xsrhRPYmQjlEvpKy
bJTEnubAvrqFg9amZt9mf+/7RDdwZWmVSZKKZE2wKrEpzMvxyL3q2Wp/DqX/edMXVISZjOu1KTie
KJfqQy2izhLROhwL++s288p2uKohQ1ER375S18Nq3Z44WIbTpHqA/sqv+5/QZK2KNXOoCyxswfHI
StpdZS37wDO1c+hM36bl1fIklrn3rQnuXzkgg7bT+VFesz/bxq3ka2oBaen7pX0d2bqz2wkvACYY
kW7ct99fjXvgNRqVZW1fy9GKljiO8Ayw2zZqJUv71XeKZgRX3NASvO4Vp2I1nYk19UWFlNVt03jF
DG/Tjkfcz/dBnRwCEIhuG7mSpdnoyXoZEOl1n0S4o9znYpNMjMNUEJlbB3Rk05B+Bdx/N0AlBkiS
bVVRBYS5fpMIWlc4CPthXldfEtZ+2+QPFfc1ZBQN9HkJd2fOw2STvY0N9X3Tt+x++/DDVLxXZjlj
hxZA7L36DBfZPKJiz6vuGLefZvu73ZiWVU2cq7gvFF1sZiDVfq4qdqQkO1cBOd7/CzrTSnbydSnY
6OMvkJI/rNz/BAj5JgAHU9UVnXjpnXoaUbC8/LszfiJy+HfboJXklNAIcOQk3WvVZniDBZHEZCJ2
0PlDWUL9hNW2DS3aa5yUh+Ymt9SJw/1Rax4pGVUykwgOKSEfB8gs7sImBbliHfkSjAt21MklAinR
XtJTWz+PQRbhvY67hsVPs2V6o7to20XZr9I7zfH6e50/xM168UGqMzTlvg9MWjTvfcULPDWF/TZD
D0I1pBc7cKyDgBAxbayvZRMvaMeNXzyxRfzy9iFlsR1a9Gw2QAJc6MQHdJIl/nGa6w3l4mb89u9e
rSlz3uVL2rTphQ0TNO79qUaNXg1XrbcFVS0YN+O3318Z7xYk7jTG6cVDYzjvf8XuR0gTR54J5vte
9N7sK9lcjbVI4lGmFydru3CQy0s3McO6crPx3thv33w19sUeShRmAceIZm+tWeh0LkBxzoYF4DZ0
JadB/F4KOsbWkxVMu8ISu4x+vZ93OqcoKb0CSgnmlDS95CwZAKKRPGJTbJhRnVeUnAZVZ2WBDD+9
tNQ6jNCcSQf+ghYyw2FHZ17ZGOMs1YspTtJL5UyPc19+sEHM1NvU4HSNeRWuCcX2XnoBzMv6Q5B+
8OszqwyvLppqoEI1nSXO3dSNk0sSJJHjHvL2O6Ofl9j8TqcbvJKp0ySKrqBWeinqj8Wyi+UZ+MpN
IfMGQRnkLjbx3HoSts3C2WnAr09+37etG/bt91d5FPQshXSilVxkCcIdtMG6Dg87XMbdN6/zu5Km
ZKn9sS8wpS79XFRobEpDkCzly24ZTY1Auk8oqdp3djKDGhExP5DQHg6cPqeEhbHYp2TDGRzVQEVN
Tv1607zF3AqriVLrkkDToFtf7rtIUxBU0GQeF6PTNFN6mZuPefbFY4aQ19lVklUOnTNU9ozq7mJF
X6anpaCGgNQEjYqWzBZ3aIu+yC5pDqHAwU+OVkvrMEMbrCFu3sPEwuMqXlI0WTlOHpYmAbDemE7O
mU9F92XoZXxkFfSF3SS1IKNgNbvOb2ZDAXrfZW9oiIJMWKyFStIF+MYHq1/KkFsmoZj3feaqJAVE
OMzPCi+5DCmL+M8mKHa5SQtaN24liXM2tHY99Rh3GaD5sQ2qfdYYsauabYJKjziWa2nfXu4uBVgd
20sb77ykDolrWFTeH7ynQku9onZjkSO5Av7gBReoct7Pq/cd/obzEPJxHm+pjJ9Wyj5O40veepeE
/7lvXDfo2++vymZTFz6uFhe0rrP2x+T56a6ohu6wzbhS0Zi/1mydShjvnssiDhNbGNJKN2x184Gm
N5f3sNzHF2v5RerP90f83tHzlq7KvmNNIV+W+NimWkO9b5fveE9o8x9xOuAo8ZxNBr/oioJS0TpG
LcrXLrvIgLxk1t4ufk8T+n8AcLPqFuejQzmYkA6aoFdRorHtU2cqsKsPSBYuVrErWyvqIEMIHpjT
fae9ewKD11SYaDb4eB4ZquxSN1/m8uWmBFb8KOvqs8vyJ78pwj54DuYvArqNFBR1vrMYvqwJAxUi
miei63IbSybaUW9XHFOT/7r/n3SWb+58lReWlfReCzrTyxyUVdSVfhm5WbBtRVOxnkLYYy9ayY4O
SMT6RUaZZVpvNMVChXm2jRcQvq7ppZkh1uhfVos8QAxrt80rakK3k6iWZkLgdlCjLZz9kG8Rv7rF
kJLRXLhAnHD4xOv+4DoMchWBYTHU5LQqGgveKk+49ZhdcgGeLOiayf7H4O7Gnu1L/3tHtx1ZVMhn
s0gfKJwGsch+sz9ukYbCRNr8/qS+4S6sIGcJtBy2KXXwINMvs7VzasN7oc70zWmv47wepjG3KfYn
nv1lzbPv0hoiwmrDBuv96vOGTRB80C4o3FGnU47b7052UyghovyEW435mCUr+3Q/MDV/Q8VyoJt2
Gdp2oUeWZGmYy+LSV20ddim3w01fUKkLa1tUCRmwMgwcPN/U9j74GVoV6EC+3v/A+xXnjRbtkolE
ED4lF8br5dGpYyvyRt/U+6izfvv91Tyjm43f7mvzywhu7gxN0H1pennTzbFSFMrRLWJgXXFgXP5h
XpSIADJAeO7YVCzfSNAOIl4dMnIsySM4U22v+UtLYggb3dCV5T6b48HLGWyz5nnMnh2yfhrj3RoH
BvuasFRxo3bi9E0zYE6psB9lI4+ync5z4hmOc5pJVbGjbpCWTgwc5iVvKzwHs+DvKPi2cFTBo6WU
gehyH9eOTpdHnNTzgdjEdNbVOEYFj4ILW6yO42CjDzKQeUXzM2E2PVPLag6b0kkVpK3XjjRZjDu7
CjpjUd1az4njm0D3uuHffn+VTbOLPjunnyg4wud97pRRMdZ7bzKx0evmVUlWtGw7dTm76WWs//LF
3qOJZXffK++vhS5XchUM8fVaL2uG4+jfoA92I3pB7BEcMON+TlnIabsta1UGw6YObFZzeKiAZsfo
y5M0PsfrnK8kbS9WcMCtuGdo18VFX1XfRn6apNFSJaZGRN0EKBv02SYtw0VYckGP6YdlSB4S78/9
CdAMXsWOog+k5ZJgoeKxdxpm+4TWil1hl4a9js68spyPNdq1qnqkRxe05lbRHoMyiIrYtLvU+EXF
NM7dmtqJhbM/Q3MydDGibjY93+pMK/u/AI6J4Q+sIjm/QtF8DqEqZ6Jl1tR5FcaY9HGy2ILguOgV
YXstpxWN5nu5hWXEC97Q8HVWVjISo5q1dXdpeiiyWOUPywhW17hGxS/OjmgZGzB63n2z5/7Us23n
J1eFLfbEc6jjwencts7N3J6c+Ov9ONd4XIUsTiMHJd6ASMnJWIYsnkLbHz8S0X0gqwnTpfPL7duv
qrBnpSkeIKr8MrnevBtr3Gl6A4iz7v8DTSqpGqcTsfM2qQoEpPD6SOR2E5ULT9GSlE2G3bHuD9x+
f/UH8kz6nIw2stVdHscRfMmgTDWtUboZUEr9mrczk0Nw208Oj9mSf4Vi91Ha0/OUdfttLlJyVuLd
XKBNAxrIc7Lrk38qmh5GNO7et677A0qdB812BxkLhBAImoCLKPvQLuudKLERcSBveP8juilQKr2o
2sLmLry0jO5OeMXeT0wNFBrTKqKxSnD91XlrcuG407HK5anouMHxOtNKmYeupCfiiScXkDecmvzi
NPa2LaUKYkzHNGtdybsne3TW/SDL5eL23N04biVj0d3vLk6MWxU52V95Uzu7zGMmpRKNU9SnzpYl
UhbJQI81LjBb1wfX04/7QaIpBSpPHyUckTcsyaX+/w0C6J0qZ1/nW0A6WD5UZKS1gvEvqwJ6XAYa
VTVQ0tKUQxqfqGx8TtcnA0Ez5dHP68947PyUgGxuW+qobHsrrW9SuHZyWfvq1pvRf5BccsNxWzdw
JfknqMPbAePwCRocO6gEF9z0hKqpK6pgahpUQ7aCB+IylGzX8WAvHX4Ae+S5Sz3DuU8zehUWuXp2
llTejNRPU9x60Mia421eZ0rql05v945AVXHKaQf6xWNWm1Y83ahvD5OvliMhwTZpE0yoN4svPh1E
OAgnN0yoJodU1r0ujlvwv7bJJRvjz1CrexZl+bHaemRSSfesaqSLPyJeen8Ikxh6sVVn8Lhu5Dd3
vXJLRXBb2zHEC6RCZ3v+RpH4Ll83wLmQ/Krq6VyujVP6/m0NdSK4f8833ta6KiISZNmrTR2GBbT6
1qFRUE7j7n5B1EWKkp1xOedtOzJ2rEm/b+P+TKzlsM20uiC3cWI3Pk0u4Cg6LxB469P4dN+0ZiJV
JFXgZyKDDFpyaVCzlovHshCMifdtazyigqf8gdaW7yH+qqa8EMI/Jo0pLXXDVtISKk8TDkZwdtX9
8tLHJZ7Dddi23KvIKatsptyOsWYCLBtZkhzcehvyyFVBU7MPUY24JcnFqpYTuOf2U/Nrm6+VhOR+
7yz+ivVyxmVd0s/7QG6srir1HF1dNxspfB1QsRtsEnXFaNjs66ZRyZm5CTp7qG9nZ5p+XoriYWzy
j6MtTWdcXQQqicPKlTsSNz7H1MHpFr0VPq5LNzlcxTM5aV2Avw1eaUHDETszmkLqjaaV5azN5ew3
FsrfksgupDPuGqd0C4M6aqtKO2cB6VKQZES2A/xZhGL54JmSUuNtFcrkC9djZEQM3iT9OHrfPde0
HdQEisoCl5Z1jm3bzSVjfrFa/5LXwSeeVgZaed3IlezJ8B42NbdKxfp/MxB5+GO1rXSr/G9APAO3
6Lm4NbtRoEKw/aVY4Pb7MajzivPfVVjwwZuZwFxmZXnJ0H/j58U3TueNY1eys64nP+YE80kyN2rn
4Jjnk+GJTbPfVKVLbbRWep4D01UC/bwkWoBNxpG8MbVvaiZUBTHRsp4n37ctkCO5e8raj+NoYuLU
DF1FLyUQZJw6OVpPduF8LSR/hILaB7f9CfZPQzTqvqAsbhQ0jkkisSYTXn10chERAD2hl7mH1JBh
//YuzTrKgArMwT3OBFpw7Gs7a4osMYepHzwmzic3eSrpuhNOsqsW+iiKBzczrKu6v3WL4ld7xrSz
gLqqMCeL9TgTDmqsj3Z/TL10dz8bdPaVJAY+rRtXHsdPWUfDJT7OoLnyXHBqGrZKupii/x1/W3q4
YRCYeFlOoeXMhzrd0iZ5mw0lkS2KG6NiltbTvHySg/yyOtPP+07RDVrJYVo16EchK5apOQhlnhxc
IxmJzt/K4sq9pY9bKgCjBrHyNH9DO3aIutlTQxpohq6idGq74LJfEC9iCA7J0l8hPvtxk1dUcA6e
fa3E7TCVy7BGFfhXeVUetplWktcLghbHRTjckj26o0W0CBNs6bb+v4XFuyrTGs2GtJwmXFw47nro
Wf+H58vXLM4yfMc6Qpp8b1v2RucryYq+fUAuGo8dfb/6mReChpNDvm1zkZKoK0myLJ8lztSCHlan
C71ySy8dEknlXQO+Ye6aktEjjo9HWvLHPDHpNOrCUcnRJBZyyvzcevKtdHroWis7JkVs2AjfouO9
qVXT1E76ouCr9VTN4LcD21bRrHE0F4W9d/j0WTiA6GxzvpK1TTvWrUcTrIy5uE69+B0Hppew97cj
b2jX8mouyFTA+f3tstFpopb4e3uedltG/oZ0LWim3q0HB2FTnV3vkdiGuv6uAJwXQJ7ov4U9yL2E
NxMMt2WUfwkO+cGK2JesCZOP07E+Nob17/0AesOqtla2RBPBZD3xzC53XZajB6sjWxR/bn9CSVhI
H/guE7e60wcgZ7gAlrO3J9O9/fu1HjTC/3URzYe2K+OFHXMH3TjBc9/u87qJsmbT0/gbgrWqlQBA
rjM7gsTOPjp2BskDSYZNMf+GZq3IacU6sSB1eXIiQbKLcUC5H5SajdQbojU6z7XLvA5LSS+yxwxN
mrsu6etH0qbd1VtZc+n8wI0SOY+Pc9zaezaswdHixhYJXVgpCZ1xmCoLRO/Cm3+IACsgia0tJOuI
KhVNk69ogOMZoopCTUi4/tGtrEeJl8v73tNUDBVQw8Xa+K6DsWdsevS8AGrW9amom20VQ0XU+CRt
B0Fwb8Z7MMEKf2f5/kbTt0R5tZltJtJO+VhYT5A7e4Qi82Oa/rnvE818qjRsrMO2h/Q46oL+IAqS
GWLAqWUKV53x2++vhp36Is7XuomfuuE37syPMth2R4lXiP9aRg+BJceAWE9xIX6xBc0iFksmw3FF
N2znv8ZjItpqyWvryRFL/kl6pIj8RJruQHXWlcW39XCVTVOLHoUkUTnH+55vEca85Y+SnI3XluUk
YNrDObRqfnGSG1YtTeqooJlh7VxwcwXogIDSyD7Fq2poNwH/4HnztucJpqp6MuLVdV+08VM/1w9l
8JhxMGVQExeY7g8oq66PG1aZethPTQPbuy19dFzyr6Tb3ieZ2pJjl9U6NkkZPwlnCGs7D1dWHqx1
Y0SquqF2EA8sg7D5U1oHIrRc0Px2w+5+BdB5RknSZgH3qlWin9FaRZQkf/qk+XeRxY/71jXRruKV
mtFfslhgG5IHBdS0q9wR3/IFOMz75nWDV1LVLRt3djseP6UlL0K39T5VE5rPadW93P+AbvxKtgIt
1lGSO9bTWDtgKUh/Wzw1sSxotjmqdmgN7oO1oAxXCHPzTWbZg1zAkeivv7rVOmwavgpcKstuwMmK
oZTF5TGe5QcZm1qLAlTDt4cIEPD8t0oKNLU0YsYFCEVLC7OsR4DeIoeKw0wvuAf/lPXeSzZt4f1G
aVPRTJyU2LWldfzEYnGoSPFQFIfOM92Ba8LIU9bXCrxX+VQCxru04sXO6Iu/Do/1GhvuH3Xmb7+/
WgdHbJetVODCZRinF2a54EBIrlPMDeuVzrySwR4gsEmG0T6VIKcL1r/22D33jqlV6j3rvh2ob3a8
EnRdWm84p+Nj0L2s63NfVxt2ZDfbSgwlU5bZ/uIP51GeKu95kWh53lB4bqbVgr9YQwmY6nAuIch1
WeKq/iNJ7BkuLHROUQKmcJdUJn6PgRdBVIL1Yg4+xOOGpL0NXQmXwJmDBjv74ZzP31336BX/3C8G
t7+uZuzNrhInEwSSvK5ohjOV80yuIgum8mGJg9jfy3iV/SmF4kpxGnK/bfb3P/le+cQn1YbPJKaU
T3FQnjoZ1sFu3aToDLuK/zsIWaY46ZQnztwDX1s8Xm0B8N6GrHg/rRO8q7swPfkPEz1V8WNtnbZ5
Q5mAYA0WNNTG5cnBpbcL4K7YRjOEUSsb4tItxNI5GDVLPEg0Jbs0/btt0MoSyxs6WqyAZa+vnppb
Lk2VoXDpokNZXO2s8ka5pNWppH9l3xyxi9rdH7QmP1X5D+aVbpoSC5PofPMgceVAVKv4dN+2ZtRv
boodyDHyJh/OWdpVYV/RJszpJnUcO1DvikfqJY1cESIAuVbRsAR9VAy9ASLx7t0TYlvt1szidaS0
LIczO657L2qOydf5OkXzztmtpzo3OF/nIDU5u8zrAy+rTm7Bw4w4YSNNhwSNaRVhWErXHdDPM5zX
LqLOA2rZpjlVUQcT2t6dOYNdnp9G68RMm2vdeJUIF55k5eKglIvUfUKoPNWZyRWaEFe5j8q6c/He
0g3ngnyq0SE7tT3gs9vWNxVv0BdpjISEP2R5aINzXoVZaljdblHwziqk8qf0dM5JuzT9uYeYOnF+
ehBuJ8tuSE1BfvPtex9QVv4pRTe0aHzk/tDt2u5xzvJItC/V8gIG6xB45rBY6Y5Op5VsomIDC5QS
8VWcVH2e4pO8cT9ZDtoTV5KZ3t11DlMWpIb1C4MudQmSq4/FumuCBOJTX2OT7I0mRFU5umrqhqkT
MO9a/U+QDj+5zWw4nb17XYl6o+IR1rQeXLtyy1NeQN7Dr6OJObipOS382o9VWFogDLbTKIm/BqZ3
PE1aqAQrPnHBnZVhKrLpd2t1+3V9GT0TcFVnXEln2dtNE3cwPkI0N4tA0Mi2wFlurlLubipX1MS/
LbOUtscq6x+7zHStqtn3qfCEdY2bufBguok/+uMjFdXOr85Z8ZM1Joo0jWNUmAJr0Lg8ytvogw8+
XkuKl3n8eL80a0yrbendYNvj1GA1Kem/pDl1wc/a3d03rckstS/dLlPfzXBre26tQzXvRfcL4k/B
5/vGNV5Xu9FZMcak9rBCFYH1DVjN0J6tsLL6x3EhT7MwHf7eT1+uqg/lc1N7kK0azsAnhtjh7+Ro
guK97x6u6g7Zti3BwA3TiMxjBnoMXLfsIBsBUOh1i4+4+haWJuPqg/5nOPfk19Kmkfh/z/45cSbg
c0xUPJpdD1cbx9EJVRAfZe5c9GH7UO3zQ7BnX1i47Om+OJju6DXFjqtvYtwqHd+b8GccQPSO4zHZ
e7uxjJZ9uYcSs6Gk6qb79vurq4QEDJFLxvLqxNN4x8vl5DuZ4ZZCZ1o5Qlhx7hfDWFc4iZ+d+HNN
DXsrXRgpBwhwD3AImACibMk0CjjUt/zQCp7RYn8/iHTjVoqys0yZ0ztVdSI19FrhfLRYbTqgcLV7
nJCiniGDDG/7uzk7Qiz3/pDfrw1cfehq8gKi6P5thzwVH2Y67LruBweXx8wOvvXn/jc0blFfuygl
zG15XpyqrolGWpxJOhmGrzN9+1uvgtBZXV9CmqY4sakKZfVk+a7B4fzdvRtXe8btOQssp1zKE6CL
s2zDYiiPqX+txEMm+H51k/195+i+c1tsXv2DsiGe7S6MnPEg+KcYur2VARhCrcvSl9Fs+ZFd/Lz/
JZ2vbr+/+pJbC1ypWZScrZJ88YImhwIdNd2f6YwrKUun3BmYCPJTR2kUoBu4yNMNb+S+zdX28bmS
+SQHKz+tfR/1SwFNdhOHjaYgcCVh18mnovS94jRDc/oxgS7pJ8gatGFKnGnfL0OzrVaqz2Ei9scY
6pn5qU2nQzGTJ8cxIYQ1Cay+h/nulFvN7OGwCA5CvgRLWGbLPx3ajPIk9OPs9/3g0YSp+iYGlIXg
scydc+AJ5G9zcOwPtJiakBVfXM8OUa1397+kiSRfSek4aCTUpoIURXT+MuMRYucs0tRZrvsbt0B4
lQNt76WLD+DbKe/455gDYV4PReR1CwHBSmHv2op8tvzqtO2vKLnd544fxKCHPIEZuA29zp+OhWTU
4ChN8Ko8Ny1owmrPSrKTWLxHLsoonvPvgA/tG7KFBhipp76ZOUveW+3qp6fCTeOQuvXjMlaZYfy6
bYqvLMc9K7J4Wbz0hCvUIpyW6iNZ0jlsqAXi3uFbkHdBmPdsCFte74A6/gGlFMNW/r0no9sfUxLf
okudTKWdnLJOhODtSNv5LIKz114YmjCKrg8JN51IdAGtnKeoCzUa0Bslp9Rp4s/O3PPvwAQLQ8+Y
JgrUdzU29T76FhmmqK1wtZjLPRgr17Aq86jcxkpvc/WFLagqtDSBtPkk4kbumeTsIQmE6Wrqlg5v
r0m4+qKGWxg6Bo7ITnnaf+xKbyfr8Us7mVZynXkl58dszoVlt+kpbdjnVZYfHPR3OoWJeEdnXkny
Bk/wfuM36Wnoy2ec80m48DzKl24L2xRi1bvF1aualdRWUhcl3OOQ7MMo172s3PNams7kmpLoKSu3
17WZ6Hme4ppChg6elCVxzku9hqQ8SshbytHUJKzzlJLvfpDQBMzv2Yl41QVy1Yclt/BUTrNtGwVP
Seq2AczNHiniiIDv169zKwzybdfh3FOyuLAgPAt2tAx5Zj94bfK7zLwvm5YJlRygpUtqNcQnZ/B9
ghjNHZeo7PNv941rnK6KHUH5MJZ468F9ctKFbK0/FSw9smzLsz6CU+UIyEW1cvk/zr5lSW4cy/JX
2nLPapIgSGKsqxck3T1cHh56KyRtaEopRBJ8gCAJvnYzNh8wnzJmvenN/EPVH83x7JqZEDLg7HGr
rKqUhwKAX9yLx8W55/RDf6JZGqMQ4ZNF+NvrIzesbLrSkay5V40QBzqNdsYjFtZP/YQtGtUIsWVt
AZAN3q+X87Ns8IfSRSdIbL4eSH3XzeneKqy4pOuds64QECg2VmrT7V+v7ffWZkzLusYB3G5+yqp9
G0LAOG+PxUR2Mh3OTdrdTcJ5TMl0UKH4zHARu25Kx7AH6bX/eN2mdTqNDli1vGODxPMy+mcnyCNa
nVfQL6CEwRH556rM9l143wB/U6Mi1vL31/s3da9F/gCqM2vCM9hp7DMB/mGBq01arNH11k0ursX9
uroNLT3hIDuUPQUiPNJuAg61fbrevMkPtcjPA+IsFWmdUxGUP2faoWQoW6OwkiCsCJPrfRjOIzpJ
gMKplDO7wi3Qo2NcF0685MuByOb9kmWRu8jjUBUP4NS/zWQ6c0DpLVkJONFwGq2Pogh2If9YNFtF
aIYriaed4AVq8+RQhYAkiDcr1A8l50k5fZrKn/QWSlYsOzqDQOfZbsMucA2/PswleJYO1+fBsBzo
1AGpZ1tOfgnRYaIg/wv9M7D3PPJr6KP2rmftSOOn91bVf7nenyEwvMvnz/Z25vQXCKY3nLplfr86
3NsT37Y2UhimedB2dmXJKswbd0DVAOORV/tRWPgPoNuMstm9q5Yb93WdW8DnY9CNkgynwHnX8c+2
Ok3DFgDfZCAttkOHBEuH6vHTGtwp++Ru+ahhzdB1lny3mwu/QVAvtSN2DlSHE450+BGeS2+LMR2u
JJYykwqcp6eK7kby2p5Pa75xfTHMrI5WAkpMVJd8y6kuHkk9Yl9/NdNXVKm436KrNKx6OmoJ27pf
twDRnYIAdzNwElsjj2b3C52XjU3JMLU63wDp7CXnLZYJ1u+m+bOQjzfFlA5a6hYRghQKds9zEQ1D
EJHxJv1SO/wTbslHmU/J0bRyX2HD7tyNxLTJFFqkWl4zN3Z28XIV7lwwsmb1Fi7V1LS29aJmwfFL
iiGvi3vH6PIOD343TqAWmw4kfCBEi6bH6bFhb8atkh7TkLUNNwulzKEOOZwy9sCHJ7e47T0+1LEE
yq4CVoMj55TO7M4vu8/VMB7GpTnK0orztH+TtiCQsNIHv84hYxPK2/JAOtCgaVQbSAuLzVi0U0R9
4YBpc/5w3d0Na4FObJCxtgwGFg6ngeQRTnVLcRDT4zTgEXELlGrq4rJGPNuloBS+jg5z8WzVvhkg
p5KRhzI7dJOIpvHH9W9hmHOd6ICtC+HSxbcY7e/BrCK6ees0tXz5/Nngw5HTprQweD/ovjhuHYcT
ZD2uj9qwSOqoAhQUkqFoguHkQX6HNt3rpYUYzOrLqACC7MZOtAjmni0mm+ILDOOpTSOLFHHJDlL9
vP4dTPbRothv8snPFjacJCvGmATDEM1VsOH5hm1WxxIo1badDGEgOYsIujxgBvzM663qOcOpWYcT
zE64lq6lnJMchk9OQJKst19Nk0wyZ91T9yuHxhVqZjbmwRAFOrIgX4vJU3bvnFRgv2V2noye/TD2
3fuQdDhZtYfr82EwmQ5U7USxqrxEJMzed+69Zt3vdrqxzZhuoDpYlTLwE6tWOqdwETvhiqONBA9h
VcLmDHik4PPczXvPI1HF2WEmUACftkreDG6mg1k7b6wAsoEXB7Pt7RlojMGro95ft5mpcS3Gy9ZF
WXiLxp3BsaOS0C9QZ9s6x5nmXducKZ6ISrkK6zA26aFXX5uw2Fsp281fw6DY2EpNfWgx3jUgFbNm
9NGUzaHMov6idEnJ3h+spHK2UL/G+ddiPRVezhdvVSdOAAzwdnkSHvnvvhOJI0Q774AWuz4fhmuU
DnqtS5KuuJCrE+CXv1fB186271sVQk/GiteJHRek+a/3ZJh5HQKbjyTja42eqhES1Wn/M2UbVzND
HP4J/+pOJVwVl5kaaBleJGA4iDNvY100bBw6/HUUPbSGx0WdVpbdDWE27ty2+JyOMqq7bGNhN32B
S9/PNj5OlVvnNkzjevuMvodiKl0/X7e6qenL58+aBo0S8vW5q06j/4N2QE2Wu/UmcV0IdGuxTGqn
61sfqQmHDLHo+M7eLNQ3OYsWybjbjZ6guBBbzN8jUXwo+60zq8kiWgCHeEHEmy6uS/VY3KEEbDfX
IYSluo2V27DT6fiwsHL8BflQ3MbkZzt9yOsPvvjI1Td3OTX1KZzfXZ9Xk4G0k7cciUvrasbVqQ2s
9lS5zeQfHWTXpuSWDgIdIybWPAezJiZ3qNrLKtd8akjw4ba2L4vRM6dcSb8swcVGwA+pmNJginx3
iwv35fkNdHxYm2d2JmsMHIo3p3S1I7DB3wPPu7s+dlPzWqzSaRItqiaQK2j7eLHoXTmD2a+77R0X
dfe/mob6qSzSC/g7Ddqo6KckmLYEq00jv7jSM6tPXU/bvF8Rrh32FKg6pdaY4JtsLJSm5rWQXclC
JmeGRy5tcVeADW60ybG0tghxTM1rYUvbuSrnDM8Xdh9+mWdUq7Q976KunPlNx7mAaVsuyxhYpma8
v4wNErsLHrv/WNZukYcI7EDHhVVewdMFrI0nyrrDGvD3ICbaEla7BM6f32UDHRtmcc/qRs67Uy/9
pKV9xBf8Fzp8zeDG1VJHdphurAuGedAhYk2nsppPyOemJN2PpIsXl99N8xZ3man5y7HrmZMigRy2
rieGE/GHnert/ew2d214iywNJkHHirEQKAmPIrxkPh1G2UKemeyuLwwvHwwDnRWhmwAYsQSAwVDS
gVBqUhf9jszDYUGCyNsSfjJ1osWw30o7LLt2OBX9u6l5w1IFAdxs7yxhtGZb1ycD3CPQmRLYjETx
xKsOufUyBmrvzKkbjfbvJPCSgr/DKoLC7zUa2adi2DqIvnzOCnTsGPQi6041GZYPLzyN83RR1zy2
s/8gxRZeyeRbWoBD14T1YrIu+QW1G7N2F4IHNxtvK8EMdOiYLUg6WNTrT5m9+DRyaV5lMbhJvfN1
B7vM8QtBruPHipBXsy2QhZ2UI6KcQDJrEhttG0yjg8am2RfByqvhxMbsIpn3ZQzx+kfT79eHbphc
HSm2TJm3rAWav1D/gHc8akT+yrW8OAu2qCBfPncFOpsCUtSlNzk4U8CTogaqiSP7wDmLBqnibGQR
8O4RXtdveyEOdHYFS2RpYK1Il2Tl+5ICg6ReO22YZNBgK9rwHv9YwwLSCLZrw/BhYbclKAMdSlbS
UK0N9wVES+yTCtk+X4KNC5rJB/QNHLs3X+yMnBrwUDiz2ge+D7jlurE+mtxX28AVn3vLZsw98RJn
smmJmNyYDJN3aXEt+iktLV6RE13VfRjasV8U9xZ0bhmI5647sGnw2nG7UkIKAMMIarcniGL2r9Lw
NjxuoMPCKB0DX4qCnIpB/uxRShyPU3njuHU4WAgVeWvoS3Lqen7ulLPvm60XFkOKAtipX7fq0rFT
6WSLOLM7gOjTQ70TBz8ZIOm0G+Jyv1WsYnBLnWfBKsOgtsYZHu99r6rPk8cjCAPdNq+6XEyg7Nqj
S6FOohs+0rw+d5lzvO4yBq/UwWDY9tccypt4MK6t1zLv9k7bPwT9p15s6YmYLKMFrF0B6Q5uF1hG
nuu0iOQXuSWFYBq8Fqz2RENQgffIBtNARCu4qa0yABNreodrRHzdQIaY0kFgYCtcl1nk6tR1QLH0
vFwjO58P1xs32UYLWCqpC+DwKM4BF6/wehyrmbyu5LC/3rxh7DoQbMiBEQ/HVpxH8TqwP4xbeT/D
+U7HgLkcDiNa+ONSOXeFd1rHMvFzHnfeF7rp9IbJ1ZFgAfi1Bm+BZ1qoJHE5JFcaVNau/QOzbqmv
8YF+0szf5r70Z1bysxzduE7n/Ui3MKgvmR5N608J9mqxflwqDiGQbK+kHWf24///pF5a1tISYZFx
kC1k7qFSTsSU3NFsi83YNGhtrUyDkgirzt0DX6YPYNAEFVbvPF0f9kuufhn2ZZqfXZlo3QV0KJlz
gB7NvE8XcGZkxRCcLCQTNpZJUxeXz591sXYLy/vAcg6gkX9TpCAZKEGd1LnkhqXg8hUuZnvWvpP2
kJBfVnFW/D/uq6Ay2Wj6JWe/NK0tkss8dW2wQm7M8de7tPpeqeF3X76eO7pxdDZNrbZUTtZQO1lY
YmpBhhqpzvqZtezn9ak1ta2dbDLsStIvZvdgsY9jPyZI0yXXWzbNqBag4ZzKtUfRyRksQz85Li21
Q17N820ib6Ge7JdVl3Vz2PJzPQpoVA5xGlob9jaMXM/2+9lQ2uUMm+Qr9MW6/m7mPi6/7YZhDCbX
8/1+uuSdm2LlqkYKQjy3Gu6yiW0BsEyta7Fa+r20fGYVZ+b30Zz7u4FuSae+dAGCo+vy5FCxduc+
l85BTgtq55vIdd/3dIkAWrury48ULMbB9Pm695i+xuXzZ/HacWde6Qp2RneovOkV8WX6bRjGbos/
ytS+FrTumrt9XsNM3AsOa0pRardF1fPSDnsxkxautZq9XhXwTGd8bMZXEkTJThb5+cHaSkCbBq8F
rd2jILGzLx5kz1FdzgCJ3hpWWtR6HOpa0EPHUZ7WSZsPibVV+flyVP0p3T9kLilUjxntpjyxGn/f
yqcJGve3+EugV4UHTQ0l8R57du2W+3HN32bK2zhmmwau7aw55eGU2aN7UNkcld2wH8CRnI7TDVlt
nwV6HXi58GxcXeUe+pEfbJC0run63mu2gJ8v705/SvejetS+KIi7hzmtYnfyk7rsTm3YRnOZJddt
b+pCi1VHLnL1rcY9+L2K89GNQMJ5T7wvebFu3L9NU6BF6+DZ41BwAhvlw/3ofRz4tE+R5Lk+/pfD
KWBawApFcEdTk3twSj+d48IumyKaC5ZvJc9NBtLitQ8cjzQ54pUSN5LTcayfnBYAqt1t49diVpA+
mIgg06m0iWdFKktdtm+qKtgC1RsMpCf/adg1oK6q3UPYh3vqsDuVbiX7X14sAz3Z37ou7vizj+Aq
VlRKOcMrSP+c1UJOUwBoyE2Fd4gynQY5rVwZCtHNp9bGA2Y+K+tNWwXWm+szYJhgPekfBEpyQfAt
eEUParZjUITHTpWeIdlwuN6FaQ4uofFsQ6S8YjWHltEhVPxYVusRUpkba6dp9Fr8Ctbi0YLA/4t8
TJbLS36eH6eA78uMvLs++j+gPXpq+WJ/LYLTikL25FKs1jYkLlT7GMj5XHn5N8ZpQhz5jpTOrsu8
38H1ExcDS1bpfVfOGi/CihvIEV0fh8mKWqjPokaRJ1/qH7wnPMYbWhAXsv55vfGXz0eQ6P11ipq8
9yBo3NKT3YWndiYJ3m5XCywbhN8zWSTu8MGdhg1+iReTYxeLalHPWjp1fBnpyXXFQw7uqGA5gbnk
TKYyEbKNJRuTPpgTx1HR2pd3Vd7ftt7ozwRVDZHZtcCFB7jGz3jheJwouW0p1l8JypJlzjhiM2wt
9bZi7pfW2brVG/YQ/YWAMtgom7GNOykyHqx45fpgQ/G2UDym5i/B9Sw+W26Hg8MLHJys9Nil3+2R
7xU0o667lsFv9ceAakhtthLOzyUYcws6RWq4pTAdfqTn+0lNWYiw4Od1De/rwb7zinzDUUw20YI+
LALK8OgDIe7RZRGqN15Df+6NS8cPt1lFi+aG2KkqHBw8+tzBEyVNHWQMxPfrjRtWRb0s3CeAB61e
Wp1deziooUrArPAKJfa7ZrntEgItrl99hlmsCvq5dQ9eKUFCE7jq4C/9LdxdmFg97Y/0Dwgnwet5
tmY/btNiB7bZjTA12EZP+heClCsvkcwWdrmfujXyh+aTgFZFXWUbKCeDx+u5f0A4K3sBU8a5yZed
RIJStDddLfHE9KvVp1DIBcqZ9dnKbZyInUSWt1HdB3qy3+7xjLeI2QNHrhXIeIJoULqbHOx8G4Z3
L3vJC/uonvNXogvTabaw1LPs0ITrO7usj4AZRNzyzmFb7ikKRilt99mFM69sD1Mmd9xayqhJ7X2A
REbRlXHejw9LTROAVhOAmX4Ww8/rQWOaNS3iJ9tyZT8s7sEuy0SmMu6GW16xLu6sBTsjae7UK7Iy
1EMNT10oFktXuBuGNQ1c27tJy0MaVhi4cGxUfy37Gto9121iWAX1anEkA3AKnMLyrBRxdiJYahDm
Z1UykWKL/sMwev2xwCN27hCfleeK5LF/eSH2nY013NS0lrIegmmcKrYiZd20n7NMBtEimnqjcYNp
9HcCz/OmkTS2exgr60jKfh8ASy2KLX0I09i1SBdDlhP8D8HyHUzHYTqQcrI2sgKGi4teLE6ktCar
gsnlerbWJOcf5uaTvLDGbDm8qYfLt3p2ogh9R7BAoIfQr5Kq3rfkq6rHWCpUn27kHgzruF4K7sth
7axeQDhTZLiY7nr1QRTfWpTYX3d90wRoMRtmDW3ryS/Pc++KQ+in61fbLbONI7Bp9FrMMpaFhGOf
OI85eRvMbA90cFLk/TcebnHkm76AtkMrJYRDpl786AqrSBzV/QTE4Mt14xicX6/zZqwTuFlP1dkn
6qig9mQHXpxm88ayYxi6XtYtLSqtpUHzeS1eZWBpysb3tw384rDPHFNQp4dy6VydJS93E4Pa9zDs
kZ3ZWBRMA9eiFuwshdfnHT+TXKVRlTbv02yrOMQQU3pN95imdeXnCnKu42NW32X8u7t0UUbv5i2m
V4NT6lXcbuU5Y1d5SFyzFlyss3ybuUxdpLC8fWWlYsP3Tc6jbbRL0a0ZSbFyzhDiFOClcAV/CBvr
x21TrAWu4rSa0wIJty6rYydEoRnYI7dUM0wTrMVtM2R0lBYaJyq85/3yIa+s2xYcvZTbcnFi9Ds0
DS2LpPOLnTdupHgMg9YruNU0Z6iCRstZ5x+GHooZm6kdw1zqFdxTkDliRmrwkNI2XkDq2CLRDPdJ
rs+laeRauObzaoNzHs0rqzqwbjjIbksrxtS0FqpWVTiQXl5xLa0DDjLusop6ZNZuG/fFXM+WGbvw
0nAoVgI3kceJNUDULhtr4+Xw8sIpWq/dxhlVCjtzcXGcLRSstDuX9x/9tI/BA/65o92+b4vb5DgD
nRw+q/IsW6QP/fWhf+xI3+4ae7zxbKkzxPehsMAhRqEhPeYPEDACom596KYtAI3JM7VIFe4cpCpA
82u/iGhRqkm8MvjdzatbPUjbYAO6VlPPUu/k8dxzwMI6o14mIzgqHK57kWE91uu8IQ/W9bjJk0M4
1a9WZ0xcnHMCWr5tArXxXmyIAr2kmzbhvK6o0ANBNqo/eddl8eT3G5utqXEtesGfH4BmAe4TAis5
uAoMQVt8GobZ1fnh2YSisFXY5CBWN5Zt8KrOszjDk/F1y5tGrsWvFGwgHRX2vneD/Hecl90+sVi9
bnEGGoJYp4gPmwW8wx7M3iLjVqbqmFIA+bm/mxfaxUS9I+0twi64e+q13XU9BBzUxuSAl9f96hJc
b9nGjmXyT22nFSjNK30XgsaN5BKpb6fzo6r1yneratRj4YHU5rbp0GK5xf1fjnPmnZywCsApJNz8
qZhGe05ua1+LZDCWB5asYaPZq5Nq9aA77m8s1xdff2G51gFZaZ7VYdgze+/UXvN7Ow9LUoCg+9Xa
SPkm9Nrurq5ou3GyMritjtEq69RH7QzmeC3BDzCSxA3UxlwbPFYv5/bBSQdXQtOieIRC5CofffuT
Ip+W7v0W/MNkKm1HrkEckrvpwM95ZUc4xUUB6Hf87F0xnljabMyHyURaZK/5Igsb7yjnhrB4JtMe
zCJvr3uRYU3ScVq25U0WaETwVDq+z1Gu32fv2luKYBHFOlDLAbNWP69oe05RW32eJC6OWxUtJpNo
YTyTgvoQJbL3XeqOViTycHWjgnLy7bpdTO1r0aumAdrJWCLOQerFE1D5qKtOrjdt8kotcIXk/dpz
SFYz1YCzqc+RS0xJZNllEAE2980L+OemSTc0XAy96bitwR3LgaY1shr1Q+aLB+GPUY3kTF3cyVrs
xy1wtKmfy+fPTo9slszqu4mfs/Fbnb+qkM4LvFfz8trH6Rfa0RshbfBXHcyVLoUEb9FlR1ibu3r9
gJeUQ95seZWpdS2ac5HTASQr5JA6dN9nS6TEfCB8iy/a4FQ6oMsXI2Nzib2nakPInai9srcgD6am
L58/M/9qUVRT4qX1BwPdmM3AhjLJd9f91dQ0+bVp0ctu7qAijurSYozGOlxjOdQ3Nq7F8dj6DVKG
ojwvuA2wgJyLyb7tmKjXbSMZUxAgi5cfjvsOaXzwGo+72yyiRXDFqmzgWeYdgvWxp2nkVbet9KA1
+NXWzozj/1Kp5cfYibsgf0t5cNOYgZP7tWUoGGR0sjk5ZFJ8QUXVV+aWG3P4ctRgpf+16dQWKrOc
bvnhLlPSTvVhnWzIcm5BVl72P18HbGXMyyps4uTgtlAeaVpgqlDYdJsksK+XZ7N1HSy/zZcfTT/v
24BEjKrXme9u8F6ZbKPFpS1sNnW5xEvB5KZHP8t+WB0UUqd0cpPrzvjygdZnWnguXttkQTVgf/XA
AkuPqQWuOIixj8PGV3j5iOPrcC3PYouHBCTyGSkZjvlK64h60CDvrSQInHE31lV0/auYZlrbdG0o
j691FbrAvdNoWAEszNybjlC+Xqu9TrgYjStDoqoN66RAevBuDMetoizDLOuALb9SVel4SJ14Nup2
nRTnQAc44GQs+FY1rakLLX69oCt9y0KeMwxWO8Gb6sGF2iMueLfU1yDIdMTWJGzajKjiPZRDBWUB
Oxkv/x/elhUDUfCvi0SBN9SKTmjeBslvP8gH3k27m9xGr9Pm82L3Hg8IlFmmJKTVvh9vtboWvmFa
TQJS2Mhf2wMQPjJmfbnruL0Ru6ZJ1WK3asvQapsQd590OkH3K3JR1JdPW5cTU/Pa5oqq+0WmM3IZ
Le28dz7N8jpqCsd6U7R2tWH8F0vLL36jBS3yGR6gT7N/arPu+2irAs/h9XHuxykWQXkEreu9mNOj
PTZDxCqni1xvuW1l0iFZqYdl1GmX7r5PWRcVdVYcyeR5x9nqiogWCz0w6XQ33VN9HYXFOE4plg1V
JJVa5ecpt8jJrsXy9roP/3En/fOdG1fTX+OjKorKHQmmP3SgDL1mCWEkKZdlH3YPs+PsAUnaZVkI
hYY8kmGOd5os8X3w0LxregDOiIyc4NP1sRiWYR255VJQYlldyu5VaX312uBbsMVdZGpZWwTc2gpH
bwCSLff9iK9NMmymTi92esl+lxh4dgAu/bnOsPXhjjzJ2EK0ligVlpDCnmUX5/yHDDaeES9HsZc6
0paENYdGCb8UA6jwQVrv5+U+LaqoWpooG2Mx/wDofmM7NGy8ugJIb68yGxeBO2gwJoCfXCRfZvd1
T4rIHrbIkwzHB10IZMjqKhi8hp+Xqt3nYKDD5ZA9yS2tRNOMa6vDWvhLmteX5l3/OF3kT8VWdse0
8uhwLuV7EsgoPFyCdnCnWsiVkQQo194rDr37qbV32VIm+fCfqLM0zIgO8aqYBMsRLvDnXFIolTyE
1TeB98xw2JXN3fXgM8yHDvWykDMUq4MuivAhBVR3/eK5iXsbAMHXUV4tHhhcG0wg55x/DcW9HZ6D
9Y6T99fHbggNHenF1nxw8xE8LBVeMSlKLov5bSeg51IwaI+tCRffQMa6caIzGUoLeNdD0WEwT/kZ
Gkyxs8o48/PjaB/dLdc1daAFOgCmKc6KHj3hfho7VlZFoZghTd+iVrLa0pYzeZR2AljzfpEQKAJk
s+KJmo/l+NhCTm3AxtlvZIAMIagDuUg7AwzdrPmZKrYnMyAz2DCuT7jhgKEXfJczccRSLDlI4EmU
FSSi0B0P2621yTRy7Z6NYmbWrBzNp2RPH50tmJJp4dDhW3JkqsNzRn7GaRpMjPNdcyeObtTGRXLj
0Usv+848Pra87eGd4bcyTPz0K7hErhvd4Jc6iKuVYdPiQT8/O9P7QT4W8xxBTppvVjb/kZ99YYfT
xT9G11nG0kMHy8E/IA92QDDvxniNSdzFxf5WE2kBDKVkElp1l5/tEqrjMkKiNeSfr9voD7bLl76D
FrxdK70BbJv+qWn410VWH0JJX5V4ERN++jh0VgwN9K9hOCesmN5c79Ow+ungLvCweQVL8X0UXe+L
rkt6twCP3NGhbz3+FQT3SXHjbZZqB3tajby0UkpPVul8ycmyRGtr31aS6FNty2bMBxHI0uTnvk8T
T6g7i90ix4W7AtUC2s8oV2OApun6xrbe9luKAoaFQod2/bEvr5XIkQNZElo7d9Mmi5VhidNhXV7a
pEHQl8W5ZVXkP1EIVpOn6w5jKCnxdbGOrPOKKSvQNg6Qakf25C5PWNwt0ZIMCLQtTVqTdS4LybOj
8ej2FOs/ugnW7Isi+XEetwClpqa1GLZHIJtzpvJzMXtJkNKo3+KvMrV8+fzZoJuiz7NJYkovBAWt
/Ris5PG62U0ta1vutDScFbkPJyz62Kq6JM9/3NayFpYuDX2h8Ihw7sLXHT248qZMtu9pEenWs8f7
OcA2i6ejvWzVelibcOPmaTKHFpMAjLoKKp/52VIHYt23/yBf/Ofv83/JnsSb/1hs+3/9F/z5u8Bl
u8gArPn1j//6un1q3g/d09Nw/tb+y+VX/+9f1f7mufjeiV78HPS/9csvof1/9J98G7798gcQIBaQ
ClVP3fLuqVfV8EcHGOnlb/5nf/hPT3+08mFpn/7623ehmuHSWlaI5rd//Oj446+/wXH++Xnr//jR
w7cav/W3//H3//63f/vb//zb//rbv//9v/79v13+Tfvlp2/98NffAu8vEHd0cVh1HWQV/EtJ5vR0
+Ylv/8Wjng/BYXgOKCBtBG4DgogcXYd/8ZiN/9AA7uDbF4qQXqjLj1z2F4KqosDGh16AlzX3t/8z
yF8m6/9N3j81qn4jimbo//qb90cSRd9BvQD53V8DsASnqCxpmu7qcAqfbNW4buLIyc0O0G+BkHPc
+H1RvK6lnddOYktc7nkMkpvatd/S3gf9fITXNN9B6d9cdt/Y0Krxo0B1HLKufVZ3cwT0IFtjL0XF
dOIsvdfvU4aqVDthEKmCBNYaDt7wiStn6O5pqtYuGulC/HjywE5wVLypfJQ00qzZ8bwQeZI6Curh
ACO31lHVnlciwm1qyWiyJQfzZzaInMUpxZl13y+p/cWeZombtVzw5tTlq3LehqBjqz6sThU0u9mq
m/nen0S4vComgeekiAZMvllRFN3t7Ux1RZKytU5PnXSX6kOb03CIsiBb1jeVDJw2Di1J1vvQregb
yycT3+FUBVTnIsPC2fGeN+VXZ3GtRytcZLtjwgEiqwlWxXZWCVKcd2NeT/lrEfSySpwQWm+fQTww
QRupAgvY02rPvfdWEULWGMW7jpvQUVT5scx9Or/jNgdPEicpl8lKrdpK7GZmUMBop9w9gDtv9nd8
DQt2z1hOpwRMjT67hyBvLU+8byp1dLhc3aNivnQfc6/J/bsK6orTvhKoYLvwTpOVJF4Pvn8e4ZfD
Jl7KcYSWD1QxSTxDu6lNFnte5ScmbBvUum5foC7GIWlQ7eWSV2kEBPYc7K3cmQTUU+dmPoJRdQyb
iFhVyc7OEHbFx7FEOeUuAD+TTEjn0jZCGpl2n5Qb+O1n33UkS8bersk9ZoBPJzavqAmdpn4NkoyM
BBI9qaX8A9Rf/fTMi8bLz20AvbmDhLmmY94FTdBHcm74E6d2m0K3AM/jO14tBVCWvovXyU62nv/e
D5f8o/Dw/vxEUgzxTlF7kHvhgJ4Y30KqEhU+fRPchxBv7Pd1W4o2UineT8953ix+PK9FnseS0zF/
y6piYTufsBmqFTzMWmTxum4lu1wpV8XKA6Pyx7nqCzvquxoYtzp0xPqgUD3Mv2eOFcq4Dtz5cR4Q
ZREvZT0lpSr8OcFFGFpyLe+a4hO38KUjt7Nc+1W7grw3og3SSQeW4l0t4YE7IRwHx5HNB6iZNLSJ
xNSs1QFn2a6FjEmg6sQXoU+iwpUk/2wNvE+PFaiS+/vcysfxiwIHlzqXg29XSW8r2TZRCelaP16w
6i1RkNvK3c3OoqwD3pbaoIukGul0QCWe0+9CfwndKOht7yc0vvo6RpgMObSaVzHAk+RAjjVYkOrI
T31rju2xlPNbq3Fs6KYtZGwihlLN7r6wApfHfX1Bm/gTZdl7b7CbPlqpV85nlvnjN98JbLAXi0X9
b+q+JMmOZEnuRP7FhxjctzG9MedMZCI3LgASCI95HjxWfRAeoilCdpM8RfWNqA9VlA9kfRbkU7gg
RWqBoRIR4eFhbqamphqwauFwhsI4RuysTTkEshh7bOKxHNJA1tOoQ6+v9RqYrRN5bHR7iS6qwdOW
DLjsUSrWb4cZGGn7Oki2ZUHJOWdhK1UObUh/Bv6RrdBPCTjpSPG8sn4yx073F8EMOOKWsTsvg3cF
bRq/Rv6BnmbgFWSudmqe0/qajsLJoNJmXF3D7q62jh+w1K/cQ+2ScQ1t5rom5Lnb9h/bwaejDKFc
ufhrkIpmg1fM6sCbGNpJVjzSBSMnBf75BVr6ZtC63zVae+y2zAqnvqtmSFrus8oofaTQ3Nd46YDP
o00XxLvm7dgiJxVbVicKGXB1pFU9AWdxvbLMgmYeqirGx1WswZhp7SRZq0x7br5HaLzZagIhiisR
WsflEm50pX5mFgftcTSVl9/U/tyFMIDvwpnhzyFNC9nPQKQIZtDz9ehNjprKhMVcQezGbCX9Ukki
SEQw8T6GUyubIQF+CYfnfoN13K7jA+I9pb6vdk2Z+2k0dtTxw9rB+RrldWvrfbbpkiHwitzGA7h5
U+RCSuCxNhp6u21Tk2JXjXAJTorKzcaTdKhjT3ZOMVleK7q+abegc4iTTT6nAxmfPe30LADD2X8G
l2HwvjWNN+TBRjvDA0kxSIy2LMifkdI+LHBq2A+sUVszW7ywNIdyTQgViXR8hU+x04Obgw82ttKy
Max7z9JPm6omfJeLLtPyQ1GaXEQ9z1c38LM+y2EWqcSzw3vLjm7RIxbLqYF+6TrP2Qt8PzaN10f9
9gBq6OZGpBXZZzSzRvBzdK5yE4u0mbrrJTOZOVBC0uF1TBWbbugEjm0w4XScg5bUGtnnWpJ1h/n9
dvmYlu4gYpVm7rrfalG4CaYk1xHAaLfakFknxSerMglDpEZk7Ji7ANPwTj0+nV1JoGESylaXIxpF
xM1nOJytBA0i3rnAbMcsq70adLp61Y99RjE3yhYz5PeiZlO5o7bpp89CEQTNoBgg8BhA0+IyKge3
0nRliKPOmn9K8S7Ilxlbe5rgETN18k37m+sqxCRu62sNq+MmwS+HFvM6kGE9V33F6GEsIBBzYkXX
6qemILVlgUBJr4DxethqEATjrb0pBMJiMM4prcPcr5pbQq1iH8ZZZ/2D8jwCQYp1HbaIC6Rx1yti
YhaPRtbnFmjcfdutM/MTlkL3HCZp2gVrsHOkvYIh4QillW7kbgORQH/JruVKYcpcGq9drpETLvme
p0Xr7qqFjelp1G3eYRjYtBg09VKYIgX4BsVdV3nz89o4eX5MaY89tdRO0127I8FseJempRPPq1BV
6G/jJQSbtsWhLhjH4zY0U5GAF5QXuqJzWYxZ+34Oyq3o6K6Um+sdrHCnLppJW5Vx57dpc9sPWtgk
KwqYnA12avm+8uyc3zDSqeWjrUX/ja/w9ThlXk78T73rWPPWD8pMZVCYzAPqmSEVk4GRYISGjl8v
7BGPxeg9LDv48tktOzaEph4xBrUWLnxoV7GCnRVpW3jt9dgXernejBq7CBz6eUnjRRRSpHAiXsg6
ByPky3gRjGVuyee5kfnwGVNUpr1GKibsemJQG96+6LbKlnjkS5UfkcB2yxj4spyH20nKrt9R4i5b
AFVdclt5F4Xwk8ZslqlCDfEvSY8mK+V6MVrCP/mkxgKDLCeYI1Td/CVzm7RuElWa6Q+N5H+qyALX
Df+9r5t+qrV2X5tLdTK8/5/+HyyugCT8VXH127//9l//419++88oq/77b//lt397X17hx38vr1yK
cgjEMcq540H7/SLl8Ht55Th/Q51E4U0lhJLO97/5o7xy2N+o53PUTtATQ41FUer9UV6h8oL3oMvg
jiJwpoNU/c+UV+JSXf+9uvK561ImqAP3ZpdJH3f4c5Vlpx4dmQF4jCzaOdKZTISwt05X8aB3ctiY
NDha2ezBjoVqfTTDchJufgNnr/YAEW4vIhaTM9Alq2JDijbM2+64jWfR6DkkTnvfddUc152/H13P
RKWVUzyRsJ9JfkuLLjvqMkuDxXOPMGb/FWz/nTz888NxiYViDNWH8vj7QY2tLknRNyyLJfE/+p29
Nj7EqpR/PUrvE3emByXzD7qpDBJU/4vs2FmsbYjxzI9qU19/2CB/FLY/FrLfrSd/uBmBV6awB5Tr
UJTU6v34Qk7LsVVFUceky19QU33EMM9d5rfnYXKnMHf2pad2HCl/PKCrdDRtHTb5fOXV3re04Hlk
fP2ZCni0m8GDI/bWhiUHq3ABjh1k0P5rR4UjrwppJt+Ykc9CyjyekDi7ToSjt4gbyqfI63Mo7rvj
HdlkCWsjslu88hfA1s8tcF+4nGJD41kpnpV770dwkNEJirORxmx29YlDqh28pA+eJUNcZSOD8K8G
d+FXgsv4jn7cyb9fVaH0g0eZ67H3dMscAq7OUNeI/Uze5QY+BrlXJXZD+/2v3+TPrbLvj4ev1vMo
5bB7EO/lIi/2q0h/Rxrbed4jZ+7ihWTrccbYJE1ZftoghRn/05d08a1TXM1TDE/481fqVZU7sqlh
cbflw4nYnoYYUbmDoeUaDArFzJpDVPmvr/mudfH9OSHXIl2HIT5hUd/BtqwVasmWYY2F47jHUh8b
7j3BMfO0tOVpE+tN4227lIkqaiaPRX999X+whzzh4cDyhBRY6XdxyS9TnS+6XmNaySlo13VvpYIh
O6Q78lw8NR65S/06+ecvClgLIdFxGOPv2+tEr5pbD2m5Ww43KX90XTzsvET17Hxc5z4PN8f75TJf
cKyf4gKnHrar78HHEWv9HuBX2o5QQihsDDrBK8nS6z7l100G0SINhYdoqJYvzmTOkpUgE8Dkk+yr
uvgVI/wffDw+9SiAQIoTB9/Pzxus5b72B6/Eu87QjcxLZPEl9leT/SIK/tyb+r6nIHvjSYFqVwmE
h5+vI/mY081iIk+qNmxLGxe+OTnz/rKb25kGLEfhxT/99Wt1nT+tMZQlEBUYR2AQAhvr58umU+5b
43R5nDn+lMgGcpGEVKeC3Yye1gFz3SZAOnxgprgp1voNO9KEg2O6oMnGz6S6w4oD1yhaTDvV+R5t
tqcKkxPBkoq4muu3kZRPMFy7qotiO0g67OeJnI3VftCkogw2Qp+8T/MkbgfXpIFd1Rtr+a3OiyAr
CEzMHxdTf+lZ8VFk1XPDtpelSl/XvLiRbjT5xWPaQQLKrxZ4dLQ8HOc1Qv4ZDKVMA78HAaQs2Se/
8a8c3yS1SD8A8vzWZDPMjJrq1t3mSBZfDM5dzDSHSmYvnJQ3qsjuulVft0u/X1RIWLVXqIfYQu99
5j5qao9jx/cNEleS5nHn9tdOtl3TTd5AjjMLNz489GIMMg0Jqc4mpTlPMj0w7oN8ml47veoC6fcQ
2a9OpQwsVMG9jD8ufWUirpWfeACV4tLpPjtyco/OSh7tmDcBhoFu187IN7P0aSKp7E9YwyKw7MS7
jJ2M3jTyX1cdSj27mGN8ypZuOteyvFu9qjllsE/kFCRkXtR250ht8RKm7NxRimJQuN8WAY/ftthX
pH1dBugvjEgPwkGnh8bM5UPrfEBBLQN3SZfz6IlTrsRwhZf5rVhBwVACFYtqmohtOgaUaAKExSlY
BSAXXbE1bOwGcwQSjT78ImZncSMwFMeguTKb9q/TfJbR4OmnYjnwbRuikfI+ho4OACO+nBso36EX
gpIub0VCHKqPbkte/HTauaMqj9RBq04pzEI0S3uCq0OaGDi1YfJoCIq01/tU3cwQfzhthXfv08zC
NKTZ9hwYHOrmOXDdebrdVnXAI4uo0XSJu3KFI9sGM3HdvSgvvSs6HtN1zXYTFOTg1dMcBmDiWVPc
t2p5EPxpXcn4QLxxz81bKnkdosLUMeHrR2eDG7kLna4dVXUWClHSE6DxyB2u56mRUa0E5Jdm71tX
+yFqGB3MMN760ipUtbKjATFqvslYgo6Ehi7ZdE38/MNE5jTalOtFjIguqrS/4ynPojprn2pl35xJ
fSgAP0CTGOalGfTtgaPgDWPMJRvrcNjwyQ2OP+4nLNToz8uRS10EWrjlLqcMnQE3TWhToqnleDdr
4Le5uAP0j9nYngQ90Oxd1w51UiLTSYDEjYEENW7flCvmc6jpYqb6JdpstUOKkwejSG3s2GsplA4Q
b+1VBmROTNn6sW75vfYbL4KQxhbpBjAXVbNMuloS7FkH+RrGiRq/a/eZ50xHIK1eYm12V0Cj/VTr
4ta2s7Ob6eIAp6QCO7etzwyIdG238arPxgIbtDNBmrKPbQP+63DggGHoULkhiFBQ/XZ6VMJjWDbO
XTkTGlIXUj/j1TL22XGe56/G7YA/D8MrWxYXsGk77QdwquItV12y4vuIXMPuFYzTAg+JplqbTwCU
biobCtxx0OdjH0xl+hHUNL7Fw0yutnS0YeqmY1DClHop6BfgtqesqtK4UfX9MAKpoHy8nqClGZXK
bGExyRC84W9c2yqeB/ceEg9mx8kpHRGW6VgqEE7gOtKQMQXvBB4hGGqtxtYNB8pV6M7k1W/LW7kU
QJ5zmA8vRXWF+DUelBe71nlZq/LK1oAb9EttwBbKte8FsCxFyWJfGhT8AYBceRwGZR9tdjNC5zGc
CbMhpAp1mHJA5eO6QqHHkbuMdZ/rNf82D21+2xt74tvwal4dzu/S9Br7bg5U0T6OuRvbFRWWOvGq
62NAHnZHvX7nN0sK2RDclYEYc7DYCiqiiFr3Hub/khQxP60hkenTdj1A4GUL4dX1ihuqDwXcpyN3
BXbpUYysGgtOJu8wmOIK48cpyoSwREP4xhrXDYneYJkAtmu3rWWC4UW+zzTbFYVB699uBNbwhOzz
tA/TqaU7yO+mJ46xz6OlwdwNJllIjU+mbyLfydpIPtedmUPYYKTxxFW5z1f470DBzcCBV37g6Zgs
kj1rhi4BQbgL/JJuod9jBKrg/tdJVSem6yc7VEOgRGrirAelzavrVyZq7IDAKGEDsN/zCFasZYxA
lQeOgqcNauIlIk3tgHISjF+mbLha+RuktcbremsS3rpffNFuiRnnaxjL3cK4gEe62u7HvH1eZr1j
xDwUJXlr8zVkNSmv6+WhK2wdb31bhINtT86Y+4k086M1FVoBpf88lM4WNLl3Yp74BL6cg3faPPd1
oaKhq8rQrYDtd2UXsiyH4KFfgxD9kI1mPa8deDGZQI0MbXyb+NCZAEoIPYh+waGQzzdwQQBz1xle
nUHBwnh4Eoy12CbR4HjmYcm9uxmzq7wHOMnK9K2VOwLVMtsRel9p/tFf6hBOW/mNo/zyztU4Zbu8
j4GOy7DGKRnkBkZ93rAcu7H4lvnz3hFwPPTUZ2jKxtu5IhUNpwxGwKqD7HqqDnWWYeB07qKh9LBl
qP1qlgr9oEkiJXK3IagL/kg4NHT+Okv7LnvyUyLsUhSMjDlAJB30jy8lwQ+MC0hlZ4gcZsThMzW7
qVB3pTfOyTajUZTqEiDdNFfHvkd+sZJ0PZIWeVDXD9CpKO15AVLd1KiCSuy5wMXZm5fzuEfX1x6+
y+BpWp8l0VPIhxfM2g8PU2U+V5hDULq9H8sa4HBZXufWfvXWtjhOtT6nvv9pmyqRlCV6A35D1kiP
3SHze3LdvXx//P/bCNr/lp/w/yvOxi4krL9A2v7Tb//6H/8C+sJ/uxAZfvsfv/3rjySG7z/8O85G
wFaAyDxjcA1mgFfQj/5fQBvx2N8A/uDABcLFPd+9DDf8gbQxsB/QA3GBxwCwgHIKKqM/kDb8FTAS
DszO4cguXEf8M0jbu3IasD5oEhITla5UXOCCF1jhx+3tjiWZoG4VcRTtr/4l/AYcee28vjbWxIpS
tLPsL4r4d6jT71dVaDeBxwGExHPeVT5Fm1eMEFlDAfd5sk8+v2d1h/GqLDDFq5n3y4QeQBmK+qkt
z8brcai+XeVVu6N5LLpYg9nJMTSfOV+H6gnz+Sp7UPMnR+8bTDf4ezs8TtIP3O4JbRf0Pb5K89Fj
v6pOv+Mbfw8NfzwFYwwUFKoA7byjTPXIosyi0KqEy18MXUKrSGwkSwg9FxZ3yWgyDemtHFBULjJ2
tw+DZ0NgeRbTsWOT4dvO0ZX46Otxj7H9hIBLMUNQkjttbKqjKeqk6YLO+8zzT26WxaLAYeu7p1Jk
cdeShIwmMj1qk/KTNXNg9H3xOW/gZ6ifGzlGTuXEYvrVONnPtfIfDy0xiQM47Tt6+POGyYbSTavO
q6NpRPc7AxyocuQUNq78bwu6s0iEQ5K6v8BA+M/w1vfLYoWpFEK6VPxpUM64a6azSdSRaxXS6cC6
NESH1tHNQa1wtxyzhEzHqgKk2+VJ3aUHDDkh+0f2BTm+NjehVG/L9FhP2d45++AbgPtRo5ULefpy
+ORuMkCj//9gn+Ou8XUDeHQ4oJSfF6tfZrsBZakjUiTpkMYjayJdHlapg9X7NijYNg7RjInmYT1W
9aWd74QENU/z4jRI8umnuQYO4D1k823m7PsJZoLD04gpKPAhGCxL0Q1tqi4g6O5ar4JLzKMvHrNN
BQQ+36LXv8AYv0ucvNvxjHLH9dEicH32fgxjRu6w+iVDcz7jSer1ie3GKK2dCPaJ8Lp0AwUWjSwK
SAR5hyyfz5MTDeRtrZ9Zh4qWJ71L91uLcnT9lXHFP4pkP93bZeP+EMmWxlsmOmB6auKPm5kT1ZN4
oyxpKgnROBNX/dUIzjnImb94y+8I83/szb+vyvuJmwG3hS453rLAO4DJQtSD+jDSfpcGzsU+Cmsj
qiWUKeyofe8XkOQ7muyfr/6OBklzCP2NA65etFmsBnQxq1teP9AejejiE7hHAWQ1gj7Tsd9lccXM
L27gu0DTnzaFADipMGYtADX8vPDjAAsb2mLhxbgEy8BDjLMhNerQuu2DQsUOjG1hWBLUQxm1uooE
QeprsEL+a0PQpQFmNN8wfB24v8jPxkgACkK7NkVHxh+TzEG3ePkVLv/OAuCPZROOlBCJ9C8o9s93
DShMoWk51xFgxWjMVQLvhN0VoV1UD3OSj9u+qnhsfLsH1JugevIhRGL1ciSIJz/kDre/L9WPTZh3
IwW/34sQaHtBHteR3ns9yGlWvJR2rKOsE4mHVZiWp3oGiEaDzcvCFWyO/AVEAMyo9JG+QU/1Vx/2
PwqvCrRKdNsAq/9Jxl+osV5SW2MT4YvVhbebmyXKdH+NwaVDu53z7VJGFg/Kba5qXcF19AjN1gAU
tYhqs2NVn7TSfPnFulzC4/udBTMJjgMWUAIsPX5+Rx2pi3YRSIIrdwBLYDmABXrgLWiGvnvl9V3S
sgb1oBfACCBY6g4TBd4vhL//4cf9wz28h/xTVKe9P2NlOE+PrYOmHFalKIrnIa33s51uhAcSGuiB
U/FI6nn/qyX4buj7bhGQIXHkjsgFYQt+Acl/iGu6820Kt+I6alcV1bqPe5s4FfDaGa9hFSfPsGTu
q7Bxxl1lS8BMmOTf0iRdxbmzEI2vxBWqsI/ZwhLdP4CSfnB6J8LFQr5BtfMuXctoAhDCkDx56que
APr7I3jaaSLAc7v8lZv3Oy+rotFiwG9j5zqfd/NWRdI6kULYZ4LsoQK+LgBiivTQMrKHCtcelW7k
I80DY6OKqI9xxLnYQ/hrP/tZUC8uMjR5qCcW9lIcnc3cKusfGphvryVPLtfq5j7qqYm6FIPMjT7D
PHvfznpfQOIoaxFxHB3DxSym0ApuYKJuGXBoWu0HNE89+QBMNrYLC30NElpG9lAfgDZ8FXXMiSj0
9OdhpyhyLgfYnurugW5F7Uzi0ecnN0O5KovIkq+z04f4iSMDFp0DDnTYgck0aSwoEK6ILmtlzJmN
z7R4a71yXy35nQfcFQLhO7J5hxS6HxQAeSGrkBPgsZjL1Px1HQUs67OAbXgv/JXRPi6mJq7I2UsD
hml3jsWfAeRBvzgc0me7go37CjkweG2xBO4he58/TYBG0DqOdP7aMYY9sCUZJXFVjsGoVMw6Fi4j
6LeWhwMgYmJwbBd9nK91DG7oKcVEtTRLYuR88Nx8J3GUVxhFBTPjo16uFLDPtorW2Q9V/myXAyid
10XjRCPqe4UYrWsw9NouVjjaPawYtxMYWVXYX+4FsX3yuviyqrPEC3CzALJjoMDyYCmDbK7CuajD
Dperq7ciB7p48D9AVi0wvLkqhPtxaYZHAPfBytNkLdbTVdu4Z02rcALhRZVbuNL2qJGJbKUfNRZr
572s6OBOm7cDASoUX9z7qfRjY17YBObqeq+BIjjFFGnRhTWsF2uQfsp83bks3Ws2Hys4BwOVD2ek
glyiHySvWV+H2mJ7s5M/+/smD3xfJH41RS3DxiZr0jW3qrj1vEfJuzhtH1QKtTZwNqsaR2EGnWyI
0FczDOVB5GKnpqYREQfTiO+HoY9WeGNv620LlhbKn+wR3IRwxVbpkWObTmCAvTpIbvZp99hW6IhM
W8BXGfjefb+8uD40E5WJGdBH0GfDokfNAAox9GBiUMOiVfHQ4SDu1G0skCXCUy1G0zYZ0ybIQePt
xjqYxRb49Utn77Jtp8gFs2vjYsDIjctjYj754HKttolatDB8+TTIOYHf8hHSvMnWLAGdP/XoJoGH
GsAdgcfoUoQgagY9gNfauEFffkL9G87ZRfkAaXg3B4W9dS/oWQW5J3wP5bHFV5i1ZSBcFEV4P3yo
Q9MtQLBqELGamMIuk6pz1a5YeT9SkxMXRiR6gd/GJlAwOYHTQTucHIbire8WUIfhr8kNRIPfWlcE
YntDumyxqlo6wMJfsR+ikj2Nog+arQq72QlqDsoZhBjW3o8m08dTekNH5/ta6904F1BnnZN6RC7Q
NtGkvzBIcZfIL6F5jy7ItleTH824sdVbIGHJojTF74sGTfAcnYYm6eYpUXMe55DW7Wc/yjys33pc
QGLVCx5VrBGGgyOaYqLQfqMFD8apCDUvoxkRjYxbIuti746fSjoc0Z7epRuPkdrFsgP8SdELQT/E
ulNkED+GcQihqh6WcDFuJDosyENtZgI4NZ8kW8KxMKELZY1+APRZFYHjwqteXpnGP4DNGZZTHZAM
3REaMf9xSEEZ7u8z54OrH3zeh8zAB9t1ghKcdIPRWR96i4xMcdlUh6ZXTxv3w0V8Vm6U9irJKrmv
mX9u8h2ME8GivV03kriruyvWKtygjNRMc7AYoGv4amTfXGX+Etfrgn+rPQDV7lIVVuikrBtPnLQ+
OC2LWhg7SLigDJfWoR95bR84S4Y6ZDqBAbJ3MTngQOPTLtV5QZGqOpC3UwL2Ot2XpQhb2u+nVsGI
uQlgN+VCaQ4y0GG3PqX6OfGK/dLi6eNuykFhtYG3PdkUngaign4/BGzALJ5yE6gKyDV/vDgHZCB1
gMhinSJGByge+mzXodMylW7SQEIJpUmoijvRpjiQdFimu7ETUU3YczV0cV1MkBFDm6wme96U0Zb1
uyyVhz7nR671nm2YKLBowfGk5ecOoQgM2x2fRvBs6EPLcJPYxN62PhDjBXy7bWcvEqWON4MzukR3
kuoDUGq39w8TjkkFo3Ti6v28CCCXztUgZVAskGVG5No6/zBYmlyOYYBPxxLakw4B1rzFAgfa5VQe
COQ76wmxDvl94Z6kco91w04zYJYa0/lT7xzQNt53mXNc/H5HGG6qArZDxbHa+p3Ixl2bdjG+uqgC
9/eSWTBkBJc/SzsoOOPEwPhMdImRjYTeB/Y9SKAYZ0f+gyoXteX3H5/SA6XiPOBSOWfJ5SCCi8PJ
m6B/aOEbiQOn8dmJIkqUJQ3lN47qu5PxJVtCEjV1fSRMJOtd1z1Xoge+jFOq3R5mSfaOi+OJk/0l
u1nmNOnIeZTiqi7ZuXsdW7K3FUumBhFe9Lt1ROukq0Nw2tAIoom0JG4hZeWhMTVJAlrBFQCapGnd
g4F+aO6qm3JUNxj6vJlGcsN6iJhkr7RFQoREK52zHczhqHcAeR5QOIy0pmIvWyy6U9zZHNX14h3K
wtx5izhdfp8xES0LPS2OeuTMnDN1cDt0P6x7NECiJ05PqSFIHMWV3+Nk7ttjscb5RNB30jGwlddi
GWJGnOsqvagF6Jt1fUtb5w4N0XhI93LAPjHiJHJ21vO4+w774J4uSRJw7R2dwPcs7fM4+we+EnyV
DwR9tg2JR9F8cEon8iDBVZrqjikGRdY6YmzYSTbuPOxbs/ETRgbiZnGv50E+NrJ5TN3yDAbKVa/l
4+yXe2SVCe+c42VLCMFCo/rYt3q/DkiF8Llap8Ph4Z+BqIYo7ODOOD+kPXsGiGECRnwb9HWPtHC7
doBOdMhPwRt87Jpif0n8gFiUgTuJK2y8DPPpYaPBAMYBDJ+aDDzqahyw5t0zrNZtkE88KOevGTJf
lk/Hztl2GJ0yB9Fm+4VXYMKJct4BP7sal5zs12rxI0xVIHd60d4MNpYUJyn7e29mV3WKiyfO1hwz
qr+JFjkooc+oBg9Z68Vop8Ra6RuZl19Rf58mj34ZmTqDlJjkgBGLfr0esvWVecP9UKwPaJ9GvNKY
kFidF9IUCTc3+UbjzNIvNdleF9PfOw55UT729KVpdUHKKrT3W/sw1tArE8jLcWSEaYURAbKhBThY
B5Na9IvQ9QxhHflh7JsTTrszNOHQH11fLS4eGDO/dpQ9aKzl6neRnb7lIr31B33tjCdfbq88p88l
867nrL2nXfcEPfJItuLcSH7088+5Y8NN2wdYYEaZz48oux8Y9GODwTgfHMyli6q4M7r+QDEH0fvT
i+i3B6+vBKq+4qOlH512YQHizRBAtxUUFOeqcVFu4PuEbtSezQ9gU8RY16hDpWigg1T3NPGgv43h
n7hmBIc7KilsKEjqHcfKP4Izl3R99loi4VKPOd4Ok+zsNtmhxTYFPcoEfY/DP92eV+qcrATm62Ef
C3GqCL2SmUDbl151ZMFcyYpcfgwuD9dgTKFy9Y2a+7iZvQOEwR+nS+7HigRDY7GLzaJwSwB0Qs9G
njEwboKDcrVG1nvysZDdcQDNBQpzgSIYsgDSUiSse3XWNSq9NDKiP+m83O2nsrrzxuojRkcOmE/A
qMqeDQDpNDIzGzpkjAbzGVOrsTN+m6GSgEEFQGZgjacQPg+xRDhqLOJjm1g3u1vATLmEECiNQly/
HnBk4/O3USpNNK8cYDCWtnrdVu9wCYCkmXaXK3kZcl7Uhv+TvS9ZshxHtvsVLaUFn5EgSIDbOwQZ
ETlFVkQOtYFlVlVyAkmABMdvkJlMe32EllroI/r9kQ6zJfVNVPDSdNdadVdUN3gBuDsA9+PnrEEq
W/5Aq+ZdCcVDiBuNKr0zX3qGw873H4KmBWrFf1hDdwV1mQwuk5FHjtYeVeCNUAT3A5hm12fF+oJa
D6E1kwTMAJ55eKStPRKILKXCBa+Qpyry7tZzFP1db5eqj/vCOa/HIVr3jk3fxT4iUATUOlno29IT
z8bBpXAU58FL74HNjQMBSa5BnZFJvQucc+4vd8qN3k9NdM9wx+8cvLJwPEf+E3pI3jUkeOf7ZRLi
0sppkWjTxWVY32XK3KEd5OSrKuHMvauZkwiXvvM7cnoYNHkYe3WWID0fAvcuRc6f++kdztaDp8vE
Wd6NzY/14bqeoKnBG7kycVN7bwa8qTjas/3gPDL8I/7PLV6nQBC+WZ/4S4NXJ555OWSd5OTeKeU8
k7z92E5P/dgkwOs+R0v9JGdUdZrKJA7/GIIEYlmCA21MXA/4L7qu7gkb9CESjTqlCvJcpXgT1gmn
Fa6QL+tPQvN8Ava9hOIEocCIVUV4qHJkfXHbmoh3XHz8J57xvULEZ4BZIDWxNPosMxxAeCUvDKtE
71Kd3+kOCUJPnHMhf2YY1oSEC+dXIAhPW7wg5T9fmOg7QqZHnBuAkIs11gFZFNF//m/SHPBjn98T
3sYjYfch8986pXNwASKraXte7x6pQaIaGYK1OAP2uhNgfccm7eJ1lb3Se5xrvGB7E8/VI0VbDp3J
Q96J96VEDyXB0Q2QY185R1O/IL9yDyTq2uJ6xwVuOYEPKAdymQyuG5F3aPy8H7/DwnBFOqeEPwNQ
+hbYH+RBcVOAr/jEB7Mdv/ehmCnXnA4GCoX3iOOwd/kJ7s4K58NcyqcimH9frcgbKmxecB8E5LT+
IuaI85ThLNYnyIgfzA/AcvCm7U8jvXeQh8m6fH1NCnSjRpU4l+V7oxbQvwEah+fd6k3o+Tz2uIE3
TreejnGGxJED8A0M7QCt5sN6nLiOPK4eWAXwBu3erbdWFqV47COfCwdHs/WhFUgKwfMgc/UwmwoZ
IPJzjJ83WeQ9BrzxJBB9S/WGZu7d6ohtk8U1cE8AZd/P3vz7+je4x9np6AMLiyeffShyUIVkAV5x
wRmtXniW4ZfhS+svXNehS9uzK8jDakt4tuP4iM4Gs6Gh+lQHsK01JeecNC6CZk7jn2m5/18W3+nt
X8tyV6ri//Uf/wPdJ//zH//9P/zHf/y3f//P//5fUB3HP/2ny+L4OsQ/a+OojP2bBwU94PCQ92YX
pfGI4F8g14mmUd8D+mKFPP/vyjjh/xagKxFEnAQodxauzLTdP1v8o38DFN0D0a7roqsiAK3E/0tl
nP6Se3aQbWWUI+tq5ZyXpZ7Q4t+rpA1l82ZpyuqL8mu6Vzxes7b/yur+a3jU/C+zuej+TnXpliqh
aaHeOGOEpz9CY4RHZR15e7zXv6b1//WV9e8XOWMk0NiADliVBEQjjSI7br5AgCsoj6ojpE96HSzB
B5M76S0cNuuyWRV9MhVBE+oFB4wDHZXjSCAtniGNsKfWZOXj/zUlKw0Onv82o3JuEtAmRENielw8
k4Au6qszOEY8eGkw4pZM0mdHjuaLv4QGlXCVFerepaT9dGHYr5Rstqxj/fvFwjqSOsB09zoZVN8i
hVI0Wp4ZkrG3cIet62gV07LBBCjnsSbx0aT/W40n6Y9Cag4di9Rp9lqRtozQKktPiOghqF4UXug1
0jgqk/x9CQ04cqzacdkp3W8tlVWXNKbnU5A1OhHGG95zrUZgvmuyU5/ZmoJVvmtyZQbTOk0CLgT6
Us7VUsVFDaTNYWaLR+KbttsuQLkp6tkhF00inRXzpQOUMWSdf7xtdCsWFAU69sGloJIGAedJe0rj
2c/asD1fH9+qdf5fn7GVPrxaTXR2GpWE5TyN79GWPLv3rZMK/2xQssrQK6eax7YtarARukEe4nad
ZSHukix3H4MKnJFnIV2c8/WC3OvBOAYpkswtw3TnJ65R9ZVwuBK2XPrTnDcgEmEIVGLhDlrXG7fL
wAeS0gp1CidqfkeDRIoUpajxWMQ1EmkLRXOy7LD8rJ957fOrdV24c0CzceBlqpMQVPgP4yzo08KB
9ldzqB6duo++X9+JDV+w9UR6uaiyGAudpOh1/Qi+14qhdtpA7+C28a2okeYgsYBOp0pkIJFGF15d
vbAq4ztRb8PZfkIQLpYJ6aYeHcWZTsYW7RrlEBRINLbFH+MMho/rM9j6hBUtei9tpctKDVo1cN4c
JMqHd24LgnJARRm70Z2toCGXlkV1xlVS5CRHf2Lgg9mirFCp2tmHjVnYsiI4bBeBHj+dAL4DGg/k
trU69VXXAiaau8Xnm9bKhqQSF9QLkgUqAd9qh15Lp/f4YwdTlu+mrhd79O1rGHrFOWxRkT6aDZBp
bp2g3X6ajgGyj+Y3hvZ99rYG1G1GbWKqW7z1PeI+DXIGzvm2+a3eemFuQ+Zqz1cCYWvI62eWe9Q/
MgMplUMVpYDMXf/KOtpr07N832+n0UA1qEnQQFVD6nAmfuOgaZJV6lRJL5/BHR2a+ffrX9uIAK51
cUBKWRExaZ30neL1WUAzDOn5PqtfbhvfigCTQrc2bQiurSUu1ickMZs/qXRBjX3b+OTXPXGQb3Rq
naNIG0U5Gn1DfUKL7h5d+sYxYHfJNlOHxKlbNMkIeaQaZarUy6cz4bVhLxDxWsKkzLugwxOzUPwR
HBR8FgcRjXvnwJbfWoEBpT9gADzsDtDb0RdR+eTP0V0mADuQN9w5a163APRa/7qCkClgAETNuJO3
a3NFsYzIG4BF8cf1DXp9CfnflEzkULrMr3TCQSfVHWnf0eicSqcTh7TJZXbwuxwC7UJwDxXyci4B
Ow39P65//HVf4jaKOJty5FQoLhqu8Eh1omGXZUlRevP0lCsoVP/GMtM0H69/bGshrfCggPIXrJYw
RVot39GSlr647bTsgR3XN9Lf4wJqV9Y+aeLkejI6MXJ2kNx0P1czYJZZB5UV3bzIMN85jV43Oh5Z
IaGKVNbP66HNA6hRnf1p6NGM2Gioyeeeu5jT9eXa+owVGeYAaF3aDlgut8sPPdMvBuUHoF33pEW3
PmCFBuRuik5rbL6JDHLVoQu9noMfDVUGyRtTfr8+ja1tsS4IRC9Ivjd4l4+BrOoXL/OHDFm8iqPf
zAHo+G4Zha8OU03dPXzelqFZUaHiOWl8D/dzt/Dqj34hvR7wUR9F3+tT2lg4Wx8lUujo6Vy8YdSc
toDclx7q3lwRtzws3USDD9c/szGNtQPh8jhNpa+IEZ5KfLC7QKojRGtkr9WNk1j36+KwbsAOpKLV
G2tR+481Qy8WsKDmGSWx/Ka3Hnivfv2ECE1euhzP1bBO04NTOBoYlvE3p8vN3W1LtO7QxSQy9L9D
GNSoRE1zgQITRU5dowJ0ffStfbYcfYBHV0PaYgM6lIcIogkIqLKj38i92/PWFls+njlERyCahI+X
mf5WuQ40ESonrz9dn8DW8JaHA2DS4dU74d5czc37JnDms47I7k1sw7W55drh4qDvHA/MJJ/HH4so
mqOuu5PM0c0ZGPG2drIdZRQLK/5/HsRosfl1n+e6lBFrauxzXXxYSP4Ffdh3KBl86MrxDRjmH1RG
fuAQLVFgy/Zw4hurZ0ukFJD2Qb4lQuaqyB+iwvkOErmdo3DDsmx5FEM7I0A/tpZ1KPAYUbMcPeV4
h9bJnR3/Xp3slePQlj3pp0EKApaPpOtHFH3McjJ+t0ITopMCN8TXmyzsJwj2wgFN4wwyd7FGPHMN
6tcBVBLQ2XC6PvrWHCz3ZtGQt77CVb/R+WPhhMVpNuCuwWZXhzxaxP31z2ztxmoAF5Oow3QYJuRb
EnCdajSY0FG913hhoDnRc/s9NcYtc7J83RlAA+LNQQMgLcpVY49OS9z+b9xty9O1rzjLOoJ9SN8r
b3msZwAQPXUowBF/fZG2fr7l7OApo0MUjgqw+tbz0dIspuGxrsJ2tyFkHek1i7WcnAe6UKOGUqBT
Lc6xzUn/0CqXHCpdQylGEvnRJyx7z4ESOHtqCVe+iAjYu276fNMUbcIWCGUHQI02cBmjZgT9pvvY
z2725vroG9HS7sHxwD8HQlsYM/Er5z2oEk13yOtmQcPsgJ7uY24a+lUtYDM/XP/gxo6F1gk/Z+Aj
9jMXHyw9EBQuU1coiLvAW287H22BFKDS0gUMyE0ShcZB23vQnEFwArRFwcf4tjlYESCruxzMuihP
QNOdnua2igCRrNMdx9/aknXlLhzfBJCBBkdujQksxW/VzO4EWvOkp4GCmOvvZQt61+vz2IhkoeX8
Sk3MHR0oBJBsRjgel/GYMx+MIClNX0Dausdg/3ruh9s01w11s0iOE9aLCJKYtgV/wtx8AUnwAxg/
nhY0FiSlNsHn69PaiJy2YkrVDX42gE82yXKFXvF58or5UE98fHG0Ed2NRmAFhgXKKUORYvHAycmP
rkrpPXimWHJ9DhtuYsungI4hc6sSJgbfZ4BdNP09WHjL23zEVk5xWzH4UY3AnPaQ++zrNgCUKcgS
xsH4cH0CG5sQrNZ9YcXEaQCBA+c0wHS59waM19mHRkVucZAAd56uf2NrkVa7vvwGM4Xnz2Bm6Dof
tLx45p4nVnc7M/DcdStfif2B5eeKk7ADb1WdEBnVT0OQ4ksFoEqVy5c3pAT2pw9ADB4tvcIlUzKw
CHf90Z1Y/m1yMrDARbxmwKCzFmDpsgVh1IFXPv3YQawULSbAbhcnPKbG52FpQd/KSxqDqLV8YIvq
X2S+oBXJHcDlKel4SllH/ujRPvQytGMaHGbqk/AAYVXgLoaoACC1EAIVWekMIGPJAvcg1cKCUwV5
sxSa7zJ/qHtwvh1KVLseel8uAAPz5r1HOwk8dN5/WWowkh1d8HJ/0dXkv89G8KiDIMH5IUctQCGs
qvBpJuDmPFNVygeZsuXTMGnzqV+mhpyDlITvy3GRL+kc/N4Wk/u9KfP5Ad8ufq9m0PURA8CL2wVp
kjXIS4B6VoFtesIlMIhEzIfRTTL09sUoMLmPTeiW9zyUPMCTfK7v/GUhH8E3xP9svVC9hAUB+VLu
oPUTBOt9fxQhSrmHpfILgLcZY8+gQA0OYQhm8/4guEmhKcVM+EOolj2QCsDLs0RvYXTwCxF+GGnD
72SwsmaJrEcDLCiWPlWhr+d7EPY0kEodKvFXY/JsLx+w5SBW/ACvPOULBZrLoO58cmogpIEhT9FY
0Zmd+9dGmZvbmi01wH/L2LkygW6UEzwww8GqtixMAmULEl8Uxwzl/j3paStikPq36alZnHFKsrmZ
YLO+4GiIuO6sGynFwDrWVDf5JamqOlHpYp5NTfJ3SGB+E2O7gKPRLdMDZI1ByUmVjt6JFr1PO6fc
1kJbp9yM1AH4PtImCYvKjRkKdHdN7s7HqpDdTrTe+oR10Q3qcZQgqmqSpTOaHVm6gh1R6fzKuwzt
stcXcOsj1l23a0G9kPoQwcu5h/4R6Zs/06iqHxeQNO9VaTYiqk3UJz1Q/g6EAlAH8CS633yGVgPW
c3Xby8xW4wFPVz7QdJYJ2FrL2KXcHE1m9t7GGyZmE0HMYhhHNhPAsEXwWZCsOZox0ifD0T9HZIM8
tnT7u279R1lUdMewt9Zs3a+LU0hQJ4fEZikT5QLaXwwz4Ix1FO6cQhu3QZsWsx8XJ9ReD3RKxZbp
2I+F+RNkcN4Turlo3IYQ6gDZP2iSb7MyEIL8MhsHLN/SB79TQqfSLY5SaaDMaV5yyAs2lfx03Za3
1sxyGC/Ix5IiC56UTRUA7c/kBy/i6vv10dfz/5Vz29byySSdwFCSmURBK88H62ELOj1Z+gT0OgUD
yQR0G/qd3d/KAtl0jzVYVXrwejlgEyENUKMK5TiBk1lm3yaZvXRmupvyRt33uO2O1Dxdn+LGAvqr
C1wY3eL1RZdB8xdPAjnFDageY53zPRrYjVDzk8boYvQy6KJc1KRNXOifVOhM4mlw5qKKKJqThWhu
XDvfuiQapSA5kqs2ARtA/ziCZ1Z/G0vAxB85+F7Ew7hmgO8kicoaGbyM+veTXrLiQ59N7bLzIzYe
JzZGSoV11aMw1yQ1NBx+zxcIIByYzlLw0CLLXflGn8swNHcF8rrTjlNv7d5quBfrC4EPzwWf8dqG
qemzh5a7QkZ7vrVh/T/pci4GF03u4zmnswTyM+xYNsKcZg6Slx4F99yJPl83wC0TWad28ZWgy/uA
tX6alAv87egjjH+V0EehYFys6I4e9NZHrGDETR8QZAmiGEod+IZGr52E7gZoQmlzuj6Pra2wI9FY
gTfe0Cie0JTyKfR9562Yoj0h4629sM7sCfRljIILOhbgG/0yNCt2vSmIKU9j0+jhzkeCdU/9fWux
rAtlpMMBUucuj3Wdh6e5w+3XcRZohkb+sGO3G4eRDWcFD7L0jBrTZHJFkP/FBhTPH4A8qsfYcUE2
eNbI5Pf304i7yfXt2fri6rUXZtZVaVlA+lzEuYPu87oLKJo1ugGogcEnOJNcWaIZ1Y/CYQ9EtmEQ
P7mDLr44TDyT0Dhy4q4EoAf0k4NRx8p3O2/nhN36gOX8WTsJdyoRsNsa3Vt4q5i1pXvS1bLzgQ1D
IOvfL2ZQkIW0qoB0A7CzaJGJygjdNv30yIvhxgBmE73rgDTFNFdYJN2AT2CYvVMBDa7z9U3fWiHL
JwOag0k6ctAhMsnPw4CWetDx1DsZz63BLZdchikfCYVGDcRE+vfBPEZ3XRWxnbXfGt1yQvQJlGEp
kDIAq2v7OECWJDHG83YWZgODyW0IaZTKKnBFReI+Dasvhjn0SBSQvFEJNHamcRecGZg6wJMGygrl
kcdmkRF64oYiMTxvk3wq0SEYDZ/bdN6JCRshzrM8FNIlrp/WvEqQPozgnEyM3w3JwbHrleFfA7Q3
w52TesOubQAql/PYRS2SMIpqtOKlAsra4Mu6d0UubisO2wjSOgUfD2A0SPFQKA2g+G/eyNElz2m6
dD+uG/fWLNa/X3gnkjIAGyByJugwVw+Gobdr0Wgkn/uo39mSDSO0AaJQ83Q5Gh6KZKwBA7mr5YRO
K1DJp2THyrf23DqXq7ZHS/yED7gd6z8FQ+iDoWVBv3NbBu9l0+yBWrYmYgWCIl8IgoyYYlO2mXsI
GjLqUwjVJLazUlubYQWDBvS7fQhqi2RYwvDPMnPpG3B8eMjkVmjXvW3DrZCA/JYKQynyRMxFfddD
qESenHEO5iNErMJvN33ExoqyNmVI6QnsiNdkwGWENTR7CJtzqL2l3L9F5hYmZINFqQbEhLhTkfi9
omc69sVxdBm/bTdsjGgZUpk2U1skAS/4GzMszXu8E70nWejwy/V12rCoVe7z0vvIEE3lWOMTU0u+
gYE9P6Sa3iAhuy6O5dkyHU1IWFUkddepD3wCU4ZLm+620GRjPscJyMWuDXOc5Zotx6yhLTtAZUkU
0F7y9F62bGuBLNcuUrpodHnmSehmBkBjzlNwNzs+3yvZbsQO1/JpJGxZVgQ8S0RKv0UdyHbbsniD
juN3I3p/d46KjUyQDQFVLOPQkQwzzMJ/t3jjXxDmYkdP9OD58D53DniA0uI36izP181qI478rCBc
BvVywOM18/OkH0JA5rPeg/oLheCcC6nNnTm9vjPggf3VdBkIIWXroEozLVGNDsWFxV7Ll/vrM9ga
3TrGJ1KQyYNSNihDwGfgQWEhQeHZ31mf1/cDWlG//vbUYV4agvg4YYuO5LmZQkMf8qyn340HiPG7
imY5lBqy6HcwYUBJ9jBzJOuT61N7fXMg//vrx03pjKAwwatl8Mh0TyDM9GSg3PdYpwV7uf6JdZX+
nnFiNszT89shKAEtAnTGnFvO/qonkI6ns/kW0RnsagWy2XSe9ihBtzZr/fuFuYVhDVALkjIJKiHj
2fHG/nM0l7tY/a3hrRjQSAed6BIW4NAiegxSHxWaQTQ7uKnXn3QM2sm//PhJ6CDVqkmhZeB9aCeI
d3SQP0xd/0u2QN6xozvf2dp262xX4QRp4wx5kMYJm1NnQBrpCuRBoDylbzraWWQd7VU/mxzMy3je
10BogO+uEu8y7VA0zYAZwL/tKzays6UU9AEtmFNK19UJmxtI9RZgC+qO/Qy22esWvLHnNq5zXIwa
fIg7xIFvwHLc6Tf+ON+GGmbccn+GcnbOaqjTogpVQUgyfy8rWpyKWez439avt1wcbFhDWHB8gHSQ
kaWgv7vvpknHt63NamEX7tZKNQ5e4URxlusc+mkLiPAdiDPcNrrlzNWUygXNW1Hcmyq8Y8EcAvDR
VqfbRrd8Oa/CAJWiOk180/zgjWyOPPT2cqdby265MjjM0GDldE5chzKLlcjrA3OHfOelvuHANpLT
1y14ocQSxW0HltdDxfpJn5wqw9vWZKzaK0xuTcJyYhQHlxFdNMhlhD5JhlXTsunG/qZLITRxf7Wd
Hj29flQ0UcyKojgLE6XxWJH6pgQpsyGbHp/MYoRAAGo1LgXBUEC5mIEVjxyyGsfCjolu7IQN2wQ3
HBkygzgXzuxHOoDijSjvLYg59yp3G3tgIzaxsx3qsnmatEUJ+XIzog9a8Nsa6UAU/+se5CAY1Y5C
saQNvfFLSfvi3AaRgvazbz7c5GZsndhFiFj1XWUOJfh4VCPy04P63M2gWbk++NbyWz4Mpi+0xi0Y
XHvpi8eh3lGJTxTY39uGt7xY9A2ATJFMEwUs8X0HTOMj7mBLMg3zHlZ6awbWWRzNjVlYTUTs98tT
NtcP7qzvpQL/5fUpbNmP5cPQsC9DP8+jOBqLEhRUoK49+K2jbhzfBmFqPx3QloLTUZdT8KkzefDR
6G6PDX/j19sgzJrSEQr1kMbM2iV9w6pZJ1kPSPH1tXn9wcVsxGXF53GeJpyNTj1CfFtCCKxUbDoW
6qFOvWYnEm3NwTqBSU3o6OUKNgoaAyDfIZh8SPN5cm/b4dDyYVJmNdAjLU546NTdi7x8Oy55fnfb
Eq2TuvDefMJqE4EjwMv9EVzCHfBVAqo0iEhHUGvs5B42nMCGWxJw6jgF+hNgRK75Cg0m2b0FtzDh
bwI8ffY6zrY2wvLmQirIMve5iKHknB7HoA+QKmXTzjZvXN5tbGUYDTNFzw9WKjD0PqhbiGDnDki1
IMRaV7x80R4XOxf4jUdVaDl1UIHHemZAJmVFnp8UuLQeIuCY7hmy4OfQq0dwZvkzWDhr/3yTHdio
yxli5QM1lYhpEH4MfNSajIRumtEf8ojuoW43NsgGX4KFxi2jCjVBwnPQUfUemF+Dfi8dvzW6ddX2
oeoOkdjMgbwV2KCKDnTOvjT+zpVsa3TLy5tRaH8A6DAeWsViEaLxa5C+fHd9+bdGt3wcAJdWcY3S
m1+nwRQjo1yDXJYJVuwkOTbAGlCM+dXRU5BQgLMMJuWL4WvfRJ9NtIAOzFke5TgntKr1CVSbz/Nc
PLhQZ7s+rQ2fCazjW4+6iZZMODH6tkBNNzG07TyYtEy7U1FlIIGfAwauz3wOJrIz0Y1QY0uFmMgJ
TJ2PTpyRwXyIomFMXOroj6DW3+tPWbf8lZRHYB3pvgGRHVKQUZzPEty3gSFQpahEF34lmM67sV7a
nfXbqHqxVU3pMjxrLhCfF9weGleH2Uc9k7Y8A+NfzR+UC4EKARVu774pa2gLOCNT1QGsrno6gDcR
B1JaoQZ2nsvaHT6CjpsaUBtmuXsCzmQXNbVhuTYcR5gZTL4siOI6Ne0BEpkg7myXvYbCjd204TjT
bNoARUU8hPweYpfZo5v3D/OQ3vZEsVGibTcjWZpS2CeA/7+3pkTHmstM8+m6+W/k/mxMYeQ1qec1
UwTKZBc0yvR7yxwUKIrnYqnEIfDEk6ln9c7Jh5sy5cwGGVIl8VqhWsSdX/+2ZNM76L69G3WpbruK
2DBDH3X0SlUmilOIYiYkWGTsOFG3M/rGZtvyHRrg8i4Fqj2eFn3MB/4USucJL+u9BP/W+FYIBGNX
MM5siGKh5cfeq+6dob4LhN5x1q3hrWA35gYQdw7FXyL68MCHpgDJUQ8idA226usGteFsP5WQL25r
4Tjkk2kwA+51f+QEhhS2O9ebrV9vBTUz+IHb94g0juA+JGQa0FrTugbpbZTuWOdG3LTxgs0APjro
9OExOmbsORjdPPGZE31g7fQ9LP29YvnGoWND6/xGyK5WQAOlIJ89T3oA15GGJqNPcgN+WnR0EkhG
7xw3Gztia0/zLBOatgrJQ5V5X4nPqu86F2zn0rGxKTagrRAd6nQEHQIBWqlPbjMtR+QSm3gJ5d7F
b2sCllNELK2B4RY8VmB8fKYiJO9dZIXi6wa7tReWT0CQpR5rB1bVLhpkHaqvo2RK2w5Z3HQ4lQEB
YbSembMTQbYmY70AKof0ZTXABdMwnON2UoiAkjY73vcT2PHKwe9bPpIPKAKPqUQ8d5vur2CcZHBP
3Xz6awGTKADQ6fyBuOoczl7+IfI1S+8haDVDmDuaSRajqe0P1kdl+6ZYBTgi0LnzQwVdXXNaljZ4
zruO052fumU41r2hkFPQq6niMcqk+edRF9FvgLJ2SNR3U31bccmGxEEnuq/KnIm4yikkGWgfHCZa
D2ft7GKKNqZB1vfRRbyTvk6LcRngyiMUR9IofdeO7AdJi51r90ZEshFvJadqCWYPrx6IlQ8yGw9I
oCwHiH099SBkOF13gg2rtDkdywFi4tB6RiIUDOqHMpggxJEH+njb6OvaXazRYFgBRZ1AxEh14C5R
pe5vAhpBH6+PvuHANtwN9fWaCdVH4BgujoHTovEoDSElw5YZSiMs7rx057K0tUpWqGCQdcurCWGb
geL0m5tDZJioTPx2fR5bo1uRoafN6IAMFfNI+acgUNP7XvDs+frgW2ZkxQU10NKtPBzLIci253p8
4/vksUff2SigLHz9G1sTsDy6C53GgbZZFIOEn9wx0F+9nZY+eLlpdBtdBw4YQtwCVy/IpZZxVWTq
oBSYgK+PvuHGNlBuWgYnoKoHlBWqB5998E1+I0vvPOrWgZz5bd9YDfjCDZy8WaCDHPF4kq28b6p6
OUxB058bbPaOp21NY93+i0+UlZjrpg44cmXyIaA1+LrlV1bpnVXa2OGfb8CL4UfqBWo0KorlErLH
VBp5L1Tp7lxUNmzURsZxtILosMTlixUlfZjAiPp2BEPTfeXNALsgkRTtHPlbq2T58VigjMqcCind
tPtWjdUXxwWnf1PtgYg3HlU2iWIvAcMKvRLRVKm6OS4B4OuHXAesjmtVRtER7XY5+L0phKnuBLoM
OvCwr4Jz1+3s9V0K7Rp+KBYaeFPG4obgdhlVswM5JdF+uG10K5JoEfllkVEWryhMyLU5EJJxSm/n
xN6yAWv0KBRIJ7QjjlMnhYhYx/BMmaBcFYTT84T04i1zYD8zUBd27PRh6wln4TFyWu230cxL4i7D
vPNO2ZiDDferJm/KGYcTUkfepwUkHEPoAUQSHUgpzW6Def5NrXweHFJBRjmKSVq/b8foJar0OyXI
cy8B/LtpnWzMHySGoFcJPdGYVpE+N1qEcRu17c7V5nU7ZTbcb2nCBXo4HYKVTieUwCuIcIb5p9t+
+ur7F1uMBp4xrIhh8TBWHQTBqlwWAH6AoPMmL2M25C+F4G810J7H2TBBWSfvdJxVpXm+7edbIUo5
sh0Wonnczx15E5RLfYaKzG3sqMyG+SG7OaUlA6oBUlz5XZEP8jx2YNS/7bdbPryItuujEPsatG0Z
h50i8crvulN42PIu+5ZRg3285SmPG8Y/+BLqKF0bvaWs7I9zGH29ZQoQTf/Veira4bYhNYu16IrP
nsr8J0h4qJ0g9/r5A8XoX0dvfeQuVBGG6KV3pidGshYSPN74COqodueIe923wJT/6yeI27ujcjNE
uI773aFqpuxTWK3Ce7ct0Lo7F+7ldng7dtQPYz5OfXqe2jYfD8A/tjv2v7VElvv6IvMYTZEmrHkf
fF1oQ5O55NAbnZb06foUtj6xLt3FFKB7oSl6IXDU4Oz9raeQTUbbV3HKBrWHPN3aBcuLIawW5dzH
g0EQyLsXY9cd0gFaMdcnsDW65QlDjcjWrSeAn7IzHg6/kwCaSdfHft3LQhvWRv15glomXs5jZfr0
0EYku8+9oY+byRy9KZLBTrDY2AUb2gY9onJxFSaBJHcyT+w8K/01qvzv1+exsUY2uK0UEwRSywVP
TxCHfqpqXhR3hpNW7pz1q8v+Pd/yN7F6iJDL0SmQm4LyNCRV6JuRT3/oRX5FzTqB0jOkAb3bLl62
OrBXpC1gpSFD0tCHNKzvtFIe5jpz3Ru3wnIIyMygI6HB+0RPnj4MWRXPHj9PIrwtqHLLG+jk12M/
M3jDhHzMKYsMUFEg+KW3KVOEnPzq0X3ZcmlajosXZJwPWrkM6nH9HjnWlqVax1rpAyXDUzgzit3Z
sefll9kNPjO0ju+s/5bPWf7c+X2h9IS7r8/ox2nVJq/B0N+Y0L93Znfn7NlwCBvypksDHgmDfJVZ
HDRRtWhSc6GUujOFn71Yr/iDjXkT4xzKSowoPJZRloIeLwCn05SyWR1CD4w9kCSF1gpAy5BvkDUH
u0StZfhJqchpf6C9gXxJRwXqV0G5ui+AhPmD0jbyoKs4Qg32pphgQz3Q9zsaDoWHmDvj8hBVlE+H
cRrHvf6GjSW2GbXmkoZL6xcB0kQlkivcnYOvvfQq93z9928Yog3401XvD9Uy8bhu0Jd6Yti//mCC
OoR+KoOiyM4RsDENG/YXgBRwQksX0hX10L0Inwxfq2UMP902iXVyF6cvb5H7TVMCX9XZO5gMEnZ+
/pjl5uP18bd+/fr3i/G7eXZC1dU8duUcgvMjrD51INbaCftbo1uhjEN8xnOBF4ozX9PoGEVFOh7V
yJZox5G2PmCFsrwPiVQg24mRfor+wsVwfua1P7xcX5wtC7JCmSzYuIBXMorVzNWDP2r3PBQV4IWC
hzc9sUNmBTPxvzj7suY4cXDtX0QVaGG5BXpxO3ZiO3EyuaESJwGxCbQA0q//nj7fzZw+0+kqX02V
M9XdIOnVuzwLZHbAT2jQrqs6OIyhDPZhPncC7sN/f4Yrb+gS9ecIZnIZOPsHCUWUQ7LB2WEcxC31
iytv6BL1V89J1lUWoFrZmaKrKYqM5QxsvrG85zT8P8LkJewvC3tiYbbN4Sfq72JYohZNTw6Jmk/N
oGHtOK3vS3IvBRdpM271UgX8ANr8ehgCDD86xsKPmvv5fZvpEvw3wPrUi17hWl/75QtfgqjLezFn
MJrxW/Dt76t9Lrz+64VdHOde+4Q2zZocyDTyu9VR9psYBevMaUl2QWbApV5fwOyq8lUO7fsS7Es8
HTwcgEVJ8aVhsmE4S2dT0GC6Nc6+9kgXJ2RmM9vIGWpmoteq95CKMsesQWt7YTtIm5dn408V3cRo
XtnRl/C53pHWaYmvYwwOD/liVkiKBioZoJaasBtR/cqhvITPeavgsbOBjMFkv+xFqtWRT2T9/vdN
8D8N1P/YBZe6hSnGwGyBavhBOptb2GHC9LvQ/Q/Xm3ypdJ7CndiQ6c7DClnW6gPGWu+Dqcf8nLT9
6z4ZPMq4tU3OX+0iTAloBidXCxErrar3bbdLRcMYhquTSll8gKD+hFYh/VV12ftUg+JLcJ0wdJbU
ROxgB3hsQhVTF2qp+hyXyo365Mp+vkTSTZtkzkBxCZ6rFYzc+31FwymXvIVldwjvne0x82kp6K0W
xNXdcHFHInE0qlHoSaJ/1cWHvgtHCatrMU059cHWFoJ0QQXDyjbzENtXciscTDI9SOqD/LJ2pAXp
bA0r9y6oVnwJuutR7A9g2qPlGAPc17YQhkbpeUuz89rRuggXHJQLoOSa+DCvao+L7rVj+kZL7cpH
X2LMQCvO4AWLXmkfb24HsaOl0Hq9hd8m56ziP07tJcYsDsfZMY9UDBy21O5S1w31P9D8g4BLCvXf
ObciiD7FtVBBXiWsqu5gBpSsedioMMmDOAiDAl5dES+F13B/V00GfbpOEG5OyrvtZ0jTpAxI/IlX
xte5R5YqixUSk/Hu74HnSuy8BK0pAUBZIFJ+kGo+RlX/KratyeEGfGsvX1uBi+giJLrjWcvOX2Df
Iixzjp7I+whC8SVorTu36mofc+gcaegTpm+Dr1+yKH37+8u59tvPf/9XZOwTQ8NMoaxfUq7B21Vr
GfThLWL1+Q381+a5yLTRBSRRolR8gC2E+YjmUNfkGyRlSwmJtZ0b6ux90fcSuMaFbhPPE2RKCyM/
Z0wfw6KjNfbk31/T/wyq/+tJLpJu8ESBiYWUxaEmsLjcBXy0fREB0fk5glrK47D1jt33gxnN10CJ
tj4bRo+PbYzIVcI1BNIqHCAdB8ckl8KauLZqzOEXubTYK82QQioVKXEJbyUdw2DErbcITtdW4CLw
wGG6Fqzi/GCMeD1v/vP2SWp4Rjft8r566hKiu9WVh205SQ4diEEefk8xsQUjgbnlbXBlk16idCVd
MgA30a/WhkHIFxnPHWzH6Y2r79qnX3Tbs26pYeIS8oNHaxGydNl4gt5u+86B7iWCz0HbD1fdudoM
2/ptnRR6Wuglh7dUH66Et0sMX4KtZJZ147izWJKv8xk/0CdZHlXh+2ZCMb0IEhCXBt8oNvGhapCH
5CtUif5ppqp71ygRQnD/Owa5BM57nTZYgKGe72jDTZHEZryBCr22vBeJxgRPpXAzmoPARs3Jb6Y/
YsHfh72KLyF7cJ7rR+CK2WGKWFNWQcbL1IfvLGTpxelNNTxpzIi9QyHX10Cpuh3qnMhR1KeO2/jP
34PblR30f4B2zngw7jAvs2ReXlidhM8JceINQnf1eOMSvtJqv0TaQQkSYO4OAVqp5AeSuR6KoaGE
VrAfOobMruG/bVaLbzZZo+XGd15Z+Uv0HcBwGLPjbj6sWdPMxRBBARwps2K///7ersTWS9xdsMwj
an1MAuF5OKe5sprTgnmf/YoTyT47gBRe//5N11bo/Pd/3dKg1aJWahSakp0wjwIZzfcYSNrnqovH
9x3CSyBex+OkmieCmWAQ2zuOnh5Ga1F3Y6J57QEujviYTtoNIcEDrCNXRbOs1SPEzdLvKXL9G3f0
tS12cdBBPxExXEM5lrtNQGSPa/+nkYSxnPvJJXe1r/vqYVX4IbkHNOmWFfS1bXCRGvRpS7GxHMJX
zT7Gk3w0fVJ6XIrIh9u6+PsOuLaXLyIB7AHTTIwrek5xlH2kg2X7qee34LxXPv0SnpcxNmAnI4P1
Nmo+pKyOjrbh3e7vv/1Kv+wSntfoYVvGMaIHNya2sNAZPcUsi/awz7Y7ZbJqn6VV+76jcillR1nc
uhGi7ICOTL0rmkbIrYQOqYDALmAZt6yKrmzoSzk7qIxZiNfX9JDiMJ51N15o1/eF2NL3ncdLtF7P
au7beqEHxYW7m1oxwQSH3VJnu7bg57//K6BUfbVFNhrZIZTdtO8WgMiTNZz3f1/wa59+cdon6O7D
q7dnhzNlcs6JWKLPG8yObxF5rn3+xUnvJoi9BjU+v6HPzCfDI/OpfF8f4H8E///1ZoCC0FFTt0gz
1RIDecR+67PR8ftezMUpRsMbCkAKmc4qfHsfdUKASy/jGz/9yjm7hK4tctuicUFfOtRy8EVbdT4F
ek16HAbGHN8nocm+NgsxP//+OFcIC/GlaF1VxcL6KKWHzgqZAtduocyAJmuw5Od+1YOV6QD7AQKL
Rl1O1MICA6qssAsqpbBsyRncCPSONKiV8mwlsSvaGILlSAwUrGSrNoTSE1ij9JQOpvn99x/935uH
X2pWBUKNaGXAeh4kIbNzVcjLfpjfJ3kSX4LumhZKS/BrpYc1waAv36axM3ksW/fOcuISd6d7jKmG
cEXgMa0q50izIhjHrXzPy4kvhfZIywLpOTaMX8lyBClyeOJD9z5znPgSddevaQLdqJAcoG0zlzDn
MKfRY3zS9e0tsbUrSUB4EXrWCUX/LBlBG6/76CwDyIyIh1jpz9UIDOHAFrKfbs7jr9wCl1A8agFD
ipORHiCoQ+9WG5Biq9hwTPFUNzKnK9nFpd7e0mJyoqAYD/BxNiQFG7vpaxZWci7o2EJAkIWxvnWp
Xfuui/CkIaGj7UCjw8h7W6bhwItwIO6BwgbhZ7pQd2OX/fdr45cAvbg2VbtVCTlo7w1GGFAWMXma
6YYWk+n18q5oyy+RejCMN4s+b7cVI94jvDeqsgG25MZDXIsj5yj8r4tisCEIWJqGh2BI06JhcVJi
bW6Bd/97Kfil7F2vt1rHGOEfYH81QlDEPelwWUu4RWBQeksE/tojnP/+r0fogz7RsPUhKLw39gXs
fVkkFZVf3hNLeHZxFF3adGyQYXSIVbt8mVjfPnTbcMsp7r8vO36Jk1/GtNu81NEhzZTI/WTQZTQ6
qGwe6Dr8HDbzsoCgHlQ3qJLX3tVFli8o4a5dVnzfugKSwOxQYMxsbgzcry33xclbOYMLZWuiQ2dE
v2Mxu597vl954/IkAQT0XStyiQt0pk7TfpuiwxzU84uDr/FHrtdbPdIrp/oSDKhkQrJkwDO43omH
TQTpfSgjN+RgFb0P/cMvEYEerIsNrjYEaXfNnmtl+ocpJuTH+97PeXX+dR4amy4T8pbwAIv2fj+g
11VGTXfLD+Ha+zn//V+fTnFpR0mchodNj37fZ1mv80W56gSzEZAk3vcIl0fapdAmi2x4WPuoKmP4
p917trzPO49fggATrmoNdEAEpiGbvtaBH7+ArnezVXrtDZH//YbSVXK5yApnjK8K3mRclyvM4EAC
bMMbZdV/zzn5pfJdwlsUtuOKJQ6m5ItETlpsy1zncbAu94GgIyzXwu6kp6X7Yqm7hTS99mQX5zsJ
+noSA2KhgI8HydU885+Zi0xTbDCv23Z/X/wrUeQSHtgwHdSQ/8KV5Ki7i6JV7AKwV/arr9VuXIy9
0fC/EnsvcYJetBHKiSA8RB0sGo9+gNEtiOOj7XaVTcZ5B12ClkAQ+Jyi/v3RroTfS9hcB2W8ZRrH
8CDgqInWEdS8jG3U/n2ffnHwfZIsaVifxf83XX+UOohee+fWG3vu2m+/OPhWDDV04AQ5RIlVu5k3
P2HL6W+8mGtrfv7Sf0UVPs9Eg/+LMyOT6bCFQXYcxs6Dl5ikjxCRep9gPHRm/vf3zCOYCGSoyUEN
DP2z2cmzFPqtRjf9/zHk/07YeHJx+IN0DAfo+JLDRuv6T8hWjp5qalzbW4hd9Lr7KGa0E+741i1b
vinnUOLOgfAv1aj7pXRNpcKPfIUsbuHUOCw7aLhugPehIq4KKKLANaLVfNZfM/A2wzx2LVvKMLBt
vkFawTRNWLAUXIK1/Ucrd18l1XC/ZrR6Sql1T/BS0sWokqWQS7PlKp07XGxTlAfptOag5Jw2of+J
5nDLx6zuiq5Z5iLm7m3qAlgoKraeYp9JQPLlA/o6W5lhjFVWXXVcmW3yoAvmPB5kBTu1hOzGDC6O
0vWFBBp30eNXycNg33XTr4WuG6TuO3ASg/pJrP73OFdnY7zolTv1Gy6XX7kJvxiyxkVHrM+X0KxF
FLK4kGb9MGoCGbaIDfsABGhO4H8LmO9Y1C0/LTL4FDdUleMSf4LjqslVqx7tHD13Ef/ST9Aa4QRJ
aD/FvFDJDDPmOFyLWrqfvt7mUxBu31JQJHdJBrNOE41f0r57bbLu44J/38FuVZUb2ZbDZMasmHtH
x7xzFkZ1QSdzKlb3WhtNDjXDjdLW9mGr+EsltuCugZYxevg0J3H41Ga2zyHS/WWEFWohfVpjqjrP
ZZrwINeLCvaydm/SQh1asFDmNowNECz1yWabyEUCgThNf7a8WiHvTn7Lij2FbOCPgbQnZEgCymQU
4A9Bf4ckmKGx0vcHs2T31bSdepud4Oz9xnv/K9DsTnUDPWzMpLmIezh8V56UGxLTHNwmiUeUS6Ga
7odq06i0C3P5XEGlDr5F7d0AeZ0CjX1+hCHLcGo23ZSRENuO0u6fRDQf9KjTPDYRzzmHDQcjzZ+1
YV3ekr5+svX0DHGoFhhEPuSdSeZcYgidJ+38CwpNrjRTv+ySPvwyJctWYNk2GG12NneZ3I6bthUG
hDotqe37MkJpl5vWvBJuX+ZKfeRBBEivQY8W5yjFLBeACZs2LzU8HjGe1l3JPTSxQ4gDH2pvXiLI
iuVSQa1ONn7OpyQyH5hTDzhUv5MpPCZ1khbqTPFfYNuUhzQju0CPS05G87lnA+qnaHqznP8Adwtt
IctlATFU6A0TrKKt03+WcdC7Meyi3YQWRSFYI3O2dt9nksEvNrDotMw+19FgcOjG30yizgOK+FGx
6GnpUxhuLv7O1ctYZEn3gbNsD7GY7t4rUhecojNZLcG9a3p/VF5/7HTz7AP27GMcGwz+x4MMEPDC
efwV1ZYCMjyqvdQpclvJC56YbB/EjS2joPXF2gO9NE11UMS9fzNk6XJwMaHKn3SfzBx+EUn2NBFn
dgN8J/MG4amwIUAjqwb6W9eG7eNK/tJqbYFZVcDGTILDN40tRQ+Vk9zbsS6IA3M3JY4c6SSaUjrW
7I2zrohgMXA3R7GC86cLi2Bgj0PcNHkfJ2/Sxa9mrsA+gVA3doq1+QJxmUPEIAqbpZt4QTuJnyYb
aJGrENSRiWbh1wjo2a+qauFaGlUR9EfUrMRTBtdHVvBJk2+C960GWsrED06n6iQsbfcaUJJnNSPa
2NAMS5Ew9LCLBIrPTb4Ecb3H8a9dQcMleG0X2HEnNVU1loGoQx9t7DhBWfYUzjI8aliV7BfaMtw4
MX5F5a0/ddvZK76KEEA3QCjuYsbMC3edUkVWgWtGAJFE521y8kM4KfQaRc0Fy+kKjFIOddrsMbRj
98c3Db83EzAbuZaJPEgYTJYMXytyG9Pmnlsijoshic0jlOSfAsqif4Zm0ffA7Q9/smaun1Q68Zeo
TlsPL+woeqoz7R5Himy2SPk0PLG0Dn4xty6f63FNsLpp8JF70R1W2LDUuON4e68dINz5OI3uIVGd
lg8TDLlgxcPjIcgNofRDlpj1qKnY+n0daHrMvHFHYrX/vKSZ/WJgf/whcCDF5zB9bON8qLeqVOTs
ZTE57oedIun8O4HSuc0bsU3QzncQGdxs9RKc+a+IEI/Nyt9mAwjKMOuhiPqszSczvblqXp+7aQMl
hGqbkzBUnyZ4uZ2gE/QApqXLKdkOcCf/WvX0JcUGyiH+p3B54ZnglDaWk51fAyJICYkb9Lw19h9P
x2++Cd48NtI9q/WTbUcgpyDq/LkLK2ySOBEneHBUOaxwyG4KozAfHMgSCOPPvEtOFSevYF7afTpA
LVm40Z2ETqZ8Xnlb6Bn2uv2MmTzI3BvCrlCfgJ9mJQfGtcCV90O34mMXoGsdq2QqABSO7h1TsPxM
Y19QLp9aCUPLQc4AwY8YVtVz+MhjInGX47DO8Lm8k0n/aGBLCi5H9XkzfIBhNdkxtPhLYyeOC3xR
BfHC5USPb7rOQHd1cVtYtywI6oPB/Y8ipA/0YaBSFDKegxxGqo+9N3VRdX1QYGQe5D4DP22Q9Ivo
nS58iPRC2m24k838A5NhGFLVGHgOyE5yR81hjZH4z6n2heA8LVYYoJXAK3+eHLjlbe+hGxb2P1Kx
wDJamno3tdErRGC7vImiHtjikZUrX0c0S7OlGAL13VTRL0gH1LnunCszFRxjPqVwmu/a0rRAAkKX
8HWANlIue/IcRlSeQKwAfNRw9xAPfYqblrYOYkHj1zoxAx5NJftmo+t+klP3woBvzb3ZDkM9hvsF
9xswJtXDAlTq7231KsclHx4BTGj2AZni/ax6fqwaEqCHD05LFqdDX6R6SvZ1aODJCCeduoTHtmgR
5V07PckuwLmYxYoR3QAvge6BSzqqYwre+l7483FBXXh2Onc1/0S3cJ7AGYCaZME7nTxjky0lITq9
o1l0Lt3F+Gvxc3sXN6M/Aonqdm6t1Y8wbqYikan9lC6Mnkgl0qMTXt7NGfcvISXsoyabfK7g09vm
xPDgZyW0fN4iVj1ClzPeB9ncfBvBlT3CLbN6huuuKQ36HR+rrBl/Q+ug2Q3N7B/SjJp7SC7WUBSa
MW4eq2EqqrDN+lyRFRFiSv2LpAxKbuk43C9uWTWuZdiIrz7M7sO6Cg8Q9ll3K8SXn5wTa2mz3jNE
xtk+YK+Tb7ru9Od6Qn4z9S0y8ZauoOa5CUc4bl7bSLUvxvdkNywuBTuW9gVWBXlfO6IrprSk92ng
+d50PMKWddtDraeqtDQevyyRSE+95I3IU96Aw4Kb/IOsxST2nsqurNs6LWhSkQIEzbaEhli9hxgU
x8ib2B3xHb0bMjLtRGN+TFVQvY122976tcZ7qinZxTCn/ZnFa/YxQ0cQO8N2Xwz8ap7V0Kl9mlVy
12VjcxCmm8rzOj+MsPBCZpGMAIhWwVFvzXzsZwsWG1OQ2aHxegKDuUey4wFhxZB818DetEDKs5Vq
GtgrDX18v+Dslqmm8nFazFyKwKyYQwzRJwOkfqHPgnS2WxPgBGNS2iQOnrKEx8feYAqV+zFDyKyr
irxqYbL5CEEeuL6b2Kw7mPr2Ak6mydTlWaPDr7GBmlHuQSB9aNskOA1h24N1OIVrTqql/tT6lT9h
gmx/sc2Er2vE6X2/RdWPjVTRVyLCLHoVvJZo+LqewAFAOxF8Tzq8zP0cuWosgkAb8r3Not6VYsua
n00kl+lBRNM07aQDSxDKxFD1K0TDg2+wea161Cd191XQLgAPokbT5hQtPOh3orZjlSNZp6ykXW23
E7Z5P59oCvPRgqix4WE+0ar9wwDOQSgPOjAO+yYR7gj7yZDlOuOqKbUD4x55Kpnm3RplYEB0sqkL
y+xMjnAvgE6Hhafz+Jt08D6/14trq2NfLVGQi0Us3xP4nX7sEsPBFZ+XNr6vmYv9Xm1B1OYCeV+T
K8em5WnxjNh/DHrjWwFECfIkOWrT3qWjzKJ8DZJBA6pJcGeNMFGD0aQ4E/fmNOnARaxrlEjwm5/C
0m3Vhu3XYQmeA1xDUKhtFNwVQIvPxkOkm+RXD0H1tQCZMpIfHAEOoqxYkw0nZrt0PMnApFM+DkFk
imzys39kVUQ70D9l9kFGMxJDsSnLnlhPwWSFyw9KBp9xg1szMSIcdoHSLYaxfeBfsnkc4JPAKeba
KWXe7kVAI7Zf4m17BmU/oD+BSsVImvAZftiw52XtbkD6LvcT24LuqQ1mzFHGra2qUqooFrC6n9u5
WMgSq4OMJip/hq01ITJMSiOUHl6E9hmiebQ9dWoSGO/MUIg5pTaKkMatELZ9cV2/pScV1NFwmJ2e
sQjtINrtbsx6Ft1V/WTSR7QBEhHlvV5JVqzZGujcUixbDhxRDKNG18oG5eegfjVT4sYHx7nxjyQe
YSGe+7Bp3E860rYpqiBFQAhGFaWnrh5tmmfcbkAIwaluhh4OwvuObAaVQQgZjC7vgqY/zqSqAUxH
mgCbx3WwiF1QHq52PQmAGsVNiFNZiwX38LJi8vfiaxoG38422XRvSYRkOuxairLXTeyTrSyFPjLG
Fzlfg7R6oI6RvmxGxI2j1H5dcgzFhw67vV2xqUSdxTunWh2g28FHeZcCihz+rGDz8sC7IdQ5hSsw
EqeUmwbPNEGPyPdR5vYhXKEIiv5oFNjePpuXPJ5ttuL0TtDaQORfpr2OjPmjBV9+GgUl5XKFZG11
bEfAwh9jGZD0RAjU/Qqg+bclRxpHtw/w//JRGeipGR/EMnADBYm0H+5GUw3Rzm4LHWGipib7mrQu
ol+IpohhuM1XVyy6TkNYafZJfYo5hbwxC/CfXQXxc/KhbkL5pLsMc02Um5Xe41ZG3Uep7dqHNnBB
crJIuFpIGnRwAscRTJY7sOTs50r38ddA1EuDTg3RvFjCCsOIAh4etd6jkp7cm18ayh4xPG2m3zAK
iexviK7j50n4pu1IGmTijfh+/BFx1IcliFCG5nxzfnmcQ/DHPg4b0H6FjtM0+AT7X6XLtBJWIKUK
RwzLwUx2uAwIw70A9Dc6TJtswTFa9ViXDrkMQoEVjfgEfYxOfatDiLicxFhPP7c2E+KJjWSGiyFX
ZtjJcexNkbpKupNPTRdhoVTXg+gpHM0dWal/9NW0usMyjC449bHrvs61MPXTsqqF5tau63SHvUOn
3HmRNSX8TPi2i/wq1wOZu+gPnZrwt15S/H9DhCTxgNpOJx9UoqMe1feKWOQHa/nDvICncWe5keFp
on7zd0x1atmHrArGB+yYiD9j5GDRuwJXnBWWxyvbxWQWtuzWELU8xVH/DqdZ7X6HIeC+nxuAmnyO
9nHHDimNM2giJhZK7UvfxyGATqGGfnHXDOqemTH1ZRSZROzidZv0Bx5bLwoasyC968kQh5DFkyk5
TNGCYiBD8waVR6BXv29g6/cr1v0qSzZJxXAH2ab/gBm3oSe9TQZn2OO+Km3Qd3xXJb7JdsZIaQ9o
zFmE+op32PWQe23yZtIb26WtyrYdKB8zigSIOgQ5Jgqhym2PNuw9MgPWfKg7lBRFq9bFl6ENGNsB
hBg8LnMvxCGrQUfJpfANJpWAIepcj2Hc3iNrnswRZSHTh4XKxpU9Ij4qsWSrxb0Yme/KQGzEo1s2
Vn9CGgTrLm5nMpZCdv0/PW/rV5B1ZVQ0TpI/SQOEWj4stjXl3CR0Lhu70idwGObf5z8i74W/ZL3j
TRN0Zcxk/S2BsmyU+zjm/xgWdupuI008lcrNC2Jv0wfRVPBe0z9g9a98t2AGp1DGV+iqEdogO0Jf
sB7vN8gUDPvE2LY9aM0ncYLGUoxFgd2oJYWtpBF7mWRN7PMWx6jZLRpCPc9nn47mTtVQT0LIjWv1
ZDOYNxUYCkXxg98kWEW101sA0MMWUhAozNAv5IRCmCelSvC8ew05W6Tg6aBQPwkoL2EDwh4FUtKz
f52WtoFZOyr+OA8E2/h31YHp+IlCinDbM8jUdC/AqEZJjVYZtA8KJYx9TloJGBLneuSf+5a36tjX
oELtlqzv2zs1Q8HyV8TrNDplEBkG8SkauvYbrK77YY/4HKPlqEYCKXocSLkL6jZkZbtaWX/EBQbb
6DYIUjnmkFOFrjwSEAz8P1SAra6Fg60FDkbWZvPbKGksj35LxAZii/TyHiKKGz1HQtcMRYzrS+W4
1CeRZ8g2cXG3sl2fUG4S/EPVYjizH9BM/IiMTtZ7hRaTya3ZpCvnGPj4uwbZYnRiwZjMJ4nOKjsN
RERH+E/rDz2kaMc72Y+IPZZQj/JzBpNzR8cIxkLzxCmGDpJX49Eo3SXAQ0v+sjo/IU/vZRejwcIN
2h3dUlV525LOlHHEOFqta6/UL8NtGJR4m6J6gnMdWoWjZPxFgpIvcYWgy7kDzqKO9hicGkRFcMfa
EvpjQp/WdKq+CVynzUMHR1uG4lTMSQ6FZJ898kzMAH+7aLL5lKVLSWuy3sNPYx1yI1d5nHUW/UJH
PPyE5nbyjQxOxrg813m3dfMCNft+9k/nJFfmrhkBVBIxutLJaLKnZnarzKspQfNYsA7GpLx5znhM
IfASurdkTOtvuFaW+xaeeJ+rIAqR4opxPkzez8gnW+0rFNCQMWyHqN6ToEl2MXSwHsJVViZHVMLp
ZYj5cCwzwb2K1jY89x+7Zqf6qv3Zzit6JJ0zyYdGQvGlEDbgaB9WW7gbqtBq3LFZuAMB2r4OERkt
iiLFX3uN3kW1APS5a1Ub7BKj1anDumL4kKoQm6fKMLHXLTxoISSb7Ge+raitYdIDzpO2Hx0l85eq
G/yeo0cxnrqqhlB7ZC06Sywg37La+nGv56HH5KHRKUFRsKEvTFJiHTKe1B1jj1LsaWLDfOJRhbpY
hu3nQFZwHglE+6kaTXC3BQTbMEvHh7pbOcxC4hSURr0mC2LeSB6ZwAShXqLwB1yh7GFdQLk+h+wv
bbvx0mP4fc+9bD8QfC9izdS8JPNGn+A1Un0PlfwzTmlTLCvbbJ5BF/44uyWkOS7AFf3fNUOQCBIo
KFNcUpihfek8w4y4CWMLma95+eBbkvxUsULA6Sa+z2qmf/Zm1N/tPNYnwxrzq09SdOK3lBgwWVEB
5Vs6bg8JipQfENIliJnbqvq90wN4yJAUrWlBEjO5svagaSFpnS3L3cKJz2cXNc2dFWmf7kZVbeud
hM/9ukc5/9Z68aUVTO3As6OPUez7tIjAxdpNANYjE0S9tk8macKdBwUyyXHeCPrDbn1Jfd192yjt
y8xAgqpOl+YFmtHjnwkzmLfUG/Jr7D2S160PO1xJXJXhrHvUSP2i7po1fDZpgCGvoG8EF/X/I+w8
miNFujX8i4jAQ26BciojqWVarQ0htYHE2yTh19+n7vKLazYTEzHR01IVZJ7z2iviMThn6a4/nVIO
sTmIkVwEd04qx+loXapFbC1G+uYE8t5+W67bblhnUgNz4qhgjVS0GSBLQeV3x6pyBMAC1bv8uO5e
s6jtRJN+duaaQgYu4V6bmwQ8ktWe+3f6wIzE/IKm/5Zt6THQnrkzNbUEnrGVkapnzPlVoD7NMjMu
io+tnMzlXJnrcpznZph3OAYMmCLa8P7eJYLfNqHiuxFL4W4c6TSbwtbb+4Zh9pHXhMFv3MK+oHt0
aPecMe5uMNz5MlOec+qDVuwn2aMcaQI3hofkT6dV+VBK33jw53A8wb5Zx7UmikszaZGyo/3ErsL0
ze/EfBKm5fNaeizlvid+06HdBBF37/ZRGs5GMxzVHPzh7Y/TcFhZDctLAMERCSKsIyjIjYlhMpKN
aeJg5iynk9ONT2gxi9M4byMFMJq30Sjdx4ZiqQqeLewOFIjpqCZZs0YI0W4/GOG9pOEn3s2LynO2
dsN4avpenUOROR9zPs/nnCUr1rVRREs5sUDbRaN/b+G2HBt6ay6GbXzXVhG8K5Xq12bMnkPXnDH1
Q321Ukt2ILqgJD/Ti1l52Wn1uj4Oh7rfd33ffYDuh0+rl7cfkD6jm4TK416hQDPxh8mvd72nRvO1
LWqeJVMN1SEMnHBH/EaeIOFuSO30wmHHMOXulNE7P6bKEwnWzeYhL+aNmVPIqGgCi4SZO56Rjj1U
jquTbrOd29Rlc1JXS3kDlGwOudVYiSX0V8ZUcKW5Pn/aSuUk+AzmYz7Yelc3rDaNZYg46PPvdHVu
+dizw1ilE5etLuOK4qh7KHd2cO20ToapKGdaywOQ4iYFWARTX2E2TFuw0BkLX2Piurn3e+mN/Cqq
0n6YUn+xgZ3voP9ip3sbaXEiIeT40WTqx2oeij+Dn2+R70zl+zLYnEswTCcnmNK/eWGNZ8Icuoc+
vzNwOD7c92DVDjyRYpWPgy4jkzldrO2q7w2+nq7QjbB2/jAbx/3wvKCb2SWx7MeBQ/OElvarVbQv
tcfQHIegRYDcslcURxXwLoHmeIm6hrjZKHMI84qsrp+JxKiIf17nbPhDVcN2tlVRJr1u/Rmmb6SG
HuDlNIROSnP1Zu9zVZ1Cc55eDN8U79aajd+ygGvrGU+TkMikw7LVBsY+OVzbmZcRl2Jzrl0jONVz
kfOQTBAcJZDMiyucip/QoOey4n+NxmPod2nlQ++F7bjL7OyFXCaxXwztrhCBYfDQ5EIARhiFswuJ
f/1sXYvcM8q5Yg+kkoiKwLjxog9RAJT/e3MN86VvHP/oGhyEw7KIB0UPxH5ikT9vjhFcgf3Ga7uO
kEx2eaSwNYuJbdu+QOfynTmr4sl0qre6tqoHXfQlXPm4fA599YxPHparGyjLQmtzaBtDnZjI1iLK
rM3fF5v71nIuRIXTp8dh5sCahbJ/5VVtva3lYhDY3pUfvltUh6ayLCZjWA0EaOtXaprOP9MP/05E
N8Nc9H2Q3LMVYHUE3Loo6v3cmOO1srxl79FRFQuvdm4zJzy3U5uZx6IYqwTBDHanSvjdIbw36TRm
0Z438txOSESyTwHI9aykT05zP5ef2pnUoVHe+hIufvewWZOxKxrZPYpuNJK1NTEqlyIpR7ntglYi
MxLFB11DaYTQQyahwctqSw0wnDNX204RPCIx1Ps0X7JrlYrvwHea56C9g0zC7pezkQX+uZxLiD9w
m2dXdsteFQqMX5pOHbeM3Ls86/hm/cojq9XlHASjA1HDdDXuiDYY/+CJsm+GEMZ+9mWVFEIjWWYi
fhCe5VNMEGzvFuwc21wRXnIi29+7PGxp4zV2Du1nSW2L+mJbpB3wlzjZ7yYMN6zizpcquubWLtVz
ba7uY2HTTTOANV2gC7zdUC/50fVS752OJfHpbWN6W0vIyVr27QkX5Xalsjp/QHlp7Uyz2SExCZ4K
ZsGdYbTqYDXcjpE9YAU2G2iVdk5/1RSgX1ql2z/tANCi3QLMpSkHoESV7za3sXbLAP3X5NO8Zy9O
L2ycwXEEYdzzXnD3A0Sd+nxZ/+p+Jjxx2LzzUkNjFw33uZm5iAL62T951drAmMi96tdqP9SDs3cR
bX3IcQJ4KsJ31y/FEduRvqGkF8lWDkXUz+huUCnA2pCKGe4VikPmxlVdASLbW+kU49EIs/IMTpFH
41x1rNFdxftAmlqLmjkehYJx8Lcsqak8+9UPUCODbKvEThmACCSw4mUFU8i5XS6+Jd4qsr0R4IzD
xYBIeMkUpZ0RUOB8sXNRXHS3fQVDbhDokv4LVmvXDk71w3KsjcgtuA7DNr2o3qx6j/oDlH5jDsvz
ca9lqo+Dr776TvTAeaMdw1kth23r/BsuCwMcrFTVcWtdYzds/m9emoIsYt1dxGjOR/avhVGirA6g
y+6LAR11wgkPfVAFH6VHzWeKd53VgSpFZeM5Xs11OFnVndhYoU20XhowDW+OUlb917q2x8hnND0J
1th4Bjv4BjuCLqYL4SMow/J9vXvTc5M4lrQcjTMrR3jymImfF5VZp4GDaU83J2oag0XzqiZRPFfY
XT8CPcunStKBOdwVV2nWNyfo8Ooqh/7REgq/U7/97BkEdiCcWVwPnnGcUnEb/VXskcr8nmWwJGZW
5e8GU8djSbzZvhzgMnVQqQcNRXCUufuRWbz66TgrmxiYsk4gvbskDB3uoXyq/iK8Gg65B0dlhNN0
XI2FawJDY5Yy4CIY2P7MbeU7RB8UwYMMRRMtW1H83To4MKvNm93iEkTm21O1t6AzmUSKgtOdzQC/
X3YyHRRQFUBMwRKbN4+L7wBNZ76KUW+N4HROEEur6S5N6g2XoajS06qVPpgqJDu+yfHY4RC+YLTr
otClxd7ybR2rzLAObCLm0xZSILR4vt9FASDCx1JARwdVYyQ6b35uq13+DkxNKI5QbnY2+yUEGxmf
UbUEkV+lMglS76+jiVLy7WA7jJnUSTFxzFVhxVDaTON+M/Wwd1PxqwtRJA2FWGKDXQsoq5sf5/tv
qmXzM5StuQ8JgPoR1qm4jps/xP40QbjJzXsQq/nLY1UCGx0BGNL6ZOJ/jkdD3siPZMK0uilx6gVg
lARXprPmow4ZZ+dteB3AHBO9gGIh3t+StJH1FxmC7WPYZWm0hUq/FyXh95bjyIdyNdpTFZZ/bV9l
DN7+WyE8exc42kGDEvaJ04HkjHZr7uwOJV5D7M1Fp/PRIH37uaGFLiGTueDK4lVbzGxFwsFhohQB
M34uHH4d1gzY1TL2O5UfRWlb3C52eXEMDcxicY+bpkVsmVf8HS1DxV4RZj8sk/OTwCq0dakO5v2G
jywZ2wGOlJq3ZEOadKrRMcRArX7UVHX7MN4Tp8ZOo+eDc4lAmptTs1TzoSlojxiHDqNNQ75LbuY/
yGMz0I00w1l7rnmZtMo+bVvwR1UP3DYQJt64WbpfSj99n2vcMmmak4TpTdPzzDX+kBn1Zy/gdqdp
w3chK96szaySrvd8CJiwOleG/e1r76fjw/bozLMiy0aZiuBgJ0SKZA35M3eF0ZHL1FjqwXQd/xH3
fHBVXmlfKYTPYzmZz2Phq5OLyjCRQrTJOrjNeTIBKtxZFxGm0pm6ewXOkaFFd8va5p6s/EhAoyGQ
MJsT2C5KIYuIQcdiRc2CUe1MF1VBQ1OovzSfaYEOAa2bGWVIT6IMhUSksEfEBv53Bsk6u45yFpeC
S/Cx8EvvmOt0+TBbYopgO6z28d4CG81DrXwOpxogs/Pm7S0wJRtapuwdKIg5XBDeiSfEY4gwLHsg
MDBdjhuv9wME3vpEkkaOctLco2UYrk2W/lOFlb0ixfGSYOYyVLZVnHNqlyAayZnLJj38kMQ+xmNH
svaUG3oPtpleIC2tyPXg1aRlfGcjgJ9aWrZ6nTUtkUSNrpFLka6KEON75pf9AY3Wn/I5k7GXT89y
4AsrzPqtXCb3UEhU8hwF1T1X7wv+ooh93ziHNdsU9D9WexdXlf6Ud+nG7KvpkPd5FfOpVdC+novo
s/i+M64xVfMOV73/GS79twvXegv9omYA7c5+YN3mgXQmr9NRVXZvq7M9b2SRJfaCxMUJh31gTD/H
wHzrTUUml2bMWDfjqVs3jEtVA5EtmvnGI+XADDhO7LX+32bo5WEIDSt2HYBwehGnqEEWeSjG/Fpr
+TNYWI021fVR4PrtX5MiwwuzLz2Y6DBuTtjXLL+Iej9CTK6vja4mE6WrYD0rMfYr7rSf1jiNh7BX
/dGrpNjBqHhHPYgwLg1EGAg2kZTHW7nJP63syEze8sWIXfjGgzEBkW5DNls3c4ItHdh4/kGrd9e+
ZipoTMcvo9RYukT8t1zMQV2VT2qgWLAcoJxcP0E2ZoN/eBmYahdMn8IM4YOnmfVgbdQPExXhF/l2
1deQDferXvnnIQN1QwCYGg9rWzsMNyvaTGWN7l9B88i/Nmvp/mpRBXOB+erdqjFgcMgYlNEb42yb
CWd9u09F6kLrK2IWHKPRX4pKq2NIZxi5ccF6cnOFTsffRv08dX4PUb/0+8Uty0O6ZWbMXFldgDrt
a6EXeVyXoWbELkdUzVSRNHvLSf1/KBzkaSohugq/G96UkPOxMAJkKA1H61AK57lllH/QIw7PZWyX
xN1q9eov5gpEyd+VhB6vqoGq/33w1vwP7CJRIEUtTIBMQuJ/Qtk0b5RMdu9m7omdM7tFMrfGcjZN
s5uidim3qMu68Y8SWzdE/mSu1t5ZJZIxCmG3bTeiUiV4rJR9HWVNGhzxdoy/ad0AteXrLFmiWcaY
JPIrq5lxNuiBvIBJVgjWislG1r0J+2sVRA0jVy0WQpxK+Zj6UIrcOh0yCwbOWx5O9qEmx/dH1o9m
kHhEI4MoFeAcbLt2FOZN9Y4aqW/g5oOJZXwl7u6ybq0pYiCeViDXKJvlCJHWfunMrN5bYc5XidKA
5W5DGkuqJGhqDA2JHtvv62DZ1d4qoEK8oD+79cTWAnlnZZHZTzmsTm6KapcXVTbFfd2767u5MPNG
QltZEK+ANrtyrRkKc161KXa70gHU9Qp3b9mLmllOyvY3ytagv8c226wBXTDnsbksM4VE2eS3SdlM
crcxBwL9VBObAkPxfOzduX1KRy/YwTQ6t7aGwzqlWyCCuEOY4F9nE2Ca0ZSQv33rN6aIhlGUD6LJ
eIC1Ayuw8xsFGOZQSVgwMC/w1rywxq8CALD+UaY5qOnQ8KXEI7iPSvqq89oE26IK9wvlofP+Puk9
jVbril0/OMMTQndxmsYsaJNGD1sdo3wxRFJYBhSxrWTlME5O8sulGMWLOgbwZrdWoV4Qt2wrFoLC
H8UpkNIPyILGuMoHUnVpn3K8DcL5jbR0Kp8l8NgaIeOx3fMatr4dIzFz1Y5WtrSOVVCAb03tVMyw
fEON/A3od7vJuWyHIxL7SkcAanxOKee4Tny/ddK3qbXH9EU34dr+yotaOTUihaUq9n4Da/gBx6rn
QyAZhiaa59e+ODRbaYdJqhr5XmRV/9QS6/MqmzyoIgPU/jYYkp+Sc5VRyQvzoE5qqwXWdno9vMMT
OTIB9Ry2k6JNpIvrdco/xsKy07in40U99Es+rIlZ6wBqWyxj8Rua13WfAyswu0cnNdPqsKADI4J+
NCr4A99Hskmp5J0oWeyQyzTVdzn3ytROW2a3vbl6Nb+XtpSH3OjdxLJ7m/TZ6UdZ5/wmmVkcU9HU
CTE702uAPDSZrP6ZhVuffSJedoOrRwaO8bko2xRhephpjAFes9dzYUYNWteEdmNQWH7QGPy4vW3a
YqAo65W2P4pHH7XXWWvExAbmDG+8g9HWv7xVPXMhlkdpK+d1dD394KosfBwpU8C816No2tL+kHUe
R+7sTG8bEBuEtP6cTQRgWYkwucmXPAmhX5FlaiPKQ7s4lAQ33WdEMt/Ktn2Bh2LcdFX5rC2jS9Aj
qH0Y5Fuiq9a4Lm6HUsPDjL0o7JSGRnbCNNHuzaJIKX0NXGbXYLDX28R+8ZiJaVl2og+sX1CVJids
C41lp13/MRWrOnWoQQiGNPr+gk7SGOIGZbUdM6C3STGP4c4I2QhwwnDYRVWfZp9IPIeLLNn6UBRZ
y024a4/wXs/DX2kCmVsoK614FqG0MLtUGAoqOWhEPJbmmhDjsndGz34UsBnglDxQ8LPqJfPGaada
Omvwzbho/6vi1Z777DT4a30a1s77U7Y2Q6HddI/NmneXFC3Wi++Z/tnOFbfGYlcjlxoLS2Qpt8v3
rXQ7EvVstaftm4UNGR1l1YS4M/7Dw33qwC5Zq8J2Ow9abZ/uAKQVeesqdEQwZ5oU0HgnLsNxx67y
7tl+2ieDP1NRR+fe91Aiyem6yXpxmTzZj+YgsbRHXm2AktrLzPA9AJU/2JICunWSP1JhfBJ/UkLJ
lfmeLN1b3TJ/bOsWnFxCbfecjKcA2VtCnGO6M0Eu2fJavrz2MRiKi6Mac1eYCAiLZkHAZsrpzCaB
LcIKPDZW56uVEll/a1eHVo1dVLjjk3DbOdm6okh8NRN4M4fXrWFi7kVWPRRh4Mf95K+JMY0BJp7u
Fs72FeHQrquc5rhN5XHIl6QIEP61w+jcyCl5ahrE1BR5vVd57RLU21o/qVv7WuH6I1d1YWyoHIVU
4L3Ccy47g0DNHd3rXwiLrv64Hby5CU6e0V0mz38LEbaSuqQHqJ78yvO+gkE3eImGzI7W1BqODhhT
Os9ZEjrFzluq19kov4fcZDqDEKGtDLw0P9lefklHBFd40a7wz0GU9ZZ5CruVrjGOuimCIwwScklc
iCt3lzpyYtQznu46VHTvvGL4kp2+P81dnr9Kv7052zTHFOGWseVkBfNJ+5xqzF5tlsOH8s1HGqwV
emTM66joXblze2R9PTcctFbm7Mfxfvp4pSmvTDhftSvBzbhVdrB3ChXaGIBEs6c5ZWdwWwG/u6l6
aAb32rXLV2jJLsnE+kugEswhTuGmM+ckxQbKtwTevskHDBx9B27hyj5eYYVPkPDObgvzejdPmLGc
pQv+iAZiK9B4f4jtdc6kXXXPFA1Mr35WgHYpLRPyX+YkX9wVlaq4Fu268bK7mXifhffeORWlEixN
8x71zEWZVvdmBNU1XOssRmMl6Gr2zV+rv3TfeZgtTGWNdYW+rooL3gnOQijpS9B6IMMGo+KarsXe
ThH3T9gA1rH6OYpeP+H7gTxGuxBrP/MetKOsoyOc9XPh9H+FRMuSoge3F9J+nHFVQYMtZjS5QQ8t
LW0Elh0Ooj7/YsDGCJaNufwxGKaFIw3J/9gEuY6XBlnzGUgBtnCYvyc0iw8udr5JueE+LWwEVsP8
XCC94JoL35hdkYsYCNErybsewPRn/jof3aUf/zSDvR07Ozvhc7u67C1Hy86rW4GgBD3Yr6It38y0
+1W22blBInQQqIqvpDPPCXi0SsK5XX/x4VmHjYE6Merp7tfpJuOhL+d2jszVs6+tjWkxL3lLg3pF
wIfmIb/gF+eVnHqsjZOLKDtw7GSthHcsjcW79GHQXmC2mfLzefoddGZ2Mka//bd5PB++Hfq3gBMp
xjJl7ZFe53GpDBc8cu4u1TJvf2UwFgMx2MB5kJQ+EgeR5g+hW8hP1ZA50czUNtWN037UBQeiH5Sw
Zt4/vAvZeQ20/Q/qXz+0eVodG7ZFZJNkdjuEIR4nnZexR03MbYSe5K8MvZM0sC1izMiqaKSs8xKo
lGXHlLX7qeyNmSOn9vWQTmNYXGtcLFVMF7n5r94C0Da3Xvr5hy4HC+FIIcS7rkfvLaC8V0Z9263X
1qjVUcA0ykPZgwdBn5vyyXZF882Dk1XnoHWCH1mQaR+loYeRLiWnbfYXLBv3/JRzqnv/QgiZ9Wyi
3G/jptaaYCJpLoknmh4DgW98tz71uhoDxcq+lXkl2U1O/SSrOv+c2KmPSqnt77gt/aUUZTEnbOzh
TyW3zjwU+boCMhRoYpUZPNk8tGO0FDP4mMKawDxsua8owIQXt81mIUuD/mNWy3sPvGDobzYqu9fS
AHhxxq664FMYT2A1qMfwTl371DauW0n7zJDLPsXsNjR6b6W5n3SmMQ585oH9g6HT1zSaCPnLQzl9
rlxzPMnGWw82Sdcoc6bQuSLirZ+dOWySsF8wN0ytczWGwLowoqJLkIQkoF5BHLPglcSeL8bXhgE3
ya07qmeaYffUoVcs46VTfjLOUxVvtg25MEkIe2/95drsf6Pup3eZh8beW4u7b2oJnws2X1YcB7Jk
wS6/byr9r/B7+VwJzLtQimn3t7A6pokRNT3TPNkYmdlfLduVD15e6QevHzxihVxcdWmrr469GXue
kXLn+SEy5W1zkonAmfeiWmlz5P5/hIh+8axRHlHybshy5GgdS9NVuFeB4VFl/zbdBpAlZx3bvGqJ
QwWm12PEiKzKfzEx70ed6vH7LaAvvWNnrwh7vFOZbfYLgS1qN/Yo4K1FTbGqLMij3MWfwDiEO7lb
d2jlHJY1PocBeOGuVADO6/nN2MrZHziuX5Vj1kneUkI6ZSjZmc1bRh4/O1lQrBwaAKqObdsnqoAB
Evx1ilPEqk+D5ek1Qmhi/eEa0vuxoj3CmwdATIMlnXZtzV5RPYH5hnsWMzL34YDQDi6ILoR/kSOg
W5/n4je9c3dULNUXMeQqCuwUZpYm5T05K0zpPtR3vs23elslYl6f4YFon4TGn4K9XECwSit9RK+x
xHzz+WHOzUtWDI8QzgVwKAqsYhwZ+f3QeXHvhF5Vy3+K9SZqdEmgucotXsdRHlZVO5GJaSWeTKRN
KKWtXYYBkX+k/q1r7RrJpAhuS2m9CaGCuEVl9bTw8X2i/fjn3C0qTcZqZ0nzSXlNvg8CpH7gQkCf
bCyR1ZMaPSqV7QpEmywMoQFSEqyPPomYbbGhocWY2d/NGqO1bBFNyV40mDz2bgU2VxXqyjxRR0O2
EMG7HH2NFC3zkOdZvTgOuuSPOSyirncvqdfulTYnGXcKo6fbEx2auh3XRxf84yCg2KnW9d/aC9XB
3fw/zMPDY+9IPs4NoAW3xXRWGe7moTSfqGoJj1Mb9icp0zIKu7Zn3bVHrnrkXqGD9Aa7EwMRLE5j
VCmPlzdatwoN4KFAzxuXeoXBu/eTy4UcI711H+Vc3zuWGCHrxn2dWAF5QPzisAgpIHDQ4W6syA+0
yX2QUChiLrczEPTMb541CeKEehdYNMhg/6sZ+B1IfNqjbgWix698NgLJlDJ5ZydY+h9ENBqPXM3r
UQ7zwIbbT6gYM4/DYEG+1SAMntjVD3j3nkP0QmfDCyuQ+spl+JWsfyCvp3pRzQ+NvGrOTI8tiTNC
TCCy8+Y6sY8XImI+kuRzecgT8NEdgjA3eHuF6fz0zbWO4Tp405tWw9ZjG+g6swGC24JPJdbyuNBE
dNsQLP/QlZoTg0qom6+DZk/CLN2kLGpACdXIv2pf4bWq0Xan+RpT2FHetKkzBreiSexQb2SmTM6R
BKOXeRutxNTink/QelcXw1yMohnc2MbHxlqfP/SyvqKdevTKrtrLMcsOVWo9lnV/NVCzxY6FMy7U
LRcj4MxpNJF3rTKcftpY4yAa6hE5WF0ctSuDSAXp+likbYHrs2EsXOZIouDkZDPVjlP7ujR38B9l
7TggnGnqMjhPW2C/TjlrQ6Uo9Z1kBzW03g3TZQu0PTQAyoUxH0CppsOAKuup8Uk4KdxJRYU1P6Iu
/mkshrkbq9SIkKKNV4fPPQnc+qF18p+o3sfY1KivO49xZFinG6Db9jKGQXcZyXjs7PFT+6Lfl5h7
gd2ocNEj6Gfm0hWf2kwfKYeGt6ETwxfyQ3OExmah36i2/PYkt7if626P7EXtmrJWB6fKr6nrOrs5
9F68bFZsHuLol26120ph7s2szfg6+jc34L93dBiLuvk5lKgyF89edwNYgRdgmOupFdg5qFKOwVpK
NLZlfUrHfHwLlPOxDVuJngHuoXEnxJdK/LHoR2aUs5rYDXjw1q3E346/F3d4xREhsu7YuQI8TMoX
R+vhq3CbB9+W6xdGrfKclnb2YNlFmOAmJMe2Hb46q7RZ3LwBtnV1HumVUN+Dbsv9xor5q6gcdW7w
POxbjIkv1YBjzhsQZWeGiUrG8WzcGO4jOQFQ3ALmDxI+ctjTuKlwC7qzFdu+88huUZO7AEqoKLzG
m3T0U/eJ2FPmHX3oTPs5M6Y9J+MDsvD3YcwvVsEdh3ZOxmOH7DjgU0daN+3wt//OdFNyidb3m0pF
oVWOCffqDWsuqlOzuNmEXbDIcbB2qYlJVhvXdFNJl007kSucJrNxo7nc281qBJSdbMyT2cHfCpR4
1fzP5wYmiCPQu5VZM9G89xH18HYiwuIPzikW+4o4WmyH5INUpdXurGktn6ScLlUd8gS4PFWZwQeB
V/Wz3+w3zsJPDyZ1n84CD19uuMnozyixWG+RnNZyzz2+wXeW2S7LRFSMnXMTTg4RaGVvmC14Sap5
O4el/+J063LI1vXZQmlHoEOLqmeDc9zKsmJlx37e9VZzZnbr7/aaqgVyTNW7nCkOGG1EBJa9odrW
/a9Qjv+IE8EniwQzNGYUDlWaXbYUAyjqpC3G/Ij3p6f1NqAL9+g2vo7nrDahAhlg6gpjirW1yJsQ
CkVOa0q4rfEtz7YCJG+7sYbdRydVxCla9J2HczoyR+dSTdkQ5SUcpr8aXdxghIhArV/b1rGiKbWf
KGJHelKBOZaeiwsHiC7O6vxXBvsuQbRLjVa9N2LJ3rULyzDcI1BvYq+u/6bt9r4Jv9pTJnInfKpH
V9o9gtAOqV2JjlV6mEhF2kPj2tvecjf9KMrVj3PGpvfB2ea4M1TK27VmidND9wZDGe7JQOnOMGt2
hA/f33cDBnpIXiyEwj6v2RCcURYsEGW53JvoAjmVlu9+WVKMZro6OO70rsrqqQdOjBSg2N2NL4+2
3X+1ofmW5zOWxCXfYkI5K55qqOzVvOdmjG/hFAy7wFVYfe5C/c5mr65rhqR6ew8XAiDY8GiBSA0Y
es8cDhtKKyo1CyBmV9XMaEO3uYeqHtEA4w8UTmKsTAuRLjdeEsOq5GMemHyJueNXv3Fdjp8gWc0A
5e5lBKeuwRnPECcg/kjrt+RMV8nguEN9MObesJIVfKo92L2J7CdTBokz4SAmuCuvKdLTkuUzUbKl
DHI0OrrnezScQRw8b27FzV0yT58ta1DvS8rj+1r6CrmJXaWTH7W+k857eHI5wjiIjVcN/NwHbzYR
faH+kP9f5vf/Fq30H6l86exZjh2wXPtGj0xcCHP9DvFR/fu/c6H+l9iu/+zBW41Na216eKWtrUYf
pdUF3I5Worxd4//7r7Du+Ub/Q+7Rf1bhZZWt8O2icpOma1pHhurC4qkD5IpXBHzE9rRyoIOv8eUX
w373e5j61QfTS+36v6g7sx3LsTM7v4pQ98zm5kyjpQsennmIE1PGcENkTJznmVdu9xMY8JWfQgZs
A4bdfoasN/LHrLQ6M6SqdMk3NlQSlBUZw4lDcu+9/rW+dZxEmxZrcC3D5W//OL+Ck3pfnUe1A7c0
2tPay3P2X3bJwqb3z6nRPUzq+APO3q/ww94X6ElsKWKLMfy6zLSU7aPnfVQQa0In8TWyuUUUc4+L
Eu/5b7+oX7lK3vfo+UFpxlhRpzUxN8QLKZncVquU67/vq7/DewlZ7RnPVtM6a0vD5cijbWQ5D3/A
9/qVS9B4x/diNyD7SmTwu+oYkOE5lckTIXaapvcjPvuv/Xreob2Sys5lC2PJOhd2SncZORSFPWEU
/IBL/WvX1HuyVyYyAnFkFYPyMlDaTawV7sh2rJd+1Oj5axfUu8cAQ5QEPlc6wW9Tn0uPmaA4SR9V
ZVWGVf53XkTvEH7Yl1t8EJRCV7GBBjHq0lJhKrD57YvoV17B+4K/ATaHXsjRxOZsHnXrdb4eAVWs
cUyMrl4JD7RIWSz/vm82w5O/YcbF+CVDveENqTudBkOZrEsLGWE3+n64soo0Q7rq/F/od//wPPwb
/zU///Ioq//0j/z5Gc2tCv2geffHPx3D5yqv87fmH+dP+8tf+/6T/nSTp/zz/q989xl84a/f2P3U
fPruD0umz8142b5W49UrCnDz5avzI85/8//0g394/fJVbsbi9Y8/wQrLmvmr8ezLfvr6oe3LH3+a
i3D+4dsv//Vjp08pn/b53//8zz//u89//vwv7z/n9VPd/PEnW/mANEXTgazBoBGwY376Q/86f8Sy
Ppi6JSuGUFTAbIDLfvpDlldN8MefFOsDao6lygrOM5tTJZ9U5+2XDxkfDNua/2NYwoD7rPz0v3+2
796df323/pC16TkPMf7xhb8sbn9jQdLn2/ibq8P3SM0Ds1E2sV+O+G9kWJiLUCrTTWCF1a5D+sFh
2M4WYUtXybFziDFGJ1RT0UCowUdqBbLJzLfO9beGyOpHbyTWhxlDbUHotb2OIJ92CUNys0Ntmviy
6IdyYj8MogiYA1TGFRKwjKc/rpDcUzs6w6HwcUJrwpYZ07QCiFAr+W8x4jwDE4GAf5A02CZse0xR
OHLCQcsxCY/rCz8LNQo5kqiY4T6KN3LgI0PsILPhmQRR17MhZjDsHSoJeW9pktG+FQDxgCcwClhK
0xhlxL7HRnc5ieOnJC6N3SjwyqF2VTCumxBi3lqdjOwYiCF57Ax/3KFDgibrwUelIwM2tu0TkT6B
QvTUx4l9wZSSw0CQ9I0jYHHZTmNxGCrNlESBwGfgO6VI89cUGsYB3EPFibmAGZWEUr7BgWQ/1plU
vxI48I8GcbSTn6v2lSmS5NbrFBxkZY9hRMMcHzuFZWYXk46e6/Rgf9aqgQcitbryrklkfVcmUYU2
lRjRVZJP5SMm6PYKA8NwI/s2dgXQAibavVE+wbcxXjQtgblUCKvCHp8zk6C07IpNbyscHy3rTBwX
l5qtaCUJ10RzTcmSmR6HLOoZ1qAtRyxSzxyzBwNXWqU/U7aFY2kEnc+kHoEsN1VoP33ub4LIHpf1
JMTWNLDVkMSWssgVlkBi54SwQ2mEGaWnEi9S0tm8IJ5aHu0CmREzGgqZeR0gLySDK7PoGwt7YLcM
61p/i8cKiEdY9rKyCWLFw/KnGc0dz0I93jBC8UZQLInQFlNQqheYQGFFdqBucGrznP7UJIppEQqO
ME0g0/T7LEjF0c7kJGRlxjBgTtXMNvAK/DKWHybmChuY9ICpSLsJbUOa1uhOCEdJPtQ7IQn/Taom
NBEXCIjSrCRixc2iJmsBT6pUiC2bvIfopsj4XVwUEsG4IMGWo85XctuXMg4BJblM9NC8YjBmIbUw
8K+dUBfaTmNSvYViAc/Gb0ptkwVyuC3Z3S7aXAleU5VXB83a754r+pfuVMtOO+xWob7sGcE3S9Vu
untPbQfgT7lQ5fuUv2ys0co4Dhly3nzCB8Q5NhCjZUIYkbDXjR4cwRIAL0ZST8xaXlAo8Voy2+EZ
+S/ZGtZE/KxupORsJVO7VaCn906Q+0y65cLzHxQgXBccj6VLTe/UjQRMzOfo5xOnh9IK9zk1dKeN
eoaWoOTajZ316rZjRXOZkGKtCFVfPDZWlDeLPp3CGSGmqyXGBxnJPVPGQxcDaHCI/jZHSwats0gC
gV6aNsJe0lEb6BgMCt+lgpkYA0XV5yaJxqNnlEoCsWU+8baBF18BZiPrZQ69hvUybZi7qKl+iCRA
UwtA+taqnLLxHETIAAtLLvJHe8AX6Cgl5QokXg2gQgY/TJ8lK1sm+4rRuEJHyKxwXw+qeZKtMbwA
EtJ1hNACBnWhN17ltXKr+MfGqr17ktf1bWFxf3apAQOyGWKxxmzfv35Zvn7XCv631+bvFvP1az4v
gPX/Dws426/fXMD/7c///PlfPv+Xz/9N+vwfPv/5Z/748z/9/E+s6f+d//6P79Z1vtQv67oQ+gdV
t/FEc/fNyzqr9y/ruhDaB3m2Q1kGZ1LbVli8v67r+gcZ369s8wFNKJY2V6x8Xdf5HB4FFmfXv+wT
fse6/qWZ6F+Xdb6vSnJIAcCj2ewjLO3dgWIqJDnQRA+uxfwUgTn3xfiUkrrFEWPfUKGFt0iGhybD
u1TMZD9gEpFbW14nicd9H2Qu+ZUT+ZzfVwv95ecizzM/9di7sPd5tyk1bSkfbcB021jYzwajVABp
41PSpYpL6KvaAKvazvsNtzIR10jJrAlb/2BD/P0J5a9/hpka/s3WRwLgIEbCStu+zOFIxspBG6xL
REp1ISzrB0fs77f6f/XN3osLrQA3ykg72VKN/jQU5SmrpU9BtmXA85KExu03l+7X/d23+7m/8dJU
+FE2Sq2OIqK9OyIx3IlTzwtTTALZ3lazvYoEqdszwDgq3N/+XvMV/o2W8cs1psq2omoKPjSu7O9/
j2UdqXKQtum2kb27QEMXGpQDcGOoq7HpNoFxqYzC7QHqej0OjwJjIBdcckjj+tmI5HrJglgxqGQO
CM5Y4ZknpEw4tSG9VNYbRGePPQ0CX6moH8n/eT844ulfiou+v0kwSGiKYdgqmw1eyvcvoJCawcd4
LG18W863uYrdrQEKXDaV6trYEgddR5Qei3SZjkuP11fU2xg0kUtwaVx2flac0j5eUh7AIDwczjr0
1H1pZzhlGOTwJWzoxXHPchqPblpNBIC5A1U1TFeR1fluxjfrCKY7YTlctuSB2VhHkHxq/8ofiMeq
lg7+bYgUR2eWcal1/clIdiAOym1vqjW2J/ygvjKD8cpTN8jxx1CzLzKFryhk71L3TRTxYjtUZO9o
KHoYLIMB4kmrES9wDh9aqHjOmE53GtLwNu/0nuYZ9Bgw0+U+F0HOhGQgITtiTBJKce6nvFq2uEVW
eV+5fsJOcwzreJlN+lazgVYy1pwxzd160K1D0Y4jQ/DiUwAAyzHRLSm02XRsUDeGSF80zJKr0ise
p4ABX0uybtEETgZp4opAUM6Gvxr15KDp2UuMy2ClGRWGu6JeIcMOjPHmXBchVZKuwSEOpeBgxw/g
azATZ/VKxiXqKKogwkkQpyiCi8GqMXxA7nUsJbvWsPq4bNI1HODlTothxyjJg5xNW8sH5hRqS2lM
gjUDxHu2oZXDZcKQT6/2sapFGBwYp7W6Pq0Gc0OeuF4OYAxXrBYLzyxurXxoF7IIjoOVikUiMTdT
ba26klHsMxXzq9x4bmO0xUezZcg4hUzBaxMsbipZ5CP9WZfp5mHKlR5YDAeg40x6C965OmSt7e3L
PH7A47gAjd6Ylvcx68O3Ks+5WQw89uWJo4qcyMPCvCvLpl+Ncv8YpLHu8ON0Rz3pGOPYkjNAC2AX
dAU7CyfNbExmc4IZgHQrLm14eWSqeLXm2vT6ZVE3sDNnSp3e81klxUFmNCwtI7wjBTsumowMc0uk
MB+b+ygXLb8x+4XXNLJjx9aRIXgvsCkYYATUm/7NBGPmpgwW1mmk7ELbG9j1hJdGEmhuqrU3cV1c
WuDiXA0GghHl2RLfOl4yDSs1IdNm19Z4jPO82wg5s5wO2gL3Fs4V3bTwktoX85pX+uqhzPunlMes
miqHYdJvqRdYZnUcLOpboDWCqz99JC55z4JwsgAl+RJD+UKtxexBsAEyM7ZM7BaOcvip9JO7SDA2
KOQCf/iNH0wpIA9oHUjSSrOXs0NXeUDhi9DioIFARSDC29PneAE4yWIMaNVLoEpP8LbSA9Hr4tiW
/c0BWViDtHvXh0FyjYh/CguyrZ5cErNtlE+Zat9pqSKBxOAUYMMWhxgCgciKH41Mu2UGyRg7sEle
8vBUa4uTXnINM1S4DLhTXHL+/RwBMQM6qrkK1bi9gBxTuAGID5KMmCHtiJmPiEZOXsMC7+jdkFSk
vXGY5pWnbUFDk31UwZ8Glnw/ai9yfQ+vQn8Qpiqtug7nTVaLZZR7w4M6QOcJUh5LYXbji+yKaQyh
NsiOpzAuyL8Jc9WaoEU470Qbv4tjZ9IiA6JP1+xCDCEOuydY6HRoSCJ9BPBHrde0hZkhHvokAwmD
TXAKi+BoSTOwifcVb6OCLEugZI27WuNUxW7a8Np1QyycSINf3mJGVrFYNm144piS4ZgYmxXuLc7T
kr+pE2aQCPTytgnT9GqKCm/JFHfhFXCAaREpzkGeN7h9+ucp08sTk+h8Na9HqujebNWX95avrEKh
5Q4t0+c6A+tri9DeWFawq/gF7PyQGw4Ar7EgI6e5Rg5iJKhIoYLafWMpxB/iq9oyinUAFZJKPogt
yjzEJA1VsCtResuR+xJ0vCotMfinKx2lZKWXcegqM43cSMtLTIUDhEHbWiZl9JZqIBY8ibAKZFjV
Skc3Gj0q2UPpqEbZxkiPnhKVV/jM5SOshE+GV19bjM+ycewOKlOWdH4ATv4E77wxl0myVzEIc+w3
bn0eeVAyMW9WFslMDzeOwJGsYDGkmMAB6nvp4f3meQP7qSKemtQlGVWjmQu04o1UKB8zybfWeNYs
jMyQT1C+WH4YWfrdyQ41fdeO0l6N7dptG6QJ3GuXTMivDGLiK6N2qny6zwajcGK4BEtwDFdl7V10
Hib/ZlCeGsvsHDKXNUCO5hqXgJMJ8tAFlJGiuGDZstdw1sn0eQbgpmGbKyaBanEBXCVz1TqF2aN9
6YNYKeQqzzL5nVKRMZl6RXEQYLIwjGAkSoDDZPPUWTWlbqkGxMtjT9iLSmP0nJe0JHjZvZ4TqGvS
YpfXAAp51ymjcUOTkyHWK74Ge8JuOmhaEy/aElqROd3XRgR/kx1jU7Bg+BrWLynDc0WMsbYo72pK
867w3yZ4PEt9sD+lxEn4vAuv7/StXOEhgF6rRV/Phd8Ju99uLVXx1/s9DdugCUVWAdZnf9kPfrNv
LsqS3Hebx9wJiDgAQDtWC+8qjMTKSzLlEnRg7TRYKYSlxHh5rXtLBuCPfeNkGsoFhucUVhBZrDbC
0ljZ7aIPeFKmNJmc9NJaaoZ4qI1AOZeaee1xpSse1SOKNdaHbrT35lgVjgaPdTkAPAM44jM2Fkzy
C9XGLCd1K5I4dL8F2WKSgKJnss8B319xoSwBW/QkaM3rDCNHXo97wc1EO+eWBuR+o6qM3s2wvjNr
tixBW76Y+b0XjQrOPVxxkyqHeyafhxET0A6/E3uQUrrxsXFaM5Z5YItPWQAuF4LBEKyeMEb3jt8E
hcvj6ox//ZpumI1n6PDaKiQh6zWpyWbx1GTRrZapktzrXQsBs0tPbUo6q4+vVCW7sIeu2yqy/clS
EshnqXYoI40tYECtAya7hVb3Zwmujebt7DaWtqg+E9M1+q/D3nouY928kMyip9tgQ2HisZlX4jBn
npxOiIthBEgX94EkD9t5H6b3zBj9bN1K5bAaBxrDQGAu+3z2D0jhQsKWTtZFezP66iogcboUYtz7
uRc5ZBTxB9TFhv3qOY9kaW4cILfFIB/eGzA53L2WPicRSlxFA/odg9WeKJmDvK2h7kjLkvSi94DB
93H+NnGh7TsdyBGABMNkl834s6CA1FZtECw87zw9eqzL+LFvSsrUOC6mF2mLQShFzmPWzrZJ8Arc
LgLt79+DS9voTXgqC/9eneRDV2NCItJFRCfYZXr8QpjQYWa1swSx0Mq4y8LyBMI0wRrJYJ3kPe5U
g4aC9BavLdTKs6LPvHKZXUel6ZeN2a1tAreAPManfmRzGBMoc0SfuD2yq6NKmP9SpB4Hhu3jBB3J
iZM9ohGe8voJ9TlaiUx+UszsxGzGAt2Gs4LbewMISGLuayGkUnnXlt1FbO8KjgJ5i3GLCB+nJhM+
ObR91r8ntY1e/IB0xxAYvNuYBNMJmxd5JACt4A6Z+INv0V4j3WBHT4xQ10daawZQxpp4jnnzfGb9
J0xHN9LUoq93wOtJ9W0NaFHZBL8Qv12zatKzZhiV2/mqvAjq+lLvMKFmPZ0vJVFxuYySW8m/YwOg
oLIfOCduqKrtl0w8/IUBlSI3yCQmvqIv4Aec2ZoavMv8oL0fnfzagHxVEidUyHCRjvsIuNVDgDeO
nh2dhppXFTJGXoB6umemdTUFBJ2VgA6AmA9VpoHLw6qvE6u+YufeHhIUU/51v7dGPQTZLD1CBANr
oFCpE76pdQZfwedmKqLsISbBHDcxdyRdA7FWAQYoxNFsjlBNg1UbyvhgxrBwhtQmzF6ET2YKS1Mr
1HOGhqIRu6g5lgydcTNlUeiqMoc/rHOyre2QGsKV1xUcZrKdpBWcG5qrgqQBzsCGGHwXP9dmv9ax
fS1/v6D3fzOS+072+9Uv9P/g4E5jePsbut9/nMW9z//p8//8/J8//9fPf/5W5ps/86vMJ5sfDMU0
hYFgpf0yifsq88nKB1W1bZueXxNFax7sfZX5EAANy+BjeHwR39AB/yLzCfkD+p9s2rouDHRA0/w9
47sves43CgZhPU2zEA1VVTahExvvJBiku2iKhq7ZpGWX0xvqOXVa3gzmEB3aSsu3bc8AQ3gdhJQg
qbd+28hQMAY8gXK+qRDuNzCdWBmtnoxRSITbxnu6Kob0rFfAHbgymfCRHkSugskCYaRbhxy95vjC
PcSz5rbVwQKhgi5HbbD3fexzvJpzaDlFdHDMjHIR5QZ0siJca4JnGNuyZK3VyI2As++geWHs1MXq
mzfyb6hg+jylf/drMWdh1rYUnd+OPoty3+xU2s5uibgH9aaRdcqBjHITmhzAsN5QEaQCc06kDogT
VkYXvoq+//K7ygnp4HXqSJeE5X2HK9cn8cpyL9FMQVQFbsRdSEqwrpNqV4TgSdB4iWzL4gQ8tHFl
SKQrTwQyXFFxGYDJPvoWCk8029qVspwp3YrppryPPDvg0KR5H67VbnwaK2tY+b1039lScrBlrJq6
NMugW19jaGorQ0wzyeskhesopmgCbMAtVqsYbIj5y8PiV3d5yju9cr6iTF1B57TB0AGf4qr+7ldX
5aUc+Wa10WxT3yttNizlkm0b3ZUab+NC9TXDMawm347Z2K2mNmU0RtmYpHxSk1BeMSQ9CrOJFpXf
3dpe7wOZoIkKAhH3EZFig9cMZCBxCY/l9A9khFIhG8M404QLUjb5gUr5fQUk76rQNYs7QxMqyjuD
su9fD10NkTIEot6wMIRrYwg3pVFJrqzkoClS8ZEyEkdKdUx9VSd+UAX4rjH9yzfXSZ2wLYEOJ7DC
ff/NG6VtG1OC+FxjqHfkIVV2RNpvsvmN/3LhjNN9F6kT2WdOKUoYaWe/sWN3bn7eMJV7M3gDtjHB
DkmSumNWjrKbIZX9wI4iZln4+/uFH1M1DQp2sZJr791p9DSz8aNdd8MvSln0vTRBI5HcoDTYTE3e
noiT5ZjWyPuM8wNsEkR/jVPrb9+2mOX/+gdhosJYwFQsxAPdfGdSMopEy2zYvCQnkp2cnTA1DA78
NMttmVcsuQrPHlZSZ2iHnSHI0AVT9VoBmSPsT7eb3lz7MeSMCNX3aEyCevnOc0sFx4ARVfckVSMt
Wanm+EjUZw5sEDLsq36VmvKWA8S91KsXTWwcunnUHMIVc1qTKhlF2WHS75nGwv0esluZ8M++wFK9
rempoYDaWk6JWi2SQZhb2hnuDNhiHC/AVAZ+dFuGdrWKoqbfecSMQVPy/4rMs5zRKmvSOk5JQneq
mP6yW+cAQHAKrEMtp1TKFOUc2DXEVrWIe+A/Vu8UfaT7rmNXTh50PRJTXJYTGZZ6PjLkCUPY0K9j
KGTgo3o8/6tiDAAMz7vAtN6DhYsu7bH3P+boejFL32q0iQrZZIm7qXlD7L/WDNiXPOe3hKQuR8M/
qy3xDqW14EjKxUNaGaT1w+E+kX19pT9BDIjd0WZ8ovqQNXKu1UVqQSGYhBS4Ef0CBMoA0TSxCBn2
G6rrtfmePX65gkPXLRQRL4eB3EBaq0crKLbTCKMYdibNcYVEK1qNQhkFYBq1GrnH1y3cpcqblqil
k9v+ZdU0jyxsERixhrQAGXUt4QyCr+YpyteEmMpl14NlG3UcAp50GfLqOGGOnn0p2cq1qY7NOpHJ
OYQd4cuU1Bt0ovHY8P0JgKgXfr0whkxZ0jZHYsWr73CK0J7QV6/gez/Vpj24XQLTVedBqRTgcpB2
5EXjgQDIhH/KZ5tgaWh3YbnmoGmfIvp2HNMuewcK0QmuXbFsUulaa1CbyND544SnQBW3iqhvp0I/
DEmx8ZonT9E/pfQJAxwt6HMMlD0lMKfKBtkWXEALQVqHtZ42E4CgtjaITmkcqRMwl0MI5wV2kDoQ
vpSNR8hZPL0bt2qIK07qWbTjMZAqfAt2s5ClEAt0n93CP2nXkb+UsuCA4p0s6B0ytwn44xHtEyGJ
VczmfBBrV4jZ0aJHF1oaxVQv/JIOp2xqgFlN3pH/yfc4ONAkpEe5L/yFrMBL9oI6OMNq19aeqjMf
UGH82XYldgRqH/uuzi+igEXaYErZGpm88UOhOHSuPY6h2tFriSqjwV6ESKufy3bcm0TgWEcdOZUm
bgjzSDRGLMscmUGhCdtpMc2sYkwDmzjh+KCpuG2tWr/wK3rxxgCsjVRaaysQ9H8lzUFuKk6xZP/x
JuhOp4wfB50Sy0HKj17Kz2WnPmc0RBinQI/ROnzVPHp6ikibweFHynqjOxkpLUygko7wuMhmmxQX
SfCR7IpOrhbhKWueJBsyDyRupGifA2mwhZu6RclbEAdhXhR61QbvOSiCjwH5k5XWFc9RkL/WkT9c
Cx5VxLmwicjTvT7kd1rYpOtEivsFkP7uUdoadb6Ja6/dZmOpu4oPaZyxMA4seXCIwX+M7eSNIQON
HRrzrtaqN8YIIL7P9ZYfiiMZ8EvCAV51F8vVfRChdg0KR5Y0Naii7Y4S9iA1oIEmtIS0aOywONnT
9DAwJ1KUqX9pQFE5aS5fGhkDiqgjFhNr7V1X9GIBtNmntUkh+pEucArHGzMCqFdx3TT3CbMxN2wk
beWFAZBkbUbLiQ6jGuXHC7XToPPl8WPENhYcZXCpJCealru9mmXLIdOdeLqU5SpZpiU001Ehd4I9
C6p1HAwr0NubBuD/Ysxiugnr7gXS9iw2MP7OzUcq19JIvYdMA6aUwaBLvRoOFqIwhX9Jd/SVmUu3
piD3HL76ieFS4Fatu1DVlz7cXGAiYAvkirot5D76BaZzny+IxitVyCgu1HOa7Jhh3NBJYNJyhfGG
gi1isDoZsfSZrScjHxCYBtWk6KJVtuilyyaTGJSDO0TREJtKisvF4DcWK6N5TLDerzwCibjuiy1r
JVWPMlWDsQ15T9G4S+32FJm5vxRRxzpIORpAQKx40aozLGgwRDhcVOq7wS55evrlvb+EtTzsGHma
DGjwqdAwWQSbeKrinUc6tmFepcj+bYTiq7fJR9k0r83Cu05t71NZnXy6dTfeZDzGpr21Kfg5szYs
666uYbGZpdtUqb4wSdgEFyFEdKctxhergOmQNOkDpfLYKgEvjB3OqpYCYWz4FjGDzH6Vo0ZbCnBz
Cr1J65pT+1YUmLzhUKeDVW7Oadmql7bFxdbt9B73IHY1t4i1j5LCygMj40I17YzwhZI6ltTc6EZz
DEh0oa179zC9HStTj6Ts5L3ZLCeCVGWS6WtaXsRKypStKPWbhq5NFwM7imufbaXOvNbUsWeWkJ/j
8bkpJPN+0hHbBexLZQY8BwoHDehjKo0IpGqnwgXkR4IUQiMYmCt04uoE0Ee3Sc7TPlG5RSZQ7KKg
XQEzIainj4TbdMZ5AnZ6YT8Gel2ttUweXdwVRBb6aletbIxLBz8RJH6D6barsXAxUzeLiTVTNyrk
bT895vbAQJjdHVzbvtniAycybqRrwmTKPirtcpH6xvwQXfedQq9hBGW+ExT0TpF/6Dskbx2e6Maj
LG2lpK2+7/pJO7REqMgihYfA6LxDUtTrIu6xNI9osCEtEESe1C3P9Wc70B/b3PLWqcwVm/mWsad7
p4JrVTzPbcgxYhHMnF2uiDcpmKxFJNEPU2nmdpSH/FhZ7a1FBcDCMmHz0EybOUS9fLpXdCJBebRB
7+R6nAjhmBHC6qC9RQMLHICiRzVKtq0S0gwV9iVwnrpe2gnw4MSignMGDk0JJ+SifxtLcbaUeZaK
alOZj2Ig8ixJe+CEWMJbtLxY5ZIFxEV9aazvADfVH4kjP9YBg28N7nwYSdM5p8p63fZsKwZtRdLh
2rDjT7YPJdDgmOyoRnBbKZ3keLb8UnD3EDlsl1NxBVMaXGyRPTIbWtpYcMGnKJti2JuJfAUGqd/o
HiW9uu4/2IO6s6vExXtxkxJ1SNqxdeHos0Mx1XiB2ghmQqSAIsPtRNLOzUy6QPJW+ehzBFgATL1k
Ts2tNN5HbFTGhjejeLM69a4yIIH1LWxiCMVwwIWTGuJcyuUFfKPHqLcfSiu/ycOX2G5f6TR8aGy1
Z8mig2iSw3LHePRlmnJODyrnRoiHWZ1B96/uPWiuC8WLYPMpwG+gZ7xJafUst81DHFDL+GWNwIm4
E9GcpwuIheuUGXkGcn0LoU0b+pOE+2rZl4ycK4vNahlc2Gnw6k0Xkugv0qx9SqXSc6VWspYCJZpo
IUNRZtac+4Esu1n0sbT3QZfd0mi5qLUMzHeePHPmHy103GSSOGjEaH80IJQGF1aNvMNezd7nlYNJ
Ud6Cw8DLoKPilwAijDrb6h3tL0NWgl4nDSpTB+2ioLpKXq2jorpqBCBnPaZyOYy5pJWXqYNOrvcU
ybS3NB3cD5PGSNPDZJkJSC31IFY6WwxAV7a0jn1sJda0wivJQqpZzMoksQfawXPTqk+hb5+Jc0AN
S3OwDYl+DgCud4N5wOD05OGBDAf5OtH6Jxxru24C12rbw65MPQ4bhr4THIEpMI1Vmn9QgcORPqqB
wpmFoMFpkbTsM9vooUkpI4e/aarWUUTq2bA9Hg85yyj3wBt70sEp2vIYG9oZc1XjThKj0Cw+tDaV
kpQ7XgC/5TlgmUC3OPZEBXNwJdTJ7isxoW94EPjQ+FadcttqZbysZTKPik/BQdp11/QjQYEaMkyo
GpvLoM5u6qTJlxOH1atW64923cG0InC46JqA4wQVbWVD3jisVXCvfbwxap7WSbyyYqZF+WhWaDlw
yODAMFoEMVkLmlNs+znxe3WTvWAY33dVZzuyHL0WscwxqTfWKfcO4cIuc8pOkt0qgJrM0L9M6uE4
2gnzpiF2VcOge9ze1hFecGiMTEN9ZZ8rGN5G2do1fGwVjYTWuwIqpT4t5+FeUAC68GnasUAcrLQ+
pnddBbrFdV+Uab1KNfMtAQPodbHFTZBErpJJuEkKaqw5HuCKvR798i4uglPE8xWClHXRmNm9Mt5o
VcbIJWl2xM8yIFTRC7T12Igoeu2gGugBzJ0ihBAGI8DS9XIpte0RF369s3VtnXtgDCnpWLQF9CI+
ewcJbmeTVKL77OTbSuEQgAYMNle559P0BIvhRcjKeuzla79lyDeJfs+jEYzYxNeOgRgZJhnhTLeO
bUbRVI9nqQnJH8Rf0PKWnjgZIwRalEaKT6IzOfq7xhKWk9CY5PYgNeNiOqc7AxXMrmz4bqZf7PAU
s97gH4MVQbMw09wJdIfV6GyXO8steHxR+OAoeUN/QzucpDKXdrSlEtI0UsBRAnxJQm8sjhTG3GX6
ElFUt+It3Bqqv6ab5iDp5S0+cGqarvErAw6KjibIJzf1mXeE6ARkBRk3ZUe5ks2dqHnUqv2Zo/aV
Z5oTmVZ9mSi6uFYlGpk9heKJbtYeQgbjVzR0DFfatIDkzqyxy5K1rQALLC0d+EtuIf0lQwwiH8Sx
z3OlkqtqFaZGsRcmWDAyA/UCo0e2KZK6OA8AwurK93babCxWpV1f9NLSkg0DDhkMEU0PznE/iwoT
w/c0HlxrAjoIkk1ZZhFOPZPZIDVFn/yeRkg4Dj6/1XhYUyUVLQjfIl3OM51WY31rVWYymFq4IQZm
f636XCU8N2MB+N0S1TGVG2DHbXrsvTSlxDekZxgnddoFxarqLR7jDHGraWciLHDyVZSLQu5ukvw+
h6J7SUMCUOAw6ncUdF5rlQc+PpRdQyX3G6OE9oOFPUjpzCtVyAfZmlW2JoE8qR8ZX5ODDsHeZ0x3
6chTGMH41HYgciwnOu0QahL89GyFi1HcGQPPv4EFiGQfx5mQ8Z6Hxt3MgdOCyZYaWhQkh1sp5S3T
Q7rk/chb9h5iMqYCMOnVSyYzo0qbalWp0iEV5Zr2H+qhDCi0VGmPFnn+G4MIBXRikxh9lZOtUHB8
VdObVhmHKsR1APyR3+7/ou5MkuVGtu06IjxD4ai6ASDquHXJDuySvETpKBw1WpqHJqAhyGSmObw/
o7+CXyYl+VKiyUwddbKRSWZUDvfj5+y9NkcKkd0W49ZGRYlFxQ4a/Iupt/d0pDPy6RTnQJfPoU8u
LE715MlM9hN5E9wEUzqzKzBjXscwzEdTjvE2Q5/ZDIopc23RZW2b55Q54061KRCLRj66Wm5yysRf
FM3wybtGQWZugCvznSdyJXaS1A74HBU9MpUh2Rj3aWY/k1gwhasOP5o+zxMz/xM3GXbTnk5ZR+Hd
xogjYMv4gQBDSJrTNGNH5ytms6eMpVG8mVuxRSrTc5mDjqNxwQV4bm5SH2pCD5aKOfw1ykGbSNrM
Q2kXpFC29JRGyiuuaxwn1oHMovI4p30NvXW9GE1Bs68kkAek121VadHoXc9er9MxusZG4IAmKdSn
NEybabPOiJW3sBg067O7vKN7k0yuS/B882F9Ezqro8ynw+pXxzlbIBjA0NkIrR2oIrDYp8p5T61V
HY2k+DKauBrceuZiQ28GEQ7i4lFowQDk5DDM1TVU24vIARzOOUCofZoAP+nSMdKaFmtVE4OSjeWu
F9SdVZ0d3UyCk2zeW78ghk1HWlIfh0aP4RvTFShlHLi4bYaSmQzKWO6W68fQE1/ayp7Kd+4O7A0Q
7YT7JGct7JPxIyslc00rvWaqllgWzBFoiln9QD5k8wBb95KbUEizDDSa9L+1PaFZdgo2LPZ0BsqN
t12EE+Xzw2iQain0gcjL5SVdLTaJByLVFhBXph0mbXYQ7kSYrG4+G70AOr6Ib1I3H6sS2AiKjh92
farBbZOIdMHLg6wSCVrQanIP5MrcjFR5kaf5N62zPPalw0Bes4+WTg5OjfYj4PzVl6GN9Kb0wylN
jjy9N6nRumeCK796auJCAFxOS/h8js1JhXmJ7mQO7gsL+yblItj2nrgpFhOo+XrtqS7Uqh0sCDCe
2UTocyvlNxTp/tbR4maTVr0g/6mzNqvC8H8tYcugLZ1uP7fuRVthsmQ98176qwTEc/yRWe5RYDcc
IxXgtnJc1NauxyYk6cMnHnW3tPd9auu0JViDjWY+tXb8aLbiFrD0Z7/AMh41/rPxECPJx0sG6w8H
3EANk0XG4D4JUdAOlu5+ndKdZ3ZfseABWCChIbXjvW5uJVHYuz4vaQxP8K5oAtub1fFCa1Exhjjv
GVpNHSQzmk8zNW9W60qHg5h7S5by1wlqOtdCJMLwswtedHkv5hRFrVC0zyRZEOX9TCdok9rMvJub
wtEnJltIECDtkNvAq14xFPEAgAhu0EyfJ1foMtMn27KpQ5b8Bh2qRqSSAb2VeAAzqcj6sDDZkbvH
jJHfTeOmVKCahu3jLjwn2hJ4vf7O2rEZc8YJOwxdub1nFeW+SZsbE+AERkpYbXbJ4Vzlyc6orJAg
qUNndXXYJhwzSBi5JdGwqx2XMtDNUXW40wWSISmry4Cqq+V2KcuhptgsKTST6mHEdxS5LYjDjtAp
8JgW9QmAhXUqPxJkNIHdx2e6AChJavEgHfvZ5NYWUWjQ10+HAOgMmMrkCHaBepTwvShZQDyanUsJ
owP2UA63hCzeNWQrofWau2BiVpXZqGLZHB8qA2C2Y30uRnHjwSXQ5nQnR24pvXZvrXVxFaA99lUC
MMqy+L7b4tuSHCcJpWmfDQaFGNqaPs1vHLv/pLNQB7YB8rCZu+ZhME/oDwhjF1RdKwYXWDk5Nx6K
Wp+3tHH7vjjTvirlFVHKHKSU/bEYVlTPpvhOCOjG6smDMmyiVrJxFKHtIpEyrGc3yb757riVBVrc
Zt4LDwm6j1ls9elc6FcaJVFcgYo9uYmHYKCioalffjomoRdl/ZlRmYG4I8TB2zhKPHgddE6RIrap
9dkMyabI+/uRbOqg6ShrDKcIx8GjMWBVu4ZMBg7dhvuhfl+bMHHn1SEXgoxN0sVylxqmOXQojgi0
gavFGsAE+KApcI3xhE+sL4Z537Iil2nckQxqhxPDxXBAdcrQZJ+IcQs271QP2S5hBZq+pp/wc5M7
uIC+9vjl9OfabusQc0ETWahD3KSg44YDBKnwYyJoKmkVpYqG0curcoiKTC9W5oQReyn8GRF1TQ5d
mNLOHFi6RT7udUfdWxnXGtNsFix0D7RtmS2QXhnNrKYRiBIzB1Z+7CuiLXtrDMZ8eFKwq9Gfom2i
y47gkPfbziUMmCW/X9bVDvG43xuZ+6l6orK8hHp0ct5zNUckOQNMsqYjfBYa+7Ha9AspCDqjLaN1
HmKRvcYOzanZO60+IqtZLVzr+uGwOI0JqKp9yBOCM0iERm+mdTcd5Km8brFixgZOSQUH10Q+GFDT
4zBWGzayEVRzgyVyJQSByTTWA42eplvBOXVHSewCknT2iNmmKUI36woXvCLK2va5NIbQz7/bBeL5
cSIqpvRHhYy21JnaSXJxdD7DOJG3wZiTKdASAxCv0sOe+QLUr3x5tPMe2BqSnLycIwXULACjdHIK
6hKllhdL929Z5GiGFHuzg1QnGEompLKEJkem0qbnwUEQnlewt0xCtZBYuP4ebhOh8eyCBHdIIhnZ
/Z1YP6yeux2NuA8GYkUoyFnBUhIOYToHfD13eup9UoUsCOVIx4pJRGA2CD9M8wjgGAqKX8Nxg37m
C2+0jI3VG4NqLVveUv5kcZUhKJhKvS2nyJX7jJHWlnTm28F4qRSjl4xxeFDl0IhIi0U1OIaiFTRc
WAiuU7318/fSqLagqdPXqhjumkH+AFKlvyLwJwcwTl7WGpAPd90aIcUEtka1RwhLj6av7vPqDU/5
UyVrPyo75zh4o34k6TRwxaShG0meanTC9tB+UgqjcXZR/Yn6LrMYgBF6jP0nn+jyD8QHDJN1lPw2
KNYlXOAlfXOn9Vj4mrbX4XAgZSvy7eS2/V4ngIyG2nyQDW0Qzb9K0khVg86nAy7ynpV1AFMzIjVF
3oz3YSxql89c7mCEPyJ1CCu/u+/oWmYIxyjx8IPXdAnAJt07inGDycwPATSdSWnjgl5n2PvFUzq7
JsU3fTOXyLTUMOm8eixmQ7sTDbdipY+7br2xZ9VtPaSZ56RFEquTu0brhGxWaEuFzO8SxUVCAYLB
EfJCL+nU8cGDjODhoBd7WEPMmbSlOJi5+aEby2WpyzfH6l7HkRg9050CdLUMBhqHMA6KvIC8eMKH
a953MQ/tRqdafL1WdGbMiTcN6hLf2Q0fKM2IYy6r5wlAKFzYJzuFat1m7eOUMCBiDrbxB2eM5OA/
ld2ERyvvT2tWRTxzPCg1JP+qJ+/Xwiqhc4IYxgB7Gxz7dV71pfoZEqbRs6kQTatxqd+19N2HcLQR
fvFWFgTNSxcsZDNUF99P7F12fRuNDWJxMUuESFr65jXrt7qnrzVLLmAem1ZjvEh/mEIvQw29vE0D
TAJzUt91LTmb19iWlSJkU8txS22tnUYTFzCjEcKBYPpys84mymJTn8FgxunWIh1ko3mrE+gEMOz7
+LHxjB80OxuSj24Ng35z1YhLDE5mTQiTMuDohQK88yRG65LKt0wrj0C+jLDEQLMbVzqEo0WiaEkO
F8JGh2lP0HjTPit9xQg1MQMv9w+c1FaYm/6703lfbcsNgWK+Chokeo/isLXHXZ1Dma6N+YW0FrKh
r1lNSMw2Bdd5oFwmhmsGiepVSHaxcrzUPf7/xOzNALoZolowaPuZ1LWNNrBmh9VEDM2UeeeYBGo7
9RAtRqzfLoiZE2eqL0VVUKkvt7XNIU99q7koYQjCpDnVP7Smf+zHK6cwFfTA7PpBYOTbu3Uhto5X
vGUDDgyVgBX3+wfA9AXS4Qz+Z649tq4WGEs3YeRo8CMkIkjnhMdHggBs4URshnG+xUHdR7H+Rr4Z
BiitGOlrxUmglPVOOKFHumPpMKftuF/mKCFSIr9duGBOS3lHCHaQptZx7SjoIKehcgWby/iZ6T8e
G6040beDrYo8fnLZ2RsJ0FuTiJho7uN29UK36wqatLiHYqPbioL4jSTGIS9JF6Fn228bY7R2op8x
baQCpGSif6Y0TVBTA3NQ2YKeLG7f5/hGLfl7M3mnTu8eXI/usdkiPJkmfzOqNKAMrEC9OEZQ4w2y
uX3RL2vhamcrCGgCK/mBjC3hah+rzh+sqR0GoKmh4RtkJQlAem29SVP6o4YDUD+1JRv/fO/gajyu
zsh0XGYkufdE7rhTs2nLJbQwFe7WwXsFXkATRZhdeZ/Q6eXKZp0Tm8BURXBW+uqk38oe3XiaMQbV
5FPu1W9pjF2l2SKkDh1x3VrNgvgSXeMIza7X2FV/lgzWg371prOe3vhzpe+Kpd5yF+9OvjdT1yUf
IxOQTSYWM3Sd5WFIrR1Ezvs541PMJC/OF+GnL/nDODTzQzo/E0KG6n2BhFNy/G7sxlRhzYMWEPh0
9uupCgx3funNK7xslBQJBclYOe49nGh10MF4AFlBCgXG4g24yY+1+t6V7BVTz6rPPCpjHyGjxDDS
QVbSs6oC/yeMAAzHuVXVU0vYd+QUfFyVrdue9NY95NhDhyGhovMQQRDwdtwhjL0mkT1N2vhSpTXy
9Sm2w1i0N6R5rWzvAsl+Fh9KxW3Cw8LXVZ0Aii0ie1G7xb+efq3+mswGTXfH32Z5mUe5WeFJHBF6
G7Fxh1bwM87hS6AVO2MbSrfjZHy3fZdhiMQ/EadazgSRxtK6gCK3IK179X3Rjzzc+ElsLhrbLsPh
1KOgqUsefCv5WtgJT0rqvqyUvNY4D/gDq5rakVhdogEgDmT611qH6goifE8qzRERFBd6BBqN3ufI
lvOtq/vzoXPpOJC2sK2wXG2U2fW7DkVGnVFx6NNwhuBNYiozmyvTfOi/68Mch8189XIS0LH0jM64
OvJ9rg2Ui5ptWNoEEDLsqo27zlEzoisNNIiuH+2fCqcaLDAMQTQIHsew3X6R6XL0AIyEYAL3Q1+v
qErq82CR5WjONGgTgVWqYjUVCdOT1KcFWDkXzenHU1F8gT5CRTy0a9Dmrr7j1oDPXL8HxnQuNRpE
5jRC60ShfUA0yt1Hkdk1fFojANiOYBwD8OQ2cY2B5Tgw8cq6O02wzqkelgGHS1OVl7JS/qnLmv1c
TDvSqT0uAWl3stChzXN+WAqLlGpEi/za46PvjFgfJqmf6/VGYE0Ihqm6cxCcRS5aeZ+B0raz/B/4
UKMxMz55DDfrMjPTTwrtdMVlsnB3o0BdiRTgPfE4QskWwK2VvFTcMpyUwCUdaCqQuYa9J//mJfBx
0DnzJbkCICHuqon1C9xv4SQjTq3O292UkSHhdd9K1j1c4gEtlZOkAFMeUSmQJF5VtN9aehewMlFy
fHHbzNhxIvncsyo6Kk7yxeqJO+BEpBM4Rq3HzLkz7HedSKPASwc9EpDHED748T0JLO6kMEPHJLJN
GOJCc/afMwcBkwkkqyEyXDq4XGKAw/7KQ8fae/b7pSKhCMTkGisqZMdlqOVzffO8ippNl+9GlxIE
Lr+v8dTtO3XvVdWNmgh2Il2W+r6zDgQSPinpkstuK+qsVAL0LuhLzsaParnt9MpB/Eu31TVQ2QL5
RReserGZDIkPl7DHDbRRDHyNE06aj/Cjr2/plXUbd/D90P2iWQw6AXos2CimJ8r3CwMFa/NOEQt1
mru5P9tVoOHBW2YZFu2w81OuNR4NTxacs4H0iL8sI/tTJhZ+2saJOi2/jYeKTgVfWLAoDbOZhw5q
UDHfD3Xi6o7GrjhMZfbMeb/vO9O65DozvZptAQMoR0HV7bUe6sPsjcemAYdrdSbBKp37ZZmI65Bo
YoJWfCOyGTu3TAlI7A6Muj/iZS6OsMjfrbKVoc2EMavIzqGyCZK1emlK5AHcCqJ0wUCsO/PbRJMD
TbT8lvTcUYuMGJBq+uhhF3FQUWDotKUiiYQz6Q5gDvE7j4rJKdoWKKjJx163xbvlzpAi3Cut1GGc
PfYEWmkK3ttEEofIv12pVztWc4jfOSE7Hi7qRCDdFj/4tGlqKiBf+hSUOVMHG/kdhzZSCOkSIYvK
SDVEwxUdE1ACvD64ah6g4RGtXGYnbaxQcTmInKwFdQPTAro9mH+S7n6eCp1JDMowoQ1FoNfxo19k
EZPuNWTAmoDYQXQxlY9Uct7FLyLLy63tuhjkvZXvMeFT4WRzprCNDEcuikmEJEgff5SCWMJK1+/B
MTI7tOFkVU3ojkn+CNr7oBeEDSoccLXbvpLVCcXW8Q5CNZz9JFiJadhAzwY7NM0hApSd4WI0ZNiV
R4uXXSpvsrZ8Pxcj0WgeXYsa4eFMJNkWGo+n4Be08jMblw8iHg+MAZBmu+0PvyausyZplmQBvg6d
FB2reHNjDekCmnmmXuznn7RaH9UUf6AJuQAH6HYoodHlLetLRq7irjGy91Q3jo6U6JwkajZXM6PU
tYk3j7mqZCJ9dpv2YwacG2JYIioqe9EFJHDpp1iQLQ0+EBDJ6d101pNo5OuwtOd5rukGpDRqLPs7
c0P06s1OuQbTXJ3bZukQOBh3HLSeY794+64bBM+FutErBFimfCkXI9nWXERZVgbEZcLgmFxsVdH3
O1fSUqzZCgQcV/hKxh6GrR3OWb+bFjQ9tW1/W0RypoU5E55BBrplZ0MkOHNJSv3a4qPdrcp/ayob
Q70vyxfYQnE351iIyIWZl/yV9OIcdhGXrDL2gok+dwCQiYFpjqRP47+RHOh3GcKyuv1iZF9nwX5L
dkgg4RVYpQRulPIXR3jfqz9rN05Op2nsnnuMHZupltUW2MsO1wbPqodLWJrec0+OPEkh64NgdMde
ysADu73qjJf+GszT7WQK+3s2udY6Cje6WRFfwDzvSrrlMc4dAo3IIWOL4BpUkRiW4/FIGiYfmc0N
1JpyGYEHhwpSbId2IDfH7HcO7suhNVXQQoojbXXTZLl7Gox0azeFebA/TFyVqJLYS6c5+1hcWrqt
NjNZJWW5X5HVxDbXyAZTXV76VVSMV8F0uqOtZmN4mcm8qyLkQ2aYK5Qfc0ZvXsuPo9XcDswNAf6m
ZzK3qYvT7JQbyiMCpgR1C2ZMn9KgluBlmib+zNZsiXTUn1jV8+1KbgE7VF6GMSOYzQhkgK1pIfIt
Lm/XhkPf8RnZJTU3EXcMcpMwMK9zGG1VaBHIMW4LjbySdDwZpUdT3GPqnjEbRda1cj5R9iExprlR
Hc2k/GbibAcpvV57YPEhrujAuav+Mcs0cEZMzUmSvOtWT44Y7xZyRJbsS3vmjkGEhDnpPlUPFw2x
12xwYhYU58B32e9jmoGizR6Unu5HKga0tBrTpMH5WKzhBV3fyZqeLGXmZ8+e0EYKxO4EguKJ2Xow
BVFuKCdCLnqEF5Jil86JjfZoN9XESzOEka86avqQUZ/cTLF1ZI9Gf2Vp6syvyadUZRWhqUImRmMw
XrMxqjVRbBFesjmJ5LHOaEcTAY9sZfRvVYtSudWbrSg7arCJLg0ar/jEsPzHCjjmp3HEb+fbGQvR
LZkAfaAhO4sY108hgC4iHuo+J15zD+xsR9CHed9fEkm4p5v9KFe7vpkI8LVH80mrLfuUz8N1CxwQ
BGRmhpjwAELB3kB8kxdlNU9tdvWQT2a765Oay3XR20+DMiOiDPmZX+2VgynBsdqblmLwwfVzSOvL
zz/7852SMId7JkXHNArmaBlPBoKlTUIa4IGpCPgGzoAQyVxgDDNaihTFQD9dzA5FeDvP02H0E3Ki
/OLskQAoO1c7aP3KKBCPkpgH2u7Dop/89FhWQ/8A2zn4acdykTYE7ZrmxybBUN2n3UEZy3dcpf5R
m7g5CbeKVIUwSqsEuL+rXwuzKGIzM3l1rr3vbJhF5A80e2RBVwtNMkX54nZnmbQhEW4IbRxEXEgd
6uSJvyV2KYJHapx8fVSyurwVmFRuxpSIxbov5abvs/wqCeNjJ7RbZyANa5/fg9B7kEM27+h1Mqik
94h0j1Kmk7E4o22rAqyxQb3MXlgj+QxzmqRhkQ53Rk/uhyOe3VyWO20+WfPsXJY4baJ5ylXUGWoN
TNGRDjhK8oyuXrdmfDN4cAAzKHvbTfk3wATnobWg5RfrF4371wlnxEGX+SMJg/ZJwmG4zyRwj7Yv
7xrVZzvCXZtjEUuEBJl+g4EKgLhoxC4hj8m3uvLQVrHP8FMc7LYRNzFpG4M2mJR3IAu5k0SVjmfi
p++tEig0+OOXqvRCv++Kja/W5E1HXWRYOVFQ7EGNaZzrio/tKLs6SG/ags2S22ow2jARfr4zEded
KlNHnVv7u4qYbmkg0qgZGw6o+9EPVdo2Jf8GKTsA/ZjJCF+ej7NWfcw0/iefpp/S+T0oeHrRrQe1
2jypXR9yHlk3BsHqdqY7R43UD9qrZb/VZ/rphu9SAJU6J78949697v1WnG81HP2IiGkHc6FMsDZz
5at763NtR4kWcaoP9tXzt9iM1HpTHNp5QIyiWU60+HPzDm1xDbOSGWfL9tmNQ41gHREwjy9XPzuq
fEdG/fULBZiD88xurG2VjV9+erqAx9QHLU+O3coJk4s4eRgUCE17yg6tlWNzAMEWuu3QHHL9jv0S
UYzN7lsbeLSFYX/7+T+eFc2T2qln+MjNHPVY2DZx5S87sjUFoWeg1yH1RkvOESmhq1GpTHBfFp6I
jNCx0LLmfYnxcgMtiQRKC1AL9/FBW51zncXhmDF9NOgaHVBcupvGGefIboxjbdf5RVztkWBH0Mgt
BVuJLb1DMscRvY6HkVRajMofWBeLB9usQ23mupnEfUnokJrvKoA3HOVofoV68Gum/T8tjDGjZRqR
yV4p9mOvl9v5+qwTg8r6vq1p6UfLXLegRfJ6r7XNWeccDmyrHU/SFy1NOB93YWLvDfTJuWRepg05
/zqblzNhQNvVyZhglsWDowkZEPSmX8VCCyyc0bgR9EfrxBxunIHxfVaIG1q9EVFK7j3r+Jhcu3jL
iMRqzm3eU5t/XwvXABzP6lr9TmzSMXZCrZHDwS19MJzTnQSScpMYCU2yEkl4I0iyvv7xdhYIo1Mz
+q6x6E7DAFG5Xrk5z/6DPdHQcbOXmtyzg6YRr6fVLWdsOdy5nW2ehSLEu0IaQ3IJsR/JZB/LqT1l
OeNHRGldIHxWCKFBE/mtqc61iCgpC5VF70mx9drlyVq6r3VRcQOM3wum0v9hiPt/jWL833qyf3Fu
/38EbBSYTv8Pxu3/8m//6Z//Vfvnf8a//d//+d9+c27zVz9/gpc94x+ea1s4PnFH2xDe8Eb/h3Pb
9f9hm6ZOcicwE1CMV7vj/3Bu+/8g3c7D2uqQ02JeXd3/07lt/8M3cHLq4ENdnJzX/9//DaDx6qP9
X5ZLBwLs9X1hT4amYvr67xblaZ2QtMzoTsXOfWu2877fLNvijv0zYMv7g7PyN3QLr2YL03ANiIC4
UeEs/GZEzWzZJ9IVKsIKFzIpvyxBtu924s64J1w8Gm+oy/5gvDX+5RP++pr+1aT9FxM2AjMiXumt
RO7tFImo3qEQ2BHguClCVNabvyyBv7F8//HVfiMfIixKeowlKkoP3q7YJ0c/6JAKXF/tz9/nr6bi
n1+n5bqm/3OpGC4m/l8+mpdR/Xfu0kb5IdkXx2I3bcXW3Oe7P3yoX83YP1/Hg7ljwihEHMOa+/V1
iNbMXLsRdYTxh58NclAkd0wNQphIwRrQhb/Pbqd9/qfl8jc/3S+v+xulc5EpsrKK1x23xtaMKIJf
EWuf10huu9f2T+7jP73ab4tzXWpmkgWvNgVThJMhZMRPDu6mPTin5WTd/eFLvb75X548DOF/+VKv
rIe/rssK+4jO3KWOYN+U5LWi2wrLrRZUp3wLg3BD1VVvkGDv2ie0OX/6SX91OP/LT/o7oROgM7aL
7OeHZd71Qm2/Y9gWMMLZdX/4Yv/ug9o63G42NFK4xW9wCEHyW2W0pB+ZwwMtfDgQH1of703xzW/v
KgY8f/hi/261QlvAmiocgyC/315PgxVQm9QTEd377Vxd7Nf2M34X4RiZYRGWzwx5S2s73Gnvf9pr
cPT/zY/619f+zebvFXT0NJ3X7kyNATtK4eQoZVGTtGA2h2FuoL5Vjpvet0riHZtpzAi/nI6lpxdX
TS/NjCbWvia5LF4wvhJlmuN5Dia19vcm0XBWuKZddlhmy36STAjeHG9oseXiGEPaiWCAMHss0qSA
flmUMFEIV8vFSb3xLjbMHvlqsiahcsbrzKrX7HNh9mm2LxrZfnXR84loIFozxnhc9cCdGjxHeJqU
Ygyok6i5utkKos4witeFD0TkvI0O0jQX597zVrxapuy94URLSzF4ygpyuEW8eqQVOnofrIMqL3a/
0CuaEGd8dVZqui6zlrtJESnnUfkwm4jre9VOBZ7mRNRYQS2qd1F5Q5RxJ6X3TftOYbtClbHhH0MR
FqR7mGhdjbR9TiRn6k53u3E62Yuu6Dra5OnRyeUMwH+zxHtG6aW76WqL1NkJf9kuLbqK5qTl3jLE
cAS97g7TxIiF7h4NXfZBoCh6fn1C774ZyZe/OCNBb/Sn6PBusswlcaAexXgn/DF9z2oCAWn+AiPb
uLHF7NzwsZwGeO2ztykXw5ne4PzFElm1BcRcP8RDaT0NJFDf5oaj6Nqvg7hzjH69zfGlPk0DeVqj
FMlO1rT/26Utaf2zJ6ZgQyroRCNpUgAv+yPejyJY66Y+qh5AYUEQXdAUhhlmmYG6KyZCu7Tb7Cwa
/AKismnqqzgLBkEG4oJkP7h+gWFfKPXkQKS7733V3ObZ4JzzQbMe0NuQ8G4ADmmG2biJ7W59ipdk
3rUthx1t0gLXr954m2GJqYwtc6SLOsSoOA8KrUu1B7giyRFGJotaXSunrdFJrBRxPdnAOgppfPcc
YCqhUcih2MSW3tqRawFv/wG0oy/4hbs5GV4q3o37MrRthu/Odpp0k/jE3WKz0yUutLlkIJNrAivr
MEFFC9BJr1Eylf4OpRh3qc53C5zY153PzrX+vmTxfqmWBrltTyh5S3jG1lxmMgWKxvO++mWP6j71
Sq62iujtjZHm7haSJ57EKU7MF24HdnqpKNPIiDR7tBJWgk4ep8GtqLmZ6T2dNlsm2claCDZuGzsl
isabgq5fa4bverPT27pLA0Pkg4WUVDXeDrtiIkKvxMMPAsJFSJCLx8TKrwYnDRVFj7L0IgqYAPFi
rNEy+ma4Ooxx4KG1Wlhwh0bcGLd0jFyluFSgPYuXrTQKFcy6Nrx0SdsycNPG0F/gTdZm1rwRqRGL
zehYRqR8w41GlLsIIuPqRNRdqhH6vl918+IPrgeEuFX7bBpG4zF1UgfBtmNj0qtGH9KFxvyk1Ykh
CHS9W/ADQPwIJPi7c6uLFL1Sbk7vseFAp0rRXqDp63ymUPpZWwljon+bSKIxUeLOQcojD7pZd9en
vvasI1g1J7IRZBwRwmD/1XKPYDOSK860gyqM1P38FRagHq6+gcmxtWaJ+JfAlYhHUp3i3Pe0kIIp
LkKnlUzZyOucsv2azYgjVVOLOzp46qGq6SMPvYU1r1J8CSamRiIzVq+ng91WTX0rW0sZePa1jpwJ
26CxUvqyjTpVxixshc/KAop5N49YYkLqKo1fzga7w/qjxxZYZpN7EdLf6ilzlwUJoD8Bas6mKUid
mH26aKZoAXW39X2c+jaihaVfUcyZq9pZaUq/lgfhnavuTDInvRv9OjP1zZVHDHc79EF0YXWlPxlF
Ir8wMkvCtuumI8OYi9V7TAMmdHQrz1XYuEt+6XgoNml57UpX2bJR6KF3s18yFAVdakrDO5BnYpxm
v3nqlsQLusG8yxqPwGfDO2Jwem8sxjCLxU0+LgRawlQQHDzloJX9a9vI0Eko1R2QFn0ORDMWtTfQ
E7KrbyNmybsUJe0xz33m06Km7zaOFLO+q99Vvg26lIziqCODNhCN/kZ0CgRYr6OKn+hCi6omvTYu
tcdxEPEPurrEpRr+j9VA/J7B99y1syYfBzkmAdEKFQKs1IUGNcTakcsYoyea2dEcG95j3aIcU3P8
QMvshTCXjMSF9tHsF+MwsyI2KSLDwBaJRw4tzFTbA3cSTQ26KsOEaChsvngH6fI7Kdx0YzXiKHn+
15wuPUpo9zOmwNw0c6sepkZN+z6Da1AKjXi/VWPAxEQp+T6LPj4hIdS+xm7nz3crZlXrXiSyWM/E
xUsE/StSbTXNdyKH70SoZskXt6lQQaJQF0yWatNpwgLcTzS5yojGkeefQB1cSA2DpWVFDxJXI0Tv
PudgyrrlaobFzesXU7edy3jaZt546wCT3AwIdBz6M2iw2+yo6BwHpjfpu8EAuwhmyierWhQ/Mp4h
miL0O5iKLOyh5OR9Bf8gsO3ma/U6tLG7p7WpgrjneTXXxNtYbYfe1mKukmgjlpTeau7quqGjo7vu
LY2+4kjKVgr8ikBe7VynS1zcG34vx+OkkZCjl3Pz2o8VXkMIfi81uDz4y/3i0saalup+UU6Cc4KE
x2BCh62HvaInI2KVLnt0IsWyr3IBVSDuGf7UTXuk71V+VVBny2BshTGf8QR2Z2g3nDx2nF2Qknnb
LBnR0brAm1MDJBDjjCa7wWtV/wl/9Xd3Ed+DUOa4V7aafq0z/3JptdJKXuXnTeRcvJ0RQtlBw9zQ
v9ugkQ9A8T4nF/J7Dgixjinh72F1zi9/vMz+azVr6xTR3NUpfIQwfrv3yUavGuJDqojp8GqG/07a
mSy5jSVr+lXaat24F/PQdusuAIJkMCaFQlJI2sAiJSUAgphBTMt+jH6KXna/RfUb9YfIshR5iEtk
Zi2qLGUhheNMfvy4//7/phf79gqQU79SycZ6lD5WSyG0OkXI588ibJIscaCtMhxDFR7Q9sEYoDTA
ZrUKNnQd3DfrHGrE12RLjefefDeArrjVQRe7XAdeug6YEXltrrlWabNeeqRNb4VrXzOt08k6JLVM
nbBDU6D4Zj1an+sHyDB7t3dH6p1P6Dnz/O2hd3AX32eXG8AgmAJh62i26gDcPTfcwC1dHooqIy+D
MpHhlZtp5nvq1W7xtJxJUPXLgaIEIoP/g/6MbJCw1EVqKcoYsrGJ4gfSJMp2etuX95FHZsGHNGcF
PdVNwIMUADypmnxVbaSb/OX6221m8Z0p5YW0mKbq8AmejxoKEPLIaQA27xCgqMQWoHtUSjYFlbfr
lmYW1rEtzYFkgL2tiiTCx0rT9ppSDn5jfEvTWwtWDGnYXLcxM6cTPbEOVbGsOZb48O1H9Ml0tR/8
8agQgv2a1gsG3naBsD3PLAjPza7uk+oICJ+URfi+Wilr+x6ICX20kWttKaJ5tAYcoPJaB58bL14f
b0vfXnBVb07g2jcIOyenN0MaD3yDviGHwcU4+KkPG9aX39JDra8ggzS6zo/4r+T2jLPxT6mHk+Np
jnEOKAnbiFBULo/jreNpm+YVbicXehHv+nqqU0rmfKiWrEBnYlkQOuqaJmSIuGm0Y97TwX7cpa/6
r+Ft/sk6uu2KOAR+RWRjYGG22U5rIgyAUW7mLX3CZcaPLzAVlfeEqdkogZ0PmGaMLCz2HFN5F261
LVBnMn6H3XEhZTOTxjy3I0wsSL7OdCLsHG6MdfsMqMkDg7ujG92PH5cSRIvWhHkNIFdHUB5rndev
xrtpLnuXOvxa8/dfFzfs5a0GR6mCj2MGTd0Qs6YOz5yB5trJtQab/i7xQwj93MIHwbiRb8PHaEGJ
dG54moJQIvpHMNYjjHO+aHrXZO3RpOLNc241rhQXeCq6YW7weHw3bNOX67v00rPRHvDTmibkFeNk
XzX5VF/PrdtUfSlAbyf/4oje+BNPzl0k13UJ2HEaUeeHt/Wm3YIQICRQt92tvXDsLt3o+YCEOziK
9ujxSBjbj78mqfkRJP2P61OmXGZDz00I984REuo2iG3yQDt746z723odvYdNgZz90gkWyDinzOu5
rWm4J3OHMqNlHg/YMlzZU73I650nfdigJAcGd9V8ovPAg+aiLdaTCrnqL4YWS/M5baCTD+DG4OFU
8gHQeSL99h1GSXCDK8uT17q9JePsxYth3dIZ0ISbitZZVZKmHdN5v436+AOiNmpN9nr/dcl9zR0B
CmtUmTTDknHU5yOkUwy1+wJAVl+3np2+N+P3XWcuRBBz03hqRFjHIlVDGJom1FfwsU+eDsOXhU05
c9topwaEderj0QwOMgb0Dc3795C1uNJ9tJW35gI/7GWC3jozJKwNHlKPyA+y+7Nns0PAiGdqoXjd
8M42eHQr6ULYMnvcTkcm3GJ1dAx15cjIOm9cqx7vip3xYG2kHYLAC2NbtCXcZMcRsD1dMRlgIjfY
HJ+iZ8dLbvaxB8eDXy743pkCp6UjosS2I4yewsvznQeTYoOonUPFSvPo/Jc/GbfxLntx7tGXeFc+
7l9HH1znzcJOmdnvZ1aFrZjuSyPtO5uqgw9Ekvtsr20N5CkV3/KsDVTYm77d1uUmUBfihLmIiNcp
sFRHtWx4poWrLd33Wj0OWJ6eKUHyPZI/ATgH4vdk7nSvfooeEy/6BKG/R18iUL7mY1u9wni2NAMz
Dvz0O8RLrxn2ei0BQv/pVF8sXyZ+kN79lfjhzJbwNIukOlSjgTU+erSsrOmB8RnmBjEwt36XPC7Z
u3wTUXnRVOROZF11eIWfb6mEdvm+PwIsI7HmuIfjx7D5kGQ0MbbwEV3fSJembA0MgEKIAjYapoJz
U3EL0kextcJHU2S9J4dux74cH+i3yRfu9Jn74MzU28Y6uYTS3MrRPzQKv4CeDXrJGyXdyivKvesi
oDHVeoTDOzreSs03q13aLNMhPA/j9Yms/vcCoeB+msOhJj9Gka7z4gfr21RYljwdAlUSK0hMLb8b
Lq8KnXc84F+gDxC12YJBQlE2fxGT7388fmqp1UefD2vYODfKw3HTb7/RkH43ZXX6j/R5IDOyUl+s
d068ur66l19xPuXCRipkiAfKgNWFsMwiA0rlOdC6hYVd2EKT6OhpcEHJEAWWiHUlcbLShxLupNB8
YXVKmLn2C/v10u+dj0jwtk4ghzRaYgwmQ7rfKSb62nFBKnRp1qafn2xU5RBTrzgya7UCnIMM6B7y
t+sLM5N8OR+HcNNHPOkOx+kwDLTA5K7zLR3dbM2z+UZbw9exkzzo5D5HW/pbfMiVIMm5UXzlY3av
/vnb8vxLhFAAek6tGB2+ZH8Tb/MnxEw8Y2Ou88dwESqztHjCoTiM/Wi0yIz7Q/nj0GfrKP1O4nth
zy9tR+H2LytJqbVi2vN0fyfyekBAoX3LKn++voZL20RwnVEGWk8Fi+sPprNVi+bDIR4+/EsmxDvO
oCPbsKfzm0XKJ1Mu7yHwu/3TJiySrqQdbUWxyMCdb/YkQe67UrLajxtUgqjbQkNrrK/bUC7dL3lt
FSIgXkLQuZiCHxrayIRyAsr52ref7F1ru/nG8fGBH+rvySp+lO4WDE6LfO7vzw0KPinPgzSAfb0m
pazugk3zgXeVD1ISn89B2kQPoGhX0VdqpkvZ7JntdzZUwUFpgXQ8xDGWLeejnkgwWcLrhTZp3325
Psa3fKUwRnJShmwZ5M2nS/x85YBRBDbtLzV3Wufz1qFX8jmpXHMTfRnvrM8mKRXEPuHR9kZrdXd4
UPxu3bxKu+Xc0XRur32J4EIciqyZret8yd55l0I/6pq9AWGP9SLrPQ1FwfjnzwUpctWe0qzytHvP
h24jYaxFlQU9sfOghzS31K/XJ/ct7hGHhFK0SQzmoJ4qJovbjIRLgzKhL2+Mg2d909bth9Tfr8N7
5T0MVy4RLjxFO83PH7P7pFm45WbNT3kqZGR0HUio4Cnp9VH2YZk0b+G99Tj45U4OvWQXrSlvFz4S
YNoOanUKayuM/wEc3syJtacsNuBNgn0e1uczrFAdh3eiaKYU7xpavn6rfmk9Z5ND/+8qQGYWsyTT
bxRn/MSiCNpM0TkMtAMWu8pyDxa4mOYpMT6phE3mQ09LG31a1xdZXRikI7ilzFKKTIVwAUaU8CUL
lWdDTr7Hpr7KjHhXROYtVfQHM/sY7OFjRN/CzcJv1FZ9R7/lhblJFPOBCRy2cZts4JbQ3P+e9VKN
ABOjGKlYhunN4CyC3WZ8G0sDqgmHzcNTrNvsDSM7lGaJsuga/gD4V4DXUI5aO17v0Qv1tVuF3h5W
n7WBxvBiZDsXxtsGqFDAp+wNR8yltoERDBRCIY8v+9c6Up8hYtkETv2Qa9n3KATrHkrlQ0rPmbcP
IMwfE1oE84VLfm6z0Ooy3Vv8D+7Q8+0phWozBtIAdVX+SFU4YRry/FXNcIXkJamhoaG3sFtmghfG
/dOk4OQKpFoRjh5Z2YrEMZSgvQeXwPUd+V9M7k8jwrmPoKbU1UamYr7JX631VNwA/EUrqJesluOx
RXNCrIQtLYcQu/EPjlvcTP4t+wX+2I22U3yEW/zro5u7Jk5nUPApodYlR94KLJoyfG6L8GG07RcY
XuBHWB8WVmsm58qri5INJ0WfjE5n/ySI7yVarqLkWPuUyT8k71UqVMlT8kMbVuP79A78Mu8+oAbF
is6naHN9oLOO5dT4FDqeGEeSCrxBiPHpanYiv6hXoU3BKH/KVtVN5NHcyc1swk1BG6gHCR68FnDM
0Hq/Xsr9zpwUnr2UjWxbB+svhl40fMoO2NEaRx5vlW28AQnvy9ulIU8jErz3mRkh4OpgkqHfCzMI
IXUajOmZsnDkZwKrydnBLgMeTbXEcMcpokQeuxELkKrpcNsq4WMlg0UNFw7hjH89MyQcdBuyl9Qq
ZSI4iAUs60Yd7dumrp7tCG3pNZwf1zfL7MydjEs48k7UEMsMjKtLje95lm6jWl/ANMy4LoerVVfo
PSWkEV32YA97K4GXlb4t9YMTdZuoGNZ1NS48JebNAHFHFELWDdEpm4VdmAV0k34pm+81GBl4IEHQ
9OUvzJf104qwPJ3uBLDWstMchf4yiBDcSEYf9F8zIiyKTM8grOlK7adcorb1MT7eXDcw559Yk5/D
EFwvSAVofGkEpMGCVoDhU3I7usHNN67szbij+9UrvOMNreKbpQfKTHqcMsmJZcENW0o3DEA/OEj/
rE2Gu2BtEdkNW3PB4yuzh/anrTe5xBNHaOb7mIYmbHWe9jmBKwaEOb5PfQdKYf8+Kz1zXUZu96I+
ZN+uT/DsKaZoTwBtkUR9e5KeWI4yVLv6g4GGLopmY5Y+xAo8XN3wIZFQG8nB9dLiuRi3zx4BBOSQ
stNt0DVCRFnX+piWI88GCAvc3J16noz1EQxTyj0+kkhylxs7Zh3IhJwCcWJcAgSUNlFVuNBr/6iE
N7IK3rtOF87c23vjwr2f2BB2a77X4jAf8SDqprpp7kD0usVzcGNRV0GA3AMstYEE4K8kjBzdgcLA
JM6jmD5N98kiho5cc7E4NdxxYL8RL84VBEa6+q+c9hMzgkvJrQN0GzRW+dL4IgOODGFdub4bldlF
QrnAVDVdQ+dSCEd0U25rtNmmhEQGt75brPNNdtvuaBjd2dtiE66Mv+RhTkxOn3Q6edE+LtWYs7e/
c55bVBY2qh/u5HdTz9ge9PnuSMVb8fe+tFpqrJo9BiemhXWL8jbXUMKDOmp8yNRvhfYlNz5en9FZ
z3JiQlizsC47SbEwcYRetSHar5TXBP7RgxHsrluaXTtDZn+weMSUYi5gX0HQkze4En0jdx/tXbKb
gHLJYU23O5zbbkpXYfLLgtGZYNkBDzgB1fh/OvDOV0+ltcJJeAb7zRq1FwdNGKhRXFgENjCPTqIo
hHGHXeBJa8inlu6Iud0Ko5hDmY8eVd0SjDdqRuMFEuB+bdY7qYZgXLWKBQc9t0dObQjbk84UrYSR
lPf+8a6mVx/WGuAYC+dufiDou1pEjFO58nwWK6VVyDweGl9ythNxdh8sGJhLbeKZflpQzy3IVQR8
NYdOsqWnxk1uUVvN1uhPedwwNDnkq2yzl5aMzm2OU6PC+tjSUMkOyri+Du1CUwzPQYWQ3aF9Qi1q
JSFCp8OoqTcwkxr1Y2Bpn5xDv3XS4ugmWXYfZdpDn9VPzWFYOCrza/pzMoQ1tQZpT5ML36UeXvLu
qZChqjp+un4y5m2QdwAuijsVlW3NqgDKgkyp3+s/8iF/pzXRpt8vZVkWrCgCpEoO671k5liBB9JN
nHrlKPpq4pv5lwbzFqud+Oj8iGRFM0i13++rj1Gu++gg0V7SQqF73dD8jvl91t4yAaeGNAmsb4Ah
LR1vWhPpEVsHNnCIfgmj7DaGZmvB4OUEOhY96+AmEfywFdF/VaFRSpBDDj6UPF5gbcYCKiX95fqo
Zo3woJEVAJoaYgLnh68xaaksZHmi4avXJoxeFZ2evbFQIrucO4ZiApAGl23QEi04kZIuzLhDjsU/
QMUQDeXK6hKkGYfVAHtpkD1dH9MUfp+HWufW1PMx0Xidl3sJa2p/9PbZawVpn9SDh4e1QpGRAOSl
UPx63ealm8SmpcrQEtCCYIpnqi5DANr2OKCyoftRQSfyIt7u8r4+MyEeqH1vKYETK0g76mvN3kDj
WHn16FOlWFe3lR80O7oiNU/+EC3jlacpE6aUYBzyStsEVKGIItNQD6Xh2NkTZrpZWdVK98dby29+
RTcJHedluN3l28OBIteYKmpvT2HhhRXG7bEtonrwYxoVvhqPvFPXU0m32dWIhzYunOArGGZ/ORA2
L4VeM887jOuaaU2gZdyjYBwaNhRs+27wWWcv6ZtNr7cfAs256S2ZVrGHqNv/GA7RzbGVXgDNvb++
k2Z2r8NtaFhTOG2ZYjlxDGAs5LiMvh52nkETWqh90Muj30FKrQyx2xXq2oYR97rVGRAWGb6fZsV3
5jHXgrJxotFXB0+huf57/YRQ6S/ZrdGu6Kr/HO4R5XIPG9hxFixPV+3Z3jKBzRjwWoDNdmTy4efH
lf7irrFShwa1nbLW/X6rhS5U+0+/gbCaL/LSlXFxVgWDwlOsUqq9mdlsZkmC6gmJrRQi5+uDulhE
wYSwhSBfh174iAlZ670MGdv8cJMaxsYy18lxHSOmpC1CHy/OzJlNEkjn89gAoyaPM53Rnb4DYLVT
7qYGmNajddt4IPgFaoxI8RNVoGoJwXJ9SmlGOrdN/7aU7smSQRc+QrHzDB3qX9om0xXlIP0jX2Qv
Jd20aD0xB95/CjTJEGpMvRpJ7B4+QfnkyVt5qbp1+WyZZvTEpPBCQiB6v4fPFT0Y8jyH78p6son4
4K5bmesK4OXSq+EyFhYsCmdB6ctYUlIGKRcecnVr+7XeSJT5rXH7W+vYIrvMxa0iWBQOAwpPdL2H
jBEhoE/kBWqv/JHukFV1e6/368INXmha+vN5CcGscEAimmUNqcNsYR3WhwbuNLKepKFW18/hpVs7
tyNemoYjFQfyW0zoLt5a9CZ/jf3ilw7CVX9CBROS8vgbfllayNnz/3PniFGp0oZjfTxidn/T3ExI
f4Qmtul6CbP99vkXvvPEjnp+7rqgh6BRZb/sb/KHbN1uj+vsoSEXstTW+AaUuWZJeDAdGzkuEnS9
/MNd94QO9yrdIqGUbPOH1K85CoGXuDAKTCWaxE3vKfd+m0D5yK2gTPoMOeyKsGTBy14m1YTVndzS
SUyeRaZO0xsfZX8dCUng2q9WUODfaltKurE/AWQCBw0KcMvxesk9zJ0cXsWAiGkssinlnhvvcxOF
BrSc/aqnqzSPXkK5je/ouojX0Bf/2XchIz01Jiw0jSMcl474MqDOYVp7X9d5Jo+fF47L3F18akZY
5QiOUGiLMDP1qGh3gGWj9eQJFM/5hFDjYt/N7AY+NSiuIMwBIGgx2B8+yoW6ag1nM1g8yyEpiZqv
BeIfFaLxaqQt7J252/LUsPDwUeFP6MyQaLqtn0YbBC0EM5MG11obntUiQb7j+OX65F48tYQlFG6T
wwFO1AISUD8hqLJ3h+NrvxQ7XlYL3mxQDwCOrJErFfakEfamAhkuHZqr/FXON/VXELNeSQ9sKtPP
6EL+uFrqRJvzdWiv/25T2JqS7hzLZHrclZNy8vG9DOW/2n80D+/l8a5CtVhLFqpxc9HGqUVhl7al
vW8qs8Ni195CWtu68MwUCwHHkhFxZ+ZqyzcwrA6WEmXoECPoNtd3xJIJYQ/u0wik28g4ioTsa3dA
qvHjdQuzHvJ0qoRNNxzSwagmE6i95ShwfjahlHCPT+NLdRvf7et1eQMsHpDQNvMWI/t5D/lzZwjR
TIFMSqvlTCE0zuhbfI63w0co6pP7QeP+LVW3u8vXE6vwYoluaWaFqOYA3ijPrbc9mfpmqq7b2l5Y
vMWzJoQwAW/+Y2lNU+unD1LqQSSsvYdAYjXcHVvwCCS2PXzKcl/YvCP5fVotIdAPi1SDxJLBBQCq
8gZxiOJW1x6v75zZGbRVS4cq7y1tc367mW0URIdpBoPyW314F0Cp/q8ZEHbmsY1CkO64KrS8kRf5
MlGe/AULDr3OMEWaBqwQ50NIRh5eqtUSHUQ3dYNqRtutrluYXYkTC8I2k4aip7UZC3CPoi5P8CGn
T4mlLbWOzl7LJ3aEreZU5E+zDjtT7xfUZr+9fY6rEb5kSCfD1eKzYMGiuMeKobTL3Hyz2LHP0Cdw
p6c5Goy7OvWsV2nZ5HQ3iRGm9nOQlnB3pZD/BLLBeVJp3TNuIZyn4gs31s1+twTpmXWLEISQ8ACc
yX8InhcxTy01Y8IOGX1g16DO/GqslW3ifTu8OpsIuVXgYsuvnrmr8tSssOdp+kJCfWTP8zrYtbR0
lT1ShdFjqyG4iOI36tCHT0Pb/3p9m06/VpxZXYYtlQ4lXb0gRrE6rS8StPl8OWk2E/ADQfCnph4+
ddbx23VTcyfi1NTkVk4i8sTq6eeuJwlVK/88QDRMxn8FLc/zdTOzT3PykBbZZIvktQjIkeO9sU9o
F6CimGd+bK7j2wNFo9YtV8EzKvVIhi3jBOYG56C3zlTSNnbB9xEcayQyJqZkJ2hvGnWffjbK26Da
d98XRje3TxxHJgsJVgsCSOEoIH017POG7alvYB7a3xQ3vX3jHOl7PqzjTfFr9pq/U5SN8ivyD5tl
IPElnwxh5Kl9IaTrWkQWuymDDm7A11ahL+U7y9hN8mV8ket8NBWwGIGbr1Blc1YGKWdnhaTfxniG
YT1+aOKFAsJsYuT0iyZ/dbKv2kSHIb5iRibIbv8h73zKdV56o/nqi4JO2OLr7hKBKMyBsJP3QZLX
wW+hNEIm71H43UEHvlF/9L9AUPgV+Yaidqe2bzRV4ZdZgZF0nS/jnw91wY7TW2I4JnSgYi7akQuz
qw38sGyibJNaX2UNJfnr221mW0+kyOR/ybdjRdhtapFHSSNjQzFRFSl/6WVYhpPy6bqVuSOrKIoN
rg2mmgmaf76Ex2OM+Fz2tqmT93q6M5obqFtp31eRVgF680Bz1mbxIpu2quD7zqwKVzSErWbcIhyL
hi1P2mA3tYgZFgy13aqpXXW7mJKZuTnPDAp3dTzCM5n0nB15l75XPuxXkld/nmge0NxCUGAxM3NZ
rjCx93NebSEcTI/lEMiTs0DeeO20n48bsPRMahV/RtBlIeqduUq4Q6D/gSdApdIljC5P7NzIEJgD
75y4JdrVeZ1tIPxaqcNhe33DzG1LxYAAd4JdUnqafn5y5K2sLkfFmfYL9PUonCAWiXyKg5KO/Wdh
l9MMnlgSruW+QiMzDHmZI3YGKPI1OR58dSmgnnNhVLMAmNGUzCkT6xxtm3WUHYzpba6sxxs86G1y
X91OS5WvQxSOF5ZqLvd5ZlDY+lz6dh1NBpFV3bbP2m34BKzizqaeI23Sxz1E/ouJz0tA/DSXJ6MU
NkgJxaSWOBjtPKo5XrqbEhDNbsJxdL8sJgBnD9vv1sjWn++RFNWGQzMN8Y0EB5YYC0UEsn7qekAj
zq0Vb8nk5KUu/AllOcNSp5Y/kSZDMpKmU+Gx9ZX8gxE+DIja9brtNtFzd1wIA2YPwIkp4QYypFCq
QgdTZT+6RHdulFP+ayLv+jmbfs21EQnnzFT29iG3yISBfn+05PIlzc2FW2x+V5wMRThhQ1YpiVpo
pPnWITUGUOHrcuP4wDXCDzKsaMNSe8usnzoxKFw2ppFI8EEzd20qe4rxdWy/DtGrsQQym47QtbkT
jliaIgWUypjJJfsdCb7YLVTu6QydVlAiR7Pbpv1f8ougDBzEB1CrkYXgLDV7hIsGbNZO7UkAaiDo
dBVbWYgK5v3ViR0h5NJStE67nDULPhqQJ66IDRJP+tT61q56b97G66VE4vx+/zkwcb/bVmiYewyW
e9NFQ8k/oL0+dkud4zObUTVRIFRVzTEt3g/CwCqzGaokM6bOvO5Tyqv221TqovJNenSRZOPydGFs
CiUNonkLt3/uoeTW7uVWpWXHeAw22RqOt5za2kRcMFVEYmgbvPDl+oGeH+BPm2LRS4L7uc9SBeiV
QuuusU3voViGfNKir+2P0DNdLpzKRFKSnTgvYcAQJjTo+khBfbvzkbCBYBx+pBh0bHdzfVhzM3lq
RdgeSWx26UEm8kfu0JWlRy3+dN3AtBTnhxmaOgZAOWeOAcmMkgiCVKXlvjSJE6dimrrW/4IyhHlu
RxhIkO95+pVvdvpV1nq6n/HEAr9J7rBbD6uKzgUye3+gcWFmCi1VgyySYdKubgquXu8jG95vNkZt
HcMdSDnLC20rdlFbCbwskjrfbEpMHyv4i2Bp7zbVXgqf4T1O1lldlB8d+TBu7Vxr//QdBEsLzZAW
FJYYe/NFJ7GeXkoUaTO593sNrccKgVo/q7VgoVFo7mBM17Y2tXublxiCBnk6xI/MCWq6/6D64zak
kd2mN7D6Izm0y1BBtQ2yS9AaTdgpsc00cyxyqGWFw2y84kZblaUrfykpjnyXn3W3hw5Uuun39LW7
0TIpxcxmtg3cDq177OgLUqVJEksbRowbbvAEaKdZ9av6vVqSyaN5Lvcsf/9afQq/RyP0k7yDlpz5
5c3I4E/sC5tci5KgMpBs8o3gKTlEIJNhyw/Tz2GieqrGGywa/vyFNZnUNZBqGry7YtbEOeqoeRVN
i18HSIxq34bIk+KlxvjesqRLRfEZv0cwD+UqbsmCgVXw7dTgaLFP9rB1mmzaDMGpUIkQC62WoKCX
0Qwj+2lIzMa2RQK3c3ZoSWuh9pqVu8qxP1hFPrqhHi54wYVBiWlYGJ/3Y1cmrS+Zr06HfBrE0/JS
an72aJwMSIhhilxLqmHEiOKgb51/AG4Hy/mzlb0EafnnfcvZ5Am3k6SlidU40yp1vaui1qnuF2ol
c1NmwzTlyBRMYBoVgs0qaLVSjxDJ1JNn1XqnS80qy7LV9dtpbspOjQihZpRJha0fMXKongIgkH2D
JEvSowzDf/Pn69ZmHo8qThIyZfKrSLaI7TZWVIYWcoAtfVjhe0hi3WhlQ7+JHsz6j6lAzU/iT4OC
wwiQ3ENtAoP76slxnqJRcofjr9dHNXeOTgc1fcPJNVPaVqHbEjZyrVjF8uFJLpPVPs2+ysO4kO6a
uWqnfmHiZ6bPvECHILRdHVWoTPzSqJ+ySqOXIT/+izaEU9TKqUbJJOKCMXJvUBtvkMKFXTfnxm30
h1AgcnjWi1x1lelkPEEZRh5oXoC2Rme1d/LhVW9egDc97lt5fX2JZtKEbLyfFkXGHnsflYhqYjHL
3ePBrYBPSX6wLiW66odVdFt5R8L0hWFeNpMCbT61KuRAQ1NpZSRWjqAL9+rqTVcKjedNCR3hTXo/
VaJGz/DMbU20sFYWItuZow3ambgZvC+demJSzQwcq4uyuvcPKVC/Hr6bKCu/I3GUen2es7zIeS04
xZl1dQgDqX5NIOOL5v49skmRowSIuzmZcdMrh8jPkqh6yEYluxllY79q8zDcSoGx1OEy867kVpRp
70TRjv8Q82DQ8FUFUpw9vALNneyjur5fTSQNtju+tlOGdCkHPBMKMbUGrhmmG/MCm6+oRqpEUonB
MNg1JTIZAYKtZhDv0N74NlZKsIpa53sxoh12fTPP+DT4ZzQddBgNaBcBwsRrOWp10qOEZK6aqtjA
qfkQBIsZ/BkswsSrAaUJzRVQNItYNKdGkhDtmgkcq++aG9MrkT127XcTlWW+okL8GLzEy0wm06kQ
XkxnZgUHZHeHUSons/JuIuWFvHxj+ZPFaLcUT84gxc6HKFzjndGrNCFUpCOOhY10fbIZrY6WlftC
+nzoU+84hp+MQHrOVGl7fRVnXPnZKKefn9waSpyEB+WAZav8bAXqqtGWci0z99KkFsFlixNASkAI
IKzRMAfTLih9S8CKoS/ZHR3tqR+y9HasKTP9hfGYEzUSBVQKwsItqO27yo5VVq3oUbWR25datZa6
+i5JTk0N7DRCnRN4BMFMwUiqdV0exfuphGnDBOSPd7A2BqsiRQgi35U/4vtwo7tvaeF4DVBsuYI3
s2OmT4CxchISpYgm7Bj6ZdQsyiXQ4YpRut3BNB5GZDu3B7UO7+quV+7LQOGZkDfK5qiOATLifb9w
sVz6Wb6BLhYi0CmvID4R1IOVZI6acjCNY+tpOumELl7r4FTRiXHHBO2n/lAuGJ1xsWdWxfdC3sr1
nvZharfuEVVGkjGyO/XPW5vhproP18aCwcv9e25PuD2VygpQBsdeOeirlNY/r0bTB1yFpboHGzTU
9Q186VbPzQlupz6aQ2i0Cd1BtvWhCFE5l9PIVxprqefvv5hISl3wpUDyJ4oXoPZVFI6eASG6tz5r
d/AeeCZKqOH3ifH7D1BDzY/sd3uivmXY7XMLucPfOg6UmqTBRGCEArbtlRDQTbRUzrslIPO8UXRM
yI3wfBZ7APtjnkRpyHSOmfbkGOMdeA3XiZb0eWZAN9Oy/bQz7aITP1p3hS6pPXYmxuUJylAZGxUe
dc90JyiB8ol7w9c6V36fdX9px/w0LTjYtmglA60/TIefLdC9k5yXVusLVmau4fMRTt7gZIRj6cDW
oWJmahiJoUySE38SgpmyEGjJBS50JEgEp/ZC0Dx//n4OT0hEoOCkGH2Nsz2oD3mwzcOXOKLcrC2g
MBY2iphXRmAvcsKSYw4p7i5Urdt+NFfhErZn3mX+Phixd2LcyyhzWgwmReyPpGPhjUO5Do7BRsrl
Xw5G1HqtucTPMd3h55HM2cq9ZQ5PVq5MaynsMlauT+IXScvt1UHWFzNUs+tEHWAq3ZCXEysPSnXQ
qrFlApFe2Zila5Fp/gIZoVc8aOnKACLg3KgbcGDl0hl/8xziAHnO064wvUlRlT3fmmkAd3HQcBkq
9j65i4Jj6EVViI5aowyBJ+8DZGiq9qM9pRUQXbvPojbxtCz/kYfFE4JrAyUm1D/TgPaOKO/zJ4JQ
RDsVuvVHXXk2S7laSVKluM7B7twstQ7ohFVIWB5KirGjFHqlqX+Qexy1fkgCENVD+hKlk9772PTP
kAWP7qAYx2+9TJVTt7PyJrQ63UWsJ9oUsST9ahSms/AKunx4kbVBKgyUK/E5Mfr5pMiHsLGHPmRD
J9/KIECXc/Byu3IPMQJVDRH09Xtr5m2LPXi0odt74yUX7HVM3Ggkx55SawlrUVg5DxXKbn5fSd1z
EHb9ylC1dncIdXNdZ0PkltMENc5gv6vtGvHorBseC6cIl8K1uZPN42Gi64QEhwrB+USA7a/irh8R
qCsKNyuCmzBz3NwYFyZg7pSdmlHPzdimmaA0TJpf6+MSnaXGXkto3S7AZeccyKkVIe47Gm2hGKFC
MeEg+SowgLJ4NWCZN03/CN9j9+n6qs4darotNUufYDgXka50tIr0KKu9r6psVIgTD62n9HuvbNqF
MGtulcipm7bKGhHTCmc4J84sY3no/VB5kg+aWzrkR+zhLxwKQwcIRgsyhRKRgSmJB7hoacz3s2pc
W2iNFsO9pJOYGF7CdDHCmtsSp9aELTFWtoOOGNYml0gTB6p9JDV5RYZAOfXPige4Qup3Swmf2ak8
GaSwR6yjYvd6jtlII0TtaWu3bbfMFnbi7BPEMFUYaEyd5mYxs1MiDN+Vv8FUWx5Ak/RUd5eul/vz
LvlueW+dWBLJX9WqUEcnZkDNCmzkiK5X8QzxxkRGXkOz4EJHuXJu2g3KV364lj5cPwOzq/hznCIP
bBpk+V6So8EP4S/mdfkgteaP6yZmY3H2PEhFeAEMiCTOnUfUHYOky7jBpp2CYPG66L6TnLuZguI6
Xjf6aq8vHLjZow3lgYXDtiBOFExK+lHqeo3X2x60gNSOm7KynlUjgGkweFoY3mUuBVjYRHkmo0MF
65pwuOO6jOKmZHgZgdwuDuJqo6pD9anJrXI9pId8pY9m8qvRRMpN7DTOe4kDfFdLTfZ94UvmbkWQ
1TyZLR49qvhulmPdiVPD5pZCn2S4t1+NF3CabUinNf2UuWvfspVWKirB2YLrmdtGAJm4Iy0ENYAS
nC8xg0zysMSV2tYQfyzDJHx0jqa9sKrTTAqhEJhakoFQopFuvci2VCQDFVMFSNApwTtlKOtfhjGs
f40QIt6jUgntRKPEEfyYUCwZq96QyvXCFE9eTfwEvB6BBzcGMBRhsdPxUGchuF4fCa31YYCUWrb9
MA0eVHh4siFZ9ahNoGC8rvtiExvWe4SuN9e/YcYDKqSacU1kRacWsfO5TszCcbI9WVGzjLeyRsOs
HhUHT9HGJdGnJUvTqp/E1s2ohGarV2RBpReUcN16/74Il/gBZo7q2XCEo1rHup0PNcPZt/2PCH5l
d69+bPaS4QI9W3Drs7YAisDOM4EIxKJIp0UwnBoZwqJD3PvF0WnvtFKVnky0R70iLgv/zy8VqAgw
C1N+9wKgnWXqXq+msDEbpEfwep8qm9NX7fOl23hupSzK1hbE8FC1idsyYihGe8SQKrWH97R/lbdD
IOW5q+tjsXAGZs46WbHpDNj03+Bfz3eFtidFhQA6+08OavdYgIXIsPQ2c//+rf8f4Y/83W9Hqv7P
/+DP3/JiqOIwaoQ//ud9/K2CjfLX5j+mf/b7Xzv/R//5WPzInpvqx4/m/rUQ/+bZP+T3/9P+6rV5
PfuDnzWQTT0df1TD+x/18dC8GeFLp7/5R3/43368/ZYPQ/Hj73/7liO0Pv22MM6zv/3zRzff//63
iRv2309//T9/9vCa8s/+8b/+8X/+3//8x//+x/8V/82P17r5+98UTf+3CbFA+wytBTQK44C6H9NP
LO3fDJLCDlRQUPdTu2Dd/j9nX9IkKa50+1c+u3s9A4QYFm9DTDlCVmXNG6y7uooZCQQI+PXfiXrv
VmeqU4F1rMoyykxCLrlLch0/B5reQ/5//8PwX5C6PRcw4QCKZ5P//A/eLM//Ywf/x8b74JnjyWf/
+e9XvZqev6frf9qxeeJFO0iM4lVcJGcEEO5HuIW8XgzDCpVuBKvsqeslwUuJS45cDVv379fL++/W
NZSw7bO0nweSPYEMgO/qdqTgMLLsXV/29b9a1b+7YFpAh4b33KQQl0qqfq12/oic5AiW3ZsXk/j/
zfXSPK8Dz9+ta3mlzHcqjyERmYjUDqOBFI+cljd56v3M3K3HSFMfmj/mzSiFb80sYXz4mXryY0q8
wzA5n9Z6+Xx5GIZZZueuX2wEQdl7RYcCtSQkGQTFlwdV/TuO678tdJ76F02vPajRGXLeCbGsDyzF
Pm5N4hnMbJ/tdIvO0vT5599f9KG4F5b+RNxkpqKxd+0QgAyRt0G4lb83rFMdc9FXeIbu8MqXWBVI
K9oFovMlu1kn5/t19tfuWk0aCpnOsD8HtXqkgFmOiNVvZTlM5tF82KoIAUuFoomSHUjJZPCprast
OsrXd/u/51dzYZ84S4BXaidhi/c9t+sjEna3dGzv/LLeD3N4K4Z/V53/uys9UzbgNcPHe4aT8Fyh
vivvvgjlOBtxwjDFrubJHK+US5HmaJwMTuSnububrJXfrXObbRymTV1ojmxBKDVzh9JJQuXc5Fnx
oXJa5Pq2dO8M0+xqTiwW3tetCJqnbB2AXIR07503t1uRztS65seM1p41UFI/kZrZTdQgq8i6Bs93
V3nAeXN76cKMdtPkT33+hNJ9e8dT7h1qYTlXtq4dqcmYtszv6+yppXnpH9Tq1TY4Kpg97C9/viFG
u5oD4+jm1jMZuiS1yxOc+C7osINZc8dOYdVc2YnmxyNv1s5jeZfIkf9Rj/OxqACDzpgVcfDpbvjB
eTH+fRH628k0f86cbOXlIIKkaNe7sOpR4EWXY5bRu8lbjsCTb5R4GdaT/oCHs9XQcdDqJwVwx5CT
KnbFXKUfL0+HwdOo5szjWtiMNLNILK+WKurr/uukKhpVZTVsrdhfJelvWIpq7txR8PWzphEJyGjd
tt/3TRhbIRcR8NKHfnyc3OVb23xl4PVOy2oPjvFonn94JTaPXCGXlh+tZox5e5y9D5ScbPeOiiXC
H+OYH90JsOT22LQf/eEYlOk9/lFe/ge0P6Jy/uD575Vze9lYWr3i7ynX1YzDrvDEOKc8UV3+3pry
L5NTH7qVnIrZWvdAC9+5Y7jPMgk0PEf6WbTF1gOdaaK0qELVPK1BKP0kgzDFzl9CGq1FLu9Z3+Qb
XmNaaOffXxwOwJ4IxoxlDpLAm2/bTP0RpMGHy5YzNa2FFaryFJS9rpeMkJc/MRmGp9Hi5ca8mGyj
xRS+UKej9uwkne88Qjz5webLp8zZkq4xfbwWTVqke5zVKnkCfiW8Dq1qCD/3qehO19lGiyNAINVd
39l+ohoQsRfjk2On1xlGv+WnbtF2Vr34SYds3aHJ8vlTjnzCoerW6q+rvt7RAohHAuhw9DJIsmHN
09upKOflL8tu3WCj8sEwuY4WPCx/yvqOpG0yOOuyayoHr07dhBro0eo3Nj1TF9p5QPFiEp2zOkmf
+8cy628npR6qyXl32USGLU/P+k6K1jnksMKkdYYvS7/8EQbkrlLizgu28lSGJfpLafSF69Zt27TL
ysMErzgNBBIsEbmW+ncQhN9h7xfPwIvWmwX14OWM1iervwl5eYMihWcQ6l63wenasSAZdYIhY37S
CskH5PAsFUZuYffP19lf8186hFCcqoSflJKl9wwPXLvUVeGOeUXxpMQqNxzZtIx0R3btiXVWGSau
FJ9LlKpZRXXvT/VG6s4wx7+eT17MAuQ5Gaq7+jDpqU2+tcVg/2yBnt5g6TO1rvlx46Q4b1PsL6BN
uOsc/k04+cb8Guyi1xbQpW9cKMwGSd8v2UMwLytOAOX02ban8XB5ik1fr3lwhbRf0K40SMrAWkJo
vgepdWvjNDtsHPZMHZzH9sL4zKKkyQSqi2cKWEpZ54AQTN7NdV9/7vRF4z3EA4TjlkGSqqSVwB4E
bbp16zR9uLbztkD2UoChvETUTACUDaY5IIW/XPfh2sbrVqKixWDZiQxQhDXTwY8K3pdXTqrmt6ut
8kVZk53UtQgeSb6igC8rNoKyaVFqzkonWxAnLZzEU72Kah81ZQJki5BrmP/dk9DvsKnXzbY54L6T
nXpJhtqn23HlEIL1ZPt02faGAViaw5bZ6FY9Q+s0nd6DHy6L8EpxY/f9Rrgx7FqWvu8yt1R1iXRF
J4YnoIlizvMHawl2qF7bEvQ2LE5Lc9tpYm6I1zIcC4Go947pOgTfUy78rRkw2ej8+wvHCvDggLdP
Vicy68d7JpVzTL22fSom17vueGJpvmtlSxg2vG6S2qf3JYUyax0Gu3DaqvsxmUjzX9B5QlcBFLFJ
BkDZMT8Xyuep3Cpe/YWuf+Nqplfip2GaExL4ddItt4KyNsKlC6VUYLQrVFSWqOZ1br1mjvCPxWI+
3k6tFc/4Y14eBgLNspnsldXc+BAdzoritpFbaabzOnvryzTvt0tbehmSBUlFrV0qgUK0krGqI8HS
3VSvh+u8SAsDxBPMTwf0wpuoAuWtLSO8KWzsqW8vP1RPvF5+Np64mozZdeIP3X1Ng8NanLnv1g0P
fXtpsFCLAM3aNHLwl/W8J30cV2lH7uyV+8uGMTWuuX8V9KXVL06dzG5LI6Sll5M/2/bGidvUuub4
sg6qmtIgTdJZQAnOIumN38zhxn769tKBNPRru/ujZy92UaxJ4wdyF3ii3fVT+A3SAKi8En1x4MHM
NkZyNvY/lylUol/3ZeUoh+pSC4ebyat3oI1ih0Wp8cRrR90EpIJaNNguoeeY+RujM9lOiwgK5f3u
DMmVxFs69ZBWq/sxlKz9cd28a1t6GHACmt+mwmUFtNMkHT5Y5VYhjMkfNJcGxT4DJRISDJYavHte
seXeD7omzlT1Lxky/rvpQg/v9Xzk01hVq0qrRJT5ASpxH4e6+4uk6oigNXqfezx88pUfy+6Wp8hs
jteZTYe+rFLZXinGNGGIKGIfQHneO1hug7KRy/NyjhlvrLNAc3aLrWqk6VIlzqicWEAK/n50kJXl
eKbcEx8ps3KR3qGts2PVLv1GBHv7EACK8NfWDJcuFRAILpNhJMVeuN2xrdSXLB/zHdKpGy5kWNCB
FgyIHVTKpWOVLJnoIqCDlt00sPk6d9HlA63cxSs9J36yyqD5ujKOhymw3ORqY2JMX68FgD5NnSp1
7TJphiIKxuqGhv0GaN3UtObpVddZnTUPVZIF9X7M3R9zKj9fXk6mpjU3bwiKo5Ut18StUZY6Fs5u
HJutXKWGHfzthDr+EoXPs2s3soQ3fMLJgazl04ooMqdPQyUel8W6r8fvm2lZ01g0l3cGbjuKpmm8
WtDaCaTjRrxjW8khQ+u+tonP/jwJ7IFzYltrCxlu1h0aX2Qbq9Pg1r7m1sWKci4kQssEuyx7Cu1q
jVYSuMi/T0fb75/buvaOU9+l0bCwLckTw/6o0xgGmSMBRPGKZBF4ZHZIpCpweDi3Anj+daEbjmHI
lkPd+HXwEGsNSfbALZIxWIsHh43qHas7/uc4nUvWGIsWoeI0907nHQbl5Y92QU5XLW8gOl4d/H1U
KNRLkzlJMQvobNrFtAMb8Li73LohKvrnpfLiWgHxnSrPVmtOVrF8yTKVRkA2nLowBCh8+HC5j/OX
vhHv9ToLkZO1SEmGPgCbB5XfAv4qROLdOuKmd7mL8xp7qwstBkD/mZ0lu+1EsHy8FVOWQta+GA9L
2axHvDVAZMdJ5302cuuqTBBAOq8NFxK2uJ201mRt83vHE19sp0vC5cp4qdcMOtAbnywxDUnvLMOn
NOX73ldyY0IM1tKBZWHtjYHrd0PCR8ipUkG8fZh5AENPpX1q1NQdS9aCf6vk/OPl+TFEHk+LDf3M
UXXJfJnkAS9uikzODzZR+cbF1dS6trXn2SQJqPIkADnZmO/nLvC+jkKgdua6r9e830OkTIee94mL
zb2OwI3Ujnuq8FKz0YHBQ3RkMwgBRNYtMoidjh1Z1kceuOtIsUUfYbLP+fcXTk5Lz1tzvEsns71A
Q82frH3Hpq13dkMI9rStvaxUUGaNHcQh+Vist4zVB24/k+m9KuaNGGiIUp7m3h53bZV1bhCv5Tju
1vQpFGBQ8gAKbreEzE0+oflzAeDQtOYtpsBqHvzaeccwIpkD9TBwIPV9QaM5dTeoakwTom3zbpsi
g0kpiQmDQo+UO95uQa8MTevQt5aGM1HYCON8onezv7yve/9wlRswzYmLMc1mjuxxfM6icFygw2yL
JdXgADr8lIDJR43gGYkbWZzJlY98an4Imx+v+3LNga0SAgo8t2AUAvLEPPdJNDSbeF2DA7DzoF64
V+3QwusrRmJZrI9OyW/W1dpD9nIHHtuvxThvRDmDEzDNi9kIzgJfjiS2Bep0l344zj45OXgtA4+S
t3EeMC0fzZknaB1mUOYkMSfqI7GKHVD/GzumqWnNiZ2sTKcF5+m4Czjuk+wWVD9fL8+vaflozutB
dhZkvvhquTS7bPxgD5+ktaUiaJpezVkn+wzDDhYSz2F9pAR6WuBnADIDGUQhr9xidJjbFDAwcKXw
LWdw3029tw/8YetwZDC8jnKzrbEaJ3keQNY9zsCT18L7ednwpqbPNnux9DOHDgsPBxIzEWS7YCUP
fV1+uty2YVJ1aBsLu6WZWrTNXQY2GjU/tYiUIHm6vdy+YV7PEO6X317PC6mVxHoEwPD9Oq53dRrc
dm32NEh1yiZ/i8TLZKPz7y9s5DGaVZ41kxio2B32yv3ZbS8PwWQizVu9tO8rpwzDeJ4WJwpYaaHe
0f7asa44Xu7B9PGa01bQAenGQmHt8PkGqmd7b7SvCzW6DLGseloQ10rjwW8PfUt2oObYyDaYplZz
WWcljkSt3//bqZb2rxoXAJxJRHO3snrD9gbL6Fg2ValsBNcciSEOwaLzJu4GzhZ615R20MFsbpWx
YVJ+iA1xfpfO9p6kUU6Hw9hMN4zN7zJ/jBc2VlGvNvJjBpv9A9mWAUfAm7JLaCs/8Hb6Yo/0I8pF
8l0PGpFtAgrDNqYDz1AxAoFZtvaJLQHbLmm+7OexlPusydrHYdjYEQzHOV1SRvaDDMXc9Enue/eh
U/+QNt1BQf6umeUpGIr3Sg2Hyy5i6krzb4ZjCkj6PZGgHDIuJmfvFf2uFvQhk8NN6OUxyoU2tlCT
7TR/Z4Wy16nwRVJV7lPW1u/CJojbrK+jpVYbfZjWgebxvErTuXIWkYQs4/s1aD7aHvTWslqBFx+n
shF1k9Fly5lcSNu2a8uham2AbQXibXw3VFlXAgLPydbDj2koWhiA7uOMlG8nEog3t1/6Je5rTnfg
z3XvyBiuD5B7gdteHothFfwDn4Z3vAWqHSKhvGhu6mq09jDk+FjSZt4vpTcc2QAh8mbtr4NDQLL5
9b7SCJCqryhESWSjZnkoSF8GUY3aQrExJMP06HC1Ilgmn/QEGzADhQmrs10o1ZWHkl+iNy92xcIv
OxWkXZvYjLO7EhWoD6Kd0qfLs6Fp5/xO2+pANb9khK5rCocMP8/tu7BybhacfHxQSjXen3g96exn
QG0zwvAm3H3DbQAltNA9cZ9ZlUbu9Mf5JDnLIqpQmeSw2zonHzxQQPgWsXZeDkbqrYunycpa+BCi
YsguZFlSQF8DMSNQ71e73HpYNbiAjndzvCwlabhOyZk4trbSpCfVSY7tp4X6j6wvP162tyEw6bi3
DDUCDXVKmUgQ7itpvyerep7C6l56xbfLXZjspAUL1Q6l1Ta9TJjVOdEQMhCu0vbP6xrXIsXQO8rt
ykYmVjZ+Ty3nya7r675bx7qNI1I7wFbLxG2C4l0QLuDMG7ItBgXD/P5i0nzhRlxOMAQJJqS+ZB9R
q3FFVKgViilpE6BgiQ87yHK6n68ykw5/48Kul/78gCACIqLGBQ9NkLrzxnZgOM3+4nN6MRbbJs7g
LN2SANL7oXerdyOId0ZvS8jDsEZ/cey+aJ7kYc/UgA2Tt5C4HJr7s8PPgXy0cxXuLxtI45b5HXd+
/f6iE9Z1OchLizyp0yQM6x3ixiFPvxfNbdmCPqyyd6Twopl8KQYwuLbgWUaFgrd5fTeNUTsgDI0T
TpMC9q50xyefDAdReE9OHnzxZHXdtUnnZpq70QfHGwnjzlmOqp/fl6o5uUV5Bz73exZcm8j69RTz
wpJDsY7FKFBekRdYa8uAYosiBM3K5YkyrTXN4We6lHLo2yFZveDBpiBVmuR+sq9M3/8DL5dNztxS
wpO8n+tdVogwmpr0ypuTjpfrJhSDduDlTUgPxtQFCCK7XrfuAQbL6GA5cG/gkOmtLcB43dPotZ/C
ld7ipvzusuENK1THyXFMa2WX2PdBwvpDtGe1uBmbsgSx5on7m0lpw26hs+ixcGZeupA2aVJq3SiV
5buGZNlGKs7U+vn3F2uztT2FUqa0TLx2whnfLnZT07SnyxYyNa75cFlPEkg8USaV79FTQQIWNTnb
Aq6YWndef3ojUQynprxMLJcHxz6c6pMjpo1jgGntaHt0w3mQt3wosI12CRkEqmWnx8BaN0KP6ds1
pxUQDQMQzSoAAK5v58L9Cr7brcIAjWr9v5EbMgKaYRpRgw0uKJJh8XZNyKLCu3Fcd0+CYs/ycr+K
eb/W9BDyT0PjRR5qB5oOXM1fkK4+XJ75X0/l/3zGhKjl629wKhvgQ3/Ca7Zso7q7LecjTZ9aBVIk
/DHFoGED+R4tngb+uGQqxrPITQv89kTWqE3D3dp8H88qtMUjGZadXY3R6D9nw3M75Een8yNa/Kir
Kaqq49gPp6H8urpflPrap+/m5mvRPgd+tUfT6Gyxv6y4nqM34sldbq+HefB2ECDahQB1L9WHxckP
AKEd+z59TyuoEdHhbk3rPaNHkMxFc3cc5irKpEgwiCUcosC5S8nPeUoW52Gg465z8v3kAvWV97fV
fByX24WIx6zyH0k/nwCE+FjMvz66z7Ywuhr35d9zfD5FvfDbsCkaAomQInHz/pRiII0v9zVdQObz
ebBotPA/SO6g1u6IyV/rIaKLiBz7uxrWiKdjRLOtpODbngJR0ddf4suiIrTgRcI7QSI5WkOUAji8
G1GlvbHFvX00RFni6y4kFaino1aOUqD5PksBwiihXJYH9CEt/Uc72wJHmIaiBcPRG3yQRXRZUi2Q
Ahpo3UfMn297ELFtjMTUgxYRLQmiikmuWTK5WAvVVDwHc5bDBcNPlx3v7cACHvTXpgJq1ilbhiEU
Ia1vsqIr93UotvirTJ+vRcWO5yNZAa2IpxDLCZSD1X5iebavKrn1bPP2rgq6vdcD8BvCF9JIHJb4
fBqrIlaMPNSVegSxzOGyjQxd6LBAksm15iUPYy+1blqghmx/usub5iAm+f5yFwZD6cDACcXGk5BF
EC807Q80v0fMscF67/w7yuLf/q9jAF23aCp74X7suQiBUr0DO+xzq/jG/mT6fs2pxSjzLnUyP64a
BRHreQrOz3SIZf5GRubtJJOrAwABowldqHqlIHRbhl3WrN+rdr2ZbH/vBeNdK90/s6HYIuw3OEWg
+bVwW4AkZeXFLmSkv42FrPIowDoLN7zakONG8c7rRcuFZQuVl248dOEREJc/qi64tyrnJ6hmb6HN
2QPqnD66S38Yq/Dn5SVmWsW6p+eyJGqYaQzYwseiILf+QHZ43buRwt04HJ4PDG9s4jpi0MHrb+kp
z4mdOtwR6v0xlGskVkhgZu1RkhVEE34A6q2+v9IzNecfpVXCRyoVKxl+t8LlFHg8j5agf1d0dMv9
DWtbxw6uK7RNeHA+c6jgvp8Bd/e8ZwuvNpfnxdS8dvIBVXPrTpmtYrZYYeIvZVvvizYPRQRWWN/e
sJRpyelwwaULAiS43SGeaLXj1XoUS3pKB36b8/G+SdV9NYvnIUdVpa+eL4/M4EY6dBD1mlBp6+gQ
U4JDHaXrj3CxrlvNOjawq9IB1QfOENdFfiPPDGQlZe+aAHC3YDpe9/1aGOjKiU7gnxpi1Qw360je
j+m4Ee8NJxQdGAgmv0zM7TxAt5Xv2BB+Q3A7lYFzrB33CbDBD5dHYFpbms/nNHDnPqyHOGvbo9eE
X0Cq8c4rtkRODUFZRwIWchrm1A9lPFXq/VTWfzlefQyr5QYEfjdgno6KsNkwmGkkmqdDqW9cq8yX
8UDdjyPvb6063/lTs5GqNEQuHRdYISSJhqcyblp7PrpVdd7ElnCnoAV1UPn4A1tCej+DrXLX2rza
iJcGB9GxgaAJ8IAbDmR8LnaJfAa5H7ta/Ojy5JvGpB35VyDD1VQwGfc+7m92v8+6ddeD6g7ixO1D
uFT1bhrloQOVwOUOTcM57zwv7hh2MFVl41c8tvM0jGYBTcFgqLaILUzDOa+MF627TK6IKCWPu+Um
Rfp1Get9WBW4b91Q+zGAsFW/bNRkGRabpzl+GeRDz+yCxwV39mL8w8fsLP51r1eujhocw6ZhUOTh
cdWCfTIlFceszNlG0DL4pA4YDJnjdkM5t3E+UPaXK+vxLydQy2MzZet3229RxUSJ+AJN83nrRmea
d+2UP4ZjPk6r0543SAcFMxkfxCFrJ7rFJGXqQHP+NZDWQjvaxoPM77Fm4zawrsIjQlzs9arCK5+c
mMfauMdF6+foTu0YWYU1fL7KJXTgoDNntCYgjoohnbjyHe3n9qcNoc6NqGgwjA4etNcxRf2d4jGr
J/6JiBR6xaRxNt7DDUtJp8mjTSfD3M6amGXOsXCt4zJ3jxkKY4PeOeUpi4Jg2IiEpq4051672heo
Yxjh3N/AU/UJ7M0IJlG6vgvyYNeWznWHLR1JuII7gtQV+kHUmKU8Fn4etYu1EXFN06Ed6+fWGt1e
FWMMio0ual1rBx6SrXBuCErMeb1SS8/PlNOmOPGQyv9eevX8tPR2jGvRh8tr1dSB5sZBBvoOx4Ir
FGdWV4d0+9Emj97Kbq9rX/NibwiyAm9mbSz7IoyIklM0gHr5ts0tfwPJYxiCjiWEZPAEcYF1gHxc
fcdW8Gtmnup2sqi/XjUGHVC4WGRQtWOLGBC6WxKGIwrFnRpF+/WGI5hGoG3aRJULSHUtEYvUab86
66jiou6LO58V7cbR2bBKdXShoGtQFa7qY79dSz/ivHXGR08RL/hy2Ujn/f6Na6AOL0ybiTqyX/t4
zlMaheUI4dYB5VERoELk0Ae9uA476uo0egtFYYXKlIhZz38yJr/OTbkFfjXNhObMfMyXwC9XGTOn
PC5Sfsw6cVOk5cZEm2ZBc+egYc1Yrg2an8oP4dSfGLsOK+Xq8EJW8xWv7hW2yZL4u2mevmQk2M+p
aiJoDt1cnmSTeTRvzsth6lqn6OKltx4Kr3qvsDn0NkRLLrdvurDqKMN1zNac0KzDpp/JqDqzIfFU
fVKSQ7/ZBq2Zs+7cufvB/GwHYuqt1xDDvOjwQ+DzBhAZEREXbpYtUeWFbrarF9w+Ngxn2Op0tOEq
5y4tuqaLG7/L9haZ6a4KGd9XVBRfJhd3DWgXqLtSWflWob7htqkDD/tyCiwXKInYaWY7/GzlIKlF
de7QWe1jnTsKile8d0h9WBj1Odk4iRpWiA5EHB2fL2J2RJyy8LYc6iPkL2/6WX66vEBME3X+/cV9
ALR2E82J6GIb1ZfidpiKpR1Q3NAXItg4LZi60EJAGbQq7YO1i8sys8NDF8wkOI0coXLjomGIlFQL
AhbntpAV7WIH5YEQjzzZ0kpRXBLAU5tiY88yjULb1yFp34xB5XSxBfWiz+PM3RgAx62cn6l1LQ44
nt2yM81knHGvebacXN0663QdJZqrYws9H4AeGiKU0QWCDxD0O3ik3NKgNSxQHUaooE5VDKPdxVPJ
76zZee+03an2yUZOwWAZHUS4TmRZnWHp4nopw71v4WZBa7lFXGpq/bykXix/y2Nj3rVzF3slk5GT
sVuf8I1bi8kw599ftA3CLchBTGmH+2/u7FMfJGLBmUZmSR3rdJX36lx3Tl27FvgYuxgqy91ymrOg
De/8Jhi2UsOmMWi+6wHmVEErqYqRGYiF19zXQb1EPZn+nWTV7xcVHfjX+CEpFThh8ORhxVAMeEaR
0rMgauO0bJpfzWspnZo1X+o+xp31MHrVfc23BFZMptFc1ifgJWeSd8g458GDhGbvnZ0G+SOl6ZUH
Mx365602RzoNkXOx1sdiCh/IKK8LZzrur5o90CWPYRcTZBjufDe1IwKVvuer1qWO8+vVOAOanSH1
A2mwqBkGqAlzf8OvDHOqw/zSMQdLQIXMT9jyatcsYb4rIFC0cWIyTKuO8svZPPQA+vQxnnmWr3Ur
MZtdv9Lvg1rbD5fNE759tNdBfm0oqC3FeS+pswfAvdudNQTfSAeWfqrux27eeyl/V1tXbvK/tJhe
RCKZVTOVqGCMq7Q/2l72jefTn5eHYpoMbe/NeB5MEjz38VrJfRDyI8CQG0c800xovptlIHXjrBdx
1xWovYAa4o6B9zRu5nUr+pi+XvPhzg9ALDELASAMuZP1fOr7deNmYjig6gg+mjetCC3YfF6RYrVt
JSAzBRlF0P4Ee0iMjbsyxTj8buw37GU4BumoPpfxPK9q+EUmKDKiWEHDoliU8XLfDdcVq6BY7vWm
VvdVMSuCqBfO9REsDFkUlMWzsgbo/012ZENvPiDqy+XFZVgBOtYPCVG3yNMGqfDe/ws1GJBz4mTd
Q+tqw2SG+ddRfopn6WKhbCTOqVDH3Oc/8hIJ/ctfb2r8/PsLr0NdHemcauSxtFED0E5Od+RStPvL
rZtso+3Mq9XUo5J4JqDpfMAmeiPa8k+IFV6X0f0HGR4OdWE1T3XcTIV8wLXG20G/c9jIiZo+Xndt
kc4KBbYchzq2l279IBh/R9otNL7JEzS3XnPOSjc4Ny/5cfTqb9DxTWpoI+7GsrrKQFSH+3Vq6NKx
Ejx2ZLFvw+GhmbuN/NvbC4fqKD7KLZ+oAoGPD7IChpA8BSlXx8vrxtS45sCyV2nYUKuNud32B1+s
qMqZUKdyXevaeTorbSFYheznHLQ/cQi4abvruN6oDkdrWDnV87yI2A9X+2ilFDjFQFyX86Q6d11B
lBcO8/n1ZSQQvc3OiWfxUND+42XDnM37z2we1fXZlq5StEQVWcy9HgmePA6d9rigoLfm9vtZeBuF
q287FtWBaIDkBjLwsOtYU/u9H/ipBcAeArYb8dLUvOa3Mu/B7hUiU1jSJZrmbxX71Gdbqfm3vRas
ba/jZV5Mq0cYov0o/U/TNN+DR+CjUPaNuHJTpjoGrSqwiOx2OqelhpMl6g+hO9x5jaqigk63jTee
WLvFdmGYcR2MlgqVtaIo6rgbAQJ2/JvekWUUFuV3MHc80HFTE/rtlaVj0oLBqZys9dpYTODTiMpi
KvEAPqZbiQ/TODSXDmdo5vm9X8cBD1rs9uOfJCgTgE1/hB2NBzVtRD3D2tKxaUiohyoM3Tpua3ki
bnqrxvwhzOlG3DMNQ9uN+3xtF8c6P6tb4jBk/KkthyMqXL7SUNyFmbOxLRsWsY5J64csHDKo6uBW
KMvbKc1HQIH6/Na1qudUXHlwpYF27C65Nc6dSjluKcX6UCjRo8CyHH5cDlaGrDHVIWgc2egGqWEe
Q8TqkTlTt5eYiLkub/uueZ7oeppn76bj9BgO00boMk2Q5v72QmzcJTIR121wAyG0T8Ba30DC7L2w
l4MI842xGZaZjkMbUb+YkarIYwUFZMnKE654zwMQr5dNZ2o+eB3ExtaD5KI3ijgE97da6VfPbd5J
m2zcKkzNn4334kxZDFPp2j0C8FKnX0Bc+NHHMV84dOPIampe83VZOZCQXWoRB/X4Sa3OHxltdhBB
3zj2Gc4eOtyMTgEdeM9FPIr8fUnW+0l2W9BcU9uaf1NRqaoRjYjbNAv/dGZKPipWyh/XTat22mbT
2hTSD5ADa89vlgG30/nIytlD8V1VyubpcjemQWhuHbAxc4nVnh9GuRW14cR2s7qSZ4jqQLNQFFlf
eDB/SUgXiblG2QI9tgzlhY79sAzkcN0oNE+eIIvBLahMxArQ6KgUM4mW/+XsypolRbngLzICUFFf
reWuVt++vc+LMT3dLW4oLrj8+i/re7rDXMoIX+sBSiDhcMiTeSWt327dssOaJLOqkLCzCUp5WUb+
JV2Csw8ZyqaWxzTCG9a+PgwUN42Gz00+V3hRYF+bqYsnHHNzDd736m+Fypb9jhtQDgo6jU3mQ/KX
qu9C0gTOcZcozQ8zn1+Fajd2DMuS4gakNUl9ugxLfZmDsoxLxLnxuD0ZttavG8mb/WgtqsmbUlJd
lc7+ypz6p6zT8+05sDV9/f1N04vHVJSOmIOJQ1rQ9fLyLvRAId/XugHoPBhoqvsgu5QNax5qGvln
WHNt5ZVsc2vgmAeOhpVRU1+6saN3JewJ7lQ9F3dl4DlHsvqgcHO33oCbRVzUNe1WnUaWQuOJ55LL
oHwBPSB9zqtFntzMC4/jCAIZHsZgQC2n7gzSYn1kvB6fRbNsmXZcZ/udyw03AD+KoG5JK+VlHapH
LfIMyvTBYwVdoV2TZdLLliXgQ1rjVpmulb5ryULuvDAf9y0Fk122pK1kkHcvLh7pXOTN6p+Zv/X+
YBkZk1q2rhWDGoAoL4uzBnATGGNYHv+NtNrHfSNjoJt7bjdUMFq/BNCjiXu3qQ51GmxREi1brSlM
Bzk6x50F0vitglAZ8kF/d077AJmrOpZM73rgg3f0v3Heg77BmMjkJdDl4B2Rf89XmN2N9fd9Q/Qf
pJfj4lW0Bq8y/5Slw7EFZ3dj6dgGyMB5Oa68nNhQXyAgexpk8bJE60sEYcmYLFucbVsfxp0b3ixy
qQNWX6IlOosoOvpFeAfv3SSn675rvW/glwfF9YLn1ZeK1y+5aNh01wu+Lp8baLik33bNg8kq8/RE
RwLu3SUfB+rHog5p83EKeLWVVLwezu/sQiarLGJZXmvl1JcBifyRpd91Wz3oxTmObXEphuIJXu77
lIdczzi8B7Jyr/BweFfEd696eHG0Rvy8b6SuK+HNyQfVXu4M8ECH0KEWd/CQr4668r2N2MZyrpq8
MtUxDqfdFim6qJyONCqKo176LTFXy4ZncslgiOMOfoEEVB+RF5FVHzg8bWJVucfbY/P+05nrGWiW
2BgWHhCcrAxkn7Q5RFR/7pf+rNqrZae8m8vsmUCP4XZ3ts8xAI7RwW2+xnW+q/2v9ZihpsgrYmgs
bkRntvYNcMPVunN4I/FQGjTlCS4G3WPdSvfQwRLyn9ufYJtvA9yVhGqm1/DyUg9heOyG+lEveb6x
mCyYM+llkMkDaW3W9aUdwL1xHETHTSXnJBtkGGvEH4cqczBJledsbLmWzzGZZXnuIs5vihrCdtz/
MQlvecycVW/wBWzfY+AatQRdTQZeXURRPXZMfgO7KyFE/6Au8pFi+lKLLUsvW1cGyifwEmYpp/ri
LM33bK0fYIsSF179zOn8yevlAc9sd7uWgMkhE7OnuzCtnUQ40QyjolF20IRAmfwGKG2fcp2rNxtW
VSNtADe1+gLfxRMok3eTIi+p7k6icp5c3z8h/tzgetmm38D/0naRT1JMUJml36Mseo7ksPVgZwGj
ySODoTpDxiasLmvd/VMU5UOWdq8FPmHfLBhY1xqvs75UaF7mhROvWR/FIIwsW9GabWgMoHOMCl6l
oupCAnYtupo8EmPgO7WBdcvwmCwyhxSkmDiGp1PqHxWiGDG83lbL4svt8bG1f11db1bRLMd8cUsk
gL2gPkcLj1foXMWy8/6+3b4lkDKZZNHCVNOsaJ8z/amV3jNr569qYA9Xn759u5OpSqfoOuciz8uL
HCM8rJGqPIbTzlJK1xSlQ26xQd12jnATvoUHZ2xHmHB0+5gvrkkmCyE/2NVdWPz/Lo/N50y4hoJF
vjMTYUrJjbQQZZNl5aUIG4jgS5rGeAzbOhdsq8c4qZUOmUMH7EEwWD4KGCnEvMClZeabehgWfP3f
N+7N+vSFUBOfMbcRgSsJl833PvM3bri2f29gV+tmaiu1lJe2pAJVQmV9cKZ1RmTG8o1DwNKFSSZz
IkbdoEBOwhno/DLgPDi1Fdev40y3WN+2LgwEt7AHWGpvwgy7/XxiaxOeMjb1Dz2U9463QWyZBJNZ
xlaI2fRU4kJdKk8fKtYGEEmoaoir3O7getK/c4sw2WVV1AiFcLW46Mlfj4HHl9PsS//jPEHkzWdd
f5AVYo59nV0H8s2ScoMgW3UwIjZr04QT2Axm9UHJ6smfq1eUNGzsfLZBu/7+ppvWl2Mfzjq/KNp+
RibiTzfQjS+wNW2cx9cKe+Tdu/IixlxDhEEwqFv2W9WqtgVlgHqSeeNwjTU7tNFvzbpT7kWPFRl3
btemRhzMnCN44+Aax7zmyYXqcwyLma2HWdtKMjBNkF9kLQwhL36OhB+cih+QGXsay/RuhcHPGHTH
24vIMgUm0wy2m41WM27vKBv5XRfpCCHhIt8Xb5mkMkVLFajAL8HuRkZvnb4X0WaRiGV2TS7ZIrxq
Ya1XgiXanzzmPaZu9kOXWw/XtnExAuxgDNig2qgEuQ97xAQDPFyjyd5RN6Dr++ClR9mA08BH7YkT
SXKKarElnWsbmus3vUFsWveBYJqVF7zUfA07+Sko0+99FbzsWzIGapdGFGEBSY4L43l/KFOVHwcf
GlX7WjdQC9Ky5EuBY2CCvP+nZfXIN7iS7fP+dokRRke+lALpkRo8gVYnvA7Hj9nUDMvOP2+gluKm
OvcjGO+URGC9D4kap61Hh/dnlZmcMYn6EZTVYGDUSL6j0uOBS/8zGcjp9rjbmjeO34ki0VxDXPOi
ZFnHRQ/dGy7+5qU4327/fUCx6LrRvVmUHbROB2zCxQVJi2p5alFmFT5h/5+2zMRsHRiIDV1nBkdm
Rnzr8exYd4t/gFTo1mZvG57r72/+/tysbQQ/T2xlXsqPEizZex2lv0jf/bk9PrYODNDWKqpgUjWX
lyFcz3268tidyUuPDMK+9g3UjrC+avOVALVzR08edd1TyRrvqCUcaW93YZsBA7o863zf5wJ3pAo6
RHEW5f5vpJ+LYeMOaWvfAK8jI5eD6FVeuoV6iHbwPrxGagO67x+4zCSQyd73Oq/D9YiX2Ue6tp9U
M+JleL5vVf6pjqqPt8fIwo5hJotMT3hGz7seMc8QHtaqO+ku+Km76gylbBFTp3uqxfwzyKIuhlXH
/e1eLYvLpJPpJlw5HOnqS58SevRE6x47iGuAuDb5G5Nzhdl/Q19mMskmvbYsv8ZyRPgI3PsnEBtO
DsteFETCbn+FrQsD4cGoK2ipuph/1Fq9QswaJkckz+4mIfzXBamd8+1+bKNlYL3xlrzzCuRaaIW7
Jp278dDzMQIbgQXZvLHebJ0YePf5AgsKr0Xyk3VfBen+ZHhmn/zo2+1vsGDFpJIFiI9yleOqA9X8
8aj6MT/Adm/vnzeQXlThiJMNkz0TZ71PyUgeh7HFW0babNmW2ybbALs7ML9YqgEMSJrfhxH/EZbO
h1zyl8anW0eqbZCM4zpjgcgwMuUlKzyB6a3X4EfohOLT7Tm4Hp3vQMJkiwmSVkr7XX1R2fg1Cgm0
3hgrnvq+QsGDXDWeAtR0V/nTll+3ZU2ZJqj+MhVj4YJ3D5307AVax/lHULTLI4s2nSYs02JqmHXQ
Zq4qaHwhjwfdv14kfjAeIWsHQ1q9AXPbVxgw12vpCA761QUh7HQsfK9+8GkkjrzdrH+wTPx/uGQd
FCorcKov6RA0h0CO9WEp4CF1e95tH2BAO4IACQgb2D9g45Qfan/5W/dSQo1v/H67A9vfd/8djMh6
qaIwXTEJoS4ODoeKIEpQ9r1Ls8AAN0G9T1nzobiILBgO+QRpWi9Nv4o0B7WSuhvxiOW8NflkHdja
niwmJISj9KSC9kjd7lmWaxmPdXQK1JYspm2sDIwvCw0nFpDi4hYK2Mu99rAQMW8cFf8veXwH4yah
rIDBYdD5IDg3YBfB5/I0se6Q01fJXwXUEZz2Z6FnaD5ET7M73ZPx81p4h0F8a5vyvp6nQ6GGu8Xb
xYZgpphZ0JG1Cwkurf1QBY9RHlQfehH1G99qgb7JOVvgn9f2BG+BYRaeSwgKhGx+8svhHjX0x10L
2+SbjVPDSeEWKBxKm84/KK6If1i9zt0S/rKsOtPrNF/nlTgcvDBRINEEnUrYAOXFnc9DOstYMz2c
HabX5VSt7pClOz/rujbfXB7EypulLnGWZZQ/FII+06jeeAO2nDGmktkE9RXu0K66jCkpIbyYD0fl
woqHVVSdooFnh6kT2aEd3ehu3xwZ2wNz+24uc8zRtEQ5dKPJ/DSvYbrxhmqB63/oaIFXBEPRIpcN
Ixd4vmXy5Okm35W6YCbXrFZQrFC4JV6Wvn6oowiKf223VYJi+esm0UyHKzRLFuRj+3Jx78MsWOMZ
1j6nXcNuEs3E0qKEokGsUjTTg0fn+5Fs3W1tf/wKljfLM+t00boteC6p1x4DLs+5u4+TzEz9Mt8J
gsJVGJPOLX/1oJrXdDMItexHJsGMsgqpy7rBiPAM2qDdY8PzOz4XSbFTgIiZ9DICUU0YJJUlFB5y
ccik0Ado3gwPEdgJn/fNq3GWk6H2XXAIywv0uLOva4c32BjSTcN63Ne+AVdOU1d7eZpfasfJ5EEv
XU9i4qdEbEQ7li3VNwL10K0n3vtlcQlF+tz44sXp6+eWVXdwSz6v09bObVukxjkOaXScrHC9uOAS
Vp/LdKxjAc/kjVGyhGwmv0yOpCS4blwDwgaZCy9/jILyTy7nXU90zKSXiXYe/SwI8osAh5C5za8p
y2SM966Ns/n/1fjvxCEmpywXoHBWAbaHcMkPnj9Pcdoirur1ZY3Sv64s99GpvsEI9LiswXNL2cEb
6Z+aVV9uLzMLGE1FswB+Z1HVqRJCw374Ny1hMn0Mc9/9UKxj+CPlzVjsOyFMCtoEJ6sMbRaXlXUj
TBOG6Jm3Q7CrMhcWG//eC3VRT04k/PySsVDUhxHqlH+t1bLp5m5baAbcsxm1H6sfFZe5Hz41Mntc
Sh/ycu7G37dNg4F2ydtmHhjLIfAXQP7deaLce6kL9zB4W4lc2xcYeGdtBjphiETxtJTnWSNpNRfe
P2G6pURga98Auo+nQBmNYFQ78EGBJBd9bWY8MfQ62Lg9WSjvzOSdFSufoO3vIBUdUe/EfEIvfTau
v4KU61M7OuIOxSDQf09V2B64O7HDwBRKy5Zqn7EtM3lobNR5PbY5rlgr/+aw9LVj1T54mNpm0l3C
gXNcbavZaeJGu+M5RKB+ug3zCDB4Z5sxZcwqpSBxoDA5skdqvWHqVybzn1V+5fz636aVP3ct+Wup
qq+3+7Mshv+Qzya9LKmD0MTr/NQ9zq2ri68pEmf8pHQ/8Y1uLIeLa6B+YkjCOeOCQUub72sJXknr
ZPskzJhrQL7OXF9A+jeHmEf0pe2XJfZ91sf7BsgAfLBE3lTUuKxHihTnCZzQQyT5P5PiW8wey5bi
GngPadeCLYEax+uWQsfuI+miuAyj1xQ1Gju/wsA8YpR5DH0nvzRzCI0x2Z15mH0YCPm4a5RM9tk4
eaBWNQiCmtx/JFH0Gz4W935QboRAliEyVcx8FnVrMVf5JQ3a7KD8/hcKLT+EjfiZ8WDjomdZoiYB
LYAQ/pyNUX7xYXV573MU3Tlu/Wvf+Fw/7M0NAEpjeDuDQdFlXKfg7upeemRjSk+Z7svz7S5sY3RF
+JsuiE+nAMq/+QW1N+e51Se3cH9IDnXblO67mTIDxcEKz7V2WbOLP3pnt/HunHXjyLD9eQPCbgrJ
doHHp8t6dVGHDFicV/7dhCgLig87+zCQjIrKeqhyiDtANW099sMQHPg4Z3HuZOqQlv6WxbIlY2Ay
0cJ+Uk5QpU6yeNDam8urAonrq7PPo/o1CP0BTofgX6+rtzPNzgx0g3Xl99hCnKTy+ScIK740kXq9
vaosqDB5aWUpmeTe7CRaF+KolByPTd5spNMss27KnIXdGHGWYYniLPhe96IFIbB5gZ/SV9mGGzuT
7QOMu7fbQtpWuZ2TQHU4jdOO0bju6ZbqqK3165e9AZ0ISDl3i3SSQHn0XMmhPyG46jeCTcvhbKqd
+d3opr6excWV7FwrreM+1J9XNW0EG5abpal0Vq4uL5XoxMUX3WPnwqatbO5qz/k0R/TryLZyuLZB
MsDt1crNNJvEhU0EfkY9GY+hH84bg2Rr3YB1U6u1JhQfMTRtdRhJ1x6z7VdXW+vG4eytXYWrNiY4
XJf8WwkK6xH6/+kGP882wQZwi05RUujCgTFe7h+xkF7asl2O40I24GtBmMk+y4IwGOCwkyZl1r44
cnxCDcgJ9I0i1mTrNcayikwSmlhRhBgJ4SQjLb/Bue05nNr7pkVecQhfnbbb955h8tHmcWV81o24
OJzdt271zeuXp0zWcyxF2h9FmH/dteWZumZhmxXyyuW4TNO0nkbX7e9lRMlGKGMbLeOYjtw69L0J
rWfq5+D/WvKfjCZ0CI9D+mff/78u5Td7kkPHXHQU4TDC+GcPPJrc3yoysN3siAHlVgc15dQRKH5L
gxPuwdGJElBLa6TuHkunG0BKIeqlqyJ9cANZnHgAPI5adXf7Ps5A++BmrhBLJi5LK3o0XOizOyP5
crt1G1wMtC8czjgL0oQg2ISPWg7jUcwsoUXzlIXD8XYflh2FGJh3KGZfeaG4hCTHU5muu0PaQnDw
duvv7yjUJLFxmVVT5nionK8ELqevrTcevHVLFeH9/05N7bNonIJ5ojSDa7Os42xg31yhNuLv98Mm
avLXCOhAkVOi7dkv7id/+oHXaCQLQKIpgunr4DtPQTjIjWF6f6KpadA5TlyUXjhmF9CAqnjELnVE
clIdnUJ3TxNuG7uWK3QK/o1FmGc7c+l12SVY6HjwoeRx8ELy5fZc22bj+vsboJclrzI2yuwCWXMe
O22/HsaBbQWVtpVkQB127XAYnTFEwyA/k2X8xrCda8/fiMZtzRtAzpqoVl5VOUmfwrDdo239FGUi
es51qDYyNbYuDDSHkNCbaqKzi4xgnuvmF50PzyhE2ThbbQvWAHKDwIy1JERoXK9/pNO8uAX9Vfn+
uV6nD4J2H911Ou6aaZPThkc6xWFdAlQrWj2kRejfU9H5G61bxskkr8EUpQxJFTnJXOccjnw1+Njw
uDyCb9bc3/4AWxfX0/DNUoUGQjSVlDnJABOyWJcZrPmap1nMG2e2ZS7CK87ftA/jyogPVZVdXH8+
FsR7SFcNPVI3/xQoeV8qeZdNYiNos8DOlEJjI12KtGJRIjgcugp9H9JoY1uyNX39/c1nlG7WFg0e
0K8myd9XmQbnAbqeuyocqclYq/NQT6VYoiSQVB5avM8fdV1l8b4ZNvAMIo6n8DjrJFeZ/7AMvqVh
dS7Iuu8NlZqiZzW8XDvSTk6CJ5bgS47b8wu8q50tYrnlQAgNMC/5FIQrddKkibL1AH8dFAyEY3Mk
i1pgjL1VVmyZYJOxFsJZqnZaxOMLr7sHt2hy3BedLYEwW+tXdLxZPuMaZHk1AmV1B9OsA25b87mJ
qs2aGcsgmdy0aV4yvN2saSLQR5nnn9Jc1DFlzWM6b2VD34+PqWmoySG+DClYJ0yg4HDArPMY9s13
7iLPIhUvYJZsma/YPua6Vb0ZLIgjyXwelzQJRnWWWXFs1Po9zMNEar6Vt7Rse4GB50aqISqIGyVp
GzzToj+zKb0DX/fLLsyZDpuDdIRT8yKCs1FJu7gAp6Y/qEjkIh616/263YttVRnIjqKp6ASjUQKF
1+HQBN3vsJm2zh5b48YZ7SLfTcdAh0nKBOdHKtw5jVvZNl9v/3nbDBi4pp3XiwZEmqQs8eKUdll6
v9bKPxPaVxv7qmXFmgw1hitC3g08StoqukRZfqqUlLHy0pfr2ZP37sfbn2IZKpN8tvj5uuhqTJNe
UdiupdLLlhNc5Zts40MsY2Xyz4qohdpFOkfJOnAFWf2SnGe8DsVzpvm+eNjknwUsHSsPOgdJNs6v
nUO+L56/cSxb8Gwyz6ZVl0uBIpIE7373aeD9bMCZWkkPJbqdeDM9M+HKUqeZ7qIkh9WsS1UfQ9sr
nrBfbByitik2Yu51haqn2zaYAdHVh66tsqT16dbbtW1+DSCD4CFLXRTYvslVbQ7CGU0RV3kNSqgb
qH7aCGJs3RiQTjmF1WvrIufkFqX7pBUJORJ+bSoevTKg/kbez9aNgezZqSCkP4bY/Mr25Yry2Knp
i6rW111wM9lmOKmdwAsw2RmimZjm8LDodbfFtrH8+/+wzWpKurXqo6SG3EEApQY1zolatwy3LfGw
qWymucs6D8wNhPThfZvreG7y+9aZj1mlD3kforaKbdyyLNufyUDjBevdnqKrni2PVy6uFiQZ2v5Q
O+nd6Di/bk+H7YuuA/nmuFakL7p+cUMUYuMJsAvCR7VEH7hkS9zT8ZwLcreSrUDK1tkVn286E7nq
Gw1J+iSkLQc/NniI3AXts0eYj5zXqL/n41ZftvEzMO+5aT03SNQCLvWhmIPvbM0+XVfGWkwXUe9z
GaGmtWbY5XQUncL4XaOSGL6nnMUwFws+75sfA/W1B3MLPmF+NKl+pR0/XHMscUir51JNP/2muFOt
3DhFLGlIakqipSgkIVVXhwmb8w8KWo0abrxOK46oW/tCu+G4FvX/WYo5ljuevTf6tRwxJomtn1cw
i/oSY6ibn0XKeOwLHPdLd0aZzsvtcbQcASaRjUfR0LdhGCRh13NI9Kx3qJvrj7cbt33AdQ2+WdcR
fCRdAqJrUir+uo7sE2hzKMDivTp2vvdpXyfXzt904mk2z+BkhEkAntd5AJ02dpd8Ps9dzu56SdhG
wtA2UsaOAFFLxnpvvC6CEUkFpZT+tTqe+nH7M2zNX39/8xkwWYXNdNYGCQc3I5by6xy1G++els3f
lEkLIcfEhNMFiSzqNp5c9bJk7FmV7c51ahz0HKVQAwT8gmQS/iME6J8c7F6yCV6jut+ItmyjY8Cd
BwLU94KFyQhloL/cZqQvebpsUeAs+69nnO2cedE6l/iAPOo/liS6a+v0D2ub1yvzmDQg9E3zvg8x
uWproVmbpuiK54iDUlE/ZUVN94VCJg1tcj3BBFyNE+V7VYuHKhi0xaAa+J965Vf7pKWgE/PvlVrl
yFQs6RgkJbQsPq4ppYfKwQG5CwcmIy1cKxWtrr5uSGENhb05HrNWnG43fv2L/6W7UZN+tpZqrNOw
4EmEkPToC3pXsOZXLYcztChPvd6S6bQgzuSfFY3oOh60PAkJ/OgrjvpAgurmCBe0fR9inOJ+LnQJ
oV10UJBPwSA1GFzZz2URhylw7xof5dq3O7IAz5RBK0e42nsj95MSao5JVA7FK1Gy2XhktY2TAWuf
jIwNZRMkfV0UQ+z5ff0jj0jzC8VkQ7PzEwx0jyHpZ0i5+YlXOdnxysE5QyV3S2fBUgBOTS5amQ5i
DicVJDoLnry8+CPG8ADz3I8N5a/B7CZr6X7ho/6l5vbX7Ul5n7VJTX7aqBuWgfbtJ62CyVo6Nl4s
8n48roG3HlpCvSdaTngQz7zqJKtJbCw6yzZpUtYqJjp43gZAz1wEn8bOXY7lsvZDPIcjeSBp+avt
6XxCfRe48Le/1LJATAk1lNyuzA+Jn0h3HV/FwJyfkS/KOJOhu9GF7auuXb85ePOMEiw+jyd4IhhO
4E/dR0P9YfGCs6tQTOqlw0NVBft26P9Q2oaMLnod/ERLiHvO/gG3yQ/ZuK/4hJqqahWq5xVFpXVC
+mU8+WxxH3p/ao+3J8MSzpn2nGW5DihSWvyEf8kWSMVMjgBhLqw/+tE+iWxqktm043JV1p6foPZh
iP0w6M/rouihDPHgf/srLDuayV7LOtl2mmJJTXM9nBn+wzmC08LGarIsWJPAluvcY04RYb90nM+o
nk+yhd01Kdn3500K2xitVVYKbMc9L0ncikrFTkX4vtVp6ql1ahCtblY/yXqHHAXz3Idomurj4KZ6
owvL6JuKar6amyXnsw8OCpJ+Tq/mQ5stZGOF2lo3sNykqPqBbDVWaCWLHkaa4GXz1PO3SgIt8YPJ
YKsYntxnUvmJApvzat5FpCPjwR2T6wUdDMuN1Oj/h+OdQMU06Vyk7hoU3aAjlxyoqMr7tZdfskxk
2PqKz05W3eXtAmXgkcce7+98cErBpDvTQD/pTrzWkBOVmzK7tkXN/r1FZquPpzDps0TMwrlznKZ+
qELtx6ru54+3UWnrwogEAlbmA0sZS5ah/Y0yng+pbj7Map/DLf3/4f1mky/6gbc0XFlCvHz6MQVV
/22utf55+89blp1JewOhHhq3sKtK5qx1DjW4vbGe1FbFn2XRmYQ3mEUR6teOl/BhHcDYD16HRvwO
u1rGKen+CZYtZp3tM4zA3u3WsCaT8hI3h38AJFIfuVz35RlMlpvDkH10fOEng1OLM6Rjq/uoK/X5
9gRYVo9p3QkCWkohNI4wAZNQaSTiy+nPKOVft5u3Dcz19zerZ/R9LB/e+ElKnN9dUfwomf/pdtO2
f+7+u+lUQIGhq/DPWdh8YQuM1Sh0VjXdmYczrTuHNRWyFTlLZunRgxAif5KRdE+3/71tYAzUVqmY
gsJrWQInpzEuO2+IS1b9vt04vW4v72yCJnWNzRJ1jnlKE3C29TFs8F6Xl8cepVXegNohxSBWx8+r
br4tOjgvcwX3vmor8nw/2AF6/z0xWrMVXOvGw8Nz9bGDZS48gH410osjMAJ3BQvE5Le1I67m0E0D
5c+Lphi+zNOB+3keT627lRJ4f4aISXPzw6GFNor2kqAf5J3bQZnQxc6xcZq/v3qJyWtbFerq+mjy
wE2hv9y8enaC9R+8vLzeXgG25q+/v8FdlzdhhIcQmkA4c/pBGGaBBXn4l/TCLaM52/gY0O5YyDtE
VCzJCTlyWZJDBYxsDI9tDRngboYpJ2km3aRb5YPkY1x0FHlilEQ5pNr1LkVMk09U9DQUrFuaEFBU
kIt+EsT5skZbzwW28TEQzvRUpJmawBnGzeg0jHK6y8ZhX3Ej+Y9Im4ryaPEwKCHMseN6ln8XRbsx
MJZ/bpLYGnA3UGyqKDIX/m9w/V7rZqs629b09Sr5Zl1KNgUtChkYEvOozqa587sdt4qeLGve1F0L
u05DxW1hiTtJdczzvj9Cx869y4Xa9+yL59B//33U4WaFKjM3iVz5Uij+ly6Gb7cRaxsZA7GtCx0g
PUwsafq5wpOvgh7zTMaNY96Cp/Da65txX1BN2EVhxRI/zOovbZ0Fp8Xxx2cPUsxnPC//2fcRBmxX
VQVL0YwMXNEufJC9S+M23Lxk2Yboetq9+YhZTX1VrxSb2lDBgmO56sUOxcYI2Ro34Oq5i6sKpXAg
I612ikbdnmcuf+8bFyORtpCu0RlB433WwLPHGx/0vHzd1bbJVBNtXsOFbQBao9w7pRHpYz+L9mUx
iSmkhns4JCDG621cu34cLv4fqZstsXnLqjRpanqIar4WjCRLoMKHwW3+8sNoPMlF5QeSb72lWfYF
k6iW9VmeCdqSxJcgq+Xu2Ru9kxTlRmLB1rwBXAHdoZbJiiRjF5aH2Zm72MnJpSu8474JNrA7dUyp
2U9XpNlEzeOpWeanYZzTz/uaNzBbD14aehPB8IytV5x61btjDKpdtG9PMEXUQCjWkPjLCFIjUOA6
tkHhL/d5y+d9dRrE1E+DF4VwxyhdEli6gs0wEJVXd1kj0/ru9gjZZthAr4LHoSjnaE0KKasTGzg7
uNjq7oVcx31zbFLTZJuCiAGtWzw0OjnSgy4HADavA9ep/O91gJiENKmjaAlmuiY5KpqwNxf00DSL
PM7Qq7kPCZkPK/dp3DmhOk5pW8VDV/KncWQdkiZlgDo330X+5PZoXpfte3/GuCuTOvOynAVrAo4t
DEOGSejHoq7lBsvF1vx1r3lzSLSrVnlY5GtS0rCg91PZe96BQxpgi/dq68DAe8Y60esK20mFUmHF
vL8UtKg3xsZycSMmcS2jM4ojS4CFoOIQpk9zknvB6UqOIJU4COL1cduXj1OQfspKVCMWEDlwdt54
/qOg5tCgRXX9mgyCa31so2wmkJRqmT7dnnoLkLhxgIMEG5X9glXu0PIZCkb3lYeqIbb3UmVKpkXL
Oog8atakKtc/NWenfPb+9KG/KxNDTM006fFwyqhcE+1X/4yu+FvNwb5Va3LYBlRddOHar0ndK/cR
HnwaKkXulrGUZdxNDltF1grV1QLjnkXqPLOmOxcsXz8xkJ4Pu6bW5LGNqZZtC2f2xNP9evbavj2P
FXPA91l+3+7BgjuTvlYOijVKoYdUDdWpdEDIKFHMuIE82xBdf3+zbZC6bCPl1SsMJZzhXPyPsytb
kltVgl+kCKEFxKt6nWlpxp7x/qKwfc7VvqIF9PU3209jztCK6CfbHQ4EBVUUkJXJBy/0hmbe1ai0
3jCRIdvRKdSWuW4dUZUytpxJ7uVaHTPm+LupnYCe2DoEmayk7ebKzfK6zWoZl1KUO+Hm5DzicXgj
1zG1rjmwbQ11YssKAEinjXvEqr30xH2k5qDB+HsKKgc1C2INltixsvTjuPD2hFeVrQsXU9e1Tdxq
bKBeKqrifpDWr9Vtkq9UiK1M1tC6Djhr/cCrHStQsZsyd4dJHna877eqE0yta6dmq6i8tiH9HKNA
lBytuqLgdiBb69LUurYhA6OQ2msrZVx4MxJYPFtdJF5rDrfd1uBYOh1aCm10p8lGLJmqH4LDANnJ
jy6g+N8FDfz72FJtnQktCdwFMgr5FFceE2F7rbGgfb0BtTDZ5/r7m9CQjploJWix4rZwOpBuyyxG
qNiidjC1rjms6y0VTfJ+jIOlTY8QS5dnUsstjIXJ+prDLh1RALxQEffUfSibNQLpyN5S5YZpDCHN
01xWuNwZ19YTsSiTf5a8++Q33oPriSfebBUMmj6h+a1XSzYnOGPFU4FXlcz7uAwKNRvWcVzs/91e
ooZP6Mgya15R/eOMIra7+dIy9ZQ7xa4b6UPZbxZkv4+VsHWAmWqGwkdBIoYxV+oo+rI5ODRzHmYS
eFFQ9n5oFzn5Xtj1FpmHaVSaW1czwbE3w6jcNSBh2RXwuwyIhr4agwOIveqNnfPa3jv5vA47q/jY
yXV0h9hpi+CMQkI/hJJlf1IuHcLr5takW4ATw2rWQWiKtmneQlUyhlD7v0uCFBxNt3TcSMJMFtMc
3W1KIlrm9bGS3muSOGnYCoEiWF7+aFmzEQ8N/q5zoIEcns+kgcuUddeF+WyVx2vw2mjdZCHN31sQ
ViWWNWMycI9ijemlStcg5DLfKr80dV/zeOKqigU1us+coHtyOcEBJN3UTbk+Eb23ljRnd0VpyXRc
hhj4oc9ltVzapnhGCcwpp8URQNPj1LYQdRs/3nZ8w2B0ABpzq3blEK6PISn0G9gW4AxZd+emrUPN
mBgmKmbax4B8WWdkqunJq/FCeV/XNe92LZIm1Mn72Cnsn0KlKpQIxXc2fnWQNzue7HDnd70Mjbsx
ySNImNMiZKXX/7zdd8Mi1fU3VSaZHyyyj13hgEoqS2lZHh0eQE/eDYpk3ci3DYtJR4xBQ95Ta8C7
uA2wQAfF7R0DRmKfW2MTl+vAj04VrHs7ZQLgNR7s7xudtqGjnrctAxyFYrmM9V6V3v8kSqlcqCze
bt8QpXQsmb1MBUoixy5emy60FnpkqvvHTaoodZKNbd3kF5qTs9Z3et54LT4BVlDZPyV19vV2701z
r3m4klKBO6TsYnsJXoH4egEL26+8ZxvwH0PPdRDZABlLVVRLFy9p910GeR96lrdViGzouw4h61xh
cZ/KLp6sxTlkXSlDCnDAEXK4W4ms6ROaW5d+m/zJ9uPVovaxFtWHsk79g+zV97vsr6PISpAzTpVF
WtQIu1nIRXcgrY3yn/7O/U2nQus6FTh+DmXG1s/5eRzd+iH1g0/39f467W8CE9IKAfoov445t45S
rHtrql5qO72rUMXWsWOgUYfuI1ubuKDBDxRKpWG/5C+3u25w2z83fm+6XtI6ATZFtbEXOJ/8il5y
L79Mjhp3SVGebn/DkGTqOpwtIL94NpFV7NoQEG2b2v6Khz9vD2GOBsVDpAkBzJ2+VIoU+9tfNK1X
zZ25nDy7cmgV0xT1x9aSOaE1Jn4obbW1jxoGpUPEsqBVSePwJsYd+Tl15Qtb1+++lX5SeX8cwYeM
E9Tn26MxRA8dL+YUDiryA7eKRS7IAeruBKNRW2oyBlvpvGhp4shCgDo5tvoysltUcrH0wSXpRtA2
2UnbtNcC0hPDhOYlztw7BnLtWIjaOaKyGjosNIPOOPXpUzLcedOuQ8dAy6TcJGlxEeRZnwbmFKHL
rfsummzN0S0GaldJV6zkosuO2TgGp7XL2eH2PJtmQtui7ZpOJCVpEwOaWYZ4D3lkdf+4Qg95I4Ey
fcD5O075uECXIBrCNkSp+GgJIR76xPYjKootxLFprWp79FV4NE2CvI1dPoATnE/uQy7t9b59VAeQ
dem8LsFYNHG9zq/pSL6MEDK/bfx3O864Dg/LWnvF0b2sY+nUeazaOTkU0pUbln+/4hTNX93jTZwt
ylF2iRRdDGGWrzlZo0lkv5O1ffaa8md5fQvC62/R44m/9EGyuHy5Pap3Zxyf1TbuIHeZpQDvxU1I
3j6qUfBfMzgtngUAWBtDMxlOc/AFhDf27CeolwW66yunM9ZuhVTK2Ugsr139z+ELQ7gO7Y3l7CF1
gEkL2nhp8ZBt5dlrWg+PuVOCH5JE1dxv6WRcO/zeh3TnrqAW7dT40CyBAWfVcFS2sweY88sknS0X
NFlL8/Ext+eeL24do7zLD30F0H/P3LvAXbCV5uABs0Fa5vM2HvLECnHTkYdQNjvfXksm+2iuXQ5z
JxzcpsWlSoZwJL4KMwgkorR16vZimv170h0MQtu8R4e5Irf6Kl57iAFdqnLyuqNr1/2dK1YHkg2A
v82qa6q4quwTG+fXbk4+32UjnQptEYFTuu3SxD1IQENI3D5V/spRspk9j8FWGblhDemIsnaZbdG1
yAd8p1nEziIEbyrWUoyfbg/C1L7m0fVUlagBRfYkxTLvplIJ4IzHcn9f65o/Y9mgWEc5VVzOXX9q
i7E9M7HJwGnq+/X3N9HCyy2f16No4gyy1xK0IUV9nNuK1BvRyBBQdRI0X7T2svZzE/Ng5CEdhXdw
AdY8kyr/9z77aD7spT6pUIFYx6StflGXWKHjp859wVpnQRu9ZnFEgsYb1VoPvvLLvUfGYgOhaTKO
5rlYjFyOdtfEMm+6A3LJ6gR+ySFKk0Zt2N8QhHRYWc0Z5IwEqWO/Gx8IUGvSS34JyfeerD/dngDD
KHRs2cgXlVs448YzTf+tJ7Un63wWVr+Rwxj2Mx1dJopODD14cOPEmvaoNIlaisImf9rnw/I7GenH
+0ahOTEZU5qmsqsBVcYjV8/P18QCpDcbU23wM12gc+otsaZqqWNwTXd4La6VKkNetXeRMzCuM5/N
9ZwMeHpt4hQM7JepaqH5knh3bvU68dkcNCvF6wAiXCH+zR1UiA7kR1D0Oz7XG7f2JgNpbtzPOLVN
qkOY40uz968ZdtP46eH27Jpa1/Zi2VQoTIRgIcoqnWDPaccOJYhFNnZgkwdofjzlvAc/5YQNRkKW
c5YQIs9+8mH8eVfndVRZmvbZmDZLFbf1pVZg46nxALQRHwzepWPK8ma1WZt0Zdzm3s7K3H1WsGM2
pwjQuLL37pKMYVynOpvUVCDZIkXc9JkIq76VIRHj8bZ9DDFOJzmzHO5NJVuKuO1A6eOLPqoqufeV
9Tkl68ZJ1jDFOtsZW6GwNK0kj6eqe/B97wTKxNMIHMLtIRjWpw4Yw2VL3gm25HGds6kLHZrP1b4I
vGYLXWmykZZHc8xJk6gpj9Oq3jf14IZNa+e7dfaa/arYFirQtJw0L85EWlG/XPPYQv31CcQG64FM
EF9h0s4+tZNVPnIfjBb3GU1zaj8pVJrLMY8JlHt2FcnpfsDL6+m+1jWnHpMqAJ1xmseNrx6AHxoO
dsm8+xrXgWJKLLITNU1jP5mfO386J2Lt7zOLDhMjgOQmXuWmwLnOfNeAvmLXqX4LxmxwBB0hVrKZ
NjNKLuPErU7SImfpdLgC25IYNziCDg9jUzUxB9BJYP/8z4kYnmq3+XZ7Qk09v/7+JtVNQC6EMwUo
/qolOA/Ke2Du/OhU1u/bzb/Pg8G4DgyDkngyi7RP45moH2UjwpWmoS9+duqz1bshMBW7KQMDPX69
/UXTgDSf7lzZd0lrWRGqefdLLR5cv9ulqtlIvExTofmyYy22nAM038quCEWWzWFh2VvlhabWNeft
C0B8IUIKD8ga+7VRy3BOhnwr7TW1rjkv3s6nNne4Ffl28yH3ZJxMweG21Q0hTseIpQ2KP1LpWJHl
E+gQB4If67L45FuZDB2+iH06JR9vf8owCp2bzJmWtB67LI1rz06eR1a3wJTmzUZKatgSdIVNZbGF
qNZP45zhgY008pvXsX+Kft6Tid4jE8q4DhvLcrhcDdB5TGhTtHjcDrzXESI+a5ita3/f5qnDxoBF
ngMyLVaULuu07DPsBMk+8O6T0MQgrtPzJnAQCxJDsBEWU8oAqg9qULhN6afbc2xwYp2bjMiZpFJM
VlQW6fHqxCJLP7Bp2kirTatVc+IsaX0AVDDJom2n0IZGSMit6tu0JgebJcADgFfkvnCko8g8V9AR
1+XYd9g0PEORJDst+Wod/Xny7suE/8NTlky8GUdhRY0kIgwKIYGI2qIZMMyEjh/LPD7nVtZb0Vpm
F3cdH6tyOLV2f18GqUPHEj66RT0XPFo5RU1a8lwvkHwt1H3RWicly+Ylt1DYngIYy/3QterHJOd3
kcEzroPD7EVJOjfYlT1bPbqM/q/mwxZu1RCGdDSY40iR0z6zIoVSFlQUPEIyLgu9fryMQbMRSE1T
q3nwhPrRxU+XJCrL+qFM6cnP1qNCrfBtHzbEaR0MJjLmjnPqYqdcJzzCo1DtbLntFhjM1LrmwtDa
rHtcSvCoH9JhLxM+hL2fbbX+B/bwzjW+LofpVVjyDoi6gcwMjhAH2dO5PFT8nEx2OLR9OCcfSVCG
qltDPv8I3OmRe+k+Yc9O8FGVP2lyzEFCe58htW3b5V2PW52GR0Givo5Z8sF16Y/bTRuWgA4S88Yx
TyRkwqMia8fHoOYjyBSy8Tw22dYh17CSdahYBdJBmpYIIMRfbBxzoUGfeM8WbSryCggOlEqKZB4O
943nGvDfbEqdlwnSu24SVbJ5sBbrYS1EHMgtDILJXNcxvmk+7d2kWGueRCurjiKrdoFff0fhwP9u
9/5dUBfjOnasYyjchNJXEjUUdDdFnU/nCft4qBafHxlwoQdcKBa7ugnsHd4B77xk0rFkQnaD33s0
iUhvnyCY8bogh95Yu6bZ17LxnFag8JmHIKKr+uTydAilBcC2t3wtrnd9t+1mmhYtFlR1QNc8WZMI
tBkvcxE8NaMdlcsW1u5d8AGmRUvKkxlXKRUXQTSWA+gC5kshxXMKOrW5QNlw5roHyNr+uj0UQ1jT
aciClrU2sSYeJUWSPGTFun5b5lRuXMkZZkNHkNF6FlPdZ1i/EBXpmxRHsDLKa/dbIuVG1Dd9Qnui
XlYggEuLBlEbTA9LkF36vPaPaUMfF+jC3ufmOiOZb+NesczWIAKl5iHterWvUrvakyDZImwzzIMO
JUvbfLQy8PhHsw2ChWLgeThK/+X2JJsOxTqOzF9H0HjZYxIFqf2NZHYTZVbyP8gqDTu748keoNH+
nPdeg5oPb3gcU76F0zGs5f9QleF2RbLOTqLZmT8T54O/vEIGEPW4zQcLsKB+sDd80mRAzfFR+O4N
WY5YpkYudjLJhp1yccF824J/YtM7+7OOOJt9TwSNL5JIejloxF8G9S2Z833iLkdrtvaQ6NllfoaS
k24vcbVQg6rRr06lPNagiRxUbGc/XApuzvWSJtNxHV8ESISnbL948/52Fw1BSceroWrH6UHjiBXU
AKW2BKBtd1aanUHMsoWT/rOHvmcFLTPwa0nBj4AkaGwKKB0O4bLKnbPEpX1KvSZcWHngWSzZdeA5
f3XdX4B87RJ33nX1s9dn4bDyHdLM0OntR5Bjkx5rr+73lfvRWp4HN9i3zXdBtoT7/vjnO/3V4W6i
YxOooXxk++0n1eNJ9enazZlWh6lHQcJSnYkPgYPsq1LihQ30hEs7nGXSpwJMjNf+8S0PdLBjv9cT
LUylBcmvkvM8coPyAV1hSbv31o8VNg3P+4paiSOWB0nXvV+zkFlbOu5/gMzvfVdLUKZMDqWqMWMl
OKRRjQPsAFn7fYnxVfLIMhKOqJ3spyRc8wNP3T0ZSoj10aNo47yXT3nj72psnPgnV9ahJC92+e32
gv0TA97r2zWkv8luuhSqitZKeLRUr0q1OzKgxgXBoV3XfUXbEA5UlMemIaerm/nusYfSpuIbpxFD
wNARd8wamslbrgl949bh5PIyzFixFY6MS+/62TeDC0qyNn2xcsDUfrbqZ2aTHSl/JuJE3ePod1Hf
vTRzEs7Nv2MQV1m57xRy/2aHVQcpuo2Lnz/Hh/dMrEVFi/SpC8mcayqPhxKbhOgAB59Js1zvEr+2
JH9k5VNdg91xGA/1CoZoeRz8bxzk7zC/SiKcNjD3pPyGOoNwTf6R/REFdvt1Dk7XjOe6iJoV8nne
dYlsL1zT7Fz96I35cuUKiZIbBiqv9sy7UuyKINvCnpsa1xIsERSgssxTGiV+/jyp+eik08ZGYYjC
OtZPZjltqZ/RSI7dEvKaPZFJxKhd2Wj//a4HOuCvIxmBHkNBo1J8AS7iuYTa6W13NLWsRahagB6W
FTmNqnyaQ+7QB9trPtxu+/0sINABfTVfHRKojkbueJIBC2nGdj2qh5MfvTvj0tw63vcdLaLIhNSN
TWB9f+Q/7Kmf9jRgT1VVxbbtJCFd6CPqxbvw9tdMFruugTdrtKqhKziomkY0Lyw4EAMv3Ah2ifta
v371TetTXUlI/fjIOUGiXx3ycm0g+FIOU3fnUtJiQ+KIGnQ4LouKEbpIVoJnZh5AOPd299/PywMd
1Ld0DRiyiaIR6ZbfMgH5nOy+utjgujTZmG2T/TU3blreUxCh+5HlFf1x8rxgLzLq7m8P4H1PDnRA
X5kVrSBp6kf97L1WQfNqgwMNQK2Nc4uheR3OB635Niup4+M4xHeWNZ5J4j1yuW5srgbb6JA+a8Jz
sm956H0r833WQzotKIO7ChcZdFn+Xpucp7QORI7Oz/TfOeBp6Ll3aV2jbc2H16okvZqBy8y9zgoD
3he4HRq3TnKGZanLmFaOO7TVjDWTW2kvHsCDHqR78CEq1O/gTfxp6Wy2dY9mmmLNg10WuHThlR9J
EuIiYh1CUC7eXpym6dV8l6ZT6xcVmrYpXUJ7HnHPoar7Vn6g7b2J6Gfb4okTVV0brfn8TKr6lPpb
ktcms2hum+dOOw5q8iIx0b3i02uNz5Bkq3TDZBrtjBLkaqJNF7iRPTd+aDVN7I4Fvc80OpAP1s7t
qXGdqMunvSOmQ7J6R2+oN5o39P0/IL7O74TfKSeaV3pYB+8hAzf/7RVjsPp/AHxejkcbnrmR36GU
vHDrYFevXX1YwZR7uP0JU+81z+3xKFqNnuVEdd89rEQ8bgcFU++vv7/ZDNtiAaQEkqhYJ+MFIOgX
7qyht2Sn2z2/xq3/psmBjtsj2MS5nBWJhFJfSj+7NJ53qEh/XoL0YFXeRjpuMpDmtbafd11HiIq8
Tnk7mdvZrnRssrEdmgahua3ldo7l0cyOVNJ+bADRTFQR455n76/TQ9Pel+EGOkOc6Hu38qZ1hfvO
68WCrij06od031Fr66HLUHcCTNrf0+1Xcs2mzlkjotQuz8g+yNjDH9WuYSx31Go+dE73MiTjiXrJ
q2+xjTzVMEE6xm8YhiZPg36NMlLkn6DQo5wwqUEYs7+9zkztazn2iutpj/tKRqrgryjePfV03Fhb
htnXsX2JUwPYuvhL1Ir+0LTeQ5k0X7id5KGVtu2OTfduazrQz+Z4HQKGeYm4y/ZjIJB6dfQfYC+3
qNMMzq6j/Eam1hKEwrDSVC8oGuTPvFPPuAd4uT0Lpvavs/MmmKwVYGTQDJYR0H6A6thtGU1lJ85u
5lTn258wTbTm6SCOmDje9CWeOEYPx+Zh3ssq2+IHM7Wue7ptVU6n7CWiLSs/E+n5TUihfXUXkiPQ
md/Az9hD7EYs0cgt8WBT7l1o795F+ccCnfiNr5OXeX4H00C0nhbW6aqBddvqhonV8XxQDGyr1ofV
XauFeF1Pd60iv1w23Zez65i+vmoLaPxVMqIpf1bE+jCKdVePcithNMyrjuornKkfIA0mI9C+Xx90
IUygKA6v91lH255rm5OgK4M5okGzH/LhuSkTMFQWGxgXU+e1LXruXZ509TRHmY07VVQToQQkncRG
+mLI23VYH20mMXqdPUTSF8eM2DGZJF5j1HOW9Xe9TQe+5rOO59O5WqWIimlMd7KzzynLnTBNyMZr
mMlCmtvOvTdKR1lD5FltuvPS4KNVZOvh9uyaGtey6p55NUTYWhGV0/TLIl6KCmXcmt3XuLYfW3y2
UeGDxvtm/tk6Yx1aIBq93bbBaXUkX1V2ZY/QKKKmxE1w0WPDGleE/mbrFeD9V+5Ax+9VnkLlU5IK
eBWzd17BdlR4LyThH3K7jTxWHwsAOcLKukuynAX/gfTJpk6HGSPiK8uPxK2tM8pBt4iVDBOtg/lk
2YILB7pdkbDFB+qR3ySYP96eCsM1nQ7hW/EAqCTqVqOknvdcdufJ9/Z2L04unM21UVkxbFU8GPxZ
R/Phag67fFAPkT0UUZP6xwnkR3MzfYdk3dfbozEZSvNn3L4PJVhjhshhWWwV83MPusjbTZvWrObJ
k59kHTCg6H0mwcshwS8/WB6ENEvP3sjmTb3X/LmCRHzfQe07KohfvTpdXp2vDyb3ObQO4ZMFbSs/
tbpoUuQlbeR5tJbvt21j6LgO4PNs6MVXbdpFQF9MhzwTYLGAH2x03GB5Hb+3rl2Plyy8n4gh+yGh
MxoSW37ibbbhAoZ1qQP4WMJ5s6q8jThLgVM7DpM8UJmcLXvrBspkn+uX32SfiDUlnmRlE3l444g6
UoqLTeotWl2Tfa6/v2m9W9Zr4fHSRVnAk5B16lD11g933qK8MfX++vub9sus9EGg7jVRZcvyMGWr
d0rZXN5pfc1lk6UCtb90+mjpxjB3UYHmR0zll7W/z6t0HdFm9pwCzzMNbl0z1JIoWgt69glNty7V
DS9uwZ/f3xiIlSi7ysiIL4C+pQpQe5AcFeimR/Vt5m7olY++9cUWv/vGAVnNcCJQHGnzU5f7O/A4
hIHdHCoBfLN8GLJlhxXounZIp3SH/+TV2X6UP/E3Ky2AnnuBXbyt51jTytH2eMev18KlrIrYYKF3
rA4pXKCDwt+G6xpOqDr2L1FrRVaL1xFgJ8e2T46eJY+O3z+Qtd2BtPe+m28d/3flX+3zsa3xcji5
50n4+ypZ+cb6MYQHXXvUVzl3knGsEfiRYU0tfSgW9kPR5Htgl1sxzmQoLUIgNAddOxUYwVT/65Li
g7LWAkJo+aWiLmgqgNzfmJL3KdIZyKT+dudZdlBBYKKJLPlk2/4j65xQLn8WW+1/8bg8LM1Hl7Z4
IZ1DXDXfaUYtigAAGPBClk2k0hrPu6RI6RGynsX4by/J0v0GO+FWDcofBNU7d3u6GKk9QZKtz+Hy
K83Dq8MAVcCysAShsNsHO/BfLe4Xxy1Os0dOuZ2GhSrCAd5ZtSq0t4RFDN6lE81lDisUgTBkJCzr
kBT8m18M+3nNft/edE3Na9lC7a2yJwVXl7J+rHr3ZZDrwZ3brQdz04rUYkPuBrOblJa6iCF4LL26
PeQT8Nu0Ip99VDOgvC0j991j6ZBBDsm8eSLFehntY6mqCFpPx1FZobJ/kdT79y5z6eRzk5f0eCco
1wvtZnpyG2gEQJysOqZOW953lahDBu0WJf5K1esFShT9TlZLdRLMKzY2SsM2rMMF6ZJY2N9HdfHT
zrssFdjVVOZMG0cyU+taVMBNexB0tQ9KH1z1PfKyI2GVr2p/2/iGGKpDAgue4IUeShggDJo/sSb5
yFv2NBDQrHr8zqd5nXyOQYWsy/yUXsYRTJWDgP5DkUIP8/YIDN6mgwHHOoeiBJ3UBQUNuP1cWu8g
WnqG2sd9F006lm/wwVsoGHEvi8++dxQKI4mK/Ga8c21q7lzYU5eBrMu9WBY9eNJ+pnO+VQ5pWDs6
5I6saUBpEziXYej7gwzW8ohKlq13T0Mg0knlZlcgh4Ak6AVKZ6hZ7H8NubUD7dVBTPaXwZW/7ppg
nV2uaGjSuC11LnmXKNBdLBfmiX5fuFs3iYaTtq5Dihd1HFl64VyCEWUbbY5Sbe6eXKv/6QjnXLRV
XKT3FZ1DpfzvPX6FVGsyqUReqoKNXxnl9gcxO/JrJjsQzAhVD87pttlMc3/9/U3u61jrUmfV4GBd
Lb/KtHoU7vrlvqa1k0G6DG2xVpZzaYdlCFuyuMe1sO/E2ujypHxWnksD17n0bgYKUruHDKZTb72n
GwKerW3OweKWoF0c5SVd5C5RwW9nlf9M1nCyPT7dF5J03FmTr3SdUuZcxmR5BOY+FgvZjbm3kVS/
H/FAb/X3zNaTy/w14c4lld4ZxGlxruo4XbcwH+9biOk8c1z1DLTtlF6qiX9axuSIGTh4vABnaLAF
SHp/cYKc5e8hzHXHIHGysAvJ3A8oE3/1FdvYL03WuQ7rzbrv3KYaioZLeHPDnldbWthzIAoDGJ2v
vGojWTd9RfNjShQBxsyDd/n9d3DPvmT++NkKnONtDzM1rzlvK8sAHL8JvayCPXdjPoWoWt17TXq+
3b5pjjUPtiDMQFwwIlzwbPhxdvlpWJNvjk/PSd3flRWhcubvechYa3VeuzqXsiUOIIzO/7LqPq4I
xjUnhtQr9E6aTl7s5RqxM8H2A3LVjbk1VGgwHW1mV01K8wTbJvicf45BL8O5nz/lk3XuU7aTtDvn
EIGcXfdMuPP79owYZlyHoIGXFxhDqFlefDCdHL3Wsh/rJBAQepLTxqSbPnHd/954RtE5rtu0EoF1
aF4XYf+wff87q9hdd41Mx6GlFeQYLDE5l0nOFzIuZ7WuG3uZYbnqMLR+9anianYuoBkGJHtx26ds
rBlAPzLb2RLr9r5J0LyajxJAZ4JJ6BSwPklJBeSjHXIMmGttfMI0FM2ze8jwipI28gJ6G7AW+4W1
D5DhH+yha/eNCOaNPcgQYXWWOSLyGhxnvbqMGfFCICmWsLHBQ3+foTTnBn9q4bRZLi81XYpLRp3h
7EIe9Ur35214oWm1aj4+emyslqx1L7adPU3L/NhJZ88T+nLfCLS0mw926yhqLRd/tvkjz9R8dvym
uBCRbJEwGUag49PqGVqQULNcLigb9R+rQWR7yFbxR+YN/v72KN5/TmM6Ro1wr/M4LdwLrU71POxo
Yh9YUOxK+3fJrR0TJ1xa3v6UYUH9B7O2MPB6ixq3Gs08hd7MclR082HjkGVq/eoub2ITDnG0FwoD
yVMIodmst3alFdQbfTc4nU415/Y+0hcPM2FPc7sXbOhR6TwNF95yuW/tcSt1Nc34dXRvRsHmJXMr
HG0RP9LxWNHC+wJO9/XFVdOwET9MhtJ2bnscKlRh+ORSTsorwh60mj9Wh8qNG58/VYj/vaFjuqgp
75216hdGLk7zVJPyvACv5FRfVdseqmHcpbVzqO0vc9MfBpSt9IEDzokuTHMelmzrkGQao+b6FYr4
RN945KLwBPoKnl6+82i+lTwYh6i5/ux42eDmaD5xP9ryd1ODHMJ7qVOym9vxEGTxwHDsULs0qEKM
lSn/WoDV3cmojDPe36tkyP0OTHiLvGS1W73YK4p9wK08PyzMTchGgDaYUCexY2qyGUoKlkttdeq1
AYji3zrL6i93xQId36YgaKzKwUPw9OcXq7B+Mp7fl77rgLaeZovfNdhZmiXYubN3Wpv5gpiwtXNd
k5131reOZyv44vVQbpsvAW8/+HbdhOMEeK/tPCPh+zm5Ux6i5vGup2mmc9j5DA9zEoiHC/AgTlj7
tN2j7NDa027o79smdWlT4nndBCan+TIOV/4Xmv1ahuYkAvfz7ak22Uvb6d2KJe5o18uFZ9Vp8o5r
yy74Y6BjGJDWDdMtOTTTitWc3neSTlo9mS98AlOnLIdkD8D1FqWKqXXN5wsb59zGTqeLT5Py0uGN
aLIX+fG2jQyN61C3QULyp0L6cyly0T4EEOn96mHj38LMGBC4kBD6O2BIUYEzqoNolHCs+olANy4i
OOXukOBBzg3VYZ+7vqpCPDUXOztdmjRcyVhfLEr5hleaRqid163RUolPsQqsKTjLtU1D7t7J4MB0
gjsB8GTZNHS+zLnwQ3AZocI1bx8IuH9vz49h+/ev2/Wbbblr/Yr9n7Mv65EUVpr9Qx+SMWDDK1BL
V/U+0z3LizUr4AWzb7/+Rt2nOZxDl1RPI1WPDNjOdDozMsIpxuFc0H7nGfJEHLRa6uA09dMV5rCt
Cbr8/s8jBligUWPdnyM+6Z2xRAO0Nl079DfiijUazvRWGzL047kkHDDESMqD17r6jufTbTBWHqzs
HGInI+NePcIv0nbnmB6C5mEprnipDS8SrIzbikF2XdcPZ0P0Y8W7FwB9z8YroL7gPcoiuotEcU1t
dWu1V6bet31kNUQ2zlq7I9qsIwlpQp8/dBML02nqwitLvrEoa6wcUPc52Dmy9gxR80e0ofyt1Hw0
bvTl4027saPWSLnSzSSrFazCcp7vq8b2yXhd23Br9JVBdyD7EZ1A/4bjz/aRVuVwVF3Aj7e9+2Vp
/rGGKALslOsFcXBpQfo45WO6dJPc3Tb6ypzzyQrQHcCXz17g5zEIeyHs7dbtNX97mYP/ESKs4XCX
6IOJTg5n5tufxkwmbph7MFD1ZsL9nXnq123fsQrlQ19RBjaT8YzriZu0TTCmgQj+3jb4yp6JBdTR
HbEEkfQpVDFLlviBx6541K3ts7JnVw3UqSOcB4Noy7vIMeTc1uM1uN2WZa0seOw9l7eDGhGg7yln
y75YoPRTh+2Pj+dmY/w1Ki5SkUJWuIBpgVwHtGogGcwe+UJu2/1rWBwMqy+VxNRbCMDvWjr4ifKF
c9vUr0FxflmAJY943ZmHo06GoYrRbHKtMW1jXdesdibolQOysf7sox51RvP8nDrCjjdOzMpwA9/P
i6wrurP0QrJvUQQ4FDq4ZrYbZ4x3+aZ/nE6ZlWSql7A711NZ7goxmKRZiic/F0VSAp0YNy1nyeJ4
1x64lSdek9wtg4fbOCfTuRj44h0QA4JDurDyJW9c58DQW5lKp+zuobw+NGmO4l/ajN41Ze6tXbyy
cN7bsgLkuDtT2R0bb7irG/s089vAl3yNnetn4+uLotHZuqDGbrg+ziZ8bQr65ATVjRtiZegFGOhJ
QHMEZkj/PKLaOn2b+qF6u8nM1xg3dCjSakH38tnXA0kgZTOl+K2OndAT8W2PuOzFf/YcHQMozlHS
nA1qoI7fnaYgfPZkeVtKfY1wK0A2QEmHdHrBFm8v3VHvfUCydh+//Iax09UpTUJgSzRHFcVG5fC3
b6n51ZTRNTa+rdFXxh5GXY/mBFzk0TTe/xrbarmjpr7W4LIR5K1p6yICGuawgap15haJrJqfkref
ill+ByHkNfve+oLV+ZwDfuyguIAAr6zRpUunp9yZb9v5awiahSL9mHc4gmqAn2zMvHKI+467Pz9e
2o0QZs1apxj6NKuIj+eu9HkMrXQIRenAxq2mXzj352Mw2CuZ2w03tCatKyXQsr1o23Mw74UzQfVK
tz8aLchtUdIag8bzKB9Mj0SzceyXkkUPdREEV8x3Y4XX0DMPAiSGhrM998Xcxm0W3NWKXsmkbhxH
/4k5o//nmZk2FWP2PFTKjT1QKVGCNpr/y7tLA3UdWJCPuV3iMnDTBvoa9GDri1Y2LUpGAgUizHOp
OBSALdqATSvmK7HHxrZaU9dFJDIgoZ97lPc8L0Y9NzyUs3J33DTkyEPHvE63MjbwNTTNm6PBuhAZ
Os+tK5504TRH2vlgaavVNYLKrdlaWfhE/H5wIrdH8qzpVRx4Rf8T1ZT6ihVuDU//83TwgzYcjSHt
eejGEDgZBzIWYi6Tj218wwWucWmMGWdQdmnONIpmFjtWNmcleufghTnqG8xnV06hrVVfndKOdcp+
CbPx7BaqQsLJH8dDPgxeskSjTZ3ILl/qS5H848/amLQ1Zg0KHxUWpXVPpR1pmvfESyo7fP948I1P
WUPWGvRy1tMyuCfKHyGbnWruPV0o8LyBfQ9Rsvn4KRsucY1YG7WPimiApwzdFAuuvoOd1Abh349H
30oHrvFqrPEY9MIwfOVfFBXyeDLBoRh7VGOG2NPdfX3hyTnm2XCHdOTHD91aldVpXs7LMFhOkZ1d
xqKLPXC/n2vFr3GTbg1/+f2fOGouCpZxn9Vnv6yMSeompBN40UR/Zd03bIWsDF05tCKTQdbfmmyP
hOnvntAYWuBHXdrbksBr2FpuGrf0sxbmaCJn2UeTnPpEZCC/vNEwVndurrTpRyzDGVrET1J370xc
063fmp6VhSuKtFg5t8PZcacHNdklKZfmq5cBpaCyTx/voP9tFGyNWpP1AmVXv0PhZXR3wVzdmyBK
gPO+KUPN1qi1MQBbRBmh1BIEzgvCzhc9XatN/2+nwdZgNVPmAj10DfJBVPyu8u6h0PCvwXSXTeYs
dbH7eIL+tw2w6LI4/9jA4NKMBdC8OZeR/dROL0UurjjwrZFXxqv1iAJgmLsnE5mnTEzIgUc3+QWw
D/znSwvXm3Q5Z+4J7HqolrbBcWHmSov2xv2aRWurjdol9wUGl0JPkIbLP4897nCVF0fhGPdtsXec
Comzaa90diWc3Zqr1ZnN3GYmEPtS555MOm7rMNpLaqb04zX+34bG1sC1JePSc21xGZ3sIE6QtiT6
sxTkOaTiNtA3EMT/uSReT5xKANR2gnjcp8h33nivrsS0EYb478woW4PUCsvGEvRfoIuVlXjMPSQV
TVn/KMuiTufaFOmoywn+VfKD7vv5ylM3lmRNn4byY2kXLshJt/IIIokU5PxvH6/H1tAXk//H5lrV
MgmdQ/ckXPa58/S5hzz3FX+94fDWoDXpTHPAQP178uT0k3XRvTXlw9yIa3JBW4uxsmpHVCwrM0yL
6dwX21RPoEB8JGZIYCypMpDzU9Mhyy2/snc34g4WXibxn8mCC+nLkuKDulE+LMQ8i6rJYodEhwWJ
Zb8MvoyaP/tGJfkyHajPb/MxayhbAyl2WYuAnCbf+ZF386Gfo8Nt67+y9ggqaSZUGNqXfoN+UBeC
vvOvj8feWv/VeW0bf0CA5pOTQgfBEnivtHC+MFFdwRZsnErhysyVV0FVI/TIafDlvpkaOPbs2ObF
wQr7ANXj55u+Yg1iK0YK5rYGX1GBQjXIs3Moe2RSgytfsWGAawBbM3gOB9c5OUVLnvo5ubPqGsPH
/76AszVgDdAOOmgXE1SSd/T99vkc2/lNWhmLKocs3pVl3vqC1bENUQinRriPLdSod8cN/9bjeFOd
gq1ha3QGWXBTYHJy1BEu0OOctMmo2O7jpd1685U9Z3OfB37VmHM3OFC6pMzdLXkr09tGXx3ei8/Z
2CtJT6YiecyzKE+0m/VXRt8wrjVMLc/p6BEko09RL74xql69qTtYPl2JJjd865pXrQ/rcfIG7J3O
PnDzOHSfAIFIcvEFN7m8+OUrfsUBbVjxmlzN2DxqhxG7h9XsroqC0xx1p15HPwhxP4Whvs2K15Cz
yKkUiVhvzzSIBvR3O2rX1WO0I457jS5xw9zWiDONZhTiGBdfog8XGKqb1WdMnZVFDEGcqeqvJQg2
ln4NPgvDpZBWLeocgaMezcHht3Boj9U43XbcrBFosqBMOJnB9VpAUxaEqj88icLOx1ax9fKX3/85
Q0sJWFA4OPJM29gVXwHZmtpvHw+9EVuuwWacWojTTBh6rNqThzb+AC1ZtTOCzuDKZt1wGGusWRAy
tCTU/XJqwXycuq2Vd2oJvStHwdbUrM7iyaFKBG4kz0MvH1qq/y4g2I4JKggfz8/W26/O485fFC+E
LM8NNSaPZ53pNs5AQPd+2/irA1mjF2VUpNXnSrfOUXnQ42ZDdk08YGN11xizKVNtFLTKnqWsvgPd
8ubJ4BldVI8Tn26qSbA1zEw7YFc0U7mgaR2kYTMdSEwLf3fT7Kzp1JbaDrgWmOXExbKrJ/kSgjjv
ilFtONE1gKwODWmA5S/PoSvedEDOpnNKfED42OTBZ6LNbV50jSMjbRhaaAbSE3g2+c/SV+0paCSn
MZHIht42T5fd+4+DgI4JvJrb6HNTgkgQumLTvuLRNUG/DRtYA8km7ZDGzThswNh7S+1fY9qvt734
ynzRT9SCqjCy5wDqBSDamnhC2/EK1mrrvVe2G4JC2A8XrwSkwv/tl+pIC3Lj0CuzbaB+ItypL8/j
UoFlUenxAFqdawStG2a7BonxLpDThFvxuZxa+z2yF6CM06PuHeuIOZDNhNRFdJuJrRFjXt6DnhPT
dEI5LtWgGo8hd3+tVLbhnf+LR80r5sAfwcYb9lCs6NAFD3kOhX8/3j1bw1/m759tLxcfUkGuRSXO
h/eMwePoS2iK1qgmFnENL82vbNOtB11+/+dBHLJOfVm19gzIuj6GTZSnuQjmb5J21y7+G5HQGj8m
2kLJusVUMfM7Apc52gkGsreAambtEPv9NfLODbe31kktumHoogzP8Ux5h4c05Z6NX5l2HvLs98fL
smF3/sqoI2g4LbODFi82Vs9BkL+ETnDNa2+txMqmrQpcgIoddUZZ9EhzNykY/bpENx73a1Y1xR2q
AenPz11QDiD1l2wH8TO7/3hiNux6DSEzdOJlBSkI9PEX7UM7DV3KwGYYs2D524riWr5wY47WUDLA
pIJI5FFxwfh845BI4h07VMttVJJsjSUTZPKMBh/cWVXj3xFn5eL6t0VbayRZNUDN2imK4ox1eOYO
UTE307UU59bsr4zYyML6ouqLsztPf+zQ3IW0P+CMeKxAxfXxAm/s/DWaLPelyx0zOqdKFkh89IWb
utV0rR1ha11Xl+OsM86cLR1GD8xbVTY77vU7X1/r9N2an5XZFjr3VWZx985plj0NldwXgYi7qsvv
vbm6YgJbM7Sy39aZNcvDIT9ng/felzUAdk137bjZGnx1KvdiCnzuV9m5pPmUOmX+QLN6uRIvbkzP
GhgGiiE/YwCZnhzevNKRmoR0vI1FWST5GF6DYmys8Zr7rPRGhhZ4lp2XqdBIk0Ja2lIRxmiw+3TT
Hl3Dw5auCpcJZnZqugLQv0C4R/CH3NYRwNbwsNkCX9rnbngCzb95kIvojw7UItKP331rDdYmnM9+
LXF7PDX+NCCYCLxYVtUS866FRp9udx8/ZmsRLvvrn+O+tI2rRpCbntyxea+W4EvrLukEhqwrW2lr
/JUhzxlvXc7mEFfiCYJpgTPHEW7Hca2ucXBtpKLWSLG2AZcU9NDDE9HhPhzQjglg0VftOQuEFefP
CkiyxDAsv7DXaNq2Pmpl2WHn6jokYOSgfnNX0/YN8jUm1cFym3AWkqP/uSoheGlA+i7YqWuJd+j0
Auoyz+NXIvqN118jxurKddSUE3aSEEZDUn9We/Q36M8DqFC/fLytNtzTfwHHlqX2SK75yQZBFrwP
Llocnpky7m0dluw/0WPu/4HhlJaOYMHJH8XX2rGfkG25cjJvTc/FIv8xCdfhvncJLE5TFmaAVDWH
BeidJGPRNWTS1hMuv//zhDKMJs7rKTihg1vvZg62xLgfsvJ9LHAn/3gFtp6xMuyOBsVUTH1wKoNZ
naAyg3DbacLjLJS4caJWtm0JRFpLyKWdalBl+olucvGrQ5XTSxoC6PVtHmTNXwa2a9cfahWc6tYL
X2jb6efCdsFOlk3z8vFcbe3WlT2jyom296UOTmMURmnTDvVTvXB7DZiycd/5/+X7f5abuIvq5AiR
Xy8cB/4JPeFh/8ZQJbadUNHvhjNIqZde1XwOBFqOPt/0UWucWNmpUhe1WE6jO4UphaodErZiubL2
G+qqbI0U85qhKUC3io+STh/TKjyFZfFTqOY0eKyMfRF2STn/yPSSxUSJN8AT64RY+QPS5o/zmIk4
9Nqdb7p4wiAZayGuLd941713LPqSZ+IHCHZVnBnPnnjedMep7mWMc7zEKSKuba6NlV8j0fK5lXUZ
VezUTsKMd3qGised33B+m4gK+y8sWpvVYDnm7gnch2j1KoO+38uQZldwW1vvv/IkwBC4WdG7PpbW
GCBobVEVsc91+/PjTbThRcjluf9s3YYMMxtU7Z8mAxFdO7TlWc5duwt8kl95xNYnrLyIm9dzvnTG
P+E66kK+dWRHB6zKV9zg1uj0Pz9gtswjM87OU7mg6yVuLDR9szGkbx/PjwtHsBGArBnTFuiy6AL5
thNp8vawgHQacBv/FxZkR5Qf7rGx/hIy3NmII8Jta3AVq+xdW+/r4pqXSKmvLQ9+5q745jSTTFle
n5aS3RUi0kkAiq5o6MijH4X3DZFdEvVullQeMGK2yp99UnybgDJNABr7IznL0IQCk4KIThUXKIq6
cvrTuEGq2gpqxeVXO82fmIswsib+O6+g7GDF9DBq4FR8B54ifO9z8VI2VQYkbvVWtmC+0nZX6vYN
3M8vJAuL3WUc7vFDJUhaLCrN3f6lmqsfTsCrxAT8hwE3hCLVKcTF2RfuARj7Y902n/POP/U8qOOI
9PumQFOOFcg55KkKqgNneVKiKxhNeGffJ1FsWOHFl/fOg2XZeyNg4H3j8jgj4AUCRcH9WIDgqIAq
LVVPfc9OBZonlJD3igZPop792InKQ6G8+14HsZDLaWDhTgTLLhyzu5w1p7yZT5aSO/SpvqM6F+um
f7xkn6Tjv00D+2FE+9j7xePoV8/ICotkyZZnorJjUY55EhXmFyBX+8v0ytLVO78O3yDUK+OFKrkL
0LfVmukpgvUkWUG/+eDQndtlPyn/HA7+twrEyEE4vho6fAVS9KELAx6PGYHKuViG1Jrqx2WmBzk+
F16LiFkXn1vffiK62YFU7eiDEhzMpEPcjgraB6HYW1s/GUIeZTP/jsLwIVd+vxsa+nuo9J0HQlHN
o/ehrkHbVewBEt9Bcz6B9O/vsMj2NnMAJMaPRjhnd6lQfdMizvohj5dZgQWmaD55JdrSlsV9dKT7
hnCIxWjM/F3nI41tSL8NPDdPhHf3rttCuMWjbySSzs7luDtmPWhxZc7Yfii8l7osnt25MCnNaHAc
DHV26BUeUlm5BaA5tHoGQsuPPUvQjNZUPDvgBCgSXo3dZ0/qO9OUzWveos0eDUxPEEZ+rutKn3RX
qkOIRPuuE4vAGpffwoKzgwM25aT0HegOzTomRn4PdBfudajTcur2U09T5ppPmZzmWNYVTWzl/Y6M
3EUzeZZMvGph//gguE5COrbxDAFshRMCGNCDo2R3ELPjxX1WHsky2nhWqCs2lpy9YYBMk0mQyC4S
P3LK77javuUNtBfcSBxmh7+j6fsLBQn+gUtzGMcevAEQSSJO/97q+jCG0G+ns3yV6NpJlybqEuzb
+57S7/OF0YKre6+QiRu1O6UXsivQjpPUETkKMGjGlSoONeBnqfahHDUzdW+6AFf5zAli6rpTGoRV
/tTm7mtlxM8M1hv3rDuBNk4lmcxM7HbshHf7ijSGqWM6ErymGaBxduGdluUz6bpHukiaTrz6XZHi
E3o6RVxIbwQApnhSvWfjohsVhl1YzGcqTrWcdCpbAnKMSh0IGkq6rv4518uc0CCck1lD2XpqZ3pn
4CmRChj/XjbeEE6fgKh/Fdl4sn0GfybZZ3RiOunSQ+6g5n9LkXfArJC4bAM/DkJ6Qjfj16AW58lE
7xzJTSnsm2PVDlQHKVyHjtVUtakCGKgKSsgMja9oL7rUy4ff+O9/imCMElJnFejU6uYL5Ih4jPuk
iUvewVUsYQQRy/5Fk/xcdVO4C2xwdNHFBeYngP18ab4zsPannaoOFiptseewfeN4+xHCrB4X8BZo
ehnNEcqed7NodJy1oG5b5qaPK1TXkzkHKgQ5KnVsluBhdGcoUzApT7nn0aTj/SnqIlBZh+DldJOm
KttY+lXqLOVLudjv3MyfIPlxJF6DhAqky0sA4UOa1Bmi2rBj4PnoxLEMzdde5EfOu1ckFzQU773E
8yH/qYolOEa0/kPabonRnjHtsovL5+NpgORTZvq0LrMpDrOhewigcBHmZf20FNHZg7oeC4YLeBMF
rsh9EJMXpTX1+7hU5Af1lu9DCCEqPUK0u4wMLNj9il7U6YBAUh3RTg4yxDD3IYY8PHWsIvAM0Quf
ioc2qk9+T46T1DmE7vpdpuvXQqsXq2V0MC0PE5YvOjFFeNBox2wcDYqpccdcUFvO/MkTyDAx3Q5J
GKof3Gtt0isN3QOvD1KnWn67Cpu+m6dTaJe7QDLYfwksPzRm+qQpHZr2LO/u1Nxkr0ZA1yAwOBOK
atxltdi5w3wXgmr5mbVe2rLZf/XVEjcu2C6yZZBfegGW+MItoWqOhSPce8wi/gYKhkeoW2b7Vrhy
52Xdkkhdu3dWBL9Gh8g4bxWqI10wxGHQvRfzImJST1FaedA8sMygTjb0X0nd0zjP4cdmVTWJNy0o
CvnqD3VUmwbEnY++72d32ptY4soWWKlQHT3AUXaQUnHTFsrK6YxG5sMMOZEEkLOnsAMzLgIEmN6S
UOo9zG2WBn3LkhkpcBnVdQoM7U/AKO9geSdnnGM1cPaL9JO/G80ink035Ae3GuyRjq5+LAev/jKw
ob7Pytru0JuI3SqJE6uGVG+CsCoNGS+goTvLJVYlkr4xaM4X1A1UFSUj4WADpALcQFb2j+Aqz+JB
+fBZJiiCtMXwakersTVo+ZbZU4NOgH3VQZnClV5bJlqZ4X2EPaWiCV0NN2FsjXBc5rsxkvVbDp3N
00WSMvUK2oGMtrO73pHmFPj18mWctdxTXKaSPAd2IfOlw2LlGbg1Wylr4nHy/T9SZCxeeBmkleUz
xBaIehGy7V9MRN1y13tZ+clfILpTVlH3XOkBXZMQve9++60rv7CKqRmNI3q+m4serT0kJ75Io7wk
I47PoniZ7HToPN4doXxUJoE7gqFX+gpQBNefdnrOm/esBH4j0HI8ioqKPw5o9f8UAmxraDvM7eNS
T72N88LnadZmiwdltXoQsbI1my/FxO4wBl59H4WO3LWR7OLWGbodZOKDfV6V7r5DxHoCo7Xc8UWI
BwW5n52L68cBDK/lD3/wnacx8tvHqNLykeSBt0OH6LLLufsK7dkwrrLc++brkD7jIgcNkUEgTIW1
veiZjlE81kR/HhGfJq7o8wt3In3XDYKPxqKQGoTesmNiCdGgTMf7uZbFzz7K20QPxQ93qF6azP7w
CxfrnoNoG5cKRGzT/BPg/nGvNfMO2ag+hWiyj5GM1F/QQqP3ZCnmpAoblUoz5BlU1xv3aQSzy8G/
1GTg/pCg8WeG0qTIPnm8HpNi9nJ11rT0smSeOImXgcwQ246eZGaL1NMzYuKpZ3voNPt3jpubeMhn
+l7ojt2XIKxNaFP/8RZ611ORPzd+AN22ln/q5+onq6boDHAdTRDMz4jSJ/YXVGUmzhCOQbFpzOMa
XfWxHAU2XYkmQ6wVefBm68RVXdT7TrT63XOn5tSga/lcRR7F5bx+cqjfxdaf+ztge2hcizEaUy8T
AczX2BMawPXfXCw1mPnnfF9DAgCiE8Ud3kvEzTyYd0/M0bMeyjCBY/QTEGaaAwhxvAeQsAxftNu5
2a7gAM7F/SUJDk1AvgfprZssYcFiFBRkHLQljphQFGkrmixB6wCMSLc9pC0iuFnad9/bBg10kFWY
QCyXmzTj1nxXEf8VtnxKRjsDsBV62PuL79+xeXqa5zn47GN/gVWqlWj+tvqAusJLpbrPJO+6mCw0
ewdZBg6lTP3EjgSBDw30iSrnkZeL2HUDb1I/U9ASobnxQazV+QAnte7R89s50aIpTm0ZgFrTBl5S
4yUB02xJwshUnnUwSNy4VJfquubp3OkmDWr00WvX54mC9CiYmnyZUA9x+jSF7EjN8NNHz/rBFc3z
3NY5IjdLdxXpPyPwGr7MUgZQ4uF833H92AeI7auikWlgdLkDy252FzL6pnLvjLi0gt+pRFLysf5h
yuAnka0CLSRaDbMq/IZPdB6HppkPdTu94v7bxjkh6NkY6Iv1qXr0kUE7dCof/3ToKNzVvf99WHDc
ZwMZP4dTXaWsAsUkkiQ69fJpfHUX4aUUnaixuWx+5eU8XqrOQ18LG5K2pFMyhQ2yPzj37X0I3WCR
GlJEjwJN+geSt99FqetYt75KOlP5uNq5VR0HEgwgCAxt4mDnAzJE87QXtf+Hi6Y6LAVi6kkiNKsb
0+1LZyyOriPk3oCqN21NFOz9SYZwlNTfQQ0RqI6Z/nSYBbeRHbt7XTRFOuUswMyoPz3q0nEN0Sa1
wHI57T9JVANxx+iy46iUvhvNMKZ+FXwNStPA2lwCnYcaV8IyxV/aexe9Nkea6bdMWHRzU3fg/BAM
S/Czw7X+vpoH+9IzVHLdSLE9zT3nLihKEMI5eb5DFPeHmEshJMqWtLd+fjeP7i/pVO7OOKxLjRyC
k53aryWwJChqu48D9sLZoAgUW2PVHvwMEjuJN/EYLD+qOXRTUcApaVEUe4YLdMpG9JBRpPhfdNBc
5ANFsMN5kyVGECRAxsE5oJeX3QcdjWKxOMtziSMxVVQOf6VS9ZPEln1sHbBZxpWo3XsoasBVB8EX
01oLTlMPd/By8g7uVH3tu7Y7o7kov9du03833tggZWejV6fDmB1rfrLR1klveRgT+OG4DMfpW8iE
+MoIt0kN+Otu9PJXm1OT4sb/bqupiieLzIBV86yf+1ZnX9089L19m4FTv8RtQ5isiLugG9wfeekV
NVhFEDw7zY52AxxGHU2G/XWipTHIOYSj8wt/k8WLrczYtDFpWtYf/dpE5H6ZZzj9YAiiXTUwFneZ
13+dnap56NFT84AsMCLUUip+T+XSP7noTn7wNJokd1HPqpMLxaknzkCHvddR58KbIartgOVD66/L
koFDVcIjg/O3Gkr12OP69WnqetIcI2dS4rAQOffx6I5+PHkF4texW3BZD/xmXzS9eIKOgO/HIc9x
V8AJ66B01gxkZwUNvwWBqJv7iGj6B4j3ce8W8/RTRxPGGi9CnS4RoL7xjO2reGm8bt+rcUR02+u7
Dp8qkpb2EK1xLRQlw5ClxTQiaQE8VtI6IcwTVbpdPi82xZ25hP9GKy10PZCApyMIJZD7P0x5WB2X
WYqT0zTmlTE3quElc0iAQYB3NLEoWPOWR2z+Dn2oAaR7FUFegXDZAO7Op4caRK0J2r1YUvWOClLS
FU6OKrxUj7Bll0NFrAPToRXLH4J74dHNMvMNEH90KEDIcpmOju66VJVht/MROup0qKCciIvJpB/N
EFWnjEoSxor5TnfOImi+pkHuN39IYX8Rr832fjT/nSEVcFc4dn4N84oN+4a3zu+eNxRB1ywzpLaL
Zfrluyx8qmkUNHFY2+LLMod+3C+9fpe4hT+UshEqHgscWdMS5XedyIqkHYcgLgpwrPmopacClLcP
vB3tAbYFyizFMzRsEUBiJiMeJmYnsMjQPoLMFELfDMmbVGW4QmRkxv2JOz1NJkxmgj4iP+1AAJWn
/4+j81puHFmC6BchAqbhXmHoRFEU5VZ6QYxmJNiGb7ivv4f3ZSNmQ6MhgTZVmVmZDi/ptDEMfp0M
C+set86i2qyNkOgAtaecG/gQVrOfRzDFop2YP5urgkLb7/DbpQOszvA0QCJa2UzhmJbGl99n1bHQ
kQVJYkW8UKNOvjWT798826j3lTk3O2z9UcbnfrsXjWMEulevd8V/+SBcI/8qy94P8QugkZ+Tarqt
1eoFEB35A108VQWsfGz4LtFPa7v8I7zZuvllMj2ua61dfICDRw4KC9RobR+cOmnCNm+ng+I8DBTC
9udMG6pTp3vaTq1ZWUdzn5bWEy6PeHmk8mIN2fpPN7U6HlPP3MvOWJ59XXgHrzH/a4esDvO5mPbO
kg+n0ppAG1Iwqj5r89Ni5vN5bpLqRCU0PA8Y0UaOqaVBn03Nm9lM1S3trPo4bAwmVrMc972vWU90
BHOku33zJVuKoHZQOLn06mqvAGR5KfpQDdL4Ky3PCo2N65249jpoGBe7OBIvyqQXWkyOowKxzfzg
bgO467Zt3k12z5UhiRWvKpC63Mm1yDCmLcyptEF9th4cws3j0nDnuMjVB9Gx5ZO19cPeTActqh3r
3zD53BzaDBuTaZW9G/PMPNe273QBcOx9aYzmOTPz33kZ9YBZry3UFi07tubigfxR2lyKhEg1maVz
XNvJpy7JeBOTZgSOsxZPhpibB6IF/tKxNoHlZG6s3yeJmKd4x7G9/DII4IJ0TJsXzovhOc+z7DqN
ZntK3E37qJxR/HiGa1xTzE3hojn6zGGY/6vyiiOZGmcHFyPp7xL/4m9VE5VLRyPqa02ob9iFqErM
L3bh2bE1j9hup0v/pW9Z9pHOq3auVnt9MD3wyWyt7aDze844OIBAKvHT9F291xVND3E5RAp40sS6
U+j7btNMbEOb+Zu2D5C5GxPLCFyjyQ7d2ANV5iI5IOrR9oPeTFFCobnLWfogl8a7ky/+46qsZ9lm
BOHZOCo8KQLQAy1Ja1rWqgopYfRAN+2NU3Yhs7ZIlhD5y3SkA+/C2jT+G0ZJjmJXfpRbQRPdy+yT
AnMMZau6hw6z1ocecXLM2mTMdxTDQ6plxDppdsZGERu1waxfW98xdltpql2dZjk3eNNx/wPIn81p
UzHXvP22aoXPXb+Yx5RcwF096xM/Qr+9mfLVEku3T42uiESuDSHmNfpZb2qiA/EvXC6DtdjclYWI
FjE691VoA4lSkLRY6wWTavxAT7tlJxegZ2fsFDGlyRybSZFfNUzS66DYtOxzmhSXkaOyeLNSH6yp
boHuK0fs8LWeQ6exgVEad4iMVDoSLNHMvtq2zP7SgpC54k5+GtItzvFU0I6bVsYtV5N1YXZGTt2Y
Z//6RFNXK4cXGdZF7VDqZk/WhGiTcsm5QcR4P3rK8m55Y2SH2c2JxLXpDwWAs6/dajnlruUMMC/1
8m3qsn1Zx35+72YrxRijlfrRLWpYjxnku2XM57XtZxExb+/u/E6WN1MRK8UpTtHbUKAf+EZZnIBG
PbZp3fzoMGzBSk3zUQvVvRWe4V1npwYEqZapipLJxt0yK6qDSjb9081nvtZUrgZsgo9HUuz4eU0U
YiufLMXRERjpNr9pSVX+TgWmSSL3x5cyzZBviZ5ETnC+YNRd83UaxvzRIq/3o8/SIR685f9X9FAk
u7v05NW3x+qcQyMf6tQ3qfl68rdIyOJBbExVdJpdR+04p2Vka8I/zSNXwehK92MqynWfWk6317vE
urbSco5z4ZUFsXhe9uCXOehFpoykZmismOoot2zjld087xfP0uqocwq17oTrccOvtjrcfyG0hGSZ
JGN/M8qMk2JOjT00Q36VdtaceiVlpIj6RpZYHnPfGh9mZ1t2qKbtn2Lo9EtrEHxWrMv8KwXKtrzR
phkZNazDMTc0cDSVOOLsN/0Uul09H0XVV/Q5Q9U7oeU17q1x/67Gsl6qxPZCr+SQ7QaF+3pZF5Er
TRwPBvEgO//JksMAOcagYI0rN/FJ+2UUDwMJZpVWveQqG4MSgBsg+GKJ5FUm5W5s3JOrRAOA2b92
/toEIGNcSgJomCtKlUsa2mn6ZVKQU2RuoeHZn6Wr7zJXvGI4FNaT9uGzzam88uPsaCdBFQbGz/gf
XNbg7piZOG2t0u+dYSh9em7Oj1SHEh2nJKpyde6H5NHhuiWKeoy6KhVxBR0QigQjEGWwD/so7dr3
iihKzHZpp2lEimL621vWf33lMKCHw7Kuh2s5foxFd2y6/tE1ynCeih3rLRLVclSe9pI3TC1ZRrnf
TJ3CyYjXgn41n05+DYfmeMc7VLyU3bfW1nNglf2n5ieHoS7jvltObi2vy5bt6qk7JnPxNAjNCc16
gDjW/kP0ep5c55TI9lb4xZM5lx3wIfLdRf8AEPtNcvnkCe037VcKq4xSqB+A4dFihLUxekflzo8u
NhwPTmNaceeqPxJaYVASH1h7e/Ka5EhhfBQc/WqWN3/TzpufxnKQ753lnZTvvkjl+Kyl6k+hQY96
1nuilaFjV5cpcdLIt7JtD4DNdJVdh+VmuyEarCrIOGEDw9EeG2ZvA0M6e53LtbfF25ykx2FOf4Wo
g7qfYt2GCLM0iBy7X/a5b+/n3j0TTJ/tmzk/e573x8zHb5edeKBA7wOiFS4WFj7U8qHsxmPnbCtI
s0P9ikkE2hACRDNrjlRKZAFJCf/SzqxhX+k48WYpoEm2t3ZL2wMlXRINBX9xaLXz6NTPWZvt/N77
xj1f/vSb/OPyn722NN+uN0STbX31TX++L4KBkRcPqf+44co9NRetgxvy8+a3tsSBU+uvttzHMTBL
b3w95p+MRzZRklFBMergQYR4uwYFQuYvh7qYIyMrbqvy49msY2G3kTL06J7MWxM/aJZGVG60NQY1
E1QVps0VxKoQ7NMUtlkbkwdrHr4yq7gMbmpdMaauoWip/XROzoo2QfkEG2PcRUnv/R1641DxEPKS
RnbLjkq1UZdbuHkUVhMbnu7vCKhZkRB3LfJM+d446dUp4bhm3ABoTedk34zNJwN8CY9ueeVaIxWu
Iy1Cd20V6kP90raDtrfNuY10bx05w43hqMZKhw6vbuR8OjGb+2hUKtk5Yshj3+LmSu32BSA6D0vX
If5F2SYYDuuIB1af2GEqcLvGCpN8XSM16Vce731E2vuzTsuzOyy7pTHPaa5Trjsa9D3Jn6kV6Tjv
Bc00H4tM6PFgJ7iEWi+NJ37w03rEUCRnHbaYX8/4RiYHN3GzIy9Mh9YDPkxzMPzUTJpgGnS48Kax
96OdXpvCO5mWeBnS8erZJlGgy4e+GWeRe9FAUQuklymcmnSQVunZf1A1d9HGbfDNNzrn5vK4zGts
uu1+2MbLmgxgQqmphVqf/wiX7sapf4yh+5Pz+ADpDblHTzWEDThc0GbN3ocrzJ32e6qTm554DiSY
+VhPw5OxOtlBzt1vu/pmVCwNjKvUOUz7m+71x0E6ZzbtGLbgXinAh98+OqXKzt7SPBelAihQ9Xg0
Jjz3tiHZg8Z2e6Up3CVYxAAO75uFv5k0HgydNADLA9UdoUxXyvi+G3/qBXvJ1fhTWWasS4/L0Ejr
cBog7FrP56DP9YesbmJZDufJSMvXeZmGaOacmu+SU7d7cVjGSVp9j54uEFCbj2XtUAvNN5QoO8PU
noWoHvy6+1Rt9ejV6ZE8D2dv9h7Qe1K2EflNBOGI9pSp+oyRj3zaXBLALS9kqqiNJs3Ug6nQj0tC
+AxXTg6IOAcJXGRg921o2XKI05aiCuC3XpnyqKBcJTJfArnXddyXqv4vN5NvpwES7MkLszvMuACG
GWgilboWVpTL9T2DwgCHiu3FUDBGNKVzzzmkc3o8JKp9K7eNSr7RI6+uimD25mtL7LEalkepJ8fZ
Gq4Qttz/m8exygOrGhT9zTJPMWTvk5fKl7Gtrl1TvWTzluFtNTrBYmY0qYX8acZpjagfH9xhELGT
SyNYOvmylVILZowC9xSg7rVyBWTeUMcLmZuBqOCACkRqQd5mfcjJ9pCMeQz1hjWXY06fPRNmB8hg
zI2zWE7ILui6g3m0qzDPtxcj36A00mfiXj9nfdVCcp93njQeU38+4rl2QOCI48Owz+4ftfKNLyoa
Son8Zc0pB3oHSG/RxLnwzZ1dTt1pXlPEDTnUX2lzcxab/ey1XdQn7acULu59vK0ODVKY2kUZ9lV6
la4Yj73fP7kbgbbIbMKmcu5Kdh3DN05Ovsv9UQ8Plrs+d2n1QTKTCjBCeMP5VmOzJpCwGrnUHWa4
IRC/PJpT6REM5jmPblaPB923tmDxzRQzxKIOvRT/oxVHe9v/mbRkxySkHZNL+56r6VVrm12dbEaQ
axOlRTX90zL3P9cHLu2bHEhY2uBLjA3HSqw+hX/3V2e4N+RtvFfO4gGPQPDOi/MvcdMwLcedVcHT
CD+my3pMu/5ZyyVVtWxeE5/bxnDLv66LAtr3RRNsSqPdzc/+RhVFaVyFpaz/Gv5661IOiHr9bn3x
rAztq5zQMVjezVtJihXFeslk3kMKjNDm+GRStjcHhIT7MU2XiIlY5qqq7dfPxjs8d0Q3uXcmdcmm
1Q19Ux1d9oRdYa/Z6sUWVtn8T6vwqqtL60tIWYduMS1XZ+l+Naml+G82/mG2ei2YKAGLWj6D8PQB
qPB9cPjNmdqLYOEn/tzFhafjLaCNH8sKZSRG602VbJGKNRQkk6EffC75yNDd503XYN71F0jxvd8W
72XB5GWZZRfT1WmbHfuPTWFW9uaNkLFvvzTeKs4ta/LenGV6qfT+xFHK5eeBx02i3RH2/G/M9ces
mW5WYoOkISPqZ/fJ7ADPyWShE2oocsuOwqrV6re10s0/3WiTkrSaZuz33RvmUPem2XBfRtnfh/U7
M/RWmV51la7RRmRoVOHm873qtMOlniIUq1OIekDilw1NWLz4nn6UmVec7MXeebiXBlpt9aGhOWY0
ZyVxRmOVxEPnXi1LQwmntfBsnfiQiAYfLbDHwAEupjsowcmpoDxqcRVNC79Ilg6pTnxqA5cnQeQ0
/VwWZNPs3oRBQCF3gYmLG1TJa+mhXNtcp3+mg0ITa9t+VHa19bllqFL8fG4/F4TBr+haSgu8jnB7
HzlHGWTt1v5DWCY/ALaS2MVjLU6d5rVMvM+NTxduupifgCjKaBm69lSanNRDLlFldYrx7iZFJrDq
SElmLuLcWG4G4M+11vgSTVK82XK6TJ2nXZ2eyq1h+UKJDCFC9GRHbqB3mFIji8mDqSLERe6p5MYR
u0mQEFah6g2Rtmg3PQVuJKHEZ8/4TaBPc7sDV2nDCnCCVHqC76hgnZdUdv1J4Tezd3p3PfW1nG9k
19chhc8akuAwv5KRtZ3dotneKXGf2hTAwJKKI92HkMecQNs3dHmvjibSa1eXV7/S35uuS88dwTXw
TGP5hHmUx4iMciHfZsLSZdrSbPXiex6XWyNFsZ9cqjqjEypkarMk8i/J0EYbv1be17ARE4iJ3uIJ
m1EHuLaOvmOqvvW5O2/5NtODTeBbldYeGyr2RzshZKGgLz/Ujgty01UjChzizWGTtL2BszpnknZL
OogvsI1zl4hnBjn/9cu6PPe53+2yadSf9U3RfyA0iGvLrneFDlclbWoijBLSa4+K+5hndfLlzUX9
aug1ijK7SfdVPXSHZiQ0VB+Z16FsUnE+oLvHX1Hsvc3BZ6owFDIu+KG6aLp9hdF3YLuQrflQoOQx
xulW12KD/BlGiBFhF9e0dswykPOmdlhK6YCSfsfLLfTlv8TaRp4M7D8TvF2MNfn0xTUiuMaqd1ti
Gl6tdJa0VS8JEXJBsRQdozeyOENJXbra1B86/BLP9TDwkjoLoz0wae1Rk0lyqhIxR4xbAri7mbEz
iAzaDfVqHUo/e2uq8V86dkaUtwgBus2cUNEk/Q6wtgyqsRzpZbqcLoric/RRnE0u7VIymH89t7QC
07ZehT6COthmcRi8zo5Q+ifHZEgH4GVQRd83q2ipjTZCvlbeyknrg7reutBYVRl2CpYSonp9LN1B
XlsL0qpYUUZUmX8PGOKxDNaUh6uEH2yW6tYkKSqvpV0PRmIWJ2EqwUUEjBcs6IiycMhHlFR932tY
Wyc96puR/3E0h9p/ZmL5aU6S9am4r+Wtkxc6dMSGiwG1LeZ3be7ffCMnbXgTztHJ/IeyaI9FvdXy
yFJZvj2z4NO3eNJ+NWlnf+n52PqR6y5iDTsbKjyAy7eHuOng7DARBUTD07cNakfoaLxN13YjNDCo
BLRVrwpAx7Xh49cO+nsUlk4RSVsyb4UsDhns7CdjtQc1s+2QvVXYTxpzoegI7PWu4PQS91nU3P+I
Jsa/pYMqiQdGgkjEHTGMKNa3YQgqYSjSpmuVpkyR5o4XbFWVZWHbOzyDte/zr85W3QBhW47WEWbD
PFlUOkvsC10RHdDKDuDaLKDeC7G4FrIs3ANoE30MkbGjNP6ztqn6UpU1KLQU2ejCxQ5iOeQkHL4v
y3C/9LFWLQ6gn6Z29myB3o+/Uml8/4Z+zahS9xtq0w6n3vZJEhM8lthnLj99No2Fmq/MSwQHI3H1
VFeapcTBLV2wDE4JqEleGe2hLZzSOgI1pc+roWvX1mt6ivu+d9p4qKbq5FglI3ITxMKby8NczqQL
VF7geazfQNF8y0DLaqVHyrKM7BH1kXexa9IHAqX09NZnvvEw2yXov72uTR4mhV39l1ZV/a6jsHEC
ox0bfnZp2/ZqMuv3bWuKW9NgrhNIKpGroC1BMRaWtSoIMDc9zedS9JBCWJ02nDQFbhxqadb7gAgr
EVR4fWRMkbmz03JllWsXWu2M5A66gy5TOBOclNGlT7oYe9SRsyPfKtcYrtidotSc86L/KBaw7lOm
aejpBj0pybeqt8wCi+UhRfYw2z9rmW5t5Pfm+q9uIKGCOjO6l2HtXeR8oibda6rpyGi/uaiNsS70
sM0sIN98mbwswq5ICgoZXBxDBzSEw1033eJM8Q0SJZx5+EzdimMebmhDabKyjXeZqXHLFpad0U5j
QPkuN6MHqyqKVTtppolIyGozLQsdZihl2CjhSPAQp8LOSU6IJoSPIs4SwP2PvZNZbJZOB8JG4GwM
kRImzwOhOvWtGFdvODCOX6S7nuK9C2ZHCRzvK/c+NNKbUEeer9EMFFNhG5EvZ0QNzewGuj3vZt/w
FZgTPFmsPA8QPbFpHkKbxMk57t10KEK7mKfPbpLW14gU3j/dh5K6ULC+v1d42oyatND9m7Cl+V6r
qvgH8om4Ll99uIocfTNFnXfXpTb6THdk1XMNVFIV4lAnlZARPSzKHZGP8nXFqsuC+5sMRevTVzqM
0AIf4jTbuKcUtYfgHjJHMFG2bX+J4C2s2FWO+x8Qrz3GpNqzesRcOHsXOudufaCTjwScMG87Vmn+
Jj3PYhDCK6YXv2GWDkUoADfkqaftS+i7p4ag2iLENNldo4qb789mFCILs45XFHuVVvoce619aftF
rUeaWh5fXd1F4smiitPAd8ckpOhVBR1soOBAMrO9DiYA/X7F+wpuV+8WGRb+cMA8Qa8OhtuZ0LfG
xsGEYX79WRBNlUUGFGx3yEY8XwNHzMoNbas1XqSZmDg3dROUPqe15UVqGRzkOWJgagB0AdKpFBNA
sa/W+q/JuDradauxKExmq/wGrs3+lOC+KMRA/81ISvSUaDmtPj0lg5rtEHS7ZySvEoqpoKQf1Rml
UGcwkqXsVzXUjQj8e+u261H29E9wkC0SU5f6I/Cn1rNxk9X0GqJH+JKmgwEN0Wic3UY2gPPaCAqA
nRZd9nE+WmaJhFS3jHDUsuUu37V0YC1+w63xlGcGW6443ilhkqdk6jhcTEe2r4ljDUfDa2DEZp7t
H7+v10tXau2fzbeLPlxXsZhhpUqb0IR0AlzyVigYYIkEia3WCGMLmtLq6shqbSw9WwTqWTBZbZ1e
E6kbzsU2ehPpSuVo6XNSjwhamPkXe7BAFC2pbrX+w7QayBy7FmOeqz3JJCisER2oUjwALG9E/1jb
7mlcJVLNO4DpI166l1UZ8GL/kG3zH3er/pWK22K8q/axiIKZtZwrunYUD0X1t9HWF62gpppyjjSv
M2Glpu2LzvjKNR8uk39WeV1HMGe7isjluJbIfIbtkUb0DPN03AzzAWp+L3THASsr/rm1/jiPxlGm
84GRoH0C/Yvy0KAHLb89DY8BvxKHZTDZLuMfhPToJSTKiwXm3TXXGQp0RAaG775d5I9tPr12GJbO
Vv1JeXv1/Nnc+TNboiyFuxuQH6H4ROxcXiCVX/XBijXAEMMeL42yLg4VBxReR8eDyG5hLaXM5OhW
d7JADEJIsWE3zc6DzrEZQjJe+jxBr5ONyJQlXq9t3ryg8Lj0o/E6Z2pfZPMYQajR067eeGCkaQ3M
YTtZWfY5Fu6nXlcXr6sPntZcam11At79JyjRITEqOooEeC1Rb9woRYQmYAk9VUZ9qyKaOtTUC8nG
OX5XZk46OirbkzGs09FE2l4Ww2H0ECt77XEu/VfwfdBL39+JsThkfXMzyDwPXZ3gX84jRpXS2za5
TZD6ZR9mJp12WYC1dkqLLWuTFG45JQWXjmWPz1YynYbUteJetT/SMo6s8J/Unj4mp0MBnSMU6cwE
Mjo9UxC8mzxbNRq/pg3JIRGmteWxRgkqVv39vhzRvowxz/JldvmQHdaOoQXlEqU9iqAU1XhfGi/3
CZW+9P+z6Ct3Y9F85ywP5BflblX87Ka6Y4UQO+1h6+at2s0Z5jtNkv/LxLoXm3xkzBIFl/aW5etf
fEJPHm+QltfnpKUWCzLXeWAC4zLRkpJIKw+Fq/+uwyqDYjL2Cy1duHZaH83aXRemv9qo2lJLh+8e
1WVDqtpWnhVsYvgqXJgnIhx3bokCmq7pJJaZkpgF6gAmtMr6ng0HrLCVbwhbPpAdN/tO017GgbmJ
+9xUOBS0CzDnSPXG6ZzkqBPNRlOhk88fqiiueeWB6xoomcx+OnQzeQANgIXn3kW4aWyh27xDOoth
2vD5tiMPOnNAHvo9AyS2KKfyh/oacQSS7+GTJDoqEBMVzLLah7y3b9tSnRLPvdau/e4TsdVz30Dx
t0+VlnUUo9tL5clnz7IfxISGJyH+AD35fOKtvWcjpLuxFg+DRJ3OBMCaj5+pstfAde9zZnZ7uy8I
asTX0aA/StWwd0pNwXcmoHGtGhDKl69NnTa7RAwPo2IDVpO7BICyMWVqFkjD2ifj8oKFqjpyUrzi
HvJUlbg+rFkdlNr0e38sSM3BdLneYxpo8oWnHUz1BRTrRejZzZyn/1wsCRqIn2ZtPnvVPQqvwqGF
awKpQaRN2y+cxbG0xPPcjirOqvI0q1nf5/XEWCOI1AoFNhjlVz2aP6NW8MEZm8yq9GAo61oK/xuD
iAjKFYVS/mltxrsS87kHI4/adnrErOI/y0axbBe7sRr+Zig47481ydPjUnlaiJYrQ+08fk6WvLmw
awFi/ADiHcmbR+s6yN/Khq4w5/RNv4OgRjZd7DLbOc7y4ChqrKTeufn015wSijItTeNOAkJP2NoR
XDYei9E5qmW9cy2X9Q5wUH+8qjp/yosh0mm0Y+tuA7xt6aNa6jw2xXZJAVKHgRnKtP+sGQgksvsj
n7bn0i4kN8EdFUBDXJoHLS9u5MgWd4VZrJbskEn3gVL57pihEyE++/9UoT0QJviIZKyPgZiODAfA
7TLp/e1XCU3qugw/BNy2B6NIq6OfLTLSJ9+KhcUFRuH7hqw3FG3x0HjLm3dnDhqsNjGly8zhj5sV
v11mxqIz4/sH8kFqK1s7INfdAmE2VLj2papcPM3lYen8Rw2+zF6RKBpV/akj3Wnn7EVOzmPbOXFv
py+NIV+TBSGelx+FMe8wJz/75b1sLfwrMQq7vLCZ8a7Kw8K009RMoLkMOASm030WZYHcpjibd3fc
ltaZc+Pda0yQQKyomU86rY3xIxI2kt3uhlI/23UTTU2GYmg8As1RzaX06d3wJ68mhgTsNJBru+/5
hvYKeG5SsxMNfeRDkg5jNAdlTefV95/bDtmm75OVNfa/kGC3lmuAyeq3qoduHUZHANzakduwLOmJ
6Nbqc5a5Mq4ABgLkhyIcUiAwx08+GO+KFiYqSb+lnxkT5mjYD2N/YgYp33lbje+T2Z2wAAbRrWys
ElOfYR2DUJ/mmtA7ZVr+H/MXZ6RCEG+Ld3XW1YgAbLEzg6iWKTMR7nQs/CXWyvmalss1b200RuOp
8J0zukSwkjT9bSUUAG/8zVz9v6lt7raOOoEJiKa1H/O24vhmirIVKH+AEmvmCVaveSZL5V2t9g9G
yy+FR1kvef33/TdLay/YOe40n2RHBpFJv3F3VtPaPeGpD8k8MPI3dsCYTlXF/B4ZyAkRqZnZT7nB
t7WbWUbM/vSHsSz+w1Z+wT4briwdxBwPS7M3MLDYWbZgLmrqXmhmD4bWc1q5NdApuvlkfq4SuTcm
dSDoGXGguvRrfWGi5rNS3nFpuhd/5SZWFviyr/4bHP9XI5YiZmj1Vonk6Nn1o+FxSiQ+kKi2Zs8U
ZSFlVly10wtNeiSE1kQEIxcvfQdL0jBreVf430+MNt3jwbp3uzK+/xmz+UtqyOQry5zmkLLgHMfD
4C7fcwSdF6OFGWneipnqkyfl2XDtWf/UNPpRWd6LMJmwd639movI8tZrZasnu+XMAUWbi/GZ1uc/
f5TfA0kIuRgeu57JVRcj+WXsd8283gqWmcZq8b17X8XbpOT6t5TZYdCYRBKlxBrHKZYT4sSfCRkF
w2j7dsbK3+u64sswl7cWuDLqGJdAXkyl1Ljpk7Ykry3FSls5ftiUdb4zfBkBH1efNcosy15/XF36
oZtnP03mnVnvZwUGcklr4T2swiy+FuKWDHe6jf10xaeNiWW9fe+q9n0ptCSuM2acJ6yrqJ6lvz6A
v4KVtefSaZmC9MozWo24GBlPGYE1s4IRe7QLmkdl5bkru1dqe13KvWQgV6oCELuOtLmlMZt8MKGF
GkDusxodN2+qUnK3iPRM/hc7BE+oIX9uqIsYAsv2/iSYnV7cUyu6NdTGYV8ucyxyxFK0dBel4yrn
YPKUTr86FRjN55wFmlah+ioZvVg+hWxlbHXuEI84GjB34/5FkvcoK++7Stx95m8Hoy/Dqel2JjxZ
QN/DWbwgRh+j8a7y3uhpZKZ/bXa/7jIDTl5aV4seJPGMz23Exn7QdlIbb1thRYUqqEp0cawT47n4
H0fnsRw3skTRL0JEwRTMttHekE1PcYOgKA48CrZgvv4dvM1oJjQyZANVmTfvPelyIBVR9i/ViBOl
8RSUCz2KSh4ZwR51P5ytWv7x+GzDzpah48V7I3V36/9dx0x5VfaQYCHDhpgx6I22Y1/isZh3bpnv
Rl2ywSD2dgk5xrFst2g4OBOpEAs93QZc+oNTgnvVb43TZgiA0X1G1qr6Tz8uvqK5v1PEZ6vr4SAZ
d+CkQmJcGeHZ+OuzDGXkcJfzeBXYibC/9tU5m/wA7548CEM8N1ymGPwf56XZu36JfuaRka+q586M
PwR2KyLDrcQJzbPohS1w//XNW1pjbygebuLD2yzOD4GJvNl39YGsx1MUNKGc0hDD+87ufSzR/hPC
9teSGi8eHZqm1+VvsnPmiNA7QoPS+R5H385ugRKI9yWxwpQhJvKFOKjMwNhdHce17g04d+2+wHYT
PBPFCL0JZ6PUtrOTaX6bixpPRIOjEGnayvkPtXxmUbPN/eYww4dYGtJNC/jItub1JD/yL+A5LKiA
y8Es8DiiPFe4/wmP5Un7wQDRCOnYMXbWdFhY5HSyOqcC4x5MzUWrKhwlDYrylvfSIPdVOQ8+lbmb
dgfy8y+TiPeR1fA5L8FvZBivmYVpAguSUyHzudNLn6uDLactqvTWKKzdaIpD6/m7RmTbjhVI04Cr
lQp8G+v0CMPj2lkibOLoamTqoa27QxyhzKbqTIX90NglZp3gvD60OHEQ4fWTQzVZt/3BTsGxNtOu
662ZqX980N34Nmf6iNO/wfk1hNNcXMgEr14Css4jJlF7NyXpsZX1a0Cme17cM7f3NnBpfkggEVBI
TpPlEFb1K0bCvPFyem5MK4z5jGSvOAWSnYeRvEZ+HL0h3YwcDSm3elMjP0rVueFYkDnODJZa1gc5
+WIz2fV2vXGmwd4WXffSiuXgR9arXLJXVKBsb5s2+jPIFLSo9DxLscVgHpCfqx6CQsMW6KyPNfwa
Td5rTHkD2ujQLsw1U85ILjBzh9ML4IFNq7AGrPrRDFFtsk0wTsC65kdTR5e0HV+jPr4hHoyhSPI/
bpH96ZiDe259V9J9V3k3EfDTZsijrTfWOJwsL754DBIldxHzvGseD4/cSx91ETxkrbsbk2ofmN4n
EvV1EdYZGfWvKPPjKNtlddMeFgrZqLV//SxCxRy6xzTR+wj3aTf43Q4bQhO2JYFytGHW7mJHxJ++
Hp5NxyM5amJjyKAVQebIWquRIlx/w8nKal5FSlkkuTcqitV31IdjVV6jQGOED9ATBhQ8Z5tRZYb1
lJ2svkB9dPDcCu8hXepd1Ui8kbzPFq+nRcNjugVu6teWE3ZDQTWEwXRfBQMvIA5eLs8xO/n85Gn9
VpCsHTEmGI+WjvekQgYMI+QNZP+lIqBuhAuk4Jy3PPWvk+qUNqw6bdy9Z7uUwsvGN/Vr5DP2sGsG
GSZxa6c/dmg6QBdwvMU7MkPvHHZeZr7OPRknqz/5jbgEyiWQZrtbYUVH9PCV40u2sEvcnhqQ63CO
9r6x4I9yrzM9OzsWmIPnMJXGKzOGI9yKAZvW+Me1o7cmUAdyD2AdsoOV6m/cAvha2tDI40OZq42Z
un+VtZKWftZqQmaS7ImfnH2OOh7MuyzvyPMMivsWk0p/ZGyMpsnhxc+vBLpy/UX8N6W9sTFINUoM
Jus3PpqXe+34/mbEz1mvAqUYp62Xl//VXrubugUDYOFuLeM9xTl/TXX5o0uIK1Pg7YyOyGv/MaOk
lo7OzrG0c0pW90j7FIf28uTwTfFV0u66fMT/o0aCrkiCmYPJXgWh2Rli02b5WzMTaDfeFTYidB8P
gyHiD+bCZ9zM+7yevksvoYvHXrKJZYBokXm3xOaRrNS5t5sLkb9N48RPDl8UD/y5arFw6aBFKSp2
OU8x/sBfVoOdJcqVg1lFt85nO/BaVaLeybi6LBxNfK8fRZEg7hbfFMfvEBUDvLHWt6AgaoudQXal
jg1SweLC9XtIeJXrAM9lXbLg1B6RyfFh8WE5ik1LIOVzc7gnbbbvFrnzDWe3vm226OHHtNfKrR6D
uPoSLemp9RdmvTHS5P7jG/M3kt514YU3gu4RugdTP2sXw5CIZUt9WO/IW4SW9i8GPpV4tC51VZzT
5ZsHYe2x/qx3X5W4x7YSz6JQL57lbFLm8Cv8QhQoMI0F3ktv02YBQtlmPBpT9j7V+tSshvUEyy9W
gTMR7j7M6pkTH21szdwXPl419/9X6HqCFlPdhB7CWllybbLdY6JnDdsxLTepqL+norkUpQ3+iKEr
BPAGvEz1N6+8/0qfYHLGAAhzs7vRUcIwGbcufp9FwC6260lebPzOh0rNmIddXHkT2QjuVftFqPnW
Fh1uFL+0d0UjqnfDHZ8pYroteaT9KNG32EWVMSVdukOHGYbY63y0FqPfqr6mnYZyN2uTvt4QODUX
LCRMIRGpXOdkxsH3atiW2VQfi3qqDqhE723W/cHBdsAZTAEkNv4QhyKlySnZCapJldglhrOSuUdY
BfMKD8FZ1mGrStPm1rGSOGxscCXjBB+lGB4dCppx1C992iHqTJQbS/A6V81bbqF5d+pICPHHjsZ9
KeWeGTYAJzZo6CH5WybLvi0oMQtx1WQbQ9jGhDTS8SZxwPqW8VwSegqnynmdOPhnmvmmUHRvDHkI
ElU83+roC5Tm0pSbbKZTDYym/eH3B2fDwUHBToQiyKdTQEpoon/YZBQ25EueAW9+TwSsKGzsBwbo
xibVgInm5J+20Z3N9K8uqo/Z64E5WN0xNdunEqgtAJdX0wbQPsbxEdcyZWGFDmNZxVXNHSbrdnmU
OA6XxX2xHPk0kTHZiNrHRtFTFxL/wr/LA0jQlLesLy6ZX3/kypCnyhg+m5Jkez/S6hB0uJqcEwSa
smtLDeMvw2Ey1N7o/depGJ6brHywBuuz8uK3iHgZAzwXHE9OnLbR2W/mTl8WT2Mgk19Du7u1T+H6
Rg1ItvTqj6pbKPpIWlveHXk4JQbRY1OiIkMwzqvO23SOTz87WH9LcguFVV9GO8Xhzh1q4z2qkuGK
s/BQ+u6fzi3ISSpMrYNDTN+ipclqfuQvPdbHpobQy9wWKpG1nvzLC0qp3iIafohg7vZex+ycbYC6
scybWkgM2y3hPDeOmG3OWGVUV10HnQ2nSBXBZj2Z6gpfst29ui6yTB5X3kaS2d7idoz4I6NHeg/c
pTmllkHZBWwXC5AQWxSUbLd4xi3i5mX94dZdknqXyQXPGd+W3u0cLDRTdnEM3Goixx7mBEt2aQYM
arM7EhMVzh86BIQnI/0niuJC9vwSZ+mXmPw9o/arydZursbmmPoO1sr4wxlw3QaGT9I5tx6JQR+I
iQWMubxPNpWf7GLBLZNONPjzY9WhcRM4CXr31ZlKOGnGj+AFY0x7tLV+k5woE0d9PNkE9MxlV6p0
N7SiwY5enzyrPNcjufcEvhCK5IGlb3evVy84tt9rB02edMotivtfP83P84Ssyv/xZhf21YL1UlHH
0AfF8FsCpjjRdHHQA2ZvQb6F36NBDGRJgWQaeNult51wjPvtqjLK2b9HraCm71W7wxr2z201JWuF
CRXf891bqtes77/lIjVGHZIEukXgUcMvPecBosSuz8zjWob0XvSXp2WXSHmZDCO0phFM4/pcBTL4
znzupzJ+KdEzrKA4FW5+ClR0Hi2ydtDWcBqfzcE95YX9MDckfYm/Qz5hSjHbMcTdIsyG+rVdRhBc
3hVoWRy6uT9QSY5daHjlvUwaPL5Z/0p+GRF0rA5xnRmYZXu8RXgdae+zn7X5c2vvuUdySYrp1R35
/TmfcAj8ehkWSRdTJsN9OmUoPbzgZ9hBOHEC9zWumUgu9k0646Wancep9p5Mq3js/OF1jIPPCCA9
zVh7TRtKp/Xba61eFk29nfjlAyzO0/q3h1cRb1ILwNUKhkI3tIdm2zFFsyh6E1xdJp+ompaXPqkf
zAGyHKimiH5k8tM9s6Zyt4zBiUrvSaXqjwj8W2ziMTRa8f/iEgREmPbNY+U3x7U/mqnSHWbfMqpf
RY25VNblQ2TPR8hf59FTV6dB6KQa7wLryjtfPVg2gl1bL8lBtHjHO5O3OYLmtnOcoWaq0+Rbs22r
Rx9v9LFNNdAe2fc7rJnW4xQP8UGJLLlOUeY9WxCV8Oaay3vWUiETGBMnPZHp3vumEf9AICBYx5Lm
fNtMo/+RkDzhYYmH6qGaOGymuT7JQUFT0rMA1RSs3Y56kJicdW1+upzwG1fLh8G2IKutjkpr+k0U
lp6aS2GVAdi8ggOR2mSBkcJbz/Tb4gQT8fQb+DMycvfP7aNzFBjejfA+EzEMM9ssIqw0TMMLqNu1
0LO/nSh6GUvgYapJOKiK2TkXaZ/+1wQj3g9KhnAdp7lCRFjZmY0sI90DG+bd8Tjh+mBqk/zFgKsv
NszUTUXzvzjlpQlgEKVdfDBmiFoDTfb6M3HXf/IFMxAv/HORRz+IHZ/B6BwVSiu4u9rYqJHCqIzi
WyBgHqjiTzamBOX8OtpYcJb0UH8HnnNJO55hciGYUpP5vZl6vZ+N+aufiiMkvAtDiUcPL3vi+L/a
r/8UanyE2Pe7St1sLHsnL0+lWIMp0N0b/o74SHVH0dkzD02m5INQ/jvGQch2TolXOQd4NnY/ERed
3TFyiWX3QyCSySByXWW+kMM/ja37QEwIZ1q7J3R/xSE0/P9Kh0v0mqTRbVTwWdt0nK6BUx+9EVYd
7pmnOJiuAk02r4cvMUzfHFX+3u3SO6aDa4QTKrHXcMC8Vc18YzBYsQbH/Gvp7Fn2HgaO2epg8Xg7
bAVPkSGGA0Lqn3GxL3BICDGSANp29phu4Rnt+oWLnkTjlyyzW4+tItR2yqBvCO446Z/iTDKxH/MK
RqI+u8mMKwHSwDYz9J8pItSW+cG/aopGZvvNagGnaAu89qXog4p3oTCxBNJY114HTLBvyNBybG/Y
wyt3jkpLzCE1iofbDM8UZubB8PsnR1IJRCacSpAHfKI2UA/tyPusBQMBKl6Mpue6KD4mI4YkuMTB
KfOK9qoUwR17ttZ4Ohs82Tv3X1R3X91i+U9jVt5Iufpnd14bOry/Ydd0KeQrxQiTkfKGpeMT5c3Y
0X56p7Z1gGrU5UuZt381tjUcrQ84FW9I+wUpVyx1zsL8MMEqvY2Xsj4ZYz78WGIRB3eJ/cNQCfPf
ELdlsEkiHJ3CmpAy/JZRQ4ElVjVBeU/dUhyCSn0qBd0OwZeql4WqGwXPdVPaebnhNoLPE8VbzSaT
g5db7ybd77uYeQwNIiiJa74OZv9bIupy5lXxg+oIgKjKeLO1Lf7z4rn8sXES4DQB5w4vbVZhS2V6
9MREAeS7z8nEcTkODgiPxJxPGgjRhp8jyWV0sH/y6MkuM8A+U/5qMQujZKzGrWTUlcyamc1sIw8b
fFbDUg7XFI3mdXD9ae9Xrn8VBcHn2J4byl95XpyC7mnowYr6TG9veeM/NdoE65Dh4rZUQWhZphFo
ysqMMFM1tzSnUF4GB1LeoqIHXpac4fP8Us3U6nE7/UPmYXYyquCFfDizqTYg9pCPyv0F+P7e6/ZO
4PFeY36A71Tgh9CQpMTEqCPo07eoiaGE9NQaXe+UuwA8ObAjFAR4wOOhTyuPjjJ4SQVm9M7T8U1p
9VV09n+274NpHWqs9oIle6VXNy92NvyZMGm4TnwczKXk9KCgpyu/5HqxNqNKH0dF5F6PhMvJzJb7
3onhabkds4zcbcNxmqwaWhi/QpkdbrJYnlCF72MsHSzU1atdWEsYlLT2xI9q7PxJfmMMb1+60bI/
Aw/3UWLVf7CnOLt4mv65Ofy2lPojn5nOTXOV/5mH+c2yhrvngZFy27z+bMtMXRsbv7YKYkZsFXPM
vLlYWOVPKGl3q/ezQ1TbF52oLuIsJ6fRDPhyzErmuFgxbUhrLmDgLs1ZVD0Gb6O5Dl4mmTLJ74mu
6kGK7MHwsVsbcXGosbNtiHD+1w/Nr6m7A3SPGrRZcbeKlPbPhCM7/Vs4GuhFRlpPKGPcSxvJVC4e
spe46B671rpPBZeIHFA1iDiqMHCrLzuhzXX6/ilpejBu1W8fi1/Mm/4OBQcunDT+le3yZBTZrS6g
hqz/UqYVtSDlHCShJ+oePMGeTVyCg9qVK8PA6ngz3Gr1AUFXo974CsoecTHiw/CKftlCumkudpLK
rU/OqsnmYx/j5oKwSBYl6in+jipWBzG1Xom1InhOWbh6QmNKVk22CL3AN78DfzGeOhxsZ2/2E28L
oXLpw2bipKKfxnIHZabdCpzgl9IgyDOzsCf0cVZcqqpgOjA5bk/EVLOnISVf1LmGfbVjuLiHZYzr
p7HJiq+iFSYTNwycTIOFJ3J+v5nIVWAa5OGZeFWfwnCLc2ap6RfcFmndHkXfo/mFlfbsGHXzarP7
2V8azNBtYOb3sat1w8kfgJG1ekGyLRqYprmpe25tT7xrPWtM8STp+Zin4YzZuzr0cyQuue2njzqO
4aH0cnnu038RX02B56ewvqU2+h85tcxzfCuu8AUMounIJ1iYgKUrLNpTk3/4efGMizDFWqz1CMkP
IM9HsQZBySuBFnxACaFnMkctT6gC+S62Gh7fEmwP97pKqwcy7G9Sd8S1c13gP6uMeK9Z4bTs8MGP
HwrprcKRH+oi4HyBPeX+N9XCf0imnkAjni//PwFiSoXwK4tNxjECBTgdWddU9AOkkEjEMG8QRYwS
w6zbBvW3btDnzJiu2gPWdO9xGOAQk+JDzcYUo+s57G+LdPEmspZRTSLniJnpiOuN9GUETiF1u496
TsUpmYhDqkUvNelwERyzIrNO0BP0UQKHR9K1TMxJZhRsCTf6Z0DQE9CWVlxjPZN16xPvdxg7a7VD
z47HvWdY/7ldw/Gc5opk20hT1wOhzq10embuSrigJvw7zwS+DBxQjLUIMDwnBXLEbATIBFJ6T3gc
qU19M3EAdhJna7tkoZQ3FcZ0TwUWxijxC0WRDAYTP4lmVXMz2WQBLg4KYEazTrhz7Lz+MWforpSu
91WJOaQel/msQaFu+K4Gz8sSYWzlXD4Sbve+xnqKHodgVKcS7SuMoo7r3R7q6WyNS3wWpOr+OmOM
UmBX03ERpRd6iyYOnfrR85y56Y3E63K2yINd7GpOgc31cxLmVoJKja3yk9gu2G3T+tfX+DS3LduI
jkUQDQQUPHjKmWFgGJvzaEWjdZ/kFNEDbbrIsPfYnh3UY35LeIpuBAYjWixfOXuvxHOpiaWjmAfl
fJO2C5zIo3A/2w5h8qelmIH1J/XQQOW1nb966YyTmpvguSi03vPNYNlP3rvy5A8zJplImelZSuaR
bGgXLUjwcizwneZF9q2NaiaaBBQwnMY62c1SC4ZQBhJAYC0DvgQsafsE79uD9EruhxRB8i2ll4SO
KUBu+k7e//V1QztfCo8aZ5o9dFJdGeV7HSWGv6HUYk/CnFn60R90Gp2GEjcSzjL8TS1MIyLxWGVP
fZUW08PQpJGEUulOCblRJ2DIVGE1TQ1/dSDJ1erfzhGaJqpDRgxrMUxWoXA60tBnPqoY25K1W2dM
/yeb2HFBgpRpuL7KxUEoy4EfhsYSuLuoCZbpYUHbeI6w7YaWmAWWijhV+yH1pvogODK3ddwhOEcc
TbWu9bOU2n0vfaN6rnwjfw1sZBmMFNWhmrTzJZrC3tRZlh1a1iM9SFDPu1ijSVWS2a4dT9QtPJTu
5whq77VcYNnpJYIVoxvvW2F/jjfV0NUSJMdi94eeixGYguln28xu2p306VCjOmuiR0925VWLBM5I
x+LF0G28OcTzsK5ACDIyKyTre6xjHGjTgm6jfFl/WLZbvhY0PoTtK6Jn2iQHQjTgOhmBwKUIN6Zt
5mpnDaQtSPC5IFI0O6GxscMCE8MPxBr/VwmnegJmC83D1s7NDkjzFc2Qbxh32bva80WoU9Vs3MZs
DnYSiXdCKfOBb+bK/6DAb0sMMmEE3X1DrhQ5IfM6DqXgt40CQKboqZvBaPNb35L3fFR0r3flunre
ZQFoMA1BfW/H0r1bNTsHqUGKp8CEmk6CWb8oHH7Mgz2yronCxrEns1KkOw8b5QFmlvkVc/bc4op0
oitVi5IKvejLwUO0tRnjn0cHanon0PAT9FmK6Nq/G57OblbnG0ThzfJiytR9anMNNYlo5MEeMWmg
N0G8oChoT3lqOC/JxMJQ0Yli7zBfeq+LPMX1ng7lQaUoO45htFeDSF2+CSpScyPZ+F/XM4L/hkFB
NiE9FVyVVBD4CUBvtcfGJba9c+7CVrub8G/QAaeEza8zeM4uL7a9U9j/vEEYz2QZwLln7rBNBVKp
i9LhHf24JiktZdnwPBKJcxZaGzlQbOxxXFtbIHoYmJvGPiYT5s1GwElxGiKaFoLC3iLdu00WE16B
qPVh9OLiJ+VS2rOCFhUHzlXoegpcmUfwwSBICmi0ao1g21lMtoiv2NvGx0UWJTkzFMtB2FhHMO6k
BrAuo2zJ8iXdpx0M6i46LxmOvlvP9zmZ62OucWYc/QyiHlB6xoimhpuwjBExTndU3QGM2rhTaZw+
Rmlr/YLgIEiapc6zL5b4CTRAQySzLg5y9AyU42Hqj3pugddFdM+4OtYN9CzxWfq/tt3n5b6hKXZw
Nw7eGR9idV28DtW3dqGiZw1TuGbuz71Mad1shnGpdP7O+difoHJRjkuGjayckUfH6ZkP1wBV82wp
DsYI9dRliHkvZnJvIRf7mlecgpdGBV8ZntzVcyJeMjQVUBjVwoxBT3Kbdob70GQE+fmQAb0Mi7W1
s8jDJ6t/nSEoztowxRU/rvjMZg8UJC0odV+V0RVsUsLce5ZyNltLlsE2jdd5/xi7b3PkDq/OuLzZ
pchvrTH2TLm8YtfJzEcpAj66TVq/ew0yn3mPr4ZkCyVwfKwmg+iOeVlrFWTR8bMPGNJaIxYGk24k
awHVsUdgNlYADvGsSTxX6bst/F0L+T6oamjgEYg/56dRLR2Xj3OPvd5U0uuEO0veHSNDkLQxuWc8
a1xcsRJ7dxmI73sD7Wy1RX8k2hM7zZbnao9VktFfYPNHoRk73fBpMdznUYXP2OXfWTx9DWx7mOVo
buQiNgZVQkoG0gehBJhXhosNfmtwxVYn7T2J06tk8oQ9mjvmhfwI2DQz5H0LLc87Bnlz9ozuqW8j
vl0wSGaDbrDd513ztw7iO/sNyeJ1ZMn8sOjVT2qTtqqTr8jxWbqgl21CPoOjiuYpYo2BCwyFjOa2
ozctFRzpYrJe5o7ReDSZRNTiFyZtxyUPKm5GdlE000mxN2IwEwzvy06wuCLmoSwka33nvY7Ti5jm
C0vF9xmgdXKI99a/TSmrE/TfCr71MiV302xw4bRXMXwM5QctyqVIg22WMgMtvfNiYyrMSqR4IH1Y
dhGCm2FercTjqzHNNBqqsfZz1pFkgdq6WVrZnlrpO480BQUg5Hjww1nZ9XVaWAySM23TFJF4Yoc4
8R+XqkGYiUun2MeWYe47UyxbtChgbZ1n/pPSUffMpKoVai1LCY5udAxZoa/67FJ0BXsd4LcSA4Zn
Af6KnHSbNvMddF129KXfEe/JoufaFQ1dWYq1Ka/BWNjDjFWUN3tTd3X3WUo2NvRUuyer7OdbMar+
23WQiws7X54W11BQp6XDEgCBtDIbonmIZVlfNcuVnibQVbjaepSavsKgbbsqf8P6DkjLXZa3xFED
vqupeYy1mx0I1kV7wzCaYw8EY1NUEAnblQBRS9vCDltlv2lZ9Ht01zn0O5Z7ZT1M98geucJskqcL
zgcHUuzgbZipfQlPc8gC7M73Rrfg9NBRJ845yz52gN7sPWup1t0Btjr59dATiGzNA3hYA9GONFLi
wNJLwL5fXB+4kOuV8tzGVSyIkoMrz6QXHJOiKPeVjeg9jEH9LEd34u3IYvkF2YB9IVZZOF/o7OYW
HFnMQBbE3eI4v/Uo9RFQiR+ifxP2KF38NkE1cm/3ajvCoIR64rmIKhORQLyq2DC9ZN9lMYNJxSTu
IMGvbiirIJU4Vb8xvOGPttCdDBJvOz9VJL/BmVDi82TB6TTMkNlvsh/KDJAkG003WYUGWhjDCHOC
TJuK2vzk2y2MjMKNKWzSdFowrU+EGfp4WXa28LoTQWnvxpoq9zMbyuK74vnflz1T0BRD9/voI27x
FS+fEcRvMtBqBGqdzvVOL8Zf1RY5J0f3Y0Ib2GbktGG/W7ihiu5eVr65q1sMsYEym11tMFO2B/Mv
KmEX4hLudovtlSe/cDGotLW79TG7PgDDzY7OJFgrIlJB3LmsPohc2U99PaKNcsqe+sIGE20wvSqD
JLoIrsXvIRNNWMxYFnAmA0n3M1njBQYSHOO52XSyE5fIodQz0gL71FzXT0oX1nvbc11YEXY7OxX/
RF1XzxLuGqthCo+VHjoJlesIpHahX5kidCfBoJj1ATSfWuZqbwnHoG8ArOTFNQbIQA77YR71VhCz
u9rkGLfxQMhQc5NcyPpjx+uJVpomqJYmccYbT3PBdCZnpQURpPHc2Un5AzGvvI/abkJril0KFxkd
8mSYnpc0B4Qyxsl2UhVWShv/VOnXVTg5VGZ20la7SHmEZkUrXtRUZ8Tzh0ZfSFhiNGOXawgzTx+G
jmVB/eDYOx0zs7UGc+YnmK8vs7vcrTw3/gVd0R3GtOmvHXth9swoxUOUFfi36Q4uAA5w6EimB8EQ
DA/0c86rhQF4lyQtjsaCD6M1dfxllFX1PvWxfgDkaD6rmlvBs23itBbxiYd+1s6WvK3xXEWNv3Xs
BNdeACKPjAmpD9lS3tTGfLLRcrdms0znuUgVKFfsOTruP/OgbyREXyYvqY/hkE8ycnZmnmsidYZW
m3y28wer78tbEXXVekqqQ1unqwvFbMMgYnFO6Y/UecSa1LPNx3ob52T4bYXkWccGXr67Avm31z2A
GGwXIUkSC8Tm0rZwq4T1xoTb3seD/W1TxJ17wL4XYv4kgwzgBEYF+RAEWrGrjJowkiSJk6Y+pUN5
VE1Em4Lfl7KSlMQu0u0eRYlA8WvcT3s3ti65P3/PLl+W7VPIVs5P5g/vDt+oSA2hA6gGkuBuYbbN
Yq9DE5Vwf+Rh/ffAT3kZ3WPqfqnWY3No/QfhBYkXu8nciDf8HtsyCsJO3SaldzXgAWz8Xp6CxWlI
lWkUv/lmLCX0gmBL2AYRxr5M6ENgAjYzV5/ro9MXEy+Gflx/tGc8wSk+6cyyhwOgUpypdnkWcfqm
m+JWxBiuLEv8iVkTNETONeWGUZCBlhaNVOLsNcSu6KZtDud2E9vttebIHgL9AsljbwcVTuf4uCTF
y8wvyPPhbDpUr6oLxk1H4LxJU9wBEoHAaO/42ZYJNtUoMQVFFxglIQJLSDn9kBrWH2Fx5uP1dbOW
KArZWCpdDk4WkTU/eWMj07G/aBK7zCz2EYjLrSHUC2MVRtbQHAYHGtGtsYfQSm9N7x9AI6L6BS+R
PWBvzk9WCiO/w0cDNrzrWMynSPOtj1BKsNUs078GhMptgFs8jpafVMPsD5xwgnaMYoB5Y8iJiS1b
U0LZWkAn9t37uNxdGE3MNz+MksuhfMjMcWc60bulmcQs+dFwxLER8dlIg2MzkaNgwTWXhX5hSY8+
8aP0hs+Cz7jkbxtprPZ5Cghvfe5iar9MClhHAakg7+LM854yAMPqTx/9ra0PtUxb8Lj4qVZ/dPaf
G92xLF3xFLLYQwCPxJPiWdaGp6iQQH3bsbksAl1tBa8COiTWBAsMKsYmcPgi4ozohN4tBDTXxzAV
3suUTfvcfi7gdqY84b7Znfw5+/ZLAUubmnXkQPyY1bcRt5vJ/MxRKAUfLltmri6LBsAVYp6NEXs4
e6QRX3rGvbMuocBycuNOs9O75tmYKvvKn+Txs72xbIIGN/Ooye9arFLAFzpiyvaCHSjpnQvuwU2y
m0+eHLUEErKMBMrhsMYS630wYJLIVPfmD8ULV9xODXrXkNBZYvUQ6OZ/LJ3XcuO6tkW/iFUkmF+V
s2TLtuR+YTl0M4I5f/0d2Oc+nTq9220FEFhYa84x0VhULA7lvPfSC44qivV0yeS/TT4DzVhN1aSD
8OQqMcAba2/DEH9EQ0cyg/mLUXEP1ePhlYlgn9FZ/e5KR0NUIAHngR08c+dm3YvSv0UDAlXS6Ius
2CTauDVCE40A6TOjqZBJ2nKIvM90qP4UlfZmGlO7HjrnQ61IGo84PPmrk2lcTWC4MNa3vpMc9M6z
9xViqDqb7p17b6KHDkViEeFbNqr2YagEzhGuW4hy7NpXCsHSyHficQkJiIndDBVzEBOiv5odZHaD
C1t+KtlrscqMOtJUHBzuZuQxxhY/HeMBDyvJKhRofvAC1VQ7Wo0gocf0rw0UIc9KWFJJQmi09d6k
4WXqUe9wCmzyRCK6lZdSrc9KC07cw4xVbrHHjuaIaQwTUp3Ye78j4LqpkK/a3FfUQhCzc83m8UkE
4M5Sgp7MBMSgtZWSCmUK6IHyB9umWg1JMmztHioSqM9s7s6V7aKlGZmMlijeV0URob+sJWMj2RV/
utoXL5TP0y4STo69MG5OethLqjeuZobPrSJ0oIb7wb2lTipn2vMKXgpnAwcMYnNzKDlhLeMjInqG
PNJOm9aZCIHmATcnGBD5fuF072B4TtC8D2IOYYnW224CRtKbB+RblGheS8ctG0n6w0VNQ5i2I7cc
Fnx/lXH2gJ4GZj5u8o1M2AdlpFE/Vy/+hOdeAoFYmZhllg5z420Z2ue6UXV7hDaBT/wt7PALENFF
3dIu46L4iYyR/AgagKy9fvA3fDYYk/tu67ZoA4V0XshR5l4HIZsIGUT2UZgcsP7ciTFYEPh3L0Ky
qEgDQI3x19DQz8dVeuZcwbAoTrUDdBtQiGBA4aCu5KZM+AG9Z69Fgjc7TAy4oHZ2oi0dnOVE64yf
TOS/HZfYxAAEBsl3Rbv01OlYoFpcEFHzt+PpN23adL6m7FIGCmx/rY0VG0W/GcMBOVHv0D+JPiAQ
aMtRJizo+jOg5w8C6FBMiDM7IHo1+0GXukcCD7apFZ1CPbjS2XnloknrzBPFqkvDczg6G69qHnPC
J9ZPLVKYoVhX7BiFnidrLM0/MEROzCtWM19hTdQJ/Z1DNjb0PsXRoJSGPvQ0U8oOqR8HnxA+0sPo
hWElIgcCpW0en52hf/izTppSa7KECAxMJKp1jdZi0jE9UKgXe4Q/wK42GgQRjE0TLhvPvwtgyHVC
jqbvN+G6YNeA4+FzopcjKU4GjekpvKs3AZJfKZqGn8nUj1zNWYoZRANK23HPbREcQOFtRd+9BP14
krz8vCYwCbX0KvSGe9xqr6Bl4pUVTHAbBupYLRQLaQHG0/B1+gX6/Nymv8KeFwJ15pKM4z6ng+YH
pE7UCDJIKAI3n2CjXTazhSO+f+tcuqg5m0/fA9HynaudMmcCOsiTXfRA5kJuHWX9VpZgW+dQe/Mq
BGU2Sok+HIhjSfuf2GHSrxv+mhw9olMciLWBrM50RkGLTghqqyDeWprxQkTge6S4Vxx326hEHCyN
agnFsmUS1Z1NZOyOzoWoqofNCOrL1LSn1U1Iz1t3m3GERtxt6p4+hjDRVFchJo4mven0YiQ7XEKe
OembWzqoBI8W74yOdlaX/3hed3S5h/eGr0o9tgDu7+bSbtwU3aN1ZNVKsv7ym0TNsRzmoTp79SDW
fYXLvRFGTWfQnNae0hp6fvjsteky5R5jqflvKbgQjvMsLxWqQYv6MMUVSerhLcXc6mU15i6Oj9JJ
vkhWaP50qL2PYTF91oSr3uiwu7gmjYtw2lsia+dgmZX/KeMheBO5BabJD5Fuhuh2AIXzjgIKJEtE
0AAC1Lmd16J1jG7BBLa7YzLnWRhfNKRBDJeNLkag6nuvU0gk14yRZ+16nbGoCB+DnsyNPIICXp9t
6VQbJi4FAHd+glDWQ2YloJwswifNigdzPmYGIOoKpdrCj3A1SYtxaI7ZxvMU8Y7yjeZxJdAFgkhU
pwfTPAQxgHd60S6DeQCN7EngGrq49IzJ1gHfCJmdSwQ1ay6E0YIkVEYbTm5urNT/h+TSXYaWmTMS
mE70J97DWSfPaM55RzaeEMgRzwL3QN2aHzUIhDhsOhTm8jeIh282pOhmR+LVqfwPomBf6UPvHEeY
m9kHjt1H5j0KDNAAxqryzZcMMgsjjZ1V+eBKUe9OiArbMNAWGaFGWxDw2jkX3YgPC821gSmA1dlX
8Y3uRreqxxydBMMGARKfGBZaxH64nfnYTR8NfYJaa2nb3h/082+e3bzIyXmo5m9IQqOEEo81G4Zn
ItOzpHlexfMh5rXZ5vDWx72+gARCGIseK/6EcZsshf7y20ee+iHNNqRU7cCBl9AXNdNkC3aILnwO
J6HHS+MhhM+L+GAGJrV49E5PwcEXO+nrVvdcGEr5q5hsYBQafIpW7xhwAF7ii5V3uOM5TKuR0XTB
01pHu2C09mUTc23wprXeWvmanvdLbFQv6JG9vd8PwF4qsCVAUPiO4p94Dv7kvv2n8lCLV9V5KPOb
Nfan0EHhZ/XZLpyNu+uJ7suMrTdIemulI7W9st3TKeRW4F16Ob0ONWm2BvF25qR910HTv/imF64G
Lb2Uaf3iZi7IfY1bE+krifaSZPqwiJnB+mnG/ZM0y+0M9t/Shktq6+WuEYy54v/+0kRipx0m9Z6t
mytBvHP6GGlyh0DLnJtiJSsv2Y2dgnFnzEnLcFwT5UDzqGsYkI7Yn8gK7roPN4obAIku2PX8wxj8
B0Ks9VQE70WFZJB9/cMx5Q0ZwKGJwn2XjGd068dp9i9MCr7Mgoej663NLKcHwpZvnfbGhun8habe
Cmu3zawqgYaDKM9LjXUK4na27EPErbZBWxvnFDF0xBnrLi3fhLrGrTQm28VWrQ3DNN7qhnqrIhzV
n1d5avsq73qLDT9fTU5C/hk5R8IO0Y/pzGLC2X3DxPjPNanlzWDJiju4GSJ8KHQ3LXG4CmvQAkfG
WXThI5ADOrNVp0mZxFtPUp4O+sh0e/bSjR9xl/a7Mz26s59Ge0/MXO8RAIfdBH3MIg0q7H/pykBa
iO+WlR4RlvyJsC6tijp/ViP8J24BUhawUETFNM8EV8sRAQbjn16Qf7XwM2dajjra/dIGK+9IV9+F
U0tAwtzau9ZSifaOAfWGACnEV1lOQ6Gnd5/5zJqKQtsI/BcbxpEIiyhhL4WW6wBOAsh0TqD6UqY+
oX5gFhwPegUmNhdclSs+9hzZ0N7575qauB4DOMZXT5ECwA1BzqHI8IfuBRmYvDBlD7FM1bLeuE7Y
7PrUTfBCweBbDkGsf9d2gXWsizTnxumeP/M8dRFfoIrrCCVHTKMATUVBDHJi2c1yTH1rgzkSkCox
LiPfC8dCOVsw54OgW6LJRjVppvS3bLjcjuF22TJC5bJOfT26RM1o0PlrxWsV19o26mKY4s7o7u0e
gLycqA+j3nMPQ9CiGCr07KTD/9mx3ZjrwPHROvVzsUXbIdcIWe3TnGswSiyTYmlQkwgNUD9pr+5m
ziMA7FZdNyv++ZL4Xg8Hoy3iI1E5w4oMD9oTzWhj+oiKZ9lW7H0gt6mlO+1gJxNhyy1pGiqqeWvX
Ibhn1wM05HTSYWY591vNYdwLwBzFIZPpTZRH861oefI6LUQR6tvaS2uyJ9G6qVlPRrv2YamtZcVk
rDfooTOFiNbC7AnmNNmozQG0iJFkDvYyqwL1UifXoep/BdgCVlfi7JxQC6xVA+Hy7iiCQgX1YKHR
uVt3U9YfS0t4J6kNCC8yL7+Oc662cYumRjR7JZBzUKsLrinJc3Qab8te026nxJ/XHZJN2PlM+oyE
s9Stg2wb6v5fm/NIOXZzHksXNgd68Al+SPRlMZtYlLV50gMTABqzLJ6mgiHEGKxTNe5qfS7A9l7S
MdPY7iBInqXX/LTciNAE+P/MsIS/6tQ7x3c+2yE5tEN6iE2SzWmKbkz6aL6soXJGzQ3VxNoeUOnC
ryDu0cBSE4j4KevWWuRBs/ZANKaauFld9TuLGo8zjobFoMyJZaBMMhD3WMZ4RgD76bp9TMHmIN+N
yWrvPk20wsrQtarj2TrovUtN13XvU9eNKJBJq9GiU+GqjJuSURefBZLVVTbh6leGjAJuL+r7A3zx
VW1bj7FKloMx32NRQByItoJAi6pjWmvXb9Cd/3Y22qio4graqqpEhidn8k8pWaFGqZ2HRLUR5ck0
gn1TFt9RM1RoJ+VhipPbmNAVrZ1XWE3XoTM+m3l87XoHez+X0pRgpTZ2hoXdaF/KmOJO8V3QDYrM
4prO1tUtbbQy6WeLM6/VvK3VVBdBz64CO0NWVHSaIC5xNmIXjEGAR9WL7ZiXsjfwrov02aQMjgBA
wTA80Qt80+ECu4NwFyKLtrM9HIYUhoA+FwwXtXof1uaryMXGndOz+v92zH1SgL5Ph5BO0nQOPYJT
UFd/Z12zCd3h6uv62SlrlkH5WSnGSSvHD0/2p8JvfBV/pANZz/0t0xB6Yi0eyW4+oHM7ICph2Nz/
wSmyyTO5R2JzqRx9ayI33vimZPwsr8i6r4L2loOoCK0Y/JwiTF6s2Lk11Xwz/jO+DBfCO+tjk3Q+
F13tRDmKt7iiD/cfyyOukBHVyPitzHmbbXI/ePCYPZFDyMwJPV1QtfdwSt0/NF+YRUVpdh7QaXkd
WLegcj6NwtiLfAIPZVCtLHBIeW8OthxeHITtWTqXhvEciSMhnLeEc8/Ii/8+2g7BoCUyYCMwowaC
KKOYGkcOE5MxdwZS0MJtMym7Ka1b5q60zI2MUWxo+S+CDhpBreSMuwmZ4TBgbS3HQoqp1pEjcheN
EiUktQfBZXdEd0ADqB3+QDK5g8ok1dsJ2I6VkKXUzY1B/QElfjXERIP5mXz2hbsUXr/NIIooepaH
99Yuvwf0cjCfIeaG7VJ1mtPGE6de6FD9ycpVjYU61NOlbU3jth1BU2CCjels9ta0zqFS1tQ1mDeJ
1KCVC4Qc6uuBEcOnP2pwqnAil+maA2aTmMCvA+Q0gXkwyGxnrn5oNcJHJstcdDR5MkZfxyo01nUf
PYiTXk5gDjgTOBI6bn2GShV/78rZw7TNbNaw078jqzlgI24NMGSZpDVTmG/SAE8rp3yn7BBydJDu
Ryr3pIrhNAwkA8me8oEqiouApqpNPf8UMrnZjIoxYDK9shEW1iljssCV5yLCGzS3hx6+DVX1DDQ3
g6hhWpiMgvJUY5uZx/jHLuRR9UjmSZwxi7z8N0gGl7s2G/eq++Rxh9hS/L6Ot4iuN3PA2VnR1azF
vNIDtN5tzM2f1pBdgjgAGLMMDMwJlgjufjat7XK+1rKHw5mN0BCVSHm+FGa4QlX4Z0b7YmZ41SWG
gZ5CIZMfeZ8d1OuKggj8zwfN6zNHyMrL0vcAsX44Qu6yPKo4UP78eWJTG+jWLZUq8JdOv+dvPdle
0j6/hMLjzgs4Qkv2eqFuq9OaE21dWdhZaVj9x6Ux0lWru1TqZOci8An0U2q00He0MCWwo14lWCEq
0ycnl9lvEsUrMQcII71dmLo7m6tSiBScfFelR3devF4/VKn3UtrGBkMRaldhYouw2pdSEF2fGMeG
ANG5jfZZIJi5kWUIeHm4ommBFZF5S0tyS4z86ZEkI21e2zu6KMAWU2l95Ph+FpPENmlOSwP7tlqh
+A2WHa9/AFmoFzhtWNnBMK+z8KPgoOuFvRY8tlx0EQTLj8zCTpqihjHqDGK8t3UMz9p5bQQG0KoR
JWB8iSi/9NLcA4W6RYBgh8b77FEDcb99IyBKRd6zJRMiPzoPEMZXR5a/UPAwFrPc1aMihYNznYTs
AJ8NKUy9LOarHqt9zJs3stbkL642jb+LDyyJ0cGWNOadkWRJuJ0p1YNpraqWth/5JbRmpP9b6w1T
9vhvTqIkXTxniR9/L3VQv8z2g4VRgrAtbXqznvnSWc2rUZvHGs8hbRO07XXKBH8++XVpbWIWRd0W
b7TMNpZPpTQXmDss5EIA0ZZDGz88CzeW29sHFFNguFFScNEouUUM74HFXZV60WLrAcbS1nsmcRt9
yB+IIAB4JYQgD0HyNboxy6kl54yBJJs7Sv0qi+8wEnaSaFfgYt57EFUngzCR1JUOlPj2y+16zMxQ
3demEfIux/xv4082+TtDtMrNFHc4xvTN4A8vVU6HhfJIHbE8xdUX9L2TkNN7qjs3z6ZtSz84g3nO
Z24bxbvfBqdhlp+drY8L5QEew4iUEOvq06BqPeO1aRwy5X1nX7a5ojKN5LYjJ9P6GyCb16Jufgsa
oxqn54Kw6nuhgic17yITd1vMnKRlJl7sqr36ZfQc6cHuHGTzNzoUNhpf6Jq+iYXcpe05suPJioGD
nC7aMKPVCFyTbjJKsLz4Ct1km1UMGqHfIgbHP0lHuMiNvV8BU/dy/71FtL1wXJWN1Ojli/Di4BJq
eCS59Y/nvuQC1Up7JRAQDcheWHE5ZaUbrCgilgysd4UVokRB0tHTwgCGEY/WzlVl4FDnIWpLlxkb
aUwneuNimw1R9MrsZ6bc9+z0CqrKppsMeCl3zenJxZbEjqgNh7sYBG3YXkI7KcsEegccXmau2kCS
oN2c9Xr+rBwUq+OYmlAGOMOIpNqzKIAYlU+KfMH0Q2ibcaAHqzFh8/x0G7nTZ1eVyGCH4Y35xrvm
RiHoF2ioPde9cnC5LoYaOiDnkpGYutDa/FtY7qrXTZoQzbX3YyapeCxMrtW0cS5xWZ3LhqQEp7v4
NFcWlIE70fUvKHCLZYeFwa2HfFUjqaAk+U0bPKtUeCihXlspDxqof+xFkXNvLY2PWorJfJ3RFByR
bk2KNmW9lyGE8Jr+y67jvf61CpuxVpf4jNpRU6L3txFdcc9MoEdLe4tbPf/jEYnwcCQVC6153FuP
QvYYaZqIRmZG1CnGG+e3CsPXHNYAyMlvBxKYdJj0xuMNgZEiSo1n8kE/sPe+Ejr6WkMICAPSBo3C
uzqNYZAJ0HGtB+Z6pTdp3LqJJKK4UOo2NLjV0Hs8WROyDf4xtPn7btZ2RHTSwiNnu0qajVFD+zdR
1aDVYMrlF/Qnmp03D+eKAlzjlsU1sOfOynCXXHKOoLyHVmG2e4tSpRH1D7YMQm3KXailp4HrPhf8
k6cIIgWaKNlS34QdVJkBEdZpqNKGaQu1Eh6hcWcHRvAaYGbibkG2j1McCzG726lMNl6PIC/zzWQl
yB6MSvvQyib6sWby5MVU3QWJ03Gt2iH0k1suL6uCGSuCeq/4YQ/5YOKBuMgw5+NUI/WZ8qzfAA0O
DCql8hA3E9ClHEBine0L2/cxMuQlmtlaSz8UeII5GIrJnnWhJzGcFMxrcIlRTVtAuSn04p7sGep/
eIprc5o+Lbs4sb3tfPK/YXLt3Tm59Vm8SbruinNq5UaiP4DNrqC7wg+KM3udkDe/goqiLWhJRBz3
zEu41QuuHFQRO2Nk3GuP060J6TklGQJtxivMYBorxNXdo8M4x+N5sIr0LcoTZldO/zMj8tnRj1Id
4+KqB+1etPVv2MR3r6IqQRazyRD5p/xm36r3vStfGOjuJ4maYOjT5o9Hjh61I1S6gdFuL1Y4Gq6N
paLhYrpy3qmwkmenFWd7iPk8nU2QmU9bNvdJ8X8CtnqQB6t0GK9WqO3AORzB0m3dpj82Y7qj2fvW
hij1oDllsNUUIXtolGg0pmAu2KdVm65I3rmd4/XylrMEz9GSfmdQlMtS5Q4wS+s7YEHtaS6Kde3Q
oEvrd1JVVkbi/jNMG+n3fNIavFZxyjQtSXO0GARZ4GYkZoS0DBkRjNFw2ps6i8Ba9cjOC1Pxd3IL
vytWThSy9t/KaAeVPkvgEjKnBca9gQurpxyOpUtIVXWLeYXCQd/rotUdR5qqeT0sXEDEswBLGwNW
9X0Y8UE3/FRVeUUn5axmDMh1M2yJeqAkUq2tMgnXjkcNOwx8KtqwBa/8UDqZcWoupdXKZeW069FC
ExThEF+Yo9jVxG2kWrrTZ1qZlZIwzLte4GC0FcMkrPBN5ADnSsa5Tawx4zCtU8WiVMzsladDA/Px
STDZX04wvyXjPHMIj0zStobCwWe4pbY4OMhuKAFcAFEmgEXtEE6NWJXKExVMc4WOTSaaO3rrhCBC
HJYLs+vJKYq9f0h7qNGnCGdtNZ96kxZsbVbMtTPjNnJnSuZmwCYLUiS1tX3k1uqDN59VC4XF4O1F
3XqwIBkBjU9sqAViplgKnpMYLqaNx0i9Joe3Opf48iMNfpK4sYq7BSItYEbSx7gpG3AIdM+1oH6b
CeXcijCAhRM2zKkkH1s4/qvwNNa1va07Euqw6EGi3qErXke6/42H6MHGjY6u57QsEUSVHoCPsH83
XePq1uN7yeTKHsdnkXJ05f7Dw3gGK/6e1dwhB4saVlRYppqkml+jEZTNNLTIeuaq+9GBYH9KafqH
rBfhxpj8LzdvfgqUf1yI2NL6Lt3PVnEkw4cPI9ngpsUH614N3lkq5tsEOi/RdHqy/Y96NwnT0LyZ
8ZLn56yK9oWbchTN4S3W6xFGfXdUX+WEWiuf/wsHZ/WKcynnrc/D6OsuNqHmFXAgMy5tk+pqWGYG
pNaF+zlQ0UiaboFcbR8Q658AxU60gcilkOMu7OxjTRyTkPHatrSP0Ey26oEYfAQ57HqoEc5OPj+h
/PIUdWLrjz56F+MyqbXFqstQwXnUGbIpHqO6XVSFx5lB8qcWzzsGcShrvVXdwlG9VyBgY4lo8+xh
/B8KAh1y8w9AtaPorVve7TseHblHz4kQhYjYOl5i0F9Wxn0ceKnxXi1iy0CcrU+XghGG9S8p700S
H1M6oAn30BQkixeUrCgUXfzuwASfYQuKD8S2uBj55byGHBNcf4mDnRK2e1Rk+CsZmbsXdPvLHBVZ
Stsl5qFxWnY4ZrA2ggVKaba59IWXWecMabHhtRtDk3urmdZl9ZkiHB8QGLjGx+A8GuuH32eU5WYa
aA3zWnls6VZDfEAJQ+/FOZFCsLYSwoPRQvATNkhtN4EmQ3faNeNlb+toIPplrEv4dndesBNcGkAT
eFlKOpE2CYLEozjhkrfDC8WR13Fza/vfsHikYPj4nwKODz84jwYiSHxxDkRd93XKf3npGUItZtdQ
bDylwVnaxriYebMTF2OPjmiVbzq3+Qs2XuB/zPcGBii1wDuiAM0wPEfq1ufu8zzZmoCT44r8TPsW
+bTu4x8L5xgOMjbrotvn7GPqX9Q0TFq18xUGOx/76yj2cehyY4oQQXGxNe58CiOO84gkrD49uxSJ
/HTIqpXs0PwHPlEomrjbn0M+ruquJJn078y4xJPuYgK15gyfPjPecWJD+t8XxqLRpbVVX0rHkcWS
RHL7OlOVVM4XMZ0eH4Tcq02IH6io/TVoYOqrD5P3XMx/+VNRiYvJNKCz0t2MZk0o3xbx6d5paH4V
dcoBZGNz3jvc0SZYw55JkKRqxU4H9cmoxeSXDwMBGQBP9Xt4Gli9EoQ2+oNF74rFmMJZmJitMcXg
UyAzbOsVE06H+zD+RDlE3NxZsQa1/rWWtE7UAiRPR98kBQaRdlNhwSBrZMXbDYSF6lHSQn437Xcb
XZpTf3mQ1gzKj157JiFDQrGr5vcBNiUqun0ESaQtgMuIkwu+2MoorwjF+/8X2o+bJPpm1U9s0PAv
NN9XlBYaAtyYHPARMOtM54MxsPoJqzOZUaDuJAgFQuWB1zy7yZvlBTscV8Ar9rYWH2cy1SkI1HlU
RebWQP7LL1WyVSw+ZGQQrxRGd35Z3Xq0noCuMYrlZ9sGLSn1t4hwFhjFyqq/EmZFrGlen/rWaWvh
1pV7g42C2fupxn1C8thOc8dDXhGy2HClULqcDgCOmL59B6hwiAne/+WZavPpT0MjPE0efLTp3Owq
I1kZ3aReYTjq+9R4jVgbrleuGYqs1aPa9v7Byh5Jc2F18iqgm515AepxU4t3eCXl6cgfMG5fljxe
I9uBp0e08d4KELH8RAw1qR8eVLvcRr111DkLFhYfnKDezUEBFIRwzDfCWvBBl9Nidt7Q4PQzQcQu
YDZU2bO14SnP2C7ZGyrrR/3yXomPFFOD3zvmvw2EHlQCAHb1YwbVshbNNeMDYVz84NtAQ7M2MZ6x
yOOvFjVK4YL4Mq6+vPPaIyw5BJiuZyfYu3HeXODIbJlTVws+F67qNPda51ok6Re5eoyVQm6Y5Hh8
oFPbT2jo1G6Mo+/A/ZPzeP6cTGfHR5ma+ilX90tJYzqASW6GwZOBSR13lxINb6TNK1vae74LPq0p
Ng4hcseA/TrushUtYOzwHRfnD978xEc7eE9yaRYjl1PGWBuk1aspeKnJYO37aBdykug0FQe4ttNI
Dcgjl5c/IPcW5AevfcEJwveGfdgCrNnyWXXpuTM/1bfQt/LgCWKeKdziJrpFBTlzucashjenl0e1
ubc1Agr00G2lQ9k1t5ot9taYX8PJVBuj1rUfjP6R0MU0rDFLhem6s4sViwRsxVrYe2IfSeKQX3zz
/6HNuv0Qty4KYxiHPEU9G370JnT7zeFPeKluqRL15JM3EfN6+Dt+Dc4UFavrNFCOnOPI/ShCvjtw
JyoI3HTbTQqnOB7Tdew/wpjw6Y4gopnuBkqCLZ1ommUBrEtAqyF4RVXKquehACbEQq1Eces9oKGI
qdSxghN3abUbTpzUR6XoIAEUTG/bTcnkquT4GPs744BT3GQLrXkQSaT2Cbl3PHvtUkaY0aWHoFGj
UM1NX0UXHfmvasGQL7+Ab8QTurKcj4wCvlXyYkydWVL8aMx5ahrQrtFtWRvIdzx5nzCKsJFFkbGF
2rcKApfSt1oRybUyNf9nDi3yq2jY5FQHcSZ3RlW+qL9QdNWCHdfR022KjDu4pjjZPEyuXB/3TJJ3
XQ2o0yjOFjcDTs4R+7I6J3ilBpcHD15HrwTX5EgNHZOF1Jn/wWU6xlkOhtDRNuzVMjbeRdA+7EI/
git/K0T6mMzplY/KCIzlWAef6tHoJoppHrWRKVeYV9fOcN5gLy3b8tpVPFJMa1UdwycrdbQj/DQY
FqZY1K56QpXf3uGjXzjaZxcLisYYEihqJfY0HKHOymU2qwzqv0RZEZHHrFU7EYewizmgRwf736X3
5nWfnPrpUPWg42pjU3V7vTRe1CLpoFuhpgShx6ndLIhx2fERqDN64KallS/qyZmrJ40n8AHwk3s0
CElq7wySiwp6ilkq9lowrwTuC6sjf9pjf5mm6dDN9T8LLfQyqusfQr12dea9Gq19Ec10DH1tBT+d
sFUoKO7QfDGGuqRj+V0GAJELkk0rod9A6vXcJnAqUZWO5KlbCc7sYBr4KxC/+nhCZWWfhCCIlASm
gzalT90P93pgH4pevKeOuEaBay/MFMSKJfeDMx3hfe/nttj7Mn6Qmbglw2eH4/8Wg+nI/fSHji3f
lWE+Zd4cAYRv6yDYm+wA9My2EbCPBa6n5eilV8OSvClawbYP+iVXajsWR2OB97On8XvQeXIsaxP2
M5ka0da1ZtZyIDZQ8la10R3cKhzhIUG44DjMxsrg9kR45eBr48KNyl/pyqOt1W+jJBrIs6rvgY8i
ifW12ZKtHTfXqpK0G/qzPib9UhPtlkbmXic13amMbajckrh9XtMcXWI+ebtZGvcMSrMqLgc0cAx6
dliYtybrV3Y4arkgO/lwsesvjZToWNx4tnVxDvT3mn2TR1ZtxxGbFqbyNmBq/mFUT52nptDpE2/M
tjq7iIhIYUKjya56Ngr0ZGdKZVXTNP2vns5rDsGepeWxzzPwYPd5R0az1QkrsH7o4SxyBI85TY6q
PXvBb9Q+OPk4/9QTMzFI0sHAt+kL0aSM4VQCHeYQ/4/JxF5l/blj9MrGKSlN2YHpzDEbuEjzq4Qa
k9URjq1rk76oM4YFr44Orej+zNFbyi/mX2UnVkstonuKQmkz988wndUtR3UHG47KcfjEOsPQi6Fk
0i1Dw9kOxAEY45MXqj4dtkLXhaAPNU9V1rxwrX1r6PBUqHSKp4UlO0ENnoHoRX69nBvm+GJPjUFK
AZW9rmdHu6aUlB8jQBnTonaM5rNDZTHSVWB3LgQ2t6phAqPv1G5L0NjKaD9yFDKT/cumXbm8TB5S
9cnEJDHTKD1pDB343uhI0VHinKWg41/uOVHV1GNG+a/NKHh1XCnIAigcLHFQv3/AuNiP7Kz+I+ea
JExUEvwbvIyA4Y9oXvy0Be/wwcO68sN5y+eXE7XR/iNaChGYul713tOmuA8kjBfCflSZmTUgvdlY
pfOtjjUuDCwe/ipS40UuQ2xAfChVsArFje+EIxTNNFYPTv6ry30jTiJIPj//+7dV3aZ+bkYyXYzo
4bkaCeeDT5O/7Wc/XYQ4idKr41sCortMuh8WhpkwkRR7mRJU6zBjvLAEMLKrZ0vt/kLsaO8f+WJa
46GGSRUXyCrm1OKdeCDyOu2Z2unGkzdD/vOpzPk3o+g+M5NHErCgS0auq7ETrEoJ2ZZV4PUzm8mp
59wKKMIxn2+75Mwjwa250uELCRqJ0RuPSdKA9YcKjJZ2x/xq5UE9HQgDG1J8yjkWCtgZPUaV5KbR
xeY1qrKQducuztqDqkplnlzGIVm7wW+hA0EjOQKpUziU5444WdbAjvTKS9UqhD9ZrOgMOCqK+TVN
WGzOQ+ghrrppXKltwsSrosZlqyiyd7xJw2EGygPQxc1B5cAjbD5y5w3Si7q/gEBcwppap/bVdfxP
dTkcJfwCLVLJ4JgI3gb3wewJuIJ8ECOZbWVhLlvvv/NPPVc6DF7d0xaRi+I3n1BX89qSKflQOwbq
/2Xifludd+GSy/ga70p5TdgEpFrqbAhj9hVCsa9DeUjVoVjLB7Af9HjM4liJyZmrh9+Ks++ITcK7
1aoAzwwl0xAsWfF+6yPrA01hDHhO0sUY7OLoe1DftfehIp2B5LN2QneproSR938sndd22zq3hZ+I
Y7CDvFVvtiXL/YYjsb3ZOwmCfPrzIee/chI7skSCwFpzzVJtq3RchbmPZqu8W6Bs+NJcGa9D5mJz
yrdt++8ahFz+CJNEK6AKOXZMAla64bdpZtBiLKV7G0f/po8Ja1APokgOkAhOCZ8EgEHXs54QGI0w
sKZ21IHdnjq7WHLCyHtUGYz51N4BgW0E7yprj9xRnkM2Ld1Us7Po7T2S0Vr/daKmyWkowvGksF3l
XfDT+Jpt9G/Llb+m9+AzIrz+tw6xxtsMYbNNKV9SsAe98etdd8z74z8zYXNXu99W1a8XjrGELAF2
mdL830rWS48FxSIPO3PLtsyd1g+0ijYtba7LV57TBHtfGyJEzxREOt5jOGjIKOQq6B9qQK4XNgn+
iWdjoWDjLMcJAWos1WsPEujnwyGSz7oHCHgSseC4Uivxe7jfdQqPsLzrzbdijXTWe87TlfL46MWe
m0/sPVwovVD5ad+xoUloScjnMP56oCr64TVtAo6I6qhTbX2wa4C4dMupK3XAUX0J2Q796Ie1OMt3
R77qk63DLDyhiGZji9DD84bSnrkzhfo/WKT4nCeKDO0Ab901Ukg4LW4eb3U8IRfBQ6/oXhdmWQMQ
OwxkDQVY9Mb6DAzwzeAt6+Wb6TE3pCfeOpsZ75o7R3QCd0ltuw6Gd5o+6LvUFeKgvxZVvsk9lBsf
FkJADa7o+8uJT4cGzNH9wbZ5HTa4DgJ4+FAkx6MGOQp2OpO0AL0JOt7RqZ0dLPltIr8WX2C4ht6L
JoJjIR1fcEOGCSIOaiKdG8PZDABPn3kNhzoMVjqFAouCmx8M+4I7oS8IH6R1P0cbuQR7dJg/JvmH
/pPuUPAnp8R91Jck8p8Vh7Q+MPiw+uieKXFZE/8Gd5W3ZuX51Z0e3/EflOBb4y9Tor1V948WlZCR
J3pZcsbq1aDfbkdtruyUOWi25T6xkxoTYBoPq6QwzgZeCM8u7G71xgHaFkP0dx5cniYeKgBKgftn
NN96jOr5HKyHOvmz4KUzuebG4qSkFGCGAg18R6Oe5zv99lmBVVI8ut5rKcIV97ECpmsziMP67Ovy
rUZo9P3Ta1SfBBpkAwjkJzWIpxcxKxuRyRaw8d+JpOm63Cuf9nlMjLPGCnkrDi2prIsNeBQTCWpS
Z20bDt74PC+cBalNzMN7mLzx0v8rwMaw0khUT8aQxw2jQIfrdUhhTArI2FQ3up6gi3d5mQiHmT57
14cB0wa4OdeuxuaJncouKsRU3wGpZjnHNGdqgBumLjKItjpw3TyaO3qXgcdGo00NkNl4dCX7drzX
pgrY/F9D22foh4aN0pqlReKoBqj0wco+e+G4ASTNe7JXym3jw7/i1fW5ik5lxWAdaQfWyFx/fT45
kTW/6L2RG4iG2NqQME12T+F8BgWVjh+15J2XxYNjqwVmf1W99HhOYO8SQjyVW9Ox12E8Xp3Jfgp6
1PyaZ+0FnBphXwcYt1CPIwKpiX1YZWOKihTWVdDAjxoEVhIB6hSvwNEpSpMXSUshiuo6hbmETBlk
99n357fAlhXhiKJ+JE20P/hd+0RxCAiUDrexjNl6U8qFdt7hQL3N8vJh7oBVtFgCez2mUt69LNLj
BGNnJSsmM7qA0wtKef1pweKRncRfjE+fLri3h9e8EVwIHRpn7xvQIdmVVD6Q4NJpBsDA3DKyp41w
yVojZaqOAQaT5bkwKzQL+P948XDVwPzE/MBSxp7N7TpiQ+bL/kE/bbpxhH//n0UTooeM///z88nK
8ifTmF4QMGFgNHZvYRh+ygBFkw/Kn3TfutEyrOjsZ+kJYj5AgrNXQ36JW/Fa4YuxNr1Hs7cuOOUf
Faim8glgUO3RA3SAe/gYi/qzcaf3sE9OcSY3uvTXTUtBoRWI/trN+CEMyjhhNLHX/zg3FmlBvnVP
UsCgzu+vCbMXvRtRDp99tmefuO1nhs83wwRjYVuAioexalK3UFdUtrJM7CvyvCvXc4FJPHIYpIBJ
ijkxnQ2/wcc0bYFdS1rPXgWMAatJ4RUfey9T2z4NIeG1S3HDdu2kb2s9LXBLXe0yKB8aq3xkbPNI
JjcxQvLoSJXuo9hEBdFSzHquVkN6mfvAEaQ2g9/Zt7wsn2TdY0hR0jTPuQxuuWE13zEe2KjsDVBO
MDmsD3Ma2QS0vcDKDYdvXKUKy9hOCSZWRlEjHnTf+jS7T9QeJgQqpDLoN1NFyCYgBWKGx7KncNOg
o+oqSA+ALTMN3BDYh6YgnTPnTuqzshY2PKWoef7XpllKr5V11GPtRI31rA+9UYaAZJIOB24Gcupp
xrjVrWKLZTb32zpH1tLSTNq+uWxJMLo5hnwnJxX+dIFjnEUhhp8SkvauvPDm5GEaXBCPGD7H2JIq
XBSY0MTo1g0Ye1YRbrGqxkyK7jSb/7oQ9xmVEcSFVcZtcOP0PiOKmRvj0pewCi2A26sTRtvQqPfz
mPjXhnHl2ixbDxa6HxIsFDBkJKRRTmSu15O/MIQxH81APstpfNXjfFl5t7FHUK3wBKaoZYZH3AyW
uffOHrX4ZFyILrJxxowClgfFyuQMP2Fql0gR4Lc77zi0sYmSYY3Ppd4zxwAj5L7chHDXImRB+lDS
cONU3Sa67HSeSKDVQvnxpabqxosXuQx0TAmPwqEUtscPkGrOfS60/JNChGWejRSVGUaFAtt55wcs
u9vT06UeWWyYm7NqDEBcWKJb6jf2esvCd1QHsjkYdtVbfUZT31CMbBNKQ4lahoLIzfTAB5UrbKCl
JzqCDbmrFLxze2N7zStNfdXiBqVM480c1aYOv/UbM+O3hqqPk3RKXjQagJEIYRT9r6SPqyoP0VlC
HB9cprnPWCHOseYAJfsZpklPSiMCTJijA9l3lMBFcB2h/WBYSwNXr8zEZxXtGDXDf8KiEyfIfCmf
K20lX3GG6JcOWJYDoTh8TD0CQgJ0aplHRf27wHHEpUHWQKPGxPgJXSe5zAr0LyBk/KK4GQ3GCfrb
1CHU2MP4WnMNBV5NhUwQ3yREY/TrtppBErgNEfls4HE1HzkBfeszKtLqZ4puNjYBLVPddUc3zxmY
a+EZzCA9K/apVrvceKYQ8E0Dx7vbjJS3yxpiDDsS0cKVB/xDgSL9d/3K1A4S8ihhWpyuxLrUEMFo
pfRXjc43ZCrq4S4lbEJcgkpeACQNyiz9zXh80QeKXnrmQA7cC9WDPrczfSaj9pMm+rcqP5QRPHxh
HQAMTh7uMcIfznBj3zjcVRs/8KIDszi9NvJg3uFRyIyeJPdsfsNoeMMv1B/KL7FVoRLV7VMyllT4
Go+4a822iq6Tp/7EHmRYzKNSFlrvzXumjrlrXl2Tc1K0OxduNn5J+5EDugCj4DUUCIYzoF4oAd9C
7cytfkkw/iwa62Hs8lcjlG90QqogK4dgPNYyrxmiDR3xzABJB+8ct3wKbjd8xTVOh282S1u3Cfot
m5ncwz+BOciRK8VABDk92PAucNWPOVEbnCsQl7xHDDQo3vUjq4HnqlD/FgDgSAiZgEsLaO7K+lWX
O6X4UGb0gNDlUtTNEU+Qjb7+ntFvyxxzei4kSMpWX6mwqY4xGk3dl/WIJEskW57Ej95Ar31HcLsK
6/983ABXg1c8LRTnPhNTDwgTCwoLQ/p8gRCcvKAigpcSyC8KNv27Uoz61jVhBi6/RGBEoDsDHtmY
Rdq24oCO8qAnEDHHXIdaNxphOyL01CVAjZUIqqu1yc5LRKG/0d7xVWigGqguXXmSYX2BYv2okvxf
PwlpYtuzRDvAzlhc4ApQ2ipwsQ7e68zt04+ZXm96xJZyPutJqN6AWvyax7Ench7gz2vdfWCjfy3G
71you74iesvSO50JvcaiTgYmyy2xp5zX/102/amPhgvAkn4m/SbngXZ3etjdNO+MKUJRvXYS56Ys
uYtqgSRChngne/06eqH06d9OGQ/smEsz86TcctGDLoPIFltRc92Y9HJnY3CCBrwiZoHyXcPOnphR
h34JTQlbZkFIMyAIH3upfvBM4Px6k6zfCLBMD+dyCzMBMo7RtlQ7k2/quroIJnxVQNQyB+kBXieM
K0J2HTbNLsIAOEFm3pfiaeZwTlvsAqr2VOAI6FsFkBa6Y6oj/TDw4NE2semSxkTFBxyUiP4OM1mb
geMNMa9gv4Es/yxkl/v1CWsJ+P3ogNieajM68mDoC4xnEfHEOBo3TXrIMLwr2alrRxwmy/tbFdjl
tuxOKK3ZPrMO7tbi/7QtoQAy2QNi7QKe8LmuMfPr7pntb/F5h9gTtt6WjHDG985Xm3hkURiHJui+
DL+7WxNWXXCcmtl7M+zlP23Dk1jyTUzJ1mLvyhr71hL8jgMFyRrJnGOi64xHLyJPut1oOLXyx91c
mFB3G5RrBSobq96ZuXmz3IVGw7swaCEFvTkWbNA2pVbvpB+0SyIyt4ZpHbJ2wOZMbzRzvNdnLlqZ
fYsNHhv6QUj3OzHpNFiFNbsD47l/x5smaKnecHcB13jbJOEx4EkOs1TBc8PcizM41XmXgb+b3PZk
+Lgj6zZGb5R6Kq2PZv0otJRVfT0RxOIc2hmu/sQLV/6X0NZfKsx+9MqpJW4yU90KIiynVTB5d2gG
qZE5tz7+ArHd9nigACscHAz/Lmk0fY5BdYlimOUtrjV9Nz6UfbDWN6mvsgMbiq5GNChDuNuOdUPQ
pd4UaApjRFZ+4Z7Jydjr87UmrBTyuvHHaiow2aoBHg5hvFkgegZIcB/mr36FNphDR3esrCM4NRiE
wzNygo0Zwxzlz53b7noeMVBNhHLpWp+Z+Kl96pm6LjH1wEI/uxI4AueJXcWfm/A7c20MkchZlDcN
43HTPRERz8cElcWaes6T/hBD9iBwOG1a59FoHt2cl4dpALaQJfawUb53S40K+9D6ZjG18C2pNpMG
yuEeAhlG0MH0J7VseS5ntG+2czQFlaKLFWYWMJB3OBAnpIZcCSjEPI9u/JVKkiJnx9mx8adzBa3i
Q7+tOUfFQoOQDybUl0ZTmir6tAEPMUyKVx24tt49gBN1Da23s4g7EfktOR3si95yYewyAz7rWsUb
mQoDyOhwiSD9IyUOi1WU47xihi++DdMgroJdM47/EbyKsW5Hkq/lwzcmnqBErounUwMSyzB/K02x
bViLeZ3STiMO/FJ15j6PsFsGMCXkvlCpF+KecA3k5hUZ03sSJZN4PrkZ7xf7FdccH2abA6ghD2Vf
afZqPVpacRyTPBf1H3lDALQnrH2S948CIo+CsSH6+VKQ6rhQkXOCnyavQELjM/30UxeJGlxGdkMy
BHYcdf7JSYufKgjHLQ76A9YRqC17iCDh6O79MS3viSlwvoULXjAPPtuzYcEAgX9ojHesjdamRHoy
jBicd+nw03LscD48m27x2+YKXjBJCL2DpNZp7p3jvhtl8RiZHhcKqjmZz9a4Q3+ac3uq9Ob2/WHs
iUYKu3cnJRyk6xwC3BZz4+P/iNUwQTiRG8PAsMInB1t0faR2NBz7thqHq8t+N0devl6wh161imhG
1Hx1LMkvDZ8seheTQ9zV3Ay7Dh9s1rXPPu658pSGCIYC+8WrmguoFSdIBFRpZpPFtrz4q6IJ5aZ2
oA0bS3+srP4D4/OjPskdUz5RpJxjX+3BkNa9W97+kXuxt11i/8zIG5OxhRJ7HDfse+RvjXC0Z1I+
XGcvnZIdFu8VFuMonw1r/KxQNnoTaHOZ7gLqZgKmzqzWnSWYXWLuFIXVwRvHT/iEqE2WswzS/9wE
uBBNE08PmDPvonZ1VsScUYYN9hcUZ+gIMPm9CdqBXi+1GYCFtJ+kMCAwrGDvZb91Pd0dyhp0LBt9
BxLcnh0V/2lLCLhee8sSF4bV9C7nUMCGQ2Vq85YCj0WQWAgGmafJJl6Q8RAYi3IYcfpl6cWfWdjn
MS+uuc3VA+tYUUf8jCECrKK5Y0v8qVuALrPooBacFHn2U50/I8RJP5wh+ZhuVL1RMWH2RN+fEbog
iRFocvVv6VuFe2fZbWsjusdOcnXIJ2o7XM/1ZGsgq5scmmPJ746pGGLpfOcKinLZsUViaszsrtuM
HolrrS6YC/sQujWmMN2yNttpt1DtRsW0VWazh/mP3RiDjAVuCrrtd92yJBmtqJceYoRWPgsp4LHq
DFq9ankNWrHBTzNapUHxncGniZrop8ImrMbK1qKiVbJ7adv4amDZDZhOvcPeM/wrZhZKCi9581Ko
P6a6iialyt/1/QR0PGzRod9KIH+bsPuOhPao3wDyoSMHYem2to9yuvjFm5zwH3OTh5jI5BWoQS9X
EZRGXMi4oxjhGPCtNQECfQ1me9natj4q2V5cRjliMOEjh/PDpCrkVNZxSAWmEEmNyWPtPNrt9Mvi
485jmiZmxH3gGvE2yZOrYEg5ti1TFsgFdDP4v0cr35AMe+h98DnfmtxiVzr/QcHmCXZRvMyM/2rf
2dc+mZcpdyaetOAqwMolxEBjTqNPKzeQRtifop0O2C2vcVm4tug4fIkjRhhRWY6QV3vK2i4YwV0T
jwZg/lgIc5JiDPetnnoBEuDX/0uLm2JM3L4DFm8igoa47JGcN70CTqL89zkybWgbvjhox2tGYnis
+ZBM+nOEYUXnB6uWbivy9hOzlBIesf69fF6SozeW6a/U+KUTzNau2b3HPtGIIewj/bMiekx5jBxz
eKIGQDR8VvxryzGGT+pm7BKcaVq8moMSFT8U4SI4KDfaxuLVUgpwcPwpadGj1nwuMv9ZxsCVpI4m
rbNtOxu3uvhPiBsMkQ3RqhmBTYDRgXwziUUNPvvrmehCIfCCid2Vi7gj5TBLUVnmjkdyCe1x7eMj
PBOskufbZMbrvAZZZ03SnHWgANGUE1YMNE0X1NHBdt0lH4f9aHgfxFBC1DhxJQ3l/oeOGc6xvGTx
uO+N7jQJ8H89A+LQgUTBF92M8EUC11MDBU6AI0SwxnsFy8AY36hlu2iSsJdtsILD2ijfhJjH6TqF
/bEFKMBulKqKk4wLyVGDDQ4RURRVSVONoHJYKtCc2MyB9GMqCbPXxUHdp/iQFaN4yBsJUB7gheRV
F4QWXEjrpRlwWaSVcG3q3OjHwjjYyLyPhgLchJRUudPAZj7v7Fmdgbd3vp+Rytnj5UDtraZr2PTX
oGNw3UXBxuL8HTDOx/rEerK0DcmoepDoYuswsWuAQopyuAzYfg4GLW03t8c27A9TgBfdZAH9QUpl
Ms97Dn5S6F2Wmd64VHqiUDbz5yKNQ4+PKMfuvA5Jhc2y7hogW19x4Yg8+FyYLLSfXJ04w6vaQfsF
6ZMKj0ntzuWs49JRxL7UNLpK4VRRmW2xbgVBB235as/pRW9R6HSfU/a4KPNX+RJf9GEQKPfiFskp
c50T/LF90Tn5XhKxMBoBakUetEGFhxn4DMvOgzMWcLA4UjPNkzMDxRlJQ9KJ2wApADuvqwWLzDPU
c8ZkPR+tb69ftmE/PQoO5yGgNEzbYwSqEHcZc3UaqWC8zFwYP+5wvUBsnKXDJfLhRcCftTClyah+
1FhvDTWVPPBwRNsjPvsIWDCIGY9CTRiWUblW49nzoo0sCMUbYyJlrFPr2m+cph8hJ24Q+Jd+FMdW
3BMbm6ECmAKm0inIOEWbhHIzMj8cG1VWWFy4yXvfJjkAbdimnbsHk752sDzmZhNZWdD+AZm4nOyd
GdwQHuq0Cr8UoA7LdLKsi8lFH0qMwqgIcLxbAwv8KZt2pcttXUSYo3V0EG1hQ8UJY/xVIzQVxDtE
e8A6S9QK7sGJnIX9rC1z47dezXu5IK5oeFBNWb73eO6in9gUrCsJY2yw0AQw1RyHflcSfSba/rOp
8ViyIedAJOeuldYWn34NzH2XmMX2Uv5Zii8HvazeBbxIfuaLc4sD5yMeshceHIuWofIIfJ2b4hXt
aLbxm3fXp9OzXfsFzd3atdLdRMXBfQAKwJAFaBPkTcT5Wc7YSuFShoRBROqdm8Zyx3tja/IpdF8Q
0j6gzT3zAwB3HltzBCJaRf7W7Bz8CdyHKp5vFrjJteaDzXMAD0t85PV8rsdm/E5aKAekru1d0EoN
sRiOl1IWYxLPUbhZ/KS+hLT263JC+eG/4d9CWQUr17Q+GtPo0LBgO8OUQDc8hlffDaprZvdx81cO
c7XzHQ+rE1ERh2nMdxQ8nGzqrzVaNTmL+VcLBTSBHDDSHHbyRz9WWPbvcvY7qP2zG/raMeuzzdtD
y/4xuhpfsEv1TKgeUc/NoD1vWWHuMv4ak7UJHLF3W3Hu2EJKHvBVCcWBUA/2PHuoh3+FLcl4qP2V
/5S3xi8xOX8dUf3JpuJb0fbZnbvO4c8sDghJWOCgyC0UI74PsYGFCKAfzZSKBJhd4VKjJfOxpJJ7
bpx+fu6kvRWT5e7mOHsycKLCeVmhOLa3oXQuOiA9F3/JPvxjY4S5Kei+N8SCmwdS9oaDDBCJ2LD9
v2RqpV+2O2bHZckMPCJ9Rg2CyG/W22QsT7nLiTv8I+tCYQhQSQUTXMJ4ISgxxokMKtmEY8U4aa+v
jORlj71br30zj49YVoILE9Jqi4fYR30XXSMDe0tsVOqw+2wUzuqtX8mtim449kHVZtiBR+Y7ptjf
Zt+eK9Gc23a6qYCCxqJL3yLV/nZx/O4UszHLmfgo2AEYBqTTwPWmHflMf1Po1DgTXxIZJk9UXXt0
Vd9e52X7caywGQC5jsRYrfGwPiMsOmI0B8bAUughqe5io9qy7Sgwsu5IBg1JUkPAmsU+YTVAdrTh
NMWq4IyzLtNcHAkku9kTx5M3dYL6xdWmqTzCuuIRboCLnFE9ZnIklaIovlqBqbe5PI8DTgqVAGEY
q6whDE89qiY4NYstGVSZzrrwqpc8xA/RR0763JacyGbvvyiEKIU93CvP+5vKRu6iKGKWkOJbPTzr
a47yQ2dediMxUMYHaXsUPxFm8CTIED9jVhDCbepm5Otx3Fkbo+/Fxi8qzmpcc3H6gHfNBtY5w5fy
GygJ7Ln+BO04YMpQIPodqnZXokWDIoLphdn87fwWe2ueVNUW8PsbvM8By74qV11z7GmTifFfL3nQ
o0EfHKmxX4CrHj088GGBI/Xl+bOVgiQ/T6Bq4WsUhGodJQEWN50RHmOs07etnFJMcoCP5nC82l5w
Wor8wXJHAEh8NVNGxYiqwu0UYCiNmUUzX5qR7RMb9Fcj4WE1ydtVAyKJwSMvIwg+mmK5pUW6UWP+
Kers2Z5gEVftbxwMm6asL5WL592s/AP3IAPSx/4UZ/gz3pmbXOn6y8ZjE40XU75kZQmZvIVzxluM
mXVw9+qWLrHe+bjHwziCsRJhYkUXHr+ZYtxzDkD9zi5e6+8yhHgeQPqo5lOQh6Aby8nvyr3p5F/F
hO2+6RUHxK1bPCJ2dea949bORH0pXvKqIlmtuuGtv1/S4E9kDoelnr9jwzqVXr5tlIUGCrKeG7ym
M/IdyqW2Mev1FMT9Lpqr+yKA0rw2/i1SgXejYUGcqPu3yEagWPtnZj32wfVGxPy1z4E/UFsvqU0l
PPXdA4O5e+Ep5FfeeJ3JJIAYzOK0iPZrg4lNvsl3dbf8hEpzyBjF4JvpZht633Nm9MyF8cy0e4fd
a8YxsAcuzj31NNrjexI1KJaKl6KtqxOAJQ0skM1kIuWDcy03TqSQ7rS7yCOuDcARaSGI8Toe3OOo
f4hh86ZxaQ9UA4KVWzk+V3X9OaqswpbXPOi4rJMJI/dLcElC0aN6I/+D1DAePgx73V7eDUIRBP5a
K4FvrW/Or2jrn2zLu5LNTfvGBdnFzshAOZ5+xYz9otNxcRAR7p2IBqh3/K9icR+WjDXa5YxIsXo6
xyTmPUpYSLCd2aGFWi7pzK6WWsa5m5z7LPJvUVmQvmPIZarDjFYiWsOSGTmkzOUhi3xrFyLU+I77
Af69a/XEqy/gr4ES/zFhe7FJuj3SXjc0nmzMMgqx8akBswii2ZB7aK6GSkybRGJv7amPeaisfVe7
DKl5YtHgQ+IOnGZgaQbHHme1NG2u0B2znVfNOk7dJWAZ+ai1zMixSGwjSq0WSC0NpoV4qj0MkpjN
jhidfBC/RRb9J0b7GLj9j1kwwuTUE1EKfpHH8iYxdTTIlFmZKD3TWCZbMiCfh8rce3DvN0MJ2zKH
84lmnlMRZc8ITDjVYXYidyO9NCbFckw44SYR4X85Bl5eSwU6o6XHWwUtKYG4V6tpH33Tu7t9yoWr
ETEWvg84XrvJoZ95YBqHBGCaQnbQKDQPQ1IzsojIwR4Uvm8NzzLZrDD54yg6i6B8EzE2Z52Hge4U
PDet/WMHfnhdwtR57ItRzzyGx7Zxrp5a6h3Y1bXGg3kVh6Dv7D6RAyw5itgn9iuA2Y0vGUr/hgwh
8aOS6UUTEJCqVGsZu1TrM87dixL/lJJ+Y+EivphvUbWgJaE4p/dmkkOtG/dNpU1/1/0wh6vFwCm5
MO1rU+tqJS2nlSvcq3KSz0yN+yjs53VfDc8NoTJnr5Ac3EEzrYZwxhGyD9B0tM9G6P4aors5vvNU
e7RdNcY+K2dQ/Yo64eJM/mHJIOKpJt6rpoYs7sz49QchPivC2w8cFg0mk/9YUZiQGoOxb4f5gsPc
xR8wSqoGVMXutCbi5LhAhHQD3No6tmYkp+u+TzGsqXEWIkyPAX03/Z0DuUuimPFneqoQZLsenm1W
5m6IOnwKE3MnZfGpp4wGNW/huT3wl9oEtX8VJq2TJXrvWyTGS16aHA8YcJkMWtwwZP3g/FtFZIl7
v2amfnMD5C0lLCoRd3xcnoFUmq0hsuwRMhi+qC3dpoussM+JDCn38G2OjsfmFA2EbNfrOUyLk6o9
nhSE8cdAUuw7NVsaSyP5IIakpkNith060jpQOEb09vln6gL5CZEdGY2vhCPvYdmcowVFe+6Q7FkO
H1PkA1zahMwXQ/ynIJt0LB0S2epnjgjelizPE1OEVdXnT/gj0u0V1jk0yMoNw+8qxf46BQEydGnT
Y01XlgaAe7h8mg7WkWghNFeSmWqn7Sggpfj2exnUpCbLDYQwTr7mbJXVeaira2d7CB4DY8AUO7RO
RVM9WIyuXTJwtwFhN5Sh/aVzGPj4zJGdLrsuNlHZLFEkxO1/5aQeSFZ8sbCoLDKDKW5M8RcURvZi
pTYARclTWp8BToIBkMEhjKKH4QG/ibJ0OEe5FoXWNyaRGKkpeuLp0jXefyKWgpOlvadOtZD0w6Y7
4rc+d96ZwoXjDZpvTcTnSgQII3NirhqRbwuLHsEyyVVouxwzK5feAtMQE6YmftLDgDGeWcRfYA9n
Dqr/amegSS5PidHe9KsXJFr4k/8Yu/0pTSi/HFAmV5kQP8pjjmF1tMzoQRhFV0Z3c5v53urPo//r
4OTGoN2jCXmwYcUaHBmt7b2oFEcPJi43dp43RGXweiYUp+pQ1N7Gi8OTnbM/DRCPmozZUd//p1Mg
tzbpOl383UDyyTmDVkq0V5R6cLmmYp/GZI3pXYSE2FVdJq9TXz5Vwv5T5x1p5t1WIccnqadA5SW/
cSiAVxEuR5nPFy0t0Z++94OTKI13jzDMf7c141ytYzGukc5yYFiU6V61MewZNKl/GAzv4tTBwzJh
4FX508ZpvOaHeaf96qcDhhuF8vaYpzUnoCtYitmALqDN5C6TTnAZM4lD11wyw4x6ZRbAzMTPbdJo
sPe5j5U1dgnY8VmCFsvC+a0HUSfYNSCKOMv/q9Dvk9PWupexIgPccjs8k5TxZS7gWLkVupvQ6nCZ
yCRjQXuBeJ24hAY4GOCOyfAayzDC4xEUsjOn33IK8pNKXZQT1WBs7SqXa2uxug1WSPJvnFcB/knF
ZJwCiEzBqkBYsS/lRHKn7dbAD7C8TFKNb2EmsudUpLiUYAUsT2KqxGvTA5BOUYc8O2miGe7+2MQH
rCrrneMzZSjcJD3RlCGMnqR1NWaG0tgr0n93/vxql5596FP2UYgAw4vNSKbuqFTNcgCyI849aZ68
6BeDJIRU3Ym4idHlWcU037FWBqaWqn+Y7KNSydbIMoJpNMcPhYa3qg3jpXY/B1V/VOWn/gbupUf9
nSJJMCYy/Nc6xLIOQhFTSm2nUFSlVkFiT/2nYcKfYhCc89d6emvdD68h9U1GfwM9+68gcbobBY+l
OoVZ9xsTMG5x95CS610kcU5hd9YaGv23BjaGA+fOhw0WRlAm/V1ZvQ64dfRGuIMOZaC1q5oHNDMT
lfCSHHNcWqrI2qGamqdXhY2SP/xHUCy9yceI3Y2ANz4BGLjWs2VDIPbvajT2RfKfb5FE7Hx5sAZs
q0dhdgzaduv3EWgI3KbORrPSglmA90/iRb9BPpxVdH+TqjtDOhnIAMkg+SYF9mNBtKrdDzjtFm++
BAwLCBeHnZIOuLX0VMA16RL8FhLN1uRJ3qeCxN0eCbtZfJpw67g7OWdJmSQv5QgSHcAXiG4zHxEv
NJY8zzgaQwebovIrxDkW8RB2ZTk8WE3BQlT+6VgkCVYnm4vIhROB+8xr2h2GsTOWsgEeY0675wfk
ZO3zOdQcOP2m+DK6uDOPJzYl1JpHO/f1C5iN1pV5jEO6k+jrq01l2eUQDbEb3vYt/yD/KmJ09OWr
SDhoy1+Y4/YMfskIjNwpzkYcMhpQb01GmN4DzbRKNIbMDeUW8XcEaJSGFM7LXzSRB5qLtdbDaK0V
dfljUj1nfvVMt3bEI5STpjnJdjjOgzwgOPir0uSgKnfHXe2Nix2+1AozgepU9xW6IMau/suQYOX1
uEwI08WOd8iH1ScOoV47y2Hag4mVDV6BnQ7U60Gs8fJdN1xkBHCzU671g+LZP8Hk3rkiFYcuQNE6
McenyfkJKgOeTLudTJyWq5M5XUsGH/wcpzVxCg0d4ogIEcDdzW3YoWG9lyI0mY4fHSC0ml9TpwMd
+y00MIeieifRLbu7Bv7udcrA5annpLKBJVlGPHRpBw0/wkCK/tf8rBA7GdZvGVy9vFxHIDfSsjBX
qdqDHIYStRHa18pvp3UQA3yGTYpW78vmM+qH2xzdjUX0MemqK0yY1l35qz+dRZRcC5G8wNLzNPTl
bgi/xrLZ2CjyXUIZ6jLfN2RujeQDsFi4P0FnPMbmq35N/QXHBLf392QsYzsM+5YxQTJyEy39dPUV
fgrWb0tJpd+H3lyw9Ptkfxj0O24b+3VJ8Dttxc1UTNyXO0JWywX3hSEQNPOx53/mXb3Xv4b7rDcX
fghUO527PcApma6dXtbcDcIg8R4zD5mDh8zAGag/cV9jgNu8yybaCye58BJL9X8cnddypEgURL+I
CKCwr+2d1C3TMvNCSJoR3hRF4b5+D/u0G2tmNN1QJm/myYjMIFUq7ZtuIkSf3fLABtaMMfBEzAjt
/d/yPqRWMgK+ip6XerzDDLNf5QQB4GbWxjbNHe5oTfyxGM+S3NybMPXMsSapw7Ml+mY/zs0/K5vf
0lR/TwlWYEG/DBRl949BSyc404PS89aoims6+eGe5LBDT6UdkichS5N44LxpjzRleK4a6Z0Yim0X
BI1LfYZZz28cPXirNb8snhTKevHnR4ibWt7T0sQHRHtGIJghVPaHish05Yh+kYmbVAx4xLtzyk6P
twL+gPg7jfgMm+CYZLz2k/2dCX3LgV6XeUYCgumjpa8UZqyErZG54XxNFlzM5rd38bsYQwtcjWDx
6HvcMMvo3FrdhqL33YCHxPP1FzaX5Ky9jI0n94gq8PFTfMoVYj+KjFmZW985ITNtlzO6B31enSy5
8OqLq7iPpHO2tRIfIprs3P3cBwyYi40g3FpK0zoZNZQKY/x2wMSzNb0lVDdGXYWtCbZSSMcTdQbJ
2hqJNEOtPNHofTIpnZzRSk0BJWmCVmYAR254mZr5ojvjlf0Y1gvHzKE/NlN8GNp4qxsykXK8WAaD
ekMdmp5+5dAf987c+OeBc4xKHfOpYnQyZQb7E068SD4pI/mrO44+y0ZaIzhjQjsVCctRrpmRMLrI
vPk81+l+HouT380vYgYq5Ua3pXS9Au8rjRSSCEJegMfcmMHvsro7fDAD2tLBUhY0LQB/ZFarT5cf
eoZrErrhOp30eZ7z7WTCQQy69kU4LvKJnr7IlPzYScD4p1tDBD6Obntt3fzRj61707dbk0kxowSb
CBM7RVC9BmH/6pT9OcPCbhqMKgg1rVRkPsXWcOz5KkESrquU8l8TzJOpsn/Cqs5+LCmwxPVYR9Ww
k8ZnB1EUn5P7LiWrgFmYmnyP5m/nhjMZorZD9y4gcnRh8LT5buD661EgHU60UWrmDH3EFgi67zUD
/juG7hMXrN/Bz5aUXthy/crOMnn3oghba1s8R7o9drl+VFZ6aFt7Y2px5GsnjkNaaYzORt9eOh9j
HdHPQ5SjGAwEI/jWdnGz2MmzN99KzrMRB8SG0+oS6qYAEUdDVrs8y0ZZykNou9+dEzzEMTUaqcIm
mTEhFBMnw64j5mO43F1KvkbbHZ7qDkeeWx/4uu5w60Heju1G+c2eyMCq59QqY5xXcmjPVc4aHleo
wyTJTdwr1paDx9YRGdeNzgUt0r1aw0itz/DbCPPVgJLlzNYeH0u3TmjdaSGjrgtrIg49led5HK5k
oaHTGUXyEU41EIduH02LeUNCuSMAMmBvE1T0um++UE+CWthTA2PW7z15yKkrIv4PEcWGRc9YL4Ct
J8oPBOtdlzY/zhCBNeWljxgMgKxs6R0pXQw/JS5fuoPd1MaImzwEDL3yzG6IH5Owk1j2KPtBFSC6
kUV0lIgpeHZT1e6xmvHserTPYw/LyVbOydUKODlOLvSmfivD8dlrmlvBk2Lpd63qj3ycDrELLJJz
Gmya4JgNw6uPVZbMxLXPXK4oKFuzt9HNCLcc8DFsoZF/3gn3FNrDqc3TS68Xu35Atz3WVG8IDq7b
b7SFNCtS4xRZDu2cRn0qQ3s/eeJncjWIyiz75m6Mm1P31yl2/4YeFUz9AOAusAWPiR3dvNJ51x2D
e+CCW0YYB1W7z7k97tMkeHGS4TxGjMdM8zVpox3N2g9gB1EO0BIbXH+9zVB/eYbiUv4bLCqjZbEx
O1jHdoQLFRZdizs1nki41MeulRfhTU+h5z/Mjn7qkvAtRCIu6vDUs2oPaXY3MJeYnHYo++XcZOGK
TYjfzYANPanfcJ6dJOq2p+M1hRzM3sR5ZolcO7kIdnw/xsqio4PcCgVSrsbjPua/ZdmgWBjJN2OG
P35j60PDNbUXQCX4pQIKMlk4sU8bmyy2LlT8MijJ0X5080Papnv0E+Y6FHPdw8X1D36xfk0B2K9M
E2SNyB0AQg0XxKgZjq2hznWL43BKJZMK11ekz5cGqC76caeIYyCzdRI6ZJDl0lwy+0X/MI1Zs4na
8teSw98xbS5ER2lYGXvYul4wcQj7v0Nh69hi+Ou4jrvhy44Jpc7uS+UbuFydlvmz6BRtmy0yn5zm
HWKnB9ixl9te4j2Wg88QJ6Oj1TT8bqspWN/CJZivcWEwUdRNwglf9+9F0RjnuGEPUSo8dk10Vkru
g0bReObuqojFFSvkR9WBmelQyQQvOt0SB4phTmTBzk3hYTgYsn3msCbYjpT7EGYfaByD8o7Sxc+Z
eq8FE4bOrz7jljhl5VhPc5OTVrQhFjsOXBoEWkuAm7MrWMNTwDU/ycPnNq9xFdU13FFVX1O7cjDf
zSSrij/zpHmzgsjeW6qW2zj3nilKA9xhtiujzr5saAggnDSUo6lVSCMts2yA6MLuIAsv8vvYncvS
udrK/FvCDIiD8iHOoB0zJBjWTUdHUMu4wmw5fJTTWUbtmcAj9jd8a+1+oMd923aa8GvkXXiz8dJR
elR3H6EfPtdYKrq8vOIfeJirnOm4kgnGqsD4O6vxw+clJK679YqaGlJNyEVSeeqXC49cfThN4DIc
Vzfu4Qv/4QGl4MloKfRmSSTjcesMgvHz/In4/ahMiEU1bUbrebCJQiZqZ/MTdxOIVxoaToYmXCog
ifmxT2cv2Qc8ID+lz14RYKfiYf9qEucr6ZnoFo1+aunAS/vhn7KMx7qTmsfXiRHiQSsGDCsZEVQF
KUiqkTwAf3nXPoYShUdASNHmhvz3dsG1e3O5jsmdRp3/h6bwk7QZeCVRwKMIiR00657q+PME5W25
/jhB85YVCj4JhUJ9j7Zc5DuEIrUfh8bA+QCl0TPE0VCSUggOHxwmOHyQVmucYFsyAErzkrEXYqaV
3wXHTNrHHjnwzu80P38OKvr0vbI86LlmuDoy0S6Qwzw/YGMJ36Kx+skwVoZVj8KRvY6G4g7tH4oO
WnhtUDeEutEIl8ZhOmqY+PjP7UKv0oVziQZd7AVrNXwO4w9Iab0TKbrDZCPxAjR+lbnY+R6ysFvm
lPO2ez1QuSrCY25Om2DSr60/Mj6onhOLGodS0d0+t9m9MFguB6gaYP95qX06QlWNLd4DmOJgWuwD
2i6F7Tl7RkfPhtnt3KyP9xFnPnxb06YzzGcl20UP6A+xmB/SpL7RZPBKv8QtLdTVj/JnmyJbXRM0
mRFBjUnz+5uQhQK+O3ok4QoOJ+GSVlwqBwC3bwF2cw4uZ1KWGq8uHkGUsj4bL+A7/4R8BsopPutZ
XW2z+DGhQIM0hq9nJezM0EgNxmUDA0amHAZ5L9dvjyZ1w98+kV5exAHHvNU+2vyQZkKv7OIh8ZPn
mNdd8aoIVpzGVYecM2pkWkQ3UjKATl4flgrSNLSefWc8pXG4M5iwHk3u6eRH7x2Lk0e5Tp/Tcza6
lChaIdZn56Dd+dfBfMyjiy7teNj+FsSEKM5Vmvx1XfIMtZtP2MMEgh65q85m1ex71Gw3IENDnQWG
UMxD/DzmFD+UXn40EyR/UEkWj7l1QJlGrx+ZDtHnsVIqIiI0kEvxI/ChBRWchB/eRoPQTz3sp5pX
ghdsSlsiaPZLYXAEmjXAJ2v212WZIfKJnn6oemD+iQFA2mv2hk1pAd8N4u7gG9rZOh5WbjxhFO4o
bwlH+u9cFhjqDN5pIM1YDQUjn4I8JUfeg9GPn4HZMXr1TQzmw0OXdFvG/zvLoUG8V4xhMTvl5psu
sdmkS//c7H52eVfhlcMyZdAPPGW3GPZ3vJwjw8wYN06QviZlcCWe8VQ6NX+iwIHyOXIzniqUdbCF
3Trk5OXMMl1PscneaEhz40sA8DW47UNSLiBfgW2E3dBzqY01pBcdTGssvrkukR+jhZNV1zEAd8Qk
Jk3rqJTYlbyvIA2pnQbJpolqJ+l0MUR7LSvzRU4IJXN0HBP/kPjFAafACx5PbhyCZmCaWXeKWxUW
erV1AR0HdbDrJK5MNdDIm/QPeTy/JvxBhU7OTbv4UAijJQ4Sx4S3dLbuPI3rtC03Wig6EsfhvZx5
SWiByJQ4hEJvLU4Ueo6vgMPlS4+bgagQDOSFyxXHpFEUMIJM1udmSWeJqNhOLRMyNxe3wrCOqRth
M/KPYxatRDjtGtM0mBQ6hEHJqHDsZ5SVpel+mgj3Z7UYSfRkj8vDWecerT9IUROOzazApLj8zYRZ
3ORLxBx2FgOjlzIOdqJVwUb180Hq6REXbkfrl9NjG2nPzCT+Bn76WZRYb6rROGSc4kjYCpR4JL04
zRUltwHkj9ZIt3GMnzTOFAN76KZbaygyLvnNi8mK6NCWkOVyRN9f8MtNJ5xtGPvMKyqUE7OcJz7P
8SVLp5cwjRlBD/e2Cl7F3J9HuJNsUuJscw6WhvPPo40eOBNnvcySK9VxH1MJ61LofhUWxhVtm4+F
Y219ZHzI66sQ75Yqyb92bGdN/8zEHPZreAnCAB+QtUt7az9G9KJ5tYTB6RkDlvO4OPuDwRCrZXJS
zh6XxlK9qcoEIBtgCR+j+k9GHd4wZk89F5qlm+cqHHqD6Q8B9i8T/x9C3m+yCD0Bv2texX8NTWhR
iWvIu5gF890MavuxylD4GWxUi/WCRucCB2DOqLFJ/N90QlOtl+iqW78xdAD+6HcoQADY4FXvZrPc
+UV7qz2XCRQkCa5H+G68/hk+9jtkf6przDdH8f5KEMflyElvjp9FM56cOrM3eZS7n43HuSxu5wfb
wcdY28l57Iq3jsa2ddyzBMiAVLwlq/AY+U1znvMQeY0pyEr51I1Z41JmYayQFQCV2z6x1br85Sj8
LDjdkRXgDxdWDGrJpi1tZGTyq9gtzw3VPLyeI6AKi1gVtaw9feKZcsG7mSwMM2MxrZk0aJsa1ATy
uMGJBQQyKwOXg2th9N6JK9gfTwwW4AsLlXmULJpdg8sWJpI3i7vknuLF497rnH2MY5i0FOvmHNbc
9sUxa1AmOjc/53yPhYw/GEuiHjYzyu2gYAexGwiWzK3K2g9npFqXdaiARlqme6+dWrpwOyLWlg/k
diZMU4SHwcsOTea/dXDCowJ13gbLv+kX1LQdj3fbnulgseJ2eC5YLbnp99sIi7Db95QzWtC96/Qf
X8UzMSBxNh3ziLEGywOA6OemLjiZtPExtqII7BuNq43MzcOQB/90aPmMzma0cCqDcdt6x7iyrm2g
Tl2DwzRqKFkN+/Yc9jh4s7yY6Z/BqGoPRwsBLJIp6m40/JbBEO5z3vM5zKH8ec+RzagEewLTFYV/
xjeWuC8XZID+ZzqKjq7pUyqCHwcHEtQpSi0j3b0EXCppJNU4Xc0T2/tOx7jdjGRa5wmM6N5Jf3wc
eStFsnhciBVtHqJ5GqB4wOQUdFStCk/dvMLco7iQzHPN35Z+TjtzSfx5dzxeR2bkAU8XF/w8FQyA
5uJkhDQDRXN6tUBt8N/iRaMm1mVpRaKojronsWWXvDld8B4l5W2Kih3+n7MdJ7s0ry+zj0eznB04
wy0WTC36VzfBxh61lrdhcl0AsWK58PlMfktjatimuDGnS1y6Lbujdilo7wX9z7X1GBcpVfQmuw/2
2YJTxN5jJnpszYYAdTs+mE4MA2u5NmaJ+0qp7r62w6uMi0dNHwDMEQSA3gMtVjEY2xu8KBtZ9gGd
VIrOQI9uaJW6xyKVt1E7vyXm80Q+CioZscUgajjc/dkOQ+zMvY42FHmsl6autGlemjpk11ySm0FK
a7EVfrr6oyuZy7oDc1Ci4fHd4EzStsAFRn9PWdA5ncW6zEYk5fiOa3IzBO37mJXncgyy/dBS3qj/
lT0bx7KM2/8mTnJezGCjsXldqvqi0Ut9BhZzma3SFA6FDNsvNzIPrZlvw7A80M8ODMTS9DiVAmoB
FeGVj8JrYM0ysL2BruKMTIkP2BHrgXCQXBU1/7iulsYFb/qVNW57VWaPMypVmBt/AhfC6YL75unY
2uUyaIuucRzfOKm/VAZ6A7IxeVyruFsMNGldemqX50gQhqaTMM/rNY2m35Ko+RtS6d1KeOF9DyaL
bf0QtTpr4mCzu0j3HFjiAJAIFj+jw3yMu8XDkkAliQerq52Q/wVubFj6gAM1mGGHUUMwqw0IlSfp
qH3jlxcvnn8LomVMNQ0GEQHnaWrOgtx9YwX3Zb4dmAiHU/K4fJZJE17GJN5O3V3GdG7hrQQy9lTM
9LTo5FbNE7gVC/recj4pSgtIwMDUAC8p4cn+Fk7NuFNJ/ZtHJW8htbuaqSjFUDr7cRaDJqtk1AKB
yT6xpp7r2Nn6HPSXS72VGBthMaaicoVm8b25eP9JaMYFgjaePdmd9WS84xLZ+i2hY4mtSNBwacyo
Nr06UXG6I2j4BlfkYJkRzgSyjaQ06w7QJ55XaOrO4/JAThVBcc5kpWHuhyH8lzeKOTCKQiKeyxDX
QwqKn48mScK96mz8xCSKcuKCw+Sfx2zc8Yb9rfqY7Z+bTUl5sOeblOdhuFuBesC3xIPSlxaRsCWh
jVqpDMUcYXJeEiN5NgIJnkeGPTd2iyFr7QM9ikwkk5BpQzJJPKrAo3CZbTQRNF7u/SSqP5XJ2uU1
xhV3y5uGu7Appza9QOxOCejL/eyHOHSCed7EpfU8NdXjAN51oNvEBX5pkzlcI4xCK7Dh+WDAsooU
oK5vsCDiwFs79KZvqGx1D71D23tr4SDEOfnHmqKHzkyQvuvKfEoAq2CtojOkAv7Pyf0KupYuCbOK
No7f3iuwWCZM4e7eI0L7/LREskgvDQ8qD9dRPaSfWBiwrOJUSHBHrFzb4+7Pgu0uS0MHqq5xXsYK
2/PoQwWu3j3KGqhb5n4DXAM7EEPzDQo84zDBMKWOr7n5Okb0UozDls63W4buxGtCXCO/JjFWrhrx
0C6+G0Xfe0G23iyyQ5bVX8VkPcc4ILDMMwdfRPDWX2SL4SUuGdyxON6dVkP39C+NN6G1YWRgLcqm
cMcHts/tfy1H+U5UH6QT0JlpGuaXP8jQvszjD2TAVWW+hkYHGOl3TtVmcqK7pMiFi/ajlUYcTloE
yviNRWRPloH4vvsgAgiyqFCMP5JVPbW00PvbkpFszhPZCq7y0UUQ5F+uXkEDZBC/iBMMS5jhbRjd
c11BbYz7YRepF2hRUHrj5LFK5A1HJHP/GlcyQZCxF69hGzK9dw7LJ4Jz7lTwlrlQP9153im2PsYP
XCr5OocU380IVifBxrW28WOvs8ZbKOGoBqgZu8I33khpXjU+KO7n5JrdS5QZCzuBlcnw+VGRFBCk
fD5uoXBIVH9Uqv5aARHPxgCJCOb5FEL5OAdBzfwy9vYyoq/dphEXM3oZGDu08QeZmKdIUZfQU6pc
t3citQgIwQEwElRi98kfvYtbgXYs57Tci7n9k5uevM+Stm/PJHPGCboAzoLWbKfgXKSyNyx6h8pm
ft+2fr9mN/8BYvynZWJNIlZcc9emNoUGPZXFZ0zoV6cq3mTnqZWdTajtnZbbxjUeMmKLEjgUai7i
9ehHa6MT6H8Ry2Sssj376aYuml3neebejlhkSckJ3TY7N2o4tPKFebVowJa3n0FsfYFJ3Y5xSNFR
+JRFQ0AkfVqpot+71bDHIb6Gc8PAjkSd3d8FmZYUiJ7KmpvQGEMMrsnRJaCb1k+sU1WNRwXvkEeB
SdXAZTafH5iqryUtt4pfo8Bpquz+A5V43zQ049h+/JoU44PLLSBQ9OIsaffoUkXRQS8blYHzTxrn
xB+OkgAjj2QG980J8y97fjclFrfe5mZV73ASrWLKLRKJ2Bj/iZ38bzVmvwQeVpQ9UzBb58tC2LwH
xfL20dFJMiq7tphhvVTBkjFPecmAoXe+vHSBRSaSTFpBzBAyarmtm4gQtiKkwJa7nYviqsyJcT0l
5Ao1X+dQKKDjWEeKG0e6fnofgx0QGzP7UjYoSYMz/1QlZ7IHZ+XGP7Fr7LTERZ4TwOoGKqmrjmP1
dOma8dpE5tElByshEKwL5vAsvhfuWHQNdO425/w7lsXNYgFKdP428HasAj97jHv7i3KsaNWxHJYt
vLJswkNPu1DOR9N+a0BbS76Ciw6X3sIxy6Ua5ZX1ni85lAmsEHCFmm0ba9uhB0Tj8tu1vXtbHn0k
2SdCNfSA48mg0GxdNdZdUK4zTzE6LfgBZuFWag5b4afUlrRqq4V9t0pxmGfNmkWFiFnRvlHJ6aux
Z9r8+icXr96iAyP9TeueB2HlLcNKxNDnrMt+G760DfFhaxUExWusyOMB9kAD4GfxXUVtGvOflWay
LFvxO5Q8QHWFWRRR9zVzsbT3C72vl1xdcSp6VIIk/hl/Obl2hHDOO4HUuBLIdjCwKdYG09Cpt75y
QrALnzQu5G8XUNLKAMvtBABrilN8TYI32I1zeEqZOo9MliMvZZoSNneLfCQUSMc3PzrD2+rY/hVO
8utSb3iESnnxR5LrtUSRXRZ4APPEy4eNDPRDRg2K0Y4Hwrw0/wxqXxXtiRJ7ewuiTptLn5f7Xfqk
NCp8z37ioMnzPlmaI/IgQb1gXF6+jMl6Yt7H3AP0fQbuKZw5uDD6zWgICGb3b1pAKlyuE9zU9gCu
jvTd8bbaP74xfIZNsG+X2vuyBUrHwU5mn33WbXPGM10cbe3IeRyL6c1yww3W7dOimoakikzdcaWI
+IA7k54p7v6VE7Jf5pwAFK+IsQ+zENZLxSIcO/jYpRs+yDJ+mm3vDqptn3Qoe6NTvRNL4Utz54Jb
aPU+kf9D/r0wFT9HHB0DeMdkmEGo0BJulthRB83BJu0+/MEpdraucK6xSw1DgcsmM42Nnbhfk5yA
QUUDTOb8GkzVNWLeO3S0fJq8K0Fpqtc6KDi42N4h08OeuaXLUBSflqD/Rk7mq6R2t+AL3fkO8Tu8
rVsaBEMgfPx3Gr4JzFi0tKi9p/zmHcTl0u+GfaLqee8gaZAQUXyZw8BRCIbfJC+ZY2Muceef5diI
3PUYsHGFYwPYWT1h5bhRk/jjGuE6SMsf25BXLotCFT8Udbw7brCtk/IupY52chzU0Uj0LZPJbZqY
sMiB/sUKAroRngJFS7IagYpzS//oXVJNGciooV3cnOOVRMXBJ+a2crXxTTkQly0XTWSWuAF7Jv2Q
ObrK2dideoH0Q9uKPR5kEX8OHrjMtKGmxfhnh/IgdHO02tIF/zhHcAjTXbTQJ1TTL/XndLrCvoKZ
Q1FnVzVfqcyLVTdN7Jr624qCJ8U8ZBVV9NDm8EtxPNEeJTE/+0X8SkdAtx6JTBodArTVd5hRI+PZ
Y2izHB8RU51PosXbyJIsZgFs4gqHejXEn+5CgMqDkTR6Av7TOFumeozF+LK89omTfcrIvUWBsx28
lF2ENJ0bAkrJZYis9G3kQA9TEr1tVH2a3vQ1pNwRRPpkka3CocQw2aJe+uBbABYn9Ao7FH9gs/8s
bbDL69Um9IYNXB6sfL9cpJYLTM2VeKci99OgY6YWJDOTgFeU+9R+CHkt24gODQwDj9Hgg9Bj74CM
Pd1jxbJDmWyAZQZabNucBcZsEl3pjZDNOWTfFWWHXMgDhoEtAFVPFaeF3R9f3crpMWHy19xEcHP7
nEtJcwy64DeaUHM0D4dLS512rYcorV5Hs/00Sm/v6JLH2mXHDMa9GY1Ux3VvhSiODKvbtScqcRmx
/0ERJkc+QTjgao++35agBRuNOzLIjU3uqWer0nfuR88tJD6zBGSSLgZ8XhOPSUb+v2icbvuqBHnj
GCPcPwZsLY8w9dMBRilJLXtrnAw3OFNZpw+mbG+FFxdXD+E/EVglKalc2zHBCUiABGLtdpXD1lrq
hpMenIdKxIX8sQ+MSBM2pq91vSyTJcE0n27qNO8fkaFf64Liy7DiXbCCcI/1dQ/E9dxY1pc5+o+m
WaPWdegorSADPMoXj081Jm29GHccCq+6dy79LNLagr+W4SlF37vZlPbgYgFRm9RfkV+dvS7h/l7X
zx0SYTDHMOg7tk68U4n9T/v2v+Xo2TrRo23gBoxayG5WfDLr/q+lQPnXiPWDE1NkJg92WftHI295
eoq/fkc9dVIQuSxtXpl2AxPqR0jxGaamD6NjuIGW+Ws75ZcVgevnbcRggzpvCAaC3CqHwcOCEa46
n41mWdTxWP1CJiQRDHEUWoZ9X45WY+k9uIuFCLQXSRl3W0tv40dc5WsSFlpkD2UY7uKpOSLmDyvK
cGhqzEH2ZpPFVN22T+iEwJGXejGKvLHnrTyB9XKUnOS7jgmhnXevvYt50envZqSu9PIelgdYhzbS
KEdJd2CRooRU2K7cZCGvieon8BFmsAmU+hh0+xOL4u+gCSKYHpQqU1/CxQdkjGl6KUR3AcBIsoze
GARSDHDce5Oe83ptu38tk/NxJtNvQFT8aG3wXnoMtc1J4lYJwIHzwfXoKAz4Y4CGKCM1S+la0DG7
cqaZqUr4Ynnli68DbM2x96RN7Li9GmEnYfIMscCvHRbiaqANuZ5uPvDDxC0w8yUnMRVn1mPY3yJ6
duDfrV2nq1nBwheNIlZSQLKJjGzvqRnHSfYY1sNtTrhKR3b8rp2BShVmSiBM2jccta9EmK5lM56z
Hi+N50xI13iRW4cFLpqORitjPLhYxIqE84qTGG8KatAq9bo/+PLB4A8OBtJhby8NK11waThlRFAR
lnOjwXC3zsjBFt0nzwouHAoCmQXMOTyYytRE0sQN/fw9D4kBTm5LXXSUX8fep94du2FhvOQYYZ3K
BAhhUWaq11MpnnosUHFijdtK+VA9TP63uifdRCs6I74Gd97AhGCJR4ptzo1+k/r2HRtIBH2NE23U
h/pM8aQ+BPZ0tkL3e4KXOXhIvJrQVcvLOWqci1l3d3MGmkOXA0KNxyfE8fe6p0rDKnCJjYViwG87
+yqqPyRgp8RD2gjg/EPzWYMzX09DwpiCOR2KxoMY/K9wrq9YugAX+eJ1+VMpHKar3JX4nyPaLARD
teyhC0LUw2LxdZx8PofVgP1z5QzTYUqsIxaXZpVKcBpzc8X2HtCgFm7SOb8pK3lcrHG2nzwqhRLN
QYGYzTk2LYqr3Kk4tEAmcBBwaq8WXzA/0lm27asJYIilk/oE6hwqvj/LtH94r47FaNyWEYWCkyEx
EoQTo0sDYmibcTDusuBmL/tA/yesxmdTz1dvmkJIflAQsurNJGQMzeJqNeHDOCVUULA4VHa+UGNJ
b3N+YAwVvrDHH4iG09Be/PGxfpnpsEN4vRFBxfyTXswxgAdDQReDk5Feg0WWWy62iCFnrcpbhdhY
sUYva3XUEt6zh++hj08OnjPiVdtpcTZOxY8Ism0fzpskr26GT36vhMKPlPgnTAoMB7F/zzMkcLl8
JST4XuRM5MfPESgiCDShNA7x3ByFq3Y+R4rSN49DVwLNKwlPslTa7FyN7bL6NbeqcV/dLvjQjfxd
1kiNJLiorIx4Lx0mJtF2NFMwcvMFiJaEG3EY249BmDyN0j0MDab8eMQbZfvPpht9R0P90qr427QF
03eeJ1GHh9IZnLUfljnwCNAOfdvTj9UHjA/gB2WyBJtkP/L4IjiRjhc9HVsdQQvSGDcPmZ+ZLFjF
5ZQwNFIxme70ri7LY2NyeMo0MACpoofl2umkUb2NpXkxNSPwpYPKtgJcSuRlyTWzy+SUOKVwBiAI
PJm+fCoKLoqxdeZdY0FJ400qYHQqYe+IMRJjQSdIKu+fM0IJXf5NkOW7yAj+zSnXaDcejqEMrgnf
cD2yV2CXefG64FRGyVtDuL7SAtcXtJDRfEDSOE1OfrQLpnIkCEwmXGgZh+XfOUys+gnbiBfvw4Ho
sZqPFf5hX+h74IRvIwsGZ+zXvuYgXHAkjCT31dB46xdNoq+/4/nLqIj8+DFDGHltdHbNmG7MufdD
Lzb/34NdhxGtN8TCY/N58qZdikQGrIM/Deb70BwpOyNviROE0HTC1g7UrmLuFg/9ZeaglCeMHDDD
KB6PGTnSqki8IWGZocepuj2rtH6Srf/oejPgXnFc+mGX1xEhZJ9r8VhoE1jmsim6/LHyR7xBYExL
6wI195JT4wWWPNs2vFB4xwne6Uw89kPxUpM8XAEepe6zky+VHT0sN6Fg7HfSo6DAdDeMdP5U4MJG
Vga2qLcq8ldmw0RzyOUtoGk3SaN32CG0eUTPnd8/BfwCIMlfxnZJusHyXMnlQUqSmCQpLQFRmD4m
IFmW20jVjj9zNX53nHv95TFv9R1BmhYFADFNV3Owzi4NJydEiB8ns0hc+eXe84qPtGEuk4izGga6
wdxb32GVk/rWQonBubs1KE/oyTbWhd4GmTwbPn/GJKx3kqIavFbelmkQgUgzOEVTG2LEbZ9zwV5o
cm3wLEgBLvXTsOV7TPRzSyk4wtSX6sQbIhoyO4v9NHQvFrFVUBzpc41UxZrKQ1EBvGiaZ3x7oGIN
0NnINaZ/Xg7QVWuepm68tIqWBFsCKyEeu5qg6xdqfE2L4Utl2MY916pObhr8f6z4N5FU9AXdIjlv
i2sPF00CknMCn0VtPZgNN/FBy+nUFBY3W36ukK03doDGWfZlMoaz2em3UA77IIVmyg5AVwrftZu7
x4ofenmQRRc/F3PGXjn/7UWxC+0YO4/U78sPm/L6udosUXEZFZDQJTUgDkETfUlJtCrCXhhUJXcN
aImr/zg6jy1JkSWIfhHnIAICtpU6s7K07A2nRHegCSCQXz+XWb236OnqQjge7mbX8H3t//ddKlNg
hxbqw0vV3aSan97xdoXo3l2HHGur7eprqvKEw0k1nsoo+J67hrHASGCx319GJGqNNVzpN89dSwPj
L/UbgopDt+LUKnNPjcMVMeJWZ8YLZXnQ18hP73yrQXLTAZ+1MC3tQFNMNGpmpN9Jf5B98fkyd5Ev
P5bUApPT1ptFqr99LtmuGSBPcj4al+PUevpNK2tTeeHZFe7RTdiKNvXebabnLo0o0hNnynlVTThW
dNs14c7r8Z8t2uXAS/Q2e7f2oSoxDVbobXxVPy9Tcu76+qNu+o+q7aybKemB/DmeyzLaVHdmSXIQ
24L1Yq8eU6d+ZgHHDGH8CHz7IQ9RAUKmvyZTeZ8a+dIDYOGQ7qK84F0a/Oa5q9SadNb9KyJxyEL8
cTHqzUhIeagA42bkZm5tvLH72NiPNoG07oLiGMENY3yrfuh8+huAc8jJ6xK6vTmSrJNuFyE4EZd+
uHUDhqK6yCbcoyDknDjFhzyRaQC7bVy8Q99VR3pTAgdpZlp9P6CVIsKlu845WXqTvcXIBMjP++PO
xW3igWgRGp3BZJgcSaYbSzi+oHX0Hz3tuax+NP2vWc4pimSsb+riBixIG8u9j1GFFvA3+4h1sUIR
vzhpsQEL/C2RbvZ9/IE9FN0IG5laVNfB9m99Pj0Ti9owyrmXy73fsTbUNcGTA70Ymjl4+8lTS0Ho
FvlCmOlJtoj3Zyot+0NCGMV5sN0D2+c/Mbox4jMO9shnNB9pUwnWQ37lmS05k7d9bnbDgpo5oob0
QLOgEYATArJWoVexQa7b4AOEwEo72qbce5q6VC3tvVk4yYRT+q9prBcd5reNZ1dMtxACsHuI7YlE
yQLgoAtzCmfYWAmYRrToE+8MsrvWuclkAr/Fcg82M4uxZAehCE0g7zBBpZgbkqQTLAIUTWpxueDe
m78qgXbOylYxB/+kG8eByATny+rch5G3mZiF19BJ1DW1Wnkj3f5OwXfCwuT3ewktyM9cqMfkgLMI
KIR48vkqKT/G51C8yUD+VhHHY1raIc80bA/ujp4kYPvxoc76e9+vEAm088Vzm33fz4Qro/Xzk11m
FFltNcwOb+hwbXrsO60lSW5xeN8V8wrG6lldpg2at+j/LmT0KFhauM91mz/LcWTW7zNhEw2OkL5c
SK2Ejvp/AfVK+3b07PdmRKEnJurW0PnVhVnd1crVj2s4FKeK4Z1rA2xPmbEVkbPvXKJ62hE7aQ5w
axMkGLXU3EyrRiB5oBiM28DrOGIl73Za3QciObel942WASFFj0FY2Eqdx6Y1B6ykWzuSzMyhp95l
BJSTH22AKkFKxH1cmuCgKmIzmbjXuwpU2MNke+GdwDzAAAwV1qEuuhWIkZT7oeJ4gQnn2aPsdb77
Koz9xeIEI0nu6J3nUTTYoz6nhRvi4nRY0k/wUhEyHU0Nb34BwxAxe6txuLfRLnGJroX2v2sS/Zq2
wX1Rtw94IX3eP3Sic2bOogyeOn6DwdbU0PkY8KrkhEP0Eu0RSUThDGNDuTtvcrdjVDA0tE/r5tAI
94Di4BrhvFbjdA+97hGY8KporbEnYBMpCS1XWI8zBwgpIUQ1ylw0FZ7ChIScEH8EPCSEcUSeV289
n9xtzWAhsOTejvytlTbPdCs/DAW/GSzy5lerTa5g4D1P0buNiXYTAJAG2g8Osu3DfWml38qu1uCI
muW0+kL0f0kAsWC2DK5jJnYaT25pmG0kxrt4yNnLOLsVeYHJb3oLm/rkcyLGwko8iM0uoSVdx+OF
GGz5szi6ZG0RfUdN/R577jUYl4+SH1AKJ9+Rs0r0XAjOl24tmaKrYG44sXbqcvEAReygYwHm2kKd
NN+iVGM3j/izNjC2pdu02M/pR6GN1Lx6ughp+4Xrs/GZLizJNmnRv/D7XMqleBqK7o0c17NsZ4Jv
qMWRU/5A8eZLHJy9Vl300D5AEwFkG5anjI3LoxSoZdo58mnR4d65/N52pyMm/6wLMWaVvAf5AYn5
sQ2qy9wvHGE7zZCakScDQrHnm/3hIazMS+ttWYCPTtOaGFWl0yVa8g/XxGbnDclzEqanLpge40A8
9t58iXscWFbEJLRuiECcLKIuIhvBSTjeVX5+0v1AmOhI7PVU43WzXVfB145QC60qwRnMEkZriwBH
1EjrTa+2hWiSU5YFt57o9zqtHrsQP7o72L/xMh0j7f/xIrbR2nCOR/DwnE7Zu0tkbuuyQNOjefHH
iDFoKb5G2z5ZRKN7k/zr1P2dZeTPaJeH3G9v59oQ/cI2nwXBQwMuaiPAvF1DHdq0Y+29z7qfB5dE
oDJPsBAr+zR1cu9Wrbuvh5kteTkVtyN66KEJnlXW3y4Np9C5Lq8rP1P5+rTU5THIUyizXrZd0aVW
5j4HFmEWzhAQLk79VrHP8BeRNOq/F7c0P/iJ9CZxgp86QshQAxUB3LMPYv9ek6wVSaZPiRfA7ol/
RDH+rV1OHV00vpa0XFFpywOMmWxXRJyD0yz91XKkxA9PgSaWJUfB2EMiQnEdHs0gbquEbrkSK4ZQ
fY11gvOY5VI9PDLa+9VebG3yRn9VE3JLhxwhFaj8tR01JzQ2hMRicqV8xUxNu7uxlDnsFIbq/rDO
PcP6PRXByfdZPoVCHZGUx+uG8mnkIjbucBRef26j2NoStYR0xAM0qdsPvGGvA64UUH8aop29HF1I
C6trctvYeAo3EYCLyvDZjEz2XhXiWnSpByJBQxWyqovP5cYIeQnaAE/aHH5Hizl4GqKTmjmoJoA2
W6d99GlW0eTkSMk7ipmK3us0VM+pq3/72L/K0fwxWty7JROnEkDTvu7n/y+Mr1CWmDn9WEzzY/A1
WXI4jdHwh7DDk9PNd3wItpSTQ84VNGUBoAGd+10NNUkAfP7wKvlQjgV+xLIHDOb+xClZc+F4qVNW
TGVzL0ooqdq/W3zx61gwduPUXII1Jrasf5H/43LS9bEvaaFJ9Lo4jmR7VrdvyiMTm6CnvYtxZKrk
T+AuAJQa/09kM7SGibQfa4I7gJE+eOsfiVBazvnfDvMOfljghc2YjLuiHd+WaFX+t9MZPenGmYbX
TJrTgig9KWv0JNOmzYg4QdJBB1RSSge5jDt3zp5BGno3LZNWZqaMShPU5TKSawh4uJlbEEw2L/fA
uFzXj9PYP61/ANjWC1ouYghQXLKO3FYU1zhsdn0WHJOhf14idZZRsmMnE28TA7k0Sxx6qJQMP2RX
LG0a693LZ1CvEKaRDIhkXXjiq0A3d1Aot0TVQWPyEYBjsGRmNqgXvhVgEoWS6LVSlNbICj1nL4Kq
FrsmtOycQLxZxzvLn2H0Zw6xaX7hpAeFE8p6JzEh8z+RIJUlQt28zMHRwM22xI7imdYvjpEmvscq
yLl1iBNZER5XZEozCrKj7L6X9jo3QIeeJheQjuuxlwhb9ZsjnfG4nnHmWzDkxkA/d3UqyluJhAWV
pEqXxuYFI+8NZ36ryR5jpS6xc4u8ixI+bEKy4RhyM23x7jDGovA3ORqaxc23NqlxBd5wVetrPLpR
vW07DrJbyyrRnzQSn+42HqasPzdpYKdfjasLuWI5fBYHuZpN9BQXXMTfXgVQlHF3rLblOK4sIuNz
rVbxUFQxtNkWxZiZOzWH6FdFynmN1bvI5G0cTs0rrF0hfkTi5P6Xbyd6vrixH+Pd10MlSQFSMP6I
WfNWKWPT5dPGQaqJnHec3By0ST7iohnZX74Q7eXz7XAGBExqjKQ8A8CXFsF4gR0eM1cNDhP8tlTz
DJy257fLUntCPAA/fDpWTs0TzXE87B7juPHiz7BqoX0xDeoR1GqW1C1Zukjf0POwieQJISqmYPzQ
aipTlVd4UytraPiegt7Jb2BUkMqeVxZcqp0MGAz+rZMqmrZB4AlnPyhNhx1heRTPBsNyxXC7izD7
tQWY08PspCF5xrWqGFIicch/BmWVaBoit0eACFRCNtFdnltcoqBIbIspMmwxGGSdHzL6LIx5lXbn
j3ettqbolg1pyqM9NLmzbPyQ33JF4xor/uxUx5PxNYcsT5tN05Bc/5PSgNyMvIlJq2ST7UxqOtg0
Ifdi0LgsOosSkhfFmrVb5hbe59kHsfCgC1xkPxoKPetkNTurFiry7cXBPBeoii/ChB7G5CtMsLT/
unGMjGOj8vVhO8gQUBlcJNaUuBGmblKgKyyfH5mCX2/JFNjMFiNG1m7lGFg/rjc4/m2LCESPz/Au
5azXzbKHSVa4BLu/Ln3lu5giZmkPH0NPfX83nQgwRnW5Rchqp7hAWN0me7TcbeEIYng2TUdvh4HF
rRebXzXDF2/x1NTafQlmx3RPSzhE7YSkMJi6O7ywlnq1ayA3R97hCRiygkgTo5hk4zj529LjUoPj
Kh0aeFqoRC7yxhvbBZUmHq2KAh3WQFFGsmAaHf1JMSIvmKyTMb7HIV61b6asHTQHxmnn5kmqyA2/
hOlbQydJGBwyn8V2spXulth19ydrGTt8T0vfEbXg8uUc975b9e7Mahn52Y/C0ha+OYkusw8aemd8
QLrexPGZRh1PqUpkx3JsNG5h8Z9MCFi7m96PVQQtzgj2m1Oat1W0l2lkD8+z77kcnalWs2h3cRiX
EzoN5uUJkQ+oM3IGvylJ46d+hFzac2RpsM4zQeY/74En2l0OV61Vcc2ef6qi4bWPJ2Ee84rZmUe3
RQ4iSX5mckWEs6YWJC2m1oB37SZLlpJ5uxkYi+WkPtq5S+aa5wIV2aLcSFYnJrVGQRj20f8N2wLB
MpizJk9K7IAdG943pI7e+Di6s79ylRHThUzMHctjNgxdq7I+wsnp40NMiv16x8fKm/JzZvG7kH6i
6wFSFSVkZdKA2Oos/8HISGn0cKhrIdW5Xde9JzY4N5y7YDHlT6kCe8SooHyP/CxlZ12650xH5Scd
txqButjNHDO+iEpwHohCBqcdiaHJvNSxTl3hYBPZhX0DoxySHlOjI/OKpOvWbbZpGDZmoURu7c8Y
Yk0iRPdj8jGuHow9SBRlri0mJLSlj2s62lB0TPWiM3+unoi7yufmVHe6Yfg8r5SpWdgdYxgVVdV9
xQQHsODU9DK4GEy0mHzD0AkxPcWRYLl643TBErSELYTCwPWsbaiR6PcyBiGW6OGf7luRJ+u51EnX
XGrOiBqfg9e6QVxipQZpSZgMi/jZ2QmHYbukHmSg4oEcDubACo/de+ANccw+2GJSvE6is0k+4rey
oapMRaJIE2xMPg+HjuMpn8fFroXxb+CFe/S4DZ+VdfOYSdzkN07rWj7IS510Ybk1yrFtlF7NDN/l
qInG9ed9PsfS13ejVAWH66H0faU3U2/Putk2KBvG+WClY9T/nbA0SOb12Muy+dmeJpQ4F28IgFE/
WEndFs0l9qSq231XMAC65q2NPefQkUzl/4MtZvvOBQ3ZmAKaDi1flNfG8UOfYJgJYNHeuGUaOrvF
CaqK8XwCcWZNxnVVoZqHpolnOOD7CHtZNaBbC+D5o5Ace2ZyNAeL4d9MC6g5S/WhB1MIwmlmf1sA
jeUdxvQpfJosjdIVfA4tBJsTa+xj7+D4IuFE7SKvHdLHgbQc3rlltY8ODvbRclCxh7ouk52V9weX
2q4YAkZZSPMO4Qpp7Q0r7yTDQIBwea63g9u1yb9EjCphANKlmnFWqTBdMUarmtKVGwysyuqZwAxp
xwaurT2WQm03Aebbsf3M1UPXFxVKz9q19Vhsg8aqKx+9Y8Ejnlukr0C2H0bSV1FRlLBtIxoCcShr
Qn1SIkQbW98BnUrTHdzyjkMCWbNAw7PI8aavySRt/53DEV3TUgL6L3gA6WJA5Ms5ybqPUtZq+Ysb
Kl5zl7pkssIDwgDW6kCjMElqVtH4I//ZbthVJznOWJW3XgD1o6aCVdp6n+qKBBmmJUUNgz7S2K4i
C2y1sy86fNjnQS1+i/nCguu8NEr5P05ESM4OjEMIsEuQFzIFoYLiwPOtq/Qhtf3SfsetMGOCZGO/
uE+JW3mzPHVxBjEDo5rTt0QLTxivp4OFX1Ef2t7UxMvT8BlKsT/Usr5HVpnEfygkIHwIUiy66Ntj
P4hpSM7p39ZYg8HgySvuL5eA7Ucb/mJDiFmJQWQlawalcRHDuCpkpJO3VPc9MKUqCMKRLMVA2SN6
DEtkXYJdd+4wrjV90aaPTZyky7cJGhEuB0xHjpCYvBzc5FsYywlrCjfWnrhHp54Ww44OrkaSCtLc
JXY2ScaeCUEHqJF4cB1jZej9DmF0y5DLHG3F9ss6xVNZI+dIhsbE/1IEA9K9GSiGwN+YkHkJM/Ew
Hve66Y2XnlSrfTkc6Qc8y94IyOXmWqVsUbamgYFUnDDHdvLBhcY7fDZ2I8mzzVM1vlk2TDqShN1x
SMqd10mJYj5qhvA1roCY/slSofgi4Z5TxP/qUoIWYixe13y4wfb04U80OipHaBgxUqX3gobKzhh3
EJWMdNRGMF4u4/+tQEGdyfLex2ZZv2etYxzB/GKd+27S2ZGErknaiwQ81pL3Fq0HrhAVbfgfls9I
CueQAoFizCImLBpZE3K26W17ep7ghVL9dVzF2TNBT5PULK3nvkOE6/iNrHe19Mvhl3ZLpR+lk1XL
d49VCEFfLSOeMyZtyutuQXgnsUdsZ2ZJG3ZbiC7qNBcxAZ1ZSKYmi2MGXSQPu4SDzZ8WvkI3ACbJ
spzx/5L5qgRXCvcHObJflf2Dw2lOIqCzE+F+0bK65b+4BXIFk5wXfUJSrewY+1qPkZHFJItZg2Br
5J7k3oGGUwx/swFN0MBQmyv1uXhNt/cQjYI+J+bR+fTZWbScyZooYosy4VgXb5YjOfFtnNjPEVAn
IFNg/vRYDEOqV5RrrKoFXAZIsH2ty/iOe90UxYaE75hlVTDNZfU3Y9oIfIJWghnR4Noe0t8lnVzN
UGWOHM6WE7JM3oqZa4lmEkdwmJLz27pLeZ7LJTTn0APK9SDgnOBDUiUioLvEmsHKjN5iY0nPOKXP
htNdrf3m5KCsh/8oXJozfK+WO7jnPmj06lGfBINxcDBlBWknMVW5eomCGZuEWxgemy1XYgy++L4o
QoXtuRT9tVgCgd0orvL1LmcintMBgFMGHQ3VAqeRDrxcAQYvjZX+G3RWjL22d9bUPVFWtWJDhkcO
P1IazqsFMU2jurnRaVcVDg0ZbUxwmUDrNNnFzXkiEa97bELxX1eop75VCPuHLCSRBM03l3cc8DIw
Q83PiVILSBuBrxIuAptzE/c8pS4ngz2/Da8BrzwhuMGOf5qd3xVNrr3wWA84TF9DbOcYOBsTOt6f
OQ9serJOZg4EzylzE+Yu1UhxdzS22U3WxfO9gqmTdKDTWgTdhDOiVCL5PiESLgwjBh/HsgV93tyE
KCHWPHMXZPLryEFz4dwOyS6qYU7NyvJJdSDUjPFLh2B4vq1qsrlgRHQxokjU31VlHgGFhOREOMz5
ecKZk6roIoIsSw5zJ8L5rw7lSnvgTcuiY57qLER9rKYsr89BbAf2NehaIE8bZotjBmSMzW4Z35Rd
OVi/WK5tCmCdZILwHE4rNeiVmIgIHNtZhkb5ZqiT0UNm7fHjMTlAX7wDfU4LGCScUR8yNcTVY8Kg
avrCGb8ebeIxsIlKlGm9zLT2JI6G3wRKDOaR/YduiFst57LYqjZFm3jDjciziV1VUUW/g1v2WKVY
qrgl3OKBMc+D5lPiyXW60qu/emxS8TENoCdmrOnDOH+iO43D19xfjESRoO2gDLjsqgnuSfyd5Odc
pd0MxIUuvxWfVMwYzgBnMi/oGT6VqosAOEYsRXxvAE17IwlsnH7yIOd4eiWQZ9HIeWcZjX+pPYSk
QRHM1E8xxikNVejHudTPhD0k4neIRVOQoGENHMhDFdr2fdTJcLAgQ4aKvPbKFrq1meojwYd/lPvD
qkkB/bLat8H+M+ZZUAVJmqgeRIGxvaWj2bA6Pp4oxUjCvpF+YWcM9PxgKpONceaSb3Yi7QahWmGr
sXnOOLPmXM49+zFyQMKIKPQYcbHyGHi/tm6fjsDTfSD5H5ZgwT9iBi9Mow615RT1vYizTD+2bTE3
h8ROOmgs9QCPig5N1KCwZ3b/11K3HVaSCfkzbr4cb2Lz0/Cxze6wY2ubLrBunPlBuEHG8oCpXteS
tknaBgqZAtUKYa+uFuqRzUng/7OU6VNJjlPIuQp9VzWOza52RDDprTI4QBhsdVZJVjjratbdW1vz
pcABORaIucu+sJOLUYmbYOBNcGuS+Te+BDkn2g0ayrw6QFYkf2VZZB9tprSmz2TipNNbL5Ked/Kr
BH8qgUJWv8lIx6A5YIwC4X9iVIMPoEh/ixYqpSacwSNOuSqujlt655m18BUjPDzsIKcf9/KguKUb
DB6aFO++E7fJelv9mmmnaYOrFAYs9SKJl73xprZ66EsYrFpxRMArgyuvCQscJLjcAF4YUUz71JnI
Emz8+V6IylsHggwHOwG1xQ7i7tSt3/VtwqDjvtEJCRXSnbgN5mxifAScmJZtXtdE4GphPFKUKSon
VbjFv8RPk70XwYptY2PugjHmbeMY0Px0zOwPAwf7r6JjqQ1LVrIicrGgFzu7CaO74n8LV1UGj0Pg
TOeyKYPvbuTcWyu2ChxPki1QG/TlfWrftgBDr6FTt18uxgImP8UwxLwMLm4+dsHMjEemFlFSA0Jt
0+5zZLr1sjDN24ENKk4cShuI7n1mtkgLi0eBeA2mJv6dQ5kVr3U7x3vfn8zJA3MNa6lExcqi/T7p
OHgSCZQckQOx9bWxt5GTbd8KigsDrcLb01hPuzRbzFVnHYbbOWSvlTTdG1Ar70E0qHfiwck2CKhw
Jg2WJoFWtDCrYL2sM+G/1lKWh3kZJkSiJTEJclLWE/+ZYF6whiDk1yRHdGCLj7REtSJHeEGo7E5d
BAYTd3hImIQ7ZLeNqfF1RyyaKBxEui5rIqdC6gRin9Ux9k/vf8dlTxda++4WhOpO1JKzZY3t7BM1
8SVZEuxUcvqT+OHT0HLUSATnWFDBMr2kXnmMwSGyWMVpV7/UgA9WufVgt1dMw591QZBXEVandR/a
NwVBwj48QkhvEy14THxnGufHmLFhn4EewYMBtILby5okr/S9JAK6dwLOkqHhQD/fpooFpTXAE29J
QgQSEM+PqY8jDBRrmPA76O4ghmVt+RgdxQvQPyf4dZoFPx/LYUCDvQiwwFnbsp+vAovKkpJTzDcY
Se+BI8qTPcN6aCPr4M8CsM+4zeLmX1thDoxJ3SDyA3ddvryINDqsye1uRlCYIBHPZ2JjkhGRMCeR
JL81ibszuT5S1Z8d9ivwQIhRMmy3x5203B15bGvU9Xh17Pohb6dtzksy23/T5SspEZiB/SBfeps4
1c5t8teK/Rcq5pmsYxeupXf0o+oQc2cZ0O1r91fF6DEde+vWbN0L0JEaLePyST3elml7J3uUEQ1Q
75rElNXgZTvhkUMpx17ZzzjY8dHp93FtgQlix/SCAGBqH4SNbwkp3laa4jiDpAf+tELiXO8ZihTx
h0v2bhEezAFsw8f3QLLBoXVY2TerOEh/1+6fMfF3WRuecjKabJcYqGmxeSmj6XeQstyYzr/yMF7T
YCQQ1b11bKKHluVAHbz1pujiWs7dqtFUBV8S6DAXafDPuCSfmxCfVLUE72TefrYdycpgJeIZ5773
Xs/pUUzmYOBGl312QO1Kp+G/eGD469F9c1T1Sv0FJdwQvDJ/YPQ+xZG9GzyJ8pFHmZEYKjPkzRYM
KFgDI9wrR42bhdlXL9yPus9fyih8Wf/gKs8NSwnNx8MIn2+TSRyZKDP5+SJ+Y6vLL7I5jxbw4xLK
iGK3iI4f9HG6Czz7RkcIFmT/tORfmeWe4VIedDn9MlA8QvB77OvXJbR3phwvSZWeYlbOhGvHob8N
4vkysY2aAu8jWtWaTiVvBkWgVRTQ4Q8Wo/v2056jK9bWS+ron1aPiPz8NdziNtD8MgF/eEpcku0S
NlPLsVpI6SRnurBLcn5g3I3cM2f8DVD+a2KHipLmEdWql2OlNuRb+CR+YpDG2Z4eS79E9Dh91XNB
wRs2bTMdUHw9pHhOPaAMPI2aLB6n/RjWq04BAhEHOr9mXuCwEs7js0mJQsyztwrZgd9N9wz5nmzb
v4vKcNc11s6fieRGwMjMZWMyfViX/h6gDjvo75GRfREOQ3KfPGjetQl5X8JUraioaKW8TXmpVgQD
rHL0rNE1ZEosvO8VDCS8aIv2eRu1GdvL9k5hvk29GjI/Esfq1x6XfZT7jw40+CANkb2a7cBVy+pv
Yt0vqsdfwaaByd5t0BabFpZQI+ezytJDQqLFKtWEynhlDnnTB9bB80He1XDM0a7pNDysBWOifDf5
P6/rcBQLigradJ4VBhNsJJr8pXWbq0+GjmX7RwZZ27U0NyRqM9+cTX8/w0310mBvDw7A6GrLm3qu
m/r/5yuFEcI262P93XvkcCvQBAAl2dLURqqDGwebtk5fHFDl9kSdxFzorM5X3tL1mmdTc0svDs81
OsnUf+LcffIoC5wXkEjO18oJViLjFp09ZyVnh6xli9/nxJz32Crrz6iibaYxK1H7wJu/xH6G9cTe
9OTxOq4+O5yWIhZOIK36b1SDlzB13hfsovwjV1ITN3vmXF6fqJe7gvwgrHlnrvdeWjmBvKDUQ//A
Hg95vQTnNrF3YMVacjbiVoELfgomD52Bc1RSgbbF08DfZyhyZPZdfNsFdEjYKLvD9Z7MICPW29uw
gHVXhHHGbkL8sNU9BeH3goWlweqiGfnzN7wE6fAo+uS5scPbSsG4ZyVP+3AzhCOr5fiwWFSbia0r
EBacRyd7jLbr/w+H7GxTSLpA73Gfd0wtpsTb5ILjP2qKcIJDhHcN4QjahGrjWW/wCe5kEx7WmrbW
rFyHkK5QsvIJpxngp0fvUo67ltNGHi4rAeazjM22QC5Y8H66PdhJysf6tbLq77V/yA30rbFqz8rx
jg1ey/Vaex4oxwxy4ejWT45sMaBk9sFhtnnTC5zQDR811SCWcVONWnP0X8qCRU0fXIdu3ssFYnST
9XhqHbEd0piv36yTY2P614xfJizmnV9ytyzrKSRDffHKg4jcawke2wdu78o7hkTbit4ihYbth+hc
0e724DWsrDw4hAKvfUdZphvGl4A83cM4V5eq8zfrCzdbM/bGhBldligOJHMgmbBHd0J7h1VBUOXd
NRxj3FX4vvkqT8N8Gof6jA7zzXK/Y/rmrnX4oGJNqhnkYBcMhvm8wgjqEb9vU7DopFp7PDTtVJLJ
jpSKn02HTBFGGDoW0ZdPAMLNwI0lH+bKyofVzDWgYY2SYa8DcVm/Libt1/U+fifG/AZdOnrAygoe
51mgR0pPYhYfdaseC/ykC6eJdCjPi6RHwShwsZG6Zy1i8/VHq1h9sOw8OigzGUdln4UdHdavyoRZ
wM26W1OvlbzZ+ckfq8iuLi/5SuNmarpd/Ubr77Y+92TlHcLsmQ3PPuDhrPz+Zb3C7Fqunlju6fcP
XWX9yQwZtiWM/C6snxIVPa2m4fXRZYV005GD4ETk8km9X6tpTYWHTX0ngWasv1myhOmmKVhANc6p
IHBD5NMf5EG8LoaPGrOYEWBWCdrUoSRV9hsmsntSf/d5h7ERDbsN5dGqID5787MxM46h6tpoCIlx
7uxz7Cp2j8UAix1rjn5XAPfxOnLEiUhbfXeTj1CULtIHnzPKYdchwZJFdKrD4RGoz35URHGE8Dq1
v21QIa4dbSyCo51wJse85CzNdvUP+QkORlvfLhkhyXVxnrn8VsBEmHZhZBKHIII0YoxOZBKEaRLB
ezO34cigeL0viRk4HXLV17/OQVkzD5h7/SQ6l3p47kKiOWijLB9QZVx/axrdtpOPaZo+r9Vh/Wj6
XvTQctU0og+mMA/d4G3NOJwjOo6BtQczQAQc4ZnoZRqo/BW49onIZGjqy9bvvf3kxiD9YEARYjBN
7qVcuSZI6Fn/72d88T4HOiSqlL52l3K/dVycuQsP2QrVd3/XTzAoiOPqQCQO8/9ee26q22aAo0DF
ZZN1U0wwF9d2G9NbzGd9Kc2n4PPU9um1L5En8UhBGYQtuZIi8oMse1D32Skr84uF/L6hY/O9b/LY
IXoGdy0ipqyor7r67E2MqUJy7iVhh1j0fZksn00Y72fqZlR2O5tRztrurHVTZyt2GxgBn3Xy5iBk
oHMfwrshp02OvE2zzIcosZ7bPLsGS0ogEUlarcyA5BHwjQWqoC7Fk3eZ+YRN+AJXI4VU2ZlEp7MX
jud0XAc5iv0l419UB3fF2t8RTbi2PyIyl/Umr4bFNJ8OENI2ilnuWiiLsnls0/EjXqIdSv0znxyy
J92vAYJBHw53deyd1u+yKYp3xAEr9YEtyfPal0D9+NcyQ+1HGs25g+5Yvdr0/cJ6K0KuSQJx3Rew
gIe3tZBpEC6DYffA3wimar3BgYlu18rCqvTMaOavjZYN7cH+P87OY0eSJUvPr9K4KxKgz7gWxPQs
QnnIjEgtNo6srCzXWvtyXoE7PgUBbkgC5DNcvhE/q+4ZVMVUZBKFRvftW5XpwtzsmJ1zfiH2UuhC
2J3gZE2GA0Rznwbda2eqvWshg9ImybMkFGOYpfRWNyLFsNN8NcQNMGMLsCBix1o20L0FFkPCid39
qoohqiDohLUjhihosuU+sncFzRDkgMjTbS/bFjn8V1k7NBwJaCeizR1+1TuFE1RNJXJyiQU+h0h0
m1ZWq22rVqDjgXojn3ctgn+b467KP0Vq2frTLgdLiQLw9+USYvaMZOpOLGu6wxt6mmCGVIiJlX7r
sb1XzYiZjrMUJ/YRcSSFKCPWO1WpkwILeFY77GpaCvnHq1d+2aw6GJDULhdtbe87+1CRTQmepF9R
0sZfzSyB1MfxFxuVTd3KXQW1T8XCQWK4SkzjdpjMTcn6TWXMQ6Z0ZXfaMjCNlUj49HGYq2RpaRPv
KrpINrkdLcPN0EFEgrSnZ4Cek4z6s79ywvIoIU4gdrQG8eKWF7bSK3EMjJinEYg9kxNj0pK1Yta6
YFueF4R8JQ6/0cxciY1XzBYrQsmQr9qAaxRzNKwfjLRZpgYpZmChU64txPVU8giTLKksYWeyRkGi
7+PBOwDWZn1na8fqKJLpaxP6IA24vYUnkpPclag+ialAo+NRhIuY1W/J17kotnnNCuV1cfrpqm4l
KQosZ6xXAHthMtPYhwJnlrys37Am5VBjuCEiNkE77Vgxbk09tATYbXmUTggfnAlWWTBcCfGDjCNX
IiVr2TDAlGtL8XOY7y588PyyCXowPYolwU3kRt2qaclRHHEEFhfc6WMcSKiTR3OTpnMGNVYYxSKx
gmNYLjFxTPay6Z7zt5L0J5SQSfGyhVZE9BGDhYnxG7UzbIWFkIzQowoEkEMfrHsR19LQWTOXmQi2
p7zUWX9KG+NgRCBe8oM45optlMYodFzkK8VIczqc0ISD9EQBZpfHI29hacxJb/wCnWVrB3CYUsaS
ySFel318Y/T2FaU6BDNVDA7Fl07eewoviULErm7yrF9Kk7KXnWslC11OhEw/TIeQcfx+SKkHE5/a
N40jv1RdidjZNubNpERLceqXCIkFM7Co+oeKLAKjsDWum26gOneYvfDUKmuTrZBBFnFZJfHAwEIk
NWY9PoskU0rHW3EpsejEycjjyJJRWxPHKU6AcYjIWWmpNCTqK5KUVRX1NFc9GhuJv00p+VR2eqRd
CmnKWsjxK8D3LRtTSNIrWfoOgMdBpEeOis2umS40IfYKkHialHedLB6E8Zsu1XNGxUmytQivylQd
8NshNDrVhg16G7LXonpPE7ZybbyB0lp+0qFEO0RBB7mWgB7zzKCcZiA4VWQO/aNJfTOd6SYCh2NV
ND7yQ6BKpwB9xNAob1I2W5pDG/EdaIe+xJ6Bs06wHdTo2UJDIwEiSAPZ9TglCmY4s848EIWWo58+
iZoDyXOgODs58vYiIIgQLFsGtcfiZHgRniiEvFKcOrxpRSUhQV9QFBhoRrgwXdZIO20if3zSMGmj
ZXSkHXojErAiIWflu3BIWKlqSWEqPupOBrzJJlcYZn06PjYqeHBKGkM6HYO0+4JTr9v0gPQCK93p
Ts45zNhmmrQr2W+dslwEU/goTlMAVpDeadLv2TG4WJG5m9AVZnnYuW2eXmMHfMOfm4wX1Win6/Y9
z9RyP7A7N5pTrmwqIswJpAXXcYKqIfQAhPIQU5i8t0hQwVmgdcWhlAN3lcYx/WMjvbboj5SGIu8D
w1kDtaHRFRzk0D+0TfaFetTaLP9WpvAIkoK8JWqC9WS/m2QUhdxwik6OHNTf1cHbKjYN8ZAjvlPX
p6IoFXTNrW1cTadU7ZSFiLe53b4pfngAmbLV0CnwHOvWzNtt7YFXQj7VjahBUFtcaKl0FKVFcQBM
unRN1wYpjYGymueh/6yW/hUm3G+2R+seCC5BtX4oA3o5TU1bUh60o6jUKLWxEMcpSLA4omhshel6
UnJwdxCBNUeDTFAiRx7tPGqZM0roy5HgMeYq9mLxCw2grW23N7SWZrasXZeOxK5efz+wtagLV5b/
IGKhKlePTg4vm8pTTxIYoD8jDiCBZhxbr/gq0vCe/ZJWzUlt2itU7nBaY52nSb7EqGUBPnRbxzT9
bSnTaCU1j+J4rCXqEcDinuBxGProayYFRxQx9tzOpVL0TPNyYVJCQFToq0X2pav9S2YEmN7K+rcx
qq9t1nGmqc0a8idehVjGwm/ZN3L6mPXwNA1rXcbj0ShHdhNctx2Deegl3wcNcN5OKYyNg0+pHO4M
y7quI3Mnxd09YMwDHdnXHqnc7zl3D2EMEzK2C3EY+L5Ro+OJnfxJboodAkrjCoene5QEH0zwgvNW
nW6oMi5iSYP6Fu+UCktMKvMqOXQDtFCUPzQtwIEzWXcktEK6NebI3TaIukuiCMVOFUT9m9LgFyfq
ecR/ZA5ih1peYYAcH+Wd48OssYDDzDTDgHnr3YQFfNaG809UAnKVEK9NjZWi+Mu6ALJi8ztAcE91
Pd5hYMas4aBqDXl0LTnwb1C8OFStkCsx9LdQ0td168GbdKQZlMF9nmV7b4ie+g7Fooaegm5z2TzA
20nbccTfQPH5HkxMaPJiEZpleC8yqqRXb3xmS1riR0Gf+tS0/R1ivibg/vpK1JSgT1EjIDUVuRFQ
Vvoq8g1ycKyWdKK+zhZgmCj02ezLRZu9k0B8kSoskvLspRujNcp4qOaWNC8dBPWgou96U9tXBLNW
ra1ZAe0TEc3C9ZvuXTLr+9Bp9p6pXRmUgnrbWY3kdFaiXcOkc8F/LsXMyS1EmvXaOmjyaC37XPma
m/F1FFaLxklVnE6no0YZsQ98OnPlSuQ2KLE/h0aH/TeJq67Hr9nQLixKnX3nkBPq20ArAD+miJgo
6FpzGtFBGyrCdFxRYTyiCoJGFfbkY/g4mKqCj3b2WEZAhQAgfAG7tatrPq8dR/gDdemTnUg7ODUP
vY/TlymhzGTUvSuMFFAg0m48MEJKFd4PYPlmfk+VBBcRWDhtE83LAC5kmtceuaKDNbASvU9O8phk
/XNqmKKmgahsTXcZ8eOQ7Eh/t3VM+6QB45ww/5oZ4NpBNNybeKKAgIGTBL5jFgIZgOEGLSKr9/VI
sw18G9KLZf48mjVQ6fQhNyuARD1NzExWgYqW+LBNQYItpk13XsR4y3TuTaOK1mU4QZYGHUTLw5RF
5mw471YBMySwIdbU46tGTgU42aC7IS+tblqpo35jKfWTqIeJQ7EOiJYTfbfXkXiVsm4B3G074lBm
ObE7sJnRcqZYRDosSsxDmRHamBYWltKKvkHRGp3nhqtagG0SFUG0zH9Eq9f1DXlchEb6VLXJg9nh
jos7ATR4gCtmhTIK8RNzCpf/PkWB41YVwpUxW6JET8FH7MuG0gIFhl56DPaQZrBdI+pNgYg8jGfH
gTO9yxXNHS37zumoPDtwXJUUXRVLvdbQJQeTucYjh8plyrDX5C1ZAK0tQQnQwmQumRo4Ue0WjIi3
ULMSwFvckDIELlbm+AThcEOHP70DPOMqbBUUE7hvsLBpvrUZx6g82o9WcVLx22kwEIg7AzUk2M0T
BXZymFyjteexF6vJXmz3Yd8fsSKxZiDQNx2/4GhatpRy8OSUi1OoYyuxr/oeGkZR4/QrccwSFTG4
FBvwC3tfktwhp6I4OCnSrsGmtztWRbyWk2GtcbQWd2T2YW1lxKea43QujVD5nG1LjcPzs7dEMw++
Pqx1o3vQW+11SFHSd1IAwhxBWsc/+DCZBZ81mPkTXO1UJsc2LSK8aDoh44UT+DrFuczrgboJHaYO
esu8Nui2CqI6s+cR55jTGHXBIjcLV/yikqrPEXJZm0y2tw7KE1Tio6PPiduzObbaJioEFKcik9SG
UjZeiOW8KwTNkGiEuk05t2ul2qNk/NBWTutmCJXB9g522FEkMzyNnkLFS9kA6czWcPioJSAYXq6i
us0Ag0XFXhkrfw2IsrwhMYjcNAw4pbXBodWKbS2H34hLpqgg1zd2aC7rTunWQZJaW0WvHxrEnlEP
kbZWghGbaoVXmR++K515O8kSsg9wu4WSInY3z5lXJCgWlvtOUpF/ry3cFlnJB6qPq8Aqr6Q6uBYS
IZWdPKPzvw7L/iZBMgNTwGOpe6+5SkaMKRWIZ09+iG3tbkww/msHizRMwQVErMNIzRGLmdbYYwLK
sVANgrw/H2QUTjnP3GGnjgkC6a3cTNe94Zw4SFAR1vWvUymY/m12U4Xtex30bjshRhwatrZInKk/
iV5y5VPPNqgitHwSSPtVZ77yPZ+TFrHZGGEvEl482qVXEuOVbda4InL0X+mjdyqnYB+F5TVBaaMU
9aml0yXqtxb9oEBOMhfLgCtJnWgJqgnG4tGRPRUh2QGV2YYKoqJej03zBlMBoRLtXS6DfR0ho6iF
Gl1eLVmA0gNxYxNqgkldY3nO9kHrBmeNW8puiCnigxRDNR5sZCwpUKwl7KfHetxC35iLlEzMlK4b
V55fcXzBsVZJYKyPJApjIN8WEjIDBtmeaIuA78lmGBZdp7TGYVfcjz4EbTb7qKeXmMZJua6FcH2b
gc9Te3+VdsEhVuNlWrXPWZa88WS3lckxBA+SK9WQkfptFnVTfosinJCoHChDvEHv+hh3Go5TBeeM
WAGqN2aW5pYSmGQp38jjcAOPH7w+r2rg2+uVW4N/DsKtqFJdaDKkot16mCizsYj1Hrm2YJSQF433
VhZwPGneip52bh0GisDOACJA4Y1mXtbYJy+TD5XW3KctbQng+k+SwVl4oE2usGfDpnC7DCaj3qwz
B1jV2MJnABimHRVTCRCS9zc2h5ZeRTKtth0sUdtNJM4Y4tGC2qd+JvwR0GhbezgezUs/FgU+5wZj
x1WQI8phkV2kEeZdcYqwSx8R92BgLLNAvya20oq0hB0XBAH0jOoQl4NaJonNrFdgkfBqnC8xpaAx
ML3ZkInZ0CPUanYDdhp6UmxM3lmdy3ZabjxAWw/AIzCa74OtqsfwteWncIy+SrFOUSNW3rsoAXom
GfialKM6CwsqzFLKbiZWeKwGJ03V1mpBmUKxBypxcox5BbKvAYVyRbspIvO1GcovNGCfwo4qOLjL
Y+hb5gz6rrHvlIwKo6gsYTCI5035kFcwRxS7JRjo4AkaxMXMsnmZVC2YAQ3aSlgaZmpwjRPvDUUK
D2JLaCDCIpUk4dG72EAxm0tphyRU0YoidZsxWRm10dFT7e9NVE7msRGVc89ED1ixoG6DBvqa6fZT
zUnaa9MDDc5nYHNQ7c3yiiPwdYXGIdUEqRGaRIDDxBl2qsYXXzEnUae+7sg0g47DpmH2/aJr26tG
bY9q3qEIB+sUVtodo7xRw/J+SCwqOh0mZY5MtZgCYyIrj3oNiLihneFYaICCMbQ4DmWPkVXdkqm7
JgzYjlq3F3r0BaTkoVLDm0CKNm3o3Ix0tcZAWtYS+V8l6cR2NEzp6qESU8ACi3Rjo+Oh7BMhslK+
TRqwZl5nXSetcUDi9pQ51VaSgg3N1MOEzZKAflyh1PwAcwnBHy8/eMhq4h1mztXvLmnhUm2pRAG+
e4pqYw3u+irLLLTC8teJ+N+a8nNv2FT+5D0b6bthtnchXYVZCMGgU82RfoV55SWhO0S0ma0SBQ7a
ZVGCYFhe31eV/u37XLOTctmouYUsuHwaNG3rdLQWQMF2c7OrMTWMPIh/2UvURts0kfa5pQBDmOB1
tElKBSLIl+isZzNS22OKTQjI5+FOwTV9Jvf+13LA2lVrkjmUM15Zlh7MOIsWyai9hlg5H2wKhWg/
rH2o+0OWgxeBkO5WVtutOujduQ9i1lRV7BWzbFfn9rcso3CXxp1M1VeGsYU+Zg6CxYn6u77QBrdV
tIc0Sb4WKpLOjWFlTGyb7lcVLOGBmYy6BdZ4sJH079onWgH72FI34xidOPQEJ2C9Lezg9lnxhq/N
UKyUWsb7OdsQVrdSj+wScBUE1YqBDSqr8WvqLRCbGJIODy0KGbMgVfQvhTUkxyzwIU/3EyvbllA+
tEEBnLAJsLeBgczhJITezTihBGn3MfZFSYVJ11QaK9wZqte+GLVvEdoxuyosk7sEZYl9CZ8rXuhI
1IFM9gjTtdLySY2Yrgd2NNF0l+E1t2xaHzMSlIbeqlC4SRahMT7bcV4AhQF/Y2DAgdK9j/+NbQAD
szzvlrjfCycI6UhA7J+x1qGBzWp+0jU9347l5N9JFvIBaikhsR+gi4kKTkQrtESeGqSukz80edXM
lLaTnsbaNFwcBH3X4ElmgWNu+BhXtZOiWWqCNQGnD88QzQd62Zzw9Gl8C5yefr6CBusjlVTXcMIX
ufTeB3tAsomUDCL1MoBzqSjtzidKQ298yGkuRH19RHG0JJpHI7tnhQ5GSPuxXzdwcVE7WJllfMx0
WV77Zv0Klf0tokQOIfWEE/ADtb8XWxquOSasO0V6lRz1rk2h0xW1bezUqUlvUgh5VzxdeNvV3Q0m
XsgzJlgXJAiGOSa89ULp7lkg6brixAB9gKMpBSOs8TwVHwsnROKSSqzD+Xwm62i9ojJ57WhwyfNC
01z+D4282HltsCleJH37CPIMQJQ5Xdl69RwxU5oufhyplsF/e1A7uL5q6pZ25iaG+WLbxERTSFNR
jkfICIxnQqOBjnU3geJmQ8Cj11SxCqDbbBvj3orINDVTXg5FdDWo6GUVPfyhqLOPjYE1Mq5BcUA6
Wxqpuc1UmQzbzFCUMbO9H1YlbqqWqN9pJZqtlGZ9pKhDHJSB93xVWocd3Tr1SYlxgX6QPR+aHbgU
FFGUmVnLN8wTSPWxsbQmkj6UpKiARuRdlma5IR0JL5q2VW3ehkW27+RyYSPlFdiEI7nqbpFadIlK
m8Qo7lIzexmH5sYJ1OcGHhS6JcrWrusDtcpr7L03HmPV2wiadGkynAy8nzhFZ/psoGa+tntlYdDx
omZiuAiP0Kus4JXIqXRonPwpA7XRQCDwcAeeSuBThcHjwJVvJBsrNX4cPf25hZCnlmh7K/cekLld
F2FITEnGYxKb95YfHFsGaYYgx4QaDQZkELqBJ0t3cmvcmQHCp6Q590Yn2ytTKjG05hcK5y4vW0Rj
ipIu+biyG43GECWOODkMtXyEyO0qub2noUn135a/Raa0HkCGAZJkCoO8o/jLmZgyZNEaOyfxHMgS
wRKq4NGW8vdM0qd9ZGTtIm4oh9jNBqEB17A6xNxgZdMLKeHgedWTJelP+ti/OQ3NdiVDOLsSuu8N
JXpbXkSojkKsFo5r+Z2cBWt1nNYoAV0rAMHn2CGdpgZVE1pO2QwENKdDuyzQezSgGabh9aiDXAz8
mtrreJBKA11PqfqamMAZ+3SdmJAIqbyBcJK9Z73qXWq2T4TSYyB1ANc8Bk5SbyWEskfc7XJcEhGU
3406LXjRZdaVSCYZjDbMG7ojjUdbCORh1qPHoVFKRZ4xod8BlMykCpWpdBgxyI78+3Cg0xu21R4p
8ENrT5CtG+iwdU4bJqxeUHGa5tlgP6uqeVtgbTmDPHAS8j7FKMPFTZe9DYvAKijyjib2H45LpeA+
TNEBA9CNdYBEP8tmYMMYpdPcfoEJjSdGUT8jGLKL4+4uC0OQpcHOLtUv9lA/ZbJ1xxR+7FLaWLpn
gZyViAyjdfzbgKp8gmzKhHbJXTX21hqynrWwFHRfB7168eoMKEDUywD2ChoqUCUJjNLjWGkSngHI
7dgeYpx//OUf//mf3ob/7L/npzwZkUL+S9ampzzMmvqvfxh//AU7NvGnm69//UNSod/pugUdhj9/
e72Bw8kPKf+p8Xt5SnG03xrVITCLg0PztWyU19+5Osq2P1890ksl9jlQbxHM/xog7sv5hE5FV+Rv
v3cD++cbSGU+Qmaq1O1Qokk2tdvQRHwrT/YfX17/5egYjvXz5TXJjyMzidRtF07a1h9sxKlkZ5r/
3tXNn69Ovd6kBFGqjA65JooU4ASAkv7excUH/+HDTg4V1H4sVBps0XNhNjdtbu5+79JitH64dFjr
CNEkmHQ6kJDWQa5law0C//Ljq4ux/fcz0nC0n68uKSl64XGFEniCHEtHFUOO6+VgmuCVPbqt0L8+
vtGlj6v+fCNf8mQvqmJ169ftMe31Q1TlvzlCys+XRnSyVYciULd6wsG69qSNlGA69fFzi+nxqwE6
W7ImolaRqtrKNk+9L4XaLgOqKtSk1hY8mU/ucWFs7LOFG0sEIkez2i2avgkCxhi9stl9/Py/DjmG
fbZmNQ2pGRVSkZDAf8eARVtMY4LKO3Hf/fgO4il/MUL22bLtZHo6WZsr2ySwD5oybQq932uWR6sh
p3IXrMWeAFlz8/HtLsxY+2wd03uhchAaoiiIWP6Ifi1FjkoqQfGnmDoFtx/f5tI3OVvRlQJJVo6s
YqvJuSEvUM7NgHomk7X4veuL+/6wrHXLoDeVV8XWVOJvSYbwH6aMnzy7IhbVrz7J2aoe4tamyoP5
tRENOzttwLzVGAX0+6xM5qUagX3rXHbWbSKBb/bo1qQx2+zvvZl4qB/ezC816vlWPG7BCR0RI0dJ
u6g/ebNLH/9sqTtxk5u6Fo6gjBEgqbJF1cAJS+JliXufcfq9Fzhb8nJHBUPT/HFrsd6x9ajCVWNj
iP3x1S8sSOtssVsoppVqLQ1byx9DtzG0cN5pk7YZnab9ZG5dusX5mm9Ki2pl229bgiIUbgRHRvUe
onL8ySe+dIOzJc8Xnkq25o7Up6E4i+dqjSK31Vx9PEQX1p51tsRtzYvrRqk7rONA+A7OgKPfhMXM
x1e/9PDiz3+Yn2GnoLqilzx8I/kHqzHyVTgGpVvVHN9/7xZnizu2o6Y0tLrdRgV6p02nrE0aPGkR
bz++/qUBOlvfkTOkVV8p7dY0RoiPXSKhF4ey58dXVy6sMutsBVfIlmFFMzXbIKXt660E7ClKwUX3
izyblvAxQcYB6IpXhRXNpWaaMx/g7qHQGwIEVhcyGM6Pn+XSm54teBuuJe42ZooGnXyjyUiK6/kn
x+VLlz5b5pJf23HnV+WWPtiwJNnEzkwbP1vmF3ZF82yZIwRteJ0JlbzxPPDbIc1N30d4DcohWkog
FvP+RdJwnFdj2/nkw114I/Ns3eMcNqlG3BZbjF+tWW6gb2v36PT+1qcwzxa9rVgggS32dD+b7Jne
ADpMs9SZf3z1S5POPFv0Wa13kYKuyFbBzDcfX21yo5bzFonmxg6u1bo5esEhH6dFGSLrYW3QzVik
4MZrv1jXmr7R6Yp+/CwXIoR5FiFahC/TtmNvjqbyENvJpvOUm0Lo5358ff3S5BAf8IcQZKuyrI2R
kW8FvVVG4jRrx2aOeGFlH53RKLBI0U0EGCjA+zH+zUgJoO05JcgFbNDwQZ0762LqJri8vavI4EDI
Kb+ZgLwoeTp+YmTeKrY9jV5g2DrRXTOx62zGfhrqe4wIZCqbSG6liMA7NFVpyqqFw13GrHNQPDem
aHAhe+ulCzzfAKk6aF8QoArNU14UtMyHIi9c1A5DGkY9AsQdLBZZtTDGQ20ND9EmGETVNvEh0sW4
Z4CzfgQXGIaAonsMHn18IuDT+fNJbrPmZcjUCPjvNPW6BwM4QIAMw+Wx7F7TEvkNDN4yUFrfR/4f
f8rA6+8Z+VtejFXoB83Zv/7zXQ70IP0n8Tv/9jM//8Y/u+/51Wv6Xp//0E+/w3X/ft/Fa/P607/Q
ogub8bp9r8abdySVmn+tEYif/P/9y7+8f7/K3Vi8//WPt5whEVfzwzz74+9/JYoKiswk+rcahLj+
3/9SvMBf//jzv/z5f/7833/+r+//+9//8h/+/K9//o//+y9//rc//+d//HdXeX+tGy6o6P+g66Zh
2YjCgplWmLz9+9/+RvsHW5cVFei6RZoulmpG3Tr46x+q+g+GgeyGY8omzTZVZ+uo8/bvf6UYimk5
jqOaFpdV/vjX0Tj97cz6tw/06wrKr0Icj2Wc7XyyD2ovqDp5l9Y4wws35/jxh3H5+50+q82IK/Pk
P65JNJPTDNayvFOAqU0m5nixvhx7b/3x5ZVfBRVx/bOdrLMalCPiWt75r605674iotO+tPfVFwME
J7W1WcELIVv3GHyS+f0qyIgbnu1vtlxEaosg0a70p2UpCqzOVx3VTHCkk7SXFAq03fvHL3fhq3yP
cz/Es0xT0ITDnHQn+VdNfbLoln58YRH8zxMZ3kE/29FywIdqiBryrmnrRY8Yh2Ncoy9A1/ezdFK5
9Oxn21qooTPSlzx7+jDsG/pRyNDPqkesbuNTsi5e4OiLnsvXj19IFaP/qzc62+YIo94oFwU6dW1K
/950u9DZ9la+NuLu2MbQsOj1aYO/5s2f0VjhjYs9hLebDG4d51ba9+lthFZ10cg4NJVfhr74ZIqK
N/7Vo51te+ge2Z2Vy/JuMKKnESpKw0SVAOVjFuaOvv3JbS4NuPjzHyaLknRK4+UMeBC86NOjnG0+
HtpL1z0LDei7orpbExo84OJB922oHz6+8KVxOYsMID4HxFR44BaWWSTnc615zIVGmwN4OPqkiPU9
ufnV6J/FB7/J0fpIJgg92rutTQdQPEAOxvkQH+xAMCmQ4Y0R1rXaHjk+Da5ass1lY+Ur7X0aZ8sR
xADou2VPoR2g4Tye6k2b0Q+z4KSVOOdgFNC2nZv60jLUswMe1VSBaKl6fbUeZFQscdp2QKtqNvMM
pZwiAvdAF6xLFkH1MIyPthQum6Tf5vF9Xb8UTbRAkPxqlLNjy64fDf2i8SzQisNVP8SoXKhzPE2W
A6UGxW9wC6vcvIHb5O16TXKp3syxzjgkyk63jhMq5FL5jBzhbKhCNwrfUpCAjU2h3sL1RP0yOY8R
wN5Gq64//qgXwrF+Fh2znlKRPUXyLp7uzeye5KUKP5kv6oWopYmI/MMMj6KuEuI68o6u6iydUIfr
gm9KjTSG9W7gflO2+WwoWdro+YSozbXgR4sMf1u52YSx4arpq6GNiBnBCYdqYxj6OovVXWtFFHOA
ww4qcI9qMbbd8uPBuLBVaGdhNqv9si0qZnjXQYDqtilMBLQtZxmJSl49TZz3Y936JKb/8vRLUNfO
Ii7LdJgUqZF3mu09jpGyCrya7vgLCKDZ5Ego3L0rkbXDW/Q4Vv1Vl9KpwRXXN62dFjZgJIFYQ8TD
4esR2cqX0kE3+z4iucIxzp28DuWE8Rmk75w+wjxX7XkUQa2l+a0/62gKmU0LQB25rRQNdjyZKkxW
kHubZeGdH2OXhxS7OpDSmpgsyre98uDZUC0hTeWYwqW0gj8e8wvhSjvbCDB1a/s2ZcyhsM/MCY2V
2P34yuqFua2dB3IlmYZUUuSdpeJkbbdzjSONo3+VomeA/BHohq6/1cubBg+M6Empt8BOENLBrw0J
lAp8cmi/TVhRpeCr27LfROF1BHQtn7BtVxF3+fgxLw3A2T6A+KJWApEedxyh177eHCLp7eMrXwjY
2tlO4IQRqCO68jvqBnbeYhpziMEP5PZWM8NPSjCXxvhsU0C5MQqdnt2mkY4hrE7vaDrZJyNz6ayo
ne0FdBa6uB6ZG9Uq23QbbR0d9ZN2Uy7oty4zN1yNj/Vn+86vN33tLA4WSZFF+F8QByV5HgHI6AwA
zfiiKVRYp/73oq16FhHNJAOwW3OXZnjUpXepvSGWffyxf1k4IJyoZ8ErN3tzyn0IIdKu30ISWxSr
aRcfQjecF8t+hSTYPF31O/uz4qT4wr/YqNWz8FU6pY0M+sC7IF8b6hIepw18v2RRmQ/KMBywn6ah
/1LlEAQRp4+AOzgHL34IY6S5Q28eAklC7HHedqXQCnHVUl0mnbEzTA9BKWupCcvHDPTs5Mx6z5oj
2bD1mxNkUCws7mSoiHX6CoJ5Yad7cxI6jhZesWzdK703BeTqk01BFcvlVy96FqEkcvQU5WZ5F+29
g7MKt9EtNwem33A8lr4Z6Uw+6bf93lwLHAOAC2ld5tiRLMDVmOks/vLxB/7+IX/1HGfhzCzGGohW
yoAvbDc5pTdI0m2Ah6619bAbdv4S9o4brYIF/owrdaXuoWVac0jK2bW8hiS9+vg5Luzq6lm8KgIv
QdDenEg9m1nfx6uu62BdfUGY4fe2hO8f4odzQ9lMk6R6MdtwgHTApvNvP37yC/FQPYtVWJpErHPO
I3GoMl3QMXvSkctVbURU8+mToHUhnKtnMUvXURQOIw8Mqf/W1cLg9JNRuRQNv6dSPwxLEVVFj4GP
vMNFYBlf+WtzHi2kebnAZsgFSzpH1+GTb3whqouax48nt34IFPyfVbSZ62IFjhRnH2un6vcffwf9
whgpZ6EKbltVayFjBPgAwFcxR0JgCcZ6hdjUztsOe2UVvlq3IHybfbGKl+E2nVfrE7KkG2OL8O3S
38DSebO22dKYD0ttW+6da2tb3pkrxOjm0ScjfmkUziKcH8se2GlnIpOCxVmSAHrezOg/a6lfmI7K
WVyRZR1b+bEi08HAzYrvBvlkhEJNc5qr/ddPhvrXsev7XPphzoSjlrbWwD2K7qmXUgyWwk8G55fN
Vfab74WEHy+dJ1U7tsSBahFfNZv2QJ103m2TG5td5rNt+VJZQtF+nonBhByNjSoZQQ+a0xxU3NWN
2NDaBW7yK2lvLj8eqIs3OgsORUNaVzrIkfdb8zo5lVtnNax9N2RmoRtwbO4/wwlcmvxnAWJwKoT3
QGySFSH+4pxq8/jxK1yarmdHGEkt0JAWF/Z9kCUATA5FevPxpS/tgfJZQEjaMey7Xoi1u9h8u7kb
HNEdWDorb1PtFDe6ItleJgfS3lXjxqvg0O9+98vIZ9FCdeoIdSjeS702XflQu8au26F0uI3vJCJA
dj88f/yWl+aAfL7gU6ygmoK3VN1m3905q3SZus4cRsxVsCNbWtmfLR4xbr/Yy+WztY/rYF2VJXca
VtaqP5jzcdmtqr3ntm7oFst4o7nxqbuZ7oPtZ+N4Yd7JYtr8sF5jTDH7quaWqX89aC9l//7xqF2Y
dqL+/uN1kcAMPdMhSvbJVu/x5SmOiT9+spt+X+e/Gqiz9Y8HQYnDJVvF6PbLaY9f1b1/QEBlr6+y
a4oC0iegu0vHZ/ls/Sd+MCEor087oUCdzPob78HZlff2JlsP37IrdO/TN+VQHaJD88l0uzQHzgJB
gLtaZjUMXA4aJRijpSwk59EKqAx8GTBNS4SIXWZ9Mucuff+z8OA3gRdGObcz5WM3PMQQtT6eAN9r
Rf/+G2nngMuiq8sOsgB59qxZpLOvuIzyHzppsy/KLFjUs//H2XntSIpEafiJkIDABLf49Jnlq25Q
WbwLPE+/P7W7UjeTJFKrNTOamilMEHHixDH/9424CXyVHn/P9Ge0BuMPNRU4LoWOP0biBFblVu4X
YCI60buVB1uYPESbWY40CNGHF5NxR+6BoRg3yNla0CS2qhflpb0rHsWVs9CC4YDs899roAHvpCkl
3Kjb9vZwiO5ZrbNdvBe2oLQ/0rvESJ9vD/avs3ptsGeWg4xCyaFOGio5FttkZ7I/ocXAjWzlLN9V
GFF1qzmRBa2F++gCythj467ceBq0azee2Q9IQQjob9X63dMO6ktWZzw9pfjMb6kF7So7sNElbYVG
rSd6Y74+Io9jJHiAVUMwTdNrt5+ZGRpkOS1zDPGovXPqpC4AhVIG9eQkNCv/BR2REjp8wvp8+3Wv
WzWIavz9RWOBCV7LVKwWeZcOaIk/C9nHv116ZmnSsitQlwRLEyEBPXpQDhl2WSGvuO7CZD6uDdTM
rMSpp0HIHb67SHnj42PEouuNsgB4QA+sfynbU4HOnBmTiEATG21AsF0QYlBMUdrcHpvrRgqEjr+H
vYaAaOZBOXonUYrGuX0YvP3bhWemYCCghMOTxIUL4Nc3Xr0SdlmYJ/OqT0aaNIJe9rjLgl2CPj0u
s6qyXzFgSxefrXUm+RXRJvtFISApQkKpDS/Qo1/ZEH5Pc1dmCp2taEgPdD5oE/AIvHYbyYoRaOg8
SN0GrQxCLIDQ/QhwqQ4cBRolsJRVyO0JdwkAeNwGOu7GqIXooNuGob/yRNd3REJnazxswpwjDA/U
aOcm//FQqId6ZhcaSRAyzcBrea7J6uawdLPZCm/BvSyaNBl2MuSJt1z4RiCaONL32pyOGakxOkr6
msAbGHA8Q905caiOQJd5ez4ufdqZEUDPqhwUCV41TLde8uE3LxBJ+rdLzwxAXSG52kxTEqgpwwNK
Pk3uQvSC3L760gZEZ0s/URWCEkEwpUVoIXOQ+RzbwMonVCJILGgesip4f2jog5zYszg00DMFq8n3
rQL8tk6C1FGh6rIITXMhPOYZZyYRknKcspECsjK203S5Mq/npaVQva5QNYS1HvDIGkWbflhzdZaW
jDozI2gIA5KA4dK5VZi1mR8li92rbnWAUo7uBC6/h8j9NjWLQ7hiz6e1fu1lZq6FNOYeSGXTHYeT
MjxEwDEpkN2t117pN1577QYzI1NGbMiUyTJ2mOuhdJGr3OyZG6EUm6OezgWVo5H4g8sgyy2MVir/
ZOqD0NkCkvRhCrZN905baRP7xzA+SGNqiTUEAqTAgRj+puTVQ9B+MGnF/VkajZnJYgAcahX61nao
DkPP/kOWfqUCGicFsmJyl+bO9PM/TknIWTZlBYWgnQARpr5+57qVMpSFAwZRZ/YmkWUA6vhs2AGe
YEOmdQ9khhWYwM8ancms5z00pJzm37aleenqKEBzYigQK1bbFnpmX0H95DX9yvpaMgHqzMKESQHE
TYSvAIiyJW2LDdt4Dt0W59gNLWpCT/yFvkDJZTNanv4emmsBuaWPMzM9RJBHBvbXuAPj3UBrqkHF
euW7L7lN80LVMkmpIKGza9dYnoP2GUO1ZMfTj4VDrduWc/EWM+OhASNRKQBSYtignvYoPiLdbfFm
dS88aiufZvEeM3PBoRwCgsXSdA8QSJ+rCwyvNVpQtFy/x8JJYF6iqkUxmoxLr9+12CqRuIksDto7
XcpBoRqy6tBMN6FzbaZ2s5tEhjMR1Mf6LK+84sLOOa9KLeTCr1mNioUWRop7bbPaomx0V77RwhRT
pp//sf6bCP3vQdfDwDi9DTU70zM9fKXW2r7HZqM3a9NtWvVXrK4yswbtgDNAnuE+kzU4gRlpwp9y
gP/SGeLXq7eZVsa128zdDK/2MSWm1zEyszRSRzUY7pCtTuqlrzEzBR3PhQWD7Bn833Mvi2+l8u61
1cvtr7FQIoFG87+/BlPI/y14rwJImb4ClQBCzEWAxItf+Ze8RMVpCWHeI3YoHSW+VkC/uwksx/eA
B/O6FmaWL6DG5yFKWqPMDqH4UPSXUYOOHWT1hIchQuEDyk9UyAX2UW9xAL2g0XeDiNPJD8EEcBsR
DV2DW/ncgUOL96BCBoQGUA6HwzNuh1YyuOoxxWYB0AQElSBMsvLyv9mQK99Onp+FZDVl4NVNU2Rw
mF2bqPHWUyt3kFk0SzPeUJ0YssGQ8bg93MLCbJGnBf/H5Fe1MCwHn0cuUUrB8rv3AxCR5MZOmk+A
lqHFDcnD9g0A35VVsLDY5JmxgmRd7WXomd9RDpQWSI6vBfMW3AR55tPEYcdD6IpD4EcfDGKD0bEb
dWj3HKgJ2KIh7aDSw20uK8M2Dc+1DzVzSlStj31Pxt0g3mwNhmjg0J076h3/6tn7PcpJ9M4NDuXH
7dstrDh5ZqG4NBKGZJoWGfRFlAHvhqZzghbz25df2tznpcUkHX0FkMgpr4MmezMyy0NwohvpnDrp
gbM0Q3V8g1ipnRzoXfANjz53b996+uzXxnFmrBSpyBSRjf1OQF2nBKEUJMeMjj0kwo8McYLbN1lc
VjOLpSU1wakFEeXpW7WmZGg2VLtcUOMt6EE55Qa1ek60K4y1YP/SB5sZsVLlq5ZJGFBhPKsoVOBL
Ag53u/Y+C3N9XnQco7ApVWK8j3LpzX6PaOBHcWrdT6C2N9V5uO8P0P+0bw8eWVix80JkLylQX1o3
w06N3pMw30MDk6QVqEwPVHkETt2GQJ8pggweaTXU1pVDSdHaLyubECw74Ok3yEc6aRDvykHApB3s
GoQ6RUsv4NyaKfsMErBfs+++B1brqIqWAH3LEcixtuahrDeaElSibr8KhJKuTzdpZn0ge9YCaYzo
CkQCzdEHtQvkT2BPzDZ5izwIhZVfjeg74gAoAPSqoLOkBwn6R7VJIRwSY/kmh3ypRj5iMdwEaPUi
BbPzHM6d8F4BMhQ3Rl9DZnc0UlW26qgDBWjTcL7ZZZETsBocA3Shtg8lf9bixJLLe15pdT/5Aq5a
Zx1/1w+CLfjFxYeYepwINg9KS4Baf4VTbIijoSofeudheSYxMJi8ZFbxaxfuRL+xQgok1xdEn804
y5GyPhXeMxAP4DBC8APBeaioQDRDp9mrwPVGUe+zbAsYvD7Jm0O8UQ5RhFlD76/QG/RlBhPxoqQG
8VEskTyO8lmFbrBA/WMEfkWRatCqPHkDwC2+ZMXAOTX0KfSPmJNQlYqtqqot0mykKjMSCICltHYp
FE17hbNGXzSKcuK0I3osPLUBPaOXAvo96r+dg6TZRjAGEJ0tp1AArfategjrl0pasVYL8SNpZvVR
kF/KEI2FFxxLkGfhcSyHVEdxyDvPGKBiHhTptqP/GC/6LaX4Y2v2SJyjCWPod1n2mkYHGX2Havd6
eyksWZCZL0qFsBjbHIvaC0HKzHmT5g8DKw0F+u//doeZZa+algdSFyawGk9V+abEmy58T9aCAr+l
R1c2Dmlm0kV0sKLpCCYQ7HZzMKATpHN6iYxTZPsWZ4Dw7XQm9BuRjQhNQOGQYYIi28q7LW2Y8xJq
ARqtJC5w92AfbCqciKdjA2dwyIdoVrErTdl5BZrMQE5kOgpzK1N76a3n5dUdERsZglCIlhq9OVj+
rrwLXUCa9U/VEDcQ0pzu6BmwuyYkzE3R5VYP4gs79X8KpYuCCRnzB8iaNiYUXk3oAZoDn0Lz5i4a
oAN6e9osmeh5iTTjmlZCcAmFQvVL57/y5dnreB2JHrgHss4EtAolT2Hzc/t2Cxv1vBQZctANolyI
0KSZozYAPED7EpV/a27i0qDNDEYzlHkmBdWw01zREWzJSOzWlY+ZW7j+njjgzVneMX4mD7ffZsEr
/d3C/7AYQpwQtHMjX8eHxRFiS24d4riAmj10lbsB8cGiTFa+02+V7JUFOK80VvKwbtFNPu5UsqfY
9zhNQFfjOSs5A/3TdqF9dN2ehlAgyk7o7tSx16E0Wa8AFMhDUBYGe5LxzTrg0jrNkltA4dovtfUO
wEFZmVQ7DJtv1ShmqgpWEu+7rFrxaBaaFAiZmaZe6TNCUau6U5XPSaShQkNmlYpGM1IjCz5ogx0f
XcRREYC+dC+mJ6X44ihoFuqAZnD0pgCnJMblDmFJYLehBQdWCYB/EJLsk6PCu6BfrHgsC77XvBq6
7znKtBqJPQmFfpxOViuHJzt/7evNHNRR8vwcPtp0fhG3AOHCEwZPct+YBDXDgJKuZMkXNsx58TOK
ImmidojeFcUDdMl63gIvLBztXoBC7sbLN7fn/cIwzeugAYsNAiikI1HsbUoGsTJ4OLevvOT9zkue
fUCGWcfhDVTuTWHvkIvU0IvHtLck36j5RaztykMrpgrAw9MAhd3aD508gsICWi76EIqcbXUMBKRB
VAgJoNUi8JoXiXv3KsWASqMFNLWh0eSUp7bslegc0gwJwhXRUyQPegPf6vZrLA3QzCeqJbX3Bo4f
dxqPoIlnIw9z+8ILDRfk9+d/mBwv+f/xKUzeQbwCx8d4C0rWsb+DSNB4bLfwhU1IHOqZIx05lH+S
E7Oppa18+gUDPi9NpoEQcc3k7TXJj1d1plds/OZ8++WWRm3mJHk1en2DcjJx9DPLz9ya8yX8xuSv
LL9fv+KPURtrHtAjDQd6JojASeS6z+7i7i0VTpAZJLE/VSd/ZAwy4q7gnZPi7SKDqQNA2eMABkt4
TArgbt9IOaCBClgRgHDxD3XkHRFtZJQz/OEHSpFQxnhPutJAkxOKTV/7Grg9Br6NU5VO5EN7T0PH
upYbIW1MQTEaZvg/ebsL2YPi46jmtRYHWb4K2oLDt8dB2XAbsIsgIxFjCgX80V2RHfjxAF5qPXzX
zC0kW+Belfg+HM9cVYU2615KGgKjlz9pQnmGytmpkwJLhr6BAhaEUO/T1lXV+CLDdaki6Ija4gNT
XofuFEXPQ2OhGUuL7mX6VrM9U0y/feYfYFBw0gFxkyo2HRCnBaqn8SCUgNpELND6LoTYMvEAhjiM
0U5C2XcPxNRJAcJNOURQ9asJNYkEFEGLTirPqBCQ9z8g4Qj9DihU1A9dvYMUI3jyYXHGIA7FHkLo
Y4PDtX/ms/sRYDxvw3PHOHP9dF+Up6G8D8sN8BpgqpodiDg9tftoAxVONQLEAyqD3SkWfYgVP8bS
riBfGU7GSbQfs/uuLc2yMKWpI7H6CqgFmj2RqCH36hHskpdByN4C5TnAsa/iLnh/qfm6PbkXassJ
P/OgIzHhCbBbcNC3lYXNz4Em0ql/jg3ioL7aqh3JldcOA0tJ1Ln8XzX00RiOU5rfQPoIN0vu1Y/m
e3xWTO0Qn3uH7oJt9EZeA6daOaxd973EeYla0JJIAKUFrh2khhMwXvUBZ2HVh5qqBHXnOlgZyOsW
SJxXnPkdGRpaB0jra+DHDZkhhR8ZffqnryTOy8zyapT5QsVXgt7xZjjm23Tbw3vUHGJEO+oOLtj1
zu17LXSboCAVzsIfVonLPX/MKe4FyKeZutxz56DKy5j+VMaogxWtZ7pgPKY2YB5uaIY2wK4W/sKB
gzNvP8TSaE4//+MZoC8N2h8wIGgveWVSrY89YEir56fJw7tmd2dzvvVJV+Y8dvNg39tIZCEH46Eo
UTO+2U67gxtqYfkZolmjsYJa4XPzL8pgKJ6aN3JIKQJeeY8bd+I21g6jvzLJl1L5vwvuj/Eq0Uga
+EGP+YEWRQ1uchhByBZKMYilEjil3fDQjW5U3gMLfiDjnlNfOflTGFGNyW+C/MlHlJXn2THI0Gin
AtdRPUFRxeAYhfaKIxG24kgt7KXz/g+Pr8FTFFBcl/atLvs2769EMpYuPC3/PwdghM50hLba3QBS
UjEAuwXu2u25uKBYQITZgghLEjesqscd58o6CDWYMB9TzSPKWHch6loZ4vzxb3Thay1y/HvtK1N0
3r4BHeVMUguEKNHybWovIHz/r3sumY1d7tUttatTtl2LMf1Gca/dbhrWP4Yvhpzu/9ZY+qhExkyy
IM7EwGXU8P1TaNdmH4V0DrVCZ/EJ44HQX2nmHuRweFMpQj0Nfjzo1PQQc4e7V49IHg2fBTA8EVJH
na6CeQsFvKI4cNVRE4G9GiE5hm77NonNIRn3IwNCWwTRgh7jnjMkHvhn6aPhP4LqPEo2Wg1V/yST
YxDCzViT1liaMjO/TlO4QUi9qZ62vJOCHQKGaxNmusK10ZydLKO2F2LJxyyfpsvUvAKupxWZOSI0
HrK9U6UsdCWc1gF+b+sZBMnlfyyU+K0O+ONDElkhHLBPOAPxn3lwVnJhZeUuBBV+AzV/XHigScE1
kBbfkc9Bfm5yQ6ad4z8IEKKHjt/KyF03+2TebJI1vc931QBnhMInHeD/Zs8tLMXthbyUAJr3kwRZ
QACnkXq0+pY6C9Sd1EHlXwUtycdNSvqNaDQwtjXOXAwC+IxMEBVgVKFNw7j8XBeAhYF730z8CgAA
zduPtTCy/Mx0jWg0S9H1OOwotORKFX3Oz9AQ9Rs4jVGxie9v32WhawsYzr+XuN95MTR5sK0ztJsQ
uz6xE9QX9XIDTNEpXelEWiq8n/ea+JBiLwjDXbI9asC2U24NbjZyawhE2txm1UlZSOHwM4MVctw4
RDE8SfJSHdWd4BL85V+SU/odHdMzHH23P/BucVA3msk9rIzh0vycmYycAELC5Xg7sDD2qj11vrUu
qBIGlPUN0U22IG571u2b/cawr1iReV8K+CxNETR4RYV9eW1haMoj7SWoJAFFAbV97VXLN1qEUDdi
bVJwoQGEzOJv2t/JSPJAnhJHRd6WGQT5+0dR2RIf7Sb9IQdtQKsGqI6/SHULhf0Tx5WIKoVWlx3r
7HkUj2N+DlRLgnqK4Azowa7ih6h7H/K1Upvrhhc6FH/PRAKClML7DfIndXoIiGZRda0H9/oHAur7
70uDDSlosgi/USGv2YguCDTurKoLLvTCidrMrhMZYJpquvpk13t7tAcLAGgd4qsGZGkMhmKhzkTl
LfwB9ptrSFZTyUtjNnNZxULy6zKcHDxg9Io6NCBivzLRFswiFOX+HrTQy+UeVKLJMpQWQOtWYPQu
FJKRSahMqh9lOPbMWFPlWjiQzQv9VR6Ompqjbgi4beQSwRU2kSkW1irnFwZqLvfca0MCTDNeJm0+
QIQf/LXKkqXnnptpjjGtFBscGjayjcpYC5WvTrJrDUTz9B+kXQ+eRVfbLJY+Cp2Za4AHEP3m4+l2
xV5+QWe0mSGrhUZbS7SrDdNbi7cRhEY+67a9WSggFOdNAYAEDhVRo6lirNIffB2VOfjsj+CHre2/
1402tLpmE62RGQ9U8LB7euP0U6/vCz3Sf24//vUYs0hnK7+Dgt+YSLg2jxygr3+/Hh/XqqN+C2z+
a4lFOlv3ICRwtICyxa4Dm8KPhkpXhOidCg3YrxoQhYcqvOD8ZdG8M/LCA/AHtUAAfoExWEBGUK8g
UDlElwBQNQrtqvSgBW/98N6XZloOOwUV9HKfWsWgjZD15KxCgLWW2q2coh47H+tQF8IgN+IOPdD5
vaYoLsTGXSWS9SEebdLVpzYB5UJ1fTZAuW8gAGM0G8VHDDRFAC9D8GokThCLdh/IDxIaP4AFyhQ3
J2sjJCytupl5EpqqT6MOo//y9vHgW9/P+22g3/uom7z9dRf8CjQw/T11cl7jSaCFmDovb6F+5zjO
/vHn6/bFrztg4rxrQKoKrWzaAKUto2YO2klNXkDItILkQ8q+xtG5fZcF+zFvIJBrj5Rdia6TDLS+
YszsnEPhSISsnHKXDC+3b7I0TurMSoUoLJX6CB9ih5ipXukjxmqEidpmxspoLZSzi7/6bX+cBGLB
U6R4KvyELLzhe6mthJsWPfqJyVlCBLxvAQ4PZNvgY/fYCycL9W+nG1Gdtv0/bs1VvKxIgEjuNFJb
vjYB7VYm2ILjoM5MU9l0rOfR7L6LvXvaQ91XBs8Filorn2WyFFcsyLwFAIV7Yi80eHBFcHwbpSMq
QDX34YM4HpXB/kk15x8jZ7+5hj+GSFTHIfB7Hz2GKoRlEfOR4cT13loE6zdnd+1NZis99coKkCtM
sMJsbSAUN/j7FBnUJZQ/dtDygFgezriSWW8Zutkhj2cjRqm/Qyob7+itDOiCtVdn5oAbQDjjPGTU
PeohzcGbIbn0PbrVUDnWYfIpCnCSw2o1wsLsmLcI+E0+AnKH+gCRbEUQZRLwD1XukeNUY0SLWpoy
vQQ8VC6YGYW9VdS8yXutkUVPsWeuTKFpI7sy8HNta6LkXVeFsIC1+fJxerg7v1L98X5lUf8qo127
+sxuMKCpU62ADSwyz5F9BCSEp4BER5K98Np3nw9GDAa0BFXjTJKtosHqGEG0TE6cLOpU2o5BZ2o1
9GLRvUmEJ4n26K3bcN1nFt3FffuqBZ4ea8rOE9qPrn2Pq3vUIvBozA47C0LaetTQlSPob9HGf19F
mPsxAQr5Pa/Qul1EnggHlUDUG3gAnKf0q1U5aES5DKKPAohnGWaIhoI0MJTRu4T8kbYtYgWg9fdI
lFCJEFXAsXZboRCRmoncKEfaAhklJI3KbDQGNOnXRe8oEAYsSKFr3r0G3KHMOUnHmUotGEK41qRy
fYtCG8ffhq+MUW9HBA/vhHrzEB5Bjo2jyM4cHfWJ0xer44qs23TFa6M386OwF2ai1uBOEntKAvTw
R9naOWNpBs9c2iiFuDyRGc7swlkW76PyVQSqk0FjtRuiAwu+OXZIK8FgrdOQTSje3V45CxvvvG0k
CmRoFEQ4OqVgKSPvI8MyFfeJtgP4bWX3WNp2580jg0yVGisUsms6M3tz1L+/P+HdPt5fbr/D9a8i
zptGGIuqJCG030WahxjUXc2tZO4XUnKiMu1Yf+wXuT+Gqtf9Pvnk90cmnEx4DThpIGKp6JmV6Ecc
/qxh928SU+i+/vuOJTS1gVRFkC/sEp3P3vv+Mf83SRLoc/99bc1vwAQk06lJvovIY9Q/KqVz+xMs
7AHzpoyqiPmoTkaI7AgncWxMqt6xzDdvX3zJqZo3YFTAWQyyiG0bIXSEiyN7dOlUd+98vj4GFrfx
T9x5LbK09CZzW58OrGgFfIC63RKI4yebUnxceY+la8/WOAsTVkPIGbmSkLP4juhBVuqEf2IQHRmz
1mAN8MkhdL9CyabCl1ZKYCjkW7FtDrkwrngHC6tFnh7ujzkdUV8AqB1HdZ6+cPlTugbfWbru9PM/
rhvyoaD5Al5OLJ4ysglS9/ao4SQ5jc9/za44772QOilLE7BFdhrWHzOb1IGUIRiP3B4gL+RV+lf/
rqztUj5KngF0aBHrHA6WvY7iM6W18sr26ZlEpog6tsDlAvCmLKkxE/Kel06yD928O5TxVqGmil4H
zWmoAeRh7TsxMMehDkA70XBs1FEPInzKvuHlbhRZTWCoisEFX0zY1d5X0OrcB412VWQ2ki4+RgB5
i7Y27FPtIYK4yk8JdrUKVQsLRUxBrIuX6ItJj7nFOqs/dcJLgegSDj21o/yUqJFD/R8UH+UNiU4R
+OxQMUypXnFgA1fMaI5dvU+o0XJ4O72Ei1DoIorUz5GMml7USAgb/9w358zTi+aICCJwFYliNYQ5
Y9443GiXkeiWDwSk+YtPeFfqIVcm5Pv2afhRCZjvPygxFF9qrbO5T+RIi2GfKHeKn2E5wKc05HHY
COxT1VoQyfYF9NnyvfrTlhbAYUm0jc6djzpAUMXNcaPeQTmoLM+y8snj11LRYtDphZbsA6CjCaT6
uDuaESeT34uzeGmcqLSwINhDlLvwWhUZBfkg/YIirhdwVqo3EtmA1aIKXystEVcGx7n6otBH90z8
XoS6GhTf6ig9Se/wYN0RGZgA+WoA7B6gYtqjEwEyxhVKxjepb4kdqMFQEP7uOs3U1JceyzIW9z5i
bqPsCD9xsfVRhQf9OVv+EnJoTRjiR2Xzeyk21EukGpmr7YVS1zKrg86keBhVw28vXfkWd9C82A/B
pa0cVrscg2annohmmZnhaDHO7S7VoKd3vt3WL6NvJQGQunrw6qMZgOljYI652d1lO+25pKdIMKYn
KB3w3KWX/q0NDMZZ3VmujxSayOhtEAF5bt2kM9VsI2imKp1QbUpkq5RM+dkLIPldHqUBwBRb1fT8
I0RX+2gNOKTGbgcGrC4K0BBDiERsN7S3a8+AmmdXmtwxQam0ZoD/V+cbpXd7zfWrpwwzKN5WeOk7
1J9W7NNLTZBioZSh7WtPz/MvwG0GXgcFEtXt5pA9xcjf1HAAnzwPhFmggg5UOhXlZvR8vYwuFeIu
1IygYp/qUexk+T6IzVbQW/qE4JH8jLB98KJA3a50htSMPitMfh9kEbMaLSRNuxy/iMWjC97Jv7DG
CCoTBNihRBGL2WPmyHeaCpSpg2Ii/Cvn38k2qpCC1BDAOxNMH9i+1lLek5cYIrfqplOx/FzxJ4f8
xzltA53GGA3df9Y+kD/3maHKBprLPO1eGa2+xXLCR9jL1UOVWJiuIhSevvJu4+FbJ7r2AoJXWep8
c2DTAxu4QfDSCl9F5Y694z2BIQaOa+UAwJt+Jxs1dHjVQIoo/ppaOocLPgVAzlgtcu3UklESCMzc
c6KuNCYTHgE8A70b9slzafCtQJk6D756aKxWUJuQAei12tAW8wbAaqMMjQ5lV4HN8UepestQ/A9W
t3zwRQdKBhAQopVTpkaJ9hgNWcxj2RqQicAc6ppTURkcGnLw/wjAFRmeXTVTMT84e5wuAmHUx5tx
3FStrrYmFWKjiva9eIF2o8xt8vRCKLTQTlW3yyOrjTbxxf+MqEERICS6RGAFHHmvtjYeowAayzcJ
28gw9uDrINS6o8SgyLCXhkhQLo3GHl0e3CE6SrETKV9eMeB4u2tRNYr+HUSay+cJ4QlDUL0kxGwe
+xQWyFA9VB9B8dElKqS/bR6KUFRX3qFjD0PDfyuDIewipk+/99x+NU8pin5HSOBbeC7txB80MMEF
a6yNbHhSiYt+p+hD3YHR/YIpUBMUIuowelz2yEOy80dSTXYC5VhieupKnN5+dqoVdAZDv0O+jd+D
U46ZHbsaKgJ6o6utLN5KqpNGzsBOI+jTylvi6XWmj6I5up5oDI8lmsm7e5Xdpf025CC7/q3EOFXV
iU6Hc6k9tugGILv4jtsDQvAA4RgD/2OsGOq0S8KFHV5SHNDE4n1M9oWMEoM9Y5Z8Ry/tc/A1iLuy
d9nX2BhY55BgM7sYAEC/0IdBNrIakdgCc5wwXQpitGBBCpI1Jq8So5PhwGDt1xpypoAFgTxghdPW
UDFdIBA89jO7Aku8wYMmDaygwpwEZXxNCHsh9roo7hhgQG38rZbhUUJaLYQrLyuXEfL4UusZSqJg
D35PekeqQ7NuZBdlBKd0MCveLJFtsCLpvlSOdfgZxk9ttJf9e8+/9+t96F281GnQYAXk5NAc8/yx
iI8iddJk14/bvH3Adm+Npd3yJtMso5GPLXdIh8bwgV1PYCIqbS+NtTlqxzKBkgv2RPRW96jk6LMf
Kr6OwofovVLqtN7r4L0KzU+C/6YKDt/kVpi32yE5x56VqvtA/ZTQ1VBscxEV0v4XfJKAb0wPzyZS
OH2alfqnHF3EfQiZOCwrwh89HMaTPDUF+oiUh+0DZBljA1a97wqVJT2EdBsUaNKH0TvEYnEIBojJ
xSjbirPN2NzxRMKTds7Y544GocbWSaCvkTl1kRi51G0kCfvIxwC0c6SV9tgU90CPG1mGk07/0XHV
BqE5q8Y4Y8Pnqq1Q8i7f1w5ENDZVhropLTU6Kjs9z4whUTas+fbw7uiSBUn+lBBtJ7RdratQo0hU
wWga2F1JBh9D0Rn/AIyfXnNE9zhlr4VnWTqp/DkRYG+wCagchaRKagShdCgodwoqzqU1+g2GBw8x
yCTCHlTvZcyDLhFMrgfiUzCCCC8CTdq0+GJ9DDcgcZAjMuhITRkK+sMIRTbsuL4nmT4c70xGcxrX
6QIqTVmS2UJzajvURyFqgf4dt4g/E0EypEjZlgwxvJLqHcOn8lIjJ28hh9rgJNfVptVTsdGpj21W
Lg3C9jHeWUvfpewnyzuzbURHpZgxI9ll4W+ATE1Eq2rhjsIxUZoHUoWu1rwF9UnLdgBm61IqGFEP
7hd9L9MCrY8CENeRmdDIEhm1i/gpFnMzbC68VD6Havs+aCqmD3foC19EIS2Fni3sGzYAjzVuxCdG
6AuvYkaQyfaffKLqSY/Xbw4EvYaBzzlF6tlBgMUW674f2zHC7yiNYSMk5PDmTZkZZR9sc/yiWDND
KgNHYZ7F+c95Wu7byIrj41g9EO4tCy4diGQhOjIZiKFyj31T2JY8O1XaphfpCakVCyI4+I5PBSZw
wh7F4DnAO7fdo1KpzgDGF/UrU1ZeAixSMcgsDX3BClDMHinMMRNQjR07AS7uSdhQeYcnzlgdRQ79
bdMPhEf1N2QiuDGlwIqD0qAhiObnjyF5yxgE/yFiwkOiiPuBII+elxeBO6n9W1N81TJomG6Tsk1d
Xwr/E6Bm3Yvuc9W3FWEzsjdO+O5VdRdMBrA9FAqu1GbILT2pwU5QDww5J5k8cWJnDKTTJfaleVs6
3ok4sSKyInH7Qt0m7YVD50MRG3kl6XzU6gkY8SOKqb0O0u09SkgVweygph5vSfE6RGdJxEECPe1e
+tE0sBGlpHP9Tz8exeipFc7/w9l5LbetbOv6iVCFHG4BEASzcrpBSbKEnDOe/nz02RdeXJa5a1+4
NKfLJRKN7tEj/GHoJnsURjdG1i4Lp02lkBlGhC7rYGhY4CUo3M3t4zBgHUzMC4ZfWXhsYLLCLhoG
Wn3moQX8K5ZIUUpM5JjNl+f2eBIUTpved6W6qkGVZecUkDcwT/G+65+m5C5H4jzbSx0g8l00xRz5
87voiV8BcHzhqWJ0Lb1jM5OH+2J5WvQbdXpMhdcSOrPwUcbYvuyy5lmXXmtdIgE4NJLkNfXriFzc
eeo318EqQM1d/hKbyO579asNIz+Pwk3NqsmdYI8aeTrZsp4Iu6Z7DwfBLRvVbjO0w0TLN1kVLcpZ
UGMjauM+B5S01MWqXuqTZdJ9ZBKAm0i06ZR0XWobKz9ZSm+LbMEwnjgzXMtWuxZGzZGN0YsJkymh
YzyPEY27eoa8YXBA3soIpMm86qXBO0f2OeMEj82xRBkb6xa/BI8SR99psIt6+N1vs/iSxDttfsoU
vhtpbRsm67D6ypPbcTpM1Ci48XaTgs3Tvk6I5yPrkWAHNm9Hch8ZO94yrFyDyDUHvxKVqlGT7Er9
qFI6eIhk48HYYc9hqVCpx4McPE/qKUauo9wkI8yi/KT2kj1LMmJ2pwyPIn3eSkJ5nJX+kAuTX9Ic
lsfInWFEG0nkSuUCN3Rmtt7V9lIxJy3bu4pkqm87OsA0Y5b0o5tqf+pXhtSTEuMFEtT7fBxtWf20
QMYEUrVqtclujNcImCS+ga7ZYTWiCCs5eJ+nb7EASSZ/ytLGkkgv1QNqnkeFmkVFnYnx8rZrwZBW
k9NUpWOq69FKvLHrHEmanCTbobkFX3rmKoE6oz/XSuQNteguwS+dJkBGmlqqnKjqSa+3RfnUG5G/
UIuI9FeatjyNZ9J4N+E9dKyCaD1QQgwdk2bZcuJKXuV6d28aETY9KgdRdmqq2aUbfTmrPT3rViJZ
46HtIF7iMmzSb0g6RovkCku0ppNrRdztc/wYDSgPWdu0P2gzh2acyJcP3fRojUcr97sWAeckvMna
kKd6QjwRBwjq/ETxKPVSZdjHSwDPHxR5K+wpo0MmCcZGmAonrM3VxDQOlCoFp+KlwuzWqvrSc4/m
tDkEVSflnAtc5M6kdbfNjBthlnF99oL2Rq3TjW50L+pYuniu0MBLYfa1jtXvlXmiqPqcqzXJUTV3
aJoZTjSepgFheq7DnhrZKGrqrOGmLfMdZrk2qKOVkMC50SdHhJ24THdTHq2zJuTjpe2gGr5aL9uF
DLfUbqJGulG1Yi3UCm5W/TYtVMod6txmN5CFQMkCqlw7SzS5dW5uJh2J45zkiJmI2lDmyIkLFEAg
2iZnTKQi0kQQXSXws1hyOqG96U0yn1o/xEYBwz7yrYV16iW8KE2npdsWFibVJhglkpFEAolaZ+hV
FltVKlZTJ2zHOHiaxujFGEe3HTJHTXs8hDJb40aXSsPuS3kTQjpQZ6IRyF80GbIwc1rU4dJqOJVK
BZS349tVztITP8bAVpQJxTrxyRLql5HkAFM1+jGL3eUEo5dWIU2Nc1uSxhUqJr5xlgfon6KyYUSz
q1LBjmr0LITnjL9RBvyVu1eZCFVn66B76sp4m2XDq2Jtp3mTSc+CoKw0YWtNq1rO3FlXiCyPbZBu
rd5wxugzoZ3R5SbWX5abZ5ZfIj1hnAyFsnBBPFc1V3KqUH4WjpUiORGK/kA9nYeguCzdm2K0x8f6
OBNqlLH1e21wIxmRK032F6WwQ4AZ9ewFeAzV7BUt/zJDkuLFWJ/DgCbSBStTptRBOj33vf4ctii0
I5Ud3Gu15BhZd8jV6AZHR9fUX4p6bVbnUFj7SPOt+5aOUTsbDzmiiRD1D0p44m3Z4UIAYTXahjpe
Cb2A+kmqjg0cVFF8K9FlEZKppCg+D+l+GTE4gAlxQohSpRx7A11YQcxQKBh53AZy/DDuG5m8Tjb9
ISBmzOmq4K1Vy2NRkpu1i6eN95kpr8LysyuWe3KxexGV0HaynAlsrC6wjB62fKDDDdEWB8krpk1g
9ehpTI42bnIDmJyxH4KBEGg5svxaW+mqtwbHMkangAAcBZNtTt9GBKSS7pUwhJ+trOwHemkR5o0W
llydLGwxfuUrn63hYq8VopVe6A8J2UEsWqdgXBzJOiT5Xgq0nVhSPXdfNdVXIHTuoGfO0lHQTCpX
fuxKhgKV81VFS6wQnS4d9tVZWoNGoxXcNvRU8Vn3MyVzg1Rxy3p0EAbz4062e007GdFTZM22JgmH
dlGdqjrWgIMVzyiOIbrPNG4tctH4SVNvl+yVie0435WVbkdaJu+TKnUTSduOo3o/D8oxoOhNy+wG
KXDIYJ2dnrP7RXprgvR38t+l4UFJ5Y2uDy8asgxyz+xVGEN7YkdKFXladVMnFqiiGPDwOWhwZPvK
S1TB07ThdgC4zSfTLoUDl5PfGsGhjKjgkpXUzXt5bBxRyjB5F7eqTLunpCQXhcKboOOp+0E3V3rF
JTHNdrMYrjRS6KfIXEw6sX88aU25b+nKGvRnlpOYzJuBekexBAB9tSN22m1GK8HKyB6LtsJSr9yL
ckDvRdqaSn0UVR0950UgSzKODUs0hl8WZZeUYn3MpVJFt6GJGuyymeiQKGRuUZEd2oCeIn0IId0a
jGnFokeShKIhYNJQvI3VY8FNMM/UCbK2SsuPBEvLsdqJ0j4jHi7Z2feTAh34nLGbmDeqQCnz6K6K
nhUkW5LOdETMvsBl27nxrpTHbqAzq7+3UrMyyQKFjIxFY+5qIVoj7NtpU7aC25vKRu8L21BU22i/
JyovElMAwUg1jdibLuW6r/YZCgmV8CrLgDjP/n/p4GjVkamkI9EQxcRpTfxzlByyoBB7i/plRbJj
Cvssg2ul0faXIe5Wi2Op6NAgv9Nr5Vos6VHfYh1MDKZiHT5TlHN7eJlTf4iCah3q1M8k9L2UegwS
HTnOvicaXarxFOdc3O2dVHXOqHb39Muz5lTrdO7DL9Og+yyiI1HI21gr/GjAaZkOTJSvjOxbWNaJ
BR+myjdKWW8j0fDRxTnpxr4fyWnwceXQn/mmJldZsemK3OmpVuQRavC4HJZpVVhvhUS3QqSfXemo
PdFPjMPHHpdPrXirksjXofIMSQBddXa18bkkzFlT/CzkL0FSEXVvBlP18yRh1BCTh/1qkKcZiMPD
i6CvZLqtQnpISdfk5LmVdhoYGO1NEw9yTJHNJrPqcpVEuq22w3FZvuOgclrVcgNMgaZKdSVCdJl4
A809Kwr34shFXIxEbwH2Jd6darUtJJpSw7iqCXNxnm0iErQMEF/e0oDQmeMNk5tLCumLxk9k52px
n0OhLQfTy9rnfsFvcnrLO6Ryg1MVM9UvTiUzxTK+t0ydtlJki3Q36y7Zm4MIjYaEXsQJQxw2nZoC
vaDmppy3utQZJPZMgOaiKoqbFDfMRP0VLIFvmWuza2hq8w0N0KoTvU8rIbGL8c6kMVB3NA+0XasH
2zqatx3tytiUvU7NdknN9AdOcJ5qXjX1dMjZylG7KsvJEQzJ17ANVKj8JpjvqtnYI4aVk8qcxoz9
KVf9Xn/U2txtltDtBAJB1bnTqB7FmtmJ+i4sBB2hd+MyW5MKe614HiaN+xEwcEHfrVVqO1LkR7nN
7vXw06T5OlixVwIbEbhZG1BmZli4WkHCZ343xlvXviTRuX7JXgslXhUlghSaZkd8Ttcad3meuGI7
brRu3KatechJ9UVUxugl7GpkAdNipIRKDpUIZCmY1p1lHDJ0M2RhI/TmtgwUt2YWBtzHNSYEcalf
B7lkpkArPA+Hw1KgABFG667rXsV5onGdPkaitVIsigy10lda17x1hsLl3FeuRMciT6anYogo8s61
oDHEfq4ulJYoTeUy1D0RRyMZ+7bkYVjCfVsN4XrM30a5WI9y680aHpHpKhTSyJaEyMuoxSoJYrW+
LWfYu5W8TcqdxdXVSbfFsC+L12F6Vdv3sUGFI3yRFkQFabvocLOCXPYEq3hNJJZFsrFlT2lvJHqx
ioIVGP2CgV56nDTJqcz3SnyNGeA2auamXQY3sKaH+inMm5ihg8zbM8ddMG0toGeq38oxJYvqGEP1
1WfjquRwoSnYq3dWuhvo9i0Qnh9S9WmgJy5ZL+pg4VyLTkJUvJfh5Ji6RE8y8ueMmZU4Sc8YOq+G
urmPRfFhQqFKjoUbrb2RyD4LPV7FHVyG6ShI414ru3Wh3wbLXspNL0jlX9G4z4ZDzuirrvuDJZqt
M8ql7qpacxPiOMtE9NFYNJLG5TvPI8NupadqCn6lRc/BG2RnaGY34FqwaEBAKp/y8ljRyrZSeUue
xjLUXkthZKR41mX32ZD6od4dy4jONPmmiwkqvXNCdPAQCRkUyBudiBsp7UrogEJoDXOHholYm3Gg
mGBoDX1vdfTCpvRl+XZhdGhVnkmePlhibY99CqhpetTCdJ8MxbsJn35Key+y5M3Mz/P/Y+3pKcGy
qfnZRbAG+CkKVPiEkR6TT1tvdhXvpIsLzRn6ztGD8mkBspwZ4UeUaBthIAMkpPVi6lkhZBc6/Uge
Me+I36fKcANUCxQZcYeK7r9O75smCEolbhoiB7NDtwzqVD57k9LcIxfm9wq9REaJFC2eXM13U7tl
oL5BbuA8jbTMmWnMtA+iHihfg1JT/gaMTp++Y/MlnD8KRqFtK3mdVq3zBcwp1ZcavpfSbY30tjWs
ZtayGQ8WwyC1C1wFGpApeAb/vFq+FIZs1jKjb214GvFK4KvjmWAX/Pfc9PR8cAE+5JrhKNLiFmSe
GEAwqsuLfd79GrL3uK99Bc/CDlYWU1+THttAsRwbt0p2LKL3kKsC0xE70j8bbSYJ7xk35fdSGLjC
SJY6BfHDYDCPqwrBz5foGBmbvtrQvS6Z2ozdpoW8FI6nRiBpFc1nIUYTNtwslZ/IxroXaDyEnVvU
xkpn/iglnyOSe9Z0P7FVJ4QFUvV5Vm/VrD+Z8uBDhHGzHCmDmAOuMNyIkyeZm8w+Z51G0q+kNJFt
oVLthZGuFCpev2xEMgEh2w7jbhhFT5yaLe6Ya0Kj0J+NmIdvndhXtpW/SA8hRQvXV6JhITvH/QM1
hEpVHn+aKS5KifqpDOd6US2g0YnWblkKvxhMwqeIhdNyi1Kr5FhNspowbCRi78suvcX4cz+26d7U
Fz+K2cfD4HfjTmioTbX4kOvKRupx5iFGJhNV/FKve1VbL4i3Yh2sKr8ExlfKYzqTyn200ge8pZAB
hKTs03TfAYYYe2rNEzAKXb/V+mNNHiCH00lgQiMw+UuXz6R9tubnLPjiRgcheFQHv48gKp80JnhW
sNHTfYEiLEDTRqJ4km4ADUgN87v6xhRuTDBllrgRuu003qbNIayOanaQokMsHcT5k9fkis1928du
aYXeHCd3UflWhPN+ERNkKKAWWHPyOlYiBpKf+vxSK5kNfvKm1OiU1PkqY1pJ148OoH5XNwaksPvY
3FTRVqyZ+lLpeqOJ0U10rzcobDClrNO7ahLs85RggT2G2DVJ88NIK6dXtuzbwMJqIbxTk7uKprVV
P1aGftv38l0o5adQ9cXRr/gn3aCwirob5N/I91NA7nvxM53Lj7Z4SYTbhamMZaT7CTXePFbXEeHE
gkEmVIfMPL9VvJuVo4DuP7CJ/jFNf1V4hi4hHc3dmFLXNc1GMgROMBCBOh+2kQSQZTG2S3h7vh31
XGKMXUBNSqz3vuxPk9qQJ7dvU/Np1S+VoXkYU3qhxeSsftLN+8IqGOd9tFF+u4SW354TrKxwq6Xb
tXmEBbC5lSiiVPWrJBLiwtxtDZGcOLe2rXg0reOQwJEbyUlElKCjCmES5UEsOscoNG8Maj9Mni2c
P8LEV6t3owWjpSnbFDSyUOYfXP9MeZjfqzF+1o64rguUrw6JeC+bN/q3kXr6m24yAgkdopxBf4nK
Usg2Uu3X5S4XZxdLhHmkqU4S7DR1RZNqV/AIU3KjBV9yor6l2V1LZSefRETEnshMBtlTxQ8FaINI
DQ/bT5eXvVwFjE24rZ+5iJPHxQLrwy0TJnfaaDftZ230TpX5suVn87tkuMJ3pHq5cOpSv7tFcVM2
ycCd5VsC5ILtaevoJ24Pgc5hBkbBSSoPByv+kXwyWWN8ygEqsQsX6LXcXY/z2mTrtg5o2dA4gJMl
smVoaY+bCd4iA4/vJaCTuhJGP9WUtVokBGuUOuxeXekftSLbYecE9wNNlsp6ypEsqHC2X5FRLdW+
LflP4LA03fbQF8VyxxiUHJZ8M8UUU6eB9yyk3pKd5+00Mdu39j1Id3K2BZStpXs6az3jPTnYzU8Y
uh9N5bYHE4U0Q2m4Ubzrx8cMKft0lcH2SpxKuhPEm6klkUOQ+jYst31FlUGv1JFSyBaImsXPg7Ax
0g8ubz66dlu8oLZT9Ss8S4fROQHb5AQRXrWPJtKz4gslQarfduOtRr09rKQeYg/PKz9O1AJk5iK5
gOURXtPS76o9qUUASiJ1wFLHp+mtHNbLo1mtVOMh05yYmve7RVXzmqiE9BPc7QIaqkZh2/QjcLd5
OzykO0YogCeynX4f3Zk78YPSXT9aV+h1P33WBSg0IZciT+GzzJZSYCcUV8C/vwUT/gasu0CEinEs
ltrMLx638dHcDjfgZYaP6nm+YV+9D7ek8LVoS7/+jeT7ac3UM2HhD4hgMRmxzDSXno+TbBZsTfNt
u45cxmx2tDMRY7xCd/sJMHqpxxvmtTJ1DDN2pYDTmEpFQvSUdGbQmPZ0Ye9LPZ3CTPZy68sMpvt6
pglJ4yQC65LSQgLNyiFSrwGgf8AvXkrqomSlZcn5ued1ueq8lxPTGef8h7GIexTt22tUsx82yqWu
65COupmWvE8xP0bqujWuMVt+fHUXqFFz0ckb8xyVvYMIYKLZ0JXfnVVh2JHuWa0hu2II8tNanR/t
jz0SK42ZBjJ6IgMeOkYCsNA8xkFi19U1w4mfmMrqBYo/FsNOGGJh3BnBaQLs1JfSWkBPAVNF25SR
DRrAG0pcHxN2NrRKaXlT/darEazgBCqk1O6ss66xHJ/UULivA9qmTUV7rdqr+RWs8A+6Ksj7/uc6
UB8tYhQC0034hlKHZCqTMTmAzY9fLTLSxOkDIpxRfzNo9yOIGWSNKf4Yac+xbVYg7+Am1OqdZK1E
qXP/fYJ//FYXkYg3U9J0smAa/hYJ35453mDhPfJ3nJYX50ZwnkOnW0db69pH/sBQuNSRrXE2b1sR
Rh2zWZIAD2ltqOWTa9jARDfZ/izyyoldn0lV7Uv3TZll3ZoncEEemcTq3w/+0/7/L1XZsimNZuFb
PA0uGKz1Ag0gtG9wO3BKr3KuBK6fkM6XCrLGmEqqYOnTbgfozq42b7JzYoRkR97XYH8+q0ijcJO5
2yPNrw/L/WVcWeXz6frLRaBcoN6NRk3rMW7mncpgMM9yHz+WK3jzn/aMcj7pf5zoGmJ4sfTRWUeT
gbc9nnXzX/FlPHYga5Oj7DJssvudsUmfh9f8igzwjy/sImBFFiVyOMwQMVdgft2WeJs7nzrGmsfO
8a/tzp+oYcp5Qf94OCmWBUObDVRTVHiRSrLmRgWaUrjNBNyoHCin1HKjpcK+nhO/D81PDbysaqS7
LNgzLquMVSP7Bi3T9pdOXRzjGSgzyWglfZ9xG4mgIfJxOoYWmZQ4oAf4tpBNWcV4Ezbyqq5jJPdK
KhfpSk7wdzIVQu//+UCGnDDjHsF0VMWrztR0VAC2z2H6KvfyR1xpze9x1L9P1U+RWLkIcnOq5XpW
s+0GF9kAZ/Cp0XaJ267jWwQWtvIpOKHV7iaHunXKneBZ+/LK/viJqnkpG6sUal9IaozsKpQkhB0P
7SHe1miWTD54Qvdr8PO1apucb/25w+B23p31KhCSXGdr0NX/x3N3kYANOqo+yMpPu9kcHMXoIqdb
mCj9e3l/E2j/cqovpWU1WImSonHyNGOmCXIHqFpUH3pABHVC30Gla5zcLMkrA9cCL+/iI4o+mFJy
fdCHO8NfeoYq03NAv1NtP0z9aCbbrLaAtzBK0+kvCzpeU/FqgLAo0ZbTbwTjU0FbTB/cks1blI9a
gA5Az0ys+1ABxkSMpLLypYvBKe0t8SNObmMTqs2NsNz2A3dKdIqNZ0xzAah81fl4soKdoh5rhv6y
pNtaDHs1eAvo40pJf6cb9bYyTDuNGb1kvjRHv9LsHacyVObXucJAbN78eyl/4rBdyufqsa51SY8a
aQ2ahP4G0NbMTXJxFbdf6iys5mg9Ro/Fkq8riitVmFwrjK6kRD8E59+6dn/EGCbJpTBCCttN9SEM
/FG+dqmdj9nf9sdFZJbLUI2EHM9CzQawx7022bxY97WxRfvXvxfudyD822dcxGEV6YV2bCAjh8Gz
CDQC9HlZYCQtLyhB6J7VT37bN55qMsObR2+oEg/AIYpomyjdWJUvdmstm1eiDCIMMeCsrE+Jpj4r
Y3VniXRVM/3WLMilhS8T21upzR3dEF4s2pfUq3uDYUfQXdMq//uLkC6lLpjVwbGfBrwxo/XZ40Hp
TPvfy/TTb77Iq4xQilUlN0ZGrod8eMjBTf/7F/89nZYupSF0SynHwtDHXQqSOkdqvAwiJDfQqyxE
998fIZ2/5H+/YulSIkJkqm6xMONOxPM2gRuhiwgrNls1UV0dPFMCLENvNCZKZ/W6K8Htp9pVPi/l
H6eCIdxYLKmEKAF6Qy811nTBJtgYq0+TdCLZWptrMfqnVOL37fXHJw1tW6ZNxCc9nZ2dPxik3Ebu
52vopB7b+soqns/Dfy+iLF9chQ3+fWmec8jBZxjLL6j7vt5MVxoIPy7Wxf6K27Fvaukcvlb1e4VG
T41rUbwu/NFTPXWf3Aar5P9GBf2dBv6xWpQnaCZVfNRIpKwYSnRKaUvjFTbgD0pt8qWYp4iVZi72
mHHRzHVUsrqz6Vdhv/9vpHh+eBeXQpytIBdtNqFokNrk4W8fEqn+ZHf25+vZLPoa1fcndvHv7sUf
K5XqYSsMLY9SIixlrhGWIvxODn9gGqPS89yQfaTedWGIn7bBb0HNPz5RH9syGM+L9/SksZVPyAzd
fT4TbVFpukb3/iGB/P3Zf3xG3puWpQY5izc3Xoa6tAESsH4cy0dDREPLvFaL/rgTLgKAmggI8WbK
tENV56wfSTGGgroDyuBaiPl78JR/JwN/PEoyhLoYm2zlyu2dlzewCwcMeTe1uzj3IA7c6HBV0vT8
pf9y/H8/5B8flTexYYkl5QrGhy5jXidzy/Vkf4JKdWU39a4pPv/0SBeBQNbCRhhlmRGW0vtWvPh9
fZrOPDFQNv++Dn46PBcpbSqLc2RKxbQDO6/XZ4yOLetX5Ct+2FviRQOxF5NIEUBm7ca68lL1JdVu
Z7V1jTz0RTAhwRRcy/d+WKdLNcwkU0d9StGi4drCTeWR/jd0nMjJOZ7P9SZQJpTjnyGCXVUO+vst
KosXJTjzwaGfW4mzOTuiE9NfGGiovN9fdfb+oZEinh/1jy2mq2UZmqAvdk9k8Aw+aLJ/jhNTO2z5
zpUxqmmPAmSuAqBWelWM5oftIJ7//s9PDcKgkc51eJz66Zw4gf4k1f3q33vth1NzKXSJWl9Qgl1B
10zfMfmdlSuX8U+BUlT+81tXc6Ixd+RlQBnwBHvxiocIGUN10yAspznTulhdU+v5aaddXPyIntUy
irg8g/yqmzXoq5uFIbAAT+/fi/TTG7g88npqhkycz4v0sjAnV+Yzgezu37/8pzdwcdoVba6VsEX9
LcmkGEi66pagwf/9u3/nPv8dFKVLefpQg0Xam/8jp1TsK7fetX7lBmt11a7LR0SmN6O3bKVbOEAo
kuenay3iH65m6VKw3tSxSp9nHkvh+ld8xc+80rmjIe20BH9gGw4wnF1wd+0DzfPG+tujXpx+tRs1
K7XGaSe2kOmk2U0AH0/hPgnBG8ZfmYEttgihkllGl1F5Fv0KtoCuABSBVB3eL1l5nNI3C1qZ1iI0
kCDUHreU3rpXtK8TEIpoFLaL3DAoPqgCAuhNfgN9YpXOGXgaqDaSsTKxk5XOtbuKXct49i0uICMc
0653lKLEXA98Sio7SP7teigX2WBt4mG0S75QH+0jBYSHDvxzAQZrvC89qvTijQDQZk4xjgAFEIIn
jZCCmlEVGITI786iqgNo9nafhfNGDIpND95kEaCHPFqgSHPrV1ni5ifuCxplSvIcBA/z0Nr9QiWo
HwM1Rmzw49+77e87WbqU3oySUIxTCu1dFTx08L2EK1fJ/0/h//JuL1U3Db0A+NSH6Js1nwog26y5
XWTQ80Z+1+f0zbN6q7axO8whJGjDDlXGwzOguDaMHxT0CM1zIs36GrdG9tbqTK3U3OvKbteI0dqc
41WmFCc1/0whCbZj51Hvrc4GGYXmt+0+Nd/EM9xy+oW/3JADOIdu11ABhu1eEvfwg4xyX+ff+Ik5
lXLEjLGGPM0wTAaZZUFDrttg04OR6YzPTkTdUUj9jNc89aXfWiFArxz2/LekW06nC7YJLyNo8D40
RFfN3uXwbSL/V7AOGSewe/EZKTUeO33aZBro6Jsy1zZq5KmL6Uf1MSo3xaS+DqniI+kEiiuHII51
8tHEZUSSAJZLZftQqIOLnqU3QMsKildDWS3VTh6eDU12SzB6RrWz5sDuZ8OL8RPp91MdbYQzyhdy
YjpvlGJrqRmgFEQ+ssVLhIfSEm7yHt925vMR9pWjBJ8fwYkJ9JauuOqq0pCe8EKYVtII/2IMV735
NukgbRsI/2fiSz15mTm7BS6Vs5L4WSsAaa3vU4g+waz5ecWQvVKcCmu4HuaX0rwP6UFOD8zUICUH
CVIhH0ourSaYmKr5bUWfKqLv1RkeTe+jgIdugcDPAAwFIuSret0ZlWtqxlel4IBjTisxUe1iEDeQ
at2gUFaZUawkungDigFFz+2u5yBwgGWFqPEOkzeWwV2yyAjN4vuXYQkMCWdohSerXhx1Kn1LPNXo
qoSJO5HDTcJ9NGeuuEhe1j2G6l3HGL6ZwSSr30U1bxYRALI+OCXS3EpSeHkP0xMw7QSifUm1VdLq
D70BuEngxYivQhBvA0hMZ5Z0o0HOzb6T8tBKt0HzaxTntdiij2KIV/JG7cf4epH8oPonSdTwI0r2
YCmFz2X5DKqvCB3SKBLW46BAo8CHzcztiv6lARyaQnM1W2fvKmlb4MaWi9suChw55T0qnV0EEo15
VCJktoN1K9QVoDP6A8ubpNw06MjUcrle8gEWP/O49tg122RUvTHMVnlD83UAVSRD1jMctEh3tbpb
ahzWSCzSykctayuESOdaiGbr2Gh2lGeF4cx976gtm4AOrjHB7NBApsRelg8erl6BJbtRBAinf0VC
2FfFYFXNjxpImSF/L+WPAFRwCFxuYNfdSdO9Sm0e1TcjOJ50hGchmJgHwU0oNS9ti9NSafswxhwd
bCeW7HYoWc5QGPZQIWGJ11ojCY4ON3Ee0dVok2Mxv5StiXVPsMmwV1LjliCmedGonyIAzyJGTGOq
3CP1OpovksTIZ0LhqlQ8HfC8CLY3i59KoO9lg+ecl9RQ0yu/h7OJrrdrWG/WAtmE2clYma6lNyid
NPsyrXBnHZWDCXq0h9Sgzqch/5iLEFaPn9efU7mfm6dINJ1aVrzSPPY9ylrhCvgujCXpWRQIrzx8
Owt0x/UnNRbcNOfBxfhb6IZ1WcUPmIrizdveJT04GuFR0dq7ecDXMTFcdTRhwDMziG8S8Ti2YKiE
xR8QrxjjYZMIE6I9pdOkYI6sTV7eWE29GsxoO6Hlph7VCQ4WrF9TEtZnGo0+C7bUPMS5wo9inUbc
nAnI1LXS9W4p5lspaD1Nf6vE+wq+Vs8cDdEjUfSzPl9FBtxlXXUWvWGQQNQqAbPr390QeHmbotrC
EWbbTmp9Z2kMbfEtCkHViXnpDVoMT/hNk1JXb74DREuF0jpm8q+6QrmnAoOG62802WVk2UlGRDb6
zUKTHRKiI9W3ZyDj0L52WX5sxC9jvks5GgJEQ0E4WEl3qCToadMqV190cXTr4b01T0Xvi5X+/5g7
k+XYkSw9v0pbrhvVGB3wtq5akDEygrxkcOYGRvLyAo7BAThmrPQG2stMT6GF+jFKb6QvSiWp83Zl
paSVzHKR10jGCLgfP+f/v/+m1MN+cOt1ZU8gHiCSqx3rsZxA5ti47MNd2PAd5AEj+E97RJs+/hhM
c4DAByvjQ+hrHF6I2L1LO7/tqk+ruR5reMMsK0u1DhiA23HxYLO+5ekz9v+1axF3j6uuTB9k8m63
VyKhgnF4sAcnQc42VDszthucgGuR/whRcwmQU1H1NLSHADVVHYnXJUcUqrJ1Wr6lqdnw7LvePJTi
vOyFXL1IQHNvX1tXZK5BC5pXEVVUnv3o2hMZSOsxGy66ehPYd7pmP3HxtXwNHj1LTM4Nt9SocZh2
8tKGX+JCKu75MMRDXmwj/RXqnRlwKKP+X4oP1yLHlS3BA864lESYKWRjBfOV4eC2x1BqiA6YbAUO
t7h/WGyyBVEM4wPKsN4UIyqtQN4P4aFF2I4Nrla4HXdePW2EEdc9yvewfbGKHAEG0keNZFYDS5oA
Ywh1XJLkK/NxCPZP2VRT4D07HULhoN6VLW/ni/gB0GXdbX0WI7jfy+luAtriKzpbeAnHcjc491Ny
yJMSx8WVLDnyKr3rUOiEk7Ov5/vBf7eblxk3ypJ+SOHDzWCsUoqdD6KfI8aFVVXrpEcsHd7GJIci
Zi7vDGowD7xOhBbPnvVBOVAaXDwzQ/eIuBYBeVitqzz9Khxvb9r7MnnxIVJ2MeZKVjmne551CaUp
2RbV8hn4CYqL8Cty5IUVdFRc8cXYxuj4K2vlutgd/LeMk5oukIyX6WFOzGeJK3IuSzAZGEsZtH0k
Yw9vxZtBByIXKWiQC5zGVcBn2mEH0aa4NYPYB/Iu8w+x53wy3FipNj8IvfEUk7EPY9+4zbPtvIZ9
ekqzEs+2Plbis0JMW8hma5LXhlfgNU8yBzEa62vZJRhVGbUMj339EEA3mnW4HhexTvLzBVsfJgcp
uHs9mA93uIoQXS8uvmqPhT3LsR3cVGjHp/5RVR9CYLzuihuzPBjrVVfLiinlBfPh1TKg2rsGTHEx
OYTPdvNlITEeywc2zp2NVlfMrM1CXM1QXi46MbDJOZuMfFDlqm1sf/kpcqgsYxR05nKjoRHyocnN
B+ahzYidTLAwlHXEZ7TQ0EeTWi4/5Fxu3CK6KNHAC5SOxJFcOj7lMxQvUlJj/VIFb+40XSvgT16S
PhSKHk070B4akH/Gx6S+i8ENiIAMxs7bt+giq2vXCa6RprFlnx9Nc8d2L8YJ1lOGyCR/XSIKldj5
CNt2NxrU71lzFePgCwaMnHmOLfl5rqyNMwJ1CBCoaEYRaoAYlWIcsQ5JQKRa+vk7p5Tobx/nEar/
ujVRdWmf1ylDqIZLNnWXjcofjBffz362bdFVKqfkI7M2RfitqZdj23yG+XvCKuAWgkRxgBPDQ4oe
0kTOKjTWKsHUUWhJpDlq67sF19a43LC5oS59tXqYWoG6nKCQWeVW2nqNTbcmZs8TTGMlcUb4FUrA
a4YvO8JfpsJ7ORy63uzDlF4AZBgp3+0YUE8z/Cj0iIRxL5xnk71OHIGqZR+o/QgnTHXEsLO9cGfP
6ikG1yIrfRvgEM6ap6CGxWgvF6rC88am2ljZPurD6yzHMnueY6+cM9Orwi/66jrAa0LUUtNlG0d8
AViuCwMCaL7JmCyzHo2yXhnE0hUaP/O20FOwg02FuVFWUKBE/BgnZzk1UKo8WPXWUdkMtKMSm168
tVznOA/JRY3oNox+zNP3wjsK7jVrvk/MIcDcEljVznMTdvMIp054oaZrgtt5ddBmqlPWkXFYJJux
+EjUS4XDwoqPmndtN0h/EfT6DUOZ4jkTb35/GuWXh1w4cfpVFphtxk1DC82qKbNxsqp8PHjR1hKw
zzz7qIqbggUxLoHfRuMKc/iqHk4dLswMiXaENytxtxa0kFPYYiTG3gILjhju8N7jixQF2eAZlhEM
nLN/a4+PWITC4aqNIAaQuDnJN3ui0lMf3SBX/gICILuLXOrpz2IYoJc82fZdmnx4/rUZn+Mm3xQF
CCvWuZ6dxldYpU4ExcKEGZk97kj1WaVQaDIcsKXqWMpCC48vpP9B5uhZTLIKSYW0smTNErRtxyvp
OptIxCdluWtFxddeR6xm0gtx1drHrkSTNciDi1O5G5Z3XHIcqMNVWD9V7ZsUJ0veO+jXTVQD6vKf
i1q/+X6BefO1IM5NTHfo17mSWQI1J2cutDYZsPc/+BgrYVuevexXMS4YT7mHGEeFspJ7rRu8TP1d
74lbZcP3kc5KucNl7Jywv10YqmUZxped/+ihbbAXftvOj7F3j32kLU4dMBLacrPV0ekpD6NvrSzH
u86Bjiz1qqyfvPq+TgmEZxU6Z2ruuDab7FrTjdL3Yb/p0zvLenb1MRhv2uXeIJUovhl9n0xXDuhg
+SzyQ4SKpnlP8FxGkVyRjFCrY+bgQ5hOfYI9J7qL0RMO1qnvdk37LQHelQzVKfSTR03iEuw4F9cA
vIpgpXlLNYgVDzDhU0yML1V2mW/5yVzfKQBSOM4adBCl8xl3M27gYeZgQBkhb7z6yk+3RnMjwaJg
QGwaUH/kFyaXZb5KRXAZtc9O3jIzdNcS1UZQZ9thaB8jqz04vUAFIIAl/uD8XKTthcEKnjZOh+wS
VEpAnzwEnBjFVxjWMDymVG39yqU54ktaUi2lCGQojsGbpuzWA1oYJCV5Qq2cDTvRy31tctBhVwPA
DPIpLX9dTcWqlCsRKk4G9jmU+NJCeiLNOu6RzlPP17Sz0Lvk3S06cCRRN6XEXKVgHWy6CUYwrbKO
FSTaR/nVUGIRE4zflxRTy0WcvrcaZhoovoxir7/vRb0Zxpwz/oRvCiE5vq/imxoei7MIVe3ddO0A
eXQdkCa4XhwRnerFuZi4nvKewocWG0dveJqwRTUhRXzAdSVwWDMQq9NHUF0rGA97IpNus+LTLHtF
ZmPcIqF5arR7jKIB4I13NSUPVkdmbNhsYuggJVBEZzvafEy+uatide2R59oFN/1crMnmXc8jE0tR
rNWYkkMX7X072ZfOTtKxWFqYERkO/Hg7Bq+WAMvtDCs1fmZT96DQbHp7r3wewnsFFbOV+rnr/F1R
Jfs0Ho4uB/C/v1n+hsjL+TlMqQoFkJaIe6xa6z2Xx3p4aE7x1XLU+3rfruMttJQ7HEGXzhUWn1P1
IK+ctbnpj+1tuSo3vzcS/8128k/jhNEZxOjTITpEffcoEpw+pYvNFTPzwujVibe605dRST5A9NXE
oDgMvmpEkiO2grEJb1FxnKqMqAiZ3Mj4x9//dH6rkHB/XUiYRTY4GwXRaoBmMhd3sOQMmvzuSPO3
Hv+nuYOfR8PQFCHTU1xC3WI/wpBNZxZW3lSx3HtAAHp/79MrYAzZgrpfDGt68qbm36mVfmOK4/yc
3USabiVih6/fc8AUmWxn09abIoOvWq9izOHGFyt64sD9go1LPd30Zg19gXYhpxb7d8QXvzXGiH7q
7dtiTuy4npANucAWNafZ5qFTPdQYdpjlNNYvCVQ9L4bd2HU7Qzp6q5t1AUBkZE+0RqzkJoPFVnAI
rLJLQT3Zdz8WfPJ//0L4rc73T72xNs6cqetwJnsKZGBzAQvpd27A37gEfo510Ytjh/NZfSTQrLpg
xHqaYSn4lb//ws8v8G801n/Oc6HATssF2SAltn0R14d0YTJDaiZpFL/zDL8hyHZ+znPJ4g5pdODx
DvIEhokNudS5Yt4MNCK5d5TckCm7KUt/24vx1qHFHJli258DxZW3Atu26mtIL5m3B1tykVvuF1qi
XQdHkBHTJmJwMgfvoWvv9Nz/zuwyOI/e/tan8tMBoUmJY+p9PpUUm3k/ecfWVGvZjXsgRntSmDm9
6bX279WsPoM0Ak9yH/T+k9ThNpLFAVReSRD45CEL6uH6bXIIzI37I8no9+b3aSo3M0dJh3Cy6LwD
KLrlBmxTS+nUwZWJ7Y3xzEYUH+H8lgc0d0ZginP+5LvxlgSyywQKNmsfhpsHMRbrrID6sUwfbGvP
efBorO//bxfH+Wr/N4PnOcfOi69nPDgFeaqU6AOagdm9LdKvvzzBP31O/5x8Vbf/4yNt//Qv/Puz
qmejkrT76Z9/ulafpmqrH92/nP/sf/3ar//oTzfvg9I/qp9/51d/wiP/9ZlX7937r/6x1p3q5rv+
y8ynr7Yvur88PK/x/Jv/pz/8h6+/PMrDXH/98ZfPqtfd+dESVrxf/vqj/fc//uJ4XE3/9G8f/68/
vHkv+bs//6c//+t/+w9//i9//tc//1f+7z/+uz/9em+7P/4S2X9wobjbke0xDROBYIsZv84/EfIP
rpDwOTxPekHgn0NjdGW69I+/+B4/EgwuHD9E0xtKlsu26s8/8uQfUBcGQrq+70V+KMQv//Ml/upr
+t9f2z/ovrytlO7a83v6SyzMz7dI5Il/pyOp+qnN7CDd6TAIALjlzqGYp5agSjFx+vBlXT5MMYVQ
5iT1w9ApjrFdEe+7evK+wRPt3hfpjw/+nDS08z3GAHkT0mtzhhJ8AlKei76Z/Kt49BgqMFsC/R1W
DkbRWJ2KMIBm447cpNw4qtsSzQbAOOxrcOkl9X2pM2CN7izokSekLkl4bAnH7XRcliNgToLJEkJ3
Qk5UpXqIMAj4gcQkBEdEPcrULgBiZsmmKu3sbXbqaJMKt/tOLlW1HwBn3mEwcSzAA/W4pgiOHnVd
MCxKLdzetoO95yJs8nntBBq/AoLEpwSo1K4Mk+5b73kccN1KypcKGMo2bqogXbnSzDUYbakKQGaD
uBZpUL+BLOzyjTbsypuiaofyUMu6lRdlSYTKSjh++lJFVvBh+kELsud7i0G3BkJX48aGhtbqTt4Q
Z+UhjS+dV6uT/nDZ64ylJXeSAv9N6bhvCkDq94re5q1QDYDj3rHlp70UNWuyQ5GnS+zBqiK0pvQT
ZpBM6Bhkjck8ab7budIXQjlLuC6ywXkX2dTkF5Gl071xdIlO1u96+ir+fMrqzr3nmixXczqVzdbP
uK45qtL0vjRxOkAUNvRQ6A0byKqqDFjyAoAr7qi7vfCC7MqNneZTdc54C/Zn5Di2ZPG3ji79dd0b
215FnGQ/Rpka9CaDcjCTLMBQAdr7AM0MhCTg220+PIVJWWe43IGV+NrCQeL6acOBMOyYA0deS7ZA
YeefowVlAZpx5H8mWWpJxjrKT8DVmCmh/0rLYqdzh7VbDWVO88yX7YOasqq4KIPOPws262UL18X/
PlWQ3NVgzo4QR+50TLfE1z5HN6tRcHUcl9y2y6kCzoEHrWdC6vmCwbzfBAtT0CF7CFuWequX/i5q
Q39iyxzK6XoQ8Xy+XCfwLoUeAtAX7YTdr5uTjL6fyun3FgY/sQBoMOL4bdjd+6weqs3sIyWkuTSm
9pWJx3gkbySGWpWUcLWV8DnEVpHGsV5VTXoA3tI5pzoioXs9BiNfUON2wWmYegwQXlObTSb74E2X
0rvl3JZ9c5O0n5nYiMjdT4YW9qVFYFGwjudarpo6aR/jEcQQkKzYvsodazglPoWknnNPk0zQ9dbO
ZgnZ2gtGaXaf6K12VfUa+TkNZbp2C1QxEcSAEe32xC2oBeP91jkKq0g+RBdiPwyTQGC9N+fuT+x0
oOkZVAevhsurWWdDldyAmyKXYITSTHs5YAPOZqfY5S2AXQ3x4XNBWHrr+zYEgqgqNnZatPvK6lB4
jEqN93k4ei0kOm+5SsqJRjNAvGeYoiOnvIWmTUKeFtMpN/NeU6UM6NEIKglR5MODsTUtwdzPUagM
rQ+PJYHrtDF0Bx87F68CyNSB9pmwlzGmrM6c+rJsxgi3f5wVHVaQXB0jVTKSTn1XUXFzRTdwEx3I
aFOSWMuqVCo/9f5k3/tCeE+DHGivymB8tfPUfBflEFfwozIcgXytzL8qF/q0GezDEpFlMQj4hEuV
z5vzU/HcPROOYZDvU2WHj1kmbHcj7CzpVywqRm8CpzBPTm7X78r02Qt4wFLfABBLD+6SMTQqcnkz
zp168KGS5xeOb1g6XTOz5mrpp/1ujOPlsQp6m+hyL+PuaRyModxJ9fitb8L6ewFGBbyZ7t+zMMRP
VWSWBVLBqVZCVmSkGTuMtq0Yg1unbZA0A1fEDx9C0mn8Qj4lmlfMEuQcmj4iP97KIe+sHeN6z0i7
MJzNXVnDlJBhDTtAJD9mY6U0GoL4vBwwvju2ie2vnVnPt2Mr6bOaTNZw5Vq8tWPj3Fn2aPcIheAq
ApTgCCgtR7wvsOX7y1Yv9C7qPPL9fcfSGu9NCFRl45zP7l3Fxblxde/Rflhs+qe9G6V61WlmAnkT
q/zOzsaKOR1rMCCHbnx3nCaxV5XbzRuvqKeVw0X6agV1cyujktlC1+X2lrw1IJhRHpgfdT9ILEm2
U9r7LAsy6EK18L6kqNx8kyZRfG7UArYGdtMOJ69nJEiMZ99Cwwm5lC9GcD5EdUypz37LNryZlrH3
L4I2BTEv88W7mxpTE6KiJ/a+IJniG0sLpk2MKUR3uWC3mzd919EeTEo8vytO5X208r2p7S9aDu1y
p+Yuw5wmvPlGGbslucWE/U3ck+O88Rg89xdTkyjaUW41+1s5yXDd4CdSa79QvM0s61NUT2Furu0s
hJ0VcGwCxR2avLqcWapXetRogoqu6Zs717Q+gPRBgV3Ig6BjojQZwh8ghzeCc3YkYKm5Vr2ZfJ0i
mnHrHvBQUjfvS1Ozfcso7A6RLSAulP44Jqt4cK2Ymcdc3toeGyZkwC7aht44bZ3YcTx42U5gXrmi
kmeA2rJ8qlNtPmoH4QmvOpm+x1UFCKXjKroMACdla9tH1mGzlx0KdpONU1eJuW7blgTRGnAsTge7
3IaoN7ZNQLDIOFnrIAB4WviHqKLBl2XE0i12e9eYBu0NYEDSdkCutJ1VV9u0LYdv3ZiMO9uE4WOY
D8lxjMvyYOqGg7Pt+udXkM8gq1LnQKIyY+5lgsNhPPcYRl1/7TbdeO1Xg4kveEhrNYUjU5/Key4G
4exGx+O2UXGyinTUfhuX9pSaoN8wmnRedYxT3J4hx4yZ9B6dfmq+zXPN8IlJ6yW9yoriYUmvTLnw
8WRjkh1GBK8OVJXS28iyQNBnlJPQt4fkC7GinUoYvgzRqaGWoXqJo3B4dZSo563qR5Ov7AQngrM4
DszBNJ+yaU1BWryA9kHQB+6b/BPppF/NOOSPFMLuRdAX2d5Rgb/JowblSWHMwnBuQXXUY47CDjta
tP5tU8LWRnX+Pg5K4WaydEOqmaAAAqBWkluaJ/JHLaP4WHce8Qc9EQql1uN7zWCa8A27X74YzrvH
2O9T/0KNNRg4LxFn4qVo5juR/2WKrL3kDjsFSjLdF95uVCF4oKkKMjCTGbrUy47bjx1b2Gm1ytsZ
5UYUA9dASJjyWGIW/sw3NHuQbgPhqbvWFmzEFdjv26qmBcC4q0VbVtcOMxa77IvXpu7h5hp4VOHj
wAno3rQyo6Sq+qS5nBcfLottY0vcugnZgHgwWwbwpU3azczGvmoWbdH7bub+e1PGDtUo7dmbXAzO
qi5olawT2SK3A7MDnpxB4SVtArLmVQCZ7RLhuDmOHpLKEpXJJo29jGZvPoQGwUUT46psVHMflog9
L+tlDp21h5jy2xC04tEPahOulkBAFF2kZSEAkXMYXYK/Qc+mR0Q1G0kD+zAH3XLTlVOwNQ0FxGqB
GYamrHPddcZXCoJfVBYU3Uq8MwBiWa76IL4t00JU102t5X01LvU64d1/OqHdvDUWYask3dVvgQ4L
urOqJHki8YYJy7Y/cY2xs0aHUkzig+3w3Jee5vo1w7ew5aqF0+NlAeKpNJD2YxgsKEwcF0r6OBTV
yOrjpg9O4YVYQk3evNgh3+8uz9DOEdYSBQbstxWKK4WYAjlehK5z7U/tgq5EpNW2rBlLX3gwt1ki
BifSF1aUMgpQRUJUVAOq7MQByLeZXzUcNgo/yS6TsrXeU5EmuzRtgncVVQkEkKDK30L2cBb3QOXh
LgqYKbtV0cFEz4tPWK8EC4ylQtLQB0FWbS0j8nStyyzxLoIlhqdRRk7HZUMWQFKRl1XGPtJDKymO
oasJFBiAiO7jdF6YivhN+JTFUffQsj7vKycHdkNBReJMNNKX8CNFoRVJiLtxWoSw62H1BwaTXJiK
6Zi2ibkKVSm+T5NNDEtb2qtYeB7YLy9+tCoPI24JQxJ2/PnaBo8qg8ugzcNv8yJpGfpDbQMs8kPI
aJYb3DIOKHfxrJG5jEUBGaiNzMZlKnLXdPlybSpLO5eBf0ZWJdnyNnuld638rF0DnwGzFA1M7XXD
koBWr8QzEBZolIqCyrkuAiamXtxOD/2U0T5vomzLIFkdnZ6XvXJTH0NbWSAhUkR+72KfM63jGpfZ
UTO8uHRcjvnQnUKusSsXfUfkEtAwUSk63XgfjHN8FeguRHkTbNtFFZvFPmOGEHdOOnt0nCh8jLsB
qnCMmKNmKdiJxUorFAGob7rc9zeeQDEXzEXPOKbXe/fs2HWH0XkSaZZ+c6KGmDC/zUjdnMW20iOs
XZXQKXM7EWJ8N054ExdptlZpjwCuYgsht6xGa50llXcrg5my0F5acd15ofri42zfhTsBP5p1Mb6O
xbi8iKmqn0ZHIlxY2kYRgObVMdtjww1kUaVX7hze6CVjTm+c/rUO3PL7ZC99sip6wRFwkJHmSbhH
GfZMZN3MmPJ3KbfXLvVFc+vPUXdswsDZDVV9HnMJNs0k5uQXNyFc9B7UVhq204sOK0Jnol6sKVIY
lxnPTradqqaVH8Xi+9Ia/A3G7++sNMqgdftl9kkBWn7UbeI950P0PoRsxc6QeCzgdYBKmHPXkl5o
OZptzHkMvGfKQl87ZA048eB9tsolZAskPyd82qdF25J1xNhnX2eLuc6AQlOmqZGTL0rl7SJzjJVZ
A5hqyOnb+WyUROFCn10CJ30sgnJ4odHCwTsAItn7bEbMJa0GvH7mFNMaylx2NZ6BdEy1IH03kaYi
r3Qq16lOLULCovqdIx5zO4jX9bdcRcl3P41HQsJoyuaC6DXJqf/M8vO8LXESUKcBB9nfIhXkaCVA
pg3pCAM87tnA/SxH7MIQZ8Qb1CA9gJZJOYZGo4ZNpeGoQYQf3molwgwpXlH8iIfaOcXRIrdVAvl8
qVOXuXumnSMjOhJMkZSi32nK+8BK8H6NELMSdlKo2UtJQ1bV62hukRerM2i6z7UhzmogJ2COUzho
NmtvBcf5KvBUu51bYgorLymIG5I52pmu2g59VGAy6ybseE1e3IZeEt8b7SavI8p/1MnwSk3UgRCc
2nzaFrMXrDxaUxCAXaW21sCeg8Vfq7cOEm90FJG0z4d1TQNN5QtyY6nRIrccEF8Wn9tooKX64tcO
FmRbav8UCDKFaze0HnwvtG/yyEvfMxUhXEgTVU4XYZWHN8QFj8iTuoUB5xnfb1Vhd3Rd+jTdEtbb
uM7sy8Zrhl3VouRhumDOmR0LlU4iUwbtmc+5pCje8sEsxx6EN0o1CGBuZ6s7sYQjbSK4+ePgBsfI
V9UduR3JzvP5FFqYpTeNyv1slYYorVS2IA9uh+aaaRLRcokokhTtq9Y30Kwo10PoyMEwM7avlHVl
5/Wycc5KkSZ32lNS2uQOKKe/9TMJcrXQlBKJcD49yLicIMcA/qyRQ7ktpIZTnZSLfRvH1fAlagUa
cRj8Hd5AGMHh3GYg9lqU1pWtupuF0zSH76xGGizLZTk1MWWQu8zujeXW6tOdLA9e8JzH7/kkp+7a
6wIaPE1TOaRzLR3dT+muxWKqTTAVyLQ5xT1YbceN4KfZvkul9+I5orqBe9sACBB0rGjoFRdJAGeI
3g95NwUCmczzqzfp1sPRMiU41JBmFNz40g7vdBRSF1EOXuYiXVhPE9SV2iJ/sSaDKonRWNQJpF7X
QUGKULTdmCxHeu/THBCoix/oLUMAsXuXTL2aipZm0HTspSRX0ALFH3l9uGqyLn1JO6t9twpdbQsm
ICFazkW/U4oFr7Oj8/LSZn6xDlx0BuT+iI9wGCyaM6MVzVd5LciHHJeyijhLWdOE9tlOrrBfoIaD
qZy+B5MLmragu3GMM47Gl7lsUP/OYtl7RZ7f9rUIUduW7dn2oE9e6JjXRAYwRbu8eVSTm3+388Ht
UGLG2VVdB0z0OrVc0TkWe8eX7hZNULUeJ5O+uVnpX7uiiV9yI4iYmOoG9aMX4ysoqphDjpXFpJJm
GUsbh4zLUWTiyAEkvreckp0LRBNfDJ3FxcZssMiNiudpsyRWemw6NwUcrRP7akKvjydhTL+SPIxu
mFylHkaegdIo0zLd9kHaHasxcdBXJY23S8KK+LthHI4te9RbjVPh0+3PSA+OMsPaxeRyBl/H6S4I
IsLPa+OKp3O5eVv3aXSVuiHk7dmG+U647maWkXnxRJ5fq8qSp3J2m31Hqg2PEPS3wdjrGyuanF3l
BOC4zlkY7ELAXqFIUrfnT00jxl1FqMuGcZoFJado42Pc1jTOQl2t0XtDIkyiM4OVvfDUGXIOBztQ
N4un8jWYYblKihnpaxbPL4UozCdsuh6cZV2sjVjkSmpYkQUTbHOhp4wopZ7dvxzs6ciH2x0s5L6Y
QwbpfizRkKOk0vnWbVVw3XCHkbjkkUlVGwCmEwvGaZCzx3k2iMxNM4/WfvGG9kNn2HqKvOrehVTq
6OPL3Tr1GF+bRUdfRRHVO8tPALxXaEm8dqBkYkGFP20P3xfF5LyqQqg8WdNchYlSD5k7DXdR2VPu
zWpaqSylN11H2I5Sr0Cd5aUQ0vUYzumlJ0Esb5Wh70ACijO+liUNBnQnLKmBwk5Dj0CvBzOULxNJ
bF+1b+RDr4f+NM2jvu9jUx7kErC/9QOmGV8ULpKpqiQRAo8Y61JQX3bZUqGGMf69yOaJvBAC7qFe
Iui+8iDmb/1woL4OLVnt57JR31zVkRvXhtPyI1xgahOEguGABcw6QZAkWWCww45vvykPkP0iMDFh
u50iRcaApfmaZOiHh9i1uo0fxAaB3DQPh4JaCBBmjB8lWboAkTeIW5271suUVBBIykipjQhFvUcc
GeyzoWwOkoC0H74n/aNJsmTaEBawZCglK29n/LF9oSOh77AHgpoN/fS26gv50SSohEwiMIBMje7s
XVbbqPKWKdO7dlmQ27j9ZN6GQNgkYQLzTNs2fQrs0tsOOs5WcS87IngbuhWdbUGho1OBOrGPu6s6
JrspAyW/d3UQfNfaRLe5JpHvQtuefeLppk8Ksmo7Ix3aVrIuniwx+/vSMID6RzD1HMyCSXJk4eP0
pQCmGpmF7mM6YNrsbGcj+CafK6q399BDxeV6/vQgvTYh6CZwHlVs2wM6MTfa2BMbpm3Z9oYCvb2c
0uI1CxP3EeBgSh5H2hDMGru+eMkqy3WPQabGm6B0o+tiIQPkHwNjzUqPTbLTk6zfZiODAzvpdFfS
WuLoK/pvJEj7V4NTWG/+PJoDYT7lYSDSgaPdFIECbiaFGtJv5jUjFRCgidbrNsu8k1tSeZHsM3I8
sYZUP3ukHkXE0TZDtfLJDMK9FbOWeXKUFIPzlM4vqoq5p2fZ79x4kZ/DWHaPjK8Qsk4Q/76rLn7S
toTF1SzYNijX1I+4DexlNflE8XDMCJ4LX1bb2M0I2GQ32tfuVOJPsalz/pGTb9v2Hrj/dq7GlV2Q
18ewkQzSjkbQJTOf/MOd3PbUDovLjZRJn+eozG0OaPFUjDahzaNoCIesqAP+ioT6v5pZP1Ql//08
jP7V+Hr7VZ0Hvu3Pv/T/5cQafdHfnVj/5//O2Xklx61t2bZFqIDbML/pM5lJIkmKRj8IUZTgvUc7
qgGvSdWkN3BuVQQLl8mM4s/VFQ8Fs7HtWnON+V//+V//739nqvkn/8pUk+/+D8M2Tco5DCFr7Ff/
J1OtqDpJZ7IbtinbZKTJOX/IVMv8TLVtdkG6bKgoLf4nU23+B9MGRaQ6eW/Z5H//L5nqz4Q5FhWb
Ewbhg4RhCsvlHS5199Apu13dT85nblvdfmiI/86Lf8yDf6aema4+kyWZBiO7cgvpnE0pMM06otjc
JjWKzYEinK/v8ZkAaLrHdO8Pb1ApjSWrbHTvIzn/YRoD2WO5T9jEBm9f3+BSE83ELtS+1EWitu65
ylpihW6g7FIva9ffu/pMQ8IyHYvA5fGhnCHot4ZTgAB0+fXFL7XNTBRIfbNOzDwGLy4p7rrppOwX
qzfrrtVrV2g506f8d52DPgdWddwBazFu0VZ+s41Ex/qk6rshEPYm8dszIa4rL3PpTjOxnwUGvcew
1D1HLEW+mu8iJcaHXnmz1d7Bh+MaXeZSp51ETx87FPnZcQgC+2y2BHtzAwh2qEN/TwbwfL78vW47
J1rVWd+PKe5nZ8/MxxNvJh7A9NV3hqjUp6+//oUXmUvjSNVrPeoB6xw2za0M0j6O431n+A8x4bEr
6rULg2OujxO2lqapMMyz7Bk/pRj/uqwUz18/vzJ100/61lwZF1ll3phV054rLLHVIqDAKFtY7l6t
n6zxR6wDLCiwhm2ltUlGzDDvdWQCX997mmA/vfds1HOArfTRqFqY5JTCdfVeSkjHnAwvWgntrbcw
u5bgp6j71nqBqbpIDQ2JCVU7WAzZsE3+9UeB6IDfSRTMgQh/9V24k7K/mnsNvKFcav/Z9CFbpZv0
ftueNcnfa9pbEfzUe2olYBaRdgbHhRomwmrDWgWedjAxStL1dt9pwepKO30mBWT6/QcM+WG0xHYS
SqU6JGc5GRZ1Z+OuwuYyqbeKQdPgQ6/uKcZ1qYnyNkrWL5IyX4fIx13dpYjehag+SaKwTKKMt7ry
8UzEX59+vOnnHx4qGcwoaKQ8OPtt9+6L9NT18ouFF2ekoVivYxm7q4wo9WBTLU0Ni4Zdadth8+By
oDZVCvE9vVnLVJE24YhLr3GnDtKpsYOXvvLIBko/ycJtgLccqCbACxeBM2Z0ZsPhqfcrKBPNQ2+H
f8hBovsl2RgIQlSWxdzY4CIcuO6uhHPpj+MtpXoPbAw4dbjbpjFvJJ/szUCKAI3EbdU2uId11Dr5
BybwmyAlPtRkz7bXbDW12NltufWD+BxQjLAoJGsj4oAaCkLNcR+tyymRXXdst+P+IFqmFsKwC6V2
d5qS3scImHq2hIu0zp6GwrgyrSmX+sNsllY6zvKCkIQTjsa5Z9e+rIqB4KZPyTEeycT+YhUuXIA/
xIC7yMZrXfObc9F84u5HASg3dJ2hzDclYoC0SLZfd/MLs8GkJfzYocJOJTicqLmjd8lLY4hnCS9N
Nc9fv778hZn6HxHhh/6qZ0lkGblWOEUBiCEW+X4g/qhmpAFr/wqO9tIrTMvqh3u0pElCfDoKRyF0
gRbBlDScFmP9LiwMirO+fpFLN5le8MNNtFQbqOsZKmeYCjql/GaQJQzt/G9+htmkbJaVYleFWThS
AWUIIM096gFv6Q3qFZLKpeefTaeS6C0phDbkkAvplhJQ5YVSIRaJavkaEvXSLabF7kMT9cKyc+yo
S6eWBmeUqJbTStIqqKeufIMLS8KkiP14g8Y2RNqiqHSIYzaLIZUxMi6ja5/g0tVn47u3+rCy9Lhy
9DF4MIikG4b35+vOM/XET5Z7YzZ+E6qyAqp+SscO3b+uSsTFHUbH9V2n9cV7Z8lXTiUXXkHMBrNp
SfGUbS+cmMqNJePORUDbPn/9EpcuPjtQYTidZrpdFw7x8N81UuPFkI1XpgllauRPWkjMxnCMIgzt
F4WstUwJYr1KzE1Yt3u3PaV+vZJU982LMrQFOEi6dfT2vTf6tzE9VEWEmbmj2u4mr8DVdC5ua9+7
+GxEexra2Ki0WC6w791Tzo4isNWNK0Nh+qKftdf0kT6MtQThqeiCqnbsBmmWIFzYxtFDEYU3qWxA
5gCNkOB5lqSVuIKBufT5Z6O7MgyYPhGNxa70dlSqh07Xiytvc2GVELOBbWemR6auLp3K1t8bXFeh
4r5DdV1nun7lNPcPQvWzFpsN71olUxnkUs5OqAxfIksqfqfyALGgqdx1RP8jOVmot5ZpI2wqBkSS
kVDuZVeKj3U7ZEzFnruWkSM9G0k6Eq4KFepZcP2NOhzOlDHGzrlVjCu951KLzGaMGpvEvpfk2umy
bpNLBXiD8S7I01PD4Pi6g07j9pMGmRvKuE0CaqpO6P1s+3bQmXDwxT6u0cwnWUcz6xb9LyMI6sPX
t7vQf+a2MghQEjuVitrpY1xxiOCxYfP9Kx3o0sVn04ep6m5aopdwYjNMVlVUgTS28BD4+tEvLGz6
bJ5QNPLj1BLUDuQJ7NUwb6XNyM1xbA82X9/i0gvMZosmFBUBoKh0ELm0WEWT9LMsXMe/vvqlF5ju
+mG2cAstr4PeqhyzhvOjaOlL4iKliU31Spnehe6qzyYHq5cGZMclCw+JjwOJC/uN2LC8syw/OlV6
ld9/70VmE0Vmxk2kGWXpFKP2GPflti5rZzTT8/cuP5sjMolwSJnUtaNFxHckf5vayL/kqn2/cv1L
7TQb1p3ba41rBaUTZn2DKRvWSaGW4oKdK9pOx9DwtfVg15gFRZS16aXrWsU6ng0DCSzNL5ZSPWJi
LAzkcDrlZgh3khsCqTjF40N+TALL3XR2MlHBBmkpQSNa6hqixkwqhm1XCXWd5rK9jX3xWLRuslLG
DtleggF72OCTncquyhmyqnBf7KjuNUW58SBGH4PcZT32/3HolMURmRBp7taOEQi50UlTBow4fNff
2FlIvXoRnYtMDreqlmEhH3XDoa3r5kepQZ4IYdWv2qj21nmrUP6Sm8qCKCRgh69b+EIDzy1FKoo+
QU9mhdPg0psmYIcQy78hm1xP55qv73FhN6fNOrvh55beRm3ulCT99nZi6SRbtOFPzkmKjHwZYcus
X6OpXnqhWY8HtefVZTzkjqVrt2OOBMnQbsshw39JvdJmF2aHuZtHkI9VrSLJcvTctQ91Q5bLRt14
U9bs8b5usku3mG1M29LXUdEbuZNYABpqAgaojgpIX0313VvMtqdqE8eRYcm5EygV/l0Wi4wVP/aW
+PH1K1z6ELMlpq6Vyqo6nQ/BWr/0bQwTzKKCyBC4/tbozfHKRuVSU033/zBX9+i7c9lUKqfKCxw8
9NuqD0+DcQ3OfOny088/Xj6I2BcWXeGIUrg//V6KnNAMirUXB+mV1eZSS80muUZTI1MeasNRA9k+
4pLzyxxb5hmTCjBp1LvvrTlzgxZca82hHFTDYdu2H9LgPnOrda8PP0L7u7eY9anRNIqgzblFYkrb
fizvm7A8SbF7SgGVfN2tLnyPuT9JNHSNZ5A5gy6xVJHC4Tl/zb5iWt0/2eD9U5b94VNTKicNQo/A
q4wt2erwj6fZzveeetaLgEQZRYmU3HFNfN07CSxtg6IhxGH3yoxxYZKdO1SUtjS61EsIR4pRs6eZ
5HSK/JjUGVSiaDco/pVt6YVd8NyfgkKNthBxYjimJ61hfK/RFv5xfeVgp4LYt6KuBtv93sD4h3Hw
4YOUPRqipsr51lFen0YbnJdnl8EuiwNr1VRa+M0+NdvGyJrFytRqgl1qIxb4x7+5cqkcu0Ett9/7
/rMhLtmo/ISuCKfLKdiRqlOagotS7T9fX/5Cz/0HBfKhobyAR83LQTjVgO7Ai/xkjUd8ceUzXBhy
c4eKkboJilgb4SD8P8aFOGZF/WBl8pW2uRQo/jdrCh8PdS0wCFMhM6OSc+PpyK67jTlSeFdZ26I+
SUSyc+/a6UedPuwnI12ZrRmGMC2fEgLD6cNjavzwsnwlW6hte1Scj4SZVlV+Amu2tNzbPvmjam+x
9owZyI1m7NnCLKa/FYdgxNLWvTI5Xzpuz50sdEAVQxQmpmOhDTZ6UPnd3xG+nYfZL67zsnskN6I3
d4Cq9lF7izQHu16KzPRqGY2koCgfL6bcSWFcw1H80xqftdLU2z70qg7V32gYceZYEzvUf5Tgn3po
gfxknyI4QihOxeBrWpSLwn0l+rDVZFSyZb3Mk4Pu9lcG54XIzT8pwQ9Pkeo1On43zRyjPcPfYF8/
Ls2M9NpU7wL8VG1eRJ5svh5I/5jBffbOs+2jT7lGhw1H4tRYT65LVOgH0adgfKtSf8lHnBjUQgz7
PsjfwAc9drZFha+fD3d16VElXIBro/DjrxpX94mHWDCPoetQ0+biU2R46yIZH/uEcl6BmzugTo7c
eLkbgEr9d4Oq40UpqbhUT45ScaAXFMoh0u0FKLMclOKVFr00W8ymO8isuUBWlzqS7P9VJ5WmbVHQ
/HULXtjM/DPIP3wudK1GIStK4qiDjxu90NjCFhmED7tcql535Uhx4S5zpkKv5r7MCT12NFHc2k3z
xyh2RvdkjN/B1JDMnFtyjGZFzYvUJg4Fy3tgaUeKBK+F5T9l9EwXn22Ng9ofC3/k6RtVr/d+PyqY
l4xQDKUImlYceBySqjxftpIVr+JhpA3BJhxDWA4HvZeCrZ/DjgtZ6c8jwYKboSrVjRX4nFQDCN9t
WBcUSzdQ2YmGGcD4tf7KZvtC15mUSx+nBFAIYOnSNnYg+C8zu15whriyyly69GyLFIxjqkHiixyv
U3Z6Wj+KOn75uk9e2LPI0y0/9EnTQovSxXXkxBA+tQ6QMLVQmqAIqNCPLRCMPnr93p20/30nueup
cGuId41N+e5nVJWkw7DpLeMUYBYH3/jFl6or6+alBptNVVocp76udYGTVRR0KV4BD7CQrgXMtQur
vjybJTR4D4DfgE2TWmhFsULgD8znnDZ7o94kMJAksz94wR/bVLZun+8jZVz5sVjVPlwF48mCsy9I
ClEfAa+RshDlQZLxo/cfI3jnVv5s1hv28otIUx/cFs6AG247/g779l+3UDzze/OdPNt8dUT3Q0WP
Ywcd+luUactKBnX19Qf//CNoc9eQkCZS3SCLHCNRAQr21O3WV9aiC/sibe4LEthUbkhRGjGDOol8
pyuAhl2nAI1UjE4IssE17vLmyox66UVmc5LmdaGPbR8FOpR4onMKtnmvX0mFfN6VNHs2a1BRHfmD
wBFAGHuPYsBiD3/0e+0/mzWQgSMph6PjhBRyrW1afwfixLzyCS41yvTzDxMHwbo04dwcOVpWnFIl
cDzZ+/29B5/NFGlWJFFS6okT+XGOvXeLwcxAQfnXV/98xtPs2dzgi8wy+lZlxrOSH0RiSgprvadG
609mqB0jI/qdU2z59b0uNdJsosjhYUhG0YSO6WePQWtTK+YThP3exWdj1x07S+vGPnX6ssNy3P9l
Udj7va87N2GJdBl1n1JEDjihat12LAqJ7apXlsoLnX6upx2JSlF4FSSOXujPSZi+6SJe+yrlgV+3
DAsIvfDf96raXFPrenlE0XsaOLIqbQuzOzIZCOOpU/eigMBJ2W2Q7Kt+z39a9WO99utng0ZUsWQa
vJGSYXkFGfc8gIjBAFprtG05VSRX71r0yEUQ0i80fFNULmTUlIUYDdD0BjD6sG+750Hi5IFTSyTl
y8hcGWxltUiGqFEuytFhngddsdHEPmv2rbyZpvbK5BBHnJufjA1StE7es7YUms9x4mdriBvX1DGH
0Q9lfeJ3VNj3JrzENo/jBXCIha7fcUg/snBYbvMWKPem4a9YLyjQBptvLIuQ6umGGxYLxde3PEJh
1g/CK9Ch7ktMAkX5K0z2qAPNxERRALG0yDaATRZcUumjleSi0QtP/I4FwYRHEEqPgg34cbKnmn4R
2M9yqW3zMF/lVbUs0o3h3obuH0MUa1N5YtVr5fzgAkhvApmUPFX0ZXEgQ2+Dd+BVp7WQGnz8OOK7
TGluCHA8u9QPNtEpUu6VGPe9gr9hcaBM9bSq8cwzeIBqLL9CxA9UQnkpSU8YqXjNcLnM9G6bFClH
C389egp4CWq5jhUxjJSTIFSSpSfj8TKqyP6a3dSEoKuXnBMbedO4GUVCVL3Km0D7Ob2k3A0kw6sV
j0I5yxIb5OlsZUXGifAFFceY3KffHHmzBcHvSF/bpggd2GEB31b89IgMfz0upmt8NipmK0KU+J7d
pxxAWt1+Inw+0Owxbh5DyqulmBN9fZsLM6w1WxqsrDRKxNMh4XNjq8GAzNkNj4C9i0qm6HXiwytX
ZpILE6w1WyqKCJRK2lTsMSBf7K0MmRxuHt2VF7k0T82WirzpbRBGnK8RCT5AMVxJTbGL6uSKn/QF
6a5mzZaHgrQ8uBUtcFLGg9/7S6XsDgw4vxFrxsS0Z6qiM5BqD4OxTJMdpX76+hNNW5fPesJs7QCe
ge6JfaVTNLrx6tpV/pjrScf05BaP1IXZt1YzXNO7XXrPuYy7tGNJKXsjcCwRyDedLcRZVkprPYwN
pWcZyGQAEig1KL+Chg6qbg8kdlwnsW2AMFHyNcB560qPufDmc723aXA4KEFAOXKY5ScKRuJbyRvl
hyHSqSSFJLhuwviaxvbCgJsLv62I6qdxwElQs6J3zKSfKkxqSpnqrcy/0kcvvc9svohrbUxKxDqO
4uHPAt0WhH2oi2XVVbKjdpxxVUXNroTiPg84aeZsAgG8M7hWT6l6I9dvmV7ddna/VqAAUTcNda4G
Kx+5i8TtNl930wvD25zPJCb0BVzHYyfqstc0zX8lsvrz60tfGNtzSbbml5Vk6U3s5Ep9Aw2Cdb79
aRn1lW52YQ40Z1PHAEYRr0c1dGpFP3kJPpKu2NexdycKgoGj+tNOh/radufCbseczSNZWJXQx5SY
7AyuKYek2PsIfPkjH04qBfZwt+Li6tnrUo+bzR2Ka021ljpWS5gLPQhwG7+NMJX/Srh29es0THOd
DYwWUNmiYgxdKWIReExnKApg8RkRpPOuJFzaZuOm7bIWArRWw5Cv9eDKgU278IhzJTI290BFctt3
mh4PVcGC71HtGFmLPj2z9xlyODrswspfOizGaWsmxN4z0204BfIjwCCwErAGGJ2cE2XI6T4Ooy0/
4aReG8k6MpO1lz37pb6e9heZF7CHAkkDK69qiUrlhEjf5ealba6sFBc661z6bCSmnIuQ9yGzVxPe
AuleXek8OkTXzxcDY2rFD0e50s5KwKZV6PhWUpzUuohgcFmA5Bp1Z2iSedaNztqpRvQaaVWzwVe6
XEdg4NZKF3tbMxX3cPMgT/g2IDHFgj4GtKJa9IGEIEPO7H3IIKbas5eTp0gF/1FLrfeYhRh/SCmg
jbRSktXoh+rCpER548uDddCVNrsdgHItQhHhsZcBNbIV5Xc2iAiMuKUsilzUO6z43nyctKmE7VOM
3Qx1W5YlrFK2Bctel8ZDrYzabSvoa+pYvVRh2m589JkH5HbSD73q490IuQM5uU+x/kj1khnnRO1H
v2RPkTVbSbbDVRfY5DlqgB9C0hZhW8obFMPeRlaxABl0PJoizZduDBN6dAQsZTmoaUQbheXb0Mrx
fSbryQnIQ5hTB9F6ZzlWw3tDdp89TwU9kcBWDBOJM5BCPS8GQeMGez51gd8HPnBlX611d0I6j925
S6V4OZLQXLi6tq+TLFhnmnYWPjgzqXG1pfD1ZiVXnQnP30sPyBRN7Ak8qAVpph0oKfC2UVH8Ir79
HmFquFeDGG1kqCqPBW4Ld3JXa0ebtP4hApG2l5OwxfRQ69q7VI7rbVf3zY782UNvWNXKH1z31pfK
YaM3knGI3DG9CSXcL8lrF0+cwUy8CK3c+BX6tbIdc7PdBAAFt3rd4JBkebiRkkfB+rRR7iiBto9d
AD8TURbZpbpepZ43rvMufJas4s2UMf8wI2qzqiBbVEkMXyQ9yQABlpCnVgCb977V7lTMDChs2TZB
+LPrc6wDKVoHsAXFqI/BfWnhoSnC3eibxqJSW2YHLXj22hYQBit/XNzIvkbkzc7WhZuujLh9r8xo
nZslxiucmwJ3pyQYtAaQFYZTmIqNXbv3LZIor7Vv3aG+AeEuLSN/fEf9pW8HNm0jfpXaL5lEhWLi
sKhrG02LNwMTpKcnS3Z2LrcuOypNUuxmi1vAQPiF4gNNAYKWjssAQqDPb+ZRtpVtvPqa5941MBJ9
rRtiijITbVuugRSio3ptRnMrcZRewJNbJap+GjtyYxne3INy36nFrU4vNgpjV2gd+sxk8ipp71Wi
4IaNBWyAUdrea/Moxk9Qr4A2NkfXN7AGEJMZpQpA/GQpBUwnzT9A8l022S89jF9VhnqBVepIO48o
ukT6KFfKysdSRXfxJxT2r7YNliWMcXvAEs7Vp/ZrFb5kMOymX6VDbmNvXJZ9s6JNKrYwXnTHzDSZ
a61Yrbc5G9KBEm+97LEgjfZF+JooOQX2ZERFdSJ01rWlM8QqhH4VbgHkI/71WBzSyVMIkIlEgK0H
PFSbDzUmyYrWYgq0yd10UXXt0qjGM/9F+A919WaX6hIK75L3qJPn0vJv5OQPSBKM+yR/KbRNrv6J
wHOtCNtBUNq2RnWEsbJv60FMjy9KNNqjEuKKF93x9VUV1ORwUoCgTf9aBV8FQWtce4m7ayR7YdKh
egMQcVCoi54GjIu9TP1hZqAUnb6YoZ4sCuph+krgSXI+QnTwgwg6MVBJGEzyiBfKRA0uzZ9tUx7x
eIHHGmOEqOBnhgscwF6KTgPr5Ov0FjJb5HPHJWmFTZCC3zHiOxOIy8ans4Eb3g04FwVNcOpdixlI
2YUR8reGSdTTN2FQruIs/ltH0YHnzJXoVLr5ui8Z/f0m9dS9b8Tu1p26IS+dVTe2ig9SUZ/5RlHm
4p8o1CUDtlft6UemVN3yhxuKnYyr5b0LWQlIOa64+dTfYgL3ATaxdVc10wezdK9bmWH3Xnvu3wm6
1ynUhmrvRV9TA2ECjihvuoBpgc7mNYyfQNr7CSac7dMYt+7C6vNVXOc7Pt20S/FsTh7y8FoX6lYB
oIc/3DKI7vxgP/WZru8qggFgQP3R/GPo1VYdI1Z8OGsetGVVmnoA3P1zXp+70THTnEm8O+Q9s/ew
V41go9Finhn+kNhGyHGEM9xDoMEOQ7/vg42eRjZ9qxq9NYSgRZv+9opm32HV5hFFIuO1gO06+fes
0h5rr6RZTGMt71/7RNz0cvcjZSmpcYuofPnX1OGL8Ucr+gfXJizFDBvL71xeH58j9QclX6ssob6w
lW9p/oL+Mg236VGmm0QFmyMJHz34gba0izhM96ZAmoZ/cfJMkO2lZpzwievReNOxsm4SzDWpCjSi
d0PGjZEzAMS6qd3TloLFPLxv4kffGM9IhEFjq/sMRNz0iSwocpI2/lKV4OiJ3Fh2uEJib2WfNaaC
0JbXgQVlU0QqNhVxj6Fm+CC5BNVISgUapka6n76knbTq5PAO4N9dibEIypsnUj2E/q1+GaoRyclB
K1aKXh/0ocU2TLcQwFXSfdHTRdMo3ZlRx8wixlXrGvJJaVvsw1x4MhQbry0F0mvkt08p5FlI3baO
BZ3AGyxhooWdGz8Kj4iQT/9TR3snJZ6xCoJG3Xg+bj1KewNNfmW11o2qNw+l3D+3WXU/ahJK3XID
SYNjJsM38nyn63rGesAZR/9BQOoV+74fle9hDUmtx9D25CvL5pgb1u8hGW5LDyPRVHmlTvIxYClD
6gDvTM8HtlrxWvSwilFpmLcQWKnDB9lFhWZ+L/LqiXUzfSTiumuCetN39jGEBLlPO1YfAGbhJtLk
7iZ27XHLvsn7rWuKvu2p6odHlCvFsujiZF3YJtoyowFeEpT4fxcDvsUGnMdAY/tCHtFYWCJnkdLK
vEOE5mb4X4l2ixS9Xiv1iMNrCaWfuglxyDsT56oM9vCGWiD90JmA8cuWbttkWEMVCvjcF1FoS1v1
oUp3/irpwQ2B9R8fFOJukML89JDCU32tZJzIFDQ4yUIZ7OCAPEOgwugUTLjKxNvKnVWRR6vN5EkB
iX0Ukl5us6DFiQq708kdLNZQaun+sxn7wUtHxcRBZGSTo6Tu3WWeEuNFOpvc4roRuZhmYtdDe/cR
DBwQ0gsZXM5e1hJxF7swWteSLv1O0waYKuAmTL4oXP1RI3JTN4C/jQf6db+zlSTyF1kRKDKQbAqT
R18l4lfAknoY7NFY9kU3vldi7Am0xvkAU1j08rBh30xZn2Ulig7AUuKoorK+nzUj95pFFvT17xD+
03Qh0Tw1dgRNOCq7v3kpaQPabAXufAsK+WxxcFtjrWl36wC69brRC6zmOZqBfRUA21DgyQkDOCj3
Q5YNqC4iAGWFRV/UTWiSSpbWJ1eYKdJvaxL/ADSidaStnY/ptsWcK4b+LtfrMAw4MtVdBM2pa84y
SaiV1icNIvUx+4GiJP3hlSgVIzP7Y/UpIdqkYwrWfmFG5ePXl4rfvZ9G+yquYniBWn2E2KSuTIll
YIDbvdQzS1+5bg4RzW0NFeq1mTTvopDEplI99d6t4djBLRUG4eDpHNFQDpTgULce8kFdJbrVA3fs
5J3nm+jn2xgQsSEnK0AKNq8E9DP3eRnA9YCsIHHWxq1SZepS8H9/1l3dPHfN2B0T5H8bSSu0u6AM
onBDwZb0oKmq/q7qpXeCJDjeJKUKEFuXfYBrktQNy5TI0FKKWS4ke4J4BYbyi3OT+rOJhbusRK8c
IR4Ciiwta90IVbk1zFKgR9YRwOayfOx7jel7gED/1hqpu5G10Nj7ZZtumyhTD0MJLlYqvZ55Rxse
Er8p7inPobZaJXS64BU08J6siEMtafg2DsO51S17Ceo/CBZN0MgviilhtV1J7d6K6+rJ6HGWAREc
3Hmh/FMJwt9yYt5hSVCuednqGOOUsGDCZaOjNB2/SWXOqNWYv+kx7A4w5qsWJNtKTHptA4Q06Da8
/bzKvqOU9D602hVOChvRAS2wxkdZBWatgea3/AlInyiOVxo24ExWOkbRYEcnW882zcj+OjbScyhs
9pAqnhgcpSq1fAgb/YS/+BqjiEcb92URT/bQo0GJL9uO3t5VbO5lDRxZYd97cX8q0wZxkted2cD8
TKFTLzV+DSiZuVVVeeub5RkrM3shWvZ7ioJCf7xtgWCFkrwN/WHjDqC1O9ufwj6keaw6XGpyCfNB
kf94uf7TlCXcNapucODVEjppn2MmAjuS71sr2OjmpA1KbCrpW7eeOtF9Eo/LhGKVFZRP6E+1xVuD
sLZsLOJjduvVGlSuoBTCXLcp8zpcPZoQQ9BSD0/VmN9Jo3+CJHZT59Fj1WWbSIXk3reZspJlCwsM
vTZvB/DQ2zA1+rvMk609Ez+5K93V5IUmR9pWFQ27hdqVMGFP5fxRI12SbHB9uotNjgyDnXe/WwQ9
t40G6StR/ds8cm+NzL+nFAniqcr64ndApMJ4kQrpZPTjAC4/uEFh+mppwe80yvK1CBQA7GnyXjTi
buiDU1SJjREQ3lddfK+h+C1kPTt3SU5hs4m3x6RCrI2lXUTrnrWwHpqngQuWbfO7A9C8FplZLsKE
0IKHmQAkr+Rv1ELNjKHJLXKXrT9OJn/bwqATdSchD7tJiIUVCqC74I8q82+CsrwJ5HTfaD69tDC3
03e3YhxKTNNlq5TL1mNlw5gNR9jBodaiKjZf8KfFZJElZQE1fwsDawtsYUPU+z7EI2TjZnq9ZqP0
t0ILoma4rk+l+LZh/rIjazO9tazm5yQdXkcjO9QJ/ddP5fKewq7woJu58deUVXzU/CR8zJnOF4aX
AieVuj12p5Nis370CvkohH3AS3AnRR386XaLM+zBAHQw+GO7LkAtT3v6YFO7sbJqdPxlFe89bhpY
V5hbupnEhCBhvwLC2VLRJdQDOj70CqAQ2uhnU8YWdlymWLl2Dp0ezlfZxdaSg80yzacNbB/eSHwv
0qJ9QYoy8xbmqBxLWcLzvE5e26TeQ0a/sfwRT1h/F7TirU+olNLTrVaCT628+JZ32thNGK4VjsXC
GIGue7/BnExEfVcCfy39jP3sRkZ9CULT1zdjnk5epxWTqTaFc3BI4Twv9HUdWWIhGf1jTq7BYiYw
OSuPaXWoQZEUbXwT2eMvj/hI5WMenmbenVVzqhJ51i5MzzxbRXPEzfsYl8Otprh3VlaxV6T36Wp/
l6jKwVPSqbriV28Hu2SECWu29mtIHTvrN9nSRnD0TJqbCO0EjqbxeSCw0xvKqi2tIwYeZ9UTB5kK
rEUtWftYsl/McbzLO/moe/3fUDEeOxNWnh81B31iUlAocoQc+SPziqPWCvxI4xyIBqGh2Iz3gdqf
9dreylHx18oIfcpe7RCv+Yn2kNIG866Km1dhsxenJYLBfkxMsROZgA4Jo6QflJbP5j324HbBo+6C
KNq1QZmjybTKLfpLjPoybW32Q0EIpXwwSvOuZhO/CELlZIFVFF3U74Stj8u01nF6J1S1I98sL1Hz
slEoCsgg/qGu2Rj37pYeHZA3qMAR63gbd2xVDAkshtGLN41xnBiqRF8i2Aqwj/BQ6nrHKrMbLDRF
elQzvVgmdVHiLtuLtZQNFcKpoY+x48xzR23C9CGwhL/Gm/l9iNqnpg/ik0gnAmyvqjfppEDjLenr
Uo83gdzAY00b5f9zdB7LcSNLFP0iRBRQsNsG2pNN0ZsNgtSI8K5gC1//Dt5mJkYaSmQ3uirz5s17
TD4jur6VcpGAjxr9MZsZfspAlxeEuuCtm03rnFi6jHq3Hb+8ys51uMLfEjtNUPDPrEBRy4rnp7XL
2dshcRWHpYodZDB7unQ916XbAfaBLDyNf3hXu2/Cy3G4FvD6mNznZncYdF08OIo6puipPfPKEgzO
QHesZr0SG9EP4YgReN+Rkc1iHVyS3Wj5pNITdgNj226hCo128kHZMD0TWFyjZILVsTiuQpn535QX
3tNoJepDjCv5PLNvlt1uVlackwvtdAT7OJKccZbeygt9Ct1v6c37kmwmrk01knDuNvkxM2usbN0I
rUW2rrh0SreXFjrV+f9Gy9kp05uWlrmvQdhEIEKKW1cF48GcWubrmaciwqvFbR1bLxTmRIwjutJT
sFb+32wWf9J41Tps/HwJtZEF2b5whklSnVmwh5WwByoWMz2CIiSgkzTpveXiN7YMAeuSQMaTacZM
GeuAg3aZxd4wgYo1iYtX1Mkn75QUY/aqWGo54obUwCAy46RWEA8+6fgRiaLwdj3Cks2OrRSaHvOu
MBcjsge7JKMfwvIuZs3tPe0T89OFpXE3zpX1lsuZgF4jX4pHw2visMmr7qbV8iO7BRGLn6C9W4VM
op7dh0/CFvrImOaRoP24vxucwTktlmnflEqqG6Zr55IXEHLGSdqvqhnau6XPQMgkZbxzNtBHwuLs
zk+5WcTQlZFd1BJxGBf2CvIIsZ4dNoRLDuguRj312M1zrNF680FMAeRyxV099/XeT4o60hmGFFer
NEz6prwKtk0eZlXjobfJDLf5CEe1ojqvumY6QYfpwlx7ApnSozVxJ3lOg47Mb+o89Q+LEtFPeohh
yvSCpgMGgP9mlA5Ow77WsK/IKl8f7CoWmGB6VVg7K1X1suE5giyEudr+zZO5wd6u/BDbtIp0A/ur
L5L+kpfIwqWwl73XyGnfCyJsQwWC41uOrNWJ2mAsoHB17WSl1iWKIWo816T+fAjXMw9cReaDag3m
UV63zX7xNROsP67TsVuD/+Y4zfaVmfKUMAKIXFM2e0JNNc9d0jwivIM/GxyNHtC2kVvwitb5MIbI
HVttlLW7afTortulCQOXHoCpifrUlpGF5N0v/G1zFmlex0OfwYdT1modVOw5vKdJf+9NHungGNxv
QYmYYQjf3UsDBhTp8qRAN7mPhCfdL2deGC3motjLjkoROFr3p+2bdE/egD5U/TySnkJKPXOjPlZR
3Ge8Qia3vc9CxGEwTfswxVpxJtf1zjNa7x1sDYy3tkGdnYhDjtN0/Kp0AofG1istrjMSoEQBNSl3
2QnG5zuB0JXqWkXFys5qVbr/jCrvL1IblKJxfD/37W9CC5vV1X1dqScvMO/7znrJGAfuq7V4bPPl
Qgt3P2bVL4RHYOSd+SkLKumygAnTdQllREsW/FzmdWQ4Vksge2cTDc9qFS8Xl54tXmiknrVhXPs0
zVhZKX5Kv2PfJ+1f1tji2vBTcxcvzd+C+rkJFJs08d5xrRN57+nOLMEaCP3XSJx9QRQ0WLaHKtAP
deegnMbBfuYKrub0tLQ2MxF8R/a0vvvYmFTenpiMn2OB4qm2utzLXlTJagRQiTe2VrZ6p3xuqXFE
SWefTZC/gTDexeugw22ATwPX00OVb1WbvBqjfUvK9q10/N+5k2fHL94JIkUtioHGJC6DY7XCH4OX
8g7emSTxqUaYcov7cTuDERDaXWBpRTxWDbDH8Z5JBx4iIRFd3fYNgs2NnL4fXcxfTbJ8jHo9q1me
hhVZstPe01TnN3bJfpPFeLImB2U8O7SqcV+97eKgctZh7mf/OhMUk8zaw0pVixrJxMRHqlgpC3rf
eiU/Gz+a8TEwRmUUeKri7mDm8VsgyUiWjF/iwDrxVDFglW0XQnGgvWvLBPaS9bEY3rvs83fbS2Y2
aXwXJkB9h65/kUrexRPKS7Z2yR02vyrymgokrPej60HzGHROBIiJnV3bY8rUYSIj6Jx5WU6Jofvh
mk90pFXlhMQAf/apcRNC5GGQmiPQrmk4cM9ZRJA5TzML9kwBmPH4BIqnwz1/zkuypg8V5weZ/DXh
1rl3lJ79Wwfo860VLY24LS1iQdC6DwWoNmRj/3Vos9fO12LfFQDR12z52hyIaTY/TJM80nXgPnGS
fcCvQJuqjyqhYLLGZyOJ6Wy1/5j5OYTEGYfh0IiWo6y+txE1oJxJEfF5ugz1tJ8Lhi2GcQPmo8n5
00ffAB/e1F+rhYzqzgrdvRURAhQoRhLxdzaYnL3fBReHpMt9oJMnQFsfaydKBNF4E9yz+Rik3JmD
It59asR2A6cvfd2eA2+87zLKy7a6ejztSYffrvZ+3Ta9JNb6yrTuJjD6E7gPg8GMSwJOgke7NJ96
diRDqxy/4sz2dm6ZPfK7gK9LAtlN/xtaQxqSQEABpqonNdkPEH9p0yxxK33ig+Ff/odSxl756n6u
IvHO0Hbw0YMNODhpnIWtB5JmM+BXBVVE1ljc2BP96XXJzYCnIHkz1PpW2eCx4oV0xLTpFDcuvVDp
Y0J0i6G42UXlHojcTg9Vy4uO8u7t05jhRef5+zkrfkVlfVA3wYIMinK/djr7OwMGPzVpOtyIWnUj
OUz9oRU97M1xNIjqD/4mclYnK5OvHEiKZmruHxITb0aTGwy7lm1JwM3WaEzS9XVw6BbSQq772e76
F8sc/2ODmNh7z7N2asr6PSY6eRk9o46IzMZYjNvxBjLqoeFdS+ltJUgChXblooocUwl2h0o04JJR
1oXpfhGag+UhcTdOfViLLoi4m+DmzWb1Ihy97FLV/cvThHt5isNklupC5b48cIV7/w26d569ysDw
o2KhdySOFZHK/Pbqgl0Fk2mUp56l6r1f8holFmKQYDx4psuKQwdp/4+sjM9uZpBUJWnxkpF5sG/A
EYV9G+gI0WO++nEJhmqxkkO/KO++mUs7jK3uv2lh97vqk4p+JAVZOgBc21lz+WmIdrmZo/lbz1XD
bLZh0j2nfujbbYs3oyMdf5ICMae46gmxcnJ4vpho8HRzdMNk2KUypUZxaMnyyVYnTC6oOQGe2Tmf
y51D1GE4DmCmONDrvWgYnCNxpfs0tTjqyY4D3FpVxmFw42XfNd4UJj7hhiY105MY9BApxniMtiEk
eYtcIrX6gpuRJwDqjkMEvNfOt5oYzOPs4OWyh+Wj6TGwtGYSPHaBQQtvoS0rZo34NUAe8ASefDW5
4eQx4qSOMxkCpsGf2C6eF/hL+zgfe9gwsjkTOw5UQdjdQ8Y/sAo4F6w3C2drTdWjyYez8vQT/FQR
ZmYnLkzwXLoUgJeJwa1L3pEd0r5xjIKm241tOT/BINpaGtQd23XyfU1KW9Tas71bfPO3UwbEKgzE
YT5gj1k96kTY88y7A3HLAAWHXGZPiTPJnZANLxzOj3BxjRtgWb1DisOoXDnzLshacaj4GbnFxze6
zO98xhlhjyC/cWv/IVc/O+o+I8y+eevS+TtJkB9bkcK6zFo65QDSJgUMQuTUr2FPKxyaprcck2X+
z7QoHoIavR04M03lJPewdiamoUTaTS3jVlWJ5cGDPLAbJt5jU87mTkteEG0EdpjX8UK/PPZ7qZo5
7JOk4q1zkqjzlm+ZCWfvSZg0xPvFx6E3FjiD4rUIfOeCxaOOkmpco67nB4gL49HtLGQH8kyggOR+
GmoBp7b2pyNJGjPVtub2CjKs3JR2EXLJJ5XyBwoRddNCOnmWWH9NY0N/JVualCgY3qNI7izJmThk
dn0alPc+6SENrX68wyWTA+4p2rBv+HHoepDQAS4Uk8kf019rC7ze4Gf3RtM/G852S7fzyW5SZKuV
UUyLyE9vMI2kPYi3omz0vvZFHQVdcvVyS1yENsozPUvzqCrpYrxynwLHyPdyyEE1O+KhhegyDJKC
KSe0H6QHdyUwG3wtxMauDQnuTTPxQ5iJRI7ImQbpoDxYDiJOXJXmgyWImvDyTUK0crnP1jLdgQRO
PrPAaFHTJaJOq//lDjVLWur3FAQF4m/DRAqbcIQ80US1dNqrHZfIbZNpcWsYdtSAWYPUhTUefWF5
c2z1ZVTCfGziONnbQ1w9VpPNbR9b473ppf0RMmoZea47HLs5xQk5++uuwEFymJd1ekaoVg8ZoX1H
o6+tVw/plsGH0pFrkzVhJDCc59z1ybDEOj+idd4rskD2g1nJc1sW1R4Y3Hpl13lz7lsVKlauo6QR
fGBnasCkGZ/nLqsuw1znh7EQcWgRqs+hZ/R7lLaC4V0SbDAbFXktd3Hf9/Yd/eHyIFKroAztJhUO
vFovS+t2j/UshosRTAbkIyvBvOF15yQegg9rIIfUKXobQGxaH5sVyuEKW+ZQJH5xmJpUPsbC3GBW
vvMQtJY8BwbamhHrIEoJBr9VE99HDlX0N1Wxu7P02H1NjBFgh/bt84afJoOoHWELxx02Dl0yoJaj
xblbzf8HJC3Mgqb+KKpNSDQM/0cEKcTqoDZfmp6Mog0GHM3Qp++YQ+TfXpxjWuusNFrqevpTFOKK
J+IWpwHylrc8dtA3yBuYeElgbt7Rvei/yeAED7pigN3Euj8rFFVKobH8YSbuJxe3t2b/XSuz4Fjz
0FNbTIbjuYZF8qmSwL2ijcopLJCh1U4oV0aiceVjMhDtZuaditwAH1y2NMnZpYnaw4KmW5r8rrvv
zZicJqppJvSQJ6li5uDmLtZ/a8JnzDGJKw6Y9UUglkhJaHKyw1SB/mZmBAoLbmipMJuURoZ2u8zm
eSK1MdKzP+0WUc9hLJXacLZdBBKnPfQtzszZWOa9V9j+QStmFEsKE2dnFrVzt071enQHl0M9GHxY
J6ta7nsLR14uUudPv6z9sU6K4S1XwSZTxXI81ZAMX8C41XctTd5/5iqal4CO6YN1T/8RyE66p4p8
K2fe4cIqquMIwuholc56x0MVvOtcIVlouzsunloijm337C/gjnpbZ3stCigmfTc+wuSGxRWMKPNg
VdvnnInbU9UFPnxOYJHmCG9MACg7mq4tv7VdWweshek+MZc8dA2D3rcmDK1n8PTtQK6OJlLY4cdV
6Y/f1f2Jrs2JSpm2r02Qq/2MBEdWdT4950s272dtpJ8CytdDMlbuh8768dYEzYyNRTW01pKHpDKN
/VKVzh9vnLxHWTfipe1T78eupPqOV8+7k5gPHqF02p86MIsHnblYzSpwUmuVBC9xM/SftpOsR0yN
zSnwLYoNMEAH3GPTC9TIee9UTA1J09J+tFhrdgd3BwZwaZuRGpv+o2HH56BGhxTuOO+PpuOUb7MQ
/VnGaK2s9Fq3ipnunqy78Z8N1vscuGgvsdtVH9XK8FWM3RKJaZZPqhgQylInCVs523h0YGgkdsox
CVjtiluiYL1pRPxQMvnIPSfmvJqlCaOpd25QEJlKsE1wJftwuPiemwCLDOaXWXgbKMVN+EzPhnhj
/L7CFEvrh81sRhKMxW0H27EhgtfvWeCO8T/ltuccavJNGPMOpt4XrVec3J4VwXkoFfP6xrifJqeF
oMrP+WnVIKmjGJw4Wmc3/a1zfwTCrKYzgd+MckAIizNxdt2NWQRrYNTP8p3Es/ROOM1M+ygJj2SI
b3ih5hyKZKrnP3qW6zm2Te2DH5xnwDprfz/JfH0QbUKPUNTGPbz4Dz7eE0rAuvLBB093WsEE3+KW
PYuwztyWjMd2+u3h6xAVqbvxdRmW/CydJvjnSy2jJE/T6+gif6HcMOEnyHe6106aAghk4FDg9wcL
5PIRBylfccgO5p90sINXJ6bWCR3d8CKJ1We9Kc+T/ruusNOBzlb3dldnd2lbt1fQZh7FVz+O/80p
dX5HPJwdroxqmp3lNhgDUzm950Yh/owBx2uzmv6FJY72x/Zn+ZPQIe5bmTjPdu75/61yHvbOAFXQ
axLC2LbPiZkQ04hABlc3hTp488jNRLox42PvZ+VTyaH0VevJP1aOL9+Xce7v09RuT7DyrKsA1EdA
MknSlb9OX8kEl5HuwGkPrXT1IbD79ZWgSXDBIlkfvYAj2GemCKDXEQMYNhPQcB5Y8T7H0lIzmAPf
7BKUD6IVPanN+uViiMIhgTNNDqWdMbO29PCAxigiR63YMRqYXQXaz0NXG9XRITAtItqswZNnp0dt
caE2i8Rg2vr/BhdDT0NVfN8NbfCTlsFRc2juSi2sB+CH8w6AkhNa49jcGKQKMEYUuGVljHhaGEe2
jLDoTgS2nWUpDknMaL632uLok8uOQ5PnoOj7n7j05FffMQwnnwqT/eR6xCFU+CycAl5rbSIY0+js
4SVh2jEqvQ8maHkpysFj1mTzo9vLcaR9ZPMRTWJYz/U6ec95gZ0UToQMCfFYIth91usQLO9djpuT
DgYrSM1fgrOVwqyamqPNO4QE1eBALb2ndG3esiqzngwhQXJJXx6XJE2jrJmrCNzSOUcw31UlKhi9
y38SHE6Kx5kIh9wxQBSiUyPKkWTT+Jb15broJ+RJj/Nfw6eB9+AFRRoW0VFkgXuaDG8+01my1j/W
64hhDedkkK0U8qYvpx+SVfEO6LR8WHRlXcxmHC41sM5558vevZRrDSV+aoBEOSVkcentzICAD1pu
as0u6M0dbOQqyvyFTUVSih/z2B3/8eKsX7nvYJgx3ClsHaJngrIWEepJAxV4ms6F3f0QPsg4bHGm
73kNHJYh4/dRO//F9fo34E2jM/HrneMW7hMs9Qt7fi+6YcXfrX4DCp0wLeKDXq17YlzyjZu3tbVV
RwUvydXRnnGrWtt/Kiqzxx5flD/J2DAbFg4oc28F2gi2EI1arGQ7Em8fzp2CPNdbcKbJoqTKye6T
gSwQZxszND+lVR9bXOpml8ndKMYybANxGjzrzM1mUAFj3qaoPMLZDq2Ooz+Vb30KPdo0l38c4meV
46ny6/W/Ze0iMkyORR3cgdhmCWhb58UqKAFVZ/zby9Wlxu9AZuVlEvFzY40PRu+qqC6cNFIdJsyE
6QM7DhcvXyRMPkKHfVl5JBCl+AB7wWka4Pk7BwNLwk7p3bMJtx1l/NY8hPnUQ6Zb+SJ3pEcPaPpn
RueTHaf7IBd8E7V/qar0QQ7eAxkLRxHbr6ur7z0z5QEPLnZvnrK0j8Y2uxU1v7bKXWJhP2i6JkSx
LcNlzI4W3/FSWg8F0fN1k53aWp1pA7BxGrjZu0MFYJrosr21DTNX1ojXxmKvdFQ3PBCHmY/bGs8P
5gLkPcCBb+V6p7AU8emdR2T0ILn5mq6skfY1ZQ6JXDC/Yrdis2u+91x2HCZedKPfkegrdoneTHLQ
ao+ezj87Yb0pjiOMdyvhCDvWtg8zrEJMCpOGwoqdOsoRPndxx4zW092n0XAOB0t6dWXKW06o+2sb
pz7Vd3yXxsnD6igwXan/KKuOAUflvvdDa9B4t8vTkLsOTyRoRs/B4tutB67ZJ0cnSHltt8O7aZxE
wRJvNuyVqXECrN1Z6oxSMV0f6yTbr4b7mjs9477uK5f6u7RSyHM9sPpuZmUDC65FmbxTYri2DdhQ
WSb7xhn2FucVYN4yMnsRydGOPLo3dPjkGbLwW1nznSiXJt57rSpob2ppxjA3pqsBAW43VABdfcu7
ECP/njS1QQXZCdzphRjSiHJPvNUK0idebRbU4fAxB4Kho+9MH7O1a1nhahkXqM4vjp/96Nx68qfp
i/nHF5fooTXV60I0O01+XXOSMqOpDA64SS3tg5TJ07C2h6nLPgvjxyYSltexXv2ICfO+pSTH6npv
op+vphFZSfre03eqFVRl233Wq/4jA4OJb8EH7bezP9dWR3OuMPXqY8EyejE7yG6O8z3bxV8oPz9x
seIRtD9VJw9ZTuJd2h4X3lpwgE96bb4q3icnRuro9W8niXUlur9oymeXr0EPfxoTTuGVuXc2pndT
kdMDOHt/gKY9iyeHhLYtN7QfYoZKyjys/XRzkhRpfZp3ntkxPdL1d4O8gaXrQKNyZ3mCEAcX0rq3
I6Dry6nKp21U541O2GKiStUcgYX/00gMP9LZu876z4P8ydIB7TMt6qLll1F/+NYYWuyUUzs+DV7+
zFJ/tuRHT+DaMcyQrdZDlU0Xu9aHHBcPxrendQXJiV2vyNPHccquHWpz5S4s81oP9WKxwfGysJQ0
esy7OkjVsQcxaSjPw7JGFHWRY7K1AecOyzdRvma83FU4FnE+LVX2VjLqzovgZKUsqufqMfe8w/ZW
ZVofmfNdfZg7Kh0ptddIdKhKSu46e7oOhXOuyvhcIaFmznjWTsK1RulqgHDt5HVly317HMp82sOr
3G0QgUywsaCXhFGnTytThZVccaQ+K5Ikt115vA9Ry+PU8E1vb48l+0cgo5GTmu/kBiRs5Af8b4nT
3HwHma5lzMT7tUr9M/UeQ7N1v71uSd8drbi6EbGd7Dq3i9yaS5NHoJ+Nf9v3WJTuMTGSo07yvai9
V48jpbCznPAYtNt0/iPc6iKr/j8WgK6Qg4+BX562L+zLCbFKv23HLTrxgfMmDJI2IgweMrC30xYt
tWqOBYE3gZuf6l7jtR3DUbTYU8sLAv7fNbZPy1xBCLKdXdOIPwTWhyWncbEsR2CExS63sN956HRc
0lqkUbd0V6BEFU/W9mo3IzXbOJ3bjKkeRvl+iu+5ORXfvYpMZmRlot6K1nlsl/hhJVVN2pJBboua
2j6yAD4gD76knv2kneGVLRrBqZAfpsF6m/PutAApRmPZXqVG3E3ZCIXAFoRPeUeN+Q1KK4Onaiz/
YnRKdnHGlo42ushZjYBJZ4+RXVhg2WSEVnasU3ZY6uA0g8HmrG/60M1VtHrpo0z8U57Fb9RkD3HC
9Jof4AcTwS3Jy0PZQdP041SdnCEwwxmf1LEtqApcDNZjvlkr8x3Rttm+bzJ/b1TOU62mayUGsKny
rZVwkOa53Stt/YPV/lqvNa9Yd1dO2ausyuvU6W/Gu2+qbV7NpJS7eB3fYB+cOMDvmoG1AYMU+NWO
L/QlvxC5f+HyvAhjflzo/Tp7uBnrcCxz91CW1j2yJCqfmror+2f3lunDMDXWI9zFnnQk9g1nfBfb
t41IjQt0sm+u0WG7Syk04u2hyhQrK0tCR6Zn1otGU+GUbl4w1jy3zvqnC4C3tgs7etkyHvPMuDE1
M05UVreFA45dOWCQLbjs67Q056VEXwkgagSkeHV83lKlnro54JYjUYNbOcTTjge245NouEydreSo
qvSwaGZHfskyR2yZ4LUZrzM1PPhzeSlGcM2TfMH3eVq53gTSFssyzOSSztSYM5jiihGiHQ+nPwaY
RYvp4orlqTNHJslIr3QW3N7YZbu6kPyE8mob4jatCJW5Mt4C9kHLsbwEhXplsEPuSIORzuQARxN6
7oQ6Or313bFjxJEk511WphbrXdl3bxiMXrijrB55kabxLi75nI+JuBfKepJ2zT0824esL//FlESS
Myf1nTFctaejOoYHOhbzwSCvY0zmFfHYlXyBqrFxKa6Ptf+Mq+FUVdYXMxgTHjC7NtvnsIH41cbV
qWhx1wye3KTtZEOcMsfz/0i7+62YJcV9QlVGZd+Z8z1FGNsq5nSZx47Ip+Exroo3wyjZvhj/5nyl
4zRXYg0iYt3upzYlpmXW9FnK2BvZ9KtMhmBuHpzNvH/bhm6dYwx4yMstB+5fk/r4CZVxreb1Ymlz
M0v/wzR8LNJ2Mw8frcE+1U79iNR1Ytt0e+7MuochCqopmy8Mx58dTn2bG3V7vSu4OAL4tcC73xrP
bvERTFx3yaHpgzDgOeDVp9jEOjXNYQl9igCSuy2MZCsn4VgepI4fg8q+Z0fhYjXji7mke8cLIgcv
Ga4Ylke8yFBwmus5mtm3WraK9yKN+CPGZ4qTzq5O3jQ8C+cm5prQk+oTR8Beq4054N439KaorB98
6WTUW6LNtrvfV8T6sodYz5cUi0rsZpfNCIMXKR6Qpcv4uaW1Zv8xCuIziS4F+Splo950YZ7lmH+R
qHCK8TXVOCvqobqr0Ws67zE2HdYzf4b8PnWAe9Vs0PaMAZeO6XSfXAsdhCTLuKwlLav/MFNKUbIe
CK8JMnn0vOGe390es2Z7+HnxOXJPE0pm1XHh49EiSfkukf2PoiZnN65+mbgi06m55/9NhMX+3OYJ
vUMk3/Y8IstEDDTOzdRsD7Twdvg6qyjJ/NBY1MAUdCBakme57XH0JMegbqddGdd4+Op2Z/MJcLjK
+aNzr/pMLLb9uH/sdDylo75PyPDAXP0epOJPYs/8HgLO7F0x9kXe0L1s/7ZFdaw42PGHRAuDCEDr
v8TpX4seAz0/GhZa47qgjQ5eeZx8ce1s+wRJOOo9TOqN8VxavJ8bMs99HzdPKPtXW3vhvmx/m0ON
VU/Nhdk8HpA5spS8ZZN/iVu28p1YfLZ1dZBjELW1c/Lj5bguFRnCxinlI+RRMrtYbUWcP5ccLItP
l01ED3OBPhm2Rbqb8h4b+7OabphC8FlZu9V6t5L43iji4+xiU5nCuH53B0QzumwjPnfy3ht+mZ2E
NWIu3/7KVh86eIgTPKrTX0JAIxbQX12mx7s133DGwV4NNJBxHUo6r0B25zUb/p+P4g6/Q/uwXepz
G0dUxqmJdQRJFXocn1StPyyS4My1Pvf+cI0Lk2wBTo20HbBtFcG+TQrOrU2Kk5qhN4Mvt/DNO9QT
5GLvk591cV82NArL5MDFsMB1zBq2T5TLO7zwoR04xmJFYTs48hjjPovYvWoASOHcZf6EHbTPwxj6
Ylke+S/Lk92+FPPvtPmZeTlyYT/bPFZ2wFIZdUPCJxcdD4vEk0OELu4/On8GMhRroTZAgMdTgsNE
7Evs1THG6ZIPHZtGIUmDmca1jZ0/wH16VEU3Mz9qxE5pDjOPoNYdm1JEFwQ4DzKsaVRZxyxvyKAl
bo7W8K2vXNxC7AlsR1lAjDBIiaNnuWzsOEcnyd8WSz5UtfXAD7JQCLlp+2dLqUnL4pCNxmU7gPhw
OUyx+zE7CGYXUGvYpGZhho5mtGj/3XF8TITzQkJtCdHGt/4rEYFx818SRv4FR+v2lJrQp7cznGUI
FpezUG9rL/P8lLgTYhw6QdOgOqp/lb05sym3O2ag24EX33hNzdZbQ1cN1ZZ45UlVR3EhcZNhOg/E
8F2W1Xqy5pxDofLYdunYXhNx8tWqIWbm7v8JKpyw4r0pSYAimuxeJx1/xJJ9CE5s2CML5kU8bvkk
JTuO9dVJnKdKsJ3tek+FxH0QGOOvV1RP1ubyzsS7Xu1zWb8q/8Ox/iumioel2E8y6uWUn23KNHRo
Mb1MSL97g/nDS7YSLAjCe/zra5TIylhx+emW+bHGeVu6bv8Sd3V+VDM72lY6vJkav9xiw3eFFPiX
kZaNMXKYjoB3y++1a9fXBkcoK/etpt5I0H3dxf5yV4/dErMYvs0u6b4Mu8dYZRUCK1kyCoSVYOr+
uPaMjNCqkanLQKWCC6zbC63HK2iNeae3yoQHcGTUBpki12VyWvnOj0vRZjhuOz9/SBhxn4ZqienG
zZFhd0MX5hB1GzNb3fvBahHQsNqf0Nqt/Ngnjfy7ymktI1Uv6Lu5B7VxtIY7Ox+dl83lwR2k8biY
CVXo6vVpaJeKrUfpf08ZR6eCpwhCARcdFtSkzkGdjF8wdf/6cULOgqIu3Y1jQiS0286/wgK4uGtz
F/y7AUnQdrJ6V3kByyA8sfJYNU5+Lv2EQbMcScnaWUkiu7AOCu+582zzWpYNN7iTFCeMfzgo0w6b
6gr3nXMta0CnaPPIfh7rvzgNyPqfnFvmj8sD9yTCo5epx75dnedumTImWTUFOymsZz9QzkkWEC23
r+gjQDjJ9X+MnUeS7UqWXadS9tvlWXBIB60yG1eruKFlBxYvIh60dsgex8FJcAQcQ3JGXMhKikwa
zdj78eOFuheAn7PP3uvwmWiDgSLb2cOAGDAGZXQzCafcdzylwjF7o2/KV2053kGBOY2IFQWa+dpJ
GzKfJrdGhcA3n42mfLHt4Lwk38agOhdUwDMKjdlQCXv4T315WygZsaGVaE3vVfdIHMgKSr14IxHV
Pjsu96csnDerJqUr+h3Rvz2b2zaOofYLBbshpAeioz3Tjx+G3rkEbngWrnpTjbH1w2TPCvqzSMM7
t3RXkqRKVJuPjeu9kL45WLa8Wjo7WK44upRscy8+l+tukQh8zMwr00SMx7jWFPo2i9jSG4UfhHFI
C/kcbH7CHtA6ojqlbVy1o9dxKDXI9YZzY/advjUH88pGmhPxiGyvw3rXZs2ZS5yEplO/97HYSays
cxei6kX+keAGxiIvLDdtZD9mKoKeZyKOOqAGWJ/hZuJWy4SeVN7mNgj0Gq9DzNf2TqZPBgsNjpyV
9CJ2951M4FD64om1Rg9ge6HQ2PdpgpavxjP77Z/zbIRkTjmDM/ra+2SggJusbaPdR1l7j18FYyrh
3LxN9rPqd1By/HU9Oc2KIOH2bxWYZd2EkrOKnMURKPfd3yQFTvZck6vIGqYy8dkv8mffqN77MuMN
436Pc1bLJNOtWs6Jse52RawegrS7LoVQ09nT2hn1JhlkuR0943P5q9NaPlsTKL3MeRdjtjPs4sVr
l8dfpC95QLJeewL6kzROfl1+B059N9ThaUi8O0RhjCmZh4WM62Oyb+sKY5lEVqDrpzIBYO78TLxC
mde8RkyzaTfv0Klvet3jwzcP7VTj6bAF6Yr4jVerAAtjkuDV+2AwN3pOnhNOdEgEh5yLYwEJWpB9
clwF9Fc9wU7rQ6XTY6KyY6fj5yAufuPKK3ncZ8cMIOBEN4ib7Zh6dNtedic13n/yKARDfWIjdEam
X33V9Sg3TsvvHyUzmk5SrBmIHqE5rhe2uxelGGlZYuFKPDdAOU6DkSHL0En6cXvxsGt0ihOZE+FX
pTom8OOShCIDvpIDT812eusn74L/+NB3wAjDYWspcWto/Sq5V0M6TOpxxkHia5Fg3BR2jcCrpotj
M7HfSQcKY1f3NujwIQ/AE2C/ua8EHB1rUjQ8nXVAGsJ0X5efBfYDyDTpOcHEfCrM8k5XJFPHVDLA
TdnQm0d3FjMy6ek3XHeUzXV5z4u/w+gSbZtUpXcLvrllXMM7LqpVNUfErCtctcSBiE/G2A0jGvM5
+tGOutMR4vMM2a0pilM7yFcc4/uyye9q95MSY7lI0/WIoWycYuYo3mmQ4puU3PPyfpISfRA827C4
dYfGwdmTp9693eRXxUvfLWTB5Z1mk4rz0HrlTdyMr15DGy7cyLx3RPecW2BAC3ezPIfCmJ3P6DyS
UH7eqPcomknX+8lBGhjg66a5N4fwXTfpFSPNU1aXb4on1/JxxcuEh+1igaJcgP5VVzJ3KMZLMPob
wiXnYLZJANtvpRXDKFkUcMbxa1WJn7D0917q0hhDMcirs6g1F0Ihb6G7vBM/yLd+SS6qiZpTzH7u
YI64nXJtr8JCwEASrSKO0V3xuzL7a7bCn+4ja9pXVXupwnHtz+2y7j2o1sEovwzb9RcbEMiOAG+5
S5hvaVwmpT7h5HzkhPR03B21VqdMOg+l5KbGbb1yEh7+dosNTvjzHSr/zpdFyu8fHbTPC2zP9r7R
MX5omyA0FTFTbYyrzi41IpB2xqEiTrJ8V7cqHhBsdyJEdskNHL0e5IaSsAJYWSbT0iRAagNUHdoH
EHKYeZ3uto6iH2do7jx4pV6VbkY5rIsouCwLizSdRtG4e2NKjn06f4e2++4vrX1nnepy4OAZk1+S
CjwvuP3MiJKNI2v2+yOuP2ahmINNq1gnQXxQqYeEnDHxjPyzN+ljiFzPG3dfRAlShacoJEr121JF
95E2Rf80twF+EacjSRkfPbPrd24dIqSVJznV2bo18RWWcryN52E14lbZq2lOf5RsL2Yd7njK/Vg5
vU5Xm7cVfvUVBv4aB0O3H0AtNKX1MPcK/zlhvVMBzOGxaEvvHrsmI2BvuteS4FBeLIsViuBz1km4
zr2QOmcI6C87SbCEysjxygc77n8tvwNYmn0svEskcdkwsf6KSMJReQ9cR80UbmI2Xs+teTVVK8l+
E5Jvo3EzhdHRdeenlucFY/WaLA9eMowrhIT8j9gRD1k+HCEerfLSY9ppXUP+nyHGhyZigNg4lN1R
8ewlMXE8+p0pB+Kil0UhTGMgeYQR7vfY3uJZ9VBTzW9iKdswjm/6pju18a8KP2VbEpqtwOBatrgu
T9SZx5GFzSLlue0N3U5L/+AOOJu9QtxnZrCHIIAaZSbPtsjeCVc/F33OY5Xgr2wOdES3JCNORo7I
5DZv0EBuhli/uzmDpgWpv1cZ19Vgj8Cri486wPaYuNjau3cjC/Q2juq7rgZy2CFw6DA5qdCy6IIz
b5+0qbEzWwTyxLXZGpieaw9z+tBzmgYdFUkwLedo7D8GVvjc4TRmokySoZhvmspiAZuq2BHQgCKb
xU4U01s0RS8iUvA3+s04+GdM+k9pNz8PpkKYmTmGLbuqD0ERdAzBzLULuW5Vsp6XW2wxkF9UAe3O
QL1rGjy1WPGKR9E39a5n8L7pHXA+nSPGfV8CzJp1z770pgLtFfiluwtFzW6foJpPAQnbJTsCWQvb
KXldwwl2npGDLBI98tTEInrX47VhDJ6REOZ4m+mp12QRCbr18y+vQfbo8Rk8AMKY30PtYx+yHSDD
4+BxYAfOqcH29lM61vDpd0W8sd1meGnoVO7BFEwHt0zbU98MKGhe4s2LMHjqWMV5iNrZOZDnQw8M
mILuXCcPNjKq05PpIBU4aYfltQ+G6hAbkMhYx6L7DakcuGATw4qiS0jH0anV76mmCqRDtqknW4hS
p4oMED1jT1pfxvHWH0Jjr7rIOPsYD6gH8h7DThMeK3SwN8bM373bt2dvrvS6jEVwTlJAMqVE9Jhl
GD/qohsuY0cOu8o13rucYTyKMb6OATMVdchwiXnYnIwCHZ5x/jurxf0r7ZPezp4nbplKWqdQhRk8
aimPbt08Nc7I4hg/1e+YCqr1XGIWNKg3bgkgskChMe4nq2Lo3OEnrBmNrMoBOBe/OU1v4JZbLjOM
94ar1oFENYtCoDf1UCXXIbNAIZdW9moIlVBJa+tXKT2Dt161EUSHJt6ObfLb4L5dMREbn+iMwCNH
KHnKB+hvOHgISuIGa1SIFsNMhJKaq4SgroLetox3zKEM153qGE4bzOHGCpB4hCULLzjKb1BZ4Gik
cj+x5HHr18lwCOF4rMc5iE8OcI99HQ/psVj09Hj2x99mNaNWGjwmKTYitZmWFFXlsxWETBxJu7Ih
ISXaHgNDm8BViqO5PWBY7k+lE06v1NTeWjjBm5R2s+3r1DoGSmnymCPQLpnY/tZ26w8HwW6DKS/Z
QjDKo5Xtu3jbp9zzCDNDO0waI8KdDIfDjLARJkNMct2BVY+jtlvViZkfstR8MHrHvvclSC8x0w14
8dW2fZaDyPATFNYTTQbx8NB5aSeEGAx9eFQqlexsPnzMRPKUptl7Lw37kDTL9mpdP6SD/en0eceT
kbgZ8UGYcmH1Yo1mAtfCKB5Ss2C7xhwbbxNLileq8gou9xG3WOnYbBm0a7X+14aOVLR21d2ZlbyP
ZrlRjnVcNBxUwUOYVzdZTO5kju5mIhJ2QHKbqRl9c1SHQM3T9b9WVltFYUpwWUrrZhGG6tH56RBf
Gz//UEits06ZnVOVTov+yhVAHm7Yjjnpt0409a1OMOeRTX1JF/KY5b1YRJpX2m7aDZmMbBOa6OdO
VT1HFfyERSvy2+uU5xAIi30RV0+OX4LvxKSUZWuA71t8v8+p7hY6GBkwrCVhskkxX4NH0B9exHAQ
JMP93wCy//Y1/qfwp7z7D1py+5d/5+OvskIhDyP9Tx/+5Sb+IpRY/tb/vnzZ//pn//hFf3nC2VTm
//xP/uEr+MZ//8GbT/35Dx9wWlKc3Xc/zfTw03aZ/tt351dc/uX/7yf/5edv3wXC6c+f//gqO05g
vlsI+emPv3/q+P3nP6QFxvbf/s/v//dPXj9zvu6v/+Wv//Wv/+2//+f/60t+PlvNVxven1zLdm3L
4XJSHhDT4ec/PmH8yeBo8zxD2tLFDf7Hv8Bx09Gf/zDNPzkGqA/f8H1pSsOH9NvizeJT0vqTz51o
+JanDEd6jvrjf/5m//Dm/O8361+KLr8ryZC0fLXj/j9gzMY/scJTlKGh6ejU65mKz/DL8ckNO9Yx
qFLWH6GGBN1rM/lKI3O4xoPobixT2NkmKea6P856zMe19DxnwtwQjh9xaYzsnmJrwQ+4KZJ+BtkS
iyMeWtU4z85GsOUWPoHNHNPWufNUTZlE5o7x7ZDMZpBDvNWcsOaPWYEfrcyuo0lEw6iAgHOQEyHz
s/5aJ8gjrT2zwYnGh24SxznbC1xHP6pGhU9+n7qXJna7bQ0kRa+MJki/EAuBk3ZTlR1COZi/EZKZ
zBXeZNx0TUhEkEW9D/Po0CaURI9YDpVofL1V3b7Y09KpOdQwj1bkWXIPOwmgRhWr/rHKkPATUyO3
G2nRXhJVW/dW4KeAURMb+Ssf/YthjXjk1TCCzFGsvyCGEog7N5HdY2a18Us9BvWHPaSwxvy6PfdT
zXzE8ha2n+cMj4XFnvl1FxMVI+cxMBafCR9te1GiLGe9ib8uB2cTl135y0r5k7cD0u/eHkBjrpO8
dXdOPbGhIO2n217J/MEj1rL3HaPamX5RXkXny22Hwkt023R5LAdFJd9i5rEPpWrsF6sAv8BiASvC
atFXz7MS2N2atjxTEEdbKleWkzF2OOUDvHRBrKDbtoHB1MEZ/FsnyEJWv+Geeciqwr7YDk8r5sPN
OpO9fVOUFY92QhD3Pn3lRmUgQi3U67MVh8WFuBV+VoGi1K/jrvAfmtYsr9omzoFfBXwmHnGwM2Lg
EiObI+WuM/pxT8Bb0dGiyZ6qjAWTaZjlWHxFvaszuF61sMy7cGzbxaoDGXCFjOYfuyG1UYtH+yUm
935Xdmb8gZ9KX+uai653KIY5QpMI1UcEW79IavxEo5Yvps7Tb94cjh53SgjYJiNjaLt2g0MgSzBi
hYJF55lpm+wsa3TvbIynZyf3ce/itf3KQL4y76cSvHheFx4iL5NY0rPiI7Zn6xK7GYFegaDKzDqk
45Yk5H2FKzXriMiZboRkgq4T7ObaiY4sOhO/DVfKn3omxgy/K2FPkk/r4OcZToE4g/QsmZXAq0ZJ
G9w4OWduXJ/8SeVHu8oRRsCYluGGCMm4HnwiZyQnwWHN8fCBFh++5ZXst7Pl+d+wWQB6kWN+6voo
udRNbzyP0ulfBiFi7JzZ/BPFHTJwMg9IN9bQnUlPaWwtwjonStoPYqqMT1X2FI4hfvxN1lAVZrxr
pyGlxE0dck1zQoxqDtrsqnUUn4esp3B2kwHtfW5V9NzOUX6Y4oo8nWOOiLXO0EI/GTOOOUkcQ61K
UBxMXAfvxpza4QaR3VpbZgspcULZ9nxdrb2+YV94PPjVZ8nqtIzyWem7BBjKTkMu6TduqNrDFMUt
zrE0/eTT9WuXTCiKhi+fc6zk28bTzEuyulsGR3G2NRol95PBG0aayL2l37YZuKnkLS3z6N1MVXJo
kwEjcZNn2YWoj7NNJtluhjyR50myCyRHVoKGM/WYVL32lsphukqzY8o0DOGZBhYh2A9q90LHN/xM
LDDIH4PCJAKME+qpLWHdzbEV7et+Dm9mo/GqTYTGtu55iOI6A9Eytq519Qg6OStleOOdr4R7Nm38
AIg/3kZbwXTXmQ0PPMzpU8jGF9ShxUDFpmmZA431uPB3FqrszHAg9o+Y7BeaAdA5z5jqHT8yu1S2
tF4Ls+1PbeXR9PRx/BMNdX/XVhP1SZVA0ko0iL4Yk6946HMpP2ZOM+pXuuhg2madC7yVBAyygON6
cJb9GSTZUMsPHJsot7ou6NZ50N3qfOaKr4q6+slbEe/S0e6utpq03sdD7Z4TKp+LbSsQUWOWsBTP
x5DdUAw+VnM4HFKEzqtwpuG2guz6GoyqEStrtIunkkoIvTHIxwOBp4LoVwHCbJyjaNWHY/Vr6MP5
UhSZf98Lm6yDx13SluGb6Qblo5dhkBhHO7kVXpMfzCBTH2Trl4RSIcObZobpp7F7b2tT43K2RX0j
Q5ZIr4eMx1LVN8lXVUXDsRA6R+9iNDXCVt7BvlarHJvPIZoy/1nKQB+J4GlI5KahnqCHqYc6Y6cv
CCvEp3ryL+w2M3aNTo1rtUzz8YMjg1TYes2FN0ifHY3eHthJtCBpku86HBeejIpfpW36NAdN/ahm
2/spzZn5dNgG4jkHp7u1Qd98ZpE77mSVthsHJORlzsz+Bhg8ispg2qc+GgeFWY4Nd2FPe7ZKbEYm
A0f5e2SRGodogw8ni03jVx2pHlhEkSCOdakDcyI3zeuAmYLZTlqm16m0ociOnTzg/GrWEFY2qeeF
G7sCbEWPkx6GsYqQrUX2o0vfq1chWwO5XEm5rQqvAydNb+IRTQuUDY5/mp582OUn3+gwuLRuf3SZ
n9zLCPGewKJ5zG3IpDACzUfXLvlb+EHrymyjmny0Xe45uhMkcSt81Ba8U/K2QL9wYM+vpiP715ab
+AHjA1ftlHQlPPVeyHtyQw6+n1hFLwmLtk/QVJrPmHtk3ySg18H25MGaQBuUWq8ww3KdNI2VbLKa
wY2IRH2Nip4Juoi6Cwyt+iyXuHvdu2TPfWO0rsoPrXXFGJS5L2010aEyvwDnCk5OYsyfiLLzMevY
jJ26pfWBJRdYq5sOb6yNc+7yKG+OeRhMp7EaGGRiRsNAlboL4Y8pWXfqMMksjMH5m80pm/BMo1KV
CbMYKBNxz7kLdhOHcLSskohs8RLmifcV1TItWYprqStRrOLiiUluBRvej2TAoHd3BK2QjeqhfY1s
JS61HbgHqO+AtoKwZZFtCAh/HZJY3bC2zDgjG+Z7ENfiQNjNuoSl63y1HbR0tNuyvQMrlJ8ZPRpn
TrbkPdbm9ERslkKl7Wt1KsMpvMky6I9eZk+42VrrZpB9eGrCAmNTwp5JXroRKBhM/Gjr2jLoV2Y5
qetcJCmpUbd5Ul0aPpkT2EZtRKw4CKbpOFAuvHKWFUdcwh2m0SEFpWUFgk23NW00FhtRIe+3I3KI
RwD+YHGpP1MxJS85cBsGNxKxKQvd4a7RUGQaUZnYIxT0WjdThQXdALhGUNm05GSvSEc0sAqstP2I
FsEsS4gPOKmlh1WZd8EmjLBuusAHX9u8nF5ryxufjBkLnqPYMWEiD+HnY61ytGf90Weg+vQw2u1r
rYbtjAkeg5xlbapkho2pzVI+AZDicVtBbafz+CQoQPjQxux31aET7ZrCBuMkFLktkzH2AXNTRJSZ
K2kwLZy6ui+Krwyg2r03quzZKtNsX5q2ujHaHIINK4qDy8JcvLUMYmZNH4y/slHEL3ESA1Q2SkLW
2GsncW8IJ7nRRFShkbTOyHjcoaap58WE34sYMQlIH7BBL6XWK/om3sWhNFiWZUxbQDuMZ7XjRTfs
2+nxWcvgUvU9z1OnMzbkj8xtAKvSw2M4uDjnox6LhnRN0JbcJ5M9gsqy7ck5KoUNgr0y7jofupbt
x8LiP6fMuUdLpkSLYDkfA/StI26bcAteuCbQF2Znt4j6uyQx5LXkxSuxffMzXd8rJJ5Aa3rpHezC
8chCWaLj83fRkRx2E4z/RZOUZytBD8vI9Nznqkk/TaMvHpUv8S1aUkMdd7UOKYpbhgJRKuW9XY4c
uBNpuaLMzUOXWMHL2LsNE+MuE8+uToej10l5M+L2fJsKL/+cWxaQ6pLVX+uKZa4HJbqSNEPSczH5
nfM5+3o4OMAtEOXF+O14WB041LpvRc4Wq3lSXlTGiislNDHQZkbRDvKFG0QY8GMoAxaBuqZ+6iXZ
L2lmzR2tl4cXVpJj4aZg4RG19t5pQnSKwBuhifSOQ5fnjV9DGzi/faxr9x3y6ZPW4M87OYVrvOZQ
cATE6yYq5aeLEHdw8ok8bcjN3S7dFMEtRgiJLcBO2jlJxS4kTSxYRjNgsw9ZRzyPLdh2L3qG9hTe
K+n5zJqJqsGvTz9tYMmn3G7t215XwEZGc1kP4s33tVT1Vxfa9oshp+ijG0Lx7VRN25PCoTIspaKt
BXuFzdWstn469TxPeZhTZeE1YpyHZ1HG7N6wEoxQ7jRaGLhYA8AIsLbPQ+Tpu9qpuIB5bewruQj5
aRkyAaqhwi+UJ/aM9K3prqdciRvqx55VFA5xA2ljMOhck88bXY5n0khtCmrT/Ko77W3GCPYV7E4Y
BW4Ryi1Da5jFk9s/8XSyaB4AO8VhnV3sPIFr5pSF+m2XVUQSe57djcFV3hDiKgkcQ3V98dyKAav2
ia6WprdpZYIYCe+xwEo2uz9psGToZoPQD1Yeevp48MaVJoJ8G3TMOrdAZAK2+0mIK5JY/8WcHV5k
nwOpgke3zmLSNHReuX4ZLOq5vuaXvKHlYoOdyirsglVU7CYiYrcxTewdUV1Wn2d5x9igMUS15dVq
tpmn43uQCqxjMFO65dIQ3u/J7qhM0mLE8WqYp8mMFkwI5m+Vl5K7TJi/dGPptyoOAmY3jvsQqC7Z
eCMPTQzrbXkqK7tnZUGOXccw8fmM8eJYxbIJUHK2bCjAKKw7DWkBX5QAjVSNhtypcrZ+DSlpx1VX
sHUCCVOwJFHn+clx+u53ZIfwaPs6EJgcvPzAD1mJ2lSH0iRXnBxzo+NP9Nw2/ZgA5OS0RXMI14bn
u4icjCBn0s23XlrV6dEYW3VTgT9dOB8iJ3uRWebDjEPyzCMru1hKmRBiuAaOo17AlxW6sX9rj0aH
/dS3Xkwx2a+kvmestFVEA+e5zyA1B0b7ClZtAsqBOW5Xhx/1bCCT0zT8iu1Oc5LQsdGgi+VAqKIj
+4eNNyEjJkHtBG2NZUjWC8nh9kGlzAbo7SO3JWUj5KMovJb/oadoWCVZxQr7Wls9c83RSX8nzsQL
Rxageu0t2f4korC/ozRh/5ACZ/LdheXEnHFm96NfN49zmU+YJbDO0qTnPc4fN/K+pskVN6C7EbSJ
EfM4mrw5+wIZUJ8jaErQvvTwSq6TNw9A+j5Juu6m5xj9yf046NbYVCPgfmTUi3WcD8zSva4aQ/ry
BAdpwCbBcB1ZYn53syinQkzD9ygt9WmsGck4nVc8ZD39tOfibFmbURVdGNmCa2yqKP6l5gk3Youn
xCxM9Spg62GicWGTCTcHdsFwhX4QGW3d5zVQ2qBmEfzOAcvHdg+vnn+l6GrurpqK/rmrsYch0iyp
mMBz5IsmOTpszdGqv7so52mAb51JBrto0Ce83rFO3B/FuAcbjHKOJ9Y/5HQ6b8ky6Mxdo2ShArFp
ifumMu6F07Zb2D1UTQnkR+DNUafe6toIzn5QjhNkWWtYN5WRY3EWVg5qIjNL5jKxbQABGInJYL+V
v6s4zV7tGV/SPg5TgW8/Dtof1xsJNXDxMLUcM2zxXRtLHl+0fN+IWtNdaQdYx4VMXU7tIHcSButp
9RG0SCrruGbV3uyaau+WnQF+N+4xXIfeHDyrIiw/kjHEVlP07nMYJGDzPeGdHSbGp4qtozsdgypd
RbU7XycxpBfXau0PlWHeWBOJGV8bE3oJyRhl3IFSjm6LBtDHlrYq2BZ14JB6HKzkKWNkPW+GKLTF
CQARXHVQ68XFlso/pD1hvM4d2u/AHDBnjHFlY2MIzb0bN86WgYn5XMpZrL2SEj2Yq/SzJy90YAwj
LzAW8gUp2XdPA7Hevdk30bVpq/qOEp3tfWFl4YmY8vm+kmTtSG2buzgqye6QHyt2Ru5ObBNotXgA
CDOfxiSXa+2V9dYdPfCTGHqCnZ323iZ3oO2cCmxBqxiSNtNx2BtY2M2llfUqh6hJjV0CUHC1zrSZ
P6GIwm8ua/U7A4j02/Fi41aMrKvGcloSNDcN/Z2naKU0/PEmdsfgQzBMJ+7E7qAqFC5eOme6QMS0
jhyYHHdKzd6nGvHe5oClViZbl7+xkC6syy5iO4hVjfj/hfMoO8t6m2NR/zBYit7JWUeHEL/LFJjx
FyPG6Wjb3vxWNwXMkMpnm0hj2EyP2zSdbjQoxAecF+7H0Agr2WIFtxjDOv2vIjf8TV9I9rRFebWm
+cgQT3ydAV9GCNhq6Lq/U79iSchAXoba2/xILTVKYrmqfop97nQnqnCeFuAiHlDS8o0RsOZ0FVes
ZVsPaZZechCeBNM8kAJFysZW9raTWah+lcI+ECACYqVyIpgg+sVwEBF+Xjx+PDBM19+HVlY8ustf
y/56kvIgo/DNmDFft0q8Iecc0pwIK9+idVyw5+qN2JT4sedZfJZRr4+ByclMeBvHOi8BhAwrt+mS
icxf2nrCJC2b0QUqzs9Yqd7xtm2UDh3+uUqBAAraX5AqUN8K1WKIRV47WlUzXjr8KMcpEWa694Ey
DeuIuPMW5lNESw7dfzvbmvSYAGjDTjErrg9S2d6Jnc6AxFDY4PaHGdtnAsjNu8o2M/gaboNVgd2C
qzwKspupHB2uKxzsU41xshyTETeLAv2fmPBTDeaz38sOlXUGPpi4EQ9D3EBipv4ZicztLNsnGRBO
+DhyuAsBfeRJuV3xPM1EewpHY5tHF9pLXfVb1xT6Lg0qQVUWFocCjMpOO6FA44uGex6swxaxh/1c
IRuu8kZa284w61OrDOsmk2byarYtRI0En8tBhkW5tlrtP1WxiWlkprsk0Gxy/Kb9ZzWUEkJ67AE7
hjeBdZfSD2hcdrAtP9j1Y8Fk05kXmy+buplEhCBqAAle/HBiKgolmZgySYuswW6dylSsHc9uH/Mq
6a4uVdyaIpXrzs7yG9VW7cHPWn9bQjFknRiUTV5qztaY7PiYWNDLdY+PJujj8FQPpnublZq7V2hx
g4THLCjHE7nGdYbl0B0b4m2FxaXhqJByO3eiU5aw9myIZXkGEm89sty4J7YioKsQA2+LT875HMC4
rXJA6qHffuehnYLtS7r43PoOMEv4E2jtqWcfk4kBFjEzB4QrbaP3lOllSVbpyUM4OCygc6N42KTN
IKr7gSvzAU5agDV3sMtsn9JpJsT5hfUriVv3tp6r5C1vHQvjKwvF7mhdyq0mkuIesA+DthUxub54
Et0L8Er3CU8mk/8eQvdDQERr3HEQpmTZ41G/edZiJvKcFq+vHZXJs4UP8oSUo/2Nl3rxcQIjHHIS
GwIeExL0F9XdzEoxyUoBlkkV7FOIWxF8OqPLW1CDihu3Yz9wypuT0z/g5PLuI9+Gi+GJJLyWVtOx
N2MCZ7wZ7czUBzuqRhZDR1lINgIOS7bRwdQbdBzsLLiEaMfAf8c21mvDLDM0AqOavsbIsCfoBlgQ
loXXS6gvDsBKZ0A2xgPTwmBfZqkfAgxsAufN15Hx26hm5T8O5qjcDe9c8ty2UwwejfUUcOwakwjM
XYsgHX+R69czYFiKOtZiqvwnHmarucpwDoA2oYIPLIkJCw9Az0SdANl2/DHGknR756MGb1m4MjSk
8agPSVwtyuvMOJeyBIPG10ieMt+5SsFUq0eoR8hdnXsAiVI2W7cUQDUQaNxkk2CvxNVse0QMCvZZ
mrvSVNWp1IL2IpyJw9f2IO4sPBW7rIVAyWNfafkLDFH+YKQwa4k1DI8wCKubPtMYHKoeE2PIv51O
Vm85H02VJd8zVkcynXNzp+aAKjCcD3iL6ppYg8LcPPUcgayT0EeOO8KOjmFSsLpdolctB5Jms5WI
3lqR+D8tFe3PYGOK23Za8FzNkMKwHSV9/RMOIR4RkfvViE2pxuCIQrfqc6TqyXCyz2TuYf4nDAqu
XeCrc5kpvRZ1kf32lK1vy9kEMRyOxPqNhs1tDffQzg5MKFNiTt/4w+ytNTfWZphN+zYEEnL2YAO/
YjBpdok5GxrdR4gTbIGUQe3IF0MY+NQMTlsMM4QZClqaT1RXym0mHtnvDiLkewlg7LZTMt4W0mq/
JsyXu+p/UHdmuZFr6XaeiifAC/bc+zXI6BShvkkpX4iUlGLfc7ObxH034DkYhg0YMOwxnDsjf8xb
wM3mIBPlN7/VqUIdSYzg3n+z1rdqF5ZMlo7xZcvOFvQnkBbloC5E3EQp13cN/HoadvNESKp1V5iW
uu8nTAudLdRFXLutu0Eckzy7Zlaxc/CYKhlzd13EoziFpsurjmn7lLPZDOwGbqkjNILPWmN6nMlp
OmPhbC/U2LtHwqa0fV4mRMHNqJJb8BDJZlTVfGWmiClG2rd5owTcubiWGD95LtZdxlt9P3io4B0B
uwT8WE3zS1gTIukbSJYNkQHl+ER3KJjw9511yDIt2qYQxz9T/MubmnjYvaGV0UGG3QjXsMkNUmAT
a2A/runrzdYtLQGNveU+hgtMoyDT+wJ4ZOXBhCWgcxN2aX/Tw3YYzqyRkZfEnDL4I0NCfSpqI2oP
4o+j0b5E46IFNQsSOODOZL9UeO8HWlnlvEld8NAgkJs04J24MJo4WjNDVK5DCZ7Kmk9usp2taZTo
VhhkDdr2n1eQ/L025Acxyf5rteovuv8fBCQeocC/EZD8l7/+z1//7a//+m//+p/++s9oSf7XX//j
r//Of/W///qf//avP6hK1n/PP1QlrvgXdCnCkp5pkF27Zvr+Q1biWv/ieLqpO5x2tuc6/yEr0Qz5
Lw7eESngo0jhWibCln/oSjQ0J650+f8ZJnIV0/Osf0ZYYv4YviyEY5rIVnTDYp2KR8P7KUVXmhIJ
bzICt46GM3N4tLUkptKKlFOACvKu4Pwm4UQDKuNYG6MiLaZgZHagAIUMFaIWtBzrPo6dr1GIEqvn
FPZBsIcb3Y3kHszPH7KE7TWC+j+y39dfWLqm5epkXkkWgOuj+T72F1eN0YJZzB5mDwAFdC/SJOMO
Q/rE9zxKoARNBsawhDVDqO9bjcqiIc9rtxheydXLGirWrbu8GjPCHrS9Yql10RguOvSSSz9xMVEV
cF7Zq+KH97pPoUpxlMlHi8ACX42oaMemue332jTPhD9Y7s5wBZEOVhjvWbzth74rLlo4NcEAeWDL
igLChNLkfnUNO60t7yZ24X+IQTZ+DEH+9lSoSF3HMAwEbzycH58KemnQgiDLHmJJyALLT9VDhcvP
JEpHfitALWD/1Hx+X/5Tg8NtimywRNW7man66PRhoEEp14kvBkyyPDFIiWktbXn67oX5h67pex2T
/WO0Nb8nBgMbM6YBXtQhp2X9dL8LbU4qtkOKDdRDvsiLROeQt1zrolgkG8LqHKZJtcfmCxWTTWQT
kySF5dUMKga85KqiB7l1cX7v54YrzRmiy1ip+mW0Mr/rG+NYZCjMvXXdrrzk2YJV57nyNm5GqA76
F1Z+QEnM+Z3JS7QZBrfz89RhM0B0i4iBITT02FGWPw0T2claCglFIlesyuJZ5ZUkyYj4z9AwK5+4
14ZvvypnBC1jrPm/f0jGKun64SvOQ3IcSI+sYy1hW6sU7LuHlDVezoc1Vw/RlFiHidMAA9Ekj2Pj
1X5qbhGj5NtR1Mz66g/PI8Vo6rKPVsUMhuo+Cn7/61h/8+twhLkgal1mW8L9KacdfQ1dd66ah6Uo
vlg8qX0jUFTpCYhybZ6WjVkn9lFkfE4GGs0Yo2ORwtphl0vSJDqyFub2VuvynP0zAWwMKzVMKLRz
mssuYFIVKYMu9b6ImYWvUmsZ3ZXpe1aY9lWDmjxzxn0SEkQ5sH7cJlOcbVt0QktLJMrv/9ZVy/fz
ozc8DkPdMkjIE9+Oy+8ePcKB3AS51T4QJEduVvyk4hQ4M9wEvGa8M3zoBXqJmsYLfVHkoo3SNrPD
dA55jO0TLb9dOvXx+9/K/LtPwGOBYZqui1VT/PQJLPboGox0W2gkRN30rQIEumzVYJ7MnuRJ084Y
PI+PXT7vybBmxpmSb9Y+6QT/OlDpSvM5RrOOazhBzkR5QanJtDKmZWPBQYScR78+OsafHqaO/PH7
p8n4XOeMcIWOdMS0Hfuns7qrIztCaT0/YmvrqJtDY6Nbgwv5kmQnrdRu7KkHRN7JhTAvFNflOizD
vEY7c+odBpwJJiWB5Rs2Hw3KbohR0lCL7mNFkgam4w/kmuO2pGzymwqtQicJIZ2yY0JJH1TK+lQk
XbKn/9mPACbtMUegIpAur33u5ZJ4QcihsDFCGztXBw65RHWjkGuT5JFVXABiGjABudZ2WJLP8MZf
+QZqB21AMeUwKWgICrWmTGdMmX6ayHpB+3MsUjJsu7jj8Q87fZqeCwbNUpAoBQ/Uh0r0BamAfeos
5z6rXcTLM+m9BGWg05egTGQOwr2CLuT3sHc3fFIoqNhKgaDG3h1Z+rYuyneXPa8/TZXh65DdeWuL
U2Lj0A7r9AAJKgl0eZXIEJSIwOwwZiyYmDMeqnB6MthssAorCb9JXwdGIZvGtM8oAF5Dgjl9MZYW
ISLgOEWf76oe5j9ae6foZlCccfeH74jz4zeE+8CRzE2lR5Vgup65foO+f9+SRtXC672HccA6pmt6
uE8cliNaxVH3+7do/bL9eKo60pKM1hwyBvVfTlWThgmmdMKPYjNj4qQfGbdu0MA+Ur/dTI39VkiQ
Yr//ob/ed4SF6YiKJUWeRVH+499nDN7MXKH1HmwveVejvHVxwmjF+wzbj0J/efn9j/v1+HLIhNNt
2xSuTV7DT2XATHpgVcmJv7ElSgTNDJARpmBoD0v3j9fUL5UYn53jeBDkPIsILP2nH6YNNnJbd/Ae
0pB3lQuk9bMG1n6HFYrzgHBIweyY8DKCaox452EWsb8wqv5DRfh3fzM7ZLH+Nsiwf37E7GYTtXJT
HxIOz02SjWeZYwlnKXOfdfoffphh/3SmffvGSsf01uLF5kH//Fe7pWv3wDge9HwUAca6HrEjQJ2U
oDXkvpqf6m1yTAbYV6aCEgKTRuAlmh8Gzu5jk3WnlJjtna5j+Ixr+1KQK1/p3G/ZY+wBreN6Ckpd
FkeVw9+s5+5I3gLuSuNGuDHpwNgfDq3Aslsoa5cNUwJtlaQRBpIZi2nC0XNnJHk+ae/msUupUBM7
QKJx8NA1dhYeG2SAPkrqJojg01ZiB02GqXFrwZkpQQ+jpjzCYiy41d3lupmtNWb95BWWubUNSAW5
VR2smAGZlo8PNtC3IGqy3G9qcap12KJu794KKcYdLFbyK1sqtSrUDhWqNgVgMdQT4znSls/w7a5V
glzTmZIbId0ieOiQmb/oUfUkmTkTycMkHAuISzTrVhPVKe8pedAXMgxsvzLlG2myx2Fvi2OmCPxU
BiuUkVytpCUBOiuWDcNYAhhuEtAb5yTqPpyMiO4myYxNapTzAeg5I5OEGVRCc5wyGQgmBwQ1m6kN
bqd1qphw1QDtCpEEdlN1QZ1c74TeoEMRTmDVMHSYPvaHJVdPNfFwRfiEua6+LGXKjCKsbt2ufSoi
ZTOk9oY9TvBHGhPCLKz2LnYNcseVWikG4NUB/ep7qnvy0HKaMMTX5U6O0FPyGAVEXr2B7Kr8GYU6
+vQFvkwIGc0gu+X3B4jx6ykpPF24rk0rsfYTP/WDkWpNZyx65oNg15nfYhaY2vQKtjXlWqIfJL/Z
poOVuLGgfgJi9x5HhAxZmysINpGzSWB6REVEAe3ITWQL0EKzvPn9b/lr10psOwfO6rygDeRs/fFY
jdNiHse2SR+VmUkwVOOra6cMg/DeTmRTb4l63xBdd7tQz+FYjNyd5Vk7z2vxGHqaAUBfO8ZJfWFK
Vuwxfn8/CrX3qD5oxNj8vzxSdOzCZC9hckytB9h3d1zW6DCwmBk+OpDwdZd6Bd8xMscb2eXEpJD/
lrLYlUPxYrBPAzUOzBDBGeJ/IkDy/Zh1sOWUaneEdj1O2R9u4L8pLnmWgpUqv5rNZfzTs4xYJZbp
4qaPvUE9VYPC0Rq8GoyVj2w7UXKW6nVGFOn3LIjBEd0tHZpjKPu67TQbVRcsJWL8UYlOqBNaFujj
bLbtNdRICZEErY4u2cPGZXawlH//RbB/Pfyl6fy7v8bh0nPWyvm7ZzvmEk2z0NtHy6BqmPSIhk1C
zBeZF8AP6E9RtyA2nxxnr8wT8XftAcoZw2DN3g8K0rMNzJq6+E06oFkIfYYjpxQb78F9YXd1UaaE
k2bzFHQCicbCzHGjGTOLD2nsPUZrV+QDZr7ZIZQB/f1hWBl9DMrBNLSOFaHY5jNRJ7aPfMMJJFrX
jUl+PexBdn2Po4P9sJ+1bWZVj+lgvAq02fvfPyD0vb+WWDwil0kTvaRlMWn68REtUPcL7vH2MU4+
s38Xh9FxD/UoQ07MCgOf6q8cq7rOyddgHQgc1tWpOqkaTQ+Vw0AQnZWrHeZb8MHDHszkJSq8iAwQ
70JFLZu4rPkEwRKd3cS2qEgOXCNyn468kKY7f7XNXa4mdFfTZli30pUKaZ1NgvV6HQ/nZEXnqvG2
UW2yhSVA7eHbP0Xzqe+huVFx5ofcIdVFOQ4e1wq1iYHkZzup3vCrOLR37E/KRGO0z1yFta6rMYLR
30IBu6N2++VsmR4rCNtxiHMWCzF4ezEuxgnnijUPw5V4QOUcoaPOhh1fjdPAjpPRUXFTGpp3hN/w
ir5Rbbq6wCzTp/vMtJqzjUkCrpCCJr1GM1iQHwrAkTCOAhysp9HNqoDFPaIkQfmeT9zSZkksG2mc
K2wZ1H6B4tpnze7t+afcn0+opLu70nDVvjabL1M0ZeeklmyFRvNThLngrGQtKKnAQ81m254XkSw7
K0ZTZOBl2UwWqZegPTT2BgInSyk0xEVIh7BR9quF5tWIp+xyhj3SZk7EXmJp9qw/6TAy952pTL6r
B+d+agn/BlCSHNYgpgLX1UlT1kcnzE8YzIxrfVL3Cn0mlmWnpufXsp0wyDTR9REJOFsWa6g1sgE7
CxwbSZuagkUBS3VyGcBrimVW04mg6fWXotWCzFHhJTlA584DZAmy7j1Cah3FpnVVzSEUCUDbG5aS
ZAUm7q2XN+2pcoaJ70mMrCW6GkIwo7g/Fv7dh8QU75Ky3kqR2yrNChaOG6KrWHFMwrzQFo94VXNC
c6Wn2iY2ejCBNag0tz+wWxNXEh1EKvT30Ojdcx2Ss1ObpBKbeSS3qRpPBOj21+w4AsMjlzTT8+gu
QjCKQ2PjRFb1HOtvFBoTZE8dYjy1YWLyp9L1nBEl9ttUq+tDEy/Onl1DwcpPvXNTvY6LM5AmVn6p
o0uR7hUKS8zkibtp7PyljIsOSPVyAdKeDIqULQfN/DZf7gqcT6xrZXkxmdajSUG6b+PiNsnDr04i
00sdPw6biCwhmtWydkImCttKi8ypTfN9PfI/FPXMrnfmTkrbBPVjmPZo1ZCK8jbBQK+TfaabX6dM
4WVI7HX+lkuYt2B2wUsBkEAEt+UFYgdNiAr5BPbg20TDH7RFIAygfNhlUEn3w2Kj+Us9PChdeNZJ
M4KZglxmavtDOnThOh16bsnyu5jdr2BT8u3EO+OniruOMnWrspYoO9t0N/PNYpBxgwndYu6UX7kR
VOVa4+12Zozlda4hPmEQVufjKfbUZo694hoy5Opj0E6DVaVHtEubCDrEfllag+2iRfZkghs8W0jj
0e7sMjORGrom/PXGuGqiJX8iZ2RkBxMuQIOLe2HU8e2sCRWQjHxMtDalp8bIBPNlOExEX/qJJgWW
SESjw9eGecQDG4DX0rTni872tlgB6u1YxD6eGuzUgiDEAR8X+2miBpMCPb+n3eh1/4W0ognuTesE
S0qyKm4OVIWxvcfXJXbIh9PR+FohndhzkzA/MDX0gE6FSn+U/baeIXGtbIsNadSo+U3nkggMn2UR
hyny0ONs1qixKaK2LTfGKWwF3CAPm5w+RUcSNsw9m+uGkMESuZYnrxcSWFnDmyehF9eGGr8kpfUC
OhRSGlVUmi0HjNP3SMP0g1HVHIbEq8cAg06hhZNjxPfjD7V7O1rax0RSAZxx6VOJIONWACvHmqBL
BDfQoTHhp/EjFG9mn2a0iRFEPA2zeJaAdS7HfML/pNoDUva3MS1QKbj6FXrdsRvix2rYemgHjzmn
GjD3EaisNqyoFTs4y8VGjJOwNdd0IsxqT8JrOaSj4xxQuJNaxsZaA7Z7QnDobvQxtFj5jd01BcXT
whow0J2p8xtOj5tlvYKGQ8Ow5JnEAVrr0Mb+6OGpMSFubeJ0ZPepwdnWUyz5CG0xWyA7V/2aTtWp
hnQnjH0THzpeDRImBis+sSCIjrbeXjFffjPxgG9H8I8wkyXRkfiK9lZpNZeRzkZzsafPi+iKS+wX
N0Tt4FWIE+9RJ2+pd46jFTv3pXGnMibHeKOQIybzp0HqdCr1GAFMJSusxOKZ9pPYk2oEk6yK9Us0
Os+y0i9znfCwFMWZTFK5mh7SXY9IFgZS/snpus9TNXBC1O113McXXmKJAzAodvsolQ5Y2syDiIhj
K5gMR4BqeNf4eLvM2ifsktm2EhHFghgUGBof3O2jS3Aw7SDheFwo7bKvAF8eI+dTVIefWw20QD+Z
zaHpBTSYJuHkHN4RU5OjskywE4D67FMUQUe+owUyTvQwzmjswJtuBrZafNYRnryWbEOSMAq246yJ
LaJZESpYnM7VxxxHLtCZ6my4sCnn0dloFqCOqmrhVAxEMgEt3kcZ95jQhsdbBLJDAGBP0D/Pctvo
+HATw6PDMEEysF/rAwy6Z5Y9wtdTz/AHN5FnS6Ym81rtoaw14kOGMQ1aficGjcMnDmc8nFTgwLUV
DAZUrMwc8cEznjXlbJy9EZqQ8qZdI3qHE8DmzYygra2XFtT+1ywlDCdL7klOcHnQPWHbSROUAxgx
2STVdhi18zABnh7D8F6O2OumjFdaUN/P6ZcRh9Gm6737qs7GzbBy8ZU7N4Sv8aqiQiFDosS0qR8Q
P3PLGeWltoQPTUWMa/yFPJ0IwWO9csz5AcmxM517JFFgjuVepzOnCGlmv+3KFznUH3WPgtnIHqVK
0FlW+n2e4NiGnT7v5775RObMVmjZgzFol2oyiGpO6XKJZNYCCfVPPjhdhCkW5YWvIQE5VhFPG4rj
S5wMQYtqEE2ssarfnIHkFKJkE8M88loBPBHVXhbdZ/azLw3ylx3REdfIUOgIjPi1Cr/QAjhHslfg
PEqivA2tOYy2etRGNd6USTZt6X6OCpmPb3CWFAMyYUjdXdCkTr0FT435i0mbFyeFrw8VOX9dePnt
mELnv1p7bCLxipzvF4zrYipwBJEOCB2HEwDuGjzOCCUux62Byg+0X0yKNfoiLPkgtIbIaIJhwJ/M
niXEqbbGJeC7QGFZKS/eVuiS6bd9UqTGAN8UookKnrDnjlzfPF8Lz90xHyT/7j4FM5omxbkbbCh/
eu4xpu5AphBBuFAjFR7QVY1ZM7dLaFsta1xUbKU0LiqPYM6VovntjdVJXz7EqNw5k72bKAykSB1E
tPirZwV92E1UYLScAHgX2jPV22UNQOaktPhsKEI1Ra4TKCDIsMUjBV4MPkFoNM6WzsIJ9HZCWT8V
1QkNP+JiSRRkWL8W2Uj/lBsdEC8wAl2ExZOIym7Euk1EJaSMMSwx2pcfC5qN86w+NcJDZDetpm86
jynq90VTa4gxg5qizR9Ke9yCmGSyn2XuE0NTIkhCH6CKESRhnu7G2rwxFivd5dSFN9Apg7mmBpDr
hkdUSjvZyfhiN1AAGnf+3DaL3GoVNh18UuUOl4a9b0h02EbU545S/eWYeSa4dQ7wvmdb4UxUYHVB
V5i7iC5tPX9y1zZkakhyyBNrGxWFyzbvjXwKnc1Y+qmIvGf0/cXG4yU41jp6chZSlGU1H1enECR5
ZeovCcUbgmcETClf6ll7VDEoQIdgcQ4jrNZNDagnLYLFrswTf+ljzMXBZnm8SHmC2ZLX/kSEMSd0
t40c2p14nbNxOgJ3PZp4i6ult31STs4OctXK7c0AWR4/Tus+5sWNd8XMYsJp7tM29eAZyCcsAl/G
vL1rqgT6SdX6Vs0V7uUUgrUF6LeQXUDJBZU8ftc0fnNHcmmwRP4yQZ+rwvQ2wbeycfnwF1zIgBn6
ZeN67TZt4n2RtdETztZ7kT24KjbhW+OPcxCB+U2LuWAAaY/Wr9mplaNXtDxUrci5zyeWNImX3cWM
J/wxzV6NJH5zG4JL9OiePTLNa6QOnUGrhFmJCslBkc/qGWMkatycOpSANGxWOY6aIVftNiJgORB7
/I1UH4R1+XUBQibHIk1cHM56FlntwxLh942XE/ZnRrleYgZJF943ZfcwSjRA9HSaHxvpjJSQvYvn
DWbAy3su4/o84RP3iZbzgtzQDv/+DuMWCUK3NX2GzK8qbqojTam17Yp67y3OJe1JGpj9FVax1yTL
7jVbPU+ucve4kG6zkVlTz04GV57eQNWLnuPeuDMixLaT7CoSmEtOL1yjuxJcXzy30SaZw/i6tnYd
MPU8LM5pgxLY1oxPeWQ5e8z3j0jOly3yD4D6mUOMyERCTT3ec3m9t+xCfHACxoYxzANW+JVmgtKO
GPjLtgtfoxZPqUasFsZI9cSA+g4JeOUnZItAdFX6RjbaA8meh0LJD9ydArefwDreu5TGMbABRsxb
4inkWVS0FTqU+xO84OOIjeIwI4Lxm36d+jGQ1jSqoG/DoFkANiS2dyvUa4HZfQOqa6Glg5EZjUW9
m1lGzt/guJ8Vz4TVMxdiYdxDpEbjH6EUrr1PFBzLXlMP0Rh/dtd4GrpZY2/r2UtS0ggMQI2pU67I
xOPbhwMiA/kG77qnPWZGAMcK6jdemiw0DSIdNOfCDb1z3WIGh1EHK9ScbHAh5smthlcz7z+jgQGj
jFuZpYt54u83z+wED2zmuXNxcbrGPF+3/WJBGUoIPJlZT0tDW7n9lCKEcL2NCox7aqBud2oZnjJd
Pxtp+pFYBO45ZDUhB9hgEaIX1zleshLaWkPDWYdcXEzSXwGtnOyCoC5ynHmrfcdO7AeocF/1g1Z3
6mZeSkYBuXy2WzK/a7zZnKpJdkyJSSTZz8FjitcPTrghQ8Kk8w/XLCo4NvTJoKDkCdZSvSHWmWqm
zR9cy0P3R59Xd0xNSRLOj7WDf2GS+oPdWOVBh/LS5t17heFgn9vFO6R4u3P6Z/J4iG7QIxaKBC8w
6Q0Q8RERL3H0Fu3IXNLUPidJGmBfjIgmEseQs3TNHS1ZRr4YPfD8IuNOnqLXthDPCWA1FVpvmqtf
2hRpJ4H31cpnoquq3tjlPXOfZZkvZDIpHgoVsFmtuHEPVEPnMmpKSVGcBpMJ9Wy6J325dO290RLg
kTnlOYu52l2xpDdN0hzLjuI1GparJaRIzyvjQFzmsO3XKUubgwkNHZviyBjOJZJNXmUvvsqbkWSW
BsODOWQgBo0o4MHS6VEUFSoJnLXkLpX7pEXwwdOKnFXD+BSl8qaL0QhNDc4Vsc5wRYthpCt1tVEx
oQxj3QYaEvvAMdt+N5NTOcUgiSO2Q0Gp8T2IRYj/kPo+wLByGIq+pOfPXloX9Gw++msnwiqasrq0
qKFTZiz4uspdapiLn+YNMDGNAG101a+Mg9YLj+SCYRlw+FAvTbWzm3Tudbxq/DFmtBUsw7EAz/N2
qlxek47hYeLI6c4l2XsfE+jE8odGezDaU+Fdums5BB0HBwWWeBNDGmkD6T2TIxvj6rkrgMfYTn5h
V+lDm+oWQLvwISWGPQBCYGwigrywd9b7xOrIPCrEVtfI59ZhKGyc2HuYdMidCXZJpvqGdWZjEweN
dcVuLNs1ehcYKryqWIall4tJG6njQlpxlAtXmeUFZlZS/c4HXUcTPFf5S80Qh3zJCdhKtt4l0Gsx
yYcdvzXmytvKGoJByq95ExM84rS7WSBhSAEkmi3xAgUuvEM+eRcuB69PJPkXG8rKfmVzc9zS/oPS
jJV92UEj2eCvYQSSqZuwgYFCrMbkfu0UL/kS5yeIbre1rhOQR/McS/NWUySYNd1T2Fag1gS4aAO1
UdEmV1C1/UQa+IfXQ1jrXnRbMGL9xOykuIQeAJBSY8CArXK0JSIV7a4kny/sw1MtnmML1mmBhA3Z
VpPuUxU4PXDW1OGREKJjhTjpu8yjYx+Hkw0wjVTGiMNgEbdGgokC/56NRxnbgOVAXxku8qnRsO0b
b4uVr9HdZhI0xnyRNaAkmj4nwlx9tsTAFa7FfsWQ088gxW1ND8vYOLCc4d5NGGf3w43GhtPnNQhG
zdL3lQIX3a0XQeGKlBolba+saPgowErS2Ob9VoNdg11M6VumXDjbw/hrwXcV8DccktrSqVRbXQOd
jnI+HczLEmDFNpu1jHYOSueStuVuWRfLupb06KlCTq6RKc/ite2BZoD1bRfvRILsLV/FI5CscYxJ
d/vtb+7WyrjHfhFgw8C+Yd+2EzmdXXztJOZIPgGhOdTHa4qJNSJTJ1p2sIncarzQO9ZGhBVCh3tS
tAAp1pJ9zKOTKkds2DhgHqExRofcVMlnB83TUmKX4cFz1wwXmV5c4vts8TIRit4CDs1dKCKMhne0
IjPf116cR4gn7qCzZ26kgSkEdmHTOSi8oQoEauTHxDOdWFWz/ZrGFiV7Z111tVMF32YnA/RG8qW0
K4bzyQPzBObIrhiOdVmRmZ5m5YWMQQvLlvtKmbdJRix8br+JKf3qJUPOV2B98AtNVZeNa49LyIlB
bcEO1DomAQZmPYgktroQAJoLPgt9w3IzUEmipyFOvIZPgc51OhhAHAybbaxT4s9ySDnUbPGHxZb1
s3aKVRboOFaGtgsLDkvTT5stPKkNbM0ZADqu0sAplpscrMwmHvixEdPU1iF4wq78XvJEO6SLi6EO
8HlAdabDuHMY/2fx1xTrQgYHYsv+09rJ4QaDMtsBsjboh87Z2BKNUGJawRBFPCpXTZ7cDeYZ+0x4
nBTYX0Ry9xk4GvYIitTpAjsGWSsXhS78KYSeAtUy20aW5+KX57AmKCjpwMNZHMTkoogre8GpkcxD
kGUWwx/rU5o2dNRddQmCD/fHWGl7nWBV3PeMiS1aR3K6d6FHAIpum8YVaXoHWLxD0HfeXS/le9+D
R+q6q7SmKYcqs+3667lhIVKohtEWLZjB+Goxm69Gor2D9KkDg2nAYO5TPWc8FcOsDulTCRwF+N2R
sdCW7RO7Hi1obSI28P5vXAwrwKTXGEpHHOhQnuZkKBmZcJxwZB86mX5JprIg+MC+rgu2pZ4+IDzu
ePlzyNp+ET5XmXmylXrIS4nlVPKRwXgCjpxEZ/I7d1lnUVgli8f8m7YSUdsuCzEqaRJCbjkQrkFO
LTUeEsuEpmUOP9phXXJZQGjlmPp2gUqhcN0XbXVbLo3VU2Gx5/KqiZgly9s5TpNtvVacuL1OUQGw
oHC4d2IoohPXOdqJ+Gs22x3Eg+aKMRPtGG9m6BEWEunMbNdMZLpV2F00vAVKToyGmzSJTkUDza1s
8gerhhxTtc8DmAAQtYO3Nz3mftyhmXA5PPgaLOvTHGRNrC75ajriJ5jP8HvTO4MRQVC67aVHTgUI
ZfLTrJgEcmFzYkeAclMSXbwIa6Ak7g6QkjZuuT8eWsm83h2dzm9L+zRn6mUEWp4tWxzeX+VcaVsh
spaCLSGYrxSM00yMdUYZwRAIISqIDA9sYfcVTtmx8x2Qk8ygc9+0EXkSII/JcUjfhnpqLr3B3cs6
fWun8BxmzLfzKajhQG7avjuNmevuPXLzfKsEb1Sl8G6mchtOY7Zd+c+10PiOEREdFBMKk5rajQRY
Coa0qV8SARfMmm8wVmFRke2LYyX3NsA7fLjXukEzzwRhn7G28k2Fg8RFsrLkURNgz/48ds68Qez4
kpOIuW3L18T7lvV+TdGO62gK3/X5Hjmo6cMnwGBO2YveWfUh5nwXuigTMgoofTjG2tPkaowa8J+S
SjpcOLXX+aCFOd0N69LGIuprVcUdSLa6qHJJ0hU2IAxnfpxEt03WZ9t4mreYMCHeAgXwo/kaMYjN
XztMcHjYGdRz7ffL4DDA4iqbm/SrvULmofpvJuWK1Y9Jz8cQOyqZDSNsZ65lmOFmsuO70eU1rQZe
UwfdYUp/ArIGGmwhoCuWX9A08N2q5XPeMRPyGj31VW4DhfFuuEZ35sjcQxs42Bh3P/fD9BZnePn+
sF7/m+U6UhTUt9I2UGyLn/SLsZWymnOd8rFK9C9xL2awEKT7jB9L0X4hnoZAlIpPIF+GQ1lSTzr2
fYnnz//2uUgWDhiCdr//nX5V8CBzlC6iRdKYbMf96VcC0tFDuHKrR7OqsA+LRrFshK8nzOZYu5vW
ZsLozsd/+ofaloHAErGja3pi9Sd8p8Ooq9lK8ZhVj0satZvB9d7kDCzNQ3oIpqjEjzoo9+P3P/NX
04PF3weVFe+8hdT4ZyleqidRahhD/WjaNaawAcmXtxBn4Ob1JQO5Z7t+NNieXYTgtje9YSJNIUlu
ar0Xjzwa/GB43mvjC1s2zPF4s/Y57lTqWP38h1/0V80gYh1HwDvmW6KbP0swKtK15krNzaNutGJX
EjOUmGGAo4R0VclHY5W80UX01iBh25nsdmbAzr5jSOz+swSkAovsD7/SN2XMj3JYCaXIsTyE5Q6W
mp90jI69GlrGTD0K0jk3FR1gKLsDNgOy43gCsRTPIQDRXeqiVNVV5LBlra7x6wqmy1+HpvrAAWSd
jbndTo2Sa+lxsRBugUGagi+2hjaYmXEJVfoATZerEUxHUJUEIiA92/c1gnC3liSvetmbOYgAATAt
VZFDS4dyuRd580xAMoGbMtPOKUcByEjMcVF25eltcRmVnDettq49Z6/wowRojNGOVx7MfvLSWUo0
RXpESMjw1qlvxiIkMXlG8yA0oQe1QXxF3SW3VoUEK5ww3BKo+ERzPpBdeFBWewrnbDsTedHIObrC
0G35RYxw2PD4RscvYWP0R2+NP5d5CBmHuTWUXVp7K9oRX9b4lU3aa8I2LRDldZuGMFs8snFb6YEA
BRVmgWloTXEfL8uJobPml9DssU8hnGC+tU2Spt4OXB9bS2XlsSQAoRLFZcJsvYPtbcos9Z0XBkID
keXTcVSs5fTaAqNqa3fsM3YsTQwG/+bD0lasgdwWHhxR5AfOQDzyeqMOWUcnrkmC2DRNB11Sjgev
714IK9iaQn4ysmVggABwVq7yHxIx/y9357FjSbpd51fhUAIUhfBmGnFOHO/SZ04CmVmZ4b2PEcWx
HoEAAb2CRIEiIT3DvW+kL6r7qqvzllETmpBAVXdXV9Ux4f79773Wt9yGhaMsg84ljlccc2yRSFkX
gUGig689ypCLDDnoHQymz6qovaVTPjG7mKmmUnVRrGzZldai14oYlch9oWcoksRiF0WYQyRzxg/p
whZa07kAZoSqlD2V4IUEpDZc/roh6Y4QGfUvAqk/xMH+nkXxdz7Gf2+wbA0TyQ+8jn+PwfGf+fm/
/+Y/YHb8pz//Hf/9P//j71yO8yv86nKUlE86XiWRZYcZmDHDq391OfI7mkL5bxgiD2pN4e/8Bs+W
JVVkrZjNNqgj5f9rcsTjKLGxmG2Jiq7rliX/EY/jBz+VwLsYqqnof6VlpYAq6O12O6MjBhn5ea7c
guvqfYzb/dnDHNt791iXSZWg+WYpPxHjK3yBrxwHv73vB8WdGKh1I9d5ByXanVrCaq7FPj9m/q0E
CUaEQHPSmurZSwruG6a2xrA28q0gEsx1VTbrhD8gknWj000V0b0lDLaoonL91CdAF1VzbVj5yowf
QQkAkdiB6mZi9vLV2T7/sg58bdSTzfn5/9v68NuHnyuer1Zyg8ScNPKDbheHm0F8i7SXJHwCi6HO
DvXsUWMUXbxm0rsxHLtXCeyjj9DqLDKzsAYmDefeqtgwH4XH8IVfzRinfFpP8l6S94dG2JbptRHf
xkxfqtSVgbV4Ng7FrPaXwzZ/Kt9BBjJQsoNNvq7X2SF7qgM7slVXXGC7Wo1rb0la+KJetsthQU67
re0nm1VhSUm7CB3U94t4mZ0E+4Uce7teelS/e5ifjDqga3v3uDV4SLlyciP3BCWto3LjSY96cUyS
W5Biqbg0lNsYajTWsj65t5A/xzC+TXToI7O61qm7E0xu03fRjo/J9glEaU5nydbwtUE1vBIUx2AZ
ZcwHgiN3tZrYXe8IzXIRM83lTyiXeDyRTAXcDmRFUt3whuwtm0pi60vSvOdG1VYt9316VJu7MtvG
41rR1hLxo8FaIkW8O5ftyfS3UrmiiFe6z/TcFjLNs26d5kB83BjYgjZeEbWDEczJoa6sRZjGL8Gi
vcVJpTH0mg7aIdFclZ3QElWXdlX3jCHsYjlQrt8J6kGHh9eMC7U6EffCD4bAAb2/0CaW3A4fe0pv
Ztvds/oqvrZY0iIw7XQGTJorbB+IzOTVuGCkq8EgV5SpWunor7l3Ml/UAF3bqubA1jryynV/HT4g
l3LpCd33OsAh/1h7q7G+qVNoIRJOeuwMSAkdZl21cJiHy6hMqdPG8Fmfze9OtUroQm9pcgzEC2t2
pNu0VQNi+Yxdli2UOxQ/CosacXQLSJDheNeO9H7io65vG+uu7tzSlV3IRBtlmWyTW2stb1lAXc0l
AXBBoinD3PglC48/vsU+eA1/u8M+FOiDLqXsFCww29fJ2duWW2kdnJSjdlC22XE4ZtvsIJ3Tnzhv
Pwj7f3u3D32kaEDhJca8W7aHiHKszsN1/hRc+ys41sfqmD6O19myOpjH/F/7jvNj8asniDwaydQT
Tb1DLrr1tvrdtClXwSk+oIQ8advkKO71tXxvHpWbnxxRtP/feWp9cEh2Sd9Kg6S1O+VUlsSE2US0
ALeQ7rHBbYeNvk1uhpzmmZ3ejVtpU6715eTGa26BbeW2W/6fWy2UTb3N9tar4nb76tycCjfcZecQ
qDthlzVZw4eGPbBER4aNre3TUbTV3pWJJJSXPlwXsHIUkiOTbAeFZyAvsLQx1ZUPqLjaF4k58yXE
3UhuGEkr46KNnGgpLXWaNk4nOvtj7l6ob4bYbUcs2Y72UOzlFeVaOeyb7iJWjli6RbNCvi3VW/9o
9WSN75lE07NJUAW/j+jQ+Np3MbvQ9yGFecaIx9bf9Rxlu52u0ot4AFMDd9V8Lq/Ko7W7qVf4fkCs
apSHuRMfmjUNMTIM2gfGveN5FGzPTQVmK07LW254gxN0ZEa4TN8dc1FoKxWvNMmPPErwTzbr1ndN
Ge3Dti3fLJ6+efFuPcT1a1I8NsqdnL37IiDvNVT14VU+9DvhcQYdIapVF9Eq1beFv2bUW72JL9GB
tux7rdmEWVSv/sv02Bt2Fy0GwU5fhrN4IQOAh9ZuiJ860EUpNbUjgJJBCQSs3bO9ZE3eDf9BjDIX
RP2OJHR6DY9QZdf+urxTyoulzuuI4nCSrHW9G3fgZ/p7/Uq8Ei/JJrhRHtolwC8XltohOeTr1qm4
iZrF58ohBdyNF/4JISFYhJ7Ho2uBTSidjmtFRmQC0MtuNsoiceNVttYO1RLEozO58qUfbcI1lzQ/
l/GRZgqJfPvOHVzrJL4H552/IA3LIWPV1uyet48cY5M8lEvr1N7pCRefTXiiYjMSPrDobYyl5yII
2vIViw2TSgddjIL/8y1iRHI/nqSj/1THq8a6IFK2xzt8TLZ/k2FkQHdGS84ZsxfxzdqVV8Vj9chF
UPIDUjixvdOiqtem5ahkLjraEvWw5vjvoptly/AWMq4guPTfAXc1N8xPneAklexjbwnH5K/yAnoG
MMGWruhHmYmrXMQz7iUzu9IwnV2JG+FSPUdH7VI+SBciPfd4sNx0qezhqzuxMy6QrS8m+0Z3/HV+
JTzQ0tzPBxOFhONtn5qNxZ+OXMYzi8yloXownMJ+lBzdbW90t1kRgLku3cfBeR2Wpjvu489orcLH
5jk8J0fvGgh05Qx8JbTwZxAQdAV5NdWWttOWNWuBa5YElGe0ixDvkAME5QL0X41q6IXhZbYQiYG2
VX3X0SYuiO5g4RdLYOKUF7Y+XnHdDazBeBNUqjnbsi03c0nBTG3187zffqDHamQ7U+9pfiL4wrhX
4HVz6+vioHsLVHExt+xCWOV77sRple7TYFkwZ4z32pIZyCUU7vInw232zLEYNqfoG9/70iEkY+TC
lw9Ct6oV/McIKNzBQpu6pGcaPxFlt1a3ihtRLekb6V66V9bqstmo0PFWSb0hneM4bdpjedS36Z2w
m879pXtFUTlUa4z9VbngjgS3EXAl40CjJfwKQie9oM9mFMc4JZvxAORebELGuKSjdAs0kGa8QyzT
s3kdLpqyrurd1JxlWs0iotoawDPqcDDUZ2880lCcViA8+mFb3GfX8c7fNfs6htp6J0uPhfFixU+6
cG88+FP8WIsG6lDbQwpJkqNd3/jjO5JcdsjRbXJJhuamzpIXI8PLh0bOtGU0jXyOdXQYIpsCFSmP
bi5H2qadzcQBAdJDd9OdrfsuKZC9l+VTLhOBark6IG8hllO+DCce1Ndb+mY+GlfyWTyPp3SCFEu9
B/noFen2Y3PVXfwH9LkJikvGuqA7SwLEFoFETSjjG2cO2zhe+OQnKy2TaLbjo7IbhpHhrVptCGRl
SBlSQlVXmYDa8Np8az6ruj1rljDZ4gU5Nif1Ub+myGnHB1XQN6in7BrrplSF9sgzYqD9/RyGp65b
+d3GkteJ76pX+efI23XZmrjh4tq8E7uXuP48ShvhIb1rHtSLyBXXaXaZ11RvW3LXrBe5XaBoQinQ
c4vnqVOgXe/uphZfgos+EO4QUGQBNdTC6IZ9QSns6/4BIBwSby0G9b8o+iXemVLZBLc0hlEKqjbS
voVx0LANjIxFHMiArDAIfHXrKpXczNspUJQlt1BOrbBiZ1TtqJ6RFOp7dR2fymsAJiit77TAaStI
+6hnnQxBMIPGWVVGqYdm0y4iZ6AQ9ZdqtxNjN0uXvQqd7XZKucJCR3xkdeOreXu0QBfv1f8cQLJl
dHBXZOcxfQQHi/7cJdZUGDed6pKghO+NKrP3V6ICA45RrE1rP32blSX1SpPgvV20ZkcTnecc5zR6
n6FQZ3nfXEauvWIdVM+KQljiPlVfLNIW2QBqG+BN7O2k6jasZtEYwcQEXDQOWve0wI2LtWChSYDE
d0OCh4eZvczyjI8h050gvksH+mjD59C7Ydk0KGAg6J7GO56NF4DGNXe9sFPao9Ye4wvE/ytCUU7F
g5I/JQ/MYfL78Do/KYCqfFtq7iCq5hvmWFfS05ln0rJxittwAWC0KNlpBYkTDNxmayAcs/LBB2Zg
z+Nua232ZArirSTBZZRIXMl2viQhoe4ccTOy6q2mZXyukOCjxHrx84t8raHV6mIcBrHdZzftdcCr
gVO7lw7iTXlm/F5MhJMv2XWQ0Mbmcrj0rwxLyAHmosPh2ZGTGjqVA5KMrcErJuo9Q2r13rgx3fqc
aE6EdHDhsU3AiXHdPJmeHYqugHy62BnqTVXAS3CYFRs4TBZxvSZEdVG+EO6a3Bqszrv2Orskb2Qt
DweucIi2OXVYYOcv4Xu0HwAD08e09dtgH98j7mCIAYRFcySwYGTYfS7vLWoy3xkZPmJ8lNfwUrA9
QKaB5Vm54hWn2RQdWXT+UziaZZQT44gaMyKaiYeR2Cpr9AUX4UF31Fv6w6wA8RtQPAuPrXiM6gMJ
wba3rdgu1fWdPDDmsQu3RzgcdBn2zQV2rFVRCbaKhql8biGv9G16ID1hyXbakh76iq5t/ks//g+1
0v7fumRHAu6z9/zfAhJMY3f2wzbZzP/6b1DA/uWvKGDzX/1Lf8z6ZMFCkWiFyXS7Zo/mL/0x0/hk
6LAT4PgxOZS+JMj92h/TaIKp9MD0L70x0Fz8pV8hYKr0aWbx4Of8FStm/JH+GNSCb+6asHv/fqdW
oQSzrNBj3oDtYcjXlpWokkp9F7bdcCJViEHlVUX85Gzy1xJW+3hslHRBbEMojE6tBW2BABTyvjyt
MrNnXhw1ud+9tdDCVWKAIBYD/9VyQQc3AmkyMfIFIbVdayxMRfU7hGECUminm6RSplIozZL5VASL
EWq+F04ze1kkuuo5jiuxvIq6QabcMTMsrBvU+mRgOJkFl/xz082EWidVpZ75Y9NKQJ5suU1H+gFj
gHUSoMsIogEpbtnA9F/1SeBTnUyDiM3AJz85Ri2pV21BQVy1SkbvC1/mCYlLprZrJbQqUVnok+fj
ECPBishHuxF0r5FsTcw7xZ38RGPnSUoxvXgk1KPAel2QYI7UpMYeWR7MziBUNzY4FE+TIBdkRXuy
ksR3qq+O6pNvdJ50BrKpZSdzlHMLxQozL1qVhqdp0kUq8sG/YTaTBOdw1LTxCCJzLNFsewHdlZTc
UwLW4VF+BlM8EuaXRWQLoHkxx0trxMO4aklwyfeMmZMQNWcuxTsl7k1qElQ0E+aMwpyCi9lOlUe8
u4l/9zAN5gyDI4AuQ1jWWQHWZpGsJXIMJxKxX8KQaKFlUVUx1twutVis/HouW+osk25IE1RRz8gJ
1oYLZ0Lxl1URsgS0HU1GIoCbqFhHcVdU+y5JtRQsURZXgsiyn0WyBTVNw3PmeF3Wls3Ca4Mcez+x
DpMf4EMMvIwtNJgs1iSJMUZX27maxMOLOiJNpI6vY5883boKY4EdhVRoilvAZ5SeEBGiodKLke/g
FL0yKmtNJxiAEADVm468iDXxCO3zLDyouloQOj1KicpqVRt92mP36blvljoBucZ1JAAdznksq4m4
b8NGFF79oa29EhmmIqRkPslRWRIu1ow+hMtcA2J5z+TJLIM1HxqhR2RgRL+WQvK2AlQundBlC05S
0bLBxi5MCIEZoaMX0ReYEqQCaKYVjKehSgTpJZWkMbursRSrGm1CsKzvwUBuAuy6zPLggCbSGG/q
VJeE64rJPltAWGeD7JAeVD2JemlONTvGVmVXXSO98e8iM9aa/aTA+SwXvejV4Y2aimiDpFwt+jnz
3ALiCV54yDEAB2kouRB5A+kK1IPmbUzR7L1NDOUVFZVloozfkY+thM8WLPTqrmX8w31aEF8yIqjH
JtLOt6sixC9k+2H20TheRmHPcWMzomSMAmWVKjqVBfxyPTKuUb8TzhwrlhYffewrxT5UxTZ7DOQW
drvXpnL8lohxYT62olbgTsKHOI5PWaWGNYHfsTiKO80r+9olSXroj/ypmm7mwCVJLB1qESMnHzdE
HotI3MKETJQt2CwsXgTO5AERPjdGk0FDicqsMC74CdXgBVyqYe5GQ1Wsw2BoU7mMGIWqO5J9m5wu
TGXNEFZBCBKitlqCInZDlwbCCwKfvAZ6pUUjIjxYi+sATDUAcE8L0xV8DwV5ddST3NBv5Dob2lVt
1LLOwLvUKvIF2MYfSWcM+iel78L+IAHloOlBBm6l7GqhaWoit1tUuU2Gz+SIbMOXuWT7dkzsHIiG
ibV0rKug4sAIQnv0+ziAJUa4zng0i9jAxBXKLXhkWxckcSDvTlLhVwVKX+3LoElzZgJi1rWhg4s8
0A48sSIk4I2WsB1CdYcqxoPc0xcAVnU13Dd+12twq+RQv1bTHrCC7Qnd2LpDlk/4EYq+JsqawGVQ
BMfAGCZ6vmoxIPiIc7UZz+psizx6IAqmS18LVk8bTuv1/k7mbrTwy6RxuWCaDtJPMyurd7ES9Cbd
M3QBDshBDBG2WnvKgMG3CrpLqZRt1y0I8yX1ok/TMIXnHgC5eIdTZrUEXqcJwPYkxkJO2alycYAC
EDqibkRYCuKxJBOItpaJHeFNmcOMBjafg8TUYqLpMlWGGN5Ugab759ny6B+lYOylLeHWU7RH7QLp
VqkBzs+JZoO4JZ69KO95LKLwidGnl0vMiT5ZfEUmqe/odIBus8KO2nCprVYdDzgjpXe/ymLvnfyC
rDkUqC3rHUmAkXg9+hWgXDsoxgC0hWUUBAEmRptLqyyRUKhOXRL6Z31icbyta0sNHiJ9KKXaMWaA
52Iy5ccwFd+BFicviarHaoG7WJKyc9TIcrkskY4KTpz6vugtilKbd6ZCYURbJGZN52qdGlqLQplE
GUJn7eu4uMI6q09eApqcpqfQV+EOxKM+3UyhRWZknWhBerbaVAn2Yq0zYUasUkfGPeKSMdn1EGXa
NXjsVljoctQpu9aTY+EhitQ2iZy+KAPrYYYHo6WlAIiYoYsNsrjY6svmvosSDGFq1WUkSAYAaqAB
mGCAjHVXyUIKuQSD+BUQhSLfQmTLvBOLNpJD6DMDYeCRHqTitaFPMlTuFgHeSpuwSRM7JSrjwZvq
WR1H5dcRsIiHqmcGMgZxWGLxJnGLBmZfddOTUSDXeaxhC2tPSR9CoVDB+QfuEPtGGtpZyz7ghlTy
pt+RqmeKN4Eco9ohJqUQLIdnQpI8EhrWMpnLPUPeMkmQu1cSUQrrUJS1wJlNu55iX+Sl5tw3KTsp
6Kl8Uvr8UpceawIaqsek88FqdvRwiGkBa8j03rBl/CgZ/rqkFgrVVaIB8Wud5/A3FlEtSsk+4V+6
5qAtKuCaxsYoT7tQ1pTyLmtUr7kMDZmO8ATbzqffpZYpVi4WBk8n526oRKshMYkABgwmtSh7os1d
nWYvE1TuzHPzUpapRHqRALv2hWIsUMg1ji0V/kjrxcRqryaeICjBcwI5etcLs2iMXYzGFmFIowRW
r8OAmoamtEynWLAQTzeGitG+qUNF1EB9NmQVLDiEPX5WoWVWLe3ErMi094gSIiekPI8m6fJlN/CH
tkT/zhjJMx/oBxuif4CP/Lf8/M9/+sc//cuf/wv//uc//dOf/vFv5uTtP/8dv/UFofw7HcH8in/Z
J8mfwG4CHRYlXYIRx+/8RUcgfZJQewEoFg2ETxpjrF/3SZLxSWJvBQvKRIGmyhbIql/3SZIGK1kT
2SWxu4LwAhvuj4Rwf2ubhIdA+rBNEjySyGOvq7caJKwIGx5V4asembs+gk8SCt2Z4nUjV9DTs4wh
dRQ8ByPpxP1AEVEo668O6DdG8194qx8n8/PHmD/eV3O1QSPVrzfGehsVxF0KpQ9ipkDvz220M+lU
kVhpwvdIaUWPzd7UIpMVqwYHPrWfy0i+S1SMGrOBWuqkZ9Wg4y0JlAYUFBp5SEbqSlly01MKOlEw
3iUN8q0BP7ej59GVbPj5laRiv/RScZu04WNdTnfKEG6mNCKYO9gEpELb8lD1a4gZ/hq8i7aczBl8
UvIhESm8aaa38dN8QfDnuRxrV9HzJbyPmzJtj0aK1QVyLMunSSnaa+JjKUivZDIRgIL50YubpZw3
myxhXZuBGXnHP8ae9LwfH11lBpx96+h+mJNKDWT7phwIF41wonT48lhDGEOEMgFiFEC4nYmfYQ+Y
MEcPJTv0iv1YRI95ZmBGj4lrGfwFD7NVZ/TPhJTSz4RPXUgNWQjVUefXfc8W20SA5bKBTUkcYQcI
W4BtYr2HEdAtqzElu3fqaEipQ4KomyqNhfdmBk1hEKdcKY3Nj7/uBzrUL2Ph+WL6MKTVh0bseEx2
29GjTZ0Eu0ijiV1SVBP8KNqdivqKet649xQdlIqB2RmoKhxUf2bK4pDXI9q//nXU08K25NfWbLzV
VMv+zJqnvyh3c7mkbZGefrkZyC6ffnKq5PkzfutUfRj2xrnVsZURy23l0W8Lpa0S9SdDkVei6l2F
gENB39/h83ukTrzT6aVaaTDHi8D9IH8umU3EEtx+gBAp+A5L2lsK2V1GfjVkeIu6afvjY/zNQf98
jD9ILIOsCDSSKJCmtvSnLR3kCTifNrhSA+JRm8F/rTQuHhMathJdT1VNtYw1d612ulPlxT5nwwsj
Of+JHHV+XH3jsInz7Pyr50dTSD1a5bTadinz6JAObvsaEKX542/7vbPykcOZBZZObVIhXhmLfZmU
+7qhCU8WV7PQOrbzHSAq2Ot6TFVHodJyrQdB6NmJnF77aU1hKwYnz292bY1W3k/ilaLR7sZ88ygm
8bUk1+s8Mt5+/GlZUL55LOanwFfHArpj1kyY0bea9DaQuqL6b1aKKSJiFE5jOyYs9Mdv9OVkf+uo
fxCDaTwNwzRsUXnk7OFmIzvDcXX0V51MY7cFFiYyEVJp+zNg+PF7fvdUfFiwvIwQXrLpy21vTdfq
aO6iGI8gFX4CMkF/j0PaOdU4CLex3zrhGK0jXQOLpYON0Ut25U3D9dGQhd2Bj0Yw+hCVJGPjPn2x
8p6UJ3OsHHJE05993u9dmR9WNl0baaWNxLtADXnE9CSTg4VmosSANZ8OusnVOm/ym5T47IDnlGOq
6X01F4ymrxFhhnpM9tNm0Uj9IiXTuMfGHAf6rh/C15IHeD8WGIzo0CL8FbDH/4wKK39n0RA/LBpw
eMo+UJVyaxSl62s5hNsMgS7iKEVn3+efpnhyJ3Fbyu3K09l+5TJWJMhjiKVaTThVZoncAQZ6VD6S
a4whMV2WzMuEPFyr4vDc5ioemnA/atG14pfiTy5K5XuX//xk/eryz4gkH8l4LbckJoHPhp4qtLK5
n5oC2HQcdmhLJn3pjwOevKEd7Y6cbugf+Rv+sshO2FYy7oKjnSYmgUuzfddAJRf7qm2lMuozj2kk
hg+FWKtklcRJiibCg6gS3SmedDuSY21JdAgIUVsRD/gs1lKw9C2mnYGIsUrMYayNOzM18F2Sh1ig
pfvxnfFNSSiPZPHD0uFhWjFzVYL8GQWMr8KdrnvbVLfeOk1a5xlTsuqB87nTJsVVq4YdAn5pMvEW
P37/79VwH5nJmQm8Xeaa3cY5NudkGlPyIKmPoFsE54Kiw8KWNO+ai0WVi1exor4WAn62sKUtZVhK
tYLcSg8WPXgyatzT7echRZJHX7PF+Rn5GMOgrGAU5jwFgH8WZGpejDHz3VBmNImVTCnwRCc4aQmx
sdUMU2UWmNoSowgShVbem9DhVuTzrhNPfp4Ai1HGETFXormjYMQI5qf45JR6DuCqCLzzSvEqr+Qe
Onv1RFw4uhbNO2tjgFc1F45d1tzGiXEfKPFjEmZ708zXagJSwVfWxOEuh16v3DJQfyK+/eJf+Ovn
LRaY31/ahlj3pt6R6yoOFMC1X97AyigXRaey6CliYQ8BakOlohMqtA1Tuh6iHv1Ff8FSDc2QQsVp
AFVbQYFTulBTF/tUsPSaZluxftpfHLU/vhrUeQ341medb8+vbsMub1C5z84rUen35FYN3VFh+Kwq
yY5E8FOMBcHSq72cliKg0mBJUuqqNaazSTbVhELMkjelEh0HMI9gUN+rUXsFPXEVBcUuz+p1WXaI
HkTa1uq6mhTICD7f1NtGhGuYabyK8yfIZBtQZqMzGtVVrBs7ucJqnjJElC+Jvm+pXnlBrXgaZIPY
eZ5eQbL88bf/7pn6sAbTP0vCoO9YgzE9rpSy0K/LiCuiQcOwkcwKFY6J/D8Xhwn1M9Atjwe4MFmr
VtKmZ9h7KFmgWNphCjwPhomxUEozXUoyIgBFDdR1TTjFzz7s/ID41qn6sIwTHCOJPmvMNkpjckBy
XCEbwmLGQ01QwJ0PeGGRz/ecqABkgiOAFsxi2KJL/lWdhSkGetwrZzOM2uuekGJIAWp1sLpMdsws
Z3jeK6krgoly9Prtx8dXnx/m3/rI82r71dU1Dn4eCpqVb2tNbAD+tGiZmT5g/KBnjylzWioB2riK
6nkxqjAcuxSrj95CQEv9ch9N4ZVReidtmp6LgWqt0CilCU1DZ9vqKpJFb6Y9q5ajpFGzTBIjcSH8
A2ySUeAWRsrAnL6pQ0f3sbX8c4PDiXmfrK4zIY7XilzSPhM6GW88v1HSymJCz/S7aJheMKu40jzq
wLmQ9OoEnCpDelLSHoFInMNeWhVzECK6YC5f/2gKGSGoE1kcvgLPR9HVeoOBh5yQbq7zRbJx606/
b+KGEtvAudKZnCE5AYxi9Kbi/viIf/eK/lDHSGUMg0hMiq1H690pCrYXdd0XLHSpNzh0jcE1QUvH
7JiDqhWQOEgDiXkW4cDLXKm1ZZlL9/FY3YWqdtdb5JNNAWgwP9Y3ah0EizFTpJ+sRF9MEN+6Oj6U
LnlfZPALimQbx+Y9aU5PzcBx10TxTq2051wOzkCr72XZuE/l4DQkNVasvOKRqAsZ9ksJKbscnutU
eh6j8OrHB/A7OyYV38fvLlkFWkEwGBktjlIKT9IYiXO9JDfXHpQXbIv9HfFQCPEAXC4DUEKLMMK2
lJTCtlJzGEA8U7QCPa0mAT+aYKK2nv+T2+m7B+xD6SB3I/aoRizY0oLEEpXSsjWl9ldKoqPIa+Vh
E9OeNAT91PjsoCcLB7yuazgKUnZ7QzKop6DN0aD0rUxvgaFhwUX4s8Lme8+nD3tNacpCs2glOC9q
TMpAhdzIcPrchzyIlrfLlzp3eZvR2aUDm0rB5Sdn7NsVsPrR+JnKqQiyduy3XoirL/ZWeJ7piYUm
rX0T3b64qi1rUWoopwagLJHHqMFbAaUscT1qJnO3YTcpLGlB86/Rn6uK+hFozsnX+lKShq3RdbdK
lOgOzBmEqfFw9pDD23FNX0WLs7eU8GjYJhslyK9VegFOpE4avBCyKUfJf2Uc3LIZip6JRfmJ9l+e
nwTfuOvMv17zxII5fLttAyQ89HT8J+wRwbs0StaW01QD7URWDpjODUM8OLTKGhptMVtjSEqd00mK
uO7MDjIVU7ct9WR/aXw9XChScjUzkQC5PxoG+7tMHAm1bk4/Ps/fe7SZH9Y/LxGA2AMMwXbS3WqN
ZS5rZl0EEpt2UUGuj5snwpEbBynDVlWbZwzOKWsJ6EytDfBPCgfIB7mttnD4/YnrnoMA1h4cGeQc
/Wf36Fzkfevwfljy9EKYAsiOMH4kgAaWGB2kEnlJKGafmfSBcsv9U2316BCnO1OF+5mz2JGHwAdL
+XSlot3AYHsk2OfeqCjG2n4hFHKz+nIQ/39PBe7DOCzePofP/wZ0Ul9y+H4wFviv2Af/+5/+B6MA
xgHzJIBf/6+vpwBfXuCXKYChfUIohamboCsd/dNvaind+KQQJSUROaOQzKJ95SZEEgUPRFYNw5C/
JC1yZ/06BVD0T9QdkmbIaKisL0mLf2AK8K0HncEk4sMNIPhhAHZo1GcU73NTSmyD0q3PU0bIvde4
+un+ZX69j5fw/D4fLmGghgqpdNiw2bzmZ18VhZ0BV+BWl7TO3wuyqj8kTTOwsQOIE+87YZJuezxV
lsywX8xb0SX3luYzahN2LqLYOSPJ9reBnvgrvJvDDSG/pdtr1fAcFWV7LCq1PcDvxbQRh+OJ81LI
eCd66yfNHV7rW4Xo/JU+lEWAyc3S5HSvJMl/UwtTrHd+U0OeGCs525RJH2iYuqp8dLtxUrYIIYr7
mnptQYagcSbrD35bmJTtfaX4pNhYpG1Fr2kKUX3FEgq51guqJnFCY8i6o8H0H+2zMPmY6okS7CaH
UY28p/sTHKcuoK8kCAZW9yGXmnapN/A6UW8ECDILwLB93tGjS+VQPEcyimyxTJK3QqzGK55qBSb4
UOdcNKmxLOtKl93aJPaMrpqVnASNHflGg1gDQIMe2VObliAJan8w0LSHlhCtA70uDzJ7s3QZBpN1
hnGs7gbTwzXTFNNw3VR9eDcqGNorPPNAWgNJu0vNju6o3JiRbIMhae/GRu2vo4ZEYCeILAxAHtlw
ONG7xHgKgIBfVL22HpEMsHur5dq4kQA1HaykS/fTkOjGyjRKdTWlAzt6ooeByAUV2JXazECCTb4/
nCsrIi8OD78Husor1ZloP0QHT9cE2lsTCFZZJs66tlKQZgIaXi9GRySmoK+1vAqfpSyu3QQi2wn2
YLnn9QUD9LDlvyiNmGHlFxthOkVpM0ZbJVe0xyTFatIonYfboZgjc0V/Y1JYEAog5AcC+Py7hgHE
u+43GDGYLmhwV7Twtdf46raPlOucF7mMkzT28X1lZU9OrihET6U+mC8CV+CF3BvYv7TTTxAN8lOg
slQ5ni5q1GqV2u/qSKoORV4WiBg1ZZyxgWCykYc5AjkSB9qgKqjATCLkOIjKV7kISaPkwI72/2Ht
THIjR7csvZVCzZlg3wwqB0bS+ka9S5oQcrk7+77nGmo1NatdVO4oP+q9BBT2ZLKqQCGAAMIjwmik
/bx/c8/5DrgamI25FRzUMFVeuqaJH5S6QhjFesdtkkE7oftSaQQJWedMljA8s4MNd2ji9L2mV8q7
FgVavfC60l8SX2Julcry7KaNxp+mXtQZfO243wzFOG7NSktOfi5bz5BR0x2dKbKk0P4RS+RXy1zX
G0Q2BZBfK9APosfw4Cy1nZBeQ2O6kyKJLKcykDj+ldO9gNLnRhk0FdiSYJY3BfqO98ofi7vUh/2+
l+BWFDj2Q2B0AObgUbeBqd5K09hIOY4w37yvOkQLK6tGCYmAOxPec4kjfEErtL2o+uxu+/kQDyoN
BFFJ/wnkFwRZRH6lXIu9a/KHJMPLGo2/QYqKVyWVqlMYsKKA/ZYFDuiO4r0KB4PkpzSp4Nqo/kaW
4nItwLslTmX0/FOrAvZG/sTDK6FuI7PKborU4jMlyLZ0XWIWA6IfQV8bImPgKMXMflltO94IhmGt
DXWMnXzy88d8VKW1nJnVc6OFoZtKXryixKcnzWqn1VhlysGwBt2VYgWMmBd0JFRFqD1SYNtFudPJ
ewaH2GBjUuLKhUlGbqGVR4dCFspXsGr6bdOz0ASe1oV7iZQQt0J3+GsUy+E4tkP75Aty98vzcBV6
kdQ+DWY8vPpSGL12Y1GAIMsFhk/ubTDPS/f0TDGzCCVgXywAILPLElDdYNZS7JCBAWwGhujSKDNg
PG0KT4NcD2UV8OO5YuhVzxGyopXXdNZzp8y5NeBqos4BTB+tO/IvXMKowLcMHREJi0nWYxj/Y/1k
sVq2R9XzChvZyTT7uEPSxXotX1f03Nh8tTkuIMqdGwQNzcGiCR+Bfza05RBYPYCXzgy3yCVSBSWj
mPZC76O/67URLrwywi6lJUdIADiqMjoIBpou25sS/ddQkV2CvA8mJfECNGuGlBMKny3Gnz5Tq7XQ
Q9laJDoiXPRfe1ERTGAjaTpjag2Y9B4HSqolQIxWmrp/sCazeQsQG50KwbQ2bYN+ScnE/KH3jHKZ
D1byUFCyZxkbwcBsZt5HIVJ/J1kkrgyRfUJWDep27CoT0U1Sv0wm5ElDJU4eUe7wnosKx7fIgDkl
lUlCRriQP+sgf2/8KAy36GTDnVUpFFxiTwX84yivdsiXCRPLsEPqYqrwVgn+U24MyqrqRnHjpVH1
GoMAYTAPJH8pMYkPNldrxHXWVUS28eqK2NZE62c46MqbAcf0vlb7+rnLemWdjuUYOVlteeDhQOvs
gxC5KCkN5W7ew24MQy82XlaEy5ECQ9qREPkv5JBjq+BfP1h1yUzZUWaxnyTmpm8q0NRepDVL01Dh
YOdFC62sHqLbwMDHGhSieRKnIKXDZTRbyPy0jiqVFm1dRZJlm1M2ug0avz9MGziIwkkITkSz50yh
XZSzR9SyFaDlbivFFmjMUDVwtHuioNy30ZQv0QYwpLypO+Y5wehwoQLZrgWd8DsZtQGLyGKT6Iw1
o5w5CoWqST9SJIt2HBXpD/RY6bOsjVDJfGDAGPwnvpHayIscAd8L9Oo2WKhWIJBPj+gigP0eYFAJ
laR/SmRl2FUyeSaoFQxyH4K4h11IuJGfGxKcNX3YK6h+t7k1AT8iaxKhp45pKhBxog/eiHbdB8LY
i8W6njLzt1z0HoRwtV9BNgv2hMTUb2kEiFawgO1G9SSsycgY9pEgYMSSODK+K6swuksiFdtVnqLf
oJvfgd4JtYMxZfHKazEdknCWvU9aAuTfR7O4yzqRL6bAoYngLnJBEaewRi9oxaGA5YRikbj5gE22
UOXyvYm88VnRPPXnqISExDZdeKwrTjaKXq/vgD0HWK9kuXbN2V8n1MUcY0rES5PH2ACLXA2X4Tj2
61ZojTsFIUjXFs2+krqeUOzRgsc6SGu9b7MjAr72RhOM3Aa+W270fLLu0BvGhzDvquesI/ChZju2
DWVDBAenGsQh6vlNQ3zqk65hFkCu7gVrryIzxdZ8lBRkFid0VA1Jeo/90XrtTAjNmddjfZWHdp/5
Jc2H3peI36iqZi8kcbjCm4YsUUYCqCAATqyj3njta4uCxu7aUcFaXSFw14tyOATeOJA6pxFxI1my
auvtlI6LqjR7Dj7pKB3lTPVuaexgN+x8BK1FUnRrmfD0ndpJQrJArDgfT3N0vJAl1XvmXEXdC2Wm
vhFpkLtFlCgruTc4m2/CaSuzOV2AMiKUyRzLmrWY3PyQNEJPFr6VYiAwpOoFVU1+V+mcNKNkMVZj
0KlHrxqnrdn25NwGuqzbcSNbe3VAJrco4jp4M7M0jpcdabjbBoiZdSDFXNZc0QcX6qQokE4I+Ifi
T1qZ+k9VNusfE9XLHVje4Y4kVOzF7yCxxWVg4qNLsnzlN0L9VkRN8GxwEE74JS0MqI0ti/p22CPC
h+Qxpkpm10M3OpreBw+D2hK+EtfRZqb0LQF61S/MQTEARh8gLtIrwE1hRdX2a5Qz4CtJGNAxPBhg
m8fcuJUaReTlFS2IuibKmz1dM/xtggI3KiU8R1CxiEYFhz6lHhE6yU9uUNzi4jjopfrcRY20LruO
lCEhmh70gZx3A2rS0oDl7kbW1KwLzmXdSi5x6JqWNDWHKJ+8NzpYagxpUg3f5TiXj8yZOP/SaboT
ePHw9A96g3tdqJujkfcpHjHcJEe0lGK+QRaqyMsqn4ZHPS0miXV61wWknYv946ClPjO4XiZHTACI
KXup848GvJh3pP8pCEVBqO86EEt3uYfiG5uJrL+kghg/ilM1uEQfeG8F8crkN9bVtE09w3wWwyCz
S6ZaXIJKmLmF3mFqawKzaTey1mP60fphGVsCr3Gk4/pwQfClb0ZFE9HpwriOl0KctHsDSOUG5GT+
UCUJ0tAusXZV2FOfSRLut3UZ6cthsMp7Q+hJzIj70F8bgoakc+xu2RTJbkqIK/QUiUGIVBaHdJG0
8rNIfp8PsRDQ44bNg7/3UV6tTXwbiz7XzE03tWhGpcqQILEQBCihTTPgpvSWqpBFOaD7brqe6TSX
8uLkdRa+bq8xWfL1kwfgANWo+dDoShoDXB57xa6MDAtmjrgcrXU0GN6aHxGEf0iV1OifdrQKhLL2
8T+aExhOAIrqquJEDQAOMcJ3adkSdiTVyqMcJs3DGMXRVmDF+6AZRbGdkpimtdyVAM8USPocShcq
+JSWcOWAkM8ORS2xzEbmIhtMdgV9WPpebbcjTrB7M6Le3CP9zlchMRBHUtCA8Q4YYJDINe1hguq2
Vc1UXmnKMBI8pqjrju68HSKgPmZIsYiOU5UffZmTmiaQMAQldvS2UM99MkrYdjlKoOZrnawllvG4
dJa5ICs7EuroDCnTONxnmY7fHjLjg29mwT4fgnavEmXgpgDlXgxRLTdIQppxIRiRfDvpOvrsDvZX
BFfurcy0nNwq1BiHjL7/oSy0GtSRNGT2ENTCPVh/UVwogSjz7JpcWFqxl702ijamxzjyouQAjR3B
gZUZFefKbQRo0wfPEcop4UzWLEoJwnpQ1IUo+e1twyanPNDELsfVwCoQfqsYteTi1ZH106+DQnDZ
k/oPrR+RzmIA4zuJcc/aDd/IqeTIyIYsDJ60FNTiTwsl8lGsCF0l2gcUh8Tc9NjlcgjYPopxz8Rh
cxskWsKOPpAO9LwRoHRlID8TU8Km9lHJrPR3VXXY0cUkBf8G+hUwOOvd26hs1D+1z1nVQtfkdGTj
ZrCuqX1OGivplJKS5hDUqPxiTLSSTYTTuDHwfb1QYIWbqcWmgGbby2/o3XW3rd/VdPs7Ayc78Pc/
yhTXx1pXWlsRsMPXpeGf8tQDP47o+cgaW38r8yo6tGMVc5DANvmxDIaZrD7qsEH6RCFjRM97kOUF
W3S2pYgaUxwjd1Ei4j+L4vC2n/yBqgtxE5p57Un4ZsTGeymVCl9pYI6k0/t+EPYLf1JnHSnrbXi8
2li/VqkHjpxZACN3VGNDgWDcmM8Vu6AbCcVl4JaqrlEHgfF13HogvfAqABoIERlwMitE6EpGsL7R
Gv+a5urqFJ9S1d/lcZguw7bWIgKcuoKFiV9sFU8xl0x+LLS1KcUcmyv9K6akaZnSv9x1UwNWxS9a
jLsmpzgvaSmEJKHgBwPxLTWLlNZdhA1e7QrbCI3pkaKl3HNiVO8EH5bOVAqem1kDAtFQM7SllMTC
yUzJlEuIv3tkZdXfGinbfzxpvghGFTXuXUSEEO7fySRbZ+xykU2nKuAkJ7yCA3RK9RpQe3qIE0Fd
mkqi/WDjkXC4kYb0lVP6gz9qIeQbTz6CUEqhHz5ohBMyw8yQ10odoqMQzj2VfAq8uzxCzr4Y+gKu
cpwUSb+KzISgAVHGKBYk6joqMEBOxZCd/DHRtmyK/XcgluqJGXCUwK4rwzKnsCYbHSDwCmdKAMPG
mocGB7GkOrDFnE35pQ6qphmJtcj6+OATK4ScTRbXg5+2d7oMV7kmzDGcoyvjwmbs8WXbRGuO46wj
aeLZ+SDwrm3Y6OR3OrGWDssJxls6ozlCKiFFY9rgbM6etI6YJqJzDZco1vqQVlktOV3RtxBhkyY5
jJwaso8lyjMWOWHhJ/bA+PSCfzdFXb2JVcvYan7NGiqYDJVvn8CTJOcoXLdkw//ulQb2bpNJ+TIl
dQMkgzWKrw3HF+6kAHVkfQIAgRS2ZaAJyh5IVvPLFNmlM9d7s9epMKzXRNLHtVFzEBHpMvQCZswH
uoJK94oBeH7188y0ZfqYb0kUe8aybDW/mOeCIiMd0+jmqJ28IHhoTCx6GPKE2INOFDLXqkxxtbIX
HrYm2QDkFgoGAGlCwRLC36wSSweNWe4gwuZiAkgW8YVXg0EOT9Faq14UQ90ezCQl3CRstSfJKpW3
GFD1fdM182lpnjGJQI7MD4DRie8hhCb4oZrD4CZmVJg2GzD/EFl1ccp7v5rYgdedxQEn2gI7EWWi
/oBciqHN69Q79Pg6nD1eTkHBQjkNg+p07KHWJYz+RScYDe+Jqi3HSZVhrHPpU1Vqzetops0pAiwM
Viy0wudGAWepSsnwxtw/rsqOM4MgZGOVo+V61hVLelTVjHSQ2IDp2aAuylqNNrXcbuB8JbAl82KL
lZSdnUjjVk2T5mDg3QHiISSE7CVJShJczzHEinem7BdyaVUjQ0MADsF3mfaiXs910tSFU5r23jZG
9HAcFA/CDgEH0mESNTLh9HIYfuhh3ppr9j3TQ5lIaADMNn2sNYgoViGAt64T746E2HRdJhh8/bAB
26Oh8V5OphUtRcLRHuo81FZImPobzQvEZV4RWSGGRjfYkMUVTsLFspMX7EgEMCkVLPo+lStHzXwo
GgUWSbdDxgwnBqeTjNnTrzhaY2jMk6ikMx9hHErtDLH7s+ilabKsExq0lRAQMIblDPZTM3lMNDw6
YaMqo7exODPdQvlX8LNVIQd3UvRHGERQcSnOox9E/4mQTpuaapMByicqiSUlhoNtE1XFemQhu6sn
USIBsQl/aQ3TdpjI5Sq3xOGXarTehjVY8qspq/ghkQzlfjLG6B4faPoYJH6yo/E+3iFCIZidZdq2
Ngrll1/50jNRR2CtPNGHw2H4bbfShE6Q4fRF4z5RZSxhWaqxWoToSvtdpPaOZaI9mIlhkBerZu+B
JhZO52cEf2IC3ll9oD/qPceZtRrU63YyORftRlk91IYIGm7oQdznMu3ZyDQRuuuBVL2HFFuYPhlK
uz7Azo3yCGExV2qj5SD3MbxCr0pu+XrWbyFkI4QFPn/QvS7ZFxZJelbWR4z7cCA91WfNlXiqsML1
1WElH3o79rPpUdZ7YpF7FWaeXnrMhmNVs76p0CMcQSAbP3NyIg++gfJdMJnWA5FDYVn2mp3q94gL
R00kpmOoLJY0QbZLBa0+9mEpEWumZM6kjDJRjoX5TpoGaBsr9OUb/AEwroooVXiPg8rOPU92a0lI
38WhK1Y5Rj4IT+VwywK0o3glZPV9uMPZlmLDtEh8zCaRwJIGb3zNiOIMO/bNnT5EkNcMI64XjGmw
zMHEXkcKS8UtrSLdEFvhbSXGwhOaAuNXbQ3WFg9zjyA11FdYY8UH0ZLj05B20lJrwbMvWBhXz1hu
22dsdZha5jDIjaDBYQPGy/StSIOTaYl+52H5XEDThaZWmaQr15F2V1sKEBoDxC4s3zmRJJieUnw2
62aAWW1KjXjn5eHAaqUxG9HOpqE/CING+6+TTA9NWu8NP0wRYoLLeRi03bDUH8VM6N/ZpHcqfSgf
XpqJSoF1UJWSo5BXhnlsrFzBncMpTLaohI5czdZnNZ+TxOuAJBAZNbS0PIyKIbLFsSNyhiVoD/sk
7dx4aLw3VrQcxPnsGZ4Vmmn0rcpuTvb0ypdaSertVJXk/DZlzn+pKPs6C4yH0rSKx0IzoY43VnwT
9aKGjDSL0rsijPO1MBQi/JNO136Ula5WduOPgYYicE7k6Qp6OEsOX8U7pOUj7BPZDLt/qFf+fzfG
L/F65+u858XIYj5o6n//aJv7v3PnrXn7yz+4WRM2UA9+07UjziZp/qsdPP+X/7f/8r/9/viUBwIC
/sd/f8/brJk/DSdY9pe2tkL/+Epf/H//n/81d8P/43/+y//4T1ccOFwR1xseNyC5/wCB/JcrToMr
AqNDVWQCPESVi/3TFSfr//aBByE211B0nHQIhf7ZD5fFf9NMkN8iiHjM1yBP/19ccXM/+rxPTYPm
vE+dZkQetznIp7HdC9Ls/X2xhudPD+PmH5/ymUJ76bPPGsad1MfCFM8HRvGraCACbNZ+//T3PvtM
91Z3npoPCt/bhEdUxrRqzYOvVddkdV/psObHcqZg63zJFMRBlPbFXjpxkRvydG7Yb+m75lFYfn8L
X0kR5mvM1/4k7FT9SiSIzpf2+m17DJ4W/VK4op7+0q0yf/SZjMyw4lCgdS7tlb1x5+27H/k+X4o/
/T/qFQUUiJuvB456JtDue81oJrp/e7MR4luz6CTXy1TWAz7gC0tjwnLC1rK2jTqY5FBpw8IwfTBv
5GxDTfMzp2qNyqaRLa8SZYTiGrAeNDXdxcwvLpDAlQvUiQT1tibE8VCaHEngaK0uON0t6pi1rxFY
DhKqhJPPwCItKpgV3yERRwldanahpPX1ubGuYgVi+zSCAY3ZvZuh5/2IO0/eBNEQveJsnuw+ib3H
YSTFsCcGXp9uJ4Fl3ET31hXCwWchHLHKa5I5DFU0NxR2dU1MKKHKfUYQfAUnOO3hlFl5q4FUl/1V
EfUVLrAGf6BHVr3JCfghzQnmZcs1PrIGiXe6ahT3Fqc6i3CoyJ1H4b/iaw5wdtr6d9uTuOdFarqq
IuI1qfbMiYGfKWu6nvUK6YhMfJlR7HX2+i5qDDC3OmGG3oRztPAJYsVVqm9NCQCFIUJwH6uZbuiH
/U6l4UMAl2UuMOUApswLyZ68lgl9NCa7UlHNA6zwjmJAzrgRwoY0dJOA1qEY2G22wwN74RESRBTa
0sS81jSCt23SXiHjPDKuuO6+srYwgtUzTX2r5gadXUawegjXOhiXBUfpCAquCC0vlKa54n5+95o2
IapvfkFkVlt+9XskxtKCT/b9m/2Vfm3+8mciI8kjYAyDAdVD3mORtbXyVKkF6OOXRJEWM88YzMD3
l/pKZzRf6kxnBApDC3IhUfap0gN/DhBij41fHbg/YZ135PV9f51Lv8dZLbd0syQo3mIXlVXyLmx+
craprYoS3BPEkGnHClXBwTVYV+7r0g90Vt/7ivRtK66nfaLXy6JlTeTfpsmVielSffyQOH0qvaNe
TYQN+tO+rll54kfAWmFiu1b1PzhNOlgN3mM0PHz/6C7dylmdr5s6Jy5UGPdErNuK9Vr75Hj2m+8/
XL0wU6lnpV6SdEvi3Grcs8924t2pWwr7EX66dowPyJiWwFJtFuRObveu6GIVWojLwT6WDgkht+Xy
HgLhZnTvK9s8bpFzLOBZX5nfLty3cjZDmOB82qjmm8ENIo7paLH3pZV9RZB2YeB/eOI+/YTDmGfd
pEUMyPp9kuBE4J5ph+c8GO6/f7IfHuovlkbzEvBzjahbIW1AMk17c+Wv6Rwv2I3bFlVI2frLaw/p
S0UuL7ByVis6X0sCFvTTXl95q/Yp21R7wrzsYu3dW4/Zutuay8L23ODAXLSJrjy8Sy+AclY2fFNE
j8QEvh9CTtiFl3HcTPWNXB0LDaQmuV2DbzqGfG21cGGQKmfVA70E6LEun/bNkKjLWvXqlRCN1iKJ
oFKbraXvuqAFjFoX/soKE+9HEYr+ykCTc/f9jylf+AYzkuLzj2mZdHfaiTfeXIU7jYC4Q7KT1vBs
Qzu7kdYE1r6Z7+KePt4PUr7v5X29/v7KFwrnh+f00zitB7MPsENN+zywVhHJ21V5nyIaDzlyE+VT
dk1xeuF9kM/GUVjlnIaV1bSfOINzwS80MO8jfVMQ7oL0Asra9/dz4a3+IBF8uh9+StHLqmTcmyg7
6UH/abz6yC72yrx/4eOVs7rvZ11c5YQe7xtA/4Inn5A07cleW33/7ecB99U7Lf91GHh9GmJ2HKZ9
T8CbRZwPurXvP/lLT8D8Ip+V+ZhCXNRWKe/9vFJ/Keic3EJSKvqZGfKyyuqWIYEiq65hPVxFA4c1
gSJtvapsORTvcWaKerWguRjZEnachYmBdxkofbzEdta5tKplRAlS4xKjnrhBBYBb7WmyEEgeXbW5
X3o8Z5PJlAq62fg8HtTDjjloi4bMue+fz5emIJ6PfDYdcDiIb6VigI5bzoGW5G66AkkfFe+e5P4R
fn3w2a/Utwuj6OM3+jRI0b2q9DKYevp23wdwoYWj6rVX7kSZB8sXg0g+G6NW3+UJQXfjHpf3q+ia
L+/1pnc29ASelunW2HHov8Cg6pKLt7iBgg9l/l2ym5XhtD/jn4Dgf115pPPP8tUXmb/gp9vUu4LY
UM8Y97X80kcPnf4aadFCaHbI6BdiepsU912vXrntS8/0bHxngsGqSeVQdhRFJ2u7n2ZExsd4NeHi
0s2cjb3SF5WojXiq05Leg/DWkuWROvIPnXnv++d16RX9SKL79LxkS5+mtNPHfbCv3Wbf39WHcgXh
OdshqFtbB/25vInWqCrsdiGv0ifNoRG6lG6+v/yFB/gR7fHp6lBgxSzBy7oPffOBTLJ7iwgzUHV/
gwvC+3UekwT7EiKkqXFoXsx60pRFFw3vFyHgzPL7G7g08D9e7U93QDaMJSjzJaolHQiX7LJF59CL
dxDiOI3TOTQVbbImHFqvtr8BhL/RnVW8CW2w+FuWMQuA2H+vkp/TnDqJ/MwE3v5ebSTR6VNDcapo
Utzvb/XSbzUXyE936mdJQu1mMJrNXdqfSEmb0WNXnuOFJcEH1eDTh7cEYJceycpk3eqOrA22QEaB
1fkO2cuOPxEYkElXCuGlRezHn3+6VtVbKPByX957B+E+2/yMnJvxHSi4nbm+8/2zmgv4F1VIOisM
OkTZtJoEaS+ZRMcZJ/pws8+4aW/k+qdePevJeOVX+fhxv7rUWY1IlY/jei5lrjhtcNAkLXFD28qW
ZLlTTHpQ4GpX7uqjmn9xrXPOjtpaZpS1XCs8kquwJTbqodibW/q6/JU+ZItwpS6MrX8Tb/wHWjY7
yzGuXPvCEz1n8HQCxras49L6lmCsHessN1pPB+NKpfj4Zb66tbOdTViiee9KPt8iyeBhuIee+EP4
rVsL6UCMi3ll1X/hHRLPVqQ552KIFLlKET7qaIrzfteJ1+hRF94hcb7op3ENGmLoMJyz2pIfwuhn
3b0hFUH66Xp6QSLH3d8a2uJZGYg98MvxfAsKDIYoXBFXjh5plxKH1dU7yYQGBtPr713rbFUh0+lO
aM1JbJd/h+1p0HGJWSijT0a06sZ1LrTXasKFvZAo//XZ4UMHJK16/PwWzJbfJnmQPQZnk+AO7ZBa
PyWUZR16WY2Dx+/v7UvXNZPTObAlnBAMTXMZ6m111TjWgvBhJ7Vh3HI8wQHPnM7zeOVal4bGWZEI
BVK0ocBJ+3JYp8qmSA6edGtU95G0hFJts7FkzU2qQWonyXH0YYMikNkQBCpq6zLqr93yfLl/fcn+
hWDCoWjSy3P9UE7eY+G0b9J6fMnxMhyjK+Xw6zKhWvMD+PQOyL3Y6rLFFcxbyXkYFuoJDJdrXhkm
F04m0NT89eONSkCuN1ehaEMHfdjnu2Q1LMmqc+pDqC6SJfo9y6YCbsYbib66nf78/hf8OIX46tGd
VQ4sHj3RqFwZsa9/DJ+UJbFGDqleq3ENUWeD/ustuZF2+oKUu4N+g8DyETDDk7Wl13qE++X0S/9g
rMpNfn/tcSiXfs/zimP6XqXPQ7hx4JcvohWgutvBQYUPTWbdE8RjuETxLKD4LFRWQLH9++URHM0S
996OoI9y/f3T+QBFfvV0zopSAyrfmqCG7617FPoAhdojmvA5BUN/hm29YUY6tdcudumuz6sSCGcx
n6cKEEFC5ei2dVc8kR0gudEhvDLdfRzCfHVHZwXJlIi+SQcu0hH7mG6JOXLzVbIslpljriYHB+ki
uBs3CCGccg997kAcz067GVeviVtcKxuX7vRsGSP7ld5VPV9CIVFOdH8bq861VsLm2oLiQg1UrfnC
n17Xnq77Pwo8KYmkNE1OvdId8wF4/UJ0JDtgHS0sfwVXisP8ln7xTM+JDpI1DL46/3B9el8MT7pw
P6I6q71dcC00/MKO/l8IDYGAVLCYF37Ym976u2nT/xn2xlq/F9/zB2FVL6en9j75/f2w/zjI+uqG
zsqR79WjWalcDTfiSt8+3E12xqt2p/I3moPLEwaDk2+T0OOkJIs++Y5HPNv3F7/0MM8KUmTJ5mRV
XBsGtjtPW417bZX0cdD71X1pfx0WzVhHxIfx2Q1GggWG3iW6QgfqjlttUje9S5za9pe1q9soPpfS
oiLfLHNuyMR7k5186S3Ek3YYdpzqDwtiOa68kx+n9F99rbMqoyrh1ET/eCdFN1sO+/YJud9WWkz7
YhOu4Ty66gp/X+zWT2BNF8OffI8rY5nuB7dZrbHkbGTHWMlLTl9c8hM2JGpf28fPdeGr73ZWlFDl
V7E6L5Wqpb8mRsttV9O6cOOVSIvDc6xDdQxv1OfKTg7BSl+Zdrj8fhzoF6Zc86xSyaNU5lPFJDCR
LKqsCZxboNLn9jF9rITFg7k3HYxEW31b20QJrsjnIxPcKZb6NqCOmQvSQhZoudfxepr/L9ZAmB94
+0NbXWSLN4WzBwg9Nv3VE/lFx2QF6GSPX47m78p0rQ2kvXW7C1wWu+61pco8ir96nGeVr4DfZUbz
TQF7IqE2fA3Rxdd57CiYSr9/cB9HLF9d46z4KSmNyk7jJ2ttbZmcypW0JBXRbR999wdHZKthhaWI
fNp6d61gXDitUI35N/xUb4VAqo1Y5JIaLS48F6snieHSup0jkz1IaBXBg9Pit0QfrHbAyC+KVek2
zuPgFivJrjfB4v7Kzc8Lsi9u3pj//NM3KTjUBX7PN5FOnDy7+kq1i1NpS86wkAnq8u1+Y9zi2z5E
h++veOmCZ7USZ0ZNfDUXpOOxsMq7tsmx+S69/CdUfvL8rjW6L61FjLPCKCqF1w3zzwocy8X2sc3t
jXbryk7i3l973S80q9Q5Qenz4wvacNKlgovE1jE3jlKGrbqy024TEwJQq/ehcRfDSPj+0X2dtAuJ
5KzwwfJJkLGbPLt34Xl60AgElBekdCyLt4726alInYCo7o1y32/Un+WPv3nZs5omWWLRVPMYqZz0
bvwzOQUVLZjrvGSXTsucFnEq6TvVlSEyP7yvxuRZJdMGKFhoTaW9oN2Z1SugDBioV57hpc8+KyjT
BHZiUOZHGAETl027Fx576drx2aVPPyslIq1Eo2g0lh0IsqSBdRNOHUO78t0vHI6oH6X/08sKNirG
pcqDwcaCUUk++HcFsaTqvfhc8c4+ff97X5hI9LOSMAx9leuJzoszJtiFqpqGQSM/T5le2Zbpr1hZ
2SnW3UUxRFcueWkFpZ9XBUPLUjHimuUT7uDw2B69p/IQnWKWo077QDLoftqGG7AgfwBYraGrLv1V
6zSPAcvt72/70ppRPysYShhNk9AyNPo/muMd2Fgqz9ENvGbSQqtF8UfZFnck3Nzqd99fcP7cL4a5
flY7rAHJcGhxPVm/T+pjg8TB+4Ufwf3+4y+cEpIYcFabMlKyQ5PRcuru87tmfpb1Y3ICYLyZ/lhb
/z5bdQyiXe7GsIvZwZan4jFff3/1C2+CflYzKjkvtZ6sN6CjL1liLsIyWCbX1ryX9v8fQMpPL0LZ
W7gkc4aLvsIEsAnd3K4X8wk/DgM7eHt7E9eTO7nz6q64sur8UK189XOdVY4k0/2xG7gjnuU+iDAr
kte9SDkD8HfyTfpaEuS0Yb48iT9ge20bk2ntKdxod32/xkaKGhuURYHA3g4Pwx/lKQHGvDV/FppD
IHTD7xDcXmtYXXr4Z2WImBF/ICqK8+Gd5sYP4ZWJ4MLHamerFq3L6YI1fKxh/IREacfGe4b77vsB
89Fs/eL5amdlxzeyVOg/itt7eCcfpY2ylDnL2ETQh9zsQUHh+qAdzJO68B91B864U3DKcyxZ37vN
IV9ihNpGV1r9lzbE2lk9gqATqGXNAJuzvOdhBafJTpbaylvozm/Frk+BS8bdlZflggTkX9FfY1ib
Ay30PZ5QN2SnMJE3DbJkqTs3xUKxabIvLEffdg6P4nCtO/Khcfnqkc8/9KfXKBlrVTAg0uzbLVJ/
1hKY6gijj48BptGdddft2pW0k1/kB+EQ3pCUeFu917vgtbhlBxUuAn2poe18brbpoToNrocb5Mpo
uFAbz4FeeIfaHEA8Eyl9MxxGi5IpD835Qm/0K5eYx9VXN39WoejPBco4SFQoSUZ50ycE+47UyNz4
T87ObDlSndnCT6QIQIy3jDVPLpftviE8NYOYZ/H0Z5XjXHjzGxPRV72jYzcUIKVSqZXro2AoqOBI
9UqqPAsq6LO/D/GvU7Sfbin9930XaiiIbV8j2X6XZbMobPIG47HqodnAvR2NL741wqZ1YbbOZQvK
JGCB9KWjl3dE6QoN9j38vHkEZzIYNYniWSp3ObuExlMOU0o6Pv7+gHMBYhJ3hoyirxB2cTvw2ED0
NTZ5oa8LGCv/fvm5ndpU2D30cGGpOd5f5XY2d9gqRvbTrLo34sjr9/hy3xglnrQl12ZpAzpzridP
1b5gyIUVfIug9vXAtj0MW3EbPwTYMoubOwMefuh8m3kLDzjzAqfa3yRM+rHQoM7tJX5FC/OtaOln
qeFQrysfyjA7KH3tiXp4kEFuC5LxktaxE1Swi2D8EmvyghfnzOybioRTiOVltP/hmYtDG7mwyygE
atbdsLSW/jz1pspgKW1i1vp4pxp567pbrNGFEXIPzz9MsC8M7beANnQSkUpSYOeAqnsJIGz8oBs3
Q9p0MV/4RjNhQ56EDRBt0F8/4Le3PAVeRDB7ShwWX8Qys+GuBjxBshCg5sLFVAo8Av8a+zlGA6rp
x/wVsI3H4Kw5yav+PN66P2whUPwI89AlWZ4ECh3dp2Wq4K3JHvRyu2QdWomt26MFpIqjQjmBHLgz
YYywLR6TFbOFp6UVaHZ2TSJGRwYVVsG4dXWicFiD+BEFveCPdslWw0Z6p696Y/rysrh05utNhb/w
fR/gfYn79RY5oj/XGe1hhcwU5Q7uFl5kv2gWYBnO0vnB3P3uf/9tQKLblvc+x/0oCj2GeW3McrfU
KDBXfJiqgGWdtEoi4OLwXrf5AdZkZrwaHBBU/22eftWFv/16sAg7cMDv4YgcdNT5um5JsTWX8Xyd
r327dCTnsAq5h9XOzTfDqjqmm3IT2xBWHrptt22c3O6P+ip2wg2Q6f02Lhdm1dxh2VTwq3R130CW
KO7wQZ7RoSOYimSOvscU+EisxmJFUPLEGeKKoLeluNyd/8EAfQlgOdE6fEudurTLBsd9PLEFzdLs
6EhPC/F/JvBOJaZaD5SZ3+OFl4Uluqqlr7EjhOXZxThkW+Ms2d2+81K7WmqdmMtzvwqU3z5DWRUA
xIgCNjW3ccf+UBvd4omr7UfPf4AXEYq62LAcGi96Sd2FZ7xP7R9i9FSMypF1MvF+y9Lxz2x1/9oR
ZDLDvv/HePb15b8/FJPgOyrhDskapwCwr16nG/o0rEA921UOzJZW3AZeaJO8Ztggwmzv+q/1wKmS
FE4efV/ecy6FOkZ+hV0V+gsUs9gOoJZuw4XtyX0H/8MrnCrGsxSmXAKMinYqeqi7e19NslB6m6n9
TCXhYSGNsh9hR0BAkFDbxoXrn9P1V5+MZtUo6L/XAGa+/ttQ+KoGfftQsKgLOL9HR7BesX0PvNiV
1tA8evrl9zvM5FNTRfiIrrSe6hlkCFLvZCKOvHOcgYOw+/vl56bPVMwLJkfC9LzH9IFdiNM9a0dp
wy6ACLpsPZ7Dm//QHGpYob3mC7NnZj2Z6nth/4vCshDf96XgfQEl5ijQP3wulaTm9gxfKcL3LwIz
Y5Hn3b3xk13oE46OzGIv2Ag95sfv72xu7E6SjYQwYZB1hF/e608szJ0o6c6/X3om+/uqFn378TAo
lIVSDFBQU8z+b/LQbfzE6hZmxlx58GtT8u3qIjoLw6Ikwm48Dkf/tVtDGJ+c1Mf+Emz63hS9gZlS
DrtjS337/XlmJuNUleurwSDoDHfsWvRvwjUGh5ywRoOF0KldKHrOTJCvgf3toWJdTEJS4JXVzvCW
bMOl9X3uuvcF7tt1wYFjbV7juhEoSInRmgZ7osPCd579FPe7frt6IRgFmNG6sKuAijtkV/2MZlF/
Z5xhkLMTN8TLnPRIrv6CWnBuVky5qHyQGnir4H4lP0ZS5CjyM+B3liGmcHs4F+q6Ix86y0yZL8gg
Z0by147g2wOKEux7FTiQ3AUfj/Kp2pfLe8z7RPth8ZjKbmEUJaWDj4cJDvwWn/IbxXkOPKjHV3Ys
vN9H7lxg/HqT3x4gqQwxBphQ3IVr2Skfta32DHrJBg5bcE9NTBnosG15TPqVjqyyWAjHM8HxK0/+
dlMtiMcWtt7Ih9f3Os6j6CWr9k1buvzMR5mqbrnfxYPQI63QDNRsYOHnwxnrrdUWfv1MYJwqazVC
a6OAL9YuSeDngZfClIXt/NxR6Fej/LcXk8O7pGQ9Vg2N7MU3Zd+jlzI2g3V49lMTlpeusYMu699C
ylRby5tM64QaS8h9awWpzer3ITUTUYTJnDf8stcN4mMOolW94TcOk9MoXSrzfGWfP8yKqZw2T7vK
gEMW1o5NgcN3Bd0y0aa5ZifYDnviRjlDKXGsoa+B8awloGFAdSM7hOgG6uebvq2d1tTWi+cbM/sA
YVJkQP1e79EohCIDtDWZK2wkj6HE5V+LbbtD1dviTug2m/CgrmB/uyJ2ZBu2DDWJ8vJvb1v6b4T1
e7nr03uVg8Bwuycwd1f/iFCo/n71mYk6ldwWfVxHJclR2DDpjhyitW6Sk3/5/eJzA2VSUlDbJIHV
NS5eBmcFHlxKc2fXLA2Un4MAncL/4KdPKtjrI6OsAP6Eg1911eVVP66N5J8GOp1KZ3sflen4fs5E
o9TM1V2TPJEsXQgyP795YMv/+11hkTrmaoaLa6Auci1/JdAM9DC6yHTdVqNqOxriQsI009IErMd/
79XAl47CWxwi3R16Jl303+cXzTWggqq2vTuYxRXpAWpM6mn4G7wMr9Gxjq3qVi9tpn9On6gxiRgD
qBhx0PbibnCFW3trD8GGHnB+ZCtOvoOVqk3fVehpsotgL22fZjITWJz/95lBxTBUOIWhwg89j7LN
N5qLBGEb4dyosciLsG3Ojec7v4/0mRNeakzChKSVBtxNEGpF99a5SNr3zbX04ku0V96Gnb/Od+Eq
X6cuKiiVF1jxQVyUYP+8WlFjEiDg3VfrJMYCHxm+G1WCG4JP8vtjzV16skMASyYvktQQdlIGKtt7
ki8N/rm5O4kMYNH4Gmh54s5HLxMYCYbVtJcgNtH5/Psv/9q4/u8qQqfKVnBWYTxTKfggtvw4rqVH
AaRDzz/Rp3teisINRLsckjp4Y2L8b+L7R/H+ZNgxLG1JZyb4FE1GFLWE3XQO6/0xs0CwPxRJYcUI
g1IW7BWF7vRxIc7+vEZRfRJKUl9BJ6uCZy3bAS8zb9cNLJzB93XLFIbkv7/RmbEwhYK1QtkoTYqk
iDWPDfzS6uH99wvP5PRoDZzM1AI+vmIUiTvhFl7pqkF1aHDqzkz2WNP/aZ2j+iQa5LXaanXboLCu
sgJ8iNhmXbkf6/6BFvWl8htLhW/8ws1m+ungzfXfJ2ozXQmbe9lLzYwzKEJW0VYrzRg+hYodkhCG
uCxISzNgFbiHsLkkkZsOxkK0nQm2U/VpUo+GUhQ4mhOs6kHdfAITuOm82Pv9a80Ng0lI6CXYTjak
QllteCLkOQsffr/uz7kC1ScRAeazIe+De6Ww2Dfjh5HD+j2+/n7tmfI8nYo8wcmTlEzGRquP14pv
p4/dhm5EBwWEAenOwk3uH/eHiDPVb7ZDEhO4lN/r6J2rmTDoXIurdB27vovCk3FKFkbXzJvSJrM9
zkQhFWSG78sgUE1fYNtuCv3CdnfmBIpOtZpGHtQChhCuDhPDowjQdAQ1O97ZqlpDDLFFvdaBA2+1
ym6QOG6aW+Wx66LYYyZmTkWckl41MCsPUcUzk9RCniLfsi3s0dEefK+EG1bkjU7osNA0XrSFBHsu
U5hqOXMWh5iwGNLJuoNAu/a6XXwFscnRbZizwu/ZBA9mp/3rOJkEB84F1BPgZbzrN8NR37A9/DLl
E7kkpmgJT8aJL6wKc+NE+m8QivpSBtAbgx5kLAp8BMGZZbtUh7lf5KfBPgkDdVJKeRIinjJQ2Sxh
lA5xEzxShXow03R7H0eUPrVhnGwDegQrzWrnY2b840ybxAq/qktljLGvQJOVU1/afbr/bPD24Eax
6vbhQtY8s6pOJZ7w7zQieNdhHyok2ybmwFigttwaYDGp64UnmXmNU4FnLwvS/cz33qosbzCbN5BP
mDvi5ejZUBZu8lVi/+FbTRWdUi6JhnZX8GRr+Lp695sEDttLL7INRZMHXk61ldaaFzwkXvyoncg6
NEyO7NhY+AVz8Xeq54SQAqfn98dsIWevLVCbcIqNHjRrKfjOrEpTAadWanDCk1BWaWgAiexB1xYm
0UzBhk6lm9WoMGB/8PLICtC2r6+UWt0GLS2wK+A2Oy4pToyfZ9RUpjmSMTGohMDb1M5d7mGO2I1H
p+qcPv0+2O7rw0/DYBIPFN8HakTDDdB2gs7a8Tzs/01iStVJNCgrcFFgjoylT/qrqH9bDb2Pw8Lg
mQlj6mSyK3neEcZx7TzZJKgydeVnWD7+0yuZyii7UVZC3uDaAghwon4Y4IkrwXa7N5wWMv7fbzIj
HqFTOWVopE3JRdylLLZNesxFCAvJeyw/+tBGqcFByjeFdE1hJI/G95o9L9x2JrZMhZOw4Q/Sosdt
x4fOJtv8IDnR2RM9RTGhnXZ+v8vM11EmlYUqVEkk9NgVBJ3qpani6Hq7C/ulUuNMDJ4az5JM0wLJ
wAY05YHTKOyj1ECv0dr1YIA2/PsjzMwLZbI1MKJYHIMK9xiK2g6T1z7UgXGB7DI89N3S7mnuPU0W
fQC7Ae+4r5eFtpIJtHHkpMGk/PcnmLv4fQR8Kyq3I0t8scATZEPm1MYHwUlPqCwt9TN57VS8mJUd
aYx78EZ3oVfs0JG2pYfOQivhvdMMu+bfH2Im/k3daImhSk0KniHS5/ZVhs73LikWdkvnIHOJ7VSx
6MdaJ4v3bZHEzfAUPHArObKNamvP6Wv3JD1rFfobQivYi1ZiWCI66mzgmBbPFGZG2VS8GIlFAjsk
3J7FvSWWm6jbj5Cgl/qliBfK/TPJ8/9IFmEB24OVgydE52t5wCprAXbdLGw7Zg6S6FSKWI/B/+/8
dDi5S2Z/y1z9Aaarjt6brT1uGku7woECnV1L9deZLis6VSe2YzjmuY/MXOpteNdGKxEOF2YimGA/
Ac/mSqsK+ES45XnsRO5hja9+H4wzoig6lS9K4CxGuYQ7D+/ogkkq2NaDAWBJTuDJx8QlVnxDizme
1NizK4O9DDIaZykVmBHg06myEa78BmdoA8cRSPAnx9ccXeBr0e75EKx8m78wj+/bPYSANjT32YWc
x8qMUS+Jt6qbr2BuXJrh5+9vYq46M5U+BiEirUQRuXq0qGZutx3PtUutwqs3S1YOs995kj9Uosz0
EEb7u/RggAGIt2l16JGFasMurWRb7nxXcWQXUDBAMOuF6TITNb+6S75FTSkbayEeRtThIukvaaCy
0sEEyoBR/P3NzaxdU4EjR004zFW8OOMYokWq3i1p0+bK+VNXU9bDGTCWsf/JdtIryqeYGU/NO3VT
8Bp33ancR48Yok7k5ad8J1WrJLKSjfIi7fjCq5tJt6dyx7iWgfVUoRYS8g8V4N+xXVIrzG3Gp0JH
Xo8lMFsopHc2Wh/A2Slqy/8QTlptjpsR/GXwk836qd/0G3WpODiX5E8lkINGBJ/fx1/znN5KKMrh
7/2u2tT21+Dnbpm72Nl2z1p/SMKnkseuoOJYDjgYby8g5umm5g1YSbN9iZi2sG+dGddT5WKr8w44
8QbIorJMVyk6fE2BAZMuAv66sFbPbeimYkW9VOF7JWIEBq/weiEOoCuKGViPIPj9PnnmAvBUm1i2
KQ/bthR22gOgZIUZX/u/8m04l/AsRk27vDf9iCe+yfY9qD4mt7P9km393Auc7DiYHANgdpd8tMYh
iV+a6t2IT78/1kxMmIoSa3GIEwCUhF0ihuYooAGkgMO8ZJJsqe91JgmYChK1WAMYWMKXicvjIFvC
cIVDsRmSzKr8gxqff3+OmWxmKk4kpVxEQA9ilqqqmfJrq8kWSR6iOwJLs3+/x0yQmUoSszERhuwu
SBd0w2z60SyLpa6HuZ9///LfQr+cwpRL8EuKHVlB/qg6761kiAM3yKrmATCo1ANSfMl8fSaxnSoT
ge3UBt2AWW03EgtsabfrXnus1MY6Aj+naD6UUHF+f2UzIn6AQv77YH0NC/Ex6sadX116WDGh8aJo
XwmO1eCjYOxSfw1GYGVkZiJvpF0kZG4oBwsJ4tzYnuxC/EZLjZZ3sP7EfsRS5F4zA64UbpADjFSm
0sLQm1shviLGt48XCTQqB4ZnJFt/I/3Nrjj53GgWd5NDtRLP+TVj5kP8uPBG577eJBhEBrzbsjuG
rLWClQADv94pICoFHNNSYaMUvqLsCPPWyurNhXE/l3FN5Y256OvinfW6S+NxM7TJMVDQZYmYZML1
2FG6dIuaIeR2UnUD3/1dJco/iZnpVOWoa6wZNdqPO43S7qDgi7qD3/sLOfVcHWSqcCR3BlSjwC5T
wDZStMlFXGWwNulu5TqEeIYslIdnxuHXuPk2PnimE5yGQgDYUDCT1StvYjAHTmRcWptmosfX5Pt2
g7gjQNcqMDhN29cxX+exanXKsUWukqDr6PdxN/cQ96D47R4MGHsWoCsS5I5tN3zm2VGM9oX/+fvV
59bvqapR8dVGAN1T2HGxgGS2PrMRv14pQXOMAMaKHSNqzz4ZPlPeP/x+z7knmoQHEHikQASefZdT
6vo6mPDoWx3CxkwacWH8zqx9XxPq20sbi6YYmIBbwIfokrjBWl3Vp6XtwtzvnwSCmGfgydz1uW3z
HgcqMHArZngdWdgtzHRU0v/RNAJumIO1itlxVjfxi+6hGL8X16LNNt02OYIVCnQmXGjSD3m7lMd/
Jew/pKNTk8euYNB0ZAL84I/h7minG/9uk2e+2bd6xRpT8MAzEMwnYkEH+YEKyaY3H1oYFEVeZAXe
38B6h+XtHlXTJb2dKH/VlX76Tfev++0r1roc6E0jYeiDB2CN6OZbG0qM5iBtLI23TKnUzAzkBjZz
rENiiM4CvbJoLMUXAIQqmE4P7UUbeXoq7vSaEgURGcSeWOk2XSMNo8ejzEcLhdaqqdOGcIt1cj1E
QQOI1zuIrzUak1KGRjtRqscYp3NGVzhoU4KzSy3xh7FsUjcF1faBa8iveRjCvJZkw6kFBnGwmQT8
jqmRQZJgaiLH/cVPOFkZuNQLXEJFUxZC47ljo+DloyJ5AHrFgQk8S/UJwGsJ5ockvKMcCQ0EKKUK
YC2QcNgZbp+5ZOwLwakScbiEzIc90J2/SWMEn4EzQ/OisG6foNOQJSfu8nDV4LcQq6BZ+ylKMWFO
MQaRYnLU55+omDcPfcnCy0ByahtNHVhFOoZ7JR5Eu5XF13BUW5waxqOamCH31ZUKk1NqgtY5XBD+
xDcZNDkNbPYYIyUP2figGXqubYs8aC8cnvCAl/d+e5BJgioaOpLzUwdJHQRQhow4SbMBhZUMft5W
G4uBQ3jZWyodWtDQcbDdlRF4mKqvVvgaqYReEeRqrgyMjNWlhCBVC/SNUQ+SreoJOriNcjCjDMa0
tOW+M+RA9fSRrDq1rBRnlfUSPETSrEjdQIjvgEJQaAH6M0iAKkolJK8tIKUm8j/D9EnGrRAQPSfK
cmClZKPmWzCJuZvrHLDlVkpxQyTaDDzYTNxSxGlPTJnhlGgTMIe2Tj2h7OMXv2XyqdHb4iFh6WgR
X1M+W9R2zlk2SpZ83zTHaSofaNHRJ9omVLDSJmyPWoQ3EUSlYHPQ7td5j26fTE1qV07Ewo2BmASM
qPMvaVsNltHn8ho/JraihJemMWjcVQEXhxeDlpcg+waRWxBonOoRW+jWHxUnE8DVM8PYL20hLMc1
bTQYhQkl9IAJlw7C2HRHQLn6sxTV7akMfbhmilFtwXUDi6rC1KPRtyX0gqWQXAa9zm6Jr8hrDtdy
jJGcgJ8b9BgXcBKsgqF918BJO3LC4GEgimgDS1PNeAoEhVmJX5bbCqP6JGZ6fkgiIL5ypin7LKoJ
eJgac3M2AoUeFAxaRSLEVq5gudXk2j8MBkjpct9VZlLKzbbEB7GgUuo8QHah9KAExrQlRq8TaDJY
4H1TypbkcxSW/ehPrwtPUZqPN3B5ga5sSF2gW0SuIrgoofEP4Fsx9vSWAvs19sBv9jVLTE2SpBVo
08SNaN+cGjZkhWWEY924RoU+FBGVySoPrqylmglI+1mTQPMIuV2OcG3M1degSzpwsVFejvlDqzSr
qhbguMgsv4QGlPkWHUTuZkCkmYpvlKamxeODGPutXbcGdwRBD9xUzGAYF67KtgGBfQBeusj+jBjV
Dm0SWA03wUqulBC+vM1fHPpSC7TWp75O96FKc7cFRd3KSmHAu1e6Tz3pB+wQJEzVKjZMfA8rBdW2
MPOsQXxpiKf2aWVWbPgLznsF7tFYOBVXjpqWnAVVjxEkuR2Hqg23cruuURPMaiuLuEXr5hiNOlhu
6ggHRqDaNnIFyY06WjKLj0mY74Jm2EVhd9NEkE40uX+OWvA2BlKuWI/KZhTI0Mb3JZreq+K5ItzH
rj8C9Q2s5qiozDyRDlD41beu0+52DUGzqn2fPjGd7KWCw2OVqk4LI9+Ro3IUQ14BhKEb5prD0sHs
h8HSEUNZGO/xyNsqoSD3UGA3k+DgC8JLPgjIuv1i1QXtlRG4zMTQ1DFV3OZlBjJ4velKzGI9u6lM
sxM1cH1DHpywFzIvFXzUqSLRt1vNd0Blzi1A/NwSRZK86ryKNhjnuqyegH0dHaxwW7wX6iVx5Uak
cKTE2JAuWYFq4kAN4+htdALPdJNjxER15nBVAdkatoVjcKiy/sAjWDoGgi0MEXWCsF3FFRoeYcxo
VpHY21SQ9gXtB1gXh6qZN2QwO60WTL+OGSw3/PJQDD4aW7F5tJDurxMdShtDPEoAhZlgmnqIxWj9
VS0IjlZpDTvDokIttl77hW7C+tWry+oLM+fqnXHgBmvsWPPdVEcU6KE8XmEJ3cFgnnm0TU+yOp5K
gAdGM6cMvNNBuaEfQrHKtn7jY5kdWNejE6VVAbM1ImAJjE4mVxRIMEnbfKXL+k5o49LCIhLiqB9d
K1ECcnrbinyrsAZiHYkgNdP5Q1bnlRn2jQG1pSLb93PEZ2NAglsAlmlSAKA9YfDXJAqdTuelN/Ry
aguitM0IW8EVkNsaw6z3awrVGCq5IA8lpR0aZKtxjaC9rKaeVqpnsZEumuHbRZqha14ZN6WWh257
b4vwu/ZZK/mLIPQRYD5Va2V9tE/hnph3iQNqYPRIhVQDPRk3Cqp6NOWiZ3BC687g8z6MJGOuhm+i
mVSUV6OKxjaURWpXYJiyWmPA5KjgOLSCt/7eVxI4RlZ18yolquGGGRwEo8JJpAD+y5IvWURkWO3i
tH5UtXx4LMfRS/zBDYiQvBCZtJ6CSogVloJowaoflg2djFONDkkAzavyxEQcWAaS8l7XsFKjqqd1
3brusydf1vYRCVYVH/EQHcwYFCMOV6EG+iCGnZMWtVv6PtlEWbZWtE70mC4OB78RH8I+PNBMhTop
j8t1Ifu+U0PMaumkwozRAMPTa1OqGiepJXETk1b7UCS0LrUSBbTZH9dgn5sq7i2m6Wkc4s5MixQH
QWnlqhzUKDB+Eau5I4fqLffpUVeH1DKg42F6ceMqCOmF/E5T5T3oIcwtQp5Zrej3VtWjIBfofmyq
WniOw/EqZ4nLpdgBHKReK02N7pPAAEAbbaCmHiECYwwycLm9UKnhy0CF3hmkenAqtQ9scIBSJ+8B
WM54FDuxqKGT4wlyx/duHPdC1x+qrrUzlrqJUaKMz9p3IYw3CfcPxC+2YwJIOx7WqEWnjoeLL2L7
jwzwQSFGZIUci8KIvESoEOuVvzyn5T5QZdsPfW7zgDYokEKDNURrWNaRteAbyRr5rLym0JxmMS/d
uk0FO8iNco80JLAbsfpQBshiW8mOY8XN40ByiKBceEGcvG64qVVZ8ZDrtXKicW4XKtuT1ADweVyH
MrJVHZ2YOsxds/qxjVqoLLPe6rDnNOVGKresqYHt7HGAH3TFFmKBEx3JVR5Dzxd6i7eFM1aq4/PO
0XntGnEZmZLa72ExLQNQCdF+DWRlpVxl0sTrsFKvciLt8L4SBKPWY5lhh0Nsp1rqRNRwxxK+0Lx3
mhwRBKk7so3BFClgGk2Eg3hDC4DYAnhUMFRLZLE3Nvix+KIXIJgQTISuNrv+rSoybRUBqmlqtU83
Wi2iAztEF1IKG6QDsr2jnBdWFdVbmrJzRfqdkdEG6EvtAO9eK8gHjGcRCa2A40uY2fMaSYFvGo34
pyO1p0USeN1YpgAE7drSZhmqFTzu3/mQo5UoLp/HPGm8kJOTOGiPrQCZYNDnrtF0NhAUdtpSKwsC
C8I4W6kB2DCINTaiQzvw/ILwYwSZ0VLFCHXOejwUYfGmElwL+4djLKg4zRRjV6b6RmcNMwMqt7Yv
oU+hwAk1K+RPrcY7GWRONoTH3pAC1i2Xt5SVmypRXjotOegRuBABLYDR7pwOxO9MrUNTbstjjLoI
H2HF0pUa7n7HchuhRfV6pfXUYZH4JKPRJakIzo9pMLpEr7jHIe9z84EFVsTCY8WzyM61mq71UH2j
gzTgABpwVVV6FGluXOQql5ATybI9hOGJCeNB05W9qIr7voGnaZCpeLiscXwRlCdDETcFGLOUVIVZ
JPJJYgEgdrEtNlhVc+lPodyx32yf0uLcdxmAkmCB87cKgyVt6DnsPlOg3xkUHJT+aaJ3SDnPmfiq
+J/E70azUIy9IZC1VKLDJvtsO/2YEf+WV+lHnBQgcDKAl+LoGKhiAm0pRwNMmCP2CKjT1tKlK0tu
q6AiYw2UAsUGKP4NiIfq0JcEJ6AKk3R0unbxRb6v72X6h5E7A7d0ykx0RkHwQoL9ayKcAdLdEJyl
Zs39H6iiaQTCQUs+GG1uUSHsdT7YA40+pLE+Ryn22FC/NANKcxX/KDIolfLGSSP1pDANOLGBeQyb
D98A1omLzaanwgbtf1Dwpeoq6wR78BNba0oXP9UamsDhkWyj79iVBXaUS7oa6tKTMw3emNzwsMFb
JzlSO2Diii1NmOINvOkhgMJwlfrN2MUmi0dz1OvG6qrKy7Ob1oMGHFz6Mcj2sY6JKuR4O1V+jIR8
HzLmBILvUrQ8AuwBJygdB145TOLEITf9MvOyAokQeUQmu2pEhdkFvcBBDwI+kTms5R+iPyDXUp1O
if5wJPN9oB2kAR2ZdPSU5EPDHxmhlpLQFyxu2JAF6R/qtx9pq7xUY3tTDXqDyNGiRLpm0E/bcdVu
VB+lh7w8w5SoB55e9sNjEPNTDto7UVvBEhukXGGIKZEhfpQ3FetzTv9WcvwohfqDkIZm3GR2XNw6
HIKl3V+5eq7bx7qQoB566o2TEkcOUZ5598GUxhwqICCla1UBbaCjSxIg3AJodHhXRY9xEJolYklR
cIuHhstHSJqb9jMc6XsQ6fs+e4Vf2IbHdKN3H2h+PYhFZSs83GtS8pobhKP6rO0Yzw4DpLdoFdbf
gALO3aAHLBjfq+cweJIPLJBSWxMDs8T+v662kaqtRFkCn0t+C+jfUV0lXXPN2WOUSc8VuASRgsIG
9vcdYHKNjt14bdgK/r0gXKhxJvgvpT1WIrMQpNdqA3egPPKwI8Ab3GhUcUBuA9a5RU08N41cOOsD
jCBbNVsPI7eDrqEIR1CqwHGiCwMnHw85v9TSvkcbSIW+Tbz8IISCpNmAWmaV8Dus/xL/mktnv8hs
9M7bAexo4nxb9/I67/Db0G4e1Fctkq2EFuu01NZ1rZlx/5KE46uYh6ZfIUtTTveH6wwsjKnDhQec
Ithdoq+q6q/WVTDgbDDlI8nph+6oY+cX3j0LsLmSk3GnjMqe9ZpVAtabdMajYmi2HiOD9VExpW8h
6d8ZluYh8/G/fHQQRUZqanO0JkY1enPgoVOhL1YgvVka2RMOUrcs2cvYNw5ig5mBM/V0sFUcAek4
H9LKxG676JzRdENqcKXyBLMRUBmRbcYqs0shdkPlJTcMq6gGYinjkyD/VdJsV+v9tq7qh5bXZhUO
8GMcyMqXmrWkaa8daj4ILe7Qa4dOwbBORpNg51YMoKU18OqSX8QEv7QH+Fh7jqL3XPYdgSrXHC3R
ZVM4HJwo8K82deU/pV10DWLY/gxk5xPxWWyw0axuQ/qaa9H/cfZlu5Hj6Jqv0qh79dFGLQen+0IK
xR5hO9NLOm8Ep9MmtZBaSGrh1SxvMk8wNwMMBnPeofqN5os8PdNZ0RWOQQGFQNmR1kKJP3/+/7cc
XAiRszlYKO8hb/Ei5RRvD0PSXTSf3SDeeaOdyFrtaec+zsX8FV6wcdstwXzNlL+1uuZLmbt66WGT
TlWOCiLBO0e8POXaWXEKpEt+Nygf6QWEDhIUxR5RWIQdjU/SmarveMDHpqzDVFjESl0nyMSg8Bqw
YNgbGI5v+y5miZqGpJ/7hbZnyEforWJvrsYTI5Q9CrwwOaRCUb1RkED2hk2AyVNqs2CRTA3yhBr+
4wHqNQPHUIc66Wq0dvMaavnOceQnV54i88caxU+ot8zwEhEmqYfj6SWKrG7hwhbINc1imnBZQEhH
wW3gQiweOe/A5ozwCKTByEPNQiyDKE/HZryzrBYoxT3zjqVosjlH/UxzJC06aQhycs9eVVW4FvQF
DrurcKqyhtyGvEVdwU5t523yykMQF6tOtOt4iB4UTHjHYsqsni98iP8QKHdS92DleP69Sv3htQzi
W1UDvk1esIdFlUAciNUjr2UC7UTk7cUIfGYHEz6rSwkPUArjYJCGCHIIdLKA0Tq1uxUmyaFxt6z6
firjAC42ou6wDiMHKK5NG8pF5Napw28lu8kxs2W0AfwTqn6A/8EAvbKxMo14QYrydRLzQ0QhvBzG
73bffp5swOUHnaA4tZ2i/qWCmVSMUS2oggAFNruqtx+wMeILNLngkOXxXQg7GOwjCr3wau+LAUt5
am46PHY9QioIU3noktOPo2CgO7nroukfFVd4+Oy7JQpMbJh8lt2jpW+0gLx4nxNoRJZHmJMeJphf
p0BmLou4BuPiu0OwO3W6x9Z2MlVbQUKplSlr3lJ/ggGBh7S9avqdlVdyPbTfi3LewmwkqzxxBBIx
LfLijvsVbDLQbMqF9xmKPc+slvvIjlFsqcgigMm2jGBORILh4FbBvhUj3YgenPRh9KO179jPxDdd
VjXiKeLUSprhU8CijU+qrNM2cl8oak3r4eQ/2WCnkzSSpaV954T6xdb2a940zx1y9yQi4n4aR/+T
a8eA+N0O3XZALReS0Kuw2kxWneUnPXL0Abq1205pGNzDdnITARhs5WJFFcQ6qLCTeQyWeKcfHAgw
TyjfQdY6CSvHXlaxdL9QTmIUFLRvucvKGEI2g4sNaRrDGxE0+6KI3nmrA7VHVjzcdDIcb+diQEE6
ZKR+iqqOvRS+hUJKIZSXuBKbjbyy2mVklPscT9BKp5b1FHrMexD2bKskCou8AbjNRqCRwr3W9D81
95t6po3YfP/LL5br+KEfYeKd+pQ/NUxwpwYV1RH9yMROv5mnCR4Rp6703ZggZF7pSpMLJzm1xX46
CTaVqo1hQ7if+vtuONj9XRFd6+ifYH6/dwOnc/507M5n9lx7rrNDmQTqt7bn9ofZZeiLFKRht87Y
oECogaEYUaaEjwBimN+9RQa6j2nnwI32CoLh0j2eNV07xCk0Jh0UuYs9Z3cu4ox08ysd3QtAgnMh
iV55gQnCkKCOOOaoYIfdZoSs7Rdb5Q5SE3Qakg67yk/Y9EBSQtXl94/7rhf7aadR/2l0WWS50gqp
t29Mi6qV4MHOL2QFi+m4+tQYC+CMCYXKqvNSsBSAGoPhMY8Xje72Bik2mlBfUXj3FjWbYZqnUJAJ
SixBw6nsWTYdtmAn1LlqLICmybbgCHKx3UB0LZBYtEr3cy6GO5R9FJz3ChjvVEhHhupLzMt1EXgL
j86rSdOszfU7r8MC7SH0MTo5VAtSoGpGeQ9tVcWx3ZsJ4i8tU9PGBxS7M6tDf641wTvLsbfshBte
eVaXXoSzXq+WtKwBGAdgEkVC6Pt3XmJKE6e8scWV+XRBON0910SwLQNfDDF7O4VXPVFt87kNAMxp
pPc97oeNPglm4UVppNg2PYwRNYd3TUW/F7xeciqwuYo5MF0jGmnmcezsV4/ZfF3G8gr3//ffVxRH
f/vaCBvVzrC2IF5gD/my806PXEfeXvY2LWARNUzHIqyDNCdYHoahuAZ+/v0+u3suujH1Ue1Wpp33
2vBAJ1NVzhniTvs5Z4V1o73+GtT0NKv/Oeq45wIctjKVTQLp7SmhW6HMPVBhjx/PuUtjdxYshRDj
HOrQ3inaBp/DvpI32A+XzoKyoLobZEwfii7G0hrPM5jCSl3jLF7QoXDPVS9GBhtwyjrvVFazMKtN
bA+Z7GmIcmY8o4eLlnSIGiuzI/wiQGZcoyAAHKLdq33g+fYDqJXj3RjWACY2uMgEi4630ValXtDi
zKNkQrpTpEFoqWe/mOfqVBUP8d4OQZkJHclr8fLSe3Ba7X4KWxod69IWljgEOtDrIODTqixGJNjF
7GdtZE9XQCO/P9fdc/mMfATPM6zi5lAZb0hG6e7QOftu2frp43fh99FCbnwWfmOFInzvzuE+j9VK
d9XRVO1bPdUrE5u1IeLKInrpNGchqxt7IaFZHYID5GcutupJbJDxebbMKqo+e319zVDygrqBey6t
YZm5soPRmH3nTKk/+qk/P/AKESoO0UZ+tlFQ1vnKQVioOeStpiuT6sKDOtfT8OyZ+HUNJF6Iuo6x
X7wZHm/mCvzm0sHPcqh29jy3RpEHTBN5HDoYqPkuSk7RlQXlBzT/d4JNdBYRwpBHSGI0fMv7xtqY
qieAmBfT9K3rIh/FFzp/RRXJzaYADXo7LMpnoHJoFmA5RZEL1Unfcbtlp5iTtBFarkgLoZZcG7KY
BhMtlNtPzyB8j0ukTeSGA42xyCtA51u/sReB0t3GkJFu64jZO68R0xJ1U3OgnYiefbcLgKuH/NBT
4QV0UZg43NdW4b/D3Bp1FjMT+1PYlc37H5oQ53IfSNJ747sMQKc+BOBjC5HTRQXVwCZ/sCr3Sip3
AWzoRme5XNGTAOqiOAvzqmKlFMo1wxwMC9OH08IwER5yE1n7oGXVMZ8Z3YNVOKPuj5YwGEciLeFF
+8ciTHQWyTws8oOagmk/hxI91HlXSb5u+XDl8BcC5bnehxUAQWRPdN5b3QE9VndaRvEKjYg/9rTO
whfat76YyDTthzE8gZfir8D5rsA2vCGmXXpVcyVMXoAkgvb+23jv9Q0zrrGnfTCjGqhLNF+8AF6N
NtmhXbkfPO+YFx3QSzms2XzUBT6+vwsT/1waRPB5onHuIs3x7nJ5Q/W2L6/ElN+HI7rngiBR2JO2
73Bo6mwrkTXwBbMgbL1DRz8wV9LICw//XAxEgynDURHDqEEC21vOziLIEzFdCVuXBucsavUSwuDY
d057Ju+VhIXaq6FvH4/7pcE5nfKn5T3w9UTL04XHKuU29OYzVGjEp8hPkZN8fIoLCd65rofNpwmh
DuM/NaBBVp/VfP/HDnw2oachjAxUFTAnqq/IkyqUVz4+8KXxdn87KIzn1AxAQe19F/xjdNOGUSfR
fCXwXjr62VRWVc/bifDmYMs5/yawFBxCrugNGbl/ZTZdyELCs0nMUNaejS+ag8oZWKHK8Ve+GvmK
WvGzXaJO24b9td36pYhxLtARaN3U/YgtIFAL1dF+MIAWArVwNz14yTWPiQtjdi7Q0aII1AL5VB5M
R2mDBmBeLDoHEgHl1BbXwN4X7+Qs+8hd36lLqsoDqYfEk3d18RhOOwsd8Ep+oZFZdF6Ves0VgPyF
eXGuxtFxq/b9nqM+W0TVw6DYsM9Dn23+0Dt8LsVRC+DsatHjqeTHWt8qD6W7K1T0C9uqcy0OAqhr
QQ0ufKhTARjV90mmEHnWOTYl6fD2x67/bHK3nc1a7tYYHTamrrfiyBfQgfr44Jfu4GyCV4WqwJ07
DT08yfKkxIqKaqdEeR0J53XO7mm6/U62ea7HMUeOGuYapymbpO8X6MBLFC/8RAWJtra5BlHhSsS6
dENnE34MibJALASG7pEAWVomZF6gnkUB3AZMU1w5y4VV7lynQzvMDEFX84PuofNptj0q5YDASPca
a+7SCc4w56Ezs55XnCMgov44Hdx+TCZ/Gw9XVoxLxz+b4JB6aLWwHH5oSuZseF1kuipApwbQF1l/
c2WYLjCHXHI6/U+LqgjGnAC6zQ/zHUiFHF6Cb7xdumMCbExRpwB69M2VSH8hiJwrc/gKEGOIneGR
qEcG0Mg4XYlOFxIDcjrhz/dQjtJzRxzYP1CCqm8GfeTq1u7QnV98PAkvxHRyNsNNPUBxcLTKA0U3
zYrvRu97oz9/fOwL84GcTXCY8I2lYV11KAFMB5oQ+zOaVG7iTYsOiL1rFKRLt3C2lBMGeP8YGlhu
uY+024fFZvCvJPyXXtWzGc0c4fdBoXHoiWFBdXowsC2UWusjEe7jx6N0qYRwLsYBuUe4nZQFRKhU
PwNMA+TdJ8cSIG5QVqSq4Tw1qFetZdyUmcYqn+lcmVWlImvt0GG8cq8XXuJzUQ5TdhZg4219UGOX
GP4ezlf2ZJdm4rkWh2RzHXU1rw+tBhgLdEvAv4A1S/Rr/kU2yWTS4Rpl5sK7cK7LQeQARJro6oNx
VarDFyvYqejKZLx07NPvf5qMGgLIhgVxdYgM9MPRQO3KFzZei1cXpvq5yIau/d5qBY6OXGrVTC/a
u82tdxm9mClYMBS/P37bLrzR52oaM4Xzk0OK+tCLJiHWvfRrbJGBPzbXlo8LAgLuuUjG0DYFg4ZU
fdAENgjypYWen/QS76uX0udoneYZhH8/vptLg3Y29UVnLLhzAtABwJxsdpAkv43Frn1RV+QDLkSw
c1kMaHsKGp5uxX73M+sY7Ml7e4gX1xLqCzuEc1UM4Cv+fniNw5t1+Rgs2d3HI3Pp0GeLOIP+TdyD
e3wwr8O98619z7/E45VRvxApzhUv0D0fIM9WIlIAfJ/Affapvur0c+nYZ6t2jq57RyZWHzrHf20R
jaDvsfx4SC68LOfCFrGWREQUDzMG5uEeqjnA/oPG16D42P+x2XWuaOGV2rKaGmyEcqTYd8Voz4Kw
Hyds4iox0zWzqkuDdLZo23VRoVGBB1DHr5U5uvn9xyN04XU/V7KwmnEai1lAaxiomcf+3vpk3wBw
DAnGKyn/pbXuXMmCO2gkotOHx/pemRSEnGKHB+F9cv0Mwiz9lr3p9cf3cqnoeW63lccSduGyqQ/E
TZqjB8kisuBNqtukf5/v/XxRwk77iV65swtDdy5mAQjMiFwBN4awaqKNPgawp+3tjXm55n1w6YbO
1SyqznIir8Qp6Mv0Kl6rd/9d3lmfCpIqZxW9qoPz/PHQXXi9zgUtSOM0gp1OxDB0qrwb7SsJ4cVb
OJvdWMZcmLcjVWNWlScu4XQddHH3LKWIMzJ3zlJw1PwDBUZr7dcqG0SvdwVYhltAvhtYS5lrKvUX
osG5B5cfyEZ5rVMdOvAWwCD4Qh8IWAtAml9bCC8N4+n3P+ULUHBTzkxPZ5AyYZGfgLHw8QO6VCM5
l7aQ9hj4MkCUFK9WnQJNByvz+sl9De/yL9hrfnyWC/nOD/G4n64/7prQthniZRjfVPleVgAu9td8
tS8d/Gzl5kx6pzoLVlYIgPfxVx5msFH5g1d+lrY7vkWG/MeyzUBAo0MDS6yc2tugtuSVU1zIo/5J
l8IOOVAQQ3UwxT6vhsXQ9KmA79N4Tcf+UtZ8LkAxdQWxIjRkDzjqdD/ccniG0CS4UV/lzfBVfvv4
IV96lc6FKOoTtbCtkJwDgNqYDPBVuMKzb56zKtok9hOwnD8+04XpcC5F4YKq6yuOE82nLaA4Wt2V
StiFmXwuQTEVeZwXOQZqqpcotAL7TfVqzJPitf2DGc+PVPenqeCLcZpzgWu3FLCgT+qqe9uF4tSP
QPnTgfsYMIPSw7UbtgCiHjrfNWjmUxb2S4AHRpYAuv7x8F9ICH+syD+diduQrUMHFSvvXe6uipXb
L6YX/h+B/V9ep3+lbxBI+wGwk3/9N/z8Cl50X1Cmzn7866F47RvZvKt/O/3Z//tnv/2jv943HP+d
/5Pf/AUO/PcTL17Uy29+yIQqFND6b/386U3qWv04Oi7x9C//f7/809uPo9zP7dtffnlttMD2+tMb
hZDCL3//6gQldE9t63/5+fh///L4wvF3v/63v/3Xv/2nX//Xr//71//x67//+j//9p//9l9+/e+/
/vs/HeLtRaq//BIEfw4iHwCngOAziE6i7uPb6Rvi/hkWx/il40VYx8kJrSIaSLz/5Rff/XMYg5UJ
RCPxiEMC95c/yUafvvLInx1ASWMbLit2EPiwtfq/l/qbp/WPp/cnAV5pAxSm/MsvZ3obYAj4ThSE
sU9wKCfyzwXn4GU1jjbY1tncB3BYnrs+MW7B07Bk1k1eiiWYIQdXONZ6jiwIJ0GWYe/0A5D5Brzs
cbaW0mvnZdjzaGEPgYEuD4NooWbfO9e1rmR2PxKef1R0/+NqYxfjGYQEwNvzdLWNjNBQEI2zgOTR
yoKpwQJQ1lXQO3LBO9dZuZw+D2QEGsNlBnXxUuwdW+wCMIfSXoIX6YIDmRJ7rMDXLB66uQa1r+Pl
3tFFu5xHcV/GbfBQ+hVP/VMCvwAhia+HJr4tY0Qxe+D0yk7zR5nlNzcVwGXScW3bc05S5Odhsors
GSoJI7gcGvtnZ1QDBCXG+iudCERQZq/flzNoKwxWwWnrFv52AG/3BJ0vnibAhMDwHABPb6U7bqYW
MPsxlzs/r15KzwDOTLl7ZDUW2lZUczJWWqwhPQM0fzTHt0FhPcFsSW9L103BCZ92REGqIVbtMmYM
6EM4cDa4JN9dg3+yBB1v2LUSAhFaFHzhmCle2zzYxmWVhYVD7nszY2HMO3Cr2rDdAb7vhLM+ui78
CurrFUwoDCCj+nnsgtDGBCGQT0G513Y877cZV8vtweljVy7NBFUKTzKUNAG9XlHg4qUNhD6gpfTI
RyRiXtiyz3kft+kMOMoXV3jP9djMbyUBVnyoe1DHiN5HAUgdJNw7vNagtWPEYAKU+HTmmR2NS+qA
vhi61mcKkhPqGoNfxYvYEzBm0PLkIehr/1H6CmywAQTrLqbgTVv5TrlVsSTQiEgqTbe2E8mtNw4P
lZ4yoE3hxOOSKGlssLXsoX0uotO5100EPqSuQ2DV2Mgzmrfhhp9+R0ASFUqN21IiwwFnQIvx1gqb
djkIAj4LQ+YTn1KHCFQ0Uek+Ud34OHcmK8g8ZV3OxLLxZFbq2uyG2oVSbheEC12/h1YJMh60BRaE
TG4SDFSuLX16j5QGc5e8BQw7RdHBrIiwsF/Y84GMMYDoxS7vPtltCP/RwnSQEmjeWg8HpjoEBzk2
dha4wyEICAwL2Pi1g+rHYo4whrP0wm3JVZ9YRbMEBQq7T9QOYYctgP4kO8FQKmHyjgDP18RNnIjI
X7lgbsYCczgywYaK8JNRIJH4CMEZcKCwD3A6mbqVD0IRLAfXjfEhbCFcSE36U8JJPu5H5qSe0+kt
7BS2eNeXZnCn1GryW2K7oAsPAPpGnR3D7zS0F37RrPJcf8aGpdtYFG1KVd3HJZ0h35TKFsIcVAE0
P7vOGivoiU8KqDbQGtBM8jJVdM+0ZOCaQAnOCyydjLb0F37Z+GAvQ5ACcLXpLiwssgF7chtNdAtA
b3HnVigmtM48riNlgc3CkKv1xk5ghwdndcsussEmn0kEoj2trcd5mlFuc0C0I6F5krMAobDnt8AL
7gC5nkBDC7qlKIZP0OjYhS1EZhFB+r0lNlKBDlyNJ8UjMowrFo5BQmxibSVY2B4Bpqbv90UE6hKc
Lj5JGUKTIYrEUvFiYyanAEgajULUiFItZz8xMbhpNWNV6oYzbpEPoJxOsHmLtf6aExvvJpX2dgxZ
ua5VtwE6MzwImz5z007rThXl0TQ8hyZFuRig57jKp0km9lx1R1XQFlTOuURc7ssqnUAM0iCpLN0O
6EXCEpRJQLwSxlv6QwNecamxJESADOP4K12AeWv8MOuhALZoY/iSRbTZlXyqtlULd/PC19BEHJ1N
b/dr9YMz2NfNmkL4ysO3lX9sprDLwG29D738qe296DgSxAczhBwkCoDYfZ4PqSq8IosjvB6O1RUb
lzav0HKejrINAG0eo8/ak3qdK+8pHj2zc8VjF+pmUStottQdePmNC20Rd2wJGNies/AGcPxnrzBL
2Ra37sBJ2nCQSwPO1oPg0D5mdGW7wYE78rZvvK9aBQ9WMdVZz1i9LjpcYklAa+ZD+UP/4UutbbWv
uvxgVXtoapQrPdR0RWeA2iWUJMIcjf6ceWQJBo2VcsteWi16m16j0UmN4yxSPXpqTh0mdjvTFGBO
aPbouF+KIAa7JS97UFXApqPWDqjYATwl53l2a5UETbGGjJi/tP3poZlgrwNBKTxmQ0Am6l6j2GZJ
a/k4i1WmfhjOzyACvYSzB+htxOZ1BNWapMH12H6pbqFW4G/tHgqoiO7jLqxP2BFcBeTGKbio8h0M
GvDGW7lGMg+9vbwf0zjE0Z0mKI5QcOqwAwLG0AuEfRThSc+mEFA95+3LBLJjx/APXEhoPVqDkzSx
RobUO/OhndQ7BKoRqZiYsFSQcdVWIMBD90ic8Mz1Fg8DJNeRt6vZr7KyyB+CIR83UNoGZRhAfmui
fcaZMQtpccDthlns2elDMg92DJW3dsw47ifbxx7WbUENpa+B4+QHD0JVweCRJDdjv8uNhtxJaAWL
InQfqqk3d009Obdezb6FBmhGxSswoDoWLq2CestSWMWXAkJ3sAg72J5HbifPa25cJwJbNY6LJOpN
czf0ACHNpIK/NIL2kaqOpT6tAFkUpIWBSZDH1q0vNdBcQAHJmUYHHftflAYok4w4JChU//iYwUku
RYdCNzaD6I47dRpr/x2lUv/eAe0oA5oNHEugIu8NsOIb0w8IxNDA2agJ74Ca6XAcS3IXkL69rx15
UiYj+a6D2BSojSIlY+usZrErOFULY9k8q504P1Q+YRmBZlgq4WACT2xMk6lGHy+KunnrB/2GIj08
9DLai9Z5pR78RelMH4kroEcMuZEGlj6LwYb8V09f8J6JXbmxLcykKp5YGtrBq2wseFZ28qvugDgM
PCBxyKsN7tmy0nW3pZ7bbX/8348PcATYEmHwgZCo3Ya8D+zMZQ6CuF2uobqbgghUrKcyitetQhku
jliB3K6rMi8uvKeIqrvRmosn7rgPcdNsexOzbd3C5o4BMBP7+TOQTMM6QoJCIhVsf3xwBg5pwwaS
FqArZ7rrzCK2Zb4uFWuehk6+RRYwUKIc5IMTb8GGZdiP6nnRDtyDzE82tUiKhhwpKZLQbNKELSAu
1kGYzRGZ6U7USXdp6iqxRVcelI+uu9Szv+zI2KX91LL9MGRlo8lDxwG4msZqN+aeu+h4UC4sNHHy
tqz3cZCZYY520+mDx5NI226yF05N+UHKeYMkIt8NRoP7dJqXEr9WRkA5A1tzZK2gLHGzL2XzYvuA
ZfZjG2MaBjsTSOAAHAt7mpHA6ZMWz6ygRVoWbF72kA1LfeRLIKfOZplrPFXWl5C9Id3tpCr4FDgV
bO2HemEN8d7N6yqFeGO0LhwYcFnQEFpbBLASTyStC7enwNb9QlYGOH0EMyeCTDOvgzFrSu6mpcTo
weoUmJpijpOxjxbN5DipZciJTDplSPvufUdvek35OnAivuMdqKph/Uwk5MpaOX6rJPUWVZPrLBIo
+RUs/26q+Z2OYbmW3gDrw2H+PhV2m3kNC5O8Cmjq23SrsbM8gKcIJQBkNengM3iYhc0unwt5DJ0J
ehOFh65IXUe7cGSIrJJCUwH0yzCGW8NoY0UNBsBnZkut4Eiy5DPvboPcapY15FiPYuLOaqRC7Ke6
5RtLFmqLEGatnCBeCdPY6SxKuqYKvHl30lnvilsMYZ9Aqw85h7E/Y6czbrmjoYsxkg1pgy2v8wou
rG99adFU+dD0mLHvmYh7KKuoALwAb+DkdWlZjg8Nq7Gvc6AFFkVTe4zLHN3l8GWyqX9niv7Zl8u6
nqKHr9TUdA2738fQJf7RDZ1T6ddvd5OgrxxEsYzTrkvqELRwbNbzBSsGyB/NYjPX0DeKIggAtVEj
v6vozkADg8FZ/NCGE3Zg+WOvg6TtjbxlHeR47OqbBidgCYAQ5mrXp2F4Ct2wQsx7cohDm62rwNU7
MQUIANMIoSkPomVOM6vlCOGvWEKTIGr994qC9StifQPRmBauJljNROEkREB3KYrqO+kfeYtnMw1j
vYJMzAMi4wDKSobdKsEks5JwBF7eGSKgwEFRXdoSOgKjp/q1TZs7Og8rPxTY4bMYNP9eHeZR21sO
XSNMWhtIqdy9CSIoEHXQfU3y2P0OfbwwQ1hFalINUxYBf5+xXNdp3yIbAe4RauT+zPe6MjAznDGo
J/WOKYTpo4uF7KRKYOiQ4up9xAfo2rQN2upBlbI2g3hQlDhtNp7sbVro6GxHhu1Nyfz7Nu7rlaDs
NqIw4AhkEKeT7q1k8N1dqUa9dHqNGDX13g2k0FamJE+S6Pphzr3bQrnISjWmZ1CsRtvCliGEIiBy
LIQ54adxiR1ZzDfM6iFWpPlXOrdfYjwJ0n2bm+hAmi5fuGOJqCRvqTPWqYvhXbgVj/YkwJanV7lY
jr7nH+bTB4rEC2yaLNxx4yCCQr9gckFRDzlKETZvnqiV0/VYQVQirMfu9sdHboH7h5Xo5pQk8ZNZ
sQfpI+zE72gDaLs0esdBeg9gBV6jBjGT+Q0b1U/STOoGSmjOQ9OVD6PNi5s6GtyENYrsKtu/UdAJ
up24bh5NAbphcTMzP7rXY+Hs4t7DFs+HiAW3nG8TNjs+bJmfFSyAsrq1n5oAUzyKmujoYSO5GGMR
f+16nYWtE34vFQAjqmQPjjVjXzx7CKb1aRML+sitXTnkJBVQvvoFydxh7Q/dtFJYJ9LKR/Du+3IX
RsOAlS4uUwF2WiJhR7UqKWeZoh52XNNJK7frd13I5+0QDS+5G5i7MG4J6KHVCa8Cu/NuKDYE2iYI
w0N+M/j1C3QSCwC9ctXrfQn5Rs7aFJlwvIlEWOyckkFtPgBlZCAuXSkZz/fgCOkVSr1JjWxmMRiR
r2urnxbSDCJTnustp9kP7itDynVJ6zcVOV8oSkZPHP4ZWTEi4pNZy6XrjnQNEM+KlCR6GochXo5Q
51hCc2HFmlx99h1o2MpAgJEGqdQtVm6WSJnPN1NYLCYNRqyGQus6BDdlqWNsBSCYUi6aYM6/eGN+
g6cCjc/OhrTBFGK8SBCv5dh8mc0taxp1H09FfOw8bCC5pktoIz6ELUWS4xZreDOvgqmGWGLhiwXQ
X5/HwUw7Dp2BjlXyMRjWY9HEKxZV9bIRY7jWwQy3P/I1KJ3gqR7gqBTBuWEpxGRO6lHxgefxmy37
g+od82n0Q+u2dfTjXB7xbKynJkK5w59jtg55ATykiWyIOmCjrWT7ee4qGE0WI1tg7PYWBC8fvB6d
eWhMWUs/hjjq3Pj2Ewugq1fxZjcMEiSecN+hnLHMTQcLekpsoDkJPPSG4Fh0nnvrWxCyErb1UjHm
fZrH9ibQI1+UkDBZFkgMLBtZgGMnVEqgi/1xG1nIJgKTu19JbqHmWbWvPHJFGretQW1BQxWTzGE6
8VYtS5T97v0hRF2j7qo0ppW/gPJclXLPKReq7ERaORbAjHnvPpaVeTBShZDELh/zMayOTNrfsKBY
CwpoMBQpHPpgUK1NJVb2Dauol80WcZChn2Ss1BBteBWYB1D85inkqOAF49HJ5+YTp/ZGlysho/gh
8CPrs4U1mmtIpASjRT4NMc18kJQ1Z+JBdUoDzgmIn2NM+aRzr1rnRVRmKElVT0WNUNyFcwf1B3zr
2fZ3Bj7Q8ceXIOsFzCofIf961L6n9miu7W2LTo9DR9RhnG2B7ZYZH/P/Q9R5LLuNJFH0ixCBgikA
WxKgd89KehuEXMMDBVNwXz+H2syG0aNRt55Ioirz5s1zeZ5PyhOM9Z//c25luzfh80XDN1q85Vsc
C2g7luVTi44rhat5YF+9fLPNJn0VYrr++112rDKYihVfB52t34rSX0BpTuXx37/U2817aXguR0o1
vfuA2v79rkC3PnvUbr4dpfNE4dmfkz//wh50SEelPp2p/5zAHfgmuNEpZ7+iXtYDxIZ8mw9AcWqT
NRpXwc7JLHujVPsxe0O8DxylKaOoapXmYXYQSTLrTpWJ6JcaAPlGGHvaNOfQlLEVebXAsB5TKgBX
KDZIZPFx8WH/Nai0uXfH/xjPmfVYTZi7w1JwcVtDsDFKCEgxjLrd6G8G125AI7XGzi+h5gAV3mZ0
XRsG57vBdYetH8DH0WuzbmE1nJrepMqEX8nvmqGfyUZsXTGt8Fimk1X40N6yETjUwlGTeeI8rAE8
nKK4Kb+9Vp78JDkn2Y/jk7qqOiPS8jIMObFCXgCAyPAWlJ/Mfizdk9Xs+tT5EO0GG/ybbClorK64
aotSgP5HPcql/1qDot9OSfOR1pSHBR8pzKeA2PHnR9is9nrtkynZxs3FzPsf5C0AyerNL81OIKMu
ElKHrgNvPMeKLfD1viw2o3OmuTsWx4BfaVjHvT6W+So2xUlMjHO9zorPMv1rDPKP2bbjttNrvE0c
++faxS8FYOvQB0yfx0mM5NQdljxh6y8tAPykTvTc1D2otWrDHIRsWlOm4xOKX7oAUu0u8Lts13bl
izUDdxQkYQyy3SzZNfUlWe3acBg1FsnZwMOSLxnIwTXgqrA6igfxs1KsuDn6mZcqqQ+CHmIWKOqt
nwYwTdix3MRpuVUKIJCxru+5Tu1Id8knOsiLm3bNYSljaHNwgmYUOZ9vOnenYYAMhmpWNZUBwDYD
c1QWt8IRKBKQAuGRcS4tLuTg5GtQ6Y++nLaKT92gwkQslfeaCc2Winnd1LXfX9YCYI9f75thEq8t
elDtxvlFt8kAWTUb3jPLePjDD9Fm9rmYl2gYYZ6M2MvO60rPVldNyPC42g2x/G7NnCN1nKMAyTHY
F1bHcrI7D1HttwdluD8ROqedkYiwUZbaNxUw47krsOUPhYoSmf1NSmUACxuuKfJPtCx7hhYLdGju
qaYWJ7ugZJhtdGJOnOFqp+sObFl3BogJcZTN7m23VOYGxsNwLAsKAfwKeAKHsGvlZq0lwaV+nu+U
SXfPFOxUQkYPrToPGbVbu2Sw3sYMgKCR29euGPi43GKiWTRjqOh44Wdglh0bKMyIoGSVlSw2hYBJ
kynx3vgeUV2oJ0M6zRvCrzlapFqRxO2zM8x/UatuRs3aqgj8vUKSzWT32thgKtXSE2ug/DNxT3pj
euWvwPM+EiHUPgnWr4HCDEXLrfJ4J8RHbon0AEJy2BZBbYRUjVwkE352M3Z8vkcxU3zvkvh1uzEH
NNomNoLDVDNPpvPYMt+yY0LTCu6tIQe1UGTqMjWga0ub9hW4K+7cErDQc782665lxn/Pt9LsBBDc
yu2jMKxT7gyhb/DUL0ixWxUn34NxcaPZrhl4eDOFi5gP9urvVsuZD3Id+FYb5TG1jZuK8fdP3Xzy
me9uHBuMtVOcN4U5Txe/pKTm+hjDUoyHgaWcg1ok0wACOLjJmmxT995w0XUP2XvivUOPsLyRyIZu
GndiKl4mUQwn3RV3NwiKfeYMyTnO1+WEQtnaZX32jBXmKidm2UNBXPT4YbSFCenV+CwREi+r5fM4
LblJt+N/2nVpROaSHgz77qI4HBtB45Aiurx3SLtuH9+DWBPSNlWvhDUCfFKgm/hpvxTHQzR5c3Mc
O0BJ6/KhEv0ADthvGpF0u8q1dpYuzCh9/pKba/Q1riIu8yDx4td/NZCo+YTieHrTvFF8O8aXvIBx
WDFdODWUGVOm4I0PctnWfXA2gwDArUcb5CrxU3jPnSAxVHs+qpMAbg/GctilMfOwxGE6aEr7l0Cq
3XapIMZFNvGxXeEYdCsNsyWrTV341tEuusdcNxdJWOduVlodZSsRgu2p22RDT0YG5fEmCHz2Kpbj
NBZT1AVUhNOHH09AnvPVuuqFDlDG6EDtAp5POd6XgfHnZoz8zc2a1As1f1I8dXdZBWboe1QTU+Ea
V9Ibv43auThTMIY2G2H89xQcPXBmul66Q+dUf2dD3BK7+TFAEdplNbpy47mQGEt6p87+iXUi9qb2
HkMvW+ZBhfbU/k67dj85ubNpFWqzzzG8baEQj/2T+1931xUiM+QHAm2GKogqUC+irtsPT5OCG+vf
rsvim+dpdpd7xhB60PZpce2ra8rq1NfTHu85tWtZxhGJdzvTmPHnQUvLMewnpAIwQ+IybJQ8LxV3
6iynt0yk/hmZeopI1jmwsnLMuiUJOy7es+OMFAH+dPVdJjn0amvkOIyBmEmJtPUuVgApLyurt9kB
5T1W30dLmPepLs9lLUJQNuC3tUN4O1yZXtU6FKIHaDyb7SYRyt/nFZisNYbTJGwu+6RulqglQjUC
UD++rQ6qXeaw/ZMOZLVqSIo5Guzq36D+N1vDgh7qVdwka8/4Fzo57fKMdtaYb4EvT10M1UYnzjaJ
Ndyweb331UiZZhbUIbOMqo7JVdO47MRxEJH0XDNyN42wsmr/CMJsM6t5PBRC3pJgAG8tdBImcVmH
5mQ+oClMGzVYHLM0iW4G0NZ3Uzj5XRJv9Or8rdr6zyj9d2NE9LVE83uAx62siQpCgj1eGFcG0+Bt
R/y/mGmXfQVZu7PTzySZ1K6f0bkMJ91mlUKQL2HzuKJAy2iMkEiHaS+dm+ygyfkEQYBRRSmS723X
lxcqILFTI/qMMbXNxkaGO1t+S9WU7susWn4Ebb+bMh9qga3fEqu7xU3fwgav/zremp+koOWhYhBo
/v3RMBBreYK7fS78d3fqlig42YEj31qDH0cq5nPuE789N1uv6L8yGGj8YON+Zla2Na2ZjOjVeOXn
/zT97NMo8h8pchHQu/GFhlDtXW3qUxUjR5aMKwO3OBhp+gonrNu2swc70HWrk5xdXBWtcZjs39pR
4GvX5TBRwW+X3NgMo9Mcu2U4LItqDwyW6nMtmwepPQiji3phWrF3+nzrqaCKBmjCGyeY+p27jj+L
xvZ2cGVxmmUWgAb6+YOzEFGUwR8sIT62tuPvgX5BcMjdqGqKXTeW9a72gYe7JYH32Moo3fvsYBj5
W+6V1UaWqjho3+Jf1vkH7vTgvWXrxJGN2neTJv3Lw3esmQ3ugxioblBwBOSUct3gZpfS/iDKz97o
sfmJVyR5oYb9Pq1B8gorUG7Y0dj5Uw3JckbMcv2dcPGyPoGDXh9EViVOBnlwG9sFkOvm/dW1JfTz
YHGhF/qPYTSeZ1zdhkZg7lyrYEclWcHQ4+jACvCyuJUOtSV1ZOoKTYrJyCZd024LmLSmqOjKc5zJ
j94gZKnkLbAIE0H+heyOmxJas0Y3ZWUIWZ7pnbF+NSgvnzaNBgfkkSQDGVEs1odu1nZozA0VtfKS
qICei77MIsgIkuvDneav2Znnq04b4mD+tlkVBc8BsVR+cUOL9jaLYZd7sxfGVq59v2ctZjnmjUdy
hUP5T5ZJH3l0kcfUs+5Zm0P5bIfnbl96oMxsQD58tewDobkzw9RT7IRwnCEOivee4eReJ/U7dLhX
0IIvlGKbjLI91L3uw1hrtP3fcgbgPtuqoQaqfhnYfkgV6HeMGwBnWM5nz+Bzk2ROCgJZULqZUIX7
/lCX6y3A4A52EGGRSuVny7D3uEz+96YQaeTnoHvtbtjUrLims4JnmjSPjhv7MAaPJCnnyzQO1oFo
j7vjMKZxbbILp54MoJFmaLDtaxB78oi83G4UgsPBtaa3pMmYFhMzF04yNq9lfRgLL78i0cM2kZ0F
iTFZjiTWHF22j3e+4xK7Hkj9COJ2j9dlvecJNyCqcaWz6WUtcWoA/hpAnMb/ZQIBHqMxWqb5SdVG
QdgRQGR0+g/5EcF+knkKF8s6cqcSLlZzfySljLzGGPfZmI7U+FD2c69+9Y5MPNqr06/n3rflaeJr
UjlnLdm9dp0Hh8bVL7NhHxRGE/UCn3RFrX4mEXc365XirTJPhhMjvxshyV+APosm2BqlZ50FITgk
oJR8ANPyZbl7f5itc7OWHsIsmT1GGrULCT22pR6KLJGIJB2wTB0GpWcGz6Ql4GDPmHaVNLntGtlc
1x6DVJeNJ7VwhPtqpg6pYu+qey71qphRm7gQZlGqA1h6LX+j0/6yE9vl157fKKAaQdqJW55x/9va
rHj/gPeu7qX1niV5JTPKghz7kJijVVn4OOohrFLvtcmCdFdivWYWkL1NvvzUMmEjD4caUoujd53q
Dr4rOezt2d1kefs9EDGf4SQjK8tdRsNU+0Uut1XB3Fov3s4UC1kFT1W6rxUlotcX+yFbu5tJ1MCt
ks1/1pyO+1TyZrWsfYcDhVXWrO2l7GPzVQrr4BTTby5Dvlt5/NOPRbBZTJSStCQTRzHTl9tetEzn
n3+SHItrYEDZnpOZNTbDOOo64OvU+78m96kz9vBf+56mFKZybzBUCPR+NvpLXZNwNHe5v9ULXdz6
rfOSr2Sa/zpjqTeVne4EpmV6yyYIbRqTc24s7+sKxHCYMOd2C/7x4fkncZqRLSUv2rb19nnTbuPV
+SCwoNqyFUDSaXYf2v64Ju544BojljzL0HSx98o8Ho5aWy+uDp2lsPbP1duNHLcMiLtomJiEB7J4
pNLv96mwXlc3S/fKhyGaBfJP1SngGnH63VhL8hLZq0w60llq8ZR/cnPTGrLl0vB4h8v+rQiSDEsV
71ZrrFFeQHvL0vOCrhqWKp5xAgzBrqxZF/Dm7G+8LNZTsM6jrg4Oc48663kpRRJGJAfeTslhvlns
kmkKOK2N2cj1qPKKYUfbhC1I8rBuPG83gkXdWqol3tpS71lMqopq6SWTsi+Po7DRMSxnj33kUPQm
Qxcehv0IQvc9de4J10IGCP0Ejio/0W7sWgTAsyfx3uVmQlEieKjzwIs8q/1KeWs2Req+yh79ySnz
m+dlcj+a8bQ34+xBJXevO0nCgMUUvkqSh9uO58Yrx6vnJt2979MI643cQ1piVBCX42cPqDYNNRkq
TtrsHIXNEOH+h8XkZaPRT85EJvBL+aUIpuSjqTMeXUu+idpmw4jxR+JIQtqV/fA4ERManI0kLyCa
xB+/HmrQANrY9BSv3O5dNC/5cRqso8eK9Da2hRd2KwObYhTfElcVbxTELzKmd5pFc+ytHJdF2qeP
vbcYXMu4rGU+2jSk/r4f6xiWP44Jv5l2bvt7XAL2lHv/OqN7b50qK6hp+/fFCggjGP1hSwvT3CQO
J8Y9BWQeDNtznd+LicmksPDuOBnhM7af/0nUGBOPlWOn6/dN046XFosWftRtM1zBWwOtLdngWFfc
TfTiqBtwtCMUbqGDPzJd+tNgyU+iypzL5Kb7ACXbS9icZv5wyVFht7L3VTQaQbuF3MrBVVf7WfYf
tkdYl17NVyOozH3F6CrhYiwUmSK1TzKLn+GMwKXmXgdaLjJyzJxIuQwryOr/Rn5F6ivuBbDhT4dS
dFNb5yKrivd8aN9gCkfELdiHhbSOLBHHbB2/G3HnnF1mMyDmBdEP+XGwh/eFYeK+RzmpZyLIfODZ
iwNG3rbHQ+I65t31LeJeqvWXJ+JdqXwsMf3A8UKOygB1P2ggQTx/2mwt6CLW7GQlZbYnqirngMr2
tktPtC5lVMUVuQqjvTD3Kz+KLPCu5dz3m5aS16vRjESNfdWrCrYsk74Mi8lOt9W0zOd2bkvm+NCk
iULAefB8UYHhbgZT5JER5F0YKz4Ws4DUGZRecjbL4DIX2QyGf0nO06SGw8y+wdBKMA9+HGyz1rq0
fcVsMWba5Wj1xY/qPx99a9T+IQYx7heTczY87teksb4N3Fy7XNrmeSqN/zxlj4SWIWngM/sPQnhz
BvOvzvr54jfVbnk6RFTWeMdR7f//hK8WLhvkEgPpomYfYperVpwt9Vw70sUR8DPuxrX6s7Qgkecu
uy7iT242TMcJPhkxgJz//7LM+Yvva3LaGVIfg6GCls8ooZ6bz4JYVOo/NzszZMjOo0ytcJHxgmHA
waWQ5f8pezGjMV4QNWzbi0qnjwzW8zGJPS9Opz2ZCa7OEUg4MRbOTKjhXMLnVmGaF13YdJwrHsPH
AcBupIN4jGJ4aBpz0VH0yanluxWNbWowHvWmC4fYg5BDyMceboq2m53QF1RQiV2jVy7xj8Ft/kwC
4SMVQLFj04RmJ2rk0GSX6eHNzDWCg4PkXOUDDbNfkiOG0G33mIiVV0DSr/F/UjQ2sv8PnOTvVtuE
unnWq6DJCWtTndp0cbemwguj2y9+/mrbEHZ/HPP1w126pzkUHHaTi9fOke1RWRUWuqxXobGk2dUb
LHVj6XKPHgHXtxm5EWGM3+cVSXlX26P61UKty4Xx06vIzMt9jOxJZoYxpEkY/PxBvpVIsCbuW9fp
+bVwuMHtNyGoypbeIq4j7buNVLL6TQQfvPDtYs7zX6tsbmP2I2jGO1or8rJtTweHWcauC+J8Z1fV
N8YC3bXtxKthsF5Wx4385mQp+3JwLtVoGpelE883To9ERxpdKDxiLbqyVruqzE9ru74aZtLdbLu+
r4ykH0+8vqdOIBGB7rcGOQNpNaGHFiWepsFm1FC6IfL/uskSd8LXScrrRDPE3wfSd9bY+66mhSiZ
kFhxGvaukFcxPCdndQKuF8PUOQuocjQ7+UWPv7wRwU93kI+gT+URy8DF8gntYoS9T4RdhH4Fpt+0
6UdXgRFYin7a1alfRgnxihFKUxHmflddkzh/6YjDInKyaogFYCagYzJs8qlLCQqagpCcrPJQ9oQ9
jY6RMVSgoUIY/jlbk3U2svahAjt+c1K+nLg7kbbtWzsY6dEn+m7L2ycchL4Vuf1QrZqghSUjQybP
X90lWF5TF08DVvp7WwTfWZbE12B1CcelmDbmNBc70tSSSBBek5XTzXSLLz9t5Ec6GeltrEHhBgbE
jcr+jMvGCnnjt9YwkGBS6+ASSxv7hGAxuZLrEqHaY5V1bcJOXNL6+IG9cHL4f9lYMbk4GFoq9kK5
vhhDaMlv6RLXCMfFcQ/kbzFpEU6zHfvcxIbtp5fOmXKkzbJ6ZtiEq+wI+WkwmnjFd1++4WOd6e0/
OnO5976YDiNibjf12dn3POPkhOgYSWgr8HZun1zaeLWYeCC8iyQJDROZwE56bEkzBrIAhGQ8VfEJ
8L9gSLYs24Sz84SKv26ptXgAobae6OMZdLX2VSlr3aRJa4TuUHyzY9HueUTkpUsL7+KMbx3rlWeS
0wjj3PajpgFLOh8TRt+GpfbnrZTFfKlm6mpyHU6lJ9Qlf76AsN2nncsgYrXBq5NiafANuQTW/LHy
8BwbeyrC2W8AA41la27SVu59l5+7Mhw2LBt9SnlXrlp8jnVRHyun+xZbubVjeYHwl8qYH23Hcazx
jJ9qylDMNhPXMdIuHZazrbVHgAghUduGcKidO7QLezGgHXDlZ9aY3tLBDwtVZq+rMqebhQ0jszwb
TWLqo7UUkSFS4xYEhJ+khfUKzG0bjPZ8//fiPf9p8o4zaOao53zmmaRQxR8Y7PoGP3Aye+PeG7zP
qsumu7s4kMvH4enE3lptl36RWzluofxXDLSoi2fOyg1pDMnXKoIjLtMYi58f78DK25fW6qLRr3n4
1Wr/CnQc2vFYRfgcTsz2n0dMU+7mxst3xAvevWEiASM/jplkFTbPf9g41rHmTWO0CroWTRLBGb/S
g52Q7FA74DSczG9OPSOyKAs+St9M38lXuzbNyBdEyR/eVNZIphka+pQm4cxI++yk8TYTGPNFiYJk
WXRgvaEkqiAJriO+Vq2XbzU/J2lFJYTGqlseqgyeU/zz4iLo0xRlIbPL4kGZE5DMJp/+yWCNWBT7
iOsuvU3Iv5gsxjf0nCy0ukZiRXT2LD93H2aKIwCUMXugeLVvrPLssXurK0aS3cDUT6/fyi7Xt8z3
qw800o75Yp9d8lXVH4mjG1ooYtM7xz1aZT8jz8YfltEjDbBJxPCfwzbtnqFrfRMmSjrnftHThqNz
jFxA0ztyaicy5Kz1feBXchmcZkbFoUezFTomRsvYWpGnu/RT+NOnFo751nnV73XCs9XqurynIvhe
0bMRWDq9EloDdX1JXOIbCCaXww8O1ja014GApSlXe4doEfZ9kGJVYBK3o22gOI7eisU1CAb2XwiY
s7YVC+W7fjTyW9IRI0I13yZM0daZsZLPVbTnKiJLhuT2qyxjZihMw1LB3doVels0yLFDgk9CL2fN
lDyEq8vf2xxYrXKT6YeHwEtUbH0WY29dykF1ZC3UKhJ9O4bkEnJUDLEKsyyxDtuCO+e1MXL3NcHv
uAN0ShViGZu0Ws1rhseOADSnI5fBwwwz+umRzQ18CkmybzzAQu4I6r7piPNCplhpLBmXkMG0jU1s
xV3murux96tr5sICJwajSLKfTChWnqxJ3M10zE6VXa27eo1c1eA5sQqmTqv+XSeYpcp1fnebzNsD
lufNS+2wWaV65z49a960g0qFrzZJ3iIX8xgqiEQRzcnw+PciHLKd0xUTgTH3JSnImkS6Dq42GWd8
NDPxGj6BTFtzcLLvjS7EdsIOwq7P0VfTh87L/trn7X4UsT4lgkq8F0T1eYtK7lncf1XZYJzg9RAV
1lonqvfytXq+4MAKTcsqvhRF6MpdydM2/kIai08guTEe0T2RES5v9SA+We+kfhbLMRsZ5i9JIaKs
QLVvrJanY1bWvVErqUPToZ8zdWsQmLdNoJzjGmSsgCw+lcucfkwONoExmz/LYq6O/exXhwx/5ovx
5AdbHasl5RycAyexPtvingS9eQBSiRUhi2+rnMp7zNrey0RSPB2MGDAo4xgcWjPbOzFI8ELO39yp
f+M/hlUqe0tNkncXuwl9nHQPg8XMTZO4HF+EQwqEAdo045bG8fii9Tq+qOZ7Q2NykDa7ZTgiltMg
k/+oQ7OoNEyxLyv2nrrUW0K24AhBnmP/Al/NOOdM2i6EZ19r8L4bafjJyyjm5CXxbVxM6zDdpyBj
tW/1Md60qzdeB/vFbUA7JriXTY55zBZkSyH+gNA2vHfVpC5PxSambzlpW6vdZLUsqTCAe/x7KRza
GE2/upHLdFpKt3mvdV68GI2OFjUwQW7bmJ2qljidKfFf4pJHKo7VxXHRtAITQlRM6X0zR9P51PEU
5WrKT2QA88EPZoV9dtwnbrE8MJihM7IEea4ZGWVpZ0ZMcOVBOlYFmZ9ZoBfXL8qyUwZ4lCOItta5
9Sc/FC5/mQ47IFk5M/dGrJqzQiZjoircsHY8C5jHruj8m3xW3gTe70FOZz+hJ53VUq3UlwLlY2XE
iLWTuOqs/ax6LEKN/yGfdRFVKhGaQFcjnlzrWCaexMwJ/LNInPtoDxKLK9NYozDGA3MK8pLZytib
BGefvXb9tEttXPOlcza+PmYYHW7rZC+3xfJ/9ouwTxZC+bFYMJFNKw9u1bCimhnVdGcaPd7r1fHR
FQyxN7OJwOPY/LLZXmT3r5CcLvZ0JWDXa5V7tovFf7AVQAb72ERZ0/FtwpqB89+0jgWd7HkUTOr6
LCPSus/0XhO0xLFaf7Wmd7XMVd/7ieSvnKXMjV5ad9dKwmOJvA0I9mNbMB3UuVO00qPUM8rl/Ccm
9Y1IUKNmSYbdVCTAbxlp8cguCRbR0K8X48zi525eY3pcu6a1alhmXXWT7p0y+cbyKn9DQ1zt2mUe
WK3rowfzvY0d2/zKlviAvjb+rEpibBa/jRQeQx50ydMQa7UtwrYxGAYuLDQQYB3lS88vavebbPJD
sBAN1U/v4xgsN4twrcei/Q+91GjibTVHNQjUkyycCftw0B6djly6uJvlFdcdfxIpAnu3dx2y/+b0
kJWmyULXMwV2MfvXueGHRQr+jQnhzaYMhH2WNrQajR81KGGOrancpqG/AK1vj1nGURoveuc0FnOv
unoodYPF/d+UGN5pLuXVsTTZ0Ln9MREnEnX6Z58gL1t1e2PH1b+Ncd6wuRb3e+fp7RVsW3ncPwwU
R0Xcl0wilDyxMS3qJD9gZZYcouHLr1OUd3rmu21o8w5OHFifP30L0Il/JSzUblppqDdSK4tjqqen
j6P+JBKD4QtrbXffMiN3djGMliuWGGuQ96f1pJ784m2Yiv/0aKUXNWhiSf/9Ixi79DITtE1FVTLj
sctd7Q3DKWOR5Zo8X3pbv7gutg/tdH2Y+OO18Vfzli72clyXp11h3NI8rq9W4eZXDNFsVxokdi+d
/9LZKLwOIZHb2eV3ynoJLkkzfAQo1OEysbpUBJeWiGJCuH/kJvml3tgtPKbETsfKYFG4Nd+qTljb
XhbBy7+XZGRjrtvKKmu+u6PV7KbKiY+cGsaLSOcOx1tu/BrgaQi50HAzjJ6UdaQd8V+qICY1jXUr
WUvrh6hGhwdOO4cqjd/HOlWXNI1fW399LywnfrPMptrOxjzjzCHdz+v18DLOuKp97lk37h4jO+wJ
WwhHNm3wYmDo6ZnTASa/JFMF8SjOiw90bBFJN+82bczbp1bTuQ40lJthiB9FzZYJUpkOi8AlVCJO
doXs+rvZdc6LM3zMKfHZm8qIv2Qa8BQnWU6KLReblQuiDX2n3nS2WVwwIpLy6Frfy0A/FsfIX8ux
K14To/yqC9fZI8nd7aqJcvmNmWTPRo2s9z421neeTTPkXRS71kpqGujR+tAcjgcOEvdd0o48j9Fd
YnfMGFqr/mj6lzEzKUXT+Nq4pg6ljQi5CDP9TkF3xEqs31Ks8zuvLPubrd2fnRcb16oe57ucmRSJ
YJRknDwlMLKpQ2128ZcR3Fn+eJMEtLkm27mu1Y+3JxLxE0cpjj+0aOQgRSVZK0JlV45kbossdll5
T9fsM6cHKlOyuPDCtUerV+Quzqh/lWo3hkmsSoy2DX+7Opt9QwZwMz6cwEbwyV99f9ezBPMjwIrV
2uJvsHr+hb/EBdUDZKIwmOXysrGt2LyZgefeZOviD3VaHOg0YULmxOWg0AztZB6sbk1OLEWoy2hI
+4gdYtjhEAge/17MsSLFuDyysuywk3jpTTQJbaYpeyQY4xZUtivW0DUEXISPca1uqg8O42JXV5f9
3t3UFfJgZsvngjdn37tlErV0pRSqnOcqI+6QnbIHO+YHrTznSnKTe12h/NB80o+Jygn2okfbKfik
olEP2WnxiMILsmDv8iyeSoNQYU7DXR6LD01PdTRGq3pXvrf31EhA6cSgWE2Nd+ocGyuo/RQ26/4W
FCsQJz3uSa2ChWwt67aNew8UwX/rKNyjLXCgTKRA8kxYlgi9IPE3/STbqLFpG83WY+5EtbyPk9rd
ri3cgoWQgl8t0eEt0yq7X62T79nyUDkT7pVEnnDeEGncVSxANUwTXf+edNOdQKf+yBSoeXW8Ys8Z
Clkqs9V9CaxlUyO+bMgSHrA6W+n7mFRnjV9zy+go3bFlb13s0hm2Dd8tOlkWGl1neFv+R92ZJEfu
3dt5Qw+Ki/5iiuwbJpPJZDtBsAVw0ffNyDvxFl7YI+9C3pG/LL3wkzSwwhGeeEJV1b9EspKJ25zf
Od8p7I7hZtFxOujlqU706lI4zqOdd9FZiemZnlrnPq96/oJkkJLfpMtAMCGv7SK7NCr7mnACs4dY
alt3PSo0nhO8IjUEnorWUWVuS7NMTqgG9zKyZ1QL0i7CGdpr21rRKopFtIzo/zpkNpV5tUIBYJCz
0Wj93dPmp+0hpGr7yqOmcrhFxLGEH2cn1Y8B4mQbG85eBPh8etf0kQ61k932wYn/RkMb5ebxeGte
l+ZpdpNq6+E1bYyxPfz5oHMvPNBM1O1FycOdFPGanFLKhoPNqGQycTcyM7ob6KklmYLyWcnW4bg9
F1u7wIGR5l17aVVDQHrIik0zByJleAmuxAGbZzOQJGLaXo0m5h2vmeUtM9VeMzzR+I8o3ip1bxX2
VsCQ2p7SJaPBal3M0kQct83daEzndEQ4GSN2DL1wp0Pt4Gq3K/dxLrT0qPThOQz0ekMZarfJdfuJ
5rsCQG39Hx+M229rrdvOVadtC+jaNdktQo9ahL4o8/y+YfwPLmGRNZN892S3KcpzL02iDPxb/KIs
X4Stb4MST27N0A/Vx1sQzGOyqXVUwIbhd2pbhd8xV3Wz3vSDDG0IxQQR2SNr7VLPG2EAifm3TpZO
FTcuEtizflz3NksEncYwdF5aw9hyr1mMSfA785kXbZMnSy7nqz9/BZUKc2aV/STP9Hi/5mZUMcMp
OzaQC72Q3Z1WMQEkaDPQ72vTG3kLtI7lVQ3Z88Rwk9uUXJCIKP2iw51B0tyXOTbZyXC2QSjXlRZ8
3fxoVpIc8yx4k0V479xiOtpIrblF/rJwvBcqw1eEJ8kvTVMNFmF+62htm7CE72IUI+TadJVGPG4j
Q3+/501zipEKcjYrvCmLpo1eCQHem0b1xkmag07ISbJata29NWLnva+8p6527hD29s1QLhX6LWfB
zVSjYglX/41k+0iw6i1nyoKiccM9aNfALS+jMLYBmGVurEG3SXVM2YNur3qmSdhJn1yWCNZWAvPm
sxXod/SzX9FrkRDdb1kF4y60Dapis4G7fhmTk8R+uLJyqhdFn+PUt967/sEdnA+zRwupq7D3DSb/
uNsIscVUwY7WUU865Bz7kunprk1ugzcUEG88amH02dOmjjmahCFI2O2ACODblYFL5ZU+2880SfvV
YBO/1oMdT2joB078ZYAIssbyZSq9cWNbFgeryH3SI05eowzvzVC7H4aZfrugxOhgfCh3eIvQrrkS
sQqwi+wnab3EPYN3vBh8gZvaVqMZrYtg+spHae5cRjhLx8oTxk4NZ/2xPw+I1GuW7nsn7bCeJ6XY
98l0qz1Vr60ipS5UzPmwHoplpxgh2cxcSfvpl4SWKc8BnQ1m8Kw7bsRAm1NNwlVF3YpxZxEBiFlN
ZGypG/AZUDF3fdOBEizNsQsW+SyemYmGWya4NGTP9AKlXXpT5nhLxRlX6MruYCLIYzoSV+9rqMYO
sJU419/Ldu9anKDDsOTFQf1m7qMjw+fSt/uICXjcvWhhtxTsDn7JdVCfQZZ0rnXO8nDt6ek3Wg+h
Ymf6NaPmg9Ag2wF/yv2aMRbt3rPX36uIw9/tD4QlsXZaWKMCHqz0zzW6x+0Cj+Ani7NXGyYCqZMD
78JFIjyMsgZHtRoHVDE9jUn6OCENVAxjuoqaSa5VRhy+GBPiUJ0SGTZ9Yh27pCoeAWo8AldYhJhT
B4HhCVfkC5s68wsEielXdOYRfsSTZY07rFobG3vpn08Rldy14zy9KOzzsEYvlcYEhtD1b2TX+wns
lDTDK07vK01Bv6nhbpiWcgMvmNB0xDOzpGE0RJN9Cdtv0Qh3lcQB97rCgifJJjh/B011YcZCT67T
RH7+qlfTezxjHDZM983QtUNqaesoH3ZjFbyVFdx8kQND8LKzQbbYh+7xAwzhxWjVJpM6wf3p0+Gc
ydHU2Fl9tkkcBkyZPhqLuTWXeOE+VWp8aN3wXcbWhdMwN9bqKrnMI6b1rKCa3Jp2957K8WDWyamx
6flNbe1taNydZ4ZyYdg2+ZowvpJI4ppF17jI03UT6h98vs774b73A9zmYiK3o9evvOq2RKsw9tvI
e4IMcGZXXslBnKrQZdmUVGrzpIJjQLh/hP4E+cNaukFySDX7ydG176DM32Htn0BGIfvp0I6S/Yg1
yyntz7zIr2b0TqDggIGUGmnrO4j6FyvS1mnWkvlsTiESOyLojgvrrjZT7rEGPa6NO74lAQ2UwAq4
8NbbeVBb5G2xjKJJMWVrD/boPVvtLeHMRbOogWGk3OvmTuaLiCNZnIKaLMU3TEJSLNaw6Qd5L0+z
ScAhJ9nnRzzBFJ1x00ce8+WYYAvh4bLc9GyP9baby6PkxAjjn08bKWMnzAqvttNieciL77l86LPC
BQxT/Rbj9FXEOy/Va9raCDwHbnPXAXiBKRYuJirv+yDfW/KxrW0/Em11s63+EjW+56hzCdSk4cMW
b5BKVVKsxyw/gRJ6hbqBJ6FbKTkh+ETM9etNp7vrMXa5bgqcs5y/850q20NWaGTt241qwsNsC5wh
5lmz93mVH7lwwelAEIte6/pNC+YlTt6V4E6mqIGqCa8FMt3ViTxaab9UzA1Lg1n/9GS0rCCeWbw2
z9rQnRzBnEU5ZHnc9MCAK1rImnp69jOwTsaukOxKNFi3vi3TN+pcHuaM6UA1f5OoQzCwVbSC+vMl
Z+MJlfKzpg0M2ih367TVb6ZGdIKGNAAgEcxN3jnCq+4nWTTiL46uuR75ZglCQrUbjdmsnFLYVMG+
cmGvlAQ0ZUNu3inZELpsr1vZh8pY1ukynQ1xtWvrDmGg0IPQ9yqQEvjwLzE2Jl6lXGhbAETP5I0m
X3kw0vutXqt2QT9X5NcMxX0MdB9qxeaV+NFgPn4nYti7I5gTNb2FwjzBmqGDmPnzODAltATZr5HE
XKkwq03vpc5S/gfisChsQvap2KZ2+27m9VNcq09nwrJg4tRqjPhRo1dk9JrfwPU+xIzzvnaXIm2f
mBucvay8r1Xx4sYnyG00xCb8b/pq4kl+xvh1X7vEfwv31Ir2sSQ50tYBy6B6j8oe2kN0SGNQbnpy
SXjLdB23F6ttHiWZmaVdPtnRcHZwc5IpvI6mS5a8vzcsgq1ha1449nwawFWytuLBnh5LtazNCNPb
+E6AkjLhalOl+fucZfUixoNHP0m9UyADqrSXPGHeI2emJ3Qy9hfTY/txufMG4rG1JvJk+rXBaBNo
85cdJeckmzewad49pT8ZOkQwFCCn4UrlwUryTdE/TDPXJHt8qw2b90YavA4PyrOulWd/m5i5/Lg3
WV+TzViZX459b0ZqZ4b5lwixZw4N0NkonPaY9wnJFGjkU845WdzgpHEbLjqUDs0wfqRNvcSIvuZ7
+fghokUp+jdkEgyC0vouquc5rB9Yp652pt+1Ng+im1+70X2eg/4ZqeZdn8S+0adticrtWw6aZcFB
sYl/bTPjUBWlD73MOLDcnqDafAsbP45RGTmR+OY8fkSGTbs7YJnCCB+iELSJ4DtMtHu9a98nDXyE
0Kr3QKO+DTdaYID3c+PyPmN84LTaK/npHmgErxh4b392nZy7AO9k17AOukg3ZRZ/ERDgTKh9MQp/
aDeGbN7HyCOd5F1K3i0aG8wsQiIRNZ5j3Dmdm77oCJLDn2Z5F3Np2If33ticnVrdeCw7V8g3I3PR
rLz+GpnO0jCmowMDirGV8dw4vPQ1bIHS8fBuImg1+CsGwDloPTySoZhX6MMMLQj0gxhRxEgMht3N
EwLIh2a3H3VFeN8UnzMmsrkqfzuNo/Yw4xJn9LHBUMlqVSdAIoDNxmP2knvWl8rtb4qs7wSLyTgN
J9qZWOpT7VwpCt9ji4hmUt4RgFzUfXkgG7K3uuqJMvXP0KZtU5GvkzO2hrbgB9Ry4LeZzWYWagtO
gUua93cIxpc4JbzshKkPUjq6lZFYcxvy13CahtlvXUkigiamSi4XDTt5mOWvAm8p5nAylyLpjmmf
bupW5+g7jCzN2rhARgUeqFO+jO6f1ZIDqVl+2na+qeg39rmA8BNP6t3gQYerMGMzyigXxE2+EphN
A2Alf0L3BUPClaZ1+y/d3XQN5PJa835T7DV+UPBgCBe+UPfjlRnPpdLu1aAvo1zyCINY8EX3HQlM
In1cfDDtg+TiVduGYFfeEXHSjRDntuOS/CKhrun85J3uW7/50NFxNFAiyWXK+WcQ5J7IwYvrJPvf
yODv9aSDIFTIzTi0tKqrqAR2zCszpM4hSj/DCg/NfFsmbl959DpitdrjEBEXDWb7uw1+Zc/aNGPw
IC9OzKvubGaARBRDa9hjkLiOCWnLbCRzXWbmt9akqJDjSsOH5lOI+OoVU4HLjPGVmoWvrMbiE0cP
QVddMNSPvOB8qQFvEmp70orp9tP+DMzyNAfyw3OfmSm8tYXHMwDfCwl88E0tjbBqCrLoNGdp8cme
by50cZ+SKVoaocv0Zit6hlWWxDVoax06Pr/B+RFk6SIqGEdLieEHz5CksT1uxaeeh5dgqnHMcVOo
omyHhUD5eST6G0/qoWBJiJzhopXNsyHZIMfRxdLxYmoeZqOVo8LHoBrxDmfeUWNnIvmzN4rpGUTd
mjr4Ra7APACktOzuqZr50vrUP7c4P4Q9EPPQKbVSInsbMam3PZiHPn8ttUItuMvQR6C3WxLcPKlG
ecC/8RnZpDizLoCHxmmqb9P3NHLvHPenVOOx87LfajQvxMRfu66/Jkl1Dm1y54G3mbVtr2EdgnP7
DHDmXMfZdRrw4uQl0b6JN8VkP+dockH7rMroZHDCD50NodQqdM4OvloiPhaiSWb95DMu1qS/Yiv5
EQ7EQBnLk6THLLfJHxJnKT0GjUw2SbRqBi5firV0TR3UHD8YLt7A8tWMeGsWtiK92YJJ8iLfwLjl
kyyPOa6M+gICI7ZXrkfN/JwE6TN55Sm8anz3reFdwGJRbG4yHQ3lssQriq962U0sB5Nsma13DOu+
Y+AtrurXwuCBzCasw0Vxn9sRhIdub007WIA4wYHnkdHkDO0+N1K+jUbySOYI96Dd7VzDOUvF0Acf
GdCnwfuMWXZ6SsM4v2JoTKP8w7Xa974feMOkx9Yd7+bBO3XutNXFAADNfODFPCSwZ1DS2tckqq5O
2p7DZNeYV+Tee44IX4ZX0K7T49dMA+uYpL/OzG0kat5tGRR+yTvDq3J/YlCbQowB+3Bvd8VHkWKM
xLboB2a90S0eEztXE65Jsuapad81tsmS5KDBG80OoGGCejQGmAVJ4vYmQMHQjbd18UTg5KUuVH5L
MB0sg59C08IeypS2nmzgOHZbl8vejDcYai5G7tx5JQGEatikdbOYEpIwWGQ6CqchUD4Hun2v6sEn
QXZgUHEcx4rEXZD8YB0Vsb7yComU4e4cMKcx3qIpKs9EYt+xDx5tooxNr46iE4+VnDbWLY6ktmI0
jzO8tEAvNiSD/OTGTeFLxpJLfTsfBQwkKBBnw1jLpHgaiWtyQtm6Y74bSY1DtD2i7r8lFRte07FW
yUtc8ss+O0hOM66ZWzjjEiCojbZg2FP5pjlrsAOdvTPGRIUw3AZE8YfMfhzr8RNzy8E2CCG0tgK3
jpFWlvHJY4WanNpE3TKxiETLNMGC2t7ewmELw24giymwuy/m20oFM5hVz72mbtwuJpO1cHSKfTHI
X4EJizWbrUkoXNyTgBnT2Pai0ug+AzLimECTahOxHzWXoVkfgXh4Y3JOOdrtT4uBXdYJDmFNrgaw
wqs5UVHatUwTS1Kn2i1ai0mQxKuTvBqi2Xl4ciYn/ag9NtKmyn7nSX9GHgID8Dkk8pQM+d526wfY
CJshvUbptDWq2yAZaoge7Ck1eeIljHjArGvnsoinkbmLpXZqp9dBpC9mJi8Y+46WHj6DfVqrsDip
nDr2kMGO1nfvekD6MKiChXRQD3ZROR31AGpfZ6qfqNYerHR4j0WwLvrbQKw2q2UQ4xDusZrEyCGx
yYkgiuVXV2ydvMUv0Vx0cmOOt75Zl2etw5Xevpg3v9Wg6a9JN28LI1jVWfwmCusqM+3TNqwflYuz
U1QPbXmjVjE/bfRN6ExyxZxurRnumiPuZpZj67fcdKNIz7YyboiaN/v4jzRULqLE+jL5qcp5+LR0
eYly/Rw49ml0onOdfBdNeA/6aUbH4xGdLesVK+EQYl/AxDRANRj8qg/D9QjEbVGmmynzlkhV61KO
bAcVQjjxFIbp9TUNHNYK2FLgikn+CHXfDd1TTeaIi11zzvtulXN0n9r7QRGPHat9FqYraG3xYkZ0
JScEKKBsXxyc0yTHgaSMGMdgS5rIEEd9pMdaZdqG6VSEFqKdW9F8YwhZTNwFmjzde7lcO274qKzp
uuKke0264hiHYp2Z4Qe8UL+XchfIt7prnpOIGWcZgi/Q3OBZwWkqU/Fb3jgYZsZk1O6qR08/EF55
yx32+yz/tGaPzaGI9gPwCSxK8J8dnDQhF+3xXJyhr9xFs/4AcuSlbsTJa61zl7wFWnYIm/ZAXS66
IdPmWB8fFDuS47Bltgy7pxkfOTfiJw8BP83Hr4Qxih/wWbGdmKgx2SVTMyFckfyOQ7l13GqbBBxt
RfDiUW9KU9khY7yuKaQRBDTDtL68SDtPRJYMGgF4dDlGm08xaQRla8dZqV93GNBTPxla/IgW0m92
ezlQsFki7XOusYR0SfUcG6spZUsDnUVEvR5/iy37+gvcmRcqvfdTp2/6pkcqnla9jRbhXDDM7FPj
p4minZ3VB09XDyYT1hGqoxWM53wkF8atyUZXXVglIKSiYOlrivH3NlExZfZVwSsBecWhKo3qtV03
LagQ8rnwJI+m+uo090mp4qOzzLto6G8/g4+KUGgB7GrA4aA7WsD6xkqCexUNNC0OTd8vXQUSMBT1
r+1qLzPhlbQc1yPYIUAXjwgNF7DJb4CqRZUd20R/iUNUS00zX73oBHf4Zaide6PtngA1FX7qCDiR
wd41OmfTOTcOm+Sd7411es7j77IhNwwcajrGulLkiaN1nqQBzIyKTLswf3O7IhQ2jRuvdusn7HA/
XYB3XSPQdSz7dl1URfGu3JkZ+w/7AVO+ysJg7jh48Gdq+jSmQ2sO6w2sgjJGOEwSzu22us49AfB0
gIOmRxemB+Vayz6jLtS2qu+Zarsu9yAQQkWSXUcZVNvRDBdlge9S1Hp90lHKFyFoTK79fR3VmzoG
c5RmnbEKzK2yeNt4OrYA3rD7Px8o4TD+9iu99dJVEWCcqvWh3rMbVPsh5MzZ8q0sBA1iiyHjaefE
OLpElbCSj9XS0iLtYNw+4G0IDg174cKcEmeBJa071GPSH/78Cn0TTJ0xk2oaU7aYonX31rsFrObQ
lDeFLzTUtCaY8qEbLEPC09beOFVkLtzqEPZldaDVgyD9f/6+gk60lBF0oEYfz85kn6MYEHjaH2WX
3A968CJA7WDnpsQE5pwdNZCdi9n1zWRTNGQfZjVovjGzUDnYsoTCYKUn+INd93vQwqOKxzfTyjrA
v26ymLoJ//bc3ttQzMnJ4BLy8GohWbXRfQDpxzaT5IDASLjZwbSYjuaiSJNgLbzqmIziJQyjD7Ky
KLG1eO4M79ltgUV59iMerBTrEFFdQ+QvGUhHhs4EJQ3v5vWO9DvVfAYAJpZeHSfc65yf0trjlRRb
nLgJkgDIVHhmMnE+bc0dFwW2RF9Vv+RpxGrIzIdczo8CSmqsw3nq4KDk+sJqrV2iq2Y5KWsFYn1Y
uJq9nua2Iu7BQ2vN2jeWuk/eOA1Hl2KNZ6TbtlEJvKPXkYz627G9hN3mMnvMTec0s5VwsvvEA/8I
Zf51MKEuQrd6dzKIMlN3JXeNQXsQUKdyNsLUwyCF+dYauaopHfs8o0fko3jHCPCrqbqzbBkhmcPY
LVatIw8CK0IEdhVSyENlFcxfiPMqIr+Qzd/Khuf2xq6JG0B1fEtebiAl5eKCrTkjSbQzzPATAne6
dDQk0Bn/D/ny4BCM3tIhpL3+83PVRUfmVqZHvcwfi2RGVtjDzJAQQmCUtNF35IkbGlTbVvj0Z7Ne
Bxo3URiiOF4N5FX2AmuajqVcNsxm6rF6QUU/WdWdFtguCXn9WLF5kivibEPcE3/lbUDoypUdhNex
ob1Jd4O9sMdnwIuVrxpEwth7zhvnWg7Dm54GTwBb0pWhFZuo5eWbO86A5gjkGzUXoYrxdIQiogXd
ex3+yBmqoe6pl6rJ3aUzYrUdOBn6cefApgJ9xMhpR24VZS4y3lLT4gQDrTqx8kUA+2Gp1fVrKvjH
lYSGu7c0mcCAqkNUlGgFTftbaINa6r1Yt0bFITKbS6J04V1ZEB8xfBee3WrwvIGDqrZE22yXbvmj
4ABy0yZwUma8lqj2caCvLIRzLmtsi1UVbzukkYUgXUEQMSR81HKOFtpdEM1nJ39SEfi5eVwHPYaz
JC0JsvMqLNngKZaFj4N/r1+3LbU/MoUxVAb1Vxkmq6EKD8CQnH1Srbi4vqih5/oL1hcTULLDxnfV
MTIthng9KmarCZFt2D9blRL0ssh5FA7DFBFka8tQaunO5uSDz0ZSxRW8K6LoKC11IPX82GQw0iEp
wIcW3N/clMlc7DJ8xTMkAVrmXvGGffOW3Q+WHNC+Sq/9kmWHwFjlEJ/GAyNBDWYT0o90ra0yit1A
LgtMJ3N4dPGWifZtCsDCTRYGKwMZKvOLqP3IqA/oVaQ1WFxGb173rVgjmFDjYHskMJq8Rgu406Yc
BgymyjfsFwuH1tkns3sj0t1s59sJHhvURo1wHqMU2hYa0Aq4cLI3vPnLLZRYqzGfF1bGVcnCldH7
zWSGa9mcAecwnVaUuhYcNZYabhkOzRkoGGwTHtUpC4xOzXrEyOsneWWscSeEJ7Q9LFluSG2CV2Du
DiEbmt28MeJZ7VwtemrmwrpLlSD7KcwDBjXWz8zZZORMVmNF8YN1Y4CMiGyrqfsjXkigjCJZ6uH0
qUVJ/zYV27rJIbMxljULhz2A/oWtlkzjLbfyrEM+W6jcmg7Q7/VDkefvEyPeg9PZX0pVOGI17nS9
i+s63M5u0Sw6wyBJKoNw45ldBf+ATZVdz1yWwmI4E3cpp249v/Xj5HelMjIU0Qwj6O23zqD0pdM6
f2v3/I/ao39o8PnfRUr/L/uW/qGgafNT3DqNmv8PSpl0SW/S/6GU6b/+9d//53/567//9b//9b/x
8X/8fRnTn//r38qYNNv6i2FLx+L8A1lK110KZf7WxqQ5xl9ubUqO4zm4jDzP4D/9Rx2Tpnt/MaTr
WJ5u8143haQUDmr2rY+Jq9tfHFZjSj09j4+AN/9vCpn+sR3PIWrHpyJqZ9mO0E1T/6e+xCkppIFI
DfQ9TB9zouWM7oQBi1R5/6IW7F98pX8ulywHfPCy5it5aXSvJKV8mm5fTCX/RR+tZd6a/f6zpMfh
tdY9SxhSGLonXMv+p/r3IGtw7DfY8TksIkV45phqi8HR8nqFVFp/hOjUGFbHIPwgBOl0yz6LywFE
SDV2SzVKt/6YEqApZAGJVcLpNcdo5ThpAaCjIzK+zPHJARMArLg2aYZK7+txruytCcR8PICDmtK1
XRFIJAlS6OUpUkxAV3Xg9uIi8qkZcPnPbbb2wpFl1eyLnmRMXzY108U5KllBSHasp8CCC0M82aAd
qJ4cqIJj4jir3s1zfWW7HcJDPXY2Ry6nRHetQHC528HoucDpQiNoZeGsJWrDlKJ7nJuOqF1lu2Ny
lEY2zcsRoXTcASwHRi+nwbRWFdnHZpdnWvo7DZaVLoayidtlGBEr3yWuJ5qf0WDIujLmIcSfxATc
vaRTxlZp4LDMH2XI1n5Osa0nS7QThWs3EXUPQTgXeGyY51JYsY+UyZgUdHoJBqPoCu0zr9tOW6FC
GxNXn8lhOUQTJpOdOWZ+qcxeWmfD4pyDwp2KbycvSK11fd9Pq7I3IS5HWY4HydE7BFpLZjYhRzy3
+gIMNsiLPMm6dqkFWOpxEpZMOZxQnkWbbTNZk3B0i5BjeBVKFXL94+5BA4znTRhCyw6kK1ZKLCMu
h824LxiMkqzChpvXKsZZOzeAnCcrG/aRPQT0h8at8+6lYV9totDsujtcg5y9uXihkeeOhB9vElMN
n8o4gWMA3CsgdpkO7UTfkim6He9Sob0rEDmSE4Mb7QN7wmgItnzWHpyyLNuLBuSrOjBnhoRbmFVl
HdwZSO4O25CNzjdokOLQewn/pxNtH2c7DTzufvSU9etQxsUAQrPr3BsRCyMcP6gEQj1mDEYusvb8
sSkAiNVdzWl/tvTkGILK1jEtZLh2mHs52QpTJIOgqZxb/Et6QWjB9bgUM/LPCKQ2cwoLyDAlrK40
kYxDKrmAlLPuMSACGMlTp1s4RXIzgzlGqDYNRurrbBL8I0PrvPZCAIexFbxTHyRuTe6xHptsI5sK
VByeXSzo3mzrr2kdOa0fYB8lk1Z0MxnhwNGBYzkFjgSYaMQ489arfglPEUHEzZ+EO70k6bXKmgiJ
R+Lpp9QiSV1x9QbL0w5WQr3PtmB+EJ1MjCI6olGZBQtR0AuxwlfWOXz6eTAWVoPSzDGsi9V+SkPQ
KB5Gt3CBvmssdbsOYJf1t1PUUMQDJxHCaDtBzE5bO21NDMGrNe6OcTWK8nGo2/7WVQKoeEdVQsbT
r0sm49qIe9Z3ajfnqunaEGOb2Wl1lFlLjWeUD40Y+dBS+9IAXM0hvFgD8mk9irZwn5Vrz9p8hpCs
uD2IDP1H/uYcq2SxkralAZSMjGnq7oRVkWRdmpFDfBBIrGEPjEIKYiVLjDZaQuFSBXGLDK9nY+q6
Fe3Agg+sMwOEgfFJWcb3ouSnjIOpCC9tHhhn7LWoYQQPW+yfmQX7Xpg1M8qK15lgtKsXP7CIvPgE
U121+KuVhd2pH7QTiGhodiPB8/5IWtED14HrK0/7nT2R/t65dTf8tBOtgbsgzw194UWj98UKQrC9
AxPcQxkjBL2oaKO86l0K1WfCMw+Er1c0hcxt3K3KxjRe8wFTsl7bHRgBRCjuWW1ysLUCFTEJBOw5
mcQ8eiifc3iOxxDijuelQf6C85dJZ1hkeBxikYKozxkcxAcLlqzr6y2ht6XVA573636kukxqZCGp
NHA5fzOUDas9b8fk28DX/VsbHRMdJ3Wn4g7EU26e6UYWzXQv8OQTVHfqqVqwsrFKO3lvO1ultdgp
JVwQxhhVXqJ4QHnlziUa3HKmUq30iculCUSK0dTTVeOF0Drntp+3ZJm4ocAcybHPw9S8yzgNewtC
q9mVnwW2fWRu59QzN+wf+2yEs4FYxLTHRpVofV1a3CUlMDx0VnK65XLMGkwxiYVy5wfEYpCfVQ6J
TEfXcvbEMRHx0jTNP8I6Co81YYCNHZvRZ+CV/XsTjdD0IJyOYePXKk1MhOsIGx3bXf3saTKhJrzG
ykbBnM7tzqpDGjgkHOmlS1XquHQFyXBfCI4wa9gy3ux7uHI8GDCQ7Nb9FNtnYekQrru+q4kvRByX
qRwiWc7G40zbxM0NxpkA9OcPvaITkfCzwWfPLF28uGWMtUcyFbc2VifdAme4WQIuCNrB2aC5Fae6
qxKAB0MEtjcJXN4fWW/fGH417yKgHxIlJSqAN2EUq28utDK0sXegbxo7accE1+IoGzK/TceYh91r
HLmA9cXtrgXvEyMJALxZFR2A10XncTndmNGUUhmiK1i6iH+s6lUxHEi81goDQZCVhOK8wd4Ipvoz
4Tx6BrcxIa3g9g+mSHign6taodjP4pB6mEOIAERdvO1F45Ut7tFhdh8MIF7erqyzoWaUP2d4VWxK
uPL3vBAl4FT2DW4nUaOpV5PBqE24xpHj3b9NmmVPAfhgLsWG4l0TK+Fyr2x0Mz+WHIKFT+Cwzj9s
xVycMTJPK5Z30Sf7fwuSgZ9lCd2KNEA5nDpVevejjZr0kjfGFG7+LckS1TBOilbKA6DoDy1ZIVBf
Ezj9ge/f9MmHmu2/aF/W/+nYSt+ZEJ7J8Vi3DIsj960R8u9abbHtVU2ReGrFPXkxTGVHxYCBpYUT
ApPKkhtkd9Kt9JAXeC+IAmPJvJ1CpgiCZ6GVi1oQKAkqq/m/O07fvi9d6K4wuFu4vMMpc/3778vq
IXpp6BurxJ2mU9kJ+5wlsOS6IfxXDdr/WOjr/O0lMCzDNm3BFiFvtch/9xL0isikpeJkNXPsvu8B
x/k2jc535v+i7kxyI1f+7bwi/sEuyOA0mcw+leq7CVGSSuzJYN9sxyvwyIBX8Zbkj9d4D88DG/DA
A08uChdVqpKSjPg153zHVhRX1cztmDTO5p9+6v9B43lTf0skkn//dtc/6v+D1pJP7P/YWv6Xf/tv
//Zfyfr97/+brN/1j//P9tK1/oXcyeTjN0xPSuQc/95dCvEvgMyOBcKIZ0R68j9l/Qr6R0FnZLpQ
jjxH9/6jt7Tcf3GEWyZEZUcw4nX+r7J+kSj/r50YbiXHtVxHGGQu8Oo4a0/9n58cWiZsg1A1IJYQ
1Jlr4ykDUlrZk8uUKkOQNwA2SiK38mtZWxhYmOrBuiBlG/oKUujyUGVT5EdDzzWiKLdk3QIZjDyM
ac6MRoGl+h02SK1EzVgluLzReBDSMyVv1IYlkOHplOvQeEmGVISp1m+xsKc9rCCUROHcUd4weSXW
Fx5iSeKBaf6ph1VynaYDqJM8CEfTCgQ6Wtid8X0OZ4Ol7AyrKLEerAjdfr+sJkxucMulYMg7goW8
sID1G2XhrUBAIDNBm4ZhntFQ132Y9CWwDBLWJ1br7kutjP3Om+gpaQs2eRX+9Zh1MvXx5nNXRaje
u++kmfJHNpLZfrTYDRoiVtdejJ+yM6J9Enf92cKUwOLubDPsPZjjcOLktc9svLxdFUs0b+kA15Xw
AF0/haGcTuHJFMWltLzorq4UEDfROpj6ugwR1ldp6daLqkFaUUGt4/aeiTW39r7NqOZJLak/jcZ6
wN15Tm3XujQNgVTuwGATkYwjyvjvYrg3Mdnpt8FW3eXhZVZr5HcqITEJIBcC32qTFHp4cKYO2MUi
031aqRjaSMsF71XvcqBX63QSBYmard7NBg4FCDfs85UlKWUJgrSaNaJPe1o8BeQZBPbZQsXXsCyk
EbiEhZleEWq3geFxEzqzqS663T16Wh5ucnDEx9RyUHE18Xn8ZG3QB3lTdFuKJAfBoSYZraIoVYp/
UDLH92FdF8+jVuXnvtPYfesDYW+1uh8neOXI7z8rgKWwlZj9itmsg/ZR1ZIfDxuXxpPaIWsESk0k
M4/KbpodZqx824oI2lE9P0kr/7XU9GXq+TGN2viuSpPooDTfUlI/RE2W7odpAdMNkgpf2Ka2obNn
UfrU93y7KXinadTHB7Ewrxyz6n5hxrkTg5UzTR2Nx66m5pjRYuBsGzaxQhrZ9mz02wolIb4wmFaV
2PSEs+4iri9NLY9pXhiPbTWcyG4VO3gRcpvGzs8oQDhRpNgPFN4bV0dkyLBFZ9ebNmyrQwdbf3gI
x+aDHtY4wY9FZYqUVU3iZJqNuStGl70E4W/WLHhURqI8TRnf+gKLMGRmoh/jVWODaKlqlHgVnQz6
CHpPWVbf8zxfk+y7HCcr6CZcRZM37LsoZOtLYs5A6NMah2L0iKOzTP8hW2LXGJwg6AVWyES9t+bS
eDMd3PgdQRpRWAHNc/Ns51QWU1tEn7VlHT2wC+exBlWhojzfi0J/rbr52dTg4aazeKZrz+6I/FjY
w6NAjUR+W2CknbFHtjsor2FPzzlaCTpXAGxWHNp71yUKQFnmyRvsHYuY4ZJnL4XwEDlF6XmGoLVb
zTikDFe1DAwDwEqXFS+g3DxMgoiWdqBbk4sJlIAh1hYn6oLfURybCt6PK/vPoWLBJscMqZX5rZsl
aTGSBwMYATMe8b6E7bJNXhA2Vq86K58QvfvYUySOFUpeulgkOU78x+rbZWd0ZI5WTo4bZzBqUILz
H2ymy0HaCX6p5cYJ0tJqS7nRRQREJK6uYVVfm5HMqYbdlK3IWpPoQ/ZhztuulzoiYquZd1KS0V33
u6JFmoQHkzZJLedcZ/NL1wyzzU7bowHgYlOkhEQvVmoGTT7M/tKwn84s2LcifEqrH0xhfNk62YRG
gi3O1K6OB6h98sfB+pyN4gGd2N/GEUDIkNFogjlOj6oWHYAP1wUhqXCa7ZTk9rZmsi9Ke/WOuJR2
ZYhSdsHeZWr2k9XqN3tEdjMs2hFs1auXe4A6PYfxCqZUOya5yaxYYQAcwas7sPtqwpfis1vlhVZL
auMSI0qix5/2WqJ9Rgwecb6JR1UhpcyUBqwsYdjPa+weJvpEGvAgnITLQ6ggWq4Qtlnl/TFmggPR
gf05Gb14GaLZeVrHFE4bfuXIDRGmcuykpHOsZTjsknHOn0Wnn90UoO7Aj0fJ0g5GazqSLstRrYW3
qFsXeosbBq1bo98AkOEjGP7RyUJCa8P8EDr6J+Sq+y6Wn1A5WUXq3MK1oQBIFsVdaGLyK5z7sLOM
58jisPJiCnr4/99mlg3v3Gf9rhsStS9dtTwBN78MkbkHeoosYgKVHkZwTeAsTUFcaE9xc5gkUGSy
UEiKBAk+egjSUoV+mMZ9pnp23mtBRAkiccLqtHvWk2dnip5TU65kesBAoTXwxjUoUAVJRZ3DMBN8
IZ84e9cN48UmsFsPTkja7m3bnlAD26+aibO20TCFDsr0oJeT4oGCnZuJwpb72MHIruJdIxIQ2kl+
Qr3BnVoERogSmpULyUwoITc2EYSnyehSxMJmubeN7p40s1PGUOmUtGiNktzlz5AktTBjWBorfYpf
JKQkcvPsxyyu0IXxc28iZIvLED6Pg4aZhwnImCJgSKf0F8m2cdY73XgIER+7Ne++Vn1mWpKeu9D8
meiOkW+4uZ+M8tmbpX5MteKbu6NmEYuSPkfYKFK7PPU4L1lFLMGgoyPo+VuL1ITIq1msQmMcNC6H
edgJGdS6cykdpMhjC9NIhFDcRtdYv/Xan8P814tdbih3foAdmByKjAdqLOIB5UESXSpCimcVDgAq
iW9o+GekRaNR4kWYsSwivAoEOIjQTuBHvgEsrGs05pYrzqHtXd9kUnYmFX25DMRjXZzPhpHXtQco
PmZJBXXAeqhcRo6QorQtOJPa7N8UHzTjxWmVMpRXXdP6YHRaFSxpdRGI2EtAacaEyrHFstrIHJp8
WPQ7s+cuYgoAelDHUlzhF0KAYdvA8tQ70wz44RO55DRa7RnknLtVMCwJBS9xbZp/Wgvm7BTaR/xs
hI8nvR0QybKtfpl4yEBi49jF83IcTKSIDFyfsR9+5WlzB0bA3fFz/bGK8K0ZVXgo+yernowtKOtf
fYQ2mA+EdYL49/M+8oIhSo4zTeqe2JnTbIVMPjosUsBPCRaoJrBKBStmtUZn1cwPjgipvyUmr1aF
RSDAWPmx1hO/3V4zg3APFxNFL/DN2Ug30/jAjkmBUanbgHUJyoeeaEpXc4IOYrKZUwt5YOoQfFmc
2YX3nLj3bD0LYkU5wEKxqoWqFEFLjE3un68/ziGDQ4xFWonzzfFgPYNg3+a5dTT1znyX8VL6Q+l+
UNm4gTNm6wUETquxjTlYdCKetInrwhrhnIYIayfeRzKC8sIvqpA7Mbeeiz9wrDm+O44NGQKtK4W+
WzJGoBLVgglm+UFxxDDqJCBpkNmtdQsB7LQH8OjgxiDNQCcgDLqc7WKgjI36JZ3DcDPTGQAdaVNs
NYiq7dk4I5b2NeY/XGt1CNhuwdL4tSjZ+FwQnAwjJwaD0Y2NqIsg1X9cgaXBoaW9x6wwolF77adi
i7N9O5Kdfm7I6t4O2NBQuFrZra4ZuZdKHeraQvHZ2N9IAIgpZlm2hfSKxk7E04Epj7HvM/E+tMim
SojJPgMHJIJz0u8q4YwnnWpIj2qTRJopYc+Vo8tyZ7/WIbyNBEVd07g/2Isc7nRmVoOtPbqQLzYo
hGffGlgqZCMXFm4vdVhacoLMmZLDdTUs+XMMNhHVm96loB9hPVJ6FXeN3S/nZMJQnaYGWBrmHYS5
OK1EB2nJGUI3FjehgB/rmCIdPMQzDl1vaIYDWYzt1XO4e0pcL9DQGLBXdox/UXFOoNgsiNgjebQ2
3LPsANaazDxxYCELBMjVBoUurH1f/phzKu7++U834gwqp7OMQhcK9ncyNNM11WPMfOX4XKXeQ2kZ
9Q0BSHP751eNYcT7OOlAr8Dsj7B23KLqp4pboLWdMe/niZg05Fx0mc5G4we0UVQim2X2xA7+ODYx
IfKD7AhEqIxc7CfsYZih0kvBYpP0buvM60+EWcGslvRNJzDa4qWOsQ9VtoJQrHE4cAJ9eENe3Oqm
vOl1yTAZTyiBJua+QwPDE9XHQe+7qQmSFFXAUToPjPWMEyFnpGpjzHPWIVnCTLgeISJZ9dmwtKOc
Yomh0OvRITKjcj21zyQ2oBA84cwUcKcjtNjyKr8ZeEqOpR4+VMr7QVZmBy2ZxTTLvQ5aPwrKWsaE
N0U7gqq0fVwrk+eyeohlJbZaXX+EJHl1PQNTdi+xT5Q8Y2aToZxY3Hc4GcZNn4kJMC2i79wmcDN0
PD2mdRBf62U9vGfAsiDEEi5YDyQGss+gdE9BCMsGhmNICnD9B/QzCNWy+ElRePplJOBl92gtBtw0
hpe1vFh50NTdsI1HwhhLdicZ0j1Sw4xtQdDVFv8L3nft0E1Vdm7G8CiENhxDCitqCORlmW48Yldh
tchsu51ogT31jNeovSvyTabh+OvIBUJEuBiIh8LsYmX2L/rGaO/o5ilPEWhBP/fW0KhDuRgtc00m
cFHXkhCfOluRjKhqSl544gQ0cLaUn6G7oFb2i2T+zp1o2GcJ4SsOL3XQuaE4NNDiB7tc97EjyR/J
k27rhp8b9a4zkJq5RZLcCtYtft8W7ykz5TMJ2Ui8UDvbo04LM8VnXLw7goIgjNsobevpmWnreBfi
W0BnTANgzFaJ9/8tzVOirfG+7OYaidvdP0jOPrPMu5bachexlqpt8uvy1nZ9bKGC8+sdmsdL2IXx
W98UWw17HlGR1mPJqH0rl/6xSdhBJbbh+MhXa1Kc5bNEjbOpO2BOMy7are3pf6J82ToG9b8yVLMD
SXoWEQk3Scp63FmmOwNGBJojKj4vkcYKwJivCxEVvP0Q3DvG1WvuyH1qYXiS5WunQyGB1Qi3SGt4
GHT1SXDfm5RvsFtASrTxR+G8V61NXgtpBoXCuloBLRmnGWhJMjCqAXKxWPK5xIooHO+uidrypsl9
34/8s+pCrAbJFwT01qHr8+ZipFTZU/HaszAkF5xklJJjAA9Ymz9VrgX0M2qbLexwLtDOjcDQ1zAt
NCK3M6971Gs5PZRHhEIMgOrpIDNDHjT9Hqo9YTtODhcX+sRkDJnfWzoa5cj5EbiAt+UsjW0Trk+V
C11Y2ot6eR8HhcezMg6yyu+Bd18Kp0/Onq4DPtfm+3TdgTA13xhG/W1ztjOXiv80TE6CCK9010vm
Wl1u7SRO10Lp8za5i+JebLNFw/0tzafZgqEzyqPd47GOR8SaUeP+Ij/1LdgBe4Y0O9ccPMY/WRHk
NcQK2/wYU21ihFYzHDAp7ASw993iDON2ir6aJAcRA6Jya3TUVbHyLrauLmZd3FizkDqbUY5wh2xD
BtKbzgOk4lrK8uFThY+SO93vhgg9mZqPwNWOnkM4Sw7ZZNMSOgIOhkXUDLzNRN3W51QYhWc0T1I0
UNZadMRiqh+oCl3UqaNHVa99JQykTm09P8jUuHNba7hP4RuykRuCFQ7gMh24LazFkvKquV1yYIZT
B70Wdnt7stnaRgzJrOLWT+UZjV/WuGv6PC1m5F6cxXrSsqW9ASqDYz+QqcyxuCdN7yCH8i6bJEmn
88Jdy9DAX6z23Cc26Xd5xDF650beex85ROHochdmoUSnbcjTP78KCREzZuR0bj3wwjflVw7IYf1Y
FuTJPpvYrwwnCQHi2N2maX51w27Zkbu1ZUOc7xamDZx5zrfjUAWBsiYHZAZUheIuoFXcSxssXRTh
JES/N0Jr3yLY1PEK8fLA2p52JF5ch3Z+HhbGNkbCcIfldxEuN4OM8FOZRg7u7pwAZQJ2xtFkq4sK
3T3FLOTec9b7mgo9JiXGdCSszmZhztPOZn87I6SZRmz+xoql1ZFkoGcg94g+I16oUcm9Zs22Iq8L
rCmsSyEl2KSeCZjEdhxj4bRLRWcwvmWLZe9coLJOJ0DqIlkNLOp8zk69w9t409i5b2dW/Xt9Zp0/
l4IAueGlsNsp4DQ1/UGwv6PTg5iFL9xM3hDUr4CQHs2DeecBxvU7ylVSoDbcy4gjo2kKDpjAPS/+
Ahw8wYISyDWIu7CbJ3ImQj9LuMUIBHy2BWd3rLpLTV5HmY4/8GeanYJXx6YFz5NGEoC9FPPFtG7V
ZI5bozEczKDD8mBk1ggES71XQ3miwhh2MxtT9JnLr2mt+cHoWQ/kSXCFfZitHe2htJMHLAmjD23o
ICa+iCpO8C1rEQ7E0dqTl7qQuhRTz0G9YcOm7PIr1twn7EdFQFZyuSNEhOwnS1yRFCy7TtCy8q2T
O0iQdlecpw5nnGYwj4zjYgeDYMQWU3WXECSUx9lZzja4MzywQR6iwq3F2J9KjVQAaZ/ianawP7Zq
4zrD9EDwbLYn8prTJ2FUGEU1OZjpwvBziH7RxBl+imptN3poqzmAKDxr9ANR3S2nsY3aPaiLC8MV
5iFp/3foRLt14JWT2I11U7SMn7NYfoTZsJwznXSSvhTXBOyQR+I99YX5qjKZXJbQPfJ71TX5U4o1
N2mw3mIi3c4wobdTGn2rhSaBAj7eYWJ47Mx4OMaOoXZsLwnuVQlMdC3St1m7euNi0u21lsGRsOzU
V8B+koWKmvCxn9hc/taCqGZHU0fijBmdYtUudSmD3KL9aNvh1sThrzKrkZ0xo6hIYZh2jLHfWPWh
0TrI0jOsH32l6tnMIdc7eJuORH6REKfF0WYh8dxRpOogNtqJhjFybItfdn7filqTXrK/UjOM6GOx
FiYVtnnia14te6NIn7u6xhEIwry1EZ9j2UyXh3D1OCNyC3KRiD2l7H6cieMrW16w0gG7RmDDYSLb
qDIt/a5AN+uG7pfnvYyZA0jQ3NllV8PXX+xt5cbvkZO3R9Ko3pJu8mML38IQnXWH6XGUj8ZRNAFg
yC/O/T+YrXjTQNapSBLH0loeDJeV87pJw5Rwgc7DHynd/hKLBxIJ30tGv7adUERazcfZIZ8t0Emy
dnggLxlW07kBO6VT4OeAltYZbE56bQyqkMkTeh/k2LA2NpYBp78UbvtszWT4pK79EtbkO+W5QE8X
Oj7uaKwrrPSxuCTbRY7Pyxi/2ArtCfP7Rjj1DmnFAayo3xhYACKHfAA3/Zwn9WdBrYF5v5i2ZmVT
ExCRlrnTQzxX07GrR0ggYbJvAZ/7edQl20h/mVQGkCSNz2YNo8d1HgUGhruIhj4h/eLgmIXJzHb8
7EuGHDC1kZjNK8gRkzkHEbeNx+PjERjFa/03VQZDkvGnzRUih+UwDMmbo3NGGlpMFErZVQeZMlFp
tAERiw5sIKRUCEG9QyckKVkjujefJThir/siy69vlvlqTDsBbJYTnkt0moinjm0YrWz4fJMY37pD
M1EyuudcprI0TfWLr2LZu175vKjEPRbGHO+NsKGSbMlJdZrep5j8LRNukZbJDF6MbN7GpJr6JR1O
2JTduR+bT3doTvVgsoxixutn0Cq3GiSzFKX5JOMXIRBM41m5zCMA2Fx/C/XqqeVzO6QkXvSQWLN4
F+OwAUB4CVlMMWImW8l1jCfLjCXFfcO1OnGN21wLyCNTZivWCEKqOMrV9uyhLzzo2Cc86kLEZoLE
IyJFfYYTDbmsGHQJyx2Gg8xRsXWNRF8ZfVSe3WwXrCxo+0Mk89F+TLR3XrGt5T1UlWHvIfDUcTPt
JM0LAVg6xNk8/UhJacE6tzPXHmrIgCJ1UCBnpMVUTMgQyzFwdSq6id1mq9I3NjJoMEjjUmyGaOgJ
vU07gXGHD5sm/KcY+Ocgz9tqScibN6THzJ5xuFfakxuPb3K2kAHWnwvgdTQgZ5rh7DI19Sn18j/9
4rKHk+TyOgx5/CkCjZ7OEykNW3j8TzFLCFNb8GezDBwkQ9c1krIdCLGQfMObKPEcdqsRKaOxnfKr
dsIZxUfYW/BzSQfBwIaYKOxjPDkwMywkqzvdJRcy8aLXGbmZb6HxyXWxd0OvPCgYCDYu5I1GEs5d
HiHF8QYaFFuHOOI2ZTClBf1N078YsiNkJhTmGTnjfIlrVnbt3xxp3ZzHj7rOvWLB7/It06r2E7ZG
NScm9tFiO+jVzcgHQCeNQdHZps6Ga+uEQQUGWw831pPGtV43vnYKFTr2pgN/O3zYjE920UlVWIby
aDr5e1+DfDHijqQNOycOrs4OLLGdM3K/F/Sm60nUmwwR0y87O7mF/HQ9pHy5ANHX2YjKuJZhv96G
riH3Sz/aBMCwTHWeHWu+OfoY76Le3qYokAM9tGZfIvbwU5M501wUDleT9XfEb7JJuVT3muN8Twnf
cGnVdx1zjRjLH52puNNMhFrsCg2HkWIqEm238O/YwViAi542n/ifhueccZEqCqZUCWC/KFqfn0ZT
l0k373VN9efhfTCbkmwEZRDahvaZHOPi4LESZC310qF/DITkqQF19Ayf9F3odBOTqWMNK6BD5AUb
3NItnjk4Hjh1j1k3LSuBJWStYP5h7AtVTZ8/9XyoCI3XXtlbAWUl2tkuG5bW7sFRSHXm2jNwt5J1
kWVE9UEKvglHfbiqfpOE0drp3G9Y4WqnoUVa5CRQ38uYzPrCMU9lf0NRfwCFxO3vIYdBF8SsYk55
4vs0iAzG0HX142EWAoc1jpvRiY9ao8DIkzPEM4/PZStbUhAN4b0RmmkBSiEDmLkyS4H+UboM3xMy
xeb2ljtrIn2igpKkS1jvu1JMnCYjOdot6RROowPvbdO72FT8WJK+3Q1jCjhAVjhOPjTC5GExwzIV
lXE96ogxAgOVFt647A31SHVamJgdi0J+lf84+SW8Z4cMJAF4BwykuOR2+DWRuho0lpditwH5R7Uq
PYylKJqtLn7qSvgpeq1L1t04ffDxTxYUYmERhkLzrjXGIVqaq3SHKUBexKaSwKvcfi+Fh4HVfGns
cNc11rK3K283Rls91DBEA0hEDL9Cnl+cdc1P2JoVZiungOGXHZEnnbf46+XSbNWkvTMqqRihHmlg
80PvNfca7nJKjvghbeE5aVTsetAX0i/nimF3jCYr4SdUoV4cw4zHO631gEgDe9tl3s1y67ee8lIq
cZ1jafPt1e7W4zQyMJpdiK+ht+bMdGcDfTqVXB6zujUrxrWe7sHaLrqHzGXCGM2IJPOipZqhWMhU
ARk+h0YyZt0xdPE888UPkNWf02X8tphwo9GrWbBf67J5Al1D5xHnOZF/ZrnNrPmgv+oOqQY9P7ON
zIYSNjuCM9O2b6EClVEQBTysqmnsgKy9eBNMB6adpbyTKeE+TegdfZyl45gGoLGxsyHA7HTG9Ujx
PtJGqFOUNldHk5KVmpkEY9SRYtKlj1pUgENGA7uNOwsVgUUWA8htiwj5JTk4DdC8fhy8g9vXJ3fs
63Nau59ghuw9noYNKnR2w1ILWYYWBPqMxi8P5MpN+gG4QTbqzAII1IB+r83a4wjtcGPZ0WWhnSSH
Pjmv4hZEC88gQqlKmsxfIm9H6IC4A35dlYSRKo6ldACDR/8NyW2cyAhgBt5pjIkU8ikmBeC9K80t
gspCWWJOr0j5kWbf0snZZbN4cci/YE8KT6MGkLPvJaW0LtxzBc+P2TLMbT28QzpAo1W3H0XnBp2s
km3RShIxvPE+UgbpvOwiUExmWztcCYX4FzccwVeXCyPlaj7hhk82eavlbLgrP0XgSfwDYT0YPzn0
KtPX0FIHIyOxc4iDmS+DpCbWSZNP2/rGN3gfU+CeXfEcq7/m0HzhJMl429Gy9+pStAY5xhFUlWRQ
BILCiynzvobwX4D6WqDAsM4DpxTdYlKCR11gPaA38TNneJ0zsc8M5ktWZcPeccv3BM02CYRgdeMN
XQ+PdqWbF3BjJGP3LT0juY9uNuxh1RKtqmafcaq3yUT4uZj8bo3gBcIXHh1rCs+1NZE//ZdCEGMm
85iNiZGlAsOt9SFqE3kyMvmBcKc6KW241naNm5r/HdQFOMPB5SwwC/odrdUD3oIZbwh5oDU0oPmD
kei1TKZ8gwOg9JU53Fv5aB9rj8g6LzszCAT/p9Dhp7OruPnKk6M5N9Ho957bRhu7zc0d7ukgQsB2
UkabcCH4MWmbbwa5ZEkt9gihaHtI6KpD+zqRbto34hh7Y7LNE6/c1VX5QBrBfUK++SbqdR+1bckP
XVTUWouDJ3KM6Qj0BM96e8YVwh56MBlvzOdhbq0tj8vfDJ0UFCWUYQifU+0PLg00BWYNNFYiX5md
/rducVGQhPxckm+/gXWRIwlYE1yYuuUKjrLmDp+kggRg9L+KjmZzcZjuiJEtlK6vXmHrbWBEcMlb
wZ4g5gZHDN0xtBkRowP2cE9QideNfLbmYDQA75eP3JMHkTiIrwqckri1E5zODN6nq8H8msjMVayl
XLDZ6ACdbRyVXHFtfe5AHmcAOt4htN4bSfRHC4dTJEDXpj0oxGVkMtqyM2AzQ/UCHGpDesNLWTMu
cjyUX0OHlg7+FgFx1ZZUJI6IMPO2pHAehOZQ8qMe8RfeY9sJspRrwWVWZCIQO8BAead8IsK47o+k
mKD2w7YSyWktTrVyi4X7s/OMQzMSM1febC0cL4XeZ2s+yms8zcU57fW3NnE/dNVibPqIiVIMsHb9
5fF6Nu3+ounIppt6zTilbkGr/zGUCbW8Nd0jq/I9UbFV7Lx+60bTrzFmf/TOexFk6G0IolyFVBSl
USX8cIKxWuiWeSU4icRL8z7D0hO0I+mSApMulWdxN8vipxl+I1nMbEXzeJcRq2jWYDdc7E2xlx9E
/5pUjH+ieDFpdfjwYla526gwn6IhTF6bXhJAmRDNo5aFi671OsaWG74YjrKK4GE4BQNoCSjEuZlc
K6OJ92K1KevlQDpLl91jmLiPQ8zWRJ9/SsfksW4vS7kwxBiF6XvaCBgM77jfNrLYtUjmpjBsTxKk
+2bKvb2zmov1Hj34WAEjdYy9FZEO0oji2A+LsR3C9qkE6b+3A6NtnCfLNvkdFUsD/U7IhQ3B6h1j
2HTmYjgYGLV25Qg8fZyMkVrs3aNdWvWCceKsUWlZzLusWDrJ3rvv5GcaMr4qVJhtiXWdYZbY+l3b
EaqYOyTfpMVYr0QJtckbPEMoPu5dqz12kqjGwr2GxB3fCfMQqfJXzzVzl0fzC91TH0jC43ylkf3k
ihMYbVo0SlAgX+x10QrckAed+0KpHfQPVkkhGiV+oRtDfaxNuKbD4owbhpbskWkHzpJNQsF+aVNX
mM54aa0Ta+/70WIwm3SEhs2ASkKSDVSG3rFGx1WZKzrKwwQW5fZDdwAcEPuxmLsDAPPOSQ8Jmh2J
5USsW5ZY778lIMQtUdmvRaPjobDpSVhKTcGsUwbZ4a8HB9af6vSsoi4LoEEYexN/JDi/UWdAbfxY
pFMgy6LPGhPSqtRKuaJsjyLjHC7z79ScNdgDZw15k64vxXnUl51pggdsJgM8YZJerR5PAcKqDvh8
+L0QU0VUmMlbgAToag76EUR1MxV7lxRtfwRxs6GrNTZJNJp37HMRgbIXiAd4bSv1s6pawA8GOjws
AxSyKBuSsjvkUFn2dDw/tje/4JzhWEceJYv0I4wTY6/Jl0IO68mZNF89oMCOG56bPblFKyVtbna0
JaCoJ8M7gQVVT+QEaV3ssXmLwXW0DDo6tSCrYQajOfRiGmIMUg5YDVaEhU8OhAmzww1VODZu/Wj6
Tsjw7ThHcUB2REgk0bXp3B9HR7BUeTI9iKfF7frnGXN/ZHmHKHHix7X7GoZp8G23ZPaSkAre6dkN
mADRXlP+bWLICwQ3EZaKZJ+NrrcfXWhTer9WmiXatTlr9U2U0QEUbbfP2nyFgGFcWnqeqaGfp00+
RD/QD18odkhlWcWq0HagNkSKALSNvmZ+TKoOd+g1GPnHB60K9wk5S5teGfskb+ZzaHnfTS2zoAUf
4jTjJUqZmUBBhG83zP1WpNENOxelZxE+zbU97Vw2+XZKQAX7h3klKej6Kmou+nOoPD59/kfiscQd
On1jugSEdQis4FwD2XPKqT8k7oOalfJ7qV69EsYCcSk9y8wUUgNbwqLcNmlzMvToYyHHmVGj2yLr
TduTF9p+CwqEhdP409Om+mHa5J/DYm3jFvzpnGgNXRazhRnezWEQAlBmFEZfE3wAvgKeuUzczUO1
Bzrg+K5Fvk9bvtZ9AQ0hdd9ab3ZRQm6cIXshiUaxZIp98DrFgSRsSnPEAFLj72TNnGj5cxQnGGNH
ykQDuMGG2jrIxupDemjd24UQ3tZ7FRFogBkoij2T44q8aUQeLUHryBQP22BbLHv7inND33tz3F+K
EihDiMBtn7E9pHdgLJR3FCOi/9H+QVnzuh7tFk0RwBlt46VPZLv1ZGhYHwgNr0vjZCdYDWA1bipE
eSuG8H0wUEdPsXYp6sGChLfQ8diXyCNIxba50ZtsdQsmy3269OKxjTj1GYujLURxzvTdPICv9UHb
INWLBpRz3nyy8/A8Sq19M8q/ahFjMOoMpJWjzkUm+2BZgyDHEBiVuDefieNFo9X8TcmS3aieCruq
mxeFL3aPZcrvOkM/z7wDAZ4nai8jO5O29gAZRScUFip4iUsXB53xXWvEsakxCdlSls+2nhPe2CfJ
tkuuegQjcexKtr2teB24jPmS1Scz1/Lpf5B1XsuRKtsW/SIi8AmvKu/lu1svRKsNJvEkLr/+Dkrn
3r3j3JeKQionRMHKteYcMyHYMk+C7s0+mSlHQqVJKynDp5q4uLxhUEv2MFgSpX/4ZYE0GkvpgzeQ
DRLN3X6ojU+UNT9LrZ9AxJenYfqTpUA5wCLDllsm67pI9mFVYFSX3w0/f5td2nvEf3cydq5DLF+S
KmXi29vmMSSK6S0gbasJBkI/cEexBCVioKmfh47jBsTyvGkB4Db1/BKX8wZjY7OzZknaOo0EQsZZ
xvbRT1xtF5c17WaspmDbquYvKQfbAHXWq9QT1iyHc0s/PtqEDTLFTBe1rbrIwXoZPSQhUx+yYpTR
zgxGn+6iA5Q8J6XErV/9CcGLEVRvmaNJgmn7fT1kzZ5YJTJLM82yqky2fjDrBZbRsRYR81u+MG2L
Px4pjPDv1KdroD8mO/0nU8duU+nO34Wm9aGIN9CNyo+JFd6o//IzAKAHRqzopyX008ENHqNQeU/B
chORKppWmmmFRmkdpNEmgM9rEsi0sb3E3I7ae40z3W2VhCddjqRLZ6gs5oIGKiaRb71j7OMZXKVn
GKtECJBhhop2kYfNWZ4HypldNIpipbS4EpcNtTTL23eb1vDOB+C5QZeBNE0CB3Yno38AJt/stFH9
kURsojBARAunhtoyfAC1/+j4GMQsgunou30y3Ow2Q4eaP2TI+mA0dsG6JaIOc4t91YlgZWQLaN0b
3kPO0Wu8Pth7S4+I6oKIb9MuftpJjwqcOgPjuMXZk+tPKbjaAKfMVqYRETOb07SbcOfvKdrKfRc1
nxmDylPOAnXyuycjbvHJe+m0H6c2vlik4E09wougxjBDdttL71tnd8DBgAV9FWAIuXiI1yTfLKss
MIEDVTi1CUEGU18/ZgYO5kqV5mEoEWkxBEBpnmxwvrwjKzNZLM5oDSkudJC6PxxrfvUHjijV5cVB
Gkh0Y+qZNi1OSuIrVCWCZ6xFz6ShEBtIpgXeHgIfNVs6UdcW4cvaWq5g7ZJ2wryYxT+2Thoip5rE
OzId2o2dQ+TCnJxF1RvhR3rX9Ks6Tj56p/N2Bhn0uQ4/HY4c5DEm0pKghZhveX+7zno3wz+BzbTG
8qtNgZrjwSVZk5l+8bOfDZIQDfMQ2/6jrcjDc2vvtWqYwculjzknIVhGYfD9SfJbn5or301MvOpj
tKNm4NoL/tzr0Hpmvoi2BYSfXTGgWvbrl6oY18Kx66OBhGcdG9kFp6Sgy8D5Lde1u2rL9DUN2nI7
DVxxWwZmow0HuqlfrI5xPI+uNgQoySunwBbO9UPYp4DeR/G3KOSHBfCUkkv5KyRozAsSAh5qotgA
4SB1DugGaS2cI7QTazVYKeLZ7+gmUSJZlPiiWmPkfht89TvNWKu4TvU3U2F39HB9koKLOaL+MdZY
SWU7Sky0rbMkUD32ytWrstsarp284SMm+DpBjI3J9iUv3H00T/nKYKwaBMRT57HNULPXJc9HxxKX
SNGAINPua578SnsUaGtlh/43lJJvubaBfiQIrRqKMpxg1gOrTaY0Nop55mhITdTHYnfIQf498l9l
otM+o/37RQhGsmdAldyQoNLsTHFEBeOxb8S+EPMPwin9B+DaLzVO58dWeT/A1q8ixTw5iP31Yyy0
BfJHcD7vpkPZR/gATEmvNPRyInvmV2Nw5KrDCbKayK2KevVNtyknKhHsRo3VV0sFHZLgNW+iRZ4b
aM5l3z1DWFzMX6CeEGkd9RRQJ8TjO4RG+9T6hFDOyvluL2FekIcAngEF9TUwUNbwj2QBTkwISGXj
GnUWNEodT9o305Pf2qjnG5GRcj/69afDvGg3+R4tdIluApYUTrugXztpwaOzZwueGpxDRCIuwNMH
mymtSg1AD5A81n299pVS20Kjic0yOk+Wx3zHQQTKNO6bA0t1VzBs7hOUEzZjbmTcz+hY2guRYr8Y
W5sPGkerU5+7LvxTzpjmtZ1hNWKQ88OTAVk+tBe7Jfh5atpL12NlgtTF+DBFHzp5GryAQ/xTV/u/
G+r0lZ+PpI+UGEXG3wod/mPlnSXaATrmf+SYHAIzOkhaokaCtRDDN9G2RK71aEvcqvIussxfUGSs
a4OClMZivnUKOW9VStCTV9jiwS0cBEWKmrkBcpaZqCytBl+ZsVGq3Eaz8wgu5UEWqBqkcgOkcMde
YEfsgExQNtQnOYlvOMKYWJtuuKhPOMjD5NWo8NCLCXdBnlovXu6Y6zniM3pConXuE7n36ilZIf5t
jqEeH9sxCC5BmKxDhzy7fHgah9h9nRbLFrFuJDX4R09l5QsCjOJgOaxTR7RKLy6MNtZ9tqZ49n+S
6ht9zAwNMYPQG2Ee2LKIWuck+lxiU5braArqnzVMTaOd8996gPNNTqTNwjP67FXYXk1veBSG6x5a
Y7zOmOz2zOYG9k1MpUHc9Jp1MyOOfulEao/axZTeQy7Kv5PFVdcWxhsiz+CWuQzinWQ4++3krjSQ
gLWGpTkMVXigkUEErPC6N38Ja2ekswmJMlz7SYmOmUxA5IQ5WchuRgPKasa95eDyKByqxkaP64L8
h6X1YT0fwC9GqfcnJfEHr2ZD8/RxDPvXtI3pr7vyu6ps8zqmv9OOWvyDSQJVNIWuFybVDdFyV6hr
lmByKxJ4wIkfIlKev8HbRbVS2bu2GCgli11j9djbKIna5NBJOBfjfI6q+E0N4Sk/ScNJmcPxn68I
q2Ptdau7NkbyEq6GtBsf6B+sUdh/L228rDkxdgbDi3yg/WmO9BuSv9aUPrc4gzahWTCKpFtbE6PN
iMXUZxFNzwjLAisWtFv9T2nPf6tgeGess8Fo8rNqFcbAisw2MtzhrjgI7JDc50VVr9XcGCd20yez
c7kbXDpWZkuMUCAo9afyd9pH7Slvkr+izj9Z9RY7MyuOteNh9rHPfEF+BiOyPmcJuiFD8dmeQ5pO
4wEgyikg4mpV98NzWhGhFRLYCnFpemiyznyqa3L7RoxJwJUvxlvpDc0lKtJvXeeLJxSJ0MM9DDTQ
bClS7cbah0qfcBIT+GgISt8xDfbg1XG1xQR9Awk5JlGKapDLo33Uid7PVNA7oD3WMS0Gi3LT+d97
y8/umwF7YVuWwXulQ+yyHoycBq7MmhNFsa0ciS4rr+1zxYB38tSCCaJFBZmzZjYOn6YCEA/Ge3K/
wc+2tsXk+6c+V+JUi0ycvLb097Ls9g6N+DELjq3CbwxICeNolHAWsyIzOwVRm51oGbnbuIzegjqM
TpZVGGhvu/5AyvqGeLTsdL9xokJ+3btvBtp6TQ3WBHHVlGjQC0awlFIPLDLYTBWnlPvdIQpQLuR4
JEwXtrxvoLUFV7BVI7txSrS7oZKjUd3b7Um2Z88aT6OjnX04BhSDYBpiiACYDgApD8qtzrVoUvXQ
GuQXpg6N7DAx3WM4szqAV0yaATdlzEQNewAUaCguXiIKmvQE0uLOqlGypY9ohPN9Z/jNuYnEsYxn
moW6WNf4F7F/qwz+TilNxuQRAdMtyroTZ62BrKaN08udVfjeYexRJBCx6SMycfYlKUycVtABg7nA
q9FFobFG62acnGVv3vfr/d4SY4ysacQot/yn7jfAUy66wV7hISdmENRy6KUTlCbT4mfwyydhx3v8
T6tp7MOTE3cfdY4dYu4hHAFGJc5NUWyM684wjENT/grwQWAfpORDZE9nOzOPJjaFY7iFba630rae
7Ghhzfe/3AxJGV2BXy76313QjBdbWRbmBxOSpJ6ewo6GHEuGGB8S2TmlHm9utODg++wpXLIy+36x
o6F6xBvmQiAaV25ZNBs5cGhm9BBN6NRiZJI5NskOtloEcr0sFq4iKlEFddC2jmNEqR/mc7NN6nYE
bjm6T2AkCfK1I2MzkZVJt7Ht9gjMmyhKsUr2znaeoG5KpfZmKcej3cXu2gdVw/W0oykTtUB16sU9
EcA2X9kxS5K8x0XQWZFevn1/hSG6DQLud7IKiCy1bHDBlVkdYkY1XtyHjH0bUl8jur3BMB2/7i2b
dvGYmJY+eDWEYWe5KZYnt3Yyrjy7ZgWlI3WsS90dqQYSU5KAPrynrhnD9U7yjbAsucEkNKQrF7f0
ajD69aiZ68+dQlwhZYgCzrfY9VRSdsrpXJi99aQ6nFF+F16rsH0VSCJOIvZYM4TUPAOz06A+1+3g
vrYE8y3qQ3HMxSWO+hMZReguO6thzO0tqV0hRkWDdl4VZsELSTc7ssBpBdbzlk7xNvTBomNzSt5r
wPUUzWpvDNJ5EeCaSQZtfpsuLe8apTinPZpQSe87jwRZwFBNvulYT5eQMJF1Psl+GzoYOajhBNpD
aGcrIe2MuLM0W6No4EhxgnafGcL4Pofvd4Nx4DZYEv0p2EF0iOgOVNnVuCas138QnDDsNeoaWmDx
tKUlmO1LHCNmWo7vMrfsLRyAKx39aY1wt3n2pH6GPiYxjrvFy7Coz2PKkF1q2/HbPOnvKgJi0hIV
ezSyjn56S5ObT14yLooQhnic+GujzG5dRBh94nD2d8WFQWy7K5aYXBO1FN5NslfkIHEVMHoHzIPb
DAm4tjLOo97Nk8r4gWbY20GhtbfySdEPOZhyCNaM8A6FgChXZ0QNcnpC9El3JpiM21JKagEOF8j/
8AyLmuMrOPoZkeyq/mWRps0lGqmB2ZbusSPYsBSkQ1pV9ZmoUu98K2220TTAG409Ws5JFh8cgrKe
vBYxdcwnWCmOGSeMrqnzW+BxY6fnZwi7xA2nc7XiS7g2RojqRYx+F7AOmAgv0QkFLJ242q3kE8kL
JClkHULjPlqnHBKrJA6J66syuSqaZAZRSO8+9DKx1+ZkPBCEQpsbpyCqy21UzaQuiTUmUxB//id9
M/tJ2E5xnmPzudIkrPrBkB09UOUX+I1bXwy/eNUNzlGCTHr7J7TjtbDq+iSoPfhiJz1NFXhBsjqm
DE+/bpo5iI51Mv0NcJyvkqw8O0yK1o3Tz+S2Upy3dcV82E22ONkehmi85qkD06sY3ePXTZB4x9Rm
cJmi8N0SzTkzWz84aJEe4rG0KYI/IoYUK7PA317be5W5FsHPPsEogPbyPYf6sbSwezOCMBh+o2RT
2CYpMBMQPnFFrBVkvBMtz+TUBeIXF3+Okqg2Gf1xXrY9rqdo3LlYsxxwN/bg/f26dtsJDdp6ILex
pWo4+UnrnO733P+7l8TRUwI/bhcW8gcDQpf8Pge31XKjzJ8GWUfHNqGPUZkzoR6+IRgSg5xNnHPO
UoTDGgRAXuMX8qAzwbZU20DcHMKQT23fT2fHSsBCLvemjlC/lKNxZY5M8lGvMXeF63UuZuIUZ4CB
W43Fmu55YUWbwoI61dkMc6J4+llpCrI6kVgXat//uhnsyT4YubVPy9lDBQLm2c0QAw3DGKytZBEJ
THBPlNVdsiVCExFnuVXz+J+nu8sLFUMTc+XPLxVrnpOHGCCiJ8PKpQn2zGCZmSXB+Z+bNhoq8nUP
5VwmF4XcKS1Etouc/knBN9/WxAIsCrLo/M+Nyr3o7E5AYSzmlb79fTbVKUvn8Dz5rD5zb/4Ma40e
toRb0kMMI24UTbUMy56QvhxGhkaVpedfCw4rdDqDPWpfaHNG+3yKgnOyvFSMVbchQ/YIgnIhoMcs
xFN5dp3nOtLxRXJ6RL2XHJKJiVew/IVMTtPLfTPaQ6cPd0kyffdz4p1wg1a7lOY8Mh4GfASvbgCH
F2dcux1Npyl5Z11XA89rrEdMrCRkEuW7oEz6Y0gewJ6YeedqFaraDDL3X6KiWjJau7UhADFrpd9B
v2Yf9KpPBKqClsZwhl3VPVTENH7SrZyAftnpmznB+Ghaw9n4jTGvbChcOxml1gkIKQqpIYGXEoW7
rKDUSFzXXtNxb881MjJCwRkTLTJAZOg/SVJDchquKm31v7NGbZBHil+lwVe6MWrzNjXd97C10HE1
afZkdbSdOfbfUmDwXMuLTaZn/qUj1zRvkZsNnrtv7UneAhXQMvPqPYqr4uQExNGJj7S3Cb0i0KEz
foDnvzaG4f3VNaeQbDB/GcvJuvOm+RWQ3cWKp2LFVZZ/TQN/G+q9eZBdjKyz7eY10gBYDtSHr0aT
twDZiv43YNEHNS/Wh6TqLqQefwBqEUxcarQk4LkYkgTFrbZ6VJ34NAavQAasHbESNtJlI3TegXYy
TGjwHTKeLlYiFe67dOjcD+zHjSA3/h2KZ8/Uvgz2998ix6ClHXnx5f5cE6LoMFfJs5yV9VZkj/cH
AVlJHx1HvwL0996tKMcvZJKGc39Bq4hnVF+O2nw91rD12muFub+/oE+GCREmlnO+P1e79qlCgfCU
Zhxo9rS7/3RmIE/sgX6+v4IPmgJHU2Y83DdFAw+vIqnt6/MDz3Y5GTB0vv8WISw9HLrj5/vbCV1f
3DFqsQe36p2J1P1B2eg6j15gPf7nM7AUprgRX7+MhyTet4rgsa/HQllax7SB9/e/ThNNjhEppoe1
7MxRJDc/rBIMrOyJ+49E2KRPENav961K6eKMLJ4l3PIIdzKLfTZajHKXp3vQ8jfNOBu7+yZ1iACH
Hgan+3sB3HxshG1/7XTQHHkwdu9JEKsnkRVoungFUAfDeR7Q6dw3Sc5hQLnskvsmw/FqE+rO/dqv
tsswPg0GbIPLcyPCsbq66r5e3yhx6zTxOwg85wkW3ddjbGI5zrODGfj++Ysis0iCQUrdVz0CCNE5
Z8vOvXWN4IZFmvydtogUmUc3z8RUFmc99e/3LTL9yA8wWIUHPQ9IhpvXTWJbKdowQV7ab34D49Lx
wpsZxs4bhJdDnPyWKhW3+68dP3kq2tb92vJj8yml60mOpmm/MYl+dnI9f/0OMugzydz915YYuheo
LN3XIwstXmyuOV+/a8bpFaNE8bWVzfmbRbjl1wcwQFB55hR//c6vu/d0nMOrX6CLKpyq3iZxsiN7
eLphRojXTVQ3GDjZdOnGg3hRO7Oa/kBS7h4zGT6hxT/mTo3WRId7rWwoo0bKlD4ZzH3rxerG1FWx
7lisZSZUfgpHbzPFbXPrcfyf/Ng4mO7CUeE0tGoJKL6RoR3AgTEOtvVOK8C6pdGCZ18KL39hd2T+
VZRMypUfpfukwRQNKu1cFeGbETOWJ1ArRAbaIBmvvaw+RqF+dqsBMCuLY07TwQGz0XRjHu8eHLLe
vLl3r3kpPdDI2ed9636TjYChvQa1cG4608mtCI8pQtZKLqP6uK7MoxF7R1wX5jXuhHl1siG9FOWt
GBF5OJhcWfpuQqBWLAhCnDsjf3xqI0Opa0EX0/eWIU0KvvdutU8992oh/xyt2T6HVY5HPfbL3cDw
VePgZRTBVTcJFa1AGjgPbe+muziT7lUns79z8IWSBc1mqz3n6gY3pkbjJZGAh2QVE/2NQYkCBzsF
ADb/akvXv7bS2oVoM09j1IR7I/E/nOWj+GnvXe/37jceu6igG3pQVLH0zypITAMOLgIG1vf91PpD
dEwoHM3lb7j/KFbMfDuzVVtBiP1OtsixuoIhYT7pGHF3SuZhQHqN4WJhf6hcTAXVjKMltP1km85g
k4Y+VRiWzXE1tN14k6KItp2ZoWOPnzu6PZdg+ZT3Y+F+Twa01jya8uv7ph2Pv5hb2fvJSsWVefi5
Gs1+rylqQzdGpovJ/GZHJr7WXh8zTxLYoCrmoBmutBDyR+hiZkeES+FmR9dpSsioFHqncjsgbRc6
OWNtFwVHG5xnKn3ryZCVOjhC/DCGBmKTRleVEPJ2+7pZzBcUFnILUTWlmul3zF8hoQ11gSQ1+OMD
2t33PYvdjKA7Ar3Qe49tci6UtNZpYuyJYn6elZFsbKsyEPdO3oW1LUvpc0kFu1Mh2g9hwp6h6mM9
E4SQ4HJIRXBs4pZoCnzGuWp+DoV7TeYs34bFO/SJh6L3ob304S6KzWNWxEe6IgQGVQ3c6ycsGymT
Zfca029hIjddNVjeByRPASfhqDiaVlEezSSYuYT83zbMrvL4z2bskufFpLkMCXvMpunfD7WX53/9
8P5SHaxB9JDLS6ENwwA3KBsJ8Ncj/ut170+4vwDXXMqq//r1v9/2675b5rzWPw/79zvYHCHt6d/v
9s/L3+9ZyHPa07//ivtb3393v/n6jP/9ef79zuZ9P/3zjPuf+fWW9x/+64//ep//tx++Xu2/H/z1
iiY4kXmwEAMZIK+gQBzAl8U7KAxPPd3s079upvAxNatlTP1nbNPL1JgY9HXxm1Z0f2ytXmKtwuxW
N9aJaihi8Rq8Q0cUx9m++b6oT7U716e+3rGuwaxUILISFaGcOq5Pw3JTTU51Kur4L63NYevXyxIz
N/6my0KMqBWxNUr7WySAqAs5uicCwtfWsOQ0zk5+RHDFrOFjTLhK1OQTw8awz6xrw1XXYIsc4x5P
4jJzRz99glqECDUPz0EuyGGXMjmFdc30IcwQwZpWtqlCEtgCz8rP95vSiRpMDU2+ylFBnLLRYdRD
DbT2l+WmWSbYWUpcIXWQvsupgziBEv9itkhH0Jxs7a4Fote5+SYDHR3obAfjO8MGyKemEXBsakbF
5dyiUyQSDWPiKRL1N1zGyIsnOR2MwKDZY33mBD8dR87rN51Ne/y13VZ6cqtds1x1XKTSbEAm76jX
Ls0ONkkHK7+YsSKnaBVz9b1zHfMw14SxVc4eA+NGquYFi6VEuHjyUIEucaT5eyJvLa3SlauDX4FO
6VG2JiFz5PfuExZzlzBFPZUtnzaYpbFJbPe99NAqlL25s2372RVBuXTg3hqCenaewdDXCJuV6IJ6
I00DV3sjzkEMUjCi7pi8hKjk2D33tv+Oeaw72n34WzFeozpYZjrE/s1Ntq5biAmu4QQA9i/Dsp4P
DKRpzXBmFh9kdElGUp0X9thvL02djW33cLxgp2EQyUm3yOfNvERE0wXDz8ZUg4lfv0JMgD5/6F9d
XcltSKN8IYpc2h7NWej9Msdh3AqcpQELoKPiAt4s18mcBD5nqtXllCVO8tgNSCmERahNivxlbMKn
0bfkSyeQd4/YZyJWRusBUQ6uPueQY0KMwm5jxp65B2HPFa8byfjM/8yt2xGQRI/YGfSBqtR5jLWg
vQyd3YmMHajJlzguxUrCbXvDxY2R1ViB3rFO6HJoYMfqh7v8aCRODkv51SUuDJFaqod3gJoh2ljy
Ik36o84IdQcrx3CxovFUkqzxaGOXJDay39lUTkQkPCKwmXZlxTNcg4VcO7FzE+85X8BDOFA/iFtg
yIXcfp+a8fafb3hU+PRHdUYnOJuOBkbc2L3Ry+5fRcXCmpkSVi/mPk69kBild3BLKJtgqDPQPvxj
a9q2kd9zaraLjPC2NODSbpCkUyAQzclk1RBzDjg28JlPfPNlF/b4FxkaMjFwsqLimwb3uyvDvYwZ
ixjzbO+CKf1TlFhwokgv3X38ewSthGtppSfDJ6gisTZphzc6C+P02OXdS93jdPHZY4jqTVSYoAoW
yfcK5z0Zaj2Tn1Z+L9sac0HIbDtQPTZ8gKnKdZ9TP+h2kS8fk0Z4D52KO/BtdBTRGXqztHdLwElP
Jy+L1KF0oeEHqNVH0fpYgT309K46WImX3sjVpDVSrKLAfzNJCkHR7vQ06Pwz8yDcgApH+djORMhX
5QU/PDrO3Hpt20qfyrrHEGYCY8udZOsMOQdmZf4Z2uwjU9Y30Ft5XgWrDGbIyoJGZ+K83ynjKRrD
x7ZDy7t44QaM6g8UHJ+q5J1akEOHEZZHsPQOPHaWBku+by0WiolPX12eZULu7GRWr4gHkQHb8WcY
RxRp/vyrSV2oZI31DCqgoRXmXtKYuBFURNjqcIbtcr/6iwWnvXbgrK+l6OSuJY/ggU6ii6KYd1L0
xzm8F3FZ5oOK8U90yD0QTSMEBiu6JVnzXTro5IXnc1Kp270qXLCHwgNXQjtxMwT+e9ilL9LHTO/a
Np3D0H0uRaLgXNl0ISfEiFmHeQOh5FyAJonL0DsDMrN7HPycVpxVkLQW1r7mQXWl89C6AlZVrT/t
+rcm2IzG896bK7Uq5bQdOpx3mLIFgcc01ppZiVWXDkcTQ8Em48uA7AzjyCSMcTv1vrvM288SoCT6
BAGh0LLVprXax5Z+w56xANmFRDvoXOxCNdknx2NONM4fZZDvbcJNUUUJ+9RxWNNZjhM6usY69qK3
MAejMvf6nCThtsxr46RA4xJUZbAUzlO1Sz3CqtzHwSeRrOPyOsFFDhwECoyGhylpLsGB/nT5rH2N
oysZNgE5WTv6Vkz/XM3ciWyRLrIPk58luEnGkMX79NvsUQqHkTDYb9963bbrNE4p01Na08LO1XrI
OAsiDxyf2qyDtQ+rUGfmDcDvzk6K4RHWAkkuQidEjoUH2cbzQftcdVpn8Da9FBlqkP3gU41HLeIM
AwI0/9TxpfL7cS9p2T0EkfAPneNcxIDDXo5djwrKPAN1zfY+pzm3sez9qGnNigokU9Xu87h6jMnB
ORRef4PMwlTfNNej7xM3FEXf/bafwFKaP0M5oh0haoN0en2VSdft68A8Q1zZVDGqj25yCZ1PWCWC
ZX+A7tJxQsZpEhafiBarVVpmDiEav/Akc/3qO36DHC6WrGrSjple+jzE5Wsgp2oXDM7rVEJbjaW3
bgQg4brJi23WfZRqrE50+RNKAbVKmqz9GwuKLfj5h2JCsWi6yHHSStSPM8u9g6e7jkm7xaDUcHKk
ogVStTqQV766HFhwAso/Kllon+400SWaPnohkG01dGEzV2UUbyKGiVoBsZt6NNo5/4Cyr/1NlpoH
W0LUMKX1jmXhA0RevMsJcp/78dg6UbYTJG0BHO/xauXoKNslnSX131B456dY0z2PddKu2rDny97T
ElO2j8bZK4jP1k+oYhabiMZEn2EfzCRJ3bEikgQ55xr8ENxT11urLEmJH1aXzFn0sUbjPoBhPDoC
iFVs6HRjehfcrtE0GxsxliGubhDkTuwvs774GX3od9Ms4yc1VD/NCnuEdN4aTAI0VQ2IVgh9yCGP
V32KYNBdgj+bEZ8t0Tb1rmbSMQHhe6377E0xY155+RItK5Y4DSN7sUjooG0Krqfw8nFTsAeaIS+3
+VJ1ZN7GKAHA1Xhxd5KKRaYapcacrSoQzIRE23THB8yiWeUIIjuHnzGpgtsJUh8u6rDYODgGvSzd
RXP9lDYwP4TbPCqSmk5zOSH1pRfYkQNzmGgZDgVUdEJo9sqtOQkWv+d2NvZLzp6GxABmM4hBduOB
yWTGbLDY0+6jwxXVG7c3+6Nfx/UOHswTIzP/Qev8h15qXt95R0P0rO0JmfggIMe2nCFU6F992X0M
ZMugnMVY5jMVnDEPaHjhL9NZzdO8Sa3g1bSqdhcZgwcRvTtg27f2HrYiGO4UElgf/4QVebmG1V7l
7PQvQxqsAc9vJd7VH+SK7SzorPY84H4YMXhWi9hyDqW1rdsuP3uvgddgTfSl/YBxuVnTbyjjftxN
bmWsXRrmaU6kX2rIElUcMt5FqOoOGIUMZbwRpIXgHVXJSB8/GjmHe50NYC8tVqFbG1vQelc7Ln5F
g0ZH5weveVP+Vpo88EW3RESQwfiaK0JaJJtKMdeVhT0+6BFnLaqu9Wj1xOQGqIRp11zHekL+C1s4
t8vgMI2msearrjouFww+bYcROgy2CU/WJuhbeTJndXLM6VZ1NWPCfKkJjHTvNd6RwMuXZQ29NbOx
Wc+kM/pFAyPb9iwq7LpaleUNBdiCYSZYHvzoOUEqM7sjPklwS9Q/Wm6Mopo3pgMlkkyPegvDslkb
Jnod8MNMdq1umQ2Wi69u3qEaKDb1FJU7WdLVKwGz25aJ1Or76FZik5Adb4UMVUyKonNlVysH8OmU
cAERmCpWJKCP5FcMj80i6U9avL5u7x76Wu8tkCKbxEqC0+iPLxNcqgf6jf6pNplEg798SRXTXBtV
tRkMz0YRb5s8jzYosqcFlQ8VkPgt6vbLoHrUskmPd21oupXvxRXjTFxYfbixy7J546wMyBW4ieui
6zB9/RiV7QWeqLNGyHQJMwqAtl789C4G4LRFQC7KX42iiYQBH7/n2Ny4FHWt89OPs/RBqdljdYfp
Rgm9RVH2Q0lzcRD8iZBL7uuYaJ0xIy7UgvvhjFwC+949R2PybZCecSEugqliEZrroZ5beFPvurQ5
sw0+M3QnEtfKFR/1nKXEysI/Z7S30JW0fRER0I/hrQknNE0DhIHeHw9csP9MxL3xvyyHFd1V7LsL
7S2URX1opJWQxFycswJtuKftQ625fvvLSqnBYNB2cYRydjRXpomxWPvO52iJ/CHUEUAPW235BquH
1FUcoQrtmSDgyK2tn5hQQ4BjIZrpLjyNCucMFOr8uQT8Qa5wdkxlRhBpHQxPCrlSF0XjC0IVjkGu
PCwSo2eV7aaRCHJMoATq8JfTajBhHNlbWlgE8y4/quL+EYEd1rL2ZRBTdWBq6W+wADkfPteLrgi8
R9raz0HUF1e3i24NDszYmNNXAhbxtIokOkTA5FAZ25A1sSkE7/S7zM3g0xdBZ6HPVErfMhO2Q+pM
b7Ir/a2LY8/JgvLgI4Y41XJbBGKm22EjwCUkfGeXxQ1Fn/of5s5kN5ZrS8+vImge8o5mR1Ow7iAz
siWzYZfk4SRweEhG3/cxclUBNTJQcw/siR/gwkChCiiUn+HojfwFr66to3shuSaGAeFAEnnIzMiI
vdde6/+/fx8M6U1X0dNQra7YZzocT2nfal0H18SL2+uefsoitHR9BXHL2mNxSbdMI7eKZ3RAKTIO
95nVX7sltMcrHW2aBH/kY9rJPcxavq4cm0pJcAe3q67zx6022etGHba6NZS7XoftA4pNEqcQPQ3e
MHB86Zh6GA3HY22vRjrcAyqyINzHoUcLIqwOiWWTlEzJS9AO1mikFd0cuhyF6IAjDr9DjGBQ8zyE
RxSDJbNbq1ozup87+QNyTivDPmxB6+HnTRQ+PG8A+yJQAhQ6mcJRvWdB1NRgK9QHI4289TBHaNVX
ij09K0ItyAGwHuIufxlmpVnlIc204VH2YNqWpt3c5tb0KDMcnpIXipvomKfiLYYUp0Bic5XQxzA+
gn4SU3mikYm/q9fv0TmBUJs7ilNCQLcSwiumZe4aAXsGhZ63gpUIhAduK4c648DD4bj5aIB9ALXg
RbFbqDp4TbS7Div+AsEeUKoM10VZshc2bgZKZh3HpFZ5Wt3syhH5NCorOh61hvoD1duVFkxrHonm
oMJWXmoxTSPCI/f6BDFQI6xsycTed6ZyFVbNQQFL7yoyfCubuFiBvsoxemCAyQoNvpIPnRq+3TpX
5OfULre5HJpVpFUGzZfO2aQeSk91gN1ce+ZTlFIzosdxicSOcDpE+lXdIWqgX7oSJSuu1XzCHXwm
PaO5b8oZqyK9iMonZEvp1dvMzjZjnB7TzK6vscFPi7TWocfa5mkiJJfWs72I6w5fDtrY2H8eJFBm
pKkZBjYXtYe6oFo8NgLrfJLPM/OUvAu1U5hh9ljT+h5rSz3Qh0y8N7QZ5BD21U0aeg8Qd/WVNxFE
WMgOESNMdV1HOChmVb1FGnWa5zpq+TkDvk2u0J7XS19RP1datZsmAtvDkWwJj0xgpYn9K3Z0AzQW
2Xqc+qH+8Aj2aroBdxhW0Q2WknC9RGQ0unZbezcI1Xky24bheVq6WYflxQvQlwRxuoc2J67YhLeh
55NYOeW7qDVTd6y8G0XXP5ctgIMJoTc+BDihwRtHF+9KQFFaRvs4mlQEyO2urVqFtOCRlyy7NeDT
Gqn8dOoHD818Vc08BUV3G8uCJluLZx/d9nqK6k9Ofl35yI2ySZ+Q6vfJDim26lLCAjxAQLHp/PyB
Cgg1/lg/swEW50bjqYfUcZDk1qxrRlhbhRgpV5d0GSv2VION91wj2l1UcBTduonyZWNeOxCgV21H
IkFIlOAmscxLQvK4HpnRseBTF+agEtresdvJZgM1wmQy0zMRgLzYAEBdBiZwt8rC+Jgx23Gt1tg3
E/gry4k9ZMEz8sLT1oGJcqALlITVWj/jtlbWwTDl6BIXhBQYa2+GZBkaRL565KQxEjm/cIZQO2My
YSSKRsiYcWLbes4cMbUIwZJneG4nabrEmqGtPGRAcMpQv3ckQy8t2wJUX5088iwh7/uQ8VJIOAZE
q97CVpYX5UMcMmZSZTHuU4HTAV3wyomotQlr3XZRp6GrsNCF0zhF0n7xqRgv1Fjbzh5egLBQEpuE
enfzPLct7StmU9OjlZI6EKf9Pepoea50iJN2Nz0yrCJpJkFR8fFdRZEGruYV4Z5EmPFRqMhNoWLe
FqqS3CWq2H78pUFD7uYw0l5+fFf9OBEsuepLs2T/nfoLUY8TsZxJvNfm/+wQGC1aoIaHSfGHi67I
68bQm+uU0TxVanQZGEg7fvzoT7Zy1IR4FbTxHgsLvU+QsI58fJHRY7RqPD3efnzVTNHz1WXTHhr0
zA86EfOtw/7WK7QK28558MKe0aet3IFlcR7YzBNf7ODb5Lejb/aMyLi1JzKhYnN6SJvO3nl4MTmg
ko7jY7dcVTU8WVwYoH2geAH7xQ1hIJJEgiBenN5iUYkiaGONdQrj6WH0Ku0SqYgm66jMaH5RZ1A8
ESzqx/C2EvYt4kpLoHwd8UFp0axrCcTczlq+peDRS2x4kKMWF18MYuwkO9gz7T4VfGm/V5iQXITA
FqBUpO3ln8ME8aZse2DytLKjINBvU6F8Zod3FkEJbklpzWNtStYGur0US6W2Kdi/1tK6brtauLQr
r3yzrFZDbohH3eHIk2cWS0IFHPKjBupiag/w7GS1xN3aburiDirznsgrsTNTbKj66ATbjGDMdR2X
yuMQHXO1vaDBVM41XMPbqWY/95w3QX3JnJmKkNuixM2NiVdy5ngc5TNlWb7Kst7a+nacrLswdzY0
ItGb1ch+W06f08DRiuI7ZJ+SA1I+q+g2fsgkPdODHaID9EpzG7hQWBgb5+jMzlXTOwunZO4QeowO
YBIGJaDdLqA9q/XeKcO09KR7ASwKh0ajqUObahoNf2NrUbiAQ61qIGA5cY6EUWrDviJvcwUaBapt
jh1tCMdN1wfIcbvOIVtZ2o9e1m5Urfe3xgh3K+hjHBoiGlYKIo7H2lafQvrsEU6XbT8a5n2NBm9d
gXxbxQpB9vjYEINJlLFOli40pP0bbE/jfSthi3vmZJP7EmAszqyQ8K6BREZQsUtYHMzX2+syNNF7
u4inPydG553g3TJqYGHckWB0gd9A1AfneZhW5nTT2t3nwmI6k5XVFYJPcY3ySdAi45RYke67SQFC
4lxAcoXEs9uW2A8i8ksPRPnOtzA8JLXb6qFcSTbzL1NM3GfWoUjTE7qdyoDoSShjvzZpijyETfpu
Fqr1WhCM2jmZ86zZkN0tmyc/M+HSxAWAlZ6sUH3spk89ajElUdQXJAtru2K3bfpZcRQY9r0WnsZQ
d3t8npfaUJpzJAwW3wZGL9leQAHS8JSV0YNPottDNQ3NiejN20GObxQg/oFEquY+WVZTe6VkSnkY
nYaWhV5cyXRQr+FpEJ+qnhwobhjFyvPHH11M6gUG2TmDOn80U5Fd9RrdnL7AghRpOTE9s38JUrE7
GLpxwIQPravxsrVhWoTcxakNGZwA7N4UUKOHs6ZTUqt2R0kWeoe8aV4yuMlD8YSZ5xlJEcx7mWS7
od6rQNaXNdu96yfwJUkO3clwM7b06oK5LT14+rmSLWO+SD52Pq3UodJPomo5CjV9u25RDfUtg3RZ
cwwiuxZtHkoxZoIJMXHGfRck8wNv9/vOMfAJkx0sa+KZi1VBQbPMinxXDv2BTigKoZEgpxEphcZS
3GF1oOaiHVLQzGpYIwZjTK+dgBNgyV25RdDOe+0mG8g/lDdv6iXdGhBZ5Gm+FhGlgLShq8SedsL0
04Km6gEw9q3Yz4WnGjiS3ks2HJShI5wvv+mAoBNDIYedrq7rrUDKsTF7oLtFylnCoTVJYpa+MpBz
m/1D3/XJJgGHQIMc4Ymd3BiZSTlHcSKdhoeK/kzqIEhK1dqNY+tdMmU4GARFD5aB+gNLF8v9hLCI
sScHefTAtiWQfVfyoDGlXuLERWJeVsuOY2KTUtAIEb/4pb/Nq6k+l/gFA48NcIjwIUcg43ROF/ZN
buf1q2UTNwIFx3Odesx2ftgt2FCIZR/SediDJdhDNLNyRuclrDpG1oJNTUk744hs6tJHTOKOIM3s
B6bX+pR/whCo30yF/DzQebfHrIAG1DA6QB5DGH3D+WYCq+sUS/ah8GC1nXYwu31QYAHpQstHGvlG
uwIWdYHQuM/lDtnE0pA9N0V+J0oTIqtEQ8d4KTmrQ7tSakjQ0LB8YqZyzuOms5lCggw82Kf7PinS
Hb3j7DodUnUTyy49So9HnFR4nifLXzNxpEwz+WwMj+TsVumWVcoJSTgFZ6KaXAXTsq5MY8Ki06BJ
8TKjOqJhRUJuleB4kLpbyGYWaeM1ByNWdmms+UuLXt/CSdtiNXTjKy16qNQdSVgo19+nOa8Jdp23
KrNZUR7hZ4SmujZJl1qUCO84/UWP1PHwl3FmLtIYEgyHXDaqmGl+MbqVSkeYs8OBB13bKB74h1qr
t84cYVKCNZ2jYdaRDabJmTSQ22w6k+xWTO8uau6kgBtodEWFDFyql3AbUumkUwJaOVdeoccWBYbG
WjBCRXh7Khs1p/YYWpqY/bjywNrQJCvzU2XMimwk2sARoNLYhDgsk8ixV0HULXL64vuUHnfCLc4x
rAOWUwvtZNDPZLQt0UHVhOMBR4obcy1G4NQArU/Y4JgksXsA/V4RKdIwCGlhiljFO0dmfLQyxQUo
ODSgGTo3abWLs8lEUUPgkQ4thEwfktTpwFdkbjTxre0UPRkFa12AUIyhzzF3IFqpTAEl6jGklXg4
BfPcAre5tsVS8glcacdnDoTZSLF3oJ1XNr9ISz3jRfLz7LusTc85KJ/6x+9V/fvvij/9793rj99b
um05uqqqCEhVKQxV/1Vibx3MF83LOO2XJG8NFq3TxriG2ZK4HKzsNbwW4pQ7e2v0eHs5Y69ZR+fW
HJ7/yu6uf+flGN8mCH+8HkR7hqZq0pCqZv4qPrcwtdhJ1YwNBTQpkJL5A0bD7UL/OHBP3XqOJs+F
iGO2nRMDRY6lUcGKMMORWxj3ZqtcwORHe29QLiLcG2XONpGppwY27wLtGA0ORW69anhJPHoEzNDc
OqpvLC86QLVMWCYxvXYeEW6OUj9XtIHL5p2b43OTQ3lNZPpgtf0pHThdqG12ymye+DSCE+eJW6/q
h3WkkJfqtZ8Q87cg45RsnwnjPpEZIdJ+9ag3+ghqs74ydDrIanmipV1yt9B4tqAcLGXqA3BF2HuI
5Z2iciYN6by5lS8/ifTS+bWK9YGqS8/Gs5NFtBYrqa9UjY6QVhi3JvO6PkFd4PQp5Lc0eyqVdo/Q
jYAFXB0rbCq3Y56tLKqdMhoF1QtNiyQ5p9NkYNqbaEPMxPQa2IpFCA5QGnmMs4yW7wBDMMYyynhG
bIG9LvM+vOjelK9C3G8oTnKT+qte2VHLo1lQxUgz3crZzeErwbOHhJCMx/oLRKxTYlkDfKFKrDu9
X3kygTxTsr2ao36Dpn5n+DWHkBQVTyEdV0+dszaajx0CzHWi+7tAjyVjHDVec6a4y2JjZ4gGVLAX
P1sMj+Cqwq6bzbqYcWigSYjaplm+01HqcOxkbpPJo8wHRkJGf10NCYGw5FPEqYx3w7wzQpRfMNbx
fycf2xC/ftpspJyqYTpSFZrgbMXXfxEOjUbRUzM7YO21sX0y/uNVVOMtOLDN4NXFro2ltStZhBPM
h5uK1E2gL+26soJlkVaf8O/edsK5UhTc1qLojpbwr1uUUcwU1WZp9R4AGtg3VFDpwmCmu1TpuOKE
hBBo+IiyGU5jz6OlNk5JeIzvB19V3aKTptvOzm9TMTCe2hZVA6RUSrIIfZD3UmKYWX886P+uwOr7
POWfX2dQfxn+5ktOyzz0g+YPh/BLldf5e/Ob37V5y4+f07f61980v5r//bPqP3x82X/L3c/N52/+
Y5XRvx5v2jcu9VuNvfgP/5G/+fN3/t9+8bu3j59yPxZvP37/BbxhM/80P8wzAqg/vjQvuKrUxG8H
Wv+Xn/7+p//09V++/utP//mnv51jrb/+03df/+tPf/vT3/G//+fX//H1j3/l5/0p4Vo17B9sR7NU
lk5DFao0v/+uf6sbfq1h/oCswzBNKcGAYUr8/juGuk3w4/eG/EFKaVm2FEx1LEZ9339X5+3Hl4wf
DM002CGgbTAHIPz6z1fm562Fi/qnK/XXthpV453+crNxdMlMgV8m0MTaBiy7b2//ArJqlSuJ+VBJ
9RV+6UFG8t4U6FsTtIOuF/JvfUksvWEHB82M3oMy83YcltbzY9wmexVg0toL0utG5PoiHPy9D4JL
kNKSd85NbWqKO6r5qlXy6VBNR8uDvOYP2mzcZ6NotBsTpfFCaxDsK7Bl3BRRWCXBS9KyDDbjpGxS
w7YXXZUSPZZNW6+mTdyNAPRsBvfaptQG2liBdcz0YjP49XjN+70u4hiRWnqNSIn5bjLU7ChIFAwi
/mzvDCp1vEoUTkas0+jOb6wiIkQFf7AobtOANUzL4xfp6VfRmG10cvXs0DmPcEBptXizWai4S0ef
yasNvhW7Q0sQZstzC8e+YPbWbquUlrlB8HLbF2eKkhs/iV7aPHmeINB0+XQe7XA2LtAMoNNX5RaD
GhX9th95XyS0DSBcAhp2cOhjmqhkjgngmJGCgxG5eoRol9yEB7BMkR49IaEYFlZh77RU+RyoFhlH
yXtUPwEiXbVedseZ8wi6a60perVT+hpx8U7X6sexAkiFEQjcuWHuGY4c8hyCU1rGL/OQGWsTIGiB
Vnq8ExqvdqjNo2eQJulLdpVGftIz0LRqfE3+zaakrV5iIYeDA2JZD9+dIXhH6vlM6sbJyk+hOmWb
QOupPoF4tgFvL2IlxK0tLuFIKqg6PeMLum9J8IP/4rjU1e+eb38KQv2pzJJ3Tys48NvJPeLQOgqe
8wjY6tjV9TI1my+pegioThZpQeSYQwOqN6JXPzSYzscPieDK0rYvTiq37eCcmjh98Sxsf5XMzvU0
iMU4M1AqUJmBUYp1w0k/Ao6/NAA20GgQqClKTEP0v+PZhRnNHKCIQJZ9bRa3pXdsw87bjQSNuPAq
SfWNYTg7Njz1CdRF6aX0OUoUgaIPv2S9I5eYMm5EkPVUxdqNMxg3+ZAQlTaFz3VnH0sgNtsCBROb
S7VzfOhNCkUPYH+aqvFKZS9j8s7nODZk/xi9/pijHK0j+jsG551KLhpB2odSW/Gq08J9WvVoKxB9
004QC0RXS10P7sqpIlRGhK+4ftHQKHt/vDV0h1zsgIpTyYP3TAneqzJ8wxJU9EgNZey2JsXfCAVW
T7nasPJuZ42hb6Hfsb35kws61GM4vdHGnvGoISNtppdeqqgPFWRiUAC4PGF5TbDrO33zG7m2KGUY
UMDz9YVzIplrN07Y6tsqAi12yVWHdFqmSQuFGV+qyjVLVoA5ujs0SQjqLMsMTLrgnOVVxAjS18YL
gQPGpssVm6difAru9bqgTZQpZJEDjYDKSmY2XAqErbcIJWhG8u3Ei8wSpOQ57ax7DPsBwOP+4ikw
J5n8TeT5KmV2E25rwwPUPWT3zIM2uQxfk5AUBmEeO4laNagJTkZ5GxSBebZsxtrcDZlC6VLYFYEU
hYHYFe56UWg7Yak3OC1RhO9Ior+JSl9s+9q8pRnNrIEjD8uDC3jronHxV+MkrjlMbppm1oXMUYQl
GNopuzdNOuvVWF5lEbA5y+TXFGF+DhB3tPUhlKOz5uY521HA6aBQYWvN5OWyCo9wJVbFqGKwxI2Q
+d49sZCw/rBAoxHOWp6ZPOKDsHK7WrC57j9uGCE4rlXGha3uRpkzhNFyRouoDJCJF2cUwAd2nKUe
o5MMVdDHg/zEROfgRRiq1T5Dy6thkclYeeqGNUASVUDJfKuPKsm37d6AdrKQBMO4edO+EXW2tKq0
gD5p74Sdn2XOqwKYfu6GvF+V9O7GETJ4kF+XRvc0RXhuuHEpFounrQ4ollO1OSB/kNu8ye/wonFM
ajImOFP+XNbThdniOh7EkTSzi9ewVYw9oHdO50AwKwdubXYtJb/BRvGKqyGbuajAEVAzqDislgq4
LMeYLVA1oUCIwKswL93ASB+UlL5Ywemk66VwhzYgMOeR0J9x34AXthWzXZqzZ5bGysKwmTaD7qzF
QZtadj/RHvDTX0+FLcEjOve1VpxVTjDU7g+p375CYTiCqRWsJ4TZSbxPPumIC62kca/ls95jyJBY
gBPTmm4ZIxOKq/ysFO2hTLjfdaaxSNK0bhkRVcBhhbQt38qxrED2zztMUVRMuasnSB4qKycUooZZ
pKXw9PrWdkdDPY0QXpeV4AljEFblF8UknScMC3fER+121fQQ1mhXS/q99BLW0h+OZTI4S0OwdFFR
WH3xqZobjT36gmBVD80zacXcZp11VzIPVolt5KBkLDFGtFDjMD0h3pLVOVcVfPGKAB+tV+8YbnYp
k6GlWln3ZU/LvAgDNDPt2G99DRFhKRxkXHeNVg27oggQtxWsKPztGg7EWnj4tpp95nHLpEx+FlZZ
PRH5+6T2zRfijRi+8VpD7Nq9SStmGLM7qypmImNCT93oTlYwkzI6OiFZ8pgBiVuEo4VmzUQNMGgr
sgJst+7Qngm6dJ1xB+rctWMS7DtKJTGx/QG8fGIc5CLRhUfhfTbM4B0wKGnphl25kXoTMNVneNCs
Atp8OA7kFTyenTbf1mKSu6617r148lejzE51TaJ6PMUvg14foEGKRToLbjXnc+1jO6RFvqErTzO2
50ZuSEzLgvHihdE7ybDPXT4+SOsJSdKwSrLx4nQ9rpUJPwDdrp5G+6KnNQygYE221jW32nU5exmp
VI8Us5CgiLfgr04VvnrF0/CmurTCnlpHqxHg2ld+kW6bOL4IZboUNX6/ouOyi6TOliGaUFXcj7L0
tgAFPNWvT2ZrA6mkg8wYi/RYepobko7I5xxhAZSCU5gdNdGqBoBJnQwrkpPbIhUmuPc43BZ4ZHfE
qBEayRGupJM1DOh+DaYwCTILgn+g1nr+uDJQfSzgsR1nLsKY18vMHLB/BXJFDpVADaSR/sKWrBcU
iZFEI6/shV/cOWmGm9pgMLGKSo546O3oEMLoiEuHUUHLAM43mM3PkXc9+54kN8/F334Unkr2rNVs
2UQZqwX2kn1GJ+6NhcQEW4Fic6kpykpo1FaZJu8ADvgOMqbA1N/RP7z3bbHzq2oDJgxTcEtSkQO3
EnnGCP8OyRswyefiXe893/U1Y1iFhbLNw7HC1Rm50EtSV7UIzzGdBzXAGo/07iaWr/hhAhgmHk4X
PJ9JfduyRmAT4IIo/Ipeb9zBM+9jfdVV7clgXx9oWKPEoipkSEjxiEIy3zEbupuM/DzI+Bn1h0EJ
+0GscgnbefFHflzFmFyYUBDL8aI0JmVWd4iGkkY9I2XUNr1O6ANlHpp6Q4tdYb1U5pOXJHs6kCzI
EdtbYytvoiQ3i9E8/UNrlznJMzSJpy666fP6xTKsezykXzwleOXQ8+rrpHjH5Fyj60u+9FpzlYc9
n20EEdvMawbj2LCQJ2fnJB4vozZnZ8CdYXDU4PVDdtFOq3rULfo7JZaEmua4YypvMo92dq+fvBNh
uq+KUBoSOxC5J2n6zMO77Mn6KXXClfL7PvBfFZ8Fl0/33lOsZ1mgSwkzSMP9UD8xDSUwJn1qUu9Z
5bNn4FYsBYlySORGHIQkovIr3Dxv97macvDRoifsC692JOAz1kRfI8pF3gW8nC3MkNWXjrtkY8ru
rIUNkYPCAWcB1FfGr8ngv4+Dz+TQf50quqVquiBq+EZLWBPKJnpPA4/MMLi3TcBVKU0hl7tHY/DO
83PlcdLwmLAt+jBw2Bxo7tbk0y22ueW9MPXE5i2BPOolN28y7os+exF+b7jdm+eEMBOU6P3jYqM7
2uEoQuLcU5YWqGZa66HNCRsRxif4/NE8/kmQlbN8Oaly38q5PBeYqIGLgeHhY2BUt2gjliW1CGPE
/D1LE5tENnJYFCZaEL8Y7vsxeyhYQt2qhO/RmRI0ni4iGsowkbJLokE9LFp8ZRqBMpHYdhmYUSPo
OHSq0XN53U9x7+YKJRdxMKT2DQyyKbcHgmEoBwgEsIp4g+Ym3caRAlVBAZQDoh1AlePceWSo1fgd
r8sh9d1GSc4UBIYroPRWOmgHB3HXQleGS4zxdzFpYFss9Vhk8Jkqx7r3E0izwXMTktzIs3aAjLnl
orwmjfHFKJmM6HCmLX1DyZSyk+NMtmvb9RsKbGnEN4Q+B6tCkFow+MaXGkrAat79l209XGTI/T1y
GMoBtbl5DMOsM210XvVTmpVPVkBhbEcXnwYuEjJKxrJ8H8EY2RzpWsYJFAVcaQLd/c+Fxh5HuWwu
cFLc9y1ccSZkLMfrOVIYDVz3VFrzjSx8iLXJtVlOFwkDjrgWN+ry52jw7kdkIox8yG+JdaKuqbXp
872Gcf2UzRETNoQErhPcpHK4LWcxVelzCM9CVEq5JP1NjlW80uqb0Cc/gT1DX8uwuIzeAGnRpHoL
OwobvHAZfgz+KFGqLjgb0D1d0FS3AEEUKbyLu2JwaO6VBfl2UtyIyFp7pvU0MFvahFb83Ofjk4Rw
b2Ye/XfO9V2PqmYUOLyS6q537M8A0acQAFdas6uEKHkWQg9fJit58pUM/k2NYbiRhCZ5A0FJrNr0
omnsqmgyEyu4S+3qHWDuRjWUT2PFQtAYJSzy+hWRZLo0df81L+LntlYPY6O/AZbSXGHG3SqtiDWC
RH1jgf9t9LBY5qmBt8TQ+UgPoL5hqg9UUYFn38PpJ0qqcC743nMakvou89EnSOaWLxSNVUgoVU8k
PQ9YRIodFp0Vs/B5HNi4kzXWyFQZ+Sl9wz1OAmLiGVRW806e+XhqsN48+J62TwP5bqrDPiLoYEn3
s1wY9QDwcbwYoGip4Cko+4HKIEFNbdi+gs1TMZbgdbDlVZ+IOWqWnORIKhz9RydwOGJlFJsjQY+F
IlZWyxYfJDeTX91xHoLTZ92rCQOFKd4aKoVc7LnoCww3xNbJuomqymIhsPzhSq/xUIK+alelQz0U
Cmjb9r5TsJv8v22n/n/YKbWZRP2HP7cX55btz13UudP74/df/zvd0D9+/bef/uGnv//6zx+N0j/+
9I/fff1vtEj/lZ7pv339p6///PVffvrHXzZL5x/5p06pQjnwAywf3eKAKGmUasyh/tQqVVSp/oB6
W/IF27ZNS6VL+XOvVLF+cEzNoXbVpEkX35o7nD83SxXN+sGUji4cZmo0eYWu/ru6pd8OwpjHSY02
LgExqq1JoRnGt71SY6jTySzb8SCIPUAH6zcLLS5zdH3BzHFiT6CNE935k/aAhcE7GsRFnImIx/zP
yGUL1HtawaOjx2Mg2fjFtf4rrVxD/aaRy4uzuDyq4ZhcI4lmY55z/GKOoQ2105tjKw4isg0UUZn+
kGTRPbog9hZnIBmwt6y7CrLykbnDZ9NSik+R5ftA1BGVYxoNeCNXVhVnd2oHcLIZMU7mFsHnyzgY
CS6IJ3sTFflWmWjtWAAfW3KwDrTDrknPZNKhDdXFM/QrI1P159G/TsohuINCjPBp9HDc9MlTJUa5
rcfyMlkGZ1xI2WtNyn3w8btb3fud2c58x/yiuf1xTWzVwXEsTd2Q3AbfXpMJa5qPa3s4qDTJAI6r
MZGXSXNbJQoT5o9PgTi+BwAX1p73oIJ7PtT9EL7QSrRh9rbdbqqR/Otts2U1Gl0JgEadL22XeK8B
8HR1/vwDhmYumSAVxVi7yoR9+u3P9q+8D5NpobC49U2UltqvbrwQjMcU4b47hAYVTGiI4K5ubDfz
4LWrLeLHNFfGpchrsctSvdoM9gTtPlOmHfBu72poUNJEA7Mfxvyg+wQ5Yr2C9SZu/aMvvqiEtD2W
yX1jDriaa7XZIdLZ6LlQD7/9RuRf3qQEzVK0MXOzOM9ovxq2QbDsLIig0yFCwXNNTsps1n/tkuq1
DPTxya6DW8S8OJ499lbsXqcSiszjBLJqVRdqvg0qNmetwdxl1459NOleWRH9DkqNcHFr1Zr5OpX9
FU5cf8ehs2WKr9S3QKrv0mRW/ZTiZSgLmoNlTJKJKvpPtWpfAzx+Hbyy+DTJCpNXO8o7Ky/eEP0i
RIzqo5PQOh3jfRcymSbocKT5DKMpnXw3y3tzn+XEACkKkCOd1uNWtSM6ASPper93P8/DmP+jDJjv
Z6aUbEswAWy6zvZ8v//iGVdy1ZyMYhSHnuE6Xlm3Me30wWtG5OkiETgn3THq0wdDbNMqMnaDmIKr
3CmHrT8QpNOhek/JcQlDgAAqur2qQ7oaIWdcJMYQrrzcDI8j0M2lVyJlU+3kVnYaec4GjE49KeoT
Wvv6ZPvlp9++L3SmYN+8MdZV1njdtlVucoeB2bdvbJKWZ2q1FoFoUlB2kVkEM72BbR87AeGV9Hdv
RKOVm3gMzuSiGiR0x/kq75s3lCenyVCj1yDrTnn4qnpedZ5Eq7hTj6klrcJPBDyYrzbnb31ejz8+
aJScACVr0NAcq0kSF39+kM2nQJuDBCuMr6YpHlVezsqM4OY1CYAfURXe9rffu/HtBE6ylfA4aB/b
nknuO3vUNx+qDchDGJPunHNKNsR+KOe/EIFpWi4UnOZV9kcUsFCNLJrAPnychbzHQi6e8e+Px/DB
YXzkLUd1gVFRByNAVA+5oeEOi59iukSotD7Br0vDWMHNEmQ62WtyDT1oD4L89WWFKIdo826V+Ojs
f+eGNb8drv/83hxH11i2HGgW83v/xQ1LGI6Z56N0zkBhAkIYMD8pUAQ2TrWCKLgASIWePTC3/KkV
nIqWmOI8b+XfYsRTmX0ttFfeXGaRrrzAqU6TE4gyzv4KNgZyfkTW8dJ5LPudGUEr5wzFYWbREe+A
TpDpgb0JGDbW26Z3Q+9kf+mVPX0rO3Bh/Dc3/FrCRIdlQQIDxHCaDcyBfufTNX+9BVGVCMvUNGEi
nbGMv7gCKT7dKPTtM4vsvQNYFlyeMe495ZYWGLNO3B7mypy2LRwvIujTlWpt04wVfFs2a70P4Gk5
L8V0Tpp943+urrvp2A6fkkvqE/MeMPnE+Mh6eJ4UG3xFtU2vi3dCGTgSI7WoDBJDl3AhOkE7lRQi
EKiSUMwaPhAA/76fO4rLVcTvSzY4PWa1ZrDUS1rg05bOaDeunDkna5kZ5SIfn7V6cBUWk+R39gUS
ev9yBWB5s4FYmyrVH0PCb+8UCESM2CYTUUl1a6HyYKS6MrOjV12PzqOv7rGO+uEOfmgUbQj5Hjtc
oIc02tKqpxOh+dweSz3cVDjRulX8Amq3Ca8lYylnUplaXfUZQjjavudafUqINLfXhdxM8ZL2R0s3
Kl6KaPO/KDuv3caZLl1fEQHmcComUcmWLFtunxDqtps5Z179POw5mf1vYA820Pi+bgeJKharVq03
CTQZwr9R/YhuGDxWK0TCa/W3KQkI2EHCnltkjVeYofJzmglkR17jmrQf1ZuKtSO47wxRz0demlYv
ECiIvvJGRKxZYAxglDvhDwHH+IqiJlQJlpB30+omJrANp1K7AzqD5jXao4qTjF2+boGgZKeh9AZU
5DpLpPnrFRv9gSc/+q3xPHABxNOTjo66aOVUSrTzzvhjsB1GbmQiNrJ7832qbY5qRNhyrgOYmr97
yPmQm9gMkTppbAFep+O/YOs1sRfwC3Hx3S3vy4dChNEVBMUw95npZEzPwl5mZ8aXhJbYzvqsSBUN
dwRqMxKIQmYzmLBZQ1FBJGxFGJm9qnwg0x5mh6vlcy2mM36buP6BI9AuQJRJIASXT/jyz2Z+kLFI
7XKnWFE5OgIOI3RUydMEbq+dTWT65GrEq9J8MkfbOzpQ2j0mThoEcHY2VuKV+aJI8Ks8BJgCZnjG
bjkzhMLneOo+ssZe+htrJs4j62vS4RLyViAR3+GhxsOSZuhwCdDa6e/brcptzHHneqSBY2ufKjgI
tyvHbs/GErvGi4AjduvV4UFctk+BPKfBUrdhJd5xJ8kN0TAoVmgGw3Pz687dfIz+/S49Q2Q/65b+
g5RiVw5kiTBQLrFRzOAbCxjdbmzL2x6a6Z1iTbiF38Jv9ck9SL/7wiaDL3ni0hzxHtaOf6mgWdBR
G7zP6YvshuyVGTXezcklH68FCF93m3Hodi9sJpqxRY06BQ1zHVKDTYacjjkJQSt0ZwJyNfhnQ7OE
IKkFBgBIMZoz1td0PUm1Q5KUPgMoAWJAh6cnYxuar4UODv6CGuSmzo6CpolECPamPTRxrYT9Spcv
+zQhe1yB3zCV0b6QmvQxn9/uuUf4EtFw4dexzJ+8AVgvsmkvRXQTKFpg/40nnN2nv+mdFbNHJyu/
INQqnvEvTLLlxwTETyYAapV38XeaukbkG5j/fGmfUuQ2eC8QJDzZ64Do1yOjSZM/uvEpEN8rG87M
SPyb8zMuwL6whSQhEnRinjvZYbAhWAjYNNB94obxOLVOhhArdjAn7eNLgT/JVZyxtuLH3da80SmT
YhrJtvmMP7eb+E1DqGsu9XLsBBdLD1z9Gs2DbY3RDDZgfRfEOv7s+BXttrnGM01zl4cI64RlxyLU
Otw3HG1qmKjIw74tICFY7cSJbDlRbtPYzL95PuqTk8duDkZN37xtrsUmWIcGkGrpDgXsypIPc7eH
GOGOig0ZnHlDfVGRW4aqS9+e4Kh4jFDauBIeT0RDVU4w1HEOHc301NEV8IKqlDcQ3YjUJfR+bC3Z
ude+wLdpwwkNj9zwF7wSyW6h7rCwhWmQYEiPHS43FnMy+n0Lzmkdiw90/nwgpvatat8NcrD5zGjD
duOKeX/jSuPrxHYj4ESPW41uI8g/wIRBUAbqquy16rD0iN0D8VX64dU7J/8LW9wkj8a0sSwgIJtc
XpL0qgEcytUWV8c2O9ppH+pn+axJQYhcXYJMweRzLJj9PUsOLA+yWw20jCzD/kZvPk2f60EmZ3q3
VNyunfo5H/S3sUTp9VcZHRqG3WdCv3rYxc8aV4YF9cItNxw0E2gUNXwP1sJPiUUkl209bzbZf9Gk
N8zYMVBwZkdNhNcRzh6TI8NJooVoOXLkEAeqgQpbQH/2TBFDUiouDPwkQWgpDfedpWJ7CPtiV/2k
Xvk7xomTshR7bGqkg/Bc/yJAv8dPUALj0D9phTEwfLaBrDbW8rPwU9Pv32OwKf4yw6BNbVJahKdA
xPlH/OB71AMGcfOEYfPOzkyw1YaW2819GhmprQjLZGflhDbsxDdDPCD0qJk2kFd63NdcU+bs8Kmo
BI4fQxSWONJLART+Es7uaNdwP0YShuyYHrWIBf7O/NwCjqYjAJf5G5KHRhsfXPuLNLEOrcMrbv3L
G6xrRzi0t5w7v5PeULUwtwRHA+CGEhPvBjgrP3EL53cHNIGKL0PiT6VCH/AT7hauFQoVIqf3zO3b
VzwXE/miQNBRrlscKDkHis/9wutEmw8moqqMzSlo8TxL3VYjbeAqd0GeB8gmBI5ciZ1Z2II5WL1x
VJkFl/CG1kBC/q50F+ZXS3ckJUPuPISnUDmI5rHuAwRjWnGu8TYQlHeBVFWccTIFHc+5MiEJrA4B
ttNf0zr1+LX8EekeK0cz/WaFnXtGFMqMLcg78S/NG5atzG6QsW4LcWW5MQKcTe8a4KCcKm4MEK/b
WcXx9thiuBkftPUmV7iSe0WKf55bqW41v82E/iC/9ZiiIgUMLh+iK/ZOkoJ8HPX4T1XZa3kgUgH3
9i3oJHWW0o57uubkaz6N2h/GIyTdQWLl8aBPg7Gs0wkdlT57ZDjybJFlYVSvUgao4utgGiZG+1uS
2IAuFYRxt2k8CG+A3MQfbP8kCakQ26GrdR4crNRyuUchR/gG85ed3uJ35K5fMVl4KMtxvOlYMOgY
72oSVnJc1byYyozMsSxQsxO6sF4MYhheiDbElyk/IayeTZfg2HRy02v2NgiwoI7ksC6yq2HHi+mp
yAxxUJz2FjZoPj2ril04dxuF4vkIPgI/Gnwiye/S5OLzzytE2BL+nuAIYH0kuQiSutqBfM6ckh3j
o4XiDOAiODgW8SXmjJAhnXNwXkKGD0EyOnLl9ezks9N3HiryafEMWFg6vgE7FFlWaxOrENSCja8f
rqvJ5m7vkbFF6kOlOWpKk2arl4ivxb1qbf2ecwwRI0cSPxWybuTfGvQa9th6t6JWIY8Eoz62V/b5
YeWs5dT6jbkTkQ+T7GVuCZK00wRZ55jV3A/G0sa8kMQFUfIM9tyJ5JyrgK4yc3FIY6rCigmzjxUY
BHFh2T6QdfNzXIX4s8AVZMsAQrGx2ydrqJRgkHH/sfO3U4hyGB6Mv9JpdErzKmkY6TmUfQa8ejn9
0OR3s7qqnwbhpF/Rr/qJbKppviA/N7hIzG75aCRv1c6Y3AHIMkfYlDZtPKAuKyq+to6Jfyvw5R3e
ButZTL0jOURAWqKLX1fd+MNss82z3XUz3mhOHEPZgKvipDj3oLIaEOcquO/B0tmbZCJo4Ia2VH3Q
UuDEMI3uyGAmPpKxnSa4hbRrryhwCuy22LiBvR7qhBEz4nLCwXdzMI5AUpwt5nvzzu+Lr6jI4WMV
d34jknfsP9b7QF4npYOOMzqMRZ+rxm2od0Wnga1DXUh5xwqg2PyF5VlA7BLdtHP12cYeQBuWa9sW
QoJ0sqXJQijgCOWxK8yDBzcDPi2kfbgzihLwblyliNNis4elBPWUUeHTr4Yn3zkqg1tjnVxbuDrY
smLTAFapk7gCFvB1J36mmIy3EATdUnLHIqgNPm4S+fImlHDZMUJzz4rKhFf/LcYKfSbODLzYtByT
O6HZ3a6XiKvfRexKCkpw6bHIr4qFKRMwUoHzKQWNB28tMuFBnSPjRUZtDFdM2A3DQ5EC7T36lGPm
LHPCGb8IqgY32pBXdZ8kv/DNnPCwrvYFSznmUVteClTF0FNmeJfbH+2nvlWo5e4WVAdKdqQYbv+T
sCqbRKrM9kzLaXWw+SjE31EKvH/FAknNXjrjIJHnAJtPZO4XcUyMI4Vqte9ouZIoJPnq6mHIYiBX
uxFO28iuRTZfyVqD8Y6vqK/ruDdFVCy3UOkBdZ+a+hCicm/EqhPF2iMuFV+IqKDqw6i+0n83wu+G
R2G9oVLRcR/VmByPQrzp5RmDCLSQFFM6QmEe60UG7RsfYfyymPdh3+RnpUXALvwa8pdRI9r3bI6T
nWQvU/8gqkaZzwsWqXTRWiHaLd2b2j1UxOXi/FPil9LyipYyYSDWAwfin6IXu45mS1z83r7NdW/q
mIItZ5Lee9WupIDqtyI3Z92L9Cdj6Lj7un03DYVzlIflF25gdEuByL24f6+pBC1SNPWbAl+qeCks
4Pj4DUk4N+oXY64oF1KR++oqFLBN3sYZS1bU/deCzRn6A1k5b+ayn0JbThFGXypCP2vjNZb2aXNk
v9cxDiXRJ7xx74jl0EzHku9Ti90B8d878rDMag8VdGbdjpW3kvzmxi1NmlEQsWyD3qPoN8uLJP3U
+vtMiTvnv4bkESHb7i5lgu1fwEk/nX06IRz8C+wSyBTQzrAa+EtSu//vFqEMZEX74392fmkj6Zak
i4qmayoqrK198j8aabrSz/EkLXzE9XWmDCgvSv9rjN9b6zxPx1w+1eF5YFOTDqKGLYMnc7wsXE4R
inAP02/ij2QYmRymsFiIAnIp5Rnz8v0SPmLxdRqfIga2Ogksh1U9CbETzQ64xjQxbdkyce8KjJid
BGVmphyUyMdSsFdO3brPSYjSUMA7Yx/o8FfFAHR6zd7jAjaEeiqMC9tT+sJhrpddgso53ZAzlE5v
Wf1a9ttXmtFRFSzDKHkMJzI+yR6cBBxOkAy7HaIo5KYwYuTtN/kFvhXJft7tO7oMvJ/gKl2wKAeM
wWGVuuMCsc0467q3XSdGcb1LcF+rOLIM1UI8hfPewMypuUSRR/LX9hk5OCdPISogYyG2L+wvc33h
vFkxAuphyF0zetOnQMTytz5E857Lpa8/EduD50fhCjoOtW5RuHnHEmCzLPB1Outcs3ZK8ydDSRGD
+sB0KQE73aNfo5Beqf9SJX+2qPS3hkSBN+VE+8VBMWQNMIcuCO2VxOGuYBdUCQwYjGenWX2Kvbk5
aJZHHwWlVo9BDO0FrGdHPEE4rRNqFNrWSf/LsOSpx/imshO/bm+ZuVbjR9Oey5dSr8jdvg7Y/KAK
DmAAgUh2sQyZnKaQx6Dw7lr2Uj5KNMsUYIkrYX96ITSpylzTcFNY3ix6lMCyR5MmRqllulG21QoW
eR31fqXT3hyk1SHqIJvtHiddNvj5Vz8cB7hRss8ZWiEZilMFwoYBe5MDRhiLjUVyb/3uquMkE5Tq
Z9j7StBjrb01Ql700/ESaQ8xfVU2AvWJoyW3CBvctHHon6kaZECfO05ZbGEuO/rneDjM3TUO/b5z
iu7AyWSCNcKySUNJPmKII8GIh/cAnyV+LcKPfj3BXUqjS9wGXX05ix0NZeOQDT6ntnW4lNg+jzT5
HAox1eT+HzThuKw+va/yD3xfugb8PhFEyuo1OE2d4+6OBWoon7l60zyJKfZ/+DxyZMmvRfWMTKCH
M5yzKvqR8nOvH/r8zDPDyw+wtPCMSj9C+DL1SSH6j8Ex97x+ZaLWPRLSp5Mjpwb8PE94IWM8crLQ
AGfXePrpQ2yNsz9QLnOF1Jk39uwou1TzNcKcb7rG2V3SDxMrFsbOXfpbFT62gSMRK3e76VfPYj8f
V0J8Sf2hUY/Bw0iZdpDFo9Be5v5Sq4BjJ96W5qTy0HpKjAcsv51iHNQxEK13rXK4N4J5w51weyLo
IFp/Vuky5ydZ8dfiqtI5U+Cn5Fd9OAvJtbZwpzkqy0u5vliyn8ovU3UuzAPk0Vj0x/ZiGUdSSVcx
wMlgaH8Zos+w4mu1W8z3qLljbElyhQi1U49fyYijfPeV9JoMv4rxrvUX3oiJYy03VDu6yKw8psR5
S4dmOpQFEUl7vqjJgS4BfdG5ImpjjzBAkt9BVkY54KrSlvb9noyyXn2JhSP3TlYeunULk0uCzUt2
rocLk6WWXI5JpMJQNiMPnJDCi56KeluLoV3djOxszqgtiLdAp3RnvAcZB+MTQ7XymEz7nvdbX2qE
QrhNMQ2FQzcjMDxp5OpVdGd57vMzpp41bhd47BQJp/F9g+hIP9J4QyXv181DVi7WLUr/hMqD2y5G
IKAf+XQZpZs8nxvtTnyQnLuZ+kLwSk6rdk7vg/JgdJpqpnILEgi3KMjnj/ZL7P0icpXyxxx8RgGD
m0E6VtO9zq9MAUHdQ0fdZqQaELfbFlfGriK2efRoJecmnZ9bWEPF80oLL3pQ5sO6Bhj7MvpFC/Rz
4UTRyR5ZpUX0VOgbZm/+JB0Xtp4Cm80j3oKdhoEjnhX78nePoj06/7ttRxGvjOyaakFE8Sd7Y3ku
5l/8FDZTTBSBtoyGyBKXiG95uZTokNYAyz3+tGKgtntD5/yMO4J46XBzZkmCBQb9eD3CNxpVr209
3obbOIxXRkepDk3qY1gBnFWIzMT7igJuKX/lFZQpErN5emtXocINv4vyJKI549EEB6cEB7Oh3nhN
0o+6aZGx8kRpCba3B/LAI3TNIjQMS3pfkg8eaxXzEFzmxGNNrW64Xf5UO+Khavp9QShjq+CJOJyE
t+3ZT+lcn6Xxg9PUmp2j6mRgnlfvt6ecdFdYFwjfQ8T6WxcRb+Hii3MPvgTsAdBsM4w6gL9GCm13
lFzqOrjVfKsmmPunRuWXvbaEwg6MEiveUR8u+HpG7CfVUX6hFUcAeDM4nE5bTDuhIOMXLu2BGmim
6O/0PaQ6YB9DEIR0j4XCmKjItnZ/xQnqC2QDxA4kYbrpHxBVOcvr+HjSYGBG2xpkrwtGQQkNF8ie
4y780H7LmJI7jJ3w0v1V/4Yf5XfHUUV1USpjtLHRPgEbOBbZ9MHBTvn1UXaIE4L+3Sc0X3d4rQPY
5APnExcFjQDDN0Gs5rD76yukuR2fPIa8qNtqRgrJC8oadrCxpgm6k2mIrbvtXZjjbBi4ipg789l+
c5iOFpshxteZTg+fj4soWOM5SDRssrvhKmc7tTniJ4YyiBqoP2HIugWCdoq/5ATw4GFKbAAv4Ml4
MX+1sstNK6KgeS85xpJUP2NiB3KLi+s2Mpa6Jza6t/aSeCkuOVpyumu0CmDSo7cQDxQJo4KJprtV
ZNg90iyciYelWcUhKkEBh3Brr6buvIDm7VgH+SRSf6Db3X30VSCETgpe2JInBgtbr5zt/xYrm34W
GdxsOifk7AoOAdRG63c0giMaAb/1ibXHOFTGK2mDW4eAwByNsD1W/k9uI+gIt6q0fFTuTAMqGgE/
PZSfUCXooWfbiC7ZMeaMITr6D0gjMAoeObq5NcZpaOQhCk1bk1wu0ejpIWYe/qoz9BxuMhAU6ht6
rYjiQbw4TxNNIe3ps+NYNPlbyaEesMYDG4kHjLgdeP0M5pYTBObWORRKPK98xfocnuj2l5WsUozI
nJwWWu1NiscoSkg6Qidk1c/oZkAHB7/Z8YoKrQXubOeEHJ5zUF1I0UeLH7B2sG4nRAHg+VRxeNkz
zfk53pawClYGopUZFJAiPq4G5BBdELlzNSP8fFttY07pnOc5lWE13HvMUXo2GFFZ3QbV4C01AINq
AVek1dtIMJbUywJ/6KxmDtBZUdsAIkz66qYT8qzgerun+GTC8pzjpg4EBGcWtqUUuwQ6gaZyYxQc
vs19r7lr75adM83UpS7PYJGQPbZj0GGNADNK+NMYHutARDc3t03rgmSR9AB+Ucvf05rcdDJ8t+NU
Af9+s9bnsedGx1jbGwTcbJ3rAcEvfq8rN9GlDcVTlIkbUMhf4PVYMMEHWAMbfg3SZ2iYjDub/y7V
E2ghShz6nTzK854EcSgjLG88d4tfZD4OxrQz+af0YHryQuV38ww/OOEGSgQXhk6Tw/iyCvKnfQBB
TZO7BmBAVX0jr5CFkcqvmjGjR7fhUHOFxquJqS9OpXgnkummORCSAEjQ3IT7ECgFOBFMRqKXjK+n
bzROhYVLsd1yFbjFskknmnH1g3lBpCWiwtKmSbN81zT+5088sMvEm7Ttk7eyrXJ3jNdsOnGcAJNF
XYbBSi28MLYoAVjcaCtxLyqMp2nEs4exgqdet/ow0YwwyEWnpoUSoSwEZ7kslGYZzmBeE+/XEJNO
v9uqcdgDVLA0cfDdxB+Wut3YmYA3fFbo8zTIGj82PdAeTT/EGLeOV/YY/slNY0Pa7JsBj3BMJ3si
oDUMgl4zHFWgg9S0Kl02V9g43Y4BuKfjeaCf5R+m3fgmY392NcvtYa6ucCDwWE9Q1qIlw0RkDO8s
LoTN8qyBKvIqxnLq4n2RgdVCPQ/w3+DIIWsPfNL1avuxjd5AQwEPYjp8/06VUEeiKFBV8Da7q68R
3tZlAJQF7s/iRbGiGNdUP896a3fDSyjs02ofzpw8LXA/fCQBsNaaOAG3qqjcDiRWduKREdJTSia2
OdqaJ6KwSS52FLpuWGZWYNd0TEN7k4x94SmLnzbDxUvAa0SrO/a0qBAkVi56CHNwQT+L3gEQwlTS
En0d3/Q1WLGjLT2Fk2Lp1US+5Ng5w3qoXJrBeuJrrFop+y6lgHnqMpdOHO43TEaWR9q1zChhdNAH
/iuYhnFvUZlArWbLAdHkjUu8hR0qsgVjng5G+YxTU/apkz9H0ZtkPpsDmBsUGuKi6RwcJxKNbT07
8shxJyPs32G3sSGijEvpC1Kfv8+qH45XMdrnlrdxucHsf+rUI91F6o8N4ogpaJlxmdtQ7CQ+Ri7Q
y2oQLOoNgm9lOHk+GSPb7xFKwCYkO/SkEpR8osO5RVF9QdmHCv5btv7Jr/KSBrch2mdQZ2jAU8Js
Vcy1VfYSit7apSiB8WqIEBII4HW5UCZ5rvmz5EqpnUz07B3+wj8p03XC2e1C5dmxeT285Dkc8iRy
NfwechQNShaZB+mOGVrklyl3SZ5mwmEKKwI1L46euPL6OpiBJVFxTVhq+2l0zqvXMPTAT0R0yaCm
4u8WRhIe1jtMDtJ7zdoo5Z9W/zoob3l2l9ea2QpYmn9OycXqPbkJmACLLuMDfm7SC6Gqu3r++G+Y
fRPt6/48ejHlV3rqsP/RKQbQ29rVaK8gcZGTswcJBbMcDbth3PPkhVkmRmA7I+SLasKctXnOosvw
8nEX0uIMV28PfCZicyWIQTYAOdaGwuRMKKFJihP9qHyp1D/pdpOtnxRdSRN9K/2rQn/ZcMf5liZ3
CwJNVr/H2ldqXLvp2sTfOAq4hE3Kwq0Vb1b4i48xDC8sEvR6aaanol8WP4yxOOBJsBfn7Xargs9b
RtwWmg8y9/XIa0UakK76tirv6frBhJjgKrUv4hjE9SGXMJVC0oqNO2A7VDaaIvSKsabfxSDR6n5B
w+LXdAqoaJeDWB/S5ZAYXxb8P067GsFvfo9VbPdcenxFB29uLnhuIROQadJATAO0GrFp0UofPhRG
BjrAEEM37KXa7X/3v4HADRrysQPsKG3aJScZoR04eMlzmOOTyBjuhwe1O9BPWa/hPhBY7CfUd6Tl
7YYXaQqG/ri5OWXuBjHJds+KkfrSBLSBFBqTIyz+TpHwgsF4Tfnd7rn1YXeYNagF3lCeBFp0sMhg
EUj7uTk2PcUhI3cByWzaQORANBGCiimij/8veclqfGS5AKEn/EgYPBaIwmTnOmoTGzIQ/slcPF6Z
55XL5JnntvPIkurOYjRWBBw5uC9Dxou7o8bUpirjL8qe9ThvfZy+KEVKzZUFFzYTxdHEdpoeMWhK
5jc+dCr7Kn27txUsCgVkS/auF9MgyBFX+pVwKBrwkXR7X8pLfQis9RcSwFw/bp+d+ke+AmSa5Wl7
Cv7QGRtBRDNfqg9YAKoGFeKBmVlysvw3v4HXWKEn4RZNpHrcuvHckPmeBplxqwk7ql/E2A27gJ5D
0wVy+t5P7yrNNLF8Sdq9ubzONccf3+iOrFusd8xTzAPkku78tv6w8qwQ3oeAtaAn06sJjAU1s8vH
bDAaMPwxvjMPiubM+dzUPgBGmB99GvTslmryzmMGoYCBo5Js6IFHGPQSVIGnmsMQoIGCYtQFBScE
CrzRRp8/pwdOuOu6F7IDlqzC7KxfqIx553702M8b0p2ByciBTqG1uSUmxpQh7QFbXxhOIJcM+0yH
jKRMrFR/2CT6+dLH+xS3+ZXDDPACpI19LJ/G9GtaUG3fkCkBjybzq4FOmRgGYbVzEGwBvY76W4Af
rb1jMZ9TlYbLLaZJL0j3tGOGAg+/FIsHmi5UJOK9ZrikRHJxbfubTlarsR/lQ0YqHQlekLGikM+0
9Qw0jr4xtXqFAzL1EemlxamFFNvQuz7Xog84R/QtDZSo+J0iwEqac5q/1fBaxKU9DRN1Uqe/itXf
BfJErYLOk9D3BTwNb4FtFwoFO3lpeY1OWv2Pkb8lOhl4JysK6HFI0lmJvBkwQULX59E2MvbEPhtm
9miKr0qMncHaL6nXlJ8DrUHxNAjXljOPfoVk0Oe/BVwcU88sz3McYOMXC7AhTivlCNaDqwt3fcvO
/QJZRJ6/K0NMN+Fqxsu9WvY9HbP+pMa+Bfy85PcMMWRGJRyB8mAXgHxCoZUunWF1lOKzokS3MMT3
ptCVoPdkRzgKSrU1g3GEcyXlEz9DIO6sY2E5ypZXaPtB3Qs0HcwrPs318BJxkOkiqn2TJjWRPESU
mm5TS7uUdxbmJ6FKTTyQxmQ4tfGG8N4epD/TxnypkdAaMae4z3T4KvAFi6ygS96Hk2wCZ1NAyABq
6vQqCR9q/6ZsPA3lt6YcptaVuYboIOqHYXwNx9d4dCbzC31kGL5ztRLu+E1B2cMiBtAvoei3INyl
+qtQYbHOU0IVn1iQK0cabjhm0SFla11ZSYQOm3Ma6mpeIgik165WzZXsB7enYzUUfFH3E7CiUCW8
tqlo0+NQxmF8QQqs8H8SD+z+vSJlQ9CBFuT2XNRgEObn+iwgP07r7BRwdRYA36IDek+pbhR6MPCq
1QxycnQfk888xjbSONfzHucMW1kQVoaUr4CMGarfATw+NqTbZnGqrBT7Az0HfdqN7zWDK2rsHvyU
DH6y+aJsA56Jq2vquZ/hOlDS05mJuinh6DZoGUV4C6b0ruIIVNCxXcA/iCey05jukfxZsdA3qN9w
gXYSERdia3v8KxcOiS63dhlvc+RiUt+Y/bQPKV4V4grIZyIq5j5W5W4dzN1ehlc3YKlIJF7JBx7R
ABNxLVMnzOunAMdCTjiDlPS9CjfW4iN55O5gmc6A4UOclOTsgHVOGEoBDsywMiuWlxU5p1FhHr4i
iQS6Xqid9cWyc5Tgc2fuwr71ZmaZjER2lVBIb1nqIuAgVjEzKPzXTKsmnFE7cwffLE6gPCzb16yQ
D4CPcWSGuE1itSGbBBSDDCBqgJwzh9QGYWnPJSmBAJ/Z+J2J9xjZw63S6h3hT5zUHtYAIg0xZkIA
Bc0RTJD0Srwl2JFocg3Lc8xuS/fdWwvebgndSUgNLY/wgN06HQiB/88NlCw/WU5y9qLLlwb6MjSF
5U4olfpV8CjjkwCEAuRfuEXyGNXH0jz06iDjbQL5SFC269C7k2oh2bxk5netXEBmam1ruQvNfZHu
s+CncEDF9CpzsDAYNaV68ogIsAaU6d7wZHQvk3KvqAzH5Nl3+1JmyhMVU2BrXYY9Upd1J5V3DRKQ
rn3FjGIHIbGG0RY/ZYaika69fOrTp5ljwtk+pfVRro9oeuLVWrMCzV5HqSwjwu7Eaz3eC+q/bbQU
XtuQt5HVLM6686lUL7PwzQX30ilWSKMDBefDreHXqkFF6J4pjLTlgat6nruKRv9KogAZdjX2STmH
p84EG6fzPdFvMU+W9K3q3Cy8xlipcBiCxxo/YcgXKzDFcFrk+zI8a5hTtCim3DGU77p8CvO1U76S
HnRGuRdZYP0BjitQi/NPfkOLRXAxKmNICVn30xSPYr3XEvzK5VsgDa54Hzo8MAC+W1jC8sXAiDMB
68Y38NJODyPCWWheeGKuPBzzVr4lTyWn7v5WES9oEDVV4YEnFDyo+5IpjtIeGFtVBpu6iixbMShE
4kKbnpu7pn43hDgNNPGvw/wkg3L7JMC9AlO2GVl0p6tJBU7W17+BMFD9mpBt/oS8Pk4uQ3+oZYyi
YzQugEbknzq99hoxeqb6NY9XBhAvX4ep2S/XqNmH67fcHMxuP+WhX85fMzIoxXgTM8IAqCwfpXLF
uqLXH1b8Iok8zfq1zx4TA5Mf5Nmr+9Oyei2VLjqX3ThtP5yKd745k9YaMfj4H+X3UHtAGMU3qDKY
/uu14SmGfmuGJoXFt0CTnXNQymOifWNtD9q5QEyFtEKoRkifqvwpxRpknpPNdFVTwmIwnHaL/to0
12U+jP0DVEuvryKqneXewzBgTo/8ilRi2CB7y3ySh+8y+cbsmQ3iXulfSLh2Op39HvpQ/xXxJqFK
N4gK3Eh/+ARl/53FFzP28/EUtfcYNrjIkbDM4VafGvGeGh9j9yWbX1gUCDAmBk6e3F4G2ZpoY3K8
ha9YPxnhssbmvsQN6IrNpdSydvWYKgBW05WtSlinfMkUv62J8aMtpY46ThhwVbPPpH200MQN9s8J
EnZLqxfQXvK256A+5dl3DINlgdYbaijkywfRVEuY7aTlq2vhXDfsVizPEoyfKcp3sWvM90RTkHde
/41L/LNd+DavNJbjNVt3C1R2Jojenranjm8YW3xJcYcAgw0IhgAk1vDVgWJhPGyvMfWXtLwx2Nx2
OX/pIQklFKbF74L2LZcfwRmje2pCRlqM6/a73G7YNdn8vSynbQSI7cSA52to9kt9F/U/TEadPE7l
JzKxibLHjBoWjyuf/xqwE0u8Yo8QLUhUFSRvLk/DQmg7TdKNMFAZx7kN2imIlu9VPvID4XbE88j7
SHoPUcfmyikdhc0P2jFmv0EQeVYmojw/onpvLD4xmxntRuUjptRCObJAd1oonwn9Bpz0TXaviGb4
RqE1L9PwkVc3CXcGtIK85+RhHcK0bE1XpF6maF89U3T4Z9EedTJKYwyTYeTjOiwEAyyV5FjPh0U9
tstrggsHVJfo1kj3IQlgyS2vufJXkk5ye5S7o5G+CsYJl7cSlH8+8UcCL4IP9MAC6cSLD8j2E/Nq
hchXNqJIIf3awjjLgKGbBS/TIVXZ9JZVoK7lkckH2Adq+Wdqj5uFPBCvZACLBLx8xnMsTNQvVF70
EA+4ifBVSDIMeZO+CFzy4PEtWDAEjKodPiMN1PqLNl6LyVfgm0EZXQI2UL7dcICm+uoJLjzxJ80+
5OmDxM4SO//uqxg20pxPHpBJTLngFSq/4DLi9XLJ8c3W6L9tDfG8DoDk4ZtA+4Ajwo8xqJrwzduU
076teN58sQpaqsToYIwB34oKC/vcs7qclInOdbBt/mHsDe0xVb7hzETA6XiAi0EVfbbVC1OODznE
3hLS/D/xjEWNy0fIh7MV/mUHqVk5rb8fRivaYXiymK3VIU8+ouatLv8X12X5P/VQSD3Rm0syXup4
1EjWfxB+ZswgqZ1M8dx9mFNLs5z8GlfM2FH+qRin6WyIa/qxWjxszFNlaYs/VY/NvfT7v9WwcoQ3
cFfI8vsK1a4LcS8Wl6SimucUmDwtPSZkcNG3GyPrkD2xfyHubPn+X6hL/xdxSVaszeYUuaqsmrir
/5/EpUKKTGFzoLgmc6kCB1aBiSl7CF/nEqfgICMxK0etmw2vndEnCs+x07pAiKTRwYOdK4TUOAzG
6s+RCQ6Sd/Cc5XU8dhY871F5+/++XIZbJKfTNEWMUZX/GHajLjSSHdrkOgpwyEadzFUMvGpbX9GA
/fsIgqSOvhTTYNRhGz3U/2LvTHorR9L1/F+8Z4LBIYLcSkdn0DxPGyIlpThPwZkrbwx4a3hne+OF
9+2FARu+9/ov1E/yQ2VmlVLdndUF+AK3bRe6OqtKefJMZER83/e+z7t4So0lsqMT83Q4w9zHC0aH
xPfhDSmMf5KKlQi6VdfO8jSPrOTo56/Z/miqtiARQDqzHOEpNtg3MsA7bZgOkqoSZh5eNLHiiAwH
9WzQfcGUOCg3xTSm25rswRvmHD1xLfvCc6oHBg2+xn9iLf+SpAGquaUm6pZ3HZBYsg9RIVvPUW/d
8JEfeYRG+ueDsuXnKm1aWqf1jESxe+0QXJYmJV2QucEB7LjpPszmm5+/Q/FnJkoADxK7uC9NHNDS
/eDjD6I2B10b1edvrmYHWDYYknC6Fq5lE/v45c0AvDiBy6mOifmbxvNUMxipemfY4h2RBFJUB0bC
CeV3XtlHR7ZyfPC9ril4YXwJH9novleb2NFVdjnoGuXRRGSYQyTekQB1Y+d1cT62aUCRTqCZMXTd
ka6y22qY9IUwo42d9slqJODrxEgMKKhViLTBiOmUVK9vb+J3XuzHj1FhHkdvIIAHO3hy3Q8ua6Wz
EYSFa1xUM0Zs6q7BQAeNqSPusYHPlxmEij34d+YWx7UmuXXMz0d6O3kENMI0NH3PAuFcpov08Ocv
zVq+wff6RuWSd4HI0XaUVBZW0A/LRDaptG3h5PZcR0eTO5tHcy1eRmABeLZa+kxqYvqTDAi1E2Au
qwa43IXpdecNfyQhXbhmdGnCc28z9yocgoeexnrvghssUmJwsJaGB6AhwQoPJX+k8MbNz9/CwiD5
4S14Nn+xarie75qwJj5cpMKwUvLnDZfDTmA+BQP10VCXG6efgArJbjzpYjTuSdubT27uMKiw8vK0
yRAJFwDszkMd8s0P1JcF6eiHeGBj2nNoTIkBLAFWJeryd17wx8/cBugPvste9pnFd/7BnN3mc2yF
nW5P39a1pCSt2IjwyDh9mO00Wt7OsONtNBDm1cczqmR/fKxlEJNL4Q0nXYEo/nde0YcL1AcLsRCv
bQfAgWl5H/kGbWN3nj3b+dkbYAVGsIn1w9Ao/VW6Vi3NyxZT/3GgkX4lQxickOF6MU71aysD59lD
vkrzfof5P1i/vbL/02z0v0Y9fw89/+sA9X+BxB9LgBr5CfLnPy/AH+OX//TLn2D/LIiff3oP93l7
9DcOuvVpuci85SBg2dJbBMzfOOjWJ8cEzsJf+OR9MF+/sn0c+5PvO74gAMEmc45f/9V3tA8/8lBJ
W9AToKuDT3f+CNlHLdv6b8uP4oV6PhuLkFDala38j7dC4haWHLDV+iS3ZGKKjpLU3Sn5NLv+4QAS
hQxqaJqJSUJc2nMG/2JQKKoCMdIoI3Odt+GaOGbktVReBRmZSVutr3Von/VxjhorOc71F1Wb9MWq
O8BTz7Ua9RYzaekUWzvH16PchJmi9sG2lM/o4AZZP0cEnK10ejU1TOUtyw/3m1kft6lcbLoUj55A
myEMOLgtRSmez7xD4WEhR1eGAlcI205SBo+melUVyYy9nzOwio9IdOdlTwjz4pyqRk14jfvH2BBb
/1oSmjWG7aus6QFkDTp4P15PMFCGjqkTYFOGknm+DCzc6kIG2Jxic/XPcrP93xdEoBzJGv2T2+0/
QNb6R+61fwtG61+/v9PE14d+zxyQn1zf9HwAJRKzwHJg/J454H6yfd9kp/1+13znaDkON6iybaX4
uQLDwC3yDaPFvcaRSyx7hI35AI7HH7nXXH9BOby72WB12RzkfJvzkuLWMz/s9XUJYcvggHHj9skl
SHqYwPetVQDrCBdVUZI9Szd5MnwEWb5n7UUO5t8pxZw8m4Xeqwan3JjRBUdZUAmJf9VEiG8cDHuA
egl2CdpDMfXl1nKBiTreDMzWoQM/TFdtXczrMOk/u5n/yNOQE+1DVxAdjFM6VOlcmxiCzaOQQZCF
xcNxIH1KeIWODcyXeBpMTwLtKxY2ds1ua2Q2PRkxPec5Yl4yFW/IC+2JyWIyIFq1Bm2L68XCBWh3
MBlAYhWyu8BqQKC8zJHr4SON7cc00MxOGucCsi1cJpF+Xv6uJOkEBeexxEZ9t0Tx5k28aCT9xfF5
mvf83lxWgG07l9kIMykPBLGwm02u4JubTX7cA7jdG3SFxHLG4JvYLh9ufRkn5XXhv0SiANFQRkdz
g4vKrO6oQddm6n8u5mc/LMBjY5HqPH1kwLk67PlTKjVnW+VlT4JEGG9+CBuypvHB+VFA5zV+ihU9
cK8gVy0wb50I06aBOMEr5wdg1U8Ey6Koqq86P6MpAD/f1QQKdxFJ6yMo654wOTVbPmqv7KQvGYwN
gfOiyxRTZwc8QFYYFVkHL76C52tkpjJvDwIvfbW84LAb4cebGPTzxKHaLcoXI2e+E7vpk2M7KI3o
SDdReRWq/mSs6CirmBatR35V7hhHRGAsYMzkKQDUKeKBIid/ikGAErUttlkVbpVWl6qXeEdStS2a
C1GCwrUcUFImSAI9uMlBrbAjiSHuGQmR/YDkKIp7QZdpBkrh2gjhsuQ1i8zbKjmAdX0uJ3wLJrDc
3ulvy7l8Cq3EIVRxurME1tzc5+qrF7Ii2G9nDWl6s0xeupSQsUmO51WNLpv/APP5caQFmVrRCdsQ
neb82YDVAcY6IRDl7ecNfh2vCXcUHlfFFB4FM0plq1gGOa31EvaX021nYIyze+P5DdvujvqyzwQX
VHtClAdtoAVsX0UvnTCOOD4n7gCBZjHMRfK6o6dqSFr/jc4eDQspXdHMJLEPeL0mqzkdDJCNDX7D
qXXRq7XDiyuzeV0Yzm3sBEj/JiYCVb0rOxKZe425MSy8U9XY2zSjVSviBvmcTl9MLjunRiWc91AL
QFHth9U5EWfQLRA+S2O6tcbLSvf+vk6T1yWpIp24Il2D0CZ55vtpROKQiXdxus/N8jz1Be0l6yGz
im4tswh9YRZtB8t5GqfAZSA/NFsSf0rNN4NJYLbFMWFByba6FePidnZtsBujOhsMWu0LLX+hbnPK
gNipwmZVV30D1IgRkbb4JkMbZLVPhhJBDbwIq7DRJk3mznCdjPe534aqPtSuGtG6VI9JildbFsNE
Bph9NArADU5DX7hMcBLP3X01YJiNO2gVPvJLN95R06wrgUc5Cv01aSJ4ncPFe1Q5eKWLxybgiycS
Gl3UjZ0UVw0fUMJIuzDz89iZTmcXSBRlkifBhAZBdtyVaA8SK3+y5/wyRSVc5cGdb/UvjgNmInZo
8bGL7LKGY1Ftjcgrlz52DU+9wb4feSycWfxEEXOUR8Yh2LarXA4PBupnn9mTmNobggQv2iJ9sUr3
WihxEZQAic2LsoTV6uZluk69eqniSbR7m8FZmBTzbj3R2XVy66o0GW2UFrrTzu62TcmYB/jutM5m
uvBJcVxkE4ZgHSDH1QrOqxWXhyZ+GIQMMLC3hugY3bnbdjTClR0WV3piQTWwzCUWFuZ47U7iYnLS
h9Ce8Smh0On58xxtHnhx8epWkm+ZLYl32W8cCxd62Yz9vmskT3ZsHjuQ42zFfRLksPWbBMe6j3na
GPMzD97CzOx8he+zxIHQntVzfxnXmdzPSrGxRgeKUBfcdzmvNCjpRBtzsonIoGQpX4Ux/9VvBxL/
asRwSuObTIhcl7OLPNjPpoNUUrOjDaIxaEJrWK5/j7mrkTA1CvMQYUcE/sNhDpfkhFAC/gH/yvLD
B1n3Q755YEVY0NTFBXnTGcbnBnubwo4eJ3joywlpIGK5AZTTftDA8c6PRZg+NUH4wgiPQDOTgUAD
ZNXgpiqi+n7BaqcsekM43M6u3NnORch6XJnk+wVN8ghyF5t25u3qFtaz0jCnXZMJln0Z4CF3Qadn
XKD7gRG/Bp6DLIJjeVQdC4WhvJrv7DHZHVQ2jtEZ/B6H6Cc71f0Oj7TjMCKPdXGZsRhtUo7Pe9Fl
52UNmA1e/LIDWeZs0HKcCe0dEbxMhM748DPzEBHgqPB3pghjPb6CIhhvHR1vItfCAN1EL308nPT9
cB4hB0wFOUmtZIOkXZgxdAbm7YCWDxpWX6eGVGzlOTN40NHGQQMqFJFhW2xE5rqroHooZHvLzhDt
oTa4T73wyUzLx/TaM3sGlwFjVROSu5XCuhfor3XFB55KyXCEncrmYQ458nupU1ocB3CxZS3ThlzR
lLNAI8UTxIDUvy1jKEmJB5i5grJ/6FTBHSl44wpRW77xTDBBo9Me2cDCD+ruxs3gFaWen+GY5+Wn
LOYwUcFx2LgiHc1qlWkCGjKFBFoY9s6Mr6sSEkofIxfLtm2tjm1JuAwzdFr/KS/SsLjfwpnYFRhE
iM+D+dCtSZUPJ/VMbxL6uesWB77BvMCbzD3ppLA4B/nqOt1X1NgfquT/tsrhLk7j6stL/PnvIMNM
0Xq0HY7sPyke/gu1+n/95Z9++Qd+/e/vi4dfH/xb+cDRnNapS3vsDZr7rnzwpMNBkPBS27HVD6W6
dE3Xoj37NeaM3uJv5YMNtp3Dvmf5NMe8P1Sq/9hlUxQP8q1Yp1cgfYqHZd7wrtk9+almwzb1jQzq
jVvjw3IQ8TY4uVC08+B1mlebpJx+B8EqPqZgvj2xjwWbjjjNU2QjPz4x7myrblu7vWE/G6JhnwBA
8hVRqdTROsbLbmRcxqbAErwkbBmEzBSsNXXIMTjuOQCUDQbA3EaKAuickz3KxubQGeXaivLHZEZJ
GVcINPrLhE0mS3BvBe1+Z0KGIpBCIQ0dyieBUZjAtn0ZuhcATa/L6inC2yHr/NgpCSnI5XUy9Zjj
6mNDiY1psx+M6PELiS0ShwoDYDuRD0OjH1V86aItMYHBgus3GTX73I5Fchw5qB2b7NSfmRw78ed+
ieqySvFcd3QztHdNFsFBqKuHOGyR+jhEvEZ7M8/goAMt8jvZ446LkGswlUbJPcHdlHq87GWXgr5b
qBKasWmmritXMN4ZN8sTslTu+qEG02AMu1R7Z4OPwUEBOFw12H0cS66MwOFwf8zejG+rAaLlUvoY
h4nF4svw4GCM/X06Rsjigue8GhRAchmhUGI6WGwLI3kxi8XmoszzIGvOLJ9OCSk09z64yXlOHzNk
VS1aqroBgJiNtyYDU2vuGZeLm+WQjooKU0C+xM5g83bkqZsD9tHHMZr1ghKPnEt0Jph+4lqu9A2L
K4Ez8Dcd1mvPgEFFwYca199wJkI/0X3tmfwsye/PqmppgbiW0ETpoVNj/3h91k2ddzSD9M0wkC/m
rUzUvhEoHb8G/B+7F86QvsrxwJbDmYVUu5fhUeQDBNDFfpqp07jvV5ymVnTLNxXFa1wbh8wg7ua4
YaIz3pI6sGrLahMZ7tYK2hVnLXSDXyLmdG7sbFVuXSQo2xyrImHX3001iKq8zE4jteuagSwjl398
WiJzo4gLDLYFGdqHE9Y8EXTwmSDSQGevCywMBHMQDJgezNxM5RI/5PZnTd3uCoJIRtFdmh1pwaHt
slfYDNrx8cT1eQbNJUPmnzLscaLsUXnowDLUUs2AtLlo11FWbgf8/XnnLoPubtVN1UPm6sO5T08Z
SWxb7eK3SLY+J6jcYtCejWehPZ5VdY3ADGMLY51AxDA8zqK43Nq+ddPrcC2o/6YgP1fcwmPknKaW
XhMtcNKHz47i2s/z87BK8BqRIOqnqxpJXiVAe2b5zitoWGvYsnPwO/MUIZZZzo9NFrZk22eNpnVq
/9nIrE+1zotBNjfa9K8r6V8nBOnS4W9BKU+dvp9F9lL2LGViPItHPONtctIO1V6ly8ug39CXRFAC
ynKqN5rjZOz5ByYjgQqRrlVZJxW0mwHsqAyMawcHT5wp/Cs0R2w+flw4nhOTlDseaTyrS8aXQ92d
kxQ3uYSgqOEgqzt09BJuhlw1wWKLdDYFd3iiyC2LHlPvrJLlJsg0ocHAzXTyBGdgNI+6Bs/V2N2b
ESlAxXCrcaxWnc3rGw/KOD+QDVlK0F39qdzYIYvrCEbQxBqMMr5eiH6MtMKqOidJFrkzTsa03x8r
vDwm0hKWyrIFTVg1J6Hdn+XogBbrY05RZun5IEGj6EXniRhOcrTiZJjNSHGB82gLThXXaemfRvWt
I/uzYMCDm74wjduboVQa+N1M71lbvBWLslTrw66ptmI0TnS4SiI6LW0pdxUJluSln7/b5s+/fufv
86SXY8CfXwpLA4/90lcMfX5cGRIlc0kgRnMjw2xbyvsO1C0ZjmDZ8UYt/WejWdv2kjLubo1kMTKS
y4CZvlJwsJJq0xpQy0Y+1+UKGssDC8RWpVkP+7XZomOZTx0cq8v9Vc0S5IReazAjgXTQmzpboe/6
8KIijXgsu7vGKxAB2Dd1ED8vN5jFYhCyhWlaK8Hk7zpV7ZR9p33/d2ZLSwf/4/1gM9hnQucsAwjm
Gu/PDU5m1Uqmc3tTWM7Nsh7aPPPAQI6CEuBekPzegvwXn9CByc8t6Lh0Vn98QsZWtlEhmLpxyvaQ
gnZN6PHKJntRhUdt7d6QP3k09S6qdmyB7AljeucPei079GE9IlYVFAc/vxCW49kPnwHd2+WdoyYR
BIvb3gcthu2mobKHfrgZQCIClN8ZPgItFp9ZOtu6kMc9Jsuq4kyVORutQMVY+BGLK9T0FILuOudW
nHmprXGnsbskXnzgGf5RgbwaCX5IZAthKlGnjksKv7EozhPq/5oV3OqLXel3J1ZfnntNxkbiYc3X
d84cHvU49IhyuQGfz868L1uK6WLq7vIuOc2ZvkS4R3RmH5PgQ/M2fMnzetNjvkQeSg6DSx9mP3G9
zw0nE0uOZ03CU3IchG1/UM44ViYQI3U46T2/gA84Fh452dMtMecjwZzVQ8jMmTgrfHIZu41lXDem
PB7tCDIbrZCffwHLNfb+GgTegwbGpv1uCuGqZQb2/hqsREArO+Lzl5ic9ICTJAu+fsf/j5c3zAhM
yWLx7uNefYwfOfrcxTpO3xc2vz3sa2WjvE+kJ6i36A7hmHJZCb8ORviJwyzcIWME5YPrLDKlbwEj
tvXJYi6DHAs4NdNIph/fKxtbfPJIiEQrxAMJBmHS8T0d5fzr9/7TMGbrxyWDGpgDAd3oJRPl/XUR
qEQNZTMF4KSGk0bOWGmNBjhdnz2lfQZxQW56mIl135GxqHYx9udO5qhfDQiHsOujvo0OQ87oW5VZ
MTy9lLmBKwo4wzQ5htyC1Eh/gH+AllTcS7u70pF3rITepLVxPVo6PxEEhMLqpZsJMj7Cs+7RdbG9
S8uNXkaJ7N6FYu05zU2aFM91bu9CXyBeiZLymA/uVIoGnTjhbGQYkZGQJ1B5o3od2gr/Me1DFDDm
KgkX3+SMpcPH/h4h9fbb5cwfNl8MXV362bAJWm8xMAA9Yk45gCrrw/ksmOQWK6Eix8goTOuASfLV
HMCZSO6D6LVroIQUgETpzuyrMb6LxVltu3D8OkY9AakeZnmjHevFTXChcVxCezMjGif3rWySa0IN
rRPtgk0Y3YlgS02TJszoshUV+UxT+yji3tzFbYnQHN1izkGWDOfhUDIAvVcTBtkxT8CH5Fo/9kiV
ewusQtpqTX83Lolylq7kLBVKh9XHsw6SQEcbS9UOo6658c7nQdSnnaz5jaJBlz5QFSYO5++hPiKP
u/wyEYl6kxtWfCNLjqeiNI8z6qdVO3Tl5u2O+WdYPUiJ539/B52RZZT/k6bIv2ei+qdf/uH9qrE8
4nsnhESiZZ32XFRTJNqyYH8fpDqfpPCJ//vW0mBp+rZeiGVa6jJ9tZXHgs+Y89f1gh8t8jxnCUTw
4NzTQ/gD68XbCeK37YR0c5Ye/jjGo7ZyTCRyPy4bognTvLWa7CyjrWuQoADAwWk4aQpzRYoWnmUc
iDTxBvwRA1Ox+WjA1Uy2JnlvEfgdrGLdQi32mLPpvUL126TyL5ChHbQ9FnXnRU0HTrYmmF2Du6cp
UR6hNH33cX9bBN8fTtFY/LApfn0XtDyUWPpKfNIf3gXLll8YpczOAr+9LkIIquq0woNmvkb0Syk7
4W9/jjDzs4cDZ9QA6XeS1UwQwpuhFO1IizOhMVavA80f8ySxriSdZNTCWHB6wh/cDCuVOPSSk8E+
KUl8KQ6C+ComwWmEr2b6AOn7zzlFOZariPA8ezgdmmVWY22ltsESpfvuWTvinSft2AMtI6MvSoBw
hZgboP0mww7lfePeD+LGBemYu48E3KUiWJdtzWgnvEnnjoTMYI3e9Ijj4o67nQ5K+eAnx2FgUqda
1RczVaDznMNRB9f9GaEQYGqMbaT0rT96UOrgzI05zk+B/tlgSmVsRyDgRQEj3jgrR7GWg954xN4s
v9WgOzuBlvUdha0yfRipajo7W6XaOgmNcJcW1lFUhBXkiPy4lV865cOzyrZBZT42OQmhqYMbRIO9
7ddSq1PPmLZY1TU+LUW5mzrBZc2IImo3bTpeZVVw3STdXVRdy0nuIss5sXSwxUYaxucqULsQUe1e
uxgdGVjPewFm45a6cKrVaVHmT33nglARd2MT8T1y+lfJMfOvYq8vS3svD3rmR/qmWwatrsnO4GP7
K5sveUh15WVEPMw5HarGh/KAOXAqoFWN1e2Ibj7qin0yVE8rBkZGbx7azygAD3tsxQGUGHYxvFL6
mKbjhRUxzJwb4pDNSNwnL2XkQepN+UIZJzr9khPgg42iySCEfRG3S5pmnD+VFvOKxE8g4oC5twoC
tOrpdGSwAZa9OE5xnrG5QvMo7w0/fwQSAVvuLgZ7bOgs5wyeOusRiEsfhU+eXREam2b35ZDQZGyW
yU/zOHYtmm0Ys9NAzpOui3ZvYlS4V6Stt5/1yYsxZOcqZx6VQ33QGaXUjL+/ThT3bCUR8xKFWXX8
fOrjV2H5Z2M4XEU9NrXchQAEG7LOulVQuMejlT/6/jK9SGsIvuIctRFodyZ+nPhRz4cYh8mvtIE0
EZR+PBPPbOAQ85wDlEXrsOcGg2eTQoqix09SbnxQJVv6ZSs3gsSCs5Wprp1Vax8p/8DdldYj5Mp8
3xoWnkS8CmEWgd6xgCTP2HEF9uQJB6skrKEMELOjS3xQXIyiPy2BvZhpcWEHUNExB90yGDvrG7gZ
LWSN6dxWydJOwH4qjpHDgFMMn/reOsrc+jI38GyH9rGXuzuvPKOHsvESAs+jbDvNtFxhOPmR3tje
nUXUZYk1c4SAVxdPVXqjQxwfZ6l3m2riDCEMIMHYhKAjdLQ/tBM0UsahnBtSsLlEjyqclXRM+GkF
gZ2AEoLWc25HAQe/JQ0BdxpIiR66BvSBYVktekAv5WXEWUE/BwkEpyIjDOGh1RGzqaMIm0YTDKAa
wMOQ5wGSuw1NshSWEfir070EdEdr/wIEgVhoPtiy+xuT9MXUBsxXPyVkJpWHofPYZTDRq3AP0Q89
aVyLCXbIflrPwQFM/hz8AzcPSCmKKpVcjUHJ+kYM0XV1G0UYmrFRYNowA9qrG6GOmGZ17gvq5gwb
UP9IC2dwr3MCRJLoNJ0u0uCKOpjzIF8xCJa05ADYwyHHfbeNMS6ST9I7XwyWXkT2JHcAXZ5e7ZLG
YpuuG/pllkF6akVMRn8U5emt1M5h6U1XQSJO4gbGV39UAdy1MRSJs7gjQ9qWp0xLTonAPtYj4SUE
bNC/P+ae2xqmXhk+E86yIskiQiAjsKF3GbI5UGkuN24HkDfy85VvBNtlMfSH4GzCjzjY05UO5Gvd
HLpddGpaeG1rlENgH7r9OWDkiuPUSu9SUPasu4lkCBl0L0M6b+2SO3ZKHGabcUvDuyFVfoWPcNOO
tFscC5OoAENi7iEUQnGy71vUyJlYp6hfIs85yXEU230BOcO8W96YbaeE8NRUszmXm33Y2e4pY7RN
HbOBJMPjgARxqo2thqSE0OmOcLWjEMMLEsgdg7yNCbZCtzV7LWhV7nHPRWQQXliefeTp6AF9Pa7r
+VpE9omVuTu7BM/vr2jYn8wernWwhonmxpvyblMrBYA33JVC7UxRX4YWqHBza4+cOUDW0Ztc+fQL
Z984iJEPWSXnEQgEYyp3cqgv2/YxHsWzpwjpwbXeJeGDsFnsEMCkKc4iTuM6nu5GnxfOhLCLV470
rmU0nYu5WzUZCNta7SrlHIaQJdJQXDUh4DK+PkX4AxHcZ2lHnjkAdL9092IqHjdZoloYke/98bPz
36T//ctH579bifC3Ivunx+yrz0X4/oj922O+FeY+GmDXRQcspc3ocan0fy3McS2gFkQPThluLj/5
XpiLT44nF92wFKju307n30aOFOaMG5HCeb4p7Le80D9w0Bbuj4rF3wpznvx9YU6GupPLNqYw16mF
GKitN60OoNIiESS+uXY3xhBhzB840RQa9VIXxnrDm4DVFeIASXrQhPFs3LYeArFURo+FXTxWliqv
51Ykd2VPYEHMXbkfG0G+Fi7AtZEuxZ72GrkdnY5xuZEBLzMj+tl1BhghC63qtEOpARC+CQ6FO9qv
UH6WbKYgXld1ymqvtByepqE1D7siMfdjvE4HfjpHG809BnvX8sHFDtfoDXugqGQ/tF7mX3q5g2zH
JNoZba8pEFrCTW5UXh6PqpS3Ne4FYggmDbxt9Lcepc+68jl0yGIed74BpM9ELITSxG+vyshh0GOR
8R77iyk6jqYvTMfwDGpFQ94roJ2ZSF5UN9qU5OiSBx0aW6OnDMZpA/mNc/GqT6bytVQ93Q84zBMH
8c4V5TqdDHVQTvCtFmMQaGFRoE+qWX6FijsOXOFl5rikTdjFyTB3ZJ+Ptci3XTiw/FsE3vntHBKj
XeUECoTq0iPPeYPcaz4pbN9cjb6LfChuBrhGpUH50zeHkx9vC2nde2MaHYgmmvZRJjT7VYu92A8o
kibHwQto6BEZhjHhMRzVvRjG6whkKLZwJr8lg7VE+sc5vot9F776PtpdCYkShHg/MC2cSBNhDHES
iGqtw/KkQxu3djpQE0YMXrfRcPu7OdNgNITcdxFpXOXxAOwEFdWF1PRojaahi9+ibm3sFloSgxGQ
1aSOOXPpbPvArG57Zp5XfZ/3qyjsFIAudAVgAduAZkSNrmMYh1UyxpqtBla6mofmwEGsuvVzK7v7
4wvm36bE+Msr5r9Au8S3dY3l4ycth/9Iw+F/EY/8p1/+519YE3ns1zXRMz/h0LLkkl8ssEctlqhv
a6L/ia4CWbAenUd+eZeGbJufPI8m4mKXcy3siyzL39dE85OrFE0L/GpSWLbp/pHmw9vq+q6Z/dua
+GGu0dDcSPu6NjaWIJnFJhSAtlZ6WKTxrqiGYZErIDAgOCtx95xJPAjpY203Lrt8OK7HatfSEjNj
uMQpRNDOLh+ECAHqjw/awH/vWY+xc4XgLuZ4fWFpzk29yF8DWAyGNd1H83DNwomRHsr4bDZLSmgl
6WlQIzR2dFoG4W4k96fUCbrk1j/tBjCrvko3WUX1jnGM7JipWY9RrxnDSebSdD4EdJmZFClecVjG
xJJMj4QBbyuHYnUW19YbqoUB/770zK3kRmuT/rLQ/WWIyDZq5PPYOg+TGX/p/OhosjpCiSzrLoEf
3YFj7FrvKavpgdoTOVsBwjKzU2eJl60aIpHKKroikhadLulpDTkWTa6wYCl9WWbiOgwHsZpc/aWx
h8tqqg8blaWHQxgjKhsLRnL1HGLq7uHhRGBvQpIyByvC5133HAgjUEO5wCAcM5qJI4UmlegZAy14
Os8G8R/EhgD9LcBmHLrZECFgaxF2k5yZylPfSMVOpgRSmCq6SVHb+rH/oAN3OAgsIOhKk4RgYgcv
IDwS34hteppa5ovtNpxSuqJme63mFuYvstGW/bAE2aTmZhPjKzyO3DaGqZRuzB7+50TS8hlh7u7L
uDRYEvuZ5o23pR1vM6lU++FoG1uUGjZYtWE/q8xzv0GGUVkL/z4LNXFpdQENkc+mDKx666QeAymM
Mq8REhS2Ef/0/69dPz3B/fLvsJ38G0xe/+2X//HLP/6wbvG4ryuWy+JjYRBBT2bhNH3nO+EnGEtI
KmUZo5eKV/fXU5wlP9k0d4i2lpzzaJ6wnnxbsSz3E5NTSZfT5f+Xec0fWbHeGom/tUtxdWESE0w9
HQ+5kOJc+ONhzmx60047YnHFgLvAzYvzzP88yfI0DFDJ9hzCZICIM7Wo9u24X4/35II/J9rd1GFx
lxVHXsSkODcBPWT5Z9PUIBMAXEjgD83gHarpauzrHdQpMKajOq3JDc1Cjhic3JiHr/Ih3jnFWqTZ
eYJ8qyiadZs3J5YVnOcNYUGGvekUuawuCeJOT4QajZjZmI4KBhWZSl6dRdwbulSa+UHXNHdS5CRg
mu7m3Wb0lxqyP7Rjv31KLtpt7O+Lwu+Dvs6PswGOExx9p0kvCnpY9gwHNzCcr+XSXxUsfUg0+fpE
FluVYCgN5eCj5a4f3YxBbEw1njzoECZBBrIiOqj3ynBpP8SrmiQxpV+xdqL81kA9h9Ny0TvXE1Jn
O3sIg6eAL8MAqRb0/b427qIGKY6dHjvOU+mDPG4PypBYEIGSTPQXffU7b0H82Lr++hYcIn3Zm/mg
6cD/eEXpGnNfU9qAfq3yBP70JPzLbg6JCnK+0JFbp753zQFr1cnkmDH47/j+33z9Hy9oR9Fq5qZi
1xcfvqoBYYeniqkmqiVcB07yqvyn2Cqf5dTtahEVe1WpbKDYnCuhrxHolINNlh5hPrM4atIQYHZi
He4JW4f7s0geGmJhSo8OUwMJS4jgMiClwmniu4p7xILjmNk+8ZKbqsQqQtq21CdeoMlIWOaAE8bH
esKxwhEg6hJzW+vuzIbfO0V1vqcFWSk/v1Dlm1zhw/vHTrGUh1RsLrf0jx8/jdGuTooYtOLMt2zb
DTSvYjxIuoHebh9deom/EZKMayvfJQbxYz4GCCej4W7R/cSSc0Z/ANV23HymL3hSmySZTeJKh/jc
/YyYrOrETxg+6mw/ALKle+wVWcowAUngXBDemoYcK6oz5ebbYkHqkiMbjP5Za3m3iUWvo/LXXgVo
zFuSLkS7683+zJwLLG0yN1BcJ+emxmrhc8yQPZT5SexaoW/dkFgvIzuuDPzPXVTv57GfE2fsnDg9
85lLhqdEdMYWxG6FFc6AhjD8b/bOHMmOZM3OW6FRj7IIj1mgcuchx5s3JyhhSCQQ8zx6SDRugRop
cQdtrbQZBXIL1Tvi5xf9HoF81Si+lmg0CqjCkJk3Jvdw//9zvgN7XQPzM/jButCMZ80/jSSVR1r3
Mk3ilpUPhIbZuke9eyJKsLfnBxiJ1I/k3TiEwEgFXBB6vJ1/K2S5cEfqYK0KfC2iHaKGY9CZK0Fd
Jq+vBgIX/OCaiRPcNHAYPrWBdlnYw7s0t3pOWVuV1PqAiwOpl9geD3QQCymrue1wurlWcYNtceUC
47Tq/GAZ2qJptFdWBFcyRGpn1ejnxH3jeTdxX95YJLjIYng1IG/qWnQdy3rnAi2LIMXJYfoGL2Rh
Bc6r8KpzUYcQhtUTWm9oO68DH1IyyQYhwreocEmCIX1K85+LLL+xx47CfkYfRD/yvtg0ILl9RI7u
gBw1pRMctyli/uyTZcNYsUJxaFL3pVG5yUh4DxH1rlnFA5UAXLHQ7b3Yu0lC815GyavfmkcrAUcU
QzGpUFBRs22CO0F26jTlV/h9r6YQNr41XM8BzqEZTe+kQWLI5ficjqQTOHp6a7E8TIijh4PMP6UB
dKIsuFOWPR+hI5v3VUOp3ITSrXU80wjLlC2o4PexVW9zm7RSNK6dQzzcaRJvdXOSTXwcTP2J9vg+
QIOatcHaRZ/Gzz40/YsRMKChM5GLIEx/3ddFvRqHCF6/OIBpQt4b+HdZTVKhFh2HUdzj1fs0uV/d
yLud8+SbZmICSwgVD0T5lmblgwaSlJllNcY6FoyAbFNurk1amDYc+vrJbaFeQdQDU1ZRcy6ldWc2
zk7CZfNr/26a3T3yqq3ZJ8gY/I3QfKp+TDRN0R5ERtZY6F1VVkvQGQCiWt63YiT2C9IJj1voIFuO
q/mmms1TW8ZERQ8e7rgLOZfEEy1/hTlxHqck22ouhxBQdCWcAi22ThFB95tjWegvnZ9ZKzskLNnv
oNdqNYei3sKai+26HKl7UDPBfATzrtDpnChoV6OV5EEofCIHtsndgow1nX17GPsEdrrBQU/FQthU
/zGiXCsdk5KjJgX3DzRpgeIu4/UXUKk+8OkXkVZlClKKMICxMFkOHrXXSvf2GYK9tHUAHnTEUeHw
zouUyAA6ibGTrdFiQB0ubfsqGs1l4VgnY46fytF8bPH01NN4FeggdbQ4f3VDO0WzkF0Ndryma3Rr
r9F83ae+XLcgLDILn3gqvQlaVPuloz6F3u1J95N1DHEapMlNEncHiaDMN+QxMZDy2c5VSlpDTNMK
n1W5GyLrsrzxmmbfTWBpKOjmKMICF9q8aSpyLZJatPuLPsA5m3t74b6ECdMmWbg5vcqFbwPlBIzh
0xWeB8Kg526TjUTUgUUKk0PJdSa93LqPivmojRjSrAehcEjSO4xxf53Aa0b7ukr8/rOWoX/27ENM
hB2DepNG0b3LOq+q+ueiJlwDMWiXGxSvT661yVtaLRoF7XXhVv0mK9sv7owS2gwtrDMoOl1nHzIH
I57blwTRF3bF64bR4kASw1PqJi9mYiPxoOTvIe6AKT0AF5XMT2NGPHnMvDYahKHYSI/7lYOS1Szp
44SVZEIarzCo3vlxC/y2ca9yosltmqwdXtbq2QqTpxK9ThsBHbbLnREiVOELzaciZ/Q/GzpZlzRs
EgsNNMFKOE9bDaKmA01WKApfGluPs5u/YKkgUaZkj6WtvWl+ldbe6Tm9gBWvE9kssjqIbITDIK1N
h/IYsK8t7W5dOS++91CS5dXaAAr1t075ADVraeL3yeoO0ny1zYvgoFGFUkrYXrf3rXgu2m5l1G++
Xb7CVLlpgurBnLAUaOVOH7UHC2ooFDH/LgpwEImG+2QjL3Uzd9NzC9QV1qN+1enldjScDeuOK7Mv
yf5TSWm0sIZz5GbPdsFcEbNSdBr7Ju2Ts9JhI9Tkub+JY5CKzNyWaywkyCYCrNFU2fQg81f1Z3sG
Li0RFCjPVC/ir1kr7p2wuMNZv7AQBwsygvBbvVoYdAslo6S301t7g3BSYTu8LBms9nydIHhdDH1G
tE2Gea6jrLbogugdT/U+Kc3HsQ+PahoT4XCYTe9Oi52TGdjkMdiQ8SDbG9Fn/LNvZY85DiVkraYG
arY7T0zriIvsR7gj9WQ8adR3i2dW3MsZyaakYgqgmRrCezbZm7IxHsKZ6DoPSXfYnXCBbKqJIVhn
IE6vuQ+fPcZ4XViPJWmtYGAIYNDWohuJLmgORfelmQ2EkyFTPyI0InXKb2ms36ZhuW8TbrM3MTe2
a303hf5AmskTZeQ9aLd7qbcbu613sLvD0aI/C60uOgkizewyQp49rePK29lz/CZxtgfjBAo/Avdj
l8GmxbTdj8xm3bIeidlwQ7xhVqf0CQ0cTA0pWFVhw4lcqj1eQQAH9dtdZ7DCEmnzufXib6nzrutG
tkks94mFkgAHCondk3BCLaJSklNf8qZzeu86GECVDv38pc1JapE5MyNKgiDEADdaMC6sgQiA1LpO
SirL1UBjjdqzZ1D0rxrrJZTa56I237o8bsizMTRUzPk9ZNtdqT96RICUjvspdvlN0iFelaSdGtSA
DwKc1irSGsjfc8HahHdMaPEIJWm7jhpm3F4O70jtNp6GWK+fOwJ9uj/R4HzQh7PPQwfi62hvTOFi
1VKy4R8sVX4WJ2bYIPfo45SEJeIHEIdbXXhU7qRfL9qpDfxQNGTHxEdBgQE0QWeZjs8H9EOg5HVp
UJDN07zxCkBO76z8strHxKaHYI9//Wnm35wZfQq0m7REgc+w6//g2aKUZsJQYRWjd4azKHpr4+Xv
7Agg/ReAXku0ffaTbOPr0c6vMHrvcZJsfcLaSxcUN6IqFwp6OD3oIl+hD9540bSLBn9PC2UzhnLn
ZPqa9vWDPcidbIzHzBBPdokGUCPGiFLVIogLjFrBsyvLfUYIhkHaxa/P8Q9P0QOogajdoPby4eZV
cdPhS+KhLidI+faqbPemnJGi/NlTonpdP+221LX84YPUgfzwlCAt0sbR4YNcdEgYSxYxA/HX5/LB
26eqDYaqTvOEAKVCKP3zR1B3LdM486pVxPIlmJqbAPS3DME5WtRAjPklNx9lFv7JPvrn5h7PpK3Q
hCYbSfCEpnNR5f5wYpE7eXPVDTXOdJ6PlniL0ll00DtbHNYqqCAM/v579tMnfngsHcVIikMyAbLa
vpGTOCTQOiTtbpHkfzIExN/UKC5nR7mLEpsO/u1DjSIqo9KbJj6rNIxb6QIwp6e6Fs2dWZJ8kjpP
pS7XBjndKbk1Y+FBKXOJU94CSHscHqvQ2WpgOiSxTYJuP4iKdUMY1q/v+x88WrpgyYg7hVbHpcf7
46Pl+i3MjZRhCvFYcZUCR/zJZfibeUddBeCBFBL5BUnw5yer15smraKSKx7PdwKVhTS8U2Kex/lL
/PDrk/nDj1ItGEoTSgX64YJDrix6Ufckk2WbstiOgY368Clr0vVE+uyvP0sN7g9jUueN/pfPsj4M
GOqsRodImkCupEFWgoJNl7shMf/k6v3Rx0DxNHyFYNSZvn++etIK3KZL9HqF5XPJAW7aviMbPvuT
j/mDx4D6LEZbKsj0mz7S31I9ijLPpp4zDNm6rNkazun61xfsUuT9cMWw9mLBQGSA5OfS6f9hsBuD
LMB98CDAAfvcBMNaI4exYhemgQJCAZlGsMTNdCMIi2nc8S4Jqk8EL/+ZPU/Vmv/2MBz0/jwkrv3R
kqX7fRmGDochjei6ziFtzg6RXveaL+91s/uc8y7qpQ7O7r0U3dGX7bGf/mxQ/MHE99PbUT3JP1wL
oTluJ7qcYRcZ51magFqmXVoAe/lGQmIafO+Z/KsV3z+6vVgseCYt5Yf6eOlLxw6HcsIdILp3a3o2
8n/L8/PjB3wYeTbgShPixeUDqvaqp7P966dH/MkpOB/GG3pvj9opn4C75DggZRqKEBe4RvvOFiBo
wvkcmuF1lMK4DsjEcdwrK6Cmrb3VgX1jFUrWp8tzK+XLNENGIAG0fels/dYguTx1t14p7399yMbF
PPLxUXMxynPRbcdAdv7hLkPwcDRoTNAiIjDg2JvLar4aU9qFJTOFzMC5FrNFNcpgm6abj1pZupjY
i3hBzIZmZLsBMbJreFeOm1/UtEHVbIve35jRqUuHU9OWVxYN3dmBcOOMMcQX97rB7mGjDZZsOaWP
bZhVU+WPdxBbb1vC3UOTHC2iz8jtQA2LgTwiZ1HIXZXpp67h660C0FZJaQO6kWXf+K12NUvKUA2F
QnIbWbAj1tgGY7kvAggtWCEahpHtdUunLEisKrGdzmsRunSip6fAcG9szScaWr+zzfJqEODpGWsz
h9alWJML/zq33GvDSq6b2n6yYROh2CBIiPtbp3KHVNJyQW7rt20aXYNy3xtZBRsv2YT8mJ4UbCQm
G0szbruSBwHxbu1WVzyPpwBPcGJFy9gQKxsHel02n7JcP3tEYXrS2xo2xlvoHjr/3ujvpgnvdEi3
pdrrdsAtyUhMW0yDBpmepKi5zecmn9e9k218Tn62/L1F/mGXy7tOyze+fSzi4tOQTfdJYMITDV4w
8T8HYfnNn4IXl/0t+CTqx72DVicqxs8euU8TtmxwTktZQW8x12Oj3YmcepLd+stKq2NuD2SpKOmW
Y9Z+NRvaWDXTP0OBeNK2vEkT74oi2fvsVc9dh90+La+znLgiLbjtiTgane6T3qpCPD+0I5yWGldR
5ceWslNHv6yI2dilGpmNnYy++H24be1PCJhWY++s8LxPFEMwBjlteoj6ctjlfWgiiH5yzPqrh8K0
zMCbXAbO32WF+WPdyf+ZUu+nr/rXdIH/F0pYbGbNX4hX/guUz//5M3tQfcf3BrCJKUanD8VeEjAf
wE7+5btkRZnoeN3iQFbYDjrD4q8NYNP+jSUfvEL+2XOgjjDp/kWyApPQMSGh65fOsGDh8ffI+AzV
Zv7xtStsNrnABaGPKmO8a31YeA9xpDNjJ/OyXkdOA/yCUiUSJyJoNDp1Aj+HMz4WQXIbz8kyqlDG
lnFPMnOQE5gQJS9TK8ggJOnD9lErw5m9EWUK6pf0dFcflmSLXGGYTlY25Ktq7cTyxpuTTUO+Q6DX
DyIJ7ydbEATd3Y3Yg2mJ0GZxK7ddaFV7S9kBmjSFuYKjckXjrWxaWmDqDBzZPXCLUj86cjklxd3o
UH6eo5y8igoo4aQzhdtDC/iAb72wc9OcHZoo+BAnTw++05558WC7CHHXZrrQF13jny8qWG4YpeyG
EoS3TpqRHxLwsRFqNbseXhPSOJ2aUqlFaDTnKTp+ZKCTI8CGI8HMFmytiL/iLraLKhzuY4+kCbY3
XCOFlqB3crocmhwxauiBQKlCzIP6UfBQ2lViUHmPCoJoaY4tjTp2l7UlN5KghbgYvyVuE251Gi7q
xJKcqzCE2rM7AHMaYDCufUzUTubllNWtB70l0eBCjKI2GOhNtVToq1ULTptwAwzKun9b2xlTsOCT
bSP8ak/0hi/H7zUjjR30RLEWv12ui+7AD694BY64Hpkzu/tRxOS9csvqaejWulUdJuHwYnixx5hm
RNSOu959cbiSWmKtLeoH3lDj99DTiRLYsKw2Q63eGz0BmAPX3AtAbyNqrmax7zN+5FRVHtGWVMqD
ELNOpNTbdTwiUPJOaEHXQ1PN68aGnTfJG7dGaX25E3rNAboeW7TUaSAjkL4WhvQhhEDCCA4L9IB5
lpSAFtPgHttGFNshIyJDI4+ntXyq+bI8ZcZQbEWXljQFT3OO7Cfh2BFWa2vD9z+F2kSBm/xDrVaa
cyUN9QyoWTR/d5dnWffdGx1lY2pFmFtAuKzsulBPHwFPg2y+Nj3foTk3nr7PLHrJ06wJ1V5blAa5
wJdB0BF5Hk7ZLrHoCUwCUoTrMATNxqDDpx0bg2NJffveteZ7MJ8erbVWIImEdE8+FUZwYGGOkjHV
RJGgmPexWDa68TQSX57X3UqN1Zodd+6YdxrBYurPlORamq8Eq/T9NpI8YHPCTYDbdi67+C0lE4wa
/BFFxL5IsDlB2AnTGcA4Qnsqk3PLAeoStouFeC0yTJ5hZ6aFZrgk0Q0EYo/WBBCFE8oiJhGSed3s
c5hyaTMtfdNn51xIvhOAXtmrPlHWD+seGI6MJEGeDlwu9UzQf7rp53Pr0p2PUmywhdKvd/bWBGi4
zNRYn/FQ0CQaMh90GJJXUZwm7gCzgbOqJ/4iLBjWyCLMRUPan9Nm49Jve5N6akFzLfnW2Crqrc6+
6YKuf55Pt4YDgfUyGyEnfcyH/tzqCUGppf4176KTYdqC72SmzOOW8DiLZ7bo1qN47UKGcVAnbwZ0
Iog5OhkyuFmVGyspnZvYYU7VQ/2rZrsvuTr9yrAItpXJru77r4VDmCnyhOciLK4vD0ZPbeLy8CAy
IqKqYaioe1eGAQxUWqNZSrzMEPunIQYj0cXa82jYL7aZdVvR1uZBYpfRPKa2gqBpw7VAV3QkQ2pG
/jSV8bb1O7H1465YG2H7bPZmtIK5jrDXDl+dELDHyAttnVOUdu15ukmb4MpsX4Aoo2ustWBvQilo
JiwUZHSqx93rHJK9GzIQXV9b1Hl19x31qkkMfI5zEIIJbmZCu8xqjCoK5hLknjCpC59jxJsLJwQ2
G+n1EcrUW4i1Cg4d12BqztPgPFOJjCZOp3XgHWnuts/IhRR1+CiI9+QesZUV/HMSOzeyT94r2mC9
S2+170kX5nOrcK62QxnSukutQ5t7ZHt5RxHNFRAc8sYK7lpdYZzxjEwuMzfah1ny9n1SV4M6Xeg6
XbjL69NX1/UyKzKn3Ij2abJIP2Qy8CaOup44ssuhCwl6SlmgaEoSfkvnolF5S7pmPIza8GWWGZOd
h5vOQoCS5suJmPM+ItVqsvtu7VnpA/wOYkKDtWbyuOsex9FysJ7PmI1Bvgr3s9nH6zHhUbpwAyd7
0fE6WNSmfzYL74xXjIZXUt4Qp8L614jejFLGdDJIpvbgBvIlNLvfLkPLCsZnh9jDMI5udf1OfXHS
8rGWes0Vg7NvQ/tsjg5NpNglY56n0cxSWIs1f+WoN/ps8ket+Gqi11/4g3u+/NyedsMizbMHvSes
Rj8ZauqGRcEhq4PKaAwPKcSwOrH3lY5rkkbqjTMC38KVOwm+WB0msKWFMyd3KTe4mPJjbjqvzgAP
M2eKUnY3EvjOpAbQk/bO6vTnyiND2D0btIaVU7+NmtWgXmuXgwKUxf3mjcSibhkY/YM63alDfzbo
nBzeQzT4ICQd0kgTXOgDp5d5vNAuB9SQZW3Tp2W9vxAuB3E5x1FZNz36N0E27Tyf1Cowkx65m4Kw
b/mMwZRTUf/p0nFDwfXBycx46ZrySwmGKQcySnP8cxSAbqzD0lp3bEfV6eZMf1vefPDUV2EvPncT
RLHCVbskQydYufaVu8DEYCYeSaf8nJlMlG7KBTbROplutTQJ3LvcJnVBNBqaCxEhlpW813XSFgGo
8tym3SG4EG0ZfqxDaHKPUL3K4H0uuCyx30COJZrOis37fCpfrJzvpgrPOijJrklzvLvcvL4xg0UG
vrECofT9Wmf2ACiWaD11a2TJEgYhIaCSEE7pwKuo9liRxE53vBzLPKullW69+ToTCXcosDgW9Q67
HEcV590i0u01C2uGkjrvgWzj2W/2Q2Ps7MKC92SqC1QVt5Njfv+6KeNvNGfsCJtT/lqvvJLIzVlp
8rOhAD/pZX3txcERwwT4Rgv1SygWZcXRpRFfcjm1yxnnkvfabA+HuMAvcrkVFlJjdx7AGjG4TfVg
1/pEUt/4XuX8TQv0eJl8c9T9nRShwlUD5vvvZOMvBQ2zXNGL7alrV1V4zcx7e/lZqfqsVisIlFW3
tG5bENOElarz8KLk7Afd7eVlHrvB2cDosjRZntQjNQt1qeHK+Uu7IsKzs0igt7mLeDU4GRZBaxSC
ZwKJHgCjXwW99u3ygVbrQ7Zw7+bLEHVI24tGsYzq8k1ODmgHiGBle5vq/te06V/MlF2EN+CPN0j8
ylsONkdsurKbL2gqWpByTAeXpz4UOIlIuB1LLsWQzziOK9jefAMLZrzGSb/XpP1mWnQWLwdy+cLL
RXfVJaoi21xnPSk3NZZ1Ri7PJys3Wb2Ewt72aTVvuqieFpKluZamW8cFYuyohRQ+I9RULJJown42
w2e4n6i8mEPVtFdV2lG34lNSF7x9ZUbkJ29pi6xf1wQIi6TFX6K8vCZOk11cDC7QDIi+JZg89XmK
fB9omxN32q7H9zRTQznG+Onx2Fh7u1GGFwoP5jDnqzafm0NkUafWCWPzvGp7GbWBDy3RiptD6E+E
kOVo6CUy3UDgYxXypvNCBRBVT6i645dtmTMDWp/y7wMr8XkqQuy0i7K09UWG69bIdP/7XTCq4Rz2
+aZlOLdqHxSGCIISfdyFVb+P7ZoM06Hj+/PT5Z8v43UOiofcK+50RzZ7lSuNSImNmnuOWcOoKTLS
vIPRHNVvZ/UWKHNuYuncwQx7I5CWVFm1v8sHe69mLuXD9MtuN4BPpMe+vDzLXmorz+ia0sfOjoN3
JPtc9Clk4cl3dMAWWfmpt4u8WMpLPsXnsHleVvkd6oxheRnDl9mg8+CRNWX4aBX6IpiJ3m5cHMTp
RBsrs0d3GdkxFccyvM4a39uyp0U4QCVrMSbjbVCyWahrql2llUSrwGy8XTU4JJHDnRF5uPZmZv0p
DD5XScecNJJJTLfzUCOHAQxmf5t979BR1IxHnvoYZPuq6e9ibfBXf1noqlNym/kxKDCQg5JlgaJi
HdsepwWdeKK/LuviSPJMX+5mA9l22UsCOaZwbUfs0HsMHRH8e/ZoTcb9VlO4y6bC7kp/qX6T2ECn
+X/oshJXIqDamxdZyZMcSMRkhnPuDe9GUQouj3cUsSbW7OXUkA7YOteuFTxehkrQMzQGL33SSISW
SfQWqEWH+sk+O1d1Yyy1EIrUwj4t2GowtFhat4Q3GkcjL+Co9dVCC627vw6yrH0qpwJRgqrthddq
SZD4JOQ6qXM0OVQNcNayH1jtj4K5RAi0K0hxFp0VsstnzX/ZlYoA7Q9Dli1LRiAoEkP+UAnjHXV5
x6jVj2jzu2Us3NOYyrvLC1x9iRZycMZop4ckYM+hqhpjNfEf/95ttXOG/qJn66Bmgrpi726SWYr3
nOCE6TmO2stnXk7w+7dSLulgVjM8TSW0whp3o45KTKWHWsvaGFAul5HaW1Ue48onHWxhJzfDeO+r
LbH6Wt7J82bw3L1msoJrRr6sADi58DiqKKnYoKt1hlp4Tq/23H+6/PyACZAmJoLP5TTUOA5rLtX3
/UQkdjJG56kHctxo0XRroV9qhudSPa/RyKzWECovamPXybnZizFOFyaJ6BGj2ck4bipGgMu0Kxzy
8E8YPeToLRI2q6h/mfxcR3+061tDLRTUlZ7x1K9MMZ5m9d5VW1tWrJ7iQbT+uIZzeLhsgFtcP5Ru
7i/rZKdlUs9Qrq0dVpyxZn4Z4quqYudNBNS5Ur8MEIgUmRqejMvut5Zyp4XBMgFWtIJaznFqZN9G
lCrCUA+XsRpDMiXyt0jk0S6mW9stSLYYCR2VOpcystKDenBzNt1FdYJhu/YSrqzn1TfuRIO95x40
ZnPypm6rTkNt3AAGsvasKMlcNveqKEIOzJrTe59RV24uD/6lcHLZuv1QUrz73pv4kQnzoS+FPAoh
ikPH2tcRi/iXLswPfakxjgxrikjuakrjerCsb8Kjar6YcutLStOaRv73ruD/r/WeZfX1P/z7L5QO
ukaevoZxWfxk3dEpkP6i2PvfcPv893/+T7//j3/+j//u9//8+z/8/k+//8PffP9fS7+01n0IAYYl
aHsrvuK/lH6t31Ryk8cy4TtD6YfSr0FODYIPfiG7sHDn/O/Sr/Ebfm8swbpL6dTVzb+v9HtpqP7Q
BaPya/vYNHCKC0EIlf6hN4joaY7iiWzhrg8hhIT0Xtz+M7hX1ILkglz7FoNYJFD2iRsGdSC7F4cg
q2tnIk6uH/HQ1SSMWg7+koaJtCxCcJ9DQeyS7by7Q3kwvfwpQyYcMjvZFbYLaS7ntLjOYo8Egq9T
fd/F/JQgODkSgyOlP7erCAGHwW6lUHeDcO2QFJjCQMuTbNf24XNSy6vQ019g0CySuTjZFFWjOH6a
WvKHze7JwmO+QjNz2wb+Gh05CecddYowwGpY+RHiI//eI1xqlSYTwVN9t6sbNmlUFMvVmIFiH+cx
ZyplgY9zTn8SPZLpUPo73yc4JpEdwNw0u26hzCx6s5FHSuus5X3rTiuHTdT7n3KW2DK/E4kAcVMM
K7cXMGKSqth2o25Tzmpmst8rkhJu2orNf9/21VUfupsBWrVVio0bbQAl58BA2q3pE20fDqg6CTdO
2kMNwB75O4vcmzz0r5PJgQznvVaUhmUn9oYdPCJZNlaFdAK5MXPPPMREMryCs0mueXdN/aLtRrHC
N65dmaWt6l3NEjLbo93oqDa9yh4xNYY+c6BjVPcyn9nEyKCT/4bp5f81o7OStfxi5vivtIn+kQnj
Z6eg+qZ/mS6c3xCsMcObtgUSE6TBX6cL+zdDp2zpCYOBql8YjX8BPtBeIrySycUnaJOsNlrZf+kU
mb9BbYSC5us2HmeXztPf1SmyVCf/x/kCtxE0LkE4IvJQ2PUf1G5NULgIoQD+Yn6dl6NbNeu+tJ0v
BrWXrx3Yv2OT+/E14S2BatPkV+wrIQTMp9FNy1WhEV5MidZfBuT5lAvHLbxj2Ib3JWVIwhTrgBDr
tOJVHqK2zHWqkiMRv37ZAIAN0dJalOThImnRjZG36drOwhlWEwXiuoz9x6w33ku2Rwt2CynGFe02
rIP0urSq7qjVncGqRYDIieZpPfh6s/QpI+zNtrMovzZK6cGWe6AVjdI1RUBc+ocuCxSPgCxsZ5w0
JoGwg8VkvGYGNdnCctnGZAMeHrf4Vno4nLoGz63mf9FS6K1hS/nSCRtj2efdVdEHEfQrUZhkEMU6
kDFShlHrGtVbUVQvGlj7U0PJaZPZgs80wnzfd7a7EkyLiVd7T0ZVx1DLEvdJzrm7qkrAcNTBbAOU
bH1FbAbCBFk/ETSS3+Ddkiunzm6NmmzVsfhkFfK60LBq2yWF96SU8jYnCWWXVt3WEsy4hNViT6j6
GbgloC8tHddWPT15Uj7JaHqMbWL0sI64CxRKctWFGAzI3TpZMbWDWlH0ini8bYrsKoOm2ZXUnKKo
owgy7ryC3Rn6B4+snD5fVA5nnYfEL1u44YOLM0OLwZzH5FbXYeADcgu1fToGn1pfHuPKene6NKOW
5p1K9mbLuPRxRHU9MHVZPHjDGD8Wpf3qZUG287xuRKPRB6sxNxCaT95Xu4bhlI7AlBxb47lFQL2M
EijPWrMaXSATQEahXoLNhKa2QwdwqIvwU6HTWrIlxeZgsBZ+Lun0aY+R9HGA1OEmVuiKwkzluvHF
FytNy2VVl5/7Ck4HtnGKOEziI9wzyu8U+5yJEPEmDQRmfGiYVeivwfQ06yolVAcC+tYOqLCZc4Nu
P23NUxPZ7BNzDHZDROSIVpvvXWF964VF0wo89BFxW3eF9aK/raSoMPANzQpnRnPfatTXfbdZw1hm
x2zpMH/cWyM2V6PPBiOfeujTZvLV8d37OqVR4SfibvRZOkaBhr1Idxh97O1CSuCQwurniczFQmKN
n8cgvsKJizA9H19MQYpThnpvEVG3vC8ncGBxWBzIeINilY4mjCHnTBftSx06LyV73UVoY8aLmlEu
win5mvrODc/8g19ivdcH1ZYrXDbwHRtyf/DbIyJ+fAEdg3PErbpOTWGsQb64SuMSrnQQyYc8Tr/o
wQT+LXP8/QT7fzFFBBIkBFUuRhlb6zBISJmTmqCeCtOpdV1aH6EjjxOLHnbzxNvbZL+MY32o9X5k
meGgucmnZ7rJGZsRb5MZdGmAj1/rRvwgjDRdgihlHCMtwtRofGqKUVv1dvWVtiQ74Zr9sTObG9Os
CabXxxT/LZDAQm/PwodTS2pdvA5ZJy1CTdN2iZfjLRsy0GpWeZtUM1w+mDoo961iLXN7OtljGiyo
YqWcMhU6HuRh52n6ip9fb4mE7RJcizL7PEdeuK/bYmOSQNdPub+JDYCNDofD8nTpmJ5JBzl9yZMZ
gOSIAUgfXqK8/DZCiLQKSjWzfduzRWdTNr/GqbnLc6jWLiYZ0p/KZtyMFLbCEQPWXN/A/+oowILX
6ZsSOHU60NxlI8ZO+rWxGoIDo89+gcTJzN1NkEGcm7zJWLiif7RdONVA0ClDJQ4NzkhbgJY+N178
XpcGcW3arvT0coU82VrrBRRuyNaAZIgn3oH2fxtc0HJU5PWdpESZtNTYR2es9rMskr3FDVgYrotW
pxDZTTsbd4PTzPSqxQmsfboY5mC4yqVzam274rkR0S7P7BMDkUQmLIW5B2M3DGiGO9L7khvyADGB
vqUQhzDSH2Z9+GQYJH0FYz8uZIwBZxy980zk/CYdC4qCffM6VtT08CfQbmgOiRSwJ7L+ZDLWhyp9
CKf8BYrOOc1zskvitKdm2KU+CMOeZivBHlnZZdtJCOiH8Gm2RtE+dA6ydWlm082cTbjOXVB6hJae
3EmwZKbuRVeUxlEZIO5LT2FmHdtqkAt3MuuFqMsUs0px9pLeOgYqMr42ugdCV2GSJJa3SbT2tSq9
Vy2eUTa5BAOYiXUmfSRa4nOheVHP08YSEtioYpzX1o2RDQ8N1TR0CdUjjRyKNRoJlD5oR5rrMSdf
60/agONVjCVumdZ9E7i46tot1s5MxKOnUx8CzniCwNQt9cZAZDERPxHWxIIRBjeuZNydUd8lq7xJ
dwZLeBphT35evvOKZF6qVu2cWBhu8JUNnXPb+sFda0AN6vsN1NMnUqJO1ax/NXuXvO4MWQRZZvve
SLaWNqRk/5mwCEVzL0ND7iLbpShSuSuoIvf9NG07M9vVY/9WTuanoJvOrMYeOk2+BZMnMaqamwRY
KaWtbUM5gEb86Oo0ZeNor3Jc7mIqGwsiOOJFhse0/1/UncdyHEmbZZ8o2kJ5iG1mpBZIaBCbMBIk
Q3sI95APM886J1ltY/WXjfXfPbvZwAiAxQJSuLjfvee2xpaQzsbL522ejRvVQ/rI833euc/ap+dc
xam/Bs52LRvXXTmlIRl7TPTNZo+uWb0qgp+VNxycnumqUd6Sedz7LvCWOCEUCHfpCUTzY0moPGGK
cxVJ/jO8F8YM0uMul/Hw115qrwMF6s2d8CqX9vLWexK0lr+wF4jiEkwm8XW3f/Ua54xjciuJ/CaA
L3taQkXR7VkauHgVlwk1HyiS/JHN09H0g/WABtdQlO2Ezbrm1U+QIDL7AhQl5S9EPWzlHl0tnnwF
v7Az6PGFm1BWF4b9hGqyiCF3FXWL1+65cdX7Wi1N1DrxrrHZzqSLz66Jyp56ujS8xgj0sdCnwTcf
bPbOShR7rcMPkkgAuRXxomK4v/5SD4on7pYiexy96s1pYKfyXsrVsutUeLnHwVQNDVR2a59wrV+F
9BDptWPMm2ScIovALJzUaW/OHgM/hJ4c3qDf7OK53BrWuPUKpm64P9Oii1Co9qMHlLro/LVttRfG
43XkUAKoF5s3ZKweQ1cce0hcUdzJ3dzcT1pi3JEP3U2j+axYGehHjF8EdBbO3jdG40RqSXwlbZEw
0Vp+L1V6g7Z2qmNvk/TxujWaLVcAgnv3NhEYt87ML9O8iBTSQlcG30oXYU+lQqxajzOd07PlkXPM
E7rFMs5CjTnRK9N8+e5Iwyvp1L0Z+/Bppl9g0W+Fbg9SslY3qqdgQKgo1vklzryN9lrGKMOhYQWS
dvuACHti3aEtdKBMdqSM0se1xIGHhpEUFTwmwy6Ct7lirDGJpwXEUJXoS9nGP9yarljup7/nlpqC
YBxfmAPBAgvIG5cDSzgP9sCmg11YINyzxG7Myd7pxTqa0ro4syq3np29+6K8dTFOBzp+9oQ9v0YF
6beyjAft3I0mTnpe1LixvYLkbxPJrOYsl3JEzAL/YYzHS+eRkOXYkHuPcTFFVXZOWhFVNT+L22LP
XKJppoJRqveYmrv8Lk8oCf20yIYlaon3j/M9Jt5/eKiz/Vz8WRE9Kd5Cq93Jwj8HbfaUmJQ2+FsS
ZhzXmWY3XNVWjpc+83plrYXlOYG1XLBysGaY4AKamYJEeWgy9zd9P/vZih99sJ/D9CSXdhe3DDnG
314lcRNDwx/hFhAhDwLYp4rIgw/hZ34a2Oz6TGNq+/RKSnKreePVtEiGPDHil3enEdw50HkLvvm5
DpNTGL/2fLUgNjndrQipJJqv1lUYMo/44aUBWBb3UCkG6NQUFhNODnM79Kg5Q3nGnPFizz7NU8SE
EEPYxzDyJKdMuRtHZKey9zdSx2eM7isEqSi1643LT1e7TB8lIZvFIhiov3LVvC/jCBoT6BPXOqaP
62RxKckIyNdQRNmOwDwbbDAsaSnuBi+OYg57QSdeYqy4bgyJBg8gVTZQa36mrcF0b7hIisoH1XG9
K5corY1VjYfBTuodK+yqa67VWAAtYBKUmAF1nUvUjzUvXgnfUKPM/6697gc9IOt8cZzILLNbaozt
JnTQhYRRfvCMbGZO4CVbQzW836fgcCs2pqPXmvD8MtNWzsvEtJNnO0i3RXmHNoWPY/8x2a/jgBCF
3jTwK+Fi/0Trx00sDpW+A1NJ2YpZRnWVHAIn/dEpO0om85vwxz0Q1N3iZixU9QcD60NoU2/cmAzS
yCvnznrIdGQQta5a9yhcepB9WtPh8g5Ru+TBOqksf52VnrPtHWNbh2wkw7zjiTPX6SCfoUrvAB48
4hqd10sLIQSKVbyCWPDU8Wv3I6YHsD3aSXe9hCqRJXQd1ccak9BUBI/SKtHuzRvXvmvOvIzg6M7U
2XHkfnVv6YUrLTZF6uw95W/JhTKSiv1pHVQhL4yCZ6LRUTdNH5z1CcHW9QM7OvVwFKG4bKhz0Z+k
lUiGhdYPnXWb2dV7iq8j16SEM+XElVSZuR6amJB8yThTZCUYNrNIH0TuY/K08JKg+bErTcWjD0+E
wsbgR+Uk96i3YBA5gE0erIeh+YHMt2bz2JseK7vKThNjoCQbn5Rv0I1sLNmuToJPIO7bpLjXC5uo
kgWIctvkoNGOd3JymUchcG43AWqNNZtpf+VtXDVvenARyqAmq1+nIfyQHP6xH6/DNNjRGbuh+pMp
8+sUWJ/3qucEkAAZuZOEWObZ/Z7SXI53QjHOZ+HIslkdlNHaq2WAHpTdnVqMfLedSOnkE+uxNS9+
DuXRHfOXTvRRmqYvUxbPR7dvLz0UiBUToW0uxq21vKIm/EQJYrP6AtQRUfL5uzHNw6TaI7n/UxtO
2AjDQ1318uCl6bdhmKIJ53zgjru8rXYN1OjQwKDRJMFOVC0h4ORxcZJjnmbXwbAvEwHzNlO/TEgq
vPtdlgx0ATNXUDoo5fwZi2I3DoMDXyHfGF27NhP5y55LnmM75tRRYR+q3PnWtzrcY0W9apW3OIc9
hyY5dJl5xgUY6v0SB7uWG4BNTl5Ziku9pPLL/5aVId1CiyWixinDqGaMdGp0or5PC/veXEiEkInj
hqZUdy2rPkWXdfTe0ark3E+fWpYau4yi7PU8EoUOQ87N1qjlpV6y+qFNdPxuF81wEEyOrK7LH7zY
Mbc9PPTVUpvlVvooKAbgA6wteb6tnYZcl3X36y0pcNScKR8hk3Ei7DDzSKmpXnHaXFZGh880sbQg
klnj5IXljA1lysl5gycxetFugNwF6zywjf+HitD/hvX//yNTP1rpfynX/q8/paD/Ktbe/5O/xFoR
/kcAYwrsKs5Rkxsnaba/ZjvC/g8T/C5w3gAHfwie9//Y+u9cN8ocEGyBxTLGuUcu/1OstRB/mexQ
WGERWPbBu/5PxFqaLv5Vq2Uu65Ok40ez+WEC9w/47W/zwk4t4WRnZJ/thRXeSGHg6zjYJNzjjj0e
iHU30UjX4LXbKwyJG62y1yCj3K7606RjtOaDadCBgfz0vZcj0lS5r4RTPIHGnracM66aJuyTkZUm
NhEML5jRHkeuIo+5upjuN0n5+Q/sOHfNrz24uZUdEk4mS593j7G5IPtkobu1B8GAJhTUnBsE0ltO
labdvzdhu81q1V+WNtyIRvBOtnJWy2Cg59f+ldTpeEkkJBCc9BsDXRbIS5B9Tytst9o+YjGAhu+i
UmDqwJTGLfnSq2riTNjgO0tZWIYRunmGK5Ks2ni0i/LF5xK0anUB0GAKZNSF1CCDyXmIjRqHvDFu
Juj8Ksm/pruIik5zmZKqeJ1TigImWWIkxb1vpz+bskM8jb/cecoioUFoNF6GtS2YDindgJqY4zrR
01oH+IpguEUNyu8ot0YsHvuM00LgLVx2vKxDONLhKumntdlgK+g0PQMDNJbSLbZeOz4YyiVplEib
Uxzy06QSXPE1tQHFtzm16bBoRBRyqj4o/bOZLWsXew2tkg1aYnPHk3VGvDaB9IXWkGxZQGl/XDBR
Th+x4Hqfd+c5kyfPS48Ses12CQg3dWCBI4gvJu7OmL2KeHIQE05NAkqe5+mcUT0dJUubcZepyZFC
M1jCoj2ppG9PSW5/2tQ+b+kF7HY69HbubCXnOfCohvWcqHB1eBJYZLFJ+y8I1/SekfDy76irVG6H
NrwUcEMqt2CFNMbIGJstnE3MPN5jYuL8CuosXStFrwldBTzKw3jLTEwwY9H/7FCc1jylTPySKEx6
J2qYEEaxwvCzTOlTx9loZ9O6QoCr+WbyHn7gPbTX4InOqspOOEjdR/RGziKVDyOuCDnOsHGpIT6G
UxvuY9M+2ZPlPohYIbdQnsBzUK4xEURBxpmo7RwqKWhbK4bwR183ydlxrK/sDrjq44U7u6buoHNC
YGKmh0rtpm5Ukvffz2W6D5NlzQsLiQa5OvXwRpn1Ja2brdO9Z7RnbRtz3CWOaaxlPw77uV4WlP30
q85ymmx1cCTEhkkdBT1CebxKwtduWWfHATqLMwZ3w7uRf4g4vpRu7e7A9PU9LQROWX8bDY4ATArt
rfJsjAaC11tPkcJq0rG1WgJ8ZYvtpds8TvItFo0bAFN0nGlXj7O/tsLEedX+masxpbjx4LwGaj0U
AWmCEKipKPSlY1yyS1IqsVepNufIDFBzH+vOKY/33rKVMbfxrmichpcgrG8aXrwNDsMDHGr3tNAh
KEx+VN0z0JSMPle4kqxrrSDF1IAlw1c9OA/4cjbOiCiBYQYkj9/YETeTbV8FA24aj4PGS99xl9KD
mXJkm35NfnwtWbUuJSOWbArC81IMYjWVqUvkx3xJasTovnyrUhSAdhxkZGTdUzby1W7ofhtN8tum
yQOGm9p5yjBWqSNuoTMu27xfdmMIvrzuwzfMwuZxGa9FzAB3kDibcjJ9a5oh8O/G8pzTp4m+hyGu
12o3ac6HeR1v7lGuY7iUqOljmO+YMFOIYS3L2nLqZZ8sIvLmtqCD4/UuxB3KIG8IY9j1IfXFQ1qj
UOpeOk8F3L4s6b7JnjqS5nNwaCgJk7TiBq45hGpMqlaCdJbf+S1OMRFtGjFi9mZzzkeLAt2lPEmX
C7VVj7s+0NfGo24o9WjBXcagugzNKC9VcYe7MQJwDLF1/Czd+hB316FVRvkcOFc3aJybrKjwsuDU
dcGnYZY2Ky//tw6o07OosmeSmsPFf8OU05+VsJ9Fyriisil2oDPXhvLB6Senxmy+x3YhtxBBaAS1
CiB8EdeCU9H6v1oDPTQICv9kxNl3L/03Xdj2P9PrWMhsevJsBGbgKvY/uzRz1ytdaYCxGRU2sbo1
qOoo3OU4JV774Mm8QulGVguSe4RK+fo0qd/tPOG2ZFWim67c95T8rkuW+dVfn3Z2jUH8qfTr7IUb
Z1N1OT6ovLou85D+m/A91pF/me3CgXEpGjAZMfOj245///X+dl5IRFotbuunUTPxHsoyzPQSdkLo
E7WqbTwTtf5FMfHB98sPzg9kTJz7y6OYmlVb/gCk/60ZH/yyBcLe5ghPMr5UlBHBD6C4EjPviOeQ
rQqp0IY5Kpz0m06zE9s+8bsB89UYuTmdk7Qn/e3Q9n/xTf2zovz+i1mWxRnIcmitCf+YYP72i3FS
o+TJrrNoNK29FZc/sIFscIoZdIenjIFKrsMKynsteOs4pblKS9veCOhuW8uZn3q7sqLSzzYto9FI
3GHXuCguSauRoR1DY1FsOQot6V4y7NvXI3ftqWZAm1q0towdBdegYu1aG/gp8J+QPYOzJ7xLNybv
LAcw9ypeu+bvrLP8TU+sG/WFf7bnztznU7wVtvVSzDO9Xh7am+P/O/iD+c9nHnMSNiMbjwDLachc
/1+f+VCDHwIgM5GzybLbHPTibcrPVvKdMCHqSuyRt9Foe/UdLEa4UYx3GDXqhlfPP+1UZSsr978C
3elzomqbonP8NIl1zwj6LHcNt3NOyqz1aE7vvrJ/5sw4HtKk8+91paxsA/ZeYOlxgHlG9AFhFhxV
B0vX6QvK1VtAbu67hgu2GjlcPwADg9LtlBnHA9pJmbL5D1lMJY2e5nv+7HeY5ojNdzeOazN+z2RT
bMeMGDVTshbo11wcTIsfbPCXc+BnVZTlA6VPVg8JRs/n2Gk2pjeiluSp2LpLGUIcxlo5mMlR5TmJ
i0p0V6Yk5uNCyWvOWx6IUmzvWpVglFI6OJcygfo1jN1BNCo49HQlr2YUs2NplbQH34lbEvRfFWvW
ZtsDg+kWeIsoLtimVkfEzejExZ0yommzSm6eCAx+jYLXko9Pvi1DNO/eMN5DHf9UuQS/JyELBHnS
nPz76OYgYriXfnKUbZX/5PT+679+T9mw8f+5XOBdg7WPGB2gboT+/frxt3dV51bFQu7LXQfCCNZN
jOsgleJI4VdoROAySMtxqtr/9Xnnfnld39+rx+edEbc1+SPKN/dpCv2tr4zpBgFjvsn+PlIfzaY7
1zRoL3N7aiad3dgqvJclB4vZZMN0SmxJD9ecUZvMOLZL6W2arJ1X5HiIW3v+rGnLYlR3bBru54Da
1IMzWfVDeuia7J2iyeqwdPhbVoJQ6LWggeLQJN1rmyh9pXiri4B2xlE+hA40IFK3hlrmtRVj/pLS
N88t2+65LwhkYVR4qmmiOOnED25KdzRpgT2gFoT4wp+v8TQByLyZbIPHaTJfeP+X/SEomm3Ths1h
qHPvVKmE9IYMk/UUG5ozctOf2qU5eyOzF2XEyVlXPoFsvBhrZCF1zMy5N4EUxWBkGb+x05jOWTjD
Df9Wv2dK1589HF0+oIMktcLIbDIWddkkD1SlwOhY7H0pCLkOCcSCLo0jzzKMDeeBJZJtO1Pd7quT
3eZMnub8aA/IgJXhvRqCoC/Gv/zMQS2aRV0c/3wWdrZeBeFSgLnkaRrCB3KP2EqSkGiEY8ZPg9Mv
Ud3JYSuTsWB7tuk/IyG4BgS9nMMhHzlfMCPUw7zuEFfeavaPlafrr3loF5Cwy7S3sqWFvzc+tTaH
otKq4WAn2A5zDxgdjwmiutgjGhVrWlm4PmSOHZWLAf+RqHYk3F6+1GRayGf04WNYc6IJF/XgEpV9
qFz6x4O0FptKCvi0ltjVhvFSmQX1TUHbE02GbDoN8HtnSgil8cwyX52suagQV0tzm84GaYmm5qaD
NX+VB453thic0TkwvmHiq5SRMLkH0DB01EInworqxproS6u/Q9gafyqlDNrEKB4Tys8u1rjwY7fh
mfoxPJeTVTwOo6TlzKjZNj2x8QNVHbLe+Ow5Rj61uV3wro8FecMS2NmcUrmi2nkNa/DYwDQ+tHa5
Q1ZPT3bf8FpkZloE3XM4phjJPad7oQPnszGYGHDBSw9zGNSrOeDFrKeWfyrTPX4kWTPUcLs90tPM
LVHLtzArbG4dQ7yp0vgyUf55JA6EkWbJK73v2vhbxyNz+etrIYnDNE7HgycVPVjJELrHyBya+WRY
uMbS2vxmNNrcBu4JJJX/5DsyfcFG/+5IW13CubUplcw8mFF+XURt59E4IZ3zJNPpwrlxuvz5U9AX
5s4ti2/0G+iMYm6yaJNdXjhvutephy0/Z4RflKmWS9rJx9R1N4JJ47WsimDbDZIxzaA/Sk15hcWU
vG7q+q1waNWbLPXw198MdHGY2ySkq+szcHPzu1dISha6BixRNlfP5I4+ZVbkn6lJmVxlEqH1O+Jw
lXochQ4vZjjvkqRMDmVzt0P1Zn3t7h/ayQrPMllWIE7O/O3xqquwe7aqwmAiS+TY88tmD3iGB7gM
zHMVNia1aBpiKNSTKF/Q+Asvtrb9HE7FvrbYS5Ax8boleXHNc+3t3QlubsXGcY5bu97GWiVPGqcU
WRs/fI/ZS3yzaz59yFlLMtyCdNZPkM+zm9/o34432x9WhXQtFUfVcUmcj6JoDq3vJy99Fi5XOo1w
Md3/GkDkZGO5vEpFxaIdz7Y4ZDJ0L+XU0Hc2A7xxoN5wXBtv3TCljJ+z8fDnG4Xt6oNqzY/WzCba
pCTftVlP2BxJQGonmK9eM89Muh207sQLaLqwHFb/+xeH+7e7Gb03oxdpw+HLPQlDx3iauG4RsTJP
OfiJ3bLYt55ABqBehzcd711mo3yYmUozTSSv8Z9//PPVP593VmNv2Aa/6hlpZK5Lsde9Oz7YA5dC
I2PkwxpzKkgeN9M0HED4GJFxD1IA/jz1ZdLziK0EY8SovdtLUrLlWCvshM0sKVai8y961ssFZ82p
s2NxmWvmOV1JqcfK7rR1WGgQec0HeTQdCk4y28THge3kodKWuqry9OeTfsqnk+izo1W18pYqcc/F
Ye5qM+5iPp6+vpv8CwnO4JKkwW8AntyTeRZ29lhVO9/Jlm/S/U410vBgJfqzcGYSOWOQXEjjy72q
26c8pAwvvX8Q7aIPQVAd89H13iyo7yuLIlcvTKNWj8l+UhKXohF/qSyWO9ejn360cn2ymLZn+J1D
kW/tco6Pc92CdkibZItq+hB3dvsZxmzcvR9Xz7opoBxkJYfEkbJOLsJLsq4T5oUe1sSOaQq46fo5
zlzgrrb5C+XBP/35rBrD8UCUmeZIcPjnTHq+uw81L4q+v3b3Dw6qzZaoHr1i90//fEN06YPX9sEu
H5W///MhVKyT5O2MS78pkQJfg9G3XlT4HExG85i1lKAq9Bsafny8KbbstoR7QHmQ0guz+odOy021
+CTuQti/uC6iui1vfS+HV16U6Qb9tLt6qWwPXV6B/C5IDCq/yJ8hF6bHWg8TrjgD+RWpgt7iodos
wKD8TjJ4HvR8+vNh6POMdix+5LK9JKHnvnYqAZCQxNhZZy4TjjKH09iCjHBaujOzLmluXhxA6qZx
Y42xtWaw3I/bmKJK+x5A7vJ+Zvny154ZPxZYWS4tO8uWgXa+blNPnMRwmNDH3wJg65BRu09fkA4K
ucG4TXwaBxD+qJGq6Dlej6q+CNHLyyLQGJvU7r8XZG3QRFthXBOTMQdmp/deYT7yLQsBqBSRNLtL
m/psLUNoR/lotms645otgVr7YVbWL+SJ4WOkdG0Z3e5sAymN5qU5BWz07JN9+uyQvgMMkyHrcfh8
tGxA4SrMH4klckIGodzjZqUC7pzB9uJpNwiqOUvy3R7I4RvMmSdzHC9jUfRXFbg9uSALXQLXm0op
NEt8wz6LKqy2S9f4OClN+7FhG6DvycQAOnA+nNISt66wj0zeaLSckYtSN0hhl0PDkak1AvdiJKf6
Pjxaoj3EdXN1FdUnMoeLX2dGe5bhdHF7i/tqnHwRAj1AqdI/6rK6K96N/2pPPKL1HHdbtlQ8ibrA
K42eejW7Ue20GIMtLbrDagrpNh3cdPw+908Fdz3HzG6jVu62G0f2/HgbprSP4vHFzqWH+GqWub8L
faDV0iXgsXhuetO8DvaxL619KrvmJgII6rNdyE/QGscydKkOTULx4Bk1KYxy/HD/2DmtTtwWp8vo
aRkOmcAExKHT2avGVCesM8NB49g8umqSx3io4bZ7VXKqKpORred4J+oGFZ5H7JmlL0l2lrRUcAyW
34XPRbqQ06vrdOMhNamWZ6+V33PzphoP93HbkTYTU/U0eF6xbad4jMyKQyJUARQIKXh/BWHqHc05
p0sXgzmo9fn5PsvgYia/23M305EJNgIjwQaDr34y+vtRtFH7CszHWqaZ9Y0TKN63pnxOwzI92zFP
Eft8uesmFTzaYUhNaLqf8tq+FoO1m/t2eFatUUYCn9audnj6LV5cvzWlNo9j/XvBy/tRS+uRh+gz
Zun/NHgj4HHs3HcuhEBB4KXJdDkPynZeMYHvc21TsNhkNIbdp7+pHN6mO4C+MMCni0WLvaChZFPn
VbzPfPfLASxFrw5xY+SZN1WL9KFksk2KDYvWwm62lKL5iE1EdLNuXquk+WHSKPOR55QSSju+o2fm
5CxjWg2cZaButGKlJYI+bxvNxRSN+INzDHWkFI0wpCLIPJbvqrVuXO0Pc5XNtz8fkmVcju44YShY
gvOfD5Rzr8qGDSuZBAR7N0bQ9a3IFl34kJCEDBLd7IJAsqMtxzn2wtM86ZdKZEDIrbzeGzF9uIpZ
SJSOGB1xh5LCbUHayy5e1gHT2xMKwF4Fsz7lsEAemgbVoKSQbPaWQ9zP/rU3KHrMJ5e8ktTLKUhG
cevSnMkR4ug+BHoPzzB54flgMiLne9kqvWhT2z3k9ah3YzLKje1PwzbxaBMv8ByeK+Gfsi62I7Pw
5HlsrPyYyNzeE/1vNrLvNXPvgAilQ2fI1NPZ0dlBv/bx/yIDY9BnFgNc3ImbH4azbJZwa+oUHDq2
7FdFGTQVcb4/vdc0lhxBQd39zP4vt82zI4jl4sGe1HLQ7mGC+nHPR4bPLhaSjS/IFSU2LRTKGsLX
habmUi3ZS4qwaFu4AETGjmGE5nRuBuR8vGQdZeVVvUtFFbx5Da0u00J5ejXKeTem9j2MxXk9B6ET
ucG4suJ7DLO0pm0xBMUj3v0Vky+o4SNwc5U175MMa9w7AfN9Gs2j2rb0TUsgij7L46nLRQ5saaE4
sqONZE7yWz9b2W0JYGdUPco7XQN5SpeM7yb3irjJOi4D/cumt+DWsCfUA7LAuvWWDznyq4tMlm9J
jstknIcdqb1lR+gfa6jUs0c0BZ81SiFOtN76GswnQw7OcWio26wp8DpW9w+5hqnkYPMyjao/jbjh
YdmAjUpFSqEJ3jPUwbGiBYDMAPEZfNNBTOFSm83+uaoMbneNegSy8Fg7eX5rqXITfpZf60I95A6g
lyrBtesEdn5NLJVfmQGMxwlf6RCAwcKxzahztPMZH5JwD/bCMCP2nOmlnSv1YMfWBeJ6tZoLBlf5
QFE7lIflkORjffLt2qaEe+NYZvesrDl8xvTD75tiKMSe8pmGMjhCWfGPuYHlCLJI7t7vG9MuAE6E
PzAltTv4LYfchQKCUpMvcEw4zZXzli7kemPE4V25PCV4ep7qDLbyKuy8XTiU7VqEM2BM6nSywVCH
rh7i01QxZSzYtTadLMZr4iYVMtpormlDG64Qm+hmJ0h+8CAmXIJavUrGis9Vnc/PVeO/T1mVXJQB
izZwALAhVUw37zCqxrr19w9//rRMDlVP4FP+9g1gRem2HTwGgve/J2bTutXJpM5TLE5+yeuoC5Ji
P8Zh94iLNL/SQrltxrl7pEpa712X4ewgCHkIn4QzPAqUI1xDu56X2ltT2o/Kn9qvrhFYWfpgfvZH
9gs9cs2OC8Zxd8qOa5A6XKYC110saxyWifExjcs3q8zGXzbeNNy28p2DP+42Ijft4n9JAj5sWaq8
SRcLDXYDj2tqmL7OlfxiUN79xNh7HJvG+0jdMN0wL5nOnEdlON8Km94br06db5NhVOSfy/yEB75+
6/Jy0zaNeEJDQO13kyvVO9m7dAJML/dSxzJzzKvGzUc+0NiGTpt+V42NmyDX9a7w3Yd5dDJOhoLR
YaP1l6CRfDIz9a3sY72JdYtvisga9mi7ei3yNlh1Dm8pmYflqzsxhS9ma0GyaarXKaX81iqySLra
3WV0Ur5lCjklEe18aGVev3FVxc+p1XJKhNkdlsaigr7R0P5cSUEUc2+K5tNn+ht1NPmcU9OujJ9o
33WfsBC4hcO1w9hB0CKbQGBhiZ0vJ2UESQqIId7c4gh09pkeHkF+xlEjFN3k/bpgyMvQ3zVWeTJu
5UDdrNv2mEMN51PXvxF6L/2CNgghXa5ntz8XLCqLOc9gl1LgZ8L9Qa3SoT+0Wr078cKWNo9fLpCY
aHRTHrbujbDT81BUh8lbxqifiPwH4LUIkJZgYrQNWQk7c0uNBw6iBAY4d60vWVBaAbAwmd3N5HA/
mAprIEvQ90RSYMdIC7BKjf7kMy4OwkPZJ6+Wnr8Z9oDVvKNqw+YkPGPStxL7oR+CD6neKtPjWlAY
6Rp+h/3nb8gMqY+dFwvHAMSQxKwlQIRTBLzGQCzXWuBXc5IKZE0HbqQi6D8zPqoy/csNf9VO6a7D
O4gtqEaXERGLce4AJsEtxSWoEPNemMXRLTZV1uKcpQoxSsLyQeFYY3gIenXAat3CQVs5jX0LeHzK
eHxRElail1i/yE+vRRxsXYv/T9x7ND/r7Cwyv1gxJLXRCz7ySiJUTpkflfrZ7yzu2e84E5ihB+Yb
QZSrh1AVkEUEMIf7bGHnAt7ZMxrNnO040a8qwO4h6EQiB1bEUrj4wA98vPTabi8YrX801aNXvLkd
Q3Ys0NOuHC0elxGbxuhhBFymJ20WGBt0+akXErtADzcepXerREHEWPwL8DrCV7Bn1wCDqehKGP41
ooOaR2I5CoHWCt7B+fQ5zla/bsP2FasiulFu0A868VMPjCSAFM0eVdBYarNcvDn1DV9FtfGkX0SW
1OdyNIHQ0asFcitbZ5kC39etlibmNTI68wYCpyUrva0c/ye25l+iwtet8OnojguSygx/TeeFSv1j
KdG9J+uOhzJKXnnecpkyT0Y271/m9Dx1afLuOngjpdf8RqI+2UHBCAZD3MqsMOmaLu7hpVizMF0w
nW+KKiVKN9JaFsc/MkqTOF06dHst8aellmfKHeRuMouryKZwhefif7N3JsmNY2uW3kptAM9w0aOG
BHtSEinRJXdOYPKG6PseoyyrBWSNa5Y7eJaWg7Ia1Bri7ag+wN8LueuFhVvOMwZuQVIkQTQX9/7/
Od9haiezYNX7q4i4wWYVljh51BYIoT4Genqw1WAt61gwcpdueGImS1UDIg76/B7z6llUyHvSJn6p
2zhYpBUnb95nDjNCCJwBBhkjpKbprejlfupl/QHbIdi7SVGYFZQB9MBYhMrwnDU5AmgJob1oFGzq
JfHh/n4MRkFRmzyaSGLK5DZqsypF/0zxIFinyaFvPchTmk147z1YTEp9xUguloZhEGwlURoEoaEr
tR1UjQ6ISW/r580upIW0EInnwZa/76UC3yLZTZ3aO67GMAhbNlzojYeX1EuLRScZgGAoR7RecTG7
8WvRlc8W62PyVRQEYDRhNNZnC7LFqgsQdW9LSrDi6NKEEwWKtGDJ9kG1pavWsIJFc+Gtu9LdV1xR
aUClCnUAt796WVXEIzI2tktZznAaEvpHjJq3sBqxS5giYjmjUlOr2IF8jK+WkSNCQN2Zd3QLpHIb
yPUXrcxQZlbkj/Rm+TLDBU3TLGne2KwD3LHZSgDhTCldV6Z2jrsd5Tn2dEwITaKqOIEHazVG/n2g
+i9Bo94ac2/6TbAkiP1uTBl4TVId6aHbjpyolTNUCKkC097IDbG4kR5z0EwUML1MEWlkkCijDlxX
tAW9AkQK0iSwNxMbz0SgEeotIka8CsRn+DPKwjTHYfmiajhvMPvANPeHj6M5PrWQ7+776R+tbsNj
5Pksv4yASTnN5XZSSoVB6G/hJ7rLimuJChqSZXd8wvKFsjNHuZ4X7D4dAX4BKbNmgwBmow7XfCDR
GpJ/N2PRZfm5M9R8SJa5FGng0pYml5U2hInj0rrpB31Y5SEHSSO8+aDIyHqzbJsHBPNY0MczCTWp
UtfXLM78TaggIcZ7iiw83ustd8aWIpJTev1ZGP0uHBqkYUrHSKF758Lyn5PKJOw+7V+9ktK8Nd2O
QDA+dp6XodBlddW0T6HS3iBnonWWzir+IGxiRYBfm/PYYKFEo60jUj7qDHfVudWIESzG9Z0Y6ACc
ALn5VvESmFZKcayYho1BH62zAo6pmhDsPNIuge4LEpH2/TJEj+GIaYmBgnzhhpSuYuum9Dk5ZW1z
p3dys4om4gsKYyBY3OB8Pf1qbOXoU4n9cGGOub2oY5oEEawrzitUW3BqCx3PQR/uXFOON4WnaGv/
EcE+13c3dkejaT1OL52KF6p5xfP0zRDLm5gC9Ha0dcZDP6D1UIOwb4Di+vUqNMphq5blZmzwfgQZ
CU6To5ZJG3qcjEG/t+glqyM8MI/1eS3JIL5l5Wsc6/qyKaA6eEO/prkFgceSA/KlwmpvVSsTa2mL
2RV1otJvAjva9BOmnHR6J6WKvmrq5JPUjDbhUPCvzDbC2AW11jFMFwfjRCsLo07n2g2kBy1BIScG
blUUVBUCIZ89I+Ke2vXyLjF9p0hSsaoMumqK7h9pK9JnmXpieniXmUwcZLRHXhpHq3aUvsXTeOPJ
qJGatlu6QWct1Cw+ux13IBwZw0oOXYeWwcFVA/vOUrtLlIloS0Y35t8ofhkN2drWYautzZskUy2j
y1VT1lmFavHQZOG5axOE12iuwSoxBSk0vEm46sh73apu/c3UEc7LFRbIIMpu+LraVYFmej1q41e1
RUuF+PuzqbvfPCsha04tnoeWWKI+hOVVRDdhr9qJrdMR1YbJ+lthRE5B6dRp7XCAkKUdrHo4tf2A
Z8iwnGzwHsBpsuzNZNxtmvTZZICAM+Bd9KKjkJYriZPRswNywkmnB8H9gC1j22XiE7HiPTFm5X3u
y5zGddDdc2sohmDFoqNwOtYqjuI3+rpP+0dsqtGTX/feXe25haNFtfTJ4K4MZiVrHxCRlSethVkf
mJRCU8X2Hri3IXm1qJhZ/M0FUO+xsDr301gxIYm1PtmBERYftQqTHbzj3Lt2SaRssHIb6/mhp9oI
d4zgpR+icB/R6Ftq1ajcecLyOW2zRyUQ8VPhydKxU8by+zapSsSU1R67h26Q4oOaY1V0SYZEk2qv
mL2oeBklGXwmUtM0DB5iKgj3QZncBYmFRt8nwxhhfbBDvR99sto1yXavMtXncw81c1OXuOxtMlmv
DaIjW2tw86fZzZr6bY3sbjpqfRAbeaTL7fenxkDWaULRi5ufqv7xV/Oj+Xn68t/f+PYUlcENnVDj
h8+a/kqmaHQ3/5XSusnO7lDg+p3YRJBm7wYWxJyc2GBGBbwOsfBrHYAjM86oPMd2xBJIkg+2Xa2y
QR7pP+otJayoo4KMcVRce+gMRNVL2blHdXPuURJH4Px/eKry403XmwAphhHX8O+/qdGVDSwZ8/um
zc9PT5lmZ94VrtwywWcju+kvftg3/EUa0xaaf8/8vEHrcn7q7aN/f+NERVinlgzaYudOOzj0ycJw
u+B+fj/Q9/LssRRhjk0DeP7JHTpe2ayZ/fK5sFytO9t3G9/R/vHw+7YJuqPzq/M2zJ8tyyhJp336
/S+o9dL54uH390+vzg/ffsz0F3g3/vEGL8RsOT18+0iXloDrqvZdEFuFUzZJuUFTVJ9xq6wkqalh
MfNI9iAhJAINykCLu2s2dAwrxy4D+ZTkl6T0yzPiE/CJ1jAZlXkYTf9QicmBP+joh6aHsV6VWFFL
Zte67zqVMpI1oo95v64m2+j8Nzl+wXNhZOTZFZXGwpG3fP9AOdDXQ0lh/+2zGsVm1SPHzG5//06u
CcIhErn7/tz8AgujmJqMhAF2+rv5nwBTyiaqAf7M3zF/r+tGqDUsbI3zn8wvZF3Sb+C7JT88FxU5
9Wsafc78tvmPh8jSN6xg6Fv9/h3W6LubokfuVg4Fjk5mecHWbTHazu+bPz+UVMKhCSVYvL2vk7Jy
Gze4oN+eU+2y3bquRszrtIvmF9Q6lbdjWEGz/H0/6YqsbRn2hu/vnV+wcpOGmUnc3Nt7i5DOj0m/
5YfvqEs52XXTsvjtezvhFrtcbZkG/v4d4YgPO1UEdoLfj6sYW3kHmwdp53xcI/QWOybUdBB+3x9q
2bg7ZULhvj1HdSvco3Wm8z3voxpwBUJV9/b20bIS13u6Jd/e3sUFNuzTzv7y9hQcDJV84+zz23Zi
TrD2zahe354iRNQ/jH796e3j865MDpnhvrx9Vkqj5dBQFnh7qhygjUhGhiGMU3Lej5SFlIOsuU9v
H1+5pnkwEu3x7eNH30Te7srfD9n8RiXysX/b1ent472iqkAWZw9vn5Vi4z6GRnavTtERTIpZpePi
4Nq/oJ2TLhCB9pI93eDyQbrIWQi8WgNUP7+YRSTe12lc7eZXwXWWK1R3AowHb80xDmzKmLTh+VUN
YtKe+xUZpNOrY21H976kvMwvttiyHgVLgEbUNmBUZJBa0lZP85+SY3YKajt9mP+U/gzeraqXD/OL
MIaQCmZqv51f9YG/og5JvO/bkKppTxc6kJz51dJlhUzNgs7wtA0BpLoHO5VP8yPbKMonKsUwnKdt
iFh1ka0RPSrTL9eT4WXyPt/Pn9PlHWa90FUmgaF0KX38wrkN5mZ+tY09dkFrl6v5VYHKA9cepvD5
IfWy4TjmaFTnhyrr01OXGN8/ySLg/mJh+Jw3gfb7drQS6fv2kQhyq5U0upu/BPdg6vjwqXbzxxTK
4EPOrvzN/ND1tBJTAW3d+aGcx+meyRFNh2l7OW7jXedKr/Oj0C+6cxUUpI3xQ+enCA2qER0w0xtV
fO1SsGxo2V4RQz0YSkaTN2H52tusBtpUYTVbKseOjOWdqpTGEdcgVhEukj0denJto4pwWdMwLuQE
w5XUCfDrs8a4zP8n1ZlYzg/nv5vfMT+se7jGoqYxKnzjUshyd4ELNT+YP8y0p8xYw3qY/xrvUou+
UG8O4/zRo1sta4EpcX5DT8eRaqSCNm/6MJEbw76cbOHzwzEglkkS3uP8SZIkIzVALD59jt7W31Xr
/wV5/BXk0Yat9ieotv/9219BPP7150wfkhh/d/8JUG0oX03bsEz9d+ef/BeTTFVdhtImTFo1QDz/
jmnD+YdRUCcCR7cgqAmbN/3d+adof9Es8EQIanHsYZxV/jPOvylO6EdIm2pquN4E/2kmABXtvfEP
1mrYGDYnnNuQWREQ6YooZ1Har5Fcqk5fe3uK4R+1E/VlkEUz3RDjFcQkeSUkLNa5B+8e71bcp89z
6o2VNqcfduYfaPLFP5sTZZTyBn4DVWeD50DCH9TD0ajhXI00nFFc4rBcMZLfQv/eRkboZK61Q852
D7YWUDUkNKftWbb/Klb1HU8VfySC9+kgaVRMFfO9LYBFU9sH9NaXBfVybgOXUABEJ5QaiIiL+WwK
H+mh4f75L1fwi/58dHTOChtBnaIZhqG+103D3AktKq/ZcohL1ojoLsJk3aRw9Ht9aXXSOpK0pa9q
KzcglNQUCyPvd3n4rGQaFHTfGWG69IHukKTxwspwhe1x22vS1bLDu8BM6mVo+L86WtrkZX2/1bpQ
YeqbGlZXVX4XETWmfV9rtZsudasoL1ZeH6PR9q61WsjOiK3khEze2wo7pBGSVpHThAW0IrcVy8EY
0hcuiE+tEurf0NlnwFNSXTilMSKJQFvvKfsgiXcjzI8x7g5gA+8ySz+Cy7mXhnoTAkBAxfqYBNlJ
GrJNrgf3hk1OTaBfcznfZYa9RjyyA3y3tvpyrQyU+/K18NStays7w8D/NazH3nKIHWjGbEUu9ppy
D863dZ9L25oqjlU1OwUy50hFGgi/Y5JWJ7rKQZe1MYpw60pI83r1qGkN2nF3H0by1icRfLhBwVun
hveQQ2MX/T5DNDMOrHDyiCQ2sXJTfyOagqYjwX5PXuU/9nZ6ZEZ7UD0XDyf3w4DIurg7B6NLX+IB
hdfWBy5VWV268FnXiiK7jGLcIfdcqaz0TDm9QDVd56TLhyWB332AaBTbFyCtJ7nsn6YAYj03dmbt
XhsBFCBOnUYL1qxrVrImNiTbLU2lPySyuWs68QSHFE6Fv8e6cz8U1r2XkHQe5JfcGmE2DZ8119hm
sM4XYYVEeICzt6wKilveXsp8y5HwOqFZcTDz3LkUOXwpppc7YqSLYJ72uwK3ewAewfRwveufYsjU
beneV2mMJwPmrK1ssEU/6jLQUQjoGaFdtTtsg05ftujhkAQqvQK7p1ujJglaapHqRgTDh0S0K60J
XopC3fR++8Ev8jt4VfkqNE8UYeqlRomR6hmYpKnQ0vbVh1ijc6OY9RfyeoFgl1c/a6L1YFN771tz
aXfjuaNQvAwClMZ1BnXfkPAxxG795DGj161NlUv3lkIEu9DheJDfkybrkh9oxOBvfUN8wK8LyWn4
QHX/TA/ySyNTnau8B20wHiPSB0sL+fW0lzs5eTHHyolSdUmRXIOVSLGQ+MJAM+4k/crCbwUogFq2
hvqSD44+dYm9VL3xFLuht/AstOH1iHikKL/FFaazjDJ59WxNuGskTkbdbY2aolm08ScGA7N95Jc0
RJqVGljbHPv5ytA4dm0jWYsGYidCiOzoGiYKfvOVZgGWXLyddE4QqVDOWE8dRasZj16ubgy72TeV
u7ZEv2v07ixVuLRpAXjITzpcnY046nGwxRW6C6gsCyk6VfpFV4u1FY1bq4ImQ7OtLvp9IZtbpJwL
X/FXjTp0C30IFuNUbEr6nRESohLSwmHRNQ2NY9fvqoFLL26oL9C77oe9W8cn2e8OBa1jOcT7iLrJ
Cjo4nCeE1Fg6WH4elY6umqRsNfRJtR4v/VpjYEL9WLWsi+x1YSNkGZGBFM25iYcdvS2m5fJ2Or4J
5bfUy3ZB8CJ8avVFjpwP4ONo3ofo18u63RtavsiH7MWL5ZqemPmAfAyjHitl47m2vmqZsawCNh2P
kqXTE6JoMB0jyD7rKICVlBGiNCIjU/Pkvtq0DVkVRrS0wv7s9v1O0uJjLW0G0ySRmil916xyc6QG
qTJ4nNysX4YR/l8u23p47ohyyeqd0mjbzsZ7oYSPCD5v8JaR0Kra187KzqKmvBqF7RIJ44QI5uzz
dOvF1Vhu1Op5DjASGSXazou+jTLxSAbuLc8rumU14tdLwWagbSWRhfWuI2d8VSofR6vf+0D4cDFt
zVyHLoggHYWo09hG5eS69EqJ+gmY0ilnn+G+7fBHerQW0V7d6316M8ErrpCU3En5gzU5hgiE6glS
E4H/MIDeIRqJ/ItaTp+EsSbXfRN58ZOQgGkmYh8m9HbUak24C73MmHpXuEc3LNOsj14CWfmQA0eW
zWrVIqbywvS5kmJpIdXxPVjShedn2DuqMxbXQ9QhWS9IVEnV5qMvRwz8HuGE3bUwl0HDeIAFZSOh
0FxaeRQgnaz23WiRvTVWdJ0DU3bkQDMd01evpU0onHeh7Z3RLAWsKifJXm5J9exDAm069l4dV7DD
piaB4eeIxbEiott25ktPUuUXKS45iFZFyAssoWkJHWsYgsSlNYObm8RXrJnYBzP0XWihy+zZrPIr
wtd10KVPaRJ9LEw8IS3c+qlKxtU+9YcMPsojTYTfrXyiZYP+wRAAaXG6DZ5hLabP0FHcLmopu4Kb
vcKovJbR6+D5e0JamSEl/AbAPmTfaOBPcFI/SHZ1NlOGXB9pvCQnJ0OzL1YW3gDnU+QsURwEIKvc
2mBzutNA463wb2ZRfKvqeBdP4ClXCm6NUsOPymHMjqSgZsAH4Lx8KrPoQH05WypdgGJLbeSFmadX
KCo9LR/4X9k9apk4zm5RuuqyKnemPZWq4DEnR4rX1+xbE5xbnIhgERLmHNrwxRM9vqmhoTvzbkGy
jKdddVctTRSSXUAbu4yPgbLJ8TiA8PNW3sjqUOj8ygDdKVOMB0RzIAYD6RlOIoqXxH0hPfPzHC3n
1kzTdHqyAVM1IQHorZrh0WjDL2ZN6sCAAA/OC6HaOgbQKP2StlP8zxDcDJ+PqiUOum4yOAuLjlOr
swdLzko3G+8sLD8IPjiehuixWrZVRyOKAMQQQfzAJbBovDVav6mbm54QhDCk0pEVhF14gpGeis4V
9BtJwzaiasX6KgLp6EW8TMAHbfYmuE37bw43MuzxA26+T1VS61wjSEADcwOsaVvBmsQ48tUOtMhJ
3OSausldadngKM3k5JvQm8BZ6r2yRWiPIhQBZKUZX7W8PeVVuEPV5OBZucgaB5B5ydo0umDT296d
5N6KXo1JsUiuSWI/BVw7nioThZskV3tgj1iEsJW9dC4N7ZY3U/sKGyBd8w+q4m658CBDjhBTkaBT
H2ISZGOmTe9LdHROAqNYa11oXQx2RkkkVGxutASNh8npNTRkh3RMq5dxa6xDFMmtZIxTfBU5v4nW
LfCufNbHwsGkr4EJQWIABpWTMVJWo2Xdxx4gDeqGiFf0AElze9DV4LXLCcXqkGgXGluQK+CutPzR
7LpXoX3Af3ibr88pU3RUhoWMYA/bOJE+PSUaDFrbpOURwCumM9NuCBr+mc/mFtlT76WP/pgefXQ7
CwVbLExpFUpf/SRr2akT0S0r0YO07cLMukMPLHbR2O50Ki2IgmoXCWjKzbT0qbuvpmGny2IKBMF/
+tSa5z4s/aVAD7ZXTKgUgosrPCRQb4ibEFuuSkYUERjUmrJdQc1jY0D5UAviRiQqcTjgOUPT/iL0
qxZy+zJifOBKCXWubaf8RqKky4zz2qtj0FmW+mhXWsagROVPUrwbuJopmArCoGaDN01OLv0/R81D
UGxDukdskWWNslJkmkFGCwzG4iZnlPGtsiwk8hYjOOfGOF0+boVAtctfCagdHYMJemGTdzRfaGqH
oj+tLAhP3km08Ych51uoJSPrNu1TgFiPiaspLZpYHNhDT2Jog43bpqC/ZCSmI7vZngZiYFgALoo5
WMucgmiwLBPBGsgrcmkRvurqfhggyXXguFSht5zGoG8EkEYBRNbVkIxBNb/KqUuQX4gcy5LTk2sl
N48V6sIKWafUqxajumKgXbBjmD3IfDj5A5fJvnwfm6jaCdBBzIaEXa24nyh5iI3A5FqS2FjzRDFJ
xu0CD9OXvlAovmtbtCTSXjMUnPHuN6yikMz9myeweBssgHoo1/BoWk5xAadkKM5wSxACiwF9bd7h
JlWYV9gPOJyQ8QzGRQmNU88sKzKSkyy4hSD655QFzMcev0pSACE8uda9ecn6BOpDLc+rBwS7r22O
QWe6NZUltytZ0z4gVrvv7Ack/xWORG40NQhUKeG+omJkJHZXpVLAZRPnPG3jWoko2xP0i1PAuMg+
NyptAH5uwMwSETV+5McAd2+gz2O4yC00WbQ/I8MMBgQm+OgGKfLxP6wIVkkc3KaIoMmbLteD0/je
nZLpW5nbFWuB4kgxkwGaU4UMqisXPv2ImL2rxPoF+8CqKoLn+fyIiQ2DRxbcqCNtc8W/9hJ1DWGE
t+niZPp2LQr3YbpYv6cplR9yr7rPQ+uiBPEx16lDTO9W7eCpwWpkhNfpKNWUG03uylrLUgUNw6IU
d4H9mRyitfC/72AU89e4si7T6BARoRl5E2Unu9IQU5AmS9tCRlnUfw4ymHYkMLL7cvZ+Bikl9Nld
vhTioUiu1VA92Il/nvewrjA/EG2yS+UCfzCKniR6VRjgloocXAPXg4WCrNONP8zD7fweM7cB70H9
n8517CNHPJmniP2Lhv379aNxDC3GhrKRLijgdUe02SmWsxMFEOIYpwGs4nyKsmvZs51zdFOIyFiS
KAvQIfCNz/4Uq8Ra91o06VUCtL1IiyvuGQZvd99MHs66yR/4YVS6UIK7qXRA/nUXpPmd4javSfLE
7AnBpaWMC7cMj+xUltUoQBh+Xm3VMxARokXU3KUf2i9o2F58RDXzL5h/SmzjsS22qR7uzWgCFXLm
5QabYdva1/A+KTgtWk7hYvwIRuRzMHKjmIaPeaSQvPTa6FS7VG0/EsTtiq9yPFwL5peaqD9mo3oq
vWFnZ7DzVeY9UzD8fEF0OrmX05WZpcnnCiApPnAKaNFRr9kGVRGIdNpjzJI9LY9YTLblqCL3W/sJ
cXYW5jAt43dpIFrR1GetICAAKTaov1jSFnRInM6sD6OR4odKJIxpY37XBepNFMkTGL+VbRBMO4wX
1QcQ2xjn0RYrQdGiro5jwNVWZkwk8+IU2t6N+8NJ2EjZBgXTW76y0KNNt2i00VdPj4/TXFGxpJWm
VwQk62R4sW6ZZrhtMNxGgZUnOUzX/zwxCqa7ZuCzfcVz1nqXRK5JTrBfhlqMC05rOuZMsCuvX+UG
DlLf1phul+M2VVvGAOY2PmNlUjL6TLe+LguviRTedHzzekQmDaeRnng3yihOZ8RHOYxuntQ+BLtp
sA8VDXkOIg4uv4r2xCIsp8Nhcg0M1IUX8X3TNPtMUV5dpnZLr2VpUlZfkIAXS1MkO8JqllHVf0xA
2heieO10Rq64cTSXe/TassdXa6zOMdYsX+lWLYZfZMhKW12nMTXj8I9sjlrKJ1fnTJljXwuSGmXp
W84unq6N6aqNkhLzacW7e+o6nAFuX4Fn6R+t8sXldCuT5Iht9zJdLqndYLgKztPgko5QOXumKPMn
B2F6mka9spyOAze5CJv9Pdixj4qZXiO4+FG+7SU67Jb0PJ/ftivFjocgGIzuuvcbBLQ5PA1bWuke
A/J0BMcmPc6T0SwdvsQ4NKcZyrT/fU4T8oO2WaJf+1yQ0FkND/rEWc0gMA55+VmfcL9CYgzC0mx8
o418Tci0nq93mJcwa8zMQYTfsZT3r9PRitJ4iX3cJxQcl15fVTsQHLEjsGwYoOWR9+HWzwZamtlp
2h99Fd2w495zawIY466GzP/Q+f4tl+NrM9VKsC09IWs6z5XpsWMEMzrj4GXth2kHzSfIdDfpvRdC
XosljTA8UX3xte24lTYW+6CvuZyGgSS7lHu+DboZ1b/LDSVDctiKlCEDubsvc1bJdv7kC3HG4xIt
+36M1tNrxFv4r6y3ox0jipPicdnGab+SdG/q+JssUTOfvWrJ8MpjsA5G4kN1s/oDfFYoUz6p3ZQR
F1JjPJdIj5dNxHbkQCD8im3UO+xrcLM2SXRsJRZNkPNsJrswhCXuBWghR0zx3AVrEuofzNoC/o+H
wKysCg2o5KjT3R6hcM0YCgxnGrUJUCeeiFIgTjk72ELNQVHmx695JLHW1eGHG0VNDbHnzqQ0wMlh
g+3DRj4Xeg1XWqFdWhY+rgKKc5/Cwij2dR0SVVk0tdN3XblQmig4FDpGCcH9sqft/2Eoig86gdFf
/BAtERUxN+0/yiV4r7qCqFPZCdSl9qRAhD8XWRyvLeYHdwllYMT/iX/Ay4Abo0u/NY2u3qEkNjZ+
Wn2Fb6fdddNTvYHplMzC+RlcZge5A+0AWkyilkas+PrPOweCBtH7Gjx6tQktZSqmKRvvMD2uBKum
CjBNTZXZuI3XeaYvNcNdy6BkUFXljPTc2zGIhOsSQ6epfWr8YiN1yp0OtGjemv/qG/6ib6jIHJY/
6Rv+229//dv//O0/fvt/v/373/7Hb/+XR//63377X3/7l9/++tu///Z//vavPwbFzZ/1d5io/he6
QSBDNR2EmExo0z9aiirNQVunJ4/XCArPlOH0j5aiqvxF6Congi3oyPA6XZm/txSBiZImLmMF0i24
V/BE/zMtRfXdqaeYKm066FQmyFQNG9z79k/cRJHWSYlDaN3VIHXoMKNrBlGPOzFqxtasMB51OjXR
1g98AqAygMWVUt/DERnp5klfvW4KPKlxoeW6chhGaWP6QXUaPC04lRD5x9HWXmVlnAY+D9JdUPtH
HG+OTVbxskiHdNHQdbkLCQS4Y0HyOdJ7bR31ggw3vm1FUtMDet3uF60v5R3maP7lOn1KWxOyDO51
ev2HRmVWjnFWEBQNNzmXFgOZCA7C1vw0mF6+LnOPkNM0FjuIH1j8SNd1CRJdmYJ4AT+YmlHE51Ry
vKM6HG780SudqmvLo1rRjgIiMpwC1nLUvMvDD2fdHzRYpwPyY1AXB8wE5cUZJmgzKtrUhfxhs2Pm
+mMUeJlTaMOdWudinwa4jIjdWqqRCz1BY5YJRyT4RXuT0/Td92r0VOlw6mSVmYbyboyq8Q8CoUGO
S5yWtu5c/CeRBVLaVJu7sEPK+/eQyi/9f/e+ZX/wQ6fEsZ9/qGaqOnA3TYVdJ7//wkggdTHBSDnk
s2a7VloqxdkXCLxyzU1/sVPFP/86HdYVLDmLirdhvu+C6r0VkvhhId0mdmgvJ0MGW344uwLhsxZl
xklJ7RbfUiZ/wDW2gvYHerM1jm6nfGxCIT8wKQPppBJskE/rkCQPfnG+/vNxN01NZfgQikl65KQ/
+PG4g0dzjdoFnFrnebhDcG8gzAJmD6AbXl+Jgt4r7mmwh7+AH74XHXCdIDVQWBFY9ImJE3r3xS0w
GtsuuE5AiSpa/2ITh3Op1Sa5mDB2fbXRTsL65OWS9mQLYDOmRb7H2HDP17L4sRiQ6LCojtbzw6aV
40dIEBevcv78uviDQ2hx62TQhMvMrXTCOf+4g2wEHT7zGRgOYyQvbCrHR66Mb3Zp4mSxiV7AHSuf
gQ1IRoIVUU3PjSRjEKtEdBBo79ZJ5orH+luuZ5cqrK1f3OSVd+IN8j4VVRMK/EVkJNNJ/fP2RZro
EY9QrfXU5qB0zKwVgul3mekrK4j70SLj6trA9YixvsjfsoDFj0tQTCoN4drogMFo0z84eE2qNVAn
TJu5lkgb8iQxFLM2imKU09SidMlftV2yLgAwfaEOT0sgicy1FjFrnGm9Vdovf7H338kIpl+n2Ygf
OEl02eRu8vOvyww5twn6pJw9tQP7p07yqq8RXAYvr1ZeJO+8SFTfGoUioR9dAz15TgtAcFCSj3++
JeofbIluyBonqmYjwng/bih5kMO5tii899w3bHs/1jIO706+MGz6jtqoyJcz6WhIen0MbapIVfwA
TtA4jqFEIo1GJAwkR1a25mZA2/ORiLnlgFH7XiMMSjPGbqcMpCEwZRwRaIbtqXcJSqg84rQ05vWJ
WmyxPPbgR3B0K0aCIEJAHAPS+oudPv+Un4ZIanDcvgRMJQVOn/XulB8qGXuPNHmKTCSEAyfYjrr/
1jW88aBVrvQkVd232oYDnuXDGuqItujolex8bSyPxB/DiFZ9c1cqyYMGwEER7j14693ARPgRndOv
tndCoP88pEPs5FZLcWKacDB/+fkkCVw1GblpUJTtx3Nm5+FeRO0jjniC/ILcvW/bCAJIYoZEgNUX
O4/cA00asVFSmMfy+LGHDPEpa1p7rZhGz3JEvJZq4D8JVy/WLJjWQeCb22pQcxZLBrRvqjzkRGj5
HUYR1KBMqR9Mr3zIzdAE3VSbhyrs8ymRw3/JwKY4ccsR7E3CQ+rIGg9hl1YrC67bukT0u/aLtLt4
GmFEnmaB8YOt4lC0ApeJEW4HI4zAaQwDa4HzceMrxnObtQAFq/ZLgkd14fq5fkbs+DWXpeDJBzW8
SiN7l/LTnyzS8zK5e/JSy9jJBG3/+UXxfoXBLUOeJpK6PQ3i3D7e3b2rVM9AKbMWtNIp7GXE4yFf
4QPTjG/bz23M2gk0RHLwWKQ6zIqYFA3qg5xbtGCDb3Ei6Y+ZpKq7X2zWu2sVcZAuZEZtoeD/5yx+
N2oMldHIvSZ8hwoK3LWML29UmTWQqqoOndlyowhaetmgk1U13NGDL5Nu/EYUEb23pv3855vz7hY7
bQ3zKaYceIHZUe+3BlltDcAoI3k+F9Z6SM0Fu4w6UrkOR3k3RNKXpjXyX9B5xbTrf7iImfqz5uOu
gK0Z0DgzkJ8vCt0KYmAX2LNBvHlnd2xxUiAnWikTXluV2tcMNMTWZzmPY544n+kP/vx3i3dT4e+b
MG0AwwlD0/u5BVQezlQXcnPwKiiGR0MuXzqzUBeTNvjY5+lKGD6qHdO7mAoqphac2i+ml+/WIWyC
qllI0ISmAx0iROHnvVDpZtmFQw4mSuq+uiojp501XyGo9r+YJ7y7DU9fpKPR0xg4dSZU75G4/hDA
eytDD8pTSBxI9IyhyKG/IRYlOMRCtpnWVF9o9N3/+U7+gx9oGMKQdRb5FIZRgv40PelkVJiMZdIC
HGQI5JZfSHgmATLT//3iq/7gN86RwRxSpm9MOn7+rpg6e1iphu/kqgctskj+P2fntRwp00XZJyIC
SOxteS/fkvqGaIuHxJunnwXq+dVfaaIVMTcKlcMVBZnn7L12f2t2ZrQP/Wc1bV+MvtDPRRUZOx/U
7oKRpXMB3WwQbucNXxt9oooFyfdAl9gnNNHf4UCGkg4ZpjyjxwtWhufbO/BsWC/z1j0pRrrFPAOS
jjzSCSkWbyuD/C1D3fgOBThomasBysASG0idFSRVlB3Z1YVPhFAar6VQdnZtqqBVkAB0lehXXiBi
GgIg93Jf7ONa6hAs++YYp80tAaPDsi/i5q4QXIp1ffToFirj2vOL5KWyDPQYgdlusKf/cBhJXXDp
jheYIuMn3+jVnIEzyZgI1Ca/WUNlin91Tc3qFrttRSxBOLrQaar+zi7J/2qdL6nTRGuCiD+TmH48
hwzOWAa4RMcz4ro+h8IxCaBhMojRivbJbrqnNm2eVP7/9/nz8fSZYkqm0ZxGgLxzvWPYmA2ZBRiM
ay1inqMZj75VwMh1kCPW3trwaeJW+QURTv7JVeDDFZhDSu6KaSMetjmyVycu/W/bAWFKDJBCLpir
NIsA9eTFMQGQha6uHrrGWgCwX/97h2dR8n+vwfRBEcZxf3ShvF+vdxwsYup0jT0edISONlI+i9bj
LlZkerRqktgzG6MGxslolwVFjvDDxbTYy2TLcFNb90H1yXRP+38cCu6J3IQcTObs9tVtoc1ixaPX
5dNgyIguJicWgH55UBWwZaPl3A9RSC9HLZJzgDaLJoXZwvYscIfkSMlCDyK/P3rHsLPvhrIODnE6
jAtijdrdv4/dB9kzPwGbHwIRkI6gMHV9tqR63zkA+H2ELFZ8bFJoUr7T9b8UEtgGSDPgSo2VrEk9
DGIV7LWZ9jsuf+TTRd6PdRAQDE1NE9aC1xxteFHLAajRKRxtZmkK3esRAAID+oa3Wu45URv/k1HI
x98xhxnRuqYCC2VXrkbRaQqv1cXPiN5yeML3tQ8rmqU1VE4+hgLL+OS68fFXbKGMZ55kMHugjHd1
kmsR3E3in5UJIjL/ih1+yf8/v2I8BwgGplqBozLw/u9NoJZo3C3wEUsawki0/OZ5AMiJVKLMzpW/
bqAvrHzViXHMpPFndyCW/d/fE7B8w+Cosn8fB/qEWDu+0CircZc5TBcqmH+Hz3fx4zfHOWdQM9eo
hNnMgP67i3jnw4rcWgWXvy8OdblTXCoSuXdLtzU7RkH989/n+sdvjjI9862pMsto2rk6pERThGVU
4/JGGobWimCWpTGJHT/fs2m4898DyAUYlyQqCwNty/WaajsdwjxyvAV1CtR++OLn4aBiDzeEPBub
f+/X/2NtzlRNtFxMJdTcrq41aZcXg1f15FGbEHwb6CsVJbagL4jJdqr2k5PjQ5yGDl2eo6iTkiW4
ss2xDn+VMJkiYloP4MZExEwkPdKBlH7q0pI44srMKO/KyTDrZU0EwgAjXB8m3xNLvViVV54qPadq
YGc3hJJys7XlD9pvJ7VOdzkEkzNygFWfDOlGzyrrPq8RMv77WH28ObLF1PJdiqA4fq7NJd5ATqg9
AL3W66RYo4bCNRqOUOK6ftyrAZkDqt/DwxfiPrHsT4fq4uOJ4VjIsBisazBMry8eohgHLfC4WLVR
423tQf0xD9owKnRQubqtVHAfqKX+oMbquDeCkl+8EX+XTS1QWgAj+vfR+HDmUBPWNNugnqXqH4tu
cRq5Q2e5CvCH5sLBCFcKdS5gsUcb6Ogns9gPt0QmJ5BqUArpnKOmcXWaKiNIUYO1LepyvKWYUHPL
+SIxYIr4gUB0E6W289kBv24TCAor6BVIfHOnIRFjg/9eYxoZIRQsYQgOlWm85p0EPJlG0cnNh26N
LzsA0E0FxoE6/UOv0IlF8HwCx32h7SlPgF5AoWaPg0UvRB/9OwzFbuOFG9kH1jkFYEyDWH7WI/g4
oWOj6StxCZ5P1etJTt+IyrH8AldMIEnGMbq73oWIBVpHXbrklq2sXtobGRHRUcNH6sVDrKGM+fe5
8eFqyUa4xHlgweJW8GEYqUawL/NOMKT30uAcef0dsrcCXq0TfTIGue5iTV8SKxOuwUlIWNf1wNhj
Tp9HU/bE2ATNviFdl2qqb4FooAczpqay6rno3Ndx96sNcOmnFHAOkd0GR7eqz1XdNpR5SEzSx7rH
DoxoO1CD7FZq+tHni7rl0oL4LkWcjPBvSvkavmqKbLBlDPkqy+SNFevqJZCeeigpURlBhrG2BgWI
3tfdIA8DYRkhaPz3Adamkcl/7hKclnQsHGYEtC/MKY3w75I3WPFSGmE3nZu1sWEsX9F5aFc9c1+g
ctq+l6lGeinUVA/Yz5oJbnCbkcuUVUl8pw/hrQSe8O9t0uex8vVGTdMGl+4Nl/jrHwzEvi5TAi6Q
TYldIZPO0nOsr04DYLJ0apSs2Xih/A19KkTsQUlWO8kNY9jmVm/MO0OgKPMbdRc2KPiIlMrvud6+
hFjPkEEqmzbynlurTJFM5N2DUDUwGZHIbqik6YvEcr+Tp6PfTbA7sD0L2DXtLq3AcCmExUosTi9h
5+vfOWu7XYqOjYHpg1G4zX2vKN9qNAHEtnsknwiog5LBvvQJoyvNAjUt46VL0aOcdFo6HNyc5Sps
XXkzoJTOCg2TOMEXsh3cgzJ6pA94xP04aS62IYCcoZLZk60QkE4uTOmive3ob016pldPtMlFjUN9
F4HElkF9TgNbue1xUVL4xNOeSSrLOj8h3SsWk4vvJGQbHWpHhccsy5/4crrj6FrjwUXnfkxlsDUq
MlMVU/3SdspLo2nhXVsU4d3Y+7/t5NRG+QgU1G02MVKeBW7O+Cav0IUSH9xvoObisxaRs1dN+dyl
jXFI+zzjNgKG1mkjcu+8alhZWPBPmtY8BTDoHhXu8jsFdv6qGuLhKahsSUtVv6uz+lfRIznGRUcW
o4RaYwiCrBvd8A+BqZiHyI1tFEkaXnqqFbe6yJG0Z/lPIsXzfV4AtFApQF0qmZ9EUR11uwQJZ5kk
DpBTcuIiLNci0c8ATUj2yF6scgSPF9ni7Mj01sls7FxtZG884Xkn0qcvoyaUMyWHTezrWDK0Qt3W
g++cIyd+jMp82DWx86upI2tvTJHDMUWMng7fosmi7hT5Fm4QYd50jUFAm90UX/1h9QZqV8vbKYpz
ibtRbGViWrsqYC6ktm2w10XfrnIqX9SGPQFuRPyAmIVEPsg5U4E6H2WBvhjIeXsj8BN5fggnuHbH
YzsKdECNo90IO3oVLpQoGxHjsUyGVauo/tFp4uJLVuKS474TFSEwG6KdMEk2JXFCBnM+Am4W6GLj
mzipvppplt+4sfXbMoP8rq4Ixsvqm2pq58lM/W2nE60JCaRhHe2m9Yjd06pzoPUPdg70uWpye49q
a9eq9vAwOkq1Bgq6ZJrmnQH+xpskKL8q8LIPqQRZ7RdnER5pNrTIr8mdAPiLTDKBUTmC594JU4tv
VbeDVNwpn9X5PoxMXIcuA5VlWqbMEK5vgRUD1z5qbHfhIZr3NcbrRVBoawxD4YLN+OwW9LGEwPqm
ecHk9FZpzk/b89eg1utGqVo6g9pKUONzG5UqF4EILVaEnRur9hpRAHYzbv6Xvu4xm8Wcj2b4pTUx
c2RK9u3f1+EPUyM2hzEqAhGDizFjpv9ujkNGEAICbr6xCf8BlWB+VKuE9EX0ewX5NHs7Vl/+vcrr
4RkXWwqOGrGGlHBc/brBmZddUtqeqSykhONneEj7AcWJA0MPY+uBMpc6gNywf/r3aq+/aFbLqJC2
PV1HZBHXCpbIUcLRrFkteZHc/hwu+NN43KFqfp+19/9e2YdqPWtzVd2lwcxog3bn1RjUS0K9qQIV
G0jW5EcXaf0p1Ij4VJt0WAFOwu7X19o2xz+51gWlSUWLwk/u+9ff7bQNwqJaP4kxKJhdFSyMMm68
QaR/bvvExQdr0UAIDDQF2T4jgTbGh/vJjl/3COaVcnJbFqMVSnRXJ1RIsltOJAE7rlBc9SI0pnnU
rZ28JbZ00JeBSUq9LwTFVz9FrS4PWZUnD59sxfWYctoKWrucuhScPs6L+yH3pek07Lo1RuvBLvHY
MjNBcVPSNi/jbeoq5aXL25SkNifbREMXnicc1YI7/kOXdc1mbDA5wu+2PpkYXvfYWA/XG5oXUz1C
oyB8VR3AW+w5Q44ceZ6zl9Jpbkn6Whdl85g7DvFAhOUaWvqzSrX8KcR8UcE7pp8UoM98Vsj4RPSu
dHf/PmLX09V5o1BETBgKnd7K1fmqKKUWQRb1kL87wdlr0BmMpjo8xYWIwBdi9w77fsUQ86ZzG/HJ
7PB6fDqtnDE51Rljqq5d1xViAs8I4Ggw2HS0nvOU2Zmfu8YnB96wZq3W32NOvmIVwRzHn+kG4qir
X0RVktcU5CMrygSXnkgectu9t2wMDPHeU9VfIkZkmuCMO7si+0UQ+7BIfP2V+tgPtK7f3IrkmNYA
dTaMKyARL8Jsx12FWr4kpOI8eeQzrxWXUjmUwfjbT/JsqsEXG7ewKbYy98Sw26kbGeTdQvcze+9P
pgffzLs9rdknV9F/MYVm+OoF7ip2tXyX9eQt+BDdRoPkJBxoMI9ROTv86NfJWFw0pm9nvtZFm/s/
CQesdlX6K9LVFJe3Vy5pYf7Q4jraaqO2qierZpBlZ6/ufiuZbA94Q1+80Gt2RiOPqjW81urok84B
HQ3RiO9M9FzLxwGvE5tIPfJkpeMxT6pDiw7qWAdEfOUIiwI0zlxXrUtjluAFXqRq/CoH+WKaubsv
Iyg/QgkVInXKC1fLNeFkci0dMp/N5N7qKCipIgKqH3q7UXN2ZL4lm7ahJANAFfsGyrmd7J11zTl0
MQi7VSN7X7cEm6DFqhexVTz0qgE7CdT0zu10pHqKdhfK4TFr3E1NtoRGJtw6jw2xHTCGWYV/X5Xi
pzWSc1a41UWv5FMfuWsjHNzdRLzEnGAQXkC4BVm+agR+TiOkvIKysRjVHjNZa0N5xtOwsEZYbg1G
h9EhXBsJZJrSu0s6sTfPQfclMBPwt8xkUf1Z5CJBwT9YUl3ZIHinHOoQN0dMGhXxUaQ9i4VdlLte
pZ4XBA4DRw17fl1B2pKMdr2gDLdtiPBAGAOAhymIq/a2eDqwjelEjo9YhXAqJdG2btJvdRq9TJX4
TZb52yQEsF/pNtCEThDU0CvuqQj830wsEFFn+WvbDuEyFm2+Fn7x6ubes2Fk6Ral6nLw8f0PpRVc
GsKwi+5V94zqVAXjqtSwyI0VX5Fp3dnON4wg7Y6BxJT6swAHLxea6v1GUb6p+d2txoITsiBcatXC
hcLhwaSCwMy1nkHtTGwgHGreLMy2BWyXlP0uzDJAFmO3hNxkLmV2E0dhtbURSazqUHtWIxo8ud2e
oZonmyBLDijOiOISeG0GbTfmAbAS0QOhMCWyc9EfdLOR+JWLh8EilY1CwcK1F1A9cngW7Cg/w8eE
iWJHPROA54MSt3c4HG+sjkF8zs82rDGze8CV18I4g91ZszMhB3lFOoq7dwdwbUzm6thcjSOVoLqR
WyuWuLlQixA+juU/eEKdQ18u7JXld6PTiTTMvGyphxmuilq5xBE2FsdUful2/KSU0Xhr8Et2yji4
H7L+1pbVLy+zugdA0V87rmMJM9cXP+s2LeZNRR/crRnpbPxYruGAQx5taxolRSfhQ05UBjuJt2Cw
UtmgEgjESpP1r4hQSKRKQb+KPZ1ov+C1LTCyWzmJ0bRQwfQ026q0oOePoHsTM0hvqwC2F2T7X3qg
4uURXnlnD81LMcgfATY53F9xuyhbLT2DHUljUmNbE2AKlqLiEfjsjjBOpDNZganQVusl4hqHHPBG
PZDAatE/XA5Nae47slQWEUcUL2+7MDq8pg5hC/u2jQiKyJUXYOHWspfC28fBCB+oZvQaBV8iM4hW
eoW9u7Von7T5g1YDR2mslF5SBkOsTaDYE5C6MIcJe8RkZqN6RxCT9qa0mWHmDSalsn+sqmbr61G3
pCqCzbZRuQ+3m6JVn1tiJVZV35in0YrNU53UHRcKtz0MKRZGm4CmzpcXPAU7HUH/d27np6ByvC8m
ly1SZZ1nM1V2HkMz1XMIetc7MM6DZR/ioXgkDoyI+z5rV2EpmoVKSfs1HiFrA1dBtZQU3Wli7stK
c49tMGKVwy679ynYw4P2Sr7kWpksXQyrySDbFgFCKrMaioOY/hSGLCC9wCPvVWAohWHL+1IyCxeh
/zj/8UvIxYNvm8c+di9l5cUhwyX9Nyhf78bTXUoOgX+cH6VoAm5GCluIJssYpBx5aFxlu3NK2ocx
PTJMYBxVoIzKptTtoyOEswvDqucXJ/3nNOGKaahNsnPsKHh2s7xdNHCNz8S++M95Nm7GzJcPI/2M
Bx8Rpp62P6sqkztR691Jm/7M/3VW1ZEj6pKf41s9IPfMyDfvr/iB35/m98zPvb0xwWa3pcfw5a/n
3t8zLxv3Mkus6/Iy5HW/u1rM/Oar5/KRmJYRhHZmuqscK9CeQUZNpih/3IzQIWyNmlyM89/3l+b/
Mju7bcZI7nC7BMz1upQQ1LQugS1nWBLVVndJush14zT/eXvdEe3vtKm9zfxc979XtaSjM+6rxRZ7
+T5WZfYjULmMxaFZ30Hbiw/cLbKNpmXuM/7tfaQZ2Q8l8nvsuojuUrQ+h4479MbxXf1ZFMMBwF72
wwsqkAKlZ9zZJMbsOy9qNpaVdM+EsRznZTgtFGJrqLy7wZXGXlRfHWfE3dlpnXlIgIEvvVGAaceW
9GJX/LahKnwpBu4uRk3o2vx8QHgrtivV380PRQE+PPONO6vsrbsCJPn8NOqQcDeGKZP1dMxelLpG
eU3keFH099HoFOcqKO67QgQPKt2Oh7gPaQBGbrgPgLbC8wmHM3G+t6WaxvnS80jWGqLE3c1vjkxp
nuO2QdrGR+eFoBGNl2XSCsYn7d1EoHjSf9tRn//yAReghCmzB9C2hAEpxC5rk1pUNpa/Ki0SNcc2
3TmaL38Nqf9EgSd9tnpCQ/2YqOgeJ+ipTTWDcMHe/2KGwfd5scEAkcg3h29mkY7LhrCz27DX4XxE
urPNbSO+D+2K1AnI6j8t/TAvPiqICrPT0Xww2wqqjd7W+BAd7cL9nwp0n6ivhluBr2GzucTeVahk
ngn38riXt+W5dNXhyKiP+JQwr58Q67ztoet0S0Ir5PfRbaslTFDt1mOYstNiJdvFcckJUxSgHKVb
PRKyCsCh7BeRZKzoEVP4BE6iQ5cBPTWI1OzJsxVtldWVup1fVXrsSlEY+viveHOKb2BrCI9i9PTQ
zgx1j4qHxMzps8SwGse+5Kt2VSt96gR3ey8cXucXa+wzt76WHuZPUmhpH7glYOZlOfOf0nkaht57
mN89Ns2utUkDnJdkCP1LainkMkyrKdqIkY2Hp2P+HPllRPGMive2A6GtVasqGoLd20YUjbEOelFu
5jcnYVVufaZyf3agdJJ9k7jacn6zFVHFUz2BznPaLBGH/RlK/8/cygz0uQRG2AkRWoug9sGEuXr6
9ocOSnpCg1mApCvxl7y/x4wDQj7mt789CzI6KmV1nD/yvoT5HQw505MT6azg7WUlVzbkG377a4Fv
/84f/GupRYroTqFPA/iHTTF6l7V+WNz0Uttba+i8xn5+9X0/5od/fTgUfrnLMr6/6VPvr75v6PzC
/Od9X7IEdyDAdqJlpn2Z3/y2Me/vfn+l08ZLAz97V9WkRER6sScdW5xtWYhzV1j2sGgdBCh4CcOt
IslQPkQCeVpdniu36sttzZAH/xy4rcouugGu/f/9tOoRD1lVabb+65X55UYXW7cotcPbIgpbWHtd
kyd7qCZExbTq+X1qxc+gwlOxjDqyohbvy57fo4z+q1uW3A4GgETbNkmak46C5+2hQrbIeizMdtmq
xQVxX0/KXFXeyakvzoD6BgE3g/SZLTxSYfDGAnDQjCSe3hb54o6s9eDU0ggD6V9Y9w68jOPbQ5Im
HwvFJcx8+sC8SADtT5nR9Me3RXqq/sUOqLPPK53/+FnwUvdq+mcZomtf8cYGb+9426zY+uprlnN4
W4sbld/9RorD2yLL1P/p5eXw52HRN78Yf9V/3kybkpzemDjq9910pQiI+qHH8WejkpY2KTXm/ftW
4WSFfUH1F2zYxKImaSpbYKRT9/MmzW+kKpDDRQi7/duGaQp5UL6dln8+Qz0LzkPjpH8tVzFp3hdM
SN6emw8UWV3MfKh/796XTYwXJYTRMXZvy27FRNLIWnVHm5cOYwOZkrkB86a37SNaDxaX1uESmrc3
EnQUCfpL35b59g3WBc1Spw3/LJMZNOg/hPHb9/0WzEWJ7Ius7dt6LLOMl0Qoadv3bWts0ggMUfcA
x6azoEsY8acx0e3FvG4Mf+UyNEv513J7P25ITamS7dv2kdbcLQfFD7bM+2CMT39ojHK/GmKXSfy0
XBh62tKppfnncRX0BoboVmNIOB2DCmQJMt4OIPq83oaMzmVOGvLmfVt91QOnjpJy82fbHDFF0E90
tmmV2HnNvlZvm9qpIPyIZlsb6wxyuwhqCHSybO7G0qwvGrP8+VE71OV2aFG24xv2zjrEeMvCrLx0
Jyq88d+HzPnfQrzjCbI/mHRDpxBv2rjA9OeH0zvePt/931ffHsat6ZzNCXE/fXQOAZ+f8vkm5lzw
+fn5qZCnVIe8bumS82FNCH2XUu2ZaelWCW0eTX+y1A4vgpzyeVneoewgadaCZBJmG865NvW35fZK
X91FE2Z/Wu68lvnz81PkI/+19v99cP7M/K52SgeY3vX+VDot/n8ffHueEDPaVX6zAiW21aawAics
5V1lts5Fq6PV+1Nu6amXPvrm2iFdhq67o6fT3eW+MpJoRMaLmWvHIMme5t3WoE1eCMLC1Q8Voesc
sldKtWa5HPlpD00ubot0TLP9vLXO4FjnmiiH+dG8r9qUzZAT0vDnW5nSG6Z3/PVQ9ZS/DlU7ZUXo
PPX2rXbTB6aH89I8v/ztTfESLWgLskuirzSt9Q0AV2erTXEU5Ld/Q+kpppgKbwqsiKboimgKsQD9
fU6nWIucfIt6CrpwDCIvxin8wptiMNIpEMMgGaOfIjLIfeiwGWEONKdQj16HLsY4XjnhYkkewDDe
B1PghjlFbyRTCAcYgeggp2COAGiimJI79Cm0o5/iO+aHirk1q6U+xXukU9CHWhH5UU7hH0jETkgW
8sduCgaJpogQaHL+TTTFhphTgEg+RYkENqEiZB//2aZmihwJp/CRbIohoTBxLwKCScKop0DUAzNo
gXd+cYgfWKngw29bPyXDq46jfZOm42pQZU9ur4gbdFv8Oz9mTvnnP6Enz7VVw6T631Pzf2FZTPP2
6RPzx0Rl4roJAA+8LYtuNeD498/MK4iTuDghEHt//m0x8+P3T8wPiwK+l9GrTCjmVb1/Zl7f21qM
zM22UaJ/ff/w9bvfl60rkmJnmxzed3H+WOFG7Pz7rqQQ2paOTxbrX4flavXzu5XGrvaQ8nbvn/2z
89N+v2/S/HJR2rBdFWf71wa+v+XtcxBI47Vh9PbbEZrX+fb2eRF/bcM4OMeuO/z1zP++u+uNlr0B
OqswPDBCHzfrr3VkEi6sM/Q/P+zO/77L+d1ZWFr7PP5StiFMzyF/1UqdUaBa1LdplKa7dhiGvVUk
EIeNhhEqUuQvMlO+183Q/mYHc6syfgUhUQGw1fSnMCejlzmqes7CqjhIjwpv7xg1qisNl5aed19H
EPEAnDpQfNEWqJ/xTXTTz8416nvDQayDxSA6uoY0TmTgGuumKMfHrGdc7Tei/lnT6munlQdB8MUh
UvfFpYy9ipShuQEb4oChoZZDGaC9mV+Y38Kk5+nPFk8uT6P6Sc4zHgvTg7UVkvU4hL5xmlfcxaG7
MfuuuZ83a97A2goo/LLOaIiAoZLjrtDwXBp1Ta7JtIs0R4rDvNvWCCWxjVvxlNKUWNgoj35p3kod
wvb3dNzgdttfhkwVqxC4xgX/ybjvOy/Z5YZW384Hv3Lj/DXv/du3o2REKwtY0Q+FAIVFqtvtQynq
YhMWmXusfMs92jQqNq2ddQ9NiVm6LMbwB1zD1bzF0/dKz4CuA/dFrB1JcSixzr39GcjnSxZeLfYU
MqO9OpRr1cqyC1BDf09QHNVW0cgloq3+i6NWctW0xIXDTLlJS/IA4pJrbBaP3EQ9D3erXdZLxTPx
ujJHqrU8PsSAGU33odfc8luSR+OaBEqYWQyOYgMaodaFBQpS7qJZawAqH7pqY7e2crC4YB+4YX1F
OI98R3GCS6vBN4syyFpFCVJraLPX0S5ew4ipfw173e7IEUO0mOzjRKQ0ffUKNEfc3YeGPKgW+qEx
Aukd2ZDZTD0HzgWSZONVqsA874lzMebGeQr04p4YkpYZqbu0iTXS2IxDr4mnoGU5/A7iB/RNE9G2
2GLJHu+zYuIiY5c7H/LYe9T7EQWiCEm7y5iONkn5RSVim4MDFNAdrJ0T4nF32jrkhhI/tX7kP5Xw
Xvx0kA+yr38oLbBZD+LnOQvUihutkESQkzlRDvlD7QzFDUahYeMLpdka7rbEP+3TE6L6+mq1Sfac
9YW2wkHUXYqIbC5ThyzBhinbtqqtWzLYyIQiXO2rgwFVa7ziMZ9wKlpntwcx/aGYpK1KiCvGBGMR
E4RlsE7UY8V5fgYd2M/MBtjSTk+pMFy0CeZiTFiXbAK8uBzXc8nIZyMm/EvS3tYTDqaZwDDahIix
J1gMTakwsl+tCSIzQpMZJqyMDl9GkYXkB55F50b20bkYYMtqIfajxBmxIdhh/KzqDAM6jzKuLk9p
Uyon01Q6Ii9lz3jg0cmoxhkwJJ5j/OBrGVeAWhgO3cMpC/FmAFXHJV+kqrLCcmfu8ih3n8s4vJOd
ot4FGR50A/ms6eUDUXVRtO+L8UybGEWDHkaLou6UYWFRCD0nCN7rTIkOujp0PygdOxDDtQh6GbKh
PLa/V5pPNaLQwXaPOlp8Wzd2VgWF2TdT7YarhLJqCk9b2a0a3CKfstyWZEcV49RdB/HQBrlZ25b3
nWydZREXOMJMggQdqxa3Tt8boKaJ8vMDPbtrw2inG8HPYsjiS+ZG1mqcQjxD1Yi3fgYyYz5EUvp0
E3U/36TTwaoVBh5l6yXHpKUvn0uuvtTzNwnx7Pd4IZcF2NpXXOLKwipolkFSStdYcPkOG2QlMk7v
/NSVr2NrFIsgDksqaAZBNGUBM9XIDxGJjIMoT9S91z2ajk2Eqn8P+848+PEIPVqCtPXK+hbTnrPX
ifhYmDUBzKlMnhlPjatuMA5Ma+17coefYya9X72odJbUwOVJ/Od5KqEvSZ17e1VCU1hlbXvrD2V2
yNQcy1yRVyu1VtJN5zAirGAtrFSbDKA4MrMDwFXU4n55azXWSfFFf9JVfzhB8xTHZnjS+fneuAUF
VVKf7UOR5eENPvZ1qYuV4ndrzUzT16In+3LMZbYR08NajnftSIlyzIZ8p4mq2sVNm+xGx/fuFMrU
+Qh+uB/Kx/lPMjxaI0NCklLtowwj8YRegstuTJWtSDkm/aZvi3wF0Lvd1fRSVxhW8/M49quGkeHB
7qQ40WxymsWYOyBQwEeLjrA9yyM61BdfMLxww8nAkiFwoN4m7WZZpiQ4kl9s3IoGCa5mZetQ5P1R
L/XuKHulO1ZB/Orn1oukA9RYRO9Ienb3ukp8D/HTHafzbYqPlMhoGRwKK7UWMfiwe/o2jAYsnLLt
WNr3mS4fdAJjb7qW0s+gvMY0BrBUCMeX9OCU+j6PYIJakdwY2NY3DNrHbeX64yaWqnppSTq6dGL8
LhAYLg1jtG/cqlRWZVbQqs6ylzn5nes+/c3nYjp24B3lStUkhyrV9beHiq5BowXKPPnuM+ly7TPL
2zJw0DTSdLkVsXpTD0eZQcgfguCRrrS8S8UIRVvz7rlzPMzM5A4E9b3iPap2VN8Eid5foGxTJy5u
2FZjr3DZOmplHW7MBLgWJCt6Wq4J8jXxD5RmL0mQwcuSnPCyLE6SlHIUrOeIVi3KR7N97KPwsW2K
ybhZvg7m8xCZxlc8gNoao019MD1ZIaEWXISkkx6Qdop1TXcJTGnTbyKu8msCfOzj/KePMsxg4Zcw
0Jep1ZU3YwF9A1ybfutVNwzp0m3l5AJxKxotpIvEHtXdq9DqFkqv4u/nhww+jHRoVmBNlNtRaJvG
rLOXIWeKJnwz3hdb9nEkX8Jz1pSmzUVmkemY+5l+xl2jnYlHJ7DCpOlipJo8arUYVg6Nzm8JHe+m
aO217Xj+OupRjimFNA99oocr061CkHaeRQYmYd61Rpkx88qSb9WzVjUapIPp1mIRJuq+HvNhUwF5
OFfQa+/NHli1LXT9xgm5WGtNt/TDQX7NJNqauKRXSan3kYOJFzZI0z2u/Hib1Ypx8mivYTkHF99E
QtubVQUFjGSOvfDDbwi6vUfbklt4DsqRAntwceif0vElBLN0M+UukgTGjoRKroYY0FLf9fSA7DK/
5OJSD6ZxnOWrftMcS7di353p8mYH2RPF9otPLOjRk6RjdHqMVD6LU3pw3UYV8bBtHD39auWY1dxs
qaSZvxkDUMFG3qEEretNBxLbCALgCuVFtWXwredHzajO31VdMJ7IYdlVdg/UIAb0pFemepHJUamr
epfZjPLtFOigVM1laReAQoCnLzNDzzaICIpDHOTxLjLre6XCep4XWnvxEi1/DKmVUruy+5vUMki3
yxWVfA40ynkex7vQCYBh6H17VHQopgNkw5NCx76QxgWM7EatR8T8PmSQKIIMUkUmwZAFt0pug5IL
llPTIVM8gqh65Avk02Mj5tq5KcqvCDYh5DVy3FDB1L8Zqf09CeMbP/aGh8j81ul9dm97jBScoKzW
GgG99xGQuw0xPRoZIP+HsfNadhvZtuwXZQS8eaX35PbaekFsSVXwHokE8PU9AN0unVPR3dEvCJIw
9EDmWnOO2aGBIVDeUSI7tWBIlJeS6UB6w3YIHHVOKAXvSj/+8qq+vOZkYhMjA1DWnIqNEr04VQJO
7ATuriAo3bJpRo3OWqI2Aabstve2qZpNKyN3E8kBbP2gEsoBZr/vQ7QtjhfAGe997ZfXU+F2Cgfq
MlUba0afaACvtlkn/MfoH5N2Gl6IrwDQP6EdVtVorkOIvZsGI8Y96uOvsjWtY9/BybD8XoEodb11
3zTmvkSsVI6RfQkQ3q3CxpLXuiRDJI+H6UwmmsmpeSRVIDK7R5CCCEyjsFy57cjgaj47ZYkw111t
Bs6aQai/GSN6VpPuNC/wQm9CFSFllWxWr9I60zWmByIw7iODwJcgs7dKy71XZzB31BrkxlA0sEdG
KkcYYulWTyb/c/SLp8LAq+4KZ7yi2ahX1pxLn+he+MCxea963bhbk+atEy6qWA6mv5yCGo7rjnCy
A76Odsq23S4sm+E6BPi9zDKY9nn1wLt6Kozs0CMx/tYZdJgnVJy7RljpmS/aIBeoPI7a8CPxy+5B
4qm6Qim68c0zGgeu9p0G0BNq1vErsiQq7+qaamFyxVxrPUmDqOop9tB6NZlxFs2nyan301iXvgPe
FajiulaA7SvXSL9Ti+PFN/UNw3awNfz3QPnVD7JScCq6ctxlzkiKBpYV1Mlcp9OeRClM1ZDps54G
ldSBWFmxeTIE8hSbot4VyeP3Xvr1O6MR/NGxHz5EFzHL0Kduaw+oFurCy8/1Ccm1+ebHekPNggaH
jk/DTa1nZHCdt0mZuwECNo9DH2XmFiCJgwDBQj9nyRO2WHkaVMQcYL5VgLtiSKLNh4Z7tSmLuj9N
82oB3/v0525Ko2fPlX/nE/J9Chij/Mfiz2NkhZT4Q6S7SZNOnRQd1zmoSFf0IRyEK12zc4ZAMQHJ
tYPpBM4J3ofYJMUgHqMKp22c2e490XvIrs7DigJBPoR2EAp/9eR0twKBf1jq+llHRLXRKgDHOAIp
UAzaViaT3OitapjBSvQocTauo3BkM6hzF1+71I1h7TMrOjV43G4F/0XCdaCat+0D5WB/zXrmaF6e
y31CNgtEm9nQmwjnHVQcbiQSstNiSkjrQ72WdCWghxpBVA5p7xzWoH7NYi5f2ujss+AWuWPwXS+O
ojfji9G5wyrIpnFLVPCTXQzJofY8ecEOR8L6cnNZJHHd72x6Y3PzFHb13J6u5AWfGyONKgvlZbmf
IS7JKtM51Dg6WWEGoG7N/q8mbrhbWjnXaUUNiQy1Fm9c0l3aebHcXRYo7KuN0KxurQ/+3vA1Upmc
HObwvAhbxa2oVd0qDwmQmbRqQl43j6kA1q3dFMlN6oyy+/1gkNfYRTsiXrEkgtBOx6OZon40KxBu
q0QN9tXN1c6WU/AgnGhd2cyxu1ozzwAdzPNyq8uCYlcmxCHOj/tubv3P4/Pdf2/7z2MGQyDyTOb7
qa+dA09Wh6AgefT3Y38Oz0X1/3GYJuLFJ7qqVr93/v99+uX4y6H9Dv9XLNLj//Wl/uu1FPY8BFm2
tmrH32ThqK/+bLOs+I93t9z/Px3790toiG40TNgD/8+3+R/P6WVgBJXCfl+NxZ3AJPOHJRK10q2s
frLLkPlY7owEEo3Zdz0QNAkb80dXIT+HepjcUGop5uyQapddjegXWnXxPS0KssFQQ56ZXmoPlVKn
WjaIOv+chp3/Li0XZokRWQfh+elr4Ffflw0YpxIEL6bshTDnlk9RTbuhq8UHpfbDsoVOXQAieGTf
JzJ3GPsiLp9yN/3hlhsn8LCaxThGC6DIlzQpg1uF2vP3qwsJpMimKfqkTpTsPF1FpyBSxXPhElC/
HLvOO3IjyvTNyq30oDuhubfzynvTY1JK58/Ga0G1RHEzPHV+MJysMTe54Dvu58TAc/lsDDlMa4EL
+JaWbX2NBCPEZdckfeXkUxEHVaTbru7lWSaUAMnOsX8/OZhgMlQp2TO/YhpHafQw0c5+iYv4x3IE
U6v/yuOxe9GpRB1JPzR3E6P9Dzfl5zZ/L3kTooNzXXGfwUPnQtVIn5ljfgXMjeYNwhGFZiaa4GKn
jXmD59b9/mgAImwgyTefdcQFbGp1IkX5Sz0hNWG8O+8q/ehFVEX7hlMvPEQkIOw7u5vehiZ4Wo5N
QZNSdVzZT0ZSticxlO42HabxMwiizbIF/HM+JEJpb6GFLhwGWL7hSk+CWjx+630DRHUovgUIaXZ+
2eiHiMvX29ilN7SC/pc7Y8x4DuOW9U2EVKUm0SOL/C/hGiczdvr3wkP+1jpltVdDmnxD379dNqgr
PMOk+7qX2OGzicrcRDc2el+pTXaRaSWvtqRO4XsDah016d+d7r6sR6YdbUOtS84tuerPRBHQFV92
nLHMGCC9JzPiR64Rj75ZVhjVW2ZI+d0lyGVne706ZkNTvw5Z9Las95GZ4l7vnHsRT+LS6VTKoFH5
X7KHYhYG7gcxPe2+yY0I0a7Q3wNfHJcNPGcYoLiV3hUfinvT4ho57vy58MXcs2CSb1Tk7AOJLSbj
5jb/zBlzLnv6YSc3cujji10P3sXzxEuVe7eiavKXvBAkzU8FJCJS0o/LXSywwbkzql/Lvd8Lh2lZ
Uk/9+fdeaRSfQh/Co2b0drlOiuCpCBhdVfMxY9E2hzROurVszP95Ck8goRIVg715C2r0CP8Ns9ss
R18es4JnWTbx87KPRd7OVpLcsl02cHHAPMn455+XbBeHLEMY3Oj1cOZ00X2UDeeHocheFIKCZyxB
1Ofz7qPqxvicFFTvl7t5AjtGB/K9X+4GJaPRrORDbWh+f8ji2Uu7/F24kXNvHfG5HLmXKGXpJsP+
no+IuKXatF2hjss+aae/5aKWj9YGDcR0ej57dR+Ym6tr0RQKBR87YdjI93ZthTtOGd1HppuE1xBp
cV6OUdv2PkzK8qUOxv5ZUoFednJwEJzD3AJnP+9ECOG0nXRN5+fBiw17xtp1h05vWdtYdwYi1bsi
IPReB9P3ZaNBUkEHMaptlrsR7NxNV0bj79ceOMVbh1f9YTdd8wa7crVsZThlwYWamUb8FStjou/9
vxf4WbXrJNvpStJytfVz3seydlnxZ7vl1ljwf5fKJOvrnwNk+oCMY7kvR6TLWZLOscb/PPj7Zi2o
x1WZcfyz48xhoPwV31KYT5dwPmA6+pLy5vyS2r6Mz7kct2mu4675s1uUt/lBr9LPP6/895Gohdpb
fHMM5/61iy0tgMLJ2P0+DG5JfeWRvrYhNmhTh7QS8nmKWpBdGOhl+0lpGKLXVG0sI9cujj9GV0o4
DoNvK7g1XJH4CRRrZr/ad2hLITs1wUEf5PhhlcmGuqn7NhjhySwrIkmqDsq7TKdVY4fdfVkEqunu
yiL9spGo8v+1Ik0NfSdam4j4/96j9HDLJLym9bKCwnt3Xw5ltcSeTnVJSXDeY3lsuaWDZyVl02KY
/t8rIjovW4hDcIP+e4WfJPg0EmIF/7WiHpG3RV4gN38Ov2xSNJrEfOrSWpzf1vLYsiDpPtvYyFy2
/1qR9BUJhlXX/HuFaGp9jfVA3/45ynKLqh3nHrh6u3+t0AYMHnXg1f9eoXfofvSmZu743x8ihlsI
nrrOZz+v+PMhBhk+na5yut8rlrXLCx81lxldM8uF/vtQCNAol7Toj/5svNxqZwO2OZnTv1eoZo6R
iqPjv3ZIUU3QjZG/H48LbFKhHSGI4wTwhJY32/piyJ5UjDE7c7rkSQVL2pQePfkJoa0+E7hHURrV
Nmg7/6E6QReMqQxpmF5D5FtuP/w+7LY+U0tihVK5zbxaf6go7re+VZCaybxgq3RbPUJqojxb1D9U
zb8vq0X7UMY4sZ1XP8LC1Hg2VT1Qwuocz8ofiqS3LU6w9KEmur0qFDHPltqsLWElGJVDNIEb3EVI
sZBgOf+O293bqs5y7rQ5/PnZ7HtBuYj3Fpr4wsla8NGB3EMy36DnBOM9bDFL+EmgsNgNyS7DaHdX
DVdk/kXd3e8tYmKTsbkXOS2CIIMmoVRb7lRSFPcs7KqdyoqMZ9Owm4khuRet2+yyeozuuF3bnW+N
4pbVtdwpp/RvbNLvKBu7N5VNakdAvH1TiTvs/BCtSpgnE2sj4xZ2jbYj65HytjURIh/YA75Jz9gp
P1Pcog9vKj+mNkPNhnr6O5gEZEDRQMe3KAnFK7RbMLlfyzoXkfQl8zhlj/OmYGmIExTesF7W6tJP
DpT3rM2yK2Czdqekm++WtYPn+xtBbWyPn10/RVkzraEgW3P1tD9rg++8MVfGANXmcOPnuzSK6lWq
tOn3Xaaqs6XNz66+rN23os7+JnPWvi7bpnX8xay0vS3rErd776okui/rTFE9T1GlHfQyTvdd5ha7
qkKRjwbK4UwetVASHd8eVwH8sxUp7fEu02l6/ecGZtFs0tLsz6hy/vfmsYi4CXHr6AnvthxnWYQj
2WPMCmhxDjWxwct2v5/s9xLTwU+6At5+2Zz4Y56Lyy5uKlHnfB2VvMaALNa5ivMvAoKeK0Ccr2Uc
Dacq05JtOj9eEyXspU7yrZ2FULwpfHV+7n7q8jkiOOvL0C13q8DaHAUg9DcnBKs47+eYU4JrqS2w
IQTOkwZFGLcaO4xVbuH6NZt7hiPhNgGMSfs+2yhL88+2q+SDxG0da5hR/QiT6anynPKtdNP+YHfI
x7QiGj/8iLHwskGvN+tqnMZbidfyipvGXg9NUf0oRihxRU+/R5kDrGqf6jjc/Velld+WPcuGILKq
kuopLDKoAmnN+cTLgq+W+MX50BW0jI3KfEXnhwte1cTolaOuutL3qq/LrZSy/sVEpPXfD/+++89j
Uc2czilSnHfzY6EwOMZ8K/7nVttO6HVKn3IEj2d6k5Nk+M/aZTub90IVWuz/PP77ef55NW1tyJ05
Ug+JleAAv1cvL2NZzBsGTYA1C//Tf6z85wDLYzo0l40we/H7Xf37tZSTOZ4dgCi/N35uC+0+koL9
pM2LTJ9orzv5pSjSv2jSxrvatmhs1R11ooyIaRO9QOhlQI+YlWyAQm6pa1EQ1Lrw2ZSiA9U7MssT
Ufi8PFaBSNsk4B3pz2lvoFIGxTQswCKmh9fBN3/ZzCEeNBeNg5xSmxzMKXgx7PpInpi1z9FTIDCK
e7EKUrWpMFFu4EjhDgjS3RAXP/3c907aFA23IjbMY0kYc4MiQMv0C7oSykGVg77PjkuFQ5ZwuJLg
3k3HbOV7z5AobeByTmapDjKuz0rA7Y/SfnwKSZ8JJ2N44PcC3Gw7z2GsG3S9SMEmzwJhW013MZM5
UcF1t83TWud0CtIgIahjHwiZ7M2gLrdE3KVbGVckzmhieFG9GG+gNK9CUlDvxlE96+ZTnOWfg7Si
u/D96l125G2ORfy83Iujvfg7Ghvr0erj8DR5Y/bQ678S6ITXJote1WgLAryInS46gkLT0Nc/w344
5cMsO3PC5mgINKZWHbYbN0RjrvH2thQBVpHmDY9l0VHhuOFqvUWDXX66pf2OiGBVMUY3kta+t4wm
Udq63olEQbWlAzYepqCyvunOtAOg+V4PKBypgscBo8ggJRkXfskxrZWz5Vp7iuginrGUlCWmnd7b
VthRVkpUwarUgcJSk7QOqcelIWIswKS9mUBF4CfLajxznfkZQQ3aWDYF1KqeW9jIJfC70eWpPOBR
NpbQn2jkr6YeJ2+ufPUtJ70lkdudhoLqUJmnN66tey8V0a3y7eRZE9VbScznpY7v9fASuX38DRcx
oNX2NNgYA7pyTjBzwHvPlURdTeCelVVfNG9XhElFmFeikUV4p10YXrOI99XRv3tPmU2dvamE+Or7
eEuJZNowWxR7e8jrTZG2qIKpfx4aGVT4//GtSTm6a0uioG25Jgcq1i5tayoynuXwQZ7XDlLE2rfC
8C8rz/7S/UkHSi6ctZ9sAARml3x0iaijSX7sa8IJa2RiW0nlY7vAp3LqDRh1npu5CZ1Tvc9JvXyq
u24bB2X/PD+SSf56mi0/E4ryV0HpahWPUuzs1P6uKl27ZFVl4eVaiQh5SZVX4DZDRuxuZXOUSHic
Bcnr1nE13k2ay1o8lj+8UDmrHsrAqfLad1+k5a3tEBG1ZYADmSyyjTIo3ZiCOfTQh8+66+YnN3Lb
veWE0YW+lncMik7uoXuu2rn73SiPs4fTJCdB/PI5QLy0JnbbXTHKkIcmMvJDGNcD2B/KHiNm3C8t
q98nb+hxsfsmgJlC3Qyyv3VOcIaYDqnK3E83Frc2Tvp4pU3BIen1k0uf85Xff7kugBnRqA2zQ2xK
dSm0IjuE8y3MSxm9X5UdRZifREh/ZI12WV2Equ62lnbHoJQKwJnpHoaGyXzWtjV+90QR59YQQStl
se6tOLnTnQGNgSQCERTPaE2ME7VUTacyCP01k34QrrSnAmwC+w4BHCMEI6X+k47rFvLAW8TU0JJt
dTZnt18M3Z+sRQpJrpd5Jwtmyaru8/aQDN7Psi/IkU75j2hNve5mblHRfaqoPuplDTCv+16k6CRH
2+/vv8fJ8i65GD/CutM3OdElG78hTDDt/PYYahX5ey3ZXHGrnvvqUpVO8okQUD8YNiNcG13Ed5xe
s5/QYa7oepTZDOOZGBpnjSCi2zPC/tDpDjzXkfstb7HUM1bpmPfn2nZM3RHcfGm/BhmKc73VPnRt
FGdl4aA3cuIWTCXenYYfaZ9azRqt5YcYK/vdjY1P20X8qfmzlkSYGxtdz743I/ulnsX7gZ9cXReD
Fq3UmxTWbVC5cfEdsY3HvqUHPBrXEd23ExnfgWClu1wG8hgo1a35GPKDplIov1URHVxdi3Eo9Oal
yWwWefIMbi26NgAWX/L2PLht/6o35RHGvbmm84MxebLuy8LP64vXGf55cOJkh4Ubqv0U1w/BBGLj
4o87ui7zT6/8W5TJL9mTZ1sExg9QccGTQwh9drZEZ78si7jLP8i7uBhkeeCDRAXWEWT5vdbz106T
8XaIDfcIIrjbmlEc7vUFH597TwW3juZYFydP65NnS0cCHpme+Rn32k+mAt6PRqW3wTMDZPvm32Fk
5TuQpNZmDsp5HkT+S3PQqrezmiVTxa+2icZ9rppXarYaaqvoqmHJPjIwzk7DXJPkwqwfwTPiovPb
N6uJ7J1d8d+IUvRApmYb74FjXuFeiB/ChdTXhTJGSYS6cxVWqY4ERo8fICk6sv9QirXTpvZaAz8n
EQ7G2OQ/W5QgAM78b1Uy2NvZ5eo1dBwHYdAHUDa5p8OvRurd0ZVJfcQTfTAjP/2wjAq7BqCLLcLP
XTcrMfrIT7ZohaBBSONkpE12PdlO224NWqQIsbiUaml4a4o0uXDaOOqp7iHBDdzV8ldSofXWjgor
3+zgoIoIy43ZQdWKey4j7+SkidyEY1C/pHZyyJrAePKSod1ENgNbhsqPGBfkaWydlhYf+iCErOm1
14a1ZL6B5eUmYKR/K805+TMr0uc+joHOdeHWpdx2kLiwNr6t1kPqvWSTXd58w98uHFKPGvCrXiik
bWnwiJC+StnEW5llp5j6NJmx4aet72J6S9/SpnZPoQmFayqpkga9RrZ1ntsE/dnmc10O2T6sh/bk
daE6gPzuVgU1x5URx/m73nfBSddImVVJhR2qUD9hAjHp9/+Wek9hMav3LS9za0sVHuE60LTzWu+j
am5mnJbXyDC39O4UOry6IFjRn3bKNV6gD4Vn/PnJ3guBBqSxTpXRGpvHQCbIZuwRIHuxpF7bV84h
S0jbpMCTbUwh/AOhONC6kcch1HI36KGLR5t7py6WVLnbPjoIQwASaZOMHFxmeJGmvXpIHbczZvGl
lyfb9U+WZ4ZPnSOrd9MgnMKjkMHJaBTC+cwt95lc6yKNvruoC9cNXIrdMFazpNfAA0wmVlI1SMq8
AkFPq9QGK3N69YuvJirqt8TsGwKb4bIti8hq9V+2OKSke/Px2CYjVlHspvnPy4Vu2CQWEpjlv7zc
7cvG2oKZO6NWzj5bp9nQXrJfoso9TT58oU5U8aoUcUZpEA+JkEP+0VOt7VVj/9W68SbDibQRfVsx
gNaAQY4u7nD1nzfQ+iA1GvbkErT4qlhkirzggqI+hjVvmq/K9nG5VcAPtUPKD4kbvZiz5pXOrdig
oERBU+uvjlJnJi/+PbXiZ35mctsFPlYnKJCTIfHRJgHh4x4CDSnyZEMNtz34sqyPJPj8QggdP7sW
DTjLMGy+li5+Zvbr3cisRF+Ub1x/ZovEXbbrdKHhF6N44eZ812aHLK6i7x6jRgu8tj5EIr989cmW
jMXuIVo+165J9U0Y4QuuGu2UxI38OZ6b0VLHQMI/nHpTP6eAMfZhE7xYs8BXQUg+o95f94YsL2Mw
rYrSsV/IJh3ulj0eq5FMtLBFEEFsrXEFBtUQQSTcI02VLvaDryQ0wq3JVRfYX6M/bJq6KzeU6kcb
JPeM8MB9xS94nYGwunf1q4PBf1eFVbuTmoUgXtnFZoy112hJ32C24m1Aqc6URic44+QRGxW62if9
MApafvluyjrbq1RcO2NKtwW+pM8kK7fMXMefYa2M1RQS+m0EEQSawU72RBAPqyFy03cyUIeT2zBM
ybnwGgbUzI6TbK5c+5uhKOhJzucXmmvGdRh6VD4osCfkIe99N4IArDAp5STxbPTclMfUQfoGbNzl
O4Y3FPXdm2zVF4NqdQfs5m6oA3h7GlpboxPpM6gY/yUNIqoZYZH/pAZo3pYF/Fh5AWqOUI2LAXCk
at9ir0EslInDpHVIw0ILlzcqlS3gQoXOmsdsU30nAFtQ1AsggmXuu+gtsUtklx5ocNZBi6Z2XgTC
BY3ba/Y28gf5IgnPaFAS3Ch4zoMs/eqq5KOzGsoYo95t3coi3C8KyCYqLfPMcMReEaRWn/0sCY/C
9ZjNDPacINzb9K/9uou/JWXDKK0eyGY2jXGXGH4HuiMm+8cLr8tCieJbS0LP1oibBv5jNX6EYj5V
WNXV8of0bqeBuTO60L16HRczBj/Txaq6ciuhA6EE9IaNKoLojVnlt7Izim2QF/ZaNXX13hJ2uPG5
6K6qzvic2iC+B9YU3x0ZDgc1Nl/xrJUukqi9VGblr0KF6iYsk/nnh4wnb4U6jMWEN20ob2Q7JgeR
IDIJe3iWdaQ7m1rx7x3bJ9N+kSP2FsOv7Seu9NlmkLF1wExD1glFUKsvHrSAxienJQfFc5CVpY77
AEuzyWQnngtd34o2K68Jp3Bdi46MLpHKcdHZWt5gnG0B2wX/yXqRKmtVJo5WzIfq2YwZE8cYnuak
ntEOIVQ1yEEjPYjOnWZCMzJzrvbulF5kUxw7yR9qQsC5S2ekVRAOO+ImMbuZI4p39WWSKvzS5D15
x6bCE8wl7BNLQ4SO6hNN1s8wxYmoW7g9Crxj1wKq6kbY/N9KHSGAXQ3NtvTNNz7QYZXXJVFL/Rcq
lgDKW+zeZ2sVObjtWz2YEy+UQMfctWlZE05080fMb5gF/NtEbD3X7xm/2lWkTaWwm+gTjw8ECMdy
jv6SRo4KfFZF0yBbtxG2mcoK9R/Mq7iClfITc8ivsEMtXacNQ1qLOUSeNM+1pgVHSnu3oVAKGgyg
WoEnYmUxbDjnGP5ivUU1EA5XckyCZyjfu9EfxC91ltH4IPq7eQduDReNCGuzD+tXEangYZbTC+2L
ZNtTG74l434oIwl+NFZPuZbbn2IaK5Ir0fymWtHsir6RFxDHzmZIaJT7r0RZ+HeNtONVRh70E1cf
EtP1EFJasRolZx1l9DWB9K57ahldce7Jxmezp8eqiRzUc2AgbXQn+7WuGJSQ5c1JXozmakjsYYOa
zNxLTZYPNzB+DpkavyVGfPTSrEdplozfYiIUoVRGYCQdZhyLOnOyUIaD04TcQ1Ozr+O/4qhLv6Ui
CXa4QjWgh365Lu2mhRXXY+CjYIQLqrCfuWiED3xDe6tgwjHo8jMKeuxZ/SdCc2ZIpfhhASnY+EFQ
7mwDv0tsfyek0j3qnmavpG5pLw3FGsAzwwyZaxoghnXxXZS4n4gd6faQVH81VhN/mIoatZQfpZyp
Zwli/qSN5IenD96+IHcb9p5I1yicnUMnPDJCcG3sJc/5XERPnAZoO/vtXtPL6d7W1mvLQIVc7vE7
ZZizKt2NG5T1WdjUkfSYqqAatI8F6t1EsBQmkwj0wSnPIi6dTaaL8DxMhrayRJjsWrr/d5V24GT7
ej6tej9nRL9bVf5freeupuxnVg/RDGGOXvKeU7PfjBg5Qu1syBfXLYHajj1k7vk0y8SaglItP1Wl
dY/QjP+eDGeTD++RS30wd6PuKbOx+MsJ923XgSbSM7mvyUzdenTCtlWQUv/zcu85H/Nq0/QonEqZ
FjvAEvRqRI1jYurvtp/oB2dMB6be/psja3oJ0t6n2mCcqmn6wDuLTRuAzDk063fBVWGdeygpSm8U
96T1rFPr6dMafvQmTR1qO6K312VrvadxjngjIcvaUu8eGJ0fojOufeM9wqpexqPxabD0g3SH8Lws
TLdBvuRXl8JurJtpxH8Nqm5AjpMQjnSPHk1lnYkErx7LQqdaaxqiurkBkiU39HZQ84JrI7R6H0SY
FJzKEo8Apc+exo8E8bcxukh+dl229huQSOLd1UbnxY+n9LWIT2Y6fXVhZHLtNqlF1/Ejr6Nyi62k
faSu+hZKM951Qso14qbpzljrXDeNu8lxPk2Igx5jZA4PFfwYbCmxsXAZ0k10RcyEQRKXfMqqrnZL
vSUuGrp9c99PJJw6cc7Eaz0EbtA4SX6NZNDCrkqmc+w49xykBraTnI5yJo/L6JifxzXtzO5cmB0c
RvxSTKJKStlt/NMZHOdQzlC+EWORKasfORXkTdPVOmclUa1T6DbNFO8FXgiGcPa+JpkZo46yL4VJ
OdJx82LnJo66WGpX2YwyGs0AkjMm26zJgjW1WvfZj1J0E7STkLJTv9JGApQzIg4JvMqZEhXaWSTF
QTl4q2zzCkJIB0znJmeYacznBu9TE7zjdHB2E6L8HZPr9GJQCFcGf0IMC8E25B0/SVqg63g3mY3H
f76zX1XjfAyGP2yrjCtJPmHTD2XNWVp+hg6vJGMScHQ6kFuMqHe4KYNDbzc3fOLFSzaC6jN6vCNF
Of5gcI4zw6+vaVzzgyVUkh5P+9KWkfVFCwJMDAIF6C/xX7gvAqwyWgQHbNYMycB/hQaGS4xhSK0Z
+Y+4a+4wWqu/I2TGRhOET2iwk02eVlujEd1XQTl5zVQsebSBS5xX7T2M+mXyB0wirWs91y4NHXx+
tbCDQ6lnX16OR0wgqXsOX+SM9W6DSF5q2JJHBLzWDks+kjdRMniUFvgVhG5EUbyrAv/W2MtZg6cV
Kz8FAd426a8sMn/EZmxeohgUvdty3XaboD54TjRtPL9Nd75Os4PRP2ggk2qPVbz1s4DI9Vr9yJAL
vn1gnAo11j9J3v1lwmD6LNzaXWE/LddZEDT7pGnjazClePOwRPRW5G5zaCgwr+RqbiivLc3xaZsq
/2JHLdIR5PetL9Za1BiYEJthB3TLID3UHJAvArMjesR+RL1o9jFVnRUzgM6y8RN4Xo+ou24IKO7i
hoIKoGtDCr4v5gGeDNtTQ9VoJWsYRavg3JaxfyrbLjwvCxteyJ6eXXSt+oK+Zzf65zGu/LM+32rl
hCau0Ysdp3NjVQ0fE5iAU49Gj4umGb5mJZplLSdaEx398Az5Gp+H1TCeSaV38Mp0PMMrtjaGnjNu
FuhhrMTKLp03/Axb3DOBb+GapSE/dfxAMpT3NH/8rt2SgTbhD3Lg+8TWHcVMhGEj3WLhOEt/QLuf
64928JOjM6JYR4wW3VJbZFR33LNR+yNtRqfceObg7mTHWathILAWDSdNw5DmyWL0Wgv+9UULuyB0
LZMOZfvdkPk5ac3wxU4QsEk3E9uxi2j5B/q4QwRuQ9TGZ8oIFrQnQY1UdPR4mxRybXv/i70z2ZEc
y9LzqzRyLWaTl7wcgK5akDabuflo7hGxITwjPTjPl+OqpaV6IT2BAD2AgBagBhqC6h2i3kifeWQ1
cihkqfcCqizDwjzcJvLy3HP+//upAFll1EPGXmofD+EF+TdHZl06eAn1H5fRIVKMsarUYYAsegs6
qmgYVqTVtOUtvZmtc6pHxaU2Mt46BSQwzctpp3cBEyiOm0QYYHdwXOnOxywqtSPMq/0QYaiYGk5r
BkfDeiii67l43Y7GfHk9QEG3tTZ2F79ZuoJiVs2oEXAJ/Y3gh99iuMnONJm1W8KWDrTLXwLHZ32G
KyFLyMzXtWjsChrXsQUE2wO9MKtvZOG//0U6ePfHf+D+Z7JpW2Ig1K/u/vGpKvjfP1z/zb/9zC//
xR9vks9t1VVf1O/+1PatOr8Wb92vf+gXv5ln/+nVrV7V6y/ugGNN1Hzfv7Xzw1vX5+r9VZByfv3J
/9cH/+7t/bc8zfXbH777XPWluv62KKnK7356aP/jH74TQvyM/3z9/T89eH0Df/ju63//+q9//kf+
/19+84/eXjv1h+8s8b3pSt3CxGsK3TSu8UUjh9IfvjPl945BsDzoWAkvWvf4AsuqVTEPOd+DVjZM
B0yZsIRxhZ53XC+vD/H7YF1zortAei1yWL77y5u/+wZo/vat/fXId9IpeTs/jzQRNJWvAfO8CEDf
juP+CqJd2GmX6pgHgPLe1ktj7htGQD2FNhfEVqe/hZ6NDQsGrrrDWZtHjzBz7mnm3CC/oXCxTe2U
LoqUnYEMDtW6z6lhzfQjpnbDANJ95jAl3qJvNmhM3C1BdM4zteXnIUvdc6yNzjOxzURmduNTlmG+
tKd0W/bVrbZ00X1XxpjOEw/0r4jls7XU/d7O+nT1flcf+3jTdAUK66y/paA2n2tj4TQoLKxsqW0+
z4X+lspqPr8/qClvhS0TBwI5d2yA0u7J4blRWxjPFWadWzlVH9yoNZ4L3aqPs5MQWHq9cRv9Wmwv
GCSYvXKuieW57a8kZA2YAbsv/Vmncg/chCku3Rs0JKJ9Qs/wo1y8+TyF/cygzkaOF8sHTSzLJVKn
yjG9s+ssr9eZ1z0xHNhJ1Phc95AMEgbqkGze784ZXtJ+wcYfO9vWFsl60Be1VWGl1j3fw60Zxs/2
9XWB7MCZc33fXssqQDvCPFa1nsGMhiY2CvexMbLsDkOleJbeqyHh/rUUxQ9AGrc2Nqfn3DCC0FuS
U+i0CZkho/5cz6DCasudg/f3SSmRbkUHp6/L1HgLO/UFHo2OQ3kZd1Hqzs9NrrOpjQV0wev7ni3x
PCZyuS3JSNpFwhAs/XowDGN4qrLxk0sa8aX3HmtTr55lZEYPNDJ37/fgQiOQsb2I1NP+Rc1R+Ux7
xD3VsgDOuqjy2R4c86DHtARoAyKDku4nHev/ii0UqWRDlz9P1GdbakbMgWNRPFdXbpVMMtC+o8yf
Q3JU04yLnoyWrbPwxTTp1UZPhkkdOZs5VfNlATK/Nj0Ejbqyt8i25otp9tFmFkb17SfcK5NQs+07
T5eISvViulheQYOPGmZd2HK8WDMoRjD95ur9boEsD4t90qHopq9aS9lf0oYgpcTJAfLOxXCpKa0P
OTyCb3dtr7pY+pVnrle6jw9QXYBoO6e51ygz1KIu4MPqs8jUx/d7S1VuNVrdJ3oqBEKq7pKbk7hv
CoDMaBUubSfHlUrFVdj4+Z0W2dXsRDrvsahT38aB+FiWcQG4cjp4RbzcfbuXdq8GMvibKzNC9dml
1Doy4eh5Hd/vQtKCP5a69m5OwS6DAWSHocXwVsbFHwwnuagw41ArQToWbZVe7InQJI8WdfD+qChE
d2KX9egMEm4XB0ZEjX3rqPS8aBWHSTZNj0havj3kTeqeBvKmzz36vkn3YLaCgPvWgwVpqvP7vXqM
TL/Pde1QpHlyX8Xe1kiqhk0zp4oj0/DJLrV5gzGcgXs/hk8e7ZN9wfwvEIQ33Uc2FsvMRsNkgS4k
UNp9CvH939c8rwZK/YmhsftkGR8r2I93YqHLSNDBk+0kj6iyxBkNrP00p5wRcTtNh/cHFQaYFbHk
81rZJO8mUj7VeYszb+lpM/AY46X8icI+PUdieByu997/Ss31WsFqvTeWJgMhkDeBGToZEhSRPc1J
7qAZ8LYp81yA68XwlPMik4z37rB2uotNflt/7YEVOt7NuH8alQcLuXDHk921j0WTN9jvS7lyWF23
7CqxJCS1pHM/ENReDvdtmT4lKvzQlqIPkoGOY5Val1n/VMux2XoTm9s+9qxLNjyYbrg8adloXeAC
OMPiPvW11dyPSM+deD3TuLhYtpAXAb4OQPkwQqUfU3DhXZ1qhzieihuVl10w6PohJkHoYjGh8OvG
K74kDwBfFXNSRIhj1W6xLaaH0dNpVV1v4pzpcTqOaTBJWVB1JyWyE/7kuEyRapkdjHhujgzCm+P7
nwzW6W9/6utI7HWjhgPNT7iNPe7FkuBPyTNa2eMKqU98cLMhO2VVctM747Ive8sDmx5CL0n0w9iP
8cmyPuo4D7XKKeBHph1kFefSj8ZVLXvNrC/vizw0glFLrBUoYArM6w09D6JM3CSoGf7CyIzYeHbd
uG+tKN02pIZeUqKiIycv94XM261U3W2KrOwl0xml0VIBJK3m6TAwBvHjpjRrhKSaOsrrDeJSdbRm
yV++32+ub00blq2UpDlF0IN2xVDhlqim1J/gB56rCFx7L9Tb2PheOmYvIc7t8wA/ws+NsX9JEr1k
MVfFGuhf/9LXG1AzA/vyBvNzwhhEpOntUBB91SZ6oCIUAlpY1TiXJwt/YB5LINxzcrO0bsJgH7te
WVRP73+VpmQwSEHcUhUOFnKNv9y4QwvpozYAXS9JuxOioXnl2PotcrrSx2nlJxACXhMbLr7nkYOk
sXw/lFX8lg5ieTXVtS8ctvM2QtPqN+lASBkeLZ+ra3Fjsg9HVFTD+tSn24y9zk3ChQBM30kLDS/B
U9Qja2YA5Rulk99Q/m88AfioJ1FA+MLMKrhZ4gInbmTB7Zga6Hm1GjwHiHuFSbNk8V/GSP/QjE5A
eob+SvMKgd84TMfJdOyTl8VHEJF5MMSNd8n6h4zv0ictur+MSzrgfZrwEKcRLdtw9OcsHj91unpO
MezSodd+XDauvZibulEW7PbuZWxDj5XMjuke4W0FYTF/rCp8322p5pNbefiDxr4J6q5rbys0yVjl
011SGfhOkR7e2R0XUpXP2JfUCPKyleOLoQ59vHwmJMx9lYbN++jWujcUrwsLRVAWcr5VYrT3SWY2
W4NE1UdQ3YOv14n5mVOqz6LXgZxapJFQMmZTOgDGf8gR1s1jtvMgNoLZUUE+9jf2QkLgEj1BTyDd
cSHeLyQIDW1D7Y8g+9aaziiqHutkTbtKrQSC+8iTul81odgufYDeyO81mZ40sDOQsqtjZCc/oJ0s
N4JdYWAj/cAV23V+F8p9aqliW3QjIBm6llre8ViDoFpRDuX5B5FPD7kl8vsO/p3DYEP1ULDsptjM
tfbFRp8QyCF/sIT5Ke+iLxGRS7M9HFVvv9gts5QuL0YQRcXt3Fp8SvltZ7UbLelPpD2UGboXIabH
OXY+03QYfa2eIyZj+Y27dMOB6RT5a3QkA21xX8ZB6rd2HoyNYW10OcoNDVsqtaVN8FssAPUw1cVz
Xu8slR3p5qIGa2OdLXRGv2fI8UrMqyKkFBgSfOXTNG9ceoDB1Of1fjTRAHXiFTU89Zgy2ytlEJBW
5KJkYGvJhluk1Bgx7Yfrzfuf6AeYvp1ihxhgYvgpgrSzScPn7OpGdu5Ca1zp7mASGNCCy2YQHEYd
81+rpRKZwzunnccjS8hmmMKNpkXEUtgICyySlcqZfI8mTdEOjuMLVwJj1fQ6/AS6BZuYTgqDNSs9
fbsp65c6M4sNM9/qgFzop5v3u2gHBHtiJ1qlMqsOU1Ew7rBytzxE4W42FmttNmnrT+Td+NpCzBFA
6rMFg6JYloKJsa5vqtFYDTNhapP+eUFBG9C5+cBIHbwcCqCHVp2nqR189MX9OhlIBqwRJ/bFuNNt
eRozEvAkKSHnprB7Bj6RWLvIYVasFRCRNCM/ASJoQRAQcnczxUuOIKCydlFNrkM7ezG4N53fu3DJ
xdRuHbMweWJEFu6dQq1cMieZdzMeTbvRYCVKDl5EeveUajcixpwUskRWiziFqlYMHs38YIUHmgrN
jegKEn+rwfVtJfW1NZGZUoHAXxLrc1wYwtdQIx3CGb2nfK3JETx42XgmfqF5cLLuKOUxpCe7Rq2C
UEizLXJFMi42qtzjFg/9cCBnYopbkgxssZ9mpIwaByp+KLay0bCZzbrdqEHwGXfGVU/MZdOyZiIn
QtIh0paNHcJ70JnLdZCtCo5Qi4uW3qu9tYxEM7gBBUh7HEIPrF3XRneEhaGw9Kw967rwTV1dgyKS
QAk7u3O76cDv5fK7lA9JGWc3xrCM1GVxx+WfK0Ksw1nTQ6SMsjSRZDrOBm8O8UILQ5C5kdHKFFHv
D0t14wxGeduAhdlIQ2uCPBeHaHEQbi5iZTpDf0oi53NvDsZxASG/HvBE+nEh2GgV7UV5uC7skOS6
ufQghNCrO3BtImIwnJ5lB83XXGoIiflcotWpKzgaFNMmVbU0nrIYxTTGwI+2zLBatnJnJIIMNPRt
a90RSB1qQVwMZPmjmVzP/llzsCQ27BeX8CYZJnnsXYIPQsoCkZKDoLQQPF+HGquu2pWherUOw94I
ENSGZ6yCH+jKJruZ2Sid2yvtzyZHxZiV2rnJcM4KAj3cEt0yGhwiZmLLn/JlChIS1/cUXHpxCzgE
0/f1JpxAlziVPqCyYO8b0ywJaig1a7WE7MHGceAoig9Gnds3YeEtW5SHP7hL9sHth2yvQSFCkbn0
W6Tw8lb34o+JFiZo5zkmRWwinTYM6KzZcE48QXwObfTT+43WjJiJzXCrtdYKdoQ6RFXRBSTVhAF2
IuNAyIWGA0KeVS/QBZVmqA5esnMsdj9kONJRcK0h8JjuzG0f7+NSndkOlHubz//GWjDHcrEvg4wu
9cqgK4wYtHwoAEcVXJjX3hRNe+QOHNuMOyXqswD3VbxjmW8YF00McolISuvauePiejYb6wSPst/3
JiLspHV/GICW1G7I1iXWEubSRaA3U/Zga9MmsbMWXa1zQ4m4IOCGV5loFXwHc917KqalMh9cD7kb
10UCYKGgraphHZtWg+KmdwMvw19CAbO1GlwLHKUqb+IzQvQzeONs18zVxh4jyshJDCtQACUbbc4I
wxuRfMXdtneGtSsmuW8oioKutL6M1zXTJb3EqOmye6i37aTaUL5jhk8WqmERPbKNSh+Xpg1Gk8sS
8/qeDQs9G5z3JX2MWqhLMc7Cd9i5bVVMIPkIs9pNry8hJcOgjvyJGfVmIIKMOA86Esk0N0EFinpt
jRJz8X2a2MatrK1H4Qr7mOnupwnUB3lB5bARcdwcF726MbLOvsv12TvhZ9k3KOt6Nr4RiqqxnrLD
XLcnUAf1DosUanIiv33gDPmwoASoohhZHtcK9zGcMzuwMypDbYzLDdyDjJkEXlAy7x6XLK7X2sxW
jQ8/JR2EwNuMIDI51/HRMMnJS9P6zuFTuUOc0BG6wWCCbjgrpUtmbdyOZ7iILOJ1SszwoJ8Qd+pY
lNZJRxaSoTKE8JK5VQwNgDQYsOnxEN2gHd4Yk9MgHWOD5C7zjmzkehehGO2V154jSFO+stweIxzY
sK5gVOh5B6dHXwM05L4lYOiu66eb3M5FoBs0tcOIUTY9hJvGtD/OsXiFXSOojmwca9H4xa2McW0O
9ZurTathMa1jA+ZNSByXEU2v2nIQW1ZOQBDyptPz9jDMwwuJPgZyX/nZSPutCaIV71LysZjQyRUA
+AjeUn4E5OXslBF4JkLPlpmDWzj3lPxPiM5+GGJALaMxRff9WD3QDts1RlyvprrQ1pOlvbYJhWbL
GdXINOHQj91HEKP1Dqjn5OeFZh9Bm3qBXBwnKNJQW2ldcpaN9uOUzO65msqfbh5slS07u7WzYL6O
s62oNu476w7GcXeNM2vWmZMWZ0W0C1kGUbo3XeuuHLJ1rCxSwiKbPk4XXzSR7xkMnchE2tv1B5SZ
ryw7RjC33apKnbu2stTr3K7CRuXPQJk8P2HAXcL9LI15xQjzUlbhGyHZbGPyzWSQp4wo+1KopSbu
Z3Q3CjWihQNVZAB1TGyXmx68XrtOldA+qHKN0S7Zul761CXTpjAT/dHoGWCBNWNoqHdf0ko8D2Sg
7WuDdCGu31HrRbsGywA+9GqXhc42iaBQ6Q7csMbMuo2s2WHgRjhxHCGnoq/lSVCWpVNt5+6xYr4Y
6H2nM7dlZR1tKibX6y+1mJU/jNEnKPHjToMgqGlggOQVKWaLTwvsHGDURsFwY8T/kfqaAMOfDjhS
omU8xopys+nzdVcMJOI2cKmjBvi2UgZrp4mgCry4NslNlMYXcNkEg4VcmjQWc6iHGSmxI/O+ug70
esjhFORvjl0+ItGaeY5Zv75OXxQO3syB1Cx2f53naP5cjB+LqGN6OrCgentDWPe2N95o6XykJdrv
vSVwRXJZrqmdqAnxEi59yEiXHpSdOzBWHItg8KI8NLMF+3K5en4cpuG9QS1ARpI/9t6pXkr7pdAe
miV8vubmbfVcfYg8RmktET9wJpZgEUa0nQSNVfz8SKDRIKafF7ZfQSf0W3R4/giCjRZwGoa4wwsd
gxFjG98U/Vvk2hutQnGsSbGTjv7YuE25iTxmn2b9qavlQ6qVxkEzvMemtN5GjaW+UANpp6m3Ev2i
rV2XTarLv8ay9ZZeZSjmeIpjGFhh7iYbo50PNkTZfdVDfsZtD6RS2456yTSZ4z4YEuMDxqNqndgI
fySUR8OM2Ek6LBL4UOaIgq0Yi5iEpVwQGo2+MwbFztz3x17J3m9bKHGtUr7TqI9Wb0N5FEjdVMJJ
V+HjiCkICJRAXDG3zc2s19SmpP1w4e+DejHDRwyz97Fh1Ae05ZnfkSJXGjtSe2wgk6EKHKN6KWNi
wGn4f87C6ayTKRLgQIMhxURcFW25I38yRb+BUiZGQuCF7OPj/E4VOeNEuzgsTn0gasrbsxjp7KaB
Bkat2Ai75SrDvLlljGGY7rK3rZ2XTz76VUrHGYGjyJa1M6BACtvlxEw9iMy2eNmmE4A9O0PsODJk
dkrzpiXkGgiI63clK2rrNT3EOOdlsmghUddFW9qXj3ohhr3dVvaZLgKSKzG0a1sbEQjm4X0Ww3aO
bzjKEz/uWIALWIN0aY2eUojUwchM180gH4Ymb/3MSAFiUWr6qZbtgMlVj8R8iBU+TBEYlXkK88FY
LdoQrUNBXlPUvo6pZ0Iki899Ux4ThBn3vea+qUai/Rycz22irvyzkIRSt5lBXGwmCWJ1lvOyyWVN
UKJbm74ilw0RLlakjp/s3vkVZenyTA95SQ5kkWWc1nVFiChRl2WEeVvQovT1rt/WLkoIXdROILzu
1XLa50nwOOoZKG4mmMw4GlYAIdOVPs/dmrMx3nqkzrnSeS3DAkWAV8vjaLYvcWhfoHx5a4fmeWCR
Zrjko7saumo/2JGHVJHA+OS2K1Egd8sUn8vZOVcz3+MMyscpIQDi7aGSKrd9TNKMxsbc171u2MLu
CQCZZGQiIVQESUlqNl/aeioASfHJo81JKjpRIr+LtYfY894q4kBOtahYCOf5pDVd95z8mHYzp1iJ
ts22kSGwk+ITXVQdiMUud9acNY8JoDwE4UEWQX2fKzTCZasksDu46zENwIZ2Fd0D2Rzpx9Bm1nUf
qBlu4ghg3LgU4M0qONuZC64Q1CYoymYN0SU6ursB4/kB3ydqZr2LN5i82LxXs7mb8CVs0tCst7jt
PL+tuCZcJQ7eWC5+34ZYx5CxnRDMrA3c3qR92uGmf6zH9pF+s87cKosPnmvvu9Se4BDqN31GowGS
2J0r7gyTTXYTNYDvr1IY1Rf4QRY0PX3bFzt7ookzl429o7PwFsVtveGis5mWajnD2CHmbXTJpjFy
RL0uTRernFaRJA5ArGPXQTccRSjtYp1qRrHBUtlUHaG9f7YSHFQujSEzsssNKFdcGHn/QL3Y7tF6
fkJ3dOeUmnbBNSrOowCorDLoZ2CK1pFlykPT+zWe8seyGu0t5NUNTgnpd5prPuZXJhz97ACO8Ms8
tXiINbNYNa3+BjfhWtX0fs8h4rjCWRvmWqJS8Es6CWcvQZI8Gw1tewatVW1h4RwNDnxz01kgJS0l
Jh8h3COzl5fkFTDjjCjCsXe0cOleWu2HCmgeBCbvVJkqPkZ1wVAsnBFShzUDM6cJZszygVqGU4gE
Uemgu0LGPXhIVmaff4yu87ImCe8dQBA3pe6x/YdthZVjedWGeJUmo7nWaAyxNRx2TtabG2eMkPPC
Sk9c1+8H8UBPYF6ZoWsAl5bMHuYDdSa2w4iDyizmH3Hs0OSIx5OiqHPN8aaRJLthIkohWSQPkZWZ
5F02D7JzyrWZTbNfp+olJhClKTrolQki37hiVB03vJ/OqU/KJLmRngzsSWSyeaa2chDqJsuKbpOF
mLDLikGyoGcq4JhVY01Cz49lbX2s2vnE7J7+hF0ea9Ymnxq05cSuIJi2qEqd9AvR82StVeJhnpYF
z6c6SZ4qmNKlgTkWdrvx2trrwWaxof1IAhLF65DTRBcd6JlsBSApC5xupOE0XIwcw3GeuL7OrhD2
b5b4LpuHMtrpCXSjou10jgTOqHFssCTZ4a6U1Ql7P3CaxD5Au9y1argWpyhl0HCnvlU66aqZTSQ6
XletZG1chjBMj8lA36daTnkCQjUh3ZtY2xIxF6C4sE98Tc3LdpAaq1XsFzkNWJe6I7c/tiaN7SjG
RN5F3gkhsU6iLYOOebIB6IRIYD37aKEk81WIU42SmKg/fE32AtYYbXFNV1X/kmuUspicMa5FCH50
tDtWstdcBysy3/zSdsDza1LPHc5RZscMIBbeFXKJFWYswlpl2weuXoKOinTfxvyDn73ZpjAiB68r
7zJWJU0yZBRssyLrBrBPcfBI5VYEKQRcnJxdI5ozaQj1Diuj70ZVeFjrwsFAWeokEbT6A8O6EXl9
+rGloAxESanBLiKm/bG4vtmEA6ct2U8l03Y0kRYbFgPo6eD8MOnNzhor5qFL3NB9XXSOdE8wSueC
W0zhU2YcLa+xoegn57GpCF20iFOy+LLcPFoZrLHUYuEdrkAYGDnme4KCdIaE56a7sho8ABiZR0EM
SHolonOcx9EqryMszYsYTjl3/XzOn9paiCfiSLeWUWFok/Unr/VHrySHjj0hfXMwVh6NpyEBdMmM
9la42oIBjS9SOhGsEtMDcM6RkXE0bCdTw3cbOTunIY4nsZenomv6Nf3s20m3V73FS3P6wl0RLnDB
6wOK2YEE3zrmmm7bvlJpdEriUmzo18eraalvaqV9iGuusMhGgzLJaOVbHbkGordIj10uRdGkG83V
LsY1jDFu5GtPIYhn2XuSmcXpvqjjoJcI6LX2MOINxYeSUdDXq9LApAUQZB9hQfDNgQpGec0JhgvU
mOnQxc7yMMxTMJLVfEvjAszJ0F0b5mcaWE+LS4WNOfllnqnrjCbS90yMbhrYs4zp5RbgwMw1BXxT
AoVsXRNkSH7dp8GgqeEWHmnHY3eDJ6hd4/J+1sOhoo8d+ljySxgLbHYhvmerrkmfMh3+CL0pdTs5
nKTU7q5WE1pR3PUvJeaHRJlyN/X1pxjr0TqOkAF6ZXeYR0SrKdkp78pAsoWvl7jCPliMrUm2nHKg
tvkcsSewX0xFMIEmhjmQyDIpQDDpFWITLTPIX4mwXKZav2qchFZS7O4JOeBaHNGq0Rri9nQY9T0d
0sRNP6SWiSg2I3hHTJPvjLPBvorU+VLGd2ijwzsSyLET7/AqhD8YEo0AgGVSkGnCsYhceUkkmrpZ
7Qa5ZegbLa+Prl3uEfzNn1KNjlX0Q3H1foyNfuukY7wpbRdzCZRzMpd6ygQ9bagkYjRIOGF3IM3o
ULraR9tzoPWwwOmLjRzSNiu/p/mWIxc+MdPfCQ9TVk8l5w/dWPIYiNlEzhvVzBDwPf0z0tPnSLKl
1+IK+l5JAFApaCIx66UkWkDbE+46GfkXbKewMbr6cXIm3F06ug8Mii99U4PGd5cnS2sjWnkd+u3s
sSbV1MHtOgNU15zZC7g8hL5wAfa2tnxDFPbFZCM5onY1pvDGoLF9Uml/WXQQvxGcadfIzJPT9uYJ
GwvBKVaxjWwiqiujurTGtZFUPOZG9LRYJQbA2mII0WSPoDpfYgtoQgHDad8OqbGdBfFTTGm36XVQ
NKRefB2ksYInmvdBYzdASbmjPa1/6QnNWZamX+lAm5a4b1b0MZ+rDv9M2+cQsx8KL2L3uS4LPSUi
HKIghJgykK1csVAcx3DRjxxaDAW9YtM02aGW7isJ3NZqhBJJi78kDhPKo6SVQjP+3nNvLMP6EejY
J80zcpqM69IGIzqY5g6E15euVMy+svnVdcrHIlM3tFU3VdH8YE02A0djJHHt4uHzMHNbrAUJykHd
Nlt05GTQh2w+O/fLxGUOkXZ0VmGzqpd2H9o4BSiNrYBQMt+FB35MZrakQ1DXD1bYAR+wi4+RN264
aFHkDzak79rc5qX4WKPjX2sYdALwM58KsbjbnnTBkmraryDxt+lIao0BvloDShf0aWoEDek7+3Ek
RUIks98sy5PMs2OoOMmqCPoHTI27OmbkWV01ck2cPRYk+EBFLZOntPY+JLp9S+N5eGgSWW0WC86f
2zk3NrMYZsMcUk5/ZlmZA1zDMiB7xr2T7jJgwM62Xqj0Q1+iuI+tR6tor6Y7ZmBjRI7D3ITHsagE
KxBRnU2sfx6zdGKsauFmjjZxj91WW0hDc9IOYAntX7za8vh+k5Hd9O1PasLDGEYVO9dkB2EbGy5H
mTFk5kFqYi/b0nqkVNtgR95rcaNuvEdEVMWtIXHmsKWgqT4+kgxRsJde2vO7TPP/61n/pp4Vmenf
/0Uy+ls963/7+j///J+//svX//X1X7/+if/+6euf/vxPX//l777+V2Su/8yD//Hr/+Yh/uJ/fP0/
79rXf/7zf/rzP/1S/cpTfFO/Svt70/E4zhzDc5Ap26hPv6lfpfG9NE0Dgavl2ibByTzyk/pV2N/r
jusSuuMJDlnL9v5N/SrE97ZpmmxbPMNyPMsT/x71q4H29ufaV/S1Lt1/28HwZklYIFdt7OdXhn9R
94fvjP9gI46tnVRDs56SVltazU3amAoWqrw3LaC5XArd69HuT0PxkllcYIzR7R4iFbFrH9SwiUVz
j/022v3sM/9Jpvt3ZV/cVUmprk9l/JUXZklp8xbR+qIO/uULK4THFTj0qMpNQiLsRA7QiAELGPkC
Fsd40KT7ouPPIu84Ppkye4BbYB1//0XwKf/mw7H4TDwpLM8T+q9eQwOQLrdpDK+IBkWKCmweo7qu
JcN2bJMfFuZme6YxcGdEme3//U8t0SVLyzQtAmau39vPvpe+7WxrJEBkVTYFaJGe2B3wN/N2hmw0
LDPBuJWGHrm/d0BX/Y23bZi/ed/INC3Lkew9AW5YvxJEt3BqOycVNfuGYEjn5uPkXfmWMtrYcE82
BmEOZDyhB+h4iX6N8xln9tCvwf2tnK7yf/+juJ4Hv/oaPN0WJsps93pC/PprcBbTzMZ5qFejbrg7
ZBhnWafz3ms64yYpq23uKhKf6OT7zMFQhlLIeB0W5Br9wu+/lN8eEBDBdNOUuoFPXNd/ZTgYwiwb
pZTdKu8Mh0wNRI110bJXii0qMiDUi7oGLZn9Rdhh8Tc+h1+7HRzJ1sO0mda56OFN5/qt/eyQqBxv
mGl74F2GvsgY1vxhtDt970U6Y82i6r9dHn7hdvj5Gej89lO3OQYoN6Q0BIfiL58ujIRbl3pMEg4e
d6zZVbdBJP25F/ozFfMJhFBz+P1P17h+fN8U+1efgcNixNHm8qRMPx1TF9eP/2fvMB5GJkjTQHCB
OUMAE+w1WigqfmqWt2HnEu5hZg+DbWZAMwVdGioVxsjbQtMQKdVZIDTwQr//msRf+dRdV0J8dvnG
eVG/OhfyKjbrhUVm5VGVblWvdcexEdwUqUUCReru0nrCHx2xSDXZPWW5uc8omg3TTLB84nXzWDHv
amAlASYIYlpyTT9Os4VoWWMn1qWWvsnxy+yGhzSXS+WPBHiu7b7rV5If//23Y/7m1EYYrNMKoOPO
yk/l/8uPuAV7ZzeNalfslNnjOSAJYjs7mD1xRKUE8dsa02shJvMljpdPJJ1pZZFsezcn+VgBPkGG
AqURmbycQQgaxavb/F/2ziNHcqxdz1u5CxAbNOfQTCOC4dO7qpwQlZVV9J48NKMrjbUEAYIWoKEA
QYK0hv53pIdR/aNMX3RD8zvoRHVmWJpjvu99n5c2WrfAB0Tv3NQ2REp8C97RYLahvSXBw+ny2UPa
tzczHdxO2QNZ1sKYBlQd+rSv3Sss+tJv0tL/6y8r/jS5YTLwGDkWZwmNVO+XL9tPk4GYhlSWegbY
WIUFlM8oZ5lYICIo0bi8jsu/Zvh6Mk/n01sj4+ZITO5zvviDR/IMKcuYznEqGPGgXj1appWf0uLY
hB/MsTZ23hzd16miBOUY9N8iepul+ahNen+NZLjaZku5i+gSdtwsx0EWhFsDSAqWZjY9EUz1bVQM
/XqSdkKLh32ddDBaY5lInmgivc8xgrG0LD8g+rrOs1n8zeWAiebnG87WLR1/im1Bw8ei88s9zr4O
Qi5pBJuZPPltNTqTf/k2eNXJrhHoA7vF+O2i3/ib+8r60/DCW1vopSQWHmP5+fOFKLIuZOptug1r
Xap5U/RFzvoNpLH8VAXa1VCoyO/c0N6lczeiqgWgwx4H20tru+sQhsmmk5m3Y29NebqyhV9CWTjJ
qDIIcx7n6zBiHDHNvNmUubvP7RqfTNx96dzJvp6M4cmWSEiTmh2epmnKL/D2rM06FbDm88OAvfNU
ucwmiTvm24JmwoYSuPibC/TPM5vN2s7AHLXMKUxsy/n5YcCzmfdi24Wzjd9SXSX9g+HAk4xFLbZo
j2CGera3ciRR9Lbbt9sihlrVUnHcMgmmm7++W4w/nxGLZaAnYE1ig+Ku/PnD4IxHfk6WySYZDUh5
cXYPGLi+pafUvuTLCm+mJr12e/SQVal9AXuQHmQUvipoLauY3Xc2ZKBbsJaslAOV4K8/3p/GYRvk
jsGChJUq16tcPv0Ph2pyRExpGIEy2KIDkgzmB4OLNEW8RlmTdKq/fjv3zwMlBwIB77IGsgRLj5/f
D81rOaYBgzBt5xuqAQcPB/5d2Gv9XaGn8TqC2ksjN8ZN4MaEwxQUGpQF/mkwoGpZlCBl1Kd75TrP
Meg5sqqxgltGfQV9poM0Emkm1awCq2/ZN5B7pLVjXfehwOVLSyXBSDaAdmNPqR2nGemEdIdlCgqv
BvK4iirqr6WAb8YlBOYacVUg0merFOdG0JjJuzG4GUz7vmuy8aAMEo+HOSrot5eUDkdE6LKFZ4xC
SDCRxWegHfFHiBHMgvQSjTw8jJZXrVCn1TsxIdrEkrqqYzPZt7NefXSQvXikCd0aI7xCVRUPQm/8
EcPrjljBxu+Mgkq5+eTY47ABdNU/MO2j0Et09WALCsZFE8DgcFAvIu7PD5ElEedBaWLq8vH+V6fZ
sSgjuvH4N6d1sS7+MuIJIfD7c1INVhi/jng5hYF5iDoKPE2qbW3Upxs1mmCMNcRbaWGGW92lNuVV
LUx+2Cjw04g7g//RzpqJ2sqgNWKSPJbEEYZqSlfbIC2L206K6LOFuwUSNE2IhQY+Km/319ek+efh
WgiGCWELFqCsyJYv98M9IFwCBmMjHjZTREV3QSRXkAG7TugE24bIi3S3Obiyfad6TQyxcoynNn+z
YB+CV09RzCOo8PuuXip2tR9WlXHIckrjeEKkP011emgmPd8n0TuoLe3curTa7bFHZDVnDbCy0dxh
Q2v/ZhQ0/41bTdggzujbLPudiz/zh6+VkW5js4UcNmGd3Bg1cZ4u5gRgLQg8nPfRNajjZNbBxWf+
FJLvRyX7S0kr9AZ/zgH9r87VnNJSFou9f6DjHSOcX5gCqHdevZ48GaSPb7UZFeu/PiGGY/35lDB6
L95R5jD2A+ayjf3hs+d1IFwVMBuB6UwOdPSRuruJTnO2zjYUqOTzONLZsF3MBSPNyrVE8rguIhH7
Gl7uFqcEO8CVrbXXsyHHNf3Rj/g/m73hJtdup9uravA8dnowUe16QDvfBw8Aaxr26tpbUuL0EQEV
N5SUN7DB3PUwgsHvpttwubVhvK9iPa04i6RtxNOX0MYKpbWwTTxf1OlXd0S6PqvgRUEVEUjqyXEI
vojMe5upq67pDrzHqA63wWApf/Lqr+7QptgzQpZ7QfclMcuFVUmGwwJPp+E5OjmgUYVEwCyzO2tu
b6J6VH5ZpEhLvAPqephj+MaE6+6lKl7cPJtWqe2me51g8pz4vSun10/g2tdJP07EmE0uh7FAOEFj
aRL6sIn0BRFhkHTXxl9DrU7x0ki5KQeO4pBdBW30mM0q3gZ9cm6RFW3sqjP8fIrXoy31Q0nlb5V9
pOtcXPfhY13X6E2R/4JuuVHeLFfCREduNww9XRpQ9yYLmUq2R2BEa3mr3C0/QvypIUY2Jj0/pNwp
eCREXrtkytI9uqI1tjZa7+2xKJ14a042xgdr2poWMdXSCPiojXyn3s/JTrujY4h80xkLlrrGZDaE
C5ORVD1uRLLFDaNYJ3q7K2YEjBn5Y6myqqMy+/0sE9bNqHckhe+93S+0QoAxnYhwlkrbj4HB0+72
hvNg5Pk6e2QGEdvAdbLdTDhXq2OnKJa8jcFCA5uX97zOtTtD4Wpbrjoj/ejsY1m85wnxHZCK2lUm
0qOn7N43iwEuyyBwGmhf85jI2DYEzphbq5TCFSJCd1NKlo16QMCjWGhWVT0ghI7HdNvRjq/M+kx0
dIfJgDBnZEQEL9v0e/PtGNCkXlq3/iiL8xiyekNVustoaptDjCyoKdZDc+9Zo+2npvqqTRCva3US
dJTAOLj3bkTseakGGor2/ClvkmBvZ+lzIeO7XJiTT/Zyj4hgPiCquWt0TdASjyG4m9jkvMVrxwkV
2KJ2faDQW3mU5d0q8cu48/W5JNhYJwWWoJUyoZsBGXsitMHeW1OCLkSz0LC05U5ECekpERas1K7W
SDnZsRcOOM0xIp2R4antxvQMIxaLcOGDx+W5JUK8zJZLGoz5QDJzgpKalufyIsVUR/sGgM/Gq4Z5
76Uat7yh7VqrSWHuds51s/ywQvNhUvoHJwwM3xnM/iZfFQVWl3rCxdDFxlvWFmtd2V8rDLHrvoK7
lU+MuaIn/3VM9/RvB/QpMysYBIuMvPERjuLaQLvkJw5Zz4hh1+D1EHuapbdWjtut9MI7uKN35UYs
TJWDsdL6Sq7BC/0xpknPr8oQY02W5ytWShCLBmYn844w9W1Ddzgq2n6fj3a2sgyz2TQNIjFPVS89
aUxbrqB5ZQf1ZwStGXsA7jyCVT27OsQRZEib26SGAcZQyvEjTPaArSKk1edpMKLRS6oZcwl9o7Xd
4bdZGghxiNRttlaqCY54fAgiWnLJ2aZ9GqX3NFQaOpZKVtyChbkOcyPcm6p/3JZRgrIUPiHGvdza
un13ru3uWSvMdydvH2khgp2KXb8u63oF2Q4/qUljHxBMuUaIOa5H9zhpAJSAhpt5CFpUAu6M0b+5
0Kr2qu7WMGQQ4HoUFIqWopqYI+4YIhg8QqRXzdL/QAumQm6m+oRbnTyPRj1rvUUsicZSNPM4BFbf
I3bJExTkzbozeqI/sRGuBkZqFRrPhIesBj1tkaUivUbhDpZzcm6GqvyIkMUH1YWbW57YHiEZqkbo
YmiHepWxO5bFiywrbW1W3l0yyOtkFDSarWJDxtK8tgS9+Ygpom6rEyDCj62rWJcsfTETH3kkx9cY
mEiaesRQxKNHWkd6zaBX7MwWlvEcvDatm27sFlVD0H1uHAQw+Etp5aN3ylCi1Cmida3TuVXzxzkB
LVCkfFUCv06lXX2Vltau4/AlnElUtSYDwVlsF5tuNq4CVTGIR2OHIYPQWX0GyYqrF0Iny2mswmkK
u0sBIouD5IvZB++V3XZbMCnW5OF3n5GhI38gPdXdwIhbO4OjVuMoCenx+jPy3pRIKe5gZ761O+e5
DTIYgSze/KbBU1QvzmKyQBWadY1jmnVPQ0gxIB1foRKhSClew5y6ABQ31ABhhxCsxcob5opFseNK
xhvnSmuMk6zhdA9zMLDALq+TLqOvlVqbZB7v+8FWK2zsYpOidFKtDUG14b6W6XOZ31md9VYF5ZVL
mx/hPYmGEylMDnmVMU5eTWb7ccy/9n1MdK3h9QgGcZ1V6O51t5z92iHCrCiu4XA8T3XMsPhiNxzd
tHsYx5hAq7yAnpp/aKkVcP0jLkA3fvYQo24sIxNrEbhbYZJ5C1bGTTBEjFb/6MxYiCvztpoo5vXp
4opH89fQql9pbnaTdLwwTiZwDakPBfmYduN+5MIxgG+0ibWpsmyVazMOm8LU1wV8x7XlfcnY148O
Ssic9rYyydTSCC5FU1CvzIEO7Dh6cq2jm/WgiWFB4aQWlXbDWHzOi3gF649g7RwQfiCDjICnZ9ML
PkyOvBlr/Xl5RGqOLZI73VlHnv5RGjHLamhEyP7HosGmICEGynJXDlO/NjpbbeATjauQeK1wmY+a
4QFV82cZApE0+4SYHuY/48FpR5NZ08A0UoI3b2ePaECYBM1UHIDXPqBefB4x1jgZ+Gbkgp9pdw+r
WPYvwdHrtUMqxdsYI5JArT4RR2LsbPDxo4THRrI3Cr08uKrEVy6SV5K3mlWUkIeahsN2EhA5swau
kSACq5YLQjMINiSq3wmSEgJuvlCgZJr1yNswJX52ULFpCMKYPph3vPbJKVr2rLnZXA2k2uwHz742
rcQ9XX50rvvUIkvaXf6vjTByWVi4N1GFKdCOEv3YhqDqjBQ34hCmR+o/85HBebGuhnW4rekBrCab
eI1ubh/pzmjnIsZ3GE6UgrtlKYh/B4oG5DNYkCBq92Yv5WG0zWDtiISBz7EfkYT1695FbJ14cPXs
8aZe6YMczqAfWOaEH1gNfcUsFR/svM6BdUOdjVtTYYFDEzaFkwv636QjXI8ZsVued0Um00divrlP
2cf6iQWesWys+VpqasdekohcxeInKmRO0xq4hsZIRSM9P+Ki85MhaLa5OWhbJ7oJtfiT56bOCY4z
FMTa+dKFjXtCG7LosCq5Txak2cwCEK79uhrBKJKmZm7IkBZHiGrOVkuch6DP1Nl9HpHnXNl5/NBK
IHr1DAczNHCsMJu+ytxFe9vtRWJYt+Q0iuvAyDZuXcVrJ6+ibZNjjhi4pWbSWBKsTVdwiosrr2Hz
XdvQN5XbXSdGOexKMfiAEHHUTWg4FZCBdOgPIuXd0hz3hBniBSs79K99lru7arEjsmUI9yWc7dK2
6W6zjEq1gYIqULvbwqpvRMTF3Sit2YZwBHYaGdDwvu7Q4X/BxeOce9zQj5gKMIY507bA67DDk6+f
hzZmRR3ye10vUcKUaNIipuSTGSZECMF9avKsvevy4ExT7xGcxLgq+m54bNolm2oYPtlZRGLlotAV
7ptoliAh5CxhkLovUyfRcwI4c3BH7fMpCiCj7otoVqANXNfHw0vkWhSt4zwoTwbBkXgOM/BeEDrP
JrhSZR77CX0bTMVob7GLWrcMSbuRAV6GRbBWRfNqIKVE25g/mSUbnVQNH0PDOnl2XBM2lHxMDPyg
hKUTOAX4dZUPUbAmxxtbVVf5aZ+ZwNxj4UOpPyASwpDbJ0x9QwXCS30M2uzkJkxFXcrspyNpKnAv
rjK9/ppKc9VW+D80bmY/oZ3IEnY4RGDTMSdM4bPOPiE1ho1FDuaoGXvMWRP8kenaDEDbzJqeHbzl
Yu5KyqZh3rp3igrluq1pHlh5Ku/owfbMIeQjAc27aRs4Dl5l94fQNNnGmdLBSHWtlb3aU2EFRTBV
nZ+NXoeKJ40PQ82OP4jCI2zfjIYrM4hRa9PGQYC9zqfZOnLJ44S2jUNriRQhNRBFktci5JRe/y5h
Z5gGAlWEFCwxIsXIyDh1n7Ai3trRCFy7COWJYG3AEDbCQ2Ce0a1dWaDU+sC+dxCUrYlggKpuDcXJ
1itioXsHzX/T7EAOG/5QJItyh20ggTEpXy02HmswMxWsRurYbeWTBTPcFzmqbNb9x6ou8cer0Hu1
2Hrgg/2UeeEdQlqkt3bW7+Mq7T5C51iBXFUvZXnTlnl3zPvGYb1kdI/sPf18diG3yPBG0iVf67at
nWtUnNyELIeIjL2aVAn5X1VnalviNnJOqs4xHMGWuZvLyfGzzoEAHcdPiCiX4TI9a3ZDnXbUy3Uz
y6u6ltamrfAOoO/Gu8R7bUG6Wnu42lr7TtGiOYsxPuqtskFb2oSd1gvVc4GATMoVmFjkcFcSZ+v2
RebXCqXvmMIYnTUmWrI6nDOtMEIoLGTHJmqo23luH/qJnVIcFGxk4+REi8PBB9toNJk4m6KAP9+k
9xy/6A47f7BxzLnfZuYsrvpRf08c2i5El+jwi70YbGwSow7uP1WAkiiH6BNWZLnvuil4yNX4mSVz
hdzY8LYDzhbPh8l7WDR4m8kU6VUCNuaKHBNMxioFLJQpeRRWg3qztMl8zOt2BWN020ttSeFJ888A
567qcMx3mGSdXRECzwkjhgBo1/na1BNWFvg2fK9PSfXBJ3ADxZ0ledUeHAltcbKj8xR1rBSawnrS
ogTLbyQ3GlSb1bBE69oxS2+3yG/bzk6XqkMCK5ZgsJAO6MYcDXGTIUNiQWPnPozv5HqwymsTcf0x
NwN8IXGaEI3UHGtP9H5fZfRGo2V7LMdsz8va1Fwda+cym/pAcnvYhcN9J9jutKDgz1OYf0aRgk+b
/KGJjEoT1kskwIZPyVtZUubpL2wE2xkOkkPOIDMIdGyTmd8WM8LsNE+z/YReIe17cgwm19p7cVVv
CxMHKIgmbMbkRTE+uh5uFnPc24VxX9au85TG2CQsFbCXmKqbrJb2Ef1YdJ6tT2UIM7ucMrpkypVb
UETe2gCcHjbK2Gv4wPZVIZpbVlv6mm0PRp0QmrkodEQSLFPOaWiOIBjZrzNcsBQh2uemFqpjJEW0
r5XyDvMWXI18bjY5CKl9pLCXuL0F1kJU8tAxAp5qzST9CK3tRmeG2dmO8ca+vOFMR/bW7cZsW/W0
kgQiTPDV6zxviUrI+sfWdBDVhUp+mKghbj1vfsL41Z0co4Mdm5ERX0k1LtQnpmKLO5Xq9b4uuUTa
3gpvYOGyPmWdvsVwQtu0tLKPXT2/N2AXV4bGuGTC5rqdULLdxjOOsyFJHr34gNZQv8eLQF6ahGk7
yV5RiOgH33Nc79Yzu/ugyZi+yEX20dlGxPHCqPLGWuwUK0DiQ27n8XXszCczHdUmMqq3xOnTK2fG
bsQ+OtBmkmZwzSVjkVyj88wXqhz17zzBpDHq+K6mvL5xQqSkVr9o+YJh3BqDtiPFOD3XC2z28q9S
TGDDERuFwZxf2VjRAaMgfiOXKGD7uQR0NNTpEyeMT4o8Kmu5BzqJkLh4qd107QG9Af0hi8Pc1hb6
0GQx7lDxlDroBssrbouJQj2OKr4jFzkzeXzoY1TWXjlsy/GFavi56afhZm4jsNmx2Wzdhkwqu/c0
/MOM5jH0mFODuP1MdDZyW2lQczMmX8IoZJOYhpRBQzS/IochPeXByiXAwy9l9FaFQ3qOqWVYmodh
jujzj0qDlWAX9nuaTTvIlTRGiuig3IAFduNiL9bYObrdY8mye0zIg7XJl9+Yk9sCo8EQ4aYxquFA
M26t2L6bXDc+z0bScgnDBgrArC4mGZTHUH5s76aWXbXCWl8e5JRQDjHFSCm9xxmJ2hUtPmNT5dTN
vQ7xXC1ZWEKRE8PJt1svAYyLTWZokuRJQ2Bhz9a7K9zWpz2EXL7FJ+3OEVtN+hWbGJvSFuBk/QyE
qUzC4aj0yN3hxLkXzHmPEZqOHpOL78VsUfTUwJ2uk0NVmUTbzCSK9IO1BzccnQmYsldaMVm3KqYB
qjSwryLRttVgarSC2cI4gq9oTtDnA9Lqd8DrrftCPY1aF50JWoCq1pVPWl2xhDLm4WCTJqDxu21n
AodpQBrTyXlnU52tACJEaJvEYhJ6KSz7nKdipPo2hFscwbT4lB6eitQQePBw4qMVXpfx2O/q2dN2
XktwV2c9lrqkigAq90gmN0U8w4kIhOwIZGazyMUTodNtxUvDLlAF8K4zwCX50EEErMV8IwCBBA1Y
itaZUBmM6hY+bbe1e7yGYlDZSY0iO41RfaPHXnEsezFez63b7bFY3KeptYsyULZGBvI1LkhiTawa
Uf/SrIVibuzJRwo2lGrsbaXj00A61R1UHD17hUyBFno6V0cMnGrqtZtpVNCf4RTesbJ9FrDozJQa
UB4Qn4qk6bYP2djy8iG3TZQtqBzt0MwIkDRibq4KbdN1UHzGT92Uazvd7eRB1GPOqsO2NyNGvZXK
B3EECODuwIZ8QhOdkgwjh1tNDd0ucdPkVGbtLS4HrsoRJy9N+CO71PBmNofPUdZnJ1aP5Dh4YXFn
UmdS9W0c2x/sOBio3Ahq+AXCdOkFhyLSP6qBNUImcHY7gnNpCU/uCRObNoSzdDd1QaVKlGQo9Swa
qPTmqHFCqAaYwdD0JgpdOc+q85yIRHjApOZlBMnEZAXONWUS/BTLpjdKlhBrTY/9EiUo54hGL7bg
0Zn7o3lSbhgdqHcliIstAyMUqQJwhxDeEUlRvg9dwTyVmD2hL8aNZlvBaW6iTy27u10n3cUYgGNV
weXbtCgTaL/rzW3n2p9KSJ17Amj7nWTR6KsmfR6WiUKbKSyzAg2uI/kQOFe9G3lHJeljR/Z8dfmx
1H+2SSXrY+GKu7DWvcNYD8nB66zDSO0PA6Zwq+PlBwDJGs/DYKxKXagdLYrbtp/UV521CK2T+HPX
IEnvnWJ4sA1gHk1oeyfga94JGWnNks1RDwG9brobafxZchiaOh6+FmN423hp+VFv6K8SuN3dDkOQ
UXtI5kM0kg4xFrq1cWzhPJeF9jZPMe9JL8d1JPUe6qs9nZAnSdYSFsBWvwL+DzwjQKJtdV13F8w4
wipKMa/xlIAk5hO3drRj0yY+mYMbrcU49PcqjTFn5j1A9DiECBMj8Tex/D0SNU7klBDte0Pz7vJ0
ywqe2FNEH1wC4ciDKtVNjm5gj8vA3cfcPDeXP1weEkbRM8mLvOdMIRiM5TtVbsAidTM/Ah8Svisq
wYabN7Zchf2P2/3+8rEuH1BGye5ylKYW+7hZDq9ObnTrwRXd3eUr5nFbHy9fOypJ1ZuB2z2FcZJS
Fieerkn9yydejpu3HMBJ9NZG1tl4jSJqOmRJjjdUr7vby8EnDq/8uJzXIn1mKw+5DC8NbqTlB2Ws
MwMMvju2/ON5XH440/ieVyymo2bZB1weePnD96dc/oWtNvBh3SETW17r8gLfXuvy6O8v+O3PzBbz
5J6+v9LlXz+8x+VhFgwr7HItwo/Lx7r88vIxL//69vBy1ihBNM7D9xf7/pBfv07iuPugd9rDv/mp
li/87RnUMSGFI82jSfTPQ1FBTuUILEfp8vaXl0hblR0NrfJ/+f0PH/CHT52Zr1bhFbtfP9YPj7Yg
bPgVNrhvB/KHJy/H9dtX/v5NF81SltYsOZbT9v33v3waJ8IJaray9b9/nR8O9vfntTb+NhQ+L99/
dfnXr+ezQ+Gy+Q+JsDNRaCFL5ElFxwsRpKYNx+Dv504ZP4rhPldOuWnpj+/ThqpIpwGqvPxvNMMF
mMZhP7Rfy9ZhgUzBfAU9Tp4lO+9Vbuj1Tdaq+RhGFFlLBTrq0tD/d0vE31kiFk31X1gi/ttig9B+
/6//+M+//49//Ou//P4//+X3/4IF4n/x6//9+//9/f/85H1YXuub90HD/IBiSFguukjPEegw/2l+
WP60CPtRAUooyyZisz+8D8L5DVUmKQTsn2wL5TvP+YP8LezfUFk46AJdCh085v/L+4D54icxkLRM
lP2oN9DSoOdm0/OrnoYWGnQ4ur2EHZERUQ7XzhC/8L40s/KzE3eoHCwKRY0kKaFc2kFRf4WSAGA2
C9OV0+iAbcb6Sq/aecuVf2JL8Dhr0Jq1qqP2MfCgXq99QU4u3tH8NMcmMg8Qin2ZveYZgIEyVFcj
zKKRIkzInEe9nbTSeCSZMzEPgyee3YgsHWYaWNRuD+qETkxT3njR/OwZlbdm8/QAGCcJWcy1SVQx
s4VvXUWwUaR7vpzfEd1qK1uwn1KW88a7f8lT1AzhnF0zXWIcJrswkKaGizzW8PwBIhDGHYfm2hLF
KzWhTWC+NxFe49EhICsIwk0r2YBEFvCqyf08Wi2ogpkgqsHS/ZHwx9U8zfOeUegKTkm0oi5PT9Tp
bmOzes7795INvN7PVyJtrFUo6w9Zlb9640HLELUYhCNDyV4NSXCclLOF9wX2oEvfIjt7D5zwTgbh
lzywQmoXobaJYY8QL2HzoLkfvzrWQckvLsrJTBUVaLzwiWC7sbKoObmpr9ySpr59PThEQaNdaLv4
PQrcx5rtKc0Th7zJbDPrfOXC9oi/GszdxPzaZx1SD5omG0UJQ+C9o7u77M1wwqxMp99UhjyDot4E
YwjHPX0jcINKEPt5PhlreEz7BLWGb46Qd646ti1klxhTMTSd6G2YncPsIg6vA1yaaZVtUFWTXh1/
bQNiQ+bcb0zTZ1FDQaEAhuHNLzMFGLhSXBYOGxwDWV/f3yE/2sy17mObbbHy8+2DIcJSjcJIEafB
Niv/Uo0dF0zdlYcSunTnat1WI1RyNaMtbEI6rXQzB50UCz3Fy91EMz1PLVqxs6C+XMaEtUSQZ6Np
xIqbVf5s3bF36/yR+Dq/aevXaGmBt03OkRfTSsxfpFNuG0RpKMU168iV+GR1xXuXUfJMXK25BkZ4
EInVbYuR3gkMVNNWxyyYrro2LbGSAKtDnj5iFs8b0jboWuXJA/Hxu2lueXzBR+3j5lZa/MlsvE1f
gmDJ637cFEG4Dmj7rIraav1ziGqCuSW7t738DmsN+KZTAQMyC9M3Jjc/HFFnJw24q2qrvAwkWVY9
RD3mXs278yIWq3rlUpikXTNocsVMdaxGRoWwQvv3xUogIXEdkGP2OlcKhioANssMjlHh7btJR9XR
3Dr6CFIjHZ7HydmiNH79YUS+/eaS+NGu8bM+lrEMht0iQEPpbi6q1eXvPwjRbMKL6Ik44c7NuCiI
mN5NKFMQ47IlIPrkr9/sF3fWH+8Gb1ECyYQ6+qs7S/WGoeFeoLvkUjPWvVspvEeLwypq+7qPP8+D
umr19AZX7V2cth/+5u1/VnH+8faeAznUNfBm/SqELHLDKksJIaFM07eCdvmaNAESJdc7bRF6fTsX
9Cu9IDtT8jxrhGf99Uf4WSz97ROgRqWuwbyhu+av8nVLiryWMKhSpa6EmZ9ZkhxqCsCTyPwySP/m
gF8yKL5bYy7v55gms59h6o7kO/98egtLbxvF+LezZiaVyMnpOd50FSNJM7DkI9huLaOZjlyNr0AO
z+BE7woL54MZHXv3dWoFvOziVD73lBAxvLzmPXg69eyW7rY3MaZX9bWmiR3qXIairNs4kNYNwP+0
zqw75KAugE3nUIvkrTXiY1i9lnP4Jp0F+6HHA+oVl11H9jpmGmHblnEmMwHQyTRfF1X+1HvZOXBR
sUTR8In+yWMOsIqRAuE0WbMp3HmsPjFhAFSwb8mcc+rmAzEHBWOI1e6q3rjLJ4lAKMMRDbTOa+Jd
FiKQKqf52azdx9A1n6k0PzLSeMRToVcgdbBxwZjCraLRfGiDeUva5irryURkaNfBDH0Tg/772vFv
1o4Ol/5fLB3/+z/+4z/+07JG/DUhZnnet2Wi6f5msqrB7ypdkwwWiUD4m0XWNH5zdYxCxMMwvrFW
Q377xzJRer/ZOHpcclBR5X5zz/6xTJTOb4x/Bk/AwcirYbv4p9v3j4H0LwNifpH46rqD9xAHgCGN
xR3h/OI8mKMZ4JcdGptKTONtrhpvV6n+Q6LT7Z4hXWxH4QH6G11a+e4XRDhPkJ1faPdZ2BB7a1Uo
eTNplr2OHa/0M9j1CH/B9Wn20Pnw/czc7bZYPsZbYacHLB7qUMzcLwItmLkgRlSASf+Hk/BvzBaA
eH5a+2L0wMuGx9NwDGthTLq/CJcHp6uHsa913B4Y+ip6wbBjmLQjQ+Gl09VaUtI7E0xBaJW7ia3Z
vdGNjzPpcRj+XW1TF1/t0thdHgr0xF6VRvyQNfm8VSkYYJxf0jdxvUF+TOCy5zQqnZGAQs/wASKT
1FXBrgfTNK6SBtObUHT/cQq0UIcjglUzeUxF2/nkpCtwFbyshOiPqopQuXo01WK+rPalyqiqMP45
JRoZWZDXmumokMlNpXi/WFJyOu567qFFUZrPV9b34NAegzg2QKWNKayl7G1Jn0GABtsphUi2A5MJ
L68GwGVFLfppYkXBujr3XgVVuR7ll9jIYj8ykVVd3ptZeVOMHqQHASI3m2Y4uX2IHNdeHlDNW9tu
yBQwiy+0TD9GMoVlydw0LcyvrIBWaZijomvFTEWOcl3lL2ZAbVe2LcrnnrwCJIVWxFq5kIBYmpa2
9FRl1+Xstcc2zb+SMe1M2uPcPKtPBdrZVdm6p7IxoWAZ3bM7kLOYzpTRL4dtas/e5LBwXq7AUMbs
S5rcxg1Ro+Ir4dEZGqKqMZmWAGHkRnmgHvRZe42m3PIh3H65nIak59lVC5WTNQCZcJU6Qd25o3nh
rrzIUfCJ6aZd3jAJSMLEI+G3E3iJTBC2W6i3gLLoJo/reXs5hEnYkDadtxuNuN6jDanslKH7lFiM
J51eQOGpz5kNBtGhMyxb86UMCSrTW7otEn05veWEdtf82Wo1Hx0v2atlgGt6QDYqa7A4yeBVR7Ec
w05vuKjG/CmukZyamdkcEkJiWbpZVCc5f/Dd32z+myQ3gtcfIY1E/uVxRs5taDag4uuBdqoZeruw
NqvDbKmn3MlYZ6nS27Xk9TJOeMeUoBFSSj7HdvgY0+v0hsA4A1Jb7nleCDsEmmKa2inKjqyiiQw4
7pmE7YgGqw3wURVc1iQ2nBqIoEZSPgL5p6PCtVxn2yEprrEDAycdeE8Kpv+PsPNachvJuu4TIQIJ
j1sS9CzvVLpBdEkqeO/x9N/KrI6ZHs3/jy66o9UqQxJAZp5z9l4bSzIE96/HN0nrLlAPJo7NSNBb
9sKJN1M3Jg+bNtDA97hlS367H7HvmuHVTb2f6pboK+80CaIL1fenkuHxURVgCDnudMT/8KHUgr8d
GLn5A78nDvnLavirA2awax1AIepe7TrCmLzh/t9fo+7e1Ky6IMpa5lcRD7y6+F4CjEQzaKc7p0z+
fa3l6742U1JCINcMPdmKSZjfJ+RHbPrOR/4/kGbYEgN9dgQrVRKvRAiW4UVdevXC1X/ltQlfsa0R
KyRElMjFKJSfAX1e/r9cNtQ7U1/WTmgjM0JfSQBAqzjF6143RPJA6PPGXfTwjE77cR0yjigozBy9
1ZCARf2G7AsKIPnl6ke7mY+6NvcHfi+wJJsDKnw4WmikAYeUL1HxU4va58EktHFOsicnWVqmA7wJ
s6ZDPDuwK9UfdZZmIDLGRFE5AUm0DupVx5p+G9nWuotQA9cNtyATAHObdd5HKNI37Mb9bqrI1lrC
nXqmHUGWYKSoi+aMRhOhxS7KP0qceqU2OLulNClGWwcJFxRB9jqbpzw5LI4+nKqiAjcfjdslabVt
4ZgxmQyRhW5agBVzdjpx0Qd1tSu9Zxwoj37cjbldOjcZnWut7ILZ9TBYOcMBNQD3s4+sK/XuG7l0
mP74V9Znj6QQoMx8c0KuLNMiltAhezHX5ZkxxYiVre7eikZvT1G0kA6eLYcKX8J+9V1xLeprXgdh
jFwgq1hRiJoBwm2ypfKEeaITV/XyBEHJfRR9Jo4ZxKYhrkPPwdmKp1cnIXWqDlkRQFumfr9Xn3Kz
lBk3AgrsKGqaHTj3bQzgmoneZhTdvCXCUWx6T9+PQ+dt55AnQ23m4divm3Rt3krN8w4uWK8t2rBd
lvN42rTwA1J/DHS+vHmtPtSaO23URarzKcXOKMVS6vasCGzypcIhrliHWLXSMXyeE/63g6Jo61Tn
jrsr6thYy4RtwpJbY2fZNdXufF/rIM8Sy6L7wj45g1U4kNZ2X3QA67zBuS1b7rR6YDV1ysV4LKfk
xrLW+05uVa1JLoRhaEf1ZKiNaxoZ+Q1k1IdsbPL3gidDkCwXIg8uzqYLFj80QNiwGBg8tfvQETfr
CkTfiaYhwM9CPQZfihT627qR+D70AEvJvcGqve7/snWzDUB2s6hkxcdqUL/ZfjffCp9Q65ANDvtd
5pzaZqBFUzwVLqTOtMUE5+LphRnMZe9JW95WDkDAWu+M+9i+4YFseDR6kHcFPQZmP6ehBonIoYO7
WdKMHDDqeNsJ9WvA2wFqRYlmOc/qZAa3VD9SZe/Ul7qQj3EKF48AAsSZtlOgN+6bjkL/rO6uvFnu
qnTa6c3bgpP9yBwVc5c3Hxn+7pp5OZqp7SB0xB7Vik+1PGkW3fdyIqGVNADBNR9T7lpEutkGkWK7
M+sRqTmQjm2hJ1QuWf/Qjph1aoNrJK+B9jxlZbPTzRNuAaBZUYVvRm6n9PiIK+q+x4IdRaT2dEKs
jfy+59QR6ynsYRIumSH2u86iN9d4HeMx1nxiwcRVuPNFFDk7elYLKJXFo26lj8QDv6kPguQf5BKL
eFF7n+aSYISZPvPG+7Kmkb8wHdmF1hBjyVnYwOQJowwltKqNZXAvgjlPx+wQ6UCp4/lbbYx73CXH
TLfnQL4pbvXuIOq5QXCwWlw+8FA51yUppCvHQ5JVFtyDbsfdYLB6y+9hie/h1nIKl3+KUk5aQwTP
LY5MdQpzXPc5kSfQrOlWEMWu9Nlw6xfmgOME7/lGLtRjTaMz8uht8bCph1D9VxzrSAV9I/56M3Al
UxTl+bGiCYc6rD31DPm2XmoCaGvaEvi9OaBzkmHnWADdqh0vy8YsvWe1C0K89Q+Ja75E3VPi3DAn
8Q+uPBpWWGZg/DW3cdYkG9oZnMC95QWrzcgzASFa/Rq1f05yrfHl8byqznq+vo/ghbZFlBhBXzWH
bg4Jt1Wnd8ajfPojU0fjqZuWW2yVH41HykDI/WVrE5ElRBpl1qNujusxYcyDCV8cZ0Kqm3JqT5Zo
jF2RJJ8Jhr+Z4Hr17Buph9UkTW4iOjxfT5IcdG6Rc35O0uKhbhS1lNjl8NaY7WO3spvPKb3lMZ3v
G+sn+gDz6z00sflXT5o3okJzo1arMIPFoNYeNMwtO5DOeJ1Fvf4RWbBIHbk9mOokwk48WPha1Sah
Fv1Wzy81Fr5NOrAmqrVLs3kkwgpyowe9J5MnpMld370kBncLaB6DEgVQA4eC3Bl81t4zNNvwjM8+
/Zos/X9pKr8bj+Es2Ab8J6R1QjCldqUJ9h/9ubFh1XQQZX+dodSN3MzeU+SFGNI0600mFuFy08PD
WoTFzmPaqDscDjAan4j2LQLdit/JM2St0u3PtTHe0LPAZUSDQ/gySWR6ix+WBsj/LhTN35gsvG4A
Fz6v2rBMAznTb40uOpjEKIHepbtjXeqiLHalAFmIxUZe+D396HOW6TmU7os6zzMiecganr6uH0oG
Jt168DJADZPgoGHr6aHTCOXBORWE9lQcqYQ2HdOROLW9zaRhtB7g4tPvzg8Zck+8KuKJR3cMfP/n
yH5zWOLhXR2Lsef8yYj8nz1UV75XABMe3HHbMBBCyXnRP66RT61it2SLMbzkMYsLTuga8Bvyqjjj
avXkH+ZYo4aVr5ca4au0tZ02xC+h3avzTqajkCTBz8DKhQi0wKDpIEU8aZwj2xHJhrryuuhPnB63
Y+/lQVQ6F6cAaviHK/ef062/3w3DNdeyGPM7Cj7xj3eDwCzx1zXBhogdKrE/BwsMnjDC4xoRKBZN
0b1oh3Grd27BEjQmJ7Vw1LpHuDkcA9SWd4k+vRTa+PdTpp7tHBr+0fGbfZ8b70seB55eLBz30H7A
st2mHQJ6e6oQ8CJsq+QJtV9Mevn0KOWHOugL2BwUhvGPP7xd+QD9u0Oq3i4Z0MI0HOG4NKZlG+cf
b3fyAPSNdkM2rSUBKy70+uIO0SrbBL3OqqOZ0CYotNPwtlhS0KQt5wtDAGZW26E6wMk9RF0KEiH3
rgsSwKZFyYGFymFgpW4W/igPBmsTio115BJjuM/9ZJMSt4f9lQWGRtJCtlr3ZCQVySTG5/9+n0L2
vP7zjQq6XQBbDDLWmZKa8i7+xxsFLOnnRonYb3F1cS2tgygQ41Rya+wr5+/uDSlBOJnz8BoHWB7Q
kakGAqjdQ0XgL9FfsX4Nd1LITpFfWXqgGj8ecr9Dha5qHZIbdMivo6EAzLcN2z6REv5zq1kZXNv6
qg6uMN1DHCkzARGC+6pLyICtXtR9UsZP+Ov8rdz+OLn3m4qjwCCLrsEd25Mo+22YeoSjhny4WNI9
6L8QJxoGgOpBIieNp8/LD2Keyb2Xm0xpsmEyXK2yht40XV1jKlHyGG96NpOdJQ/B2PN2aPvnQIjq
ZhbTEyLcF/SGL2o7MLGBIFAf/65R1Q6A95PDORKEyfN0RiVgYIc4uXGN+AiilwQiMDJ9rh0M1rOg
tTBHUhzLM4P8NFAzf4sSD2udbOH8668ugopvr+ppHxlpmLiCrjNtCcIjwTYDE1GXI2ksDsEtBrP0
gDKPHpBXTBgCzf7xD/fMbzA93RSAq0zKRVg7HmKz35p9UKrmaXaJd2joGoHu0HbjaD1b9kyhoS6J
/Hgdko/xXg/7romnAE318IemI8/hf926kuqlC3APOh/n7/w0n3y+Nl+p80hL8Q9FdmOkvRboU/yt
wkQElZXmhixacEHyxAG+ZPpgyzYMSwp7yBhl8XayxUbHAqwarOqr11mcmI+9arhhjlb8UwMKsAct
+73QcdLmXAjxEmburpu2jTG9h/Icpi2cX9oI981aPzqD8cL+xMnxJsKIGvQoVUhoReno67e9R3Ev
0ugyguO7jcZjkvbLbUTFhKW5vPR0MJNFP44DtfqsTTaK5cQ+i3B5GdCroLj2XaTLGt/BAUY9GoRC
UtI17HVAQsjgksG7Jh1Of/pY3N7ZC3shtNl88aL30tair4bKWNUEw5Qpqa8Qz6eWaaR8YVQwrwzM
6RBW5vvMAetrO3LLQ95xJp9k61hokHtni2aEao0JgBlZzPwlT5bHBg5BwEr3nMIw+OrmDssc75mw
WzwSMjiCU8ZiZnZgNgCfdTj8dou6KN2XtDYmvWuQW5INhTwq3KsOWhp2zW5Y1q82MuwMIKlXY6Zc
Vw9hnUTPdty956X1oDbDr2ehHj+WSvwlz2BUpL9wRqviqs2W+VZ1d33FXmY5mykJtNCFv+p+Vcdq
6YtiwgKviBSBZcjtWu5jXUOokDpiq5VZl4vLVMGXgu88eu5pGLgQ6relzpUYPVgLLbaRXdVPyS22
bxqwsmuhXnbnEPDW2mTZVPRousa6Va+PieuHvVgcYlgSZDe28xgv/eHx/a+tTbCpCdsyPcLueXB+
O5dMvY7F1AChoT4qb2nwLYzURAuFGBF/WOHJtcQfNpKHdMbX8TRpEelAS4mnJdde//erMd3/Xk04
HDFBsF0B0xSezn9uQFOiswqLzAp8R/wc/Ahd5arRXKpl2yScOrJvV5lnMS/DJmtiZ2vVy7IHteXs
7NC5Z33Iz2YobtcopJXd6zhPJAMrzMAYWVZ7ii2+cexuVLcxzJLvpDYUWwIVQFnQ2FcXlGYj5s75
qyIeGx3iwkp5AIRDXvsaBMcgd0BZL6gCX0NSfXLD4cHy2797denUHXQbZKWBE0pfc7rLshpTJz6C
aZ+94qK3qF0iOclBES+lH5ARVqjNmUXrL/HHvTPD/Wtk11O2aNKUmIsqgsw8P/KkX77am7D9qcE/
VOlWycpCGOxUbegduzmjg4tJzhtXGqLRmzoitQn1aTOzXfjCW/bT0nOYXqdD2CYoCuSL0depPVje
VX1Aqq9sjMljWFGCzmWxyfLI3KWN9CvBMd5OUifNZgV3EN0+pSZtftnfZYldQ16JNnPOlTtaNKUT
lvNmvy79ebLoZTVEq6jem1pnkUvDUqZ5JG0yJ1gdlK48qlHmXHvLfjdtoAKZy3gMFfUJYbmxr4sw
hxo59hBSgPMQTLqPeiLNncNkcSVV12OuxC4frI+S0eC10DlnkHp530YcKkoMfc6SPU78sI1aCdaF
6U6FAZz1BbKgk35Cggl0XPZTa5/jHC2/4VFChvI94Vw8p+bENKmNtWdygJ9HsT5HBkW/vFr0WIhI
5EoHDvavwM37+b6L2IIW7aQlS3ytogEdkYawvENfYtEC2oasdzv93l44nAgHZ8psVtsJ67io2U7k
sT/vyS6tYkmTK1p9o5vOqyofHCTG3KPpT3XKRnTLGEFrvjYEEfLjfhUtkxfcXtMGS35MADZhf6He
PGAXfnYTAIRYLJvNvCbrxnWXR7JvXCiLGLjL1CGBHgqSpC1OfsKRW6NFN3ZIlwURWOo8NXH+2mNH
Pak323cjZoE53UOwms+2N3pX66fqKySkK41dw57L8icXtXppUZZxnDYZK2FUefwaVcrTVq6vzYmF
xmqxa8xLRV8h5f8W60H0DaR5lli14TlA/Gs6MVtblqy27BSyqkBs6oj1myaCIPzKMw5lT66YbKVn
M5mWhEichqp58uMMbo0ZcSpoAeCscgTRW9pt2lkex01mqMQg6CdCn9FT4cAgMPCc2i5XTWS/imbV
9iHy9Ss+kf3kZQvAYGxosj+sFVRjrhXdOC2ejgWPsWoYYjzkCSO/TDVZdYr6wBUpgy4WlqhaYO+h
M4oHmpnEaxt6tIsmkqfcDt57Idtg6hkuwalrVUP3R5271eAuogLBwvsmGjyO60K30iL/GS2CVA+q
phQ27ZiuBjE9wn+hXXnKZeeY1KWHurLXAHQHyYG1/662gSFnhSgSpm6972FugkHf9Wlx6om30whD
Iapv5tP1NX6cfW9gWN0J2gNqSGW1EycTt8BhVvrnUtZGpP/4WzQ9PPyUaRk+AyZ5BO3UPqmInjyM
EzAJSyFyrpAp7vy0v7fs8lNNlnR5/w5UdZFHPrnuzPHOHE/qravjfdKE5dFL7YPQI7Rn4fx1d5Er
JdDm33cfY3jvpe1HIituDwkm/tGjumtVM0A9MdHCwqPRE9s4xmztJ+zJnu2Iq+r9WXXyzbTS9WA0
9sewjvkfyGu/Y7I5QEPwltfaAVErfO83Mq0AAph3eeRijWbQrA4YRp48uf1Gjd3UCST3xu+jvvzQ
Bs4g0KcuEwUBjQ3u9iSkV9qO+el/b8W/A+Hkud5FGIFx0QAT5hi/NWfC0k10bRrNgLEOa7g8yqPp
ptB16ovfRscZvx4oGTkmsofHpZeVvqwTDbkDGb31aAz1uovd8FmdSet1vPg2pIKv3iR9VozNDKDl
OVzewr0/3dVW+RJiOFETTwadf2pb/D8+akt+xg45FS7a4d+1Xb2vlQMkJPdrFpzlLHxwU++1pEQD
MCVYo61WC1R/uyvtwwQpatML6z4LW+YfcvCiLcZLx238B0CmKT/N/+gwULfoPsmuYKahgCmk6T8K
bzev0ApnkxNEYfViMaAiipNTu6dGzfWeZst82zNCT0c6JmoXT1MmGpkUHnBl1olSpqyIqhamOBUM
Zg/5p9yVVAmm+phqHFi73cMUp+ZukW1t9YCpXrqwYRR4RKV3qDn+oC/77/Ykv9PH+CkxsPA/9d8q
RExC0TqSdxBEcj4Gjvbbmn0XWvuWysrElEWAqh5U2a+q3dqnUFPLu3rQozX+Zcz2teo779VDyiqX
kX8tg6M/SU9j+vaHB4C74veLQsuHkzFdeNnocn4/jEZ5BBwdvQX6ApmZnLaM+KrpVEvpmi+WT2Ni
l3cZSelkN8ZWioXPfcAmUwdZdo7asnia5hfHrV683vcxl839Y2u0R32shtMAMvei/hVNo4ueIGCn
7vZVGn8vKhHCKgxETQwWuFYdJMacl/ZZP/fIMG9dB1Jy4/g/tHyE1gpeIB8ZXov54DvkhVs3CzOp
PVc43ZYLnw3Bwsck6qp9WJiPI2U4rznEgyTRNSOMjK2lReup47y4CkjrgLA5WE0MdpiLPFf2DfN4
pqczBfAcuqCdhHjWsxtf9NwuWrsee3e6g7RPh1zv/avDxD2Mw/BaDbwAX0tpcpH4KuzxwXLK6AAn
59LqLCCVmyJrxjdsLGT7ek16WrQMrmJDFFNOIIyl2UAkaCaRS79nTheApdUyLaAdduYMdsh07dxq
+bHF4zlOr4W3HHq6p4n/mFjtOUnz7eKGFKjrXdZlNz2NNBGEyG8ytqYkKn+aEaGc1vC5UpVZ8xAU
Pq3mGFIyxJEJMt6np2nPhHrcxcPOnXiizNHaU2kCUNUCEwH2UMWntOfBAZOF7mjT5f1DqbkaKoZ5
E8/RhlHVJg5BzIB5xWF3TBr/4ARra0gYDc7c9Ljky7nQfvTFqSlKRqBd/t1rHH1Tz3GQePY3hu/7
2IVlyNkrDpYXMyPRi+oJ4F3x1BEOmQoik/W3ue+jDQSZnYiMXV3bh7hyb9qL8TnY5q0+o9Dp6vt4
nncNlM9Ne+SlbnRxk01BQ2MNuzB6zRuTRK9h3e5FwTAzszY3cBf8+ttEdxLspXkbQhYxgXC4815+
jnn0OvZEoDvVqaTjtnp4McX46U418+ar61rEI0LDagiE842jReDbJk6S02pFNAUFn+b4wW9sK5/b
t3zJ2kNx0SAo6IRR0zbz2tueib63mLekoW/iYYQgS25Wph35iOOdi64KdgKzreQknOV27Zmngccl
DzxBy+X6N1FTXEUyXBhcMUd3Lp05BRk/vGqsDxxrkr/xV44DOqx+joSQgyA8Lejex8y/B0TLacRg
xGpPT9jMqKBqC/HEeKrh9gAguXHbYg/+6w6v/RFG2mvInEdPcmxF8B+z4RHa0yaH+FRl93m6bMvG
fl3s+JvWWVQmHugaMKSrYYAZGi/ljCy1qKMQRT1xtaG1I8caSLN1nB1Oc0Z/2zDbmL31HBfTXjg6
0MTBOOjVEkhCkV6E3/KwoaQJpzMzYeJ4KN3tjKZTM8bHipC4oU3Ib2seyRtHBHS183lPYuRDZABj
8e41bbnDIYl//Rsqsa1lV49ZZYLpy951S7umNSZlKiqY1iRq0EqNIUJ095Dr70KtfLdNh/jVfDvO
TMws0nfJnDyEZXkHk+EI8eSmh1sQRQ9JGN6WEXNmTxyaZl8lhG175l2SZ7BE4rcZB7AP5zjR9cDx
NfiCHOQxwAKP4mxCxyzcZzBsNKbtpMcSrdVau6i/XwzijR8Q7X7PavHhJ2AOLb1/nGr/MvtXcm8I
l3MCo3qqxD4nclWMb2b8S8Qvl7JExwtw1hCILki41Z8Sz3koo+DOGP/ipc9hdKxNOh8vg/USlssm
dz9BFQUltWcOsJr4z3og28R0Oe2Yu/pKcz8gq3Lj3fSojX3jSSeRqLoNl0ej/aHXOCJnpEi3kcYj
3y8nJjb7OkYrBTknXPIH/GzbtJLrJ/RHCn+fWo0TVjhUO39NA6NvnwaKsXLI7hqMihH29nE69Aiv
Q/9itOdOmlXwU8+o45YaBB9IQq+OtqKv7+bu3PJA18DiXAIRLcSS2fjRR/ajS5ZbZ0X7IJ59SIQX
Avk2nmvupt49xpA1IuthNX/M2nCcx/bRduZj5xrbhRc3WUCBrPwcyeEa2jxNgIzSKqAlnw2Iuxlw
QOMHYoSZDondT+AeuO8WOaFehMTHINGDjGNaPbvBu+1MEI92txE0qlfDJfEJfYSLPUViJcP7OLyh
IDk2giBBI7umy0EH8hV69f1gFScTcGZntxTAH2NtXMGmnUyqX9MhxxheuNdm53k+QKLZVTKnagIN
Hfh072l0sItbhzScybEyvFNb5QeIlkdNrEGK/WYAu0SWqbtBL2dtbO1E1OyjYb+RGRtojEankYzg
KAjDz6q5AOrYhSSKryYZx97P2ei3BIwZtIUt4uWBI9Ie2fQ9U0nb+TGYhK561YWu+kZvX0WMAp63
n2d3YqI9gtbSWQ/x8tYnu1HLdmaooWDXT+78aVMJkRWH+YoZhyBs1OcMbYe7tuqeB16iiOCW9UB6
Cp3RRtU9WgzdQWrQTMgR+4KbFeVLpC9PrY660tcYKNrt2cb3OOFzQkPIM0b9mG8tvT1qTRqjf6yX
ja7fVdmwN7PmIGAK6gXyea8jHeM4iPG9h1qLWakBvl1Pl1DP73TT+AFd9aqb9bFdLDZnzE8+2wtZ
1IV/CSueI9NNz4MFgTL7MXcyoZHs0K0o3dfMBWLoz6CZZ2r56qelx4SEkJIJM+DRGty3ya9eyDgl
v40YciN7WhN6EzC5tkKk98YrjJDA0R5h+wdGaN6O4cYK6qR9gkOD12bKKFytn5VI6fMTwVra3My4
fnERu2TopZAPbwZhbmPzZXR+1mN5kUylnKO14YIn1mSHgHMNyZ9kXHfl2yCD3EaKeCIWRbHvaCEs
WfWXOYo9JqH31nOCtCA6NfS0o5FlD9F4N67pxWOgSVb9kXH1fWxZTHjzfYWMpDD9e8G3eu+ua+8y
1jNfH7bxBUXdDdnqB4ePPgub+0innUg/rFmrl8zrr5XBCQRl9EfTex9NOJydFZas043nMVrotsXe
xcg56XBqWqnYYXK3kXhkAL8VYa6/ryjokYRybBvLYXhIrSN44P3kZzbnR3LbW0NnbUnFR5/PzD1B
jaZW2XIOiE1Eg0HROvpfKAMRaA3hefbz8By5/FeKzw5medlep94bWTuAX0FSis9xXCynrBQJop+o
ORpaqD21HlF1Gl474FZt9ExY2XAwcyKS1N86uTbdef1yHosl6qB2GnQn8pK9iG8NoTIEazkjopV/
jKtKv9QmvNGvL06XX6RNjnjs8IM1xZo9Oy7WRKaLOVS8CCQr1bDMda2uXQhNPnMu7RKVr0vp52ce
XoZ6U0Gk5ATwxmvrOYAnUJ9Cu9cIq8eP1da9TfokX9KKbtjFfVce1A+YmaayQKzucZrX4tVNWdA6
TRdn9bemHPlWE0WR+ls/RbmtFVvKbcMhddwM3/zK2GVTwzwYEjfqom7LlHA6yjitJnxfwuWj03n1
JcHhSO3rKjlJx6RTPKbJSnK4gEO3IN0b3OVIE3HCUgbslQM/WB4x5T/SqxDNQ5wiGU+d+uCMxMW7
1bifOvtcCaxzXhtYo/nkkZO02cNmJSbHsL+lqM5ocyZvU/eT4e1Zn8un2AuB/g+spDhOUdJ+Lunk
wjbl1ICu4WBp6y+PnVb+I9oGCAqNqskb942eYW6oXXIAd4lYji16LzRa+D+j/BhPBli91tjZZREF
3gC7ahF3HZCNHNxPUun0ZuPoxTc7jEZk5bXgEtzwsQFssFnS9Qy+LBzm6aAhlSg1EGUgOA497AyI
Ut/JGA0HyCVSnRZ33TbXh3rrVVBfdI56Bn23GpVmvMaoXgWJidO2Tcsbd4MMNz6PhiZJb9G7G7uo
jls0/1aXBOWEN7fx1tslS99Zc85kcT8QpVlTl/uEaOMjrFPWqJIO09rue3RQiQwtqKr4HoiooU8j
poCOOXTt3NDSRrLH3GOYPMan2pCe9fjNAei2HWlQoqSbfww6HXyTzPLZuzOc6uJqzX3l99wW1Xro
wVxYgKK61kAtW7vtIV/nfcO8IeAIr3K3q6rct4v3q+R44DcpNeepi/PHtPBuAA5B5rRfM9wWzYS0
F6DRZDjX1jaDZbK3ArKqq/dPVgMZ7mfND41q6xejhs0chpskcY8UvC8l+WZGaof7ItMOc0QfZcqb
naslR8Mwt33PwCtbipkwmPXVhlXW6s0vo+35sN1U4ngf/KmFnLmw35oWD3RkoxdOY/qXbGjWkN1O
xHQx+ykKECn1t4qNEGqceQ/bD53rLvTyHXPnkRhqTjbhCOZzbilMusd1ia6mhiR1buIX14YLVXdn
KwX9WBIeeahfzVyzzgSQl0ZZ3SYY2WAk7ArQ0zeawxoBcMO6QS1yPzQPprOmIJDsBYpbwtOMjFM2
eR0DKiln46CpDecCtyHZrgX8iJ4IhYMgQFfDZHdyDfQ7RpkvR/QNBpVkgHb1seohtYNNAVXQLtPB
M+LmnFXLjdKvrlIooDnrW5gUxSX3wEuHkWntWtJkbqIJe7OZUn9Aow7czNBvkcQ625i86PcGneGp
EFp00SGf25yosLvJ8W9h2g35H3hhWy/n39gtpm2h1drZRHsVxNSumw7o3YqY/RCJujnCXrgQ7BBe
mtG9CDQM1GzMQuiSmYe+0c2LMXjs2wNhwvQEx2MslhG+BjolyH64kCv3jRi+9N4fmQZHen/vwdvN
YnEhIZTUq4HzOWRv86qBrw2SzHqYBOegYTTHoxIuj/loHtoyuqjPdDD2BGQQWmG2u8GyDIb964I8
GuCXzvh5U/ersWMde6i83Vz71XaIpWhddZ88WOHa6K1byoYKz4L2Vwl/slzCnwK/A21qlI9rpP9a
o/KJs4kdqI+yRpy9g7i3r5AHyFkB8BaDNW16UXYU1b5S0yzXD/REY6jXc7i0XFro8qu9zLnN81Db
hQ4Fokkv4es7Kh6GxpnNHUkdHPOtHDpZ5r9PI5AO6IanUWrYxgG6xg+YxDgaMlMEa1Vg/paieB3o
AElUC1r5cQ3PcH14DLPxMvrmMTfRleoV36Q3/g4KN2Zr1PnK04EFFN2umfZXVI6+7MlbsX9sIW4V
rnaKfK3bNXAEmWx4L0rUpCbXRUwk32J4KXQw5hM+HaYNp52DX6K9s2PjyFrNLEa+X7cPf5FlWF4g
rH2Jm9WwBnv9LzedqAuBdGcJP079cjWxU7Orf/c31TuvyDfG7YndUgqi1E82Vp04iXLcqdeVGqX2
rEfzjU2ErSG1M7nnM0CjvFIfMEq1ghk7xht0JIfEaB/Yn2iqf03f1JfEAnPH6qFy9aTMW5PyLIwl
DQvcvHWlVQGTObuhCCyfSWdOiERQO/lbH+pYoYrugQRFjCty7FOZ+nGK43afSKRhlBzm+Qesni4Q
iBG+3CH6ZpFLWCbsk2rISlVTLRB/GZhKMguSNUL8B82aOD/LIXJkRO9G0R3UNM7FqYZESadZhwnd
L3kI5+wME7ANGOIAZ3P1+7DwlBRWw6QeoDSaWaa0NDtl8lDrckCZum9qPNUN4nXt1kvqN8XXwCqT
yo0Em9XGcLo3ZXNZ10fHSdcbKZJSb1G1mI2WdAf83Ae1Pqn+bTQ3T3QiHDUQnQo0limrv/rEIhBv
hylpdkrAq8aBakgQ4X0wx4XEY6nQVeMkJeNY/DZY2o4ixifER0dhruaJGuJ9bAm0B10moyRaUKaR
phF4k/2qgcrYKCWx+riVpyB012NUrCdHg1hfwAFBQ+nv1WOjDayBM2LTwLFjxCqEQG26UaP2G4rr
PBhYkaXAS7WolTjmy5ejrZ9OmJQ0vLTn0e++3BBlm2qUi3TrS453SB3T2jICrfF5bhvrJLeooNZR
00UR2rqQWfjIMkIh5mwAn7mQv7nppkrqRzzulMoDqVWY01bNGpXtM5QD1FKC/WBlbWuSTrbqp/Y2
3KqkZQWUQwE60SOcavekRIbUxFvTrJY7phCtUqYrTdlMsdTYlLBxzWxnqK2NoD29VfdDXO9cbkCk
7aOghaMdviQ/jgEHN2qC8a1LujpQIiM1tnJ0aGVlcZg0nCq4yL0oOyZtYXDDcN+21BiwgPF2zAPj
1TZ5VouD48tj3UCfutW46/TyuMTtz66nJrYSenpGd6f8Pe2Itk4qb+oZ2Mla9fu8iS7xBDErx9Gz
hRJzVJcH6B/lY4iu92sTNg1IGt7kfz3+NmkD80xyOSkhJE0xxoyAfTAGimRwVf3Q1qxFRhcZj2sr
6Qos019jVzWJyGY8lfFRzbD8ufs5rAWZ9UyyK99/1gf72UvcfdQVHIWlWCEjcWCjZTNmnwXxtTSu
hIRdMtXnZzLfYWyHslMOYnHBD5TV2bi3WFD+tbQpJ5/GTuz1wEDTfOBsLCQgpUJP1LPYqkXeasHR
553bHdQN3zbs+2t8p356mGAhtcds3Gipg/JspINspOPPqLLeCQ3QoDL7N2oGlKbLY0swLB9D9SGg
j9dF/S5oWsV++w1CDZuJwaTRFuklzMwncyzio24BqyOhJdD0ulaMgi8DgQyWlWRb9Xz/vS8Nxskw
8F9I2ZgeUdLL48xI8MyeZJDXITJu3NJk2mBY34fIyWg5FwwH6qlmJC63amI30Jq1QJOl41BJ+tUy
oW7z1ODMFWKbJWvzVskQSEopgsGt9W2fuyvbrUsae3MTFsyLezPmECc3JeDtljPulElyzB2sTkib
NzLaeA/LvN6qJS8rCwuZAgRKOQJEf7seG3ifJpDxPQMD2CJQ95W1QwoUDww/32t5kP8/8s5jt5k1
ze+30ph9HRSLlQh4Nm8lRlGiKInipqBYiawcuRtve+mFfRkOY8ABHt/C6Tvyr0qN7tMNuDG9NIzv
nC9IIln11hue8A8JllmXkUTVt7Pvzngq2pISQ6l9qFJtMBOac2lGmLvqiquyooUK5IeqMt3Q0ExK
MRv01MKkGZ/iUAcSMg9cyLaUHTMU6/F11zxzdqF1Mt7ItPynRShLkAYTZT/12qUBLYdhuQiy7Ifg
cm3VG26V6OE32c2uR6RLjF6MKFWmZT9S/Pz527W5eWWdRD9Eh/ksSuwA5fmR2yK3C8ruLDfG833q
K06tu2m7mLa86bkosDyceVmsp+ePC+SnNFO0n+B3asTPdUBXymuqd9JqihrrGtSDAhuMNr1xN93I
1E0eD0PMylY5GFSgmdGXrmvgksPRcsN/akZIDSLTom+CbFdVhZhQILEfQjFKKeFBcJq2/+lAkhN9
mQcLBJyZP6GiAVOAR8Vow1Q3Z75YoBwIyZDW4wTeS3T4edIDHZVDlEUvjST7rgq+ZwoRkkTj9Aol
T4rokI+gwJ9Nag6etBtkjFEkFruRoZfSof8s0M2XxDRK0+SccMSXtELpkarMuimXU0g5Qbi6NDhF
WvM9HTPTrhPXiwcZSOfP6QNEGvleZF9B/17A3YzNUHP2EccBZS5sXpBNd+Mbee4IvI3m0SllF51O
tekJThhHVOrfESyvxHT2yj0CTyE+C3jd//kwrhF8Hqqo9ZClR62n7JYTeWc+svj15AxH0TJSiPa3
ZkEpfuRqj/ga1OO3AykTWT5YF6zlY1fN1N24RxpVAMG+7EFCx7x2AsQBeBRpEK8Tyg++fnltId15
aLeLYjaky2ms4rwdgO34q2mht9TQ2DdBfMHaS8UlRBsJoSGg8yMKdIK6lD15ex80KJOOdKU6axvU
pJqn6V8TIAXnXTpTpbafhZq/TkZafRc1C0+O4Q8GQ+TO8s5YIlBgm3MJzWPlMMDsn7Y2bQQnTezC
6XS5aDWF3n0yMrYn8LmZ86ABhn0acRw6soHo8MjDDTGz7kJ0nRh1dzqdb2VDpVjurQhWd22w16gY
k0MS5dwH41gR/yNZPtJUJ21+5QNbJVjhfvQ8l+LVrEXEKr6Y6HEipWVNM2NCqRszKH/hfME+NQ6w
jnwrbojdfVyFzsRyHgG5N3wVRVTFhyoJn9TM7m8JJZoRTjTvYxj6V9+TIHGgseLvixEyOEL4pnDB
BLgxohT7auFE7eWJO/XXmqqvNK0/IklZEw5wmbpfvQxk3Uoz0owAxF0VZMG6wFOVQvHaEsyblH3M
ka98MDp/ZKixSwYmIMvUDO4QTnAwxbsAL4xqJsHnhBCZWBLTgBitv6VYQ50pOd26plsqLWiGfEw1
gHZtIzVm+o1YromzN020SeZhwg0sFLh/VyO4iaC/+K/BDTZKefMQ2qC3VTZfE+inCUf+rA/McS6n
oVfM5XvdoHoaayGtglLfDomxK3zmaiYrXpVn22RApDWOdbsaodPjLc/rHKZOW/+QAusaqlpQGEfc
k3XP8GtrGm910Ty3lb6czrRxkUzEgSlKSoOjesvYw2alhLjBeZoZU2gwDcIUaNdj1jattCHTDqav
6xNYeDoSqOpRmf4jZFnRwm89z07Td/yBKvxwSWhsFLMlJ5TvTJtaOVY6b+Z4EsikLWVvY/C7Loz6
UZ4hZIfZ7ARtLlMZWEzZfGMtBn5bG0kYfuN13SVH0yGuXBoBLGEQZCPo/mcHG7HOZoP1VnO5bSRZ
2RbNkLoTX6ItaYsr42BdGayfwL7r8WRparxf4wH9XpKQRaLioICsrphW4LSHx8Y1cor6J+yrogaL
Eb8CywolE12TLQneVo+vd/7Is5oQMqoSP/saLSldH/n1OB9bE8u/m+kPYKtPWVJvqQP8gNlpN54K
X/N8TSOFlDN72h3qpnyfnpxy7Q6XfrbEd9VgnRKLTaSMkX61uGUqSNj51xRXTdvOFEfEtb6w9bS+
yyoaDwMN8hH7MrFjMElGTgMnu4lQOiGNNdjAQKTSH5T5BMmr25GAKxebKa+dJvx0gKVZcG8GueNr
8nO0wKbi9jzN+u420uSDXsEoTf3ZEDoIL36dOk9Fj3JuOc6fJCfdpQLrJfOr57dzcOgxKKCokl86
3/yeTg0oaRIimfQxTOnqTJn7hFr05SuK0kiTpaBCo7pe3NMGCeAXTKg+GRV5P7/tIr0+MOVzcZG+
y5ELLpM8Ts9xSHTAtHAS22FDpCJZU5LvtwYRNRjEaeyizm2y5sEYCUFNI0FXTClhzVJnmhjj1pTP
Rt81XIrm4XC6BQN7CRzTJRKMD+mYbSmXCiXqS7KZbrWTzOP8Ej/rYRVack73bPqsLL7I60bTZasc
OaN9xdtMT7qt5e9SWpA6U7Oetv7py8UiIHKN0YzNltq4DWL2HKM4rZ6keCN1aAZPOybWCJCfIy++
yYrrqxQcmwy4xMRjVtk4x61ieljjX+IxF+hHmG1+taKOnhcmto/XHjO06TNlBSgtvY4f2u502jXY
t1CHSL4pSO5A86QrWZ+tf06+MZQcGhQsfDmn+aGo1titmu42wKiFWAF/GhR/gWz389QCerKVr+ps
mygYJ8oa4x9wZGtgJkz2Sz/rB1dqH1vSJ6q4aezUWovlQpsfgzYvNr45O5g3ufkjqZiMkrylqXDH
mxoxhJrTPj5N+un6Yg0Tx3lJgmIijC7MsDr5uXNdDBTDU7Uhw1G/glvyWlz82SHq0JxftD9ZlKZn
D/0tXl9MHXLXKOGD7j7qAibEx6RUKw5W7LxwoXF1gFO05f25VTQKNo+3a+2GN3EL69dbfQHVoN9y
uty1LYewPrDnQT0wP0w6BKQK3Ua7UFydHpYuAZeZVTmZOlNuoqM0MTlpuzD3iWrspvMW5iJp/4TQ
hQ7eqXh+3ebHQo2ewkr5DmVtM23jU85sDBG0tQhowbR9ZIZydYzwhtMdAX1ichdQcgO6idJ9qVHn
kZL8QVN5IJdUph+Qc07qKnEuIUJf0GPn5FUtHy6WyGLOmLlTp1Bdjfw5TLELu84iL2x556Ch5HOl
rznFYwaqkeboVaCB4eiJy5fS/Apat60OcW0giGgyNOSrF7/x9/UI+SqSfLmYt7CcaVBdi7RaxZTG
bpzFiNTj0HYBnoTeZ+6k85tuN8kCQ78OCblZ2HgzFK5cA5EnW0eFSQNXgKlTc3HLKxFYR8t0brY5
wGGKfIqBB4liVPdoDvoujeM3CR1Mt1Ko9KfGMjWJw65d/O77/ug4V7waWrnUUgX3NDAwTYE0UCIl
qduUG9gJG1IutjsTuXo6pfsAVWvkJxMvTGLas/iJlnEhwqAOvHjO8pJ0VM1naoPI3WDd4qYDEGCU
wgffPRRNsSmAimH2ulZKasCXpqVnDSK+kZKA4i5crLkZbMwhRukDyY6DGejGKr6VX103+AAA0C/p
qmgTBqZIhgoFo0ZyNAMDqKiniTXPpJXCTLT8FFpDjbQHxm6mRUEquiX5ts1GDaskv6+u2Kw2Sm46
ceA0nVzvfDzqMs3XwH1oD7A8ryT+VJf6FI3RmgTDng1sk2F/Z4Z9uJytirK42gN6k3rGrG7D+SPr
Iai+6yj9CEtWSTvr1c28U+/rvjjdfBy02w4Jh+m3nApMVuXswoqUuWnY3VNhomCNTedtAGOY5Dd7
jsvQyjdk91rNwNkBsEUJtaEZzaNFqRTNELwq4BB3qHYESrPqweFecfPivNXuddV8rLTcgDs8BOJG
f7xuu5dRPRf/CRO8AfS+SpFOuRGg1qXl6IRCUgkNszmbi+JtEVS5Wxop8KYLsd4N6pTSIEhaxM1l
WS2Uhg6h5tN1o+QwB3fSZeHTYkDiygQZQolZuU/SGGuNeQgu2R+ILNG9MSTdMvF4pRNOmE/76S1A
N5aWOGjAAUZqWl0f4TF8QkGyLwvED8qk3JRmGDkLwNSkIjiimdXlueiblnwhRsW13oTXlnphs6Dd
rAXWBa+CXd0jlBOTZzvzWE2WYTm+rojmY4/Ei+O2dnkxRl4zCQD4AqJG311eSTY079aUzxJ11luH
SEuZnVRaOi44PRfYHYWuxeM8+DQAU2zzGFlUyJsbo6sWz43ytijmn1qPh24YRO+R3Cu48IF6v/nh
3TMA6dvGhylTQd5FjovS1hyl7dok9w76EJABiQvuFC1oIzT2yd9uhrLwUiN8bOgCIKgDIdHATatA
g9IGXYb533V4bmal4dTgHVPEmVZqHiMVA8O5K2d4YxazdjdDGqKDFZzEuEfHIQy9hZpujVw99dRw
Nmk71oUqWiQI9g1W5ccfi4sUrdRrba6Nebdvbh06q0RRAEJIObrs7ZorGEhjUyfkhMZymH0neOPA
dWxW1MZQ6y/wFG6jIQG9CdtGGvc2sk30O8wU6TawWmNWkKGXy3ZhwoRJ5G2GSDVwTs2hioE7sNY8
+32heZWOtBKkcgc1J39rUiNSQ6NYdUb+RCnOm6tAb3UNxsLVV/DiVsLAa8yu2sXU6KVqPqx1A5/m
OKNzL1PtWJdmCreWWcjmBsYi2VSRfBHQqhX3umhB8WgMRL4IcmC5V4hCY2ZkFOoPY/Dv0qL0vrK7
t+tX9W/GV31k0HSiIKwnIcQ//+uI2kt2/Zs/sos+CL+y7/qvf+ov3hdFxT9enf1Wv/3FP5zREmN4
aL7K4fCFBujPNQRf2fiT/9pv/u5rehcS2K9//IePrEnr8d2CKEv/Qntcgxr5N8Qo//2v//HX/83/
//zr//rD73/977/79T/9ip45Kub/5XfTH/9jVDb/D7/+C//4Z37sL3XNx/f+Eayca78gqwIV01io
0JaMUTTjR7Byrv4Cr5keCl/XlAV0zT8JVs6VX9BtVUhRZWgNMEng7f9RsHI++2WuKopp8paLn2/9
HYKVoN//EhNPzqRBVzEXC001FZghf8UXbbF6oPFgEvYQyH8ssrx7qapBdyNsllfgIECB4DF0JGHq
13NyjN3iQhvMvEWfLV7D9zcg7+uYMOD9xv17xUy6rrUUS74sU5QlXs/p3JbCAPhpSG2icXT2bd25
+AY6OKVe3TRkqgK6f9eCilWXSP161sgXqiCpHFr9rftI/OFLa+XUvg3Xm3Uty4gep/Z01UAFY9BW
2tL88rZIorehbb70IX2VLsFGMnow/rPNojB3iQ6ex6Q0kmb3NKJRGoi+FAzidUCfPZKJcZFuk9xc
Nr60ibvmqc/jo3yhFBWG2pYyk12ngL10Iodbvsuy4HmmmStSiF07BCR+C6KzXDrjcgEuOpidERPY
6mWTgg0xdyZfRVBw9gIay+lMTO0N2hi6WntDU+9n0GcsJc7fcrUDlKp7CuKeiw6CVmjQzVQBi8bG
gc1uO7u1BylWlmiCAcONtoY8nKKwP6RmvdEhSvZV4SotkUeXvl+aHOHQ2JWaYYtf3jIOEL7ELm2l
XMGfNCZZm+wrg2W08irSAXjcaq8BtKsOtaemH9H8zdRPYYiAeWICyoDx2DVLWCDerQtWSTeaUSJA
dp09NnSS5Ex/ZPpTINOOPdRNOU4eeh9xuLTZ0rhaUeG9u+YVVEdDpqqVa++DqW8NytJRDNAAcoBF
SENdSkOFjI9oVUcDGe6rkZfF86e+D7cpQQcScol7k6EmlGC+jWHVJDjO4yiMe+UhNBfHKG5W1fX2
ng/VqpLjNS5ykF77VZcMay252PSQ36JEPhVYOvmR8tBH1AAaddUSpUVGjDJW8xxRYJzT5qKNsTeu
kjv4I109WFGKptlS0XxVGnxm22jdXEetAE5NqL7Em3knNZ58iddhLT/JOWx5Bd82EDAR2XIdvYa5
vGwAUSD+8nBRRgmLerbWzHCddwBr0Ab/kGbmQW7b9dS5hpD9YCxAukqKtrxpEhI28rHsu02QFTtJ
wpIbXhm943bAordOQcResKiVL26by5vBhNSWDeTBekbdBgXNEOiftlCttum/br52h6UGOkv6rtOu
r0OtLuuoPI6yRgTu2StwTaqZlz2iIut+ZpyvZq9SVVq8Nnq/Ci7+A01WwPtKtg0CIMoNHaoyW/lZ
8t0n189yRIQg+hFauhGcS6O5680SIJiOh/TNoEcIPOShuV7uwxIrbAPzoIjID6v3OQEWzlx99aZk
w2bmR1QRiUS6RX9MsKaj+FtjI77It8piDkYYYl814uzxt6WlCpBH04qnW1rcJbd0VRqX5S3Hk1O5
3ONAC/DfvyCemjdze3YtgscR00ArGp0ddoZgn8ny68U01359eWwDdRm1I7M05Vwv/aG4rzLTR79E
etCDSn6uKcavsiC8y2bzizvE0QuOxXAp277aBmxcm17H3q24Kf7dPIBM2ShSg/pkE2YPV+zA7hPE
12wUFu91fLOXUn0t7hr/ttRKiQ4B91FnjY4qIa5MYZE8pUiyWf6VIopCu4bupdcpdb/HewrjQVQ1
BRYE6AzU444oQ6dWB1y8umHwQHS+Qh3aoX/JvivVr5ead1KvuF37QV27rORelJcKL5VCz14TLd2n
PfvCLKl12wiTL2x+dnrdBiLXZ3QlNH3TFJRvFUNes9XukHiCaHeZH1t6E7tGDYmwQJWTzZQAavtl
ZjQlPLb2zkAVczE37tsinm2uV3wwSyN6jVsgW9f2BrIug6fUzJ7C9IJdLLMTwdnFVcRKdgdA8Al1
knvDDFH4L2IQNeZ6EdbgIPxGcy+L68eslu86KgjSbHhLQ6RUR1+LRVIDtAfcIZSb8r0Yj4lcvp5Q
/7azKD5ddGkm8vZyirGnqwL10UiVJ7MvH+q5tOzi4mOWXs+UD6kpLN6DOo4dSpQbow5xaaA1eN03
oxkDxsXKruskMPEhXRFVVT25iJLlYMQ3QsAYaDKpwLwbLRgv1d3Ah1pycXstmxLEthEtQPTMFE6E
rttG6SJ+YS3sgjnuXQ1CX+uW1AAXMiPAaTDaVwgK0wBHKQXmsJl+j81GF2SnBN61Azavob5hdFm/
0xHKkyvOlpq1c7nI3/mVUkIXVycpRWYOG4eMFNlZxBJefmXC7WmPCxiM6GQN1DE7SpNqor1JAZWX
zlAIWq/FCwMIUVGhkJEfEsTGVBBz9nzRrrUoAzGZYWgdpwOKnyAIs5EcFqqNLoZeelP8gGpupEIC
L1Aaul69hgc89jkUIwVDX90whr4+L/LrzmgvqE1p66HXjvOGrS8NMS2Wi7aGhMUCYxE6w5gupFWv
2n49N8FxlpxXSt/cEcwaIuoy0vkKM22jUfZqFH0UoGXRJgL9qhUKzbdhfa3JRfB4yLGuQ36gzqRD
Vd6KLTI0nUL8E6tbss3sTs1D7VOvLuZLD+3HBjTdrbq8V5+aEpxdrfmnUJELL78N2jpWuV5xpbYs
wdToxmlXpD2TFS+RJDLl5QLT0VkkPxQgLfWB/TG+yidEorT1FJ3+XWH8vyJCf4mo1Hx9Rm//D0To
qiKPhj5/I0b/d4jF/88x+P7DP2Ew9N9+/a+/+/U//+H3/ONf/vBv//D730b7f3yvP8XkOGCoaApp
M12X8RT6U0xOtE6JEYF5eY52Lprxf47J57/MkT+fLRQVcRXV+G1MrvxCaK+Nbgs/GvLa3yMij8Tf
X8XkRFNECNggUCRCBXA2xuy/IQ8vhqbpEGSTqdrFl2WqRZ4+wMq6QTVBr6TfhXLqRLhfWWXdrM0G
kHfWKLt5QwBz0cCJyJVqaZpkU4GkcH8jex1V6NQ5IYUUfEaz8CEbOMbzTtnOW4DA7dUL8OmmmHO7
CxvfC3DlGvuQOdDZXHUS3Xisw7raUveFEuYPz/LCWNdJ6s3UbB/01Z1kymtJrjdDe9lli8hNZPrk
oJTRLwlSBAliGLX+yVQKhfg2ulpBVj/UfbsFjecahYzH4YI155aVdltLpZ5uknkevWbkB+7lYmRb
9RYA97uZFFdyjKol0eq+U0dICFizC3VjYWgIeZQaZtBWoGnBS14nxWOSzZQcTlh/eYh73XTroK5W
VxUwup2nGhLLCItcXT29fhm0WlFd1gG5hBly3KCEQP7C/JHaW0RDtzyWCi2gnph0BXoXX4ig7p20
qNV1rOQcKGpew0+b9/u4i/F5jsbQrJl9XmLd0Rf5Q5waxnKQ2WWzC3SrNqGK1wCfWqpyrHpNFdVe
pKZHIx0i7JD9PCHEw5RoFG+psDDE5SwvHrtZdkI8YUG8NztWrUlYhLSOfZGk2hoy6fEa61dRXG5U
92f5PkXjqUxHn6SmyomsB1B42KXrUZiIrNRJW+gazZwhg4KiV29IN6PwOSvfyw59fs7mjbQwL1Rn
lQQuYSk7yi0D4tdIdKiDpl+GFSwRP9YLi3mwlnR640Ha514RyFerns1yO2zi2EUNG3UBWIQY6RjN
Yy511XGGVkmPmk8eJbjVEhmGVJUvSWq1hUlhOMchJJNxCcmwqgbcebsvYXrDRCSGbQrp/f/7bXMm
67OZsYCV/3/fOY9NykD91ElWn//4D39+zc8OqWm/II6oL8w5zC5F0f+8Q/KdGdpSfACVC0Q+x8/5
o82Gov+imMocncEZZDwDvOyfqhbjt+YoIsiyznZm6sbfZbNBRs0O/Vt9BQBb+BaNGnVkl0hxLv5q
i6xUOMaxj9r7ZmbH9kK4x5Mrdvb+fK7EIRIoptuDVzifSOjZgdtZD4Y9u0e/yNWEbw2i4ScMkQnm
tVU940MNGUo/L1MP3I/oXc3+jq3GGqznzumco+6dTijJO7oXrpC7Xmo24h4CHJto3WfIUiI+5jZK
GFZgf6IML1BZtXWrd5ul77T2zNYEFCQRuM+nQhxvtiQi8Y66huj42cB+eH4wuH53D9XUAcEuHmLr
8WnT8DbnRDx/9876Tiji+e5uECdDyBYbiM07gb2xVGu3V6yMeznXNkqG9kwseNvG2TV8su5IriEW
y4vFuz1r4gGNLbFZ2KdhSfvUsytxfjjx18TenHZ4J/PD5x1Wj9Zxv/+aiY9Xrlb0wjusVqtCvJtr
7TQ/6Q+3jxh49+m6ma0CywIIKgBRiSUKQuK0O67Ohnh4tB9OO3sQ1p14vIrTMx5aXGlonU4LYe8j
LvLEANn7jWzN+JZbc+Hn/f3qvBB7Hl/GgBXi/O7KFg1y3jVZQnnjBxc8sXQbiHvZkcQ776FYu0gU
3LB7oh4sjqp1E7z89I6vFa9wA3FYCN61d69i/747ufv9Zn8sGNurWO7d1fHMIzlnYrdfCBjXq8zb
V7xy4HMD7Hwv9CnEtR5/nwOHP85W0ibcyg9c74fs6efypMG9t2T8TsSwz5dYwQK4Ue99gNGvEJ/a
Zb3xedPIIXLmaS3cTHD7q/NtRS3G2pw2UKBFaB0D8XW4ieO77MgO8FaoCw5cqo12dO4cU7xcLD7E
4rocXGFy2lnOzW4spbQqaDSNI/UExUsykbfPxqI96JLxtpFdvqor+bOGo8Rsx5ZwmVm1CDxsyz/N
FY0zK9zHPNhxbBbi6H20ztyjbuHk7s0rbFBMIrGcLwiD9s3GFplxvv/IrMzqBSNY8aTuIVOIu/sL
EyC11ncvx8Ja0by08rvOVVflMvI4XVbm/cIJbThQVivMrW7Lr3jypm5mxS6KSCJ0IemL8V2j3cKR
HEQnneP4haO3ulpXL9u1S38FLcP6yiwoX/aRtoU4xExfJoV3XS0szdHtCNiW9Oy7yj1ypK9USS6p
qJ6O6LyvKnHUrVUgBCIHorJWuTCFRelA1OwV1tU6HGrxhe8o7/eFAYnNj94ED8gQu1MkDqu91wo2
Dhb6cyZiyz6/H/fjwuhFIMZL5FohOorQ/qrsl1asVIuP5DHHDHFkfURcbiF245Tb7ZmQLCpPsl62
kTiPQwJCzTno1gfQd/Hh3TPexwM6CDZHK7e33+yY1ofDjM/asblJYvybah8SLuoVBLp1/0Uvafzw
wxf/uOd6GCXT/vggFnLuAc2LAxRicZ+Kl4yRwirVwhvBwQKQF92Po/9z6704tMJ76wTWilZpbV8+
DuN8SadXHniJuFovgfU0s0pxD1+UdW/y664WvtjiKSI0xyOGsCLvFRKW9Ybf+opei0Wqt8QHO36/
tk6fLvHN4MlzdwzD/oQHomBMerHnv852SOJ43zv0T8TCorhJQ2YTPvYvisN4vncsAzZLkJfifNoz
evQurc7WxX3ylO1uS1SIlxH7F0BwVjM7AmgrRnd8PDwaVUg8aoTZPLaoirth+l7El+G9qHycymSf
rfElcVLxNPf4Bv+/lMKLrOO9zg/QbxQvdwwxtWMRMTKvkv39vR3cufX68gJsetwtxyEcnwGTw0Kn
wQb2ZF3dXGSuLCIbBIFl2OuYz351tl/sTi2fKx6/N58Wq9wXLyAgxfuML7/crC0gSCHZWPKwoxGQ
Wo9EZuKD3jWrzhRz6+N1631xa/fOeKVOacXWs7V5tITVibsXT7wF1vL+5WUdit5RxRtvL16xKOEG
8Td3QmeJqoD1WTmfm9K1z5tPxCo4GT/hsLuh+N7ABOILxKJsPZxEYOeY/BcLOOJK8VTveXgeHHXt
79gSPc3msLO+ny9PF93qlo+5eL17GsTn3Qe4LLux39bf35txVwZOy07y+dmJx+VDZ7/IbmnNOTgL
xwYVx+dFjNQnpori9fFBFtRZPVko9oXLfcqfUi9FEsXqz3Nn7kTMdlM84SZipzydlA/SLF6MGILF
zdZW73C0EUULayvu7jZrZyu+HGdpvdzV1hsnIpwe7umxc+fr9XyNeiMD+P1mtc4nStxcwbLh0Jbs
zn3p7LslGjJWtTR5UE/NBlqFNV7k80PCNgHEyP4u+XyFL8fim53CEJvdd2o9fG+eHza7jXs6nx/W
a+FYD8vc+twnYvfJ2D8gKitOp2efA/RbEd/r9cWJuI6BaYPjirnMn6QjahNnBC0UnCW+INeCGYsf
0nXLSs735QZi2C7bl178JlnVTlviv0kbEwCkh0nLwKTdFu51f3utnOu3sovP/Ve3T16H0/Ca0aU+
03nd0VQIYD05n88Nl/MJhoMgKSduWg5LhIXaRIBNzs/lg/HVe+Wu9+iWhAytIu5y8QTLRXyBU+bX
OM/RMrAGbuFmKdyUFVj6OPPeCMIY60+ebG4TGNwlPLzcSdiGn5bPqdfw5aWdWi+d2Hw3YodRh4cc
ili/bLfOTXy0Yrt+sLyDs37chmKztF8tx/FYIVvrfn23tDdcN9vz5wOSlkzbTlB5WTHJiKl4bLk9
rrvCye1zaxvswwz9GAwO7D6Zw6oZr23D01p+/iaqvv8R/Pqt0+Zcnv2VEtgUqRqon84xMCb4Vf9K
LQvC6iVsNLKlTt7NFDs5zILNIN1d9GdUUoyc0CQ+pC4tkyNVas4SIiI7tedb5azRLEbL0jYfbhtz
lXUiHZZkoxzN4847bgEJG5vre/RHWNHgyZnznf06Htyhne1mkK+FsWk/ESaxmzUwZCdb5x/9Pnc5
R575+9J3cwcKitta7PWRUz1dL46xMW7bReGEnM8K5xA+sU67ipb5cd+746kRHVSwK8sxJmic9zGo
GbfYWsw3zSG+n5+U9eC129QNbdVKV73N6HudM3KUF4QS8ndvn2H4bs5UsXnQ4nTERoJ4awy1OQzY
RjnLviJBRLYbj/j91/7d3Z9XmOKxmx+PYwiFWAebEsHc/uy6m5272+32q/0uE+74247Tlp3GQXBN
bFzOTx75dS1bIXez37/vzzovJYQhTiTCrIQnxH7nFoLvBcJd7cfgpuCnj+/u6cp5m4n3wdmf9/vj
6ch57B69PZ/Dh7oHfuNgXK0O7+8cY5mwOZeq3Wp/vi2P56PLVi5tKoQ5lsNBdxZb/y1lTlomozGm
Jw2/zgpxYeoSIXrwEYT2AEjhmfZUK1s5h9mKA4xfXy/3ez7ywIesdpDW3RWx7Mo9rsSHcIg/tmLv
brl792S7+9VqPIwO/OmsCOUJfMYfJMacApU9jRBRb59Pu9OJ6U9oouyA0IKUkz0JcvrD7Iw++4qY
0GWS2F5oE82gQvXaHWY2DwWSgXju7x/tK1rCBGLvu/ezaflvgO8A/yAPhTw34FFUw6zHx+/C7e+7
B5fTm9rras7vuR1bxVLaSp++JdGG24UPEU0NEa/Nl6vbeqF4G8TTKyfIOrIWzzrGFWzFz414ICn7
pmMqnKc7Z+0c7tbAOvnvcihWmqVZoZN63z4Lfc7hX9vpaiFUazjn8O44MV/N5/I12dyOOOo+6RZ4
2CWbsgt5605jnENm18Ve7V2i8M5jxN2Lu4rWK0rYLLLY3R/6JcEk4UPIbCWmil2IDxYHMtYFBFSe
5JTvLYGIVblIG7EcvsbwWbXnc09ZjV8l7pbepLdafBiW4WjOR4gOy4onzY+uvg5HCO/Wnsl72u/d
9xVhIKkJEsFcGTGydT7PWAvHYyXcM4N5ID87jokvkRCLgCRy43K67mc8Tubk6t3d7YmgZ2LHGngm
eTu/H7xjYfG2u+P75io+SdVcUq0Va4qFRhbFRx8ZDeeZScv9EVV6B/FFikTytx6eEqeyjlxEa3OR
Z1bPrmLRMgsjMQYPy9N5x6HGUhlzrsN4T4c9n+26LkfhZpyUxNRknPsD7zoGPofQemeVv5PmntzT
yWWxr44HsV469yvXPb6f98/2mJgd98fzM4t+xwrk66QJ/GKbcAnq3+c2mfOCBX7ej/P7QNTj3XFX
LoNXWDwZb38MLRj7DCWCcVP4fFatOcmDu1p97VzXJo0moeSSCm57XPj9ko8JWTLumAtX4v1AsnFY
eTyj1fuZl7HvsMReD0wSVNrE/P8wd17Jratrep5KTwCnkMMtAsEskgoUdYPSUkDOGS6PwZ6K7zyM
9oz8YHdX+3RXt6u6yhc+6+y9tSSKAH/84YvP677wd5ljCovaedkxNrj/62PjWDzySdky7Y8Cv399
9e4lesAddKLNxXxYHsLczj3mtevPcG8dPOQ/MG0yFun6hjH/AFJyJSZftPkBX4ApOmzrU7frvcPs
COszxw9ypEO5buITvsGXH7iRG22S9yalm9TuJ2fpCDng/5UnId7UbLW92+IFf8QfaOr0qh1/tLqj
UIWK/Z7a0r1HLDxwc+0c8hLqHrXEkdlHE/qS7fwVszz41r/Hi/DJVsGBFDvTrdrqz4D9cEstBFAc
7dq/0+F7aw7aTWBs33d/Xv7w2Nant35a/0hFJKbbw98xI17WrfdCpOEr3F/ufmE/Pv3Vz/zyOP8r
e+/ZN5+R3/Ea/+IfK/vISrjdbvf7/evhH48+X2PQrx7Zbfdz8RN3fe3ucvNxri7HL77AT9lgL2A2
CLiWNu/xdWGCrM7VjdtZVyvr13/2zguGhm/zZrcXHjCbu+HsGNofHqbhMMHu/tl5xt/1cXdffnar
I8hvHs9H/odXJmHy+A63+LB3vr/zd6ub5Pkx05Nv3G5Hz/cfZ+x//7h3Po+P/fGFG7gcff/n6DEu
3v31+dk73h/e/nizH0e+PD/2l4cCLIbh4DuC4zMoNgc/Jq534xo4bJGHRUocxvnE3r0xT47eeXtw
z3zx6xzPZwym4/FW2Ptf74z78XjNODsK28Mkdd3rgxc497u3fTy8z71z/DRt3+bL86vnnHkN+/HF
8z2b6wt+fDlTFX+93484bOcjPo9/ts/e49O5+97x0ruD5y3e47j3zg/bPjtbieGQnNfFux/9i0dX
gG0fzwsYJmghFwIcjI/JW3+ez5OHi8L/+dcj4d75jnPBp15/547nQmufrX8VrPILbhtl9LbfH1fz
BzeT91x/bZ1XaFHbvPocfMWX5nyfPJ0P6j3WAADG0g2/6VLjsnp4D/sH77jhR4/9uOG37uzPPH98
E517vvD9I9d7+PyVx6q7xdZw8K1BYdg4X/5q/R4L2+bXvaO/WqqcAV9M3dxhybLmPf/89cNHIExi
f01ER3R8PsTVsJBHPCMmzA/BB+IErCMuf3zdF84vBurhur2e10/0ifvBbUCsZSgz+/JgPlfEhPA0
P3m4l68frrZbbbAXQjqs/K+byqM7g3RxvM7jSRaMx+ceJ5Zh6De1Ozn3y7hZP9qNvAeWIywyPhB+
65fAxpRwCE4cFom77kLR5n65XDSPXcp73l9fPT4II/7g/RWHv7Hs9twvdqSFGXLEFX28rpvU3cOT
f37e7r3L3bbxlB/M/ctl3W3hLzqpV/v3IzM03uy958C50lBkM5jHNTDFmEabL895Za76LMHV7PTW
H+LpSvbunGAgePvLbvf0srsxbTyegPd14wgI7SeG4rZhcXmXG9PkITHZueNHwxDwCBhEZtsrY+vv
H6/n1N0zN5/vj81Rttl37usLEWliQVGq4fDbPHzGH9f/nh1uLPbd/fPBOPp37547Pz+pYzjHr46d
gY64k4fh4zoea/jxetxjwzwedIlwvcDev5auhGvERMd238CdtRxwRTKNIWumZ6NrXvhgR2RsmW49
Jg13Xtmfj872+O/5E+6Tu/jC243Hx8NnxgY2I03jtcONE6fhTPV9nzPPfw35UJ97MLb2+vCYIKVD
xGUNhNw4hhnR2J626xROHbZI3sP37/vzfNg+x5vQ+dScPRiLbfGXj7uHSORNrY0WkKLb2lsfuyZn
ab4fO4iWG/qrhV/pRBHIdNaIjACwcwxqJF66m4k3uHgyU7ex+QjTp+J8sp8R/eMP+HHbg14BKzO2
LwEfZh0bhRF6bS8FG0v/ZG6QAHrBHT4Kv9G2+0xfijeAY4fiEDNpYS0eWIeso4VXvwqugBcYEYkc
V2+aRUTB3BqXTBhD/oA7cGeX26DmjxeseyXZS3e73p7hmzwqAoaswCPznM99ne196Ow/H+t7hLim
EQKMhYPX/kZewLDdbw7SJ+l1+FB5q2ZvUBf2VFyP9pfJp/30Gyar77PVrNGa3n2+ugeXtxzYJfe/
V/VEeKXEEyXYf43YtH+pf7TfM5zVA9g9/mMdiVivHsrmD7YMrhHXNHBcsW+vZCAU+30gBPw2OljG
vwahk4pLOg/2wTWsUeyCq7gnwUElN5Gw0qO5cvOxbAhgjqvv27gkRUzn+80aHRqSKjfedETBXkFS
HeDoeRFRwF/0Dz8qX3A9/vp2vpzZmDrXFdx5e0BnGJj/a+O3T9S9sf59UbQJODSvjb7eyU+OhwrW
0Yn2dePr8QY1AdSRsolvMMM2v3SvumsEgQdHZ6a/LZ9SN30G0OBVV+hnXPGX4iZ/fS2pxY10Idpy
2opbLhk/NaeSX47d9rn5EFlwFZOHvWZ97g0T/4gJuCH4pOzK7TttY3zkkbAVSQueAN4obqbqBw64
O0Z6a+y+t78xP3mGRWx/v/1uX9kQrpWr8dAZC7Ylrk066L238VqOlIniwBU+rFsm0jNh8TNX4I+y
a7cjCZ3f59hNDqLd+fK2O83bkOqdneXW7BEJX62zCPPIpWEBz2+NvSItcYo2ws28EOx8wv6Cnlhf
VQIB42frATDf1SftaXjvIGM4lIjungkErAPDxUYSXNvO2c/EPSBnbEFSn7vzGnp56z0Qci8JbTX4
Q+DP3OvsRLhgb5Bz+EjkXp4wzb/fDzDQ7D0LHgMesCSB79VFY0s3bLwfwlMY5oL9gZ3+RM7cY+r/
HphaJ3HvijfjxX0m4+GbzvtoX797EhRr/GhNgo0sme/BfXvj6na7/SXYiG7SHsLIlvjrXn9NnJC6
qMDBDzySrDJZZowed94wvUtyVgzn+mbP34fv71/ejCZL+5f0lv19IP/G7D29abvIv/5aLutyfXHI
RXjCa2xPW93+v35/jV3S0n5QT8sDLq6YONLD9AzXeCp23ZHUX7STvieEo17a0s3/hHfrmNBPwYbn
FO/ac3ivI6BmDjX4OeLRm/YziVztJX9TgWbj2os3VEHfhxKfMzjJja09q/ifGMGI9oWeRAEgjZ8k
YcgQJIe8PVjbckNN8oalRYqwP8QuYbEjGm2HzN+SSHQDZgdz0RFcBouJqVw0l+acQ7+N/G6j+vSS
+6CGzz17pAE6fN4J4Vcm/JNiwH+qoug/LOj/V30C/37d0f+HNf8G5e6qpugoNMgkt6nL+7/WF/2X
m/fs3d4897/+w/2n7X6a4h+eqSb7/PvM+b/7lv9SZmQBq4U3L8omuWqF0N8/l/5rf6NciIigRcmk
uNYM/UsSXVH+Rq0SqhHU/pMyJ3z4L0l0ugIMao9g7yPUSCTRVP8zZUbkyv91Dv3fG4u/LzOieEhp
QMNJTpjTY9Zo2jaU9MhLY028jqZyh5NGAEbOX+mZhCA6vAU9lRqhtGs1lXNCoZKEQnc/a7QzOHfb
UFIQfe0ZCU6o5yaU7gEwBEuGHixZDsEEIA4cyjGSoCWV4HYBDmwD1/J3XlG61II3z0srUkCcBWyR
0+wgVgX42aAJPY2Ca9/NmFpDqe4oUzlPU3dW9Azgevk2jyCvLIv2s8aKexrfyqYGzB/pQNulgQKg
ePLnMR8pQl9plUWyKSfyPEV/anNT3VhDcU+TqLqosYIasNlhz/SD1zYTmY4mPte0DEqV7ouRQbO6
SLqiNtkPEqqAFeMMlfWts+JrIiAgLoqnKJb9RpsXyIItNfADJUqDpoyumVSLo8lJj5YKPKpAz11Y
a6GtVPmvGCScRmEiOeokH6G1HOdFBBuocuV8MDldkFID4/jZmkIDVkGAV68SqqNuVdvkeUDtgqGT
Kak0lLQMOIhFpU2eNLDdt+lhlGrLiZvxWaj0P70cLn7eldNP09a/c08bVkMXAh1BCCiHwNzG+WZW
xleaq4gIqRaai+yScfYL+IHoRoDyQENulaIpAlPSGNBfFW9B027CPhNVO0kywm+ROIJk+6vaKtVb
O9HFydZisfeLJkU+Z4qSSw/+3C9byaCs6Q912MHLEmTqbJsIIIHrSSHT/FXY1f5V5NVT7lUh7cCZ
2owjRdmaDFQ8lwAXFuWJ3gsY19lXJ4fAmlKah1PDiB5NPRUHZRmXvaQSB19APQyaFqETS9VZp1zL
BC6/nG0tI38ytebWmuGmMEZvlbRbRNHVYkoU8sYvhEgFVWPd8iQ9iC2divIv6s12ohQQElf+6HLO
5LXxuz1VFL/pSnJqovbQT7KnKjMw7foM0utpQqCy6LODXtTQEIGk6oC9xYSpD6qRI39+7tEStCGV
bYDX2WoZHv5KRvy/2dD/P9ytqfn5jyuY/vG/U/n5P9baz3/8n//rv/39jsyv/dP+K0t/E3XQk6am
Gez4lvgvZZ6S9TdZp2HWUnRDRP/1/2y/KqWcVDtJ9FfRj/qvt1/rb3xLWbu5JP5NE9Z/avtdG6v+
TiFGlkxQFKKOijDFVIr0b2WC5gyQLd2CSDZm0UFW4x+xwBaZzRONToCljaOi5BdBpBBOI6fVBSpV
7fEPmt7HIdb/dGpLamg+Jnp4VUWK56wpMGH96kcrfhsV/Z2KetnRmVlONy0ffzfS/05WC+U++d/e
PZ1ppgjPgOIwSVT/rbDskk6T1QQZGZUof6ihcqysJaSxBemzeTsWCtRS4odjOPQgU3K8iXiWXFqz
XCH4EUCV7OuB3l1dK2DVCE91T8sL/IFCHH+CytoGs+EkqG3aYlgEdNlqlc3jkhyEP97MOlD3nRHY
mgEcoOkoJRBNtyiLVytZTyGzYAcaxK9IgD7T1gZZbMk4z6J+ot3ujyoZpaMgXmGjiIFbNaCi3mXd
Bx3MCNJaM56qIBBzfW6orx/rFcUpmFBMsvSmTy3o/lTDsQkKvwwHkx5iHYdmvvQmp1QdTabbJsl3
Lcm4vyPLv9Iab8nNmo7QJHFEqdwlInv+XI3xkbrQD7E85jOK94hyc7LCfuSusshWB/08h4xNnVoL
VZZUwCw5B3MVgvMyOtkR/shpwcHSgwMRMsFNBz5mNPQmGtTBs5qV52xuqlvJ5riozW2aFQCF6KBK
AwkbY07cUE5FG81a1U2iOndmrVbcNGueRzWOtoKGKEquxECRAfekJpaw2Et+WazYfglYXWHa1MT6
6DdTnaVTgtSkMP/AQYTFwDd6y06meqPLjyoowTiO4HtaoSztZUZTLN1Y2nLrEJoiqwwTVpmNQ8BW
DV6tKez1ZxWaOqpQ+/QHEt0Qlm3atAd4uKegEH9Srb0mveYyObdd2/4R01zn82MUt/qmi2WyZroC
E6Uw30S1/+7aSbatUBEhdvlh2tPvbyHXWAKLH8Y71f0LCrtywCwqg0zZyhbUedjAJhRXOvr1hUCW
8adQutAJB41GoxK4k27m70AA/UmRrxXkACrF6O1VaZcePwXR+JYaBfxU8FUo42dsWbcxhIllWPf8
pOXr3GqEP2poPWVtew/7+TUZqKUeTVta4vtMn9sURG+GMBh2N2F/CZ14KDG36pIDPgEzo5XDUYdQ
ZBtjQ+t9kh/KQPDNUHqSc+mmTBIlFNwl+g0cshotjfUbTAFqmxoF/3WZz1M3HLu4+ggU6EAUcv5W
c32K5Tl25kZ5iZY7BEf8NVrpUKQzMlvEKhDyT9TOj7OKeUY30ICgj6N22RYMzjHQrWMqZa41vw1t
8BuNEr9cRRzQvE3RXGcDBiHN1CNtknU/fgjVWlNQNuTpQXFwvsdOrLdvExqaQ5VcK+lcdAK8iFl8
1rKosfXmMoZPwliw4eXaMW/KL4Gic/poNEIQNe3r5HMmkapIWlicSerIo8NCGZQRmcMyOGhVegDb
fSuD8J6VqBn1OdkZebgqeVY4Sty9z2VLNbyuQ5WeEEiVoKYYYgraNMxos9MoT0M9iYaYk7CMr2bK
PNA701X0+RfkTGz3irWLTPmzaypCGSkzZKzeMBh81BbJ1xBMwRoDdH4Y6/YqwsCyl7IAkhODlSpO
pkzidOlQKSpmy66pmoa20SpONZG+LIOTWsj7Yc4JSbYKlWZWSvXq/DQYwV2Yu0Nv1H4GWWjVkqQB
tVd/C2RAy/B1Vlek5Jhco7z2rYpdpZvnCw1I+yHO/9BQvg+G6EXLas2Jg4YFHZ+KRrjXUPyWVOH2
sP+mNEE5w8DUQ9iE9pk496IRgzYPjEOk6yhSRmxCOrpHmjTcK4WmOfQwW0i7QNfU2tPkCJNP/zTT
8B2eLUSlSH6tK6uwE1SgIpkHKyDe1OvkZxvTcCDbfFaKeA5ybaOV1RY0tU1D3UbvrC9GhxmvHBqA
QmiNUpOp5B3RGQlAVBTtF/QMtuKkpvT+BsRMFKXyBkX/NuPGXbRG8zMLMYIBBTCaLOXFzeDlZm1d
3WLhBv5e3QkKiSsxpmhI4MwyeuODpqmXIW8JfWrSVVEgGHTFrUskQpL1pNt6KJHwF/ZTo351wgXx
AC/O09nVqKKKs/2gltdymdB3CXo3msPeZqhhTgGygvZBzFQOFtUdZXkjysYl0pvfQq8/i2SV/ip0
xV1xXiCG7llovVg9NAAJFScapJdD3c3fxmhiOJQ5LGFRPQoJ8BXW5adRGuoO0WRClqTzGnwRFLEi
SvBQB2LSJfgBlbTYuaC42jnGx1nMb4WAc5uIG2SSX6skr7d/IRfzCVEUOCUwhOh17XDTAKEZh6Yf
CeIouHVSLRPmGJ4Tvd3MZkTEsQuSfdewPUaRsU0JZ4qCQE7UGlNjU5WIMujF8IFaRqJuNI0wiaqQ
mUfGobbLoSydQqXZyxAIysrmHyssFm9MIhKwaEdFy+DhWTzQwGSO13LrVFBP1aX4DurqmNf1yxzE
VGSZBq198jUt4icoDZOUtdtuHn8ExD12ddoj+sCvFWI9OoVm5M5i+Z1Ou6byifIrdQ0BxVbBDuH3
32iiBY4W7UdVGl+IdZ81sfwAr/Ndob7rtNJOHZI/i6I2m7Bh5dIa8RiZks6obepS29OIZ6M+8qSK
82k0mnOvDIgbpMS0wyzzuDYOMZwMlba+UoJAGeowrSxR+VXmCf/oSsOZsh+X5DNS6sLJSu5VmuR3
NSHsHk/0m4WtdkoDmuqlhh6NvqH1ziQim2b6FlCwiIwxNRiLatyQwJk9sVBbTx3Nh9Q1F9SUYBgp
VupVi+SaIEa8HC1UFPvEa1+jqdMJNIjWUOQ1S/DLOfENkzoFU6d2FK2uCv06PZRfI6l8VpSp38B1
As5mDdc5aa/9yntdiFx32i0K0u9Bab7HOrwiK8I+WBMJU/ObMCvvsWq8Sj1w4W6EUJlTeCfGxI/D
+yAXIis7NJxqfb2Wrui6GsaRAY5aBnWqDsjeT6AWh2WpbXrTXww1/qVfeVMrQKF0a6FDPM9emncj
zVlLUUR9u9ZTzkdfELt5euooxJrFljAgO2xeVp3bDNEhG1aXTq9qV/9klqN/ZImv9G3+Qgahv6ai
Z0gTNvLYAQ3py+88VGq70+Le0erKB4JTOHI7f1d1fUavnvN+fq4rbNeZlk3O1QAoEX0t1tgYDoLh
r20dLGjwzk5fZqiUAip25FejzQCeBhj2mQkcK5pes7L5xMDxgDYTzI2IIBQjREBLrtxpDLeFPv02
fYu4ljnsRmDbTiHQYag2Y2wH4KEnYCf2MiFtloQtFXlBo9pKnfqgYAkJFxUl0K38ZSGjtZT9bDN2
s52p1XMq5e90TStOM+lIlaC8l2qJ2yuieYgl6tsXWTDdiFCEXNeKE2vqobGMAsVek/4KCsc6RfO0
ug1sNIYMZwKhqhVW9yQ2swtelQp+c1XBE9JtmxA9l+i1T1NBdCb6UScrOFl6DWWzeyQiUPxqSO/s
wu9CLt61GRRAl1aeuaQkmhKBlrWLlmXtgcHaRdl73ia/saoQy6X6ogxSN1uo3C8Fc4s4am9PFWos
aa+dGxQ90gJ8WoXiHLGSXRhbp0ryojbZxglMnZKihwGzV5TRmu5FJzTrb/pxqc2bS9OtVXGb5aMM
TWGt9qfUPiCZEYy/kI2e5sB4aTiRnVSk7R2z19WxOz1daH2hRWpDsNLW6QK69UOuIzzriAxvYUNc
xQmbCivWlRdkzvTA+knV8oWdjhZknA5JU6n1T9GBAMRM0iM9SCn+TmJ1oj3I1SlBDRCw8l0vtM7O
KelI1f6gJLgbQ15DhSCk8JcXmabDPjaOOajkU5XHH+E4SUepHe4hDYlOJuV+HqdAosvsRyjqy6wJ
v+Nk3IP2Sc9KMLy5tM+sbt3eCbVZmeX0lfYSksuP5JpofmikbqMtn/K4gPCU0k9k5LzKUv+ocrdT
01h05g5M/SO5axmg0Krv9hpcMyyg4VkepC9p6j9FdeQxdc+4E+eka587taBUYP7qUv17qLAqJzPu
vEVXLzqQwJVa1FFdaQHZqXZJ2r9aWuLXCpBunb0SpNQvXFA17Ui45PI90Bp6dKPNVE9XlSphsT2g
9nPIFTCiw6IfC+nFDODjghNJi4qqnPVNpN7chAaqKLQdVsNBaUAYdaat6eo9UBQEjSvzT6JWyrZN
+9KWgE0t+kdZGBTeVHXE9Dcx7aJkP2bLM/3cW0kgmNYaVM22oOoaa8gcTT8VZf5pyTHtQnX2LkTG
AbXwUz2OmxG1KI/r1/iyxWNcIJqP6leirJj0IX6S8m4Xx9pBjCBaFAQG10efMknVpKRSJ5HqvaFW
p6VeXtVMOUfAgtGQOkVNtV1vJpvqu6lb5yql+Gd6EVss1EYp3uF/hoiOQ79Axchuzfq1SE2MWx05
EaPXvkOD4AQUW5so+JOZNN9WFDZOIxlvKAyw0rNTXxqfYyQQbqslj1C3I05hsQVrY+6z8rckkrlt
0PbZ9dDnavVNnavMMfViryjLu0SrepMzmnk0bcaWRFqOyZuNuTeVPwXsMjcJzgm75S6oAxC++cJB
ZCi+2FI9ZRjmYer67yFgZ03SimBrfUH7eqFf9A7h5WsaB3S8cLE15sGmQckYeyLZdAKTuo2akz5S
XBdqn31v3pCPQOg88NhpSEApIwKBStqvjbB8MA3b2ajfIuVKnMN0q1xkhDhU4OFi09Sh4iojQDuD
4kBepQ0TdAP9RhtntQkE7dFLCx03ZkMqLCcDNUsBmjS5TgUqePUqHtxFjZInqSNzqNP3aYe1+JrG
C9zAloWNODK9QkBEwvl5pnGXb67KLyRaIyvUIT7kD73kXDXj1zhOPyzhuW6TwJOz7FmrIBBieFMy
jpjlpuuT6Yn+5lVovQjeOCDuDd7XIdZXV7Ia4uNUU9WNWo9t5MnwSIOE3CPhkwMUjN4pdWzlJXmY
lj832bMZodyjgjVt288mNR9CjKdnDOZeBkdpKxn8wS6Mb03wXnf5A/UNPstIkq1ts300E3YPSYJG
evmZxSWgzTLAnLKOocYySQgc24uY/Oj5cMUlv4TTApoHhzHMk/ciMmDNMHxVRvI3IHXRDAdCMbQ/
W2NPY+pQ8GDE5wFFQgyk7Dx0EXitnniTUCSvOEJUsUSDF4nhPW4YzDZQNa+NXkNrpQjGJSsXpTgW
tZ+IxWsN7CuuRR70SB0nDeJPlRIjNKhXp3jVml7CTdWoThsV11ztt3NlvYkCOkqxdkpMBJryu1kB
GAriQ6PkRygZ38siUh6TTT8mjLhdIpRbWsE/4I3te6Fo9vJo0VQbPWUl2LRcAleCzu4RsGh8SfFi
7EkDzqTKI6y5SNtVRGi4NWE4RcS6aNamRAOQr0NE8qNTx7coCC07zuUfhV2QSNAuaxrVhe0GO735
btI7r36L0/m9WiYU1JcPgz3eXmRYPLG6XRJMoKkimxqrNHv1wzaTa7Kj6PjY6LZrKGyAsBUnHK1Q
rVFBs1pnGdCpnQ+qBiCkKDGdm0g9IwP0o2bkAxSx2eUytxoIDZIWU09HgYb0ZSq02IHCa42uob3k
s2ibpXaXrFol9tc+WWX+TrKnSIrYnaLc8KSMMKD1ZXY6cTgppodjaUcgigp2TPg8dXK9DsE5SbRr
04METBDIAHWNKCPmXxBWqts0Brldw1agpPdjhyus8WGbjHvrg3E39zOi5kVIwJUkgSDi/oRLshY+
FJWJeS12T8HYPmlxem2HgALrgRxzpvwJA8Mh4BSCdL1KEepvqVjSpleVKkTX6N4Rj7NG5qkuJaOz
4K04i6Hf0pn4bq2mjojWwgFGICnsALmyKHzP4f2gbigjf0T+N+8KGk+04X0peU4YI6SS+QgJ2e86
jlGtiq+oIVyBMJJuCzfqIDw1aXdBhkK2jZQNxcgVJu2kvGUh3n0zYOKgX37sDW0XLj0ggPFtiNoN
SPLdkHToeEzv7RJ+djJbSWa96EYBTXt8q+PpPQVWF3NFFxbVD5jbDZopr6OMwocZ/6Cy0zql4hZE
BLEUw5AS1fQZ6OlJwYXp23E7tYwpmnc7YeyeJljYDZoHtqHe++RpbqXIlcXeA1kv2ZI4fulQTyxj
Zc24oozMGEJlA8LB8tFS3bhUaaNp0R6M44ZIhgTJS5el3V/XBhTWOEHd5E4G3x3Hg4O9lC5CxTEj
6ErtapbiD6XxClznowedG41btRdfCMVSOI/8PM3wxdkoOJOQH6gGheq2ptlH4rZTEuRI+SjYYcYa
/1uewTGD/J9fSIWdrWx6UyVUeJeqe0nGh9jcZ2F5mVFGtxIJaO1Uhqhau4WJ8KppSZvUIi0AC4tp
THwj1QsaggjMKHJ8qMhqFtHyQrbbtGetk+ykkFkPgRF5KJLBcklVNzN68AxrSisOazehpdsW2+k9
Szuf3ALdnhNjpf0myJKrATJ2oiUQ0BUutQBDKG3EV2wU2nRy6i3EnGqZQcckyDKwXSzlqEYUrUr7
r6aJUECQgxWC8xIXE9EAMO9eUgV4LUTYwVqwGieNcB7E+rJvjkL/ZzT152rheatgc/Chm8RWAVPP
6J0RwxmJMXeh6IZWgFBtTYC5HbONqLK8ynH0rIWAfhpPd1GfUnecCLXNcnLO6io8Ig+2aXo19IrA
vDSovKGUop8RVxLl/brMZPFNDlTgX81xyTumP8ESeEn4X0J4qgmZiGrnowBzQgroKGfTu6mjXxY+
xbi+rX7Vkcy0Q2v0W6jIrqxGiDeEACYSESArtJgwGgnRlz8ExPdwtbfFGnEJ/EGaUcXrnvKyv5DT
gNxFu2Wr7NYdQ7Tqin4rASYolzai4SQrQGCRLbvmjWnadUUFXrYYz3J3DnRWlxlaV4EgAus3jJyx
WG4AN3cczgelzgtnUtfNDOx0rkAJEqRppfy6eoJNKmR/IP8RSZo7WxrZio2kOlTWcAqy16Fne9cb
Yr9z+4QKhF2jHwjG6krqxu4bEhc1czptxd5RuVyinZciuuqLkqBKh5UqKzydjoZooqMyBG030Kb3
wYopeTOEU5mVm0Ee3mcDqNdYPnXEN8aopc69supNqmA8mzFlfbluUBarF/FPr7bHSEQUEsOfRdVl
djMyVcDDHRZWTWkpO0me31fxuLgyCCWFhyxczXbdt1RF3FcW2pPL8siaoEN/MyXGX2gfCR2DvHEf
M/VsXezfxWIihI0uhsArZqqP07EDUp1vQnTwErApBXLHkhQfRmt80yugSqU4oLwi4eLFdMzpIUHh
BLE0/YQ8HWB7NgsuGBb1cz68FIv6Z5zGrZKhLoa0AXSFP0C5/0iZ+DHEFVWD7VNYPMFAfjeGhy5o
l2loIYQYH+S0qOdMOKqsNQSkG9E1Ap9Idl5KUttCZtUNekgqOhddZ1LI9jZ22U/QsIEXuPDAld96
VgRnChuSFK2PPKP3OrU2KHK+B0b4g6YEney8pEija1u1vjQBwhXGN0VujyRRdpLUbIQRQQCBKKLA
9hcky0fXiv98d3MJ7C/yJtMLMcY2lYEEuzCT0bIiDajCZkg1GPotPxIKEGBS8ivoekk9BXNXz00d
JYIJ31uLbS3cSqEe+XHCc44LfV9qpFgKjt5k3UnxMsFFSsqrGhCOTBDqrcQPfcTPn7T8a9VxGAoe
qIG5MqWky7LXEjllub7O5nrWJlgB+pzhv2sRjEHxK7DiLRQW7CNkS4akpMshW971WKdHQvlLATln
k4PwrmmXQiIfMRH8tKIfeCSmE2nyRtDRIzHXSTkYomZPc/gMafOUWfxlSFHCFrqTVWqO1c4/VrB8
5AAFIayohJCleV9AZhQIqmKE3xYdCZ9uIonaCrT6Rj9dOG/QCSKRo+yUoH7rmI4tgqbpH86tk6I3
5/XJDKPBm9dPRTLdOB415WHEw65emqNURse8bJzU6j0kJo+RAEomHLyB+VvqZGGK+Qu1FLeS4h+p
Wl6son2DtXWqeh0ON1MtbPVbNyH+Mxb6n6ZT3wcCHkza5+R/c3ceSZYjaX6/Ci+ANgcccvsengwt
MiIzNrCQ0NIhfcUxXoDccsEzjNF4kJkb8YesIqeqeqbYTeNijL1oS6vIfIEHOD75F2lypaLuxtA/
EBHfgWS677L+2e3i40SwNBykaiOeVp/Ox2FYnnC5eu9H+8oZmOfjs4qFgMxPRsa4g0bptoqSCxEN
02WVxzNvBjLf6O27DTcVNV/qHdLrdmz2rSetTS6x2pPFJdYM3HNr7DZ1VeEoTwa0sv7IxO0ucdRb
7i4m89XkMzPnp04496jC70pOtB2Jq5x1tBgnPPn0eFpvDfp+l37LwWn1+CR4Rhu7KW+zMb4vEnZL
0qkfO6TMTUM8VoiiMo4Qj14Nga8yX1wv3Y+GdRhi4I8LFzV73Ls1CmU58o+pBQUoSrbYgqPBs7hX
mMxA7Fn042z6V7QOn+kgT0Hn3K8y5EmZ3bnESvbbXGog2cB036Qf3GvPZIGCNqpfTE8BW66YFnG0
AK0YzAMEK4U1CCyFdQqcx9pxwiBCH2O0Tiprlm0vyha6nRX6ZX/TVdP3NVBkDkVfJpfHyo0fo/Zo
quSuJRE2/fCV8skq0uVuyOz79ZsVWrzo2XlTBQinPt+7pbrhm9Cu8M4FznicJRFq/XiHZXq4xPql
c6zL2WHFXmoLwJfT7kGjauNIYXDvsDhIUJtj7O/M6Z2jkIY0Yec5xnnBIC2PpyeGXeHSvqke8Hk9
2vcydt76rqxDCagyEfoqGscna2F8nLZOgMUeGu+Upm3LoW1QhxPLi5znp/UOD4o7ynqBRLXNacDz
mTeeeputfBJfRFEdhbm/zXVdn9q4vELRXofCQRK9S51gl2EXhmxWOJbB96SN2+tiBvw+5GGV+nEo
suHQL9awR0qfNYty1RXyf+XeiT2Kr0phqRC1NwA1f6Iw/i44z7+OvPwdOPNvg3D+WwrQ/w5hQQ5y
aX+CC/pv//wPiL/9R5Th/vs//eN/+Kf/+s//CWm4f/wtQGj9gF8QQgZASoSOLC8IXBChpmeCB/0F
osmPgr/4kv+Ew5xjW4HLj34VOkKO9S/89V+k46x/AWgaII4CB01n3wskWzCEkP4eiJD5ex04h6tC
Y8kH6LnqJgnb+gN1HNFvyrtc5g9oo29GP3Z2HvX6808Tj2E1piCBH2uFSg1zPpbXDpQ+jVcXGZ6x
1y+Gcavhx0/LnlXUf/Kz3bD6zf7mDv9reKDfo4HWC5UOilDI5QGH9REzBi30G8G6oZibFmeE5MES
NAKBwsap5bcUdqawVmcPPWBJ4iNgttXzEvYW7HCBWe1PP5U/vxQeym9QVdx7ugsXoSnf93hqbrBe
6W+uBPhDhQRekjzYwBuQcDZ8tN2xA8NKFBKz/c7e6qrPs8ufNqR//qvl75n+P3+340hLCtdDIN43
//C7uyxVlkIQ9qEFSRBLMR5MDCBBUAIeMaYwrrMGXXqWnp1R3cxJhYrt4gbbUSrC23qRtWLll+ib
yNK3rgH8qVv9JFNANJgF1Jei7lCw5nmqnnkpTr/xtu0YWgQIMeNNEW8DRqY6y7+YAhrbP/9y1u/B
wj+/nIskmDBRBbN5WdYv/9sba9NgRLwz962NXXqGsSW4sHGbYeGcjrV1/sU2EKdrMJRcdC2rpzKI
r2ZlwYVusT2FZuMptftpoYRTC0DbbTS2eJiuNmUVCJiNlYJkmhh8MLs8/Pnly78+F9JDVPGnQqMr
TfsPlz+LKrXcLhEPP41qRoOlepVYl1EfmRsv6M9sfvT+pztwEy3JQWF/UWGAtUuNNvxp8xfXrIQx
XDgqEW9R7wdRNRsfw+rLOhTgdG1XKman9BS4PrVb5cuLynRZqq2ubQmCeStSv9B1suVMrBN6JFki
gbN3bWy7YFKXeeedrB6Dw59XOGC7lQlM2f78Pvz1U3SFIwD1gH0nRJmrrNpvniLjC1UKfHkeBMCs
FuRXsfwf7vQa/v7wBvIrJLpsqMlL37XWoPabX4Ebve5KIdSDM8ftwSnx0sPA2ViQoi2xzfWs/ksM
DBzqEcAiqqxVmaL/EGlGf8mC2Ax+7650x2+Vzb9SQl4ReK7yWjE0s0bWYDl2bD8trHJVF6fONiAX
D+wF//xGrYH/d1/DIuTzPymCwBYc/D98jTFAbVPJlrJraBFMFBrXXNEfkglF4JnQ6/dAGJJG4eZN
0divQTVDsnCPCqMC8V13J2fu9N5qQd5MfT+FVt04xx5XLlu8/bzW/9eFwL+V4v+2auHfYSHAI/mT
OuA/gwz+H6s9A7XA79I//+yX7G/+xUPmFaaFsAPPYYj2v/kZJhwMSBg8emQOyWrW7wHCDslF8CNP
EhL5uF+tGcAO29IR6wchTUj8//tkYH/GpN8ihIVrgVsGg7wqKjIi/UNWtYLK6NFpzjBguKQJqq+q
SIOisaV9wO+SV0GN8N3wGt9qAf5SdUV9ctQZ7GB6F2njMHpFf8yUtQMadAYmXV+vcJms881N17Aj
wVplt9j2Jo4xNzLa5kJMwz6IUVMFLLIBVb8ORIHU0TWkO2BO1BsO3m/ZDGVQt/4+sANS+zy+l6J7
Qbz6LdDXWes8jcZyFzXFePBA2O2KAMiCnx67CbiUsPMj07loQk+gqHLmQc4s7gzRoB2fvhi2dahc
e7+0wbyduve2ni6n7CC87E64idzXiX03Dn0cMrG9MP3SYCpeU4gj8OOaw7Wess8oKFZVcYByuKc6
DbOzsTDcq7y1d6XlEWoxcoPT0oO3sOr+wG1HPqwHFWAMOPj6EEXS6i03fONgG2N5nP3lvqg+RD1m
4LGZX9b0wsFEP2K6xsWiZpzFvxWNENcxM6t9aS7sW51Bb8XHHMXVVttx2GFdiudnCRsDgV5GShed
aV+YQh47b2ZgywSZSqnd9ZE6c09Il1MX40ogn1L/sVNOhMEAIKHcKQ9Ad7dtKup7HAlvzW9m2n1F
ufFcTYO9wwcJrM4yD1uVOl9D1B3mjKFMF+BTlA0zhFnLcTY5Y56ghvWQabgf1FAbXKH1WY9+9X/B
Nvgb2pP/76LSmhD/JCz9F0LSP/w1aWH9V79GJWgGkNMoo20Pshpa1P+rJTFhjUlBWwHRZQ1AK3nt
147Edv5ieQ4bKVKv9ate679EJQfpKcnwGiKaWAVb/w7DGMu0f5/gPctE5Rr3GWlSTrm27fyhzPWs
pZhhV6DIPxnGnSi/onRo7tgqfDMntvtR1X4HHIU6qTtEp6Yozss0TfcYLsgrETn7NAYoVyoVQJBp
ITDWVnmMc/SCmfeGehDvfYLrfLbIDjMAd0OIxp0bRAcbIFZwxUozCMpY3NR09XpKGKgw2plAfm5S
AGlnUKU3iUIHpPFhTLv5exeUIKxgmY41e/TFeWDJ+dY2kKMwhZKnvLhNVT4+wMUy91HSQCyqGHTi
Z/5kr7thpwaS15XY2FhTczsTWy50VoFgheAGR9RkJ9Gtop9ifHBBS++dLM12Myb2te8Pp3ZxvXO3
dGgXNzD602Bfscy7mE1zuSmD9HPO0+Xgszy67MyYzYjJetypHXXTs7QGWlZFJ7sEHzInrwSzzzqP
n3Uzjc9JyQ6P8Y6d5l+Mpa5yvXpm2TZtgaaSLmOsutP2tfRLC9Q9PIk6OwpjAIJUEKFyHBZZP9ym
Pnoucyy+leLkGHF/Kuoqwy8Q9xC/tvFLA/kGeuvgjykYbStBylDny94qALh3TF0qq3B3mUq/reXm
xsCHpaT345tHc+iad25dgzUVwSlbfCi/pgYANC8bYwwgftf5R51GE47KOZM8SYczLXCLizHaT/5R
JS2Ls5jK0LDgLdBSRCGw1rvcy5ItOZHpM0i4XRqAN52JYACKfZ/9KOYRpa/U2YqnC/iXnyxCo02p
3qMJMe+qWgQguIHirU0z5lByCN1yyfc8xm7vamXvCnceWRZmIIAbHDgy895sx+nSbLqdJ5cUm0WM
7NtJPBqzm1zEcRPgQIkbGQ7mM15eNRbO2KnGNdC2ubFubBCSYe9g50aS3+O1POCBA7mbvE/qAzG7
lxiXHuXcriCLFKp46qhTEszYxIGwrxuoaOPomYcgq4CUBvj0tkmrb1jnF1vVf6G4DbjXsPG2WCHs
cpjNnfKb6jKDUXJZ9y5GaCMAEHPI/Vvoljte7OHsuhgjRCKDiYg1kFdXryyHEnxxouUiwQ0tVANk
SJlM1/s+CuyTm5C7AqVWZ8TBOA9tCamjK4c990hd+KW68oL50LTyKKJ079fx8JosRWj4ufXD9UZz
B9MHcw/0v4JFHthIovYoQT9AdrgpIc5o0eWnRsIvnNvpsegnY99P1nPS+OLU6YQU2cQuHtqMEOXs
fPPLVoSFmv3DlAh/o4MgP/mmfg7i5dUeRzZbuQaBMLovBervcang0ninpc0/ZYb5ZZkU7hmwTUjz
+YYDUwzn8bbqhb4dagCPjtw1jqr5bgN6i+BVN6mR3al4yV7NqTprw533smybE4Xg08DwvoHs8GQP
HghTqeBrFA6YDRXfLvEsdpEBuGcCqmHVVtiXnnHnF9WPTo6nyov0h1Pqe4qo8o2pxaebVUc5pu09
EDi1a93qyUmq+mzElQfxUp3soopACVtMO/Eo8WX6bhcMLfVDg4B6vAzNldMjaOCO0QbCDAC12AAE
PFZqD2WKwdAA2WamYiN2I96gvcsgywVWXBLmudHLbTGxl0vn/gwodzfPKUa4TJp2rVR3rmKykHbm
p5LyaXDKZZ86eY3NZH/WzlSfiu+yM5jXR+bMgh3zRD2ULNe+5mEC4iEMjnKwxoTMhwSUNQ1qxRpg
8LpgC/m0nZs0DPF1/gRxkxU9T3k7+WLcY99Mo3pVl0F/XPzxKmuA1i4YlGxggXxL2vSui9mCBVF2
41dQ6fvla4mWB89JQxHp6pgX45GVPgQi/8OegUDEUf/dmgCzmO5DFpj3zVo1sk+KuipkMqGvlkHA
pMIpe+zSeze6b5vJhuVS2Zu2AuPb1YwtnKR7FBJ28Dhjq1zEcHp6kVqhOU3HxJzDuC83OlX1mdy2
pe0Lhy5gt+hglBhscJ+qwmjBKHVpmetICncfsmq0BGqzWIvcaei0C0fPS3japvkKloopcktoj8Re
EjMOuMWqrV+615lCrqsc5DHo03vocmxOWijMYsr3J17QZl/oFF8GQBJlx8bL7tApsbA0jjm+LYtN
grH5bA/4uFRdr0FAma9q8V9TiQmR3cLVa7HknGT5rro2JdnFSASWSbwfAmYaosFyp8H5GhuabhsP
Q7aZYGaH3ZTNLP3a25EByaboEGGYp7dkmqPNPJvNCku9bSgsLuzSvp1oKsbER+5ApfrE6OAzgQ0z
i/xDAgsOswJws6buHksIYqUzPzeGZMyuHzLH0LiKll9tH3zUc/pmFRZqu0F8aipIcSBdXz2NaoYf
1WE6Fyn42+jaTuAvYfuLtGHTPRu2d5qF05+LH35qf7h9AUTSvUprbpFPrA6h4fzIajAVtod9kp5/
7hmau1G01tbMOOBjK7DzsbvTjE8PAE6DBIE31qZxvUPvBIhL5AMMp1qdDbenQhrPkeJ4ZaY+TDid
F/4RuG15hhwfLu7ybjnd9yHAcML3huWEG/2nsJNbnJwv8efKHxRtamgxaTOK8mTytoamwJRjwgIq
g+M2u5jsRMY3DQ5ji7nIU6oXHDW6FZM4ZLu6yEDQV6iE0+HsR63YSYkVyhjrBBu36DLLpKBW4Jrq
Flhk1z5xJ26GoBDbHLBpNbBLNmXBNsVvjnTVycYqQYUHOEjgOiI/5wCZRhrRBE/q5TiL6ZXJ+nEM
XMqnvv8qWjBQnek8dCz2PJhaO1PCZmMovzEXsKZRdStFQ4dKm5i6yZMPR29bs+R5aIEv2N0AuLuP
4PsA0BwixFBNzvTqYcFSm5VVOI8NUox9/i1KwIEYTaIOvgecXXVffcPSUMHFOlBjbRVqjVohkOIq
JLQ7dM1l2jDOwTfLcMRGFOil24XgtvoEpb503BNUzgNWdfvOkc99NvRnNsMXI17hZ+yNqw1KDyfK
qoMqmHEFMZwooeoXUVm7JRHZvjW7zyRLpr0rPicZS0AVC7gUcA7nkhVxM8v6YtJxA6pYI0lT9S/F
+rcDPbwHC8sjhciZLn9EFGSzBRAsEu2WoSLj7Jn2zayqbVnl5PEOWlNU5RSjjScwlx7fHJtFcZJY
123ZvkjtH2UwX43R9JGPXYxHqwDSWGF8Os2PHa+d0xhvrePcqw7oe1a5j9gKF/vBNDV77hQSiOg/
orH+yFbiVW0SANEQ+Ga3ZXde9EorkvsOhYQerheWNVAsT6hAPDsye4gulajGo/IUC2PrK/eFfwCx
aSY1B1fiKueKUDeFCG0RXWOT1x1GSprZC/i28RVD/DDAwvHsjsUJjle6tS2HvSnr5AE/49HJbjMJ
npDVnu8mV5NGpiJZSkhEuPuNeoYAk30NfRgrmKlGsq212x4Bd14WJmC92uwYhZTObdcEN5KCG4rb
cqjq+BUK9LC3DX1X5e6tERh7N9e7mSiaRgMypihMbPE1e1HLxk5BKXk9KrZJfBcHxQ5QD3jLnq0m
ot8yeC8wZyxa/Tb1+U0rjJNI3WugDSjAmYA3HIkzu5IfvmRjHmA8hpv5Nhmdc9yV6NjEc7B18+Qp
V/rOaMFtO16y9VOEHG3rQli9s0nxCwQW2uODvalrcktFYzXC0nIhjZVimfCq098aTMvyEq4Qxd+m
weuihkUaTzEgrZoXasX/+NFrzOUxJt5k1Pa2HhkSpPwwTcHBpY/QOLz9FESnLIDrPTfRXR3olzGi
bWqrV0i3b+hBwMjpGPw63YZaCPiDSniYpXghSt4tdQts3igRcfepjSLXOYnefxk8lZ5F9FJlcr4o
egtDudEhO3XBm7PILCRwU79HIQwQABhtgG4+gHbAQ+WmQls+ZbS7Ge1kCPnLX72eL4upmg5Lfphs
A25hQySgMbsX5PldFiHz7hW0lkKcjMJNQ2Q5AKEBsOxEDKOCynvGUq4ALRWyJ3qwx5VrYYwhTpah
OeBrunQoAJlMdpuOT56KHrr6QgKNJcTIGm2fdvg2IQCy9yt1LE1gcGA03F302C39dZMq88J2bVTw
M9yTyKKZ59+D9TmUEuJ42lxXQNrIFGE9lQ+SvOkDfd+JjmNAnLieFs1XqivAcT7uj5i3XEcRwE+R
wBIZJKFNYht1AFD1lOfqFrDPm5wTmAij91hDLbmIreBbtwCp7eOhZfReG7vG4Iv3tMQiKA8qSpEo
nId5D1G3ztprw4aZak4+cGjC4fXiAa3yp2dIOPqhBu2r8y64WubrxY5B2MxLty1g7k2Q71fvWPeo
pHOoNRWMVNPAe+Gnh7GskuPUSeR6vW4MxyDG7CAIPisrtgGLBNW51BDZ8qtOG2iOw6zdFtGMwu/P
4rVLIEMDz3V1d8deHv5w3R11PIEFMh3mhbznvW9e9BUEbwl8ZWMtzhfInmTor3tYrftJQn4izQDE
Kvq9SdznyqC6Rld+ZeZhVvdX5YzkQuVgIy3S8tgANgkXui0fwlPSfbMhw/K9faBNMWYzYjYuI8uL
ARgCAa0cY9tnHtV32907A/VoDng4z46RROHPG3GuTb3jrPt+a7rBR1IBVOnhr2QGqbXq0JNzQCuY
MwNOYc4fZpo8Tz7dyZCRayvPRdFLoFQwJvpNdiSggfp4O9n2i4V74j5hbEMPXd0C4MfloEusnR80
340RlG1Lu1UMp6yx1Mb3ESCZKf2xlhw56OWzTIkfTmeBcdPbIO+OhcgBJCWYfpnVF9aR5Gobe9px
oVQrUbhJW3q7kc2zsXzVRblt3UTAV4S8BjtxKxvoIL6VvXiZXPNc82pWWPPM9XJEaOEknBgwZ4kh
bh07J7NNg03T4uhjaHNnQR1GUZCdSo+tOwczqb2XyvYQZbRV/Ti5PYNdi6akLi3gNkWd7jxfR6Qo
9REn0Do0SGsx0Qpx1bDk8wasdb3+yYbO6lfLxUC/QoodIFReBLpghQ5mCYWg4GEkcFl5z8BG4JKi
uyuP3AMCMvoSnbwzS7rndq6/0x8evXZAkK0OBtq+GBpW8cj8llZhXjkCUfsdSCq7oZIBUe9Ap9d2
dD3r5gPCM1a3E3p7FSwlN1WX3AWYecblgMkhAjkpedZ7hNxoowbgwWQGpqborWr+TdUu8MDS/L0t
oVfTFFMhd8t5zsqzPxrPRcmkA8z+lWcSZFVQnBsHVGMJra7Iyo1rFRoovXweursxB5hEpEtCVc2c
cJ8TtrDlJHx/55qZZKfWRCGwYB/SY3geefVJLy5A3xEH4Nzf18aywsxBdOn5bcbr/KpZ69OqHS+6
pDuOFUq4qYBgPudVqLwkLFfDyjbJ/V3bW/HNOL6DsYAFOnLeYo3/0OJZ+75aC7vkxYvmnmnGNIdJ
g0ymAObQz1+26zR7TDeJciI5ZMJ4jAuvOULUzy190sa6omP/3Mte7TzHOfeNxlHHhDpTtndNJ8RF
5HiMtfwSV9UKjxIAOtshyu1zAfJIS/Ol5lduYdxvSGs8RnMy90E0IdfWgO6NXR+iYt2j3+4uTXgZ
z0hDjPHKtYcRiIaDBek+xvVGJ87OL2S/yQZ8ORaQyPVcffn6XYzWvMsLld/HwbiznffWaKdDn9EE
uKIkJ+ZQ1r1M7/IxevRlZ9H8pz9kktyXQY5KaOOmpwwGnTW7sPFg6m76tom20ttHXURtzH3YtBFa
KgoORXTJIClg1JLqzcSgdMMVhVNJ8Rhbrc9wLwUaWbwOwYzZdINfs0EbukrqhEMCZ7cugtfF5CxZ
xZO5sD7wtWYSw1VmZvBMC0bxjYxnUYCsHiQJkFGVlYguFLlqoG0UlzmMIg88+UaMxpNpZfjkmPYB
PjoylcvlFCQfremO19XwOUwgRhs3e5B9VAIFt/YJr/ouZZ0eFjWPoydcjmkM4/ymyPF0LsB3balG
HAf7hAlj5ySZXuOg27Q9PYRM/W+D4ht3YLo2iV18FxPfGPzFK8aEOxPquj8qB5OMswNjCkaFx4J6
FUlxKuOjGrtoNxT3GhG5nW6QkzCC6Brb53RveORSABp+2/X70a1+pLH3kUakE41kDMSDtRxjZDlp
aGhj6dJRKJggAd3TpAQsleZiWWBvRL0rmdawShoGPJB5QNCwkTAT05dLDglooty4PMrMPSweQ0V7
RG/AwyFPSn5ZnPTN0SurvcEJCX05K8ZL+FdXJF4SsI+dKabtS/zd5/SEqlxe+lY+c265IaWnt41m
52XPDN8W81xFsblBuu37QFHnMV3axkEZ5lR0c8VhxBN+kwnrhwDQTmyD2eNRzUlYYqUMOx0/23R2
VnJPB4pS/kCfqWToVXa5ldTVmyoobqKA/j1jiRcuOGM3PWImKQWQv6gpRAUJhHKVZOTM4VWNB9oH
lLGsgW5Pt+PO7JzvdVw9VxF87YaC0s8Shaai/GEZFB+U05hbjwt6X8Z14Lc3cF9CAJyQ0P1rWhyE
AtZzGvTIfYHqg0lGGdaos6qDL2nQjvu9Oey8cjhNdjpQPut9ZngL2hYyDrOpuByaONpNlvOOHgHe
DGLZOUtMu++3OQwC5z3NHwXKEVszoGCYAQU3qDlto8qwdgl1SBxP55//l7mYHIy8/jg1M4dO089i
ncC0Vv4RdSoCz/1sNHwwOmLWZmb6E3uMPe0JxbIh5cBYxMc52A0j+gegiOAWe3G0wcCZgRSmj3MA
mbqv97Wdk5Db6SJIPRPxJ/D+ZWV99xb50PcrX8WANl/w/tVDEGwS/xmGb3GYXOSMJolpR+BdgGN4
z3sLG9uo8QmOzUVLPt9grfyYetNDtDDwKe0yC8f4LOyRHk7IctciVBf53ZfIYA0PDd9hpLat+5a8
RS0Bk+V97iBnIb0VxhnSHplfvbVwVrcYOudQBG4QV2pD+ErQ9lVwm4zZQ2qg5kS3D1wov5V5fAeH
4MBeCVh5DRLaDTiMW1lGaoMg3RAGPSQnbFOiKqu3YlRIO1nmZvH3KbsMxBIgmccWM+N+jM7+anJa
tGkLss4QIaN5vIr1tu/YrO+KxStDdwTqIxvv2LvBnVUXGvkAzftjGk+4t/K+E820x8NqKpjopkgv
l7i7bHSlUZujhAfStSs89aTBZeMG/gGzvNt6M5WIYm/V+BKX1iZ9cKvkQTfmWcX5Q+Zx3ybHGLd2
c/BG+3Ooh0OQ82YjK8MnYqHVWcv1T8aH3Y0faJzterBG28XqUIt4NmYBkN3uX123vNBW/WwqdCEY
9rxOuY2ZFFzb0adynY75PDB16qzPxgd51RjuNqPX2dhVejfk2a6Mg/TgQ66O855dPLCk2M4hNE3V
j6zh23qJ+FpHBzYDU+yIYofRpv2TY+LTj0bOoemCV1Fihz32+T36TmHr5D8UtVMFcXLjyHLg/NLL
sTRDJY+QU/X+x4wcw+0y8XjjKHuPNPo7tGxE9Pmzrmcml03/GhUs+GzuehRDlYRWuXcVN03NOYQG
aV+bbf/oRPeCKgbFFk5qz2Rk40eYNabjV+mvsSCxWCK6zqWbsOlpPBKhI5OdcvlZvKSPk5mccyQA
2lVKcGhIexJpqgUSDNI3P5YgyLZe66/Y5BjhjJsiGJgeJ0RVCspwTKW1bQr/zS/00QbGt23IG7Ci
oP0bKePtBW6NAycvUg5EyphNkMjzer/oC0PwoKmV790iuqUYl9sxKC414AqzsLezl1+4k5XRi1uc
U0h3ISyAC7NBLAczc8FGmSkgeLxsjs6Tb/Z7x3BxHEtBOtveHSJu4xZCLvZt2jm4I3I4Cebyoa/r
B0Nkr3ES3/jQV8J+IU+amULd0wOnb26RT/xWDzxg5ZRfpeQP4J5oPDPacFFcOTEPY2h4aMs4HdF0
+oTpyUsxkVBFZlx5ffbau7c8WmzZerPYGR3qDVomRyaZz6zCb395f2SZhPQerRezM2irj6KEwATZ
K90qT36bZ3LUGM3AS809kCt06xVlkcrvsuCri9PPfEFcIYJ5L9v0bWnyM4iOhyEuftQlumjUW/hU
VcOJ2mJYBxJww3D7MOqIN22G5kfd0yfc5aBilBGvTbLxWmfxzcDx2aZpQYAyiusggzdH5hoor6zr
1HVvVOaFecatXQrMHzmFBLD1YbEJ3bDW/iEa4/ti2jIc4YfTrFPbFTFq0guOSZPwt9pA2qeoL4CV
B4iBrucarCfNvHE1+XiT6+BHGhCtF3YNOOuk59mT11PhHHCAR8KNx7Hz+zpM0Fplu5PsvIrkHzTL
RYukCpolD7o1amiALNcKnrs5i5cJnCklsZxDez0NZjufWBaEvDw/2ok1VucDRV0buAkVr1rz3RIj
Q2nALO9LB30R+PDe3nuMkv6iV7xJdd/7OwQ8XsUMbVt4UbKPCu7zRLRiMvOACClk4RVq0pKMkH09
DwLSaMF/4QwXWr7RNNPM52gauQtmdT3+IusfUtd5t6KA7a4iwpsLN6dCFqOYHkdEDn6+rmytLXg3
1RB6qnwIWKG66MDWrnPXJxBDci9P9uBrjyzoDVQ9K6yjmZwzgdo4OgAHpViBTZPxURe8L7NdQ3EC
UhstvPSBKg7ahI3jBB7WqoFj7leBFhyi81Pww0nh26UyeW613tV0Z9tuGucd+KO7ZvAPy3BbV0T5
OIq/lRFKE4n7IfLoIe3bW9+q8TVNWG/UXHyqDL2rEhA/Nd/f9miRcyN+dSXiHnWKIEadGlsdG6+Z
avaeCDi1Y3/yFiR7YffRN/n2kytguDvojOwC0SCRopDWaaPxfZjdrWDvsK/85XmGh2ekJ9GukqMN
nKo+k4dsAivWBxe2N+2tzsthrYhjZ2SP3sjy1Gx2gDffmVQc9ZjdTDQtPTJ9oZbtZYM9zBLdqoAa
23LH/Ux1GzrpjTUyki9tmHljcJV2waU3Rje68S+qjnSYz9dApLdZijigXzFKMS47lFguyGGoPdif
ReAg4iT6CYnuwkf6fEmcLTXqjyHVWJwEyD9S1WlmP0KhO2AtvMVw/vdede8XnXFwcvdodi7kO6/n
GdMzV1ZDw1ikGtkbn9n7pjeSch+U47xdlLxmdPXWsZcKbSd70HBcQWEzkhi092KOO6Nvbkyr0/QL
7EMNpHsYWg/t2TJle3ALf29n/Y9RPE309xtjaG50x8toa/dVNuOxCpCzquzidp4sF1Iw4w7bm3k7
qdQya/BDE9yqaVq3ZvkGFoNCjmPKe0C172GEHozddkDGEpgWAb1XC2IZtD0uImXuKpho+9kDe+vv
XbyobQGk5Ihm4T04gkvDqC9VWRIo1RKzBMK0aiDrrzFXuCPBN3UfG7ALddLTKjvzCLsWRlCXtYwO
6B1V+zYHFCtQ/fvQC6JdGRX9ri/ZxRdpRYeB1NJOu9jnWd8EKqq7oBY05P6YhL25b9UybVPn+D+5
O3Mcy7UuO09FE2CBhz3de9ncPvrWISIiM9j3/XHLlaMZaAiSUYA8TeEfkj6WGhQgQIAMOTLfy5f5
MiJ4ec5ee61vFTpvvDbRifN2Yibypt6Z8XhUpm29mSyPWdycGolo1q40oMXqZzUm3MbIIiFyxETi
uXMatfLVy5E364yXD2mBSF287JjBjr1rvGUZCr6udAz0Mf+atBXPyktaQD9LtaIKVOYHwxUgNduN
u2nYsOFH7upapAerZZH/WvxYmYhX44LzbCIDej3eVlfn41g5fALAUBplXjDiF51fTr/pvF13IzZX
LZlAznD3XGVdFZToLru8kYfV5mWo95VnzUqPsmuQYeUEySE5mc3ymq6pAJ0DXC3Bdfj/xAf8/10g
SMMH939w3P3Hf/wLjrv/Sg7oP4MM/i9bGujf/eM//ONf+If/hDv4n8kL/ft/Gw/a/rj/bsXbgOu2
is/X1vCyakwm/9OKp+n/JGxH519btm2DaedX/ocVz7T4JYFRTzXQjXXE1v9lEDbFP2mmpUPTNbDP
YZ3T/2+seLbQtwDQv3EI40E2dcfcjOo4jsX/lmpogZ0lwDdMetJUrVxY8j7hFrCv7KfuyCi1O302
4oOjSqrJlerBLrQfmc40hNuS7YOZn7lEinCZXEpaRaedCzBOsNpAg5LJYN0+BE3KeLQ8KeAZz+as
HBxHeRqi4b5YLRis7qPGh34f6SsuK4pHI5liioUIZPWG2ElT+QYxvwWgv7VRnBaJzFyj0Lkwsjyr
B5CjLvZTLwfNb2vgCHOTsnDQwLe6zQxYSwdYmuHcszRkFJN9qjI7iCqif9PcLAngR+0iYb/WpJK4
bAxYaFs+k9260qqqGnd6/Fm1OC4GEq+FPf1pH4DpdPu+J+OnpdqhBhOlO3MUDp6JrV/YfQAmAqql
Nfxpzexl7fr7ufqeLZyyvON0YWKxMjUyLHPtCxVkUKILH/n3pM+cRf2WjR1n/SDHbbleclPVlpNu
oCdM5etgUYLi9PqlbkH/qQZ8N8LRS07E2AVR3quctbCTT3EtSLrKn5xwdOY6f8maKliVemOPrkb5
nhhYzqRRfJyb+m37iRRF9GtUrKG40YPVMdJTFyOdAGf6NJwzblGq0qfXSsjfdxU/eaDGAzIYtdMr
0c56/hXEpvfL2N3VTX/fOSBTGu1+Tgb21WjePhiIS6369hC1YZs07a6CkAo4czm/lhMaayWmHsod
w5CtPMOaY4xmGNA4NkaTtqMZpYdt/xuwgscFGGtiZxFbXsJOTr88M3EespQg8sJ/uKsU/XnpWOLq
JJVxBamj+QVFcDwYXXtKV1SiEZqP67BlZ5mwLSyVe7Y7QJmtjTG2MA3Ge5aT7E11NIQCZkEU9fcY
HG66krrhclfLytwpHUagJWUoTOfYCfs0+2kihx8oO9sold+KE9/BmFm9cTbty1CX341pcWVMSATh
SRhaboNxO2P6Mydkly4hZG7YF8gzMXfkgZVjfGKISfdjWbv7yN0OTQO7nj6TDVK4g8TjqwPK2E9S
PndFYn7okfMueNpCWEI2vkTMkIJliYphq8t+RnFc1+zP0sUTkl380jnAp2DdPIuEkhEnBU41SeeC
woiVyIJvG89EVpPJWBDUaGVax5QNF7nhjPH0oU+Gg1JAXNCcud4366swZzDa6WKEcgNMJSzRDD71
BXxSv9+O9SkxpTer6U9rDklgjmnPGaySe1+tn3XKnbPrSu1sfa52alwmfKsnnFJ+JCZ8Bz3NDppU
qL1fVQ8BVr9T6xM5ODXUNUG5QYI4pdot1+NgAAV633VrjdIJfKtmeaAPoOmkqB4mvep9s4EjnRVs
Z4c5WbE/mg/G3LJk4zWQKDVGi1V/Vq11DpUK8R2l/kndz72l343okmneumcLIGltshJvfsHdRHcs
3i5LBhOE4ZyMsvHGVV/1p348K8oan2tW1Ktc52ercl7WoS09oza/UynNk2PmPh0Mppdr8ztEW+tM
JswEbKT3nu0QKxbJrJwHfXQOPLBHHBXDpZ3d5bRmwjMH5u5cN2BKjmBeVcZlz4yxauXKQ+M2NXZ8
Ud65XRsgVGShVuIRzuLOA79G9bkNwGSQv2Yr5LHBblYiIHlVlFHsNl+7GqufWbeZXxBz3CsJ1hhM
zS3brPyt3R7dKm1fWaN/YV6VOzwTG1BoZznzeImmjJY+oBxVJ8dDVmLOtYouaE0u7Hk2hKnonhMj
6LlChkpdXurxwYyWJuAHosPAKrPo7+yiORJapK3OHLbJqZN7FOhA8F94g93cNJHYB8Bv5341G89a
2LC4YmEMbvR3x2Xx02UyCgOHYebMjhGfnWgD0Z1slzd3YaIPcsPfOzL56VDyduoi3+as4wVIKtxJ
+bzN8bFeTC58eLr8pJNH3ahtBoEOGMM89tD2axzM3WeatUy5sb6GhjO+yXp5W1swqaOpIpn0xX7E
OLVoOL004eoYeuIiGNbuTZ0bvgdgStosJoMOcoEDS/Ubob/GrZWeo4GrOOytK4ffrYbL+LgW35Uz
cwO3i/nmaOJxTpVTyY8WRwzWuVJg0uh2+ndj63HYSxNba9byd1DIbcStNh7tsT4QBgCSH1n3rrD+
pAVYnMU+OvyobWUsr2XkckmeKBKuI9eL0NfyBBXeMbTmrky5BqRt/tr2bB9il8Gs1fVDX8O/ASlE
Zfr3pI35PuKzUclpPbsZ/1SCjM5Ydk7Ve2EvdpCN7rnHg+ObgItgXEO/kwwdYzbjcS3zq6ZVdmia
9f1oN8OhJh3ZZ84auIrgDbiutMeZy3cZyqwYvnO3szZPnhHmVflUolCGXJNDIoCbDY7IZOfAnJN9
Lz1diy/N1DXH+lPhATjPggySXpR3GFpNAi3qYalXbT+CnzWiuLxnhxHabgHpHWetZ6zJzzxNMdAG
56/lmBHwv/GkNw1VNLhFtSizQ/YWH1HXTJ7WLA+cbwttHAPAoBGp3FVHhWGbLhLMqPu4T3ovstSA
E7k/ScEpjA5y6VHCVHC7np23x0XMf5ttSzAyBjzLVn+cty/IVKMyjONuwT/a36mpKa6VbbY79iHv
RKO9OrGCgiMFBwTrPHwlv6yvcVgUn5MmtroHBp7KjTEm1ye3mWg8sSJvcTLnZAgmYQ3Tqd/n6PEd
XRJeq0U/joJHtxjt6RxVsDN7iOBBxW5exNof3ncfXaQafr+hQTqkC+Z32uUHy4tgQLRV8Vp3tQFG
gUiYDTBbNPN4Y/kx4BiC1qAOtCL0BkyEMe7fxYYPrSGG0lRDgEOpHhvHmbxFl+0Ril4o0sK4d5YC
7ViWEd+FTPfcSdP2LfUXeIMaCt8qjcLyuqTzbiR7kG+m1ppwc5Pe5kmH92G1KOWKSi4aq+7AMgE2
lzyOKF5rvrQ85yOIXEp6rPE+lzlc3N71xMTFrtx+eTS03yXH9eCu6mHL1SpGtRwNmzovfGRLMCQt
1DdKfTh5k/4kFFcLstXi3iBxdrSq5bXFiVkWj5a5Pk9Tt4ICJYhFlHdNx5XzXvuFR4OJTLbA99SH
anFXX3PKmOOY3Chx369RXxRAuioooWzzHFjN5NsL23UnBqjYz/IwlfMW3ibDZTj6cWnuCib2Oy5n
gLzyHgIKK3esKZdFL4JGdv3FjVW/NSW+3Cm7qjpspalIk3u2aYjTyJCpQQdNXTuBQ33SSa5qEZLh
s/2xxaHaJva4V8diCjBJQmBbOSCn4aePYSQXCntltd1wO9SzCoiRSOSajvqBVG/yasJtgQNBrtNR
Ns8r5/y+sg/IPnmgV1wGl25BzGZbb20nTLEYv60y3895dYk7a4P17cwpv0Hb/p5Hg3xgx+6F9YQt
fT7icNg3xI5tHiO3hJSYvTvZVaZRdEhVcMkioZChjmvPTXmxsmYsWFNzJLAi5qU3dNFRMdFJx+VL
Rkt5MFPlIDVb9yuXL8AgboIJ77MQ6XReno21JVoHCst3RvPBAv/bOEkbOpIo0ZCuD7MN7gg9vI/T
7IRF5TFehzXoE9M4NeNo+QCdv7u6Sfa6VsyBPrh0DqjYy6yl2EOS6vx0IIZglwK3u9N57TTAXKEz
Cw+3FswZzJ4a2pGE5rtjZIR41xxoEDkqKZ5obR1BMyUWyeewmuKIvEOz+Fnc3ldVnd6LHoGD6MqA
Tb09lYpTnZYaS88QixUsIPfQFACNVjvalQCEr/QFaFPQTDqW1rDOB+BavZJeCOgflYRsYZlgG+2K
kRNZAwUo04L9f3U3slcI1AlvjYRbLWClhU2MZb/T+jgEEL/rTMgysKv2qr66norhB5dZuu6jMrlJ
Z7mkC6sEeptYmk3DeI03WlUlg1VXe8KWNk+H3X7SJ1Xu2OoA5XLcmwZIZ99pDRtGHrXKtuVlctY4
zEX5Y6KKLSWOYVRLahxCvaB7RDpRiYFlBbPUCG8iXrWLDeUpNWtAGRs2m6wkeYT8O+sXbyVSwWsX
v14OJ1IfGMOyqQXc072UploFsQMF3Fl0+heZCzxZ2xjk9lMOVCyaDpmm3VVGHodRv3L7w2FmI3G3
sp0fpXT3mjmgvbaa2GfdUhBVG95gtqGDW8nX2IHwMHgcy6pVDoOJuWLJEwOE4fBc1upydKt7q+vh
i9qW1ydsSQpNIazybDJ0ICia3D1B9EI8e2jgdO8SjN27SZluqRJMqTv7JTM9y/z2OSv43Fflifj9
m9bVFCw7lu0jJ/tFDJe+VEmK5Wpxp27wTMynjibB1zhcbnWXpFLvlAcRWaGVI4aNZfriNgk/cVzT
s2b/UYikcb3EsCewBOpF/mFPtB7G8imZ1vchQmQTzXWtmkDR8ovpqLw45bPhRq9Ohi1wTIZHR3WZ
7kAWdZN+Wi294ehF1I6qG+tfkM3/6rpr3/pYX9AplNAiAdyPotiv6wbyYnXc5FjQuGbn41PqmBQX
q7PqrWPisgnOYqxvzF9pec71BEbiBIRdKVzf4SzMCv0EUgWWCvlKYs8KPRCkXxJnfWdxnXlaP3O/
Lkw+8o6/UsBmCYNlvwHJYni1bPbb9H7JExfGYz1i+WkdONyKYNdVu1j/s/pryFB0i2qxPJB0xlKO
OyejAnoqOVLE8tJI4LZ6Tea4m8o3y8kfee28z9MlmV1SWgT7bCYMvrrUPaiTfaqd8oePEAMXzlOk
AuwHXOgP//pf19mMu23gUU3VcUTuxBLDdry5YmtxwT1C0OvHkd/B+4zhvGLBC0r8OI1ueVH6GTq8
ChWPMB6DIdY7sSQMJunCu2POuBpKx8Uq/2yoDOSJYxPKiHoA1VSeiqm8RamC+FkY7+qYAm6o+z/C
aWmGzxCB+pnmjopWo36otANuhCdeLKE5GWaY4lrMI2kCmBvysO/QpVzE7n/19HEWTLe/WjndQD+t
98joecH20HRyv5rj5UJdwJm9BF0DFG3UAvuA3hMIm/gybaXGQGXcqRbjYFIQJ2niqeP3Gw+quxUU
6pM3jOUf2xDjXqTpqcYzMygswJJ54NYbVZhn2oe67atT4g4PfTRVvlrmD/pc3rtODt9s4DvAThXd
WqT+PApyUQ0vMcWv06o4xO3qVSj0OzvSKTNX9Y8md8uDws0tUM2CDlPN/dtYhKyk6HAXL1nsr90k
Tu70J81d5yYVcTBzNtiZce0nTkBCL58RvHx+T3wpxuqaw9ZatDTl8cmeSya83RwzPK3JVQgC9ab2
glWCfUnuvpBuCEdAwrxhRi5C3KPHJsiRbPYW/jhwVbbLViS7ZkSyipI8mcoSOjDmFcfBmYITXo5r
QY2qUj3HlfidSD5EQM2MvA65SIIq5tQapw8+HaUvjfY08wv0BeL87EyC91Kgo32xoEKNytsgFoN1
l+fnBm5ePgnL7zL71aHiqSPDmAgdC+IKApK6XRUA/7qwJAZKVoNgr9yJ9gttYp4w/NqcHvQoMti4
ECfLnSO4zWTfUZCxgx2MMkZ/TFMda7XpvHTwzZpS6Q5jT+1ABZ33vdY/Zng88AXycMrOm5LqQlmN
ZId1NNDrFlzI8Vx0e6UVwGqc+lDrDOKp8RqVzclBeDyAyH3rBxeI8kyAIK6abF/Go70vXZrMMiQw
LIDmfo1hEtJGU21jNH3k9nbYiCpHTHEeGGCTm2EgoRjzQOa0ju+dNK1vqmafi7Es7maleyiawV8t
YV2pRCTlwQ36bJkS/Ekjz6Jj7MEtEM9XPcWP0I75AdbqSWA92fHHsasmkYdRxE3IV7s8yuUUDqOL
aZHmsL0psW7LtPseCRMEi8OhVNjalx2Vy5O5AODOpPQIMxiesAzg2DlpyA5UzdwTHh0y1qdjo0+n
cl3vsoy8j5aW9l5ubAoEWzaTIhG8OvCFbPkfONL3U5WRYEHcRRIuAQ5OKZdy7iZ2b30lbTVdiuHs
LPh2tNemoZept5a7eaRIwMUiwuMwwVexNMaU1YlOhf2KvA0T1Uze8f1iCtKUByIj1KMY5b3gWOTv
ST4PbTrINL75o0FASUcvyUfG21Va2F762DNKngj2SFdHJUEi6zPNS68oysR9JsS3olGohSqTY6qJ
a23BHTWyDphEgoHdblIM/Xjniv5WGrbtpzI68W2ytjXhXo4xq8gubglYpYzWFQVgdeOe3FUe0kkd
dxrGR19ySuBe5LjSeofxw5jPRYtROMOYH3SZHnkVnimCwf0BRycSYQzbr1qkDYwOy7Rl8iO18p57
M4/TDev+OQFRzAua+xkuga96Ki8xfx2PR+yJ30yOEGrUYZpX+h0Mk+gTBF7inHpolYP8VPrypnbl
U8vi8apguSnjLtmb7qgGMjMep2RCBXYnvPxl2OWmG6iyBXU9tiPNSOXZtpv+Zhrlczu8qCr+FtVW
zvWkpIeUIglP0bVDVUbnNa0rT6T4HyJsZ/mGvG7iMvZl/rVOA2HvlAxJ2tLxqnEC7xJcvo50CNuL
OOAL6q+qygUbQFWK6XchdmePM+Ir/VO6SxLEGExfaiddESuJOUEOBB3SipYTyPAEuybBqYSpbW9B
NnHTiHqXiYyZGFhO1MtxLvrxPqqh/66Due+r+p4wGzlbQiZ7C69vsaGD63QMgafhBsLAgYMJsaxP
2X5IM3rQoJi0D50xzkcFrZC0NktxtZKeJDUHrSA+NYr4g5nl2WEmLmb9V+GyU0ZyvpqG9qnZ1MFu
C8hocs/dNrTCgu8PdAldSapMp7VbvpWlfcxwPxMxhElFVsIKgR89rgN7zwF6Cr1LmRv02ntVUTJL
kRDqnkViosyQQqDEgIfs8p59/jMVO+5R1e9jbeGKoWtHUEu8ihcUtm5190U6yGshjIOaypzEe+X4
S/ZMo7J6vDdXrsGMWXcU4z4WZXyeCuxh+GdvgqF33zT2e9lMv5jOxI66hNZDTOcQQx0w1rQ/6jFc
50qhmdKUGSnLaUA6S5P0IJokpupAMj1KNTl1YMq9GUOTzxS9V3LQ3PTkvCw2pOuZ+ZZY1LWbx0d6
V7RAy82b1uFyxcNA6ZWxGtukpwZUKYpA0966JX/o6PSK9MY6OUVNdHrmOtYgNnLukcRznVNTROlB
h8rZ1pkCC9REQZqpMKzlsJdVF3KVm3j1DcbBJBSN26bzVqd67DaC7azpvnBZCzV9ywa+/Et+6TwZ
p9TSoFOQTfZlws0NROrkzbnkSmg674hQDIB09ZWtY4fprA6su/C7JmT9W77c3muH1fLNHNTCiBvT
Kakp1H2j0vGWu6euYMFhbMxPBsXqYBpxd4DA9xmLYjpPdnOCacNDBAQ/6+3iwJ3nOpVDE5YWDbMz
LUf7peBJL9L51hCj2DiWUeA2tD/j6mrhULDyBoCQBE3FQchS61rh9gHI0Bzj2SV/OKiBIXIBh/TP
qJYuA29EaXtMRQI+UodqFx906le6pbXY2adLvdsUNdvAdaLRrMdXqHKXYUbBzfa7yD+Z+Onrb9sh
TffBfSkvb1b81g4VwSoHFa7qG87Pjr+7q+RhXrzZefrVRbHjURWScW9liF20zLyoqnyjhvIBF54g
r9n96atY25mlq3i1GUvIC9ZL7fL5Vom3rRMV7QW7Fr50PtI1qQqPhHvQlZDjJzUPHeaHeDjH9nIQ
FfVq/fTTmNXnYg7j3h619414HfwFVnA3rmt3zVyd7UWF/2VREgtVbGoOXdd8iFTOlHq9N5stVREx
mlBTLActrcI1VuwTLQIg0gUZL0v7xqRhkjqI9ZCAa8i1/hPPVheks83gsfxxBi7NpUVrG22QDctQ
IpdT0+hALDh2S3zw1yVt/HHV3njiOLE6PN3ktT+yL2QeDE/mA3joH6Q7vg/G5zpmlFBiTKE+aJdw
5oF9lt5ERA4zpH2UfEfiui4uvE7I8EvnaaQ6p7LTp0orswuYjvg0dvDu3Fi5IaCze4njF63Iz6tq
SBYoyW+bkHYxezpClr7lLzjhf1CkGtrt8Lfu+kc9N26VWVODOYA279eGvaPrl7pwTiDMoS+1GzQj
/kUff+ZqDAWKQMoZUruPv9Y99CPu10lvrnyNDwoXZG/UoLDBTCCXQr5YpXC0hxNyHiwWXyi+cW5U
PzHrxjpvLssStSeT+IJ0cIGK9m4C/rAvcsvXFSxdXLkO8wSOxjXwCQ44YkqkhVGdXwZ3ta+aYVVE
lQauerAZr1MKLUIqkUnotGX+NL+LQk4sc3DjFTlr3KrkteYqyyPVFvt6pn/KgukQuH1JaiZLVtRA
fy4dUkRorM9LD8ZWcw8bMQaNF+uRgpSycd3J2HXmk4JycYZoGhbVihMH95WxAEOoe46xJcXob7QE
O3L7IYKGwlKN0ayziuJmF+q1sJ8r24gpQM+70yCrO5BX6rFOaJoduWxnJAmBi4+TB6IRH85Wr0OA
sPpEbAEqXYYGUbCaP3U08sucvuKE2o2MFlY1BEXS0MhYkvhfyXzFR5w6smFptFxtOJduFfl29l4U
ryUqcas9JqN+YWfg1fqjgShssYdTsJMCryePnGBOmoEJcGUh0kGKhkXlax5/9zqfIy6820nYsIkV
bOlLsDfdXUQ9Es1LBDbiKr/h4SDznT8t/FBpgzzIDm2Zg/QgE+2kCOWl1OcNl7BvlUwLRpW9XRch
j4o1YuXFupy0ikIa72ZjEZrwtasIXXzSSGSvpscZ/VE51q8LYwWnYbj9O8FufUZW7OuHvkqJxgze
qLbXZOlvYCZbktxmuJKUifW/A8knpzCwJpPAnv64OOIn/E8duwZWvzvdwljtqA/9AtGkh/s2QHXW
76n3ChuYcKoR/6zrb6vTPxL/9tVngaBFGVhAM0VYT+/ZdFGhEKnA+9OYflCX47tAlNWUz6qO3k2t
8HpQQCyrkcpeBfI0dgp/yclFHGcAlRm9uUqj+4mDiwTzvI18k1cgkucEho7Ki5SajYhOAVMPe5vd
hOMn+Y82npqSvhyHCHF6Dwr9dSXs6Tqpv9bZrYdkUStIkSiSsQ/JhMK9q+zeDNaVQ/VeuTMhHyZr
UR3VnsbVZt3lFRub9nfEQD4OB02bXteEZzwDeFowblgnVkqBuWqvrOMyplnWJ+x5yOAH06h5aw6m
2l6Cmua2ul2eEy1/E/iVEdTKFb2Fkkc68zZIvYzuV/VBrxpS7Ick1gd4NuMO7cmr6WKFl/5A2cjO
6D86NhnwZfeNfrcS0ynj6Kwba8gFhDdagQYoAiO+RRo/OwYA8WINgPoK/ORaE9KFWz2g29/rzS3H
leuyr2zaszs96xhhBUVuWk3Hx4c5N3Cj3532obQB9tqdV+BDU1sZjtbjjD9V5TZC9nAHpio0m9mX
KTB4557ew22IoBGg3ClG5Kmi8usRQbeVWOfqo8h/CERs2NXAML/MeQuJsxC2VXzSfAmohMNpEq6v
CHAle/xICP+z188aZXnNntLfi0XkAWAN3XsvrD62cBb9Kyj9JeiI4XdbFVgo3LHZY8+cXrgAs4nk
x6Hv+848WG5+JsjFkAk+PbrO9WM6JT8jAwm/6XkeyT4r+TmvqjOek0T7IIW6y9lkOFSyPDLEzRuB
FYdSQptIkgwPjc7wSLCxNGLjqedMfK4i5Vlt8+7WUDHoScy9tNlo14ZnZNSFe+yJqnl5XzV+2brd
sRin9QEBbOL7PoACg0SVWXN6M3I3PbbwIuT0jSNfMz+j+EuCEdtEAjk2e8M9rlApxgZDQhOqAFYa
UZy1jptES0fPHsWbv+7SJmEi1Qs3JjYKpqBIShif6UIcnJaw9xqpiYoX7thmjCVRGbDkGonzoLgx
MrvEa2TVi0+FNgLHVj7FA0NJxa8tMeIioAdxyzhObYrXtLARWt4mI5aapI7P/UuxTH/yQgIm+dIr
nnTXoQGk/RmJ84P3Zz3fKTEHk/ZSdeKcln2zGzPN8Yo5CixetxwyHBC6XLxGrEG25F9Kw0pWNxEH
5eonmYE2274X0RRGJeXOeXUkFnuctdHYJamJolqeS5sBKrvXkxEdBvd89VK8OZIin9Wiyl5MF5dO
Bbo8ciYUe2dYTG8KywoCH+C/+HMYmUo77F13H6dS91iYwG/XH9jmHWdd38NgPVi6GmJ8P6b0Ey52
jN8AgjCOp6tSnjuuvbOaYDw3vhtaaRyX/uBc8CgtZ4KdwZisp9E1PauZv3uE4iXrz6tT3vfd8nc6
sYh9bbr81Sr7ECWv3s3YEBZsAdwMyuR7wiC6o8ULTASge92wdjEsRz8ZXxbHCc06PuDDQEU2/YEU
N33uFKq7lMVARWY/5AJqWjb/Ezc8oEijFhY29YKJ5vFj3WhAwdC8jVh9oTkeG4VQoVY8cC+/CYYH
s/k2Bkwbq/3VAirbLSWZhXHmBpdI9KjqY6BvKWUlYjni1sfZQ21nQdmuYB9GIDUWVJpEH16IQQfS
5NHig27QY6dmJEjKrzqtvzRpfavbPEqtRCqheDsLATugdEESqe+LgQXEph2qjImwOMrF5AzW3ehs
J3wi2mikT2USV+wT7L0HsBhNYbxVivPUtuLaEsA/b0ggswa7l69uKDuGaLvnTanwo6Rps03FW9lR
+F4kibVvTX/N0T9nBu5JjwO1J56hivzdjMGJWdpdWRTitaKpQSTPmqtYp6ngvqiNLJESyZKucAGC
OQxiypRR1Ff3DAME1uWEa6pAOQioXaDrkrNsrh77kfqxIxrk3lRDsoJg2/C1uQ8LCiBQsWeAzPwZ
Vv9oKPqrHmnJqZ3T4VJVzbXQycJn9MHtlIiPSZeBxjFcg+QpuZNY9/KUt2pxKdFveiO/s1IcQvN6
nIXN5t8AdtqTWcQSxv+7nd9Mo4Hml4dRmj3o67cOMqo3lGApbFLPUEhtyGZ2OQdFQcpusY5t996/
p/AtumsBsDVW9mRLzVpSrc1qzd2z01mbE8yJQBve4Cn2k+sNS4vnLQsdbEbxeF2nj2ykz5gLWGGr
gWayZs5kOIkPZ5lwc3GD+Fy5GnaGNWNeXx51lSyvVKk3BAtRUN4NPHVG+mWIjLh6emnZWJexpMIB
MNuBWgqXBT1hCwsmmhuVPyMbiaIDIoMdpDi1DcwGmXElpDJQ0ezXIlK3opNdt3JvVQas4gtrcN9Y
41tVxDurWk5xD26nIuYq8yslIgrqXOGc6jX/ERgyfb1VeVas9Fa1/QdUb2s/V+bN4vN26mzF2Wst
XVHl4nrlKC5zkd0cW79fO/OR4MdzHMmwW7WrjQOoqiWL7yE9a1FrhWNGQhzQX5l9UPm0b93QMvrQ
IMpDwM6k+rxXcatb8png+T4hQ5IU9xqsAAxY1234jG55/V339GLsBf0SmAbQ0jh73ouEuz7BxDUl
VuAMwbwMjzV7Mg5z8g5PxgCOcOAshajCVa+f3UOUPnebMa76VcfoLo+JKVgg1C0NxjjDq1g3yLY/
kS8hvbEfDBmuTeVb7ZOqdFeX/d4gjJeGU3VNy2uOWrZvZq5e9c+SUjFW9IHr3NfTWZmcuxSijJuh
zY/fDYsEbhmBBK0l6BzOgOmO8/sWZy7iR0u5r6YlVM0hUEm3xhMyh0w4V4dDM7HIe3FVxU/bbj+j
kGv0kY1JB1xp5eB8lbSNwNjuyM102D+JPmrN0wZs6OAb1XjX1JjcPb81HkNDiUOb5lU2iLjhksPK
paIjvc0Vnz+DXle8XhOUR74D5DMRUYC5DFLxLIkM0R3yuSX3k/osP/cdPgNmLztY8g6rpd+NfosL
EAfVTOO95Ire2S9xe2lZLG2XL3zLVa8fKjU/Zltixp3B+3b3zVTcxZS4QsqDW3Bx1O6A+9lPpBXG
rCub4jgZ9tNkt3tcmb7FujZCeiuTkrWIEg7tR7qyF8Qe2lp/y1QEJOn2Q8XGTKrEjspcntic+UTf
r2yKQCovXE7JY5EeIzajLKd+ueN+jEpVXQzSm9y8IIqkjG6S0EsfMVryv2z+G0fntSO5kQXRLyJA
b17Le1/V5oVoN0nvkv7rdShgtbsQNK2ZKjJN3IgTxS3x+lXTFac80nAGRwQdWBlH7R5T9IJnoy1p
asBRmU1coaA6R0STxpCUM/4ICvFkidfBO0bjReC5nJnWsbaHpcxi3u4EJAjIpmwSI4y1k3fLSZaO
Cbe53ipuW5rI6o3s6mNZkTpm6tPiqw3KSegMdtoYU5VQbbyIvqgO3tRCF80+ajCSF343U41KOyg5
/l02zt8k5shQUPNmuQ/fAI89CHIq3tnxljLBhKCLHSfVngCNgjcu8Z2nxyANlBI0hUrjt/mV6piO
DDe/xAT1VBcnSVnMCqktPDyWEYXdjRCLIrugfG94uVxNg9DP6SLr/oUV/uqcK6/vROohlwC44opz
QBYxrhvEUkoSVqpb/Zl68FPE403xeNJGukjmhcPEY2NF7j8ilAcwX94qUIKXTwIWXzKtGcq59WnP
0PItdgUKvBEMlMjaQZyuNqYsr0GrHoqAETuPvmhtZj6tvEm8N0sRPgl1Utjo0EoIxq9cjBoZSNKh
uorVNjTJabU66M4CuHY7MvKEJ+h68Z3CQsJu6ZvXfnrJu0NmXcNrEnuIf92B1XoFncYuXfZ1ObeA
90KXfI8jZ1kyntSDl4QfggH4iAdtspI5yqVh7rDRA71YJio+06HR8GED1EFp9mW1T4V8JC66glrl
1aIuf4ymSXey49hI5i+SNJVPAnUUjd+tabLihSb9WlZ0jUf3N6hf1lgQdbSV2xinECe+CvVQ5rgm
NSZXwy+mfp54c7q7KYvKKdeg2l+6RIR2i08oTsvYLDcmIwgQakzifnrHeCZpvLbGhIlDF61y768j
lsaqX3PA1E6OgOZA0a8fM6ojYtxil2XQd0RcF3hmvI0Wx8tB69da59xjTXwP7T6OfHWDR2wHrZXK
MW6VSZ+sCfAnQ3hmDsRAGK+j24kDWFRnE3rDRVFjMkV+I/aKxpNaxzuiwVztVZYwSuPc1lw70n+C
8zYXMT/ZzLieTSlRA1NNo9jpOmeJYKypP1hv30UPC8T1NRTTTrkUNbcyCxdWXZtzjkQoJcG+y+t9
lo3QQrrqGpDgnkVFceSKsaVYkpoPcC08gzMp003qqh+KYXJt1n7gs2Y0TQXY16t3ddJPEoiolran
VuIcxgaINNBm3VYI/d43wyZQh7VRFqswxxEw6nicaKzElwA6Z+HgscEv9ZEN5VtXJktYPSqx8GFh
9cWjGbOtYfCMGdpPVdOGWBtP/uLk02QrGuKWDBsXzPR2ksnOTNMxt+R2jvfSKb/1rk32WGJvtacu
3YLjjR9sXTX8BOhhQRSyHpyZD/b469qhv3CV6kym56zFvjkjcnPha13bkboIx/YwYgClnx62JnHv
CUbEdmwwU+r6XD0zOd9rVja3Iu9QBcUHSCYSfxYsv4wzRJAgjjpn+s4JotjnomjhakrsDpP8CpfC
ZzLnlTGH5W2nYADpa+86AsVClbmF8Td+AJBUPbKliH9no16vMxPvJ5wDNKEVp+wTtmCcWtLYC5fV
1aIfGXu4srdb45qm+UG3vHUU/sbQi3NGBZX6GrBJtzXMQ52vnwujSpGqaS8bs7jnanUbi+7UM2I2
uTjXnn+zS8BUNkc87keiWdHDvjApdIs8UE+aNk9K/2ZwGOshyCvVNyaptn1MwMfR7laVDjiThD6u
ni+XaHfNRdEY6rkx8gFabwYKUIogbCiC2b6cFe3RaA4RBeAGNYo0ic8cI9znSrCTJi8kv2SHhwLa
qOk/W0GBKrQvyfYR69R8MsSD4A8MI7S2kqFuYfRbzjMXYzAOtcnzWqk1DAgkPRSlqFo2abF2iRQX
TngWFNQoebWuQfRVnfEoDBdLgXkLcJIHvboNg2eEI27OalA7u5CTSKHiSCDw5Gf/yprqS9SgYTpG
2uYtQ69aamO+DYdXEppbkFnOesisjal909NtwUJHi7NcuYsyVqtgJYRprzLD2sO5frSJnGyljCiz
NngkmM7JD4dXyhaHBRUIbvwRcS5og/yud/W71oQHzR7zVdGMyXUciEH0/m1g3CLUceP63kPEysJ3
kBUGLLOBqS7F3e8xKEWMXsyheg2MfJcRg31f2VfNj1orK799x3BEtQPCTqCsc99d2fQ9NBDPFVsu
0lCum4pUE+7fcay/nLQk4tnSn9OHiDwhhfKBubejdoUVDRiHK/YZip4j9N1gWv7eh4w+o9bv3avt
Fal6yDTWGk2BElr+kbbi3FEbq85raKZt3F1T+9PDCHxd9pzboFdvC9X2EWnTndI/x0kylT8eAReP
m5DtRgc/wfpXxPs0tW6lF+xamdyCV9CGe89/K/qc+xkJF0HYiqao6erbcaXu9J/aw75ANAvgNFS0
rIOzQmq00Pn/nK5JV41WM+t8Himy0h6GyYVfLIt+OHLMLDFWY0Zj7uesskZRALe4T56R2L+YGqeD
As/W0rfqZQNEcuboSFO1gyBp6dta09ZZmE0BCpAx7SiWnlPenWDSwmL8kO1vRzbW9JNxP1jeTkYt
D3Bj7Ignfw+u+EmLaGEosGQddrxat6GqYj/BP8vJEecfAJLU6JdeEtBAyUDJtUzEWxZ31znwmTDf
8O897bFzCvUWJg6eOA7eNR2H4mgnkrMyVvZkBBpQxNyW42YLO/vEmQ5PmT3HbjvPtGqTpuEkhvAY
wgUxYDMbuglQRxP90qFPWyeasjQMbnsMf8lV1zurtvubW5RPJ+yfsYs9IhyXnBCAWqa44X0KBhdq
MZZL3xwfPsZKx+4Xeo8F0Dasb9aPZwszzCo+exu+p8/lK5WrMKIxNOioSXVmOfHA+aAk39jgJ7Lf
ynCVpdOAE3Wjgk1GMol2g98KJyDTto8sz8+WBT3YF9izA16TgcO4d84YNQP9RyjjnFKY+sGwvZuv
CLhL617cg12axjsv8Y7SJODEcdLX6+tgoZ6Bu0OGeRa2fhrih3Rg5tSI/RVp75yjfksZQVeshlrd
a4yBhzJ8Ft2zchaF3W+Fa106S6y8LHq5ygAzAoyuqchDlWjnptfOMWcNaQQOo99y5U7kV/Ftmccg
17ik/kUuqP6E8g/9L053Aw5u22WqbjI66Z4KNoGKsVOXtHM6ouZc00tu9jaMX3CiiELIU9kYwtWP
zXlEq0vlGw/Yqs9YB0Cbeged2YyagxE1sXE3JWOKoARAETWnkkLNzPdfIrnZnbN14njBhrkNpP+b
R1gdHG1hNMzHaLPj9o8hJ3oQkIa3FCb9XGlJSTBzWacUu9iWetSkvY4JCrVX4K+7Mur/Zu6ZwCg+
sMF+U5CHuiqHQ4K1IW6tAySZDrUsP0taVXzuYTl1napZ7AYZbvrSuttaDEMfpyZQJxIS5Yih297U
tYNuQTJ8ctKki4QAnakZ+6naYZZp365h4HpOMBMFcJVqDVBomi5GyzxobrQXqUZ0Kn2JDoECusuJ
+f4bmunBltYXrOLJA7+sa/VG9fOyC5BQuXGz4GxoLWWWakvMKolYpCg+7KlLrOErrrpH4VdsnTjK
DOcn0Lhe9ll8V31/nej9lnTRBj6CJpUvJ+RpYmHigT93jtw1NhJvx6iCV0PLXqiMPPjJIywFx34/
WBpcJwQ3s95qV5p0kHo/kmD4jqu1PmqscmXwg3CzlUZy5Pj/r/K5A4TUTBD4R5St/YfU8mtb1nOl
kP/aaDwalnEbMA9iylgXuvKA3bNoImWt0koNKXCv9+M81T4MQWCodGHWadlORDBpXdFufN3VMGmW
3ziCvzBqrKyK4Z5FHEAJuewqrXFDOdGrYifC5BOw8jhr4vLex2xmYGFmcZf9iSZ+p2boz3Tzf25f
fZg+sUUpHSIYLOVSnKKOMYi80ajHXIkBV0jsMBWo98Q9dDJJk3SeapsmRJgN8rcU/l+YdPhn+Z6Q
e9PM4hJA6UAXKRuFPAGt6dpasUMMDpK3hh6oUy06iPP2t8EoSbaTkTpX7wr+i6pGeIn9g+no777Z
UEUYDh9hnB8GBoBdWAHZxw2HJZLx9tqIapAaNP2x3RDynnfsMBHCG+iL3ntL835Hxo+MLpffZOQK
GwMx1C3cbppDckwPrs5k4MV7WfEZGwbuE2wtQji8V4jSjBNyIozDI+HEF+Rbv2XvEb+6w3Q431Ws
Dl34NSKBQsMJVnjyxExNYTHnbg10rDJ+HRtZ3VJTmAZ3TyvURWfAsaIAhqj3DILKAt//AV3ghSw4
r1rOi7ogOqbPWxd5kN7JTpVfJcCI2tukQqF5PNmoiCZ5oVydzl1EbrQuk2HJ+OgWO+kT/8Y9zlWq
UoiZdZQjiWyVM2urzJqrtAPQPC9vVRxfNWV4o/uhKup5I8tj1Efb0PkhXbkrTP9WmEGy1KeRUs5u
LZQ7DpjNmBMhC4I2WA5WiU2+Wju+/lEGPFMoDBtgw1S0EzLXUmtfOhsrL35IrZzIreFWSYov7lV3
eJ/5shbTodqSlPf5PxW1x3TcX8fmV2IvWHSZp3GwRrnySt5Mkl1e5j1l2B6HIJn3bZ6CrAWwWYf+
L17iudaMH07sf0lkNatg9INr/Eo2uSLrDeZqadICXBlU4bXdIRzcPwfZgpwmxlnb9/ZO9so4DVOa
tS4tD/iKW76kHaHgRXPdfRbqRxMY0ySMl5NHWTj5Rnr6u25beNUZ3Spxtqyt/hp01pmA/C72sMEM
lB0AdZqZKBaiDsC2DU+/AYGhM0Ym9DKa+bO3sNVJHT4svSVYcEviO6PPYKp3HzonH3LqznvJ4AI0
JgbQ8P/V9LcefjIwtdCNLrTdb9msvvTIWQVxwiE0P7lhtsQosYVZTtJQbDi6QVzDrNY8SZjdCge9
xkiGnSvdpzCevhKdvdGh9wWfc82U0Mq/3YIZGPbPVAfNw0DWQcvhJN2t+vLgJd3dnKp83XxN9SAO
jG6RVuW8YbSX6f4j5K5BtPjuRvWRSDsRFclrYODFqpSVqBUfDxd2X009jIY4VQleRyXkcETY2riG
Okczs0AR9qEd5nNhYs8nX7tJlXiX2ZFBrCT+VJXPEOm6tNJ1aHwx29v3Xbdw0T0wH+0SjxSqMPnA
q6tdYXsynPN0DDPVWYlT3HPGN4TlqkLgHqMtxJQLMc4dFNZ9obqIvxadHqxsoZOdioA5ndvI7xDq
eWA4zFLkI+SblWowtwv77rj8hHCgnuRFpwJ5iLnKGLGinK1SAKvq/KEt85f5JaC8wl0RpSV6mII1
aQemGwmGbCidlQljyJ0RMyEYV2MtT1Qm3yGjbValsomoM9DuivEOhf+Rs7JhilmU5F+SBOlWH6Jt
ME7yKAY9KmWGxP2oQa2LrLmRDqfyLV34kSIWmYgWYULkpz4lWYIiEzGYZO4zenDewAlf1aZYduS5
A5Rnn6oOWFoxkMYEpM0j6aKtpnO3z6m6burvOoOQjHE36sPzqNXXXOzYc1Hq04uK2mObkH8kZBjL
xf7joaLji9PgU3jBtiSQ6GM1sEbJswRkmBiwuorT9GURHmH0h9TjHxXyCTJMyUST0Tblrsu9W6td
5XgxLX0z1Qfo+KiUY+OBOaOVDrR3BWLWmRAFoB5NzBVGhcE3IbA8uAxGq7WtlQSKna9KN9gwrmFR
PS1DfW9GFGLbb9Zl8REk/myYzKlm0aB/dgcIAjvOJxQ0RM4m6pOHgYzd2O2t8XdafrFS/WbVxtJV
nUU1WcQDIvU6Hkqd79kdV03anPoK14N1Ugx7C4DkhzHzKq2R2DmSmxhHzDTZhWV7KQuuQyOEC5Dy
WfUHNJosA4OMtBgOkVGszGmGmohHZuKr78hzcyk3eh0aOPLafFCdNUO6r1y1Zwp3NLpcD5wQ7iGh
yAmr9OVygNYYdMrwfYR92xTovU0vvMlI/IUBUuOmNu/q9oQtN5gnkY1iSs5iUBZlkEFBClaayhBi
aJdZki+mZJmUwWFQbXVtUhc8K8wQyUzcxsY5Jn36yAflQ4PiqVQd5eDaQ+EK6olTCO02BkOfDD9N
Zb5LyzqAPFtEAlRQE1uvUmfZTyowGsxESPet2XY2jYsx3vb3GbVDxbNgq6Ccj7kE6ECHIbdu7Fvg
9rVUCDGaG1jcLtgM72nUIattuR84agS5sSTusbGVVahiB/GHaCUwqugp9KzyX2kqb57BFCbmoAJu
1DbHTcPVKxbpxFmFaFJVRxbreU2pBgGcGprZ8KxhLJvpcCnQLxRemkBPzwkbYi6VbewVzM/abeC3
iNCcn4oOYL7r21cdMdMXaKuQ8FjOwFjj2lDqpekmPiIGHpmecgcBJL8nscJdlxS71m86jA1JaF+7
9ppphD1i6SGQJoeKhdGQROSn2hfssCb1jH02XAIl+SJN+T4OAeCA6Y+GVjRkI0+UbX7aTUqceZ3m
A1Q7Jm41yFbjNRQaerjIjlJRDq4pqCv5qMS7R11UHqVfnj5RIJp9Bbc5VPV1iUTNGjV+Z7Z2HqS3
6lOIzWKeawe/a1cpcmcCXDy03d9KJRNLoi2YZa52DeWIkV4iq1TNxqdjS3eSYO5EGsmC0jvxiNCC
kUtm9MYnhFlj7he4CKJg46sw3bLYYlBshUsq6Ofizq1hVSWcc3P/AiN5E3B1jYXGgVFz70mQrkHv
+Th52dYnXIgyoFJJtKS3tI+utU9iHrcR4YaCdLouf9A8J5AwuBwmv9MCDKf1SJtlgwCsBOax6Osd
8ZMd/tKNi30gSBoe4fLiu3/41hDAkwWhHQ6VtG5xuHLrWdgQYDMXjFdrZnmD+k8bcPX74aGqTV4G
j3u/2Kjam2v2BG3wT0VrpFycRZijkrkfMI2PJ0OmuPTI7CXWgRlNfq+otBecwKzqFfCjx/wQJT+p
/3SiDeONv5AjE/Wgd5Vzbzg1A6XZOurTszpeokHu4jb4VRRjjuF03jX1uzCrHQlPfcARk2UWWBKV
M8lkMMzUF0iQS5x7pziOFr1ZPF3amks2QUXBWi70TzFUS975Q2MUSzv8EHLXk/P02eIyksPEcILI
mqfDw+GolKIfoeJTbYoLDa7QbCDB0VLhfAvJu+NzmyNwLL023tmg98LU3NeCkYKUuwHXNGUx2xAS
WsG4y/f/khS2a5Nil/qdKrJScXOqfz3SqZWEs4gwvaXt6Pe6ul57Uaulbucb4f/zmoZtFqrYyN4r
VwZo1+jL8eJlxWuF5iJsgOS8SXqk8fPuZvuhDMpcVHJTssJU+aeRqIB/blpQPmGFc960zkpMkC+m
K5YiJ+CTmpbwhpqWx+XO2xq4SWZBp55kqGJlTpeZytplJk53iXqy0kaQ7lonowe5O0hw2U7WLtSK
CFt44kME5IDnyPtkgHFK+5caHwVbsjJFgnkz7PiuYBDqzI6bCQoWrMnIapcgCjZR95hWQbB74CeH
uUELm5P8ssEToujhrHX/0jxbK4x6W1qg9B5/QLHo8/hhFBcnItH6L2TeqRs9bpV9nt1qrt6R+u3a
G1AH88C811a21sCFszdygHnY/jXCYM7uBPw0X9jBszPRhYYzZ276nuuqhKTHLoQtVq+QB/AyGlUa
r5JO5XREBzSfivzGXPghGpt/snLXemjf2W/m9VVazM/DiNx8UgxvUdb+023dmRFbaRbgT5K5i2qx
MZIfbl70scAmTFEj8LUyZ6vrT72NrGfXuyeoBeuWSNvB6QgPdo16CvL8Wja5PfNE+V61UxWclbqv
thx+tVL02IxJifmhRyEjWTbQNlvXOseN5d9JZDTkMPhsddX8GJPxLwI0Eyg1P5AKGV+SUkJ5DNZV
pmPrcLKc9g3Y0S4EO3Wwkm2ma/a2RyBDUGl/VELmUDtVuXHyGzyh4pImD6btw4oRJYbZslIpUpMp
bIWnxeI6+N8dCyDUitz5QZvOx8+q3Sjlnx5TK7vtsF+n3lPHpDhkXIf9lLYbWLTIF77nzDL1X6K/
N0O2Qi2rVC5M2dz2tpUNNixeQR2xiq+RhZ/ORNCpkOwZs9PJtnRA6YwrDFSMhMGWznITYyMfu7D3
wnonnehGFBRD4ijPNnwJHxEyv3Y8zYqhbAfLXWn6GnAl7/0uKebAUOZBjccpXxHm5aB0rTrUwbPk
Yl9af3iKzYjRPbFwu33iFPXwuYKY0ONxPuKRMJ8ZAT/b31YZYCUBCaIDQoz/vPqLsIdAvFwTHp1b
AG6VZlWCPYjxzKUFoyzJc/vXZ2IxMczsjRnwlquryuGMiw+uwpk93WgFyzE2n977i7qjHjxryrOK
cFcEv3V1UUp3YVLYQ9NVe49Rg8mU7JCMIg8TIN3Pqevze3v41b6kRsVncpiPFOYZGBRUBJi96LYu
6y/tT6RXFp08RoRsGhoh6lMzQu/+K7W999cOXHi1HW/KXIm2efGeFhUWrPCQMckDRLuvqxNASBjg
bzQVqjo1U1HLKgrSqKS8kncLKZK7OlT/lga8N4B4M6f4qMhyKsMiTQ4ex24zLFc1ur0VtAvElvnk
JdCYVNtcdXP7VpToG1jHq5mK5q+LU+KfmsKDJPwB8gAozEzwxjMpI2PoNpi0ubToEZ6gYl5//f/k
IGb4HclCNV9rKacGdwqUb+yyxdtlzPJ6SUnSgkBnh9RZ5wTntZttfQrpLjpz7cEem3pTbTYkbzxz
kQCTVxgHW1ub9jW+m6QRywqDDgeQMdoBOCKbAKjenUdNtFXYpRkeeoSPCV8xI4eWw4wRX5eFz2+n
joS9+WhSojUD6W054j2A3q9H+sLho4nzd3sK8PoPjw7oCiFNcB6N8rdc77Gffya0K3kcE6vgGjiH
TJUHR3KHK1krlXnQftR8yiablM4iVfC/HVm9xrkKi6RrDunLmTWq3LqYibLiDZsfmotbn1oc5Kn1
hVPAV9khSk6dHSSxkJQvAY8YBkRXrnUU/bBbhfba5xRZmhtZMHDCA8MlEfQaETvKEzjkdE8qtTH3
TJ3kv1nebBNiBp31CQwZ38ums6KNGGlXgSHcYxydWNkOo1qD60jG9HN6YMyFayMV08zJiIlY7Ty0
vhw+tYKuv2L4Uiv+UOON6p0ZOINKUiVpPlv25D7imWn/YdPEaYIFlyETcyAYuUu6M3mp8VozqdQZ
oxpNDI4FBOIAoqjeOS3IReb4Y4+xair1GpauxfWalSTkHZ5a7hIGzAOnNEJFOqJ0QKmBh7vNyx95
kD0qbXquiZVaGYcQLVbnbYb9j2kN7zU1EmasPLIApBBtIwzY3QDxSm++a8UGCDKMl05HMMwXI/pl
wXCnaHLo73cLnhfjiBXHu5Aic78gh1L6wOvJK81pkqRqICKqk8H4zb1qUiIRXP0AiwEFt80qopoD
aSg11mUUE4niD8qUYKEk2y4LlXUpxMUMMyogKTPqkXwCkWVL/NjdG1XXBD7lT54UnNuVsljksRWe
wkZ9+Xe/MBpGG5H6EkDSfSz9j4Zr1t5y2ruBG7kDOTjBVCIb5dJmwotrFnOAVXUcWN9iK8ARDKne
ovSEmFKKn7sdFcB+By06Z62JKd9ZG3yxDTM47nxIRcV8cPsl1KrtyMCKxQQrZLsPYDe37w1BRl8/
GfkvybiZODb+Cyf6TqVtyBnl1kfFMfCGsdUtaUoZZxqxQdWiPUmDDJI6QXz4/79oK8C93lL1xQVO
Y0ruGeSP1dz8F+edXGQ2DmGhVgFkQ+2bFrZ2ZZWMkIQPAcnqvJtq0/w+hNWvx5Vv1lBq2Wt6e52O
Z4wH1pFo1blRQ85QKA8udQ/DK8z6lVEGF8eg07iJPmIbn0VhEnQkfEeCuTGWPMbNMfVQkJxKMT8j
6FVVyIkHiHlPHETkY3GvqCGhFyPtHXJPNXxecRlovrLVihewRt10BtICtBBKurvwTQ0sFjId5l1u
ATZsiTuO2Vsw+u9dPRwoaPrteHxfCtlNKHJiPdhJuFeK4hLF0nxzyi5dmkp8gI7EaWDd8TxFGHzI
/IMlnJCWw5hgdd41DbEgleSWXEisWrzDnjHsY5OOC4MVOQ+O9VhSRzZcSs7llsl31xw0FUgbTlI1
cN+B32jEdDSQ62kz9y3r/o/R1kkdb1UWH7NUuLAd5ffg76Erf9ZDuyoT/xoYzTGz+C7LhGEjTa2Z
6/3h3KlnArNdHhuH0gjsCXNyTizzRWD0WnKxm1oxOnrzHO3YcmKo+UPRSsVoaGP2OLDJkqiQ3wK1
++hb+a1bEVbZmhYHdW4S9SAYjV2BSQwPq0i7vd5a9ywwoD5+SUyVZcnfbtn4UQql8leZzbXljt2T
Fa9JvGfsGOzTqMZ/afSl5LdBvYX1ya/CVaLabGRiqxWPzPlucBiWLvW9VO0O2ZacgyHuJaEGEn8L
K4jAC+pzmR61mNkEPupCYMTKGRJh2ywWhRHBSLc2pRVfQzZpklMQL54J2iK9lYtCZT4VYEmk2K1b
c8bLWeQn07tL26dE/a+bl6H89ebbKPhNAUCy1fcaO2aUmVxufnnLd3lgYFfL1i9qognzaOuKNIlV
hc90qKg07Fat/5vF5ZKqF5Qvet2mcz/0eSGpCLC2JbtdlgwnA2QC3VnGykysL2oADY07KPujwAGp
FzgYYuTxJh43PdtqNxCqHQARQSgpB9phVXVZ8cmOvbNuEqZpo2p9hE5/o3x7o5k4rErL/8nrbEfZ
6yNyrFlZHRloLlq8S4UbvXJ9r5WooNwTzFBd9MwcS8x85cfgf1Dj99Gq/ZyCn3vlQ6pxGfIR7kEl
WmTXlLR8YtBXEYfzESG0MO1by3WcmSkM2usoocXFdbnzCaBW2iuMqvfQgs9lAzln8XbAYpTfHnXb
uZ6dy9zeTT1xOfW3ggOrguxlhKSI3QZFoeXQ4OBgFmSFMSF0DqJ7uxLhNlDacxTDwRuoVOZyoZun
CjHLZCxvkvB0xcmWLF1at8xiUrXNohLKy2fyoZfFJudCHACg8mxn4eCnaOieAerbqah3OKUTGDtN
HRxD82plEtg+M6dmkfAfJTh3dFMxdm0yhUcF3K0k0ydrDlTaR0tiLpcd2Y61VSM2gdSU7O261X62
5jCP1vAp2LbbReI5EHy5l+g+SWHsu5ltvmK+gIxrrEXh+Mh83VS8uTIOWHupHlKjo8ElnGsSxYWL
NKVksZIvjvieEvCR7FNd8ljVu2n+HrUMIXXkZ4rfyVP7pBNoYVLIwYy/w/DHNHNH/xDOj6OqtZvw
378gMvjF7ATyCYNgGaQM2HPjkGIlLcx9QGFQpvGwYSNJ2mIZiF+r6ZZDhjIGlWqInqz/M+mKI07x
jzq6dxRA2PgYyX5cfO4stt5fGtQBM7av8F6XSkDszvYJp3NeH3KGrjgyKnbHhpIQ6qIhhMUfk+2p
UbWt7fjLXikOfpRdpvhk7F8LCI85a1lXaVsstDSFgHpSv7J44N+LSVdVxkfYshyM3Q4037vGUShS
8EzQMTaqzqrU0zUIfCLl8tZDmGNPKalwQm5CJpEMuIwAzU7dTy5pNfjuoQjYLXeboLzSkr5sB2A9
xpWaohkZhe0aAOHC65ufIKvu09FKw3AyD/xmW5K/8ZQGd3ghZrjuFzq0/Z7wfwYKQIn2OnbdWrhb
FheeG4CJis+vTnn/2z0MnaPkHc5gETrBPrcwB0FGyV1zm5YWdQLenDtm1VT/FAyDUS33sa7dJXeB
wT+K7OxCcu3V5IvWn5X52wdnU9Zbt29OWQbrkHgSQdKONw6uBjMbfGH6sFUt5Wa2/Z4520ESrkhk
CVEMfr5P22FW5tuMHnFfPTuaea5VLrSUDKr93RjBI8St+xdwiQ2bN9uiWA7oHmyoJzmKTYhRopar
HmHU4hJJsaRiFvCemFwqNzS9zDNWlCE8o27YdD+54awdAkDEcLe27vFRx8NG2mAineqj8dBiRqY1
r17deNxJUrPcB1oOjcNYhdU16t23aMiPpUHrz/T9wEU23Z3lvnyOlb02np0pKTPNdHg9XPQtpiaZ
Up8Vt1sk7nuQr83xLxnSVcu0wg6AMETpX9RkD4OHXyHdwIvHUX2rqlBS8EYHIG7iQa4HlTodp9lp
NQatWvmBqXoBqESlw53C441tdjutwUMDBlNrw01rYqptk1Od0ArBMFpgWyUAcszRKe0cVy5T74jP
p1wZgfIIOgBEVrtuTZ04GJEgM8GWH8y17JJS+FvKZEUEiTkXfISdxiZg/IluwkvMDK7mFIwv4+hJ
htA1nE1cQCgio0IZysPrvLVsy1Nb/LgVSlbAq8/1oIS308ZbHf1LcKI16ltdlGfgzdxGm6UtYaJo
GoV9wznVovd2PFcI9bn+VzXPOLDh1cSTD4E1da0Hxa42a7hxBR6FHoMs+zV+XjWmTpR7SVyIX0HN
oc/hx0vHNzGeaHD7s6oV4Os11Ri4w14W9SCejmP5G4MGACH/MiYNuGf/N4J+klcfGSUVTN+IJwf4
EdswOwfwSfco9JtapPOoxHe/4iKVkYEOi1enXYFLAVhlXIP7SBcfzjBduMTS/lbiet0A/VHxlYmk
WVsh/27tkyPfZ8kZneAjAR/o4WQfM6TOFD0UHZuZH1vRKR8RfSnWwLmXmjXi9mdMY6qZfuo5udLI
efuPvTNJrlzJtutUvmX7Iw1wAA54Izu8dU0ySAbJDozBAnVdOTAJmcaijloaQ2pGWnhfJkv7DZmp
r8arIh7jFgDc/Zyz99qmB0lzem2C77aw1gTBgknbq/ZPWumd0XOoNs1HTqkWgyY43AdP/kaotW1K
xvwKDTHH3jI9l83D7GWPhvw1+saHIe8z3W8Y3N+FPcIY7yct3DOkmjvclVUdfhTIZAUx62ZlABMG
rG2MdxOLVDD/CLZ5nR1cjXYHaA/H7V3t/EyRgevUOEhsdLl4tssngJVQ/AyUsAF4Roa1oB1hEiEv
JLSLOhTuGurzZLuM5wecIKq+LjY3aVkbm8UsQrucEQjoT/Do2uQjEtDo8/ExJ22IwGjgi9HeqLbB
yEhhwl4nf7V/RQjf25n7sPiWCmLfY2buGiSEWbZbN673YGCO+juoAFX2gDdi3a5DLAm926xNZHR3
DCPhzjhbpFyHNDRp9Y2fMaAMaj28yI1KURaCKIcouE+Gi+kcmmcGLQYH0Gw/PPBOg9k86avGFewl
93H2gBAc+alRu7RjXoLolgyA8L5MOm7hlp7tqJ6i4TbPuzE9xxF+t7X3rsoFxvVWIszrG+aeot4Y
DSvdEXrhwWalkT9Cq63DfN2B4N+yY/nTebD6lQSxPLTcW7coXob1iiw2GlI6PTO9nJrkVDtqB37v
5Lf0k9wv5ADcPOjvFccDw74bGpqSrXzgmeJ8PPBcRTvSBWjQtDdn+CmIlWvsi8OeBhOL2sN+jqxo
uBubG5EKXdiePDb0WmOVHVfCuHVRtdWdcfVPSfcsgXik4jmkrznl3gGtvpcfAS6uyf5kdHRqGDnm
jET9a8er60Z/ksFH/k0k2lup3/MQzpmhwysyiYLctGQl+4Y0wjE5DaS+HeOoJ0QaEC/bQpBD7+LU
7iFImDJ3Y6JgGaapewl5J3hrac9DhpqINqM1BCcIHUea5GJvjcUT4TDGyazjNRnQxW0OW/MBVd2a
2FzYG1huNm5CzkyYWpASHZ9crIn+SGtBu0pxiRNc6ZToV1aGKjaqRcGdZy5+f9hYE+CtZ7Pa4Xkl
oHkB7bS+J47aCq+9BD+mobSxZBtOvI7C+oMk3YU1m78KK5i3rXuArRNvg8j+YSb00fdFcimgUrPg
h0cTPPo5gKTI8E5RNQJcR91wjAF8nTrwaUjEq+oSGW5ODkWbMdahzLWDIfztOgMsQLhEu7/+s/VA
jsWqQhm6/C7egL2VTPYj2Q35E7p2ycm+RTzzmZRoAawhmW6gn+Qp7Rw00UbB8+PSB3OXyA6vKx5S
6pQDvhjTP0ZWJW9+Co2r6+ZkW7iE2zuytNZzN/u7clJ0MArfPdEC/oqdCXqc7b9bpDRwvBr9jWmb
xqmtIiCIKaF2NWkU8MWsBBZK7f4Zm8w8kYY0n1TZ/xSAMrdtb+br3koQj84jLk9oTbi/lN43FVXE
JOZ2P07M8rQa3L3y8nulp5oXdWGU+mGwHVyQ/H2NImUJGFYLFGAYqhrVbUNqXZtUOB0qj86LbRyz
vjf4gMNDY+tyuwRAxxGAx2jpzZk+aNWsm8QxzAq5b8DRpbkhTx7ehamHnFx67ilHJstt2N7XRVRi
9sU/yXkU9Ew83oAO+8euofsdEEfG2UM4uzwK43MUX91xtk5l/xKTfH0GwSj6GNWMbff4W+mTWQVQ
bM+K6TsEM9K3vq4PRbiHJocbCLPR1inadxUP4FXZcGUCNpLAcyKuJTe2ySzyfu4f+OLck9msdBw3
h5kbGEInRH1B2JVA9UTwpntxzR/4JixiZfWGzHxGAWPct8A3OQKGTPZ64e9nj20Ic9BlxrQzG9vU
Cj61WcHB7Kglo2o8Rk7KUl6V7zFSq0tjBHtrbnISisvvcaIjj14bYlAQn1ptHKWHyU8GdblJhLMh
isveUKrSVjOydNflw5Gt7VcHEccIYGZEJqOzaEijE4M9mDdgcBR5r4TW4eZMe+paYmru+n5SqKJ2
c9AH+87gxF46p3p2YdvjemMS76LCygNOBhohBLg+PaeLrBCqQdRkhwiPDLav8YJPGsMTNUN9aDL6
YE6xtNtjzIajh7EjUyYWESbxU0lmIVgn05wCrC+3kFnl3hPgd3LvrVso3v5iYXTm+sk16gWlM9g7
XbfPvo2ZLcmrG3Q/xgalJu5TFM7ZLZ5b6NiHQSLcpMG4KzPaayX4xboEoxc6l6w3p33l0kGyB0ix
cODJTWAXJeGCtSp3mL8aAFLnmVOR7IFEaACnxBZvmb2BQ50iTdfOQgYaoyWvUWUGTtD8lhxo9mbk
rsfFCBv3FHtpHi+hHoxuQ11eRbaIYFiSzaiPtt4o+tsQtcMNWfGn0yTpYQbNERbikjdwXPJhirFS
ofKK2bL87H7mZrhDp6WIIEXG28ZwBVXpf7qCFT2NrKVyDDkq5YTp5B60auBDjGTlsjpkT02fv4Bt
Y7KJbb6OOr31xYj/3osI7zDG3yJKJMz21Nyq/qmKzfpqR/G3kzrxzsRbiqrV8NZt7wJkS2lUmCUQ
gJ68+wnjynOK+VB547wWRonbNJaPymCIZi8ti069xG0jN8Lpv+psYB49mITp7BG/EiWcWu7aRDpW
5Pj3QZXFW03qB2cnxeOb98bGzIwvEhtoFwi8hMAqYpT1CFLayQQIG0Bkm2z/VfQddiEg44dA4o2l
1XeXHA2gXGca6eumZ4CjCiCHTieeCe3DlaFGfeea+suKbYhxcSFRcxfPM0VYRqMWqhHXqgibnTFf
rJxybayQ6kFpwoVN7o/dK2z4FXTSv5j2RV+fqkh/+K2XYRqnPGls5Kv5Yg6dy/Fr7MPywqy5vCTW
jw61fwwsLXfV7N1bOk2PngRla/TJ2Whq+kCWvZmAh5NFC8t3YADHyRgXdz+NB2iQp4mm17lGjBCg
Dgla81dE6/ugunTVVBjcK0A9d84fzEv+3XKP18H4lRrWJ/GyRzsEL+y3sjrMzKhTtEJh6v5C+uGm
8MkjDzOQNKZHRGXOg6rfp1Ds6eM5mD9hvoWamq2PLMIkRbPBiTVCfSRRu17M66Fma+rznWV3Etid
eeSamRtlFtnap8/e1eU1qGpU62wuG4/xubCpXaK8J+YKHnM8IguGeuZQCDTDMZKwL3JEa0Smq22Y
KdjwjoGjHHCMTa4qOQkk7sbpeBfJ8rjc5NfZBdtl0NhClUbusv9ILGW4N1C0eRVw/5K0Si8zzqhB
33yvorWcKQIYq+xCK3Ig0/oWKzc71VbAQHKqawwLpHs0JqwE47fUzjEvSh+7lcdeEHYkLOJenox+
owi2BTmXV1S1jY9BpIey6QnK8BJtk/LM7pAptILde1d5zsUpyalpUawFXnWtfXJfbZ+DGftTuWYA
ldOPD8NNZlTGMScg3rUGnL4ZK2dsLHaxUsDHY5TT6O496rqfzPU4QRcOQOCi3ZsTJwsDB9IG5Hoq
wJG1qj3mISptK2zjjaLed4oo2pq2/K5C73dCZjq/Ha1Y8/1dYKJ6y3ILFyfjWVykb1njj6e58x8R
4BH5PcAblb4Cse7yLPWDxIeIAlDV/HrH+HLyKzZPnIxO4Mq7OtXgKqBx4FPBLe/7LfVfVH/RUHpI
swWgpEN33+dY11KjcmAueBU9RRyuEQTSzwn21uKpaXIkklE63g991e2iVDy1VepeCiIVQNwghIWX
bdISYsZ4jy7/Atrafg5CJq+jCwC5b50/MKmsQ9niLtdzqC7zIsMeKR7cQeyzKrBPLiqdhNc4VyhP
Vg7/P3EtU0fsLfY7kklegBLm2xrmL4608GbWkB/ndObSVPB0RfvHVMZrmAwcayAAyrJu0EPQh2xq
va1t/BtJhyiSvgWQaWJrAz+GKkzN3A5u98jU4WARiIWFSR2jBAA/IcHljnIf9Cyl47rO5QhfWRvb
xncXeJt9NtGEMGnt7qDGUEl71oGvEPFZx5jci2MgkTmp7FIHOF5T7h5gvxgAnZtF/+Quzgh0hSCb
b63s1tSV89z4MNlKAKuxMJINOeh4wc33yNX6jda9QarA2iyRnzXZUB+7ArWEI8QLpoBfNefK25zG
R5fa4QoY/8rkZ9hyVHtGLU+Sm0CHVba8o2rytrNEDQCYG2ie9FoeLckMoL0MdnmeXewUE/jVlWdK
i1o0s1FFG/Rjg9l+h6n6oaffQ6flpUu8bs3ZvarFV6Fz8zIhYrBcxpeuGV6gR7QnFyKXJWvk1qUE
+kFhEOv44vkMH91MnSzTeAs0qj2KTHqJ1mJIUM9TTzB06Y/QFaf0kTYPjU2zPnsygIsILw7YujpW
oXkYDOoWdMj9RmTsRGNqn7Tu0huT1lVtBG8VZHX0OERpwtIboVPdDcpA5xyjloPDpgZFt4JUvHtv
JkoTn93bOAb5WU0PJBOG6EiWYBSPTlNOQZ6kSqydpsM5a0TDISag2gGJhc7rjFkAjo81vGGAP0xx
Zm/bYPoqTMPdefFpIOWqcBjkdL5917uSsXrR/xCvgqclpss0oPMtJJKduEf5y+UDDiHqcw5zFe9k
MK5Su3kffYcCowwAnYXvwp+e2Tt3LcX4Xk6sXWMPEs3uCH8TRYz4vINfKgYMrmNbGZeGqWGhUw3j
Wh6yZmLFQtRr+vMvaZXqlmuxBpfosYFPgHg7mvkAS4h84tQSFg0iJrhWCHyzA1HPizYifov60L55
CJwqIwLY1ljTHu8ahBJ7fKk6TJlkvaPFXHSOvqUPfgJ4t/Dzcc9M4qszaegjEAFTnVhynWLusaL2
kQkg0CRAkfuRC40HP2+97uwF/daOebuED1ycXvS7uXcT1L4KCU1STXsjDyxsnTYDE5czH7cy4Wum
vSv6ZFuJX6jdUZCggb1L6/QPQnEm9IYiYi5Xt8ZNf0UNMlWbRWYdyYzogsYEGaghAAqv6Xe+cr+E
29DGjAr47bU6F13skV+Xrmst5rWWxD3QzTyFdle9xWjyUlU3FAFZiQhA3QvDwAt/0AYmh64DBzOT
yaQbFIV0Ytcxz/NdXizkqjT6IeUIdkmCSGn2YPZq3Ljj2O48dHc1weuVbl/M0CDdp4oepIM2MQ0d
Bs5odjtPj799SPsdHNgxZJ5CEUSuhdVq7FbRuEUrjb23aM5tj35FyPZgzfKngeC2Dmdc7TR2iKgd
BrIsKVW07u+0qsWGegYZZ3IaJ4KU3ai8AoUMgCzsCAPH5IJnE6f7J9ldCpZheeI+sbf/bpJZQMbP
EG4i69EyvHOFPRHr3LrBYLT25g5dTHx0mn7cjqyS+xJ5WQulfR1OCCnhzXRrdMh6lc1q/+9llgig
Os5MqCun8FZxqKg8INYumHKJ/hZHauehliaatjAeqwBhShm3BBCKJxXIcf//I2C5Ybvpaaq+//G3
z7IvumZ6/A6hhf9rZqvt/l8jYP/rP/8Haa//7Z/kvf7zv//P//Kff/I/0l6F/3dp+iYpr55rCWF6
/yfsVfzd9izL9UmB911QFiS6/u+wV8f5u7A86XgufQRlQtT927+1JTPLf/zNsf4uHGFKJRyHk5kn
5f9L2Cuf51+TXvmTlGnaHppbRiWO5yxJsJ8fj2wE7T/+Zv17PlZ9IYYeR6K0331TPaaxjU2M9edf
vpj7/8iO/beiz+/Jpej4UZtP9J9fyuYT4W01HVfYtpTE4f7rS4GKm6p+RJM2teDGDGrd8SuMma9Z
ykGyV33Guf7ppwCdoll8I/yBTYRkL0lctOOqvjea5BItmWUJ/tWVlVv0RYG7aXoTNURUROxTg1DN
qHDQI7yXtHjKBDkHPQtmZPJRtoS2Sla/cYEgujxM5mi9tjFTNLDgHdt8cQygPdUDmPrUg68XNPZv
XT6AJcUCSZ07w2KbNbKc3HxitP8A1P1UGdYVunB3kOhAeMf9F7sZ6ALf2VYZY398009kRX7ag2ZI
YqMhK0o4cJUh96GFNE1kJOJWKBVEIJ/JTIDR0FP0Z9J6GkU44QsaX4t62MU+A8aRKMi0pizoMn3o
Krkv+/StMt2fNHBvrcL+kQAVQTfwWvig3FzmUStwMgDnLONQJE65kqV57pPpsWyrDzvMjyM1k09L
HRM2siIZ34DgPcfeCYz4FyynYR7/EBNsr2yTRh/mw9rB9DhlaCD/+gndTJDhrBdmmjmhGdQRsRW/
R+W2nIlVzRdwcdQsVvPmNk8NQwn7A1oUfGLAjgY9FdPO3qsMeoG8pMjMdnGWsF6X+TcFC4Bgw7zv
hnwZ7SK9kvp1zMtwB7bxrYk4oZVZ+dlQCrf+RBoDLLuhoYXsypqeibJ3F0n8FGxGTp4Mx9fGCLXC
SGW6aiNUgcniXq8sZHrWWUk4XZFCbo8P73fDEcLOXXvF80gFnaPwXN4DYp1xPU3Phupem3zG4jjg
osxzheoNp3WVHCnyClA7aBScefyxOlJAoIdSpjIZT6DwNwGlYwwcoDe6Pw1d8zInbsVGGc5hEsMt
s0lh4YmD5sjIhU0BU5GFvoQBTJN5O9XOzyDc2U8NKvtuvtLlgBO3NJ7pUeGn8GiytjaJYKo6JtZM
FWkpcEDxUcgU3nmTfrUmIMh7B9MEhWX6JVpw1a77XFU02hUJwKvOK85cRRRVmdeTtXmbphYPY1EQ
cWVoch51fPAyRog4B9NWkt9cvA4qfG65OKLLDoZJ2HNCACtYIjciNKxNCdzxe/PHa/yrVbc/rtf+
YlKP3GUiWi3Bq80ACq4f6l0VaSgKUXR0+EWBfgT1QvnLITW51DzYaeEfzZZ/Ebm7tKNxhxPmHBQd
Ghy8bcPosv+3LnbjFOV6faM/U60Cs/sSXXstcDzpOosvOWLiIaHLmLg2/hB8B3eauNUWSbPqqoxm
L6n2tN7qCJxGQgDaOOJlG7Y2o/lCeS4omoHGdTN+NFNboc2tpoMxYbsZverZTrCx0JHNVJojySPz
A3sOAnJMGQJbzp09oiQIaSlN8S/m55cQAtWo4ZbCjka1j2BSEes2Wu0ff7CeS7rmiJGaXe8VD6x5
D+VQHWzHPNnqMxcJ6WOoq1GgB/uKMNrRlQw1fgXm+K56QGF2Oz+MY0bRumNC82Ar5zJVjAgrBcjF
oIU9xYFejkQma1uymiuyCUJn1+qYthfapVZScWA4xr6/ZAWUOGbcsP4FjarbCsC3sqbkzRJqJglo
pMoX5anV6A3jeHTKRe+sR12dOkNhalH4mQoc2RLD8Jp4PIQr8IakcVfrhiQaJYr9HCCIROMbqlUS
vLt2j2fevYeVKyP90Ov6twPQu3KG5yIC3UQdPlrThoCvjTn0JwxQcBQ2LSVLM2tww+GaecjaDXoc
OsFHjHGeFsh2Eg7yseDNBcOnSSQsTEnTV/+pO6wlSe7uLQ60ZqKI1lW/6yhed84e5xJruIGrEEOm
yAF+dC4mIDfE1+iBDrTgLEolu53yeDMO+v6CtZ+lNzr1UX4aqeawtXpbWy4QGtr/kZcdjcT+Uxik
i6G6jpSxt3tYD8RsXCaGXW0JT6ILjm2OE8imRA0vGHd2FIHngIcSEtZT2XS7Ep2nMBEblJ1e+iXm
p/YNTFYW4pW25mj/1RoTBPDa+PJnFkLMWzcO48DFrwahjxMaNrMFKcpCfS1NymOjar7EwIgoVe95
92FO2SmqMHqPezvVt76g1SGKmcDq4qODFwFgaYBPVF1lUHz1oBVNQ1FcVm+yES+1oR/rsXkVA6qA
qjqwDzm29zZ0yt7/tZFUu5aUpUr8FldSDCmnPAbeffxbEO1357Y0LGfBNBr5gyeeG5sYbd66Nx8Y
NF7iFEZbV96KyvpjWf1DFj3rxj7Gqr81yj3TJXuIVHPssJx3AtV6nt1HTn1pBbObbNESCfNYONlX
BIx2ronAksFjM19FnV1bR5EMILFzuC+E/N7X/boES9lCu4upaOVPPFZHVyYdCEf1ZvXdr0FcE6/e
pqUDOrvsXsXsngbdQPd0sbUQoQPZaEay2LjVzoGsVHnhR+25H8I1uewEoNtQV7p6P0XJtpX+tmnV
E1XwhbxR/AzO+IKgjRaw+Gj78Jz43bsfsZDo2Xop5teyEO+GLr5tbZ3NXC+7zyrrmke3gaCSxNNr
3jjkbRJs55MJ6CTpc9TKp27cq8Z6tPv2nm7l0+hUD753Le3wCUf2H6ArHaIdBLxp9uAVJq5W5xAU
84lUai5yYT2wXe6y1tmGjncWQfXpFswkZKn+WJSJX8rJEbcaEkiXvU+SbWzM750wL1JQ33EEZN9M
Ni61eOBPX1EQnZEtfZMKiI8GI13gOw+CQ9Awhf4aBTrdicnZlaj/J997pklu3sVtidkAe3eV77Ni
2CPKwQn3VFbmnZsyRTc1vJWwgphpYdIMnQ/HqB5o6e6mcSjIUSAjySiekcK+/TXJ06o4ZQC2dVoc
EcCe4rClTxPdWmrq3pS/MTDk4ftA8EPD5Rum4JfywlPc+tUKN5lrVq/0lXYMGt/GtD/HDdM7znuv
OLDogXAcscW1jP291MgFsRPsJGtMqpZTX4NnFNqEbwMBHZ/Rfm2kxSjAJhgoreN3bnMsAIX526Ih
wUAFrL3VjmuLySj9+KzyL47w3qwZu64Y94mFItwcDqMzLzG7/GRjb8IRgyVgi6LvH2HmXYAWbAZy
6lzFYHEIj84E3MUed0kVnxWwFkZ2yeLP9xdczDqZQ3YVOoXs3Y9iATrkH04fHISjb67dQlqwt0zm
j8vjWchuVSDLiTTkGKSdnhjZDhB5MRlsMvmco/5twuA6FPrNI6porIzPIKI915TOvTNWux5DwPIX
434Cu5fjyHSZakp56e5MPPqt4T5E7XSpgPLWrLSNfp2qneDLhFhyLFL1auliNQj7fsQWDj9vy8Aa
omF63zvjxtHDylPiyfKg+RooNHwAgW15JkXsEJoe9O7xwTjNNDZm63Oe+q2yNtqj5y2mK7GwmwCQ
CKKSzH7DXLkHQ/NAxhDeBQBhMMT9d4fMvkxN18YWGM7Kl77i4wfYnmy0AaQjxa3cmbZ7azQ/nSXn
THQrL2yuYsyR7uUbRv1uZx6h6W1mDIAN9LeRJrcJRi3E71qm5JZFm15Nx4YFMBDq0JuXNh13sYmu
oll4MP6drfHg8k8hp9uoC4Kf0G66YpviaiaphFGsecnppk6TfUj88uw3mNJ5cyBy+PqhAFrFCrAy
bJv8uPz6hBYADrnGig839t4v3VNjDy/LVViEeUYa7RTdu6pGewc3HkbI3nO+RB7RH7e3CzkwKAOm
ZnrXgHWL6AyN9rQPHO8aRJIWe/ygjQxrVoCIi1NE9djQrTQk8mjmdeFxQIQla+8lMxZKh7+tOZmE
OJKtqtqNbnNUJJH5KA1rBGa+jskQjfZ4lnoCRhbGWETLlT+lzdp3Qj5+uKVole+geEOpJqYPLV0U
M0z2mZ1D1icmm6mdqv54uDRqB0VeI0kzgbhdf6TbUIxglw7mHDwuGeJVtXBLiGgJh9uIuANvwcqQ
at3wpQvurpaArtYhDKGLryJFVAgmlYtsDwzsOW8urznjZr1brrEaw83QSpZICrA2pCWkuV1i9dAC
SItQsBaCKzjOu7bCOs1tY2s86oO9rjmF/gV9xFZJNroxy4XzuMoKHNSNxYYUHLrgy9PlwbWjU4Hx
eaaY4Du0Ier59x0/H9jlNkV/Q2AesaTjlhEmLhmew6UKLv1rMGUvkadPqjf3UYS2aRmVxdmW3iqA
kJk6XZ87zlvUhhcvtNZpFNOpI73SYBalnVsv5EWoaW05zrbI4oMlm40zEuli65OBuULPSKlxjUWd
u2tMsXENJKbNdDYDmH/1lvY6hCzFabO9lIqdDVVaNpH9xYMfIbS2uHNyg0M8Fko3fnHmeWXp146Y
bat7Kzyeizu267UIPPzV8al3iz1Zkyty5O5dh6M2CMWeXnyHv3i5nz3Svk3eoepbMqHCvV3GTJfU
Zm7Qd+OkbcLtFMLPwKMjUHWIYboocpVzQSZIC2MBuMhQ7tNgvNCfBFjhPfqTvEgWzEVsKxpvZ7rj
Nuq9W49U21XAStIDLdmHAtA7OKyAMSFyOLfZ1HH+4MfZYQDXW5QTtDXSmlu43pl9oGGED8HbBb19
kKA8/uoO9gC0K8l9RDgPaKbZhCvCvbWsZ6R4IgdA5RRYWytptkHzBxUS+SS43T1vs3wRdGuY8JGC
glQnV/62ULAeRzP7XZXWZZrf5ZAfmdntIz8F6QR63pv2mj14ohW7fIl2au4qwm4iGUK2BQRtv2SR
uVvWwtpZKDvdcQJKJAhQiZ34Qiflwa7mV196lMLtKUi754C+/HrMPaLYsg0puVfRGo+dwZQHKAlI
ZAY4ybnzOSgKxwYfkSmqC+Aw0wS8omhg/zvvVQFFr5IvBY2cOzJqvhs14eqIrbPbyy9nJCa4qtEe
EzWPgJTAjWk50QYI6Npkyd0Y3v/6Pc+aBJA/IB0lzIhUP/F0CSyqdr8a2BHqEf2XzA3m3qH/m/ke
IPXRfgmNn2rhOGS+Q3vIMilg7YK8pByVfdwYj8U4v2Tm0l3X1HyteqRB88NMEqDLOS5BK5Y+AFlr
9gAjUEqRAI+XZOadYtVV8wuo+AUg0e2sejEbU54k7jIPj4wTMiADRzNdu7rrxSad+HP0MNwaw98A
/GLWwDxyzzR7Zyr7HaVMw0SSBJTG/GW15Y9jLC8+M3Ipp4Vuk4lvizY61SHCN0IxgPHzaCJSZmkz
w8cwYmVqrZ9qyr9n+nTYaIwcezyT3snDhWB0H9CsJ1pCsbVwMYpMsJHi7kP8G2ITXSaBBTh1CWXW
I0WplGJgLalm+K0YFupNSIP+Liin7Obm3Wm5pp6I2Mvs7DsSXH939B4hgn+XOALuxEzPKJP5jz0w
moz4JDPZqATJR4dm0D91jb4l5YKUhuzuGIr1y3oR8+LquR+MG2dAmDZ8vWEYgl2o41cSbQImaLzV
sbNfHBTVGg1lMtrvahpupse7cdLvXukbEnUXpRJaO28q1mGU7Eqz++gUX6RBf4XGUPAUOpiUStZ4
ktBWps1g17Xia55ekdFVJ81Ea2uUH0XQPlYug4Y0CT87OcPpM/PHIrlJDkzIgslDqPm2W6Pbm2b6
qRSbgEziIx3dAnOTxzc/8l5IMo13uu92EuLXKjHYchJ/rakQKk2t5/Hh6BLejQPELhOtGg0zvign
3FozFZnbM7w1xmiLBjJg+obln6tuyaK8E9UUrh6CiUZGU2Xtpk7CnzF0bPIyJLy2ungYjOcpNZYY
nPSlMdziaNSXkidoV9oTnYWhsLF9EMAbWvLVCIF4lLmqT3PP+CL6mOy4AujFJ6hyvLCoEk5GX+90
1/zx4/nTbrn6qql3YxiiLdtZTTRtcT6Ah+dthyFBS5wwnkp574SyPpkBKQCZbZ0auQRT4yqcAtI4
7Cn+meYKMbz3YOSccVrlHByPmRhZ9JgjezRG/lhgNUy+6piyeQjd5zwgJ7jRtN/qMNnQGv4zuca7
3259FKoYpwJca8tXajKAiaNZ0KXjaN/xlXWckyBlbaMY2I7H5IHWiWeugyCu18NS/zbA2SQirDUh
trX32Ln8d2Z2YjP3/PiIBIuz+7QvIorAWVqI+9Ej0ZavX6WovKN1K7RFWJEep/WcMcyeKohiGOfY
U5cB/VBwkKrpq+VIov+6tC36bFh73kFG1DV1XX0bVfFdieFWlUGH54WvoUtCvAe9dbAbI78bzDQ4
tegI5Lz4cjStyjAZj6JJPgko8HLOOTpkLV1WpVxU7ZaH6dt20HMw5n9NXcu7YmqCOeC8awH3Cq/b
CpbDJeswhaGlHLJmvgVk9BxFrx/Bq3/khVXv5om9NPS7HJwdo21tYhU0BGxn+RBFzrvr0nRt/PRk
8xyHkKLQO6CtW14F34bLIibfk6baE0t9NUbeo8MBa2Vjs5jj4iJVBeXe5thQN+0m+AmSCjOhYw3r
tkx+uYqyverwrMRqAFkki3392eH5R4CKQwt2iYj5wxKXpW9k3FAsW4lqvGE9OUhI2YfewRkB7LBY
iETIzeVYy+1RQhCHfoFgA/0KLVa4AAPZhblPLzPr+v0AKCJsWKGsFJMIBp6BfHtjBlktekD2Uf7d
m9V34GC9NvoeIvW8yQqe4slptiLysamU5qqPnWJfdhi3s6UrKINftDnYyDqqIt2nu1H5NzPN3avX
ZugUgMqVcyLXvk8YyDI2mWjHjFO9mlPlrAmOlHeeWu7UlkiSXkFc4exgF/obZYGzNkxz3y8i79TG
EgkM9s5l8M7mL/dEGC2wRl4aoMd5glZh1XxNtQVYoe6QzAzDryHzWfF4fJzZvOosvYC7vHklIp9U
smcAPFlJyd9gDD9wPdLtHHuS0274Qm3PuaPg2oOqAlygw+qK2XpSU7TrOywhQT38juntH5qWLt2I
igHYm5m7HW4p71vBlRvaifC2BpSxkeo/y9hrrmiXgmVX+8bFdATPoEAJJRFI4S03cOHehezzdz7e
UJOpFNoF500N4xMJBa+jTcBpG04cXgltgUX/pEKzApc/xMfcMznguEZLN6P9SCGfrpPmyVqc7N6I
3m6WTKnr+bPD2HYXyOK7rQDF1JO9mxxuFLl4P+vJ+z3nzH/0QMBd5XFkKWl/eQv3jGzF3+Bmt4nl
HvqRRXq5TRzgja6QgNVzbmRhc/mBxYarsIqwdaTwOj1EUCaB20oQ8DvB+xt0uwv/F3tnkiQ5kmbn
q1C4RxFQhSoACpsLm83d3M3nITYQH8IxzzMuwUvwCL1okRbeoXgjfsjqpmREtETyAFxkVlYOEeZm
MNV/eO97iTgD2DIPWZzdzca7woG8tWzw48q2xwulyAsgtaTYpp1dsTjrg01LDow9pzHYuQd0jvXJ
BXZqt4m9r2frxZAgSEI20WtzxilS9d1L6pIEoxc/DNSgd1yDxt5iZXroDOe2RdZy4i0yT1HkPNuB
vB8GpqtkZEX7eRFoeTLLtpDNEQ8EDPXiEEBS0h8nhiNblRFSGWKwhbmARR2DyXjrDRmZHSzmNtEy
FsVxfN2JqLvF7VKSHswYIKfUFCEul95LcekFi8E269YEp/FoTMlnGnYW05HkqujSF5MV/02ePTjz
mDBxMmqibb0N5gAuM+3YF7X5oZCFnKSH7WuwgY5GIQTvgAzc0W0RGxiot5B30CNgQ3Ubgsn7P4Km
mQO1eXxrRyEGkcaG8Y3EWagODF43PJA8NQD2rd6yZLqyI5YEipDydVUBS6QzexoLLs+wBXBjme1d
ONEmGz2G2BDWGZFXdPCFH+54diDFBMNtnGNlCmcXw4ajPlxJ3zGji7B7FPE90ya/cCwuJOg+I3iD
JAv4rUCkJMYIeF3bYAaG4EYo+6wr+2VMDGsVe5jHrFo+DHmBI5FiqZ7NnvmVT8iXcygndOI9FKZJ
t8UFxwBB8KcyBY4lJIKKzgKXWM7HnoSJtqQVG9LHtmc2NpXtMUtJkSderd3L9i2eCUqRHatE20Dt
HPXX87gwt33PXZtkFSH2ZR+C8O6pJvqECaSDFLpPSvswNlwYQhmXxlPIuGcdPBYjctG7AOvMpqPm
APWGF1jQK6CLR5UUFMs3YRuIkcDEl2movhlptJAKKOSIk95ao7Hqi/ZReYN1DPtHdOc4ZwzzWTY1
wVEU12s/mV+80dI72dlYMIlYBSjSbgemqYZK3yzBZij0scXYzpuvZrHuvJIZQdi+yHoQuPiYfvio
qGfiVqBoY8dGx7exG2BFZtWRTe4xeEoIk3EGyDsDSSCMUJJimxHFRNez7LIpSmfmqEPN1QmrFji6
qOAAcBYxAocKaFqgS6gUTFSTIcDETdQuYmZ/7eQCyUqOhMqHP7IzjfEF1wIa9QWJBcHmymCXXiAs
Yn9dvZqhlmQlsvjEac3FUOLZcGnMsO0Q5tOc+raYTwxOUa+jpwdmojZW95loCceljMONyyPIw1Qf
Gh2+Kd5ZbSfJgQRhqIAqe+tjfNhVPV5x9YSHMjt20qNixc5LI2XIo8z67WhCORnixiYnQBxLcy4u
DbgxO6dg/zehNZ+0RciCM76Ui8YsCPjuzDHxagX5aVNJNVAyRjXjapvWkuw57/tspVyxuBsBN7wH
fTrv3GLZcwXGUQrgUp2mWtL9pSip0RqzvUxFc8vmpTiO2ZcVt69sp4kf5HZbi1zclx1Z8+wQadLb
4n3yiBhnYzN6iKyrKr6xkFefgmPSuDA7/OkEBQEEbwDoFFnCti3NYOcb6rl1S2sTi4uh7sydtIGd
BV2cnHTtrqHxlwlWDXo7QnCBwUMbLqh7NiEuHZLZo6Nnh3d1BcOBlu0Aeai9Hcv4HfPJBPmvImtL
y30RJCiVZ4npGupBMOp6VUvm7c7AvxDAvmc7neMo99Anq3R+jiYAK4beVAVwlLxyMHT30Z596J1R
5YQDiBRDa0IaNVMN28ECM02j3MSVyY7SB1CN0NBRCdBdOyVEw8eqF9HZCEgMOi2dS3CiW4ebb8tR
TxXUAM0sAW8tuAtfYqEA53IXOPLsOdNi+27rrRy8o6qchzBk6DwkI5RAzzhFJcECkc13AZj3FtFB
ufFTE8iISC/MMUXhKhRJTcFHnMzgd4i2X+Na5RrFMODuR7NyGUhUFTrw56m1vGNkDM5TZeJXgNS+
lQj5VlWeEJs5wKHI2mneaZG99qiKD9PMoe4m1QYuSr9OMNXGfYEnu8O0zXzsyqv6yy6g+BjdGmkX
CQHaBMGWC3WkZ752XfZ0jbFAbNOagAeTtjIVxOyhgDj5xGesMtfBUusG1abV7kOVo7hVPfmYSdie
fY3qELZXSM8bsYqox8smxo5tYQ2pHXaILBROFv4VL2tO9tgwai+Z9dfktm2aGCtDBpAb2K/HDGML
7WYDSOVRNECHopYWw6z5qyqsHw2ANHuHYUE1DuOGFQvvnxsakIH41ZKKK8uuE4KKDXvnkQRcuxkm
+hkWVFKz0WCe1OzSGANOCgR/25o4KV3I1LVRk2fCJgeNMePZqVHzpvS40Ud32rpEC0aGLcA7xuG2
1gQake+LG4G7gu/5MufyN6GD4JnuGd9rjn2oFvse8jq5iYtpYLxhrTZtA2c4Ejp+8I32GI9VgLI5
w1feAruuW0o+0H8I4MebVAUPTCMRFDUpoj4SGreOxj0+oBSqZzwJlHBXg1pCeGsg8o4Zn4QoD35D
IEDkwWoeoXAt1XERmyBmWuwRsBa63VC47FNb8KvJVH4jaQbbRhi/Yx/ckKCEtNwQn8BeuMtzhMKM
afgAR9goQHVgtolCMaYgHHpkvBrZw5XyikevkafBCiDWomGENCjvVRnTWRBBsfS9hc/ewoSisJ7K
q0jM4x3K4AexUBoSeEGWDci/W3lB4WKKSQ4qzk9aNw8UzXKnvjm15giar13iiAjTSp5hLq/HVJQn
2yrI0tGIj/JZY+PqvkeBQW5oPL71SI16G/B9oOjsMgTVXoIESHIoeuy/NqYXRdt8uqsx9m1loz5C
ad1guthTmSuCw5xmxC4uEMlYEK7oZV5HUh2hAACocJzFc4I1he/GnURChXUb2pEmR9RDtYVWNWSF
j7FnpFjfpyPcEC68e+FR7FhEfKx7G/u6leUXaVSCWR74b/IiP5cB8A4vSNBQUbVnBWamhkZ7Pc2M
F2yKIKe+TILxmJnKOwcdZVbSe7umx6HjufEHrDgYR5M4R1ny0GGb2k6GOZK3i+1DM1lbkcDCJBmf
ZW6XENm8SzPHBiaNxF13yAaAHrjXY0xsfGxQbQfqWKXOZxFX1aHO2eqEPfkKs4w+KoHTuKSqIRZl
x/HJhKnAGSNkNPFOePW+9BiaGPweoUMKA9QlBFlNzQLK99+b1HsJZjRbwulvgSpXF2bafoc5nG69
0AY50k5HpidQ95q7wOWZBNzbEJKFxX16Nrt0W1sSn3FDxInWA3aVCW8Z0vsZq5htOP5GcvgANUGv
rEPobaWzs0ykWgg7jhogbp1BA4NzslThj/MQ7pk7+EC/Fq8XZsPGQ20OdkdfWPhyO+gxsq+2PWTf
1RRIIAAI0hXjaEpAefCLBdjUUDzNyGeR88VbXedfg/AuCrf6AJz40resDBZlC6dX7pvFzk01YoAp
qA9oAA8hhONdnT+VUc32shuOqG+Ps8dubCimK5xErmJNbyOVomYeMvYBqb/vK8PC7p2528l2j9Ns
sp3Ahraqx9OgJ456Vhv0/qTDS85qmNtIdat2mxTEq0jX3aUjFBCUFoIhsc8oMZTfxoy0UrsMntI+
vExboU5Dlnx3UGyCh/bVJiqCR9lGYp24MTGzrr4X1XeUl/kFhycpiNWhjIc7PLqcmqGfE6ocr0Pb
jrdkfmNr82g/OJ9XFiKzbcqiq0wCQD2J96hsfSOB3K3Mmgs58WpCJIGjTUHW7+vWfGzd95FM74vA
glyk2IZq56uLgfQTHc8+eg6PZos3Lk4JZ5PWfKnYjkmos12t0WG5VHxOkduMXgBi8W/fkvkzYLhK
3fVQhTEjVMwxCp4iAEUbp86GTRsI4+A1M8JXkzIwDUv7pG1YmrzXekcO1C4Wb8wHSdZ0TLlqUzg6
U+y9lAPQbo92nd+1fiXDcC19BHJCD/UWjD2QVu81oT/d66gjU8QDtOGi6M+58VaWv1iVpfpiYXqj
FcsqtH7QDiH2SQydZHxVUKMVXg4jwfyCEaVkshSRT9iENt8YhjxMLpYZxkjtxz0eudi+ClQnykG6
wLR8nZiYFztXwV/JbyTLqUqLT2LHCDDvFPue8pb5bwSNzZQ7WdF4YBVJAbbbeCZWuTc+aDSAtKtn
i1GcDFwi6qOzavzvmgtRFK+jgTIIZs09kSIYLWeWoVbnXhYkE3s1RSiVBxOAoNhhxr3jROqPqShA
ZfRHyS/iA8wO1LytzYnbgN5rdq4dT1EhUnFiHeW8Bv/nd4089ET0sLIzLoVFuDtOj6WYxLlup6Q2
WWSPDvydFj/DhJfT9Pxxh34KTIHLbj2E/8vvNvXOR1bjkEtZSHQRdWTQfigXKoVs5WqmLGh9cWW3
ARsdLyOs3OIaFFyJmLo6ei3EfAHLy4z8qVDnDj1xRayTz2/Jk7o1F4Qd4SovORECRjXd9YtHpEay
z7ZhXoFvD1CT4BHzTeQdrBj2ebyAhIrIWPuUhitZt8/0REDYGebHGaI4iANoS+j6y4Dx7AiCwLPe
XKkYu8X9JVZybvCgamBT13dpayKdqPhpE9h+g49+LPIBJiBQIngpQpRgeZvZAIHnGv47W3dg7PS5
u7IB/O9SWljRR2Yom1QZ544ZBYR91t0pZiFiap45rg5owb4oNCvKQn2N6ZKVVbsdez52E2vKDkZi
Y+Qb14cl6s4nSTzZyhtserzSJ4Av3Y/jGG46F4iCigKsUrhQ1wNJi7OF6pBH67Kt6JhkVBF47XOS
QVbf90Q/0SQwdYwDIl5yYKYmhwLapdXkMW1iyAFaI32k0LxPPOdb2CCgcuLqpdUIQzX2LVZom7kN
AdHiF0ekOt5AFZ7plY+Jy6Yi7YsF7YKCKGhwSFl4e/TsH61sfDRB88QsXVaJaniPu/QQJECkc8VP
WdEKtlN+y3RoAcAQ0+GgeQ4+a838pWxtA/BV9Noopj7TzFeXZnE/lgOsnMC9aVLL2TpFNRFGbDwp
9JaZgrbe+I1iQzCdCy2fFvfrKr+dFuRBhuEPGm5B1DQTga6VX+3svXSxB8cDIKnvMidsc1ITpQXi
948kp1kKOlHn0A8uR2bZnURZczP6CdLiOP+0JwSJaHUe4IkQCL0ZSExCAJWViCY8VOgJwxPNrJfp
g4FPik8ltG+hklkbJ5nedJ88IjBaiz7ZlnV1lbsOWRnt/CISlHYjVEGl3bfQoDbyZ+vod5rALLnN
tHOFX/BTWVdGin3c+2aEyO3IfENX9zml7DwZEj2jYwpRpKOfi3mE1m327PSMG+mbiJNrZ0Ibvfdh
rnZTJl1sOp6GrjOwg/oqkZhuzdJ/nXBOL3F2uovvBGyyBUFkbwe3uqyQqQYzTli2yNcuApDMAjMo
4av4hnUSJolVmXZPtIQt6DfrORmKl7I3XwaTJFqrfVelunXByJSaGmNa/mZJZzvXUEYUIh7265d+
hepMlHw73BJY+sxgmK8xt60Jf9CU9aerrSN5mbc+stSwBJdQLK/BjMPLCZRAP/rIuuJmB2UPmQLj
etCes0tKQVuh26gJ/hk7VuqIP4K1ZXZcevSEQMSf2TY9YN+5VDHQJMYVB9pUKsoQwIxBGY4hAQGL
vnH7OUZOn1w7hrjq7Pzo28GHhAQ2BZ+6w5kAZP8ha2KI0+y+ski+O1OFHNIMngbAw6vGnq6jcXzO
A56ARjHjmTxxtEUfbhpLAjS60YvAJun5obCP09tX4l6bxabB3hZqvOhaRs+1Ub04c65XRy7E90x0
4JEBz4CqVpsg71/FAInDkyw6jNmFn+SRQlJHT4TZXVZDjxc9cnBKNCcALz3y8Asr9/BOzdMhVeYR
N+5NGJHIkUmaEhphq2xhLU8fZUEIB7cn+AsuzfnYTN0NIdhHUQ1veUf92BC/4+cRDeclKWXAZGws
13Pvf2sDtoVVc1mYbKiZIgk3QoJufCSk6XJooKLSuny3XhVFMdjDuwKudxBQ8SUm3fxQqWPvTA+t
qa9cRTBg3eIDEXCJUHmdQi8gP6i4y+bkcqAr8cwHG5Uhu6+rwanpqn1iU8oPw27ubMQcIwNyuIlM
Zp+LnmWfHsc9jY81VWdbuafaFY86H85hG78zIKosB0mOc19Z7XVu9XuiT3gem7s5jht+3B5vV8d0
zAqpQPsv7ffHwIE0nvo5B38t7ifk2IaVnVGUUETm+oW16TUazFsnApTvGdcRDvuhcZdENIWACamo
rvRb33UoawP2rB63kkXMnvKvhLriOwNxaPmHMd4Etlu0DgfKoydErEBgc076eMAEgNuNAPLgMKfR
9xnEax3pUx99dbl13VtgmqOYR3pS86uRxHsQZyx5uTBZT19XqkU2ToZWTdXYDOwxm/GtlMlCpeZH
Hsgbn+n2uyY6Zi3eb0zyj1kkSOn7MuzpygxaYh7MfYvP1qeYm7sI+X+BdSEq03scs2J23iLaEj5p
kjJYhK2XDUFagGUdXB5GEo/itbzAt7ikF2TvYV3uBNFctJCIHsfWO0gSjagPGVQFdDOUDPyy8huC
WmTLnBuu4IldWrKp5RJEl8A8xOf9ssUXqyzmAGZ8UXAbEQjPQ4RU5JvP8BDAbPjmqoD5qtt+mm14
6UfWtTs+OSnEQr9knz719jHv1J3noP8uiItaLEcs3cbirk8BGeyy0P2mIMpgyWRiFs7fJXEDyDLm
C1KAnqdQfza2xa5hZkftMFSew4DHMeWmLDFjZixuXcn0q5jqVWmM72xG3FWDqnJgVEA3Qt9BpPsD
ASrHYVzWVOXZ86yHSZTvUZ3wbWXIYbbBl2/H58y1X1v2QOTmbJq8wyKCcYdDSF3hib0B8NrAHYAF
WxMRutDaOrh11ZCfJbnjU0wgV9KAJLSMflt2CdtBUd1luH3bwOKJpMhCqR4jliQ90nBoGCh2SzAa
6Zev8pWAOQIO9UpEEf6OGd4bPx9kZzAoTaOgs3XxFygURA5PQ5V8lohyMzu+B5HxwVpuN5iLFVOP
dLHtZ8ltkpcZOZgmHfOM9Bz11raQGJjgzFovDmNceBH7MquPbquPttdfWHOIZHNhIyQMscEp7Y26
ePay+iogYUmnmsj3BcXEgh5JkaByjdtz7HZIgfHUrZyRb5I0HcSIyb7XNRz2ZV+fu2zeo2c/dB7p
lW4lv2xqOwhxnPCBjMDZbzfLjkhp+8IJ54c+lE8tnANrfhzQRCO/v3Ld7A67NOCeTHxv+/EJPwv+
KQMTFbi528E4h+58paqAJK4YlAW/SqDWZQZfVY3fOocoMRhK7IaUOJv1gqchGNI2FyotXRyK2SJf
lQ1KvVQxaLCpy/IovURDazE/MTz302NjexyhWeErsBBFt+tSD2QyTywvutTGCw/evQiaZDfY9rVn
cezAutpZRfsQ2YD6YWI+ekK9hZjVtccnzj6P51vDUaSjvbZ7x8EO5lNaEqg5F4iHJK9ZFeZGMQRa
507z2TUJi9ewO4TN+OTWy5mDXHPVhunjAOHOBmTLNxWXiwYGbYTjdsmqytpwJ+Gx0H+WXHEgi6Cz
xJ+AMB6iKt60bIfryvPWNB28lU1I3Tg/Nc2rF+PALroHplDPpSzRiBXFNzuLKfmmeGsk6gZP2Use
nKUZfWdsEwuic5zxLc+dE0XUqZE2U2XU2VmVnGTvX+PNNuCE+49qtB0wMSnlOve7RwofEPWJ9LMZ
NuF84TB4WBV9ek85TL60j+Ke7nzV5zNM7ZZQYwKVGsVQpTRuhiJ8dZRPMGplPHQd78joZ5CjlF9s
O28nNaw4bGtQe0mnrof9yOWExuK2Cri7WpKUMb7Dnomb8dFu7VOKAGXniOYp1IgEFPsk3uWCwQ7t
qDU1gul1dNRz/7m8vLEMwBiM360SSOFUdtfRUrh1HaUHuqJahjisk6bc1dU3VEjFpS24hOoWe4tp
8v1lMI+6fTaObnYsHJbHiAeW1Aig9xX2hmBxKRlpf52ZaMfstCengOEcGaAY2LXML4PUIVljdJmn
6PExwFPP24kdgJGtuzO72IK8+piP0PzHjuSITmMNCZPrXpI7TO5PaLp8v+sOPch4FgaM2iIiJdi9
C3D0bZil3zV98d47jE91w7Sgp69i8bmpli7NsxV0TI1k4DXBebxhCAvJI6zfjDq5qRn3x7q7RU2r
/HjcIZDwtib5bXF4HJue7j4ciItJeIdlNXdUcMMEPb9R28DGEw7yhizF+L2ygTnCangfewxrTI+M
TShKMAKtOW8ddohuxaaAATS5nQWvvaR6NMvhMubN9XqyUYPQP3kJBtMZmByiQ/NU+lAuAWKQhdnB
eIiXq6KM71AwnROBmq3BCAUgfdCbeVD92rKdWxnTEks9Aqo8IQI0IZn6l72gPjSncdqxBmVIwJgE
8wBCGCf9UnnHHFdqMlTUiy74gWjC3XXlyF1o2WKf5dlJ849G1DoUOu1XuIQT8sdMTMFq9lg1BIWZ
74EwMBUz1/miGanFKXXIJ2or94575YqehA6VNAQk1CgfRv0ttSgObbeEMJiR1NbaO90OFlClpbAR
2C0kYbnevI+JV8vEtEOthZpYcMZXpT7W8XTN9udiaMwXmy4NhOsJxazZJZ8Tid+rrgSd3WYBCiI6
b3qlTcIufcyscTUIPgU1SqiwXAbJUBJBhWFFBO+uT+5hJi5oqT40I/O0jB+yHoZaFCKQISqmHAl+
XICs1nzqEucUh/1O+Ont8tui034vWlq3rD1jMkMd1YD3yPh8ABXsVeWuG2s/zF3GfpNwvmKyP4Kc
SVWZvhfRBTq8dG3XlGoihYgewNdZcljFlzGHj05UfXgBGzXiyn30ostrrA3xncxzg1XZbckA+9DG
j47NnpUJ0yFSPes7EAoA+9EIygSHXASIl+k6vgR4Jr5POE/ANMR8jJnABuX0EMbNhyCXNs4FxESX
CYyFaxAUWIQ0iHgrIU7zKG8qFHekAr/zFV6HKZzEwbxifXoOiLUzmvJeZEuVVaOX78b5amSiVJAq
Xfa3fkYbFvI4EE1IV00sihSkGddudV0GxddQDKeOmIsByX3O0mFlOelutmAvtcX0DYPFO5vIbdtZ
T1RHO7LI7z0GAnXL+KDkas0s3FPdkhP4WIv6mm/3oSmYGxL7cew7YOj+zPM3L5h32bwMpbcyUbys
Zsu4D9i2Ivl2yMCzm1WAFXBt2hGPkZtt2Frd5U42osavYR7uUkiUy89Q1/D86HeL+qVx0AVNaXdu
nf7JdjmKFBQWEnc+qDwx26aAhXvId7aXDSvKDlj3qbqjQ3mvMn0nCi4/SjsyLtxgExj9qg1ArmXu
RUz9UXDdkyagDmR2Ip8zOUlrT27IGziYy/vsdaNepcTg0lJkJz8Ud5KsrMgVDyh2HiWWVcOqr7uq
PqfjSCPhx7fLT9Rrku4GOH/h/NGJee+rxzgvT6x/3ptY36P6PxaZcdX3t3Y3HXvXeG0mQiDrc2uQ
f+iybVeVfVOE7mEhVDUM+uGtuciYPDTYnf9qe2R3KBuPua9BCXXJnebIZPbRkz3h7acOmrlGj4c6
fzUxq5ksRC8NiI1K0xPB2s2BS+uryCx3ndRgN98cB1dBMZ0UO0F3eaZDI38e6+zgkVI7O/rGsnCD
x81Rzd5F73VXA+2ETxmlzebMvuVYtinKPfY+znjNXt3CB5c0TDJDq34Y2Cm1DO/bsLgBdMvtGXHD
Lq16JMNmCz0MnSy+ypC6KauMkzWiSyl6ZuaIFM4ZfzQVuV4V+ZW5y4Y1oc/c+JG4KVvrIp3j5x7W
tzYUPsnIvIkGREhstujbsyvlUgB46OG5tgmN6vPyhRPtOCZ3czOw545fB9Q7MB8p4QCyxAt589ZF
HolY6EH422JU57JHsu24I5gWY0DxMA7IRDRZe8VbScGeRjwjg0g5/6VHzJVHRCDrzp2LwhEH+Beu
q3czZ+9c1XW2md4jRCXrICLbC5VRigHdSxlh+cVe+C08Vy80wUBVzxljy05JppsOWvaY+ezO6LDG
s2dn3gW1r3sCggiFGUq2D/KF7GjAu8iqH/KMCMByurDzHG8VtoVcUFdHaWisXBP3upTfYxp08g2I
6BMFYFE0X10S4DFJNjYhcutudOEqlQ1lQYRWR2IvGHBF5DK/nftkOU4WIOPMiMTiZihqYx0HFxnw
qK3sUnZPut4nZ9fIgouo4KQBqoHQkc2nI9/9JGRQL42D2SZwuZYmIJRsf8m62NF0PRae9f/pLd//
X+gtDqiV//Lf/9vH+F+D78XmrX37T//4z67fMqAvf/+ff/+Xv/+vv//r//4f/Pmff+a3LP/tP/gt
0vqbYgLoIbfQjhbaA2wyfG9a+Cje35TpCmkyhpTK5N/6vwAXx/yb6WnT1rbtOCDmTP5RQwEFwEV5
f3PBLkr8LdTx7oJ9+ffX+G8glean//9nsIr1E1bFBF3lQFvxtOWAmIEJ+yNWJe4ErnXbDrdZHdvH
Srk3hAeNOHiBWDZqem6RdRB9Za8Ns3okzhR2/lSUpL6Rxx51Tb717ZF8NUPL45/ezf8A+SJ4x/7M
luGVOXA2sDVKajjLMc0fX1mHspcgKSPc+sxHVDuMtzIczplxYzcoemxgCpejjHe+bJ86btxvFgRw
riTnyDl2Y+KLv5CoJodqvErLIDoUqf/l9KZ/RcQA3SXAMxIkKm9vdsShZc0y1JH1yXTwdBRhP978
/qexlvfxH1yb4+c//WdePaWaVhawHA4xV/zxOfyJlKMHPIhgLeRGD3a57VmV3/VG+NX2rHKYPudH
BhbTN3LcN3YfTzeMKtbD5GCHb80dpjjzuGyNQV8G+DlIozZPY0/kWeJratS/eKnil5cqbUUnDM7H
BOrjAA/6M2nHdMh3M2oIY8hEySmosY9OWWztavTNnDy9cw3aF0JAD3ZtwFd9aLPE2yIMTAjS47b4
/cuRv7xzwnGs5b3jqRfScX96DvRodH1tFtHWhSlpNXZ36n2XnZ3xaBJK/ywR6jELD29m+N3UW5WP
ZKlPjfss8ttFnLEpi96/rJc/kTXxgRzY3Rtl65wtOyhutVff+a1fP5EpxfbdL4sbu9tnpux3sG0/
jLjUzEtOOXXTxoWzcUCnBZYHuvaRfQozpg7TZRXO4RayEcmdmDtpUbGA/P5dsH75UHgXPCGl7SkW
aqaSP34oURnAHwbetq2xYhxCbI5D1HmYbmt1WaDawXGXeftRVupyQPJClWjcOuDBrqeCJdDvX4xc
sE4/PMzC4yQDSiUBufG/Pz0hVWUSBe/DP/Z6Cn5p5fkuaa2DP9UuP7xLptdgFKfSo3giqohGHAWZ
D4Jxmtsz8AmMkbic9zOzRw10565lQPeIk/vEzOBbJ0APeQIVceq64pbQOZYvYb4lhZhVYQ0pggVq
9cUlngqw78IqL+tOffuLn/DXY9Fjl29pbVpYxF3500NXmUU3MzkOWVwu3zALZ90G9Ud+I/p3MxGM
hHp17VVOvRrYim/TmFxrNuVpUbQHx6K4zA0XDfJCe6KvdjZx25vvy6fLIhcG7RzLeydtx5u5nVDl
1XBN2OuDllweTjcStwr5XBb22YPXZ8l5TgcXZLoxH9SU5Hvm6ag0A8NEk9Y+/P4nt5YH6YfPVvM9
8/iAbYBj6I+4ef787U9NlToofilEjWTTTLBiWhcX0uANIKFjl+KX5S+sFUyoWuX3cUwBjUHh0jU0
DoG/vAasX581HnxOTU8CK5PwzH58PS4FUJcUMYtJexpv/jj2VaDyG8an23gIyXzKs/GqU+vRD+1j
HBbeHhKxWP/+bRG/fv88h8GMRqgkJcyq5bb60/ltWg1BGBbO7aAEgQ7IKCIP27tpQUaeA8QRqK+G
T0EozbokEJ5MoAoMiwadTRyIYe9nPsvHRjBqgDfmJvPZyEK975YXGtTFfXo1CsZ+v3/N9i8fJa+T
81tYnOeMQakUfnjNxuhUcVRBAVDNBZuLZVn90rqNDStmWlg5NLTQSthGdv18X7JqDptjMC3Reg2T
CiQMD7qeX2I78u/a0Pk+CmEeqnAyrqp5VidNiiqJc+d2+ZPtH9CxcyN797lLzMBcZpshle3JzMvy
UNs+XNW8MRBsxgRV4iqAR0WYhYv4KwuaehFJneheDnTcGmKpbi8AayxKzfgvSHLil282JQVXsaVd
V2rHMn/myJUepNXZRV4WAaoiAFZuzairNqa0Dgh2/MusfcL9ri7D3nHpQbqXBoPvPpnJpU3DqyEd
znhLyIhASrezB8gQ0Lyzoy7DG+gX2z++AlWHUCawmnMW5t/rWanL33+y8tfaiENXCyVtQY3IdfDj
J+urcCSkAAGNjel7jw+Nr+QcQpqJQpAI/XDyDHM6EnC61SMwBSsjwphYjNKZbtK+Tu4mfLt3hhWp
XS8/83SO8Ax5/iXrFZSRdOL7FPZ7AcpKQ0Fc2lT8aT3EZm28Ac3Um5qVCYJaxuuTW+BMj+sPNwLy
kqCqduI83xSZOT/avrhRsXn/+x9eLGfvDyeUoJS2l58b9CFn1E8lqyxNm+Hq8sOzM1rhmR2Yb+dH
s89Iq+PVgY9SOEndAefW6GIJhdI8oGQdRyidnVcj6Q/9YeUPGNNcbClrxLbtykHHDIg+vm4rBtu/
f8l/XBc/vGTN6SWFqYTmDMN0+OPn1aDrxsTb6Q1C1q9mrORFPxgpcxZrjU1In4aY9JzGQKsvmZKC
pgMV2HTeC3rDewI37WvhqEfLBN4Vec6mihmV4HjA5BgnT8YMz4w8IjIkCmdHbLx5UEZv7ruGPUaT
wHyJDGAWvg25t2TdrmLxV8/jr4c0P59r2Rwx1OvKtX86pNUEFESZNtEBS0kthi66zrOSZEhDOJc9
aHBLCXlMrRjkiJPfQc0iP0DHt79/m8Uvd8XyMrizFXNySc3408vga4caZ9ZqQ0wt0i37yWQvAj8t
je+NEWTtLPdeXFnXQbKsqhO33I45ooCy6IaV2ckLC9XvJvIQOrfK9E4xrrhVn7HitBgRtlCsP5SP
o+z3r9r9D45pygzOF1Ce3Lw/f5mh+MUjC+NwS4do8gFy8Bl9iZfaZIxcFD14o5ENlpE82Yjk9hPr
Iie91M7MDoi51IbLE5SaF5tnstifxTS7Zz0C0mOLdgJWjONTGNZDk6UvAvTizkPecQGnESmfRTPh
GEQayHigDYl8xFn/h7PzWrLbyLbtFyECHonXbbB9ecsXBEskE967xNefga3zQBYV5LlXHc2QqG4J
BZO5cq05x6xFoW5yctcRF0NPMPjGkWvhQzLlfDcdaTbnd4lFmBni8z1qWzZebFtpTn4RdJRkp1nf
s3aAYtX3zsmb4gTDqWxvsdja6Nx1FCgtroNiDLudh47KtwckRmCuNxmzv23CC7syHPwwy79n5imv
TG7GySBUMdP0NCiXKmCQYJj6lHlvLu0f2tAQYb4qTdfBAEVhMsbhDr1DDRoh26bcp1022mxY5HaN
kZhO14K0UAk/cun7FBXlPJ1tjcilPz9ZY9lLfv3sDdt1qaEc26GK9Jcn/1PRYA6jabcWvabUcKc7
k2wvINzjoe9i+xAPxQsJEtNlVpuSKxGcVOQMKsWv9Tfy+Wj8D776guWDUQFILTOfAmA3QEq6XPzl
rP37Gcs1bOGbdAI8k8juz2csgzhS4NJ4AZxssTCMHQedebSbMzvpfqTI1IW2j/oufSu0NAtKf3qd
u7DayaiY9p19W7g9CfZdFr3XERgfzWifmiQ0LvGA4sFdft82I/iYQ5oQGNUGRYStZbJbB665+1VL
XB9rjfuc9nV+Hj2LIOypc4JG6VPQzMsaPon0UWrmsWCzBckau7dFGrt/OdeYn58XZxpKfsM3XUo8
x/78vJrCsMw2G1E9K8gMupCggZDYM6ZZPv1mUPsaUOd1zzVUfG6T+saOog48Fbtw37DClghpKkR8
t04DYbSOqnOO1C0To9j5VjPtNet+Cuvqndrf4N2HS11VOlG3mY6ZhvliU9Xe4f9Qv15X4F9eRSp6
CukF6M1/MYv8+iqWLHax6SYUBJmHpTNkR49xX+5opmD/8eO7aDnTh1PYM1csKr8ET9vcFmYP12Fo
z1YS5edZz8Ntu5QzHEPoYmPtXapX8pd1ezGi+lsKUbFtRqJoEpzNa0PMYqNMZABhDTkXo/MTUoPH
TnQfqve0vdAglKaYBfaiO6aloWGD1vMABIW71lHkHSriQjhsJ+Yei0C8wyoCuTC2t7mGvvfPH+t/
VvhsHGxTOhvYb4fayMonkJmN3NKO8486EkikavUy1gNy4+WA+YqyE1sPzodsosVwha01REN71vxs
l7ZNBDTFICE2Se7mbU3n75mA220aczd0elindAnCadGZ/uXCl0f3y6PlLE7JY3s251TTspdd8adV
RrLSMTNniGPqDY4+My9vonj6aqai33f+tM3r6hU7k/6BidRfMVTlpWugymZO1j3iMr+VWquY4I8c
dLMs+lIm8iKwZB1t5sV37xJXGkylrNuUtp8++Wn4xTTq6kEHU/SXn+RzZQfc2TSWQ4vh2DRGvU9l
UgEzze6iCAU/x3qspnUOOacgQJ3IGs7gmnlTd/lDJf3yYInx5CvHgtyc+meG56euwkq4mjWY7G5e
iF3rp9aOzl985lvcE7mh9umUXP58ycbnStwyDN0zYQp6pmNShS1//6ebTwCUa6G0xIWCYfJ6pCoQ
NJ1Ec75+KD7NM681AQjh7IIJgQ3UGtAt2Hq9LmtyCVrbeRe9R86h1WlbGBwvf7nAz+2z5QLpN9JJ
ZT1z7Oua99MFagWq8a6J8C6COSAPbAwPaKqtoJrxnmS9HFeT5TzVoifWMazTW8YNM+CYUHuqO2yL
Ic6yUsVfVNsHuWfLS2rq4i+fnv153dVdIjEs2+YlplHOVvTrTYx1hj+i6CllatCjUcj4G/8sFhxy
LAx00ntdk/rGqpiGD4kdUoTwy6jbXyc/9neVKtWhwfV8sSc4gZXNJCTHBhnQyMAF2/qvYTikp1kZ
JkYoUp0mEmzHdCbcYalR5ZzEm3hANeHaSEsG5CmrmqPFqnC1Zs/Q+ZQm042pteFO6UjuU700V5Ei
a7lsLyNWZmZlSfYCh/1SeIV2ibX8zh251LnESIvK5ImmlX8nFvtZpGFW+/MD/o+i12SywAdjuT6T
1uuB96cHPEaZwkg1msBbu2ZVOhLt2ISxjlI9ZNbpk4tbOsP2epFVYp/TJSvPNcGI6DzcVUtS2QGJ
FShZvJjrVBXRxUpbYCV1daoLMV68Hr8BYbh/vu6FQf952eLNpJ9Lue7RRfx0hlX5WKPMIO+8S7Js
4wqcs1WNuOr6TPUWUUWLE3KbdH15RyQcfYOpGkpq93ItQsiT5Ti5vCuY08vWOFZh4Zy0ZMHwadaR
LKXxUqLfApKG6ryeV46KuiMIv3x7PY/PXkqVTW9ko6PfW09jZ4DS9e7CnvjHsSsiTtbew59/4mu/
5dNCbaNCWI6Cjg+w9tPxxC51L8KQQmpIbpWHrtZBHOU52Ek9ptqOU7mG90UNASTlsUYT48TmZfZr
PFuR+JDdhMosYqTRN1Ayh140f3uTluX11+vjkMYfnDNYyrzrWvfTmzSJiqTFFKwLKHJ8pmM/41ak
/AGGX+3NPPY2Q4o9wUj6+bk1NP0mmrU3w6/zyxRDR4FdQPY5ohNG3xHyfriSrUt137mltfY9LT+Q
nHSEgbNvO1O9/uXmfj5FmZSwDqMyul2M1GgN/LqGDLFVx3T09S3QEGb8cui2s58aGyU4gQAW2LpR
8W2kCDrNXvmMNfbtWmbVNHLXsUCA9efrMT+vu1zPchC1bcZqvuvrn3blUtfRweqdvo17dLIj/4tt
nHuokW5NGY8BWx1HTaeGDJghpOFhKLaGPnq0UNwORCufymH6iJmR7VESmQdzWRl7OB+H3DeOk6JJ
Xi+VYxUDO7WKDxpV9sYaHFhIuHF3ro47VWjJtP7zj+V9LjaWH8tcVmpO87pn2J8a43ko+Wq6QjH5
aY9T76L71XfYqrKXKUJ2K80UamqFwG9qNcRzLvJzwhDuCAEKZEckXq/5X1XSE5m19Nh6QHXov8x6
JvnXuiNvlb5BLdMjzNJno0RAbTIOWeMyLZ+lY6HQcFBj5K4a073WIMUoJfQsZBNILWEwRnk8A5Hv
/dtS60mRnuUFxynyT4TNHCQc64a9nGmRKHG0JCiABq1vzqCuflz781ndynOhDTXHUx11xuweE0VY
qEHYD+Gv4taLnKMZpvnRHMjpFSazQl0WfSCmKTs5XrWXlTOSLmm/G1jFUNgk1jO17IbT3zcji0t+
uOI95pgMeSTkGKVAGKZeyGXlLqGZ3USvrWuIwDEwUsjcqY5/fnq/d4QdyipqaJgyPujg617y0xcO
jkm1KlxyDifLOzdWWUHtkN1Zxv0DKUb7NGJhvXaJiimZGIdF5mUJAhqb9H5QHVFzuXFww94j6qD0
9gyHiNCgNtzHppM8zUb6Teqh3M2TlmNrarvjSON4ZQ9LOUaC02OveztoSMUmg+ACzgixjKnhFxKa
ii5tT0byaDrvhaIpyUu4ZvPkNArrFAZxpOy9WdYvXeH+qG3aYfhk/3x32DZ/WwCp5IzlFvk8Tjal
X9cQLe9TmtCuTlDDqrOS+cFZ9HNpN0C1HTVUYno6f0ky643iYX6QqD2uQxyXK18jg4tvphCEBhXs
RSPUEvXpnG6oP+Dp2ruCG3HtNhjZsHKBY+2dQreeE9qCm6Fojm7lZoS7wy1vMQ68VrSEDp3LvUnV
nL1ch33UFHGR+LdhKj7IVED45OGsogNsM5WYSSirIuyT6VgfwNHmT1PFPy+EgoMPJ70xBjgcjci4
oazd7LWSsGo3FHIX+lAJzGSkUzQgWA5XGd7jgDMgNWzUfpnHyTv09LgDFcI6tqc5ph/GB58WFvJd
v+sO6KRIr4ZVfhZJy1yISUinTe9VhRtBmbZYSLRoxe1c3xVFXYLSnl/rtG5o3qoRMKd7NyPDLXgV
DeIAdmadXiwry240OkTB1Avih3NAyOS22NnYBary/HXTyVM+G9PeqNljqqga+fwj/aI7xaVLCbKv
agx+te/Q6PZCL4Dferl+5UWGwjEHuwZKUz+HqXarCfumHnjJhOy6Hc4+dMXVq9kYL81S/1j1woxb
blzTdoghrn9aCzjkkT03ZzkQShwlFlNjaKZ+vMT+esN702n5Ddpdf+8XLZyIZv7A4E+jhz2jXtth
1qLMBqyE0i9d4RZMz6bt+3sntsJNnHqMUKTnbDImfXr6pVBzs/NTadIuyJq9OeWQ+9w+P/atindW
PQZFG6JfVlaxo59HdNsyMbQMnywFJ44/+mZ+QWJxe+2eIbEHgOHP7W2vZXuA8HPQMOPYWMSQvE6A
ZAvVfoy8Dq+M5GFmLK4JrZ4MdRr7/AnioX4bUwGga8e3EJvGKepKuRaT6Ry9vltSMKcX0SFANMnC
ObJlH03V08KeMe5LDS1iMubf3bGcHrqkS0/xMi/Iwgebtt2xAhwNe20t9ai4y3zXBaoAzndMB3Fy
ezvFwGg+jx1TYFCDI2N589+jbRtar7qMkUj6s3++/lk3dD9G20M08Zdl4vcus2kzGIVNS6Po9+GL
HaeW14xw7FJbbRyG4WvLkh9z6xanKgMjb9VN8XCt5EKnm7DbGLAOzHIdFX31imv9UY+Uc9KnRNya
rdyTnxPvAR5pQH4E3dFJf9Ls7uufL/o/a090NJbgfC04K3w6pxb2FHlGmuEG9jKAg4x/ZmS4Fgsq
3Ci+BwGOtJqrYydski8094dd6dNNm+T4PcD+5tbGTONp+XHjmz9f2n8cYCxLmMLyOfVTWFwrqZ82
pYSuSePSX9nM3Dzyavq9Ikk2Ie52bRMnsIVw2mKyAKNLAiGY+RGqywy9iYCW6dwjXSdHREe8bGoP
bZnLi0a8aZzY0aGYzbMfEoQhmjl6//+5avrrnPn55bc5+QD0Su+qgavGEUpUYmYDTXLbtZyIrJFV
M2MrwOHQpONN28rd6LbVmfv/MIq8Zn+ZklXfjevZl9Zz7R7baAAYhEx/XfSX66krblET//mar82I
Xwt8Th/CooJzfXvptfy6vzmw2AWHeawdxuSwY9nhyapkf1CDo7E+A2KUbD3mYsq//k1FBqOejuLd
d5q90q3s3XAe/m0R45tizpQ7/lFV8NAXPZPEkKn3Cgq0M7b7qmIH1NO6e7quuvLZtkF5NINrg651
xTbzlL3p9SneF8pLgfvkNCamoTjz7k6r3FFZtFnUYUGi59ZD3cJ86pPJ/phz9aIp6TyhH6v2MAEf
KUIFbCylvxdgvkNHmS8SvqHr0SKSNG1pZxvai2Uqf9NhB8lwc5yzvlHbygOG8udb/B86L1LVfN5j
W8fLQKv111ssRVspo5q9TVUocdAiv8JFnh1SVmESy231xqfAchfF7Pi9ejcU1tZyIbSlFfpOPc6w
DydlEig/yoO875u3CWfH/0nntZyIPr0NFto6GkS0An7vupQ6NCu4MtZGNtbq2jbkS+97ymLiw8S5
SocEA4tmsdNob2VLXedzQNxxMod9qflHYWlaYKmy+MsZ478kKD79AORO/IdF4dNrOg6TY03Myza+
DqETd5bO6hOFYp10Dd5fH+ijbSMdv6r2dPxjhzm0MmBabreHkUu8R2/pu//nB2tyq2wWfX8Ju/vc
QCfJF02QwczpWu1Z2RvAuvEkcuS/qnTGtwcl4DJVwrXu8zQ02U196zgmiLKYw8GLJAks0EVq3MRh
K45ADMsbQTfmz1fp/McRnkWeb9y1HQ/l0qfXL41FNaVQxDc1XJtzWM71g6uLx+vIAoOHy1j9kKiJ
8NnKrZ9LT5k4GDMWU1pYXyNyInfX/6PoMTw1Db7hOKPN6y0HJm3GIFPlxDAbNEORwAwvlmzw1tNP
P5u0KM7EoNb0k8Y0iGNgxGTx0das6EkzC3obYWsEtcEAWsrkLgyThxDSxT6PsTjLuRGYFQUHpUp7
7oBrIMufUXHzbs7hP94SiWviITuFmfFdWAl9BkVzy+wxV7uxyM/ZIl798638XXHHMJl2pOX5um0j
PPrUUJBVl9ROXxO0yjn6YTK9HUzjeCfnPF/rud0ckacBk5lxNSnQ3vvK1N/cWdbHhTX6l4sxl+f2
67fKuR/JxyLLcpcR3a/LSpEnLBINifHDIrEShJ2WPugVfvMtKmE+D0hqcH8bHQMrCtnSQ7Ki+x4J
3R61VawfNJzDRlyBP+mNZM94e8mscM4O2a2gnFeWwNrXFuo+qsTwl+/5+ml8uniXWtOmRe65DLo/
9QxUWRZ9M7LBX08xV6GiNgMkUm5mnOtqkQyN67bUpifqa+ZANAb8yPcxhoOi7BDOhW72GBa+foYM
TCq0XY4Ba5r5hBRzC24NNrm+xNgBpLQ1B33oIkIQCVoOzBPyxia1fGjn9ZBGfjAsDdGoldQ0hK2u
c4c0nkbMhyjp1I1hZOFf9lxveTK//fAOX6TJ6gGocOl9/1TdFFkhKtE6/yuNYHA08P3ENQf/EFhM
GUGUCjVJBhEJgjtpZcaHtCBSgvjWd7pTPXMY67tVjvkQCBdDHCyXIjAEWHNudXTMoYtuHSN8j4iz
O5YqGc6i1gjGuOoWHUH7czm0Bilpiqts7vD0+OYel9ljVlgjGUDY7p1oaFc2U6TNOKp3+kenMsR8
XJaKAImqek/Msb01Eii5k+YmxAq79U2babfXBktJYw90efiWkc+31ivpINjOMX+DOtj0WAQ3oiZk
HGvfRz7YBEQyqgk7AGaBimoWUBs74aoADkJ0LigJJBBns+jES4QFPjKss2OM+XEmQBdEEBpc2ZAU
ZI7DXzojv8nCltETsqJrHcqC5X56TNLEbMHVsgwVUJ6BjGW7sp7uyobQksHxn6d68AEDEOBmWa3Y
O6LbWqE+7K8NAI2a2pEGVf9cJIGmQgVzseDWl+ZrWkzuyVwSENP5LqnCZJ+1ZnnB2osxqoGm/Jdl
63MP4/qDIOZnxms46KOWHeKn962zOLg1NQkXV5VDKnwj6JL4qzXr5BvScdYhto2D1dyaWWFeSi+n
ZRPVzwyfGZq4MBVqSLeehtoZFvFfNtHfptBcHFfFrXY8/nA/uw1cbey0aHC4y8syJsNh15WJe6ok
1FZllfdt3bS30UjWXgRTXxjak78UqbndVRufsMxD34J/LaInMfXx6ToGMKZw3njL0LOaYLD6bXQp
Zs8+TxFao9muAPQQvUKjwbt0EPOGniNNvex4rcHISxKn6DV4lkNOfEEmWUHy2n1skSutVAeGp6e3
WJt1fD+6oUbEYWRf2Pd9pEKo4m1yYf78+Fx6xJ8WjOUeMdC1cD9wzKSQ/PUBwnZr00ZfNkNlu4Eb
Mm7vgVMT5SpzkCw9nRKtzstz7Yni31+K0n3Um1JwqCfkMu2SIy+Ws7v+lVx+6/pno0w+rBm41ZzW
N8k0Do+D3lYnO5wHkK03Oh/4feyWNzZzmZPT991d31avXher4/W3rvpbbXC/DERggUTydHqb2Cd7
VJZ31yU3srNpZ6uauMPJpECD/AzzCGc6Z3DoDteH22g4bDk4N7vrXxqEW671IXThc9BHla7+QDso
3fZmN5y6lE5wQvRQ3FpozXOiSzxQiqWK9PNoQ52nxEpuYp/0wWZGx2rT69+LinigcvxC06UCIpT2
N6KQ7tPMbNiohbH7t6a0GpCV+lCpkwYe8CRQIP3vhYpQnKSdf9HIkN2NE2Mof56xKcaOCWzD25ls
Kat/n8VoliWDRzUeKxsZTDNYlzDRnWOdGjsNP9aNZiqix9qceWFakMeXa9bdMFXdljKze7LKOfCz
LH1Caa6IWOniZ445476aGmDcBO/wZhM9J7WSBEf1JhHmPnWOPwVjFhn70SiBuZeeZJfwvkW2pb4M
xgzT5vqapBA1t5bGGDBqx/aw4JN3todWWZf1rk0N/YHx1IeGknqbizWKh/ypY7aDBtFoEOt1Fla/
NH51YK/UWu5gZXVekJJtbY6PL2ZfER5Z5WoNixRPKMaM54GdZmyjBzXZxiVtQ/1hEiGTpKHtEY8/
xvhEH7UZYGjubTy7Ow1knB67pi4vBIIQTakaL9A623qFc4fttH3wYHxtrHR0AhkTbuj7kFDyOgTx
4ctLiJplneR5DY4AThF7jbvVjbAIPG8Cko2z5l6VuMMntSCK50IsWQiMANyiDaYpJecrdwcU+Pqm
cWHh6IMsbuVQbbJs9LHstzbziLh47XoQJdD5rhtg52bj7rrkLMriLVNmIvOWX+pR210/jl4N5s7A
A7tN/GnXNDK/AOfoOls/ezDKiJjB83kdsNb2eO9QKB2KdAi3sqYjOVmEB6o6DjxrfBFF9T762UmH
xn2fFcXNVVeZYpFk02eOWRvNKaozeF5MDbVV2D/TVZ6ApyUGWfUs3uTcq5VtjNNZxx/FerxNsla8
VGFHNg3HviXgC6fItVC6HrIIJPW2nTXEh9TE1gg+A2SwTSk5uJW/S7opDQyDPhDWy3JaMnPNwtij
w5LEmI7V0Zpm7y5qNLqI6CUh45Y2DQOPQj0c4RNFefKNbvjenea3YTGqwNYSTlveR27p7pVWJ2yk
dhpYMzbV3IinUxNLby3zNgpgIFjgnoGg0jYOpBGZN1ppzUG8/NnoonsZPaiLGf54LL2ld7G1vtoR
/gmrVEUMjFv6iiLVzmMBEDDEIbDlRPzPVEQTeXaXq0yDYaZ7uZaGFYfef9vEOkRXK/S9bSzjH7lr
xBtcnTF5ezodEwlglyieNiTfr1HHnHMNWWyR2OozHSrD2fh+Fe9ttyFtKumBTy/LAS2ON7jLQDER
8201wJdHPyQGdfLa4SkjGWpVzUjmVXw7N5l9aynri0dY2rGdWasLC/tLXIQwcP0KItpFlUl2E9Ha
uNTD2Uzr8gYyIec1cQNHkum4au4nomAO16qxWTrXRSLgnVtzA92B/j3aD3lsSUO+n3RH59kWbC+T
mEiCGh2srLvKH+ZvoUDuMMWT/aCRUqTAcW9bJ285xVUgAGz0fVMooIbSWgpAgzyhG6C0ncPT9ZcM
Zs3K7uDN2iIegM2maptDPUCvqnIChwlxgIHzSBctconhMesCHCBVmJ9+yaJC/45k7bvtgQxHNURK
Qb3oajqKeysKV9fVYyJ+75IqLPH/9qXw57a7ud/BIbTukG+Rd718f5U3eCuxyJ//ddwRyg54TGBx
oW/7OOqMLso83l8XF1K3rZXnYSRp3Bqv3lSQUIh2eV8Kw9pomib3hYnLCgvTMk0Pxhh4KeYKOXko
0wqQA5OVt699eoiUDwelieE25LCx2+IOY1p451jMEnTpqxPKoG7rlmDKC03zjvWodj2aFXcZpRB9
rBGELolSAZczwbH5rlXYexGsljGJxVMdIyW9DlAHu9hdBTBN15B0MvUG7bVk27t5Da+mROpl8O++
9tTnTBP7Gf7r6BJFyDQFJ81yW8KB0L9lFIlMhVwYzXq63qLMsn+kcQPB3Uqyyzx7gbJc7XR9f+IF
LqaJsbmtXHMbi6dppvh1i/rBksp57GxtDXP++p1Z4+IT83t5QBy5TwidPkNaSjfXf05LBkpsgc4o
zY+mbzkZmZm5XuyNrSwQZXsGaBfw5nvbj9IVXALe0Fjaa7MBnqjC+bzgTTV8gMdGxsfJG5gau7wf
bkLigKqOZpd6uLwVK3IWxE0PLwrkdlav6IowAT4W4KssudbsA16Arr5UzRND43VFv9BBc1G5twD5
t3X0bSY3QAxP0fRP9LFoN/gn8jE0sEE3G7wEiAuWORFn6e/uvVW8s0ahVFgJxnpVKnAlTDr1QWNu
INWR/jl9GQT5l14tv7E5glRQGlLHzH1yzaFEGhBXgWYaZ5kpNqIEPJTlyI+2Tt6B+nxNkbSNhQyq
WuyMkLVFmopThnGMwg0JkMlsGkGdkqw6MxO8U1N700z6uB1CMnQoiru1U4TkKvuht8sr9nDXK5Kt
8HXtKJD/9h75GCePff4wdUxACz95s9vspo7DdNeQMr0OB7VzWon/I4ZRMAnGt/ZAGd3Ag4TiMDNG
wyWVOfMtNfVdtpw9Palei5B4momWmBaCp1xQ32FKdadw4kdnJ6LIrxj4cT0JCUdjXpwVM/600lFb
pla7pWU57rop0V9Auz9rrfHSZUPgkfaQOrjrK3eNsU0DRqsmjEpsgzx1gCRsUDdTFZcBLKJTgr1T
xdEdCzLhAR2eO8YzQIXWhqG6tc0IpqElG+X6tgJw+IQD6iJa74fjDudRrw783g+9xi7S5GtA8YfK
bO7xST/nLXx3Fcd30pnufVMRvOHQcanIfi999a2eIasR+QGNpUFB40X1UfPzGwt55lypszUX23io
9ae0s3IAwxpsq7LLb63RgqcLcXkDP5VYI2Y1lKNBrHG45JATMLZ7TMrwqUy85+uLgtiU6XKb0DXt
dMinNVFZPgP7dUUwghR1to8kco3kThPlHkRD0JThaXZ++A5pMTC/Gvnh9CGJxnXAXnoLI+LWrLsN
88btvORuQc0PR4LXbTNf4wbWEamgVsEwMZswj3jsdmLoQZ463nrEMEACPLfFAlDs90yfowFSTuN/
pPH8wVj5Qmbgw6ibz56ZYMBt6Okb9bYPIbkOqXEZY708tZPaJyBTZYuWDnqe5705nd9B8FNyC7PG
vde6XtvVBkaDITGatdGU7W4wDRmvmyZ+1VJ96zqVv+4XlLlu4Ua49d1bu/wBuX8lig83dY5xrzGB
ib5MNQF1aFAvhBttvL7aUjkibRj2dv1dVelKV/d4XBzNPhOTcpeMA6rZHx1zUZ92XLazioIQYCTN
AIYeXIuNXnTwsVob9TtbXt+DcQlhPJN3BsMxhqI018TWJ0Q9mOIVF6izbdDgR/AsDpnT4WhfTlLZ
dMJQCiFzLr/5C/MT6Yk1vMjnNsSDdyPp7eXI9ZbsEU9fdxlu1SHa5gubOmGBoC7n81zZ/huISv9F
GirwNWC4OW61k6x9g2ZmPr6bIZqHUSpEXWzpWj10d6BFngj/7t5TotO3sYYTxM0I9y0adILYwM7M
LNNNXxOmWy2hxxxm76cWO3Xud8jFvAWEy3XA7CY5t8cdFhLhOTh8rMTShTiwmrdaLzakqqxB168a
SBbD5G5HnxWSBtYYEF2sPSp4NJZDBoFBSssr6n141B30KzRBSZCQ/AXw/twKNiaCHp8oPLsDIYCk
5dXNBpfYOhq5iewQxW6KtUOC+PgAlneBwHtEptOK1wk1WIetTdSlXOIU9lMz33dNxwajmLBr3LzC
9V/isLzxI2FtByf7BpD2lpEXdkWmv91IwoAHQz7eSFXsaWYEBfMnu5bcdQjgNQVR941eUOCAFR7p
rHnDCIGAMAaPNEDryaje9TH/EiXPhu9mD3FNhxld0qDjKve8WxHb3wYXJz7hwx8JcX1OXHwNwy6Q
5N/t8rmx72ND7drM1Z99fWw3RAdtDf9rmkNEECQt5OSzMcnjILpyKATAeKrmOFT6SbPkvABEv9c9
R+55X5XOU0H40qWPwoyfGhNEa4JjHWDgNY+8MCS+8SJ7yKuUG0yYKA5FVw68x1NylKIotqSTnTNo
uxyZ7Oa+C+e93s+8bJLDYuTqXtCJZ+IPt0bFckOySgSkLTWRTHRDLM5OydvhUNOilJmXMCRr3LkN
KZFZTpypMlOkGvl9BoSzq1IzKEsJAssqtXurbM54tqNTv3WSs1cPyyEQr/VVVPSQDIK6oHhKeneV
eORfBzNpaxlkP5dodIu5SJSWAa/ApuMdXJJBgBOR5CU3ekLbOPTXqXEUYCJg2GwKPwuSpANiWI4g
dYwlSadk0VZibral1SeoM4ohiKOcR8O2nmt6gOUORwSkqIG3douYLJkagrTah6GMn30vuwcYgHCj
bxT8JqKRfHTSjN7M9MQAfN0i8PliMNffcmcX77WAu8nvF8tP7kXyEjP2TDnbtDJWL8U0NActlN9b
l4Q2nQySjewkYSH9fJEOyzUb0EMTbU0tfdV/DOMPQ9zHrO1y+sgSJrZEbvaOgeyCGh3muAGRvb3o
eHCeVMrqCquszl/y/p9SI52R3YDP04HXywl6ZbU1+uOUGpBBb+ElJ4D+S5KhuSraoQ5S4IvbqAMK
6oVNwhS43yKDSV+8ErCrpD8SXqDB8UQH9EyTIGZJeV8X+HVOjFCd1HiBmg0wrzm8JL57sha9eNne
jg0tIbJMCX3ISGS37p0pwo1SyYBkRWVou+WyxGS9Roq216tF1jB2FHI5Ylpr95QCu4IG6ElXVP0j
tpUgt6CDS44yhaVr62GavkHc+tDFwMGim/aTSQkp2hStNCw0r+ZzrPnRbxLMUfR07UZfwwUnBAWe
HwWSa9QrcPX5dK8UqLCIZW947hD4Ji9wu5P8DRI3lErPjLf5NPZ3iRa91HPnrBXe8eNcjcPrMCaX
oip2fRdON7WbmI9phbmVb17vqL7Y89MjHoCLSNye42ZF4Sx08xUy2p2tnUkqOhUzlE4hvzQtfc3O
j55jbyU53q9Sd/QI5c5PboruIipsQE0e3ftonvdtywaxDFb1OD+obGPmnRfgz1gRG5ph/5UbCz+J
rraTdkypUBa04KbiUU4bd4IHFZLttUQkcB0IMmCh1dgL5X29KOMo7qPWQ30dGYFpkk3hYSgqkJ35
ZgEESejNM9pwoFNV733T3H8qvsoforSeOBVyMjZfh8pe2TlGCg6dazbOcaKzckRuWiZISYHz2lzB
QPBF4ObbsABZcoQN5+YHXzt4xmNn+XArHvXsh9Qo/ZkqU7rQjViEfqdCC1hdRy/djtXOmG6S5m0M
7waLtgo7l0mCEgTX8IjVWvXPVvkk801cvzCLIsRbTduYrBm5Mdg3pL7PAAVrnMDIXF/L9h9rQLpN
6HPYfPeASQ/sPMatEm+KpmLhfMWxi3B1cnYi3VrdYSTHSr7JE5ROculbZETujm2wfQnxf4oNX6D3
P2yd6W7jyrpkn4gA5+GvRM2SJc92/SHsKhfnKZPJ6el7Ubsv6qLRwDmCLdvbLolDZnwRscQ7wgQl
Wml9amq8pc8Dl9xi5fJyB4Z2nWE6eTrleAEXf93SWDjZFFSorSrj/CWv43mruENu4gm4sV/5QM7G
S5U29sbwSndTF/DYC4yYqtzlXsf7VbPjquhhhteuIxhnwjB2E+X9/QL+rLPSfLO7+Q9wH3bPDnPm
OS6pupJM27T6p+iW168oU/ZI+YGO1eDAWgff8mQP15Gdyo5u7aDQNviOJ4jL43r0g5tEinLd88gJ
1dOzCq4adXI2v3GXZduu6Sh/EPY2GZz0DMjaOo694+ws0D3XeZSEK3OUSaWeRUQxV0p++hLgEN71
Gn9CstRPqiGqnyKbLiHbTov12PgnWpPaNaD4i6WMg26yTC7ik4t5ryPEUaloMymsjHVPs5vJ3elj
dOnTI7pIjSfLTKNXMEdJIde0izUTe4WXxrZoBn/HOb3iL96gC68Bwgb0mXnWoewvUUnaDJiLqtXG
7KGz4rnj3N7ndgP1Kdq2SXFisVJweZHZIzUhI02FJL07cnm47m71uC8y8gHjOSP08KQvcGuuCXLn
UTDOIc59T9CO1LL3nncm50vn4EW3X7mu+xmGcyKXhLOxobdnsdSrUYO0caxU0npasGFv2L6PhW8c
8ZFlq7xR7Aaqrds6a7jGG957oFD5RQTyANOS1C9pvhbpYfQ3rVXViATcv+K9Mnvy7eWO5EzYyOo4
9M4l9cb9YD7XUbRLoB1OkRbmyzYWuJ/irr28zswjNnVuwibj+EOewtJ5Vst7EjQhAcM1FRdowfGp
GiMgDNhCcH+la9OnxqJ6pdLQMZ8MU+DS4AwIik1vGZuKy3wXlWz4q50pIHpZ7BKgbDWK4zMDzEK/
Mjnr9ThzEvtnKIQhcYiwMigTxG82wonAxA2b7jyuwBSxC+zCSbS7trGP3KmgL0Pswmlethf+l5a/
oN3VJi62BIRaNYeD0lEknktSmKVkWUmUjVGTwgrfL9DZmNSyvfYHQC0WlhalmFJQzVmXAHvTM4sG
xEOc25Sdgy6Sv9yMezSbI/LcnKVy5wOKdIY31u7ciexdA+evVNdRFfExTyvxWC4PsvLeu+iEPc7c
5nhHE4FQqyrVcj+hstKHVGl8IXUEVc+VJ9UwXQ37OMrmixZkBru0aY07O19TJ3vUnfwEF3itVdMq
a/AWeyXZKjbt/IsK8gxFFqxc0aBx6wgPMQehdwjksK/6LnQdLTRB55XBH1ltZyZBM3TYKkHCHYK1
z7ZupIZ3ZiGWAAW16HxVHCNJ/GmlLzkFFyIBBkYPRFkR8qlKuhMoROT21lECqdP0lU/6JnBhJUY2
lvRrQhlz9eQE6YadOw3Q4Lncl6XpIqMZmov1ujGh67n0hJffXJRS98ZxAPc6XorAx2njpBpsM805
V5ag3iiZ881EkXfCH3lZbvUly+etMszf2sAzGicOebPcpn2Xyxol6wEUj7J7aCFCAoAsuHbyWaHg
k65YpsoHrETOrkVJA1jc2vy6AVy7C7CT3Zfef+YWw9PMaKgGB2p2iIU4EJMUlzInnTPMRcwujNvH
6FkXd4rjH6ZTt8mbWMAW0yki3RSt2pG20Lpuu/1U8d6q3ntOa6Dy2rhr2p2VUqsjFOyjil5j+iJF
cvTRzqjXP9dIlCO5byY+KM59/hKJxSYAUi4sW5OdlLfwKbDlUTcpX92BKYwpxWls7elBTXT4GrXx
0gcvRGwpc9afxbujqquWdycx2w9e3J0i7c8Q0K1tlTuybjumudDcqahOflspuz1qoOba31hkAysd
5gcmpWowCJa4DwSqz6j9XG+eReZuKkqYBesyNComONep/RNnEHHMJy3GTI73RB8eyX2wdOeSOkZH
djGbkSMgokidaV9Bd5O2KQcKj9cNWni9Ul96vmPPynIUoiK1pjs1w2xX8R5rdHqVUfTWKqLQFpuZ
TTDKpXAeDQ1Z4NjazYfvUf1p9yV9CyVeJ1M6rKX96TFV9XepwIP1BeBYtzeqa+m19TWzy3jj20Ye
3p9rapscLz4V2FHwqpPIPsqoSx8aZmQx49PT2Cmhs6STtwBQPYt7W9xkzXRWUObCra14J4wer9wu
aJ5kq9SeygKWAn/81vcPUSMNmG38nCalu28z8SthYHDtGS68mfWtGD33lV9anmRT3Gqfs83tZQo7
E0Rp2sgTQVb7wjFMPdz8UPlzE5Jjq26qJoRVTG0Y22bx6k8Ue2r5a4zUcAJUL5eNc7zpyy7dStNT
Gwt4kUNc8GOs/dc42dNpfIgT87NHsr9EtqyRdegUiIai3dUmHfSJCE1Tak8FtJStEWNl8gOC5EmA
hZ4xrnuq/OLv4OfTqTFpzr5/hLnM2Cldu7k3g8p/V3Dvt1uzWKkeRm7humyQqNtQ3qZw6GOfRsdG
vrwqPWsuNvJ3w2jvVHnNQnA1KRq+OKhllKdirKi27OravP4CyMMSPIXt1y4PJEN2kaH6lZ1BDrbz
ojonuqrOSLBsyCk6nWrQYkZnJASU3XwdE5x51D3t1uEGescLrg5K2zfMzZ6UJrQwygG72vMMzisp
yc+rIKX5I/tK8Mkx2OytnVuhkcclmVk6DeXOds9JQ42j1tH8wZyFfe+Yl2svUDhsJAuvCqVq5p2g
VNuO5KZtBup7x+aWbR001STBxwe+8gMYR6F1/IvFy8A+9TLmzsGK1Xxt2qo+g34nsmUAJU+QNob0
vTHKR1eB2HMTkujSYjva+tCDbam7a87nYjUpgtyNwepRuV8dx/0KShlaFbC0I7eampIvBkJ26ufv
c9HeFkJI/zl03U/SzPlDksVABSFpXQqVULeKGnXGaYXe5dpvLrfjEJnmEhveyR2mrxR5aAGcdVv6
KPKja7Z/yItHx1grKPMFgBN6U87oK9sKZVqoH1bUHfFDUByZbGVauOBLpr9DFrmbfipOteb6rE5N
WtAHA5Uojcrj/aN/D1bqCS4dmdq6rGTSyGuvSIm9I0JEla1jZNUDJsbUom7BCx45D7I1e4IoVN74
beo56ZHcLreEpwzOVMX2YbaLneYK7T022blr3d4Rwbz3BQMjFLorLe8gxgzcf9SLT3S07IdEc98K
f88GUb4Ykf6GVmRuRA+zzI4CyCsKZoROxeYMouPmzWb30Hi8/kwJbpP4jhNIPYpw+j6eIgg4VM95
js9ApdCb4/0j18jwF85BtLobRlrXysJybIpQs4cC2sN8KAY6fSX9ya+DPsr1gc7ELU6OnUNRBF59
uyEXYbpgL+EiT7/q4jBklHe+NRrIjTYA57jBzRRKJCOXm302Ep7t2u3MmbGVRaYe6zG1uGd7yYFb
Y/zRMAuwIfX+4no4bS9GGw8Hr0ggMXbNo5d/MMAA52e9AAMFZSBa94I2OdOzSpbI7M5uD0kkct16
01MRzf5NgTIsrJZG5SheNTKYSXL4zc4NqhNWlP5IrOHHG+Jhze0F83SrcTXh9fRrwFFJa0GozvM3
Q0j7BFLuwWvS8rEkb8W/mc21yxD+HQUZ72zzFiApAAUFeQkJxqcv32yeyiIoX0qh6hXaarArQPat
DOl+25nPPKko2W3U8yH1tnPvpKex9ClNNjF+xPOVvtFF4nsdDONXvDfM1ENM1cEn8pYiP7qHfmrm
t7aOt0MZrEHLPJZ6oh7ipDMJtTNnS6pAvKVG80Sm9tG0xyIcOznviwGWRmthwxkbNiGFHNC9MQQi
zNDdDtPcfFjWnWlcHnkPb1mUFp9cWncQJlAhA0o1khosuJr2PiuJbV/Qn4YWpxfNQ9169UOB6rHp
Ax2wMgItQuDyJL/dOQS9de2ks29E8Xvqk4eCYZ8pLPSi5YfvD1LHISGrnqWQjW2kO/e/K1G+VR0n
LerQuo02RJA/7Fr+ajxNbkra87n0R1a5shXWgo3NQqv3MDADId0oq/I2jdIisLdYzvW+fZ9iH1Aa
fWLO0BZb7uKUL4M5CSnsZ5WgAOnBZU0SBncbBEqIjdRRhPSpPSRlO1D3Ff9MRRTKmPt4Ez2brAYp
kNgJ1caAXa4DUzV+lG19ZybHMYt/tFbsAcaEJsWSqzir13Nx9/M2O8Xs35wIk+GRnTXEP7eil7GI
ZoHnyTKYXiLeJYZONZhtDRBBgzjUFPKR4zHiCy6NmoetDBqfgMdvXGHXUhj6q8WCo5G0CES1eExZ
jwsHs4DQdw1wktBtQH94Y473e/xtu8t+SkeFbnF8+gUmI+qqbHDUGJK1Dfv+dVSB44yztdMJ8mFs
w+u8fqR2jwZ11kqATfmDA9wIjZedxwqzXTZsF55Ko73ptWTCVfaSpWJdrvOAQbwNhws/cJCGBnwo
fr3xZmVls87m5DhZ3nboGRkV5UNJjr+pUvOFWw5DWRUxlUzF2XUwt/RZzcVGVh/MyQxm44z7cHdR
hpHMoUNGi9fZ2+e4U69Nrz5HduFWYf0FMGE/BjAyxh5Ogxjp4fU27VRqW6HF9pugm9wUTE003saZ
2TtbnNrUNwZvQWx8RBOoBfe3zXzAtT5UIPc4LzfSghk1NbiZb17+Qk4kTIqLbr3riBsxpU8QQfEO
wKR0GYhrVPaYTnJ0GF6IKP3pat4XvdDe6PQpT52exQ/w51rkx3RYnAjdL1V+p+NMUILz042SU3Z1
UzJ+vhG5Ny4E16Dwi1fAbMds8AnrVynbeiY/Rzvz6l1Ah/wEN2NL/H9GcZzpRJAmuwi6Pw8lBuEV
PUXxO7U/0Lgwdh9awea5dvBjiaapDoOWaS8MzG5I1l7/U8n5E4lnjeLIDybbifGmjagT+Wy7LM4L
/Va2T5VLcqj5nog2aqW1jTPee5MvVKhkby40Iz397fFiJLmDp/lpcgIKIu47wRnU7mj9kkBJoxQz
fESREE5lUjaK1LLiCs75xl1gZdr4/Z6SpkCb0VgYN2A0GTdypaLxuqrWWasdakduzPxGaWCoOA5V
QfEbwggnklu8G2wqO3fTCmBEFpuoLwk8uPfddTWTHMehU9gHq4DcmPa6dxPgQC/lzrO56QRJnH8J
jik/Hp/SMSkvmL4wgNRBF+aulXzFkX/oXT94pddWHeYcZFjWecCjE+2X4atVZ+OXSJycJhtcDADH
NHYjCZVmZa9DbIf0kjPovEX5u78b+iet3fnxMQqcsHI40N0rk4N+ehOF92JnkRWKsrPYouh/c66v
mQW3tx1C4cSfGPwObfyXNhbMDGoNVWvVGd8csNr0Z2ZSDXVkKJnQofX2KbW83DRhSG3rqLFDMxjB
KAsSwdgCcCfGnbfrylFbz24rn7Topahk9Wgi+l60rmGqmmXbFP4rwy3fi4g76c+dnr72VlUgkZG6
7udeftuzHWpQ6woWkGlzi3EhrOj5yw7KNQgs0leOZJSOn/3k/ySYj6EatNHVzBlh3Z9PEwKmA7Pr
bVs8a0N76ZdBKKXJtDrpw2eHZ2aXtQojwfIpJ/8R16h6MUACEZGfKMFZnp9cXCRKcsE3muA85fF0
KyNYvZHPSCIK6IjScusxT8bHpTOrTwP6iSise3QGEthKy/pfjDjkOgOMReHpgwA9E4/wvGGOaUAz
uL8hzdv4RTsmL/VocWPBIO4W25y4PG4fF6aFRWshlQE6DYAUB6/9+GUCw4NEHExv/vTqZdF6Bg+a
8H9hsAvk8KFQPOY0W7AVtq2HvCWQ16FUXAwGxbDt18bAjAYCBCKa7pebNhhY67M5aIaNU7MyrDEU
Ys8KzoKJnMa42GAL0ndIE0Soq4Ha7SAcxbi1Eux7LRiTjef8WRKbtmJu1qE0NhN5SAQYhmQxopCW
pGhxtzr+a1kjpTW/FgVe+cMGsDNZtbUOxDVCSMLotPaGeZ3+TC4wo1Jb14ssoxhOFMW2TfVwdq5J
Fa8X4FGnKdSfS+d9Y9QK2yk+VlEfenzTSbDEECn31A+ukpnxwGx/JaG0onv5LLckgfeYF1QwbVDi
mdg5f3m0kp2JbP235izJgM/WXyrQGFJ1MHLP4D3xYYLCc68YlLaTDTGHu0ykeCUZOzQWxljThyH1
3y2w9MApcTpJsEfjjAEVLDL7dtyuHHFZqLjIL/NGbhOhw2COHWkoLaothhccLBXz+1wqFHgM6caj
Rpda132i7DKyrhHbDpwI65wAoTUC7UCItds0HJ0nqpBWyn53XGqNDprHcQqkPIjxlcTPnvsSg6cd
dBSR9plXEhBmvTIaQXAOHjWh/tjnqOeqqUe0WNi/8JvzFkI2pPB8mje1Hy6D0yk/9hzbhjoatbV2
MSAMLfWx+pNtbZd+6J5/ZJ4FTEblumYp5+Z/o86l7HCgNBslhWZSL/iT8E/XAP8Wy/nEoG74cu1f
Vvy7EJuRXqbxVXWMWbUHvzhYODzlfZnw12NvzX9HujSwW1hSxQ3H/Mptvtrq6PjF1sBxxGJ0pel0
XbCgFv53prfrkVqPvPkjZBFiyYBXU4Wa8UPrFp4ZPxyT114LyMW6EIkc6gQ0Xk0qKlt+Ce2VMhmx
ndBdGRBI+vB9ULb8FltYxOc3syW3LhzaPAWGZv8I428+MsJwyrAvalbi5kZH92GRs8siuGD0YLL7
7uFXgvJYe/wG/khKqFaTYGDmcPBYFQuNJAz8p8mFR0djilvj0IWbhgjPQKXEfbXNqyzZVz5RUacK
Hiq9k6+mgZ9EkX3demnkf0bNG1NaCzP8E92lOLPbns2Q+WPOwWFm7PJCymB4mVMVju1wwAc/vpqz
CdsXlWFn0Ob4Ho3Gr4jD8JYqW7wAq94oJ/umRjq+aW3UH8XIcFG56iJsew+LFmxyOj50SZA/6Xlu
M66VJ70FGJO1pf4YBCGm5pZSIKosmfRj3EzYm6EXeN5uoB76CTNhCpFLHswYQjS783bT2nPy1Mym
/qDpyc6gD+np/tCzAnM7ZhgAUPWLK9PmZLoaOUtjDF4MAU9r4Kb8wwKYNaYbfRcDvRCce6xC9VHt
DYSfvTOa/i3xzYa3rhu+4ZTirnEpSBj2oq6No1NZf+cO+IWnRMqwzCEtMNjNRaePLjSZnQj6EV7b
dKTOYYr+gKm+DooDlSl9sYsH3b38e2j0CJtxsgX90f739P2Zf99gLwAI8nzj+t8XuLfjdkEYRxG2
7MuwPMwj7OqhmY/3pzIJ+/y/r45Viq5r5h/3b1PEkdD0f0eDqBlkxvrF8pxh4krkf4xTW+3TwZwv
9y+0c6tf6rT6bpOoXdOfW2J9IxmOk/ejzkd959qe2BpOon00Kn2RjfU7HeP8BGENNhyMcJC2A9Ym
4WafmguvGRakt3aY3yz9Lc0ntC74NuC+Ui7anWyPU9L/5U/4dFrNe6+u/fhTNtFP3CdQxYCw7our
Ns3zzajkX9uT3WfXzzvMDjTr02j3aXL3H4R4spX9XU9NtBmnod2OPkyoZEJnN9vH0oqeBhtrLXqa
PGYaIgVNHc01d5E9Xc3YVS7yZR4Z9pd05ZHkorbqExTnOQtonKPodIclcPgwA4BZVX2E1jW9ZX3D
4KWRV1zl3q7VZuY4ynzSg7z9ynR7k+gJK8RRWpdcI6Fk5satiqOJWXPgIKV2e0rjfkap+icKd621
pGh0H8tsPuOImM9JjKK+ktD59kTbzeFJK6mM0n18AJXpAF526+OQmyhnVpA2x560yI4Cyr0BfFCo
Jmc+3O6KSrC/4juz2dsQ4Un240CyfyleOM6OZj243kaUYAzssHCsi616bW+A8dt1jfQv9wciUyga
Jnm+AcvuXQ66P2hRijoDCx6tlChV5EiuuSJ39lEHFMNcZCMyXZ2/mnMQ4zksAfz/KEv3H3YKVBB6
bc9zUHCtvv+3ioJf1HtGw+CH76uTGdtnlWk7UWkuIoLtbbGG+Vw10pEKdqYN+cVrZXnDVczBViuT
Za92smthPHqGjZWN7a3X9beanEQo4QFvmO3UodbgWTD8P6PgtTP7yACYmB1ATf+tXAbjovNo7Ekf
8wykGxWx3SYdKbH3teVmP1d/4+Wz+1Nx9xR0OzRD68kkq//iZs1PzSj5LIcSy2PZjnuCMWlIdqza
F2livYiipuy+A0N//9TN8dgKjxHv/dOU4/I6BcapaRyCQw1F7gmK6rMvtonwuccPgsYjyk9MB/Hf
T+fyczJaWjzBXB0Nvzs5UoprBs+E6OXwoFW4FCf2m51X4jxMabAvJ+89LmeNYMqq6BGvJyXxmY3e
Fn+mxn5V9y5Wb3aMFm2KC6ss3UzmYD8lRu/D4k24AQc1Zgl/6D9kZiMMKTV/ufVC+KoGbkjxT+a7
IZlHBKe6sC6eTeMRSynSUMLt+oPfmw8wHa3L/atE8jBG9IojL1jYlynR7fB//dz9w/sPc2DfbBDA
h/tT/x7u/y3Ns7QjRubt//dHeyMoN7FsmvW/X3z/RmFO1yYukl3dxTvfs3/VOc5cYvGJtxk0iTLD
MIqKYYhGvHgM7of2uli8rrO0HwTXruP9s9pTi7/F1PbMIIxT5jSPcRK4N7sC0zo7j3VkFHunQRag
+Mh6cpXPaL6dsr3qnKcKsMKvPqDeoOVKtgJqykq2nsvH3hiW9qIfcPYBDL+gw8bF6Q/35A87SXk0
ChQlZ+7kqm1yCjyDX9LWpqNSF3dMElo7LZeRPg4NLvR4cNvit7BZ1Du6ufPM+UEtxWVGh/DWGFLb
BrkSFP6jWpimHRqLqIHIOUCqsDE+xR0uUvhilh79drN8cQV07Vm2KTC4uek3gqjeUWmoL87UxqGD
1LP1F9afG1sfeCm1bZJ4Zzy6vylejXZERHzSc90rLEr0wt6J1wErQytSISYs8+AbXXdKIWvvTdFe
olyIa7q0huuzmGE10jM8CST+EZjcaNfNpTbFPsIWtosbXGFpLDGrm7h2mvqj4xK99QKKl71mNzM5
/fQtfIxWDioVfEnUiP5M0sA+2xIaOLYqXCX2yM0mlQ+xKAPWEtktqzmbVY89v4Ggx0YjFix2nPIS
Qbyq6yjFtLg4EoYuCxPZsYLz8LZyA9Ow/oCVRnBfe6nPvk52LH6F/9sa8Yc4LuI3Y+0jRqqgYNxh
SA8PfBqcihnTaDVquDrq78nVQHkDFNlEg6z3VeEd+p5NRlW0mFLj5xZnBIzo4K9ZWS8YfattNbKe
xya2qsh/JCXNAB5d9xk9KfvWaY2jXNjgZtSfE6UXDw6phLbjzaKkieWxle5SY5YHSU1AX3RGqKyM
dlpiJNxm9OksK+6MmRaBzFg+dccIGWD5qPM6Fvz/Pieqq4cDgM1sDhN9dja63b8OAXYkVlpyK2e8
OlqffbWdOa+5Sgvw4Y0TZmYV0BkD/LRotEszEZcUw2BfTWVvAk8iH5LOGye3ehzZYj8YksFR89gH
yXi1kKeoN9BOOsULKxZtZk+HDao71/mXSqoEWxBRqyzJh4uRz99jp/e7umdcOLqCZCCL6BV9+AVW
vnFbaE5+0zXx1TDMP9jGXyzR7Tlvgu5ikiBUPqWvbZSrc4lwccCZRlS2ejFthxdmZOQlC2IHg8rZ
1NbqOgfWzpalDkVA/2iX+6VnJQ+EzGEoil/w24vVqOE7GHq7PlXsiemTRqFIr4WdPOt9UOyHNGY2
W2X70W1XBh0ZV5r6NVif3L4LwsoaG2vbIbPiDs92vDHduH5qIpMCLUV0DZfivlgKfcXICM7iYrXN
9egW29QpJxr1tp1P6KWVcsbC7U1nAN8xGwXR7tNeag/BnO57aWE2jrq3lNUoTGFcBy63uFXMbpr+
kuVOIE7+yB5CFM6+dHoUpaEtN9iXNbarQyfk6bOlt23dapzHGXz7TR7RSSkMxFl3JPQ0EkcRqOhe
5/11o1K/YI+vmb4bufphhl4yKZrjVNsA3UUHnDUI4Yn9pxyy4sj0ZJvkwHaAAJxqhZHLL4wFdCrT
0Izrdt2xG/IjRQouotwKqxUmErTUVJ2ryX2KWsuHrWsTdGVDgKcMOHVPLmesKDOjKNvYzjiPVWuY
u7GnIQOnVbCpjBy/EbuSGHFGNyguD5Z+97Z12DfP6ZbMBmS6Kj5g8LkUHvX1Bc0NeJShLSx4c67q
6r0fhg1dCVDDvOeSas8x4rJO8vHQfY39pF/kZD2x4q3eCzw0q7qU7cP908r48Gq/X0q5wIZ01qag
gLgcg+4xSSfnkruYtGbrpa8H520QLspLWmu7oDKPTNlQ40hmhimAFpOk5FoG8ScGIrLV/vRhwdwM
S8PwQrPnHdeTYWt6r34zO6tEFBfKoTmhzfFKe5tNsAQto8Mk1wwczHoWdOyY9XMZUwraUZ+/zHCR
6FPgl36Scx8py1vp1HIdjP5bNbDBZtBqbwakghJScYecRl2rf3DYC4ZmNyIj0qVHoIfkZeK+5LFX
IjoM31NcvTqqoY6l+uozwTgdcXaFhxCAqJDYtsGN6XnMsZNEf6ySgkV7mUYX/jNcCxl680E5agoT
bN3432FrK2pEvOphTH11GvvgMQ7kVmlfLZfAc9U45nqmPXxVUeA1Va5BEHa8utJyb5XlbfyMgFVm
o4L0A8LL2BlmyIVhNCQoFv3BIIVUo5Z6UP3WQNQORPevQ2oUu0Ekz4Y7f6eJgRk28EWIbynLzGnP
+bzvUjke8LE9GeIP/ISCeldkCvrkyD7b7NGHpW51TEyaI8g/1q2xkpPyQfUwuqAMHWSyPRobiWJx
NYT/TkjeP3JHGY9Sm1+1IMaGS+hYEamfnaAny0rnSVuSwdQrvNMC8MQw5wdT+2WXkxUqtA69/nSr
wDsl2fRiCkSDyUYvSltYT3Wj/tpmNd8seHMFXUFGLoZjXnbN1hbMCOhjj/a9yllYeDPnTmBdzCn1
HrWMC6oWneqyXSouI++WZ61/a9rxL8Uo0SFdPrs/PxMGLrFLiL49e0FWYM3mwlx0iJFd9n8fmuUj
l3RbT6YEpTirBy6qOtVw9364LInxRC4P9+fuH7l0yh5Mo2AQPZZHmcFjnwYDEnIgX7TUUJvRLL6C
pvAfLbYnlBAWcIVxVFhyOtCtpkK/b/pTbgBDY+OHrD4Ye+osMXu61JlxZuuZ+5AnenEyS8yjDFb4
sIxot3MYfmKVX1IhKcUSdJX15FaRIpKBia5DGcylVjYZKJMXueLye3Tj+KkaaeIoe3j3wkMpkwPV
rInU5KXuDHm5f0THCvfWjkPRt7oPggfZO9f9PZBHstYZeg62gTocWid7MzhrbM4ni+HvT8nfzyIg
+u7J3XTjafa96VRm0F8mahsratbHopfYbZfnCRzP/32HHgziqGfsKJY7DC77/OoasKoxYqHIFtd/
T9dBeyscXx7/n+epP3GQ9Wi4uP/0NHoFxX0O9hhlvtuLaTMT76QelzEn6tj9aZfA8i6idGpbRIa7
NjT4fOz49OP9IdASUhqRrqPA8p4iFNwf70/nsiIS0OZoinOUPPx7KOc8Q7vjnlQGQQXomi4QfYVx
KT+IeXi+f2PklLx1sgIOKozzrARX3eWF92nPP5WtFt6fuj9kTgtzIMchRrjFXvmuL/cNN9oE5Twb
cQCPNHw2WrOrK7rKHKwgOE/t1zJrtLNyuR9XlHp9uEMerSdrjk8TOtVH901Kd7xYAcPKeHqJIk2+
sfqUW0OLvs28H04YYep1FRvTu297I2OgwIV8wKezy7iAZKz3EFE48jYQF5qqCRvyYF0mH0Pqf99F
WA5vFTOeRt18E7YFSIkZMz2Fy0ZDEMsaJlJALZWK0Bnx19TdutfALFVTVOyyOTZeSaCyMGdRbbND
iFlXXfOM9V2Ap/tT4iNZj25J3qintzdx4+39+RmdZxcENB/n5Mc+jbrb5AxsXrz6XSdtdfZT8b8f
uo6mhDRx8HNkQMnuXzUm/X++BfJiEZaWyTCezRJbZX74/p8RwLPtjohDhztSdbaH5JH7NytyiGR7
9RDmrC/PZTXuSCRjFY+qZDd55fQ4LA8R+h9O+nzbu86Mi71zHoOB3IjnykfXYZ6vG8Fh0KunwF/S
RXOvVnU31puiDdDKkdtCJ58k76bd/47le9qq6Csrx2s/FFdFmebjTMnyo1nIaFO+S1fUp6mOdJpc
DWykvt48IoSgFzs4NrKRoAEV2d7D/YFNjNj5GoklX028wcvDv6/WuJr1ORuIkf/PD/z3kUr6MIm4
iP37AmXq/UNQhB6l1U9cBpKnuSueHM0DeL98htohbl0hke357P5dmc5du8MWheTSv9uwr8OiV89O
NNYoNoQrXIPm7ECBNdNkk4cZCcYQZ2J7SAK1vRuI7g9IX5Jc6DiutcbTD8y114O3pcazuwIae/Xb
Ors4KasnL+sVDgs6EubAOfOvLjejYXY7t2D96ovF5o8KofU98J7eLPaujYW7FZSAZniH6Bxrw95j
8jMH8LzppHAYqlfDdhBzueoGnE1FmjHCDvq3WTcXDyNl5F6YDHl3NgtOXcyk3qXPbqP2w8ZS3+HS
KOB+D99FZ/0S6A1bjU5S+rxMup+Cyj0FWE6cjGOgm9iPwoUJ/g9jZ7JbuZal51dJ3LGZtdmTRt0c
nL4/R32EJoSkUGz2fT+q8oPUqB6gYKAAwwM/w71v5I9U2pU3DRQ8ESJCCumIh9x7r7X+//vTyDl0
FVbIAvGS09cYgqEjnCUM2FjGzsGIeMpykd4R5we5OOTAzkD1gHb9rlZASmRWzxNS9tMwrMGCbbDR
RVoBv2xKJDVqboeko5vhUD8vIAsEB1y933UfbAsF/dYhggszG33VvP5kyh/tjOAaRS22DUr0NaS4
bOXz5i4dUZFYRVPuJN0X2Vli53OesKaShP7JGymuEoKFLlfwljVuGnOt6Z563/qMK5oi+hFUsn10
GBmFll9i5scwJ4ZaOxl4w44plijNd4ZdNrwXdrj3hFsewvah0PXsaGlYwGrV5vgcR8smrDaOSBBL
Vc62rcjmyHKH1pobioMaJg82NfGaN7zbUb91qvk8BcVQGbdJt3Sy7GfvV4zyR5UhSlG/CErdwHEn
JbYwl3XbkzyZA8kP9dQ4gPlaEuXjHKHw0dxIwUZ0vREfVYnCoCGCkA1omj4gYjnY7PtdXxzsynS2
Q8OqKTu/3qYlXbI2uWdxKLYyY3dX1MZ8yoxq38jiHQhNtohzuFwep1/mSQqHNS36qHVrpLDHBm91
CNui8CEinOGgdQEKMFZIhHWY0IYBR0M1yo0XslBARY0Xre1uIE7wVT1i1IQFPWM2se0MQtSymKmh
E+yGGBlWrXvHwbLaHWmjJceo/hvajYhZuC42udrhP4yGHX2vfAG9DGF0MWQrjoPU3qseHZQdbomn
Ns+ZMABXYAEJ6WgM6B03RGog1hGVfSVLDTqKrYZrAZlubXOAW6IPMi+Vjz+mgZKzxjlX3gydsNgU
O/vGBIyFS5aXidPFuAwd0yi0eYsavP7G69LDyMlcEJW1zqcdLbTpxqUpgc5106xRJBZLXkux07v4
RIkXL9tWKBtiaDd9ANWr4mxClyjSYWL5FTuSqaUpulTvjmRIE2RD8TQ2A04qbTS4rChmh5rWp31O
rFTcqiF6L+MuWzYV+pAUuSrP2jbqY9KAYzxnVEI7nyS1s2VZck1zDLafy6JhR9Rmps1oQ8GNpuQm
yVCR223ThnONjn5QCeGG0MhCP1jHzlIp6+FSMREP7VFhQYD+Tfm1GzsPoaxfoXakC36DqZkuS63O
to3vUL8P6kNuMVmmvPBoP4ZToCci/AhWZm/oYIGEcjatqD+5LaVA0OE+Rnl5U8haReGrJotGZeVB
6gM7iIkz2o27Pqs+jML9ntUjCQtPiYo43sQBsrBgRBjuo5/j/osi1zmHaf2SpdBhbD9IztKWb12g
fTOqKNtqGCfOI4urSo10b3eTV6lCsZaWhIHUcewe6ZYk+1DEp8KswHwJuWVnXFScgb+T6PaK2+iJ
EjY4G9OHjLM2TFJnqZr00nQNpMtI06LMBxNTFIYmeDkbLfHrPTmtydqMDrBhGOynEntGx3cEHb+D
Fg90X8jkakAeEDW5Xq60iZDp9JUx2D/MQnyGoSuZ7QVL041eFLPIbk4H28P3yfwZX3oHxVGtwUGi
g3/vyh0WzPzASZLK3oGmaSO+3lUFbbAqUzLUreONaeyHCiOIppA4BQO4h0HgPclHefMH0usaq+KV
NxX9CK9S9n7y3tun2leLi7Qq/MUwhdzue6sWSEzh9EuCItwyDck9Q45dZiH2hxdbG2pk1XJSlCGm
ymSF09FDLuvq2sYfE3WX1M6rOQ7WIR92qZr1VIvTOJ+WrmGSBhROJKGseIycCJk8itAKWVgnjmOL
aKaZ9CXAwpcFHBfeT7wKQqHnUHG/CpgyOxFlq8Ji5ieZey1KoyIWucvPZKz3lC61vqxdbMGpX3ZY
lmk9T8yLIObI7pUMKom8OeDodw+5zkFYKNueZurFY/ht8MRfcjxUanrqC0/bDyaCkFT64UrpDO1o
tR9+oufnQlRkV1VdtDLYzFbYl7SF49tnn0iGQ01oxY7QSB95fLEmUdFYOSJ98awS6fMwfG+6io6M
j++1BcSDQypHtw/mzW4ilAhx8AM9U7sxOHqzQUQ5k/ghWQuqU5pUYT/hCXzShOptTgIrwkf/Z61p
NfrfMsNxgivYV+DpRU61CIbgZyJDZ5PL/pXKoNpPPe9OjWEIWw3jqVi5y7BGbZsax1Pbuu1SAnVa
VWpwB6D11cDgh3gsf4yxh5+6Lt2iU/kIRP8GL2OrZAh9wSRqqxI/OwrrfTzY3dZv25yim24FEc7w
NbJ9FdMTVVGfr1NfNbfVSGKVoqWwx1N0fXnP7+SiWWXsqLwpiq/vlMAyX3JhP+RmiJclUwBngGLd
G8Iat+00265RNm0S6XhXVbexN1fkMdSDOuyqenwG+HtTkQa30qjXfRexztf1xKAkKTRH1UEHmnE/
Td1VnRPS1YarwCeIFQPTXVFXD1bXdfsdFTbAho64uVgFFWbzfrMjbIFGRWukDUK0H0WM/F/SxaZ4
ely2lTSOdlzB7FPXcO/si6k4P5xkNBZ5DUyxKDplGQnn2SvQAAS5Qt4EmuaOJst9m4KPz/zv0dC1
lx43NO25cYmrRD1yunM26NFWFvEfNHnKR4EZCLbKgGtxuKlJWG7sLsG7jU3S6V/cNCxWSaQyfgId
YjP+WZTa+NZJOSy86mUMkcVZUQTlIuO6tebrgENpQ8B0uTQ6Da9/pAH06fT16Df3I2M6BmxWsxyq
aSDb6frCdIufISajhWrln3nGMiBq5MXlm64zOUfuXm00EL609bgNQ6M+KVnYLnQrRyQX+PZeLzeV
qpOeafkXpovvSBLHdc1JUI8a/+SFzl7rSYUoEwcrl8JBcP5gSDu+uVJ85hqhOGVJwzbPnyH2fsLa
UJZGFvYbp9K2Gqxu1g864o2moCrNgp1nsizrScAwI2yxM5jPQVfxy3AAQ12cbUb5GVh1c+51hUOo
4BWaEe8pktZtjFZXS1rlGDNRgXq0hkfG4h3/MDpvm+Uqxyg/fTNa7Y1TSLAOMagzGku7Y5sxm2mC
72Y3tteSCkPYhtwYilEd3SY4EY+jIo7jRNXKjgzb7NINBBJHpdk+0uJkUiyHjW0OIGchYjyL2ER3
XDU/tbCJVolxTsuiPSsKanvqBXLiFDx9Y3DGtD6uUFGFWBQIv0QqslLjxEGNYn6EbA/0x2D4OFw7
vaDto/bWbtRyaDRhCkOs3ksXFCNS0GElJFHpSoH8U8nwHaYlV0RSkuOyXXkVJh63UO9L19fWDOR3
XSE9YllgLuihcvZstncgaMyxJnJ78E5kz8hAnkOibdIABqqJTaqiTGCJX9hO8cBeAEeRsCwG5tmD
6hnOog9J+owy5vo88hm1FBpVSlHBRNUBMpeCtakyFbNn5anMDtsdBSPDg4R+rMa6U1ocaqtuIGLY
cl9yra03mTLGEL70vd9grED4AxDXf/cCsoisurBXrtJhVquH+r7TXFI2h3brJvC1UaY258JN0IwD
DbPJuT7MHxhrvlpabG67kDt1ok+wfIuHKEMa7o8sVhGYuExxCsypgIuZkke4DujvR32iLUsT9h5m
D3yzo2lC2XCJEbRzZ2vqePUa+162UjzMYLSv0JbIZHJryHRDQJK5tToV/d1A19vwox8WYStb2+32
mWTiG0+q5qwz1APE8/sh1qEqT5hFjbCAVVt0+sZAVR7p1rIl8wDUqBWckxTrz9CqkCNQejduF66s
sFeudswOGeV6/CyLj57MhgdJvgBuHeB1wBXhMumc3bENWIs00a1VIFznTsY0QtrpR6rUudvaRtan
ddVVI7sqbv2tMVGOrZQhTW/6ybWMgbkCHbmygyW0FVP/Bgz8FVrflTQg89BRm0+is5lwadciW+mY
V66EKX/Wpduy+VYPhYxTnoWqepi/yvTHfoO+yDummH5LV6GcjCLAx33OuUsJrzP2bXCUy0wptHTt
oDKPQLaplOf5os/xNa5WIeCbwIlukSkQliDfpT7N6ilHxWlA/LsBHBcv9+5YYztmPXKdxjoKJls5
llEUQC5g4FPkzHStvLjUlbTONJ+nLCecZMArr3MeDq2apaHAiChML1sWWl4sQauhPmkQhE8nUAt3
qslvt2TlpDye8p1KAuO6qjCOSh5cZWeOh4rKs8lJMlT0MDxTrWZ7D6tEaEDuJqnAjtdFr4hdl9va
3lI9vCZBZX6FdOuGeTJKhXEU3OlFFnjPapaPpxG10pa8zJcSNvkhMC3af5EBoT+v+y9GZecSf4m9
kE4cu+5p/pPn4/4orTy562t7LTW7feTL55vIIzYN1xynuPlDw0KRZuGigFJEEo1zH6VEy7l0HxZj
SzGbT9lJxHBUTCXtfOUpCGRrhXhuzix3KmYjBjWWeMAMgt1M9ZNVnlB8JnTij2OtHmyB6nTEdbof
SxfoE7Yph9UUy8594eri2RiHfY8rsp6I7IHCS5NMCAasCIs5HQ1S4bARNSqQREP3XCPcRYDtDxB/
pxAsJWwgOkYTYMse1E1vYK0vXJlgZGVXCfokukqBlFqGH188T03/inOaM52CyFWRwg71XqAhUoWL
jcQwwpWUjsL2zrHbaYPvOLKviq4gW+MZPE9/65tQIohmtjuEA4BR5IxFX5oP1eA8unCnLxXnRFyc
5jHHPMSQOV81Da0SzLE9BeKA+knB3GEkUGIEAXc3VPwr7gTkG4ni0Evlv5t6GLznQbx2cnOjeihl
EiW0v95xP/BdCiFClgX7hBtG6UXmnnjvZcwSglBvOXY+OAnD/Zln+II5kntHhTi+YFCZkMYVIs9C
hfc4+LLdjBOMPZVZsgKk5uwczCLPnHhok/YkAy3SXE/Rt4bDVhHpuA3y7rGpxGGIUl63jnKz74Tc
hMxuzxQD5S4Qxb6umpeciesnKLWl5y6isQAN40viZrrIOSOiGtaa6DkHE6139xVK2tb0Xh1i5+cP
Qh/IfyHZDCI8bKNYBBfOrByuB3nPTgK91Rt1Nkw33n+9fkXGz8K4LxiNcLZEoOXKYGfCf135NSZZ
NAK8i1XNucwP411PVhsRTuoNvXW8ga1QrtNuYBkpFRR1Zb2z0tG764A1JXiQzdFV31g3GAqM+rAd
HfOzqXXliaY+EKDpekFljmkacw9r2oMbZPZdRL6qH8u9RoLcAjNZgbwbP7vrG2s9iBEaMbO/MNe/
TTv4vpagsYhpvuqKhvncU0yOr/ln4Rq4y7mNb/PltrO22s2PO15hho5TK8dkJ8+ZD609jbEz0gib
fn+Clw71aO44T6P74A2Nv1I7pyIZCSiSHqI6XNDxIgmnUuzt197mIWDJlriyb1TXPhGeyM4rzbDX
ESF8m8jESZMz2KK2toqdwqd3yI4Bl8CyWjY5quZoNLdujC9yoSrhDyzPJNe4tCMoxUfktKUT00to
qnGboCp+TIAc74cpXB5ELrguIVYt5iY0+clNTFzaVC3N47wDfGVSz4s0Niz90Dn5hgRK7UKWIxkR
JT623tbMpV6YhCwW3k4va2WlBFW7GrFFX91K/eSnQ1vlOgiaPAAXvF5aq3HI1EfADnSTS729i7Ls
IDv1xaJheqc0iEIytXvrO598BToLtf3izJBkYzpbjUHqnruaCC8MuS4eYOQJGp2dDXBj+1bWiNhD
JUFTqTCYdC3lCcJ6vuosY8cm8x4hrn4ZB/rYWDdIC0RIBYZ1Wr1LDQEn+dZPGZOSegLhj7hZGalz
dMb9XC583cw4yRVBdorCcfhwFGXRDFqIPPldgkG7pg0av6aX9smretTVzcQJ86pTZJP2begSRSY8
KDi30K7QOBYOPyh80jJ4Ify3QWwC3CO7zGfYTPrJSm+q/m5eO/EFMWUIQ9CCuoKRZ2QcC3Dhlk5b
shaE9SoNzHXUusNrHwCE8lNz83WvaQ2u68QwXgntsDEd6tBukhofSs0MdDQHDGKK2+36VHttgi5c
w7wAb5s0Bzx1HDIkTi4x6sbB19F/5IOOH0+hsxQGwQ8utP4iDJXyrDCPKkSdnJ7PXtHMZidEipk+
MsDak7boY05MNU+7S1PiriutzO7aXSoI0lMYS6xJ6ERp0BgLfazpMehmihFRKDuvpVLOOgVpC2Xn
KSc+C4Yez0VviHbV6eBB7LZcImLoL5ZTHKt2G/dafSXjIFwWQeCAruaklOCXma/WvBTSEBXvsaGF
K3daGTw1wYJgmc0h6ifScZis84lLQV+lRd86ah9SB9barWZ2MW87d53m+qh5e/9SOxrksRb/7HzZ
Ilxla1vfGUOfXx1B9d1IfZ2Glbqz55WqJE2xYGK9KTS8Oc7ElG1zGw6yKckPcNydKFOSUJr3oSZV
NgnV7/NPVTXT3RpqTBOejtwzot/mrBXaOvZ4anNVLffkZpIhODgfsjYe9cZp7q2WxyDwfGa8iJ05
jffVFW/qBM0oL1o77LU8tbZGb0bvQ4XIMUgj/Kldrq5lE+e3IUVwFIjGvDSt912BqfnewyVGyyC6
rcrNsOjKPtkAvAcuMz08PSUTxgC8pGEhl37WxfdRTvb6gEorNavyrmqZAKqJde+oA1DNqTNMFssq
d1J5atD3XqCRvyvCbfY5gDKa3MTONDlkEzJaiXgb+1NEpCodNI7eesum3XFYXGn2ZM3xnf42XxpG
lCiwSJ0tp0k8EcDNLsLIepQRR6FQGsou0cIMOwMHLpdS4KiY2dkvoKf2VXVNwV8DAePFEicy2RrO
mBlWDVzHpRnqxT5RQZ6WIRz7eAI1j7h78V1Ay4xtvkWUoHAxyKLbSw1SRpvGuGOn5b5Q7TdAkfZD
bbIoaKk/zStBsFuVysICLeZQZL6FQaIwUOHlLuNs2L2DmxpAVpCOEY1gcda1xoXjFMGpTnDraWry
bA5V/zavAAyv8mOP43fdFDwZg5G3K9EigK41lv8q7J1VjBEHj58VX/LEbzlSs3bFXYl8XNfHAyAl
1mQNxR4Rc32LtsJCpIBBPcZ9nKbJKaiDEcbGgJJVdrd8MvGluNNWqpPzLVwFalNXpGsnwo/kZ2V/
Dn/WLKZW9N0uh+biBqm9TCMz2YHbxyDNtrpwsQ7fG2ZxdhEE6H2mXgz0X8sUX8+Gl6ju6FsvhqJb
+zZl7XzFS9/IsPbjfZ/DU9FiWJsxFZxKx84609vEsCfQHDr0Z9Z5Web7rBx+0LWRy0xtS2Jxf0AH
RsvYkjZggvgpHcVdeza6K6bzBUapFCu/rNgtPIL3UHd+I+1HbPs+aPF0kmEoYHQhNOCG6u5Hkrru
BaazTdZq/e3raqUtMepzMaAXDVYZIAEIhVqD+yACHHu0WXxhie9o/fecCaCd5Ea6g6Egj5FjcBSa
9l7BQruqOLqv5/0Y/xTfBGel2DXIWXn0qC1NZNn1G9m/2t6fjuPCrDG5VgrC0dzCYtkT1z5wa9ax
+RAUJrqrweS1q+iopzUP4HcpLkHtteeyQFPuwgKYIwlGg9J6JDl25wEVWYD5YfJCsWBo2ZUOmbsq
XUylCl+x1tXOBy89UbqEd5K57V+zutsZtXIH5jVk+tXCJwkQv+Aaoq0K4DZXEuMhJDkL01FJMI6f
NMu54Gz98Or4TXWSVYFMD0HWfi5Ss0pHvCqDh264zvd66uDa7boc7k/YX+mS2se5RAVKjRTMInCS
gKUrT5q6oklckmABmL+zFTbEySk2xyoyDTXWSo05wcVLc806f1X39qPOY3RvtIF5xgxwXwq12be6
eqJXmy8bBHeHEQIc+kWlOjamfC5kus7NAYt32hgnRzO/Z3bPHTEdoXTCijBmq0doDeWxIlWywnEm
DbqRIEaofIQP77TtD2nl3ExgKgTrDmKJnY93q1VOoBeDM2w/GgmI/9HLmZhdNDykQakaF8TwLSrR
SNkT3mIMjXny46JYfXUIGILZYNAuYa0+B0MCFLGNq0vKfPdcelZ96L9zM2Zsaa5y9UcDM4U+Pmst
2nUUHCB2rQaxWSFrbKQ3WWLYd3AlyFhbtQ6MBRRe3rFDoYqaPJ7e2VChWOY3JtfhVmeds8Y2YyDE
6tYD2A6zjJVbrBm8LY7lLoPerF7mpX2s6+eemDby6tVrj9Bvmai4SvMx29emqd/nZEGtLaKxwc7G
+kFI5cPJxMsYCP/ddBj5pg2gHtQ1j2gDihr5jQUL+yqK4onCqj8ZSVtsPcIdoPrRJhpCIC6qaLu9
VhmLocKFPSQQO78OuEoWfFd4Rl/SwhkXQVRZZ3qgoEOH/Hsh4u4yliRuR5WPfF5/sttWnush8W8Y
Fe21FtMba0Zb3opjcpq3j86BlPO1+EfW6G31aTTn1FV8nv9UNbhMWxyZO89vjZtSZi+N0IJvFRpS
u++ukYF808W5WGYA83nRCj/XWQ1Zb9L5g1/fUe1v+IqNyYFx0toGR/yFO3pD2a6Bs3PsfcU/Uv0Q
8IDKpVX3/VgG99QC4TOxfm5YiGc7sXYB2DfdsepxodFdlSRBLYdI7U+dOSBv6GWPfq1+rBwVUktX
PGBIYY6A1xSaheyeacFgcS67fegBnJnvE01iY6/7lVVEKWEKMSDw1jMWUSQ/5lLKCMr3IP0+/yS0
S+pDarAkds2DH46ayxLXh2d01luaS+qKZHomBgoDh1RCBjPSpD/TNuvPcwOByS4QDm62RUL09ol0
7Z+FyihOanV4GYJ8LnsoPBwVAp/dw3pk/XtokS6t40hpN2o/tvdfC7NvLTUdZ/F8cynwSWMU+12B
gx99ry73as3pAVFT8oh12uCA21GNDu6oLTmSyHPaPDFbW8jOo7aN1Ve/Bn1u9vkPa3oMI0RMW5IJ
SPiEkvcAA2PR56V34oQFhKtly/aLfW/iyksK8yWWnvI8OBwsfN5NtAeRe7U5isKP0+THGD5rxPD8
GGuWEFFH6b0zRJSlxIvv5sVRdI73Qgb1s5X18V3uW8odwLG7Kuuqb2HBmB0LmNyoWC2+BU6PkEwR
ATipjroREdm0h6NLPoeAsIa5QJs+ZABOBjQb+7kMFBr5RXGqd2fFH0A5ucWzgxdk3mbGEN61YTSl
sogyYgi+4j4cQ7wUAOOS0KvXbhygHxvibGNWDIUoINdz6EVcl+Yh66sHTc7+B6Hi8cJw1+bF8T8+
5AmJBYJB1xEl6BVVikafwo9OJJep28hKWZwHgLNARFeOx+By3hjLQdEunMbLXaK72jJhlvdJfBfA
sqEEN14RQSt92IkOY/WTyIyAwbJfbkOXtwwfTHfQxFRfVahqMzdgok+Pi/LJyJb2GKKKoDNtH2GD
uVu9rg+tHyiQKMl4SzlDrEeRMrbKMScEIo+2qUEPIss4/HtTWzXszIz2VHOLyZzcti7fzUJFt9Cs
vL7R3squomx4eb0MXtMRMpnSokOkycx6o9f3YVmeiXUcr8C6AfPG+MYDVFIHppnGI/uOt3J1JMeN
a9JX4cgwlz7WWO/kFJtuiaHaWdBMaIhgFcmk1e+qDstHHrf1sRkdfzXZOTHV9pCnU/IS0MW9l5nS
LFuLNin3WvTUxAd3rsyxcgLtCW0oQrmB2QbyrGyVcZ9nXf61wyspUtjaqnCKaurnfDNVFgS4sOX5
M0Vb3qVt+BFToq50mnAsCPpL5Plwjbi07KyrUBf+twHYlK8P31jPdr5ZhksZCfNBl+NjDIbgQPuu
fEBD6h3mmy+xwFoVefwcaaYGXR2tnqq45rYMkVmhFG408cOK4h1MCAyN/XlqFX5NJPDMwnnMpL+v
SkNdeS0n4SAa6wvhp3eOnkV7VbY2e7wjz4YD/gbQrWuCTWtJolxamCwAb+jVIgmr5Gx4SHog35yD
LpP7+W0oFQTfZq+emKAxl3Z0TgdkmoNWqJaBanhb0SXeco5oywMOaLQQHuFD2VscEP7Sqk3cXlSO
NoGXO4EvxPfr5L4amVMFmbiTVmr9EFZ5aXRQKTUNuBXnziWVmnbjGGrvs4xDbkidK/tIecwZ0i/S
HnEF7NRzlDu3Qm9pMQa0wOZeKoxDP70ZVe+vh7T9AcRqwmjWxDD5OKKQUXXIrYlmS+L2rsuo2oH/
RcjMhPbkxV644ZckjWT6Ho5Ydrq3rrxWf6IG+REldJGRwI/gNijMBXHH28Ft5Gmu5746C8VrRqLb
fWmQFTTZ2JVEO85NV50D8NT8tDtz8vqkP2lsNqjQdfc8dOQHzDfZfCqaV0fFIAi609Buzf8W2QUd
l9i6Gwv7pZ86+QaRrHsnwi4JAnhDMfDMMNrhIur2hTYceIwSSvj8Vy1wiJ5JhJiYiN8jeIQvDUUp
bsrhgHTviAE3vVlEx9xUNvv5540OSF5y0YuVl4ruZgkzQJpEoAFgc3LXG1J4rHAI7oM0v1maj6kw
cXm3qkmVK6qVsIJ6LYc226K+6BaERnxDKo+baWCfn59oszDPhU52mDKSpNpYPzwvucN83bDp0wTO
rWNut/pLNqb3WIBh3XZ2y4wEHFgY1ejYw7TYm0P4HtVZslfhyVxqD40Tu8ce3yloW0H3g3jBlTTr
n4KO3L2D23BRRbpKQg2dqPktnH+W2RJZ4FFdnHxbtKf5T4aFq+6r42mh58YuU10JV0WfpdH+LVL1
EbaKd8442rEuMXKYv8JEghfFcDMcSeUfkP+G6AqnaFCPW6VFjw60PLhIHtwtCQAopqYFzYqjtxEd
1hwnNRK/UFQR2X1IhL/Z6JamTA9qSC2tdvNLThgA7TrrIIxg3Hw9nnLi4JfwV/OkjZbz8o6iKSdi
WRbHr2xXJJjGKcg+S9t3vgs8xJscobxGpAxooWjThVp4aJP+Ian6Z4Mj5VzGpPEwXloFZXm5kU1B
DSp6/eS32UgZw58TjXlp9BKDZT4jCnrvdDSnX8eU3CXoXXOD7pYKnherTr9FGlJ2K6BuJEo83s7H
V0y9LkcCu93U8YOuEE5RTBiv+YlLKYfxxdOmH8q7loHAcTCGjwDT9g0bk31L4jHYV4YK9zjq33IR
n0GtMFdQidPgVlXpcPLBxEl+yZqeutddaK2lPY2OuH3t9oajnXRYMi3F7qVKjfLO4k5Zag5RGnPT
3IjRjndslEHiHBsOOXRuYHsQ3mpd5yjPf/jo/6v8hE8TDzJLq7/8I3//yHK4HLDx/u6vfzkHH8TN
ZD/rf5z+2//9sj/+p79sP7PLW/JZ/adf9IjFPEv+/kv+8G356X99dau3+u0Pf1mnNXjKu+azHO4/
qyau55fA7zF95f/vJ//0OX+XxyH//PWXj6zhsM93k0GW/vLXT+1//PqLQwLyP/ztt//r56Zf8ddf
fvvX3/7t93/67d9//6ff//m3//nb//jt3//027/8/s+//zf+8X/99t9/+7e//1afb1X96y+K9WfK
S0sXQmUcbBHJTUJ29zl/yv4zTS5S2R00l45mq4bzy5/SrKz9X3+xtD/r7hzZrlm2aTsqabhV1syf
UqdPMdYyQXWhcHeNX/7Pi/7De/sf7/Wf0iYhWi2tK77xHwO6TcNkVKZZaOcsZ4oMd/4uP9hqjciy
DFD5VTFyeubQWmE+XuJHe1EyCmcOri7znGKt2/WdFnD4bNMBxhdPXZZjxIAKg3y9k6veHDgWJkZE
kjeeamyxooxPeHpvOUoGBqD9W0jQLa21fC0NvLXFUC4oMPoNR18ykByxGS15wSWyKJpPenF3QxX9
xF90IhoTu7mbnBWd/0bD6Qa63EEbVC6Y5D+6eKgW0AKGRdC3e+rOV2xQh0QYLwAA9ho5MIGqM6cj
82eGiDjhuOlt/3stCLrxZPqqRtmrCiZrNX23YPjQq/L8N7fKX6/6315lbXq//iZNe77MFvoP2zFR
EvOWTunHH2/sSZI3Rf0vaRnoMT1bfQmuBGavG09PO4rhXJCkYEEvdD0SKGySvHQfZ6w9wiMr0p+G
x1kIhObjdC1Cl4sb2Fx0N0sPotBeUpcri+xtWEI2Z1z2aBfkPJcmZbYP4NAFqJDkBC4lCfsJ/w/c
CkghEoDHhMyyUQe5VDrXsmhoC/u8/SbzLsIeE4Y1vMpciT/i8QWj2yO9+p9h6z02gf2koh7vDMbp
foP/v/6m1fLJKxwKR8Q66wDyKXKhp8i8sVq2dFFH9Jh9DhZLjzDeIOdxJRYgU3YrlcPvIvHR9uot
O0jqKZcyxybQSO2smq9lhgEz9FAEOc4b2U8gM3wWTryazKHhQ/VNAqqsHrZA7Mkj3vn4NCNaBgvF
dR7Lhjd2ZFIw/cFIRbroAMXRP432em91u8pJXigh2K1CfpfS6tGPms2W5RTjkRG/ErrNzd2NB6/I
7mtOqEQ71t8703ltMomPP7s2XXozuTb42D711HlMYexpffZYddyP3BEVsiEFnwmpgJDnuD4OWgpD
p7XHF1cKA/DRVxhF+yMwCPuxB4lHnXybnypUCa8wh3HC97hvOAxZIelt5KXlrrHEErdsCCajZs+W
jhPQfTDkT6vlvXWRFi1SF7WWUuN1n7qk3GXTfY3M/6bFOCNRUeNyAYEWd+/mYFck4THSolmxGwkX
wyjKhRDy55DSE2n0p3L6bZqIlcAdloFTvqCSRncr7a2VG+AEvPukil4DeNyY14lEFva4UFR+b5pD
35DBnt2KS0snkjZDdGqA5qOYvG8pSRTvobJwSYSJ+Dn9AkqAkstggrWoJZhghAadEeZrJhd0DSr5
s8hHgk3r5oHWKczjGHalYWSbikieONC09WD2twi1L/MuTkkKTbem7c6FzB7me7/VuDQ6MxJsYIRB
5kfHV9/m345hzut//rw74v953AGY2sIgCtsyNcTLf3zcDUXBY9RkGrrIcG93nK5Tmb65ToKyRNGf
+kw72SD6I3/YDLSnNcLkFmGPtThInRv9RAmBNXyzdXfq9yoYLGE9Z96IR2tsSPzJ7s17AUKcfMYI
GgwAHlucShPlb9jSA0SCocNhtFX1szb4kczIbtNXRf+buTPJjVvL+vyKmGB/yWl0CklhKSRFuNGE
kGyLfd9zE98GahE1qEEBBdQasnZUv0Mn8D2/TLzEh5rUJBtbVgTJy3vPOf8O3QozCFKdM8wSYniG
fvA996M90DzvR7XMW3/IHyfc4Bf3Bjfp3RBOJzSDp77K3yKNqlmDrZV4yDvT/A1gYqTP+ak047pk
5sWMJFMID5K5K+HaekR3YZCGvHY4BsLdV3pBQhDKiQUzuIjrW/heGrjQhki7W/kYcwzIkWl/2HK9
jULaarjTD+Ab4erK1bvQFv/6URn677nlsjUzGFUYGRm+aXDWyd//YWvmtpnxEnv0dJV5Jd35TW4T
wqVTFeAjqLzrGNHplsZrxoQenC4/1O1Cg1fOn/RqushPYwargc2lxcbHs9nXJWbRfI1HGJaZoswj
idAx9J+aSt9c5e0NzX4LC275IJ3iRJqNeNXCHVRPLX5MVmlfwUqJIWdjj+vifdKwkoOHmVflm+EA
UOKr+oIx6JtieLs1VP7WWepWb9S3zGUN+TV3DxGRBgiMdeFECgkytxbFFQFW3EAKDQLG7dux4JZC
nyDX0TSvbdRtSjWcIdmcTY8rXf9micsnp2jPi2WeSMmJUCHJwAuLuNHFvxsZbgFhE0YRtTI2/uQu
lMaZMapIxPe105LGmBTsa/xYP7pnc55vofQevVTBBqLrRk5TbvWEpIcAR243RGIQ1VfMzIYNNbUI
44klhqG9LRzzXY0seSCOBTQ4hdzkB+lxQcrl2Ihr0ir91mTpw18vD0UN9qeD2+HsYHEYFl7e+rp6
/rA69F6LQ63Wja2lOKCLGBGIh+LAOy8L98glBsGzWN/0MVvkmLjrEPe1vnQlazrkyK2CZuOaxjVj
AyhT/bT+pRHzFnYJD8strx2ZJY6uTqgT3uQn+8JgVcz5m5bxEehszY1pw6EnnCvts7eqs68gitd4
9M9Wo86lAwke+65zYnjcy5Sb1Ws8a/kC5WxcB1M/WRELFMyXQ7NQJbFj2mEZa1jufFI3XNO6o5ZC
ErzRCu+OLCT+3bytYF5Bvp6OhTUwNo1vlVnwa32olLDZbscRKro5iNclv8TgP8hPlci0fh83BErJ
JqBZ1W52kYmzrbmSScLmR2DA9a8fkv+vHpJCUmFLfa0M0/79FZ4LreVKGnObuIO31wKygyzjoTOK
86CKt1aVb5XJOuvw8u2Q6mwNm/UYm/d5i90jz4/X2sreZGeWnzeWCpcRYhGwIiJYBNkX7sTeO9OH
3YIz6kYC0HcF/yCE7IjJByjLF1jFz37Q85e8li5BNVin8gy0IP1W1hjn8qxkw2diygvpALZjMZ4a
+La3xwDSidzdMuZfle54TX3n2svu2Rn2uQvEZwHnqflmrrtPsdscTR2/lVbOlB5flWHcmWwY0ciG
wXj1CkXsVKDrKcbk6rGbGQ5vOd4guyKF6lxl7NlzO+JtrGEckGEj4ozbumSnCTSebhEPrzhSwF8N
h0/4oKAUmT3crvT02wgtgRbiXp4flKqzbNiqXEAY+mqD5PfacNZNJds5Mr5y15nDKfOcaxOiSHuq
BxbgXz91W/1zUY3bvs8OTvil7WF+8Ptj5waGI2FhWK/a5Xnpyle9zl9x6znbeXmmcbk2EdSHQSup
5vJTNWh7t7o69sKwsTgFPXSNqEJPjTwswTyEqmFqCNKp6+4axLfIPz8qM6/2itG70Xcv1CxYGeXh
jPZn3ofRXal3b0ldnDQ3O3POU4H5z6CpC7VM6fotmDpFS8038Mrko2jCD7juVNESNEdsYWoz8/dw
QjYiXEZjf6OIPkk9T+26aPTZMsmkz3KcyC2IVn5fQvtC7R5AdNK9ACuatS4zq88pscQm9oCayp66
kCz6un20Oroh+7bUEh1k3GO+z/MlszDfZcWYHvUQd0UbJLqe+1fTKU8x8tK1YrV97kI1YlIy4PPr
OoSvlw5EbCYIeAxS3ncUFVuvx3iTcnWyiUdPw6vWgVNpX2CPHiNYR3aD0SpjTkKWe52ZP+ATRuhc
GP4M3sYsplMR9O7djB59U5MZNSLc2GL1ymhdu0Y9+WtC08Q3OKljDF9dPOr4VsFAN2EV6OWq6btG
mtqghwiJSMbFMrbae0hWtm2DzwJcpC3xU/rGpmjmKKso+yJ+G1QMmk6hrkZIUZfgogwq0xIhlIWP
wX7tK6q8PDqDOqUzJw0ACP5bWfmigRDoC8Od2CTUioaWlVRLlTmZrDnWnlcVr+5EjexBmt50JFgE
TvoBvA8mkRrDNmkvQ6jukj78BLvumGrVKYfJQNjFfelhJBykr7jNfHSTdCGZcdek0RdDvvMUtl9z
17ntk+Kmm+PvWgcBhKiTjR9TSMGNhTGXvGLajXiANmTttBfRcM0zLZ+rbuYPf4agraXQHYmHh5yy
J7b6Gxn3t6MdPUKd/3BjiCHMnbDNSJ7pw/B3klZezK5xGIDjg9L3aBEbQsfHV0Kte5nadzeBe4kw
ctwlDVdi2qPaUIrztLH0Hd3XLM9fG1ddEK8cpboPeL5YvNNtaOT0/SDC5Oxy1zQ7O2VReKi5pUmP
7NLvP8gy+cCzUseo6GvS5V+iwLus6wFrtYMj6WE9LBsVLufey19HqetjRVMjj8Ya8881VG2yPVNU
l5hZdx1xjRmOb/sYDpodvmI7+xED22z73Hke++RL13DNozxsJv6bbDa+SkuzrjdpvaekfJlEWis/
Jr0bAD0BPA65g+UpSuPXrPUunL0XVB2XyTn0ZvEc28kREcceaSe9YMBjberomSnVdooZWheKu7lI
E91Vn5WOB88IaXeju+9Da3xYQXsME/5hndO/yu6iOn5e+u/IxpdzXtDbyUX70MZiAkVbdGhFd9Cs
9DNig0sZQMqk5V+3iEVBcWuz4nWSC5yw3Z4VKq6GQ22y+pdYQZUOfXzTQx+20ByfHIMme20m0zh9
6ZhJ8Vz9yxBnr6jSaK7xkyI7zkEI/71q28/GUJ61UmcGpL6U4X1ctF/l45AwnEdl7ScP+23a5ksI
kwDiOkljGi8KPjgfI7867MlsLRGM7301HRMUxBUUYfoGrs8LgVcmXTsnzvjoVvJ/Ov4Y/znK2/DD
m7VLQ5YGvt7VpsoDb4MKjANce5EZUE3bX6O0hvV1XS+fuNotLAEqJCu/T1JyA3rxeGKZTZzG21qe
brNEHzIRSnUmLTBccEcHNJqfSSRmOzeYmeAG0Qoqa8/FK8ns576pz858h2HaGSXIPoPoqfzi3A6M
ndBXy4qVZak1QDhx9qFVvIxM944qQ4vcVnwSv4NVnKKyNVR2lSEOgUp4oRc63uZOugN4UyTbWOcI
c5+pAvZJmSbvzEEj231+zOSrmhaHfzi0P5DLyreDNDPgJKKOYBM8nM7c/5jE/qgPcNeA1fzgLjz2
UqP7JrIMUx5SozoqvkXnJnmN/r1U1qex1c19jHeeFh7JEt75dlPcd2io3UqmBjzSQDZpWRylu2fQ
BwDOg5G9IzbS17HHU4q0U0KBub197F9kTc6cEbJiWnHRdhZYcCSH+umr+e6MVbIOMtaHbGLsBxsm
PPx1zWD+q2bPd6gScWd0Tfrz30sGXJWbYNE7U0RMnOF6uoMlQJwsBm/ltLV8wGo5umdGAvqYvuY5
DuWggjco8rzd+lL2JZSioP/chERR+U4X76sR+yrGPfhYEcPKMoW9zyFf38zQM/7dBejyDX/N7GVI
vbarLlbJvq48S2HnrX6/gsUxbRJuaFd1czmBBQG8kneimfrVxu29yujFtAw/gbS51NPTYtBjOAu9
YDh65KO0UMcjGTRINVq6+h66xk4qUcLPz4H+lvQ6XiMgjpt+goloLdNFCsrMTWBZJSmqdxqXMNTc
DS/cbq0bFwNMn0V6tibvJugfFn0m55gW1BgJQrRdCsK1kSmoF2U+Uzvdk1MzlqjwA6c24k7ScxtU
qWsnLP10bHJZePEjX4zrnW3x1k+mdU2hZgVIRfwxbw5LRcUeU4k7CcWNh3t+OdhCuahfdC96QVBK
VnRb3jqTglpilNuUBqD2HlQX3TKCYgpIfb4kcNUy/SOshFOz6TQ8miyr/8hgRPckOrrjTBnQfJ0H
GgbHReiq8PNijMTXHzsyHhl+2zo+3KpirqTZVxkPzMHwolmfZeqyzmwMBxMMo//Bm8lVuXzs2nJ4
HjYVjiKuQqpv0qFkMuU9lEFLlYcdEL4md35BCECLzGZf1skVNwuze87S6V5ukuq6vZO7Z8HZnCZi
E8hBmOlYOgf6kLoNAFa2U4LNmj1QlkaYcbE3MfENnaO0mR0zndnI4SiptTfRJusaY4kU95+Ig7+G
ZfCt9h5bahxkGdIaGNXOjDRGyqTxIQcfPxEQdCkBrPajq8EHuNQ8SMcs39Bq3rSKRECeOFHtoOaw
cevyIP9/nLwHr2CMOzLTIU+Ga2aBDOlD5Xwpc5g8DmuPypDIoMI5+1bzEunurh644W2SnVLyfda5
hSbdShCzajKdZ1NX+jUMERjQx1PtSmNtQfeQ+cramk7DBYapB/rOvYZ3uAnL7CezUfC5ojzbNG0E
37BApI2NCR6ZB/tmysv7kWWXuWy+eG/+ei8S27nF3nf71xuTJa/tn19rHXxA2TaCSuPPOIxujSHj
c6JbZVi7FpkZMlTPNn7NjpkH/WgmdWtS0664zGCPn7zBfQhN/dHrzV818jjmErx4X7XU/Pg8n9a9
tPwSAy3Bv1V38DmOidS29oBN9ZR+wPk5WSPpJ7m+aeTUkA06J5OyDKCA4Ml2nHz7VQ7Qf3O9niAe
f75g09ex9PJR2/m6jFD/MFgpLUJYw8jlk6X8S5MfQ0RKt1TLDoepkuN+Hf43UXAZ+NrtbB/Rdb0m
ffwh1bUcrdJUQcDCyH0/mi/Q7KgZKexRmpzlRuFFdQf5/bYhg4+u4FyHIYb37lbwEHgLBzQ3JpT1
0LgRnVox30kluoJAUmg6e6fuP/kh9SY84ouVUPINDWERCx/jo8h3Kv176GQn6SaJN+WOR3Bf/PqZ
HO9zhDVRGto7GIQ3WEVX+9kLLshlLZQcju8waS0Zz5skRCad8+jOCXK6lCJWmsay4n8k7/Du6ULJ
OFxRtQxt3pCYr+tfah5IRlXQyXG2ogc7yd2Qy+LQiLZTkyF+ZjRTOwNH+MShzx7zEIXkeUuJY8ck
MzR4RyEgQOTWso851vMUSo/QVHAE1hQ1WUHJXQwNT47ztSAPez6uzdiBSb7qUYp6qDJ2cFs9QAd3
l2OJtPZqOV078oJ2PxLVugm0+KNlWIfGGhaTyjxmkfiI14u6wVeIUQ01NSASyaMWaFgZsgRQ6b+o
CTq8TVnXGxTrGmwER4vu4i68DfHt27ktDpOkxt3LyyK1sbQNZLBGc/XJpMIIkROW+buc5NJ/O1DN
kc6gzaOwWBuZPORYke+G6DPdCUyUADxsEJGmT25PlgbzbhyGmwyaUX3MpAREms4/lkddqmIbuyTQ
5YV9Xy/OR+I+EWw6M7Dkt/oma5WOxgTGWaE0V1I74MN9y23clG1KTWmUcYR6YvB0ZEY/7pZaPkDK
fqkBdWIyCcHZjkH0PRBQxx3CG0iOBLtql7VLXxtQ/7lyqnu7t+Ckhgcv0+7nuLwGLV+zRGDFon8g
qkPehTZwj7J6o4GPCczxmg/H//w9Rm6fXLf5ht31MfSlY+aZWAvridcGj+ifpKKZPZ5e1XBxphNU
qIvFe/mrQ+ZHFa0cq+QrpdMicNIKYg11RYhAdpbfJd1pxH4zE6JW1O6jZWE72bsjETfooLHzG7fu
6NxWrnbXhuxPUit2THL6DHI8HkjZEr2CT50zTeYs3D8pOyMS+w5rNeopik3PK+1D5lsPWQZkpFsT
9scKEa2id8I5KJKc6Lno8KCvb/SQ93CWW752SZqOqNTyfkg7Kh+tJdzBWG5Vn9YR89uJbHdgYh1F
KhlHnKtsk7JTVC4/2EbD2WUuEhZc+ty0Xwsdf3ApjnM2qLVrWjsIzMXJtTJrJpBw7YZfWPC6HbtT
sxzY8Ll9M5Y+dRrd5DK3keFCQg1v190DWYc7THnfB/XuM6v3QqzEaaoLnnMg444nRr/8C2xHBb9L
aUrlHo3zeGSa8So9eFfSupXsoXEdPUJx/pTRfYRW/JGyYRVz8V5UOXHfsGjxOWpiJ+ZlDOLjio1L
T2WzIDgSBY1YGycjN7/ZPeWUtGWV0SB+jDCZ4DxlB9e88k3FEf0id6jHb2bvdMPNerXQwimm5T21
xhcKgZ920PB6cK360r74xXMd09SsA5XCyB4XUgQPDYTBonNoERRe5OvboFXE1jJ1kJHF+ijR7zNr
SfT7YQ7OstGhRj9OtrfFa/Xjr8+vdaT82/FlO0qH1QHO54Eg/Xnk3DfypxblLExVVgBrxlXzczvl
NzJfWEaL3dc2rjpxwC6e6c0TLihHi1A3Dw+odcqyjgxk25PH1OTJYxCS0K72RU0sd5l++Hn2bw5d
51+duR7tpS99A3Dgn85cAptjTKVmGL4573mUnY2F/RXeJM2LoQEU1t9Vr20Lm/Sq5sP189N0ERZH
o+yjKwNSsuZXHkAD73mT9Sj10E+YA6cbZ9A6o5Hzdd3M5U8Qpd/G2vxQ6TwiW+/v3ay/rQt1dOv8
JLvSen51foJYhP4qhu50zNJ41xXGo7xuWgqZX9WPmQmaG3rORbaAtTlX8m3yGkVNbt2u3df6miWW
uoMyQu4Gdoc+H/rXT90WIOG3p244CtKOrWzTNWgj/4QVxhhzoTLjVe9M++pAGaygpvQljYpAQkGQ
ffXzb57j0hAl1GQMxF1B3FyzQJ467FbsRzgaVdjhBUSlO5svuOa/DCE2xw1gDF5WND2kNKz9gCaw
qSANYr219kwCLwhORAG6ZOkPwQ3iHty2nSRVKxiOtTEDXqTmFQTSJLgSzz47mreDYH1eS/H713fE
+qd21MbyzoKFhG7CA0uVJfeHMm4ZSRdS2mBsg2Am6cq5ITqULdYsT33Jiw+Egb25dgnSGbYLTpuV
mp5+zXNlNIamEXWxfZIjgt6rxwMS10OkqshejjClL/ocs7V4FbxmKCTI+AA3HziMVp7AGDoYfdsv
TTc8YMdHXJ1UgFFGkQI1P6iz7SIguTmBH4Me/ZvFYPzTLEG2AK6Y74OFg74ulj9ceqw3jlHOPv7t
Y/JuaPUFDJTBTrnLeph5BUXRoIBeHP/cEruOhclzGnImOBExDIsbHSRU7q+fhuH/E/GA72R6/Dkg
lK8YHf7+OJKeQ9NDTbGNh/zVT0m3FiaPTNQ94sYGkjTXQk4ISJgzfBCWyxxQ5tSTGz764fNQdV/L
GCaSjFnL2b2QI3iOY8wpR/skExEZdi4mDiTeaSGrnNXJMKjWMiyUSDP6VS1n8YcxEPBeLFuc62/1
aaW8BPLA5Z/PHoQ/930twtYqZiU2DZp5xyR2F+CKJbVTR8/hy8BRNh/5A4/4LkDpDkVqy4a1lm8u
XKaMhPhNbAeXDgXU1vDaT76mHvKRUdaUMvfM8WTrMX1s6GOlL8oSJPJ2w8iCPVouSeqtdYeK4/4W
ZiXTnOXXyHUtY/pCthqrNcl95pxb8RSpwtryEBoIFqSExFL/dSH3MeIl2AwyldbIPlCe/rZSh0gf
Py8lRoUcDeFCtyAwS+MkT5RIj4UMnAx//JbAZkmpwEDrjPtQ45gb3WNiRl9RhtxWQ0CA23R00pbj
1cORATY4t8iVB7UOLwtKS6GyJHN2jiL9FuMl0v6odudxlddbr657BAI9Gh0aLZIbdutM1YTy1wco
7CpBNIATZcSrttLDoEb+sMLyw3HSU0QPgKfJY68N2w7m17poIgEeMiv6PEftvYzz05Q5Sos3rJ5/
FOb4bHo2roaU9zJntXWotln9UDGjFrhnrXBmK/1px/avYfWYFVtipgtIujk3yt7iZPBhj7zvmp68
IbbHmXmtbeU8qYPgU1SRApmHNQI4pltrA0se9muvM8hfpDcyhC1Wz6QjObdD9A8anKIfiAQxqBF1
wEb7N3C0rf9TMw8kqduGgY8MAk/D+NOMjklpZtsMxbeyDyYJtq0c8QEfL1W6NCfSBgj24qQ0NeOd
A0hiEhxFytUli4rTnKVnIqUkXBiOUHESJKvv3urQf0Ji9jrJ9F62zNoA/suqTSPAkYAWMk6Wd0WA
KWmSyb94xJ4QOFQwJtsgZHxKmu2kE53T6U9R0OjrL+r2GYFQsnJGcCpynGRwi6XXhwCn8g0wSbvA
6JTtdH1vC15USaUQSPNX3+1G731DaHLkkvaz8hajBHQoGFIMs5hatzg3kezQvaVQrlF9569k0hAv
NBm7qluOrInCARwXzuLAIGf9H+H8qBnhtzluXm1mANtqkslA8SqrOLch6IU0scbc3q2ts/Qq6IOA
h5S2LvRq7YEpSFKYDX5Q43HLxrE+eVOqNrd68YGoN3VGT/r5JxNgynfBCaTfl1fcs6pzy945Z1Cs
ZlJqhCs4lsmrbE5hhBoL3uW6SclT6wsGobHaW/UnjDUvhhsfsyV7GtRs7qVbwtoxX1eEoj1kUb8Y
/bCjb7joY/Xrrq6t5bolosSDZ4XrZelnr2SaUhvhsNvKjiUgnEa02lBgxsHQCoUC5W2UPqDsQ3Xj
kRXK8JpCad2McxBN8WnKpYRickbnkt6GGWP5F+A6kBaQCemRzTx58wh0lV7ZB9RaoURSQ9qNirIX
XryCinKrpPWSizdxJCZ6dCuXEijMN9efd3X70bbYxaRtV174CuuZv7rH8/9R89kaf4HRNdMVXgws
lSGD4I7NvUs0ASTY1rhPcuystGNjNh5jokl+tZPrulvhBWkkk0T7aQxYOLcIJmrBA1kX8k4MevDc
+PhCZCf5chi8nRXieOafyT1D4c8e8Iy8IhaURHfSd1VhfK9Grk3IAx0gXTWfGjt8WQnDabuaruFc
kw1cUibXpfOzY0mKBO/CYDI6wEVMe5YvPXbq2jQDox3nm+3przPHLLwhDkgn5pgt7WeZMujEH+f6
9/8sgpRHMkOgff81A3FCtfE/ydfPfFnyQp52sr0By+Kwdl0wwk5TyAswOxeo1ivNOl2ST52t3fxC
DMFTBG9JvezJboZ9PAaYV+aXRqO2wkPagd66eNp9PeGhxLBlXVEGYPpC5yHArCBYOPf/A7nssB01
9AR/CRoYgYGlSRZ2RNBbPUOoei/k5LWnc63uCcv8Rt1JEy0HgsBE8vN6RU1ARb9w3o7JpQki/Lsg
hCZMxczJxv1JjnRpeWUxC7zo8fBwTsaIlWEadskxCGvlVq8ylVh79rBLXuWoLWQ2P8c3S/KQ4kO7
4MopPg+YvPDmtMWLnfef5mG5Ui3tE/zZjQaotIMuzC+Vvk1+cdLwoR0GmezVcnYJcu3i3AErfsLJ
ge8mNy6QJbx2musIosf/zTL5VyuLezKrr2794tk/mCK9FWV6CAf//ofj1A7+nfSzxULktvJ3Zk7i
rCFM+jEZ3qeJX9zhYJHwbmPMcKn4hWRZv1YV+JLrMihjbeD8ybeMC9JcRh1vdr5Z5wfFthvZYmUW
gQSId8d7yldGuEC01RD9wFuxqviVcrK3FEdyL1Pevjy1L4bmHdfq878kHPnXao/fNCT/b9qS/w+F
I3T/fyjTRZjyu3Lkv/39f//9f/39f/z9vyMT+Z//5z/+KBRZ/+kvpYil/w2JiLIZKXi6B02VduOX
UMR0/0Yqs/J8l9KeqYLLx/1DJ2J7fwMJpAVxTIQcru3RsP5DJ2I7f7NdD8mJZXsGHbBl/Fd0Igbf
5fdWT1odVCembroeH6ST/vN7b7GMU1i5NSJ7axyx3UgI2TKxm9kWsFJ2ulPhAU0A26E1iBV2fLZk
3XLVbqoI2O7qsd1ZneiI+wjL4gYGRTEN1sEkfYs589LduZjhtUFCXL1v5QdDjc9gBsY+kvVuaf0n
XKODrfLaHZFkJmb0uLlPJr5VFme9iucbvWh2SUXmWfOVxsi9gyKxc70y2AU2mXhgX6bnFTvPGTXE
dBMRhWS56g5pkloQ3jQhhWypvC/ay4IJ5MZJ2eQtWydXfMiIXybu2jJB77IoiwjWUbd+p03HKcU3
ziCDeVj6h8DrftpOoR1wxrsLjOJHmRlouacKiXmGQQH6knoav1X1chRXCPTEF3C0J9foPsecn4YR
LceS7KSDjpX0Mn/lflJpa43aqjq+JkXrHvrsReuGGRkeVAPNZoRjEiQ5kXsCrT3aka0EQ9TALkTH
VG1jN/aZpJdH02uRBrst/CVskYuSILmk+NpG5TcvwQk8p6CPFFnt5tJmnBPD16FihyzQtDdhttxZ
vnuIAn3ZO1MNH3tAiN2bd4X6aXt7FAzR3g5Jk++no+E1n/PEU4z5AVaxuNwW5tjstEG/9FWdHSuF
2GOo4e7nAaSLovlhBMHLpBUfltVw+JcEK3jd29zOP+Yowy0/ulWBbhyaYHJwvcSmsmkpJqNaUXkM
d9i5z1tnwUC1KXFG8uODL6begT4RI9u5ACiUNjuULTqB14OFcHEoqWYWDBZ3Omb4tWMd9GaouGOY
BZHFtty08e2io0Ui5OZTZpGEnrdtByIzkPRiTpCwFmxg4bWitrETnJ9zSD4hUVtN0GLOnxSEsFCF
QOMxzeOM4RjmB0v4QCtNWJ937Locng8KDgbV6uxi8yBEgW+DtSx3GYGnml02N46p0X9xWdtuwWxG
877M8/Iu7hhgkwj1k2KydpHGi2SbxOhxXlV7J/JI0HUw1OkcEicThWQ/07trcwrt+L7K8cZK8Yzd
9En3ZVym74k+ao85WUsYnBHbPC1mck9D1TzbQf9qJw/1MiVU6dDBO+muNMykugKWeMQ4HYNK96bx
++Zr3uVfF6Pewo22tkGZZVt8xr40efBlaRrCsueaiDAdI7qnOhz0OxuiI+BIszxXc3lkMKhvbdCh
23zQkwdrMJ9KfdyrIH+GNUBKEEOwIcZN2szqTdYpaYx12msSholwt07gEKemLj/MkewWHHw49Yk0
IKWBF8AdTyrS28PoencWbkUHcq7vNMcrbvXewjhP3eLJHj94GBNEkwOI0OD1EtwwckXguRBB4o44
1BYFWxSKneEOjKr/9R9dV81otDy4sjYWUL0i+KCAv11En3uYawGjA2O2Pvq8upJM9JNwjPwmGRz4
+pjpVgmMeG8kQRTlfQAy4HNvg+wVmvQd+gsco1sH60L/2BvKOigCTjb1eBOw5mnvmpROq9uBRGOu
5774WP1v5z4sdkmR7104IZucvJ1dlLuvLXaSUGUxNwjfNIdoWH06LQZ2qVGmv/U1qIOG/0j9I2mZ
D45lFkBrEYWJOT4QgLJtK+dz0Dfvyp0/44mCtqgnOsTrwjslwDeUrYDdw+qMd7IwrVInhcaMpjti
IR+rOcIynkRBKKMevKWAHg2eiueBLQdwTEgFjrYZ8R2wkPHOiFoubalSMEui3acEg4+ixzestO8Q
Nz2OrfM2xPj0NMzueqQucXTvTAMjRSe/RCa5CxV+/WX3MVpwkCNF8FWzQ7yApXBs97vIWu4zssXM
MHyKM8BaxPEATtUGv4eGsYDx3tO84zaDO4hPpEoBpAJ+Y8MN1z/MmvxxuxtOps38FMlSpnsHi7jO
cO6Cm7z3yWZFp6bSziYeXLX7GVAETD08m0vKMNZKyf9IzH5rE4xN7OSw3NEbjvhLJ19bl7uBtnpj
5fbMqIekwSn+3pFQdNHKK3Jw/HdlEmp7yWM2agOTz05yQppdbC0OgKXrwVXNP6bYhIB1dP0pfIYm
QL5Y8G7rVrtrBpNQQ/bMLs/uicfAW6Sq7SNOvsc57580M0wuWs/8b4T+VQHV7EYVLHehR0TGEGni
nukc2kp9roYc62Bop9j0lU9GySbtKs1H++nd1iW8tZ/hWIW7nLCKPbmZBjmUStu6MakCs9nhDGTG
26GGFrI431XV1DvcE14nFwogoUgbN467HekEl6qqD2U+Nps8I/k2sqyvs+E89S1Wg/FYPXV9c3V9
NmWpFoLusSb6TounBG4E7nEDu8SmYtrVWfy9PfIKeqSTdZH/JTOOeFWdIXYS2oui3p717ySpHV0u
/qhonne42B16v3kP++g+jYjiBSu1rTdUKMT/5PqXtra/VZ2O26D/7ObdsCdrrdsTcCiwxuC8e419
g3V5QF6kO6KoCcBB4F030dnB/fIx91/Y+tFT1cyrcVsrxrKFhEt4NGbvPmQGMm+LrCfnBO9eZUYv
80QTTP7wU2Quj44VfPGLVh2n6jILNGDIJ/W4rm/mdExvfBQKGwxDQDoVLseFZwVQ3bHtaJgtWSVq
cSsfLzleKXd1Fx/i+mz1bXSLCmOXhtawj5YZHRFxUUP1kNjDS7w8OE0M3WQMpKLByzYy8Gc32Xut
kfTMiDCrsMTqsrKDLTHaBDTM/RHLl6eukxM2jL6Udfze+amzMejoQiiDccfk0uboySO09aE1HocM
biPRGlhtLMM+NSwD+3sH1qdFgjErd2M7zQN9P06SUC/Hlu6ecfcFbORit7j+RHjLFzjdTZ3+bsTa
j2Yh6dYboHuUP6wmvguReu5qok39uHnEbe25dPB7Lrqlh9x4k9YFlt6Zi2d9CjbN48Bch3nocjSz
qN6aQ28eHUy4E5xgttza9kjoNdiJt69xkCThXO+3loEXi9PYHa8NuzBqSA70fGe2yWlRVy2EBz0w
5vWbckHQXPYHwyWxNBh2uZ78XBTFpefhzFyP/XOIvRa22eUsOdreHu91GyeMsoYqquEF5uGMZCfY
5IXWYfbavaU35u2IfZUb1KxWh0pQo5d+dNqp204GpgqE4mzG8JFDr+FIwyRGhTO5XYDwxFklP9Is
QmEIpHLnNP246ToylxttxDlYGVuzrGe+1bcihuBWV+XVMkg54higtjIrPCNKpDyJ9qMsJgQk6trP
3iGBUGDl9bvffQ6ZFG6thNBMq1XJjgTqvkb7x0z7ikJBA2YnKLfQnxfCl5Bft/GGLGnPwa8cF6aS
4D5WSWW1xJA+9tc+ri6tU35r0y9YTlg7XKFexiJ+DGrzG/B7sU2y8edS3EUiMsh6HRNsP/7hqCk6
lpmPUXrCC1InpOKFyfyV0PHmNim/TxPJWESeZTud9budp/aU5camqChi2r64G8v53kwV1kqW0W39
MDrYgyNYOMxlTT0FJqbYiZ5xThn48VfBl940+e94ZINY6kumWYDYxUgAwDbz5ExyS4A3+gM8fY2d
P43uxi/6m0QSyK0R7g8+XSDCbzoBbnV10W16/cDriyNsALRUjo+KeA62I8im8KTvvSWG1tknN+A/
6Ip1aDuNQi4bTmTqhGO8J6PvOzPpnPhFZfGpZbMbp+grubYvc0/CaM2mMPdovxpcudhFSk73sP6q
ocQ7uCqBN+KeHOTGkK7177N9HhvkJxPQ4iZsR0ItuWryvN19OmLq6TZfMB032EPSR+Vbtw5GWZvI
nT5r3RWRIi5zCR6JLedn59E+JUly0NzBuy378LmbKFs2eKfHOC8NO0gGsPc72NUmrho2gqealK2R
+dA+sLjfuFRnuxqTdhAQdI4yNh7H+RJZGTkI8XgaLT991Bp3X4v9jlNFnzsNssriGLd2VXgHpcQY
qXDvsP0wYFbzz7xoAqIbKJUwWDu4Q/rR+2fbn99n1nu5ZJe+SSAtKvf/knQey41jWRp+IkTAmy0A
AvQUKZGitEHIpOC9x9P3h+qIWUzNdGUnSeDec34LjZWVD5EgOccgtM+te63bMAg7TZtA7GbVW4JL
yLUqBe+X2dyjtm8dxqzGsVRULgTCgaQdw1CBF+FyQOet0FJR7aZZ4FXt6Q6FRV/Gdhc2iIaJOivI
k+RbIQesbJh2hsX6GsRnAn9qd42y2HMep16MVlrskEQJGpuerA0PHPovo97Ptpmtj0POzI4akGo0
5aAl3XbJsR1E1ADY9E6u/wmpGf+JloZ42dfU+raY8yOAZxEt+Ylhb8b1URX8E/wEQaeuofSha9Yo
5XqSorxc2JDUHqJooozEEtPA1eZ/1D/EtlVpmH0SZfWqEowbotxqo/SgzGXv56F0wrJOOF0uUiXE
04YJPb1YQlG5pj7AQCE+dESdU1DRSJeUCE0uWdy7wvrBn3KrG4VYK35QrMrM60Kzq5JQY6noJLui
H25NoNpmGGqcrCOMvyuH+6ypTM5mc+oMGhDmoocv1jF70Ig+kTqmmrjoFppl0pn2ZiY224oWWv0G
DS49mx2ap79EorMWCwQuL0sJY7QlOFXKEBSosIKTeu/75LmGzoJ2CPuoC4HqIj6KFNaos/9C+sBN
rX6duxH3BZHLlOq+wb9dJ23czmO/M5pxa2XB7yS/GXN7TpviqxiVY0pyCGcuKmqs96x9RGUZZeUz
pFEpmXJCJ9RR5BOKDaB5mJ73TBWcpo81r5bimjltDncI4v4BSHC4lI8AcIe4cbYdKfGSVqQfp8HR
VwXQc9mN2tivVBUaV9N9eWl47QhYxDWS+0Ee3idT+jdHk+6goEKWS92paJU/qUFztHQygzx2W8pA
XHNonnob0vObkPgnCpjNSC4LFrTH4hqW1S13XdcFO6o+qB9y8lgMtlUqjjtz0P2SsJs8rXs3bUia
j5gYTGFE7tS91Ekx7sek/83zmMIaxuSIJ8DSCVAi1hc3FD8G1kTLkYKQfhRRIkFOZKnhjKpb7Etd
yllHwjR5u53KfzTI9hNiQQ5yHHFptKMNyjPT4Ec1FZJsl7BzScYbyKX0krd8LHOPy1HYcCpRbdI8
u5BBUiJAL5Wlq6CoZJeGtAxXfieGEcAKGdxBHuG0iKXYpawysg1NdPQpeJByp9gaeVmuMdUvuVC1
zjhUySaLDgRzGfAE1JgIcupqMrWBYnQMFQUZOSuTXNHgpxxY2ClKmlF7LdFrUoLrp9TBQQDRWJ1u
iYBMSH8vbga7ormWhvN+4oS9CHN0YjuGDj1FwnswCu4gtntUCae8n/E9ziegsKM1wiAGrby6W7s3
YoTphY9PURNpOAHri9qAYSQZKX79BEdEZoiQraQsGuylNThNVnLPlOI9bQ6LbORbow6uSotXchBa
6j/i2ZvaQxRVulcMvNLM/P/oioYPYs4oJZKhUyzWiakw/791BaMjdWUM9hWi/xF2b4Y/HHPEQO0r
SA3tEhnfI32DCCQBsshuoxwBickPfOB+Vs+rqShfmow8CPWZWCOmp7FRNwlfZj5pv1QrKnuLNq9w
Sl71JRU3YqTNthRSLIlvBPNcham8yJHoiNOmFKuc7isCoZfi0ZGm56vqDHbCEk82ZuS0Rt4z0Vub
AXqIttKhRpuHWtwytBcGfZ3KKDIxEqV3UjKfdl2rnygz/psGimblZj4pzfSHEr7ZYB3HeIgiGn73
D1YqwO5P4chXpS8/UpUITt6lb6NabYn6JGYWpZ9XIjRM13JZaw6PGMOBx3RlY5TaT0FJqSPE852m
YVdP+/0kiy9dLrgJA2JYDTm6csSI6Ev3UUpfC/rQnzhgOp3ZoPsFJ3tZjnS0cbbzBtmJEd76UX3T
jPyZmGLiS5wNcXAIk4DMf+MRaaT91/TtOKWpEiBLq7ZmsvsSkXUtUiZ94sBss2uuKumotH85M2GD
m24m0qPB6+OwpP1BUaJqYkdJE5qHs4CI+zANr6KmWzu9FHyhsfZdKv0q8fQmkc5rh9n4jKf6opUU
jA2p9NC56fHk08eZp8MfHi8f3eV9FPvXhlwXbwbZ9EDxnv/Jktt5GXZGrjriiipYOb3HoUwnaKm8
9WOEh2oyHRKLJhJdeRTZ3/lIWfGMVYtuDgGrd1kHntEzAouNUiMslnmEOuEySIxZPedvPs0W6fKk
INNg5reIpLwBA6xRYqQuG+LelyanIVzqjsusyH5LKaidY59QJz0mq5+VpbVGyi8WYMOUxGtyzMiR
MJHLKoSz6IF4I1yA8YqX1c7kfhfztSJrlzxtnYinhiM5k/pbbXD7Q36mXXIyIQ/2qSZfRXIPGY7T
YqMB4tDTRontlGuUBoYvQwDYKcqgZwDpDuG4obsYVb0jxP+CUO2QEYBIvxnr5po5bs24LZnHg4OW
Bhe9Fz7yCpRoLsvYz6TlNraL3U29eG348Js5R+ItGuGzDkQTOo7feKfkSE3AxUmuDrahiIDdaKeS
nUilCIxIMGAbpThIBO7ZATJzfzGUbAf4ltoEaSjgu7RxI4XxUmH80HX6c/RIP5qJYVJOhFeyog3S
ydSZmXqiwaqbVF8g2x31ID1kJMgwromgx0WckTBYcchQIM2xHVaNDzsabPGX2Ot7Gg5ZfxCiS24g
j+GXoU0XP0sjEIWAJ/JFtrpxH/MC1dUsnIK62yW5WuxMU02AFQvZFar3FgWsldf1ubSKc0nBB8cc
F4tEpHQvRW8Vyd8urZWHKM9uSKpygVtLGhpAvHD5k9NI9BqN7yOrahodcgyumDZNv2ljrxbmcRdT
nRBXUe1Lk0wXVL9eD1J+jRVNIhySRFahfDY64RnJm1XQKzP00gR7I7D5pCOKsaUBzaKAoOaCmMf6
AFRh+GrfwlXnkJ+RRWgzSPPYVLdYKm+DJh/EYXlyHKGCKsTH0axTmctUi7eqxDAVRTk0j2gWnrxC
D0uZCtS/cjuK6s+gisWub9Q/SSnnrd7Xh0VKss0kkBPQ9uQhE+k8H+euPwxB8UrMOTueaU5OSV6N
PQVzvIPA2kt5dJNAxzdmHTgMUbUKP1SSbGAhQ7BnKgOUEBdjFSIexHXtyPSU60VBYit5aTgmGTUF
YfiioRbiIPyoZyCcSuQEpz1o0+oqqZiK4fd6if/UCg95TL9yhYDXUkhByVRqOENdf2lKGt5QfzDB
WKOTEWM5yVcLtZYzKRIdShMCTAM4PI27eE/6eCUb00GnZIccP9mrF+ufEieL0/dC4iey0XoBuK3Q
R7LXdDn92fE2F0hc6WdtHULU3qFEiFUC5bBmzudR6RnaZnOHevvI8j35y6S+VD2HtGLNeyXueo+t
cSOXAJ9kymGs7dbEkFwxHPwSGc5kW28Dag+J3ISV4+pTkK/39QsBmSmhNG6L2Oygddg9BErvxYQQ
JwzOrUuRDpYpFeMkvtHclvpJwZFieoFYK6xN5JKHiNnkizTLf1rIr4RrgqVgMtRNvPYaE29gN0X/
T5SaCQFSrHrMBi7i97Uvy81iTw7ZATopgJySqWDj2zilOSHRMSXlqkWwr0zFAfHcSC5AnPvQbDAG
83vDigdsuu1j1gHJ+likoEdPth12TJhUJsV1erTYwav4qWh1BoVe/esW5Wfi+Q7SGook+MqR+Fat
cZuTTSBRyFUSfgwHEuO7p0tykbRn3ckegWYvgsEyST/Hk+jaR1uYqDa6RHdJqUttuuNfo6iRXCp2
TSfLv6bop2xe68XVOspOvhfzmAzUmV9UlZy0ChzG/LDk15BkMjF4CeU3Pd2T0ZkOxzE/pyClxqEX
t4J+C+oz6TfDftRfC+mWsbHixyfSV7oZ0dGAGtDD6yj7/Lu8BQOskqTdTPN1zmfSJN6j8i7xNVcw
FRm3DlK7KibaN9bYZAu3muC+apDSb9xMpX5a+o1SXgtCJWAXAEQ+zIhMmqy104e4NkhQRw6qtFGC
+xLsxkhyVILc5+BcxLcWEHR8nYtzVn8OjOP5/FOoEprTpzK+FeqrOR979R4sf4H60Ixn3LyVabS1
lk99hMzTb4JxSJcDuWU0Fy/WUe8OAclnTdz5kYkMZk9Z30IsBklwzbNRbyKBLnqN2a2yvDTfYMUk
fGEnduxi79FYe5byr0rviZnYRnrswHuqF1E/yPWPWD4M6V8BeERo7kbPz3OL5O5OKPCi3sLqL1Ef
hYa0nVdkIVqm+IzCb2JeeY1UR5hrJ11whEI/zaSjjTzS4YeWf4uIW+TvAAgoINJJuilB6cmAlXSt
8qEHZLUprJaUyiy89PbR2Zsv29TkMdOQ0ZALQ32sOMMSWILLcWILaIdqLKlZ9Sm1FokW97xaPwlv
GeP4pP8Wwr3Mdhqxh6aFaMeO+kOab5PBV7tb3R1nPL4lD/jJJD6Ix01Fg4UhwSn26ejxZZJy240n
nVM7LTDVRTsz8YyYmo0tLs6CBoz0lGp7w7jQTDaAEAEEYE8dXfKvtnFdb8OhcquxcMjbdsYREVIN
rz1i3LSwBbFf1JDZwqfG6S4C/lsWlhkuaBX4mt3PlkP90JmRJ5uBKwEgUaTHSk+WFruHTAsjkZJM
wHanf6GWYCLlka5pXbFI8kFQwygVEbDXCZjzAdvRAGOmYOakCAPvmUOze8ZLYM6dXy+E4ayddS+R
moCsMctD2y/Ss5OfaMj1i5heEGBmzSfRy7T0HWvKFaZNHW86JrSZVuH+kiSHIT7X826U3rLwRt8k
ejInEX4sCruDxR6Ihpiu2vTG76zVkNqvWw2PSyI/RfqWS1CJKIlsWb6tKtSmxQXF/4P65UtxxVJo
j0gkl/ybV0RKDjkVAtWnmbxO4l+e/UnybwqdZySfzQzKBtiQKX8izGSXO7NynVE31xVXLN8JF3oM
CJtzF0vxnYtTsvb1/G0S3BfB5qQL8irkFbr+OY8vJoA6PoYKJzEP6/w3MUuLWeSq7CvyjfvNHsWf
Ag67JMaD08y1ismJlchHucL+05FiAxoo3cl5Qaokf401qtKUmCD67KYrjqwS/ylYImn8Sk+SDmLD
buaRH/+hJ8Gl+GsOASF4WDarmJJSjdoPb33KK36k9b1sOXM6/pmyRCdCySoHR5EsflRzMG+/QXYy
mrtR/2nm0xTfy/aU1Y9qvlTSW0LU4vSuBl9rM04EQj1Z79UoH0pwu55ocwyPIaNUib2luPK4A9Y5
vfQtfLTNKnskTt9a7OpuwDkZyQqBEnciGluZfb2wKFkqOI/yfvWDw5sk9jTwFH+N3Rcc/AZsy2Yk
UG/YltDKhaSwq3A9k90XPyb9UbTriILO709kZa1QxbUm472bBe88T32TOVTWYdApVzUlUPtX3P1l
cCJkUdhy/T0029WErqFEXM8eU+shgxDDEQkUdSZgwa1LNinbC43JjsLfteBwx2oKt8mYm6iuhGNV
i/l+aTyM4n81ehDo5VLZDOcBiD5XQCErkS5tyA2u5rDLt1qrYEY3OeJrW9ArJ5tYbovAZrzgwa+R
6ND6QiIUaVB2NFMpuwQIbJmW+Prqlrrq2dGL7RwhUpgpgg0mj8cOlYiw6clWT5N8R1680xlIY/uF
744QOWIWqPQR77M8782R9ElGpxK+X+1mbjbF7fXK65T3tKQBB7dXBtoAWbTREfkTbYs4odkgzGdd
AdHNVRt8wk3LD3Qld3WgfGmg+4cENqHeJPyBDTuPIHJBCEZ1zVdnWx5TtoPhZo1vLbXUj6MRpdNH
qPESG/OmS2dCcZCQpA9tZHW+Ce1napKhGnIVSYGN3b4yXkfmLp1s2/UvJ7c8vdNxDtm/4QDz/teK
D4ZxFJPLqH0qvMfl8DvDILCpOQJSk4WJaVY7b14+ZvUgkpVaKztaU7egeS4Pf5iSOlTReb5U5LN9
oPe1S5aegYtW5ACt8AaRJARW8k08uI5BSARozRu0yyEyJ4myKoXZi+MxSzLXIkpfnynlrYi0I82n
ohlqNHEug9AMoIANQSL6Whg6OpN1W/97zOypIOLgTVm/3o62LytXtx2i73wAmmUwLgeukwozoHwK
pxe1eU2ZXhNGKeu36T9IwrVNlU8NNS4PBnwo+qCUR2tN2OCR0qADB+W3qlTCa94C8VtUv1q0/HT9
YVvhkQj+cuRNCkdzAIzcczsAzzGGpnT+Yitji8kWchEK2YGLho8nwrEBB1dCzivVK4Me72TrhPFy
FbgqoEgAdTAPweIjZF/H2SOCqtcxnM5ptrJ9T3kkJoAbh2UEkPihxXuxFU4ad2qLLCIbKIqvEZIQ
s1ngAVdDax8mlV8u46nXCca1Ej5Jbt6TEp0/EWyVLnudofldBQAmo36jFnIiKaaW+n2JAEKkj4fZ
0k4rnc5ydGJDfFodFGUfnZtK3It5QOsf7Kr0bOVvmrg4KE1PVivfmuJDIIlvaVzuKXeGn54Ih0Ah
BVyjh5MjRPW+kjEqVLdwjCCVFseQPD2u1vSDXaQt/qCm/gxCi2YclEY9mbl1NavULprxd+zng1AR
1MqN3XeUiqGnEzvT6fJXNvWzGY8XE41XaRp+AD8ZTotvDOktHaoTSRLHMoxfairA5QFyeBB3ahvc
dEvyDa0949s4b+RKOo3gdLmaeF07e/2QuD30n7YYThwgshKLjUrZslrMRykxvYmAaZkQqpprRs/R
GWCGroLx1okZUzui2SWX7pHYP2vZgC3NT0VLc1YdHowa2T6dTmYE3msq77UkfoipdW5a9RVd5Fkt
NL/MPuMs/9bwKhjtuUZrTzCPFAkHKSkPcgTwzmCaiQhyw3x5yKr1khXi35TCirAEnFRBeqHFy82k
dpvhdKo/GwxYtWaeizF8y3TcOM2t1o1/rcmVH46gYJT6BPNOkpCI1Hr9lVmgyBwfGTAgKjUdyeJ6
to/mB3EkbG9fEpAvccqupPA772p60Mv6m0ZJgEfVyZLzFLDFDP8IzA3aQ7Dg1/dyNFYWgKW5LzJU
E9fZ2rURHr7XuIcd8WmlTeQ34juk9tikr7H6Exsc5yWhnO1x0J4Nr0uuYq4OgQ4oPy0zB9jHrD5V
O4cu+AzVcxs/CnJxYkjhTAC0BVATHFg4UJWJYYF/aOSLbp6kvS35kvwBPuPmdEcG0W0o/lU2gjYI
9zwYHXm27DvTyvQiDvtCvCTKFW7V0fFK55fYg2/QnRWWiP6q6VqN3FK0mG1E5Z60n7zVHMQnxbZc
Q/TkU8KlLXWA3Aoley/6BmTKD9szr5JP06OtjmsUL7UBFdXcIYomWYWRxXSNbklBi6GE91beqsZb
xgGc00dPUrLc7CUAUhpOCn8kSbp2+J9YOerY1rTpkzTNneixjpR/SvrexGg7N6W5RXawJLuofnBX
2gWNJfrFrE+NPbpR41BCTnDKntYK7nYqhR2TVjlXcZTKa1DWST8Z0AliWLq1syOIk1Jskk3pThRP
hCjV3Jg62W8uL1eIzh0AXkDcdXVSkHZKw2tl7XUYaxnNRzwftYimZmyTtD8PnSv8klegW9T3VNwF
31TN5hZ9qMZnynERX1fIoOepEM3tNN3H5aAHO0u6RBtUivoLE7+pvzXTPo8+JvlVHR71wh74lgsf
sf5gP2qWTSeSfnCvGOcL6dRMLh+QdWYLs49P4sbf3Iu0lzw9yUhSk/3kUQSkH8zy3Km3qqpsQyXU
bL6ITueKdD6q3jxd6sofxMM4PPjXUmU3axdCR03ygQihnS+9uRNdxKC8CMzp+T7ZaM4ie5nPg1Ps
4ug4wVJWa/DBT778E7TXevQy5z4jwvoXBY9WukXxH8P6SF9RdE277azdemape6j+jjMVR3fmcLuu
P3TprOu+ML1xGIvm1XAFnvtfasg3onEmWNgTiotRn4g/59x04uyVPxMxvx+W/2LuP6n80AHGCZF1
IYqxjZTwOSVXdl/9jOpz7v41gm90LnV22rQXksNSe4UTOjzmfX7qSYcOroVzz/FSKf246drPSmO6
2lXxvut/BgY1o7vFAVYctHDm8JqoJ7neptYX3//GkFBCXydpt/4UPl0cCJeTt2j2M1xVnBnmJvOF
wtNs5lJ4+SClf698HzyNzP+XhYHVsDmPaGKqDVdeP10Z2I3+rxh85DYhw2JvvUt97QzDtWXLlSkb
xR+qC+yQvo6TeqiPmgWhvIXHwdDz6IJNzpxIJ84KUlh+9RdIsV2vGVbgI/HwHrR+DiqBctk2rmkD
Di5epAyTpE45la/npAjzv05rBy/o39I8gvY0Re9F+7U+acU0bsw4ckET1nwNO3H4vzKUVPWn3Bxi
ZQc2Zmv2L6pyFpNnob4s6y92GtVLRaNxMV+t8dKGJLORpyVsNnLwFTYnViL2JoKFZretd1V7jrpz
j8JyPJbiYbZuXTVBStZ2g6hxKrf5uJuFPwMtRiOAtse/o/Av9lM/Mz7wZXGwUA/4s37ADyJNHw2m
Zg2J5dTequKlrnf060HGaL5pQVoemuatrV8axqYnauzB4njZtcKDwlGbtW44sS/yic8Dp27aX1uX
aiDpowxOcvNEcoPez+7Q7TO5cBSd19jr3h/Ne2ADbymPsD1RAotBu3FEd2bTv83NDpzNy1iL62AX
CWe+hWj++o+fhtOTCUr7Mik2gY1PstdQ+Qtmb7j1jY8iNHuWYK1gVt2BKB6xnexgE3sG7pcsfgm0
PV2JNAVA2kPxF6soe74F8Zs0XCPOF517r0fAxsDNsFfqewoqFs3N0Vwn6gF8WmEXRFFa6ruu/5YJ
de33Vnjtl8Nsf4n1BmkDy8nebA85xNucP4fUJ6/HpZEHNQAElVvmG9Iv7bT9azeV20QVhZHEI2vQ
rrj9F/m8INudj4J2Jp6T9vK+39dskaP6y64kRreA06Drb2boVyI6WMjDg5EdpOBYag8lBeCiO9qf
rLMWvUfSHku/PWxGbykPSemj+ZeGC8n44EDvabPS13sKzCy++FI4iO1BYG9Okp9w+SkEUCH1fVWO
s6A4oUvTaP3O6ZxSyb7tLXeVo/IBJlf1Ge8c7bgma1v4oZGjLiZVuS03uET+KovT+m0qdwb0MN6M
1UWB3R2m+xzR3eZ/YR1tmNp8a0d1zkzP7luu+793frsqpFOVsrIbbZKasDHGu8xpHo5Iqv0BA2Xj
GtI+DP3zC586dLjQCT/IvAIVZgX3va8q3rtVxUDYjk98s1uiWBa2Q7htUydeHrW2s5pzDqRs2cw5
dnQF4KtZe0ly+YSggS2uXMOVirex3PPidlBB2r5PT1PsKyT9/SCksrFAeAsmPPvbdFVI1wtjdJtF
tmZcpn47KMDoO8F6pJaXZUSu7KfQCXKvPZKCZIseqo4AOsgFrGO3IoQE2OhFMo4WBzEKLL6Jstyl
GWDtZTJAQUr6rbV3rIf9QEcv4bbvusKEZLlD56n1R0cfZAvW7iM4+T8a0jIlmsOjJ3MlZqNaSkIc
1lVWwBDd+HF6UcwNx2L2ZjBRbUNPwc3Rsj1vK4KWIEsRUXkNirMXidMgPejda1YS3gjHmCLnPmfT
1ajuHdIuBFWsEt+YyZEpb0v5S4qCswkK12t7MX4z5xsH/Di7Ii+5smvMBwrGiROjOHbxC28m6vpc
GdnZH/JNiw4B6QdYgTe8HnntrKNGb3wIy6Hc0IW1GEctOVf81eaE0/kwcVEEHFgzt8cp5vU14W0R
fNJWSRy3diFs0Ij2QraLsvfuwRyzoeeQR9ouzGMR7QSYYdFTu1eIaVBAxcln5hnQCxFBnb5HYF5X
+7U/ndMJk0J+FnhhNF4QiHiF0VcQD5H8mjPvEMdBGgs+EoZeS/Z5GNPcQ28ylAdzOo/WfnEoDRR9
RAE8nDHfrDHwgppUeE2/xrS3jOPqridVf6QXEk7FodQdKmjV6WESqhmVECKTvWjXKutsdirfkaBb
JBnXfgolipGSPyTY6pUvTj9FJrpror4YHPLBM5FLuEbSO3V3UDpaSGFnUGG0rFj1JnAa858S/Ezy
eyezeMfmHi0gdNQtny6dp6HGbvBdoayS8wPykYbPkH3kQknO/L6G5NpEGyH85SrXNb8dvaL2VPrY
iAIgmiwavszxXWRcVVagDOZEVW+8Mg5tYWazW+P4p3RriKfpb+I0j77a6VVYTkbyPru9q+Wv6xC3
fIbtlbCfMfdIBrOTzVzv5fwkS7MdjRe9eHJcaup+feH14EPsgT/0z/WF6jv8BxSGZ3bS4rTl5tV1
XhbaDrLh3YqOmbAT55uqfQ7pOkPW4nkWXwp5r4Un3aSRl3CdbVYcFgd+OTixJtgt2Qplh4Thnbwl
rj2CAnwQT5PbrFiIPuZ4lU+IDRnTs41M+6TPNOhmwNwcI8ouofKNlZEgYRiky7pbGcDvLAkJ7bqi
+T7OJ7N6nfixp+FkTkezf1GSQ4+1G8oJ/UnudbxZHTFTXQ2JhbKNz2axQAd/83ClOoUVditTHXdt
BEJtzlW2Xb9ANfAwWoQ1qY7DhzVctR1vo1zsaTVzsj7btf2/FToV+o90+elJvMymDwgmR+/PrD2q
fK+EG3IFPEo8lW7mMEFjR1ovB0W5TeqNGLlUf6rym8ycNhQfXfOsx89E2C09ByYdY8mlHc8cuMy4
CiuK7EYw83QKzC9BeIusVws3HRmKNhnhwcvAFk/efHtsg/2EOtGI3kUIUxcEF6C9uCx70/SH7li2
OzBoigdwU+Qul8Z6AM3xZcz+m5Dl3uMBDUkw7/kG+r+EeW8LlyrDZWtMFQ8p3HXZQdQ3i3CuHPLm
hbfQI1IqOevMpL3wZOFlV54dWFb0FMLetM4Zvr76Wim/KhxABk8wS0B8CJ9l61Utz3I528l4CKrv
Sn2h3lfiGkVHP26kbKMVwHq72PxuRB7dx5Ts6x/d7nDt7ESDBe/QaoxKuBJEhdiAj1GcGPd6O0Gi
YJX/cu1fGZ6thYg+h2UNJxBXuRX+M6JfXd1O+M6GfVYB5F/j5lqnx/vKkp7CbtsoVw1HTZpdZuah
fj7Gw5ngR5QA4rfKDbFInlXAyABmcEmoLZuE25sfC6nDE1Ev5rHNkFlc9NafGEmX7F0ND7Lw3bZc
XRyZ5Y3xoSbjdj1UjPIoN6+K+OSKKnTG0Wmrtn6mvyeQw4JwW28ZNANtvqNv0YQ8uA/YoCs04SJQ
tjCdBfE41t+r9y4BGcSRDlJ/UyfimCiKtV7S8afJb7rJmHAKLC/WfcBljvIvJUdFvVmckcXHHRyY
XoxIZLnmvqrwl0z3QesSIUzwtcuhQdmHEZ0weG1KlGvR6xTuZM0X9Be6huBPYHR4kERQVLxdMBL3
imZpg0JING8H0KquP+XVu26hU0fPS9mIjarTTlUif+WPxUVMoqTQptd4g7aTjI7sO63vffdJY3Ov
e0l4UJS/sfhDqzRALjLHasrvurDl2V6wKVEK/Kw9jfleDc7NTEDDt1Y/KY4cJTp+jkq4X1I/ao6S
so+JJzLCyGG5hztQxZcYbUL9KHpMS/M97ghFYgUENhlFUl0febVbquNo7AP5S7FjTD2oRo+Ny5Cm
/PQbnuPkToE8twVnhnKVI5ogJcGGNHZG8lTH9h/1C3g9Ifz/xvzAYtzrTKczNVYNQq3xN27MjdKX
djr+sl05S8c3Yv8K+mPyULnLD3Ir7XCr+5a1k+OriuqkDF8xmjoh64kTuSL/wmS5E9iPehl4Y7lP
oMXSrwkkdv1r8HNI0SZbQOuM76X8CIWXUbpq0rGeObMY87Hj2gOYsbT4OQ6ZYBXdkFyjeNKIAv9b
N0n1cQl8yb9TnffhfZlAqNJyE5W3FA3PuqwpMidr1Dv0Xvi5/SeN+5RzhT5p5dwPD5Ono9RzOxgf
ZoDao7gL0BbZkaUAGRzX8nXWL6z5DMnuHLAY8SfWsIG0DuTqydom1ckAXGQMRnChIzKFlKFbIKpP
TDBlcEinX97LYnoTAOjYrzXjZVZc4c9cvPQjj/252rbaLmuJqQSF6I+1fKZPYfkjew0molFOvAmS
vG/EnRlcOAM4FUhKgQ7+b/uqNJ7Z+kceD4b52kc3szoRB9RUfsaVaKjPBqhVQ8PDKifk7LLakxYv
/KWXYDrwhw2hF+rbmV2uZgQN/3pw6ZhyFN1CVmacAGxqbzEOM0t/de6BJKVdFV4RPCOTlQBPP6r2
RVdwAtmGE9Yn6yoYLhpuYQbbh/LaNM3xvz8cw9f0CPO3ZD5F+U89ntchWQtjNNUjuszUmcq7Nvop
FHBU3CwumDUNeZ3yYcl7hnXDH+dtx2zTcMjYoB5GYpNZ5EQB5yxfk7BXc5822VhiyiVz8VOOkbO8
q/KmHvzWun8tTl5fOFHoJsJreGWLdKtwO6bPBVKu4Kw0su9xq2sXWEyCytElK+kufdMzb/3OISxi
84aZxYnEgaG9tudtEb7qw7+Ovyv3Bml2bAn2b6RziVZ439+Jvyfdm69mvIvproeWmW39k6Z7s0My
85TFb0b2QbXLfssdWqU7mDk827v1aRbkQ7MfHsInp7mWbTvporQMmf/j6Lx2G0eyMPxEBJjDrUSJ
Cla2Jcs3hGy3mXPm089XA+wCi8Fst2WRVef8UfNQT3Mke22BDvBNwJqWinhxbTfbOb2FypNZQZk2
arSfCE7pzuiWoG4/SEpdKvV3Z/zYGkAJXIkgMFAvklfZahfxF8vwB/H85JuRipvlvMEXT1Cg2mWU
T2jM+Y0AuYhTtl2jWEZ29WUh6GnbL67B0dpnzjag3BX+50WZBfYNdAaMqm4PXefG9FNxsWTyVddP
cfkBoFxYKEvHM2bDSDpNE3icRxVF6SGn8t3CvggIqUo+AetM7VA6h0J5KvmT+lqQg/qSkgGsoIxs
5q8YPlap3+3kIdHl3nrqdKj7vYyTgwl5QOMTjcvMCARQQepkXP5OOvnWxV0DKkmb7worpwNa69DY
veiXpLmOX9xSKBUffO1msBc7XnocNtF6qh5icx7B25gNQrBGtGSYCdUtujKO1V3NpZeNX028yYAS
pPQV5y9fRT2DMadjDyYxaUFDDzH544Xrmj9M3Jz12lz11gfLDv5ffdFRey2avgL5JI5Ho92ExaW0
Z1KC15bzkcwn9D6UuCfqxsRm3a+naF0ikUz+TQm1Ut2bQF2McNcJMsA/ZNGz6RaQZjKzjvSq+cdJ
9SQOBXEydOS+qE5Z+G2isBrjQw5AYwXvDQp33fqR6KSXTibUXgiPwqQiNwdZvUbua4SyxF+3bKpH
4++7peX6walP1uJOMOdtBjY0dwbM6Pes/fONz8h/mN2HY24rddOm30TzytZuLL/n7kuSEP9ykYf/
Y9kjw5r8Zfi3EMO5QAcS5SFWeU2/BdWuDm5Azcs83rMfrmwhU30hAVvYiUgfYq6QuXi4bbMhcsfx
Bi5fZPsODKLy/KBYGBX0PM9NxNF/rJR8iw91mXFSp0S+WTireyZdH9zDyoTk4k9wCt3IOOh8yNPD
lOuFHdOet2445qrvIWwXUfmxdbpzW+7UELVN+i7xuiLaXWJ/7CSvrVFn/iNehxVGXRg57w2pEr5P
3F3A48kfLwWHwQBXWqvp2qzcCKPzvUeDX60xR7FyiOdt0r/UkpbjY5H/On6x7NjcsuQmy08DP59v
XHjQRkQ/FKbijL62yTm5xfPFGrnCwTk341Tg3nFDsfMgYUDjFoDm89eXKmwIMAmydc698Qc1M7Qq
8CbCxTL2SCXtBFAko5nuHyi7GAtOVniNZJyEWzwQqzS/hO536mMQkSBmsQBwxKerWj5aKJ7IGqPG
MsDN6xAlROuXvkrsJQ6GMTwDDLHlmg5Vz6gXSJusBwyFBHNMB0XjrOFzjfugeIo3sZCPsgOEx67Z
AJkm06Pm2GuCo+5vxcotlgSuCR5E7nyAHAJ5UUJiNlr4ytOptrO0jn0y3vkAKqioCd08CFH49BE7
m366IVVeaOVpnjg0kPhu2Qsy0lnjlWKtSvstEyMB2oSyO5lcVYX6rSU/wPaWuq/yQ0aVEUZHWe1d
cTf0KtGs4XZSriN4g73KPbbDXFmn5pv81ay6pdpcke6uHIbaEkdOxovOhGaZG3Mi1Pijr+GP+PUn
2UVr75qJSXKdlkdb/RO/CUt714aPPPisX5FJ0cjAFS0dWAk5qSRlC++jPhJpDzh5/xsjbF6XifYl
ifBkxWLxCH4DbVPjeU3ST0Lj+L3FMEedCgNAu0adv1nDZ6UTjL1msqDbVzI9ZTja9RHfIyo+2kWo
9tTg46bkSIca0aSjtJt2k4SagYhdGzN6glFIjy58vQoavob1AS5+RnyZy5+E0vn1DZLBNVEu95ue
1IKDTe/nquneWus3iz7H96o6Y8S3KSFfYFDk/62AaFz0/fiRLwHCZABYhDiNx6TkqExk1GjVX1l7
G6d3nxFOxGKbDK85u7NXbQYOdvG9Iy4U2F5hUaXUfVsW1sz2Yhl32d7r0V+x/M4HFt8JeGHEpXyo
5K0h/HqHkEW+tvOlwiKdsu5Ywck3PZvc4ILn517PL0l7duYfqny/36n+t1biClmA/hkPdb6a/V3w
Ob7/CTysmTBvSFJWxS3qd/HottVviccIiTs3aK0jErAPrYO0nqNKF2Qe5W61y91Mz24VrTsGeH/v
xxcUd4LzsUh69XfTyvTQu8lEqujvY0Zs/Z8GNYz23+EJUeBvZliQpOY1Z/muKUFsc+OKxGxZ09aJ
bVu5kFVVRqt0rXPnUdOABFmbV2S5LuW5ZrT6ysunOFzN9qVwwQwXteXNyhEbYB7uGpW5McCverUN
kGg6TWJ0s/QmREigKVflBJNcy/9t19wRCUHj+H5ax7UDtmRzY4+nUP2trIXaQfscnB7i4DWHTFMc
XVNWuH3Oi+o/FfITjJJsPmrxHABLbcLp/RH4F0aG2YbHwDGFHbfdKjDThNdL5V8dvjvDgZ8big9g
GTzxNq5rl0aPnXC89JhEM16OjqSWYJe0+wQ1XWIfOBNlfO0TlWO29aMi7ylMjq7y2FgNwJs3JlsJ
SlJzWwSeWK5hPikwwcdoaY8OJiISehVQd0QX/AdSzIoB7YBNZQ2xyXwlH8OHzeoNtx63KWkfOYFB
O0W56Kyduv8lVd/1zDX5RtPyOu7eZHZf7u9ozYVi/L/LgH8ZhMfkpJj1ZyHQ9tt2KZfbyrz3ygxu
G1J09kj9x9Szw/850qeUfhK+ZkTILjajvE5mj5F5g/G1Qbw0bQ2vW5Oe6CLGwL7BK/B4cega/1AB
wpmTx4zZqxM2qgn3V89VgSRJrx+63BI2+DKmT7EX4kx06pPYO6v6u/lLOEEMIK0ZrVBdnLSaHZKH
ZS8VV6Xap/U/wz+CRdGbqucnXVzd4q61By63xq2sK/SbUl1tRLwrTKzADwBVlp2CSf6oFSUpQb9W
xgpZOh5PYedDtNRqSP76H7ppbGcfagomt+/cPPKbYYeJOGtxALtC/gPqF88r1fkYUaSJxEmRaKDu
CDlxcbCojyxa69qp7A5+wJ+INNWnGAMPfd4XxAAwjsvcYiETIJGFcYF1diJ3k4C3vV0DqXuI4nT0
sjjdQRK17GZGH5SNwXT/wFARG/HvAz2q9en0r8j4HSpkf8Zvx4xFGsxy8rm/YO6NpcSO7E0bG8u/
5OkpdOsKhJLhitigHgm7IS8O97ar3BKMjbrypYiPLqobdqbWepv6NTS9qK1Df9bNRzO88p3aM5Qc
o1Hs5G7THtJJW1TPnBNrJPa+6vt1Nf0zUcSkoKxVd67Z+jukd4oNEZu+6uzkZ2fAzJ4hLySNokUK
NYzo13LC+eez4MLi91b606rXHGxjLkRlgXNMAqFJGDemdBWDssYKt3QSLnMevqDiVTXGZaAAku4b
+Vi8MwcliErkW9NDrJSbQXqKliuf/SEnwUNcVHHBwfg0C7crMQ7kCpj7tIo5qdOKCSTtUD+tSK4J
gw24OllcIY3VFQ4DFGrapQ8bzvaA9YPdSWhhbTSVEM5x+8Yf5EU+sezukH6lHCQLH2+aRozXcjI2
zfvISquvAbgdY98yfEdnC7/ebBwcBr4Kr7g57CR64RbZ0qr2gCuEmINRNkv0pwx2usgyYcPwp6NC
+CrPe0pOR1a9V3z5xUDODS9B6fMseXz5wU3cy0JvAnelTlvx5Xf+oyEFLSrYZEO6pNDV5yA7zl6V
WdlDvkYLUIdph6vadJ7y/KaV10p6L4ib6XZ+/uRQ0DRPje4z3EbD5BUXruwAYZZUS2KnbUtGXL/A
TvskG4FlDwEoYKZwveCgJeMUO55rpHsxdYUdZV38zBY3NOKM5UymmBBhD7WwJvHBC4Ju6HVy0F3i
9jPyZKMH5kqOHOBxaVPqs5cnjac3GYSsIPUQtMIB5WT5aBjr6Spr1UXNVSC2LLNzltQC7kgvW5aS
uffBUB1mpnHl0DyrbYG/YUHgzKAhJQVl9FVdW54a7EvjXY7RPbyq2vMZdloQUPxYpBqjJEwIRwxJ
hxOPDYiiZG2/bNxAavFrKpdqPhDZpBvMFH3qClFqqvIdoYKubKJIPWC7PvaQhukE11SQxlv+ChzR
dXau9d0MpuvI3H7mD6sDaiWLF7e3b23yF3AtQB0YZxovWh3MFY0qXqbQ+qqw6GsYUpzpW8iihm7F
6cz+vC6knc/IyzNZBqc520TTbXRuE7LEsIdKYx84U7G9xK6KMO9vXjqcCPtJudd1vazrn+KpVR9G
iTQEJM0cGfKRBxpzuo3FWwUsJttkQiS85XHujuc6hB3y9z2YGcUWXm5ZCFM6sLJz6n8ZwI6DAX4P
amrtUgNR6i7nW8ZYnP/zUwpvko3i38RhKn5Q9yU3NYSOvJSVGZbOATJEGYW6KoPj5izlzdYLUo1e
Koi8VJy+MUHPoIfqMie9yW2WdnyekruunCZYZmEnCe2/lmwEKTxz4czhuAm0L0XC2Vp/Nf5aE1FX
JNaCLRKAIw+3SPgJoPttNBIgW0sDSbwAwOqoXrRLdV2SNQ3oMBmHEGa/Vh+8xJvKOXbmZ404Y0oZ
5wLU47wik80PGU+8cdEKrQGKhD/JZIb/DvMXBERD/Lh6knwoJQ6XVN42477hh1CWHTPxqxKQnbXX
ApauejmwSgzMC8BPunmphh/eZDl1sVWr0jL9n1r76KyL4eeeTDRLibGu1hlG5xQYmJoerGu9hLEL
rs7K4B0OjUWcC2oVNLoEBbjhqu9XaLRqF6Cz9QbnUccsCQ1Bytx2zcYy+E0mXwyR0Uw39rkwDkEG
GcXToTHROHPnWmXzEyDItvkGk7gkovCXKrx1lG/9lyG0lPsWbJlfZ4zMD9mLbNFzHTwl9MVWwCf0
3Q32hGUnZdsS5b+NH0UrYLZJ+09hCIYVa1BWLAApkSZ+cgYupPlOFIsKYH4mm252x3VPIhIvOZT+
7OYCc9snE/s9K7Iix8uY6XBkNJS6g93dWz7qLJucRqlCOU/lrIyJNhYAwKaSKKxP3bh8y2e0Jj8q
dcXjWqqPMY4QiZszHa8GZoeyqBc//+rmDDHLn/VMcYD0xX1yDgnOtOQWIryibRLr8E6c1mq85jpa
6MpSwlSCQ93504gaIuqSYT2Y8rXj/xbyh0CHlHpisqrXTqGuOp2bgJ9ODpcKl0KMRal4s3pAQCrL
ZGjN9aSCRBMO+S+3nlm/ataBp9FRzVEQhgfyHOslUhtn3U87lRCL8KJGrhweBcSGx0LoY1BGbhRt
wTy2ijIP3JEU92xy+2lfWZ8NELAZE1yT7hw02nZ+d3IUCXz5SJr8a4gSWbg+8oNqX8xiW6RXtc6X
nXJNLAviGv0JovlBK/cEei5ZhMKT7tVozjdq+8ZHYlNZdeoh4whsmCdVsuHTl0+sxm/FlSa+B4bw
JWa2qfxUFH6ZGcErrsKIXpzEudEWN6d6E7/YMvGsJ8+buALS7pLJl1Y9lvXgWva8DamVsmZ5lcwO
0SE1716xHri7Fn9zYq38nBCASmdoQhEoRKf677Qa1zEaUByk878aFZllbJvgM9DeawTPSdshR37K
2heis/9/deBKKF4dmonlacveptGmgTmFBAsJZDryofHAlkbrMbWXCJNRkb1b5jL3ePXKj67/JyEQ
mjTGpXZdlPdhRfU84BteErKzoEtPZSnTpnClOnRROqcBIKN6xBSs0lEvoSPhjM7Ge87LnpKFOdaY
RGek7sqmzleV/VE0OyW+hP2fhiu+CFoyJUjuUVq33cSsGv0SLZMWeSC0C3UySV8cWaoQ57dv1YB2
ZcbTkcOWFV7evfWXgvde3I+STYqeC10DJN6sCP+gfOmvatamvCHRzGaZ65Zh/FHlv2b4HqSfE06F
GfyoH95jyqrD6cL44PxT5C95OtboFMoP8oFQC25swl3/9MCLPjv78oulR7sF1oWkHswex2a6FsmF
YEq9G12yopcR+vK+kdeVCaaw+DWY7kwcKfmdC0Ch+okzQ5rXkHHYcvf0SxI0xkvMupnMOwI1CvnL
sU9+fEubkwbxjm0ZswvbmYwQ6+b7OONVz4i3ar3VoPxRySNUTfStxUfvsME646eh4kiAAhOP12Qb
O51sM9MO+HdRXIiNt2UmzYUU0kAzES6NSUZMTZ7VCQxu8N9rWOjyqUsHgVnReTYhv4hpH1+y68wn
v1khxRRyIUldByGZMKSGXsQJZvlfsumial8kwu6BSIM1w2K4MvGk1xyBafxbjxcxEI/0fkl1D/SQ
4AJ+wsU6/8rlx2ySjbMqmZhmlAxHB+mDuadNAhvfbzUTcn7PMT9W9Mc0vPQ9J2DO1IPFG4CUmXxp
E6JKitZBxc1ko7vga5FYV3E6+p6aASXtUU7W6s7CHQWz0P3azRPS38H4vmDKA/5vyn75Ikk9OhBU
RdPs2/QNZmvpDL/1o8aaoGvUX43oVeAHq8ydINPEEmk2fyGfeG7ggCRnGcxbMqiwwKGN4XLtxjO2
0PSqdTg6UHeiDSTtloGTPAYLQth41tC34hDsK8xliLHNHfdMEG8d9T6781qtzj6mIxFpNlU/Vfmj
ZptQu9G9TDIgIiOJH+/QawesgdxuvCtIQRH+qOWWRTDONm3zM2Oj7CFvyQLUfhzcyGb9NRTXINoY
xYauqlWjswUtqGljz97mI8KiCaDn/9NsBBUZi2YlYdaLdlBxyYjasmMYUt4p0Iz0c7BSR6CRtVy/
FAJe0uZ/ItUodqYrLTuYgpXuliQR1eDU/LErcsjADxLUWyTmYdZZEGqG9IYhB3cyuOrITLI1kFVl
xU7GEpwcmuacKLtheCMMmLykD5JxDn50GTlWq3JpsbDYDOgOLkJG+UJB7tphCINEV8C732bqYocP
bPyLFDY/bPHiQkOsI8T5+tLK1uk64+/956xo1wueYhFiC4rzjeYZK11a+/FbI601QnJttmniSqg5
c2UgIwhRuYN55NiCLSPdvwifd5pH6fl22fba6F6Vjyz9BDfMpY1YdpUVF5+J3xdURqn5KBVck8ns
QtJeDyEq9MsDw0Va/3yY+D7zFdjpwB726odXpv05RLpNK/U0BQR1baTuXwOJFxtffJIV4VLuG7T4
zQ6ugC+UHn+q9qZcwiumK/kBimFImzr8I+tmOajJorqFfB9V5MkhOcp/cf8rI6YHA8q0W2WeOwZv
fiNuqm3Ha6avONQAjdajvCnajVxfiI0jXZOyG5IhmRUd9UA+7zJpbohGuBtNfFfk5sofhnYG/IuZ
gdDkkstLePL/9bvh60XjKP4W84ftFWQqHFcpcFl0pMgNinaWRr4UjGRoGtLpM+vWvXMP4zuNKa15
k4Zr7r/RpUHzwuRJ68rYl+pbl2G/ZPwiA6kGejfZODs4HQl+R1+VyluENZV7bdhIk1cmZ1M/qfJ1
aEgNOpfhn+a8AW4V1U4EHX9XlUdsF8a6DWOsC0erxls74+Qut5Z9bWfi/Gci89Pj1F9JF7HtR2m9
aaT8QXhCK2GxnO+l+U6lDeo2w3g3ALnoMjSG1wRwX6lnK9uJD848NuQXIeUjwbfUj7UGqHBVOJ7H
8FeFSu1RizkrvyQnAV5iiTPcRuXa3e38XWpf/apeierGpJ9QUmISY9PWeU4jAluTmVg4/TCPhI67
xMO0PNvBohs8JznAUbt4EdEhjaRru2JiTFjMgFuGEpDiNKYbNFI85UZ0Fmj8TDgAw58WHtVuwnZV
ryJs8vpeVU9OhCNgpxERA8LZXomPBeS9xaATs/rO78GV4KOZ8P/N7SmNflVinij3dvoNQmmhic4B
bOzh189AmI2vEbgfLaA+kjbDReEbX07/VA6GvnBEJTzxggeZtFYkLdJXkou3ZDnzVjNtusBySBnc
sFgJ6r7D04WEKpb+UqYDsNml5fwWq6aol51OOvOhlCUxu6AoVTkwRCzeegpfBTQrynY3ICRtSD40
+xOIJFIe0XOa1oO0DoqPmDT0+Gcg/seh8uA3WGGSI4H0HyqNZl1uCqRixifYFbqwxmE2pTQQboxx
h1yzpj4gROWFGQnf0JFEcYOb8pH/RabGUDGRbWPn6ZeveP6N53+8f67T7AOgT7XbAPUuFe7kdYkN
jBEAH6kIbU83AvPkFUq/ZOPQYy1nK4avSwjp9SotXYZM14EQkyr+kvwVJIlbNX2vao7MAt1zeoq6
bWG8VQSwOP5x1i78eMrBQiKP5iByLjKMujI4b4L5LSFoQCLMaq/CTHChhQIHqu46TJURvxz7e+gZ
mzHPFCsycTObTILF3B+QYvbGM2+5quU7aVGLWNloUSjuLkX1hvpAiABSxX3uIZ/Xt9Um9qDZ24Ol
1edG+eBxgdmPtZ0Q8RvO8ayU51I+yekXJBLic4kj20r2A/B9Lf1NMtOPhDWSi0VBZ1xR4SltyfbE
EY3ZeD9oNsroHoHxj27shuQyFss6cXUN4TNGq7F4UR7J3OwvW2Id0qs4Aqb40fuHxvx06q3hYIZ0
dWVFgA2YOJ8tr8/VO+UYABwJR0/HU4S6BUXp0kh3rArCgeZBcTtP/nUvIiWwR8dbpIdK1cjA2Sb4
DQoeIwABcrqlFKxyJq3XyDxry6JfrBEdZ3+03qh/Pkets0cqOUUXELyFprAnOZck+tekey1aBYUH
wxIU9wyB/zxyoFdMxyC+SFPpFwhAtK0fH7ohr7E14+zVjRNJPqEXezMe+hbpG+J0RCYuFEOsQnKr
/TqoAS3la87Qp40ozYY1gZAKGBy/0YDd/ir1d4QV3ITvaCNdTftyOu4FlWty0RjfQ8QXnIEWS2sx
YUzJG4ST2/3KSAMFjDH9WHxN1Gi6hISXjLMJv3KwfRdPerJmBvJa/V8LDCAwzzAH/3w1EOKEicJi
okAP1Y3tf9T9y8l/E3B5A3x0lU4z5wBa53ZbsnkG5XYa/jqdfHRUAGS8JBfiuUImCgaLHjXDjDoY
V49OKL7cgkUGtTeo24h4S/uSqN+KfTYzfMXE6ds1CLDfM3WAXivHQH449V9nL7rNtBnGN8J1Etkb
5kPv0rtqXGXx1TLT9QQayLQaY0Cmbl00C7sA+6HiGZ6q/UW/kGqCutEptWJYTG8TtowAWMFe2/0q
bR/C5xJkKPwD8IHDyE8NMjRLCOGO1Ctj5tj21j6t9lV8jYPPfoAjMCkCukAfciW9tQPilHAF/o3N
hUrLFdNHTAwjJ9Wwr83/bSE+BxMEGPD9LYdtRjbFNcDvHO3IwdkOG4R6abyS+O3554RnXT7Ew4Ml
0C5WkkkAB6ggmEsxsWmkW4tqUN6mZANqoSnEknMVSt0dZH1pVpt2VWFp3MPz9RiTE9YhooZbxA5B
zQlWKG54QRjftfsUdtR4JtwIobwfp7OQOMbccWEruUn2Bw0ftjty70m8AFct8q2KwLkjwYVdN3Kw
2BCJmSNFR01TW3vZ2jTjeowpOPY3hKq187axPTN4TUgqIunAlZJmDzW6AsAji2e7xK2YMe8sIupv
WgSEZCw3Gt/9hgU7HT+z6FRK1y589ukx5t1o5jcQjmYzbBrdE/tBkboovfrqoC7RtOderv2zWWWK
9tUO8JH1PiWPiCm+2Zj0WZvNwer4cNXal/ac3VDkPJup58jrT0KPFxKgPM8kOPsiDLYhofvKahju
A3DX0CPXCE4iy0Izj45JLNwuIS+PIM3Jz1xLfaZwiLQ6LkayBwou6nLxaKcvtfnU146HUEqIVsjm
B+hEYwVEHiv7ydj1NfpFM1sZ/PXYaeGVwUYv1EMCVwWYLzfBsAP+sKQjXmNALh45kirihihx5FTt
W33Hg0XQYd2iJl4n2rHpiMTi4PLmO3eRGH5M0OkCkaJch5AC/xi8cCkXj3jL/6t2w9+SYmXDh3FF
QIalxkH607oZnT8zcSGYmIj8z6hBOkfdI+1/yAzEPBAAIfKeoatsZH8htRRgf4yzxm/84Lc75vj6
Ql72wGU3wKYwNpSQ/8niL9RQ43EseqoXgN7SubQOskfAecPghsSdlIqP2IV7QBrZn3MT36q0iaik
BgFjJ4pvDI3knMb4F+17y54+vIsNeOjPmnXGEChKXkJPN/616Y6S2YXCRiH26gwLFGQaUSP+BIGL
rCX376HCCTHvQs44vEXtV4UNV/NGDPLcvXyMEHgy20w9nXh8OBaugoj6c1iu5nEVCJZ7wRu4Gke4
WNgP/Ua9h9B49OlPVTGUh0ce80Fhmu3HxdhQfd5+BehjZAJkf2Vjw+401Wxqg9s5G8aEsfnAOcnx
zAuAiIz8OjeSlmEJT87XiI2y7Covtd/4E9EOKQRSAmTZL7s9OHQWlpbvTtqZDUeGQcRzxawhQMEg
fHN4CMRoSKqjW9dcEsSPRMC4fXElR5AEkmPW3cavNvX4+Hp8ZWhQmy3vc1U8JZbLvv6u4jfBT9kI
C0jQXzAYZOGe50vs1mp3TEwLsIhfl/8v+qbbREiwpInro7yMekzLSbikq7Dpzvbwh0VBQqQRT16Y
eB+B5Qk/5dx8qeQIEUTaMd/b6L0Zmhrzr9fyRWoRecAuJFwADLtxgjDlqtocQEQIN9FTCLheZpQt
ydXOnFOY7OzsOTJ1N2WMtgEvYPoQqEMOWcxvwogxowauVhGJN3RwiD8yjwMXV3UDPMbJn0YP6nUW
A/30EVUaPXdNhNtKedbcXk3OGhJcdIMwJ5KqAszlYuQUFBgSSL3cxdiC1R5Y5RpXH6r6IVVvir2f
0VxqqstYlaVfORP3zNOfGdcSEqjIn/DNNGzKDoOz7KbcTgyiiAzKLxh+Y9ttlG5TOHtgsRyJFFhq
/6tVQAcGRUJwY7MCkiLG7LA8RiUrgKJjBq6xxrKWd3fT7ZqMelye2KRbUQKymM1nZr/K8SuHOFvA
RTTgx5Nr5RaaEFhije+E0zM7mNQRkzwhTnmOPGEWLriGpukNfosZhpgken3UdTxypuw4cxr9H6ZN
4ZkZqYmsL9H4r0MmyetK5FFU3jijl1pj4WVzmKuu2DQw/mXzn3hLUJEm9j/DHrj+uax4uG1Sf9BL
10zsAy7zZTLsw3rPnDC1yJR6wDvwLBH2OolcvZXvSsxuAOOpchFbeqJz3hFuFYHGB4gIyilZBSIW
GTUH/o8l/1ggJOJL7e/8iEyM/je3MjzN1O5eDd5Db0R0AqzidwAom9jcyzwQE1cakgoNl5PmQP7V
F97k6GwgAle2zMsDxkHUUcTLm29FBOdzFXNODKLzLoSe+mMkO6/JN7a+09lfUfEj6iRgL3aRsxge
4FGFyJNhZQy8jvrNcN0q6zn6iRycfRw01REdioz1CKF2XnizvYfWHPpdiMlNiIskWn42Yilj9gJB
wIzIarzPYxJiT0D/sFy5B1XQya7Suc/msyCQRENOri5D51OqMU4QyyCjcjRGxJBjyHNBXYDM43+O
rfeOhLnoN1S+fZv09HW8bgiqh+13BaKhRsdu/JQCUFpmEGTNA7z4k6NUyJJ5UrFGiiNOslZ3k46B
ln8kQuuie0xFhAnqFho30zzpDxl3gKLtM0KkYtKAyvIa8mzGB5zclYSNZdvWe6cyCZPqVtnk0RVb
xWcz2oMnkp28GNbWEniJnwv29Tbmt5hPrYbykkauwcpcPRbBpdsoOJoAZssXw6OBfMNad9Z7TIgO
MIEJAkm+A+MHqTjtWjWvUvY3G2ze2YqUF0IpFhpH91h4UJ4iviD635s84119G6atM2uInogZuXQw
biwXoNirvtvFon7B5Iw+29JZNj99iH/nBClAYYoz7gaOs0leQtG32dGU4eTnPedbYCB2k4WZMWbz
/p+LsFzLejn0agUDODcxNKXnN0edm5WlTaQaukp5lGJgCiVbZTpBRUB5WJhRhvBofNSOtEkHioLm
txgRd8QFR7RbuGBPDsJr22CNpslAVd/04sSqRawdF6mKhvckow7KtwQTiEdMh9uHqix7DlijW9bW
Kgan8cO1FOMjhATY6Z65AnA1fibDX5ekc8RgITHxainERHaVBdDL+TvUNxmIL0RYeSXmK5CYYZJf
Hne5PAXOKfE/mvC76BuK2dZHvccrAEBlnHNQlqSkDIGfpZv57/jTYHZT9wZq1IYOgIadtUIBznaP
va/S3mjgRO7ilh5eoslDtt2N3+Jgbal1CKtTLuH6oLMiZ0QskK7R7vKG59YkVaCsfhPtXmE/vpvD
o7LQbRO6oc1PH8rMyH81C25and2j2ioLa/oSi2ppGetavTjyDnzD8pItfEe71NelYy+ZS41xO45P
EduWJuyISMrtNTsAoideuPuQ3308lpnJ6qbw12rpOiQpQWLWVTfhsMoJ8zaDZcXslrdfqmURLMZH
9Dl814Ps4gocmYLY7UczQ1ZCsHe7y1lMqPzgD+Xu/uBxg18ScV7a8DSUT8J5eOt8lky0KEjRuivI
9YIljwPCIMWLj9IwYbTgqxavgk1Izfj1PyKa3WKJMq7vjAjw6WBaO216ojKt7C1Of8O6BVm2mAJg
P7ETZq8g+tEEshvcQySQXePgyYf+zk5Zd+nKRUOfQEGChfij8blgOdCb92RCPcYsOLWEtUSoVz4d
/WaxOJnWu9D5OtlJl58D+UeWV1UklxIzrKy1/kANnaR48EaR+ZNypk2RDr/8QZAuWpZsq/WM3tXD
/MVQr5PW30Q0BLFbD4HMQ9O4FJgtBZYEgiIxrinyJ++hmMkAMNB9cD8RDEbtWIkJVbWgYdB2zfFX
qf6RLuLXb01D666/mfNXBuFkUNYp5FQd0CGSdspqrmBkDIud8JFue3oDC7p3vlSkBpHxY8ZffnWZ
JlS8jFcdc7Ls9Q5wCp1s+G8eEftiNZA0vID47FyiQ2FvZo4EPTxWJl99+ZiKV0nrW4wOUW3Lk9Lf
B8GPbMTpqMDvhANyWOsPGIVWRtQg0aL5TvD1+8TF+mm7mlSKCXAj9Zys+35Az8+sdXxYfupqCD34
t7hREMNelHJfy8sSLMYKNtKvXzHB0Evmu8Axo1fU21yiMTn4yWOHmRiRFIL+btO4DsDoQdBgDjkJ
bXku9H/KSKManWJ674Xs6P4M61hRS+upZ72/tPqpyKXFT0EYVbcVPiaVbG/nAWi3aIoTb7mlXsy6
JzIPDOVmlrtRQvflts0u614VcW10G/M9ER6ObpJSuUKYyVeykMTuje4Dw4fwMO8ecOvCw6/jaR4X
SAChkgP9C2aCuF1HmK92kK463385/lQogn3pR8k3AgAG/A+T27TWvIAJ650aL0Ffx+G/aDinzr7/
j7ozV5Idy7Lrr6Q9mcjGPLR1lRDugM/zEB6hwGLEPM+Q2vgLVPkPbAo0I43W/5D1R1x4lVXsKqGN
FChQqLTKjPc83OHAveees/faiy7E36kXGGw4CT21hk1/qIqWPatsqFPqLwLpJFtHNd1z5FGQtyBg
BrGA6kPl9g1Ml02bThdSRwTzjIJgVJswAll03XHCgVFxBwcZsBfpmRE6D3xRyGii1/YJ/Mg7LT23
mBeDg58HJtBR0Tm4ll+p8shq+rti4wxCYAc4/BC0gYigOKPg4HtvcJ6VEzo8vwicOkRxo8gSjv0R
a+xdrKH7b4R3uvBAZILq7GUfpFPyq7iEMwNXGsxPumr1nikRr3nPk08EcEgMSF0SYEkdPJQM3EzU
vtWFI/g0gHbr4zQ/9Wic9MHWij/y8fp7v8/Hdu2H5OMtgBUK0buurDzyo3I2BemFUjlcDQtj2NMx
tRj+jAtfX1TxMVWtmaJtYcs1Iz0uSquFz+lUqmrHaru5HsOykI/Y22h6JzTEJm3QNDlqE675Ea19
JrjUjeivgrU5tX7ZmZuu4tu7CuZWiPfQLph6TmZnvNfqppAuMuJTIpKfyry2QwRBMneIZ4fQg7h3
OYI1PAM/J4SdM8VHkcsNuEpAjJrjzqyL6YA04xBNDcTYIJyk58IHsFwE8ZyAmAYnyPQMk2o/2scn
APwxjJCIQWd3mXR89HPkCGoJRw7W48mAVTHDogJGTaGwAYan5OlECaGQfhN8QIlhC28jAzkn6nRI
UFzfqa6k10Ls2lwo5pSrdpZtpr40KZW0l2L3XS544L/68Rk6LlMhSBoxb6RIHlJxkzjXVQQIjJMl
jI07BrXFxDXFPbiVeWFzX0OsVrLXDHNmvmWi22dfWoWRc8HUpHJHx00IqMfLyKGPKZ3BE62MEzuT
sDAdazEwqLYHeIiaVAKGVWfsvDoHVuQrMhvPTwEm3Uz/mUM4azmrBESu3hBnskotRtJOxEzHs97y
7COgiKw2tb5LFgC80hXxeE5rAOJbTLM4WjESzdfprJdwKBiA96TcoUgFJWdy5mjCIlFWY73D9Y5P
mPlavgOfhQdEz+x0Qj2DRNgKOlIbpymAGKxj/B6idvZxAEE7RVBqzdre4qB7LqBmMDCllVYZKzhU
mPLtatg0F3yjJsew2DiCbX9ymw3dJQ0TkslaswyRbQlfVVct/TyakTNGXwdFOR4NrA7ZmYWlka+B
/khjcyXzBYYMyrk5aRcumnyrirQJtIXKHWCgfpLNe4BVxWLwfGbtjoLkSTFYT5Y30uDbs++DYn43
oWmnlTwn0ssuZFY74g5EnQXmMVRL+k6BeVDY3CJYBmX2IZoHsVsIEjLveWQ+SorhpuEeU7bQ55yC
3h3loZMS1mrzXDpWcw/zC5EUkPDqWQ7Rk7zy1oV1s8zTXWcJ6EfpcgLnKlgawTmvLPE2/lRxTTuK
ah0YFQ0uMiIW1WkyjrDUmMip8sbDETsOtIGzUwAi1Sxx42Kdxgki7spwqYgGN9hnxBFQgDpTHvT+
UaWQ5R7MtYUQQbb6nSpE29CApD0VeI8u38tvfr4EtwG+nW2As0gGGs+pBJ9G2BYjz5Pbbl6QCbwH
45GR4cDgvGJptAKmddVpyA9mdOvMz7D96MRxSTgAxVoeI/MyzprHOiCBZdqLzYJTduJSmBMfouII
QLLy5w2m5ftz2R2FOTcEhIGwUiaq5rwOJds1fZxFp8ah2nOPKMFjhZY1NT2DB7n9SsC7+Ol7FrwI
QODKN1qkkOM04otzugkn4+lzMPcQ1XzpWyPD1bqE4jgP+lcN9nm9E6xvrdnJ+lrGE+DeLeWiCN/c
qGN6DiNEPysT1+1Blm2MhAr+cHludN5KiSkCUCESpjsHOBKkB8V48SSecFRE4rAW7NApwgUHyWlD
nU51vHP0YLbgXkaEG1WLJwu9vjaN2+uHKDiTSUIW1sz2ZTo1UgS89yCcMPvmUs8I/ZHIW9FA6ANS
Y5P3HcsvYyEESiRNMOVdIacLZtmLzEiy8YkGfTKZmJQAGV7FYKt2CwU0ZBJ8SgpGdOmslw0DM1xQ
w7VnSjQu+mWxQJyRL7kR9VXHXD8Ib1PjbKAYDRh7GhyvxREZrQqlrHZypMGgfOuYZkdAcanXdN5v
MJ4Jbd93Ik0omoxWD+HgYrATZNwqMd45dknENJTllFv0eqzVsGSNns5ASurgjJ7AmhWdEqrXfM2e
0AZLmvTR+FxVwCR3qXKKk0sDSyDY4r4RCkfjdmecY1sLTuXT0QiYPZVElV8STsyE+2Cce1PTCK3e
Mue4LXFTMgOaA6FArt7D3+RQV4U34C599t3TFTE4Z0xOlVqm25fMTfJzJJ4/Da2fsqo2ybAsyWMD
+1ObrN3MTdz6Pak+Wv3sz7xlP376PhkquA8i29LeElS05fUn526DPrCZNiDKTnPhxtQeG0QMBD/Q
iPzyOauZZF02+4pDlakuo/zh92dpzHjy1gU3X9huJe8x+jvzoVorcfS3ulza1kAk1nMF43YaUDNJ
ZqGdcIlihZpS3wsWwtqJ5MZF7ibw0yTgZKZFghRlJGRO7y0hvaxMqG8aneqcb4cIvZABhe8wrdWI
06SXHVFagNqDKoD7Hy9MOxxbVPwZE7G8XNIx0mRHZb6TNCWZ2RnBinQ+q+UNLmhj85XlxVHDoAUt
3dg26M9lrmjCIV5sryJYhACF31Dv0LvOWo6j7nE6vUBHnuTNZruYpi0loZClxn3I/l9KOW2i7ilC
hF+h1LWYyUYCDya4J9qBo8OlgkWgViuViMLss1TBZggIr9i+Rm4JxeC59FVS0oXlBx1u2sw2CMg/
Y3JU433S0dUEcKAnoQ8d1ZeIYsnTlCdO+SBWZ5WCQdjDRAQXpOkRYHAMISyhbl8UFEP9SQEY7hHs
0fX3Enx/jiN4pdwzwGPhRZPpww1HOT9JnMFzSoXodQQZiMaXuhMNd3kfydmhzqFPrbCmW+FSLe2+
PqrTIGIqEM2XI79Mgai4aRniyi8WDxmOOWk5DQ4iNjDwj6Z2JxCSefOGeR7nql1hEjc/L+CFTp0L
V+VUy6FOGa6xumH4IJJscfXyl5+Ljzig9tx63EnWRHjg+Mw3BV4wVh05pAkKYLFbuecSR76TihtU
t414SpvVYDhuDVtyWbi83BweAF0mJV67RrTQ8n3OWaRXRNTPDu3XEV5Wum25nj5eQOwhHLqlufgR
QxWE4QXhezdJNqQJUO9raPncqxXvjX63FjsH8O6Ee0GciULDz8mJfPaoYNxTORCzukyQohTL8UZ/
hvykfk73nfWIg1zoHxoevSp6N7qPIJy3GLcq2g7X0t+J+rnKX9ICvdRighx2DtVaw+ypqDpQfCDJ
ikVmOvCqihzRueO6O5ohXfSqTF7rgEkz5ltFZJH71vrz2IHbEBjqvSsMPySMoavIWE0zbQcEatzP
K7mkZKB57e+G6mpi1oClTuKpy20CmCGGIrH2uBHVXcU2aMPp9N9oDsUMAojgwDKETJ9FT2WcOyFu
8jUmmaC+VtJ+UO8GtAq8fahDI3fh8cC2tPJWWb4e+3Ua3NUhXurqaybfuDtlCXsVSs7pBDsiFSrY
2w1cKVBq+nEJ9hZcyYHZE7vpdOQa8cJ0M1JDngb5vZTwdTlNfrJIbQ7kSy+9yWhNKp7toJmPejCz
zJeBQjAiNGnpuuva3ynqi+SdwL+K7jpXd7G+DuOdHtwt44qArYFR8TJKK8TIvn+J6ONLxtHjCVDW
3Na5dfFpq3g0RbUPZkVDuRPqrUbpDE9CdFeYmYuRDK1BclIP6ZE60BJFdSk8TKJTe9yJDo0uFeZR
SdjtXOVAFCOXUZV7LxzHcSWoDxkxTEznShTo0sYvfXbPOW1lG6BpUTPVF63v2YyfZ+WtRy4sdp9c
UKEhRWKTIkcSgdeXZEGYASSw7OqL3+R1g3Cs9HXrL93CztQZpOo1WMgYdV+GglMXjy6Q23o1Cb9c
/RB0+xGhibZIs7dBsgfzmqlU4nM2WSZcZr02pa14AYQpVy9KcJWz2wiKiwGLsAhUO4Y9jF7W5hdQ
7DYekPIX+lBjTIBf4y4yvuuETvKAPN9q312fJ8EeYwI6XkywBPpcTJxOx5TA+yxavH2gHOhwhd3Z
L4893imUmi1KGo6RwIb1YdsTWl2CHKGxKjQY6TFchUfwBl7T46W1LeMhxZRcOz/CsYVHIoOhYWJd
9N5U+TvkvXYY8ETjnVYLETnO9MznBgy/Y4xCiWajbSqrRLwRFDnUR8DPlbajjTXqRzIU6cDipYJ1
/1O47X/HHQ/zCAz2LRs+Yw58ekJUhnhGPouWptmlbj2bV8IDUBIukTQ7i3BOkntjfI7cBQIVfDJJ
GLsb+oQgoNKR1gQlR/J9ktSZoFVv/EpyOGEsM5RjJsCQHghL3tog1udud5jGFomSzEL5a8oJCaX7
4F/RUise8lwoALtWOpQxbZGdWq+Fmkp76tVlnwnmFgp93ViyOEwjrSYA2HmzYKJyqaXxkdRPVtUR
FMSAhvXb99kMLFq75tatN+TQ8G2pzWI61MvXvZ/ACID2zytGypYnBySKC6vxMHGuQGLV06QhLp4q
GmRxpc1qtpVQ29Ph6YEeSd1LEmpP8QTG8L7Z/uD89CHZJMkd9Kc3BmQ07PX4FIsPdQTy1V/DtcCH
69YZCbYMsUtC2reUV35xHOhl1RxyM/3TorjqvP3PG4fWX72RPBr5PPLEXV5jpOi9+5XysToQ9tOA
uxbuDO4LNNNmgbSFEzl91lZ+6qWWRgPwikvilP2uSEmTcjjFsVw1lFY/23zNvKHvkQDDA4QLbGcT
Md1gVu/mK4YeZKOO+bHs0POzE6K9juJXvF9JjBh7QeaOq05fVuFtVRgQAd7vab3zGCVx9WT9IElL
mRMbPmlMJyVMAxaOnSx+TY1gwHBl+FDMPWtbBUQUxq/1KmOlrLKHL9B+B9Lef8QqRkPAb/6ypF1t
bdT2YfLOpMc0mjSmtVM7+MZM41ytbxKqNezP1bqTWe8mx+We22SMVkyXWNiAiFDRkJZLM2cApUme
DSJFGMN3DG3APiWITiZLjkW3Ol1L4oYLnvV38tOQAvlc9UeIFp7qfqd2b2O/kUriGm0KQFOkEUfc
A6O+suO1u++ig2a6oMnjFqgXGZCtIwqGfqMB1d6OPToFymdamzRKLESGS2Pl88i1lyz+0qRL39pw
T6wvOq9G9lVkhyg49/pmaBZ1vUVp36EZrNCACbtevVq0QQmIq64qjwWe3PBbEmkAZrSdqvuYXtwP
rZubAZP2rekf6Zi06TKmpmlomgQkBWUfxNgypo45RzEHUlUkiXClGWy0cKxQNoIdSFYhoYOx78gJ
msx1SHqJdKoH2kXOmC4wHTQCEhzIgUimlFuKOLy6tNExCF8GpCNVRMNhbJ9KbV8LiIKuKbIHgH4Z
A8rLlPVCm0eoz8WwmWDtFD09AUVrpn6GMTdLpuKHwDu74r0u3ivlHMifQgArHaF9vok4fTn8Sj88
Cvj1ytYe26WnLguDxzaCFr9zU7Att7hAMYlNk551u+KBhBnGBBxkMfjaoXr0FPQlUJZmgTsDe7w3
q6c3orf+ugRjYYrnFkwOi9FAd2bv5hCRVzpZ3Xw//VONZ8KZkn1rt1+mBDvSImIESRMG8668dUl5
EHdBgHaUmBJjacjXUHi2WP5BzU5yw5VEV6/qeWi6xUCYRvWthrlTMi/RhyVzjgTXYQccaCm71z6z
G5HMnUXUCcB6dkbwNaKHa3OnH7gNZnk+o/7DS5THK1Zf3Xp3mUyGNzN2CGrRizWx9U7NXhxAEYDD
iNwWMRjRG0HwVkC7wbjfFbugWag6p8UtZlQ9OfdVgktrkuo5qe/knM4N6uThVicfncxGbGicmiY0
FLN+qq2QCHK6r9nOaC86DvaqfBcU2+wnnSZilxLmhd4edRklTbgvVG4tE78nxqitBBwggriM9xFr
NegpHjoXLXyLpF5dwdHk+KCS69AikMQKAtZlmjomB0EIyWDc9kxIGrzCQXurefujho9zDreqvYUR
Qai0AisQfaOxaCFoF4u2XwPj8kInMs6NReVDfSHhLMEF2MIQ8xFjYmrRduB7E2OhQH5o262gXPPm
PdEAht66ai0MMafzBwPDEHcM+1O8RwhbKzsNfY1xJoaAAUnH2gl5PAm41ahJNgS5qMNHmW9NOswl
F2vR9Rtl3OX9YRA+hCnV+z02Hfr3ZNCP4lIN39DqGCJgE2zcMFwP1rDIWB9TTAYKBm7rXlSXYROk
j46mBT1qke47N5Ref8OE1AFrljYbKPoNOkYxJPnhmV9K5wMQbiBydOy+zeyBnbShA+a/uxY3+joG
kKGi9HJynVeCo0FhGe7JzzSYdoTdwehPfXHLunvKE1PlkI2Gd8GAwoj/Pg4+ktyGWGvwnflrt14K
Mq0Z48PUzxptRXTkHBmQzxAvm3OQncv+eWzeNMAtknQl8aA2Ntm4sZS1mlYzdLJiNZ8hHiJKRkR8
P7V8Acxr5gFwDXdDiuSCoJcakcQ+B9Tr0a7LOeDp6r0TL2P6QdzeVOV0ylJgc5qwgiG2HObXJWNR
PhLj99S7DtFNN96nR5ZebPg8+aiJf5wVnFcYFtFr18pzqW0k+UTw1zitEXhkjMwJgpcGqVXCDt9w
+o99+qLBy1SF4jrg8AvjzGtQXHy7HLOhXEj71ntOhq9YD+ddQJOlNwndO2g8xJndA9SKEyDgx1wD
UWyWl2E4k+yaEOARvfMNwNMmyKFjTtNzsMIVhyoEZijKTX0RA9rmb/FgI9dnXAunITcJ0111xBpT
kEbeu4UUj2oUuTu3KwcivpRShg9juLQ9L1x0Qt2onplyJHymRmPurE2REm+Ve4LMm1SsdqvIuhWQ
tqDIyJ9les8ZUxjIacUr58YcCCST9WzFDZ6rz7z7ONiQgs5zWvQHONI1xkPvJSECzIWizBT7ank4
33EJnBTc5sBvpylK+FF1X1zGpjsa5iZIbqK1oClKtWkG50Q+cqlMYUeD1PcAe+xSC6r1Djum4GTF
qaDX63abRjjQ1RvoPpmlnbauI1RnEL8NZ6tsz1JMMDZ9YMTCZTWNWzA7TzeOhy2QNUD5ZBnkhO0R
kxrMKw1oavHUyPmmTd5GWpJYkrzl2IFX2AbaXaKd0jBg6IDz4Ikz2MGgpu39CKTAQ9DXiZfRDOEA
A9RXYdLAYMjmE8FoFepb127GxRiu+dVxf5uqLz4gDIqJdcJIrwC0v5LVY0lYcvslDVtXuOfGYbC2
Vb7V2xNDBKCo0XAM5C8tqnkCT2V1DquzLN7z9Bh384g+VYqkcc4z4vVkRHxL7l1Prh3bnb8QxiWQ
+TJ/zqKWYxdjLQ94LyaSmhmgcjOz82Aeczr+YXKS6UGi41XffdhPIx5q2vJw9l/bcRWNiJaWnH7w
7WTiJSz2UyavRtLcSF+Nqgo1M5RlCfVyC2902Rg3DR0vV5nlNE7WYn+UpT0BP154U91xYeW5I0ch
YbqHDum6QgctpFLgd/BnfIhiXUH3UWYrCtaZ9hYnxsztzL1c9ZwM1xJwbGWlFa8KCHtLFVZGQ2fe
OBXMvnPMcux+nLzQuhDVy0rClLf7boUz4C7VPwzITLD52kV5ybt4LtQmg+9mRZtVbz+B9yG+ilqn
oTdeA/9aRACXhLJGwvTZ55+5AhfCqZVNjINuGLBifasIAVLvC1W+4GK9f23zl6amD8xHpyV7oHDX
mGqhlIsWlv8Q4fPJdIcpJu0xdcpwW0PcMnm0wYwaOgfrk8epdJgxoOjhJKsrUeJwEdGNdU8wNZVo
jw2gKrex8a5qRKWgY4y3Y77q9H1BK1qUHxH4ENh7EDsVO9be04opFt1FxFAWjFvK+eilj++SAUUd
r5tKlT+QfcfYRAppySKjl85+99LJS6vnLHSL3jITkVbNquMDi6o+tIaiRXgbMR2raEqMCQjUbcgl
Rsxkloh3nIC3rJXs8yXCn48K7mqIeWjLApTnqP7QXLLIVOPeK04ZkCRB40gkvCbRK0ozDio5HQsk
e3RhLJIHmM1hsEOVUIS2yPxILGKWrnVHqle3rBVnaNZ591ZMvZsaLV5zBnKoWC1N5i17n0vjOqZ+
a5Q3lzbYSN9mVncM4DlG+dF9wJPhbsxkWTZL0lXYFNlU2b/8FIGGgsJD5jaUnrWBQjE6NxBn2LcY
LXvifjIppkhFmNXykMm02IlEdyZAN/vmtL56aPYnnX2irXySKSgglDVn5HOn3ydXhLiEFQbnhnko
n8zrT3q/zovnjMJEaBH59O+TtCasHMIU6f6zNbjo2jua+DoC8dafjL7PwoTJED5C99ugnZWhP9pl
7WPEJCXQTW1Yjtz+osp3w7hkIt0Mrp1ER4YFkOTRAqEcIyV1T1bxhAlw+bWGVSPOQYQ8UZIIBYgf
lUAu3CpMnpPxmWH1fkyWnpZzFH2p1RM1Farpir13HB2V1d6HXkH7x7cICn0by0Ogr7mZJrG55OHi
1tl2ST0zBTLHkZ+W5Itz0yr1BNIoaLl9d95rGdC6RaCf0Fe2HIsAADKdbmjWwuHR92sObqZ6ELpT
N3yWxZsVfLmcQQqd7AJjnebYOy4ZPyc/pLUAPIt8cwhXp11MJ6BiUQcbr96L0httsKknRvT0k7TK
pp+7ytxSPWLOIkRuz0IpIfvhrOkD6RBoFjETYWIVPn788g9//Kd/+Oj/0fvKjlk8eFla/fGf+PeP
LB948379d//6xysggSz5+Xf++mf+9m/8cRd8lFmVfdf/7p9afGX7t+Sr+vs/NL2bv74yv/33dzd/
q9/+5l/stA7q4dR8lcP5q2ri+ue74HNMf/L/9Ie/fP18leuQf/3hx0fWpPX0al6QpT9+/9Hq8w8/
LPHndfrzZZpe/vefTe//Dz9++0+//fff/uuf/vm3f/ntf/7pP/72L3/657//u19vVf2HH4L2q6IY
mmkZqmhoCouW+eOX7usvP4JpJ1m6piuGLBqi8uOXNCtr/w8/FP1XSYP0JCrkTIiiYUo/fqmy5i8/
Ek1TF0VJM4mcU6Uff7kIf/Nl/u8v95e0IaUeMkDFp1J4pfzPX/r0KTXdUFRFEqc3qIPE1EWZn3+8
nYPU449L/8FlOhtqefYNwIQc9FV+Tc7EzbIcgyxmyZrr9me0Ttb+bNxCcEM3vwCZvDQ21mb40rbt
JwatI/LGa7wSDvFn+CnNtWV8HX3b+OhISXoq3ipbnKWrYVbY1lKeYW1fqra1GVftJ3cu6gBqtnU8
p3Ba62/+Uf0OltlO28pvhII28VJqn+R7ecWPuQZvYVsHkgOm8f2MQ+ZdPkEit91TuFKc7CzPZDs+
slydOC9lzRzAu03eO9ofJz1kp+7W9XhFnqrTuDUX2HDu9ao4CwflQ16rMw6/C7KYF+xfDvBWoBYE
tK0Nh1TK7/BIRMWMFu3GWLr35AwGx/owvxFweubcbxkoNpMXk4ccvu/cXBfrSXBUP3FYcrSlSG7N
gXAy6/je7LDh87Le3j8Oa3S5dy7hls/wLdvUrSvsqmsmP7a2gZ8PcSJ34gtBzatswRucVbMroC87
sfOtuFa2PoRt0fH35tVdkytjZzN1Xj8li+4rdZ2ysf2HtszWcPkdiMtL4HKnctrMNu6rsYwW6gWw
T3+CtleDRHLwXVRkg1OVo6bjSVs2/o7F2EOwvlEAD22wCcxgjTicFnlfRIRCM5yZLzUB2nNFnXXQ
9x7jFgDTKd8QJQLECiOoNtdnIZ+LaTaXhTC5leEky2wB+3+dXqtXYZ/szCO/4dlyyCOFlE2SxpPJ
ZSfLdKHPjbOyLAhO+vSsmfAcbdpDtzC/wS2TdftsnTmkPiub+lIeTPYOzkUYqMGG8EYxqy3FfeBI
NjrVRTMhYt5MyKF1OgMDa4OCOggX7k9ceH6Kan2Jx+OJtu+TOkeVgpNU3xAbLzqo04JFPM9fMP0/
FSdMSgUT9Cdlz0Uj2RAt6BLNUInU/dq77MqOkDgiVB9MiYhsIfW9a/N+Xix8FBIzb3dMZk9Ejp5D
B3mNYyzjT6e+TmGsdzllFrnrTC7TK/NcH5IrY2bG0LKNCo/W1qJ4TXbjJnXqA/1veLoRL/EJqmot
zlD5IhKQDjrylgjYF21QMrwcSX80Bk5noFHMfgfrO3Y32uQlndQjvbKrn44fFZqHvreZBZK4RSVf
g8e/tafhot3gRUDvypMN/w2UVUxHDvHqR0Pzs7/FeNdmSxQ5I+IDtPWkJXgbjT4SjgOFGiNMj9Kb
UH32zKJCO4jpzyoQ6MkBOIqPTl9GzUIJqRjmA+PlF1O6NABHRGljvXmkfs3pe47VQaDDZTZOwMvZ
SKDxYR0QBbiEBgOCvIWUGzIaNTrIEZGFX0Rne8zHXgNVtJFRQMFEYFU+N4atnQOVVv3GstHP2eMG
Sz3K2f6YDrP0veM96UvDIn2PSLgNx9bqBfLNU2J352LS0UlznRmvRDAWWiAUFk+1QXdu4kQPeEWi
jOM5dlrcI8jUPtwgdhRHuSD9S/xjLzFuXss2uTD8mRd1YxDrciuSVfLcPAc0iRhnAHrA44MDcIEs
yNRnr4a+ABdb3SPf0fV7zUhOfK7QLS0phkTAm6TixHMxnY+PxpoTg0o+G7ZcxGXGfLhg7TWX3aW7
GHe+k1nKzbGvzyK6AZIx9KdyXZ+iOapmQl+I4UgR7zlD90lgPaxcJJDdc/UsnkTwdI4INgqy31NN
hslsqeBkuglHk/CNT3K8phih+YRd2Qnqm7ETgfQQXXpoCAsj09DtdpJ3Th3l0GB8oxp/NRoyADts
mDDyAEFlrTDrP4DfMjvj9G2gFaeFOQ/OnQ1e1oUvuSMqla72ldd54KQ8+TT6ss5pOAXgWoRL0tAI
tXb6OyX/JJez26mqW/HYPXn1LNWfJz+2sij0Fg0y2BLaQk8mcRjqnOWBuwMHuXCPifh5sbA2TZCk
XfAQ0wdzH/jy3sqouaG3MHTr/qnIP7TyZh20aMP4wULEtiAUAKngQWvmbT+7tbbdfSSVrYeTVwtj
TfGkPnvjZ7uTGNTkOToD1hk737X42RcoPkA3gItZUON66KXqEEd1G+k0QsUjCz761I+KvCIG9mhx
8QYkz3huuh1jrOjiIqjJGQkCehaY962bVUdHv3g3z+ae1mgwBybMZJcIw3f+QVtizZn9gPd5Xrwj
LSHrZuBLJTvTjrc0JyrUZ0uApSzO6qu/at5znrJN864cu6W6wUjGmKNnPnUklBhB76PTjtISx9dc
dviskFokx+gX/B+c2+KSI4eLEVDIaNYuuVeJS8dmbXRLzbQRFxT5KkRYP86bbFlrzxiZvM9mRZe4
J1RAsNOETJE5kx1Skdf+mpuMu7ndMS+ATofPa/5GKCmt3MzBpNHptPaOYraOmfrU808RK4e6+H9S
+/5/VNVKsvbvlrX/5bd/FX77z1S1/+O3//bbv/7bmvbn3/y9qDV+tWRLkqypAFVVzRQpKn8vaq1f
RUOXTMuyVBNEgCQZfy1qDelXSRct0zA1VRQVS9T/WtQa4q+mrEuWalAQm4pmqf83RS0F9t8WtdPL
q6YpK4qkm5puKvymf1vUpn1Rl3FL/BupGZ8CQvL5GHRwVUuohWM2GWIn9ZlIOVio1SzSsT65NSXl
0D0rMTcv8TwlEZzwjNyrWSWvbk4CV1OQbS4dimg0l4E32maJb6aFOSenU7ikenY9QAFVjhSlEYfN
OOyTmJb86H9HVkxCVfqqIzGBqNO5Ed4J4yp7/TkU6rWrRd+lTH+7pHurDRdJN6h58mbduv63a3G2
j0xGYx4y0aZiSqsqI+akTuZxLutHVnyoC6m2rp7Sn02hWo9yDEkjyLZqg3vPUpfq6CJGiRB277RU
pKnYnDkSsFyqGvVPE5+FEEmIW+8SVVMWYVzB8+iZXLZJq9iBIgLUl3SSnnpOwaaQPEmxoe1EF4dQ
1qL/Tr0h35lBlu/QaMR01GEsgYdjXh0Z2syTh+fEsGwRk5BtmP3DyFXi4NjEO7XXHT7qrq5aWlQ5
77pTo3ff+5JJJ9d177stu+dIK+m2Zyj0sR/0Gl2jPuPTywxuxsRPFlqa3FOp0zZWFCxk3+xXY6eW
28Qc0Hsq/U3r3WErW+Kw1UvssBZKmDJb6AUR89rIJTT8QraHMYJ2YRoC4DUYCGWabjoXp4VWJ7cx
jggrJz0lU7RPWReQtSvyUY8jA2rv4M9VE+dmTYtlmt0qYP+LVv2UuRJkfSevcgkxOW4ugjTeglIh
eqXmH5qLzxNWZw0GybdCYNDZ1g9gZWvtdZwQDqOIdlyE+hkC1q6HArkyPus2xH9lCtG8SZtzEAQf
OZErpAxhxdu1ns4AWkB5ZHrMd7KthfYYyz9uYsYNkXU3QfIk3meXRUula5/lSEYD5aNU7WF/jAYO
vlaLMpxZditLETp3lU2jTOX5iE4G+TsO5Crs5gPz0LqvFbhzlKV6I6Xz2HCd0KDCkzNtaeojSzhG
aHFgzxqwYcnarBXFoyK54txQ10Y/oJuWITa0kZYB6yGV2AIdWijtfci495JMZlrVqLtUTWjRqzRx
ZaEEr2oWJp3m0u58TbOJjq+etnUIHq0r9AvZTuzoCR8lVLvSMaaMx4pwjlEKEWv0zBVAoNSebqxi
tac1C74R0sxd1dznrMVIxiQT4kqY30U52gajdQ1lbu0iZFbqYZCqdP5Mnn40YnswWBBkS5epQ0rM
924YLEKXJFOEAYKSvIYjw46kRhMoqd46N0y2xDdX4u9HFht+2FEzi+YUJ0ZHWgias+cLdIElzZn+
h99aoLnrHpWA4hulYOjILC1qm1t2rozbPInldZedWnWU1qh9u40aEtok9goR0001kTI2ShTUtiYl
r03tfRsuJDKvPmhqfFQb78Ma+VyJy2OsdeZFoBk2KxIV7FwJCkQr+EZGUT2mxSS5qZh0anphkSmI
FDgEFpBS7ldeDnRNR3Hktv5bUWmKE2wDr7JsQi/eWpmqSlEQlFhqfu3aOoHORC9NMMRjXZYgHHzx
VggtJMqpazmozZbn+JwXHoTgXPhKOxq+JGVIrrTJadhKPTX24ILvDN03y+vxK1Zcr7QvL4FqYPRD
wtoyBRzcFDS5kWAcESm/EhiIWQ7TUAyLYh7FMiLHtRTF2Vx3XdSzoYQ+vTXXSZIvVeYNnXxTh2lC
q/I5SiX96tO3qJQQVNQjK+X0rP0v9s4tN46kydIrikKER3h4xCvzwkxmsngVJeZLQKKq4n6/x1vP
BmYVs4EBBuiXmTX8vaP5PPUPmqLUJPphgHkYQIWSmMlMD7+YmZsdOwfCIr/kwAp4gsuo+GLkM+3A
lf2pj6vnuPa8i/8r0cd/mHn7fzGpRnaJ5ON/nFT7H6TU/ue//cs//vV16OHzW/+MPAR5Mc+3fc/2
HNN3xKt0mvjDhWhIkRdzLGKLc6btn+k0x/9DkUfzFbGJQwxi/XvkwUs2wYqvlGVZnsXL/5nIQ0dT
r7NpjnIU9OM68CH4UJb0fw48hkaVfu6ntAKV4SpxE/JbL1UM0YZ/y85CUR60u/uUjsfevg1pwfeD
WyG/DYNY1T5MZ/Fd0sDyMN8uBTQk9K9CJdCYT/H80nHvfDW3/0wFvk79kXh8b6gu+c7XMVLYGl2U
VhmcmMOJeg26VoMkn493MvqjRYfT+18n5G+/0CE0JGiUvjD13L3KNGbw2FRzRgCv56Ubm50DKFz/
PcsBEotjcTTz3dDsYm4RToEPu5todE6Hox+hHvm5K+/g0MxpIY4VVT1a1/HyCTlwA4m8+uJpjD+P
3OV9Sug08eoPKcSToDTK3Bs1nDjT04x7nKPPKj7m40vKOyz5MjYvbnhXU48PYkgGSCjwdaMFdfdA
QyLv6asnYPtLfqyzzzGsFx64bwaaTS9TfpcYoPp477KOHupu28SAaV8Gaqesu4DoT4YbV7wU7i0g
83I+f/ZCuqCGp3AKwEcHsC7cptNLCLCleWlo0o/0Ja68NIxr5iCzn/L+aKfHRQICp191iDSM8cWa
YBrnczIMd0zmlmFUi0Hf25PrPYn4zqN2nE/JOo1fjPDY8zOUJcejMv8M/pboF7u3xnLkxYz2XG+c
1vi9CB7cTvPcE3rGLx4JCX6oXNTh442ZHzNEhdmXDmiXeXwKwaSH4bFgMWzavjyXbQ1JVX1sgBMN
MKhYxpPRbvt8W48WvZogW7xvVgc4h3fmKMBlkH0WSDEdkvllrI76bOh5HOQhjHZ8o8K5+81Tk33W
v+EET0G0M5gZ20QHpxMWRUJ4cOfD5MQ+Fden2boNgH9Uxyxda5231qPw4x4KogOLhKN7q2fMZhwV
XKnjCA9SQDG5Qacyn9YSeIXiv9p88uD5q7xD073I6E6fQD1+0/1GiT/mRBv+rckw+cLaeupo+p1B
IVvJHV8vuUTo/Ue7UuPc6uNf8ZbyjrVv+hf91REEaKnzpFni9bh41xjykTVrBnouPjJ6noGdycbp
SPG6LxgJzaMDFlIjKvlxGhyK8Y7Sc4W14MOT9hFWDeaFs8Cq8RMx8o+DFq5wXLH64Ag7vzEZnkXD
rWkp4QoLu/z6BNtG7GWqJSNiuTD85PAEfBL+MRAnwhiYbRgCFeEIa0fVuCP+yQpuA5o391Szf0VD
ozHc1qxEQkFPFsfAO4HpdOiPf3+g2sq+qmmcrbAvTdfxLSoavv1mnJHIk6EbMG0DYMWyPfFn6iiv
AylQpCpPTiQ/+EbX+p3l9z3uYQ6+SfjeG3PadXU8ok1CwtK8sjw6DSCONOd81aE5VXVkMPKdT+uA
pRPHFQ0rUCZIp4D++r6T9xYJv3w+z0QbkI6nq3LuyV9Z0O51J9VeaqxQOd/r3+JfcXvIwp2CSOT8
bmia/bCgd+reADDQddl6hNtv0XlqoDb6s2tAEDOpWUVpvKSPMUf0KalJzLWnGNTWMCKslz0s5MEy
cSxLdEmq0wgBGE5hgu6AwG+G+zC419qLLaDJ9sQb0GYQKtPDMkyeEyCqR/0ZF8v1xqR2jx4puTUk
aGgOouHFAzQUftWPpOcjtInGGWABIjt54HuUdd9kX2XMaDxjpwct5VGyNRLQoFaNMBAvzSbwBWvF
VlvKaB9EZP1N3TZ1zwrr2W1APfNXpjLhsTwmyATuieUbQTyw8LwQoThh9if9Az0s5t/isfP6KNU9
LzfoX5KEssz7uDmxdiyOnjCvOpXAOPV4zM5E84GHUibsC+F+aFjJ6DtUbj0Z8xlJhWrmwRiXRSfJ
wjLGE0nA+Z5PG5bzUhfOPauI0oWeDddfQR2gD0Gaygs9KQyPSa15Ft7luyhUAf6ZwDKfT1zpkWJn
A2cZ7VDcMuIhX4Ups1CiVwbLm36qaJSgEemkZ0ZxBQaJXp5NzzspE1hUaNi+tEmq6bEzmPMGJemb
mTBgUVvR/847gdQbJ4YB6Z/rf081laSsvyzmUzV5j1S+pPHVL6F2XF6C6qqJLovvo1lvWGe9ao3F
x41wkwr9vx6YhJ4//SSst/4evQVHcupr/Rf97oXNEvk8F/tUb4EWPH2U0Ok8ItN9ajCE/I1JZNVi
aHtKJlprpS3phX7Bai5FedJzo8OXFJ9ictoS9HpGnpNdwiJM7snNHLz0PQdLbw6txtgxpNQCizAz
YMD5tnbmuwaq2BOub4BOuLq0UZchH0I3GoSs1xN7RH/w2cSxqJ+d9qQHPAAWAjl6Ab0D4sL3CEhx
9zgtTo7aMXd/G2pgjibGSI+QwXbM8EDbE28SjJWf6GGH/n0BLi5iZQsAFHo5TA9xNHqsi5U2Xnqn
ZZxh/SlTT35b86aFwcaK4Gi174uWbdVe6mZIbXj1uyoum3ov9jHLyqx6FTBoTpTeOQ0YWwabNbY2
Rw19ETy11pXUyzHDcOXhTe063I7cxzkWhncKYZBtMCr6qQro3koPYBmbH0vBuhjAwTPIFuz7NJgv
ShjN+ns9AP2ZXKN2+vOc+BRo4URWXkJq13jBrif+jMj22CmNheRPJqYNBAt5CRIG8YnJ4WToh8j0
QRkvtbtJreB8CvSz9GxV/XJO0l0vJb8Dc6VL2WOkiV9/kjZKelMbFnYQBQCHLv0C44y9Cih1whCm
AatMph4tw9cvoLPuib9NiFv0C9qvsY1s09Fmh75ZRhVBKN/XUJo1R+3utIVic7XGfQmeVi8A+0hP
pSFOfkaPv1r1vEUiU6TPTr/cTxgNVHY3epjaSxXAhVPOnJ7dwK82Ho1Aeu710mCJBCY4rMCPMaOs
F6fCxy/ob9CeFiYDtpBe88bHMjEvjKtNcRyihgrcBY6sJz5FwjulTxpwG27awodIeouVPiOV48BQ
AVzY/5oYtzFSamGAwCGD0r8ICXXGGdHfnsT2mvsQicRHaWxGYWnP4PMgeq61A0N/CbkqeWFm9lo/
5IJDrOd8zdRmHql+Zlv7C73HtP8QRIa8pK0ijUNOsC4Mdqlatm6IuO1yHbZfakBBHg0seh/rvaun
iCXQo5n5Im0EfQygnvk4gJypvdc20mOeS7xunWfr8/lJ4RuCjlu7T77wvBxMlDadeInG+WGHtev6
4TR6wlXtlOWk6dLjH/aVn2lXOU34WM6u9kZRc+LcaX+NMeNXjUysRsmkW9p1BhWdIpwJjjLGb26P
2gaazL7+aF4IQfra9+xLxYHQh0L/vJK81pxmTnloM0QgoaOr63+6XTRdPbF9JF9Evo9nxHvpb9Zh
Qox10ttcu2j9INqupb1DfyGOSW+g6aRXhwUTTLc2HO/HYL+77nkucaLwTGk69vmq/Oq6N4UVCDwn
nHRq/cKRGGBcgg5EeEYT79hS8OI86+nUYZreUzhb/VfmjyfOuQnPoCSdo3Zf+jyfzzawepwz5+uH
O/UtPon10r9uD8tJH1xtO+rwK6JpOblSjqk3VhvJw2LW9C7U5r6m91T7WwlUQHvaDJvRYBfH4iQJ
ZKd7PSv6hzXHi10UdmxVJknLIb0/UW8RODpa9VxdM5HKMkm863vzq4kSkSgcM1QjlJfhVj8/Do69
o51uR25xaJ57Wvzdk6RxtNGxrPai2g65uGy9//XfTaK9s21igrG2PoySeeJdaBeiD6Q2ejrEYF7V
QhPWcv/+Q1BX+TXm5ik85SpXKt9z3tzuxTDZ/eA6lF/ZWKw2Q40hyfEulTrHbaw6kFM9owQc+ikN
bXLUacb+6rCF0E57fd5GpFJ9N+iLCAlQeCORofZ3qiEIwX7rgIa7A18j5h6m0pM+IaQqz8ZlCR+K
NoKUq70kxtBvH92TXucxZ52ZG/2ftpg6/uOLxOSsFfws2jMRQWhPq1/RHpL9pU3qyCh0nIFpBEF1
donaz5xtMMYzSx+VtZnMb/oTCrxgSS1IRwY6COzRkykC7JuLsCR+TD81b9PBJNEMu46/Ed5wQWg2
ehNqd6N9o/ah55n6cTh1mCIoCRkGJvJHgANHMDx82rhrh6k3rnaSXZ6vdUSh/Yh2ANpvkJIi1fy9
gSaplicMkb424CRi5lzH6x3Pp8+gkRAM858PxZ4mHOeePPjBhkuF/mTsi/YqgXnUFh5Lo802mDc9
HktfAtByUrf6nNhA+QnCsb8V7oeXCXYQCrrI7aO24vx6m0CqYt7jlfQzSmafHxoxNIqEyazlSEFF
P5X2nHw9hlMvv7aV/Mr72/Z3m9YkV8+eFfT/+2/qhOmY2UPQk5LC5GCL+KM9nPYYfKuOfN//OvGb
C7Rn2q50PAfEHzfpn4+6U0ehN8Q/vk/vs5D8CzueraaXgGuNjiE7cLk2xJT0Etrzrmyw3Uy9V94Q
SBHS6Kses8xKzrj/v5m79wf5uzlRpgYlkrrBKr0ZYxT0tpMGtAtwTnWc3oVbHfzoCILlZ17OX/f/
8aUf4EvPdv6dXPh/+8f/Ihf+34GW/pd//Ou//dfX+fDzr/5IiFv+H4A2fUkG23KkNBWr+aMSb9l/
UAJnczvKJxvhuCRJ/k863P1D2p6rK/DgSG1pvUqHiz9sD/Ptm47D2lPv/c+kw/UHvUrEKGE5PgeL
VDx5dWhHxZukyBCqaRkUDQhadLMEorNKvLLalgsI7qSgJEafRb4vauFS2k3KVYqnvlpQl6KiGn/x
K3BLjYDxyCbrVUa+9cHxt34+j4xP2tL0yRD5TBT1BH0WXrleLEJjNhPpNz/0s+u+R6nNuB/dxYZH
EhXAEEqsaO8i1Qz35SBq2OBEBiluD08V5AAfWAcLaMTPs8VoSK0J1orklcnc/zQaVY6TExixceHU
36hWfLcjZd/1dnZj+yJbh4LQMihDjHEGDcUQV/QaGFhxTeSdVZ/auoyuKip0qNQOztpTHw3vl8WU
to2H14APF/vg6+G/mqyh7NOQGqPB3WrTyHm+XFrkbBMzfEkDyC/bpEA62dI+uSvCTZ9F3zIBlMmu
94Prj+jwiF2ZxHeD+0Fa0vrZYp1XkRkQVHd8weDEm6JLschiLlARoe+VWnPZOWsxRdfINS5bibZA
2Wdqr3xE69iO35alR1YO9Wkk2uLjGCC04SnS9lGZnrIWso4ugxMwHG7et6riZ5z1eZAcAlt5xHku
ydM3W016TQMEJYeAUqvsLPrGFgokdF17TGA2Llz7mrKWuPFy39ibAaXFufoknAZOgVA8Lp2mt4SE
H5ZdUv6F1T/TBsAtO3aGXS0hyxqref/+kC3z5zzqecyOhSOQDsbF8eQbVxAIaS5mAQWs44TL1ihz
MBcRALR4MSYy/wj57kvH+NT24adIZshR0DQBE0oCS6Ny7vvJQKLWpwG1a9Pv07iUn8M0+BOQ3Jck
zJGc7lzUIhWgU0Udg6QcaLooziHbjYvoaootJLsmMI+VY9GI7XEFFQa0bG0/02bbSvNuWv+1TKHY
ZnG7kMeBi2Gy6YFujR4smAJY4prDpZWVar3YdkYJpqCclMttXkNP0yvjFkPo7m2VejvZV3B6QADg
SwOVh1nRj9cswXae82hle/Eh4Op3YPftwqFPDxCC27S3kJCJ09a9lCGtVf1Uoe5FxcDIoDaq4LW2
Q9DCtVV26Hb0u6DPi4NtlFBxVeVVriTihQOCoBVvvertcpUA3NnVQGDQiFxG+DD7edsRrGWGLWi1
6xC1b5JD4yf5NnaA5RkppE5D3lz5qflkZWa5NtCmWEedSnhqusQLd25X4ehfhTL1uc17yZXwqm89
TGzXljNDeqOCywypKUghoYGZaeQJMwvFQ0m0Fyx00PaZ3H6wqfSe+ffc/I89Jeh7wLyBcvjlHDRT
n0S5a4bIOa9gMSIIlIgv9Y66ojkFnXjUPZiETKCCSq3fCKbv5bgAax5G68v7QzkfuTdDcXFzgjuL
NrnqzfZuwLVxZRroncmbfh/3ZM2WBT28pu/bbW6X7dpx6l0wm+528MOviPQd8rqF7LqgHTQsvwaJ
Q8xst8MuN9XN2Vu5+UQ3lO3C9Do4SAaj7C5SAy7t1mjWHPdPqUtqZPCK686pmyPz/tFt8nfzS0BL
OEu5mz/aDr2y0qDiVB56ETIfS7c3iR14Ov8Sq7ctR8s6ZAr0dDHZ235cui2n+cmIC2c9+iUKNS4W
BQ1GUpuadMyeq+nPuXz2BhXCutG6W6jw/gZ3Fm7CodtEc8VcIMBeLyPirDBrjaqG5HaukfMao2Et
E/uBYpcAp9ocPlg6qSOHN2vHNZOOGlwSFsp7a/PLqPdSozIu7PGzWzb2pd3b3oXrLddqykiNJPYh
qZZn1+6jHTdQ2N4rG7arIY82I6f7OaH02wd5e+MYKKzMhnnV9Vm8Q48sumEPrtq2b3ZjniGqU46U
VYX30jeA6yovuZ4GsppGQG9n2srbqB1QfaImHULv5Ezl8/eqzDFAQ3hYMhk+TZN3J3k5Lcvsi6ei
u1icOxJLWAqj7G86hGeKPfbWENV87S472SzdsYqAwHlUn5sGfobOoeMm5p7Z+/SX1sjX10ZwVSe9
2CRL9Vx2Hcj2oPTpUI6RMhymcFdNwzdrQnQtWx5g3kmvyrmGy27WjOAxibKsIa2ezFV05ZjLsBYh
qkuic4/VEIprc27mfVK5t5CtvyRWEV4R+8hNiUlei2AkgJMTcF873o21aA8e1MmqauCT8Qfaj/1d
1eTXZhHBF+463kW8gKSMwwFu+uxzQCKFRu4IerWwWQisbp0uGdifNVShlYSUXMTA6zPnlmZ6CYO7
EJ9Swr+1siEtRWpmU/VDu2kcqMkcGzROUE7VNo9pwQiy3lulEM1E9Rg8Z2MHOrO5LH2ICH2flk0L
EaTCbzedquBwmsZ9ZzwYlRxuugbOA2Z9m5nQfdRc3gsR74KlevH60aAvPzmIxcIYhdXnUaczyKFO
uwV6O8n2esBafeoK68YzO+vQB851WnV8r3Dird/xVOHgXlYKh5m3ZrsTS4VEgQdZ0KZJYBHDBvpQ
NAXuHm8FT2Ty1algE2wmkoVjj0B2LGuFH7DJYkffCRvaT1NJlhB3TWbNCw+TWSPPlNfIqIdDcAWx
XasnzavlZ8caPocSUq+BTxSN+isLzHYfVjClBmTvr62ypUVhLFdeiiyvqGA0temTpb5OHqIfww3Y
gHADIJF5DTMYFq2EPl9z/MuGaDdKKegYdgwgajGPtgMzOaJwV5zLQ4fenk2kTBcozS2TGv8O6SbI
Z5MvgdQKWvb4L7tGMCRQtOwYk1dfhIMRXoW0Q5fB0sNDtMogVx65ISQhBGvO4EloDON5TcVXrpeA
ZswhI9uBbW32qiYxUi20qSxh0zxEPDBTa90PTe1fInvm7kisyJVnz+scIaLLuqn/Ttto3yAvNCbl
cG/5TbcylLdPDSRfUfJ0YMbJur0wqKYHLqJG0vlTBtFNgXn/+r4pOxfN31oyj0uI5IIEOtp944UC
N5hggO+Mi9CFPXig+TjMfRD+ZXwr/ND+5PJcjXIf06QL1vGs9QDjboEZsfrId/wukHa5WACrAr3j
Ckdfl175jqHxrRIzZNBFbdJQNyWE1NGkS3PRc1PEcEnq/AwY1xEPUMAfqapLJQmyiry9zauFng1v
JPeddCubzuQV0tZBQoPP+zP221CaRkXctiS/7J1Tka+GmbulXGIHOHBpejQ/TFDf9Jm4ToIMhtFR
aaVT4lAlEtAYbtRCduOui9r6q2qLNRn5cEM7FJnvsVWXfWzTAK3qr+GQIsgXWDa0UlN0dNz+2/uj
/t06E/bYtGwKD6SZbul8PbmuBC061TbBdDUqaFYDGthh03TqYy0UWNkZFb1UAv5tQ6jarQgCgQAu
iNoLs9v3h6J+4zy5LJkmaQPJtfd8EX01gVNWGDPKu+FK9JkJlVYDf7t3OQzgjIelXjbDzPWo7+Lq
MHpUPMxirG7jJgLcq2J7qyKwAH7WPZit94K57h5jf/q8aKLpQjRIaMn6vpUQcFhwxpRwazVSdBvR
Je2+q8pdEgdg5xWQ0NSn9jvW6aHMIccNU39Xajhx4znZriAsq/yx+zpFIQ1adej8WRip2I/e8neW
htZ2dgrKKhkUxeG0N11IdN1MbQq/u21jOKjCni6ZqYRuo5+GdVn1zVW48M7RGbpVNuVii4QuHf8Z
he2sPIR59TLW2JI2LeVdOx3T2kTVzK/STyr095k9PTYkX45I6xj0yc9fK1F9dP+3f4aQnENjz6Pv
13a4ZlsUT37eIflYlbZowXG12pBTlrvoJwsu24E6l6rdecPpPIaV020ahZ5PXCB2pek5/RZqXrFs
8pCS4tLL8jDaYoOSlI+9U+lG5hsBN78TOM+qhwZFQBCQuku36exS67fSIV/n+KOukB7NTnO1HcRh
qaaVNdLqNqQQYfdpQAMf8KT3d6L9mwQMGUb+WKSoPHbkz48cNFkWxiZyb2rw6HBIYFwToXlrhu1d
Q4x7E01mueoG1DEG31QblFfBd0Vuep0SUZXYIHj+YBeZhBWgd0mEMpzCNBke0mjagTETF0Vp/2nk
dQjZPhUSrnPlFUJ/RB8DjNXDhMwwF35nM8oi2re17mQszM/GUFjP9fjUhqK+fv+Jf2MGHJ1XBQfp
kA+w5JssiodoZVbHQMcIu+J1bOFEw4o8fChdMFSkeAxjdDZ48JSrxQA+zEubjRjbB3tmdT4YjM4o
/ex7GIzAnXMZU4TSbwx+PjemaGpQa3MZxjDXRFulxCqr2ng1GiEBfzvuLCHodiUlVgXROsKTQkzz
V+6H/QfJuDfYWb39GYxHspBDYJKW1PmnV1apN5YBcEmEz9F+e24h9S/YDNtMb9UiaoOrs0w7gjOb
UkwuVFvORTUU3Uq6xfJgWjrKNIJw7xh06U2k6GQUtVsTfaILc6ohMa2pOs5u+7Vog/DS0KxyRgKu
PCVwfn9ez4v4dl5dz+RhQMmRV3xzO/FVZaRJybwuRjRSfrHbXZM390tM3/aADG+T/1V41bBPdK3E
WwpoxohzGPmcPYWaqLNfnmsr8m8jIzcPMd0u6zEVw8UY29HBj+JHIyQhkw1LcDW2rrtCkmO6nQci
JzWHcML0UODLjOK0XyElLOG6L/PAvJ1x8NcCBmUxwkTWxjb8YG6XwvPcWDedE1oXo4e4SN5/Kluh
yYTgOY4fQhtC5hL29rEJxnVBUm/T5d0hsMDK9iUQRtoZ9kaTHX0zk8d0BMy4FP4ujQTSjGowP7r7
/ZomPeemud+C9/a5v/+8T3wzMPqyN4H6RuCqi13X9dYxdAv0HX1wmGNVP8tgBUwr37kRuBnDUsdE
5zWAgbYxIlFl0u0GgzSg3+iDZ0vjqo6iYO0lsBLbLTSimCGjg0rQsAruOUbz95R5NrTRu/f3ifg1
peroDDktbz78EL+Wfp3JQv2bR8maHlYd0x/RqEvkIbPTZ3x/GvvhTRPWT341wqhpd/B098Pj6BZk
wMgDAiA0Dk4QPRVN419VFhI+TZRcNpXrXCU5zagUb+SWkM5HLMNc234x3qSKxvYuiNQHphxk5a/G
hAy/oL+PZL9tvnVfbmUk+diTH44nXRjMynIVqODJaadgrZL8VlCjR1BOwZIVqxU31Xk7Wwk41ggO
MtMqYoDQ31WyXqy+PgkBzVwSWvioVqwsM0cLGYmLLr0v0sdCIc1pmnQyFYOW5rX6279oLARoHLRf
siqCkmd0cqxpmO/Rapb3AkkhQno7/HPqGhimJ9nt5hntH3JhHE/hfpJG7K+s5CbLM/chMDC8QK4H
oAaQ97t9BclLvTwPqXFsgg4xoVacvKFsYM23HiBY2TSjXz+oYEQspoSLD1Udd5mG49QouVYLl6vJ
meGLFdx7yFV6S3ssIm5DfbRADJiZz4Ya/YthiI9CIaBZS8nt39jbRgutg2nmlzBSPERJdev7dOm4
Bt1hYwn9rqNlNyCIacICZXcP1UDVcS90i15sF5VCuGrM8TqtkQRzSPrJukOKQBcOnHrx/oTIfFpB
SgcmZiJEFkufnwySVVnhePugK6HCi7+TKkeeoyvHG2LxLXliSu61c3JVTtoizcdt0ZIwiqPG3BiO
V98WgeaPCBu5HqKqu9TudO6l+dym6OvWWf2pNzt5iMnG5ypIjm1ef/Ik+RnEJssPEtjerwEVPlbB
loJjAZXgvokuVO65YzvjUZSF1o3XogNiNL08KCex1z0KNInPTZ+mxruuhYesEtkjMHpIn2Uyk0mY
13ScmY/OwgbOAnTizRAlAkUWQOXD99GLaNrP42ovbArTVQSrl5+A9/XnU1wgfWGZ4j5MTe7bJU1k
k+lchtkAb4OZAyYnG7sqfBKedeZjZqfp7xCB9TuArjR191Cl5cauUVGwdyZ2hpkjnDqM3iqjFW9M
p/pIBvBKdYgtZNxib0InpZIwo0kWmsU3127Io9K7VAVDddt5kVyJSA3QjiNCZwyGgahzd0Vh5nNf
+ojauxWi1KoYNlUcPi6LY9/XvZ6vpbtyotZ4nmoEY2Q8NpfNiIlZ0sq5EnFBv1es0i9z9LwEsP1n
wwy8gE4MFcBLHXUNHRWBnx0mudwFXm4dbdLK/3n76UqK1KZH049lqjchAzFBUrRCkAWsZoBsNlmC
MIx9DAzVgh74ozO16rkGtzOq6BAPmXEzt5W9CkqY7PNM1jsrk2rbzCXyY1y/RankLRen5SKx5bgd
Y0hRVNZWa5tIARULCIr/EhMaCUYPH+D7D/OblKYDfoZgGAwu1Rbxxq81uTENOaUVVAUyGj+75Dp2
u89FUn7pnMDH/Cew7cejXAV1E5Nk4rAtLbyhLUDsGc6NO9l2sFsZKFqkeXsQvoJS18/uPEPsW706
Q6a4+8rsa2gN/pbGNkQ4pmq8LOFkRnWXS2lTPA+d/U3gSwthzVBewL0R9ArJzWLYFx62ZSJfGoxp
cW8DLepy6cFA18JYki/yMQqbbV0I5Ho6GEaoHh3JZeV3rg8bLWHfvpnVtCnbbNy8P3VvwPc6dASn
RUsCWCoYjej5/jkkiCPSfm1CBVCStkeXtL1OWvkcGgtyx0P6aDviygjJRA+GvA5kfNehhjM+Ov10
Sg0Gn1uw3n8wpF9Da4ZELZLrnCLn/jZBHQ3RMNpDR8+yHT018/AUVSSoGziqvRQm2rCCJyEcAVUU
/rhcDEZEFs4fws2UVQxsdD8I9c8t7z+HpBKQmS7uk98hwH5zuRwCQ4ZxmpE0scgzMmCk5J2CVh5S
dumXIoCdwwhqc8PT9GggRevcI2nYJgw6LYp6ZwTRS9ZyBUNQ5dI1aMMxYpCrJNruGsvdL6j/ZTSf
QNqGwGQYoH9XNx7xtmGTr4RFp4gRBitaKGEn4l4R2JvIM9aJLO460dxlArLqcR4f3l+FN9i6HxtD
l11dl1MlzbeotM411TxoOXFJVTeu4df1pLf33RjWDR9yFC746HK2UU3lx0E4tsizmyJa7vseMbmx
qvZlmj52s8z+zEIHIW6qN/s6jecL30lomF4IMHp5slApGbzOeSJdHGzTSHbgkqPLyOmdVeMj8H1+
PHv6MhA+feDkfpO0Y2GBFFkeqTZ93/h575NGL+Iyq8NVE6iTqcjmzu54My3QEMQ6RTsv8toJEsgC
atx9s1R/+Tb4gfP5NkofHsAat9X4EDcPLtIKyUb2EHi/vxDiN8dBCaVMQdc69u2MjHp1uWub2g39
gZRTJodPZCAuI1PC4CWW+QICyzRUKcQ2MUU0TmIBpPSin6fHMEueLF1l5ZZxaZQDt/0EDq8xdbp1
MaIK3au7pFQK1XIBD4pvfMGhXb0/cuvXkdM0yrUXUZ3zHnpzlwOZufiVy0GelwVemBhF7SSOoE+d
Ibp1m7G4ySN57S25A/kXzM6j7Wxc2wUBUV7ZEQ3PH4zn1zCb8Ximq4vTikV/k0DI40wKUxKg9j7Q
vhwPvk1HJ1kDLFkv6WQdjYiS+2iox2xqZuIRcYoVhZDzHfhcCfaRC5lUBtidi/UHo9NO6mczoxie
0PQewqG8+AbxYxnOmBce+H8fAoVjZCIukSl6/kLvObBdkoyQsq+HvG6IBf0SPSz6Cj7Npnx8fxxn
aMKbccD8IUBA8dz8701mw53NRI4lztRGBi9Y/Axu/2j8cx4b6DBzv0CB3tLUlx6NbEMEPYCToG9e
cwsbF1r+YsB7m1Z296PmfRy4vF1WgUdjPrpUMp0KLvYSLRC/7i9Cyi2XpvWkCHjUUhwmXCp4Z7pr
7Fo2kPeaCDrXI1SYBsllSaN+k9nHygvLg9mC6uzydtmiXOjvi9x5GER6N+vI3UKEoUg9bqU2QmRG
0JOjLapHLwBOXpUKnccAKKsfSHddG5Co561tQBiyiO37M/kbjBSELT6WRWk0mfcWuAIsI4ijnKKA
WyBX6D0FSkxXMlg3LelS0qzl2qFxJLaLK3NEJg9+g9uAG8embrVgkJN+1Ld8rkK8WVpyZ+eWbZOt
br89AGXseqOp8KwJei0ASajUw2Dh97SgNBTUldDw2TCFh8jUNjtFgHXIaFJJTJtbpOjjE3m2+yp2
v4d1Me65u4V39mJtGsNJD0mTwTvHvYxiMv2pU5EHq2iYml1q0MmJLU379MrqUEh2SxvpEbtrwWTc
F7Ap3M0RrHhOYhxtD/82Gyr6FKMAu4JT5qvj0/rotFV7h96ys7LFEF7KiD5KM4vmD+7iZ4zmz1PE
WgkaH5UtdIn8ze5P4smakwaih7mQam8sTnDoLCs+mNJqZ/oPsRnEGvoakj8ss0sBZ3Rw0xM0w3XX
bIxoAhcD42+rqvuwaH3EdeEKR3EINjdI0X3x1Rsy55LQxV13s/c3WUxrb2beN7vwBITIk3lnJjjV
CPaYdZP2INhheEfzM0EQwXK3Qavv4/FEqTmDEg11vKhxuutJtShjNvkuSof8EMR5fhjMGelYj17m
uMkFwHG+MSEdetMly9NC7u5ShdChRd78vXUWtCf727a13W3YWNASor6YJXOwdq0OIcWue061QhN1
gs4V0JNTkIRRvXuqZLGuaEfgnkFHOl2+05Vdu9UdnCZr4YVPi4B9vCYFRFkWeExclBvfTeNtEskJ
5Re/spMH0TmrgMzUgQQUWEGv3lX/m7DzWJIcx9L1E9GMJCi3rkV4aL2hhcikAAVACfLp7+c1q6m+
Nr0p68rKDuEEgYNfhkV7cuV7unwX7RWpbtpmF9exffM//4jFf3ns/x8EJrJRewboN9n3vH/rtRpP
FbFyJ2ziKZU5sDoRNW2NdZeP5A74yIqncrLOWCexKvVMYXl9kzczLbPcG6KCUt18mM9Ii6iEpeuh
M0+5QZ88uMlD1Sx7Qc7P8R9sNqpysrBdmtCLSP6XScG5nqf/WruM867Dkcs8gw71f88zCDNcqX0C
NBF8EtSDmPHYlphqjFtf8oO9kA6ZRI/DbG2TvjC3MKYk67rMqhST5p654ceMNxI4fW2W5gPNWnVT
F9HPf9kV//Ocg58J4EkZLmO0o/8657KO3bAbWC61keMmsMxLOqNC0UPkb4uKKq85v6aDLNeyXEDz
fc2bZBSV7H0NBfh//zDXT+Rfn1hwRd6Q2fpkcv37Ewu0V86xIkQBRQw5EgTw0Tr9f38L5z/JKbYS
+3qkXskL4f1bFq6jUjZyCLN1tFyb6bhYUqyASPZG54TugFuQiFfn3lk0frrJh4AXE5DEHikqy8uZ
iKKk/BuPOrmRIk1uWslsXbnlCYUVuU9ZrdxDLxwK3WILAwuv6k26HxlzboLZ/KocTqpPB81OqxDq
icQFSSRciPWZnxEigXFPmqIkpZGtl1N8tlM8M1agxr3dw5flBTD1YC/D6zx3OMpIunbHpy6Rw81s
+nwX1h2tRZP4nDxuKAQV4K/KacyNy69AgK/FLT8AZbjZOpG7qWSxeWXnHIO5IDAzeDV5TZVypU7u
gnJRU6uXTSk9e3r6Ftp2DnV5T7EncjK/8C50N20Fwi+clFWy9RnThamyE2MSyT3Zc7Z0iFcQ62zK
2H3tQlZXllTUJPtUXeKhffRLkMqKxpi+5s5WZD257bNb0fq9POjWu0DDk8zQzpe5RiEw9LKklYAf
vPQTdEbIiUYZXcZ6ot9hJkWhlbCLzSjZv/Mme0yDExykOo75mcih/HasoKWsMXmyDCZvzxR3I1qb
Y5N01iWU3B60nbRbT3rOOc874AXMzvk67ZJw55d9fMNLERC+XV+g/5xzOC3OeappvHJLTZK9ss+u
JgvJE+m0AVDzT4Kh6dSyAaeRZ+2N66c8x6n6b6/vf+4y15ORTBiHZw0PHv1LjmtGU09DSGFLEHhf
Yk7zO28Z39swFEeuWHTo/fRBPp/IshD7BIZyXYa1dVPOXUMu5cLjKq4iUxsCpiys+aop407ohvQF
prLcLk13A0FcHCaEFicWTLeeerI9vaj+6cj8dLghRv1IjQ4FNKtJtSGxaz2NDaq7bcfiHCzvNPVJ
NMprYPxPp69Izi3D6uD17m0e5vbBNe3tlMTtgxUTATo2p9r1nRtX9BdCTYfCS06236SnrPoD9UFU
bGAUAiK7gPdWvnOX6GMYZcnJm+RwziRbKMdyTeyK5d4VhRZ3Ji48KPLboiWQN5+z5tYJ2+Z2cdV3
Wvu3BpQQ8Y3RR+nrh1IsXzYtQvvUI9uhKHm1fULSS8fHhkWLu550vlPztUo+RlmXHgufwbk2FHxI
hDc9Dd8dv2EygjC73RW205JwE5QxGxlTqpQ75MpNzUUWVP4slNwIXw1UXM8VKBYQOKIee7u03gTR
r/7x9I23kwofnahBuStMvauYfAAJp42vYoa6NkiOE1Ryph3/rLg8UhiLUrYqz+UUVEhAUjKfdFr/
l7u6iJzrbfx/7dWhuO7QIEMivuKW/zrdQp32syyuEcF6oMqmPTqDv2kbh25Ymn+GjnyKZf7JOrQ0
ka3MlcOQ2zznruJV4Sua4GUtupxRJR6OYkrJ1Zr0TizZt9uAKqnc+QkFyVyllX41iYTdUqzxhirE
orOWrWygxNuMxHy3sddFr+8dmTwxhv7WCVnQSfqiahTXy3DPQba3AA+7aTRblXSkBlDYWIjsLSBB
fp18AFjJY087HRAYoE7M0oeCxSbblXtr5imkpiVOz2t2BKP1OzNZv10HNRAQwbciVoZRhBZGu4Z7
LuhV9rruUIZE3g7ZSLNg4D8w35LwPx/IX3yaQrJPCa4nNS2g/Gay5Lqanpsk/uPOHYWJHVZfZElU
fQX+TzhnpHaRsoLbgOmf/G8pNDflRXwLtaEth3Rbag0bJANao5iAIfZXeYfnRDVPphq3VpkQchgm
2Q4F5fWztL9U30dMRC7tg1l/jp5zlP672kfbNCzykTvPjABN0HinMibJBCdLS1FqC4yX0aPZVWrT
OZrcOT7H3hFkahB0B/hqf87l4u9TvaxsbVFv7j+1LI5NombqWlvqc2La6UYsfTHMTY0WYFv4xB+O
pb8f5vBWh8WJJHcCq1tZE3WWfqKlo8rKuliR5pBSfDhoZ+h5QOMCj3kaJgjRcQZrLNNiLRDgTzWc
xMKRT4ig9c4O9DFXMfb8tqSNzqC2CPg3OYcMhXTKFkFwBzd8W3hUpCUFGlbLKm+LnNgdiVF83VjZ
XeZaX5CW54TswCHjy3CXo79IkS9E6cM6DpFzj122ENe3mqmjra5OYFUN0XZMy490DJ8WJU+ezr+t
zL0vZ1+wqeZ/ZPzX6+QDi+QjjvhtE2fXxoz+RSVJWQ7FS9JNlNdUxHJbqf6dunhc0dSbBVm2KUbM
RSKIEZWWb7bIDkXVBFwPx3JbkxK3HoL7qC++HBIy9cSvOsR8cIs1/gmK8SANN5kg5U+c8iKKuFnD
oJEuJYA881T+ndqGD9irXwpiC8L04hb812HWlKYIWpayLL1LneIrXpqnPKnmTThCrnQ8dtGxHPjk
idEIH0xO7wRZBYrWRN4XaZJTYpgXyUND17wIIiX9XWTa89C7CoG2S2TuRAGN0xTnrNMenvLPbKlv
lh4FR1gm91L4j6lTcfmJztLWDeyVA2jb+XJnAc+SdHdIi7ChqxQIVFcLeX+BtaxBSg7h5H8vCEeY
X6lzykK4unjginS3sCdeSTGc/DGgYZ18LBpTiL00CNXqHqVghSyhyT+NA6w858//vK48wWyrw4iC
lgJ3UODfJBlvUh1dX+V8/BtTQkJQOZ94Tz+LE3rMB8mjq/tnXp5bFmG6DTuFlscbdlZqp6vc42FY
ZXuX6v5LoVPctOYPRgvEYNe6DCwqP8uEYAnRrrpv+ujXFzWBBEEWblMCqgJRDZumsIlHZiNqfflh
acNjqR4DjDfg1vGXxUsZ8/v4TGrrDPvESj7482Cvmpq+DtpipbJoIM3Ljyrj25qcemPZo9+UNO6l
Ma5tWWyTWj4IO6duWKGgQBq5SpflTzcsKbHxKC0qtAfN0UiPXyYxX27Hp2i7zVsYVMSQt18Gio5O
wzfH6r6Gjk4mpnIGxvE3VexYnTvf1uxWZYNyMZE8aBxa+2j0/vhqb3xrXNdlxYaZyidbkRVZZ09x
mT7piLT+smOXjwz3tyJu18xhvzaW9yrsKKUdtwTwgN4vzLToaW9cmul1zW9rh3zqxcI9MYn59o71
qpUgzSgE3leR9eCq8DBPbLfVjO/4ohpiGgM7WvhS68ClNDpPCpY44OlqQN/mIXjkkQacQ7Iu1wvo
WomixIHRtyC91mhNe1rbN01FlYNXscPvwthAPzcppNzA403ISfNk+hDIe6uZ8BZaNeT1Uj6pjpZg
nx5YpRO9sfw7a/DlprUzD4dh/Z0VM/HYGLU2cxtum8j8KNkeUEXjBKC3hpwBFptT6Hsrav+2EUvW
FhWFMiNymfREKmmxsWZWahFOT4nsn1s2fEqrFFIMBUXbA7ODDZHsFp4xJO1MQOz34lvlPo/e1BDH
NJKi7csGi1gfimeiWTzVtfuOX4p4GWT+61pPZ+URETs0uzkuiFnNWDMtJctpRAFercS0GUfkNZGJ
t2LcKTfVxHny62Vhem2ESaC9eFippmWm86iK6cDrXPlbGZr5wNn/YO+hembEZeN2ERJKWmH/+Qff
y+1KsSWANufwjtZujBiavMOrTuqZSfoniIgXDxiY16kz08pHgQRT+s+oiJ/BT32zZCK9yrJnlBDL
jnw2kIJqOMa9M2w9yya9rYn/AoOdJjt5ziIWU49QxbfYC0qbh1r30a1D6N20EAvud0ius7swsT9a
2/LYJzv04qP/AQgHcipBXEPnWsKk3nw/fHdmnCiYFGiSsCK6i939UAxfDXW1axMwAMYz3bwcXWt0
EEw5wE7SDuA+YwDdJi7vfFeznh0M1lFE9TSASd8vkHNe8Ui7x5jkb2UFyJiQpWt/tobF6KTou6Tt
fiS83dHctRsZqS8PPMlqWow+mAXGuHtvErRV9uycCJ+lC2ghhaZiV1U9ToxBi7eeKIKYFIRNNafv
U5vSRczh79W0/gy82DaudM45w+MCQpocWx3aIKvw66cgcx7BtaFVbblLAIZVh6SecVC1tB4vfwPZ
XmuWlpVLUWoVGPJlgoLiqwBn2uLqs5ETwcc+brYuH+4sRYNJYZAeMg6hQuXtLpaSCY0RYRbxb6v0
hx2bnk71+y7Ch1IuGZdnP70rhoZpjlgI8qEeq7FNtlwlfksb5h2x/rgmj5Uyw4pORsrsGPie5CAw
cbRfy8Q5WZbNu+W1rI2OSAs3j15Uj5+I1w+LzPQVTRk5Br5PoQA884Q0Q0pC5oK7IU+fuh6yrZkr
MlmmbEMC97VOnGtEzwzXBMVTjwJkXQ1/lBOMt2Oc/brzTdXx/iWOt7dddjOWwFuQ0JVZEIddWCxh
CePvZDZlz6Gzr1ikaHTKaDVXKPRYp7kTv6WxRcsX1db2NXaG6+wrkCs1rfHXEKPFqCo72iwWc0+s
aOqNcX9ot/yaSHS2HH7jsSqYqhB0wYcQJTZzSLhFSa0MPxtXdJUUQJTSBXigFoOgMdTawNDXZGHH
EJqTVw7HVF4ch6VddmFRPDpd+REKztBotp7riiYVXbebnKly5adhCi07T/tU/abWhPhayEdndM02
Xn48rf+KJifTjPBJOQe4W/za51VOJfIoQYMEdMZSd3TAGMPeTjLPrOihIhBu6jPmFxWmRzOJdlcD
4OzCnB2NDX0FkAJY3HifFfK6DLLo5EZtt07ylv470rGqOqWWZY5BAJwHqZVD4ajP9cD3Tx2Y+jYl
m4G0xnE/kgJ99GFUcn0QIOouBZipFLQpB77adYbK4WtRjQp27TXKkktjv62mT6WGEkkMN0prHnfV
iOAI/0WBKuRHp1l2p5WOcAZMCxpFdK1G1hsdEHndY7e4pkPDeY9U4bmnaYimy2y+oYrTnVdTxIhP
YkcGbHGwaHGIk7A5+jK9jNxSV+7sAyRpbCOB174nC00PmBRoIFvmg7OI7H9knIn7AC/+Fgfc5pKy
oCsnTW+dwn4FVTsFDlVeQ0ol60IJhR1l73NBQWELGOGy6PIyzvZuLn8qgpQwMXA14JNeDfbPlIRq
O4va25HD/Vyb/LenSJx7G40V1gi4290oEzCx14RX9UG9nxb1y03oTslrrFNFwAYuJUbEtn/nL1Lx
IaVHq+hzUqb2qsNIRR0kK6LBUEXi6rshRZr7u/8QpOTWi9YiuTZUlz7tUI/xqEP6BWUYP1lDPFHb
wQahg3OWYRAfaK8N6xkVmAuSOFTXgDekSXFKz1o1s2Nxh2aIZxcllvsXU1/CdbGhah3EkN0skzDV
VFTVvOzPlRe267QJP02BiYBAlLTqt2DI2SWB0iG0z9v4dcUZMQbHqELSt/jpyFuijpae5oMilAhn
wtdITRdCh+qztSUT0fUKlxmzz/uKlHSCTCrf+VtkoJmlzDUoF9vtOB8BtXZEezsAaPpv12eEyFCL
jmL7YLPenNLZLXHEB1lVb/VEdvpMhD9hQJxy15zVXB97jdM4GVNK6dR72WYuV0CiQjGI3qfEN+x4
Qard6HmffUUhVzsxuCyO8z2EQFThnAh2jV5uPOxb0OfZ2+KYX9tgoS6JBGoHMl9GfbWpsRmhEKRE
b07/9Oncr80YHaploUSwKj60LA6BL0nNHp5m3T4aX9AMGdM/5M+0gLoh1k7bWDdFSouQhAVJWxyM
Wda+cJkM8gkfjgMhH5jqYLvmmOqc+3TTX8KaHPk8TC7tNGzUwPkru/56IduMQlEeY2SxS4ceY8fK
mf2/bbi0q0wVhNFN4iz9GUWJE/n7UZn9PJIXnCNL95f2QTr8HGMCwGSxSmWC2Ue3lOhobOn74lIu
hb0enbg+VW7qvao4/jOwtOgRbkcOUMHvVV3rSbyIwoBuAohaiC1qhb9XaN5RH2AtsDkOtEGymYsS
lX50ayknvnjeuCLtzgY5fsNJydMWRXjrOxZP5R+4omluB0NK2GB2ZuYszey42mekSFiFXPWzY20H
UOyNcEnuaizrJXU1iRNu/ExggVkn/vxdyO4+7ZZXlwLofY/2lYp4dP9J1lIm5Ya3IeMXEDck3TjT
+Ut+/WWoXM72qEuwhcTXmLunuLM3jOXr4PofF7Mq63Y/iuDRmphu8+IOwrBZN3nnnPXc38bPjuBm
5E4owQHCD5OnKXXUw0vawNSlIjzn87IeS3LrmhaYM+Ol1Qq/cIaF7+BW/SYbKD/y8gojz/JUIcTf
zM78Rdj6urNpRofIofNGV99FaeWbDBeP5YBGWqM4RZ6pGVzyR634yuM1XtjIfSEImcti9LOi+Dt4
FBwEui2RtvWbeCKcaPDUZdJcxL3Zakng59jH1ePQ3bBRafqzZPHMOOxXq1alM31lX2PY5SdpJZ8d
t89jAm3jWeyyptGgr+3wwIH5SRMnzQV+k3PZINWX/XsPbPnc19G3qr+WjmG5ptF3UskDk/01Jyo9
tQgDiKJ7hufcB3kzrcQyIh6gPjydGLUicOLkqxb67PmScmaPgtR2oO+0p+S8zkEkw2DdWuLCpeql
tueJ86XBWpfxmTH6uDlSZS6XWX+XhTGNWC43UuGew9zKd6kPFxMWzqXrnQeAs9cgRaXJMsELlIUn
NkicyyloIIlCGIR+iT9ajchgN1mNF2jJg1tlW0dPVXcqcb4rPLV9n/7GDdSH1z941IOQJrBVGder
nkb5oKMV81rrOX02RLKs+fcZrKC98lzbCDmhI717YS0PYJ7DrmrSL8yc896tk2NdW3eGdCjltJrp
OipR5Dc3U5O3wDBrciuuY/ZmqXnUi9lGaRhtSWf+nnIVbLoivbRhtRbQS5zT973xztU0eheYucvC
7QIduTyqWMpTakVYVNJLbejyoh7Xb+k3F3ZyW8fWsukog4lEQnt2466Yh0p+zn0xXHed7q616/HA
KQmNS0MJksviGHkzxW/pO+urFDuzONziyYw76U6/1I65WvvJbhr88jeK9W/u56xehz0/zgzCmhq7
ZkeVRRQRq+lE35pq7tE8JzXoQSVtgN+xZWqvh9+inC5hFR5UpT9BqtxbjwoU2kG+wa+psqshZ4KW
Ou+ylgzYNUmNhru/3zI+qsTWpJq6JB7y0S/VB8I9riDWLlqGHy6e0871xk+3XVr8v6k6N0Y055Jx
Ey2ge5LKX3ajuOZY2H/b69+2++GPHoJi12nBI20RltiK1EjmW46Tz6HU4cUfZqZT0YZYzKhM7Stz
U41E5l4DXkSIX93qe417qaP3rylefQRlYVXRRi54dy2Gthqp8p5GIXjyNkJd92bJNN/6iZdvy35j
zDU1XOkv127J6Vsid6cDGsDZ25xYk3xjCV5K4rlaVxdrN79xNDiYCYaX3pUAYkTBYAsKbazQlNCj
islNO3HDjNNN4HfTlmQRuU6G0mzLfJxWyrgP4xBa56IpKSUzHGci8cWhSmfy2YvhIFsQ4yKLSdzK
4FZR+yt2cMM1Ku4v7lxyrGbMuhTM7zxtXTPQFvBf+wkcXFtXX07b5Y9uoTZeEL54Vrq2s3U2ReM2
QEUFJeo2m1yFSAinfp+Cgllop278vqOBpD8tFZsBihJMz8XIhaU0xcNcIw22UwvBDVRTW33GidH8
EBZnKv1cZWh9hISmoIIuvpmy7ZM/tYaGos7uN5PhTXN855aul9vSrvt9YaNQaKhSIE/f4JEBp+Bi
GBKS5134pSlMTK3w5Lr61wRFueutCu8kJiLioBVQStYAdKiBEh/f/fbLxVsTU8b4SpiZ/chRcbPM
kI8o13UUPAxe/pBnuGkiJEo1Yglwvg2WmBqkA261V8updWIyXeP5keaQY0iAHWU0c7XVDkjZjHN9
O8ucy11i3YbkdzpFekdLTLmzbF/vsrYEh6yb4tOr6bRRYfkir2KgXnbv1pq6k2olLAf5u2AE9ONd
HvkXVPpH34Q/Q5DsqG0grW4pvvFlPJreG7ZXeIpDpL0R2J6Ynh8dYphbk55dTo6895o//ThB42xl
OX6SCFBt2xnGDqpR3LBDbiO/NesB36v16aYNgYZLB3+C1B702ruqyttDJItzJ7gQDVPgbbN+27k6
Z2/2SXYivLwC6mwyD66kRzgXVsEpWLK7UunTwjQCA1JNmyhqT6Ifrx8yCJnfmNvSd/6IefiIcyY1
XXoBRffzAej9NWfx3Lpt/qbK4JMDIthAIN5VgqOi7XjFgmXk8wHXpcBrWCN8BPnqYnwdmIUybTko
IIPXvBwvSEyIYBi9etvqS95l+wSDptNI9oIA4GSw7nWdvpThT+LZBAom9C1iy16FlYcTx2eCwMEL
XkzCqU7iG3u6i4pkYTOtrX1R2DS2ko9Qt4i62tB6UGPXrMeO7xDN2U8zt7ej0NY+siEw6g7fCtKt
Aqt5DRc2VH8tgeXJtoqv1AbhronI4TW4L4OaLtjOm7b9ZL9JL5t3QRV9d6RwMctw019yvoshIWjN
gPUHxvY5cC33jFKHk0l22y708LvMH3rOGfYkp6zmHKfBWRN2co3KtgFvmxC8tjwnbfzk9+NNH52U
NzIC871dqzIM8g0joYd92qm2EUKqdghfljRlTXgDvPKLDvqnRl6FI4lPJpRDGM005RE7JzI6GDyo
0Nj7TJFWbZsp3PGenlp/sF6RGJO7gE8ZA1ire6JbaDh3sDlShmgfphn1qj0M+ugrEqfUyH05L3Fa
+TVFQT0j56rxCvBq3HCdRxNpJsjdVa71MjO0p3HtE4fWlNupJk7ZVpxrclFbj7KqNbu3yxesUsAR
DZLLqTZOwbTF47132GRI5IAJbXdzRJiIoUnMCeDC/Gt0leiL09wGKbI8bG9m6M5xSQdulyLrpTYI
/jWnrXdKjuDid17mXGzhvuf1oM6ZldJMTCCn1er7svNGLG5hCStT2LtiWjjawmo32Yrg8yA4js6l
SNmVnXQms4ITE93uxYqXt6qdQe2nT9+Ki5t89vf2HKc77cHmFJP93QILHhwTEcVrYbYZsuHEFveV
pvSMdblPVONEND5cRdJcVfzGfEbeeD/o+Supc01WDgFpKMBWQeUlt9gnQKPII24odBqH+M3YHABC
fA6dZa0gWu0zLP0hqFI6e/Euh3o5kIoX0+Ue/fR5+exGl4o/D7iu5g3wSRZyk3LVMR9t+ujDI3Jo
vUVsce57lG2y3ztwTkRKgDGDGu0gY7Otl9iPYOzbdIix+VALx+RZm+gcBHN2sablOZ70TV+F1n4S
uc8pXYMg53/83mkwVgTfugjoQg+XW5mkH6Ztif53SIMLeWVxDNO9KqK/OqNQw/b46SDvwM1cjpMI
newBDaS9b7PgIQmyXWmsaQfQBcMQ2ALhUMEFfL7jekDwB9D1ppstuesoVNiW3bB3CLvDdRwvu0QV
ONj84TXG5/MYltZNbOZj19r+LbDoYXDAaHx/eXOjcmYiDFa94HzuZqZnNFqnnPK4bazKF9XIcC9L
56VftHMeQWetpuPevTS/nhR0fSjCRK4+Qmk+F1t8x9XA2EikBYlAH1lpxoMH7LSqyTQIhsKH81Jf
ciZNgEFLwekdK4JPoNAOruI2SdAyPEY9PcvIurGKdhuTnl9TJoUIhFYGD+yBGDLWdMwYhKAfnwh1
b7xfbDkFJL6JXLkzsXjBnYd3KfhEIwEIMconk3FVKVksfDDYdxianOZP5FavpN6QrZo34tjL4Z7D
E1I5g03XSXQbDIrgADKOLGYoq4jWw0DhsIqGY1PJYV0KIFVXQp8GWbDxTbnNm78RGg9Smf2Ua+zw
ExRS3yQNCVfk52HZL66UDnfO5cXI3jsU6VZEENxeiRFUCAuPS7TrPRAGTJOPAyKbtddTDqv6T9yI
92hgcLfaC5jbbKDCuCa3WfRrN1+9E36WIYgv5rgd5XC/0GOwuaQ3OK14j201rIAf/5I4cRNjyzgw
A4E8uhgcfZcc3a48hkb4W3XNTzTXvmbCrdajpyiynsECoFs5iPWOpJAXnHoUZQ/VJUurcke0Euee
DO4ZuM7G5c3tIxe/KBsIDAU8YD+TX1ZfcdvQ4faCIYphM1oU1Hx6gDojkCnzimcyC/Ax93dIJ0GB
/kkaCx7q+kpJw1Ru02qZt6WeXgoGhtwjFWnJ63flIeV2msGslQvy1cYHmyGaQiLMdZ4BjMI0uS0d
5R1LcmtCaP81CP4G/couGsVvXlguq82lsyh5yuH8sKHq9dJcj7rMbCIrV3TwzLgFhPWYd/HBiU45
Rz/hJXIlMzhHbn6HqPI/SBH9SwgPfZbkEkRgS4i9Fx8uSESfZEdgDdOE/IjyApz1wf+btLvW+kvD
JhVGWX2IqXVteNtnx9+HYzrAn1NmkCVk/dHICXpQbYVhrJ5bpCBDyR/XwQtv3X6wjVpDgGHYMnIn
xHuXdc/2ABBdoBddeQ20UVWGH4nuCuIg/taNNh/t7B2xqz/3evboX3e/+i499RKSpmzMlxakDoby
aPRlAa65CoYKUqEAhWCqCro5y8KQiuQ0Yp113lHMj5XVvSFQ+23493VZ7TvYqUNQkM3iCQcqCtcc
OxuI4BzMoCPpeDBKfVA0Vx9Frqg1ZoS7fg0aiuQ+Ta194I43oUM3duB9Ox71BcB+XesTE7006Sbp
+ftZIX+1h/OQNmzO1u6pjc8O/6tviV9ocHTYU7+Ou3Pn2Ptiye99k9kbi3T9VRYSgD6Ggv7NRQwr
4ZQPrZVuBlDONbGj9TpcuLVkkUBSNHa/HGLfKMfI+S+uGB5sg09xBnXIZDP35Apufdfa59SL7qbp
zQQzSV8ON7NhKfdt/y0m3mtHdeecbjUUSF66BbN/gsJHEB9t7HbsbkiuavICv6DtXStC42MeL89z
Zf8k9dWB4UTrPJzsx7iyzmxVzHt58Ur2yXsRdT+YI+t911zIiXobo/hBDsBFNpLelXTFeunmcJ0J
Pgnv+sJVrRJAExKGHagLIuJa1Zp1G1v8wD/RnuQlV1aEa7IuCHYLygp0BZ6TFJZiAz9w5BbLlae9
upgTylimGV9SltXbbGl5jyaPZLf2KO0SLBxmM+js7YB6cRWMSu5tsdYuSIhHKjOJHuK9yJYziv5p
1VgSAjOIHsKJORofA5jlBHsY0+EQoG+C98u2fB04bsEjVp4Z8Bnog1cRk75Y8w9yj96X6N0SqXZk
4MRFNBy8jijsckbfKyMAqdRgDB1m7rrsL3RLbMdwdtmugR7zK0YIx33CAGeg+BrczO2sT3Mln0tn
9KEkani5JHhIqdT2hwEALRIdI43YL1Fwg3Uaxeyk1mIyPMBs+QkqmnGNBBJAAbQRdB5sdLzwt8QE
SwTKOXkY0PNu3PMg7F1XxKjB+vKD2LyI9UXcY09wItU5vDJE6Q5Fx3Fqo6ntu5JYoIgMpBCdG1do
pmjXsHLkywQVDo7lfHI/svqc8yrgBZyG8hQjLdqaFt4or+3XKk/0jtN/NRv2aspd0xVRXdUqqeSd
nYhX9t9975AkJq/dNSKW6LGWcIMCULE82c8nHy2sawP2lnX0OIpm3icoRriZdjOgb4CwYGgKiERA
OsTw/uOQhdxzF5aWim4ZzXr4gjLedbG5mECTVdcysU3xCzYukjNyvVmoogvEq+5GlE85gekzXVqY
KE147tQUnfT0XuEOWrOueJNBR6hKCS5WstDYG9r011nO9ZsBjncfoqRvQ9XNvil9SsUwMREAVyNJ
QlA4OpR/4YdYd9MCet/BXActf1m9Qa6m+7aF2Zhhx0v96sRNs2OQw4C31OCGLXKqNpAH9Kgsehc9
ZR1wlvQWAJSHEq7Vc73XzXgbG6JSuWQ5G0O0DpJsCmLdvqRUQoAUZxz2CS7WCpwwCZD8BD63pKSP
eJt4tulQ/xFW+jaJ6E+VcCVyeugpXTTPHWKZDYrfjwB+wdgAKnlk7YJCvHtlE2z/6X4lKAIG3k5o
rkc/VpE/tc3hwTmzRIpPvlmVxMuss5LPL/UaQpEy96rG68edX4+oEoOaa7KZkmv4KMoX5LeWzg+5
yzuYRGwz4yyZapq7MhuoTDGSul+k+/+PsfPIkR1Ls/RWEjFnFnmpC5U5cDOaVq79+YR4krzUmryc
9Qp6WsuoQQ8aaPQeonbUH72yM0M0MhoRcLh+5mYU957/nO9kokTv4ayNYdTgz2Cs2gzhpSvqNzfC
sRGlgqFBhYONbWCC4YNDc8/kTd3VGGQ3gqnknWHWVgDbj0dtuzKoRnPXjCiJgrlvyECYhhSORU+O
nPc+9P0KZnYc29/HpN0NZspkvW3JOs2vSC00zBSf3QxBbRyK5S4reZWrtAry1N0MdBsXzDqhYDrm
YeLyWJqMbgCcgsSSpr0Gi8K4aLwKtl93umsiN7Dj59LNyt92672JP4NNWr+SYY9wuYTAY+68Rw5z
FnqI83f0/rLeDIvqzu7KWy5TaohtdWy0geBwhMfBxJNVlNo6zbmtpg2TMfwu2q4besRdSmYbIeYt
ghvWM9ll+8Iol/UsTuxui2M+pqobbxw7jw3D/+SEN5pWzSNmhnBH4v/RocAbwggGmRGYcjFA1B9a
2Vy5y1OGmANyxaACDihjK21TsJKyqN4UZh9uRIQE5YzpmqQbm3GzftXwrvL8o16Uov0WG+IdWsEA
T1jp6whvnd04+6LnIjBR0sdwGIKqXDlReY6nxKA4DKNCJ1ocJpgJAqMXVxWexxBaoowHAkPU5uJo
aCAr4enAqdDuSE6064KOrAwTVq4RFzV69rDIVW+CwrYgK1ilZYuQ4jGTSjyqEIy6WUeuVt5NFkJr
ZwimHljVAqL33DipY2AyMay9dmoOtqbfN23anC0f6GdMu0MkmPljTX8TsB1Lj9oww2vbPYFnzmX7
fXZHZFsdZdqppqdasukAncfT6E43a5j69YTVCfwnVUmeSTGb8SAEdgbJjXTrtOnAPYFlOBAjcE0T
3Zhcel5zj42hMrpHf4zWXeN/WYDVfRroI4bDSTfHDQ5WMsdztR7CbKNLlIq4oPCFi8tB0/yBNXJP
2U3js7oyUFmngd8Ht4I9BauFp3HyTxnXf9FrTzOzR7sfmUgA3UgBOnnlsNN9UmOQezO2H+xJ8OE6
TLFpWMOBhtP9OW3T1w68woqQhb5OiwhLkFdcNFh7kU3ns4cOzUI33mpumDGE3xtR/81WFTarRfC1
s8V6ZJTfnHy+j8IJxFJaB2NJOHm2Zn81kV34WN6EPoAXCKDdKinqJw7HGW4NUk4Jw5rblYOpovni
tuqTF147h31Xk5NeKuZr0UQ+SiBz3TIDylpFq07GT+Q7jG1WMwbI2FnEsYGgIrUOAhNPK+xiNpZ8
lJHjyFSntkUJmibzdZRuOcWb1O1Zw4QMovOw1rC55UdNqz5FMcZ9h20rYjkrQG6kjKYy/gbkmmJ8
1lq5s1iBBvOE3SHMrO5QOXF41zDG1oYGR4JvFmu5x09prZQZPaoWJUibn10nS9YtttqaxBx3dLGx
u8oGyAo1vjTMLsgm7itOCkgPE9B962LnyDUbDk0uWenm22ygWKsmYrozG4pXUzP/jtEabgrNpehw
Tx4G/R6z3tnVqms9uW9s837AucXJw+BvJfqZkOFU6YFM+wABlHiAVj/nsfHUxRg/ews6a5bb955M
GLMm7Rm3mFwZkVOz2UHyFRPik41YK8x262MTXyi2PW1N47BNHBrYGQvtgCN/portm0vdZlzYxzod
vxRZ0q4FI2o2CMRzDHRozNGfefDNYcKHfsfWHkeEsAGsGT+aqo9PmczfnRD50cXZhm9smm+6nwXN
Ee3Du1aZvMUDypknQZ3qXvoWKpzEQ56Dudc+myG8/87nXpZky7g2LW5xYttPTlxcCEn8kAJ1xiYS
+nnwuAXaoA0LzM/BqI2HWav8bWTjROoaeall/jzNer3vWdyOjvYtbo189UEMBJqDIiCr97E2zSNq
NPKr7l3BfdjHApaOlkzOzrL20EwHPI+MKgcxDMeoLbb6HINQRO4tEyrmBnhrxIIfpE3PGyd8QlUP
phAPvsmmSpwruAPC9ksGegDqejX77jpiQFqTRHruCDUw8cdhpS9wY7wSAVetZNM1ztPHLxB2f0Gb
99fAcdQxbngYDAc3LoUme6LEVTB3NCTEpM4CjcXt7IU06QAhKLMWoxyFOGthM53NpYa9qUPlLfqB
OBMPray527aTdUnTVtz7odgPeZ9uBUPIzSRUupmd19S14GkamoQmqy0uf7wcHipbiEvLgd4qp5x9
7KIBUTij7NINcGush7ZATakou4jYIxWe3u5zkytp3hQOjQ/IRK75GilhB0SS8NCxZ2OK2AR4/RPy
EpQPVzLcflA2Ky1PVi6/imU09/YJQhOtLam1biTrZjqt4h16M4pY+mjnuhVk0NJWajCxM3TlCcr5
qTMn7an8rGEKDnABhYcPvGRaX9I483YqHh9jVJStmF134zSQNaTUxR6X6DnRQ51l2AxzoO6WamuM
NJBDqR/66BiqG1by7YSRsZhYeQF2j3SSbKlLOCnBI1ZJfS8WbP0sTZxXHRe5sIjx/k++D9a1Xkva
ijGteneLdezOJtuzD41Jpyyy454IkQcbJPDSSrD4j2eas8KQXrnWMmghLhvoRslwKnWtZ8qCmFe1
DpOEStvZo8MVohznwBJJ8RT7Gr17t6YbObdb/12mBvzhJHrxi8YkEWx8GtSgb7y6eukBm19IKaP+
eO4tRZ7HrngepZoeCXsjnsI7i1hivFAA9vjBRa9t7wf4hmIlmPJGKPKnXghCjVBBhsnjmhDxshoR
gZquQVBKom8p+9/LXLIsED2HSwfbLQhHrPnKCLmbs5x9A0S+z4zmoiaQwRhMWULP7DlSw2J8GDfJ
u8zyc6EtK/K59o5ehF3EN6tdZhrO69jGKyS78LuVTm9awk7SMe8tE1uJToz6TjWGuPqi+J4vhGhU
U+z/U95fGuIJcolho/jbOze3HzpJ7UaNgm+wMji4i/WRe5hxxc9k49qI/aDq5hOs7/yFR6Zf0Pq2
QoCXnD3vrWFEy0r9jnkfcy1sOEea9eLVkJovRe9aqykVEScZLyKLne7itmQXxI1KiPaWE0tdiz5s
gzj3usDJu/AOxbA8FlG0waRaoQyOgnm+9eSM1rCCu9tiE+tPmjkSkhi1TeHFqH69lwRm+UBCYXhh
BQlNz21IGzjFaRQMpmsM4VaFKNQ/AzixrvpAl59ktxhN1lvdMzmtgDPeVbnrr9l+5y9za69cOywf
JBa4Nq70bS1ktq2TQXuJc7H2YerPCR6CUGfmSB6GKR8CjrYjU+89zim7+r5b1kCuD0uhcq2jgUlB
sRP8qi3RATfOmRq1+qXzc3mNS/wmQ8nNYRzLaJeDXbtlvVWsQ8YyQTRrD0akDWeN/N42miik94tT
6mICD7nHnlK4VxhG2X2MoT0EZVTgcNdEvhZm/eDO4nVu04tR1NmGanNgYstZ6hN/vhkJPrjxR4aI
Hfm9cYyM7x5402OLm2/u8T26o2msM5sEHpeuZi/hESBNfjL90jzQERFkQ+e95biyK4OJpl7k9SbM
re9VMdU3lwrn1ehaWjCNVINZgz099Akr6eE4+uimVaYnN0QYkuIUjjdhckCNmnY2LRqh7iQPGEFO
ht/RqxchR9jJ8KRM65iyk9lODRNT2HArEWnGC0mvfpcBOLCcUd9ikt7pHxwVSm0sxip4OvI5CJX6
XGNgP5OPL3f6IO0gThjkD43+SVpE/hc10baH9D4tXXEnYsoG3W6mCHqQ3cZLo3Qv4F+xDgqLLRuw
IUgSOZx9tmKV5mtbRkBsTi0GV60+HAcPZ2nHzscQ2m7kXNgJTPJN66y9yk62VBGIwFyc7Jx6G8IN
GOkij/bzhejS2Em/8ZyJIosow5BuhCZrqiqmXdzeV3P1qRhexkHJW5QPl96AaIQXBp8qy2fQCcMr
J0PawM3ImcyMckEBLgdXIluMV2VoPKZavAF7c0i6ujpy9u2cpm/2rcVswA597TYxAaQoSUVXv+cK
UljTJzMdruB4D+yLQO13MMy1zvY4ic74pNpdiSR5RIB/T9KEo0DmFtaEJXqWvjehZjLu5ngit4L+
65dfCKg/A6PjdM2zt0a19gFEPBKcc3aMejzjGpmC0F3Utw5HOJcW86alxSddcCdXdHOcZu7ZO1vJ
aJt0wwX1Lz0Vnio30hcHZdXuqSgxgLtoi30sm6M2QpDFvlmuYIFQe+PIxzTJ1J5qeNymU1Fc9S/O
TIEKGp6il5AJEZIUYzaNBEclhvixaZgwm3K8tywtPbhwmA65zZTLbNEbrYJCw8QkOJWEVN37w8AK
oz8NMzaGeBqjcw/VYev3JF5ZfN8BsulB6BfJ6G/iENne19/rNGeiUafTLQm9fUHM/qVIiVGSAFhu
e6Rqhip5zs1OBR81GW3GvMcUC8nNYdAXqaE7IznEqzyuTjGzgDsHwYNu0GybtiMLhNIpdrM5V8ck
975OLJrWYKgJtfiJvx59uj6gwlZrrPbA+B22cQBwv3YDqUZIMEGr9+nnMXlJWGIRu5LGUgr/pTVb
pMs4tAKFCIvvJGZ1bib3FAIRU2Rvx6kEgCRquxdS53f95KLbJdbN9tvp0i+YtyouceKxWHfZ1/az
Shj+ehMOFNRXTyHR0ws1HPLnPiu176UmD7JJfvi+6FmQaJhM8278pCkOszA7pB6slL59betsokGH
kQfsmO86sQqmJC7LDpVHa43cHmdFF7CVx5pePrqaZt9LZ0IjETxDzEjJIg2c4t676ABvG2k8bywP
N7jfoMzJ5Mm2puFq8Rc49XDl1XuKGoQio+uxPZqgQA370nBVvwMi8wUn3FoRyHy3uGG3kfOFKbfx
rKn2S8y9lmzYa0x84XWa0qehrvyDjQGNdEHPHN313hjWr1WOpwjO/fw2Lu+pymDrEYb9IcpCyP3O
rBP144ewtHI51Vi06QQ5vmnsb4aZ9G4xeuklaocvMptZGCvND3rkzqNVwtKGabLWXCmopmUQpZWH
KRvVG9C3AAF3RgpKUpgNjzH1ixsydu2+9BnfltUuogf3pAtUecMFSyYjcLzVYJ9LhMv7mfHbSQct
4yDU9AiJUcHEcBEaHe64Pdirxlrc5jbrwHn6mmmpjWmT2alWLXKh7R8qTcb7fCCyIg8AcrlLtmD1
ZhZ3d7FBOYDo+jc24zGuWBPIm6qrPXDJt7DI0gO5nnJbt225wfF2YpfPX53nxkbQx3XnuhX6O0Ma
rXiRdhVRBcVFhvkASbC4e02i2TgZ0MYlK5syK3N2khbb/apOg5meIx1pote8fVKP/tEEZ06ohDqX
OKK83naeemxNmLUKemAKBUDAn4+cq59zzXEPCZbp3JEaT2F5zsPhsQtDKLEhZ2zXj9RhWMX7bBRe
QD62CRU0DAy3qsm1g0bDEm5T1+VZaKtLprY08lr3ucHL4VpwLBMA8gWyzE4WCKxRop+nmaEDL6W7
NtMGb5thfylEj0VFocZRtXGnGyVxcukR2nXTJ61GM2fviT+wevNpptvG3Kx1CcFWA8C6yT2GXCR0
8QvGhyI1v3JcMM9F9k+EpdZdWwR2Grurtn/1LNKlgJtQGXgkdyC/aSDp4x8eCwm9Ce2LM3wTQCZW
iZHmOyj/4IEkdV5+iwXZ9LC9TOVTD41wmzvqme2atrEJba1HJigryO/kfAHeb9S4GF7aellMGac+
iqtgxO8OzwV3uHUxVat2cyne4S0TfxH+jdsLMozX9Nuo43CbjMnFHp/WR7f95JK4u3hCIczm6iCx
Iy6r4GRV2xqWBtZJ0AA3uq5L3CUwE91YfaIC9tFTi9uim5iRIaTmFraOPHIC08mzQ8fNTm9m4F4j
qO6PW3rmMhDtdXAoXbib9Y8tE8tCnAIv3shBFLlFwkHGwEV3UMpig8N1RB7Zqrz9MnrgJdA3D55R
PpkhLWD6ANEWPR4lXY9eHY/tFDy3/MljhYKSt/BdWiXCnczN9thXrXjQS9wbfUfCOcbvwJaaa1TJ
FEWq1jopO0EqJSAwsVtYTwkcHOAAHy9b0+tMTrTysS45TTh1U3bG0MydROOUxj51LJNxYwLaf1A6
z50+gYGWGKPIvq3MpF9K1UOUQk+fHzWpyBPGG2SoAdPgZdKVdUoq/BFYU+MLvjtGFTq9euMca0Fs
eFeahxYbnds817Z556bhc9w0F65DvoV5u5Vs8mN2MavK0TC02qGDWEyhGhkPbNdE3n22Tb55rDJK
KbCvJhPuKTMpA9XZ2jrEyLW159Y5tVm6H2iH0erBvG/oklpV6qCcxP064Aazm3emg+pbTrp6IVWA
Y2Kpy9qpo3EjhB8Sx/nJSLVhUzevss67c0gZIM1KITcahwF/ZuLCKtPGeSgX/LISHVgpgmSKEOOD
mxIIpclFnmBY+Mbb0HXFTa/idJdNRrPYMW89JRGPowuRcJ7wLNWolOdGHj1zDuD84v1e1jHCOdBL
Ynzx6CeGjW7c4fXT7rvl8pHoRn2pk7F9dTFHgexU9m2IOVC0DnyuaB9SGTFaBki2CuM8umlRftCS
7K0Ys+KLDMWhyYDh6FN0bxSIJpXtQxumynLZqPxzStHvG92wsxuuTiWMYM9s/LZfF2+pdF0CnCsm
eYg/zPujwmexFAcAzMoDW9F0S7cDFwIMDhXxjbAklNCocdcZzi6mbiwY/Fc166wi8V1Wwts2PZzJ
SCqD2Zt1cUFD341L2wT3r3XHyvtUYcIIurblTlvn4x/8Rd7vqlpcjESO6Qk4NL6vu7+F3aW9byQl
sqTSm8dJuFfNJ0nCoNMC+LFKJxfxlNv3XqO7LNOKDZdqueVPq307AZKl1xefFpCwCMSUWGcjwRMa
SkQG2aPhty3M7WI2n/GwmAfMdlBGtEnbRrmwr9EwLE2E5Svc75YQBW80i/G7mXMVUIlVnOgRPHj7
zjbL+zaPqkNuchxQIJMfmcO9e5grD+xMmMDU4FSGzke4hUIfKefa5OSHTSxn69y1onOsTeBgdXAw
da5/Gaxswq+KRTQD4biTPMqDUOL48a2O+d5mXrtvazK7DEfvm1RNF6zOTK1L37nN5E1sTPynPMJ9
ZYCcpgcl6NiNHHO7NM5uO3sBvDO5ovxDv9rMpzaeVdCF5ol9raAKqh4n8T8/Ls3fMTt5FWHxWWJp
2lgqcX/NNKvQfBIkSrkCenbrzMbbRUvLHhGSkxaRigjpBD0Jr9iC0Oo2XcypXxjmQlUkP27pUH64
Z5QD3vuMtgDYkN7EdTTd9eT+LyHNEZGklxbhjBa0OYZMOH4aC+uJDNewkX0Tryerf6y5ZjQmvFLH
7HD+t3D+Wtx51px3V12MWziE3h+1nfy/Dl/PpfFIt3WobvZvDl+nVVYCx3R5scnIs7Qpt3NV9zS9
KJM7OJfZOUZbdTOLBejoo3zbbI//4Nn3F5jTr6E7NvAyOpItwxF0Hv0GE05sUh+daMTx1qRcfCIN
6CzuIyC++vPiZ8L5emqy/uROjf7aDfMLiQscatP0ndT4C8lw/1Puxl8nUTnbJWUH/bomYD0CAtzj
NqzvulkQT0Pdxhier8BFQYnSWIDPWv8iRfnZmcnWuhY9kCNEcYseKrKdxE8rPG9EytHFl4Vf6x+5
72GaCOkXTEZwA8XwY2QPH7DkhTWLdlNYBP9wArIA69sLDqG71klIh4wSbNkU1EqNezMksNLj0pqJ
Y67tml4m2ycKaNRoDgKFjo2YsyKN/pzJTyrCS2sR+VylCcmczrdevZiapJRPh/qSoWeQ1s0IUXap
fV5exJIuprue9fkd/rIKCZIovCJSPhMTTLkKUL3zELF8BJkCk3fWrwh4DIxj5tGEwMm62rumhZPZ
G2yNGBeHpc5OwLNMlNtnHS+V4g8IcklZa5/HGINCgGmF4wfDoLVrcDBLuetnrM9J0DaoM7E/vvU2
JU8Q+NHrKz/QpfNE2hvLEKQXuZQ1t22+SlsVbbplNR9F1Qlj64lQ2ENugDlvI4pSwcO92R4JoOXK
wmq7g1SFa7BjNehxve89jJxYghoAeAc3JW/vTOjwiQeqQuRfKqHflg11KnoPfA/+otByJw6FgVC7
5hxmUdySxlOMfcadPTuf9QaiTzRU19Gl6LYpXiy9/iQ1EnfTCEXYxOUf9aNcCZt/V5DiwbZbXQV0
jpmdcEuKAXpNsYIz+9hOBt45gUF3Mi51nk84O+N8w0506l2eWkdtaQOpNmSTsDFCcp0siACDXTNA
7tFpR6qHyGtA6inzuNkyYMVNTcsD95jOu5bJs91U+TbvqYhCegzyDqdyX/PYPL+cH9iKzQ+eRR5X
ZUlyAM2MNzJ+KuCi76oKl1al6eGxFryeE+rTBt9FScd3OMFxFFCFZLqdo8E/kjPVLkKQzLbGcl85
fn6Owjk/D8l9Ugn3wEGvH7vSBABhmKxTnZTDs5vQNAqJ+JLFKVMXW4i9bYjo4scc9qlVvSUGmIex
RArt7dVyGfW5SQEFdXhV2X5nJZarylq8X4Bal6gdy7yRkFziXyu2k9d4cB/LFg9AqBxs14ubQk8d
Rm5Ze/UtjAISU0xQmFZxlJH1ZBpjfBVx/mNQubf3MhZmUVdcO1r9UCDjla3EJe3japtoDnAWOy62
hoEpQgJF2BOjXdLZWLx94LBOSCdFgeOCedtZZTqcZ0aTG0aTTuCZwzdi/NhuCsQkqkAEhY3fh3zA
7NJb4Pat1vE2HiYDo6DrhOZ4Z7gTkxqOBQADCATEDXp2EIZEUqFz4KH1kCqm2DkJsYStcGKtnFy8
j71tnoGOPGtj5h0KmWH1ikBr5bHV7PFedtW0pwV+ORRYVHSD6naex1II40xEz2zxPjkNzUs49mAk
IPjkcyhvRcP0LZSmcSKN7tm9w+zRAiqf5z/a3pR7mWnVygu7W2KyH8ORwQbNmZ+IwjfHAhcw4cpp
+JSUGxffURYO6laFDnbuxCYomHXJUY6dukv7errXvSjoME48AsnomyQ7c3d4hrDY3tp6fphhEnFF
7PZaObMXJmSypM55Br0wP8uh+sS6AoyotLO1q0ePTZe8z2UJx9F8N5fxGHotqYa4WheJwws2JkAS
ZEMj0WBkiETIwB9QyCqdzlXFmiWlaW1i4hm4rQcEsC5fu9po72G0HVXD4Vs4cbJOJpRbGnKKVT8V
6V6WzG5xLgLS1mzUqJLbig6RZDsr+gsHh0QaDvz4lcB14NogyfXJ9HdthXY+VACfCid5LZzcDLTa
5YiGJSET/BqAPuOgEOjd2ogrsqi9/Kle6sgXqfWf33+Xe/zv7r6mxXbIx+xGifyvFz9j5ymKhYcE
EzcYk5bmSQDW2UgmpDF2xJbuHckS6OPf/Jev079G38vbf/369q//xsdfy0oxZ4y733z416cy5/9/
W37m79/z65/461l+bcq2/NH90+/afi8vn/Pv7W+/6Ve/mX/9b49u/bn7/KsPgqKTnbrvvzfqAbxT
1n08Cv6O5Tv/f7/4p+8fv+VJVd//8tPXsi+65bdFsix++tuX9t/+8pNhsAL7l1/+/r99cfkD/vLT
z//+n//t5//183/8/L9//h8//8///O+/+9Hvn9vuLz9xAf2z5VMMRw0bjDKX/3760/j940vC+rMt
TNLsQDNZUemCl7Momy7+y0+O82fbYpvHy0zxmckG7Kc/tWX/8SV+oW6YrMEcV2dHYzg//d8H+asX
8x8v7p+KPr+Vsuha/qpfE29t+r8M3+EXsm6BpOj+dj0NfNlxaJlKg7QzxwOpJh+vJiRYiyJ0UACw
iVc4s6O1C1psPUrbAR3lXNIIBSZMbGuHDfsPwPfLn/2Lo3x5SMLSl3JPnyT17zdq00wIeWSMx2UE
6ZnybbBJ3r72jKs9F1fUgOGTNrh7M4aNkEfDs+Y0xoXI+gtkr+2UeLcZbc4U5Pac/lhpjQqGsQKm
FmfHNneYrSqIXkNjfv7F6/+3p/aXT6X49Qqdx627uqMbLHVt27ecD+7vL4oZEiuLfQKHTRBXlXcf
W97ZBwt78pr5ABe/CAjbPFRV+i1zUvcYqq64NLPQNx11jSOjgtOISHzXwdQ+2ToxsCmtH2uvIf6b
V6TqaIT7Ax69+DV5eXmiXZ5h12JH7LCa/yC7/uIBYxhPwfC32tqdxHZ2muLawzpf/CD1J8oHuFVk
T/BOGAW7GHYja8zuDQsNwCiZu2EkucPeh7sy658WJPtTL34Mjn9ypqURVpuPY9O+KTmqP2its7zf
HyHCcPB/uJwdHuW6+m9KapK+BtKcIX51POd3TWaTE/37m6iwur2CUfKPTylXWid9eeMIRHsEKd6t
zRm6sJORjfv7z2oTItzChr4TZm3CDe6mY56Y07Fa8Acf73187uPDrkoIFMclQMzlWz6+0NODbMn5
Cg1T3qqyaa5Ge9BCmdz85c3Hp02yB6AJyi/ToH/qQn2+R1bX75n5FIFr5fcU3AN5oPHG3vkMkrHh
t0cGIv4m5+y899MFGz9DBiwMBqoeoDrYq29qjkA6CJat0CMY0EwhORN/eDPkLE6p14ktNyfqhIqB
pZP8+8e6kbT31mT8qLvc2Nmu1l9aie2umImatlHFkHnqfOBzqXuAQlqd6JJs7qwuXfh/ZY1Oyeci
PwLgVzsHZcTDKXT04fTxHhc7fCJTmIOI5sGhLGCs9iz/MHWs2DzfmGjPQQyZaLtjAd8JNgtggtLl
jSin2g0YuzqYfJdPDE3BBj7zXrF9F6wGEA8NyBzlHVEEefx4Y2uaFTDmZD/VxuL4gVL+x5vBxgwR
qWtbN+017bC1aVr+aqITBhrp7XddPMnY0N5wNY07gsAlcWg+DRVy3XlD/ap0U98l5ncwMfq6x/z0
MiOgbaJsYKyuO8WLVofwiik8287Lh0jW4cpoB9zLNtph2JgnLA7A84Rfbykuah8jru/nqk0eUEq7
x49P5bmLjyGt++PHhwbD2f0I2MZoYfAlap4eQlFMDyMJBloVamYgH5/Lc1Sm0Vp/fBQvn4KwA99s
DtX64weaTDrsjaldwfL33Fhs0Qc96x6merbO+TT+10cdgbWDqcJXVOIYUS+awRwwaTpWMZCqZqGH
RPzDS8ThRveaddZ0QB+zZV9Ci2bzvO/j4OPDSO+4SSxf0DR+edzADvTrpSWU3bcL0OWYRXMFeGd5
Nxq1LWOhaAfUhMm4AZDzkIqxw5QzyYHZD+F4N6mGo7+8+WgGwIXergFdcurFMWUdC6W5sev4kMl3
2vacI64C2NiEF64MXNqtpRAR7qLMjpbKL4b4JbwrXxqntkuJg1VdepwphwMLa61l1NsPue1ThBm1
9waWXXrdmdH7uM94UaK1opCFODJcoyop7PNkvIyGdC9majmXqBl04Ejl1w4K6nZIiigYoyR6phRX
X9kxE8/M6byjtiuSEBe4TZZDOpq9cqy+OKpELDmq5V1DYSWn2TnfRF4rzvmQPeCYwFdalRcojvWa
to50WxtxuClcYhCqZ5xkja7C/YQb0Wa6abdk7/DDLgmFwaGuKsOKewrt2j41i61NF5wCYHeSC6JD
yubfBPCBhAPn0nOPFN5d88Ki7xOISGJY7Y3pvrbTzQWdCLXy0a8cca0LN8hSq7h4M3BjvZMSh4k3
nheoYeWGjPwi84FIhvEwiXhbtlq9NnT2JeRQhnNcWafU9h+wDpQvqYshCqH0EiF639hkL3a1Qzrf
WkFDyoiFKRnTlPZLHP4zWJIw9gVQI2YU+EHWAoHhrqs6jCRiF0to7VMZD4EiJ0brYrWWY06g1AB/
lBn5V1Na38sko0FWVidTA+28+K8aNPkgp6YP9wCG3FyJ/laGIAM7ywSonccBsmqFJAKt2Wdg6ue1
cavH6pNPHHknwBCSUO6GfdzLcYcwgj96YEpwtBm9wE2Uaq2kYEYOaQnz20Dtdm496csbToIVh2oG
IpILoeH34WtIDxZWSfup4YpUZ1SNkE+7jkWiXnSVvtaMiwNTQRxV8XJ4pLNzSAdjM7VOe66GvD17
KXvEAuc5XZLiS00em1gq+ccwQ8WHgvHF0sb+4jjmjVNDPn28AX+8C1Hd/FCdNIyelTwLmhzPLrGi
cz2PJg15wnqt1TQ/JZ5z8Cbmo0Y7PmbTdGYykQTxpOwV6xyQxTM9urmUYqcp7UGbmy0FsOreGbfa
0mAYLuUd1AvvYu7vmKr1jtc7HqJz2WfYUvuzn9TGJRRk90trIv+TOOwDMSygVA8EuxdovjHqO4ph
vqB5YFMh+XQuYeTIpBm/ho27akw9PRmAdRvHtDb6As0f5JYoyHwrR9XcD0z76g58auwMLka3ubRX
s1pYNb1O4yk0GXqxINkhrM6hfRSRj2Zml8htrR5f2uWNYjq0MiuQtZqlrqp0Ha6U04VyYm1fu+Ow
SUyrXZc++WbKYtUudNjQZxaajiIDFJKk0NCV7n1/prjGgFFMEQdOJXKlgDiztbb8TYPysVnMZcj8
u1GnrOy+ooGTnAZIh45CJmnBkYfhYKG+OBUO65uZkcerrMqGCkMWVGva+AFx4Auq68xKxlRHDO2w
X04stJtjiaMSjAU9f+7nsZUlGeTavysFJoqx69tdXgB+0/MMjpTb35iAa+zaYfJqMCHJ3U/e1pA9
+Jj5JZz6iHt75W5hBqdBMYzGA4VRq75Lv6WxIc94ptfSQlm9S1niH10DjtoyMOyN7t42OvA7KXTc
ZFAWffLeD1lq3S2cTgyK0B7VW+zCv5w8lMyMzoBNtFEZewmKgwC3aIZSdErSrTxPcbkhMoorkEvw
7BTU9NRyDhT60zqnN3Wl191XX0b5/yHqvHYkR7Ik+kUOUIvXEGRokaKyq16IEt1OTacWX7+HUYvd
hwl0DwZTWZGkC7tmx0CdfFnxsk7k/J1O813AdeviqN+aQT4uZryPvbmTZ3DIl5gbN9IDlFufgCLR
g5KRCCtTYY7GtvMq69LxQmBrWr1sSejXldrSHmZcOsv+Nnu5OIu6/Kyt1l2JdUQWqciUuJRKXS5b
gSF3HxHKxCGTPPNZbLq4ZanwFFp11/oBKZP7SA8NBQiDDNwp/8jM2cPcg0g1Y44gZ2i2V3+K/pM1
nLSpdftzH+vIFQntETMGeyp0NsrSb9ymyjP5OiriAeAGsY36nLtER1CjlbXrS9A6orRb2gvXMlCq
oKDG1O0+qn+NmMzFoH7MsrXPDG/XvCQZ4rioGAIYa4Y3dcsPPwK1EE8Do3Pqhg13+Q+7ZIaJhUYo
grczHPnB33HGBEzHAQlt0znK2B1DvVVvpI54Z0m9ETDsj0SctG2n/HKnry/BgOqx5/G2daXOgjqo
oJ3r304Dqls6SbRbnF3OgYEeDaBM5Xpm7BHpRk6uRYqeBLDjvN7FmqzwVzWJ56+6ekx5T8s4ZFso
3MMOVjjzC+Ees4nw3utY0a1ni8QKvDynhTOqezDEY5ScYiN5cgr3bhN3QfDIwrvLZe9Cqv45xfEv
LywYHN7VCHTB9UmCqzktTyru271VS7ClqwVh0Of2YCb9x0wekA02uuT+0ByqFuZ765jZthbwtV9r
pe5k476uWCsBbVL/4RGDQ2jWydeQtP//D0acE+mhVGynGdgnsnig6VGyjTsqG4xIV4HdOSaRW16g
zDeXg8zA9agmnjkOjz8ZJzgXonIfVPUkB1NroWq782MSpSALtadIfHxDOCRfbhhOONK3Wad4ryKy
Bxs6FH541TTBI6LfYirI/ZMYBirlmuYD9+mPJPIOtau8UK3r79hDzTZjP08Cv5ivOHyaS5JdbcVt
jlxGFyTZGhBMNuzd5l1wULQYKoKIJiyrW/KbJZLfbUUgHndGuUMjJDtutf8oX9R7EmfAnUW/0SzF
X4XLqYMnGlMvtGccO++VjHBX6PGzsvqzZ/DgJ8ydw14031XTJSFrhp73zQ3+f3FUafr12o6KfjCv
U03GuZtqk4IV+66RBriO9TiQpQYa3BBaRZQggAjAAUOjg2Xgi1FvB8Ln9Y5Br3pGDFxADDhLUNNT
fctbv9gTIb7ODVyjvCxPK3j+VBTfjZGUKeD2n4B4zn7SdyeZZkzOfYlJFQrgNltkexeu/NHPBbaY
1UgTs1Pwq4eHO8bjWgkx8ch0BA0PNsYHWLyWDDSGym+1rv6ZDemdteiN5M/E6ZNB9JDV0GtyAotx
O1Z3e76447+O1S4/7NQ/pYa8LL2twWims6trs/ZQd8K60aLOZMyy4kdC2GC3qAL/n9P9roRf/Xa9
bDrL1Oovr5agysarZEwcXfwsZYzCnkEglPab2sYKBLqxGfLj64zgdkQKmQBTl9V4lyiKAWzReAr0
7b12kznMPBtPBRSdEkG3o5povQiKyYnPCKN4Zlp1mpYI+87itbwwjBnBMNcHd2mJ0BtuWEbe6hsN
HOpTv4mEFvhJsuDWKrp4fCEPeyi9TVwNIqxicjTePJT8Spywcx3vaFXdO3feBMEp/6DFa1u7TcGC
nMEA5+6+N6olv3hRfuYw1mx7OtqvCdOga7uMxBG1EYoJIKatrFti+JjrzrKZUSLKGKxOg+I1e739
TdgWwRrXedBM6lylDcdniHrunDBZyP2VOnWoA1qWKY3zHKufMtPLD2k3NzlBdifEMF1azZt2Vi7C
JbNMmo14e0Bzq3VyGQyD0xzLjkKL3ij8bVWDoWJ0IHeDa+eHpAMqVOtvre1zps69gLQSwRe29udI
lm9flAyXoLXGl7in+rGl1Br80LKrKsfdWwWUQ5BR2cUEO7I++tIonEfRkdEszZiOi7aJ742Z6Kda
6uZx6n37oGefLXRY6j7z//rGYnS1votdDjkqhic8LU1LW1Dy9loBq6wjC1YRRXSMBbeFvtRB0zXF
XsbeN7oNdFon1hI8Tx5MYbrXJSFTU2fretgYoEJm70dlDKd0jAgVtZp5pff5NIiSgVdJfsBs+5My
YNO1vRbdBY9FLeFfiNh5DJ3STrX6U06l94zgEo9O/18TN+oNeDwN8hPtyXUj1SEBmRGaouoxXfSb
Jkqg4KTZdJwJWgXmiAqktVga6/U8KPoFEmvmnV8feowbD3Iu6d8K8RovcrrT6wQPoCUtEG/k0zT4
MOfcdAA1AfHGSoiQ0/Dl4mCkKi//yEu5EIp3wArYc8EYi3bzq5YSYDE1ceWxeMfo0B4cqWfvY7Qq
CcXYBE01ROcq06iizFieSdgt+8kceR6N1L1mA384MM1zSYXTVbZM1Ap7zuOdg5cWmJAoow0zvG9D
/S70MfpbNIZflBqzSjEF9qMonEf57qgmP6pyueaGlM+i1cVDb+juLGrjJyHU34awtV/60oWlnZXP
IjOf1eRGB+wG5IKXSL3X9XhUnYQ5I6ri4GGI/OjkykheivPrQBBBAWYXYFXJ4W6NZX6117//TPsY
jonYCrmE+KdMdvfXZmUhi51qf34Yg2N8RuafKYJIOBN5/A6r8pTMJq5T2tW8dOjOTTfnl0o5X7Nq
SSLmsBwb196R94gOMQb8ULn+uI+EZQUq6t/GvCh2patNezzABLuX+oP0QX0UCmthZwLsiLXeOz1e
bws9jC2uBcxEWjYwe6LcQ4sTdz9GXvx3qXTd6t+2sm8qL7iwZNYHMc3iw2bK2Pn1cRacJP++mao5
11LU1+gj0+Gql8V0zWzIAZrldCHhJuNJlCjUBSsxx+nkpLzKfDKU3fa0THRVrt2ZqZ4MaaCa0YvB
JkzRe6lDTRGKBYZMDxd/FhFIdfvI6DiIz+XPHqmL/d+qDlIJ653x44hprQ1mu3/QfiFqI706mNM3
zK7L0I+BilPcUG/MDAnaHyrtPH92NR7PYQcmad6aRjyfKcXB3B+jlfTZEPGzCW4mbnuXvlPuiS4R
qi/JiG5834uYdib6PxnzvXRiqoXR8jZAwGTaKfsLpU4kB333Wqk6xFzsnrqli3F5qyDX0+aaEDU5
a6R1kCwmwsaV8XCbb6+9H/ohriCyrLhjgrL2o6DJxb8clLlIRo9mREshp9QiJaoVxTXybou24ajO
YQmwr3bjbsp9NmMCzuHOwVnPiF3q4KNZu3x31zlTd+tcpuNFAzlKuq0gm0N5uDfiQhB5OQcaejPU
bGxem0RAGxkV9rtSRsnNxn6eGdnvrOn9hzP7ZL7gJtf66gdKeYsAuG2qZZXessYLF0AxaOs/IuHi
NNNogLIoTTnguPpdmOp7xaz+4lNreUpx4XgVcCRePhkoqJcfbsn8xKZkJF3DP2ndnjw12mcSewhX
SzF8+IPGopAMl5FCyo+K3S2xc3O35Ia5q0urecYaW2EmaejyCq4AVRyg4A23BisiSHsbB84AAY4f
N7KPmd1fzK7AvRNXdciNdb6/PmyGhHfT/+L7gopIlGZn6/FMTxwX5NctuccVsdV7j1FpKQdeurUP
bYyWI2ZjmvWko51NURhHp7SDusWzXXrSDEWcvVtkPG5RDYcQhy0wwmrxsV2bVJnVdHHtHEuCWiGS
QyTRs+5ZqudQJxbjFFHfewKm8UjXXb4vcF03tFqFKDNbjnnmrWgG/SatYTzMDNqU0qoja7t3lDrn
g8SVdfj3cOc5n66BK8nqIVt7RisfGlZ7UjrjVQga5nK9fvOpMqwoK3+rpuJbWw3e5rVuzfF8U8bS
HGqe9jW7sNYg5t+I2yUhqpy89JzzcRsTst45vhWK1vz6/0MTGX2KiSggoeeGfDYtB194p9/N4ZaX
vbFSR/1gilyXthK9P8rVSjvZGDl0HQNKZgEJJxuKkkmb1Sru0ENILlwOjyzt3XOd/C5t/cG92nrg
K22CmJnTduoMXgyey4boTFykf7y8gxQVPSFktTBP65R12rURECztgrlW4W8eUyQgvgjHBdI1zeAO
LKNxLoVlt6FOLBzPInqJ1WpvudP8t2C+PYmlLhERDkDatD797DmQonxJBFIC7o4XJ+80Nqjt6I9i
1661CciqENe86tRpbkSWzvJ2o2rzc6o1NyuCH97S/nbKkiEKHXOm/paMcSjHosarhh9rZgRziifI
PO6wVm3QZJz34rpYlQqxt3X7CLkB5+FT6xrtoFmywzrahb3WvZuu4vYh/yuj9k1wiwn4f6H9oYuL
GJVEDzLTWUKcgOZZBom2S92UhKPTG3stRwRJQKFeXXzvvVJfKo5+8XN6B8dpLuTShmDxMv2WaJTz
MBK+p1OjfWsW26ZnF43RL8lmjoW/B+aUhpHMoGyb8ieUPvuk4UxbotK71mI5xuXHotXtxR+x+SWR
dekFXQJ+il2pJavKHVp7FotNw6EoOFhO0cFwqWApF4y/Uo95iJIsCvLy8TprQEEu0bGi5eH2yyEZ
4RRCO9d2hualb+NwH2MLd62wyn/fyOUV3DQFnJl+nYPhV0q85OdMz10IXeebu5jOUdlQbGI8y1FW
WptGOH0IfH4Jndz71STFg0xLIM1aA0TCtauP4GYPlV5zuHaqHRp0i/6/EKbwnPY8mtWwa7gi7sh9
u2C6su6wMJBNRnIXKaPgkLginQFdL0IAns0ynOYRT4lCWsuNfm/m6XI3l0ngAycr4FQdGslAuEYm
RXzr+upuzlYg9cZ66qun0oEHWhEVbFsyiyPEkphGT0Yh0OkNGK+hOdbQnXzYdXj3yGODAd3lrk7m
ep7YfVmQDr1XAcwaagpVG6z0Ywe+cFjeajoFJZDlSzv/7I3+YzJgmNNs2tOZpfWBkUMQj4tsOzXE
/xLYVYx/kn+I52akFZ0cfDeTIBOw1h47Y7nXKW0Cmp1x+5P5ecxs+JwuQQGD2xaHKzv8t6FaagM2
Sd8NLLtBPCBpklsZEHEQhxOFCU8VgLKkw+xw5IZ+llbzZlkzfBDN0Pias5+O47X7aiD9hXaI5bV0
9CtN4oCVsJDim/bfMgeVzRqxUirbSFAFV7567lsXvGzaLl5VfcdYYX3eTARcdBS1LvSu+hlqeGnL
HBp5GYUpE9x0SL2nl+pnpW2moms+bfp4qJKIsxBrZkW/RjnuGy8n0jB07a2rmSHKVI8Avo0pT+yC
6FZH9F4sBai9Gtr3NC/RY6r+nignSj+XlN4bpTeE1JOjRkRjmzW6/lR1A1luxvg0k3Dl3H8p+obB
b3JpufUuJG5Z0fA/DbP8EonU4PIPUBVd1FN47TTDbvPB8A+40r6PtA/QvBE9//q0zIEVwfNoRPhW
CaUuxVow104kf8q8OTQRBay931PiO/TTyVefvSDd1fBABI4zJmGGKeGetta7SO1/NThZWA37I2ZA
kzdNusGkJDK11DnpjB090aU/BW7FOShXGOdzDqFAEimFT5xWP9KS/EfJMcPCNwA+LdIT5N1/MVj9
O1QxfWdJfqqghXVcEsNGEm+vpLHTe3u8SR8Ua9tRu1DN6uwLhoW9sh7FEmo6+CyVf6uRsLipJOOJ
zAsEB/AIJ4hnOPlvVgeHSCv10zDgY4vFKN9g9hMurrOgcXS4SLjED4kXhQTMdy/VQe+ZwVmOYJW2
xzNofe3YGO6mHSwf00M5gbyf8hDzCQ6NppGBaKyjAR2XDpLaDazGdJH+aZVlCDbDFyEHERX5j2Ya
+8C0oRCbHcUwLrSIfU1Z7rPpYWFQkEfvzNR25PO4eqZdtV9MfbpMFich2FzStbWfom7QTqvmqVCD
Ny3SPUTsvDiQVZlOeq75G5rGUsCdHUyL1conFjcCGEbrqypXxFodUz3aFMa2KQbTDCyr+lG5ZXSW
g3hGrkQmp+7sxq0EZyLsgz1iSHbtDH5fam7PaYcY69TGsOpUO8r8unCJpubAOBPZQkPhG4Z7ySTx
JEY8ivB/toK0DtM/+qOlAYGSOWjNJSVzn4l3Gq3evWOCWdtPpHWG1C72DrEFRwOJs7EUP2pefh/K
tLjSep1sNRjdAasQjOs5uRtGeXdNZbyNdFkqG8Y2FBtmw1kuWdMZtWXKGM4Y2CltqyqSC5DrNlK6
w7Vyun+mNvYvViO+/Mmq6bBmGUx1VkARtSdKLCeqehOAVUV0VCub3EqYhRfdKgHDs3ydRWKPO8ff
mwesFoT4Vjul4AzmO6Kb/t1pRrGl7H3im/EvDQlj0AkUg7ioUEC57HrV/r/sXOfguQC4XHAQA6nv
rb2NQXg7NkCtdYTAAsTgZS4AE4txfOcPqQnKUNdOfaB2WhipUnNZzSfaYAPT5dpfxJzsJRC61w2w
kTBivEzFoSoT/gZuDJgr35JplmHhZc2xghaFcAKYLZoELmhyl0wFvB7bxdiwBbzjJVffY6dqwgVN
a4dB2wzzDig1dd/tWxJd2brci8zVewIqFXO1St9MDEynxKvFYRnbcXUyx8+MUS4tVsuzJGz5ujM1
Kc2plRzZnQ3D3sABsm/JrH0ri6r8XHCWWzOCLTP2ARvf8GzcAsSbDWk344b5eJ1a8skOxilxzpkx
a3TrZBoxCHI3i9XitDCzK6Jd+8RZ4RMzculRNqP3rOjDOXum0vrqm2a8ZZ1POdxqQAZzclddIfbG
YMS3mLJ7dnh7fTp9wNf0QV2iyaTOyBJvllFAGxkqI5CJ9cxhNO3xWYCq0hu4M1zaQrOXJr+ImGqO
Cd8z0S4mO3IMmZ5a9yT7PkjQ7WnT/zJSme4Wo2sp2HGq74RkRdm/2dpANU93dGxFCCCH5AddD4J6
mkdckdx/bCS5x9ZWjQ1vmVOMy0yOUU3VPXyq4wv10a1/jkcI69Su8OEhWoBLe2lP7Q6BjVERT4iX
Mr8T2jLYcxinzz1efH9K00PuUtZmRywzSOSNm7yXxoA4MKkM+Fre4naHpKv1VXHPYVBQFM/JCONd
uieQvOYRav0uqc3YRAqSQT7MPxAmL6L6ckgsHKNUPizQXWAhgsgjYSHS+Mcoq/lH27FdmPqftXwZ
RmdsXGFo6lfSaachGrhbxLO4Umlfb/y4r1AsPPubXw/6lrFBsDClDQtkxc9BcNkEdDVROlqkTDmx
5PT8mvbWUGpB1WkIDFlLMSXIsg2YsOleTIA3CDqzKpb4RpzlOtk0OvvRiD6PUIPVPop3epam56VB
Nee2W2iZsVONmneFmi9NbfQ3cr+7qY3opPdjpOIlPZB6S99E55HAxMMZZEpLL3Frl4Qlx/8GLRvf
etzFSZyXx6wnISBd/7eHm+pdxktBD8VEVKXfmmXmf4iFkQMtNaQlLGBGJvU2v8OXIFdHMtkhwRto
LmuqzKFLuB4SsmPreKnViHdKagnBSwrAgHrJmu7MR2tAxclo2Qjspi0CAw0QyJEGoosY09bqKQuk
97c6MqMdj0U5WLBDKsqF4gw06jrX7wZIXx9q0r2T5vZ/5mjW30sflkKbDW8M+vy7sKjGEakqmN44
4pyZcrq4QDKcCe+gjhYFGBILvZcbuFMm37X3+eK28CvVSBpVQw8w6yeMsU3UNOLusv9xoqb0LcIF
/x14vn1Ocu2o+omCBHN+1BFzSlKSGSZ0Dn0sLhloU9pSMiZEtzlvCdmv04Hx2U+NfzKBLu5qt9I3
2qDQl3Qu9cnQG2HuITfZONI3uc8DInS3DHHhNlBHBhQf6k6orMud22uk03aloLKIIW4Hya2I8vqO
MwXbVL+Yu8Tw/sQufpaWy3bhFmyseMfDv1o4hr3/plXsXdYPjIw0Zo/V9fVwLX+dSyRnfGGYl7oh
Ma3HjKKtdReuK/injgtrriajdnSMorqZ4/A5TT7N38vsnFp0RJi2jApIXVOlV3GxYHBeHbumM3az
xezRMfv4nch9cfN7FAp3wco5GbZ38lwFIStvzC3B1ebiWlZ+rlrEX8pCGXJA6qxtamFwr9AnwPtY
RbUfknNVDF7H4T1rW8wwnFLWyIc968izBhDj14THLvmvGrM4wFdqdi/5Q4wplfWpkpzUc/s2+1jc
nCpG0WGHpHyD7qsOd2HNSPGSKAvhSQhtH1UedwEusq2At0xICLAAVfNXbiHHLk20M5iqX2QXiLBT
NEnMqjwWcYvLY2x9kh3WyRcwXuB95IfJ9y5jLVrwpu10pEbKDKge57sAm4mGEjtfjSvfF7svAg1J
JcwTjbPq7AYV0YexpDomBiQe+J3xRyJsjBtJ+vGlJzcmOU1O0lowei5tN6ZG3mA051vhDIQiEtnB
rKkfHhC0I0JGe+hYTLd5P/qntmgvnpUu19quPhRCSi5riEWbZB2nF9xsepo1s+ipFn24IIifcxaT
87gGwD2tBmpf2su1pS6GzFf2jEzvXOKVDApINmNqPqlh+BpxbnzFeixPDvYNxv0Oi4gX+5smNZrA
SmmfA5hJEYWL5bLoyjejpCeBXw0s2aLPH4wuOig7kxVaPP10ZlO+AiLpaLlwVvW2T8OxqitgBJAZ
LL/u+K7kP73DRcnt7HQ/QT82HQXMzz6Va2gVMP4YMuyvjro7W3QbYmNRX2IqU84EcXVL63dy9tnb
6E6HBaE0wJhmkdUgqGmwHIU6A3V+C5QGj/6hm93l4NcMeO3OGGkM4Vn0ezB3vl2yU60HbCcaFUiG
xAAQMIaj0OO/kjkTMjpyKCzf6vzhQTxhOCtpxggN56I7i0VdChlwWDqXaOH0DSc4w5Pk7NhtbfQe
9oTaubrrniHpPtpNy7DwOORna3XVGcbQh6KsjWCO+R0Ky/RvTtZ8w5ZO9m29fpo94DXN4gVqcH78
/ZF8RH7qK0hCYQvwqvhSAYWmPRCP9cAWxsC83ZcHRBpahech2SlPVmctxeHwOgLaNrpRAQOGdbvd
VjqhtlWDNfVo2DHWcbCvLM6RzrRrneYYIVL17Bqqw5x/XlfA1uLv6gzZeNEjJwO9wijRlepriqZH
ZcbxY14h2gMDS05w9ntXcvaQyJ9GSou9MSIqT0J7g45l3hJ9769KsZUyns1npnaJo3NTGjTahHr9
2XOFTJnw7VMvq3alBWSbdazeequW2HBMCM2E7Wfu0HUzagKUVlM41hFEUz2jcyUNmiMyAE/OTPuY
jeEkzR6v2NkQi47GENkGUf+HMwWQifWDuYa3twkCxdu6jdxwLj1xxS5VXxqYjgDbcB/Y7xy8ApvS
i8dY6aGx5j6JYbu7l03CsaPk3JZSPEhuzlsbd16oiRIX8zpSTXmez1KT025WeKDm9TjguPgyKIfi
3VCr3Q/PopPFz8mn1jtCiNPzHAMb++wPZGVsfNTtuip61JXxx245q3ceDRA1UuuGjsL6VqQQhTxr
+PmXtaCZ9gkrYXT2CeducmZPoUio4C3LR2lHXyI2DfpbgLBDO/wd4dUN5NoBMWs9ugjL/9bWFH6l
uh4QpUn+L7aJt5yOltHj2mDz9Z/ywtVDc0Eko8/8zP8cuLxb/l405m7UThSEE3OOclWPzzIL88bu
MddoPkHCItkwhgAVE6fRoY+16WFUeJu9DGTu9IwWKzojNE3QNA2xzYRrHZgKarc+4W18aU5Ghuos
9NIP0tr8b6JoXaI07j0sFzT26M6FUi8LJk+tVsdrd7KT6r01YBxsZnP605d6HOLbQTubO+YOheda
m0SDy839Q56X9SNZvV6iVm86V0wM+ODCMfnIrwKdwBvKG/68cceViSuG189Bh+xKLHFcni7EEB9o
r7Qs72u25pjBVtUG/+Sta19V9Ecn6He1GhYHY/3oTWja2N/jD3C23qGT0Uq0y9KNuSYeXx8iczFi
a9pdKjcGSedQaCbL8fAyLiZIoxvLGv0jzpEmMAcN+WNdR5OG2ryMijAkIQ+/M3FSqJbrN+hZIx1v
DQbscsYfaFVP00MhU/F7bHM0TwQkR9u6kV6ND11frlHMZqNTDvTNQb3Y+p0Zn62m76hMNQHPz013
EEgjYaVGrBOTdeoXtwglGcHD1NhoO15F56VB26huH0ygWCDmauNH3gEWarzoMDmqOLiCPUYOtfvV
z18Y7X6BD7dx5BjW0zcZv2pND9UzHuZr3uFcnifFz5VySWab/2xNHBolI5k9E2gnHCwjNDB2Yemz
gfKMCBBWOYV2IYpwMCx3XwBTPS012reuCoIjfs1oHpzhZmB1fMA9okS6xDU6jWUWTujn0D2XdSEC
70ciALnEp2t8sZ3xOuj2s5f5e75I/Qgtkx6ULqnCFMMcxhZwHhXEy7s26ps2YpqzuPbdsekrwOE4
kY8Eqd00xPTUQCffYpnylMDkN6tjio63yesPTpl6iJcnCwlcm/i18DLQTu0eie4tvLMUKLoGbYwE
h7HpAAQ/27P13eLx/ETSpSSEpkMAovYZMmh2WewMuv/sx/t+Ske6EDz3MrC6k1Ln61Xu8O+Y9JBo
bX/HmGvi7kfGkpPELk3hJG96Gwoe9+7aF9GVUPx0ylv7p8oIOEIcc75T0EK9VlrjsrKjh+GX0FPz
n9QH0mnoVOI4Jsadaef8li8QqKuyOrQ9+zAtheN7J+3/FuGa7xZGJJwE1n9F9gnnubtU2RjtK8N5
75gSpcOqLqUe+Mxrnjvxnk7BFqwUy3MeOxGZnn+91uNt1vY8QP49Srnkgq7zoBk6FECBbw21RjOP
Mzr3nrVy05EO//CWtdCDhwMveUcLgtcPAVKPGxiisbGiz78YHiwYKgTLyoRjQ/cn77CCTV8DYbi3
h4GTg5HV1U3EXtg6Aum9mcpjunLzs2lKwj5ietiAx9ixh4PHKEwNq2A0H1u5PCbDmu4O9qUtlmA3
5O4z7UFc6W8CIxs4yyHmumFg3v3e16t703ete+cL8Uyq/sMsbIOqEhqmYlm6ULJCQNiKaHQ5f8Z2
3fCoLstpiRUCqxc9yXV9Zkum70yjKna+yJ23sUBh4c70MXGaOMeGuSnaOdr7caTdHM+G7LJacOgA
aG90eFifTArBEyecRKmHvvEf7jze+BmNhLyHQgzHl3F97pqzvXDyLuYuATaLM+vvZXRw2vHifFDc
VlxiLu2XgeJsag5gLhAb0C/mNNTQYYbq+Fr49bUTjFH2pY+x5ExedUs8YLlm5QEFGGYsB17u7Hy+
w032elDbhewI09kTUWJjQ7VkxaVci4JCknWomHef/969PJaMLFnAbAKx36WZ4Hc66dbdH7Eh8GdA
qHMtB4gXVLlm9GhfydpQUK8GgTof92CeuJ3TJvJ43YQTmnrQVD75DVXnojMOjTXaHADoT5t7duFh
ISGxUIhE013vwwsRh2KWeCJKUhJ5iuCeg2zZNPDLSfwCVVk/sOxBBFbgItyoopHc7KbkjOkMm800
nmouR4vlH8Yhru/4C+KVfvajthLxVmbyo5yX8UQAuz0Ij7Vg7PCiQRT6xEdOF5VT/wTlkEGv8Ci3
txC36ePir9ANuzS3vAIkwbQHLQrMxmx/2VCP3yyS5Fu/hzfjLi4QRJ65U7N+lNKrd0O8qGMB+phD
uHz/u/0W95cBOfd4Fv6KpAS0D0L2w7tBQnbv5n2GuM/BWoql2kBggH1oa2L7mthoi7yZjRadSo9C
Mdzkx6Tr1o4MCb1DctLu8sE+zX3WHwy5jyUI7NWT1uEQe10rxyoLkwRLujQ92GbrPwF0LA/lqHn7
XhkYZaYaPYX+u6+I03yQZV2Nfsq5dhmOfuM3F99JvkGH8UJBGwyWC0jwykZLaeq+u3brh8lDRtsO
YCPZ/TvTCB6Yc4+p4P8+pGNq50yaSeAmChPPqjM0GcSWv//4+nesEuPGNhMq7FW+szAtPBJdNveM
MIvyyvnmdGrHLc4+FGP7w4Hnk+nJz9FprLOhKm3j1ugaplNz84/GLyXh5kc9VNqYeXK1ZOe/N7Zs
qMtzofhrqYnVlNUHW02DK9oYXHowy46K485kNuvB0RyoOrdIcNDsM1eYNITNXZ9Va+WtqOng5TGg
UX9tka+7jAkJZIzUxNmS9PlnrrflI09BfPaMJP4388IxgYZv/wM/ilM70YEmNoimg3lO1w+SOMCN
vdGmkL5JD+Wqz8IEro7zakaFmGoGmPH+6AJxwo/kHlQUl+C4/a5SZPOY0eaGSkQqF9QlgZz2+v2/
5DHN6c3z4OuBT7vYJ4eLHdC66R/ST5u0aD7cGT0q1uLyMSdFezctzGwj8Gk3u6ki0h5jq/THkNLm
M2Ngbj3D5Qg1pTdTeunt9U8ig3vojCZkiv7qmm79jKNsvlpOFFKRwauLUkOPyYBPVtin3qR1mjoF
dlzhM58hY3mhrlAn68mHLUf2H0ovNoJlRtFwfZpc3T7ykrLJ6rSIcWG6cSUXvMA24lPuh8yg5dY0
4+Zaju2n5MI3pxNR0wEZXGAIEQD2fnWuvDLdC+hSaR89kWtqpvrfvc97lRiK4Xyk34GgYFkedD/g
+YtvLwCcAe83V/Jt6EVyzNEs3sdcop6JkXKE1KFKwMDz3q6Z2DbH2Kc0kGjmuoqaHUe6BpxdT38y
lUCcXq3FKU6F8G4qWuQ1gwcf/PWu0TGbHakMkVu2CfXLZXjhFcAg1f8wdyY5liNZlt1KboABEVLY
TX/fq+pXVesmhJu5Bfu+57QWUIMaF3ILiQQKqFHmFjx3VIc0zywz9Qg3xCyBCELVGnUaPyl88t69
5+KYW4dzH89wg8+VMU77MEWtH3fZPY1Ei2y+vmP6CY5A2MtVbhpoCYZ9HecgRJmSHZ2IMUBByuEB
3e1wwETsQvPWG+irFaq+Kj+W0uPTi8zsgsx7P4vZn0MnetJsx3kiS0Jtlpuo8SIBizMF4pjFbB+0
ytvagUGm6NwEnZygf0RdzCOxMv2qYsap1fcmC9JTn4oChllb76TWwdWZtyeycygWFHoDmozmNSk0
/xKQf+JQbVxt3+f9MlAiUHUdFjGPScNkZZWpj+7VQopjddO1T/2vI/YYttxO+sj8Wdt+e6mZhP+t
6sTD0Edv9dkvHhQ6oJWrGy2QFYcnGolZKG3zEWPwdpgdX0nZGs91tWrbEe+EZXUGwHp0vHCFUOm+
xjhR9sAhnYtyOgd7KKDNSjszA5EXUbLC4/k62Da78g608qjDhg40tdMY7+I3Ga+mY8UPMdPQAxum
zwUQ3Jt0CWC2h9nSFUpMmMqhRCWi7aUm+1GiAMj1gu08nZXF3lU4zsHzNZY5GnabCMjdfsDcyF9j
/1vSAmY8NGtqumdsVSipw+E6VWQtlARXRkxlzxGihDMRhT5rvwsMHfAlkHxLb84t+z7slPLkY0Zk
KF/W7/wk9c91TWpWh5JAlc1YM0Wduc0ZieNuWTRXhwyFqzcfqgJ1Mzn0zM77qHPA3MLihnQcE3Xs
bZSZ26floM9fxXLC9DYwZQL8FL7anYWyuFUuftpkM5p+cwiC8WtOIxNwQMhU1Q05iRkYgIcRhlMa
fAhT0360VWJtKfJc9tYBLdDcf1G1Dix2XiobBG9bcmS4Vedes0PwYjbpsARpKm2aYC78fALKE4e4
QI/MO5BGhXZtIsvcGpO+L82w2I7SfjXLPsUUK55pSg9ER6Dk4c7xNGeknNCOdQrOWsk0QIyHgM31
bfk01Cw37thPhyZ05EqNsluL0NjmZVEzD681RJzs+GbdiOtlr4TktlvTn8QT/cSLrzfw53nU8YZO
q5ghO8xJhiTcAfzxNtc+JYLoOOLBsAKwqkUJXKrcfkzy3RR0xWMDo22qE/Ip5qLUAmhFYbxOcxUd
NTN7FWbdHGlNlgfc6uN5KFGa4t+8m0F113pmfIvWNKsa64j4ob8DdTtoxnSWmFTQIcJ3QiW4+7YW
kZiszOYRe8KXGgb4maYcWcCqc/ceMbqrJKw/eoX2pDMffRfD1eLFY9/YcT6AzevWWSGOHcyYO/0B
eLoTjpcW716PqIlFohl38I20azjha+b9MR3TmOhPLGjg7fPqy1Dpu0Crj0FZE+xMRMQW51F8yJV3
t1nXJHYrHUrtF2MQK4jDogWGGTbY82Y52dJ3ayIj3ztmDoh9Mj9kTZQiR2hZLzC5b2mMYDBFw3rw
+5w3uokdcan+l08tBoC9id1a7ZtoHO/jQDJx4GLiIFuMxkX3kgw5Fs82fkSKjDUuH/wNyQzGwWPJ
g7/qTR8tk8XOkto7LkW+W+6dqTkL8Ne0fMnUcBgCDFX2VzS7xa4xbPSlJc28yeouU6gdyCGaznT2
voQG+XYF2MxVGtfebewUbJ8euYlI6vBIMbnnogPq8oZm59ep89Si8R6oMXta0Gy2ickdSNt8bgML
tzTamdjNGSV1VXXP+/zXyEPj3QBO3RMrYJES8GKNcY+ijSacKa0W+QR7RtWSXtZUUfM4zivwN1UQ
QvMvYJARaeYQwXxh0+MO7L/Ktk62BIFU667v+12AkReTS/GRwUJ2JHciJyojDnawqSDMYvhdG60a
T6KPP2takmKuAw9daW7/2GJfdRTbIIWafdXESiNNHfcfwEVW3Z4Qr4mkrFXd5sjGqlSSjog2yorp
f6UJJtTS4eVekqPTkmpS2jzYFfF+RGw2qyJImos98mRrA4ajmEHW3u967VDP4sCqiDSKCJDDomAo
he/RoYXzEpu+fmMq8iFGh5ugeNtT5yIejJU8L/SFyecFgQbx5k+yfWTvvFpe4FUeo6jUUoGRusD/
aeGKxSZxNWQ8rGpEJpsBdAbRdYcqOWW9nt0xPpvb0K6DE4FAuP6dfmanD1hGMA65QxhdR/IrKkYQ
WhidXSsKD0PYn52iwzwblwA6wTisx5rdY4KUYq07LiuFjVzBC8hVoS1GVdqk7VZE5NgtM7jloJMZ
jx+zn+ejX8u+UHd3dI17VsevSiNQB/hmGDfdXQ/6ByF5IYRZHB++mZrMOuZZ0tSLaQrHRZzS0YL2
mmFj0ipXla69pF5Yv4zMpae83/WpChmd29HOoGy7xBLJdyFGf79AgetEvBNObe57u8N6Rlf8ptku
vbVce3aKsD4t3VOha1DE4TavQ/m1JYKBoVj/QUPsuzG8alVU88iERQLUsWbTnGmEvo+luAkbs56s
qUjYOV5dZLHIjrqnLtEwDqH4EIS/iF+y7qnHcPSQWVb60KempVYdg01eF+ATUd62aa9OABIjotsZ
uW2LWAFgo2V2XQ75zKBbvpImDyuWfoLoGoG/ns+wTkjimr+TJtmCQ4r4JlJtc6YnRW84Et2zVsfh
ra3yj1hEeK39SvwlolDF34gomYxAxwVnjfoFIfBOy/EdOA5le5uYqFhqW1zQ2tb3QqvFSla/jmXt
X8m5La5RgTydDcoKUFtzNxl3QfeEQsIjjIdyXmAM3IwjkedL31VMQn+wGfGNFV2ChgC0Td5Z+fuU
dyq5s+YKIyLlvmWhxE2R81+WA03g37+iS4aRiAdJzX3epTYOmaETEG2jmWZDfkQf8moW+XDyxuTX
ZVJj6s2vqZGq3TKf7eYhbahbyIYi5mc0Bp8CYDxHo6+wvc5biWkGUlZenO/b0qs21cgW1bGTz4VV
fog1vTmpmd0RjvFa5jyFh9m+/6BrLAoqQIzTw2me/92LEmw5OJUNcdzn3KZG3lzEf36qp9tkblaZ
DYZcs6BBIbxgJ4befu9G1cFTdIuNvFHn3sQA0VQrBOWsiYPd3fKxN3Y54JL1t2XT5nRAhvj1Q90z
YvSB1TQj19xt7Ef4X18CBjQENJsIiayCOqAAGkIj+JZ4OoloWCmo++bJa6ruiyYTPeJ/rsgdwfSL
NBySIaEiTcEgKrWglNvQFEXxy+Qmm7ocvCehOxeX/fYuakR0TG3gR24t9maMJAwfGS9M2guuwh3F
8JaRTRvebedlGqQk/wMqowafAEReu6+U/8Wro2Brof/Z+LVePlfUdVufwS6AB6j1QtMAAHfMor79
82vV7hEdoahomi8po4GCStbwpv4ZqhIiBOnaT7j54xORJNXud/HAPMwX3RHj1etiXQS6q7F7H9ud
1WQKazq15Wi55a4gQvOQdeNx8dsCoziMvethImXxrcfgbCXa0ziPh8ixblE5ot61APXvAbmD0M7s
mAFBBs4KCRQLiJez14I4TwlPDG6YIcDRxXkZdy9T2nm6DsS5kzZT6vnQEUPLzpywCHxK7DWfMFt2
F8NNrij38GKh31xBqCTuq8CuavSpzdsvhMqYWC9TnmR7bht8K7NfBuOSPKRoxOYt80CBVUWzgroP
rkX5efkTDpMvotTIXRC0EKtqWCfEQK1LTuloMFg6dQTlbGAH0QtX9sPoaLfloc6hNa3G2DQO0SQZ
Lw/JtM+aT6ZmxKe40f192Q0KkAoseLt3+gfPGH4/cLNk274ZkQoCf7BFCdYkIaZUUZ5s4bS4l8VN
Hse2AB86f88LcJ2Hij1jUXjvMfZ97NKyfCd0xGV0JPYmykqcUMoiSya0b/18aJ1nT6/gu82W6QaJ
wrzXDND+21uJB+q8qEIM8Q7CGWmFyDhpSrxqhfmOE3IOrD20Y/kB5+Ur20b3ouexu3LnsepysOev
2AVvDeFkJ6dJZu3WjOjoWbfKKNT3tOus03IgmhiBiTHeAdfR8J694nDqfunbmq6HRuG8klL1uyzC
QDdbJmWdrNNRNJsKUR3SBSbg3ei9NOgaL6NbRicbU/q37+hq7qJC0cYA6fFqdi2m/xx1q11n+i7D
8Lb2amFcBamqR2XJk06s2rm33F+JUMPZELfZIVLGJwbKxntP08t1XAPEQtz4dRmJlllzK516PDYy
9bd2Bu91+fXYesLEhoGJFpDVMhVINJBJpLU/mC5BWtY0IvvpVbND0k3Uk3T9rZVFH4MCwhuONMbP
nu/upEpuA5/epfWOqsKeFrqls9FKZhUma8Y+RHO/ph+OTT3yyMDQEppKoUUOSpo9RzBMV3qQfLZn
1bVHbAbms+JWK28Xc6+umMW8hAStrpfVIC8bbm9BzEkbazPnTJVzI6a/L7/Lz5O3ZVzajg4ENJXX
wCW6Casc4l2WlI3NPG/bFQ79PYa/1z4g082UGFN8c+qfSGt+MRH8FJEqrrFBrrZTh4gSalt/INa1
dz5PSLqAe5sf8KE9iAGFZNy546f2wBOJ3cNA2aAbw7GLeWAcEtvIIXhI0AFfrRhwWCFEAnWnApE/
m+IRflBvz616IBI2HRzKBysJcGgB1VyStB8dsVegXRlStPx+AZ7bHbHIjd6hsib6AwQF0d3vBJyU
RFzJZWCVwVKQxSMNeNvf+p71IaExs6odXNXYF2eJuxXBcJDJg4k65OTXzr2xaGl4LmRXZYj2sEhU
62H8ZLe1e3L6od41saEftFruVZ2Ox7hPJf6uytxFJs3h1nQ+lUyD+8as340pmwePGfSh8AoU4BOo
2rjzj7ZeIPCfrUtI0MJdEfMZpL2HSdVO09nq2V6mmbrVOEOwgSnfwR1hbJt0aAZcP+95fpBPMXOD
v2bIL8JUc6Sl0+4SjQGolhdf6cmS1ih46KLQi/dAnz7RPyKuoeatieCkJ09GvwKHWPcRpF03xxBV
TxT3M8C7JO1usNW72n1Px65BzFwfqj63kUQO9nmcD8u3RkzdNyi6xA4+rqMLQQPOUCSfwCTIp6pS
7dZGThdpJgT12nefXVosVHHmpe3NBzsICaHXG/cpZ6fnemyTXDfxwEFrxlPqFOiRDSQX4eSQ+kTm
7rpml4/eipje5S4yCZDE6RLb+wTpP0agNDnA33Z34wSvaW9nBnHoHUU/CfLwIGbT25jxCWXplB0G
6Y08U8RWh7PrG2Xe+2FkoFWiOViJcTjbrQtjv2p34yyjqNLJwWuC9lJn90siNjDtutCSi3eJsnFA
UmiX/s6YtdWLXK6BEZtOcXpa9PKFrRAwzgRiZYXMjMeZHC8ui3x88CkyA8tF6h8ku2Uriag4WtND
oufVqDuO3WQThwC3mGpFFzFUF4wwG6soxg8ij16EMI0z7pq1KBAgI3FEWgFRz3OZa0hCPLPZbKjV
Y7pzC8berVHsx8iW28ZzqyfPS1mWMNWFzZ3p6xqXqXuHFLQNS8xLweNiry9qMe7QP3700eBjEeBA
13ZelOeyMe0FUSLhg98qcdd0fAaGIlJwFCTycl/TafAYG0o6rQVKL97hvT6nCBrrRbntW5iE7VHq
t28VDb2yD0ErZlcMQYtTtG98Ypd0Ld4OMes2+J1r4n1lxMAUyJuwLYrgJRNqZRM3cdaRc9CGceAy
DdC27BL3ECvAuY2N/gEdS0xjNfeYCNkJqZzB8KDl0bEyGXkuUlGu790nKmlfxP2tkY6+KlOc10vx
7ZrwUewMNDJ77oRshXGb55U8qc4ntsbI9CfFPJz08RLGSa8zrtdwBDFC2ZkkGBzIs0zPrHPatr12
iRkdC98fsUsG1ssQP1hTjq9PT+tXoYnmODAIRYM61a8OKuET0fRQF12zepVF9skWvPWMAl77LH9f
G4Crz3RZt0ZcB5eYpHYDoT4y8Jpsaxexg8JovhlcGpem2ZdbXL+knJONegC3BrcVcRGdF8aFLmQ8
X4gL+TVro8Z7lc4+L1UQVxzEic0LPHx0Kz/YJ4Q7n9uhMVGcRnek1RCvChJF3cFqd2zTmDHW6aFz
C/OcUp8hg9AttB9BcdPLEhctIc+Po5EdK183Zg2ytqdGoMuK/RP0ESlESQptUhEJ3vA4ikaDI6Dn
uHxIfW25ER4HHoanwQJDCj+y3S4dBgyMaAn1EjtAHh6imnlLbc/rYewFa8KmV0SVu0iMrV+YMmE2
SdE3l4fclmcsG9nRlTF9CSdUawuF9maY14rlwPn5FwpWGuFFoFFvTZeR+ejCKc8YxbDR29bzqpw6
UY0LzynoOE49tznpn9us1bDrMaz1U2wITWGtLIzAhJ+H7ql33+cMim/LIajFRwgKmER5kM9GH2r7
CkRoPJrWtZtpC3rE/rcM2bXq0M1oItB9FCkvtiTLZ1mBHKtH+vG3PK3KWz33fsF6y5vjmvMCx3R1
6hH80fTvbt6nyXTyJyXM9sjLfgUg5pPuOXLn6KgbDCseLhH7t4t0I/B3QQ7QyYjkg1E8DamilAax
+44G0YYU3g+QwWir4wH2V3qboUUpZ/6RF74iDiFYb2pJYPONr/5YtJRAaY71hQMgxDii0FqqveVg
aGI4VEPHhhmp0ownKJehuBXxxJZ1St8yS5+GPnmYzCq/SL56Wn4ptL0vuj7LD3T/XZHFzX7RdpfA
y86+Rqnbpf7x/48uuCVOhYsCKxmj96AigM/Rur+FdbRfimcxgzQGFwGnAa7H0VEFIinaoHq0+ezl
cHeNdcO+6HNnE4cZFPJjbBi/ek3xV0JYbm0h/WtN0MB6CW1LwIHgLKRm0forkr9kk7Q2VeCISkYr
B8YtfpqTjTSEZHXGjGUbsQ8o/jdUDdEDGbx736iMeyIM444Jyt1oFKS0cgYXLB+9QHIazpDUZwwR
M5xs7pSa5VQd9VLE+2ZKh40QRHD2IRYGbhD3GQt3/2SY47r49l3qPsdEca6MFFe2qOZv48JAGsxT
u/yFKXOdWz8W1+U3A8nkJxXlL1FSeiABUc+6aYBqvMnnoMtymMlGhIMHeaI/THHzy1DIrkPswODo
9y89B8qZS0dy+cWIuO29HhYfvdhzTlGOhcAOMvcEE6JZlW4s9hIH0b5MKQVH1EK9PefQC+xoPVO1
lWVMIQCDwDjQ61d9H980NKq3prYrnd0m1YRmV9CGIiFo8P7nb3tCfjDbEEb65JSME4IkuRF1QFqI
QEC3/ITl1/zQGsUqnvF5qaO3G15qcOwl0AycWwNK2DIHKYUu87J8vxyipHgwAtUeYlF8HhcgXTiH
f2HDR52m7i3lHK0o2H7LXd/PO+N2PlSk9UKs8JHNNckBZf112ZGYheudY2/6/fBtl5LI5hv8+Xdw
+g8k8C9/D+v+92jsP2DeAb/zv7fA9h/+yN9lv/93xLq7END/BOv+zyDd//0//sdv/6L99r9/+7ff
/vW3f/mP//lPv/0vvvi/oN7/zxvQ+/zDvoHegf39xTVBlkvHVaRb6TCpv3HeiWD+i6N03ku2IdX8
e/+FedfkXwxpEDrpMj2wuF3mPJ06XzjvmpR/sZRSMK5N0OwM59U/Anp3f4CqOyDmbKULR4DTZO3g
h/L737G+a0KDi9HJnEvQ6+5VhDbgQFpVd4M32e+kDPIb3IcyMVf2EDo/gXbLH4OD+O+rGXKvGzoF
D/8q8010gV0FOM7wqIEnSL46ve1Cs9Cck4gMyOxlQvohoOEVfN13SqbeKtEH472y+8++cDF+2OOr
QXOXDF8OY2tO+77SPqDPi47ffdp/A+Iu+TC+g88v5+kC6ceYK3S0+84btPhgycppkQlf6wx1wWok
12k3a1Mu/WBbewcRYx1m6ib95j3qwDNLuvmcVk74k6Ql/Q/nYepC6oZpGQbqGuvt9WrAdHa2asTV
ILAPBRldum6eO+m5Ces/0PforsSqtdrhisb5c2an/bNIHYPWqQ/myd5RtiG+zpkT4BEMMfhKEv6c
R1dXp9j10kuB1eInEWvqR6A8F89U8NjYe+jo6Wywfj/eZEPT0xTTHedKFHkKuibv+q1NlLg/tu77
1p5lrRUvvCyZyrUdinFftCK/dX3Sb+yS8HHytf3UYiTobcsoqC9WSex83EbtU1g3O6tHZESxE16b
OWHXMwxstaZBgKsp+vVQtc17hPgpU6wy/1y4wbUTY/slAx85whrDVJqfeEhMe5OPWrkn6mPXq4fM
pRXk9KlxDbBhPRUVqX2QAaqfhBrIH0MNvl0ah6tjGQq3jynmz/u754/XB23xyvaugGXDDZptFD8B
Es6hAQNWlVrLXWYIMgCaD0tLVvSBt0d5BwOmd6gwlK+v//xW/+Mt5hjz/aWEspQp7eWR/e6UZAx2
M2s8/waSDsQ3Zuz9OD6EFWbEGrvBS4Rx8oXQ8SJhg2EBPcfK+6isBCs1Dzv7G4Z+5tTor6Qbe09T
GOAWyFZ28WkZKZX18LNr+Ic1bD5hR5hcR4mH420E2uSrWO+KKLg5MUyKxTFR47Si40rhSbgfmoMI
7p03IFdb4CKu633Ny9rc1kLTT3bJBt2eGrbHbLMiUsVWwdg2u9ayHXii8vXPr6/8Ma2Fj5wcbalb
ruBclSIc4sePvNGHwaz7Ibhls4hn3l7QMAGSN/XpiieZMTpCTzpR0ROdZJyVBABcDUClgewrMhVh
OVBF7iTtTT2b7J/kyel/6+xgVZFJYuuWct/ekG0ZAErzjOA2dJ2+6ZOOCSYdl2qTRlrLYM9ihByZ
DZJoixG09Otjj7ypwMiAO3nbt9F00PvWOQiPNmsnKb3rEUhdBO2kFEm5Kqcm3vVzU463HJ6YsGy3
eP0+SDHpK3TiDr4A09n8+TVXP2ZwfLvmytBtYTFEdBx9XqG+u6eBQVaqaazwZnf00utckPKrdXuM
M+bJHhGewT2xHTBgVhgrvK2PSx8Zc9c9G/RtTfP3xKqBI5h8Hbsa2JCGrgLGYIAA0T71cekj9qsU
8FAT7edstgK8QMk/AjFlxLT1Yy9agd6WpyIfvVWdmfuoEsP7wLCNo1kDKvEA347IfTPd84+WoZ8E
DrJSMgP980th/JjsMl8KWzhUHazIFiOft4sxDZhSGPSWbnXuT4jXgdCxPAMnaeNtE8AfI+JqPKAD
xJrWTx/J1gI6abYH8gTDIxPWYtWLQTLF8cN94NfTpm3gbDcAg7dGk0+gQdLx0CZK3FwGdOu0b1BA
MBKWGuDoLvPZW9M1a8gRpB8BcGSU5Vd2P9o2p195xoK1Bpk63X7yr/7jbW3rOrczyxqqS6HPa8h3
N0BssAdWPjpOtjCw9Z3SW02tpQ6kjj9N7fCBdHX75qd9tqXhUT8kRV/swSHLoxllio1ugVLbs8NN
7Ni0IZvq7heDcZLTKDAH11B+whS9o07KSzLRO+Mk0mMfmPCnBYoF7O5RB0GbdOm11KfurmSNEdf0
ThO68ee0B/0wTvGvtIKb7VLRdEX/Dy+TLo+1oi6wLWnyTp4v0XeXoI9zTVqFEd7qMs3WdlFkLwL1
ZowRvKAb8JrTACa33rwoy3gkqztc5231gmTmysYSFplTpdceffOmaYwDuKv4nZaC2YwaaJZ//mkt
6UI5YlVm0kQscY9yqtzjVMDUzYIb9sdTbVI2OkGiRVC1sLeJzDVXLuEgd3jDSFnGaSNDzdhH0YvW
sWDUmPk9bq27CkIQFtOcI+lDIRntVRhMsNc93j+GId/lMH4fM1y0u0WjVdpYaqekWAP60y5//k/4
Y2HrSiFw1/NWcmz+DVTw31/tiJnF1BDLdTMclNtGWvFc+R8qPoST7AwwM/I1dNv+VlX6iu0tAuDI
JLRBb3AgjFx7P8M+Fdk+MmtPxKs8JWcdv+PPbgqT0/jxSnOaNudqCWlxod8+F0XAvjXmNKWzb7G2
gYMBnAmrdBui6l83JulhvWteikJbJ3rmP2EgQx1elY+mix5qrGV10Rht/WTB/mNd5EpWgHnjpCtu
2rfnNaislA7eefiIuIxkA9PHq6McI6vxqnKCFF23zA6uGRRbRI3P9JZpbs36pqKgAz8k1T8YPzXf
k9IyLCFoQmM0Z5Dx4wcKi9qDHNemNxUlpF1NxikBwYJuMDBpvUQsl4p8cT9u7XWukofcH7UZ4A4u
TcAO6LAYFWXCrj4Mq62bVVw7q263jQ4+DyoWXetxzp2T27iA8lxlQ/8tsI0d99+J9PrDEugq9nns
8ahbKD/MNw8VDunK9+mo3oTDycRohCM3piF2qaw5RIgp9K5MzQytv8VEWbJ+sQvbGhZoUrR/Se0x
Tt0Aw5Nb7CLtT6pOa34efrwRFRsStsIm2wSHy/zj5U3TKVF49OJbMtHPrxuzR9lvPNSJ9bVogdSN
XoXO0xhAKGQCItmE5suGF8lg3H4Mw6m9oVPN94oMyiTUoVI07gcU7c2pZQq3H0MyCOuoRQfawpqv
9EpsFnGYETlkd3o1tqNenERqgvCN8wfGpN0pRD2iRYYPhJNk+0iPkMuxhG5QZDWoiHUYl6kgmaK8
eq7/zqNptxO6mM61GLD94vPCWWzkKOvK4ljMER55bZX70ddAGllevQ7ZER9CnJNsaLyHpKvKa2oj
SW9j+a4v30P5Ll5pSXubWKLescy4XmeqLT/1nrjoY4Tkq6wukMHCnywK7ptqiavvuIYphRI0IFgb
3iwKul2OUHiVdh0Hy3gomeCtnIZZvtOAzava7GtuWl8BkLebIK++OmjLD/WnzLPpozEGNhn2r/Sy
/8BdNkZeczDLpdUXfFVhO567mXab6/ZwZpzz3piqCLMuAyQ+mWczlLecJKqDDs9mS9pLvOJ5jq/j
jOuuDYTZGYhIbClbI2vN3ZwORM4NVp+imz7WY2i/TmWd70xTf5AWsvMmsWaFJjSbIISZU2SaXOc1
katsn5RIzkVofaDsG9YoxEPKfxIWdNik15KpG041q1xVGJDWRNmU6ChLc9fkxTs39dyjC1oi0ftb
NCkMuZA/ULPsCeblITG9CIX8cGzmfA9afuOXqp/XCcadDRM1Oj/Pgp9xrcwe/HXVPlowKKEqR8cE
xsJDHDRqPYiDhftv44gqAjfnmNsJbo7fN+oFt+JPVgbjzcrA541CgcbC3IhijXvb3FBRU0JgzMLb
yBK6imA3kOoi9xjkUdTPzfflgL4nWBctgawTcxjb9+pt7eBt9FtcmjHMjyMzrV1akogdTJhWgij+
wn83Yt9uX5wCErFIJhh8GhAWX9eMg1939Xoih4bx3xQdiVH1N9AsJHd5eRcWmaRhp6EtY/4ZOdtY
uM2+m9PdYnDiP7kEct4AfLf8zJeA8GpWdchBf6Ovkk0JdMQ2yW8mIu5VrOXMHyrcQYPNPSBJ/TYn
iHCWBJMCQ0qeMePucEzh5S3r+N1Pagf9zWLoCAJFlGXRHLSZbbIV+3ExNCMhB5lq+U0PAIEzDULI
lTDwJoeruorxaCl0NnkefIBHoXak4cDx3mdKNEwOyeEVFiQ4s43+qiexwJxfRohz4e9aAguRQtgY
slu+95r4FODOQa/H1NYpkc8XOFWbyL30MRWKzAemS1VFoqjqmp1MAcu18dWi53IyIaUBPWeaZaKm
itLQ2FeRhBRSm8BkjMLfWcwbCIHI9VMbMXgaZY9magJ1bsBpwy7gvnd8mZHYY95FyGRzyBg3UHKY
BJQ7u1pJwIy4QRHAoCiYNP3YzQp+t0Xua7hQ/zzZ390OhF/kaavQc78uNlMn0sROCxGlWBI4Lsw1
U4FWK63qNWuagcUiMXais/TXxUxTqMY6q0THfp525b6l5Y8PvNQelkOYS+2hDaGoG/ZQHobmHndR
f7QmUPtFRtZU3DH4dMYEibAG8TpPj3kMhErHYH9ym9A80H0LeF/VH4THdlHC91+MJuswbl+8MrxH
bYYjTFnBs48mZ5tZfrkBqitXNEHV+15v2GyWtFUwh4H0KuoT6ttppcHWOpaKLHFfPWqmNv4SlwNB
4iog5itmsB0OsfdQadWpsoKHDl7jOqsb+yclmv6mdcVNKiWiaNp5dHCpj97UEzI0BREAA2kY07C3
rGp8Loog35h9KLZWYOBlVo9l6AEN1cV4qPQxfeqa6WzmyMVJq73TCkQQDBPriMIYuW7oWwc/QH2e
G+Uvie/ET+3otTu318M9uVbHP3/I3rYE5tMXDtUGldD8pnsbFqnnjWZSzUAUcnHdu5VTnPQMw2Hs
Zc8FKCPoTKG1c0yiFqtm+uSBsMDl1RvYFNuP5einR1eLYCBFhfE+HnnZByDf9pQFxvsBKMYKlzaQ
ynrXwjnN2qk80k0rYA3X1WX8r6+yPODX/BZDN+pp0HJOd46C8SVLvPhhMmrcqRhlKneId6WaYes9
ZOgcly+5Yd5PPtC3Pe5vV8SwpGMatEf1pSb/boPYxpDq/V5iI67o6LUuwUn4nrz2apRO90QS/D0M
CGNKNG1fZ9oX1bX2Tz6UpYj+YRnmnqK8Fq6wmG3IpXf23SlUdjDWyKOqG//PrkMqM8iMKKEr2OaQ
ss8wlbqtjEMCL8yJhPLWpRRIMSZQskBnj6MPblQ0P9mOqrm0//GsTBLPmNXMYxLu+XkT9d1ZIRco
p6nOQH2M/sd6dqVndaufkiY9qOZes1p+HnoSzohOs2+N1w6bJCapfZ83uVx7oIkvLgzAVWTFzjvL
1XuYunCA+oBs2q7Rwm0NdOUwzt+WWveoo1vH6w0Xpmym/pjneOcycDwZxd/Nj4X5PBSQ3IY8fxCm
x6sYZNEupxu+afJKXErbf6f6ovwYjkyfM4v7i8XklrVi2C1fofgZdr30jZ+UjXJpHf1wnRyhGy4N
Bvr98+v0TTMbci8Mv0x3HzqtyAEJ4QksVPvoakDFFwfIcoDF6flteBO+ofbpMPxuap7dzRbQeQly
9BMTXkNo1coo1fA4NvLr4qqnag6ZIQfsUiNtS4j9jF0b8dl2NvogJkLrumrEesI4fDEs9qktPvWx
gVuSkjUCXV6wjApAmVGPcwN59kJvUlVUXCWxfKNnOherca9TGwzHSnKZ8E3Y25Y4SwwplnrUW3KB
LKxCG9m+Ljp4Db5LhcjsWht+e2yF8Qs7//HmimCPVAQcl+dGlyZwbli0g+uCtVKgv109Ouqefew6
ozjb2TthsiFYhSOaZscZ1/lQgQHCgfkZ8NAaF5UI/x9n59njNtJl4V9EgDl8VU4tdQ7+QrhtD2Mx
VzH8+n1I7+54PMBr7AILrtSt8auWyOKte895jqteumI070K2ifSEExoveFfQcH3V4ri5jwb90bOc
CrOyKg8xNnMUytN+UBOamqSPj5pdPmqlMT0hAYcht7Aw+Dr2+swf8P2M3amMH6sJVF7TlHch8RVL
v95P0Q0Yo/ZB5Gsss+q9lLG1N0QKXNszjefBxli4IlzhapqOu9z21jps1HfVtOnGRb4ZYskcZ3dV
4VUou8dcnPQ63EddfEqCYHyvMatng3iH9LzuhA3zrm3yHeyg5kM22tqFHoWWsZpxecBslgOaDuMP
G9Cl/fXPk5f5CzMYVw9M2l3/OnmtLLSqthT33kgXnt4lHJ08s1bT7DRxAoWZQLTmCv8sMU4aO7fR
3gBRiV8LP/86GmX4w+gJVonSAlk6S4BFQMxG2q1AlG+WN0NX75VZuWtDj+0tsCb/hi/tLnCi5I6m
Yr+xABXtGgvXV22lJsmfJeE0fRuRmEDsXjIyfqGjhHS7tDeCJOKxBENTedpHyvZMzn6kGefQNn53
a8P0SSbWJkv1BBZrj4JkPkATaY55FLwbVsqGGiE034brnagU/ZM1H5ZHy88UEow/rA/O7zW2SffV
dZ25o+P6tvV7A7Kq7TDyStHeaz54ySTp7bVC2bbXWyNCOTWUB8PYjnk/vlODnqweLoTrY8OPacqj
ltJRUsWRdrZLrgK7iNcxRv+nqbcJeo2ofwic4RrGN3jUPOB1o3W/HCTxtGUlqmsAs7+RCFyHxgDx
VlW377WOQd8LmhOBI/pnlzen0mmbh43vDrcGVX8UFtVPuBIAa+hxgKWGHJMc8zECG4nv+9Zq1bmr
rX1ba/G5m4m+ckZsalH5p7uQMd9lfj1BTd0G/uYaumkys3d+b9xjGUPYVOTynka9oeVqDW8Ja2dI
b7PHX6noS722Xr1GsDcdYkU3N/OrB6Tp1gsaNbERRqMfAutPOyf99zqQ98WbsjzfAJtl0LP9590x
BHOf+X3b31te6N+8NlAnXvdNy6NvC91sOcS1vNLNFHdV4KSPRoZ6yU1n16lrDsXGbsNHFyH0xiT/
0JhXD28ag1MCMZNo6uYZmb57A9bRg4QsfUyB9FE0Xb54A+3odm6vl2K6JGbuPdO5ck6qJx0s7YHL
qwpw48+rRwl6LsSiOlum892jLQsXwgDwzcWgvxzSwlgnIm72RU1/vif56Fmw+WJJ1LCdzk8bNLMH
s8OolNwFRTS80FV1jzlT+bU+f9J/P41Tmvpst4ctSYHQLFK9XwEU8qh9fW3npq1O4EhnMN/97Oll
PsB06jc8wajmAUUTnxG94B3KiWJfQZl/IMaVsRnOjlxBm+8d4wF1K4l/s0qwrR2bjA7Xo0+j/NMg
HeLPDTqR9MnxOKu6ffQ8Hf98f5cWZrl3huZxYYSqALmePVnZMQQGvUrMQGKLUdDfQFGci1R77bM4
+eI7nbVCYt69eLIv/7Dy/r6RoLPK7Bshim8wl3IY//zzBOrqVNeCwM2vLm6WdZykb9mUEF08VDsZ
EPwpX2QbYUlGUj1DNAJ2R0AXjepNVWIDb3AtZMsg32d4QxVEKDRWlsvgmQz7XCTzCfsy3KE0aLXq
T/P733fqy3tnUk7DjOKQsdJ8cfxSGvpmLBqP0OCrQ/7crp6Go3QxgSMDPQ4eIs+k9uqrjUZOVK13
p1VQRx0QzsjHpy1i4HArPaC5m+iY15N11PovA/CXl8T7RvliHUusNxUuix1cMaiiOgxIw6q9P13C
v/V/lj+CepuWH3oiGkG/9V5rs5Yy0FXOuMWgxTuQZ2nl6sQ2Ew9LlH+0ekNFzse60WAW4BxzTmJU
N3PI7Q3yhX7jKPFUpNGxjC3jmDdkBf/nzZqx7MZ+WfyWt8g9AxEVSgxaorOO6JfPma6tz+YoFdfO
gIamr72CqT//n9yMGcgA0RwGzLdqFI9u09CdgVWcpqV2UDg616YOKEhk1IG15c+xO8OWUX97JOD1
3oDIR9Fv3Ty3OnroUw516sbsJySVEE6oQ0Qtj5PRzj9bv/hRKK70yWcRGALOKwblsOUczX9taI+0
dcGdWCufVNhUT3GSN4zya/OUeE148nMIODS4vbOvBV8y3N4ASXJ9C+s7Wjt4+78DCyhWgKFAase7
sk4+bYuUMndM+0PolxpdBuxONNDBwGj9JQnSx9QHEioc/9kTWojRuY8OThKFB9upvithA6ysRPDW
VtLaABvMjxG9EsK0picCiubUiXFWxgr1OBrjURfyYnZ2hLgp2SVhb36pRvkuUff6AS9xZtH5xMcK
GxOwm9Y/AIvD1ZI+m5Xvwogbhr3pp8VjjyPbURl3SgfSStATPqeNnjgNSHTWamANz5uIWJxMwXEJ
CjDHPiMvo9koMtP+sHNb5vq/nDa09Sx2s+bSnkDT8nuPogSYaolksO4CD7yRNrREBuYYbNwoLnZO
+VBXSpzNgk8stfeem9PG6nQsfcwZc51hV0uoaKSFe5WMj9RLzsHtA9Ybp28IAypOg2VisPJe/nC2
B7+pvJa3HTCoQYDDTd/8/ZbaWY4yMFpCOBzcYQU3BX9+77RXup864nofhb1TmxDO3ORTKPncGek1
E01xmALXXLWWFM+JT3oZyvieeB/VPqDp+1KW5ngZJkwysQlaY+oVcZXsJjKk4bfGptkmi4GoWjHu
QWxVVxu8ZDxzcjGM0n8vquwICFVdjAr20EBbKnEqvmodq1Iy4Ugbkg7Elhg1bItMj2gc3XehiXm8
AmoyJ/hW8wG7WbwdPNxkP6MIsX4lKxRdhD/7MdII4Oq3nwdQUFuZ5zEM1s7fjYHtnpBox/TDsUJ2
DhuSnoHVXhGUUtnNg+G456kkTz72Y2/NFjVf43vUjp4bk/MTa81OTKo7hFaZ7FIoApiJ7BeDoOVV
VZTvi2xoOeD4+FTDUO44RcUZY/a3UCTZHvYrIECvGKkOGXsnTTXtHZeoQz/QzkpO6aaw7OhYPHFh
EluldBvjpmlwwRqwOPv63pJGeRkc490XBP7AMPkG5uo+TUlysYM0vPc09wOOZXSZ/dOrqvSBKTvu
y08Pkebg1GrjuylAGpTXbrIWJOOe3ZaB98zXCkdT8G8BVx37u5h85iMU9gqPJ5rumv4w6GVLHbt2
ep2IszkuG1HYMNZpIihAtfKl9WRyXAy7vpz8baXJsDuCZ0AN3nNqRKFs10YbUwYx6LnDEQZrQ/Tq
pLl8adh3rOty6FPAPNUrVhDxanSNf1wsKCRs1Htb88psK3sjvJAfTnnFfgz7yUwbbHvaBaZvncyk
bd7ce3MupfgYwgMgl+Ciz/4hOh3OJoUuujL1VTnE6jOdJnPjW54GZdrM7uniRc/4kNhKxWNKNA+J
XYCViaPuWDcj6BSbGkfLVUZVx+XkZlveEISYmQCzPDJwniLgXTkzB33pyurq1cmgGf3n6/vffZJZ
+sX+h3uugZzz95uZj4bPJGGFVclEupDI+N4F6bYdzSRGF4D6T7dAhDfJOO6diAJowl0hG+4CgHJ7
A8LZCH8yCXw4GjE4REdDJJB3hH1VkD+IEf/M9DRCNS++F+Xwxeysdfg+pbX2Ct8tua+dbt3UON6c
F0XbbOV0QuxyVzV/Kiv+vYqxdtlMMljDkDAvY6df7tlctaLpyVIBQNuKMxvdo5XUfKWef12o+Lmz
K1TcnhNyTmhlSSLwPPjo//nD/te2iQEKAzLGmNyhXP9ftwDOUScnDsW+K5Gm3oqoYPdGWiHrQ7ej
Rw40JSfmu7FoLQ0KEVOa6dOmKFN3o5PFvCorXiwA+x5yaf3hRHB/39LNfjyDLxRdMXpAXGT/rGq4
JFvXLE3nbio6tID4kfAnh6Cx54NoATONWN0bDLBbZZj5ngyTt3ZK8y1apqeYzPeVMc8y3EjsG99l
dBcb+npMUu7hYxYAVCAtu6mucOUxwXumxDomDpzm7aYZ8nqTR1G9E63xEligs5uUS7pKm78CYT7E
fk08jzFp1wbW3Q5co7ceTetrLF3sYkE1PeNMutr+5N26Ufsrc5AWc9uR8EWziZZFDR8s7A+uiMJ1
0kQ/gsKBEmplBzKLiLeIQAxacENLpiKWjyrQ78niHDxEFQrisax6Z++EA5pbz9uG9sgOHeTyZuyN
6U9CnX+fINQF/B8iE89nJ2v/tv2QeWsULpq220+Xht/0wMKiBJ+yy9hZDXWxKWK0rgDEjsrupruZ
PznWMfvrqjLv2vB7DEp/02S6dpRyhBcYEZhT10RCA1s/4KCxCXWBtMVQ8VSp8LXxveI8GUiSDZb7
vdup8NqY94I402taBQHfkJGsoCLma8Bf/qHRffPFaZ4NJ+6fm0rtSmBjT5WA9W9RZllle0Ff+INA
Oo84vn4HZ9V4AIFSPGt+eiDyKt70VQCNVZ9ecl55TPNG0fjrx+04r+20CqqDXpBF7LMbAfrpy/fl
ke4TgUaQHGj5wvCADpHyODk1QSYJsrcM+fg4WT9yJRMAJqveT8iXOHVeBpEuIv2Vbu1OhHV4scbW
oxnVDMeUonFn5RUBbNhe4aQoCzhNrnZ+pIJ1q6d3ZQIlwNFTEjKflK3Ml2Cc6gMor2s/VJDySDe7
Asw0j6UhgduLfqCagTDA2Mw5I53BBJ/Vl9RkGt8l1lkLC0a6qfbszWg/20oQwZfq5pXwqlGiHiw+
mWNv58WODZC7twCAb3rTZ2DZWyH7Lxp5/3k9Mv8lrnCRIJroKnzE1dwIftvJTL1HndtODPrHqdj3
ItiP9AdphzFZcbfVrHzPiSjE2Fidy4Y5buO8N2UfrqMIAk6vcycNUxMm7iQ+q8SG+Vn0P0Z21hdP
Cn/3f3+3DMXpN7EzRzS6yHZ+WcNbM06B7KfjjXaKyTrYJk84mMjK2BR+e6wUGcwRwOdVkbvrBWVr
xLV1pWNqSQy3PdjPTZuN7YkkZRu1yDqdApCiEtoN6ork//FuXUQMDGo87vve7+JleHiVVNyRbpOd
FWvSh/MRJYp1l2a18YzkudoYYercCZhkP9tDHigaZ2qA+oXhgxRagD7LACBCVgNRb85TUeZfUif4
spAvUsA9f9rY/t5AoGtguz7tM2aRPrXAcov45QPup1GQF+jqNwq3NxkW6iloi/AknQTxiI/jFpt4
zHa1gXSOdAUVKgRvNxvVLjmhvLDeTeL4QmG1q8bOa/K1CZoeLWo9vUcvRczIoW8ogqMpf+YroHOk
22NxUGGR3Euabaz8J2HI8rmt0/RiZc8ZaWGbuBXylZhLXi3ghfqud24rfSMz/1jEQX2BExDcl0a1
bzV4BJ4st2PSBWA+8ok2uVIJ5s63JqzTj6BV+Xp2PZJl0dD0nUfywgxPA1jvgzCHFoxOrt0GVX3g
XFFvINXn2wOFHWmgTAHr6LhQt6q+9HeFle4Ho3bXI7jQsxk147sN9pv4q0nY3NI8tiosHy/dkN0X
iWfsYGqj14AfD7ka0baFEOczxsA8wWVsM6wzM3mvCSL6BI735iUZ6T80+lEZBQfbJeU9NI2LlFVw
MX1044NvRvc9HVCSkTk5asM70oEne75S54XgsIQXja5GZLujIfU1KHliX3sNXI1gRWd4lKIxVirz
UkzhjBHtL3LM85tfoGJFIvA1BaxMHqFbsxT7dXKqE24+k67JEyjSkhUtd55gCWv7gGgK8PuUtJVd
E3qJjuM+dqyLaPLxD0XKv2ey7jz9tDyGIz7t3d/FKMwvocw33nRzvfwRP87M1CBwjp3MmvRxb0vo
O4uQRS44glu96F/6ogwJ1yl+EN2jrwpr6v+wQUaSM1dG/9jYo44BHe/7tL0dj/7MPyunvm7sgUab
xb5Vf8ZCdDPsqHyc5gPk+3LHfk9uCIdJzgwJPuxR2ld9BL42GFF6F8QHtzEaEAnDeun8h5iZA7o0
DyyjnyOKDhgCzGA6kp8/DRfpfqMkd8xcfdXS/sVpA2CFqst3RitedE/UR48gVUtyi1XBtmrKDkJa
Wl5MtJzEotdrZq/rruoKFkzAYI0BQFgU1pr9IhhgpV7zZgDjF8JPahPnjEYpvTIhrs5+AkSb/IGj
TNGYN9gEfENcUZ1MzRQ9Su8+9v1+RU5T/zQk7V9pK0GZZSVspSVqicJ3E2StDoYseURUJC9Llzt3
IKz3OsXY8pSuGub7aW5z+4SZzFsvTjYCkRisE34Qo7ph8EdO7Mj4LmUUvg9VBY7SoJ+lo+b5DA37
Bxf7o89tIu76+iSbjpt0lXjrjgYXXerszHVlvZG+AwQk31APPJogO3Z1MHrwNjgsFYmnk188s4Fd
IT9sryyP1oxEc4nvO3T68H0Y0A6u8ix6DHGxHbz0Jerya+W16rs2plfHDuKTb4qeaIDAutdV8M2u
bSJF52fKaA5Fb6cr1xbmNjE/amFEO69lj9VwCR16ruJNDPFyT0oDsXihcSJ0kNY32q/UFB1R1o4B
RkHyRekTme/II7SqvnVuVL44dmWdvJQOuqgAahs6m4llHoMB6H6iZcmn56ebsFurCTiST3l7zuFq
uqvJtSLyK31OVvoLlyqjZ6hK1kx8MvWGoN/0CHDIPmQac/JpJMc6thvqSbRED9gttqN0hzmoao7b
IaMALLe9TTzJJhn+2X2UfBvqQd4cP61+DojGHMr8yIdfUc+ClrNhtVcuvDY1NM3RlkP8hiNha1sS
JEI4ovSImn7VAHp4dlJaqUICYc7JaGNYHZdX0SISN+rAvnCHPdMYuXh5N9wnvYJ4MGAckx4pGkFM
Zr2od82sjnUcsDLMOZsbXL9sm0E3Ys+K1d+qxbkEX3vS2a7T9wnOP1Cep48DprhHrDN3bulUu3Em
FxrKc2DY04aZojC9C9ljUYG0xfcMWwIkL+8oiVDZgERcCX2IDkXcze+OOsWAlMpQqNLOQLCDUzHS
TxoL+iMlhLg13m91z+V0yhr6PMvJ7RiI7/stu+3wK2ouhXGigTsxiHY1xJIMBKxu+xrOyI6tK7zt
mPV9Jhc1qv5Q1vCUVOTF+KEkpSLNzFs4PxLm9LVVHVgakow1YxzPuqrGs+RkRG7jesfeEias7zTe
1NIWhwgmxTZQDsLxOXcHnCz/I4MHuNL3CLDTssdEkiauyTw9oz8Tky4ukdfNse3IbPtZcGtqPonA
cGTWGkUy+XmT8T2uAsLtrag5WwVYyhRSbqcpnOxJbB/q+aNv1fg11+t0W+r5Z/S/xJdGkXDU5A4Y
nl5PELt04IHM5Nb0Ns0nnZRjxjTpqigo82Ta9NvRq5117Hv1qS/qpwWwvhxUrL/JmBZ66k7XJfsT
qbXcw11kxSDEfkPoRLyeZDXupFn9NThOdDdBKL0LuupDd0bnmf1Rs21SdrSLwMLpL6IYKiBlXrQJ
hJdv8VJ4D0WfFidF9xGkG08zPDfarC3T+etfkp7TLaytN6zXBqyNcSJpLjrERGPd0vlgz/uV9su8
v/pK93xLj6r9q9DBvtP7uFeBKEJIRmQVllHW3WrjkFCdXkPRUigxVV8BFX3WUpqwzRyyFQ8YS52Y
tyJrGNVV1T4hSTQJmtda29rVD4FJiIub1eE1owPsJ13NHhmPXQJO+FT2BkOFwiofGvXiZ4791GgR
MDXU8ExGWTFIGgHZCXAWJe0adUxw7GybHNgKI43s2EFNws3PkcdkwZs6uWstP9waeXfvC7e+MxTD
K1TAAJ/96SoQVVkOKelKsZ3zJ0hRgSDnwvIIlVySJbsmITJd2Acn8uSzMVT1akrAisZEhjyNJcTd
NDkKl7Z7O//tIOc+Qggh5CdTdwZd9DWel/tehiTwQtBcCJidRcOqNRQhanOMYW2px8gFcqwZTrV3
yt6lNV+wNc5cdco33ELIvqhK55Ur4ouC3gx+1X7oczaVcZ6N700fx5cYmDTmcUq+iSHajjR1lJhF
4h5A88BzoaXiAzru0Na645nv2dhlHsJLknWMi8A9LFeJBdPFZe1x8hZNpxu1D4zAukHvnzUZr/Fr
qSeahzm4d9Y36QDwjK0cOnhpOSSf5ohIacUuZ/3SsDU496+Z9Tam2+VS86Y8eyzFWK1xmr8IugmH
ziyHG1ZFZi7C12AnlfUZ28vJhvyI1N5kyt90Z3QcPXBIZMi7DGfMRoVIj/KwO8GO54Zd1YRJwGVm
v0Bs7tUQPemXddVtwloEt6LqxB2ZJuzap1Ojad3XNC68laLm2Rl97bAc9eN1ObTCAuabraHAFAhu
x/Iuj6vyjtUcaGcCOR0Gf7n9ya/E43ZdOLzLwbRrgpYC9iM0lezF4LHtZ1I0oliCqMg94X6TZ7tB
S6Zj2dPmMnvzLxT7lDugnWQOvdCHHs5f1n7UOnSfWRyXwO99rNutwYwHpM/01DsqOCj6Cm/ob0lS
JuE2NGiIWnwNwPpadYiaQqISHJsH+i7E2KLh0RPFVjD4S5p8+3AWv6ZioumPi7REpB7HwMsZygXF
EWhcC+Ca1hh5LwmzgTHa1DO+XoKp2sdF/ilI2tuTs6OvI9KXt3qfpBf0jGvpttXOwjSwl4aZnRZd
AN9Udui6sdoshvbawl9YtcOXpquiF3b4SxXmNYTNDDI7uSRp6gi4PwOXRhP5dHRsrCe0ue0q7adw
rXUNmi+TDHmBcSCNXaYlnJkrHSPSKTCD+xblBmgqPXgyinTnzZsX3aGGa2m/rwoPE2cs6uC9gblk
QaiyXDO/a9zQu29mqHplpvDbWcEto/DOAXGI59wFHQgWIslTUN++YqCoRUyG5w2m76VfJ9nVFIvf
WlevLll/LIZwfJ/akQjFtDXO0bzB7uPsraUueC6N+ZY+0ssiTfekCSf6sMykIxg817FTWCYxfZ66
BqPaVKXlfvfNGjr/pPBMsRxh1XWOkuJ0HWVRys3lMcraj8HXuukeFcm4Xi5ie9K/pFkm11EYOE+t
P9yqsRyPhonRG0sbUbbhdOVL756FbXknndRztI6bCErPp9DeWuIaCbAaGL14p3yu8WqSkOjjJffL
tKBh0rRiiGF5Mj6CBiXWdWLXv3YlbGDsRfV2cosa1A28Bg9j8NzBIRlE3Bm1ll8RpXwFQQNojhR6
ambKkVQM6d4dm5B87v9RvfVOb2+zOB5WyyCthA5+sOOGBHNIhmcdJ/WeKuxBKBD8UyAlYQASPhtN
gnzbdqoG7gwZ1CkaF0iiu1soRxlxzmOXZfeBVcTPWm9864yW1KV5u1l4fYdz2023zuCR9R2P4SVq
x89l5RjmCOukH09ZQmkcuGfi54Z7D8M4/LuIu7+TO9NpsMvuoVN7Og1kNXTSeZMOF5pV+eOq06Dx
d9yYNgFj4QvRhT88Pey3pRqtg6bjGUajT/gL/G4Mqjqrtl1Pzxis8zm0V/4IracQk+UG97h5i6KI
xIPQ+JH24THK0AaMutNdZJB5hJ3WOdSfKj8tT3OERGcXJ4MI3Y+iCOrXwQynrXRFcYmG3LyANOb7
6pT2injqlQRu0ltRozyGAZGOiW69trnXMEJ0qxPlqgSMt0rNhl6J1we8P+ptP4ERPUc0x1EVPbNl
GFMSlIUilTNljFcy8VL0ZAxUOnMptVRWen1Incy6LdxfSxXt0cvML/EcibUcpgqsiAvxalnAbKoq
6dj11qqmFmauutbMedcGxPcHkTCLbRPuIlkrr/DXZ4AKg2PQFvQd+KNTgGQ/RkhrkWy7b73DAF5P
WdRKvZ22pU9wVzRA9F8eYU3UVgYOvJRkcWAhgKStu9EPfuCjC55wZ648V/XHIJLjdpHu9ihmO9dw
XkfFZYqrpDs1sJ0aYKeXZVsKW+ye4XC3N0gdPrA9JWAjlSmxREZIWJ9pXenxMOXtSceKMKEcYSXM
kQ0Rsexm87WfOshxzog5x0Hyt8kRXjS20r7oJSSmuH3i+rrT2rz8eZhgP6z1gvQQFh0qjFKo4zSW
xrPTyI/RnIy7xAn1W9/rB2RTFlkq2Z1jCguOPM/UfDCltNcWpN4dAiZ/hXwhOVuz2JLlPFglLVhr
Pe/zqx/5D4tss5X2bQhaeTT93joMjBNXUnEnKMvaPC7Gk3Z+ihv7gkHi6k8ZHOgBYgwUP7jSbsF3
29lIuZsM2FSneWRROToj90k8ZIVen5zMTnbK0c3Hwi1ZxVvlbHLbyNFFo6btu6QHsNeuvLL3rqNI
RmJKRxsTyIi9xesRsLSdcQmsRgeDZz1PflFtrb6zmIdZyY1SnrbB/H12fqI9WCBJhAYkxc8Cb+XG
ibu2oUBsQYiyI03pRhIri+vdnORq1umr2jJvTdm2D4VU31CVsRVOR2NY+5ZBuZbhDGPIIXZuprJL
RNPe1sS3dtbwIUFA7cd1Dz/MPgSpl5wEcpfNgtSemuRLEhJdEkWj8Qj8ZMUloD6Z74Zr1LftnQQ8
a4zs8gPRRmwXqPGL3I/W7jjMgdNRf4yTMUfUxMgPIlL6yNaiWoV6SDrj3PPokfOyWT7rxDpuiDRG
X5lU9jfCE2rTqZ5wwSQb9yOe48GScYhvplP86HsUhSKP39hlugBGqvGmGZZ5pFxT7Kxa97H0alpg
WR/s+7iE/1orDW2mILFpGXE7DrARPYhTcBDDFv4xGcId2Dcv0hmQTzmLM5mTxHgS3rIcqo57S5g4
O1uNd6XugginOQaQWWP3yq77kQhsSk0ik6gMfnStwyXozdnui+cfitHBHzW1U1UyfkkQDkdGMrxm
BTTZtYeHuSxd+ppOMeyitsTcQhaOIjDh2lbd41R54IwbS/IVlPr7ND+KS3d6T7PohmDolfwX9fPC
cP1k5FXEDgbaUymHYB1htdqaTHlW3pBZ3Ipm7SLb4gPeouTKwIW8cSFvduSIq+gTNJs2wdMmQxBM
tJSgBE+MoP4lmuelyOgwScwe+RSrpF6cw7TWX6Ow+UDsU9EOH9Slq40foFnDXQrnEr5Gq91pc+jI
qqAg1pNcr07YmngnTWG9VNB/lMxeKNOAd7uQ3WRmaYS08l8tB9dGlKk1Jmx42X7vWs15DkD2nBPF
3WHZiU5C5Jz3hzjJnsraab7Dg3ooLRoqJQjKbRPGpN4J3bsUSKq4nKcV4QjNs1fmPtNW0mzzVM5b
9OS+jXTnmhNJGvtR9eL7yalrudSrqXEfEQYdl0b5hJ1o45Sgpl2z+AGZuqsIRbbfK8k62wMYeRz9
Sx4we7QLt/mOSbEuDPdTIZBY103Q3qCO0J2u3uRUtPexoVU0MKg+gH+QCTb/bDmgbXW78pcfjGAB
174fZLvllcP88jhFkynwMcdjszecUZ2XUPMSIPTJDPrj36txyxhkExHjuVZZaa5swqA3RKhHoE8y
wgGCMCmR3nvRGVkO6Qkhy4Y7TB5BxQ6B1qBzNktFutSmZpeSD1WBml5eshyqkV1V6pnwlfm+yAVI
DwFWLdJv5hCzPq1B7ibPVFjWpfAAUtaB/jDNh3ZkRFGUIE5KZ9AfIr80HmgYvVohluXlR3khWC6r
8qsnKF3x6ugV6WlhUz8tvh7pqpJ8IDp3yy/HocoRb6Tu1lR9sOLkTvY+V9LPmxIb9IxbJqJtaR+V
bibvtMy5XeQ+gMn5qQhjal1CBJJCECpCGsgTyuLgmsTqJGeF4XJoY8/lGrWor63DOBnjqzLBEo+u
1V2Wk4Q1euO3hvGMINhhaDELcHwSYTdw3qo9k+/kLZ+6k9dE6hMBxx1CXYakJE0cqWPzl7HX7I2t
99RvOYwt5gQNsbOtBVKW3+YKKYBJph/wSv3ITM149Qni2pHFWu9iStTXjOnhhlfEB8WHjSPBxdZr
t6fR0Mm5zTidfx5KEoQJtRKn5SkYnsdE17yDPuRUmBGD0SKP443O1b5PlMKULzFaFEN2xcpxbOIe
3KrLVURwm7iWLjfrRQRuRDbRPpp89VvNPBKm1W1zgBxn2PfR2g6r8Eg98YbK2LwlGkCklQ4+fCvc
/lGrvec+2lbEazHZpMaBmZy9RUkFKYx0mRMhsKI7L88LTeM2mAc9e2zirPIIYEa1jhntnjo7K0+l
15uH3ITSaRIriMDFKnBZ8G8ox9UpxueHZSvpp3B3lFs6cp+mIYqTl4TiVCS6l62W56I3xM8futzV
stXy++Xw98v/fs3ys5//dT5E0XZwSRfOtLo4oQcvTgWsutPydGSpy6hGeY6aK/jvhwwM+enfL11+
//OHy8N0/vOWR3rjiI1ONMcqp/tOLEupipM+/wE/H81/7i9P51/gQv+f3/7v0+Ul6fIvMMX01hG6
/J//1vLPxG4woi9kmmQdWsQ6veOIU2z4fDi/PFz+/OX5cqjmP6pXDS8K5g9z+SED1ZL9iWlsfvtD
lqfLX/zbx7T8AkKY3PkqeaDRW51Um9enoRoI/fj7eThoyCZB1+ZzrWSP4Xyu0GxZM95cD0HVHxox
tgQ5DTOnuKy+D5P7A2sfUn8y6EJ54Y5MWpdVfwShv2d4ci2CsUCt6pzcNLpKgqKLwiqoG+wPz2WC
1BQmsLySWg4shydI4TDz/tUzw2HDGNHn9ssmDC/dhzd66yYN7rXK/EgK46vyp8faTJ5qxplgifUP
u5pe8/4Z0+sPRszPlomK0Y/B+xoN+6aWQVWNjbnp6oQ2U0HTFPpHDNLA7J5Nz3zCVbCeIiz5ZZB/
Flb1WsSq3fmEG+um8VrZBqJojQhtUcxzMutr0Lmvft65qzQ7G1lwsJqvVmXcZCG+5+FTblbDJjLx
2MD7D9LkCS3xoxWWa/6TbxnNduoZArrQ2VwKvEu5o+/ywNlFEnUgTb9P5JQWWV1znnJ5b7X6VXzE
QXxtIcj6/0XYefXIbXRb9BcRYCqy+No5d0/W6IVQGDGTxRx+/V1sXXyWZcOCgcYEyTNik1Wnztl7
bY0sq8QiEJT08E3jEG5q6TWpm5V7iyP7Upaae7KMelemLnlTZUFu1uTvusool6nITkY2bVskIavc
rz4nuAML3Dg7ocJHkPBLsy5OtqHeEV1P02cqfXB57vDYaGWwIHgcdIG1mSv9vZXal662ly7kEfZ1
Rk3VZaCjb1v5eoSOsNQCdyuNfiF1NEYC7ZfZBrdgAruTszapj2Do+WbU+guZm091HFSH1nkM4u4E
i2ZntKssRcsQvjAB4JrYGXO98EdkILg0j0UaD/SFjBOJ4LdIC9E2caBibKU9zRVO2JjPzizCC90T
TtVD3BQflmW+EvVLJ4OguGYPLOksRFWu5Ju2HbGUwbDQC9DeRz+d8KTEz17XGfzyHYMTGpAeHd61
GoLP6IhIgegXeDmYuXkdEiX5APjrQG+83EXpA8cdtcia/HNid18z7NaN7oYbVX+tw+FIM45QkSLc
eHhoVmYQngyQvWFo0pgONbpYKZjHzHiyZ66uOyhrkXBbl320QDW/4VhPTHH0nohELHoURYsopUVX
5dspCpi9QRTp3Rz9u7DWk1uvPDfhso3Pft2QcR6zEQ8Jmw7/uxKZcoSD00FvD7ouiCUUcNPeSKRW
dV1/TFVwqmKsNykYAEYg0ZUlY2UDZabGbNBNEcYwgP6qPlBvIzuJuyvsEPIHq/TK5r1ns2kC7uUk
IAbQd/wPSQQbyiCTqWFCqOzbfX1KVTShAZ2XODOWwbR0S9pFKrC3lIusePe1cLAGB4DK/Id+fnj/
6i9/4L4uIomL1qQmhIvJVOXh/oKyojwQnLq39bzZ3pfF+5Z2X/j/+vT+0f1r9+/+26fFOPr/v5X8
9fdMclKWjUUE6l9f++sv6y1w5bqwdqXTwWxpbXWo5pf7p3aS5RiG//f5/YttFJYHNCGLrHUIeByQ
Jy2iebceKwQqi/ue/fPzeCgm4ivZge5f/Os78IbAABbi+tvXf/7P7l8cbVw4v/zPfn6rbS2H/gLk
//tP+PnFgcqexdkplm1fqcPEHP+Xl/vX6v99w4Kvg0up2dR5My0FFOtv4WfVBdMXFX73bRpLd5us
oxK1zntGc3k6VG8gcXp/o/Cq7CbHHM4lHJt1ieX6tXfbL71rXKWdMubCibFy7JEQkhjmnVk3wzZy
G/eMMBlySImzUoskHaLJS8C+aCaUulEHHl8THGF5ozz3mnoAx+5tJmuw9xqhfDdHaRvSYU8knOHX
TtA9wDGxjz9FL0r3b3fAInii4gz0XIefyJ+zOLFdc9/7wSTc2RmZ9zKADd8bI2f6Sq+KLYq78VIy
EzKKMn1VYfnUxk1Ib4gXcFlGWIlbrcodsZIrsj3BvX7KmuoLoQY9A+fy1UOzyvRDa473MNfcxXoX
ZUA1K8ekmvZVegorrV1CSC8OymzgOuCCPpWOs1NNurZtrT5zAIlvQqujm+L4VzQQ4x01taeC8egY
f9JqsSyitjqgD0Z4n2fk2esi3nZ21O+j+K1O++QUz05vrIjOmrAzfEdz/1Y0bryusAkuxXycoeFi
nHuPad/cX0+SctG2mOvg4+8HHsBHcoLAOzmNS4JFGRzvCHkMCV5RybfMe5fWfJjxRb5DuUcqLSv2
MW/ExaWpsK5hl2wIc5+erNJMLiKLbxY5MY8+fWMacRN3fmfs9EJUoFw8siensbuF1WCtagtD/dhE
3cGpWYaImsFsT8M6TYPvQVhmF69AoBx7+A4MwThT0+Vj4pNDVdY/OjP+PKVB8QYdR1/V6NpXbhmW
S29O7YI994Pehn8KQ109oMJaRzHJcNiFmGZwuLnm0Qt6Wrl0NG9YGWkMHC2BRA24fjp0pkz2PZiT
xVSO06adOV0pCu61gxoYVp5JPqxX1Qf4Mc3B4pG5OyIx/F20btC2IvbkUo1lten0Ktrb2ZoOdtWW
FOxI3jZlEI5bWnjkTU3NB3DIYeM+GTJwbuFkfDVNDfs/wrKzlUzjDjswdUiNYywGdfJIQPzI6ZtD
M848BzLO0imz8GwBAllVZLfumtxZp9Jwv+eOfDaMJbEB3tuYg0RRfo6uZYIKkik2v5ygM3N0hxsq
3O+tjuTOGIiDZfwu6V4XFikt49alvQIgJeoPFVvLcSiMflvNdEHZP8QyYWY6N9H8Qj70eCKuYY8K
ItP0rRMAzhhIgzkMTtZv7f4w6+XPRZCb5/tHphh4PGlXraBILA3gi+eybv3z/aM68dpTTI6oGxfB
AsE687L5xRVEeustzm2JOX83jW23h41JbOHc2LIyyoxCaNpMGtDWWqrsPc6pck2mAY3A4VvbT+1r
4bZPejHFZ71U5GwKGg2hHRU35T8WmpPjCeAria1j4pQ1qVjG4B6K2bHuliU2eddTCzuk+17XytqZ
BLHvclJGFmIKMxIPUZXwNnLW3Au0laeINHUAR36EwxTXzF+f4j+iySSbOTFjzFY2nrBVowSBGZHc
OVZhnrJYmie8b/THqjzb3KV7FSyJHBzJTrXVKSEbY9n0AfVhF+hMCNs3zaylv7SoTX96n1oM7Av6
gPk68fJvAo32Jjc0Gh/CbvdpMixL3/ROQ1ZAEm/UuStdH6oWc9R+pEmVQuDckQ/2uaOsPYwZiRF1
RseZ95e1UGdYi9hh41tiWutGbeN8ZWkKi/BgZyUxbnHA9KWimJ50E5FNjjDbkKQYlbrjLEuHsKQR
r9KKVuPFysr8xqRCkhXievg8iWXuglLf8rc2Ydjxy/YUcWjg+CNq1JGsydbbOjhyNoy+NbThNI0d
mnxLASp9G6Fm3CLVZFj3v2y5e8CczzskhPIPZlIWoFchjw0N0OvOGMRT6sPTJRrWQ/GetUb3XCft
BjxgvDDy6kuMEZpIcRtFWZ2aMEDIs1eZHazMyml3ZslZqA5L7xAPffcUTCOhLjoBivdPR6dyNwHB
U/w0PJATCtO3+0fFaAVvaLW4br1grcV5tM76nnusxZ61NryJqUpJgPbY+MZi0qTF+pnbZ1vJbKGY
W7DDVXJpEGl3KUJ+o1RO9SplcvSVZr05e/VbAVi2I/UvU/Z3Utxr0/k+BLGLAMFyCDF5EWYAAC9E
tlLSLlhFJja9WXS0Gpq63lJGYGmLtAxASTU8Sc4Vk4dOvsYKGGu0jok82tqZ3W1INA+24m4UxxPE
nLfqGooDVBN4kk8BpMUtuyr84zmZMfEwlw1BUe+wHudHb6jn8JYiZSI2DevBsLOVYVfeSqrQPjpU
9aOTGietqKuNPZQNYa0Qgkm5+CFU8zwwUDsq8o9uGoeLxVhmNy1u/W95jST3pVZI8hPXty7YMH7C
XWonyd7SprOX4+A116wMbWbE878tTvKnxvOfNeKuMLPWS0LEWPFas7w6BSdhxFbq3Qyeatf1AG2E
+N+sOfrLKVdtHSvyioZkHynek2BED6I7bD/GK/P2ZtfENiF+qaMfSx1qo1EEaqPB3tNiFqO89ZwN
SA5UDbOBga43BYzPbG1+Msoq3NqxQ0gsk/7bSLodQnGt32gZ2euWG6i3oJuCBdDgFoWKHW5oF7Pi
9F0Gb58MNMQo9Upjs83CSLuktdwmrLAn0Ws/plnPVLWW+RDQGZyNC1wVZp9F6oZPYRm4J0B6wyKr
ANiYiTLX/b0z7xYMARvigvIyOxiipAaaERqaxeIbmaaDGtF98lDBKWZYWIRG0r8UP/izUpuq1RFs
zewLhkfDUfc6eaua93vJkidIWLwYHktDkNfeF+kXHs2v98DJUkPPmgYR7k96rIR+htGi53y1KYvO
P2oMvDdpJ5gB382hYYf6JcdUQ8vr3WMGf9dh06h3l3Xn0JrVq3PEAX2vW/hWc0lIUuvqD0xyoe/P
L/ePavQOSx8L6+rOpYEe3JMJSkel0dih7HkAG6FlWjo+w3gsjYTn6rNsSnXDNz3/RIaS9TIN6OYn
33zTogHNchkeWEWwWylvuILcYdxvOHjfIYYkZtEvLdaT03woihStfpNHAc87L1HDc4Fka6E7WYnn
lg0PsuR5dpzGUz9+tmCnL6rIsq5RUBs7To6kD+DuIw0tUm9ZLGiSTvpGZ063ugvW3dk7A0H/4X51
uzmNDR7CwWlDAifqfolOsHnkSqTLEZTY2fSdqxVm9q1R9q2yTOPIU95vg7kNWThO1KPtzLk6mvEh
OuNw/6nSRitkksyNM5ZfoshEhvw28Tf373p+IxaqnwdiBg1hK2UGBlzXeoEJPLMrXOtr1cntdNfi
WEFEaTKrjfJvjVUCnahS4xGNe0w/Aw1sRXbIMesdsdV6nMKtURLKhrYivVpNOK01RwBCYLpU+531
UuuiPrrJTUPfN6lUWIsKhRwyBy3cDIr6IWzqN7bFc++n6cYGNg4qlOkd6Hb0wB7qM36L+1WfszKH
oqWHEtuP4dwnBsjOpcofA4t0Jzx81zvHshctPptJx+g5p0u1fqu2ILxTxBphdK5L1YPvhkFVlPq3
NvTkA2qC9pD2BGJ5PC69ND9rjWU8pzUCg8iNXsg5YxVti+lQ3x9YhCPkVWaw3BHcvZRaKVHFatDS
IViuVNsTw5tEw0kj25rtwl40PuLDIjZOP/866qb21PvBKZq3rzDJmr1TTMxaTUOtzd5rN7inu+d4
mFsCVnkImom1sSmLvU/isUwFClB0wE+FFq44hnCM06yPe3JQzRgCYll/ds0RtyHLp18rZO4w12sX
lkmXNc+5F6FpiqAfdAlAFoPB9T6Ym/kIg7BoN8I41JXuEOetWyuZ5/4ydj3EHEn4EYV+u9BMxgv3
7M+EVnDj8ugLvylw2osaejAhe0PC2SkN7QaYB57LPiBzeWSQQeL5QzIpNHlJD9vDtr6z+oZx/JCG
DtusLLLlNKr+gcAma5ENyBmdwXhtTN8/tkhVlgmJkbvCpZSPMLkjzoQEich8XvqjI9l1b4aovGsm
A+8662lRPS0T7djKZvpi+f07WQvVkybDJ9vDKlLVY/ZWJDZEJvqTZkcAPSjyWx/I4Nb6IU5JLzX3
bldUTwkL4XGU70ZU5AuA5AYSR0L74l7kJ+TFLzpQiXDla0H90rjG1/mxeu4MUrUzAtB2s2x2nJqj
XbNPKDoQr3pGf4yID9STQzJc2653Ua9H+JTkCs8U0/cGv1Kcs695bvM1eIwPPpZQR5fWk9GL7CnU
zE3Y+snK81mi7VrVD0NV75SFXwVbxZn85GaFvDXdZrE9LkuPQGudcKuDJ6mv5sO3W5FEy6EqPhvF
7KwpMoatGTmDhSemzYh9uNFfzHlwamlTt7PmqvW+aRC5tzHY+feFO9jrnnMKidXDnljBY6triCcK
nxXWLdFg685rMmjuRdmkMPuqfb2Dge8vdu01Wx8m0J2114o0QmpHWueop+zm2TRaxGTqcCVQel4A
b/Bu+BxAVhmUGhFy2lbkYQ4tSPNKCIFomtpy6gLUBQ6rVTRzdUBxujsPd8ES0/WXKVPaY6V92D3H
0ryjCa+kdgsILS/JP1/LMdk0c1RxzMmC5XBIJY5IQoHnsTzm1AJUUKohNU7ijWPpDedTF+5zn3L3
UJaxrJirhO7Eegxkv+87iWolnnOynQbTBeGiyQ4tkn3UR9O+EiZGa902FdE15E8S8QeNbX4pbQVd
V2RkC5vEvUd0UDUFcszIO2cbGpPzU17mlaR8q2czTpqbF1qUjUzbDhFwcrI3hvELc8QlqPKNa4xs
evNK0ioeLdBC7NmUEF5J6WI3saSTnFAOgMtf0+B1GD+gBDGbSdQbxBjxgUFieMI5w2Wpi5DlzLw0
3pguC6shbaVlf19MwnlvuFrWyjGF2PmlgoI+QqOzkxJJpZ+S2whsoPe7L1jYHkWp1xeB8zqhWboW
zKCkPXm7UnP2fm7kN5heH53MVrjlw9tgxIQgiR+96W3vkCtvoKFS+MVsVMbHV3ao3uuEoMi6FCda
NQ9oTAe0E4Y4yXwaFrKuvlq98J4yjuHSg5RBWqHEeRBkV43m/ypIVLXy51NLHX/toOxeBtOldVFP
n9LqrfddHGGIjyMWQkUw267WDgVHiZPEUVCNq74jmh6iGr1xWZZPRYXthIuVpa5/KFDIroZaXzYh
7/YkzR31oL0iLate081b2n3urhM/C9dQDTGIUCa5nTA2bDKoJayCMBjUpfpgepvWVdz/ZYGOWAhn
ZdkcgOke0hRBFJSzfSzLFGbNOHQCEqBRrZlUhcdiVjbgDvQWsVU9cK28Q6kjJfUqHHOMFib0RCRG
NVh+dzbEXlPT4FvG2jHw6CEQg1ud+54ZxahYjPv508g0/mDn/D0EAG8kqHrdZj+nmpPAUP5u8kqT
cHLofgtIqCh4zOnNp5VtwSHvyduKkJ6lYPq4GU3IqRXZ3tx+1cb0dhRv3fW/jbC4zv/pOIOKbgvk
n4Qi8d/ffxnT8FwzBpt+Dcv8gmxK2zoxk+NEbx4ttCab4tHAt7BUvg4mW+Yh7gJX+6AZ/2KbcU6O
Rh/f3EHu7p8FRLQcShtW7915QPLV1R/TLbZWRKu5YR19Z1SYrYzki40YxkqdYScbY0DamJ89onK+
54AwGGuCzRh1sKGDf8p9BjnjkOqvvmW8WVoeLJiOfAqbTpyyzOmgjpMmgWdh32S9fWP0K4Axz8fS
1N+0caDhMhXwCUtZnSxNqGWKv/TUTgKbDKsY28jNtrrwOY3z+hjm9Q8zp8ydot4jxXR0btoougXB
RtFXGpdvPtM/UT/VSJAONrTR9RiK/HNHeyvY309uQRcV+1hrdlKChaMvvw1aanH+Eah95iOJl15o
5Bc/X/xE7NrKJUVjbqcWrgYaoYpeW8WNagbqifKMgCEv+Y6BdDh0LqkKWAHkBuLpe16X/oudhuvZ
h3pGA2ovRBJ560EGZIvN+91Yat43I/oe5+VapfojwKjqwR1oq+shxgxQr5Fe4TChS6WFJjqPXtaP
Qd9jA2wdWodp1e4DT+PizZrs3hq0J/oF3SIz4uqspqY63z+yQlmAv3CQKwxaua4C6Z3Hst81ePjL
hR3b+d7MB0w4+VI3xuibj+ODZoGzM9lwjwPesMf/vqud+ab91UZJk594QV1YjtAtof9uo6xJffCy
qBjJf6MUy8PhPDrme1/5/Yps7Q9khu7FGdb3jhcPh7epbW6r+3bkzmoWh6brSkesu++ZTGzC4CU1
SgOIKtMUp2k+eDcKlBFTf8X08BINVKP3vk0WBWtHpE+5IC19IUpazVkdozqT/i1tamdNh5aRs2Yn
AKq65Hj/qIlJkNag195s5R2dgS2y443bjZTjS1Uif+bG+xoiqd3EGdg8OS/dj7WFpZJumo6Ou2c+
BpCGmaQ0v7QVBVxr8cjYJ4LXlgY+jucwGr6AyOMk3YjzPdp34gbog3BYeboWLqM5gRNZlnv473fC
+BfGsOvo6KoFuUzEsfzGzm0Ca5zAf6tLr3FkGsbi4KPm66dzONLv8ZNmR9qgs/npr2jBauGHSbns
CXHZUomnrrGHP9GY/2GypRYgHcYSNkcWFDC/rb+BHDGQCUxuSdwQehiMVHPNKNeB0zkrztU54rnZ
1mAJb20o+xRIF4ft5MakDQ7q/b+v0L9QmPGZC114hqUDEL0j4n5xyk9GGsDh05oL05Zyk6veIPKj
z1FvFuOq1ouB/GSgJxhrkGIzkz1VhWWeRjoqW18bX0ezj1vOppAwW6Opr375PY18MswwKxeFPVyE
Kj8AjMZ7BPSEXKEdRdQSmBefQmcLZM1fuU4WXnVqnbTPgxN5guOhVebGCK1unYUOY3zQnAVem8Ps
VF0SkWw+WDX0iqBO9lNB1Y0/GNxUh7BjtFB/Y2uSi/++TP+8kUydO8giPNQRvGe/ZyeNypVeB2rk
Umsnm6bMWdfHbyL29WNAJAlL4zJhXT/k8aGw8/Skx8YbbspimWbqGhWu/Qe+yu9xghK6u+k6JhAz
C4UvNMy/75vQIdzEDczuwshkhH0HYTBqW7kFyrPksP2SQD4ngP6bPRsW4sbHd9Ph6k+a2tjb9kBh
1GansqDIz6e2hRlQoTNOunE3Kh9HMSbOjuP9H66i9Q8yj8mzyEWEL+NJnBq/PY6T6xpxMxDw0bcZ
yvCU0/zAIE6SlJZRPS9LU9VrxtONaZIMkNGmy+aMwVhW9d5rQdgEJsOKvvAeIaPRywoYZEVkqgVJ
VDzWbfU1NnXnIDJvE+QJRLleY4w1BF+sVDzOkywmvcJcD2VqL/wsj9ftCMhq5PYKSkZQtnmE/hz8
ISTNmN+KX3cDyLLm/GA5nmsInSHQ39+qoQw8jwg494JZyj8ODJNPhNdcbfx7h1GryDqo/UvBeeV4
jzlqvwUxBzCvUl+aLnZ3fUi+gcqgQ8qs/BM065/FoOmQvoR62oVDYrvmb4sReE1bElU1Xep7AuvP
hbCuZ0f36EIcn5qXEafebprUWx1QF967d/eXe1svYi74h7vkX541ByCvyfYJO5PifF7Uf1mS4sxv
QOQM1iXVqZPBFeFO/MwYtSbSAAytgtuXSNIMi04ZG7PVu0UTpD+segroUcTTYkr1+g98mX9QloEs
QxExCKuSM4z3d6aU5QdxbXu5cQG1oe0KL2h2Vqzg+ET+q1H7zkNrRNW1zvVTEfub3oaciaDgm6RA
XaQyRIjWZo93j0kNQ53mVDjtyybh30Yo9w6NUDyl6SO3MU06ldBrn8ejeZMmJ861S8U4Yxn0M5Go
cbdB2HmnovQ5n+L8JiIGkfpsGzfcqrjkZfSJhohOYCR0/YWRyX7LwoyZjqKEtbZHk64V4FjykpTF
qFAf+F/jKdhaAAU/Gtc9KiSD72MjJBwgmfyJe/GP3Y/4pZkbxqLlwWZxfwP15LFPQCJPLyP06YaG
/UGAqTj5NKtTE8tw7ycHIzIYABrTt4ZVacVIrD1kkrnofy/p9j+eSw5t4HdI6TENuEH32/CX28y0
Arv0GiEuDoeLQ6+RpZlaYgCHVQ40FB15sSaO6Iu8VDhFwhBVulYwrNKNTVpo8Qb4VbL1tGA64ZdC
dAMr7kg4uLF0ilQctcxrl3MAQYlDf2rnY/AUnG3QlzB7eZtmIrYP3Q30efdSg2x5yHPgkExkzjrs
gQ5iyHosm/SoM3C89hMDWX1yFrXXTjvQAOdauTk8Z++E2cjeYkwCJ4UEY+WlkdjbjZ394XI5M7Dr
b8uYQ04b1aw3kzOl8XuALYKQoCbFrb9OpG1sSIVI5t9IjAsbI8othR8jRd1vqlAkyII7c2NHoX5Q
jY9mx67HxxoE8aardxo9zq85dsgEh4cRmh7COm2r+46Hm8+xbs7cgs97anTlqbOUVbwLrah7HiOb
loSOz6UWydpXRvucW0GPED9/d+rSXpuhDUDaN7pbZ/veIRQ1WWNO8cbU41l3PQYPSuYP6NeyeVat
f3WMZEnjZY+8lCmOkcCVjwq4H4NIdtFsararvL+Q67D1nf4pYZD5PuDv3BDAa29VNZo77MgjGjHc
t1V7DksygiZF18iFwnOWAhScJxGE47EgCssS5sNQfomGpPhTLfAv74zrOnNgjM4eY95rhV9u5KIF
Gtb6dns1wriEAxag5OER47TbN2sKTblqkoqGhdmvfDMHFCTmdOr+S6pNxgaMdLZpuE6rsaS/YQcG
4wkTVZ6rJxfbrgyqvmKn2xh59NZiDqDFnGlKpOH52aD/80x2yKmt0n4NpOi/n1DrX9YKsmSwPUgT
7a3n/rYRhD1BWJI8zwuSH22RZBBRvRC2UfyjqvVsHbjAJeLGmhHBhYayZ2C3JxHs0KEmWrC6zoHP
E4N2VztMonm1AkaySd5+BqfzrozsM8OXeBnP9m4p84Vy0M+DI9x5KT2F0HmL8mJa2Nsy7l4VWd+6
a1d/2Fas+V/wt4cKXqXNBgxclTRsyoO/b3UaPlApTelfhHCZHDEGToLe3Jqh+BYYxsNkjvZBS5tx
4QWByffDcKHFZ1F05rGlaDL6joQiyqi1VNrVIdV9L4wCDA0wpSqJ5IJoIBSIQiRLXNjPk5mTv0ps
XCcbZqGJerJj7SMT4VbzUR8Qg9Nv46BvNoybsXlTh/zhHf2XNZekAs6CHMXoPP2j95QoyZhocpJr
Wvdok83xHEsXZm4sH8Opep0yX55VpDJUN/gW5DDnhFswyo3olIFJRcIcdoesCxf33uRQVWdJU/jF
CtEgdf6KgmHPMbI+o7mK0VG0NNXbdjiRkQxMYmweRWjQ87sDEAzgg5T0CRQDDSlAqgMKT/MnvZFq
F6ZjeqvBLHB+1stPlf+aUpK8VvNlkY1cT5zQjoU3WdC/SI2pZh/qH+79f5TK5OnyRDs2dz+Bnfc7
55eHOkCk1KZN61MEwaPqxGAuUr9IT5X1gXnNvvVOuY76DFFn7FS7AesZqc8VYCanudiBfJp8Rk8y
6Q4+4vAmpPmVx0NwNavpZtmltb5PbJoqQ+cD4mHjN2OzK7AFKr+YXjqMSK1Rfe0rlyC9uHqFAvPV
r6f3JG0VRqe6XUGM/1OWrviXKsvFeO4aNouZdN3foZGhcqLULobk2tHv37pa+s2HJfcaxmaN9aEa
l5MeJxfJjoPGXIwoJTISxfUkeEvTuF8yundWcLLypS3QXIQ+hAEM49BkkvFaKB+lscKVNtGmtjMq
uKgh2lCTxQGCkQsKl7bY3ZenvYVZR9ePuKGtlqJhb/Mx3QssSItO8x2wSGXyZJSgHZ1mogqrZbR3
rde4mP3qjFSOHIKcV2VyXy/vrJU766TX/frqVYEHtog5rYq0b5wd4+toGOHFEUDbdManD2QfIvIK
fgRCWJSHfKCsCbpAIDZ3MzhHFaJqeivcIXlfs+YNn8sPVaAUgerYSzQ7YJQSpiVBiWGMbIIh1xWi
h+J9Ep22LjNZ7QqBG6tJNEk418pUk38Q8vscDQySFHVF57fdS6ajc2BzLx7veI1mck+2xSZjExuw
J9FqrSmt3pl1FK9ZpRGlZIk6I4vsvM557UIhr3GTvgbs45R8zpuuDTCem6E4d8Jz9gNTi/dAw2mc
+d14a0MMtlHuX3oRxsSGNTWi7AI7XTI8ZcwWNvTr/eVf71ADHm0vu2CWsUzrcIjjXaShTYgdsiir
tu8Q2AYfxqyaLVtvY/eltU8ojxeUtfquHcz6keLNliOqyrHVHiTtTBV+KZjBy56mjBuDfccsDWgR
ZNK4y0rjgGLSeE3twNtWgzNteyIj31jUd3KiLiusEG0MeOInTiNhZD3dnccFfBQ9V6c7MoV1mgC/
kQL+/mkfF+RRSf8xChIIuhDmkU3pwbKyQ3VxR71YRm7IvVvoLmjFYVreWRV9pG0TLWvetNTuSAdU
+hadTslg5eH+EpyduJQ3A+p6sPS9aV8XIjnLAASEnzHWijsL9p/pW6sxJmJNZiisBIzaQ6CEuZ1K
TGaW3Axl5Lwr/JZbLVPBVmYqfGic7FFk1ZeigZGaJYN/ddIsWVDi9m3ezKKb8olJX7bhW9rKQH7y
5Ay495rKRtLcPrnkRHyP4/GhkFn8NqGxXvddV0Ps0jriGwbiKwusMvPozI25gIW2s0qfYZ/Ei46q
C1QuT3Z7sRS8i57r82JY6tTFciZ0T9FexZgxAEDvrcpxlxhs6nNfBgy0Gm2FZHRch44+AHBSNiRr
BubkVEfTIhqjYe319njBrOlhTnCaqyZVTl6DuhKoEhN5QQoIsLEYXyXpvkYWnGs3cq+JP+ziiaAa
c3wvpk+VaCEbcI7hH2tjk0iir94gFHmlcNju/vW2wFtcZu2iGAtCcIYq3vzyEXmwS7NKsF3PV4AD
+zFJHGyCnfYpaeb0Y5Pwqsm2kPBNpKqSJLoOBoimndk/Kd35BG5jn5B/Ajynra9JcKOKGb9UwZNT
+80airg4BjaLmpg3v9rdN10ujncKelqAf8sFGh+r1zaD7/NghHq2TFOasgOmyMoC796/3E+vFjl6
q2QU9bLU+4PKmmKVFEX6SeeOYMgHSqjNNWg+jXeykwHFYAsNK8CkdyMm9FYVPQO1rurQuA7T7f4y
ieVghg3W+k7fO+34zEEjv1peg1SSiOzAfSAWE7Sg1osFBDztRmJPusNemi1pvIyrSJnOtiMI5LmI
3lHHYUbqCVdJcnip4L9yt/O3TMm/axjih7LGcQ33JW1xxZcwCRc9qZkPYPR2yssGWoeGC8O3po/O
GeEUmgFvVIeE2uCHxCAHniPARYs00J1vBTd2a2DOjgMHtU7oAAj0imiFpSf6pEE/XvpTbu1LJFTs
ROEtlURR21olnyMqI8zSZv2ZtX8jHOJZZoJn4dvJuvSHcT9qhXwJpmZlW1dC1rRbPKeeTWowTmwL
N3ekK520iOnKZJRbhZrn6Hcmx2RMC7skcIDuKBR4YsKjrqXeF0Vfk+oxmg6pPcWXtPD0VVS0yaek
dh6oAaYPwuC3OUnKKxGU7tnF2tk1TFzVmJ/VUDWPwVSyeIYkv5QmgbKggq03jArPo1f9oGTUDm7v
DlDwGZO3Qn9vGPR7nhVugmgi5L4S3XOiuzF5XeZlrMJDNrNwwFVYNzsmVbPwj26atltm4f/H3Jks
R45l6flVynKPbEwXQ1tXLQD4RHc66U7Sg+QGFgwyMM8zVpKeQbt+iTaZqa0fI+uN+oNHqLoiSspS
mzbKhVswGQzCHcDFuef8//fn7jXLiN2HemgJSERaPKLmw1x6VThed1slQ/BvzXNLIO+osSNRJyYn
a8iWlOEwd69SGWZhnKpTr4XiIeiK+M4uD5IqbnmuTqisZ0y8TBTRg+h7H4UHOSt0AjWjVFZ1qTQ7
OeZ5UVjTeCvi9hzPPQKeJiDdGMnb8n8kZLp3LXDTTLPuRaMIioMsfp8iCEsVu1klahFlZMq5pxvz
kIlB3dsgqzw2UCVyXzLBVT/RvamdiIJjrb2okj4jL27Gg24vaiK8IFJED1nGK/8yleETOffq3s9S
wnjMKLY2iqmpSFfZQguTVhKXXP1elOVGC23tpeCa8YgmyZDOdwtPZOn8VFLMhWfiTBlanCnXF6Zw
oRf7Aw+CqpZuk6aVtrhMHq9fzXgub779bFRYKGgHjEKqL813wBGScxKPD/6CFiK/jghNxGl4D1Ng
ABHjigzD4UqDAubGWnE2scafJDwA214iOlfkXXWWEIZUFao3xBcYnhf4zbC8iOkxTbLMKxftPfXG
liir8KLIjbRTejNfiT40bn+/4DYXtukPWzGIwcs8ho2mbBuAjn/cijUhgZM9ivljYfe3MmfwYoLU
hZigB0hIKmAHhcVoSzEC7nAqToM5xEoze9CZof8i95qyryt2pSAiWN6WL6OmuBSEND0FY/UAPSf/
UhTZQxGosWf1c7sXWdesQj0JNwKEwVPmUh7J68pAM+6bYf/QpqN+WrAOicppCxBO8JTRHPt61Y6g
BcrRTx6/PR9Lq3wkCwd3E5PEoGzFy8Qob92IGpVv5+8V7r7JoQJFsJ2N3cqWamQmQbwCCJo/9tEA
mB2s1IsvrEuRM74WvAtJ40h9W/mo4/lBYtV4HVLEaOTDjxcKDN21e3XcJjNotrjChi5lEhLxQXqE
SBY8TQO5I0VsnuUujE+/f7bs6874h9MlFKIHFFVn+2zqEGt/PF2WL4+tKRnmMWgXM1IUEW+8hJzY
uTkKzKcQApkHDCJYKSGSW1FqxYSISgNwmk/P2NzrY0OLwNEsufykMWp2KEvh/cjEYwS60q2wqZcA
Y+rBM2NIxBaJOqVTL8DHbC4L8iWsTnJK5Lg0INq7zgiGPXnAX1W501fcv+JmTvQZSmdiOlowZV9s
dpm5tbMK33qswS0d5xRJqYS6/yjXJTBcG35x1SXVSuSy9kTGi7rqEvOo+Iy8r+YyFIfmrZBTOox5
F65bCzQx9xIYGss/wQP2T/6sBU49iB0Ii+ZOW16y/hDo44nCIO60iRpgrheX6kNkjtN6IpkSY0fW
P+pha50jDiMfi9dCHqwNU7TAy+eodcNKgSfTSik+U+j2+kl0HQL1SbT31fIi+VD8JhDf6xqSqgTA
4y2cPllWAdqtUbK7spX3Q5kp23BcQMyIx4nOADKwanuFeM6ilC4WYbzop/zsobdqolt5BtwNRuev
26aflydCd1P1xYbEQcaTC6fOxOrJiLXn4BBjoYqFHGIHb8uU+8sUt/exbxSHb1CTMsgY98x94RCi
XDzEDH62dqd0BH8sklvJVvf6THDRmJHSpI5ZvWk4FQ5vY7orm2kXGPPpmuzSmnXPYzPWt+riBkHX
izIjRsGqQuBlOFCvLCOOd+EwVC96cdSTxJsr9VNJbPP6Koq9CmWbiYRIdO7pzawQPqyA5tvVRB6j
6Eo9fc7tBZVqrrHoZwfUZPWN1opHaGupY1ewhaUAsgzq1yNPka/Xr+IqNG94DhduuSjZJUNDMrCc
susLvQLLLTppWodNX6xRfFHUk0j8QkdhI7RZh7gCzSaptJuWbHSvIpL3c13NO4hu6aWX6njXoTdd
g96YGNYLZYfIFwB52NzRoRAXcstBtM3D/WgXrxj6M08kQfgi01BxuN2So60m5kNWsMgFh7FKDkT6
ghMdVPMeZpp5L9UtqiOR6Zu+aXoHtXB2q+YQO0zdH28iMWscBFbfsTFfahWirIzfmcRz5T5Ihm41
Ln+Kr57hMlTviwxjTRHAoWyHqt5cZRMqudFuAYpx7fdRch7AfN52jX+rLeNHv6PKCtvx2bQ5iVmr
Ql9eysYrP7YuA9Ru0INdmtKld1X7itL292o2B2444ki74t6auSDenr50sOnDHNGm9hKpBMUrNrTa
KpSf2TNx9fnJTp8y7Y6x7Xwjd8QTjCUDo6wkc5l4BxotUf5FUslNj7tIOrcjbQW/0GpPG7n8l9YF
oyMMQMXU7rh+ncAUww3Pl8p3U930aJdrO1srDAb14QzzhkY8nzUWKjWzLrFgggp+A1tWsisNeDXs
cOdNybT2jkcOS/XcRJshUTtnkmBoTC1aqjIBxSTVmnTxg9bEj7N0NPoBQ1Uzbf3rsri8XP8ky+Oe
a6rcRsu1V9m5sWfn4H+nnFWWUbtJZbPV07S1PelcCK12MWaSPaSWbLZ46bj7qk4novcdCcV5MCof
wOPLW3vBpJD1uxT62NZ8NgaxIIXKeAz9ur2PevkVQjmdbsxyzVjPLu7IF6ud9H0rzY9p36hf0nJ8
9o2mPPZ51e3CFJiqLpcPOAHSp65iwKNP/egRa1luE1MYTtK7EXEVhtBovaZlvrqqXlriXk3yKb+9
xev7ZDCUgGEqrZM9Jo+qqEksD5VyT34ZzeQyjW9jHpnbgkmEq/oFZXA4fmpI53KSOWhox0Vkd5UV
0WBMEYzlJS2lesmxwlKgkENkDmX1MnVqCgiiUxzF0ssXO7NCAi+jYA88AeXBkNx3mmRsx2tBHYGo
DhlhtXNNloRf3FsLy4C44uN1sCwXw5vAow7VGgjPsGCMry/9iKhnudMYyCLRWBRE5ux/uTZqlsFI
jA+zG9fX8pcLmOm9rqiOEffnNGPoZZZK+JYZ3HOxVHt5N9jra+Fd9NWTWc7HJDSVpzEijybGKjMl
9K9SlRhlziARCFzzIf21Q6hZ8ToPg68lGOQWkPxsl+0xXCCICOQgMUaR6tQl3TiwY0hsgWgZWk5y
FcaybTTJPoF7+QeoZrFHNCb2wkjIq25HZyAwYF/WjAmmVllmQh12UdgjqwZNvghBj8DZQoepsAZN
pTGB7jQ+qiUiBg2Rduv71kdOKmpL6+5UAsy40zLlta+rcVvSkvEyrWXJaYpkH7Lyrb+R/RgZTwf8
i2jbZ8ONQBfSrMW0kpWyWHe90T/FSvISy2zSJ7zBTqaXyUMU1F9iTZ5udUlXnZbZ/Y0RMpiZJyFg
hMeR8KascBK9pLLTzPxEFyNzk8yQ30qbdmOLaUm3CNdj6hyuE9SNG6u1o2dVpC9GFmWbTC5xOjUV
ZJ6hbT6b7fw2UvCcTauu9kLKSD8KpXOTKPJZCULlXMqqW2VNeZ/qU+jKzRDsK8zYbJui9K6UkuCJ
R5KXj3KwqwUjB8Oc6akjGjxYcvO1K+xoF4reOmaF2NH+YHavFtabirVADarWlQcjPPlT9Im+4Xwu
wuEFeOnl+skbSVs5chmlTrtUdiYqTDhuyS3sHf0zaCUsnKdGZyQi12wMmEB+zlACSuBA1nNAsdYu
YRAYjMOhEvtpPiqSJe4SVW23JrUFHdsUIkeeGbe6fyPViTjaNjROz1TUdk2Ht1vlU+MDgTNxqHbW
6M3TDEkXMcJN2Gizp9KMcXOkW8617xclAFpHXQbJN1oLnl2OkKv0CkTkECpmTqkjk1N5q0TaY0nb
f087gUCKxo/eDX32ILOBqpJMjdVek7cRtY2XqZ80xIS1U5hgp4NYZ7PLVi6Kxw87BHxyzRlqZjhB
iUDcIlrxcPUJ44yq7lgZHiTb8iaqZ2oIFbf18gIKcPWtLtJDNJ1kLDHtAOicdzRGmYmYXmjsCqNk
1xv1/UprlGk91vkrAUXhwbQrRr0azhYFD8DNIHfyXVIozxh02BqGcMXq0lxPkEp2jaVhlbdmajZt
2hL3cHdd4Vlmra3cFu2OuFmYLpZxl/Z1gjRCKp3cgJwSh3aOgcdQnyIljVbJiDic6/CQ1pp8SHEB
0tl8HiazfAHaaLlo2/K9RZwInssyABTgN8Rwa+BZV6q/yJsUK3yr0uE89OE6Ir2eh2aw0xdYr9YZ
6KCy9tmUYHOCyPksz4WF3lnRt2YbvQifrgmPYwIA6HD11sJNy9KSD7rohhPcgSXLC/OkZKjzxqw1
EOJ+F99Lo8WGcW7dazsOB3CGOQfWtYbc/56d8buuFvLTtyW1rMdkc70rAhTHn0f1kSb9cmtVLwpb
j+2c52LFcW4a/uJNWtY8NtM52TbEsuLDs0+hKR8HAlQOGoftRgICjqG39lHit+0FwLqVJXGXoEHe
lRq98akJKyg3BsQUXC376wvXDigeE92KJlrtidS5r0lh9Z4licpBjQPcz7SCRzOvrVWmTwLCgw4v
f9b9vWGlCDehks9SukGpNm+J52vOMgoi1xpk81u0wzXfQQrjGh5L0HihJlz699Lt9UV0Ib9BCozX
Ogh6FnGULJ2lJ8gzWcXl9qVeOqilKC9WNLGHsLv8wGhgVauyfcpxUrkIlMoXI5of8npARYofZ0JK
vzeWSk3BDw1fUN4biyutzq3httKUR78cVgQZ8QAL/eM4I/HWmjz80JQN7Tc6q6atrK689+vLGMrR
upZZ/5MpbB5ywE2kX4PCTGl8X8uAefYFfql5RiVv7XT73dBoBOXxyVg2V3E/y44KVfAmbM9pqSpn
aG7lRu3l3O1JlO/xdqCYTKdbMhSzZk4vCskHV/CAqjPV6OsH2cq1TbUYmSCuTbTDfRnuRl48hdPr
9XdIqdQ89MV9DNDkjG+BtzZLOfsFOqRdMt5GWRLeczUF90h7ou1U5D3suKTfqbP4JA1tdwhHXubF
zVrXRr4GVo5hjvyyNScgg1HO55p29kEiBrTqRPEY1bJ6JvZwywEBdjDwNSwWSyaMDY42nX7awgQf
G3tlAlw7zkm/VZfra/an5oh5BxAJvfsrC8NIp/w+MZV9T96Gtzxi0qEzDnrdf8GOnD9WEiA5vcZI
dd3TTMunDQuqYI+doxPEKjJJefMkS3SWBwCCb9jlIHbf5GEcTWyqyumky0G9Q+KJ/b0d7JMi7xUt
X6g1aKay0g8IbFXHedWSSeMmrbG+2n1rq7eYFuFVNgcCNeKrYLcMs2wnJJn6bFTu/bIOH4qUQDU9
O6vI7Ldt4debfgZgMfkZjyKYL0gc5XhrhvS6I2VXL2UFtKvp1m4QB9VhtuaTQDQPxftbmoE8DIdv
uXkiUaib59whrqM9QzkXdFqHpybomO4tcJnuL39qmdU435xEKY/elU4jEnVE8JpQdKynOBx3iq8G
jwhxP6koJt8yBRomTVr1fkokcpl9pg+JnC6dBTN/qnxCPHp77j6ChvmLkg/OACF6izmn9WFy5czW
pWF0NU4j8D1eRmkccqdaUBJN/IxU099dv0BT8nd0BMrfSF5QjplE+Sq6YvOcFT816+YgaqQiluJ7
WDvkPBsGZDG/l/DpZwVUgCF1ei5p4kcwBF6lVqpB4WgqG1suYaVUbE7LbD7KtvQM8SEh08hINtdr
qwmEuv39ZtU1av2HXhXxafQzZPwVNJFs+6ejxTvqt7MuMzOSs9YB1hkvTZAOLRIvlPHYJsmIuTcA
sy5R85sum7QV3UPN+9bcK5g1u2bnP9sRD56wpPw0Zjillthb5auapsltq9gQZWoYXuZswczOxcM4
ddwfuIxCDdLWnKGM/MZ27vvgSRubdKszI153BFl4NcZGp60VaZ1p/l1FT3CH89F4qHP+t684k1w1
Bxul5ahYayIXdOiUsKLlFMllYmaPlq1qN0UVwppjaKTI+ic7GlsGsyPG7yR+BvNwjFi0Y6Eh9U14
OjQ0EA9+XeChc6/P6HxQtsEk3nwuMibQrCS9wn5LzxjoJm/s+vV7YybNAe9h6IEgnTw0PQvzVq0f
a7AeN33cLcJKP9glNjuHoGANZZpRrZhm9R6/L1x3M7tHfJIUh+NskGCjmzDOIgsDiiT9PV0Wopaf
W8qUVpgxhaHx1LOMnwOn6Z1jTEDtft+k80rppm6nWaG8juj9u4EeglAsy2hrSma5BTWLbG6Kb6NU
m1Zmky20Kc/qmFJIElSCq1ckV4vSM/sam4ARdSepuatlpdspaZi6YWfdSqJVPnGjaiuaaM3eqrLX
77JeYfr3hdZFnpUaOxnbmQcaoH9QWys5gXFx47RkIlrLg3PlhvSNl9d1Cd2FwkuKqttIr9VjE7XZ
yheohxhRqQhUbiXaR5Y/YQkGiueqjR14RlhqG2AlM9wIhDfLsMTuu/Hm25WMQgW2VVjKT74pZ8Qq
z9lqXr4cbTPbLOu7Hvl73cIiGNKqhq1uPmvs+4Qs+5cgF0xK2BetsRAPO9rjknMtLa4vWqIr+86m
W2iw5l+PvCWzYGWnYbG5jonLsvpKlz8/1/Bm8AFiqB27BQUhAo1hhS9d5jmN14CS7bWRTZOnGHW8
UaOUZBfD+qJe8dbINd0UvdkO0CN0CDV+nyt6c2PNqDivl4ipICIcum/aE1fqPUi9dq/EFAxD0TwF
2LLhxO+LomxQq4jsPKTDaRqVBukvtrV6gQws47ZIC6y91bBdrXGKG0kH7z9T1acgCnYSHHUH0pHk
2TS1wEu4k5VKewSK6EbS+SAnFBDh9EVGV4+P1yjWsfjs97axL8X4NW3DlJWiQWgA4v8tirbCSi9L
dXRDe0M+cMl+gpFbrmI9yC5BNL3DAfc/fIDU5hTeY9FIxhNBAcmqnUvrtpXEF7gihML480tR4NWm
Lff9T0UUZffFDA3WYncyNkW5bWVmo/mUnUkwmE6S7Xs9fmCXniWAi+VF82PbTSMT0ZddUjRXVMWV
OhKbII8kabXqDQQm8/Yqj66LXt8psagxKlvyrioK/ziPUG/7CUB3CQKf7WryEY+2vy2YMENpGcnr
St7x779cHYJFTpuiSunQ6/CUkoUyUaE3CxpzRaKrTRtEpNu41tqHoMnqg5rWb7M0DyjPc7xMRarD
daHXF1bVGRVLeZZU5kQs1uXt6M9nngmMhEP/c6CmH/6iI7q+NNN4rBVyfvuuMk/2RDsTGsoWrhJt
cZtxqWFn9RZtcvhQo/tkmw4e57qrHjNLcdlcsesZt0ruy4/RHAznqqpXsuheUK8s6TU63TI7MDwF
wvdzHX+h1Exvs765pQct7b7dGF34FXiqIHYEJEUlzfDbYGC92pF6m4ckHvgDc/Br2wV+RrOrZG6T
MP6Ql5JcBGRn23FwMy/EmqrNT0ZOdRNNWn3gGkE77WvuUKXslmRxGeNWJh+ASUQJlnrHbf+WZsI+
a+zbg0XXKxlTf1A75ZEsG84du/L7avbjYz9zf3WoZvMA5YntEzmvewp4jA8kQg3u3jLxWoZQt+p4
afo+f8qNilBMcn0kP8CnuIzPc4gQe6aq2Kd93CNXkoxCNFKlpT2QTIHG2DDNDeKo1huaSbm0GnNU
Fml1FUAf9DR0JocWPOBa65WW3OBlNRshUGo6JsXKyJ/Zq6+GEZRMRJ/q2t/XpLRzRzt5pptoumoo
q08Gk3qUJeOtGhhgrMIWzK7yQm6EsQuXSEGrUpB+G4ygav9JgY9zZ9QKsYk9OZWk67hgiACZB5Ir
5L6m4ZPJJG7bbLWIF7LMrL0r5fmTxOyHjHr6Z8PEHO76V8emth2hjxFX18SvmDWd1DCVBGkV5XKA
LMYdc0KNvp27EBMRCJcLzXiEYIGqHeqEkEysrmjcjPuRztZdlfg5WCBBvyZn/mDKzYcmfe30gYyC
SImO7KJpAelI+KphHCGbqRYUF1i6YVPUJzIvyzUqtAU3qykendnqUxvQfGnyZ8n3NTqRmFGLgA+2
0IKvUQmvXzKXzMgpC+mimbTSxjG8L9LovmUStq9VeA1xBTh42fFde/NRF4FHA15zTUBsRZNsTDXP
2ZLc/35Z97c+FROpvsDIIFQLF434KS3Tr6wGPSkN/TCL7ZtAL54kf7QQJSq4fFtQXbE6MIXLMGva
cyxOdmdC6Cf9KakuAzE8L0NYP16P6R++jP8YfBS8ryko8uZP/8TXX/AS1Nyt7U9f/uk2+kIQRPG1
/aflx/7y1378oT89FkQAZb/7V/6P/9AP/y6//vvheZ/bzz98ATs+YhnvPurp/NF0aXs9Bt7I8jf/
b7/5h4/rv/I4lR9//OVL0eXt8q8FOGF++f6t3fsff1FUPv1/+Ot///s3j58zfu63//7bv/72P//8
X/78X3/7t7/5sY/PTfvHXyT1VxnBhIbgXSfQHgcvI+Xh4/u3VKHbBBdgJlXVRWn/yx/yom7DP/6i
278iTgc3aEMEApYkYzNpiu77txQsegJrCY4XDb/mL//rAH84k/9xZv+QdzwRo7xteEfLLuE/dhEC
6CS2C5ONj60oKuTPn9TwplFXEmN8+tN566TzJdhK5V1ML9gne6OnW80krlN3jf7QkG+UF/AylLUh
8xgKkNJGf2cLhhPr5+Oh6OLKpx2kcp+bvLsfbFrQ53LMAHrvMCB9qOVD0MYcmu2GNXhhdXB9gHyN
5lULyKw5gNLzWIS3vjzc121+yUz/NpnfIomBU2lYO6I3HXPSbiK0iCzbp0oYR03CWmrTIayNtynI
D7NdryokMBW2ITIj+6S+LJbFBWTXfVVIB63mCiCb6qITpMNEPhiOdvlDaxLXVOmi9m+aRoAcCwS7
MEVxUjKggwa7e+z47d2kNUzuBLdoixxGAjrTe4GCKgPVXGrt1A4+NyLUdtg0WCBEgV1xnp2Bhmxe
0CEGK7q8h5CfnOTOI/oOYba7dMrTol51Y+b6RubSJYZOLDlweIw4c9nKORGIrAzOytR1XrwwZAoy
McaJcDb69LwpG0hnOb4HgEZRNqvLMxJ6BKm4BTPF8A61n8HWLp0AkzUQ8aM7lLOOWSv4QGeHZ5qA
m8SpciKUtYFoYRVg1U48ensM792aUC6wA4At3iN6lpWvuIyZRHWZBYQEPr+guGvb1wip3JzAVOdX
aXO6JaB1BYoFpNjkoNb0LLpmCCbWVnKJZg1O9VqN4VLDQ2OMlsNjb4sL79lP7gco0X3mtiaBMcEH
QrZxumBZcRTeuoSSyxhb125IaCfMrOwbp5xQAga6U/PpYWCgOXVgA+WkTQrg3XZVqVwFGCHeVQb8
Vfk6ifcSkVUBHUWfZB7jZNNxCNDYERh3ruVrTollUVbRcfRAxzvIV7RXosUNoK/LgP476j9Ll7aA
VE/L2525XlDTrxK98yKeRVnUOiGyn0F6p9oumteBYO7+nFQnopVqs3H9BIRJqHlRBJmzuivZljLe
IYTnHdWPA5rXMyW4q2im7eFOk45q8So4e3DoHbDOkCcv0vxK79vpc65EhaBKpMycdqN12/ihGbhM
OC9NmKHY5HSSq4tMzLEnCueqRWsFA4zvDVh+lr+3nIeoRZxGbpTWnZv8DgieY/hnLgm/Ek5nY41Q
Cb/VlJUUhCvga4i2MHpymZgKN8rIBYeMhofvCjzGyreSfTEiFZ63dulvBejvcchQwaEg4oOW7fPy
DpX4I+QsNzofc4hyG+W5DB+0lOk6tMEGtkibSmuddnvJPVurvB8ijEVquw1slakN3DLmVog/kCLQ
EoV5Rnow7zLqP5RiI6r3kRMrh8ESLuv5XDZ8lFXIDA3Zc5/zYco8ZyU+idlfFSb69yRZyX7txXpK
yJx1YUVbwSB+KqXxi1Kjye2y27Yen7RC97JEv20DjD9E1aHC2Ygo82JIBogmGW/PggxUjnf5rgw7
rOTGr80XdnOIEHERCc3t1Q/2Em6SvkaBykiEFGuNCJLqolATl12NfxCdno2ph4fkDV67lc4dMqJD
1R8UThcOOaAPHNTwobataw6ZW2dMpFOuKc5S2OhOUW3IwgYegFolItVh4eByXdpBBg/X6xBDhoG1
kyvFXdbFnqyWjMurNwhG4BPKO517hWvRZJ+EsNOoPpKa06yffZVAv89hzudfVOs0t97ympl8bxzn
Re7EgueXlps3r6Q/juFzWqBlyVgB+ceXG5X7QNZsV5YhAHBIy9NJYROrE9WhKZonFBYwYjZrrmEp
vkykBDQKdzXQOO7FtHo3x9zxx0s1Xmpuooi1VM0+Jm5A09zFHKw+dG7DQHJZx+UQTkvPCgacthp3
4eivUilYFSjaLbYoMdRc5h68KR6LQ+uoJNAiNnGl6q7qgrVdqethlEMnC+lxyaa8psO+bqJgXePb
ZaCI/F9V1ynAwIFYScdKm2dgfF5HAJNJ7sdoclLaFOdttlVzot441ij7oEDfIIJ3J06KxgeTmUB3
gaqp5zrm4xnuCmNy0E97JRRn5BjLGpRwjgfm121g7NSBnaCKbLWpvCULfnkAQb25njmsiw7T7II1
UXDBJ6hTAZK2Ub0bcfTLkrYacVtMtf1SQoWTW+TJmQ/MN1ku7WDzV/XT9/Lkr8uRH8E936oRcDqL
b42sS938CUDQ4dgQ9hCDRsw/FBJlhDtbHXo/XAepjW3k79Ub/7vfhy/IppAysQcZP1U/ydgocUWP
l23oAVDPIN/NPfSJ9zHb9+K78/A/VUb/vxTIP9Tdm49iKUKbn2vt/x+raB04we9U0f/827/9+b/9
9j9++5cfaujlh77V0Krxq6UJAQsDHYrAwMZ3vpXQqvyrrVM+W4YiuG8MwfXyvYIWxq+IOEkk0xVd
hlj2l/pZaL9aNi1UNA5gEwxNtf4z9bPGfz9UrEvJrCxIHqELBKPYz3/qw7PQtgDqm95TE0N3k0sc
Np+NDAmkH+oPlNwHH1Q7+ndHLpLPE4ExIwYQVx0pUTUitArUtDekMvdp8KjrBWDUcq1KM9Beez1G
ebAyDXIlkMlr8bouy1VUjjRdychpzYulE8xL+xThE+N088uMFLQozKPdsQANRzxOa9pBt/pIxEVs
olln8ZItTyGbNK30s8Arn9PdHM+zWh9YbR8xx26LoUm8hhAHFGsYJfqbiqhXpzUxumkvUz5s2LmU
jpJqz9XYPqnxSZL0TRH5n6uhOdZ1s0GbdDP5ADZKKOWUIIFJEodm3aHLXFNkIyuRGIe/m3dqRzhv
zNCNt4+nKg7PIGrPbYnlYJLxnWSumVONVsERo5bT8viw+uIyr0umjD7RQ8bcHEhf9qqGeMxFUgir
ZUB9A9jWk3Rr6zfjyjAGagRsQGl2X8GaywMirdpT3mIHxKHW5MY6joY3oEKPYcMTw052PFGzqgL2
NySun6F0I30cvcGBzgl4wfI02To8rzK7JwV9TR5fTJoPciIQjaC7uwwpt56kHrlldJRh2qr+msv3
BTfKukBeN9MGz1KcRb0CCQlXWJLOXq7bDBn0RzN9SbhqStjuRUSnkFJ0bkXngX9wYsuY1rJu8dGT
D+ara2GnJ3Yqnp/WDY/z6lbgtV0XiGG0wXwvhLmSsuhJ411gcPQCIbuTxHj0k6/PB8OiM99bD00d
uRGYkqjuHlvDWoFyZSbUvBUhfsHQzFFYEVppS/LKnm3Pt9L9GBOIFVb3dZhiiopXZChb5vyJZM4j
dgW2JU6i2HdmDf/UYtoS6CuYomhvxY0ch+40ED7NBD3WPhNHRVYZBU33uWyS13jMNUftsxvmRVtJ
04gFwa1GBiMFfb2JCsbc8VkMk1tKEUZeQnS14GgqoDFkDOa6oOlLhlgvVhlMdmfGwUfDpr1tkWTE
VHKF6j9iEWICgcs8Hr0ii9w5qTa0sdi0TA9TdQh9OLw8iXkQKutcZWyLLsQug71RvHVwRnOyl/2Z
2Y4kxYy/npDMgyqbboDbL7uR7Byq3VOjkJga7atgW2cMQovM2NlRjiCsOEZJuu8qax2n9edQVHA3
Gxzhxbqhq54a7yIy3RGOAGFe/rFq/Gc4cLlDA8F6pOJeozxFnkZbulUhOE9CzV0tqJ/o64du56PR
hKFsTU9FGy3+gYPWtKgvObOyQAA8NTcECt81Yjz5CTAQqm4VcTSKdvFcwEW2UK9IAKFUxZBROL2q
5aXBxV6TJ5xl7aUyQnAh9riJy3EjyQgspX1ro3oyXUYyETTOMCOdA0lboaK7i6n5Ga0P8dZKw7ON
8smRM20tacGb3M0vC8OWwf4HpuLYGXqAliOjpjrqCSg3nlqjgoyLcg75NHsVm/QsTA7sY9+j0j9V
dbAlRvRLjiDEbYJ6VegkmesMoG3Yr9Ay2OVWxlEvyi9VvCtNYy9LxMooCmnMMaICVJcOQbEvc9ds
ohafoCaHq15D8h1jmFGzkAc46ehFurfxpJAIETy0fn5TVe8aQls1gaOhU1jJN6JWPjVJcrKr5myS
kO5hCTvrfe2KpKBZV6zmJV25IBQbQ3wSl09Tl56nfF5pcbohZtAralIpNEw3A6Uelb/c2ttaW+lZ
/1mXmK6YiocKnRZDdNI609P6iQJ4uph+eNBgCxjUYJZGpKZWgwfucV7RZq5zeJsIB5Vae89JmUQO
WsnedDUmYfPHEOM7wfg5p+vc2sVNV73lwbsNTy0odmHDjTA95sMjAJmN349MLw0XiOUa9hKSHtLg
BAB1ViVVDU9DZTMgqezZieU9olMVnxC6qNSgFBfTTVo/yxZ6nPi1Z2UTKDlDgEqTthCjYb+Cf+tG
zAnsRoYZE/YsNoYoDxhVXlRgSeyrxbNpSowBfKaW9c3Yqg91P3ebOOL2mO03tJRfUacdCT5FxCjD
1+0HdWP6zG91LmU4C2zUQsMlIgQ6PD6Cpvt39s4kR3Kly84rosC+mTpJ7z0ajz4mRERkJBtj3xiN
HBYgQBvSQIPaw1870ud/QZBUEFAb0CRfvnwvMsLdjWbX7j3nOxezSpBuNG+VDgsNzgYhr1y5FrKG
aT3jP1+MXUahaczYa7mzWNz70iq/S0mVFSvz6QQzvKf6D8tv/mpt+Zt61Xsx12Rb15tZEG2J9+lJ
JzcO4G35aZAl1Je8j9Y1yUtUu7jw7J54t0aU2zEbcQV334FJxKaHPgl2H9N73uMWdfY6Z6Dj6w8L
e67Z1KiVsmgstN1c8QMH2cuM4kCZKW+0de19/ZK0KCK5o/t69TgkzwIN0SbLKmdDvKGK9Vb91cE7
5Au1QZf9TAO0yrLfVdnyXUGsGN0IGOTWhgRhM+CGqhszhOSO2xXPwg02jVG/zkRDdnYoob2zDR0x
va1kg7g5GW24p75sbxOMA4q/9bAmyW6uxRN6KbFZh5/acZnION228bWzbFK+zxyDgydxKUujpu2P
jkckVtrvPQUa25bZV6WXcdstVwZecTmM29w10ZMaZ9OWb6spiIrBXie05lUrgan7xS2W44xEIxqM
PBobQu9K19nSkyXGzvi2XAO7FVJNLak2zE6rCPp2Gg0wiUJmQHumCsfUSgkdclHGLkG5Q9f5lOfZ
3qfZWTvNcyDJitWtvTSr+8TDuSMq75xWayR7UMorxnw78d/8EYeO/xgxPfklkvFYy0cBP9v0du5i
XsquP7l4QIo8WfDo47WT2oDnSS+fbxu5Nz+ZE3CdxDEjQEkbo8h+/RQyVUY0D9kw9nxtkuQ1V2ak
J/LO6Mhbw1O0gTICLbkxL4ZmErkYnAuz+tAmQOaJ9WyJ6TMDoBlCX83j2zaZafmLi8SIKO4Nq556
ljpChp1pA7jJwzp4mW2PZuIQqjIP9eAQVL+u3+5yH5L1+EuIG8lLl3r58kS5Wdaek4spp0gW5L/r
/VAa9+iHz2aW7AONSJykLl6VwxTXdx7Kdj1wjS6Dl24RL47C/IqAqTdQisiEVa7tAhZT1TF9481Y
xXPnmndTVbwg0wE1Yp40c3xsOUiId9hyF7yAOT3mxyV90sbd1OV72w2unW2eNewTqEjSYwP3iXwa
Rh0fdllTvyT45CmlvL66163sY8CXY/vZH0YhwyEo2tifvCBE5ByP8zbQ6G3ka/PdmsifEetu3FqG
LsewUw3bORl2peXFjdN+8mh4vXjBNfRdDaoMLR/rwRqEzAefjVsXKnHJvgsqlOH8WJyipR7rk3b0
c/UStN2LO7rqSgfvmAl6i9bN3yuhOFtDG9UGtetqLVNsp3ShJ8T7Mt/W8Dg3Xtvtdb0LVw8NOMCw
vHTvKj7wg6laYIYIR1fkA7X+T11kru0HK3mzkzW0SRxcAHKEA9LLsuKE972znjTXqTRYBKQXJWV2
qUnjKlcZT3UeYstVGiUu+Sdt7Nq0zoEzxMCBok4VP0mdfIvUOQpjoRUMVHku5XpSBJgXvvxTiBBI
mdokHvlgKFbiwWL0VhESOxgGCirzcOswWW1OJohG181ElWiYSxpDAcGxK5IHlJme/4LRCDH86NEH
nn47Tw8lRnG1kExAdRLZcMGDExD+x8VB+iw5kqy/MP+4IlD2zUE8rO7NPOsdHPacjTubP84yT5ge
GII2Zhd7ndoZ2aA2imZMJk5Id6f6uozFkZnyNafmNfvs2fOLs+Mi7VyL7er9kIm88ZIXbWIiMmtJ
qBCLowLnKFgZTyR2zkOUJkcomOodmdZ2hZDdMomoTBeY/uzuFmK3fCSBnSXfgQDTZhaFdrL4X6jo
4lzmJ82RY9S1FKVYX/Sx248VRp1ejketHXEUreOXXdgU5Qs+jGGXkoVY0V73FGS/xN+aGT4IcgBG
hd44eIdYsJXBj1qzs1AxTAbOI398xfvAXECj2H/KbT1eRR9rHodZJrRoqNIXYHDohenqJ1f9Fg/Y
TWv5SI4WgrgJfE4i36eseaob0Jq++BCPaQbhk5HMY4sgbFMYxbMdrP4t3p7Ucr949nrvlKW2u81N
1jLpjSMupB57qZ4kztExvtfa2WcjQgGlnEOxvJor6OFinGIzcK/0aijzM2BoHmjt7q+tg1fz9xn7
kTMiENznJJuExLOVqQkk4QYvfxqBGGwo8Z4nib5X4eujwcZI/t6nB43FH29JH5cMLFiugz5uoe3X
QDOcs3DTx7ICdmGYF1ehcLr1xNmsPdTPZ0QCsLvpWHvGnd2/EghgBL/gFBEJiuYvruij1YlTwoJb
SbSz6KBi7O/kpWGeZrITmkm38QaY4c5bX/KhUc5OVcUmnkWO5X3dqg45gJF0kZstsJfkc+eFnvtd
evrRM8BFT+nTIs1QQ+1rT8u+NW6UNrkFPR6RxroQUtpmaEiRFcyIPaVY7lJrvCZ+/5TwCqY555Yq
It88eSyqldIClhWX6A1y8Fjkf5g77hKvPXfKecxAobuOLLlEGzJKUofUvqCMuo4CjLCDpJRRz/Wz
1qYd/1X8wQU67kmajzLxPYsnC0r/ZpTaI8QGAzLdoXV0Qa0PGq2GNDXXfzyHvOdgPlWde68s67Nq
sWwrQpTH+rly2lMPsorZGPL1wTs7OPHXFFWvanTGayur4ZYcuC6EtxbwIhgn8CGu8uyQHivhNPiO
9WCKxMYMZN3r/nivTw2A2PVPWy5nUgae6RMx6dDzz3woDkN+404ThGiq66Ts8gS05zslNmXj4JHf
jBnxkSRYH3ktkZ66sTuhah6tlkGK9aIZVLaj/VOAjJ8yDPl2/9y7a2Q7q07FX8XV0r3JVkdYXkTd
iPREw4FJuK6vWft8gMAh6Y8H685w1z1KoCcXjvj4sFQBYWFME4vJOhklRa0i1EeO7xXdDlIK2XVa
vqnlRGZvfQwWWd+rVJtOz6Oq7a4dsSR11l/KjE0IBeUjMdlQzBr4DkF+ckiohfYXBsnyMDLRQOSq
PXgUBBuNYnDjpOJ9zsznFFtvJDW32gFXuLl5UP7Ak/ez/Eh/wAZ7kKDJg2GnZpLvIOpReWEcOq7K
ZdP1rfTUV82y6Xz9QQIP3uetm56nMsIcw6x2EveW3FaqZAxa44jOuqguyqMONJ4S7YTj+9ucvaeF
WsNk6DKUwZ6sBNQhZXWxJ0cDmZmSQlA96DsrhbDFuPDOW6e9zDONwuZXGGKLYgfmYiV2ICJe0uaP
W5Z3DO5xy8DmyhK+vP00hoWYH+fVKoadSyd9yOg/wyomi+lPqusEvfuYRc/9+KUxKpxd7QpWCGeb
+1qsPuuYbhhSqRD56xjWlvFdCMRRA7o4zn48oG7UZ/TulPMzqLGPFPczZhHTczD0XEXNw2SxQ0DZ
vwhd+wJj2FKMjP2+7h9NMj4JvM1G+zKguDSy15bcgqJgM7Lfx+Em8eeek0N3YPqWV9mumYkCzLaU
/1BHeJHle5t8tjpBKRJeXV4/KWFu+7mJGkzSk1kh9rQZb4HXRRVM8YRa9ugTkxY1KSOhvEL6b08v
vawFoIThmjpcADtnikenuxileXaG7lEiDdoXpns0ci2PBNcJ3WgO0DffrSG475M3jQqHy7j2IjI0
cnk7nMsk+avA5sizNiXscEj5GLYgczOzH1+ffv22ovZBNhi7hSDXhX2rZeyJfofOj/dPmEiyWbP1
r+hTGn3WeWof2Jf34/JQ+WmkdVrk+xpdVq7TdFdXJriCuU3vdQ9T7t4GOF/0b2ODl6dYkVSz3kux
4PluhtAij6fKj8JntiVuY//7cSLfUGYX4fjPdlHeVfjw/UL/UwAjYR0ZGIrwTaELhTuhk+ToIBpN
kCfT/x33jCnjnpy/vOOuNJJ/Bufyvu/f+IgvGt2HEmlA7gfYGJsTNZ3fzHFXIHvNzC1JkYy4qPpx
+01QhxznkqZVwXGEr/sCkI0yAkhKRm2Z/wj2/yLr71GEsK3NBNCnsgNOg75aN57o1niblX3DJu1V
zu1dFSiyTa/KW2lBkuO9chSK3AJAQZMiZ7Yn25pYRfAT1X2lqaNZ2r9mrY4BKQmRC09oUwlxSegp
m4s6WgPN3jZlX+8YLlb+um2U9duR1IcnV/nvvkh2a5EQ/gb2gm8psiqevS7k5vE0jod5GOFbAse0
h3gApibu8pX1AGbp0nEPG0X74BVzqOHtRXt+aAZrr1MrAqsFAhhpoJumFzlbG5lX8VQElCuxbOJl
IPClPwQQ6Rh6AbFl6N3MGSU/Mb1wOYltUGsSjQqUPp64Fq/wjN52mobQoI2mdew46BzWogsRe+8V
as7aHGJyDLYqnXaoK42U+G4HtvmtEqFxZbVP2NZ30oZtkiFc2OHKifv5taMjwYm2s3JEcmBpFqCX
ic4YO3spmx0Lcu8kGEZ14gkQawz6sAWks1t0dHKPE9+2SgA3ETdDM5eyPdKIVOevDJ0AhbsZFthr
09m/v7mn/Zsel+jfgRLje8yrQ+kmOF/z6tLhfVSD+ZKVw2aouwvV+YoZuZXLTofmUgQLv09i3cKA
KQTwb5O1x2MUKOTmyb1h/R3qgUCf54HgmZTwE0iqQCiIHSJAyfCeAjIWYdraU3+drQGRqbulI3+s
smBfinec0sojp6HBDkkfOz8Xzbe93mnjC5iKC62ufV4+5EO561YiV9z1eWTsO3JGzcw+seY5Njuz
2JuShHu9/KgB7Znqs+oXd2ek4kT948V1ybi8ty9NTU9nrZ9V71w9z3qYNXGXCOuczEmU9JqKLcAy
4Q31f4SFfIcczA2bbvgw3PzO7nQzUhPbUbuIH9vjyE9bps5Mdi5JnT43tK47Wl09xZi1pHezGJI4
ndL2OCw0KFAnblobB3OWvC7J9CVxXSP/DtBVMfwFD8UavV32kupndnGbmC7FdwlhM0kX4CoF5VWw
kP9IYoUNZtJ2Rww0atcz9liZGq2LERUtoeXOeq2bZMYkaMfqp6qyTaBkvBafTbHuKsBpAAy26ThC
ZB+2Sn5o48Wf+20Lg9lZqPQYlVje3iKQPXO3a3sMqj3EMulWGyOnU+CHnJ/V3LKRX9zx6n/mzjtl
xCHjJiQHtW1y/IpeT4oAnQBdS3crFhKTzlJRPupptQuMLnKDNwPKogCBBEMmcpiSScPb6vNyyN2C
rmaF8BTBl1kS9hPPzKfwyqfCB5JcJEW0mrdOopctiA3QvvQaxgH4EOdCatnR0axX3x2ucp65ZPTG
84q/aKB3CJtVgNgxNFJK4dRtDFFSR7LEDWOgmXezkzmBx9XR1ZxdifzgRKr7q6dcg1aCpkNyZwjQ
y5lgRK5MzPd1I0o6YwqDcW6RCJu0A1JQHUthrHu/ADuBtX5VzXeD4MrP+4YgIofWn0arK6ld6INi
eW5eJgfQkFT5AuzOfJ7N+lsqCuVlUN7enzJ3Jxc++rybH5b8VjoLNqwqrY6+ljIjU3P5mFl7ZTb2
WeOxxknsPSdFMzwk1pOPmNmpPOe3tfJLEZT9hzcj2bedH9+OMjkYd7D5Ut4xhGLT0jxb01o89C2f
NmE4/jZwui+ViQGr83gOiqm6I9RCCxHl71iXpHX1I5WFljwGDWAWw6zGOM/0z2pA5SxnaGY+rfxj
puAbdD10BaeP8nFdYune0hkbCuL1SgYnnESD6zga7W/ExAcqaVyyKdoEtF/9eUrRaFrw3qzgIxlR
bZQZlMoMsf+wxtT6hDVLhK9jOzKZK3HZANDLrZ5Lrg++tRunIOyG+dnWe0xnh2Dw6i0kyWHKzL03
lfugLvRjh0avryaf7Aj1thj50UDuvsnygFC/9CguosOs1wltiFf5Y5sB2eODjTR8/JP49YkAXxP6
Yr1Lx4op5Ei9Tm4c1lcn8mp6pEqnojdczmpztu6nXs9QTjs8xf1TFrT9BQ1CiozaiMm9y49FAtzD
C/7oVksh1mLXE6LPI92V18quHdqUqI7ctf3MsEnszI7DVg3yeSVZZbsstxPbncGOeijvoIQiFMtv
oZHFszZSe1kAWQk/R+WBh6XXSSUbp4XtJDVAtyjK2rExYjPXimg21p6beJ4cCz7usToMK0RI5Go6
zUGDsN8bKGZKhj8GiT1RN8MhI6J4qyB3b7x5S9fRAVaAn0PyAxpDM5wt51JxnR3aRoXkU/eYWniX
mHuyiz2urDUQUFyPZzTc3lIvW6ZScBJLDIOq5OtaGpcQG/SN3y86bXmGHUn6K4tqvDSTYW59+bGs
mfqbrWdo8ztzaapT5Sq5afFqEv+ex6NB+ls19/PWLdOrmS3y0NYoxQZsGXTLqLq5xcC3oY01IzKp
/9zUbEGvgYZnHccrZbOm9xVx88WpdqDz2uNA2ItNqcLWy03wK62IUJhNaAKtTe6oLoiEdpd27/JG
hrnnJdQHP8CwSUZcCeMB9bx4xsZ3oIG3GaQl/Rb/1QmfLgrFLapsjKTzd4C9qneTcxqMp2qwACx1
qHymW89UqnOTaShAi1yFjTvGFY408qaSgDoeeepSoUcPynK3zNVrb/XQ/MCn7AJkcWAwHg3fMrA1
bJ1PGB08+dJf6fWu6zaoo7ye6ES5oKonP3le0SWc3VTbrZCc0c/2SdxXw5OHi5ejkwOBcD9/O8EC
tGr8SmQNPyk4mfS2zjkdxtAGS4f5MbvLZWA9LIaWxbQlu3jmt7g2vGBPoreIZ/pKUZJk1alrl7Cc
Z5hHAymOPdqBmeigGELzQp2mcSl3aGSl6K4GmmMbXXB6Qr9A/rXeAjAJxjaVPXOKPXm8DsuU2l8E
I0yF31QL4k0GqGjNDvheZeihZ4Bov20CQdk0Bz3BysLnTF7J1g1qdcghFLpTdyeVjm/BgLWp3Bpd
WZsyi6tCqQcFTZZcbCo6hBurz4246wlgzq0KCH/r0tl/q/VDy1t7bwQT3NnxRbTWH+H3Wmj2GI+K
mQFMkjdby/4l0JmrAsbM1p4+3HKK6bfpZ/t5mXyiOVqdIU9tHODnHjJ78HeEHNjxrCHImgZX269i
vnPYvMNCtg6Mds17TJfVexwT+XfB7xONkIE3Zmdy4QAfM5OWdGnrvbA8pAcEN8Ye+RO7YQZlsspl
IWeHx3XRxbWwkwJ9QRWP4l0n/+4yTZ15pypCteidkmG3TCjSLGBYrvVMFAkYo9bZj+sqOB9vStdi
Vlt3ljPz8wU5JzFP/Q2Z3d5+cV2hztKSf1t3eEmUhS0aJ9C+CkilW5QT6ayLq8iWO79e0DUbwCTw
aWE+8fIGdRzxqsiQlWZAI2oBflQNfbwSvOZJzxnIuLVdbgXufohyaNoMNA9BbnABZvoYD7qisSw7
aFUuIWFQvdHB+S8TtSodBJS2bebxhlBmTD57WjDRTc7yieGK6ZFgxPwyQd2sbAd1g1S/vvLuM789
F2CkmQiT/aL1ToIAtmrOvkIu6/mKuVTuN6e5up/y0TyIwiuAEDH8sQrTYTBk/DZmviCO+JTISE6N
Vn2p/EDSKdBpVTHPlI9JKo+tXleHVU/bXZbSevTnAKd9fe5KE6c5k/l6XA5LOeqU2Tn19OJvU+Wh
EF+AR0vdJTCy1b5WsrjvCuPLbXrrLISzZbGc0Cz6sQur1r3xVQtAcDMv5QBcCE2Ky7XIHqdbrxOC
a6LuJhpD94uTwumFOIjhBtRbCr7byCbUoGPnxR3dIDCV1L/1xKETZNCJCGRKaibVmW9z/0ZXEssa
uL9YNTie3WAAl7SumHuZZNX4u/EVFEHAWWU1t01whcxb0fn2yfcUUJo2lVNaZ1XQ4vILNpcc8e9J
FEhi9FHSxFVvOvTSjV6cZzRjRP9gfm27AvJQzR+uN1VzaLS+GZdOXiBjTscDngkCEs3Cu9htsJ3H
tNov5pO82YKEoDphf+yPY31aNMnVolrD7tbhUFh+F+lPT6XlnoXfsdLb8dVQn1mfO4/6/BZkujj4
Qz+Hbj/dVaVzMIJs3pXoO7k6Tz2PdxZpqYb/jWEvDumzI8lT5XWz0+J/Qo9CYC8zxiIqIX3tRqOv
TlkwS9qV6xo6UqGJ0lyWwljGWQdmRxtmBrogI0NEym5UDucMgRfEPERans+1nCHsy+Lbl2LlKYKS
MoR1Yj5rNQ2QCgrI0UiBY1SY7VJJ7VKh66BP3gLCb+glloTBlq4XLcqNUc4Ej0bio7y3enAqzTxG
MEbszw7dFxYq/2Xupjs2esHptmKUmI2z1aMvkS3JuG4xv3rT8mEkzRdht2/YOu17ojhhHuYE8RT5
C4nb7w4y762aGENbsCjxPtCPUjLxGZrDUaxbEWxUsL61ynmo4YdsPH+KOifjeB/qYkv+37XUHTbZ
UW79mWRTo2Vq5GKGyK5G7mWRuIn2WNw+ifCm45ZhOglEDym/lLR0Ryg9jJe7cECeH3ZcmiDq5D2m
cOg0tOwPTmLwNcmPqskPLQfkf9NbmRl/Zy00FvjKIF7aaMFpuBIjTTeFphKx5twXOPKZqCP0RZw7
efoJl31IjrZ/oVsAufudJjdCITKUNonVEKgN54dYM+qEnnS7tMFeuZbbifsM7TbjOhUCGQBeX/Tt
vhuCD2OVaMEKBhZNdlPdqGlrkZ2E/oSTur1z7WEhWuSEvQ0WZ2qOsaYa8zFb+IVtgTuf+AqIYjx1
N6iEaxV3AbEF+1p1CUInM7mfDVq5gBqqL+HSU8Y2XEaJbGwE0CLZ8zN6uwbraWg51s2P3SbIYyqo
sgCHI6IqsTaUXnZOKYH//Xf/+8+4IKmTQoDCGwbnNjjzQQ57a+kMnU2R65jwuuWkSN/Z6o4T0oxj
4afmvJXYKmM3V8bBQImjDeirdKlfXFIQgZz3xp6JfaVIOp5soz8HzvJV9zcZf+4UBxQyOlOEy6gX
xVVnED3UWAdXKSiE1UIh7ajD4OaksTXozxyjjRArWJSy+DbxIq3U19VwtuU0H0wsGs5qQuIna3qT
yKGMjMZ4WYulo3Ptfd7u+Ds7RwLppgkQazC0FU/yEqTyAkSfWnuSy6WDjLdprPXYdsogmbu+2OAE
j7rRnYPMf+wtFdxNc92FjsnFwQ7y9mhgQw6wZTy2rjwPec3cU2eqDbXa342mYiElqzpbpn6fMmrS
fOMihaVd5AjnzKG0YCK262u7f+xld5A3auXaAN1uDd/dpfd4ZGhjrQjibBtjdlvJw9qPRAU3iDVo
vW5alCubdMAM4zY2yFG/YthhOYQrLJM8FnZ/xNdrRr7Di009FNfWSlddyxM/1syl3nAdGLeagNdk
OZ69z9d63/nlp9CoqLOld/fmsvf7+bzmiX1SWCOZs3jndiTwrUmKXakdLKejFh/0L3P6YwalRt8W
8oCGkX4L3o+48sbZUtpnm3Ymq7nOZoexePuq6XqKUBJJLsBTYycoIjZSdh05SkVIufmaKG8+9Fn/
qvBt7gfZMnAagJDDDfj0B6qBNLur9WGvd4P3WpV6fZl0nuJgumULp/m1Vo9dTc4CwDztbGoB6s4G
NefiXO3AYVOYvqrFZiXT9iJX06eZXYptuhhUmMV6cUwNbADKyal0Hx1jRQ1fIkPQZJmEa9K+r3P+
64K3aQzuxWbA8LSwuFf21o+F7XDTzfmbgXfHtrRvbXBfZ3p+XZ+IC3AW4LHWAyg8sc+cFEV/4zzZ
1Du6P8fOOCmmW0zT6MqEQTcbjDO1v904Hpli+ZhNobdQ/5ciYZGPgPaIwp5opuNhc12LFJgAT0Sk
5+V0ZNLZhR55QNmYcbqm+6BR+TZYkb5mafpFXtbWBqAc2X2FE0V4cFN09xk+4lm/ObYK5MiQC9kw
B41KuCWzJ0WIkq8zjKb3turDFcmVHKwDVXeRAra0IdjHNs37G6YiAlijYd0bvhwJAXkaSIaqESDW
qDLJkJi7uOlv4x1uK3XSYhbiY+htb415G09aZ6ut1PSDVRsz6gzvEd7NFZX2HJJhiX9ukyz9PXkL
rGY+GOA8Hi4aKKSMuTh7uzoJC5MVVOr38HjioZgeFjujp7s2GYq46p078s9gKY4hNb+lw8zztjZ/
sgJKh5RcPbL63sjBoblPpFRGhYuqoMB4GLm1n+x6a0ButOF6BYbVhlBpYoahdTlvKeQUcT/YGlxD
32tdexSJr20Tm3u0NKWBaXHyt5nrvvpJPkU2fFU/W+iwyNUOiVuImxujrgeDc5P53M/V7D8F43IU
g06qq9F81YVx75WAOZZK10lJh7PK9cetBcGiKZmvacBcyyiOnisOteg/+JiIFOqQOrWZGy+54/P4
zPuurJ9qC08OGcBDjAwcbU2vprDvyQxoMxQVAGXCuSZSW8tvXTKaVX7v1fB5M/izAZbVLNv39ehF
QQYasxhJOZox/rRmi1vaYRvOtAaOEAJdOCQLQLAMFRgomHLKlpDM9Dyy8oc6d0hS843XgRVoTthg
BjvntGows+noiCdR/vaiw9k2OOvOnwQmGh34SPGtLxK1SiY+JT8/w4kCEkTWhIGW36doLBug1UHk
ewP9bVkefFjaO98kACXtxDcB2O0ekiZ9P7+9NDyYaNTNUK9NFWXHLGfyX3aAVruKHygZ3ft65vXU
DPs3Zs0lCHHPHGXl6O3aOb0G9t2CNPXqWRgtuSOdeXEzmNQ+i71b+q9Y0le4q6A2LYpfvxBb2i4s
hCXp7pBGIagriL3QvYcZGmuEhd6JmxEkiH8ze7WtOtSazi3R6xycRTI2V+E+8VBslK8FGBc9lmCN
Nk8jxpfGSi60YKexa3tr7+/syULsyYu5HzQE2MubUEW702rHOeXEtG6nkfbvOGP6zfXuYNnm8gC+
w+7JKeyZCJMoY/xxaDUNwMTDdcLuK97H2rvPe4utvXsZG3xQa1yTLqJRTjNeSxYttOSH2z8ZBeUR
e6kG+pNecOe19KOJ5ly++uQLCmG24tgizMzn/q8Ff5MSYZWKvUA+FP5KeXsEghmNJC7PfB6W9zfp
r75FynDzq1LaLdW0C5LfhqlexptBMv1BBR1K8eE4pMWW0LmTO3jYFsSxgv7tI6TrsuHwCImVrDNv
O/DCZcIEpUEpukVe4KLMLpfnsbFD3b1UnhUHKPxn07y30X3kH6YNyZvbJSqjOEnNT8/MQiJaQvAs
jNDal4GYbO5Ed76jP4Bqf02JvEaYQIxT7fwYC93EUXxrVn9MffnuoiJY6cYXMvtTF9ORQGc5Nvek
GuxypR9WxLyVaJ7cgP4qZGzZ7yu80eWP3pxzJiGB/drLk2w9RhXWa+u5HbkXzIvq9MEQ4Hgz5uAt
hm3UJ125IfWIaeNG4Fkc/LdmSvcCEjcaCMhl4qwvIloECdodPkBkNlaUTbg35YRL991DCDMI9DJY
g8EGbwP/d867h7ScuHThNdSNvZUPR/oARzw3lzFj5Kntqrm53EwUNrOMHHo7z8vKCYm1AdWRq8Xo
Eu4GylFVPNbDe+19r/oYmxOa5J6GPzDoZJPRMgQy+SR6GsCjjpzNTw90I0EvtUfbltvsCZp+KDrn
NrR26BiStaaP+X5axt1qYNrUC/dz9McTe495nCvtrs7whyQ+RcSkkc1myb0i2iAbVp9hqfGYmMwv
AKMgnXD9P1YJobe0Iy58W4oHnUH0yChzTbarZd2PpvHtdmwZC2kolCyRa8lT2wMhK6qvBOG3Nr47
lFAtlZuZ3eJiLqo1sK7cZibVtkR3UfFM9+7WmfhX1/5UoDO35iA71FThwjiZUIL6nUClL5B9D9as
h/OtLOGqbA7ltzYVR38pz8UQ7CuDB0uiec3dR0mFmvbL3hwyhXMcAVJu72fN8xmUsuMwCzwhH5oo
1gn3QzSE7QNJQJQ4HBFp8Dh2rQuJABX2CHG7d+bDkHBK++mRDJrduDT3dGm3JSowp1oeiHD41IPl
xfeAtTGI2syOGd4i3DK7Y6FR7pn0wXJkJD3TaVOlh3buwtbW3rRg+GtUCEatPdJJup+IJW/qlr7b
BwQ/uiiwTHhXxVTErqOhW2XGIez9MLDHTDhEAwSsTa8dallH5FFuGqwJWvNSuUf6t6eRSOpqSg9E
MFEMM7KdQIXkVMCV9F6tmjo3wJUN7/RMlNG7WH6KOok6UsIdk/GiFQUJPEnIkzp4VogIH0JVNAW9
i8Zezx303XJA3eRJZux0vIvIHcOqbKJ8kdg1tVON0hqK5tZYEsbSJJcU7tEmZSeUo7zTOR1Dv94X
bfM1KqYGY7vcTnIj9If8/f+w8v0/DJ3/AWdyc8cBmADzAKrMgmXxHx2WTVmYS1uDomUqpfZl8ZJm
OG66BLFWo10JNPoYbT58Wr9B4uNamy5W64mwD1jx+pJH//xx/r8F8z8DmdgYIP8TC+Z//bd/+cd/
/8e//tt/++c//8c//vX/tmPyF/y7HTP4L5gmDTyUju56hoVW63/ZMf8ndWe2Ize2pedX8QOYAufh
lmQEY8rIQZmRww2RGarkPM+8atu3hgHfN/oZ2mg0YBy3zzOo3sgfU32qpVQdqQvui26gqk6dklLB
iCD3Xnut//9+6wN8E6AkqiqDFRFlBTvtX4AmxgcZDbQqqqSgyLpkkMr5F6CJ8YGTugnKTpJF5mSq
8UcMmRZmUJpzC8FmIbYYoqTjURLJnSbiUsf39Y6fw9nL0sUaEHW5PPidPjX7zlDWqhw5VpFf96bK
GuG33XoqFXCWYuBmWoasV8Ov36rVuGrGgtk6du95ZYQZHDSL/vqARlMsDWurwMpLlBZmg1SxlkGp
mwt66AkANyKMXqI039A1XplZQHMPdUOgqKyYunZp6QnWAQrwuCV+GYmIgNl1ExD36I6RDjI5ux+1
hdLfwz6o53GXlAY+Nm24EKpc3DNsMjaITPK0adb0s5c2kZxcxybTihSvkNCq5jrve/MmyIpXBgZr
SZppm/XNFdHxlT1mHBibGTwyPsNh2/UC/GLxVgNJfIOPi6Azxqn6G6Vey1keisZVksGjZFUvp6qB
oZeQ5ioV45W1g2pIYqW4NGMkWpGKEkdeIeCXtjokeT5AFfJEffYhYaMBQIzycbyAHuWkwPedP/5A
/zUr9Dd+6f8f4/W/S081T92PHuhf/8fnP8El+sfP//T5f/363379m8//8O3jzI9/eZz1Dxq4HR4Z
WTNMHlHlN0CR9sFQMDVDKIKzaSyP5m+PsyZ+wIuNQd/ilpCx6vPH/eVxZhVQdf4si/hZRjbmH/JX
Y/N+/zzzDPMUL0ZtA4ip+C7Mdiq1MFA6UC1yg4plTHSM1m3ttBnl91hVe0KVi02MVo7Zc2FnYAVX
hcXcb8hg7PnNKisjfA9hj/tqho/iq/k6Uayz4Nf3YLYInkigRTZ+HTFSSysHc+rRRyAzAqVzi4Jh
vjCzGFhy+tIZzfWQtC5DCxTI0oCDBrhP44+PtVx6VSl+Csqqdmrgz1O7r0m8DSsF04IWveYi/h8y
ts2kLYgOKkGVwbHsVfNFAo0TyZK8RZN0XVLr6YDlyUsb6hU17V1joHBAxOwIQo7Myy9XnP/cOvWv
jDeFRorjuJAvGd88WkZ0jFJri3mBUDltk+U9KZ36DjdKftn6+gobVs/REbufRFJL1yQxm/5CVFph
vYU3z5iBtNecFCJavw67s9VpCFeKweWMl+CWEjP08nK3KnN0Zj5etrFscFYUxicJGqINJFtEVs3B
2m/Vl8A3EUqQyLPBq/XS4RvDr5gQNFUPKMW04iZINHRyr2mEu1qsb61JfAkVwOd1O+CkSK6VEVsF
0+ShkrJ1Zy2qIQOsqxAWCs4yZI0MGj+l3disunAoABqOOo2DgOnzdKc2wyGNjxW5x46Vqw+pbjmI
Yo/9An7BWRXjGnk1oAYGlD+hIFzi5TokUXWL9WFec669bUb9JGacpsgxRWVvLOf8gMwxyhR7oNOz
Hrr2kEjzp9rPLyO12dQc4KN5lLErr3QFmUCRaSLNMPO5llb+J6ujaUQaKNuHcauPyiehwFLMblWt
JdG8B4X6PNGPsy2jvEJEhp4apIujCdzzGQEpF6RnoUGpTPXG5Jhv16jMERLC7CbFiPwCubHTlg5C
VGYoAI07Mu9YonFB4uXDBcOmt64ThJJaDalIFmNnLuvKrqoe4bwhrXSc2wafuSg8SckDG2e+ntv5
hGRA2IQyzTnG9Ota3QbYaWgZgfZDzdloJQp5SbNphSUBmY1lzlGrm3tPtkAsKeLgzQUVf9C3nKnU
u2qEJKWV9UmZ6JD1PWOa+JxD0TZgB0ZWdafEE76yMYRTEoSO2GknvStuReY9DuoSwmosZlHJTRr2
J1kpVuZAiS/Ut0N5QIW+UpOzNjQLylIN1rS6I0nlZOEjR1Vl/aLPm3sTH4KRVSdLbrHn0/2IhGkT
+Ti+yYjCUiH19+xX9PYYYKpy9bGRmHdMTX/RqoCSwqQ7MAHB69S85CB2baNbUASkMC2XHZvps1T3
V77YIUuwqseG7v6oHKoqXMKW1z5ueztOkzP8Fn3VVcAmJbN9CmiS8fG4sxY9J7iAk8YO0Sw4dOUm
cROYGTkjCpIWuMg2XuiXekkfNDnzjYkKWCm/04IGVpuPiKqvvKmLn4uky50UhXkOwNdmNCzaqQxh
aTJ0nrvZulST+qGWc3mFfflL6Lc0NNt2JuhUXQ6R7fQQDBpjrTE5FKoPZUpF1jSmz1DH4FbF4T1e
qRHbTQwGt+4ek0LcYebBU7ocPPsrwsDWmlD1JPJJtt7DwMG+xToyzYdJhbQ6M/1TLOT6kcCJjwj4
C0ENwkuJsIwN87berrj/cCfgMO90PC3AFsJR4zlOU2730EXXMsx0g8IxexAuIh4H28RHZldEsqKy
fG0HZnKEryLw0KuPLQMcV8VrkirRluilHUTeC7xkCJHGEQlYfDXWncBseSRWbMB0WGftRpoLT6mb
XV4XqG6lrSrwfRQkorlt+Tq1IwfEnK7OjEOV0EIn6s2nRtQekyB4Yd85+EZ0TTMCaMYw3zaY7fgw
J7aaxudkGxGklcwqGYYiqa2tX24EMREcWgxwGlRlRqpu7IWSkHit0ukfJ3l8IC2JcpXhX4/yssPX
jVTnYw4U3O3R0NOoFFFYKh66kGNL0ahksMBpwTvYZYg8xrnYW7SDYhpzzKg7OxT9mzZkQSbZb4rH
W0lC4dBG8CjGbggX48UDHVEmeiEy62Sa16xA/tr0e4S31bRaVi4GCuW60JAQ+Vha6QnD1zKjojuy
KFP1VdFBTbA8ClK99cPYLadqJjqIMzHhXVTLHb4SkJpol6k6SxQ3shGQADnmu7AehqOSGeZOUSjL
M9HcmJkJIsAsasdEdRo1dH1jRtWX+H811KEWXDBp2msSovIeipOoxBe12A2IV6tdt3SX5ZIEEPTy
DlIKM7qKIAztwrB8JLHxPg51jqM5FLEqSLdyab2yFRzFYhHVFLc+kVx2hA0XWRqmeUnFcSVbz0EO
Hi8K8ax0dXwqSKvohO4KR9OnOTaJwJZR0Xfwqi10ER3Q+kUDTpwbyLluvjOWnKip3A4qLstFMBeY
7KQG+nLiBM9Ro0pMQfJVIDCZG7TuZhb1jCT1eZ+buCCl8dJiusqAMFjVTf5apBgRzbSmHUcPHRZV
pHmy4Z9BRmhulfSFY0zPaOYQJXLWJ77gVQuCh3JM3bjXT4EA3tnEdOKj9ZGt9gCvBR+kBfO/sJpH
y6fZnItvEdjDTdrJhz9evf8rCvN/VYH/H4orqgGi+kH1/ref//z5/37++89/+vznb6r25ce+VO3G
B6hVBtB/k8a3KkoKZfMXJhK/IlqiZVGBm0xKZekrqqjywdA4uVsG+QaKCVzgX6p2fkkm1c0SDdWA
S6ZIf+gQvrz816dwGV2ARqNegw1hEWEiv6vajVDUJuDVy2J+TTEJPG5/TcaUM69DJ3b7zcVkLL1F
O/hoAtMYVrmbeZFnXM7Teo6R/032/hTwsIHf8RSvXfU8Mg9jbe86muouNOKHaaPt+lW7G4KNpu/g
9o2m3RxP2EbsbJNt8EWtpRyzkLLKGB5nJ3HasDFTeVMOOQiBMiLjb9jFe65qchjzuSai3DVS+uBJ
czvnuuMSrjvHX1lu6oFLX4Uenia72IfX9CX16dDtGWF29okF9SAe5et0iyljBxNxLe/Kg+7JXulq
j3vBTflDGIbeq5t6hy74BcvkqtucsLF8VGwkZbwCCn+CHNCmHsjLiVZENog3/aN8QQvdvubgvpIu
dZRW9ml3fTpZ9sV++T9kZRzSbbN6Uh3MyDYRnIfCZkqHVtfekwhmP6xvbwP7ZXRha7iEj95wQLIT
TChooTBhG/Ze9Ogw811wRsIJ153CNZ+ZwZ9t2E+RfctnZcfb1m35b6NrnC0bOTKqNvsFDoab3LQu
Iv0DJedxwicf3UlyfoOzJfJi6tYO8wKyX1u5rs6zhyRyAyohdhMUKcpa4kX4uYN2HV2BBfSaDY7s
y2UoHOH/rzDzFbwzKhY7dH03OYC13NaIrh20inJ4F6T7xg3MnfyRrAYvslb3Oiau617YNyv9cdzc
3grs4i79Yrty6Nbs4i1KF5exwhY+v6fuyUE9qST0/SLd0ybdJLtyjWLxAv1vO+8QFUa7tYqhCF75
SrSVxD0hF0M4tvyD/pCdUlhvWhKy+AcFyf1d6tM42vJjra1WuxTn8cfhrqaX/9SDvWYpht7JRBrt
IkjQCp46x7rAxV0vDR6teuPQ4MYCcEHuSHq0rtm/3dIz78uL8CBfKB/rw+B1d7pxJbwwwcBMKjJK
6i1bBDgAqmGXHBl8XXIKcmLhYhhWIvEWBwCDZMKhIcI2w7/XbKdMmEpvOBjbnOQxDdXeSrXcKV/J
0oXSbDvKE93uXvPIhmyLaBIbYHnbPS9706G9ZBBfY+ebdlgcinCDzX0XXvHBHvDdd6/+NX+k+8Is
3r66Ouy4/soRP1Kh88BzQkC3Gz5gCypvoXcpCrI/p3nVnxhy7UPP2mJY5/QtrJRdsha4oziPR8IK
nyQ/jSPEc5ljhg6422IdXFMctaR6Qlro7JFqFc2Xjc7hCnKF9ugKDGo/iud4bVMz2wSfbNSLRbXn
6riHzrwxy87XTB3XV8woLNvBNURyIp8OlSZw3qNyia9/DbWcR1ZU7qb7EB4aUMkXrst3SmbYDxoL
heFg3L+Or4L9+AlyVvWL8NKhsikcGRWKsub+IPw8uK/w9ky3YD2lzXSRr1VnPa1wRcCu3c7uJeDy
/QuDLgD5drSPPyVHDuxoKJ5zl+ygX3ycjitk5uZj+gIKtd7Ij1fBhfWsRE6NO+ZKvlEoZzg4bXv5
cZ62lCjXyoX8aB7KugWya8M5OItbCY/g5Qp1gmc+YGe7yA69g0LpRb7aKjce4uhj+KoczaveUVbT
R2V3rLbxpljT4RSDG4NkT9tXT2rNG6qPJSeUTeKyCK+en0N6LI61Fe2P4aa42sGtcO5XpR3ax8ld
aZhWV2fZJTDcaT7JB/7NFl31IX9+VFi6C5lvZ1q3q84d1uEz1FwbVYCNtHdFYbQB/bgaDke4As4R
Pu+pCV31ct7xFsC1OuRAHXhUV+YlEm5+CzAkG22Do6MMtC1+j4VvzU6PGPJdLoi/7g/IHcGTEbNJ
PNEWVVhyoT8Snurv2ldNs/nX9PXR8N6u4tieYBaBh/KQap+wy7MQ9jaGj+ZQHYY15TLaCsrN11je
kWpCcVXbiLjWCPo7/gdp/pZ/PVgepnkFsUMDswEi0WWauXCCJK+b1p3Lz+g25iNtjXqO+R9QFE28
UM+ByEkKOfcquNK8R+FC4j1YWHhs8uVDj7vSNTxpBQ5deb6L7Xj30dm8MobqXHmv78313RGdPAn2
jFO0Zw0bTM0uSULgMaEkvkJ56Xbryq1cxVv+Rvp3jR1PeGJH5fINj6I7uM2fqecby2sOXJT5kPNJ
DgfcZrrNyC68sKqniZbUp151DURglMjqpb+6JjF+YL/CgBBd9sSrl2xs2mPKJS+yLhgi5pqWMCNP
y5VakVSFnW4JXwji/9YTnr9WUv57bPXqjDB+WCz+/ef/8+t/Z2rzLUBz+bEvxaKkftCAZIKfp7aT
JdVkLvOlWORX6OGo2gKaolermNRx/zyxUfQPFHGKaAHWtEQRRupvxaKifTAXpqYlaRpTHVX5Qy1e
Zekwf1MsygAWFviqYaoMlbDd8evn5xvglgux/j+LQ5AJQUL3ceFvtRWTlMwt9dFt4N9oc3VUGxhn
5jk25W2ZAEIP0dieZeVaE2milNYKabwrdrEHWMmVkLgMM1k5YgWF/JQSnjqb4bboDUfdjf5doVJ+
2EzaZ1jdJujBYQ8xJ++ejexVRD9wlQtXqBaho6W3gUbEt0Y7CMausMJvAPjJEm/i7HL2L6fi04z3
sc/XsSLb0GnFbD8rtj5RkDDkMXWcC3djgx3oStUZTVvsp1QYiGInmIbxomePFA8xJXPwLWpJJNOc
jkEbK3HHNp5mgVOwacOuKIPEHvWGsztieUzwwzitl48nFEbXZBWdygwV+qKKoWOBACMSeAsUs1TG
taaAEsjWEem/tEvM5MWpRPZePmfdhIvFSVRYIpRzRHWoFeqJsJiSLjm4jdK4EPUYVLWE2o89GP4n
TQFHHD6aNJ0XLfIILxGt214pwm2WypQjwRpjjCeVwZpo7n1QhStlcTH7v5Bpt7WQs+v+vM2RevQB
BpSAPTiMvQFgzGLVmPrKSaJzVx2C0ETQ7sEp0HuWCpCI9HcxP2uAxyEP2d1UY/OjwwjqegywJcy0
o7lOgWAYQMoQ84b4XkucskIjgPkb1xUeD1Aym1g/BhFJ9LuCjFq8OapZORG9I8WQibY+LVBtWbCH
FkilfNLo6BYShJzzYl0AjoQL9LRcJaxL4qyZFYSIdIOzoOJNoXEH53VdIS1U+Dnof6s6fOuqeNkI
Pi1+4q5CzODKRexGakWuFRgPRXIECxMm0wlaarjSA97KWJ2X/7IQ+rORGggZZ98wz5fPfcXmGzZA
4knPFV6yWbKH8bSwtwU40Mgs+PZ2RD0CF0frxmWlfC1NFwNiwSCoc8iIhtVoSfZsCW4Vo4I0BrfM
NhDT7bp+KppT055BIbE0L4gEbghuryFQvNnC3MHL4CdDZRLSE5CdHPegGt7oYNQLtCb948ia3sXC
umzo54iPbbOT6P4yPnGXO3dGu1iMaF8a7toAWsLAKLLKnEA/lQxYCM2zBb6JDg4UDShXLM8d2Tcd
rCsOa4m5tZAe6ZxbSvoe3AMp5RCko1WFLFuvkB/iS2RUYpYYF9CutogcZ3RAE817uaJQjxaxBQWq
BPqTGOvlMyNDmTHOiE2V/6+cSy6W5HBXFsVDhSlyzCcXLRNfFI8YRiSU2JSco6su94pxpdc1Eh7J
jsHWhTsBQpfQX4Tx+au1/Hf0E8ZCoP5qnM3JmbVRExEFMoJTxSU+5Ou1USG6wwrbCG1t+krYjTtf
WuXA90qU1cAt57O7aqcsA0xARV9U5r5NZR41GJDmlhw6QPjjeuIb70WJyt2LMeqzmJRrWMDrZapW
MjWIRYIbOKXT7vPIxK7FTcnJva2X2x/GmEikXM6RZzovD9k4vj0DTXEtildEqSEDE+0J4IXKSCYL
zykPkCme1KWSUJAO86gu9vbu5AN2THHh+OJZjR9pafFqur7DK+UO9bmurhsOSAJMMTNmokBzfmJi
xABK1y+b8CZrJ0cbvR9/utLv7jxffbrveePGhMBN5dOd07tkvK0SmIEKIySeUaxxiD8p06tXRT0K
8XES2HpU1Gv1QcMg9uMrYcv8/ntGk6y/9WwQT7xrmOS9IJgonfme6XOi0sQrw90OME4Vt3xwmkUy
FKP7XWEerdb1J6DHaJ9WSKHtGKlmASba01U36bxG3Au5SzdeLq+T4pIjX12dS21fCVsh4q97RfES
TDaiDpGks4Xu8sdv5X3rhzsW7QfqD2N5N3SZ3t2xsWKiz0gRl+HltF5wJtHpQbdpHAqpdn78Wt+m
xVCZvL2WQhKmrMoqKqNvX6uWUitkDgBGVAX7CJDNBYHVkexHV/OlCX6STmMpy5/3zdMoUQiJOrWS
qKuaJC9P61eVymDiQ5T9EIgI6w1z4S2cpO0QJh5wg+2IcLdAUpqMZ1moHmDWYZV3BsHCXXMayBiA
LbwqRrIbTOkoIbKbGIdOQriXpe5iWeXzhjHKnJyCGMKHUL4E6r2YbawovIuV2Mt5yIeo/aQhg/fD
2zriAGnJ9PhlZxhrJ6BwX64iTeOrxhwuBroMan42MFQq07omRMMfr9VuNeNAnYNV1Z0JikKXvxXZ
XJcyQjAYD8Q14E8PLyV/sb1eTCI25unQZ8o2wMg5UhGoeJEMKXZrGgs1mQeKfqX0Nz5Gn0Z4zFRp
K4TCpuWZn6pzPFfwYlACyg53Cnr70c2MK5nJZtQP7rLzRlz2sj3IeKMHGn4DuaDLzre822C4lUlO
808i47dimUWopPqxn7DkLVWDyM8Iy8PB1DfVwHCz0Nd+veteDNpMuLlo7rv9dN+3AyIZEAMDkB9s
9Gx+qsB0psM6L3zy0va+qa7aeR305TrGgQHKF78gPqtlQp6v654HscEaXdFNQJxjzb+oyZXApMpf
GiUtJQz8Oil5Wt7XsqFkxf2MYNSoLmbYRdArRHwIncCXKj2aOl0Orrliz5twES8FGyEqnG27CTJ1
aDDHBMFs7pKAArjgD4M3EGqCYwD7QU/KNtnhha3aYKtE2b1W1RtJGS6KAVZe74oMucLGPE4kzejM
oAElcm1u1z0pfehIsI3TBHk4CUVFQLFoGA4oy7GAPxuT9pHYTTStiyH14oKQ9qDiE/ZEDQBEdiCo
ZR2wrfRsmqrMn858zdTR/RBcme3YLiP94m1fXpnQL5vkuQmJSaeA9fUTcoNVWfwCpou0IpIIxwND
y82yXRP6So3DfAjOjJDXqERpG7EjadkZppFI5OQcp44Ut96UISVWD0V5XeEx6SiEZI17MQ5uEzKs
e23fm7EbB8G2LSFbSrKTLDeEcJo6NPPwQSTMx0no9hrT3IDagHCivjkP5otMdS0JdCi0g2EeJrpp
GCj47wqtk1y6zTtSjHgFk5qaG7/g4sYeSsq6gBTGvVwPi1+FHQupACI1dzD4YbTIrAP9IHuoHVeC
Knsd8Gm9QkGO+J1ShOrGCtBx8FQSmYr5mhYoW55S4c8zUFRsBIWtGdMjMi+2w1Km1gix+BfyNrSu
kOQ4y3ph0CalLCoMWrPsVp0mkXVjG0guwPFtMqwxRIC/1bc1t8u0VNXjbda+LIcIA7b0csaoq2Fl
yOckJdmbq8DYYZf9eUESJXGwUrLrrjkvRdSgbnO4C7yMShUeWjiOcPiGRghVtgex+UQo4ltRrIMK
SshIglCpdigdCjdfZuvlmQE8KeIbeYAXRCMrp3UBUUhvpa1eRldNTDXA++mFZRZuk+8NH5+Hi9Y7
AYLNAghv/A1oXhMuTNSdsuoIuJ8pML+6nCwalBUCQCWgaAocrRRP7LJQoVD5crDgbliODha7qMWN
puoUsCbFXLPkyFxrIOMMHUxY9Enw+5X0YJHl3LbXgBYYrNIgf1k+cwXqqp+c65x1nzoTVfYKVp6d
JvVmOVExZLs00O/r1cRmNNMH1pzUcss08TowTxUDyLzjxIIRQPSbS1xzHgJCboInv3uCtEWV7ujL
sbd+Ag8AwIjee5ht+FrtcTh18Z2Uv0aEwgw41PCqugNKoJJrEPsenoCrZQsGJXLCmlFrvikp6RGb
EJdD9MTyN+79FSpBRAkXHRUkloV07hxlxJJQ5lcl0AoyZcivHyh7iN2Fhim1s2uNpJmJm0a6rhLU
9ZsyvbW6fRriMV8Z4GJ9iEBnvLs0jVoq4uW7HvLI0z+mmAI79fUvF1skdPDbG+j4CZPlqmVagI3N
LDBzc5ysZa9KY2eA2auNk6dWKd/igN8GvT8EtRwGryaglmfTFb1CesUxEJD60+kw6KoLUtXXVBly
jcRJY5R8n6M3keK12tL6bnR6qy/YwvXozuxuWVmDgiuTkzXlhaezCP8SMokwaQIHtwNGvKzZC6yb
fpmRrXFXKLdj/CywPLMD+Dw+HFYX4U8Oj7Kwaw0nrnHI01uEo0HLjMaN+o0fbhNpZ81HzBQTKyDo
Xy5v+crmjmZiW9CmNaDyyzA+o4oxxsHywS7wUQC7GZ4tiP0FRkr4fFqIY0LtMZ6adtFpdixIu5xu
oFFvJQUkamLdCUF1ORNwNM+yS2sHLb1IHnm3bivmMMQNW0Ro1F24WvodFU3IBEpZUkFlVqzbJMhc
yepXE8+URrtdzXmQWP6ktLm0CJKT0qeSwp+EAaEJdwM93irjGiKnMw81G4JRMzupdUflGwEBId0H
vifQm07q5QYSVpAlnMIgKYxFMs/2o4DZPMaVJKBoIRYOUb4/32vybY6xaXn/PAdq/2jId0jG7bSL
HGK3sEuEEap23EHYC50EQtlELLTug2ICtyt3A6A3rI9+62gankhiwgTYQyYhzbOlXiu5upZH+jIs
kll8aLP7mpn4aFq2TNjcEuaVE7ZRpTxWBfTUlqWKulFl2I8HiKqB/0ZrXko/Li9ccxStQvzRWbPN
5HSlmHRBh9tufO3ogYjpQ6Nk25DiJeH2DlgPm+RVmh+yYqMot5hD7A6nnSrcDgCzZPlVkXtywsGH
zQKmn5YvnGQL7XW5UWTWJgky4nA7KISdZQz7wEoajSdWGFX11xlR0PKRlKxz9aiBpOBip3C1wX1p
8+u6iIED73EXPeWMWZFyokscMKWjBpKecshrfsA9QUggPCsa2/4qptVAlo6DwYaLmaFwQH1hHBfD
XxyB6ipdb2v4dnNAqgsXtMabIwOoJBri7fentGsEPqO4TAmHgpVNcx6jCMIXt0Wik5Tcdqi0Jowf
LQ9gEndOip1iwEkxEZcSx3SRWe0EVgesuRy7nqaOAR7V47JICAbhAuQC6zx3o4pnheXd6hjRjd5o
jNcZZ/flt1mobQhed9oW1mHer3Ewrzpkhr1IEaaGGFCCG7Uh+FjPn6aZhd6nNG7XWvU6IbRu6EpF
NA/ibFqbKgbAks1ikg9WfZmiU1lO+4o5rqlRRj/jkUiIBqPvj0YubwZwNpS+WrjPyGjtsnol9bAv
4lMfTDCoiIGY9l0dbOdIfIoGn1V9WMUT6k36Ha3WXdAL3TXzjQ7RwGQ765GP+/T3IhVTIiQDit6l
bdgoRGlQ57XFdVDyO1TJG4jLU4xwvRSeScNWPI7rpe1D3OU6YzcHW+mmArMUSB0zMqZBeq41Hnlm
GLGIt5qiki3bHrBCcivr857bQTQ2GkKgtx4kpqoEC1eDpKiiSiMqDtaIm/qhW2GQhrrBPINUAPBp
PJjDGWCQKm970orb8FODi8xofXZKwB30fRpdPOg9gej1EdDxeqnZQ/Q5n+BpN0RIiHQJlyIrFXxY
MolnNYh8hvoIRXA7txXkk/ikoHTsSCnP8ujm7Sz5bz05+Ks6k2/k5v+B5gsyVowfjBf+JzqUf+Dv
f0JN/qfP//vzP/6nz3/363/59b8iKf/z+9Cu5Y/6MnIQDPmDrmHbXgwZuihpOr/0ZeYgmOIHRhCi
qnO+FhWNX/tt6CBjE9FpGJGihU9kaXb9s6pcJulLktCgK7iIsBNpyh/Rp7xlcv3LOV5bOj5MLSym
IRZeFVl8d45XWTax+KLyk5X+KcZhuwvzvvOSTGqOCQ3UXYAUmZY4Dr/OxGEZsG7rZiFs1RkZ51DM
7FcpytZWhL8s8/QBlBN+0tuQvm02fLlIFWUPjhhtkfO8awm1siHWLEuFV0OVcVJTNBiR478N4T0c
dSnat1XM6VyEyEv6hOnmsk6vzwDIkKPjjAJKVB9rbMaSA58UiflX98HvtCYl5klfNUPerk8zTRw/
BqYBTdf4hr9uhhQsk7yilHtC6Q90XTMs8DEysthSHoVEhncKYdQZ9FBbkonYp2L8K60M7DPq6moL
c+yLnIwHK/gtpvrr9MBvO09vF6TL6Jo03dQJYsN58M0F5W3RTVEV515Yy4VjxmAoU3qUYkUsgFzt
Qp8smh9/Br/zFelETJoqXVgJh8K7+2gKAHnAn8i8GfCpZ2h0X9DBg3WXzUL5yef9u6+FT0riZlic
Uu/fnV/hLkBh7eFT0ODRNkffCi594kX4mn3jJ+9seXTffbuWoei8LewheLzef5iDXM1SK+cZFqAJ
QLiCbDafxTuxzEQv7nt6xH3owolM1qFITyPnDL2XS6T5E9khZck/IgC+5CIY3X6eZzr6BhJWot/b
/VAju9Bi5FBRkB/hVk4XP/5apG9NYMudwMVbCiNPUVOoeJdf/6pPNxrpiHcB/migmVdNK4w3Rco0
gMQ3Zlst7HS9vKDzll3L0Z3W0hYZUy37SUv3244u16CIEj1CZHWStgxe331ffKhk3uQD90Y4lS7u
Y3ucsqswaTeF0W/HHjEsOfLyT7637+6S5VUJz5Sw4WlLiPy371xVy6RrhQLyag4ZposqBeIjEUsp
MxqJSv4nb/J3Xk6RZVMifFE20cu+ewByaJKxZAapxyzGtEUAp31pMPHzgKH87Ev97o5UaOgBLWGp
0TEYvW/2oqOw8iRtOE3rk7/kIJrgSPdAma8EgUwAiYYZt+wvWqsfs7Z5qi1UdInfKu5Pbq7lPX2z
eXAdPH+WyWYksSm9+2KVqG0bU+VUny06tipeybVFwPHzECnrOAhPk15u0pae8BQ9FlH4SYHmKszq
JV6Ehx9fyvefPpsrFAvuMRyPhvpuh8g7uW6YYqWeqSCqb5FO25WgZFcjiTX0XYNffvxy33bblzta
xq+CthM5AF+2smwIXz1VAwG/nWGM0H20fUi2CYifQdljXQHYFK+T2Lotkuonq973TxGvuahVDUvD
uPnWkf/qNdWhri1ppscaR8llHZFWMpcbI9XPSRc8Qrx6UTLl5Y+/TYytb2+S21p9d093E66pmvgr
cgLy07ifQ+u1SrLL1khvJLGr7LBeYhyFn3yX321efLgGD6/JNEMy+Tq//XDnUA7GIs55o+ECJbQl
lZNhAK4wkZsnzDF/+D0aePMotCweJuX9nSOUigZhr4hoFZQglTH4RzQwgxiKDkqJkKYIxoIMGz7a
hx+/8rsZyttdRGSrynLBe2WVenfTSjhIgB8ZgWeoE2Rgct/tfK/KtX7oFsdEXlzoqNBBfL3EgZmu
NMyu12b9pERwkmtdqI5NsrcaMjmFqpUfIJytRkwn3d5siYIYq+ZoTLjes6JE25rrn3wVekQ0BPJl
nOoHAZH+Lpczc81H4FnVBJ5h0o8QmTZYGMzDbDJI//Eb/u6pMSyqA90yuI0tjfv42y9W6+cAD0qI
eNUsa7LwOCENuBfEJdJtLPMDOYwb+GnVFX/GT176u3vq25d+X0GWciNkoeBXHi4vmQTtKhYW/Yfl
XBmK/5Ny9bu1iNdSpGVlNGV4Teq7VTFqhoZUPrPy9IHhBaCeemLcHPW7yP/JAqx8t7vzUrqmKtKy
FiF/f/dSAm2t2hAGgGq5+FCY8wNR2qTBc9DMwExlvrHrkvKjMODdKI3moymMCS2okohHgYC7OX/J
ctktmoclGAjce80UKEHaB9fc1ab2U0UOgM3CupGQrTEK3oN2sZgn9M9SxuggDAuikWLgGJI2X//4
Xvm+5l/e2lJvYZ5lh3k/PI2ZZWZtSw57MJG4UFQDb2FERpgZN2NbfYwLBnBJSLe6L/3LeuxTaLA7
3+rnNSDyZ8WHpKaa47wKUh6rH1/bd9sel4ZRmFGroSocSZYb4KuVeGrCWUgTAal2npA6EGdrQdXk
P1pP8CLLsVBHYKZgHni3CnamNpHEoJQeMK5Phj/SqgGi1aREiqpj+fjjd/T9CQYHBauQpmAF5B9v
3uOv3lJfa1MjQrD3SC8AXFdjohmDva5n/qr3UfHkphHstSBPN8I4kpaIXD3SVKpblNzRz4rW31kn
LBmns0jEtUnF+O6ta0oJH9kfK68xNFyvPl+93k6p20gzzef2KZd7lQ6OtYUq/PHHH8Tbx/pNScMH
8f84O6/duJl0a18RARZTkaedg7qVLcknBdmymXPm1e+H3v/Bp5Yg4d8DzAzmw9gMXazwvms9CwWg
gGBrMktdqg9IpBC65uBi1ueVp6ucbe0UFcnCEoZwgJMid08NTKF1qbQX7JTtIoJgY4fWi28Kfz3h
clzZOMEgZoILV137I2/8XR2TZzBlJvgxP6HUN874BMyczfDNZ2PMa8a7+3d1NqGcVHCcWPhiLsZm
kAZZkUiZbQdvKNYS+1JPXclpdwO5DhvRtHLR5O6joyr7kBIbaZuhsbL0binsmBxTGAj4EOvVRO8T
6VKqH/PQkDhiEU/0aL++ftsfZuX5ZhnanFVJJ3cutzSmmnHHsZ0RwEBZ1kytcz5lmz5N9laJ/yPA
off1Bf+N44vXo1NXMWbJJr/y5Y5VknbLaTsuttMYbEqySm/73nzQcx1ktcUJyKcbTi5ptREdjZgC
0uqcFGUVdPjIc6GX2hRPoejWZUqVtm5jPAohDd/ylXP9TqdOLuyZRD6Me0cjpMW1C2qKmy7JH0j2
OmestrYgk6oXJwvxvxidVUzy0Nqu7IZOCZZdA2GAh34CCd8YkDeNEsjTyCXqrFu+Rjz6Rb+wW+0J
9trCDNRfc7SOPTUZgeyx1fTHadJ7msIp5sROnYpWJ20YQRTMVPXNBPVx8WHfQumI+YJKA1api6GW
ouGrG9vKt1YhtrkxV4fNjtROFhumjKskQYTqxejtbDrSCKgI5ZMz+5M6Pi3V6Zkou3DtRd5j4I3n
KNUxc3bOtWxpoUc2ZhzseaByXUrI6lC3PzoimKuuQzvQDs9hoWOcjuOHtKcpGCaVvvl6pHw8OM9j
U/7b/dqU6P59aP+ZET3Mk+kwNhnxhM9JX5xcM8crTjQlYQnuwm2RcseGvlQgOiNXrmJPFf+HrwM5
Mpt+0gNsPpD3y4wdoK+pBHeg5T5Y9IpP1yeQLNKD35mkTZO5ofvNhuLjOsBTe47Jf5D35TmXTz3o
tSusHG5CUDJttPEYE5UeHQ2HH0k8A2vcF/AmsKXH60rIA5NMjM08+5FTe//mBzA+zmQmZ0vmf2pr
6KgudouSWkIbEGS/JVgnIt0PA5Jh7bV4XLrq7+hqeydvwC9mmyYgqSS5thp1880tfFiIONhiIQSj
wxZrRn+8/wXyMGlZL3vSEthnWGX3xxiIgxp9vOAoXI5J2Ny37nDs0Z/QasLF5P1U9gjDip+qlBOd
Zp8Whef99QK2S2YWcY7A/vT1XX4yic6FHTRfVDngY1ycIjqAxLQIhmxrKFLSGYePSUCFJ7DN8/wT
ablz/vqC83d9MYe+u+DFuAy7aSBMmwtKJCgBao4KbphH+OI4bf8vVzJdG/aKrv9T6/93o5VYEaGL
AVdqt2YKuicdi3vH8f8m35wBxWdjjUI4S5AlkPK7F2PNMZNKVhqfGkz/t67yjk5CsvBdGTbe2gp1
/OTaDTo/Ethd93VC/TTkznf38GFXyWCjgswZlN+QTe/F78iaFcmqaajUoUlcB/YePUo3H31jiUBY
dyHH12UNdTTz16Jg49l2f6I4jK6QtqOQJ+fym/nnsxvi+G0AsHFMPvuLw0XQ2naRizDdckokt22s
X2P0ct+MXvHJhoVyMY0RnUeex+/7b8yXAI7hnqXbWBEqYQXBVkd6p/nGeeRDQ55w9DrIcfBrtGp8
+3p8mZ9dnOMT20z8wzzjxcU79DxxVlAnb7onBaB9G3kA6mzPu/HS/C0FGeq7wxs5PYc4nKdCpT8X
4bVr1C0q/IUeIBrh5DQ03hOEXiywk1BXdQ8bB+2Orz36nnzsc9CPFb1vx5+ejcA7dL47AogNnmjw
tsevH8j+5NMEHMRpA4CR/FCFb/JAUBv3eJmFBnwA2M8ir6p7r8AJ+PWVPv1kCKhi9+ZipEHm+v53
m1wQPZGS6bYTrBRpfBoSCTer9/kfnd3sjFohlfIe4QxXW7ufnl3QE2OCPuPrG/m4Y4drIQR2brpr
nkBp+/5GKn0cas0J0m2poSJt9Jo52SRZKFZYIa3f5DqTmNoBnsxQZZdkDo3KPYTuBEg1Mgm0n55H
geHEzTvAoYZPup9GBKTbqB080gOElPYg4XgJm2p/mX6zzfhkhbEQz5o41OnVMMe9v/nIFlY1gpWc
qWFkbkCeIe053jvm+GNM9t44LDWjOxEeLL/ZvX323VGOF0w4HGFRPVy8Nq0fCcnQHFTzOef+3EJ3
J+FJ5Jn5qwzVjd7I57R9yqe7KUML/vVvJua//GIJsRAQS4mYlUnv8pSlbBmEsIfSLQfn85BB8RbG
da5wylB5qL3pbYDJanF2ad1DKoN7GiNE0HmEqgwesV+OWaJv0Ram192aE8Dpb27vk2nh3e1drHAq
MDu3TBlSjX3nVBNBWMx7WgLGo+zJXvdAyJxI6IggbH1zZfOTF2PorEK0tuy5Mfx+PFS+3bLvlwnr
XXNveupGWQ1g69wODiNgvBXjIXStjd2la9UnYiN8HYZ2v9ei6rvt54UZjcu7wnSYTeYTMTr1y9NZ
Hyqhx31BEG0IeppMEZvstLUautdurL3lMK3aHm6uPaLU0HphHzjibAyUc1qe32TtdTa8uqX8LUCq
RsEdOJMHTQ5vLF8cqHqiX7BRWRwMRNtmlHY0FPySDA/HR+zY1QjNyvtBkF5meQEBIqyDeRo89t3f
r9+48XH7xFNSZmI0QmsT1sUbn6H80pEkirQRN5ZIDyNAwKeXVA/kwt4oAj3yGqFMFycv+mT/5Fcw
F7WAypKyy8sM+SgN/BClORGeZ48Ln7r4oKMNzis+ZpqH2TrmD1vwYIwCcc+61NSwyN3++esHueCL
/u/PxVO4/FB8U1So3g8dh6snbe4gFonIDSMDCwm2xy1AR3wY3GlRFMVBdd11KzKA1nTEcRRNw/AQ
kUSzYPsdffORQ877MJjpPGNmZFvF5IwJ4v0dubYiynrOFbeaKw5YJkk6GH2talVnGr5GIY+qREza
8R0BiyArEtnzWJG32tv2OiO+u7DzbJP4cb9TOeq2PHoS7pwllFg9XOaxgXndlCsydayjbNw7USEd
0x072alQDx5S/wQG/RWRs3EcSSGvLPvgtMWqL0L9hsyaMvLafaoIfMhUf06lfIEWb4Oyqx6CyGqv
WpdQP1jHGzMAdz8L/NmO4gjrpKLh5f3uyLQgGEsDe9zo6hqqrIb/wCBhp6lL8AHS3ZN6CiJ0rpyR
qqC0AGQxSHQOCjGHT06zqX7mblbKep7Mc0BoAWkfUA38/q/I/bdeZQHEa9s95BPR9ZPtvjIp0T1N
70QjxdbzB4RdQYUDPcG0ZEPpWk1l3ZB5q1Xn0u23jRICoRm6cjcVINyDpvlRd+lN0vvFpgzAc8rY
VhsaiL+Yj12EvpXa925CgAX4nFvpNfYtUUlLLUZAhk26V96r0y+TmmSH9oEkjOwQDsjxml7tJ0Qa
58HEiQauxzP60+B2L1YXVivZkzoj00ZtVdg8iQhUgmQqj+2B9Ala75ilGuBr3R+ltKeOBKFtZrIO
T5BFcKd5Swjw4K7Gs7S0u9pSMUiyyVwabn8nG1oaTuTvdaOqzkQZbiiQmjg+oCuU2CdKTa74Xvtd
4xjHoIe7W3exYJRBHfXFSMtOyr+p3oqNlHBNRzcJZoLxPgomAHQhmnyvKh9IwcT8hbwMw+pLP6YK
U3pordGPqnXanRDrkcADN2QQWAssUZy7vMYomCfL1C5Jfs5nKfRuVFSMTSu7D/2Qjlo9+nDah5dO
L9jBlz/rKI+3uSWhSOinAPNi/lrLCmNJhDGldKsrab9MGgOiFsGuZApBAdtg1LDdlecbzkbDOLeL
Nqz23U6UdQFinXZSRRB43rS7sDPKNWq261anB9Ki1c4zi3GHBC2hMqmHOy0OT1bsYH2nErzWWm3b
2wg5GL3nwdc0pPE47kOymw3rrcF4RQTKvXKHXVw2fwg6cTBemk9+IH6JQBhEpvrwkjKqJgbWfjJY
qh+yE/j3M9If+NDTlT8E9o53ueoM7BZDCwsrlukD3SPkqQFTpRkPz6Mp04NHe3UZWSkVQg9bUEMs
wGF2KkYOROh8nIM6h1QemgkfSZW46+FHCRVxQ1jqtkWNxFh0frqyB6XckhvI2NmEPbkbszg+C1hd
SU35iWuYLBdOAFc+LQd+tM63kgfpiGDfhjr0CFhV67hI2Tlmyc8EObjeQZLKPIgleRB5K8fAcRGV
2GByx5eH0FsSfzrdaGmPil8RFlW67pbIQHwmkYJ10xSvmQj6jaLARi5Xhe+zuQtVbh/rEHVlFoJF
CQ2iVrHY/sRnRWMwDsPrPg6O9L9JhCS/q3TW8PVGpOdDdZhM63lA5i10I99YQ0dadssEUIkKrroF
pkRHwlqLrDn31JUwO+PCcqVxPeS4kno9vasTcpBTwBAAAdEm2ta5o9q2aWLiZqU7YkmPQVWMzK7E
k/jrNKu7ZYuaYl9aHmMk7u+DvAHFh+Js4TvtpmhUgw4ztLYEdE3nvhVy6bWet25TA2tI3B41XXvs
wzjcIuqGWDnhSULbtUtpZFLw6MjCQDFdVIq8w0yeuuqP5iZYS15zD3qcb5CzoWZWH/bIZ0E5ndAd
/5QNmrfvWv7cUM7epd+qIOLCInXNn8Hy7Tp2UJC7dewsmoLK9uSxBfE9+BzRL1eVMWp72QMELNUm
qdI7q6hB3fnC5TyHisTRfsAzW6hw+ospmFlyGuxtEHo5WUiN+dIXqFjYUbXn0LFQd+s28kwiiY61
W4A6FGb5FPviOnGH9C3P9VuvA8JUtKsuQtOflUxqZtdsSh0STozUDIm4xXfNx1k1KloPA873nBpz
ZOX9zyQVKwmxjaSgiXenqVUUp8+dI3IAHRrTg5SUqkkVbdvo6JlZ/dNNprs6J/uYzvIdjEE4AGX4
MJh1eaJFXRFTwOPnqNnXdWV1Wzsp4yWKMSxiCo5kkpUEz09qPyRa9GMi06emJnHS27hcuLIjmHhO
Qhhz19gAN4zW6cA8JUz1UPfp0W66bJu4Y3VqtW4Z4AmBpAds6Zst0MfKlIGGERDvzP0yzMvGnOdW
kVn6BGXYAKQx3WT9cjDM8nrU8LwNZj9BNnXOBseslSkbh45Gwufbdjz1AAsFfbDt9YSHVyiK9Uo4
393ffJp7f+yhkScs5KBzt9+5LDeEemS7ZUGZIaSXgt3jYHSUdmJZ32msl+iWsYy0HNVRCT9r9vDs
GNOac+yftvavmsYMvt2hfbwf2pfg0xBWov+8rOBnpYPKoLVxVGrOq2x67WTrEfgZpXU7vyz2pJ2U
UL0zZ+3k4qaz6qdAAhQr4+ZcRSjTQ9wafkSwbhsNP2qVDjvDjSA2lP7O0Gt96btNvNHn8BTk6Ris
KZy5sfRPVqsyrPARWbh8tlZqb6PB+mWnjYvKnP6Y8IgJ7tP70ogPvZGztSFYB+u1m22oAxn9jcCN
lOTFAh/4eGgC7y0yyurHFJffHYI+2VUjsmXRoU81d/T1ueLynzaAEXY1qRp5tDWGANVFL4k+yIs/
lWnjYTJbk5YA0s6oZjMaiP1okdqifDw75FzRF+I7DDg1fXM+nWF3F+OIsjRCIG5Kou68/N04Gfey
JrB5q7l+uE4UlB3LsQ6h3rCbBgu/1chlX3ukGLu+5a77LiDBI2jyJYTK/JQERX4aTc51Kb6KUDtX
LSisJm2Zriubqbm2f0aZ1HdB327spHGWwgrg4/Sp9+A0EGy7odu77VifO4f51KraHxLboGPHe21k
rZS+DclBxMCCh+FPFEHyUN6QLOph+tE6nXFVdeQiulMd3cu6+NvY53ZKhp+jXeebvCxv4gHeVitd
LKwGWTRF028jHTAQhE88ubGxpa0X3YG+xqAbFFthcDz9ZiL5eAxHy0rFdVaqUORCY/3uV49tcmod
lslt3yLrN9zW2yVGe6d6Z9p7nEN3fTb9LQIXrywZq6SVY8QYB21bAUVRBaK/r+/nk6M4jXnkX6bj
ODPj0Hh/P2ZdFXrVmsGW4Kv8Lva6nAppBcUvJS3Rrn1xrBNTPzq9tbPGojl3hF97WlXftkWi4yyR
w7IIiRa2vD7cF1VnPUgrjNfYgMpSgTCtYwAQGiHXk+tVu8yL3Hv22WwzZodbXGKg6730Qck6vE1z
fTnYY3VlzJvSISa+qa/KqyoIrY3ZU6L4+tE/qm/R0nCENGnBoH3z/ulE/vMBuo6KOJ/bARCF/Bfe
t36bTTgqS/yL+PrBxdaNwVEOZKuBX82xggKjyXTLBtY+NVjtWVZZNl0tZO6HKhzpnCMNK+PLEHeB
HmQ3nRK3SeVGD1/f+CcF0lmfb6Pvp75MEf3yPG7FdlqLFvVjyW42s4NbFC3sQTl+u2ayId0QpGIx
PEeVPNQeda7UfeS88vj1bczz0/slh7uAKITtgGFDS+/9yGliYvPkHEZEKvpS1B7sKY8g1sn95jr/
emGXF0JIR62IYpHlXlaurMmnd12zlnDJs2+X7hY19LObi0fyEJ4nO3HJmwYib7BzKFwAwqOHZoZe
/SLuB/IguhgmjvUsTUpthY3vvSyHTSbkWpfdg8beFdUKdaMWLQbay0UeEbAgPO3GysN1y65j0Qo6
ILbI78p/2yc0SiZvmNowpuqk25UiwII+ejf//+9XGvQQCPyYR+jF+00T2Nf8ghGVzI5C3eA9UsY6
jHPh6usLfdKQRm/E988MMKs/L/XMTDKNF2VTtPWLsbnPB8Sf+Zq2w7XtQ7pvc+xXBGlPiGXCkqPq
4GOB/PoWPhar6dRgp9YFJVuEzhclf62zW3J7UKB6efUKjuqKU/yvAl05ZPil5lPGcyOPUjLShK8v
/NGlwjmRUhKTMe1gB8HB+1Gclqpu3Smeg7PI1cuprpWSfoztgJSIY/QTEQFpnLPWmdK3wmQLZXBH
UXrv9epnUHuvQqNX7If+llix72SNHyqI3qxQQwdsowljjrr40BNyyidix4dNBK3L6rtyHefjE6dK
EIrs4Y326Zu38aGuxgXRW9AUZREiLebidxAZTNnYTcF7ccBYuI27MsLxReWTuZFBjEFxxMEqOxaJ
+YBBOM3d1zfwYRxwfYweloF0FZHaZcm09KpYxUmDxcYqWvKQdUJtAwQnpCwPdXhnBE18DPPOX5Ri
/Ebf9GHnM19azqJK3jYr4kVlHpZZFed5O2z02Y3pQHIgQG7P4z9RcSIX1yJTsTCfv37eD9t2LsoO
EMHQfF1xSWXzfYFP0KqGjUccOOZqsLKFU4pvVrqPW81/l7H5F4cEvrOLrSbCX7/VLcaRbLxyRZ23
3LeVV5LFo2fUP4S39/3pgKugwfmZApkIqoWf5ht9SI3rbsT57Tnftfk+eXTIxfMSYiI6x0Xx/sOr
jbauLdLLNoMt8dYOUQi+pn77+v1+XONZlzgMI0GUYm7Cz1/Yf9Z4LaU6FdoJULiiv7Iq9dsR6Dos
o6bfU4r63ijP6ZTdC1/ZWxBs15PT+FuRmOYmJtJnoYre34xIVQmER42ighOEuqLJBnLDbEH0nl8y
ONXr13f9yWfv8DOhmhR08CirvL9pa1Bl31Rav6kY5USNQeNEL0/9uXwzcvDs5Ndb38yDn3x4qH0x
fLCiY6a7VAQFXUz3Jxp6XLAkRrjhTysNEZi1zn2YbMincyP0mFkOjubrRzXk5cMKnUXdoQzA4GRf
fDnlOBSfdLOn4DhAv4tqDPqFpq/M1M03oPKO4ZSU69YY1aLrhgZXePBatvW0Lx3vOaHqtZDdgFzW
DvpTFPjhZjRrKjiOlh0LyCb1hC3dRbj2OCZ5wiGE6mxKwY46jhXu68ir1kPtH2leqBtWAQ7oeJ81
oT8zOJa+qPkmQxSZjQnEQaXxEVGKRDAkhrVVDtABKRCvChfISqKG/CWZRsJzOKtkYrwuesO4Gx+L
MZer2qdDTT8AI7OKmUeqaNzYDryzxprwXWN33yglwQPpJMi6rV7dZKzIpBQM9jrg5LcYlGsAyv9l
gsvZJb7vbuKGNKzc6nNAVB6ovdp4y1r9qRzNXSIjzDB+IXcOlkR83OZdg8z/Sq8MeQXyfB3Sz9nA
3EA8hIOwySP/XCCb21t2sMswkIM7K/tDYVGbUdl09hGz7odyUtSY3wphTQuPOQMMFsGpeiSm3dBz
DhftTThS/snY06zDee7MG54tH0jqJIuZaK5Hq+PAlqnWBKdFjKFH+q4+w5fialx7kAjswr3xepBZ
LXZLPW6SRR80MDHGO7BA4qzb/e1gIKkg0Gvtcm45J/3QkfGHjNyiTb+wEmrrTpm/2EFKUm/evBhu
mq28AkJzUjs/Gr1d1kE7rCsXB/lSCH9ao4CEapfWxkEGVGBPVlJ0d75Qe5/4m3VUMy1Ju6dxGHTE
2Y8WdEybdCOHf9fgcjhR8n0YDp2DyUk2RgZvopTtsMt6fROW4bRTwOL5fuXe0ApMe0RIhKQ785dq
+U4qB7a0ss56PBJZpGETl22+Z8JaJhHAG7eIumWNttd2RxSaRgBbvBi1x7SDfd0TeOr2MuXPAPbx
T7IJQopSGMaN4KqOKfAGo6f2ZtL/jWxlHN2oDW9cJ/UWUWamyzi1zM30qEWc4ON6gvww0afwq+BH
0CSccgyyyx18rtRL11pYak9gwNOiP6oIQEJMumutTTeBUN2qd0S5VrJFRl3lz1FSaltSRHea1Y/7
lqHd947aO/cimfcOQ9htaZIs/Ty3rqjkldss4u1aBWABMfwe3MY4jL4IT2aSgVOcyzHSpTDZQccr
UyiEE3altRFajG5VZAS0IswI1EtQVXuj92hCegrib0J3ypVxsKErU8OEBAAc9yW9pimgBJ7WSCtL
/45vmB4d+wmiJ+KTR7psFprBkQ7Zjdc6+U0YL9u8zFYtdb1dU+krr83UtmsAbtqh166qKGKhmDDx
xP44QUhw1LrBSbWiCwlFC/0l92RdUSAJT4CercgO9uGss1eiMecjg7WtvttS/DsX/Pe4hBNTh/LK
Pg4WLRbNi9WjSqZu8HpZbqK23aFwTNeURxc+tqf7ds44tyt8OW7wW40p2+wwWge9OZzQj20BEoVh
rd2DCcGiLRzKJEmfbygUUQqPfzl9jWa9sOm9DH5FMQbFyzR100ER1bMxZwJRFzc/StrUBpq3XYgF
ed1ojQPj4tl327MVSX0dDtVr6Tc/v15HLndv80PjsuJQRyUDdcHFQ4dmnI5I+stNRoIni0WQDnw5
yOHQXNN5DXvIYOEEs+Try4oPUmUuTBHB5r9o9c9O/PdrdZyatZsALaK51T33FaQ1jUYy0834LOCL
DInStt7gZNuOvmRZG+U2mfVced9hrprcO0+pe5+VazE4nD31OmMvmIZ3OMXU0nCacmf6NkK9DN5P
X+rupinqjen89KBCHvI2BJylj1eEPzeE/8Kaq/reWmcZHJrR9mGwBwnsWFFlyKfATMaaTDZsMLNF
2MjgqjAfSdYCXETZsU3Un9hEaR1aOgn23UF2zivVhO6cO95wZffWtqmYP1qO30mLXtGXQDc0DbxZ
PXh3ReqYJ9mld63Sie4xxLYWRHn5gqgnvpn4EBbEE1RA6KIeQmKtVIj7Du27W/Sg+4gxLpT3K9JH
+FktZEjPmaBwWCTAetTgMpPAr9BIb4xKPXVOfjfa2A+KErYLm3ZYpWZxZ3Xw9TqkmAuC2aD8dNOV
cvUQPt1h5r+ENHT3rU2qbV4E+cqqDjlNJImR1puqcmXECb1tijfUmgaOu9vRZOq1rQI6yVD0ALI8
fS3G9okelrNUHs29yuqvzXRsoabudW05tpAMJvcvtEsKD+TfIFYZT2ZX3A4xj1clbXWyM2D/mQ5l
zC5Oc1djH1OAW3Wa9Yi+T0c8wZ6zr+8nlbn7b0bqJ+UaNv+z6QmLKQaoy4EaaHFt6egda726TwLc
CComuzOUD8IlSskYt7OPix1MCwABz4beraI6g30LInR0USk3UvumwvHhCACR+v85MmEvYFd8/+3Q
G24DvejCbdP0r5BfrlJKWV8/9uXuEnHRu0tcHO+LMptUUPYh8sutKwVKsPrNt2etL5/fd5voj02i
9xebn/c/hw2a8WMos3buOha3ND5u6MFs6YLgs9T+fP1cn11Kwhu3KNwgL700Mg10gAO78Mg9dqYT
ltYDdeUfYkxZDMv7ry/17+/674Iyv8PZMOZgrORseOngGmuUukrMjzUQ0GdHqOTCv7VdWxsW8fjG
p40Ki7RcJ5TIVp6BBsfsrighN3WKUEKrdh34wauiIfbJ/CU73Cl8TRZaewZVGVcYXNi7NeemBHTb
WSgt2+KFCmcGXZmRqquzm3orStT6xukbQFdWeQrN6GyN8FfTgi/YioGRE0JW0cGfyJqhaRopV669
AEq4GbEtwoParb95LfMHc/FaqM2hqDMo0IErvajPVUmFy6dBcOGl+joyyLOtzGUg5U6j3rpQkiJZ
rQX4Y0zv2mF6Xep1mC9NEl55jzHcxPa17Wgr5a48Iki+M9OBMl86N+arcDtIYtW11KAxXiO1H2BT
R80mErK8ZgJBU+FOK8jyz5FsXqMquh8GQjB07BwLk1S9aC4Mj3lyX0ttOWvbZUdRi4TdbqPwd3z9
Jj6rH7IAIi6fHSUMlYvveIaUQJVPGYwtbfW86WgTFNVLZiXVKqiKOcobyG9r5dfRaPJAVtMhreq+
9Xx9VsybTcDErDrU8+nUvv8Ay9xGL0UG5RYkw7ozUSsb4Jk22ZSsGwkdfGLbkipgWnA1fo161B8n
fg6vGsSpZBR3o7Dvgv4mNVt1kA52ZYmNKiq8h045/RHBLkgNy+93Xs5micX5Wuhokfk/zI7ycVyz
N42XWmAd9QgZXAPtsm7aLRjFIYLe0nTTusCSgPgMeXdeskbTHV4GJEtCGq42/mA2+0aLt/ZktNhs
vauWLdd2hH1QPYOHGTeZywMYsQDLmpDbV2j90YzdeF3L1D+KlrUIxd2wYX+0TUfN2filgh3pEAfS
Ipkuas4yfmwRvMPq22SZt3R19njoqjqeeNmArlj1SfUzTqdfvpkeWLzSZR8R0Chr32U/C5FQobpq
hIHCsqdspfpXYUXW0up1ULspOuepBWVdpfJnbRJpqPVusfrZCmpNbN7C9UBoHQ6DDiBYsieV9N4f
EEjnUQ9kLmcrD5d59CZB14V/7FXSgjnr3wbDb93s1KLNiIK2dYCvdO/WqmrfDM+/ddPgVvrDcxPL
P84LUsyXeIItP0ooQ708YpprRJJs4N9dyTgpFlUWDwtKRcWmSpwXK4S1AtpsQvVEp97QPII4SQLY
5DF+ZddnUhlT48DJh0pPUW8LsOXbZoTq6YdxvHQRNxLAeR6qjunK/904OkLVg2sNydLgYG4xVBYh
J12wlPkvbzSf/jXmQ2t4YztKSjaOxEon/qlrqKna1QHWxJsW1vu+du+gEeFManYDJzvmN+0NH1/I
iSH11n/iYapXNe9zIebWSBxVhxGIyKKJ6/tQReFKxM0Jx/sEhbIHu2tFT2j1Nzi61TJhl7DJ0fkt
nMwmj2ZIMDOPHQOUondgV8EyQ0u5gEa3ms13aqpDfNrxunCV3DejtZ0ozS8ZVwYaFGQqtYZTKUme
y0TBN7AlmbBDwT4YjFhv9eF6SvQfTZxt3aCuVyoiptB2+MeYTwhxcmHpleiO0tI72SNHMAe/Y2Lo
R2lJFCWybjGCu2idhuGvbJsYZj/DOPXlqSTKERqnogIT3Y9NeR9XzWuMgGM/OOmdbWnDoS1ltYkK
7WpIbqGmBG+aCM8ScwEsNie66/P8WI1WfazrnKGLkIlSU1ycWooCy6GZZq1GTsSo1ROklOrWtrTo
jTj6Oa1Tcz3k3rgdB07foYrTTTk9Cyf8BZVOa+tbGjq/SoI08GRQO+qnYaX4MYEO7fqofuONh5yK
eHZlViTN5O2jHRU4CeAawYitiBm1K1DFzFrrwSkeC8YWagbAVLrdOTtf618r+LwbW8MUgeqJ4AuT
naWtxDLtDzR6CRsf7gBnF0tPPGh2hsER8aEJlXYfElHLuR3pjznbIH3jnp6bu4vMHiGEVknK+s7B
hUfZJOO2DMiBihSFR0e/1RHMn0JnutK92NyRjNWZRXNyqnANebTbNBUH9Var2hWRMzBCKXv/b5Ms
kwiuBzj5BsZl4cOGjCZ0VEZLQ25wwVoV7gvCUsyZOj3vhnCMiMrVIpeCIo1nnN3OIT0qhJ6bTDPJ
WoK2ztlxGyLfdT4YzPiNHM8bzW0OTf2cuN6BvWq3pp5HhINOG1vzGKgqXiqb6KAwx7YvqJ5VZFeD
+KTgadvdTVjea3437ew5AzqN7fUUVsaaAlv0TAGrXEmPoFf9pyDkdhEze6xwbZJQT5wUYJxFESTr
BO2B4M80FNJ5p7d+NC5D9v0H362nneG9SDPYNW7aHsuM/Y+qm6U1w1aMEQpvErXXAwwl0+yfy6iB
gSn5KfQs34mwR4zoNrsy5u8SkXZsUzieHkXCOnZXYavhEs9L1K+j3A4DJ6w0Rjfj0iWReB5CYbPQ
HK00kys5SwlNPf5RCFCiDQl5Y5WiiY/3Zq87i67HH2W0Wb01GpuAlOIhqoI7j6MM5c1gqQKNMNV2
7vgTbpw07T6yKIiV9l5o664nfzk0T1ne/EmMYU7SpRVtDd6NmwVL2c7SfCfBFVN5Lsl1wSa143Ld
Ww2irvRfpCZwiSJZ6i2gtxyyRWcdlQVyyGMeWMgo2Y+NhnF7mNgFugfKqsUSgzS9RBTmPVnljTp3
Ro0OPkEKXkYWMNfRphCEPsvOzHsPIzbvdHL5IknW7iy8U2ygjVXij3M+QnQOhISz3YX2plVr29PQ
dU/trRnkYjOlqI2K1Hhq/fZl+h/Ozmy5bWTLol+EiMSYwCsJgqOowbIt+wVhWzbmITEDX98L7peS
5JCi++FW3KqKMkgQyDx5zt5r62hwi5mdfqnZoIgbDQZVXZesFT63jRzr7o5wyENrgE9dlySNri1S
0Gcx19+jKLp3IL2d2vwnvTFiUhwdWql9bQvjooBF+jTfR19PiYRarmrOd1KlddD2bPyJnBYGk/Iz
fEbJZmj158Yj1rTPXej/9aeGnvDWbciKDtkIeJhp51W8VQQF/+hBNDmiv3cc4zKVWRmASz9lsCJ9
ZM0L7t/oHloNpEz0nCLSEN5xOttFieFsJ9ep6RdgFNZ6N4JzaXp3QrO+VqOEe0eLrW4VojtNAm4g
XVCSq5o7Mw9fqi5OTxZP4mTAfHCsb/MRinwr6qewQoUtC+9u1lUw45TYlHaFcBarRqTdaSP1wKwS
bNsJxUftWJ9bF3uXhBXhawvKUesUpnF/kGazc7PublxAdhSObPalDjdBdlQPM1IABAAOSs4j2nlq
cXRVbhqFqNaTFkkwPPkwTm7sRHw3vdLZxpqRbegpomPA6RWZ0WF0KFundKjhcKMJCEtPbJUZcXKu
bobCSYOK7R/MOWtwBUU7qJGygJfHl8FCogddGQM/DoYGD6/IJK3lCGm66CtgrONvK27jrdeIP2lF
KQdbinatYbGXLc9tQfCKyXPHa4gfQEQXqV17mX8iXbbbSJeEPoGItVN5vu0tcLrZGC++Xq4weWHc
Ni37hEYRuIVafyecqt04Nu9zWOIsMih6NVbXXZfa5xCFPUsh6k9wLMNNsVjTFqTVlaqn8hO6eluT
yYeAv74bCtqaaK18kPUTuiQNYSpdP9tehsCd+9g33ScZEzCsIWfbV254VxQEQLtNMm9VHFEO2DDr
tRz4rW71rDcc70AOnDQlgha1esCkcB/DZdoMdvXNrVdhvjtS+0asq2RUrck6U+PcWchno14nC5Az
E/Jmq9jSPLaCvE6MQwG+HLpJ8ik12wd9kRp2jey51DsqT5d+zmLEzOnDFYOaW9G5s7dymnrfjA2N
qCSH1k/MEKrtBrGDtIEZJ603HcjePFgUpASPOhsJrJX5k6sNe/yB1HY8Q2SOG/MhysvxnOucsDJD
X+OebpKpLQ99sugfHLiMtWvx8uhpraNTC1IbWok3s1P+xJLRjwgDI0ufQzD4RroeG3rL2/YdHl4E
QP4869WOm3LkaG4EalQLd79jI1y3kzojt8AD9axmYzjMzKjo/tSbhYbiQ1yinMm/Qw/tfI2H7YNz
8+tO7codxfIO041OLSSUVxNZiVlhFkkSBr3ZWD4fcmPpjXfTNoCAEhxom76qP4kC3uP7p9Q3ffH1
wqTlrroGCCbMG18eDsnqNsMq6cLA0pcksPrlR1h3Lv2Zud4UeoOKsGpIQ02b4YpS6FPtqfoW3hU9
bu8mdCZ1aOFV7L1e+6SFS3RAD+GPLOl7Cctgw0bYb7JeTw+zGX7S2JmvSyejyzCjIKl/6drMsKUn
cBOZok+vneZm3qNdYo3mhLOj+MLcgvBunxowhN//5m96YHxxHOB8bcQdqF1etaWmnokbGBQvyIvu
KMrmiYHrvOvc7mJr6e+lK/sPfuI3fT2Uo8jCeDwBcplvyK9oDPok6i03iGO42HOXlH7iNh9IJ9af
68U7wAGfxx8lOC0YNHyvvlXU6AmV7AoZG8JPBqYsGvE9cS+9//7d+8eXwcGN8c0DCwoG4ZUkBn29
yvQud4NwsglhmsCTD3X/wZf5i5x4+W1QADPyh0qBZfaNToHpGaBfjqsBEehmAEhyQydLXucMpfwo
2UC8jG1FiojtfBVletkDXZD0plSeBUgGfABdKlhdQ7EtTEZNRcJWBHr+F8XHtKdB03zxiBxnbIXw
P8HHdxBdfBCT5Z0Kj1G3rQeWmKvbJvPGj148+Wa5WgEXzPnR8GHLfSMqpppVYS0Mi+AXkj5SFX9y
6in2myTsr032zSta+8jj9G1uhxNqh/g2rYsfYT4fZjnco+BgDwfAGBSyueGVzQ9RzMyyn0AhVRrf
CRnFliMqHqpKJlu3FD+YMUEZl0SAlNZhyggIFQ5OH5W7y66bGELrtTAfGi+0/WHIP03tjOihojFp
R7ywzFMf0tTO6KOQhdOOpAqFJTuOu1S9L3NcNbQ78yNVHImoYRYdwQAvOJGG30Nf26cknUvfipH4
DpFXfRtA/fjU3Rx6DNrBGWGBtJX2GJcMf0227ypyxozFfu6htRcij4JJdxYIQdWxsaJqVxZmQ3CD
4hwot3NszaeETEMv16wnZdcHy/AextSsroiHrugeogOalH5ny8UieIiiTWb1Ti1OAa2PDNJ60MNT
0ra/nOiEzL18HJV+1jzKJzvihIZnnRvXNPJTkbgFFEZC/4SmPRj9cJFhDVmv6/ZW49mB5amfrqvi
PW2nahXOEghcxcOdVMn3qWifliWT54VeHOkprbkzSz3dWpRK22TK012upHZG9GZtzLX85CSnVj7g
92ESzxxutbMbg241WRCOifU1bZrmJrXKp94m4Rj7m3aw0sb3Rje66dF0BJHIY8aN0tuyaleoKlaI
WNvvJZXHVcj4m2oWgY6Q5JYpbCM6tUu6S0cUA9Ua2NLRgzaIaszstqVOCR+LDDVWWvYoSQqH2FdP
uLejKq+0H86cSULU5csObNFwjsI06NzS3hmVS15Nqkc/GnmOXXejQ2a+d+rip1Ow5Gv1NNzYxthf
sp7s8RzR19FwWg1xxBBiktCK7RJVZGQXQ/UZntZd2PchXi7CN8AkCT+pLBcUPXkAWmfspKzMu6mk
th4ar30cl4y04hAT21w8LGjk+ar7kdHvyarg20998rlPMuU7ttwB9R0OfHRr1+MJ28vQSnfhwj4o
PWKVw6i+U6IYTpxIu0FGt7JGwKFPFkkoMkQiRgQAD/unpiJB1HXdwKm66lo4tMrar0jt468DuvHT
MFZHmlm0nktZHpB1FTs8rLfUccXXqHEJRjKyXVIm7U4rtPje7BnT6t5XXdTpIbRqBAfWQmBW7OVn
sj+H0ja+eNiAXE7OSHq/DElE4gDAJI80lKQhrSFv9TZYHHuvZ+O87RpjJsOqxBJkfuNETupVaJsH
WpvpTmjpAvdJuoGMou8tRrhTL+JgEmaBq1CKzSjcCiaWxNacmhgNtLwKKJUIeFJ1tE9b7CL4GMnj
aDxzX4zJDdIw3gJZDnwjYeycKaz9ruZPSpe0eKyz5Tq4zXzQlnA8xuA3xzbMLzV26o1ZGPZhrF13
m0YoyA1zWMdFhADoDuuX1Y8qGKBWriYufZdmy6kVNCcqD8U5XrmpSOa7tiS2CPdCv1PReFS6mV+8
avSgY5lr5xqyDWwZCx+f+O1MBKwO1QLlyGM1apbEOtDieQzH/r7K8d/HODI3nhsGnlnXm4iD3gaN
c3sABmX6hhKfi9qNDx7r1txhsa/m7slsyWajFJiZLeCkrAwC4w0OSHbuDXe9ukmN+yUZEORwhs+K
huN9ZsUBa858oCqfOZck8nYey+xqDhXHmqi2oMRLLIjMRdK82kyYey+VF+/rOE6PTcmCHIIS1Iv5
hBD8VuvS+KbqlHkVlroo6+iVOMJDwi5o+K9ZgjO96cosv01G4IiWhC6R7dAh83A5XfFJxn+mXJGe
Ki1aXmjyeLsyTAhT9cMV48FopNjWrgRHW/JUR+lHhNg3UCxkA+z7uAyok4QrX5N5FNiXFK+kCvK0
mqkfmxlygeX6kdBY+DIWyjrVt05G+KkyGKR32zGKl1NKSIM3i8P7lc5fnfd/i5C/n8ZGtWuj6CJs
aS3d/zO/jJXdeJY9qGDETEZsjtjUi/HbC/VnmSYnraQL5ijmc2atx7ShnYhRl3sbDYAN6rH9Mazj
dlbtRnvKwuZXNoefunqkjxTbD/R+4GU2McxN4n+L+usUStcXuvbJwwzI11e/3Xh56mKDE6aszlk3
Ie0z6XpKCyNXkz2JpPqRrUka4qujYms7pxAIGKk92XIIqRg43yqW06IHF9WRHNM9w/99jtv00V3i
FrxddMp0pBTv37PXc9jXt+zVxIlQl66rHXQn03pinUzKBc760Z2q4m/vX+kNVuXvpVachA0ygcfm
1fkFfxia2bJUQRzJX7QzSaqU3B5qHX9w3IRIXqJtjIwwloF+8EjD8P0PsH6V108HSB5gYGA7LPs1
WaVliuEtSaQIKEPlUiKjXNVmPwrNvNcc3pFBj6ACRI8Orq33r/y61Oebww5dZ8/ShD352p8AuUkh
KGqqgFE+ktxWHNm6toyWquP7F9L/8R0tDhOCJG5iNSkcX74B7E8Nzk1VBaS93qpm/kyS8LfKHqaN
SBx2W3KCVK16Ii2Ic4mS+24VrYZLReC8d0U36qsZ92JOY/pctvYdvg531cDM2/c/p/GPO2KD5YUF
rK8cjNdkohpzMs+dLANHtncGtmKrSRlkps3BLVdxmiWaCwKBja4luzaKIUSQZkt6GRJFaETfJs2d
jzhXdwI9LF/lp50Uiz8v2Ximn5cXpnHfRHAf2jSajpzLLUvfvf8N3txpGy8P/2NsLEi3cN1XT3NT
5nXUeTOUiabVd52TP0flKsipnNNE4oOP72aml1ZYdwvmtTs3ja+9t7JSyJa0f5Aoi0W6UM6BYBDj
Vkamzlm93qMH/fCZeH18Xj/pynDx6Jg5OOTW081/VkXAJ0pYKfONXBcnu7Ur0oFsK9BbFqG1r5SN
d1PWUHf1XxWddGSOzp55MXkYqIVXxKbA0e6Q3Rv6kxOe3r+Pr0+n//vh8IYgE+eA+vqlrCmDuhBN
JVIMTh2oHpmdTsPX9y/yZsD/94dCX7fieqT15sdy9SjNOGajnVqVZe7UP89hjIyjCO/aLP7d2dq+
npPbCHXVaIERqdX08MFHeO1MWT8C8GDTWun4aBtf7U16Qt+RNbEPkKkY916PBNpz6eHXITu61eYo
weRd0rXEK7ooRydiQz946d7Y7taPwJiLHhJMt/WY/vJBSAuHPKhx6QM5m/fW3MK2qdZyYozOTWvl
dBcFLUNzSfx8TgloaAZ7bxdfpTlnH7w9b2wNfz+Kp5u0CnDfEdnz8qOIEdSKQdUXlMlIIOXcgSjI
qokoBlHsp077aXg4tlq4KEIndTJOzObCEexAY/w+tYAA6mSF6mvgbQwToyJIsVpl2T1EgX2j1I5h
84DMUH7IBjP4YP/dRNYPTqCDR8NZMOx87eUjnLZIlJ3yJMGiOMZLyW0jXlHFAlnuUt0o3SNk3UO8
2cdnwgp727zRIp619x+nf7w2/JLCAo0GjvQN2a3zGo2OgdUFYLGICiGomdn4/+cSqGF0529590oe
1Eu6BaXA15Dmw88MrmfXWh+kQK/P/KubyaPoYm4BpWXYr0FroyaVrbduE9hWceMmabsxJuNShsWx
mdrd4AwXEJcf7MXrx351zTU8iim6Y7EavN6LM8I32XqoAvqM+UpVPacIBc3EY7xN0Pz/+RayN6Dj
odsNp/011KButGzCO9IG6VT+0dTyGbV7+sGT8Pb7gJ8kxuZvReO8iYSwRy1OCmrQwIGjBLA1DQrm
Nhsq8cgX/ex9ELDy9ifjcuwmYPUdm57iq6ciJvWRA78GOSRzf7STfU4ab8tJa5cghl1785B9dLAE
799ITF5vfjbdRlqECQrJGpSIdZP7zyamROoV6NTrAPQQs4EwnS9jaSl/ApWhk8B4RjNzKaIwD0bJ
/H3w3J2ZZ8shLfMJKpQTH5gui/2S4TMogGpVxrBshl464HzHBwyCVP5Jnp0b6JqyzTkeJ5G+a8O2
ODCDDCbL0B51hOHEG0lOdqXni7ATt42XL0dy+J7ToWluexlum464zyL0qmuKp9LTmKLMtQXmsY+2
BY2l+yrS0Qhpn7UsdO6XqbIYPYYPE4MEn+Dw0a9Iut1GEYo48iIDs69JlZznoNe7/WSX5XnqU/eo
CQbdkEB9K9LC+1DG/amby0dUr495ZOwqfkGS+kxaI00YX/p4OHuFJW7cKtFvvB4r1BJPzs/F1p7N
ziB/y6MwDN1838QRKJxQMjpVmhkMHddJ9PhprGgvzKN7mxUCm7HX1IeodbGYizgK9HmZtlHLkTsa
ofDx+TbNKNBTdLTljFxTfr7E66TJ5rxrq/1flXBrO5vWcB9o1oyn1NNWTjYz94EqcHVrkp0DXkMN
V+aKphP+GCzLd6hZswISo2z4bZyY3aFo0cGZIVG1GCyCWouREoya2DULEZ20C1b4A80M2j5T1Vvb
heaPz9SO3CkAGltKt4TWi+rIS02ZPAEXbEAHoUCMv0wWZprF9BhgZ0N8aIwgK2XFzQOyZbjdPWeZ
oLHYZcKKMEsto2dtD7RsS4f7No/D8slMJwZw6OYQmYPZEt5RRHl2mIkNHXW3vOpIsW57zXKQYxhP
wNe5ba5qAWQMjOzgPMz9Hlwx0dZf9ASv1tRHt6m2jncZiAGdKqpr7obXLEKy2dq5eaFVVohyX3QO
DqHU8MlOGWAnuRXwDf7woazvmKV0h4gsZJ/WjbiJUO8cTBcLeGs/LkunPZgL3tjGy76mudC3aPwM
X7fL+wpmclBzHi0HM7oTeaDmxNl2SInuJPuuM6ImQJ417coxxJLGoZIohlRteZuJyegMdaRj1t81
u/x75kWX1IoLUi5TYsbXwHQ36tJjb+Au69Fvj4txlon1+/0lZK3HX677SOJYO8BVs3vrb0KoYrgh
gPPqADVAuFt6W98INfx0e57M96/0j6UKBQTCDVTqfx3/L5cq3qemysDbB1Gu/gBc1XAdY+lxynrc
fBP0f3vtA7btG38sRz0KknUPAAmuQxV8eclMhoNKsRQEZpfnKELGB9Wt70lbr70ypsVQmkhD6bcW
aq+dpzGzrGP0gDOjcLoex9L4yLj6dltCrAcYBtiQjTVdrnXUf9ZrQIyeighXC3QXCqA3hz/r9toj
cGrm6gMV/j8uRc+HspmjDa2o1zv6GBYluH+MIazrT3JG0DiYjBUyzP7G0/s/LZFZfO6XjxGHVbZR
4BW0MeA/v/xetXTqlj0gCVoyCzdJVX9OwT/vpF1EqzKQnFa92ZSRrA/CGf3Y7kQwliN9HabxTej8
tMwSWzL6LEhGubkr6+/V5OgH5oxMFsaZCc6gmrNnZd/tMe9OyMxGP+9y5vHk45p54hLv6LWb2CkX
cGmYA/MEm4oYlEaYo/69xjrnmi1d4Jjm+JJXEOCK7o/Skud5hsqVOYyftPiuSkl2n4gpsSI+E45r
X5/T0G9M9c3I8I6Pcb3442j4tO4wvZWaCIhx24jG/pnVVRQMBbp5DKobOFs00cU3wNzPM+cK1mZ9
DArRnjTIaTsodve1JB5AkNjqOF3QTamxycycEk/Fv/vUuS0ipMZTV3uXxbQPavIdoDwBKkEHPUoi
t25WOIFQyMeiuIfMmFq7uEaI4sVZs0Us4QOfzY6dO2rALOoD8pX6ZkxKIOGRvCB+Qp5HW2RH0gKq
XZ7Gg2l9MTJ0KMIhLBhqpOCkUwBDjHPnlHfjN1U7RtAKC51aIp1j0eDcY+3/Kidi3PIMEbQb7XiZ
ks91G6ec6OvnWY+MQxmH+dZJ6VsUTMgr8ZCOUXpoJtKx+xrdv5dV6YkKBfYaLa9Mj8uDplu/Otbe
i6XKzP+md0p7ZDRy0cjYuNpOnfulGG5K0+EVUqZ2Bfr/6EYorkLpGH4s/dmwI7zGpMXbD7qU7TGp
zGe3h55dO3ShCfdifQeKmUeMh9J2ci9GM/+0Ct3lbTEejdrKsEwqWqJSkicURafIRlaN7D/zhzm1
fBlWGyf6id6zg1NZ33fUP2ejHY+thqNTuWTQFwwo/ai6dbEl+hQRM2YkZQWZkYIhkW1zn8zkLeEL
IpurtEzzaJbaA9OldfZ4ySYrvoyWTn7PQm2cSbo17Fjo6zn2cQMd5ocLr4beF6grckr1xdtXiVPs
RF8+Jh2a7BzmylEze/IlR523cNApAhL1hxWxCwbyw7MxUUGENtePk/LIaarft41xWPRIHSYFm0PT
PARuGd4lDY7pUSPjJ+OnuVHj8ifs9a8ekebXqhEcs9AF7OYEjZqd/84KtewSDGDIxM1DSeVUGoV9
4f3UNp3dFdtWTQr5Vo100NW8fT9rv9pZfc4RYtwSiQ2sICJ3+v0l6n/7OS+WKAwEePpoc4BKtmg5
vlyiQlMOrpW2WdBxrgYlyptMnlex1xcHJmRyjvMRy3ND/PsURcyvrZbsWsbQpaj4S2E/tLGNKjIj
rLxqC1RCcK1YzLRAVzEaVTfZzI1u3jj2BhHjd95w7nKrBcni/qI5zpC6bQ6WpmOBc+UF6WBNhrSj
jrVJ4LnGLdu0NrMmo/BupnlQZ1klT7Jz/2DM+OOkakdZyTCXNOcYB+tNRSI3/cgO72EDvyWdmXC6
8Rfk9/IcKdbasY6Km7o4DmOc76chZWg7ObdpMTzb9AWOi7k8au5gbAq3HA4DWKxr5P0RXbvVzLw6
T2FVHdoJdlOKmtycl/bgmcfY1OJr1X+j2/DFbuv2fpTapzDRAJq2qdyCa2CyMInMpwQPiqlvjyni
v0nPvOs0oRxEHmH4IA/mnaW1DF/ypLxNvJ+T91SazfeUqkx69XJ0IuPBBjx7FanhbnnLm8Atcvfe
iBlxWY7YVgjDb0MK78Uo9hZncR++z5VY7ey2nL15sxQck6u0aam98tu+1tz97EQ/xg7bOm58lrXO
rwc39RdGhDunzTuAjw1qWs8mhEa13s4bmB8X5oBmUWRrU3wApt0vN5GLU7k0xH6WjToVwg335JlV
Uh0tCKQfpGbYb7oZCFRwkWMzB1e1yqtePbEkM9mLbIAfLKpFpqsG30nQBo4DX80smp9Whw9Jxfyd
Vac2lbqDogDZR1hoTybv1x62TW5l3jYpW/R2YCnAgNY2wj2gmg37WRfzSldJf8qFijdd1DMOnaoH
eDjoxdryJEeTnCfUvics7941nRnmlcnjrGdPMXFfjIqhl+bW7TIwylsct8UnUiR+a+I4GeaJKK7M
EsdRK7UjsrdNLC19g2kMYGA13YZt7DxW1rL1qvrSWRwSZMbMlwE3q8PMufCDFeB1w5cmAHMOer1i
7TO+8bsljZPFOa62AJfJj05V31d1UWWxxtVUNkcshU/T+KvMHOljEp1QwY8WS0DD4NDL2X+Tbufm
hJoRpkY73fuIRfn616b1YhIJTW2M7IAicf33/ykNw3lCq7kaQdjSbscGftXEz/DBMmi+noRwFbIP
qMJBE2IxfB0fsOJPe1nDgiAmhaHkKsrrUIaCoqsfifj5Eengdo3eA9NXNN5Jm7UtwWodA+Y5PXiF
6qG6duYtLdFyO5F4tqOr9N0dRvvgpYAdunKsYWz3AnNIXt5LtyFD15uOUVxzBmyrmNFwnjKR9xr0
GaMNsJ925QavdfeJOdRFR1X7xR5X4Ux+NQosI1Eofhhe3l9lXH1wPnh9IlnvBXBNMoMs7scbs+Ui
c6PM3Bafau3FmyxL8BjDG3NAVPB/6pIX4qnVh48w5/+4LGcS0Cg6lyUP41XPpp1qdqJy5oXJmXYA
RMLW3DnufjTqeB8PqF1UFd2aFFkf/Phv9aV0FC0LfsD6hNkYNV4+YpNMl6kLEfcgeCXTu4GKV3b5
dDGHGfydlZ7nUMldzYDJKtxfYZt+wc/SbyOTZhGIBGPbuAnrdjifYgQE6CWWYee1rrNZzPvChD/M
TMg+NsBcUJh+yBJ7Y8zkU9PaRX7IGZyT3asXxHAVsjABfNwEHgpdJTrDstQObryiEASs/dpDMj3M
8W7OnJNlRuzPaMOH+hE4UHaUYuTYj4cCvIPrHEwmfCDJf1tlGB5bJYZTW8wb9oH8OBrZPShyPDZG
Mm7M8DMUR7Gx1xdm0qdT2RlIkbSYw+SIpyzWtiulBL1IustK9V2bKJhiq/nROiFXX0Lpx4X2o2ek
c1Ea7hpiz0umc4skn7WBHzOBwqRyyQ8EzgwHp0aJiK+oPw7pUxc1+TnLWuknw5RuoyG+mEal3SDi
uB16LEKop86RdLX9Ynu0VYpx3MCn4S1Drb1B7/8rwSG2rQr5nNT2FTDoAIVFZ5s2KBUX0R/rcCWb
9OqXMypgjtnwVKEr2qPl3eez8bVYPHIj5DycFolR2EmmvZ5o6pDm1yx5TAWhe8gnOMQ3k//+cu28
Wa5XdhuTUOo1sWapv3pNJjAa+uzGTmBPZr2d57nlxFJ/91Isv6wSjzkK7JPuAiKIQ8WUoZ1SROra
/EDzYTfjh9uHeW9sSzarPUjTLrFOQqu+dbCtN87wWAo8C9KGpW+ncPhQNM8HEmo2jZh8JCze2Zwm
1CY66rlpMs3LgHhcN8zivCh9YCg+dv6gAPbnvTufDD2a99oY4rTKGNDLMop8i3vFLPEsKoOVzCSs
Niuto0kh7ajI2OqK7JtFQzs0YnyzErhr2DDkji31czPa3ztQ6Tuz79pDY4Y2sh7mjcAN+yBxph+T
1jYXaMlR3bmPihJvo0K5hkx0/XkcwzB4/7f4qxD5b+1MuwL2MDsGGhqk6a879mNX42yy+C2UNtOS
apb5pqWt58v1CC4ZHJxjVCEF0jJWMTWfdKRxpT7aZ7cp7fPSe1/AlJ1G/IZzzrkcTRDIxhDYzuJM
8pzERmAMWntsgXEcMMkep6SLLzRfHX9YDIUmJHWudcvdfv97vd0Myag20SNCxoKMa796xGhJK7HU
ygniziqRiC8/8Qbi1XYBbsQcT8TgkT4ooCCN0Sw+qEfePt+w4Wx01Ex4Vxf+uk38Z783ndHKpwWw
+ZyjOM/HfZ9RKiXK8vWpvqwayQ/eqH9eEG2Bh6paClp+Ly8YKvx6c84F+xyFgVYm9RUfItlVNt4r
RNKnj0LS/nlBpB10u/jvWbNfXjArXdPqRsTPIKyPrskBuhiseWOSJ60GZQGjwPb3/i+6foeXDyot
Rnp+IA3APlJMvbyk4t+Mps0l+8Gjt0hNsuFn/2gj/ddV+NnW3ZsN6U0Xz50izR7sQmI5iJ6aImWp
deicvP9V3j6ciGJMQBAuL5z1JkyNtAfCMtKKryJM0i89SiURcx7S9dso6xKGE5ysp/Saa+OX96/8
j98NoCC9SF4N/W3b1J3Ihg5zfOZWpS7AfKdNOFoWrqjI23dC7OoFysj7l3zdrARObQNEpVuJnwEd
lPHyd5vMKZ4ZNDjBiDZ0tGZIU6urfaQPEzbNB2N2HrN/PCbAalaGOSU30oeXl6sS2+iK0HSC3DFi
fPtgslYk2awy99Cmg3MFpT+uT9Ail1tcggNdAuIw3Dr6KmCCAtlyf7Eik+jhzB7Q/Xw5025hIC+I
cSDyB+uJk2bqYi/1T72mrzwKo75knWnjvC5L4kTqr51h3eTYnu4yQ1SnsPDxqOlILBQ5K6O9KtgH
7+rS0SuaaPAPA2lku5EH3BcGbVKtRBtgmIh5Rr18ZofOgpCxi+/KhNkNdsctbsFmk4sJAR1EMDOj
njVYwjdGZ92XPeL0Cv3HzinUztDUJ+YXBrruXviE6/WYSPsj3SQdJBQ6zbqvUKbK8c5c/1KFAKLL
2oAjA6NdVgDCKC44TDrHxhj54IlGno5WQvLJo9s5i8CYQQ+WadE8yrr5Aa4WY40RozpsW2NvK0ph
YT0zdNHpJoD8UIOnHdJD2Rq3rV5dasPu93nc5mAEPPtmHjwAljP2YG7e7TTVVKR0DTcrK/L8t5Ae
UmsgaEGXdGAp5cfFDHdx1TeYkmE5S0Y5QQcxI4tSB2BQcXEnZk+pXOdSnERnk/WiJMZq29XwZWrA
deFYicCN740e4aJmdkzMsEhv22a8M8zeV1l9Zkg7+3/L6qpNvmnG3Gzqdgx3uHcBK9DOilR9EZO8
09rZQqUq0lMSwcHHDsmOMxfaDkpECHjd0HdDLh6FHT3NWI12AFNuyeP5VZl/pBymi54pZ7sUSm3I
Bo2UCQ7FwmKfRPLebYwySNcGPDOmGE2u/miXa+8dYdzBa9P9kvIHdiWtJ0XKwd4uGfMuTnaA1Xhx
mlAEWstbF4Pu2aKbSq6udTMtjXOAJnXX99Z8o3IejxZqC2bWXdsDdiHxijo68/RgHEwtiJN8DMzQ
QsVlU8YOJETjTnsKEcsdsVE+ImfTj2HB76OMfZ45atPivDzP/eee8bKfZfXg5zIRlyZ0v8yEKJ+B
D4a+kWBpbxSuzEJN8adyHs29kZQ/RZzd6e0UPmaPOBvbceuEo71fFFZ4l/reUC2wPQZfZ6XhcXbj
8j4h/HSbl2VxR3QAkQpaklvHcmFSm8T26MsotnwBlGuoOMlUeVHc2GNzSTwCXiBoOSc4+eOmS82T
HZu/+SfhjaaPLBbutsa1RAZ67u0JSMKsC5aTLhOnx6Ku+pvOXPzcHD4nEw79oXR/970hH8iV2mu9
OE9qGg8xg2pggucCd//fF8ntiBJTaahjpPC6oDIXbc+EgrIfQOk2bORjby/Ooas0UjKcGbpmglYo
avHQ5xzG8QXgdMgsBOPFwHgrj88ZF7paljrEUFT4Y3C/zIZW7Zjjp7uqEPcVJakv7Sy/SYr2hHlH
fEEE+l0uHQL1rLF9c4oYBDfEB3lFrH+OnX29WnjLuXI2WkgRURUWIOWEy5v5ou061Zk71UV3tRic
HWmJD/mMot3VgK9yx56SZPofxs4sOXJkS89baat3XGEe2vrehwjEHAxGkEwmM19gzKEwwwE4AAfw
pB1oBdqEZDLTk9ZQvSN9YJX6Vma2ZcmsLIpzkhGA+/Fz/v/7qdbLpN7CiAh9M6ErV2jnnA7Mrsk3
iyhhn8wcrSrHOKSSrkjEQGcXz/ne7D1t1RoEGGnFOtWLB3weG8Y11akaunSVBDDQ6Ol2NKaJWrLs
Q5QZdhiXutgaRcD9kY6wKceSaJsMj1VMTkpu9C8DuswjY9wlEDfVN1Y+k1xs23di4aqQRs1hEIQ0
vNZdDfJsg2DiBXJys6Z/xGl4oEPSx+6DUymEziXC5HJizTaZJbSho9U64WUjtls1QZW0O5oipk2r
yfScUIGhfElxqBgEXkFJKAkCnk2i2IM8BHb7RKKmvx5t+VhLPhpPUA19W1vjjS3xkTM4Sivm9AKk
eUrzvss8yIQjV1Dq0H0bDfs+zqwdEVDE4uXjdWLSK91mOEGcG/l71sjO7GuDwPk2ifzi5C9GZpqH
eSx3YnRKLAMBvgFBy9i2xwbgTL/VkTiQXAFEBg9qPX2JaoCEZAhkYTHiMnqsKF+eQUY0GzSYhHzi
t06iR2G32uuicmDWClxjINytbvGROOmzbkDvihp0Hgr5hye9DQZIRnn6sEkIceHDFq+/Ez9iecAJ
QqsWLU/zZebAvmlg9GyyJjsP8CChETITIcP0lZ1Jfy6iaV3ktb4lUG1aq8n2oECM1eJGIgp8Lmil
ty3/RtqcLYPGRsLrtPVn451byA8yB3zTXidzbkK70rx10nQ7p6tbmAdDeZZzch5q58Yc3QchyeI+
+dWGA4vOWhV/Kk292pqjikNax+U66T8K22r2LaFjq1knnGjuXvxy2KqSvwi1BO19rsq39spUshHV
fu6vpiGDU0CUlmF3X8zGAW5Zckm73rgL9Hib58EWKmq8hUqBkFpjKKDBaMmILrizvSo4qQxN/rL2
+xNP4DQCh8xq2jYywqU9F8aDpjqaxUx6Qj/SnTASVYGFh2byk8tGvp0SCqQCxRqnaRRNvrOnpz6v
0UI82nnxaM92e0oN5loSiOoqpcvE/s6CK0oaR/OvxVcFwvfSeO7L5OafJlAsn9lWngPAw++kkiuI
UmAQs+B9lgpj587LGLhsSZmYjPLWch0z3da5wGu2DZzHodtDBa2mqAUH9Fk4nfVBVPIFd3t0w8bV
XwgqJNLe38Zgt25T4h4xIdvhIAqEFpDpaFeB9ukBeSF5H3Z+MDthibEGfw7YnCAp+ys+NETLDDNZ
1LThnDTtGRRoGRL5HBYItHfuAGvVHyQm8bnv7pmUBqdshD2kOYxoaLIir2nalf3CNe0cZMvQQ5ju
o7IZ+yfCmq6qvQXdJ6OYoyMTykufoGIpa/f1Nqop+Vil17bGEQYv0TnpU/ZlcIKXBp88g9sBslCN
eavfgyrMziB9DpCQwGxXCoRr3+SrCYLyCqvTTF6Rq+2IMLq6unLOXVy/9/1jSzBCyDXbAc1CqDky
tV5BxbVOsunPktYJHXkWSULqHrIIwJtwr1U0nE2GD2FcOdlHwkb71t74qtW3JWl/q7xpMqIZDZLq
JhF2+L7g2B1Zx8y902CudyKGVO2QXy1PnRLLHkmIYjxWMU4N7uUIPCwF73Ka0hweCL0BBEsgYAnT
RuTE0k8Ox0NGN1r47gjPg4Kzauo9a6jJoN0Ie/XU91b82MPDfFvPwQyheoq0uzIPdkHdc7tTTvm9
90AT8cnjtmtbT67zRKNGwNzhWcA8cTHuYCAMm0r3V6DXvJCMuBQ3YoEQJ5pWaA2mMr3TrOyDVVKM
cjmnnA90ALtdeUbn6mMVDb2Gna+bFXuJ60M3YL0wFDNbRvubSvr5ueDyYuTcOZBBjedctePJdSoW
7SAigqvy3E2RVS8wbtDuxgHtvCghqGu0vFUXRfsxlfVFmkO7z6VgYF08sd0/zlWlwjZnE2pzli+g
Ne8miRSNnh4xrBXLaG498v9pPUh7Vbm9sSpSmyQws/fDrFGwPC3rKKf3S8mdVVR5QkVP0dyj4BhB
ynSJ/VXUwbOtkOIbMt8kWJ+uZc9AMkdGU5tRdoq5XYt13RTVzijLE3Kfu0HZnyqPa62zGsjHTBxC
24IHnc9lip9XMrVeFs3E4qmxxYdSJV/H2fFAew7TNjeCdWCpFZkfDmWZ9RQU8lT0XKqFouGmqFGp
OU4cYA+mEwwHZjmFLzdGKQ9ejfZS9jTY4/m9k0HdgzuEE7iPXwzxqGRc7eoCiIRleW1okbqwnWP8
uVpmAL6qyOEgr51qC8ph2xkdaXVgfIrkgl6x5taacC4uIH3bEd5xZoSV94t4b3brc6ymJYLug1vJ
5OICKDwOvcUxSFDaOrL5NXbd6xT1zqajQbMa69ylLP+6QJF2kwRGXfSxzomkGw7EQ2joAHmdU9VN
BxcWW76UdHHJd/f9UUZApaoWw2A7dCT+yasVkeU5NOr284P5Dx4BTuasrvjj8bTYaLuXk/uf2lTu
kHGCS5yl9Zdi6rJe3BZQNoP0jR8pxIxB/ILpNwhJaSsTv8K3Wf/Fcf3HRggjMRddN2wJb+EPfPsb
CM+uKM0TMHnDzmxHDFJzXYVe27H8Rzt3sZLp48qqXn/+lzOy+qFLAKufThn/JGLsH+ZDsjRjgXhO
33Kqp5ayk/E0z+CWlGOpjQXwCt09tuTBdlERLGExanKal4irutE3OmL001gUdO2T0oI5ZD6XJmad
yErifdZb5qpNPhKpfecOGI7aYroxmW1DgB/Jts8uTSsQgUZNmEZWvNaMzLpFafTV8OKt3cwTHf44
XaWEL7a+Mn+dgFnHRZk9u+X4rFc9NDzTUg9pnYoDPe54x1HioHdF/+BI7XNhBYzmB/lSR1H+YJn9
hwrt4dAO780ILBr64Hljicba2nqRbxuzmsMA6u+eNO3gHcSgPHyKk8Yls6dgZ4TeH9SVvpq73KbV
4Ny1PrraHK/hSvj1XsoiCFWmJCi5eFzjqwexh/x7FzsR3O6IuE7ARedENt7F9BeKq4ZCTwj2VH1E
larUdBL2ilapdi6qbCZh6glfZ3MqoQqRlxTtVJDz1LvZr5bktku16WIy1wtNSfGBie+5kOI9mWQX
yRH9ls/TYQ6ym27P8tpXySGwElYsv380E3PadopjlKl1FwPr1AEqRMxMK8+2hRfFWzkCihzqckYn
M9ihQ0lBTUJuIZh45dLidGyka7O31RjZPJfleFFRvGnLoQrrUh83y/ScOyjZRrX20nMyWY/AXiCf
u09BZlNYtvLDLJR1IGDqw6QZRJ4Ok71BZJytTEQ8oafXcCXTvWUX0c6x+27tNMwGsp7BKedWe8So
SYtnurlmqR3AEm2KdykLxJMzecba/CTaOH0/Aje5T7Txc0/WDE0yWh+z0o4AssQ6ccz31dAXZ8NU
1haeVHNyF3afM1NBtuxHe9ay6jQb7nQgzjP5fSlPTYeTWqxu0+zeVw73gBuxiiswOrMtJYcSIKVI
vp0dKEkfu+scWh1aF00O1cUZb4a6a6tB7QbfLbdBp037LC6rteszoamFFZ+ryTyjqTTuG9+AjtBr
zwb6sSNANHPtVbiMf37n/2DJxBKFRsilZ0N7HrTMIpr905oX26YkYC6Yt5mvR+uU/CJS8F4daybN
NNhMOpDoSbVbYzbuM8Hx8Of//I+9UFbZxRXK1oZS+Pv5sK9TcaUFTXmh44xXZfclZzCz7pSosEVN
Tz//137EAOM1whXpWMyGWcy+b73WusykW5jQSbSRdcoa/G1N5QVW6tJqAh6ewhneWg8u6ZgnY4re
dwFYbEaw42p06nozt4ho0JLVKzTr2ao20HEI/FqdpsdhEA/6upzsEYoR+3eHm8xycnVEi7Kbx2TY
uDagAtovTJNhgm3HND7lhCKAIpxvNpWLW3OWLYKahOWxB+LaH4q5pSrQGof+hfval/jGs44LjOcn
5SpTH37+/Pwe1vPtTAFpa4BgAkwM5Jvv/WEF+oeYkDsQpWOkn/zRW1cCAeboasVlCI00gLuYuohs
LO0Vmzr0OzBHa9X79YrkU5dNqg/V5I9rYmrfvPT3Tfk1ilP8BSUMkb5PSRxuywWcFJZ19NDlAL/s
yfxCgtWvyZRip6fpBz14Ns6cdJ9aoxufyPRAFgUjNewd584cHfuD7ASEz3rgx2eELdQw/CrwgyvQ
SR+lyPr38s5LiX5NAkccIpADodS8U9vMzzGRZ9dxIY5hEmZAg/PiPEFUCJXNtuvkiCRHr27emyo2
ViSsF+tJM8f9aPvq2NqvMznjBCnnxovtMAJtjb6/iwfpUqVXAOMHcVVjkF8I9aXV0jTpEXd/OJHK
hLGBxaUfjP6ALvBhquM2rHM73hXKhnJWNO1uQC+/clogCR6mExhe3dZUfnOdRWesjUF+dApQ7GVV
Ptru2F/AgUWrhui8nU/HcPYSGsfmyWnYLFXhFXByZggbJTUyR72zacb1yiDkkt1qDSX0xShtdQig
F24sEiSAq4Wp5sRbM3Hbo53i6qH7vyNjnteyz4/oU5xrVhtHzRrFYYAgkXlRdbRULUFROEwD/PHq
1SMjf9Dth6mPEJvmkRl2bWkRNwwYRlg2+lyb28jnhcv8XB7cxPM3eVgxm9vT79fCoBOvURb4q6LS
1ZEQD+OcxhXRD0XyjHmBmHKti44TMeOcRZtHLuXpmeMV/YXS+lwRd30iU51GtYXNdc6vkDXv4672
9+xU5Uo5iGQDk3iaocCYK4S3BtYVTq4jnmarPVG9i67Lzp7fv+AfAw1cOV0opgEthdU5CEU7/6w5
YHV751K5Kfg655RDFN02qU6W/YjkT6sUzJ3KuRNa/hgXwoLjNhjbJosfFZ1fZxbBynSTmxITwInS
+pKSoLH2BMkG02kK6KQEOHA3GnOZkqny7i9u8B91JXjQdMQVPAOMRr+fi9oYqdOujskOrKezHLoa
4jmGImRfiZ3e4xklq0eAXiniZz0n3NmLovIvlEjMDn+oNVHk4ImDfYXuAff3t1tO5mQuSUQl8d42
mry0MOMwDcZdD0x37ZsVdMrSBkvainVZrmhizAwNuKYqa6R7QlViVNSPzU4RKiucX2lVOPsyV/s5
IgMEUZ05wuSFcpOD7Qb6OObAX3Emdf4oQ7dCz1L4zsrVEnLVARCvwGc3G6F748Wir04exRkNdLxG
JDCvItoAqE6vcYqeNDb0w0AXt80VaHQ/o13d1LCF7JsIHJqgxQMwowlg4eABQ/PvQTLZB1uz7obZ
Yx4VN9ATnafRm464Qx5Y/WmcKxpJVfcrBOn5aCFLQwlfweHWHshCT/Yz1s6V2aqv9GG3U5PQv5gB
gswOCr1eInwtiYskiiMjB6h5jAbzFsSVeS5s/72Ws8IabT8dmDCeqXXv0UECB4yTm77wnD3G1Imh
TSFpiC2AXefFHxWtEcS/a9fEgkUFCbwnMx+VgZkqiXVYtQq87QCrHQHlsWiKcptofzkd/U9Ue0DP
STLE4QfoDYf9t1eH79FSkaM2bssMvGUZIRsnhT0klIoEJCfeFzlkyb7h98y77KtWwRRK55A2ExxJ
TtfD+yYGjGs49BsFvHQSwHFdFPxVrB9wPLSdM4BNzIA1BeW7Fv7wCHagt+29ioavupk7qziKH32Y
vHltbnsp4WL1qbPCmfdJSS7JZWm2incAE+O/qIa4+H+4NZBf4gE3YV5xGPO/N0VXA2220hwJ+alZ
uDskqXMVcQonscoMEgswI7hsr4+ajdXArq5YSnxailtb00kAqaDUKZsDvUv/oRnb7oEM+vveIbOm
FSXbXrDzjQY8soA0aQQDcugMBkba0R/saogzI9TWlSnHndAS8CxiCfTDER6b85JB1nED+s6xV504
zOj6Vo5FejG55/t8JPbPZuwaVV11cV2xPVga8uVqoVCJzp/YA8fywABNbLwWF6xtDQe7EKx0OSSk
9nVqxz1C2JcRqApdiOLsGWZ9wWut6C9r3iHrBQEoJvZLrQDi5btSEE8BsEe6Asllm6UbJxkeAmO+
DQ3+ayaXVGRI1VcEdFtbWRKp5iFHBFateU9kpJ/b2kOZ5E71NmdHK5B63hfdvNdN64hESyH1cXsc
3BJ2ltfdhIPlxuuqchNwba7p8aLMyjRG3JZ1X4iE9qOOwS7zOTxUwIbLY1lER4K4CGuDFrnPgEQ2
Rl4eG6TfMJz1O0tlq2CqnV0M0JsDss2gxM4OykrpFibt6yCHL4lVFASx2Hda1Hb76MGvOjR5ZlKj
xTsnelxerU5vLkM+rNUiI3KYAIRGghSsbfiDcYFgAIlrUP2ovQLgGJu4WgxDopGU9ca4oq30KcsJ
hMpidVaLmi9IBZYfFHrSBsfZLIh+fArbRr60ObkOaJjsHbNQYwZO0GU8mCj+V7plg8BPPiaRDyQS
JEaWXvsCpX3gTKy6c9BtqCS6R2nMR7ArG0CC46mrGOCMfZ7cBeKVF8LmoD46+HXHA6orrtKaWQev
o31W1rxYo5gr1V6/mV317OLWjiz7aNZwt2g229Dtt0YfDOvantLzEp+TZ4SOal6+Tgc3PWDm2Y6o
0UJNq3P609FVmeSeaUHDYTTK9DDLydpOe/M5x4Z4mHTYeXpqHczCvUsI9NxVkf0sIoNpU99R8acm
96Gf7hhUw5HyGcg0HtbjoAPTNJFds2ZIGW+LBW3zdsyLXHsJOTCuIuBpkTNkEsdLD8UEYlpO4hMD
ymIdqIC0pArqITjRmnx0mVYuAlSQW2WZ/Kp0/Rr440vszO8n5R1UP5m7ppy/IK6l4DXjxzZ4ncz0
rsNZ9M6x+kcvM8ujXcDELtvWPCroywaVFMea8whTTGoWEc9qLc2eXYlDx8/LjR/FNegQaI9yuFvW
8u9lX4XujLoppdomgwlTqGS3r1ySyxsrQVtf0J1nnvAXUrOlePj2BMP2AQXO40SL0fN7IRa447yF
yD8SHMHpBQ3fjgJy3QQa7MK7WHlEk+jj+ed/53+i3yT20dIRC6KTMn9I4G2xJ0dt0CrCkzpzX8R4
Ll1ioOITRDoyEJ38nUaao08W+0ZiHOk6UMaJN2XYbNEz0nDYAXR9z88AJVFxz05zxkwAuS7KQTuU
QfxBl0xXtH0SubtOdmQyed2qLrt1OaO4QRFDa/6xdMvXXAvWeC7XYqxem8LTSf6MrvTOZuD/fCWa
h3cO81m06u0J29rrOE9bmXugR2CDIwiFflwzjC0dCHB9Fd+bWXTt0ITuqjL3IQTaO81Xxhrl5Egd
C3l9yruO6UGOpY3e5ZaOBkxIKcKmf6T+17dxOrM0WNq80tQnaMh/ZXb6T64x0ug9DvMLkZc0oW/L
BcxjeoW+VG2zUu7noLiLxiDdGsSwDhBvwnYcfn+x/8vn8V/jr+L6+7Uk//FvvP9Z1FObxkn33bv/
2H0Vl9fyq/y35bv+46u+/Z5/PImS/376JXfp51ZI8Wv3/Vd983P51//47cLX7vWbdzZVl3bTrf/a
Tg9fZV90b78Df8fylf+/n/yXr28/5Wmqv/79l88gPbrlp8WpqH7541OHL3//hcncn+6K5ef/8cnl
mfj7L7/999/+z7//19/+x2//67f/+dv//vf/9sO3fn2V3d9/sYy/6aQ90WVAbcf9uXS41dflM/bf
Fv5HgIASPR410CK8rUTbJX//xTP+hjdooQOhQ8T1FPBNUvTLpxzvbwFYI3Rt8OiJl0bO+/+egm9e
yn++tP9S9eVVpFUn+W2+XT1cSmDaH6S6LGgc4M7ed1dTX2J4mXoy29AP2GdcXkSnJL/qqd1v65qz
appn8UmUlkKknJMIyqzw3ho5jcLr03bx0C7K5nF6cSFybLRA+Pu3d03CQRKekI3TqeiENeyO49aW
TgfgSU+j+UQMlB/raIhrhMSxSDiQEgKwdWAhzlVA1CaOvlOSQ8lum+6aZOBvald2mDqxoFkDTLE/
vXZ/PDF/fiLIPfpmHYXhC8cX3i0s/uUl8b6nfHhMyUq4BkyJguGjOxeYW8wdZumVVcvhfqEY3sa2
JW049ldejrsCqkqJcCyV9Mn9ivyS+V5vK+udO7msN03Tn4zBNX9/F8ym3HAELY+1mtqbbPJ8m0+Q
2WfbuVLYjtfArS62OZMFBTU9TBPXhwUhXsxc2kfO+us+TY1zYqAkZ4Y0X325dD2qBir78t3s3Mzv
yyJ7tnp8CXZlgxWSfG2aSrh8hNVgebB3KSo9fEMBmiOp77vBhpXPPltsYKjImx8ZR4b0NB9SAonQ
PyWPeu+tzQD+Qs8W9ghedlo7eR6Fhh1ZqySby8+t1u+ioSZkz3qt5xamTWtkZ6GPHNmyTykhU5cq
ow3BbtmsnQXg0Afzw9jGiBVKCh0KOGoZ7YyIhKnuHN+9PWh9fLQyJDiraWsz03yngJt0hr9IFUir
2Lq28O5AkXl3Myer08iyTOTfB/j8a3oWXF9xQuxZUu/HCoS8ubwOtjd6BzoVROYE430rVHsJoqBH
wj//Ws1aR2apiMJmeZ0z6klraPNNVLfJY9wQnlnQFKyHvrqrDDETpviA+NTbz3WmNi2hqmEHqyVk
s9QWiqCOUK8xzz39kQPQq+QgNCqov7hgjW8nWMsF63G96jR4bctkP/j+6DTrIJemBCGaRvulJ/WF
NI5EnmBeMRMhUCVBtAr0u/7w+wuduAUiGXMeiU/waULmtnF6e5glbTQjN81Nq0/TPoA73bdedi7K
NDvbbmW/Gy2I4F/HtMrUapAVgFIzhvBjpMld5JOH2yWF3UMaCbxTMGhgN8a38Qy9xZMRFf5ONq28
Hz7XIF/Pg+ZaBy9pb0YyB1dpLhlNXVytjHZoDm/vCsLkD3EisWnH0JtFSeTLPKuS/Ko4C45vF0ik
T0u3omw+eFQEZ6CpYt8HfrvndE/8wSBwm8+xvBdiMELyYlQYBNIJabn4G6I1rXck0yTACImiqLmo
sG/ktBZ57UVAQeOgQVmVpkhIua2tbOvxG10nST+2s/WzXB60mdK6Hgp9NxrWJSce7nlsNY+MitrD
rN0mz8I1LjF61gLjLfhokcPH848DVndDm+m10vyGRTChuIwnd60FmXNJ+K1iq0fQmcT5U2UGqMEl
K589jVf5dreSYx6fjHZigo8ql2bwA/cbkRt1ukkYEl96clj2FmsxDk3nENn6488vO+tbGAQbhgVM
ZLnuTGCL0De+u+rigewdD4HIes5MAeyhp03oYounBtsV5IFdB4GDpkubHRgFydLgcQdHhbwHwLKN
uqC7tabeh1k36J9ykkaOWumIOx1pwdmIhLyLStO+5LK88Eccyd21zoS0OtyOgXtBrZSaStK269D1
9v6hGaP5L+4rduDvNwL2XWT/ODY99l77e9wZrqSxQnTghVkqcelolndHlLKOWoJ8pcR1mru43fY+
Y89FuoQeIF/acTK6uK0fyjQdEDWbBNtwGA1LeERh0/o9IxfRuXCElR9qY+cchprgjyEl1sYMoq/e
gHhinWmV/ohZIEf5YhuPMZOIHbuztZ91ca+bIriWdnkmx9q8qmQEdpQQOdR6H0e2gAMxCfX9lMTw
mgwiuwbirUgI6eU9QkTnGFu1s33bj4w4OemAja/mchss79kyCK7mfGBkk1+RMcqTW7sP2RBY17cH
o/a+wFIU28yzkfoYk/7hbbW1EnXlnvPvUA66u365r0crm8O3P//tGXl7IDXwvkxZj/0e9V+m5/PH
3n0hxKw+GS6Kyrdn2FieZk1AOFcEfSureQFWJGFxF+0OpRkO1Fh2j3P+MRfJlSdbf3h7KB3EvVFW
Omh6G+MhQuGs9216XwTTbZn7nEaf/NjVJBvaqJnvoA3hEpWV/amvazgWWcdpWiCXtUt9OuaVw23l
iMfAL+pHyyboAdgVUfPLxwxZMNxIaHy8fbaP0ZamzGDWmsieq75pL3OVBe4RHjbtOr9gp04bdC6a
oX2IY9RLYtn50ax3IapoZjsGYqdtX9YMsn3SsfO2uZ/JDL66M26qTF3eNvahSft7SwQXZmbDk1fJ
MA8qkub6yFrHc6NdxbI2WF1JtoyeUYKgyEpDbDK0IwarYqwv7lUNb7of5lu7XA6Jyof7KghGTkmu
2sAzwPrsaXmYJFZyDdLkj4ecaqBpZlQoU9munCwfaXrB8moEuy1BJ/RpuX7oFPSh4/hEXi2b7Own
ry38L5WVwQNFRUYLSZxbHKvvZO+YW3S4IBR6qz+RjumvG5eWgYTCftUMBKLUIJ2HzESouF4i7t2T
y1N/Gv7jrbePdd6waNGN979/UlrHsbUrnBMAh+JleZgyDA7ahEmS0BX7oXA+qwb9tc5p8yiG7HOB
epiTE14EFAaX2v3kIx1dYTuM7xOCd6xQYRM5OjFju1nSAqZvW25Zpzteyx5VDLC3MFZpHtZRLnYt
BtHHyXpfE0WgmmcxD97d20uX+fFjliUeDobI/aKvia8xVkbkfPHqzjvolvtJQXK8SxGqgn4p+yML
Yc/PXPYv9NyvNZSHFcBk5PlVG5Mjob72synWdMMIqIEEIgt94ye1dUsLcSUofnrxombYlr43h20/
DJcWp8MlIisrwI92xJ/Dh5aP2/Tlt1XfZafOxdzdzZURTkxplSNNDr/0Lb1YY1rnAJ7Ic698Uk09
HQDh4DbVVHX4vTKTNXrbypHtbRp68DhGOW4K6ThPdQCPKdLGK5B+tENOLG+JSfI6naPbAEftRm1f
hkbEsTXL8Urkho+7GD/8w9tblZ+YR7PiVpYNyuBd53bMo3wwGCSXa+aubanMZn0eOZ0HyN7asojf
+bF2q8Vnaylq4qD/48GszfnYd81qXq6tt9+VksYwJ7WsAe0N7EJ61okszN38frTr8svyhqDs2ycl
ODekgsAOmirqCQ7synCkFXbSHXGjoIhulT2mO6NaHAJkJ93aoNJuXT1IyiFyMnRCGFM1n4jygcSi
MWHgFsLruhDg+6A1z7nmHjI0hudYI0Awde1s72fOgzbN+nn26KNiX0eZpJfzUQXKPSy/WlQWYp3L
Nrn/50OCeXntanW7ffvYkBu7pBRna7Tk3nWjcUMZM70UsYtUM5bZfWs07qPpjgcsrvVlgn2/7t1+
vKs+KEuf10OR5scpdppj0DbGzsyN6Or4n7L0A4FjOI+auX/+/S0XffWUl4yrZwK6CMDbBm0nD+T5
zmhHKL7eHoBq7mpTrMxCVjiSqfCRXcGSeCvoajCKh7fqypkLaP/QfK9EdKwnSySPQTK3u9maGHwz
yjh0s+9R5vOqkIWZXz0XmqGZlPbFFsXRhnK9VWZh3kOx0agoUdnrbn3L1GA/QOfXURtz62h2WLaE
0EVzxCYXRKe3twRId0JLbUJMlVLs2ssRtUwpw1ifTtKv0pX0nAk8CpFdzbiML4f8UdBr3cKcRfiY
GuzjkRwNVtJWrJCwMZmfAu9dY/UxKEIcfbHC2iz7OtiKtq0PLRZA0DyO2lZjQyWwXP2csh+7xRZ3
p2uxdeyYr2NZtW+jxY8jRTY9MCMcyIdQTw2cz3uzggH5+/NIwlFPFvpk7NAI2BvGZMa1NkSxI28j
2U96fYvtuT07jXOH2OnJXi7ft4eSa3aKJePy5UPDwOnRtGKoUQQIJplSD78fupx+5MeYmXdnLhu1
wvSxRmXfrz13vPcauycWraPCKA3jsoSm2uhOmTnqtbsqnalIwrxwMbu9VdQtHdQw6vwh2sJnJPdx
OdkasQ9fE1fVqnYQkyKPdc4aiRispP7JmTvzXd03vyavttEQJDKJBMBUjNtHI5h4k9bGIzAScXQ7
S6xJQWeJiZtjimg3zKoKos7UogHIgxb3dkKzrw7asywRthoMS4MYNsCgPmmzFd+9PUCSfCJ3wj7U
SUaC3XJopV3JK4yG8tznH9MgjT+knfLYFksEbXjc91mQVzcrbV8wYXQPbpm4JyBO9CVVqoc/r8Hh
bX9fopoBw2QPBCo8EbDn3w2Uu0k0BTAeZOd0Ik5iuakKO4jv8qlK7uDrzxvD0XTuE3yXq8BCaRhk
ZgXdZTKbFVNnlkdo3ESgmtGZTm68S1xZ5VvCTR0E5bZHBmB8yLHm7LB4Zwc5I9ii6F9Vqf2EbUo/
vXUxNMzFO65IsjjbKQ3zMnbxd0WchlJAe2PU1B98MfsnEx82O7l8D332yDEHHheVQzF1j00cXSZj
wMHIpYz3ApPK6FnWtVdBf54j5+Q5GKKWwlIaMNr7hn3GTkx5b01usYvzseWQ7zCuy+ua0o61ZPLG
Iexz7t0oYV5res18qPmr12+voqT18HYi1r0zHyDdxPCLm3KbG4w9+fD20I6NwQLxvnGtfKeM0Xls
7UQcNXn2S3ojaN/dd4ZI1ElC+F4lRGivZtN4yul8D6uJoelZ6zztTCZAECIFs8BWRma9693mQYtw
4/RdkT+l+BpWpjf5r26RH0q9O455R8TLbD+lomXml2Xjg+olRf7yVuWb259fQ/4yVf7n2IDuAXoI
dLcweg16XmBz+PyfZHDAW6hvtNLY2BKl+FouoY1vnYPIuKEuyp7T3HIOFBwZ1hmtvXW+Rh0d5JTK
fqJ2o9Ua/5ew82qSGgmz6C9ShEzKvZb37aAxLwpgQF5KefPr9yiL3WGaDXhRdMPENF2lUn7m3nMv
7dIIz3iu+FcSUaL+zElt4j6W197OhvTqATZaG6Ks9zbkuI0kf/2Mzc3/aupkyjDh6HeVU6ODsfLu
kGsJj/4hzy+AYtErNsaiKY9ehjZvHpxR3xc8RC9GKW64oKbz4KW/XrR5IEaok+5Rq7T5SDUM/ayP
PlJVccOoYRL37zdCpb7XyzyiXS4aPRvrvvRh4jmCi818n9SoAlSv7bEE3udpN7ww+AEZ15Lg5cdn
A63FfkpIsYxjbZkVBU8uIjiMhmPLe9p0V9cPz6qUDzuUc92cG4e6Jiacsp9z26ofG5YQc2rEG9bc
hHmXLhIUaHNPelFg/2mb9C9N7ZuoMvVuM9gEscKuxgNA/ubd9kOHvCDhcD5NxJVkQBGFtLsts52X
fsrqM1H3KdGHMCyQDPlg+ZMf6MSsS1Lb0DR8s98EEqB3RSODqzW5FTPAHr0HFoiQnTzhVke07dXO
1o2ZjVnyS25E2sfImK64HoeVye3+foLcti078/Of72Tzv5LK5XczBBP2Ba9pICN4m4DicgxHaeXa
9zHJ4M5MJJbCemIWxhCSmvj7HKNwLMUPW+SvIwVzlMi93Uj6y8QaLjZKLhB9hj1pzwIP+wuY+AOh
KcNDggvr1Drz1ynzWKBnKdM+iqKVDK3iLwNo7797HQdtkADeACXK823cVm+VEHimi9qQZoRzsCv3
bM1KwMqLp7tDEr5xk2YD+2SxzOYZRoTc7q+89lUf4YFh3+8bSXaqm9bbmB3MOx0Z+DsfDCt+Ofls
jJX/jgDtj47E06r+roimW5BOe4i3Rz+e289NMsForsr8PLod1KwWVrDqKTBiwmla5LHYughdbAoU
f6iE/p3sJDiLSUaGzDKmleecyko4L52J93rqo1Mq0u6ICpCON3KC6JZOkkdf02l7VYJPutmucGuj
6tC78/2DNwqXYZ/oe/OEAatbiYhVpuumRAUZhG6x9D8HRtwfiyQZ9kOgU4E6p2GW/xiDgO3ilZdQ
j4pHO75ZLPNQgB3MUj9TpiLzpMz+xNDXpsbAA2C+z19UCaFp5KBNNs15YlU4qGv7BdU/XhJR0nLr
4Y8/37Tuf3Uvy7uNBgVhGgAIF67q28dvao8IgQct2aWoFIjVzVL9IRnzYpWMpNE3fVie/r0EEIkZ
rX2RxhBcbHKu3hlI4+t6Y5KgayTuR0HxtTI6sgHcooVPUOjvx97qT7qmIc0XzDfU29PjRjlopl8c
JIyqm+l4GPFd1q+OnCb07MQLT3VNZRz513Q2xsPsaTf1OVHnfWU0yP24YcxIVHiizdHdQKMb2Bek
7tGUxMtr+M11uJgINIbdJJt5PxAa8q01CXzTRofJE4KDU51t/OUbYpT8tRFj3xvzGu5R6l9UITwE
ZPOhg3I27sAcus3dy32EDdVA7HTdqDnOzW/mNGJfbIjRqU0wCCuryf+qFv9/PpaUWgulyNUhjgDK
+e85CbWpzYvJkeDQl5syCckNivRvltRLYG4o+I3OeUL4n6zViigcCW51DYoQCtqGkxSA9JG4eH0n
LaNbE2xmbtXTCeo19/1cYd6MKb3UeqfyKj5+6udU2sBE1+08blsSSH2N+OIy8Z9sVf0sF+SUWqkX
67b05U1vzOkqW7Jz53xVww3VY+6lagQCqqbVam5NcLB+UV/JoDk0rkvetUuvms1OtwOvN3I8L5NK
mWVY0xKIQGpwS7ZafSvML94U5DttkHgd3KZ/l5IEz2hmMTjXqOnzDIPVfVjqtu4VuLw45wCYCKe9
T6eAtqdXwqC7Rzaf5WqyawsjKDhdJdsaXd5LPWNr1I1LoeGUMLWHmLlSVljD1awAMYTplfp2vHZz
fVBVHHls4+N9YGLPZs7LSdOJvqAWcb1m+jxeeIySkqfrCAvMwqR6GwCaOqWx6FnoOtSLEdv51aC9
zevOfQo07vg4FR8qI98jzQ6QliDbTHqG7XIr2A/CS2m0/Qh6ajUOA48R2Rjf7+WF8ymStXP1hpx7
ZBAmOnGHsUqdpPXesqUbnNsatsvyO9ReX5wmLbj/enXhjcexSX9kU12xAfuBy6ZCUG/qh3Sp610v
stY2nNhPETBQKt3ZONjkAazDwrpXYYh8zO1swOzwwgmPsc+NtVE3lbqoSk3VZ0QF9FtjXsTlkJ7Z
ptBk6V68axeEGeSpW8noc1rmkIaPiLvCIHDI82QzEnB4UxMUaWT62ilgIMfH6kDDzGsw2wxzmHF8
mfwl7ywGrFUnQw4BfeBOrbQvWImYpi07Otr2EXwAi04/LyFj0O+tQ5Z2OPnTfcj+8WIbwoTJ0nQr
c/pL66QKnV/LXjI3FuoYi3dYNOzdl2Lil7LXy2vP9hnLbnsJIOdQIQNS1IlevGdJR1J5hf4Igj0i
S0rJ9wNKN8JOAvdDoRcP6APXmSR8M1kuXdICwJ+fc3PW9lWcWO8tak40zlt1yybp5J4pYbtg5y4g
mfAyMgA8617POLWPYFDSgFr7Ts/aZ3b3PEVr5FH3g7ILzWavxlgaor1qBco4hchoAObXAQZI6G0H
VVM1cF+tIvU3UiLXa7zJuU3xPGL8DKpd2erBOfcTPmjqb4K8ZynqU1eIeH5tsUzvScEU/qGerWKH
N/577orwqtZ66iurbBmxZNhWK6/7+ucT0LDf1m3LWwF5jaJUCI8opOWI/OWtsOLBK3VTBPhLPHPl
l310C3o7unnLxbXCh6JwzKP688hK4lvGKnxBEwB38et0HZYZkP/ZSM8WZrOD2jQbYf4jKnPYaeEI
iVwHNqoetvXkc2Q4Kad7kYFkzuYQMEVqPAXjQmrLJ++z6h4b8bnQsonPNEap7ZhDmeEGqE81BNad
ng8/+lbPzx5P8psV4lvz02yjpyyEo772Xs1o3YyF/NCBfNmE9uDTl2pnNQuemfLjUHNvTmSTsJEP
m1Sz2F/Nk7Y3lxWty7GMqu5jX8NGZeQWMByS5UlQJkU97rwWI8WhcJzNTDqZ3mMZH6aLz6bb6rL+
ps6R+6Qmbz8VsyQyXPX+0na+q7+UQzrs1LBLXQhnyY+qQ+/yKb30tt5gR2+dixEjrVRr7yLFgJhq
IEWIBDojEoi2HBbRtSIbdecR5radSKhcF8JwdkFDEEpDe4PGARwMIwamC7Qx/tZog+YUGoBgoyav
GIYCFxFQkalyfes4k04JIYLcrTml7chpja8Nab4smv2HiMRKcEG1eyiTctga5bBrGn1Yq2mQkQT1
7v7U9cly8KWRkGoCp67oGdk03bjv6yF79Bw2Sjx15KeMp9Plri3ww3RVYE6ga4XPoyFH/XgvL5rZ
9DbzOI3b3Aurh8l1iemoGrIE3HD6bI6g2NXmppncZ8gwGWL3UTw5UQpGOV68l3hH6joLgUWTrxtV
ho2EBZGcHVr/3DdCKE/mv2molWfsP880hIbC5YEGI8Tl8fXmmdb1WcB6uZ12UdBvgFjaL/A6izUB
L9GxiKyPjOycY0AeCSbktISKk+Ak0n4uAANaUcj/+dGW4GxahnrX3uKDhtHT+WL+CHJc/KYQP+bS
uNZ6GX+euUVXc5+e7dJPjrpb2C+hwfQRuKm45NRIN1weJVRzYD3qW3DQclU6A9QNQnkvOJEwuigp
hzdG42FSZ6Qsbe772vaXXKSEBTqZDmoI3HFUHe/D+AaV436mXt6VAHZWKJzJLw5D49mWLSJZo9DP
COfE2YqSLWia6NyHI8evlzpsz6xNxHSPbcqxa+Lm0bCwv7d6v3eapNrJZUIuhgFkQ9o+6n79IWVx
tlPLF32004Nj6+9AV/TvmO9gPvBn69imTveu6qxok+hgKaIyZiuBUwJ/ODeW7PZKZqD1CQa6irJV
fdr6lEXkv6WHXtj3NZ+WYkJSUwm9l+FJLJoeWbcFXBVRHFSGjjlP3iNo+q3MRUnZzpOaCUJ0VV8B
0Ze7FoUlB9HgYWNYpDNt192lL6it0NabOnudkdmKa6QvrPKgJ83ihx8a1d4e9GzNdK3cQjT9QCWv
3Uzks4/wv7aJiUwp8gvnGsRfAKLIdwUtfufC+KEf/k6K2/Q5kAmE7QKFsGpB+5A+alEi8PGdbV5G
igBVSsaSJdr9vXd6piVEJ3m7fvRdgvaQCOggvX/+220nkZcu6B6xbEw3tGusGZLikQXoJYmNfNUV
svxZezSp5R0qUTzoPabVOmmtSzfjJe4t6Ojq1TEGqP5otABS6YJ5bVZy2rsTYy+RlBKKQlscB0TW
T55F4IMxd8k/CXUwXeU263pYxjUBOBwSyap3Q3FI+sk93YvabMy9C6OJ5Hso5FdTYghwrmHuM57O
Q4kzZZkijw6jYy83Lv5y/0OuI/xzUcWrb0sDIkA2xEfNDVDudlc1hOJI165dfWycxj63y84sAyB0
kTK9opzY33sECLNHu9X3Yor41GK7eiQ3rt0nfVfCSoP0ri6M1yKoKERz15ylwY67GAdbws4VgJZg
wtMcAlujQG4srDLM/s/uFB/zcEzOdkTAROWMz/fHnhjNh7kU2YnsFeuWR6X4i6z4N+kFqjvcqggv
aLYcl4iH/5YEBt0eivOEZgnM41Htd+8aiXEWaHllTQSS2ggnk71JxBJ+rR5rk3aBJ1udtVkEZ1OL
tDM1lp6z/1d/0pSzfg7TI1YH5wW4PpkMUHk6rFX1IiFTOrJ0QXWFIxYani4s86N2mlb3Ys3Tq4Q4
oRFovjegBxyG9FZKHe9HwmBX7xIbTBuKxAHMwocBofEFlUh3vQsigEkYORENRiC6r0Gmo85ggzBa
M3VAUf3N7/bGT6PkOczAfA5d0GfoS5fNwS9FVVppNjbNBn+bkMzgl1aj5dzgxj+GbiQfPDr/XVNY
8mHAu7VJkvr9kOhA2BIIHSwrfERaKZqM0ZcbvErcFgXAZtbdNGVx2J+G5V6EZTBuUpjQO7/35HaR
qh50zRk+xq5+sAtt3uLervdNZqN1cmPBOpMLrERkpn2HrdaSWPzb6f50mgEp8KqIl1r648cyANAF
JPDe7vxUrrUGk30Sz9ahbgUbTUDLzYYXA1D7fdujHnp/rk/fSNx5JWlDGZQiyzUtXHve2/IUY1hu
jXP/U60RSeAm1Dk6h7von9VFGw28VmFnHtS3XdLMj4X5OszkQCOeNEQYv1B44ekIWkLvF5Ra463a
Ro9u6jL4tdh3kZ4z5taqSznq+soDNrQdQuFc7xeUSKseMsUyIgme7ss02QdsNZatj2tndFpp1e2M
pvW3jSmG80LCx0NjwQKrkhhK5FR/TvXqWsbjuShFc6uXItUob64+56/O/JhPBUKeYvn99EDsIeyJ
B5QOxOFK9mRjOYiz6YB412qzpqcc80dclXi651ry3GURCYRsF/Gku0xp01zakq7c7pqDgWvqz2+K
+fsgm0nMMjJzENxjGHvrny9KD0pXWWjseMQ3NXHBX5FsnDkqdqHUiWZn8wW8vEseEyN9UJumyaAD
uj+viWEr7lJay628Az/l3j6rJjmNUfvnvoWTuNCt97P/UDAYeqeELTSpnMauv4Ozaz+hb2uf2WDG
+/sxwgkAbiF22Ttmsb1NfJvX1xivlt9V+yrJz0VWxYdYkE0lq5L1IMBq2OBedClr8tvzKZmvLuy9
Fnw4yoR4WE9eRf5dpCM71ObnJvD9tT75T31jsjnLa/gb97YB1jeSwypb6X5ovW/TKL4W2ZUt2IwV
hFj1OQyQRc3OLVnWZJGXfYu04WUeCXC5/9NLux4Wahq+2GX/rYRdIxUbHI8fYRL5rzPu8PV9Lqux
918+wTWGZDs6MTPdSWQaCKu4JZy83rD4kFu00a/3AmTKGnGoOXTOcrm4SevuGluaB0Exsk3i5IFI
BP0p7IpHsKfWhzqTNxeZrjjOdswCchnnTPBOz6jKngH6jc9WHR1UF3JvRXJMsEpHsPy/1P9Ci7Vi
mzt1dcCIhwZP/gO92N8yv3ZvWm/pzh62gbGHECJRr7v6VS+mbtU6LPBSNwPQXc8bTx2HVLYwEPSV
NqUEJQ0GYvBlPdRFuP7Jsj+16Yzk+r6sZt9TmcO4m+o+40lvRg/a1JdnI35Vk2QWTdZ2UHO9aJq9
+8EfLDoPnLmkIrnMuZdSLutSc2XiLt+2dVVeHVHFINamgcCTcYg3YZLvlZbImIev+mAide67j5BN
MNHrk/kokZ/t0hhmwn2onNrhu3yAMbTiHiK0Dz7WylpGh258CVJvvtUxRDc+3tNBbauE0/vbzK9e
GVU9qH1yUSfjMdaGp/vnaBANADiQmSHTwW0wuu7OmkEqOfHg7m1pzaf781rdRBQQ8R6CA4MevRr+
YSbi7SYN2GDt9tYHi3Ti/cwCO0OQHUtJueU6qLc1jpEDS/56B5lmOFis77fIJ9r7TIVV5kRoEcAM
i9zCdrKLaNNM9YdewpEzlk+ANRmvHXvVmxqPkH/0mhqy499qM08sjLZYq/W3uugEp5/DpVX781NK
vF3l2MpxrhPyzSHCiv7NzFhgLotqMQYbILsUwlZZ7txJT+76S9jcP79VLyrjnVtHRGLJrpA0Q+jW
2Vh9CTxXNogg+LORV6dZja0VX6IZlmuT59OpI+5M+lLKVc9AmrHiHKxmLYPmtXzrzEQ7ZvQEG5LO
qiKLr0bQo4nGhrg0st04nzmfLQZz0YlcrvYZPsD7XqbtBd+Ru6mbwV+bdQZnLWCet9LcHIufDKoV
WrVsr7t1eYMf9rd48d+qP3woC5IJHRptuW6pgdEvtYvXG2SxFBBwh6H9lndj8CKQph4DvG+rCQnu
S9ha7QuxZZB1nHoNThd7bhyQfMX/7SSmAFeZpxPlWDbNE5lsNa15TjKj6R4xA+fPNUmgO9gHzgZS
hEdJXtWHYHloCzmXK9WfZZnOQB6xpjTs5oPROHvVhHpVlB985JPrlOAAlrWFd7IlrOcSSdDay8R8
8pLQOS7P0aWN5kHPbnGEH+VrmDtDUgiYH/vsp/MkmGk8rX/SOrYe/3zfvR2oLa8fT32d1b5u0pG+
kWabFYVv7rgQhA0r38wBipWp4BNeQSld5/63P/+03wwz6schP2FSQ8lOkfTfUpObzCxKM3LX9w9X
l5Xf4kmiskqFvcOqOj8ME5lNmvMO3PDTnDpLWmCd7dHFazu2mVXAPqWJg3PS0+ulZf7d89HAMQsf
rm7jvZuHZrp/Z4bd0fZQ3k6RNT4CmJseOTabbVa53V825cabkPulgmaRvMhqfDTg7n1s+ctdWAnp
62mXgAYap+E8D4IwBhOyYdMS85vI115DzdkK6+RqSY4ad1nfJQMJuUwbyhtwJi7SAbKMBXOFpOup
dmjbNol/dZXI244/W0q/5PEgu9B/rpwueJZYJg73hzUTiX3AVv3iGCUlSCbGNTlruHOLvjmMSKRX
xNro3WqCCwnMAWC3OWE01TN7ovf7X9H2gBlnG5BFYbesjtX+zqrxSuZZ5e0zEsIwNucPVqSjzB3G
d7GbYmayapjf+jDsKysdV2oeoQ5hnSoC+BWCWJawydF1OsZ93ahfUu7pvW/FwSkWAWmqA2+plvbv
8HKUTBzC9DC0Ls1/nxXre+1aDERLpcs/c2yx3nf9ZO3j5VsxIvm61yS10/5TLHXYTDbvVR272fJt
algPSPOcI7GFzXt8BJuWSocYn7ClESagSE2VSo8orULXzBX5h9MJl/+jFwr9qIbsSuLTW3ZJ2jz6
JMPt5iNU0XYhkshHVhugMXv7Ssj5q9Jrd0DTdmrzcu+5Ddigxx6pmR8IFN5NUOh7I4i+xm72oZun
9qQ2z4n14c8ftt/6OhuDIIHXHHAGnbGnzEC/3JVCA3BTNaC4kjg+jVpa8xTBTXciWEutwhrUp2e0
9V/nxWg+4a662k30sWB9dDPxMrhJ9aA6BnUZ8POJntGFR6zOHiuFsRLGED2oSyTdiKMB2ws+MgKj
Z5aSHGj5Wc7SKVfqS/jzaGAWNW6nZmygthgbm23PbtA8qVNGRoNPXGPQnfweFn1dimCndUW57uoz
Fa6+tQUermZpwNEKgGFlz6E7s7j5dQx5me0JCkOv/guMRdH/fx2W8kIiIqWk8n2bUG/3zbC0FWFl
s6HOtlMbPGs9xXLFSuXqL1/FTfc9IyFxr/5I/SWGSAs3F4F8/9YN6qvGr5Dk2gHCThqezRI0pGZf
XRTcVMSautg54nodtURHgNnJKXLtavHg3zcGjCAD44tmy13Dqht7QlELGg8fG8Kg2UevQ904tYb2
iknG3lZN1mwt4RxRR+tP2cSKx8Fz9gT5n0wRMA3PRYcNbXDbHpQKCS3GrBl/kaiYy/Dg19cOWzuz
fuSMtF5sbN6i03QztCatQ9+VVjxwsHw2l7qBd9GlhHWXvocDbghdHNjuBM477V+CvHZXld4Ze3ui
csgdZFlGT5M2Fg0pktZ5TCceHROJ216e5k9dg762x2IKOgpnYmn9LXZPvJW9IZa0mIosHyKkd8bb
CRO/IBlwPTLnuSYOAbWEe1IX+/++Ut+KYqDda8s82AWjeAz6YFikqOMjLwF4FIPfF/cdJiwdirJ0
soWI4K9m2BzHiJgxBkmxPM6sDBtDDmdlSbz7EudrPCB4ufdHEU+P5z4n9Q+Xrre9/yGADfC3TEB2
Y4OLtmZPwUic0wgEDyFA4n0RnnLL/2Auj+4ow3w2V+4HK8jyv+1Kf3utlv2o5RBP6CLJtt9avVy/
rWzG+N56Eap7bn/yjX+KOsq0ddX3oAZ0cgcp5hrcnLjhx5yYnZHMrnsPgGyBWNI4fLSc8bsANPrY
m7Y8CY8ERvakaI2C7iU3igLTcVE+tMN09Lnx1z2UmH0oNfGSp+3DgDDtGJX1yCkgtz9VAR2yvLqT
4c/TQkJ1VIt8dSE206efdYnZLpNPSr+JgbO8GEJ86DEKkQtA+nZfj8z9lgtoIhIki/EfXKo1JPL2
bHRVi3GyaEmSR429pkWZb9k8zrcYLICSGM9x9Vx7hAzcF+lEUXVXNRS1Q55yTod78M/Pf/e394Jw
Q4o7g6rOpTp+21KEZeP5/ewNnN9GeaAj2PfN3L832F4927CKcJLhizYxJCgbTVLPw7F3HeYCsFCW
6Xnkoe/WnGDlzsZ6gDn6MLeGfw1qQJdG2p7yum1P6it1EXVg7PsugYNdNMYxRFdCcjoX6fg/v4od
DIC4uYx3YbJPsuiYZK682G0pjtgemTmPefVo5F13JJYX2lDPpGP2Y+8wVZ6+bjAX3i2arR5dtRYw
tClrAlxNFtmhiF7tpZJSql0tXS2e4bBvJGcJwJlVMfIZaGj+3TnYG378JZVMbvdeXVf7++3Xj4a5
Guc52dphPK4p4CC92ixEsiaB8kjO2rrzmuVjO2kPZTc9WTmO2TggPuPP75z12zu3qA181xbL0MoQ
b0/uTKsmg530tPFxESwGLGq5AgM2XXe/7P71bP7H7NG25a19soGuHHxAfnv8Wt22BFm9cgW0xthO
vt7Lm7gpgVbLDq9yiXhnaAImO63PGfZTPJfP6yFn4UQmrbXkaNu0TNGXtPdemc5MR3jvOMcXlbW6
xJNXP0LEcv4mtfjdKcovDvCMQwnsExKqN10wyykYzL0+bhKn/q5+VRu6Vl5686XKSC6ubb3duzIY
znb9Dmp/a6QZeQ/oRMoFYt2n+nzmXsx2taTwNKMxe8rDCjzSEO4SKxguXRwdiqjtOC1i5+QOXQLc
MnVf+3h8EkH+5MPGNYeijDZWH9Z/afLV/Pc/hyF9vW0BTqbBhzD9lvUSAkdGDEWkSYMF/WyCFDkQ
w2we2jj81pBZPQ6o6NTsMH8VyQAqfOztp9k1D5509McoNQXYbB0KWhW9Cn0O2Sbjgej9EtB7jTOv
8xJtDSgw3mMFGJ7DCDdG5cpVHPTeo/oumdiN9nq9ba3oNRkC61qxn7mqr+yQyL8x7abNEHnVZZiv
ejtqOKgSc6dEZI3BNiWNJo92WsxkNiQGg9RkEW/1cZ2ffa87pjIqn4tQnks5mo9U/F/sJRxmsCzz
anmIrEOscD3ZLfsRXQwJO8NRSYdGwt1y2RtnZRlhHENP6rdfSLxAZN9+7vUp2ICi025hKb4ViV2c
fX0EIgOEfT56aXziYZES7qu/qv8dVAhmWFWMJMZH89Gb1aOOA+L1z59UxMJv6hvboKaxdGBYrqC8
efuWalHp0mR10TZvanRB3QhvYuQnRo752HXyO0vGnFmszA85oNMV0vYZgENenxtDT4+ckPUZhqS7
5w2+xpZJIoTd9EuwRuzd5uVy1o3YvX8p8lnf3vdqdmK/jlEc7E0bt1a1jMeiYjyYsvyk5+Fwa8ew
egwC0jnLypw+5+bTPCG3T0FsHaoEWyg8X7G3cgnBJjE1pGYNZnxlJe0qkpxm7Nl+Z8Iimkd23csA
ugxS1BeuTViQU34rawtwX+0ZD2Na7P0AkZsa/wWazA6xUoUnpGDEdvcjdWBx3WW+E1FAeyR6q9qx
20dml+PTMJy9xqajb7NnZbkjzCS/AQM9uR6uihBb0C0ZwEmovWgPNHPnz43Y+KWRvb87bqboSpq9
BpHbKraqWYn1eSMMzKB323wT9kR1Ls2b5d0I1Q3Xid0GO7WIUBfPABUf6Mlz6KTmDjJod0r0OjuM
SduuIEOhs+kkU7CJ374M2TjrXRS/hM2hWF7dCCuzDSnrkPucnin35inMfLrCuXpQC6p+qXJ8+akk
o+iVpK7wOUjfEzDSILUNGjd7UCPfRqK0+PP96b29PQEXA6nVSY3ziY0jPe6/A5e0cEQrDNmu77sM
h2f7Oq+09BJESX+341YCeX9ktz29b1Q9igZUWREO23bOilOOWCV2cGOm8x5/nc9menkZObmGQ1kb
rAC8DNZrECbruPLiB+wP3dVmLw3+Oyecvg5fkYfk6xCK6yvT+BzCFEuLqCB3XYnoRGFvR705zkMM
bcxzsShL3d+b2NHbjLwtu8cHSDq9f8B0jESyC+Jdk8htOGF1S1tTf3Dyp54lInHs3SGgfL8Nub3J
NBNnb/CMI0VeGy/62oQ+5/xo2rsoCbft4OfvJlnY64L8eWUwpcyf1tLp2V4viweGTJc5w3nvldW1
17r6EgTa12LBTKQVNm7lhoatB5A5zLHbtchXkgJt5rK9r6GsgNFwyoeG9CQj+BxXoXdjref9pd7+
/URZ0KCYvTxsQYyQFcz5lx7fkbnfRpR2a09vWRzmnMpmExUPqBm0c+IaX5GmaTszmNPVQACKNpfz
WcRTfBh792NttZLNvVue8WMwzrBG81A1hX9zEwYjBHs9+khCGIhMZ7XsssOWc8N7cCovf5CVhc0+
0wK8ZAQbjDgHDpwW+TU10x4pa8zIv0ofo2loaUTsHEE30WtloH0ureibqMPwQBNdnUtvJBXNzX6E
CFVOmQshxTLiWzoO5jszC6q15mUHXl755ATpC+KJbssUJWLd46DxBVhRlL34MgzFZ/RZ7YOby3AB
wQ28/bHD+8ta79zL0ll73D8sWgprtUhlzqXuf51YSLOKSrUtkz0PK3YQ3uRYRjf1lTnFxZZNNoRD
2Zc3k2i+SfT1ae79HsbntA0XkYqVVy9//tDab7FCfGjZUzKYhUGLzertmWI1WJQTgMbr2JzphZXA
eiISZ8NQYYsYFyK9U4kPRAXZzG1Ft62ipj/bWmu/pOXEbs+IHwcrsl+4XeeNmy1s3pa0qiQjO75e
cOlRb1nr1oItJCKPcYE3fPK8CcTN8pdNeGJjlbwmYiZpIJoJ3NKQ9aYRmSO+lpY3a1xDnP2Y5d9V
g9q14ADKhoxvwwT47fvO4kKJkw1DMlyZIpr2lCXyDLeepBMXP63wR/ejnRtn5pn8p5b7gPkuple5
lRbtFmZ863PRV/sYJPL30p3fybn528bF+o1jtQBEeTgajMA9OlbvzTC6oSMfvTbytlHe7NUQ1jZY
SNp6mWzCpX/URM/8JIJfM3nwXkT/VC2DZs5wApqLXGdOGsbbnuyNpzLN423qfpw7wnvLThTobcp5
N/RiYl6FMgr3Ik9XxoVxgYkicahLEjrGhW7FofCdvJyUBwvGFbvrf8J31GxIXxK1RIUIBGgLYix0
dTuZTtClavs5FpaxuTcvVgJTURVpfNg5/41g34FY3JiiyvcB+o4TokiEkfLAKdOCxsRh0TgCx8gC
dHJgwYiqxS5vRXN/SO35QkDNAWRTfTTanqklzjjWfqF8KFqRP3EouD9FDkM+lB+lzIlCWTgId2sg
oloH6KXFuCx0fjRDlX/Tcf5rAQrymvMiLq33MgEtSbEcbXLccdgXe06ZODcPxWhuG4yhl9H3LgBD
gwvZ61cSeOIXl4Qg8nA20cKImrBLb6MBk2e7mArVI6rQ8ye3gnVrTMB9Su2s9OOyyLt1LrzdvzyN
3s8RqhiTfSV8MCRicZhYi2rbTqMrChuG8WEro2vo6zCcsDyWFXnLpYMjmbBQlM9GYxNG1w4sYGOI
7LzWB4bIxWl0HRgV86hvdKxCj+pihZA2MXHd/v2jyEwICOqt9NC2kXX/z7xk7HeiSvR1wohkkzX9
d8qR8epVwthFYzGuUr2fb0C3gWqCG4USPn3s2uJcl1bwzrbn5qDZPraMatpo8Ry/GHh313GXdUda
JbVgjeyJ2bWBI7MF+vWubUtKtKsy0ysoiInA5adVmodbugHZz7PQEWQNoeFhTNaTlDRZ2zEDm+SP
psCVNYt15YD2rurUPyFv6kBeDHtTS8MdVrly41kDeJspyNb1kLIzj93HUWbOodKL5FANrN2DMv7u
5uN41SdYMfNyHhStdQoW6VvcE8dDjiae+tH9UYS2x+OHxCElSQ5Kpzn0IrnEmROfZ/E5WjxcwWTm
j1M7ffECOpUhirq9EhSoizXVJAXyzhj28KQP7Kq7NuCfjM5gX8QZbBfy12tsrTxw+DiFX7VkfA9Q
IP6KLX7l6/r0yXOHq1Zo1KaE/AC146epn6sups4vO5fh/t55D32hHYGRHC2IeTcZy/zGVkvcgkyi
qu2H6tP/EHZmS41j2xb9IkWob14t9zZgwEAmLwogM9U3W9JW9/V3SM5z6p6siKqIChc2hgQhbe21
1pxj2iSZrtVQkFDaKeERQKn5UGIvXaUvorUb4mDUBPOePhUng436Mr1wdPnT4quJPEURzdTzWC4S
dHRUnp9KQtmqRhxDndzoxgvCQ6TMG2aSv6xYz17m36gLHFqtXvihhmn8WSfdnRJV/ZEj+0ntZ2+r
sMfa4Y3ZqrM8b7dY+NRJR82ccSlZvbbFxZPc5bkxnYFxAlke9Oh4a7a1RmYfFxElDRK0bzcbrdU2
24VT4aSVc2ylxh/OjN4gE8EATXNi8qr8Otg5oZsEQ21HC/G4plJTNUgp92VcxiT/dvKAOcEx91qP
hqxwZkdey/0wmuG3I0QFXzNJ6DCNkNISWex4qqzPmAsGxFa1VUMye5MBJGWdu/3ZmIJtURX9a+J1
w0bFlVGMEOb/Syy4FaKdd0jIpDjCt/qmAeHbmHDLz4luP6GuGp+7QhJ0maOIhHZX/Mvk4Ta//v8d
A8Ks6BjYgKXoov89aJ1uTVkOYFJA/M64ntIJ37tFH8EsfoUQSCAvr7qVYfaas0oST8Vh25+FRdiB
xPy0NntFHiXOmwc9lewCshVkiYwhn82mimSRt2EAS9hPgzxOitwu4r/lYdEiKZpV77LWW7lz4JEB
Rf6LoMGjXbn2W9KTGgibfQeTaNosvRoOrfF4ux2FihK/WdNkbG2vjPeUcuV3SuNcDcLvxuSl/Jgz
x4pZBecpMRhL6al27a4TrndORTpHLZJpM/M2hlEEJ2515YbYsINBd7J1w5PRY4uGF3iUHZHyy2CB
4O3yRHuduDiU5CvY/mIjU6ytcBqd++VhMgBu9ASw+nqq2O5amfDTDDiJpkKip1I/lvO2ibrwLnPC
F0UGD0qWN6eyl9E1TZpLoEzvt7/FhJjyJRzyTclNNWsVP2K085Pez4uWJeq9WzksDmpBxMXUdi+2
YcJBTiHdMiboib8ZRv4Msv263TCZh9f+osMfk2o6d4MBQ8TN38mvCH1XeN5WC1rtTABi55u5pq6R
EuCRnuUrQ3Id66C/t3rzh4EfGSI+fkJPQTwyqAHJe4DiP8uB7kqs5PfWCBgfdsuHQfH+aBLt9GA7
zrQyKnyeklFl5GOWB0Sb98g2AnjQpfPSExv4W5+FXHh8nvFriROy0Y6kdlDo5QHFl/qhpXe+CS1C
5ACiPSwar1szxvOwA2kBuaZ6sV/MGExiMVMMlUlsRfygmW25wU6Y7dCNXGLAI0y5mmBTkfZ0vKnM
hNcg45wzTyipf+jJkF+zsCw3ISfYqszb6Z4f8lsmtOxkW312Wv6BIO6KvZO75coehvRUZbAmBXKP
tmqGa2aG59au6HOmJpxAtzFObpy8ijw07vFCvy1Hd3nGH+Eb0VnmaclfdZQpPUhWUB8KT3VkpA86
araFELwwE2/idzTwbKTYWNu9EmxHfYANPu+sKQtNfwzFa5OP06ZyMnf06WWcCnAai9NykfnHBS/b
NTN3ukDBQagWDhNpqd9ZPr5hXXUeU2asDZHlZ032zZ15yWs08uVkaVtv0aFR3/y4jcWlnL4jXO4+
HXJV7Dj+bFx2O61JzutkQ5a4MVWq2h7Pw9zfLbWaPVAFaGZ56ppl4nfUQbsatB7UM/tHOkRvDnr3
V8OpbLKPCAK+jbkJwjmPs85HTV1jpTRFs71t01LbZ1LqRx0KXoKAkFzL/3y0vOYkpBffTGxGDuvL
jqtoowP/2ApwZ0+3z1iFk++XHUE+RdgLF0KM2WrJk5t2hQ3ffK1Vqyj2nLu/hsQN3pTfK2cSKwQJ
Aa2Y96I6stg21nZ1YLlHpUxX1rL3LRgmYEeJ0vPyEUMfiTKBkN0GRsIGk3yzMxwiMwOO7yoxDDyn
PPo3+5dTpHe3A9Fa1lM1WEzbufGvNEP97ek03sMgC04Sc9jN2TlK8hin+Rom0BINkVWqu2VEhwzV
o8UaqTuX7LGLLjM0EsyAxWrGGeyDfLjtaNBr4xOw3OLL5ZS08i7fLNOPpSxjc1nsbjdf8uFYNHuC
tXtZPNHvIwMkl3dNoJtHjwnSvZOOpHmkI72hdPJRLqoHfQR0T94BPE5r5IQUMfRYGtXgKOcRhNG3
78ve2kYevg5Ngo0XalfZo8ee+XL/XBMvg8M/boSGST3MbsOi2fpnoyMdRlnG3Viw8bNLddV54hGL
FMFPwjNw3sjDAIxgM4gIkt1MbotH/jqEcZyQoDRn866vwre+s7gApuCbY2HgYYPRgqkJvrka8eBR
iLtyUjOqExI72dtltrVyWRfKWpbASyVFYSWrgP2DpGrWCcRSg+E5kk70OY3ZkxFxQ1ZM+U3p3PbY
lwC9s9oOzqEX1nQyy8d/Ph5/F3cgLyf80GG0xx5P+7N4RSLZ6GS5z6FpJqgqaXu3+3NYaRvpxOK7
okXqxlRV5WjS9dt6CfNWupncTYaIFABHZA9xEWYPiJqzB1ZA7kZ5H0C05enymlaFcrNYHEGjmOvl
xuhCEIJtVhO29ytlMUZWFKV3kRVhCxhibU1LutvgDgJQMlfKAT6Cza3C7ONOYhXTs3Xnecm2Lods
e7uI8ybHT2NAucqx2mxiJSw2kKCsTa6Ee1kTx0TcTkgvJC0uoirzWyXzz4fzj9AzgCA6Nn0egdqA
uKGI/t8+aZYRaoWDt+eaBR8zO9k63FocWSk9UnVc+xNmLOhpOWqHVqLcrmkwYY6BAUavHDkQCC/y
1HpIuHEMi3L8aVVQY53YBRtsEaxCp3/jpUlESFroyn1f2WQdsRfJ7KS92iSupigWiXzZZE6PnSbO
14sXRMtCkzKqCOUqaMncjRzqCyEQcJlabB0rOYH5SsimslViA1ftUOkP+ZjvCi78c6Zbzr80lDXr
z44yR4qNE2wDLNWIIv7kSNmWVtq4KRYwGeLvROGfzeVHmLnxRlNs82F5UJ3MesAj8U3r6TvE6veo
A4C01lLH3qtB/OxmJT3fZr5k3bx9TDySlXV18I0iKr4nrknKmOlEeJkcOkuVfIy09hnxUvyZwuNZ
yczcL9KKJDDtbVzAViEhqHgqzN73rG7aL/BgmAZwKZTyER1M5QeG0zzqhFbvotQj9l2dNIKQtOhe
VyZwTg2CbeFCqZ7vYGY6+NIe1Sd8wQ2+McK+ZjWCqVfkJOdwEZeHJrLMoxLp74EliD9syGJUhNoy
aW6NnYFqafF04/vD9T/2YPYV76tX6/5e7+vqgj9YrEL7x22FptPlZ0Ynn2qKm1JgzgipsY8lmzCR
NIkvs8Pg1t65sUJtPVXK1IAcwOC96BeWrUOYqrPkSvjtWBDN0cacBDOxs0dcFEwqrOqZF7c8pDkH
eqnKSkZ350GG5d3t3Iyb/q1t02oN+F1uEXCkLy5EaDegSAiU2LvTCz0/2WqRnlyPPjoz7JwC34K0
t+jo6ixNb4cwpCEet8rsDq6MvTpF5Nsq8Bba3BDPolPxR9a22FeRm+4Lo9DXiA1GqFiEQkIYC+lW
c78n/Q5nsMd9GyZEGa+VfhfFNPT/usMXTUAEkabf87taPqIKPHxzq0LNV2EpkyfWGtgOyNUR3+Fz
U0LQDAWMKYV7zbcIuqhbM45w+YZ0irgRL0+FWf345/VlAQD/7+3LNixr4W97JtfOHxKyUYxjN3YA
8hxVYl5wZAvtq/g+APLfLkBtJiXFpovybrU8jejy+gPIg3VZuXOBV9n2HMVNU2ymWE8Oe28tlMp9
URuYNBwjeXDTkPw4rd2ZVlVeWEsrH00INLmxUPfDDEfsmcTRg4q4m5H6VeXxwSBWExDbtGm7INtN
8fTipdAoFoBnU1Pp34RKg0WM2yybNFox7JWASGy+8XJ6d0rZrxVXpxvumAwMqulu2d/3jn0S1ihP
nUdSjFrnrwGIjPvey+hz4JSBKW7jMdDcczoo7pt2jDvKKR2hRhsIEl7rzPZxTlXfhdIRBqKQzzN2
06XVjeBfljRnnoH9/78N6l2V/0yk+2Sh0EH937V/AlU1NbkR+DmhCsela6DQG6ZEpX8ALFVdw2y2
bqwWN1tDcfcu9NThgA9RvYbOEswtqW6HzxUQyvyUpLp+n2c2lJxZj6vYw0iqK6Du5SliReJdKqHU
G2g0CW4RXB2Ki9lzMPVfsRTNScm4hh0b2LfoufQ4Tt7NlqpPFax9g57SQkcyyt3SQu4V41QPNY55
Yb9Y3DRgsfTOY6RwuM0won/0X1ZdGn7cSgOPCscqM84P8kxvvJNexG8a5CeSwj+1SU3V3eIEUMqv
KJ3UXW0pYrs4IIqFCugWmu1rKWtLM1sI5PxAbS9Oy9Plo7H5l43g37XWdOyJW+AWzTaQC+oPjqGX
J+yvY/joy+7Tcvp+hSyvvMfPAfk/K4LXtrcyuItIlSeVaCyhIsQPh2Y817lKanoes5duXcNnACP2
LsGh2LuFdqd5RNC6xv6fr3z9b1oefl7XAbgPl5K7/J8/b50wjp8GCCc50YznuIW+gYaqH3Tlfnky
9Ln9UI8tfM8COXsrxo3auNCqYtLCSMegcZEbu9ILUkZeUXBcHlzVyI4RvYVF6Ew0Ma2GbrQ3ClFI
22yME3S9gfYvOnf9TwCVx6/iAQygsQEZzvxTUOYFRuXQz2/8LDUeHUaxKzGb4I1O/yD3/cGNq2MQ
zLVmRfpYqqn9S6hhHE4wIX1BXmeqnn9OdDrXUkLkSFJPOyQtjPaFNKLYGsz04N8wdn8T73qkOLJN
tiwQdoip/lRvJq4YpO2ShnFDbZMT5P/FvVw+utmWRt6SKHJc6W1/XsY/fzXDjKAxV+SNcsECvTv3
dlqSmwbcpXfDu2lg72cpkbcjqHW7rHIgNEjOXe6wxtQ+LfQe0ZfrHHXmHcqjBy0AddSOBsGGXsx8
DRrM0qxOOzt9pWnzO+REc9NHDSDTd2z67soi9tbvJ9wTJa2SR2nrLfx44LDzs9HW8od/PnVn8+/s
//iftdHBXAP8xsJW6fx9t6fno92nXNj+zbTQgZPDcRQyEA76lUbYzkrXp/gtspN9TuQIQ9IITtLs
augy7yUxfNdiLp2nAhaKG1OLzMmrUW8r++WoJ142+LciE/n/d80N94slIm+9z8oqkkfTROTXTE11
HSQm9qBM00NjJT/VIWj3KSXhtpflV4Gr+SEo0i+jZENHMgSXdZQ8WnV3P8VqxN7djCjCSWhN5dVB
ebpefLbtugF9uMWNET3qpVQI+NSrNyCLIRhU/P1WPedUMJhicK3kkZ83oXMqreyEcdG7mIL1nb08
+KPuI+UMfAEU318wCF6lEz5qXVm9VKbQV0lUtMcscKDWIMXq49y6RcNYLmZ0hAjFhrnKy80uN7Cn
c2s8qYwHFjERwGXzAZMHxk60o3aZVmfG3O6TmYVvSJ+qZyRJl1BIqqm4RPI2DxrLnr04TiU/Q5G5
YcpfXHNLU06iQgYQAGj3ZUlkKcC48V0xkQV5DtejHRD0qInIJTxPh3bikZs5jviU1pJ7mDrQMzXR
G67TWR44OEq0UTvyAop5OhZy4C7snbRNpURi56bok4nf0tfSC60r92xrFcde+R7Y7vOk280vo3xg
XKWNtfOp8Zv5GVXDrP0Ve7ilDR4pBJze0t8fdfcCGwHIWVZclmq/MCmTIF3Qt9bhnJVVVNFZhNS/
R8m3j5NW2wglJ2KvdNSHAZQQPZhotWikqjgfztZE02QwvwS+B3cVmRCC5/kqfqXuXGIZ30+tpKvX
0BnC325Xzr1G84ntudocF3He8pSDfMqUjCbpfMiXl/o2WDutEh89R4jnIm6uuCumd4eqeF01BW7W
xhF+ohGpbA6jtscjxBI6m+nqxO1XUeb+9GYawQIgWB4QmH6AMj/1Oj6exWGcZlxApcO8ptBS8puJ
3BXOTHsjQuum57ErE+MNKwZgXcgqfz2kSnSFVdCsAxcc/21vjZnUPXsq0Jxb4ESNS/zWxSoSFwWT
2Y8bM2tsaAVgzEmq5Mi3ffLkjN4pSfvqLVZsfQM5xH2IJizgEb3TZMa/u1q2GoOuD7ZhE1s3wYJS
GX5cOMaDWbJpXBZPq627nWlWCZNWS/nEYU/TaRlJJ3r9OgH7e1y8KiT6sVMJiuCcZlPscw2ROlHa
D4u5eciNi9cGJ9CDEDiEFz1HCvWUIUsdZGr8HGC9etOGHgq0/Vvxaqt1+LBUiRAqsQ045bjXRKJQ
DEViG2tWfjGLJtlzP6Ug69GpNWOTPqDRBzE/mc8KQ8BXW8iHJdBI5AYkuXEy4IS0w4W2kX1vOdiZ
2klAeE7CbhXIqnzN1QqqdSq+J0JG61IoDVkMEPKjKK5+28KzdIx2NECTczJMNAOgZmA8/KGkiUF4
7cYAthHRpxoPk2vJL8tQfjD5c75hYQ590reUE0O/HItYouyyAX4zqVTpU1qJkODk9rpIm5YzayFe
ZBgTybKQKPY6ya3mO8bY+rftnb0jrIs5KW/ewrYT1vbloxSOjeWgokHxOW4dndOCmPchIBZcQLsN
++5eL61oBTplo3BTe6+NRENGQctUhgIkXdsrrwGf7BvHOxYTUX+ZJjSwJ4Z6FoF4vg0WEsTeB6rJ
0zhj+McMyi8Rle3ObpT41Lr59zJJ5VHI1Fj1RitfcEh8GbWHwS8Owt+NZ3JHIOnfIQrvz6NLqDoR
OSdl5s6EVbMtwqK/KibnJB51ZWVgYlubdRr+oFUm9m3uTnSaMiI6ZhWYJNnYb0yLzIipibbO7BTl
FJCbVGW6uBAuUi4ds9eqjVHn772pBL4KFeautlEbDy2iusrJj87UOFe1in8No4uQcZDVZsGHF3bS
bzuEdj7lj/GGeaRYzTvtc8BeNmWDg48j2bah8qLdmsGwur86OoCntBAsrpVFCNmgu7CHw/sEd9te
6fERC8eqN3FN0JCbGD9N4oFhDbFwhaWKrmFu0+I4DfdLbw1UR8WtW3mxXfLdHURud5mRJUcFEoBu
WMljDjWzguN4uilFKGm/QKahapy/T8+f6MRMBK+214b3ajjFay9wD3aj2z/coXsbEp0rpwwvE7it
xxhKJRomnLASB+pRyfrwGPb5263LB+0ejgrK+4XQlsE0A7OumyH95zT/mjAyqgH5tUy/n28ObqU8
54zqimbqSZJ22/ta9546guGWfz7Gy6AIojxvgzuUQvfL4pMaY0jP3vSXJaaPtF8FtA7YsfBZ8Eby
Z4eap/lIE14DVZrXxPtlKRP617m3qcSg9Vr8pr5bjdEZx0CJpJGxx7y0FtGG1tRD3xPjgEF/K6Ch
R66R+ll5LezWPblu6OdTdVZLcoz7If7CJorDVZ/uNeb3+4A2qwM9+aDphNMmtbMxYe+tK3em79XY
RjF44tBgUt78kimoxUmpv/eZWKVeQpKkraJIcdtxZaXTT4rolZhMJjhWv1JaVYdGQt5z0cDfUmE+
ZGlEstdQnIWHlLPRHG0z5vMGvkctNhqIIXSMQjAiNTSEQovWA+PVddiV5E4hJImtO4IJdpXsEwR9
lLhREyH66MNwJzS797WwPCUwItsYvJ5lKofAdnzDDF6nTvQrQhG8lfKjTuFA4fCMtgOJ8fSUP7K8
fCj6/KcimVPUH6EdXooYxKMc9h6hOkplPjCxF4r4sDHIqVX/s3IKSo30ojnhyXN2YZ0fJFF8HmYB
aUdX0x2tTT+1n1MaEiM3sdHS2+yaF5MfFMTKjj1tlkKg+tJyNuo07VjfjpnHZ8STzZTLs3ekhpyV
MPosAoC5qkUzF9lzIYEplIPD7aC/HzQgEU4dilWdmavB/hHQK/VbL2CiNcdwuNOs5SjJ1O3QnKnZ
uB0d6tGCkYbZWEf0m+HaGfCnu6aB9NKkbZYX6nOU+7k0w43OwGvHJPzH0OgHJEzgtSere8qy6VGb
oIDa0RkL8nelEERqhLsErgs94Y7MrZoRezux+spLRPyeMqivQ1c+DKR+kIRz8DoP30dFBV0KxDry
HKfj1WjTQ6hqRzt1vo+GgN/D7x8EtELGuepm44Z40vsJA8JnrcKMI7k3JQbBbHXBt2qzd1NV5r+m
Ah6wSRGdccSCSWea6dcRWCQhzH3XF28Dv+aoeGdHFT8mUoA8qO4r5tkqzvjoVWil2Jpmup+YdvrG
2IRwwxz+LCTwqJnsMTxU5ECNj1Bg3hKjvRdJ6F6tKP+oITeux5axsgcEcwVOEKho94ipeYP1Hz2k
vm8AzqhEePdzEIFNLkFtTCHtEmoJl8DJKoOTmZvpuboYZvXsBOR6SG4nU+RdzbKrV4fBIgrCNe8T
DF53eUvRTh51zRAKTgSirV2rmxEm/2omSGofLglwrdmLdaQHEmIAywAGXpbb3vvVSZtEDMnZ12uP
XaH/IGbwLZNHz3rSwcavkPpDmSQJCC80CEoIfRhAFfiWTCmbOXasuus7Amo7LNlIZ4jJ0lVinLUY
5k4TtmeC6Ecyy9X3bsE5e3j9GUCzmqGfqu6xb3MpVa+kWD7KIvnSNUtnKttUq2Q8pQqEHBYFcE9R
OawEe5ZBdi9VE2Y+A4PPhGzoKlBPoLoEUkHjyGCkz5HdTPTGEskBzascmVj14JiSv/+IQxBc+AXp
5FPo6d+JrkuJ+LXuAi0MOBXIjWwAmAfyvsnImnHTMd6qqeMXNgryPhhOgaPTlPcGdetF8bjR+gk3
e9e/gDlRaYrHP2NC7LXaXmlVcIDseWjppjHUS1vQndWrnYw4qyzCusLUpmmnQaFnelWN5Hur0aq2
hE4XJjlHDKrnc6HG0+ZE9/m4KUh4qGo0JrpIPx2RvHVVvtWQkfoaLdRNViaXNBujvbSrq5HGZJMM
zxq/7maU85Q6Vgi8gdiiqAa/cET2pqXsa5H8siLvG2ISbJ0ouCFArj0o3evMZCRrowMsgccjL/jV
Ai32Q1QQAD+Ft/OS6pn/T7t0KqOZrXedyLbKLCx9sOn8KUJ6xwzwnFuZYI6/FW7mrjN2LOwiAJsG
WGcmvfUDBphMesujW2oMmowAGKLrEQ+dPauY9SO9jo4t71WtbGRBd1yIteO5oymBVpfZijGKe8ty
NxWmqXVk0KEQUfVSTuWmzIse4jDDWM/60s1U31gxOY/QgZWj9iVqZFqt5SSHQLMcX1LGr4yAYbMp
6NQZtXVVVI/tOAXUvgyydaEcVZv4RKi3TDdIiSiDPucEjo27yYjf7BG2OzvQYk+YudxJoQ1r5EDR
sb6mVnbFq1G82Mp4TSJWFkwsMWYn/sHW6ggub4gxSL8arx/vsrH/6dlcpC15V36s8cYOT4EJqZlT
pbA3vWWvR/iwRwwrQGjabvIJzJAMVZheUKr4SULshxtRLDg2fFCOerki2RqmuhbDMy8C7jmG8HUv
Hfn3K1DJ/DI5ovg1OSDwAD3Q4ChON0qCwd4Uv+gX5cRAZVhRJRgM/lSz4N9ZlUFnHpHKgZ1Lyj1O
WodUGs33CACZq3YYaWoL47fLQJrICnc8VsEQxbgPZrskOVPdQSLNToz2156WNvvcRvUbMFZ3m7S6
Q8xJuI36GeGqI0Sq9GkV/bKs8GsiKXw05bUX6tlScihNw53VRi9j5uD9HJ7yRr+iV2fxM6MdmhrE
H3r+ZMswA9AHgaw3jQPV2egnfaZ/6LD3XD1RXnqbRRgl9VF3g+LY6ERH2TZegqmw3uOxzTcRsvSt
noaPzWCGb4ni0AvB++DZoBvtUrzn/DBbvI2fMDQ2NT8+ZFazWuW05G19pBMZnZngfkYtbKB0eJYB
ztuuGqp1MXZccMM3ysbyLIqII08WAoCle3YVznrMCbrCe0/6rKb4MCvl2kgrKuHiWz8V7lPXdcmx
1syElkg0+Ca/zb0+P6SIKteTylXB6ujdeZUbHTsRAZXl2UTDtkvi/iCjxNmrnLYh5TcyLXYjdoEt
MOg7xOMcU89hAaLe2cBBLQ5KHGcnoD9jjuDQdZq7IrBhRbHUEyuprqGtw/6ptM8udsVaAj3SehBK
rcTSJSP7vbWyz9brsc9VYKcjZwuiRhfl15SkIfqSPl2Z3hy6qMwCDwjDQ6rux7Df93kRrxk17k2v
ICDMohbSciveCrVp7uqouVqzHnnEY7ArCkXfGvPTaao2hA/6UVBZL5R+2p3ZRtRlRmK/yHYUQM2B
ii6fra0mvLNCCVwZd+hLShQu1Z5hHEPXHhig19aHrQfHMOjEq4Lxet85IfY+olS/1TWux8G2Puij
s6yhxT97kxo9Dux7VvX8icIKfxVZPj6ZKWPV2CzSzfL6JC/0A4f3JiF9xmY2REt7+OmSx3TqA6Wl
R2abvpVBIcxot54MEm+5IQbe7FAtXdTubPJqu3pBPdhcbNG8Ih7r3tq4Kg6pB7I5mqruzXRrbHbc
XQ7l/Nm8Ec91rziXVrTmtWkA7cwvTw5BNbrDPWv5IrLEJM5m9vYjNE4C6vrosZvy+j5RlTUBLNEj
coXocXl9Sj4UfaIF+t9X0Ao9uK1Mz54epHQGXI1loMqJI4w0bRUZ4fS4PNht9gvo6QBnovn9kq6L
B2eKpvPtDfPrMbRHd8qc+79eUqAfxW15UoiTYhcsvxPyZvik/5Z7fcrag606NT/+CJYODgjVvQad
US0+dRuKPNrO+K5z3YLcxdkvweL1WTjhOTNz+aq2SLGzrjWJ7gmmVw3nyPIGZZCp3+bVRjdS5S4X
qordC99I16nNJeqUyVf00HkvPWsHZUzuxjJXqQLwNMh+su4mpolvmL2QW+dvxFJAwG5M5kRepr45
mKx3NHk81ISYj61KwyBlBXA4prbaUsW01I+44awid/FhpO3Va2zjEqrZTgZqf8cZDiLQGE+R56nv
rIYG/b7aPhJurF11jyTz+XW9pMMwJUN2Knotv3qt8sC3bijSMUzlQZP7QxVP36ekvjZlGNOE9rZJ
ZHjhKp5GLvIw/QjHzlyZldte1bhMN61eI1V0+44w2S5kowjhas62MhT6NglrJG2MvL0js0nZgkD0
7l0rwwgtkx5ML+xh1E71IaXhejYLuGBJPokfTWKvJt1Qfumtcy9UfTy3KiyooKfT0mZBTe8GtUqm
td6zVdtyrQkY5hXe2J3jgWCLa4W2pCqrg4B8euhLyzln0TBsS82NHy1l0NEh1vrDEHnyPjSkWCH0
KL4NGcHxZTdau7Ktym9SE8+W3rzXUu4rR2rXSQWbmYkxPZrNfEzbgnDd2sm3y2fj3N2aMBhoTwBo
j7xOrt0u8p65xQ9+yFzqFd+4uZoIPNw34+T5AW6MnS3pmktRbUdsaW9Ud8JpP+tGOPMSapxi9pIX
sONQo+dPoI4kGVqzXqjXrHURThcdH/uu0zr3pUvrC5/XPlOl71aKiOvHmib1kYbOsClqq30vNEwb
8ztohjl+amnGXY9Yhry8adqmr0HY5o/jaDfEwcHKNWl04T2g9MP3muph+FjCMrsoVjXe5RMJPI2m
XJq0DSCqlK/mYBsP7XZM8jqipkyq/WTWV73PvfFeWmG2rZB3Q/N1lV1usVSFEOIQWipsFVyN34Sn
gRqRRtnPwDiF6eGuSKdvyycKAr3G0SBLF7riWZkfzNZSTstDy0nXrArXnfeWebdWxhZ3PWt3D/L6
XDjF7wdlDjcDIT5jSbU0PRqkCCxvGf/3fctrss1PYHTy1xowGqGEExid4KMhX4RJOcR5fTTpdsfQ
IIqS2ZCnigOKCP1HaxRPXaGKT3cqfyiuVd+PAIzWaTCua7NS2EnQ5uCs7c79joIP7ez8cVzaHfex
+cMqyUL8aeFI+nKBaHN50TAM+spwtrrEwXTaqzZqtwrh2/JhjSfuHJnvlsDSEEkssaUjLk7Wi4vb
zvFeev1LzC9NngXEu0qNp9HVo9PyjuW9uGHSHQknkY+yUqk2ZUtZioDxvktad8WJpK9LcNZbqZn6
seKOej+UTbGutDp6B4G219ms/DRK5PhO2L/SVmH2gQPynKno8sxOx35KZuo3xZselrcih7ovqqz9
NknOczu26juQYs7aMJBjdBbdwpxsm28F3zrlhvQ1AAiEION55Kwi/Uhb4sqbIQmvVciUbHkLYYXn
zImNN7LH3Q1zQeg8eac+jFXd+PM3AjsevJLFfVIbx3zpsP4eUnTZ2zZxio/q7FpG+5FZUbwN4Bkd
mp5ubhcVd9ju24+hKAzfmFz4pIpRX6xGhZyGK4mxCUeF/N3Rd8x22KRE8G3GpuQAzw+SRnAK/+vB
qFTjKRbOsA8/AjXuzsHISVM0SnmlN11eW4OAT896Xp4MDQE4YBjf3UoThxH9BpFsSUzCVIn/cflw
ebCTJj4R57GyBpvZTKhlgHd5aN3g90fLU0CEO7Pw0mNW2Xo/I/W4rxnMMRJHeqveLLoXigjPL0OB
M7dICx/TuMEeQ0FZzhb6O5dNuQpH13hQ5loHqd0jU4VhRdsOnCPNk6OqlZSwfZtdHLGhUOUCaRmn
YkrKmkPYNNpleeiTALeaNsBq8FId21sWR+dC0DfrsI+Zlvcx5ZZ6XB6YnNLxmR8MayAZaHmxddxh
i9vx+a+3LB8t71u+ghiZ/7x5ef7Hp5eny4Okj7ipdFI+O8gTF8pncRe28bZsgvIS9EPiUccSjSRC
oiQJWy4vy2eEhylbs+R5eba8vnw9wRnjytbBeixPEzK6L7akaZXF9cvy0l9fkCUIOkWL03J5TTGG
57zCy8tdkAOu1peppPGcR8ZGxYZ0IKIIUXPYvfwfW+e13DawbdsvQhVyeCVBgpmigiX7BSU5IKdu
5K8/A/C+17tOnReYAGlKIoFG91pzjlkkFP/7sf/VZU7zYXYmNlioG4bnvdUtxrSamQ8xAdMtalTD
Rz0/AdE0folekmvpThDws8X1YDV45M2vYRY5I3uon/MsD1/GQRr4Ehdg7IKvzM2eW7okuJKljNcm
4qVp9OaF1UdHuQybzrqbzOGzR+7NvhZLQlFY9i82FuA4pAlK0JrmZyYhIaJTLjA4fw2RftbDKv3p
0QTdlBZxBKRcVweJ1pTMy0QcgE+mz/UMeGJg/fxGwNf3BKGRM4rww8R7FrRh2AVJNRffx6QkhSfL
P1urVXd40yLs+SrrtkKP38JquKl0pT8dnTwIHFEs9jCqPinl3PBrzp9hJbWXTOrPrZiYr7Ygatvs
h5Y29o8k1Kp9ZuMFqCuEVMqk9K/WGBd71UATs0Ir5sYKT4LcqiWUSfVFzs1zVaMvQJyiNuvzupep
xLlblN2xUcrn9RAgoJnU8Obe9FQMqJZVj2Gyywfh3dreHYSxjQ2ytkqvOKoJZejEQE7ZVvHSDFwe
UmdDvWo2ZGt57q9uKqOfnVN/CHrcrzlrpsOkOU5AJFT+5hXz2/oCdzH/JENVvUxcJ0cCv6JgqhXt
m1t413HUo5+psOWGspH7iHS8f72YIFLj+PogIuKwvoedNZze1h5zCvSb3LKfJqkTVAodnA5PWD1w
UORbmafZm9MgniZE4rxuYt0gpKPNv5fjCLRiXBYzghof1tVcwSiBBX3nNEvum459SSbTG/e17MXL
JVJedCZaOZFCrL8iiRmW67Pk8p+6oxEvw37GbUmOjfI2xQNnQxolvzr85ZM+gwRwkRbEoI+BuRRv
Q4Uf1aNElgEqpB7FutHwfkL44DYliUKVpn1OcHwyZSjQrc/t99iOZ4bJWN0nniG/Z5pymjFnv7Zu
nV8re+bcXY6zIn3xUCOQ5lPfC3gzfzcjpv9Nkk/enjwNko1bpcNP0k73dQOFgUgArCAAgZqjhKD2
nJK589xUsKj7ksDZ/EffWN4DzBFIwsL5k+ktwLxlQ4N82IP9T/1/xwgrPhFc+4ooiA5QZdPmt8fu
GMJJJtScBZ6OUsHJSmfv0elXdDDocetxRtXKK4WJQKgmfinDbLasSqeDJboPsZDe45ycdlTOzAOM
Irv2Lav+Pv7JLUNSTp3kbX2kLY9ANUc4QEbNj0blOXLa8ea16XgLaVnc1t0E+Dbliuo9JxNxA+51
uFv0BO6ycPu7jYPPn/o+5/tgdz02CuUPmPvilFDSskoAmmtqqTNK6wpD4SStBqq8IewjnVVzy2mI
sVpxu2tF7jbhY8Jbcm7rYzSn/Wki6ebk4Ss9Ks6QXtSuo4eFU4lSdYyTvWadquipwUxvTh91WVn+
YLY/vSwqbmIaf+dpmrxRHGMNVLbQG+bmS8NGvCURsBaddqtD64WZtsu7V3NIrd8yt0YTiR2J9wsw
yKMpBKDe9POxgweXKwcCa8trVw//vRHN/KPHLtFoGrBZxWwc3D6uvpFTBN00N6zm+vfhNIfuRUS7
ulN5AjvvC25h68wvf5aFwrfVW+Ozmg3QL1X3D7SNskDYHyK46cUclLFZUcZLt1VLga9tKppCFIEI
ImejIPE9YaIbNibNdn99Yj3WshDlU16eXl/YRiqRIet+aOSA6Sg9PBDhjIc6KvWrTuo0fUhj5Lwf
9et6zAa19Z9Hy7Ehl95GFqaxI0vKZHxZDv57TcVaThWaevr3Bn/fZXkZtq7xpBU0Y/791/XZdZNN
IJ69Ho3u//q//96Axu2wCcekwxnKb/V/vU6HJS1CsjX+/q/lZaoxg/GGETXD+5j+/i1osgb4USzx
rEZ6e1M25hU3PaNHEt+tSBlOBe0SYELKYJydELFVxNL3oBmhvSvHbgBgYLZHoVPMp42FlnK2s9MY
SViZsiLpGkLjPC+GmYqxJlQcQnoz8Y1FlRNX1DfnloDx5oFo+KvzlPfeTJAypDlS6bFOw73o+v6G
/4MsrDE5zaEWaqR9IPfVrSIJuBgmFtHWtCvC3/2k6ncVOMJj3ZhEdLVN11zsxqK5E/uTHpEeYTQl
wFPvm3DV7tlzQA8YXksK4fDTGtMfCgDVA7pD7SkTYFtNwge0wrDPTmcOwYhYmOSrC2Nd8tF1tXvS
CzP13SlrdqY3JwvO1odQgJRitE5SVmLHaGdsNV3m98XgIWoyyKq2d/h5/UOIptnii9KZhXf2rSi7
13DGMdFp5rd8XlBLotXenfQtxa2PDhVxErTA2sjmIwt72D4TEFONEqmpTn47R9Ue9dbWGZFP4WiT
GwehpW5iNi/AvxTG1D/bEw7tJqdOkumu8upA8wnyzpS+19QRKtPKPKGrsVkr82wtKtKGm/IjWfZE
htkv96Ld+lyXuMjziGeijjACxZPG/Fs3DGIa11193WaMvKd181/7AEQY7JdneiTap3+7tpM6M657
ngnNsfANLEPbHizPM47M+LkGgE+xRT7hH4qf8zkfLyxv/z63vgoN+exa/S1E7/Z3E4V654ddTILy
/z+2PoLENlxKMfzXca8jIc5ZN0oI8azSBS2I//dOyRgVzMwsYJw6ncKwjppH1KM8SYZSw2GsEtjx
buC03q1nXt80CUAu/GDFeEejFH7G8n02zP6nnVE+nw3H8i3IYmiGcGNTA6GFSaw6gvT6OaEqepzG
9LfhYNfJcvsRYuJ6pGNENI+d70MmWZtITtOD1t5E3bKLA8zB2aYYpkC6dUmAN9ckkeg4+AxwdcWU
uNe6hnPRieLcVOV9JkHu4iQCMmc6okI2gEk6VdXm/npQndT/PG3nKRJ7JY6to2zD3frsv836Nnb1
nuIlelVh1+C4hurAHS8g3ykBxRbP3xEcsB51qGXYZNeLKHbReXA8TWn6KiHh4hi6USASEX1JTTRa
kfZWALkIsG1xDwPe0+p5tokaur/6MPUbtc5JdetpTHhlM58cmnyAYp46HDW7SaOSXUXa9D5SjAOd
NRg0ocoJ+mgAGsD5pjvowCeYmNDHeBVOEzsgQofQuWU3IaARHX4/nPkWv7RMl3svVOQ3ZaT42JKW
1ZbjVX6Nhjp+kCIUna2BrPTC0eyP1jbQQ6M9uRA0bb4tBNYSgcqBikkdIM71DqGXjpsKvXxML8uV
h6FyUJhk/ZJYNhnMsDQaEMumaKIduVrRORTKfw65g4Zdu7x4VlGrUAaIcm7m4aVF9XHsCFFA+uV5
Jb1/6DXbnLU1Ag1e82+TN5nYZUsaZW012skJVYw93rpVx4JMr/XwuuBcN5bGFDMLsSV4RiQI0Rui
wMg6/R3yAxTEpMhvpp6Kdzpc62EwycwZcIWvVsjEVuw9pjH0VIszEolmdl/9kBbdUtoQ8ul/HS8L
k/DM/355huKEcqk4lWk+n9Hlzuf1kTfFLSugHK3TVJxDfHt/jw+pMZ7JOa4T5YtyJGx2I/oNQvsr
jji5miL7ZvfYseLaNXZpmobcONKD7nbpu8yHj1QSTevWc3tlHGzB1vDBr49UuxqpK4+UFNZkr7GF
pBZFNOYM5dTqCZFSHXAEEqgAsw4M/CbzI2p8JIw1iUsnNvI4FlcxumW+uTRW87NWqKDY1odzat9I
qS8YLg4TUw9KmxUp0Tg+NqnGSN7X/Zkwns5nqD9KpSbI0rbzu05sDLN49zHo+WeYaB3JIRLoJeA1
1TXp7lMWPxV2sWdCpx2TOBovvVqPl/XRuhmX3b/HqgFCYYgx1RIjRaGqTb0La/v/bKA/epecuExa
qfm+6ZtLXuQl/vSNtEPnKU4bgvGwGxzBpf5Jl731eFk081GDaRam3FonrPZk+1xVZ/Z2XZdhBm6q
8MDMF9ZGQWdAzcRwwhAPBWfcGKSPPJV19ydeQhxHkw/ZELN3TNLptZkK90xw1nemguBeDdb6nxiq
smNq6R9DMuYXy2qJ7dQnTievPxao6xtVUY8iT4Ks0t80SuinSrPdU22G73gXCeNyDW2XSJfe82BX
2P46GvBei9kwVjYaUvbNkmRYmjQrhSjReSTY7xQs6MfY+ZVq0Uss1PFYKFT6Un06OPqmShPpp7GW
bK1O/xr69GVI3TyICMoBvHk0JMF3Zq1eOC+I6NFvhcu9rbiBgl4kPZyKvSqQ5ICi38+2u0sAVz7N
xnxvNGUxio43pSBcSoSevp1sXUOy91UxD4Qa92hLInvIF69SQsCHFiMy9wdfz5gglC6AUCH9sXod
apzrsy2hGVvR70xU7TFNcWgCr5SbNgL8QvDgpksFRUK3/PRE40+o8CeupzRyik0c269qNDq7LhqC
jpQKP18oR8XgHeOBu7YCymYbMSGeMmrPA00Ud3S/5VYlt2pRPEEGwPWdSHtrJGniS2ZHxOxC28Ff
eZlTGAyem3JLDL0zhj9KfBooaGoU96aCR+kl5VWmhrXRq2/Qf4a9DomhKCm+pkVS+nZNpGhW03oX
pM0ndrQFZfFcoVP22fA3WsZpHHsliKbI3hHaYH0rcWeqSw0cFfeV7MDuMUYdWHpzlxmgM12AVFjR
PlzZlu81XUdmakVGa59dvCfPLdr4a/wLvLJ+RJsEGcY8Ymx4GT25GYZhlzRe955KnEu0PbdFgSiy
cNSRfrF6tbwyOtYgHg2Y//ZMwWAsdabKImoPUexAhpVMXYl378iD2nmzJPlOdXUaCyhcc0ozU4mn
23NgAhaEiAlCFLb5YGK0L5G64qh6zpPuoqZU/3tR+G3Dst4lVKhr5ZsRVc22ycbEx7YOlzi20LLS
ijiTl7ed4PwUicxPTWz+ciKgN0zJgXc35EajVQ6Ie9Sz7jcl8ONIong0qteyCv+oNGk2Fe3/oLXH
ndSo6oTck0DlZ7sE4yFyvkzbIpaGVYnwHQtygzNgoGYxoPquK2T4qjm9tqMhCK6qNyYuKZvJLPTq
uvTTGomXVw3fROwppEikB1JJlFtqUHmzNgsfo3Gwp0lQ9p3LDTlRJCrUXkmRF0cP4XrK3kA+iI2Y
O1Jn9AejbWmHuUBLkTVUz/weifdSTZ69rZt+8vuE9ZDjoglL5UGPZnGf7GajwNsaaTMctd4jOMSM
XyiT0fs191WMFKbHAzspdCHxWuab1Gx/LOZyY0xv9mxbZwUz94Bo71KWFmniA7qUGkVgaI2HmeQ3
cu6U0Gci+Mry9xZaE/GHQ9ddOrWZTmHibWVVsgLHjnXBuoKhM/WOhEh8kktB1sa4+L0ROaYJK33A
Z7Dmwq7c56rTB5apfZU0V67ewB80w//ZZ4SDvDKzTVRkXB54MKzUcSOVM6DyG8Dg8Z7QBgzzjddR
TW2VvHoAcS3vdAG3ICN3JY2Iew4Zd6OJWbkSRbop69ajhNJZvtsywxOtPhPTkH7SLmyvVjPKvaks
cSLx9NbaVHWMIp398cXgtFgEm9MlKar5MqYxSbf/9tdH/ZwpfkbZ9e8Tg4J+uTXSBlN3q/kiUSGy
zfKoGUkgBVliaD9w8kttoyG8vYUMFRcX/JJNqeukdDYWKc8MNEo4xwKxALpbkGUZkaMK7VA90l4n
dMp15yYYhF+IbjEpPhAGUOTOMcxU2vPc63cTNyPSrxqsUTRWMRrvq8RbGjQ2YiWMC9LZu/3gnUy7
3q+OglK4PxuJ7dIm0GkT1tnWRt7o53WoMAaE4batJkQYw1IfyyAIV4LI4BCqjyjT8lqCWX/y9Nzw
w4Uer5BbDkcvf6oQOSGnkPI2a/NdJMLaRCQDgFRRzIvuwjpQIsq8AhJAwhio2gB2GN4DIsSw8Whc
6kbz0atcH/SpEKZ3dMrQcQdm3B48baqveQ9bEoYLRi1kWbLgSm4aIe+ho4l7mMrrxKsO2aLtKPLE
wFXR+zXj/kwdHGm6xBSNN0uTuccQGTH4oozMTbCEGnJtu7M+JNpBtDVdRa4lMp+ODsLfWg0xkP1O
NKwRYAI0FwtTwUVXw5+YptBJGBFrtdh8jQmDC2gloQDlbkpfz2YwYQzJkG8rzINmREBtcSI18pZl
jJ89evRCKX+SV6ISpGaTqB2hA6VOjtCXQIHImE6V96Om1binQsFHluvobFkunTql/hWGhcOaxGvp
bnnebbbK3502XCcK+w+q9Yg4ETdBzgcrWYRj/qNtrWdSBdMDTCe+GkMYzwxqYluGWn6Indl6GKzb
Is9+Sqz6YcaCiPtQV4gaRsZDMg71dhVMxSRh3y17thiaezsmDpIRrgIRZUhsFIkuPHZQLzUARx2H
QPU2YjmUx0GjT/euyo3ruhGiN66KqOttp3nFDuvQf56wabXRE1heOJn1PnSY5a4v/vd/10dGQyE1
NbCR/1//NYbdi3C9rPCnWgZ5PkjG/77p+l5Or98am+Td9T//14/k6tdPiWv7sol+J2U57Jgw7CLQ
S5/AgLONjkDjo/WINpZkqy6eWHc76oP5jMERZkZsFk96r7f7blapr0R4QckJWWRZ8g1J/HhWCRTM
OYrP531IHJfxrqCmM6mbsKTXh0/ihh6IyYcWi3vMZdCaanxqzMLj28+L70VJlLqFBvGsNykFLHI4
ZL7XrHh+mdSc6kw7WKemVs+44Lx7Paj6K01aFaGsUE7rbk0Elo8DMg7W3cZWYDMIXG1oB8aDugg+
I8yjF1sUv+nPD69U4fVnqwiq+HnK3PwV8nH+WtvZH1cqPZGf7ElDbXeYhPO9Y0WPBoR8YcuCEl//
hzDuYwd/ZJs3Ub6p218OSAA/Aizvu0kJv60dVF/p2ifZDM4J6/XWgEX9UEAe51WHHa3kBmY3snhK
r+nclb7rJWMAkdJ9xBH5KE2pLEgqLFIx3D4w11/QDj34zXUfVD2Ts14EoE53UaP/GDRRsU7nshla
85bX7T53+vik1nRuoqIOCAUmr+LoSvvTxS64sZ3omxMypwSAhpwxpD2NVrKpgbAWjvUdH/c2Fu7B
0OPunkft8LYkcXQOTUz0/XGQO/Nh7jLQMdWg+02NeUAMTP1DJr3vIEifTOIQr5qODL26lmbxTKfo
XnQiGOeGdXN/SLvGT3EoVRnJilr8bsvwh6YxA9Iq5VhV5JzI4QbwWEsdNMyEr24E3hDS1/e4ep9S
QYyzpT4a035rvOpJRM8zxVNpYf6cczAkToLXuZJ3N8ofun7quJxJtv9D4t2Rr++rY4JcCENsKo+x
RNqsDGGkUwHKBwNzwxO23b1aK6dcgCGdn7VyhtRdH52QEMJxrxYj7rOJ5ngWopSK+wfKEeYDlOpb
vsRZvyhQ6HsUe3hPsgL4phzyizGxNFCvSUF8SOXWh1S3PxuSeMBMvFRDTe63g+nC7W1IKuUekvYN
WMNTQ0XSy+cfUQvn+2cx1KwWrO+W8WyP5cFOdETulc0lp7Gw0rbmiI7IaffKYItN0Xs/1fmKXP3Y
5PobUuP3LkljhEzKvioQz3X598gyn7R+PNHe/mYyYC6LE0Q+lyRZ+nbNHlrNrsFX5yryCfu4LQlb
956J3STY9FIrzsN2vCdHV47UUjaWwIQprbsKi7Kvp4o68kgXzm7v+DzcsX6Uk/vpDeMLabFPzInw
5oVM5RtIAMrTwNBvqgF1abyRzoxzIT8NSf02MOcKRbgjZ9b8rYz2iYv8RFDdbvC6u5rSpYpBGuF8
olGdFB8VE2fEVS89qbQb3CKMOxq3mkFdsheQiCjWj8aktWBCCkEr5o9aw+2FduUifQawfHca9ZtT
0jJul2Lg8nlRBZKbnMtqU6nmLwzPjdp9lgU80KZE9GYz+tBY3ilLyvDYoshnmju0ctjkifycVO9Y
aMnOYgYIOt7XF5HqdrRRazGzSRkTM1ueaqy2Bev2KCeZxmM67OlPA6wSy5mOQ6gR15ThPonCk/tj
GO0jTQDFnp9nr/iS5viNdLkjKrhtFhb7cTKvGBZ3NS3wqKP1BSKZL9P3rC5AvrtPJnK2IATSGPKh
DB+KCQfzoF6rdHyoDtX1IaZkYmDj7l65icCPC6/u8IMO7QxejlVromswtueD26dfWAB3mUmUjeRZ
p7YQrFB4xfLEcD77VWzvRJffucyJvGTgymmnJURaluk1V5OHw+ni2ADkOuBTkffRj/WmS1i+ltXT
oVM3liGOo9FfusY8appyqPT04rjkfZpHa2irrZMtaJb2s7QL46zpv2rlh4VS8FBrjI2i13xdV2B9
/2x17atxM9ZOeCvnfI9C9NmyZLNxJkyXfX8mDeE73QpElkaEcD++jrb6yjx7T5pj0Mg0ZYWM4j9R
xu9zh7dLR2tE0fgD4RGBhX35hRz9WNtctI1Ae+nQGzcQRENUXISGmEA3jvXN0VFqRHHJWTC/dm71
hTJMw6MyMyMgDuo7lGjQ19G58qqz9RMbEZnPw03jxoTzq8hjnBRcl6PSojy6VOVIS0HxwVHOGz0b
PqZmRhNagXPybvhonqyarHdWekhO0oDoJKAn6AeK+RRF+2KYb3ZoJljJMr6I+FS21kVtcCM4ETcJ
sAcJCYz9+AqkmZUn3crB/RnP8TvBtrfZo/I6/imZKc2QJVvxjqyiO5dR9FsPw302ZsPG1qLAa8ab
RRA9EWrlaKON4HxrKW30TYdBoLmaLF9dRcPIX+zmW01C685GJYE8GE4vl4pFgcLKWizUkXvW+uGT
JQtCE60l7yGs/DZOn8xKOQ0GRD23Oix3GzULPzSl9d0Ca4yjfptMHEcOlTs7N6oN95bAplsb6Rk2
OEV89DL3J+cVudZDHTUPQO09660vA7Sy1QNLIGxrU8cZvg/xvcrDR2ozhQApuDOkipgA0f+so2My
C/kjcZVbjSIOX3++0/FIK9ztSHzfUDg4EmJXzsanGVq/7EFgp5TOM8HEW21EeUcawoeej9NWcHvf
li2FK9N6Gs3hO2IAqoWUzmJdPk+m9mGVFxbB7gZLd4T7pDgYBINveooiCc1up8pupm09IYzYVeVw
RriGfb2FPkOlV68oDBJa95UGsBUCwcyWeVX9Q3Gzjwc8EuBKisayC/khqUamL01uXK6bf2b4O6mV
3bCnfhNl+WcOkyc3IdOeRQYzAcN+MwU255JMo0aaYuPAcyiTW6LSNexZJ4rK2wlCqQ+VF5G/nRKl
nLsBy5TQ91r9ppcmOR1WRq0x+13G8k119tA5Yio1TKhw0tzUxEhwUsyBbaufah3tylzfoTbcJthl
LCbjEd2KMNvYig4qDdvodwuQloVC0RgopGRIoyEsTH2z06C490O/xZBgROqONCwwz+pOjnEgE7nv
UpqtGKMyJyKHMtsjHTbzfcbbprzRrMw7Q8R+LPNdp2f7TKRLQKJfmJTEp62MUfNrNMMBZ0na7pnl
0PEQgZQFKvAWKUsZUK3OiLrvTG6wsvZR/8GE13wsvIFhghDN20PnGDsJG1Nmp3TWA7Sue60Kg9j5
Klk7ERh5tJFFjyQR6aV6aY15Hydv/OxLRlodDZ+9qkygmqIHI+NpItxzApsUDXYQakYAwIYRU9/L
YdqPLmLbxNnXabUHgLargXHp3M6k6xvVtMuq8ajnziHHudtTxihS7dHx0zXD3MfoA3Cy+fniXhfK
QVrId+RrSS134vYRok2nKHyMsp42P8WdVj3DkNhXhrMbMha8Y3Kgl7BTKxPBaLKL6ltPFyQc0mOr
Egs4a8dwKTTgHYhwb7DM2+euh4xiQG+hogHnC6TdGPEOrhVooMFKe9gnenKsYRENdo1ErA80p/XN
dNorib0tYYnEZQa02DlOFKIEVQOnuQMAC8Zm3lMp3GFv2k9oLyzWyiCsfCkdisLkEwKOHcV4AJ+x
FzqCisoNKrimSujuSI+rrfnoaVg0QZ6llFic9JYUcjcDSql0G5Wxc1A66Kqpzr8Yk0kmKJFIUZ7G
0DzvTJUFWJ4FUZQwV1/yGQb0HuqLSyLY8nzlKP6zkpBDV26x5hxzBcNzPvm1kl+z0DmygAsqm8Ro
a36NOn+xcmvGWW2Nw2LCXVRTvb/8Pk6cHmgqgsuf/Lgzg6yujiZQk6xFmD9bhwjKIAv0U+/k+0km
ZFduS0M/tKBHq75ixSDPkVlcst4kKis5RDhXotL4WbG20jh5Y3UKOssK7Hz0mTMujLYp3DvS3WWK
6idRfJPUaqE7wB5WD2SK+41yLIhtVa2fWTb5WQ3iVLFOmVdS9XOPXL/+oB6kIk7k/u0zPh13ZFrn
bjLj17hoWvJuXzLrrAbbzzDqAgd7l5W84G6Omh+j3VEjs8lh1HbFrOyQoOOYUnxYD3ynnggWwwY1
8tki2QfWvYKrFvHDusFFeVCqnEZXj242VwywT0V8XBnzbhFHAT2uH/Q9THgTtbqDFONcbZOk15Ye
6rVFkucidSLbM0RMnDpXYU3Pg+y/0zTCYbMkdawounUjNGu/QjhaZY4vOU4RWWT1xzAcREeVP0ft
39n0RVo6NefZQufR1bmzk6GWnWMcVfgDSkqrWqOw1p3Ew8SiRnya0E7CINNxLM968YluD1NZFTPR
nsLsZOXz1xoERbFeubuxV/maCgQB2iB+E2oAxyJWWOi0w1cFFCONxg0t21sMfBGMNpuVNI/XBOur
N9bfvSpsGO899aICGLiQT/HeDLXxZlHWRqjs+poeAfc2O0IvWOtfVmr0umsiZVwmimR7EOW6Ivty
bXq1zFnQtlrS2e32SitUAgJePoWVc0z1dd4zYfy1oo+j0c44h0gezCn7s+Lpi4uZxOpJM2eP20VH
RaaIAyab415hlPJXLA0MrvjAALVbsZxlSeAoSAcm4FVSbhl9jA2ppmSthzkrATgllPbtCc0aqKFt
Qljq8seuCDwK/FsSscAeLlQfGasZWtUwC1iC32uF9Q1uhC7AjGgyVNDEDynZ/32vXE9Nv/AaIsOw
G5TtGDJ3YIPjGB12TzOeoToHZGO225pq9fXfphy6CUtxPmbv+cAivmqL1ZydvUQFDJmpO7QRbDvT
6PPlZidpVsNJ85Wwc7e5EjNZWf6uoXXkvVS56//9haaeqXjcnkJt+h0XtXVLMV72LtampWYTH1uo
lGtaWWZ6Eb/N/J9NS+4DjWA5woOAhbcZ+rk+QyY+6p7o7n8/mFG4vy3nze0IgZxMJWUmw8Z8sKrv
r3oeHaCRhOd1s+LzSyf5HJPZ2rfaQj9Klmf1m0ox72bZiE/WTWsyTNB7Oa17zSJgqkv7ZuI5Pay8
mJUcU6PrJGw8+mxzvTH8x1/yRTxp3xvPqbhfJ/FVm1WFZlhmsnbiJ4n1h/77lf7uu526xL6M0X59
Zv2dSKx9QMRLqGfQ5nnqJ2YdUS1dUrva6Yah9nfvOuIwDcbSKVVRyxvSQiHpqcrOXtI/V3xY0+TP
Yoz747pnR+bPuGkGHH3tiGHQaHyxMLF603wTUxMeCHDxLr3d/CqAXgfr3rqxtLYR/voQS3njq5XY
du6ENSCtjXeyoC5zOOqBa0X9w9Qfgxj1m2fRagVGBKoX+OCl0usGp2W0CSPK+OtxfvejGmIVHClb
a1M63eNeIEFF375+vusnzbnJKlZHiIi7ARuvrYv9FHq2id/dREG0bAYzokfRphZKL2QwuIbD1o8b
3dikI66FddMMWBV01KV+keYQ26CRl/uwoRZezEQ32gBeYF4Ji+mMTJ6rLHrNyvhVaWOC3XX90FML
D5Df4r+sF6bPMviIDPGV01OHAy7NhaqM5mF5bxQ6/TH0eho/3nigxJC8CVjtDB7y6S9GlFghgXWH
8lDHh/NEVzTdm5C/NmL545MQLb2bfiXLNz2TXXMLGWNvGLaDutIIq54RDdR9pOBuqKRvhBqssI6Y
7KWWq4+peaV7Y1xNdfy1OPCpmw2vcYsR1WaqfugGOAJCdygs1+tZScBESExC11PCh2c3SWMIavIe
2qPBnWLxUYHfjb+FsekifE+fNb0/ddo8nRKj4LRvygL9fEriTZ/dExbsR2sx/BrLZmgiltlpo88b
ixhXP9eoD5vLzMZTS1gFFa7vceaHGBnZNGtuUbuM40NBRgSQ1EQa8XlNH3DLLbKceAy0BZA8OPUW
SZ1z/kvIsvU82dFvYs0hSupq6hC+ys5uMfFOI2LiBPbbGpU+9fYBHvC7h0BZXXh4hk4bltyc/Bsp
BTcqTMKekys26eZacpJfJbarc9YiTZGVWl2puRDsREF1U3j1pYnB5REzoAaLju5Sd/ssaXVKK0hO
nZhL1TRES41IH+MdfgMPe0Ve8JUj/zvZjeIua/zmp/Q7A/2DszKA3AzBvyvMP80EPmWSMr2nbQR6
SszOPe9G/vSCjy1QS7M817L23jq3vtia4b06LJEiQ+0D3THUQ4sA0h88YFFQ5DNf9LmB1tR2A1XT
2m054lVN2179wrvxxMeVUntDGaxkTwmEwzmSd8+Uj0i1uhOSrR4pkYlebtktuUVfdUpkDjMgtX6a
htE5Lr8xUYTxJGLEaPAP9MakLmmkL9xuUNvJVqnoOUnSPf1Kr5xjlyFpS5Y7vqEYFLyZm6GIdvG6
5210yqDyDKAuzoBAfYPl0VLZ4izJ3U/XqX5P0pPB+n10eV4denhZlDbT+AhisTukkq9AR94iQ5TJ
67cYa4ImzFKcmv6Hq/NablvZuu4ToQqpEW6Zo0gFS7ZuUJa2N4BGzuHpv4HmOb/rPzcsknKQRKB7
9Vpzjim/jKGljl/+uVACQ7TKqL9yNQJqt4vyZOq4PRA8pJfHhwW4PD+RhkcgeTDsxiE5hQQBHEVj
EL/plNC/J6AQhGoss+u5Qu6MyfesnjV+y1iQgaNp9sNKbzRNX9VJVp0KIp1UuaIeymVMF2bxh90t
V7Yfk/nYt68FEjOc+zkN0MpznuMssFYi69pDjvArYC4D4y+fjq7OFFGVK3bq48ZkpJFSDK4VDtXo
DZuR6rR3U1eiLYN8bFROgmESSCWpLH8kLkUsbeC0BBPEpUYYnMA72UMIJmx6CUrjYxpredNLfQeb
NFquMOjSbTi5HJH6gwJeeYVrfOr0QZ9Itq0+c82NdqQoXsa6Sk5dR9KQ7RbDFksvCkbPhP0TBfFL
a1NXMqNAv427bk4OhC4jfs3u6kGFpSySheUa9c34OzUMtARwwfdYP6enKiW8Vy3CjwVVT3wASyl6
EbWejsD6NHNAVjfUZL0u1/Mg/GxPpCOeb3Nobo/6q6r+aC2OKa3Rrau/PCBAzC9ur/X3wUBkppaG
B4etdBCWoTax7lNGjC+aWahiZmHf1XtZNpnHBIJ26VV3hT1okC/BMlqWQa0U/dWA997UyZNRCxCs
MZYlsuudF992gRSQpHaq5ei8BAHiANa4O/xiGk1elR6MNDOfQqxT+Gl96yOcuojp9s+Km+O1BySR
QarepSlSf8G8Z9tJ4BwJXdbNjIxvb0wJcO2iOyr2asJc+jCu88n/QhMWvur5ED87skB+GOAG9QDU
dBlxiKsQnPsVUKBznojmALPvA6ugRYl4IN4JqflX9Z4PZPA6ytQ6FJF4U+VbVEPjADF/HgAVHCTL
SOWhZ1IfWx2naNEd2oIc64v6lCVN8ORYZBJh11tYqZFn/iQqyzqoEiYE0aMHMjuSP9bcdMrKnS1r
xNl2P0RbQS4nFnAGFH1Oq/w/b9Z0eMx93CcAQNTKJZZ3ak2wBWHseFbc91YypBQR0ixGgkhX0iLc
PCrvhUA9Bp5xdp03tQSphy52/PVYMQCLJ+Kv1hATjq1juqeacIlb0tQ041waKW5WIx3Bs/lWi28c
Pe22nxd1Ri79G0Q//donyVrE1NgQY5OVNRNjKRZj1FH9N+orGRQE5IynzsSWtaqg47HRVsHJiBm9
jWUil0SjV50gzrMZS/vutsafKGaEcBhsMJcrjhh3NMQ49Mk2WfhslDbgGL2g2YvWfCGYKNjbE4J6
FRwHp6kj+K0hAWrICNyzOE8c6Qs9q+IjFlipenIEtlElTiG+uM+k0IgBdYf8OaPhsZtJIznrcyCo
7SymEsvy1Q5DvQvRBuH5qzpkS/B55gkhj+eH08ZJ0mqTUQDReqrS927EOUyahXs3BVozc/TJB/A6
B9gJPBZyCGDSRjBbSC9bog5bRgtHbKI3hMDxk1oe7DL6Vh9eVNP6bSM73FGI+nct+VknBYNPh2K4
TdszU/l3YDacIMLqLkzNvptQxmdAKr1j/phoyYu0Z4NW33Bupsa5AhgCIpA+nDPkdLn6d0XZc+US
zj2keLji+pzrwZu1/LaB+65LKm8nDo27M5dfpDfVF0f3SXdcQlG4OCDmLPuaeiDSjNyvRsbkazgd
cYDWM+D0bm9X9niH6bMzC+PuSpy0j89nrBFIZ079nJA9shNGBOt1ieONYoB4Zot2NHft8Nqzi1CV
p+9Q/+MfQzXPq0Tr34lgkW+QqPnjpEuYAzaCHHgzbhLtOYy+o+VbrRh0nCJZnnFA6E/2nGobMs2C
KypLsJDg8glNFq+jW+CsMsJr0TeScYfw3sNkeEbBMr9EUmyy0I9/s2h0hf6qDsGRJT26PEtMaIlG
EbXR9OnoRkpjLs7PxKXC97eTjWsP6XtoT+j036lujV8WBipMKkzKNDIWnUTQy/fqy+jUP3TLL55m
wIsHHGEfVpV9WLG/6RZipIYAkwA4MkqCkJl6s9STaqP1KoPd02qe42VtUwscbgxyfOkmrA00pNcw
983DOIw0vTXyWTJKYZCe2a7m3NsY3AVu0kYbNOQntjwxYBTpP2d0CAfTMOQNvCtKv6DAeMSrvKuj
k4X1NoVB8OTJllaZcO+j37pscaSfaUWgf2WRjftjyC4Nde9r+9anYwhMpsrvbinXSQupxnxVsRQN
bcVr37MEq7/YZC5c12VZzJwIoIPJR1FFs/4UVC4CQq9Howf5YROa2i9N76GWhD8jncB5y8CXk4Hj
gbVNppZTBsaRnMOcn5Z8DPVg5Ezl8ikNS9ACZI8ATnnNciFeUM84L01BaAZBK94+X/YvFK2nwHOY
EXjVd1HF8Q/PT7x7Ke0Douj4hyRTiKqOEo1NkNleJN7Bcy7DcvFLvcq90oIG6jUE2/BFYZA4WpX0
2nw7x/2C6CiscDD9XWl1jPAYlYmfnitv49fzVwfaK7X+pFH3UnSojoh0tRf+NXUHDB2GKZd+hl7D
0RVrGGbuQzkBNqZPRx+fqjmasJHpyxowMw7yAdBX8WAiLezkRvQtCSQi0l587lZV77Rh/elPvvXS
AMbY+szYtuplauYN3FOmfACd/H3sZx+p7t2rrJqu3BfibZz9Lzkl9bVLyPWaIE/vndrjw8NJcZ5Q
Cx/sVubroA+tk+inNyQlGVNrTkZ4XxeMUMwAPEwvTTw2WyfMscvMfbGv+x/1mJYX8AVneDL1Plna
QZP4Zklg70lxPGWhlj7F6Cv6UeufajLEhciMA7s3Qz9B813E0VsgRfacpNZPMZDuFMxueNQ1d/rw
IuZOHlPnwJzqtUocCezWvCACBreq9QdyIM3VHEyo4cTEX5KH2my3zGTQ6Uf7YejTlTc3f/iGvWcM
lNm+ipJiGxPb9jiDhK6pfzGhdXsLlQYHuILmrdRBd6dmVh35YGgyTllymbEJEeTVolZuyO2Qhlns
TPpvh8zUCvrTTYNaBNUsQOD4xGJYAYogpZFSaKRlcJNCZpzOsKWSWb9x6tj6QG+MG3UpFHsvJn2g
QQe8hBcWZX9Im7a/z0kG0LhjnsKxyl3XWlodzUEy2Umtpy6KztZMja2uC8MBSxyo9Ip22tazEGeD
djZC5+gljP5IR5r7Qg/yvckvD/8eeBoI1fE6M8W/TTEV53LO68O8MO/NfHq3SQ99zsHE7AzoPOB3
7PMYEmCd0wC2Q5PtIQAn2QUZ6hbLfrZKN0EPBd0utuzfFBb1RQV+qWeaI3sGDbq5dglo2sgUY6O/
2MoR3eKH1m/83dmgSo4C0LdROROu215s7QPK3tabS/OqCmHH7bHg0Xc2l0ObtRxHvTGRkIDpB+lu
Pv9oTMqzx9JhC36pIfQ5Zifhh0cXYZWHJrO0TP+jGpZOUx06/L30kyvmjW3r3QYqnJbk20e0WSO0
/TDChaiHmcyxGBDQKLWipx/beCcsPF3qVx9AW60TfK671QI3V9j3YYGEZ4ZZo2ofPfIOcHl6SIie
BkDq217PgnUuGtA0RTdsjTbq1gPnmmY3mIO+U6cKq3CLHVGDEiUl0Wlal0uO20wW6YyiFGbZHRNi
xLhH/nST/61I8FYDZCzTKSRn98n2g/fCs+Hi667c19jQYlDfW90nxSuYxuiM0OQ/DyQexUxVwq88
TyBVQnu75/hV8CL0CexI6oM4o4edMzDaiAqVraqNOcTQbyhB4cOiPyQDLkbfaGCiLenRcZu+xJED
OhjEvtpvx6z+B6l+f7NGMlTjxg723RJ9KuoObXUNu0B2BBZnAQXdZtBIqPIZRq3N3KpvKWiQJbQ3
TTz/ggCVfc4spWy2XoFyIfashgqGBbtuiv4QduOl1cSFEQJlt9W/hJX7ViMah4/nXXoV1sLxWCDn
dA529Z3YLpBMv8ATyqppIIcfUa9knGV1R8Ah6M0RpMdzNIzM6er+mdrvQ/UMHHy3B3voXz3EQAOf
7t0qveElIRp4JjblnSK+2bTpwJnV70CQLg8YZT3IgyQ6OZ61t1NpvBGAZ57spXyr8+Lg2H6xrWbM
G4YZvxJ0Xx2rFhcqNqX2cQ9w9bC265azVv+ildiEt0/mn0e7wByLn2ncU0eP+QjYd84BKiKzMVtn
eM+r6F4y2D2ZRQILkjJvG0idSUYZ4y2ci3Pqpr97dwFcVtkyyeyCYywaoFlm/SLbNr6HNean5Qha
pjT9WjoMK22oYdN62IErTWOK6nAQD7QwPtFvMJ6NVue9sr76DjZmWHNrVej1hdceHSj/9ViLV7y9
KDZjazV2+bQz6+bLz8kPqLFfNL0+rCXgCgao5XBtLIIjE9L4DtA6GTdk9ZbZSPAJxPIrovIxDEYk
flh8cNj8k7LVrqZ5tk5TPFpPobTudhs3p8SQ3rayORnAeEOcu5S7c9VdaBVbP6pAc55k+oziuFtl
bard05l+Ta0hxDVKrDx5OYFF7EbtyUnCjeeIH60K3PLT/NXIzGQTuX38M3E5ZAMM9E5ei9N3AgFK
kFSxfjSTogwtuPBoVpm1FpC67UNsTmV49H3m2VHfLS4OXBnzYHwzXM3eDE0rrl0ovH1Y5cNR5IhE
kjmFPxPld6A4SEVIbZtbA9e0zb4aoNrzjOLTzLP45fF/IsTb6oUPBxW+7zmCNXGj/k5+LKhEs8iv
qlI2khRc5Jgnmz7dxCPiBU3HyqlON0Vet1vN0smFWnqZbkzuts2xbKNeNp19S7rkHycD1Om5mnNt
56Z9Rkr5r3+sNlrfFlTYaftuqvhkCEXYG+wPwNKgEJYnoKAJnJgvbWJpV6Ow/Bl5BLOhNnIgz3Fi
DL/cZaygbocwq1L4C0tjzipybBaJ7/7IM/0TO6zzD/oXKFHCe3OnRuyQTU5Pj9OkpJ9dg8GGKekO
q0foYQcG92POyTKeQVa8ZCk55CHVmQiGn+rqNCIy6NLcG/dqzU7apqa0ncrHS7ij9ClL8NgFoXN2
iWGH386bJYOt3WFST7zhg39TniT9kl3AenmKYvmbbIp2TdgFcfLL2VxPOv9G4d+uSC4r9vA25+bJ
tmPO1KQj+Hl0rTmT3iorpoPmjP/I0hRnpKHRa+ITFs5WTnNGe4lJNP2GHfZCInn9PfFkIA133cQA
TlQ0H3Rfxp4OIZTOTNdiJG1YtNYPBrfo5Qgu5NzRjoCbho3RcS5DkqXaFaLl5Dfju197w2ycDZv+
hHrGr5DUljj/qlgF6ICgCPk7Mx6SvMSCBQFIr4g6nkSG5b8moiMKFdovuk9CKxi1gJQnsZ6pdoJD
dmnBqe6bHFHlrBp7HrG9ZD1mcuJSvLxxDhqY1/PU6jmYe0HzeaJzXmj2awdGd1tjR0XkqlU0vIaX
cLlBSkEMZoeo/CCnEouloYNFSFzrbAdjdpiwC0BSZzbrcHxXt2ZZ1vmiVfHx0Yn+AjMKHhlb8HAp
IYMbjnNuLBPrmm6c/15dalAyNxRxpReDiiwCFic75TKHNb7GBxZv4rLs2lUsxz+Dw8qjTs/Uit6K
s1W17xIj3+lYfDaR/wpQy/qO3xAsiX88zFIxKQbClM7eS4T96sD3OJtlCzd6ORFDIS52qMh9PG6Y
ubFrIFVVMzhwTEdDln+wftZvum6smSV5z+oV2w3ZxdBDWan54tzQ1gNgpW8RwfXAt2n+ACNqnrGO
iINwaEuHQhJKDXmVpEe/swBSOYSF/HdvU8+YsWMHUAviqEP+WjpT6uRERdleOrLi1VuPB0RU65b4
5lXpaO7574OTlCjkm+qDsjriB+aV+mKn/xbzL1W46HkIHt3XJE4hOzipEyr+6PhcowRVR1WQeHhk
qdM3JhTmSx5k1S7pk/y1LHqa8VwI9tEy4n6tRl5/H+Kk2aQR4H+hU69B4V11uhn/LCuQB42OKT1p
Tfs2NqbAvxB/4/UzDtTaoKIsax+0Xh/sNAyGnEyWzxpocwTbIzK3kaPfEnCOH/rgNUcAihvk2hO6
aQ/aVTvWdxJJ21sf3/++o96eB6xSxcjGSGe/31gxc7Ta4MjBRARRsyXsgzN0ZBeWvn3w0WZtEtGC
iHARBFj4eDZwfqA8FhKiXDcQTWU8M0tt+F4ot+vlWe1W2c15TXLbveZIAgegGpsc4zGKF5THNMns
a6QBt5GOM38WDvVxSCT4ydIINlNbg1JIkDeTsCWkWUX/xm2rg8HJ++DHbv2MQzrfjVkoN1xqiFhk
2O7n1KMv0oXUDVEAVmm5rOsisjdO5Fg7uoTitbG5Zio7/PJ/qFvFJorE2LGIh+jU++hJy7Pi2RPl
uhAQ0dWO2XpMeAsXvBwxI/gyB3nVBr99NrSiek8XgAd9sLGhE2ALS7yWgm4ekB4gX44uGMQXY8n4
sPcuZpJ5wBjJ5Pn7Mi6hxxIXYKxhLxGqo27xlqyao+rmV/zUJxhST6DM6ksjx/KCyH8e5L6QICQL
4mFongx86FGUGvRTu+amDm6uP/a/3UKnlG/9p9HqcIYvi023LD6dgxq2b0rGZ4EDcrVy8KqKwmWE
KeQLHi4IoiR8qldOFYDzDM9qqWrUP7E8pLQA8bLBmVRfmJicYJ7Voz+jxfJEb6HdtEUu+WeB2W5y
TJGs2tzpvRdgeBc59jGvfffMLmN2gm2rLqwXmMA0guSMHrwOku3YAIl15u6SCJo+qct0bqZrRWnB
wNLoOeY3TSefCmaXuDvxBsMGouwCNBHdzCDjyBc1ULDRff5tg6fx/Ktof1U2v0EVYqxP5ScqpfGc
StFegy6gDZcgJaM5QLZWrS8Bju17GNFKCvsnORbZm27qCCFiSOWc9uD+C+MWx7p8qVCK+Nn03Mkp
PRD+xPg7NlG1cey6Fm4jT0boVFs/bMybbfYf0SBxvGR9ee2y5NVxrRkNIPHdDHLoI1a3/IY42udH
pgeAwvv80EwtZVIB9/oyu79aEzGXaMl8itQqKqzqt4vjvY5Mh+6sbv4YJfJ4y2xwmpfFj6WdWLjh
+MZ4sF9PjfGFQgS9iFqoRiRCI6J1Mu+4d6Nr1b1SX8FqnO2j7IM/yRTEjxNmQJgOEDtU+SGbi1J8
hRL1MYQd+zq3PeC3hHGCNnmYyJiG5g7yBa+V8d6eq5BvxX79T8HF3CxrFkTH8sfYbttdXjM9B8E5
Xh8Lfm64yfMo5/JoFjRkgrRIj/bCMFA96xKTNcmLSbxW75nLjzzNjD0HQ3g71cHXMgxlkTZRQy/G
fZ8ltm4dfS/r7hFGpw6e1PoZtqlS2/o64rgBvf+LEdKUAMcCscMF7V6Z2VdaaBDyO5pdATpRFUU7
zyE0wyxutyrZdW4i86yepWk3M63KSdRmunLp6+YSW+2hNRzuAkPExqFHGp2n5S1Y5jOqx8Kf9JjC
S0KpoIEGzMrN5Ckryld13ZmA2VdhOHSrdIn+4mB54E4YOGHxKog6oj1KIKhKBBIGXrFP4vldd0k8
1q0lZLgoS8TkSQqOLGGgYTC2+J/oaRVCXVr4hQPL35Mc4uAuLe2Dl5PoO/Tiqajc+QVNwrY0pytk
43gNJ6X8qPH37wI7QywfZIAT3HwikA+5hnqIHcOAbjdbm7/vRTiRXXvaqClFctRdllgyrqO9Eejy
DMc42zSzRocjqCVBbEReqi+ol35Ak4SaSCn4fMjFrAN4OHpxwtEJe2h58BglPZ6pl46V/QKh4O//
vh9ETrKWs5bupxYTO47lYE91d6IWD042QKkz3GdOAaQTXI0+LdeTSD7J7myf1J21vBIE5p1dAsXV
1GlCbHR2Sp8VXwNgq41RAhce2Rd2qPAADfKtnUQebYIIwfKMOyXu0eU7DMoujGmqs1q2GyJm1gYo
QrwwyxrYmwMN3L48hAxRkV7yP+4HbPY7JTxsKu70PaiXalvldv08GqeG7EkSJMlsChKmz2GTIEB0
w5s7EjHC5xlPafeOKaA8e7l3UKcP13u1ZV8SvydeoQ5bZ+Gm4d1pu+iC5NlelaXdQxMKJP41AstK
C+FBU3cwapLkn16CUAZwI2DAwnhexiBxiEUFeMdw7Girn0sD/2sE23w1CYJzoWXmdCB5yAvfOPW0
0zNvfFHLCCCaF4nmOYbXefWqgMlfaCWQG+Ii3D1CbGsvJkLIRM1acnpp6aq1b3HixxdVtIYTGAXp
G+sxqMpfmo8PpuS6mFCkXkur34dR6YFxvoZm7b+pXCg70f/tlkzplqSUY1D3iLXtvD1Ix072woy9
l9Yd7OQ625Sy41iWV9OGsEj0ovs5luEH1Oebuoi11r8hGUpW43ANomT66eW5eZQzJtAhdPVffFfv
6Hf+qWMPh/v/Jwl8XCXSGfBf2ESrRTSSu3j6OcXpH/VROlVBXzW1m4MeB85NE3oK86/yTqC/xZrG
wXRmBoMbcQOConjOi3rhEBl4KYeOKDTqGiI7qi8zmPPf/fBGd9D4wiTP4TlxEnpEcn4SWQSEluPY
E9kqwUHdW7qFdcBrSMJSL8VSuUMWe54CE4gMiSgr2xii25iRwLnqSZE5p2zZJB+7+wiW+ApCFjtm
Wv6zPGlATNxZTeKV2yXVoRnJDSBbaMaBR/ReEcfHRg+1P963Z0v0LoP2Z3lPoLxZObaIX9EyHxL2
iGcbkOYSt7vEGpDSENTcgOqj7CxiGqRt/0uFl4Nr+ROCCVrl9yCiN75O45GSBLTBpnCi79HNxK8g
z9njQARAzuj3j/iwRmS3yjFwL7f8pr2yY37kJbu4SuDBWDiqjOh5ngeuTHDGGKK04WoGiwQpHGAJ
Mqk5oeOLgXqMNGyyCCW9VoiTHNzuVPoV7iXAMr7JN1kJScZvVb0HJJfrHl5SZiHJteG+u4kyCBiL
W39YF7pDXLhYvJYxYGoaLpbwiNvJlkdOUt4TZjp9I7Qkf+lxMXaL3kBtrqqvUUIw2hrgh/j4tfo4
28OzRuZP9zjNQHSqUql/Bqal3RrNumlG4m9Nr2Ymx8ksLab+d5lNuUk/pM1/D5lYMn90UbywPpiP
KtwFGnExHEGGXPBPWMr3EGfKKbLoEVKCtc/IEPPl5p9/k5GUrzKb0VscB/9GmJhfg3GZUThsyUrG
w7lCCaRnfHBXXRux4DVkn02o/Wh5Wx+F50/bwYFVp8KhqZfxgLD72KJYkyzhvAV0ve+P45Ldy+nu
MWcOkUBN9go+qbOfQ0azXmRZWzLBWISKAMFRAWOxNbDLhiUjJM0w/Vs3r6XP0apiDVsNXj999G1Y
7iGt4o1vR3OttiESVSWz/P8+qE3KRUamR81Vq2jRal007AwNdtjK9EL//FjCYQzFD2EwPGF8cxMY
/aQKr9MYkxUXkiyj2hUAxNyrZ2ElWZoXamqGGPTTT0qxf6iMnaw4+hoQYCMCy8IEMNk7cRyhWbD/
6aeuPWUknK58wHgl4xjyRuxY7IKCooamdXeHO4TVlEHZ0+NyBmEQ7+cEZVMuPfFeD2jtXD2aDurQ
k7Hqr4oOm3ZOikZBGu07DoxkHcWERScaOTlIcEkIIhfLWCqOqgXm5qD2nsi85UQKxWmTV9JYS6/p
jhwbnJXv6RCzcx9LZ/j8OCbwLZGvR8f/jr4lvEe/1coq66Q80VBBgIjC5E5GcrBJF7JZn83uCfka
Cx+R7munx49WK0VXlQF3nnOcc7pPy951RPOCj9S7BSRuWGimeps2H2PQmXTbkhmBB2AEhpK0fpCC
cI847cKPcEk2yYYFP+WCjkPiRcdJfRwYne19QUjJQwreV/1W04t2V8+N/iKXH5e5dlajT2YOmrgX
s9pUHs5T7Bln0VbJhRTuI8DW4CAM67udowpL3oi3mw5Af9EjzmgvXpTcy9ioCZuIMMWSlGOVhXeR
U5deg7jVOYMn5WdMYkbq5WSRRsOn+jEXI/+NBJ1d0lbT+vHZMg6xyxmZddTTCl7aV+3E2dsrSasI
Yu+n39rZT6nnB9cmL6oKOn3z+A091N+2n4If8zSMinaHzE+jFzUqXY6Z12s1TDKXiZJ69j8v/Zbv
nMDSTwCRoH48IbFVmFa+VTO8NCI/ybXpVv1VSGtLSC5Zk8ewH6rryLGRPD+zAt7haVwGfKZaHImb
6RDrvBT8xHUzA/YnrC55UG4zoBsbsaSaustDKbuPpqqwh1uEW+NXyE8Mada0EfEJ4ON4lGj/syGP
JaCKbdfq9c410m7f57E4Pn4jj11ibKgllt8jtcJzJ+r0jBf9qmlj8hZO8Quw6+ljGMrvjGmwH/Wv
xTKSqIZgcecSNmNjwVPyILDq7j2Y8S9DqiEteJEMhXYQYiRNfymBx1/3B1PsZF8Rx5bLrn5Ui/Pi
0BosB+GQdVeSYh35CfweTDiDn3brchY2WuMXdQCWfnVwBewM2BO3BMz9zW6Fv86JMGAMUT2bgZQX
8veIRY7LgjgagA2NjUVFlX2GRWItwHuAUcobo5kYkkuv/jKTqgCD2jGZs/1mU8zJTDHWuVxemoey
oj4Oc5rte4GDy/XAEKcmMuNlAGU6CEwdi+pVFpaG6w2IDmhiwsEK+wVKcvs0dfQGGmq3nIg4mWQY
hfUEyO7io3m06svQ2wq9p34jtO8yiYbMiPK3VgbZS2Dr4jIsbPKBee5/emdxzRCoK2cQKFVMBC5r
11pptO0scPesS9ZxHPnYZjcXr9g6/E2WWsNurXkjGc6jyL4l2dg16NK2aPQnC0c5SLmQjplWV+1G
9SVhF2wDdiWG1Yi+V6ox2c9XD3VAcqXLiGqq8tHpDynH90X5ySBuTad8m/fsv0ZVvhSVZV4rJ/1F
rE35izkaih4H9V/ToB9NUopX12tfOP7qn/58Reu+yLYA36p91JFd88Iil6TDdxHg2w3zrvzIxoa7
2sj9Q5IbwfmxciFY/Bkn893RKL1od4CVMrVz28GUBn6AMm3M9iOFpnOyBrJDOKcqG0/fY8YZJzNb
9wkr+K6xmLDbhW4SmYpngMHtv67WXX3RTs8kjhLqN0U/omEyTujbk2uuLb4Powa1ubTYq96xOV+M
v+x8xH/uF7ThMnTLqxmiOfo0ATLbSZrtgCVq7Sw3teaM036mu4JpmpdJk10AI+NCB09zGTHMr21m
lQyWmUY6oDbvegBBgMhu/s3l5NEte+pPt56JRXU9GDcVQZndHH8zowQg8v/eAtV0HuBronKrM/JB
goH+VUVkKrlbx8f5I4IkJHumwKkLZVnNFOSMBoFJW27TWi97H0EcA+AGAkkOZg/jX6nV3qWJ4n99
Fvi3OSBTrQZHXKB2fyuS9ETJEJ7U3S+HhRrSEylg1O5bg7b49LhBEPWgtOfYBQbwNBep+6YaIjAp
CGaLX4eItdIg2YVIu4buudBh4I/xsJ9bO75rrh7cHlPr0ZbioCwSMzUfEEPbJohHZy6Z6+HO0Wq5
Uk0Bb/G8qGeRC7dJPeMY8vzoV0aW6x2RIdzseQie1QN/3t1XhECBGR6wp6m5Ws91v1KWPu6deJUB
vjn52b9qkNz0bM819vCq53oZ8vYEBB6G/DjU22pZPpPYeI30Ijl4UuZwR4mlzdvpqMoNG08CnF2U
mIEkJif3WQdyjtkpVRR4uaF+bMmqpa8euNIq8qMpClW5IUg546Zk0vbobI/acO9DqF1YksWwGBF0
VOo49Metst2te45+jF+6L8Kh33USn2c76S/pmDXkjw57yIqrh/THydmJezz6U0kIJhSDd6Z0eJ2W
sSFeNQsgWcFkZ5knhrPbrhodzxcusJ955PTXoUJ2qxWkDtuNRgkCWBvgwDiNyMbjaKsvn5l6aBJq
TXrpkHGW6z3QrPgOnDaiE8bUCkAUY6fAkqt0OXkavVZetODIEuWeMIK6J/VMPfjG+J+Xhq/BJF++
qt4rCwJ93bLxN3kdpVjeYVifHr0qtwfta+s5KVnLjYWMDHN3jqeZeE7nJMvoPJc2fo+BeadsEexY
k2vsG8OTkLNRWD1mQCJLkda7BpQdqX/jPXwcErQ0rZ7ytL2otS11N4jhSE4xSUbNW8q/PoA+GCfo
lh9PW8mhooU1s+kj7SA6QEJ/H6DTcEDXsaZYWV+xvbj4EzmJjJb3CY+f5SA04k8EJt2xaVOifQNh
bODqjMU+d4/CfPPNfvpidZShZCegI8eRyyAlzteTXeG28uqSTLKheJ2+rGHjNOPvkK31oBQVf8da
s4s0JPaR+wct4Gbd575Gq9V/NERqzOjWXhrKztc6ygiYlf7hUX865Axhmu/Dq9LEWkXzWoTs6cni
ycsAMDwOGAQd4TpYRLR+6GrbqoO7MZjdc20O+ON0TjR+gSI2oFm4mntL7ktg9mok29t8Il1Catdc
SFqz9Ky3s2mG59jGvKWejcvLiXbqIfKtg3of739AXCebPxnllrFHKTXQBIH+UhZmc1ElfJHRw3by
ZvOobWUxV4TqYIznb7h48Pz/WoKX9raRHbWs35ZeliDlpJ+m2mu5zcBBztj7+HSo3aGzgiFB3ygL
5/Nxd6Q+dlJyEtTNpW4zaVtkOKcxoxJ+5QeKdJrbdHLWeTJYFyrkaxY7NVPSkU4cOX7i6sifBhIO
zNtoh0N4sB6A6L9nMBMUZBqI/hhP9R/MDdNOmWyxOgB2WIqH3irkWs3fy1j4t5g8D4bZZrLWS/EK
YT7GUYvWVMWWtNB2LuTMP9Hj6kKAN2C3EadqB51j8zbpkQeZ5IBj2uMMQieRHDlwTapn53jpF3ar
8mgzB9kT78QMVU1aGpfgQisYV2M6TD9Zkz98j4lmqs1kwaWk2Oh95mxmN+KnNhZ11GMfQD/9qkpN
te3gDaXopiBxLJJ31YRRzRuDSfSEa9QDY3VY6E5t1M9lbL5jJE+OzVyZx2HEsBaGTX5TLRmEYhXV
+3S1wMl9WjYqKy33oteeKeJO1qIHgbBoO7IRo6vb9G+ZDxjetzkF9k11DwVRlXw2zTXwIhJykgqG
UuIWWxRBzVpofUGEOWBOAmER6GE5garXeeP0U5LPuXwyK5ZnRoWdR3BmExHuafTHJu2nz9CMvn3p
ZxcrTx5t47+dYdH2NNWcoCKKFc8WB+4Z9vcbwrBDNfbRFYYVsn8muOt6zMsPIJ6AK3H97EcXUi+O
KFRduo0PBD6T18ykqSeS/b7wjqFWlffEHuFj53jy/bqdUfvgt/rP8ZdGwE7TjX4/CzRwVB9MBr16
lWeyfcszc2NIozzh88juRcrx/FHDTdnMh8hoM7f86v+4Oq/lNpJtiX5RR7Q3r/AgQNCLIl86JFGq
9t5//V1VrXN04zwMAoA0MxLYqK7Knbny6M52tQvb9EdJ4S0cQC1/tF2Ln1rcsVH0NfqFW3bjHmiB
ZweeBBsSpAr1RbKTst5NVkFNGgGI1y5vKUhnMAPGAwlD1ONXbYGDUFpgpbvf64RTEA6BpTjgG9xq
0AuurYGNV5j9cHBcnB7qZdkZNmaoZNPFbO3VUHbJSu9J9tGrczg+H8KSpnFT9/klhePM0BTfAid3
g6KITPpkuyifdqy6EMewjlAeMRy6uofkUDs0UrciudrSz5fbbX8yFkZ6O0PslKlurJ2evEBpXdt5
whggxfHYrKgCKj61QCtPtVx1YAx698oIHMnlSOthIJLv/KHeD67whhoYt/gGXSIDMvXPWSDbFr5z
Z+U4k9QHSpNYS0a5OdnYcf7usGfxYgrQ2FFGnrOOZu1+jjuMSB1tofeeN3lwmVpODvD29xXNalc1
P1fj9Lqcu63HWQPMJpmX1gc6jZVxOJuVTQDRyRwwXQZILvlHV+NBtZKmXvuuF96rG8XtVc/7iOFG
SdA8mLpD6brTcznrFb1iovqYHOvvs/W9yY4OkWk6gHaX+VKwqfKSgIQZhhEmSp986cUO6KV3GSfM
M0IX39eN3VQWrex+m3YRt4orXQjDPo6YP7RyLOHT0XJMWOy2E+RP1DZ/QVMJcmurFAt/EAubmkjg
wgvf6YnK3gY8+Z6d+9+J2QBgccAgj01r3Tu0/m2MOhcv0g4NTa76Ac8nemBMon8T5IbxQppYHKf6
1U8TMuoVUBgExksXMKYDlL0JS8q9AgkkGKImvOPnd9QQ6e81RAjAGB2IlgrT4n8fqtj/+1Lgzzlg
eTB3OroyJWpUIg0eDDx1QyE6Oe0RDIttQPxsX6eQssibL97JE3glVWDGB8TJIuCB223cZ/KyTa6/
qLlFIgjd4x7Z9QZkWNmteN+Wvafv0LhlGblN0Mvqo5fFFMFmDcW3Jh7KaUZcSywAtbn/gvF3RHWN
2VDlAbHGsfH6e6jlk5dYRy2jdS0rBjkKgOF3rMkIbWdpNBvrIFi5HWXTvBC4p2ytqjlkS+YAZ4/0
OZ8wG2FxCJYRLCfSlnpoZXh4Nl3iAjKNi15bk8btxH6VhtjD3oE1ZyM8JQ6JFQubrXrpO+18+mbF
ODWVXR1L2qa2QXWsZwkvGpujz7GVn9JYXuq++Axq917dgoch+Il53Dl3HIuIdqYHPld8hVM04jag
5khtjNR+SD3zcu7r4+QPG6vtNp354aPsfwZIWftZ651zr+f0ucSgBWlcaQ58adB6AiBsCzlHDLsQ
T+bxXd1w1YXsRV6+p0Mm3qSUSDLTNO0flc+hNFmeRsu8cNrIX6t58a6Ol/9ymy66ZyYe7WvfgRlp
dQMA6GzL6EhQEjmwKJUSZRNSRtvgkHIYJMvveVG1PzXNR7KSrxq/xhGfJf2hB+VJnD/k4BII6421
bF9Wzlk5H5iXxN8sxKqt0OB2tz6+Sk4Ql4WGmFUZynhF3NaE5XdaYSEogC7dHbT5+A1NLFJ2TV3f
v3X9b6URqofSEfcJjWt4Cqv8XOpxdUmGpQGRMfxQm8bAtdpLNTq/Qr6E23ULyvrLkJpkypZCZveG
/L+nGVHmSEUJtoIvmHr278EkLk4zEtEmrZitxw562JZOQP8QS2NwazCwJ4E7IXb9Z1vpLJ35Zi2c
gqc/Y1jMTxrcmFPs67QutcW7PgywQzkfXy0HAMySG+Wli723sRnMuyynuj00Od1g/f0gdMQpUze+
oghFPG4ZU1gUkZ09quOfSVSdNUnnJL5NC0cdI8EBYdiIdOEHIqctQkeCVakd1wOxxrRAfx7msnz0
A3urXuUoTdfQMKuTWnfcAhncrgEqkUu+8YEfl7oyz0qEmqzGuCpagHrZ363XhoHHTcVFawoWdt2M
AjXNfJX3Q9BnO+E7BEfjqKaDWas+KHewdwF3xvOQU0ksAsI7630GN/y3f2d9Kn7KehPb9deA1ezY
WATSclP8rmWyVT1EyaTfqQEkUXusSRA0k0Z7m7IhOvQmMNjOmfaj0fpPOqZgVJEq+2tcLnVtowVu
8FHZMVJPXIUfo6efjbIFh9fG1wZa/Fs//VindzpOyHJxuz8t8HE9QLbWqkq7p5IHu7Ixuw9t/E1t
5CCNRyePTqZNPboBif301NgYVmukKxgWsNzyfKuUO1ZPBCpZqs0ZPRhZm3sgdM9FLkApJNzF8j7b
6yMeSkkwceQpQ5FUlglu4GKDPehSvIbCTrEkqG9b7e9tI/iI07GC0zsa+2lqpuOI9+xehHlwT9U0
k0pwT15t1gRuGnHJMIJwKMePIsx8PKu0BosmHScWwoPFFiQY8+/NWFlvXl2dNWG677HnXUVoOV/E
ma9F29PLZHq7QSTNbsrfoU7vbHJk97r8MyHFpOD+fIZO8mWqD9LztFNDyaDrsPIRr7z62tLBncjm
M/q7U7vlW2Mx4WvH/tGkkYzcmOuvokyX4jqKDVQ1bKtQdP6DrFHquBpSoQnvo0g/U8tVgRI3wAho
QXVczxCuyZUW065+qk3Twv0mY9kceTYq5Eq9hUnzCp9sHmGM/zuYQLYgP5cWj4MdNPvIoWtzveTL
cjniHIXjIy1psWMVN7dhLj0H1CxK+Zd7MH/dktDS2DxAEASlQx3cLdOr7uRJR3F+EZYHX1kai91U
4w4aE5QJpTvEoVue1pIZRTsbfXMPjJQtZ2Pivx1q5jeLBYE1CoDc0bBUDxyHoRtMAIpts3GvRtPd
GchPJ2VX/udeTmsdXca3Y26SViL4rEN/t3402jhisvYSOuWjsb8EVWcc1m2QO4NJYSqVnUpHFiRN
c0GKLui0F7Yy7fb/zXJpzqaND5EFX7G4mJNhP6iH2plxfBsw29XLgWxX7rrVdVYkEnZ59Gkk3nu4
VMSdO8yjp8J+rHTTPv4TJNSziojcxpjxlCmlV80MdE5A9cT/T9kxJ842+3XHp7l6sv33+7IU1kXo
5Wd1rUQpf/TWoAKmAaPThti+bStNX2vN3XUxe8yWmzy0O8RxHSXuXT1Lu6EhU0iB0SgD4bNu4HT0
LOtRPVgDqNasCEPne2xkYqdlbsb0sHrHDQzqxjaS6DrEXXQdU/tPBhLL2PWZ3lx0cg3bgP3WEx2W
1qsae/g1/hyWkkvtZ+WhdArzknSyogE9DqnEfHeiqHtL05gjyxSbr2k7vfbSg4gMNexTMXKMoYQ+
2voaML6yFfXFr6PA3+apD4Hcx3hrVOJZ5sFvjP/y16R4LlrQ64UZDt9HC6foDHlrfabeQ6kdNqN8
b32mp7vRAF8M2zWhPfa6TlExtVK1iULGIToJOYaYA8X3cXjfDI69obeMDnNN9Nd28l9bSD/nzowM
SOOivG/ltk09cyhqZVsJUNakfUlE/fDSUo766MT1+sq1inrLSWmesblwr8P8kYInVcph0xIbn00s
OOoIVHd8bxihhDt1ndpzybZT/p5raUyFlmFT125BUoPD7HAIYRz/rXde8a3FVc0ZqZ+Zhs6/jaKG
uyUj5H0Ik6Nb2NnXA8FHeB4JUtBS7ap0eV8C/OwY5KpnPcIeESXUlHqoHUxdcUozFRaHZsLd5lmC
+ZlcIrzW+uzU5cFdH1zcAql4E3eiJYnArq2hhcBqGQgqC2AiMCyp+3hr2cVdAbofMu9S5ieCd0Rp
uQXbAHLOlp273opFIfIFG8Uyv3ejUzE7l3RuSJT8xpntDEvSyfQn6279WETPpIAd8HzIa9iERleb
h0XYtb9JHNu5NdUv8kAxk5g2fqzkszagWMLNN44wzIMa4cxAYjbSB3e1jNDadQmGiz91M2B/dGrq
U+XBFr8jZTS6XvBVXmBdJ95wzHL6Y9sYJP8/qlyjTR55C5KG9G0y9RDnQfYMN3OSXgpsqwjHPX+q
dvnJ3BVFqYmm7ynVCNGUnNcVYCUzmCTI2dRCPTOIeR/iHgAmU743bmHzrqw67TZMhnNMPX/PbVLy
tnDKqoc8IS/SwnE/2833tuTEZ0uxyxcu/cHqiMg+h5NJVFHCXc6fksPXUEm4zWY/35n/nTREaVRu
lzTyjlVtEoytHRtydz0xuenfIsv40BJvenRH94s1bMMvTy8cCxnORZTCtFS3CE1ML7pY7DvKKZ4r
dIvL4A1Pahhbyz4p9Sytj8wGSEYRNx98HZNfpF3UrDqenWib0Fa0qhn0sJ7KZHTgoQBjGouWDce4
wFNPa6hhzIylO8u0+u5evQroFsQbLV1MhD6t7RgUBWwwj+2rPPEVnU95hZgPzGUfx9mrPmJbuHQn
UZzk2KyTyvMsjAEmEjVzaZ7SXqKGLb4XBFfT8gEIRuWnq9t08wjQ07VtgltH3zwLCcd09ebddIlR
r5TFRPtUyl2Lpg/WStuqjbY5O8lj2aM3jP2t6KP2qzLbm86A7bvhY9D1k62aVFZ6Wp1qpnrcZ9GD
p8SYdqF06ydebG+MwrqvLYE0Y9tJBYjWbB+s3D9NvsORTyRfq/MEDBfMgaS9W+32Qf2rp33zNjXn
WNOi6z/WGlic8cpXKDgGy/TCPrelmo9S9dIpGS61Bjk7Uwg2p5BqZsOjb5y3/r2fmtc5DuoDYtG0
d0wqbjVk852PhfKr6vT0zIR3PBlJ9l6KxX2OaRram32G9Yv9Q8jXja1ta4b+B5or3N0h9j/I8WL/
atiezslLm47L0eiA65oMt4HM+OdywXFgJPqFYT6o+X7qnpUSnMABY/60jZnv3C8+KIHYY/OrufwQ
qoy9oWdIeLw3fSsiyDcSidIb1cA8Fw4oAQdB+qxbXgZ+yI+R4e4pbVheopC3KmkCEgvhc69mcqkX
TXwVrOen/3k2TrQIjJUkjXWRzriRTFVPGP2SRJQVZy5CW6sP3lVu0dva7f8w7T0iJdICR9TwYE8e
mUpQfu+6ifWmJgPxawz8g5XE2qdXJDNEHK7mYEZP7ksOVXMPmMU1XPtuJMq0welUP/SO7mzrsaR9
XY2VF90miCidOp2BAhSFqXNSkkE0ea8V7r3tYDb9eXHc8d4DJDd2/k+rQNfje2eLINylMLMvUQOH
ttJI4NUhDns9/0bTwvd29G7+MP1S54e+pN86L2ZpJ2TTi8lCMrgbhqt8/W7ZDI/8v8tW73Jx0VZR
b32DZowuCauXthnabaLhX9ewq6vBH/mI/Dx6Px1itVSWmPadqFGBPbNwgH+6FrgZUBRqeJlzl2fg
ciFA/uyz4VotKVCyHDzb3XDUIphTVVDpOzGO9YfNnoWhxJvuZ81FLZl4lBJq1fxhH/0IPMazSsRP
QajsqwgzLDkjZiW2dk8ZfJhuZ8SBw5B09c7CwP9s2FZ3WdrSeCvmHqs41mP4cZUwaQ9PJvvBbhCt
i8FJN+mYETpAfyaggYjVZC9cEs6ZbHD7OO9omAmAN4Czzkj7My8NjsDCV26jEHAV+KZ+b+bUIqQd
E03itorNbvg2Wov16PcWNI0yJb7Dv7PuemmZo6WQv5p62fv1cIfl7KLZcUgQ3v1Qy6eSLSzZklTX
xwXINwE8aJ1hzTnBss3q0FE5uLFt95zOFUUURoAGKOU/taF1PE6HPWKSmpflhvE1BaVz6EP/phzE
cTl/J+jhPUUx2VwJVxjmjvNHNK/zeSirmGzy7q1PhdS3Y2P97IfG+LsJjQf4xiKf3surui4AqT9U
vlfsPGLZr6bWPEdi+J0mjoRIshdjM9SBech/IQX30+eSjyCB/+RjeOjc3mMtL29NREMQCs8maFNw
DL1RQ4KXi2ofuC+jWT45ah8GYYEapUiu+rBf4iK8MZ2NyRRYBGViLz1mtnbyXxYv1QCzT+3XVI9E
WjqDmW2ZWinIKO3NGfrXODPDs9/1wMCcBGa22mfYKWdqzhrhhRMZ+b3EuFcPRt+GqMAZ5aGpWL4q
/nv3duaN56gXX3M/OzTYcfy2xJz/An3uNDl1BzETFINEBjBSgQHZz4tTY5m/MTP1t3/vq5eEe98K
LQUmIq1T6sFOl29zaWvrW6HbWduqo59KjEVGo3WRHWzRoZKPmhMfgQHg+kfxjLwSiDsbDjVii35Q
e3+Xxz5altr5sat3rnbqIJRCZhTld4sGsKPU20bX6UCZ25Irx7MRHMSZzSdha8JnFGLgkWm6gVRr
DJmi6H+aecplUxriZM7z9/Xcq27apW2VOyHm99L06p90PKpNj1HZ1EcsMwx0eahvI+AabgvQi+4Q
88Dl160h/X+HtyTxwkPbFvf1MlUXt/AuBNTPQw8E0tAQieAFMEUbNKoXR5Z5IndoHE2dlbugip5x
9zf3uhTebTxbRopwMvjCYpkx6Qco3K8unT64dxCXCWDrqi+d7sTLvUGvCxRmPHAqDwstK8WTx49e
et8DwE1p8Kdl/CanOt1zAPkER3p0svxEkyUzyatWx4961EzE2lqsA7o2XwdaOzdqxzEMeG9BxaFQ
9ex6yYflZ8Zt5Ra12zgUpqHv3AD5CVxOstVnzTkmXj5fsWLtXLgJNxwk3zhpYpYVsiiTwy/GKWId
J0ht9VZ32Rb3rfNh1+Mol3kqJTwd+VwlGPXR7G6lToi9M2gPZ2F7wSDOWKzKUSklVsEn+rzheP8d
tyhB/OFhpvuJOjIwsuDw/D0FOtNLOQTrYI2gwjmhoPNM9jzeQbVzpaOlhC6CU3axNQLXMxMRJxC3
AenwbNUN99bRM07kysVptfsiWp36mV49dYuKF06BBlDWUwZLF2Zqmj33xfJk9SZBv4xQX1KYDybq
+IVRMbkUh0ax1HB/trEZk6DjzqUGcWOom5fOzi5jY+9XR9NYoeAMsTPdCqNxd6GLO7ainkNt8OLG
39bu1H0Ls+zOjCrvGIzVvFMbdM6f29Eigs719eUb031RWMsXsm/5sxXWn47B20VNMbB0WHfV5JYb
jWqwTRuPv4JeMm7M6qlGrr9XhsMQbDN2im56TAya3NUAYCoAExkYJne2BVs16spTyBWowi8+wY87
2ATQOyx3BM+dWAchnxU632FlGc/w2G77wAtOk5PFT4WLkiUPTTi7XxUrqWF8UThFdgEv52z0NLYp
dnKyc9zY1SmrPGp/GqpUV4GGbca2NGwKcEo9P6h77pzg2CbDY0MIEDoLUuLu9JbsqR9jHBA5sEzK
qx+590Tks/XhTuWxcDniM4uhyNu+d4RjHP0cEn3B9T62xzkcWPw9s//NmgBdu8QsFhXFPtcgcf5b
BLCeYntZlnBXEubZ+zRjnGILUjyRhPlzRnuzHTJHeDPMfcrVel8ETbVxBiRvrtPkrA9Wtwkxt51M
4kXMlCQGd8RcXrN5Zm8ecaoAMKTsc6Ur2stqhJ3xzPcd5WOIR/ZzyxGEE2L3ucysCVs9xHreQPg/
crVyptEihA+cO9dMFgBG9MZd3TpjgjHR1SVfWSGsKtej3Z4w0WNptdHPuRv8DVGy7i4ol/s1mS7y
T0AX5GnpNPprzW5S8yFv6CKcvPnOTCmBs5RhShun+kVLLBM3XtM/rmhdpV0YmMobssxHa8h7RH0j
eyHO/VQWBt1LjfnS2x2bIRmdGIEsJ5Jnw3lF55tb8ndRL+WDetaDqdrHGh67qDDSJ62w/A1/g+Qr
736abR1duHlgqKgalJwsTK9e0zfEN6Sji3qcbw5+4X1s6WL9eK1CbNdPtw7C6SbCWz0wnkjKagQc
jlHFGCbcimXyVkQ6uAyIN4YY8JTIcYQiTuI5ZPMp6CKSgf0mYvwcV5O3eiGZBZd3Q9F9Vz9Lw6hl
GTTGx43H9/8kuDuTeZB0Q39xx12C4ZvLjSQ098Xt+p6NH7HBivLgAtFQgPjsjMwaHoaqil7HzMo3
c5j8piMvfh16HfVZx7i/r0X0uR7/qPAN9/y3TnaZGuSPmBEPYiTRo05Xmnsl2gJic6SWxxv4pm8T
vT5WHW17rWOGF2SY4hXoKtXqIRHEIk6uUU+HmUl0l2FKPV+oYXjAT7UwhQKH/TdV3VPRulSBdYdc
QcbYRt73u/Svjzg10qMSyQRJtZ1D/ddWyWWrZgadCwAIY2STDGGviXzTNUlH0SAPWpKHV0x8J1d6
zdRbS7J8AUUwsGalD+p2xrQ1eVSvMkiy69gNl8+4zjUrIRg8ywoMFfSoS6ahRTaXfA2IDjo9amrS
hvqzGifprvhtRVp8asLSvWW5MAl88RfN3eEl8DCbm8M3P7WCm/LGsiQED9kwvlcVaVtCvsFm9bOh
HjnXVruGYbWshuq/knyw9JcStwQa5ZL96irjyOgru9emsL8Og/M80a7y24aSE3bDK99wbBL18AG5
qDguI4SuKC2OWjNxU+CnuzFHM32aK3emS8s9qdurehjjBEdNReozLX/MndFs1DYCwxGuS+WnTrjK
lClVz4jD07frj9umw3un7A78DJmfsvXbRLEBRUyKnOpB/RANAw2w0o2avjjy1ENsAJxRHIWsxxOn
gLrqwZwC4uhJ+THaKcxVaa3xMFHcIgJQHqbZnabnRJ2SGO6/FseHqUAdUoFdKHX0nKijuKcn9Q6N
Lk7nu3XShkRMXQw26xIi0GoEibqM7DCgeU5VEr0tseTqwaPeCoo5cuBQdX+EJP0kUaLR0DbPh0CS
fsql+xVZO6d0WpIdmPcdgMZ7j3shyDU/2vs1ilDegfOAmcgftAm8a+zQPddVBUd5kcY/l3Z5q48i
bbMfZd/+YghR/VjC6tYHv5W3ZOzi7GLnsQQNBsY18QTnGS0gRLwafKq52FlkVC5Cy5177U1ZFNSD
srRQeIq51aP6rgSvu0tm4T8h1hM1puebSBj3dlzRL1RVLtwpZr7uZXAppyym5Vq/0q1if6sz8Wt0
xYMV+91VR8Y+x8v0pezm6rwWUZe2MfEynJVppLVKl1BNP+waWPXKv4RhITwmQJU2sSeSn4KiWSy9
EmIDZ6zOsEY4/S51abK0tOU6Jqn1KAZ9IYiT/8Kp6FxKkd+rVMeSPysBOWWsp4fvLK7zse1s/Wp4
3BUrKy9WHdMIaapJHTRxpQ8EeGawDyC9slMFRcXa20L62andvpVW+rE8IufPL6bpgUOLvec+H059
FYhnozbCu7GPcmhIZby3grnh4qICJB85xYl5/IHZH8yMVv+YUnFJxhq0gpzYl7NjUAfJDl9tmgrU
2g0u+g7zFHVRq6/MrPxnNZexbYI3EIIYzjrVxsDtfRX9kpEFl46clmRFkdr2tUIpOfpJTVJFDVKE
3l3MbkDjBZNBR1QWn4qxdrdIRgZ1ZZNzNy30kRF2ADaQs2zVM8Z7HHSyCGhOnhaGbCS9W+/cyqKN
OiDcvlFPhSyayQcbJSennmij58lPbixoPdQWNSGtQiwN2jfb7jm6j2iL6mXs8wl7VCm6ci/OjgHv
+FX9BTE6fWXhnOwH3F5r9M6WdLlVEaW7etiNDjVXnj4/hKEt/0ZRElKGDHRM7S0yAzj1XOPtg0Im
sYdCa0FAmpF1wMOb7tV+tKMqNQRdtAmQ10/qciwnxJb1/7J4jbH36cuVCnWipeGTsWCBdl33V06H
xFOkLa2MbgQ7mvaC/dCmC5+7hd+vrh7mrCQqYy+nGPPXqQ30EqwfhVfCxHEWDKQI1YOPL3Z99u89
T/5qOhLKqCBJ7f79AviqEz2Nl26aS7IC7vOovANxxj5AvlTrMVBMiyJal8WR6PwNaF/pkydnqW98
68dgFdqzATdqUxg6w0Ynf4QsBQI0Z6+iuQ571Yn8cUnT6rVIdIwYcf22yPMrZiVd4kcx6suXBoeF
xk8a1Nx6RlGmdAd66Fb0tCmYS/WL7fh4EHmbfsMplwJFTIEOlKbGYAuk+HwYT+7c1F+p9LgY+Gg2
+DcPkOKc74UJP1GJOl6fN4clw6RSzTaOWnYWp6jrlreMNO2voeuQUsKAaCtBpyQy2udliBkqg0a/
M3HGbyOTsXpABwKBLBdHJJur+3q6U0ohcGrzWubuNyVnhm37VYaeJ9uomJ5VQ/hY+tzKhoaThT01
3jmfc0qM0O8iXwB5WJzpETJkfdfGabbRLCj0SDFPac7HC/7mbHTmhqHa8OHoILPDuRlwzgK4UysI
G0brGuIVeurhKW6avvM5SDMGVUtTVzKqytLo+d+Mpxq55YxaOh2Em073ToTjZzDT1dAkG1QedCik
djf12JaD6bj03lvta/1xjf2Rcb8fMPA+jHZ1yaomfFEP4HWesR5HN/VKgyUAbhIQUhck2ksNbuWv
q9NNkn5jdJ73VBF917Kg+sjJ2Pz9LpZgQ1vqumpuU2LE+8ilo9GXJO87DQPIxAfFZQDM22Vk+z6n
GmRjR6l13nuH/8EtNB1GzNU8BlbhMwHv9WpSBNza+vx3Vcppef3nZ1DPUALqMrg6DjUregK5XvRx
89IaMPaaGVNOU5v1SxIQRa4C7VX3bf85hyUp/XB1TYejTYhmlYUxfLaHgd3pjgIySZTtjOMSJ6el
NYNPoYFF5LhdbCqzGQF+ykRnE8fLoanxJFBXSLxarz2C3Lpxyoui58QUFgy0i+gY9MF08xEocX/H
7LNkVmwpZNUWPViZPXbLJua7uLGaNjsWEYbbnL0xBiEZN0K6G/FaRPMGNHT1gJWFPSVwYwU8njym
wH1L4gunaVls51921czPWTg9U1zzshrZetqAq3p8BuBARdrIiJpG5mcXoetJ69CuVm0+tTtapkOn
u+ii+GZqPsqK4xXbfMTv5uXC3kecF59gIwtIZBolrH6X06HF/+8aec0PZ26Ko3qlBzoKTp6hwKrX
A8WJux5a5haNbr6qX7aJlTvSFj9fvcVzjjGzzSTPT1Vsn4blTEUkeGkjMP3DEjbpTm2b+1bbRYVz
AO0NV8ucxS4CL3tOA6qeZuvBGxh7cOLN6ktP5k2djtW0+9+Dem+EjgCau3lW75dyUtBWi3Zntpy7
sp4RS+0P6b61mQRsot4l1h9AO11f58n4a2rTP2FBW9u6I+JP+ep6vXkXlW5zV9R1dKXZg/NMX9kk
xK1411r9N5Y788Vx08+G/NkmJzZ3VYZ8y8JZn/yHOOhEqFjuAsBWRmJNx/8qzYWGboYYuyi0IOyy
SXxdN6dDxVW6hO5Rd3OA36Sy76zQam8Z4ZAdUKKIeia9p2NROLsFW+sl7jOKd1O6UFfhQ2gNB3Yz
dTfcyn/1wfAx11m6d6wwAFjb3QRVXi/eEvvHUadjgBLgO2EY7jtFHufEzq37ERzLvyCLrsGVnvLn
UXZ5LIz0+Ke6MXIkh6L2FGFClNUnMOXIoGeggSI1DewYylckKKObYmtrZxWFGL73zi1TW5mC//w5
mI+5TfRLjo1Bfmu8nrYVW8B3db36Cxoc2x9bW8ytAhatv6cDaUiYrNqPNUhsBgrWu+VF5CyEd+h8
y3rI6ivUhw0M94TNMc1q3Wawqv66PtVhUm6Ms/A5ca0OANPNQ36uctKrkwZX89Zw0Lw75BgQsQiI
nqUFh8BHyVElKQE0vVObxu760pWdKbBsSXwT1d17efKRdXgjjxYknpOCRmJoRVNXPS5Obb342qxd
J2gNz/AffjYq+CBbzYkznL1p2K4mVHoSFup9MeExZsD9RKFbdUh0zkOMVtmldFO0VSEz0xJkhtTT
pNJ2PeVet3kAPQ7eHIipMheHn6tg1TRUicD8eQinAYCOLcpnrG3lDc3wrF4t8q1EcLWJsLyUzvA7
4h7c2Uh+8mRXeVW2qY3J5I/jMq2s6ELJh8iBskVeg1IT9RD6RMepsXL2/95Dk05ppyAbMvhOuesx
iJ1aNIL9eg6rBVPF0cGqWRugp8r0UyX6xjpzt60HvrvAKHRf5AuJBizFbwXmj8SNHifjYb2L4hM5
pmY63ZapZ+pe59ktTQDO8zHdGXPnH4plye8c3H5ni8ZnlaPFFkE/I4B5aCdybZ4TLT5SkM2k1A78
h8DCgBkFggtT5lmLDP5I4IT2nb04LNN6iwgg/a6R0Jadk1IAx5XxZYd0kairCOvPJetbd1+GEz20
MjNslLKD28160s4ptt/CDO5MgwOa3QQtna2pvpd4VKQxA1+SfFYu9jXJK2OfVVAz0KbNR8y/YAmB
NW5mZrMfcZE/5t50VN+rMp5NnMjSXaeHnBSweXC7hAuTaOOr5eb6UyzQnriUFyP9pJDS20WzC4be
+lKGakxch74mhFdZwoKPJgkLkz0+Jh6REwXkDgKCuol2zVqSz+t3lB9Gv1E7/ZAa6os704VdTznN
2WixgxPHP5OpwwWaHuileBBAQI6rPb/JCJUV423ym+CeQX55A1R7A/xZPmoI3vt/z7Sxw0BvQ7Ba
bS2ByZw26GtKwCtLP04u3aLK1FWb+HjXBSrLZAe9GzlXv/fgXAaWezdzanp08KUxkXGek6DsHpGE
u8cQUMg5Y63beGz2lKPDA951wm/j7Yuym9bNHoImGOEliKl50anodZwv8HHcccY+fOyt8lVLaocD
fT6fSn35DtigPtQYtWjQLcTeD1lSNAMIhQqFhW2OMS6AnFLlxUFkJOLp7LsFS/Iuxlh7IticH6NK
n2+WAW2YCMFPj9jrBoMzFytJDfKSLGcDEeY5etTr9IsbFUYFZ3ZeQa6PW8TfDIa25ryOG+uHWxZv
aijv6H53ZK0Mj13dslLCFz/lTJEOq8KDDZ3ZTRac4G1OH0Zsv7RuVaX0quJPqWOEQfzvabHQp2RM
2h7K4XQBWg3XZ2kfcvGJGNMc1UQhMF/Ii0FHMzl3KHnXozGmswemas1g3TfsV+hx5et5MbED1H+P
NsITfwo/zx9Kgn7uaFBwSMCLzLQ9xmtIxOcrGjTikPeBc9+BRniqbGiTMIC/rctJLGg4kTEKdVGP
NaYBhlb1qfYpKMSxavGvR+OF2pJ8m8oOg5HjFV3K83NlacxK5ATSYDJ+1/EZUibDaZwhRHYM3DYl
DxN0l3issTcMHlL6AqOJCyA5jtAe8YFSqxzJQnsOVpFGH3TfPIpY+/Cl46ZgMHbwFlGd0iTnZD0u
w0UdweqfFRiybSBXYtYd50VLsa0YjR3Qe1LT5byYzCvdvtmaGYGZtlx6wr4ZmWO/G9t7Rs0tlKIC
6cA6qxfqbU6DxqEegPx5UvdQI3vD0LDfEhNWb8VW/TQtBJwm2iPOXQglwnUuRQF70q1wzo7SAfjv
wQRUtmH0lh9tW9p5oFaclWSXgwU7tPVobQWlEhusYfSXhVX4wLasv0ZdfmAsbtBNajo7J6QxVJcC
WCr7JzpwqhhXQQkMCyWnNGId/o+yM8uNHNu681QK9Wzen31j/Pc+kIy+kRSSUql8IZTKLPZ9d8hJ
eAyeggEDBgx7DOUZ+SOj7rXr2nDzkEIqJUWGIshz9tl7rW/d1ca6gghqsr/JZjzu77s1uT2Yc4MH
I5IhHXJO9tf/nZgctAbrXbW2iCQD1duKMShUgn3qblJggZYvZV+PIa8vic2rL/QPY0SThJ5izjrl
fgjE1SFilDMGDq1Bk82/Y2l0MBA4YFTM7MZLUbLMrhcXra2FLIywkdikyWOVzp50Yd/oVkgvS21J
SepWC8OGONGKfiq/uzSI6mH9Wz0jPNLHXZcqzd3bsxp8OsgdsLXrr3fsK0V5QtFfTV/VFE0ZLY8t
iEHlMYRw4fKT02eEEfPep+dNqUX0XM29tCUJ08UaPksa9y8znecwHCinxRnzg3jqQiXAWj1zzZdL
aDZxSOtL5thk3q0wDmbSZDrCRYHzOYQ7sXhBLTwtB1YFyqUpyN2FN3GUKd6HrJWu92pD0F4U+CyG
jqDPVYy3flDg02/hYeGGaWXz2EsKKIDJjN7rpkIMUDt/iMzzNmoe8kyefPSS1oZW8QHNMIy+HvgB
cICMo4tE4MnyT5YT98wblmGcJLThscy5OVDgxgeQQ9BHaLNXEcnJ9LEua+c9MoAf3C+vWDKnBVRc
+LOQTVJYoRjQqgKz4NDavpDqrEntjSK/OZrm8Nu9F6ZIurPNztBqZBfkKZzXoE9+GkWjul1n61dc
kPpVCypi2wSxiKvJ0dKz76nSJeg+x4Cj//hdgQx8K4hICV2sOBMSWfrHRU0WgxLPMG5KBPdKjx9p
dbFp0vCHIZgRGvwrzfmDPxUMbC9AoLy1e0swKtUY0trdyoSbTNOhPVeU9GJZscEHxwjNhmK3zsqp
t4BarneMRN10f4R0iXsaaoY2Nh5lzi6q/ahI4BdX9c7Kv4Xx+Bot3XuZHJQ7OyVvkAYKm5C1Zphe
as1aCImpTSrcek5YNLrTrKGKWqf6E237azJTvo0QgMvSfljnJ2aD5DQ2E4QQy0wltoZbweHrpHS2
uqsdXXX559hPKNfTbULGr5c7yotWG8Gl0/r8hXBFwOPOeBvgpeE2YYa/yrhmjlmkBs2PbdJRXLa5
2AfylFzDVL+ty6Fq46qgSwLuZqlxekkms5S8XT/ggH4hNbDnnnui9rO2UWUqpwyHzokuAWaV9dXD
o7RXlxglh0MDC4QCBbVST7ZUVy6SwWaJtmPSX44foiUQntvlcW0Rt4CBcWUCoKmlTSqMEqtBUx9j
ZaCuJp6BgKQBVKDdajcRZiPSr+FiRTh9A13FVD3mGFjuKlOnFA9EBUihYj2qAcKJnlD3Y5yU0MKH
7Cpb8HsaVZuZQYvSl6TfJIRfxMAZ3+8rRgclaXnX023XV+GZ8+Z+CvXwMBoMwtYUDVLFh7uCK11U
KrzC+j1+OZA+e2b7r01jXZA990+hPcuvtfMloI90uL//RH0Hu3tbdxiz/bruKoA6T0QjR35jWaa/
rr1rwPdQjae1EWTiW3WH8b1Us2jrxGZ7nOUQDgm4Pk+i6X+DfAQKJS8sf/3UEaSzMzKveS0TANbL
e7keG+GSTLucouiSeRX+2Xf0wvGhQoOzMQItf5bnGYyOoxLgYdj+OmjACHxAQY3duCrgNkGG98zF
md3MujisjDNllgH5pM1LL0yoGoIhXmw3b3OtaJeJKggp6NVAB7KDpCzc9dP1g6QD30sQQ6jZNB0s
cFe7qLanLRheEBr1lLtlpSQ/TI6D4dSN7zLpR0wxHoqJGGmxFKrD8sEyE3FUq+EtXgrYuYiC84B/
w/iHYWr1T+lWzKwSUWNcFdkTw4uPtd2nzN0CbnfONAnNfSGP1j5mTLgtSnK/mwlnSWzNN0ur2GfA
kqwOI7OyHmKFM+7scAxee+uyLojuXPe9LqXHaU5wP7uaXQLKhxu+02d1TNeM5HjJX4H1h7LyLRfg
ymrI2Vs1RpBPKGiom/q1pJ+xbelYL0rmyosb6VzSH//R9+WziBwgY1UM/V8n4iZX4VDFeA7ioKiu
XRTS0tJs8+yoanCDgHkjOSr/VObyLfbvs3xCY3Bklu8O0vknlHvaVY3Nya2W3LdZNgYPTM63JJxq
f53S2xL2+U4Lb13LhZcp8wemwsoXkU1Qq8hU/74lq0ocbNbJZDqQUNHH6LqWOaUzaeIBeqzbkMTj
1Yujjnzw/NCtn4biTYvoEk/L+pQBQMYC20u7UE9GzGPNYbX+pvh83Tp35qs0VxsykN/zEpcoaUHf
ZpTPcRff5H54AFijIvOj8DAZ2y4hVOElb5k2krjdbtdghUFLSSUPc2BTDvB+ZiXKKeqTam/p5Wkw
Q/Wg1/hgF+pXnQF5IpVFPRrT7Jqmrv2WJs3TqpGFEwLXsrCcQ2GZoLwyVX7AmE3OHDbSlLV2v0a9
FA3A8y4q5C3yYsXVCER1lVU7QHJ7tSutkEzEqma7n+ZN0w7mdow1f62Ta50GNchyA/USnTJwuK8O
tA3XlPKa6U5PZRIiwQJYBVcsNCay8lJa/wb/btDFNBuleRpbSDqtkUDQAZ/tk3XVHTQq9SRN0Ybk
NINLg1a7I+VPjiaR2qXZjH7liJRGi6w7ddFWi2Eg9n35dAqClAAwih1aD01zaJKy9I3YRCBvvzRx
RhdRQZO3JLdKvY1uogoiBiZW9N0k0KMKgAH3HR3z1S1sECXklXj/FyeopgfljRxQtPMhgEuFELa3
jGJ6Lwf0jxCChW9mRCW5MDrDFu5oMZGZJUwwpXBjk32qG/h5IEZK3lD2CvsUZ+Yq7g7L1V8mKVOf
SVOumdQQVhdijE/C0dlCUu62k1T9GBX9GgwkH8HTwAoUQL50FYtsmMLClJAPgtKrh9LWPDdtZ/v3
WeMduIjDKkPOLYojCJtpq1vVTRr1mGc0J/Seo85LJ/I+TJ6wr2MM2Qy1mLkLUY04hMr69+3GUorq
1W6Cc2EwLzKzGSrFAmzFbB65+pxK71FebpNZt16AC4lDIBDB9TrXgGKrxOwmSxsyeW56Szvg39q1
i77X1gNQlqUW+bXM+YAGDvlQiHouEd7dYxjmX1fckCj4jsYqyEJdZCH1ZNANECxkLENnuYEgMlB0
3GnImdWl28JxSMg0ZeR742tg6Musra8fsJzk31LwF+uINtKTabuSDGUGYsDMkOWbTkUrXo1xlyhV
7zkmj79wcbC6uTNZKE4BnWydT7d1MxzzTF8OMKI5lkOVbIt6prdf5kh40UmbyL0eaWdnZ05ZHytx
Cd2o7ppxQy1aaCNxkuP3KMl385zYlwZQzGkouYQmeexveg3zCBpgsG9j8iqHLAzc9S4zolDzOiOu
XLk03/AFmj8o5Q6SNH8wqUdtQUD5oak1e1MsAGkpTX2jmS+VIRMWZAv1ECFS9mor/znog/qK+AS7
SsNEdAiJkTObjOJxEajnBUs8hvxvdyXj0HOQIjvioe3E5T70RCPabwLh+G0eRMcinnoPMcV2XT3z
TP1uzdG1HFvjBaZasesANvvrp0k/grUFP+R2NvMXJ7F5PRYsyTryxL8ZAjfXOcwZcbJTBQPEsgl1
YDBRd6KhSDoQia5PoZafilFCSrJ8FlddyS9MSiXoOk2Vl3jBBeNiB+PVLC2EX47xPGmh/LTa0lKJ
026czPmnhPR7AOhB8vtljaQFtztfmJ1jK+fWsLO+fV3/1gp9foxm1i7dmnpXKjrJi83PRJvDnWlO
FSlZy8x+Kkh4XwtZZuprdFUHwmcPvI3wN9T2GzVtSVPWVRoprTVuwrSz9o6SzM8IZG9aNIrrqGZ4
VHL9aDEcv1SyrVAYLbM8geN+f49pZr4Rly5XK4o3UvN8VUCUD7hUdhF9nDGJCJNaLlzkkxUtNgJg
JQMjwjJnKVqC4cKhT09oCXB6q8bZkp2HEGPLY5jMNRM2DWa3AV1kvUoTsi42nOVfa/IEjlmGRpgc
4vZiydoL9yRjk278TsKfcqsitP7IZU3iksEAwHeMeQ9EI8uvIA76zapdgF8SbrWuGP24rOxLQP0M
AWlIThb5WknLIHzdFyopOBoz0NdwxERtETjmFZn2qMFD/9pbJzka4U4AUzkGcf09XyiJI2pLYzgy
lxug8F1ta+Scq6kqV/cs+RZt2u1dstg0LRvjkBzSFjL28pdQLhmbTOMjdZxOBa2ToNhb11TA2+5q
51riKvSlSFBsV4z4TjjtGDBwIHDblVok2TUty1n4ZUZmz+pCgj7WAb6xzwBJl9hjvEqrRrBumDGs
/T9JyfOjbsqRa0ny/Kq0GaGQ0kXuH2xzKI81XY5rOSG9B5LhJWoxvq5/Q3GGREYAJEoVJT6PjXi6
62SkRM7PRR5hsJHt5EGSil3YaQPra5E+LHMeeV5IPpNl1tsME5A3SDmqyspvjGL8tMuI4I9gYaG3
ghvOFk/JjHkp0ELTo02X7uJ6Cp6BA2zuo8oAxfkwXNJa6d9ZSqUdY5wM9q99ZZVF1T0W1R7yBmPL
MDysJWwr0ygK2Ot38eScwP6qTAwZU2kFjUEKR4mytsEhMBL2vvpQBXBT6hf1zgyDiv08qN2if1Ye
1ZQCfsmDkyFmolNxho5jO4C/qifJtLfiZxqH6UYvMVX1XfVMjLf2m0Tviz8FEWoZA2Yp1R8lUsZd
1dar9yqyso0Nu/iwNvnZfCCZGBBwrI5SVDfqJ5OIYT9fJzMsAYIjb/gYmOEXsdDBoCQ3XgMedgQr
c2hNMoikWlXcCgnVijCblggxTTdbtAOq305N4FdDgby9t273iqUELCeRE5IiRb7Y9nuf8JBDM8Vw
KulKzj1gBjbU2I1zTlcWzsHniTqSkm7+oDNk4Cki0WNpup4Dx4rdVsqnY71Y/pea4Ci304dRmbjn
SLdYWwNjZ7UPWcuBZ2h1qPNLJWwnZXGFUexDBKMXbcTqSbLmCkEmauyEBEbuxfm5M/XmoWAk5hOE
O2/qgQ5aWb0bBtqlXFV0P+667NFoXzBqgvWo2wk3GEMJR21eJcZuu4YknNQekIAPxdma5OAYkYLm
qrrdcGUAGV8NG4WdtfdPk/mWkGnyeEdXFKGz6YMEYVGrbPoFfr8sC9FQUsRO9ns82S2iWmX0pSEP
0Xs3JzoT0iUr+u5WWijpzCE84z+Rd8M8/aClImdYBpap0N00sRR8aVfkR5FqwcPYNEdb85g15amL
wLPtO/Wjjusv/ULAqofx1BqK9VwHFWplcz9OFcP4ZUyfKdkuwFHotdpQn1O7qU5MTO0t8QbypoPG
gzxBtOegHztvWOyoClxocF2+MhXJm2IqXxzGT5+9cJBwgA8sMuMcL12ccPlgTyQ2SoXqlxEa2spu
9Ycm4n+d0/AbVCJzd1/tMNt3u3qEXEAbIlsojMmNAiDvW3mfo0/AU05z18pj7VUn6MFFMX4eFvqe
VdFoXK88S3ubreIpsLMa8vnSx8BsSUc9ryAYLA6xsJGNY2xJ11R5pY1hPa6giVHGotLm1ENCatod
3UTkdOuYXM6hXg+FR0ZLuksXTUry08IpvhUDluD7f2HGRGqJuaCFqpfWZSj0fp8GzdcVMDbQEIbG
WohNNWo1Is0BKJlZIX1bGHV1HMlwlbQ9+sDmSYJNu5GqdkIDBHT3zqsqM2TqdXbCWt/vwwYgiaM3
b8jRkdRhvAe52dNpqEc2LV1P963hfAn7/OdqO1NUjWQGuzRoQDm0+ENEpJF6qwOilS0JhTqTqh6o
KDo42yBNI6jS4pIp9psqmd9XdWWT29sa9V+NGO5QMwmh1Ww4D+s6gVq281Go5UxWCtrHaEZYS4sX
TSeJOqkZTi+Hxxlxxp2rmJlhRb8NXlQn4b5AP7JaYcdxiZzLERQ1XfcBq4/kP9Lu77gjVCeMHLCw
5ppgCrkcQZcPihR5Jvfil0C33OwStor1YUnsoH3aIAPE0+6qOFI1NwtZuGQVHmwdadPXplPeZp5d
IWFEU7a4aObLvRVtGXZ44xLJ/2CcMy+3F0yO/l1GbsphZjGkqq3lhUQcXtSmZpKr9Wc5VnY1Tp8O
aaIaM+ZqHS+iWhTTV8UQmvvrL//yt3/9FP82/FlC75vCsvil6AH5xUXX/vVX3fn1l+r+z4cff/0V
mbahyoa5GGRV3aDWUfn658ctLkK+W/k30mRYlhYRSMDV5phH/B71BVUDwZ9zC4fqY+0Orx9isD94
S5HmOmEzMGKyjnPcxMcIeKubZZJ4sJVxsdga2kYj6WY/zuzWUgvzKWyIL+oNJG8ZGqurBM2QATYY
6kBcVpJG15U5Bx/nkEqt2IjAlF+dhsEzAenAtEEebmJbEl5A5XzK5/mLNWv9lQyCa6XY0fcCa4QH
w/e9AyLoa1ywrhyEySYKI+VshG/tXIaPPW21p//Li2f/84tnO6SsofQlVUu2ZOWfXrx4Jj+jHvOO
woH0jzDKxFMdhq/r3MM2QJHP2yiJ5l1VKembrGNxITzmySyyW7MOKNX8pA9MZskPwGCtxqdcqzOv
Vpv3/4HicwYiBh2t8dd0mSzWX+iNc9+ijl/NpnSJ46PGfq/JTfoH4ZWMYkAbtAdBBsbiUkvp8+pP
gi8wlF3y1vXhxuqq+c1pgkudkaBRNcBrg6WAq5bUvrEig0nSEar9/75ihqIpcBtUflvTsP/5cou6
gNwBnXzRriTNPV6u/GIGNYx1Dt2KI7XGzgjDT3LIem/ixT12tmQcbJVDVIEFMWnKirmNjdKIgeAx
JHMMZFyvWdarQflywSeI5JKEzVcBx/CUpjZG46zyCbmLL7HdE1U162s6xjccDhyUMFpB6EW20OUg
c6VKMQEhgbxKK53EtUn091GEWuAYVBXb2BfWmD32WfNDaFQN6ojyoQ5e5LjvzuokocVcPo2zRN2t
r9y//OlObdc797OsJqyqUfdPn/7thVC4Mv/X5Wf+8T1//om/XeLPpmzL37r/43ftfpbXj/xn+8/f
9KdH5n//49n5H93Hnz7ZQGwEud7/RMr3s+2z7u8rzvKd/69f/OXn+igvU/Xzr79+ItHtlkcL47L4
9Y8vLSuUutxU/1jRlsf/44vLL/DXX3//97//59//6+//4ff/+Pt/+f0//bd/97/86M+PtmMhM/9i
6pYJBE2zDVl2LOvXX8af61e0v2g2M1HHcVTZNHTt11+INeoilkrzL7ZlOYpMm1ZWNNPiiYD7Wr9k
/EVXFdOWdToHmqMb2q9/fwX+WHPvb93/fg0G9v3nVdiSVY7llIY2T85wLNvhWfzPq7AjDEb/hYG9
1lLQTdA3TmQloKALm62eFUA/J4L2BoDIRJjHyAZ0+DhJ15Bfirwq6ChNc2SVcYqALS7a56QJgj0Y
41PaXa0xgmkKKMpuSIeMVRYBRO87wu4/GrXaxFRqB4er0SskZ96JmClZz4E17iVpnzVRjCNI1G5b
lJJPjnqxsIRa7MCMselqFnFKPEv5mNPbRg2nJB57GFjfSET0GGT9NM5wJBPKPNdkNVk6a74wrPpQ
FBEBAuD9iA9raaQ6SIXYQkxL9qZYM3ymShUtQxQ7iEbdgjSyI7HVyZLEjobO3lpVSjveyvDVDgx4
zExjnFl8OIameKzUb1ErWj/Rs004dHtyPn6OVQtz0aCZ1Tr9dpJ16EfDkuKSOQSdsrGiBNjni6u1
BtbjqkyqNpoJALlJjXoLA5FOcXLAumeTw1UWrlJtImjhrh1aCs+//op54DpzBHM7mYEx9nXDrfr6
4jjNTaLe9ohJzT11fmgqPFFAHBk1aLwXiD72jhUQvR6SOItr3hvTpnWzaOZQI9FqVCtowKWJQ6SL
8DCKMVI9GbforJuAFxekaV5gii5Duq84yfl54nF9GcKalmEtMoXxtU7QACtgRtA4uZRD750cz/5U
1S/CJnS7T20ggvQDVCl8k7riZzFGaAUwOsGAw5GEmJgAetDQRtq+NFA6wNLPJJvwayodsjaFlrzd
VopvC6TIZNheh9YodlqMz05SZx+siYZBndzvrKDbWGT5nl8xo8VH4GnX9ZlbdYhZKu2LYkgVZ7GK
ST0wBcwrbyZl7kDTWTapdWP636MSa5yYk+YQNSQq2Doa5yWTvC7KnZ4Z0sYc23fEy45iqC40IDaN
2JSRltsXS+H1mzqwm0GvcqMEX7tqtI9hAsJozvAFNEQE0YiVZ+YEb0XewskH3uzYGc5R6VVOA0rZ
wfFSdXGQtg5XhQAKRnpWoCIuGiJrh57OuBU95oO8B+Bd0ldN2gnym1ltJd6ZctqJxLzBRyT6Bu7O
BkB2XHEtgmNUQDzXGhzSrJi+9YoojxFJ3lz+X6Q8fehlejpmrpNHJBhpDErq9nPabCehfulCSl8B
oWCDrepI2yLGWUobL5Y2VGPom2ouLTt/pY3h2qQEAQ02aBybs1+FWJ9VBWUm8Z+yJxZ7E50k9PaF
s2uN3kNXb29Uu3iHrttzAmTcHrUD1hKNS7cCvRuMwos7HWoLI0tfUgXte7Mk5hCJhKUqn82Ewxyd
deW1Mpq0mYSLDDojMy5fseAS04jF9u082Tysh1aEGyVPX1JVrTmBsmEPySzcdpCOaN1JcIjJh1Ec
Rd0IbJuhoZBeYV/DIQ5AQCmqL4B2unqDtKqyEhrqkYe1s9oy2SSILNxBDvgcWeR3ndnss5xTuWpw
D/ZMAomBizdTwl1rLKczCXl9N3EWsIlcw/hpP4H8b3wlAzSId4UmnPlVx6JI03OgHWN78TimO/I8
axcXvryBp5m2KLFK8EitzZEi4oWB4VZshik7RAF65qqZYQB3+QKBUw+qbrK6JpZrgNlyK/zAHlrG
gpFmoGLPyBTXzn8IOW99GjDNrgYUb+eVSYeP+F3NnuEva5ylJ5Kb6ZiRZWnZJJSXLDP4n54AFb51
AAtttdgB1SMrSkLrl3wZLMwfQS6dMs4Jt7BQbJhw837O5c/EmV/IBTisSyVyIChmWJodvYWPt9FG
MD80MZ5ndCqbWInoBqyTK0dGIv69H8xspyN8Hs0pJnPyzWymbptF0b6KBhyfdCY6jadnfDMQICey
7dGj1tnc4u/a0P4IbU24WiC3bic5dAoGLzgu+gVVyZ56Sn+XSQqaHGviTpYzzdVFJPvxHD82irwD
vZHKvBLcqaTbEPHL0Kh2Tsy3njsmXpVu4AxK0h8O6zRO9zL0EbeTfD6wA6FrMovPYo5jMsqHs4QR
UIsdECdS+5ZzCS21l5uqenEYK7pPWTjsl3G6lQ5wQTL2vLE3dS+OuAEbOaj2TMt1bYSxXck/lsdQ
p1vYYsBSkMtUcqdC25Gqa77knpGAtqs1DASRWT0ZeZ8AdJnik9ELLB+O8mgpnLC1PnVnZH6e2qT5
pp/Cl7yXiRJH98jBq7X9tQCe1PIlzbUN0zzVm2eK0qqg15BLuzrMC5dNjXAutP1+KiuGV6X6hYHq
dzmmJxj5idKnx6wnC0sfMszPdkiTJa/PdUB6MSpMy0kwZxKzmpBpnI8qYW8xJ3ASUJ+4Swc3bK69
QiemwUoojdz7QXeulDzmwDt/o5Ve+bVI3qXKPJU5KEOVnm1YwGdOB3NvCPz9jNcM8r20Z53VwBem
dLMdAkiKxr5iTYbZ76e7UgomT9XLj4x8bL+mr8MKa8oeqbECH3f4EEYJyS0VuvIMq5cCJEuk03OU
JV+XgAs9itggRH5V4DMADwdp3dvAIMLMulqyze1Hg3HxRIEXT0sDDueEuyYomH2mfefL6amb5Jy0
FWfToqbdxSSxm1PA/2+Hbk+Cy7aeJvjLGRP6gNqkGk7BiHdiUHv0QCHR65N1aue+Q8/JSZqm37nP
Q5yXPQoD/DVJxlpf2xVXljaPvtnCBQMfZHCz1wyGzfG90xAPySboC1hKA3aOaaOTi+EKlmN3rKzc
S0yo07FlmK7UlYRzzZukshF09f1edbiZ21j7jMim8QW5MSQw2zsazE+zWbil1b4oeRWBJ6PMrIRb
GSPXUGePtMtpOo6AuTJZOMB+qnBbJY3XaxXxa1WW+OoiTbIdulnoTzxbz9ELpKV06wh6QlJKM3/M
nHdE8wrNFB/rSQADO6tNf5rxEWCf1I6kzA7e3I6IdhADT6JBgSwIyBYzOQzGXFgbtCNBDOnAWvpa
aI/HvgM6lRmsfrbzDV07zG1s9i6Cm3Gr683jMGMFwmhNr4lp2lbAl/CSuvTwrrUshwT8oCiuN2qn
TAca3T8rDTc0ZjouXrXG6ot8zZYK8pc4FdHV1sK9PgdHRyWyygr0J61gaOKoTNcrHea9HtLCbfad
bvd7Gc8b1btrR2BHyZm5TYFzA/v2MkWzuDYGBEypVyU/TavO1WXobUp00KaEMm1GVQr/jIE34ubB
3lttKu2TyZh2SHcdKLSG6hlVSqkKAIGfpO2WFzwFU7yiP5iZ/wdsheKYS/jjoJtSmsfAXbuuFp4U
KYxkqH5R9pgIW4tP2gJAZqMFPo8UgiWeFNkuTQ2ma33uzrEjXLOTfqO1VLFWf9aklftTOJ1HOVeY
T49PUkMtLs/EoOkJNWWF9S0Zi/DcqzABU8ea/WRcBupxsc/5Tq2j5Q2dszyUPEoTKq0PbReGOEBm
P7JtB2xC0WyqEBHDjNOmWuJG54nYFmVQbU9WerAdeF8huX7PwtqXRhoiHdIoXymfY5QOXmQYW8rx
HDwOyzkucsdvVOGNQY1wLvwKgopFfo6+qkwmdxisvrBsX3N5utAYQc1HpotRb4KIaonsAIoOOWm2
zfQQ0i7PpDG+tX4dvoZKT7aUwrVAcHnJ0HI/6w41ScVokLHATG6mCSmhtw+QEiMuC0e+NtwGhnPV
Zr0F9Th2fj04v6XMUChlmrfanDHN0JBztJcWvskOR33q9U3pakm5iD6E6aYd4/Ud5lWiCaRqJuUv
/aaNhcl6TBzhHI4fWdyfQxufyDSjdGVNeTK08Knv2QAlKUGPRIRDzRvr0GXfVKpoPBkFUD8nL3ov
fwG4YfvjqN/ChCwtgqQiUOcu7UfabAsgw+kTVycu8ljyeLjnNCJR22+9o/l4jHGC8qLt4t7Y5xE3
NcR0SWDXawMEZIqQiWF4y0S8GXVnJAIoxxgwUOHRrt1SS7DupW3tDXJJs0ynlAlrA9LENPhT40Rn
TUhiWeSW1G9nBwQFFj1FomoTimnughh7TqkhvWzi/JJRgj+aVrTpmfizGHD6rSseO2ooFITz2vfz
xall0n9Y3vKM8EuAVaEfFhmBWYsnRu7qq92aOS8Ve8JUKNKGYKLUK+eRbJ6aAqbUxA+akhG8Ycy1
U/CJVsneq7zD58xI9xU/O7CM7NMW7wurjnpUpWRrOpB+AbdLG6npJ2aKskc0lOxyvHNcSZTTuUsG
ynu0PO4oEiBm0cw1Kyrd05xykwZGek4l9JPEHiIPkbDCGk9tc+iDQn3RlHdaybWLExfpojM8DqkR
uxhP1L2AQmWnQ3GLhkI5ogvmkpV+TEXhHHMDH9YkFEKC6XlFc6S7jbCdU1wP70HdwSmxpdR3QEq6
GGrHTdaFx3bRGcdquc3qsfaQ5SgbLCbnJHOcXZ5NNVduvFdqBCilTJtfVPBVS5HcnBiRdxNO0MIx
YQ1OfBBVdY4y55kxOHx4Wf0AJpseBFMotstl/ysuikwmgbC8KAomP3EKojpnsCCa2sU7WREnnKL1
DsUbDQyRnTU8IGES2AAOpwjFmsPaZnHIVUErkE4tv6QdBXXfdAc4emTYQstyDTmKtqjOoNzvJhja
F0JCqNtrqCAVgcFlL4YD1bVnChg86rICt8PPYFYUMjHG8wQ0tdG51zOUKicrRaJkc45V+pvRSy2D
seFVYrh7KAgedifDOWF34yWwjhLyMd+xQobMOH9D2rn+OJT2XprKBJylzMEul43N0E4/UPU1ftrE
m1mjsNOrVicpK/gI8gnzvFxsgkb6qIGgsZLeOAi5zVhaJzY3x6qDA3xWipTM3g4gznkU7vYIQgSh
lKaXS83kF7r9Ocqffaw3O1WLnpQBIb6h3YDhqICr3HlUnZ1RsfwA3+k5QpcIOsixG/GHTjEBfz1m
WtoiVg+POIVLlQacPabePCnBuMlTij9aS0lL0nCRhK9Jxw4jq2q5ExMYvW4kSwGSBMcniDyeRJts
02qiB4rf3PCZhG7bs63Q6WCDKbB0JnmC+LMBxDUlHN0NaoxGFidArSyKPBsBgNuXbdRxWjb+BoAz
24B1JjIl4ozVxhmOlFGQRJt9zZnNoSVGUYiauZoiPHIEXUWMbSf7Z4Ywlia+PDJBy8qDihbRM+QA
XnzzYBdBfuQ5+/VEfSKpIzjhrvnMHfHUBD/B2nzaOWfqJqHBpTjBhuAJBPOs1PpXBHpkSGj09ILx
MRjJLrO6jZ2WLC55GmyUUka8UCt7J8B6Hyqfac8pOOmkgnwPyfH1Jn41nEUQk/1oOAGytSdLPVJu
aghX4zi0m0nuryrKKMRdesh+I/mzoW5J5u78IO/jnbSEnGk95DLyyPcWbOi2k762eQec4sAF5Azs
9KMRNaeeIzh9w48iUt8VGRmFGKx0p6QWV4LZ0EcKjKewIt6qcuKPXMoeBezWrRahsMnCONyPVGRn
W8MZhr9vyivwZGpVUMMLvHFkK7jO6FCb64KZoSO54ILiTW9UxiZrsIQpJXLfsm3Qv1HOmJ0vALJw
hn4MYd1spbpPtgJEdKoAw3bKSX94S+3gDRdqwsQEtwGkXLEri+UGZ82ScF7s8yrfOrzR56YzH5Ba
xkdjjK9pqtw4rho85ncgvngNiDbEmnpAinFMFfHWIKesIm/M2CjU/oM6CtgrtvQeLeQpdsYLBc6j
LkANBn3r96p8kmL5S2Vq+76gCjTLTvcgRgA44KRJZpSFlHOpg8gbjnM3sr9WNdazWp9YD4goQB4+
baJh4EYdrYdIkhlNIDnyDdpMcxUSfC3Q0P539s5kOXJk265fhGsA3OEAptFHIBoGmyQzJ7BkZSX6
vsfojfQtmspkGusXrv5IC8Fnt+67JnsmzTWBBYtWTEYQcD9+zt5rj+M3fSQusHCuQx3qKPm/SXt+
qjQ2ED9uzTUDtU3aUPjo7ESrqBqRt9lDwqM3Ps8hDlnHuQdyuE02piAHpwQx8PNxpmUEoZLg56g+
NAY6vpj0N60OPpKSpyo52Uvoh+EsP62ek5Us2nURp8xjOmYizKA9jXZqbiwpPlT+YnhWtfhwsDGY
mfjtLJYqoW1zCC2NFV1lFbyYDs9sEt7rNDBWs5N82JGmY81CpFOk0ZMOFvlWebOLV80eSZrtgMta
fm6soZH8yFmwzlYmf3Poh2jQDhQ2REcMLob4qux+6pIEqqTlruWBY69njeRz/jRsBU/FpDy1fsHR
/RliWT5Eqnt2eYT2AFWxleixsdQOe8NK5FqaI45ng4UrUNWeZ5Mzrt1edJnRo8nteyfmbosUTFtl
hXgd8vYtLEljCJNu64ylvs0wU0D1aIN1UWDUKIfidz3aH45W3npW94sb5EdEL69FEv2B1NgBt1n+
OZtNzY02aQeE2xmH9mxvzFn0mmoWlbe1OCGcOyHeBFePdFtzQ5DZw/0NkYOHkhiuXRlG+apu459K
cUbz5zdSi+izoxTqq0aup1Poinzj97XGXkl3UBLm49tBdxorHWGsQ+NtFvEhdt/oqgboyWipAETb
hWPN8ZJx5xqx895HOTJ1GaFXJA21/gD0ze7ogEVjuEtcAiOzIqB6mVqSa6v4udSY8Q0zDAGB3Cgc
+AqBRkBynLMtCRxBIaEZ+7KIX42eD0x2xOsKCO1piiTEv2E5dDfkOaNTBCvs6N+RO30id6IOK80Q
EQOHYR3Dfd82r5yAiJseJWrPpc3lRkRTUaevA4uWpOuWFd3zeRsVxr1v6l9pWsYbNwWfjnmyQkc3
/CJM10atuk4h8GCjQENoxyjCCcV70Jkc0LUJ86VNE6kWxFryziDxreHPurJ8TNBDMigmCm80BmHf
uZza7aI/xHG0tppc7Ik6J0ILoHenvSZhuu1H9yw6u3114+2oHYhzYFlobfo1tDk54wFY1Nz+TqP9
FORsdQ7YfbzlCRNbdP84sDgVDAPoSJs8d5y8Bio1hqpWg9ZY9S++bWmrtDDwNtBOsheZCejojnqG
xgUUQG4vk+c61MRzWlqHkoM1psp6LXpKQ7JPeM88E5E+TUg0xldfpy+iKcBdZWH9YGhLc7dpjuiX
6i0Ra6uu1D+kmY5bdmZOHl126quuvqShoOfL81kzueI+xvBKQuMqMxOCAAyzXk2cDzbMrrg3lkA2
izSHzBFEACg+CDrvG0NMgomw/NA72e/IKpfbhN0kG4OftLCZ/hTNAWd3jUONHkKlw4vloadbqLGK
q+Kqd+Zt0M1425gNmWaLrCYYeWfWgoCTM3+cqEXBjqaEBn5g1eqoRV4aT/rGdbJ+Exgm607zy+2L
5Ew/16YBW70z+i5W/3/0+381+jX1/3T0+1///j8Z+f6Xv/+3v/+P//Vvf//vywj4P4x/l//9a/wr
9L9ZeGKES9/AMhWz3H+Mf/W/SSmF7ToMf5nfW9Y/5r/O8i3dsZQrhOUKm+/8+/jXln/jS8HOYBDR
xzf+H4a/jvEvGhIh+Uf5zYQjmTULyS/9z6NfnWTggqlBTyuYWi2z9NPjwmEbyohOv3Y7OWGHy+5g
NHT1JJZB17pm2VDcCGkwjlRBLjRUKfep6JprF6TvkKIPpVUYF/jjH7Q6i0NGM/3STxMFetopAusm
/T5TXq/7fARzW/knQ6ejFfTwyRzSR2m7Dq9gjlnCOZ89WQOAsXTGqJc5MHwXGb92rADyLxZtA/OE
x7hkRzPZvfvkYWkdmFdj4Zv0uO9e84S8oOIJt0Z7KGR7AUBdwtvpjVMYJFCSNIpn4cfJExobm7ik
mrU6HF1sg3G4ZqK9SWYD6X5R5bSM7UVpCiesDxNxUnbz75ciMDYagRJHw3djzyTbxOvMdJno0VOK
RGmv2KeDXWW3tUc3pPZsogEIPhX+BsZP8PxPN+L/QVXF9P5f/qqA4Ll10FSxDYGkeXz/n2RVDosa
bexWR7eEUBKSb3F0bH1rd47xhq67lbROlPMxq3HcWy6uG5KfCxL8Cs+fwSMhZH2DCTRcGodzHPJP
MBiFNeps8xpTqrbPt84CkKxkQLNLMf/OoYb0wlDrKfSvEpjKsxM3GnUc4wPVuA1WsX6NOHp8YsvL
hOg//bbc1TpDjSKRJ6cMGVNYYuZcRbOKvg9ovZrCc9fq4lsyThyx/Eb5x5LzpJZrbAZuDMYQU1hm
99aW7B6WyrwTd7+5xV0nn5Jh2poZkIl+zM2tm02AFxpEAr2I8ifL6N4cVcsbTXiAEXZ4w6ZXH4h8
BpIB2fdH1aQ33FXDeSQ8YhX0wnzpki0AqXKfO0W31cEz7c0GpVdaC3iKk+RtqsBqdgPNT6/Ss3Gn
hrc2tMm+a0V+QIu8GSlHNqls7Tt0PmAcyspfqiD6LLGy7PWsMFAA4ivnvhenbsYOrMTgA3pgit1G
19YgUCIaSBR0M+rnaSDUTuTkNzSuZYGhEhKAIB/0gz/aLC0nRa7K9stwI3yf7MlxDJ/q4mQUhCt1
DgWSEuUHySUDjoHku3CGYBNhzt4M+gRSzhrC62WVGXG0qbKp2CGfZw7vNsP+4bEYYyZ9uF4yNs+K
gYoxHt0myDatBcAuZJxkrWozIzylsTuvxB+WTs2VPBRtpYKQ+an9+iA9VprZnidzIj08qUB4R3DR
rP7nYsm5jpIOPU1IdPJjfwH0RzuBgn+JrQE8+HvONGff6ezanKRBIBgpMXJuxKF6+evorfPnTD4J
rmZ1MCDEP5IQ0ASSUNXmxV1HR8niF2/L1CyuQ9tXG9Klm23iTNON3LsVgSD9a4pCLUrCjiLRnc+l
tnXamBpYM4PnoOrGgzmQdRN10fRhI3FDc+LfK7rNm8cPNeEFk+3hqj1m9o5Aj8lc85tyWrXL8zBE
/pMvDFS14ptK+Flfgl+TiaDvA4KrHE/qqX8ZjWymVY15ks7P7XFRHR3IwpipMWefQ3dnxT8iYG5u
m1xRjDevJR3THX5sdLvkVK+DOjX2Pefjaz/P2i707ZqRQL3NuQu+c+7G8EpC0Vi3z1Y2xnvlRBFm
Jh0tnPDP5jD8qXy6jQO8Z+QDMj/jWqBY6avolIzM93LAhe8CvHwM0oMg23utaQYLvK/vv7jHUQwv
Qmhh6jklYFfg/IgUQ0ym2Vnj4H12l0uCFW9NLJS1+cqX7AnB4AFekXnSS6u76wtcoO75NE1GD9ns
g5NbUvBsSCSX0cdjM4NV3YZTSG21rAyaywmCkIZBCnWrK5k9U5c+z3hUhsTsXnhLGNEBzG4iGaWE
PKXG7iGpzksC9lDxoxJkAEog5wVvvkU0C6+qQx+gOh8HhtH9OKgX0+VGR2pSXPQWzype8dBmoyoa
Wh9y5GPns8bSp0zoG/S3n/piNk9O1l5b8mI8IPuz59c63kCQtmFlWJ7TETGdEsSxw61EF7Zqqi+G
y8iUr8vE4LVi6Hf/+Y4hkYz+65ZhKUtIV6cWsSxOp+o/FgLAYJ1gwpSJT31YGZpA9x36JYoOYLqW
vYC4R+0tNrP4Tj8zvsfKR75JZzaaGOKlpqXTzC5BaR4bs2D5TWdrwTOlm0gkv6uctnSJ4fhqWfGw
6Wcn3jwUlz5EauafnKgK2NwTtoZLvWRLY42aV6JDODOottuVTdKcOsv6GGKp7RymljSynXEP99zc
Yu4c974szzaOo4tfptyVfajWJVq89dTVHw7KkpY56v0YZim6i4AnohYRilN6T0tsMpgHWZ9AnDqn
pDCc05jaR9PXzFvchsRgoK7E0kByLUWC2sdVXm/EH9qiLJ+Y6njc/GtlADmWDvhrEdC9azMGzkHL
nE0FqnmOBoBt1h9d2fjXaslEY9shvdIyjkMsvrsLG3nUibbWGYyu64AEGb1COsamkuxMu09fzenW
JGF885ehUTOFchfOKn4KNJ/47OH3w6xmNCNHOAfgrO0iQsGYTMa6Qyoa9258sbLhmwaPwgOGYe5A
HzGexrZ6aHz1ZjpNSw+EcZCV8hNjFXzyO+DQTQDDQzC+JmYYe7mWj+cCbcu69oHKFrhTEDw+PVzA
UYcJANGvveqnJNyBusSgpES2S2F1Ua5N08Zyu29mXB47u7LODEoIazcn4lIM2RxQ/pKYS02Xd0N8
ijIe7xn70MWqe4Hyj9w2ZmjJXj/peiteA2cw9iGH1k2WKGax/fCr93s4nlp/g/EAwFmW8klmmbMB
oat5QGZ0DK3iMrvYZwM8N29KS+6Vo7GbVNGnL8RxSR1Q5mgRJxA4z4aNWTCZuon2i721k1wDdVj4
+zBOXgWuzovbMoCZoDDF9AATc5iOVdYEZ/438ziphPIAnNgjvZP0yz33Gw7ZVndPU2COi7aJd2sZ
0S1gqrCRBs+Pk8FHqFzmrgJD7wVccXKZq2Pczu4+iHV931qheG27PU5tkqdmezxFHSPy3hqaLWDC
+TZBnDqx1jBiSV9qAGovDWTYlS+1cZPVrbFlXMAYUsM2XmaadZ1GYa8TS41PpjPQXQ+n8RTAmiSI
FPVikbpHe45ZDLKc7hrJKxtGFhbsh/I5pKF8YspydZH9oMejVRJHNU5Mf2zQnrjBLYuwTlc2fiVZ
FkcItg6tBGwv9Xi1AYlheCiuiu5DP/fvajIHRncz5HegzaD6mvSp6ttdVFk7u47JtBhpidjQVM+D
3ZIPH2vuZeIwsCrV0DJW6Mud3/vdVqMptcrzJPMWvR8hd7lznUhwxrKqU0ohGxW5Q4iRmbO9R7l7
8H3miYOszI1lEA/ZCnLXgmQkQgWX1veMkdS+XCBRwMbp9OeQkwCnJWfqveScsYLole8JQNXbRtEk
yOGunoM5ic5zlVerUo5qy8giPOuW0UyrzC+nLUr+zJv1OfNGt/U39Dcd7jrOMORpIjfQynPjqDcA
9eYJhV5wT/vq6E62toHfwIR0wXP1CB+ebO00IxhHClDbn/Qj3rXCFp6VoNvt65Lfs8AFUtDySMas
uZtxdME/SEhhQIOHhiayQJeVqWVsU3Wk2UMabG5aVn/DUzOtrcGhTa7X4w4n/pL1mdBQrvTmzY/m
a9OXv80yLg61i9IqG4kUGzX8ob4L+7rzk98dGCISi7LUw1Z8L/wO0ljr7xHKNV6AKGDpPaoqXvqV
aeQiCkJT/MjScLkPVtU8/RG3TYd05oeSyj650zJwdGLAX9rkrusB6QZuT+ug5vlKuoPLB8FzNQBs
LTC1mzhfLwCwFMJQ5kocVli30uYzjHR79wilfuRR96he+gRRi75M9SuiGk96EA67JG5+kBd2H6dO
Ozw4BHE7LloCkElVY7fe49JwKmAjefL9Pl+1HND3Bmq0LdkgLazu7JsRDBhtRlNc/CAhhLbw9U/W
ECyCMry17mdhd0v5QwQHgF0r7UFdVtbo7h43VkuzVFong7/CaRoInfn6sEo0q+gqdc+lvvKmTF1i
X/qnrOt6r+qtG/0z+1y4/UubG67XNKMG02zVu+l0Kpexb71cel+0/FOiINgzL8/EircH4eSY4Fx5
YhAvT1ldgf7opAOfzSWMwZjDMKdf7TN0kUyiVnHIM0d/g0xnLW52NISXTKPevHWZse1VTaJDhoF5
nJIJohnuigrpIsK9SGyRcqOpIV920+td6XH83CjXMUh+lUiASeWGlxdvk2IesVdzqY1q1UHqvOaV
lLssthlLxMOPCKPlpeRgcekz98PdGLOr74dQC72O+UbPwYuDAi1KM0nL3SMLu9GNJ+CDDgDX0LgU
jv2soW7GUN82T8xi5S4ZUS0QBVIqlnBzis4OWlbYvERHrbShmZAfCMd7XCa0uEqFww3svdcPVXKJ
c+dUDgG6JTl31X7EElauEkAh6URy/BoY/UHHxs2dohrqBKcb12XsmOfHhWQQZydV9aTVJqwKYthW
KJ/cdVWocp0upDAmNXXOur5P68lFjhal19LujX0Or/DURva3ib4TLjpSfnp0A3pvZOAvaIb3eLub
eRm9hzBORe3W+3zCAWt239SDf8deNgEUOIRlutccRx6F5uqrCi7Gtodsg4ZeIt9FS9I3MxsSPkDN
0d7LJkQZISQCyRlwxLpsGEkPSbutimG8tHJCVrswbf+qwv0pRJZcQKcGPncQwN9e8rI511q1i9s2
vxZ23BzasjGfg5EtNqzit6wYbnWdaF5Vo9d7nDgmwgmGhJ167ifHq6byOndOeHD6P/Qk667h3iki
9b0Kv4PNZy48kMRG2HjwpqYrOUhXu8REOYR5dRFF8T3VdIY0bGeic7OXdtoGBG2stQxX6AOuwryE
MmiafiYmyT+cbnYkP4bcsgm3gQmeFCvFokZ8Us4knoBp0g6+GAVRUYxA16QTWicFTu6sywp1OqXD
ocYvfqdjkmQ9c60l568c+vyl0Ij20OmvrQuc+TohakdbtI2Hj0QeJDRcCUDnosfQu/Wp/YRzM+2T
sSdbzJzhUWul7okaNkdVo4+Kigc3oJqQwJFxtMPw++4kLVSIZYGryyoiG5ewNCxlZ6vQkDuGbFbB
mG4aqsCVtAr71NrEBKCfSlY1x0KiFQizS+Mqw2HQk4EY2/KMJt3GhFqQlLj83MelyBnIiJB9rgQD
BWAR+aI7UKVHk6EvjIsKxKhOvDFStCwIg5tmqjOtIZmtW6rdJAqSS+uWyYWy/JdoumHXmm1P7dk6
5cpkgR8DxGxu9dn8I/85p6KDnLz8eCQynMEzZTzpDPRpT2GXLttUgJFn1FnoxM/TVirms6/bjbdI
iVQN1VKLeXIfVIbKHs5WfACkiE5puciSLQsy12WERr9RKMF2VHrVhu+156wcGHzlqtnLMnru1aB5
EvU6YADkao8lzTTV4qUgl9pXvEXBIrALiZK6NiDQO+w+L9gVO/TdkOey2PjZj6TFCGX1V85o/VUD
rk1npdmVxsxRA0QsUfaJqV+1HmhrR/9wQ6vzRwu5Ys8bCS71hHVXab6xrgvB0rJcHq96tweQU8Az
k2B4d2lHhyQ2IlKz7ICQ+IZv4C8EUaAn9tHBdkG7J7oIhuUvhIpGN9umhGh4WIsYsnsykaWmopv+
kQKi/mhnXfeCHqBxb74GFR9/C2vrzrkJziuWoM0UqfcHZcAvzeiW9BbiNJTqpV71x4447AveTLVC
UnSNqcpuelPnN8pSr6mXlAIgLQ9cpECisGlDtUMPoz+5Tmzsmyn77MK8/9PkhHoCR/dHVJFv7aTu
npiL17wdIT0aPiHSEDg0E+VQ5evuRZbUi5xgTw+2Rp22zr5OzbcsoN6qdM2EXQ6jJbA+GdJyggJ+
FK1FylOaFRVNrl68p8koVxa7EkGUJDhbS7lhlKm6kKIx7EqMExwLatQ4MflnxVzf+9pInrIBXUc6
GvdOi6YDd6KxSZ1Mu2H66eqkvTAwoMNVELyeugTuOAU/v+JXwWeT4L0hSIyI2a7K8NwkSeiRVMM8
iM9003VgF1aljr5QzGgNTGwroLH633IQ9hllTbOhfaet5dRJQORcFIP6XcLOxHzVJeorKE4UPBzI
zHLyyqJcjXGsro9L6mNgGO3wN0KxilAP2kVfXG22drAuw1fw2aN2m1PSLrPMOMxmDvgnTTtEYrPv
peZ7Nwn2qQmajD4U31K/LJjPclkENqhG8ASx9X0FLj1Sl4BIPdlhXfOH7ApmqXp3JkO3OWKKkggc
fHHhmTgg8LgCONZ3EdkxF1ywSwsT0Qdo+/ncLbCz2AhsVDV4YDFaCkRjPcAEVSDewjyFhsDSNdw1
7cfYutned80MwidjSaPTYZj5UfxExDEh9UwxVnavMb4OmxbCjJiqrVEP8U0fnN+DDwWga8waFdM8
oQuYnOemto91OZdePkOc82fT60r7uR2n4E7TrKfzk+JSQfPxnTiS5a+dJJnzzdW7H4pnCmCHX5Pc
nPRYyU15yEuf4wSIvFxYf5q9Mt+mvBYXc35yqma01kYdgTnk9A7KpL2mFbYomvnOrixqY83GTQka
T4SVx2m/f/ylQmV+LMXfAelEAZ6RmY9ZmunF72lzo05jOp9a49qCIX8ctekVMVzBWVsPX6xanG1o
t8duqK7kWJtLlRce02z6bjPH/dEBx7ciZ6enHQ79vEq8onz30yq7VPJSkBh5kSPCvLAb30vTECei
L8Up7mpjZ0rz9Yt5Sl7FNo/JOOWInJ84EF2iUOuvOh3kiyGex5oTEoep6hw5RXXOMSF4ehLgJoqV
B0OKyF7R91vlWxZz0n4V1mwropTR1c+viWYlTz6+r02mqYyBAV+2TWtfI/edw1j/lccNnEWuc7qu
qx40R9l2yVuUhsF93CHKuoRtPfzSonGp68aWQGMUYYWRVK9t5AzPZt2uLJYvm0DaYwRn5YzvkK4t
uQVg+Fp1jZaLRiFQuTOM9braTQUf4eO0NPa4JfWxrjnrlcWOhm64NYu4P0e1ewfTNOBkDAYgmcWx
0YzwZsbueuDWRoGjUrZSLkGQZOdqFFSyQ1gQucWbwlWndn7V/Zm47k+DNNy9aYTT2fLLjLdA6HYN
OfVuygEDPgovLYWLQyxw/eRkFRqMJp/frGC42UH60tLgfRImmDbcZsMmCGP30JvVHyA541tlF/Zx
jvW3IQuCJ6sOyJhVcMGpuxvmXyxLtF26S5Hzl7RyZHWzgaMjt7wQ1iw8r+aWhCHThxq/PecPc0fT
Dalg2GI+64ZFunqqEjX+IrPpZ6Iy9TwBOw8DmXEaVOKbwAGSmTpWam18hs9Fk8/gXmbHuukRWg+b
0n8lxshlygDOJTby+NgI8XPOHPNN73N/DaCTW3uCY6c4otlRVhGKkazygS4DATeVe9AnSNZQiB2j
cffOlLob05J/gm3PSfQAJZlzzCXsPPxgdvmSgHMgoqvcQ6FItjEAv5UgB/IYk7RbF73vzUUEu4VI
U95bbDxVyyW1YTxl3XvR2tGRm7h4maXhb3mC+3VB2hqy0Oqp4rDpPS55x9GKxAK1CeVcn7HxCU58
Y7ZFL07khGJM1cQCWJ/LYOXrMuxh8mZfm91j28uVyblQP7V52Xn5Euw45phF5k4/DL72qTWF2A1Z
H6zNbNQ3zI2i8yiTgeV9tMHyq+w29ml+G6o4OEuidwjifmMzt38eFaO0M3avaR+EaiOLTvtAGEbN
L1xSGgAOVcg1vhnkDzDXS+4TjHHPddPfvW71Z3gjZYpDU3CLr93QTT26uggbnF6PCAOxXwrH6c6D
KLuzJREgS5MTqzZozTWK6o2rIv6MXdIdWHLxaBp+8JFB+oAXUYTP0scTM82q3lltHNwsx242lplq
m55uytrJyvkyaeLgEBpxeVzSXhKQY4cewdD1pfeD9plEnhItdIgjpWSdIOdvINGHTyjMYL4ZZWJ7
FREYtKCcOzJgxuLkn/PUOHeXfLtV2HZi/8BPNkv5Zvvpb2CJJiIP/FePDxTxYnaj2dl5DGxOVUyx
WRcwQcHcGvj1GOavG/pFGzOUgBIdbp9VA+NpGxC64hkcfb2GNdKzc4DRy32XlX1br6IlZMSMSXtQ
FmLu2mnfrSnTd27A0gIravD8og3Q1Y3bAWe0XkvipXWWxmUpebxyg2I4J1E3bgYQNSt9ab70Q+2e
nA7/AHjaYdtrXX2e1Mg4baoYfy1fmqr+GTg4ZB+nXh2xCnKfnjaNXzFdRBnmngODY4kkG+nrVRip
6lgpmLfxZmI4s9Tp6UJX5aP70QrL9zBkpUeIU5CUZbmfk0ojHqMEZj1I2qgxbaSzGefD2oka9xJG
4k+9oRVK/8d9IVHgFqBQ/AEt0fMbtopxVPqtG+v00PpddCpzN73kWuvVk3gONfsckgRJ8BgpZgqF
/ame6E1FiV6tDat8MWo/Paa5+xqnluJEReXBBq62SU5iiWIy2JQWLb7EK5O0fallpGg7dmoPjLx5
QZc2OmFIxkhhfQ7mzmkm+vwSVijZHOgfeLS2j5FurjRzC81PW5lBQV++cO3j4gZNl9nUnLtymzq0
XOnJRhcLTunU6R5vSPcer0IleGUUvxtT5DtjJuaakF0LgT0jp7qPb0ZIYltUjuKEQVic/HCeTuNz
4bQayEMVk2YQ0OsxtYmprzCNai9HW+cwU8unOKS9P7u0VEgeSGhoU1qMoa0dOklN6GIKX3HUdKEB
DdOBLNhmRRfAvhS99Wcattb+8ZVNz7VZtNFu2bZHPCf5wTUnhJb5fEZADjHOkRmDOC6uXYYHGYUf
7NbNJV8uLUI55ZJyq8Fy2upLoEObdOYulk2xZXeOL2Vt6Wfa3S9EDLFq9HxSI6mp5nxQGMA+isRl
RpOl3wJLJddUUPmHOjAvyVeP/0RB/oqOwlLoA3x/6xe6f87sHDE52Ra2aupTGPn+WcJrO+iBfMal
RchM8494TKuDrxZ3hoszmyPVPo+jJ6V1eDQPGMDLs4yT6vx41QJzL8MZSmhThGeHoNXz41U6h+l+
UubnqCnMFtJ4ZRY9EhDN4kMfulmFIYJy8M/uRasHGMDEIj6+MuhFrG24lZt0We5b3QSRGdbsHkWA
fb1mNu3psSlLPJy8lEmIIH1Z76eJFvcjpexxUQstGTXfRUr/2zCJcDcYkBi2A4FgUW28mc0ceEad
uS/mCPMItGe1yQAlrLsIFbHdtdk5BUyOksPK1BGW1TZVrePly8UiUo4+QPwZZ9oyvIqkJ3wpvMHF
ljdU4hhqDb+gDTpjnbbEZcZtQOdyKdwB3Fkbv2Sw8ZgbPy4P3FQyfU41nbvHuvG4kL7THZOufgmJ
WEjbfLoTDJJ+M+ilTH11mkBa7Fw7IS8YldOVuxymQ1LsH+/edcArCqbb61lB5FmVuQFIP6w1OveL
pVIpe49bpLmhR7XPSRCMBjTAQN86S6DhXy1EVkxSAUyPDb6ktzBWwSpyKBL8Md7YRll6jwvVHmt4
maLa70lEaHDs/HVpUEKufNUTmcAUDMX+8Py4CEd77RwBs8IejDssgn6S/T1tFiwSY+Q1QvfyM/dH
UhkjY9OkpdhZPJOvtjWtU/qAz46M1o6W4aBSQ77psLBvfa1tVgrr4EnUiX2yXU3skGt+wFpNro4c
469LPWb7ztB+6HX4Q2p+/bOtGYPawfiGWHfYmmbM7N9MJc5IR6GfmPttS6zhvbI58Kiw1+5EFm4C
hZhjXjJ6LKTKa7sJwjPCyu1XRkmw6NSRhFgnjqYYKGo725ZdaR2nRZPwuKAMK84aI7JGkMft2jpT
a0QTbVovBY3Rr3i72TbSkYs0nV++Tr5sTjKS96i1SXMRxgmJrYk3iVePy1CVa6lJfF7uCfJjcwmM
Jr7WJrNBHArtrtGYec9TeA3DYXjWHcL04MXharZbc18MTDvcyo7uqSGj/VjUaMKBUH81f3M/MNZh
5mToHfT8OJXp8a/NpUJhd0iH2YveHoVSkObqqUqKJyuoS6/rsO88RkQy+5NINLUnGsKEgD6EDJnw
GbBJ1Z4MuyO9EP8KZNWGjY9Cyqn1awRp65bUWnwE4xcsLmVzZ2cqx8fEgKmwyF+0Y0a5el9pN4PK
IlrOf1kkGYeGOUOxHHcAgIJmN8fpBlVf/SvqPlsrxZKaMvAngwgML5opTxQ8wUWVvGPjQkfYT9HT
YzRclv4xyH+KwM9fMjXTX7debCfVa/5Nurtm5/yyqtm5JlnW4f2MprvpomzqdPfeNcN8iq1gUZVR
NY3i0ivb8eoxoP6oJ3xZMWX55mvKp+IXQ/WA8Pklb7pP4gQZQ+F2ishyGWsRn1qsOM4EHNrxlxME
D+rKtunZPhLZHiqnJFFM0Nuy3D7qtceFjElO3USmzfySGyc0ocbVhk+3FkpnlOlJtPGHMFurMNSB
OAX2sYed+UA8yn4ZW7vAtDUmnpZW4WXujOqYNU16rzP/UzUtLQ7U02hkXHZ/zpNltTSdmGT/jPuK
Lleubl3L/20ufYikC9TFMd7/unP44KeTXqCtW1lDnH3QdaAiHT1CHansAPm8d5lLg15xY6TM8/Yo
Z55tGmkrgu8yNkJlbvNfj8mh9BF8k6XGhx00IH8z0nYT1NDHcWSS3ppTf6wVOBjZNjBpiW2iPgVZ
ENHg2XLSHl71khDdWUmedT6KccECN1PxOemRdnAYue1DMrm/qgHTmPyDwdBlk+nF93oYYQDCDSDZ
1G7OIsWmiRd3vI3heEXfl9wN2f0xRkl3oreU3PEX0p4Cr7FNwOHz453nEdDtGwnrZ4p7g56XTkol
CrebawJLzPQo9Ub0bE0LRpCCFAsTHi0szPpvA6jMpiTYBgS/NINj7vZ/Dp35LiIn8LqlkW+lFdIk
xQSchtSJWBXGZ8srpDvp2g00F9jm0c9dklKXS0Ad5MURIr3ATe+NjlNCMu96p9VBrmcyeJKyflNr
0H0Dqx28orPBUduc3wDk4mbRzPIykyR1MZaL3eW70MnzY5UEI942c/DQzn5z/zdX57Vct7Ft0S9C
FYBGfN05ByZZekFZooQcGhn4+jsa9LGr7kvXps6xTZFAd6+15hyzHxxn3bPXbwN10i6LA1N/Y2nc
yrYogIN96dU1VhYQzbFVyXVoWi+tFUynPALF+KXZk8h/TwHNxkuSDru+nZ2bI7rotemKCJlMiq2y
1qtnpaGvNDIk7pATeOmwoiFOirN4MzhUEFhEKWdSHDSSpvN7nUX9eWbrw8VHawURAzYTrtDLU1tl
eCj8yZm3RcpzQQwPxrTQS+E+JD6Ji+mRZOrgmA1UNS0kmS81KPf4ZtOkzFsQb63Yy+ezo6qHOjD9
iy95R+jA7Kc2F0yAMxslKkJFJdJwsD3h+a0lyvqpdPcUauwvGtIv0FeZJJA+hDr7UXz07A4FGQ7P
xoDlRFEXf8nD5qABkTCBPemg1wKfab1tFvTTA8mTsQslSjmzLg+imjpukxF9MVeM27pnlBS5AE7C
nFm4XpsTkFssdesyxWZWSV1cWrPXAMZUVHQp3lazolDaemDxTm0+WF8PWjIzOW4CcnASky3WVJck
OcQmTtHopXOJBie1tHtFC1m9dPNDKycy3JSQJwlp3Dah511x5qZ3gSgqy7G7+SAtk9LTLsRDnrqg
rl4LM583YxbgN8Hs8UJAy5GwCO4QtRVdndTS9/VUcb9EqnKbeAo3RvLL7yz/YVmms++5Ihz1mct3
O3O8JAY6lrZL7H3Wed1LbYNPamvnoGtlyz4Wty+Dl2NB07IDIlUQ7XrRvlY9URIgtbJtM9fG1Who
95q1fi9KOyGlauiUqpKoy2V4nksmFXagvXah7d0zOKIrw+T0XEaQLvZ1kO2Z+NIF+t3bMA3GX4qy
WZrsjh6Y5jV2lm/M6toHLjPYqihtX4csUFwT8gDr8DPgTFzXjq4/5twaFE73uPDgwxoSA7Sv5yD7
7oV55N6OoVG0+vAWzd7eMWvj0PWKOqsHzqPu8nxjj9zDKgLkt7MqUlLGBhbF8NffhBJc3mz1tqGK
fNoQAkESumItZFJsId/ivqq74rdttp+0R1bLeKSJXe/RIL7ocGVXIcHVueK5L59IssPUxmxnP2Ti
U3RlwUkUGPdlATMo1iCVYSzp0ec8lcYbyYDOS2WQSlJbWK7nxn51TKvl51B577HDTU0nG6Bu8XIj
MG++GXLk9Jqb97ZkE3Jn+0Zu1lmTZYPMrXNfspbOtBxHSFudt1kiXWP0peu2a35Mjp4fQFBX77rh
vwxBNv8cfO1R6t7nmMOvWr7HWnT8S4zyopNGvE9nntmQX8wLjdGD8Ok7ogQ1t5QYcusMSXHt0/q+
4JU7HU2oDM11pTGTIcMETLuKq0C6BKg2nmrEFeZ7X5hYw0BX3Fy7PYwTasBESXkDo3tFJmptxIii
vaTHQAVbZNynD8JQUdwqgVRjxuNGVowumvO/qnP0OkDHAXjgUBoR+0x5+02QUUdieNRvpEgcWurg
JKiHNRxmJllTWepsSRlzwUcM7pO8bnByidzpHmo9ELTXbDCHl5YZ2gn8aLoWWJt5bR6F+o+V/ZYC
y92xXbSnsU3QpoYR2STNKJ+VWX32NKdxhMP4drVMYSeYbpiA+/0CrtoC25Z0Yo+dk383UPaubfym
OyRS3lOPClx0rfY3YcTOKcgpH3yFwdXy/I/ZiIF9yiJ0gBvP2tFwS8S9Y52cofE/6BF8ZFYa3JMa
vb2dsiRN/80NmBtPRlG+BpQg68RFuhvrDvaPKYreRkPGT43Qualzy3vhG4cx4wePda229tWALzN1
dYChhGGs/Thm+l16JnKoxJmMDU8lgvYuoysRGcNfUYHTAcF197Blw0xIgs8GrvWqi1bbL3ulrUJc
PC06WilqAN3A7C0jO/shgNkDMEy0nR26HNCIpV+ApDxplVSvjdbt/hs9+9yiocgl4GAQHn69hqVp
E0Q8IbFDREeomGd/m5CuQe0tI+9SEC6zB7D6SVJDDjPEQbKUZsmON/UYd0OzWV7lstLu8IRcYiIQ
ukVR9029PAd7CuDwmtOfotWDu6xVmF8JjaDvMrFb/gyaNmiJ2LyalefcK0snKqwvGCdkIKiYPXGp
LfN3BkDzenAy93siPzz5nLoHh9L8dyRICtFjGAjVmL4Yk/aDvG4HrVVufqBF3sTtnJ2yHupQmGh3
0hTSg5kM00VXSx81+HZj8cp/bNJXU+rBR8qp/YgzyPe01tjR1YbmpK677zh71+Po2g/bhxykLDTL
YisfjbQna2/VNdj5QmNAzcKkE3J4lH6QILwuR2h0ifrJjHmlKelRuHIzNOK+WnR/PPnonk6CPvsu
NHV7RZdIv5WRSN/ysMx3gpEArnQeCEyfYMuxCz2IC/jO4AiWdyPtx7Ikk3UtMr07OPXFaPtemcJp
mLZZ/K0TwA5hycdnp6vMfReb0dl3p2IDrT8AEDW1XI+VuYcIqz15x/VxaeokhZvD1+rcQ5Zh4nP8
UR4jr71YSknaMoKXwdRgeecCCbWeoVgqi4PFvwKnKcRjtSyftIEgg4awScQMe7vW647ZuT5dloVT
M1yPGXKZpWxdWB/LJzHSHw89kpowhNLQ7bm0XEeYlVfaefoM7r5XCCFaLPulWTX3TIJpA79Ofmse
G5wUl26Kj61rOvcIgIeQXLu4UV+VFBxfpviV+e14XpY0Ef98ytWnQrr0RUW/dTU8NWvUvlaHYipL
zV1X5f6j5UV7tIZAwjZ7r37Ky0Jgx6NHyfF0VeYtkbsBBhvYBjK0L/yPyX2ZNtHssrhf6d8tZ2KQ
U2qn3hnnS6o0HsuyfKmXv5phas4VtqMWw2ndX4Q1PbGr22va5p9OPQ3nfnSHs9FF48Htq4PMwpln
gQJqwpSZr5avK+MViUFzqjw9YkBOGi9z3QxXKGkeK8QmBG2NRa4GHhwh7rwK45GwCjj5Bky21j33
akHl5J4TQQmaz0MNa1JqZKXMdz9JzXuA4hOwj+1sHEdhhrB27jNfUp2oyRgADHETzqElfokxe2Mi
0Lg71TTdgKOOsrA+5qT1GSqb7cG2+w+MhvbBMV37qVl0eXy2KSfetFWb/pW7erDPG7hlNahUSwWM
FT6T37YCSl5YeFTiAX4FZFVglg3D4WUOscx5Gqt+Un+KvdNJRg6EpfBDTIdTg+aGXL056JhcLg5/
xpqDVV9AT9XQ7On+EzwG0mSMMecVCYqR/y01GK0zKIUYo4ROUaNGDYONujZQAeZ8Yb6iCdHOMDwQ
xjlF+Re+22BfLOneLXnGW6sKQZ0W40liz9njWNFPy1IiCjx1sAZRSjNVbIttFg4MYSz9siwjlKEL
eBgUo1CwTFErAl1xswzFinQS7yvhK6tIZmgHhKG+aIH6kA2F54vH1e8lQKWEPrFSOSxt0eUTlpEJ
OBLRUP/v1e1Qba6Z0aKiVjOMRXW0LMmU/gmr0EJsTVyez4TsYEKmbObBp1b3ur+HDKUATeVX9Fcf
oUajmPTqVZXWzosGBvdQ9er3K1uCASLisDj7xGa5AP53HwRafqBqN47LUZThsCcZucI+Xls/gwj8
wSIsMDXnJ8Dhaz/46akr4GXVPgEHg7JIeJ1KMlLbOAhgtoCayF17qKtNbOQk4+V2tB/1JDoRmyUI
CnAF8qg2WwuntXYhjJCr7gUUSqOtb6zanI+0RJ70lNqb1jnJDhFCuA66yb05NkZyzcOJR0yJ0X1m
9I4rTBUvhIwCl/Kgo+b8AB/N2PmXKfhTWiAUkd5E72Zoj7wjdPg5gZcDJ64wI6H3CDeRK95nvTN/
Lh/SWAdwGhRcshJ+aMxaB4AiCmmoqfSHKgw24zCQ6JGNF1rOznhtIiKFl1ulxUhSFyC+IR+FWxCY
Id4dwtxGZzoxLU637URS++ixT2felH4pQrywJvmlCbL97OXeC7zNLW3Y8jC5U7xx0ioE/qVKd2Ho
7Wpp9BfBDNoK1RcKo264JEo2sCx4Ielmj9MOKOTTKJz+mAcDv6SW6y2+VaXL8Sl+M04oreIdStHQ
Ob1LTan+Mxk0BaZFiXY1Cm14E5APibhZXF+LtcpqMUpWtIJbfMdrz9YYRja5cM/PJIEctLw4yztT
1MyunTpuwAhU4dlWy/JpgD5/JpY72zUAPLg01uFaz934MEtfx7+VVFcjcXHjiWg6leWvRcA4sjkn
0AfoDE4/UhoFMFq4svhWOeAmcHw0ICxjKMKNVaX+phyLZld6RGKjPYE6YgTeGxyQ9+txyVv5Cl2J
gRlrbkpdXvcbs2TmTE97licxWweynxjsqYXM5facuj7pc1Qa67SxivOg6/1t+neBTn0ewo7IzOgX
+gpgqSXfzz1oiBDw4A2zBdX23Spz7eT3dC9SOqmXlDbSEXPOIWrTbE2OXIDWiC7VsphRFcDjQZ2c
ZUS06zrhm12kj49OGv4VENAn/Wvn0NgyeOLD0554qw9PKSvUmfhhrkNni2saWvkxR4N2XPrRBF0A
+Lma0uex9FJE73FOGC1EpxXheh6NWonxjXCPvRjGUcno6X8vzQs1sEilNx1CXRY7G6MIs60IIldD
1ARXJrQANL9jg+2vkwCZSlL8ti4G4K/2A0YDqhj+3lBNvdOy6PQox08uajppqrLaIoO0blNFIEMJ
ENAbPPfCn+vXuqU1phXvkmf8GJCLwzAhuiRq5rUsgfoyphJS0KUeCbFNlF2pDUCH5mzLvU5tA/Yv
EdqPyvIpUZpMvlVaeZNiqF5cN/FXA/IF5LtwTETkGNuarhwJxu6ppBpaJUvXT7MijuVIHCpd/D1I
zX56CM+vqZ9clq9SvrOzbpCvbtREZ2e9wH3YineZ5nzp+mLvCuwyzB9yFeOxiCvbdF7VEZBvZJn8
EKfx51jdJv4TVa1qQe+VcY9xdDv2irCMdl853ZBJt5Zef0VGF4TyFInl3kdGRW9SNsorU2Oec9zt
8rtsUaY92rmn221Me1HgUhjjkjAPgrnjk4rG+7q7DnMzHdlCDxHy8X1Qlz/ntAGcMeJ33XkVqmEx
RJMBYDhja0Y/FKg/mybT2y03jOXOUcY1o0L05mFij2ePc+aQuT67zcQ2PNeaC/ijd1bz6LkwRH3a
6oMtKYFid4uvh/kJnYwVlKLgSRWAsXVq76MxCNBKwsPe1cefXoiBU70HeR8f7GxBiRDSrMGxLagZ
iI7i09RF6PGN0H4lOerF7YLgu0B9wY+6XRm4Mh/LQlvWx4oUvndefCDSmua+5r9IzbMwilr1LVFN
D0kelZbDZUdd1mo/crOF8up1QALrIH8VvvlX4SKhGnuMAVaN5RqP/LCdvZnJYKWBgQcZKOAQyfBE
+yy6zoibtlH5e04651y2ZKEOJTxfSKz1303pPvss/bCjzDqkcEZfCspZiiR1TCopkCnMekfM50bL
eGZt6v4ntbR9MLT43tpFcYgS2JF2Jaa/dCfflOIP/gnne4/3cedkvXFIBGFmjTE/sTX/ssK2OFLJ
zGcYO+lDVy68PIekVCJefix/5nrpGXSqdSgLn7FHZIvsNDZo/7WQmJR0KjdZVQevWRnUlzJ2f+tz
yzxUxV0x9GaqBN+0tanIyYxxribzlms7AmzxWnPcubKpLtTe1WWeJ1STfj+C4mJaUCq2IW7M5pp7
r6nEe9EptXAs6GVVk+B2HRbkC8dkpf1rnpOwMYEvcrRueX7lcZbTNbDS6REVJteQnscSyWt6kq7p
oaaetQPJ08z+/h26e5FnATYnTcs3GnzvMaBbtdUaTpBehtm4IDqHKdO09Xb587RbY6vRr10qlBE1
16CucT/gehys83jS8G+AfESWnWFrNwk/Ur8/I8d/aNtM09RQskgNToZu+o2eF1y7EkSAv2KKUAAv
oPvabjSHRkZKFtamZKiQOsi58UIZ24bm9moZMKVfEm32E90CSOC7UJOW0nApEnN9eGGGTUDK4D8Y
P5Z7sMRAPw0Sl9ZfCANP0c+X0UCsBgpRoygUWq6s9YS0QtZJ8Ig17Z4MKvcAvAOlK4XQbo6L7JCT
vI0vrEd3KYAMW1M9bpYvu76W+6Gr61WUtBPeunjCGZoxwoWRUSS0XVumbRESO74PUzJZiiQwH1Lx
sPV5vXeh/HEuIM9dk/63WhavQ9ky5ZnN5Bnm/B/pA9NsEzHSlwzTOebe9s3QZH+d4tnYuS20O2gg
0oUtn2Z74qA/8o7Oi6+h+VmC6/pBt7mwsj0VgN8gD09ltNES0zrirDmCgILl3PjvYRPntO5FuXJc
J3tPkcwz/ClRrdLl2iJ0SDa9l05nK+6msxu1w1oIeCWT0sZESiWTqUgIUgS++2lABLyq8YIgQ2RV
WjNl8X5A5zCORvEa91XximZcW5skc27a1jRfp5RwQC/R423Tyd9a11svvZ7oB+CRCXVyYr2Az0uf
pvgRG2Z8jPrgVEJq24OH/MQc5cR7g6NFVrieJJTQSzL5vw2DR8JWKpJlyZ0nePDo5Okm6mVsQcZm
cOFjt+qOlnWddjLz4m4vHXQCnEKgz1CT60n/qBP/gbIlO5Yqwsu1/N81OuadrggtHi/ZsQgiHE4a
06acM/GrzQ6/j78F5tG4uZnLkYJQAEEW2OkEEO2mm/GCw3691D2YfFBO9E21LPvImwChSjs9c/a8
Rwjjcsyaj85jaisGD8GpWqzM6k8S11xlcqsOCHiGwqe3jyXM2zHl32xcsOia4F2zcBETVFLcqVxZ
XPPY9tl0HoLpHc1yv/cTBcMOtO7MdbtYFwmujsWr0ysxYR4kv5yoey2pPs594V5srtdrU1S3JVUN
YRMbd6VZOxS2v/IpZkjWyvps4JrG7Wb9xcAbXWM/bkSB32xojOAcSc48t2lKoGnIH8vIQXiO5elI
0r1zrfHokEZHTIOHBdQ0CXoFqYGcPwfKA8CjK87dUMKHbqc/5E0F9taK82DNgU/5PZOiupKWsXcs
1zzFSgeWpQmaNKvJN7mD1KfWcTVUailkRQVFExrCRyPQxynTAzZiqJQoj1dtZFsnUgoY9Rp6j+AY
jB22H/tEq9s+UWeJbV4B1QQqStHkJjayP+83cl7zlCFoOC2fDArk47RQb0bnpW9EvWPYqW/aOgWf
q8c63RYU9wDInvTifxs1FlYJSf1YOsG8jlo4OBWqALsRDxNEyCqASbNbJD7LwmxUru1Ej7a02tZJ
Ns2XJq56E8Gf5q1dWB7kSkbmtd3ls9tehP1zsVFzY02v0O3kydSsB5UOOlaUfjzPTXgLnIR6R3TZ
gUrvkFit+wyGyT7SRa65Zez6SopdUznvpIFDsABs66Cc0vMzGXTn2l43jf3TNMJqP4S57Fe6O73r
ecdcW+kwMZRV569PUBeFFBddDXAntfh+gsUMSega8kflkJUy7qvQ4PvgO+WajIJnBRw42sXoM1CN
lGwnWu+RPJYdjJaRE1gU40lzL906jv2HKSvIXTW8860hvUuP0KoqfEht6G65Osz1CAeeVeu8obm/
ZQrH9td5zd6t6Zx/tdJFVY9HGqQ5mKNx72al9Q5UrCpXeWUnF60r/3Jdd3gh3Gh4aRJCB2e4LqFz
lqYb3/thtvC+MIfMqawu/y2RA8oyrmHqB25unf9bMhRTKxkixyH3J78uS49p/xIBibzDxXoLBy3E
GZiIp+XxSGj48JoRWRrBdM69pxl+QgP1GCME4sDvtBeUg3RBAmZ1uFCu7dLtUT2eJe9aa7JPDVH7
Ef1R8VI7cBh7l3SXEBfWWXA1Z+JuTccOjfjyzRNI3jFMZknmad6BGf8dzT7mJAa153KM7BWZfNnW
wL5xkYgZaFrgyH9p+xRhfpMXPPWyvPqYqraDbGpG1W7z7FpxSVsSnkfH8Q9fV2995C7SSn3NmTWf
FypIFDGOmrLoxNiL01sd4XaB86c0HV6WuNWOZS5IdGZWqlDa0AnwbJ9mo3PZOBr7UJrxfF+oAIbV
v2DA0YakuSbC+nCm2Tj9t7SNZ5xyFVUAv/iqIf9H82AM7+DKwm3S9x+46ycUPPpfSHEHBO9edonB
Atxqg7SUDDgkoyDvjIqqZpbnBbue4d/3iWJR9zv3hN8y2/D40Z9V6MAUTe+78SNQFuZlcbrJO2Lp
Xo9RPBfIL5EoIMsnEtQqblnfyw8pi0uE8m6XxYTwZVYXbx1E7a8DNSqXlGT6ix7kCpZ/vslalPB2
46feSkuq+DZA2aMTuo9iKJsptB0aqRmCGfWJ2SExFHXgsp0a2p7EFFxLWqWdjHz0kB+GXQ4MmLnM
oho0Sp9ZWjoV0dVyNnnsNSgFuQd0UfQiUBjuqhDDkm54D1v4AxfOEgMijzdRKeDPNz7TX8w4dnTz
1LJ8Msq3pgkxE/j+lf2TomEiWL3k+zhwWYStU8Cr6Mwe0Ro91uWrIjXNKzMkXE2RdnIWn7JacOOj
YuJiv5Zp8LkE8Spb2BvEIydEOaRFkTgJYpXe+paAc6+zP7K4foAl5c0uytvkxCHWL5vQId2o7sTD
q6ZzGHf1rSweUt1w6UQdmYCkB0KQ6GoVA9bHkpnmIrV0lcSFPpZ7shjL1MyCVjFT5SdOyBgyeAW5
zUHgmRKrdKAOunnKfbwsYypf0x6qjQmgews3skNbCZUYhCJBSyKbBeABX3zzG5S0Xjxr138GZU5U
R+xURA7Q/a6fTTSAyBH5iPXTfy81q3zRrby6ydjFXobd09d1ellhEB76huewDtH4Q74k3U9BZALT
oiVS2NMhT4q/nYTEeKs+TkOV7geTpAoKvpgDyfUPtWPhZaZlj/iK3/ShtqZbNmn2oevErUwbl5wm
vKt4LNiynVxmh9Eky6sBPeevmFT+7BXAm7sDkjLV2Uk6E1wUczJeeBRfIWIw5AZI2CfNbY+ZwV1X
NV2lAZ5vctqHJ6tfXyUtk5j+OBvmYxFE91ZcgCfqcpJXR3M10ahaJZo94xoNi7unllLXxbXJP+cW
/WlR5mj1KqzvIJfyZ+3CyAdFoEYKeaSCdQr8O9Sh041J4Hgb6ybkWoKvGPEC5xAcLkieLk52rxnp
Pkzpt2IMTSDIcTSRCV9bmyqfBaqP+Dyrii9hl9FSbzwOqfyn+22HhnWe/E9D1QFCLZ4yPo++VAyQ
Kty22lCBG2MnuPxP3TB8rzT67f+JHBZ9w1ejtHHQXbflRIB2bgbyqkF9wYU6v0H94h1obYssZc6f
ZWFY1dLyoL7denFLm5jW/AUYYH6Jtfk9J35uLyo4FqXNwOZutnavBErNazeTkck2DZnVNDQQ6tUb
YKN/5JyLtWHuMSACFkTKZRlh/DbHdCeT/m8oBSR7F/yCFdD7litVZjtzme0TB7luPnO1aiPjZ9cW
P/7MznzJFVBpWZIcJ5nrn8OAU/K/pW5g7TrURinStUUaEg0UUl6ENyNHRnuprQLcg+cbrzQGUN3w
ROcORKPRQSODXcQYoef3xUunpnDLwnOaXZo6uXFNcR62GpBqkZM+RmsnyI9ix7T8XQYr8lZMdUAY
U+NyymXyuAyHR0v7ENwTYYoZ947b+o00bM5xpXJ2EwKFRVh+fvkHMJgbx5Dq3VJIsFqz0rND7FMJ
qyD7cEJuH5EypZbET1ycxEHO6jo7utPcdtFWb2Cm0j2Ky+HbUCT6V53L76fb89A9YhPmrz+VI0b3
8V2CYNlZQ5+dE8UkQacS410iSkVg8oSjnXnbcHS8A6C4f3wzAx2FIyAqyI+4By0F4gnreMCAyrUf
kxht4qwOX6mmj5NHgJovRozmfT9dc6l9hmlSnEiPvs4VNy8nLNAgRKI6AQbsrR6vMSgpP8pvpdYz
O0SNzt3IGMJHum9dAxpcRu8ZCRrCyRG7au83sBqhv3VMUF9te2yhHYZXK5ZbjHLJNdXy4c43MNxn
DNq7VsP/sfzZiA7mS85HIwit/7/8ikWLjoJGrkLls+Tpr1dLzZbS0b5RGjS3WoXL9dgvRcZFNC37
70Zjd7B4mJZKvO/nARXA2Bv31IA9FGGPvAV1Wu31PJbXbnbupeWnb5z6MHqJZlqlCdf82a/yGyHq
pAMS3b7TEqgNq7jL2y13gHZdS1O+9vn8aenkH9BNQmqnhpPeGN9wLupPEn66bZEb2XaGfEwLdiAH
yx+1i1HRwltkjaJKuNh6w9arBL+zuE/PRpjtzBhNJiHDzBfQb3MvySH/DP63wRwB/VKWrv4r/8AW
Yd0heGzX+xjnSGHCbICWjKoD6JCvHGEQUnayJDBo1tv+hmNdbNijPDjlI8TFpRaSPaa13EvCbeoG
4mbl2a6OcLcJ+oLrzszlNlR+vWXJKr++OHrwC/aU2Ms2Tm52pgyrhMHNcwjY0gZS5GP8fy5LltjH
pO/G8yZPgYmxVfVXl9AnFM6IoJk6nqklvXPJ1WybmHgvyXGLz3Jo0P+pT8viKQrVLAayapSYXqjF
5zk5pGnqIkwrsj32cs5cGxH68esPewHGXc0ul2tQHGbjmSDwFVmmPcqeCI8YJKavTwx8oq3Gr99x
sfok6h9a/sllmf3GWnmJm80fXsEoe/lr6A1pu70dXBZEHA6scOWhPDgsJ1dG9PnKHAKMoemY8EsR
57YIhtuyWFWvH1EQvMR+UQOxDi3Gb0N4WRZ9pPndwz4v1KQOvUh4JhkwPFtqqb26O6XmIVRDYz9s
9JPngixauUhHNvSP8L/14XweW9uFWk8+hWDKyjfST6gm0Go6lZeAZahVUrql4T4CzISBhkbcMZHu
xp/G6OyqBTQZzv1Ga1y4i/GbaKFXml2DGNtWH1HyGGqgbK4d9G0kFlCXI8E2IZYxeC5r7zV2SOgA
mYWG4d//cfnktuS7fF1jo9E88E8x0kowco6YNs5+k97Ttm73dDxocw2jlZ3paLorawjyjVA2Nlst
Q5nC5pK0pK0KtURbjVceyPnYwy25pQKnS15H4HBCCeZVRLAdJEZYh/7ZO2MHd+0gKXqFzG9u5lqS
d+D63fZr7J8H2tmgulRCgEhYfyNHqncm1mb+/ixGF2Pv68N05xTRr2QwxgATMnLoBMwdBgJZMrlD
POVASb60UY6Yah7Tb0MfUyUrD3HBhdhOgAO0i7c4CaPz16E+xtFjUmbxZckw1Fwi5RiX8M725RQ/
5z3yPixjWtXNZ3IDZmhV4dPVqni/uBldRZZaPi0OR21w0gOmpQODIufkgTD+Wiwsy1imArQA/FWF
0P9Z0CYA052NN2Uy/DrflkNuOe60uV5jrXdOhhtDU0nq5lTyti5fxSTrYiBUYW9cAFPVWVmUPIUy
pTgoi+xKDodFnU2qunq7NOfPCHDj0GumvTNIrYR4WAwPUAA9XfKWvCj/jlBMrk3oNVvLSKJLb3f0
aGx4WSeIHqv/J4iQk+ARYbC1+W9OKkugoX7k/OiBHh59e/oWLV2Jmr7jDrextTfhIW+lAx56cIV4
iDixHpCAI0YoxJBOLvRoJoDHFmkCPXdj3lX8yi3ldipHUX4tvbI8oQWozjyw7KDcZTfwjafLstT1
PB/Gtr6xbyX0tFqOwNI952XMzITuzGb5cpCdttWpvFceBPWrOKYGh0TZ5TVqb5mVJw0lmAJ/Visr
qdoz6lDeFEBLJzMBqRUCXEJezgrX9if3eU3YKGGGIaWpyWIo01NpRKpb2YQvTdwoSNpwDb14hIM1
Vbt5QuAofZnuEkbBb71FQkHaRPmpt2n4I6IXq0m9nRllCmR59bayV3cbb+ba8l+Pf/mk1wjK5glP
0fc8cxiFiXQ8c7iN50Gplhy7MI6Yo7Ff6BnnfnNPgB0gs8ix+WNGfDYYRPY2NBUmaVKxo8AL1XAE
cctgP+PndVi+Cl3xHMNKMLZNrGunZsxRJZozhMLNYkMrrekfV1pSFHd22xaNtPgRhi9hXAFm9ukH
HlIZodyDW7apSdDZ902P+9g7ob13XmRCPzDLyl8c2XIjq+RHSiJKuyklMzDhsblyketeZIkoY3qF
GdBfs1iMr2WfEOdJy+igd/RONQN5G1Z++TAMt2XSMjfQq4L8mtM/XQYdy8hjVk0TP8EogevFjIMS
3CS6mcn9KDoGINZsbAiCQcI6rIbcGMo9uELrCPzpWKqe/qxKe1XEnLDu6GSNsYPmxLKS5IRhRp26
RFMQbjHFcrdoeFormi5evQ1dKq7ZlM0ubMz21rTwoGAParuim4wLOpjoMH3r2rHduhS9d18tBp06
TNukkDZu8OC8TL4VtRwPpQdVp4qjXeTb830IVAJHx/ANcnB0p0PDUoEiq8ycuBS/uZdK+F3Dw+Zw
AxHhckTdfAa7mzlv3itbM/h3d3awmrNxXUIBzZwKEz0E421VWfMltlr7bJjfhpRZsKEeg0VlsOgN
xqb7E8WxPJIAY6DYnQEDtvCcYUI615Rc5pVr7Hpst0xC2jfiX4sXP4oBfUY63oymPTWJAT+euyDA
Pi9mmkVuyDJb+VrI0mTIy5iMKQDcQ7XTLbS65VqVU/VTDePGixZgu1paIbrD6NFLnx14IITpcKO3
uKDzlTQa90iQOHoaI6DQosA27ja5T5mevJd9bX1HS++uBqrFG7rW9tD2aE3ijFC9shTOZxd/B47+
NhvKh44O+uEakNjSErnPpOzSPG4aJhtEz5HEOJ1M5i+0nzqBImEJn27W735tlZAQm2a9dJqQ/cVf
PafMDqsVgZjeLhzrfRJZ2Wme/RhFjMPmZOFnBfusEHGLmMvVSbDOm/lNV3/55QdSKYZfAVDoRJBd
M5MLvbZSaG2laajkbcWdA1cqzx2Bw6nb3r8ubgAskh1cFLrThHwxSEVvjgty/odPanUTBXc4Fgy0
pDzYyJh3jB6e4DfGIy4EYHxhVh2RE/6ImJvfaeTKLTc3/WBYtLXqdOaeCOGEHBwm7+tlzheWEqWN
9PYGiY1xjHq9D/z6aU+Ru+lzfSRCCFOUY3TfAq4jC8kuUx245VOu2nDSBXFZMROlWu0PC6TCjMhm
GoIBSJK6HfFy7GQ8ZOelcFlKGEaf9rE202c2uHQiI40cH+FpYhVpNIhTnZKTblOxAh5grKuWMcoU
twiDxp706Mgm38QzaEg34TOHrfBwHS7+9FldbpSRfYrm2T7RyHWVNA3o2BzgaYa1InJ7emNvO3sg
UNbUy97rFP0fYee1Izeydel3mXsCNEE3wNyk91lWUvUNIdOi955PP19Eabq69Z/pAwiBJDMrVZVJ
E7H3Wt8SyaPWkrsTsxVSPsD76LqkZeKfVmAkNcTuWxzGdPbS4TMcYO8A5XqkA8rBeHPyY1nKQn4q
3mrCoI6qcR+ywieOoc1WoZMAvm3IFpRpVTFgOoKenDc7I2szcQ3+jiId32lidK68i+wmWQ1SsdZb
ELNRPT5MzNcdMWh3NZDm5q/8pk52uDfdzWgJDnEBzQ/uItL60YSKQc/tqh6VaQ3zb7TXumZwN1lc
AptsSTntyeajmN7iiYbHt+9taLQtbS69y6u7rvsPXVJi8qSx/H7fbKoCg2y4LDtHeOZWd7Fg+VTW
Hj6NY4BGpxyr06TAk5XVvMmWx20ZDeM2dERvVuPKhk62dmUBEh92y3UV8arCM6nBm/qRTF8avlof
/ajITNq93+8jJz/9Oz/b8f4DPds2BfYP2zRYMoh/0rMTC73vOBv+di5YEMdFmN1x6b/kwTL32JqR
9ikkuWqWkqqB/gR9CYsW78R02t76Zv0jh4Vz8vWs424XPZmIQW6TATNzFA7HsINi3ucSfm1b8zb3
no0arKhOxOnWALKI/xmNtXIizg12RLojNI1ciNAIMcuzGjQg7Bu3bKK1Cr9Y2tyAtcwF1biNRTBc
VUgH3aGWORwJF4pF0DJtoRk1a5uiBF1glfqXVrYTF7BBJxf25H5aUP1njfugi2PnaPoJqjNOyynW
aP9ziTTH+qvJqpeKmuNcavy3J74qUkJLseFLz7aFPuRHdUIYxvO/fyv2/2Cao+1yLVb3wrCFy/fz
z29l8QahmUCit1aFWD1zhy2K/45eOwMJY/YuDOiIAmT4tc+ADMqpMwYn9RK/jfq7/KksA1SXpyEp
0q1mv2RdC890mLLdIDc7LjOHZNCM92ctd/QuYU7uki4tXmLW9Cts+6fYov+6UULjMEhQ2qBXgo4u
d6ogE7UTyfxfO7GmrUwbNKMVNJxwrLURZVfto+rLf+xTF9dOXmHVPqsZGpzntO7Viz9ep/apF6t9
ke5U70lB36f/Hf5Z/ofcEZMT8rfzwPZt37AMqpO+oXumKc+TvwWPCDPumR9a4V4D2LtPbZBGavBq
JtWRrYVbdSNPpgnBDMCsyMMTbGHVUfYsPfgct+P4JHdEVghfwTPJ+gjMBvxVjOAubtMNaqHlwUAy
BFMYiGVPaHHnZvXVmTEUF3n0fZFnQINK4Th606/KDPPUP5eFScMHP2ykTrFqHAqELcvKqQGw5NhL
fixE9p1a9Pxk6nG79nAbXvi+I2gGw5MfBh2QSqE9RbhDoEmqNXOoAfyvzfKk5giFbGxacQ68JdIh
FzUpgmpYUibte8KsKyVXsb6UuWAZ1vbAP3tSwUDcwEiDceFv9JmC0hh00y0vT5RggNXMNLgQynhk
Osyf4zDK7k3vQgwFt7lllkA+YlnWILfodqbAtRXrj1hl7Od4pVa6PFuZ0hbHmLQ5NRUDbuNuvZH8
Zys2l5MhhxAXPHQ0mysE8SHFwRvLft/48CCcfHFOiQMrJUydfoMttYLpth0W3cV+i/vO0BxxNzwj
vQ1MZoi1Hu4UHWRiVmYe+E+H+4Ld8Ojpxs8Fh+Yez5uGZDme7yb3VuV/iCHIQK3Sp31eU5+inDju
KwxZNFrjChweWrPK5uTwczi3tQSJuUWskdmbE8MqicT9kkHL63X/CP54jxQvPHcdgfKyqGlJtXmc
GnsPhMt+qoNptxRDczX8Zmsaxnyr3TrfF9G3QqsJESnt9g5+JFkFlBLubXQlZWdtJW3/JxTD71ZR
xasYeunRsuP+DpqIli96z1YYkGgto34InAC/kvV5rvRk78m6IRAtSpCVUfvrITW/lmXZQXWhU17V
kG2rlJiKvqH1aIlSP5VVZz+FJbmG9IkDqIraNeL7QhNel3fQZHcbKvTRsVrt0qPouiT+mLHAZ7ob
TQjZk3wk8mOMwHuPiMLnrqUKi8CePkjAEmXUi2U/Gg1wspQafBvGtLfs/tiF3fjcR1KRELif6P/v
apcAbQoxC4B3TgCfBYSKaNB8MW+YIxkbXSIjmjbo931V/lhyaoje/8P0pD/fb90gDcFJRzPBEcXU
IGSLaUnRDvEwTpzpgU+HeWpPjeRVqUHJJnChv/mLcHbOlCWX2oJQ3ZjOKpAWOOtu8N08jFzWCTb6
1NTBT9qlD07jLPQbKqoRDh9DNMUvjo/bVis8ksq70Np7/Okrrvs5hOzsLZX6lhxB0H4x/Po7pR0C
Q5nqXUmGtZEs5OEWUWJJBgk0aOTNBN3Vlbg5LNx3ZEhpaPVoFbdWfVF3TjW4zjAdS/oZoLCC08dQ
gxeJiJE+qMpX5qbD3kAUbErdARElWMYSCs6a8yZJdj3L9i4z6zvAhYnY+mbeGxRM1wGS+zWK/Gg3
yCJv0MNZdiNpcLVbgmbMPIZDL3C6nKLxx5iW5pMYXsoBwTFgMfNqRMazILSHHNe65uihswgKMtv4
I+kniCVubhkMT4MBvQYp3pW7GEOJP23MSXQ0jEQQgKH97BryfT6GOjJeS92ad85gYIz7a0D2bYH/
8wrsTEFlbRfPe0t0jN0HX5Ag65kAP/BXEdGSNkR16nRZF5qciNAnL8N1B7/1UxK1/c5ETXZSAwGy
Gv0D1gFThc84lhqb2HMjVpg6Td0Ws3HDZYU1LGwzuTkshF8J7JYbXPnka4tpwoFazgjqSPOca+uA
V6K+lG3pEw/eNofeCUjyBng/J7kP7yI5c1Wi3iw1HzSdrbPk+hXQbI8t/A8WIdZw6uWj2kM4hH/9
oCOW4BIMExu/+o1o7s+58Pv9IIFGQnr1e7qQrMfMt7H3P4kc1FIVUZ5FiZhfEsqOezAd+ksfV49W
Mm/tWfsGOZgg+Pkl9MN+HxJhRQM9Ptv2bB1Nrt+NVGhpEuFOsvPIcX72DWIGkqgSVCOWYGPgVgMX
NHUxNzrCY0mKiKmHLvGukQEzhmuQ/4CWxMGel4Fbrpr54nKNgBHaXj8gYZku0KQYxX6J9lUwvjSx
wKXSclsfdK05eo1pXMgIQUiY4uchiP1LZgTfZzpZSOPJG9IKK0GeTiVIy7yrl+bzOiB1GXa56M5l
CY9P5wK+LbTWW3VwM5dlBDjPhZcgsAZUaeHeuybpSF7t6YQ7hywmzzuCQbyL6dY8QERGG4/iagPK
cKQtl3nYBmP7sRd4SB1hnEUNmr4zsPmGxRuisDldEyvySXWKGzEmO9U4tvv6cxWhg1nSorl0fFgb
io2/WjBmF3MRpnFYlXcx9sZbWBp/1AU0fAryl46Q1KOfLnvcvhuI/dFRrRynqoODHXLC6qH/ECzU
ASFIQXVrcJN0Ro4NZ+QiQtzUWl1v1DCk3afA8qtgU5Yvyk+nuY67K0vjO0os9+jk7R7L73yvi9y6
xJlgfmqksOFGrAVejEN/DiaIfyPZFzXwtTXG2WnjUm5f0xBzTsyp4o2tOdl+bM0ZJIednQUEd59M
v/sYC3DtdM52oaQdjYYsCesYDboWzFhiWsk7vbCSEVJhkh1tKVRc6OmT2MwtWvGVqXdNtEG9z3GB
dFv5pzLX7FcYqARzrM7bL1xO1kNYN9CUy+wY0LyxwzZ/mGfMZ7oJpGxcsm91hx9Psad8KsX1hALP
miP7wRvdHy1Ju0Vtzn/4unVLMCaDrRkIhseYag/pA1zt4FAMISjVbNlRoqkOJRXwdQI5+7HMo+WU
dsU9n5bpuJhmeJ7kELHuNPWluCivsV57T47vGHuDQMQjfrfNBzezHervEKGx57rYB5oUrPYk0/Z6
wjOY+wcrVzM5R2UiYAmxYFeO3h+Ok06XQNZVarOg227QGz8FfmdcqWE1twXV/KbM0MsrMXMOiO5A
PV+C2/fCBwRS9WkC3BCNcl8wr7SSUcMECjdDLQm9DOJVmpQr1dOw9PhHQxV0F3Z0zfsat2BjJ6T8
2fbj0DM1soFM71C3RmtNw5bnLWV48fR5n4Pj/6xZLhrquExf26j4AaOSUCBCPprCDTDLtMUW/xk1
fymOqRwck8ilPufUR1deT861PY9HkxY/BgIc70zb3Y0zWfrjHBjahjLyPm4jSekiz2rlYUzI3S5/
1DIgQXk4oSQq04PiVCFCgI1omivMiDHS8lG/Cf0N4wGNALO0UcjdEpAKUrzbomXB6jBBel1or2iD
BY6dZum6Cgx6eJTBDyl1jJ0N95OQvXigLEX/gwDolDBwLheeRy85q8LvGrKddcPMnBkS2pnUgSAu
ah2LDLEfWeLZn2IjeIry4NjKlmtcLEtDp9W6+kWYHvyw+IKm1tolBELuK2t5hggC9z6J7PVE+yar
qUu3Et5TONZu9lmsKEyfXnq6xPQskA/yFLILx40Al4xf3t5Vsm5P0w6Ie6F9teDbIHacD7qT2pfc
aR7s3DYPuqwnjmirTy6mO2Eaw7SatC8WZ+zOb+xvKtFQ71ASxjAvNZknksoMARStIauONlnpxpBB
tGoeF6pLl46Qe/R+JJlN9WTvh1nf+/bkXZPSAgFL3WGLXlul1rVwTEYzBYVGuNEmI16mH4qf4M9S
2LCPkTvEX9q6P9Ewi7daKoZD32rTusgXWCOTo3NLK2IA7+amdHuDJTN6Qrvtt0FlGPucTGeuYO5V
lPWfNBhYsiA4WOcNzo98ED+TwhKXekhZppvDMz5lClFUm7f1WFmvHnqsmdXhReS+vk2s/ns8aeHa
ALvG3QpOpllSNcQntmtLvbyGNjdMUwO3Eof+gUjnjMlNiNB9Ak7qA2NCABevc1pV52Iek42V9cXF
ghuPGBJAghow4G36yBCcBDQ4s5TwIMk6gs2DzWfo2xVGvAX0TXm3HERGgU0YIT21fUe/4gkW/G6w
mn5XI1rZal5bb/uK/8hfjHmdw+mhN50Pl0rybxMLpbYehEfik2JQFq84dkF1UTHmP4NFvsDiMpJh
OTR6oZ8oii4n8rKy4auFlPAwOqDI6nJKnpFyDX/SuyOUglyiA/YN8oqkLd/2p9cBmetzPqLjx7eW
F/aXSLzgC3wAwbFR+gZi/rDsWAm6C7pwQ1F9tVFAoEaOl6tGKXQjBg/UeDAsZ9Pt0XmH1ksMauVK
9tAMLCcdDl3u9DSBg2xLARORCQaF3Bme7ZlaVAlEDchz/60B6bL2GmANYxxlz0mNM0qfi2G9pquW
XHs5pC1heUnStqjh9XDFzUs7ZP4Ahmiq7W/JIvi9KNJfhtbs96qs7A4gtx0NHKiQ1olOJnZEiRXv
Am9ByamXyzZdhH0bJBffnRxiNci62rF+2DSV015amyuuPExUX4qktQQ/uHe33Ld6MCOOJ/ihtjQS
YcDAMBHiJuzkEOI521u6/Y2WNvX5CevtMhApH85x6q5mAghRkJg0DNIw5S5F8T6l1b3x0NJD7cxp
uiR2cdJb0qrsvK6fhRt/N8m+O+TDYF3sfnhNNdKD+B07fsj36UI738bSNx/jsNg1GWpeHeTsY4Dz
gMzaB9v2k91o0azVbcIkuEKXL9YSepu4Mp80ia1KOhLQ2k5cMaEY5y5KXJnbtu8jKB65bN0wd//E
B+zvWtmYpbGQbJZumdbvllhX+mIjlHRTVnebnh+4UOdoLoRNCRx+m9KouTyaB81hIqx5eXsZEBRK
N6gaiB6Zd3UUIiWSikI1hBbxWqG15hDWho4O0mKOD2GHwVjNPbhbhbT+UHktdQ5HmaGi9M/dk2wK
zz9BeUegHZfVtfYQcAxu7G8pK5GbE6dmcMxlQoBcZ+CFZ1rsiObr5HSSeKgZROgCQDjpcmmiHmX+
A39g9aAVOUZnrAShlo7rgokBDVvMdzkT+hW+FGvXm/ToCYqjHOnFaNyK7FGHkn9gcQd7oCHTDezA
j1oWWdVMQ5P83XpZzkJE9anP9TOx4PM9633A/L75sriYsmQ7WDWGDUHqV1JZIAylanyI8Zhrlvei
e4hJa6Q0m8Eh88dNE/0IIBulKd7kxZGGajd9S93qj6ic0ktpNfFn4cWnPxFgd7fKq1ksNOCuPcFE
y9Li3ZIHUBfs9rO6pxQadGFmVt6ToDG4eO0ZmmV6gqdQPSFpcjFhEuhYnIcm7a6e+wl7iX2MmqXJ
OR2nBxKmyWnIcDlxgwtOhjkU69HA5PWBPDXLtEPf5zxEwmZxaC/ju5ghTdCUaTIbTE06oUnSVlPL
eZEEq142s4NETEeojne1QOvK6i1dImCRzdTvCU26dkwscqnD0uXq0yP9dwY7qWBydg9Lcm7xCqTG
MDBhDV8Vi7lJEQMOcJ+J5yLlZWxZIVCWKrYNSb07o0+9h7IkwdEhx3ODRCHboGyiVOZj7I+5IQQy
atI2nB6gM0uMPfTJdrvIeiL0Mp8/r52OvvdK9CX9mIzyvpoMgGdETdJU1x6BD+4Br4TM3Ogb0w9R
5SLjx7jWFna8rZACkwrI4R9bjpR+gLkbLNFcA41yWleNfNjd9OCBbNxG/GJ8W3/E4/StNrqZRSHO
eNw0X7uWhB0O4YRUPX62dUz9NnkY/EIv1bZR1+Ktg4RcadMXJ86PVTS5x/gnRZvgbMPrhI4JJxOK
1vfEJ0TH8yhs9aPOHwSsBInFcnX94Xtt9cdIql4Kw1lh7a/A31jZLhQ/oR40l6ksCm1b51r02Onp
t2bkIjpyR1otrhHebIw9NfCo1HPis1gSrm3WAPp/vhcWfWC8PgbAnmLmXGtAb+h29NgW0oNHI3iX
ZunRCTRyQ0DG1hWZvV0+lJvO4WOryWVsiqXZs/IfNouWnPrZJoAynr7xq5g71qZbX0xkoIxRe9Wb
0iOwOd+TIFqC6+owOesduRRxJ1bR0ZHnq9D9dk+OBVMsVYylOnhKgX0hPWrJfjwnNVWKOJ3hTusA
M5L27oFDY3bUZ5eJOc9FbyhLxEEesxTmZ8cIcuAo6Cqy2h7ORSlY0h2UjUOwHD4yeV7WtQ3BDmvF
sPXetYi0qa6wlV/tNpyvljl+CfyIKk29mFtPptuWff+smV12MJc+PtZhcFaLIFKZf/jlqB2NRtc3
9DxILSe4O5tT7S1CAgZSnk9KoIzUebslQlAWt9TL2g53VuFVC9LU1tuTzPVQB0Owr1P0orDJXluT
2ghuzp+zp7Wf7bL/TEWVYohtL7tFlhYDa7mXiEaOZspcwJLwXoxWy8kvDfzKEb17WqL+PkY7cFND
wTe4QPcgNSJfR0lt3adWN8HlgKTKdDrKozH/CeMmOWlZbd1Yl69xBpVXMDbGtpw41XLEA6uwGgdK
30wp9FrfzZJcO2p4Yny6wusmktpyBw6jLeVJqRlePU2fDgC6y0sWCWs7zgJ9qkRBNagA9p7uf0qt
brxqS3GITWZWBMAQRt8MOXwFI33Kc8FCMYyIrNHxOGc4aHZUWh1W0k9uC6xMs2YyIKbGfj6Q8PcU
Bpgl+fiJY8qpcM/gk/G8EH/p4HYP4wStEI8K8zy5/XhTucN0uo94/w3EcoO+Z6FA78Hki06H/AXL
H518bJJJUjhrN6qkIxkFRG1UR6KNX6C8hdtmRzktQronVXvFLfBz9GdFXj1kTnn1yKORkiLiR00X
vpNuWJsgNVnhlcn4GHr5q4chflcsfLGTlHY2Xf9VKc/QQe0DncaMDN0Bmk6SkAavmJJHdzJRTq79
BCqCFPZvPdN/0YdI7GMoFZhEEO0ju8WRFGCeK8GdEySOcPOkIMKdKpESj7XXZ1YgNnqeGcwqErRy
7fpCiHWouahFHQATqJG5Y42oZ9SAIqY5pCBPPsox6pHuNEQwBWjcG5fYxJEm1iFrFpIOk6fM1+0v
M0dOwvJyM4y/9GgAtYm5zmnkISkVp8TzaDwQ9qMTlnHyhX3scVmsx5JprN/B5FJDnRBHWg2Ij5Wu
wfQz8mZCl56pnjBHb7QUH1Az7rLppCoZ9mJMB4zq3Qp/9ATOZ2CR6xS4DOjSKK4oYmgiINpkPxe0
oLiwXqc4b+9UJe29EMYDTkD4wJ53q6zJv7lerPGNvukeeGObEhJyfCGutmZ+01KMKkWeB+CmNPFM
vNi6APC8QXaB16CWgEq5sE3lEneYghdr0Gd7LTKv2s36GN58YgZ2RQFhug+fERszsbK1x9RGWpOH
yydJEtxbYcofIoWCSfKK5QBaha+ll5b5/86fg+LiBSMwBjE8pgmYyiHn1Fh8mXGSMvvP8vKPSvpb
QGoGJ/VoGs66kifIFgn0r4lrO7Yh2JPHlhnJnfDUDEzmUp9JsBmeKcrzKRe06ZACjeS8klg9BTFa
8x5vX5vBArA6c7yMnHunKnG3NgLYQfj6vnfNoCH3MnDpzOlfmjnKz91fw4LHk3M4q3BhpXij3i2j
VoEEQps1n4Kd9YmUKeuB8FXnqUmyVYu2cbHK5ua1QX1TjzrDXvUl7mgf/mKNCEtEK8QQ9i5wRAW5
Y0rdbeNTABdgrVjJB+2eqJmAk4oGyl+WxgX7OBGu+YMPBvhgEmA2mQI6C/T0/lhaZE96hoOQaKY2
F0djup/i8WXE/ndSQzuS+JGK6VMBqGQXSneBGiKHum2dZehT5D5fgu8TpqZRklDXlhcOdfUwpPrX
t/ObV1BTRlNho38SYbITAcR9XOosBJjgrZU0WomkZ/hMrGgx5eIXt1F8DB7qH/GsQRXkE9Z7Soh9
nm5SluPE2wRJfFA+zVoW7pGkkfNrpeUGZu8vQ27XZd6eKeqNCafgf4/q/Bpl3dcmG1tMR7UNYrfw
b7OPHq63x1OnWzYHNFYi1CrRmgNhXCvMZChKY+eMcELUZs8R2LTLcCoqjwBWtfQZ1rjs7VNqXMSQ
5qe4CiyBPoZeaxej7DDltO9jMKYUJtGcgY+hRzXJz3xQ7kgDt+Fom+5eE+7c86VTeRc+s0g7O4x+
Fz0JLCE08RaP5V33VZCxsJ9aEj8BDrob2isQ+KQxnhJVfmv6N77qrUH08z0puvqJ5vnPok3FvuE+
cqJhsC3DDhvSxF+bkWCzSfysAO/SeYSlsMjZ4NSYT34LKq+vR4j+sUYTQYX0NEaMszzDt5VG02ai
ornl7jWcjKjN9spGEuFoZ7KdHidmRFQZ6BiXsU7Ew+CfJtU4yxKNU9BoiXDy4kspB6evtg4kx6Mt
hbuhRDf1BjG3TO/x61Br1hOBrsuCSBRJC2UQossriT+s0La00P6vVKnXetKP53eHWG4ZVMBT7qsy
xoNFPv932x8nHcVwX3g+lkLRkAg3LQ/uGFvn2NTvrRd7G/ClxMjpQJQbqdFaYGJsEMt6a8VKUogQ
crbppGRokiIztz0Cd9zqDIBSO07mOOQH2cZRK9JeXh5Y3HLfjngb6n3jSQ1J7ownZxmfajBPf2uC
MXH011jCUPHI+YUmFX+JRWXOKKMvY950ZFuY9hoVyIKVVxO3wc+nXYDce1vZgMxgHdJN4cjbhRVm
pFbispFa0ESWQ2a6w0ZgC+G0r/aunBMuBYR5x6JWt6qs8ROm22AHQfPkGFn44MkBTh3wjXDRD8VC
CS/D/7ohRce7J6nTrult486cLPfeQ/O1XMoF4NOjbdyhfFB2Zw/ELF1PZX8O3XGfOvOTYxbikuSL
veM3ilbuhHkz18ynkBXZ2U9HBndy6Ql/VlEfyolqA6Qm6bP2tzZC1gNrh1XkhsmF8Clrn0XW8wxf
fljN8gse5RBMiGtgMeRbkhmoGNMxU64cQ1ZZmtEcaReBe0ckcEqXRDsGGZhjycQdaDzc2zrw6ai7
xa6wOBfpfhRPiP2iQ5GPxTqInM+D2TxCs2/IKLiY9MvOyllOgjv8jJ5US68MvsSaZ+yWGiGkG+JK
x6oYeAA+QeXZspeqBkPwuxalR3tlQT9qSrukAqjEFhKS91tKY5IhUtW4/riCet12DmvCg4cYr9u4
BMY+MMYHxVv7iJEW3vwjk90VCmY9wDew2nbIaaAGBDNcv6YRZ27PnWJLawHnTEYUeuqiOcdTQRKy
ZlkYFyz/PNLNPFukTNHD3qrU5Q+xY+gllNiCJV4HSnjPHMvZBCV13IgThBu4s4A5ENkXIEJ0ZGwk
Q6yBpM6yg54dIKtKg+aPgHvDrpL+M0BCI0WZ8jC1FpFvXDWojnk4HgkK0frM2ZomMkq3rrpriO2G
dA4Scp1BEE3hcamBTEMV0PWIZqSq/EpipLvLK6gba9EjxO/gFRUkK2bR9wwZC+iN2LmNZWy+y9mi
Gk1b2mJarkcrPBjS6KBp+9iKnzJ3Ge6jsClIjearyZLyMjgcGGVghncO29cuqL80oTCeHNssIObo
DuhhvPId2oi1F8bW3l6KH/PM0TqQtIsSu0ZLPNfSy9WEe0Pj2qCM01mvk8Knc5aqiUgchdMljDyM
06MpNovfY+2mNb1dKtxIC7gyJLpuhUF8mCAh6QXlIVE2yyFw410lEPerwZHXKLspPhk9Coe8jeQf
mfOyJW63dOH8SwvA5hjE0VFt8SU9JgLcmBVk7T02JUmOSkm3YHnoMk76TOurB0Prg7tH5BMqRSTV
lMsrohfXTKAmyrpYUsyEuoAs3oJDzQ8kaT4q0kxnzmRq6+XWBV1xq3uEsmGVABeHMt4M/bMBTTEC
xkLnYpHzCYFq4uzW1jmk/n9QCBxLVnQnYzr/u6pQ2P9D42aZjrAsSBE6PE3D+afGDQkYv25TZ/sK
M+BIL+DgEkG07sla6OeqfciE/qMImxfm2QM5zyF/xwIoaRN5GYnVdX1G/TSf2pLg936golwPAM8y
PeXExk0RpWI9TtTbWcEEO1aYfKSCZVkQYVfhUHeM6WiNzLtcTtGVg4YZMzoocgRJG82DwUztBn96
OGSnNDmU0i6S+jp918gh2Zt83dPksgaQPhswFu3Wp+cDqpHL8n/5mPzfPiYH4gEVbNsHYOYZ/u/i
y6TTQVXbLM10EohWsEA3g5TpqSG3h1+P1CbTzJlcvhOXVbIIZbdCDU5pdlyShsekk/XqNqru9iDE
gcIOV3c9xutET4AbRCW7fUUGj1tUHI6ITujbk8+QIKqpcyjnLZifsEA4lmtjA1mKmzWNzP4664jU
fBI5tmqF2EoDyCUxtOStY840aKe2Tc70quwXOM+4bylzc/j6FPCYoHSq9K25wfrfPzlT/11F6eiW
odvywzMdrua/q4kF60vTTvJhL9CjIjGcb44cKhaLt8XhkoGtQN+pJ0rXffNbpouO5rYnNXRG2r0/
Upvirycyb6G+QY16Y2D1fs8VR1WKpYJ0FrVL/JU3/rGpHiE2szdTmbdrtamGRb5Jmxx0WuMnm7wU
Zx2HU3xWQybonwB55ZYqPfGTBDR/DB/7jHtrYh9VTxlJhjHAQHpi6e0TZ4V2h2ThbgxJfVGbMQxK
FzF0dsotEI1qnxr8LveOk1H9AX1n5STUy7NW46inS2dc+hY1DHUrnA+kFdRbzY9D2gqXoAWKYDeY
hyycjypiWO1SOcNqaBpI4G5qfP5tfwSt+z2O2DQIOYTkiZ7jr33qR9VPLEnDPJIK8lYhiSOU4yfh
Z4jwerT1k5Rgq33q2Y9N7FjYttX2+8PfnlebasgXSMfq0fv71GN5zPRszTowuXpkgMrqRrNsdPwA
axqMNMrkMJsUoDbqYWhKdVBG73yQP/PxGlPyyT82cWUeB5uyatjItBrJR+hpcV0Ae9HTDXQAoXLT
5XLXMvXNUB8GWGmzcpku1GKmi4EMfg3PDiCe3PfxxMdmIp+IbHOAGWlmp0TzopuZNTezLLjpNtG9
QBTEvT1jcmt0rEttMcgugV6/Z5OGcrqnxcuB+Mz4uEg293tmqXykNlk8FIALPVL3nB9c5OuHmYIZ
OkZWj4UPNQDxcIvadE7An8hh7jKWIkEX7QBVnkHKi0MIAOOsmly2z6RdEgpFtAkOzq1GTbgNwsTa
ZOQfPuQyp4GUSAgzUsat9lELG+7/fr1wfr8hOYZPJrvt2obLFN52zX/ekAz4TYads3gzsuYhB9z0
U7svgAWfmeCG7xoBrM0BK35OeqkYUANsTsCROXZzso/MYEOo3K9nqqHGEEVGYrKjF05NK3WKAwta
lAmzbjyMbWU8gORf7rr5rDZM/PnXsYy2hixuq6GVHaxQlqr/v5sjzuFVbHGC1+nL5DnZn5GFKBBn
vhTg0WWNOt+5EdD1a6gilL4dLEC1C+b5r/0WsjaqvvR08sq5O5LYp6xllIdMzB8U3ULWFPY5g8qS
lzaaj0Wui/064yFzl+m/3Pms//B9CIFAyXOF5TFF+O37mEWX0J2x7X3MZPOWe575GI4YB1M4Khma
m0e1KwIOdC7s5vPHrqQMjEM8oZxM5Q+1ugt4gpk/d3falINUKKiuZcARd5yW9mQWeTqRVc0TdS6m
fpPAvV61guni357iDt3uiGKY9nY+JtsaXBO9e+CUq0hmwfmNv/33I1JIY0WJR5oEmR//539JQRT/
XNM0LN+xfM/47RPwU25cuteIfQGss8l+6AMcKTXUIktlZOL8a1vtdNOIsAi0WSuP1cWOHkCEKE7P
XhE5unt06fDj1GZcakdw6MSCMZ/WA5rtMpmwDGNambkaPbXDmUbM2uFOrggRVTckF6on/vYatfNv
zwe5HwC/K7xtZxXxvkaxthd5N75leYrxJbJeM2HaZ/fhv3xU8qP47aOCV2YIA/2ebgrlLPqbYyKw
59TwB8fec4dMjqz8smdQEiRE69mPMGqMEoQ2H0xvY2FNigaJREF7Er4Kc34AANziXI0JrwvnFT/N
V+aBTOoKWrR+ZmH8dSpilKdwM02EI3Bu2DdPDtac2Ewqkps5sd5sJ4T8nV1KEZR81niMYm/52yvl
O/gkattM2e9FlrxGUeIco3zMCFBmlxoMZAurf/90PDmX/vun45qGTr3BdH2dVFniVf95aas6dMpD
GKAD74pk+3FjVjfbme11pFFw53sLF/LKuZ+r10RRlNNtGN70xEZ27mL4Dec/CI9D7ZIswwuhtJBl
46S9qE0bYdhGRFW+V5uV0XjAMFDxqk2jmpebfCNMisOL2tWFX9Wb4Rf5z2+WJePf3wyE3K83IxZs
udFVfVTvM5ERLNu1QXc06eHGXty+xMDy96PPamKqh/ZF13vEgbXxOa2dEbHEfCttp3lWL+1bL12l
TU0qt3xpmGAkns0QSax8oxzLFqI+qZeWz4oB8m09mvv3NypM/+CYfvGgXutVqHOjbDKOanOZZnLj
9T7YqE1DG0A44H96fydLc81nOuDqOZ2e8/7fv3X/98sHVw7XNSyhuxZWOt367VuX/507TWFNHFMB
F9lDcKKGRIqnWy1+61gaUKNCc4xYM0XcSzr8U4UM9la22CY4mOArOV35OkQBS+vm/zJ2JruRY1ma
fpVE7G8WL2cClbmw2SSZTGaatSFcPnCeZ666+w1627t+hUIV0ECj8hk836g/Ut4Z4fJs90ZEEEaX
u4dkRl6ee87/f3/4ZBMudoH51VymYtw5cIFNFbA74mXyxmcRw/yqNSumuiRUqCFqvMiNb9FLtMf5
APOnOzLO1JepjCHgT1+g7GyP5XSoq/xjYBWrAFfqvpjir0ouq+uu0C8c2n8gqPmlXM0Cim893FrT
rxGTlB4C4UA0sbqrSGGirE8C0d9PC2SDqybM82Ux2X/f/HoCS/B8KqdXSvVcj8WWdyxkD1rkD0Nr
II+WVb6q8/GWwJbsqs0K/RrdEbuJ2i0f2RCWiKfoCcY9kV+F3j4iKt5OKPZnmj32pmE8tK1K0sza
FNmiNaUdO9PBTn2aVHYB5DjoyEkM0PAsApXU+dFJaxoGYHUuSPf5dkgDBO7zxfEv37nMqr/+K+cf
s3wocTPV707/egg+lqjyv9T/Ov2xf/y27//QX++yhH9/+lv+n3/Rd38v//tv397qQ/3hu5N1yhR/
ODWfy+H8uWriev4esMtNv/P/94t/+jz/LXdD/vkvv33MmrSe/jYvyNLfvn1peqqqOo+Of/nj3//t
i9cfEv7c1//59W9f/+Prv3/9X1//8+///et/8g/nf/r6P77+7e//hZf/my/+29//69//29d/+/q3
H/7ezx+q+i+/yT8z+gRS6MD+19h5Otpvf+o+T18R9p9N6F00A0xL1cxpR//bn9gb1j6Pe+XPtm5b
BN3pWF9Zo/k+qwwB8V9+050/O1K1TLokTMZNx9B++78/wDc/4dtH+8/9hfJ7P6ehT/thfJwMn1TL
1lVT+f5poLRaYJo5FqW4yb6giMUn0tcnXYswcZE5WVtExsxMhvnQKyAHkTwn16kKwNlv/e4izzPj
QYTBq+aOzS+WLXV+Gv3+tJq+P9O2Nd42Vi8VIDRvxB/dj1FE8z+lOFv6eVvvzRYdU6Ip1zMTZchN
feFqlbudT+dDppKyUKTiqehkswiCUtyU0hZTmJcxRZCCRixJraNqUBZOjRWhV8d8xbh6fEmc6JTH
xjaZlmY+t+SOtYSEydhJQR5bR8/oP1J0KvvMrAy8ewrzFcTWK61OFBS0gjTLwuiwaAfBa+WGcomp
P9tAWn7NDK8+gvLvWlVc00cCfaGC46YJ5e89XYTbaqyTB5WwPrOsyJ2sK2lurYFaup+Deso8GvY5
UqVsRDJiRw09HN/Hyx4gbbZb+RKFZvAa5jQFSYjSLq2O79vxjAf4wcEtjsGVAFt6GZipM+0Uo4fE
6YOFitBkldeK3GhFD4CfkcxV1TkJeY6BsYSvjWTn7WcrTYLBjM6hjR43L1qhk8dnPg1B4DFZKYdt
3pjOidmkj/OfzXkRiFdBS8UoyuazbsovCjlI97bMsaB09d63EIPmtrwBAJkvPbK5Fj5pQ3eJ4kV3
w9ppXQ/ubURCryZ8mhQZ+06zTMi98c4ZVmI+BO/sO/Wwk77q78zavIvtdjwVqBN5jnjxlZrlKd6A
1N5WDh06BxdrM0Hq60T0N2S9E86G7S/RaCw7MBHuNFGSx6bmYjGfRgDzjowNnKNKu/neREl0NEvx
dtbgwr3ylQSvtndBZinihyFjdun1jdgWqzdgSx3k/mWkpuhDopVpj+N9SOwmwgCevQQ7QlQdr1EZ
0d6dDlRVeNJFcOgrPIZYVnTg/ajqdkljgY5q4H8OcTc8xWOtrgSpqUvDYCJsSesOxRTuZX3ob2if
DQsjLBZs+O3DbA4Zqs6jJBPGXnhwZaU9AiuP025pRSA8mYAHn2B97HEA2k/0A5N16QLUGRzrVqr6
LXu96Jjjs9HKK/xS1RUfzwj3VtsJjHpJgf+WF11q8SKIlqJV0IXKhhZyqxrisna1u8YmKKkESKFu
usI88ZAePg68EGE3Pgts/HobeOCNa+VcAo+5CHTADlUOM+wt8YuWXLXpo8A65S1Q5qg4gVWxTmYS
xjhX04NXiPpGdQEKviV+tGRuSE890z1jADx9drEXfjKD+1FJ3Ctl+gXMNZ9CZ2IuNdW1nefWpZaa
B0S433KsnLQXi8ZySaqUibh02VJug7TCQmJZJK80ZUxmdM6dXBZ3CvC0EPQ0kGxFue+nWEAbJABW
1OLGw6z0+oeHz7e1+0+A4W+yIK0rHh3690iEaTG06UVQvbH/szAbvFsM8WtH6P3IAhgpKVDxhxe9
xk5FCyQzKaYXlBtsSXCkyBstBDvSWXTSilbxDiM5Rtee37Bmm2147+V2sNCjUF37lXsTaYN3KBOt
wj5Wy7V00K13dczWqXbsXdlm9rKKZLPqglQ7z69wLi7Y567qRjjbOlHVe9T5EoKeR6IA/G9m8cNL
CjyzxPF9WzU5hKDSfolZuKxSlqf5oAiTCdc08vOrJDgQ5O2cOjF8TBAUPpUsQQT5PKd+IJ+xpRN2
mudib2Rm+NQHH8omYHuFQ+bYRkToOeTrPDRZg7NdTgrBOFUWI8sP6vaxeehyJB4JLt8rxYpf29BO
bqxUSfaVTqtalw+lpV42qmk8IlWgr2cP9iFolibIa5UFzaQfTnN9FTID9rtJFJ25Pmp419oBdCNG
rbRhHGqu361jvSPhrW0YkbkREUEhTuM6xo7TsKDYdrQtc1ITROCqONvigTZmk5zABpJaFbTYmBE8
L2cVgGEDTlGs1GLbOaU3+O1aUJGnjfo6BGWzDC2hw49o1PUgPQChsMdvuumVYG3kUenFByrQkZRC
gmoy5PvHoiMUw5ek2uh4b278JrEuoElZG+C4+bVSSV7h59QKZ9cmjrZsFRfDdpyzRMVHRUTlQ205
e8jGgoHzGE5CSbyEAZsHUWvyjsAfIpZdr9t1VLJ3eew6NLoMsXKa7JKJrn5jGzo5kaQfr8bQXv38
ztC/7+5PNwYFgmaws5GaZjFE+r5KaBgAw9fqyyU2q60PV25RDcImSact4Y+P5Mp3COP1nN04ytK9
oqhipdtVu7MqF/NaClOP9St68jXj2TS0YEG0/bMZRPojIeMLfO/9PaHe/dEEtciHtsDcf2GpRv+i
pkhv8USn6zbRb3HIlVvwQFBRqmxJj695bSR3jz3UyZ4n9gk33Ii+nlkl/Ylnl96a0dqMt3Nmfj9/
S9Tvt/nTW8J+h/oSrQ9viaq+e0vcqCUWyOp4S6QLRjLsMgaaYPAwoR30/hhZQXh0VdW499qzKDXx
UNj5Yx7APJCnBozSsdAd++jpzHf1JFW3YYiQfhBj/HGwEJrVmXFPckux1a1o7+LKXBcZZkeLCefP
fxD9hwrVdCQbV8PQdRp81IPff7ad6BiyVyTjdv34gUagqBZRV4Ad2dSsIBf+QEscpoC9iiLXPaVs
JBkjdeR9BjE/S1C5rIx4t6JWqUk78f3DUBV31WjAmnJtgzQABmSxZygX8ytEEgMugLh3cf3xAOxR
qh4dMz7rFZRDOlwPorPSVVkhRrA92HZ5eeNXDltE18UHUQPAEMEEtCwiY9ESfLALnCnjd0yOaT/J
GfP1LDaYg1pmxYHKJG7z8/dMZVPxhx4PHz7vme0oOv1SRFLI3t+9Z0DNPKNto2VmpnKRReoybEXl
U2fJZZg1NkRSLdrQndYOM6JOOk68dSYMktMzlR6C8Gm+91vf0g91xvgZyVpDFjfWG7dkKvyPQyQC
RsiD+/Dzn+Ad/YefwIJZpIKI0rnMHOf9px7aeluTDA5ods5TAWPwRHsoOAGbeLalfGFey1qjaemZ
uKvsHOYKDuK+Jn83JMxaV8H4J0G1w7FCVyFNruxKMbeGZbULtw0iGhuSaNCh1ddEYojd4McgxqYi
oIuAlIfSfcUww5jLqjOyv5DxYua5BXLxwWgRNkqeg36vVVdW6m8rGzZ9RzLJha+a1XlwlLuKDE0z
SHeqU1nPpq0YhDFW5TFpCZKq9fzcq4qyDZKRuCM7ZmZNV3rlRYpxS58Uhha11SqaL6V6ND+WGvmd
84GZOI0nUGnrSqpg7adreE6RYlD9JJBhwWpJ/Eu2dHI5xLZyNaI2+cWlpf1Qg7Af1RwWFD4bx2bJ
/f7S6lGZaX1BhlICVilTK/85hRU/5B3/u9HVUBKrYL4hdZ9C0FOEW2qXymA7mGVHczPINLxSGqCm
TGp3VqDa+w6U+WVEnPxeYdN7El0EHIWQmI8UqtvCz3I8jUVxFcfKsAozfQfmpjwEUd+u3bYyNwhq
jRVgBOVKTamajRqinyOaPdIf2pEygqmNUI9xrGlf/fwSZa/9w13GUHmeDum6aUr73VvRIhLtzJAg
ZepVodWXc/+xSPx8zS6s3YCBNa6bMnu2o9pe1knFg9TWJv7LcIP601vNO9G0BYM/n9pqMVwGmoCz
7UlJrl+a7/Miq8996R1UD0RsX0vxYLpxvShhEh7mU7DCG11XyaEw9CtUNeQzIVIBfMcNhEYFfgXC
ZJuFoPQ3cJt/38sD4/uQ1ArPMUQR1hwVYCb62cOIc62hcLmfjHuo3zZ0NvJnF5F/M4dRoZWkNYZ/
PR+xYfWN518NQwQSp3b1a1ts561HXYpPWuMOu7nSK4bE2/Sdk62Qs3wu8kKUayiAAdmBmou+iUMq
ehjR7M0WY9r0GzvtzA0Rq9ljZK9V179NEgws3AlA5iv5Kc/NU4abNUxDFJ06061sIkKOfp8tiJsg
WrMlUbdFq3WZKDG6fc1JzgnRZwUekDOBHUGghGcsn+q67sDIwBsOz2HYgJ8SRHp60g+gG1vmkt2e
v6pgXhGW5zXelaPCpO46X39g/IeNmrifUxLjX9HJd1rmQM83gaXdhJXX3g0WSYMNyjT82tVRaZud
V4XxLjaltibLETfENDWaPdlq4GMEVsgNnk8lIG10OPKokBG4rUtzI7WuuHLIKrEs4Z36+ksG8Htt
ENPBAM6X1Dvz92glJR+x3eY34C5DHOyG8kwgfLLyyF24ZOphM67rPkU6BGke5e7VWxlnsm0lGm0+
0Bj9iDCmwczs1Hu7T9prSSHBjplAFAk6dD0V2zdt4z5p0fCgGGH5oHj+MclD79mIxHVL91fU+bEs
6uwuMPgIAKd4i7yqPgrD6J4CrzgpXmzeNmn1In2LjDp831B/p6Sz+byt7CM1Hiqc+eezDUJB5XQR
ylw/J3lNBGdJBKDFvP8N+zdlBs+vqLHbZTJCyq4cQhRt/FjgI6ylHABYCLPKHo0eP71WYtYx2sxD
8F+0y7wMVFJrbGUnYid/Ftg+avwgiwIn2qPhIZ0Q3udwtC5UAkQdCERHQRIqUlVaZBjHFm9Qnobr
eM/kSV20ntCRpVe4jSkhQQgFHb61aV85GCmXUwaVWvF42Op1jSk/ysRWyfJ9YahHRs7RJqMvfPP2
yUSAsiEYudFl6OkWRkaSX+waOpKQAPsFkrgbXxUKgrLgYbCKs8gmUJGtdA9pVcTcS6FjktI3dpel
m1qnIOJ2wmM2rOZTs7DNEzhviD5BkixVKWilZ6G4qCO01aTCOGvqh3CjBAPLLWjAg6x7lmdxL59x
H1s2PrYiWIS/UOv8WM6DRqHryR6XDifcs3f7XDjdLf/5+XJsZX8WrJ66aOxrhBnWCqnEa4jQZ2/K
zDm6AXgSlYbTWgKkW1u0EtYAZeknIPQ763gHdDWxPhlsZxeyJCWgTwrih/OlZRrV2dWgCBBnkT8b
irkPKqU5wWDczZ2DgCnxrhYEZEGqe4kNNHpVhCsbqQR5JIy7F/GFOe1lwz4AxRIC0jf0zDpUzmAd
YDJEv3pTpprtu04ob4qkJyDZ3xALZb4j71UkPEJtYzda5ViAZ1Ta7G+Ep4MRx70ZpjWsd/2JH5Bh
q1fTaFk5vrqXJi69aSZfhLV+WyoAqqHvnXSzRWKkaPfz13kPd11SX7Cbs7dm1EZXA09jy6huuoiE
kSBhEiG3kTBRUFVWrC8qqxTXzSqqYRxUrubfYGRzD/mYIWwE+BV6YfIxcAm9CJXkQZM2pipNuybZ
Or80e5lcqrk/bivFjvY/fyxr/+SpbFGbGDp1NFXK+46xVHxF1ab3yUcG9jqQe8E6yASLXhqKUqWt
lqZHT8DpdcRnMufZ29Bf6+L+Jg/ytSNSc+HIJLsEzK7eBya1b2do9r5QQdsV5Pi0rfzS2yHzIBaa
NeELzoYHsbfRU8SUCDTNa71gz9fo3KpIU/wdmPmOEKn70fG0ewFSlhJhHSd4+GjItLfwTsiCbbp+
r+TlLzZP/2QjoFg2owVF56phYPDuomnhIEfSokdptJAxsroH3UyiOuG0kg+YAxsv1J6FeGzt/JNi
A13nAhgQ1jvW6a04tUm5xXlokGCydpoec6PjkohuGoiBtQB8ae7uMe7gLhfAMX/+Ycp3vMlpJ6M4
jpx29gw8GGG+WwpkTGCpCdR0iW4MEOs/EhfeBTDMXzDaMl22uWboO9+ha1LjSwobhu/lZE6qiDLY
lO2QAH0QOBkDlgrExKD9+FQv2jC9QdgKOVH7ZJpFeZ5PWhu8gg5EeDefmoNZXmglxH6mC9m+0Dxq
ALbflxDF8ItVsTzacZfh3QJYMFIyXmHhxfxVwXyrA6jMugvtyrCfW1hRu7lISP3a3UKcRctKt/tM
gJNtojLtUEhZzUNMZA+khQVCzYpGaYy/U4usJ8JbxqWmBsNJE5mz6WpAHChnA1TXmK713lt2nqpd
tIN8emM+2WAA5gSBuj8WjYdIhsfdFujch7ny8dxUnIL9XBRphQXxVRNYWTq7wgKTvA5FOFxCdVwn
ZYDD1ibEcz68RVq4an8qekW5SjqnIV7BiteV1mCBVL1rbPRbArZ0Z9dEmcFnU+ZLQ8myBQ9a+RZ6
GpKRZuIRrrZCICkI+iza2D6wOZVeOdDtSCHvlEd+OupMBOiA3yddGezRPTvLuaMLkigAwp47y7du
vZJVWxOLm4pSfSN0hbhvroali9DxqTCHF41Bx05tYtpXoR8MF0hBysN86Lra3fRJgE2syIg9Gnz4
X3B+OywelOZjrH/Usm5MlnT2WoIuQWyApV3iuSu1Vdv6uBjCZE/l2e8Tg7C5lW5NqC6jWNEcUi6p
+61DoBX+xiMrYVWGDWSbGDYXbjl7lSBjhuQkqrNKhovb9c2RaFXzFwvCOyHVdD+Rg0dPCHirBVb0
/YIwclU2lsLDft495rkKPK4RcIsc/9bIYw7OqeztNRLXjCwlBimXalQgFxdldDH2FUj8aWXXp+WE
lr1YlXrhrdqCUMqZw8pTnYQqeW/3o31uC/MhagmhzzPCO/2esXnMzhc3YHxm9L0B/rUeYp2SSerd
IpZEnpLFGlzK1hh+ITFXp4Xi+8enOekfpiVEMwz2knz9j6IgAdyp6tJk+bazrlISgWndTttv77PT
pemdkw/dMRubSyXr+xU+PG4Bl70p8b2P6ITSS2/MXlo7RPKRKuq58YyVTID/OYGaI5vk2T8zdRpT
/fLzVXAWZ3z/vfNRIdlRjQkDa76vh1odMPygkvbKVhh4SeDDnUHq8RgJr0KMGBJcWCYulAxeeY5G
0Ch+rI2Mh7VrdcaDRlF5bXkWM5+2+2LL7jmd0rISOrjEyNfq2smpouI6Nm5jgQi6qsw7U8PeTdlX
b0RCPqkkeVSOTfgJtPLkhPD1jerjzeWWL2+kCdyQ3HBoJ2HjkMagRb/Ya8sfHuq0g2xNoZ1F+1VR
jHePARRYka+bOblBiWuv2fTr95Hm7fuh+9iWI/1aaZb3tq99tLr+BUJbsCH/2VvlVqs9AjdYCtdf
ZeDe8Q/yyB1wsaPvYs1Rg/oXF5rxQy/aIk7blLQL6L8a1vvem2sWY05kdcxehremo7E07/O9UeYX
86luAxrpGlqzc4wmySCfjEqvN7Nubz7UvuYvMOzca4ZDMZ4H+GijglRag/tvLDxshxD4UemWMDvb
wGYHQqoDnrsD7hFrS+TLl/nMFhI/FbkQ3KpqdcRPghUZ1NCp8+S+GzPBcHtBH6A7GmGnH80sI1YA
KTgN1rI8lD3sBCKpcLJPb2Oe0TSHnCGZ6HHamfp9wNP7oNh1vYd29gvB448N7Ol9tKnfKHgV/QfJ
p1rxJCdfNqaVNa0Q8ah7bJ3yFQuXf2gyNdkJz2yXbeliduz6/BxaLquZkvPISau7rHEFjgSiRCyn
2FWJLvbztjc08Fy13PXjxIZVLf2MvM3af2vdekwqJvs1HuxB2/38Nv5nP5EhdcbmjO/45/1tnEIo
x5aXxMu3wqGrxWWJWK0B73CZMYVdIl3D/s3Cu4+jUYBJ6oYXPuplnKAejIN1qflkLeajuNB6xXg2
Mhj5Sl2vDKsByDeNN31j03jx7bemKZWP7o6P1ag//+JH0afe1ndLkiUldZmmotDkdnw/XmDO2Hns
AMKll9gNgyw9IrGSXYP5wOcRP7YDMct9sRN14m+T3vkg4kC/TtvUXBG90S9naDbu2luaKouAkdwp
Jrv6hiYBTPbKSC8DBz9li1LonKe6t3Vjg0d4KtMbN5b9SrIYLGdS7oDvJ4+09GCGOw1jCnWDi0s3
dABn1W2w53uC8DrVI1pTdwTvQVJgPzJUCTSkotwCWz+qJSRklfkenu3W2zlJ7V6JcKwOlqRUzlji
DcR7l64MkIQ07cqlJ4K3s79Ko9ZcgwUZQYljl02L5KoLpHadpGZ0ajwiE2aY+XTATb8oghChTPk6
TByOyoyHpVf62dbO2BwlKKs38xbO8PVq2du4m+IhYC+hEIk6dvEWHN0AC//NUd+H2OoNFMGoYdjq
jJ017nzu72M4HVLVtVeAiw/2FLMyp48OiUZsioCI2Wl+e2S0sS0/tZ4prqwsDZaoRugOtMXOzWAh
MG0BlwAe/Q5U9rjwGwQdoAwRi3bRYqyLK+HiKyYw9tsBMqfYEYMMt82EFlLo5U2eE2lq6UHGlAXC
CWLN/DgOWrwCqeVAix13OrrlYxB6D7WTNld0WQz4IlUahU8DoF3SZ1QGuVGsLLoM0JLnQxjtB/Aa
jJ82htOkzzgzz2hqj0E8gmTSnWIZlfbnebybDdjXy5bOqCyL3dgM7sIeN5HJINTIQueW7Mj82XZV
86GJ3XKp5EN23W1meUidDuY2tvE7+gzgAXLRHfAL3djZRFDEUePDTc9WfUtsa844YSfN2HgElvWg
INRAzGmBl5sGCWxQByLICfBcOMIjFHw0tGtPD83LAA+bD3lzLwN4Y1Of3lHtVVqY13P5960GXHQh
3kfP1s+GY7bXNYZC5Ez9UxzW8VWNPekSi8Id+uJsJUKycvBNFLu0xx5cxu3wkk3NWc8mM9SLgmBJ
C7new3l6jdoqOwLqRBgC7m1l01bezRcITEx3Ccu2kE2Kd1Txb3FxdCfNQAvgdKc0q/JoXevZaw9V
DszkEN6Jhk1Ja4qXttD820bLioMXVWeDd2NdVbalrZGzpitDaUs6fl4BO0L9Mp/ZlqQLp/TGH4gE
5NiVC9v39AsqFHEb+w6jM2d4AsH+i13lj7WgJRVT16dBhqY49Jq+rwXBZJFVqdJQV+vwWe9p2BM3
CXHBdPtrxUispRN53scs3bYtKmaEsNSIE6JN5BYa2YjHRddP4AXjAUp2ubKGzDoyzG1WqoAYIbr4
SvOclLVZhr+oLuT3RgiqdlpA9DqZdZu2igTwXSE0eHXJfgpA/+TFhXtAUwf7Vo3kFsmGAYHBSJkM
aeW1UEUMEMOopgkfpfsIDG5sRbyPfXPHnfurCu39yJHKjGoExb3qWAxp31doEcp3B9u6QYhU0Owa
Hk2pHXWPhlVyKyKMvfB6l4Yh8voLHTPA2xMqhHRotEo4gPYx8198zLMc5o/PKL4lm9YHnBg2PKgH
35f8BRB7n4YefF0ubH1osO4jFF2nLoMpa+zulK76qEjrgvzRm96W2gG+q7Yc4+6XAgVVeT83w12M
dMdhUKQj+NTfxzi0rut7Q1/gQ6H5EMGzvW75HLom29TTctGUIC5Kz7v2WgVyThnpl56MTSwHvn6y
Y3RdSkqNzpCeuGzFXQeNU03M/l3VN1R2iVkhd5cvRt2xxILnWM/E/fmLmk4jkEYFGcQKcjDaFZXb
avfWaI9vp7GQD7bVTb5qWuJsnRg8jFNHyyUeodXMx287wIHehckuYnYnFy2RcCKFKlsxOMdl4jVL
cKvAgWKfS1O2Yl1Bc59/b1siFhU+RpCqw3pNWkm6hh669BrLf3UaAKkVHbLtGDvJJjNEug6NZpp0
JgP+e4xgxcCy8iZFpA9jH4aocY7KdEiaSKM8oq9vFCcjEac3VD+Blxn7lcnP7Kn2LXElcw3ORCK8
t13YBPnAzGdWsKiAiihE5eUweYmVKgDTPspLkAt3xqhhgQ+lvIOWedb1Ul4PQybvEGpSww3JJSon
e8Xw311hzVE2hstTNXGdYOF2xrAWSp0t3GxkFjAJ9EaZUgJMwKmABlUdl/oxURZp45X3MmOC04FA
uQqjUMIChsBXanV6ZxlggyrfP5ZV0mzqecYz2uDqO3AYN74DddGEo1H6Ogb3jlhOq/4cl+A7XJXs
dATJwQXzaK45n4hEMtkRAFY1+V+61uHi99Bz1h5UETsHuVoCaJ5f+Ve1wIQIDJisPJeoWYfFmzTS
fDz0GSICnPlHo2yMPbcPPfYJ0rCZj1To2dmJ0BsSaFstsJd0O8vvk23u1C8D3dWj3pJ70/iGfoFi
hPCnFACjWmh73ePKGvsDjxVj106B2bUCgUeqgYqcghmKcPNyYxPus9dAGy69So+3YuggJAWGRy6r
zTSN8JT7Ehf2WslJnmBKDo+ueO6IwUMPNZ7NIiv3acEkOiDT4+2mm14JfTgNhZLt5l+Sol4RDNE9
9E74NOaZvsmdFlHi5AerywK8ZU1fnS1yvI4DoFJGoaRM7GF+LASNpGXgj/RZB6O+KaZDl9gXb3Je
FxrXkky57tDbSX2KY5DHxa0RDR6R7gUzbAcuKH1oDT8yrp+VmaiAIchzYAol0b1yGISurTKTJETB
ksFchEOD17BPuuFmPlMMmMVuAUzNRy467e9rzNTX8yueHCZ5fMqtXWHpy1znLgrzYNUbjb8bDfNZ
nfvd5e1AoPtlayXWWlEScaVEEAC61IwvGWu5B6FV5GFYmXyllTZEq3aAKoQl/iZB2nWutFRs9B4Y
r101OEGABO7dgz7BwBi3TWmuNQkLbQIUTkfzt1f9aFtMbTHAACjnksEdqQjgx+pFTdeBeKUWap1K
IOJo9DeGCmetGnne4Vn1jm77YnnjcBFM3n+zp/oG+ME5jRvCWYfm09zgTkhlb2AlGIcSxvIi1lv8
WrrGiDn2+q1plea60pWbKRPiYtZpt2LzJlg0CtdCB0ew0WA8Sa+MT2CR79++RlH14s2lNjyflVmq
wyqm/7ngijU2nW7zyOPPlb2enPoBfAHzVvJfGA7TNud74DSCsHMgeg7jL/EK6yhR6kOc9R+Yrsi7
tsSzVqSfByNhYVIS/VT3n0o3GIC1ZtWmqSrx0U3zL/XQOsec/ew1PWqAbz0a1Tklswz64Yrsys/S
bqxqyS0v3B1JfsXNnFmUWXF+JEliOQzn339V2PB1c5bi4pVwLH1hpgyeQwB36dxWhtGxcrF0bXMa
iDst650le71nh0/+iabTwmJP+tKUtz4q1dvISPAAh/CXlaEnT03WDe6nIVy/5dvNbY6qztZ4KsU2
BQrmwvqDdNj0NsOstnOJ4SX2dr7vwO7z0Mn7YDvfgVnL2J5EPKieiQMHFQ5fTD68uEoKi0ZlYSPH
cbN0NeeI6t1AiWGLfAVvpz8gduyzrSQ4b9EPzUtK63Y5k27mw5x79naqA3fyqhZBt0fQRwh/e9sQ
QkCQjaaxKaxLyvE+iNSrIb91wZHsehHeJNzf2KM5RCpdQhVGW1jWsCB4kt/ljkBGTpmJAp+OFJoM
M4xWGvkXX2iTL/vWtm8GwmedGr2e62XdFSqrZh1rqgJ5idP5C5Vb39nIf3Zk8LpoTX0Z4SCCre4P
4lCPTrn0iXldG0PGO9N1tr8V7HzAH3IR5H5zX0GeWuZSq45vzz/kbsrujz9UQezook2xcpi0MQ49
i86wmF+qzQM5Pet4DLUrhezFhyBzPhHprO1Dy/PCRU0vkQgace81uXydXiiRFh9dSEmr1KZx4ZnN
fV0247E28m0jgFhNYsQOjxRgJSMyl1MqMIBGb0RUm6ChUvLslX4w0bOKkk7yujI/Zl9K/ZPfdcVz
HbRyh99LkprkaLt8LFmyHPXQps54Z+lQDb0kzKONXsTjgYEgaXi16q2rBv8YQDhwIFPh5TchSK2Q
ONDCYhjfuPGj6gKmjwbDvkz0xj7r2XDvqsWqEUV6AdzQYZb4+8vBKcCpKtbT2+Zg3ifgqDcuPNdN
WamrqtkZ82pWKSCmxsp21p4wyu1gqvaiIVv2Zt6yVgApj3r+oQgT+ZCp5bgfap7o/WXlierGkIgx
UJeG67e4VZmpIPQMRR+Jo/MAErTCW8T46x9t0yc2qSiv5FQfzXKSCKUZKIIAb5o5NOTmGQzxC5+O
ishL/5a5cbggh9m5MudSnEJeXgJlXZpTuqJaKQs7J5AlnlQWMJpV1sSCapL++Zti5HftSG09u/bj
0Eb2pe7Z0bJQWMrn09isbQYJOp2OMZYCMzbkMpPspE2KaXoVxqC3PRl9nudK+j/85plq9fChYqYI
ZKFIq4zOuoMiabLwVIMWnU3OKqc/DgMid8tsGUXBJdvnFUOc+TQorf5EPDJJDfRJZRwnT4VUvgT9
hOuaLw+psQKRg9UbBL8I1C42oTfmrWbklosJEhz4SKEug9K4KHOLIZYtDrALw3ULMe0FlgEPXEdS
3nb2ZpYeZHGFeyDxo7fTTu9KEKV6tbIgxNwOWfvq9KX9KFEe4/YVF/Mhml4NQfvYlL52QDkc3jiu
97nwteHJ4wHKVdyoWyPPhycrGK5DJVDP8+9CEvKaqQc/zIJDIaP12+SppY/ywq4BlYLLgyuDX7j/
P1yd2XbiyLZFv0hjqG9eAdGDwb3zRSMznaVeCjWh7uvvlKhz897zUAzALifGIiL23mvN5TEL2EKY
cd/CsX2LJvCX9BPFsbPD6imp+kNJcx1dX56+N06+NnX0+C1TbNKyumknAKy+BgiVWQzsc4048xpq
Hjz2NLoDKBSHeqz93Ey0C4B07ZLRNrwsD5OCv0WfkVmIGPOpwFeOb0lwWibchzQMHi5fUJr7Qxg2
ut1+7In7MsIx/z3JdaPl+q9pGP4QrnNe/AB1Gb+7lE7PST5UVw5oMP9EnGz/XYcMrfKrxjYYwZb1
HpMY/NvRVlETNgavfJz8Ku2NAwPK4U25loVdgNktMFvVWF0KJ1o1U0lMuOs9LfUTp4LGV81RWwdK
Wl5LU4Ov6uic8puyO4R92a1CAFqgfkW7K0O1v3CuaneRMjhbwrJ/T3zKLhyLJzKe9fpn6UXkuonw
jdR17TCQD+sbGZUB7pjXSCjEoWBGoxs2K/ByO9/IQuXhfDhbvmqRGLPHDqVsJX1zHz1qN5/sMc9A
Yid6x/4uIgxyWlDr75oXbMy8Hl7qcpD7mm4lgzZKHXeucHqDI6vSpMfl0fK8M6QGBKz5W9BJ/eeu
G09puFm+q1V/hjZ4FHts3U0XoiTwZojZcuPM98qE3ud6uRur1n///OVnVF7zR+lh+C7zQqT15VWk
8I+HEgjBME9Qq5QJLuJySL6Qr8eZ2G279lPuAAHXUBKaszevnQqSONrQd2OnvgfzjZUPUOKo9/O8
rJ6TKPldGk30Kygtscqk4Y9MardqCxwyzMW/N8tDjo79ui31gbZAYFxrPbu3wOoPJpheKP1COSGH
CH1Lq6Ayz7UzDcqQChaUluLlF45l5TUxCTtDMZX7xVQlzLal5duuGfqhaYw/Usc+8NkZ36xc7Gn6
S6ZRmvES8UJocgb2t9saSGra9sNCyxTmY7UfTFddL7IDS83fUrXyTkHq3Ymric6LoIFPwc4TPde+
RtxenYS44Mt6vIJYcA+y8m7zf0Vm3+zUGCA6BMq71Jp3M/aUJ5c5/aUO85+BhXSgJKfZNJN/yFWM
3tLQphVa2drR6Lae4wxvTnczzVh8FIhqrwR9vfLW+mpQOX9EQ7kwSxMmV3+yrVTdBkIJD45VwYVM
1QZNb++9WjLrfYJsOjhwqfdqaF62H7VBxeEy7MVcEUeg5W5VWG+nVOS4dipUZb0uPk2Mibt27t5n
DQGhQC1cf5nVTgy3QQsTPpdCBH018oEAgWJEZZpj3YkHK//d9hQQ6I7eWsX6Ta7SR5SlFEWMKigk
+5AOVF69hFhBntkQ4LFWUHld141/4JlahtbL03RQGVh7KLwCq3sz0vATkpjyBGPFfHuIFYDGGoeG
rfhAQO9zgf7ryVN2TNWKW5loGy0LmjnJwDymnYJLK2T+GNtx8GxHXvk+9HHHXgs7WY+L6IuPRbBS
JqdkPW+9lV063qbuiQ/IVAGLzEubn9HYEyNZqe9qS6tA5/ixDoX4J7QU9QkRbLhd7qHiDbeAldUn
im2eEypVOLEPa4RprKxMkX82ZMZRBzjfeuaGK9rn+k5UabtPSuWiQed4MpIhf7WdjkJgbNadJzlg
0nc+ppIf5uahsqqdKtxblsKK1yLqrFmRIcJEO6bw/V5aGqFANUZFax4+ttpGdmZyboHZ7sxS/ORa
xZeiQaqawNMnQ3uch7zvaZ4Cuxum7sTyHL3rTktkh4F6e/mqaFUyNyy4dy3HkjmmOJhvwkEjx16V
VMwe9ZEXDe0u5UfTVQBQHs+XiDI+R8EYv4xTjpCcSIxDvstmbUIRB2IXGaIjzJCUMaVoA38UI2Rn
15L7AlHC20C3TqPk+4VJCH9mMeZPqjpCfA6tLRyKaU6WtkHzcGgrXX1bjI7c6ZMpLsIZTB/irEpI
3pxLZymfSRqJqztfD9l8PSjz9RDNOjA04KsB6QcgBSrB2eeopxCPWsZMY9wm1HDNgLeW/8f28v3f
091yxCt0cXqYL5vUrVdVgqYMiXlMzoFMY+SsyH/jrjOf9UCxz1WZvjquhrgl9mrotzq1dlaUcNhr
q9xXA9TexqtfPU9me5M1bUeVv49yt3iSoE9XdLLEn4g/WYKJH9zrSs+DcGdCrdgOZdSiD02y79za
uHm2SmIz/9l0sbPxPC8/TyiUrikK5bXlpfnHvxu26l48ZkxP9lhQ3FcV9X6c2i/FZAQvoae95mzX
Fxkq3YUMCGXlumd8PMOHUtT52bZRc1ZBrb5rmbZpNfm+eGUbCKgbm3ju0cg18sPbZ9lY7quTdOc4
d7L3oNFYARrtOark3ZrVL1k+tPA0R79i6vjaOfA7va48AXul9KBscf2yVQJA7Xp2CkE77xQrsS6a
HbXrOFWZU85SfRXqdFn3u54s2IpWEX0u7HCtFY/MCQuxXR4aizGu683Nr9IWw8XT0xD/vWGfARjM
iTyly7U6eT6KkOoyVC35sFaK5mpOceRv0u+UGgrZVNAJs3CabxdxdJemv530k8AcdNTJCErTwmm2
UoFtuUzAHpZg4s++QWt0NM8I7RFa2x2muH4d5DURcGjJybjSxG0O4aBWRx5Ey7OTvIapsN9oCCT4
KQDxhp4ZXfDAivdp/mxlrBu2kDGq9VAjTK6xPgBszYdWt8OEOOxQvk8kSkE5lnqqbTIz9bZQqiBP
h4wSN9mkGx9G3jIYhr2zTez6oLcdv63Wm3iX9PgbXvUmrtJLKGl6LTd8ClTGfma5DeTYPXvXMpfB
TUtsf9kSOlsU96ZWMbKbyiY22cnHAekaujp+el81v+sR7VxT2+0eCcLwPmgd8HJ3+gmPdgP8EL8Q
J0NsGJyVlpuyM1IOktL2l4eMg49Dg1hOEqLgj/NAdhj0EFqYvpVM5F80C7mKo4ivRm0SSgbamKUK
/4wRw5KsMtUI3sYq8jbL9Di2CU9tF5M26RQA6WtGxgon9EPlWclz2BfZzGTkZaVzc6YiMmzTuXVM
qPxUnwWX5catBYKIxZRKxZbS2pw/2fmYw3rHiqr2JnMgdCMcTYHYOTK9PO6aM5cu0/ChBT3LbRVH
xj6Mc0LJ06Ig/0eVGzEK1zzcCbCU0dqYavopeq34S0i2ajXygqHsIGd//XLjJZriW7z49d/nWlR5
l0xE2xp03prmOkOADtfAxooHc6PnYw2mygDj6qktB5ukOuUDkVh0yn+J1ojOC8ygMxtxZOoA22Ge
URYakVvREJHU7IoVSKmRbDYYbIzaq41hRMW59jxaE3OlPxg1gkwzItpWDThVBNh7Jy14NRtFl+t0
hPqw/L6T7ja+EoXlZnnYalO6x9ZPMk0U1FtD9h2TX6m9prWoj4Tgsq6PXXEnUyw4lok+YnEOu19U
1T6MUvtTBE6zbecxGNwXNsO5uO1nDeXfm0bvbjnkmfPUqL+z1gz+qMnvPh6eG3aoo6xJ6GZRPsUa
Jxg8AES1mFjKtCH3tmCF2J+Bfe9RTUX3JpYPIZebWuZL26BxySY5IYMghipV1Esd234wN1OXG0w1
d7WZzXLZ+JY2vORHe9MmzO+2HDKl9WkR8nBrrbp96mHvsvuFpwVd7Ng9uYjL43/vCmxAoKatS+iS
/zGN6lWWUDjSsfGOsVQZHcy5feshxGcgKcm2GgK2p6JqQG3XNmRQqr6lxK1GFY99r6Rnhl0vUT16
fLDPskT+hIQG2sZESh3jh341kgh4HiS8prQOfrlFTUUqm9GvHc1cpXv4BvqfynNfHEWd3vDe7UpV
/ln+fA3Ho2cXkYE9d1zn6/ruCVbZaGMMSRGthGKfHK9pf2nYe8l0TrIPZPM6F4qTHnu4D5sE1MYy
dUgBF9z0XD91jU5xMBFJ7XUjLku37Y7os4g5yqmrGvKYl94vrAUGMQq/bWYPwbkpHJAOaRh9Td6s
6KgM8xRgk3lpPepLO2zuqgiic96FHxq/xzvHdYa6ZnZfHqnTGhJZ/p4Bl0KIjNTfzX5Hrpd8B7A/
9TFVPmIjmXxzsNtVqVgVqPq1bTfxg7sFTelX7AwjRnCDwSQiudNUIc13tTa4FoHb+eZodc9FJiwM
3lP3nqh0NNuiYJqRGZmfj2V1chxESPM5cNnPauutarX+TVPV30ruzaeGmGK2uwj3Dotj/B4I1WBp
r/SXogrpxFd9sWvMYlfPSGRzzklJHG+GVQwIv7sJGP7y5PLlULOIwKT1sTInkqH++tmWe2URbR1X
oteuLCX7FskxV4RyBOJMFsPjtoA59njW7iN3OzXynXCy6lKYanUZBzYVICzjenm4fGFU9YpQS7vC
OVJZ3rF0M3/56t9vSXuGufWgvPWIxW8jHouDUliIluNKwcnDc64xyAt/RgLYecomuoGmXQgQXkzy
3M9hm8u9vP1i+tOClfAYFJRzJmGTqfpWGYW1MtU+P5QGYUghw/g3koMTYN204cWgfDNfCXZxLCAY
U6WsCNuIToqnk/z2vzfQm+sd3/G9NBzDHBC5YmPSrPrTWBr6CYq4sbZGW6YfemTIp55jw6Z1sQcu
q4lVNhhRS+efSh3koWuIzs5CLhLAdd9ZVipYjhJiklKcjaiucV1Yst4t+xAa/PTckzmKD/YiydTz
bYOsbHpkhwK/53nxVURjC9iYCKXVAkXxbPDEH200uPtOP7ZmTuI4i/rXoJg3Uq0mfokP1pQjeHvG
stQrL7HHQt3P+YWDKn+GpdXuU0jhB0d2h56Yh3VN5XBsUqTtkceIQgVEujaatv5ywwwJj2pvJlvg
/lUmcXclSjVQua/ZgAAy6THuOVBee8j1P9Fe8lmotPCSsPfeLGjAxIYYwcEA+OMvmsOJ6mdl2Eww
/u39UsP70mDOF8e2Q+domLBikvCTeNgQINdjW21wzZAH8KSNgbnzHAwMy965NMB1osl84kp+Kx1s
M2G7J4mzYUUH1ToxXf6VNRV54fMjAfJnI0KzetLinwG+hNuYeoSsqMlRndum9RgIv2RsvB4kQwEN
4fIvpeRXhHP7h+72P4S0Vm+sjcm2sqL+RPtfXhTTr0LCTEjx/RdyMdk0eVEDcPqZ99GxjZgHR7/F
+DR49eFhJ21UAsoyNN5GBrVtNlcsGuOe8EhJmtgXGepyA0eNC0Ch+NBGc1iTqvA2DL3cPYbdMgMR
CwBV5rX93o4xWSqwT2A4zaj5kLAfr2QGTnfsxMpGdz3H39boWGPnfy0o2aDHnAZ2Omubl+cS6zf7
5LBG5hNdG3Qp637ssFWUBAgEaLdqfuwW6p/1OnebD7WMkFHND+MxSC9WwpkP8ufYInpY90z+Kdlq
OLWtZj73UJef5q+6ThaejIYzCrN37aVEJea1XvzpNZV+SIZOYoY2Ic8FwbCx8LOntpO+eT14Q7PK
xYHhpH2H1TOtChI33u3Q3COD1dZZ17t+XJPt6xvQ8fpOsfxeGh/K3CVbQuKWe51rkM6W6OmZId47
0o3p3jh2eqssI1wpwJW+lCIiazizzgGNowupNzi4cAl9eUQDrXuoJyfyb+I3FWiFRkjAcZE5PHKR
VUcf92xrBke3ZLx1kXJj2qO86/X4NeRp8FYHCeOIEFy63Y2/PJsPTyaKfwu92Ovi9d8D9dJzVIp4
2FVp8gaClpEVisn+UNjDHe2jW6vxinFvD6kg5EAxj9+Xe51d/ZCA2RmC0a6bHILrbPU02Mp1kesx
WVklUzStOBZYZ5EOB0E7dLOAuaLOxRWtFfdWU0nummfP9Idx7E3Fm7QdZrlV+aOvAF7VgUbuuJ44
l8RpMW5oJBK7RdFs9UFtq42ZDBr6zbicqTc3qdUTHwLWy1CpStSG4VSd40I9uVUwZ65jBNnXice6
LOr0DLvuVIpW39sdsUoNhXg1m/yXr+VIls6iaq4iqA1JPRRMrAgqCilELUe3wdfcuqQgZ8rMaOyL
V8JGcfUufpOYqOO185iVOa2OsSQPSbztPpNIY0V0fylj9ix78lXRch2AQNWHsMHNnevhHyMeKckI
GFxZMxhdrVrkCEkK+zYYQvOwQL9GDK+dQkaTV6Ro2UtOo7Wi6YdUjf6tTgmB6HePS+XhSMbMHdNb
MPrLmA3N1piMcNMmguRGZkOMSXU+oZLBuZLxxs4GudAY0uf5kYFF+/b4vST9i7sdqvdmwBRtRVi7
ljqJJvywW/zmvR2Cr9KJZl9UsOQw0xky4JCbaEbXQcD5hIF8fI48iZx6nq4E4lUpxwJwY9Mgcohz
tgdh+NEUkkoik9es57K2mp6ob804LUN1N6QNE+bxdBAifS2y+gcZ9OaTlhH9rAu1vCmMCykdm4bA
EpsQGmFnjD2Nu1Lo0WdjK5T2VAtTxlCRGnWzyLCC2ovXom2bXRxVv4RO+9SkEnxlfvSSke118DhT
7Yw8QBVFc5RAi1Z/U4FJP97ldi/6sb6LCR0zr2NDCrz87OP++fHlCTF0pri9XwhHIcXbaQ4omy/L
Wal1lPc07oNd1IqNGRYHu9Ht7+zNQKlzCD1gvZU2i0iF6ewxT1YQlZrJV5zWe+8HqK1gs9xWv8lJ
a26lCmYTAY9RLgsp4vWH8QxZgveox+3einYV78Rmkmm9SVKVrI8ifc+iWLnS7rHWSjkFvkLcadx3
jJl6gjUVpTBXnY4My0XsdKWP8U70QX4TrnJzi3480tRBLNKL6kvHdblabqJSOv7DTu7F15G22EP0
gCYLeg9nn1U0BITWVJZ2WGzAvceEKGA2CYgnoH9Ru6V2MZUdO0B5bWz9YNEAPCyqXma/tRWWOyWQ
5lEFGrNMHxZNK+PVNPT4KLduce1ygsIFcTC7FGEGyTykJdTDYG7NEkWQQYRdPyN4XQbqj1ZMhYSI
/Fbn2iL++QycEYht1P2LHkCUniRmtB04H3xEJR1ZobjwEVCEv2B33Zn1BOKCXGwcO4wi1CY7xGUY
rb2e5qWSWx+9kiffUYYSpQP45gjmhIutN0Buum255leu0TYnOELNqbGEtQkrThFWY7fn5SZS1R86
IxGO5DY1XjKl7SE2kN7FwQY7Hx6LrGOIP+bg9hb5JPz0UduQJLuyNAqUSqrl1RrFlulbxqctN588
T72xd9r35aMVQN9OhoIIoGDjWEjeHRnMldl8Qf5xZdJ/hwUkH0tTemTq7rRPHAhYj2ssVJVkRSCg
sWX3NNYy8Op7qOfZvslC8Gcs16tWYVwwGcLYx7XX+JCESMukJjtgFGvuSoR6ZXmoCYWqcaaJkIus
neM2vwdYxFZN3dvvaAMONOPpAlfjZuGuNNQhvsJ48E7/Sl8v742o+Z3SXO54a5rae3I0yNMPVWJm
d8+y8rz/85A/gLJbflaflxlNIs66fQZ/rezs5DTV1T/LFVoivWKq0dMaKxJs8XXYAzdwjYtS3qva
ZabfG21wSEbVz2atzpK5RM9L7vP4mQ0AAh7rMBNrg0afO4UHVwcf4A2Rd1NE85umzK4P0bU4XuSc
EiF/6XbQbB+ntZD9K8tgHsHDK89Jl4XPDFe3SmV8t1YqD4lp/Ee4BuD5LGMGmkWtM2rOcE3wqhPy
KyoDuFgSw0Iz8xyKYA1/u+uyV1HQkIXeZR0Gu+i2eaDJjw70LSPH9DVqiuzFLUgrKlA/RLT5HtKp
JJXh6bG95KKaXmWvBWfDhbQRzTv1g8I2lfQbqkwxiHaBkqnNJsZaQ/cOQT+hV5+99EQQ/FJCEuiy
zqjWJkm8x9iw5NGb9Hen5nBWeB68SMcYMFxx3P17s8gZlodFb74pM41PCyv1xJQsXkH8Cl8luKhd
XHXs+Ka0t5HONusktoc3aTRuk16umgYoHNg34+a1aEJqlxUD+gssuKzQr2Nd636PBrGlw7BPZBlv
Ox3EzrwkeVFurYs4ifwIcpixUmqBC5XwLnSfoppZcoR22fNQmbXiJIjQ3TVYNL7S6rUOynJbkm/F
sCV+0ZxS+WNEqd9Qaa+AKCOsQGhFL39uUimBkRDYTUeVt90B1tKF7mYMDT41swwhwjbqCo1tQ3QD
gJEGvX7RFjs9M5U32DhEzBC4NNlFSYEfeSBomhAfm1OYO8qIJwgtyL47E0cTdI4JCEhX7jw7Ml+r
4Es0nfoHc8r3wB/9qiAd5uTaVOsC6Orbcg/gLDERuD7Mg6VXPenhjFCkzRpUo+dcwu6dliXCytIb
lyqhxPPKGA72Zy08fd/OY+dIz++IHMbDQ0dWobLgEx+epqm2sEfo448pRWKqDor3pFXSuUq7sOgC
rnXMDewHkXqAB6Ns0jL5iqAXinXgVp+uU7tnpzX/qe1xOktb4JvhPLJdmk6mMzn7XgXDZZPr4psY
i7YI2MUNHAF6a+oGp6t1CH5ati1mlVYIOiXsktZfNFsKAY7b5V5oONm2Z3i6DqvpR2fLgcz1LN4F
UVqvyQ1nJNrVL4FAbzY2Gmu5kpHtFpj6bswMcF4FgwrcQNq9zBPtnurvSspiZwStvmuquF837BaH
2ANBuyxA8eD8lLWNzYT5/nPumRdnKn+r8P+eEigkCH5TPi4Fou/UdIJ9K82Xlny3UxZ1+bp3+YFq
5pWf5Ov9Lk3G3djP1xHBBM+xkmk7BvTwIBx1D7CjosKLb3pmdQBfs+/FNtPZ5k81aaz9QBmLCBB0
osK5mDjoNP+ddu7ezrX0MwgkkpuhLo8CsO+qsayQ6Q+Ngdaafko1IJPcTcZNOgx4MitidPQ05ztm
K9Dowgghgeqm0VrrzA5wqJImmwYs+4HheY73OzfXA5FRoDClYBSOAGQzGZ61t2U9vtCB3qYpqiq9
LIHqWFl7i0WhrIEz2D7KFONNiaED59EnrEh4sb24LrU9CzxFVP+iFCQooybKtfmlOTl9WunQUjaU
nauEL2HWpK9ZpvLBbFrYNosO3Jb629ISr7IEQAoJrrulJQ4Td62V/U5TK3mQceu+2+nooxAff9gh
EkvEbcpBkQY0nsJlAqyaNzt06w0Rb/WJQ1T0avJGwKi8qaGefuRZ/C7yZPia2johBCeZXkw3a3wC
nLdBJ49OZ5nAzowfpPRiRlbb6MqKGV1loLUUsHa5K0iEWiPjl6i4YftHRJ2HThd/DhLRl8pmt1G9
6co+8VwNFa0EfJ/3PHRRBztOt5OGFb9kqq9QOVx0mAfr0cM9HxbK1yKrf/QJRkEYG8st0mCZ51t3
HK40FPMtCnDotNLFTpA0kCCmoVoPXuvcbGw/62zE91zlrST+0c0uhlKbd+KHv5e/Rfm/z/eM6nZd
FTMBCEEsLwZ49IinOOmrj07rz4Yd/DTbwryS62lcVT0XO1VrKqoyRIyF3dHh4+og8nbWtWLq72jv
olfBmmkwK4w1juwJMOU1+VTlC1C/wB/wP/pmpH8okcYIJ67t6KyeWncYPy3oQV1X9vuubZOd0HWc
3OjOrpJOUCLyazXErd+bmCzHebMwclql6LLBRMS6fhg6/SchgZiSKz6eKAOLT6ySE/i6D81qTdyA
8Fh7qy3eQ28C80H7CudOUT5ryJdXaaYPx64sUI6JojknQX5Pgqa+jaSBnR2ZNxsFIe5GqTLi0b3B
OhoU3ushDnBK0TyHqG86vvAa9A22/aFVbn2mWdKcB11kW6bzkIm9P4tzxSit5ikfGnK31TI4geQM
6lzdAQ3L/NIyxluVGO9oYMVdzUAk6br32wIjvg9CdIdLH+RvW6TTla1QCSS1BP3JgeRKrdLoR9Iw
UrqiezL5/ZhjZCjVnVB8eFhSExpdwGmMN6pWZ5+6JtXa6CCOK/OJnCNOfGGC6Dbp3suQcgDivkb8
Um0exoBAQLe0h205QXVerHU45eVaJ5rSj+PspkRO9BW1vtmn0DTIM33cSQtf1dLwPVFa+RS1au0T
wkv1h+gNVPJKo4F0T8b2y3Pn9paHZDMMEvf8OJWjdp3Rl065iivTWNcqmdI2Y4ztEJXZS8Mp1TPC
q5hJ7XD9xLmeJn21PNRAwuwnptsb5wAhtirKdzOD+joEOoJIyJ9yB0WwfmWOz/AzN8s/hvI8stmv
H36cx1pkxqxziRGo5y7L840g9fnVCMpXJ2XUgLTkh+NGHOpSujRVhWiiS8XL8tYggfMR5B1YO5t7
R08OIE32zvTOeJsM5BxeJ7nglHjW0bRyx2KF5hna52vDX8d3FNvdAj80Dy1m9nMMYt300N0slglK
kmDOHPdWqRGjLU6KDsFRYb0orXXImm54AqFmvdjAlpg/q4ikGyjKLeaFW1mYaGzoDqvM8w9jHo83
jvXOpu0sD6sSuXs5+93OcVwm/bYI93Uvx/tjdBa4XrYJy3q4tBnNL1QP9Y6zh73l3D36i8mC+Ih/
H8p2km/TbWFGaRnKuWRi/hDFHk2nsEh95mN4hXJ0EHjY+uYJovzZtc38tDQ9QkHoa88X1vmi60Xa
VK3dOOYwOnd6EVsZqxijHWm24JpBwD4csA3twGu/uJ9Uvef3DkADBrqDGidjAEYuOk50M/lhuBGQ
tNH4ZtO9QFMFZ1Ia52z+SwUVeMN6cq9GjeewKMZjJ7R8P0Kn20L8dZ8VlfJNWKyOMjzkj6o6RHnk
GrbFP1gezT5K7ir+GwT2aucXuYnwieHT++NegnxpWd41neBYEZaIJzMyvFMO/A9D6fI6MkAGG3pc
E6Q/VC9ab52YrdVkNlevZan6PVpVuDn2tGG1i7/F1CUrs+r6owMPl6anx4LRlZ966bk+wUSdv3Sp
OUFuHu+PdE24NPPOoyUkFJN+mR4HLdjWWtW8TwhBD249kEhcWDrhHVN7TvTKt60w+FNX+rNQnddQ
jNUr+XTftG3Sn1iivvuh2qY9EA7Fzo/sbuZHMgLEZNTITH6IyIxxko3sg+zeGRFN7NHDpNMO6q4o
betFujCt5iNLkA7ZU4ca8FijR2KaFpZbmKX/kGPZPHlRbe69xut9L8lvBIgg5KfCfnTN1LCQXOwx
qW9q0H2EVOPII5/rhdLtypuYI8Mie8reKad554qifpKVVu/1pD1JhjqPpPrKC+pjCBF4Vc0SviW9
Puz+OHMIdmM572qVmZCxkvcQy9mapFbjw9NhxKsEoBH8nlFWVmmODDQWxjZGtgdJiaGQrbrj/rG2
QOBOLgsDwKX+3g043cLSHRA0MOHs+69AhhzsxgmL7poKZdolvUD7kusdnVot1Ul9onufZsQcpC1N
+DiPMqzjeAzU2YFPZYNwcX4vK9V+ctGqnDrRRL5a9vqPLnFWUmbljmoYpf1s73dsO18PgdHtjWWb
wE5mlKHxPOalujaCLiXH70Wbe5hBGFtMsTpzgwXJ2dVhQlUfj+nZJBRoS9KjvJt1zwzJFJcpK5RN
IOBCrDQ3G4+PuwHDYp92XbtG42OSGvONGo14gqrYtVFG6rbGrHb+JKr6KLGNXB0p1GvFKH/Xg+g4
P95AEjG8s5MgvCzRCT+cQRYk/9o2TF/MN4tXvI+sjWrsPToxh/8S4Ke6WvgPneMUjddcSZHNe4AI
/s6SWiYe8IaY5MyWp1wOAEs5pCL2Z3Anm+fcSKichCtXGYTh0+OVeYiP/8ZMN9FUEBaldht3aV5n
agt5k1zAPsqcVVgPxtk0s3CfMst83FsKIdwuDSdi0dwjN9JOOodLoBty9XC2eAUSrSga57alOLIj
dS+BWtiHMBxMhKE5aouqo5Vrh/Z6ioLwIw5IiKRisn4FCPk8dtO3TvSfTUZWe1+Ejr+0+ZZ1pwt0
gtQH59dkYRXpLGk9G2WWrd20ZK8zjWucqOpatZkglQamBQ2ZUIMLo117k3g2csM8h1ru4IAgK3Fd
eMY3WQLtMQ/TdpPkTbzLjLqhf0iiJhFxkjobllWsa8GaH65cG6zBnK2p8mkunJTSzv/MdwrAGX9G
wu7Zk4rlmf//JYJaH9+zfDPtL8a+INpLjRiVZCrsWxhldDSZivvIOBuWh8TaGaUynPG2IM2iCfXF
JYXtN8iVJ89NnCd6YoKZhqN8AdziMAYDrbz8vXFEVzI+8d3yyVWARSW0GZ+sWROFY6g5G5pbvKEG
jCASdtEFr1RAblP5YwnUXm6SWAfEjR4IoqJ56CKBeYuwvQNOGHqRLSf3GsnCW+oMJJ/brPUK7O7L
8jB11M9gAFft1zbHN7idxZeZBOizkE+OqhIcslk2gkNTko3Yjm9m3xtnoSP2SGqz32XSTtberPhv
8u49k7n3XPdxvcnVxt07nfxIJjEcU81NaJeo6vNE8ZFpNM31wV/AkHRgsyMXZLoKqxqcgoX+gkYt
eAggEEs32XFIYJB4xrke4+ZqI1kCymRwAYs17CWG8XpnEgTvBj9GowPKhWbZWFc5EMauFv94OOR+
jEqPZRvY6cNmKm0tZNhLQw212pzzGldf6K7+CTJeS5/1zyo5o+QYYPLAhpmtS+xjVZy/DfMDpePp
5RvC3koe9/5+qyrk8GQ0BYmenlF9YCbeJDOhxmt128+IuT1IkdW07/pNqNHHxSnQr5oZvacZTFZj
O7A3eQEnDbzcfz2WpvBfmpwcCZk+KdKTG8dojVvtjDALoul3OaqsF0JRb05aNkclGvNtoiHSCRgM
7we1z/6HuzPZkRxLr/SrFHLPFMdLUlDVgjabuZubz+GxITwiPDjPvJxWavUDCJC2vek3EBoSIAhQ
PUPUG/VHelZXZiS6srVtIEAYzdw93M3IO/z/Od/xZDNT4WoJ+lqjLC3L61QNpxnRGWwKySJXm6b4
Wa1IKgctNF5H5IA9hxE4VoNWkKO3FdrY4li5QfJcwsM7JbXpspzmq/wq/ySJQN6VfUZHiRy5lTZP
IMuh9YOHkivnFIDWeH+qNNq7lji9U+pO7DJDMyDw3k+ulq9PbNoD796wNuRyBDEm78GLrtDVAEfR
ye8gWPYshNUh1Ok6wi7pSrLuSdbm/BwLwo99nTbMCoT2EHuX0R+nbJdQ9KHFie6wr+p+1QlcRy3o
q/uiQcOjW+TR10O9XaQfy6GdczAcA8dgnCXjNpev7x3HnlQnbyxb50tpbUwqyW9VjM6Lt6p/qNDg
er2qR3tlQF/izgcSYUBIWoQFtjinkpwlQzlqN1Fm2AedmiRwfbQcvezsj8kEkV0Ls6daHwYKup22
yXBjH9XKx3QTyVkjRw4zuj8hTrBqqRq1vbtaTrHuwQchLvqzlbv1tojT6TSkFAVRHxc0MUQDuFdO
fAwxiYvRbeHE/cWNc7rcEZUY018DJ2YkqvUcUyYMrWV52ZBnuonntHeT/PSr5VG4nAqmBr3Lbqme
W3cakBMzSHete9dUqsEmhkNnlNNJVEeHZs+qMgr2NsYMhMQxfZvgd93VYdAj/Sq0l7G76JNwPsbW
ROdF3LZ1Z1zbdPcx0GD88fo6CbfLk0pYh7tRQdSblBVgZUTnVR1Pnuqm+VY30sHr26Y4ZuaIJTl1
2e2b11HZaWv0+3R1TINIE3JBdlY/0CoiNhgR2EuiODasdgxnUSkSYErSnDYdVv7KZMhss0zcFfCJ
t2FdGcfG98drode4BWNjeppq/1U3FeWNRF4cKhR+rSb+rFMFHYscazGO+2e3ADjRZ+7NIMUciDI3
swMX9sdgH1rsup42s6kGcEqHckYhxK1Ft5VOyliX7JZp858VMEbUeCP/rNugHI0+bo6jrVIEtLtx
Jbo2PUaNrc5wlU1CoeLeMAlJDEpXrNitfdKiBD+CpMDWZqNxnEqzubxXhkpdeN2cZ5ElKYw1Dexa
O58SK+Gu7bQwdm0A8FnXu+qEu5l3j9TOPRZSdV+Sd71tCg3Od0St2hdmfpFpEG3KBiaNmXT1a5Rb
B6vH7yfpYO0KIm92Yx8MB7RZ4qKODUHAmqi+EJdj1TnKMjd1r4oimtAYRsRKl7WzU/PROmnt3WyQ
f61H1V9PaAZORK2Bk9anQ2MjzVIT2nPQ3iJZ9kyoQ3uvB8GNkRvDC7PUWDvomudNM8LC+oiXEC+9
E5DhYej84fOj1jY/k36ep5O4mo2AT3oRnkIZOuTP6NYjJaqgwLGEk6ymJufrK/KeKSnILt8Gmoiu
E00fDzpcDg877LjTZFe80zjRRxlXhBLRfJ0/ZIhW234IipsBmFAE0NSESkyfjNU3kbOKFVWYDrrg
YTmoCGZxXt4vJzZOODw8mrkNqrm7mFXG2i46bRsk+ui9BzxR+qalgIp083O3rc5+TbKp9urYeBF1
ZDzXpVbsFfrazMScGhThV4nlqieivK4IfLNR1iKdZW4cHVkdAmWkLGN+WiblJQuqUsectJNRvgsM
ZTdbCrEre2L2xC5W2HGswNYzBKiukx+1KXhKKte8Gbqp2nd2C/w7IMd+6d4riU3MbYwiZene6yKJ
TmYTrl1zuFta8bjUq6t6vFkIrDh5jOtiqE7LGRujaPteZXlf19pGbYKLm4LrEXwxhr6k2C7GddFh
wAPL95Ip+selKxnOhapUwXwRBylGydIwdzKXVGPnWTnFVijS7L7ulGMzqeVL5ObmltDesxxN92rs
4ng/Ok5zyDWlWld6R6uaKlJVlcFzJ1TtFJkTfadcce6gem4Wx1NkBFvZteV1k0YXZRrsfayoII/9
pl2bC8091ASTgCi+vp/CeJkb7r1/lZNQNYHufiqkgSwzlNbufUlTaN39UuieMttZxW7TvRe6YZny
h0wRVXaqOr0B3ptO0C42o9sSnwz7Yv5IyoQEtORXMQqvK0WpMuq380OH+u+VPx/orDs7I22eOten
c2HHOIddQtU3EeSvRuvZd+bJTas37DXSOjhRZsOPZUzKGjrDKnUACw7zNoPYbx3yR0ZS+URN24lD
5YYormo/torcNXaxivSEbFhS/7zSHs09xqFH4cyNaaUNH/xw+46aqTGj5RHt2VGmpekZLUQJ1AFz
h1pOPvl9XlnT9coa5/ldDDZGYboJq0F4hD8dlh6A1qIqxLmFgEibCm3zniLVm9fzFkApVHJVHeUu
EK3/qvlPbGSukfXEXyy9fcUfHD+mdhTsaCxF6/cpzZ0ypEgNy6yGjepnbqpLiEvziZ97bKe+WHWV
XT+mYw+nQa3Fm4lj0sZPN9HfXOfMhXi42rE+LYeut396BLDxnhLjtCvYJ1jXThg1ZKJaFM7dyN1g
TsEBUvbdk+QC2S/bXSspTXIhBM32yPqK50C7mIWM8X459mkUxnOsB9aVqYMcMCedmJGp929rF7xx
DGeB1GKxfn9bUDlQztdAyC8HhD7+DrNg72WD/9NzywujnWKaRZixkmH/kZEH/bpd5ackH4Lzstkt
bBSsmoXJlhyvpXc06Il1G6UYjmckTZX2Tw3xaOioXcqKrjBOyyNVWg8jHJZ6ExagBpKCRDN8tdqz
noZvrVIEb+xeVzhK1rk1DbgXsSbFFopGlPs9YeMzcsGPrGS1/J+GTFeyScEA8b9vZEf7JM8jG21B
7njvpR05Aq4O0+xjMbti2Qtgr8kb/VRlA2yLMAM0MmUn/EUQXpeHjGR0vtRjPjAgdbBiqMU0V4s8
rHLykX2ROWzgsWYr104EQZjhaK9ocGHuaobNwFbGJF6tD2+WQ6OHpwYv/4kGI0k5u7bNt9iAqA9K
Q+GTSslBwvI4Zva2V9XubIeyPdb2RF296s7j/FQY4s8PGDXJpjfgQdZQsZT6qoq68aqZD51M54NF
dkOhis1gjTWzHQ2G3LReTU0pvEJltg0i39irYUDHpJmYdBRuqgXzG6kIftnWXfTM7E604Oj1zgWd
KJH+Sq3RZiWUM+5h5njRPIpgCAuukEm8BiF6nOXsL88r2nChcm17SHRww5XOvN0ajWgFSc9B70vT
QaFu/nmAKEyMlP2540EY8wyOcoupLLPnzEo9y+4UO7hdhEE1oTfEE7GSQZuQ3ZP790GtbyPKxp8H
QCUrhyr5Wc0noDbc7UZnFrqHxK/cDG6ADGf+1Np4dL1YSSAuFpl1I0RK03RuieqoJFdNBz47XPB/
MfE1wH7k2MNgzHt2lBWYv9A2RhQb2nOBRsgrRYnJF//XJh8qhyY18oJAsuEQc4x3Rb/u1LtsA12N
7O3MKK4XqHis0djk+j9QtrVgWmq0/2dZW+Ey1vlRicpMMuBBfFHOud1d00bwnwb2vrA7/QHJfrRd
NOLOWN8FKUWWRWAo+vyQp3v6+8OHxhL+WrOKL4GjVMdkBu60VUJJb8yBVzlAE11Nya6FolyVNCju
Kzt8rTTNeT/TVAQZDtZ0imS8mITRcI2062k5Ww4dEjlrgpm7nNmZthlJmfKEFcHVStPhthyqrxql
6zgmsoYyyPNStFUz6t2d7V6HCoKwihX/R9bDq1JzortM6TnEMZGwmaJ5lY8WfUX2GVTBnLqlmfg0
ftPoYMJhPka2Jbc6tDN92rEqS7muLfNU2S+9gRlmHbv8R63VC+qSaXPTxfQfGLDo7GU5ii7Vup0m
Rz2YpvuMtTTFHtegdVX9/rp1sg/o1p0j/qtsOzPmvWHogp2YE9hILqgvUzvUF9mp+s1fZ8rav0Ib
mo4O69+0TVPVXeaZX1IZo0HTKWRwsZCDhHc6LAloRDdao9u8pPZjNPdUCNipT3qXktmXfIhsBQbb
6IjrPPPJwdHcfV84/u0y6JeOLfaY9Qz4oTwnlXQXWPW58EFaBxYV0+VRYQ70V9DBvpuxBhiW7w4t
REQTqD7kvXKwM0xUGBTNXol3utJd3uvoqd+vS5MkjEovP3VFRmd6HOj3kstIDR8hUjwfxllBbDuJ
fQSQ9TM9sS+o4lgxEEosObSynDhm7kb+JGE+UK4tWSHOvrQ2oI1F1c24ZC3gqsZG1x+blymnPcRG
wnzHFyWDLzyB0npTogFroEe86KIqPVn44wPqiHXbZ8amCUt110KK+eufnDWnSPwctAjYULf5yAxb
gDU2zfn1n7HVc1dXcqExMwad1XtSyft1N4noqujbtwBB/Z4kLJ34QR4FQVSu60pSUhXIcxSQRS8I
OrY21X1Gy5QuzjSBAvTrcb04/aUFWrRgtYkm6TBHxlwFYxdcd266W9gRi9xSr5xqrekxOlZt1Eki
mErPUuAVumApj51RvxiYx9b6VJMI0brijAm8XdOqDg7g7+8hWVgfwowIS9VqDrbr0ATVVrKMxo9m
rSU7S1ze10ElmrZt1qZQbTuCLZdHKB+JuAyD36BX6r/miAO9JtiSUcfFgPp9jgk5a7Dp1QKO+MIx
XDy+qq9aJ9+e00yE+amyVfcqrIzsIa+VZ8MaoUEqPjsxmlLG0YJQR6bliYnQIeJoMK5NCRthHLvi
ssR75PhxvagMfutGXtjPv7wcbNed5Ye2Cxpa/Z67WSqESBsluuskpxpfztrPzt8ZbDrOco5+lk2J
uHW13Bn6jIAihsFlEzCz+POm7faNa73gmjQOfh6i2HEbxMmoVrbLFmPIfiti0vj+rRYkBtJ41FQG
PKyT7negUFzNOQy9gZZKKm+UDrYU6UP0ESbKEbb+VGrBcKzhpO2JI+dCDKyLXnZslYSgewpD/NHG
pzHGjXMQepdsFquvWuuCNu0RJcZ22RmHaZDczWephQK5y8uXqaq35uyaSxKF/gedtY0hknnhix/w
r9+i2q+D3heKumbbKh00ASH2l/do3RoKEirg40Vnm4+uDtPWxLJ4uzzSAwK/ELaf26pWaYT06mbi
9KQkZXNubKpzdcyetSmN5lzNh9HAXjC0tr66o4mOCkILsjvEeXvIpWdmDiK3HMelMIG+qVJTSnN6
eQzUVKzmZU+u1RYVcLh82FTyizVkOWo3nptaraM67Dhrc6RsFIXtuOrb5IFfob56XzaGc9xVSdzo
0PtvraiwqGMrdHx15QTDdAfM4aiYYct8Wwdr+rr5sZyrqEEEJE83aiKNMpjI89nyfGcb8S61a7AO
KaZEJBjOcRl37K7fG2pVa4eos8jLKiK0PnW96tmAbmRZhbshhpNTWmbFxq0gYj2wihVDg3vx9TJe
vwPlo+DOoK+Mr56Knkkm7drN0v6qGcTNEJAoRtxQ7om5IZIiDvLcLL4QeWXdN3QT1u0AKHdZN+jn
BWaXKJqFiBfW5KJfZP2QnPujQ9/Nex8kLEGI8xJq8y5pFLKvtyMIr73axbO6gHK9nacfaK7NSbgx
XP1spkVGATIYi/5DIgmhUaMivEvj8TciaSEVfzdPcJ8ZwJyA6uvCFPb3Mzzpy6PPZYUDuCjxdBpI
HQILeozVZtxaXfaJSxer7dKIVmS+6cfs3YJeTKozhySFwarWQ8AdVj1gYJ+3QGrfhfueTrEn5xYz
6BhyBFXKKrbc5Zpjg29TEN3GW2uGPGTVQMRJQ0GYLmq9m5sz1hJ0H6YV8qSi+wk6NJlWvzfZjPkx
7RKpUZ+otVJ9oG+573DEcfnp+sasemhDnXUSdrAfQ7Ltl5UmvmwSKUyt3S94Ny2W4daICXj3Si4x
fZrkdSZ1JB0zn9QyCcV2yqKh+lm8RqGao6XlyyrcmmfR2p8osEXnSIj6TOH1S9vIm7HI+ruEMtaG
YFvriGNpumkli3QswY4y3YPdSiAcYF4seNuo+aH/nEDToqaK7i1JLjS0t3ZP8+3BllF1E+I6Rogk
ELubLoZxSoOGZ0RA45isEV4BxttGcCU+lCjH46J2XlMNT2rQoANz14NW+G9doVAAqfOPzlg9+uaj
MWuIXJl7mgz5k+fKYATs96CWs8WMTd47GSGT1R27803vzGiLERnlb6RIOPPQ/fO5aL7kBHmlhBXY
XHbad7xsRJWOLGyCL3s3fZBW8VLhujs0A9Bkg9ijldMZEe9gsHV10/yaD8NRhUNxciutYLmAK0WS
1X5TdEF+7ILB2dpN0jxYWXANPuswaVr5XNTUoLkTtVtlThxK2QleVSZJLJ1tv4ohg3sXq/lOM6Pw
UiP8WIeoIyj3FMir6oraDik4e6Bi2R6NxQmz1XhariKl7Guvxq18xCq/SjIte8C9hMIg1zaDIy2A
FZDqa137mlbkIy0O3Amx/WFCs7fuW015MgdWzDqie3fCyVmyt7jraywqTqpNr5kqueb65LG2ItLS
kcYS8yLHGoRNhbEAzMdBsygwEv/uUz1JWEPXVJVUTTvXTYTVBDvII4rDyHPrAef0LKTg0ByJVuOg
FYLOQtc9pFReLsNFnXzrVDtmvErDEirgfBr75vgb8W+/YrvzgTuWCTsROqUwfhW/4tZ9QItMTVax
UrfXlR41wEfUeJMMrXkrZfOlFUghFhCVC2CjsTPlYJgTl+qEdhcDcq8S8C6zQ2DwG+J2+ZhNabJb
HBWTkr8iQLIvrIaTFd7IfPcb07Qqvt8FCccUJks++MbOHHr23QWraoNoFGmi+nCDj5GtZ0iVx/i2
mQ+OiVi9VwewOnoW3xqNG9/WY0SzRdNulq9YnkKPT/4cyY9eKqC/DEacr/Ihlju8FPnFsTXj4Pb2
5+VsxDoxEhu8c+nkkxxTG+fKvIcYAdzNuBj1h2X3tFTQRrdwjhbo55tyyq+X4OclB/q7RGgydyIU
iCZ6dtWpH3Dpru0co6Gu7CJFdicbjipq8zBjwcFsj5COOvSQEJbQKvYTgvovMQXCrzHQnchXcLK6
ckUjydo2aSKeqO6e8w4YD1/T7HWRGzsLN/M6lZe6J+wQxdLrYrGg8siWib3ZJiNs7ZBXqLPUDuPm
OCH6jWiB3gZ5eTb1OH9wNel7mJ/mO3qa0F2gcWJ2rtiQdM5tHBnrBSGVk3WAv1qyo/cDMoWkiSGI
HXmm02tLcFfkevyVcv0lICLvc94kl5yIr/e8qWCMvKxJ/DtDpeXkQl3D40jJdw4c9UW9ssNcnkKt
xonVO8H1NKEQVVz8IqZFizN2MdOWMYR1XVgfWHdYlBHUFUa64EGnLOWZbFY2GcyPA4nMyYZhFrSs
pBJnC/fFcpL+0o8tPS+ZbOq2vlK0AO6GswNDBeo8UcUJjJV2H6r2m9qZtySfr+q5JpFQHdpFLgye
gVCvPfW98tCWVnKoFGvX25WP2i9qNpOY3OfeVgi46+CRdZ1FVGwbZzdxyBCrDvPasLHwThYDuMlU
FNcKan4vV2z5qJcN5LvUidFvhLdEcA2HHtj5qucefhRuHFzpGUQrsD8J6Pa3VtcsyI1aTLFl8Ptj
K7SfDoYq1UNZsCKYoTUNee/72gZhvpyC7iU6Ro8x0We6sa6UZN2zmrsJFEPb2V06rH2F/OSu7Nlf
RggT2WLRDampNrb12RlRZyyPcpV+uRYm3WZ5FTNLfa5Fnm/beVpFR3ad+Kb5IS6wxHSqkZyD0dD2
ijtGp46+4raZWc6RInASwL5+rlGkeWxbradJcy+OQrg4UkIMfVL6136Hi48iux3LK9eQ5Sdhd8Gq
ilx508lYXEFLy9ZtNhSfaFl5mk0sRQC2fu1a4XTSI4YQwQ73CU8jGaX1F38mEIgkeAiUMLlrTOal
nm5AFpAlOJY4JadeuWNhuxN16mx9H4WWVtgTRsHiqu1q+6Gu/PhBoNa50xKrvkt5r/dDTbbkcuq7
MPq1GDIRS9dqT58UCsF0J51EQ7TIIa7TJ8Db5fVy5jrdBP5FAESoqnvpg3BWg2xYRSqdNrMt+zP9
E2J25sNYwXSYSh1n1uxFpUsw7cjLqR66oTpGQJTyMgvy9ULReH8odfbkNitLm93BoaiUQ2xghGG8
eVRrSz1UmGy4EXrSSIphnSgl1i3yf09tNqmncsjHynMUi6Mfu6DZJ7Cv4YR0n47wOTRUdQu0gJCe
JHKulwO5IUNcUXt00te59AZKq/pKGNpFBXDyglpKWdETp1w/7BVbRz5cAq2YyN88y2mYzsIDahNv
tVbvNt28bjMrUVzVukTgAjoNHiHB1G053i/kS9GzdyuRzJyK1I2u3JA8ljolnKs2RQvfIxiR/tYg
jFJJnOGsbIIAZG1ik266UYLvmOxXk3bp2pUJCpKWZcY0IIIzuSX1kDsUJPXjyL7N0JSLBjqc3uaB
6mn8YpUrN/bTdeYnN9jI5XFIHETSqbsplAmuvksKmT6ptIg7ii1lNHvhENsFlY/ss0Sha1P8MdjS
exGfnOv4d9RuiaB5YjpDYC+NYxwIvMqDZTPS1fsuVe/LSH5W3Xgft06zdw0xekZR0hF12gjBcDZ7
G16nINlUtArWGVIqHfPLxp0O2Zi/GlPUszsLaOkZJmbaFXno1znNO2qBw6s1ajqxm2gCDRJEPPjG
5i63alyt+jSuinrtpJJxuiLTZeiKN5J32LSUCeAHp3p2CRXZyIbmBtB2NYVxS0n91LFchAXCmqxE
AppyRw01jurATnc+iao5P+sUjcqFaHIu/6r40g6DeqR2i5QvMZrNKEk3ag2Q4WblXgeVi+bTYGfi
XhsTSkMHKfsmVsYE65vU1hTsyQG9s3vqOnYD4UYb03DjK722KgujPKeM8V7nqqonVPNRddkcUrGZ
6K8Iba03m0QjMQ2SOqHrbUr45nAazO41q6xuLWzrWYyVTtC0eRuH7Rv34Cer20vzpjcIjTbGrTng
rWHPYc5NGGDjiAaYLvBI4J1wzTzFK2gmGxxD46qEqrg2HP8Ytljigiq+LvCDeONoP0U4bq0cDFPN
hLhurO5aZjNkeBTdFWW2VIW4bFjlts2bjRamp7ImF7QpFdKze0tZKYM1dxBOrfDv7WhyDt3E/Di+
iWZAwdVtfcsBGx/WX7WAfCMSv678JPbXPqVjT5h0LHzSkye3vSE80PC61njqsQCuVVPe8sYztWmA
JhNCkCiOn7RQR69jkweqozd0NfboNp/ouipx7w+IEc0W9ZPRUwwEuPWxbYJN5RbTBvVXCSCatGo/
Po35I6SQ8ZgKfZZT6zFKpIm/jZ5mr9UIX6meQcVz0dV9pYadrYpUvcudOFqlsXhtpVN5qhGC0rEP
xlzcjPZCtJ5BRBG9JtpvQ3RrFG8RKYR4pjQLmhuXw+RAI/IdLVrldUvKc4PkN1eVNxzlD0WQv9Li
W6Ml/1q7xrSfwBVJa88dlu/TQC+OKAkPQi0+GEFnrmKhb4G1z+MFhnNwRPtWGISc38VwrzyzlHx5
C5ir6z4pc1lm4l6Ulhx3k2Xt4pnsOrY1jJUOKXSbUoKUxYB0w8ZcnDZGdyjyD44zFnQ4GTFza+zv
kyHxwkwq+8DX13ykYu1T/qaNRuUic7ZG1950fvIVHEtP6hcGO1SPBzEmdNpYOqxsWanEuFWXItX3
rIC4yuhpbXQ955eriDgfjWvHDvE3qNOxr3MkQI3dE8BiXBzKP3PIGvPthoQJddPazoeQQCWYhPax
IoRCZ2PgQY7otkPX74BhjdtMuD6cd79ajUkF4FkDZearR7MqP07xDjKEvtFwX201/T5xCcSSptzT
dPxQqvNKT8sN1rzqKSASnkGzZrMHADkR7rBxG/9Rz6Y1fmF1HaEQZ4A5VmNa4b6g7Dii6POorkk/
2yKQ9LDP7QzYlTNqwmkl7leS4mxYg54RsN611a+xsiVVF24e7yY5NWJPF3kNpYD855kkHxsg3N0e
ZgEWF73S642ffGhMgusTpBhrvzmZOfqIwkYomPRoQQy3EfvOIHK8rs/osnHdGP64IqCtPvWjfgxV
cr1qRO2IyiDnxKP0CsxFqyqoIFeAq/GasvoKhsfdSbZIq3x0vsDl7a61ShyqONyOsXYf+FniGUb+
NQliRCNAr1BAqflMaCid2TixD0zniWga5qHQ7VdJCKDfn9qWVkp6b/uTmBuDYpPp1StOMqrUUT+7
v4HgsfFdZw3huGWKXhCmb7UCMLRt9OYp0kLxbHXKeuhHrFdjEuzSAbpHHBa3siIWT3eIGxAV67Do
bYJb5g21hq43C4CcKz2ODNI6ivgmbrB5hHJLBmCyTV39KZfEMCHUxKFTsKZQQh13CN7zKjOq7aBA
lKlnH1TvHlm7Dbu4CD5FY3qNG+8Wnu0FaxoEjuHBBkS4UXrr0WIMlC0oN9EExz4nKl72ARmo7quG
iXXlGugG49lYtO8c/7ls+Bv7yH5EbwAtm4lHM1yXWxL6kGYJtJaOgLUQfomqFpQVdn+9Tb22gjDh
uP4xx5ESBvQIncGmTBboDLMMgxEAxqC6E4Vxr2sKMAU/vooAkCYnqRcmgpAaySMD2ti0t9Ju8W18
baLyKEw5XjPeW3eiJSM6g+7c6zj/BAkR6Oit1WBHz6pR7cYgzg9uucs6jOE2cM2ayJq+cdZau2Op
pgugkg1FslWVwjRAcArUXvsYktsEzGYTISVYtV1Q87dmMQz+psUUBLMPMpsn1eiN9SVMdqW4gYy8
bSd+bdzcts3qlPpBdaH9BFaW2m89o5/oJX7SG+HJRA57gct1NSoV7C8UntuQrSAvjxViMz0d9wxY
u2oKn6vJMVdKY7vruLC2BVhvig8wNzUUx00++wKgSbcVM49OW2yNR1XoT3WTvtiD23j9QPkyVtFb
xM0LUN6WEiYEF41SZu4Yq8DoyQbsJcPFRPITQDwTzsbaQPJQDu4AzWrU5wX/i20i/CLgnN7jSG0g
0wjp1HwiAbHql02w8hE5ljIjO2tsOg8yLQNjEXzt2uRORXM46ROyn9rcMEYbq0KjP6ym+bgdUnFm
NWoAoQiu2HpiIKLfA/bMG7HGrcgkOekAeLYyx9DS+0xfhqVT+6oqAlV0NkBZ//6+hJJx1hi65kQ+
/NepCD5yy4abxsKdH9Uo39yAElqMj4hOFP5cx96aez8SFTViRvwkH6H4GSctejOsUxPZ1Uo49dGV
LFkDfzJ2tG8o5GP2pA4YHnsk7ZbAKxsLvjnUu5xgVhdI20gZxWHOUYvPpGjNfni782wg3vRTPBPi
mq52bzVQL0cPnM1IsGLnx5ugEubKrKwPhNOQ/KAOz5OPfFDR7ehQJhTBcLPeWxMppY5WrOJZRIM4
DQAEKW9hBSFNAze7mQCYmAl79KAv5TqzFW1tx2RQ8y2GSwFablTa1E2kEW8nO/Dp2WRv49G/BFTt
tr3dNN4oykPeZBaw/OKzb9OAabhGtXROGI4nYM2Ztp+QS7CrZd0TJu1XqWj0JCZCMapc80znoS3z
AAAC3DohPjZ94BmIfLCnktdZIaq9x6yqHpyBdIHltJif8yuGsPxQRGp4m1lCf4A+iQ6wF7+lGvhV
7861VV238ck5puaq9ne9O6WmE+yTbc0dbVJh70pnlRhwSmXb58dxVp+mHQ4cmW3A9oVId9v4Konz
ce840KxMrTiARI0QCzr9tWILIOvamVxBc8sYWNynDVYmqZT+xh9cY+uEVnOsDf7wRRa0nFb+n1sR
vXvlpwm6SGV4KAvFPYdTrHlkb0SetWgfpZCZl/e2xr3hFTO6pB71dWo4wb01I4latUyOi/iGqvUt
pDt7paRqfFDKVlwSJh9HYi1HpY1hbzZ/ncMxUTdD2o8fxtp8eZd5xWUJ3EaG5gHznbUDuaDvS0t5
IdhzOEs5p5laFhXq/sPizvmZWSfHFdEa4j32+G8+D38bvBUsmsagyJs//B3nn4tyrPE6t9+d/uGh
yPj3d/P3/J+v+eV3/OE6+lwXTfG1/f6rfvFN/OCf/uP1a/v6i5MN1LR2vAU5Pt69NTJtl/+AX3H+
yv/XF3/3tvyUh7F8+/0Pnwt2a/NPA7ud//DTS4cvv/9Bt0i//Juf//yfXjy/Znzft3/+9sc//bc/
/fdv//rtX/709zz6h2//69sff/ftnzj9h2///u0/vv3Lt//81c97e23a3/+g6T+aFnVc8EeOadq6
4Hru3/78imlRhNQtS9hCt3/4HYj8Nvz9D6b2Ixe+6RDGIASd7Dlbsingj/z0kqqzT9AdNATEYf7w
51/7F5/cXz7J3+UyuxSQWhq++5epzza1NWp9tuUYc2ld/OpmIwlDDzAWaIANaQnL28i89dtX3688
AGtNjq1qZw/3Kused3+zzco7NyLdJdj4oY67E7d7Vm6NQHiKS4GlfsirJ6N8ssbHsH9Up3NYXSQF
2niHJwIrLO641ejciuKzY0NuIQ7rztLulw/mv3Rx/l+vvF9crf+fXcKai1Tnr17E//Pbv3HZ/tuf
/v7bf3Ld/uPvvv0PLtv/4Ml//fZHnvr3P/3jzy/hn37e+0WsGz+qBo031zANXWg03/58Eevqj7Q3
hE1DzlE127L5Hf58Fes/UmKfFWCuaRAla/zsKlZ/dMQcm446Q1CmQDr2X7iKNX1pNP+lK8h1jEpJ
EyghDDos/H7fTRpSi40OJHC6qtlWdSIYkU63wrMd8iYz+rII3ChzuX18UamTIrp9pHW/SwopPRk3
3qC6RygVQIlaVv5OIW9om3+09LPSxY9WO33obBC8vaIcEYacW3KA7Nirx2FYR7VJgLAmPjhTdUW0
fQvYUUcR4OVjeLIyf/e/uTuT5cbVNbs+EW6gb6YEwU6k2InqJohUSom+/QH8AN7CU7+IB345L+R1
VdzyoCJq4gh7cPKck5mSSBDN1+y9NrZogcA5P8nZ21H1h3RIqRcM2TK0mYPemej6vPE5VCsCwZT4
V5uIF4mMgkAWrdroBEquIr2Wa2UuXrsRe4+ldqT/paruF1n3CG3vF9nNUKbijKFxT1FoWM4K6xSo
zdF7cXDPxZP2W21qSnH9T83Uqo7T8VCMx6TC+9mGt9BwqJjnim7Cop03DUZxMbOclcLUl5Dq0llh
58981IhLi04ZVXKzoHy07v2IP8gbw48EoC1NuWzwrcxXvV1JzHUrPDlYsn+z16fEsscTydXSXjhe
I+Mp9LcaaJGd7PRXI6eL1Fpxzkg5hgt9LTWGCFHrXpgVUYLN7pPDECLr5lOZDJcUtiAlaL0obsml
NSttlZb4Egyj/6Sc+6XKlnpXzrFf9RuZIQ/Vxhx7QPOS9g001OycK58a4EMrj1AO8EuSYDJpv5ok
OqqxPIxuiYCziteuLO8W7YE1gwxQI7rA6DyI/qjAH9HRcxdp/seEsS1B5AwasgHXzdSVoXovVoOu
Y6blCofXxMnEyjKLdKWMT6oGtcBTgeOydiZUVkFbILCxso8xzVcEJFdQFdeOodLKmkDHqfKXYzcQ
WAWdrhsV7GeRpnY8fQFxFg9GBXfbyfempdF4im0xyksS8xGFNTHEKouPGntRDUUIBBKShd6AnxcH
RVzY5Nq6d7VMdpLIi/4vB5D5a6dR1TPAQ0GVPhUqlFkq4ntJOhELvk80+rZfUzVVQJONNE4gLt01
AGh+GUKXSoqBNAkWwsiu3gypvTWMx526Z79ub0NRbEHpvfSEuKhNeUT8ifP2Q0QQbjM7+gW4b09U
F2Ib3f0qS+1RkNKkpDgh1GR4sYg/QcguDxZ5F4QPrnOepqsmmhiVzVTMZcnOlAeR3Zi/lbHjEA1l
u46hGUl6zUTUl8oDFhrJx98/tTqY1sLsA13QxhhMm9ahYWz7sThgSosRCqjfrDZXMdruOCE00RTy
UKto7/T8i1L8Q3WHPy6s5oTL30j0debR90n2mHtGbERNsPLNCir3pWh3x7O1ggJ5SB2oh5Dt5rbb
OBbt0WDzJsyekEYj42pTB2YJVo7caQqKITxKSO+6Ja+mI04WQcEaaNZYqoeaGBZrSMTqtZodzmHw
wCQHkAGMlDJ292YOF0nINW7U18kkXMQYGeSaJci1IY5X+gQ6040SzOKRiTFFX4fSeIPiIlYqP9xl
QdiXIaCS5eomo4cZdAM0DjJHmytQo9g24vj0c8qelTlGmGOKfTs5W4jDg8//IMyuBmalCPcxNzxq
KyYZZ2aWFRIoMQ/tjRGEvWoXl1neHaocJ9XQq69Z5A47hXc3dqGyBSIlmC8Ec5ozDkdwG031Aw6+
Hyb5H320VZTMcloJvAnM4EDdg1aLMxK567LcObN5SO30j9koIzfo5sgwSSJgQNQ60+1qmab4RAly
wUw/1Sx1aDftbfIZ5D0XA2bIebYmwHrpudS71qd7BJVXYgQXUAgGVLeAaAj8NKK3smYMaKKa0AHP
Al6ythlbCg5RqPj1R18wrB+bD/hiP2OpoYq8K2OOJkoMvyKh15xUTHq76gwI57kksZokRTJqIktn
spH+dBaUMw/4WcIzYEWiJJj9RH1NU0xGs176pFioi4KNwGNmtWNLCzna4H9GfZVjE+aGDF3E/ITh
LLH5TuxklfSJzlLZuzAexcBEgmwf4nQLv+tFurKX2UmpjM9qzWWflOoPEdiPcmDONg8gK2B4TUJn
PooKnifeoo9jSeFwb3GZqRWzrW0soFOZGB85v6zECJBbSVRs38nNq4X0a3Xc4vflH3kw7XhgncH5
HlYBSrKWuSxiUD6yF5fwuzW3hQ+NHCqeAD4LTehLzntawM4B5YWenp5Lh1bFKqi+u2ZNIIOmHoSl
nXn4McHy6I0944vOolzbWO3WpFE88iYjLXsgCaHJQExyxgjbChqZHtvQPbrk4QGQ/N3HB5O5kdOc
O8N4nzOHkRw+X7fQV6bZfALW4lOxijenly+WDmLH/oBJ99rWxYcGUG+FrD/k8nP9psiWbeRLHebf
uocFIq5w6To6E49iTBgitSSEk1CkgfVvsWVEHQ9QOdT7ui4RocLO91qOSCLG1zTud4PIeKI54tse
m9q3K5UiXMWsxT0TlaBvtba7ilTDIbUVZK0tSRbReGA7XkZgnmIHVu3+isX8WBCfoO26F9tk/K5p
BYQC87mORAbBlnHKkJunnpSZVUOkwjoVnS8bdAUzZjvEVCA3QvdbR6XgKpg/8yer0vzCAlvUCKip
rleVpBT1kw/3FUICfqoVe5CAu92Z2d64Ghxes2eNnx34KKRsdjwvSgs+LWLKww5rknKOZu/KIouT
y+IM64fx1SP4o4RG7ntucYvigSRbcztGryAEd4gPXg2C3G1SuCR4FyXqkNz7tRO/FKaTrNpY23qK
QA5nPtI39E/Y0GpANyxeETWhBjJV5+BizcLyDpggc/uSrOPujPiRU7jkFEuoLSfsdKCGPZ8z9RSJ
6s3MGn3rsD8sdHUhySjMLHv81uYeX8WekFJCNyqEMu9/izKGKwM0GhwevR+WrJxrcHapc6zy9hva
7W1UiYRg4LgJy/G3cPN7o9bvrOS+3eTVSjCy9emfTljIMcZ4XGt1e+7mCWx0wmKytU5GIaBuU8N6
dv4HlwpPYdde7vmuP2KaXIfhEK76iAVSqcN205tb02fUkJoyBNCzuMs29Z4q772VJcFzShj0ZSth
kSYYrMkIMqN70kcXqVpk/uQoViGB4w9Y95ZF6r1rfihmeta66A9PvlXaMhKbsVGEnvYip/q8lIlF
YpPbYL8gFkVrbHncPZoKumnjrrhJf6UVD3J6BZxbk7ri/QWw2h64ukC3O6wHW8wRKxCkwRzb311S
vA3mfDA7HsxVPP+4LWlXzImDMnY/dWMjWdCO1U1pKXGJIGTzj/kLxakF18NkABMjFcyhF4V1+ubw
YNfKQ9oN+Vb3+p3IJiSmc/NDWHISxLbswRGEmEYYgFbS4CY2A7FVqX3XTasnvh6FeeAa4YeSFkRj
tyDyBqQ3O1Mwcja+cU7CZCCej6hlb+toGufAsGOs2gU91RwZ50ArkM0HNdsLopq1HotXQ1A9MtiZ
lVZnPWV5gYPItPOVSozglMKWbol0RbzILFlO1lrJxzkgIuqFsCh3ZSx7tY5dMjRZivqxvk0EEK/G
3ml9oU3fyohSTsvHZ3sGQwXIbFeF7smj5F6XTivXSVjsbCqRwO7SRxSHP447+ky8at+oY65d7aOY
OdMySZz22PMgpULxM5b6Yx15hDaY94Xrt6KfZKHYYeRPCcnUh3HveRSBRydT9MDQryo4W6br8xke
Y7FzeyoLpiFvQ8S9vCU9Iya3h3gyHH3mUCT+PFXftkOwc28V69ZATKFP5rSZ8WyvF7p5qzo9OXoH
PVGA+Bvchy2SYQaD5CiCK56AM4wr4J6wDufTGC4FEBsAc65Z5Y5uHCxSQbExoVmtKLweAr4cN5FL
yuaEWMWGAeR2bF19K2ftW/Rs9dD9Zn4/VXusQkdSVq7A8cIph9jvzirU61hue2F9WNiX1krLNdvF
1bo2WSZEfawG6aw/MLAARe/lAU/gxBQQrJVNg1hxufXm+1zh2HfyaxIDBU5QuJhTSbfSfnZgTNac
VhQd4l7J6j6F/Wo2wXIyoS5XOkMX7L/owwujXd5WtPIqohSVvg/mFvy1BtZzFRHr7rNG7mFrsVbr
MwKBGvhFfqxMLFUMm/tmGnVEXfBA8IZVMyXgpEgbNCDnNn2h+QyDhx1Tcuor8wSm6jXs883o9E9W
CZ8XYEmQ654aJHmzZwWW+gP4Ih8G6sNIWBJmLR8lTHCPkzrO7QB11btCTEvgIbSimrK17VRDU5zN
n7kZSBi1ktmPu5DacpDJXs0yOhRm+iF+E5lGvm6N9Z7wuQDTIa4j1Zn3ateaG4McOKMavHPuWk9l
l6ZPXYwMr6jibQLWI0hMO0g40Uqvl8E4s5+qurZfhWXyKEn7IsJwPRMQGZdkv5r44c8tTVOp1NNT
425NewhiSvhtUdKl1MBjQLsMKDlc9Tou+RAEbOJqny6pow1HsR7b7EHQAuRVAZVuE/cpIk5alUgT
KfnL/DKDnGPHlcY72L1BFnqsgzqcT0Pe9xt2Ke/GoEX73FTzIzkcTZRKvKVL4oQifbwVPNoKL602
vTbOq7zQTyYqy8+iOg06V1QNjz7M98NEl10OR93o8ldhyC8+2nZrRGO9KaNc8cmQOLldA2QpYrGj
AraPBmsnc4JFeDDDZRPTdI36qD3QFpcGG9DFGP8dNlcEnPVDl81zigUIarL1E/fezJokGVYKUbTp
S6LygG7ZXvkgBjcGIBLyIV/Sdil8MoBaGttXpEdcdCiyKVpV5GMZaYoYWvKekq5nzQ9A8E3Ykcqi
DMoq7rPbOCVoQK1HmmvYHatbp6Ik8pJ4NTTRVTTFt1Em36Z0btB3jp1hnUZ4P5Dlh2thYrzEZAkW
o7pbkf6ouPUyCttlKj2tUdH3odexauSueE83ZaeQV17qQeRO1xZ35ZpFohVwRQEe8igSB/wF8VDD
3rI/3HpCtkWIXjCZzq1sQFzXXar6aW7vSpcyqe1bizkIcalhZfgKj/EEGiZREC6Gg1F/H2Pu3xFO
K2q89BeyT+NQXnVCrXxXNf4oFh64UkPMIkxSrjWHsHDayybK4QdUAEgRHm0Gp302CDd1dAu6l1w1
unHgzMO3x40Q/bzpoLJQcsL60Kl+kQMAfhUREvxVyIufutOTYGD+Zgf6oQ1KtjLL/g+JGl0IpIue
GTbMr1gq21LfZmLmWQMB0Ncl1Ue93A09u9yLSf5ILRc7mhOyw9Hec+d32T0V7M/CtHrxmvpozOX3
QIvjoTX30Z9TkarJRzQPaG3EGr+rRrtazkHJYIBqAJ2ISaMykK5pJVg8DaM2VoDNl1jfjdKfrXL4
pB2kGJWZs2GCpioKuLy1Fcd46trML7owZcgTM0BSWz767j6iTUtNMPZNL5kjgh8QKVwXh/0uYzWa
zs4rwQFMYk0mdrMjguRhiVTdQBlqZ/c7JlftGTr9Oq4Zw0xVCuZIUCZBcgUmFCf6pkA+USWMJkkB
Buxu2b/CNLcOhWoe9aowA5vj79fd9D0QLf6kFiWO5QX+Enkvyay+jXnGLtlG0JASFoIygeTu9s+s
OxfTNTYIx8y1l3HPFjDr/bgPGXmFKSawPuzXnTOtUotOCv8NvXTuokJQrEUAcO1i53dVcSuj3wsZ
ZBJ0zcgpkfWtpfqTlnaFAmwEgKde7N751ASQOnT1gmTVnvKPvXbW3jPR1LcMk0rZuvN67oinhhbM
YWC1u3VgrPUEUjuzVwdl2L4OZhy0BtHdmWtvTVlhUk9YHVtjQdTdZG2cQf8dTqQ2l5Z4SeLxc7Bk
gZiSfYMYwSuMBGrkUdr/01ryX1od/H+2FFjc1xBH/tO1wH9fdltsANho/ev8/9+/9H9vALR/AElB
KsL4H0M3Q/t/2QBgfWKgabBNZwy/rNL+bQNg/IPNqgo212Iwr7Ek+Nc91vL9+DMudVPFRPZf2gBg
6vwPvqBlA8BKjKRxy+Vbcsb/HxuAjj2xWZhm4RuF+2OwsDgWrQB8o9aPXr8OaNm+50LST3ugb4Fu
GK7HI4xZLXzNmNsa5nJE6/BN0e2qCkJAtRGn1q1RZoxGvUlKfCeinb9QpOavmJZTQk+AROX7xnmW
y6O1rE5kE/Co5ZmL5W+mNGtgJ9j4Tjc2s14tgreFQxexofrGZiA/ptKL9s48vXOA6DAGpihqw1/X
JcqfvCW9hm6Pfb2ePv/9JWuZqGvYlwUV2maEbs48Zy4ePGI6ZThO3kX1COjoFDpzzeMmO6sLRgyM
nA6khx8b91uT6CA73c35PD0pWng3tTg+s11hzNpXZ0Sji1TjA9Pro7JZjgCEY43gESxoI95pHFQC
idMFFXRHiuFwWyzlVEZdpS8Flk6lBVWezmUpvtylDPOox2CpkD+0lGhob4jzkOSowp5eijjiBp0F
dYtifSnxDGq9kZpvWU5t3aUMDJeCcKYyFFVrB4vBmUZDp59yOg3hfpS8yqWozJfyMqXOLP4WnEvp
aVODTtSi7DA21VC/ih4tPy1gxH5glyStRt0AoEh3jzzbHMJqSOtGT2VYZUeYPYa/HElxYNuG4uvU
MXSLCSlzRdXDzqh7X11K6GkpptOlrHapr+el0AaT127DpfgOG5KMBvyP6lKYz1ToNZW6Ie76UrjX
2CPXmtZ9mkzRbPLXbHJuVyRZXyeqfoPqv1zagHRpCMZFH1DcQvqEUAw0DBh+TSySQbU0E4KuAuIz
I4EYjgz1zYcR1YR21Za6DkmL85m+TY68dsmtURA6ROHOw97KKbpmKUDZna+Jyt5k6LBK0kqsQTkK
M99PibeH3IEEpPkso/FOotYhTXicV+Ri5aeqr89t0549oh7ikJQsJhSCdTGN5I526dBUA3lvJKX2
sLQUI6gs88yjcZ3nL5R02+JKA4nWFZMcQYhqNK9NZQK0JLZOV22G/Ii0cB3qCv7xl3D4aqdmHZnd
VpcRnof3WG1ISaTPrdzd1BiB4cw7FfWgEfcsj7QVpJ+TbOMbcrKljj2r6DTtin7Cy96ssQyWuolE
vW+3JCE5SY8MIw4JVFspp01YdWzwUqQt3jYKTcwCOq1jEaRDiNVF7ol73+eJi36Y4QTJxBaYK4hm
TyNxN6pVrmsxMoB10bfhQx6TLbl6x473ZGOdr1R+XlOvh/gTf3pQjRYUDyLqPBVYh0s/Ou28rHny
poHlFtJWuit+q4jqTd+r5EpA2mTMq4l6p3O02t7w7fZ1Cq2NC4WbH7pj8OknbKIaQgzcZLwuv19Q
+GlKcoUBtq9DZePqH70+wedRAr03gpa14fLvQtQbLCCHFFqtbvPd4+SX5oGh61BkUo9V/B5DVB1o
/gAEClLJytVVNEEzuzOQ6AndKxtXb0C/slHODMQbbfRDy9sroJjQFO4NBtbLJ12N0UbG1W6zHI40
xGiQOzgBanLFrIt9qPN65yUY0lQ+jCmmYfklNM49h4UCP6yKAIEiVh4r1PrpPs0+rXpxVWtP2Wy9
L6/Sdof73C/UG5PgiGZnwmhlnIukZK80xBGo3NJiJPhjcSI1r5kNNODeIYZtaHwNJsDeOTs4ZfGW
ec49jQUZXMi+sZGZldx4nsmOgIUeGbatgtHNwReUb/oiPTLrAwVLoGuxsJLMwFkod4V9VMYh6JR2
SwrH2pkb9qnzGsUNolUu79H7e5h0eHaCVopuEp8+tz4P68/MpiKG3I79dN6TNUU5n1ztpPtYTuXl
mBujtZb1xTFpf7yVJeMApmRabhoVh0l810Jva7jtNk2Nc6bV5xKvTSvc57oqTjEQktk8mwANZiW+
RofJixd68GYW5nEeigsuxCvilTOB5du5rXZR7Kyc6asquf/NhHIpW3uKniMXh2XD7pGgmKicENtC
T+7CgMWbv5gr+G2nKYIwd3cYpjdGEwXdOG17XTnxD0L5YDgQ8LHipRJ3s525luE+ITTRA9udtyHL
XUxHb9NorJcb8fL/+NN8i6c1k72AE2FfRfm64nqMZnNTErnFAxWH/BFSqw8aAIMIIyj+WMvYA9aS
S1896ZkCii65tKG80/OesexD+97ppU04r30cU2sNjGlvMYusBbsf7BaAvBXV22bN+JsFr6+J5NmS
+jnWolcjLU4M2DO8Se0NmSUl6paWaCMw4ywnVTwxSvWqQ6z3D2gChzCD2CicPeymtWUT4lWxoEIX
qDnNdjC4T0MsMGdSwUPrC0NVuhptjzUxcxeb+yYHO6/foDqQc6oEXlRcwkoc2YG9qBWYT7pebE+D
u2l41W5GtBkghK7+UBz2bs9ur7/JyjxkLv7Z8FZmTG21+FrF2aUr6o+IyGYpqTvy5CZm3D6TMDfc
6w7mura9QMnm0+w2W3UcXlUyAWIVrH7FCDDilNGwAEdsRaZbOwJBNU/8l+PxcapK4BIfCKwr6ONv
peMm62L1c2EjQLFSv3Oz9JvKRP+IJzfbqBPrfLyj9BxKj/cFu5K0NuSJBNXAR5Iv5APSBgnjGsIS
0GN9QCxxbme5lzYDhJTjSGz74CrogPNVVNVPBi1JFs88eWTQnYUO2YGLuibdYmVha2Iqvck0I8jo
enUfGzKLTJehl3ZyGm5EeXiYrBT9nbsXGlz7neVBOlni2rgzw5n0SxrRnrdUuZOf6w8Oymo5AnqH
dr8o/d4Zd1CYfTlcDZwlbYpchKLBBsk/snpNG2dFSFcQp9EGERmj+u7v78do4Icu2heh5yvTib20
O470qvZREz99yeK6cLcVQ/rlzHGPofdd96a/fAqOpS2XJsg25JK297O8mNytn9II18DH1LNpvMu4
3DXjdBJKsk3D/lZOSrGsr9/brzgvLpmRslAkUaTx8MbnfM/agbqEMLToHnqsXM0yPjrDb8tWoB8Y
fqx5WzwBCBXw0DlMr3+W87soswtigPPcx2+hdUEqtpWmEhAze4VScCOn85a61lfcbu0hew7r6WAM
RCHPdJ9pcUAMfBxs0jGdPbiSLaGvmwacGUoXFgGs+TBJFJWzi7zmbBs2lTh6W+unSIs1q1PN4BnP
IsdWo0c4GrhO8pXHqYczBmEzLoPpFbMeN3Jc70mEe2PaC4qSfmaeGA1MgXgG29Gx0yYAn1hnkw1C
/yWU9U1LhluD0r2T30psrWA8ozDHQ8wNxuqDKLWOcdUde0Fdw3TNzxkJBFmZH4RunI0JXhQvGYad
0synisDeFsdNWeaXtOyOXI0I6MdDAw6PeRqzC24Qiy9GFuNeYatqpt3WY6rT9vPO5QKajbXu1TuF
rQDjEW7MqZ7i+5cHtRkZ8VU7t8nfFdvZOSW3T3YqUotuIRMT1DKNASMzcwlsxaJgDi/oA1fLcZ4U
j2j4cyeHc2k4P3Y7Ih8omQ/WL9iEhhyX1Zhq32P53nTVxXQ4E+O6OCkWuWW6edYVFAmIlF5rUIVJ
T4BaKn4L+OwY8oJCptdmzvD05uTAkJMGcC8sS0wncq/O3ouScBCo8BXupYYSbTsky5PO4rBYhozW
hi3gCaEhlj5KaQfTgvQhqmxiAmyGCZp2YTEGiV4dwaJfigjmX7TuSUM02/LLTlk4NDfdtD+sKH64
1UNDtmJDLLSVde84TMjb/iFsd4e+fuIWmvPHrSUZrU3D8/IgLIR4hOuRmaAl5yf8vI+24ytG+4P0
xA8Sq98yM3ufogh6uLiHbvRs2QdsnFenK98h810G6zMxh2PSRLd4Vr8j+QL28gBTnUshfLWM6FUv
yi8C8IKOFVHioTjL+v6+/MEo+wfdR11mlJ+HSIy3MJ8epXdOJYlBSX5RUyhv8XQnMPOEr/QqaRhE
cUoH95mj9UhlcdHM/tmc41vpjvfJGdE1/Jkq5TFtnbm9Nm+GkX3KJvvqiY6sU6wZbXEaVC4ZDMbL
k2t5ncu78Ej/tBTrsLwsWU0HO/qBInlTOuiAqbxS8d6sjFbKLLbLl5Vq/1i+LJvCR4eYxlLEaUr5
LIGJtrn5kXvZBds+z1/7I7bIz5LdjYr5HfD83U3h8SKHxw/vV43ch00PqaJ7QEt+JDHoZhNaU51w
mitXW3b3IcsvlaF9kQN/98KLHo9PpRY/x+WWDJOXMZnfdLd5Huv8Mufuh8iOvQUQV5dvRRjedcqI
NuyopH93dIDZUH1OVJxx56ws652EYea42rYc3btjESvp5F8eoi0vD0CoX5vW+qB1vpdCeaCR0Y3+
spwUZh4+Utf9WD5GBdnTPI5XrAx0MZfJTC6W7vDiSMbmJZCh8Bj0/FS3vzIz3Glefx96sGaufOhu
f7PD8UouEoarxSbR3z0Aje4s2C4MN7coLk4Ll2jixKr1c0QoAIjxSyd+17p9kl2JNEzeY9v+KJT2
k2gMwqum6DW083c5UOAnyXEwxjfFlI9RaE98sjen2iICPsWheE56hULQvedQovRee1Oc+BQpJ4VU
UBwL6+WFE313B8R80pLodXlTedyA1/qM6+go3VsxpZe2IAirKwhN6e/ssmoN0FLh3f9+/9Z7BoCB
kvQh+CCXD3mGswwh9qJxZo+zeJbObyU1TsuPgpWKTkG7zEn0Vo/Kg3H0s+a9xQPXveyeHZUHixrd
WjKFWTzeCmmRvMcCufznadO44b2zxbM5KlcyaG4K74AU6/Q5f45K4S+vR3Ua4BIRSAjrY/mrUTxf
FEt5qAreim48dCK+1UV8UXXkd0Iep2yD4ZAMahawAj8KHPC1rpUnu3x44kLr4LodMJXz8saw0fnR
ZSlNjems/s7q9sFDQuYb4ksPMmaYEZ6z7r3CxcxVBo6QSQ9bd+U6xhHSFQQNHeh6rDAFLOWI9o6w
+W5wnntNuTq5d9d7sYljXpdhPzvct8Z4esu4IpWFLpBTapfReo7Ui2H3pznF/ae+QY15SJWzgTto
az6PCnvCLgSlMT8klUGjibvLyoRzk0wuiitOvuWMUpvoubW611SCBOeKAp1x8U5aWX2ERkY1eKgn
1BXhHVX83cnzi44acHn105RuQrVlpKOdlz+PZ/ceFdrbaJInXF7yms+pjgJVWFgc5VvpAqPXVXbk
+XMWew8UPpep65D7zLtOZd9hjHfTaF8wvl9aBYuj0QXE1AVNwlHQMuWToHVUSM3aMSV0J/DOXKWz
Pr1N6nBLwwgfmfqkmN2t+9Pm3nWu4/cuiLTw0pmwIGM8zlX25SXiU3bqdnk6GOOXpoWnkm+B20Ro
jLxT3M2CfjXK3dWiAQHESUJpR/JFeokd54PQl+0ymXGd5mHr4X15j8uZ3RNRbkADWq5Vq0R6kumH
Uji8T/kQE4/MFK1Ppdxx7D2Xund0yT7OmyfBqY0Q9QZi5SLG4tJ0xclsjXXHUEpLlnNAe1uObuzI
i+UV73XVPzqv/SQNhaFR9vf/GdrgMtLZKLQN0On2pMEOj7P3mcEOD72KR3h4QqilK98ibQKL2jwp
abCd6JlEnEtSIVQkf+V3S/mTazrSXM+B0FvD2nN2NZBwg6FijL20Df2lQAXVQ9Ya6UncUUt0C3+v
gCzemjAt1CXNaCINUX+FKrnNqQeXk2aOYmgmQ4CebyG9vxC9vWr16ckK3whu06HiEgf7WfQ8FiJ1
u/y7d0kszdFbFUpQDni/WcnEzrRDthiU5UEC1MwQi+At249VFXR6tU+Agilzvl5unaS7IDW91Ha6
9tInpJ1I0U51CTR0nsibto6dgHJtngH+ZqgwyoPS8dyyaXGKxDuAelqIO9SFwq/G7tlG2akgUeVT
YSYSPSPcwtXOMrpWtiRE7ZLB3gxl9eRBZTNcJkbDvofAWjI9W74dl9+6i8y1CSpM6ytyMqxtnSjb
MVZR4JSHpH4Hc7BugVKNYA0g/ZiMnWy8QObLqNLWx/5ynJvmakbxU9EmW62NAkMyzuKssxg3Lker
U/lY8vnAZmtXODjpNW/DUwqN2SyLfSjlvloi3tCoYJs6NqyjXcd7Wb6S+1TUjDt+fi04pDFT0EbA
0sfyNNGd0U5NhrKGDr2VegM3JNpkuRlUhtyB4qDwfF6OiYSGo8pqZ7PAs60wEE55yIQC5ZJguyw8
jATwImvFhAjX9zBayp+wbC5Rlf/kSTYCOyi25AXD+BTDmzKM2rEqks98kZnHDrK6AUEPoXVZr4pV
XzRfwGLIgSRWibSMVaK63apiEp+MY9Dr9Snx0EJyLjLIz54K0kcX8QOiI88pVlOj0d9lNciN6sUK
vR9tjpvAEOixmfj5uWVdLfC6ZLp7976O7iLcLPQUPxSWsabi2VpR1gckNa8Bh8l1Y2VgXwzrJRTk
o2f9nz4JkzXbWhd/JPtTkhxN2typcteyzxEA1fK70nv+Q9W/AB2h3Es+J8++RyLdAYMnIumUV4yI
NMBzHjbFwdAQcLLql4Ci6lyBRaG4RCfSSxOzCykHORf5sd+5SP9EtAjRiF44F08WtGoFUenMIA9l
EXITtLNhob45c//eDNlbAk41sLoP126KE14GigvrnmaK6pMWqGzalHAvR8l2hQtwJjGATkJ9NQn7
PktvAWL0jp/XEjRTwT3aZLE/slFvPKfEOGE/kYWM21VhkKDDVYw1jkZnqO5TaqVYY3MfIv5CpeAv
ZVVGbGp5TwT6XwW88Ipo6yCLx99mWecrK0YupjcZIVOtuRqg6Pt1mhcbSU4MfWDjG6DdV4UyoT5F
Oe4X7rCHYAvxzh7/SEn8o6fX64KBwhzXs5+afHpzVgSt3f2SZv/IXLk1Q+R2Nm3oSnvYskJoF/59
8I64FUmt9kDCgS/A76d7A1NaD5Vj5frApEKY4XfdhtpWNc2zJqbvzulLhDv1VlhwP3SDGWFh5t+c
lThVp3DT8PzS7ajz7Xz+02rTQ0FaukJTTAY68nZwS2SlH/qh79ZFgTxsZPwnpErWY3ZKCE0mraGx
/4kI/r+2LP0PVqztT7UY7cT/C05BEJj/iVHwv2Gn+p84Av/Hv65Sdb7mn1tUxXX+AdLHcImpZJKk
2vr/Iu28luNGtm37RTgBZMIkXssbFr0R9YKQKAree3z9HWDv2C2WeMk4cR5271ZTEqqARJq15hyT
NuY/bkBNuf8jBIVLjB9om5TDT/7TRjUUf4g/5goFndylWfrfNqph/Q+7L2zkytAd19AxPv0vjFTv
e6iWNbsU0bcKQfMT1O/s5foT+9yK0KcOoNcgpYN5+l/bwD98+Jt/3JP/uBD/dB3SKuZIP7tKZ6/l
fy7DNpVeLXZqbGXvLzNOJW3maay3raYdWzYhCtFrRom/RDKJdlIgHEjN/ecXFR9e1dK5InZHbufZ
VWO+GnScucFkgQ1Iumgd1O03F6yMha9cc8ODbTd4xzm7EJ7rF0DdlHXpd8E1T0AHqzrCSmofBOJk
MLs/wo4Wmht+b1vtyhv12654oTX75DZE4chyT+DT0nFqTgva4+dfhM74B7dPmeztJU8KQPb722f0
qDvx/dfbXkWv6HNWlssXasSwaYJth7BlIRNqB7biHznSUK+VN0ZcUIwGLmUy1WCZ3kytfe871W1J
zUDQsHUI4DKPEyIkUwO6Eh7bYlxXgwWR/lZyPuE2CCiRC0Lg2XXkWzvW8dfA0vriy81P4XxsYBjE
SYiZz1YWioE/h2BgWjmrT1lvydm8bPL+ysuPRlttpB3dF4m8UXn0K8Y+KrnHBDSu06g/dY2zRYK3
6MxinxLbUDnuOtTokSXtRsU2Cqn0gnPiCaUnWPiDYdto49nBJlb5HA7mVsUDNBOLxPIedGr0rPfZ
5edf681/+NfXglrKS4z8Xrdn0/sfQHXNcqSTODwzlGOzfBcXXw0+K7ZxZzUGQepWgctHZAvJYdVJ
5Emk8roBn+UFl9LUDRbCmBoyOLHPP9hHY8m1dVO30XQ4rDrvP5feKvLDPGhHCVvEzPb2KtCeP7/E
PGn8+dUtXTd0Mb911GEN/JlnlxgjtKeQLThBrFNW83ZECVbc16VaJsm4iXXjC3q9PJ/G3q4oBeoS
3nSF7fr9Fe0Gz0OUBWy7ei4p7qdJf3as+K5Ko9s+ANM16s8+uqZGLANIjVN0IxP3KCe51/LkwYap
61XNLq9HzFHprerQRXBcsxJj6eQpOvro1k2tvZtfxDgQrLI9INzauL57NLTxMW6Q45lWvOqs9psX
li+f303jHICLml43ELuAEuWpzd7b99/OSlEEJzH9RHocyEtTRV6nmMiTNJ8yY3T2fetdhB6s7FSR
WdXT9E0gUG4Cmxx3PIMXfYoD6Yh0V14HZodSBDcqSXLsCKdyP+po0bsYxxDtn4sIQtoih/O3GiG0
7DI7WIAzlksU6sA8K2qwkF9+NbDVqbhTNVHgm+2svaU4/Wx3YIXwa6h1VWVUdAwKEBXj2QV6y2HY
kD0V3MC/HJzmmEMoXET4CydDfe9G9Uqg9M4bgD5UVkl9V2EgcykZh7d5Njkoc4n6Sesf0SQtdCnO
tLQh0JGujtRC2Y9WwInDmNMV04uemIwm/N1WyyqYgTZeRFsltb/Hmo2qkHLdivrAdoq6H3EaoIds
bnuH0PvE6Ya5RE7S56DRo6/S77qGczGmQ0vJiwRGRNvDterrAO2a82J1aqV7tIhF7iGmBIq7AhLG
yFlAmieqmp8ENe4w5YS/ojb61oSgS3sErSFCb8QYi9J4HCLtO6rBU21jHiSTYVHNc1oyFA/0dYXd
/6L/YxfenV1JyKkuB4jkAQwXHEAnvYqv2V4CZSm4UuRUtH/nE4weW1hilxAySBDX7syS3GxTB3oc
xP2pHOjgG50vlyJsj2nbzCr7Dt8vSfTkCd146Llt9uFenmJ0G2q8SVeCVgRCDU4VQ18mi4kc1ygq
jo1H56p38v1QlOW8/1WbrnjINJh6ldgIBphdtVQM6WVEHDXHDnVUqsc/Se6tV6WnMdBQXVo7LMeb
NM9/DJ37EqfuKdebvesRPy1iOoCUNGyYVMpZy/BJ2sMt8niQP7DNl/PwGqtuxguVt4ZmnD5/6dwz
JsnbO2eZbFhM3Bk2+6T37xxUQnjWaV1tE4It13mfvca9fZChhVYcVnuemNd+cVsMOnUx3DDOGNJE
gQSqvAjXtFOsy4DMjIyM4ZYmTzXm3wxHo11HTDLohEUWZac0YYLHICmHzFoRCn43De21p1Fbak2K
1bWJ46aNLnz2Z+C96KDK5BkE8AZ0tbGa9C5f+R3PRQeclDXioW8RT5Pw+EMEPWXimmVF74j2HZJo
0ct854TRc4aS2dbKF6EBNMny/uT48WsbIWJqga40mniueu4pjoY7I5x2YRz+difrCqLrDn1vZd62
tr0rMqzD3pUBCNMPAaO6l7Hdnaree7ZSzjhjsEE2SlO8QkhdVD7nryR5mcLoNg558cDpQ8wbwBfR
pFiAw8H9l2CxYJme6gmrrc3tTKv24fMHaszbiPNFyXKAQJom86mQMxfjj/V49PXBmuqk2pZm8ZT2
I+JVbUleuFFn3WI+0KKmmHZaqw4191q4J6CpoOnwtDi9dfAjulylsnZlm7x+/snervzXJ3OhJeiC
/5nybAPUo8WrQIFU21Y195WqF3mF2mVvtTHpiS6KOpPqAiFhPencQHwNsXTQaVUBQ5PiblplI/aW
6JCZyWmgj9HJ9ApZ8DdPEqeY5fHKyFSxnGaRv959a02XsgvsPybO+KBHFai6Gi/B59/J+GhBRpxp
goigusaS/P5u6zKvDEQI1VZMSCvIrNnlEYaito+xviYJVqtx0yAMgkOQLBInz7A2xt819xtsd3/Z
IqEbg+4rztDfI8AUui5d8NyG/OszeSCSmkSfEdmZc23N9msYcXc+hx8MJ9ekTvz64ia8R62w/9E5
7umwFwyhK+SX8036Y8gZLuK7xp2qLSDAl9zEZlJL56DX2k0r7EMi4wevME5mbGBa/QpD/sFw59qO
rjsGmiwG1vtra3kd0ZjrGVTaCN2xewCQu3Pt6MLsA6QKMyvvi2/7wSO3heCJO7oFvfntEPPHt7V6
zrsoB3nkTvFaBwRx1NDyo34dTw0OH6tF+uRcsmFIoBNMl1OyrSFtsqC/NgZ/II2/2Dd9eAckcTAE
wgBzP3+t7FLhg3AZgl190LNLDXU9GymQly5I4vGLA64h/h5ctjBNpXPINxn4ZztQIvfsBph8tUWD
+Uwk3jrq8wvJTDIp7ddkpbeOkTz1ffqk0uAngM9dgaN2+fkjkPNDPZtJgApZ7OptRNG2dT7gDHwc
Q6WV2xhHJxsZAUyr7X7FwQ7+o7GUNmC/OBF7wGZ3kZPsUNOBpgYdqnXxSgmEKQSGIuqgDOeMkLiN
wl2VnXEHIvjJNEgittzoYHb90vdBM1aIj6aqW0xJcy1DUACDn2yakNT5MqGKKDWWFcVj//xLfjS1
2BCUKKXQWPz7VG+D8lKZT8/AL8w7J2Ahw2V/V6IIqbsL2KAEqfXgDM0ieEFkfc3e4N4eGfIeQrRg
uswNrDWff6R5L/DXbSf00RSWbjjKnsfGHyPfoRJpVT0yBcQDt43bby3agCWGzSjOn/sGKB5UswEZ
3xfXPT/KzfOLdJTi0MMUS9/h/XVHW/N1w7LKLSbTgyjzpzLqvrjEB0c5Gwwd+x/KVMI4Py36dtSS
lNujAIu1S0VE0MoEsYG7ZYZF4fRpQ15nUv32n9/RM0rVP1PnH9d1ztYPkvqygYWt3PpZ/MM3kar4
Kn9SndcsrQmWOa3LWocqE9rElEftS2UTdBjidHaIYW8kbmA7h59Ig/Wqk7WL7LBjXS2Tag3OELGh
xDNHk7WiJrWIPGjEaRKh60r2Wup/r53oJfSx7Zgmok3bu2qt9FE0bP2KpcrHmxgkC4Da+lSmrGse
vFgzSJ4/vwMfzaZ4LNh62sZcnTsrH4y1kemEJPAqa7yjyQBMpby0ouDm88t8NHT/vMzZ0EWmgEig
7SDG6/ZtmiFVy8O7YXpsCdhAfbCG4Rwu+hYuzefX/Whc/Xnds6GLAd4N2e7yynTddUbhaUBBSuHb
KSISw4ZNoKovbuiH88bb+u+QyOYaxtmQ6mEQBmZSl9s8B/UKBDAnsrcfOeGqrXHM/JbTLjiZqjsB
2f029HIbxwWE1RiZlOXffv79z6Ph3vYGIAg5q1r4Z94sNH/OGf0Qhr1eMMBT1NVtB72AOcohSKyi
zrdoFYrZ1Dtq2PkRAcDVBI0OqEWxmx4lGJZ5Zmtijr/NlL0WUbWJRXqcX/8CzdLnH/WjWebPT3q2
suVNOIjARys3qm5JuRg+ZnLx+SVmmNj7GVTq7JBM1i66Va60z67h66ndyijMt41X7hVAGTpB1Cn0
9mDhpMSAQ8NzeFK9dR8142MaRj/oLe9MRSp2uXU17CVJ/mAloLERhpnpV0Pnr9E6fzwB7YxynhBK
nBVgxIQlRRlRviXB7qDwQ9e4hamGYMtBX+Bpax2Vcue611O1CI2Izqq1quR8jvKPAdneZn2RZvXG
rX9+cd/+miXmDyaVFA6JL2hrzxb8gsglDvZ+vi0LjXBKeVM0zmYK7VUwlPuZ+IHtacysWbx8Xzbl
3q2j57y+GWwig3j5vvg0f42Us09zdpsiTQsD2A050n9OqQilKhqzzNXrgJD40V5JWz7YaYZMSUMs
UsHWzXdlWGzL4+cf5MPRhPmM6iO7II5V79dFP3OGqY9dqD3qZzCKRVvLXWOsc/8yMQCYahygOFt/
fs35u73bA8zf/Y9rnk1ojQHzt++cbFvS/OuUWNjgZHuEqSQB/R8vdfayeLpXutJX2bbGoJX3M2me
8LjuVny515rbTB98K8sA0oAJELPf+zspyaQpbeot22lIg8WgcEpU5Cg2dFLKHzI0SE6YToDxTcAx
EeHsafkSloRfQbtqsZCnSfqsd/6vgegfOT3PcYJO5N9r3Xism3L64r6Iv3b88zOY9w5MI8J1ztfM
tHJii/p2BkbK2qEf3w5IibW43hS1fpwnkb4kiQACTaBtnc7ZF4EHcMRaGKlAMT8LIqxVEnhIc7sn
vwV8oSEEp2g58dYnfRAhZYw2muetZVveFW27+nwIfTjL/PHxz4at08ddK1KGkG2xTaV2Qg4gKNqu
y3aZHq/9ZvriPfnggvM6RGVRGLqU+tkeI4jIyq5zni50uwOVw3UNuBx0T8iWdUQjZxlfFer/XoSp
0NOR4/BN2KmBJ/P9gDJzu8ffxiV7v924GPA8j3iLFk+2X24D7NLFhEpGpNcKLHjf9bdhroCHDOuq
+0le+PrzO/7hRMGSY0p4rHQlz94kUrSFkUREgOVQQ+beH47Sy8qrD4WUmHusVcpaDLzxq8PiX8XF
eaByRGNzToiWOn+tauqi1E950uFooqGx0zVmBcNvLybYXhAaVwlsgcL6Nowe+oFg//m3/vus+v4h
nBdncpjnGZnR+XZMxmNRyl1RFndDnOG7KvatcGDDdqx1urMieGShii0Yr93nn+HjofffcXD+qtba
oFUpjjDqfuWV9K6C6FlNsGCGijC96FIMzRfJlR/Mz/PEQKCcQSgbHbn3A2+YrHiAgZ2TIzmuE/xK
Hu+xX2EOUO0XdaYPL2UYNO/YvytTP1uUSdsw7IlQgS2CYHoEFmAXuQvqeB1rzlcbpw82AHTXOSPM
ZReBI/v91zIrHZqkx5Q3tiECH1hyFewWKYgGUcVeluyoMGO12kSmNboZM70oA3iffjLijXPu4Gp/
0ff86gOdvVKtWZi9PrD2lqFNaoTNJo1ARdXffj5+Ph7DlsD2DRQZzvfZbj6hsWGHA69QFwOxc8N0
oeeIhkI9vgwda8/xjQzlNn1WIv82pZeizNZ17X0xfxgfvMizsAOTvMLxbplnMyglfTv1xoIdD9zG
KqS/iWYxV88V9BZ8PYeYtvZIo9c3kcG50VeXB7LO8z3bdpiIKt4wuKZBnMP759+hvMw0SCLboU75
woKuWpZfDbMfvLHgwdbU6ugYGluZkupl8I/OEbuazVhRWqRslPeavPM67C792D0ZhUWmbM2RrzDk
EeWEOasippVmYDgxSvxW4qop1ZWYvJUew+Hjt4AXSThDpSOlgVbuOyd40AgO6wbrZLplDlOFeATX
RZ9E7b0Z77LYWWNAzja5FAfDwk48VQ9BMLC3VnDUIzJ9Iaw15jGU3g1McphbLLyFcQDpEq79Njkp
L8ZoFZsIzlGSxBX7jCq8N1PaX0ERXKam/iMV4nEI8mAryOxkbZF7e9BJ3zsOjlFsR9SVtcTepRf1
Zd4KlNB0gttR3ZEmFa8LPbvAFjzQ35Jy6w+nBNb8Ka6D09Q3WJ/RCLZtEhy447/AItIHDu5SmYO8
QSi6A/6jn5JpeLW3pJl/l5oV3HTlTWLFFY73V8du3A1zer4cZwutlrwoK0RRZkEENeneVllfUxVH
ltIRy+ClP5wYD5s2h70MebSpKnldBKZayQRy7UD4VRlIIk5KYh2rZm/VhnYFxJb854FXnmhcVVOz
sQfiAAC0DjnG4TF+KnvzJxqBO2n4yY6U2udh6JfUAI0lRhpwcmP9GwRKU2dERyHtxBLcJfAMPH4I
Usp2YXqumwg139C6r01r/QbH42hq3RLUssiGplvYLWCxacDsmdv0VfPQWjXesCPmhOxd+2djPJL0
Wy6beGa2dewWlXtJshJW2akjawoyUJ1QL2cM/Mz6JWX232BEh1Mt9Z9uaj9EnL+y0Ty0Wv5axPCZ
u+hH4pU/tZ0xdtdVo63C3P7uhOFz0N8HkhQ5K+NyPvFmC8fBLQpa1PGMfevEjBUuayJ6hlcOlci2
7sOcX+hxgHSyISPCu7TCFD9k0T0bs+2rDZE4ji3NuzG2DkzAdDA5ecsCXCeBehvXo8IuZcUMS2Jv
y5uxGGOyPtKJlLfO5Eww9RXNOzOYAWB3sXcBFZEup2/0q8Y19kOPfDXNG/OgV4uAXtDCypvruIpf
OCFHm9RgvJQpVUa9M5hiw2fPMi50PNxgfOqVGye0+bBkAW0AOkYGTECDS1fBSzG3q7vEIqXCvLJT
yh0wkLMebm9pyoXlzo8tlgT5BfGyI8fcpWpJnYZSl5Y92VoEySjuH4EAXo/GuNbH+D4LdXvtTGg5
B4Z/79aAqyBh78vQu8gbddfL4TaTxt2IB8u9xMyFLYMBNfspoxwxTO9YV32RvWTEGIA48H66qMsb
Fb9kWU6iL5COsdfxL2Q1bAq5bayXNknXUveYjGBkDm1/eitySw+uL54iiG31LBaIX4Iqa5elRXPJ
aPpvdJroPZXwy+zqpvMRxM/lcdTMlq8OumM/hPWt2cToFRy1DDJMS37CEBjS+E5zu63dUEgPDe2S
M40+dzPbZRUHV7mhDo6D+r3Ts5MMs6PBfmIlRn2Ai9xetxWxkik6VJFFeEL1FbP4rkhHhiXVS5VK
tZmSnluNzZBvOZ5ItMSXrpPBRt9mqZOFUhsmXtjqWkRms+zu5c5u0canbX30Vb12sDOlyQ/Cpf3V
oFJcptN2qkBkIQ8wNk6S3vhEhtBeXBlIyxa52AcqhmbIS2y4HQYygX021y57iyEE+bAzTrx9pB6V
LABI9rp/Jg/hxz9yJlDPH1f6VDzx/08a0ycqXIr//iB/6obcYW/Awlc9d6vMNn6aLBI2ZmXbLNy9
AEgsmyFGPow1XL/PVZ1sCgoUjmu/VC52IZKZOO1IZpiRB4NEyAmRZMS2y/EdVz0FSqLu4G4V9B7o
bHfXRVi7m3gMoQ+KiUQv9NNhM89W5B4F8XPsQJktLLLjuhrkRYuWnOCaiy4OxeJtliEgCwF6ng0M
ew6BlloU4AEaR2FIGvFtGDh9xBzf3lj+EsWMBlKF6FN+X1nkx4n8213RD5ehAVxDjqCWZQzxnJjc
qK7Wipy6bZ+CpyaKoV2RMStowKfVWuQlEec15+Ucvx9FGVc/aKHZz6o6CGAp27d6bOITGFYspIkD
9hE88lXrlh4OfF5wj8wbkE2BmIVb5cYeRUKiXDisS9mLZeNEJ4NV5aAgrUXl+BtvcL+tMUSxOlsY
SEUrFo10fhHTx/Lj8GZJlGZoQB5Jcf6ea8kTUV4I0qwxg7OHAJl8wYbh53P/Aj97Sf32oSBDjVkh
fhEpL58sXklAUsOsttGHq7y38bcMeCgM5OR+9VB4gJedLCT2ELjIhsRSXrdVO8Blierr2hhPUR5d
iJiek5HduNYIOMBluqqEw34Ogplhq7WtBWuFinEhbGflIzugIY+Wu61R99Q/che2VKaZzqKKb7XY
fCxik6hJGazjrnjVXVakzmBCNtp1YbTtshFin7A4dZ64CVsGuc9aydY5/O1oYCcDWTDD5GTexmkF
FjD+gQ4EKjv+GhBx0cnuTI5HKk52dOAXfaFFu941vg9yUMewqRnTLzSEA4QtLpT6OqGW69bjNujE
z84ZOpxfVbcqJk/u+3DC2WOOF/aoWBz150lXsMXmtKyuqm4IbNzICG0scQKAS2PnoucPcTwn1xM2
jVGp1yAN9xIb6iLoFwgs5xV2jT99lVmPudKubYwpSqGUb0YuHAubNwoofyX15zTzgFvQpVs5dnxl
l0x2bVLc6DXohFHi95z6+qlqqscGSmfoZxedlz5qIbNInadHo6/v/ZrNVTyU63H0Vklv7dI05G2a
unBTeRpUACe6d9r8d8/LstQtDNCdRnx1qgPwDyfIHBMTax71F56WXEBt0IFCHI2MUEUCxvdZkGtL
K3NfbajsigeBbgbkTaMapDTdfeCnLp2DLZJJFmqIGxs9GYDhEapFf4bQpoy8Tyk1eBBB/ttNh7tk
hvGkI0jRgfXcLFISEnVs7BzVlqR+beqpALCB4nJdOQVmtnkZwVIPjKB6TTmgL3vZqNXw2ykaLIdp
7S0CL453Zsh7RzT9AWnQFPCs23CvjSxijjGRnFe3S3tKnqviJanjmWWRQ7kUw9FIAPOmEwmpXXJt
KsTHzLnfRJ807DJiCk4+zgxFdKUbsLUORMcuw4YDkkrYNMkvtwS4zzL92wJ6t8GM3rC2YbkZr62o
5u10Esj0CK0FrImlaQ/twbOi30Nt9ktP/20VdnBJisAJN90ytQllQFG7n9qwWFAiJjmjwHLRkKJF
uQ4M34Ap2zaJ60wRGXcQ+EYsuWLV2sQ5kG40LaYsMVaD++DwziGY6Q55NBSXYargk9YVl0yK6zb3
mp1iw9tMscvklR1DOm4LrO0nO/DgZjm/pevdFdB7YFX9gioApNmnuO4Hw7jI7INbxYc+7Q7CAkDo
+xo861OEwinjc3Yt6T/X1U43r4vut+bckNAJhHuaVhgh6EZD4Rny67K4z7wnoCmj/CV5LWfKpswf
sWmmIEHsnxNxDQ7k7Kh4EQMxt8JCOxivClD3Bgo/PyLiof/uhRcI92yJ72xCojw5a8NPT6rN9iOs
mdAJ9sCmtom+j+r6hA6RqNwKoJE6sspfDlhQ6MMfchfSoBBgYrKrQTzEU3GViOZge9o+COMtzuM9
OmxcvUx1TYrnFtL0zRD3G78JNrD6aIqIkyEDPHzGro5yssC1rWSwxWgd9VjsDe267XCfteHW4dRF
ZZGDsXNIgB4QBzZFZAkY7rHGy52bGuLP3yynHFu1jYnRTmNFxYjJrnAAfhpviiyHHDitqxwpoecf
U4mFmpDe3LTvwg4dMbmwKfscSko7D6OYJwne6uZpbyMMaxdj9PP8+h4XptOWv7XOQ4Mkr3zLv2s6
EjZyHGGJt5ROd1QkSJtlcBc7EbbedD72wIjvl2OaMhtb8EXGW5ohF41g9tKgTk6aeCDw8NhW4pfb
NM+Z292xtTkhSC26+iQDb0869zaEJuqG7a1pl8csKDaBKS5DKweVTEIf7qbYv+mseqckJ2Jb3YLF
OkXC+gakde+o4uCb3vNUpd8SXlYj9R80JZ901LXiIa1PMSz/EJFLPg4HL9B2CWumJ/RH5D4HXe/v
WycnSoVdjBvtk8n57Xr6vrLktoynGy/Xdk3dMmtCAYeaP9uFAJEvJX0RLxQvha5maAlmNXU5utNq
DP3T2AbHKQxuqFuzlHnL1Lkaco7bvb60NW2DzWoRTeTcBHLpmcW6S1GkSJBezIWDTf8ucY4lbsmu
aRZg9SAFZ6CcIT1j09TJxKgs5sySQGjz1RKHHPQ4eVX7LiyX6RQRcarhKpxRmTUB3+bGNTFJE5mr
ijfOdcgpplVM1kque4M4A1Ee44K1102yu0CZ1x0OtSmFrARrPtD2fV+sx8jZJBgS8cishnG8N10a
VgNJy8U6bQlPdMiNR9dIjgaE+59+mcGiAZjBR09bsa61eI+5fd2A6Y9zk3RutHCOBtIaAoDl4MTj
Q+IFMzsol6IFL9ltk9w/VI6z8VS9b1gQKhoRZkBsZLCCQbUxKufSMKKDjW1CyGwf5eJIxDX6vIMb
GJtaq3Z0/LawxW+ldO4nTtYVxKu+1nZq5IrsxhofkIlGW9eM1j3KXJkluywcrzBLYtIoUQq7BEsb
OvV2dA3MYh5rZFnYlASaPYjmnQ3mrzCynVXLzYiCtxipfBjBqu0OrbtrW0x/KIs8wIFK+6FPr3gd
oVIjQKdeXMHO8doG1nS+wMkICpykD+xkPSUpRY6cHZUbPY7W+oUK5mOstpo9onQRt6lbbJcEzx+q
ioONWRxoCqGx1VaINBdd9xKwOYi5LjcaVoW10k1t02ica4vnuqdWrPz11PhrmM1rGnPX/C0bIdvt
AJncjqKV1qcXkflc87J7PPRQF2yx/Z3jSJIkqON40zrnE6UhsJ5TkPRLTuwL4T8T07lKIZrU9rYq
+k3B9tkD5KMaeD/E1uTiNmkJom5rEi5CaIUifYR7vwXUCE7H/Ek94ZCSIapz18BHLDQaC2ZMwii8
IE0NBPUi0WWDOpVyE8OlJ76czGGfWkG4QmgfRPdW7m/A40bToUMzqNn6usTaiSylybZR7K6MiTsf
QnWBca85YOdTsdY8Kkej+IG8Y52pdl2lJffM2VZd/pym1bW+iUZaOvolEw01n2ZVEQoskXa3mQCR
yFmyjQE5wlkfMfcQ+wN1iRFKhdxPgXXsJZxjTZE5RcZVDfMRsduqdTNMzMna5VoFi55Wktc5xMsq
b9ga1hy5jR35SRulQS9jUEx4DEvSoCaxJP9bzmzLl1FigAclMjOmS+TM3nhrZD/UAMAcl4CPFtUj
TD46dtLlo7or/c1zcYt4OeGoCt9xFf9K22ATjtauIkWhzam6gITXQwKNhwKntlzqmD8NvlrCOTuD
mO5iFS/nJGT8p4yCLTHzs6Zs7XQ9wLKGTJBwQxroUg3mocAsnOuguofqNqnJee46c1nH+ioAvDSU
7jEuw4vYn27CUmwFhq3W7LZWHN4bKeQ2YewbIEBtMTxPyr7qNQrFDWEBMF8YBhtt8hBQs7UNV0Os
b0tD3+h6QScbjWzLgkfb02vCbWWARhphMUEHBimz6vh+dj5dJFOyswnWA9C9cEow5enSSCEtmoRq
cBUSxJfzBMou8wKu8tI0mC1dAMW5t6AWtEoIb/EAKQBMI/YUqDrZ2sGmG4H7eK8DRBBGJzsLtRnJ
STGHYs1WEccqr2YbrjrHWvvM6+tChWuts28s7Rnd08FIo10hnD0c04s6Do8prTefFAdBWn3CZNl2
yJ5AQGYbO6KSMZUbEZQkY8eHrsrv+oFTV0w+ZcGSMI3qd+JQMI6GS4rIx5IsEoPMKVjXO2mSCVV+
LwJ1Gbf9KqDS7nveHu/zLslmY7C1F70JG/4GyoWiAo3na+32yakk26gAt8gZ5zqqjb1S6a5rfhNb
tC269EqLLZDdwT6kHN114boAnuS22c6rcbEXWK4JWnPKYxKP+yLSL+2XqOwvdW6bz1rYw35DDrnx
nOCKQ7buDmyWALBf4f2BPrOO/BO1/Z912d9PzYCPv11nNQB/M8HojVMZGh28mu2sqvFYqQx4XUre
aiRe95zoyRGG3RauBaDHpik2EYpEmfeX0ci5Perb27oqqk3dV8Xh339UsV4clB7fdUZebtC31YfQ
Deg3zv/27y+DIIWP8u+vz3789oOz//b214zZ9J+/cBR6nyz+/fXbj//9c1/8+O03QkhCNjfaewpk
3dH14/749m///uPsvxVeiDzp7cdVQ9HBiCpSGv7758ypp0r376//v3/P2W8xBWBZ9Fq7s//+x+XO
/qp/rvT2H9/+TJiU+n4cwQa8/yb//D7q4E3uN0hoElY7OyBX1Xo0eqvdWonWXIi2uqklsuYSINmi
8JrXUevuRU+F/vOW1keds9nhBfbGFqwL88//UJGaelDiY6MrS2DKXhndEoLAadK+8lt+1DlTuCxn
L7KpFP2z99fRMWeIImnA/VQpQQ3BwtY7HJLJU2T1GyebHsOWnuVUFZw8nYI0HMVLbjtf6cU/6L1z
dYCKCsY0H+dM7ZCxD8oyrD9bXYRA/xtOfGXp/oCMfxG12V0Lvw2M37eExJAvbvTf2jsQAu5saxYC
jrXunokQiJjoSKOgN0r8+7q1YMxqxDb4gREvlW34TBirONc57yXWro45e8iedJpY0UOZT8jdWNxN
U8OuiuN8akbXLcnvRUJK2JQCgPSa4AudxtwzPWvy/fF5yRV4/8QKLUO/4XCr4JztzTalEWN+od36
oGc9yyAYFeBMCRI4GxT+ZJcJFp18a43NMbM5C11KzQRWKb+40AcaHeXi9LWJCBWmc25lTm23Crye
VUjFFXV47IqxeZPTOypr/8ge7wutw4eXw3duu3hRXXWuM5jY4UG7Tbh1RF0OyWnMs5U7PrCL9rEB
f/4C/+U3R0uDUNJFzokJwGJgvX9O1CLEMBVOsaXJs8toadQNbR+QDZdJk93Ymn3bkDbvwDiTvXwN
LMxZI5V+socWhTqVJBkVRG7ngZ1SfOrZuZsraZZ3VjXdjTVy5CowL6fSfEqpWqK3f5nlwKUeHSvz
+vNv8pd5+e2bOIjHKd0LPFNnbeUI4ckghhR1amF8Rzb9ZGnFhkbGJvCNi3Qqd60WvGSs8tZEqos1
wiaBs+GD8IMYroMtpXFVi6/EDm+D492LgOZEtxmnDJ95DJ29CEBdTTsuMtA3BTerT+2rwMd1P/Q1
1I3auapI5VEOLC3fheD1/0g7k+zIkS09b0VHc9RBZ2gGqoHDe3c2TjLYxAQnSAbRA4a+mUnL0EhL
qLEGWsOrHekDX1W9oAcV1Hs1yXMyMzLNYTCYXbv3/t9v0NQy4UhHPj4imdW/xWAkV9XkrgVlBN2s
pJeXXbcMQ2PysnKddHzzdjfn9kxEjVqB3n2w5X1QQ+ZUY5zJuqqD0VV8V9r6No+p4fUV/zQw1V0E
F1ntUH8OzUCJyAB8npg/bBn9oO31JdZzWIT+ttcRZzbgn7TvQgCczgv+sLSzjjxWBKhGLEDbrtK2
2NkJ6THukFjwKGs46I0HOdkLA7GzOqLULJaXVoxwN6lospsuUu4a60wBnIJxY0dqbVkrRbIWPl4l
Wn7Io0wH4OMWxNodZhnZEzfEjWzzuzAm95AITmvsrmKorHG/zUr1ehrwjrXQGHfpbiAO1zs63kyX
JuUKicccrc5umzJdC9FQUtGPBua6lc2UFiUuTAqmcKms3wIhwO8WVDHLV4D5SU5rT5tcxrn1TCF+
rZIWX9J4nSpACvsQHRSt5ouofcRWsKNwyQNGNIwu2tHAWwwUN5PV7uim9oKeB05jhKtdT6JRBQa/
mHwNuJW7syL+ndF2YABu+rR4o2hyRWv7bNz1bAslIFLFAi+V4pvTcoOq77XJxTPYLp9wG+V1Wtl9
5yeXimofYDtJmkVDd9UPlG0N+0At2VxQ3rrMYCTUvvIcdNbz0Kfqwjep8wYsCjqKnrDVfEuq/C2o
g0s9m61Ik0sD0hAKbaLrx7S0iwWCEnWVJd1TKTrXi6xiWWPpYoevmhmXnhPGl5rCneCLT/u3w4TW
M9Xg84EtgrXaeXPs4Pol6QBDkhWj6lXoZGAURCtYzA7TDW5E12rWXRjtPer2W0fE1z/whIE3wSf0
xQ+ZD/izj9nh+KV9h9MLEctZp5Af54abqaPcFBoewZltH/j6D0V1kpU4+Pgxat1TUdTe2BZ7OVBb
Hx6/+AXzdnH+C5CDzoAkXcyqwI/7te3YgxKHpYTOKE6hE38vQHjKxrzTunIV5v46iZwbI5Kv4O/W
fx7b/O1g4jXQSW5AQUXEJGaP+A/RXhVy/UX4vSmmEiBhQu8FUlmSXZ16TcvLE6W1t4Loq9LrtyjS
Zwr8IbWQ8tY/RnwoAFR55pNeN8kGlC42c6GAbGT2lKzM4GbsrLdYBYw2iOqmECTHEGSu/Vr7lurl
URt1dynS9s1R5K06pcbBt4wbH8jy3qytapnHFrW/4FiVDUE8d2QW0iai6O7r/grXjZErkXlhKGO2
FrMp6Kzt/vPsfCbWpamdw4dDFDjHewz7Syw8Olkyum5Ag73MjqOMX+lzg3ElkLrXxXerrB4zUd5S
37gLxulxCqy9MjvIhSTL5SEajIhEZ/icMmnen3/ZZ69NEDcaWI5wOL7/8F9+mNmXGGeT091kJOVF
SjQo20uIiBCYrvrAGL+YiN/uBKwSS50PYJfZAKDzcZUYtZRtXwx0LQbObtJoDyqtNTqAL5r23vk7
518CRyoKxrkrl/vHx3FwRyvbmNwU+WBqLm0EmCv5RjXhNkmUfVYH36apu2gxyqDHwLzA6dKu9IOZ
fHnCf/ZFWnP8RJcwmfzfIqgkTl1jUIuNpLeLbK6zrobqOjL3AgTiCAB2LMZVx+0SAX33heT/XQD0
2yTQB8zVSyerbc/v/pd3m+BdAd5AK/A6U+ErB8NBt4rLUmSrTtOuCjp1DTd9y5Xs1vT7Lwb/7TbE
i4bAZNjmzIn6TQPejvAvBocEbCqsawqlCU2j88XDOki7AFdp3xqlhTWB+v3P6/nTh3a59yJq0Wy0
SGcrTPRQJBRTkxs7ILloqvdR6q9ijBatyNiYRUEfRamtBJ0G1NeThz+P/llAx42XDmw6OIEtnLfK
JoQqtaAks3F7cW+arrWI5HiFiPu6o0xNV5Z4NtT6m1XfusFjoOPTKbs1tXhspuiIG5SO5r72NNIF
SffDS22pCcDMGidMIwWsWqaroZyuXavHtnwrQ1df14aL2l/DA0Lq+trp6ifbJCAz5741YT+HOqMi
k80w2PO9CYPdSGoP2ZATmbzKaroffHcrm2BtJN0Pra5uURw8u0nzJFUBus4Z3251W2FzujKSVuCp
VYuFzOJiScqfSKIY2cD1Lsd+EuJ/134LbHM3t3q/F1kJ9jqocnPzNowSflA+uOSE2wfsFV6Faqyi
0cJ6Iipv//wWjE8W36xZpjsa7ZVum2dfv0hNS7oDTaR4r2sIhJt7vEiVdVhTuySrvzDx51hidLqe
En9T9FR/ZSp2sczQaSn1U4PsGPqdc1AlvtlOpexEQ/JAU8VzNXEpVpriQodHE9BNQxq+5W7Qu1eR
qLaWnVxxX/oxyDmUlTosZkAVkfkcjAVQcLiHVP5oUne8LmdJaI1NI1Vlf7Gnf3bb4XqokwsxTFrS
342mfvnwm0BEYVLRxWtE2XMb6Xs6SDC/rL7BzyC124CsKaNL1Ry/SyfB29uybqTqH8MKQo1xqVfW
SMUgU774WZ9wITT6esF+UWexXG5jH/ejNB0EFq6C/QhhihfUxiX2szYmQwBxa+TcgWY+l31AMl0g
ztFZjXmPu6oD5mKVjf7blBgXIivuux4uz3gX8scxd58d79aWY2XLomUq1cTZ6HVP84mZ7ruuedLo
AVwM9+UIyt1MW3f558X2uwIENtQ80xb1NwOzsrMNBxJZUNot+V061TeZaBUvKoqK8qKNPWgUr5M+
frBSqh0dc66l3KKxVqQZVWsfmtS4j8xs8pBGfjHZn+yDGl1woPBmAaIGtOvjZBetVTYu/a2bFrVw
qvsbLSKg0AQbS6ix+NVdUIA7GmkqpB3oizmZP7APJ8+sB1Hx/JopdZy+Z9kXiHShEN2cFNmnLTY6
eG2uMDanK5BLEPeOxtrVpThmwvjWzIkBp/9CsjAP8KcfcPb0JdLpMFNJk1RJu6fTkXa4Fuc9Nv/M
X1ih2EEo/+KhfwttPj7zOY/FAS8d2mVCAEzBPiYZk+QcuEX9RaA9x9FnT+bqKMmhkJgmx9xZVrXC
pGLUQ8QYxUQ9ZfIpvEMLbX9Wwjz9+S3+drEiXNGRsCISBeHFJv1xBQ0pzs2SbOVmiGZXFvox9ca5
+8+NcXZrCPQBIpeLiiXmTpnSpsflbPXnIT55LzwGwaAg5kQZdnYYcFWibtIp+aZx1XuniF47aW5D
dVS/eP+fvhiSZXN8D7TCPZuujo7VQbUYJ7en+y6Ln1F6Xc58P0Ai/9Aj/W2os1mzzaArhUSTIlPs
66ekW/aOc1dmwd+fp2XK/jbOWQCp9KMx2CWPpJripNrGScnCr3Smn64yAQPOgGHjCv1s2trRqizX
n3VMNh5Dvr4lq/GPvBnuwy5nNkaO55oi6YwO2gkeo8SJgQrQ0s+x2RhfKLVu/7zWfgs85k9mjrQB
Wwoe6ewsUDs3T8naor+b0rdw7JYTqU8zPEDpzGzrtqyz4+R+Fe58uvBsNOYG4iHtN625VvkYa+GZ
DYNI3pYTXdjztcZIsXv76krx2VBcZgx4JcynPVNhf71RjKkOhCexWHiTe+kqHGqBhuwUulNcWF/c
4T7Zwt1ZVgl00Qb8Y59/t32TCrdQsXNK77NWO2Cee2NPwXUSfJGG/WyDMEnFYMg5Z5F+Uw9qVWEF
optFk9kxH5SXgqp1Zkdf3Ew+G4Z7AfBb8kO8q7O1QRNj5gR0TG4MG7piMXhlFXiWUX118H+2BtmD
NO7zVMRIR318R2U+sNnljFPjTe5UNP4wFjYFRdpfElOBCEsPgRphYcDwdUkS0/pJQb0zjY3eYmFf
kurV7EMvOjwVjS8+xfeT//z4ck0bjS4SVaC/Z1vKVDeT46cs1paeL3ySrECCrIdoK8VaoakGFSmI
R4Hwx6ITEYxa/TQ7AiuxoG0efU+KtYNDvjJbTDpeZoVcov7ct7G5GIxgn1OFV+xkWxmc9vQiOaZc
//kL/z2u4hP/9QHOQps6rIVTz3iroCPIo9pIS7G+MfXXwSDENvQ5D78y9Wrz53Hneflt3gSZE9Ug
O4XW9uNbVfSshTHPl2eEmCxiYKyA11C45Q3Fm41k/s+jfbZWKWr9x2hnB0w2AneSMaOZrc6nTSKq
xTrPuv3zKJ8/k8FtgMolqcOzlZqHSVM7A1M5COytoUcNaoiB2pGKiFdY9hdL77O9i1LWf4x2tp90
iHViWTCaEG8jXdi2MW6Ech/qXzzV53NH7KvPSRcwMx/flN/RbphJ7gOOMq6U/KS6BVWN8h96mr+N
cvYdpd2k1ral5xtdeyJ3sDABwXO/Wmnmf/Jxzta7JFHejdhe0htSIPJ5SfUnUepfrLdPVwJXQ4O+
B5WsyFm4zqHtdOzxc0BTb5T+zcAmsFBo3cV+E7/LLzb8T1fC30Y7ZzFB9Ijaume0wKxXQ+Cix4K9
6uiscueL1/T5gxEPqBp8c2p9HxeDVarSUK2R7c54akOqUw/h/fwtYXH7xRR+uuzmyOPfRjpbENAx
HbWjARt7Nn0Z9XunaJcoKb94nk+nDoAo8TSHMqXLj89T50bk5y2roSlO8/lCFXFllPdhnf1DA5nC
4ayEsX4ubw/M0c4tm9M/DXCxKbBaDOibxqTDzL64gvz+imA7azRuzAkTMuxnO2sdk8ujLpJvfMVe
z0zuGrZ4Q5LBX1Z2/ncHiAwGfYxaifEOyPw4f50uQ63V2VjnwZCy3Hep3IQ4fClYyWTGUa8POcDi
P++zvy8NBqUTx1JVEsEQZD4OmkxuStGRzFWRTCvVfoDWe5nV/RcL8JM+HIYRnE6WSgzMVevjMK6G
ONPOeGX2YhDNKivQPgGgjr6rR6QYvrsbCDEwUQMOXn8BQ/j0CendoMSiqqxN/ePQJUwxDA/5zBpl
xoOSdQahlPXD6h+YSItBSGs40DXO9sLeLJQgQBuBqTLCJzpSJ5o0FejKfx7m05kUFPFcg24eCKpn
M5kkuu/6XcphrzeIbOjCVUgOTzdFhYngRu3C5UQGyX5TH4ry739EDZwJWxUcFfJaZ0PHepEmYTxm
BMOgxQvlyJsGbJx/sQXrc7T7MZ7RyDUJYm7OZCBU8xv9JUWpTqZSR4mTbcogU9EwmV7aSXqqh+JK
UZEIQKS5MKcJa8iKboJEUJgyoxrDEYluW4/1294gA9tE00tkkN1OnCvDbR7Smnmpza+4Mr/vevxY
Ik8X9SuUxvPEZZB3adS42AG2sX5jnkwhl/TTXet+9MWdZ57d81mxiPBotDep455vrzRep0ZqGxlI
atT1juCBI0V8caL/fkHQhIb2A5QHRQrCyY9T3zgxlIVmyja6O/KVPoylQFbxPVMRlI7lSkdlkeOX
+ec1Pf9Pz57sw6BnBwfpFtR+aGC4gwPMp2pgiB4BJ5oKriFuGS2ron7685CfbOyAnvhWWc/kaM9r
jUjuVL2zOoaUlYddyMYX0ybM6X3GSznGCO7Pw33CztDgd3COWFQ2yZqchbOjW4d9pWbZpp8ybNXs
NfKPhQruW0zlCpKYZ+PPMI7bFgNVJfjq3vfZ0/46+tkW2FoymWgGg5Ju9J6MkMl3wyoi6xlAO0gy
66/7xN9lnvP/8rz5YIxzEb3w6oq35twZ58OfugN8UWTnf2T+NS8F5LQowE38n9//dfCzWP5ofnz4
G8ADUTOeSHKONz/rNm3+3UBm/pP/v//yv/x8/7/cjfLnf/uvL0WbN/P/LYiK/FcjHMEn+wfznP/5
l//zr//9X//HX/5F+cv/wkPnf//lX87/43930dH/SZBTRfQOhk+3qdP8zUXH/qc5iyRI5ZB4/dVE
R/sniKWAl2HAzR+wy39TA9IOcaTBXofoGTDw3F9gczL9+xRc//UrZPaYTCbv3/7+V3Obd/zfrx8r
CRfyV4JeDtrTSIqcxZJKNrUq5rHJWqkL96jgDtll2oGD92gAZLBQiK/IPPaLKHfCY2TgFlFX1l2o
1MiExv7CxxV6p9vlta7Aajaili1mQs7lSAe9xGkQDpJeSJE5MIRDrjpXdGsqj/brLzP/yVNoaKfP
Nh0LjM0cFZD205me8xoIF+a0Dks832SvroQfJJ6KRHsJ8tzfDr1+netU4oNA24QghzCdxfG+BNS4
or70GKud2DRdtUgl+ipA8Htk0LStDJq7rOENerqeviW6QrM+rnwWjfAeho0Cl0b34LrRoxJH2lLN
7dU0Bt1FFk7HuKiTrWGJgxoAo88IaQknFjGh2VXUVsLD7hwpQQV4rk0dD42/jqy+TTYOCAOEgM9R
Ur2VonkJoZzQqhG8Uk1+bMEHr8IehUYxJPJmDMcrJ9VOthEoV4jDKCw7xbNJrf+R1qtv4tGla/OH
MinbaAbJxAHNX4EO3U7HXLJsnfJIysSrrGcjsQx4hihhL0qClLUIRhSs2oQdKqzFqDTucVxn5Bjh
TzvF68AyD6PvVojcsGYO0SK5CfI1G7+/mmMmwbrRC3t740bRpshFsi3L6W6w4L2bOe4HTtdh7pat
rNoFbBGg4nFr2n24AaC7yKYFKuho3cWYkBtYcTfOFC0xMIUSOFg/KhXWQKGHVJ2TF3O2b3RQt5EQ
4udc2L2jrcq+eYBX5TnumNwQZDec5D6inEgXB4grk2crAfGDf+0PAhQHSgRvcDEBDLDPW/aTuysk
GmJHgVOiAy+gmCSvxNSiih77ZtOG1RLn5WPtJ99qOzsSZPu23h2tXlHRHj0gE2iZX7oG1cw00U4a
MQgHVJRdRmmsp/sQc/MCRJEZxitXK8e1b4SzMSePYDaBp6R00/k+qa+uMU7+VDzhbjqBEHLSCys2
t0qSX3OrcD1DgRzlIOjGkKNcalnb7qIMsVrQA+MJOzXbC5HgXpAjEfejfR2b0xGmO02GWtZdRWgF
oJ1QpseQeLblRBqYVBwhstkUnVE+WY26htQdL0VOQ7kRdnh3Z0AvkwwL6olcXmwVP3s9+5aQGL5v
3kQYon40ro1C80affos2C+I1+iRW26gWKztPcSdxIh+ndC3L9xgSdtxPii7ft+0MIsbmfuxdLGyK
AZ/7ZnAnr0r7emVU4i3S/PBQqtpG2Botsr2zHLX9SE/cRS1x+a2qwN7l9QqKyBXd2djojcaxmKIn
Du6LUrPuI3rHoBJ9t3RA6ooXd5jH58YdLi4XozXnhnZ9d6imMPJaYbWo5swLyBzlohlANQyju7bb
6t7PzR/4HH6rZf5KPD2bTpzquNtGjfao6/K6butvQUMrJfIEPBb9HT31mhertbU1Uga2me0Kq9S+
7Ld9O/EZuF1PMdhZjdaMR1h2acUacE9qykuCglq20K/MpLngQD8NUVJ6HAcbW492TTHi9a6A1zOL
g+pmOMMP+gNpfEHvan1TT+3oaXn+YtN23RReV+b3Vaac+uE79Raom8JYY/e4L2y0ibnvtQap35Sb
EDm52PY0rbgpEB7bk7Y1A77CIQc2VKAQUsdWeCoXP8/PHgP4bMhSnZcgwzm531S+BIyjP5EzWACE
6XFBUWFfQaacXPvayiwUqRXkurbcDql2yMoYeYL5vevlVYYvZ1jLBv/VeDNzZCYf+nqdxM3Wtuq7
QbFRZHu0D2yKVi08i/0HyXF/zGEfSHaMdZHK51n8EuoVTcyj/dwPfrLgePIA9GDQ5pjPatV/t23r
pcjig12Be6kLnXYRK0GwJircJVQdNb+4Vvz2EhyOXBelLUE41U+liqVmSdV+hbUy7UXsQhAXjUOQ
dOUWf28HgehmMmVwp9f5jZI57moCR+K9n4xEkcYO/BQkRsdK1jGkF8CeWKmYWDOnEf5MHSSaBdY5
wzakO48/htFUkCjBupDpoSiaiRH77hYJgMMWVLtH2LCY2wwhZ2oQenLEuafL7EVUtDaqOpntgpB6
p0IP4Xdka4+NolW3BZgIkDFsJJUyvSbxyG4KBeg2Gnxrg8ensp1sszjpSa8AGvcBkNdBgFpD22dx
mpwS3JSDWg47R8WW0uZpyHqGV/mEa/U48DnKKNhqrkHXXXMnHe2aj8k4IofcTWI0rrMgpC9baifp
tNWyZWcHTtUZ+6ASyiw2NR5sOjbB/0d7A/HaDFA7hr7SQMVycAUiOsGEKZ/lyZD+O+DbS9w++ytT
Ni2XQaw3ggq7TWXKxou2k8YywsIT8E3UrcAqjVcCIOaaNdxdpKjgoRLALtFaknLoX+OFBpHtJkgC
diep4W6Ahp+KjdrdyFSd9plaQ6KyaTiZkkLZ0yx+2YL0uMm1imxvqtzRGrWben+6H/0JmSESx8vB
xIaoDmjNrdNrBbLZddQb+CPRSLvVUDBTX4+umq4IrmOge7afaTe2xi479JOy8uPXySnUU0Rn7Y1q
EgxU8WpQQn9p0pN+lZXj5JUkX1Z9GYbgRqIbPYjClaFG/dKutOqE6B/hfY7vj52dzHQyD/mUSNaV
U1xlU1Z5XKA2XWVW96oMlgoOXKYska+bTrOr+hDOmx9bM4UJUXp9ShHFgjM/VOW3XPbRLiv5vMkM
cgBEtbNqhn5dJI7P6Zr4ZEiSlW53d0oPSquSlyxUZ6Wk1EF9GrGmgrZxtUswKG1gKDUO9BHZHZtQ
AfjT0EqjzpfR1gkhGPm31Zhvw8ndxlmMmzBatoV9aZX10QrUlWIl27A1+J8hEceZPls6zoXmRLNu
nLBjLJ7Q1Kx76DtuiepdtOOGZ2oX0nB3Am8P3hlmXoG4FkO8K+0a19wCeb3eDUha0orz136u9fYY
y+ki0LVnRxJNuvI1z0sudh2q5aQs9toAPSEWzTpXU6KrToX1ocPmCNtX3LiBlcHzW/oO8MFQiUhr
gJfzrBLWI3EOJODYsxr9ojHT+xYbq8mPb7UkhxCjE4q0TQ8Ow+Sy7E8m4nB7FUTBqtWqS02atDYP
NBh1IAFL481MMLaStk2nCwYArNG7MuwIHZ1+WQ3dXRPFW3PCR6kacObB+Azt9caJa3SzAkCZQpI1
obNxoWK4GzTuTWNGt5mMdXByEfQvhYba3tjrobNTzBz/b1V99bv6NaFIgBEdJkNmHl+Mmv1DWhK3
Xr3BZIB28ENZf58MHLfiqyH/mfntqWpBBEAu+AZs8OjEybYIKmwrg3HdCskZY8UvNioqcEdgCeBX
tMWo4cNdrVpZ3Kemny0yNX7A3eyk1f22GssH2sgyQDZir43BD/um1AqY5REezVHj/8i74XbAjqus
7nWJIQKpFh50uOO6cwU65IqvtokCFPDmhajb67jnCEyCuPGiCd81K2KDCLZuotQImWDpDUOnLzr5
oNZRtAoLA3cqPz7J+KpTy/vJdjdtys/NSw09SaRrC/T2W00BUxFh4kcrJgUb/LqBFjUbbomEXgnB
chKrJ1mT6s7D7J4KHPFBB/C7b8Ybix6MmCTDrnPXZSXWQqmwHtKmvWHWeyK8aEmWGyamzy+hRcXY
S9ddCTt58/3a9HRq2jTm6R4IkL6C2jNlPwolUhc5vY5RPsodG6CmW+thXk44lcsZ/vIylin1/QC7
BM25M8Zhuo4STv1M4XJSdfHkqSUGvSMIDb/VlPVQH1XKX6e+C1TAEw4WJr5vHJqOI9rPKuehMbpg
VftxtDQLYzv12UqzZeG5uVseE1VtT1qRXmDQtxh9aT6mQWHtRrrkl23dGo+JMm2yLH+gBUpe9HnX
XEthPBTglAv/IU204AKNFeYG89/6va+t8Gpa21m4C8HweE1Oq7+XDS0W7uZwmbmAQkTpn3zYdns3
ayJggYp7cifIAm2SjxuVIt6atFK5rLgDnACU8xfCYa+oI7Hp9fGnZfmI8cfgGNh6e6H05uXInu2M
fXlbdT/TFiCHq1GcDdvr3g7qW/z18jv3BgXfK74ryeWYuMo32ynvdLtAvpQ4D0GJdR78Ev6SxT/z
NEdj1UfxTUBTJq+2MLcia+Ob93/WhcbSSSf80Kh2R6YZr42oUZeub27d2JCXVODZUNDxG+m07Ub3
wSpEsw38Cb5P4Vzhv3DqTPelzmi4Ab/4JHOVI3KyNsEEpQt4mPpkJY62oG7aXuqEvNXYUwIM8dui
fZoLapQfpVV3nj1o6a6cun5p1Ii2qseiL62LvgJ3pPfKQ5m0uAd1ksuGAewDNLalHkFEDGuts+VS
KrHmvUdHNPKzEWeJeUj0mNNZDJejmVL1AfuT+/WNwjKiE4BPPGls45aI17L6aGNqtsEa9fLM7HY1
XaErnDPvYrkqsiTClCu7tNNmuB595EpI0fxlOcb98v0/zXOZL+P2TcfcjnPspqizaKPairFT9fyC
But2/R6tRWbb7Xjptq+/8N1Fi0mm1rpuw24dgHxyYCmNSU43v46qQ0uGE3snpjIgmNZjakKOsSdc
B+PEzu6M6D4Jhk2Xx9mFn2sEj9CrPR+G4Gspc3uh1IBaKzOsD0mnLXJWT56pJybDWSo1qQwjHJJ1
Yo0gGMGKbzrFglHbO2JhBJpxWZnqlarpV+6cgmmGYra9rABC2cGFBmrSp0Mh0Te1qVgABmW+bTF7
4WJr2CsrhbrYxdojRTL+RK5XM8jR3TjwWKFDZM+5rF6LUsCa51Oc76uZ7QDB7dzpsmEWBwkjs46C
q1m0Cp0iY5R43RrmtB/bAH3aeJ0G7nWnd93BN/1hPZW8WUzi3l99P+bZohNyXDpl9ZpPkVxnIWSt
IdGyZdRgPaj52LtG7AATEv5128yEFcmz//U9GgQD2WAnGK33ISiF1osALMKZmWCGKvg7OXDcgsq+
fv/HeFRjLzkpJw1JKi3PrC/HpYtO6xAixb4cllEq+o0cQa5oFUKtTPdEbMdry8jfsH5MvXyyai8Y
cIXys+FSn1IXQ4zypQZ+uFSVu0rcCSJwLyhdriUpUFEjKMO/rrnadAScHnuBbAQjdbWBQqU46Uq2
zrCy5NRs+xRCMKECuadyCG/7KuJgHclLZWF3jwqUEKFMH02YwDdqKpZRbPrLPImaQzyawJa00r7o
ynEfKlNJ3bmBojt1/rU9Xw2GLH8hHQlelSaLDZyPTvXrKxexNAIBc5rf187uCrSHKVdqbBnuZRHa
+15Ltx1BOs4M+j6H4fg4ptW2boR2N7pF72k2Oq1eQBHKkG1prWpc2u+fpo01TRYitcqq2Ny9bwlZ
qKPw9cGoNE16a2Vvpe86x/ePnB7OY2VkyTEmMSZIK1+XpvsgK9Jmimxvcd2D7iKguVZDBve3D7uL
YUJxGhnoDF2zQVMXa9ZOUfKf779f+Fp9UiKxyrLHYuDOE9lRu9DM9tYOXeXYzt9ORjstiFS2pWJw
TW/wQ36nqDyl0Lg6K4NyANCD/WSVaIvInfB66JV9VYhVgQDhIjbUdaQ08XGwboNy6XSGsataB6/U
ajJIAzGJ1FWe03rYJwPGgbqo3Cu2cNhzcWseCuU2ARy2stW625dwnzrbrLe9k3LblicDINJB9cfX
pjHVowxWXDzwk0wTh979Qm4avHI9vQ5umlKNNmKybrFJzrbDvPE60zJTUm0HnPPlfe5ZZw/1qBun
dCrn2xnqN4Dj13rZc/kEeekDbUyHIcJ+e7wMXO0NKHMBhpAnQLljbFUlR4lr1/auBGmCM15xkSrp
RiWIPhnTtMpz5CcctCtdo9Is0qm59IfkDnZ8hgXT2ALck/EqKilQtDOHOWgCvHIHEIuVPnldCqw2
btxrLtDcRDD3BGEE64192wyLg+OEXNdEAxfWD0wvctu59WCmOgS2f6PX6gJTL1To6AeXcebvEodY
tOnL7EWau1n6H/rx0VUrbYH2riYdww5vlMDAREySrEyf6d2VV6hZcBAIgGIM/XgoZROS/DU6LE0F
Gb55lyDAkk9JZ+K3LvAKsyIXSM5bWhnqMRHBY5k2KIuDKD7IDjtdeywKT8VvyAtTPMbyvi+8vkkw
hRqMH4af1lcBMMCm0oOjMapbLGirk47FnFSG6/d9PW3sVaWm04ZDRgLAjzpgO33jvb/Q9y9GIa6O
++RGrXx3M3ZxujHU+Juhkp+E3UufHxIzjXNoKeePTLTuMXDNBKISASl5V3M3RcOVSGrWQdee8hkO
UcbQbNycc9C3xFILlZwUWGJveh8MpAH0cpflAQ7BkVHRDxS2K5GijrfCqMasTqzCRg0lyUuDm2+k
gkFwYoDH8zLK2m426B5G1Af5lhwhiOk4pySgZc8OXKeVlrZApZJePuj23ldH4ExNHd/2z4YJ/bTN
7fDON35oDdTaIdZq6O3mk91LHOo5SBdDOG598l1s7CxwNJPsX4hrNl0gn5Op0y6cOTzuUlKxLvmX
eT/SJxudOHf/v86o0vbUBWZszntIgWqth3nluIvBoelODlhsvT+Ik6bhho/zSrPQW4XNQD7V1asV
J1OwRKCt7RHmk3ihaHAoFRJvESyU25L1z/Ir5B6+cb5TmEnYMlVx2ShpucZV2iRTp+wGaHeHzE5h
MqWVRWNtz/XQF/qbyLPhosyd/qIANLSesq71Ostst0nQGuivjE2KX8yVwl5xo8jqIiHViOisP1bB
fMPneu/FlapvWUa8n6h+8JN6uHN3/rxnBaZ2XcKQDR3/MrTZTEjIXEW6be/HYLoBI7p+D14GuNdc
1NsDOX9jqcqww0l4rE5sCTs/0Ntr6OSBNNR7Umbg4ildLUTa+4sUTtFL0v+cKlgGUSnVa6DKYOxd
5T6RGDR6uNkWN+EIBk1DCLdNVfk9mCGPSjcAiwZo1+FAsaizadq/H/jQhjaxFoUX0bMBP+lyqh1C
HVtJFwq9oftcJTvjtjKGGajk65RU/N41iAyw2QE24iN8GlTPF5hphj75f0sb07UWuTM1rc8vQRsn
WqkdwZG+pqgjAKhgXRuFWLv8X+bOJDlyJVvPe9EcZWgc3UAaRN8yGMGeExiZTKLvHXAAoyfTErQR
DTSV1nBrR/rA92RWdqv0Spppwps3jWkkgwH3c/5Wtnwv871hkYWwdaNsk5FQmDUtRfdN4yxJMyhX
oomeG1xlqXYuY6O6Sq16zCkKwnGo6FceaR2vUoMvomz8YJXEy9xyWYPXRcdCxM1Ott3lZ/Ckeb49
QqAwCZDo3zvaeyuLuxJMmeBU3uZFFPonfx4eNZE0e/oTYQC06jnxJkgXepT2cZrstGGsfyUZ1zpZ
PScw/uCprHKc4VF+00qWNwut3WilwSvgO4g+catW3zh3WquuBZhUDrx/nKbhFz43bR/PuYoOOZcX
TlXmjZAg3qg27CP3brOopzzatbaYnXbOtI+FdK9JlQImohDvrZfebyRBkelXqKBnWkKolj8jhuGH
1pNd88UAAO5/MFSpFXs/JlZXU4XPfmy4hM9XKzcloB2NTr92g+KW++qkET6xybvhYhCLaAd1+PJz
NMu6AjOxwvyE4m/Oz27nKJx1bbrtWTMrUqSJ2Wv6Ib6IWgz3w0AGPW4HRBGJuzCtTJzhE3pw8URf
JaNRLusqOfx8Z5UdimdftQ+hCu9DQM1jnJDO6KVr0ZHO+DMqpT7pZsIPz3Ij5veKeId7Ow3thO+d
ZH2DHMlj6kOGTG5V3ed9esgcK79XKbyXjGizrkW2xa0w3MuY5qTWhnnJ69rGqa3HXKTVFlj5nE/y
K3WmWZ3LKqRK4us1fGZFjgqgjFld2+LIpmdtMo33JVkgqMy6dKGCY5c2+N0F6L6t9AkWcNQWwqDX
YsqiauepZ0cnWHeBdmdddm25UZlv71qXpneKlcKRcH6jOf0M7y5E92bwaHFXIeracVqZQX5s2shi
K2y/aZIwd51wb7Fo6n1NcORKxHaPrYh6u6AJjq6pr1XceRsDUJCyy/ap1YAzOD6gQednTTPKaAVL
GQA3OOH2Z4aHxNNBUKpuOo2OJGA2icgy0bK10xv2s8W+vBpy2ew6+x00x34qZ26iScHVyEGv9z3L
0DajLmLvMex1Xjjs/TztzkKvBUHNPARt2j+w7Vt7o1ZXQUumlvnVm7JZ43uCBFVN6ltMgcGauz7a
4Tav8OG+/oy4kQSQ7cc7q+rrZWnaPC7zb6dUJOUUS9426Fv/mcjv7xRVLqqeWU6F43OOgfqzMWwK
EZSlPdXyxlwWNhjDfQNtYDvxNXJGe/Uzi4aWf0lxQhCzR+p3MV/I/TzE/HyP+rymmVoTbgf4K9BI
6+BMx7GS+Y3iqn9Vy/w/6Uf+sejjbzUf/+n/Tj3yfxKi/H+oH0GH9Dcyhlmf8m+6k7uPHN3JH//1
j//5x//447//9b/89V/++G9//c9/qx75+af/Wz5i/QX9oYuIC5cluN6sElG/W/kf/wOl1H+ZdRto
ZsGQbAqiUAIVZTOrRAz3L0wuDhJhYp1sV58V9/8mIDHMv6CQwCaKYN1HMYG25E+KkX9PQSL+TmNm
Yr7H5GvaniVQzP3J7IJRqcui1HE2JOVuO8m5iMTLJI1eDdt28HdF6GN9jwE/XGj98hQEzbH3g53I
j6RwXqQOktqll86IL3E8Pkc5sSnYKnsy9WsOGrrtQRRNL7knV2MdTvFLp/o3+IWb5RSLIOsgfoP3
ypjehE/dZtp8kmGzdZtpPXXFpjXbhVE8xyTikea7Lijzo+XjijRhnZOKL6PfzfBP4hC8v3tByEUh
HQwps8AfZv3Z9xK7rTKl6Dm8xoaY9sbNThN4x0InWTzUza8wIAzIVuI2Sj08TzOYpNt1QpZ7e8dS
61J5EcYP3IHIaPvyEhXN88CJ/Zbo9ls2lTY4egbNrsmIEgAKOEZbmls96nmAdePiBkO2a+zQXaSi
bm5GugkJpD1YEZXexreVjz0BfcZ9xsR7NGOxHI1WHGC5UWiI4NCk43BXlDHaxwMxplFUafvA6eMl
90qybZjwFkVfsBGnyloVPtVzGXkzVYLCgqC8aDWKQGDbIc87BPY66g09TrJzjFvuxDG4gwYlH+j+
2SrmYiTC3PleTsg/5tlC+odat6ZD0DZoBOtq002iuXMHp98HCfD56Pb0RoAhLrsszC+TMX2wiXgn
0xmrNbRgyu7UG5e+n77sQXu3nMCAqpWv4atf2Iws9UkTotn/zTP7D6RHYpb6/a2ACvXUrICm+BWx
KBkkf1K3kjNg5eRtBBsnJiVhSN/LCP0f8esMfjrk9ACqNZb1sGzNkkYvUm7SJH/34a5lpqqbX5LA
VRAVNOkqPPqF9pBn7hNzd3sfgaqxsgAUwo3+7uc/kCIm7wySI0azJeJI6WJt5KhUXAYzil+cWxyE
2rYb0YS0plxXEUMrrYTaovYocmkJssVClW4FfWMrOcc/OwWx8f/+K/IPfF+ofZFFzpkc/OfPXp/I
q81e9yGatCTk6VRhuyqIntpqNjG1Hjb0gUlv2/ujPCHNcBamL34R8BDf1Qu1Seh2h+dHE6MV1KhU
YzXrMKJ1b5vti4ikceqEcQfB8NRoIKpBnpNf7f3yRj042A3vZKepVv/kB4I6+PMvWVj4sGePO5Y+
+sr/dMbRNInkvgmtTR6yX1vpg0yjfBvH9cXhbbid0AAdDQakigmPP+ZTSTyeOwzrIQ7EMU+87BAx
hHJ0ywNdUOS/2Qn5zHQdrRMccoTNj3sHbN4N5UWXimKPEcYK2/06Lv2r0Mxyl4X6rovGEknOxTXD
B0U/zyKCFMZk2N+S4Jt9QFuYWfaoT/3WN+SezTRZV6SgFK1+k/QoleYTer5NAdF2SLKnYITPHIwY
tmEgVb+Ku22tEo8sJ5gGqyFGLklILiXyK5y8T91xHyr6W5bVUDpEDg8PUaKemrh2wAeCx975qnI2
bKN9RSqzijrS7OKAcyJ7TFz33Kkkhtwentrfkw2t5hAcFRPpsmiktaSKHFY4V8UungGAepkW4YlX
L1lEk5hgiaPP0KvLZYt2a+XzRhn0/jNiToWKT5ZIzK6talOS+uV9FwVnLxbGzpMxtHTcUPclPnRy
iYc+VnugCtKT4eRqp6JrfSjKRQLfeY9Nc0yG1zruzM8goTuKHfuzqZPvvnQ/nMBfg2vGgPwXJiQy
xgkeH12rv6RtzT6hf1BruypKN1zk5hgvhArNOVkqXlqpd7Ls0iKrV+pL3Roeq576sShr3yuwZxL6
UH5rkNVaZUKTyU9byGKfe5NkVyGgk/6HZA6PN5CBiCZ+EKxEPY/4UU1NvepMUoz1SsLWkrq/7pPQ
O9V6G4DNwUhbUbg0pz5fZBzasCzNUUz6h2yjB/pTmgOQgXVP45Lc9IN+xgZw1UNQ0MkxDwEFCr1J
PGOgpuVgaq9tb9x6s0SdYomVbO2tEFp+Gx1AjkC/5NFVH1oaotlWvZoVJq+JXZG0vkZZne3Hzjp7
6V4VYJ/8rSLWe4BQsIntS3l/6CGxi578knGN/FGnli0hLLCzA+pUHc094vTPN12PEKSZNP6xlMmK
OfZao98nCwECOYmTp0RmX4XlkKwc2sY+kPV3kIebsWqtZbUvm+DV1pVFu9srChlAPjc+OCb1QlaR
w1Ba+oo0bhv44rNv4F7GkUVVp6ybLpMR9bpXu8vCD9h8Z6SBVBykSOEmH6F9/fRz7LVNYxHqPEn/
g6KLK0KsYyCLeJO7b0aaQZzJcT3LMin3KvUd8f7LOiq54DCUTJF+pdhpwMhC6VVbLqgg9M/2fFDa
2a8iZslumyzhb5KNR9DFQrXNuI4NhRk08KMFfJsLn0HwTkuTRjZdBSWWa8cH5Mure4M1ZunY4qF3
S7ocBz3bax2/enfsDgr3BG+gcKOr5qE2Wp/p31j3dXMI011uyPhIGL1Ds04Nq2GKrxjDJjIo47Uv
UgevI93hYfLiFs29oUwPJRj22LRM3VUTNbT3PFEFxn43ju9NMF7T0n1Cw3nx3P4umkA1CVt8s4Ps
Y1DRIat9IFdXdzdJi70DGU1T0F7T9Ea3i30tWFnU8yx9WztrgdizylZbPSXSrwnDs8sktgmqGLkW
YaSdbdYbd+arrCF8E2gqUit+D02NhMQ+3deWrHblpD9JM9HuUmndi8JxFlQ1rEU+LoVHFBoYBYLa
FqmGm5ew3Tpp20XY3Qsf/WFmBYdqyq21HwT5Rq8quTGZtBZ9ASLlWa2OZIC8dA+RcAELVztBtCq6
Si60TLwDODtCvpgd33qddF+RPd1sUwuXJKW8G2qghlEnwNumoiqixTaKE4gDW5ecDQUFEP3EDFeZ
q3GW9gyEDRLncTBHxLFlSC/4UNBugwhj4WvobBVhMFCfoJTxVYvcL+lQAF3ncu2TaU2W5bzjwZoX
i0TP/UXb8osmbPwQWJSBBFpOP7zUz0Hs7K2ib5Bcwfl1Mvn2vWab2uWvDOP5suskI+akP6SDvNfg
QbbNRB2E3iN+RUCFtDnp1iqQW2H6aCMSl3C+IHrWlf0akWO0MEboiEZ3P8KCoOrS/5wGodDKGGhl
8gjtTka8KWU3j9nAQ+jzCiojQK3pfLWVeUzJMEr8/hYWdN3gkOdZbWpqtIL4agvFKDQl+8qeiMo0
rLOWvhe0llG3aZOqtSIyXpFFsjBBA9GAL4PwrM3Nf9hVv7VuoM4jW/UGeOLEcTvpPhUCMCi5PEPu
faZqloLYJr0ifIbJQRvalVg2KrU3DKMru+vfmnjdh6F5cKLoGpaSqKhoS1SYWqSd9TQ4J2Xx8JUC
9z3G8n4jK+tTWNnj7LrNZ0esO1c5lqfe1ijrK9SFzAcuBAEB6RYpTy1xUuYXWlpy+O3w5JjdRxOO
KNnD7yY+YrpZqGHV8liCCHiIV1KkJZbs+EXTclOj9mAnGkb9qXYJryZB4CGTPYei038llEFe+4SS
idynRouU197Qn3xAxOXUmdFSld9DZiqEvIqL0+k4e2eZNpH0ZNvm4Fykg1Hudqid9MsuUD4l+UM7
7iy3/nTrBKY4PhRmx3RsRWKlpzvNdV6Cb38iln6UdORNHvpuXy++da3ZjyVhsZJPXTvAyloZnYas
oiTLRLftlgnBdqlEP8F7zorDm2blNFBSBeA6zGVOtGyHtlwHNCGwKG36trFXVtqc/fAXQXhvgzTz
de6DyDY6GWrFUK+oblZbsvK/nSL5YA1fRjzISxuxo1mlG792BbnFhOwWYXFrvWTluXwL7virHDeV
5q9lURP6RdRn7ijqoMuXGVNKczhRMQZnV49e6qZg5HvxE7IguAjLhQIbTxEjiVruLOL31yBl3MAm
14BJchZ6nmiF0SFZhU73Ehvjs1sbRH3HI8IweTAEMrsZGLs3uvigI8hfkb6t0IM7lIi1zrv0+D+v
15qNHk+PINErkzK82aWEjkrObZ7+UZpjRC7jQdPv9KbxmRRLYtQ5L7uEskalpexswlhSEbrnGro5
zvQ7SeN4k9TdTmkwsaI5DmaPmllmybLB7rpmuf3QYgSZRGM81ikVLGEb7ls7WBod8HnV6E+6ouit
LboXwos5vgwDYYhrXsbspUMgaoZ1t0XZdHMVyPI4DrzVy5tHcYZRdGcnhah3fIYb6aNnYKnaI+/f
pfH46bv2vV9PJWosRPC26Z7NlvRpH2TTLMikL+oQaNm1V73L0dJ43Cq1Vu3mX9jgFRenNL9J4dsb
xL2uVd4Yy6D5ZRGsuEvIbNTKYdjYenIrAnUcOlr/YnrdlipW4NNyGyEDNRp3KYzR2ngpkeyGl9Mn
U4AJi/hxyrWVM5m3NrHvS9la20RYK1V1gLYU7e7ykK3QMc91TJmLXrnPTjiteejSPlhrKdAel8W8
BxVU5BlHq4jYO+qAUUy+e2G7mdqkWPYVCRFWbH3mJmG+TRYQu5wW7xWuFJDWhHZMoqNhSUbd+bD1
wlt7rqD7IsGsk1E0iXIwUNop1/oXXfGoewOyvMAdHjAgHAMi7qK4WcZGfYjd7Ekr2y/Wpac6dEYy
42nEi8JFta2b/CWNIubPkfNtMBbS5bIza/O+as2zKkXFzUNEmWGlxUrQbrXoBnlHzPmnWfGD5wNS
gDxuftPR1KNui9332GQ+MDZeVf/uW3LJE4f7UOURv/y0WzRtc2+32nfmGO9TlBwM5KuhKl67CcGd
6dRs//jhjPo1Fek3Uq0GULg9SeamuOXyk0H8m66m54y1j6ddYRSMvvIwYysmqMSaifvMOyd4TIro
tUjag0giwWuSb1IpfxEBt3C1/G6EDl34DdVRYdfBMosJZd8OrBrFno+f1+69D8sdT0kRX4pcXsG4
HsrkPaQumjbU8QG24SD6u1zE725nvU9+t3X87suJDPif4DX22HAybZOT/pThpRxa8ZG5xe+BHzGv
m8sI4rLOdYY2EmIORU0HFt2iCIZCG/KqTbZtYFC5m9lXrxI6zZnTHR2cNMzZUizx0R5Hkmo2Mu/D
jRHRL5Pmh9YjjIXikbOOUn5h1c19nrd7g1llgbj7E6Fas828Z6Y1l467cDtWIS2win+MV+VzSMu1
kSK5HRDi9dzKS02ad2PM/YDOBe0J54liBabtcNVMZYPfJ+X9bcglMW6nOKIbV0b8+vuio3cMVjEA
2BFIUj2DWsLQqrDKVG670mT8zfr3QdNZy7mVnmoD31Hqu3cuWj6gymiZj+l9qkEFwkkyXCYb6bJU
qbx6KrVhb5lMmaY5Ptq5ht0iVd+lOzx3efTC3n3qjblq3tBvlgSEccwSJ2v86KXlw2DZWy/HGlJa
6pCUkYeiTfgUtlM5Z4+Cgb0G/UqMbZox89f1MCIboRO6a0YIqxBtl/OZxxgxjL58rcf06mM6Xq9I
+UCfH5FPSZlXIt1VoauPnxe9dxtUMi1DCYmTpuxWtkflS5M5v2LhPHdjjzl9rnNgM0OZTI6625Gx
YnJ40oxxKB3MDGb2PJQNIlrNvjMdudAJQWALia95gkiYavVVk5l7TwqqzswYIUJ0LDH8LfKKpyDP
BSXD3POhdQfzBrBhHkagOZY8i58iTx4nx7n3zfQSmHSquTx0ED+s4wlKMDJ+2r64VNjWlr7xXJbR
LZ9QIpbCWKMJ27V1sucxvQBif6YalpdxuiE2u4Qi33v8CqCIj3ku1abzB28Roq8267M0HtKxpHgv
MD5LbFFTgsDc0dnYCj/OoIaKK7YxDnuahsY0vRYPbu0sJ0MBfQpke+VwmL8eEhd0/cFNFeFnE8W7
KrTJCNHKZcaSp4Xxd28mxWokz5vxBGej6WQ7RaTssi6+2oYMILNqSlrv4p3PMp17OCViuE70aTLI
931V9AdO2lOeTJ99VsZLrqWH0qa1EyPgFTbvuasp1TXMekWI8oPp2p+GaFf43NMJWbAvA23pjvG3
NtFOPnXJIh7KX0kavZlqekzUUO5ym+sCZW5Hx1gQBPgvTOw6+R327CcC3e6y/ENatGj5XvRdhyi/
PY+KhnTvUulkhywY8Sheoml4DYYnUv8o89Wy69S1zDyzASzHxWZvVCtPg+ccUhVyBXswXPrv0qy+
yTZhk+nUCQT7jQs/WVSJwOlWzL6yQDKyyS01pDx9JX9NQNnJFDEaAt4zERKrRZQGv3s7hWdHQysT
dU1y88Ea4gEF8GCuTXvTOuLTicuQcALzFMVctbXbXscJaHVkZfGQ5ceF9VkW1UG16ExF/2yY5i9c
Ixz7RXqIX36+tJYNh2ysKD+3xoOfqLe0QaITMQ8Mn31h8CAXEfbI/p5CVcizbnyWngUqxYzbZf2r
xKozjsgfJtnukhbvldVT3YYEZUAZN7PnNG7nJ9VQSd4psdRD9zf5LNkyt1KS2bt2FY1pydz6mrj6
WyO9T6v3tqI1ODQh4Ub1DV4eU5CW0dsk8T9kYbdS0rob80oRO0VgjTmryFy/v/pvYxnTlWnWzbJo
gL2L0gEVtewFselk3XklbED7NrjlKaQUbKrGk4WEj4tsbhOPgmqlh9eyMa70WXlgRgEO6R4XB+jX
6OL6MTZjzItHETfVkmF0DqySRc8BqenUwlV6RdW1g5fDGjZNHBMq7dFROFIg6lmbXsQebPCxLw3K
9ILxzpNogBN9xGpJzxda/io0Xpq4OjnB8IF7x1/hzHrKrPxUz0LVohyXyjC2TaePS9e/FAxG1IuE
+1C967rl7Ihhei4GJi/D1TYYavVdTbkte4Zg0aCMzHRhnGjzwvDHO7hBDbzustRnshoq4jOFtyyQ
vrC/WYepKZB8EEGlD564dq6DKm5yj75bwjyQ6/qsMoNVY3IfOA6tTROW3SMVDfepMX540vNOMSaN
Wz4rpofvKvOjhxxxIQ/lfYZPZ10EGGLbNop2vW8B6gxG8lIKMYL4YjnqOiM5VaSBL4O0gEDnkN1Z
nU8Bm2fNO1bM7pl12tdUzFhAGYHG6eDmi2hWeIWzRY59nIGfOaS26sdar1EjykjfFl5dP1Zloe38
qFq7A7Ux0qq1D+5dGoLy5ItEE6h2ge4zc+fGGqZkujIaekhOWeyPtzzQnFPvJQ/eKshgm3Lb9tcD
LCOwCXrNZDYyuKhJwmBQv9Ox3wbEc4SLFIVy4slxp0LKJ8emW+PDqMiWRgya6FK/gTB4lMKN8RGb
8Rw9gVZXZCp6QruHY2+KLWpXMrWOLhSWTV/KUD4rnpqudW+Mu9zv6p2VJto104S9cFvT+Qq4b7Tx
Xz/TaGx1b0w3+nbzPTiVtpkCrXuOPf3yowvUPW2nD3VwcBqkd2h8wi2u41sa6RmSS8VxXjvGkuLw
6kS5on9owcqBWrKzMX/4+VNUN9qCHdBh5YO6C6s75ekAr20QTXfC6ChxtqgTbvObVXb5XZqr7PLz
wRV9zkreHf2mpR1OM7uFQ+/drZJTc2zb5DsOKYFMLe2tC22qqgdULd6UtPsGp85Dzvl4NiLj4ef/
fj6MdnTx+/DbUgDJE68kz0lHVWlnQbbp+tzgN39oq4cm9NKdrrz2sRjTD5JRaQM0tGmfSJkuoBCD
a9aN0c5N57c2P0tg2+UDGCR0lT67k3MzOXtjiSi/8MM1Ivdp0UksuQQdtMiVR/6JSibMYqLh6UlS
80IAr1pro4dtIqZLOQ1vjrYtzYemSNVdjh5qXVM5SxMMQxrTHJpC5Q5rjf690Dfze81jQ5p07VZO
dIgUuelvsrLMXt3E+aKwfNwIjYkTS2F8bGu6FJHNxcHU3mqtsY5uY77DvSzhLowzd6N+8YCzLb2d
7vqIkgfXHJKdN479cnKtEgm89E9B3AQHA5DbTSvvaKN42qd0g9rg51sQqZa7rI7uML26nqxPYwv8
WvngbCVGa68EoObBvmnxgOrTy0e5xtAJj8CRKTUZHIhdQSytKBkuOZup6tiXyArveW9SOu66a2FE
KbWsnXdHvz3pl6+VRxeEEwr70Lm+zpspIkLd4bxkrfZ2TT0iqBnDI5y+R4xe9YgH0Xpi6ljYhDAj
TNfcuV2aokbX1O56ezwmRODhKSFodW7qnHrd200eGn5SiL7pWCb5e4jijVtG0bbHdIUZfyjvkIx9
R/zG8PS5/RbwlBEvqcet5ccnvaKGcUjzPY3iQPM1ut80pCGKXoGVG2ZinTMnV3Vq3HDX/Txy9TB0
57oZOUzxmq4cbsoDp9SeRPZiHUNjLKw8uzH+19uo7qajG9WSSLMEH2IRDefMr7cj+rZd6Qn/EBYD
OJiizkkz8Z0NUJcjCOYxbLqDR6HwG2DWwY/ZSStN0aZa0KYbtJVk59X7O7+Uz14TaY+tan7zWpfH
SZXP0nHsvRgm997iJtlbHrd+NZzCKtA//ax7m2bZ5oBLk6rUYlzCKGiHtmmh4TwwcKyawSmYP5hp
Nh4j1pluFAjUMZrvxjhJrz8fUjv/hTbanfTiEFlWcvUrHgGDN3BZ+Q0xC8maSi+UzanDvTXYlLUu
RU3xfR96b7macOW7T8ngmzD82iVpgGmN2D3ZgbJObUI3cIBqepc0sCS9Net328q4j/Tkkg/NHU8F
h7oqvbPp63JZ5UjfExoSTgOYy1QJUgJiq7vn3eEz79UgeMJho0+m9NIiKVV9rpACGOIYYyo+VATH
qwmHhT3Ik5bDuuoGlcymGK/xCJ4r7ogFiL+diyPaYk8Fh7FmXSuXgx2iei8C2tAxX7B/bR3DeIzE
1HD7M2kGSeCsazX7iEzq7OFr2BcD5E2aNL47o/5VARpthKX6JZu0gwJTPJj+bLAzb3rdY6cziHPL
tDPEwyXF67jSgoTMiqqlxCzCI76HwHW2fplUS6IoqXkaKusg+HpdBgMqeLuReJCXdyI2N3Xrx7eS
y1iMFo+gZZysWToWl5Va9HAKbA9WgzOnQlRi0G+r1d3BKnmI/GGP+ctCfmJzUrVYklQWHifHuOe5
a2CnOnMzRFZ2rtr4vQSv2EZ9Ym7LpL0P7LzBh0mfcaLkzQjSazdlh4Pk7b9SifGcjTjouKnpaXIf
HMu6NGge6bqVmEEZshMcYkNeFytTAiYJCCi+PvbW+txrzFU8myrH1iC76pBr3RZb98Fy1Owchkbu
4/E6FRiYKn+dtG7OqOsu2l4/KpqHmXDJ4A9L9jc03Iva/p2ZgNWRlx7MMCPGrolPLMrPjkbzSFP2
wG6mg/17QlqKR6a6DXn+ng0OyZiR/7ttkkeRhP6L3+gjrb0DpHeQjpusG5pd2HpLpWS/nUwnutUZ
UHESShJ6kaquapHseqGaU1vp3aa1cJIJ7FZONzhrh6x/oybBw8hkupNabi6yXuQvKuq0Reu1NaYB
z74klBbnVSp+D9VIVVdN3EQaPBbZYB0TLJTEn4KaNFPbnoUIMxghomv1ETaPkJcJY13oeoiOjfQY
GsV3hf9kEVeOvrJrhUGsr37z475MqSGelRS3incKPdfTdLZFAHQKbmRUvrk1TB2HDrEfVEGrASh6
OgOz1llBfY03ZOEyx8S5i5Gx7n1FvR7HrLpiGFhLo4Y+G3BhKk07Bfk4nSmhoLF8PIiGpjE0WDYr
aY/iUxbr1pdrOaH/0zBFIcRub3M220L3+m4FqVAu2sQNVziSybgYvF+5n/6mPYMpM8nCBY/zPjdD
rI/+0K/HITiOEfdan7Oo9EkvDi4ZfxlrBnibdnXyfuO5yE3qXm04vINV1431KqgcwALLf/IGdel9
uW0at9v5QxCsIpOR1MWJHsqxvpSIi5cay4WBZ3lrJZij9F51C+yBMd2nYNVG539UkVzrpsU4ZVFE
FmTw0R1ZGRgsvgwIXUoIql1aTVuKw385erFpsmGvT+WD57Qf5A6XASsR/jaqnxZBNw0712Slbiuu
IKXlahNxCoMLhvkGtT6TRUVBXB0O4bEnUpxeIevIQxQvWyP0lqJpk6vbUHcf9AxIYihu8cjJ1ES9
3AGF8gjqK5P8JOGrF0p2gXlFbGynyDojo8a0ppdvClx6lxiMW3EVFrwYV2egXbnyNW/pVQ0FLFNs
byyAAAkZUht43YdZ0lminHKC7ZQo/dCJplmqLjx3JPhvEm9deUOyNXo/2sH3UBdI8pvIZ+NNCNYd
VuW+1ptv+h+LHRD2u+mSQRnp6BbQDzDZN/WDI+J0QWMHtzXtonn2nNotlShAGlEIpq8qFuMQOJIL
O6Q3Sj2R0HWXuwV0SD4nPhkbTuTqVlhduSw6CDuv7sxbro+bPjOjbTyQjVC0/qvWpyPOrGQvolQ/
tWAm+3kOVl+GXx7qdLbM4eSrxmLDq3PUyoKEzhyoQYgOib9AQxQllxE4blH7ZXtnTR5aZSWnuyQO
Vi79Z+vAK5yDG5e7sENuTwJdVRe/BgHgqusXAVDs9XQxzrkkoLzFAXuHXI2O9011B3wBgtja11h2
wnsoJoKT7FiuTM7x0ux6jD7eSL4IjK4uwkOUD8/fMsOvX9HVthKVXwIP+DGvFp9m+FDIZsoxhLI7
fSv7ESsB3eIy4JqBXZpG0kiikdRHOeYRijTUjq6Yup3Nsrgs7Yh4gyy+tiUcZ1t12aq0h3rZSLvg
Mbbfkzp+s2PkB0CHwclyi2cN+xeLOZcJepyyZf/Ebb2nODXe6LlGk9pEtblyvxszhojX7TtFGFMH
WBCAfMvwN+dQ/7/YO48cObpkza7IC67FNCI8dGRGikjBiYPJTLqW19X16VtHr6I30r2jd24+FPAL
4C/0vCcEC1VFJiNc2DX7zrEDFai3sb2o33jpVfdpW480I6yousUCdYdFzxsMg96g0T7TWadVbpaf
goIm6wkwTlI8eJGuOtD0rnoLasDLgn1Eo4LN6Ayhaph0ipDmMYnGfc2iGBo5tDgCX/X4YqYH7KI4
+Dz+ISkM6v7MDZO4Hje5PTInrolg3GTCnesH277WNsbM2GqKnmMSoWx0w57EHb1R89+8NftNW2yc
sYg3bU0CL5t/lPnFSrv3JmrxAFuIs1gpyL7oIbtnZWyXRz/oYb6met+Q8nkyAEeJcjinUm9wL1MV
P7UFjufMXQ8GRYExD9MxKofneWYNfTC3784MsJpFxXYaiEVqmSX2XTouu3kIJlQX04opa7JngaCN
dYooFXjALer7DV0V/zSZ5rgFffj0yVTSzOvrPZ/fW+f3vNHm57Yq8rVRRjbv4RT+GywmSWv7uBCN
oIFcnlLWURy7YFbxCJtcAKAmRV1H8D9uzl3DReoYEzs+TD95WqrpwY3eNT0BNOqBATIeECPJrNIQ
YURsvdDbAxcYk5EoWHuu6kRpvMXq+HP24yct7TlvYzkwh+gwgRMRXCje7ZERmmGzXl5PPv1q3xfb
CtvN/Wh/Bnr5gAMLfwb4exu9mgU7r2yBkxKb0YNEtMCokFFblrC5pgvOWOCMtZBMdWx9vuaLcWW2
mYVVQRhUj5tDJSDD2exwTdUXUlQAR7lhVJxVjffBwUdre/Z7jmkiXDKGIBSDv3Un3lJ9HKwYvU8s
MuJsA7oqIrTxqghYFMNbY+OyX+REqiweCLfx/PSZoFrWKnH5WCnlGXGwXYbHznF0FsIA9CQSLX60
9JkISl5F4BynIbauaZMhGvCA0uNMje9MTF50mHjBY0E5cYEcMmuYD0kzHvTW13Z0FJdUHATui5XT
ee3dOpYdIxt3fAxoZ9JpxxLlJ7yvBspAixLGa4aPQhDjTAWJjDZ7Z4rhr9kBdiNuS5e/bA/eMry1
pf2MdnsBOvuFuupB43gXMlq7ENL8Sq2ImifnPErXjxmWsWXBJ5lBp7qzgscCvRRPIv2tdkkgZSwJ
tLq+D0XWkskFMwsM3do2BNyI5KzY53snAImoE+yDW1ERJ4t5rOLx0V3s7dTINykwjmTem6zjX+3C
x+PVxm9aSD+mwTBDTxbFKbjqhNGc2jXfZl/LNpNXtCSvTLZYw65fUl0cW+Gwz2CxxVbPB2aWVXOX
58xDBYoljLb0RSzwFY7PZ8NebmKqZ8pLFuKmBfPnXCAryfT71tO4SfyZ7nnecyRZIkIaTfnpN3rw
IFQ6j9uRPDPNICKa0U63tF+DTnnueoG2NQFzNvRwCTsbxqc3mfiCXLoadk0jpUZXMFNobcyWl0Wm
QzH3qGkuWPTuxy5yDjIdqG6Bxr2AqLNhGL3yINFAX/ruEg+0vJLggce/xT4xcEInGNl52dEJ1ciV
WjZpulTX+IwEHEo/Z/dN13/VRvueW8YdQuH4os92qIO/XjVh/zLYu7Lu/Y6D9TubfOdnJugR56ud
X6UI0WUrNg0r4Fa+MOYwYDB5rCbd2vCKf+KIk7Ii3HwT7jQdrLElDZTm3v0S5I+dU7f3RXocGIyt
9dKtwyRiEXqvQ0d1Tf+BMmyBgwlepacb58Zslu1koq4JyCItet+Gg+23m8ooj1lvfaQJM7JY62yc
HjRPxqE+IS3Q1pYM3jCzLFsi2E+pGZvbBShsyyh38v1jw4nX8Uf5SpprnZj17p+Tv8bfovy2xZYv
1s3zHmSL5V93/Ln17BaUVNRhLCcr8vmErSs+RJO/hDlZyDKQmE1QcUAsMXoZZn035TOCMw6ZcZb7
oZnxZpKBfKPbb5wNBqGBPkDNtwS+v3/U/w/ZPP+zpNXwYV7+wdL6v/5HzaoQm//zv//vf/1Z0vr9
f/43ZmP+y8PF7HAxYhE2vxcT/Buz8f7l+mzAQQDDvkdc7hiP/43ZOP/STZavBLZp+SYADvH/f2M2
+r8ILbKFwoEEAehhNd//A2bzvbvqT5wBYS1G+CTQ+QFM7P9E1P9g0fYKnZx80fLMa9yd3XAjYuCc
I48MC4GqlFNq+QH7uElI9I15ezWM+Tz5FO6674dRMr2nXnUYF+dI9/JU0OjgZFYTfiyfo0H8BwTg
b7cNqVydQb5Nq0itefiLHrl2rcbJ0qDbTh4VBaEHqNCdVV1bO76fwBrt5dp72v4PXyx1r4zr6o8q
W+Nv3mn13YFgmK7N3hYGuH/+hPJGpxJNnW5rBkMIR7gpyM/V1jkeJfeuS19/CE3xozeqTUPvYrhg
4H7yD67FgHRJw153aybmbNH+Dz/X3/zn6ufigtJdVoWBY/3l5xo74XSoE7uta0RbBClhGWt3FTpQ
QdoZembhpK8RhZ8wWv7zX/19Ufz5omFJNkYpF3YMTOV7d+4fLhqnqTuwe/aeC+K55FUPOi97cJ77
wddp7CPA4CxchrKJQhclwqolOk3TJts5M2sZgyn5gtZ3QjTthCfFg89hPZumR2OWT5a+vNeE+Yfb
6IpLhsvVitNrSQuOs6z5TOd91bH8UuMgWbn6OhD0FHXj5JpcwRk76UtsAhAHenBL8a7kfrJ2B05t
jCjHxbv5EiOv55Ffg110SdkjeocR2ZXS3TUadEvt3Pi/PzY+Mc32JDrOCk7tfDqiOciE/bu1P+0x
qtDtr/kT9AlytLs34uGRH+7FRpTimhEHW4lv1pW/YoGOaGxaUgZSbYXm/Mn2hnrV/4fFUIb7t4uB
PTGImyH5uIUVgPfnizQzddMoeMluR/dR5oci2RjxYzeeSMcb6U7rNl60IUFTmGQoVgGrjW5JspYv
bh7WQWj1RzI8cY+rbCVvxkJ64dkF/mVe/7MLVhxakEQytWaTCgCsgTYOl07ICldz2AT2fXDMk31B
9GA+5MuuyKy1TQk2ch6M2xaTUhGazXYu3yL7Lk2J8k4hoKsr7w1gOXetYYQz06c8vRTmenTu9fKX
GDb9uMbFwt/YTdteA3LaFtVBmdm6bYtb0DtEwTHot7I6m1kodRD6nYFxhYWz5c5FvjltmMsk9XXw
0SEcbDzU+kOXrpvkMNT3VUX+dgfWF3VhILZRy4NvY3Nw1qmrV6b/3KTHwtqZ3VFvdGy7p64I24Aw
+LEZwbjXwoc0GEIv3aOzWzXxXtooNNZa9AhfTlR4JrwnAI13bXrPRZc2dyYB4eCxW9440+PjidPD
wqc0xqvUyFcgJWxjOM+1udZIMo2UlDSejIm9P9t8vJPdyR23qB6pTsUn8jCWv/zz/czT7K8gkrp8
AqpLOgu8onT13//hhp7jhNA+Lt2t7kCUv3rTU0CM2F+qFQ2Q1NJW7rJwM5GhluxPLaDAWANs0oKM
Bc4F7X4x893YEkbE/r8Qwmpti6nezaWO0uanShs3c2tuqUfJz4Q9wi9jemUHx7pwv9rRWZsWA9Th
yvrBTW8TfQFAkcLas/55RTgfIYCGtAqoqPjSyWnJnjFi8eVxkiw5vy55vokM6r9pJzmOsfQCUpBs
1lbLGSDsyu7Zia6F3Oj2XiORUcUPWf9BnFPX78zqYS6fNO8aFNDne8ayaCqw5AzsOKM/MtO3oKdS
3NOKoSG4SfS1rWKrsNAmrpqJmKkVXK3gDjeSL/a1s4cBXdqb3j/Z8tXO77soXzsEmz3n1Up/9dB6
M7nbyWtIcC5EqNp1z/AydfaIz3dO9zaTkW+i+D98vRZS9+ZPj2u6wIFvUmzCzlE4/OUdn/pJljhe
WW5bbfk5l6ILvcaEAassAwwBhjFq2uJopxrXX4n9i8celhyVQC3T0JDybCb1g97Pl2AIPrxoRClI
rA2jyLB3rYFF5NGvYozOjlmzJaErFeXwa0pHPyzsJdv1Cb5O39rbE+GVKpPxbqiMD83XNiWQ/n9Y
f0GR9Nf3NTUV+DrlEeCwxWv7L9dyxqPZTtMg3RIebnlBlGh+tYAZAmTrRiiHZjx8liZOzXTUOezO
gB1jNBAkcOn8uM1xnDMy4zWP/sb59Ps8X9et/aElxkUX0zlA4zkrn6dXLvNKa/sBcyrRLC0/JLF3
1ezJW1Ek0TfQDkGGHzSwll2T1sY2ptkucn8rzfcqtr2d49Z9mFd37GQruaOwYhYZ55Si3LcZ+8WV
lvSuUI7SamSGU8QasY96T1/1eRHIDXynDVHiafRvM07M9rmZuaMI/eAhUT5U/duMqhypcVmek0ny
fZTdXUbCFbTvWUermim/KtJAWixEb6qW/0mvLKyV8rEylUoPor2liFrrhRGo53JpYp6NNlj4NERx
+zxLmo/aRM2kCfywZdEEq4C52BPy3wdT082j35RQDIFWnHrVafRTw3mW6czPNGhoJcyPErPA1dT9
7BGKd1PLLjmzvG5Npsu8suXPvLIu6IabGd076ZNzUY1IO0pcxRBJ/abPSOkIreN1bZNozTSHj9WZ
Dr2uuUceQluO8/5DBntynQhgDYZ1rpYJCMBBYFm4C8N10tthY+n3mKeJdnJ30IEXr1YpCMVaw10/
WQ2z57pnc2Tbr82kD3Ztm+yqPMvvE1O/xVZhfERSOGe+oVXsxcPRxkNqWB0Jcn1cf88Kv383D6YG
OzglZ9YVUpf06Vc1Z8NWqxkK93kmD0U0KCDNSbcm455z5n/3n+KvMRvguJsUp0RMNskzp/bcRsYL
08MIeT6rs5i2/5S+tC4k2LDVQHSGveNq+HDhHjHTraESbl3g+cx0pmxtVV25q7rgM2pH7xB0NdBj
vhVNFuyMSH9yc8LDJQf4MhFEGcST8lp1wH7c4xbZ4zk5xq4QfF0Fb1/nYylsgtVltrf65GbrUm4S
g0KvktWjM2LFI/9E2Mvrgp010fGqnfjgVM6MFJxXQhnUDwVyqVVfBHeWE3+QUsCOTMdyRRqxJ6VU
BjstrRi2Ukri4UStR+FRRVARc/Rgz0A/Ju8BDIuvgvlRpRNfbILxZYLuDDETKksnCRutPyWclqeC
9ycJKTzNZNkTSe8hcu612mvWVSwICy1BsB1QldMw/PL8gVUoUUZDYbLwbH9h7KZHaxEvMvNunxr4
UczC+C310dhl43AeSlVWFPMSEp01woKL7Zgi/zoWs3k1iz7lHTWUJ0MNnBxhcW/4Ng+bJo/vZw/O
J2lq3mamQyWvlx8d39MpIEl5LPJREJfTyqe6xtEy9HfByOOH2Se3pM3mYzeVn7Od5QcchohqFu1Y
M2jN68UI8z5Agyw9nDnaS2lOcGzMSUCKbPyMvDwrpk27KBofm07i/ig3rUfZ49JhsNJDzLQHJ18g
tzEm8LSckn1i4dYsInacpTJjLQCY36rrckJyuR12AzH1uiRpUMbtq+9o0ZHQ9InntREavq+S5uWm
igtem9ZzBopDu/x1xChCHXXJ6i87T5zQjKL3rgR8qyf7xPxyILaLiXugPddZLxGeQAXCJjvuUrl1
8iHbMdvO09zdEaawuLNqOr1LMeP8pmsfR3kbIkS015OQgh4oFWDWsICJedPSN8cW9cDWxL+caWgF
mr5hj3Q0sRGZS6DMQayBGTrfyLZz04CgcqbYZG33M4bbWjWthBvB3rieuJ5p+C9EMEHVEriXtWx7
nWIbL6wjTksE9mW2bPTVffq8MjDBdjrbX6WuoCvPCzbun4MR/5Th9SjIeqrRzO0O8L97O9De5djn
mxlzIi0qQZUMbZA2hyz9/hOWcT2Qwx4ncoC8x29VcpsboCdtQqrjedMrj20oRJwPm9QyrA1Hu605
Eq3TspmEd9fugOMOKb3yXTwPN0qSfq3PxbgmRQWN2zf1xrVwJjnLEMYoPNejXZPLq7yTRe42NomB
Losg6iPNhwCKSSO7juyZRzIagQOjfB5rJkNj1zafGGy8FVI6exqeYTOJ6KChy9e5F3j6VwdhNYw5
KiHWZW88R6O51bUx4dr8RJOrbYS3POhuFIWchco1KM+7JB6x7VsbpcOjliS/SMOwp4nSMXEnThQa
R0hGrHzsWKW63kXQPmL3wHTGyTEt6U3n3rgpa2hTUbIVgagpYNyW1Bu5Ww9PUhPDPnu8NAIiTxvm
/wqPZ4ayrLA7m4bnnsl7xVjq2jsHzkjTUrEuuF+JxKA5GsxbOQX9gd51t7X8Br1+j5uYJBdO4dFl
zLKKhG5d7Diy1jjpWP8yi2E1xRbABu9fDp7kGtyzUda4NZXTLdF8fefb0Y+OUI7quAYsyDGo0b50
o9CeMo3DAzsuItzQ2jHnvHhfOKN3j2rFPckiPWU+W221dj7MhW8co25ROv7FWJcVGs5iNJJT738G
0s7PcY4Rsf90qUHOGgnE8/fvqLMhWrSrcACHE733eOqHwHqgnaDbR6chjDPqTThKF1Q00B6JkHcn
GOXnJDf1Q1F33t33Lznl6l3cjt3WMIS2kgUNdZ4T6lLpy0uvfvn+3fcvbSafZ51orbW8tLYYC8h4
+ZvkqKErKZ0b9qAGp6mLlw1+FxyE+MK3vQ7pTB2015vIP0QyS89Vx4h8tu/MVJgsjkFZ6ddetAb+
JJkOAMbMtCqPyczhNx+XiAlYu4RmW+YHtEmhm+b1pem8YOskzFfLyouYYvHKvSTql0IXOzOP63NS
Yl0Y23jcuVPL2N9tTsj/OZEiWlvHcdbd8w+9j0BNSX/0wVrDM7IWNok9T2opg47sobAHVqfUXvBU
9bF28ZrklGmS4Xid/xwCNyIzlrAmkcbUPpsM8sXcnqk/Fc9VjmBuCtrx3Y+bB8NqQjBe81rHFWPA
oDj5sRrh6S3xZzjRhzhxcNk0k3GhBd/f8TRibt9oYS4x6NTUPMgFSmDtpoIUHryPgs/g0rQonNkf
4ITBhKENj8qxrCT5ttH5nFliRvCwW+69km2oPTT4yhQpoojcI1FqRetAxjnVUsH72yG3KyIOmZrG
gHr2qmzjMD+8W6R25kS3nL0GNW1SVFTK3XJXShuSPDHn09znxKGM7oFo7RmUnvJr0j5K1Cj7Qcb+
pWyEd8lZ/7nPMuvHIN+dBXcDR0sukqY58SHZjx07Hx8rYxaAMbwixTDc547dPQ+95BqPlm3qtMOm
lM34NLTWs6hsoDbi9F5Px2RAI7rNeBWkCZFDsJC7yuoeZbvEh4qWGGU/roFMRcZtsuOWCpGnKk4e
jHTHZErsYuDUO+s8W6KYpfKt/sLQizh68oOpU3xYunSvyXt2LpFKIL/eqyA7NdjOgck3kbmwlS3Y
tLP+U5DlLHT5uswVYvthpenTNVAhecSvd5OKzVvRaVIx+oU8fVKUh87EhWpHyks8bY0J3TvOl4Yw
E3H8kVw+Nzv7UJKLUIF9HJycksjwLyrMP6lYf+SWX/ApdQg52C4PglRgQAsFIWZBJep7K4psZKwk
vyAGZNu+m4lDpGJySEYtRK0963UZRUM7ihHyotCD6J3FNQ94k0uWBzEQhpGmASWNu5kpyDRayWYo
tCYUI/uOIrv/PYMdKtTBhnlAafthdfLdwyiikAj2awpqqPQhULiEATcxwk/YrckipLw8myOjToVY
VExGhYIuLGM661AYi8IxEiLGPXxGo7JMCtgw8+mlUQhHlfTXmM+qa7BxEN/4oEBVyAc0/Tsl35EL
xWcENR5nQTmTvRawIjyrmW5Dj1RD/xKb8owv/JhAlzBGW6czgIUdg5247QPfJj2vWT87Ck3hPcSh
YlvWHciKglfwMj4N2fQwQLUsRk3ZAOeSKuClUegLfEKYw8J8/9WewmO8cudpOHoXLW1BXNVPpGAa
XVE19nA24CpWFbzN8sU2MOCbjAhy3zrHiSp/gc9xAa+hdaTCdgT8jmsxsC+LWwzXgyX61VWgjw/x
00D+YOzepA71VKZ9DQoNKtkNwNTQVsQQ5FDGGAu7wc10nL3fSLxb+SYnTr23YI4sQ/GIxa9ewUgR
yQ7L0b4gfbR1oYClbPllwi8xY/noJvuJiPJm6EgrlU33Yjn5Q6PQpxIGCm9qyhB8+rD16kxGYjwK
eCksqT1rRT4jL32I4KkAVPaWAqyYXI8cGn7ZBtqrlFzh3k3EK/hJspoUoAWw/OWYNjeyi7cRhotD
936G6dIV2wXjFcB6ZRZ/i8MhXCPd4kKDlU8zZJgx1aFvRv7KhRmrFTzmKYxMV0AZHYv90i4fhULN
BuMpCOqLTU9YgWiFQtICxz8J6OJEsWowa8vyWCiETf19jWLafEo1s9vruTQ4PblsH1JT25dWwXA9
VJym8DgNTs7rprPfjFyBfXDD43evufYVAOfZUYjdomA7YrxHNh6tbCi8DBqvgsobBLdho0A9AbFX
FHMaIvl5qnh7JyWIfQXdB9j2YCjcj1gAUCyx446kDWTDSwMZaLqUzQoVHDlToPJ1T01vbyyD6OJQ
UN4kEIYtpKGtkMNawYeo2lIFIy5Fe9YVE1rCKVq9u+kx4rrwi5MCGVeRghpTSY81Ld/oquOaEB+G
oLT0fR4bkkim1Nl/lrsMCnif7qhth7WjAErcWPwzbMAdBVc2UJaBwi1ZDrEL4C8LOExeazWBJTbh
2ebjpFBNRrjnEXYznscXyvnfveEARI0T//4e3RLT6ykqbzMjH8IS2TZXROg3Ggoj6ilY1FUbIBL3
Dhoa6gqetFRgKe7gn56ufRmIKDcxHo+VHgxgqIwlNLjUSAGqE6Qq6wGooxPgVVNRrApnDeBahQJc
WQofzyx348C+9jQ8pK4Wl/RVTJJXCo9VoKwJMcsjMZylSZ+GAT2pMH8FLbnLFWZb+i+s6gK7rZeP
7w89Ynl1Jpqr7yDpHPL4IqRjMEw5cHIGgCRlsk1jNwDUV1umEVTo8ZxvZCzvdHMB+c6sBx8DBwRz
ke1MOCxO/QxLHH1eO6mDVBegeFFoMTtDYIxhjWGOJexxyaOpgkXGq711c5odmvfmTvKHB7NM8gxM
QP+B1/aHM95x1R/LRX+yay8D+f2RVvpTVo0POSS0DRHtQkY7lWasjBw0m+GOQTYuzvFORQqnXhRY
bRXFXQ5G61vtr8EqeG6BYBOXRmITvVbLvhPuJUZaThQm5LBKCBaGuzeVAVZSrUF3D1DemcK9B2pG
kQviwz3twyj57Vf1G7fpyoIUHxUynkzVm0naCPyFnLv9w4Utt/rmyp6BYeWNaN3YDtJv2RmxDyDS
CTtm8OnaEvwQPl//toJdrxTEbimcPQ7mjxG+3VGgu6mQ93kEfp8VBt/Cw1stPTM1gIlJK+sRep0C
dr6DoW93Nd0Cs09CwpNAYxxN4kZ8Yka7kWM6YrUid5pu8jQGstWfPIXqCzh0tvqMrxoUf6M9YxNi
2YDC+zl/7cnD+uEC+e8qBUCuZAA6VoAWczWOAKFkAZXSBtj4AzADIRIo6HIGuAUcr/2RAvh0s9ko
19VpJoaeKh1BXCAmoJ0cstNCRnPoR/YLUCDpLhqwJrF0LaOQnvKGnozDY4ElPKwesq5sAn2U+BAE
XoR+is4z8oAwb8AK46CzOHqV3jrAPC7ErkbW1CYB41ufyqtrkazJRPX35u3I8gEeAP4+8j9sWRrr
xBrsUHTLwR2W3xM+B0zQ7w1+hwrzIDsV2pHkDnWNkkBEtLjxUANqGBgibEwRvVJG+EoegX+TxVzY
JLBKdNglElHIFdtH6QjiZIL5ERedywGX9OOMm8LlZMubJ36MXKaZpRKJ2C8kRcx7myPPxrCZZ3jd
a164cmOk8mYqCYZP1tyOor07FhqeauM55pXP8sfpp4D1CQMl05BKq+Gg11CajTESZN+9ZNum81eV
JY82y43U82RUio5eyTpcpe1YKpSXWDVXS3vXtkeh9B4Dng/ytQXnq+gFczcKEGbj7FF8ziOOuo6Y
2JPnWT9Q6djY6/lPuWYHyr5/ZG/IiGGBiF9THLkJ0B2PEtK6nV7qQbx6up1tiggpmzlXmJubmkcb
yWUSMVNYa90+7wh+YzmxlO7EV+KTmBUPaFBcfCi141/Qq8OiYUrxMKaoLywaaRYKXCpBqoWxs81m
45eHaaWjV1FiXkmjSed78mglYmWxyc/GStNi4Gtx8LYE+Fvk6I+7TGeOHI39sbSo4ANcNqylyd6j
+JeNBQaLlrNpNRt/U7/rlSimZe/RmoEtI48tPawJbXH8WHldzBPSI+hXU7XZBhndJgfKXrQTcVNA
TuQ0i9LUiLk9sJLk9xjNRPk7gqAOzvZV+bmM9iu7Tcrap5ejK9+eGR+1nJ01df2ht1iFyycXU06H
McfDnAOVTXQILAWTH3SL0uukeHbyACnMpNQ7tv3F2hj8HErK4wl5s+YsW0001j1qAc31Yfox+RBp
G9lZFjy1EcVN0MgbucE2J1RLPdJNLe1/z6TcDLjsdabfzJBZfUQFAN+FRwjJCeC8+OngF8qUaCir
PktLXk0PwdWYE6MbRM+5ebhXmf51jq3Ixlo0FMPvxcXtMWfPA1ajZERvxMdJuJbdTFTP52KwbkSX
mbThRJr8jlJOu3qoWI84/A1NvEvBvlGSLttEaZUGBzyhYx48YVwqppGWtmZ9aGV/ASNYsdae/bZ0
6yZla8LatATjkczo74zD2KG0zq6H5wop/zyje4qzDRsf5VKQi2/gBsx3+D/r0i9yOxUpWxrBIqso
ftCVSMrBSQCePTt4kfpHuPlzbugnF/vUSKidxMsPZx4zRlUNuwkZNhdKWZUqeRXRO8pv3f2I5+48
Js5PB1xr10c03kmRvlFM3LLA6HgeOsY6NsVuhGuI6xmQQ6mzWiXRipROS8jumg/yqVwaekluitgj
L3/5OLhw4P0elJTLVHougLeD6PULzNmwiqxgDFlAcxSSTr5mIkHQlOhrHvkklPpL5ej7cFBCsKW1
P0c7fmgF4oqu2kRKHVZTFa4CpRNrYrKGEsGYhWlMYhxblHrMxkFGmBnzRa7WVAmP5jIX8SrFWTYq
eVmlNGZONz5NefTuUiCSEZ0fpeg+h5k3sGP3rzPrPvgEl7QE51OSNFqnl05p0yIur0CJ1CalVLM6
5GoGZ/QtnSmGogvqtRIHG3ksY8cPy+I2JWjzlKrNt5C2mdjbWH3H34LPzZwMVOP8obpwrk49aHex
b97czuCVgA0uUVq4Aj+cgyeuy6K3SkPmNdRTu+XRxRu2QGSj9HJMfc6i4kcfkrzZLaN1aOIIbS9v
Fbd2ET/a/YB2X8QhD2xWXZTM/wePXbk2XzJ+OxvPHVLS93hR4jsMeH2LfU6zb1UwPcwJ3Z2cnEya
36y0ueomlGTgpBwqdOmvaFCw7zd+7aZiPSjxHisa3lp95l7SjM+hp98jfb7oyADMnPzd4jRHyqwQ
r0RwyoGAI/atbxnjrPwcRo1U69EdRHHwzAQhoG4+NUUSrMu6uqIoucYLRgGPlVYZTL5eNOtG6QX7
hBeQK3ihx10hQ2FHRHENYILJSy+Zk3XkY7Nfht5t6Vb4lwrMBN/StlBaQx2/oVCiww7jYY35MOrR
mCLTQ4yCFRFosjpX3nuZwqEyDz/JnDAFHkXxLVTErDgG+UclGXaVRrydyVb0QcGiS2p7D580q/O4
CY1vVaOSNk4d+ka3+MC+iIpUiR05PpUhYzgAyvTYNtQT9fzm6sgggZDfWBaoV9a6JDI8YB0jGW8c
usngDGumnzleSVcJJtn2ilnOjbEt19lGKA3lOBKYoFHLRakklaPSVQYL95i+NGED97mjb/FpO8Fv
3wor5bqUCyOLOpqmVSyXOPT9vTSMCzUUzKlyZc5dxZfU8bpdijtdIxWBboCNxtLDwlYnevnopPau
RhtFAITbBiXnhJqzUY5O1GwPAdJOibxzURbPmAQ1YdQLkQGxhdC1rl3Tdce5hq1O5M8MGWiurKCG
8oOauLRYbsFARblDB2URTZVPdGl6UzUFdQJZyjaqvKMWD1urS588ZSQ1Z+LgKOJsDosl2B4kA9mf
WPuZdXO68ZTXdEJwWqssdYzytFbuUyCHZyfAhorizLqYCFI9ZUqtkZuvWOqW8kihDi3ZvF7b809s
gvdp1o/34xBtSGHKo6zvYQmhmTwKWsP+iT/mN5HlD01ZW7sUf+uCyJXxVa68roMyvKY2AeXRwdeX
NNm7geiOvD2hht78KYlI+CMjzbyejD3+jAv+qavgCzzbhfWgZ1iTe2qqCeGsj3jWD9x4E+slihg/
+mnEeGtd5anNZXTq4pZi9cOSNR5bfVzWGtumZEpjwgGpkMp6230FKHB75cJNkeLWUfosND80wGwD
pLnCEG810E7WfS6e91zVSE4Mwvw5st1aWXdr5d9dXO8JyP7Dz8w3y2r3XkKQg8jEsiLSxv7mzOt3
miaPhkfWzyTHxwwIQw+d3wiFma8tt0SsskY+EkVeweek4VxhL0MabGrpM9Swxvzyt2f3j32cip2N
xRloLgIFgKTHP8yDaW+jp923pfegA19CfBR0nsSIkaW/B8RfWeiMc+U1TpXheFau48XvOIYrZZ+x
EDqcluLYI1w8EcubQx5JzWo0+/HUNCZXy/dv025YuI3qe3ZjFhR0Oe0tkffvjX4Zy+gzHpP0vvFH
sauy7nczdxu+5mBnxjEpThi/xIO0CfiXLpjPs8r7kS2dOHyT0VJQNJMBpHdcsxaLsETQWvNdsPTu
IRpiNIDQ5GHflr851c53Q25v6rwZ9+RVDFaH0yyIfNZfSt6h30B5z0uOg3R88qvoBc7N2MDk4Uvy
0/jYA1aubYL/QVxPKCuDnz6Ksn2ckFYIkNZMHXNJNA8vtpWZj7eUHb0n9NhVyPYN9t70/ZdQu60G
o7gtc+OehoZtvvzB9jFC6bFpXagPdyrlKljmFNGU75ODy4NnQWRFVlX3ltKGKJYKSrVwykffQOxo
Vv3GHZwlDIg1bxx7P+rJsQ98vsqa/Tu2wcKrcsyyfWuzMqim4Jgcnnnp78wl7ucXj4G70Rx5jEv9
FCFxwmOs71ErH4xEX1k9qYqpl/a2Sf+bvTPJrRxbt/NULtxnYLMmAeM1zuGpK9VVh5AUCtZ1zZav
3TVgewDueAS2nxsGDHsMeWfkj8rIdyVFQOF0+2YgA1BIR6y59/7/tb6Fj1wbeAoMvZTXTaLf1qHS
rzN7wh7nMih5q5DPpIwViVcsiyTXrseqhqbUX3V9QUIew/KEKsnp+pRng+Sps75Tv+oJswSFzECI
vbZYqKHA84IfaN0WeKULKiw3bdIjMknqK+zeJGR4knmFIPQyKytis/GPbgcmCSmKtmtagsysM2UK
wRBHXtAH8BvR3NJ31POR07nkKnpp8ZTGZDVCzpUWumZO8sbigUbrBTCinCJ6xavFvM0aQ9vJDa3B
igTFVW2Mx9yNAY0GFLO0CZFPsX+Psd7JW63bcXNR66W5OBfRTiHcfmbgfUa52t5YQaJsolKn7WeM
sPHpxrfrgdXdFYWzEP00cdhji1k7Ef1SFaW/Mq1I2SceBDBkkYPcSg8aKVYsuqyQnCgn1mVmMVNn
Wx5BsyCgoy3f35RVdGhHtVt4tTKFgebtbS3ZTPGrhog4GrzOWOECqqT6XAYNeN8UnopZy/ZWlWc6
GCaU66HFKm+xCm+hGs8aGR8bOVHoQ/ruWEigydoqdBRfitc+I9hV6BLlpiv6RZxb6aIwZZKlm6Zc
+3QTHNVDKqRx1XdWUJxXKvZPd1Aa1pKB2MchslAVMoiq9uVJw7TrDJ36zTRaDSwQq8jQW5lkXjqD
jw3Q7HgWQwLNMr1pHkzmqJRRDfxzVnwtBZi/EqOQT+TnRHNJai6FapengnIjCcGkw7VkkTZZckT9
MS33hmzZGzhkCi1VFpWVZ+vR5A1BsSNYsxAmCgr/2L4Pb/we0kMEDkYd1a8DPsCHICBxeOBeH3vw
zEGKjLSXqmDK2ZpVOvKHkdHkwuybb7B3gi0JZvs6DvTNSPY7AwLRiw1YAR5MJxJBdWf4/V1XNKpj
h7yQfDemGlb23MFpKnZS8iqnJQNRb8EeVBzbkPGskhRDlaknk31Eq9ZR2ZgDIw02OQG5raTqJ6OI
42XFrklJNvBisZg5T5HDgZ4/5zKQlG9dbS2GoB7XsNjGdeChFcU0LmmojkTD9LI1EdBZTXmKNKHu
BleEcyQd7qLTGDESpHhH7ij0YByU3artWSPCfiZ2gFKlI9KBCgy66jllLcxj6m2CgDQrrBjuKk0m
AXiBeiqlW7iUNEkgAUq/2pr1BLSwvcqBGGzoj8+izpBnohX41/zJvoggztSpRCfYvK+FnmMLTKhC
yADcifor3csh65Ld2NyXtA9tQaAtWVcbO4O6oeRVuo9xFImSmaEkUy4BOrusq7pBA0jBMvUD+b5z
0Q+g1FpxuWxiNIb7ymoowTTeV1U057TXTpJNAC+y9JpWp43dcVzrU0bvFNZLJSw/UjJb48IVjj9F
+nZTuK8Je7+B5dB2QXihTQHAwxQFLMmstl7/DSCYu07d+EXKyQ/W7CDfone4ladYYYN84X4KGh6n
yOGO7GHrYpyCiFuoFJeslyyZkNloCisu2hdzoEWFg8RxO+0oGRgiNPKN9SnouCXxOJ2ij9Fp5HPJ
TO3zYgpGHg0ikmGGpMt6ik22pgBlPZLsc2sKVbaneGWiFiELkbjcm0Qvx9xi1WsaM+N1OjcQr7hq
tHRFpKD5ld3bGv46xTQ8a69fekc5Nm690qjPhsDOD0qf32J9BulqqXdGKI2OX3cGng1Vu7Nj2FFe
eqhgt0F9ThC9hdjOWzCpKonT5RQ9TdvQA2VEHDU4i2xeThHVoiSsOktSsRQktp/Hyt5ukBj5U7T1
CF2hmMKu4yn22p8CsJUpCltYVxklolk/hWSzIHpWp9jsbgrQxvthLGG/TMHaOG1n6RS1rcT5o5Ri
LVa23hCwxBDJvpFJoI0hR9geeho51Lbgxz2qSEAnKJIwZc6bbUXKtzY9eyAAlo2NcsvmYqnqeVd0
F6nODUZ0ckHQanKTYZYlokGca1Oc+IgNhLJtjW5lqrRQzi4aQmXEFEOukEfuB+RAJoVM83AKKx+m
1HJR3GThiTLquRxOWLcp3rzJb7ueQovV48e1pgh0QRa6Huz8kWj0EODIPOgQ1GhVQ0C4dshNF2UX
0qHu5JKujhHkyo8Jr3AFFk/3OgYdmpDGHhjmYyFYyeVTULtxIUht90hv7/Fczgry3JHsghTWz2Ny
3qMp8B0t000HNa6eouBJUrgzLftKitHiQ2p4rnWK3mS2LrWBvEmTRPmYZHlSAa7bhAYNHO3zWH0Z
gASwL3n1QOFK3rkKAfWyXqNhydxH8MaHYQqxD1UiRO22+sqA9tWdgu4pVWw8+iAxmsS0p35F/UGZ
9VZ0KVX2xShZ6xAD1KwIsMCXHgOmIB8ZpzRSTZ+GUNnPVCrkrCPWUHyucmoSDgGK30Iou7oWIxUz
3ZkakcSbFeq3phVPRYEzUnA31XJ5lCiI15VJRZ2pchji2eYiAj9USqDZKTgjKhbU92aVFt/otXIY
mbvMDYESOUh+l6T/w1b4C1shWvRPTIX/8bf//bd/i7HwnydD4V9++59/+e0/keD1b377b3z9P95b
DPlF3w2GhvzF0A1gS5ZKfptFauG/+iPHy1C+qJqpqAbvLVUI1rp/NxiaX0xNyEhpDVSX+NtR0f9h
MDS+YEVkxm5ZTJhorBl/xmBI6td784Fl4DsAEaOzZ0KTVXbvrbWkCX0rAd4+OHQiV9T39sM23qd7
85Tv7ZN0io7+WXJMjhl/iiN6q7236zfBzlwn62ybbfUdoK85jpNDfCoOxcE/ZQfpiFDvUO+CQ7kj
f2STr90lf9bept8Gm2SPtWLvH4t9tQ+PSHL36bHbq3N3NuylLQ3bTbzuV1Ss1ulW27FePMD9P+WH
/ABJ+eCd3CPhpAf/oG+KnbrJdsMv3L8/OSEyKDRZV5C4mtjo3p+QuJcaoBNUscZuZFrNAA2t8c19
8xPP4q82MVkk3th5ZJVsA3VgE/QUZ50O6BuC5+ebkCd74VtTCdeVLCYOwtQNS8YO+H4bLi836jlk
0usBctSU1kCyVWRNB7pMK7o7AJJ4TCK6UnaxbJXurLZxdQXJRq+ffTt9/HxvfjhgS9bIyDJ1hUeA
O/pDkFI2uEqVWtHoeJ1B0y0ir1zffb6JH46XTRgysHddxpKrqzyBb8+p1LhGV7rK4CSUPkYiAaYC
hqZYy883I/94KJwllQeaB1fgdP1g66Q9GzQJSbNOFsKblooT05xbxAbrWI5eykHDo1PPWxrqbaJv
ics8GqF7WVbimlbw/S/2RfnouJ1eAzDINF1Ymm0x+31/0G5hGWoc8fCqo/k1NapLiIWXOpZbbZyW
GEePXgvRARqgBP0raUSrwUa5kNF9HrUEM659E5sBiVC0w1J1q7sqDXbaa1NLySuhDAz8labakl7t
U9HhXCELBxdxuFQp/NB7BNlko3/HWOuzUGEKHVLychGQmJ59YwwG6JvQoktvN/Na7gn8Rdwgxrs+
4PfKRXU5GN2GR/FYaO7Ots5LkErIkrODoeiMsC5eSDPSiCg3EaGg9oD4+M0FOTTDKPWAh+KpNqiW
mwBAZ6HWcwUYm0W3odqkGd491dRL3yQSHk8KFtfo5IXITYt21tsIBhsS+SJOBPiQbeHvvCSN54qE
9bKvT75U3o+ZWUHiIBU4pdo+IkPTWdwpvMQXLrUmS8P7geu/gfSO3Kwym6M8IbkLCyx5o0GbplYe
YjkAy8VW8JYEEDDGi5BwN1wH0+yaz0oTPMaa2xKtuNxisDezBrFYyoolasVzLRoni5t87hraeSEv
IPLk86igk9PynM2MmHZm2xIDVKarCu1V6jeXdhJcZy1SYbPUdlpiHZOR8GhlbH7xmvzxeVNkmmrc
d6qiMnh8uPWU3jczOou900vFvT5ESz+Ll5GZ/+Ie/8EAb9EIf7udD87ZkmB0z6qm7bB0tZPwMUGP
iz7pLGuCNVPdTYX/qWrIZ/XHPVLDOd4qhzUCIXJIL/R7IjXkNr/IXP0MsvLMBIpqo35S9WDz+dP4
MSzudUdNXnAgA3TG0g8nJAPskVDS751QBKvRYy06iuses71niv3nm/rZO0i3cJUzabAVS5125c34
QSaTlaej1gEbs+e0aHZxp/xqE/LPjoeQUJMpi2JgSvwwMchGLwwqSe9eBxDVKk+1XV4EGNZFY1/2
ot61cn3wWC30Oc376YC7LtwEHfrbqLigabQ0vfSFPu2Mt9h175aohxBZVO2DbjakILqX0967iFGM
vqIyKl2MyYNB10zvJ0izStMSWrLTao5Ff9+hcJnNtWZctHVG39GmvKjFV0panFh97cQ47hM535lZ
dTLaaFmX2XZs5GsS3lKlu+019sgOt4nJoptFdK6jNoKCC1bp0Y3zrUAfVpblQh+mqBLbcZNql/GQ
0t7bCDQ+UhMvhYfSRmQIXRVkMa0zpg3+ncsJ3qyktLmnn1WT6DFXcZ+BaZ6ZtwhWZ5kMtjXK7mvC
f7xBcnozeHYD+M9ToERLlhIpTczi8zms24vMO8RDsAmMcDWdcaHiz87l67EONsLrMKQUmE0UacVK
UmCDtzuBDZ8ISFmiaVMiOmEAOisj46ynLqPa8nok6sHT4cIZ9iGxSX1384uoS7ZklJ5cmY5AinlL
qatT4XmUYgMHzCu145MZLMHcUkIq7kcJ2adWaoumAHDVUqdPB9ajgZ48DIiKEwmbozTdhmIfDLgp
7OIhHo65lG47oVNbstL7EZz3QJrTyJkhO69nQmXIwZpX5PN091ZJfhojrObd3lC5lpE9541zlmU5
QrbutjIHwmTo4XopOULyc1eNhwAZk5+PThDeJIhh8166VJBZ0otubt2+oCmKjr+wDn1T7eI+v4gF
iZidf0HrShJib6XSwZY9QKWTW4TrDvWvCQqugXfFOP04vdNEY511BSLrc2gDOGtPVVPvpBxhXR3e
W2V1srIJ+IUK4FrGiZlCduZELm0kPQWe3FYXe19P5kKtd2jBCFcLNqqcX6BHX7VhjDQ9u6qjzjEk
rm3roV7nt2VpvE1z7whsdKVjUp2g5UZLPJBLl0kLmtuipPzwWA/+RuGVDjlRQtSmk43XgMvDvea5
5pmRqdc4e/cpV1LKH4YalX6kXYfEEzah+TWKUirVdi8Qe7Nc9xl5JqDZyD5IrbqofQ33E0LGLM64
oBGwVImSBCZoSjT48otgPiBfRDB0K2Mjmo2E3sQY+VraQ613Ob1jRWU+KFb7YrXlIgvq17dzxIhf
Jtll5LbnIu+JZqvxzVtUIy37cuyGVRt1y+nqS1GMEzfeJjJ6k8iMXoKc9z66a9bL6ODabUfCeNee
je3eRzUquBmBgWKPTsqF31W7EhY5oVLPQI2/mtWdpsWPGAkvJLgp8+lZGopLG/94ULvujJJRH+ln
RsXowX2Ys6+eKG/LurnNKFfULSsRnmp9AIA6FRw7P7tX7RTH3LqGqZ6PEGJ97Wzsq11OIkJ4EeM0
drP8PtMwzGhTnoQ85Bdela7oGxbadZ1fEFN5SH0V1j26XbhwCeji+tZg4oq3bNu0tCZdpGcoBIIZ
GK57LUqX00+Ypdi74FuZFDmm0py5dbiaPmF0w96XjTPEpVt8otuBnbGDcR/wyhqsYqdzThWEpwh0
1lKUrkzVeJJRa4UxU1KppHEXP9ttjTXnKc+SNQrw15EV/e7WCii4my6ZzPWt5Jlz6O5Ohcq8NVau
r9zUkgzT3++RDNtn0y5qWJ89ZgE4gYluwc2lFWSWhi9tVu2iKJ/jf1o2ZNMMHb/XdeF142VpeK2r
aAmnJ5Ru5l7necgBjtjcPLH3fcr8j8LGLwob0/Lw88rGb/9MZeN//e3f/+0/vEsk53N/FDLID1dY
+djgjgDumBM16zspyVC/gE5SFctmPgj2Zsr+/YOUZH3R8fpjXpNhaU3f+3shw/oik7mL2ExQHHnl
K/0ZUtIPE1LghQZrIYsEK7oN1of5l8hHoflagfwbU+Aoo+cxxXx0o5WtXAhIGI+eBDOkQJ7HQ1po
l3QeJhsWeSXRosJQpSUZ7aMHzADrLkB2ipkHfqIKBMNKTm1gzt+c4Z/UAKYywvv1uWoZeNIsoavC
oNDwfg4nibYoTMXVnB5xmXXv0SuS3WMGrm/0ol8UA36+rYlCRG8d+uGH5beU2XXvNZbmBDxbYeiU
Gb6AXsKjv9DFL6bB03z843GRM0/FAboDk9PpMr2dm9Z2p1ZmQO98yBZ16OIzvozsDbUIlMG3KeSd
gAXc5+fyh6kqfCydw4I8wE2ofywvsD7EDBF6mjP2XwlFccEj1+l17599vpkfTyMbMXCM2sa0+v94
h/llohdhIoHq1vZEbeMjQCl3MNt9Qu7lLzY1Xf73p3HaFusq3RCyMD8yQdANxUkBHcBRc9bh2p5h
KswebHpSnZLvjeCoRtc1r/FIu1K6fdLsErNDcF3Pq/IJ4bHl9bNMw3r1VHdXvk/sGqGXBWvMpwqk
pNAJe0nJqz7D3zMLFFqq5AlYsgORPh6d/rFwnwpvGyffYBSQMUOgiOuEOvMH73zCMzWBB1Him2mS
C0zPolZIQuhDWMqIQ7unNNlJ7XW7cM3rGlVF4u+ylhDZ+krJMZyUnjNIz/JLB59IIv7WUDZtI1Zh
mK716onMv1+cyVfY1cczicXI1KZFKhfuw2KpaKLO1CtZc+RQuawLd12lrxPGmUqcryZ5axUytd0/
4tc7aW0HlzaeVvC/2A3lx3t0Kn8JgH/g57iyH59B9KJR2g+ao2dXgsIIko9VmflLGdyzYIFq+dkz
ntVdhKqhQaLul9mdW7F8lLVvWkVJBT72TdPyHUtayoV/kfTDQ2cnZ6MsL+DlLoXVbAP68XiVPr8X
f34G3+z6B65bTv+truyReO+MiQw40swtMUbANl56KM2oQR4880KOmk3KjAyL1Bqs7ef78ONb5f3Z
mx6XN28V4mysQsvYhZJsL9tAbl8+0jeZaYKaYtBscglnAXGIn2/1Zw+8rhIBrwuTws7rEvnNVvGS
j6KsWIFSbknQYNNTSvBpSFg5UHjhL05On2/wxzGMw4SdZ2kWNQ/Tnk7Dmw0OwhPUZQsOM/Lm/XDD
Qp/mfLv9fCs/Pax/2YolPtyKfqfpPiJobsXWd7wXLXjO3NOkmw5/cTg/2xC9DY5Iha5Io+794VAA
NIaOKGkntK4TmXgrnyUWzH5XfiKpcvn5Uf1QFDF0k3FUCKYiZAvrHzZW26TvNG2mOV353IWCIMmb
zzfwewnn46vkzSZeKW9vLk/RkYhI/05zIigvCF7nGosPufaXbiORZxbOoc+u/NxfWrA7QqJrWIo7
JazxNMELhIC0IqGvKykdu4vWNZap0a9zVSPrkiCJiu5iOFx2QNMHM9hTgMYxwAotdprcRjiQbxp5
pTXxlVnzis8ysi+pKUbhVRx961OxgT4RJrs2bOa+by4bL0EUFxF5JC+oijl5BWEZyVuOJ3xUXzL3
Usu9pa+QvDCibXyEyTE3WNvpiXXQTLExiYRtjOqYuDLrc5eMjmrho+TNlWjduNW5YmFsIeFLq+E0
aQ8eQPQQ+bOwCR8Kw31NN5Uk6JkC/iJCSYmzcplXoOxo6rLqXUtduouB7/Vxs80Gaxkk7HbRr8Fc
bMek2bpsIoyrUw3Dq9R7p5DP7SRZIzx3PJ34NHhyBgBMX9xkYqvl5AOqLwkl0SDL5nZnrQVlVJ0w
ggFmS+5zoQqWKbV56NX2Qhohew8PLva0DPZgSskoHHuw0+mmLONNIEIUVeiGqMv4iVgm+crz810u
YPN51or7eN6z1rSgnFmdBRPXXJdGifKEBOIxWkDz3IR6e6FI0RoZ5AzPq9Qoi0OjJqfCsteSWjhG
CfCP7HdQECxxCydC7NU0rAb78jodKZQoOEAv5OAqak+mfxoyQYzHuQKAqkdVhIQF13t3tOEUV0xD
TCcyn0UpM6SPWIfkdap4Tjsc3A5+HYB/4V+35r1rrNvqmGmXtU7scoXqzP46WewiiQYc8QHQY1oQ
LGb/kBMNAoBmIWCrWPJlwVQnD3XSxR0qeJox16VTTAGvACccnE3bBTw1rwqStBMSTkgtsK3qXJWJ
YQBSryKS1LsGxlH5MrjeWjGafWCuU8FT0CgrX4q+1ZlxAZTgTG8fAuzahS2uGuxU9VxKgzWoUbJx
yG5gxWxB5yF4RIcRZW8KHf5pIgMmHpZpaqwrSCRTQpULPNxQ5KWqBsuiEztVJjcqoznACbB9fYu2
914znrhUe0jdZ37GzSqDuPDxMZKEqCIQxM5ZxTHOn4HM7vSCIthq6PunsPe2oH2OFnE6YWZtDd9Y
61p5F0f0WOQpWJzUNA2Rd1JuMc4TqGrPS3LAkc8SmefV69QSS7od6IuqU+UvEJhdGZZ7pmPXGe9G
KnhZMcx19xZ0GkkCNafY2mZ4T0dMPMKsllbRQ89aRip4n2CbNV9D8gU+f8fJ07v/h1ccgw/LO6KS
be3DW1RQHqB+1jDkFelFSoGjzIVDbhqgNs6t1KBsyBf1kF8V1sXnm/7ZBIlO5R9b/jhBahF0ygXY
B2fAAZRBL/L0C4KtYFx5vxjWfzbKvt3Sh/mMCfEC7hBbQmsLGcV3iJ+bl4b//zMgvTmgD3MWQCGa
Xvj4qr3i0e3pb/1iPPrZCeNyGBq0YYz6Hzu8kofuFOAuwzjNegFBc9G4W4BXv7gsPxvEkcxRLWZg
Za36YbbQNznmGPLJHIFlypDyGWuCZcxzImv1Q6NDOidJxDRe8zsdxKpO1ZvE0UF7zHmT6T44UhlN
i7E208YZaD/W0nNbJGtrLJedDQEduzAuaxHVM1WFyxUKeC4Q5sD6x6QzBS0ufB28ErYqbAvQ1GZp
OQJAxzeBdlRKcWRox94d6EReeQFQTpb1Qb9rwWyZXb3sNX1ZMleVy72U31aspjy8JaGChm7ZED4/
VD1t0mZvG1O+IQgOIIA5gVo+8KhWLAuYwa8n9B8lqF+VoCjIfFKC+i6l+e2/IqX5P3/767siFJ/8
XoTSbSpNAocfUGOBoEbwfvpehOJbrKoM2uGWUEF2GDwvfxSh1C/MQieNDcRugxIIn/pDTaN+mb4m
/IbPmYwmfwrXzW/98P5krWDzP+ZhBVQrzcAPU17JyP1R6FPasE2k62ObWesGbExTqntBeT2e2r4Z
LhGqTXDreO0kDni1laKHT5lMXH2fyM9pTuwPeX5riuQO1lIVReiyGRmXo4x5FD2Qnht8RDWOGPSU
6zdeYrxQ5SFDjKlNjoDdr/2XSBd3Bhgs4Cwo4afJjnjUIu/agr8g1f3KBTk2xhLmMtym1ThPCvUg
eanDuxGqaOKgiV010DYGrZ8PDbHcXu0AVdsktIoi/dZGG4xdfIqzAesM3Bf/eOfHTq278zbYyGbs
wPY6G7Ega3q27KJ4lxjKAsv7YowQGCA1N2Go1bG5hPCxKHtcm7lXbAjfbvuLrJsZRE43+yGmNlwR
XMHsUlaie6nadaG005FpY1aBMBmt9JydtYylJpvLHA8zkl4cEvRmCtmRcKp7KvRbujtgAS/5mveF
uazJlokFszP/QPb6POvN26hsV7JN5SMjB1IXp4p0jHLtKvEpV+WXwWrutEScE7UxAy657PzovGgf
sq6l/WECSwtPQRQtDL4dArObFUlF7b6BGoUnIYDNyFxXU+d5Ks+InDFnXTGrzW9hFWwMbH+kX+2z
XL6oMm9LEl1DyaWyzSVBg2cenBml1OB14CgxBQvv7HI6Ukt7loCiJBEBghgwXMlfyDRdNZySpFos
zDI5IkZw3HoAdJ5PkDsiAouIDGNNvg/xMdcFHiOOuUmN28rtl3aZbBppvFC1amGVG8MA0932sBaZ
1ov+Mc3rfcripZQ3SgtVFTTIrmC2Bbwm3KYpZrAh2hUtuncrWcVDiFd8QFVkId2g5mIm6Cerhcy9
QxP/hMH0RupiZ5pfi2EutzGehX7Zg700xI1enBUQrBNLv0S6voW8uNCNS50bLZeOmntdEUndQmyo
CF3Van3VSeakGz3Eo/tQ9EQwWhcaZGlClU69HGO179Z9QlXCi1nL2E4j0yS2DBLoCALn9py2gbOe
wCWbdma9yEgZHTIZbYXECoN8q3IzbVvxn3IwkGR8RS63e6FsUak7YVM7oKa2E8unBIidpdG8S3tU
Y1c55ioS3NGLxDPfik+jRFpFiKR2ONf97KBOdxP8v0BuHS1M1pppLF3PRVbDdRqrLe2yQxPEOxMi
2Cyog/NSmWzzgfuAwQ9Jir0a6m8izi4zW+y9lLWZiWGhUbalT/AxQ6YqOw1wnRKqsg9PJsUWwbPF
sokC/sKF8B3Rv5ZH5HnSHYaVAw11B0Fa6W0H0z/X0v6b6bdrqOU72ewhCbq7iMVJUvvzyMYyn5N1
LbfrMbbWRgOGReQPrfcVtsV5YMbrOmugTMDmhiCj2ZBmAwlj8kgWcrwbcqn/feL6j1H1F6Pq1Gr5
ZFT9z4yn/x2R6l//9tf3AtXpc9/HVJMwCxIuDDo3OrN+daKPfx9Tp2+xCiBb1hCqDjuHb/0xplpf
NJlwepi0REmor8WdP8ZU64tq2SZjLbJXPvOnhlSYsh+GVCJYaB6pMrI7S2VHpsLPm6pLhfRrsui6
C6krZ1S0c2Od5eS6nkOUSPW9X53wfM4AIDdEP4E0bPUVtchZAxmgRd4uQMm0T4a8tiNMp4SZzXwG
FxvuV5yee4Ngffy17o4+6xs+KdwUfXmxUMxHKTzXCgB53iFCSK5t28EBwpvqxIjPS3Udf8uTQxE8
1Nqy1E6xd8jFSkVnr6orHJaKdWOqAJf4t/o4Ysk0qSBm/c5CSJKdPGPdkSoj33UkFrFMT8trQztV
+kalqJCct/VJQGOmFAzFDSHXgzU+e9bWDZaVoc7Sbl0ZG42M6vK6BJcHNokkpeRQJYusf1HTp6o5
mvK6FXdqfj0aZ4VGxJpTEYunnxXK2rCRSRDTpztEw+ntJTHcs9ze6tHTn5/nHoLnMquyb/W/nh7k
5ywfMJ779Wub7+9f3QZRkL98DR4//tS7D1X/9Ppt7yVzHuvHd18s0jqo8Tajr7x4qcge/KOPOP3k
/+s3//Ly+lt+8byh1v70gfsvaMF54Oik/ru3U9jXj/3+vFHW/UKsjGEJlm5iejq+P200lr7QI9XE
1B6YhOI8CN8fNkn/AnqVNTldDINWKbLOf5nBSkyJmQlPATHMPQVdtz+jB/8QNWBZLPIMGdUXPHqb
6fJHPXgaa6bkg8a6TGNzGxVM6vDNHiXyzDMtPZQgrBXfPFlk6ubcOOhSkUuQoPLmpJ39Xm94G+oy
HeqbMsTvewF3hf8wEyqK+WEa7VqdOsSkp1zWiYXGCOOJZRxly78doFEtcpLlZ0MXPqZRyUxLaQEP
SwOGsdopJw5TbB84vQcQmc8BaNw0QGkBpfpKUcM1YJBqj1QTSdGmleFeYcAfgnSjR4N9hcNrJxNo
MndzzCc+wqfPj2vqQf+9uvJ6WNSmJ8k9wH9eZx+qK6QrhlYghHtpZUXneCxYWKtmgHFq40qTKbRl
E8sTr0ix+nzD2vtiAVumGSsbCMJ1FeGg+ChbJn60lYU3FldloR/hQ+2j7tFU8kthWzOX6GkJnBZI
hWUQ5RdjaEFah14gyXifkMCfZ7q614EQJBUk4ywQu6wEsZWTxhG1hjofVc6nJKvzIIZQWcbWFd3t
Cwxshz4rLkZZ2bvkMZgpnUnlyu905iGuspUt+ySr0jpTVAdfzbIYlFvX0zeBwe9lzQZ/KYjvQc7s
89aaDQ2vws9Pymv/5t3lUDXaBQgXhI5Annb8+5EFklpi+34SIXwq5h6+HZCWCVY42UmgNddquItJ
JEGNcteb6rIi+kQbtINshdsKk7pRNLBsxl9Vp97XW6YrRasJyYTgFuVCfRzu8EobxNw06pVloxLG
yz1L7RGMU+0Wy2rAPpyefX4alB8eNraoGPRndMKbbNWe7p03A2wZoS0ckNRfNVqzUG1iFKxbowm/
MfAWjh7qIMhFpM80Kd+WHmXuxqtvIwi6i1EBfpoeeyE9xEpGpk4IEsBMonU7khvdIZVybBTLn++u
+b7R8/sJop/Ey5BAHSQNzEne7m5v2yQhGKV2FbjSVZcC0B+VM+ShvABCgwX0VEHvNQpM1N1BIS81
QWCxNYGZhpJsv1jkxNJD9vUQEEc2c4rE5J+zgb8q9xLb/Z3mEaM7IhFbtIRzEJQc3IU8uzM9wEIJ
lGxR1hoNV5OsGZmicDEBH0sAjJkF+0BFGVaqI8kqUbITnXU3DM0FtLMnwNtsqr4pahfUdIWM1Asw
cObJvNRBT8m2AqcAS78Mx2TVlLTMuhfi5GTAWHG+8F9V+QM0cL8aVnEZn8VlUDoDdrexjvwtXOcD
V+narBCaolmluKYZKOWDMpoh8qdjOQqocLaH9E0mjLJcSbVIVjpgjs+vj/bj7WQpjHeKoEXFbO6j
cLgN1DF2vUG56prwiQHuWS2CrRRbG5wnay/KbhRAdKSq6xuK2qs2UQ+hL+8mk5yHoqwiNVDk+V6K
/W+ikFkrQLLJ5HkceKsguQ26ta8mqzZLzyFugyDI7KVLeEelwXC1IsI7h8t0VPaGNt4rACjarqL7
1OBWCEhs6K+BnaCtx/qfP39+2LLxvnTOfakRtUXAE7NhWpGEnLy/LxNID0rU+f51rBnqruqu1Urd
su78OmICp3MX3I9xc9epCcJY67Y0IH15Rd7Mxz5ZQw+heQXTDU8UeSYN9RRaLVQaEhUyuv9ViRpl
Ljo3WtAQk+OkI8QgO1owyqJ4vI1aIkrrIbwyoSnM4N1W9MeLSy2GpBZ3Bt5YdT7kwCBiH29pXZiR
o9I6gFAoL1uVESBtM91pGRBH7Auy++yqsT7vS75D3O7EsQSf6eYMwozCktJVjiLj+iccdPopIr/T
Y66RTYEqHA2VCZS8YxNZpkUsQNnxIRnlZQevpDb3Xi9A5kY60O9CkIvCZa8waMDWjOaos8jsbaj4
wOehUUjVaY0afO124cI3KNijL4Okb0Nko9niz0xZPVoVqKPKIwoJh6x/qqX2oID89JKo25hRfVdP
aa5SCv+Ouhykp5hmlUY8ZuJpGmEP1biUTt6QLBTAY7Mw49jKKURVqRtrlSdgq5MJEWfzHqn8+iud
Ws8BtkztqtdIX2p9SDE1PdDBlBYyus5FGQ4NbUyZM9M0S8OECkDrxIaqCD8gE/JcriV3QzgKInYR
EiRcxfTxgmvLU+8Gr9+ZMkpJy8RgVFuY4nq8Jr7ZjuRGYIEdJ87U/2XvvJUkybL0/Cr7Aj7m7tev
EzV4ZGRGskpSqbhlkXTOrvOrLVQIEAAJAgyvAJitAGAX+wqNN8LnUdPYrp61Hqw+Qo9NscgIj0sO
+c//ufV0hf8mrrPiE/4OE6/TTVcRfs0Rhe9j0aFlM8V9oMWE9/ngbYkyHOw0jkk2ybWg+7EefSwp
54gCYAWhdN1TejEAW3hdoyHd9IdWYh6WiPm2GJuXv7JPlkv1p0uXOga9JZsDgliWcuzP28RhMN2z
s0E9ZXP+FlLF8by8BvObLqBzJuRjcLy6BfyKNLfBzSPAQGP4ktdMj2Pq1GscNgr/Sy6dAg+QryUQ
k6O18Fz/+G1eAqK/eJtE53g8ov2Q1IV/umXSrpJl7En1FE14uBV2cJ809b0/GGiGU7GMGvs0ZvVj
ilXFPlCLOw0eqVliztvJw+A9UnjX1tmLHcoHnjFOSuhTtkks9hEje+uRTjc8tDhYjSYXj4gURswG
SHAHnxC7drONCjIsDItBAT1TkL00tiGJW8Woj80XOYXf89IZtpU1vtiOemAZPSddLag3Bqt6wg9G
mRMRlMifmZ+/HrEOP1ye0N8qLn8lA3QI2P6g4vKfSf7+xy//yP/+0y//+5f//n/+/d/98l8ov/w7
5oT55c9FmOWlfi3CBH9idsilZcCCsy3sRn9NC8FWU2nxkekISbh6Gfj9NS+0+FeSu4YKCWmhhzX1
/0sL+aNlizmkmhbIEIcU6tes+M8JGAk1STn59J9//duE7IdM7l/2Ay1nm8CQfNCy5ZIh/j4vHEfs
EVipYhf0SEzmEevXeByzVU9DOnSvm05/E/BJD40JugmzFGwnqa9HoGsaBgpEULz35nwyKwwcsfTP
VlE3n3RlPlNE2gdB+NjF5XtOaMTEH46LiN9xUGJsL2PMTgApYpSzvu8tiMZi4raM17kATB+rKzP1
zs1Qf3Pqxy7D44Pftuf2ygCziX6+wvn7Fr9x6yRkc5PnDORkoOsYpOEt9PQRjQZtfD1rojL3TMp5
ypLpAXsSHMF9fBPdkX6BotdoqSxYWfn8XGcK5cvcPdg+Xj5V3azqVJ/KEh0cddyh/Cab/MHPeDJd
3SMRm4brADeZsQsYCxW8robIUXX9yRbDc+LG71nins3FKcp7jEQxb1rV2evOxH0MdT/2Wls/nx56
jzAO8ewpBBwST/m7EPzkHgt/KnDn5ae3+YJC0KdRqus5fJrTt7abdnGpT5EOVr3XP9iivpbWc5E4
L341P9m0ANxGP5vB57kLToM7PWMxegIF8W40mENZw0PFc5Ea8EHcY/yNAMQHRNsMVK7s7L1o+p2f
CxQaBAZjnLwvdWbPLg/Lg8EI6tA74sCF+tDwfLJKniMxPlQ2VnheaT9nSHfGYV9N5TsYLaSjPDCw
2STA1MjK6WTDkOjpjTX+cfmlC3MymtxzDDoQRMG5afn7TlaJlRy/JbE+Y3//zjT1IeITLv9Asyym
4R0Hx3PvuGfd6+fS6B9is39QZfEOAOEBQtbWycnlRvJNgSg5wWaNLtpbluTvQ58W6yI332wGBfuW
MqFq633WV4QeQfox19ODiORZ63iboepa1raa213f6xMEorOR5uie9GffM7egHa9pZH7GY43YLH/n
ln/2ePDL1zg75dn1kdkSBJiSJkqJwAuzY+hZPz6GQcYH2M6dbpYvZ7accxqbpBUab0648/w47MEA
26QfdsXSCGfvOEFsDFVAR6JmJi6CzORTKeG6YZL0BGfiox2T95zPaBYmlJJxP4luJ6eUXw8PnuHi
Ujk85/jCjwN10knfLF/u8iUZM5RUZ2JdiC/aCBj8c89leocMgXaEe/IiEitczc+54eJh4h5MLc6X
fRhL9rVjTg+W4mMZ+ftUsztN0oC9kabP1nBMVfrhJ8NDhH4r8s37yWdRtY3zV/CDFyX4z6cYUmCG
x2CxSvDMv4/R4zHHOT2JLZLC6SED1RK1PcZ4NYjL7CPITO5QqKu2/dwY1XHB+TH8dJiLHJum6cFV
2bsxumeIfF+i3F03pcezyj6KYLDXbcuGTEH15TFLM8jnVxl2K1ycxlUyBrdmYjNlqJcBuvhj+eHa
lUcVqCvgKh+Mhz/X/EeSuhmG8YHe3YfAuH0IimO1HJbLGTGtvZCmVWFZ1107VJt5qnClnNFmx/xk
q+++GRUGIsuhI5ejq2rcR7/017i3PSzHwHJ4qdz4rgagYGp2CTpXPAtqaDjgFknysezbUerbhtEe
YFar5YDqjB7POPasRfO5jfB5yMaHIhEI+Nj5eMj95q78V64ZX/wUHC63jFz8LhxiGHJI8qifoy4v
TiK6b425W64HJiOJgPwBk23z3oe15cc8wJGDqrJIKIMn7JWP/uytR2sxdGTlLhfKaMxfciYb0uXw
l4nAg6viG5nUa5OE7zkINFu9jM70ID2mPccu2eUk+PtlMTCoHbnGp+X7dwev2MIM/9ozxlAfW0ax
GLLndbyKe8rj/3QZ8nhD7XLFzpqt78t3RDf4OeWF7DHdaTN7qcqJBq18Xs7LWmfvbhC/NwHbPC4+
stREm7fseYeiV66HG6N70v2A4I7fCyWu4yPc1lUbMnboBTk9+iJZxJP7H6+y0l3nrmIj5QVSaIgM
ea3NOvnw8+Qj5L/L91qZ9j7CDNPykNQ1w8PfQsD/nybAsiz/IAT8T0R6/8g01T/9gNDjGvP3v/xP
mnD/4e9++a+//AO/+GeaBP/tl//1449/2yZYXvjPAaFLE83GY5loi3jrt/GgZ9OvE45PyPcXtjEB
3jAEatCkxWJAFfB6vzblvD9Jx0GcsuhgMASR/7auHLK8321Vl9f3mWdAHk+lx/p91dAQAMbQcY1b
z+qbo1lmz0ESXsVON1wj8kPobTPdFxTUL1uXVDvLcGnAri67yiR6ViebtjC6+vWF9MQ4tKrsO2Zg
AW2oFqsjDQDPbA5xYVT3OAnv2iEB8FeIu6yuQ2oEDvlrm33IYE72ytLUqsMeD70JXavEHNjthLGv
kCkc+lze9xOnsME5djVYCnRT6qzqAmpFFOXjTYsNqz919TYcBhMn/KhBGht7pxE3LTQNCMbCivdV
A7zZ95rXTobWQ/CpgTl1KAQksMGDFcVfzCDExjEL+AwmUlIjNICATT4wGWo7ro1NsIB6c9WZmshN
+Z+9GmIS9fcXF8sZkNgi2LrVDO1UcjAkFaZh+OHhwUHxN4Lutbm8Kn4P/qZcbnV3WlqXo7tTaOy3
zN0+MeTyJTaG6Y64GHlOkGyi4Va2JSqG1ruj1G0cM/OQmdmTgTHcG47Eq7Cx3iJob1sjqfV2+RK1
hX1BZoW3UaCv7JxzpxxBSk2qouXo1Ru/1p+tWVFC9aH32aW79gC8buzRvEGMlOw7034ZtQvPJYGX
jQxj47m5Xme2xLe5A1CeZyidmbthXqgiYmr0mGy0PqskEMcgoX7lN/CoKwuoSO4Y162ro31YpcfS
gQMUB0vy4TkUSPsH6F9qWxjRVVB7d1wdBQSUzKNYM6+j4GV0My5JzlP4g/Vnu+zp/Vj11Vz41idz
W1TNp7p07G3RWssX3p+0p9Sh7Lk0YnxwwDI0xrqnsgaXAQc0j5QEeqX/RURjddMayXUlaNwQRE9X
1mRfQ/pcCzcd8cCW4ngJli/EoDYnvxgVF1kbtnjuYvTj+TOrI6v57PNzESPOj5hMAokI9t2dX1Ve
33hdWp361mZiAENBgB5jt1eoQMwpuk7GFEP7AeRSoYatMYzhbUm1ayVxj8XtlJJ021G91hAL5rYC
BDHH/k4tMwAZLjAr9hBIRpgPQekq2mas1MsDmmAinQKIPFPj1DxiPrhvZx9YNS8UaTiZgShvRio1
fRNeV45Mr8sAg1LJd7pyXP42hvsJ+Nv1bEp09/3z5Ym1dn3qAxneXp5kn1j4MXSWgQVLUOxjxvaY
ElhytJ1uW4vVaeBigysbjbkZW8NgOzadQemswim0nxjh8s0E+Q7OmNyKD5PdEB+UyUfW585xgqTY
6Pq7QR9p1UERPcUJuHZjSOjHx/2PTRlxVq3HvvrKdDsLCbbh1LHu2ij8avp1d6wDCCQaa3ozZQre
j/LrQadb0Q4p9i8q2SQTktUITxEvmZr98md4SXlYN3rjSvZ2wPhc42/CAHhlONpU2zSyrCni4k5D
zCFDf946MSq/onTao98w3IEupj2EqE2VTxQijQDQxeIZ/Ox4dbK3jPzRjCpve3maU20121imNC/N
Nl0PyntMctYHjrGfQAETkSqgFhXw3Mhm7GMCgQtvsZg7/6pbVrLr1xweZvZgRCNqHJZQ57G3zSW1
KxnR2EzLQi0xgvSmGc0u9MUp7CjEKmszLzmxGAjxL+dBGWO877KB6PCwPdy5PXaz/w2P2IaotH0b
+VwbI63bO4odzIAYXnOlqVmqkriGQTjGMvz5LjezW3yaSux5ZM9UR/r5shyAhTx0doS/F/MAzqyw
/HMnaDEj3+LyXikwfmitvl/ers6sJ+DVi21pQKKMym010Zhga/LtuC4mB0ql3DdCQGOllwMp7LLg
52HZ2zn5S42a3lmOSY79eGu08Alcp0CabHwYQ2uv4sBNTkVySzEOL2w2F5C4Bak7MZqzPNZLw8Zx
sdY2enG8fG9N4gesdB8PRmuTzPPeCGJCwcp96HUSH7FRujGXny+q+DqR3QhnHPoTd/61xvCWurL3
fHkSJfYoZPR4LyKhFBiHbrSrj5c34WWUqaNBQWrrPGvb9chhaE9Qz55ozBdzv7ucHcaI/s8YqiOV
VErXQX1ocwMjJ2hKq3GsxQ4T+FNVQKuCXjNtW9DKmLjY4IkmrJ4nW1OfZVijFtWwVcGwY1Uw7qBL
7N5cPN97OmWXtWVgbGRVzM10rWUBzYmww2bfnfDPVZzoFGWQ9UeQtX/seEAmyd6tOA/Q+GvmTx2+
njzfTMJE54ICkeTCWDUWLfh8Wv55OO8734q3+JCrTaojuS8KODQ9tC7l4BElgQQzIdgcJLwZvNGN
dZRgsI9hJ6aa6FMPRWRj29QiPb0EDRwTNFZSfy9Gg+KsY9/OjYEulOrWtoql2uTNLLYy6IdVOAA+
wyzrLc+HchuU04QbvnPqauXjTs+kgpZ4OiBeOnY+dA+3Qe8XFk2z92AiXHZRhwIWS4d9Ca2DvnFZ
bltc7A8RziZ2hiNK0GKPkpbhCYYhnHbLegvL/MXWbECl448xZHprZGyGBTLC/So47VomudGndyYs
S46gcmOVRB+SgzBKrXDjoKjsG722aH8fIVh+08AhmB2eJ3o3UqysuQ/3atxViBCBb/VYGwPF5hwt
UePmcH8h1Ocy/DoBjV9r+kqMypIvGhSoeo2OP+yAuATiTssiXehKrxG7E6BJCPCQeeY9CJf6lNrR
TgQt8csYaS6n8pkpzu+JlQVMcREZRLXHQpMv0ZjFN6NDuSGO0kM9h/meOTW1cctrhvSr0fPB0ZRq
Rzl+3+EqtrKXK25Y7oFsvqqDnttpju+UJ/qNDxhbwF7F9NUJH4uRbh/j4RCKXBJ4Tl5wJ/eFDSCK
LM87Fj7DTxXmKPSMKApmX3GOdYkn9HNmRfZ96S54V9joWUxYIDHLpjOG3UZOaKDLiA2LGfzll6KN
DhgRHfupaE6X3wmWFZ4mYpNjKX3EfSXAlRURMhfws+OmLl7PnKh1XHOuhQOqWIbFzC59KAcSWphP
Wk3T3kK/zb9HxN2R5iWRQW+Q+9KBN6+84Xs01zyHmjt8itg/UYd9GZ5fgJnE7dRybqQKMejKGQPO
adde+w6t5UBRTm0FepolTPVpdKGWJnIz4+/GYMYsGUHHTJa0wweAuWOaf4Ep7W9kvQCI6urKKPwn
Xzv8hOShtZnqS2vaUriyfq4VHjREI8Y6ma35kCfD18tvVcaO+WF7bddMzTW8h8F3ErjMqIvCeN5D
PzPW1rIZI4qr7XJcDDhdM87/FpdFdRqD8RgJ5y1NopOyjeFgePl9EPL4LjFxvsuDOtpXZoy3GyVU
ColU88qahsnlm8iMfNrZdvbqLkGcX6Z8Vucukl58jZPxoY6MYk13BQJXhi41bcpiNzNa6VAyPiCF
aohv4JwbVJWBlGFjvmiFB4mv3eWztaLgM1vUDmNimqK5riINwtU9Whg37/3IeHWLetiB+J24+VfC
6Ppt3EmXES8IK4aVhc9eME0PaUflMogw4hzdca0s3nMUAsUYg95fm35mnVWGyGnU9TdJUehA/YdY
154B/GCxbHV2i5DZK65qe8CmWZg4LtEVxtemIxdbwpbGRQKRw7hn1kY763ne5FrC6IFHlODb1w3L
DgcI6W/YismJcHNUZ2Gmzj6Q46cRl9J13RBWwcBYRWb3OevUq0skfAKg8DgzTrmzIgp6PemQ6SBv
TzJKUYnvN+Cdl371NK2DnPcR0rk1p6HYeP6YbPOYkNITsMEFN7CPbTIi8cJd439DPK8oPYXdknRF
jbmp8yVEJ6JhBGRzWTTQxe4THcb0CXXBoCxvHpw3LexYHbwlmYoM+45a0nRIDSi8wzzvnL5+HErp
boWFEEnVHE99OW/BOVYnhAfMenf4SkUs67hdN5PVw7QgSAJlKoDqQTnK+vZQBGy8GcfJrUJ/SfpQ
nWjNAYe/E57d0r+YvtVBSmBrex2CDs7ISWb1VejMb6xGPBW6LLgSddpti0T6170WLXlLJnZjDcOe
Fi5W9g0N6TJHOhqT1IFWbs7CjtRhcJMAO4gStLLGd20q5Npy8+7GHXULtJVpKfqZ110zvZZVfye9
Qm/FRNwXlhk16YEtx5LzAP3071VrVju/zMc17aPHzkh7pBbtSFRSvERiYuP5FY56U4INEHdF7ZZ8
6Mm6UqELjtnDW/JyNws5GzujbkD5YcRdujVDz2P7KcK3DUVL89ZO7rRHgdSjM6WV4nUUvyRBo0nW
vcrnQu2gmid7u56Oug/5WwXBADCQ+zkvKQcXXrbFovzL5agZ1XST+113VVENoxOMLbuepLFSlSI/
G5gDGHBaspyWbMwbD3nk7L1iiLdFrO8up+UskFkMRq+uy8E9+gXfo+37NwPBO1fCcJ03LUXYrDM2
jtakJ/YgN8o2Y5TxdEFya+h3yiSENcfPc9opFLkzvpfVmB8VcLcN84BkeIPmS/RjXJWY61k7Ov2Q
UaLp2hubUif9oRKJt3UGmgkAtJ6xeUtgz+rsIQ6sO/gTxLI+r5rXhC29QQiRCxIej2lr0X8MFl1y
t2mcXVBtC8U6vSzWOq39XZQYHJQIBYBXg4ZbEs3L3sJHXa/KxGZ4l9P/MGoKn8t6l0XUPfhHM2Wb
2YvsaDaNm8rw8NXCXTNOlkAxkFcyh6mUWpO/92AzIHdSq8vdMRi8QYtzRBFzNcH8XQ8NQ0h2RwU6
zW+6DsUTx0azUnUabL0ZRrVjI4KS+UfZk5dBuC12fo1daBjfoxoKroVfJRt7OJYWIwnK4g25PnXQ
5b3Gmd5RsGHEAcEp5t39lt4axiHNY2gkH6KEmeB0+rXTNf5atHZCqbZNMD7ANp4AfUdiXygivRyc
FqoK5xhQTqh8YGuOaawvJ7ka/AybfOejzsdz2khqzaGPxXptPw0B4XmmLIQeFH32Nd5ryZK4pmh0
Big0hyVcBifIEiSqH2IUZwjKNyEiOQ5bsrMBcbrK8F5JG81966l7qup8T6XzqXUooqSSalmrmM2u
jdaANHObeIzcY8haQHK53MaX061nDtoE9rOGHQcSi96AnXMHSEn8Auc4RzpSyXe3xdh3xEz8xykJ
wWpl+zQ3S0N+Q1tBHY6vx+nFwUqYb7lsrLBhYp7C9noknOZ5MW0kRBTCk6jyI14G6zLcXE5Ua7Bv
Bz7A+keU46XBdd6Gmz4Q+sdvee3ZEJaHxaxX7jIru22X4oPS7FJaUiQIkJSpRQzuOkPkQ2H9KOB/
a6/+0muiyr7l8MMVUa5MpqcJdcb3yyOpWqp82fxoATfbR1XgbJzXeCbGwtLRct1NXDuPEXpkgHbJ
BxY+X0eOJP55f0hnTuIgj/FUJCW8nBTgC99tjBa4SO8udRauAc42Koo+iNt1PJQvY60syj5Q8zic
qHjM093UptXBwE6gke574sKviMaOmZlOfLnsNVIyZ8P+Z1t9BCMyH5NamlWLr0HQfOi5fWKR7pwm
olIymV/70ou2KdLWqAalkdsgoAY1vDt2xWgCIMspyj5PlAMSbqe+qD76GHUlatXthLmcByh1hTYK
0VSydUa9A7KhN0bWoOKZp2AtG0YXmFNjWrZUR/iZr9kuqcIUCyCmZrHWfYoZiGqnT11QPk8auwav
qz9sV2F2wPnD1VM545UxWfcTPv5w1KiNFFQ7S1jKq37KD1ZFMzDIu/ocG+0TKdUN6i0Dt2MLHFon
sR9ayph5y9gPby/cIV4HNkL3Cwd8BhIA8PSMD2mGIprC3+fsI52jZ+So+dz1RcLWTbnwaadblrGZ
G5+6FvUgwzeOAFHCVSVMuFy1whghPVhyFgdPdd9sizE3PX1qY/pbsRU8UPGj3Js+edp4rkV28AT+
xm5+E4aMCRc6vPbH/l3N0DjN6JAmWBjy4UUC9EcguAEBRL+NnTDLZBPgLbrO7WbcNkPwmM4wWEAd
tZRyujXwo25j5/6SwCQ7Y/zUxZ1gOs78OuZggKXYsWA3UKP1GhdVD45mveuzJ1M8NaK7ioW6l5iX
rUONxVLCLLTpf0+LOMCw0P/sNMmHl6vX0O5t4L/6UEnqiKPELa+7T8v6bkzM9WQtKkBNxG0MOJpF
VAwI81SDrm22vqpOXCvDmbcozt4QzIEUG5pzpQJrA53nEFn44cYGCBY+l8OAYhml7DD3yo4Tk7IW
I45j48G797dxwNkv50/e6ILgLR+iOe/p7HbHodNnh+CBKUOXqAWDUJeiTopN9phc9d7wmbGQvW7c
e3bns9XUT02MU3Pfjs9nMpatG3ffi9q4h6dZbbEewIbVq24al6GZAquEdHiaSgI1r+dPmqm/6qwA
X4XxO7azlPEUVGxggri9vajGHDZE19DzSvxAaMp9UCE72bF4tRKfRnPqHaaGRdmr6jbAwpNJoPqe
MPM+SkYsRr2vtYngzCjAcSQ3Fs9srA8WyCKZPoimj2GLkZca1CDGvDt3QUvtCsghnWaPoilBNxMV
G9tx7mxvukvb9lsf2fukyj/VCBSUCS2jkhZxEKuhHEA8FV2znfP0VMzyDukwnM5SIlyZu/UYshSH
usJZVHDtZA7GXHkPJlVAVkI4fgt9yDsOaXUGcQtiEoqnjprg2PUAgqmMrVQx2nsfYkhoNV/E2Ka7
zkaHmuYELiQXLVMTSZmM1+uA++HWRkl3LDv9lftt2NVh/Umaqt2mZ2cywn1oe+k+K0THs8g2RVaS
QKbTposjfcwHpa/HJN6lbc+cU5P5K4lNqUHIxbSiA6MpRLas5OtFvWj5HRP7HcmAUwq1drgM1mNN
yBI07i5y/XdHIT2Ei3E/M3lLsi85SQQhoo8mmErFauw7az9OiGSmAYF5X0IgQvRD/Zhp6OjNnCx5
rQSThlA8Dswrd9vybOd9sVEOP28CyrYp6+EM5fpuEv60KRipcpdZybCULxQdd5ya6SbsvX2N1xzG
IwPd+wL2SjgjLH/MdU7RKgZf4uD9+WwV/snvw8da4fxRD4h3mzRONk0dv/smHiM6Mvb0Be4jvq2n
mgTzLvDlsZwaUKE+1mimXb4laUS6Cjzn1C1C4dZwV76/QB7t7Eq2AB7DJHtUrN3eV3CB+IU1eUx9
qXzcBnP/aGU2DQqDNxAnufGihpzYOsLLrfMh3lphHb74xjtakY7GeX/AK576YEOUDnvqrhpS5mtm
vOICAOmWk+S3DCV/TjWHpqfqTRQGL05dE9vgpx+2Chbn90z4MXdg2PIy8S326w7HjThwSC9e5h5D
NfDkqIV+jcl/WQCOH123jf8aCj9CcZKfAhyOKOkV1taGr8LJugZYRWKAfr4RcmNN9Z2BV/NqxHVy
P865v9ZW955bsTxUA0oXotDBoU8wFrla4bBsrtqJnMH1dbty6GYVMzLpSzuKyHRjmDi+ZUth3jBb
8oyEikduOvlqls9VTJNlvFQfkaC0MUPU+bxPYzB5l67NpYPFBgm2zqQfsHCjZ9Jne2tpjM1k5x00
sB8BuJVSMYmg6WGNHxyipYc0B1WyGsV6cC2CgpHKtbX87LEgHRNghHp5Xc9nNbBGfQXcNMZodg3b
TYg1xfTFjs9d9za1kclsrV0dm8eQ0kiwRK+hhQt8yUw6RFYvnz9pq3rXGDgxw6jTmzIAzI3l/a7w
3ypRYsIHOfRcLWXQJMqZ53Djr6WNrdNv+tz/inzjd2NbkskYpIYm/WqqivSuf++1FzRlM0KPHLeX
Mn2x3NhhaXzXE5PxAtuQQsG3DLB6vhQkColwJR9r8NYJS/ISTyrwhutLcXCmS1oz7OUJjIG1S1c1
mcpjh+wkDcXRttxltY70e5uc+ktOphm8YaBDtmBiWNz10ZMZU1H4409o/TzBtXxCaeMzyqysBfHv
L4ZP2hkdyjjhy33JfBvVHzsXvryyBB2J8Xu/9FMAOfElt/c+Q/8jkcZS2c2xo6Zpm47ZQzHIx9Zm
QtqhlG+gPfrjtyh/no9Z3qJvBtR1AwzrGDa7QCN+M85TDPSgZteutpf2SFwLe1+pO1P35pVdwtJd
buKIvHxhZFe7wQVKlCi6MmkvgudLLlBxeFCXj66iKIGvkHdcZVbBk03Mj4r+1ZkBL6pSh9RHuB1+
I1XnGzCaN9d0r+TsHol5aJLYTbQtMsZqzQmnTF/0yX7MIZt7cn53Jsc7FSMQaCtL5clzKexLeQwG
r7rVyddLF20O2GN+4/ubxNfm5iRHjnhHTHcoC9I1mSBQrCVn5TGvnThLfwBF/qZv/iv65kXI8Qfi
lv/4CyJmPFr+YRlx/eWffxY0L//2V/2KtUyVM1OHd1DARllGx/88Ve5af/JNj2MCUoJlI31kBf86
Ve7+iYAeI2EZgCTy8ED8FwGL/JOPtsULhMPfWHx+/y2CZufngUgpA4bXlzEdbEGZtsO2+GelWabH
wTUTHCDUFHwauuYmrCmzl8l8nsryzjSR70OSQRAKQjVTX4y+i6EBAZ/2bHFrO9o4SPQJzE6+zdim
UVZBdGLF+bZTBUCOWRImV+KSi6b4agRRv8sIjIKONB8nS85uBjbwUfC3ho3FUN08xxrRtLDl7VBT
M5RFezMVFeWApLwem/zWaZBFe9435AHMcgEdcIqWhk8tj30s/4pM0llsdOrf6iR5Ooi8A1wwbNx0
gt/PcGmBIwcyo25j9FxORkVoMIVX+SRQeQ5QG3pKslPs3DO1/yVrsbURJO1VwYhmaZvEcnXykuEx
z/FHfUkzajTJ+0qhxElsmt/vIIsZFuWzxrEaT21a7GfHn/bFmIBDTNncfv3il2Qx8JFvKwsq0di9
wkg/Fl61pAb7zkgCPOhfy9wfVtIuifiMZC08vRaJ+2gN4j6u+UYSQf+w42wTvX9OHeMV8NIqHux7
CnzpEtrBAwWBnc7Vdd0OuwLb+HG+Scz4dohvpUgioMz+NjATE6cSCnl0R1dByDSy4S5dqA7CjzIO
Rmrzlo1qAwsHXQXRjK4DLjZ0JZNmhEokH8yQYOov75H1rVLT+VxpJKX14ok+VJ/bXO0pG13HgXfX
qeCTUdMhCMbPXlddZ3H7GrQNDTtUx63v3MtJ7kXPzFUfP8S6vGZ2jiyneWyH8b6XLXoFRnf8ie/H
qhgAybzgJQl4sy2DRNiR1WhkSCf0PAabebgjgd8l6fBSmA3Pow6SdeyhvEV/WClKufXy/1tscSJn
XjHob5MxGG9J3B3yOfQZM4w+ejf5FjNXVaGqt2bmVoinGVk03KeiS3FRtAqMmJ17Iyzx2cNvOi52
FUOLcIAQzVojfgQpeqSGQrAm8Pcjm1dwTLFuGrG1vPi5akHN967O1n15TmfekJw9qhomoVUCQOLy
MxkZ+1bV4XWaz9lWjs4HdjeZ4VZrS9IHDQ32EaqTx3kOv4QxxFHfTa+nzCk35pTxHp14J+36tXeb
Ar+cZOd28r4bd8ME4NgrWSVTQx/S1/28q7T1DG5gUxb9cJxzKAGGRnhhTNVizjQkNMNh9rqkB7X3
Zi3jzbKkJurXgXH0MEdYDZTw4cRYJ1Oqu7hBOs2HN5E0cLJMhXGOAv9go+XeZn5pMUhK+GzPCwiV
eJWBcn3wBmwrcApmXApzS0eds5CNErGb1mVTblVR1jvXbrK1S6G76gC5Jwzwt26W7DogrgZGRQMT
TBsmOE+m8hEPUYTJi+F2QHdduTFAH/9zlffbrEGnE8cfLjgXQ2W0/YzXmF7sivmtJ49H1BY0QAl1
4iSjRIhpocoxehYaWZnbA5wuKfbxIZyV8uaTjJYovx3WZTwPN1Fr30t5rguqiiqrERnnt3lRTFdm
ySSVN70kleKyHyYOyjJH3azQZATGAnuKPsJIvDskHjDYs00+eOdLpb4BQtI7X/OFpxL6cHabIv6e
yvRZpB8CTe3OHVzGGCz/ZJnUz9Low/BHyrMSSVHpTLeOzwQ8trSUa+gVbgOatm0wbPF5OsuyO2Ha
BMpHEnB3lEMEBVFVJIdauWtKvg+LTFyYYwSHuu73PI91PuhTHTdPsxV/5HhX9jb7ZUazN5c9XU+H
eQ7PNnA0AhGPb+y7n1EF1oVHsOzZ6+jJJy04ydC6d2dFDbIgxa3pL9Qgh/GGRoinacfu6/A0jTzm
Rb/NBlgOm/aqdnEBTPvi2LQtV5qL46hoUQlIILfnuAFuy7ELsYWuZJ7Lb83QYYWHtWnuK8DpPivG
8tL/y96Z7EaSpdn5XbS3hA3XpoU2Pk900kkP0iM2BnqQtHmebSW11nqDBvoRpI0AaaF+hqo30nc9
lapIZimje19AoRAZwcHc7Nod/v+c7yxoX3gLryiNVaL561gwtzuT9eZNIZa9qV/RjEKoBThqJqMz
rfGNfT0BTfbXIQjxLCrhNeBiZjAy21Gl5M50jP9pRhuB0Sqb+GPGTEUpJsOZyagybWY5SlADIwiN
Y1IxdWvh02R475UpTlVFKXIoL4F7kBCNeTAiRlcQBdC/PikJYSlAX5ifNAoGjMAhCXHPY6eNGZ1L
jgVsQxMlnnMyollkkZiZtNxSu2vOtYXPtYRBCDK4WoSNfy9IMp2bavCTiDohHcCfV1W2QzKdzpG5
B2xufnSuN8WAz1YkzSLO33QrPybI1js3WenFeD+mxlkz2k1IKI/v25swme6bNFtParRSmLZYdMqy
2zRe9kT1rCgJufWCZZ6QNxVxJ6J+jmxN6XHMDNZXpRLbUNdmKvNTYIotMiw8UOfcM4DMvKtRdhcK
9eyzMJkqgWgAEu5TQlCFpxwJ1/v+wwbx75wK/3BmkpsJ0MwYKaGfg8b7hFnQhraMw4CPzV4Gi21H
z+wcI2LrVW9u0+q1jZGoNKxM9CvKAq0bZ2SctZj0eT0cF/4WxCnSmYwsW/z5pd32MX94Io7g3Ap1
BTvqpydiDVHlJ03EpQ1U3PCsOG2/MvtLWz7E1ZszJfOmhohnEk5pGktoAVx0Mndhy9rxpimraxkP
90aqH1Oj5U1LvnLQRp2E+yAa9vxPR8zZedCBI3VTUimDBqviOjJ48wL1fmCXWJX5TlfZ0omesLx8
bfjPjl6va2M8QFN4qMJiG0TGrqOw4CHYY3e00oJs50fFBs1GCTyN8uGKY+dCFGKJDPex1IK56Rxj
lhiCconf4d2w23Fdr3LPOlVhSg8yeQxsZ00Ndu0o4bJnB5c5w4xy0UKMyltLC/QnN/qzWtzlDltk
d6P94eRsfiafJJ3n1n6aY0yPrGRte9O8qsd+UymoXqnU7pOyDVcEkdIyEN3XWjWXcTtIKUDMkqwF
2LhFuojSb0JFIFCykGTf7UKi19IpX2ollAe/ppkuXigMNtwhQqIFbFIrY0meNOhn5A4Zlp+ieUiY
a4zoPq/JfPbYPmYdUxtNnmuu6bMIUOAMDKE7H1xrW8feWS0pUOSIq/yCLVRroF6llv5q1M8i1b4q
uDjmoYnAk158711wBL73gB5nvjFeSpu0LKdhe+CZd30fKJy2w0qi/duFXrQHlV+cAEJHElDMMZpD
StTJU2hFcYS0Fy0yhs0y1oqfzEP670kFt7OPK9m+uKAE3I8bweGHCkEkyILGGcbuvjMPNZqXODa2
QzWtKagSkAhzHklViq/Q2NFW3wVBum5MschgGCdDdUwlHji1CE7gLEPpsdaan/iAZJbMp5nSgIIk
iNnkCKhzrvn9TKkno0Tua/UCu8MpTVkUCiP7iCnNC9YRXaeROiTeS6kOsykmyKnRvwSjQ98QGTVW
6eEt6cfZOASrhODGYNQPRpG/3ob0P+oDP6kPaDrH9T8pEPy3m/n5f0nHy4/Wltu3/WZ2tn5hJaBI
hROF3J8fvM42rhd03a4J+Ukyhwk3/n+lAZKEdEFhAFIdSR7wk/5WGiAtmYICkcgs/eotY/mTt/nP
vM6fsECY0FxweAZ6OHCyRDfbchn/4fWwKxLRq5p+Sdyl95Nh0ukCmZR/LSkazESAv3k7Zs1jh6fW
E3TgLRXlYpmKRzvqj7qUSI8FXb8f7uLfWUV1WZD4caniqpg8iVGAwszn/EzmVlC6WoODyoqc9icR
b6LBBUtgHxNbBZKCHVVA8ccHGlnhnZucBtJafSpt6HWe9aF/9thQzAgUnZWm/0EywKvwGgP9gdfM
h5gwRUQ1M8mVbIKfvMuuJV/Wz1cuTLBlQoN3BiTl9/cTDJfGRsSIVlTHp6VwCAi04u2Q1MUmdRCE
tXkPWCj4HquoOquUMmliFseIrXXVHWnLHQx3uAuKiEhP/JO1sdft4j5u3UuvGQ8BCuUoY2MMW2QM
473dGys9UF4UrTiAro7nqRmghsZSZ0fhiGYkexbCew5iYM99TtBqiiiznvzzZIs1tehV0/vIerFl
LXuDiMWc1YSjtxlxo1RtoGDNKuwp4pR4O69NMO05c9GntH2KHdEPT3r7qhJcOIZIVS0LBTVHmwit
/XbwQVUP6rXz7YUqJmvmO/5FRZlNebhF3kURvMjYlWbPcSO2GlhBmY2jRYvG3+l4DHAMLCzqC0bZ
wdol/lBa2OmX+pxXSkTuoiYmcRq/mEmBHznxtNXtK8SQfJTl85hzsKHR1NK+qO8yJzt7dZMsZQjW
GCjN/Da24c58G0S5pdWFn0QlnTse76XfWBThxVRBe6Xazaia27Tg3anA0S52vto+0uKPIQxtVKs4
R/osDqy3QkP9RO+ibU3ORtYD0TskD01s/AUpSuhn6amNnAdT23+r9ey1FeXKie61CpZ/0+1DPgau
MGWaoVhaKxXKEEfqmcZh9GZp1BU0E6YvQVpRo+mb1zpiqbUs/AKh+6JNwcE2m29B7Jgb18BHaWHd
CPkAmR9uwQV9K/rstTfEOA8MYj5F3C0KxW7mVcSV2ZaKsymFsNyrX7LBJb4jVDaaFKuY9nfbxdZ1
+1nc7Jgjg8kWkWOWb/fFqlfHrwL1VEyripfNNUnCSd9dv7/Hq/dgN/itu8xZZhh47whfNhKk0THC
FA57nNH88J0/oEdL3ul8uyx1zDe9PlBPixHWO3HKh5bWL08bDipym8piywD8hOymnFaKE2IlJkl5
CPzHVPXSpdsG6BnlJ4W6EOeWvwytk+ZPCsSFYG+PbCCpd21zXceHggV7pgT0BzpKLqvKG84oo2e+
6xXrMuGHtZ6x8cK+IqUE4ROy3Zx+tP8YoHqlA8/ZFZayzDyEkgkg0x77ad51SPfaDCkpivdBEc+i
ap4LrV1PSUA+tc0hZqrUr5NZ6vO8YCgWIwjagGhh5E0PBdKi9eDbACCUXl11jVRhZs2qy2l+DpYU
TeVzsy3um67eSFRBnjCQHR+gHyfmLv3a51G18poUB0dU32M2HPl1LQ7t0kEJTXXo5vYarOrkZjb1
xszjAB7Np6jhLa84oBuWe8TEgM4l49usfnzujfglRh12k8mGDiOqvNoTloHOl1+hxK/xND6nHUdZ
rP0lDAAoC0OiPwROeNeY0T0v7aNij89qRFUSI+FdpTakPRry0Rp3VVKT22pkr7Ke4PqYhQd8krw4
+0rL51WmpEtH0Z6nnkYechOKKcNzRLB1pRiLVmeGSg3rDuw1JQIdkXcRhlJiAGiqIkbbM5VupZj3
kn/gB+6bT9luTHmlyrBFVoupb8YAQeQXxfTgiJrlVbCdcIEa2bU5fqYmXxubDvVSF6kAFwQkgOKj
m9Cpk32vOog/JqwoAerFGQZxhOeu9xwKjnJkDkFEZ8GpbPzKjcs5fqTawlIkSQg3q7IpZ1tt2jNn
8Pxo9FtghDnP989BtiFvvJnHaDtRD7FvptA8iwf3kpc6q4LPBy/N+txNGjGY+Laj3nzXquI1oSUH
F6vyKOOqd0EbPhSCp6nx46VGBbklD3AIa6jhjGYeZ7ok7sbMq3ShK/qq9BR1fptXlaH4bkC0w7uP
BLyZtyUfd1ChZEh//00fXEXEtSSjPbONFoJPc99FdG/9rl9S52jmxMOWM5rNlOQQUN1ue+EldzQn
iAU2+kcN9oLRj/sAt35O4lMeHydJFLgxLmA26STzNHdTUj5MsEfkOp8P9aNEUegKhPPBv0p/v5NY
FMPUZw6o37OQGI2e64zoN68GqVxRBLFDbJeL5mXyG4wicbZUtOmZuGPcBZ2+a8zx0N7Y4C7BcAGO
AZ/mHSuVRHW03TF/9wv3bnC5o3rsZbuo3qux0y2GdPpCc56jDTFSvSfWHlozzjm8SJKtkiXld5PW
PCD2V23AkW+26St7PUJm4wE1kP8qVH0FVWlbpYhEA55g5fkLsO+zYQLj2+jjWTX4CENIlz+ufOxU
NZz1mNtS+MUSVyDVeDZZkkY2zDtHW3sxMlfbfrAGLsSzHE73udhFRgCxG14eMk5gMQQ+LG/DYzIA
KqRUW3ypvJ4yN12GWz27x99mctV1vsgDrMp1tpsssqgzO/fXboC1w0ZxmfjsK3yUG0mt3jUR7x3p
TFQw8OCHsb6qfDyJcrYMQ1/MWn7gjdFwGxCGZHYUSnNoomqpogyc0XNumNSoh+u8015RFyulixR6
qAoOIWE6q75oKcPyeyW8oSNell+2UUoeSaLyktzEwAQQ6bNJVR5vv1gtGbKR/qrleXobw3YCQKY2
jiks8b4hRry0tFVi9rxL4bj2SiJedeT/uG5xEjqIUxRKnaVA9Gq03n1Tay6rLEgMtr23ZzBE5Zdk
HLfIdm5cBG+eJe9EbYRUs99tvv5XRoXteoe+Udc3NWvppA+kha4luCUMALnIP+QT/qK8wl2MS+YQ
QyyHcjDoa+TJbcsWrtNKIBtF+5xiboQ5gqQDXf+irI231CZpqI4Ka0l1m9aOgqtT6k5FEUQLgWpP
RKNNOq5/HIaoBm9DFdKovoLUoKhfhVi9sz7fEklrLgG77F293eJWc9daSJs5InObilm+CHotmbdJ
sBlkhgEdFg27FPYivT0qmsgXlmSgVMyDEZubpLDnORtlnmzy5IN2IPiBzze60ylwywACbR/j/8xn
XQc8XuQ+oA/DfFQ78wOrxrdMaZpN1U3ML+IRlbK+RnZ/GCP6Mbrx6EZZJa3J/hwnPm4gClkrlcQC
iytNwErfxrzdd4D3Yh9nME/Rt+21XHv0Ck11EYsebV1VrDhAI6epayqytTorXsuuwicyIf7Skn7t
tNG4SF1GkJG8hAX+bLD6xAm3SBrSpMxpodhv4nvr1+9EfzI/D6wSuhSUc5zgaeFSzBdsZvPYQU89
oKCuHBwLHEA8n7fy9jL2Y/raj+U+zpoPoyUJ1dW9bS4qpkc6RY3uItbuPwz6o5k8L0hWjS3oBCmx
c7bJ47rhluSgFg2LlmrY35u8ByIgzaoqReGmWaVDki9Lo2IeHZyXPCCxile+i2X0FNNsaPMvgsl3
HpfoyLpkn9UiXPQds7bpGA9RN114dR+CPqAEwd6D9cOh98RI1RquhGkVHAxK0dse1Q21F3auX26Y
G+LG2HdOySFO/b2Rs65Pzmkwk+1o8PKH0FVFaSPyB61UrAn/+1ZlEZUOXmUPVMtMJWouhSCDCZld
qo0YMhkzIOITFZuweCKSFxO446OAUuI708grDnjcmZCpfdTdgdSOjg42kDi5giatViyT8JlC+og3
+aEOXSTVFdk9ofarNmnyPc5PyDf1JBtpjIbSl8jAdvKxwT/czospyZYexNFFXix6jkizouSJU0jF
FaRPS4sOq9cELzelk6r01B7tGBcoa6AbIdpzVELtEvPF8fR5LAod2Ym8VBinMzfqvtnIlrALMGnT
PAE4mdAfA7u6b/O2mPtR+kJ4xG0j7MDamTsdKm/O42nPYcGQmLDmLjBkDpzrf9S1ianVLR7cmJyR
nlYsOWb+OfAhvHTDYchYjC0heJtcRqtQ7tS0bxe5Eo8LWsR3fhpdfBp1KzdRHsmeX8Rq+Op3nGgM
ka8gUOzFyH9YzBSywfUkk/fMhIOZxCsJFjjPbHashYSJFcz+Tpy8j0IlkQ/pm6JwCnBVrIS9q828
mIGg2Gxu6iRasqYlYtxz59gI1BdExwpiHfZT/N80AFIiOF6ULCO3v+laTVsplj3hBbgMHStVCvpi
PmD6Tb2XwmOGFG3OydAAeqGPUYD+TkUihRat0t87KuKz0nBlc4S/GejcNikWi4T9sKpy2LVcbVg6
6No3uR1H87SdnE3IZiHNCxfWJpbGmA4yDVTO7DlbrRiLDF5wfMbDKk6saKG1QgXWye+th37cNdjh
EfZlOzepMLDGBMtn9mK0AJHC1IU/YDmHIBELKEYPQ48kGvSducchfPZdMJ+hXa5NwZrop93ZDHvG
TNIQsl5jmRjj3GZMkgjngqZyEAaFnQq0iqA+CtvDxdWQPI30g5eRPsJJnFhXII+ecVXusQv37I/1
n0ixtL9Xs0ECA+XSFaokG/2+8pHgUyxcnbSYtIWVrhUvo9fT0zX5/AQJz3NfeamhMi8DH1bbWGF7
BRKUxniaBx17hyS35R0D4h+Vy38Ltoe+ww81N5kN8H+Z/8fX9P0//oe//DPcnv8NqfE//+V//PU/
wWv873/9p99VMOW3/6Zu0n/RiOpT4d9QRf+1GPmbukn/RcqaBIVIsrZlAMbfSpjWLw4KJlsFpqja
Uub0txKm9QsRxYwV07CJqoJS9u9RN2kyD+B3NTfyN0B567y/iHcAZX+qYdYWvsopi4cF3ad7PYhp
C5bLggO/EqCTKQgXJKZ0sAhKQlrntc/II+aKI9ZMYEQyofy4zzBZ8Frq44jkIFgW4wuSww3Gvvs0
76mHYldK4MmV9b7AtGpQ0DL160Sru7PrbR7ld11mLKCoHLsqn0n8sy0qMAzdMnRYD/ESRFgPx7fE
rNZ1ZKy0engZa3OXVN1qatJNaH1tYG9XELdDvdpKqYvntXtFDXb1hA+Whs2mDW3KcRs4seyPzTs9
7R8CXyeVyp45+t5z/Mcs8p8K2/8o7LtAwUutj/6FXUGEnyPiqxRlr5vdfgRbonQNUk6Kaf5+hMqb
u5SzxM4qpqOEEtMvokE3G2pvScFxV5f5dtI3al/tA3FnZQCRRwghSbBTlWCrUYJMSmKqsGTp1Aq0
fGmgx++6nACdt1SJkSZ3LHKgn2kEhjBaNDUlx6Q/DrX9JU6Vl7BX91nbUJ5NTliZntwB0rnufqHa
xxRBZLew70NuZx0XGyUm6aDrv1dRc2oI9RV0qezePQibs2q/JLlvZ5Vk8iTxN0RlMw+PDw3fiyE4
tWsJRyp9ASf5Xhncx4rIE4ArKxIsX/UsPY35cMyccGfVnEmKaVa77trqwscBVfWsSMOvioJYu6yf
7UBhTSJjNSWg0+mf/jFf/VvmK13lrf2TTsu//PW//PW/MlP901/+VYEs9j9pufzrjxPW7ft/m7DM
X3Rdk/OKfpte5Kz024Rl/+LCLpfdb0he6i3/5zc5Jj0XZk0BppLmrQBt/rcJy/4F5LkpVQxIOS3c
tP+uCUuje/O7CQvVMpVRkGYQxRznDz3JLOz8LonIsHFKm30nQ8kGUZgru4xkt6okFy52tmZePMHg
JNwMiVkw3msmpIJRLOvax2Bfbo2k2HCC3hLlQOlSRO9W6x3K9jEdAZt6BFAjQJmCdKYX9dZz7FXX
tbsxtxaaCo0szZYWAUG+aBnTxVoQ9JX0q7YuDoHKxOiTE2ov2WU8kOCwolC6zmXZH4fQhA8nMbNN
EbGDI/jVnTCeOISjJ8lON/G5W/mDpccHq1eoLw17D2/vZGazHifQ2LS4aJyj3dJ9yHLaGe6D6L2H
OOzvm+nOapzD0KaHPojOip88IAPYZjGhxewY06ZeaT09b3NROhEelwQxIIRYZvG2HdbuyWrNI0bQ
vR6t1AZnK1N0nD0g0kIbRz0n+aCCv+mJk0MV+YpTfWWMLbWN5JCiq4r1ZsfDPyB0W+KvWblKfy8e
+2A4trjKoJVtMr+7Q82xa8Ni/cM4pgwz+nn2I23Y+NyghrftoOAHfuaylhri076pL4QWelqYLsdw
a/Io2QzNJgJ/49ZYDQZKiMJfmGozq/kS16cXQp+nLh51tYZ1jybMiFeqRhGXL8dWs3ECpsnyTXdO
HgFNw0gYAEyhGk80Ql7qL/aCRAlyD+ufqB7kZf7Y+CJSkja2BinPZENg3RqNPzQSJzr+Da0nH0cb
xzzfgbHvJUfdzr4NvnXoEctNWHd+0ij8LGz+/Es/tc5biK0hjnF/WTbFYyuILplmZVSOM4cEnD9/
TtofnxOJXLpQbVPOBULIl/qHD9i0RgixJvSXmVpCHEVe4fVbNryLlqS60kTtlijRR1lcLF25/vnv
1v+wwyGxExw1PV+mHzwWnz6nFRRqPhWpsnA8hcxwjg3qLs6XjUpm7OTLl28/FQX1QbH3QnMde8bO
RNZBceNLVWvLFh1kRZErV8pzql/zsj0E4SlUqkPqDA9/fq1/OAfwTOhbI7Yg2kVux+R9/OE+WXmn
uUUEEcuN8wNnEwrj5hpj+mkynXMwUBpNqicmJWBHzt6u3Ys2Ot/LZi/VwEhUf3Lr/v7lOCwGroVL
R/+srghNHIVT5nmoFdWVIZDT5iVyvSEj/6a6FGrY4t5aeYl97/kc6JL0oy6UJbWVgwQNd1b56wL/
/6WLyz72H18VF8m/A1hc458/64OMjPbQJLxwif5u5ZfPhVkek5RmIcW4F9QdEHM+kMOfc5PTJirj
afLCeWyZSGENEuilaNljnOUGkCPxAgMgj+JnIaWfYXIodM6AfkqDS52cs1RRE+yOEbybmzWKl14k
731kzMFrYSxNrkFknjXfPjmoiJ3CvOYokaP0UIbmiVSaletfJWu2okLXKc9qLY5GVsybbjphJuy4
xJu8OSivplHLI/Wd3mgrEy5ya1mHyk6umRJ8pFGxdbXyKwFDIzpmKXCpqHYaTxgm3ky5OuhKT2Gz
uphTDtDbOE1GjD5yCp9cPquEzYJdv32Wm64+pwjZ9uIkbP9La6GUTA4+vtBZPWLNb+t9lZnHgO5A
jgIAXB5Q7PhDXnqPoJAGkHmqNX8vq7cu07+BnrO1tmqqv9XoxAtc4NLWo2WscwGPJy+v0zDMrNw+
2rVJ2Gd67XJKuGZJjdZMvK/9pN9RokeOCU9pHnjmtuHanDJel5pF13rkTNs59tapyhfHIV5WbVFR
Jdl8is2zFbmnJgiuythcvMCeltyJWRShKBYVdfWwZlQUXXoYadMYRo7tlBdq7JEx6RHpTLH/hmPg
0GvxR0hGfabba4GJCJOfc+4n8NixOLWpudeL8j4eKYDJY0/cQKHUp03TNd9waT55k3/AEA+xyUe6
O4bzciJCR8V7uhwVTKYFaK1Q+MkyH+dDT3RJNtGWnWAWjc0rdgl9SSnjWBrsECbT+kqqYCPB9uCh
0JrertUBttbl5bppqPCMDXkcqqoekM/6gjSulFwRM0ZG1rY6z6cv7xESiMD/olOUJ+gsvVqJDeDc
OcrEKqO07+vkA5bJMBt16mFYwyhk5SfFDrZj6d6nEgWE3oIYl6qBcd5ubUawzqsRGwj/i8Gt6dnT
40P4ZqDZj9BMyaBvXHdCsZSljvwgzLoF+8cj1Bx47+lwcO1+O+D2nOEnPRVxensr+v47p4M3fuIs
z3lf7PpSADVCvoXLpm/ZnYyPYSGfYA6lABjftx6wfmArxDVZR8/G0NAgBraF9EbgoUa8H360rrdM
Ips2QjIuIO4NM2As13Z4dL360hWCwBOpyhH1xI+UA1Gl0FgoHLIGwZwKEqNfGO7O6uLXxii/5ngg
yf2WvsQnIofipV0zBcq5dmQn1/vJdRT+R+qa9ax12kfNVh7kO1ZmCYxy1OYCh1ufXnsqUXyuYN4o
gkFgv3l4aWflaDmygLxVVLqtuB7kNd6kzgZcdl/LvgnKt5U2vpuRcWK5OHeBe6wdaNwOeznq3WrJ
z1W4E2WkYavzkI3OjCp6cIPmwr6PkZxIKtTwFXoJrAD51U0efhE+fcA84rKY4oLkg4imO8V2Hs3M
RF2KKv7XS6u85Gp0xj2G2j1ps8MMB3E1cwhwlelEck7xUv52LCk2NxqgsOQ4CeNUlskHhuOD3PPq
gb293fAuwXSjVATtpDnKfXur4ETI2p7L70/5ML0aKSZkSqf9iCeBtC6zNdedaW9Vyz46SnZVoGqP
5fhFnXh8ckvtFdZ28HhmRmo/YAiPvXQX+z2lYqZ6NYLRDgm/rSxlZnRas2woS8+m6JGm77zFro6K
YSw3Ni+5Vj5Eev8dmyK918bQeW0RavZspQuf9KlRd87yweSGfRiiYyxXmkJ3eWORwbp2eCryajdM
KfvgitIEFyQHsGoSEadpLCY51LYR9Wau8cDwjVzCnB8QNNhBzPBDM+snt2ru8t6cByrCBFZV+Inz
KMmOJdKhxleWg2Ox8kjhpy0jbkJX30WRu3FC/7520a4nrnYqgTjUkXbfeeIYdtwFJaImXhbpIWvS
ayg8REs+vlPnXFS7zI72altepGR/Jm8X8uGlAbogN6P12BnBLNbLeVudXT05Z6K6JBEf2qfNwxyL
CiiFpkzphs4PP7oiaqEnd+BV/qlU3XPRgnLL7iLt6NYxQUQmc1MXpN/L8tg24iTvHaEzrH3VhYyc
c9qaJ/mgQ09nMLTNXdTuneBStMO+MdW9FqGq6uRdldMGoVKG3lxwmqP9j3131pDaoI3G6XaFuuVf
XZ9bNNp8gxqmVw8zUOKxMur5gVC6i6Lg49DxfDn6waGz00UGWq0eUUnfGG9lOu48SxZFMlaB0cVR
nJpPXd0+5zQIOfaxAI6wPlrLva/ccp9QFMG9QFOQ9Zi+7EWF7Uwc1clPp1lnaNZcftAqLKV5SoIe
lXOLhZ7SPFVn52z4+Qf2mm/qlwhQde1oT7awz3AIL1P7ag8hASOswmy3/J42tF+Q+UVtTC70Uaqf
GDHEmtvnsjGPpuOfChgRWV88Dpa252SGbcp6YklH3eAto6y+9Jk4xaeyilkh+fYy55pLkwGaEL1e
RnR47VnlM1ALusvzqT7KsyoeZpSywmeWl6KfvNQeMftihVOY2EugNi0bQUI2bEji83qlKiX+dAHo
AyNRRcK59E01PnRL3DkdgkgyprVC/4YCO2LithaiV55MAEKLzqd/6Ie7WgRXyLao01k6lMBaInu4
9AmvWlckV7k7jyLlPZ7sve4yRPnq29SPw29MMcxM1lctY3mX2/q0Y0CZqrYM0yCmlyFiYoEPFBHd
eTpBLuUmSLuZW7BMOrZ07ME2Q1dgB9fOaC95r5wi/wT8l6wmwS7EtrgDN8+bE3BxRiqOE3227M6w
qUNo7Dpv65FSME8rznkI3XOoqh+u06+TLENxyGpTdspSGfSTV6xyzb+wTY1kefKayVU3KHgsCk/E
S61tH/nfyrVSI7XnJaFJ84Fv4tj4aPMqBBe9BEyZUoQdj/JjVvH3KbPfazpKuLbZ5+YpS3gKbgpo
K7odLXXnGLBQmgWAKmR3rbKaU6dXH7eoOBwP26IQW3uCWASeWY0b7eYUSlzvfaB1nfXOs8/mrDCN
tZNEH0XFZgCSFvxnVG+a7aCvYhzVzrDxVP2UAAAhVspKljpVi7LHVm7QFGz9a9KH1yQR62Fw17xz
r57LlkzVeZU9E0deXZwmP8jXWYrgLaldG5rZaIJk0medMO+1UHsIYSOju+/8pWcny9uQ1RqpilcE
ea6oAC2YriszOoFrSMcIUVRBVFvQ0V3rBBXtkq8Vgfnow3LrK2RnsBHe7EooCzsD0GPSxl+HITrO
osHyO/bk6yn+OqmU1xQw90oNDyLmRGE4Ke3izLzoqNR8mx1s4inLCXm/6QabKq0uQRhdG/WLVVdH
KJsUdFSoVAlW32ZCReeTeg7+EjGnR5fK8MyTWSVMMmDhgZqACs7p2wZCbnDcCuclw90d4TgWfsOt
df11ZWmUW11nZfneXh90YxaF2AMV3thQ08y9pQCYzScBlUwN8EdtzYZZ7WZhCDXKRlG106B0z3M5
5EJUjDMVpUyJ9sUwaYBC5gcK2kR7kRqnfEQsX8rlEHEwihiLLdfg5dDGyBHpIsaKPsHc1gHvVJ5K
tF1ZH50kVTHnZI8K8pNdrVsTPgvryazMV4AE9LK1tF5oXnJG5kp9pivcVeThHLYA2DtqV+NY6vj7
oUSSVOKF1kEnzasyCEBd4wDWqpWPPQmuGoQc0ZpfwbmM274bc/SvnGkobN3BkLyO0ErIdvRef/XG
Bi0Cwjp96BCP2i07W/xbt3+Z2DJAJaY2EYtlUvNRb39NPTSY69V6pGFNavB9BKSLgck7F3bJF3aa
59jSTkbJAE4yMwSwiOSzeqw6cbI8TLJVK90yQ7yz87JatHZbL4pOvA6myRbaopLXpMh9UMHFvlxj
O+80ZhaWbw4MUE/qxcHTemh9GqZmy3k3c2S5KYhyjxCmmeStyuNbyeZxZhWsyOUUqwuIqRyGOdA2
lUwn9+6LrrrcTm/UoE4M5CN/sbgJLLzB+8oB5Q66I58q7T56E5koU5kE2GjopuM4O8hfkTrm0W2i
axmZqKrYiTT+QUzNpWbf33UEjmv15RYFKFcDOWJKI3xp8MSa0VVubRVdXydJvnPkQbPu7+XhQpYr
xtSnUcRsPjE2JzkNtFnwMdTxR6fwKeQK2OOXJosdbWvve3OzsdhIZtEVoN0znQnoGh04lE1xSvNg
UZflmxVAag5OYZ5+DxXitCJ1NUYFxLxi3VCh7UgvABu7DAAnOZ3+BSbod7Vxzpnuz/sBuxT42Vl9
S7JlSuy/tYX+oAGdiDDh2160yRsopaHE5RnbDL1CPCoU5yYWnXogo4+xhREPzF6N+R3sMhOt9C0C
Cvddl901ChrAXRxzkNidGsVmPbdQg4pFU/YvaUDR0VLLx67tF6TSf6EmzOQ4SjXNolRBgY0D6ZEK
T9pLn9LMP7RZ99pqOCfJNfXTFxbWLYmJT53QUK6U5yHwdgY6O6bfOYANLhGBmNeqb0FHxa0qzbne
s1GFWNcsyeFti+J7VjD0ZRymHytnp2Mp0SmWzjxezbbPHyovuCYd70Dso8qq7J1fDAut5/jVsuDh
ZriGPutkXIXSXoB30hs2dtk+Fa26uY1B1ZNOXa264AC/+qO3QkQkp3r2GHrhnbxOI+zoPRz9559U
1j63DairYQ8yDNAivLSkrv6+smbgNreygRSugoxQtVX7hWUrZ1kAKINu6zUNG3IBzGxuh9WmD1H5
TCECjGjgjKOgY/rZ5fzheixg2/T6QV/IsLzPdaxhzOqWUgrLzv9h70yWI7my9Pwqbdo7zedhoU1M
HjOACAAJYOOWSGRen+d5p7XMus2knWRaqN9A6l7URu/AfiN9F2xWZYIlUrUvsyrSSCYQER7u9557
zv9/v9PfxAVJ0qiPwn1E0oASWuttLNQbZSbtza32CZaBIqPypPGQ8chp9BnmvWu/1pFFzJGADQ6q
x8VXX4C5Kau1wqHMpNSPzdC3GvUyNIrfzCz0WeN8InLuIk9qeieOLkrjNoPvpaLNro44jjdq7duo
623El4m7mhvht2m8ZKfBZTYvlYjH7cVNoZ66C40VUVbFcoAZBjmWePWLAhijmuqr6sW7TlirFtIV
irsd9/jg3TeiZnULlnWhHrpJrKB/F3DarH2o0LIoyRTQOzI55k0M98bpCg6D9lFNgo0ODqJLOqjc
oKzk+5mqtZFGrx0xAp2DAGuwVxLmVlrhPumUQ9jIIpfOQeHSFBqAyMTZEzIitkmP2iUq7HM/NnsC
nW9njniJZu0Myj8jp/fDLEGDIQpHnT5bFDDRpp8Zm+eU1bAKo9des65VOm2iIEcJDw1nMQfDRgpe
mza5qXlE1QwcY2sSpNsWbAAyIUUY1lXAop9sdWmZPFcVM1JvMr+ClUMyWe7Kejr1ykLE4HvHdKkB
JuMMi3czZXUfzeOkiWMSKys1ME6dou9//4b8zQTCVnVN1yHYAjr5rZWpKB16LZGrrPDlKOs+hU3C
iHDnhM/Cij+BF8yZaSfffv9F33UVPw4+eFmHWoKX1ngsP9pq9Q6dPuEWkNZkiVFI/huTvegMhg8d
oWw4v/MjoJ26nKDfk3xaiayjZcehpqMzKHuTwD2x51BW9hiw0GJupwCEuNxTLHAg8kDega6o+C2a
7Aa/tygGGgnyKcj0/qTZr5ORvCbgvWWHswb0kjn1Ew6M3RT1q3e0Bntn0lN7ZU52pH+2q0qO6gCq
gxBWw2BUT91s3slOzejKbYxG1LsNVLZnDHmakWfQTm5qRdA/9ZyE7ZoOkQW+YfZuZEtLme2zPOFN
XGaFKdxMUS0btR0aeDN/a+iO0WNh68gsMmL6/inHyu8EIxurupowvE+Vs4PpClY9uC/y4on2+5O8
tzPDvcvSNdbqVz2qnlpFvev5nWkBr3ty7geGc+a8t/XyqaH3qw+8fdkpkD/+vmaIukKmzdnNkYO0
EZqaUYpv70duiZWFfREv8Z5S0ICHgwqK/6ol3ZizpAioi5HGLBuOgUtpzp8EO5ui3rP1MYFLvRss
4ZlfAiEXKqWb0lLCvqcgRwkVjjpxUJxsPFp2e+w9cRfkeKBbvsIorh/TiTNynzYrGt6vNZO8qad0
E8pX2REx+KSydSmK8gkQxqKyadgV9FTzNCMqJJpot/JBCY1Dn/gae82nkILkl1X+787PP3B+0t39
biH4rX7qfwKFQj+l/Pzffv6TlFH9w89/+oef/wf/8n/zz//pR2UCv+lXZYL+E2ZLU3cdHKHfe0Ft
/SdAa4yndGlV/iUS91ddgkMkLvY3OR32TMOwvhNSOT/hamYg6bHkURpYfxsmSv/NOJXZInIu1jLP
5YD1cUOfelHpYyAowAP9VugB1CHihbIXZh8lec2i40ijUVBoOVDuh1Hd1IAT+QfPvGA/Qj6Ozpy6
UyUHTfU2jkWUImjjtl25zrOsXtEeEVVQLBA+lgGhJUq5iEO/N20eE4xHIOSINViJmiNZRF6ge28O
Z5FhIYzuRaYto+xb8TloAKWVIW3vjlrUWpfOs6a+DiRABXCE1T5bi0DdxKq1mmIbrTokmUpbOeon
6zzo16S06S/TA3YRVQiMXsxuU0AptOA+9cG9V1/U7JXMCALicfZpyC1nzH/OPWOylQjFWscx6CbC
h5BFsPu0QmrCoTVfKSJcT5VY2YkNtoS2UmMt0xE5BDudXlmLksuGlXyvO3x6ECNS6hVTEs8hfns4
RBGWjdfaegmmjIXhWPPq4oSleKn3xFw+ddFLih65a19gNbV2dUkICjNFfxBDTBOauCBCm+o0IUIE
5mOcrTTrczicm0FsWrNdcuDeppB7MjffOtTyaKj9ASFsaGC06usbTZ05WeD5GZD1NsPBbepdRDQU
HoT8JfcIZZsMcQnGhsYBZq+CIpoII605VDjS5jG6zG19E0vHah7mK7cRF6mDk9eg6LsdtvljHQQn
J6P/Xt80o/DFpKyLDkQxxxi9s0CTNLvc867ykk6UjpNzjEvzeJFvds7a5TR2B0QZG3SKW2F7l8ZJ
XuTbKPvZl5c+D3V/Gp7jwfTtUPFbY2I4zxXx+MYq71ga6baKX+AM3HSzsdfgBkNdilVdBpUvp3g+
FwTSdY257zvlmHiowKzkiKX7ZNiI0YO1ORs3DjAJs4tfYqtbS21cggbaDCh3vfaQ0BgJaVuM7uQ7
YcDBF3I+QXf03ynp0pXUvbWquTCJOSFf5giU3odCtVSYY2DFwy/4LYI8LWzdd2Iyn8Jg6xp0Bujc
wFJgcybnXqnfwPEs1SxcD8GKL2VXqNEpn9UtcRD3SYVDGpufS9E5xc9KchjYIHT3pa2sTZaG5CI8
oHuG3/2C0rFFJcGNJ8wTFKlNB6TRBkRv9c/BEOzcxju0s3dRAjoBKmdNuFVzs6P0OY2Rw00U2CQP
4BFoxmNmZ1BODN61x9sJ6O8mTLEwCtQP0qCopmxN8MMt85Mxaiv5r5JCHOw8WzX5zPvSCFlFpY72
MXzq1K9aWzAnEEuVAL0W9vxIuWx2X4kG3VWWTnkf4rbpllAVF5J6UQudMwO7OkPJ2vhU4+qbyhGz
GhkZId43yNLDXRv7sF/6GS42Lffoi2UcFAAoFc7hGH6OoEKOKA0ZcQfqp7w8pWN8cjFidsZ9EZ4A
zWSTdFYWfkYIYKY+YGAL9RvEIL5nfgVC5VHyG3FyautwNYSdP7A5N4W2jPkeeoJmCE1Ok12P66YH
yR+0+d7KE+Db2bqqMQzMIdaSu54ke7t/6QCcNXq7DaZXFZhkI6dV6qtd1Yx7E4KDCf/ptRVGKaQd
85MY54MML4PLugRR6ZMuU2rTWh/H9WDjeunbDefitRp2W3oD65oFm4wrUlUw4NBl1NLMdwiYKXpe
pcxOvWFsaWAw+PQ2jZzyC4gtJiMhN9kirl9nfbseMBBG2ZPakdrCoc2um438MfwrR6HOhx4MV2q9
og9Zfbe7/hWVlCbj4j+U2exvJlBENjuUwx9BBbpAM2FEI89TnG0tTD/MLB7MjF5alt9GdE6VIVyP
evZOt8kR8WoSY5b3B5ekYBcMeGQyz5oQvtbWFlTKAUrZCvvAUTcBpmAoclwmm7YJEa/Ds/BS6riU
3csUiscokiEps5/2bGazjWWBIzjODrtj8yKmq6OlJejvKWSijBro6cqGymUtZ5V3EbM6sYIMpvB1
faBpQx9k7m6qCMOkKi5UkxtD5V249imeu02vEO0S2kst9/aFuCZad5D7RjkoaPuwA6Hlen+DcrTt
bGJL810Wugn6sgrKOmYt7BjEtSx8BaC+SBVQsct9nz1VtjjJiIrMYPNyL6D/sTQrRKMod1g7OBgg
3PdO7MNHudgGaEaaHqByncKt6RAdsmA1LNoOi10T7XN+uVzsWpIFxz551LFcETkWOPbeVpU7TBKX
WB3O2uw8RMnoNwMKio4hbJht+y65Y1c9SkdUP7Kej5uizZdOmW5VnfWBrlZMUrkoLCIijZPWF7cx
Amw3CH1z4kL2+P54r+a8rKRe2g33mbE14HZPhsmIgz5XHi2dtLhty+K2YeXTVGXdRONZsJ6/35V/
L47/qDiW2KvfEev+uTj+7//2jzgM/vRv//RDQSx/+teCWP3JpeZ9R4QZLtMpStJfpbraTxIBAgkE
tewvoJM/41HMnxBOmdKKYOlUvVJh1RTUXP/xP2gGeBSierHKgA3QcAT8bVLdD6uOx3rj0h7UqCwM
W1M/tNwGvbWdISYSbx4soqQQlcZPRX9RnjwyyRiZWoAANcrVWf2D7trHUvzjC39QGwYjoM+wlS/s
3Zh0LwArCeXB7t3ld9/MX1lYbV3/7Uf0JK6MT8iyyv9+7CrGoxXRL+eVugn0l+VeFJ2uG2iu0sUk
rVNgGdGSGI5rWea3LHkX1+7QHLCdpTnTtPxYau1OUajlB3XyExAcATa+GlUOv3YhC+7eYZBYepdq
8tE+MVQ31xZ9OC1VfaTQG5sctCzpbizmrLmSHvUx3jdEQYl6XvWD8lj14VNOYIgxRijyX8goyhhL
5ATQuLr4VOazP+jxc+1QtZWTb8GZG+hniaY/wxM/Aiw9MaI49lDxvcFaQHI/FI7ymBCDO+pUe7qx
13Eqxp65VRNKs4DwGmqsumPhHryLPTTHCWFESJkXQwDpivTOsOCvpJxlQA5UpOGBhu/OVjOT9AeX
E3+a3AHmQVwb1mHwg6ta4BnLLYZMAPum5PXr2hHzntRdNlfI0oxNwOarTXbknr8k1gTcLgUFZm5t
Ym/Lwrl7woOQ2uukUYnhTLYD/YoQiGtsZyscokA9xDYkfCReKynWSmVctyENgzJEUe7ey/1J7kWx
3a/dcmNm2bqnWE0zjb4losITsNKNM0sfCiu8rZ+yPN0munge1GTrm0m3Jq5wMw7JMnCuE9OLmHK2
yohyhCGKGO5Im3xl0hodZvfYu4JvNyE96Vq958WIRe4FtBftQ1xROCafmZZ/S4zwWSEDICFu3sSA
0Q1rEgKPwmHAH4Uw6RUZubvPLeUYCWufcO0YNXlMHB3a7A3eDUSSS3mlCozkBTvkULIhgMStqLbZ
e9H+HSbs9DLErsPfnKjFbWB67LPjKiQ9II2wixBFiK5p54exfTeUI6PYYT2I0Pf0w4j+IIdN34tt
wd02siemqb1Xe3NhZeNZLYaNSbxGqoj1XBFVH1C4ppmUidzxdyZYZMg007l3pH11p2DZbLxkK0pn
EaWrAloC6ZJn+ZNmYC3lfYsI6VAYbMoZJU5h7KGFHmeSaJSpX6eaASnEY6AiT3gAJ3kytLYh73pe
xVX9WcL8miwjaGhc6wxQqtbcs7lvx/HaAU7UsM0adnhneTMHHr6ebFiUAztxwqklRrE0EMkYmFu3
vW/n8cnRwDtP0XNv0PdT65sMUo78o22nrDu+0innknrHYlaXQRPeg4UgYYCHT8F1TavdcjrecHRR
Oms7JBbAP5qxkcUpxbkyoz46IPODYSIQix5odrZL7ZZaw+0P8smD2kvkMDcCDmbPZZII6BVbEy78
YyIIeinG5Wj2HKEJbpvTbcH7QB6wbeWH10vfYBgsDVr5sKFgXjoU3+QonvDMf3n/bmH0b2SVpZej
X4fqSk3FBrftshzFPm1MDon1jgnqXa2kW0XrV2lpSGEHwkPhj7a1lZ9pIiVPiZqbliQYKHtrLFNb
KyGcC11KGjQEPDW7hILFiYFZ16OfE6VcuA+DHm3c6tZNCQRZGWF/Iw+pacHyWgTHgOtWJPE+EpCQ
s2spxKYyYUCgIGZ5sIjEBSpsE1AcP2c6T3YdOA/4QD+1BVVm0BMgi4SS5bNsi8+Nk99EunPKa+Nk
es6bo4p9VYpLmUm/Vbszs+JWKMEnNtZFTs0GM3QlBvfsCs5dB0GNa1Xx0ehSv9LbRWurK1E9WzFL
B30TJUkPScYj12mcWvl7Le7VxLtYLPnGwDGKsEBgCpIdEhIEooffQvWoEKs81/1rbWNtyCFbp5m5
r5Jw3bCqq3n5bDZnEs1XckzQRDApTW7/sv7cBhXJYDi5SwDjEn0h7G0VwEQNmhvkE++lYF/pe07Q
R1koh+2ULprYu49TY5Nob2ahfLK78ZwJ5RiyMs9Sk9xxddx0X2p8mr7yrm3cAJ7KjmnKHRh2By2a
z2pEOZ0Mr63TIETtNzKAjotxnQFhWoN6rLDYK1sxeBjDgoVbK3c2zjOtIFWsCiA0srw4+slrTeR5
6W0ZDWcln3x5V0Y3TF/uZOkLoHVLm+DcDfmtk391DG9rhuFzjn+5doaFnarLTC+vvYchb+Y6lDEh
Mcqd4rnXxiLM000veh0jfCtuu9g6We30yvw5g65dNq+KMp2TwX0oaoQT9VfN6652zq3Ld9KlL1Vt
nipxdk3dn8NmB4r7vvfKG22yTvMIiKzjQMSwWnh+n5Y7t0+vpYacwmpfhRe/qIni8q0hySlHdrPK
3CfNeE6RA7KJH0CxbYNx9ifyvlyWqWgI1t6t1xSfo9Q8ORFWZ9pISUBMO9/0pAbroncfiCdd61G4
dtv5UAdficB4owJ486xoF5I9ruUZlYT2nFurvKt3c40hPP0MrEimtPnSzVgZFoAWYytrkwppe1E7
l8EhxwbI95QtWuMee6HkUa9aBkQVTvtO0EFTzC0Z0HuGkr6HxCOGyDQlxMIHHPbmnvEZ/fyQLIg5
egmHYlU3FUSt8nMXo3QopUgpcctnShpcQBvzRhD4TMLlpc8wfhJtlXyR3wNjwRt94mb9HHCORwD7
dzbj1/8vx6CkBv7OIeSfcTX/6ef/w///9WdCHN4b9P+M6/l/8U//8sE8KH/VX04kJucGwzFsmgy/
WJr/ciLxDJWuq8rZw9VdjVL61ya99hONeUCF8LKB/3rSzfjriUT9STXJJsGbrLqGSdTA33Ii+egd
8XSZ5OB5IBtdVZ5xfqzWNYFkXo2AEdhu0K9qSfcCRQRP5hGk+AvoQZq2bGQs7s0fnEhkHMUPHRj5
0vj7MVq7mo1LUr6174w9gKQbjCuGt2ybbR0q18hBM6GN1tYcq6vSk3YjuU9pMj2mZgFCdkDg19tI
KQMQacyW+12W4WXMuj9wHDkf/ZS2ipGG9oztmi5ec139cFFQ8jlp5aVwTjpMwbEy3YmqEBvPmtKt
RyeDwQSaKc5qScn0slacJ6vTP8+ivGohcA8GNi38sAK4YeIgJ22qlW2gJEoYV7bkEi1iZ1q2lQgW
W3gjYuXpRcda0WxCPatXNf4b8qgzcamRmbcmMaIj239esvZ4bXoThUw9rG7XFF9aaySUc7ZvHVec
ihROdxxBujCic+cJncE/kpaCVCFc3fMuQX9qtR7sPJKJOaAYOhDGKn7VPEyMxAcUFdxjEhPGUX2E
HHEXJIRloLLzu7WnpTNDy+SViBllOZvmgw69iU6lfqzm6catKkovTiB4DMlwVPIvs16gbcjbE0lZ
VNbRW8KoAJkmcgtH7GeDqiVUwGsYavAY9Cj+ICjvOCduSUI4DiOAJrcdaWQO0MssZDZSEmFr6YvR
aF9KbcYqxChV4m3D2EQrjQQkEH4kZTakoWZLD+b9oiBuA2ZyVlrKop+JvRDkIKp4hlDWhUi3jEMb
08Yj020tbJS7MYwOqN7MPxBjaJnV8aPtQm8EtDBUpfprlVZvGaeUoK6oP2YD3VDJB7eReCxgLOqQ
KDwFSmKnE1Lg0nXTEBSp3SnxpCi1itaORVcLqXFK2Jp37wQTv7XoMDQgRYppNFlRtG87bq0wQYTZ
jgerNhof0crSBoxKacRwo6mTs3jk7EQfWaiA6HUZFICDcC2MMvA7leOUqioPcYzXIQwhHBVsvwn5
lm6CnMAaQA+9y+jbZgk67rN0O3hRcc2qol91IkLP2EgxHSD7nnbZruiafdf09VbpxUlnikXqY3DK
KAb8hDUPkbfK3W0hN7HaQAqGDL534gsnq71abbHPYoj8ibYWKMMb+1Ca+nawp8emBoRSuCGyeXAE
dXpjjDHCgQLsX5BG0BaglqSauazqylwl5oRKxG0df7B7mNMJCqGiFLj7TXNdkhq5ssosPkxRc471
2QErA+2zYq4XOOW0J9QB8GU9k3p0tUj1ExlXheNag7g5fUnRg7fjl3G0jtMwXUrBZ05twp5n2jF5
OpUrL+2uHqGvtDIQZAbTM1HO87puZg2+kGjOk/xLq7tn29CzLdgGW56/yeZbuKSII7oHTYhoidTs
jaOnX8h6jD3uS6tMJp5L4nNnDeRgzw/pYfYib2hRkXZNtgaRo9x01l1TsPimwvhKYwWxjlUsx9nc
iWDO/TSay3XcYnnTyGVse+uhQWfbRqhE4tTZlIY49F67astMxqVrEG4aQKmh7TyJTuGXcupGXoME
sddhFAVdeVsnRMWCLHrToau2SMIBmZVcUh7dpE2PWvic2bFKxKfGraKxJOOVugqz5UOiDs6D8VHN
cqBJMoOYx6E0eO94oBfkLB7muT9lxaRyUXjHkN6udAT80Oh2FpsEJhJSw5lLMnUNoLapt6Knkexl
t1ZOfaR2hJtpiU/HeQne6762jLPmaHfqjPpZNb5VRn7fmnA0gXBPy2pQ6E/kC6GkxGogYTJkPv1M
IoODyoVl6V6xrI0+8EdceW+G+XCu5nijNwaKu/iFDjPco6i/tfPgMDTFQmsDjp2MLNqcyM2clSNL
xa3lRZs+xzxjhAiHibFbJnrxVJrj41QipW3lOHdiYWCvSKP4LVLRhBAKPcSkGE0W+93oPOdqeYBl
5xI4Il5jU9+DE3pspYUeVO1D22TUnSFY/6azLnMpDqry1SUuhXMfnzNSv2iGs5fywSDhS3btixXP
NBgClrSiNW6yCBi+2awjROxocvZypKIGBANFn3LJBo8Gtnhh2Ocps88I8U2Xr/vdB28Rmeu0eFJc
oB0Gx5wkh10+W7eOPmxolCqLRnXu6dShi+VUj7Qfb3xxLZPwxdHj1ymtVixXa0fhO/FYViv3IWkf
AgeUbdKFb27ATijG8LWcgEkRu/7uUannHlJZqb2kYX7MEzZKx6V3B/b2RQR7i/nx+yvbRd5tmirg
cchWShyGq2g0mm2MqN8xa0JG6vgFQYIrs3VuPGHDkNIfLWHhhifDQnPGC2F3du1ZSzVnPZ474zwm
YmMV1p7tqkVQZG+gwN6Olj3guLhnVwkXkShTzAfRw+iwpfeM8KpKoxlRTXRvsYZFDYnwnT2tooDt
aa6yl/fdvgRVgFFsJa2rfcjl6sfgXtfhwOnmCpEVPFXvwe07DkvpjlLnPil5tmYJdjVnvmeaWgDx
CEjE1pfU8VvMxQtojeEPVzZmHpfwCaPXqstfpFJriN3zFFMiqEZIg0O0hyppt311mlpKFaiCY3xj
M/7NGXdnsnM1DOO3ICNFuevQAtXQUnonfEu84rYv8lXkVZ/jtNTWtfQBzz32jHeDn9XjIIjPTdXq
q0H+4BACY9aYkEjZOmStva5b18i7y00CSfTSZSlwVV8DaYkMLTTWhes9M38j/tUhKzjtjzNyi6Ds
TlTKHLIMugeNWx+bTsIti1tFS4/RHBJ0mcfXgmDhZRQyqAI9tw+ijuEblNwpGbwl8TvYyfqCi1XJ
tF6TXYRGfL/UFImCGNYc2EjHEeFb04bfSrs7ZT1sHZDPiaF80eVkLxM4SsfafS0Yamf6OiHFB4sn
jiFp+GUVZC2NpvtR2CfJcYhm7lJSUAfeW+YreRJy+3FFnCZ9Cbr81rA0usPUAFV+Z5aEImk3KNth
iGNXCRq/LsqzruSX0mbHmZ2wXIuJxnTEtBrMazzl6jotFfK2vZuhNdq93qD67+Lj3OTXQqsU1OIz
A7uBPmTCGhT35tINyaqK+4LMxHLvtcpbDNjB6WYdhCkChQjIEtGmMvTIS27j1lj3Q3oRaf7g6iaX
YkBikr9k8yUOoITNM12QPCYlNjmGHfZmtyjMTVMUFTE3zb1bzruqjtzdwLS8c2FgsjLsozgwl7mx
CQdlTwX6mOj6NqrQfnezwK1otTo8bKff4pcHDjufUs/r1loAsjwrmwO14qjzlzLm5u5GZG+a4n3u
hEevH7PS2ETXfTOlr9ak3aW6jhWKYiy1gjdih9K0QzFiE/5SkxydErGklQ07HWufHK8QXpxlrA+3
mBsZDLY8jWaxyyIEg33QUtGHg2zrw//tzVeYPXyzI6US4ZsvZAHdf3eC/CvDko9HIKl3tnSoVeTe
ubahmh8OGnrQIJ3qACEGfFQAylLuyNZtGzxrtXWjzwkqebqaLFFald46I/WRFD4lVru/c5wwxq2M
mCggh+b335n+Qfz67++Ms4+LPFwztQ+DKs+269YqOnBP/ae6GD7Vs3iznYloSjKD6YasExl64iX3
XYjNK+meogDqLMLrz1M/LPWi8DbmIOdbLOOlo48rt2u2c8s+HlFFdOheLLNC2SoLkwZr1hJWBdJ7
hJKaNv7BTOqvfhhT1WA26PBEGPf/eNIkh8+1tJSjix6JzSzd7qXq7jTW9FVNHJzNMz8HaFYi/FRm
dptjVqzqcM/Scagr+6AG01IKnpOKrTIhyH5BVhwRDGLxnnwUucXTGEAFUArCqbvbTjV2AuRWb4g/
yifVPkBD3r8WEwgjkAeJfPgYZDD0U6T2c6yQd2Ygp/bUxxmGFCG5eyW17xwFrSiz8AmnDrexoTz/
/l3xQaD/76+ONJ8+L52H97Ci707sbtS0FVx0EIlKezI5mJWK8QfxifKO/w778v4SjkHJojuytcG4
9YemwNSVE7gDoYAaBY5Qm+deVfZNz5r6+x8FdNxvX4mXAP3qGDqX0/2QrECIS8ZiGAfLkDacROM/
atZDMY3PSd8DiwaexPjSZORH1phc0nVC5NKK2Dg3Im2o8kDYptwPKRkG+Otyv3EgoTmV9miHwTWd
Kp8niHK2Dt+U1LwrNW50XP2HUGoSeAWb6pfYFUTv2LSRGSyNZlBhgSff0uamU8Gl4sVyWri5KM9u
cjtgysiuHsP5oHCxN3PHuYYN6QlLBv64BofzzNKROy7647raqR7wCEjoNv5sIAVxuAoM7ZtyxXO3
lNWNPPrbavyo5Se6/Fc7COclIBHEfOiD0dllN03ncniQM5vqOvXJNyHCb/mU78w0OOZmi9/d3SVf
B7dHNEajBo/cIw1uQJtzcO8YJXelkVLUTQ8J5+moewqxxpYex9txcjYum0QV4qXrqqsIOBYkyt42
DD8zQBZJMbWdWhsRIAxtC1rOYsTrADsJZ/JLQ3KuNbi7zGMaO9jnEtUO0RvFFfcILhyWFysFnp2E
yS1TQt81FbotGhkLdE7OxVxdPUZNi9AlpbRzmWR17T4Z93K4KKVxChycwYA8mvR4IDJqYDaMkLaF
VBo+eZ0dAMldus7jECf38hloZQSabU/nyE2AcFLsBhkfEubDNeg5YxKkV+XHueILQgVDprW2GBJk
+LHnEQ6K/ttMmaCRzFdk67CD+usF1ZOoOlI7lK+EnRPCKaYH04RxoHUn3YwPPRF5AMd2bTw/ljMR
koqRLlpnlUZkrRjiNaCM7yOcGy37gkcswtIovnGQ/0yKhRl8yjputMroTkFD572WSlyy3gTTeGku
G+P4yNjZ5QTsqcsQw6HZ0oUIO+c+6TFix9qd0cevjKrxw5ENhwGYA1VUgPIKqz1EjJIGSnor2UWg
We8hkG1T5EPksrGBWD7SiGFR2859rPFjRDGGCz1jRVUtTpAcXbNe+gylZb2uoreOo4mbv3Rq+xJl
9WOtUiIZaO8tGILvLIuics6TiF/1Ebf0qHH+KZK3Wi1pGoRn6H4PKUK4Soe/9758/F2p80dKHYkT
+50m+Z+VOv9F9solDVSq2t975f+V/jn/JHvn7//tP/+g4ZG/99eOuYYaxwIMCv3LUn/JMfpLx9yk
O4tDzICfguadHerXjrnxE/F6JHaTfsT2gaTvLx1zVPJIfmSLGxk6P67/LR1z3ZO1z3d7FK45E1SB
BjySnUozbLlNfrcNRt5QKcwHkxWr5DHSWo43NiUZ9OzJ9i1Oetnk7XrsLoPeQ9QN1tSVrqKvPMX0
cb/uSjzvEVJqaa6hGbWRNZL8Uacmnpb+g9rbPnZ/wCPOri7cXWhc5I/pHJSiCLxAbd3JH5mp5/OA
tlGKTwdmRR9SNTIW3uo162NxjKYWiZGzk/nBpBMRPWZh7cmWEorUzdJZtJXvIjaQF7S+NPHIPTfm
odVRzcs3yXEKBeRWZulWiEnk+3Pn+JXM6nPemY9WtZd1lKfSdx1JMkBe9CohJPJs2jf1dnJsv3AN
n0TjaQGw+94ha0cajLwJCQRX9k6+oKLqd4qZH/UieZUWNWYifjLcDEl5iQH7hQN+Wy/0Bb9D/kJg
MbvQaQGsFMc8z5EmcmqimzQiipTvRl7QHuOl/FlJ6hgd8yzfvISymCxAUold4tkv+e5SedCAnCTZ
E7ESHzW8t0W7ksSoSli7yLF2dkO+qgCnwavXzs07ihBHE25sfG5QR90UB2p6VGggSLOcLBPVgjYZ
31XQDLu8qZfSkiVRBbnJFcZAJv97jjNLuNvCqA4Rez/HY18HwiFNxSrwjhonVV1rd6DsV2Zi+Va2
hpO8KxreEBgYDcyibNEMfDb5d4Ys5yh+0BiaA+KQSAU37pkGf5V4kHniD3V8RSQBamXmy9hr+eGd
3t5VFfYurOMCyFaEzBwM4pD0NyNsKxtIBvwrIi/lD+SK4euhH5IoaPD9TJp51rhDJdVGfpQcz2iP
icp0k/ePLn/abFCmVi2fzfClsUpeEg36TQe2oprDb6puYKXU1tlk7QT4Gof3Go3RN8lCEH2xkR3H
9w8H9q3nEk588fKayN8h77ZoNH1pEJNvb4avxM6MNFkaG0+D7uwMLp189uTzKc3D8s6XFrTcRHXC
r6tV797gWZXXssQ+0A6GL2rqDWCTkIRWlUvPI6PC4Po6yGHl0yehXVMXrKeSHgsPp6S6Zb21kx9N
voVCcdc2D8nIDWRPbNAcixUe+vm5N6erUC+RepGvJ3+nXBtCbrCBj8Xc4POk8dDLSwQWdh4wffpq
MR7khcFTyWPdrr5bmG9/Wa6+50T+xpzDKmZi8tFoP6hMuT5SjrvaUAinhdKj4MfLtGk7G/VaXuRI
iV7lOw81Tmt17SLgt3e/mEfbY+cwy2KVqE3cs86ql6aEBpwMd6c5kbLApyXsGbPDaJxd/LnyW/r9
N/7hhCBX3x/e94eTaVn2Pedi3reeVk/y8ZTIlWhUfhmD/z+5eu6H88Evr4M/Sh52mNsa+o+rPLiR
sK/GPHmPUSQ1AX462DtK3kqQULZrQSiNjKXkrS6/f3nFMp5wPWbRYxWQyKYSEo3k8UjKTxIb5xuJ
H6qRPZdQ/xXa95LKohDS6oabgWIZ2d1DXxgIufur7OMPNutll77TpdIsuJd/XC6wgE128j4lW/Wz
i71RPl7Sm6gr3KcgfypIOIm3i9qEGVf9pKNuF7O58XrKLgl8+/Uxku8bufc7D03ek6037+JiI5+6
IDkyC5oG/SrXItnUluuFbMqS1PxVra0VseJHudxpeCzlkqNL0pMkGEhejOTI/F/qzmRHjixLz69S
SwmQJWweAKEXPlp4jIwIksXYGEgmafM820otvUD3CwjQThsBJQkCWlroGbLeSN/xzOxieER7VEEb
CSgikyxmmLn5tXvP+c8/VJpyV5t7irEb8beKCxRXWvTGajjBKV58SyerAQ+q31axPFp5PtLCyC5b
iyRIx7jPtC7OL8CXVFoTPTCcTKTqtkWh8nxhAJAvdlGS8iznuRw3IQ7OssvVGD2ev5T56rU8ov/g
LDs67OTn12qSihGgTVCTqPLlIP+9RggJjJbjTpaaHG1yfMtWk6LlCQU/vZe7k0NSDky645uEjVDE
s3IM4WeOqwrhZcSIc+MtsdbyvBJeVvHrlWOoZpnKczyeCVj/uYaOM9CNo/YrcbOQA00cAY/baek9
ikOw9HtiRBhwmp9/Dke46aTkMvEA5VXE21bI28+fA5R7YtBcAv3aduc4zmcVn6Ecdxk5yeNBXffh
N0yY93KzSmhfhBQNMwvh/F289mW4poVmBA9AKAsndZ9m9LXR9RZaXp6XrDU5+eU4gvrxxrLWBH04
/cAuBSvrDPWmrp5cKzXUJMK9NUE949xI1cfUed/5pkbKBjZyx9Ofikfe4HkK3lh2zgnMdHyrSMqE
xA1CySM/AcyY7TGPRvCxWURujK0GURDYOOfehfyzMez1CPpM7OXWGBXGxvlVyQBKVpuUjdLvyrqU
g0WOSTk/pCTuTcOfIJ7Leg0F3WDrEg04XeCVmHHJAWJMzo1sTwu7ygKbS5ajbPJyjWWkhGOLi4jw
Ap+ltouMPfmV++n6uGVhVqEkmL1TFclJL9BopfNaUuSIU5PgdI0GqhAzIsTuZAcF4bGF+SDXknLR
KOEgEiwSc7gpyd1MLtFgHsTESNaUmL6cX0+nPBN5zLYL2IXa33XFuvv5qk4V5pikvvN2U4/pWrJf
mKzi0AYv+2jYJbcp+3wTctriEcKbK+VDzL2ev5MXhsC/3omr4XXAYtWOAao/tDRmHcSELpA5UpPf
tdK1fdZh6FYevGjG58XH+P5GKgB55eSGZPFjL3jlUIzKxtFQYIsdhBRMUhQZ3KUUM0lZXzWYspy/
21dOZrJTVMM0eTWAbk82RUxJ7NqbuNmZXcAjelkfH6X4Rt25zYo36gDrZbfHO2jDgkJgzY5/Crmm
RKpETsDWU1ID8229Cyvr0EbVjVfeihmhNH+FgyQILb98MxCnr7KKw5reqicaKCfZin20S72bJXdv
Wj27VRRjKyZnst9WDPixdcKUF2fjmox3TByczNtgviNNnsY4T4qrTJ3WRkdkA0e9FF/Sn4jFkKzX
QCuuxFvWojz1VONGtm14HoTW2QzXDaIiSNXstAvFUi5S8SxVQ/cN2PaVBSQnosswgzROQNUTNLVk
kK5bHU/p2EfO8LYwQEmXbTo6N1K9ezG7s1TunBkxL2OO65m8wgohOhA6YHFzZNPk/tooKVv5PG2u
bI/fK4rl8yvoZdVgM9bgBOdkVVWA9Ocv3tCwc7vhnFC/0pCEzR/jxkPnHTyKm9OxE1DC3fGSfxNi
dB1/bcq2/N79W/nPvpbV3MRh1B3zlv/yu8cy539n/8r+Wym5K+3pX3r2Y8lt/u3uxG7g2W9ISY27
+V3/rZnvv7V99usthN9K+Zt/7f/5WwDMW4iRxeFyBjH6R6FVEsPwpyNc9L+Ahv7HH34BPeKP//tv
GNJvf/gf//z3OCP8OyiX/+2XPz0Dj+QSv4NH5k+6o2ITDnXPQM9l8NX/Dh6ZP7kWHEeHPc7iWP0x
XMb9iVmAgc6Lc11METj6f6dbkqqtonLiJBZQydD+JvDoxbmOm7ntHn+QYQMj6SfnumkPHRbHSbBh
/vDUZuU3Kc9Sm3jF2KBZ0r4apX49FQV8q+oDZL77Hx7uK13f6dZ5vLyrInrlM/KmnmydXmB55NOn
AahC+F5cFVvkSgUyhoA+byyD2/OXOw5Rfixj5HpiNE9cD1+FfjpGjDq7S5yRqBwrM+9b7dAnGTN7
7wAuQuJAvinM4lvdkLNHBESSa1dt0aL0Qa2+wB0fjEtV0ykPvJtKZ0N1u/tsMEh20i+9qkGTrF1n
ZXTRfZwphl16rQa+QGMS1MsIBN6Yk1F7QEbC4Maf0YQPaGBDDWWx62egHaOu+KI/gXXnpbdY/X/F
dWflKheDFb5rrywjOSAE8xN2LfnremoeiPPYVXm3BwFExp6hvGY2lfiaHl4kWQf7rr53tKuxCy+w
5nnXQfsSdXFdBb5eNttgQFWCzkHvu33twHOP/tiisPEU9VJ+aOvol/i4AwC53+eoeaumOykoj98E
jiBExNuW8Fufb3maa/VtEZkcLAUTE7KNUmOTtFcBvqV2o63Pf++vLTNPTJN0l1r5RaWsDAWJyYNF
Z4snlec1e6wbcR+4jFMU60xdz1/teLi8WGUAwsBZrDFyL55/NsLJLasfNW+TqM5+cYcLPv+a5vl9
FRwUwyP4Og92g75dwusssH1C1C67GEVOsHwkPAzGmK1dWd78dVyM69nM16Sgfe8hSZ2/zdP24fgN
wLYGoQa+Znz7/C6jICqtAuiTZBYXq4KO8SYcZyu6sZb8jUGtjlPL8/7heDEaBIP9zrGo6Z5fzDQ6
EzNQLpbZ+Z09oeRvSU9Er5gv/VpsMWp72IXeuC2SWFyib3p1b6TtrcFLOc/jPnEHgk+QhZGrYogR
QIW+bURI2QIFuxvLtPx0IO90wDOEX4NqbMzym2AjU5P6HmJrW0M1N01rDy81lwv1C38NgwSx8pBg
JJfsborRtQjQln7Z6Dmqd42BFcJstx93ZH+synFA/AflM4y3GunYxFtv6y7EuwJEPcGMRK9Xakq6
JEqv0TgY87RjbHQQraU6fa7NTwGeIZUNrUOZ9hU/LBXdDI53JHMBWlpEmWJvgSiMqmyTIfi3K9xK
ED8J7N3whDIHtY5j+gBOG6PqLlLQ5ogJqhOG+LCiKY0/esq7qXqyUJAl3VOAYL4EYXEQYAVo0dCW
YxMgKrQEh5VeJ+y6Jd0P87wk3ioLrFwMZcoY5owR3KPQ3Qeot2ynv0h0MBuxHOHjhE28JQtlM1Y2
nBpvi3nKbiT/O198Xbvs9chvu/CP4Yy4lJ8aJcoOs0qcXiI+cn7UmIU8q2RSthoZPgYxYovZXcYO
fvAjUkloynMW6Te0FrUf4/x909rjVaAn+zLsapiU5SUuxpRuaI+WGdO5aYT2rM0qDre4MWq5El2i
KW3Inc1Jm3eRj3rqY8acuqrbSz2HYwc3LOv5Pc8DHvHWnBIaQdxqcmWXx9ZavoGEPxdJK57HeFH1
wEXQsfv+ckBP4zUUwsqI29x0I0YDGeHlnttu4NGuNGzhwgNDotuOuXSH50pYs2iqed94Jjzc7kL2
+L5kAdrxISuQjfG92T1eJBiRJDxueNEEtO/EW0W0Q1WH1JLE4gGx6hwafr/wTbjfvTDzRSQWVZDT
R6xnoc71Fdm6IYpjRGF1SFQKGWvSQ5rWuvYSv+W7IzjoYYFbmsfFndvc6hrGr5XzMGKqMPMltCQw
znF3IZ478slceEitMiGRC/ZOEOLxs56j+cahx4rUyNfiuxJ9skhYdSfbJMhA4STSEBqHJjZ9LcCh
46jnDPfn964XGzrFCj2QBrbCDkah9Hw70bHCc1ol9jZqNVw2uNKLCU+YWmtDH1bysN+43Iu9Uq5n
AXuAvZq6dnpaLa7DilQVUkct9WvS6l+9pvncj5m4pe1ioQHyBTZ6sF3U+lZYjPaEchPDztbAHj61
DgXxtYZ549n151Jw7AJnz4hXcdL6rShKFTw4hlk/RG76yWTfE0Mll/cxUL/HyMxIxYX9+74rl2uy
if1GbUE+8MHAcwfqPb63ZMO3uS+SanmxB8fAjfJSvo+BNREifgWHxMlCxXjjqbNS/GOmS1x5mOlv
HYAEpjm8DeG+LSVYln2lIqCpu3NVExshDOUjy4/SZpUzC2e3CcbhC5TvQ+BqX1U38wV35qegVe7X
Gn5E5x/+CwW/e3z4HKPiQui6x474BzAgaucoy2IevjzoCvd50v/2ebgrg+49afa0qvBoUbx2SnbH
KPYROcc1luYoLkUIx76/aUCNYuybgLEAm81rtUUEh+XT+RvVjp3+s4PfBrkkg4dfjINfwBZkRCW5
1eYomZvhUsyf6mXcqVVyKLDHrOddF5vX8+JdFSMgAeFcOAOBvUcHPce3eHLfGygWkvxdW3W3Ht5B
k0scLUWabvaXJLlvZV+ysAcX562kZntwnAdW5Ray/Ib2cS9/NlUeyR87/GHXx3eCjT9L7XXfpj5E
1oNuxgcJQWwYG5nWl8zE6rKub+mjD1nV+Z2rroJiIllSucp1l28bb6wGX69UgR7sz0QJNWjat0o+
EOMLFTlAn5FeT92yj8zonQ0tJk+bi0wfmSxnvmwjHqmOlYRPV1iIITMXSyrLY2OA62Kj6TUATHp0
vm6UbSLIylGEkYFYO80rsZBKTQqjBkl1oB/KINyqVsu4LbtyNOoFo9kbw9YbkYdP0cHRwwdFN6/7
yOQQ5fcsSakfBBNOHHO9eMveRJgj8v5RHK740cWMWSnVAf3HbimwESNAbAFo7LNryyFpkefgpphg
pdG9V0670Br5oEdVmGg6s5ms3jL1ExyP5KeKxFQh0t6Mkp0Jp7RsJggstt/pCPoN72MZNp8jUucs
CNWKjAQvneFTWWh4jXML6O4TgkbyUrlKGqinmf1GGSxF1snyhK7g0PioNk3l6QipVCazzhfAnEB/
ms1hh+OEVBr++ddADPteXoY5lQGCqGlYnDzfnGGQJqNiszmLMF/hwY8WOlRMf0hxwS4ivLdyhEVc
V4T64uEm+4aDZnhRirt5QtvOWeIVsBcTFTK3SW49TtCQ5cUWCejzfRjB3Jq/Oz1JCTjuEH96qHBV
MDVlhxuqmXzozeDDHGO8UxAnM6UQiLKriai9CF1+OJoHnBMwa8XTjZvpUbO2zJY0LlpZAfG+3UWJ
8cUE2it/N3PCfT2i8aIwkCOdUJo7rYm2SqpvFKV+4ys6UmxPvyMAfUiA0uG/sCthMGsjwOlIaqrL
KzGtcEGuUz05wHFcqw4mdnm8dfENa8kcbSe8nNZD4uylPDG9bq2TQhp5xrV8kjZBJe2lT4gFcBHA
OSmJd8twU+dEBnXjjUjPHbaE0cNoAEcQK14QRBsAiBcl/lI2RhRTMu9bbd7beQhIN0H9X25Sk45R
5YscqUdUTI04AM4vIPtFs8CGr0OqIYyO3R5I7PkC0rtRHYui8jZDhCk+80csSDyX/S5B6KF2a/Hj
qAOxf6IswrkhEz4GG11qYBtCTyF12+BYfjPAtOv+KBtxqlIXhNb1NFv+4lCzkvPTxwm+zfwIHB7K
mX9C9YNMv50zbDiKb3j0b4J02B0N/FzUKwab9TSSUQEzb1B2lUm1E6a+PHqp4XB823TvhZapUN0T
PrYRv6fC7LfYVBHKvRDRhiFFkyNCQoq/UVsXVl6/C2fa8HZciaOfGCroESYGYQdPBmcM3oDzD1d/
rXRiO8eLyMFACOXu84ebYZGu1k7pIVMp7qqOEkUsCdiIO81GaLfx3J6HvGwwP/FtN33nzMs+mZio
9AnHgX6duQ9jQLaujgdNjxlCyFqUh+/ie4Gb9FpE5TayGDZf+dzn7/61HcxgR9Es/Iht7TRMslrK
CAV6AmpAUGFej1vxO5k6742TXFCv05eQdxBkjt6YNv4EFWsIUphajY1SmzgXM8sPMAY4/0mOgZGn
18D3SfUskvJQPJ8g1IpXNynjfG+TN5iJsQyZKTK8MIAE6GXTGJ0Ch6IMM3g31ZpNic0M70kqhHAF
JeG6A50/f0+vLY0fb0l/vjSKipvtA26pD3oIKfibhOWduEroeJG4y/AGBPRiiiqFHZgjZnhAozZD
jefXs2w0x50aepuxjO7FgycN0/WA9WifhlupjGtIoAa1gor3W9HbAAbk1s/mG3vuv3AfOHF51LkE
4ZzsNzJexdMgcDce/fyAQ93UYpBENR9jwkTkZpdR42LLUuBfk+KI443VqlMuzj/848z4xYIwGaoz
s1ApdU+efqk0QxQOmLh3bXcx5LkfBdNNCdLgeTi0sBjmQhYJ/+QEMjVOg6RHDytKNk4BcuCK9qkd
BuYG+CqxeZt46Z2/xdcOdrgu/3yHxvPvq2mrytVi7jDIt4mZ3mKouy9JREOYXfZAOfibSLN7/qIA
2i9fRvAbtixQcsD0kw0rmmvFsSlrIYyjEc4rvH2GrVlfihHg7KRX8o0E7PpBh3yxBgiwfrXB+xep
N699bAfLBAomnNAZ9z//2GUahqTq8rHHOvhZAzvQEfm5mLXIg6/sgfOHQgRvjfMfXDfkeZ6uCGbt
wPM6UyEm388vPFr6YC41Fz6CNPiyihtjqyYHqT9msyfzKbyXbaOvRiBrJJiIvsoQjyDmeZFfd+hJ
6OO2S6nfSaPq5fkn8WCye1YIBI3GY6GJIaOBXq6KN2EX3R9LWpfTbbzssBAp3OyTpkQHZbCu3RlO
lXqRse26nWz6PZmQZFoBnkmTqNBLdml3gYZym9J5irOTVH0p4Q1ExFB9w5VWtuJYJW5d8o4l4GYj
hlDSpE6Dj/HALjFp2aRYoYMS/MwEGO04mKWVyzWshyiFDBZ/1RcXc3Nl0EUE1P9NN+26itqHQy3o
lPeTlT7VuXU44od6cC+1tpSdCkWPKcbJVHt0GCIJSvBXIUaQ2FbnkcJ9HYTD/qaJzHXe5pxmkBWf
ZP8pk43C+HQmA0vn+om31q1kZynaYYjbi9CeNjXFgeBkYtjSdOsxggvb82E1TH/BVsT5UYWvNpLS
Ruef0gOqSYbjy9VMgrUGBkhgU2UepP23H6OFoJEq9e3RReIOfGaD6yuGj5xpa/UUePq8H2hn3Qb7
B2Cq7hHpEs97AgUCaGuw2MQGGFsgfJshVDoD4/p+K96/OsClnf6cTcq6VIKttSz7FhMg8f3t8Jnq
QfYoxncy7J+N76qtbI6OwWz/S9nAKbuVdl/8kYzC9AV9CJMRIR9hSWbiB42ya4oYw2Z68llhrDRi
O4Z1Ge62HR5L1DqGi6sZZ1kBlmll/U5BtSseQ6rr+qm2Ey8qvHNWQ2X6aTLsxC1IekhU0CQtUG8A
QBBsv2FgQR4scBjRAX31KWweBru/FJcdcbqaSuM66cZdsFCCaZ/qnFW/8OFYaLOHNHFGFXtHJNkR
t7A4eqIBwIW7y9Rrp4gJZ63QTbS7N17p1+oXh40MkxUPy/PT4b0WGKGRQyradEPuF67pi3NYRiRR
CGlGjLYjkwVJJasafjdibNUaB3tkjNROB8Om4I7abxS9wedYG77JWxSBEXm4oMqGL1CctFDn7/m1
Yhy7GO6VQHnhhjzfhFqXxDP8FUFf9KcF+6TReqxnVhb4oyCDHeZ75y9ovFZ9uSq8eRcmgUvSxckV
tbL28K5wgW1i7MVoQ3DdBgN6MsHUWyrWzDWuZZX3qnlQEXQgsvQFiyV744MB2p0C+ZMbjoUunuCB
e6VQvkqnQ6Qmjh4k1HZ4UPWXdorLmoowKn+XYacUYPGFu14XRJD2voVN/uuD/G2mfffrxs2Q+8dR
+slv/+6vmKX/dUP5/68m7pzoZybubw/X//CvfvlPv/znX/7hXz+fsvNj/zJlF0rMX8bsLKnfp+zW
T1ByTFT4BpxZPI14JX+XaLgkD1DcweMDVaQn4uD/fcru/ERUAE7QkPwcMUn6m6bsLxY0U2foOpYs
Z0ySTi1IFRxYx7DQcTWXdhJJ8uy+SZE7LRVOLnFSo9ik1nvGyCVgul67ZUTm3CbmQEYzj85svPzh
G/ptJf9I1n6xJxyvxsxQ5dF4+im7plOGNOxUNSB9jxFQcVvCBCtxdsMFhnfsUYrR8xc8SjmflUJc
ESqEZqKNF5mk1Gg/YMCeVTa1uiAAcJnuWatSzS5lrpVqKkjAvK8LfKMNHCY5PMwoPcT5fNPNwIAM
TORhz0OxbgCAVcV+OH9nrz0K4itUzVUtiExHcc4PN6YlJkreZQo2ZaTcixF/hL+RuPWF8l037vsw
m94gN72siOVh/HBNWW8/XNPUQyKKiIXkeXMoW0wess8O+Fgxb8Quturw26BXKOgNpFm0mEWc/9Cv
Legfb0COuR9uoHPR9zQ1H7oi5ylRo0Nkpv75S7xsyviQSBWBwUCBIIec9Md4Ug2lG3Z84wFNqEpQ
A8elwrXS5MYb5gs7N6/lxJcDwevwfMQEySn2b9zFiwObu8B+AG8OVWdMfvrqNqbVk9zVBBuceTtQ
wHSaNwujwhkfwLQgeqGOSEpeSVWYWB4LAGro/KHO3fdR270xsDfkI5++BISuwpYB/VCZMjx/7F4w
u6Ex5MHGGC8LDA2YA/gejl4pc0fBVpsa41MnXNHCvCclbiPlElb2VJbmwUOq2NXTZgmZWXIWCtwu
RZz0MCET5oR3lnL0qq+oVJkqz8OyM8EWKZgsprhDP2/eeLSvLSJeZTh6HPS82SdfcN1UhW1GZbDp
TFB0Ju8S0SGGs6ZOhGI97KuoxPIVPiy1JeyOa5Ig/dn7FLXWGxWHbB6nzxWuFawExHUmkM/z55oH
RCcEYxFsnHqjTqSGARN7nP9ViRyXXs/A2zR6Y32bL9paVpYLdZyBkYm27FRZboSuFjTCvErVx6PP
MZ3MMjKdEbsqxkb5Ymxh5GjMQNQE90eov3UY7rCnvJIdTcYN3oyx/uxd9eChcR/u5OWXYZgMEycH
QyoKnMC7LZebhmn3bNgPBjwDdZ72QlYg9dP3qhqr0YXamHE+y1ony0UsOa2FXkF9nK239BGG+9ob
BU1WRUDgqPoLZuYSuW6qdI63sYPUx95gU3mHJQPnNp70abjMsHAdlju7DTZwYza9JRAuSDxAWDH3
u3jqL4Zy2M3oD/BaFrtfL0/w8yYgoYw/TRMmtQDUlUX/Nd3WLGw8/RgWDDsxIqaZPg6OAjoWp6EC
pwXJGoM92/YXssdnCkfhgywpY1FwzawiE6uvpVv0J6JqJgMPbLBOseu2+L7kgatYtLXAdzOqSgGq
R6VGg0zYOn26AyY61QDRjNXNckfQnR8B5hiRckMLOuBxdyv2u6o7+fan8LGJqktMUHfsSBcqcYde
xPiCZnWajYOYG6d4fdtGfylpOKQ7Xnl0dcIoKXEZz4x5T67ZVm7NxjK7H8M9yP4VEX7rnuR6nUzy
LsKHadPZ2ad67i5l8Jbo7cVoKDv6i71ENuCgelgm/SB5pQHJI+N8B6WHKVm/69AICXggQIJMESdi
jDIMqmXiIIbMCj+KTUlijiBzXUPqvpaZ5GBDn+lwDaKeL9uM+JDwcW7KzxxgQAA6J7ITryrmZPrI
BzPdDzneykwvbx1idgLCwczHump3uY3r1BJBVhh2SxK9a4rsLkwdiC3RkfogKTl92N268OWEdWJP
qV87dy6uqGJCLDBaVsG3oa8KUDh5+nvwJp8W5IOEL1C5YYnk4Zi9mWbIGMkWJYBxnZLHPLBHyn5Z
2t8jvl05hOQbr7NbSkmcmEGinjCWf8yixidyY3XkibBEMF48TKHpi4Wy0pAmBP5PneAjX7BxwIbA
l6iPasyryEa88gzYyRQNyjheMuqmhcbSl8uVBACFC5ZR/DQJ3kHguJExDyB8Ctc7d4o7WY8ExuyX
jHGB3e1g+G6HkCfFYSAxyKDba8yYLnBlkJGzbXUXE/aLEZl6TY9kULBDrL0S6DAebs66d5UUtk8e
+HpwGGOwJyuxuk8D67IZ10KSQtG1hZfsh2THm/jlZ8wumiL3BYiSGIH+e94CRynpuyjZ6gk2brAS
yODYCYcrHfDAf5A/sUBkUr6Sqe0vDC/YYeu1sSz7vURaTB3RMXChL/Mx27nEYwtPIclB3siXkluq
BG50xq0gQi1m9OrR3gd3cazGFNp+fVj8Nl3bpB/X+UELwXD5r4ySMR/oh8xiFr5ECTyJQQKcihQk
GBAWXgiWwecncSSctgEoTcWsXJ6oC6ejZOBjzARDYwtfjNRa0G/cjOPSWNY5v4ACd6YNkQuTrDQl
QQYEWZzsNb3flSoKO4Wb41cPKUjoOpL7HTPxTji6MwunbHCj0Ry3Wp36ajisQ5hTExCrSYTIEDnu
qsVuH3YRmqj9pDqHJvwO6fiQMoSWcfY4YSzPYu7gFVlsRmOe3zWqvuvxheFOsohTlgm5gGtmRmFA
1pStP2LisC61BCuzcRvy7UoNITC81sSfsNpmKs1N4vdjBpcBm4Lg0mJL0aXzXucnK+DRjfXpfGnw
2hEBPOJatvraDBT3Dhstj+4BFTW3YFHrEEpCb+lvHMGGnOun576HZy2mRqqYvp6UsXhCZVWNs81G
kMKcqDYSUjGDAGMiXkX2NsmYUQf8yWfc5CFZaA1+zkG6EQYFwmyX0lOszRfoJN6EHx8ULdUKPhpD
+hRqj50GKF01twEbi9t9ZCJ2JW4nCSXk+eelvVbASGwQlTLACXTa5wVMZyRRAdDhIbVLyLi6FYJf
i8efJjGZCxsZ4LQM4RPY1RP/VGA7hMUnze6/LIaOdQ4vfoJBPgav9G9vVFcvZEVH7ifEqWMRDaXv
pGzVrWzMjAzS9TyyWygdVrGAsMXyRWgjAjkumG1BHIUDAMA/1khbIa84pi/EjfNP6tWV9cOtnDyo
acgV8nWF/21MN04dJqsIv+ukdR7PX+eF/oTPDFoGpwPSscYKO8GwhqyOFb0zPLTT2adKNa+JMt6W
DTCmRiCBCxmH964Ygq0D7VEoMcKDTfXhcm5uTU/ZybHhBc2FAiGk8byrsLwta7ghkBPExf383Wqv
PBZqMSaqDhZH/MvJY7HDucmcBsJyX/JKg9tLAkOrcMC855vDYQ+vIItQY5Y/ubMbh/kBoup3sinm
1Bvn70YezclbiWKCCS+nrorA4eTRKYljRPWkMhjVnmRIUBJ1IV2MhMxlxVvIwiv9O5otA4cPpsn8
y+nVKhMCD+7KGz25yHtjayf6JmEUKPi6oPEEyp3/eIZ4Zb/8gGwr4jHNpzzNuc7sZsq7mEtWJhUJ
h2LPq+oS0RWnW3TxxENhGYCyTXgL8lcE1BCFW0/cS4jYK4B5IUumxXcnP5i1dZiNkXkQy2PRfWvO
qGswTvCiTZJ6KwM6gdCMhc+ywImpSnUvnJeaKdpYl2uY8BP/ubANKLn2TUiOlo19gu3tly9hzTGX
Kw8TMH9St3joJ+vB9a7i1Lh2I+vQYeYTS4AJmVkijzKx7M9xKXQGC4mBulWD9EKg1p50GpfpEvuP
mqHBy9al129SVAtiFTRRz5Mj1lWA3pyNSMhXhttvZbYg+IUc6PJOSAXeC9uxZZbDDldltApFeK1g
VG/jdtp3t+bMCqUHmGEnSuqjSycnb17vcQy3za0i83O4jbaXrmWoIDUv515bYqvHVr9AIjWVjZBm
i46MroiUe95VAxjH7Kd75YvwetH67cUCX/gyMqCQKY2MgITtJPWzVo9kde46RrHFQFoARXykKvcS
q2kRjSmwvgKZr3P0g6l3l3bgW1VyKceNMO2gZsV1cC8ZbISCpcoluSoMJXjcpXfVYiYVDO6VkYQX
2XRNGAF228NO5mNaD8Ob4iIDEqpAxEjb2cTt4+wkPnDaeuYUk0pR5iFSQ0fDZyV9sDNIdPQoNe2S
Q45c23k4ZJmMwqLDSLyzfBNDV9+quH9784Rl8a6q6Bb4ATExI0V+KTiT4T1YPRDBZFyP7ZNhSV4I
CwrelJfTSqTRXsii0fAlGatd7j5CywGasOAr0VWoJAVT94gEAKvBQ25/hTzC/xIKLUs46gWz9iZb
Nd2877Nso/UZnDJ0Qj0Mu0scn/Yx+xWz/a/CsrfJI5WphBc67wO648CjkSjmG7lNYa6aKUUQWR/y
AoQe5H6mWhMTBsuebiwsxuxHoy9h39HitU+iGKjH/E5wVIln0yH/EaJ8GPMBY5UIej+hMWAXJIy8
W2aylEtgGSCX0krfFcAwgvZa3YHG8loC+4RQIUKBkB/V14SOxkoQr8w5/UTdb067VoFPBFgo61YU
Er/mQw07eeekAMm99kLm3TPVhqki48EK1oNPjg2iDC22nWuudHo6iQdK4ChJrp2dg8+GzqXapvgb
85gVvi6mZhbtkQyRp/Fxjm4WtXtjaPQSvbMxI0DxZmBlhwfSUdH9A0KIXDbpeT50WqHyIF1LjsZH
eKzCsZelJvVGnIYPjsMdm9DMYFA1xltEnpe8bRV2DcgdPDKd/V0wqB9uo1RrtVENooWI5d629DpB
aK4CVuicd2+UObj0ne7rglTaMPeYVGLtdPqZtcJTikIJ3Y1pJQdl8QjxnLsGL7zoPp9JSYeFq9ef
BVHDMvWdYqEd4ZCJDMnQ+Hmk8eyt7hbv+vu5dB/TgZ3L0A/YwkwkyQ7RuJMRuDKNX2wTMMfrLyI7
b1aaO15OS808mtjx/r1RJk/zgFW2YsMihUU0Mly2iFAo5yO7l8NcvgCAA6F790wfNTIjZaLrwtkd
bQJyQYsX28WT1CXsFfLXOGINW+apHwSk1NJwlI5xXaZAEkARrRPf06Pct7yeeTNCcIfZXIC0l2IA
240rvVWfvJSpd/oAqdgvM8j6wuPGRnpZ91H4MXEJSrLt5abQ5puxY4OOIRdXNoTN9Ea1vAchH00F
e/tCflhjX6dj9thau8KI32GOd9eJobpL9Y3c9yui4LVYl8ZKilz3IEwavQDWgAEwkZ0pHRziGAm6
K0bYCtOAQZtyWMKNoBsZnWmsuQ/dUD7pOUFwNN12svg2G7owHU2z+6I00bd5wvY8dYGN5odO8Q6u
DSbFBiLq/DZU7q2u/ZxTyh3VLkPwUNpU4kbdQ46BVZ2GHztIy7EHkABrOGrxcoRXgmfqlt3pMH4Y
hcwBNTFwizscVXJCd6yDwAk62qcR7MvgPgS4a8Pwvu4Ig+aPENGUHZNO3XtIuQ0w63eivpATrVbp
EZt6N89YwIMWZYq3lbdQpAkywifrDvhVP8yAXjJjdmN9M4WfeouDpYJZC+kyhScrJ4hTOe/FZ8np
IPpnxVXkTesu1dZmpWyOl0JlEuaEKxfwZoEcnQ5spc58OUs8eN1IWzCKCld2S44ulHRiXZHkKe8E
A7Ed74NQILOUj99C8B5/ViOVqKk4WQn5XVnu89H9ovDyimqmD5UPK68eeXqm/SjhakWZwhT+Hozo
ubxxL4lfbcXakhBjxxk3M/oJI1wHWbITCoK0yI31mLnmQ6JeaV14Gzf9jZFlsNjBjrz8ELXH3Gvh
h0jDZzXNbaV2X0yAi2js36P63wxF/Ec7pu6JsGTHAPJznKorm6SuakZv2Tkfavy0lSn2W929Ny0i
57oEr7Xg04wyksfoPNpufmeiCCrscTe4N4IvCTYwsoiD1v15Ijr7CB9xnOsT8Ql2yvGOviQjLhvW
fD9CxkFyA2l8W1Sci7azLzXj4PVPMLCPhI65vG2U7oskLJlpcDByHXtEymr+FhPDg3T14J5QDPQI
J/7mOvwqZUpM7poLRbrplQ+uOVG6aIcovzPcBFgAOwhd3yszNHbBx/FC+bzozS7JDQKvLKpXk2Q+
Yd0v4xsN3Ct7rAuDnXkujQGcqJM5YAeAnc/4vG9EwlfOKOUojwQTbTF5ETjpfLF+anALRo/wh1EX
+5r5ilWvihvaZOCZtBkS3l893UrBKQIfFT6OFKXy3tolygj9jfPkFYIo/joeFHo6e8Yk5Oo8O7tm
CQq2zdHZVBCVlrleCzUL9MEXFCdd1L1oPGItfTLUz5GVXNFVXsXQ4YWTJUgR/qi/Po2/icHw19ET
/m94DnI7/+w+8P+IaYCM2s5QGP7xl/99dJL8n+Ip+W/+AFtB3Cb/vfLLfxGPgF/+xK9/+vN/+PPf
/+GXf5L/80+//NcTxwD5+b9zGdyfYCSgUwY0gJKA1v8vXAYIC8z9mPwxjDQAFlj9v3MZ9J+wAmBg
Sog0jGWRdvxOZdB/UpkwQWRAkkG7+TcxGV5Im22KOt4JC/2869AynyzKadL7eloMDfhL/2Db3c+z
Mhz0xb7O8FPMmvY7ggN9lVv5V13LvhTLtEbr8pDr6IgyLNJXime2q2Cmj8ga7N6X+w5wBN++aE3i
21tIAi6dJyUZt2tCteLBwAPiZTq5XYYgATPdXNu4RNsFDRi4ogXOuh+8mF4tvg7zj15BOE44LlgG
seVaIKO5AQsw1Eq0qWDRatq6q87CTDsAZXcDclwqtW9XkbfcNnqtU1ARrM0JuOVkua31a3UCE3WD
Rd+Q1VGvNYs0+tJtdsUCZzBP8H5NdVJC23CTRbKvzldZ6zKKMp5UE6dKrW8/1tmFpy0faqUfVjWD
phUqHYhyDe2Ip2/61CxR6X3TPS2mZjbSnc2DjDpEGqwp4tyMGYKm9eT03Yy+Rv+IIORxGR2Chcr0
LizJ+NR0x08bM1o3STvBrWqgPNX4HmbdKogmx2/5O6nR7bI0Ju2H3KWu7Pb5QLBQh9a0Kc2HXI3q
dRVxnkfe1oSJuUx5vImdgUCRDGa6WCri53ynaupXRa/uTCzWKzqSsVZI3JkqbIxtDSWbSa6CAYVt
+dpn4bc8V+JVPpYp4UyrqdGZrPPF0rKDKXhNrOzb1D306qeiThhQ2k9skg/zEr6rrLvw/1B3Jkmu
K8l63ovmLGOXSXKiQQR6gADREAQxoZHJvu+70VuAJlqMzGQmLaK0I33OU6W6t6pUV880eqfJPIcJ
BKJx//13h4fHgmMY749qtiLWSxHAy099VV3x8oGS9e/1OTie7w4bF6ztqfFT/Tqk1eV7x0aaxWyz
23KU362ml9XTTu0qtYXubNxXdb1Sd3YT3l/LhPOa+o9H46aajzmbSw5sZt68LQ4x+KbQpq5cONzh
2dyGyyPbJy4vqj0s7xwQVse3lfO2OHJVb1on3mi0j2ejRYLIL1Px78Ll/x/E/S3g/uf/SJllLQKZ
/wKW/28w/Ls0Mmnjr9Bb/xN5BG3gFWj7VVvl/6SRNf5UrdY7hN/YkvRNwT1CpH+F3tafOA4ImPnr
yXn86K/Y2/qTbFPm5Dzq8pGeRvmVT37gYnbo/Qp5/koQ/Nv/f5d1JWj1u8go9r5ThRWQaPRFOtvf
xSpxMI+7+ottSdV1K2w+vo31ohEvKTeJ0+muXmbzltQrnKd0vw1uVHF/L27pm2re2/fBOa8rikPs
Ye2SgLzTq/he72jZdf69NWuLk1s/vwjA8fZuRDEnomIwW6qV3RLysDWvdQlBvfXz9qRM6758Pa8W
O6Kz2sJnNzpnLx0JsnFEzKYyI/JoAgIE1+7Je9eyqLXLbk4CYndK23Z21hMwObx3+vLYkphMNdnK
hXeClXQ/IvTWXqHpHM+03eFRrI1z42DfODGqUTkW7+u9W/2+eqsblKtZs6qLo2qv331Adb4+XLz9
g22B35Tnf1MWdfWOqOO9a6yM9fbuVb45tKy1Mvf1x6+EnH+X3v2/8aHBarM6zqar8X+ACknUX/0D
raJsduXP/xVa828Qm//25//xv/7Ln//nn//7b7Xq08bftIogkCQPk12Dfkla01+TM1E4sivhJk2O
cqFUCtH5v2lVh/pmRFIIpdQJ3vyG0bT+RHAFTs4WQRxTisj8e7Sq1vyHRKRv6Ayci62GsC2CVr8n
2g/OxVjur6O6URxU1C3LLEtUL7AjN8lIMFAc1mJc9Fu5CxUd1CRxy+itkrfqrpRrDu0sizBZth30
kh7RdJUlT5X0bI9vKyX/nfGz4YzkIvPoXL2HtQ6fJsfN2LxntY52xd3aq4hgtq4qZ2WQbWVMUy+P
g0HgpXnupCk2ScVOvtZxelNGcVNfqpTPpjuVP42DmnenTho7Tpr78R+8Ia11/uHN4u/npikE6zcB
tMbuyhEL92XD8NmCofzibrw0ni6/v5iaqlcU/rRbTI2iW0Z+WdcX5faSsoishZpYyVYFofbCIdva
NWdqqZ+ZezW6SS9xVyoqunFsFK79VFGSzXp7NQz3atDSiZudVKbsn5MqC3+nJiqp6iJvKP+tFuas
9604Zt28K7vXI49e9Xq9WeJOosTeqqe2g35VefxKY+miH5vfanAyfhZ6Pvf9Yn5U4bCtxjU9Ugvd
9/ylStPpRvk5UxtPwxAXWD1U3DZvDDFfWMqJzyzK1I//6J2bUPy/Q3PEjkJebRw5BLn6d4n1zTdE
EUivG92D6qiyLKcGvYhTPZ/6a53vVJe/PsvKptaVqttFmbP/S3dLTh3mFJ6kMIqCKIo6uuwIUXOR
D2e+Q0I2irEjHWWXswaYBMfoKERWFmCjRjqP51vtdyPicCpbKHXnJwhxRWWzpVXRPdVzsyRJ7BkS
3NE2tkIlyUqH3rdKfp6q92001cptGk/NIZ36qkg21RdjkRFJ1y/rbO7cqrFNSJ9QR3VW/b4Xx/OF
4UxZTP+hWOMg4OORGv+RsGJU/+mUdkiNxU632AT5e2ltVd71xWdKqVZNtxfWTjFUkVQO8bDuqq47
/KtoBSdV1U+jpfLIdU+qiUizCckoJ5ndi6yz20HpmTPfLzeqODGJGxQ7amqbVApZq5NyNzqZRFGG
lWV2FursMJXllwJCuqBE3H+oNI4jBJl2VmpC5fp4oRBsVi/3w75+qemBRa/rwjfKEuBJ3vqtA5e2
Zgn6nfuoULehinKhLtbPQa8Nzgvk90lHF/UyJ9G3PslgVgaHPbPKVV01JwtlntVb9ziQR7dVGABT
HPb2GWwyY6H4Xx0Z2qOGV+770lPouqpZNavDd96bqLfFZh7jYm5osq6TlTc5MJMF6UmKF/jqpTjJ
S7GYB6aoxoBo89Pjp5Ef9TQuwcciL1a0WcgSlJRpstEvg5Px9FZfzPmS3p5U9KAbd+mCmqJew7NK
53HOizu078Bvv21yfptuKB7kv1R8U0zVSk0pdqNzXhNxX96fkg6pp3lR11E5jb2zKur21TiptUGl
WPR3Zbwcgu20dDU6Rp+DF9XJJCjqlUzUjgFnGYcG6oXasLAR8Tha7RhtU567oxPW1dghHKQVqd5s
azWcjRdVdYUBDy8M/21EO4ZS1w3rHXBgnFE1V2Erelq78bKHw3vMDiG6k5GuzkVLPbuoh837GEMW
kyItTtt9afaN0x5bKoOq26TnS5ntlgwYwNXuRFaiak9jMnfVzJ1QhgMQZCc+q1zTYzubnORyCshw
b8Z7KmNw7h71YG1lWyOz93619+gd1fDb6Ojgqn5WmkKzvASwqtZdD76jqxoAJazHzCb3TQ0S0QSg
gY4YG/toEpRWs4rOZEIHdPTu/HT0QVuTJLBXqP/I6M12+q6Spgp22hXLaF/Vy/BCtgihcbKWyLmV
BAHgXNHjsxp7Pzs95u3mKt4as4smI8+4+xv7Z6Nnp8+8RyJTBaVFzLkfI0vLqKLvztLo7Z2RK93v
7/V0pG/OSHtYFm794fRF48iwWqzkYLaQWVJJTS3tmOxw1IWEWObsZtmTh86nLdRQPdUS83HiNma2
B8tVVN4H71OTrCfVI/mR1vBTDXtpJAcG/VRuMNx91v+gk57gQpR9q2EUnUDJXsLpSoy4oq0IVD37
d0Xpa9VIlga2inKeKjvopcVmTi2fbLiFww+YksGOlneK05nDNkDOGXuadxH6bFGMSsS/iOyk1/sp
uxnvK81vI7irAbmhmlFC1zVb2BDvh74J0GE0kuRizUAn3E1ln4wMXGIqEtvuhV7oBaE5fOq2wXrw
5j54WZWuIMUyvJovyxuFDzXm3YzxQ8Zl0Opu5+3o29jQvwNaUnaBJDtD6K/GpNc0riZnPqqw/7K+
o7v+YtrMLc+S4URUVGaCRTII/PB7r6IyeYetLjWw3DHHVGnpsx8ftR5cjJa275/7kklJMMYeOUdz
yFUjzLDZwsYskN26e7FIZ2Tu2obdaysgdIm5TBcG2bCYcW9oD9724Fv9BByVq4bku6u7DuYbNU3n
0xsTe1PTo26YHEVm8xbXGqnBW4cDb6Tqqn9Ubg1DKCYrPKpAjNesDUdY6N7SCHbumR+ktLLW4NXR
Xnvjjk3VZ52GPHHpj7fmUu31TeXTFOyP10poxlzP0VWZibuaDexU1hUbaCzpGFtujZbdViPFAVzG
Xi/E+oNYXNICdnL+vJSPuXjpM3jMwa1An5CTlrEypi/dzQBUGw3guCSjPBrFxQQdRQQe+uSQTKTW
rkjG0d2EV/caYMoe9HChg636Qq7fJslPZhv5wcb5OdjbAEYeSqZT7IysObZmujDQRMHborvVaA4G
A0KUc+A4GB/5OS+WjSmnMWI1vj1Bx40DVL/Mgu3K1t14Gnt36x6Dh0eVMe/gHED2lsF24YsTL5XT
UgWLCMvb6mKSwITyPKZFfr94gJ9CayB+N5XW1cZI51fDbzPJ3WJhse7Ms0wVwTpjmptm6KE4D+Uz
norlH4urtdcBGRGqZQahtzCw8HE66HtbrvcRnJgOLO22JrOY5wm/RdlkfmWeQBgETPeB4qEZeFN/
q1mkve3Zg6Xyp1S7i5r+t685X8+t2KseWaUWUkfatKIEnIbjj4BoZMMEkXohpwmrsQgX/M4bDgPQ
ALqEJvL58G4OG3rOaGJYg1e1BMaEn77c40fIKVqludlL12q8M9KlCtP53l5YD1VVfRO7jhaO18r3
cwepw87Nj5r3oGoY/GzxZBDcmMeGI2VuuPRH4I3e0EzQs8OwbjV03TqiBGSKG/RkpMJHgGbUaOLi
0jCSbUKrt2ba74dtHosA43Iwh2TmKun5R7divWKKtrrjxn7he/3pHCOtwxSxifd6OGbWEWqUsI3W
9I96TiGZbidFcKFeW9tx1hp2MIYs/tGW0loLR/IfyTZlNjskSZKH+KmD+xs/htNla1TT/MbH84tu
AUsr3SQq+acPtY/jqe9Mc6Sv4KOypbrALjTvw+T4sZHD+CagujtLEhfcTTIXFy8YqLEAq53MEpS8
p+wAeA2SD3uWz3H8xGl0cSmtbCYQPAiDILEHgXiNNMMNmuVEFNN0TtlDpMNJ50CZABtfHG8srt0c
bjSP45GOHbh0/J/+FhP7S5Tpt1El9jr+wdyIo/KbudksK9vGhfC5kRdlN2Zusi79iHO/KFfKKtJ4
Sv9ivKeiKCO+QFZhuXh+IgI+xtqdZDJVXZnJ2E99LvWL2Av7OC80WWbMgltyf4kAdHfAjY/pjOax
32ViZboSJqPE8YuykgcUshLdsmAVSm4XeowawsbhwlnSw7z4rJhPY7i/eOz0WB7B2thJUURZlmEx
WRlW4pcr48ojnsr+sGs7sBM7kyf2kmzisiwYwx5/gxnP5U/k2sGMFvhBGIbmIIvKLJqUXX9altK4
PCtLcD+j2ZC2GP+n/zyPe/D8gwAhoNnAHIbm2AxDr087ui/qja6kMQ4eg4zTvmeG41CHw9DjX30P
UYhZYiAs9nN/iDSFadwnnJAEov0pHzPHDvcgSj3EKOCaIXenaeHP4zGPWas5oJmmKRsNeKjXn7N2
8xxrAjowYeK7g4/5ULrFBWFg20PTRFSRZwAjHAYmN+dl7KU+5Plfyxpvnf6p18uRoRTErsubmb97
I3N4dL7ZOVivG774gziqJQtJcKEbsdRIF+MXQUFmplCxOM5FHn4tSxdZYAg+6y2CISLEgvCtnPDd
L/A+sgjx8tOUeaPNIkZ4EL2MpkXqPlaV5uRHuEtaBEscQn5Y4uHQH3xnOuXHeTxF/hFWruSb3EO7
MnHEFJhMPtrwhW85Ep9zo0xsyeVlieqUUexpQhB+2QFSYG7Mb5KUJYsXS1sRPT+oqTNOWWEHRYvk
1oiruRYh5peLvOUCSSXwUcyZFcbCrX5ewjfVJENZpHeIET8SnURX+RF6iN6KIvuGXMg1orklkxTJ
cxMcWUZcoKVMcoQvWXa5qstFXewhFLGvmXZa5ha6i8RbPJfuWgcFEKLQWYkfK5PIKGiRnjBRtN/N
0N64iw7j5mYR13+QlsHznBO9yyaoD+Nn5WUJY7S3RLGkA1Eki4yvTOs0S2e4YdKd4EFGEx5Dk4x/
UkZdWko+A+M+bhEpIdrjOXz1UsTalMjPRyREWWmLx9E2rboTYlXSY36AumclraO0No9jSuiWRPKy
yDdimXeX/0SfvyIiDPPXH8SJJQedRPLAAi4ighAJnMwCe6gCe4AuRThCEyJcCA2ri5lZKHAfRBBH
s2AwLqghAINg/CSu9Ansi7qzpJ+EL+UEHqDUAxk/kMVlA/Q8ME2YacBTTJ5i8jVIBj+DoK1MzD5Q
YA6G44DAYTAMeUySyaoBzzNUewgb4G76J6AS2JOJYCPKEU34y/AZMDBDi1D8BNtELR3FmMRKAXgy
YUOvT4/D7NPtpBfaEXA3AAFpkkY9cwAmBuFGwW+GvSBQA64ciniHARqJXZQLh+HYBLICETX5AlH3
UqzmQDCUudsS1wOTGGVPJmdgY1L3yi5dmwECdAChJ6FRgJkGPE+GioTxhZ4mDHXGGBKGCJxzM16A
oJzgHH2U69DHKGHyBjzvL4E3poKbeRo2WvrkmeNh4iIz9CPEFPSCoRlPMcPeGG4U4h/QbTyWJKBr
LIvHsoTyEXM0tAH9o0IK52HPpMO0J/bd86SjPIZoiUrAbLEG8dwJhwM6ZRP5DOS2YIaBo99g8XDI
gwcsNXPGbPAMopcyNcOwj4F54lWB/2HqEXoOWAdzzCKgGqg0qyYzwpXzlA6xHEiPLBKYn8aivCmR
zrE3HPNxH5X3vPG4780x+whQOBx7sUM4heBz7DDtg6DPAvLw/hx0wIMfi6nC4UHl5tCUcHyGbxJO
pVGsGIjYJ84ahEwBv/pmEmTujKlkImB+cwfDE9jIVYR8Azhe0OcjZoznpTnTTkOOsCKuxxZBE0S3
PdYM8XNgSPIE+TXHVIGfMijWJqUpQDeNDb9wCmgLWm8J1qFwDHhuFLlfpp4JkMZp6IGSYmzTcEhz
8EBwkpsdMUgeFsQHrAFxAdfc+2WRMT+CtnRHehYXUZzyJMBXTCsfErnlw6zL43KsGpw7DOX6P7Kh
zX9MgiJy3JbXjVIRC0r7e8LWqew6jwvbORgo0DOPMQxChsS6M3sfHC0ICgnORPVPlPDDobBFWDYs
7Ae5mb8P0RIrIBouJhcsZDTAHzoif8tMyJVV+mUUmGJFf33+i5gJYAObAsLyzM+TS3ksf/8CumB9
VcsnWNdflwqTAw6h2BJ/K166/JgCMc9d/meIGcbKFdhgZ85Ks2Sl340dOssMs+zeS6UO3ETWh6v4
GL4gXS3iuSwXHHOuU497fbGlIDTwXrKedBBTVbB8MWgLKc1Yv5T1+5gR8f3gF/KFlZtzs4U9lUmR
a7E86FWEFf5MluAl3ZV+5niSmGT+DVUR2uDMkSwZLW0hCHxHOiCriBr6gpVy5hhnmTUGyWTz0uZj
euFbU2EWtOmLIDEtNC18gQ5/TBzM/6MOGKoyEsDiNcuHO2OZxKy5XQOxFO4nBrGPKGKBWRXEXwgx
nJfO7Jg9cMcRSvBhI/yMRuRPN48djL78l/F9hP1juxh4lkQTfuTK5xHvbjLeaxELgqbYP7iyWGim
CfqG9yQeANSOKWPsPPAzsZk9FAKEJcky0Ik142UMfQajslyaF/ANZsLFIc1CngFyG4Tt2e7AhFDJ
HJg9aQL7IGMJQgg6HNbEC/sLeyfqg6EL7eEAIMVkEqVlsh0ADNjzTOBGjDX0R3ohnUccsO9YPaYt
ldd0vcALcQtlccpuDpFJenKl6Ae4KtrkugMv+zV0z8Pd4CFitz6mktDnEDRGSFL5DqRhH4Y6MKW3
WKtU5Hme9jVd5x58SIiU63KTGMLUGdpuRIzOYagxFgXngQmLeL4NNiI4gKtwCPrTLZhuwBNTzIpA
YSATn9WYic3/sCt+zifYGhvjGA69OMSmAO10IwyHNlD8EVYkHSs6FG4zw06ICXHsgQfcp1g6YI7w
gptBNj4j6GMDYAHiJIgdst/ODOOHhzOcQYbwwoRADDEI837IasEj+EQYLnaO9Rtgw0wcHW6Xl0AA
vhAz+UO4DA9HjIX81HQzt4dhCWbJYCC0GQ+IwQy4CaojCz73p8R1/RjTRZe4TdiRtPBSIeJgCtth
0WXWPLwlbNLY48XTsEcYzpUVnUw+zEjWFq4qzv1Sy4TBLXHkCVXCc4XTy2cMY3LQTLAs9klJOFUi
AeL1Y+s91kiIBKNgFYQ1wYrGJovD+2G4SG/Ae+GebV7FXMv0mPN0GhMoHSBv6hP+YT6QVbOP/CG5
aR/jhCkGUDziSJh/VkH+MAhmA6ZAGyZBnuFQ9CmRABKiAWlkyEM0hPHhkEfoqAgF/GeYApqIH0I2
Dsee0x8yVWOowThMU+FocxyjqUOTH0Y1xrzTEp22oQ00yvoR1EQqU0JhKS+uYr9K5InmEBTIQ19c
0D6rCfbwEFnQooG/PoSeDPXYW0u8fj5P9wSzpgiHINSceMYUZZgTdyn+wEJydNY/i2hQYIKKHtSK
lQO2fxfR4I3ro3okn8fgNSdANnHhkaHE3NBiTCUxAnBOcIBVEhMCeIlfgBbwqYChEEJsBxQ5A4LB
YmwA6IR/I+ENGSBwyFTTIAEk7Ci5AAgKDFL0AlSyCTxgPgXNxZ8EE2EV/KcorM8TcOrAP+yuYFkg
1JB0A5g9wX1pA0WC1kmvif9gGuIQnOHSxDaFrmAXQBU+4CfTHFprg3TyeKTXDWBY8EXiCiwoukn0
UpQqBFOERvGQsYl+QshtAUjYGWojKCBNi0eO84U1hRQiirGIIsRMnonfEzNauI4YtBxbUsKktNzh
++QgeF7sO7nzB6v5/fXP6c7fVpP8qt/Gp5YrdrxeLqxmgU/DTDGlaS62mvf5uGJYMHST2YCsiBsl
rIAwGfQAwieLjRqLCWfNJxjqKJpBduQeREPglYgeUy26+fFPiIkmn5iSGHDuNRgqTRY+nAULwByU
APdfjBd3Zx+TgvggCwjEjBihhJl2OpkBBxl9KaBPmYvJLAsC0KgNzN8LCXOXUBZIDbGGz69uMXEx
UZlbTqyTvJR3BekZGy7xh3980Eje4BCUsvkpDijD/kUGGIKYMFMWHSbBksHLWX4BbvIt7B4SnbmB
yTfCU7g3IuUfiRJJ/8A5ngXQSUNALGQbROWfIqAEibFZYnrkD3DWI172EddPFAlIxsLBOoIUXCYq
LLSFuLDHixCf2CWGkK5hpMxQz4coP4yJONYUJifsnzXknZsgF44tmsDk/fotMTrCeDiwgCoUhktp
CT2BTGCUSC0JUzuEVOnYn9NlsR/pHNg3tDDzbg6hnwNeRdH36AmehcgMr2igbgRXhP5ArIgY4BM5
xMIVzK17EwcRiwANnCLUzCOqEfIikl/Sc0SgtIp5mHbIz8CV+fzCMRTN4C8MkGwdopMyB1wuHkEU
GUIK6MnHdfmDtAfKyP0D2n1zUByHobB3m+wmya/6rX681k3OeSSFSnJ0iNWIsvroCtLtZnBjRBUb
mmSwWaCnZAZRmoIwE6JQ1104aEFUhs/RCASbnyCvBKHgGAn+ZpjYKBCsQiJ0NBElEuMGIYNA/kts
R5TA5vMkGZC/MOtJcJwHiHBh/mz6AKCgnoQYkRQipxInCGJACq1j6uceAhnC3TA4eMG4eUhej+gG
ssuzRArF6UXqh6ZQE/AQRoRjyEiRNki1xKt+6b3vyUOgBYAR5h+qKwuHLRWHMgj9FBz0Yz39sGp/
zjyJjsNaizjEz0i9z3rFTIPgtu87/pzMggAVZRQFPiYGTyR4/q+dOgpq/rNF/KIaBRUDqLLZ+bts
oK/7+dge3R6AHJCDScGLROeFRvOlAu0mToZf8es3vJzgoMAc0CTxZFEhcYzEy+HPLzciFyCUN2J4
DvOPG/3BcABJQmr8e5qKcNIKw+c+/hbwyW7EG968wHnAVQP1uMYQD4/xC56KMfQFtzznEx+VIGr3
RUKRXCFw6xP5h3aFjo+KfAxrRltFFyrO+1DGUBQS+OuW9ElAmhFIxJJIw69Fm+cxqU38nHDix+Wc
CLSKZRYJFtkxER/hQSJAH49V1oYVwxB1eSfp2rOsm03kJjGSmHGwlNuBbVHLD/tAIaeMBLMtZj+a
MNdyBfBmQtDhWiH38VBEjyCU4BsoNkH6xffCjcBvkPbFY5ZQ7i8XEZfxwy4hFrRJpJNhEvngbtQF
TpsQAZUuyQcfW425+IC5CDnYh5B/ftG+OFq0TtBGbBUTIR6fIDw8HcbG/AYm5InRQAkSoie9BYsl
jEIugzh88Fusv02CHfeinTwT0i23ysOGwu+gBp+4EOEjgkjyEgQuTf9QO0J5psR8uHL8ief9KKJM
RMUl/gFewyuEHYK6DGGA3yKxOEzVJzA5ZP1NQlyIAlyDi9Acc0DEDg2e0gOhqmuMIDNNsIevXOEI
H4V0SDiKXvLyCJUF4j1s+b/WtialJP6ZunHEMeywRfn91t9h5vtru9zst6gbiVP2ifK7EPi4peK6
9jsu22zTSpFQe8ZZWhwhG8qb9FrG0cPD+2AT3tNL92ZeYuoqbVXVPJHKsOAtPaZ7ae8LzqhTT8wE
ST1q51H0Q1XDCvHftVGzXvZaO6VlrbrlVy/uDG/O02rj0ZrJrU/BZtKvNqpC2ghVGxTH/xgXm+ID
FiezqZ05Y9eBeTYokqTWnk9Yp0ulYONtHbNXuCehmmwqMtoGNWsd1LJL9+C9zBV5F3prfptVf9tf
0+etUZFkVt6Ys0fTrJscGWavrZXfsuj1iDMqqHlsPtvsdGf/xWDLATbzWnRib87wpb5IUujfZ9sZ
iQW61gvvmhOgzVHyZTwGB/9pPGxJXxjWeX9+cqqq2a17DdUmHa1p7UhzeJubaE+W69LGc+Dvt6rp
9OSf1Ys3+g6JJMmzZE/2Jj1Y25icCLtKOsuNDAWyH2cHh8JVLcVmVO97wv4buzNs2VRzVmtK5JGE
sQzpyVWd+xUOzDQXSVU9eTA5NCfFsd3WgxgU9T+NEStVZRaf/nulViQgeXzfORx55rRYdI49syrK
3+ty4bBpZ8IeVn2IOoDVlsrdOt56K4u3Z86lvDqn8ItZaxg7b6MjUpQe+Vt956/uM9iYC4eCA+6R
1g4rUiko6hEdXub557FQnB20jW8O1RaMA+JhVNXRSBcuyQPOxuq4bT1vxpcBx/E1y4Pz8DoOpe26
JG50dyd1oXHqPd4VBdPaOScTVrvUy8i/rbc5Mh7JKye9rDt6GtV8eWQHisnRXb2vYEOmRn1s7cwd
BLRhJw2jEdTqinoER5KRz2y9Ul9Xm11Dz6a57kTns7s/dhGcg2xHVxtmmwm1Tv62fJBoZj2NWlTJ
KiTfM6Xxm7Lus4Z++U/zaq8sZgk1Ws44QMFuOgu9HZPBENerahHdLfK1yDekxIyuJgsf0nl6k+NE
JiIzv7QbUTthMU7zp0Fdb7d2VJXp/kneQdM/ud8kYZ1ZWA7xGh77K94BcABC8Qy/LbaMnaK9fUgr
BvuTUnb0csxhs0REjG3/3qdmykWv4+vNqLhVf5HWd6riVrI7Irs2m4NqUA32mm3hS9Vt6623J32G
beF175v16ThHUbNj0NRN71zUrDYShKIA8mdLjoBBkL55K7UiJyduRC/SL1sddbUq6CTHdhm3cGSU
bZT6Sp6cfzcaKG60MYuFQSLjJ1EKlSWRueGL3L3JVfkyolP3Quvlymx6Oz/6djfeCSX4UrV0Sfkd
6zY/5d/eRXN+G1Tcu/snLc9dGui6ot4fuWUjVLxCuhEHo2sycDJO8nbhcHujlu3ML4d8LFI9ny47
LND9n7caxc4WWHmQvbazq97GvGnyzEjb/CKXbdLwOa6b+e/YNmpDTg4P0hf7oN8W9TqtigvcZU8d
3Z2VuzfW7sv0pyfNgUvmOeUcHjAgItkQ/CIOsdLRjWeO7Fp2Ko/WKVwPFyYfvUh9Owc76zAg73DX
n5DbtFFHGHvL2JLGe1HH4KY2IC0PfgNUFEbSI0/SAO8e1eHWpEavyosH+lpRy7gyvA1dvRg786Lw
MWrDW3J0qc9o7rydPg52/e7F97fR2d8zszv9yms/pL8OGiu2pBmLuld/qVa0OOlltl4a7fh5MZuH
3vJljWLgnipNBzI7yWR9u9eacT9RO8xkHxrWgdQyfsg++p05IrPPbEhSzN12kBgHpGL5VubFIcOW
RCO2iElCImcSOZu2sQTFOUyK7C3jGb1/TuNq92kgKpv8K7tQ3p8yJT0522phHI0WR7KziRuxutqN
s9nKvtaq0uSMM9Wsqs5DI46rjd6RumZQKWdjP5vqK39gi+pWtUovrvYoBXVUerVeqm6c87XsIiAv
u2ZKfIajG3KvrdK7kXO+gnPkDoQZrwi+lT700QXaJUO3ZhSQ69FkTt7wIBe7cjOfvZoGhzWl9a2X
SWOcFmBV/UIyZQGX/pp8wao016/bDQ5LOyCmlDopGt0uRcCeZElvVfIwOUZINc/qaCEFgVhDOOhb
VRakzRJptbIFCrAPXuEhPOmb3Rh8OTsS1Th+wamSWclOJToDTlaQ0ailo+ZTb7yK2lMCxHy6aGx7
Vu1fe2/nbawtygA9gzqnm9fUrGolFUY2XfdWTrX7IL5dUDXRqTlto3s16uNq/4etjyT5XiPKBZEs
tdcNvY9a1oWEx5NdUcdoR2JvUa6tar696++Y/L2GtdXf3RqmqqqjlX2zGvYoptQJJSqsm4OBtJOm
iVzVVFx8e8ISRrrIvixnoyZ+yXEzeQWkWZOTXvWuwah7sOoD/8Wj/ccWOa8ZD/KDkUMjeWprn728
hbNJ3qSlP00Mkt6FF/SLraveO+OwCr9DGvLIbpM/XSFV6+R6NfNo+1XgqO01dd0mVbZb19O5z3qR
IExdJUVuODl95sLYGcgR8DWy8wlIqJa6xhLxcpzv2YG8gnVWI/v1EOZwEBKzt8bIIy2Ora0qu07X
VstEe0nD3+mDXSNRjqRc9bPoUq4hKTllwz54LXJmr+QnGnWSaxdOtkHfL/rtAh7JtrfzTnbVspa9
CrtQKBzq8fZ6b/WovUhKNYgfUN3UIcd3TPERWM6dOeX9blAc9AQ0Cx4YxJOas4BICwnZ5sN52v4O
r/fqFuzfNMpW5M6OzjlINrpsqIc3IQxhczYfRn8VHd2LrhXRO1iZDc+tk0fHORiqYyXtn6VxCK/G
tueSUvswXlbEwYn1vGHUXUmHfFsH76qyTbi2TnCy+I1k90JIkDOrkFncsve9W141E+iArjmvnIU8
aNIILc7N25M13GEPrJnZJ9I2W6BYt7fqb6Oa3rh1kr3Jv18Ew0dwqKrxqtfRrbjz1quezWki/psE
w41uqvHVXrNdGYR+GHv7nnfO1n28DDfZxb1S8EEtdrr9stZjar9Ujnq3Utv57Wc/bpAje8x3qHpI
Gvjgij35qZC0/IIV7lWntzav463yKMMAd7BWxi395tgM9R7vzYfv1Tvqa2uc2EgxfFWt/Ug3hw0Y
w8q6bH7Oe1LjOyR0JqN83Rt1EaRgZDcIRpy6FUW+6ObC6jZJbG3P2/Yh4SSk4Xn4nddzdi/0Vw5b
CddH1RpQZcmo1AB2DHHbbBiHmJPTr8q/gCs758BujIqarSOgaTYa7vM1unJRm259Sm2E2VNXowVG
s84ZLew0Jit5VScj9+qtw2a0T6rfdoNURsA0qjvv7re/iprJGmHZAqR78xY02eWeVR0uGq/zTW9v
n9U1hxPre14DRvf2LjOvcw58e2uK5JV0uXwYzZpqVuybnOXBeX7+CvpEkuXZPmLQI+TfaXHMlfe1
Yoe8rmNs3OrRArGqDRv2xsFyZ6Mj1OjhjDnVNzrko/IwOBvXoAZObrxX92tyOSnqWI+yil40NAcI
otkjoxmNR+GmGE324Wanv87WqNP9Khvh0381FeX0zV1w+7mftF4n9bbNuYajH05V9pMRy/zMv/JL
xqlLyFDTCjd2x344jwzLlnRwL8xTtjOu4zbFMdi8mZ8Hd/9BZvew3tsVp7VqSQV6TZGu7VIduq+D
bk2+Zy+zhh/T0A33ZFaaZuOHzGF2PbRQ4ydIVp+NPGzDosMJVmr1ZV25OGjbVGu+GKukg+E6U97o
ZxeeAfriRg49JVGqJNpnMOWoEnbYZ0eOfcohNPbyf1N3HsmR89l2XxE64M0UQCKB9Jn0nCBYLBa8
99iGplqEphq8PWhJ+qHjdUT3ezLdMym+qIr6SGYy8Tf3nuvO8Zgrg7H1iIrWJWaIgC5oeH92LycA
vnjuHpppt7fPEPpFewuCdNVmBYezuGtP8g7FH3vwj1BUu+KdswS6worqTvok34T7elAc0Vc9RuZt
lmqw89PTlwjwiD2aaX0mgJ+MW/StfG1EUBcZiM9MxHgUP5S9gXU1YztKXdOV8CWxy3TszsA/Vt46
uUlom17+JXAqf6cXqbWFF/0Ub78YF3JqnKsACoPj+JReYBc64e6dgTDzZmAQn7Lj8soi7kYsFUNN
RI7NTxgA6Pf02e8jLvGl/CWPSMzZFRDkqXiMT8Nr7ExnDa9dutkFcS/KYaO7MkkcSPzaxUE81Wu4
VkAfipSrYxzehNhVgJP6e0dgm3vpjcuIu6gfta2dmISx8ewfTLp8GN6vIpC3kb3jc+LPz5LXOD+m
rTh2gr1X6eZn7uWSy3sI7L/Kzt6vDDdc5BPDHleZkCBIuXUMNcTud3tB6ZKhheW7fpUDYw9Ntqf9
mfzF/YGEnxamdpdfKvf2aE6ajnTUbsG/g7YUNKK8CZoo0TVeIWs6906P4Itd9TuB6JbJm2/hpf1q
L0UgAfxmNzdd4xBfVDg6lXvBU66X+VX4kz+M4sBt0HfLcDC/lTQQ7up1yZ2xRXTG5dajgKHFHFxf
oxP/XfiK9uINOukRTcXO7tOnGiP4K5z37eh1U1DBr++nyD558h5KG9gadnnQnppdhxTjeToMOAiJ
eD2/Ws5zduesOzEmiRNjuid8FpC92T+Gk8KkDhTH/vg6M+W9eyDmTA6h2D8qPEC/2D8gkxbyjbsp
2V9b9eHNciTMbo6iMz5ucLub7K5/Vkfn2C6e+rs6Sz5jUSd4soA/GYMOlxDoInqia9LrRhVP9Cdt
hy/Qj8K9/gOnkAKyAIjYBW4G2Z5Xi96o3vlg7fA9pq3h12Icfq3b7cNo7JxRuswRe1Q5D9Zv60Nl
WOPcPnTmohpHVRyDUKwNFslVpIP4PUSuWNv6baLZvbSLc7bL/H6LN2CPvPJRXyzHDraZrO+vQ+eu
D/ScfJHufuqpecNy5X8QvyqPNVZAsut6VwCX532o2GK6N/E88HCUPvxcdoHvLW2tcyaOO3J2tWN1
zgBxVrbrPqMWWgt7M88ER67EXEN+e+/BhMJ7i/0CE9WwSZpAwdE9LoxsDOfy93jqdjWDXsP+YXF7
st2jfoqfGuf2TrzyYLroypQmblp66+CmspsD1MLYpO02NVBvgwi7C1G3zbe3IVouO1sNMxXw5ocQ
iEkSzAqyRaxxwQBSguXrdxqDZwPbMDDhdAhBRZx1T2X6S3yHtpE3iZ7NwYFz7c98R4Igmvzk0wDZ
M3rxy1CDhtGEN00NOOzkHTJ3edFEW25ALmnoTee6Bp2tgb6Co4ChyRd398MKIg9L5RHJO/dz7r6T
qMAorsQWxUUlpAMWRrvkkfjg+MDw2ufszBjTNonFBOJRO5OGI8vGLR74Qr7ZIrq3QIUYu111wHXY
1edMr+WGLTfX/kD04tvwGFCyzsxasbLMB5HW6vakRY4U3LeXXOXfiQMWJwAabXpPmAH1MvcPMr/Q
NVKsJwJxPnL7qwJ07Q6cnSGwnIpV52rEbkPMcUrBBuE141EVO/nRGUSL2Znx6OF0Asn+ZuuIS34Z
lgf30n0LW0CH3jYZGIOVJ8YFQJM4lU/tCIs034TqkW89nheAaPZSOUSt2S5QMHASU3cbmNed6EDo
ewUeeh2gPANB8rpfqvPH+f3rNT7k+47HU5gp55by3/DYVkXyAdZt0DCLxZgP4N19jnzyWSIzNPW2
UN0eTTfn/j4zQBYxrJPuO5YS3MeV2g6VGSClCCed3dxz3o8Q3JZ8C6zJUNYuOeyqPQ8FJI/JV3R+
fF/278ku2UvH9pdyOQCod3CdOp/xdVFsjTC93Zt+h02onO/iHO0Jf+PGfgJTjkSgJcMv2PooGNyv
5BTdErag4xxTjS4xO9qeyEC789XTit85JHvCM+aWlH3uHKwt5KJum2IIa+dnYqfibdx8i6qj0+J+
Sw4cids03jly5kN/nA+rs1doklDPseVoP/GR2VHG/WQ/9QXX9LRX6U/nWfsiWO8Sv7LH6Ki2cZ9u
DMe95ouNmb/mGxxeCES/Q9EdBtssTrH6KTE99GBKmqWB9uZekWvRD3gVN6NG7XO8rxzDh+FHd+QQ
GEm8SkxwngA9bGFmqzvpDYikvB23BFmwpEAVnes+YzcLx3pZXAh4vg8/EotZXtDIfoVB9APGfXKg
BVmxmD5NCHIOA1HgQiwIq/AB1/XIX2vAaREk+++cYfnvyMWi5rk9AMy3ZePZWDOAybYVIejCcqxH
xyl49z4ZnNuMzZZ8Ald+bnHJFuiRMLUf1Je/qx+GZsHSuf08BvH1nR7j85VN6I8EK1vklZqMzRo7
gSiJIUUfb3I0g+bAPb4Pl2HrqiFotYmkSG09F+ez+vHOHbCf9Rv5jl83KurZTtym0Mgafq7+ssuv
g9MfUQm3618lEVygk+hikbyRUW6aIGcbYMfj70lcobPM4pNH2xX3idQUvwknx1HGOxze1gMTaST1
B++64bS95glYjFPsigwL186HsPtMXV6UYhhS7wyi2mwEW6Gfag/lncJW7i9gsG9ImeyH83T6jnao
CrAWoy9jDmLwIN9IdrX3/SyzijrHHJNCnqn6yk8ir7evBNKZvfoUGwTvSpCPOS12FjduM4GKxz1g
ueMdkQxj+7x2Jn9AwEqJYXeUH+s2R9XtuTvvJuPnlv28TYbPTIfyTmT/dp8VwVqzZ3LZVpjbrfbJ
XsWIZk55TA4lpQomiFkE0gLOGT/jXEm50GzHLpLS43DKJCavoXtK7xeVd7a27N1zHYy+cYZrhmxe
xhQ1cu4vV/WO7bbFgICDD0o6hIUGtzs1KWkiy6PONHbMJPiF5J2THDv83IOusYErnZHfHzHX7xhv
XODVdDsXrhrai/fP4TMbuFcuIFbqDCYe4dLu30agyHrI9vKztB9olIHGlxs8Og0JYfl5xgSapHNP
qksr9rLBRaxW0H0MpFRK+89ifyif8wFWDp5O5akBIizQExFST/ba7Z3aaZ45KYyYVsHL4EbQSwyn
7vS0HqIbWRwSjpwX4CH/YBp0p7rKvpPtP7I9nPimgyiJHd+BaKdyH//ARsil4fEQHyNjJjxxILlv
RwJb6BcIkewvg0ywTL98TOJFpSSzF26k3u7NjjW9WqeShNzZIP3it+4l5q6E9p0U8uqT3o4P6T7j
4RX7ANkCaE89DIfijRrGR3neVpHBcgR9tkh9/YE2GLQtwF7ASpDH3imMdV9AVKTUJcb9ZURrjplH
gu4QOcXT/LP+ZB8LqonOYPmZ4qakVxIHxaCWX6a/Fww2kuBgrJ696m3jXB9XGvoG3q/2QX74toiq
UslB7NzHZ7u5ZVRO7PbtEmFnJED/sgFXx3LeoBOgQsMOF87P4YRNZ4lOs99xFj9K9mlxCVyc76eT
SYQUufga/sPBLcwqM2B513cyPYFUkzzQjmMsuIUk0B4qexh6lvuVn3fS5+IG4+bYgg5fARez88Cl
72dHcGc2ES5LoqmFKXEyHxz+BP40TOTLh8U1gROJ27iNh/J6j0lIhp5JItP7VoCsQ1g2WFvsp+1X
u9mrg+OTmNgi+U/rOcVyHHr4XZjI5JbcLR/xG/bqvJB740eCyFGDENRIvclkJplP41J7VB857pGS
AZm7Yfu9h2/RifynPGDM1fnz9UTxzFO4D1RlxL3kBZDPfaNgwVgxsjCgNTwBiQyvvMRkz+Lgqb6Q
ZlQYzSRkZ7SXQT1f8l5JTWZc5IX8v4UxbSqXuKl8IYImibrf1jfy6pPlUhno7UL1K6+8jxSvdvNu
/uKi+JzUb4kpVao+pBA15yg6R+Cfu+w1d+FY9ECQKkjtjlugbifvDWmNS3ww/ZzixeyMu94RAkI+
ppplm2tmUjWBsAmHxugqSzteYHvzOQ6587LlQMu9wIEnUfJHcqj1UEvKnqRr7ly0vXF7/3pK91aQ
nuU90PC21ZkOBaI2NgbqgwjQepI8IyjekifB7/zRM/fzR7lfnONaOjrXBVzxhyrh8x/IaUtgUbwc
lsTTySYGPz24ApgOP5x9mXEhwJNPcgw8ucUFXo4oTdHJZbK0iUfQYoefWyTALjgh0cDRkvAllL3c
3B/PUWz/Fij3peRwmt2heKK252QeBHSYpYYrTz5pR8XxSDbZeWnP8Qu3fD/4yD0z0g2QoFiyj+9M
bzfsKb0du3vJnt39FojH+FRn38t9epZsqhy9R5MSvhKfcR3Yh99EmHZ4HHdfJvZDv5QByNBX4EEk
wU8ZdfAT7CYpwneupq1fRmxae8YIUTTFfDr32RP93yJEA/AVgTm6QH1b9u3+nfFfdmT8Ed2KD0tS
xG6Y+YU+5FwFlCxeeEL3dfHfqS84x+UIOaBFT6joPAnkoZfddF+9u3GKADPU6PjAkR/epCNUjU/X
OFABt28ifWeyMx2ng8nsNqoqoIMJvGliPbe8IWDuLFCsMyBFgTrRPqanbmFgXHT8rcwxe3zEhVJ9
web2UMjb0q2zX5tjCh/IxpywsS5pHwUizzw0SmJuxB3n2CzUxrqRVBo1i+lJFmmsCTkGOWn4kTNR
PdPQSpoycY+krILUv13KPRW8I8SAlwVrDLXQBWkP26jtMxCl8mVKnZxK9IOoMIKXnaeNXSjdT9Ru
6DFInppdeFmNnWpAMG2X55elt2fIiLTAqr38YM6bJt/U7+QrSVooWo6NCwWvv4VHqv2xk6wTxVZ3
e6gUtZE9/LBu+8kldUc2Kj/r+zhyuNn8zbWmwuvnL4tInlUGoZAp+CEkL1+fT8p8x1JihKbJaalU
LJVdE3g1r6knN2fp0eZEYdUrKSTjqsrHUw8r99dQkVq0tYoyzGtCPTTPsOt0loKj3H6zrDrhc7ZL
9YcOrtxlBFsSdlp10O4k5Q98cpLyQaqYMXk2S/Cm9/hB3oQSbyDC/yAcKC/xYUilXtqL9DM8MYS2
+D3yCDCV/DWkSK7pQe0cfa++teCQw/CW7zLX/Ks9ae/9vbj+psTnsR3wEx/o/zEox2cYOQ7GS7+n
i0wkag85wSKXmxl+Wg+oHKlwdRXe2+RrZCwP1XPvQApFu1UCZ0x4hoMA7A4RDWoVQe5jFk6H7i0+
+EJ0SK75Xj0mXuSIvy6glfPr6+ohtsjsFC7tlB8moJzklSdqnYFBlTIP4PT4NdMo0UCcA9PTrgxa
j5Pts+C2fo9eEYwSoUapd82xkxwMivmYqiDGQitfoUKsMO+s24obawKqTTv6C0ScavQ+MRFMcbC7
RqXd/RLcFwnOj4myeOslJKH3GLIXaTdciyuC21QNh2OHyKBHhiaPnPWngJCGSreb7um5uE5H/n4y
HwWWZcXqpS/9ywZkcEAM/JwiD5v2op5FP7Q3BbZDDFuBTv1+8l8yD05Mi1ThrqYQPUHSJJzyl0G0
y0N8UI/5XbqTVsK6i9zSkrp8fOK629KftSVHOlD86ok9U/BQft6qYziP9rXFvpFk3ptvyW/1VFyb
jfpj3dm5vxkdxdss80ZUkXHpkpu0k2hN1a5QiT6srZOB7B3Qed7xVRGzou+1j/YnZr9+2vtE+RFI
9rEc18+RSu7zSo7NbU7ra4XPbu/WjXDZ7SCa2FyecMNKUL/cv2A8T/fC/U13A0i1PAp4f/1okAla
OAPly9aDs+KURH4+CKkWDj47g+97UEaV3fICXYbwW/Ajd/wGDwggni0KsQ+12x3jzfvTW6ADCn5T
1j307lPoCL55hyjdpSg//ByH4wsGHYCPw91RVEdlwhOuFY46JxsDmnMb8f8y323+5+luWlFNSPkM
mu5pRt3arv6OSiCSunZRkx4qAYnR6PfRI+WF9yjBFLVLRwubQeC4V44lGcn8CKgiPmmwAhZuigYX
37qo0LwMZKprUsOJoz1I4G84ovAImhKP0rQBYx5AmOoq1w0zuvUsWpzL3HnLbTglLJf4ETa13z5t
cmDt/3PvmKT/5+GCf3zG/9Cpuehmpqo5z0hrBVFKEWHfYAW6SL/CW2vigrcmI3FH4fJtOMP1mm+J
HeKy5qG+bPMhq58QbklQLGG+Sd1TwuOrGQWsrQpCym2/gdg93bJ06O3pw6XDHdajniyewZr9kDJh
pNe0b0tK4D54qyPshQOpdvM2uR0WqN93T4ULnGebN4NZ0AnAdfXK8+SHF6RtnNMbzV5AlYnGBEjQ
MNh/4t0AMpIf8RlKGYHltGhqe4Evhhdze4ICQKJ6sqd6ok2dk4SzjjVYSN1gX7c+rcLVnBecs0uK
Z6nghyaIKX6Zj78u/79EuflPUN3+f0RiCwmCTjPwP0Nj+19hDv8b6ea//T3d5r+/x98IN+GqlURR
hAcP4XKu4N/YNpW/cCNRQjdkiPP/kW3T/MtG0Kn/r6TQ+ZYIHS784bJiKKJq/Ctsm7wEE/CPJLYa
XJ8oOYomYrsofP2jiQjjMDHVZaQPzfiVqNQlQo5/CLWCZr6YpNFl6UOMEXo1l13X6jBaw4eT0oEU
g8L10Okq2a7Hmxw+FQtoLP8pKOGu5uRU6bGg6NIkfyqZ8l/5siLCKhKsxoZuj5O6g+4a/QtqvxrU
suidSsUL0lR2ijZLsxAYa5qbV7AAiY2f8O5frbF6o/izzIE1TKSlyWwAFqLrQBkdHdg8Wu0FBCTX
L+mI/+lLG6kRlCpp7UCA26gJYwXLaXqC8oo2RxpPGtouRtBwrLu8cZLw09iKkX4jqletAWo3QoTA
3ibxLY9/ZB2gTH3GhEa6lxHvGq2jFUYv4/LowodJoX9JRNoaB/3aztqvZJReu1yjdmSFFbHZ2o1+
1ffjPlVVO5YQ9R1DytGhNB+tWYLpSabQEYsfoqh0DjqjFGsV0Q4j+Q4z/VEVYcCqf5riRR9uWgJf
WaQhLTa4VhuS6swOq05cg4SGIr0igbWGCKeRLdd/9QutZVrrTJNsI8xhpfQ4jaKzUPOP3jr9Mcmq
s33REH90gyXjR9cCMsCYB02I8lbdNmIC05Tab/pTjzkCnntLCP1WogTZ/6C16lr9gi7zrpRiP1Xy
0zwHZn9AVM1JyMfU5CqE6Vfbtc5C9UKl4j3qb2X+Vps3Ad3aXhDckEzwLCCIWvyUmm5ntIFpFgX0
/qfrgUhVHMirZQ8jhOJZ6yAO2U3FTh75Z4PXoWsyDoEM8rxreoTUgCym5oo9VJjSuRsafxUpARY0
2lUvy/orYSUa+hHb20BIkcw3JWbXDFLK+eS3dHsmB7WkE0Og7lHSS5QObmwKTlmRS6GKucSd14ft
QZ7W40BuxqLJqFWdXVAOCKkQnDSUMpRHWb2lzU/SqCczRftz6t6S8qePfv518/vPMR7/E0b6f/tG
mzf4f0wBQhLpEP8/2Oj/gmn+7/z5t//x3/7eMP/1Zf9uljUdMvBNN0HRVVmj6xzw9DfLLP1Fxf5C
PQ43lYz4Id/6dx5k8y/QElsqJlhjoFHSIW/6G7n4X5j4wcxzQU1JRflB+VcMM5/sPwAbxFYhKIc2
AEoBCfNsbTxRfwfeUjVtGsMaYkcRm/4siVrKTS7lg1Ut0xnFu8zr+zo/IZCqI65bqbXTNh1Z+Twp
CgRKYpqEC2HZjaukvrSLSS3ZarJTaVpoCyujQiv6FFIonuZ+fFLNpTukU1u6Q0wPSFY3xr2NhvLS
xWZCxVzKX+RMKZhrzVbld921mavVvXWL5AmWvWUhaZGoofw05VEKAR6yWFSZ0jlDr6br6JtQxuiR
dHNzbkQte001FEebNBOchsW/WOtCArhcEeEqtOxSZkt2kA2UCJR5JDqf6qZ1Ygi9b1YUjTf4F3AY
qjFd67WsaKXM6wkpJHWhISfPpK6kFzQSn6IlCf2pyLqLHKbReycO/SWJk0RBlHgmHx7O8e/O1NJr
3VqNp2ZmcWlkffxldEb8roZFwYob4eS2USm9SNXQ3mQkcv12HTvq06Lx1apDdDfrzZr08kQGspqj
wNRxWd2kRbdSbVK/00by+vESXeUqMxO7EaQev6NoNylFMT0sp36PN7X2S1Nqn90mhiyYTYpzM8Xw
GAua9YF0THuxqlUjuzzK61HVO+sQzUZHq208niSklz/ROTOOabboj9DQ6DBsyvnVyMzpNS9DPUCe
RHrUeUH6bEFl8mtth+plLaUhiPosf2sMUwzkcG58c0SWT7IMwdcnKfroEWg7T0ZM63mkrhotQnX+
6MeIsL8brO98EMhXj0tHXU5vMIwaRnkt88HX46k7aN2KYpo+5I9yMMRrMlbWZREqqDmHJjtKqWq4
zdJJlIGMno4SubFK8su5MAaWmQq3MdST765GlTNqC5oTSiWfaepJBOM7Chfy/c0CdOimTnHqVZT9
oqpB3BXNHmPRVz6IYLwtodjQih/FKs2QMPk7llLJAIVMvfSFqO/Q2QXgSNaSni08CbqbEmF12GVW
HIRDZtxMc1DQ1x7j57gwVC6VONfvkzoun22/xoxSrHJp7Ie60Ax3EKva+upFNQ5WFUURp4nC9S3K
5Zj5DjNPaJZaIpSi+ihHjk3pJfk6xIn+R1Vr5gPKsO/cdC1LnlSuDKfPY4BVv+Q6KapMiwM0XhHp
EBchDipkkd9mrc2I8yNNrXczCgpUP5O8emustr+mUW34cpMngVla8dlAuANZ9CK7xvIkwrA7xkmw
CPy/FI6Ey7FA40kpria996nWXxWJjhtjFaIvTamU87JiC4px7U5522TPbbXyIeUks2hvN6KEUZIp
jr9EqUcVN6miLyWVxbM0NNGl6FlgW9QH/u6Wog6UKKRtDNHcqwrAAYgZhvlmzGoJJXI5V5dqzaq3
OS54sqbWWD1x5kMJcoJdWgw9DnKpr97k1mQUYWka3pa1LN4kIW/fxLTuntp6AbTEQ7YKrtKKy9VA
qrrahERRLVmTYXyJLbGtzyU6nFw3o5HsTssKwZXwB92L0C9pctBRFWw2wJS3O/Tk0t4big17RF3U
/55aCPTPhSyrxPtTyj73rSSRtTXSZP2MsnB7rL9usazGSbSrsXqVU88Di1YLC6kaaaLsW8SKND+J
M3fMFSwZTUYjyT6sMFNq8jBt+xFpjXSc5lK8lVGsXeVFlA5SWEeLK8uJRlZNWHdqpHbQbSIJQc5z
buZnMxSLoNR16DxRRove1GTunrNIGg5NHRYnIe7lnYYsIqrYkeV3Ur9c5GIQn2Stqd/SSEhXZ9LD
8s4U//qsAsFO2WpgYqO+a3/NeUVxPB1jV20SzqImZPPvRFd7gGWSdlR0jRnUKtRz+zqbcUP7D/fj
mCsz3yvQY2E6p05XEqjryviDuBquahTpT6dqDRC+K9Xr2soJGcgpGSbUJ9qE3osm015NOa1/5UZs
ck9kKO4QvtBaOiWaTtKPSi4oP42UZdvprTPhxvJVdMIMpTp4Yjisw3ddCTrko5OkbudsjCBUHdVl
CNai+eqWCQV4Y/NaetM2uSOvm2aOkK/G5ExJ1yXox01Jg/5dtZrbOc67+qZXY474TpdgRMyynpxe
j4TquOaCJBABpBzgKl6ZFEDLID0l6F7Sj5Y10qMTqjVy2jKTyQHPZjidU2O2tGskydUz0o8p9KdK
N+cHMRWnykFxqDTcWe0t6WCsRW7+Edd6EnfWnLf7JM2HoJGK1HpUaiwpdhUZyibpURjGE1YTVKpH
U0YpsJm1xUu6QplvVSa2ErS9yO9EiiegLvUWDWb4bKESEtQW9nvXLYP4olYxV0ZLFsEv1lJo3VZC
S8SJ5BnBJKErZzEYmKpFQKpO4LSOlEj6ydtQwoZ3yvpWDKqASyx0Szg0Ap2iqtHjylvJUGc7lPP5
E1cwXyRkKalFzWlNK7GoS06Rq+sNVcQZEKGpw4+OwNMnekkDze+qWCFoEJbpXVraxh2itPGyVMnO
+RoRuoUK8dJitBj7te1Cjh8fm1z/aq2vgyGNVC7zKv81xB3dQFbT3pQZTSdpblRnMNeE/a9SwYuL
XPT7USRUwbuMO7NpyluE9vZRaQZGTdJSTANrKnRf1mprJ3QtTSNSSvyxRmn92UgxLLuIFJ9XrSCj
K2ZNsCxjE2SGSNPz2DaXWZDTQ6lXip9K7fihRW34UiKMgudpLVLAWRG+19rSuJI8zb9jjajFQFYr
tmc5FveF0S+3uuzL97GRqTx2ofCqjH1J15G56EGI6w1GyexeWAKTjhbkyT5Uo05RaZmN51zL063d
N6FkVM7qS5Xr+llQF5L7mToesjE1zwiOUnrTLdNLooIei5a2Y6O8aLV4UMBtb5FUFLt4jdiyXJ70
j1pNykBeQmOfh1ZHMVoyinexmIZjIazJPprq1jeXUr7quhEH4yrIx37J9Icctx26oktJ81Zdr76E
LyPpK0cgHbPWJhooDbVHJ1gKhY9kmYlOazVPyEikQ3eJh4mmwQF3Sx/imnRURYtxWeyxaSQlmKSF
XLBYxD+SlUrU0qySQ5+QOEBH2TQ/BYSuAlma9N2oRlssPCXRZxtV7R8tqqLPTq6NN1mT6IHQ0Wq0
paVr/+iJOJ3hy9T+WGXRXKQZLZtCHfAO3Uht2Exi4s5wvSyWYt7KsM0ug1jMQdpLyWns8nWnGDLS
35Fce2ZhkXLW62bf56G4T4eFHqhGYuS0y9Zdlmi6W+bqtOsaOrNzsPRuMhUubaMufjgu1PpKhWsT
TeO1N0Th0KEGiejQqCLFbNQfWh2anlAkqtdITD+lU/K9rgxztoW0+G2J6ZQSoXNbQJ9Tmj2OBF/p
yHFsOqPGSYqlhYx6zlBdrxaMENatcRh70+Q7K1A8XaWVn1FpCAjH9aOJuvFNViaa0MKM3k+5oiyY
VNa3EYIzCjGdz2apRqAiSnl5ggy6Es65u0STcetyufxp1haSYrOktVXLQrdRAX1tsbavcaqQLU21
5Fq1lfg5aVV6V2S5vGmqun7MRVajE1polzldLccc++U5VhPholeduKt0vZo8a036fTTI1SWeyjQE
qZrKWhL+LHGPw0LzVpex3eIsI5yqqtKTti6NV5eluc+TaPUVUhFHyRzW/QoS+JNVxfJHa6LSa7uC
D93JMj3XUiu+mEUNr/Ykh5dWoR9xCefFQ/a7One69lsoxeq1iSjAVcqY+uKoyHamq/NnOvX6Van1
jtap0Fp/DaokBwp6S6mt52Ll92HH+od9ZH23CmCikCUhKEOzPRlqCIoQBImJtyJvJsktuko6m2tV
MXYaKqk7EiX+SK0k37rI0p/0MREYHTbDsyp1tPMrahpRc2miKaT5WRdpPjIypBJUnfpMtN3RWtWc
NU7qYzhqEz3RqSw/y1Y8Po+4s2pPZNHRTmB205NU49DsOK67q6oN0MXnTQv0j+fjuNQIIZQLSZ9U
noZg6ASchcjIS4or8GJJywIxV5h+zmLTmwsM8FKhmN4revsmNKTYbE2V16BNG+B3KxXG0zgXgJ64
zOfDkvWqI2iz5JchA7RCljS7YV37u9RU6a3jJ3eNbAmXTIzSfYTf8+dGWt+kijSjtEwZAx85/fwD
rdKl0ub7OM17txOtCglx3XJGS1i+zCrJ9kZjDdcx0+HclqeQ2Qsr1KnnivpFz2opCLtEvRhNq2CE
tIWKvFWWHjhCeZ7Chh50/LI3hwpl4rVvJidfa2sv932Lv1XJSikIjZuxhnK5WiRabutWW/8e1mpm
1jMmikKCUGSaDyNxMYkH3GrKY7dLat3L2O9DLSWhVyMX6GYribw+0t8SMNehmBT5jIgjBR3Sqwdp
ic1DPyOcW0wdzWXFUvpoYqvvqWFucy81HVTDlAekPAyPP8y1Yo2eVDmUgnEUkTkkIguE1gpPHCPD
mbpIOsYGOqttaTEYpZcDrfaF4kd9hSxCSzSH8aQ4hjCxExMWv2pFhOPo5eos1EpyS6PC8DWroy8L
HehfJBKAvrFJj4k20PuQJsuBd89260x3J7Al/5HrSceWF6F4qeqcUS5W1pnSWXyr+nl6qjMjtFtT
L5GcNtsf/X9SdyZLjmNpen2VMu3ZhnlYaIOJGDiPTt/Q3OnuGEhiIkiAWHXL9BqSmV5BS8msnyHr
jXSQWdUVGRnKsDaTFm1VmRmRGc4BuLj3n77znQ0mYpu8tHVKhG5fKregUzNEGZdrFZ+0p8xoTVJ3
7+a1PLsKdlgvQqkjJRASBdnVuXaN7nYGHdjnzbgaNbcNKTvIfI4g5JIi0napOyPfEtXrosTyGyNz
Tb3PxTv2vw/VLFfJ7Zp6l6y6OHrWKav8fE8jGMya2z0K0ZdjrXTTY8xyOiuMj1A+oFV0rIuxYib3
CLtdpGg5tcO4Zt5B1FAoiEIjukczvUZph/h0VIpkZ8aIPrBUdPXb6JldN0oiXXXLbHgUmnvc1Nax
k55RnarIbGpZWZnH282PzfL8pujdY90YZ/LeWrxFckGmZJ17BTU1to/D3ZOf78n5dl5WlcQOVZ5b
Iej1OLZvF+P5Gt9NhJec0LMuTXIUQP2F0eFUlikwGyJtqq4/u4Yil/vzrSqCq/GE6aDe4rDDCNni
jrsacT7jZkqvT6RKv4zzCy6rtkDEFXXsS617VNv7oq+vtzlhfOZ2+U1mjoQqbXlO5UPPg4OiX043
VfqomOA0FFReZY8qgaNhXeQ3OgJlXJ9161hcVTu/UHa55xemzi46dAVNE/kuUqGhkVWet7lsxM9Z
2hcadtilRIpOGkbDru7N1TPvn+hZ4ttx/jAMlFIkF1+ClqaKVT2abiY/7nlY5FKyz0fsuoaeXWIn
r5o8FCqTslxyYwBMJDl2z8Uojc7KNVlS56E0Uo+yRS1esAsUn4rbH5/PlXQ5xjNRzIRNEvcPvxuN
clcrL4+PJhOFcaPHz+hxo5PcP9Nq3JajfDmqhPazfdxHkVEm5kw2u2R/LovS1e9S/XIeHqz7Q+L5
xk7VInFJe/vRd+gxdCMd0fF5ds/WlstYPmTFqHBuCkUYo9bqlz7ng1MFS6NfvxcpZRa19fPJtKjc
VOtcaZO9fn1W6zY/msyaKPJjoeXi2ZXyTvsyMpoGapsQNbGe1mapm8H/r/L3vPzM1039+dlM38r/
AKZ/PN4Cjew/qXD/j1+w/fvLL/Qg//rPv9r+/b4D+dvP/70Dia8fDn2yTrtRGlyMKZ7/vdRNE1KV
Zc00Bfl7I02cjwlyZVOiQq4KOHD+o9ZNE1IdrPlUVTbIqwTj31PrHlqM37UgdUMRIWkZtDy171uQ
VLY7/VzpstPIUJTRqXagAOT7b+6Q9CZ+bNf5q2/gH97G0AQJu3JtYM38vp6elvKtbkVBdsSGYa+c
gbR+GR8bT0R6JfSo2zX8gpjQbYp8bKSmXSa4tlz9vgmq5oIGajSuc4rx93XSZQQ1QfE49dlEw+/3
3LQOektcLdBJMViFLKFEufSslglp3a1X3FisfYn9Su84OU36bJVAuZVyhKL9ZCDiBxeT9oMgGSqp
na5JQ1fhm67BqCaMez4l2TFuDDPKU8zbOQN+6zv9X6/lj9vG+Dur9Iw1SdKHtva3bxOLxwQ/XZWL
KaVX50FXFQO9x7isBaSMWIGmTI0N3c+ENijlh/eKtijdMEQmHLv1cXV/rgyap8aVWidiS+3zXnxl
xpbKuSM/ro5uIE97SFz1fYXytHwgjUg9qVC9S625ZkvVtz5G9+a9Z0acxvKRkC5V3vt22WiKdzfl
oOPqtnfUuJJiXWvDNoh8Ypqk6o27jab2Ro83PaP+TRnxOEozQWidvkclWJ4eDybnFdR3T7LPckqJ
zJZxqX7SaS6FtXCpLbFjTkmjS8mh1iRPqzA151iL4+s5OPcq7WFbE6CvSMwUp1/nlI5yjFycASv5
yliHpLqj67J6NvbzUdoP6Ra0o8a+0VvNE8YsS6Y5BUJ3otJGp5d4CfvzFWtjOgeKywlh5yXqVcQU
HFI3FYjN1TmL/LzO1MqI/5owhHjf9qTEwigf38xPujV+fUcFJcleFkOPeTAXW0wvCQ2JakQje6r0
n1o3clKaF5esWcpJGanN1RWXVXJzqTG45uMYtHzYXESlQ+zRcG8eiWidM2ks3/G4rrjaOrCiTF+W
SjM2NEoK5sXDIjcqpM9zdreNRrSOo/f+YUSPGMmqgs/Mg0SSNEbGZpuzorhy0j13xnvRP5yicmk6
+3KWsh1cfJUmxVVpbI0eUpK+UAuz9BpL7doRe7Llm+z2KGprprtuVJx4wCWTie/eemiGZRgxhKF8
Ij9X1Hw89czsZP8IlFG7Oiacpsy3XbTGzsgDtPZuXe+nlIVS3O7ch9drQmuZEdXU2J/vS1XEQZ23
f2pOy1ekXGaLREwq73LvZWIbxoyE7VC+qnppJtf5S14ok6zQvBsNhlEvzmUy905Gu8cQp573rpke
3WYY5ctGbna9BenxbuVjLkfQyVaToqUj9sqHeQAjNm72JX19DJMCxjAzYDI8cB+mCL45SX5gQfPD
LcRQcFyWcGBVhO9sG/trXZZi+8QGHAbKLf0q2RwLvfnJRiX+aPJEpLlE53WgpuvfMb+yWBJTs2Cn
EpgCkdK1cPOyK/ytlHWO7rtlW8he0vhuMTXhNCOC2IRxE9NSGOZv3UTrfvKBfuSt+u3noen77Zb2
qNK0k3LOhzPcqNaw2+LrakYNTU8A7+OSwfH4/ts++v96fOo/UmdeU/EVhuiraaaoEAzTRP9m9Tlv
zdtfPvMmpbXwdv38z//pl//+13/563/56z//8q+//M+//PLffvlXopn/ym/+9y//69vG/Q9f9bfo
RtT0fzKxbJVFTdQkkeb834ObX/+LKOsqA5CDm7HOQv9bG38kGfyQQrghMRn56/zVvwU3I8n8JxFU
MTERcYKAyfe/yyZcklk3/4g7/vbJDY1ASdU0A5+d36+rZ0dNszzm6R6zXpdDCJvFQXqVoHlK7XNq
tYfK6RFroUKfMnXfOKCtiDC+uao/eKbF4Wn6w6f4x10ZgrlvV3dTcvwcKQoCzGO65TqlpDNIyA3P
mFX+JXN/8na/f5j+cLvM76Yy4+ReHc0rb5dPhHHp1T5kIWTso7fRLA6PIDvKKSmVMbtMKfeOvD9/
d2m4pH/2ZYet55sgiLZcOqJcnu6zAGhQLTna2DzFvjio7KA9MMNeuskO0ehc/Wpsaf+V/2QvkX5v
Yv3H7//d8EY5omVoFtz0zusm0KOcC4OcN/cYPgYg0uz6eXSyd3oozNwfGYu+r1PEYI/Dn1+H77bY
P36K70JezUzOI6XmLsAqCssP4lC0tzRF5NfbBKSff5nG7xBVottPILjiD9f8v602TfguClWSeMTE
SZbu011yED6PC5bb6DOetKTAQ53LYpy8vf5kjcs/uu0QJBnbkVWdwuB3t/3yLLXOGLXpXl1XvO95
V70LM20p2NfV9TVZS9CrAnO2Ml15hqB5Ki7vHraZKCLOi8KrUS186ovRxvjJs4CF+g+Woykpoo4N
solJyHdXoxDTmGePz0XABl+lQE90quCfYDVL856HERpTpNh1YM5baDCvoppY55unIdwKErsIYzfL
B02+b3pnXwNKQIvLOfsJY5UW6vAibMGx3FY5Yr4ebtzUXCUOY84M2t9deosoVId3AkWHSO4R8pUt
6CsezLwxGK5xslZRDOovdXBfQsZ6yxfguBpUo/c34YvwDgmBDLKlc1CglExZNyd1ntnailkRp0LX
OhAsL6zq24yOhasyq4ymZ9HP4WvCF5CYE53JnugYXzQk77vhnaivufdpivWtPuiasTzV3SNG1kfH
YNznUwB6B8IgKGaXTePIKP3dO0w8GoqIg/gFgdVC28dIQu7AHh4e4kqGbmaUCpnwlio4W+bLFXLZ
cYkoEi3IoHaQVnX4mJ7n2RJp1dlDp+ARIDKjH6HGm6erqyvPRyiaq70aZgxXh4Jff162o0UNsC0A
MKeCnILpCLEI7XSxus8uCy7UvEMm0s1RgDQjS13cWNVgI66WX6GtZfKHse6cYW8ebtSMrvSeIgGr
9iLStwF3aC5HoX64YLdwhd80+miXJlC3/CTPlTDFl/gt2WjheRUzbzGl98iEZDm5vl1X4Pl2LR+d
AN5Q+fiqCNTUWNFQnz5O6DNe2921A1D5fBuUZ9JCnsEiCUeotX1kmLM0HM268DxlBR0q5C5X//5W
MzauL1DQIb3A8BHvxyPiqUEMokx1Bw4KucKO9TQrvXxdbYttt9cWHCRDFuXeIWKww67Pb0WkAE2b
tu/Zq7JCpL4GzLp7TnnqNfs2Aw/S8lxqzJKumg954E4ZTM4wdb/qAySoutv4562JZsqVDveTFGRs
2IIrwKAD9DfA1fjWKINHDtq5G1Ce4sgQmy3Muvl513nnmcifBtDCosTJ1+1i6w6q0GYqNxEZax10
36eREEpz5K/CvA8b1GQkic55lS9Kr5yTeZFDbW+oK6PsOSinD6lmCwvlIEyPS4ajzPVtx3QrA/dk
GHGgzi7osrVFg/VrJC/jDboq7QVUDlIeeVpz2+bm0rAYAEFuiHK6deB+OLKNPRgqZUf7MFdnmpiu
DIHiiLpoUKCwrHh2Y8T6eURw8IA+cJ4c54hfwOs5Ja7krviVAf5w5NUlQgUPdwjkBnvaknHn49p8
5X1Ic/MwPuhTbdPrlrE4LqrPzEvmxgI0wjYOL2wn+wyf5JgKJ0ye/WWSBAy8Xq5cJlCUyvgxrHjO
LkQQKNzQqtbwayquTrg5s7HMi6/2CYQoCQxgm8qrMS1x9gYGc2hX8WseSY2dXMfkmcCVliSlx/Vx
nc3y2XVRLNQd/lRJNJpe5sbkRofHTfbqSlylG4VkGkGpsYaddnWeE52/DdCJeFI5+gqo4Ia9Y3kJ
2p38XizPS4BQKwZkSOgXxibejtDGg2pdPKwa4bMxAaaFslrKBwXwonHRt4yPG3aYdFl8puittJPh
S36jWMU88a+bO2qPTb9rZnWIEn353IxCqDUTisDZCmLSPJ4ICy0otvm8XRVTds13wc035eY2Iy1b
X8f6Sl3JGRIZYSGt1aWGpGQmON00XwpRur6/x0eHkavl80NhVZSpLT7dE+NNx0kXai/VuiP4Y+c4
r9/qHSvUOR7kVWcgiWfCkmU1P2+EiRblIIdCSq8h3TstKuapc9uLCybrV0xT6gtlhd6PkZU13cHY
TtzHgfFwCCtxQJ6tLu8Ok9aSRxcBzMQK3euqfakB6PVu5ckIRo11NUFVgkDxhvoEih3axBCF2KeK
CvMMeatYl8tmi0Qg+YzX8sgysaRl8VOAcfOp6RxXaKZQ4tj1LN9ddt2Ultljdanh9ibb2oNV66mL
s0fl5mGX4XUuL9pQWRZvR6h7EIQ28SoWArYH9g2k+CijF5AzxUWBMHHVTJWJEpWv5RaxFhvzcV/w
87y5X09HAeFkcEPD3RBGJ752opjzhjAZmuxQg0FLxmPTOcmqq4i3skiJpMh4bykw+Y/Kqj+RXx51
Nq7RpPZkMk6viMwPFGDUlR/QVSurQVkwQJLEaT3mO4FRgIarWDlzrhIA2AH4eUHI9ZP47YcBjaRr
okqKTFL1XfyWSm1mtNdbuj9+CgjVGM86W3VjycBhTiV3GEE1Z/nPbEHlH+UKhCp/e1vz++hNON8e
bZnxtvKLMb6u5COnK/KPXYZIbFPM0ghc8+t1WzaWNkkRwb1cF1yaOsyWjylMws3oS/LPawTbqz+/
Hrr2o7DaVA1K2AKjQgxH/z6wp0R7FWgFp/uXAPV1ar2sp+87L50xX+UiWGWLQEX6Hkzf9YE7CLiB
mMeVsP9b4EZvLVZEHjYebBCLoOVHefDKiMz4Ot5AzQBYA5LDn8DfQMnL6wV7BF6DN/z8aiFgX2Nj
CbgNMRmq6JqYB4U3GhQEZtNoqrhRMX7FQwSt22DO7ekWo2GslCXwsknnTXFgJzqCkmIrlr+Q7dOn
tzisThwTbFkq/J7Uct4HkNJg5A2eWAvnvChITdr56KEZ8MPfYsq7bnaDF8kJwas95/01lGA+Vk8X
y4teBmrjiwd6adxF74D9RaggiTNnUpGX7cGOvRJsWsvC2fkhUukpMBw2nSh13MCz3iYt4jM1cLyP
cEfMZU35Ol9vTz/0P2JEsuBqkAL7W1Bmzu6Fv147P4UGsVCRnMaOD3EbdhLqwXg5xKDvFlAamAuD
L2IB0Qis9HK6BqY0BXO5AVz5avqvkf3RQWKeBq8d30cg5sQ7vYnOfGrRn7+K4IQGgIl3teF4iN4j
aqyVDvGBvTtIuZWKE8BZ5fUbC+oLe9Twi4Wr4qCLIX0XHjKAIuEMSck4OHlALPzt0V7L9rhywJMt
gIQBPhjvZ2twDTOsuXt+fuKDMxqBTLHDSYgbjwFU03mprAhx3rp2A9VF/Dyx1YDTFoXp1xvAYHsF
WZyrg0oS3IxjrU+E2xDAEOxNgaXklgvV3Bgwp6jbZ2vJ8t3txyDU9bdyeEqcceM+J3LI1vxmzWAM
sU9Zr4T3nsZ1cz/HcPysNY70PnRgk6gVIBO69yPeRDqYrHLcT13U2HyuAUvvsURHXI7RFDOB0AJ7
UNpT7pD75fo2Tm7oVj33YwqrhAqitUWBSNiz4gRA6Njbhle503u4fNpTkEhYgYMksVHj+nANkPRL
4Q4N8JPUZcqSfTgE37DUne1uyq9e/IHq83CMMbADMgW0jNNoWVph4oJYQESNwgnHF3e+OzuEw1+y
tcZ0L8W60mZlkom7/nZnuwsWJyCJ8QH94hUDZf+ltbi8HFezN9zTuSGH2D48vY5bK04ZnoBm/3BH
4wtfJIvY3rla3AtOIgsbcy62AbciBkNjD6935+8qqnM+0Nbd8ukaF7D8evny3lo7Bgy5JgNMd4jJ
6mCOPPeOgJ3g2EFYHq9LzptylrEFhD9LmpUfJc3fbm7f1V2VkaGlzGmn+yvP/Is0RTf8Drmt4CqW
Dk/rKrHBkfERgQC9b1gz1+CE4LQK9oY1GRSkiJ88mfVt/fm2K/6omGNqhoGqhbaZLH1XqRXo+OYK
HZ89APzJMxTZ9HaP4D42gqZgdMXKRCgwYjjwRJTVaMIIzJ9/AHkoTn1fz/n2A3y37dPSYPYhGSX7
IQEkNXTuYB2GPRNUM/OM4NJHSNKjeKmxuVRPNLhHwpCr13zC3HWSVwAzA+VkmzqIusga//zjaT/M
77+5PsON/abclFTlI9UZquTGPYfF8rRIKYqV8taAJYEYaDifHQC6rXFIQ+L2qXYwPui7vBsMxU0F
0asjcSbBBSAvcp57wkD6KEj/0PwXrrEVZnIgMMTwCbz1ALiastmTjo/r1xbg149shRoCYtDTejNV
K168IYn5yRdUf3jsfvMFv1uZz7oWR92RL7iLZ0qYHFK3AoWpBd0Kil8RZk4cgqUkTDWimkOUvdrS
I9Fqwts08eJpt8zf94Bz1he0y8jfbbLXu1vtkSabDIoM33Ovb/SgFeD7ttH9Z+t3WB5/WD6UgUXD
MJh+V7+rv5Rioj87gfGMeId0v0Og31jEs1b9lrxe3zO7+En5Sxmqe394Q4NZdMGQKUMNJfBvF0RT
tA+tYRZ4DyD+lAzcnOCcApO4TBBNjhPJlieqB+gDYrh/+bUo2XoJK9cRPOlkiFYfAtogLs9dCYB1
tnt62ku5gpThMNcMZ4XQgqLtGH4EhBA9+PPlLP5wOX/z6b+rXSqja62i+En22hicJPUX2avJj5kk
9SDcj5td81aaMBHMyU/e+IdxJ1V3ZhWEoa88fLBvniMhydK7Vg+XTYbW0EfnaXXS1ghPwhuwhJ+8
2Q/2FCJbWlzMHSOlHQSF375Zmhj5Rc+aZC+emFVjJLJ4Jbfa00zuVwVIjCmKVsO9QUT9+PN3loxB
Jfj9+vjde3+3nz3jOrsKupnso/gJr7OOx2d50wO4ZD6nX2CucCmXj5MprpsDw+KXTSUvR4ieaXLX
CJbATgtWX/jn2L6T457tFKxKlAz0+icBHvgtHGFau4oeJeGehiQqpUmMTI9GOLxEuLcO2bq4fmK2
w/8VNK30hq1jYp9XkLwT2rnsqVe3XBwhDyHCGLhKoWw9yPdIuJItfBDrFmW+2Fr9BxJcxMIx144/
iBZ3FGXbnJM4hxKCqNZnmpsT+eo92Rsvm+ylXDB3FwyAnYIynMa+NfAvVCsPYlA15xVoOgx6ChoE
HCxQlWqbsYLXswdaJeUH7hHMPoAwlDXIel/lcsh/9NJqSUAoHgIlgSPaEK0+2sEYxDI3bfh4Ydsk
ZFKHTz+F0QEDgwmC34AJok2iWL7B0CFQJZxE8dE9LW1xAx3lXwn/pAEXA+ARCsO08k14Q62lIJMG
BgudIeP501AiU0r0YB1R2xyO5yaqMkeeUYFCueJI8E5D8C22uRl03U4H4nwhrDomqNkI+aw0pAFm
phMVjVlsxeCCMlsK6iIEZimxFu120XIdP6hoD5ESU4qUvdJjpH90Q61VvaxSgxKnnjDnbHcHZdap
tkhQVHhiFo2GLTYJBckV9vkUrdsmfjd9eZ5PeLo77m0XNPN4PNpfI2FV7Ecf96hSx/lW2FMaIb+E
6ENDP6oW3Rtt0Oi40WGPXqm53CsnJvEQDnxsdFAEj4CySYILLyGn4BADXkgev6icyw412/nFXNx9
9i2V4nGHRQnQ09Jl5r++2FAC8pnOiIJqXwtHgkIloLz3itaRL97x4Zg3N8kcjYIyeTz8WEaEKQNS
bb65UPn5lz3b0dPpdP78usAixBXe8mSs0mR7qRtXhElAsNC7WFcALb8z20GxFLWAQzuZcgOMkAtk
5KkcQEwjH6uog5YvJF0ZLA1w22MlsfVTFuAdo8A6I6cLIETPG6pRFXsxM72kNwRHDDuTnoAPDQAZ
ZBRRGMKrZaunxbXRZUA0PeQrCLCcelPDvbykAri9Y2/V8VB+DfShwl3shufSlqYqD4X6AWGLxiFV
shfSSVg7FaQdirVQQ5IpvCiIUrTQrHSmhZiwLIYkqpw0iOXtnII0rCKViGf+DFWSWGEMP9BSD1R3
omzceThJSSuepgwG3g3WHU/YAB0Z+Q0QOj5pfnqGXZCGj33MD0/NPb5L5uzBGQYM21ZeTRkOXOs2
E3N+CzmagOCU0yM1WljlFGGZzZ7X26FEb/yagww9MJrpDaxQHoXYUaL7vKSWaw7ffUhSqX2OAK45
lJlv4Fn6hQZz21j2+MKt7m/YRQCrSZw6KqPUrnfgrGik0c6LOnxuGoe9TVpKUOiPy94RJ/zl6fNk
w0+T+1LGzJzztI7aAxRUMKUKr3WeDmhde2ij2OqIf7ZvPIZOGTHhczvdHO0kLNJpuh1dKUiX5C6l
YyzQfeXrextczGW6xDSggkd4dioqT4llRsr2Gls6ouoLvh/YTTWq21aML1lKmG1YaVJYFlajrGTG
nNbM7qcZA+2eMs23Bk2Nhmpd7KV4XMlg1EBCMjwO1EiZFW46i9cUve2WP6DMRgCqoIvOm20eXqDR
gXVz7i5iUpj9FEV1nKceC9Ep6MQkAUeMHDTTpoUKo/g+8Etex5xAOoMs2pO8PjFiaSYN3QNAVlTM
anC/MI8AGKYsNEa4XXOejfs1QemSG99+tUAC+U3Jhv8kd6thx9K+6vkN5f7xjV3FU+fatPeAIQba
uPiieSFb2vYe8pPLwRgtjlo3ngH/I8F84gSSLpnFHa3iqWI9T8B+D3QpsEcyCTyALwOfw3dgwvOH
UNuK3yuXgWPkvPh9DAutmoFFI64EFriG5Tgug2oGnnUKA3VVcYO7ZbPvWTPMZ5EewMlZYLGxaadN
8H77ZKojom6Cy0meWO9YGvFs57zA0BmTnZQmW7mGbM0e0c5iv5nQwiMnfEZo4aCo8gUpNsNhhqq4
7SdAch1OBX4g9c9RPPzcoJJyHhNeyuonjAA5xr5YK0sJf5f2s4AXK/ItrssilCn/8ygBlgUe65sD
BNNDakAJpZy3Y/WdeUKcRvhONFxkX7ETDseBNM7VF2mxxUM7cPH8gkkYtiEBwKFiYAyw7O68UpDb
4OCToh+20DBe8XD6uL/KPnNEj4bpJg+3i/PAV79J3pXRpdeY1pJLl7F9bT9Z/fR5bpkrYXGCuceO
rRDx5Xs7VcDAeNUyOzGxSUFQ3nc+jOJt49cSD1McXRaCq1wGpDLw6/44kHRNIt8R8nY6hkG8yqk0
r0rMJNJZzs66VOBFptSp52cI5blT0dnUNw+VQTq7eoxV1ZZ0WzPW9S3I9Gmvh+A58gYDKH9UsPe+
KLpv5Mv7nOgteacHYlDLyyPiaunAQUzzx+Y4jV1jKoH+YogvtVTaP680Q9LpeWQVp+uEiup50tKU
L8jc6Mijc409lLPLbAUEa+BhW/eTQt9GUKwSSwtc52aJY2LjRoPU6xagDbE/IWcfGwBQ0Q+Hnc2L
zSuPYjSd12HkQwsILeLJp7LW5pfIHLahdTr4XPTvyJFZsIrFhJq26KnGUREcMoFh1xvNhNEAPEWM
b+kzacGhy9cxgjpqIgbRu6hZ/wrLx17igHJLwH/gOtUW8VTMbGbyKRUS8HRjFe3cu+k+F7Sn6vdH
1IOdDarTjU2WlftF26uurQetK/o5gJyplxweuqV8rOrSvQ3Xkfqz8sHKuZ1MiDsgG9Od4prsRg+f
75WDv54kuU86S8yFhIGtFPwtraVh7iDfE8WewHdrUb8UOri/pmLJXNeDnodEPuRlD9E1UAX8+uW0
bvzge1Tj23M8oniKFMbSlFm8ldIZVirwdAlFkE5gslKGsbJWgK5SB2CHhvzNEwn5qrIumLrnlsI8
Kkudcc0RgimXZc+7HAGgfVJSF0m9SMYQlbeu+S7DSeDoB3qbsEa8mjD0BY+/9vVMkw3UdOprYR7c
dg3GoxmLgi5i795Xlzmf436oTlxqAVAfT250Ox3nNzg42xPWEhb18piHm4amLZ5Y/UdOBR5dPCNk
poPZdRcGg8XEUTOGiYlHn5PqYG5pYda+tpAWLGtS6/F9fNkkVHNjv4Uv/mRMdgjuHxgqsY/jkoKb
EsYqGCfFFqOEQNsHR5N8NsPezzofWV22vLu4R1og14UYliBnPSVI3sfl3lyxOx54lN1qe6EXf2CG
GdS4y+mffDzoeQ7Nrrd6QQslADbbeqB+cYZYSvPcr30I6QHnKYdf+XH8kpkVIE855XMutRR0hAUH
OrAVXgykBrTgqSBkPDiQoh49vDYcM2lo8VlzInNzrDjvZ/u2ZUTC1t5afAF8oj8HoJw+TlbVRnQL
h6nbA8+xJQT5Oyg2eMDKAgREkKwrWya+Z1dmlnvX8jh3YcuLr4fL/34MBaD4izvGQUTqrAeLodeS
2mxQ7m6YCxjW+UOzTuqM2DcwPiCo0xZ8ffjqzAiEgw4P78qez82k+maOe7cI7gNt2btExqTxdQoi
tIwRAV/pNfKI0pM803A14YjfbL6slvFc1u8EFfaRjxvI+/NWOagzHjet5azCjcs2DsytYrXjpBCY
SatuW7Z4n4UXmtDWOYo8+rtRtWUjUGfa4iRyDrE0eH5LF9IHTfQmKmE4Lwf/LfTHG/0TT8HBcWIw
58Qdcty5rXMO0kn2JZnWSZqXfkPHtI4e1p761Mzc6tMY6COQ1Ns4m3MN9FmdEeGX7+wkrjw+sUfk
/uUreY+DeITXTxOO8DegQTqihrwcSOHC4fPxnq2N0CSD6tDA8KxUW1oGCKvBQFkNNmEE8uyGtWsS
RazOgflKmxVfRW4uCa1Xv2kku1uanbyT8dKHlPEneSS/imOE9N6neuOzHFlK1OrvOCq4OTgtmr1B
7eMggxvHe3m09RVuEArHfgwXW8Wz4pPng1n/tQhwuR3Le2b2ESY1zn2AGXP2wB+ny2Xdc5seduVg
zLLCzqRnk4yBXRsBqKzVyQhEw+v3x8V13O/1/c3WcWFoVzmFSG2HArPEQRCvvR15DOB5YOx3DvB2
mJShUfU5eECJK3Fc3n3JcOqP8iBt1X0xPmYYIFo8Jey6uTLWeW9Gm78eDMtg4zlyB2srNlxz1jIc
MZr2bNVf4lh1pdI65Xt0tbF10gJ2HY96BmnkJz31KTsSNYLB14XNia6wBJQAT7Dus+F4Nb2h8Xkd
2riUFSkNIJYamMmmf/e/jg3Rhz7A1TV/KJymFM23VWBgUiDaRL+I7TSrw6dgJ3M8Wxn+BrzG4eGa
l6E7Si3axLEsW+GdRCnA8ARuLX1/HZO75q2iXszus1N44CoOYvfyxT/iQ3oapKRbPk0yuQcYBWFv
xvSc4T+mGfBzq5mhYbptVDuhsK/4UpQwcGQ5xwji8VhjU7vP8zALz6fHxY85R9D6mq4wOWIFGYju
Y9eCsrwu6AlT/ydbtaQXHMs8OZRrS172s8/nB8tpbzbDEcL1ojjB/L4Fro6nSyHlfGNeuV08njZV
OlmFTWZ1XyX2ccKey0jDnLpEjN0t+pU16VX+MnwRDhjytQq8mSV+HFl8fFFpLE3vEYmApW4Kl/F4
zb2Hd59pdALKUPMq7zGjpO/JLkAG/w4D23C1aQ3M1qARc0Ht7ZeF9wT/eA6V4yLtp+dmxSDTLJ80
NOs4ct9v+8cScEq9Ykfm8oN+daHIHSP104jezE+N15ZtyEmsCUJ9zTMNW8HqBmusMuTxDptlevr1
lvl0hSCh8jLUQQov/bh0+LL0rww4BcYLUwP4v+ph5rcTIXE6DJ3g0+Fbx6I1iJIhakqDcVZ0XFGm
IRWWN0zP66QPtNKLOZPz/ZtM5fikjhVOANbSAnNON6fyMamXBH/4h4gu77UpZ4/pbZ0ztwHc3ktR
I1vGy3HOl+MXFkMlOf9jHIsBerIYkih0/VYWGFNleuG/CKziq8N4Q2rhfXlnxWicYMXkMHTuMutL
m2EhRK9M8tt5cQCrbhUf2GkFVaAwMWFY7EbdyDXmyUrCj60lMCCkU11MjOx0YqzvZLpvtXUooMhv
Fciy8gcYVDjp/EqxKrbeT2M25PrM/nM7JL9wOKW2Nccy0I7xG80q2ok1TwcFDSddtyT3sUNxa3So
p/WyIFdWfGMPDyi8M77k169Pq+W08h7Le0DlKyht0X0rV5jlWfln5pZMbxXrauS89Tw6lcfpv5Co
cm7OGMxtWA1v9VvPo3FfyK6CY8LjDQwQ4zZsK52bbtSQX8PxE16eLzWuMQb7QPrC9qyHoy9qZqUl
7tq52KELpWgvvUM2hS3OxMgcIDtNF0KxxGcuwq63x5vNVsU0inl2n1EWcuOh/jdT7KDOkHAGeLp0
hj/ADcfAbv1m+P2O97lgcyuHBLs4Wa3lEP+QzWPHb+JFFbA+XcY+Nud9fRJezUm/NqhuXdfPiCqh
YT2molsFza6Hiprs5Ve8ATzC0I4u4m3C1gP6eFgr2kxY3ainPMPao+wDAz5SAwDnLPS3bsodEW39
SyAooOvHruQTMc7P/4e9M9mNXE3T860c1J4HHH7yJxfVgBUDI0IRGlKzNoSUSnGeZ+4aBrxtGL6F
vgDDsOFCX8WpO/ITWX3qKKMlBSpXNuBNAacykxFB8p++732f90Kdl0uc4I8q6re1d2bPqmlmvuYv
xpN/P3wbV3BOLLbNBiz38hwA+/6zwE6fUd3R3fFSd+0b/ZKa55URu9lGfut2OssTcSfp+Z5o8rU5
67fmplyTcguZHTfRU/EkvtZbldDR+3g93AZfYL2v9kmIN1BgqIgSFkEiWD9XdryzW5VHbe4THxlZ
G5uqpn1Sr++02VeWdH+LoWSD7BukbfKKjYQWmSQSQywYsMqwIGepuK1YdQfyttr5yDaZV5VfG7v7
ZeK6nXVfeyREnCNdtniAXaqL/AsH12V6V68ydx8pvs8+iC5533f2lxx5pU+LgxV/URJE55/uq0EU
j7gfw7mxDrbgOZknsQddggl3VbDB+h1onXXEDjvQqVE817ccSRkMFWqzivqXpK5L8fsEvDKY/Yvg
G0BskHBgvMk14Hx9Jh+G8+Ir+5WvOU+0fI6fp4v82QjdfbI1BWuqFN0SyFp/qb04LxSxx7vqW+Nq
1EnGE9RT1WZ8Vih3P6BwY+G9gJAfkFtgUruj6jxrV/BRttrFvuLlEMpLnZl8v+/1VDKcxC68peKy
12cE25FGuHFRr2jZcFSdkR5Oq9qfsRo91eub8Q7MOOpUKmmrirWfxK79PNV8g3pxhZBpp7Ooovm5
zqCmZy4vVfBIqelKrEDFY4hbWKw0WJhPNHImrsjmXj3RF9g1j8pGcTksXPThCUcWyum35f241F6d
V0hr8VfjW35l4Q7jLIt66MW4QtxJ/R9KZp/RfAOVxBpSLUEpzfoXdTtABzsZZnKnPZLWs9iv3/o8
/Ir66lEDe/NkfEMOld3w9Uya6bz8jwiFA/I4kV7lbPGWbPgheNd7uD15x/6yuZEXASkP6XPPNA4p
4Vi/75125Q/tlYN+bGU4k5NYmJOre+2rg6ftgQ3e/kjJYfS6vxhu4uf6mXH5eV9He6fN+MPHHnRJ
od4mqTQ6+mYQD9l1PrGN4BjImOKD90srM6Uy64615/V32mao3lXDoHGG+Fw7+LmeWdntkIzBXbux
XMwOHFZrsljVG5LBvzmLlkgQtjlU5Z7IFTyt3MKNjnmn3v3tb7/DwW8fhqoO/Ihb3m/8L2z6l4Ag
Hr2lvC2vLUrLR+70O4KEH37xvrf3plFogVwBcsUvToj1CVfVNTZdlGgn9SOBmztto3OgRNLv2Wxj
SNE55iR+r3X49sce9CmLuh7VzMBlDxzrzKeXcQLtLF55G5zx1oC5lxOHsTE3VHzWypd8i9TxRWe3
uYzXxarcdaftmpUvAlJ72p/mbBWci/jId3yviQt6QsXEZ2Jwsr9rOt7cojJpDLM1y+DOfpyck+pC
zMuzkpLAvGe9u2Bjm15LNDWsSZgJjnQ4tff6m28+XD9ouOtJO3q6w4ePl9Zjf6l+KZj4ruXX/JUD
TnuPZCS4VR7Fi/oyPDEHfX87/iFT3X9q66Z6SsKn7JeTtvr21P6Sv/5y1Tw1kKDCr/UhAeAt4Paf
7kJYot9ewqfDv/V/IQdX59X7BBLwX7876f7y2//47S9//Ze3frr9v/udgyt/FfgvHUeDf+fs3fG/
++cUy/kV8xvtcftvaID9qP/dQMcfQc+FAOCowhTga7linbdN8Oc/Kbr+q+3YOl5+0AI6zjz9H8ID
iP14eiOnAM8LowCvnq3yNaWtHwgS7L6r9N6QKrmt1YAZRpV2Rhcp8CwSPX1UsteAYkZ1I5OedVsN
cgstfa6J8dkcG/HsY7+Tj40GZxQat4LX2rAsDtKNkzUWwdNjbjw2upU+e309NEu1KGKW1yZy9pU8
RdUQyzvRoJyVid04M+ixsMnMyjDLbVFHlSTf0Rd2ddnyHy9FINscSFdl5mz/glDIaqamfkc1wJt8
+RjI1HNWhRhDuhVCrUME/kzt/qk9KYImuaJYlKrTzCQJy25MTi2W1xOgnNQdeyCjcVi2et+rqm1g
+LV1A7VJy9hrW4Gkmu5AT1NfRNIoKNxAY6GHbAcv089wRvXarmlaJdxlao9Pvav1tJxVkZKDEaco
JyOHBDXQcWO7sxsRWBdybBybs2mtqxoCKiiCYf01zPH6RytftrWjXwTCV3qWur5RtXCD/brAtVIn
SUGKqwWypTGq2rmwcxXNQhy3unNaTUEOGtgMI44rEQ8b53dY6zNQTiZglXBqKVeGDdiE1o9ljYGn
8BKlvjXisavneuvROsiN1go3oDYpkw/JVOdrmCM6lMk6m/yGmLNSGaaV2pc6okunoczsce2+9NF2
jxb2ca+st33hZOV5DFx1Qrgaj86zE5TeSuu0YHIrvP7pRSCdCmUDzDAYQj20TIiWqU0Hqs6CKLrm
VreEcRo6vge77z1oDoNlFgs77m2gYwYsRF+OnBjgKzqgGOJIo8isVfxh1VX5iRj1PRGmayjs5k7V
pq4PlO+6LuNidL2hR9Cv+13LhtOwBY2JsTSc8k7xZAqHKVB8dZZZXHM95JOhkKssptTtFXACORt/
eDsggAxPF8CRjSCsy2RjDFYRgUI3p4hKSpypcfjgg++L5zB5jcDVHTUawXuVFJS8PigwRRRtHJ9O
OdK/PGxLEsDGYu/yz0dBHk5mVQ9l2lMmLzqte4QSRp3MGgaNNgZKxl1njoA8TBCFQAJ9ncxvRx+D
OfwL60vd6AFYUMDFSMbMBq97R+ABzcAhhLfhxMngJn03Jg9Z1U1krIHuDZapdGprVil1XswjZRif
oV4KDhBJNtUn/OVBc5O29R4nTxnzSyk9+2YsWh+Z1xRWytZJlfYpjNuucYtReh3Pzh5sNxv64FtU
hPEXrygL2BOeRRehqwadBHAP1oYbSbN/mtQaTONJaZk8b9NqoQaA5NReDcXY9xGGlKkkTXlGs96b
TGdZ6KZJB9UaWe0aL0wqutojjzdTE2p7ZgOQQenGqdtGnpM91eCiyRdIBirF8FCQJ2Q5LyFSFpWz
1qTSIK++QyCbsXLmiSVravtFrPbbDjwyNbl08A2cZ47duG3QT8lSdEHyYvpR6M98YVG8mGBIEY4L
dNZZjUodXKUqvFSgxlr9ZBeFE19ZgW4N62S0W2hHmtnAKO3QfbrD1EbVawRjeZxb3URqVAckl+aa
M8Rylsqstuep75v1TVk2Ed0dOBbY1VQlJMcPWKhBNU2WiIl635Qu5KEWC2rIFLrpUoEqwxGlqa+g
dmc0+GuPiUNn8BIVEfcSXZJpOsp80j2Fc26XDtZCRqCdV4qplmQLGKoD8SsLvGKpmMFI8lIFQQnm
kyDkMdOtO6f3fJqBXj3Yc2mN1qunxQ2RdmFHa4ifafnncezFwbr3Rii94+DEynqYRC1c4Aw8w6KH
RLGsImssNp6pA20wy6hhi6uAnJvVUd4NMwCIWTX3vS57bnWfEdjFaS2otgJMhyghbW9TaUWXz/sh
ii26S0lOc6DCIb2dFNUm/7bvRXlmNcDJFqbUEnRV7dTsSlHoyoabzlmuDkuLVkZqW+0GhGaQo+RW
ePFO/aHzCdDEQpJf9JMTFm4NhbdaCxWSIewwDWddopfUHScVqN08LCKDfmfr96++4yfBSac30Ec0
OfbkWkwyg7dQBFq40AqLWwlkVXauJ5ua3lSaQXoCC9JhavbK4XwIJ/3at+p83lVVfp7mWvfF5H2P
Fk6rpNuwtgZ1UWipQenAqwRo3Wzo1K+5Dm4YiY/PYUXJxjr6Npi+j5xFFP5L3qktcl1pp/1qKgDm
Jo4PkG0e6w3UtYqV0wBKTcDuWEXBDtw9+cZgPsfsWi0yJmtfVZF0sNzgUVP7TKeokaY6Dvu+Cwge
CUJuqakmZrgdCuC+9CK8tN4Oje21FBMgMd8Uma7SL3B6rZ5VxtCkV0rRpljKpJGmTzW3F6bLwKx0
4o2tOVzHYZ9UTyO3LjyNmKaLeRUMQXqSdHp/CbQgGM8M4eW4/wsyNGa6Asp54QsY+otIpiI/Hxtd
bTa9lmrfKivtcVqNlu8shiCroYQ6AOjbBUz4etpljWc43VVUR5aSnE0ilKhUIgjgVG8Hr52L1mia
y6wMWX+KPhwpyViyT09Sp3XoIjf9ZM+YpUQKzI9FaSGDQsp5lLZZdhWWjjKRR95VRoUeQjWeoipM
8Nf1nVrM0ibL1csBfCIBr3qFLSgpTEm3lDVg2LGQhsMmNLos3ilRpaKR7+z0tYHvBoEoNYerZqgU
cWonOXqCSs9ia1nlICwXoir32oM8g61MiUV6SDbyzLCW3igZooaSwGUeAnYwi7iWqn0Dh9NB0NIC
wlnKvGiSL2Xny7sgzjPvajDrIV6GiT6hatRKP7yHoO2Qy+TH9FYVYjoEOfd5RhfRj5TAjZpsgBQH
+7BI6kVYjbHcRqALsM8Jj4zF0GpsqIqAH0+S0WyRVzZqb2NzBHzmrWq2c0h2izIiVrWzah3tweRl
9hImRTfsCsmDvrI7XdIFznI0QrHOlpotoaxpjZd5xzSXsBmsz33Fpg0JlK+dboNJas4rkNeEmbLJ
0xpXxmRk1X3Vi+FV68FdAuq3mPJqiKwWOMQpoirYCyBGdVKozqIzk0DOBP8jZnnZVNWirz3EgP1U
CzrImLvuebtpRntGB9W41BK8TpqgcZmpQ5x8FY2akpJgZBmuxbEUzcLOC5VuzFSrrXaPz70jJy/R
Bu3CHvP9j9+j9bDAVU2ZnBViGOjNFZL2UjmMYGEzRzfj2VS3ibpI6iaWruNYjXeqpKPwXiwxgVxP
fUd44L899LhC9JSSbF8YDohFGIYrDbq/t6j7ME6w+ii9iUYNnmVzLyl/gHLwRWisdC2wW4i3vR0u
B9bFFL9W7Mvytq961ebbZ43QiFj3QWfd5qmk+sx2Ppm2fpKoLQiakn9YtCFyWp7ptGqgOxKs44Go
WcdWY2mL0Stj4IijQdG26y09WsIeMe56hX8AnUhpGBtMXLqbqI3mzBKAidiT6smAWPSPn3M/JMP8
cKLFpfj/FP1Ofn6q/VdwMUS7/PW//PU///a///rPv/0bDLx/+eW3/7Y/5u7/4Lf//vaou7/Y70dd
7VdLE6jLHcGhFvLZH0ddU/wKGU43+f/F90Mwf/TvR13zVyktaQK545/AmZHU3/79pKv/qgGcMTiU
7kl4OiC0f+SgS+TWDwddzkSCio3UdBuCBd/lMPIl5BTnQB2njz3oxrc45zhV5TkGCzBKuwGO+Ldk
9JBhW3IUwHf1MjgFFExh3NP0074OvU2uBSix26aDo5ypy8EBi6U0TvuatSF2HVBsiE1q1If1UOw6
Qwm+cnQs10Ha9jvf6foF8DhJEl0T5/Oh7oKnbhrpl05CPW1sx1wOmudcCHsv3M2a5DTxBM3DqczJ
tU3yeC2FZZz6ulpta3OyT5Q22et+KusrJPt66ZiTsQzIvnDjISE03Ncitwh6mgSGjJcptPp5EjjK
RemrxjobhvjaMPJsEzqKfBZkIzw4jQIC1MimM3ZbwS6PSbzqAvs5a2Hs1XWsrhWzAGAs4+By6jXl
0QAyN8vSgebKFIlVHTrOadi1zbppk3QzMLyXwMN1a+EXjUKevaknZ1lnWpQVWLKJz0jdGlLn2s8j
+ByxgbrWgQynmnJalSxIS2DQwMXMSCAkMM3rEjprsgxDMjdOOFsql13AeU/6CqpXW2ubra0OiLVs
JdY2phNiA+qMfimqaLxlo0xz3TPIdHZ6uQnYUq2VvOg2jaqIVdMIckP9EmVsFrXmVzJVYn3RDpq1
AedbD7Mkjctzu+dBkXemqOtAmgNQaH3YlFFFNzn1s23bTRbnBbXJZjlw0bmfBjQanD7a6kHRLvys
tK8aURVrIOXapVU2jet1bX6tt6N/5pnOtMA0QScz0oeh4HDYhXTnS9M/7YB012u9nMYzmaTDUrem
5h4QLbNvmKhLi2q826VtDPncUMRsZCe87Gu5l3ZbXrDIu95+jo1quIiKwdkEeZDP2wlIXFilHe95
K4xbjm3WVqil/ipiJQK3ZtXwZQdvgoHfVAtlNCFI957IVkoDlngT6bUlCKVPZXhttJo2kRrB0gSk
0Zd0SfrUuc1IPrmxJQRxp9fTG4+Ihg0pD95u9Hplo9e4MHtfgM6DGnZpSCWIZiP7WCSqQceB1Y5a
pdzFdUDcUlPFE724RMA0mLTxEj5eshG6Xb6kauCQPTJBR1yF5mhMPD+O+TOvzrILr8qy2zAeUGMY
0XhjQ+/OTrzYzM/0yiOkp4J4PRv1AsVKP1Xorjzbohc5lBW2y6aOb0x1Ip8jbnvPdD3HjM8to9Ro
4DAEgQ2SVEWabi3o9RlOPXMEwkeevjrzIjCy8zbRMXSKIt+nqXi3k+nJXTOYGEuj2qXKwN/os/pR
doN2H9RKArQcsVwGzW5TZeErO5xLx/Krr4rtkGvMndnERB8tuj4nk7ouQGTHlQM6zi4BHXkDimwn
Nc5tU4fuFhbWmgsvirTHwVDEwm0FpyOLt9RyRvVMaSm12dlEk1D1aXNV2QUboJ2SGOc8ZDeRWfGt
aIkttFtnxLLS2+vMoZBi+5aJdoAQiKAvz+EN08+KUB56QYmavpUoKTq9uNBiTAWK3wNaMIFw5KJk
ZpPmzo6mlm50VSjYBym/ITlKi3qhG4gjwjK/EUNwDv382zTu1ahmfFmF8VUJG9BzAgpgbY07BFz7
RqaoGWumigXlRiQFibNInQExbYidKgfOMdkxB17tySBobEf2V7UIc69bVkkSLkUzpVuKjRIlDX00
0nzAK2fkzikebejGwZWgTyWoFE8976Axuqrfq6eMAsuEpNmGiE0Jutp1VGtPFLMTF43f30EJb9dC
A39SCYJxlGKMceN5AwqsqN6OSvQUWhm5KaJu7gMimyBp5+1ZWQ+MwqCSO9UC1W70Z1lAvl8iG2UW
jU07GyzPcHtf0ioczVvKXRh5Bja7bVlHcy/RzDm1B/gTvkM1cJgQBEOTdoW6BzAP9bc8D+QjTbXm
Qnhd4Q77eEDRmtN6CpH9yCJeEjCTLjhG+a+dFfFY0yG3zqZw+pK02nVS5F/9QL3MckXO8ir2F5Qd
zyPo/EunZdCUY/9VjZWbLo/Nq2Lq6PBTCVlpIh5wbQwjIeN1J3G0G90ekm2rl1IhVFiU2SXz0rTx
wxa7AfSmhd1Gg9vbMjnj1eElEoJfVlf+iyccgqHrGJl04sQ+4w06/HCCJ7T4kuRqgyS2rFqyAwui
KmbDFBoXKc88dkvCCWrX0jppzSCOog1rh+5LOqG9DZnwuiUzXt8szVChpGTHEkJONmavEOF5oKXd
+bMuG9PLrrZ6znANwhpI4cNzLiBCLvzSopRRy7p5SvMKcR2f8FClln2ZB2EOhaPUOcIQATI+lmXf
T5teTSx/o06E59BCHAkbKB3LuO7ssbptqpEjkBYoHlNY5U3VXJUsv7NS2MG6TcqYMiuzwl0zOq1c
lJyTKVuHSlcCWvUqEChsvHA8dUIEixgAaeQGquKfFaYM0Lw5xrZROsufWXkPylLHv0mAcJOQRToo
ZbpS5ZQ/EOsRLEmXMbM5GyeYQfHkkO2SV8D6+zrx7yujgMVatkYbuTXv445Bqb6oZpde2LAkHpXO
Ea+VT4hj68TeTeNroJYMFBG4WjmIFYMoT8l+ibKFlgTto60P460obXM5FnaM3FJNNL5JVmwpPUs3
GrNsU/V2Ys8UTw2dpZc5rH8kO30pe1G8GF4t7qYxG0+L3OccE9RtBeJHSn+nlB5AV6XJyM5pIcJb
Tl+cj/Ddt00/OgCJFGVDCkBSnJSZ7OZszKx5LrX4fiSJat2VSOi5ZPtNryiEZVmiurrf09zriEfT
LfZ47InqOd2AemGJAJilATPIsKfhpacJsLXbLNwKrRwvptZRMmo4xKgoVqqtFLD017Hd9Nu2JPwl
a/ZBmMpEEaFNg3ms2sUqqm0HU6QfrXky2nMHZ5mzY6Lol2omo7UWNtNpGvjOXBsHD+iDrBD923jl
MtbXmSnt+tLqG9D/APgptHVUz2xlwlEymfpuiGGXDUIl3ictITNT392MUe2tmmAwrm1FSx/9xGDm
9LzxtGxi9PgDuSkQO8XCmuJmbppCnqUZIlsq0N6iMAlWwA049aeFAhH+pDczG4V82lvU3rNe/aIZ
pbMzOqedpTQHcN3GZgKXX7Wu0yEId4VqTc9W1MXQQHX8oV5a0MjtKnJgwyxULn3NQEVrVf52DJNm
1VDdPc/NqFromkieOi1qHjJvNNi6DUjmtVFrZ+yUxdJjg3JG0pz/xanFcNZMPT6/KJ0ICqo1LHBj
ZmzjPNDQ2un59KolORQyu81ZQSpML+WQnU9Eo8xstZrcoMrHs0jprav/f7hsxvXLn/8kERN80jL9
1+8t038DQApf/bf/+f14+Zff/tcvkEn/+XdQ6cEBkwv+fsCUvxKNAYtYU22LtqXkgPc7aF2jzWpT
TYZeA0bBMPlXv/dSTRUYKYmh/FNHAh7VERz83ks1YbdrjsqZFHEHcHRH/CNHzB+FEwpvnhQ27uoD
Q7qsRNMHZiBd4QVnVKa+hEZynhToFwx538T2g2FkN8SduW/u3cXfWrS/ZC1aijBr6j//iUPzm8bt
Hx+3b+i+ER84HgVOM9As10BsmSJAVovN51f+UYLxx5UPlR90XAaHMCLX1G+5fiWb61z6N59ffN+7
fvd773/Pm+89mLJiah4cfHN+5vaQ51o4chIJjbLzvb2qDh8xHuS/VXI+xKl/dJsOhDuR1RWJSVSC
a7bEtlLa9uz5kV+yv8QfrfM/7hOd+7e/xMrqUM3LArc+EjrcXm7s0vvZ6EsMtnP6A6eff87+/Xnv
Yw5M9HEXU+AMWtttORD1mTMLEF1r2rWhPlpedeTHfHSbDtQkTmpZlAsIGCvJ8PZfEvJrP//2+/H1
ztcH+PvjXUoCX7JpmZDusOMeagA1ARbtOJonEYvYIF5HvVsaHtbnpFkMDfq2lPbCHhvflxwux8Q7
82IaPFXqb0WcnSmG+cQoewAkjei7M66UWp1PAfjyMd59/p3ff0X/Q4mI1pKoMkLMXMN8HgxtIemB
hQOixeOarh91Zb+/O8xLP94VrbVFrla6dMe0oAYy4pFO1CuaiGdkGL4mGs0E1Qxw9zuVS9LSqZEe
AUF89DgOpg2tIH9ETrrtxvUXxWRU4IMZ7z+/b9r7r6rlHMwcEU1KuyM4x81sKjRNd1W3natUyj1H
sqWZZPcGSsHK12YtEZcpcn2/QWttvw6+77LbnieKeDRzeWTofxfn/ceRYzGt/zBAs97KKofkWFfd
jLfFMljikycgETO6i7dpFT+rxyg6H/7yg2mmjppUhGMvXUWoOFtqjZ2heKKJQGKRfm9muCAJ7xII
p+u7KfXGOZEGbu2l9yS/raqqmxlE3Zl+c5+osBaPPI73BzUc7h9/v24OhddHnuVGa2PJifI8mKsX
5o5ggM3edwwuuT5yqz/6pIM5CmVGme0VQG6INchCAsSu+MiP2H/Z9x7iwcwk+p5818C3IQB0AHnx
Ge4JZCN4a+sucY8tEx8Mi8PgksCgAy4cViWlv6vqdtkFDYFY8siE8v7WAMjPjw+C8Tb6pEKyNXDt
zX6dMFzFbXAtfH6PPrj7hyicMuxDO8g03nNxXVdrqiQ/d92DuSJKQ8OnHGi6TfgksnOvOrJ1+WB+
tQ+mCT1KpopShuNypD0Jsl1CASSxLwrj7vPv/cE0ZO/v05stRtk26pTGEmuDJ9aW5ubQL9t2PoCJ
GPQjc91HL8zBgB8oW3ZdyGupGDc5XDSgAGjYP//+H+yRLPtg4EIpS70m0fBousYygzboWJcVOGrM
0fE12NeFlCR3zDTjJPSOTBYfvUMHI1h6Mgo4BRKTnn7LOurHJOh8/ms+uvLBAM7I/zFM2zLdHJUy
UiKfCfLzK3/wDPanjrfPuWbI+hxAbRd5z2lSTmvDSnZTVB8ZVvvR+c7Msz9ovL183IyyIYjcchOt
PlEngT2nUBahQvegMb/1VvJkpPmxee6DuyT37/Kbd7ZFflRxwraRf10qPuX8n7z9+1bd2wtPRJEV
gd9KV46EMeLd9JQjt/+j9XWf/fD20tIoBi2ddMfVrng/1xlIZd8F7oRUZ5njplCO7Fm0/avy3pM4
GNBaVNC89nk5CYNqxEtdtrMRq9fUzGJ7W9WvE7KbYLr8ubfqYGRrYTildW2Ybm9i0ZD2xgO8A4jo
86t/eNP0H28a2itdmSgsYVuBcQHaA02aDXKA5smigDNpXHz+QR+9vQcDWh2zrtDol7lVRRtd9uXW
ro2lV8slDb7V1OF6DI9t8j8aiAdD3GuYXqWZA7IN78b8NGKiPT4Z7m/MOw/fOhjlwiNC3kl10/1O
ygSCn7rFCrffOgVVlR85ZH30WL7jxN6MP1rAhKBWpeeqYDmrdbwBVnOnX3ULbYEZ8KR5+PypfLD0
WQfDXJh+rTtFgT6Vpc+iM0oqbAlTo13+3PUPRntieIFKV5aNWIpBKm9mvhxov8oTHXHYz33Ewain
8986/sCoN1usuYiGLxWz3hCxuxoi/8iI/+CFsg4GfKX1jfS8wHRlH8DISGdesjPScf75L/hot24d
DPG8yFV/LGO6xmquuV2Jfrk2nLWgOFxGQY4z/TGv9LtAseiMImluBxvDFSnppHJuJjO7HQSCy4DG
u01+97Fvtf/09170g5mhzmlzjiOHspgQtDUS4FWHfG87wM8Vy/J8XIkvn//+/V1874MOpgZSbsfO
K2maC3RJfU9CtwyOvH8fPbiDmaBFD1LrJHi7Br1AFbR9Keel/vT59/7g4vvy3tv1JhUyNH16eC5J
P3PL8W49HSCPoh3ZpR+Yvf5+KDcPFvygSr0sm+TeJGlvugsDkEW2Rll51THfGJvgS3qhb4eFgfWW
JqFFqM/nv+uD52EeTAqqTtdNJiwJHTb0Cm1gVJx8fuWP7tjBdKAUWStkU5GFDHGroHkTPRT1ERvU
/hrvvEXm/jPfzJhCpIPgJCtdn0R2DXaJ0mKA9KdNOmpHdmAH1rc/nsj+jr35DLXtkEImlNjIoFvq
TyC3Vh1G+fSh2oBwPTKhHViq/viUg+kAQU1QUXKxXOlHlw6iVJKkd4owL8oyuis656EzZT73+7ye
D5MznJhJgeC7Ma/8iF57EE6kkNCmCmqzPFHCYd3HRbb4uQd4MCcoQdKkYcJ8bvfgEJ3yevIC+B7+
T755BzOBYoSx3hOq5RaaddISo2yXVz/3xQ8mApwH6jRMtuUq8BzNdesQ7u1+fukPhos4mAaUaszM
FFmRaxplfhIp8ZmTj/785y5+MAcIK/LbABUZN3zRD/eYon5uKIrDQR442oi+zXR9mS4rxUB/b331
cuXI3PjRBua7wevtUFH7pK+xK1In8S4lOZBQjOgw97NYmzcLtDanSX5kkv/oARyM/DQfFT/pqUj7
QMoVi4qefmQofjCn7MWDb8f7mLeRbCwOK416NjLStGzYdt2DYXZHdsUffcDBUPeMIhUprSDXMh5U
OKMGGvtBhHPmyfufe4EORqwjQupI++2qTsyGScY1+JzPr6x9dN8PRitqq0o6nNTZCYsNeVsrD+hO
vC63igv6c+msoyOP4SDP9+8zojgYvWo3KZYiR8dlY39d2+RzVAoW1zgw6N23O0M4mE1N78HUhhfL
NJeVGmLZihoq5uqtQST9NCY76elzTQIqSYriwU/t52DSd0mEBz7TiKpn/9EQNG76aM5y9SUbtRuT
Li+RsP45+iaorSLD8mLPRaMvpCfO/dA/LXTvRhHwHNU+Ou/V6dj2/4P34vuNeDN6okStUXXR7eph
ZMInXDb0kx+IeQDs9Z3vlc+VtUp209nnz/KDR2kcTDNxa3VK3yncYK/AkhdchLX4yUsfTDQ0BgO7
NBSWDMLQoudGPzLqP5phjP29e3OPTC+sCiOpbbCm2hJ6/ynPPL2x5wMwscYlLzQ6MsF/VP8yDiYY
M836CBuh42a+duc7MB2m8ULXxamqTxZKbxLEeoq0ssrw6hAb7DnaJivql4CoLo2QV7OI0XTtQ4t/
7mkdTEuB56C+LQQQRe1amqvB6o5c+MNfejAfhXYVowtTbbfwBFo8wGF5fFNVONRSD1SPRD9mRKug
ZIuRcwTyShvbIKlVg4kyp0GeBwk3aOSxbMn9DX5nT/c9/e/NI27bIJUU8y1XE7d+cCvMRX5s8/7h
63Mwe5mJOtQT+QtuD7/kFobzLN/pFzhfelydlPOVNaK7z5/X/lV/72ccTF86s8Zg7Gteme6fYLVY
BKY+q6DiNfVTUIVHDqkfjGH9YB+icnbH7o3auyxPkxAWjHmsG6sfxEL8fQI+tGP7vRlhwMs8Vw/K
cyVqL1pB3HeaY1ecOvV0qJzrMp5AATp5Cd0xhYTd1/dW173mKM5nhsG52YqqR0uN7hTH2ua6vsCL
ftWN/i7pqi1WyNMO8xRaJ41M6uKUTfxFgLX2pFYG+PfddOU0kvYrvhosPv1GN7RdmmF3yZxlPjUb
vUtv/w9n17EjN89sn0iAJFJpq9BS94Se6Akbwf5sK1E56+nv0QAXGPMfNoGBV56F1CJZRbLqBJU1
B1ZNUZuC3jyMCVheXXttLhD+M20l2kZyNsFAzZriySyrMJv1Y9YAqLP1zq9yVA9OuUQb019qq7iF
h/FPMtoBUUD90Ire32Zwre0F1cQJ1jobxA17fQNa1nqvYCMJHCtgx/5c6O9z3lxV3dB7al8+OhBq
cG0Sn/qFBDuNK7Aa6Bo51aMTD4UHYCTUPqsHS6/u16p7jNfm9zZA3lEBlC2YE3sFzxYWezS9GtIE
QNyhgFyr6vxKpi0oashtmWDXAC0NmQdrnn5ZuNuCGBb2BvmRAOAKXiVEAJvFMwvbzZ0k7Mv+Rwf7
LqObb8DGhCSLVj4Y2hgNozOCughcs5ZARrctn5kKfBTuUzcrGqigsMHu3VHg1lD1d2Y1g7Kajqea
zlBbs2AjVykz1PSaGSWStAmMpAKpZ3npQal1mQa2kjNeG6t5l9UmMKItdN267aoCT1mf5t9DDS8c
dT4QMoGOjmJqkyvvXVbfd9bytjbTf7Cx9QDpBYaYrlDqi8dfhV5DTKYebwpK4wAu4qBXlsm5Mftf
EGn/ReHnl9fLj2EpArVVT2RdofXdwpitSd/7OQZ73Dg7JezJeqB8bZR2/MwE6R9ER+hG5v5i2JCc
K9nRGsD6y5r0MRtIClwrhF9h7V7ZzvtCzKsUEF2vXNk97aBCmFZYwID1XQ8pRLdrFepCi4o6MABz
9gKln3yDz2EGqVN7xpx09zYpj3kD7OdmgBpuDyp0MI2KHkoKD25tniI1Va8IsKKIZBows75Sa+Ma
X/E0dOQaBM+jo9fP2rTclwYt/M1er4FPPO83EZCn/nar9t12Mjgv/2y1cZxPTVtbNvLwdrDy5QWQ
2RWcQTNM8/mpBPxcsaaHYc3OJoP4KWstbII10NEKcLE2m3rgJtpHxMIhaXTJXVF0/Nz1LT7v/zD3
yCpjx4is6MTuotDsnLxDbAfqu1CUe8SR0PIv52/RXvEBJvm0D9VJk8XAGqMi0vrT6KEGc0juocAK
F9PUg9GgBx7Yw+V37SeuL/YKndvboTWgzLisonY9p7c59PEtB64foOL+IvaPZZTc40V7BbfP94oB
eufQo4gNsO5OFCjHRfJoUZFE1/+dl3xJV+SwjwL5HJgQd4draASSKvTvYm+TXJwEJ4OPmtmnGSm3
eKgA1sSdb0qOINuGFekDBTyHy7Mgejy3Y48oQ8RjtcIToT1u8bmCkDKy/eVnC8ael+lJVKNnGdix
4TSG0/B3SH9/77ncGT5VdadUS3Q9JujqbvV/dJIMhqg+/fH3T4Ntp7a1pWCwhag2+dUEOzKjv6Id
geLx33QbboFifG86+Ac39XVJ4MwANX3gXK4K03IrM3aB/03TQrK+RMPHhf0MtRQgfjMkOQ3oGVQU
jzqrJAgDwUFN25fDpw+tjcbJihwfyhpUzcZjapdBl0WLAsVCXdYJ23/oFxH+kc8+vSSZiDHkOgqV
enFSyWPZlodNiyC2IbmuCDLIRxL79Hy9rnBUKKFyoaEP7QIVcGNDuTSLtczT5+WmLCAgN9WZ5Koq
mg4u2idW6LpG0jhshu1ZUceHrU56ycITRKHGHdE7rSYmyXI0dI3/6uZnYfwuZYWX/VD81SRwAb4M
izJbMdIsDQcgkbJwPcD59SqVzIFgjlXuLN63a1JUaQXpas0MhviwdUlgLletIhl10fO5WIdSWpPW
OZpe5lK5BuDpaM2Q6nctxTKIXsDt+LaiGoUy4uZlQuhDg0h5BwmVUrvr8u+VBdT9xZ9WqZLpjpUl
OEGMylagfQ520LCoh8upUPTruTgmU2bEoEUCvZBC/Q6+6kQFpi1epz9tRSXXLcEKUveA+PQBjrqm
cbxtOygmiQjcG0ioBV0oKzoI1r7K7dBOG6vKvMRO2MJ/Jz6idmXIQlY0OlzIUguSL4yqSOfaH0Ku
AduGfuAJPNHLgy/65VzUrku+mSiQoIjf4AT/oCdoVumSdS+CXqhc3M7pUtNO3ZD9lw2+kIb9EwoY
DyA/Mh/JB8KSi6uki29NzXteDy+Xv0hQFjF40LAGFnBmU8MKR5jYrZC2PGiRDXV6elZhJnJMnogH
zY0QMMvLL/w6qRo8KXydzFQ1ndbE5N+1DN70qUy5UvRkLq6t2oo7wLTRJVPPjX27yhKS6LlcOC9a
o1bt1sUhIwDM928pkWRSwXHS4EG8xgKSHK7E9kfPDfoePoT5gx7HSRawcJW85euQMHhorqJu6LQO
qCWaUHqay19qUaLbjdNLIkX/ikaIC+iu69sMKDZczk8UYpnj8/SyvkHLPVx9WEf8QjXt6fLiEX0L
F97aouTZEOMciL7fodffMjCOtByeU7VkWxZchwyHi/CKtl1mbNSBuZRx3hs7tWf6PbAJvn6YwjmS
omD2B/7vLg3dwX9zbIWeLsCTgxXOGwRnlRaO5mBr/2JT+TyspIWyFbwFzA2FF4e9QC0QsrOJbEl8
ncYMHoKLqi74oCpWtKa3HsoswVCEs/p8eY5ED+f2b/TGmnkC6ztc4FzA7kh/3TUP33s0F+HGWNe6
TVFvRzEEFZOB7cz/NGonKokVUUTaXKwn/WivfYsyEw2ha2XAtTHbdbbh1QUkgpwqI8q6PC63G5VF
60wccubThiZIe4KOKozXvQ1a1vUT1Bb8EQ4xt7IqrWhO9sD9tKFb+tJCNgtHnrpkt8qWwulaQ8tC
de4uT4wgAdhcAkD0NwpuSk6IhuVDrRsbfGqo6l5+uAA0YPwPRhfyGpmiAaJEHnfAWB/GPmsC2PUF
Dgpl7k4xmCMzgCQNg863bDsRFGHAdvt30BJnGCdW1igEYWuEU5Cvn/Qgg3uRXkGlAd3ANBpuIF9y
+StFQ8jlg6XSrG1RUOACnZ1WyAGSe58gZfLI3Y5RxSid/UquX2dp5ECKrHMCVv68/LNFj+eivQRX
qN5WdHlzgCtzA8YU1vMaH3SmyTLyntu/SJQ8XNcxExUaYB81F4oJyA/QhktdLIZAjWxPtrOIEj8P
3q3Jlmv6jNfAr3SCUxp0yq7AakZLuT7q6EiivQHZ38uDJgp/Hs4LOK2jbQ3ANj1sjkwvC1hzSiFu
r3nUhRuEn0Pg7pAYoXMnBfbuofjVMHIpoLfWqoTGIPYbD1ZGSQSsuw8q4G4jQLx6d5WW5FDBQra4
XGCMrB9RJAcaVq89RI8hB/R+ff03rH2JfEpjw1oWW4LaWNjBszGJ+rCFByKBC+YLJLZc5966mX0S
AL1Xup12uDxXH33irwaOSwPFqrGmo6BQrJlxZ8YwF01ROJ8H/Qaom2Bi9LFjZlSD4AMtEssbmfEw
Z/QORLQNlaL9p6gK5CzMH5CVuWpjC9YsKRwnM+2FqMVtukDYbrWXh6WkuxBmUGrtqz6kz9AuOA20
OK5p75dxf8WgTevVRLlSExbkVRnNegqnzHa7IWyR4MxEKc/ikpDdJHXV70HQQLr/SIM6pMfuF4Ur
7Y2GLXD4k/jW78vjKlgmPNbYsaBxgGYreufaWw1xOzl4Q/RkLiWtDJKS+gRwJziFKQOinDx+7ydz
xw+9QtPWgUReOK/nFuKpSvO9I5PJnTpG00FraE9xCbkvhnNtQ/VHMqVfX+XB1/43ZLoB3Q1giOzQ
abvrdniGIJJnTdWhgAXiCAOYknVR2pPo8gjtI/FFrPBgYhswaNtKdthohx7K/Ban74ycRmjqDvHf
y68QJWoeUbx0el4U/RKHjuZ2RxIVN/BOPRvBXobP4R0qA3eIvoVLNnph23oa4z2pwX7NygKb5XUM
FjN/3LIcDC1p1VewhZpcgqHZkmSDMcVhPQ9hXfxyemQw7dcGYdDLQyYKCC6qxwaNxJHhBdUG2GS9
KRHWm2R9fRQsv5jy/0EKo/3fQsIRMOQk2O9L3a/l3oQcv3KSF4wEH8CjhVV1LNmgYiri4u+AAx5s
4i+PjOBczMOB46zZ7HYb43CryT0EG29LCue5UtYOET2ei2sV2uvE2iWHm8HyIfN9gJDrrZaZkmj7
aJx9NfZccJOtah1a6JjYekJ9iB3ntD/TRvlbwHk43uBORNuHeLSvU7U66MToPEaxT20KbN5oc70u
NezTW2g81jWspsbC1cHGhqoPvBwzS3vN7fJlrCbI0UsKo6Lx2Of30/6tMRsNgmRVwF01zu2w6+9k
f7tZdssRBJLBnTzMbFyhfdokkUkaWKHGu8QYegW0Z6d0VWVAb9Fi5PIC9BPRNOqtJBriJLJzCqCy
KTk6aUSQdAwuF5AtnTQowacRbeJro2FnXSueV8ZuQZqBHX17yitY53QVhaLn9B9T4bBkjA/raj7o
Rg05Vny8PYLiPHfBiLkfoXzUKOP9bIFeAQ+Lc5yvEI+GFtTQFpFRLFfpmB8gxBeW2Nzc1LDgqzdN
V9CvP0L/GIp2+tz4jT3AujKuopwWjxNUXF190l7BvobkOZRIfeYst9kIoSnLHKHStAKc0sxQ8S8I
vM4cYIFsiBL4E4GyUryrMU+jAkvoGErpIBWoS9t7g2NAnm2ob7OMQphCrV9Vxf6paPYf6NDcjgqs
nqGC6o5F/Z5mDNKOu9oyXU6F01xBT+9hbOMXY00gkwZVbxcq3P8lBES1Ue8ipZmvoG17HPIMPnSL
/jh2UAGynDb3oH3qQWL53PTLc9IPp2IpsDnWzpms7Um3sMNDjjfYUnLDWtRfakAZ0qyFG47a/QZy
eQ5ju3jUkuUWuoU3WpFF0MC6aav+HkJez+Bn1G7VqneEFX+gU524E9mHeEQH0yzKoGnpMRkbWKUr
5R2t6XU9mkGfpVBiHvIz1ZV7s4ZnGSX5vb7OhzhdD3ozPijr9gMa6bfJkoKjChVbP897mFprxq3R
WUFvzC8L6x63Ps9dqjRhsTVAh5Lj5XwpWJ6UW/v1tpNXIXMc6vF2zRBfnZnBYbUHwmmyAGDL/Mvv
EUQy5cIASnaQhbR6eG1Zq5vY9UsBzBTTG98qquV7uyIPvB2Gpmw0lSlhm/zJKm8qHy7/dsElhce3
rhDg15WsSIBxya/bOj6PuuIOBtr4OoT4q3I9ssU6XH6XIBfx2Fa9sc2htisFvbLnVoM26CZlaoge
vS+BT7m6oCi5qFmjAIIahyhN3bc38d0QNcEKI6weVkQ31tPljxDsCjzYtUk3ymwjVVDV+21CYcQp
Ug9eLJJpFiwlHuDatPGsA1aNTaFH2cAajCPS60uGZt+2prI9QfSSfRA/DdYENRFNhbZduMQ3U0Vd
Bt2YBPATdBkl5yzRIPF7W6fZ3TJgOkCSeWoNXOFTpb8BMFwGhBRV2XhAalNmNaEGYhuIp3NzV5+A
y96u6Oz9/6RDPlV1mxs4542RLKGIVhkX6F1MawsijwoY6/UVnFJCyGtKDhuCOTH4U2/X2YoxDEmU
x7+ICTVVmMiaPWwfWf+96OPZMS1KkgaAejgJZIa3KUYwaKrkJCAYF8rdYfN+dsp2pDHQl28MTH6L
aN+LB54cU0IgjuTFBks9aC4v3Q02GJepN7EtGRTBsPPkmMzp03RreiVUyetcXEGnBbwqGOhJ7uCi
x3NHXih8mqVJnRjkd+jXHEF+iPLlOEo7AKKB5yLZKBpnteoYA1/m8E6CC++cvV7Oc6JHcyFsOejE
KQmSRAzF6mxUN3iKrDIgk2jX4VZ7q46Q6LQRveqgXM0NNDIJlI4H8G6Msry2lvxZz/X3yx8iqCnw
aGz41kDUe8QUU1a/lVv7UnTjnzjJTyWzC7gvK6/pOF31igwWJeiMw/jj3/Ra4STkABECFEuT+XDc
iCy1CnrN/j1uxfVgvToaPWWbAwchxb/8iYK54lGhdZE5ap/icJAnt2Nymsun7z13X9afNgo4jUBG
uoDiVr62bkz/M2fZJV84SFxkACWuVMk4KOFG4OHVVa/lDEFMMtwwuwsnlj/26QyXnTG+x+HQu/w5
omIMD+lckaWyGg5V6Jdt62EvyQJu7MVweD8VvxOvCePg8psE+5/OBY/ZaJ1qjdj/KuvnRuFkCh55
IznVip6t/zsps5V1TtknCliOHaSJ4W65wZ6GScJekLF4OKezQgYRNis4M8NDDbZwMMWgt3k6v5as
+hYsxeANClnVFNmkYVVBLNGbwEcolWMPuPW3hp4HdW4bhP3GCU/ftV+V8rWF9e9Mnr/3cC60+xxF
cyjPY5fOZj9ZgXtRb3V2/72H82dYtZyBJe/TyE7OcxKtauFN+jc30o/ezqdQTicWT2s3w0/KzA82
dOtABQuNYn2w5j66/PsF1y0es2n1bNamGQXnrXH8fn4gFcTBc9NrMUbDn++9Y8+Anz8DbjczWSDQ
sOi/6/IF9iJuUr3VUDCTadUJwusjd3x6w9ovZprqIODl/XKAnDPu/0A8kBI8hMufIHoBF7+sUJp0
aHeRK0j0s5gcnGmNHGeUdFA/UPdflNl4rGZRZnqGVQqsJkuIW/fNfVrYx6V1qt3HK1AYjWwHJ34d
TltDr/6Ok+SpHPI/pFxU3xiUcwz7Ln8w4QvfpMXipUDqee1gQ5Q6mQK1gpb4DHt1Yxl9m9jXJjMD
bYGh1vdGhzsZZM6i9raWoEiYqM82yb0W/lguxN4ki1Qw+jweVOsgJViUQxwO/anpzul2dDTJpWdP
Al8M/IfByKeV01MF3CWDxaFRvTv0bFtZCPSHO8ZPCbChbefIoHeiF3GJAtwSklYrUD/Nf9OhQeNr
iaorlGx04m73m0cP06k+1qD9oi8GNbDLEyMCm/A40XqCVFduAF/cB2DCAoc9uM0VdZEHve0Pg1W8
5DAjmqH975+G0ZmImWobFDB3mw7rP7hheYom+wrRw7n8YVTVDO9KzFEOWIQNJLlSNYprxHn2ve2H
R4vO6qolFfTAw3VZQ+rAfWszr7pc1q4W/X4uecC/xEosAILRLSRnVsX3TULDtZdtzYLdX+UuuHCG
mGGtiuiYq9t8PJo4erWwo5Az1UVLlwtvPakY3DnRcusD9jTBSt586PzpWnnJH7XYG99A28V6yiHo
eLCDywt3n9r/DUvY7P67nuJYT3YgHsKyeLe1v2srufR+7GtfPXj/xk8LFeZ1pQIrEwf9/eEVtuvg
7e3BmB4cbwAVrnaXwMCZ8ntxQXll2F5XatTmCnQSYWKjKOSQa9SPYaBweZi+nhkYJ/z7NbYOxVeT
Yt+zW31xc9K+G/hPp28nIBiPA26v5fA9FSfKI0nrKTMnBiYXbCB0vyIduEPFe+G0rWQTEX0LF+XZ
mE+5rfVxmC3mDfzAPKWDSmLftK5djs89Q8Y0ZKpwAhQCdbizfjN2KZnUfX0BicN+V+DlHZITbMr8
CoKvExya3PosO2N9cLe+WnRcAphIA/kUqJKGlhlpo4vgD2yv8+mJ+HXoBDuI1QlgbWs+aikEcRIP
BgCerMz69VWa8nDTnhWm3o/oEMbO8gBXhrstq4KEwJLGqjVX0ei7ri7hAvPby2tSgDyCOdi/i7Jd
2nZlyRaHSrFeF07/Aie+YK0zH+a+fcRAnkF7Qw3B4iEHeGkPLs65d1RZdfyY8j+lh/eM43gGtX9f
/kGCXMJDUfN4nhX0NsC+7h/qYfQdq5Jsr6Inc8kEvlhUyWJ86TREdDzGztPlXyxanrwG7NArozLC
vTJ0dG9PT5BifO5AGn4cIB4Gfy/f8QEXlLxsX4VfrE4ekJoqMBKCczTupo/GaxJpUQlJXiP1Vh+b
uFSXSTRW++b4KfHCx8qY+grLMN2Z2zT9lWm9TLD46x2Q8hKxRDXTukwwXHn1ZmY3ZZIBcvxaoi14
eYhEv53LFjrsoMdZ3aejBn3/0ZokVQHRbsTDTlW9BjRaa7CzGtiGdpE4+sRwcoar82HDBAwhCzXi
L7ImgqCYQnnAqeLYua0DOw3o/65GW2Ljq16s4EPj8+DcfY/ABQOFfyd7bqfNSBcVpcL1Pc4H3MR6
14ZrkAwS+vWJivKI05UMSaM4WEyQoHc1Y/Zb6wS3WMl0C5YTLxXbjeasKiume6rOsIB1LWiClew8
LzLJZNG884BTmzZUZ8BGhR1ssLzSgGzhSF5107yGc9l5basn3VGOENcJaQFZRnOoBr83YXqbFD28
j5prSBXINEy/rgCggf7vXC0tsSBJhiSWw0VUY+XNjFKuqzIU1vP5MDQkkWRL0bByGQBsdjAPYnx0
CoDBmK1Hoow/5jl77gB0vByoonWxB/CnJLNaaVeQCmAbukazeTdtkBk6fO/RXA5IkK4Ki7Rx2CUP
bP2vtKKq+FYbCQSyf391spWUjnDpweX/YGwPhQZqxnqqoNjwvZ/OXRAajahjETuAToEItXaxpzpv
Zb34l58umlYu1jt4hdNSwdOLNSiaB+CDghEl58RZJOtGkH15GOcWG0XlOFg3ffUnGZ8smfKc4Ifz
IrHwbc4AvMCw2wuuk7QsZg+G9U9mur12i+lIhkf067l7v2IxfbKhfxrOGeSOF0WHNIHRShal6OH7
p31a70nMDFA1lRgAg5sBdJhGUq0QxBEP6ZzXcYphI44+0toGhTPe6MALGY7sZ4u2IR7EuRggpeUz
bsSwsgp2xkPtZWF/MF1kxDDxZTIHohnmYpZukwaLR+AkjKJeXT23ASQx27fChviH2UomWDRWXPQC
eVpv42Zj/bOTlQPlYd7pzePl2BLNLxe5pa3mIGzmSqi1b3n929pev/dcPmbntW+aAs+1S5BXn9b0
7fJzBWPBIzX1ZsvWxET/cWbGXVVnt2pmHXpTk/xs0eP58/YuBTVMWJZa+TbFBwJmDJ3+XP7pgqHm
cZoTs20VTZQk2poKYEfNT5o0uvxowTI0uCi1O7vPLdgVhdv0UmVBDBqWDhXkfJO18kXjsv/9UxqA
4lgNuBxeYMQDkF+Lpya3mUz7U3A+MPYB+/RwGyA/s0gBcrDY6mXgFszFbvvy1ORWoBl3l4dIUKik
PLAScmIjaA0QhYdd6y4+H/uT5X4Q44La7/7ISnGiy6nBRes8pKzPCbjt+bF4mJk7HHflMgD/4DEM
tSHcvdnJ8YvzNwtAPNpyAnBZMUCLCSsawFxiSExQMb5H6IIV9r9T4wxFVmsKHg6447lv2LGA4btk
QgTTziNPGCCiJSwv06iHdqri0BuLVXdOaxzRqPOyDNxVvQ+MATIl6/xSTsljlkNTsdYPjKhH3Shd
Y7IOjH339MjDVeYlUyCwhm+Fy7JbkLb112LT3RFe3O1W1OHlzxaEKg9dITjkTWsFRd5y+klp6/bV
6KoWbgGyKRO9gMsFMEzPzL4HiMKa2g2HDsBZKwa+36bdMDB0D5c/Q1RAoFxGgNvIuFgqSaJ9g131
cA6nl+mkve/i47C+YIub+N8rz1Ne5rXFTWzKAQmHYpfu6st0WBTqk7T5e/lbRCPGbeJ1q4CUu6N9
YuNxhctrDh+xBJpplrNIJl2QPnnIqZlRsy4qQBz1jEZkXK7p4Li1vUmae4KdhUea1pZT1U4OAIMG
RI4LS18PunmSwRFFKZcB7G2CvSIDuC2efgK6rVeJP1UDmE6Qm0+lFSJBCZHHm9rakGxwh8YJHF2k
6U79UfmoG/wqbqiv3KiQftFuUCq6g+20891VxeNOod7WJBXFpKj94DrLf1X3A/6ml5eU6Hv20fy0
pVkpyAz9YKVR0UODDGhpdC/d0SrAv2TwI14CZUvg4WVK7nei1+0r+9PrdCyrGJ3ZHcEyHOHBfpwP
WGuRrLy8n36+qN/x8FNK4EXWtTtC137pzAA6g4/N4mcZSkqW5s7qILlGCtYx4Q4CG60ZK/Z1PA7w
KO8pgMYyFwpRviJckIP8qKhNh2+YDu1PDbYgSWC/AU3ZBbM/eCN0Um/L791teBBqXDjLYjCk+JT8
MPSf2vCwOpLjr2iEuOM6yU19qwukKgKS0pC4KUQ0L69YQYoiXJxbhW0uubLPsXqz5ro3dYWbqYP/
rafzaLtO0XtaoqIG3dr+mKh67xpbEpYqkPHfewF3cO+1KQP6CWD7Bot/etpM9MEO33s0F8s260Cg
J8CkQfTTtUfmxxTE+ZV6lx8vOpjyOom6QWy0UjvA6TIXd1WvCLYo+7O30LWfXThKrgiC+eUlEgv0
SwBb2WdgfFXZBtLtudBkgSt6OBe40MiFDDAwkyGt7ygoJPP7aElwmh/4ry+SDw+agyRvpq42hn/0
fHq/BprfoYF12v/tbQQr/Gl48et6RGv4QcbrFWx6vERipze9Btc5UDegfdto+SF3INnQ9WE/ur8v
T7sgknlEnb6RsUmXfc9Gf0qljp+MuST/iB7NhfKyTIzFODRBYK6J0tU8T1kq2WgEj+ZhdGaTpWld
G4ChmS8deN2dpAwhOIJ94Pk/bWAZHOrh6k1xKoaIcLscK8fv6titqodvjTavkNi1dWZQU0+iaVlC
aphXq5MFlx8tKrXzGDrSxJUDmdj97AIDG+ggzOCmersCQulnWJRqRN60O8nLRBOwR+CngWqYlk/1
hLpK5y/+9jTeaBBWxVbml8f6rhjdNfrmvfJjI/30poF1WTGoKF4ayR1bH0zwKeI/l79CEF4fRbtP
jzYnhzq2jdmOcYJMUmjCJtcg4AZsVT2rkqRt0ZLS/x2pFcTnndILUGaRnRprPq2z/V5vBnrAy8vl
7xBNBrcbdyZt8nXG2VjN7mdIMzcL8y8/WZBQP/DRn0YISuEFSarMCTOoQ85PzLpKtv8uP1owLjzU
DSOQNTGgflELhLOKXw07IWjOHKrEkESEYFh4xJutzg4wb6jRbcsViPTumm3f2+VVbiuuW7O2WYVQ
g0K1mZ6S/HqRIQBFP3ofrk8jbiybVmpdBdKq/qZUd1QGoBGsdZULWCsvi3ZkdRpVQw5t6dFluATM
bQNMwhlEzstzKvrx+98//Xi1jzVQq8A+Y+t4SmeIlaCSIeMYCkD5lAev2TEExaoY4UpoawVJuT01
DV0gw2b8ZsOgQO99Pc9mZx4mTTnRpv97+aOE7+UieFoo2TYdWyTUXo5ZlJ3Ig3aCYs6V7Nok4P1T
HtgGL6NYyRc4v+ZH3Uu9Fs7y+4lC99OTDGcmCjduMzZZaVStjvkv29qzyvt4gNhT3HtKRr4VFIRH
sumDWW4bJNlDq8phlfIQx6DfmpIU9/XPBy3835Vlq4Q46QBk3pbAeCQ/ZCnk/ew7DRXmy7P8daYj
PH5t06Z0yHvkUI3Nfge5ztpsPWuWkUsFuzPhAWxwTkInYid3aOfiB5wGrFdAz0EHZH8T3W2vWyBi
q7CVnLwEbSfCQ9howmAlMSD17ZpISxZYv/LUdYIh2ILU9A0Yevv2NweOi3mbsLTuVCjHmQ4AHesw
3VZ9CocVKrv3CMiUhIew6cmo15aGk7cTWefqaQBMqA+XCKjb6mr0iWf9oJEerVcslBX6BCFPeAvy
ZjOXntVYy2w2f8NjsYcx6EPf3hu0DpuaXsEv8JSMc9QnUpn6fbP+3/sF4dFrSWFA2aDdsbPnxd/1
K2tPvVsP0Lm4kuWAr/cAwuPVEjuZplpdHcjdVgdDvYYqG4j01J3KWyd+uBxHgkDlMWh0zvuhzfEO
BrZrh21mGnGQvkqkiBLRC7hM0C9LXZHFRoHgZnrtro2D/qd+Nu/Wt9Gvj/FrtUHvL/GbWZLVvt7S
cAX+N/FUtKgVMqMesZgsAs/QB7v6/vJQCVIOD0cjSs3UCpC9sGsmwLje2qXyVMIkcSm4zxNeFtEs
CmeqR7CBllft0Bziu8yDZe8rtNC9xJcZ0Itmg4t+ZTOcJi6xavvZeqoGOJ3YyoFpLCJlJiEuCJRZ
CC+IGPdT3i45qooOmydvKyBIPKB3Zeivg02fti57cPTqOh5hFWvGpHCbEV+c9Wg6jPb9kq9BSZTc
hwkANo6enKp8rr1x01KXDiW8iYqrNG8331HbkNgyU07RsuHODCQlyzwwhIGlQYcuxS0sluV20bLh
T/upoZgLelCoIJa3ux/R+BPAuSjzimOXebk73VSeNBHuv/eLrMTj2/q+T4YsWYqI5lF3tA4FJBub
FwDIl6B8yw6tZHsXlEUJj3NLnEzdFcySaBxJkDiQRzHimyLNwyJ/AHLKXeEXlGwvZa664/YyZKpr
Q3grU3VJmAsGlUfC6UkH0ZIeg9qWsduyH2MDqWY4qF2OdMFq4FFwZqVohd4hSqx1xgHM9DbskJcf
LQpzHtWGBlHrqDNIETSkf3eyDYgvf9tXUGwgtNjJDnd7dv1iHfAii1gCPUtMnL3XBQ4/cG95bo3p
Nm1hdriuIEYvFgySTMWW1JdFBxiLzyuFvWZtA4z8PPaTpyPp+05jh2Sd3XJVo74qVT+h9XteKu9a
Wz60bDowyMW4qyUj3ws66IQXX8xz4ihVBVBN9Vr82MHJtVd6zk/jRgtH3zx0YezVgSzSPgqgX43w
HoGf7k5p3sfYnpckqjsXcoGeEcUhuWZ3WeKuP6zMpT/MztW9DyC9Nx+qn5DE0drMNQ/1oQlleFbh
wHPZpcoKy45VkqGfqnqHItqi2P/v4xgS9ZIMJoo17ipS4E4+OSB5RjGzT8tAHoaZPTiFI4FGio7a
PIyunRxtXlaWRJ3f6O761zj0oe0XMDs5wTXpEaPop4GsPPV1ywvaF/y0OcMwl3iZejIOJMrCHbiu
RzIYh2B/5Y3XYYHumM6IgqFFhsAk1smphmiwe6/fZCcqwXTwgokbTp4m0LZQad2qqC1nr7LjW3Uq
/csJSvQF+2s/reu2zs20bTVU46cXfQFzUweoAn0jSaYQpFYeYEdAUY0TMP8jZXHc2YZ7WCY7QAmO
y7w4ojlbaQLZpyyyb1RAdazDduzO29UQtb551l+V0/YnPVlHWbtONFBcAkBBVUVJMM+jxkzO2paG
+vDboeWJOrLmo2imudhekrFToKOXRSnVPN18ruO/a0kk8yx6OBfVxNwWdenWLCpN5pf1n26JD8yR
zIVglnm43QqHtKkjkEWrcJxK9D9WI2kkCOaYV0Oc4DlWKSYOyZ3TeamK0DXSMwD2XtezyPwmeZ4Y
3C1i6xeqpWsGS8wVIvHzE2kK1+qeL0eYYOR51N1+xicLZWnE8upWsbrIMEeoMxEJhkB0wjD2936K
4GbU9LhDUghZd4QFo6e5HyTC7bgEg1ccZJlU9Bn73H96TayVkFVu9vWfrddLAnNDx74vVpnfmOjx
5N/H1yPZkNyg2t3ovzsndvP53XBku7fo/Mqj7ZYFAoaFghMetCOxEeCYfCC3XaSFaaRfWW+5Jzvv
iRYsF8Mqi+cO8Jrk/zg7s+VGka5rXxERSTKfApLQbNnyUD7JsF1lICGTBJLx6v+lOqpfX6n0Rh90
RHd0hGQE7NzD2utJkE+CC3oxUNdLzlnokicDpnr/fqRu3vOrtzkrMnhwCQzYlKjehDuAzSKDUEL5
K3NjJxRAix6IWhM9+LwFAhZhBIq/5N/ffiPZvFbkSYPb8N6DasVnkCtaKrTMjwqLQ7UDCOJwzrM7
leWNqHKttAPywFdaS57U/hQPrI8Vefv3Fdzo6FrX8rp6mrrWY2jj+0NATzMfNzCDTsNymEsgtrz9
SPVXPckP5eEBn2a5xTjzXv5z4xG5do2SNgOAkltoWZhh+9Lj0IL/+qvz2G8u2/d8Y7wbKwEAA37Y
O1d7OaL+krtei/C8IShTBi70b9mUFfOlKyO96RfuEu67aVi83vmeG+/wtQAvdSfgPKwMMvcjbcIx
D9WZLi68+GDRLtOf8zfceu475d5I7eyriAHmZyHtHH0Hjq6/mbjraXkhN91TM926mKvzHrTQyZMZ
LiaYt5CSRmb5idbWnVty6xm4ChMMLQ2TmTJPysarI0H1zvEACJLc/zGPwZszZ+d/35Nb7+pVoAAd
cs6HBvpLOFesMpG2YSDmk+/WcC+Fx2aopZ10orkTGW68sdf6PGeo+DQyGBBWUMUbrfGTBuSO78+t
yudah1c3Iqhmu8H9MMDqLTdV/e3Vr10BUCirTqPxUqTomtIDWsMhUv6wLxf//glN60bqZ13u4h9H
32SlaAXmBJJ8lz0xtNCNyQo2Jq/KcHLoVoJYHGrXJ1hWw64U2Mdvg6BTPE6NOjiOWkmjedAGPDY4
spmwTadHDDhCKjIVk3oWiecKsWCTA78Eb8T6xuAnVj5XqzofsABX9acRyZruMxlNA0NpAXPHPO+3
ZaAWRSd/Bh55yrwArTdQike7ArvvIGV1Uma+9bz6XLlzFaIG2o27unEe/bHGX+I2WWQUtYq0bz10
lngWIhOxy9OIGtmGZfRNKiccx/Fz8sRGZCiyZwiBWOX00ejmwJjNizHNlk7qbJSsE2bA42ZIdROW
3IktVz9SwKPcKf3Z2+qznbNFG5Rt2BT4vWC7C1szxUKojXae6pPO6SBqqm0rbBTsZVl6ysruEAze
q075uWbOhqbTmrSGH8HDeVF29Tatg9VoCHgp6e8O2Th0e8c67165id+shM9z4bJ4yC6f6K8F6Z5R
qS3rtPxlVNlq6sQG/UnPE0sxjzGyp/UouzqsvH0zBmSV0nrn9eiYBHAhkn5bLDoGiHS5CnS5qkpg
4lK4mLRfLg4HAPVgp4FStnaidlQbk9oLc3DPWIBfQm57oBV55sV/8+W3fj+ifzyKgW+4otUTT1ih
f5SeuTBEc+dQvPXyXgLhHx9NzMwe0iFFJUjqyObv439bhrSu9ZoTH4zqAk9BavcNQ3s4UxoxRp13
ao9budC1ZNORHqA5hOAsf9bxxZZdgJShFvyRxOo/cvysa7EmpF4KgMMqT7rWf53beanS4FSa1frf
MeZGmLauzgNvoH1D2xRaUO2vs9Y7ui19beZq0xAZB1T9coPh6d9f9VuO+5ds4P9IOOeh9FIO3amh
RBGXvX8uWmfDzLE5VR1w8Jaj/BPMqyWSORgjkIvLdDoOMQ3yHXYvFinslCbmwU+67KK59PZ5g3rG
HlXUGRYW2wz0dUwIfuuBjJvGTac4K5zsaR6npW8Vm8HoHvLBgU9pI5JJt2+mrvbomB/dyljDD+rO
Y3Hjab6WkpZeC4duLoskdyDHzHl0V6V/a/p4bdEYGNqdOqSLCSxoDnjcsDBYr93E+I+Sc4tenTdU
ObxBKgqLQfVFhpMZvA73bOJuVULXMtKxlwWgjkgI2B4z0m0dVRFcRgCU8dF3a6I8/o/14rWSNPOA
7pxSDJ5hwe4lcLo5CGoHS5ndI7vdaiReGzISnGFGbvQ88d9tL8rOFMMWYOlj072Yp1wgLg1GaXcH
dpeU6S/vzbXCVPgwDPZaC4MWQbZ1W+3Lyd16tW5Dz8Q+QgsOAZosYWP5R8xB7uTUN5Lca4mpwYFS
INhRTaCpjFUF8vZQL+HK5vAhona79N0cZPbTv0PD702Qv13iVRiqDJ/0BRAqSTMgD2mnPWvaja/N
Kmy5Gw/KX1aCfMJv5zz41Xfh+OOyNeettJyHyfTfvcldpX62dVj6I5D10aAoPcvBC02RbuDuv/Ys
3CFtTGHXWAfDzt8qXSeeAn5O1eNyNNtQAmKQdRIQsnER8OmkDHGY8va7U2Pil3VSBZBGpNlK1feW
3n/fv79d9FWKLKc8K0iPt03V1skavTQ2HDNy3eFRurMR8voyzGqGZQ64joZjwITscym4exjntgJy
QCuQdXuWADPxPeRkT3o/GZpCAJdKP/uKvWPoKZdYMv5vGnzrWl1rk2weO0+gdWFUa5d0K1rvs3tW
IDfKnmuJLcv6FuUp4mYBdyWabjr/FxV3RNq3Iue1vnbKZaGsqSiQ3vqgf8nymwHWCeDjuhgKGppF
CdqUb+3h3LrtRXfncL1xFFwrb42UUVuZukwYrMEMx4lsca+Wv1FZ/w5Nf+RMJl4FH/zHPHHRrbog
erZiNa+gmHQ2iBP/Nfu4FtnmXFsliGZFwsbqU838CJ+73czuWQPcSqF+11x/XIZd68YubFQicmd8
2b/yhYgwyY/Ez+7h/ijmllDo97f/8S1ZX8BIbSAi0fGwIC/QPOhYPkEDvfRDe+luSXzhTpI0lM93
t0dvBO1rP8uxY7MeU1MkjJ4hcjHthW42rhW34L4UQ+L1LM70853w+fcD4vdT/8f12abjQdGK6xvb
FfGPFf349+feKD+vpbgm7yxmOZfPdYs1dxy4W9YH2tnLsW/v1Lg3XpFrLW7J/MnRNCiTehSoOCE7
He68fDfiybUWV0z5ZLEetbPhuRuFglGR9lCY5p2Pv3E+XvtK6sHrKhut3VWpuo07L7SLbLUT0ehs
g/LQQd1KinvGcLd+pMsl/nF/vYFkPvUhQnBRKWc527keuxNIbt3iy1f+8dEMAKxGOZAxmdbPHlAZ
mbnhnK2r/PzvR+jWsPxanEvrsbHFhQBisiainROlolg0ZRXDtiNE32A5oRlaQYU9lsCKmUU4ZhBa
kB9zOUZMffntvXnjrVhDrvpqpaq1LA2MTO2Vg7YEFBF5ZG7KRwph2P+gjLnx4l9rdoeAZcjP8DVs
j7Acpxu10C/ggUbef3zyrtIGH6F4opeddw7TYt930DNOWawtc638YJ1JDEcqlXiUOHcqmhu/HL1W
8KoGH54F0KjCg/bdQM/Bu8CKSJbCQtcBgy6zTzYrf+YVTNkKGbmeXMMA704QuvXt18YInE6SUYuj
ZbmGDOg9WxaRyEOgO39n2cV/2xGj15OappLgizAI99vKfRSqTLLKO5vTPdXI3180ei1Unoze78mA
xispNi15M+tPjEYolt///Z79va9Lr2XKplPyCWv0eVJhpo4CWT2OrulHvGxWyu/2c3dvc/jvYZVe
65XtVqc2AiucjlsvJu5yHLEKS+75Cd5ottJrgXIKUQAlOTYo+iX57g6XKhEIpvhCKAIcOr9b6f49
fNNrYHsO13LWjBgc162gIbzGFlgo/Uqd+qvXag2xIO6U1s0dZcutu2P9/1FWDHY5qQZSCrsy3t0s
eEDj8tOD7V1Y0aYO7bJc/vsxuPWyXAuU+7npRFbCuMU6zku6qFfsjIAezYvmf/B0/ft5RK8lyUXl
+XZjQNtiDm1YQmRE77SIbt7+q9jGC467kuL2DxGmbg/ilMWAzC3HRRq5r/eD9I0LuBYjk9kQgmA2
lXTZGKfjExP35is32hzUvzTa/jhQG5bzIBjw0c7xwtFWS4FFehapRQ9bXfk+/8qf7jGdflcv/7eA
pNca5FHClUSNvzVZtNiIw+eyjrIl/Snexsjb1D+D/wEPefPCLoHtjwvTU+vCeQhjkCYu0e3fFRtj
wafQ3dlPZFnFU2L+uOvI6QS/xc5/u7arnKflvpX2TcaTIk9x4HDnJRMFiBFmD2J0lUAR8OB0/vs8
2I8m65ow4IYRwliIhr3dvHqGe5SeueOqw9gm8yKDtG3Ii+HDzYNDI6ixlTZ5V2omAEIHT4ZRZGFK
7bgbu19SqUVj1+9uWW09ZT+1Ld3NaaZDM+Bj5DblW8rNVyPlFN2A1g55ifRF4jG6iOg3htkldYWp
qvlaVcUUNrmxTQdktmXtnrNar6ld7a22xkgldaMgUCAmaT8Ufn6qmzYB0G/b2fqrktSJPTrC9XRc
885UcC6vmohbKcoUQs1kypyz9vpV6c+HmtLIK/gnmacgnGqAaLFcuDSzQ1G4U+g4w7HoACpJXa7i
ioAU5JQnZdUPQvg/qoKtC5btu3TaCsN+IFW9sem0EjM9+izAWHqGhn5UzrLjCjidwB6xkjcmFpEy
QhdoM/ndluZkiPyqfm/IsNFs+lE3/LlPyedMxEPn9NY2gCA1IrT/AADwA+iuYjXa5MymeSenog+7
yalDgk2E0BiwQmVjTGiBBRwSDlR4Toukz6kZcekG4Uy7LbHkYrC8NswHf19aDWysSSFPBade7DUw
9MUZtRpnsc8k+26KKQqItTLVtGAEbUfX+8gUlKqZeZQMBrPgoplh2nkbVV5m8X4K4E71bDV9GvqG
/KJzTWPS0TL0XevgZvlT77RwyM96HlHeH1If0yFSvWR82IDM+Bqg0yic6m3yrV90hi9Q7Z1YYHy6
wgmWxPTzRd6m68DST4X0zqy2P5062wYYjIXm3Masl0993UOVLs19B2wboI3FUpg4lAw49PHZ2HYu
fx0N+O26aCzY8JVc0YBi21y4i1nUqx72piOYkTkjcTuhd9cII5EcTxor1TPooNuRym/URntom9/H
PusxtBoe+t6eAYWDco1zTAlND296Z4K20D/OuQupG1VfUjMsQE/ND8vuHp1ZxCwvHgYQ8WZveBg7
DK1AAwulATYofChXZeVmYEP3cTfkJ+GNn6Vlbo2KH1gB/IsxoObuffECjT4UHDrY2A7fzKP8zk3v
lTvQWtepfG+nDL3Gai5C/O9P5o5HNTi7rBNOJLoUfG6n2KbSO1ldv5gNd9uzgoR4wvaMeuc5qOCW
JJxN3zVLgW7wcoSjnzbSY+e3sZk3Q0hIX8dlNX4NVpcodQFzFF/mxOp45nW11FzYkR7dr6pFywBy
s2gS4jFo57e8tX/KJgfI2/nig/sRuPqogIyL8sodotGfAHwVKppK/pKL9DkN2LspIfRQrlr1tHu3
9fxCg3ptm5YMKwMiVDn/yKFyiZQbABQrjA11C2gvp2UuzIXqhlVrXCazNavhCGPUoYKXRND0ICjY
zSpPgQwcJ8wLTbWuTXUeSYGwg2fN7ocdths2FBNERvgYDqO0Yoe3z07NvmnWYRiqd90AVK1N8xNr
jAUsUMsoa+0EapTjQPPV0MO7x8XhtihN3EugHCeqMHXpR751Uoy/uwJOiTrfd2bzAe9qhgmtmaTS
t2PlSrQm0t0UlDBOEyoLe2V95hhohz4z58i0un1BjHdlZn7cO3rBVQbOKm3eUrd8I+ZQJIF2+ELI
+tfUgps7+q+2SSLN54NlWofayVejLhK/wLzZLdMfWdns+ZAJKPbLx9xuvi1Yksza3BHiPsxCPRRD
9iw6/DqksU7SGxa9kYrYKcGa9/mzO/eJDtQK3btTSscFaa23mSmEdcNYsLzcKZ0LUJ6ySBVwTGOi
3uJPwBkwwvWraxC7jNHDv6X5fmq6DxB3noaavxBGIu6WLJxcADZH3rywua5CFcAPnNWmB+oF2fMC
+BOTFm8oVZetBV6wMTeJkNkqzcq9DIq1zuc36afwdjUPc4Ewl7Kvrvb22Ozb2LkVD1I7+J5sy5v8
2cz6AxvkprSqVZMRtO+hHcAc5lEJt42Qx5WhbIYF7HNEZNa1jlrtLFLZvmVV7YUATCS8zaZI1Hxb
jToKfIp9C0PvC8PZjDU/uLI99Jh7aB78ZLYPq3oKd+vcxWxPXR7SPgXWsnMfe9cMQtFbn0GWPzSt
k4fcsOow8xmk85P3SHB7vUrvRg2BAhCMi4ykT51rn9KMJrMA1baCpdOikWqB63sqGt9a27azliMg
JZM31AvL40bYEJGDdgsVhjn1JPYMnII413TpnhH135Tw4pyzQxM4OpS2nQC/uwtwFgV+54S0y0jo
Df3alBTOGnpje2RfXH59xhLZezB+C76Kfv5WOjvUEyzzaCDBqkHjYuiHpTuzDUsNiBTcT+ZRPIkt
Tn6Btgd8NF7NDCKGQGCKT6yD6KcWBkKOEVr2UEQwlHtuiPvitni5uV10cZl9YewbibY/EL71bYNi
14G9G661nd3p20vrJ1v5LwKOvLBtGkYYxvNodjENGbMq9ACoJX47ruCztm/sJsYBGnkgesGasgjn
0d5zg2HbM/gZiHEMu6rbGBSyDIeMOypgQdBdDpupBwZGBelisuqETjw2RS2SGe8bceWpcfwOuY1G
XMk2uY3VxLbjcRPQR+0pEmtGgq0nOyPMsbIR5yV+j6bovyot8C9NP+Mh4ydYQuF7hmwpWnvvsrEL
TZsdymF4SBkDizbbKTrujMH5xSt1Yma+1r4bEd9EVIb4JRR1cHL7fE+48562/FAwfy+FWpOpQRCr
62hw7ahqZjyIjA9rH34dspytpZQgDhB8Gu32/Yw3QpcEHanOwZ6aJUBmtsyQNsg1urJ8DWj/3NNM
RzNOpWjK7V0bIIi3eqzDQbEPA2Z2US1HO1SsSorO+RQ1ArUsHgIn2FbKRd5TkZ1k6UtWBNBaUX2y
e3keXPrFPf8lcNptwHwR6tzFDm7HN9LtvnTORYTz/YRA9EEq59C0EFcK5a692VuofAYLa/brWDfT
ph2GdeU027STCwfA4JqyN+WALd7YL12LpWKTeAm1mlfXaZFCVvPG0Ih2vPmBTRqOcybYjYQlGJN2
eOXtKUrnfGG1bJlX84uS3QGbVvtMSScWQ/rt2uW7VaWfedPubWOQoSd6M6rZ9NgjIQBPhNhhENCv
LIXdR1EsJOvVws8bCEH5ru0zH0ddWseOT90wC/xn3hSb3kCqDTB3qKFvGR0WN4Pph5NRGyFtq5XZ
uolXT8gkOrHEPB+Ul+wVdlnbuSdvvk6/TD28aVY+ZL1znDuhQRoZf2iCQbNvAY3NWvhTWNu2d6FI
rY6gYm0VsU6g756pqqzQm4Btn5R+J0W+FsHQfBbDxEPdY6qrRCDDjqOpMhER+WMFvnTZH/uqBWPa
GLd+V0c9cNJLtEY4hEhsw7GF2PjqIctlFYFfqpdNWexHc1wOiAThnDY0KjPrl/ToyuD1Mxflxibi
iXbDoe/bp8BHjt/TdNlCXw2nhLmIipzCKFy/NWmKyS9IJ+NgwpoYRBWqoqpt91UrfwD8fgSfeg+5
0hGbWLss9XapontmkMc5tY5mX22428tQC7XKWWCF0PDsZCoXMK6wIlGgpzZ2J2cw372L6l2wD6eh
MdyndxlNvyYImEIG2RdWOONa50NYjP2PtCynRQMZfmxUOcNuHH9IhX/UgxnaBYkzbEZj19cv1m3b
PHLX2rgOe8mmgqyCloIk5pTvlOJ1mwFDxp+A/Tf8Ycs6MJDcMfXALTGvbZcDCsUT0qk27Cfx2nvs
PAkHxRKiHbLWtTFK+G26VZLO5TM4eluO1zusMxhYCk+XcW7br0OVnedpsiJbonKZi/bLlJOOCO9g
cIQiMTQ9Lw2dyfUjwS287mZwkEPLQ69uzo1lnnqVf8y9Pvi5v3bm7tC748lD8mp1W6j0flIPmnct
j5OlsHDpR1np7ID5qFCjNG5cz8PCpRyevQFSA69v95hsw+KcHzxXHsqszRaN2T7IFkyyvjVfMWqZ
F1zkGymabSdHL7Rm+9PwhzxC6P0IsNLCB6dEkVAthpZ9p+W4NH2yl2CJhLoOdkXp68iRGWooRRNk
wcFiYvbBBIQrFG6DSMogxDOgxqiQXo9lLRaNwbeFsGcY3JZN3Amy8uoekGUtDkphgdSdopkaezG6
Ry/YVE3BcDecU2qa337d9OHYIuQapNg61EnwNB662vzVmzypqmktexGENLX2nm4TO0uBCezY3lJT
bOjZiqwOf6nRVY95AxqEb6klb8a1kdswiyDBxi34z4L1P+rcejM6TZczxT7cTPTRz5wot8sNxew8
c+lytL2VavyVKIM4KL1nxccjxx+XS2vh95kd0csRNBvjlyHSNyvgz8gtt51ZvphT8Ry0MA7xgr1u
6RowFhFiALHD3PulMFBp1Dx/dMm8MmxUq3luPJLefutzdi5GsSwrPCuGx37Y83g0C2fBxual4eI4
zfin1Yeqah5gh7vMkLR1XXucW7VBBR7xVjzMoydD7Csp/AbFubcr98EpjT6cOg2B4mi0IVXF0kit
etGjgRjjR3znHn0YC+e7QdgXfv3RTI4M4eX55XTDwpEtTMXL4pmO5Guq0w/usp/w2ec4O1Ia6Ys7
38yMD6UHHRss8MPC7L6HCfI4N+8EdqSrmDWQt9i+n7AWCZjLiyYks7nz6/KQdQYYlZN3acj4kVv7
DNOa5jwCf4cM8tS0zY62TbolUzmEA+R9SHcCRDUz36BY2Kcatb202Nn0jd3kQ4HMZjT1eTPtQIxf
BHm2hgQRLnzduIIyY5E35JceSB3NynzNs+4EYewzRF/Y3aP9wXcM1KJ6EXSo6IQV6QyNCA82I2gD
bH1f64hJ3saWgzbJqOc+ktTde5eMXXXZOcWrE0K8iZ+L9qDNDNPOcnQiijEOTNeMh0D+0BWckrE3
T+E5qNzYpt4PZHhgF9fgMvk/tUPXddYv9GhtR1gAha3VBqGpycoZqx4dpmrROGqpsmBLMT0P4YGw
nEkNrAnfKqfvIj31sF0RKGXQ6BKB+2TL8dAWJg/FgGSq9PfUstKlrHAyNChmB03OAGbg/TPYs3Kg
xcHzE1m0SKPMdzeWbTQh/phfIii3MCZAFuyx9SiQBmaT2qGs/aoJzi8ZiMeOmt+FK746bzyPLjmQ
tjtXTXqijjeHqON2JGgRq80zL9Uyg/CzKrAiPzD9gcLYjAKLbZu6WTvawAC0dz4D11/wMtgyA8c5
FlHfByYRQ0rryefjl03oa+HK1dzZkeeGjudxvA/5mRlQT3dijC3inxmKWgtvbNTDNKAd9VKVxs9B
ezUeIh/C2lw9KcJCX7NjNnpWTOwGzmbSfSxEFZdtBxFysJO9c+iQZwZVny4dB/U0E+KkHIYTm68s
2cOODJsCZl09mKB1R6UqfxaOXtHGe4XXCPLW+ScrvnTNHnMPHUTQkR+oYAXIiLmOuOofq0vhlmdW
MsFPoMZbHqJO5pEunFd7LHe+2Txxc3wMah/DGKiIhnlpTfDtRWpxzNiw7fLqxRmCZWN2KwL7Fabs
RSezrfack+7Ia8voj9o2V3U5b8xmQimPNdNFpuY9wTowMpR3f56O3G+WfuUnaT4lVorcl5WLWqVN
1NZ05xnFJzoae4uyMxome09qC4Vr+mW55CO3mo1v9hPMkP0XaiDCj731XLtkIXv5ypzRjM1Cn92O
PNOCfysFv2ZZ+EvDmB98LbcpUuTwMpgTuXlI60FFgtD3nArEnHIJD+mjyRgmdT7KQscSL23ebtIa
NVaQ10tn5LgU/toLefLm0g/RGFmC5AaXMtd+HZvyoyrp2s3Y0hzbTWXNC1a2WUh8frRJjVI7XcKR
r8SUXe61L9ey9n5VnnjLJiwBmFnSG1iUDNKj4+G95sWWBs1GXA7ZS4WWpidjYJuW+jscG9B5p8cS
+jIrqA7oUK+CrlvnrHquC8j5fKeIXNPdeA19bzuKegvdFRJka42+dDVT2JAqOLbruQudSn1pIVa0
aF6qkT5kKaItLPqdoVxk3RzDf+po2e5DPpJQwh0DXU+EwTRo9qYfPCCX3YwSpCN/MD8Juk8CDTSC
Khaa+HM6VQsTBgHUq/aTDyOoNn1UVR/PtfyEpu2lFkFSCUaWFp0/sFr7XPTuBj3VH1NRx55dbVsH
VQyUgtlgHx3e/YRu+U2adpJ50waAhXVptGgD52hWZivIlRLNMAm1yktOJl87nDkI12idtn5Uzi1i
98CXQ9u/8gAqhwKTiNBByugYfJ36JdJEdln7p0bSBnTZI+sLAvM05905SKsDBL9Iw1NchOMc8Vrv
U3t4rso+hF6NxFDi/jImJPsjDVbSMdCjtM45L/2odVRcMwOTLG2geRvUEdr3a5HxF1Oi6GLob7Gp
jLq63LXZS52ypCqwiC/ypIfRpAEETOSnI8SMZKtkuQxKNBVwbsHrLwbEb4vG9DNS5rAq/JibTjLX
2aIjXiymbjkw6zyj6yT74ht5a1yU1cZFr2XGf0RDB0gtTs49NfUS3dXjhRviTCq2SlvDP9A5DRVL
ekGWDZ+Re5mr2RjgtOykh8phyyYr8DzZD5oJHCpjJAskMqP/NfjBRtvih1nAstFPF17tLHw0rpAg
N2u/IHvb9969zn7klvFaV3A/IdWidoctt2VMaJk0JfyJfAvrCogHIZMa93Cga6/332mqI0WNdVWK
laXpipftJ/i7+564ZVhh7omitF+oQR/syvtQw7wlbb2eACgI+1ocKiYftOPtgqDGgM6C7DCoklmO
30K0q8qga2hKvpSnE0N7uzJvVww6n3Di9ltR46/ARhhAOcjf7Kpbm4AVeTw/y0AfeYWOJFJENpFj
l7sxNTFUEuzZw0MSVHJL4cfYGwVi7Ow8KIg8U9rvWMPg2NIe0H2r0Xklm3QIFpZFLGTMMkmdatOZ
3Vsrp/dRIgWhE0GWpI0wqM2EeM4ObF00HdGIo+2wAvPiAU51X37xjG7HkhvVcylwoOlqinoDATyd
N12D4UNuALFm1Bg+QPjTmvJZOiiHVUPgcJVvMlNG0IHHdRfQS78Mg2tBVKRgueUUfSLEsIDj56oe
537tI9eDWukTi4BZWFdIxzSdsaxjeyEe///H0XnsRo4sUfSLEqBNklua8pJKKvkNIXX30Nuk//p3
6m0aA8ygR6oiMyNunHuDU8WqEURRFzTvzXWzWzP8rQSNbBuHlDYXNfJLuUn2uNg91nDCldDJ4M79
ZSRmCb0xEK2bhbXrvOiq+0hl86vX3X+ZYezLWhGb0hsfnpmf4mEJxtojMSMOTaf4T+OALLvuujox
RFP5WHTFS221l7wZ96Oz9ZRD6e/IFx6Nwjk67JahDXZ5dOfs12ptFhT3+7Tt/mRjeRyV4o+Ctlda
Y2RZy2OaimORiZOsjH1KPeCm41Nhj3+kW4e1k5ybWEVb3e1l/p+SZRZpZZf7nl099oX7iet7r3mc
oawcL4rlvSvlrRlR6SutQEbs3VtuDcEUSzuYaBi4oztKAudv3Kbk+eTmh7QcN2j1OYTgMvlFhimY
LEK3adYGmZyNqsLN5RxJ8ap9BMuvbpqzyBDLcdPLt0rop9zud7PBSW+sH+UinnQN6cTxGCIWbjcG
mByenTXFkuQV1f1QP29N/+R06ndNrG979S6JhG0uMzJYF7aaWwtRNqa3VmQsuC/ZpA7xMB4MPFF2
4/xnp+nz0Nql7zmTc5n09MzSC7+POQEIVErjPMGp4aBN2Ggrk1ZbvnJA3Vh2Wc0me2q79oGqFQNe
Y9ziBe9dMcR/1VAyWEs7JjZqjuqSqagtkPNd48E1rCqoxPA94Sjz9WxT/mzXL2sm/kBKP26rxRCM
7YJ0dRyi3cvQLEdVzfvcs+kHsgwlQD5u1hbNCGNzyunplcfJE5e0HqwwbbGTqVjuyoT9KXbiHNpZ
ezLG4ch78ryR1ajM9Wio9TJ2fbMz1eL6mdnW0cbhuXr1u/CyH0Wh2q3U5vkcoVi9WvP4R8XjvShO
d7mbDL7yLGygtYGy77yUevGUO4NvpIsM1nT6zzV6alK+wGohpMZmyBi5y3RWlkLJUslz1hevmjns
0rIMpafdTGT5qG34fI3UeLYzN2x047eefxujqY99LM/CTOjkzGXHaXwoq/xPGy887zaphJJvhOHb
Xu87g63EHp4tYWJtwRYr5tBcGAuMM5Fr61bwA9W5PHbZcDTX7Mk0IdJVupzFDAeuNYxeAb5+ksLb
szfjd5MbIVYi/ys6oqt6O93F3Xy043QMLK1+ruS2oxVa4SqXU8KPN6hleirn5qx52y4lT7WYxcta
rLu+ni7l1oa1kT1w3L24XULmLWdIu1WnxJvgpt3tv3npom6ed6NUVxNNxNyWfxuFqy+1LrJTC4Cz
YPg0DHs3S74NL37YKn51rbJ2s1ZLZH0Mksrj4zLe3VSbHhw2pfvFiG7fOfFjmhOU3XUqKNfafVA2
K4/rmYpGn219V5fNJdHryBrG9821gyaT51RRQmVeKU+TlgZEu/ydjXgJsGSVPunVZSQzLkGrfRjj
5clraR9m2f/rLRkuqb5fy3t92ryx1/mlsZo8WIpB+nm14EoxhpcRr58vHRdH2pq/rHouA2XyXDnG
ZkVWlT6Xmw5IbNpPzSSPotkurbXuBH9Z10KTKLE+GXPOqe0hgMmxfiuYvfeWebY1uoZ0XC4UA1en
7/ZeNYWkaeWBzuRrKSmcDJfWFFvHweh4W/Oa/T/ME++JZKarhSIxjtOYXFXffRj5+pZaEzNWAv2R
pM2D5bWEbI6QCWIXF1kWcZ5/G0vBwq/K8uVUlUHhaJd0sFJf9Cx6uydPZA4MAUvZ9lvt/nMW9S7w
CQfSRmwfB5aITkb88P9Mp1HEddCsxcuwtec2KQ9NvegBOXgbhz/C0SbFTgPgLOLtuKXgL7ONJ3b6
mzfrFq15fI5dqLG6OPO2XaY+DW3kJt44thEJeWBgGE599r2U4ugscpcUJNlzvEJKyyTazOQVZfyK
1Zu/C5iXOhkfq04Tgmj2umbG6C+uhoyq2BzpemYgEvGnKqpwGJ3jUMhDl4+RTFpCZvqDWrhklIXx
q/nKmOc2AxqF9LznbOyePAevi56+oZb+V6HPBdMysMMzdrSoq9mUYdvTNWcIAKDRX+3G+mxRFtZq
OzSzExqt/HHTQvCMmi/FYLwZ+jQECZMZ35zZnqiLIrRy9b5m8Qnt8mdyZe2bzJz83KsOZDFexmYW
Af6KP1WTqLDoUgMOYdr3E9RBmd1mkV5Hvd7lGzPWqnuQwg6Zo57zxrP+5uZ6nhTDHKv9nIbxP4tv
3Rwqxy82dkF64nEzssiyp6fW6i652zxqon1eOMxWW62HZLafynU7TN7EHG2FOpFD+6CRXD+7gTY1
kZVxJjd67lyMaXu2h+ksjbXal96aR2Wtn5hyHBwdR6rrpWYwmt2HueZ/CWhguWutiIvWdpWXnCfb
/QREOWhpNTBbGkgLa5b0kJlsXhB1s6vceA1kylPb5wuD3pQMaO5rig6zKfzczt/0Ltlta5HsVpVd
K2cYDgBDc+iNdREsEDyBqlr2WTn60XCX47whortumxLnkKZ7beyKyNKN+VS5sNtLlcZ0JLCtmnMe
Te05WasEC7JzU+sUmYn1r/Ok4W9dfDbTNLK78TRDY6c2c1+kNT8VBDul5l/ZFQ9m3Z/SYiQ/V4s0
eH8qgKBvu+FG+8TAaqBOmJMq0qkzC2P4KawevnFqDp6Vftlu+j4r4jN6ipZlyvluGpvVsdqz2SY7
a613k+F+r+l8EmN96R1UChXXB1fTr0u9Bjr0H71egphmNPwARokcb/423JNWXO+9uIPXpeww15+V
M0uVXxt3vh9bxIP0bn6CmfkuFRUkGYlhokZmfYTEgvt395G9M6EylZPAYiSfSBVnls0AuqT/GDRb
hVtqfRfLxs5hRuNo1xerlEuQrRq4gms/dfb8vBUktTEZ4sxBCs6F8Tmp5sWIJwf7uQox7mHrnEzH
7/QRln6j4jEBWP3UcCKS3nBDyexHT7z9Nm/7fpxP2HaonFcs4fFl05Ueov+GsaE9Wl7uW5n10ohK
hx3lxPeseFeMw91U7X4Re/DZcHUiCH65G0xOW1wkASKps/y1Nnl1HcCGpB/DXrOus8qasLWK56HW
n+wGgD0RHMxoUZPDdeicPXd5so3pe9pmYgDG76SdX+d5uy5dyeDGWBe/EosEkoyZQjYRhdeDbdZa
EDM8C/opjRZdR+NNO1C0qQgso3/RluKUmGLXwNkmorp0df7iCPfqMNb3B1qnoKr4J7XaVyPd/kok
smqj7+w5WkoVH+U8L2HjMFvP7oOYFDg48PqSGVfTo9JkZcInyyQhq93TZt3pNbzqnsWiHHtWt3jq
vuPWOaGJHpK8YW5Hy6A7Z3vKs3DQO+1ItiaLE9W1neUp86ynnP2PzHjHt7kzz2ax5WEyObdELqxJ
gOtnfMaYiv3RoTPqD2Ib/2yiOGK8KsP1PmmRg/M9M5xyuWH9xmpPScZWorU6WG5b+pPZPNNhXzFa
3Jy82zvO/DR2FFcOtfsyyFBftWvRx88uRaCYq11qasrX0/ZgpLN+1LQiElmzz1z9UJNK/M9e9Uez
59fiw+I+fWkapv2Fdweli0vsUjHOot0t1XvCzlIHxJl4kV/pbJDIds4UfHN6eIi6I/rXgNezIA2b
5nd0cTGNmtpuHK5JWNy/0imxD7IQ3OwLxZUJQhnmLdet4nWOFiNvkcXIOrBME1AR9KLij9HpSkwk
TYjA8Qzd+J9iALC64DqVZ8rAnq2vuJge53o95G75HWssM7Ny98jpRz8H3cZwz4w8t2yCek3+WSrT
o8nR4mC1y5+8EM5B24AC1ozuEjLRduzIixFH17HwdnZHBzSVSaRlxi3N5UXHKm2gjEkLaxkzxXNe
l0Ej7H3C/BHQ8scbW8RxDS/CooXm5vpeaxf+3NhWmNcL40YXtEgD3piiWVMHW2X/2VVKwRMzI60Q
I80qfyAA4MHK6iDL00gI8Wwa9gPC2sXTPSpC6wbf94jYvau1qTpkbswmvrkGV3GveZMzn6vdr95L
EM5aeuY4MzGSpNuTm/Bz0RjM+Fc1RSMj2j4okuR1w8LajSREVxqZWBvBdoUgV9F+ixX6RjasSBWj
jRwliscSVIu0hr9UGGOUyPZJOlDbqiFvtJn7I+tACj/N49ZfrZY8lSF+HGtiF7Yi9zMnVlR+1i/8
4Ku+jdRKkn2OxcYcOFGRaWWMCNw1wsDK3FglZ3OSJEc2lhlts8IEb/fPnaXdvLwNOs1DiLNcNPPt
iY1nAZDgAcQtzMwh7FaBpzGNI9kWJ57AJeyMp/x+DscOpSEUTahPi3nSxpq58fRF/gfBFE2oMfIz
zOxvpRMf2WsMQZTNaIsPsu1EBLBy6godNLbnuuqM3ei5uyq1flmLuPmlsx36ApEsl6gPGnkuXGpt
RfFeZZdudKhuOMRXaMAr1tT/JAPP0OnaP9mGtugZ3r2Cc059yuPPs8G3NoynfvB+MTH/xw19UJss
wrEGfHRsxpO1O0ak4N0Sb77YqnsQKuzoKgNts6C8loyyodaoaKdu4zyIc+enls6TNa2I1JVf5NVN
ZeJ+wBgEKrdemOa94FqejqtKL3lpPAy8DA+woG8VvabvenagDzmLEDQVtLb51Bf9Qbqooq4X1Hb6
By19oigHLayGuxW2DbnZDSgQ6zO30gg0bEFJIMytbw0iCvTkaHu6vnOm9tsT/atc2J/tgvSWzaFc
1c4oPS9YLTiQLPnUm0X6blc7zGu7fePZ+0EuD8LZJt8zmnDLMuZLcXsRdnOXHad3LmUjWnIbEre/
qo78ErcaAt1r3xOT6BAdZTJRxR2iGIPSWt5KKR7zeMGEYO9H0957Xc7eZ/3dUvg4zMY75j2UFw/8
hemsc6k65v/mxspWbUVPmtZLTURMO7oX4ihOjeJqyU09NGKCGySINqPx8WqmTneDYqx9bQHrEfom
2OlkLsG2EqJXp11ylLWTB2NpTvt4NtrvKR7WfZq7j6mTvFra/ORkd7G94MMw7XpXSCBfa9vUaRgY
/85Oe7K1cUNu8m7KXqawSvrTwMhFLPlTtvQ8lfnAHcxUrrT6C+SNP9rV+2jrfxkRGEdmZug9HRkS
FmkzrnHNGLkEwoKpi42/meX+J+v2j67Mr8nUbpNOVUWnZIdFazGtl/8VCWa/zu50xuIWyvn2mLl8
y5PzlyNJIoCnp9HOd3Y886GtGVafmkJRjejPkyQcQMtZteAyWshhbTIF8RL3Yaf079W1wZo33tVG
IAiSrXMZJ3Gq1mYFr2p2G27c1ZqOHau+DiV+aUPn1mRN5y63t13R1CfP9F5kkjBssr+SOf0TT+5X
mSiSmW3njO8lnFhuTac7fBDeK3wH9oSxqLWbSpydCOHLOIW5JSOdD9hvwRn8BvWCC/CgoznV0nyY
qilYzepv6s1MLTtK7y1yrPJcOOstc70DSa4rz2j8NunayRgkJS4zrCVb551bSKzQvfXq6eKV+dU/
DaDYvW9JLTEEMlgHC9jGoE/ljKo5VdSJRRuwQ4AfJUWJymT8CuQH7dHESWio9M+6iYBh1bnGHx8A
FY5BkdKUxqW8xKtzziptAlNAf6gc51z2bR06lTaH7cJBWRiOCBJGVjfH7K0w0WYJ9Ko0itwyCxdi
dHa6Z+S+28dfuu1dbWO7TJl2q6aawkld80xd+9U76MViApFhQdDqlLHZnSarzVvCdLOr3H992oVj
kjbEPNb/5JY9D1b7YaDOJ4ZxNunfmO6XL670mCLnp8au/qjGeCPGpOARk9Hi2s9MwB691nypNv3A
u4B9YM13xmzsQICPatJ/qUieYrc8MZb620AZaPOanLN8IWfNLd0dYLoI5360wrVfwybWX3Rv3sU6
lSFRFhnnNiRgWVRI51X3RH7JsWq9IchsOxILil1TlA4xUvepTaz+zUYHzCFzFSBvcLvQQyFW6gtj
Z71YH5c2PohCe0sXuomaR5E9TTcxtU/9tl6TfuB4J0O7WoxLVq9vWlZkQWsKBM6hZ10rse5BnG1H
R1t2SSVfta4FQjfv6DACq67FN9m7z+vAK52bCjGdIrbpIjHF0z5LS1+42aXwUEU5Lub9JqmQ8ntL
WqDrRnMhkbMbCjzZ1b7e6D8OA4BI1+2bdM1HZ+F/ATr5rtAjZr5heLHndEl+CodbTwoJSohHcDVl
sR9YK2uztDnUhoJKpwaASZneChVp7NuKRit/nDfvY2B5SGwPIGUJNhKYhiXXot7pjjX7gl0ALl+w
XzooDcs+d0tWht6qDqXUsr0cmTqkFRPzLvbbJKZauoPHasoiQJbmPsuHqrNHddzmYn7dKDjDDFnh
s2Ek0jfqt/E6ONOh0w6e/OcZ9uYzKbMjQ5m3VFQPeWq9GWJ7lIl4EwV0e03y1c7tTUKu6uLOlLy7
9lDRllQyqFw661YzbN9RC3tDU068sZqZuwvWByw6t1NTf1fGHPMWZ4hoPbYdSka/A5Q51zFVIK/E
p1ynmz2tz7KD2a289GoAg/r4BR5rUJGgK9WruWRd2GdWHnYiuVhp4+2Gew5QV1Vjg9vGjBzkwtGV
ftb0JZh1fhB8QKJSqDrs50r0TX9OhfizJfplsFZ1NbLY3IllcyGC+/+aVOk7b2KZ91A7L0g797NK
/U6VeelwtgRDA5SjJ3IKY5i3XUXp29qM6AmexAb0lDAX6lxnpylufq/+ob56cypz5IMWX63N1tFy
gcGih//Ut/mIwIUCgJYCotGAwUzjk6VGB6UPOWONzauHeAWr6jOnf3JamKo+i3kyZ53JxDgc9FWe
in678dpdWejy10ZsWA0zmL3plOMmuZpLvpcbgDDfnUc4VDrat7rtDmO9nRKY/DJHiCUpIl/TU9kv
p05ZJy72Y5cXLysVsCnGqK23LbCN9liwYlaO1buw+InqZAqnhUTF2oh3CUbx0HCcUI4qik0DjiAt
DpoWX4vceS7uMEoru4vCcwFJiUjlzKGL8cAvuurHmHCuuKO8uTaqjFiZR7b2MPuJiYw74pdvWdyk
Vb1vuHiIbWwh1eKCrAoqrvZUTPVxA1/uenI/KzN710r1lWX6qfVASB2IxtkqztNsHTkU0YBy41AZ
1VXPnLf6no7H7c12glJclhh8tMjpXbfndQOCGbN9VifXhkwTJI3M14Txx0DTQCr3foe1iJKiuTla
vtcsr4gaCKvjsAyPq57uOEuVb9n3I3pcflK+iMrO4bKciyRswteUHfYdi+KHlGWxuVhx8WQPtkr3
iyoeG6JaTJnfW7fmaXatXY8xJWUC123rp5m6goHX9NsUfHxUqYgRTvVWtsZJTsUXkMTBy7xns46R
yHq6G4/sPwV8tpTrvq/1YB62I0TBs+sVv8bCiWE480fSZoNvpQaUFE4ayZ7B2I65Xru64RVVgatn
L5NK/uvsKtzi4cx/ijOtqg81H0dsIno7xa0f8wn9YH51rKUJyimbo073vlvj254EP0CqB2hx18VO
AqjJ09imp6Vzj7GTPqO3fyRZspP6cJj5GBpdfiaiAFGpPqdkLZmVLTuzHvYWm/04OfTnWcS3pdLe
xeyciqruGbDFr0YRBzw/pF/rkAG4z9hbFgz3rB/CVj5ma/6EEDjo6TbuSAW9WKp/rFDx+T6Af0Z1
0TFCjE1z01wC/FsXuB9RijNmn2nQQEYjXgR3MnTcEVT9Bmr4g/6qo0ZQ3TI+Oa9u+pLJdEfXFmql
Bi8OqRTD4icDWj2hLHwKwM9VDZ/pZDjqmIFpGnqGMKTpp13vwMXO54nEM6b8kBRsx2YQXniHGY0b
MHZf1/gpEWxXQ5sCnFgB/VkW1UIV4ToAMs4k8HErYHxP2uHUre0P//59WfLHrqGThOkKK30h47Ad
STLiS59bYosIgwYYdx7Q4A5kx0RG1vNewcUgdaeedrTGxaCCcZ/ddNhBAJ5ycNY4VS3PzHrihmfO
L//x8sjQhZbwvc1BvBqsSEuzHz4IztAcg9BcV8+066aP9hyOHLimsm/p5ISecA+1HM6ppXFTV0+m
a0UsFYiq3v7DLgXInnx9ZMh5HKT2nd+DGDdFLGXMaipjJpslMfdVN+7lUuVHDUi8wRo6cSvcHAMm
zpsHttfkvAPYEqtwGtLPeFkRPaz5MOjzi1nkJyRtx0/j+GRs8pMdEk20xa44VsvIGVXlVKXiZVyr
t0Rk517zbvR6kZaLG3TMrdFpc7SSfcwea54OqjfIPzRvWMl+euwjozkdmpyBkbMZ/kw4ZNOUFq2O
ehRNd7Qdi9KrrnBpVNvZURZdFkRR4LXjk12oq8wX5tzW17JOKKIJ0DVdp7awvALdiAmpfNts71Kh
K2ikPVV1eeyShHkmF3hTkn8VG75ZchiNAmC0teY+1AEO9HglNbPQH2XnIiKzzNu3p5h+jYAdnLX0
Isit/Wz+ADJGsou/1qH+tzlrIHp1jo3kLSdKpp3KhxgiamK3bDvSJ3Dtf5iVyxNrmB+96Ph+EcHx
Q/lYc8Kh4sDDAICBZVlEJBq1y+Z29c0pPa7ewFNT5zttU7ulweAt5i0oPPumragl68bSXyMeTDYF
aUlU1NnT2rc7oW2MXKp/KXvdMlVckDhPZeJ9bIb5ILsm8tRwnN1x8vuk2oEc8DM5s7/Y6Y8USt+L
Ef0XolAxkB2q/HXqeYG0GGTMHp9Ztx2MhsYTFz9IJztKxWSWLmwsl33byu+lkYcG3tnUFdlHw7tS
KbsQKK1qdoGKDs+eadHvNrn5mZn61YMea1P3uuY8zZ2u9olslqjB6pAJZkYTba2o0g8ArN92bjGz
O7nJcHTzPdOpmOiBdGRQpoPi9mtssNlituE/07uDd8Bfg260xQ5niJ382zrtwTSLsyjJ/hQrbim0
W/xTtEVlcSRG7JHS99Tmxq6zWbkKbu8z5DimnXxZGw7BzU7CylCPtkaj1o24XvvBuhgluImFTVkB
lY/t+JphasEKlPv8JseinSHD8rc1Bzh0HCp9Ov5Al1Pgze1jlkObDMSw0lN1j/rcPKFtHbUhB5Re
trtxErMTqa9ujhPI6qmtOvtUlFYoqRMGF7nc9N7LeiLefQYuGTOt25maPGEEehji+rWcdW/XtEDq
d//TOr7Us7XXdRm1hPEbSrzZiwGYy3gWjkeyoLeno8zcU60N+KqMS+6VVGkA0l5v7RrXNXfqjrCm
7TOuu3e3Fl+aZn3jOAGsGb6aef3REvS7tK5PurDvsLK1L2WNJ8cxZgrHZIQ614je0tj82NpfLUIx
SvKP4PO24u53GmEnEoG+NZlIAHOfnvuyhdVvxTmeu/PQ1ofUy2ndkr9jnEeGVh31NP23Joiya/64
CnsLZjXcWjjkvHI/aEujps7/c5k/2/qGS6QKjFJ/KTL5bY4l3f5qA36UZ2hVphrOiQLTpKsQHybv
kOLn9Jek/BAj7hHprpcuVpAm7W7qrEgq7brZ6dGYEYsVUZij6P7rSBtcHedvXYEhN8zN8DcB3iZU
ustgPJmaA22RfM46BqMph0jJHBbYyvZxZvqW5RY4UWf8cy3ku9ZoqS1oHZgGgAVmhPAWKrAs7+ga
HV3y+tzOcSR6BJ8kq35HkQaGB1Mw2TThJdWlG8O+TdkuxaIbaHpOLdAMpW9X4ikxi8htytd41O1Q
Ca5FILcM94ZtUMCOMItYFZu4uqiOZoErE7HDwHSXZxixEzxVTF6MY2yxKNRV7p8yo+zh4PoRI+ap
csAPX7wgrqIvjS9aa52MZXx0DPFYl4DHqX6VhRm1tnFCJjzNdLEBabZjoKz0STnjZajmb9ZGML8C
k8AZFfUGGeWCuzNurunCBGNU9UusZR+4SNnI2NoYUpj3jXjWlGnsLM387itoDZ0U5/Y+WxQ6QcAa
+J6Lw6nvZeCUrH3hWnxSGKd7e360yS5RSn83svbBmO0Xw17CeqgyRg6ItE7TvE1pTEy6VCUFJJ6X
3rYe17mN1pmJaSNappN05I3EdpwUkcI4VifwW7nzMaZilxjzRdZ8q1PatEFRlB0mlPawuAqMcQRM
6icODCumDm/2mtGdY+Q2bJw4wvt0X5iGRvh3+2X3xs7Rkp1bgb7MLl9ZQyzf3ONQzraDM8Y4PfWy
4P+Cg0vmMvI0dOySySHhdwdghUDYXVjbBW5m3QqHwrF8nB0XIvb/tZ7zSUtRwSMMv2KlNpgK7N3w
Svna3z3LagswV4VoJwF4Ja7pEpxPH5ydVMUPImzQWjGncGu8OD3V8uTZ18IibNbWp4MrylOqeTNi
4bITqcdnaH1TZx3yufzZSo09l62gowUbuFdeS1KcLZ0JWqcOLCvhXZH4lQYKKwfs3C+EHmxYeO83
nYMSsHzmxaQFpttgiTB4mMv0uGmkyHron2lj7murvxpi3suh3tNUv/fJcG5caLgiN9+0zgLxb6pw
kYO/Oc77xKVEiudJa8qIwuZAxNoNzefYtc0Tc6R93CWvmFbx0rYMMwFn1qbAcry613rKj50Bw5YW
xYNVxbbvKerGOIGw2mxsNLb+0CSScnU6eaAeAuCaGRNbxqb+fXa6/RrrkaaMl4ZIhG7sfvNyvWhK
66Nqmh48rGNLbhqRPlifvVtHuEd5QLKV+jaNj2TOvALQLfdf6m+lVe/54Bwqk1qaSLf96sliZ6Yl
fuRBjTtw8hQrLnytnDA1qII/ps0EJReEYiBUQjp6wwfMRYapnBwLcAyZ6c+xkHjmC6ij7W5M0Ohb
ax61wfw7dGhLtsGDt93fCTtdvzp2GNo197NmxH/WKcZwYHJtdrKCtnTy6dTryZOw8/sWo+65utvj
RnyVBqMA7iG8La3d7K1eO8kUIsPV9VetJqXgviWahmiam5+eoajfrPNZyxp8JlZ1xsP/YdiScfZQ
7kmWmf3WRXua411XWkVIffnX5LQBj0gKRN15i/DDmce8WYpjPeiY+ONx+sgIRyc+4f5SmuwDKVbz
sDLJ8yaqC9m2h2xd+2DzGF+5OrvgDWs3uulTLp1wU96bs5ovk9vNmCGtP5Vc+7sCe+4GhoWq/+w2
9z3tJ81fe89P5fhRmDijhgEwkJSO0o4jYg2ujLaDumtBTobYr1TyPYsVO4bZfmT0zn5ZJvzN5TFd
6VE6Sll0He+ty9N/tgD47bmwJW1c0Zmv1B1XolA/DNG9LGyci+rVuWkm6Sr1ooJ6owAyhvVLatq+
SDhSKkyZxH0Or0S92njC5Ufbx3sxW8stF9Ur//2Lg0+ssdNoyjARcLR57ZZQIc+f5ShP48YgDrL9
6Jjtw//N/ro+nQux/OajOK0J4GtT/wrPEaEazZcm+R9n59HbOtJt0V9EgLnIqbJkyZLl7AnhdJmK
OfPXv8UeXQhX9sM3aaDdDQWKrDp1zt5r9zywcgFuq54jzl3gRjJROZvbqrM5yYRoKWrrvYgwP1T9
8J0VGfoLg/21dMMHo/FobwX+I9rfo9dYf4zR+lBi5zELxGuMLElSnGoNYjhO5XnEQh9273nJYEWt
OXvIknyNKYQAS+s6SeSpYiyU69G9Fo8fXq7vkxhHr56QDKO/cjT7cBRlr+vOXBfRM0E+q9aR7wmd
7MlR/lSp0FXGVDxGnEFGPP3OOFJ/dRgw++JsmdVOuP1JQUddtFDDxYDGm1RqMaz0XuloAQJHURM4
B2UuHjVFh/AfrgZpHRLD/pRt82xYnb0YDONNQdei0KVlW85vfZwsVTe+VFazqHoMX4OCfMVSaywo
HU0g+llBXC/9aXnsefNOJBtfTjrAKEF0U5X3psE5I830XRFKBlJS/wiFwPgaGOailfgX4grlOQ0D
Jj4o8n2MVyln2dBEU4nqfVbEBb1z5Q6bz1JH7oKEfdcURbqoRYdxs7aO6mDPUJS+dGWFv5czVZ3V
LzTKX9w+uBn0NFwJmx3BsJtFX5p4Z6ujHd4SGHayyHwxccFEI+JEpOJKbx0yZdxY+BUxpd7Uaod2
QzChRqpBq77uX616eGij4M7Og2Xk6tumaD/dtD2WKQnAIwbi3N5IgzrCFoW66iPGQHm0FUr2mo/a
Webmd6VrD3Rr3l2UXL1F5w3twEepeCVnGE9HBIPPjlPadx06+4SGKuOt4iT8/CaAVuCq/VbRw3jm
pEwRbYUmv18p2Lkw6pbsl43DZQuQWTagG8HiIK+NoUJVjoc8vkPpCK9jndFBAJAhZyjhYlZw75Fb
ExqkQ1SRxMQFemhPZbeq2CHqyj4WItsnkCWWDGAaTB4FmJnC5dRc18dRmjvVKp6HAAEMcgZE4fE2
HgOwMcarnnMI1WrWxzR8jiRnjyCqX2lzv+rDSKmePqrGxPwRx9bSPnIk6xptwGWVJ+ta9AzJgjvD
5fTmI+/uA2fXpuMjIqE/7ZAtKpQhte98qJnYN36zzVIamZ26bUZ8KrUKY17hvhApQRypzaaeQxKZ
iSRGipI6tyJoHgxPHno1PKt+88SIfGWE6nvapCsJ4GZZe+NnrMYbu+H0Y0UAMiwtPLpRulTr+l7k
ysrNOgAH1bcmMKMHrgCYXyZ/NDbTwKLVoRUmnkKxGRvrUQISsTox1zVl47XmDivJimd5oUbZu01b
K9HoAzL/eK0LsFiDlrag/KxHAfiqJqUZmy65QE36EegZtJIoeyuMGutQWLAMlAnt8Hz8ynr1QcER
VvMZN4wtJkmRdUyaYFjouIfVSMjbMXIe6iZ+CgMH74lfnJWGjldEGeHXxbmUqBTd/Ms2jGMMFiRG
0MCdNa7HNrtBkgxoSDCTQ/ViBrEPqyfaWjJo50URx/CYgq0bBT0PbeHv+ipjttE0j41pPdsJXayI
Er9RXWzYwo+Z88Rf1OZru2DT04vuwQ0rstYr9YUq1+AWk3P+tzlGGc7lPZqK0ucGb6BEzbyK1orA
fzyz05DCLdqVnlgGmYnQPFAQ91t3TZB8yBLpDH3Es+L5WBoNZFd+4dM7KGp6rH00J4ii2BloOXeg
f0AyRVTQCsfUZVy264b+SqYVqDQDJLsj8+6uaB6QoN4IBQFZnXhPaoCjmC661TtIaOjcxl4sF1Ty
tKITNGP2mAskLdixqh5Bf9+vBpr5ULSMLQKW+w5DWdiB9YjGdG8b+qPaITRqnOqrLXH39PlRs7oX
La0fTZxfohRzhqHHzFJfRTNsAltdS1/DDKK9KGQ26jI72lp/iFITL5T87MY42Cdd7HOzK0+N3uDy
7fDgjfdCyTdSNjpXDAEsHpXv2hTMJOqHnglbHgH6Fhwm7eTVcxF5FkHyFiPKn+XCeakSfZey2HEG
4Cc2k2czRP3n+Cy7jmY8Ii7cRyaJK2ZXMOqUfrguQe0Z2OOcNk/2vSvKpYPEFSjDYlCDQ044zdwR
rcW9VOzxsq2jDKlm54pH1elPneI+i85+c7oiXHVhu7UZYZlxvs6t6IW5IBtFkpNxk50MJ/4SPr/u
WGIwddN9o7u0HLAH1FEO4iWlgg80YEAy75C8JGs7kQ+iH/ESm8ZskMO2HrSPuvNvjZDJVZWZNQ8g
j4NOl7ktvTOiiQ0YjE2LqKTr0htCdNBR2qM6j016CBJuqBjzz9ZQt447LJJOexrL+mDbVPBmkoyI
DNwvxwVhn2HPU+2cZOHo3rXkSe8naZFLLapr32mrbbQx7Sb111Gt5Rm8O0rpcA1kGEPQ8IB7iv+b
UxWnjBdXDm/DNEQ0kkeSs8O5UIp1yBQ90TCMDzwaCBypcBoVXbyJAlef3reseOoDdEncu0rj7Dg7
L7lcq3T0AZMoGKECZxJ7iPzYY7maecwC5jEdlDgwTmCLHinmnjpD/VCV6dTWmqTsRNFTnKB+aAeW
5Ogel/ixhXp0qBqAD73kBE/7qKcrbB9MM/12rOS9MAEr6EBy+9E+U5Q7S2fIjkWHQEqxh4Vr4SVv
a+0DR+YxrCnAW6j8s6x3+e8Rg/uyu+3JoqXDgNJWWohHC+ejLzyUKJHFwT3qado5b56ZbjPO7bkS
Hq3evfV7ZyVz9cOtwzt1Uhd3ziIfp8m10JCQFfp9IuRyNJ2bEYW3wqoxpuqBDthGN/v3DlSCOkT7
NnDf7NhB+tLeZTJCUVRk9aKJuqNpQiOopsEu4wM8JeFGwTnDiPk46D6qMKs6x7SSsQ77+6L2H5Ox
0m+TeNJk9mp5CMfiVonScuUy93OwCB4Hzb6jymY/ZKVNYwZsUtU5aHkYHQbvFcNitm31op1p1AqP
RS6OvZ8wZM6b2wTXH6vG+FQHoVhoJrrZOBd/pIn2Uem/wOKtkkQ8pFnIgtd2e4e1v4qCblFp9FId
ol8ZNs69DJSCRpeXmqjoULyjv1+Xeb7w6nDpJJA7iMViYEKVHenQr6b9xtMXPsgJ11K2tYadni7I
XsbmXlivePqBnWQG7oNoXekp0QLVm+WPJ0PKjT+Et0MiDrQCV0HypeYp09H+xNNwXwbtSsuiO5cx
dGL4O832t22H12/kqMRJwthjWbrtGUMslF5HeFMkD2YnHwy6W06ovMe6y1zNNk+jP5ztGstyI53o
UIXMS5sYWzB6u8IzzrUcIaq1Sj6XGgJNp27ukphfrjVooFtad+dkNNxMUeb3pTSj1dABt5HlTWcm
6wyHOMvFcKMQCzVrK4oAr52XNl6leE5LhfmkjpDN0Xf1YHrLUUU81fTj3DdwgeAWPQeqPLeee84s
MZdQ1tIy+1aZOsxKckS6NvTXzFERZ+d3JS7oFogiS2BwkhxvZyQDP6oKKycHn0nOuQnM4NASz80E
St8PJZ9mxKVJMOWq6ouD3+Kl7h3AbbK/dS2eHbqeM4Sw68btDhnxwoFBGNbIOqfrypddamhMIcyO
5oGh+B0goZu0xh3MWSxLMGwy5aiQyBVKtNF9Vj3LMbdJLeZO4EOnESNrItIQJV5HdfFk2cSAK4aD
F9U69o6vQgp1zl7SEO3Rnfgm6yFHPTgWBjhN8hPo8ISslRoTGewszDS8UKxI5Zt36IYjVyUZxy7W
usaHtatqRSlEN4BzWVcc2QnvzEBdK2OYoZCMz5076ouKigWdBjFo+twNYRx6Jp66YF8UtDwLt0UW
hStBcx4UogmwqsMlYM/HWOXclbI6hYHIQCF2r9yRj0NQb8yuupn2+35snvOoeUhYWsqqfmo9ZpXN
MPhLlAkYayztWQHQNad/Q/5bVLkbu+BDmzbCPWSNIf1l15XMFPJ+y+yz59bC/0SBuTakS6tT/3QM
8QhM9KQqCMv0YWM5yZuRVjuWpDXH3bXTpw81d2ijte9V2C5FbD9BwnlNpy6gHoX7rppasnEHjAHO
HKOIWW7ktyi/vmBO8l4DAs6qGN4i3duGZfTiu9m3VMa3wsKgaHHfL2w1+pBTUVMn6PqV0iEtyEeO
7bgOLaNkGlHGyTL0xU0k2z2X9UlhzORpAh+PowH7mBaVEOddcWv41pOeWStcRjvfLFapri4He9wz
NMRsFq1cVL4jqK/YpIUXaOEqCceVVjoDoM+AJrUDk05fjrJ76iNM1lWzJt3t1FnWTVb3yMScsqLB
AQORZkJHLYyZXD8o6OjmZToukS7cDcLa0pp+63JUJL6/nhQbHAEZoXcfiSIP+Wjfl5bKVEgAoGvk
yTO1B9nahyG36ayrT6Iv/4x2R8je8IaifNVZ+j5vuk1AY8yzmMPmUblz0/7FwB2reWxraNhpEZVn
pfYP6KDiRY9O19OQ0CbipNHAHCT0I3rbxyH0lwrewLFRD1P/KBLlGT361u0SZpukDrkNDwOuUjBf
TnggrR2JTnHoI3GgS5jNYUt+x354zKmvqAVeObDxuBxjG3ioHy7dONrT8KfhAxe37/o/2mCeNLeE
+WCY99jfzkJLqOHSTaUXuyjq7kdMJ/MmNnvUaPFdnJfbQiBSBTFzcHwNHayNFjpiYM/H+bTG9D7N
2lskqhwyhnLbIqUGsidmlh/iBnMVbRbH8RdICHB4bvFVOsppaMW9W4MBDjSmfyVWmNGJQW4AEorL
h8YQawOCBCixlaNPy4vQtGUo6BHUPsAEIAsG9BPcBoiRm1ZSVTjmPOpcAKd4zSTwZ5gEcyMCNeiF
/tGxPHelyPSFFtkeO+fRZ0TYk8SJYhA1oE+1JkWIjhkt4zKN9PQM8nUXoEczPKw6lQ9ONHVcWOiJ
iYq4n0Z7zyiVhgWzw4+hdI5V5ZxHnTOsWePQMYKVLaEMZSQw4tDNR5SorVeictcMuB+lPBGnez96
IZVpECC9xKPRwfpj4KefTLt41ZhIgIGjOKixsOSIMsOoeCoNl2OGlqME9k++6jH5HaOX1MreksbD
HcncI2i3uWj5+qn/zo/ynlrDu5sETA71Y5h2nGpxUMCpxxFRf8Yjp2FRnfIRCVzGcD1zxLM2uuYm
UvFkDuqnLqZ4CDV0FzBCnQU8ylVW1lhbRo5Rngws+rLpPb4DjkRx8qcVhDAO05GMm8fFhm8+9W2o
rZrIxA/vZl9DgT63ioOF6Hw0785O091dqmA1k+6B6eDRMiBjjYwQ9Crfh34yFxhJtsJsb4Tnt8yu
aKS4lm0ugZpiSjce0hE9klBO2hgyWnXPZec8V2lA64UGUQ5sJKed7CqEIrue2AijO1SuzfqX4jd3
kYZUIji3hWpvfFUFF4XBJiV8eMi3FljBm65o/5gOgkyWGUiP3eQJyPuHEPW0WwdvJieOBYCA4SaL
Q2+m0gqG7Iq0lyUoVrxlr8KajgNKhyEByVgUEs2P3yxywx5nfWkot4OQH74qXsLEaRbW6H4kKArx
m9/aVb40BA4b2uiuwo3tQB70SrrUwdIMBH2FjG1DfWtDY+3A4NIDq1xKB2BZ5Lk39IGWVaa+AIba
WoCHs5QEQxJAzLZ1CBpptl0Fj9HC1j0M1ACKp29rYkCNXi6aAfBoYFpLsFb0owTCgPqt7jMcs4rk
jzlMFQ5/vtoM86YPdppJra7qBPG21rfmY+RGZB7Qqq27cvoMm0TVcNVkd7amHOKEfVZAcLKbEymp
8ybI4FBF6EClfc5gQdXwmiZAd1EzJEnzGsxnua3onQcl8BHdWWiRt+de3YY1iVshDZCZqSpsJjQJ
7UF9UzFhzh19CGaKX4UL1QtuRojacHAo2fpob+ZROvdo/BgZzfWmdMDq2k/JkK4L4T7DVvxuBmXV
h/VdlrQPWm3s8EI9ATx7jzROcTGKrTi2WEcKXHkuew8yj1uv8SpUciUCceMoAPjKzGzmhTM8lkgW
Km/SfLVHz+gpEvzJWQ0KQ9bJtmvzTY6tH10I0zG/eg2c5F6CEUmkcWNjOJvlWBwUdbiBw3CfN7k9
D2PzTgRy7TnjNoz1BwRPE3JKfJAT8hb41Mh9iu63qtnJUn1tdP0y9zHrlASV6bnBsTV8zyW48spp
T12iQbyQPO5FfKo1pvRaob/1UXFHmts37dVqznFsE5UGLWCGv6EbPpelPKMe2RJ9unTom6Zjzq6k
GIAUsv6c6dGDY2rLprJr2tb1rVJbZ9fAJO1gttTLltxbP3i0suCWcpWub+k8Z3SOF9hjUVD2D1qI
hJzepGvkBfI9erMDpbTWybk/iaucrD4kTfFstRx0UybbOot4Ir713kXvb7pHR3FWtV18jNLgvIQc
uxUrsxq3HbM8OQyrILN3nVEsAt2dczZduvmQze0x5jSkD+9axR6OBGAZTeYglyhlFsz8jWxogme7
/AC3NuCMi/W5bxUqDfcrU9rPtLdfaoRg88qqVjBm/5gi3VVOvNT9PMO+0H/lQYeNHqM2M8s9Sq8b
KcwbNQ6+0Svt8zQ6iQo8YF5bMyyaG7w95PIIgmTwM+6GJln4qYaH1Jt8nQvOZk+qwQEqSPG6ReLD
L9rXzg+WaYVEPUiWTOk2EH/LBv4y8Z2pFBO62sKHGW4ROrPyj5shd8/DxNFC24lAm5O7HJHql33/
5ntM+erRPHkDjwp1/SfHezjMOGiTMFzlqYPEekhnSiVPynQoVtxJL5PJBfaA5ziLjxrmiZlfc1z0
9ZJSwPH/CBCDSBZ1svHge4zyzqM6Nhzn3uqIKLLUL1xrs9rI9wl9yJQVSUcVYtEDCvJojqKJcl3p
FFwZOdhobOxus3bb4RAG4RoAhJipoX3yFU5Q9liwnXH3K6O1QW5/10XJSzL4eOTxz88r21rlg7cL
YzVa8C90YZscKj0rvJdOUgsLkljYpGu2xpj1vNfZ/An9zJTNwHqeQ73zvXJnec2yU6IlIa7b0cMR
bdCV7jP7vfH8m3hs2hV5jTemgtxGg+vF4f+pL0HTxUAgJBHS6OGSG63w3qPCDWcVyjW/NU993bOt
mWg5A/Wx6ZvX1NdXqJKRZwqERBryDCy/71SN9UrxAn6XfGNXZrjS4vJN6eJFZ0C9x4G5YJCMkJRJ
bGW3y2rIX4awgd9taw9ZTT3dGH+i1PiG3XLPCByYpaMVdDJw/ceCuSmkkU1i6yCQuwc9isA7Wc95
WOJYSFjOYYLs3LFHzuEEchVFyGwZpULzjyFXeS7wDOMwivzB81SEMbqNa5fh2Yyu2zYN/AfpuFvd
EOch4SmUWXyStX/fNz3hL1hSRaI8+GJkjhZToTJyiPx7vcWEGgYjk73+E0yVwqkxLebMtNEOBPkq
rvS3yVDduPY02e2Wppd/ogEmnACObVG5zxWckV5tJnByt5FYPSBfMsOiCqbdgv4kU4+jW75WEt2V
p6pvScJBoe5pFEvtlOfuJvdqOiW29l26NmPLgUsRUc3hC/soTfMZVjsY4cqz5rZTvjCVpv9r4WWr
kviJ5oTNAtPfywK7IDE7+GCK5D5GRsKUCgkux3GVKcQyzBiyCSfEixrl7UIDtbhyudctv8BDU4yr
gRnFwmHPnldNYOyGOnxAZ/EUmNWedghna3s40c25pQjwccoWtxXSZ4Q91nscQXssW0jgnrqvKvfT
pLG3SQq4Jqre02Gm54/wv+epK+E1ym4RtGysmW2+R35BvyzED68MSJDHACiN6yLjpcuqGRq1NkI9
ISQMMvvZbWsAJrb6woq/cNPqM6kGe6nmdKAjpgiATM4Yw8hO1zhooX6dQJPBF5BfpD8KkodS6fZ1
bzqfrWW/BjZzfrvHNVOWCrg9jTJzpEItXlLVv6VWZLbfmXexpDjuvOg+qdz/JCYvjk7ysPCHzYSh
ibzudbARaDJ5IOwDem9brAA4P3VN8ZgW1k0HR19X+/dKHdFeULchFPysLT5Nrpj7JEkwl1Xnug0/
WhPNDsTNGngQBympN+jKafUHQbyTWkLBVAe7sp1UT1gP2Jw5sKs0taLTMMSfJQ7wn8OGrkRaORfZ
cU6BTbJDarqxeS6sP5j+ZxUbujc+/fz611J6LlKTojpSG2N6mtsWv37XPhXY4n9+6Ws5Sc5FGByu
fBnTnQHBs+Q5XcqVf0D2tGOmukFf/kvsk/bvLDjduYi1LZLQ6TyLzGPdZwMwwhsnJf4i0mci0JaB
dEkwaJdN4ywH5/XnL3Ylnsu5CFBq8hE67xjiOAq/SLDt8k0ZyV8yxv6dFa6LKUvrrwSgQFbtWHPf
rREzrC1K7yhCIqCvJCEkEFsQ4v/yRtr0C/8j/EdchChxcDMGleDatf3o346LalZ9u7fVq/I4rNSF
utHqxf90tcRF3nUQDCY0HVAeBXu6MAn/YA/xfsnp0648H+IyMQkFWAFlSVk7byhAsVmQQ7maWrOa
XFBYoa+w1vYqX8M2Fb9duWu/0UVsUlwaNQMq8l/qFeaHNap13A1LetRzDn/Jy7jDmeSuWeGmwO2H
n6+iduVBFdPf/7ox6sBtSr9zgk36Qv/EW+crABVz8WiWy36uzbOFAoXhl0Xn2ntdLApGl7PJ+71H
W+ZoB+9Asn7+Etcu3MWC0LCNemXChfNy2FzeSXVOFpT/UnmuIEPodz+/y7VPf7EgOK0fq1VPzrVl
2TsNDu0Iq/7nl772BS6ffKiEMBgyJH62c8rK7DWlNexbp96vX0vnBXnaL7/AtbXTvlgHMOWHFnpz
bx0/dcspY06Zh5SUe2wrxIAhJvv5CxlXVk/7YhXA7cp27zfwZccMrWYQfFhB/+GlQ75yCkuft2Py
Xod5hxiH5lCWUAAaVWQhO+sX9PaRg9kRhNbWZpRaQ4aGZLeMzSjGqsw0X8ruxYTywVxZXbZSe5/Y
vHcgU6faHday0aE0RZcH3Jqema398jPpV1Zo6+IWyGpK80glPD5NOJllUb1n+hNB4SHKHX/UzOyN
hyzzT6YrOCxyuNfbAmMEYLk8u9eLet162oayaaFm9Dy87DyM0RNYwW8/ZZUxK+Rgedp+mx2iHQCg
+59/jOm3/ceKbF+slKbam5hmWcsqRQVYIxbs9EvFfjHo+g7SZHRSLF2Ecz+/29Vb7GLpTGz6NFVN
xil6Q3uH+XSXHZBnzPEOdMf/RzL0tGr862tdLJcQCKQ2Fqxc3mOzJK51g2YSGh9cmbkzY2aIBXj9
P36li0Wyj6OSjHOMhpyWnTXBk2tnEe/LJ3VRzv2F99uVu/aNpr//tRaXCTinfuBtwieQGXIWzMOl
Mq9ntTOngJ2Hq9/e6cpSZl8smJ7sGSxFUxAo4QmzvmcJcH99Sq7eABdPCWICETNO8zeQJchrWWG4
I6ZjiaJumSwwbotfNulr3+Ji1bS0WJEtfeWNsDZesamSl59/bl2/8srWxSo5MJ+ZADPkTqXG3QRG
FL3DhDgo6FP47QFywCYj76U3SL6BSxeOcl0U3sYTwPsr3NTgZW5Rwaf046BodgUd+JDBWLNOsngV
6826jYeFF5coxwj4CYO1oXr9fkhMdGFp9N6gASbLaK1Izp/qGJ4AW6ezspGfresxFE3I2oFziAjd
OWgdbozQHJb+WN5GRrnuxLAoSuj+I9OmmaGgr+4IGdGc4nmsmncB11rX+psmxZoWosRn8DrOozhe
K4rYW057juMQL468Uc30junKSvGn3u6kPi7p4JfVi4KuMHdMUN3iRTOg27oRZ8Sga6HVxf2dozC0
Lfz6Lk+a174wGEH4HrhKwXUZSnootW5C0Y9PccaZrY0MMI01FgtgdojliKyf49qEOi4wMdIMvy+d
5mSi6dVV40Hp8wNBQUs84csgb2B1qO6b6aKgNTOQtYP8/K+9hErJ1/25gh46UrMHTqUrdbIumMOe
MRmkspIPbES4aUpd/QxbOHC6a+G48cd0YekxnT/zs00q9DQ1FPsyCBeDOSJ6MzUiGhHhYC45trUO
0b3Hq1obR5x7N+gCbzry4opCHDug8S0MWyNOl3lSYsILb2Ttvlp2+6rU3rM2NO9Vq0A3iGg6y7im
Gg/VY+W2d2k1vpWxOIR+sTHK9oZdbV+NyaOHSL6uI54fpyKG22EA2yTZi1WL28bEbgedFDdSegKk
idIy/hZ58acdEZPgGtQJ2UAz+BbbRG6hA/n0S6xmtYaLfYCWVJc+9srAf4mjKMYbwRwlS/p8MfbN
shq7iSTYvFqWEy2CTF2ZyfjoyvALlB/jdnpQYXQncZNinjwnhfPYKcWWbpAHdLHGk0OuSKcKem9j
4wDgj/ABhAqNBfRO8whu7l4JlGOi0NjoAKzvsL+/RA5ZUISuRGhBRpS+vqmsdCs5a5r/Ehl9DIOQ
f84GYtVWVo/qjuPgZObLXrOi3gRBthOSiGN0GgT+BK270ePsfyxirYvKRg9oAaLzDDYqWQ/8aMoh
QFHwS4VxrcC42KrrIBspaYgA9mztaJv1IQOgEjnhbxvZlR3GutibY9ut45EQkQ10jrP6ZC57gtSZ
qJyMJZj7pVj8vIJeOwRaF3uzkbhkkRVFsCnNJbvMytv6+1rMtHW3wJ9zpyyM15/f6dpKPf39ry1T
a9Te6UK+kE78R9Hu0Zcs/7dXvthd1CLUSxsizEZtzmX2nPVf/9Prmhd7i4ZKUWZFG2w0XUeW6s7p
XP3SGblyMcyLWxNip0TPXfPS7byX35Je9M+f+cptaV7clr6t0/XqMvwrvXYky+8uiax9lo2/3JbX
Xv7irszZXcPCbQJEYNEhL7VtrrQb3cl/ObhdO8ybF3djboe2YdY4gCXa1K25DO+UuWQkgPQNZN5T
ve42xlZ/AxH5S2Vy9R0vbstRj4qgdJKIKG8bN8vMOnprex6tlHm60e5qa0Ui6NpMZtnmf/uBLipH
v2HjqKzA30yjbUMy/mrXThAsfn71axWdeVEvpgJOfU9DZMM5ZxXexEt7W73YM9AXa38x/vIoT7/2
P+p586JslGiV8RPCrWxrd6GkGFk7rGX20YTt8fP3uHafXTzSlar1uRgJGclTf96jni+CRxl//Pzi
0/P7j49vXDzXiuNJ1zS9cEOg3AGv7CoNDCgwwvzyBzRIvnTf4BziAOjOP7+hNl2Yf73jxePu6rTk
K40zNiddBR1qsNf76KmK/UeEcE9jD5xLAca7KoHg9IhycVv89tbTg/+vt75YEKShmFQvtY9MHESm
TPTtkGg3kNdem1SBXJqXkK/Q3UnTfhmbUlt2ZrSJEKfw3AnKywK/co4t1OtOdaX9svxp0xf/16e6
WEfSONWUNKh8blP/DG72ZUo6rz+wqK7CU7trFpxJt5Inz/jtOb9yRxkXK4uscwC6yajQThEv435F
Gbxw5+Kgzas9xdFcWfy2pVrXLvnFkmIVUdKlKuATzZKvVRa/Zr2c51WOe71+QbF6b2TGwhmMbRMa
92UIC0yrVoxfH2ODqSvQyxffSkmJKhzcHNrdYOYUnzFoo9ZxVhZQA+wbYByIlvoeS3fNCZ70GiOM
ZlVlOAhRGLQnqb1tjPrTatSHJpAPU7hnEgaUhw5kVK3CGYeYGprLWGJR7hL1zdCjDWsHYInYNRH+
m++50kPACfeBmXxMc5nGM29qLdgrRIV0sOhFXr0apiowNit7zWkPaH9/WSSvLWP6xQoD/9yWKdEw
G0gl24RNoJ2lTySTz/C8L/Rfno0ry5h+schkYNY5c0l/4+ZYb59jZ4IgU4a6T7889ld2ee1iockz
2xjsvIo2zmO74ty3Ceb4qZfE3OIAXoB9+7VNcOXu/u85+6u4imFIl0gLaXdZ9Y0CgLsQhDJRl//y
Ta4tYBe7lgkUteOUHWzQtGffQAF5PtUymrdWyUScId98KIAVJtWqYlZvQjyzy+F/fXR1FpG/vpyA
+TP0TDk3QUYPxCiaUwH904jtkwd6w4+cO2HhOc86hsrfgdUu3d5fD6NLIK/8cvXglznTlV/TuLgn
vRRBomFRwCZVd1tU4bOo3F+u75Wf77/e7F/fMJKMXSUwyQ0TmbWBBmIwIphc5uznn8++8tH1ixsx
wUQNHaWPN1VZDkTLFbvQcTYh/Q8AsEeiSZ4LH29fY8Cx1ZUb5rmfQeNPyRAVIHOpEPfg6ecp/1eS
wt2r5tnyKlDFdnogYaVeEnl1q9MPWZmNfSxNxDlMtkOgC+NjiAmFScJd6CVfngHcPGypEgyXae8I
QcEKotWoeCvy+VIUO+QYAbR3NZlDszZGZGeBv/JM3F1BFLxVXQWDa6CX4TZ36pScy1y7Gq1HSym3
qe88hJWzDxF3Zbn32tb1s7BGY9Gb1XPG3FozXDIe8b5IA+RYqIaffef+spRc29C0i23Wy/smHSyH
sm49LKf6MV7TSus6TIZIygljoK0KpmaVHswGRdhO/jZcu/LT/lfX/nXrJL6tKE4j/E1HjMCQvhoI
Bn6+a67NVbXpbv3rpW0islqDrHm+E8k+q2TdrPqlNa/X1S/L/LXPPv397zeAwJS1FmfowCLHrIL3
+NsQ9b/r/o8C47/j7l8vTQghIB2fs9twh7ShXZjz5oAM9dbbDqd+hxLKXU+NZ/u2ff3lal1ZIv/b
yv5+xyGMUi3tgg1szaU5lwtvW+9Q76/81W9nh/+u/L++1cUSlDJ2CKumVdbdvF/8H2fnsdw4FqTr
J0IEvNmSIAkaeVOl2iBKZeC9x9PfD5q7UGMEYqI2HdGKboA4Jk+ezN/I2wgeKViRDfAaZUNRxp46
jsJ9WK9065bmZ3ZAxojKix1UeUeUqEXJf+toJZQuLS15lhCnARripSJ6GOC1u74wFej04KENHCow
Q62g1bvVeAjRTZR9c2U9LwRZebZFC9fQwcHBdlH8syggSQjjbxCElZR26emzjLZTYF2jbhE6roer
KfAiFdKplTa768tritRfzPxHn+vT6kpblKbkUqPvKAXKMYB9hyqi3wFaVFHpEfwb1yCTA/IaguyK
7esvXZj/j6L7p5eKae/Lo0iCFIraGyL1Fz1Zq8195N1ffdAso4hNdYgNK2E2EhzlsVoazfFZN/tb
BDQxAxyguQzfxhrgVq8i4etzjtgZQqx6ET+YvXhHrP05JvlbGMc3XWSc0748iHKwb2GPCPiCRnLp
qJqLViRSEfCpKI0irXpOJZOSKwcU9CdcqXEJjDyEehXEy2RZPHgD0ijXB2/hiiPPshaUI9y+Ag7k
BPrwi2wfkYT62SqpZMMmtkewfkoqHK6/a2GixNn5LpQYigE+9xy9j3YDUKnM+PNvT55tVC8WcFXK
SfzUAlaTUO0lKVxZXQsDJM72IxJNuJK6beCURXo2/W4b+tASkHurlUue/4ENeP0Tli4T4mxrphZZ
eG9MHe5X8wCU3rG2ykF48La0BPfhSnRZ+popLnzaKynOIKDkeImQKlujfJ6g73V50CE45q6LV91K
i3ipYCVOa+DTi7yoTN1MCYgEKbmTYXlPRSzl2NME5t5v/RLXRmSwdbPa4RxzUMXwR6i2F1VCv7XC
OFQdgIh3BU5ehvi0MsDTefDFXhZne1lPSsXrc+IE1NRLKo7nwkv3uJ/d6wTvVMmfA6O49OCX0IO4
uf7OaZF89crZ7kJ1O+vyykJv18WQMNewujK2qEXjbEAWJP++/palfTU7bz2jG5IgY4n6fXFsfVhS
vlEXKwFicV3OjteiElUDuz3h0H7XT7geOsqjcNPZsk2Z87y2LpVpEv73SEnWLDbUlklRS0dVuUNJ
BYC3ha25Wkxh9q6Skzsdy8cdOmKPruo/wwmI7a6V7bTKLlD9RTsoqvsCIyp6bThqI8nqPWBn5U4E
xPACr/tNdXFtTvyR9qSHymIhNscGR4gN8iZYcqPEvm1q3QlR+j01Soq4qqncZF0qwNZCweT6NC2k
E5I1i1IDTcca4StWA16aO1A/PB1t17Ae3W2RAbFOBfMJ4XgPZnveUOIonOtv/nqBSNYshmmGWUtD
pwbOgMlKlbwlq/2fpSfPglam9bqVT1piiol+mVUpmJo0LaBT+Sdwum8Gcnt4gXPJGJ3QgEHDuQeE
F+2MaGK2wddeOVoWYGeSNQtsWJC0pZKRNrX4Ym3yN+WM2B++XVvt1N6qjnwW7tcqZ9O3fbVUp7H4
HNrwmGyNUmc0tWQbpU8mUg++8d0r//VbZoEqsYYGdYYpUNnpRdyOF2mTbYOD8GPcKtvIxoTGvr4u
FjJ13Av++ykKrtGApyi74iHW0qdFqzRVT7oO4jkI7mv8YvMYO3TBKECqgATv9OTVELC5UXwInh5q
HpL2uPJbpnd+NayzKKYJdRqqmuY7OaqOwxaPuF12UG7Rf01/Qut3mpXNsDR9s3hGYx1OisroZpPp
iiFDPDQ3XvJWVN9WvmQhlpmzWKY1WY81HG+IL9J+tMs7f5+AuoFr/0Y1zV6DqyycsZI5iydWimcm
KrmB4/XWsXVxmqSWlkB7Q1JBGX/Q2j+2gr6Xh3xrNJj46gQbN/bSzeDDcxyVEvpoeoFgkK9EuIVo
YM7iDPqBqpxg/uAEo3KBbfeITdDKUp328Rerw5wFGi1EICjwScQN2d+5bbuvcthtgrmSfS398ln4
aHwxR96IqlkgPSNvOcTiypAsNFWkOTAeAEWp5zEpQLeV9pId7rlFqnZjq6DLMcS4vuQW1rQ5ixiQ
t3Buk1kJrgx72+2VWzdHclZysa3r4/t/e8m0cT/FvVEyejnIpmUN/d/VTO5xaDZj/dPmL9ffMK2T
ryZ5FgKkVmwEGKqho4nSO/IXp6gQJmR5cC9YJlRJrRtXltPSgM2CgFkLUqRq03LKYZmI71qFleiw
HwtrJQFe+JQ5Pr7sEGNRiipyUDPA2QpIZ27HHXMTmoc6HddW19JrZiEggheqWmnOus2T72YOjQWJ
vKNWhkcTHU3o6FutEA+a9NNs/X1rWbu2exGAewkt3nn4EJQ6d3IxuL0+fwujOofQw/avVPybKC9C
xUOtfm+ZaIH638W1/thCFJij6JVE8DKjJNOl+0lV/xhJrwB/VwZz6eGzGGB1+FK5BqAEiLcbt0G8
NJBR//17fWwWIswcF1/lamKNikQbR/Z/IoODQ0S/8sM/cAdf7Bt9tm90Kc07A6K/0yfaYTCNFxe2
F7oY5t5MQ/8IIG9nJNBYEelKZHgaFWqE1SgiCWSCC9aUV2FyjHCH4Gk0oEqr2ksThW8dlpGQ1/0t
9Iu3LhrwvA7PAmStBoJHhY0w0lEWDjBdsktG7YIV78+y9G+KAaEtlBcES4WX6aLBNKjDBgslpGIh
WYeaj5SSlSCWEdy1ZfQo5+qLOFRP14dZUpYGehYLgZmpagOfx6m1tLC1oaYj6dH68RSKGoUS2nqr
nMYxuG3DoeKSqZzjwnjK2hF/hvIAxfuoKp61zctimAwH+b9V/T0Xxn1i4Oc4RADrUBiMVaTxfFNC
8cz9rUaSthnIW8Ies9VQMn/GnWxtPBMCrBXGe1NVfoiWO2wSsXACyLRVqLxarv+QpjkpVmDtW834
WWfFfd4xEWEIoddHrqVp0t/g3p903brIOAuD9LkTMl/FAsHA7KQJ32vBfOhMNDYtDe1XtLDKjSim
j6OcOLGLBUo2HGBMXzILhYOBye4U6a2JVYTLsFDy2+pPnWgwYsXsV4PxnauON1WCz5akogyQNtQg
BB84JirgG3yo1a2AgHrgh99Mr/vFfR7qYN5/F/BtsyXT6Lfwlx979DQQS8HtEE7qJOAFQ9uoaqh8
aAlnhgqI3TWRxbJePM/8UdQukv7IaTXj974qMZnQv9HxvfMqeOZ13O7kWnyXAveYtSKuymzOqjUe
TTXeGR66aoY3/k7RVmrE2vZ8cR/GeLp3zfBUWcpzECQvWctb0TPNt1oo7A0Drm9k3aZyku2tQkFa
XvcviJqchaT+GVfhKa1KrDTChmolOpW0oaqVE3phVc55EkbXhFZldVwaLAxIEh04DUTNlYd/JFhf
BYDZMcDVDq8gQWXNW9KTiU/uQSi7u1zHblwIi0PuI0tAhdSWs/C9wi4V0TUAK279TfYQdQwwMELd
+ZeMZbAWI2cgilBIy8a3VTNtthhonDu9c7cuJkEGZsOKIv1ymxjV90LG3G7AeI8OO8R4C98zs+3s
wWdofUuys8y/RKKB27w+THpyBx2Xuy7sz3IdavgHRn91N9EAV4oRBaFu57Um/tpdYQ+G8Gq4A/IJ
VnAf6iUXE25Eh15wOzscES3O+rNaoqCjJI9D5f0W6vi+DI1t1vxMscGr+v479mwINYTeTSXHd20r
2YOnvCu6gRxMN+51IUI0SRhxdinfNS34nUbIZQVS+e5PSNAw0tAG4YFm7N24iRoc+li7Sy3rlxeU
f8ISzXVxAOuQNMKjWclrgfzr/GeOWOpqNQwkjy6Zh3h7/6jqh+tBcSFLUGfZTi1brhxaUeT0RXen
D6kTogBm+qKjGsW9Ykiv11+zsMbniKUmwkxDU3XPSdENqNNXuV1Z3x9QhC/WtyH/N/XMOtUFnESL
pwCBbh5EbS/uoh2dst2Qbyo7fzX+jn+BK8BJvuf2f/BXBm7hi4zZwWqKYlNHQkMDqGAFVOnJH+v9
ymAtJUuzSZHwroio8QdOLwJ2UQU3Aj5mIC1clK9Y9Yjb3s+ehr66TyKU/hX/oYGALVcC3vOB+F4X
+qMepW/iWJ8HbDob3C41C+i2m0QIQfS9XSnpTZCotybiTlkS4Pgy5iX06dije15BpTFEaVPUzUGO
22d4XNiRAZfDXUp7KSv9JjGsgyDj39ugZowCJwBfPOy3So+MKinno6CmL4ix24HB5hxN498uGXNu
kYwzkopKk+dEvKe32j8NjHPfTG2Mhh+uj/zCwOvT3z/dY4wKDcyoZplK6YOuvzTuX0/9qWHNfv3x
X/fAJH2WRiYuniyWSo89QJcEF/DgpRD+uuYNhtJ+/hQ1a3e+D5TRF5viA0bx6TtEUy8tFwS74xcF
oLTCn0TJUNkc4uwGKYFdhZEoFLcj+OyDno5YhOfiY15xFquJ/7sry7NlsCKw54x2nWIKJ12jSh1z
ZUcf9r7HkPH6gEjTbvnqhyr/HXB0i8xOaVWqTKB8pZ78D/FyQF6l9SgPyT5MfTRapXex0n8CjTiW
yhqYeyHuzWlJCVC61kSs0UG9Cit2coSxe8lM6dbr0hf0xtbgzB/N2a++cLaXNTXz1DyHx1cNySms
yt+NYsmbIm/4RxtealEe0fzF1wtT6WwrtOb3OA2yQz8O+sEYsmOaK5dBro+tNT5konS0kg5L8XjS
Y0LQxOuMY1aVv0St/YZOHjLLPYGvHfZ1qNrX52jh7jMnKCGV3UZSQvkUZRw5+4GfWdocrz96IYbO
+Q2pMA6SmvbTdvOQARd3XrXGblh69DTvn3YA8httirO35zRks6P+FmgrNcKlJTvnNUBNwcO6z4RD
abc2pPNtf/bgtCJccxBWDoCFODGnNKiqiLRQlAuHEKnjqNsF+Q8fRdPIusMVsmt+J/glX5+BKQv8
YnVq0/B9GiYV3UI3CzHSHjvDO3oh5q3oHTcbtwhvXd2DS5eWT1Hi766/TlrYdtpsv8eulg5Dl4aO
eFJ8GF5Odqtuq+149m3/nZqylR6sv9A2qIWu9Y8WYro2SxCCArZaq4H3M3H7tNB9z6KNrDoubjvX
P2ppqc0yAReRu7Bqwc1I0ON894wu9MrsLG29WewY9ADhKcUH19oM+JxIiAMUd7Ik2dd/+FKVeM4P
wZM2pJ1AqatGINyOii1w5gO+z1usTndoG/evuOHu/w0sJc0pI8aELrGQa3BKLgPYsqJ1tYawXBio
OWmkaNHNF5sWHSlv+N4Goa0E/j236pVcb2EJqbO0oNcHVUcVlXO77F8079Kpl4BSpIw438pMLKyh
OW0E8UCalRaVCfVQolSUbQJndNAivTEexr/VsT3kL+HKxyy9avr7py1vIozA5ZW6YGeZ8PMe2+R1
5SOmTfxFMFFnm1utuEG1OcPU79uLrm/qJ2/XbpSDdvK2wwQWXm1OLYQRdbane8sVGyvn9O5M/RL1
4l7LAMm5mYzIY1/cKQPOk7JWb+O4vsG0HbsUvcRpxROfFV/eCwOWHTBiGxXr+lZ6uf75C4tEmV20
Rz+KcQlK8Lr1BARkTWljRDgUQcFHeqzfXn/JwuQp04B8mjwM7F0jDTTyJS0/tJOilFWQ1P/bw2fL
XMVBAlNTRlUp5YMRIho9Csb79Wcvjc60cz/98BTQlxWhm+IU2MC5Hs7dcbFDcH4nYA55/RVLTfSP
st+nd4x1m2MZTyHIu01ukx2WAXv9O4jV7b9x2aUPhMKnF/RBg7s31l+OGP72zfOqqMjSrM6WMz+c
KqkSAiamBR42f9VoJb9eiItzxHdXFWNYcL47MlytGsX4IMclJ1g7+ZYePzufrCKJA/S6Q8cXL4IC
/3mXDY8rk7kQTOaIb/SNDa3PXN/R9OOwHXYgvnfCrh6O+kbamk60X4uHS53uOZQzqzCIU3O+Ir3g
cHqon/3tJIQTn8PXxlbAWJWrsXdhwOYIzslxC7uzKHAaPgh75hp/NGSDV4ZsIW2UZ/sXK5MBNf+C
pwfqeyk0z9CVnz0Jb0SxeJMN88bVqgyLHPQRXIVaKsLxORYDnqxOes93cShhJjoVaDrZH6kHCN5f
bINWGkBLnz79/dPeAdKSoM1V4sEujFvX/5OWePJgA7fy7UvLZXaqBZHVCEnJ4yc5/s2Ekcuddku5
Y4cw2mmdp7KAeZLk2SGXh5Wq16THNG27HeLfrJXe8Q7ZMbODp9UDbtr5Xxylc+ylRjEyxEWOvPyO
q6kDqxnA5UZ+qnf63j9hOLoybAuRZ05TUhHvH4uR9+CzayMcvWXc3tFeUJ9A5xysI94M7ZqkzdIK
mEWLHuc5s0simJ159EqSdklT/1RX5UoOtfD4OVcJpX1NCHI+pfV7R3PjTaPC6vrH4tOcn4QIZq+B
JvYdT5K3RpBuyxHLCf9lKL5dn4qFzftxY/q0P5Qw93vQhWBP1OGsS9K+AMXWDeh2Dtk+kTKcK7uz
MgQrJ8NCBvVxJfj0utgvPWh3FF4y5XnAclrFUK3VkLBFwbn11pbXwjKeEzCyESNnbUpXJvYYJ/LO
fR4P5Q71ZxSg9LVVvLCIP4Bfn77FknRceKbNUkXfRnRDTWOtib60pmabvQoCWGmFRckxoq+sP2NH
hW2s/nZ9ypfuX3PGxRBaiiJqw3T/6m3UgtHePrlUrnFD2EtbbRvv4ocAIc/dyvsWguRHSePTQA1G
rsquyfviS34sf09l8mhb+oRJqhkHTBOU++tvWhq32VbXMBoMKgUCaY1vjtXnF4WukdytsDoW1u4c
LO6T0eDGRayvlGIXj8YxhkWiFw2toZtEXDtSFr5BnOXzAUW3opGN0NFl/6avJXts3UcjqVZgRQsJ
8Rw8HliGhVU3SysdnlScukGcjsZ93P5jV3GOGY+0qFOlKowc072F+rhtxX8jVUjiNGCfVlGABV8o
SzxZTOuLVXBuoH98fd0s5WJzbHgEHFUZpzBLb1j7HjiS49q0vXFC3Qin9FajLoSzz8oqXdp/c9h3
KyEzb5nU47XSR6DXNWk0m9COqf4Kbf2X4rTqANXZIceMsWmCDbuU/Yi8EvWl+Hub9g/DiG2uYNkr
X78QyMQpjH4aWb3vcM6MkSXokDg+oBm/wbnAbvFr2o2n8FXdy067Rl5Yui2Js7IVfeGwt1CTdYTk
TunRNg3Fvdk/oAd3rutfooGyPzar0VqxaWk7zUJC1Dd5M06rxjOAVauOiXWhbqxspq8HTpxDxCWu
rth2CFMbwaO9rCm7oBRfrs/K1yVSrAD/OylKJg5ZpmdcRHLE6qPnVMJ9HLWZ3rMDGEsIae2vv+jr
ERLnUOzap82sGxxjbgkBZhSs1yYv5J2aGSsZ0tIoze4HiP3IXV7wJW7yNyq7Tdoer//yhaRYnEOs
g8RH7QKinaP/6GEq4mm4Q0292+PydufZzUo6sfT7p79/2h5yGPb9IMG2jCW5Riy7K7GGiP8t9IjW
7KyX2rDo6hZG36Qovk9KCJCIOtr9wPEIyNju/8Q7YVWAb+lbZlu963OhaGrmQvRlrvyoSqkrH/LB
/v/fdwfRmm1s0OGJooUQ+Wq720l2vJf/SrQpsoP8MqnKVnZzcb8nb+VDvhWOwko+ufQ9s+3dajoG
wylSVb2k3mR5ccDwwF5ZXQs7cA6aBoeZDIEy0iaSw3NUIlht+naaZW8uoRe160NCSha4I7z5MbtR
fddFFx/DwFwoQWtU93oobuFRj7vSQu0+orp6/YctbNg5yDrDzAfRz2kOTXEjB8HWrXLMAVdJ7yzr
L+ZxDpkuB8Wn4z4FHr3bWiRTVZLJNlKU8kayMAy5/hEL+lm0hv+7q8og9WOga/9zBRztSQjStbEO
2zDO+/TgrwSfpcGa/v5p80a+N+AgygJRisLOrEtdBrt4rX6+oA8gzqHUuRCblS8jtzGELj6XonV0
ExfzOVPBgdAXYBgj24a8SAJ/R+qDfZR1e6EGW1GYxiYNw78KTow7WcXV2gDOhsQ+DpBptu9EqI9m
z39cSmdDDx8Co8YtfLxLZNG3OymlZznmf4xa1rZqjwh75GUvame8DHF8VsKMNpbi7lofuFLs5ufA
AMohJQjjxVKPeUbgXrIUR6cyDok0CBCVefkzD7kZjbV1cI3hoU2ByklS9ojRzDchieudAgSLQ6H7
3eY6jsKm+xzX8Y9ap3TYNrFx9AaA/qx0bnFhhbKjBNrpkrQSROuc1tf1VbOw3eeockv3erUc4sDJ
RKzIgA00a3fGpSfPAmMmS3Xa9iLX+FC5K6XhGfuIlfvWAixCNGeREaNwNygSOPVNeguisGtflHjb
oSfxKtOExDbS7uqDqeMmeOSfrnHUDuNO3qw3LpYi2SxKSiNLRxloFep1eHC97kYXNLuOjbMpyMdi
iFGZ10VlZY6+viaJc5y55nm+2pkjzNfyZzje58IW/9VdbXmbSnm5vgwWNvVcgB1Xm6wUhIFXuNl9
pgpvQuXtm2QtZ1zotaPc+N+gIQ2xLJcG4zUV20Zb30qOzqTo+/pmjfOzFP/mwPG8L0HvihJh9qml
1CY5vg1T7TQRqqapX+sdLA3VLP5RvamHgqDhQLf7pvbBsXbVey1aawwtPX7aTp/Ca16KYZOkqs+N
+8yJGAWXXlnJS5fW0SwxCnVT9PDEg32lPiZ9CcsZnQ4h3uOHqBorW3M6bL446+YoPkXo0tHQuPfh
eYem87kHz+bhn+oph+srdekFs60f5KYmJyiJQhLqbsCWn6RQ2WiKcY4tbSVPWXrFbHNbguaJuj/1
cNGHrFHkNbO7HPIIpi7Xv2EpzZ4jhU05FP1WSiCc25NGCwHrOD7GsMdk3A5Wi8ILEXiup14OYgze
nDaCZiU3QmY+l8ka4Gfhfi/OMXxG7Wpozme0AUvkH1BIVGxvZzzW0jbaov+RbcpxE57cxzXwx8K2
mAP6InyblQCfYWdsvsOxOQz+G87xKxO+9PDZllZ7DXlblYcPuErBnYcvB7AlTVYevzQP098/bekk
xd2y1ukKTpp3MAHOQqDtrq+kpV8+29JCMAyqGdMp1aOTqj71w50rvv/bo2fnt5QM2BMBKnVcC6+U
VtjkA4w2ePvXH299HSjmfJaqC2K9Kmi/RNJbmd4MXrzFHAfu2aZC/TBNd1r4+/qblsZotp1lBQEE
zaTK6Arhgy9ELdxIKiJhma18ykK8mAPrAjHxZY+bjaOKqZ3KjzGd8UTyN4b27foXLO22Ob4ubHts
ePE9A1WS3QaD3fWUk2oHj4NtcyxPRmSXtMbWmlYL6/VDTfDTenW1slS9qomdUv/jK29j51z/jKXn
TuP36bmlnBNUDbTXJeslxPBIIZO//uQF8Lg4B9rBhxIwppV49NNUglcBQMHvQBB/h5S8PRWVGaz0
drwJ9jpW6GuvnbbZF6fdHHWXKmU2wliNHBrbW3FXbepoy51rkxzTXd1vPPsfK/7iHG+HD+TQSUhJ
OWB9+TzcUkHa4eS7J4Xytul2Lc5+dLC/+qTZtu8RCqwDK6YofMDl557D6dRh4fwU4dr5rjlYTwGD
2UKgeVb3mA3C6dhaJ+Ul2bujjYVY8CQ8X5/ThWxFmx30sNTCXDL8CIQMlBO0+lHyiJXK1mP8t9y1
W8pHI/ar751Fh8ZKO0HuWDmYBVfjtkGHfk8hAvcJ3LHrHXnYob5pXyV/626aZ3xh8eKldL023gvB
aY7cGzvFCiwZOkvcR9sk7PFXwqVOXzkeFnbcHKknCvKoQwMjbqQ4hAdw+VtvJQ9bevQ0bZ828yDK
Wld2dFX6SrhLm8lWc1gpfC3E0zlKL6Hug1Uu8afSq1MHjK6oq51vBb8zT/l7fXEtvWKajs+/vnKz
XEmbCKhnCv+oeyRPLbXKDrpmf/0NSzFbnQbu8ysKvcv9CvVE+WHcW6VtHibrHANvzh2ryN0UCCG7
W+/9+usWjtM5ZC9FwNUKiqm7mWHMkXna+2jhDW6E5q2lYYoe19gE96ksbSYfj5X4t7R4Z7FCba0g
x9EgciKh2tbdK76SlbYmnLe0wGb7P1UUC7MOZWJXD88WvsipL60ssKX8W51t+jLzzGqIophoKm99
zNI3/r7GnUvZ4bm6KsT0IYn2RWyZk6UMXyuTyJwScFM/e6KHUq7VGnbWDH9dWfmJop2jxniv5lLz
c5CGJ5ACPwuJW7chYvBgCfhn1Eb+jdvCSyZI6VQe3atec/DC7pCMCQ7EmXErlOVRb5qfQaGsaTws
LKZ5+8pPytjKQPo5cZWeR1ySBQ36kqLjzyw0wrGPhc5G9ezgNVa1Eqm+BJQbljUv6USNFKpxUyeO
edPs4Coe9KO3Cw6tY6b/35zHPwX1JrwRV3BMX/bNpjfOFgFMbcPSIFWCachuc0QlvWNxTE//Ftt5
wbxu01PGjAtXSgGyqBBx9U0m0tMK/lzf8Uv1jjlOVTOh93imFRFgvEdoc4ep3iHcJEfq44hIr9U7
FkLlHKnKDaAyx8GNnK7/oco3wLM2Sov/xuv1z1hKOJTpvZ/iZFQhE9SkYDExY7MLyT/ETXVozRgl
jTJ660p45UZ+646WtB3F/kdujd+iFu9SpOt/BlJebUxpvFdViO6h7lDJP0dWuqcW+yLxN1NChHfQ
SjQqFXy+UPWHl45jGX6ka3qIC0FQmf7+6fcPVqE1bo2TbqeewDFsUhxwwzWo1dIpMofCWn3bW0nG
WSiiZbyN36T9VOEM7dLxb1thN6EaUZuxr8/F4pKaXSf7YizaKBFA9tNxamuMMgGvoxer8++IoP8f
zD4WorsyOzqCwhhd/No4r342xfZ/TOVaBNCR9vq/fdNCLJsjZ8tUR7G5G7HRPgZOdRMckqOyw/Zn
JQ36Mm7BFZ0LJsf6MPR9NwCdRWV4N+z6Y3oXPLi2RrNgG96CkNrgj/zNOvb3K5M0DdEXp8ocUJvK
JuIVYxlMZA+uAtGunTLyfosu3I31tqYntrCs52BaOh1WabU61dRB3fqBvmu175jlPK18xEJU+YgG
n3YNOu91NeLS4GhI4hr7BB/OH3K3KZ3S2wx7+UJfnoVdq7ZrrR360yL+atxmgaaqiSm+TEGjYpow
AT9jWYkCemNTEKU7tqYKsyDATB7834DgxqqKyzpym+LJPYHpl3GbxcDXO0kQQZrv3r20i2wBjCZW
5qvkqIX9NBdINaK8ryDWB05gjRe/k88i5PZ/nKtpQD/NVYL5u6FLAEwUaUN9ZqAXnd9Fh65BD2OT
visHGnU2xD/tTXm+/sqlxTeLDmWsIVowogFjWDTD6icFkz41XSlDLPRu5lDZSvbd1sIhzWmqAtpF
Fh4jz7+JUm2bp/49OgpTA3AtPCxt1lmSIat9m6PWziFdohYbWwoqgIG8o1lhV3H3q9KL82iFu1pG
yyIXf5mq/DeERrsydfJHfeCLRT8H0+aJUdSBhCygVHc4KFnuPeJL+zgXsQgznizRFzdtAacg97Jv
qa4iY6I74zBiklZXe7UTMsji2X3oa/m2TBEXwYDyRO16E6T1d1UXzG2Vbq0bK1RsvfNva1U8CEqw
R4H4VWwBJKZIHW5AxykXr7Kqg6DvNPdNwjhOkcArBTv8cjfD2FYbD9M7wVOfwwoMqyDyVHXM8YZT
csMemyS3dXd4IyThFWL8SJNqK9ERLQbdHvU22Kh1ENuirtGJFsW3oUD9KMklEVxS8xvLcTx+u6MA
RXocuq2RJxjxBsaJc/Uu6KTsWLrjqRf18xiVb1Gc+5tUhqTQUCzSxR+drl+0UX4QvXw85SLXRexo
u01lweQtMscs6x8Sdnllpm/zhGLMYPnkedJdKsWnZIxfyOu/aVqr7JJueA7MbOeaVKb0NpePWl7j
beK1OtoaNS3u4KdlFT9y2EdHQzp5idBeygDyjqm4zTYb1BcM2FokbTT5N4KMMG7Q4Lh0uN/t0WQ6
J3IZ7lM9f+sH0+mqZK+0iVO6Zrczm/yuCc1dKuSvqZTceaJWOK0uo6KQ51xByehMU71ICfIucZQc
/AStgUE86Wr73rcJwL3Sn+SGtL9KmrS/FFeCa6B1xbnzEupdeu/u6ypFx0WEoisPnmtDPi+3RuXZ
+mAgcEx3XPf5VqPOn/BRP1oy8bBqm29FWb9okmHsAEM4vhlUtjt6l34UgLLmxnPR5fum0+4UQQg2
hWE9SSbCyGgrk5sgceD2IJTUEIJDXJzDMfrr5y56JL1gx1Z7kAf1rEII2XdAKHeZ4TqZX774bmVu
1MEHOFC9B2V1CGLzIUCapGzjY2eV/cYNcG5u1fcYSKeS4dzct/XGjfxsA9LtDl2kFzn1FGRPkmcz
7wJk9X1YcZFpK41yUq3xh9AUD3LVnEO1uFimezd118lTf2i6uwNzdslr+UVJytdcHXeqMKKS1AjK
SS6t700r3xaeuHe74Eh7aO832c5v6UmgywZEKkh2qgnoTou0DqVZ6SiLOB4YUdNQEIv2jVh0m3z0
TqIQ3teunGAkjxJKWTDRKL48BEGArhPGL6XbPfStOm7MJFIPY6EWm2CQLrns/qqLtrutu/RYGPnv
si8MiiPCY4WjhlLoz5rl0ldtomZFfP2rMD9dkKYI/elgCZqq7nAHS51CO5fmqc1fe3l//QT58oo/
PXtWnwLz60Krk1M6zsbG/Du8+FCBomP/6r57q6fuV1nM9JJZSgGBRERkeXoJMmLj8CpVya4yTzJy
6Nc/Q0WZ44u0ZXrHLJ2IfRa0pnH6tYV50bnfiBlWnFwlb8Wsv0gDUonK+KDHytEaU0Qg1VPgxraK
SlfsRt9dIxmIWCVIHQuj0CqHYekeC9U6SK20i73qXu5IVXX1zh9Ry9F6fxMP5b0+RkTNPnv38/xu
zBDEF02qERnOlqwZb2MEJOqliFWRD/EbD+beNw+VgleTBUJB82jti1ilQRl4HhTlVsqbpwHO9jav
h6eezi0hFnnHzr+py/bOk3MMKNNbWc+HDf6lyabUqSpbsmcrVXXb9M3JCksnccNzHRm/tB6whyJ7
D8HY3xWeey8ha8AOaPYWhhuSUoibyMd0Nw2kG9XU7rWcNCXsB1xV48GRMjyXB69+FNEzOpfqeLCa
cY+ZzLfAyxzZyn9UrX6jp6rt6VllF30N70gubSEmZslq+C02fMkuIjnatLJ+pG1oR0axT7o6Qf0+
/p34AVzr0DTQrsOXWq3rP0ll/igF7a0boEh2RXETtP6PrCqe6sjkkhuehC5vDkPaIdWCXpQGpyv0
lF0VsKcDfbQR79S2nlQ9WoF+iszU2wimLyNONH4X3WjYW26IwWlnTWdEuWtzgCGaJ9iVW9KH+n8c
XdlypLoS/CJFgAABr2y9d3sf2y+El2MWsUtCSF9/s+/jOGY83SylqsysTM8/aspo2hj53eNrpZEM
7ldZfI1Sv0+jc9qi6Nb0gUDYMpJSJh33qWl9gxkZWuqAMpaamBSycz7hBAxYvPP2OH2K2ndh1CNh
wu7T7VEE/Hed/RsMdE5y7D+qnk5wd0ZC9dawKqu7+rRhcxcykGKa4z6b2hD+6l7zrHldJ3SbH2Qt
Xj0G4+bRDx6Wqf3sWH2a4BW2MeukYpYPa6TbRPvI59z6/sWvIvxdxl8abM5evMGsrzXtfhbD3+kK
SmJc/aT15jEPRvuydajkZBFD7lLxtMCj/m5380wb97lZ2K6K6N8swxc1xqemCl/VglOiXNC8l1p9
jiuKfxMLpBrU4QlpVdAeBHuOJzCCi/hIu900QvvVzhSiTF/u+Da8InYcrr5DBys1uEetjoXNf//F
CfkjLPyo4/J7XGwAQbh/YEHgvcII67og85Wt/auA8jPpQ/goaM7SoVRPBNxZCkLkCEHV1UoJ4XWJ
lPKxZqmFd3/mA9hI6whRwOuyfHM8yQXg+LPCLnOORjqVLjZ2OqTSDvLDEugxAlF+TDNIVnT2ieVB
MZEYueqDc50lUr3XZTrW8KlL2pL8taAjPJ8esAvCALIEp7vvLd6H8oQogzPhzUPJ4DOrWQAFnuDP
VVySjGNlumPKT3UjxlRN3ZQiRlZfKrfMGzcgSR/PL3KqClc6O08jncZpjmXpOakk5gUvxyUksM0g
293v3wtTl9cPIo5+h9W7mmjbe0P15fKSQYFeXXQ/vc4xPZmlRy6XCD8hQNktFQh8N4gepirGE7MB
5JVVffOn/p+wLC8Dm9czfeJl+NS29IaVYLQsHXLnZ3ad6T0ydzWf8DTZ6al8mdT8PN2zIfx5hHUx
NyLpKkyQ9T2DfgJFsXjlx7YEGdikg2JNriOIqLXW+V0ZRJC53DYbh1XPoJFkO6ex2P51Vubwhrpv
Uat/deeeSAdXcj0tkMzoOvjZgsYpaNvfcO58G90EmZX6pLr12qzBB+kWYAtwLoAnmy+qFBZff02o
DypUMAitsR6KaQMKx0AnYen/bXZC+PCcuVLB0Q/tcLnoK5NDf0a4Xgnmycl0zK+swo6lgWkUkXgu
FnxkCIRQRToGv891PzH9wmKaw47tk/D5e6QUQjd6NZ19WWiU2qk8hQprm1X9PMVjWtV0b1yOItCu
3yNy4XSE1B68+qlDdebMY2aJV6a2RUG3PKUxy+q4fkOVz5uu/VVzkM94TgAQOsU9rwI+RjuAf5mL
ICMBw+rFbQvDf5Hfl24tK7N61pnbtymtyXkdhsdo9X/M3c4RrrPY+/JSRdgrCykyuavtDIe0Yoma
n3nu8kr6T20YfzvD2whlKKfBtVtVGqj1EJqygCttqu/qDQJXehS1ySVwOuyGOHFCnruzhemr9ZJl
gvMrMenSB2mv/edFeOqG/J8d9gFyr/0PFiZzUk56ShGp+6MD50G3wJsH59xs95LUmdQS9YgBJhsZ
SYVoUAGDMeHdUCA3IUUUc5O01kkMA9DbhffSG+ZTrbKqmRL4B0FNXe4ch6jMCWUBw7GnmbBdzNXR
kOan9HRWytJJNuYex3IrrFs/RB6ixWPcZMK9F/BFhShp2qno2ffY0c73/Uuy5Loajy7BgWKx15LQ
0LEIdfBZvkjEZw01PKVk2KQ6wguNc98TXrirvAAImK16WAXgUbBIIMK6iLeRB4iesxHToYm6bJm2
n3iOs6jZsJRxtZFI/O2/MFCPpbhA+ltIEvwTSP1ZApw0bvUpfVEQRh6c2bv6NH6gRH9i+njpZ7iI
Q6IVTDoTEccoBB+f2uwVQqJDrF8shDaZ6OUrkWtqQ7sfqm7nDXB1EGF9sWx5k/A9tF7ro32YP0Vb
P3aGwG/bnwskNp9NSPHPp38Nihbq+ZwTTz2uJT30w4RvBGGwdOL7EHrmPl60Phh+lcv/G5U415Rg
TpsSbv2zr/v3BdkFZbxdLDTn+NL6MPrtbunELppoocf1x3XIJXQwfKswhlunuUkM7WEPw1f0Ozs5
BfvGkyc7ON/eUuM6eux58oKvZg2htqV1yn1qslD1b7Qk8Msb5Y9by5s/T08h5iC+NiINNoGAQdEg
7IS0+ajiqzOTYm6bT7KxY9SKv7FjGlC/+xHUuNGSxohmKxM37HbcOPBqrCCFvg8p2wIVLJqqsTcP
Q8CLuPPfa8R3rsK8IIwb1kOSJGtHHhu6ZpI2GNWwau2IfTAMQ1aq+iwcONDWLozo4gHTD1E/hC8n
p94KmFjkxoLRnFZ1ggVmudf1Gn1gTuNBso3wBcbgDhHM3D8QEKAJjEJ3WzxcNxyDU8ifm9FA7jHr
vdDeOWAx0OV+eYAicYdUiDnvqdizeEBkW4CZfvWwEsy2udx1oevDgWtzsaXg1i/jsPaYtvmphetp
tg5sOeuAfZalBCgCqrVa/eNCNM2m2AnuvWY17AdEJdTL8m/Ueie97c+X1bex/pCTzh33jvE0UhO0
yDaqHkTr70JQs/USnmvFXtoRLiuMmzdZglbogFJpUma6YWs29fziszF8XS0hJ9NP6g8/npJ75eOq
RyQlev05ROwiogHbRb8QuMR1ZrsIg5QuKfbWqn3Hp2xyZR6Z4bT2YXUctFsjkl4GOTb5U1qaZ7VW
n1iR7zH5Nv/8sqQFPgZKzHh3gHUViuE2ZFtc/4fl4yiLSyxNEIeppPE528uu31I8kHsSaQyPaMMp
L3DQvnHPjNhTRRfbhecS0TqDdWBo7BZT02M6sTRfTXv0vHtmS/zD2ui49OzAEesMP2PvcSDOlbUB
3Grv3tDgKM+M0/tVhf2NGhA81b43lZ/hob4g0fVn9twc6X7IspWXwXP/yb671EYVdQggC8hEm0b+
8oygogIlf1+uqkVmfYgFOn8+riT+ikUr837y3G+x4JbTWi25N7hwEBWXynQvoyp/TVjDTAidYyer
PHJHjFf0SdRBzo23Ex09DmP/X+lRi88sgCusNrPxtnNCex2kfUIAMD4u+xx9cV3iwcOo4W8ItUBy
z2aHE3wGc7g+ptum9u6C08Yd1n1VWpgITN23XuND5IlbQ0yuN1gGu8ZOeSnmK+/hbszo3KdCDS/U
91O/97/JhKuPrYijU27bnjl6LrxO6/v1QNhqgKSqcnxd68bJvY1OBSo19uQUDJanaHgxjrMWXI+p
7dsX4jSPDcbrpIzgqGo7YRPVV6rQCxSfSPxIcV9z36nA0tnyZiv9vlTNzYOfb642/VKu4bBD/Thb
+AJ/SO4/wDq6Ow2NMlm9sSWp5HQ3mR7tnkqLuaapoYSOpmMcsMz0PFfQOiSQoKT9iGkLK0FuoQfX
S1drHqW/XXgYrtji8Vq+Q5XHAQljIb6hB490grhIEKQCTcFYMezJD3DRBqKTawcSEE8/VEMUPSCM
+HX4/wwXfXYLad6c1g75HJIjNItFRcQumAnCFJn9Rav2okXIiwX5ObzqnzWiV+oBwKYbDYdt43+c
zzezorWB/6aK4ktVAydjE67cZEF5wAjTRz6TqThOjjLDVT8NnjxAK7cD5giXX/dhRE5j5fR96pd9
jhfgeTL1CZWY3pYN5T8IMVYi/nSMcVVCOGUwmAk27bGGM3dMmrR3kTcjo5rkoCbGpKzLN+RDwbiN
T0ehKLQJTbwV5ai/V9vkXtylCLv8AbIGZxOLaTJS2D0DdDxN47nywoKS5rmGKzWxdNfjPy5HF6eh
f0ZU7s4r/X1dwb8Jc8u/clJfKGrNQTh18IjRtb5QiMuOrtbsSbR95nRgEdzISNiXQqLnI3WzNyxx
VhUh1QCW1wBM5QIl1qb9vB3LG8TZe+PH54kFfy4Ighrv36SwNca3grTRD8KJHxv4e2Mf/w8RZ3EO
q/qi6fpHq8fHZiPVRcsA9sDjeLUN5jvdx5FNjVC3MqpAaMw8wsTqxxlu66+rez+jvtk3wPgyv6On
uOujnVqZt1MND/fbVmMjzduebWsuExLPABg+kUbc3aukt18kdueiujn0rpPDICN8QeofptJ4U3mk
MS5FVh6kYV++tQLRLMCFVdvlfVTfGhOdeKuwvCitSJpu2HH4VMzleLCV3MGd/Lb53Y9e1JvV+mD8
5reDKNRwTPuVhxWkCT3J5F/vPjFmGfJq8X69vjkEojr5ys+4aQlAHHl3JTQnEmzfTug84kF/l2H5
3PIQdhV31IO7Y87BhnhzOOZ6XQ8TcGsOdBrJP6ihAttOw4RYmWnqS8ye8EsnLk6qll4A8y41jNXj
h4hbAM3Dcy8GkeCDfXQB3lm1JQM3Hyysr/4o9uDpsXgVzx0McuFvU0VZ06N8xIEp0y0k8G2X0OIL
+22RDZD0YCBADRTEXQrMMA88LBM7DYd6a644z/aEeW+VVz2XG8X4x35nxsOUz/I9lMONhf0lDN1i
8E3GUW7SwMWmEIw6FI4CoC/d4+KRa4/U52wL+oOz1AUG6v8QZpf7iPAFnJqWU7UrRfU4xD7JVDR+
rvAEdWqyI657CsLu1Mztv5jML1uVrMR5J035FHhONqOTAQmZjn5jsRhsCuU279hFh2pYPhjTIvIc
TucDD/tk3oJdW5ndGNQ5VkOzaGV/jfTwHqNuOLNzUWH0Lvq5Le5+dgMTaFh8uZ+JHROfLdibDjEC
2japlnrCbIcc26Vz4QyoOpF2c4RJQLTwHo0QwBZ7/J/j4XK72wKeR+G+uYGLFCJBPpHknZVdf22J
Cc5rFN7TRqJlTxl8gbE8xq8bzJOPm9+uSaxlhPAJ9QWT8A54h5/PI0kc5J2jGLBs5JDZcY1wXWzR
5UgtKOaeHJZ1KdB87yZaXy3D7DjV3RvZZnPqRXCK1+prtfISYZchaSegenPczVgMx/XTRJ/gN3o2
yJPjxE6AAtwtd6wDh6yZhkndRR5Ac3+AmX8AySzwJIxG7pcHRmsnF1NESE/Yg9o6uR6sxSJyCOfh
iKkG1vvtEfPYqx1CnKCt+1QhrwntHLJ26uEzckgM+IIUA48zzPw3tZVXFybnqZXzkNKVWdiK83ce
IdxVGn8vHCJB+EYXbAfuWuHYR9/GDyBzhgMjWEIXDRD6dfZOCoXqPLX2T/Oxx0kIXg6XGZOZCwqi
W+vz3HVf5Ti+Sx3fQu1lYQjZCzoWbvpnVtGPrW5fVYxL7NsB1gdjOecxw72A/QxqrtypDlDoso2v
uLPH0R+6XA04ReUYtoWnRpht89IcxObOYMZitOOcNylb5Zg4erXpMInHeBSXta6O+HD/tG/UHeNF
VnNFPuIOMWpRiaMmcJdfCdIOJE4cFrpzj80mTlzxz830+6qvsvk+pEmkGWH2xriCubd0cUoIB/Y4
2AUGypNvjvpRTnRxp+qgdHy2fnuGIq7L1n6ekDcAMVgXsgyK1hTep8d+BkjdWrxwYh0dMH4WUN90
bZDjMPPlrfVQ8PAJ7zO0Ara0nKXC0UlM5Cck1JcBMDkdDU3qsbu6zvpOu7pAZX/Avldi4hLLcH0e
R8/dAOgnrG0uK8iCw/Uimt+Yu/mwtCfkTu8agWciBsOgZGoVJuHxbXNjwKjO1UH7PuApWeY57Tx1
EPE7bR48B0EbNYxbGjDBFeimpTqswQ+tQtDQmV//6+KX2uvThnQ55uhdLA4Mq4Ab99II4aKEwnQf
hYzxp43hd8NriEaiGADLVn2UNgHc+4H3NjIuPGAldMiCOS7GEkghDLGXCIh3hdBRVPm2zXiAhX8H
SRiNYpky4Y6yK4O/px5zUnUXRQC9cvGLlJMUI2CHHR//t25nlBjYshP/awuBpofrTx+XKcye7fiK
Zu4Lya2ZRiFiQiR0chykOPjfq1dCqLW9gYVIuu42Bs0XojH3BPE5xpuzpUOZCLbnLdiuvmEHwNMf
VW1GCMTcHfHxyeiEdVqPJuOCIO8AO2CmQUzbFr0EjdkbtX01HILJhuzdimUNphrN3aRdl/cxpinw
XXDUAObY9lXrEjDnZ9w0B0+qi+vTr62NX31xZsOT9i4AyQqxRf9qZ8DjGnZnhes8zyNN52V8jnST
UknfcGQ+qJ7tLHe+Z9O/eiuwzi74b0Dzh0qkP0OQw+NkkVOiLi1pAL2MGebDG22CR+asePigaQNT
gV25qcl6abMKMFyLSjn0bj7Rd0SWJ4ErYQ/fpx0DW0bJkxpJxsTwJKZuN2xfpIeMUXi4clhO/FYC
LzAeQxSJvMdKSjO03ysDrgnticTB5uPN8N4QvAE3WlHgnMFpD8Af1bqfFrQQvX/oQmhwqHmxGpoB
Fu8l3vBRhNmENSACTYYk7y7ubKwRi4K8XwlqYg7VZSQk6zHkN2o+uMiRl6BzgJLifn0LbOkO81s9
ennX9H8lDDKA36f3QAQPzDt6l1OMKWVlB63XAmoIhzhPshoe/QpnBWLd8RrzKTp1yDE3Jj4M8KgH
5Bvd80geJxAQ02JSzyOHxokewOMni9QJKScnnbbuF2/6idfiOLt/WDLPVRft6xZe+Rt9G+E/325h
1sGxOZN2HJNew6vGbW7LCht+JT+xaLUhX1K+S999rEDDJx7lj5MEURaNe2Ytgw+yGXIxQ1yBaKaE
lm4xzu7XhuAM5CTfhK6ehgXFuQ52IiQXY02Tzh4gZNT3A5U/Q7v8ziF4Ipo1kwZNRXVqmhKNLJwr
OiBV2DcxGCHQ6uPpibr/WqIhdSwhvvmmLtJi6E1VGyRUZ9N8DtF/zfYelhHQbJXM/nVsET2u68ex
f63cDjfM4FXDJbduEvnIg8E14h7bG6uwX89zEX94WGJqBnGJcdZjVQtfaDvqIbiW9U9IsV4TOicF
wS6gjtbiKPHr26T/eTTntnxxtrCQbMfYhEIPoxXH71Mtnip99kz50vbdjykrWDlPaMHlmYgB+axE
fZfOlMBqNes4HPLEq/Xxevk/6BBTH4hxVC4PRIX4jM4u0u/RgiRZ9U0dllZILhQbLD7KMRWLf+wG
QFxSXPVAErSqAIEqDeT2XVkfXZyH39am0qc4PiBNiZ9K9lC2YPjvCqc2yKXubxgsyPToQ5CqfSQk
uDaNF4wwJvXdyyAwLtVDThGlNCrQ+LLw4mMk4QcQsf82rIHNSAPYOAIB0bIInxY4kBHWFOzK3qTd
AqZhvobIDsCE20ddDuFEIbHTr5ryOnjm6GHn3wk+Ajv/63CQh0gKRaBYWgb7jZYY3x+9yj1N1bzn
jBx4AKe06qqlg9f9y7YvFJ5LHeOZS7AHH/JT7ZKM1j3icQZcJ5gpVEuKY/cZBaaYI39XMlqsQFij
0ZzjKsasheZUguGY69MIwdcKiTowmENo5a6X97A23DuDWWXLAQ9kLJKXvn8PcSOg1moNtB4q416P
svdgq+BhaHEPQ5Ey+2+teEL6v6HGnDrVyH5wspU/aqAjIPmSbbkHVXyEtsfh/7R1f7Q/Wvc1qodC
un46K6wgjYd+Dq4KviHTCJIs/oOLLjQKjxUam2GC8VnwHKBgh/eRwcZ47OOdJtXJKidV7btv+6wb
ZQGDmBySdvhWfAPV3+lFXvDjfFVhSjSw6IleTIPsq8pDu2TAWG0DUqQAzLB3H1IUkBlgJEAS2Mz1
qvNM0Sp55csWRjsDSNLDMgnS7RKKjnoIb6Z+c/0/jj8wRAIvzH0PXYh31uEgAS/HgHfYGud8YFmL
5QBwWbgTYHgSmAjtsPSXL/1azHAUmFSYzSgy7fRJZ0R4DW8u6uscrsclquBC+tbh8I83FAUPzox9
oha8lxwIwxz/J7dyv9L1A3A89poCnNZ3f4zpRLfo0xf6xRPkCeuRGOkgpgbf1CbNjPphx8/YYEgc
GniJeDh9cbrVwI27CnRjNaB4IXlM8a9ebHPCG443aHQT7k93+OtYgaxAJFRho+0EBwBU3rVg6ImA
ZiUxyCCvXfedgcc3yIctig/YWCkgJiLp7PQfZd1B22pKLx9X4OBV9D1HmEiqd7uMX01VF2OlRBY5
277hzqtqoUjskBsUsj3ih1TQZbXwj5MJc78mD7D7+4D7RwJ8tqgWe+p6saOjuNLQ/Ot7USxQ1cwq
TsAy4zHqwKoG7a6y0RejfRYGCPKNcTghPC6jigEkX27jAOVNtT5DrvaNAdjZ1TOMvjDa8bi7BlzM
eGtkk2O77JeO3QuH5+PiR7lqAWlhaZ1VzgWgYLFI+HroOFcYretRHXx4t0eieYEc76GJ/OvSDt/h
XP/qOH5mnvpoq35379LaeUQBpDsJ+wk7RLldkTcJfVfSyfkJo8hDFIWPrYDrAZ4m0VRrES0whWyA
hAoz3nCoPFM0CsPEEwcxNJZ6RYQ/h5Ihz+0x9sdXBZVcO2DrwwXm2uBEXv0dc9cT4342ugGOLP95
mMO31dfFNCHJIpj2DF292bxMdSNPN+oduvtjiAw8uDGlEJ2lATRfFYE3S39/1sbAIADn3RF/Qf07
QPsROQGGWJ1CzDezKO+BC2g4NSedgHJgcFLWY90l+Fqc6TqRQRZYtA0SHd9BI/0uHfWlY1BW4/Lh
hwTb6BEmHxbU83HrSzDAXoCzyb9AFgcXtgaN04paF6iloNgsTySDi6KDLwIJzHrryIJdQOq+cQfC
ORV7d6ZQMeChixDPblhC3YB36ciG4BNiE3VzOjzQzgBgFsfTDIkKFHLImBIjOQU+5IsmGGBoBIPZ
wIy54JBOIO5Ip9X9Aa9V/Bu7FIRGj7xoBfIaxAwLirmsv6E/OCoMw4gQgINrtRXb5iznFbrGmLpF
GfVN6gdGY7VrxAaq64HybpeHZYZCjzXPHpnw0ENsjQ4X6PZUNSpbUW53ZewB2YLlcwYiKY1hJplx
2otbQGP/fV3NHlfzdZXo/Cj4sA3bunnvdykWpyHqKdGfgMyfU1vTg5lGtncC9QpyK0jENu2WqIN2
w3VTXA7koHoGsXz+aRIeNnMXC2AQhzq4ZXaxJvzzABeh1GQBVh+1UB+ba4vNaXc+xwqmD0ZvcE+R
j2shwmIb/RPh4dnlzqGySJpeKP2Z3e3dGID9Cymile4cHpVonOYDWXBsCzBvM2KqPIH+YGmQ+zdS
g3ttYCkMXURUhqBWZgxVTVatAJFC1/2epujWrfyFhwuaUI0lq6pgLQXrFeTuFuJoBAoeh+WTXA0B
0iuR4kIPI8MehgLc1k5gFzoLpAaDqIYZYTDvJsJHiDAc76opcEjqQX4kwgjIp0N3IbAWjH39nwhw
cLelJ5LZKcOi6RkiNcA8ltP8yqpo11MTgievHtYwbHPR06urwZbM676WdYtjl++nzqbbrB/rGeJK
CU4StGuGgyRtIueI3K5XWvmPcI75XEsZvgYM2XGGh7sJQtqNsSADHrWhLUZlgpbyGs6shvtuU2ZL
C9dJOc0lVDHAgdHLrbISKeIUUu30T3BmyO2mcQHoPyyPBwCxgZHQEirQFVLuBFIhiEJbrA63fvAR
VbZoCQP5o6791sgMriEpk2qHdTkLnrcEe9rRRzOiC2OB+cBNbJJ17MJfhAGfqJHQIQDjr+A9OIi8
7HE+CH/6D3NEJpU+ONBZmng8VIM9IBXwyiCqrU1UX9jKinv8+jZ635bSaztvO3z7rJvdt2jsL1VU
K5RA4zy0q+ZZGCnQX27tw4BMnILOP1ZB/d669W1m5SdHMyU355X20AkLNPqV99tIe8EriI6pMdDW
YW+6RxZr38skMhr59GBMndY8sSk6e9VyZZCuMHSSCkD4Iu/H1qguw7I+QKN6CxyBTn/L+00mWyhO
c8CObOkTpNYA6A4yQvuLGy6ZndWe191JLdMlauheDsvRXfzM1iBTSCSfuR1fhCAArMtPR9soiTZM
ErFp/w1aHehG3qc+eGg1noXBj/chvmeJQAl/8/7ZuNyVdvjH3aqY7R9o+qKdvN3kTbsI4gOUrIMb
wEnB6DNtTapjeNyWK0ZDZnaLsz7bBpbv63Jql/aDOvqioPWBRU+NcWHAwkeN3mi0CETyitk4T2vl
PHZIjxoq+QLdnp9Qst0kRokQ7BevyH9hDX2wqmRSa3MtkX/bcSxQGL9NbFj+Gxzz0oeYj2LpnaPZ
fR5b8M4cGU0hgaWKw/yLDslz0/pxOhON9l80+3iSyGHRL1D5XSuXnxxVHlzXOYh5edRKHmtIlBBi
pf9TnAPU6SOFGY+/mDqU5wWgb1qj+skyuuMm6sPpyQTt3/iHfTl48llyNCJ6WlrvT7fQwYOffYNS
YRd6/HMqWZSyeTi7rpeXtby48OHKvVX8Uu2/xKhBOPUsBx/LX8ZJgRhEvNYhxmqbHlgBAzaYGgX9
URt4nFmiP9CEpy5lKCQSNgd9d5JLcDH9DGHGCB0LafVbgzQpvkan0s5PDcAyR51dZkDogI1S804M
b/H6Ac7e9ZCMGV1YjfalKk9riB3/hadwI8PbWx40MkL5FB5CEiH41BzrFlmD4QJ5DcL5pobgB1gP
0FVOe5pqNBhmsukMDIO41/vxy3tMAuLiWB+hrOCnoP3YoECiyr5KqrAFMZ5pFD05PjsudQwpzZJG
LaD+Fs+mjwdMBriBIeaCMgLp3PfD07SxHbRZ4KSXfPbb01aRdwP4jnRosiZ2cmJ5gdj6xXX0I0Ms
J3yl5e+sm/eNlc8YJxAoYgXs3yTPxKAgqGKouSMEAQuMx5FGfPU1uih7J3RLqFRoXd+cET5xtJY4
Gx3+CggUwwJWFTNKq5vhOCcc780fxE/UB+cZQMYK7jMVta6yYPKeRtiFpAyz9lTj3PW28wZqCchr
lDQK7Aaw1puSazZSUPVoU1MWlnkVTAVsrC+kRLB7Ayx3ovq1ccwewatj6nrTe78uj2XVFixaj7G3
fHWM/SgyBjt1b2siUCaTBWnT+BuKfeA9VOUAYfik0YpAiZCunb058HdJKJCAk53ka8zIVYQA7+hy
2UqQWp03vw8uQ+fWiGMQrXsW0Gtk2U95p9KmwGnTOtweKmXXdNaQN5aEIm97vbdhfgQA3TOZK2h1
9MvwO678F29zbwKpsPDJc4XCEEp2ngRwsIQgkYZm16IjdjB/rLa6E8/6C8h8AwI0Rpaie3GbFbD8
7GzNseIbSyLZNbsJvf8+DNwbuN4vz06AA2on85sO28Pg1+teQhsNmRaveeE0r+MikAC8FUtrHmNx
V80s5n+cncdy49jSrZ8IEfDYmJIAvQzlWxOEpFLBe7eBp78fzqh/hsyNnlZ0kyJM7syVy1h3JEFt
ZTg/GmoJsTGaeejlExuhY1Xx5E7uaZhs4GcG0lQN7wfRHhSHwG/4+Bk4Cmm4InzPF3/cYlhcvAJ/
NiT335YvEdz7MKZDMDKmVdnFXgrSi6EV76Bho4Tk8IpV9Dczoa1pLj4nqR5q2Jf0xy5UP77R6E91
rNFDN6UDvNU9A9r7RqTBHG4zQAZcCJXuuRJZuwpcpBpKUd9qmcnwFLhb1ewIPHUKX1Xzja1WFS5g
lBJDepORMCqmypMSsp8DccFilHyyBCub/KOto5t0Bm51Qvuu1NxtZDsPYVtt6XjgLfZXStNtSZKM
vSmrmNt52DJ92DVTft0q46PWaze4bp/dQbsZ7ZhTQz5a9bQzIvd2YnxjK3idBSCIwqk81Sj8xgqv
M63xVIaHFu1xbRF63KB/gK6qtRDsEOMoWr8leWoNXPGSpcTazulyWvlEExykom7Gzri1F0/o0N4E
Sb6v+u5kIbm3MMVioITOy0v+ngXRwTT7uxYjyXYUDT4G4gZA76gPMMpFio1c2PKum/WwyQPyl/Xm
GhFI4TmV8wel/FVTcQpXaZ2yyZ8+Zzvb5xE5xOCWj2ONeZgV2S+GpOyCOztBEqzVBVx0RX9rRobq
905rMVVCUyoL9SVbjnjq2Tmq2uu0MRIYzj1UF9wwQRvZUaRDScK1ZFjIi/m5rJK9xfpFLZHfTUW5
HSeLF7hXDmbbXZtmiZaDFZdebZUw/4gN5SVu+P8Xir0dA7yn1GMl2E+uQyspJ57oQfpx7d6UxEoZ
vEnrWm81GFjqiVRpcjpjFCamXgAItH9i1kdp3F5lSf6eOGyo1FJcKwMxUQuu0Rvhg6XH5yyKnXXQ
k+Y82ME2t6qT0LNrwf0waRE8yrBXWP1NShZhIZ1TX1bPIuPWJOapDc1NMtkfZq58ShbwPaUT1Jmd
P6/OSBHodGTQWfI6qtFVTuGHVfNgMoj7fN9HOswnxrQdI5inud2dTmCUlfbb0TI5yNuNw58/T+hf
IM67EyQR09n3VAerhR/QRTCo+hC2kXwCNNoZcbW3RXJrtJiLqtNmTNgU98RrRAGL2BayJ01u3N9Y
87x3kvmsF9NWq+2NNOZrpDRY6ISb0FY9mK6A7x1YZxjlRKqKfSJ6P0vxBHEyCJ99fQgR/WhltZsD
+6za01Gz7Xe4JkC4cZJ6QT5uwZl2bpCfqKKAyYkGjmtltKrTfJ110cmws4OutvejoGuc63ZdOIDu
0yyOjRsH6x4s+wA5ckFwBqg2tTwpAQHSwlBgSC/8kAbfvjyCti1m1FsR8gB11DdRnCM3MF4Hxdjn
gmVEh0FEB/+Yvs1PKwjH3bBRYuNpJELWjpQra7Qx1YGS0uYhh1qdRytTECSrTDr7uxzZnixiuW5l
+dqk48Z2h1MWYwtlFinAD/+1C7U2NVvWLypZPpP8uzAaKoWFj1W/JmF66ExrLdv4Kp2cw0BYV6t1
L8Hc3PVTvFUKjegriIMF+axt/toFuGRVQ09AK3wquEQYCq+GSXqKnB/yKdzypNvwY6gxsGehaADV
joestyEANEdNwGiwHmcJYSYZO8+tixsjjV1AF+2gFv0htLPrQXP8GnBmtBRkHXIV4/u71tx50zqd
vhqDkBZIf2tBwyp92kKN9Ed2XN5swqBpYfz1uepFRXbHz83ZxXHRbFW85SwwUle5IcZgl/JiFc2T
1uQ37AwHz1bnJybxTRXg3Aqy2xbFvZ3LfTQFR2mBpgZyP4hld2xdoeS4rjr31NblSi4zr2b5jUye
50nfuVp9bGIBAQR2nF37Ifu/IU6vs/ZPawFq9ZGCKKercwp042NqcZJLfKgSbgErvJDgYG0x3E2W
Kqbxpkd2BDOyL6AlOtrKypmAHcUvs8W6F3q2NIx1KZTrrB6YROB6GNBFJ3U4ADRw7sM+iEZSuSNP
1A39cM2MV3u1MXJLHjLWT7XI1pbKPw+Co2vaV2niuah9hmUmQlcTu+Fz3ATMGs22TF/zNH53c/dG
lqJfhX2wblhn2Yb10AvnzarDT7NNWNaGeDNX/lxXu67W9oifUPTleyuDyao8wK967zP1lFnjxoj1
U5ez0tKyR2cEJ+tpWQq7PKrh+FjHnCGlnh6VrvJROa0Lakowf6oiP08xKenFdBflDoKB6SGr2MgE
zcOsTT5cH7bFCP9GmqQMJ61qiPf5wIlbo7Jy3V04zsdGNvsh1B+C/J8YGLY2pk9JCJWlB0yWeBD0
U7bp8FOHtVnzC4qaFbmyzazsRkDLrAGQs9zZTvGwSTrpZ4p20zS8Bgh/wdDFRs/mv52w9LXidoXP
ohw2BfQ+mgQplvtYYELuYv1FmK/RQmTs+p2RNlcK64mRWWhZX1f68FAXjj/UzmOpfARZdcijcRdn
2Utbwo3F3XatdG9ptfAKVE5TLJozaonubpPOADJp1w3AbxQm62ZC/wXTmHK/yvXIm1xQliH7Z7ac
KySTHtCdL8cJ1uKy44w/Qh3sVBrIHMoZNLe5xZF9KyziKWtrn3LJERszP8KoZasZsZate3FqFtZx
j9K4rKwHY9nY13jaDAqCRNu+rQz1EEfp1qnFlaJ8QjVfOXQYQSfeww6bAqU9GrlAF59QYxgjCqRD
w8g6LlsZZnVONHmGPL/SC0p792GxD0rKbl5pKQFQmbVJNfloTPdjKOKVMw7VOlCmo1M2vh2Er/M0
XUuRMbLRx/FwOsO40hoA/4mho7JXSQOUTPNeS9QEVbRJMs2T5ozQr9woenRyK0kBhKyUBq4f98Sm
jtm+aLEhaAe/HsfbHBfsqAwOfT5tI37JKGzwYpuVbqUfA8MKvYmDoLFyh9ar5PPmjTotKgVw2RWq
Iigr7k2aYKbiJPVmjGzQbuvYAzm0ZQ+e3hbQ69tN4IjXucC0GFX/jiPdWfWKA9lwgicSJmCaCTcI
ge6c/JO46itMTxvALXODvW3z86z0n0L8bXttB9r3YqfpvtO1Z0jUXuyyBtaGa7eET8uEDxnlKarb
fTbUxyw2bmu3GlBsFd7sxOc2kQ06hYxMZcPvjOYx5pQDp0FOJbtbtnV+1CiHcELJZ0Z+1z9rcmJ3
HXmt0o4ADubfVps8q6Dfm7NDBoVUjeLDmOnPcnKe5jRYEabiDWrqC94QWlYAI3bOZnnOEIQKV64N
FJW04/AxoAdw54+RmtxmTecXKYeoBPhnSL8e83xjynofkeKrL9bfTp2cYJit82y8m5sOzCM/lDrS
o6HeEwW3S3ptXWjxYtWfrsw+ONia4iet3q+rsGc/F7ISQ2M0FjXXUrPfm1B7WOLqatt9CI3obYpy
VjrxpqGxcAwNKqizcWa5V1AQ6o6yL9Ci6WyOulljFABgZc94tBp9WHVOcUZavbJLuUvMZm2OBgpM
HM9ToF3Rv7WpwOwAJDGTvF0pVY0ZsLbitXoOKogbsueLyn3dEYuVjTeMj+wMMECfmQukeWxFGNGh
m6fabs+a0x+Z306WE2xnDS6mCbcxZbVU5NsEMDRWnLWjDDeOZH0cD3wBDgEC0pPuHKIWZ7+IN5CA
hjzmv7VM9i0o2MbsamaRVYsZug4018IYN3Wl+pVbQVKpimve7UOd17mvp9HzZOhIbuKdWrTw7o27
Cd4dTCB515ggg2Gl+L0ojlY0sde0h/U0lDeii/IbOEz7NKLi1PZWqatb2H3XSBr+Kkn7Vidmwesz
sfvM61OiptemIqxt3uRXgZ3eF0b9V2/RNln5sdfNK+hRNE3RdNtM+gEZsMPTWXquEd8pQbOfag2S
hzUe6Ri8ynY+CQEtYckVIMz0HznEmFU5t49KKg751L/AEiQvPhSwbab4OlOn9aCwxABwfIhVTVtW
wC9AbptoUvfNbF/l0+AD63PsWgEcZqYAvQzfygQTMyvB/EaFbYxuyASMbaGpVAjltF75O8DDcTSZ
eelsffa1csqz5L0fjEe9jR511BcrpW4R4cBKibsU14HKwb+pR1+bROVtWoc3MB/kLje1v0Y6fVaK
+qAP2iZGnJyjilDG6bXN4ttZE5sZ5I87CepdlF4KaXeVWg50SBR1ygjPDXPzq2FE/mwz+2vpJhzr
uyJjGC/L6Skc22tILCrYV/REhMsjTS9mDxRGq4/QdYL5Rz1cnlIeCN/cdlJnk7mMop1zcJZWWNOf
+rn1wC8eCpAQnc63ShFIKvrTFJjzcVhEtZUKizQc7+quQ0BlPFCfwlWEhnnpkQ113lkpRAFVB8nP
YLE1FBMlsE/GLNbArp7bY3cwTcbaaCcg8WgdQvBSWS7kGobLGRzZeniNIeWfiJD0lCLb9MgWyQ9I
tlavXkUB9dsN+psh0o9zvmgRIuaAyoZmbKvwJPs7RUo/gGtjVvSTs5gh608lM3d5WyxDzoTxF0/H
tO5dlZ2JO97PQfsQJdq6BezxKwceJukLnjPBNGrGnJdC21qKlXsJSqVVPcmdVJJTWGc36lBt4Zwn
H1pYfrCww2VBz88Iqxl/QtgkS7CcvSN2wdkPqvkOWZ1Uw4g111BVG5ggd45e/OkmaIgqwIUcscPj
JWpnfZOElus1ippiwZtQjUveyZKjDsdZ9k9mrJz7+c0aWXrmGUdvr6T3TZnfR6MCN7t7nJveV1gJ
DiH0LGugaEH1mEPF1+BrMHSmL27AssPuk1s3GdhwTs2zKYy3wdJ2vTXtkJWetcRel6PhJ/bIT3Hv
EDp8yLG/ylwGfLUc99bgPEJYeC94JmHmQLmfqxfdMI7NUO4KlbqQuUi/zeCqbE0UbAjnnaZ5SjP7
1OOTtxapoTDAK+8OAFpL/8MrD8c31aO7UeeoETmJVtGMI9rwNFXDEa8Rb0ptFGHG22z0fhHjRKHi
1WE40D/aEJRNZFS4zrquC+AbxWXZUznDac6AYcLmXEJUJGqwBefLWcOJazmAiCwUK2I3Ck9tWzrD
vPrbkeG3Su3gKQ7jN3NKUb4O24L95aptQJgyaZxoIxD8Vu6xVlxYY+7wUiudWI22kq1EGh9QHHcE
1tc+/PZHezRu9Iz5BZJEWxXbQA32lYjVlXAji2UGXa9m+jYrEIuF5joN+2MXifupst8KNf/jmCa7
WLMglU0sAjETj4K4NEj8kn+DTN4bQsluFW1Eu6ws1AfWz2OoQ2tvDV9JWcg5zuQw5zbZep6blMM5
JyqkL2Hn425fNg8ToSIRNW2Vdg0IJm4xirUp9cJetxXULrxJDlXFIWo2gK/thGXBnIEVGcZNYqNN
6vQ33Hi28WSCOsFk7kvIF7nJ4s0talCeHpk3LDQUQy3OHwaBPwsbiGaC/kuTD62lHjobQFo0n5qh
3rOwhB6YdFutXTB7mhREi9ALE0q86dS3hqivqyT8KJPqEasGnF/gAHhIi+RmCmOUVQY80zkr73nm
0bsDrVZqzVZnNl4baWJbCUgwJyyQgpSM3aB6UGOokZkCsSWKjBMq3IgF8cLtcaY/cmhwnemS97xD
9yxaFApm1bwOBV6IYTG+cwJZZCapBmbc6VaQqcvioPG6yBkB3NzXHBbsytL1Ixrlx6Fakt24ztYE
lN/z6/C1eUlteLCVg/gtcF9bickzAnHN0dGrJJIBrrqhMB4S6RIQrkCGtvwkGm+Bq1yEQPJvHJRP
WRx8yLb9QO8gvbAf7/olgN4wQiiVWAzUfX00om5NYvddYsJ3LlGS27HzZAX2sUWsV+RPdT79M+vT
LYKR1jMrjRLuhMyISBOrWGVBMbKnG64z1zwhEETwUKQbBd1kXOhgLml7zIPsI2Uky2NRebOEAcnO
70yG3I6r3xMZ2o/Q2wjxMZC8t1ROfDaSUyu6l3TERywq86OFx2wulFNaWRsnNU5uB0ioa8hlJO+2
3pO+J6yu3kP0v07psVhJ7IqgRrmW7xylQyQlqT+4L41uJdZJiahw7MsDzG7mF+eTseiqUxQEdMAI
Y3wcARbbGL5S6h6Hsti5RQeddtqoiQkkpEs2FyFrY+WYLM1eaiavIW+cq7rVyhybU8XxVHcsO0CV
aVIy+bckEwfmar2OTGNe5wXS/oKoPCdR1nYBNX0REXdhiWYzqeg5seBBJp778xieI0a2LrWPjiMg
QboWRWYY16YTbdsW1kumu3dNNXhSMmnmi9EBt//eSXKcVzuxGdnHwnuK89UYpqy77AOrrN7L4+h+
yItiLUPxNEqVj5H7JBm9puyewiHaZEj1dlkWi2tTKzw0kltgxXU20+dZhm5vC3Jr1uXcnKxGOQon
2hB0j6ygt1ZmBFlTQvFchS3Hbq+Ct0+cG3Z/M3bKQfTjaxDzR80OXChXvZ/y5CSn+NapnfeZ054P
sGkUrLekqQ/CCh5HqV2bBnYZOj2PYCyXWbtJAvjtPSt4s1Z9vSruOgameXTuWRxACifBterOiVKA
TsdXfVDDsszPSVwdc4vtklrcWG5226f5vVzWW8QbbWhUr2U1BSsdEhBS26MpWAoOy5HcBnswM5QX
03iVtGAtDZH2SHI3WlbdhlFPzxXt3ASinKZrtwiQH9RMRRdFoYfvvXUNUC6sCwpEedN2VqejWbsn
1SSDAwlsmBfYcWTsdsOA1mMUEESnNm6xdR9ebZerL9Pmb5Dnp95strIMpa9rkPHcTuSrko0fIb/N
PuSM9+PKbDZaTAWpEh+/r57Vqj3KnTorGRtV7j21izKLbAvnFZG4054tIUpydoiTyxE3Oxi9pOqC
SUQIKpSA6V/+FXN43WMDujaF3BhWe98FJYEGoeOpC5TbKaj8K5hMtOVQQZUXReqfTZJgGYMzwHoc
8ls9ztI71s+Ak4W57SNIj6IB22GCM1exDRSfmDywbaEh8S63oUwOospvG3Y/qrB3yyFu4nrVdcBC
RbvtotJ3wGkSB8aKabrLII0PQT9XpFUFzYc9cxjCoWIvCAVVDXnbIvMcmOpzFjKvWZPzAo/noNv9
xizUR1fkB4YOpo96QtaxcNV7qR7JIUrWqTpgLq6Unxm8nLJNE54GfFaAsoAS+80kBmKuRg5YQwIU
K9l5ZBcriFtkdTcHq7xGAhjGxcugN+o275N/Ahm+Fci/vMaOD5mMTupo3SNPujVNiMgZRP1YJn8t
y145CBrWZhreVLQ26ySNzznV2JyTsxNiiVE2Bz3JHqqZFj+vgZVn1GbFYPkWekoUQKdmZi2rt81r
AgPe6HHHCW0Yx4YS0uepHQ8e7WFsj696IaQnGKJx1gkZoxQbP5YFzZPxsE6c9Mw5/U+ptC/RDB09
bHwlR43W1Z8DeJfm0KgkHdxRPgY8VjtpsgAgUQG7WwlnuMXcpIkyCKwtUInq03Hcm80EOTLyDQ2A
0XCbGnL29JHJ8B1FrLY2rJpA7+ZqsnH5rkx0CyF2AUWFergJJBe8hvQL7Y2/MnyWZSU5UGZ7L4Ia
hMtmf1JM0U03wBebCv1G7ZYzLUd01LjhEwXxHEB7sdmUrYWCoLKY2e60EeunoB/WDqa0CIciiLBw
9X0TUyqPdh2bClOlpxweodjfid68xsX60I1VsmZNB6V3flKc+RlxOA7SyMiKFGE81HTDhck35g8d
vBy/qmewH/Ut1RE7d8lhalps9NLTkGU7Zbb+SCTKlWlDJsJzY0DjFqPdclg1pqJFKkNXQGsAI7g1
Hqswucm1YjO302tgDA+4yL1LM/9IOAoit/vDsLt1BzAJfJKsnQNxVW0tZKDpQx/Ph6bJ/LJV4L0T
C+h0PHZoPsNoB1qzqChZf8MJsCZQpSEJrpJGJ48GFAhVfrjKrKjf9mMDwaskbzawvCnun5sUkX2K
iaJvxMbS2sKOpW31NQhic4oMo0KNuIpSmcD6cl5mibJpcsOXsU5PDAbbwgp2ulOeWy5c2bofKpPC
SneSLS0b7Nu52zVJdq9W7b0d2extTG6ayOcbt6rlSutxDbHz5BWM+wAj+qYxeUDY3h5iEe+mUR5c
ltYrW2+vG9z3mtBd0+XtBNKiHiPbOeqaneHIZOXIcnkHngdde4HRtY1NlJSaLdeaJXEyKV5hEx3a
Bq3jPNz1qi3uMRe5LUf5VlrZ1aR8FPikoO7/m9ThE7vBp8XbpZuHl7Ft/tiVijErqwWVLg6CXgYH
XWD+RMVY1QN+iHpe3g/Q9uuanG2GWsfKd2mJ02MDKoMTwU0C2WRmn28ibkfBBuexmY790Kes9HQU
6O2DbeqrsBLXrVUhazW2Nl5aTEb5q+MYHGzJP07cZL+40H1jNXoZNq8wGcFmJ8yrYkfGdn9KmdmA
8xvhYe/SJO8/u8R95aOHB7F24XU3laZRtTV0Jid/RaqzUk3ISdUvHqLfOMtqFx53EwqnFE4jAEf9
MLl3efpL+Le22Md+ZU16YWynzPUk9NTCslbbLuEIY7iW78B4Z3Tu8xvysE3ymwvrd/dh+W3/Mhos
ID/3jBmL1XuxtzycKyn0qyVMFQZStNH35j0PffeG/M//Lb/ku+t24Zqb9LgmpApLmQJnI9RPa23w
f77d2hKB8NWVu7DHdWmr51ZJcRh23Ld0xic/kB/GzAsZxel6wCjmBAl0OWEs6mOcvHUJq5ufv/y7
Z+0ilqFu83aWiZns5FgcQ7raYczuusr9JX52eWS/+mkXfrnEZhZ6ZijJLrGC5wlVYx40h5w9f2pG
oEbz03/6FeriFv6vBwLis1NWNA07FhrrrqZFym604fzzh3/pPcn7eJk4P9S0BSJwAUbJMgh3dGNH
7To/aT5JCl75i3nmd+/PZfD8AMk5kSnW8An79u3Mw8zIIDw8XNlQrXIv9sQvJeC7B069qAEAC4nl
mHi0KjtEFRvghr11WIzNfzewXj7qixuvXlSDcQjcNK7JA5Mo9KO9hli0gBw2fvx8T/Rv3hn1ogSk
yVQC6bj5rmqsE7CICdpouYw10+OYaFsNINSz3MnyBkzJUlgpRsmeYYiVz4n8TWZWczXY0580tZ0V
8xiiuurecubUczvtNZ/Bvn/+Q795vy6j7APhlk5ach3a+jaGTV0gXn35+aO/scJXL17dvpezIXRs
bRWmZzYObOFaPFgQwLOmx27F1JClYYuiV/ufv/CbsqtevMxkoNWVjAitKpr4IU6b11mlw3aD+zRW
GWI1DAW0cPgvDykL8cvs+Aiwp4dzgDbayj+tWH/TZP4Z683RNekDhJ2f+946abQcsCLj1Ti7v+Um
fPU7l29e/v3f1QStkpoOfDPLCbiO8fDc1C276+Kg9tbsGUmxiVm6/nxRv3pRli+7OOwVVYY1jViy
C8XLTOOnWg6r8H4dddlvJ/NXz+DyFRevewW5o3AhVeyY9cTW9OWuT3ygr+gvh+Z6CZMudwHvxS+P
vPbVUbl838W739ALY/ZNm5SdtM3ydUnlO1gKIdpZwxTxwk1e+dBc/tsFvKgEwjCDokfujIpgp9Es
Dxo41dPiZvTz53/3ay4OfmxzUlilRHrpzsCm/kN1fzlXvrvzF8c+5cup4prAmtqEaITPV8XkjGre
08b3n//07278RYWwIAQ2JRTqnV49OQMY6k09/nLVv/voi1owS61xpEXgB4EZqDBSZqdm02Kn/vNf
/r9e9/L84Bm6zJY3pcSZCEOaHYrrEjVu/jogb41a/U8f2biUstHK4OLzRKdtv+tKNAdxca57lM9R
VG4jol5nvM8tPFF+/ou+qrbLH3RRFJQBo1csYfKdpaJJgfQcVcJvs+JgTR+qxGKyJh1ixmHt56/7
5qkTF2UhmGwxYZFIbh8TH3pnXLr+2wdfFINhMk0tyFXO/hIDPDXw+Z7Dzx/9VbO3XKLL997oB1Tz
hCMgEPHsUnnsgzHZDm33hPcuF8n47VD97uIs//6vAm0Gwu5AM4vdbH5W1os2/nLAffNGiotXnQQx
Z1BVBBDqVF4VItgBT2w1WDDjGN/+fI2++wr9//7pVtVIvavyYieS52lC+XqfdZD9cKX+T5/vXFya
KZHBoESi2MX5sTpWeHMNV39+/uhvrrpzcXWGWoS6WRKyl/X5dThO61yPr37+6G+qiXNxVcKsJjwm
JaI5LJxTYbj3s1kdurjp/uNVuSiEIgpyOXUYuxc5xPz0Y+xqHNv2Rvn489//XfiYc1EOuaGTonSk
A4YaQGw1td7YpQ+tG+N03ON1x7Yxrh7TojxGpfvy85d+87pdpk7DUynyqsRuX1Xk3Zhbgv09WEwB
r9Ct1q1l//I939ycy9zpCisMvBntAqVztzKgjGPzzy4p+uXefPfxF5UuTyE5RxOG+Fn7kNXbPoMq
CP3552ukfffpF+XOGOIcD+85I10p2Oruut0y4q6QdRywv/ecz+Icb36dq5a7/cWhZS9/xL/qUkCJ
K2e9y3ZyE96ZfnhoN8MT9D3vt4Rae3lgv/qGi9ebszwe9J7qPbBJ28+2CPzcLh+7CZ9/3vShxjXF
nh7xhIn9TsGWwa1vhmkmrgiJOZ5qAFZRCz+tLAQubwF2lEH3hg4LwyNiIwrSRRCxeYWGB0BtDdxl
OH6q3DY41vdKD7/H3uXhCGXI9Suy2nKXBO9QnkJ13Iqm35W98hLqMPhFgiMOLiMY9yi8DEOefkIB
fKqwHFrbLV6OlA90O54WqdCZbU5zw7yy0tzPcBRDVVm9RikPdoE3b2nvK4PUh9KAsp29Ts1vjd13
789FPZNOFBd9y3OtzcyI8s8M4p6bd6L6B7DF+/n5+6Zm2heFrRSa62iqxUlFRgl487GGH/nzR38J
GHDc/u8Z+dfThscO+16dUj+el4ebZORNdZxul+SwnGfuNwjn2++5qG1NqIpU1dldi2rNPISRyCZ/
lMj3+1WwCtfZuXg0jF/eV/2b9/UyfNs1h4JuaklBDMdt2pZ+4TrkMGMlMi3LoaHEoW9O4rM0RvLL
WOcUiXtsHX07dTBzbSgRg41uYeqPOY/awrTE1QyXG3MV6hY7LzYoVvmgFMHjgL/ML3f5uypzGeiN
BXClK6oOzOWg821K66SQRCHNGBXbbB+jKdkTfXB2hvnKVs3H1iGeYc5INCjsYB2l+MeY8y9TxXfT
l3VRT7vQFLFZ8VgvXh5rbWOvNZqNVQlG+kBEiF+na3f/W97x/2DjLwqSdVFf2Qja8OcXYsN2woMT
apmXeeJWwy51KyD6bJo3e7PkV/72jd80UNZFjR1Yf0BaH2kVcMNRh7WbaevOslYxDIKfX6xv6oK1
vMv/eq/GXOsCWcXlDpPN1Hzu2ScQ1jogcnDyX2DR737ERekZgwp6SSoBsFvt2RrY2/ZDcJwKYyOn
8Zefsfy5X92Zi9IzoLWLZs0tdoiXT4ZubGNrXv98hb776It2KjGNPMHYINvNdsmKPEZG8vDzJ3+Z
/E5Rsy6KjUhNOdexzci6xcbbCw8Q/vrNvIo8HROwNca/68hntrdLf9hMO+u3wvPNHbkM7sZwRjS2
aiU7DbGdkq6L6GYsWF2kv1yy716Uy+xuoUaFmwNV7LQP96W/xiPNdwnzWC0QzJJBrnqpx8but5jX
76q2eVEGkkAzcdizlgGSzSC63xKzecPc4vejel3mOH9EP9W7qm4IxJEVa219qK+GtkIVlNi4IriY
Mv1yU7++uOJydtZU2zaNFqSj24y+vobCD7qNo+HVuEES+P+Zemp83SPhjPN/319kyWxQDUHLB9W0
heKJPZA3QqZwNPTpE+x1bEBhbUN+25gsdU2SLmAiYrB47LA5aaIj3ieewMUKh5dVpxzNMT8Prb6y
cN0jituPu+o+UQibdOZDNme3Ax5pfbdvWbr/fMG+PgSFWK7jvyoQlgFNOLN83QXs0ocy2WAsjOGh
u/n5401rqTNf1Abz4guawFC7rChgpmIS00TBRsedvjH1czsiBLFaAyEIXavK8oE0pjNWMKhLO3vY
YvCs7me04qvAVkOvSpaRgHnzlKrtdeHAYrTL4TU3enfXzc1tNHZIV8u1Plu3SufcxC1OlaNZsD2z
w0+hG099Q1yPZb3ErnU3O/VdbSfvihwRnPc41PVh+NgDNfm6mB9VWfwVjT5uiBbCvxOHM6cw926E
Kzit5GOqIH+0E/cNA9N9VylwoeiKnQ63RHNEMePeh452SwqGSeaRdVcnbAaszPV0EQsP6tqNq2n6
ShlwYOh7jIm0YB/o9bMJnd233VxshjTbQyeByICp2BaxFqzIwcR1RshnUQa4OBnCXBHhVHp9l1Kl
aslCcspfBlwvgzA6uC1JGEl0r+gQC0I8RuzxHzl3V7EiMRud/xRj/RjVaP90hPJk17xFU/Yoc7Sp
SlaqW+It9zKceg9VFSZcwKkNOmwrwRYuybXeEyT9roFCz4pRPkxt5bvS+NM72i4Xmq924Q6K1s2g
jI1P5AFOinGB8Z1+yAXO+frIw2/Kh//H2Xksyal2UfaJiMCbaZI+K8tbTQhJJeG95+l7Ud2DuvxJ
0qHZjboKSODzZ++1DQ75sbwHH10rSeC32gIcuflYO6AL3D4a3zgC68wv4Emmp9YPzrlYoMQ3FNb6
IFoTjJjlQIWvAdwxGBCVgfZWaoqS2cTz1vuAaKt7z2rPejQ8dHp1H2j6GxhYIJ2k2o/xDg7Cy1Yr
HoOq/qXpyoOaVH+F3ClWpVT/kAccZJEj3ZeCs5F7Wd4pxHpts9zfwsZEIC42Z4Bx50oqSGRtxa/9
hC0Wo6+idl+qsXRQGMlPrfC3CMfv60R/UIkvCfVeWXsuTPmE0KQALH8mgXoKakxaeQUESABth+RC
kLs7zikgAnnpHuD8PklBsKhl/1j7ZFPFbYhBSnq0HIN5KjJ3WZDArkh/Z8haWCVC0o97/k+eBWtN
gl9QVsFJ0/JPzTd/klLh2VlR/tHSTILNn9XrrPbQH8eQAkxM7rwAwU4N5PFF4B7rqjoqAb6KjHyH
3M/fpQZnSmf+xVx3K+Rhabet91hIya3RSsbKQNgBZf0egPJjRP+3qZ/DDlTTY2Pqu5bUE1RdWNVG
pIyAwmLtqRXhsDJsE2v0RQJfgRdxUsT22EesnltY4RZerXXhJu+YPGNbqf33pPTC9VAaCchXQqaL
5GgI+gFCAtGJpOVKHSEKOoLOsLULaTinTvnkN+q4YEfBOVS7AFhbYg2s0tXqk7j6p9wtSaGAyT90
+X6wYMgPavgMNxP83hC9CUX6oTnda12HaPoK7FKdB1ogNx8ZjNaZy46/i6Nn3PF7Osy7VhT7wRs+
jMYcWyQrYTm590LjT4fAe5VLxk6R0POMI4rkRnZH9NM6EoY/BAkM+0G0TkHmfiJIvO2h19lJ292G
rQCzwho5XwPiyPZJH6qTr4FChnfk20UhP6oNMsnWzNgdW5hiig4ZTA1JLZOKciOYw03nKWuGvJPq
1oc0S176vty28lemC1VTj8Q+Tf7IMgPgqvepqPiUJCX4m1T8h6O1R8tAUinDhXLTtay393pZfVRg
f5QWkwmnjbe1CEyFBCQniAAShyU65YpioYGK0AGjtmbWe6UWfw4qa2OBHoDZjdMI1ewmg/C26uvk
E6HS38oiqAIorriWLUid6NlhhgajzbEYXlEjSitgHZCPw/7Nqh3oYjm8MHnMQvXHj5g77mg8f5VL
cC6o9JE4wWQk/6o5FXJPxk2HKaOOdn5QI7AweEulkNxkAzAYrYddbsGL8QjHJpjHJChbUe3UVW+0
Mrw3WgqEcvmTmaaj7ao3DiGvMRZFK/WPYin9gUtxELP+RsRvuioIEDKF5tkl/Y5B0DpEdf/T01kW
MAFue2s458QDbED6AUfOwl0s4eWWCkDHDDW/tEyA8+ugtQQA6YbgBRk40GHvggFYj5j9luTiCUX3
vnaVox96LTz5mskCR26iblmboJKn+uUNiPMkTA1UlJJ1ScsvAOA1DSmEoDvXXZJ8iIp4IsEYQUtc
uXarJe9hH3r09uJcwYVZWJdeXmpY6mQ7pfkA4ZWOo/Qw7DaYuA8VqskwjhcOdud2o+q4hfi2lAFH
EeWYSsI9hmNy2/yfzi7bOgfxUwVpJ6/IoUFDkS9oKGb2Jeq43Pl2M3EoCxNqPSfUw7ZPXlzv4/qC
6aJggl2JOtlLRWaHLD9iASsTHriLdQVbPflXHcJdjtxWeczQolk4gqIHb+g+iN1aLKbO7EbVyV7L
RwBWuVET7M0fIZLSg7VS7eSJtQnC++f4Bi7aB9Tjo3EY7q8/7OXFuqVOdmDU9S050PBVy650T57C
xlL6xyCyEEebCxuCme+kjDW2b9+JMFJMax7sll4V11Km/FURXC+snec2PsqkUEcOEMLpkLN+80e7
CffpOXsj/JMF64q1zMmx+8fr72luR6dM9hmy2+Wyohmc7UV2cSNuWlZoq/CsH7xX4SzZ/U33Et65
a3nhfvJMS1Ami3Zg56T+WJwuqzt8w5zB8YnAIf1U1vERYMLG2Ay2xFJx1b2IPofb+PnWw31yJhf6
jHh9YcCY+3aTAQPUm55nOR3adf/G2h5r4/XXOdPslPF+39qEmYlKJbrAnjTPPOhi/SzikcQtgYXM
zG6v32NmsFMm4wM+MbO1FCxmonbK+s+Bi4Md/sdGPRkjRD1WsL8xRtTZfSF+qNXCj54bfL72ud/e
jK54zL41GWTi0TlG63Tn77SdukXceMwXXv7cR530+SQ1EK4HvBgh2macFGhuvdBc5nqJPOnrxKQy
ehmcUosP/bG4GWis2hbC17kiHxH+0UrZiHvjsCSjm3kSedL7pYj0KN1hCgjZNnlDRZkv211vPXOX
nvR3Swwz01QSai/eo+gdE3VpdhlbyIXduDzp2JkucwxR8ZvVnbJl2f7iwuryb/KDeYJ1FKz+7edP
Oq5USLITJNwlloFgfAra2/Xrzg248vi+vrVPTXeDNmmrYO+LO/nr4+r4NoMNWnp5Ox5tJbt+qZ43
tppLr2rSg12NMJNCHWf44Cb2niXheWhv0uFvItyUxk6QF57pq3Veus+kMyceAM+64D7dNrhvH5MD
9HvWXjKnVt6dfDAeQRUe1C177B0Min1wirfZTvowf5FFtst/WYelc7y5RjeZ/tO2dJxk/GqNUQDJ
2Vv4l69/t7krT/q80xh4s8ZyPicjxCII8YIKRJlpzl9Hu9/aQxcg/gSdGu3LKnvL0+yBhGpMrA3o
ftfBn+Fm9TYX0lsUe49dKO6yAgyS77GvNEKMx47zinUk2MDoJtNLxnES71zCxTAqYzZkrwFk1Tt3
kNGOMT5itnIgufMHwTLPluS8mALoYSeJf8GeepF6cXP9bcnja7nQIqbafweaWcwuGIkxJ4oNYeAU
pZI3KUJMGjXFC76GnZlDcFDqd5LKI5LboTQWsoGdSDrhFblDtf4QuuIuVMGjCTGssXGfQ2rl9R94
eW4zp+KbKPVEDJZluBdUUj3VTw3OEjCX6xf/Gj7/9+lNc9LHeTrN1LAg75PKVPam13+AudiomAEd
AVIiGhYQ82H7I2zkRzjRtyN+uwk1O6jcGzeqdp4m7QKgfpjOSHrKFH+tWz78aKDJAXNNJHPSSnV3
30FLwhG5FgDj13kG6QYOzfVnuDx0mFMZg9GnVSA06AxAeL30WrorSvmn59bvroAqt0lNzn+0n40X
L9zvomycTcPUxhGkYcZOAQmX/gMbTHGIN5gq3wwUa8/KhmT7++vPNXufyfThGI6TBeMWq9m6e1JP
njSQBIdqIzEUBX+ANC3cZ2bA+Cp+fuvXeNEy04joAdqqWfevQKg3AP9P5h2BOxgtoj9L+tvZJ5q0
trbvAHSrPJH5olIGqnfCBteZf5C3X4Xtz+sPNLPi/JrPvj0PB0UuZtIy2hfQ4yP45zmxtb38AtBx
odvMvbHJLDKA2sLOKwZ7pad0wGB0L+Pdvf7r53bWX8vFbz9fsZQkDTV27tW63eQbaavduEdCt++I
ara7M+ynhaeYq25/iZ6+3UnrzB6rMHfq8uypVrPXSop+myMsK5MAJcnp2XCMT6Nsb3Kl+aDK9Sxb
irWm9ILfC4AAOUav1x/68iCHu/y/Sw1kl66jZ2wcBfcxJbwvq3EXu+bv61cfF3L/O8hZU58HoN3A
F1I52lvVrveerDw81ZB9E3QPfrC0f5p7hMkqUlLwmqJOZRUZFZ+ZnCAI4+RMJS7s3x5iOhp4rQVa
jmm9N054A3PzLQufB87ppSVNy9xrGp/sW3OwwKPHnC1ivSi7M4nOO2RDnIUFw0EHeI5zT14YcWa6
z9TjIQAnlOKujPf+EPwBW8RpYV8siOIvzwbW1Jch5krZOSGCPS8iV0UkviAlQnqlRTkE53JXmNpW
LDnlRES8NInOffnJaCAATaPqjxaIMpQsnmL9Uc0W1qtzg8HUC6KTjxtpMtfu3gFxpn+LQ7lTg1X/
CcBosEmvXye28nG9hc0Nz1MfCJkNSda53MwSCRd1kV/H1W1alTdNTGbE4EtP+WDsAJ1iyiQhKLKE
+xCc+0Kr+JKW/G83NafGEBnPOwe9DT2oKHc+YRyupIMHY1wiXJWg7hZrbQHVhHq64D2B4gQzDPNv
ENZEuiZgVoiexeecUn5R1C6xoTpt8Pi7GzwDb5JMWy7l5jGi0riOLRSVwQB0qvV8d9WmrPpgplEb
dldQp20CsV89jCErQYDFGJB/AFBWayRb9+VdAE+/VgHbOUNmZ320hld3FAG7d31+ykFaYVt5M8AY
WaF6Ak0IhF/aNQD4PRjRguDAuoRRmOKV/afvZk59Lb4KS87phHGf2W8oNd0NK2ddHTnIXI+k/831
21yeVs2poaUMQ47DcejuBwPMRF5vpPJeykf6rLW7fofLHcmc+llcKw/aVhEoj6sPWv0ppbusaRZe
0uXBzZx6V/rMFboyHDg/KE1Khjkx5o3+4LbOC3ETJ7OTu/X1h5g51jGtcdT7NowyEhiuqKJ0I/Ni
B+1g2xirdjvYBMgcyZu5fpfLQ6hpKf+9Se3q/+8mBtswK91E5eKqYLzEpW4o//fSnmQEkT/w+71D
fKushz0y9lW//b9qFvgYC6sPbbzepftMdsCNTCBSPyD4qob8tnY6rF56FNu90HibogSD4xtQrAnf
qajYlFZNWai1AbThajLTY2UlH0GqHVMN634Yi4TiRiGV84JMDKun6JcNH37aEhIf32uq9iuvqMm4
mfKLoeEQDhCE0nGSo1qhiynJtkQ++gIxzl36O7SykwP60+h9Kkvhp9BTFXfqfjsYRCCpyk7Nuw2w
/ZeMfFXEgWfYuxud8Iu6V160kuzSGOfX1pGW1c4z0hdrsqeHU0kSI0WuPbmq7AW24Tm0S8WGGcuG
Q9heb1Mz3W9qzYk83UWgyU0y0zoWqCo5OaQQ+C+OZAOfzaTJVkTsNYU7bmcc8WjBAVFxMRSx9Phv
v37SbMEYAWbyR21N690SU7QV6viO5Lp/G/3MSWtlFrTUvOTXI0LaJlGFqJnCjWX+cSTh8/oTzAyw
5uQjS51EfLEhIvAkF3mVdN1JT8VXQ6bMHckLQ+zMMGhMFtqlQVq3j2R8D6n+3LmdnQYwjQkS6Enh
C5b8NjMrCdOYnNaygRmqoijSvdXqxUogRWfVAq9ZN43SjgDYtY6iwlax7q66MTM4V/eOWD20CmL1
6y9zZoA0xhfwbRR2hLzVejNNKeIIG0P4EI1g4Ux95jMZ49+/XTlKyQHqXdBjSM8gRRwA7Ox7Qpa6
pDhc/+3jW7owMhpjB/12h65Nka20CFUzV0Hn7CVnYrPPjUpOmmoB9htgyGnFwr5ibr6aOovA7Wml
GfKmDDNjYrcUd2VZQAjd5jlohdTWSUhbJ7oAsEONOAnOHDvNh4X2OGOwMafmI6sCk4HiJd3D89so
W86gDu1W2KmUDq6/zNm2OBkYhFoTKiegbqjc5eJBfA2P1iaX1s1f/1O9iZ+s5+v3mftokwFCBcuX
qWKf7Gs0FrL7oKBCIOfEorSPNmsjuUvPMzM/Ty1JAgzlJBMzNH7Elvsrd48QzPZtii7Wg7j+/+EJ
zPShqRGpih0SgdEVET6tvDE7PkOrWpj9Z/wApj7pn0nvtK1gwdB0/7q3xQ1rd97RGgAsJ/PiJlmz
TR+tzNnr8OrfsBv56T9zBG/726X1x9zDTbqxRVA383iZ7lUkXQ3GbCdbOCifGSCmbqEkHxxP0KSx
INOcrcTYOYT9Wo5oS77wj91GH5/q2xAhqCmiFQkzAEK8H4VM1EzqnFVZ83acxAKmNLORWqTcw2f6
AC22vd7G5/qSPpnD5UIRSdMk6CX2bP0Ipu2BTEOigNmNvgKjulWWDiXn3uGk05KQlpsoNtO9n/pn
2dV+UD6A4FacFQOe3PWnmbvHpMcWGoFcvcpcSFaFLTTs/OrXHEdFnLsLY+vMmKBPZvTCDQUAmD47
WgI95dbcBg0+ZsVpcta60r7NInC75YL3YGb5NnXY+JDs60BhJM3U1yB+8GJnpRpLBrWZ3jI1wmgG
xCfRwJMole9Z9VMJFt7QXIuaulpqLSC5pmQ00x+qG3Uz7NWDfCc8aHa4rffS0pg5NpsLM+rXkcO3
7hKbcRXDoudM9Z3Y8e1oqaqMFem+u3jb/1qqUX8tZS/dZjJxR3GcWZRjEaco6UcIgd4uExTFsX7T
afTKUnXLFUeupNFz7B2m1cOgo9KHi7sOUUlsClqJoZItqRsfoQKGUHDzk9a7TwKLcFksnhIp/5k5
rU3yproKc8bHPg1veyilbmEeVZC+K7MhkckFN9ll7yax4/2gH5Mih+qneWcp8W/iuHgUA3imfYYi
UtU2Yuoc/CIglk3lZ1LLK5KbqAQlWSrmnqTHbaYZhAEY0bFW0J8UpXhj9dI9qe5vpS/euLG7BxF1
inQCAx0lOxtReixIuYqcjjjrinTycsUE8lqk9TFLtC1sk1VaFek2lNMxL709QeI1Nr3WnjtZek4E
+b4xx3wT5Se984eWpQ8iSb6Z/hlH/2YFIpj0v8NnjGw3JYxhXJ+q20r8rNLXOA846Tla7fP10eWr
a1xoDFOFXFR32tDjgt2rhfTQNqo9dN6+bdHVW8ahTfNopXniKi6Ttdw7x664i0++hblTO0qpmm5M
6LQOQb1i56jA3nNwdZECqG6EhAr+TqfQlSYBVldBQuEowmwRPptKYWCpz8MY7NiTHU3ElXcm+vSu
VORdpLpUEInMgHeF4S/JCK8Rb0oQrxBVNXkNBG4H++Gc5+1eaDuIUSX4WoOs8AqYjq7G684KH6Hv
3ljESLdIc8dMr3oFuPNQkVjUtHm+9iLUx9ffoHWx0xrTA6feKOsml4d0b/YcDmil8TB42YvWop2X
wjcyW9BXpke1iF6u329G8EB05X9bBZE0oWrVjBJETnS/R4JSsDYPBboQW3hAar9fkuVcfjLzy77x
bTgyqZOaGhLlfXAYsVPhblzyUtRbWB2Ma6gLLe/rxOXb5duSTKHB4RxXdboSKbp3n0nRVtVFpjm1
eu0qGOwLr2xmDtUmc2hXSo5g9cyh8g5xdw6O85DvBPv34NnNz+Hv6CPNbCLBFu43U603pzYyUgwK
PR54cxzbjsNNCem1iH9hVoBb7vV3XhE2hOe0ayFESWfFD3LEIQ7YB8JZMRhnVvBkuHRHpz4WQ3/S
JST/cdi8RVG0xCSY29JMLWfWEAtVXynJPq77ahv7yAVrQqO77EMw0LoHyUrV8/verIpVCqhz4dXM
lArMqRGN+GQjQ+E67qTc2/RndyPtIbH/Ho7GTlwHm+S8VImaab1TBxrOqHjQLFbOlaQfg/QjqrZ5
xukc0gfA7qBHtr2sL+wTvorqF9ry1NFEhUgm4sBln6CABo4CvOkdOfSuG9+UHQkqIo274PzCGv9K
st+v3sdUGDDixflDgwIaYbVV71zV2uolPPPr7X5mrTUVJFsIYQxR4XxDUW90Zy+1L4n5+m+Xlv87
CKUSjDKzitI9sWUwcABqQk/V4qWD47lfPu2wkphEfcPH84RwHRXNg5mpj5JYba//emv8mZe+12TJ
G8WWljNRJXshCNaqLD8mFZ6JNJXP0PHXZa2ezSx49juCTiDW26miqqu6BbkXmWhC/DFxB33Rb6xq
74JSniwNO4BQnh2SliJJBWpfKycnADYr1/eiSw5pV+4GBSeN6YdvQTjsPIegRYnV6ioSk6Mr9VtD
VR4Gd5ScVD3+k56A1MDbeJ3pQN1td2pjYBwoU2wBmnMHH2yru/FH3hnngdjuEB9EGPq3ddB+lhLp
CI6qvscYvuI0/Ztr/SGsMA7EOqlVKDKKjCQ7s39sM/cgjZnGxEEzVSqyuepLL7f9VsYoQrGq92iP
I6rdJ5JFFtGoxPEfKwrvARecBkkE+t3c6q36WDrxLhmBrrVmPldR9wce/MmzQsIXYv6Y9/dJoN+O
1HivFNS1RXZpJjEppx7HA9e/6eW1vzEtywgC8aCdoXJApEDs9U9F/Xj9wpfnKWNak0lEXyeGirV/
WlnxKq9I8wmJ6cvKOzd0diUxldfvc3mSMqYVmQYmtWpKnDUIQ3iXAx9ejQa12Bf3iiPGCyPV5ZuY
U+27nFZNRr4no/7gbJMCK0gm/jKy7NgAh7n+HJc/hDlVwDu6GmlWgD2bMLjHUqAND939v116/ETf
lgy579VxSszgXhc2PhEvREwttJ4ZoTCJk/+9NGuRNBYHLt1sjXdC2iEu26q/lh47u13LiPedR0Pf
tL/ihbc0N2Uok8V9H+IcrHsJ0dlv0rrKY4+W3rOjtbduVsMDBk7vZ7epsJsv6Zq+ZvYLg95U487h
otN5OvIVJcz2fdS/OUr4aoQF5qi0fnXMtKROFDt456zuTuwsdnOyT4vPCAhKYQmRnF6SRYJErSsC
DJHEO6wVauyrNqfn64p1ryQq8HzcIrUsAXDHXpQ2GzJaPhun3IcS3s3BOyVqLlMyDfWDLMpnZwwo
xykpFFZsN5YJmRyNZdPG5yjXPoJI7U9Q4smuMdMzFYeMyHqsrmaKILNojm0X/hJreavo7YIy4/LM
Y0xLlmWqBG7ldSwVnXtLemmqR6tcuPSXZP5/P4DxNRt9a75q6rmhObIxdPEh7mRbC4wTYfObUg5v
STB5sBSDEDl5RYRBKtV22D4FwbNTvrvtXS9UtkjSYmqSkjjku7DAazYEW1IYVsAb9p784Ll/C2w5
qZCtGye25V5nyuJY19cWZs2ZtZthTWblmLAafJWw06MDyWXZFqWfMKxY29rqttgp6dYLV3ST9fXO
PtMljWk50VPdgejEjHOpLY4nO9p2B+oXxBmtMCiuXUKYVumWIwZzc/2Gl8dGY1pZDAazsugFzCCC
RTiMvyuE9tPz2S7IOd7Z6zeZeYnm1AWCRDVJhkSFD8AhD/oNO7eddbaJXsVt/3Uuvvj+Lk9c5pdC
+ltza2XRcjIopnv9pT026+Aec+td9zbig5O/3m2/TtcJYmX7X0fnSfNoxUoOerWJcXo/JeiA5OH3
wjubWa4pk+VaXAtqFGLy/RIrJOt8pxO8Z3e2tw+3prGSl/T9cx9nahdJOi8th4wbEWC0icdZAGLV
W7m1EDWSoUSI4ioQFqacyyONOfWKmEaqFgk27L3SYB42bNl56GHrL7yy8aX/71hjftm4vn18gXxo
VZc5OyJiVpajlhM9BY5zbO50LOC9Wm80nTyQHFdk1dRPoqUvdNuZfdfUTiJbvp+JAeAXsSH8zKpu
sSamK79UDjVsRsnMO4am4VEzgmZpXJo5wP6q3nx7VqkLzCoNw3T/6t1QUQDwNYpSR4UwIjRRWjU2
gUQc761McZXYi1vZmVY5dZ4AA5B9U+X0PyzzvRf4u7RJnJXueXuI6uehy5DjJ1sp085D3e38lldi
Zb+uf9+ZRZas/He5MvTUQw0dYEw7iJh/UZO3C6PgXLMcn/bby8xF01ckDQQOab3WXpLQPeoSgjMr
6dLD9R8/d4vJQFFRX8jbEUaTS9iah9+dQ3qr//f6xefO6r8OZb49gIr6FIIfD9BsoaLY+R/aewe6
R7ELu/2VLymQZh5i6jORw0ypo5LbVPAtQkfdEPVhtNqCc3lm7J76PfRcNdN2LHe3xW+vv+lz5SQD
HUBbu2oMYaGrzj3CZDktu34blECu97nwGmq/CiK6nSWIzEwD/ZrUv30FIFZyno9WKc+knGCmLmez
0pIEb+7tjA/07eKFKnDGj1Bur+qBHReirRS/OMsP9F9av7vejL7m4wsD6NcU8e0eTWzgsHUZslQv
tKM6P5sB+XShdh/66Zs5xqETt4t9pPsrCYNq90pMOKf0kHnGXo+J0lGE3s5HRJwVCBsTHGcrDmuq
GbtUjM1NbrTBuhJJZ22idhug8i3N4lBFZFY1WeVtrKi8UdPhhZ33Sx7L76kMqfD6k8199cnQUYcC
LGHXCPc+H4fjCfIrFwtwcx9mMnikHqFXTcO1Ca3sqjO0gsoQiLD3id9JF37/5WWaOXUeEOsaRXLG
aNo2EVAKoybzWwHNPhxGMuX1dzTXeicLjkbMnUFNUJGCQFknIbLIpaPCr8LKhXY1NREEmeF4QLE4
l9SHbYcYQj1Tz7IhTDBF5zAzc/a1hbcV4sdBJxyNeGy9hlcVescqOcgDZQVj4wqA7girDmPbIE60
MqJtKt2F6YvavESocVRB28dNR9qnvwtUSmIEuPnm1h9evYbcVOJshj44tjGOccW3y/TQtdk+UAln
jrIdkYjr3Fpy238t0i498Dhrf+tIuHupigfwNL2D+ZDIa+s9+XSpL1cb9W/h7qJ7iALr4Q3m0c/w
ZlRw6jEI1j24uJgY0tuc7fCG/Hjs5N5C355ppeL492+/qKsh5uh9hYLc5CROIzdLv02Se/BQhDL9
uN6Cvg4OLj322Hy/36QhxMpNhGgvE0mYI5UL5O4pjJM7l5BXxsY94iyU/zcESaycKtv0JlQbaxfq
xEg41bByc2GNMdcOs7NuGuusGY66XNwG3rB1O/Ky2ScSSXAyyILRiBZOZHfHSdxO8+KjFzX7RiDd
rwWLmJU7/DHr0FIXZo2ZvjHN1kgweJjki6GwLo6q9alDAbj+ymYGpqnhQhFJK5YNtElRuJXd7GWo
vduABfj1q88pyKaeiyBvsyRXOMdrbdGunpNtvKu34X12XKZDzr2ayfCX+bVUyKOIq3DG/LWnsN4s
/Pi5JjtZMukd71wVEJ0HNTnkpfIj7+o71wr/ZrF4alyXpNLgl+sHdhBAJ0u9W91wnssoftFz8bUq
xPuqcElYc4MF9dDc75kMkDWkMyfvKeMYbSSslCAi3tQjH4jYUNNsbzUAidef/PJoj5Hxv92Iabho
yJ+khiGx629J+khlgFN0GCGBfXT9JpdbHrLf/97EkeSy6ToKJabarMYottj9aZBNe/3qMytSYwog
zNFte6ofR1/qQRwZG+HR2LAN2la7xJY+rt/liwbzvwOOMQUP6q7ZRWSojXnP5a5Ri9tM0tZh4R1N
saEI354E0VuribUqib1lAU5wcUe8k7dlWOlXQQL5TW/Ed5PA9VtPyu3W0bZOndmE9azZwxE9Fziv
Sh5A0pHzR1IeFcw2cb8yhuC1HKcSquycZATOb0fR74yu3TUeZQ13IJY4Ohsa5b4mugtc6itB1WBO
Bqomkry28Ph8qktPPxlus2GI61JiwRwom8JrV4TWLQxLlzu1MbU2676X5V5G48AuvHEIvO7b4fH6
j55pd1Nfs2Q6HWG8iKEAsK2CIANAJu3ktPsnrZXxJQD6NgXVNIhYkemkbSquNfUURTvXdP7xhU/G
uob8ojSnP5KYR6mKMPcxGPjfXstksGvjRg3a0gUqnWvuuswsjsHzcASQyUuqutk+ORnA1LggYWFI
RzL7KOmEGvzh7hq8ClDgXpZq0DNaDWMqZE8jUnrr8S7FekQh+6zrz86zspNseaW+ae7Rf7v+ymYa
6VTKDkxMNF2lpwBdhSTSkn/dNwuXnjuHnYrU1TZEM+zoKQnNJeXHqjyTNXvWC1B7RvYLSeefKBZu
M6SCiVw/SaK06SB0+llElGO1LQ113ZTDn+vPOTMdTGXtVqe1iZzwnEhFKu2HP3h7zf0blc3u+vXn
3uPYU791GV2Sml6LuH5B+HPcyDemli909stTpjFVsHvIbXUQYbxGgHbeE54SkLiPOZ6grl7yj80M
KFOdelOJlhgHDrXK5qeUHDIBvPPm+pv5KhNdGGGnKRmSHGllI7Cg5cxDNW7E7MlTNpK8byrB9uCS
hn22FxxnHYFXUFXT7tRsO9QkPlVHn0Mqqdiy8F5p8U0+nEr5RTBv+taylX4niK9lgCQMRltPISmU
hPeq3okuyd8kdINHlay/159hrvVMBpbMkLsm9gHPdolpa+Asc2ak0o+3lu4s1PXmGtBkXInadihr
Uql2vnxWg4aE038TGxtTnXspaRa50gy4jf7oNbe1pFHfkVet9HL95Uhf6LALX3jKqODlJLEWt8Rx
NQnMSA0NQm746UpkWbvqxeJEpvd7SVGawWBYDSmcnZTI5shpSV+uot9NzPm1XFiHxtEfhkSrV2ZU
PniZvB004hwUt1c2ghOvnTj8QHO8AQ/Jbs8AysIp6q/KFNjZuK+SAacyK3LRhnu3K6sQYZYUEKgZ
Ffk6aoW/Wmv+7FICzWtRPMiJjCLS7W+VtifjOS6wAGsFEUwahsa48J6FTnl0NfMNkP9TZTVnNexP
cV7eyKX74abZk2kFJ0XDfhNJ2j3RtUhOIXGTeOTdqr35JiT5EanCTqvuVW893CoDoP9G7X8FSrlR
k2HHWcGGcPRi5dfqNsqQ/xj1TvcUrH5pcBq0dOtHzb0XQUZjzXxkmNw1GaxWxYPg+pXV7u7aqLHx
BfImjReLQnwY+X+k1vqdors1c/VOMpRmZXU8QOcRWFEIj3Hk2yRzr1HQ36Q6Zl6B8IpMXEdifKzT
+k9rFLw15Y9KdJDY96es03cOruCaoJuVWMa/Cft8MivpHHTZXZqHG7EOD2qv4GV08/eqIpK40l8D
KTvpdXVL4JVEugE7VN+B+KqBzTPck+45R8kLoKG77boFeth09WYwuwohzaIvZjyVutQmx9H024CM
XETPQn8c8O/Cn+5e2QsbMM/Kj36LFPTEsmNJfjEj2jP0yQpyaHItAf0DOAiaBUqZXXeiwOkeFUrg
u3bHqt3+nUQrzCtbtiPG/RAsjKwzLhNjapMovYYG2nEkpMbDmentXErFk6bJ9wpnwKu880Y9c3fW
Mytet0n4WtbBTWnKm2TIN2kqbEq9v+e4cT/GR60VQ3RtqySUXSc0PnKdkRSeuSt0YJ+Bq74Vihcs
LAGlLwHlpa8zzkPfvk6lJpzFFYhu/LqJN6SqnqKxzA/K5lUyw1NbRM9hg1imDF90n8OqSNebVe1B
NhB75dBLtKZESaNVXVobsxbuAiK7VtRyyCAVxd8cgPsQBT13VTtCjAI9FdmN5BuBlHkCf0etMlof
w1OfQCGeMok6oNQ4KEOUj6GzbluKayuNcyZDVm2zDI5N3t1GCKF8vbvXrPzFFNE+aaL6o9CHtd8q
3ib3SdmzBORcSYbkyegxXzuuu/JNznA9Vj9qUB6IYdwKFsx8y1RtkkDekih8VDWyzKlW96s+8e6j
3vkrluK7W+Z3+GruupIJ0hL6l6SL+efmS6vLa17XkyT4tm5ZZ86eVm31f7j7kiXJjS27X3nGtZzt
E9yBtn5vEQjEkBE5T6zawLKqkpgHB9wxrVrWa230BzL9QJtkbSaZpH8o/pFOkOxmZZKsVGknPaPR
WC8rEgHA/fq95557jgeuVJff1rHedfhbIcx8PnU+pHnn5v3ouRHkB29PJntdiHQM82m6EBwqtqkY
nokazuzQYcp4xCzXXFfncKGHiWvuXU8OXHZbIzb3vtUh1JfhxTc58KTzDeScbQjXtA9UZtusnS/9
OL5DAH5oY6jXjaaB+S88uFekJPfx1C17Bs1ly/szbslezSApLQOGagK+8ysMqYtpHSQsrK3a+G16
XEBXbccOPnj8jhsJztd8l+bdLSZ4f4xndwG9wqh35mxUOoty3S0RvMOeY5vztRWuC1MCm/Qirlc5
qyPMnVoYEJMHRUEu6fnaTXY9FJiIGdsCuqT1iPNmai9yttA3YOA/yRdeDxJNeLlTojEZ0y6HBFbs
MKgPWbEtdf1GuvknamX6tUMPm0icjRXoJrEPLpM3jffOgXBASbOxbQdNZP1UKfe0uOTYSB1WXn1P
GbvQwoK3C55fUzdbPfvPBQWhfVjA4+IGctz51TL1V3IEmY9hmp/2C+I49Okx9OCC8WYEz9B15gzp
+2LpD2QKnr+eQ/zc+/yjgPAqw0LW63GaoPtby6MA1MzoFcrnLQJbmCqzmbsplOW81hV0+eyy1iaL
ZvmUq81U7XV+YDBBSopq5/dQvwdCV1wzL5J9tab2rXLmFJr+6Bu+StDkoHIvVRnSqKVbsTpdE+Wv
GigJff0J/AmFQL8ecCJ8oPFMfz5G8jsaFREf7/x1vz4pEwzTijZrCjT/jfXzx812/XrgCS5ruVtO
FBm5xdl4sDtvC5Lq2Vu//s+qZO/V6UsWktImN9Ak2v3iPY1GxW45E1B0eRs1/ZNd9nrsCdKQA8GA
W7OremScqnNm1eTDEoLQuclt/Vbn5U9e/GvrngT4pLYWp2wv+rOJiMjvxv0c8Ddgoj/79aeC4Iuj
MNCEZiLBq+iDAMc1KIP1BzUVbxy1f1JWvJ7F6AKnCi8HeN318Y+mjMFrAOvr5yX7dx+nv0+em6tf
Fn//t3/Anz827dxh9sC++uPfLtvn+tZ2z8/2/Kn9h9NH/+2v/u3lH/HJX3/z+sk+vfhDVNvMztfu
uZtvnntX2p+vie9w+pv/pz/8y/PPv+Vubp//+t3HxtX29NuSrKm/+/VH+09//Y75iDB/9+Xv//WH
F08VPvf5P/30Tz/94+f/9vl/ff7nz//zdx98furtX78jnvg+0JKrwFcqkEKc9uz4/MuP/O+ppqDP
SF/CmBzzLt/9pW46m/71O/U9ZVTAaJT5klPJKBCwvnGnH7HvEa05wOoATQvNkS796zd88RZ+eyt/
qV111UD4vsfvfaU94immWcD9gHsaX5AK/SqoJpx3KmcIU5MyebNqQerajL1S/cqD5q9Z+XUS75tc
xNfF0nbXc6PbrawFRZeIGBv6rESOT0YH7svgJ+0KM5KYu+BQTuwLowALpnwvc+MuPeiCIKMph/U4
QYDECEzNFeWiP8icJQ9myYd3MrbBfqmC5MK33O6bOEamExTgipZzcTipQ2x636QbeOEi2nVNFpxX
DIMXJmuXc8gdjOsGVKjrHEqHKLICDxiz7us8HHycsdq59kzDf+k9x+rNQn9oTL8qnN9vTRKMlznO
EPjSS0pCFrjpJoVmfpRkFQ9hF6RXcnI1XANLCbvsKVYw5+rLo1h06la1GfRj6o8u8ms5HuYpZe2a
Vhh5BhmlR8k4ex069XEKSYvM4XFNxr9Lp14eZBubi9xQEqzzZuq2tYOHySrJuiyUKUvvc75Ys8bs
2TCEC6m0Dku0aj74w4D0BH42Kds4pYp2n/QazayBzqUJLTiAxbWMoWCzsgkESiOZ2LiCmp0wkWcW
8L0d1c0tmh7Ttu2r4SMrc/D0uSrDOtN1NObxsBZVI8J6YeMu72S3hUABvYSN1BzSoU7CXguxLufW
hhD3RbOXiuTa5SlojY4mj4Amuz2uBEOSRCwPpfPkh2xwsFJmrlXRXPTjgbbSO08raaI0rymecSIe
haygAj+acZV3pRfSQKJ5MHPm73QzwbsDuupnpmbjuhZJtStHk7AVH6CLk0JP79yrR3oDaW2ACkMy
wye0IVMFOQd/IWdWFyitCwJSRA6flRA6S/4FdLSqbcMTCDhNcxAaBluSumyWQ4rpjbO+Kur3nYnN
j+MEY52UTDPEi9hyHeQJUodR9GHDc3FOBzmGy1BkMEBRSOfBPsqurMFoq+boNmPvg9+t4atQ1Sb1
V3011RGHiCyeQF7sa2HEtWC2AEd6aZsVaUi5JZaK9yWknqPGoThvLM3OXAWTpNK34zEVlbpNIMF5
ViDvBYASEDg8aTZfBQ7TrRK+Ekeozk+fwGVYwgmzC1Fll+myL4Da2WRZ9kj/9a7NQbldqaknIZJ1
u5cuL38oBdRJ5xE1twpE2a6obZJDP85BpKqiP6JT017WaaAPHeG9twKvujojWifnnjTdY6ppGaP6
qufD4pR8NKo2n3g9lTekDvp9V07LbY+8/0MOQt0myH2+NgIzSWHhYlhNNAOJuNVqy6DCdlS0ZLul
9Qukrgaadb2O5wcnKnBhYPI8P2SMzrcxmfLLFO4m6QoNS0CAQUDZe+YN1VWX+ZhqHRN9HqfZOEUt
cTAKnPoy+YHUTdysK6/AroBigF4TNnj1GsObcFCF5MOlBxI6HCoCCesXADagGKoyAeWZDCpB4JDF
YZaLt80owahxniT5lnHppdHoAj9HUZ03+77v6bskofbSh+KLCTtX+XVoR6jBhGLw8N9DaQoP4zFF
tu9F3GFkpy0BWkKJbdzRmCb+JsXAsL/SMeke5qGWd0Qy060hmwzyiOSASc7mIJ3h1CXg9dNNaUtu
k7JtyWZQZXBtMAx3jZlp/x3tXQYLjwlGvhGUaMA6SRbgOyPlzb3LYEDucshDhq0tuj7k0BdY1hxa
cu3HycocW2KhEHdpoO/U3YqgIXDym66pQiMsqUz1jsvKgVURmPYWvDulViWcMVTYJ0l2144ZeWom
KCnSAvpci19iwc4Yl24DdJlbGYHI/iQduRnjwqyGPo0fh5oJqHz2oo1orfge36R7buhYHLI0dYd0
ip9qkJzg1IMvuVzNqtjanOUH4FwQsibiIsnVeUrIYbHwQZ7zpAQO0GakXSliMZwXVDfEknjT5PaJ
GxVEtZzhG5OTB3Sw3zEHmcRgyXOUEz3b1FgqG6iNjNekLrrdNCl9U/GFHzBnfIOBcPQDGaoRVjXJ
ymsLtclFCwGfpc4ZDWvDyYWTZN5inaQXbeMjslVg6oPV3nRmGy8BJjjZMsPYJo3fq7KLQ4WOSFQG
LNvwtgfmPZN53RkoclEhVm0l5VYl3bjtQJS4OBlL76aOQ1ZDphDigaHGJm5aB2eaubqElbV/gHRv
ucNgwAIXe1/sbTFtmqXbldO07qfqYZHxOSxiIaCVFUeFhTFNfLWURXn0FnYv5vKcN+N5gpB/w2Z4
2mI+Gk2XvLDHXMy72PXnZTNM+zRIIVsKvsjsHZ1Ld8Osz2cC0ouB4pj0ndpkvj0kRXOhO5UeWHbC
aHAerzluPiIZxvyCplg3HdmCbpscRj++Snn3Y5WOV43M976M59XApjksYT+TVO3RS7qtRGh4X9mZ
rAs4Ua9kRdpQJHjUq4zWHX+QTYn2UF3y6VT8ZgMyCMuqxyGztI4wYljM25Ib0Bt6cL0wGDtRus1K
8FuwjRdfrLx6EdNKOlhsrYbS5xCayTx4FWQmS45dYeZ2VXHMMIfTNOh2pXnefvC7drirBzcrgGk9
ZGOnZcTW09TrL4xHMo3xtNr/IYOaZNTWub92PY74Vasg0rvOaVH0sFobve0I68nIKgB38H0boNPO
eoBXEsSMDg5ZrANUaGrAWktOLicLO8xVgkGy81rMEnqOwXQzBKQEAWtcxEWQT8sdjKLra1KV+QIL
uKB59LgGY197FPP3lcIFlew2SWZ51LVxdUTfOD0KDIJcsS5JHhWIZQ9BjuG8FkgKeFVwmzgDPATx
OSsalLmt7a+mUqQweXLLO9XAk3OcIW3alnUwRTh383fLYshtQeE7uTZdW6tzD5oMOKQzjm/j8bRf
aZ/mHgS+MdgczUFV3hQBGgbA5oOp+cDEHCcRM15/1EWmfoypD6evJofvz7nIiH/XjQRaAD2SVou9
HfcSAZ4WJezhlizZxa0qgru0GJsKW1Ybtqpgp/J+SeFGiAHNBhFaJWAhh7yj82XiCmhqonIEEoau
lznGVo4fi7aoHidjoP7PxpKR1Sz64nL2swyAAtb0ekRYq0MlKvo4phWCOxKx5rGfdHOB7mUDdoTW
/qMYFtzm4jChy5MYeISNG/hdO/xaojMohIPlQ89H6pH3C7PBcYiH9EmNCYNzQo8W7GqI6+DcNMvJ
zgq3eydHmWy5dkDsLZRJpYCftEhd+sRZOq1d5+ylplrXYZIShpUTD8HVRKrishvSbL/0FVQONKwO
98KWPNJStVvdefYyS1q9yxjHx7OyeQR+TWFzlHiyjUavw+016Dg+LjM+KTuFbzOpprjs51Jx8EDS
hq+KdMAUYFcFDzhVe6iZoohd2RSvj1vGLxeY4n3kpW72lWCpF2Z+mfWYWz8thjaJl8dan8QhyNi0
wVOcg24QDaUo1dbY5dQUgXXZ44A2+FNSaajKMDWkd0tP5qNthVqreqzDhvLOC9uRP2PvN2EKwcJP
PfWnSyY8Gx8lihSIOM/tDXGGnBVev6wFRieuWqTSu6ZbbDQRrreqmEcDudNTNjZLdQabQB5JYbx9
J2O0ltiib5dgAVT47WXzefaxa3qYkL2skV/W2v/PFdf8NMf+leL6P//0jz/90+f/+vm/oLj+718W
1z9/8LfimmoPwwja55wr7wRx/lZcS8y0BVpQjo+gVvi34hoE7u9RbcvTDxUGj9mpWfJrdU2ERL0O
ARb8iFPkdpjt/4b6+kTu+g0IVFJTyiXGJXzlIYb9TtB3psBtMlOISNe6Xxexyq7akcA0IEEZHdOy
uzWO2xDf5y0p3Jdgzq9XDpQEak95oF6PgjXKDlKOhEdEwvgNUZWZe+oWYd6ApE4o3es79JB8CCo9
qsTrzjFmivu5DTIRzUOe4ySTBGAxl6XboiSo7oKqIVeo8tK7L1bDr0DGS+Di1YVPbxyTtJyhPwmG
GH9N3ouFzds0zxdMd6ZefpIk1iI0LoMPXlHSOL8faw2xngRd5rNkatoPsoetYIQsXJob1vYxOi6s
ZThQwQfi8P+UvUYhaOYICqCYxvXnci8LiBmvvITArFazitqzrpczQk0NMhza4z5o0C3qztVQTACj
R6+9E0OncSpWcr10DpyuYnY/ZPkCPpotqEoO4Kj57qmHt28RQb8IsYm49MalSI4Mn8mHfAClFzos
5Ie+tw0YiV2aPPWBZbclWhfeRdWgQtnJHvp9rbTqouj8T2TU6O7AeXK5N6O7cckQLSVbobsAAGRe
kxTDgMNsV7DJSSEwKE+sCTVm71vbBfcIarDz02MVOSSLWz3aRoXdgCGR9SQJPLmy07+3aJTCp7A3
Ve/u6240FrORxjQBzv46eIiNi+NLbnDYrMElkGEJAv1jNyUdsnqwCQiOApRFTxJNhzJshnxKVtbZ
eO+UpdeZD5+gSHs4J025tO8LWpv3vJTeLR8adZWPwt8QbKNDrQa8L7SKvB91NUGmscylPRRTCwgc
etdr2gTplZhnhySoYah1Rg9CTlzhQFDeDu46p9HepG63LWCffjXlKbJFQxes3srSYz63YKt3sF93
EObc5cUgtjC9TCMA4cEnpAf1RULK+scW7hdnSGwqkJJGJCENGUIcJ/3ac3N60egaGqnOz/aQil4y
ZG1CYAqmd2vTDulmnsv6yAPOoj6fRxHKmfqbYHbzwQgf1gLW+KFMZni84mzaEkLNHZRU8j2IEPka
FUN31AuHKEaaj4oA8ifzZV4hl6204OHCkwEn7Ng0z8sgOJxYaT5FacZywFTDgCmfSTtkvCnp6ONg
Kju2IQFkck58wy4t6cR5Fg/AsMQA0kyrlouApfO1yVgQpi720GVF3oSMbrIlJNCEB+SeJeAOdKKL
4K/HsJJse5+LpL/xPEGBk3AO+2jml2gS9/Ea64Y8lomGASyNx52jEzMrZI/92dDm7hNmv8k1NUF/
5UQ3XfCsLH7E0II7loHRD2Jsm7UyIyq4IWUDGrKlf0DlHWwFbbzNqBbYzOL5TVufGSiK9ca+q+IE
yeLcQGGMSNXsRTHLe5WQ+hCPjV2DU53tM+YP4aD8/jAiob6nvC/WDLY9OziIL5EYHayRmlbtppaX
Rw4C4XlVStgSmrbeaPSQI8iexZcI8wlqeF5+7DUfjwP0kXdVEaefEmOyg9AYThQAOK+CZcHeSQQM
PJMSa1iikg4LM/hrbof4yGcu4Ded8bCDn+t+kjy9XgaUTQDM/MsZEgvvE9f60UiK6aI3HC8Wg9vF
qoDD3FnbUXTEp0zeFrNIQ4x08ff6ZGCdGTPUiMuTB7JNai79fnHblGfDuvOlvvCNZw5cOSDAbPYs
JOXj5RhY7Q4zb+ut4pPbl6InD3g1AYQ2stm/7BUIPZDkgl1k3yf+zjmveWxJzXauG2ETVKZLed7m
MDko4gIqTF0rENoKgFRP+Nr2gzJKQzJ2GusVwl0nV6UimIeV0jtUQ6dWi+jnjYFAbqTwTKJl9NMI
GagOR/Toz8dZYWNkLL21LcZ2VsBU7TEmwxRVMQZTSizGO20hajnkiziLvVZ8Ciw8odMUbsF521Xn
U2fdRQ2/v6ugsN5Djoh/hbXGDyUqs/08L+16nn1EaYWQVbgkPhNwcYLV9Qjr3zlxGG9uguB4kr3Y
jCJXe4eWCBjqBKC1BXaWCQvLdZO3oaxZcid7/7Zn6MYmEHFcwzi0Qjs7kVc5L20E9Ns/qyhcgbrO
K58CwiBEhri9n83CUI21aF6R2sk7ayDSNi0kPrJT77+ssvQYBJPeC5k7zHuAwy7RT4DVbMHfzV1S
RmgqzAJ+7y1oVl7MD4AwJ5BfUwkUmDdbKZzZGX9WAAwyzIEtRMXbFH7Mj8PcVPsYKrwbA7GmkgpI
qgQVKpNq/lCgKt5T06BzPrQThgIYz8LCGrJLUjnusqQRlyAXoDjlQm1SK/I17MrVpYc+yG3GY7kt
0E4I7UQhFZ5O6MyyGJwMEAQAkUFmrS6gn9Q3nHxSJWkv+qIZLwP0dO4lG8GCQkNvSwOODQoaxhq+
1sF2LjH6QrJcQm1Pwq8hw2BVC4WavYWuQOTNKSAqwIJhLj2797gYNj14DhbSfgDyyGLttQhcka7T
qTodshgMWDWtTO5NenLK7qpsYeHYBsW+6csODzmfsC2wJqExulgfo2LW3RCdV5cFJGPfGU3Izudd
cFHZkj5U9dQOYeu50xJYQN9CXtPc96J0UK/LbABhny6BSLSADGc8yPIOeBEQUtWhv4BCtVF0lyez
cehMNPLHvvTFCB5s5+VRYEDPXcP1XVaRmWduYUVL/S7MkQSkYcEqSA/VWi0IllT0z2O2CLeeUS8/
Ug+c+nBUibmiSdOcNUvPryqIYcNUI84AZ1dgnz1BODjxt/C7UgZGUmxgm4ANNfIaWvibPl26TxZK
ic8YOyzWHSsDebboxLvrofxxhhRDwlLcQPivT0SKyQcwYNaVktDSmzkUGhNEQbuvxhRuyp1QKgf9
y6vnUFm4BOO8cCnCe0f0g04MOg+prTtI/cfeWUcwGQQvC5PczSkHyh2gc7JAVhvhfI28nm10PcLt
Psa8WrsbhUgmDBboDNEArEwIPZ5szbkagosSmRw6GV0Bi3cTYGeGLuiTO5BKCGy+Wln4YVfTGir6
PM2uE9i570W1NF7kZABz9QwjMZBPm2KdYHcFoKfNvYExBj5C1bZJe5OES9NSoL0K5+wmp351DkfE
GIQKy6FKIpGJ4hUPU51EpPHluxYpTIWwOGLce0ZVTZEntRXYrj4BTEc1CBwOKaNCT6GZqhUswOu7
Po9BJHM2T7yD6tqMhgXXnQ2bLig3UJBsD8gvW/JRur6Zo4FrvptJRZLQzfl4heyuBvicgawEa5Ec
85rELjpSKZC3EYF+A8w3u+CjR86Ckhb3puTqh2FJsSDQc4THN/m5v4Vlepi6Tl/6yKQPzZzDuCLv
WB+ZQaktbQHyNe3QjmHLe3dWN703gccdg8yaLJUXsW6i+gTWwEqt7pp62vS1H1wIGXjRTCDPFWIQ
f3rGub4cobE5zpCHQdvmfPExJ73yPBCydhZo7amfhMdNhOlDYkU3bpLEJxroqMA7sqxbCHpWZHhX
ol4IbhDtYCU3Y+uYDQaLsPil8uNxpZtsQFzgejijllDwEev6gkG0K1kL642rseix14B2uxxipX7/
kCMbIpioLJPbUgvwoShmiLYyCK5rbar9ILl9X1j4KvTpSCFfMZcbVpTebYD9DyQp5/axCGz9YSlY
vusZXJbb2VUb3ujyUbJM3izA4U+jLYwYtyfzhNE+GjTBEBmXZOcaXfxL2Dj7SAzL0VqsPQUmVVNO
7EGmAkN8Hoc892lJQY8UEkphouPxcSm9HP6I1Fyg8QjWp5fb86AvF3h7Y8uxnZq0RQAB2fgGpwp8
5EWfggHmdexjDBMsNH1JY25ShxGTfwcjLRQYtdORruZ809rF37ejB03EGu6BXy//XhIhFASsYAIG
8JqxAFIx+N9LQkQD821KRI26Opkn5GVefI4iEc7EvfxV+eGbmAv/v0IwIBx8BYL5j5//BdyGf/np
34Pn8B8+/4/P//wShsGH/xWGCb73KRM+0EsFpIOfaP2/wjBafH/aophL88CCYL7Gm/yV48D49yxQ
GuAE+JZCnmQIfgVh6PfALzyU9B5+7sOBJPgWDOYlEuJ5Sp2QIYA9vpRYNvQV9zbHmqziGChgOtn4
B1IkJ+OmYejeoEm9XJIAoTQoUlogaAAGOSEuL5fk0LLRYYdKzEcHQoKz7I/vDIpSF0E+bnlj8vcl
rnS6GPArcBGBUOHO1OvpK7Bv+gR8ABH2rTDXSetdYFZzOwERn4ycQ0vQSJhg1/7F+/8D0OX3t+h7
yqcU0Hog8JpPP/+ChjTU7eLXWQWgVkOKUvdxPq7Q3Le3aQpX0q9f6yVh65c7xGLy/dPSwC5/tcO5
Gfoe/S2QYIEGX0Iku19ls06vyMKgfdDMwy8EpRf8pC8BpT+8N5ilMQUFElzz1SrhjWvdJLQEYzbB
2DP4XOA2IgFN/QgU8fLTt98dsEHAGsh/PfnznOUXTzJxsgT73HghPFTiZNUsQfcEfajiBvKsfApd
qt9YndicX8B0vzxOwJqSBYHEAfxaXqseMJjqeA7uMSk/oLm89jnJo2bBgDqaxxjRzHpU6AxZlWy9
N679R4/2xM0MGAytIHh5QvK+uFm79DC9TS2UgWrmkPigw3XbTllyJhbUZ19/sKff9RscebrPgIPG
hJCD2Q6lXwsY2w4QEcZIRchcXKUHr4zR/m0CDZWI0TjfRdaHXtxGjWX29PUr/+4ufSop/sEOUR7D
93h5l6DCJq0hNUgzgADgGaJ4BVm7zmPPzKZIqr5+td/d58mWVpzeZiAVANBT0PvimS7x3Oc8R7Qx
Nu+v0eVGkxF4wTENvH7v1YVe0xraKF+/6O9vESEcoY1z73Tx15F0hGBv6gj2v6aBt85BbFt5Wd4f
+27+NqYj3qMPLi/YxtrDMS8xV/Dy/tREwBxg2P5SskQc8solzXayBrrN1ovB2v/WOztdDi5xDNsR
3/vV5YCnAADxsWwCW5X3aEg3/jZGi2q8z1pPFt+4SAMKIiDEKzVTzEP4fhXbBssw/gSJrnDOO7G2
Q98+IBpUUDqV/KCrOr8FuEPvv36LrwPq64vyl0+0HVPaOsf9MDd+simhLxSity7DABybjQ+yWPT1
671eLLiepwROXClx+mOhvryepwcE7QErFIUOVGhqBz1T6N0eB3CYvjHA/Hwpn3sCgi1csdexu1kM
XJ18DGKUoCaB301jwPy+u/LTptv8X9wVHO0Ygjflvv/qKQ5yOm3GTIYEsto4B1WTnRXxuCzghvBq
//WL/cErA8Pz1FzBl/dxCL58hFUWgNLTUDCis1RAkFB6IOzxJV17o5RPcGgM3liYr1Ol04NEw0xJ
huCJJOaUdnwRVTpUL6ZqpQjnJpUGLDaix7X2Tcy+fXFgAManXIN+itzw1WOknZmAolQi9JQr4Ywl
A3XVWG9+ksCs3piW/IOFiJ3r+UhLBXSEX99U3MHxa3IKYz9t5sMKIH2qIOwTeZVi3ySohQKDSl8g
ocUZwJUPDP/l41uSrJhKJbDF8Bgjzixq+rxJ3teuTN63FeSQV9y3b0lKviLQ/3xZ9L+QmyiEE4pw
+fKytZKxngBLh141L0cbCPLeZJABbRFgN8IHv3FW3YnfyMH8cm1+niGc7ooFLXq03LleffOqxdfR
DBsS+x6n/suvYxKfYkw1QaoBktAl/LMwb1GQGLjMzD8III3fpEDwy+0rhkLCZzg30NF4eT3sQZwh
DZVhNy3arimNEeRGk8VsPcd5/pZb0u+WEw4lhr6q0FhVEu3dl5dzlRy4s4MXgrZRPWYmsMexa8dP
WqfZGznpqywfAcYLPORLXiCExG58fam4zxtlSh0qVkPu2nddk6wzMhTu0bI0iY8FLDZmuM5P7TLt
XVbm39bdxRGFSIClBegHYqKIraeH8UVASLzKzB34fCAGt2DCFawL7KqfdZKHwaym6waLPFtjgg0c
ya+voleP+Xf3/iqd8gYfg4rgEYWL51Cw9bo0DsOgaQ1tdPGWpeHvL6Z8lG2SCkR0L3i9cb3Mm0vZ
oJwCG4mqCF0xyyLdjuPHTrv5+et3BmbCaQv8lqXisXIJ3j/zT1WxR38n+2E5WUC64UOI3vmcnQO/
wzHStnNMV3PAxEOBf80bkCldsAnquJ53IGKnP0iaY8qwwA5ymSLvRMdrDDoWAxURX0T51FlQdVe0
nOBIvPSjhAsN8BC99wIAMiGAcE9cMq+Z6Tn3ktTtbYqJ7CuQ1fx6PVH4zoIzU/XlvhOyRgtFFA1U
AcFjlbdwOjFg04MIOAHhTFy51uCCj2U4isBLz+C8VMMsxDWZPRuh3yTO0Dkp/a3T82QioSbI1o99
O5oVM6X9WPVJv3YOVFnZyl5uCO17BeIrQ48C6KRgm6ZKpN2MsKQaQx8mMtC0UAN6V2AYwQgFJH+A
h3CFqfg2IxVQ4qqGCc/Wn/0pWBfDcBIIjfPnoV2qDOyzEWZ+YAam5G7AAU7PRh7kyxmeA+kwCZfJ
+yJLMDyA/oXsoKeJuYILQWsP7W4/o+bQ8hTMYjS2aBuZCuy6NacaQzhpAAT+Jhh7mNz5XkZho0z6
abSrYWq86nKMbZmtJ4D3/nPZ8mDBq4lRQLMwS4xzjzgPqmBv+qFA5Y5mCWYEYElpH0qowo83RTlA
GD9c5iBQG+mPYH/VgMWGDXprBcYF6qYc5pVPJlJsMEENOmmt8qJ9ooOW9w0EbQtkdpSNIYQDxT3a
qsiZl2nqp0O9wJp3NVYnt6I6yId4KzFfhP8edY6GQFEPAdal57WRj34SuA4tlslOOiirrrrRkfII
ombVHUnWDGgnjZgJ3vswS4dRbg5M+r2c5xSmy0sxFPwSFF6qD9i2XXGZNIBLz+Q4xJdNtjRJ1HfM
1AeoWqVi7c9ozGBMtcD/nyzj9KHviH8BNbJKwv+xE+/+N2Xn1Ru5cm7RX0SAObw22blbWZqRXghN
YqpiKoYif/1dff3imWN4YMDwy7FPS2qy6gt7rz0vwnmXUZ5lRlx7lflDCdd9RX210qf34fzTSfXt
9/LIFEpaP7D6Q9mGki1dW5KwAF3iqBYrutQz46qNubr9V4Ugbn2c1RxeG4swhieyQ0gmUkvaz9vG
WXSzw/paDXdVKUpn6/bWGMVuVOgXM6qVvw/HMiDIdU3TYkfsWDvuw2IY9LlB9oCy0XLmn27Z8Od0
hOD7MJVDYoJZWy0Kkiq0+Rpxl454ENqcIFhiGViMICWSWSzdtcuYrmbTIMMknXm67YOp84oxP/vc
cdex2lqfOHrqB7cyy0dG5uZHapflfVY6xU5VmZgZDpnegqWf/Kwir8tfum26krSrLDsv+bq4+z6z
pXMhfRhrRsD3SPDvKuqYvRiJdouI1ivOzibYdKKxH0bmwmhjJOktQbO616bmu0LsTVoBsIiyHTYI
YLBy6CHsf41ZFtiXHFXdmLitqby4Nq320URA3e1GXpN0M3ad5RwNUTblJbWNbv02TNiFjm1QWiTY
BIo/QK3LjoSsLJzznWnpGgOMh7o2nkkeR05p2Ja56Szem8TSYYtLo5/dbr9QJZlPSqWhwgHDa5rg
3Slu9I9Ku7sR06iMrblrX/silaRiyM7Pt3hDpnfpNw67Ebs8sYLu7pRRGO+rtIWxM1S2fs/CBYgm
a88AT3A3Yi6vlrXwD0bVhge37nFB2ZMEuS+CKHMBHtb0qzWA6Z++SeD2i88/G2jUI9tmNN8vv+rK
bbudTAtjvqOj0B95VYTRXnrKMFiPqXJONJ/pVVuryZG1hPVaPngSyxA/hgi86RtD8KhFCZGZ31fS
Nx8Y4YRlwh2xdE+jHDz866stJDKN3AlOne+l0cl3Blfsb1XwsNHLErCAT02tthMCh2XjVe7yZYiG
edz3eqmNJATwoFgCdJBZskktn0sr8n5rFi1DVUuzLiNeTX7Pjc6ONmsXRoRIO4P9kCGkmI+NZ2An
CrKbXwTFinlyStAru9EJbzxSy7EeVgNwfewUrTUddT6TUhG0rrhO0ABXPDtTBpnSzk28aH7KknfS
Vfna4O7IcLt6g5uYhFm7xzWYM+MwK687pOUCwMRd0Xwn1mzIcavlOAZnOXT5sl+hVe7H3B1PC/uw
6YYsM8F0FLZhn6wVY8umI2lHMPwLpuKL1XaRfZ/PanrGktD8bFqgAgj8ETwvk9+GiSgCeaftdngJ
OkQVv9izrJJrfHLeNJ4eFDP8MDht7MG9bS5Dr2E7WY0RhoGm6LM73x6i4t7SeeCeJLMtQuZY6LMS
MgLkOHwzaGlOXjZm9q5NIZ3ulLT8+U6iw2lJLeB+hnXCnRFLiQkw7uaAp8VnLGzdFXNWShXXi2rU
JeN+YiNqhCFJOkvgNXUyTe34WRGTdk/XRDoCcgo2ktVUvCI9Ek+FO3mP2El6W8ZDzrPg4Y4ZUZAv
Eg0DineNZepcIA437pAkjctGZSjvT0ZTjD0StZ5LHcXL7QiaRzd7kHjBZ0TzVVMtuyKrwBwQNlaW
R5RrlfWIkjbKjm2Wh+lTsSw+tiDuja+BydKQNgKNb9Ku5lw8LXPaYO93zKe8CMafJASbU8kKbXbn
N/6RFuxzx3D5cFsS0n6FWYXlxyzHvgYnxpFxmIEw4Z5TyHBuuGgwAzUiG4YHGbvcKhA87DP6myLm
aGLVTcesupPhrCsxUgUJSog6Rte7qxfLNDZG5Lp5jJp7ycEEDOYXybq53enU4bCKqGKbL5HXOOuF
1FppN6e5gDeh4mFFmOzHkO64v01fhbgOy35sN449ZeOWzBuM41pN3l3vTDK/N/1ojV4wP82F2KJy
2WeiYCGsW4LoXpcRu5yIs2gCj1L7dw1nEuL05aed29XG0FWVjNHQxI6bPyijJG6PmmLKcTe0GlOm
X4oYSmixaa2GF9MuCEHwyLUS+SvOt2Pj2Efq44w4GhPzBXZOUIm7wg4vuTdUsddxosAEcTcIxPqt
dMUWlsgOHyVvpofekO7oYIesK0Vd1Tttq6vvT68ETBDgqNwv0sQlV7b6ocNxhH7UPPiqvmuM7Gcg
onmL7DvH7kygUONX8RRMHzot291UNtamQEfiTew2WYaclaJ6VCkXtxne6TJYkRtM3Psm4n/Pvbrh
tPO67gSVnpLZuppr9zgH9du6TGfbaz3UJv1TNGXDAZvOparqt0ibGtlidWXm+RoM6UMtbYyQTvrZ
TRk7d6Tqjva+eObSo+Y3jubU//Q88RSsxX2byc8Rajveim4TTe6PudbvSz32W0hD0HtC6zSxsLH9
eo/g4gczkr3bF8WO/XRSjHbKZhk9/TLnfDu6OHqz+lwN8xuPyJAA8Cm3RMljL8jxhQbNNJ7VLJ8z
cNtJUDY/AR6d7IUgqCjNrdsBWmyKyGJ/khsfQ2N9usraTmxYuRubX1kfvgVtdGXayf8ssxH0RfBC
Bms6KYFBdkUYmnvUZ1P5qniSiIjqKeZD82Cl8lNM+jBlBCXa/a6v9QcOxy0n65WYt2MJf5BSQi0Y
rxg2VviA9mFpvMzZMn9J2Rb+v15jw9isSARVcuxzjTwvleFi4bK/i2C4n2UWHCrW13FqO7tBpFdh
V3GX8p7r4eD23Y5+IFlMy92UAmuB1BH7DAeMpEMl8orSMsvjPsVmcfPTWg0VNkXZxpb+gp10qJJ2
LE469JsIMLDRfrZkFnOxU1pYqu8gdhoP6GuLjYO7epsH/MOZO4BmdFBxnusjI+oNdoWjlapL2gx7
1G7J6GRbHry71pDXRRh70Xh76pF9a6CBK8fpBavNg1PIx3pe541ySZrIw53dkpDaBSfZGnuaz00a
2PeqhvQ6As1PeIjvZI170TNgtqwflljPSMS+mWb2i6F47Jbi2rTrizLqR6YD98AZk24Z4z7sEtdK
kxDYxVyZv/QKGE1XY1I6DLWtAWF4lpcsY8C6oGc4iyYHL+udMtvddZ394jX9ZQ5J4uyMb+nkXJ26
KDZrWpwsDDRzw+sRcohGs8Y+xcw8qeSwXUyAT6vYrWY+4Z4CpZJxMwxlB6fb6/eEAH3tzfno6H4/
2NV2CJrXSZE6lhqY42xBQk1Zf+ms7klMo9ikPaquQJ9TQsAK4NQMgq5hMBxa27pKz382B/euN/rz
3FCtVM67KKOrWjvAcf2+R4c7z9bZkerg9UAfbLO8rzP75AWIs9aFSLwpaZxgOymNS0qcl6491igY
WWrKIwqcfINsBYHWQrRfQPCDhGc6h0cbt3gXqF2QFmcW2TFB1IQR2UkzYrNLAbsnPq233c/P8Jbe
cPDfB036JbdB2ZVLAkj13VgUnDAQK9JMPx2M1lkk4hwRlmuKy2wWSYYmeBzsw5pm58quSYma6kes
jMamU+4porfJlnXPDugYjs159AVnZE9dwvSx5pzOTmaw/BS9/2BPIxiiFRCPpT14ivUDpWoeNxJZ
tWHBQ5L+XW9Fx9BT/cZ2sqcwZ8Q0dHeRGUyPCLxmLLKTGmKd5QJeHn8t5cFLmqS4lDOuKZqwi9ks
H02VnSwBbLCpjPM8ZLthERa9QM0qLIrqrVTFE6bJfsfA8aIzP85YkG+82Ql2fdbuSCYu8e3ZxobC
/9gF9dFwOcFqmAIb7fQO94m6mjUeqjS1uqR2zddBOuYmKkYVi8hwd41noplFn9pfZOs3A7YeZ0CP
CpfUpuuMqrra0jtw7OEw/7bwDPIk62fkUS/ZGqyvUG7aazmi+qqLd5EVT1qsMsEU321qmrq7fiVc
aaI3f6lJgQCEVqN2jYLlYo3efpz4joQxyGVAO84wHwE4E5P3rl6VtxfKMsKvRGEX2X0gG1c+tW6x
zKeCp1jzl1Xd9MbaFq3+xop6LX7lCI3099A2mvSJWe1cfkffBhPTGC3CGmZZpNF7GDbDpe/wCG6N
MEqdgwLV/J5ZU2Bvgqwdmn02qKUGyMCGkL5k9PzPMm0r+yFvpNVeJsNOqzsJmyF/sLS9lknmjVJs
5sKfLPSNNZLt2ki7d98E+ITMHDvq4KTrinavrvsE2Wtd3EV0+2R2tSv1oMyR7yWFCwt7s1hMszZR
tcJ9d2UeULw7kyH3bB+aV8sS2K2t7tbeuE6I5aIcG218C0IcGhygfWpszRTpLIVjsdQPfbrcGjQp
1td6lRw2VcSAvY4jszaOTmMgOgQdVb6zrZeYCXVmmHsDJsdH6A7uQZYlnpAVPMV7u0ycubJPyx1a
qjUuC+emKDSYMsocvKQEF8ErHPJNblzHqu5u+eXVzpFSn20rssYkD9ewja0c55dVZD0YCPNrZU7W
19pRgq4cskOoBnEcZyv4nCJt3/MvUIdWZPZnCfruLkjL9Znyko6gYDWYwFyHB2eZzZtGj3/QBJgD
y5ftEcFufykaqT5HS6RL0s4TwdhhVBcLfGOn+rQbBJlJvVLdJw4N2Q3AjGQYlxqNMD98FQfj+wIQ
AVWf3W8ET22UtHnu1wwGcOTshklaX3PLry+9Htp95QkzHjvH3+NzFS8dFf2Hctvm9mcSAqMgWjDc
g5bRnjMH5fckJz5invJ3Hje+8Uoi5+4D4ex8yy1+0T+PcVb4MEPYvD6mSxDQXExRd9TLIFZcfcgQ
mCuD/Bh71dzlteO8Kbf7akKoEHGn8urbBKQjtjrbSlIfXiqlc/FKNl83X8UULunW6V1vY1PD3/5k
wS0sVAYMFUuM5QK3x7XEUg2DorXynStTgFXSCPPyqqtU9OS4C+sYDaNzJSMuf05TYTxBytK/WhLm
SKhFB7O1eZn39uCFCf4X63Xwh+9LEFLqQPphZNNXQbNhl3UnyO/sKF3bcDoEmfHAVv6tkrlE2cmA
xs2fbsZbB3l47eL8rxbrZKX1lm32F+VH363Js49r5m9HqiCd55eisu7sMTsi1oWhsXpbuo7vWHhf
EQU8OyXxBWkx+YkKnYsqFu6C7IuZM2OZeXKfcdsmU2HssW1vLVjmMD1wmRSIQJkTMeg8dGgVdlwq
cDJq8CtulsXYWp79QL6lrc9bEMKTAVi4Gety27U9kA3hBBtS5IxNsFglCk6nvTPSjDPWr60z02V8
9uaDi3zdFMj9x+GXodw71yDTvq+++GNA61b2Z6/3gGzCpp3KSD8HqkGKqbOQgcrAF+Z4RBVm6hdI
nG0+SYCC+lyVUCXSEmsVl/Faj3Zc5y0ozqXZBbZ8C1Pj0HXou9cqjXFYvDmEd5G0eEFfuZOtl5+R
3/9YiSBPGlnciyAg/2LWVD08cptiah+NmV+xrk+M6n9l2bDT5brDc9/iodcalWf1Wro1Qzff6j4y
YMtXb13TTZsPa2wgXtgQrQGrz8NvpdVj1IKVQTxwlsyM9r3d8rOD+uUVv44+2GKYpMGzhZG4kbFP
FeXLkvGqE92KVwOzsEsmUuBWSRiIPgnGVqPlbK6E0bA3xC0dB75uGIK4O8fpnrrMPWfQ/ZpSXBBc
xoohrTkur0ulHyezeW6K9pVV9SEwmx+3kZBKqzRZ02lnl6KGg5gdhJmfhO+eoDi8eVH6ElrgS3hb
rmYT3uNXvBuW4lK0tMNVnzJo9yGxThBR13HwY4uScfKjdAt1A4kUFIz9DX8UsyBPEdljnrX5nquJ
cPQ0eLJ5aZS/foqqj3XT76V2r21fXhCm7iyvvCsUbXgIlA7xXLQpRGQzgnaXDW6mD0eV4y71FwgX
hK7zgu7TdFg2VFu4BjxKP7P+yDqeUoJLnnC4/LzBPazafuhN+cK99qWnk2gkI3zsD28cE/s6cp4r
R9WbUHnXyW/u+Hpfhnz6nobhl3T20F+lIGKUf+pr6JZBWJ67pj9WZQR/xynjTixvjBhgdxYgS8ra
Hk6iLl/NKPoS9jKNzRzISo+yd8PhvsaYwKZ9TdflJFgV6VKbIMOHFkJ4HDueHeVTX5Gd+Vqrdj8p
6xAKf+cF1tceg87OqUyNG8l7MEqyzsqMCYpCz3QdlPFqeOyQGGcbG6tI0QfQDgt+RlEdRd6923g3
Yh3IJ1dwOxer8Vr06XUUBXaQlHKcoUEyZz9c/aE6cE12EBes/vPB3ATu/CJE+NVYWaeY/mHFXmjC
DVrpvowc+DCrh1V9Z5q7SW82c+5Mtz6urdxzxj3qqDjf3Aeo7Qiljl716MRTH25DXryJrE/mzTFZ
AjuDOjWbUW34jEqDKlF9c6lL7CaVvEqVTptlcS74Zw96XuKVTMjQeR0IkfIihW6+S8Kme9UOBAke
9xq03+RtotzPk2r27hlctneRH/yE/EuogFuQVddg5XH3SBUfO09uycQGjwFZhbK5bj8JNkjQ3tGf
VAwHjZ3ffu8YbAMZeDQNc+d3TLFMzvBKtDEK68TQE3qW53WeMeE8Wr4djzrYjF6R3F6vdpkPgad/
ieo5K5admd5jELpGOo2LyHzDPBErsVzsmeQn5+IBmDCXkg6uPBjmVeM+Z/bqZn5S5C+1zYTbAH3c
lZe+zvZGPTzM6mswP4Tzl04vF8TccV099lK9zDPMmHQ4BzXDqLxivdgCjSkmVFpPnKQs5Lm1nfzk
zfO5MtNTNoGsqtIDin4MLGCQJuo0ZwXPgvweFxmsp3Af1dUzqA0mS3mLgxlcJ84Uw+qO/fiM/XJH
e04qnsmNZGLbqRI7KJ9ySFOM9k62hkhoN/deI+5EU58M0/iKqZCQkYEJzz7q5r3T7g2vO84iO0iY
A4753cCJNiLb13vAD5eoYASuFpZZXtL4z5Wi+jLyt7zS8YqlpIzqox8u21V/tmuJ9tbfy9SlQFsO
k8VcJMcO23f3mh3bYvh3LGR3FI1nwKvXTrSnPu2IqlIJ3cs+p0oss3pbTvTHhndXehanoYeJhBzN
EV5HnyaTFXKlzyeUCPsSm9+m43HJgVTAcTIu/qxvxgHIVXl9Wu2LXPoXEWy5iHh4SPLaeXq4dz2X
NWv1OCpjT7KFtXXsNohh4Ey7hYHW4wRZ4aTc9GSu0VdvqgEhMU1L5ejssWxE5JEVlcPU1mZlNwaF
uZcZTQQWrSoJutY+SmE9EBn31YGCIum7HRstIHcrdhtQ+d4uZ7T2Lr0QlnNlv5piGXc0FfIkJmDY
QaAl9Ax5g+HOeAU2Kzq8vdUUOo8VMtZT1Yp+5TJv54fA1BRwpW4idTaHOcVkojs/6XVRflgrVLuE
LU/XsL2zlmbj5Bh+VpaLjz4P0w6PHaP3juHUgDHQi44qK7W3daywXphqNmm4FaEKx9iB7CnDPjEK
59x4Y/lt8ozmWSGLOoTG7Nx2J/maqLldj1z+TlJVvXG8Sd2g1FHvinLomIl296tQr9GQhvcDCTaP
Qx8aoHO0fMrWkaOTL4I6oSiWK/HSpA8NTrRlJdVfs4B2HqESo9I25HHzs+YLktIDFYzl3LWV26Wn
IQps4962CpPJz8Ko9M1cba6alpUUnJ1VgBslttGqlmcOYe3H5kwyceKZUt4Fq0GOBvtr0pqzg7bo
d54iJ20daLWEtxfM99nip0LsJrqJTZ4HiHZcVn73lS4xBTKhYUi0dp67L8KpelijdtjPfTo85UPj
jLHPjIW9My38D95+69r0DqRXvUIx9lTaspyIlnPvLel5GqV+5zMIfidD7Or5Cx25amhZfeq2HnQd
1eA0dOshwPsGfD7NjOPE0GGLk9evN36lg4vT5eJ+5Ql4YSsqEhrY9ey1xvBDVW33vVjWlRVEHTrP
JblRyya3hvG5R2B5YLjL0ZKOmVew9QwoHlkFP1REMvCXL3XxIeaUx9Ns64MBFNHHcV8R9TWGTNTX
INp1ZUke50pg0N5nTXIbSnXyxEKk3ZvdIA9z1It72dnrS5dn1c436pvmcvoF0ed90NZDOHDR2z7d
rVHAvMo9f2axCHFGqzAFeZTmJ0aH4SWcSdZySnyyaLo6nKmGi+/R+u5kM+utqvESJpLfUsmrJyPy
3cqwsrf+iHstqkteWC2Z1KjxOwKt/jBSRMVT1ulTm45iV4Cv2ueEY8deHhzJnQg4Z72vY1jVMcFH
GUUNgoJUeYp33mh4ITN7a8u8gTgFzWj0IbJg4nx0ub7HQ+irqrhmJU3ixk5DDeJF3DvaegcZRroC
6NO+kpD2O/NcRyB0M8gNNP8DXB7+vLj4flkgYiK8+vtB9qd2csd4MdRdPUQvOmdl0GpKocKa9w0m
cyZP6XM+Rc0OCM6p6OlfsZXzkNRbz4Z2bQrHPOQFRn3W7VwURRdsjEy/+yJ1k9aU3c6xyUyQeaW2
aZ1dS8UGzh+sHz2Ne4KYuopD7KFxvrIjSZkvbqSDsoWPJiTItmOzmmiRW4UZyAneXTC5Vz8bjq1U
r0beWlvRleMXSka8XvLGb1DtpaVP3gQWVaaX0lH5kf7QjvGOxtTBjxv9dDPjIiq6lXDN8EROJgKN
iLud+L5wU8josy7b9BxFnbulzzTOLnQFOkPfJ1CmPjd5cSU8u6NNWClOPNZ35dD+igp5WQNr3HgT
ECDUn9/0lDM6pFUnHpoVEkd6XE7zi9MCCzSrNNw4XYMN13c25WoUO7Mn2ilgrp912dUYrJPvTR8m
0q+NmMrvFDOBmVCW6nAfhoIaqGc/72c0EtrFy23QjdCxYLF9ZqB0tSYbY6go6ZkLvQdieD9aPdnN
pjswWGD+Uo5LtRkYNmCk+1a23bNonQxdeZdCd9qMiJemOKux+Fe+wm6Kiw7nRJZ+sRCQvBUdmwny
VGhH3e5jZDhxX6sq+ir0PO1XxyT+aRmDHG6iEHyBmravwxJeyq6gyAsbzRy6j76iIvT3ES7BxGRB
zWrV0Iym4F+lR/ZwxLlNnbH1iqVU+Bmn4dmZUnOLkGA8kUEaxmoevAMyHi7yyQ6f2ej1b6Er/Ucb
X9y24KzFDjpHn164WBjdfVBjWFTL19Ge8VcumD9wAmPMjzgBc+LqXX+iY5MYePlGgojjuDGj8fVm
FT2FkZi/wMvwlph6wAe07iOPwzjnDjy01KyUBxA5iezz2jNoGHkpGc1/5PZKUyfyxQg3Weswi4xa
5DTY+kGFIrcL6+CMvXkAihhl9Vl4a8cYv4SYFDZG+elEhnUM3Ba4SZ9WbwazYspYLlG6xhCdsJuC
mWNrs24nT3gHw9bBYa1c+YPJW3TwyQvHpCrS9K5nkp+MQcaN0U7AQ3qPHSO4KUZ2NdHL+VEUzKzr
BmKidof6jpN7fajWAZFQ1mqLo72X5m7E2nJSxLlfgrqs9i1bGIbedQrNQQYwA+3BuKZRLn7e4irP
splTNhEyv5is0+8NgGif0EiY5Ul3v1CY7FuEBohCIp7ikif49jwKZ4/3gYZ4kgavTBPuKsctLnPb
LVDU0ukiuzm6tjzCn8s6B19rb6UZS2d+e1Mo576sve6H4nihWvXNHzT2FUWs3cP3B3jXbsJpLGLE
ZLDdGA4kYwh3nv0EfsrKlr9CQAY/tFWnZ0CwCxcGxSZ95kp37NlxIVcajnaxnlRl2wepWZ7Br6Kl
YRP0frucqri1QvbyllEGbbIi+OmZoLrjOZ1CfQwcjSvq2fZL6G+70mlCVlImKLmOQtXf+PyVjjIc
hyEm0GRYiH1NU1w7gbEcQxlCZM1V3j934DMQE65BxRQDqd2drRweP2+t5G6AkXOxqzLEnS+Kjyit
VcYgJjKeQGtkH6qeTLZm2glfFqdVP7KQR4SR6wgKB3NQ9FMO8NvY3fIK7lpePprMqRyfTddR72kd
GEXiVWV+JSWyIGyljpiVVG2bnamqSuR4nfDuBwpcdw/dayhjyLmSM73t3G+1HaqHfrJmtTEa1vHb
wuzhGQYNSvQdtFXF6HdlWna7CVk1YB5hgVqvDce3m4UsMF3c3T4zZY+5YVUX6dn3Z/6vzqAX8c0x
yl4+dVAWvJ+edlX0XqLueHUaVRFw4mEV3xnCzvqnNcyd4We0eM58MqsGG645TUV3LgUvKsjjoqFX
bFSR34NYWtSv1pzYVIekOtAZRZavD3mgmzRu0ci6sanRrp4H10Hws4nCtqOODCUnwM4c0WnhWhYh
xNaKBXbC7lhXz6Iy+35Ladija7K9tfwBrJLrgkVlm5+kX+DPOU5DWOmkWvv8+2I0LXc/MFY3ybp1
yg92a1rHac4L3kyOseIr+lcV4n4PAtbdYFqzJ0ezgT9BF3LWw6KmXuzQihrjCameaya5EqI7OH7Y
VbEeF0Yha9dTKk4qmsWd3eW5o7g5kEAcGIaRGMAUtqEqKwqyko1WZiO77ygztv1YybHdqgKdBE0d
c6L+LvXnKN2jGXRhAc22/7PK9Jwey5ACak/AjsEDw1DxWRAcYV5FkTLAdPwK6zuxPOgYWbiRbYjg
n8lU7Vvmx9QK2cLPUJF/zw+WW38xYvzui7jJoIms4c/impbH3PdP1lQ7SKDEtp3Gna1zdRfMKeVX
N5V99ZcP+l3xffugm94abwmN6A3L/Yfjw1hrhpYDFIw8n18Zrn7NM/dDBfjzFZrH2B1yTOdh8PDf
Fck3LfVvcmQ+1fFhJPs2emTnTz+Sol2HRJOjq9TwPZRtq6OT+cXemLM6UaAn940w/HvXl1FSrN7f
4jd/97L965f2ce5ZeNoi1n9/OGezWTSuWIURm8PSGIknmurd632HfohREmzCSjdD7JqL+/zff+9/
frCNjRWfBgaByHbdPzTmQlbFvMwBhXWUcwTWBpOqbcOxVb5qvcz+NgiVccuyHCL/5b9/9O/Wntvv
fPtoeGkWjmEztP74opdVNGFYRFnSOUI/eovJZrQxEVhsoN8Xd1nvmH+xSfzzGbYxJ4b4RBzrZh/+
4xNhWaGsinSetNpbmQQvlg9K0pnRff2vvxpunRtYD+bdDSz/hx9j0VCaUFaTeuhO8F/n1vAMSnNn
oKtQbfXFqNJu/Z+iYm9/Ts9xfEyXroXr7B8enzCVbqXhj/DwLIB5c/XGC7Sg0y5ht2QdF0nh13/5
zH++q57j3ox8uE5uZ8If7gygtMqsakcQ+RMESGecEhXHWuw8kXmbySUslbVSfo5QrP4N7vefPxqL
EccRVuwb9vDfbRkpp1UwWnw0HFL/EQMecydUD4kASrtzonTdDApth5tDPfvvX+7vTol//aHpr/FT
scUOcML8/slr3y9uHroiMSkidgMD4i0FU8PQTTnb//2jQqwnoY+v/mZz/f2j6EpsXo5cJhZbWZbw
AEZeGDypOLMM9Rdb3x/Bzf/6vfhvTgOPVxIX+O8fhopXFoUoCIMptX/p/c46I2RpodUM5snLtfkc
ltjVxtWGy6ta//stDmBLZMLwF9/LH+k2//+TuDiXb+EOATb0WyjEv3+3rRwjp1hL6FAdRLEjF0Wf
75fRqtuYnsupUWfU07vZlRXDN2pFxmh1G+XRIad00ZuhteR8jwRVVjF6tbDZITbLp6OksfiwJ7Gu
P9a5laxOptKeCb+CvnOxR78ZdxnS7jpxYM6z76hhICXMV5y/HHz/4QFyQzs0GZxz/P3DYljCISx6
t5WJjqIVWRnAbYv2V4YfGZLJv1yn//gwzwZKASXE4mAAGPLHK9qzKHFa9JOJWxkynoqMQIqWUTDz
xeAvv9ftX/XbHcpHhaR8hA4HO4fRH6cew5X2Rv2WjPVa62kJqupjdLX4y3P6n34hciuAX3ohJ53z
x1Vp3mR93drzcDTBjNEkINO3JRuhBfWcivf//gLenvnffyX8bdQDvIRcy3BEf38SpTU4eOGWNrHt
YhnglmlcjZ43V8HZzqGjH00lpXj87x9q336Ff//UyER9auIOdW8HOjPl3z91QDvgND3rIBZyRArP
99jjFpb84Bg8WXPQkmzWV9RiAmUnw+09kMkjU45nRY4Ii10mJuaCZyEg63DSJipDq3nLtfsVJ8nZ
WxryNbJbdkPb/S088x+HCKW963HhuQ7/4cv540dHZ4S2jjEs9YTQyE0nJR+g+S3/x96Z7EaSpdn5
VQTtLWHzsNHC3XyiD3Q6x4iNgWRE2DxfG1eSttpILyCg36AhSIAgdfczZL+RPmOkqkiPEh2phaSF
ClVRkZmRNHeza3f4/3O+8xR0WrotiQj4IZeh8aPuvOGoZkaEkaGPMSNkUq18//w+no8UTKhUoGFn
wEBgc3eeOJix6CB8nmD2odbmVHwsZJpoT3N9OSKAFu7nlzsf/nx1FcuwPk3V08A8++ohcK2aslbj
AmW3113sd89B5fkXVp/zETndYL4LbxmLD7vxs6sErTKmkcBOACojcofKaLYpAjFfNrwNlO0/Z/UE
csKXYnPGb0BXsKSeXS40kYfLI0jT3kslBBBqaX8ZFSoIq6gqBunCu/03hw/Wa9vExqs5YBc/jvyA
3TbhJgPZG7lpubaMWCEbwlVAhUIUKib9LKJPHB4RKe+C3Lyr23q48Bh/GTXcYEvWLIWTHYP43O8J
a3kK3USWlQUKKHCti5a6npfzPBPNhbn5b4wYCtGsd7hopy342bdtJKCGTS34tiZNdADlw9cSC8Pr
5+Pyzf37YTqZvpGFa2p6G0yAGR9vquHrdRskBTZ2nQZkQObKLC4MYtJMX2VlT53SNeM6f6KQwbFc
Mis3DqBiXvgU00g5+xQQSXgnWfPw9J5/WQltn1VFZecWeE3pygU+DRWnRYosQ4pko0WRiQyIF80I
8x037IqYpRcqKRQgs/ES7GK6s+8+zLRlZe3FlWpP87s5gZfe7zBGS8QoWfTeBddX7WIgcNsCARiI
NC+jfQhCrGSGWnx+Cyam9t+4KodMmYWS6XF6t99ZifPcRFmhGZN5Ml0Gcrss9e6Q5dHJ1OPnqBwe
rDH+IRzFrSWbh2XQZNTrua1TggkGqB+e8y3rUrfQol1oREfio15sdi8zLGDg7ek1qH32LHU9vDb1
wpo0jZHzG6YBlSENAV+/fL7q6jAxR0gWvatJ6It0h9jTLIDf6lskj+KstU3Uk+mANjquM+nCnPfL
fWPrS3HTsWRVMTlSnS35EjQ9VKUwifkQ414Ujffc0Ro+kQ3VX3/+jM5nIFgdzrRssdqzwWfPdPaM
mrDAzYPyF/0Y3hf8oiUNTAk9BU4HieJPa+sugECL1nvtvfY4Ee+qUaJYF8vjhc9yNj28fRSTxRRC
hKzKink2PchKBr67QzjmUFTfe/jhXO5TeKHycbagcHhiK8XpEfc3FCbYNh8HpezFpGnI+ei2fqw+
V1S5VyhXQpeEUnuZ6Q4Gx89v8flQ0mUeJDMrZTuF3ztnTxO0oJ4VCXcYNooCGjIlm8QujIWTD6SU
OuHXzNBWJMN9UY3mwlR4/l2nS4PSoshicmEqTR+/q+8UWVOqZI6ogVC+5GPv04XyxuDKodTs2p7u
/8Rh/H9y3r+cVplPwHn//vd/AJv3r4kG/G+///3v//jP/4b//6ff/8u/+P3v+Mt/4Ld//56kN/2w
P0B6imn/ptAOAjSqTBg9jan5D5AeR+3fYHswE7xn6EkKf1fnP7BUTF5aAg/+QtGTFP03gxcaVA1T
B0UC7c9Q9N4qUn+dBN8Ooxr1BqxIJlAPNmEfh09hmkVvoi6/LYLkKvLuPRTeLr1S5JtEn1ShMswA
+X0PB/8lHxSQvXJLVrO1y+iT0dqcZ2pDqjSZ0bOouH93e48/P8R7dpsiT2P3/Ydjz8R2kO867STg
y5+N7aKNOs+IMNcUqfU6DhlS+eCZOZt2zNiOm8ZnBels5YeviFWqdercLM0Or5r35PvOLTp5e474
K1si4DfmueQsgpiwZsySnZtWGG+6DPtw2yGFbLBkhXZ5r5O1tlIEjhZFPeDfDbY2DkQCBJAB+NAJ
Km07ghKd60NYupVqHhVCc2aQw65TGAC4FbLXSm0R7tVKMfdZvnJ9QAYE2J1jF7CGkeCUEkmD4pGt
EGjGF+3WpPI/lyP4Mo6nH/i29F7j7LW1SI5ph+QmsZpxU5bDXmuK+EjJ4IG+pUELSS3RJ9bDhoje
Wa/IwZNDTBuhXd8TJY8fkfCvnC6IZ5VXtBvVxkuCA4DSRxGdPKORaafItwIXAW2shp3hEASrkVYs
VkUy6Dywi7MxvXVSjCOIyXNMWNKzp4QNijw1W8ECdqj8wZUNt5nqH4ohtxcTVLRJJ0ugkWkr3A6b
mvQI1wrUCM6Cf6HyeQ7IASFpsvOa6uq8JCCApiX23dbDHP3SGNRO3AljPPH04ataP0q0WMVYz7Ce
f7HMYgk7vMNudMdTRFWYKRcm/rcCwMchalGtAx0FtZH31TlbWyl2mAAm+vTO1h114djtFwDb2Aza
blh2PbJEhNW0DptJBrd3Ygc7JkDw+eDE0wFnjK7saNyhlt85Y0su87xtcUDA0O82ZtU8WHTjUADQ
tozotLhq5z3ptSSWjpOvtfqrN+q00BFYUejXl5+/fW8n8vNvxtpLURAXKtXXs9tLIltZ0qNI7xhN
1yKMu7VNVLnUZVvJN6tFUsvdora/SLoh1rIUQvqQ+iP5lAsFKHZeol/iUGkvOwOxYdE3NJFKeMvy
i5zaGDOS+Ln06h9xGE5a42wjT2n0dZtps7IhSwq1wDyjo6aOcYdDy0lnDngVV4fyPAwTrNyvFo4l
viMQKWZV0Ie7ZHTaWQ9VRyuUyb8uX6rOftyxAXRDzUwJnMIJiShI686edCP0EA1NKN2SITQPtWab
V9nCry4dhj9u439eBtDgVALW2b6Y0w7q3aj2mzFEuRRJtwp5ZoJ9sjA0Ov4+EXPGWvXqnxitP7Wa
3+Up//00h+h/icqdLvT6Lhr4jwv/3wz4VT9fxv/D2yL+D8QQ/ee3Jfy/Tkv4fwSH+29Z2//p9//0
cRmfftgfy7ipTwBbOmrsLKFP0VX7yzLOPyLaBZgbTQrKJGwD/8LD1dTfqDjAc51oS9TbpmnsDyAu
/4iCh86wslnOscaqf2Ypf9s7v3thDU22ZMWizECAjsImezqtvhs5vDdo+XtRLXsl3gQGGg2bxBS6
jjouCxW9rYFg33TbeDj4drxW0noVsK6JEbF5oOwjK15huppxZmtHbKQ1byCitSB25qmo117NbhJ8
ReEnrqN908VXx0rIZ0CSFviPRVzdN0229Epzifd0rVQEJXZzfMtLXGSuYImTPGnmR4QkieCR47vb
cygf85LEk3TmhQmmE+QfvbaLN5HmrCsTi6JtdnOHrQclQp+TYBbdUV9/8pz2NLJagZJcANfeknOn
IfQQTBvAsghxqy6c8z9usTmbnd3Y8929jDqDTghUoTK/KpBOdeaRXNVFCzzpwqTLI/rsEZ69/BQv
46Anv2fpqEdJ/dIqF6B5b0e9jxcA3iYDxJxQgAzIswuUlpTVatTh1/T3oczSZN+OkIaUKaJyxrnP
V/O5U3SEAMWHIthqebqMVexs0bWw63kl0oVWsKVIgqtaQhTZPjZa7crKQ8/ACXJvVgsP0RBJv3AJ
pp8lymHnMHmZAsOFdiMN8qyhoEdG+4z0lgXJPOTlsP3S/UWlQReS4nWWI8XEr5eRrkK46Oc3+I2a
98sNYD/JO0LPlHSxjy/JdCT18Nzha5/kc3m46l8jn+Tg5rHJ2zVZuqw2VG7Y6bGZgsE3S1RvySFq
8fnn+HVI8RzefYyzczB0BM0cfJ5D5HgznLRwHXCnszklb+zCmDpbtxi9Hy91VhfKC9x5gd8zLWgE
wELWYUs98RMufKNpYjwbu9N1qHRyirA4jE7//N304wRVkYiYO1urd1hGNyi2MHqy80vxAgSPlbMz
lXEuEKfIzWmUDnneLurxUcU6Murc60Ke5d7C87CkXyLcfjyeTy/wx492do7Q66ZvsRtVS/oi8MIt
ioFTRrhMxjdYqrpctSYRuq1/+t95yH+9I2cTskO2NHtvHnJp0sKeUr/UCPNGu0y8+sK4nt7bX4f1
Xy91NkVlRhgWfsOlSBCY1QSx+ukFNvmlK5zNHEFTybFTcYVu+FpZd3VzYWr622+EQ9udbwFe7uzF
ZMeF0spikm1IrBpeG4vRQcfd8V4/fyh/83XQKNdSEwMmrZ69DqElEMPXXKfkROS0ZIah67/9/Bo/
NSa/PA+auGyfacQizfj4MtSGz6klZcSlVcwM1y2LgZUuhDIwyq6IkUrb3sxGl96k3TI0t7Uhz0Yf
RbUFXwgbGRmdP1QjvA476FBVgShX6u9b0dQzM8TjqACRm9khAVNeuyYmZpf291Esr/UkWwYoEbMg
uIbO4aYY3xPI33LxzRfdUga90DjjQVivcvlN0vn3reJKKuQrJTi0yG8nrbIhurnOuZoIPu1brd+j
/BqrjTDAXGBihKKxwS7vZhZvNwpdSSIAJMyW/ugtuwkiNhYbr4d+QTHMC4VbjQ+lpFxpbYQxsVkD
CS4KeUHazkHNvstX6Mpewsr6Yejtg2mMt7bXn4S1EuqhC/ubJrF+RI3jBsh1WqWCGiOjRufGRcEW
8RZJNdZ2pKGtk14RNsC7Uhm9nuWa3bFKwPZ1X6c8U0nXVgbpu6A0OHzF8IdQujkLhsgxFfGByI9d
XH5r2EJggrgR5SuEAo+1cfoKXQYfUcEcL52a/DkzX/2RBvBjFTtXZf5shOnR61G0D+DQJkZhN7pj
gYke+6lwnMXQm8uujvZjb2+bXl11wX1Xljjh8ivTQcxLT7Mp55wC92TGLVWR76bhIoXfypB1144R
00k3PB48cREJNpzuB8P1c2NHPM43u+khCHq3Xe9zHgFdOPOVGOuluscxaCLD7w5a290WJXlsVr3q
y1svSEClbFO1dosyXCCFhp1hvvXaJpeAba7llDrHtDyEPG3qD1ZuzDXVQE9QuT1YJEO8SCktOvLY
dGkelt96/lBIGBEoH9d+wXO/MP1uAZdmUwp9Y/nbnLfMsIJNhKCZhCQFxhD3PMMF14q9Lv/cEZAr
HkkNFusI90IxV0Eupnhl0jwFow0fqb2uDWAZpusMtVuz7RPNixosiJWbOeoBjUMnH2VglBDv5lEd
nPK0xUyru+jKXUlrnyJfZ/XTQS/xlsUpSI/JEZvhmaUaBIwTK8/eCVoXx9xyMrVVlv4Mfu9rqI/X
GUbSfOxOdWdDoECtrr9iILmipzaz2ISK5rXREY5n1YMmJa5n3bclaPqA6k/+IobvHRgpmQOx3kfr
CiSbKYa5VNW3ABMWfiMDuajc4NiEQI6ib4qnzzTBeqgoi5CPb9EYFP5K70zuQ7FSTHbSTnjoJbBS
MTpwMpVGpNGKtCCVbVdgYKrAvaS4swK12Pd+9rXgpzUE7Nr5NakHfIIZoerE1GGdnfxxDfpWOgL0
6pbUutwhekgMzg4QCxqJlBphLOPiqzcURw8JXYCaPUd+VflEfIloj5y5U3Myo4w5CUarFvjfYKiL
Wqpm02ZSnZpxCQ5GY9N1zTwctA2C0AWJyksi4eaG7D1oerU2UfbajP4ROUAWLOi3LPQSg+BgXUOo
ZYsmE8GOkhgfIGyCeuOAgJKGdD1OeZZkRE3fMLbFrVn3q1b92nY+1t1bA4YfD6foDjVwFFRAGwyi
X21iCENRXfX1FMinAHTuVr20I3ZqXmLjqcevkRq7Gk/BYLoWQ4W0nuKfRxgdghsupBQFyIFuo3vJ
EgjrWvOaTU8Ekjy2S71xQM74szgnwRtiH81eDQNuZ46zUFIxqERrX3JHv9vBxljYuHo9JBdB5VOq
01YS6eup+gOb0KwmcxQX64DXVjJLMIk7I/RvLLU9aOVXQ/VPVdNv2nZf2KCqBmchxckE71hWCf6J
bJOpBYahGAsmF4/6gxRFD5WXzSMl2FZme61Y6X6M43WDqt0zQgxxySasbyv/UvbGW8fxwyLIoXaK
oKZMZ1Pctc+W9Jr5PwUBwpYB81CkcgqYHCAqDE3bmclqskwzjoRYz3vyzaUmdulwLHQ72MK+3ffs
lcCnHnGFVpF5ofv2y4bw7JOdLc9WbGcJG7JqacLhBExyjbMIMco4M+qHhGfp1OjpReJ+vi34Zetx
dtWzrQfUB1HBW6mWUg/GVX8QTbTSyaj9/CpvzaZfbju4fCZmdWqQn5X0A4ucKVmN+XJWMTMbc21I
7LYbcWzkatLBunnvLBQcztMGIArqxaBirBubbVuCs+FRJNqiUMt5O0yska1KD9kgUGQ6owNbnkXo
EPVGv9dL2Ov6RFQZXUBKbil/MwLKCYO56cwHcRLhnVC0We/4ADxAd0EnQ9iTz1u7w1GCGS6eyTkE
TP2pAPmBilzGGdBg3lJVHoCmrWpzAJMnjro14hH/Hsb+MZDq4/TO0bF4MPz0SSLS0xj9Y1I7iwQz
htdmS8fvHgJTWdhOd1MX6tcMm5etnMyJ34g3dAlNHaMpWvi2WWeD94Ai+CkR/mnkaAK9j3QwFdCl
MwNY+qMv2TA1tutTjhQ5XnZ8flCRsQryQgfahU28Mu3SP3lyb0esd0copkCvGuRkGpYHmTkRx4cu
Lacyjg3iq+Uejw/NFXhLXGC3nnNhZ3xWeZzKVtS3pmIU/Qr0ttPwfXf1moRVo9K5OjGMddgsMfsd
iAXaieyPmJP/Y0XH9zXHf7X6nh+e0+/1ef3y/8HK5NQ9+KTB+HeUH/87/5t6if84lSL/+d99Upmc
ftjPyiSdxd9sRBYAeMjrgoHMG/+zv4hh/bepgG/9JUr9L3VJyfgNyYY6BWihPOEPTgE+/zMunRAv
RoMyyZ8tLN2oVf9EWvrHkx1RT1NhdPo5NEnoxp9XtPU+GMwmH/wjUGplQYkvcNkuhuCT2d9VufHn
JAZvl2Pq47rI9RztvA7RS2oo0e0iUyqxrvOhJCu1QWD47skcf76T73uTf+s7TcIj9GMmEgP57DSc
sHKNepwER1urrRmbVGsWoHmg9W/fZInWLD+/nPJx6fh5Dy0U2sSe6Sru1bMKBvBF1SZiOjxWCnrl
lN3C0h8gH3oWrRGTlOuZ2la+m6VKcpXhL90TGnpQi2E8+HmFc6uPbuVed64GKzp+/tE+LqVvn4yA
DItuBV1pNN1nZR+/FKaCbTI8hl3EMVBv7iLAsdbQdGszHqAXGPqrZBnNTfn4Zy9M+Acp0BxRUJTC
Wvw4XUlsFkRGEgQtUZK9CsjOrrAwUntmPzeKBJSJnX9L5CJZZQZ/689fnDeG9VWbOkLn0QJjSFmw
NmsQRq0Z3mKK79wK0cVGxKXsphz/6NkpS6k1KFN3xYWJ+tdbPpkhKPXTTUC286Y1fz9Rm1j+jcyG
+ooTAUNc5oAm7FpwrcnSQ8GOeGqQ5oOQH+TQkw6ff/Nz6R3vFw95SsRj4sB3cl7aaFKVtmMSh0eP
ENyFbjbaLYUOQGpBuTCUglMY4JPCoPdqNZ3P0THXLrwNb2Pqr+vkNOYmvZZOB2YKJFH0s41Uh0Xd
CEYAUt1ggH+2gP+NYXk0DRmSK/y7JZp/sAF5nOwrPS5W+mjfRl1dckK28byzD3KNoLJolGjxzhhb
jKgtwCry0085gKNdjtP8pJTeTWCOCZD1qt+V7bDXu/gJxF/0YIAa28dG37gYdaFE0qrfpPV3DtUo
V+mlIMBpsbnmgzOzqQJByNJpvEfxVmmleu1E/bG3idKuNWHcDZ3jeiLOjnmaNletbezMJothkPZz
2S/xpvnYt+WIMrxhXA0w7mZ94wW7zg92gw3CqILNKsnY6j2ZIpC5CYUNccGCyBR7jXRoR6pChnGU
k1LM4CrUK6Wkml1yriQr1HB2ghMBtR0w5ySrYvcn6tonJ1Sz4T4HOXyh0V4pDqWCCA7WhZrfW7X9
/EHStGKJIUOOlufZ5GEOEjjAxo+Oskx51GtGYx21zSEB4rYJknhYybrvLU1HmtgNzcNoFd0+IMd7
Ro+ZspSo8jmWCUALlQbvS69uYGNTYHAG1+MduIq70JrLGfExphS0VMcabZbSciqGSOzyHB7hhXfj
Y5H058CcJgXS6gg5ZCf1cU6iZZ87UCKiIwe2YuziGfOQDeSIqodaDpu+SmAL6tUGUB2ZfJm86gCg
Wmi2VjlhKzQA7KfPP9GbtfDsDtO5hm4gI4mbVNwfP5Gi1bKeGUV0TBw5ITSX2o9B6UbL2n7ZCd7Y
E4uXvtCVBkRyVdmbrCGQzdmoOjEgILaqLRTmmxGkKmEXLeSdsXNBhhgroLQ6shO1vksccSPF8cpD
h7YaiSQGP5UCX0EBYGq3A8N6q/UwmPROKTibb4Iw6nmAZvbYmnss3dJajq1oC9i2tReIBjdaIcTJ
LwJrAf7Ipzjnryq94bHF+R7gv79NOFpizfKB33W5cINM5AvFAlgNDydxCyHPZUqBsxECOAXWwlpS
9MXzDSmLoKStP/3SK6Ijy6ktbjJ83lIWD3PfqOplXbVi0Wq0RHmn5lllkjhgDy8Q5S3X6uGGO1V8
qDlZXUccjwwMAUclY0ejrm4hRau3QhlI7c1c4fWuj6kB3K/R4htrkw0oFd8VRbI2hWnPIup62ywP
dqZBnQFCLjXWLnEpBH+rWvvl82Ew5bG+O1mgdZ82DSoOKEKHkKCdLxly2QpQDpl1bOVBAoDrFcrW
FkQujMS5bXUAP9BsZnIv0ut0oF0chNh+iyzIIZEY0pPBWrfIkPYw3zv2ld5OoOBMpCTOM31luXdo
GN8zPy9ABBjeDVpzdSM3TfXzSoLckhmkm+Y5KPunQpFxWyHuRe9fhvcKm0JN8+CIpftyMImeqIKd
EhbtlLI1uVUxjxKoEOyTpKGKp2UnMoSAXSLYXzu51F0Xqudq3SDviJehxEqlMB79+rpRWz6fBXRS
gbJymgZEZyIWjzVfgZPVxYuYeJ7aViDPDYUzd3xbAzZUPUtG12zoKBHfoi98n9xVtSaGvY6ynUHC
emKQfi1H3mMWKgmsQn9ZtWABoD8+f/7QfllpeWiscEg6cT7y5tpn724F0LxNYs06ymZDryIuaekn
yks1aApILF++i4f04IyUp0HQZssRA92FCY19xS8DB/IgqZBscZDZM619nD8CAiMSkLDxDQmbgIDk
DvJY30DfAfrYpzbCAp7mMcvg51RF0SwDnxe1l+FrAh7tVnbDaVnmxTlxbN4GgCmgWpQbu9a2iHH9
fWzpRH4raT+v2g4GGIAojsBXZmD2m0IZrTtvaOfkNj2bGvHiQW7tqdvZpNXH2s6uGm1XNMGPkHx7
xqQZuqKrK8BtY0sVDFwVOSU7QBVib9fUaAXEyC+l1lP3owNFiGitPthdhOTKuK0KU3yRegIjVLm5
r5rkQbKNY0Ky6Rc7tgBUa7QgeoWc86CzlHXhtM0NP05CTChfh6UsHx0kCW6IFGSGbV0hpHwGKCXZ
SZIk32i9c6sFQNMSP92j0r4ru+ob1N5nREW4nTJoaQa0n7GZctV7aF5DO4THGmz8rJYeTMibN51q
b3sRpusQ4tbaMONiMUpNBzAEWnIeKSiumI5jZ9PF1x6AlFtquo8hKW1UkCkx6UKKnrquFUtrCJPV
218iP3yJcnJps4ryLe1oa512Jp5/y/avoyTHXkfYe6in0ChbSywbwxZLLzxZHKwW3RiLlVTL2n7w
HGmp+9FdmNWMS1/btBH5AkEYW0ud5KmtJbfIOOxqo2gZYBLPfiaAfQFVo5zxr/hr6P7ZHsLsUibb
Y5cGWb1vh6Y/JupNrvkDDSiKol5ZrS2tfY5L7FVqUOhgcdN+n3vfmsSOd4Hon7B+dMQtGMMCO4a1
GVGvzYswMva9U/2osTKtSZLCJqmhf+kRcnpRfx8nWM+AxbyMHtFDsWUchKbUMyOES6s7KRT6vGqm
n55f62Cd6eDeak7SHJg/yCap20e7HgmX4jfoYtDvEUq1re/LxCm+sA+tN3VYzetApudjZ+pW91Pt
Ko/UPWdHbY7PSXpAxy5RH6ZsHOfaFS8a7t8cU6jfmjzYSlb2gwYWs5uojmkugS0q0+poyiTVNbC2
VtgjEjciG2tnFT2IkwQ57uBxI+RGJ+qi5w8XBCOB4MjBVObRBnXitdpXMomCIJ4T7ZmQCoBSY60e
4hhMF6iNdeX39i7sM0AqYwzGaBigVGjtsOqgeBfBd1PN4i8UbPeVpjzUREv8YIGf83PKV9BisHtx
tLoG2RMr9s7AqCJF39gEFgDnKV/pIt6UbbdoBTjNzNCzQxQ2FMalTrpPyY+ArjludY8oGg+f56Jp
m+AkNzL1bDXZW3lFORFE4ApiQ7KtAH1hDtTlU48VZx4nBkFA0vDd9nLnCiu3jHLXEgcREokjpQJL
h5HeljKYajboYjW0+g0o33Qb9U1+pJByj344fQTLElxJnm7PrTZKHwtFaRajXOurstBu2y6Xj4Nf
iVlaas3eFhbazwDWNaEsr6XWPZZ5nt6XuhStYoCgGzPLclIpU7FllU7dDp75zEfrOdeommwtYDmz
JESwCp0ZSKOd7S1qr4/jBFFGWAv31ZC3oUyoWgngivZLdfP2ixwLgf0e9JRpUCgso/ygZ12xCn0n
2pf6EK2d2kIOEAlQ5J1D4oPVOXdGXKrXdiLveYAOEEpdm0mtboF/EOVSwlmIqBFIK8eXeQrSaNcx
5Eu6Lnvc4S90dEqOGtg3G117tOEpu02gXY0QoK/I4rKWoy1FxyKsTXjIygOzWrv1TDO5NqlSzCx9
jHeKwmtqWR5HcunYVhrxFmZRbBw7/F6XgbRTgh9miS8Nf9kxinpjU0JT2ti5R8yWVeWHMFN7l3lr
WKepv7eMIDn4ZvvCyFe3da98j5VkPQy5cieSxNpEI5Q92eqCFWxJ8Ez9+ApTnQZPMpabRlKOuIiJ
7FIqWDSGIvZSpAhiddhRogUxT2+/8yv9rgpV5RBDUFlyT2ARGvS12z7t1yHB16syq0Lu3XeJvLMT
wjZzPo5PxdhHz6K7A8idM9XpyU5uUnsuxUa3URS4OKPqKoSLbYZK+p4RyHZnQGMmW+kVnJi6L4Jv
hVD8RQx2dw3F3d/qMFJmrQGtzcuyegss9cWQsn7eWb0ASunPjWisjnIDuK2Q6hP8P3PtNZVzGIxS
3dLPqDjiQboVxEaxyGnlPMQuDlVI72aibMQerrfYJ82eR0TjhbbOztTbrwB3xVUZki+Ro0pANxEv
UykUC8lsyMiw5fjeab4oIN8e8oCGXyBg3kaFH25ICNTWTlsM18lQXOeeUS9I9CF2oc2rW5xP1ZVT
OE+ijI9hE3XfMr259Xvk8tKhY6exiYWprqsSob4WMT3ViIz37SiVrg8FN/Qq9caK5HoRpS0d9tSy
Tr3cQV6fpiQ9NIlPIHNKmxVq5v8Y2uxJsSoQwFb8MhZEd7FyqBunqrOnkMbwoJtEG/h9cHAsNIco
rrNTIpo7jWjCWT5ExpKzSgTA2293XW1uAbXkq8rKnY1vBzdhEw5PejfWK1scvB6ZpdzK3Sqz1X7d
OSQyo36/SWhyzoIsN7cdUN8ysyGdD8zKSmf2M0kyvS0g8dJtoiY4dpxJ1j4pJDV8glNbCtUVMrI4
e5RXiZ0bN7ntOdcGjjuNmdrMT2QXFl84/YGR8b1NbOjMRWxNXXCO14ZG/aKgArhMBo6ePdTrncHY
HbynhBbGGMrBi1/a95Yc7+tUVe+lSKpWV6CUopNuFi+yp2tu0+pgVluH6CLgTbOMv3dia45gSr/q
Df9WNA5A6cYjUsPp8JhZ8snsFbp+fntNhpV+M2Vgv4xBET7VVutsyf++8Svr+6Dp6YXK0Pn5W8OE
SEFRMydDjYyM+uNulTpzDG7RTm+8EUZfhO/zSoWQdGFXfF5/g5IBigMNkUkFDOTL2b7cKGm9qai7
TrnEvrxp4HdhYG7wy6Fld6KvcbtK4CgTB3ZJg/7L9+PKUGX4BcMpssCz72dIjbBFXg4nr6kB7heb
QS6DC6Xtsy4UqxAQEN5vjIJY18ErnF1kjAtvok/KJxFVR9vXWBkUEONjslBI8FiD07iJ2R8AYDz6
ZPEtqoY7HOnWbei34erzM9DbvXxfv+DD0Lx4i2CG+fBLodXsjBA7R6+erD69F7xrUkoxrBX6NaX2
a63O+kclrV4J5AKcJpN7Y4fbwJwEJKPBIdtDSQbqmL2W+gB0NVnkGmFHvNTSDkFBO9Nq4wI/Bn3X
+ZHJYOU2J8+EaXFoOucPpTiGKEnHOsODC6qolqAhYlRwrpA6c7QudGUlR8PDWzUIZIjhQkruG2i4
cZyUi2oYe5CUqcILlmou7z5UdIgsO6sh6S0DMIwwC8Qna1fvhmYQLxohIX3OQ29thMRaeEl9zeaA
XMcWmV4gWPCTI/AcZSHIb52nFgjXyhmXcqWN3yo9f1IF6mqDdusytA1ypAf/viGcEamiM1z3Morg
rLEJyzH6O8NU92ZB/JjXeg1a8GFuVP1XogAJe1LaPaedmacBlwP8DCF+sBeYk8Ctj7RVR8h+tFSq
TZZ6uzqDVaDY4458LMw6isQgG/THUd2EvTZchYGcbOFBHkeAmbQ7MFLPaAOMW5ZvKgkmUpPCaOxV
jKQMKkn5kg4s8Knv+9dq9RSDYKC9y5zM/ldCXWouZSoLV2C+JnXF0K9Hyb9pCN3Y+GQ9rXNg5rLP
qj8Y8brwpStI4Mqy9AAeanVbrmsfR0+aqNkCIhub6tJbUnqlj25F1jb2QdkZWQm4L0n1dZuOyRpy
6mHypGBZqXb2KJR5fF11RAIPcrjKmry+NOamOunHt8TUKNZCgoK3Rg9waiy/6wgYJKAAuAmMU94F
JYtWEi0AUj5rUlDNW4eavEcvzMiyno3ceKpSEh4/f09/nRL5AHTcVEqUOGHPy4x9TtecsDmDDVD7
NLT2ox8KMSv6KCeAD7S9Co8K+Dbla+PCDPHr22ZifEcvbZn0+nj1Pn71whcRULnBOGmFmcwsZFLe
FC03ptfC31Sh/kyk4oWW13nzT4PUMkXBT24QUJvnNRFWIAWEacUyR77B2kmcq4T4VrT02oxkiEvg
rTeKwMeHa0/imWlJM2h0nRfJEVV6dWixuUS541raWBCnMKSuBlDZRSeKLkDKN4Wtfu2b8t4aZMH4
NcgtTUdKrvGTbpXKMjUm8hCvbeHYiyFsMrfIVZRl9viDUASqI0ieEkvamrV262UeeQLhfZKSDUUk
XPAsFAlSW0maYRcq48KsDLEkExebYCSfKp9AFH+SkvW1nt7Aqhyu7fqHr4/Vjrg2gfqj5Jol8e1k
/MkLzyR2idDX73KqOEuPGYXM9Uqfj768gBfYg75vuxU9xWuKpvVVD0dAJo1iTfLChXV8WsjOb6zl
YMmFu6PJ2nkHEe9eUQQmZDETzYpeYMtTwxhvaV1tYWU+5fbFtfUcg8PaCiNp2jcAcGFtPUediF5O
Kcp02v+g7LyW3Ea2LPpFiIA3r/SuimR51Qui5eCBRMIkgK+fhep5kKgeVcxDK6Jv3BZBEMg8ec7e
az/UQX9owSZ+6WrCh+3iFDCoXSGnJJ2iYAOwKI0XzYBgbwTRueCcu5w0ONXWu2Ml0b50k/QuK7S1
n0CZjBWyNWfiTBpVqGv6rKF3H+ly//eX/M9XjYsPuHT2NOAeH2O5X1eZsgm9lCyyhyJtgJiElOn+
2K8im7hBTm26Gq+eke3+/qF/jL65ZSbjXfgMcC140W9e8DgsCKRWyn1wCwe5olUSWlLRmAorb11J
EV8ZOp7coZuWCk3wOkvdmQk8bUUmxnVlO5z3hrTfhC0n7U8u7T9uiIOEHM8VBBXQjjeVUpqELd0P
lt2aYBqPdsNj5ZugWnXx2GdW9xApAgRTkgOQOkSbxB5/5hGU6TTWnbVbYpyxjfGRcAuiUXT63iRD
y7B5++Qib59y2EWguRgUI4YIEHTczNiyCB5nrjz9igLWPXC5dNwIGwQTz5G46jwOh8aPiejaszPC
mast3dh0Q8hr7phHnfb/E9k45FdC/l7FRW8caEB9BqihhL15F2e9EXQoytoZ0IMk5fdl3OoNP208
379abhLcdeDcF1mLAinS852PvgBoGWc1OwcnT/NO39WDdB4nD78ImrMqFWR1iHjdx+QaSL0khasf
JrzOEn20nuxLabln5dJmZLx4tXlycJu5/0CrSVZF6O+TzO7u8pDIAQlV7Um1qHb9ODFRMkOYdmbj
tTmBxpr6F/K2wOGKbmcYk710MEtfTE+8n5p2+EEOrn1HEnBKhyeLTk2nEmrN2N7nUrVbCcetE571
TqpBthZkeB2l6b9UkFru0as8k4E+bhvT7RYYl+wzMSnessEM8E5c/d7UHpwwnOPtNdCpSYk3qo3m
Ud7EaW9qWQcSdNlN+k8QKOOrSLtrC/VkgyiOlgb8/MPHHxTFzy5z3HsQ1pSSkrH1wK7ZhEa4R5S4
9knrWvTSlt+yki7ApB1arYb2XSHUKwHHH9ra75e1oBLKOzTl5sghtqsyOmzEY1vuZUi16sGqpnIH
+y/eUZOoA2JEgYuVKHpYsvdMT/NzWeZUfbHfAeJFLoyHmeQ6Uz1M+HdF3fUvyEdOKQkqR20c78za
/e6QTvVmibTqgOab6QnidrGg+h4Iwho3fa7768EzErzqjWBUkpwMpwt2yv9eTLpzlMr57jqAv10x
dae07rcpfhMg7oc4HM7GWPfrrpoDmX3vzewIytLCdmkSNnOStWssLZVYG8ODOjkJ2AeF3fpQyIev
CZqXZRqWas8Q5weZJuXa6/VuTdxRtIuH6p8aje4mct4/Wl1hQFJYJfRgQVv3KfeTbq0yq1hqjNpx
ke+J6HzW7UqcKtqwUsGPF9q4CdzF9yju+sc8yYpPqrYbNxxnV9CaEBagBQERQfo3v5W/rOhyLIbC
M9vsUcd8crRI01x5qrNPQ+ltk2kAQ5+Mcl9FZNrKIDg1+SmeIufQOYh1Y9sL96FFYNTfF6wPhtmv
2/J8UQbeOBYJ9mVg+b9flOpiV7WMWR+bCdJ0zsbApDxtDj3ooyXThjvdSJtrqG8hacq9mVHeVDFB
bLEPMNqMrfGUTiSd8LRVNDbIzI2CYxtvLAYOGyPE4RII+2QIK1wNWk/e0GTJfWSR+teUXkWzGx/I
iDIX3hOurcDzDn3v1wc3j5qlWVmPNUnESx++61L4UXX0NMem00DuD41qg/4a1sKwZ5hTk1nXeIV9
74fEp3Z6gig9hcxMpjCjMUn6miCBdAzkJR29A9xgsoYK7KyETr4FHt/XxW+/6lq58glHHoifkUT0
isBCHxFYexA+3pNTC/v+f9WZiCajH9V/aNtueUEfTwU6QuhEJp7kP+Q1fU2+Qt1Z2WONV2qRjfZ3
3ZsjD+RWOsOJfSba2ErstFpDJGzke12Ynz0E//lkImfkRAMfiU7OXIP/8mQquPSNnerZowi0hRwF
QoFGv49+6InSjkbpblKXrKsG90TOgHLH4HtRDpAIrGmG7ZKx9veH8vZ84zARZINnlwehxtjh5pk0
GPUmlquZj54uvw6deam8auf7zPiL8X4c5Vljql5h5Pr7x/5R/PC5LhSYWeuEp5Kez++3IQlGXRvo
xTxS9dealVwMr7voQj72JodrEcPg1Ww6BTYHvXZwro7oYAP207QkvYCIR5N2J0+u+cnC8fF9f39H
/YCjD1VzoPv2H6euWdGDA0VoDz7TuD5Mn3yGSYZrnV3pZ1/yuc3oaOquTJrk4JTjpY+rehcO7T9m
J+866pXdCNRh60Xs81JX0RfJO6UnsC/LzthYlX/RUxvoCK7GfcP/sanNB0hc0QF9JJm6pXgQUDX2
LjLHhaXgyNI+rz8Tkv5ROdFvwuc/N8Ec+Gbezc1PHfDyVSy1h8L16O7F9nASxZeRkfYKpVm4yzW9
ORSGwjPs989sDcl3UWdHoYIN/+O4z7tabUKyBShQ4uZUdSHkDgLoezP86jBn23qci4+dZ+/TJpr2
rcAamkKS4xhgkNdUpMMOWdS4yOjsLlskKI8eNl5HduFe2RaGLUqNdUt260EFBJubinDx6VUbw8VA
w1hFZMu0gWkhgs0OgNqIP2m9L4Hb/ewUGOO/P6l/3iv4GLApbYSBSCJvzwahPY2YBPzkMeQpOLTB
3WCdoxZ4ctGV+bqtPjuLfLgYfn0C6WhTdAMZtGcNLryD39+MuBwDM2t1eSnGEMGRvTUFiYNZ7RI4
rBXd3kvElvyH6V4Z1lILEiIitHWC6ffZMK17XwseXbvYGlQQbzSwHzJAxMQnwgf7+30x9PkpublQ
F+YiRxfwlsgHbp4ignctXcvJdzMieUW+QvSLZXzrujw/ep4wDlzoQi+me61zjUNuhQ76e3GZCLfX
SK2a97fq/uMP2lBQDhtMb33Qxg+NVmhb6ZP76RFR7prprkxr/aBF2vTgq2tem8lzp8p+1UThdAkd
ppmNTjbarOmyiVpcpaWAIFrq5ioy47NEB7W2XBJn3LRJjgTL4LkqRrXsqLmXU+1+raW2res225r6
WO8rXTJxEXW/Gz12Oq82veucm9rFpJOPbv1Sah4bZm18M4souzPS1zZzu6dAiHDbgDBduVPRP03w
iDn+NmcEKEg551qNuB9iaiqyOczCdO8rwrjuyNBbSHR1V8tnoUgmD8OKg/3EdJgOjic6b0zvVAHc
rcnbEwFjECOSlM4I7QcY9GzQUWqv6kFTR7fXeR5b1HamXuUUz9EL8UqcYoNXaenZqSh6WgBp5p6M
XF0zt4YuoXRr4xjOLLnoq0Xkaw9JKnG2R0FzLoP6WzXZ3n0UtBbchCC6aE1arf7+GN2AG2Zloe8h
1udTbCS3f6huzT4dQ6U77QXAEzqpFCiGNTXl1tbNduXlxeylz9VS6ypxlqJYhk3lH8M6zTdCAsHP
TfIvhSTAqZ3HPHoLIyfWIgK2IutiQ71a1FE6vHRuupIVaXh5ojsPmAkfIr+nW9vpsELi1n/toUJR
Eq39NhKrKJz9kl34zWWAf3AiSzu4qT6AvpOMnyyNKI/WXtgT4omQ4NVVmPvdvdf1Bycp7btSc3zm
u8hYNfHZ/nTDhvr3drFyz9pSd26e3Rx6DSPWpUM6KDY80jOUct5cJfmR9W5pFHV5ae5li54BfA9W
yvonMTPtnTG1/Sdi6Q83+c3LT2UNlw9E1bxXznXFL2UMyYiGRGjaXfysPvmtcfWq0b0bQjI/Tbv7
6eG6+5rmmDmQzQRt6z5kYjjHTfYNfU34PloKOIQPq2sKoELVuXZCQrLpJk49U/psDOP4RCsyuK8a
RIaIbaZHDhOPMrDqk04NlCLj++QbubcLPZMvXF6uB7py5tbdViRVyeMvXE2RrZaPG90trF3RFPQD
+1oueK/0I5FF+VZ2NqLIsCfBNu7ERjRhsw9j7dkbIiS5s/ywTyOGBn7VW7T2HXUCkrsrxCYtm/p7
rQ/+wmzM+F6rk4teka7X5P34TjzTQ9rkzv5f8ViI/sxozYFmZNxtDYH93MZruYmM5HXIpm5tJso4
c2yeNqXXQbxOK7h2na9emH+HJChmIMRQejTWkpOYXi4oyUHKogmShTEc2yrBAcdud9LHJlyY1hTe
jw1puKNj7+CKzeGtdfhUIV1YkLj3EFCwbrQim3aJyEh4Yjp01tMu39XHGqsrYZFNeUE+3H9WnM4D
x9+eMrrDtP5pnJAnP1dkvz9llaN3gLtT8/IhwRLkwxyGIHNY8AJ3K2quOAFsjHxljq3disTTlp4+
aWuhoWDryP7Y5YV2R7dELXS/L2CS/ez7SpULjfTtaGQEU/Irbtk9EaT512aY6vWYZgb7Vs3+UqnH
wtLoS7jrMYcboOqm2Ui2w2c3V9q//1oUxsYNg2BjDcJfdf4wvhVRCZN2xJtOMDB5C14nETeE4q3n
iXLEPwQeeKcqyh6Z1Ly0ZfRqKfIfkeUwHzeFou7L+gOhUsMx0ZwY7G02Z5eZyOxGO2UBtKaDOdjd
mnUzXoNmxkSek0qOQuyFA93PcUNp4b7Ro3urMll/afNumbdEpTpu7b/Xbflm9VbwEPU+XnXLA1JE
2ORWV8K7b6uUto3N2bIf2qVaFKqU87OQcRyq7Xu3KbFFFsOwtRsNxEOmqAmjhKvx5b8wzv/zrPbH
fJR2ie9xRCAkw0Njc3tY7qrO18dMNJeOnHONFWaRdy7GZAYhdxFy/6VH6RolkXjEp5s/jyI5jQnK
5nkgVOoK5bHTWs9lErTEOtrVLiaXaCFSOhV27jsHsyV16PMJ+lyc/frAflw1ICJzXkTo6948sJyP
XaW0vrkY85m2RQVFLwdFrk0c7N83zv/6JAY1romdjV7tbYcjChHqpInVXESdvtXDvtWIK64177Mp
zW3/cv5GTKexzNGihvB5843ohgXo/cLm4jTWykTAvkgTWgp//zLzX3Jz2+g60B1FFWzNvMHf3/Oi
jWXeGVF7KQtyfwcy17djQgfemIDz0SM1vUPrlsFnh9C59/r7x3ozNJyCWzdnbNLN4ZcSCSNX67aX
qQZOaVYdIupQ36nafXF4k64Fu/xE99qOje4U6RpxGxohyXpSM5qevE9uwh97OzYGugI0rcDwkSNy
65LN3YHgwazpLq2K96JJUMIMWru1tLZZlk58tamTmAXY2m4OyJZsLieUbvaSw+j177/HbJG8vTMW
uvpZj0GvijL/9x8EwPwY5o5UFwJYGQDMz7LKv4mi9a+Fn/0zcTmnGvOhG48hggX3q7T1ae8kjYJZ
Hj6i8Am242R4K1NhOAb3VTjxK0m66uJkQ7iTQ5cyuk3s+6Gu31Qc23d22sinmRxCjfXJWmLdNjm4
sZxP2Nnp+Ticem9OKjIjpcyNGnUpLXRMzZAOSOSVuyuJkVxwUfaxdoNiE9S0bOOscA9GFl5JPgjO
GXhShiHErpdEWU3ZROqI6ZxlErvnoUoehNG8o5Ey73UAQPsyHb9VDkMEY1D51XE7xo09weWok6kT
7TNdnWApYybZcC3lLhgs7zz5xfeYgnSbi4C54jS9R6mVQIMw7urADHd//2Fx8N38sije55YbUhjq
K0YeN888VZpra83UX3C1qoMynHxNXHWc2t0pc8bkFFWrj14yNU100oxjIwt1bEMnWBcqeQi0vDi4
FmzVahgvOMjVVqXKPTBvkCcK7TPSVtwljYj/6dQ1aeCjTzGaTbsHP+uj2MP7kNkn6YP1UMXBTA3r
4g/kjMe1BSgmD4drYfYAZaZGsEZ7Zz2TRGJgQNvFVubAegAzQ5Yxmoa88Q6DYYxnOwmGdcF8N+lI
hdPAAu0mxotBFwz3Zrco88BA/Kg7O8pPd2d1U7CkastXuZ11h7GaODD72iXXyC9QmfyB9q/baB7B
PUPf7fPMOaoyJGC9TqioA6in2LH841RbCWQiDtqJGzHNAGtHAu6qSn2xDPJem7Ozn816BLoLqGU7
OUN0FmRcLHK7au67USMirtTFuhZYQdqG2Djyn78EA1kpg12lC7pIGho7qJ+DYZ9FYcDODdqNVFO4
IBxqp8v5V0uG+qThgeUnw5MVWvZ0DMf6KPWqOESZs64q4xhlhXzog7IGrRKgvxHGGT8lCht8ZbtU
YGDxvahdC50+eT2BMBhdcffxh/ZaZJ68I100AI7LQz6AfwKf0w/3eo7VcEy36awSpEGEXtvEjVQZ
xnbKrWE18butQMRCKAjN6IS6pV95+pKuvH8y69paD86c9m0J/w5X78Eyawq7lDWBWKNVaGveTnON
N5Df1KkgYCDGWNZFqqYiYpEU+BgMzry961XuPZUrghnWqmrwPbJAHXzURJi1jHM0PA1D0V8j697z
+nhBso62U9J9EnYqn2wbB4bWtyOH5mGtt4O8NEX6rPrS38AkyTgvmsEmswk1bBE3GV3xYCrD5CSY
J8AfDMU8yQq3YK3zI1yvVpQtKyFkL6q0n8TXl0fIOzT/siheej5jx7Eus7Ob9eQbt7P/IClr3FrM
ADwNVbIR/Eh78ulJWryzm07blsYXdkOynUSH8cDCyrkYbT37EZTtLizyx9S0swcV22tX8+U5QtWx
QnyUQpRISqbJFe9zo1kLI0uKuzJj8eqU95CGkjFuWB0iCF+XOm/lc25WT9lUwrfJLGfdsd9tiEAV
q9QO8kNWeOVShCCNEhO9lKZJd6cEHC5SErcapmi0xTjM/DFgn1IoP9HNmSuzdcm/6vuvji7gLTkd
52q0A6TcQlMqjDJ4zNTP3pwVPYidQHOEV7ufXnw/rq4ZeaxbjQT3Y2Wz8kR5dNYsAIyYX8YnZEf9
xh0A6lQcUgqz25TRUplKeykxkZ9bniDLp2kq2iB6iHkf1tHgoYVK+qMfEQRowEhqGqdZWhEzHur0
eD8N7YZozIGOgYcLjHE/uvngSC9SPEVdTuivTOr9x78iP2i2zNmOvhFOT5raSRUUT2kncLTG6id0
0mbDqzw7SpN+J+Sa7N65u3qtbTd+RNbm7ykNZ/7vuCzdWLzK1jxqcz8j6oFOKl1Nm/FYD7m4fLzB
cVnKVe9m3p1ns4tklz5hgGanGB3KwinvEkGEAw3WeG22LTagiELfdGP9IPu4XBioD5ZB75oXxP7N
XWg7Z2vs+5XZS8I8SkdhHIgGTAZGcq9pApdw2X4fo1KdTPQ1ZW3gWiQLXJ94MHL/pWe2HHtMmt0Z
oQF3HVenlfpHR4XNou2bH6WId0kVJtfctJOjV0/NKknNa4ymeVV9H4TWs/db2boKHDr5LIiXyDPZ
eKKO6bPnHvQ2bxd1K9cGKKhdXAixDEOtOwYpcntLxxOpA+ESXbfrJNwoy+KEO4Iz3mJAulDFlg9m
B2Y8zMgeLufp17DvKnerJ3ADufNx58Vf/Sxul4nl/ZOkQX6O02DPKLv4pJPwx5iJLRatv2/AaaDL
Tpv99+Ipzg05eTIeLwgKyP4xBmcr8QWs2lYMX4aBDp1Iop+m+U9eoAPHeF0fOARHn9RwHw2LX6vb
j8tAcmAjG4ZSdDtpMopu9CEbDpcw62L4ieYqQ/K1EGGu790EQp0V0mqT/QVnhLazax/1JL+6ogty
bJ0kWFWwBonLG/XrWLHIetoOOeRrTZ2+r3wJV742YWlJr8dbU8dsatG9a7fBfdpMau3EgcHpuwju
kYakW0vm71Gn4mODJmuRBsH4JsdwHWnE9tpg3PV8wlgTb0GHv3Qi8A5T/Yz3b3zAqoYNsGwudp2M
V5fm/xKKf4W6AYGo36HNHFrru18OKz0khHiVat/GwUie3chZ5Rw3/r9FOnfVo+PNKcUzTO8PCkfi
BpOqIjVe0OQonAjwDaMCV5TInxLbnJPGL7HNbUzNIlwhhHK2TmjkRz8d4/Xfa7kP7vFvPzCicN+E
90iDxLTd21JuDIgZacKwuDYu1mt6N82KCjbalPUcgZrQOu60SUNji1pXGzV7LfxSWxJU2O7oHfJC
izXHkXjluHJadUEVUwnCEipYQVdBiSg2wvNRG/0qa6bsk5fEup0eoGhnRMOknvkTKmj95iVx6H2N
VGAs+Lq1ptt2qovcODluohZSgU9jRDCsBgl9v+L+7UdvpD0o5q3Wg8TQMp03M3LZP47YY/vFMMVw
5BFdFU1Q74zKpWRxgfxROlZbzrDvbdYGKxRBrzOZ0Qv6aOmbRXWwg+glwK+2rPtlaKtvHbvpuTDT
B62p5aNfyk8K8H8lqze/GoE1c3DsLPumkfv76mBVlg7ToUivDIHPtiNBY9a2sckrc+5G7ZgUkGFD
hbKmGggPRRxrB2/M9qWVtvu+bgDL2QOusEQ7dbkTnurBOJvTiLturHb8Rc+ZlMamoaX6xYa8FtDO
d4BprnyXHojHNuL7BHSXpqKG4zDv2jXSgIKuU0ubEAZu/pQ3WrQqIlwmtl7fBccsNnajMVJBGO6S
cjl6FAYs4cBG6ew1uXu0bPunR/T6DkBNtlbKPtAzjdZJUZBEHTIykDHdtD6R7PSYa+jyPlJYEvis
a9u+qYaDrMH/M+36aK0huO8XjW2Fm176T6FuuAt0qcPW2qAM8l8m+8WVWTaHGF3q2c7RgfGy2wRZ
AZNqPDn9NkmRIfn9MS101JX+8BAM9vd8nOhEZy2B3Zm/sQpDOyZ5DLWZ1WlFyQoDLO+STaVoOaSF
HJZdE5ULhibFzhoWLICKFzlbTVBJLno0rROvfAiZjpGEfWKhMrdGXtendBymJblgBuviHHto8Fj5
RmWu87IHxBYGILAiPHs6CgQ64CR3EbiOB9FD9aC8zNuNEu4NMTvdIXKpqRwiLxb+2KGUZ0y5bbDs
r31qyDWr7p3hZyODodkQkjvp2jIJaVdZVt4nKC3yvt7+fb350z9BJAUee0jwyCTRLc5Ng196/rEz
pg0nx+zatXm9JKL4rZzNqwb1fij0jtoPcbypUeOxlVPthQ4aLssAOELG4If49ZMLum0bWSZmFVZi
KPNsuRzvf78g3W8dbmtdXnNC2elS5/EyHAq1cAbm07nWgGLyibhsqRNVj7kp8IefSZyNq0bvv0xu
mR9DzmpwJhsTdJ1GS59G7rOWdZ9tGv/heEdYytuOkoczIp3136+UktOGPlLWV0MQmRJZ+riqwuqr
VZfB0tE8MsIJsW6U+25llfbmB0zEBe1+x7qrjHo42giJXxtfbJgCGtfIS7VjQf3PLLgHW5nGP2qv
oBAiCNXM0uQgyvDaBjVRtD2y8aFrHgsPIZoGvODIwejdxdAKx9IOHvTcXBplmj9TMD+PQf4IiBSC
9Kw8iVUWXmJvBk4WwGKRsgV7/N8c+fNzV1kNFhMLGU9QBe+j3vzwWTg3jITQ+YyBfRVjO0ClzgEO
ZCVaQUDRvF75ZjT1Zt8LfOSjrl46AoftkaXGVl27Ukarr5yxfeU7L0SkspMMYUsbsBMyN70EM79F
Nih3apQlZw/R9ZqweLXt+zUE1p41fRuEQXlHRsbSUZ64xhY933Cqq8U4xvpKk1O9ySINWERgNLss
oXM+QrQYsv5YagyOXSzDgG0cd8f49z3N8zeN2dTanwqdloG5MTvnG8PChTkf7IY8bndywoUt6XLU
tYuue3CSO1yxOJ3iXZdFFi6RzlpV+uR+sn3extP5xJ7hxCAkCeStzvM0tzZ/eRdxnltZlHbNNQrL
acsqxel2FItSNeVCaRQlDiKKXdR3x8H7YhUVeWydZa6krL4nMXuswZlul5rVF+m+Ujyfs2HaWgFn
clmWyC9jGe+x7y2IXeRvySdv76bGZ8PMP15fC4AbDTkdMZaH6ObmpdA0Ahb0uOyvHdbPNSIS7EFT
h72wgrMUVBtmh8ZSlrqz//u6cdvSntcMBs7Mm+k00wK7uXcR07vEnxp5HX2lGP6IfD30+dvfP+Q/
vhzCKoZWqImRtTo3a5NFnzMmCa+7QouYyDDFTONRIW8t/RC192kwTuduxG/790+97dvOWnK+GQYt
ohsdRFa/PxY1J+gASVF/bY3v6HoXYcPQv00TtUqFp+Mdk1///oF/3EuTgwWtaio5C33j7YSuNLze
GrCeXVVqYJbrsOSYXqw++Vof/sbfiyZ7FlFDUyKMEk3nzU8WaHXuNbaXXRN204VSsbeN4lBDrEHa
KQGY674JrDVQkfdAdnCjBrsldcqxF5GtiUNnj+amrYZinyZpvW84ANduZ3/SZkY6xd397Sota07/
5hfgCj3r1iAHoVtzg9xmGB40+lHp0kQ7OV7GYMCBPOUb/it3JwFg4aLd2a6k82d0G+nJbDOKtIEN
HclNPvh7mjkwsevBXsNDa2jcER/kNm57Mpkniqo2TsK3uoWeJPY+mQg4dJos3Wn+SP9aeO+eqq1F
RNDDwxRFE1kmeUl3oSloRkTjyfExDkUJQKwqtr40bZaitgm2eqWLY9JkT/UQYa13LbWKAwdv2agO
iPNA70YY1KJsg5Q6olsHvMEe5F0SJCkK7mOCIA/I73VQ/q73rIpNJBIna2QTkXmwmMgYWsSxL5dI
DoGdONqaCqzXzDJZ7N14+pExcKHC8+46J7SYeXrORncIYan6BpZPkO8muw83lt6X6xxSEZHENkXV
9Jho+vfBK2J8cX2ypwm7TlO5BcbBbi72Fq6K9WToX5o0MEE7WfkJS8Yabgt0b1hyaIpWOJZt6K75
tG1pgMWDO24ZiRU7B0nSalT6t7GNT45hviidCEvXaL4rL62Xnef3Bzf6GUwyevGRSmyQA8SGlm+b
cJSvU0LRpoUrogWKezmo4ZIIUSzUEIQ0z5VFhNirzkUth7kF6+ED27U5qojWclcFJmv6t0O5wpPO
kUZJHSV4tvHqpMeObenblAByJEHW0puEh4QOMT8//pHzmlP7Yt02gzp4iN73ljntCagejl2B4lXC
3tCQbZtF/9Xwq2xnmaEOW7nIiKHSkNR4Tr8eqm5bxDipoAotyGXWljpZrwsnSp7LkQ8aPUTznl0e
Ui9HQBXiji+mV0Kav3Faq/BrgmWJxu6YdXzL0aHLOvVtT49KX5oeNXKf0URyhcMbiWI5a960hMwC
xMn0yBe9IEkMtVaxRIAdbxRBKhB2837eqzCYTGELwkngh/OmVaRwbhddAu57ldgQpSdRYmqIeoZQ
rf2EcsU66+2ZvkG0GZ2INlmsroaqgxWCNhJJ0oJ/mFiVhZUdzMmsd37jgY7Xmi+E86Q0yfpz5WQk
m2nqsfP06nmMxWGyNShPtj6cSgfOjG8eMCTlT/Qb7KVujqANBv8q2/IdlzOTgWq0V5UtsajygLmo
LI6Sz1tw7kz58TR9rq6IMPG+TlaMAqYI3I3lHkRTi30fReG61g0ylZmPb9LJEnMPOzpOyuMchEjZ
kGEAu6R8tkb3DE26OWo94IjijrqDMo46iJHKhml19+oxqkmj2tq7QVUjSOP+1t4rBpOjN1UcM5P8
VDtIXQfee9fwvzGioyqltxNPBgEnFbVSYX/V0fKdW+tnMGjQ1UN0Co1HOLHDMgf+D4NSkmfXnqHX
Nmyr8Xk0c7LOzead9mIGTQtOoR4/fFQiHIq+5k10V/Eugr6XYs3PCvkJ5/OmAJeT6yYH1tQbAUww
5CdT5tLnnVhSXYabKXWPoxkHl5RrYCiE596NxIP6IZUINgLd7brz+02UedNzhfDCoNNbLCbr1dCA
YqFHOgla3gts9QUznZShRqOyg2rsi65Uwjsk60PUoPjqylSdYg2gXZrduRuRmkhOFD33shTPLQgo
wUxg4Q2VvwE61hwBiFGICnWy0m7aYuNYR4Ez3rkVqzWq4prMBpEBHpYNWQP9JvYNhGtTEyzqyXw1
ItBMNDVo00fZiQ21XuVDAEKpEc01lShvnFhbmHUZbfHP8RV7iB5NXnzVhPiRVtNXVYEOi3l0llX+
hPr8ynCqR1Lrl7siNDZzEvB9XFj3IOvlyRQjYDQ69ZbpIZAT0TGTQX9OM0XO4URrJaItOcbJMWyY
BmSB/zJqgbwzBwr7RAGS86aYVz/HN8PRPZx6vNa1aWyGaHyNcWWjZsQfbDdjdkaMaq68jlaT78jL
0JrTIhiAYuQlB/lW1ApniPqasKbpfMQy4HSktTKDNaUrJL8VIMnEyLYsHAwS23IVU8IuOV6CqiSL
p0t90gIzcOsMMLw1ltWAVzcv13plbkbAsZyabBgjgf6zn8bqjhYebcZmWpWKnD06Ncfets8SrBpi
ay08pvQir3n77vr5sxsW0ZvrqkMO424rGD0hPVqQKKLgGiXJJrUKfsBEv/cs8VoS0Al2RkXb0ake
J2l6Jz0yW2ZuUbjDt3VvOFcvjI8eHvTdYImfWeur+66GdpHwfNRaDnYtNRaF+T/MncmO3Oianm/l
oPcUOA+A24uY5yFHSRsiUypxnmeu+thLLxoGDHhjG/AdHDTcRsOG70F1R37IrKrIDNWRutCbU1AF
MmYOQfL/v+99nze5Rb6oo1qlMNVleTQ1nbzZ2LjVLJF2S29aBZFgSr5Uk7UgyMG9NXSu+y67pUTj
CU2x8YU+2g1g9qlL/7Cjk/DehmVARSxAyICGOvtMcrYwq0SHtMuhTElvJ99VsTawBZJ91RxcTcdx
FKX63EJ1uEwgnwBKEXauHtof8ftnOOnjvrF2bvTgO1G2VT07mlNd5uPDcu5LtJoUW0pWKMUOmWZy
OLb6zDBCcwE0apILqvgoxNTuvWAXdPw0SW4uJl2p3aKsdI56ykwLL5+9kORmZIugAMJ6Jah0YTy/
/qR54KcciTNPYDu7LsPc5HONaamuzW3TzhAGqd2EU7qIw6MA3qgLxkKQ6Ugx+yuYKoYKlSd4MJHE
dTPtjQWYgmJZiEyWwIyq875CKOBo4sEHMv1gVhhQwyR5n1Ty0JQU50IRd1P6HI+KxpUOy9tRgBEp
t3r1ydEYYfiUwQmCUzcqVcqNDOsAkBn+NEMBccWMhwFIjcyv61dp796bAQ1M1UfvSMMznHYifWzB
o+wmKt4hSouUn6kjTYgUcCe1SlFcg9Rim957U4VXmAJbW7oChV4xeayUQgQykxIr2zMD/v6I/xuZ
ypAxBIhE1MH0mpJ8HbXWC51Zm0munWULsbOjt6sszQFQqO1d6pAvIFaWOK2sfOVUMYeM40yThpY6
44PvL8g3SgZFI//KQskAs1BGIPh2rhMxvXI0X6jPIc4oDgmaahIVggTZNy68hak375so3nEg/Uh7
RZnpm5G+xuSVQhjc7yE380qGCzdHougXtec8VfAbEp8XQamaCq25chAvNbBsWKzW2UllfANpAqO6
mtqTOnSSo1f7MGSUjOt/KMN1kOUI8R9kVwUePXPE4IHRv7oxxI5Ic8ZbuYMZUTMLiWsQKj7Plr0F
XSt/DUbrU6g2d7bRaA92DF0I+Yuykpg3z0HOFk9wuErMhh8TvRXBZ+AubamNPji1QuOC520yfohC
lpOdXRT3YGukdYgUa+ZnNPuUtnT3DGsxX2p7OJLeoap8JAVtWi4bwWaeZ8uMqBSTHmIf+BupiIFS
laKCLkBfpzHiCakJzalilSfL088O9ZZTwlyZJJvbXPBjjndYnIIW6cs2VUvSfayJECKWGC5TVkjG
joCKgCmsIKztqukOvdLOfQ/Rd4QccF3KOUcPRwlGrrh7tIXPWuJ4eyq5Kw0UrtA0xlnqnRWtbX8u
cM25y9gMMw6dc9BnHR8iBo8VWJuZVunOnhFNvS4U41ZVawLbrGPFKeQG2SPiiSjzME0qRPhJnnJW
laY61CGT+tZVTpJFPKsY+EDOymyl+Up49v0I7EhDwHAs2u2GbCy3zR9pohiHzsqcicoZ9igzj5xQ
A3OAo0TBMzzgCYdvQ9Bg2i4NKU23KYSlWemLnMOQPm40DK3zRjskORO23gy9VSAa2mNsfHQIHfQM
z36U+xANkllCiZAMZKbizsQL606cuVWb/rHNG2EaOxBlJAenoArSjploWFAoj6d2gNBNSo16F2DP
mOPmf1CtPCYoI531oy8R0+KiDUjJVOqwXERhB/NeSh2Kz5l1LPNPZCkJq8jo8pmeWdl+vPGlaurk
MC2xQxgHMjpuIhPvB0YvVD1qG6wywUvO+jDwt8hgNEIRg5cmP2nZZx2o31bI7JkUS9kyoqBBLyCZ
tmKaQWxllgSTrbOjAk+yduzcQgCTUju7pBFpUccRQpEkAohp9vRXBPVsRBAHysa5yzz0vW7lORBY
22fFDrSd5jBVs9xoLvIjffZmhe0kNyIC7g0k5GSFtXHt1WZxcLIa9jIzbcNT1rGAwCHP6nwS2OoK
HXQ9y3XpQ9im7g57zh2YYGb8mvGY4QWdFZrMrMrqf8oCE0dBLN56GiNHwRXMFeHLwaFO7qUK8jfK
FWZ1bessdMQ1S9w76XTEVvmetK3o5O4wIy3pyuZnye6QiXvEeHCm+TCaPPSi4dfYaS5goOjQJgny
3lQkqiqg3bYojTDb18MNIvh0jzgDPXvARXJU2FvgTPQ627ex2wKqBODVZMbeCbMKsIYscXVtKiQN
nGYN6L6AyJeZxg+qNQPzqQdRFET1p0hPuhVotXkZMpvxTeJ5NCQcE8KKzJWttM3RV/tirqmeNzdT
FzUICpylxuX0LmUmz+kSNDfJrOLd968VY2/ibWkGZhFFKrCTmPAozry9WFSZ3gWU/rWzkAgevaim
mdBZtbZUtTx4xq4L7k9jUFKTNxQjs5+Xbtttjdp7MuHjHltVSReJEsLitFNWmZGSJlhbaIwnoI10
kSAOy2KebAEJmNOBqrDIBeav6BZmjCydRd2r2snDIs083iF7XR/6bdnO9c1unefqyQbYMelluVhk
nl0d7Ei9//4W+MZ4insNXbJGfoShKmyAqy3g+70T5bjczlVTt0uNAzZpSJrL/QfFE3tYRhkn+Kin
A5X6M0FL9p2ZtZM06RZh1rq3IkDzHxSxv72AI5MYdL8i6mLDupYW95kEZFjp9bOqRcfWN5QF19Vy
5TgYnwuE+RNPrx4Elfg+RpcP398c3xhY2Bwm4tbhiw2FQI2rZhZfG6d5n+pnWHoEplEnnibw4tda
iH0C/SfUpQbuSNx+CXQ0O6he4rVth+2mE0jgDpPo1CI0W6ZSKE71oW0eCsLS0v38FPjBR0xa5BK3
EhmI4SQrKIiGRXXDiDfc2eoXaUjDM4dC5fdX6nc26EBUBuEmKkNZ9qqgjufaqTXQ8Oe0FckqsyrE
LlWo7nPN0ecpimLY4vIpr3wQ4qbk/6BIq3yj2ednBcgHOxe/LjBC1zXvLparmtaMe9PmGwN6Dyoz
/UviIcYUS0GZSU4vTcYxWlOl5cRMvU0WpGiuK+WjkmTCrJZDktSLvtxIRnPbJ8nnuIrmuRzq+8KJ
nBmSxmpqqIlzsrHJm/Itdr/nAhfBXMxp+NP2zM95TZTkADEVTNqxen8M4V3c4DNQ79KUDngWzxup
ypci2Olt5RmUC6lWMHiFmaWpZEPW7pbBPaFOUUQcnF0r90iYZo2Hp2MkTnGaQiIeM9JzndCbJu6t
b1DhEGSKrwS0CCf5vo2ieKMB39VS75SBJHukESWuGyfcCiWNADlo612MuWIhS8UT00d9ofc1jWup
aVA/2t101Dv6aY7rsCUQnhi9XRP4iCRN65GX05PThV1iGsWqLVpv3ujAV4FfyVsOm3iK6idd2Y2m
zTuhnbtFvyXR8onKsHusgW7O1AxWZtMkIBpTZREnqrNGBe1M3fqp6mub8uFz1r9PqPrOA+ZruIBL
f5XoTTEPHTVY4CczjpYebS2LKZqo18YW60A1bZAPDMLVeFUYMd7PlJZrCFYE5GqnQKOuyD6uM3XF
scZJvsoewYyhBTY+9I5QUaVSN25WtAuDjSeCxbhhRhQQo+YhFJC9951JeDFFNGOTD41QywnAQBO+
3PbVve/TBJZMRlVGIE+ayonXmQYHNaogTWOhz0gBjOeu3BRHEVcJx4LnzLtSqKakFjpaaezGG+gA
6BYDc+oUcrFpArGgnW3Ki7bw2dF2ZK3VVpnKshJtOzGMtkJOg9RGFqw1wV3atNLOKIvPkj8vWjhC
Dp3PdZw22iKqQZqggHQoRbdM6IIyxILKjy234EO5AzCfKavg6jtHTR/QJ3jHxsRJ16qNtNHy0Fi5
uoZqOEh2YUH2hk9HgSgOwV9XEQjMMsSe6pQuMV8VgzKvQgtMAwSynQLeTuNzyT8N2y0wgnJtmBFe
9rZdixTN5/WcCVo4a0MzXmSpgRrNJy7Sy9Vqpqm+sqBFRVqhAFZCKCHleCbazlSbiYV47CE3UQFe
5y3dhVJQy5XqkyJZ59m2SRCOObZvTmKBMx0etvf5AJ0Dt6ItMSyIvvJUxZ81o1P3RhMyqsiCL5lD
uZBkNLHXUJCGZrPWzHs1KE9NaFvvbS3dSEIk7/Rcys+4oU4MGh9aHw9hHrcdgPK4W6hCm3Mxz5MZ
rGKS6MLgpkYjsRW8eOhH5PzqMiuc5Bh350ZRcswGKgh1RjplSs+hlG5EsQEdY5rlWs/oTEDTVudN
FTUIXulSW0PYk6AjlCldYgqB8MamFa0bwM5z7BgHWEMeUu8ehrefltvxxvT3JSyFbQWMcEK4SUtL
CAWOZlgU1YpUQgopqhvaWjetoxe3YgnhNNcE9VAQ0LnOAnTK9cQNa/o+kvIxd+A/o0gex39ypD9Z
YlVu+7RZt7Ab14qPGxNg+xG5Xbm0215EH0pgHuXCau74yF11mbgARC7WGUmwJMXipmkIFYVI9uRJ
pbp3hpvxLyuMJrXQ7b5/ifq2kzfE68hDUjvNPIXojrcDMcKNyKroSu9GEV3xoxnTYSKZDbD+lC3C
OTiKdbJctbUbcJR3ruOSAsWMr3fpZFelDhz/tq4M8KdiLh1yR/vBJfRbpYbC5ZOqBnN7JH7a2Hh/
1VgvJbOIAK57N17/wcUQtYAFDxoqPjpugPzAAYwK442pvCrRqAjz9AdX0dHl82akypWTkSqXb4mc
Zf5/u4EqNXNcYu6lcxuJJsJRMjcsS4ETTVl0lxdoXKrk0NkM3ZsmQKAbUuaxEAEdOiXJDxggc+1T
BsX1NlN0XHKOOmdIMO/SKlkjzBU/f39/Qtq6LoXAVBUpLOj8h7/muovfYhxkGujpp65wPwY+rH29
rj6kpa4vjA45tSQCfNNo6j1akowEJ/xUN1GHO8hbqZ4sbNrIK9e5CK5fxVqL0Tuyb6vEDhFe28Gu
65jPy3Z271K62CNJOIzS6MBzHhnPk19M/WnDfCRbGlmXQREUopXE754PeyImCXCCl0Pxj7tgUWod
MS4mqqA8JsRLdcEWZ/oO3TdFXfcJK5NGHkdKxLhrFCcrqquJqxbnThRrtHLRT2LiOLwSoY6B3ZX+
TbQ0nRQeGw4XZtw54jDcqvu0uo+jVIVpbTHWMtSt0JTVTmV7rMqCJFOLC+kksLhKCgS49jhH9DCJ
J7Xdo3FNECFpirPDUlXel81DyY+M4orHSEVx5q0LlZaREBSw0HeXGmnK09zsYWu4EHfgFa5C6OXI
Y0rnoETD1UvC7espyq2e1P6ZoMk5U0bMK3pXriqfom9MbvQ8ieN4Lafy3rGwTiR+VK4bxdVutUfX
TdNDHvrKxmEEvaDPXtWoNCA5o/IN+x6Srj3aEvwN28u4p5ZEiSmgT1sX0qyRc/EQNsGzQP7ATKOE
jsSSoiUNCRhcBIVv2hLOVFoZ6sxuLGtvlylsKM0+BlXVTij7+TfjjWcqU9KRdu6Ai7JdsOyS78qT
AVIF2CK/aUyTro8eBFuzWkL4Kc9ULZPDqD5227q/6fPmi6ITBa7n3dKIsnJW0nncW5BcuS5DfY09
I1xZjnwMXF2cexmJw7XY03wgq2NWKE25TfvoI5B99kQd3uYYw0+0N9JpVCIBLJW7OFbITfbsfi91
Tb4FSoZeSXwvkl84jej6LeKoqFdxFJoTZkKEH9B9m4QBi6PSBPN1AlMTAsHbMjamWa7Uh1hSb8E6
eLMg1aoJWQn9PKw9bL58aoW6fuoq4ECZ39NRL6LHKqrrO083j6ZGWX7kw2US5KVSS5N0xnHzDIkv
VYv+IMndMqJKPPMr6IxQkPOFKhLF7amie4uscB77grh3Ku9ArHa5T/MoWxz6whe3ti3SvDSbveDV
eCP0YNlqsrPCdUHEFRKkhZHr3aQDLbeR8QthZHKZTUrOlNkzic5Z6G9jo3huveRer8hQgXSNidmV
27lW6LSnVKK/aqhYm/p+LNkUTYl7pNa/QKlpKepJ/qZ0nE3slN5G5cdCbSiUxHrt4/mbo8v2l12b
0MXy0lUKSWHuuhxXDl7wqWUwWs0KhRF6KSSngqGRO2jCKC7JgbA0Q81YKWJpT/w8N1ZMxR84yPA7
UNef12KbLXA4f0grjAiRGL6YKurAmvaNr+7C7lhI+arAAcjPXhG3XUO8td+66swROn+qBmo4SBai
TYZHaJoVRrm1kh6Wu5Faa7w0Wdmpx7qInygNuQvcyYTYCoqxTzJd24ah+HKxzwAts8gmPqJIzZaZ
GTCJI+UtY8S1ESkfbgJyxSZq1fjbphdPiFwCMovCc914DIkVx5npiVeRJ8hGCdqq2dWh4kzMKk0o
Y1ANaYrmgKCYSnUlppNGVbMt2J6q65nQYvouCxr6win3vPbGaK2YCd7aoLY7zZWsxsmQnJy27aZi
LnbLst6LdLO5sqfZo0WPtals/QOq/XTpinBWIAzEuwSIL6dNz9qQhtQuBh7UVLcHPQQ+oElC2ZNC
RPFF0pIb3IzRoi+JZPfdvl0EYncMBm+PIPmLRE3IegjJ305j+dgVNVOQWHSXsqDpR3ISDlLZ3hQl
Rs8iFfUdX9NtzUieVJni3kZ2Xy5cUK0TURalwVPgTREtakef4csUALONLkJaxmKW7oFUfQhsv9+k
SNFdrwxmdhwIC4s1migaiBZXcqC3GFr+bNf5MXMJ/S7Qoyw1gAIrCH/kNbUMVyNdj4cDNLoNYyG8
VTGIena4r91O4poEle37F+ixDfJ2PGHg8+TajNYN0fn1gKYzGgd0qKCc+ipZhHlBOLZf+NNSobup
IcYsdUNdUgoh1NFpVux3/UaU6DOIur0J6k7d1ZnMFC4T9XVY+FsXavmy0URpgj/sE+WwbtKaDOsr
V1MpbHr6XC2AeAMpqJZy79F1L91TnJ4kO5duewxgeAazW1VZpbrXP5amS5stR2ZuBVuH65qfgVca
bowYLZSM3njWh89OSD0bRYI5k4iPTzumcEZJBPjQU/5BUep3VM7G0NsBroLTg3W/ktCVJUQa33Sc
c9QH9yH8wylirnuQwR/hukQrpo4JpzeB3qRPaZ1ByMkqHGNCWh+IqPZluPyHAoX/Wg7wm7DguyTi
33VU8JuX7D0EOEXypbx+1d9ioDB2ke8ECv+Pn//883/4+R+GKOE/ff3PP//Hr//09Z8JDY5Lr+zW
n//+7wa3yUuEsPYOSix1BxiQXAWojqm/RQgTLUwhliLvwL7TVIOBbZzkpfv3fwfZ8B3hwCKKQ4lS
mkF58hIhrOnvKHPxkbC5SCoAQPtHMoQ18UqyqRhwLvjBaYouE2cI6eLteJ/InwQXuW1PEhs7XmR1
wkbtMoFatEEFbbwZH4Th7hDCydPjYy+vudwfH0x/ewvqmZ70G9R/rz7s8jmXj73+sFcvv3xkK6v2
Lwt0+YrLd1sZM/82y+lvjy+8fM/lNZfHXl5ztTqXp8e/9HELjN91/d2ZQArm+GWX91ytzu++b3zN
5YXj97989u+t0tXiVUmPYh/y4OTqiVeb67I441+/u5rXL79s4qslS9FXDv7J/uUX8XuvGx97+cDx
C8f7V4t3tUxXHzPevXrJ1RePn6fktDezKtDWZZmDjh1uMstNdzaKNClPoen+9pCkQ6+D7S2mu5c/
xxcWiQuIvdSD+fhmU08Hs+fwEePNy/3xKVLrbQak1tOr11y+cPzc8S2Xx9Ism5gl6QaXhy4vu7z2
5fOUxlLo1P66IJflxg7Xh7PLy+lEMW9kOV7WopH6TkRTMCz3+D3Dt4aNYm+ul/NqE42fGDuh+vKt
ly8Y/3p588tXjG8cV1+LneeXZ0TdZ2tqktaLi/EN5A28rOx479VCj/cv6z1u8HE9L0/ofltMmNrU
aENKqGmdUC6kTHHO402igTmSyjqZ0f5yXx4rEQXhcUA1Or5kfIJTZr3trf728lZdl4Jj5Jkvr7o8
3mNsh+1hHAqn+OVbKKreO7Iaby+vkkx+G43ThaswZooK0gljWV70IrEsLFw/3ATE9S7cGl/l5X2i
UOVrU0fF9uoxVxN3BcPiy0NRQpRpRErTb2s1PpeZ/dI3+o6K169rKzTVT7Lvh5vxBePjKsxtasRW
shxXYXzMbmRvrlCHnV2+BL45GCmJQJZXj2VQNBXN+zS+6+X9lWow62xeNvvlm9tiR0ZfeLo8ksb9
3kyKYveyTaCxZBO9zYP15fNjildIf7t/1U5UY4S+46YcP+DtThy/1hx2Ykro++UbxseHneg1pXEY
Hx9X47s78bIOlx15eUxhx77akeMT445M5fpfsyPj7mVHIs73nOmwExEUdPvLMv+2Ey/fCeEoJsGr
Tpbjy8at8Id2YleFn6ou90mWHnZggXLz8unjZ35nB47Pjy8fd6Iv9sH6cjxcduLLF4xHYYJi6NWP
azwKxx04fsz45rc7MJZjf677XjInrMZdgQgsZhiZ43tsQsba6xIY5sPdLtGMrdJHkNiHu6TyQGiP
MQgN90RRb06lZW/GezIA5FtDR9YyvtGu4/soXaFhocxQpsm9qsYLfMPquRueUnv7rMEVP46vzvA9
o3KJrN34pEbO2gTVnPbyyUUGOikKUnM1PusXKspsFd38+F7JzAhbbUHUj882oeKuiPX6ZX0cv/5l
fcZngUybr9antQRvXB/Kqr+sj1072/FzDQKKx/UZnxsf+nV9xjvD+pjD+oz3EHKdlbfrQzi9tRuf
HNfHQqi4GbdEoQ4SfI+G4PisLeH0Fof1kTUjeEFW/aH5wL9lqP9mQvDXJhZ/g/OBoZX8nfnA//z6
z8MUgBnB//v5P3395z99/W9f/8Kdf/n6Fx7489f/w188+GrW8PUvr6cLw6e/TBeoYzMtAK3J2J8f
N5zV36YLPANYQKXkr2lwEgye+WW6IIvvqEppQMSYZGNFHVh1RVINMwlJfYc9FbI2SkWmCxogrX//
795A8Iqr+3+ipX1KvLgseDcf9NpgxKQUtKKhqghYyCOiPfB2riCVTRzlVdecVIMMUjW1LFD/9KbL
k0Y9nZoGrJkU8eEMvmE4HW+KxkAwHNTvX23g00v94M2iDNPgV2UFkXasybTFxL4H7QJVydtFqSU/
oKct1ScyJ81ZpvcFWm98DTpjjC4RgEBp1I18PX1WPWC+kveoDMv8/aW4VhywFPgYmdzReGAGhxXy
7VLgcMg7aDn5Sc6Dey2qkMdrgHcdt6inGqJyoq/QhTY06FFOy/3c8gUSO4ebxHP3hpx+QFLQnAq3
nNNac2jN6h8q3GNL5vQNGevAII9GLoqT7y/3mE3yduvBdiaBTsYcyBRz1Je+6jKpbun4JQyXk+0h
C6kxa5D3IW4De+jY9e6NoyM5hGhGLU3XoJF2UjiVM2LcdUz5UyExPdRZd41m3lmuf07Uyjx4qpVR
xTPjWUXSyC40uuhs0FYnCnKiyxVtzxQCtyiXBDWCrZiTPeZxN7YgmtciWeCtCtZWdydNYrvTftiF
AMoRXRTppNVpfQs5fEvYQbg1QHt8f4NcV13YkZhiYZXQd2OffqNOypk02CK0zJMYNuaMPEYLImz9
JdbrcNpHkDUDeeDfe/7TuBzjjQVcOhnMCZHk/ChB4gpPMSwPOQGaPPyw8GvrQ9fr9Q7qaJ5quR+c
tGG186I0Z50Hw2z8EQts7x+0/a77jiR8cZKwgOmSjC7TSrsqO2UVTTQ3jpyToTuTFAkp8Rm+POGH
/NzHApyfYRGa3I0GnZk6keNE+kGl8JonwiLA8TUHqrAG/I8z1tt1DqveqfMWMacaksmpO76/rgUd
D5dfFHNJLNce/fsJUZt0jqtCRl3rHYo8jGlCVeV9IClHAdUUdowFjJmbnLjR1ICABC1plcklBvC4
h9FR8vbv/3jGbfPmaMKQxGmAXsoAIufs/XbBxToFax338pF4s0lZmurBcDIk9MMOKzOi6ZrGb2kq
3TTRni3rwHY+miIhKJ3ocFwMWzbv0XmI+EXyBFaB3u58JcDnYqvPsdFnkwYi1i0VwwNxYFBVM2dB
jsf7dtgdJXFbRHiIG6+rpm4S7RMTVHFf1D0KQzG664TgNqGHiLxXEG9Uc+1ASQZxH/R3ZogDLkrJ
66AYOqOe+OzkDrwOmyq/5tvRzC8Mdx61wPJSUb5BvDRHc+SsLREwuZNGhIjkvroeD5nxN5nZlrlT
FWBeIdYBNK0/tE5TLnt72idRRZIHOD3VKv2bZCgRSWlYIDSE5Wwqa1v2s1nTpj+ZWZNNKsVql61U
N7M47cvPkV2Gu5ieNY3hKd6wbKoy+p8T80f7jQ7JYEKyAjsh0du/dwBfrjGVOrNCZluRigUAQbtP
ahUzlC4MDeRwRsauSBQS1CFHqu0ZfhFaMOGpGn6kTQkroMYnscCogkzFxIvidhhKwBxiY+cMImj8
PMUgqQiUzn8KZatbmMYPPMDfXqGH7WMAWKSDT9fl2hwRpW1iNLUjHkPF3/dSU85c0f1Jpd+19GI5
IXpIA9JPJ2M8g43Hc58RaA5oJPjBsqhXlUXG6zIaVnYSLntQRdeKT0XMPPxUdXlM5N7eK53ICV4n
RwpvBoCzPkjmrmDIB4Yc07TmSa5XNHgpYk+Ir8jXWV4GZBPjI3SJjilrkMJeXW/SvPRo3aFDyLAn
4bRN6Z6k3hcFkzjMgMieZkK0lwi7x3RUrF31o9mS7IkIibDq+ohsdl6CxMYTm99mUv6ckVi06Qx9
noVMUVEP2rswQZOsZLp+UGKan0JpkVflcDj45V0sFvW+bcrFeA75QwPrvzYefjNo/reMvv8GB9Y6
B/h3Btb/5ev/HkfS//T1X37+8+sh8/C+lyGzALT3HXV1rpP4ZCwcJly6ALuX1NHxGL6Dr4AfHgQr
VXSFS8qvNXbxnaIznGakzTnbQu3CJ/4yahZ4Dru/iEPWUlRsJyqfeTVO/u64+SpuBlGqDrNm+CyG
q7L8DW0qMGBKANCEubBpgX0oSHeyVagyCLoVBGiVD436Hr1mnX4U3aOq7IPkcx0dFeHcFCcn3ybR
sorIgiiOtc0sj7ZPsYutJ7W5l6KPOXFnvjBpPILAhDvb5WoRLLV8SZRaHB6Vftc3aNgAn927TLm9
s1kdccCE9U9ZeDMo+gCteQcIuE01D40znVXTWIbxys1vHetBNLAALFV71cX3wwviFbxQpdv3Pp2o
JSKLFncNXFDr0Qo2enNr7Uvh4NTvQ7hSDbgnpCdmkE5N7CVF5s8c3QP9wSF/TlN8+ZuGiN6HvNpB
dZWiTVPOUcup5orRswVyyF224bomFyPdNISbJ6u4XZByroZLddgmaAn3RGc42a2Ccda4a6L1Hz8o
/2rX6s1R+egFXvrTZ+/purf15lV/9bP+Bg9MmlLfPTL/+9D84tj8xz99/a/Mfv/vMNX9+r84TP/x
9WE6fsqvx6mhvxNxKiJ8J3uJi8Nlbqtr78B7AyN7aZG9PkwVlWMReTSEOROe4Tjv/fUw1cR3Fkcw
R6/OaBFXoPmHjtIrJpxGhZFLJ8D6QUfO2eKaWFgBB5IbPdSerQT+jFEVwiEr9b3oFUUBexRDmKQ0
x6QJ/TsziTxy5RtjmQ13DdQh6EC4KFlG699hBPFumKxPxifHm0grP9c51eGX1wfEvSIht+bjXTRl
4U4nt+HVG0rrqXZ0+WZ8gRCgESCBxtsQUKotCgUYsBqmxdGNNWft6/Xn2Lboh5TFQHzGFh6WAQDS
Ol5VSSyvyHCqzsSmC4xQ2uIztrdasPXPkADUiVi5v7yU3G55JYprS4vkpeapxp1L8s0CG6U4f7lb
gV40MuQl493WqqM9xfTPiRyYd5qFJQ1BJLWoPou2vdEK9qoe/hzvV5375kGtpEkf29p6fELIGlz4
ePHEo8yAmY6D2+2yHtzmy5/jfaI4ux3UPJYQsOb1S3y3DZOZSUmCUO1lganR8yPp0c6RQNgKuU2t
YiQP+kADzkP3uaXFSfEilw+lj83INgpYwcMTquvjGMYwZ9oEDTjpcIYxku4Bq95mfEHYWxm6RuEh
TNXw6Js17Ke+ZOVSwbmN6szfkhUL0EKuomR6edrLUVrovVSdk3ygjVc/UYiMJzGy9ju5p6RrKUQF
5l4l70mj0GZCHQiPJTZXx2yyH4gMrodmKEx1oOqaRvIrv3ayXN7OWJogV5AGytFTncbBLIK1TQ6o
4T5H0CLktBLfq7ZhLJKAEBLHE3e94Fe3pjYJfThFHgli28ppcVSK5UJGkDGxGxXMTOT9cpPXU06X
OFTkgAipxmNXWOGHBLPhoxTZFrN+E8gwe3Oja4kxSbv+Jsv9ZE0A+G2b1gkpUlk+y7s426iR8Sxl
dv40/NH/+kfik63cK+aORdBufYtZAJLZbIm1vCVy0QTH8urk9nvlJqj8b2cebCZ55CVy8hpcJsMA
5PWMPO8qN1WNSkGoqdN5K7S7JrGkRS3VyRzslXbntb61QrpHjjmOrBIMawh9uUumMBj9lVjI4Tnx
H7vByxgK7aGyjGbHMyg8f32olPp61Zd2M6EAHSGmHBh+CXDVRXynVr5864jSlyAUgl0rtdotmTAo
HT37i6Xmj7IfNe4UN707xzJHnxNM+Jl0WqCMfQnIQZ5FDGu/UBH6UKcKjpDATmdKonVHN7f7ZePm
k1yNzGWZl8pDneYb/CnecxnaZIckZXlIU0WcxAUMxmVm2+oeFTzZkNEnO20GO3pZHbo0kHbMTWnF
wxbaiVlPXoEk4JEVxAfDKIVt79jNFBmB+0H2ZeoqvaHssEn295WczDukzR84b6Wr0JZ28MHsuYi9
ehUFtXvOdcGfBjgVbq022YGbDDeGLmC3UDVjltdYn7JK+mi4xol2m/0TZslFrhvtE0lx2RSks3QM
oDqaViUviU1LN2ZkVfs2c6t5W9n2XZniV9JiT7jBuhJOEhP4T5gYUCWNlz9+e2T4I5moIrmnue5/
NKPWvpcEwI2Vi3UUzW6/CdIHv+VcBARcBfVSiQEJxWgbKyOSVlpprhNDiEkCbR78MuM3Al7UmBke
sYOx3L0H4ZdtLc/Iz3aQ5lMDxPoytcUaOKce5NNISLOlnYb+2m+gwkPwWkk9SMhcKeO7sG2AYci+
uWqQf93VTOQBp6f3GvrkHfs0WyUaAJz2t79E0c9WpAOeLa2JdkTYK9u279cFyL4jv43i2CSuNZWd
TF0mdboA49bfkhlU3/Dj2RRVmj7CQoaO7IGIMEQ2tYpckqkdZ5G6CJq14uTd+1p90Oz/T9h5LTeu
LNv2ixABb15Jgp4UjfwLQmp1wxS8B77+DoD7rr32inPOfkEAoKRuCYWqysyZY2ZPfRAYmzbuGNJ2
r2T71kd/W0nNxlZNHNtkY0TjakebJteMC9qXcGXTB/vWe9NyYNbGswnihrZ6hGPBChnlhqjbOwQW
h/lMbx2x0bzgbb4SFipMqdVgboaE5KCpDybixYOURxgtKAZSRQpho6vCHgbEEV1idYyekQ4Xh7Ts
QUdblXKvsuSzRROOvHnKS7bwHP86I0v6r3u6UWHbRQs84A/08EjH9/1ohnccVX/lXTe8BqmDv6jV
KM9mZSnPhdTfpNCWz/p0ReovXsKhx3h0+gohOsd10s5iYWifYGaZgGPaKvRc/P+AJ/eq6jZaIy8r
srFPRqDyjKqiPXsRDO97qWOMrasjvSK9FdXHtGSDrUZ4gmVVLlzP6LaD2dH2KdvwoCb/SEjDw6qz
xsQV82VoQehFK+zqeWMuzAyEWKL22psWfhVjnr12SQCTl5rsSqSDRDyfVx9NBkNWL85JoQ6feiyD
EqV1+JDDHH2e7g+Kt348vK40AvgnfnVtsWleVlJprZHBwShlQTI3AzW6bThIllt4Xbe0u1BZ0rEE
NLFPIA3KFeAgv3hD0NhvI7YzWE118c0Q6TWBpv9eZUW3KoSv7Pso8Z5ao6kXWQ/ie/wjVY74pJsp
IkyKTfDDKqTHVo6GhScg3CQtXU1S4WhvmRagABBeepwvS1TLgyfJrsjzeqcYSPxL09Mwo4mMtS+r
7dEJ8D6Kiop2PENTTyOUHTcA5HFDUavR0O5LmzwN5YWXKulFx11+jdMM0MvJLM1mY7GKAp+mJGhY
vKqtfc7rMHzuHXWbNP6blChqchChblwYSPnZlPKvUrbVF7AKgDtVSzpYyOPXYqA3b+iHbCcSVUPm
nVpioVTtVFBweixeaaCNCtCYXmjtY4M7beEsPVOuDqB49VeQ70tkh8UHSPps6+W5v+4zxccRPIYc
o0zC3tSUh2WOCdQQt9EW8E1xUyoSxPNGEtxKbSSvvPj+vYdvuC6N3NrIUaV+9NUO7f7wqUbg04qk
tzZD/lsSIHM0h52Zn9raSzMW92SgM6NM6agTWdncS9XUV7Fkb9oI12i/6U8pbxdtCH2ChWNrbUZd
rddWQ+K9Gc3kl4Q0owwj3sQsU09NzRarr7Iruk2tWuuDie1yZqBv02EvLoSV0DnbW3mzQhjNmz2W
wwUWJa3v6U8WQkgNW9HcJT1U1vZQnLB87ZdM5v5ptkebD+2AB05ttfJu7JKnIDOMc9QjkqyDJlpp
U2AwZ1+pDHwytPVlA25gouZqb2U/hDAopk76oq7fQn0plEuKCuXbHnJzRVaiO9BHlV/jkDwdXcTN
RQt7ZZGr1qudOuEL+nN9o/Qhom941c9qUv7CJjz5JXfehlzHQm1N9SVpQ2KBMAr/dtlNl1HAmLaT
2r/akfa7qTXpBZZXCfsgD06p3kO2sDpdnGgEiw52N8LwKLXIX9FPpTyuzaqFpsUwWLYGzplxbOEe
Rtusawa29Jop9IeNmF7uIMD4b3qp/6YrRjtnYaweK0X/HIbCO4wVytuoNLDV8kbvMB+i6Qz+sVg3
NNmRzvUkdUGOU4FRLyer2PK0czLmuQtaNnBZYjEpp6viinj/g+7tTvsk7kR13tklWQudRtRiMkwf
M5IY1K3s5yyI3+uuSH5FsvRlFkn+LLCS4u9XHoXpMftbCRMwByeXliP9T9dc9usr1DcXavWnn9Ty
3YxHY0eNlLc8K9vPpv3oQ8k42+B1yOMoBE+x+YveyJg3Ji7uPRPH1u7MaGuE/XCP2avisMmXyL2+
z5oheZc9RXFT0/pM4eusoi5nqVcH5VblmXP4x2VMR7WWwMz+bqXkFk6zeDxN25AkzmmYWof51nzI
tOiLbnYY0ZG6LcJIQ4sRxQB5SsLBItUgA9XFehwm172uH46KL7W3iM4pYUvBVXI8hS5VDyPUDj61
bODF60VGchyTeGrCGdM3/qA3tOTjWqvhGtUljqZYL1lnLY4mnku9jnX74mThNklbfiUzGXWc8Oxl
06fTyInS5jzGrLGT/WCkQ84Ho2Oynqv9KlfpbFj2XpF/sBz5eau6jogDBfGYDxDJtzDY8eItZg/w
Yu04KaFQBPFi/lHQn7yUZ1G1euGCymfqYhvUrKneQuQKK2/rOy1E43CERTL9gNT2z4MddT9dKLFO
jt0PwK/HyfD/78wfQZ7Q45Z/rEb2vdf6slipgwEaXhsnu4nhBhAuvRV2SGuIrr1ZRv01/wqZodkL
vTVS18tLQAZN2z9FKRXFUpOPQgGmmXjVSKDbq899ahSuJFniqcxUZSFaZ/isrb5b8D/191KW/5Ek
KVszUuL+qkxTKjy6tRkY1auO0wy44HHZKL1/JySCTqM05o/dvyH+r116DVMaVKx7jgn6ydSa4F61
8a5XGouOM8W6RGlZuvMZPXXSUtVpe5wWjjGh6SAdS5jIuAtscRFqF05ng6z561BXfgF2nJanymvW
Q623b7WUH5zYyw+RngjIIzhi+Ln9YfAI3DKRxuVjRyBbdG/0FahyGr8/aGgIFy1WN8GKjhlr5cQw
vxrSEetICClajPS7QjgLpSuolQ3tMcXlMZzsvhbfqiasJXWr6Jw21u/HIMozdWvpFrNAQk/x/B4U
sZyCQ3OalSkD8myxdQIQLOEW0SfjvzYqTdbSljQlWOyQ/mAKx/lHHAmPtyywnittX3S5xrzp0bLX
6oyJsY5/Mm/08VFimSiLzFw5WpvTUZImcAMsfY+ZUOtGRS5f/CBrXQIlQly/lhjGevDUt+l+DHLj
msm9OOA4EzJYZbIRrYtAPHv1anEp0gmraqbmD7wwO/eyHzPKsKAlERv3UgTEDoMf23MYN2M3fMZa
w7jpRMikMqbLxxsEVCMGrye+O1jw11DGxQmvoHjpV+RCVqZRyjsjr9KtQi46HIioEnro6ZzbgAry
TqNMnDQHJ/OObGij4/TOHyDH/xggB5fzbw+sEcKz0NpFMz9KReuPVhvs7Aak/DKjMyo3oO4EKlqu
vI8giVmDs1e9RNuPlD4frTEhlpFkBvxyp+AxvII5q669MhuXThGaT4Hk4atj5/GmUICVPZ4BmXxA
r3bvnNQM876u68aPzAxpUh8gFulSu23M2loqiu0f2KAO73G47ogDIWzpr4WOo5RSGNWBvV3wnGbN
pfdtdeknQ7Kb3wMjVRY4a8ZXuXyRLL06+diknvMfFb7ptvDqE4Ke6lYawjp2qXRt5Li+zbdQL94j
8DkJf6e0vuOvnjAmZdWVMdm6VFWrlhuH1cytfe1PI2u8d8LphiXwNA+rk6IsD6OXmWu0peXZN1qT
hkvOssQTC9zMcBO1PR5VuPaC1l49AqTH22UIgU9wJmkuTlbGoTAstn6IOUiTxQ37M8VYhUOQnduu
uAnsyHaKVWbgGbkl2iRzCfSHtYhaf20HdeqOuTEtA56N1s+R36243OA1ZQ2tgiYEmgTlNG8/D6xR
d5pd4SivJSgTWgDkDksv2YGpYR78ya7EUxh0RhOqJ+HXybWg2WVR+0RBiiJyPLyMcO1PcYICsVeX
JuKrpPHWdvRKqv6Q/IIRdDHw/bo8PtQmo0KBDaVKtQHrPJY7ntnjCn/nmv6e/EdBu6f0UfRFilos
/dYpb6GeGDjLOvUBMgTdiPJ7Z8v+IZeLFEZeob3VpoQlq8wTC+BNXmg0vlaJDaUPV5mFOqjGGYJU
J92tWqnYoYxHA1ePsyKNoPLmU6GZ+baQL3rYoWKeJmSoUxUeVL88kZLTKNikY2lmrOrBrxf4AVD1
lzwhFo8nyLd7q2DaQOsshUCU3nVLOylqWrxUVL8XRNLebyta4dZb/JaBrS06Z8ifzYGOtRTfCbjI
tNqFGaONNt7BpVHaXnnldBb5YBVUuT9odQP2WVP9Z61CmplWofRDlR/aifcb0HuwqIZmfJGN+CX1
RnUxtiBdPHg+OzWpx62SO/6TE2J3Y6HqeFGKAH/zKsi3oHODHTSmESPrsanqJeQWJBq6MeyByObr
Ms5IgbD176mTr5q6psGL4H6r1uDC8+kR6hKrfAqdmNLsstFM8qm4i7jxGH4/AtrHw4fCoF+MAk67
XUFnKztcsezRa69GkmM63Hs3XYsnyCQ2kEkfb0ig9RdTHbKVAY33lQGdLawsCX7J9bihG2YqpEHk
6qJg+I1x0qcIsv5dKrDSyCy9vgUl84bSAPpXPXa5IMmkrUFLGKqvpNoIre8nfunwWYQObGM5TZ8y
LLqekukDkIzDZ9DAx5clO31KFa+j04yK998+mL6jTeV/fccWLS3pvK5JVrrmFJ+xGdmrOJKomTET
nnWfTaPle+p33+1UQstfSqbUS8Ua6iewINlBE7Hsyjm/Qc9UWPJO/oI5lSwENONSA2GT+NIaJzMS
flmpn2O5S1ZqFZkfmTpQ0TDS31oQgpjJhrdM5KGbpE50ykzfPCQ1AKFED42XgWZJcigv7E2m3uNw
Cu/j6jXFNlXyI+kVO7Vyk9mwlcKCL1N45hp5Izpx5WbR4I57LWPD7bzeoP82FXtPC7Hd1fTzbNGJ
rK44GZafLEBsG2Al9KGjFxT3cXq+14OfmNV6oICyD/FFWPAbBi+k1SJQfWN9Jg0agMbMxC6Sy+Ls
6BYZHbtYJakv7yva1iOf3X3uFOOO9lT1uYxkED72+JXz0xGgWQ3zbKCeYzMAgdCFzUrKGmQlSbuX
ImYFM0kk8AGxEK48v/SMFaxTsKOii5oMVNeDT49xC6epWazsobOXdFtCTKgpHi3o/PzJggEyifCC
Y1cX33La9TdcyubxX4zHnlDjWW8JegNCepPtzKoY+e/p47tmdskhygV5ehWvJDwlvwNnfJxEnMzb
Y3B+5ouiLGs4e7+loKKFNY3LZyOEtt3Yx1gZ5WNq6T7hNYexT83tY5PbgbC9gkmz3TDE9xhtRPnR
YyQsaumDjV+4NbO+WZvTJau3WxlW8iqQltEFgxfW/GWRYr0JtuHYZ6ECL1WpPPetRTOwb8kfio9v
DGke40iSOnwO84ZUSq58eBl/HdUb9wiclfX8ZygJClxpuizgYm0R8ZXLUBXppREFbMOuO1IFsOxF
k9B3G5V9uMy1FrbB9CXRoF9Hp88/sqawLp1iVgs9rrQz2/fm3iLBUkbbfpdiudjEUSzDFuKSZ3hD
VZDcJMCHT4rSUbSe7tsYZbtGW4C+INpJLCFd5bodT0heD2VieNf5VlZEzdbzHWcBq9i7zh/UcSaz
PBQLJyqBIHSdda0dYV1LvAMWBc6rqLK4N3+gKx4pYmGc5istykcWuQ9Lb5Rdo4A7mAk0Uh4Y56Cj
R2sOGNNSRT42Fz4e2+fHuOwUUJxDZPVrv1P085CohAdhRnCFh4u5lAxWWGv03wV+s6OXUDhEd5Ut
9UBUz50ukZmIy/I5k2sgg1op7azBI9/uDWoFmExUm1G12JOjiNvEVfFZQ+SZ/+jzYX4GtpbYELyJ
f4Z7ZpIzYyok3CsubQ6HKY3rX3I2BPyltMoQpzxMbkNsy8c8jwiIRhNHrvk6Gob0UIm/31IbG6t5
ylxr2uKcOwaFYaElz/50wB2YbYI2+keqLhJxIa3EdlH+wEKKvqYTPSgfJ77+h5EQ/9SvTq7Jvy2j
zRd2UA3sS0sI0lFwyBm8L0WV3+dtx6ilq8fCrPhtAkLQ+hoHXDWA++TJqjXbz843wEcJYR6UNHgX
qgd/CiURzk7WZCimS9GNpOqXXVcMS7QQZf4cKXTEw2bbyVVm7OezDhHJvpP0F2L9YjlaqXEnJ9xg
0ePRBDIVvVJ86VZpUBlQpxE7rbo4eYFinK6EVwHxmiLQAc3n0inNaj9fGt1O6jzcmn3njw8oez4B
rPg4kVp5Db+Y5Z/99tEcYRdJevdhtK18mPmPMWh4jKo/549axT+HZm7TMx2kl9YIwQsHJSwCmucX
ZtTFm7rBGjMGyjq1J4PD8tlHUE52nmyfCa3AYAo5sEP9mluDyPIjblhkCn2xVXNAHW2Gg6YlA79v
7Hr86nOUdKXvmRelg10WG0BnLMoOf4R0UPA8uE+ew7zx2ks4qtpb7EzN7E2ULX1gbuMUSE2ppkKq
tY9JT7kWklXuerXTTnJdD4s6WgXwT26yJlU3vw+arRhsBNDTZatABJsmeSkm8m58Mz7ncrtup/iJ
/wbwZCmjnV0Mcn3wB6yyQ/TW1yiljaStyv7otWa+96kKbH25T56g7ForKbejF71Oj40nvZPk9ZPr
SMMfuznyU+xeoFgSGAg475YJRKdOxJXSJ7XyALOypqHsWLeStu5wTlqYFmHpfLDq1jtXg2VgbT2q
a6xRDOJFp7a2IF3IeqIaIOrGJ62hJoDqOxQ3UynWcmra5/mWXqn9bvS0XW+Yt3mUzSPPLNoLSbv0
7KsNsRuOomt2UJh45oV0osLZvhXP8VQkGBvbWmjBZKdcRfnaA8B2x+TDWkzquW8tUoiudQ38YLAJ
0Kzakf0icj9iyKfwm6eZIdWHrS777GK7tN5XU6pbETsvRTofG0a/90yj2RuB91NN5c3Q9MzVY7mq
Umy1MtN5tueyZRJC+iNDezHaDnRdMRmZBgUyUDmL9ppZg9vyE8rrTQP8PFOS57zWXOCz2pvkGfFB
KBTS0CYmFDg6slU5sNllQ/R40jS8ktViDLF9mfze6oqCqGVHmYuAN/pF8iy6gfrcNmrIbrXwepsN
OfP+6MnGwZ5/WFxKgIJMC5KDaR/mnFBstvq6zoN69VANJGa91EdVvyRthjQfX5ZNWhbJPqLw59Lt
cRmQggBETQy0Xmb1Np+lnVOv+IYR7upCVS3zuzYw16P6egGdPriPCjF7v6tnC8s15lyWpBobE/zo
qtMknhj1u2BZYd4RJjjOk3Z9TWlLoCWSM9+nOVKCHV1lTn5Wq6sTeA1lSYN8slr58ADLVEAjGpJ1
opF1E4V3ng8YAsr/Ta+v/2crikOQTuu8qdJWr9nIaYzp878J5MG/Do3RyemXyKeKTVb2pyrMg0Ot
1G6flsEeE5NXMgDJR1o1+0Agd5nuhD31tT5RrHVXp4br1712MH1nPGmZKSNMIDUfR6HPTAtLaVUk
ArV2DxE3qZ0n3hiL3Zy3V+2kus8lVgph8PTyyFw1af1riCFGkdX710GHrFLR7ZFuHGdMj/YoY8Y6
1mhaR4DF00FIebtTG+fXbHARdRpl0+QcjqSLKUzmr8w7B21iAttak5IQ9fUzEPsXKaNe06O4vcyH
wKrFMsNucqOGkf64p3Sqv7F7TGwpw5mbAFu3nek5yaEKHHOhlixqQ5um20fmpK/x9wiM+eH7kOrj
vl1TR8ndfvRMkgyS5Cz1xPxDMJleJNmol/T1ad86Zl+GbCQ72RzCfROh0g0LROSYKyzLLPaebBLu
Q+bU0j2zlfRopXqyae1hWJe507+X6ubx8kL2HT/YV0MUL6zf00kIFeR3Z1a4C6ThDwZ5bhSXw95p
MvZ5qt2O22hs707nFG5rjANZMdGfRsPsTnGZxAsJW5pt4cj9DvyPtsoDjcJ6FdxycsKiKsPvIfUJ
YavgNbeRFXrUPjY2/82zYVXyQl+3WTu8jHGSXps+NrVlOQyknF9x99BeYk/Xj/QJZ4timp7CPvwT
QUY69iPCynFwSAPL6kvOtPhUlsatrLL2vwz+fyJVELPaswWsZRjGpFj7h3pnTFqnkwqt/TS9htgu
6tyq8dk+FAmO6oNNpF0H1HK87pdoomqDi2hwoqMRmFFBPhW7gfSCKpz9M6rRUbOefPz0VmZtV9tk
JMp1SCPt8eHI30JqaWrTaQQCon4eVQG0yfYYPjjglJZJjiOJ63RJyoERkWmhW0YxOZseJKg+iPTU
pXrsr6j5dwubvko3HmhxILH09tgoZHUnQAWm2CxIa5sc8qdm4PtDLh29CYi1A7HAQ9KJzNL/nf0P
Qh5tkun8rVfDUQH+wtTApMzCSFedBfR/mzcQw/h6Egz9pxmnFKUq+T4XVMHpIaHxbcqE9JhkUzkZ
r6dxJeTRWSd5oTLVx8Y9DIzmaHbKr24S4BhV2IE3rZoVvpiUJ3K9vmqN0Lf/LhMGsa0eWy0eDkag
3Pz5FaM+g0+4IBIyUPhtAJZJz62ivim9JwA1Gyotxmyv/0uXiv3PGZNtuEKuGCA8+mN0lP8YNWbp
pDmCaf1LmuaZKTvpWWmyNlJjeFwmTV/fkDN9VsrHNCRe6hJPWHrX/As6uXs5XdVJ0L3OZxVT7tKS
Akwgkgpi7tj9njN2KoYpblkEBAXhSEkxsGvXITz5ZjHSFphzK3cHoOxaic3miAXF71qWtK0RaMyk
MZW0OCmqrVKAuDaCb9iH56p7C3uP954RxeyjoxSUvWyr9GW+JHwVMpGbRLuS3CDnOBqhHR8UUWTn
UomDfa75FBNiB08Rt1I1Ck8Ou+16Ek9IIfxtfCsPskpPWp/m9t4Ya/VlvgxL3yZ5oSJTgadq5ZhO
rVoV8FXo0f2kGKFyrn3AwmYSlytZS52tUxngrOsxm0QujJ6qpBPnOciI/Yu+NO6WPrIGWwCK4oqd
9P+tT9OmFqN/D2taYmiChAZjKhNqBqr7P5ZD/LJwoAEg92MrlOospT9h/SL/OJzoYrBcqyDtqLSX
ClbdeyvpFhOoYqE/p35bhStJ66RdCKDzPSwoylP2v0sGrS1aK756PJPepTpcdoX5AeDboTEwXxnA
BE9iCP9+oFlaPPoi/tf3VTH0aVz+x6+GhotmRWR3DkJ8Bu9/rvRA9/F1bfTqK9LDtPqI/ErZ134z
PskERMK2YzLESrpSKdXuaWD0pi5G/OD+OpsvE2P/2KvpKfQD3Q/vZopBgt6rxUZgVb+p0npc6xk4
7dVju+9TmXDlUlPI1bf2YT5z/jrrbCnc1jS3TPY/GdkvpjJMR+gdFCVUTBGprVgS1/zCYv2idzbq
GzlnbUlr1LOhCj5SLttuXSdNu0br5r+pXd+gChCwWKdPs1B7ziPtvalte/PYuXnYNzngtJ9maZ8Y
m69IGmJXdBqpMMUpv6KRpS7qpTcM121KfSbCllBEk9huMX8BgrfUtXBZ2rNdN5G+1JSgpkVsIhIa
SWTf/roSmWYhYSGgmtrAUO//TxooebReScbZH5M0CnFe8doG3h8Ph+FFQJV2N08oDSK6Cw15i3nK
6RvdTT0x7gGaT8m/MFSObEQjmrCwrur9/F5krXfIilwJoehymkvKsIjsfrDXEWx4IjMf2UYq3elZ
K54Kgq3jYxPzkCT4TrAuqdvUhSXuvBFEhKG6FFUa35sxu2n1NH7z5obDPJBwZMZ0FOLueBxJk+Zd
cAQdnNzRecpPGBMSNAWIUHvQphsRqwveHiybRoSB8GBfPCn3XNOXrQONtvZxsIPcTZkpXgNZeRNK
0m4eNUi9L8Q+jZvI9bHDAPhu3tW89BfKVtayBo/XbjjAc0NewxpMEUeqeG5ev7DbpnsK2dUSNDJ0
ZhnNDPuM0Jc8JZXU471ri7UX+qjK2Zo0zP90Y3iH+YpkbH4gmYT6cKCeiu/gkeKUcjEtfF4cMn9f
qSTzYGFX30AAlgfFR7cXmI2zbEt+H5IkC3kqWGjeVPQu6+7u49iNXXCyNNUofXakPjhDFn8OpqSL
Pt2K6mqFDDp0eTU0NmKpGa1xQK9v8yGuTjbpOkCgcn0zxvBPqNn5IiABuAf+BovZjKWVogTea2wa
Hx5Cze0jvUsaBzsjyL7QXIPwuep9Z9nlSvA4G6d78fSpzTT1/I+vA+fu7AadAEihLoJUk7ICB1yH
V6DLq9t8y+jru15F1nn+LCmVZkH4oh7yIgxfzEDBMSkfJWx5uWSGwl0qwqUg7vvTvJW2/MhzncxA
Dj3trAHhOa5nTXibSYozf/rvS6UsKe4aIGKTUlvRc2hdlEbYl6ocI9jPGe3Of93zFCs7WxTswsSw
LvNB6/Q1otDhkDXJMWgbJ1+mJW54Qif66SO5vbe0Z+4g8kbLIjA1jLVM/AMmB71saMpJjX+eI5D5
1nxQkSKsRvq0+dmejwIrDt6JoFX8F/Fa0RHi9fFaNWrtBYxuvJ4vR6+kNQ+OwHJwoHw3rRTZG1MC
k17wqCyxa+SIkm+dj28F2Eb7SVIVXvga58Lj/NZ7FfhHCQXJugoNdW0hONw3oxY9BV3sLKlBR0iF
lXwzTFlA8hkkBMsy01f1eGgPnT31KUm4eMSTRMKw8p2kmcoL6vse1WIkbfh5O2XK37D41jc5YGvV
o4xEmkjFj16EYOWE6Ahi0fFz86bdESx7V9Go3rXVFDepbA+eNldm2NIsOCYbpaqJvqr4C0su2J49
b/B0RjZVoShXW8W3olIknd+92cDBGHXzUE0v5jj5OVjTpSN4VUKCemtU3iSh5m99i+grhNZ4Dguv
2otETjfgLKuFAeF89e+HlGAtuDQq/kUNISP60AGNgSpjW/AuRW11nVcFBCbl9TCryoXelUBPGbX6
MMLwD0S4eQzW1ijdMHIA+KYyg3X6tMubYhn72vs8Sc8HYYFkrZ3rfGFFELFVPCnnSSijTltTYnpx
StxtbZq7XAPBlum34fNohWjJoiDazL+559mFW0UZHq/TQlOB2HXxqGwLD88DNtlyKjNxJhFiu157
0scoWMyi4ZBtrJvINXofrIjkKQFaVEO5jfOSWnNEArSR4mQXNNWX2ZufwSRFB7z7UdpWcRJhVCw8
iVYUusnNd8ic9zzS9T9FES14y9SfhF0uMiwVS5gM1yyv/NVjIwPxc7CGFUavgqwS2o/cRvhg0YRA
gBmgZrf5de//POuNcFOZuBQJJ6NGN2jFP7+EHvULnpPeLlJDjyQacOZsksoiIOOFIJrF9KGVV70Z
NLuaGts2KhTBuJuMLQMH88pZDkUAfA3a9G1+Ao0T2UtJQ9bdeZ55K4Juj9jSVQg33kqNDf1YBO3Z
6atgD4S234xUb1fDaGGAjqpwaae++AjL5hl3M4axyUSvpdKfog3eS1EnOw9pwFo2R21RaNKwm1ml
qjyesKQIKIAJ/P00/s6haDsqVan5rFATX0hh7H1j1Xq2E7pvZ4UR+zqxc/J+kZVUWOxG4f1NVMJj
nQ6eWGrxJq1Fh4lCkQa4nnTORomSYqVZdXbOskGwfunxOhRDt3BIU7oF7n0DAFysweSGzhteCEV3
+yJRkaprKKUnEWuI7AQPgaDZkyBNn1MfCq8UqW5vN/YiHHCOgp0ZXGQ1L46IAK1d3Tj1Y3sy71ik
rOyWmWEeGbH5LjNFvJNbbAUqp/kaC2dw2bmoG23ItSvRDAJ+HKe/7R6nkLxwXIk/sDsH4JpV8rsp
rX/iFTNwk2EFtgazugUi+Gz8jHSngz12HHfy0Znu63W/bwrSt/TtgA5Rmfo7vTzxQjAZEJlEZmrf
i7F8SDqj3GzW9QjaGGaAd5CDcuLEUx+yY+8w3/IQKB2GJMeEsVftVYKyFhayEFtReaAAhqy5VtGb
MCU5Wep5Kq8rjNehWcQaVoQt7iDAzVy9d4aDH7fyk+SP2OJO6gvU60s8quAuOcNz3WLGCPy3+MhC
XV/1TertCpwKPmCHx6HQ3mxwz9tZlGoGEMPNWqv3sWe2u8G0vV2MC0bn5dl9Vm1Uerskd2qyh5t0
fUOqAIUDvHAi1bMMp2LBKBrnaT4zRlKWdiujidQgG/dIWh08cQ9dH5qHZjrMl5bnS4vAGZClT/ek
vP4Oiq4hq+tU1d0f24y8PUsdmUbjPgBXOkmUuuZp3FeF4yLVmVL501ZY4bKqoJrMk9no8bjnTzUb
H7UcvoKrNdmPJUrpqa2z9h4ozq6ptfyd8qi9VUqac3o957Kq6dGTg+yE3YXxmojP+TYBkDhofaIu
q+mbujhjYTWxKGh6y0dnyWKu+KduGjmj6DYkBtMXfzIIzrqy/JzPfH/AFNVT2qOsldveHIbrI6jl
qhTYQ9KnHOxJvODcqoTGbT7ze9O4yR7YO1/JKvZc6OKHYhL0kmra4Z0lr9h3ddg7J84CeP3wpOmB
fwpzfutMq4LvlI1jlho7qYQhMfQONdYw+CmckOSoPbVuRHkHPb6mu8mOgMb5+eWhCm1jcpCxMXoL
Ou1BW4eZeMbPqj9iupHdxKeh1T0gEuRNWAh90x/j31JplI6ztq3PxAZruPG1D+T/x9yZJEeOZFt2
RUgBFP3UAGtppLFz0skJxFv0fY/11BJKSmoZf0l1oIzMCKdnBusPSqQmLiSd4WEGA1T1vXfvuSF6
3bE4v/Ud0JPRwHVIaQDpovj0t5l3ivLKmrAj+npBWd/V7U6fG/xLNcWKMyqv6EMOUJ/T3ZJWQPCR
ETzYcdKf1bk4ys6DVKLrmTLuxx4uGdrMZb8M4IZkt2cEyvEmD+8YM3lUDNNxHNacwCBedqHSFM+Z
UZ+l/LgPk3aD7Ms+khjIrOPXX1vVkKTTfE/qutkPqx2um6LxMNhsv23L0AbRlMJG/2A6yA9zaDnA
j+2RJYKBp7wx5bdhpaEcAnqD7GwOmK0tRuHuKPGJ6o761NdFY53lH0tesOsGqr4hrTneTaQlcj6d
zce+XZpjkdLuHfBmPkZ4WK8Vp/pKvE5CDyWe9vRRyG1e/3BNbc025w/5lfyZPo/7Ab7n0Q1LYoxt
dcChGgxvX0XmlYtGCxWCYx6qdmgeZmOKNoj98m9DJe5R5dif3DQkjCUyn8gJdHwsg+tw16mu3aR7
QclPO75A1D/X7ie1tKsbPXTiOz0rHngy9Wc4ysEBuorJf3gJu6H5EhHo0xaK+b1qmpYuDvYyVaMS
DvNkPo11bfvy4XIxJCVJUD8azYG8YuVmbNxPcgH713c61PlNnTfWA7f2a6uMw7Nlkv7SdnF/ERFq
0pGoieO83MxkBjGPTUsic0PxnL2dq8FimYTYT8YNc4RDRsMdDbyj3zAUNG46Z83KGa81dZiPY1Pc
mVqbHVSX1EgjXZ8ip5+CvVvsOdZmjyXsl3Hd93Tki7upUJu9k0OWyvDPLxP55V2QadcRRuCDUWKS
1GtGdWRJ7Megi77Gpo6tVbmoa6XiDBh8rQjjiny38tuujXVPjc2nzkzCTyVGl9RM1ZfcTAcGbixw
b/NwoajTbQg30DXb5baV/T+HLiamgOk7XVTzj0mXCL6bFu9m0DttSxQzDpJwQi5alNu+VAI+Xgqa
MBbZSbbX87ggUJA8wVatwd+5c3w/z81XOSw0l3zm0FqQXIkOwDfZpO/Q8LZ3ImwPSzyIa/mjeSkH
tFlWsRVrVzFuVcy11hx6lCz0b4hofKEr2t2kulL6uqO4TIuM5alOSZqMR+1FC9A5Bnai7GxlUV8w
Tm7tPkMKGNF56DWiCOb4Zx7gZUQ41D/qFuaoxTD6vfzLKnYfJjdaiKkco7cPJnHdg6Xq6qPGWPgc
IP0kpl3J96pmukhc3MITSzufo1AzP8UacTwYZ1/yVpBwpA36Vn7bLslrYc3JHUtRdGBZe3UTXDt2
HbdXVl+GNzijeh+ElHhBxXpAYUgd33UvadBET+2AIp3l+I67EP8Uz4IH32Z6IanxPiLFhaCgfq+5
1fDTLZpXYhc9zXHtS2oN6S1iqO/dbE+feVIyMhMqbW9V1fzZdJebmiYWox006Cx/0cMw4Xupe35D
fmssTXOxBvH2XbRaIjFy/fEbGFzcU+CQLGY2eX5rGLnPlDJEhZllmHpqDsnlWBn3bMvGfUV8fGr0
3e3bd3pWHpbAYSRm5Ijswyk/1AXHtIaTy6nWG+euaVZ7lVkMX10nfTZarXu0Z9U6WC3tEewY3Y7G
gbHF1cu9RCTg94UDTtm4oLBqLKBBaSTfioVehdkY0RPUT/qfzME5HM7PaWUQVRFwtKQa6lhgqzWp
KSVCPlTwM7jiKcpq7TPPJWnkZUE2CCCmnWKznwrk1leJXcHur3oBKwOCDaVTT2h0EH/XVMG8sGFS
gSDCx91RXwtlwY9nQQQbOBUIV8svBMJgtYNDT7toVu/lH3ZOD5gGV30Y0U3fDwX3iVmye+DMyBpN
YXWhG1ATlXcpq7anGIxi315/Jv+Cz3lbKF10xrm7//NfHXDGbNMYcIH8GVJ/9V5hMmcihLs07XDV
xaK/GdEcH+aB+XkqTbBBPZ2WYsRm3xTDzlksa9/q5zIRY0LQ9PXbF8k/v+CvxmkR39ygOcZNsBeZ
qG+lkarS2VWbagkOchdICAM7BEK76S2OiXK5n8q6993E6o/SZsXZ7VK7uUHASp6SY+vkt3IHVyaS
ecwsOLY1HxQJETTQCpemxFgi5mxG7CN853AX7Rg1kEVf6CMTf/bBhh7fmk2ajQEHJPnziIsZCYGW
RGVS22jVUR4GjKnB7UyUdpNZI8VOugMnXL04Sj6x6oYctNdvSSi8Ksf4GXKB/aDVVujBfzTODCpn
ci6a/VJUP6ph0O60WSuviXTpvGKtGwssW4H4OZEseanSMXu0yXeJ7CH+nOcUfHncElG/ftuhs/H0
uI6u6tpVTnZmx4cmhmRgZ5c3YYMR4XQOjeko5X8pNpprSDUr5ZdXUxQEq8hJLcOMYbvYznCw3PK1
yBYqLzWvOEkwRzFaN/n+ry+WsidAoevgKHzR+PrXv/3l1+Rfrb+zJMzJjVzvbmh3xIdW9DNBbuxH
RcanzHlw9uE76hgyzOYwJ8Mtmp3mdQwwl5tRqz10gTVui75SrumjxUcLLTeuHK3Y4Z5Fr4U3pL4T
JDgUaSzQtqzk5CmuXziU/WjQ4t4OCElvTV37KT+WtOIc0KqKeSRBN39huLd+WEXMWYXIsH1b8SLa
sizP8ivg+cV//kr+HqL/YsuZ7NZWjPrUTKZ9diIn3Im+Th/cZoaZCWzsFT34dUipe9GAD3gOM6JI
dPMnkN/pIWnLZW8RL/5ExYk53ui/aog4NkZqUMhGRnRebd0YM0OrTvdtOrmfCYskXblYvqQjp/Mm
xtlMPkdxP1oV63sWq9ssN+tTsKA1R6HS3+NDy04uS+WWFkPwEs4E/aVW/9VNEfTQmWuvsaBafrQa
3buwbf2ChO6XLIium7UtXg3BWf5kWqLWt7Jwusk1rT3NWA33Q0CDhPT6ZqvrfYY9NNHOhamPJ5uS
ca+Tl8yIYMbjh0Lg2bX6H4xXxx9q8CWQDQpn6G/MtuleWWtSbwxj575OYttzZiQ6xtwbN2L9Q4lT
RI5YIo7ZEoLAG9kD7OlboGYEINOwhNulBFeUg8u2HcbxuPRFe8yskIP7kOzfxAUV66RuY+M3+qj2
pHLAag0XI4/LsSEf2b5WhWLsKnh2hv6gjzPVOyIvX5+WzoeiXK/FZnpVlJb5oGeVvtfRsq0ypcF7
G0G9adeVxBo/o7rD1087A/Wi5o1TSgOejtklQCgR26hbug7h/CDC+C505+QAlIWIlNX8ZSQsL/Wa
hlSX43Q9VukLOL9u5yR2tnBWG13PMRWC4qp66LdCMRosVuZ029qDcnkrCxxGLpj/Bg7/slMRqnp4
reXFxpq1dLus01aGWzlPhludLCX7TLMk2eRqHe+MAHyVnZOGJgJD3+TdFNyIkvJ5scyj/AtDB1Af
tFV+XAoijltgNJckIOXUdOPykFWafVt2V61YjU58yCgbI3aQsLiM/cAoXYyjitW4t++wGKL8E+JB
W4c5//pu0AX3oixv6OATt53X1bybsDYdInS5AlOHD3bL8DheMguehs4H5E7bd7FKoiSxpn7Fc0s6
59wBHy1LBC5KB0ukyJc7JEzesCaQtfXJ7gvrviGw503tEZSfYQRNaGlK3oDT3+t2WD2zAhanJpss
jwlP9VxUSrdhAISz3Onhzb0NFKVZX9r25R/zZPLAIOJ06NehmiuVP96DSj7knubU10aKCqJwDeR2
q0NiVPknOlttMOifUgiGSl31F3VZ+2WW8+3/Ffrq/wJI95/Adv8fYq9sCHF/w6P7H5Cc/+d//a//
+t9/hVyt/82/GFfOP6CoWmRdo01zgVz9k0Wn2fY/VPCmBnxGILPsJn+i6DTxD8OmxnABK7MPEV/8
J4pOc/8hBNMgxyT0ReLt/juMq3eMVbpMBtoXEuwJjlF5jfo7grOTCA3VZmc8VcY83S5WyFpMkT4u
2mvZvpZ42Vi9lOCsJ8PXMjPE2WiMKzvrplsldPy4glGMg0fshY4somrwqiFmwP49+7XmPgPX0J6Y
dHp/ucj/RrTzLrRTvmpgBmjPIfNyqjXfveoqZCgYaoH91NpzsWdtGz1NDC+BvbJ6hxisMtMiziPC
c5Jw3iLA8FuC6vza8M0xcc8L/uOsb+/n+BPxSd3r37+89aP7i0JhfXmAwziamcT4WPjz3708aFFY
D2IRoDds5k09pM3eCktSunFcn5ZmaI5KZ393O2prV/2hBG5Jc73GBLzch1Hkbse5NQhvrOmdVt2a
leaeczP72fbF6E2CwhPF6qHOFP3Iusns1lXDneTxxisEVc/VEYtFf89+hZNbPM2jYRYfApB+f48r
gY07Gpw42drrNfiLbqrTh1gMeRE8DU59N/B+bhK0Ln6e6DcDIaE+3H/Vm8MZqb9ozxNTutFh94nm
OmYxg/I8MNEq9+TYJB9Euuo8He8vv0DPhUnXUm1VPll/fWlBnjQJoa/Bk2TtMr8ezyInSnOrjMZV
YVTNA2xjZavhhcyTON0g92vPI70hc5wfk5yarypAnNHe/io4/+yXPNG2bCraRjHxaa/iP2C4yb4i
QMHTS/OA1tIisjESe5BphCPCNO0q4OP5SsOdw+CuDMf0nNCU+EDDZf72Vm0N4rijC3N9eFX7nYar
Vyszq8Ilem51V9y5AfP7Dp/DF2PitBaMOcxEbp5Kq73JorStaUkdcFotHm4WMj615F4ieomhivep
APplJNFBXrZkxsrYMLxyQDyRCHdD09XxzaYvCFRdHkoCdI4R/ZMjVkw8sLzD8IjEGan3ZLYHt08f
GHwYoGXn7/Zs6kdoU4hOEMllbIBNxIhjCaNwo5O4dh1BymTG4x6cOLS+M4t5caarRs3L7w3VUjB8
HluL1O+EtpXpxNV09/fP6ztILs+rrZlcRpWF1kL2oL27l8MO9f/cQyOTH1if5gbBQrjUuZ+h/+3Q
dsR7TQegrKJkIb3OOaec5nZh2cUffKC/gUF5KXBLbIcaVof4LaWef3mskl6Jws5W3CeEnvoRaHCI
Ia6a/MSsryQYOjEJJC6MgMU36YuNs5gHeriPqZ1kB4nvVd3QOLEsfPTAr4vWn7IreZE4ebDemiSE
CYxxvz7wTqeNQdz1uPeCTDzqY5Tuxri2vKGHDQ5WWSkshfkyjux5ZbUPK/R91oDXxM1yB0HtyXVM
B2IDLZ2///jWPfS3VyZ0W7Usi+1Mtdh+//q8c4AdBcht90nv9pVWBRfBgMxOJzS6tVXv6uFFvhhS
nPVj0VWxj5LF8QZbm0+NWEiSCpvmlIbWbhmU2JMQ7TgsCn9p6G0Ant+GdoWpa11v27A3Nxgk5pPE
DrfqGKH0bqZ91z7EEJ9fRqeH7ZLCauCW04/0TzaFOgNpjR2a/sMEAw+v8aw7j8PSGFuZmxAGw3Co
IHwVSJRZdqZPWhv3p6SYtlY+T3caDAjoDbGi6q8q0p3OTFuUOGsE98rXzqbE3jCVwBSvDb6SxOMJ
LQDWAa1/QLaZXiWmnX2wA78LOljvBoEXmF0dlQa95/fLP8bBZFHYA56NngRqvSZsNCGA8QgKQS4m
OeYBDLrrGVu7lpe/qDN000V2NSpF5SUgyzWNnvnbWzC70h+hHb3d9Yazww6efsCTXwG+7+4TiuE1
rYKbl9zo95rIbkpwN+tdAI7N6nacqBHJKGJt7WsuiHu4X06Zn5WhPqdrhgQuYnczYgneD2l7yyK8
MsrUD4Sa74IG5IUE6A8LmBRyoYEZ/vXmdSh8yAWs42dJTc8KjV0m0an31+W2n2tQwKSev+2bA0L/
Awnyjw1FzF3p5Nhs5/aD7VP8m8tkodbn1GYjjjbcd6thXTazTn8hfmZSoj02JVrumB5Zvu4kbg0F
Kl/yjYPO3Z9LXqNDDwwzNrISMzsxXzTOCxGb12ULU8kFAkG/hQ5ghOFxqyXa7TAEgycPAK7awB1d
bVNNOH0g6363pDMi4nxsoG9WNc5feGLfXVZEM3Hlgv576mJXPxr4u/i/MyIrWvHYkyy1ygV0v+Gs
5KHAqREKiIvOQuAbYaV+8LC8O66+vRiTlQl3ygquVddd/K+Lel5MLTP84Ek6T8dgrg92jUllFdvZ
7s5222mTmholHcAir4kK7ZCXPN5u2r0siJ/CAQ8Ww5dvatSpe4cO9N+voO/Uwo6zCsEdCyI1oE1H
g6f/6wvUkHwPBtKnJ7nICa0I9lOCzaHLIo6vQCQyo/mEVF7bsiTAwLCw65tlbu0kxDSy9XozuzXJ
7sqUb/JR9+ppMPdj68sHCVeIcCJ9PzbGE/knEXIFB85bF41eQ09m9/a0mbdSFl2io/37d/dbgj3Z
U65ty5wcgabi/Q0NvU4dM9vunxQzFZhZFORvQfXMtBGwdYWdI9XKvRoyxpeofhriltdDnN8N+Jdg
qKTHHHt9GhC9WmY66b7rKVBC/svOFL6lEmf19y/ZWO+IPzfb9QPhdnEY8NhQkCkS390xrogMLcqr
4YmEWqwYqbhUnHivnTU3wIk1c23kNzw8YeYZsJigVRj3TSidaalDAwUDY56axp4hrrnp3/JXerRL
mjr6Tjbem1qqeI5BHoVcrXvV1kDDJQaMkaRFFrpTlAMKrMlX03Hc9I3YVgL9AmPb1muR9uAtwwqr
d1DlLFEetRQ44IhGs5x0lV8nZRqsA5u9E29TXW0/+ETl0/vr5TE5H1nEPmB5WZ/yX+/XWY/bKc8K
DmyiW47oJn2jKe270Rl9q7aL3aL9NIFHe6Greqaic7M25AxbtFv9BiPONoP+vqn425NcZnMXRIJb
69M3uWoVE2TFoaznfWEBimjVXjvEwg02SKxl1RUMsGCW5oKHmmknp32RV9seh8tNuaTfknn2E7hJ
Z1Xkt7pNyFCgm9ZVXaED0oX9wa2iraebP6/FuoHQK9AMLobLfWNY785l4WTMgxO32fO4TPjxKu3Z
RuHD86iquwaf1zaPTQe8aIRpfUW2tW7cbxeFAqfTsntZNpaorZgezfdLkt4yCOC0G3+YKLPivH97
oQj3bcO1VNR69rt9JQgTkxp8Gp5zRCm3KYSlRyI5vqXmEp7kVqMXae2ZVhh7yxq6gw/EPIpKweib
A7NRE33eB4u7Ld3om47xfR8VONkYuJ6rPr9X00V7TBYWJyih3lhEHVZ+vXiA+wVD6u8fz39zzYm4
NNjydVVnfxbvTpxzEwtnyvTyWXXmb6YC9pr5kb30+dFAcXbrkju9V9x53AnVzjdqYtsHw8lvRG1Z
N41FyS7vGhiU7jnmjL9RysjxQtGI//6Rhx6ECQEBi5jpYPb59UEx+yqog7xInsPI/K65kJfT0SRw
aYqvjLSxHwSOGHvcZqnyyrnU8mShJcsIyyVbNtesD0jTYg0q+vV2JQUEy5Wg0AIu/J6pLrKuciaa
ys+9qQF3jcGHkuOQ+PI8HXKHcIrtkZfnqDGzxCTmvOt2ddfE+1gw1EQ1/G1cxHNULstpXgMuLS0j
qq+tMdOrEeA5hpqbFnQUxlPsFVqPsNPQplPFMHejx98Wm2M8GOT7Nm2qtzS8/2hO+XfvDScZajy2
G4qkd8sS06lyQLefP8tmmlxayj4+l061vPVnoGQtO7tMzlNA+fzBTfn782WxHlI+6nzULuafXz/r
OND0RVHS/Fm2wXKSHEEm7eSOrgKUUQHCYHFxz7UJOKFUDUSJ8wvZWXSM1kVKhQO1IzP5g2ui/1qd
cdtBFqcsAyIjLLH2KH59WcDNEFDRS/+EsorclVWCyFwYoquK5d+i1F8PulOdpBAcE83vMwLD8Ors
jdqYbiNaOdshsGkrtqQiGRNZPCCIQt+dQ6IgS6XfBkr8sy4m/RhzNJXTVpagtxMmjApfh0R5iYdF
bAuzINEz1Nnz3eYMsCr/YFkwfv0E5BOGm1DQczK4yaEX/fpWq76qGNauB42sDMiBXBbWhU0NRcXv
Ca+5Ge1yAm6WXpA9dvsCgsbBXqbrum38rko56SOE90bY15KJTeb0hfhq976sAcXrXby1tPxb3yi3
uuGg/wKUvZk7gMnhsuj7tIxPwKNseFtoA5cawVSdOoduVNNVQ7BsCt38wRzL3GJ0xPkRwJpCDnNo
1kZH29GySZrxPJvqCZiUe1arDgxOZn9wid7VYOslMhg+4EtjJ6Cz7b5rWHHSdKK6NtQnIx62YUvL
THY15L7r4Byg6s1t5kSmugujgrqntj4Va69pSmpOFuO8iTlaftTbeMdyX49btkqv0OE4JFx6HL9+
cA7S2aIepuVpNtrU6yIbpVzadFSGPVRFe6a+Ad8gK3rZYs0adUGKJ15AlgD+xAEoUwflqp6oiOGG
blI/eJHvWvXrmdDS+F9wGrR0IpTeJxxiPJ2UBP/OEwaqYe80wQRIcGq2ZR1+TtxYv00Lm/wAqOsb
hn72HXst8uaoIxKsDGyA+FmM2Vr9yeABKfPQcxrEwqQ07d2oxMVV4ubTpgiQmdZzt/1gbfr9PGvR
pXc4o5jkmYr3HTZYe3Al9bV51FPKZG52qFwt8gMlDxBAJJ0nl395pi7UMvaK1v2sjKnwgEGJ6xHc
w9+/II5HfKR/7kPr1TQFypB19EIkFVFzv37kCRFo5O84ztNoddZNb4+I6ui4hTdBOr8YhladZG9G
SdpipwBK4bVg7+G8XIFFtMpoY7uDsbfRZSELqvEEIVkYVJqqpJFhqyyS72EzRFv53wTTVoi+P7MS
bh28blpTFScznoAsd4qzk6F2+jL/qG0DfPGaWhZq8S7SKPZSai7TGCZQY9gD7bDgOOEm807u0bJV
JasnohasS4LO2+mCs6OTmiyXVcXsVb8xvikm2CagXGOtRNQP4ZpVxrjUqmuQSos27OWdKw99FAbW
ljaeNyfUxjMHLoCU4klPk+kgX8NUtV8GG1+igel1F5in2oUqThXw0GUz+Z9jHleboRf0rCrd9OIW
nmZQOu13Pc+XU1IxG3BTFXzeFJw5LZ0ctR6PoHtP9OJZHccCuOjgyT0M7Dx2MMvpHwQSgFIkP/V1
UwiEMXuUkPuRRt7nIu3E9QzQ3R8dc/CMUBu3tHjzq3gqjGMKLewqLODYxMH4pIgJ8WkZ374dNNau
d6wbyc4wGdXKtndnZl7dpNlVzV35Xdbr6+glqqdDOnJgmctA3Yuy6DEqzNnGBt51lDWBhWpxM2U1
9qVEWECDAOUXNRveWiy2RCz60OCQbakOLjgyWZhaDRZp5DHAmDSn4Iz1lCTLoPLUqbpNMGuFJjiQ
NP5sryL5OpygPi72XZ+xVzu9mXjgrNBhV+54zcnN3jTDkm0Whc/WhljtE0BFnFLQDxsBDidOGq8H
6HofFwvqBLekSOth/+QGnXn7OMUuWmlWj2pG/sTvpFs355Q4Zkf8i9qWAybSHuxagdAfgilkOY6b
R47x3VsxXLnFfUR/GKI8MH7hotF8awuvb1SWn60auhtwjcjy1ZURTRbsRuguLL91llimJiLPOcQ3
UIndtA685IKwTtEQhE7UXkEE+I/EBzjamoqtNUguSapfHAsc5xwAMZUHhGp9Q5FWvYQpLJTScO8d
NTaOfYVEDpN9AAXXq8eFxoTIv07a1O6nChQOhvWf0PqiNXsh3meB6W60ptGxs0FXig7Qt8tjtNQX
mqual5uN8OaiE9tYCx7DCmtkKQKE9wZKuLgPd0konLcFrdFL41i2+sGIJu1RtzatoQ7HaSEusciR
icRAosRaarFidtiiZmtjtNNa3Nd+3fU/XfWTK+Zv8FIgiq5xdKXajFtsaNmmm/N7OUwjFfGTZGxG
KrMsiALpeSxNHHLLdhzN6zFuxA05eZtmzB6MMh28cf4ki/5uyk7p0o3HuSGFS+moHhtXRdFdzE8a
5Kjt2GMS4XmyOZ4VCZw98AccmzwZ8miG6MwZeYMIK/Lp2oZytl2mTAWfjdlV6e1zOwOZzcnfkftm
WrrTTnGTfLO4GYKcOi9wIpKIsD6EKtjZEPTZEWSfp/ZW6JuhKA+WoRQbSjlzW+Ym3kNRRAejnjPf
CbIXI6Cv1C5os5q1T8mA+sdi2YT1Panr0C6qlNclEI+dEimn0upj3CLDhGJHG059mJVbw/06qsrd
UM/OswCpSPIlimMvZLx3TsuyO5gsuDmNFPnPC/YsWML6eMB5a7XzspU/jsKS3XbJqVEHB2qu4H/R
1ARv1q6rbfsQOPta0gRpkqPYbMND0rAumBOWI5wWcNdbi3gUvXmoSmU6Vgp2N3lh5c1sxdUrTPFs
k/YACVb++qazQOAj4PHdWnHORJo8Dl2OtiQWNo1YyNVpe2xNa1OmGbxgBX8I7VmaF6Un4xAzBSV0
CwY4vGVz1I+DZgWQ29qrxradM7UDPt3snJQi3DpOPm4FXCT5V6RHfBnb5ZL3KaVMqv8kCkMc5X6N
pEx4w7A81BRdozkTwlMubDpWxeEjW51kmC7T4qg1NooxzfxauFXqOUuqHWdmo75lK9VLlZYGJMKW
pbvLih0w+QZ6xqpIcJXG01PVb0vSlwQ6Usaa1BF6aHCRnYYO1dor0KyBsMd1MJVWS3OVM0HI0fq4
61IlJ5wBcXCo+i5yr52ROLAu937l8irlj9I60TzbUSp/UhZn6xT6fTaOxrEasSoZlQnk2+63eQh0
sSYY6aGtnE8k0i4s+VbTgp7+ptcpckhFO2l1esA7DAFwms9maHx2VwGp0D9QGfx2lOY8iBIEDQhV
FaHN74/S6N/sEcdmxNRSMbcsOg9aCfYTUSclxxKfaic75/AhAzd2fJmf/Fbn9dZd10COrof4ozMq
o8Dfj1XMMIhlW8eEqvq+1T0w8ELsm5tPYkHeS3cfjmJXXLmiy6FJaxdZjlqtE24ytUvQuQffVfE4
CGKfVGr423xEqRhr412yShnUHuKWDU+9VrKr3NLr46KD3ZTuT1v1i7k+JsynkMi62A2dZTksA3fO
WKoKWHA2RXlz4P14ClTCAeI5PACz0W8x9U+38zAQEVgqN1ibgs2cuUTnKNbdxLZwa8O1pjN8YRep
thCtO/J8UqiwQPfOQ60c/jhdsbUPSX4zj0m/NXqQIoZrnhX2Jn+CUEV9mr/MCQk/xmISdb2gNm2i
bWm7X2W/y1gx7ENJ1JfWZw8So10CkNv2/fJNTqKXPqMlQxa1n0ZNuu1tFuVG032VD/k8+H+oB9mb
Ek65Z0hf3VdI0CB11yWn1WDy1FhIFnJgEPLXbRK+MCscvC4I03uk0D1Sd4Ie5HOmqWnP/EvlGQMt
x1QRDea9FhO61OLKY7Fqq628mJGGmZpxVroxOrGZgDdho9KqDZtnnBaYqnXaSLKHmLTEUY11VXrB
WM2HklA0uEx1fXJF9bqOvI5JcZm7qse01RZ7K4Ub0XXdTTxlj1N3ou8Zf7Wq7LrJ0+aUTelr0bsl
6RoPhWN9BWc13+pdTj9gXsfz8iHOtKrdCAtzegSQzU6MzlM7NdknCXF6ctcKu+jk5g2P47qeKzPb
FG2EqzScvy1qrzAZJntp3Bp6V73MbfpTagHmbn6mk2bt02hl7QbV02xGl84ptJOwumYnD450Ctl0
hgGsHeUUp1bR309V9iDPQfISy1u/NOiUi6HT946xkJxjrX7szPxSWkPuScpNYO3stBaPwR1FzfcZ
OMC+HxvNL2ulun7719YtM2tcZ4/Hv9q1tv5aV1WGPB9Jh6Ng2wcPcw15aUMIFRNnAvR2OO44niYs
9y27F5vnpQ2a+ygm05jgggOOm1ert9TrOJ+RNsIEB1ZiKcdq6kyP5rO6GedopzbtfK2tV06LbWML
aKTYKoJh9OBimaDamk8gC1IE2ngtjPwwhotFiFV7Q7RZvpHHOq1uHqLeucJiZuydjqRhdvBjmzX2
14JXOA7TPuk0dibaXHs7AHy7vll3XK8y2vI5J7m0L7PhhIP3ZdEWfr3AG5tRJ50LMWK60i5T74Yo
rIpr0KbW9dytV5z2yyYmS+cRfMDVQG5UEKfao+HA6bGxQk+92l/pZfn2WdJKPvS1zriwP8HGJmAE
/sgtZ0x5X6c3TDrZlLmzjtyKRH0xGdsMkbLtuoYPz8w4I6ZqeOBO0K6y0TykffpJrCCIIN93Tmls
hyUanyKreyhJ21tcR7tVGRjcu0Vx17u5ZyIavPRhwxrV2p8aJd1gRLEesFGvUzP3TFbisRNkdyjO
xcB257FzLthF6DclTva9splUpQO2TLMt1qiJEuvROrzq8+oI/zo/dLHyHIai9fF32p8yehglPas8
P6WaEvidBSgN8kzij1GpXbvc6BdswtjArexlGXmzVbuMV85MavRaM0dxyobOQGYvK6GK/ABOSbXq
RQM+p9KMy11at+6unZlLyGrAUCuAgN0PspNimHKI5OiaHEBqO9tAkJ/nNMuyi8l28QOdKhvg8zE0
600yxq8h8xtfKnJ05bMJSPhgF8ZXwYDxBKEHZ3OSKivkUn9SmhJsRP9YZkt+Dz8UtpPqIo9yM/qi
TNhl61NKE+D1Or5CWeDFvf1FsUwyK6q7DIANmz3iPFk+gETremM4F1yIyXlwl7j2lzj7USkgTilO
Js65hoXXhKp5si+qAl8BCmXgq07BdChsXsw8/JkR/3YsQduYDRTc0ejdG2z+GznwACyMh9CIm6O8
6alhjcOY1ZUvLAJ+bDW6Le0goa8jvkR4c9Rs4jZWK7ICLPVAFb1GUcE3p56y6mDYMfFptxjvEn8Q
7q0BvuMKd8hNDQ330KXZtcsHte5o4mJruDGlMG8dotSZecQskZwMdX5F8UBntauhxwnO77PxvdCG
hxk5NSdxanErxnLJUeRO5DQp5LFV7o2Jjj/TskxeEEMlNO2d8Ar1n+dWc0h24TDcgjFkJYtg1SU3
HZi+DuM885ELqAHqZfq1niyfE6Eg0Q5MiN89oAiE9VhLG4fYU3PxAaGkW62fD0ODJk82EmVzpJ0A
b5st3hWaY1tSoB1m7JTBbRbV+4nkGT9piCZWbURqglRDp3fhAumtcZD3RErNtfk/5J3Jjh3pmZ5v
paB9EDEPQEuLiDOfkzMzyeQmQLKSf8zzvOpuA/bCDbR754XRC6N7awiGhFarLV1D8o78RGRJxcyS
Scne2PCiWJlkDufE9H//973v80YR7nuyOOd9VexcZLZnEtvw2gwR1CyPYpwW2CN6vjQXxeAZKR5j
c7S+n6piQ5dZXOhUDX5Nry1BUZ6wWd0kHYnJy4MEB7vepuoK6G+4ZWq+ak2c6LV/3tVzZwEagah2
y/4y1RDmp3ggDbVVXdirq0VBMQqqoQwVpoc8al9YyFvzuWiWCBHY+n60L6LCwUBlAeOT0nPh4GhJ
/bexXtZrteP2MERprNoyKVeF9kZAcgjZRpBV9DSA62MmgRDX3mNfuKRf0KwaxSbsZTm8kqMBfoYW
PpbmRR1P3THUnUuk6FRt5pkisRLPOT87szSr1QL706s2Xo/TCe0s9DykyMei0LXDpIrL3mrv66CB
O2cO1cWksOumiR0yiWSTn5BO1ZZHMiH9b8xOn89rlh6gacmahvKMQpqO/fMeoA7dITWQRdzVGuy4
UWfFUdJmZba+uvVDOfOyoCNctiEdyQnS6X9jis1gBPMODwZGRsaLXngqKlSHVhu80WCqHMhj60DV
BFB9Ahwx4WgAGYU3UfmjsUrKRt/7KtESt5OWxneinjhxXeizr3O47mqCGC0tc8N2omNmx8FOtsVH
Sa6ZTVfRpTOOwU4z4hJLI491ySJBoIBUfjDDaXBB9qNSG+GNsQzjy9WVc9AgV/SEoAMt41PFASrQ
EP0AVY8fKWJQAlZgu3YjDd84Jy/E00ubG8mOrZkoURhqv5ytDr5iJ1HW+XdLjdz30IVFCvpkKcWg
M9BdBFFoXkXsiXhuFqoH71Qjx4+gAqNgTUKOfwpa6dBVhgI4TL6FiKkz2QzFBgdbB7IGtU1tVSeN
AMmnJ+8UEjM0GzwwArpSMLoqspvTxDFcqWrxURaUk19vQC+zoOf9Z5O5vYzwEVyFpbzs5k+KP++T
zOhN3+D5iWspWieags0r3CsyW28RqHfLk5S4gQkr6Xwjaduhj0G2IC4m2r0ftubUUvqx0Czrx3K/
9kl1LeqBMCt9KrejYb8W2vAtRZMxTzJfvHo8DQAwkKg6SCleTLpauqAKiIrkTU3XhqgYZ09LxP3h
7Bip5hZ2OK4N9UPXhM21FiD6pBU5borGsQlWDBpwATIXEtKwq0BA+CcSKXMXUbEcvQutea0yyrfx
JOqLmR5L1A3Va1AjIqfBt7zbrqNvjaH5ST5khPGH2tTrbaIGKk+ZoN5kbclgy6m9ieVkVfVSTDc+
/LDsYnqlnU5EOig0mg7LzoCeiqUN1ps23w8U/nJrSFdpEKjfGIC9mH8vlzeGD3RWKOto4L7cIKex
CAOYKfYdnve49emgl/pOFU6/bXzKkzJDCd0UypOKsrFDZyWRgrL3Ed9uMqI8YILHBRCkDEtDGU/X
dSDd9PUAOGwQxSlo3hWTXO2rasJiFvGwpgTT9xaqNzShLhcOeRycnkV68I0retYSPL8mkFGbzD6d
eTzFnuD509QmCCyyItm/g/FDyzXINgH2/9zK4W3OekqEhXS9ZwFeaQQW+b6Yr5ZqRU8h8im4nivy
VZfqfznBSzGxTDeemjb5yPofsqn/+uv+E+I3XizD6Vl4rWqGMU91v1DnWXgXmyGNkjdLV1RBtbDP
afGd4hnwSuW1Y395GUkDuRp58wZ/sL9v6/B7HeqpR53pVi3KquVW9cv4k+DH7fuEWHgyqZfyeOir
VVyT8fk0sykM3BlE6iBADj4q6tjcJJjeaMVbzjcepYr1ciDNe8J0pCG40C2eqcu/f/HWCrzjcH2j
+M1yBCthILgbUOACmtgHhbr2w8gN7WI3zCt9AMaIeNWMt/l+VI1iQ0EMWm4OFbTKp80/kgIjwMEI
swk2JQ0asPisH2qU09ikeR3hSe/kyfYAt8IQqHMXRZYopw8CiSCdxEn2BFFTMKgRYWTlIJOJZIY7
4AgRE/LIZT697+ZevaJZySrULDICVHG+DKaMAXXmRJjX0p5YrhDksM2eNl6IltdTqxrxdoikjcNJ
3HakHtETWW5OkNk6z33Ny6R41edem9YHrfXNm15q1A0UsfSwPBOkeegsFeZxuVolY6Asb0z4k7P2
pKhIZNLG/TKMkW10uDkkGn9eDZdivcoSkuhGilieHDJtZqPyZDwYUjP6r3uAeBF5yYvmKTZL9bzS
8OrOe6c2Hu61gkXMJKJgBdvD2piojpEBv15K2diWYfTkmcLc5FayU+UUBfp9Y4iEcPPgIQiTfhM5
8UM39mfLzSS142vBwLGMYBSHam2vHMtHY2Paw64c/Pu2GaczZ57HgeX8tLhV54sgOirQ8rSyOC63
XT1qkB0z0zlfPgUNZa6XTdvyaSF6+yRHp9iAVWIwM3dTNjrrJkt71yyBo1uGf1iqaKfBauz38qEc
p9ILnLeDYo5M0qT3PolMLmmrhJBQipNE6qDaKQKXpINDX4lj6MT6BoPx90Ot595SC6RDeK6ZZrXp
yb5aB4DO1tFcTEuSeOhUyrXKDvsLxpyGTSJ6FaSAPWlpR9b0JOy0ZwOADs+jafr2FEWg3CUuwa8/
TvSfPgZtW2FhXJwcuvlSbRpMqO073amfBN0xgNb9slWIK0llEmkUKyXoVyE8dFcvyUTTk5Wfj/O2
oPEWsbI19q+NFOx4TW90EcLZwZ0dZBLDR0rzZXi4HNxBBu7ma/p2OSmjuPYFPT2ml6gyBwkoliI+
TCYTDFNU4WopaTIUGiRcKpUr8mKbj5NxzTFzdSv+KOm4hMAL2N+odBZF1/N1wUHyAaoADjEmw5e1
AvE4g25ian7TmL1xjHs2v7WEEGY05eLJazQMtHedvMV/RKjA7LAp90u3yJ7/rhlzco26sltpacOt
O4uVlnM220l/pIDXv/grPv+YUwKGImhefPqLP8O2ehZ+rPI6/9T81TOj6vOf+4v/h8ytNmXbV8yt
//D468d/ffzt468///WX9tb5u/5obzVfcYmrgAKwL7D69A918/OfSRAJXunYlwzN0igSKQv+aG6V
X2EbUVmNWI8MVbHl2eJU520T/Pxn8ivqYIfq32F6wMbLQGG1HN2XZ/HHz7/L2vQyByta//xn5vPl
Dzk7ewhuwNkKwLKOpPr5yq43RSpbo6pdG/HJn84q65bQjTD7NA03nbWTWwbKIFkZQtcZXJhtOF71
DF+xede3uGb6Sya5p8nPgJTTPGTaiO09Km/oVzbZoRk/yAjLyPzACeXK6k1T3CTtbVqc6fqDHMM8
ld85yEQctXW9/gSIB00A3sDxWBcX1XDbA9GrrwzG0gXaRMZeHlVwKrE0riUn9px2PVqS21nJmhvX
IzuOxHDc6XL59Lz6i679P+/CfhPGYfHwffj+q5f///JnPbtnuPt+eIWr9837Z5+sM7YE41X7UI3X
D3WbNH+4Auav/HP/8buH5ae8Jjv85z/7mLdZM/80EebZsyuZC+Yr1/8/ff7rx18+/u7zv//87x7/
5fPfcCf85vHX3z3+N/zev/v8H+cPf/Pd43/i4799/CVf+lv+/5vP/4Hb5Q9fyl9w7/BPv+Gj38//
f24Ut/n9T3eSZb1iWjaHl+AU50L90SducFNYNCeoTRGmmdq8H6ZZNd8ukma9mr3Gpox+TVbwLqp/
vJUk3XllKdyADqWtNrc49L/kVprv5S+Le8zMiLdw+c4yrvkZ/qJXUZW+FgMgZe1W740CvlNXCM+R
pp001uZuDqDYJog4dk3bGkdhgdXISbtAPdBLbwjUw7m3zjt1IPwp+hAEBU0KIQ+rONMllEDKna5W
pHwHJcZLs15Fg0Xm3xS9+eL0XT4tOV8+D5Z+zhcrkSFrKFAdba7x2XSrL99EI2LNUku8K2MmvbOd
6SbqBvCQJTiK0EzuBNPqanLO9dyxNkiTxktcRkc0jMVJnvRjn4py1ylzGHEkZHk9CODEcECdbabS
tA9bTWwx37av5+zSKDec9ZjIudeRwrkmyUHZBZX8Dc3vYrp89o54wuqapuoyckpZ1WeV2xcFPhQu
bFm20hGunWXwsuYcH9B21rQu5/AiSyQrNQqPVXNjt0lOqny11cgRB32MCKcnb5YaIHO2FUmXBAwx
lV3+Tps7u1JqnQV1GuwYmGZuKgZtp/nth2aqjY0WII7RWobxC+ZQlZsjTqb40jAhwTYfRhzYdxDF
jW1LnkDUO9KpgMa/DhtBLkMk/F1WVv6GQUkDClAeID7rvAUmd14x2YTHZoPaor0wPn79AlhKjeeH
S7dUfL7MTwgXdV7qPKswKLOuqoYNGoStsH2SFVGiD6sGbfIM7k8vocXcMa6ZyGN2AG8rDgFqUW/u
RsuJV5LxTrSifWf2zXuNpPR9r19mM+qETrpyXhGKN/cr7HZEnatHCFF0Jk8ZAMCulw5yxrWGVQNn
bLWB+hBdFmZ3kqpZ/Ehvalv3urZuEDIEXof+CAZrewEEkyixpQVXh6q2acP6XQgF9Fsl2gv96+xN
oxFqGyCxmdw7L/00jZQMQNNzc4eYaNNL4PDjYHAdSar2Zfap7x2xJVa2IE31FIpCX8XdKPCQ+Dkj
2MLZ0ozkrQEAX1kSgQL89/Xz9tLNt7w+vHNgFRQFvebLZplRqoxBmZfulnrYIn2vM+b2rAEiimQo
gMGIkNaMVAS6Khs4rGL5oZtlbXTlm+JbBskXz0JeDQ0ch8vIQGo/Nymf33RFV5uN3BsOTEFkkPSP
E08l8dxNrEFlpB4QvGfprhGjgiPELjsE5UWZJtN5bNV3KEStWfcy931q+ajKMzmLWNMjPIozAYUI
ZK+Nuje0U2ZQEtlVMnlRrZKi2LMk5VsHdjaqfHlD8FYcCAkQIua39BPjn133IHBlzd+lFZNV5h0T
Qz+rNW4b2UXTowO9a+CbmqCk8eOD748reh7MRrxARqjvq6jMRA95iChua90IddzWeTS4la0Y3zAS
vHDK2vNhn2XPMjcv7iH02s8P+9CRbKH5ur8j2STwpgjF5wgW/tBoLTmPD4OWpPS/xbGLC4doWMVw
BVcJ2S85Y3HS/r5+Tf5kMdEpYzl0BmssPjQuhOcvp3aE4QickHsnAfzqQ2Ndj1L7UNd9upbgK3pg
semIyNNRFBFc+maKDyM7fkUeI47PTDNW48hTRrsmYLMUT2Ezbar/8KnmM8rmScyOJ6QCJEVBXecZ
jH2oVkyRZg/DQCLON97Vi90rB5nanEYRXmQWN+elEzSD+fF0bUN9dbawuEc0pQnoDBVRjTvVxX0z
jfa5NVTbMr3OcEnCLKoM9mfaa7nthgunUtDy9fCXmeYxkoxyHurzUAprxOtlYKQ6ifStTpcs//Sm
pD7CLsm2gzJKf7kSQhrRMuLRyWRYVhDbZ4A50HOY1CG5U/BgbGR96D2rM9VZcKec0CQcFx2Q4Y/F
6imCIAwu8dU4eyMy7sxJhaxmMhmohgDqcSwSdwRK49UA0zalmX/UEJFsoyk4THYiH9IGcFThXAVJ
PL4FT0cEghi81qqoJfzk1KZZeOjt+rzR+o/olplYzEdY1yToafIExlO685tG34ILllZay6SwDioa
kRNOt6XKyNlE75XRUPa5U2vuOEQf5Gi8lswhulFsaaNPtFDVzN5gWzOOg1x/ClHZAt4g7T0v7HWR
Wbg4455Bl4qeCZY3xOOUi5IUY08RZubqva+u1Zbobh4G+uWSUeiMD/ooukOEaa2ZznHEmcelNpLa
6A1y4Yg4vIxtjantWp1s9Mbp+3PaTli15jRZRE/kuAcSauwUCZRixKs29aMzSKvvuabcSa/C61zV
P9ZCCdzl8d4G4x0zXVeNNPtsuXQssPebyvfhmTrN4IZabe57QA+elNfZUR0ERIxZMZibarXORkk7
jnWyyfrUW07wkHDDCIy2ez/3QYHCSEuU4BgXWnKnD7Qj8hnluPxutPXRrm+V94UMg+3p8jAEmmy0
2wffj6+qmFSz0hLjGW2e75eub0YIyFbxIZXl+d1yzCbKnq0uIm0XGJ22FWQywhfwk22b1LdLwWXW
Qnj+uCUTxLjxe4X1FhdUlqJtFSTrkOJr9V4dmPpqtFqdvMbsAGbJzUp5mlui2iqjn72nJoGo47P+
5bUakklgh0cRZ8OGxq9/ksgc3uhxeOmQc0tsDqmTqpElHuNjwhg4a6tJbT/5U5GgzIgItG+I2Qhu
GrRJFiqEKzMOZpxPAWmvLvDN3g1O1186c4jocv0aUWucmQzoOPu8jgoqxZ56BbIe1cCPVR4MqHZT
Mws5M5aEyTqWw7PWF7PMX78o7ZlPW1iH2E7DfSiU90uCrJoSSa7kJTWUCV9CqgrzPhFb+DE7gjPL
c87x6JEP7pMtoffJHQEGIRDCYrpQ4uDNUNrRObZYYMBmDbE1GdG2deJ9OifdLdgUlYDvY5mN7d2U
oqg1RcJTuvOvJVthVN8Ml4bSxTuzlycXNR/5Y7OItRf6qrCMy8rgHYhEQVo3fzNjJCYrcOFOZX1h
ZDtTa4MbuSm8OrOUjY5qbc0kvN50A+gRtdRAWxbk1xvzqRcZlhPMLttsDEnfiqB/jwk3WNKob9Vw
I6r+YXDSu1YayKvKtcLrTWrtzqn3ecHXyqXer9GZ4pYLEuTHkrlbnts01CI3dmD85bm9NsZWfdOK
DOFylkmH5ZZaSvwh7Y/DJD4FIs0P1ZjKN6NvYzXJ4tdZ3ZzDqgOKYHBg1Sl/I82zJ1/JT2HbK9sF
WVchbnBk5k5eNAbj+9Lob3QY2PtBGacNRH9WjColRVFKdfJJwvAuUIepRbHLtgg0b7TPJ5Wmf5Ps
W2eYSPudqlM65U/qA0k/z0Ib1cZSYi5zoGUhlK0qP9dGFdZLF2R8N3Gey1tiX63s6yG39gJpnFYw
BlYJlXMRpigACarmuh477jqZXkuHL4cZD+GCOSK9tZ3qmOPn8y7iODqIWIKDlox0K3OfP8DhH7MR
exTmVS+erOCCDrO3PEgCub+NSvSWTzYcS0yuOqMnBdmcK7spVqKRu9WyGasGVuxW3Xe1qt3O+YKd
MRZu22btu2RPCNd6mlr5amzL7saKOtb5KERKNPWpT1hidUXIZXMEFWx6RtXMmtR2q2hAX6ABpJcs
LghB2F9XkfDSyYBwSGiA6gMIn/2PLOs8HclpPQRjcrss2K0RBMy865SZMme3CGntze942bjUdclj
EOoEkqcYs5ExaNeBc+6XBuG5cnfrhNK0H/wKEnNN5GtlIlFr2kTaja1NVkrexUxlGepBWe5B9l4o
IfjYoGDCAyUKPad0VbQ4OZQGFG1WXEq2Zmzqqo72y81c+MO0Rp5db5Tefm0Io3KXVJ8uMFYR0/IP
CAyhL7EiqXqESd9HoPr0srUxP5drG8FpE87cW9RgfnlvJfLDsoL6E0OLQiq4qbuC+W+pNE/nbTki
5BR2G02SdLIlWJl99tK+PNV7W6g+RNYUNw189D6G/8wIrK3yYz/6/n1vmS3cVaDtQXut9oH/gNtt
3XJLl7Z/5YSRcmjbOtohz6CmJg78+E70ubOdljM7+Ayl/DBPzlrDOSxKKqetz8PC147ppNtbyavW
ukLGR4ng9FwImR12oewRJlNAVhUVZJvaeG7UinQNRCr7qHO0SzMjATGwVPlDhKPxaKvdTV9YwQm4
kLpNg/rWLBwfwjzBeKiKtwV47H0vj/ZTaVGZZUCtB1GS59ClGhYkR8X+u360intJCic3lKOHzPhY
WC0aytpSXtdNd1R7eTbmJP1aY4/tkm/uPI1FlxurDivp0LBWetIAP72W8Z5qgRoehqLynm69FNNb
POXaJx3NrtzhmrXsML9ZZkPLWkBv6cNy+9Nw8Y9SzAakTvKz5Q9bqtrt01YZCEXiPvE/lQv1smh0
+VjjpTOGGFBJ1gh73UOzZSwSr8xiTqcju6Q/6Wckho8Btw5xL6hQsmOSFdm6azN9kzOx0SNrJzVS
4S4kVGlCC8ladJTs4PVCSzbKGBKSVO4k7CQbSY/HS78IihWk4hQy/pCcoV7dZAhuKLicLQaXrcwO
YJ/LRb7OyuzY+/mJCX+4ivHnb2j54UvK+w0DNXn+RcDG+gQEWoRuBQsZHRvJuKAst9dZWlBOCg5w
7nfDVdZHeugW51U7AKadk2mjUcpOedui/kX5sp5k69NyQ8igM466SspanxLLvTwAksmqztNUYL23
3vWzKGacZk19qr/P6k5f21wBq3Ry1NVkKJcluNEzkuCJ88sShBdx1O2zvn2TqxYbWDtINyW2+BNk
8mCthKN+UOW8Xi/q7cgSImJJSi5JQ76Wur689yf8yeOnVsTBQenbYp/VylnC152q2f69XCZL8YmM
Kd2Egjgd5scpsuEaxiBHkAPGyUyUS7svgnWTmiNjVpsATDUldtMKBrr+NSx0ubklaqS4kbXm3djy
TWoxppdJNNGmATVvsbCeRXN9WMrELVAb925oGfka6O9NAhjEGFMChJnf6cr4NqlaBYz09DZCqXEi
88tYgclj+wlbaW9PEaLQxlSQH7M76ozgMpLteK32oNK1OmfMarSE80bBnUTnZFM66OvDBhItIePN
Oi4T4K/57dMlU8X9NU+hnMLGvm8g3WzYM9t0FxtCkdIOfLnQ6w2xGc6h83ktpSKtDPjET6PhDH35
WZkI7JE64eP6FdpOcRZlaGF1CQm/qUXBAZb9tJIgy9xHASaIGscD5kN0vEtGXNBr9jlMjmMadNEV
BYk7zIEkU0vkITiyqvwU8my4Xv6YmnZO5trlsS4uJzbCp6q4EKnCkL2qi12GXfPO0NUdGSEfB5T1
59WMKVguCr3SKGZ4wrI6R4C4QGQQNh4S7yX6vV4ZgatXPZnjpZqZ3nIXBmnbPrn/FwTAoE2WS+ks
XN+3DG8JEckazV4zVCVaeCbjZ/Z4iOO4Oh9GZhEsGMeSnOGTnhY3tll3pC84TrWWVbN36zrttjge
a/YVajwD3osNiUZuRW4qTtQ6DG+rcQNcOSINERhI2cjyse9GKhkgnlyq6q6i58N9Co7dj+cHW+OE
4JOb+0Xf2kolnJy5d7j8wSIynKWGkdyNKoSZ3jAeupbgRDGWVLU5NOTSaQkPGGatNqy7g2T4NtUM
z2FfamWiMXi/7pRb+BB8Kv5V2Y8RvVwIMKGSdHsphSaXVFp5pVVVxwzMaHZElr+v5C45jKN2UYVk
pPRFLbmFnKZbSjXryadpxcW1bkg4Tq1mtSy5qcKWa5gDbvUg4undBsfAznkqJvktzz3sGAFEIDIs
pSMhj7oLGfsQW4TJA63vV5rOVDdpqreDIGtRS5LzQfTvFmExAQiTixVRw0tdo2NLqebjeDgqbDRF
lH0iz2y4RBB+UuLGRQjVXvQVrXg9407r43CkthzWYDoPdW+m+AQt/abpm5PRFUTUCys4oj1YL91r
0TeBR0gDxZYdwIfGM7GmrGO3FKIqLqyM1ptGUkJp1tWunXllshMf5//KZI6qrgKy3+91g8wEO9b1
K3xZVzVyJgA29E0bqZrWgfT9gK6F6j+YjoFVXRpMBUZwBhWKytY38FAqFjUhPeOnX3qWmJKFci9R
PpiyKNaR7oizZP5DYBr1Spytq3K5+kQ0X8rtJ5GpbMQmKnpFtqdNWmvytVXb5l62ErburdrvWpyz
Xi8bLXEeabfrZw7fJDXXSQ6BB2YU2SzNvD8s6/l2M8yDhGx4Jel96Fl6bAHYmOT9fSpzz5i9PnhY
UHmU1pgF9VRKobn6/ZWQRLHVSlu/RaFGPi1N9MgsjBPq3nm4ws4wUsG7dDWGJXvel8bhRRIN4yqL
9HTtz4umqLKDJZWohkONLAqJ8wysyZ/EWQ0rfjWObbrJhR5vm8Sn52gSO7GogbJ5krHon/3R2ZhM
o97mwRTfjQVG64IARSD/1Q6XSrzzbfLX0LJNJEEXtedUpM1FVrDLAynaYHw5WLlvb3Wnn68S6zTH
Z7TIYsEA5Plb8u7CJ0UbdAGLKW52PhqCgo7i9xuN+ZdiWNpxOgpYep7ooBilv5xg51xGKvkrMVBf
qd2rQ7/m9TrsCpJ2L4v83J704sZI3kZ95ZP4mO+qubth9tZxGeQQ89CsWEiR/uDEMYeu3hOUHHKd
oKPqc7y+WpefqVPEDsEAx0AY+oog8vYaJ+Yq78fqKkyd+wR6/nFI7Wr9Z7R1jblb/rwFrWuWZQCF
oJtuEg75vI/aas2gY5JN9lIHUbqX2oZe82wUKeJ4G/LQuCan4rjMFevKdLzUV3OwZAO+WXPgo0TS
V0+bnKF8UyqVf2gUdGPOWEWHKg0vkUtSRwSJslmqfNHaD7FJRMvU96fCj3epkLSzzBb9UZcq/KFt
dSIgGUvnCDBoNDr1BNMUHWVI6GPJcs2WAsOY5cM5ruFrONa0I+KO5Psmr7ZOAN3zx6LUN7G5t7pu
rggtHo9yV4y8k8Z3QzEps/uOBPBIjdahOV4sjdy/aKz/fyJp+b9wWo+R84tm9qwG+GHKf/4+Zcr/
+I+f/+bz3zJk//3jf//u8Z/nyfvjr5YR/Rf/8PjL7x7/C0P930Jt//3j7/jo3z7/3eOvvhQFLL/m
h6m89sqG5MQDE90uGu1ZP/mkcLG0V3TCoWPOY0Td4dr9cSpvqK8cgwGFBZYZPNg8Sv9B3yIZ2itm
8vTXLUos5vZopf6gbvhhfv0kS/rT+hbtp01vpg/OrF5FQg7LxGD+/+X4txGOKfmMtQ+2dJroR7hE
DGS4PoMNZpCrOqPL3MbShE6fHhpKStfWQ20VC/nMEjOGVhpNz6RJAeiBpVnJQFbLveI20WksSgSY
MDxXWUV80hQdfGciRrTtLfKxI6a6dSIx5dbJkoDdQFsH2l7sbHsrBCc2qTu1agNyTJWWGxbTPwmR
8UYzUGaSVbIGAmyS5hp2uBHlfN2E5G1CaG5WmOdCfFTdhZPl+bZTmmOJU9wL4fbgNkFOU9pq6iUZ
pa5RH0ZpuI+lfFOgeZTUjvUqCDynd/a6Tec8D9LI1Z2x3WjpUcZtcbAac88+AqFgmvpwIHw6yBnT
O8fpyCgNGB3hdZKJx4goK+MRz0NGSJerCu0D29pup0vydV1gqJIH0LBJNe3UsoKxPfokuKob3hk7
0q64wAGKnURk/ipKr/KpDtZVz2g9GvoVkqeDQWCyWyo9Cm7NAKDYO2fkQD1MY1mQP5S9E1XN4AGw
QJCdZ+XUr/yy013cYdteVe57SYyU5UR0mjMNhhkt5U2btp4z1evQSc9thTrLpl7mzfsuxCzCSwv1
PVIoYyuXCZU8OgivEvIHx4E3gyqP2JHsELar1M83jg8CPdi166HWAlwhyToR1VkegCzVYjCfRrmy
J2YFI+ga0P8Ou1mnf62z0eMBBxvG1c0A3XPtxubkieHUNsKVIYWy9xyK4i6Kml3qT9vMUN6q+Pfd
KpQ/huTPhXN88lpPanOVh7n09JYCi0ZnQAxkQte0GozUs7Ih9SI7JOJTbOKUvSwRXwMDPjYxSURw
8SSt61q+jy184ua0l5vuvKykbaeXNPN0xti0vcamvjYoCBC2oYs4z6RyNaa6m9WnaZS2SvIGgWSG
RNNkok8MfKJKoMD1j6Lge3EuGp6Gk6kuksGlwDr4A/F4ksDJbe5USH8GU7+s3cwbwp75tO23rqRM
b52BcyRY1SjmWEvi1D7X7JDKtj8zhHWVOchQImq4pMoNL9C8PK8RApfNedn2uitfdyAx1kWcfEyU
ztMSn3JZ2sYO+vNUEJGE2XeqN63VHFEOcFRIvLYynM/RyjHXTn0fI8hu6M6DxfYibdgb0ppmwkbp
OHaY7222SkGAENiMbspMHOsWTXKO+9BFXodeJgeLJSkYjCblQ8Nptar61qiStYinszid2If7zG/Q
xbPn6108CG5RON1KbjPJ0yt1p0/T1vGjQx4Yu1rS8YqouOq66Pus6C+VKXrvy/NmsmFIQWMcdflA
bqNfr0rV1lxQqOs485HydvwT3Tjbksn+00nJaTAzjBm6OZlsFiPmOVfY1uRO8zxAKrotMXSf6rJ/
mjf+f726znyJr4jh/oHldJaxzYK4Wd/2y89//93jf32pb5v/ktX3P7O0/gq1278uX/r7x//x3eM/
zkLS+bsff/1stZ1/7Q+rLaknDnUgyiyFUBREcH9cbZVXGBhhdhsmuotZa/rFavuKdVRGT7pYT1Bd
f7HcWq+YA/Nt9iwBVRGc/iWr7cIo+6JQVQH72SCJuIWJCqAof+EWjBN/JIU2rleql+qy1xEfgQcd
bhcmWlxnjGTl4IMmVa6dvP3iUP8J4Zr2wqj4k1/9QmsAxUsywV/VWBBwOPvETw61J/fcCGN8pvgY
RZtsB3mBJVjbDFXGHu6dDZLbCXxXIMNjwMNkJNtzzNeiKtxRKs8dvdzZCpG1uY4NfPJY690Wk0Iy
OZtRghMra3tnire+uhMENjm2ShBCuEEpeByGkmmJetbYBq6Ry6+/2bl0+nJD8PRm5ysBpSGenJfC
itaqSR62s3plY6uF6eKpcru2ZvBK8NbSPhg8k3rH9PxArCJ9Y9f6WRXaB8nibbWHnB0jEyu8phsm
Kd9Q/vzpS8DQZNou6JMR+T+vtwi2rhMtK0huVWFiwKMlct2ro+/hfnFMk1ldsJpIoTMJ3yJG6xsH
5oU2YzkwKLWIX9DQYCKdfv7bU0YJmh6W9cog5qMKriPMjknTu+l4Bajf1XQWGmAMZpC6SSl967dz
H/3ktMzbUcx+KvTml8kUaRjnU9FWNSPFyivCblOhw6fp9NqKZS81MhfQJ5bdgIXR32Yox1pQQKTx
rqAX0SDIviH5eCHutuej4aA95yTM2HxiaJ4fDVrh7JuZna5kQ1LckUXF7S6KAMmd0djgktT+vQaW
udTlrd4VWMeMcnAVQgncEoqHhbFuGsPLfjIfwrIH7TIorumQ/Vi03yc6CSlG4VPgZvJuMPILpy0S
L60xX4t0vLUCPgsI7PIqciAj9X1cib08DXsFipGYKkrLftXKxrZs/cwrR/WhT0jKFtL4KfHZuI8V
CQMM6MwcbEOPD4iVVl0Ho3VnFc19MJnS4p12hUXMHU+d1RCz9DbDvVTrwlMV6r9kaLzIsT8kY0Wk
/PQ/mTtv5DjWdE1vZTaQHamFM0ZpFApAQRRIwskAyYPUWqc9qxhrtjBx3Xv30Eua56vDjiaKp4lo
Z+IaDBAyxa8+8Qr0q/u+G2na9PtI0ZVFN34k5HqpYn9+4RbqjWQwIIN+4felQVn6Os6MoF9fMVVd
DO1XBTP6aB06WH+frPCpilySj2/Bk+5805qT6d5Hjwroq9+vA1OymouNmLQHkoBB3mXbZ7TgT6BX
epOF22sqMzEPj0lpWgTw6jf2tb0ao1pMpztf0vLf1l2gEq/535AR+pyRumf2J72evo+19gri8TFy
IgpN0SGMQR1H38YBhn/a4KkA3rOsrd0My6k27GNgoPStHgawZZ2dPRjgENO+vEWB4Jga7ROo8wUq
fMGSKL1fIsO7cmvti2IML0h8PSDN/O+JOv85822QRpqmotuPAPr7mU+LaAJyZTSrAXrbYHu7uplu
zYAIEAQy+wdt02nbdxEZk7ts6jtSqbUWEI3Xzeb3Q3HJYj7PCUfw4BDZXVvVL7YkKkdGh1x6s4o8
H028GS/G7muPcFLWprea0wIZbLubRG2+jG13VHv6mZm3xKf5ag7IPWpEbRYzCkGpOi4XMXofbTUJ
Extaq77GPfqDTeOs6nk5dVwLALBngPeBgP3+1aHuY2txytRp7foTSBMaDr13m+rmGieljRKhAmm4
j2bmfO1V9xGB0GWmFI8ukKwFPHywj7CU0b/Hc8uAvqabzgiQfYK+TQKYA+lRoeoRj1J/aub7aLZP
OGcJMGW68RBQ0kmn+9y4jppwi8batmWrcEOIklV5rNDuMpt+g3LErZ25L6nOntUozYtKAAz29aSY
0RcENl9BCz0WKYwRVew/quA4Num2icKRMj8ISAUcSZhNK/xT0IUrWhqDTvikZKiy5X/WmN6xpn7G
0zPZflmJAscE/ij4USIAOcp/Wol0N3uSJLFSHHFcNFPgdoOFmE61GAO2UBT6SfAMIv8JOFH+TMGL
c1I6NZGJMc5N5eVSi9aQiByQ1aqPnZGcNIPniyOob2aCthMt4VSNed/VvuinldNEL6EHJb9FA9HR
lOsJA9y4GLYR8nt5SaW7z3doN97Olv2F6Oj72I7Prauh9m98CvX2qd86ZroNs33lGNeWUa7Kgkug
UTqgfdUO/mcchJ6ACABNC5obO4yXI/EcpXziOjnlHCe9pptwBxAnXbDib3zXRRtyuM608piYyal1
6k+GqPBE6l32EPfqg1kYz7kG/NcOcQUyY3QprTuKhJhMKA9Ud+H/mRi8pA9aM7wp5dF26T/nxh8m
Ai4LTElOgWd9aSc0OXtt53jjXRN7twkduuoqS4wj2JVDgHuN/Ctz87XnaaMsu1H8/r7L7Q+W/IXl
mOw+QJ4R+IJWDK3kl2PADACBpi61GrNrt9lM/uiFARStJMPdGIiRgTyM9+iO5ndLaZ4qe/oUK4g0
zk2xL8PiLYjNrV3NtBTCjCS3afYE93ib17DUyx2MEvA+ACXyOu1ptFdfBqO4SnxljY79SRnLp7aY
ntUek5z2weqQs0Km5UuceV9pjhxEloW+yUMyBMgeWXgfNLjZm1Ml6ikth0Kp3vpheodK465sEeHU
0SxcZUV9z8QTLe0lbdtPg2k1HxxZlxxz3SL/YOK6NoQ451etPh+iv1oVVbuinIe+HZzesrki0B0W
lVmtlY6aQWrGLz3eZ6tQYqzquwkk2MMeFVkx7F4XrebfmHpwB6bWU/SbYMy3rIfPbtpQoPIxl0eB
xQljgmDnW98NbyZ4AFx60rvUcz6K0KUk/24XPT+NRUblYK+DgMn7ZW8oxlhjSN2uJooKmUt/tZiW
dDTZdOINIA6E5C2Eff124Rrjwo8M0OIDxcBh9fvj55dMgfswEcL2HJWJCGHw/X2o9lgWPoC4VY3K
aJaL3iMBGvTXsv9W1/UyVpES7z+ScLgktJ4HU8q7OqxWsMaXcXiOw1YLXQpz37Y8qlZ/O/B0vfuC
Be96cL0VZKmrSrE3tjJvhvoLR/kqzconCDzfM+Vznrt/0lf/9T78S2jOe4DMQlSOlgwMiYtT2PLj
CrN2WrJefFDVG+jTCz2bNqFVr4Zxr7vRHnjvOkVm3g8aes9wEeVsVQ5pU35wwv4aJaL76Bnk7/Au
HY3S+PsxiRGodXvwFasqGJatZqKcAysk2wKoXMPr3Q8lOow5nEeEltFxWpiK/VhXwQED3kcvC9ZZ
/oTh3Qebli3n+sWMZcdCDoEJiw3G5ZAlfjPXNvLyq1SUXkFw0yByam1hjvdZgwo6lgrpIhw2pWcU
iBq6b5NIg6BjyelpVgvbBx9smGsb6hRdrLcefcJMhYup0rJqtRz53L6nTKmF3zHRRgPAPo2VESx6
LcUuqHBvWwrBaFUFyG+P6CGFIzjkxPpqT+ofAfKpVLXRgqJenN3MSJC6SX5tz/VOSmq5PmF74P4B
UuLkOzM6/sVkLBKQCR76ungENctas240EwiQ0VtvlqgfGAGlZe8GAkwOGR7lZaO/KpUKJANW8l5a
QSq1YBGlyhUArw8cPv5ieUD2xmgJPD5T8hd6jJEZRCUtBoRuZC4zDJ87NVqJwVCwSPor3aAZWQZb
w0Br0N2mrrOutQE9cvN+oE5Hjfbq95vEhVkLB5YNo9hk90VUCPbXpT2gFbW5A1FkXnFWLXlNG50o
ZETjyoVqPq5VNtdIwW7+kMe71Hly0SLO/BRr0Jem/azhkh58/+COZF96NxvPd0QihTyHuOFc7FtG
mE6jrUGXGp1T6J8ou3r91oz2frBzixukPhdJcF17a5AGwSHPHz64/K9rFEcsm3K/SjVLLAUurq+l
ecrkd+eVSqbo1ihS695GI8teJOiPm4E6LPzE/pyM6tEeJ4w7UCXulJ09jw+Aae+jhuXrBxAgQ0Gp
7e90EFFpau0iNdhOavQlt5AYzNXtEFG+N1H9wY3Xj3C2hqgY9tEybDrA0bgkgd/K0ebpGu/gDxhS
RPoqrMCT9vVdmzqnKuuuKCDfA9vdKm12D5QMAT2whRYmYVV7R8SGc8N31W/ubEzlJ8CgQT5ukzz4
XKnaKSJ4zI38ZYrj63n4DMHgwQAq3WvopbkYFIfds6WvbWfeDop6k8QICldP4+A8VYPzvW3L17JL
yWkXs1rd1b62aAAr90WyKfJiRXOwA5Zb4RxX0P0ZOv9+SJLHij0fVDaw6mh0F3pDb0NRPymY0FRD
tRc55NmPnIUIHeqFFi/L1gzpwGiLWteehwBHtIz2UhuXCJ5PGNEZCiGvXbDQlQzn2b67m/t2oTXd
Q5GOABpfqYrva61cZkfsp+hUWR9ELtqvdRaZLAZkerzTOe7sixjfRk5i4NWpK8ugP1irSsFayWln
RctMH81FXUJcC6ppJfEtGiDRm8sONLjIWdc4EHdWT5O+tdF+dTAzJWkhkwlXitjbe93jWPSkyMpq
KhpYOryqMsgWTz6OVlJPunMVZx8q1s5x6q9xtzO05qmb/NU4a5/cJOiWcac/Jglwv7w9Qp4JV71L
C6XTzT04+NtYMDFYtawpw9yiP0605eYVYrZhD7rO21emwMxcEL4RfRffwyyKkTL8mj5HGq20afxM
sXUFHvTa0MikUmq9nZYecPa8ybpmif3QCrVEWPnRbjCxJgk8IGXRblb0LXxALEWv24LOlatltxUY
Sq/1vruwAhZ+O95Odf8VZANb801tF0+JOi+7qe3XpYUmiecnL4i3gInYdVm9rtIEy9kJvguSQw41
4ElJtrUyPUEC8BZt0q8ixCVXHFo1AjsPvhFHpKnVDbSFPzrvSgKRcKAsZWB374crrbhJ+0fFI4kM
7L2XjA964qwqXDkCG3SIQrgNnv8IFG899+YOZ5TryBaHY+/odAmO4BrpkUi1Az/GCMPgMzs0X3Al
2iWBQ1GymZ7Z95BT94Cnj9u+55E79XRLW3wHEeVLHycTNqoiPDPdTM6g0KZUDnZXHiwj2E0FRxnq
pvmtkeDAi1Wz3pY7INHLKPa/GOPE5Tznj9itb/zce6qdfulk0Tp2u89hZP5Ze/+3Wj3/UtPgZ0GR
//kv9RH+O2IphPr8m27P/6HX87/+x9//Nz2c//r7f/z9P2nd/Ne7to38/j9EQGz9bzDK/mFH/04H
RL5FQATCRTXfwyQQCEGWAPI8RX4NCxY5ln/AJOy/ISEuiQXiHa5jqKbz7/RtnPdlcwvbTTIunfOO
cg9m4JennVHGBburn943c3DfudljPEf3Aci9zDQXjpp+qZIUFFCyb3sHpeFwGa/yYALXGZYJuxuq
YzaOBeSr05ISoz6XC2gQZ3/Flzr2wHi64b0TLy1Zrkq0aaCXBHoNlzZYxPgMDD0lZ61CnbAywbHG
Ed4iiN0tIZrsputI6z95NUWjNo0oocd/REjuzwMmErgPKPp0rXfat5qq/mgUJyu7VurbMNHIa/Fx
oRWP4dOjOucn/M5XfVwtHacheECaM2RN2fqhUZDP20X+Fz1q8PXQ3qK5e4iqR3+uQIha405hcz3P
lP+fC+bdsvqXi++/5bKiQvabZcV6kjbq3/8v7VPEQt6vKH71HytKRD/EKYmaqokUjvQ7/8QdUXn5
mwU1F8kPXLSQC/lnJ9T8G5RoVaUKh80sMBLO6X/AjjSNRqgtJXO43KwGejf/BuzoArHHggK4ZOA+
wLJyyfLMi4igNKyscbO2P+Zl8dmJFDRB2m+TXqLCDdGv3hS4HOKaNPTjlY1FzVRtnNS7bp3pTrHK
k9tu4jr5YgTV0a1PbVDQsImUTTRYN2F/qvNN2zq7dATdbz5A3j1SI7UGJMaoNFPT8RfEayt1ivah
ZjzmGfIM46al+2Vm9yOAB8Q6dmU/rLNGX8wVf6va1gB+EsBHAWgTPjbN+MbvRFr5nR+YxQ3zpzE9
/hnHvyuLsnP9FN7L+7F5MVhdQZ9mDJ2L8DpwjbANcuQw9Lr4kqUYQxLiq0sn+jJqh0GZ0MU++f68
SImHJsqkeaAeHOpoiVtdw6Zb2JkAxz/qXZ6rAP/MOs63ZakW3WvwlsypSx2u0B3rwLXn5FjPB+gm
+AKNV+lwCACEqDZ679yJ6r0ZwbM2YsgUeOvBY/Dm5miZr6r2xshofXSrps81oq+MYpdqe7suPvGN
nrHlQ1rDMm7vZ9N5iOsCjz5lp+vprVE728yuX6xGkynCr0JoMMKvOXLn/kD6pSkeVdaSGm77HYLK
teHE7QL9ZgjXrXPLXGiKgkySnJ1YUlO6fVTs9YEqcnhP7ZMrFuS55TRfZ84t/lwbxcHg0D1Oabuc
jW8RRSEv+DpF05Jm4KGbgkXRB4s55aN96rTTCJ/GRtWc6YCf01JH6Yn3UginLeqf80BfDJb/HDnx
mlvnO3aBcTNjBEtjiW0CZKL6u4OtC79vGvPKG43bfDp1wK7bSmoA7cJXD4w5X6xD9dEEKy3zkUYI
Uwn6pr4nH9hVFtDiYFNYYF9lNrCC4iq9bztR2ghlQdVZ9VoX7demb28SzVtWav9dn/LPuXssrA6n
ax7DDdaaf5AFQeS2R3rvjruCSndqvBfCy5Vp4boxem+/n/Jkjb/OeUvTkbSlUkKJ+FLWNJ76WqvS
MDkC8Cmwiz60zgjRpKIVhz5tvE4iQ0MUvvjaDNHaiOvveqn+gR7iQhmR/p6wwsnqTdPqxtKHSotR
k+RbwOsHPXqIrGkZ4dXcaycGTC3oviQ4qw2H0Tsxl8OESjG0R+khTQVcbTvaT8GrCz+Q2car95yT
qVcb1+6eo4IUhfdUJfdmrB/4Pn9RUQ8yEcAgFtNJxjdUYKI/MxjxOF6RuG2a+ZDVCtYw1qZjODv7
baqmJbWiFT9uwjWUX2Z4bYaWwv6M6oC15cU3EFRte5ebBxYQd5JN0JqxlN8XOlQ59EF8/gR0sbVS
p68zD8bYqZly3hXmILuXPzu6bw5dMp21hVkDfiWwwE52/arkmsitUIN9lR0uM4mfyRMpZjWxAo5z
WlrphKWEDpxTB8XlbJhCRYQEmffG9Ivyk55VrEd06+GKsy5i8hp7y//4vKaT1M3KwrGOowOrvdrw
8vktVZ3e3JG7kXtt8/s/d2xZ1Fp9nejltpvje6+tYGkf9PFUmiWJEE69VRwD6H6VNcffUgNtn+v5
Ci3VrzCN1lkwY5LKW2TJdEzZ0C6f7RH1oLLDCuAk48/u8uODrDytL29YizXMy65GJY2/kbfK1zwx
YrLvDT8cFzPvpEHbfpYzxbXie808AZ1cRmZyy9Dy63KauN5EKWJjRLasbJ0iJYSVfdh3C6uE/hL0
11DkSoCOxzx/hu95b+Ol5DqBTJ1Rz3sQniAE9bh6Vs3TDNuPl6QohXzoRsf+6Gh5XzmiYEMSjuIX
jQQKDPThLzBIExQXotWku3M1ciY73A/ja4dPB08DnGZbReEBwgDarGTahr1RAV+aDnAQ0/+oLnB5
yF3eiXz/p9afmbhQs5q8u6t0Z50nzDSuRSQc1ZjS8d9cKa8tpMmRIlhnxhvDaBog+8nT6H7uh4ap
wjkfIIry0VZ0sROdbwyxP4/a49nW8/2N0ZhN3A5S+F3MdGQYrBhhC6OAaahHawaeaRBZw1IPZIHP
JfxM3KWspMeoJMdR6FQAKu05pOUdhkW5ylX3oxq51ON/PonPtygAHjpoVEm9iwAhmawxHiP0neQQ
q12d7U7f+2x7KrdTRJBzrW3GwvRnd/f7t/PLPs2ldUqyyL2q53r4xbDpaWBNTu62d71a7+TR5Nhm
XXPh1rPuYYXuVCNfRsj/slB/f3GJCy8eG10rusj0jURtSNoYP02ZvmR5OZHe3gUTIwE11UEFOr6Z
oOFoHIY2akeh9UGv6r2y1XnBvLvmxfNmhaZHZmO2dxO924Jw0TCi28Fzdp7/UvThB5NP/tqvT+h4
4Bd1sRWVU/KnJ9TgjOtpyNUITvd2UrK3Y6OIKK2uHzmFXN7q71/phSjSP57vn1e8mEqlmyhOoFjt
XenHt9S/1+ik0nJn6tJaZ6qntA9yCKPsjJ9l50VdoYHG9vu7+MuBBZdJhd0kyz4nDD89Nk6SiADb
RntXgeAQszmLc9DgdJFDxjxhL3/t1N0HO5D1F6uIK1KwFO7Qr3k9kh8I/nhze0fH9VDF85MH0B6f
Nx6ztE8lMsIT5pbpVYbNmZXdQ/CBeilBGuteYgCO5I4WUE+DkP9yRiN/uOioPVnttCQMloexbVTG
Bvfa6xxcD4ivysOkvem+C5Za1MgLNBCdtW77OwN3zCx7VcNw7foFPiTeNY8uBwmXGzKi6fQkBzDn
8u9f/kW/5c+4nnyMLNFxkG/yLrp/Smt2EZlffJzCdiexaW4eCV84zobY3jpEhLAF1+GcryRCQuoD
V1exqjqZI9lU336g0wUy92IVkP9Y5KLgBEwoMDSC3q+CIoCb61oKthOE63rv3dt+u00Hn9o3EtZA
3vP7ircnCV1NgBSDaYN0OqfPBepKliWvSRntrTtV6zCy5KQ2sKcvvs4oQvNUsoHnp2721vJsfLeo
mhOCHDu9ZAhjfHsYCSIKiQmZCAx40zi7Kd7ArKbh022s8ckfDhEhlPNEclEabEUEyQ6uK6HdJnRR
+2DNviiLF/GJZPEjy+nQnOFyjHJpFcsRRsOArywOYNdyyHHXXUYOzHOSkfSIVssxKB3pwYgOqDZL
WB9PEBb7qxn8ujXZElRZAev1z4SqiTV2C7u8VpGe6LVq25Ynzd2laI2wTbJ/EJhFTCjaLIs+QF2e
lNd7A1iwdVjsld9BV7mC7Sfphotkj2QfbKgWEHkJfOR9yyOwFBG2OEQl2Yt+7LjRWYc9JMcAehZA
ivCyI1PrS0LTYAM/UB5JCMT9qYp56fNpzknyB2vrlSm+GTl8RHJHSbp0AGedSsPUb+2NjD46gYvW
c7aKy+jbx7Cpt+CJ4BPc51m3CNwSQ5FDopzSuFwRJRjjQSJUSarUofgUZKhvaUO17Zxyk3k78A37
sWh2xXCcKZnxOnKz3KF9JPmUgiSERh1/NLJvvvE6xJ4MFm941v3zX5R30I7qyjWaHZVsZuiia19V
SswOQaAk3T5Jlct3yBwkyO2FkhIU64LR9pkLpBu8JivW9lEK3sA1JaImsOGNWNahzty1U+qrenxh
7vAdq37t5mPB1GAQCg+eOymNl97bUS67UKTPj2BQ7vWC3VqCzTR7hW2E8El8G9b1DT+CRBuKA0yg
GMcHD4UX67lBb60mKCF/j/pXfub3m8kFoO9HgAnWnkoBWq/6uZn601begrcO9Krt7kpYlkbh7iQ5
xiWPN5VGrxL2lxgZ2cwdHnJmCbhs7EVGEkysLumIzDKfN00BA/L+TVPcIz25nIuPrCaFJ/DLWaur
AEBRQNWl6PV+l/Gd0UmmhpNPJalIxVCymZa46p7THq85iMIW89cqD5JFSV4k+ZHmWx+gL/7q8Pv5
Pi6qYTnSvaj1c/ilE0kAydt5xMwXeREsqQw3Ueb474fpHCpdBho/XfSMN/ppmBqsA6LIJpQy22fH
OpSRSzPwAJX1XLlAodUxkPcKKQYwYswSgsrYP4xQ9n5/I+e3/OuNuCDSbU+lp2O/H4XYoznsIlRx
V+NsKRF2prwV5puCRBIbG8+P4g2Y2HivtW9J82xFV4r9Eigz7l5Hgm0GiNzatQ5ZSgLP3u7mKyoy
ssNJAENaToHn97dM9+CvJs4/b/liwHrfxs5PIW5o9beRu6ut6Laew3U8IjUAe6JfWAhwy7yvkeiY
ydihG60kMMhpe8qm2rY3stvbbxlTLooapJKA3HHP8lUiC99/oSi/xIZpLZUd3n9nDEuXtjEM4mUX
FqiRpft2PoIaXszTsdFz5Bpee6uCRH6cECmazBcJKoCFo4KmfRClXsip/hk06pBafwyacxExaCr6
BxMYnbuJkMbTwoOlYnmLwXjQt1eSuXKHMTRIetiSHKs0Q34/BhcIhB93AHMWaXhaRwhcv582LhgH
PVWZNqkJVolaDzOF3Zq5ICmR7NjMDO4kYMai/4MVBTqU1WYCxYHsxdLQP7qh9xAqMEuuahGsWORj
lGxBi7y/IRT97EE3Bv9hDF7tqj1WgYewEtEsBWyvoUpKFtkmyV5mNMkhH6i6UfZcfpxaX2wo3Irk
aBAbVN20aQPI/P1pbZu+r+l9FFYPBDoIti1akMY02PGvpqDI7DJYI2b50bLQL2D18grYNcDxSm0f
jpV6cV1PoFtwD8qHuOR0Qm7Ac8MDFM1rrcjuhzi5b7Lqc+h1Jym3qI3KSEzf5xgsx0xptdA8f2VE
8ec81b5LjGOU/j34OTknHJRQ4hb2qA5/QE5lpKjuCVHlQxto55IXDSpsKziMiTRclCqnjghNp0Rb
MQB+bsNh3vyIkySN4zMKs86i80Lg0TFWkiw94rsfV5OTKArLnZQQc+wgtmZdnwLUA+I0ufdnIrBq
M07j8jyW5AdD42xlAbcN0TEueWW5bBl9KVdUnfZI7NXpzu0Yg0ggbAiadkeZSSZnrFI4YPeNWx07
jxloS7CQEghQb0pS3U2uUoxMXs1w41VshJwJuo/z8LnUzjP0RClgi5eow94xpyI4tSy4yDUOyJY8
+E55tAJONu6QG57pb7TOEVjCo6RTIWUxrMYXFYFHQ2FbvibRjEXOUqrGYxt2V8R58mNS8w7lbdJp
ueYvRXGx4lsSRTSd8SARVJ6jZ8zpFQ09Mg85LvFcl5CqsHYKjprEWqLzVzjBeqgVzGHrO8Mdn1K/
vdKy8WoiEgBgfuX4D1WL+LEN3o3gkpcU40KWj8UyBFSBeO89X+IVErjq2MdQu06Va77UFBTZNLoQ
M/MKZZ6lBDl66K3lc84Fqc8RysVUgZ2qvGlV83ZAVFfCfQlASIB2aVU9S0KgR/Ee5bMRrOOb1O7B
wL1IGsfMKNTglpeuFujdmaWUCecWKnThO2hnbGwbMbRRDGtz2qfhvdIWUsMtO0uSAYmcVQ+jJpmw
eVmjBH/Crv2gV56EGfxZKQnzoXH8heM6gPi1Q6cYPi0U81amm6IK57x4VoeWFi8V1RDVePY4OOYg
BqnT8n8MjaU4C7DodTLMZpVjyrpzeSpGK6sADA1WcEjG8x/8/ZasX1TwWf6mCXuSvRnXDHqFF8u/
GJi6ieYaDy3tjDpL9zBJ4NJZmzkfngLSSrh60rnCC3tUpxX+Sg8KvXFZ21pQXmNw+l0mv6TTTHgQ
PGvLffv9Pf7FFiX36GIwhhECJgQX91jbswoFz2DGTq8EdmYASLMqPofNcBXD6C9YDSXczMU4Gn+c
J1p6a8mdkxYwRgzoeSUYqAc0SLqQyDFeSnMIzeYmo/3uoxQErJ/uASmVMC4wnutPBsu6MI+Zbq+V
CBF7khD+GAPCDCCEyTQ6P5TPJKH5/eNeeMXJjgzJkLOINJqWCrHu+5OgKhRLCfuseDA8EeaioONU
3/WxXElnrgceBvWbrD7ZpBnQSUdDz4VTs4zllMIMfFjEgYEdPZhoU1l1g3VbeRT99Be2GFmSiWWe
Nw1lUrtbwMLXptlffXyeXYYbPAbHGGcqFWsP7O25JvnTgdYioE+Dx2gfvLlYlW2wBHSxj+1iOcT5
F1k10qCQpgvGuycbwB7Z+e/f5GW8IbdggRMHlWxDCf7FlCk2nKau7L58GJGMwUrhUM3uRknrnRyq
rG72fJuNlkEnn5NMDm23TdmMmJR1V+cEOqw/SLUEMfNzAsM9CR4V9RAQ5BaDfDGZB68307gHU0ny
mGb2bdr5pOJF/Qw2FB9Xb02h/943amuJZhmsKBowcfU5w8GPG4aHt+Zlr1MvuXfacqP4IIibejoQ
QjFn2UNkHxqT4KBFnEqah8Zp9RwU/bcCYDaFevtB8T7iZALuvHgoaVCQPeo0AEHv6JDC3k9ZNfcr
ouayvtPN4lrz0q+GwaqT3VHhQCFlba3wS9QatyhHLIuRtlBtDU+JjoN0WXfXQzdyriDNECF4Btxt
GhcO+6jhga4u4qNWIXFAZm0dpBnEhgrWJZa922OL5MMwW1uiJuytZyl+lnm456s/4gLXAmIqn9Jh
4oakOcFneMOv+FGvjj7zRezYaw654S5T5qOCElx9YpeoulraTW5cyKuHI7LJqTGR0eRZe82gIH5I
L0NP2j/OP4WNwrlPzM8O4A+6oNj+6F3Jxc6NEb/asaV6SGJMQtw9SanJkkaNUV7zyz8iHPlx/ojE
GXyRdJeS45y/yO6TyiYERomXqhcn+SCpp9xdgD9a6m4nA1pSUh1jH51vNxnJFOnTwCMLB3fdUgKG
fApj0Jm0pT2cw5lofvXsrFxKOGN21cuE8lFgb6WgDAZv240h5ZD+VHTWfkhp7rT5vGnceE+pdExQ
Esvv7Q7dzXT4HLbKPa1Uuhwv+o1WBwYAeh6QuqSUJ3uW4Oy9RQYnO5eTSgt9I8KiLua4nir9TinV
pyIm0vCQlBaLWbXilfNNjiYUrjZeNL54QVOs1Sj/qqgobKvJ57GLqNQF3s6lQMPrIsf5UpnWNu0g
JvFeXP9a1/Nnv2y+Mao2gVCXUgxqN6E3mbxETaZK0jff+e5AXUY6gy3FOEnovIy9v7st1ezJCin/
ddXXkV6gzASds2VO7HvsVQQJ4SFPI+FrDsSFT8tIexwoMnMZCSBsPnhgG2oXPXa+XUR+R8u2+F5W
8Vc41Vck8Y0FbrNrAQ0QLUWwoKE6uf2jfDa2WrWgefWH1tZbO7utLX3XtacocrYtbdDSqK7Lql1E
jbfrm+bT4LhLCXKL6iRZq7Q7e3UjVUnJ6BgC7oqTglAk1uhB2S8p4s9SiWpianvUneCqXVeRvzAM
CmD+S1RdeUG4Rq0b4Y2mOZqqJidh76fPWexvHDdD5Zy2quftdOGiQ8XuB2el+Pa9UEMDogN11le2
CSUMxH0f9AdWsuWEG7eanrz6xeSreXJbu4LfgVnpobasABWH5pWrKuKWNfRGygyI+5TzfF2TKiZu
hH4LkkBz/IZThQXGJ3XtzWiN62Q0nmqwAaPxqTKo5iIS0mq7rJm/NHF7k+INEFCsz9IMqZ4a05cR
EdB6OfjWXite+iBbq+a06hxgvxYe3XAbISIy1M3eB903oddMk+2pRtC26Yk4fFQ+iULbDkvhfgcD
ZdHaBoZ+sM4IJUd4WXDGpSYlbQQpOFIUKvv6uvMf5SsR8Ic4c1D8VldS403w3IlxJ+Oolv+O9EsZ
KpYav8bSaslB2/xcXJLdwWnGOz93MX0M15SEZw9oxGerEWG+e1Ydp8EoWndTdeMya2r71hluFBcl
Ww/4LqU5lBaW0dQsghJq+XB0yy9WAV2nLwmniuuOJIU/IYWK2NxARFvafvnddNghwrWZaCtuS7eu
a11ZOsgqRzOpYdCvveqqFFudhjU4fpcwGlRG6CI1CAxxqI4TSlO+FK67L3r7rFNrjBXpHbt3svfL
LMoQpRndckdlVKpJzDUJ9k0sFDGmIBngZQKYbNv9uY3Lc7SsaDN+bYELSX2al0eRRitOAhEiNkyk
JEec10UQVafjOb7jBqLEe9DJPfhZAReg7rlDDpfwVVnRg9/0vByoYMs69hfMV+JFYj+pgAKNNnC4
ldojt0bemmfJFbZBWz6rk/SFjg+LbEa/u+3oDkE/OheJqMVppfoGAWIpD+got3QpqHRJbE2JWOEG
BSQm55MUQ1BkOPTOUZYog5D1wV7q0Y7DLuKQsM5HekwUjXlw5YUxGTXq6lJbx/+CxGmMbVK8ZhUM
HhtdeRs3PcjU87EC2AsRxtQ0KB2yM/B7VSSBA7WnuaOQCCxFUmKZnVqd3PTRXvEbHpyNhnwRYfkl
4HY2J7GR93aaFayjYHoZnD8i40SIBTZfhLjHpWSvMn28t0J7yCbnKo77KxNsSkBLKmzeqgGNBUM/
Y1NkT9SzlUtdTNO5AOpTo7kEmiJYFdoUMQeBFaEARZBLndBy2jWBM9GSskhae9sW6X04N7s08Xdy
BYH9sGAquNe+YUKIO5LHolwiFW0GUfAa7IGSYkcK8gA+wCyt2ugIS/MDMq5tbW5LML4ecDhpL5rG
ixQG1QRmuwFYpE/8peya+QyKpThIOVGiL6dYyR9kS7VDXlVEsGAHtxWVc9HXt+NqqzNxbJ4ykOtS
tlUGU8Iax/cw7pa7jIx2wbzgLlWVcsd8UJOAEMhbs7Rkug0BTRskMyHrLqzZXzbzsa3qreJPWKed
/zYilj2aVuw0w7SU5N31juUEoqavnxXTgJroX3OzamehmqmBrWs2cmJIgUNan5UVPAjCiUXUei8x
G79kHFIKZSOSxlcEBAX4VdLitgNOgi4vEl0US3kqI33jEeQsysErqbitSDTKhHPjkwYikP/xsF3t
8uLSRarpd4JCtPqMA4pokTuA9bmei3PzDsl5robd+TIIKMhxuAliSi7XttDbKOpPQ3slv8jLsmKK
OZazdkTdniktKZ2sQLmrPCEToqDmjsXGoGvljp9l6JkBM+QmyXQpsAz8ElOGL9bcMh961Oik7BYl
1XJsX9yeM6m9hhwuNSR5RJauYNIkThI8H8EPsdghGo+kMZK0tXSuyIhl4Xg1nPzehcSNe4XNlk6P
lmcI3DcJjCSg44Kdm28F34VdvYlLLS1UDtPEAxISsyeX89JTwWeeDwPqUk7sbnX7KCiXxDyjR+Rm
ut7bqtNxDPK1Z2+j2FkjG7fuuHxX0ORuT3LMG1W8n4kP8hAuKMmArPaCLNcocAHm4QeHznjmgh3Q
D1E6AxKjtakVSwNuJNfXQe8FqbUtJ6YwGwB5xv8j7TyX48ayLf1EiIA3f+lJURKZKqpU+oOguloJ
n/AJ4Onvt5LqKRLiZM70jTYSjfIAx+yzzVpr2wO73X/SW9PP+rJrCGTa5C7pvSvlmDSoUk9jdsCZ
UR9Xvl+pVeXHzS0z3yFRXrEBt4AjOZ3KlGkb5/sYcJ53DoAWE2F5xcWv8gJfiSTCbiI+Knce0tnL
vUssqWSSzuE2AbMHXo/bNzvsJw6VJnuJ3WvRI6cWtN7+Ox+gbD8YFGUvZIO5dEb2HVYG44XSCIRP
QE5gQ+cdsOXgwYi/47bGC+iiSQ81WESKIAcwEQ35fD+9pUxp2bb2UIcP6+VsXmZYoDU+0Xa/UZKu
gu3jlH10hwiPalRuMCGPoRhcGBmZXiUVLerBbLaFUBmUWYiUXf9yF+mKXzCJVjh+5v6ZUpi+7tM+
udq7kOSc74zD82tHctB5t8siudWVNNyPpPg5LtzIMuZzk95pKzOIzC9YQsXF2s1KxU+2c63FqH1I
XPJVovvO9q7S4MvI/eVbDyqw9brOymedi3qPN4k8vZBNg8XF5KIxx3hIix9gEzqXCeeTgm/2kkwh
jaLwhYdUplKOKk/e4eyHZAlaZ1KGDYPCP5B95qJrUUNA2P4Pg8YzhzI3VwlrAI0JwOCgHKpshmyC
uc3uajxTjpqRZp+GYDngd3kH4XQP+A7f+anDme33t23Gc4EumLlrojn/lLrtD04LWQDZXB1dorlz
JXf7AQ8+yYAScpRh5GIzlKQHosvfcIjYjtGwPdfUqBanrURGyu7IgJQEgVQFY2riMhp8MI/OoE6y
/ewsE02QyTzH97uchQVUaN8rBOJX5IAcfhN8w8sKsbV0+hT+6eTo1XnPwnhSZRaN7st673zKErCN
ID80T8P0qO4h28m9clPMTLLcO3OlmIpslP7I+ofJbW8pyfNYpOh1NDDLOAryR7RO4bKpQckBHSvm
7xx2rgA8mm4Ob8Zop+RytDxVHBXO2UKY0WbO3ULmkDvcGtsbDyH+/5QFdY/4jpCUlpfcDxamYPY3
ujHl8s6jf60aoGCowhNFHIwKmABN/T7ldnsVLk/6dQ6uIkhmXKbKamrgHfd7v/ngYTU1Bcp/Leos
iW88puUPVv5wTDlX7uBvmMKAOwFzrQXGqrK52LcLwBPOGjuS7/GEwgQIntp2C7ICh0sDv5J/7DN4
R4b8fOfT9l1Z+OraDZrrsXvUm/AbwvwKMMBfsRSRRz0fwco5Q0kI1za/UhGQaoeQWg34kH07nm/d
+KGjJDm2wVl4q/u89eY7N99/nly8Zh2ggA+Pe0BtMgxVTW2lqv7ULTr7xke5I0D9dWwCLlMtJUuR
1/GHtrHvEviGF3BtXcEQNGO5jeR/Aua2My4srPreKy8EH8XVhZ9xHnskfpHHscrmex8b6l2OBkX9
DfvB47MVFdhHVa915RNlqxvDvkNJRwMs+XCb0m452DcfGrQkFU0I5yCPxB52f1veQAvE/XOxne/h
3GJ2U7wJOdayNZnxhDvJGVAdXZWNqbuVbaJXCOkBGwkG+uFweDmkKtjon/REVYtnyOccl+oruCKz
/xmWAb3Wvue9cTWOuMd9Q1sNtnNlth90MHj0FFuT9c33ZJuHF1lR/eXO0bm1R0bHLInC0Xb7tAuD
c6N5JtV7q9EUQifL5+3O2TDYrqBRG5wI/mqlDiq47Jr2SQ8WPADQuaTnl9L4giswLVFyjzZGGhve
WWH85CKXh6LIb4ySH5o2iayW3filap6GCQd9cUkcMGJa3IPK7ub8x4En0lwhfn9u00dNNlMHJgBq
y1nlM4YmuRv7TlFIl9/usDuHAYIHd9soKEzBgMX4WsQSfFUt9U0Z1D80d6njf3N65+9yGv8QhMCv
mh89OGN+TbNCPBJ7AMWJipjUcM8wZEz0idzuhOyHa6IEsc63dPf1ufGhGvxPDvKnKn0IqwP450Pn
Ko5EQZc7iA7IwOLRaAtH/k/5DPw//YHZRGTjNgi8p36v2TULWu7xIfH33Mmp4UDziYL0LLDSU4Xy
lfAiNs9HxdkHXwhLPtB/3qYzd05P8OQnuy/w5oABgFFoysdy13zfze0BA8DzzdxcPg6d1Sd3RVo+
ul5BJdN96rLlHngZHSH6a1p8feBbKmAG7ETVqQbvSzT7ykRWc3DDD0eaIDnW8jHraEAI8ZsZ4eKT
eDBef8lr2xHwRmI9gsQYV6yc0k89DntcZpeKaZRiM5P2GnKTPRAPTVcjAssKg6bQ3PAlJHWtM51p
CPDuzeEBsbdDQUSsEf2AcyHPdInJqfJiAnEtEBL6n8PuY+Mtd3uIPeh4nLkdLizm1wvPjWR73lEu
XJzo3Kn6yyF4cBpqddxItJ64Vgk9D4yLcay+2abxsAWLhjfG/awroiyoL06UJNx7rq0EtyJTAigR
Z4JEGlpCSjWISwA9h+zBbndm4WEu5QDHa7jzuZVfDHS786+zoLoIlEvEUvvYPmyGttY+e1TEFFXs
QpN6IrepunGWz/qhY8HSxgJ785edE3+c3fhTgIbUmFOZw7HeX9i1d/gNm01vJLdIZH88UZlwhZB5
haChDEBNS9gDMubIVKxrWlva5hTWtnA3DsmawQOrWqNEQYuIeHwiYnNzUn38j3wFUvlfs+bWzP8d
FAuR/71oUTuTsIKarcIJ+TudS5G7vOVaxHr7/u6bkiEzWg/yFUcILGZL0gfLRy+mm7BqP3LpR8RW
Skv/qmAG4FchaxTd8DQ03ddoqZXKPOSu2d7C+blD91CRrhfcSh4eRCxaIB9q1baDMc7/UpTMi8TL
c2qG11bywwIzKNQnnzR4w60cfHmuE4kWmzQch1x0lYQtpbdSmsIk6+jgCtaBdaEAjMs1c4k8ouZK
QCNEEJC0wd/eGudEEkLDgQnkNhL0cTGLq8X94sU3XnkVVyiIJ4+suUJ6zIWYNoeUefdMU6QzxT5k
ZmWYkTg88L/wmslJ7fGnD/Q4+ErahASL1pyomEs9wrnKkv3PpG6E79EM4jNF/nwntHVXtF/lthJu
k1XoLw284R1J486lM5xRPC4FaeqXqq7IIqqgy6w21VWMtDQ97a5MqHZ8bhrkNPKz6x8ndp3gLL9t
OopiYiKYYNVXQPWWzsXoqLrORusEtq/koZnfxPavEDFH0hT9ciLBEWWJQwQ9fQv2J4yr+zvkRsVc
G/gfRyDw19qBEFn7fiwnOsvNDUliUiW4GdGDIAXKvYtJxGapp0WLY+ThJ6umx3DiDX8TPFC1cGk3
PeWH3MMvz5rDPVnclBXa6FSNyqn70EA5a4gIyetxkcJaueS2Lb0FkesDT0fxhmAPzHWANMLZIbsS
f+eSlzkdCc51vfLT4wvgrU59SGsQaJjcLJTcA3HT314sUwrMc8nn+fO4Gz6iY3ppmbRSnvv4qo73
f5ioCHvD9TAgDmgnkAHTrfc5bZx/TSTvy+5pdqc/k/G5if1LtOCueP0+rVuc2OHaBRQLTG1aIHBQ
16CNa17+7YVAm/Fyk8KU1sulDcUjANVRWNShugXRU9pUBPcgVmfa223z+WIq7Ytiij8W4QwUxAC5
8uyJlGhwRuanyAXwA+SCHwZIlRjkYsAUXNpotqV+fIL05K+QCdBkRBkxqSAH0JeBPb6dKzda4rL0
7PYz5JVrdP6tCytB5CuBq7mfizMuhS0Vq7S54VrJF+tuTMnpTfJNyXj/zTe5Y2VfMInbK51wWuI1
N2ROh2p8NuOHnIbsTbOlDZ0Iq8Cp+2X8N73QUFht6pjGb4gXGi1Z6QBFNQNYNMzXf/XtLr4Q2Do3
3SsBIRixRS4WqIDxqGivCdDTwEHZXnZbozsvSjJHPIX2XUdjWCtV/sjkotYxx21KqdWTL78cJ7C/
0Sniz0q2TyVmQLLwbthyYApQbHw7iSlK8JFTWv5n7oThnNINoeIwYvfhJpyNRUJ5hWN61kCfzUqI
U5a3qXDgvNb5aQa0QZ25cjiHQVTmZ6W9xWcbAV20Zg7zuvsXaNyctDr5IyysQojBLf7uU/OLkTU/
DbKXbldm50HXZ1fDSNDRgvoJi0fZwJH75Wwb9/dBWF3WJbKOTEjpYyT5w4xpnlQaHzIw68omyb+f
LI65YZ/VOJTYLH7N9prnxS5OGCh7hTB+OaMOdClpUUhh7e2UdSU51sgYZ6VW2Ex966Mg+NGM7xMH
eZXlO3fBeVofksksrAP2XZTOqXqsp6tpl1HDKmhZN+vAtDWNkLw8hZJoPOCSHLcmK8TgrweNTAet
DHoErXEi9FLADx5M+PUBrXaN6EZ086q+TZvm2nPr88TP/h6a+ATrx3rXhkl+GS6XK8zQ2/lBlHkX
Zft4/swFMqfJHa/dzX+1y3BjJbTfiIlaAZETb8dDJEdSJ7Eu/9rbNJVC3er4HPxfngZ8B81aQveF
lfIKZbJLoaM4IUR0TnsakWiM7lkVHHCni68TEMem/7AbnQs6H5/7ZPtoYhDj8EY4hTtScieeZnW5
vSyJ98/TrOYmace5M+do/lygz0ydkU1gnUeNcTMZ3QceKg6eesk2qRrl/3Ti+xBHuje/spuPP8nv
B183zT9PshYHLOPW8o3RY5VM2kjE94y1cOnP3CQOjvGy+4hh5JtkjRjfNU1ZqYBg1JmciyamRNM8
8s+8mcYhZkIryntScJ1tntOs4nwuvvr0z+2Sj06RXEkDQp+pb1W74CbBN8VvYt3bCvVSLo1siq9a
/q09acgd5VC0ic65oCcKxOS82oD4eCTSGq6C8XlX31pRcmKjOO8e61cTsrpOMivtTHSPXpYmMUNB
OTsaVvTRM2fXqZ4BLF+wlwOyyMSdA4R1w59v3eo5L5+JFjrriRNdqAUACvxcg0H5sVXrT6YuxCTE
FjLIxVNRp9w/402ORDiQKxsX/tTarmRFMepaW9hWgLkRdIvW2lzLLkeTPCMF0aLtl3akdprHuqz+
bfj7SzOH8FgT/Hx1uvGyt5FdxFbR4Ut6ref6k6VUwHRgDUBupjyZk9kSj3n3kYiPZXOlBFF9refw
uvQM5BiM/uH49lyp8/16hVeO0Go1/Cl2DYr782dMB5q25yZ4ioy3UKWrHW+WaHuuiWW3qFbgmqid
lo+z1V73+W2J38GC7OP64sRTadRX/vHLxL56KsGcXhkTPM0laloL94wtf9jS3r2mze5J0tMMtBlH
mFrPAB8veJzjg/+2qrYZcaUGKLVA0QX/vUo6+BON3Dz6Mz3YJalQWm9Ci/J2C0m3ji4IqVNc5/X2
sYmK+31o3IQzcQscfZEq0nn7OUPWrkakK+2Ha3a2nQw30Ta/NOP9RzfD/Pn+5yh5ZIn5jNbankdl
95i46W3mN6dm8e1JC+EBRpbpA9ZEKIab6eDYvZrF0sv6xHGLZVO5zp1yuKiK/aFag+23H0gacyCC
plVZ9iUnAJWGJj7jiQN/CCT+WczfH2O1mEkQhyBAs2WTUztM3e2lNpdCf8GtBcshcrP77mtmj3+I
RS/tEjZ/r+x+d2+m7l1u7ezLhq+7mNQh6Y7jK/72snh5QMu0iASIxXwv0s9fzZORWASN9m7Z7LGC
ZDyFQCbj/r8bRLf5q0ES0lj7fKqXDT0RBdtRas2KT1nX95YcfWMPb9N0AV2uiB35CEa6iLcLnbCf
VccRxPy/eI9XI6wMhgPAMEtTY1bmn6wR9wtO4PEhdMDWG+b1S6w2TOyMUZNZybIR3uYF221rILJv
J15GcMhjI61czDbxK8svGAmnpQV1JagiqUAKwkKgnHyxdzfaq7nT6r3aA+HQzR0FgXmDzNClKkZE
fLn//fjsWVrjYy+12s6jiYzL3DCKQ1lSQUFFPk+cdN6M6WQiydp15CaPj/vuqtELD0loDyJPsHK5
qNkWmV1GM7SJ4dJpm49iWyzt7nxbp39qtx8f7l2zYv0z3lpTeChqvyitcN6M3WVQogY5/cur6NM+
BJc1NAleVnRJ5ZmETlXqSQUkKmYD/JltihSUb9+JFDaQtlMe4vjzvb8MdE0iu0jg7K9VJiovNq3e
xKrQGywFOUd98LkKz5NnT6EV3zk+3rtb+dVwq1Wv9lTdabu3bPqahkgqfO2psIAeoCpwaqx39/Gr
sVa2jOA12WdmhS0zmw+qeioIz1ju4690apjVRVxWhlE5Ja+kywLUnarNJ524U4OsENN9GxtLQ4vR
zRZJvm3773Y/nPvd9X/xJlC6yDUT0Jj+yiwX9kjvqpAJi836gtOnCmIfnDCbb+PBX9fYq0Hst9Zl
HhET8l0G6YrhB6a5y7JHskp0rv1v1uXVQGsz5s/lULtMGd3+UMHB/aHCTvRwfM7e3dBhIF15RK1Q
qnz7OlU+ZZgxLkxAs2xoTpGknA4bGujl8bHe3QSvxlptAvpW5gRkjEUKU+AB70DrOD7G+8vzn/cJ
zdUeqHbVUpYpY3RIiuF9CdylifMpmBwf6V1LjK4NE0dvtuhAEnh1zdBakk7PeXu41UicWKNxIxzE
bjIUax0f691VejXW6gZFt7Mvm6Q7jEUd+lBAEUJu51z5sFpPXqGn3m2195aRHKVhMYs7x7mXcRe8
Ak6CUvy86/GXe3fJXr2cts2ridyHHn1AkgY7h/y2EG++DTMvuZro5nN8pHc34KuR9CSvRtpOZb7k
O5ZMR2pErgTPtwPy+f8/Cvlbkghov9JJb7VYwb7bgkQZGYVMgd2DEwegSWuXE9buPSf09TCrNarH
bmqjrl82he3dS3MsqvMTQdrblNuLrXs9xGplHHSFBrNmCKRZTWHOyYtTL0AxottBtdQN+L+butUC
xUM4bfP9sGyACriVsZEvAcFoc3yUUzOn3f9qG/h7N2v7gQUaoZBY+ych9Y6P8N6Wfj1xK0uX0FjD
R/d92XjuTyd3P0/7v+v8zt9XJxbovXP6apzfvDPa8JhGh12wYfuFNJySAA6IPJV1quSU6ti7o1m4
WbQb8CjsrIKSbPHiKLG8eQPsDx2B2QLDDc0F9/okl+29kwoe4f8MZb9domjbFEbr2/NG0euIvAkl
BLBQx1fJ1qesfXiHlgl+wEENKBm8HQVhNzsvCYI2vm1f+PPuukm20LCsC9hGUtvcwYnAl5cBxOoJ
tBhSHhLKbwdceu94f5RRfrYrzM94G1Nv3yH5IkzV8cd8b7siTY/MGxkwHJvVoahojIOO+7xsgm20
weMIjexUNwut3G8T8WqI1X7tYd/PVjOxj+KHllfj6jcQg8I8/kJWye1kCiRgcfzl3lvo1y+3imeQ
qZkWLjbOolenZ7Cxhsb7+V9dMf+MYq29gjSrJs8PGWXnFp8ao/nAXQYi9eS9eXypyHa83VBzV4az
FZvYL1CR7ByBUv8382WtvQ7PJOuPlvyyaZNnWol8RFWkQADy+CDvuRuvp2t1tewMp2xJ2y0bA2BI
v3w7sAGc+zr5y3d/AkM4Ptp7xhLqL+gQFBno876atK1vzTUSggfnRnPWkrM9D7wTG+3dSPH1MCuT
4sb7uZu0Nvi4bvefyywt7/fpBcju5cvu8vh7vbu1X73XyrpkmTGENEbEr9kjC/r/dF++u99eDbFa
KD7fjvOYIZrtR2Hkvbk7IXT27gj0HUXtz0Sle919Cp5ek2azizMDqoZuFJc7JPj+i3l6NYTm8dV1
3C1+3A4DiFuhq3HZw8mWotfxQd7d0q8GWRlRIwz2aYkJOGBBOPdKf07DPYZe3PktdNHj4727+Ehk
2+S4Q5NeUW9fqo6DpJmnrakEHotPOuhkfuD9V/pniNWGbsIZbRWPIdjQfPhonPNf/DNixP/KMaMv
Lkj+gEgnWjsaZZD5xS7IDq9D1pjXORnjvLfTXg+xep2uqN2uN1NzgwJZR7+3Ce/5+JqsOPov/uzr
IVbHJQ79HpYnQ0Q7+bOAn4h0lS0CVdLCu0WhQ8f05EqtNA7+MzC6E0S/kjpYeZy0RwnTxWlNGtr0
D4v1U2yP7bC73megIH4K6HWgZwGMZbtsAT1DU1byLN8mt7G9pSXmd6ZcpFYhtX5RB/Iwvw2df5Gr
sSQsGt+0KOuJu3F81t4LAlzzn2df+QbTNu3jrm/MzRKNtyDzVO7mAB0SUrv5XvoBAYC244O+uxlA
JERobQc04FtNWDxH8eS1k7npy+xj3zkfiaqPj/DereO+GmH1WsNuLtusYIRsF11WADvM8NZv2puT
PsF7luD1QCsPJ2/LPA+tvbmh3+ZnCBC08t2cdHBOzNcaZlYMEZCejLchcFLI2ZunLoJVRfnXHkaD
1FTxxkXU6K1Fc9p9j0zRwpIgHyOplHmy7rAFEn809vEjfx3IPx+kDeeH3b6+kX6Ancz3c+zy26Eo
/WzWageg1vhZWP416lJoFIrtIhoa6EUf5ItoEcyPMJOsRVEX36VXk/vliX29Qr78eiFXLfwQoeK/
qythALrsdH7PnMFWiBrzTnhMRkb+1AR5M4JS5YlVHTkw5ShXACjlO5pfPwaNlt+SiwEwS39gys3+
9exDOHFOPecK8/Gf5wwxvK56xfsrw1hZrW3vkKLa0ENGnQcIAZgqgwce6g+ld2bbH0Kq82IMyzK0
NKcYogJ+A6EZRMHjx+adjWaDeUHfxDF5lDVWnIq6uXObed6IEkTWW1j84yO8c17ejLDaZ329bVJj
XOaNiipsKmoJ/82ZtGnZQ495IlkAYyvXbD+mVuzu9zNeDUhwcifszgKNreNvcrjkV2HVm2FWVmyp
Y7oGJQyjalf7LUdAR97GXD0tC4UizDnYT5EOsfr6asis88L/LoqjNK9EKRMVMi1vnQBxqQNNhw2Y
k4cRhVGsZEo3aNAnd/Y4/VQO2kiH2+Nv8d56AEoMkGpDsc1zVusRDHm/90ZeQieSzK2YwLqbjo/y
Tm4BrSOFoOpiSCX9rXVpe3D5XJPzRvcKAb/Oos4aVDIRmI8PZh+aD65XhoIRaHSH69heS0t6nV87
WV3Mm9YxPvqtJzGhdB/SMMW73rvtd0HwWBSiK5COv6iyc96jxWH/TJBjO/P8CVgVhkMVf7G36P/L
7OfetV1l9wqY+MSig07OvV2Aolmajz06bdQjcjopDd4nlt4thkaMqZ6CqAsSu4geEzjYpFewk2Ur
epN9YWYU93gcEbd7cPs1YotlGaVnmHqVa7KvbkbXQVE3+uTTNKDxmNO+bqAjgThjfBIktQmWq7gA
AOzle4h7qS99w1JRdrBQkwEL1fa3sH4uxfER/SSrrLs++lgUoBVLb0Mn4gMRS0ppfGrvzl+WARHp
zPu0uP7NHJsK3Pk4seR1FYifpwOm/SrLJKnI3LRuzeaPIO1pKlDBugKX69rQ6Zo7t3dRYzDPG2TN
pmi4BKz/sGTQI5Eq6Xz6V1qwHOizI+x2nUw/hfU/lHdh94gT2SGzLPpqNlU3GRr9QfdvrwJK00X9
JYC6myay7r20/hFF40F+zCmpCpjA916YuRj3zNh9gG0mLbZ4l95JViQAtQwLZHTaq57jViXWmWlA
xrZ+gqc48G3n9oPaZgRkhiJUWDBXB47e/ukF2i1lFtQaEs/4Kh08TCYX4AfH4qOR7/Om/f2QBEx5
S6OH7fddATN8bK7TCTIxCj3aMmKaQjf0jD9AmF9BeE35hbz72hloDOfPdTY9IVR0A4PpEkju5QyZ
VVb50OIBPbqpSj5JqY61kfQEFV18HXhvvTt45ykQOMhbx4/Xe2dZ8Fty4Fhycmtvz/Lo+nlkpWRx
AbN+5hDTEfDA2GBaRVg+Pph9uKfXZ/n1cCsrm5luundrhhOJnUOrqsghYwFTYmc+iA2mLWOUnBJ4
SGn35LFbyf4ADYCSuIywXhzr0uT3ZHwmuNQl7B5WigeeU9DfkXP3S76znci35CD92r+ksRH4gyDW
ThVc8V1FLfwxcfFGYfMXZ80qq2e7KL818UF4Z+/CEGvtL2FOP/Rppl949kMCAxI/EJ26aWmeTuMC
OptR8sWfo+8meGobDPvufizbB2dKCMD98GyOwy9EYOO2u7FJ3Z3nXfFtMapvZnITd+bDAszNZxMc
SPHWhGYzKlqcWU0NzDncloQ3Ra/m85a2p0sI8XReoOAHl4IQ0KhXqgxiDKoYvLWfmuWLC6KZupr0
DQhF4MRc7G20SKwvZYmISx8cmrIoppFeXR7TlxLxLiOGZdvU1+KCSt4opmsMdk8UR3R2xsm7HIVM
gvZFfteGDenCZyUsf/G1mH7aVpyLmS15OnbSQXYA08OTye7iBkmHBUuOSockFR6kHGISp5CxIA8O
z+rgsalsldGSvmmyKy2oTa8mJTZRrlZic4uspX7loJyBRkTyKK4v6pginPWisRb5g9IrErCq98E5
zrZ1biCSjn136/ne4aKe0mHjVvZwrncWBT4FDysGu0wSbgx+ZJxWD5KDkIZlgT8r+2KBftPHCg01
m+YdGnxjNNzKi465TMSK3VUl8kZ8IyiGP3ghNtQPIw1RDkP4uURqGz5+VtUf+DKluRbEkO/qqYHV
EvxktCSvwVSy7ig2aOr4FosAV/klBSrLJdKSlwEKRcAiiR/lpRw/pgdlxTenFLF8qmG+YxL+Imq4
8rbTLkYB0p+tzX5vfCjijlo2GFhzlOwIh4ljw52ZNFytOEtC+xWD3GudSLlGoPJl1HRZUROCd0wL
mUMn9Na5lyKAeJFdBDeQu0d3oaj5hwHwuTihYdhLKAfrwBwwh1Tsib0zwQ0hNYnannAthrSuoJeC
7qw+b2/kgGbITmk1F46oFkO0XIJzKaFy/zKNkoa06YaIuL7I4xwycstj8MCza2+J8Y/TREzBrLPR
WaT9Yp8VcCm0QOi18FgCffJHUdRfD52wCJK29Cry/EvkLWyuPKRGNDi/I32DAKWJMcvuTEjfdb18
yfbT53YP0XYbjiecP+u3ygCMU+Us6J/sWPSaWS1b3drNUox9uymr9jqE4A0Tfs8KwFeWAPQW8BHM
bwmZimB7fM+sBA2JfNgzCAjSzRJuAoUauaavMoPj0nqdl+3xUZh9u44RS4FqtnQfTXruaiUOlRkq
ImyO8SkBRMoMHWRaUlonFF+s+kQ2dNWJ5PcnWk1HEed1VI2DtekzuM/cAE2Hhsduko/AUyD6JDHe
hNtb8e3gPcEcPj4phwhrfZDAOanNIfHgbygXt6y3EHora2NAaE8KHgMzGYUbXUAI1YURMbV35Zbx
5ZjNz+imy4dowoeXJ9Ss1bi00koQzR9LFyRtej72SwSpmquyqg8Hh418/MFXVDjNXUD0ILFnh4Qo
N/bb1fQrI+iqMWw38lEPLfFCemhhED9U3nCTeg8wPzk79LQ7nMXoQeoTu5yDpu4AOvXU4cbEh8mg
JmbcX9xb4ha8LP92wtnmioAhy4xYAFpRjKGgZDTbe8PvLtkaknLC5ssGOgOUFghMEdA0Ymq2z1y1
NzpZk3kS/i2H5+2S6c2Rc0XOyeFuWHkog7e0eTMm3QYhoDsR13ASd8bPX1Efj0+hTZFOz2UohZST
8e7vmc/D3P/zBKsgbh+nUR1kPIHCGXFAOcaSlNGUhjjCkohm8iSpIBUHF5Lz8dVfQeBfVp8Aj9wx
aH5y4qs5sEH/bLdx1m1EPMB1UZArYL7MvgSTXEQ3CkSeljuFIrKIErApmmetMDfYbkkeMasnnkrn
db0yr59qNS9TTlOqrce8+FROmHbV7aSlkN3KKeJICfMgKTeuAHGCbeJwv9h+wkfgh8cf5nesJYuE
Unzk2rQ/c34rhHVJP3judttuFlgNktw43E2kw+BTSwT70oviM0mkZc6ThCIX9BWlK7R1JOFRJcg1
QFcsn7WVTq+gpmI9Va+fzn57fHdNsS+p/7cbLj08rmsTKToBnjyEymm7EKAbenw+3jG2b+djZTDa
Ymo6a0hbsGkvmPVg8jZCnXJiRgs9JuenJLmxVNLyFo01QJTy+EP8lv3WmtBoFg4HSB7fXxn8vs7r
oEtZkxA9N3mUjC0GOdwXdT1A9eJ0BuzdF/cDcqxI4dH6iU62b+69Dv6lU9dNq3K8GygyDG4GhEZQ
JJDA0hggk0UXJuJQuetUEHRcjr+3rtb1aiMLAcTYDD2lZd4+gjXsKsO3hnazQzvkl1m16Dl5fJT3
jl9gcZGR3QwCmim9HSVNdv5o+HW7yfHA4JaWxefUJYo9VcM4eArr13k90CoJ39WdU+2Stt30+IhK
FMhrwf5y/S2ER6TlFVrwnjFZljFBpeiHptZDLf34GzsnXnmdebKrLpv2xo5bEMOXhcl3NhTs+Vsf
IUaqHreNaUu+fcqhX6L9gKoql7J0cKJ9uz2f0NQlkqBFsiIFOZhaG+70luSGZN/8uTr3FjJFvnGB
1ELjxRdR8bXy02cFmXKa+fDKR2UF6fXyPELR5vr4G8qQH5nqdeWzIhhy9hFritu9Q8AmjazDScWe
ir1zfDBtw2ODrY1SHaZFM7KuhRHcSBqwQuTv+BDv2b1XW2edzdi1zXbYdrwPojyoIZE42FaEnr30
Se4tcgzHh3vf4/7nTKw7GJd09Rp8i1fiSly2pH/6Lw5KQtoG0xa5ouSzYkGWXVI3x8d+f29S3HGD
gEzvmkXZRNE2qNsOg4tiFzKYqG8Ac7yIiVWPD2S/Z14EuPL8gC6CcKjeHvxdXM9x7jCSUqicPimB
S/yQzanGG4q8eEN5J4qm8NMI27DzQgfgsJEQV61TOQtppxGIGWgs27OtjSaNieNP+771eBUErcxU
N5vB3LYYQ45eWREAdYcOFpIDE9JOXRf3CQo07u6yxLvjQeVikccgi3L8Ud67jkLwBFxKSM2DZ3g7
b129i4eM7s8crvsw65CHra9VCqgb6w6CMgEmxYDH42Pa78SAGAYc18i3BXVeDTpGU2mk+dhsBhxn
ZZ1C5LLIpsl3Jh20o6mGwgr5a0rDSCegQuJbYlbSkxroa4b4DbAEXKbF/D609onttGqTJeeSGp5F
pRjQLR0bglX1oIjM0YFLNG7ws9Glcu8c91swq3XyVD1I4XEp//LD78rnsCSyk+ypE6Hyi57IW2ME
CQU5KEiNFqpCa9OepX3U2pY7HCqkaZX9FUpYF4SknMt9R1mOQZkDpNDVDjQkOWvXk/jshDLb9Lyv
u6tt6P1ZGYfWwlLpSBFIle85kwd/KQuoGzxTyZ5HBJ8cjoy/vNJoaT+yNkuH4A/NQV4aIAg2iQ9R
cakZzTebddvSxHGhXLk8iaLIHYIYifQtd3P8p+5EH+2ijHVdhv2hY41aSODwpUaFdBy1MkJqn2Rq
ONLUjvxpFB963UuTRz1sCLzois1FjgPd14s0k0ekALjPwyqU/pe86nLsb3bIGuhzFMbpzOPcyLGV
KJ3wl0ONbzk9q4O5XQx/S4/VNdwvEtg2eUFpN4TQHF3eJIRBjc3v/PYjwR5JnaF/GtNoI6ySaWR3
yN9dk2sUM0tnVcGFis0kZPbGQ5wa3+FlKxvWP6OBclHVeHjJowRADfNF95lXKVvrYl+Pn8Mw6+ma
kpWoq/4d+siJkIkj/UmZyCah5XXFh8F4lIWKHesLK62l4w+lJFgbDAIhRoIIdj+YhLNTcOk0iAYi
Cxr7/UNVVH9O3V/LjsXq7ufauuCbh3yd84CkJfaQxJWy2TpwECglaAyfPa/uC9ZfFUKmH7+URJOC
BbyYGb0qhufKAuekaJeV4dJSwbPeFukBzSp1IQU5SjxZgftp3HqflMphVXiKdNoE43k6/dlDZzeN
9Go7ZttrhwCDykyNOpdtnWkdx5GTRbcZPy4/WiVsRaSiSYMzMYKMEnpLbnVEjrY2Y/B9JuK1KbgL
Wn89Nu1dR/ZRHNmmrr9FrLX0gqcSpQcQOcDz9eXB1gKiQkPEloh2MPhnrgFUFdzaz9wlHMOHwvAi
WY3eL1oy/UPY53/yncSgufZYfojKwy905i4+cT9QM/7NDVGvajPCVSfCJ8v51ixHXrubfa5O/FiU
C21UvVlom7w92kx1EZ+LWlVF07/brPyLjaBGbF7Bi7n1n7To3e6DT3Y+3kpm1XH2fyy9j9Jh/FAD
LPYC+3pusi+/ULlQDv5gRVuS00kZTGc0pNpe1FZzUSa3rL76jagYAXn00aILrswLF+gW37ZFf41q
h6i/ul0ldeok6aO+XnbNV7W/lNqsVDjlakgqXFK4h7I0nrC+blAp15Xsq10YqI+eHkYkkxHsowmp
sgniIrLW6L3uFaPuAYjwsLvkVnKc3N1eaVeXMiN6grEExEoLi+02vfD8/qJLvjnb+myX1Jt+P0iL
xNmyL9RnwESChZ7pKPaZ3ddltKOrYb+/MNCC57xrwIlyVjspDyjROahMan8hJwbpV3We0sXl9On3
etv+iV1R2Nqa1bcEdT4VKvXyUmOyYQpTbQRaa5jZGYLU7WUVu2f7KDo07Wo4d8oibdG7t2puuRh9
yLw69MtQa4V90al7Kb+yL5D6HAGWkU8gr35obEVgHlY0XoLgQqHlRl3LOxetbKZDbaiQm0NVGcHZ
/YAc5pxiwBLa8MBtbyLas5Pv3n6qWYAd2nxmXz1mdfVXw2L5ZXtDhu+Dtc2eva2NGr7r3iTB8BFf
4Jf6ljTehUw3YkqANR3IEhMpJJOGZ2ZDmjxHAYek/Sf1NG7LwJfCdMLd5OzDx33p3OGLXEcF/2y7
aySq+C9pfdJR4M9+V00XCpPE9USTbKyDS11a5i6sLzMLD03ds6y2tlByR8YGgc7SLGibBXly2yy7
s2nfo+30kv/mp7FhpBfWUF+xk5WJUo5yJkpi50Cd11cS3eGHCndlGzhG/Gsp3E+1vcE6Lt72oKgz
lU9jkX5z0vxf7Amx3zHxTZjeVXTXlX20m2snQYqIqks02htF9E3R3SBJcKWGnpgNzW3SHjqnZpRM
L9IdnTeOO1beb44VuuUWWjY2ci4YhXVL6RhfYeelSbEZwt2TG+yR/2t/VICTedpd6qA+lPxt0JfP
MvoHd8qRTW5v1FsZScsazZIhQ4gaIAnNSj8kpP6VUitcosqWI8P2CrzdlTAhUqlmNyxIXkrdjQlk
k+uEqKO9OsE7gAdNy7hlWDp9ooc9m+W5kRYPmTd+UasO3VmU1O5KJ/+hGHKXf869/NA5TN6dLqXj
U4Nz+btJJSHghGSMIxcSm/3WpBIy1OHoRfVmqGpqVUCCh8eDUZfKVY1j0Jv+YYOH0t2mBYq0/fBG
JYnMptCVdsh1+09Njow+J167hiS4XhpPgXcVPkGVUiYED8FHF1auq7Jq/DCrwpt9lGxSToIgGGqF
Tdc/VdI0hAfogAhpRxdSQVXS/KKo8ELQ5qKSVaPt54w3bfyHuc/p08VtGfaXcZWpFZcsapN59BpB
CRD1Qx7/wBv0n3g4/jXfk3QDfmrQNQ8Sk5i64CrZF3e6diUNqfqUmghi59QXQ2a7alG5i2id1oAu
jIItbWlpL+H09vmS+XcFWnHbIT3bl3f/Q9p5LcWRLl37iiqivDkVNFZCwADScFIhzQxd3pvuuvr/
WYX23qKZaOKP72AGYbrMa/LNXLlyJbYdqc1kM5TOvQ5t9d/EIwY1GB2a9GyfeAWVz6o9gHgbLctD
fcEXs7+kzhrlcePTwGDKohKD8LBqtcOHIhbeSKuYVYEtb68B34nraKcLxqW/jDPOoPmFgGCDF5JY
t3CKn8Z6upTuPuljJUS9kpY4eITYEs5PuaJmjhGhKwJtiNSHTprG1AxtUDmS1+RmiDx65YU1nMze
eOrm5deCrDMZ8ROzefX3eqN/Kmc4N6R3IzR8P5d5BFca5UOcZHtvnNI9apVrX7Kvgf9Ybp8sJM/E
tRHSFsWdMnZqdutkxiRLZCEqQHq6j57VQI1f/jJGK+1uuhX/YKULqhdJgiT9vpse+GPtx8ymB95u
u13QZadNoWmX38YpX00derj3srnt0D7JjCoT05FakicGS1KZ6R7y357m1OkddB3mTOFWlfoXcUUb
a0/tINaG70qRVfijjMOAV43KIs+jBoS08xNJIduCZu+o60ha8rD5mbK/BEOb7YhtAVEQc3SYqp+j
696w02i27QF3ZIZNj8Vb0U3YTdtuSwEFsuvIxNGrWTa/yeMz2ywQ8mvvuqE4n/mVBHqLtm5JcH8P
bVescT60ZlMxRa/gFSEFMYpEpKvQgjFEQzAUjVmKQZIiHo7Jp28qTSdYmasMet2x/+1P9vZJ2Tci
qWFisrU/e/9M/gczMiKyU67xNxQMEavV8kB+6HpeMmw0bRRBYI/bku29G3eiJQapWVJMVrgKXy6P
ID3yJrEJDDU5NSHLyi8T3tBHQVLbSuEeN3ree+iMamKP4FHlxJSxK4/0W74z7VEgK5ylvjfnx8w6
38X1qrErNwXXjTfDkxdOuNsnV9JPx4yn3nq2hQ2nrfw2I4OxEc/+g2TqHesyac1Pbv3XgjOyZ9CX
rnnCzGSgLu2OBoGrsLA9e+qwhOvySu6Ar3vOeIi5VEf7P0i9s+7ZrimJKXdt0KIcUW7vr8ItHBU8
WMuInWtFFiVJC6dqPimggxkbZxcTR+rxYXqHgejUhLVrmx7oEHjE21Eig0iy2y2LezUbpYfEEua3
dUif90gE3d7GpNjGR4mileb4JrjnrjZ8V1c6Y0pGv70rXQPLNF+2xf2OrQsDwIMqobWF+ep3zzLJ
6pUA8yAvB50fEtDJIQUHsgHErQWEssQxryyDHLrnaW+lZfOTDaGkIAV3vdU9813P/uOLl9kqseio
VeNLCFlFf8nZz3ceKVrCg18/FEsUqDVC1pE/sa3i+2iM41W7D1cV2wiESI2V/gOrefiZv84bulhX
pnOmcHAVxfwhmmESP5YuZ2JN3aU7ndbLHrFiTszxs4PEcUZTAFrnqLGiWNlEm6i9EycKDkJO+6KN
t3rs2U+Ui1WimS/y5cwGH3QNzhkbwLwUgwz6sLg9Lazi6z3i+WHUnOGmQpwIqvRPy+wv4qy9dtP6
O32pvnEdMWkwBX6Ri0ouo9zWU6E77BJkVbkqZTcbsnWLhF/wD6G/NDR8wGzKFZCH/4uiwbFFh9Wf
a4OJsnlKpwq2FXYTTmde3Kk6fK2ghdVgzwTqH6Yd5by8WUzkP393bhRP/rbRS6v1zcoK6NRILx2R
blbyy+ifMcyyOQyqzCMjqfJ+pvX4Dnpf+Hpw/4N4FbfX3u5r7g+mVDC7DBZFRDqjUpoo4uIwDwLL
XCAG6btgCuVyqfp1oTs1JtGG74IZlSuAqZBJPv6I/5IDezNEh7qUlVvuR2uP/+cO5XdGQIQetje+
w+vBcaYy9F3jnJnuo1LqEuQ//gj2+7T920c4yIGhZpkgDy0XVKUAsC1YwOJWZHRitbVH5s9qa8Bi
0pnGuoOl92vJS24OjhFDU/XOmcIWnCEMpJyh40/5b9hnYBLUkaREa5cyyrdryWrmORy0luAVcxOV
ATCdGiTNnPZZ2KbnS0M5L9yj/bSp7eCicbMPUOJXKtC7RR3aKqVwI/z2gwdxo6DbVn3c3Mc7SjuM
F843nfec3KxjIwayY/kwWAwDz6lMe1zNX0XnUt+GGJPZ/Ql+jweFib9Al/2cj0YYBZzmPTAzOsDC
Dprm0kfQQwCEdrX4HkLCuLDyIswJRLftkl+KOimiobAGqftriw2oT3F9rZXGu4DQTD/kC8WPeHTw
TuTrA6wJEpNTn/VwoDuiw72rwhXM1bi9xJviCrrQEjRfoqo/EfuXdxqrr4uzPZVti1aanb8rn9Z1
MDzKQ+ItGA2WsDO4ZzPSNEJu1SuJS1u4ub5T658qj+loas0/+fNEDMTtpXob7WhO4dLBWwcLndUv
UgagiJ/j9IdajMlqyJOCa6bFiBEdogUKcbMxaOjXCFgARdOBdXz5HTQPWKF3PG6qpzkdyY+HB+ei
F9eVbbcGyy9UR8RgY5TWAxDqL8eEgZV9iF7W3IH1ouJrvQ0DJrY1ho4zhLmD/q59RAMuRkgDr7dg
wfJ3A/3uOmvYKLIw+x9ZkN0oSOA3yrIYBryIbLkSwXxKwg9W9WHuQ+EnqlIRmD7/d98d+421M7u0
SO179YrPc/trgxw0YcGF+hYK6CsJunWOpDwWz+sOCP+9Wky+m0gUZVsPFMNFBLDUsZV4H1kAeHiH
xwnCx3RPDkAQPMvkid+agCzw25oC6vpeO4UqBfFHiB8ZIWoNV3C3GTdGyCahUC9J5tMMujzhEAt5
pp2N7D6T5Bat5ooPIrYJ+PdZLUo47AM6GsExyOnAp2up9EtNOfqRuIN6BI4Qtb9pS4oXwOR1cDog
tArASJd8gqgeDreCn+zPnBuiUCj0hkWcALOszmuKvPy0jYXRZN7uD3n0vn3Bd2FQX8sc8LvEpiMj
y8pQe0eCaHVhZZHvbU7t1tNHeWARxhRe66zQ7tLWVwQF90iWyBy7kyEYT/DeDKLNYNdc0EX5xLMM
AT7LgMNtgXK1NI0mGsj3yjg6rYSr7VVujW/lIbX7H6WxfXak+6ZeBLDoGDOchGzKvvNMGkpnf7Xm
12M3+uJVCvvtlk4ERXRdwmSOk6+kpvY1j8gf20GD1vlyJdHGxc7u2m1CXKga0JWz3bTexSzEjXqQ
0ktuWh/ht1fCuUoXcb7Uo08dtFQ0IGKqYqVeYCjvTBKZRaeBEBNVjSxMwgB9z3bjT/ilWhKoloBg
iriYAAcbKl+JTcvgax9PVOSuAuPsZqZNnyTUgGt9npvxFRMbgVW2ZXiHicwaolYMvfrQqUVZVrAK
CZfc5Ky3m28EkSIpq9s0T7ePSWHg8+Ko8QvWa2Q5N/Le0On5IYY3PxqR21DWJqL3w0Bg+GoYqXwh
efBpinx50uEYgKDiFsfZM6UfLp8MvVtZfPW+khH1nP2phDt+VQHUqXWV2O4NdNrLhUbvO3r9qiEs
+gY6kDT/a8MqhkIzNGbfKjf9i1WGO/1lxV4Km+7L8LIYQ10gdeJvWdZo8jn3B9oiOKwBHk/irs9J
ZwwwuHpBNq8x11Ivp+rcrB6Fi7W9iiZv40+EB7gK3FpFHKTLGpiOrOsmJ+9Pwp+zo3hpECbZz91j
3nbpRueLFad/VVFnbfwQLiOIptG09pnfVv+YaJGM7Y8xe20JvfjXRjsowMbzNzKRKWGXt48curzZ
L6vFG/fSna/aT7m/Jxn2unLIXQ05gV70ZO2rJzaySykCSUZm7/iBAs/g36wZ5WZIDlDcjuDJW2u2
Y5J3/sCJQp+ekyZIPhMcmUVH2qL9JpFBRfkOIXsz39befFIN0+nk29cTQWwdrZxwr3ltaOnHNKY1
HpvpJRqeYrwfA1yVShvZCN5YOpRa/FLcx6vIANsJdGVK1rJPNgOTm2LD1kU01f4ndfclp5UCsLIV
0m683IX7Kx3mTJaWG5NVUwdGaeja6JpghWLSisyc+g6/jqSkExlkVho3YCDZTRx5fkH7puSud5Mb
L/HO2+7Jc5Yr7j/OuOeJ9L55Kt1fTo/gLGVuXjereqxxIfHFO1WQ8G/5pepuWND1AwhHvfXk5vD3
PCHq/ArUOXiD3W0jKJwCCtGD1CNEZAuMmACoKRn+YQOq3gu8RdsRmBStrnsnpuPUCPkFE+tVz0Na
fAcLTSntSszvOrhlfH/JOEgpJy2mR3XPVuDqD/6XJf4C3XdybhW7CotIAJAxI0p24kYrXhS5TjlD
wIUMgR4lh1m3Smho+e7cGwuQL03cDwhph2HHu/Pefrv4ljCoMpa2fZ8byT2VgGdzUNxIRE4Wb5sb
l8GWhEfjmyuHFVDdeiEA+WAL6Ca/edLvHuIABzK6dCZfvbXvFWz5WXxJq+5VsATnEggO33qqcP44
q0UKZZEfv/8h9r7en4oglI3F+MfzeTsIO2seKHep7Xt5wipQSozqWjY+BveZ93m4yhCwA6SFrmWm
VULMQXlZ3ne3SZ48/wrSRMdSoH78AQ8Law8f8JDv0U910bZGad+PfX2yo55CogTqlrYU7a16Pb5u
Yi15jiRrvF04aCzroVBYhlA7R7aOQPZd7f9sG94HZGZPOc6ynKfhFXuErrY5EGrdULzE9Tljjr+C
gqHfppiyBjPAwnmIgwAsReZBsARKZ8Vz4pb3RU3Wt1o8ni357JLL9xr6DOx+To3/AbvrfdTPPX3T
CnEQaTFCq5G307pHT2ss8Xzu28h+2EV7+qfsPuf9ReAR/ieIGf81D98cMMccemDr0k+ITNjW3szb
8nQvWfXQPNtbN3FonAXZi6eWnMPw4/i4vJfpYUDg8NBqIaKLR2AeQiNu2e4r3y7u0drfrEQPXJGs
4KhzXpRGx89ietRV6fiN/2VC3tz3ABIpdnawj7ZWgUIp3A9MHvwe8VfU6562Vjf79IMbvufkr28K
lGiyDiLXPbhjT6OxpW540z3dWU3qlMxAhJjHGuiNKJSFaxvdBa4l3Ww/o072wS7X5Q9WIC/8v9sf
rMAyCOKtmZvFfTzSsIr9I2OM9U1oXn58aCnfPn6v9cj/De8KiBDrZLsU99b+VhkkqEszyTd2KQQJ
h7o/p6EDnIRFbMDTRbw5+jh2OojWblikLXAayZL+VC1I6iT3GD9/7FcnUuwqvnVaCvij2v7Jv9Vx
E69h7odblQrptxw9omOhwRcIQ61BMOeCmhddkO8nQzWetwou+c7DceVDoJMNsOEt1R0iMuAN8yfk
40/MILXIeIXuabZrT6KevmakTeVSiEbECYuOHB8wF5qwvRaEctHCDQArm+1NvKP/ok96BcAa5gKW
E9jvV7/yoJ0eXmmPu5MesIkGMMmJUpLBfnqQVAA3idqdHLYV88dpL1KPlj0cTyuNga8UJ+uvOCtZ
v3NRX1c0OJQfr7yBnxrX4krwRzhQwkN1O+IFwC0hwTY7y9zWt2oSzwurjXRBu21RoCqrVhFdG2MO
ohcOIhVOVu0PKw5PwOVeHXNBHbOTnpi5BzvlEezg3J6VOcjPk3FL007j8x7cJarb04bP7ZrmJXCX
737Q01z0luG8jozkxB/Tiy6bTsi2nXdE2DY9Z8asUG3gq8tE20T5vn1DtLunTJz2b0O4Zrwyziss
hOCRZs6+rd5unNLA584r1vo8paXg7bv76KQE+xSxIiO51kVCUBCGyn50oYsBLCetMnG3hBfRBWmT
8r6MFAk5XuvOcosvDa1wOZTlsVjt+EAKZXFrgKP5ZiBtDTjypNymavd0KKrcb8hnTOf8UgxOp1iG
HSeXi0UgeFtroczu+KKCVL4odGLMHSPLPvUwX67TNMxPq6kEd4X8t3PaE5B9daUUAjRGwbl4EktP
hz1Y4Cq3lrM7By+It2Fb5NPSzIMLq1yKpA+GRiLsCsaNiz75gTPT78h00/kWSAZc4URurWsY1xal
mlvStvVnF0yatF84hCdbxc8KrYhXlU5X19Qdwepc1YLMbEiE00SzdxaIpw6q8OuuJxhD+JNt+pgz
g5CDNwrvXr3t2ogvRXpRFZ3K6JMZMrBbneNgkLYS92EwH40dzq06da+ZeEZHlist+09L8dUeo9OO
6KuhiWkVTJd4lbzsxBG+c8icM9JZnj6bTv0l2K6tapU9J6qS69lP7pm5M1Rmqf6KQg40QeVKrK+9
C5tcQO28gC+6uXUq/3aohgfNXpx0F930R0CrlOOm81+CIYikuAdSZ8ZjcA6OQ7f1dvvcmeqVKG35
9UW9/2HPwcUcO59nWHQ1TXUaYqFUYT5Bwn86JbNyW4RgCGuwMsqkz7ANbYLLgRaXrp1TsThaf2hu
ayYnmxAFCDvvwqpiMq71hUIa/KV9A08R9cRTBS86J2TRYHtsGBTxLyC8XmYQ9gCgP2F/08vUYPI7
tytkc0NST3Dl71onuYJxrtT97skJ5w+8wUMhH7rCIBQKQ4nmVVSpRqvf89vp4g3z4jd2Pd/x/jmy
+MlCnZ/f2/7aimPJaKduD5wNU57RyHH7czdkf8J/e94Fzh9mzZtnSX6nIuJxB7c2H/5R50KeX7Ra
Jb9VE4JU1OXxqX0vCvb2/D9k/wT7JgpLwynu1bRZrg0ING0T2ReBdcupIw9Vx4odNwK3SKfu52fh
0qDn2EEB6LL6yGaIdKKcnlat31XXM0TffBdJpQJrKQN3/NHX5Mtb38GCua8uBB7qqeFKmP9txLMS
zSaYYPm9KIIhJfg8OgMmwBBrnKFhMiXLC2d7ZxR/5lP2s/H2zUaGd2UuuvlP9KVOeIkVBsFfl/0i
sV3AVtKBFbgQA3UuKX2HUdXaRklnPeVEd2dbei4MideGnToLSc/jFvwEpgiB/8OXoR7i0+4r7Dh6
vnlsXI5CNWReKg2wyB8r4xEk33CU+8qtanvCEajmtSu/x5wuq/2z1N1LZPeXXXBDR1kgQ3ASisY7
1z2Zx+SKo6DvpwcZsJDwnefqS3gBmKtm7B/NeHxMQnyMtr/taj3JrhpPAirhtT3EnBPjQsHyvmlv
gwkCNcbbRp0Aw3tu0Fr2+Lyt1uJw3sIoIk0UWhFyPgeBXb54bZ4ku0IH24qOYd+FX84wc8UeU4MG
LLuUfihlPXGDZxGcGkL4yG2vudOlTLZOD4AI2VWzfJaZdq1VZ8FplgeNiPda6mPvLeVj8OeEhwGt
rNxeeCb//28FOE+ROHmnyAq8A0d6V8xVO9ledc+mYQr1XLwHZeVCPzMSSGNnaa1gCTtMERpWVxCS
RG/QsVWT1rZt6BONkVAh0JzR/xZ+enCncBYaSAxmSvP0UxyIMacHsHzH5ku6L89p0eueqG5MvmxQ
gpgdfzHLf++jUwLoEQwxVR7JFRFGfttncAAdNLhdrP+rYBAHNi8oppYwR/G01G97RU+iF46njcAU
TlphmDKGSX2Wwep0AAZtEzSZLHsmCy1zbjuwkTj+l5S0OKwlq/rOyIklvibL2UVwy2RgXr8FDrIe
ZZKEfq4/3u6+ste0YbhVa/ScGDijuEqi1Np4HnIfGTgR88JiePiPi/qfTc6ntOf1Bcfsf98B+d3x
UTm7gqHXK2p/scV5ed1+ha/HCSb0ilLrozE+QhWql6qHdgtf9HFjyT5ldZec1hRNKNW2RdulbRe6
v2152jG8xu5AxXIA12exzaWZxhfhBhH5noRlYqULCEO7ukxN/wBaJ9UPyXWkNVFBiaPPEscCUUUt
BQKmKG/bJ5UetCHyTkYIyRr4f1RNR3PqBc+aMnJO/onlNHhCvqfHbSJgM1HFgyL95loxLPpd+MmN
7tQ1HG81iH3qDEiPSZwFKvHUVKfwcVFJyocHmR2skJwkxpuXNTHKwYValhslpRNe5tNtefeVvWnP
k7UBEaRZskgnFdtbAFI0I8YUJSqQoJm1UEPq3m5jmMHHl/ThWQ3ugT/jeGuHTkQA3AMMgoxAtS2r
qLrfN2Q7vB+aXdSnqSR4zMIA5wwRhVo0SBaz5dO5r3gSOVHRSyJjhQetJDeo7ZYsBIkcnMCp/Yd3
/sjzehey8qAufB/TxrtwDiGmYjJsd9jGFQqUzTPYQxm3XyQ4cHw8rPeVcBoQ8nfg3TY27LBl6TSV
pCfCktxdVtyQL7jOSlyBfRqvHkje/qDo+65AfHlKnsr9s+BUibUAdF2vhft4tmlniobH9FfwYHUk
s1XpgnrezOG10LDE+l7aL+28fAX4195njStppLoa2YWGTErShCJTiebKcmRYVTTAMcHaFTWdsGfH
M4nJlDeSGYOGs25abiy6KoeqMvFb1xBosvWr8yHYX9sPlP9Efg2Zvn/uY8wC01omw1/xUqgPzO5v
ZUZ/pX9qKkuMp9R7DMgqLhPSj0/ObpMz5ilm2uhuvNyHf+ecK/BDfMSzeIDMumL1D0lxSxL4tLTR
ZMwpDQCNjhSQyn+IIGVFQfSD8VGoBkuc3EviEvsM+YUR0zluqtlLzSoYpNSnT5gn5x+2G8SD7ssU
njuTUiISH5m/Wlv/Yj08iZCtGY0pQg300z8v9VpgcnyByL//7cRmaXjy+xEEoNkYmNjBfqnHzAs7
DoZ74fO6awvcWtUfcV0ODppftyGHb4q98Y5EMkz1Qil6Et7TY6llAbyYU3fRT93aSeD4Gx2QHPHW
2VcOdBUK3D3AzwPcyUi7ZTD8qbtX6uVXDCfndQDSFgXs+N3eA/rr7QIIKYIUWc1vj9DIwBzN/UIB
f8QS+dFVqySfPFUCSlaIDfkRFoJcZ0WSRIPHH+DdBB7c/+B1y3m35KRrkE0A3uJYU0RLkH38Joeo
6a9B/e9bHiqM+JFRenm4QzqCI17aReS40SpcM+DyXweR9cn5CMU4fut/n87/3fng/YysWcJoy/vl
pOVAgRjmbXmpw1bIyfF7rUSGN7vh7WAe9gCe5oH8aGlRiy3mcXWmalt8ArFx8tQ/S5qVEDrysg4d
e2djeyOwgQTsQENseYJCcgmJsH9XORqIDp2vhd0QMMCAhKdAgqz2Xr1dVZFh3ORr/NJR5OwPYHQO
ze5vUjCLfTvDSWDvftouCYzX4ESFhaKDW3Z9Zu/jizTzN4CWJ0v9YyBRoTUmHSmKWahLUrWlcmXY
WAFowpaOj9a/zoyLaBO8FTugYPjtyg8HnJPWYmbkDYM/7o3kpnJINQ84+x/1wzsMLV5XIOVvZOhp
iojK19u7oZHX+kXhdfdZPKBAueq8RctaRyhvVG/6y4EsIMjWMVhezKEGJwseSQpJQKdYPLtrm/ES
sp3MuxsD9ZCKEcEGtmEWmecBuXB5uQRyYqGEJDo9uxJfWfVL4/YjdMESgendmvM88mAOURMFdm9f
LFuMrbvEPi+2gw5CPF551Rey/6cKxecl+6Za3mYcv7L4hQUdn8R/t1/qOx05JjNpHQQ3VuNGjErM
kt9RSEx5KmfYCgI4j8h1yrNXHxY8b+XhdlZzK0jug2fQSnk/BP97hgMbWjn+LsxHgyEgsg9AhFOO
1C2deFm7ChClSQkY6FeI9fyQrGU1GNdj8pGpWbf34XPA+CZVgmyrCUX+7VTMdWkVjtn394Kn2MNr
KqH7XO766x0hGJZAjj4eC34bELLkUVZioBafUa9CgyKm+2H+5/ERWuVpjzzZYen3Norrqepa9JWo
snASOq8azxh7FUWGMhkUJ9gxvhngMTELEQMTJicMbiRBKf4WtdQKdn5tEe0YPq7QFK+lJAvbDHfK
k8hTK3PK4mjWzkWm8hnTtTILoFh6sB/M+XJldUCFTOqrOLnOqulSso/oZJxOWXW7DHfu6VBdgVbs
+quIojaVPwgNxp5uwTRbXKa+HC40aNg/QdrUQnCsRCn8GpBscq44d7daB8ni30DlEmygx+nHza8Q
OaEq0lg4BFTArmS1nKfjY34IQq0WB5GKFcjwkQ4+YL05TkUNReL09x3kH9CB04DACs2glY3MsMVE
pnuKbTzYDUBRiEWKrqXo0/KKU45+VZkLExImpeIS5sHJ2kcVs/PPqkY3xf08eJB7hurJJmIkgfoH
F8bX3dvJZjVrJBu2bbxhLsmNbww1neujc/bFulVh3+GGs2NX81fdBvYFxCZKZEY33YR7m/Is4nhh
KlxTbjBzwA34uGpYk/ErUfkXm0UE9e9cbCrLvyVhQIzZIAjrnvPtVFKWhI8vIy+A+vXjUN555Srs
XzgYzsU6lvAXOeFTgpAr16w+IUy3ej8ABRQN90V5y7FUux/6X+9OIbLNoDP/JVAezFK+xJZXxRAo
t+H4TwU3hto7sb8MuDFEcO1wq6Kudssm2W+viCskA6JXRWXii1IiEMeOLxyk5g7tGf6u78j/9CP1
aDvgrJqN59tJ6I/3AKpWM32yWhoe7t0/VCFp+/k3sfKZg6Xt/hSIDqFLJ86clw+OaYu8A3VGRxer
pM1hRGRfQjiSRvAQGDcpqRcZgBA0j0gWmk+iaikWyH4w0FqNXsDkF/d5PZTLzyatWykc4UpZ/5I7
3Zd0WWv80+EM4XK0xnbIJ/dPfJzaks12WZxNkJCL7/3hH4xF61ONsu92YIwFhDseWjxb/jrzmw2M
KH4gs4De0J/8cygD5yTsy2yjsAbqSoVEh3hfOoOXPckVor8hnS8jjlIx3LmQartH6vp4QtaxoBbX
uIQEfo/TTKHVPHxmQcoQMyxOkiCESHHgEm3Em3JgNmonIaIl48wf8nkvcnSxCg6P3e8DmHm7F7bd
04L+ngieZCJ3/eO8gMgRjwr1AVxWybk8sVm6L1hGfJhrcT24HkZSX6REsfPab/P8oMo4LsMP9Wlz
N58GM/zO6o4qQtKfkpvrnRuzABDG6kLxwjYpalbtu6aFt+6rPVmrW/mAjBuTaJKmUtwZNtk3CW+1
WyTszPahKYd/8D3MxrkHXVH8YrvWmZd2a14xydI/DTjAiiZFipTccgXbrLSav926KrD33RchOirR
lT9UVH/hiGrWEmpIDV56+JFA/C5JZanYT+W87H4V3qXdgH1DvEoRPKwIlZnrlaPbxGou2NvBEFyL
oJvurE+p8FoeRLGANtc2veR2EhNFBWMFoCUVgUeMvMkJP2IIsJeQbL6oANvMULwGGss5u9zGUWlP
p2K/uiT7PaKR9kltw8eC8HGIrZNkbHafrGmm59GWCj40pn5idSin9m4FlJOi+oebB11Nqjc4rXlp
pMHXDHtbFTWlhMlNik3SKBDHkw00xzg70arnR/qN5IVL3z2J7U7PghJ3bZenr3uI7nerSASD4ljU
aQBz4DnyV5KjGY3+gTES7EgUICkVxqmu64vQeZyonTeA34ULo6OXdI86LpYu3ij/beb9qmkuD1Xr
gNUu2JUtyBXYGMokcxOuym/UtgVLvpTBaRuB7Dg9NPHPeEmqL+b3pPuVLP21AqVZo+NLGQqq7txk
s4te9FzCGAtRuBX3C2eBw5Cm7YlAjRxR87z+5Fu31GKdjyo2s3Y3TcRu4XSCbU221spxSmHtBXl0
wRhon5KeJcThWtzMR+12bpcze4ivWWZeHZyF9UaVXNxcuRrWtTK3kyXm3ucBQAUW+Ed8z5Xm8sZ1
4oAIaG1H5ICc6Ts902zYQufzXPveQ8pQhkREdWV0JYWvE00ZWjA/McrECtyO8vao/MffBeRx5/CC
Id0OcDirr3P7layNmogyzYymxtZZ5gcNA9bErMdLFQ6ri452tLK+chm1n5g93pvPMPnuHiltsn9k
zAmcqKFlVw3NR4pBqKG/O4hQ1o3k3YP9w3Y6OIhiJyrL2qUhkd55Dth6Ebm08YdNQFjh9cUdxYy+
7IGsM0/IW2kLr+WGfEQSF+IrLQnF18tt18D1JejHuTDt6tLomvNkGjb6noUq09Zuv6wHz/yoE1ea
1nGRXWmbRZ9F9Jszn488uuNIXSfum7j4YVZf2V37bCbBib+lYUF0y45TTPwrXUTu9VRczVVXlAp4
/5nt3e3kX4jXoxMJL1XtKUG/+ZeUdZgyY9fd9QMkBXLOwtO1yuXjglG+huh9vHsQQaWteRrJf8jR
5em89itCmGTppNunJs/VmG9i72+K3k6qqjgVSb+ALY4mCn/wuhDWt97fynQrPaETrff7vxOyCNgN
LsrC5saIATHKYIQIVlxw7lhmdsNxY5MM0/KUfJE2trY8F8GYSUelaspvPjrqwPGfprGVseGaenI5
m4Ied2F6Qw3OjU06XV7nL7QJN4KrkYN5vedrWWZ2FbGyeWp+6HfBnegUiDB/kmRQihM6L9+VroN4
MsN/slila2wflMAUgKbF8lUpkhqtEg2ZvjL3XI7zGh4//2brU0EOL7qbo+uWMc5Vlx471GlbFLCU
DDa33qaIfKHK2KC7mtDuA6qpsrRmbJ/rmnr/vpE4vJwZWWD3ti7HS9V5TR3+CVr4jKoGH1kati6X
VBNhrBO+qQhN8nxIZMiPUhTL53cD8QJAfzOSd3fPtW5U2SfOgTV5NyhzM1pat1xLtV5cnHptqsYW
TrdJ5R+kFMgMUyJIaE5nAiQXzgqv1SoQOrVWQNFpBWUEgcSyGp57pu5b+DPnfJJn8GiUgFeQFPNm
rqu/uKHUElQ8yzLgvgrS+II3I99CEKb8J+1HdKGuw92XeOqhK34VZZy2D/wpldknUW59V734OsOE
cEU2bbKZ0ymlzxk37tz2QsL0aMejVjJDWgXhZn9zT55SOgtgaVDM1SpphA5QjugkPUp1mwRlt4Oj
Snc+2quTqGQJwvSY4+4n9MJTnXQjGR30n8yGxA6nFkOjIwLxAp2NRknwRyEEOxYrExXFszjWQYGj
4vNfW6XPxHo+rLSUdZFF/f2YTF95ZHGwFVfoPB7Qajfx/eY0fWaN6OzgLyZnezMAiLjNUHxStxGJ
/PNzxG2+zwyCKoVKcoONr0olUZXw/gVSIpcwLpz4TkgluV+H/mbn9X9X7TPwyqbZ5nciZqgUpIQ9
R/kRjpff439RGNEW7ePe+1GX6MoQc3NBPQWRjWxTgF/YuWR8iXJ4jl9HnLwF7i8KD51OnvPGv8q3
n+G4VLuzIsxOewgzEuqZjPy5IYHG0WCbZNh8Fh4rPMZxjErnxJzLLxWaOFsfQ55uZqh27EsybdJe
MJoyZ7s4sITizX5P/lDAJV9ZHxIm4IsLWmCt2oHHo533+FUIaBSgHEC5vGVTUPEWNKFTzGJ7SWPe
N3N1HRNcBU5206G9v0BH1Fp/NbZd/1TnZGiO3/2wPJBAi95BJomtVfgfOvnbu4+J35i535v3A9Q0
9FviGGRILQkoLdve11F/Gm3tr4iAy9sQt4zyVThbklWvlvHCIFXj1uNJe0JBZzhufAAKfNe8DM7g
cev4tpwLZzdfqoZm9NrrPChPzUVRo/RwsiuBgooiV/ULdiDA7fE3tN/hgwdvaL99Q6uFUp10k3kv
H05sUnIatl3cqCnQKuSC4RSrLObUy0BD2GaAP0pA0z1PBZpEiVLzwdTIQ8dMH3/AlYzz1sF6OwUH
AObYTTsEHHnAldVqvDRIxeZZ86XtHrbZjROtWkoceRgHvwGjei2cB/T5Pz7HAR5tTp495P6OBo94
bwKjMWGy8fg7a4+j5TXC0v2Jvki5KmKK4hGRrw/6277HJBgRy8bjsvE8aTn7dsrQwdrPg0sru7Sw
X7gfGg0XbGWikQ0u7gevrfl/N/y/3ewAtOx3xTTH/t68L7PuPMqjlaMhSg03tkhaaE0oLBI0r0Lo
DzsGvIeQtUKR3ceJhiHjvmsg3WXtthtNOjhO8FcqVL+gCXZPsZd9srviQhvJ9c+Zfi1RVcIVH22S
FSR/Pwj/eQRyjG9HvMjRl+xHm0HoEH/c4qOyO8xd/wVCtVwG0lUTjZdUYyK1v18Ogwqaww5jsfqL
+K4pMSCCGzzq6uM6ILzkVfyeDELgbwIoG9h1mVGMCVYGt0R1TB9MqDJa794FHXvftuiuRkHF23ep
57kdwm1IM0+adKgCBp9K8MG47eChXIh323tEZ8ajnfdfJZdFsadLrkLPgm3TFx7u//hUByOcZlay
98LYvA+67klF5IohVNAuL9Xauidp7EmG7SKlrgE0uaxBA6hcxxvbQStk6FSau2vIfh1/sn8NcuAv
/Xe8DuzPgOb9doo8zX2E3qC4Qbdq46AcbCHtuVI1luw/6bJ2Y3TnZfF3MbMIFRRP86BAHukUoZuE
kI+Pd7j2Q3PCi+NP6v3bxMK2Cshm0nj0MNdulvY+J2do3Ut2uUpmPFVkA6bx4fht/qW8iv342330
HL+xulhRPa2zuA+yLfI+Z5+yabobOPhEeNwcEIQP2o7JF0VLUaLCcoFaCllVX6s+L5wyPvnE4492
WJPyelx7IKIOvSIcKzjI5u6TbUEZfGnd72j3tHaKI9GF1Me2ZOm+0ikkgMXDASiA5xy//b/urN/u
fuCqFM6Whq0V5X4dcX7g199lC3De2qL7+3VHH7/fvy/N/93wsOsgmeTWtnNetwt3fyiNINRe9WTq
6jNkVPpjr6fxxXWQht3DN+o2C2ELzjJzI//V4hhnJtJ52qhIIItgtUIYG82P6EiHNf6HMxMeWJ0o
ToPJXlLrfqY9lIWnI8FXIZf4rlolKTpIuNht9QN3GIxH/M2P9dY1A4e2Dza6R0IZ0AIxpLdLt9vZ
5T62Zusegiq6IjQzplAZmrG6ZaVGgfhRcyKK0vF5ep9c5gT77bbeQRKhoh/wNrQ7luWYbZLibimS
a6s/N72/ArqopSR4qO2BhPPdJ1BemvG8N4wvUZviYxanJqz5KQ43BFlnUx4DcpN/ps+eoiA0kJfW
IUYDFyvEAGSZqZ+WjpyIRGbatT/3if0Mm/DRz72Ptpue+91wWqJQUwwIHfxgwfd9UddgUdZKntD+
13qrR/NUeIhIbgK5Gnzhepo2x8f0vbFDrBa6WeCS1fbsw248O8tuSrOfgnvfh6lI5YMShJie43eR
J/X2Bd/Slw5OJdD6PLK7OLgf9i1tB1dck8Zp9tw9Hb/RewbMAVHq4JRxcieMw3Ib3k8jdcU0zeCk
1eiJ0YOHk5rL5bSF+FB8+eDG70kp3Bm75LmuTcUsQhxv94Rt7sgwGkN4b0XtX21tfs6p6Cxwatrs
sQxz6HrAK4KulF0RDuUXHtkIYsHhckW12nRCs9Bam+01HpXdkDjXbPHgkwecHiQQnrvmCzBdCXAQ
bpvhtM3TkyKNRh0Ns22qltwpF8R+PWGEuoNDoCqMgm8FceaOTY0ZkhXURujmurOyyBzAoAxhb77A
G4fNHF4DWZ+IyweKjKeo6iDuoaqk1HSykyWkldLU/VhD3zVTCfZBCA/V5LMQa0EX4uZLuoDlpPc2
rPIvKUmNQXpWTfsf0qrwo+FB9VhuTebJ7x84XAry2obXole3988UdbftqKqCsCCOzprTtPev57IM
EYEZrv3hVu6C9Iz4k8aHpRfnFF2hkcOE92Wr2HwVMbP8GxBdvS49lE+dIb6T8quxjLc4Yfsuv1Ol
ljpwsPVpQyBUSYVALdZCjiVDkGDVq4ym2qDsLkrG65LKKrzn+HbrBjc8QLT9iY+SdONffHkF9OSh
yk+pt+6VX15ux1VTRZc0jJfRpgmsl91VQGa8uvrXRBShrOLAACku1QdBtL1pXDI54+e5BEE5vmzX
7PjBzgxd0yI5BPTuW4dcipailv0ut4x7so/m8Pcy/1E1xalXCvSYsaUZ8t60H7naA8iE6T/mdn89
A6XgmUhOl0EKLftGIgdC7CKYxkJCBa0KUpgmBCbntHHO692W4lUE/Nf2SSGur+rR5JMubvhkPRis
cfUJ95z+MtyFk3KqRUnvk3ou0GLZbZEKTob/x92Z7MaRLej5VS5qH9URcWI0uu4i54FMDklSojYB
iqJinudYGb5rb7y236HhVduA36HqjfydlG43mSqLbsBe2EANoshMRsZwhn/8eqo50ru7zPcIMzGA
+bLPnDeZbMz/usK5idWJmlpX2XK+phjttrprxo+i7w5Oiq+2c9aSdYYpt9EiaDu7NEY8ITCydjgd
25AdKTgrt4Dp9FfyAktO3SFnPsTE1FvJU6D7t8Wkfh0a7YoGtrXd5DcyC1NSfkzBmY09hUOxwBvG
4qOmfczKGAkpqpOfX7g/WaLJ0+XqWMdNOilOC4VXq0fNUESKlpgpeMQjIrdGkuNl6u0MPA/Y7S1r
NoVC2iDQGcpT8c4B/Ah4vD2As+VrrYeOkQway2T9pI6TvvmsLJDSfu6midAXQ0q7dJD8CcjxnV/+
47T19pfLCefVp08Qw7bGqGq3LNzmvf7IxpG47hLoDz04y1Ki8PH/fVsqy0TnLuvXQYP+OFXfOxQ5
rr99gjgU1hWWabNjAFl7eyiOkyeKmjjf1kJj0J08XBJjAW5meYjO4bvoTSK/kjN8f2F03qkndQxv
juFs7uniqUFrZ2m3MoaKoUoquqUoUu4jAJQkpSN1ULICWZKUAGGco+/BkdJAxkmTuV0NrFFjShif
56RGJ030Dx8EgKZnf8tCSYoBtJJooZI+3e+UJ3szQbetCQugp+7eFuWapF3JisrIHuKlZLrPuxvd
8xSDHz7y2RJ0yAlQJRWRNXtGTI5YI1YmIU2S4D3sp/zgE7xDfKqMyahsRinO5ygVV3b+yh3d5Hxi
dllg45TaX3mNfn6PnvpQzm+M14zm2QOiu6le4TrUb+Vwx1WQGwqLjDYHiSd+bR5MVuu5o3210dwz
+XbZtTmQWNOaSwkLoiOR1SBSfy/ps4F0/qn/lEV9eeKftB74VuGcD85KGjt5O3l15FZgbMcLGVYn
yRFPoa+C3y8Vi7lVPA3hCq0ogXL9Ukax5DwxJOE3BBSNk7Wuh2hVgEX2ZroAnWQc5G2/C5IkyQin
Ip8q6Twyp08yX2lA1yp38cwE0igkBVHyEE74Ldw2b8IE3KXdiwTrebOWkzBFW/njkHfSYfMtYpfd
kz8S3OGemjPLEl/AkKKfa6JPXRQuW/S7kmaE3QyH62m8djHGzHp1+GqETkAMvXbRxsX651fQkI/u
+RU8NTqgNcSYcb4NZq8dDWkOp8CqEo5/9ndqUlLRkvmKa/1KWvcg8k9Kcrpj+YgjgEbWTldjvWvS
dRaG1G6WlFt8hW+XCyqeT2aIIdx6rTaTvjFZIoXaDIM8OIMNcux9klmlDGQRjgulmgXVbPzCcyZN
5COhbsa7AD3xcD//rOdB63k4EjcYl6T6wMPKPaRcclHGkVRmeGpplDdY7LIE7ZMvUqQ7QB3V3Uke
IEvmqZ2ejxMpVn0vX2oM430winlZzNtCuWVEkO0zIGCwqSgQaCaRrBZDpKlgwzJf5E3DQyHvISlu
pEF6LjPHJXPqufGnCKSfd5VCpUY/+dynsZIyIsYqlvVyKPteqCkvAKxcfgUTKOMJTkZAqZCUzzxM
qyQJWdnIMrvEICWpodlGKZ9gs2VUgMwykne9etGN9YPlFV/4HVIPJu1/Zpitpdlack5SHh6rYi1L
Fqces8xUSd/cd6Wpg9aGXBekV6TX+tAOjMWsoo6TonOpEfvIRSu4iQvrLuFmWUwqjfuyidkxJAdp
+u47sJbxZxO2Q4sfAcaOZWmnauZXc2YdN4qtTtzN/uTMYl+78kYig4snC6nWabl1Ug1g95fSF7n5
oG9jJe3dfC5pBeX8o50IRvcgQxa5eqeoMP1i9Isn8vhWqYaOhtWTS53rSVGBGT0er7jGcjKQ2Dbv
0LDvKE1qwaPiQxZMx6KJF4EzPP/8yT3Zss6eXEs3qKoC58Zbcv5Z1SDPvS4t3dsigHY1GDhQ6PT3
HEAdp59gd0MtX8mhTC5dzRAl20fMVVIgi/ZszJ5AqaWZHt0N8i/uDVs7WWBO2zFccSFnzm9lwxFz
igRyleY+r2izvagl2TQ9ZeWJ0wCRYVFoBONJMQcXbNKoipqUF8pZcWg8GPKXzoDohiwFHJDxNjzo
kgFDhxP6Ok52MAnW0lK3xC/j1mDjXOJjYPsgowG5gIFmrlkeQFG/V3v5J6SRxXkEmsWnIzcIZ3OY
1RlxJibOYxiP+CTSSzO4E1W0tcJ8yXFKwo5uap4R5rfJIlADB49Uv79LHeh/wh28PZQzkCQa2zCH
nXVvZUq8nCt4SGUIC7svrMWlVqE4Ybg6ZcRznSVqSTt15H1WJ4s9H06DKclwhqJwFn4o70WS3mVw
nTYmOweFs7DkECPDyVpi+CVYAM0gJ0l5/1vawvYMuc3uClX+jZTIuOi4DUP+DxUK8bXsRTEvBJcN
LszYHu7S3rwthbJlFmQpddKenLSTElY8uc8Yi7g/WJLx/KWA9UV/3TU4NlE0UK1ahlIQqssKEP5G
TjgAejIgJtCtFbYlOSN3EChyWnJMAumDg0YmBK3octeS4E9lRGX9OQRMI/7KtYgfB2GH+Ze4kiRX
Ag3tIUJFL7vPrIrtHPkn8fBRzm+8IOQn5IA8aN7Sz81gJovSA4zbnHJTq56kVZwRXcMjxt9IzpO3
lwO/37Z3xDsmUvohu4dyxZE5ngmSrBzhptSSCKO4CRRtAzt3cnV6bHOdbrgjZV6NAErQFO4G1Kly
wdwL71TJrKLPZT1J25nUMXJKXLm4oeyHOFMYdjl9stWh6ppBn92AlI12T2iNOMaWR0zW60B8L73J
2IpBn4cIQLr0wdPsC8OY9r3iANgWlzLQXgY/MQ10BAWqXAidvXitygRx/7YT1V7yo7HRyy4uIjOu
v//RAbSTAg3u/d6ZJHOp+2lHoZkjHbecGjdRxEIV4WVi2Thyn+wCazOJ5WOHIIYrxq1Q++kHvKDD
TApKedalVkKOIN+kFH9XKkbeTauUd9XAKMC6ieYN9mBVWIp501HQ4+XlvrTEi+e692auJaw4rQ+Z
Oe5jNyacOH/Me+uDlkePUmNSmZ9EoWOG+FDr/TtTjviRYXV0y7VYOcnB4wc/Ydg3TZUXWnTsVFfi
I3aqXbhYkqtGfJWaq2DKPnES7YgBmQWAvO+y3ljLJ6Wxij3PTZaWgyT/wohJUzTLIidakdYLyfUh
CZXbdE5TU5m3XK+y5hYYPTeajzl6N95FJgm7OC+cwdtICYjiqO95d40/+ZDwWirYLcUA0ir8dgPo
jXqk6npaHqUdJtSRJYYj2qmY1TE6szXCPcVOTa4UdXOMD1KaJeEOY+oOamDhHy+k6LDQeNrkQN8H
5UdpFFEDGo4J/l9USRsTTQAoIh/ZXNF3ttb58yIETZF6mqggZ2VkZQa+pTlewA4NUI1BQx+NC5nl
KFXDnHzZc0EtyFbEaHaxGUczizCplga9WVHwmMmokNM0/A/Pw7/zX/LrbxNu/dd/5OvnHK6Ys9mc
ffnXuzzln3+Ur/mXn3n7ir+uX/LDU/pSn//Qm9fwvt9/7+KpeXrzxTJrwma8aV+q8falbpPm9P4c
ofzJ/91v/uXl9C5k2bz89ssz+55GvhvytuyX79/afvntF7aUr1Yi8v2/f1N+gN9++f0///5Pv//X
P/797//8+3/n3//2w0tfnurmt18s8aupCuAbFb2nSoYKG4/+RX7HtH5FBsoDo+E4t3WQ5F/+kuVV
E/z2i6KpvwphS4gZqEEYWBd++Uudt6fv6eqvpk7ss6uDROAUhhf6+0l4c5n+9bL9JWvT6zzMmvq3
X07N0q+WTzoxE1RXarrpWvh98ee/vaXzvhTmkNhszvryIWz6a2Hbt4YI6OqqKaecQjIYSq1ETuNG
s444UJGVNxa7tnVeMQDpSvTVtaBohTEr9M+2g0TdJVNZYxxtvKkm6NCYq6RXzfTCufK9J20sN+h/
Ly1is8dKLAKbUBsnvS2AmGfFoKvzNg6eMGXHcysoF3EZAKWD9OKhTGDaOgeBvAH+G8TLobY2NZ2p
S1HiE2/1aelJTWPOk/Xqyn4/aa9P0okaOT9JlmpwIV3IYqGesVGJkptDFMAODqux0iy22knI4p6k
1ZJOLa+fB1Z0l6vtoqWUKJh8BE/WQZswQUy9tq3aaC/G8HI09fwAY3+pZtW2BujtTyPJYC2sjNyk
iWVzHw9Hj+ceNsHbhSGJvZ6dXfD8r1sU8M4UP6dJeJcH9ernn/AcYyRFySJwSi770Itxc52hbJ4Z
DqUwkmLhe86H0K0PrBHnamgtmMDQ6FJ2VbUroPTPgvpoVtrH/r2F/LlsTR6CaUPFS0epZaon1uXV
pgWg1xkC3wZ9CgZKSpNN7dF+XlhPL3peg/wRD6t31IFUS92p3+F0zqOZTr/clSCS/PgIRc8+fwbU
xeLLKSi2x1U8aTM1vFSnT3piwcjVc2u8Tz0DHLlcuBgwfL+aTwq2ebUiuAzZf3CXNjUBvUgdbH1l
0kVkF8XK7G/tciRBLGZTkh9Ve5pRDiZbMPPgvcTFM2Lx2wdwGCp4mAmIMSXA8ers+aMVUSTjl6x/
nysNOQOKp4NvhOw1Ohim2C83pj7O7Gpaj3hw2vrZAcbudCIXYYBqMcx0+BvPGyQTOZtyf+c/56bz
oPZoz/tdW9PtbfNgRzIAYfTW6aQfw8F8KN33FITnxJ7O/sOCqDS5GDxsunM2JGWeWYRj0jYLI7Mu
dVu5zxpMYqGJ1FJ7GoW+UVr1ifzvr7VlvLOM+fE5IB4TopxuenRTJOyf3Qf6VOcaU25Lh3psYp8T
j0GsznNRRGyck5ULrZOsLuygXzeZW86GUum+zaRvJtLXg823AJDXow0fmjGfxmcCE2ycdGf6sSlQ
BoMRjdEk1Iiz6bKvDNJL5opnF8LK1h/rVDwqbdfPut66dssxQiqOVbNVKDpzR0GJmd7M0q7LGXRT
kI4SSb5yoZTDqjUrQeWjmcyRppK7CQmlWc+T8MJF3USffc3rZnE1hnQB8q5NndK4uzGbQGU1HpK8
XXFH9wF5/0kMHQ9XOHyiJIrswEsQUN5ZtZ4NF3J+dOo5/Smg4El76xfzeqQUzNKGiWT51UCRILIf
c2l2xmNjw1sMl2MqPvh9fKd1IQEm0T7N9cdmNDa1EBu1Nj4zcgbToemcS6XQHhHyS93oVe42t8iE
nknT+8DK9zlywzvfjHajd3Rq8WHwulvf91uaC8qNSPxoMXhPZWcjXpjquaFyw2dOdt0oa9Ip5m7a
P5S8cVENzcyIxaNnk7SvtxAP4snuY3AkmvTyVDYTrOhzW9cla/8EX+GizawFjrq5O5rPfuFuM2PM
Z32uyIbhTVgld73GlYRJvEXzthU2i9uen0hN51gWX4LEXmQl2KIZU+IV7gPVvQ/Umg0Z2deVedmh
ehiIypT/1pH+OCTmxvfFY+INQKeLLEP+lvriA6mkyTz1OXF+CTFzG1V834rDahbLs1nPB6F87Glh
nXXsD3OVkBZTDb86U+jMdGNc9iI+VI59H7XmhzpWZeMN6tqK41R5TdKlXwg/tLyGzm2ejbRsmLR9
kL5QbHKWq7Ha5jPfLOJNqGmPZJ63hbErymHckre89q2OTmPimYzU/9qZTCiDiGZeqj5S5vxoxrC8
kyEhJWEcMmUepYw1yF9oSAnE05irL3UezqIefHTSu1sb1NKq6YMLA37p6TOaNDVXQtk7hb42rXCf
BlkwaxVnazjxXTGY+ARZ51oHbvgPnhVt60JdWbG2s1q1YTvMGWla85kgz3mcpsGs1IN9MuLxUDye
db3nD3XwlZH9K4jf42SxR/RNAF/4RkjpHA8ADtOvjslwH/baIs3JfjOqY6jzXt1EgDZM7xVVrvt4
bKijiT74PnU0tHSUqrMd/ajDzZYHM2JylorAg2P6Bf6SIb/woWWcyKWUFjCp1jZGyoPYa0ZBpGkx
axr1iZBXjHdkxytXieotRF1svZJf2yrs6BULOETg+XDUZ/RO5izoB4QEIiYlIyAktdCfnJajr4tk
11fSU++QPxuItZ/Y5WLoCm+tq+mi94cchdzOHZ1qFubBvlER/3i+e9/7XTinapin+AYp/fNgNBd5
iIRP79V13+pPltNc5oGy4UjahTb2GJjseBYa7k4E8bS0UzodRZva89SYR8GwsLTmU6AOLVit8eRV
ZJo0kXroxCMBhZS9DS/uQFFQyik1DBp/KrwV4rFD8EqJ45DM61g/5N7aSuxn5giaH2sb34uzyAzC
ikxCkwj4a550DYwlM8nwr42nvI3XU6fehJ7xWCY8aPiestrYBwP3/aSE+6x6bgbrtpw4WUNADrDO
esh4LgJ0rYbZbpLQhlbuqRD22uaW4zzCMtCivQgvo3A4WOy7fNVCPqfCovgAGjqqqSgKGLMJDCl7
j1WrY2y9gNFXrW6LSsiUrwurZd5TjOWIrdCqlMuypYh18L5qvoJWLfQXnp7UxJlFn1DALvwy5VEo
lG2rG5fCCcxZkgTVvA+BWDxzmWkcp6PM04EoMeozSUuzMtioxtwN7DJYvRvPbpVPdJ6WJa1g6efE
4eN7XkS4awgpUxRMCXLqSVPj0e+Et6iT8kuT3prNY69rW97xyrHbHs9rH3HazA/Iny5z7c5K2wvd
zq7K2LkfQk4SlSUfTGvYj1qw7gaXjGgeVZESwVtXBvb9flwanSYWfjJhNM29j6gNMDXm7n1Wc0jC
bI9GFK0yESjzHlMszis4YErsZ1oUd8T8dBcDNCnpatFDaLtHo0iuc69fANuA7WbYpfDH0Atlt8d3
ltFnZDVLF8gjiwAxwjssQs8k9fJqFeaWfevCUDWLPkjuKrcN53ZgMPnq+Cr1td7RhOCTeazypLvD
VWRMB/heaVu4SxhOA1s8/fyAzpWn8oCIeEJ9yh7TsW3tbD0zxm1YIHVpFq2nP6btOAtisbFdlnYH
UZshvaQaZTaMjlNtPDqFk8x0d5Y6ds2Fz8Tcm7ie8ZhdqVompw0KbxPMu2nJwPjzI8Whwrl5s+xh
B8oGxCG/Bp2+5Z6tYC3TodW9NdxFb/TLikS9BLeSLqJdY3DcIaC3ZhHQ04cbAjePrTJe2jENn6l+
ldbFB63NuAMdVmjRwahQDjehWFILghonuopybOqiY9xtHkynQ8+jXgZ5tdP7CRTUWfRdgKJFJWov
nVcNnnG6ODuylcbef/Kt4V4Xd0ZQU33eBhd23u7UvuGL2nycImY1d6104sUcGIyCxzbrTelwXwVi
OLSCHnGatztn1yifod043ze+4lxVJGozZ+y9Kp0F7LW9gm0zXUa55e8rffjaqc7K1zODRhbrUSno
MdfTdNk4BoutYG4M/rEL2uekkxGXaBadcNs1CL7lom1E8tgtqAPZKlEI6dAFILfavi+5x6py48Ii
FOxotNi6MsqcMFmqfpJxpQx4Udtn10tudEsBZA8uiv5eNcSVVSTMJ84sbe6aJly5RfYljLObtsxu
jdicUxt72UoVio/WarpnTN54ylNddXPPHrCokdKRavAa1jbdspRVM30VeNGFZSqXqhi/upnXzSch
SLCcWx6TsBN3M68y7/yKyT/qnJCJfjhEvXYjSgrTKq4/kEm4oPf9UjDTliO7qybeZRVShxQ3hWtu
nfiL7hfFjEZBFEJjOdPj9rMjih3t5+sub64zo5WmoRldYpdDGV24Q3Ooe/MxnqYbPWW5wCillYBt
/ejaQMndlgTv8P8OZnZJzVBe51+bc9DsDc72/xKyZsNX/sPfQasfkbX/8vs///G3P/7jG0RNvuQb
oqZQnvGrbQub/F+EH1LS+ndI7fQtSQMS9GEj0AGOfoWpOb9SHgtBYDuuCkD9r4ia5v6qmaYFUkTC
saqjDv+3IGocwZuBjFI2ngpbtQhFJ6BaI4Pu7STQ+5YX2Z1S3HdV+gJSNvcT/bZu3QGFR89i3Kyv
A/9WDbMLf0ov7LApZ00yErCO3qNrNXvuR/ouHZJmPhLjHtojnt4Sl3ggHvzImgVj+CEPoufYUeFp
DG1u+34OwNAUS13x5oltPqbBuA1sC/9rvfN1a1GB+dZeSobFtA9FvqX6goYZ/PN9foSebpvmqg/J
YFBZEg/GTk2GqyLw1k0UbayiuzSjuyoMFhb7g7YnHdgjQI93bdN2FdfWdszGvREc24mBrIr8F6F5
ZCQW+YOfxbMqHz67FcCKEkdL30wuSn+nUMYt+R+Un3aSfRy1ctY7BsxaTmyFu5yahBrrPH50KnHV
e9kuzK/gfx+awqixWkKvZddeDzbmJ2zeXIquhW+vGJs2nYOOkAzXlDbz9LGI07Xv2M3cM9RHXW06
zKLZJUasS6hOsBuvng2wRQvVbGaiy4JFpGX6PGZQdBn8V7FObKzLxhrmOIrnAmVRNIpVUAKKKcEX
vPb13C1g+duoTmdGG+88zwkXFigab9I9a6m5dDN/h9JioWeDPSvji5BVthZrNwlKPjskkl1J56nT
3taC6Y2NaqNddDFOiClAE5xeJLqJtGo4BICutJ0NbIDVuT2g7xJW8CUs/b2TG+vTw/Z/Gsn//3BU
Yhz5yaj0n8D7/8cff/v9n/74D3/87e3YxAu/jU0YX3+FzmaEMhlQGAFYbn1D+0H/f0WPAZzFuIWd
QlqN/gXtF79CAGiGq9sW0I+Q8rJXaD8OPg17kkbdo8HC8t8yNolzYYhBCji4FuZcBkeO6WxoctO4
V6vKro5ll2OYk/3mah6meLEpU4i61t9w0OMhSfWDZlXpnF1OMjf8KSdWBboJVJbG5jS+zrxIzHPN
vdOtZJVEqkVrSUo+dhGikSasYNmKpNtoUdrPajWMdwUAidv246GPpmBppeUzVJc3LydRbHxPPLy6
Mn+G1//4MXWKbmR4HmoGCSe/HYGH0HLr3tXqI9hCMcvpsF7kXyu5za2SCsFq1JmsxFRzr7vdqvej
fAu+zxFqmbpsusFbcTkuqz6CdPXWXmcq5Ibk5RqlDEnv0bDOItueuUoJRuPatwMZxTPV74N9kY0f
UG4tfVhrSjbpYxXIl31N3P/8A/6Qi8clxOCNtEfOf9CtZ9dxKGuWqMPQHFWtGKlpafqFj1Q/dnxl
XxkiWupV2i+EYviXen/04ZEWjlfYSzdCy29SjuKYBE5bTXPfmGITqQBAWk/bXeUN7yGq8ly/WtYD
SXOomOsky2RDD59xJ10loryti/aYcurnpa5qtEyp1nzw+2SjKBh+9QRFopkeer3qobXzdKVPbOSN
SeyrGFSBDuDPxEdoUBE375zHsz0HByfkfgNLMAn5ULdn+7V4aBPdN/Pp6PlsD0QMPqWMBuO0eWNq
gbe1mwi/OtFbeHgN5gYNgUlIALVjjSzuP4+GF15rGY2foSf2mTes3jm+H0+eIK1WZTVBTqlKCuLb
G1kdlXGwKl87Gn6NDcJ1PnS2xwZNGM0+LEySK4D1SH+1SKpAooGwsUAiakTzuiNdIIlIKIAS10IR
XZQKdNTPD+98d3k6fUjShSQkBQuvsy1bq1pdlk6JfrTjUt+2RiJWdmYj82pdQBIKW3t4j22SZ+tK
NNmdYbfbcFaPhk9BYCRmbVn41O44QUY86JgsjWfHt7Ubtw7Yn3hi/Daz/S+RdflQvL0TGVpZ+5FQ
AOhuGmd3oh1EBHnqnTg2kaPuoyIIl3GS7o3Wim4n89NUWwhR1DghmDgxlz8/Vbb4k18OKADbCw9M
ea8csl4hA1kkdAVQSD+6g6hWhtprZBul68rzsF1GEbbcIalmYkrMjwHb1FnlJsasQrqxiGh+uXSR
2m3R60qvzFZtwj2Jc9O6NdWapUA9LhJc/Uu2udL0+5BU6M+c1CIeTSHVpwOctSPTmnf2cJkGVMs4
zXNY9x99rW4QLZbJrsvKB8cOnntfsS9BK8nyHcxmnoO33uexeE6SZhlGzXiIzXzcuoXyiXTG9K5j
caviubnhLkV4VwjcVulzXNvPAZVP101jbMYuOSbd6O20FP1L1Kr6oiTFa2M1pLtWMW3uYbTycy1Y
eGZbr8Ce4jmudkQR/mQvFFuJFrlAU9ER8zVVgXfjCW26Tur4Mg1JZPv5VfpxXCUwg+0D9LrDBxCn
q/jqKnXYUIlFb+2jnxDuGGUTUYENXEZPAAhc7oMKa+t0Bbhuou36wAezSwjYi9JoHsEkZO2QbmGs
Kjacd03SBUcVpYVvifS9A/1hhmM9QJUbLBljq4tI4O3tpNlKL3j47aPahuhfok1sq/GSyvfoI5G8
6qLLjDkLgGmWZ+DmrRiGd579c5aO80N6F4oBjkEwHZ5i7l+dKkvtVDVwVO8IeIKURWTZ0oFGnWlu
K8UqxtJuWmvZdcCHucECOexqb/HO5fph+JbH4AAVUS9AWO8pqePVMWQMnbrS5gozHEhPHLmkgHnZ
JmiogvEQuczGJN2VUTuRp0SWCIJlaJk01Rc+4WTzcSSEQ3NqY2kV5czszHJJdcT258d4Cl1+M+pw
jEiGCGIB3sJgfTZGekyy+Vh75rGM4oU7Ei3ZZQpRoD06tKYZtpUObhT5yayKPeOqq3xi7CyArURT
Lni/blWm7FZC0yIFmNA9oqe17AbMvMPbbyg7T1nnwlKu4tIwVh2Q/rybInKTGvspUhvrgA6Y0WEM
BliSoieNOso+pVVxNPD8oUPWd478T/ysqKUG6ooO0nfon+4C7UYJlXnhfiw8I7qqsY5kIx1hU6mD
z8SmWJPcd+U36MH9BAwRDaC2r9xIx6Q4TVdl95AE4r177gxelfccjZYsocnysLn7zu561TUUZM2e
ewyt9qnMomY59lW9MvKgWkR+vipMs5p5IdhTFLXc9kEX8JQG8Vz3FXVfIV1gz+Qc3FJ5Z2qxf5hb
kOMgD9EFoc0WxK2cyF/diYqd02enWPFdO7KmNqq0uK0KZZn3RbDoaSFee8CMMPTlkvzQCeWXGu/N
wI1J3rBfmsRCoq5E3R4Ph6yl6XMi6AJ6t8fwQfWz6ZpQnX1Y64+RHrPl9QThHcHQzDW/hheKQpLf
EMrYi0GxsBamuKCQbBSzzpsgTcbuQP9Gd0gIOCCnQps2vlke2ar6m4St62aQcH1edu7CVKpVNZnm
PlWIdtajL3oA+1cmanBpKF23KE0lWY2WJa6dgqo8dOc3zFBb4vaxf6hOdGvFV6WaJjS5mNZFCI1Q
WJ5Y1bmjz9sgUbdOARbXF11+CNtjrAXVQdWrq8kojZ1feEeKKLU1hSDdvrfzowKf2cOqhOUyaM3p
UDCmVpniHLImMWhzTS+1qajeGVLED7Z7QwbEsj9De4DATz83vAs1itySgNsjVu3nOAuMRaDVxPaa
5iFEZrmMyMGc1TrJYYlpprNRUR4w7WT0X0XZkmC1izEzKq4RmsA0rr2DW5eIoKJqroy6PUct7+9F
06JozakqdPWQXRichxJpGm2PLctzeQHy3mFx4gtzrhqOR1Js1y+mse524OHr3svro5dkq9qv2kXt
h9Yua4W9NipWU4bajjtfidaRkWQXzLczxVVc1JG0UkEnfjamdOd7FQY+zb6xwjHeKkYRbdtmNxJX
matklSJl3AaiOdheVZAhhSuy1ZbsdYJh1DEhJduyt4A+7MQk9zZJLgfKrwtn3LJhHHZWJT53QTre
9Xm0s+IveaLbF8xkwcFG8plk1iYoUdJU/pRtIL0rahKjdOX0uQVTZZNZ5bQECwTKAyl4xVUYsRyw
3NwnMtmiJLK3403u6hcaCr+bKio6FPji8+mrEJfqumpI5GsKMKG8g05yA9c9hPn40XRy5TIBczdm
vg/dPQVQ44U7JOtwGPqDG5Rb30qqJdqPcD36sMuVWpebqRmPaYYqVYfPDMo6nE82oJCmXAUOxci2
6DdKBfdU0iYpytLYZD5fqZmzKFtZN2Q1yDDpGmtVQGRVW6v1ZyJb2r06DCyXvLYA1KGSSGA46gvU
El3GYj0aYDV8yng9Z9panaqvvDC+jsw4mBUkly4M0KmVWSUElUz9Xq7FkpG22r4IN4MNGz6ENeTS
cKXWGndspVJobh7By2D2jDBfl8SpbCZr6uZumbpX7HYWJWQjAvIo3AVKvcgr31u7TrcJ9f4L3HJ+
73heOMdl8WDaHuLzspu2E7Xj4PXlly5yUtz3cbMOQgHiiG0aHwj/0egThiVtDqCL4WWQlso+RR1X
MHF10UjUP/RG/jKNzSFY6X7dLQvq3uc68NtBK6+CSm+Xaut7GyjyUR+6vSr/E3NhMM7fQgr6V46L
sSr42iKEvUiCZtiHgbrNKI6n1DBOLnx3QhVoaw9KGGr3KU1iqzjR59Q0WOuM6vSdG8IrdX58ZYqe
+41ED8YT0ibQO1768XOB63VPiSLOgBCtl5IOuJgiI96FhvM54ia58W2rArn8HA+aFco/sNq7r2kb
29ZtqM5KzVE2bZI+pn6lbbXasbd+HVzVbqzvrX7KTbzwSrE24raee31v3wD3qbNqFMOmrAW5yUlt
kmPuKtc2wl8QxircWYj3F55WkBMAw0YOXaSuRVLUV0VFRoBfCY3l5jQX3hRcNdYgtrliHgl5Dw+N
QfaX4SfDuuyjeFZUlAhUKAd2yjBWd3XAg6MFdsp5XtaW3V7EY2nBEH8KnMje6VFpk1/YWjPVS19Y
4hm7fjCNG+ILOfYoFvvSxNiUiZDRza6nZWGFLi7p7CI0RHnZ+Xm39T06W/Nc1mG4RUFVlwhvVCcu
Z7EyTsuBXJw1ARXo+Q3z1sXgDS082BSi14+Z34h1WUFFVsoLyD/kaRcU+7F38K+FA812pd28J6j7
cUYHiRNQAmzAQZPOt95UbVUcu6Uc4ZSqMuo2XtZcpHQU00xMPuEojJ0HQz6zB+V5cgJ9Qf0uKZM8
98DSxqao1r5RJkvSFGQkRZ38T/bOJElupMvvJ0IZHDO2EYh5yDmT5AbGqTCPjnklk9Y6gkxX0Foy
3aH7Rvohi9UfGcnOUEvbb1G0qqJlAohwuL/3/pNXxeXH3g7vhVQ+d26yMlrtJfYVgVBKkBOAQA06
A0F0yUxqUJG8i96ATREHu1i06TorOxIFoM8X1RBSakN974UUy8GpjNWhE1pzxUbubXfPSQg9WYUX
OudhXQZVxWqtaUzLg0dzDFdZYnBXHfIQBaIXuWTLMud9leB3Xqnj3ZjAZsZBs8m8Gf9A5eSABkT1
n9NylKZz32vyQ8c3ugzU+mZoJmf5fp39xneQc3seRBi6YK4JnXnuFX6qwIYQhmsM4+MxrztxJm/c
JveE0aMFqXiJH8LwwQnGbdRX5qEvXIpWvz1UsrRW5kjcmIzGNW+Dfyh9qZzydPhUZ7mzDc2h2ZYE
xizSLyPK+q2RNzsnRH+aFjaUwLrN9nkPeTKbL+oEqX43BXW5ChXcHq2gRPobQ8nLuxXl4aznMtT7
WFfgDw0HJe+I13Jz5wqX9Y0iDuYig0+mzAZsXoaEF3MOSxC1ZYU9PGGMbvqu+EIG/HBLc25FwXAM
4CYf/eKlHJLmSVYT1vAIjVlQfrOtw+g5yfzsQZbfJOku27JjRU56UN3auOZz+JmHynZvCjNFuhQQ
rO2P0O0Cy07XcnK8WnU0tErTn4wcCijjTrY2/KbyTKssdl2VIYqF7wdlFIJJHvmrOtS1PSLaxesp
olfNc0VU6wZTgzOzzwnFEuyejKgzK35BRVXsrbTYU6IUaJIbDRuzhKqkJFgvFMq4djFAeyxK/89S
yo6EyyG6S9zNZI3Wd5+Nd9F7tRF4pWzt5RCKm1yo7SYsUtdT3eR72GrMFiy9Y77dXBn+iFeC+K9N
4DzE1+ZoOUb87iUvJG0LZCNRWz7WsWYs3bj1THL5wOsG9VQ32o6afVpEVTGsxsJCCdiZcO0EPrp5
NKdseJJz6L6KR/osRy3xOm7kIrNr62Cm1UczNFAVVTa9ZIcNeRTrT26gH4YsN2/7pJHbyOZ1zXgR
TkYV3fjprYxCfRdHTXnoHffe79v4LnC1F0NE38klKz+adffXpX3Xijbq2H6pXZKSGZHrzUjwE5RT
+K9UuHELTY9jii4VShk+J77psX8h8LVKr3eS8VB1jb+sndTZlqVa7KKsOrw2AGzeycHus52pdrhC
5yMRQtWwJzg1gtRWiMNrezHWVbhP5s5oNDqv15oYG7KwwVh2ujdLIVclpMilhs3NyjCV/oSHjMid
4bbXvhjdbZAm44fRRJIgnaZZh6oekBdTPHZRIDe0bONhqM1Vl4ngULXNiWo4O6R59eIU3Hg0qeXK
bWAaxJEuHmttXGUwQ7QpP0xwRa4NdNy3E50ZzQb/cTlz3o56Q7MWbaPWxaMqHuPO1W9xgSp2tjrA
LCPG2KKGeM4moz4pPoQNoW7ScrZ2HZhcWDlBI1lVPxpNBCFGfIrbTgd6wMQe+uY5ySP9EMiCbAir
fhr8YWGyxl/Ils5PSUE6M7xqott7I1h1fGQrfcT3IU2VfJt2eDUzHCH6KM4Urx+nU5cH9b3TGw9Z
C9SDROVQp3bnWb5h0w0Ma8MYy5sgybdo1Zp9EHb407vtATgme1RDfSUCcVYiR3+oKqww2XnLZvDP
fRmYW1vAgxuMGwWc/0MYovSTEI6ywKfDykeecPoYmsl46yv9zgx6scps0T5GCthsNx2KsTdvNRb+
U4GgWqEMd2v1Y4dmv6jcz3mnm88Oqt8NIHvfJCptxFDuCXnWDl3CihJB9yV2gM9goFLmxzUqi3L8
krvN1mmTbZ9ow8GclxjyL+mNVYeHtAyTXSrBTeyUwI8gGJPHItHwKuzYbQIThKzVH8reCT+Y+XSP
ci2/tewYqnWwLbpYeTQigcQmR+pvpZjt41qD2cCYzHLMgGiIFuM5vO/zTTY8dOWYHjVwRa9SiptB
5O1hSjx/MGB3WkPRHgMrGU69P8LicaLes5peOSWCKlKifYczi39BZ+P976BGWJZT8xJ1tX83WPaw
SnMxbjPGdbtOYJMRiqS/N3LezFhZJb7VfzO0O4dh/ji2/Vc3/F7ZanbXDCNkgTbICNIZe4JKtXxf
unNXMcN8bRS3y7L+PIFf7TgpzZNsKK1bk1aXgYx5yHMzWNWlhv+aC6iW5IULn1NJ2VLi/q6w+hrp
i4PNDcQiMR7zQWMfQOJwU3TRs3Ty9KbNYljYIn+Eb1vcwnP/iJ1GeVJnWI8pc0hxG5s3qCSnXRwy
zxoprbO4+Kz3yTlU1Bs2O39fB6q4YjX7Osn/da8HDBEOU2Sh42F3OUAI+A7GIR7qx6kMR4SNQfQQ
j7C9dSySNoZRfWotTcE/qh0OcO972xIvMhf4gjMu/0i70B7cPlLPg4rnVzkbiU2a/kJEe74xwmJl
dZ2261LN9fRqylZJBbWzmycqTeuYa4Z9PZ4R6oqODG4hqvO7aGngtjXGRn5MYWgcafFLyMhD8wRi
Wx/8tFT33eCEnuh89KNBP8yo6NOURfGNqZohMdFuQO+Mjjprs6UxJtayHZLukDEEXEZZEG+mCFCv
ModxMzUDgfOyE7h0Hw2qUxllpldFvFaBZmMpnvoPbTMcBxvdNGU3EEObfKVjSnYqE/djrtYYcSFF
oLBQ9L0Z4dlkgVfv+t4aj+1U3dfsDncAmyunrcU5GWrtrpLwa+1Wn1bdfOIo6vjwfm35Oke+/Eop
pCzttREgyvbX2jKU/pjBKZKPSMQ2Ku/iwUdySgJh9JD3bvgELPjZ7HEf98vYqxPFIXvEFY+2xr9Y
xbQu67lTkTT2Xa0d7LbGrE07OXEIN5xJAoMQvo737/mNnh9UAH0hGxb4pgon6eKeg8AIbbO0m0en
KueSt/heBGX0mO27qP5ejCZrR5XmZpzDAWur6HfQs3HjF8OnUSvEvoj77Mzk/fD+bblvR7gmp9us
huS2kHldFKdlUKSiZ+T4KBmH001vUqn2xDHGGG4oYbzL5LiBZlMfJbmsuajNg1t1B2r0Q+5M3UZT
6hu1N+pjhjYisEZ4j1W9NAWMIbZyHXU9lbdho1MRzUEvZHmoGl2jTUF6YltteGA42jAOniXug+sy
EFr5g62e3foAGiWXRVycsDFLHxTV2EAVX5A0Lm9zMjWshjFDkKifgrC4G9wgJNTKVpexaiarcCr8
LYxL+tQ9/RRuaUluEjgTEuPRxLNfzsjAkimiH6rpipHPFELnntzU67KkPA71YOBX5jMUCcUs4WpJ
5jb0jKQXmJqy1L63YTRu3NE/+62unfm/4Ua21k1POXGrOQ1bmwp0HVL0L33mlqcqG7tFqLVi64/t
dzXxtYM5OegXZR/vc9KwFnmkWKuwxEfNLSbn0NkhPgdU6U4ioHri2v3Ch2O27Us6OM05wMzv/YXw
xtUJzNjW4QSYsGUMMOSLiXkBKNiiKxkehyTIV42WbDJVtOcRcydaueeIiWFvl8uuV451EKZbBgqn
ysrgCoyVv65laKyHzniAT66voiYe1rRED66e3KtWv+U9pARw3GtDgXl1/rwRzDfN+2SaswycFnYe
GvzUZLZ0a2qI/dmjKU26evyo+Cpu9dh80hFGeIzBSrgMkbWsk7w5Rx1c1dGKHtM42snAyFawLAiu
MH3jg9mFHNx7N67E2USMZ0/tydYl0JnTPfWOaB7DnhmfL60HIGKCcLChW5o99PciE9oNp/35yhcy
bwgXzwaOR66caVuG9mbwbQXsYrZSqY91Tbq4ySouDOcl17Iz0zTJTo8cS52KEfv6ZTfYAejEPFPO
1LtgAJZOTTbhoqC3SjXpWRX5aTZhjIpsQKpk7q9UY2JIFupLLdSLYz/xX4ErhpX5mCSps+h9U17p
uy51uw5fFxUooJFtmFDLLzthQLAxEpMzPYrWsDdOpXyvDAH6p+DLH1uHJOwfYMWoi76qYVdUEaEO
Zr1L1C7y8r5hVY595eGV0A7aBNMa/WartMqmreovQzDcsqgZnmqElkcyl2TzsCb9MfwyKRhcN03n
NTL7hGdnRTWdeDh+CWqt2U0obD9W4xXk4jVG+eL7w4vUmFt+vH9Iu/t1bWZFBH2ftMzHVBXB0jXz
M16syN4qVtxIZKbxHQfIYaECfKx5p1/1S8/NmH0KQ/2lUSMMKsQDTPHQjrStJq5xWd6Mk/gykEYI
3h9W2Cz0/fX+dPD/0nZS8eg4D1Izok0nu48qoKvbaN8cnSQ2tUb9nXefOjA9By0yNX9dJeu4N76V
LiTNvP4WN1LHRyGmZIaRmipTdgXJe3PWmxrCDSFYOzZ2mQyGfr3NXEZu2mSJ+iii4buoaVKL/DOZ
0sjgJGanIVw3OC/aslEBtUn2GWwWrx0SQKVbxbcuNL+MZXGMaI9WgQEnI0bR1Je5p39MRkts339p
+ezevLUcpO4sS8eTFrHIxe1iKaonealrj+NU156RGOLgqNMZ15yKpswuFo3uQOiTthePfr2b1Ck7
DJrSr2K1wq3KsQtiQJPYQ0/gL6rawEeitFN4xeHwFWYJLd5SxeAmXEBT3EUiQYUQmMFW/yLVUnq6
FpOaFPrtJgglTI0qNU4oLiGdNFhwWm6ebuEap2eXqnPh5yBbvuxOzDHWih/JD2qropP4HPs2p1yb
n5FEQHrumvUAifZrU1ZsQYz1hWJugFmAIsUhCUBIm0kmKwVHoAzTMQff0j5IPhSW8TS0LQk5Aee2
guyM91Z95sGU5ajVtwNMJngAWAk4xkMCfbicyLFzpnY8AXMp5o0DC3ehdRLtdBgeNB8tG5WTZQDg
9RMEijLyvwx5GHiA9AsQWdQcYVx5aNcWlOHGpqii3LNacmOYNAk7WTaRSdKL8lBEdusVQql2g9vf
VYl9Vw4QlVFmNZu4RaegNIUBqlTviqHN1mnD2VCp6BkC96tlJ/45UxJEDm6n7S27wWSudpTDUBif
cyO4dwu+nBq890hyj0QHpoRBf7Slk6wcEzEpE7zH13M+MkPtsWz07aQCPKGoGs8ZNKTV4GjVJrfL
RzHWwX2Q43E12T1W47gyCLomM3WKQ+C7sJUNuOOIbhj0gXHeVQM0pGTCjKVJ5ywsathBF3AGCDz0
CgWJzJXFPtNnfz2iHAeXek5eNhFO4kuXAi0zBfmoZvLEgOy7L1X99EqOQsVJJCv+dF3DwKlOdTZ0
4PZKkHikqtXG0rPMczpDuw0GuQ0G9KpjFv85/0sYEAAajPUtsaWz9xOZREESpwgRHeYug60cDJHG
K1SsXt5YCn5M97FWbmRV04qWnCVpP2A+3rHHs70RHabo2q4MhVeiZj5SRL6USaOdAIe/cRKymmw4
WhX5noPZZls3/pj1mn1r5rV9G2jFLkfVHopKeRlq58kNGU6MfB4kSPLLXn9j0Oa4m5hYomf9Pmnn
6exo3ohZb50XarLstDE4A6hjdeaqnWcEduBlTuDeZOqL7hfijApASn2cv39nFXdWtU/CYTNUIRk7
Q/VcaF9kpmlPE/WjWTbVIaraT0lnW2zI+rDD55P3OE2QGoSq9hRIPCtEnPqbcuyWlZ3Lc13cG4qT
PzArKPFfcq0dfj79VwEheC2KGs1fNJ5R8W1aepa7HsL+upsICC3d+q4ufHVvWiaEhX6Ir26Vl4vH
BYHQ2CoxX59Znxe1m1VPhHa1eC3WeeYuW6sdTkOa7rK+JXFoSEitlKaHQTsuOoa2GhIOnATCybZr
cs+WvdijrPjz/RX9amXwy5nNerYpOaAxwfDk7P71sBksAxlG21VPvtKSVm35CcpWxQavCKVXR8Wf
fU4QeodT+7rnLxdt1/qHvu/2fsTkzSw+2m0aHjE6zLcSDgwOSuFDlRQbmTb3r6Vlk0uNtW3vB/ZY
jb75xepKgNss2oTDhDY39Q8goreF1laQguPhvurcUyzdfVsE8uxHo3Efu3gtGZrOxIDyaTHBZ7qD
Y+wsDandY8/de507IhlDs3NH+pJ+l+zyNgxO2RQ18CMi7dRTsCyTtkzXrVJBuMQuPez08QiADKOg
04ZNWAofn0lDgIgM5cfKrKszKwSTGbiKkJfUEMwyKGTzrNXKeojLfucwsMdsHp9MnNFAe0PsWPxY
XTYISY+T1qLXz+JvXRN9B8dTcLwlWqLxWWZKqRgexUazCrrGWSGVHjwSgn4IKf5duukrA+7iy+WR
LceGWKyr5mWOfKfnTsrRVjz5RrIN3Xj0qmmbx+kmDlW8Jfq0Xvshkt5I1oLdXz6YgS6Z+AUNDeVz
H7AY9UNvtOVeHep9oNoB3TrOHlNub2Mo31vLhe9pEPiaiXYBRHulonwTwgCIZiMVALSh1zHeKDL9
IjTtjqn8k5pyTNTVeGuULlBYrX8g5Cvc6VWvesqAGgdGzkGdvczV3GLqzPk7z4JDVObfCcQNwm1h
WCyO3JdA/D0N/6gxh1fdz6kxxIeJppNYKlXCspb436rhfOJCF6yiCvc61cjXXav4K7Ys1QvQEkkp
GFrB1B2EXd2+vpP/1L9c87uamfnv6F/+G8qX//Kv/+lC+zL/0A/tCwoX+g/X1J1XocqMcf1D+8L8
yYWqqf6tivlb+4KZFTU23As0DKoGrUplW5Y/rK74SzQzDlniKty6ud/+D3ldvQFG2fz5NXAw8UWF
2ysuOhDaNR1Gc+7fNh+MFP2tjpuNtuYHNkXq7FtfXWPMGA31g5jqRZD0myF8tjP/MAwPIuvWolZW
3aAQuQhJhLe5yHgFc/2EDcDG1pJlFOOMWSg7VRQbR657R/N69F94Ku6K1F9HjnYWtX6fPAks47sB
pwgDkkYUrCv0GooF/aLHWcpYj+FTP1aE2JWrqcXcGputyShfamGSBEHgZ5F9gllxD5Jym8H3aBsH
ISxE6jJeGqC0jgFEPSrr6Gs1TvfQu7+2Cg78fpbdup4i7IPZGh8GbBz++d78X/nEOVSp77w3/x01
63/+l//5r/8Vr7j//YtubP7BvzWtmvPHq1aUd0AluG0Wbv318ijwvP+gt8NykJ4eYulsSfT326Pp
f8zljEFZPLet1kwu/vvl0cw/eN8Evw9dKy5CDOD+ltze/nVK/eXf93ufuItx8vzqcenZ9pAxik39
ffHu+BBbmm6KpvPJsbBfZWZTo/FMoLo+F+GuMO4dAiZ7cyVRPwJ0YYSBFGT90yf346Z+tkZ6LYf+
caL+fRM8smGRYANJ/9dyyTeK3u38fDqjaj8lbrd0Ct9TU+temsZtAgGuj91NMiYr/IzhxT4XGEYm
TnIs/OHsYEPST1Q6JJY6w8pJrDPc+F2vdHf9kJyLLHpIqF91l6qcAJVCrNU8OjluvFH1mawTeYbq
bpmZr8i09mT2HRXLFC7M+iCJdZGhSsTQsJWFSgaIs3ESucUJ6WxMw8b1pTfktGNlfbZl/Awz86gr
/Y1i9lewJ53v+6cG6e0HdFnjClNprZoPSA1IJf0rsclLDHMdDO6WCSRYkAN34qxbX6MBUuhO1Q+q
e5QOB+6cvpE/oF1cyPJzr2MiT4almstHxw13pI9jw7KN0wdZPzoKQ/BbSKZ4R5PkHFxr9AjbffMc
LNp5u5751LNc+9cvupe9BMsOtTMOgaOFxycdGM+xwXIvUBeCEqPCfH0zsezqY11B18MceFUqXlbe
hsZxIIe2gzdwlsOTi80QDiVZfd8aW3gCmCqZbH5t+9wSAKkdFZpI+5vbrEtjy4/aHQ3gJq/2aXNA
HOgmd1O117dZhtGRtSnoq9AmTcdcgBscKECe4mc7XWElEHULF5ssc1cmd4XxYhZ7IjoqwpxwVUs8
gR2iuVWtF6F+KeVB0w8asCdDpbxZuvIg9Bv3E9Pu1NjEE4LCZYm3tLNplGXtesw6wH0NLF8Lj3kk
qhfNXHJvcOrwbQF5mPJ9Me6NcFtjf6qjo1tgE41Josq8MtmU2rZqdqxBG7QvgtK3ttQDvjHk20fD
SziQMr8JUyjE90PnxY7HUDfHHaH28HTPcElRtzbgH95Ifr8X8sit+PV2Kg6df+YaA8MAmBEfDJ1q
egHVAkzPIOne3NgmZmXbAG3GJmuW2Xjgz7zbMb6zFspN/lX/nH3F8qf1PSxS+HqbCawa06T7UBzc
9lGIw6jvpn5lCaghODYseIUqbdsmHwb9RTdu0eFxF1HCnxtpbzDDlfehi1vE0mo+4N1OnZiMK6df
JQIRpDcYIx7AX/xqZYqtbt06lme2GIDv43hT2CfN2DbJJr6nbxjiTW4uy2AzKJskvsO8Kra+qBCV
zJtp2DvDc3EtsdU2Ltc7dp8wmkyX9lTg2X7x3hZjOSV2XhTnsa1W+gz1QnYl4vg0ZNW56kjZLiRx
UakLH1K5VaeNBZYcNqDcoeY89YyZCkCzhRGNC0Plw7KGoyrTD34DzqWY9p0P3KdZmAlk7m3cIiEY
/qxyfDfYGSQYXCKbndXE97bT39mactDsaVNb3SdT979G+vTJMhSML0m8jqtHIccb/TOhyLeNlAc7
Vh+SKPvaV91dImGuFCuclLAd6/rPWicehorpVdYcCnVYVemjk/ef8dH7FPq4X6ojcXpmcZ/rtAK1
fZ8bXtVp/Kx2kxdyK1r4N1Vyqv3pUxZlt2M7Pcve/2ss8M9y/1q5PyOz75Yt/+Nf/tdc8v9Sssw/
9KPc140/EK3rs0cjNcm8g/+o9vkLBhpo0wgeEEjg2bt/1CvOH6qrmxQsPxxv51LmR7li/eE48yDb
pixXEfnghvsfqFb4PT8dgzZZSOiN6TWQuTNdYZr/6/FRa0ratzN/DjLtVo86psuYxRQZQKFc/PSx
/KYmucjafXuti6PKhixdk1DTH82qWpaqeGCavpJ+sc5c4t6rUzV1K9skGUk7BVjU6SK51ZV89f5d
aL994tnwxFFd6IcOX8fPwKShjFDEB3s8Mt9fJET4qI6+k1O0zY105QbKDeOWhSzcnWvEByRBmDGG
y2EwV0ORQF/apPEDiphlUNarLipOdcIwpkZPVN5g0X5QnPJeKY0lVsFX+AAXdeWPjw/LBJ2VYszo
1a83nk9C+GA641EzsyOYNzy+YlOU7sb/M1e/31Py7jD1BQbWZxUNLkHaOcJ1yO3sK8XlvMX+o7b8
cSPmTHN2VZvqY4Z+f4J2ETI5uWpN4xFDPi9e20m+0vLRa7ilRj6zgLaVf+3h59/56zXBbGa2Mipv
AdF8PhZ+uqZeSZ/BESWMzMiDxxTMChJYdtkSkG8jAA1sSPrMfZe1UV953Llef+/SFwsGp6tcBrFf
H0X3YgQPYZyi1YSOwsWL2lpeWZ7zS/De1ebl+9ODtlK1486w6qOZYOHbRwyLGPzp7sqgQjJFe/IN
CxWN6UW9shp0f2Up+lYxyZlxTObS8TkOrGXqK9Dpp1XQB4dEQY4lyKLpo2tTr3lzuLxXHJAxAkLU
yrF80ek4qjG0wp8TfAZ8VjQJTol+HY/N1n1RALkDRuB65d8QsfwEl/osQtebmmk7TLNCDoscVC4A
NMvaXxcqjn4IM7DFeTAiaoqm3hlGHi1s/Ec7k/icTHu26pekLR7GtPsaMgq/tj/NX+R7j3PRM5lx
kmv92NRHvdc+D4Zc29FTrxYMuCFno0CXVbY1XZwkYVWHwkD2lm11xFmAOmvJP++vhPlqb+5m9lrg
NTNMS734cAHB+rFuuRvVHfcZpUaXI51GYkVKJfapxckK4iuL7+2LbXIc/OOSFx9A12itTIe2PkYj
0mBBBGdtnxWLS/bWQwiSWwgQtCgor+3Jv11IgFT0hSAO7qXyt+jJQSqGnoVkNbuu1T83cp7QCIb3
/r2kz3Ltbkv+eZWlG8lcFUg83EbxZ7RBO9chk8LHosUvVtS1pAeg/8n+fP/L0H4tO+c9j4+Gm9M4
DXDGEhdnl+jE2GZmwSYgylWbNbd15aKztB6g3UWD+7Ue03VAe2UysNeiHLUmrRbtXs2QF8dZSMk4
TdAmdHamLlDDP01xsqk08TlSgAw4CO9r9/9l00R0Pu/UUCOx+brYS7q2cpoaNOIY6CRxBhs1ONkx
EXTaeNYU0NicyhITSCW8so5eRxwXa5cLwwFGrohd2KVVvqP3qoPUrjmOpnJoJh/mc3fbV8o+Tx8j
H5lfIIk8EfkOJO5kE3aFsY0inINZTy+JUF+6yHQWJJ9cW2e/OUV0vNM5t/CoZ1R6cYoMvswRs4jm
KOEbwTPFOh8nrcoyl0PjYuwyrTQMS/3Kfsii+mSO+pOifJD4TnTcLrKEx7aUa0KFCq3bRbK7sp/+
/mOD46Vh745M//I1wOwvV4ZGbY4mvlVGgi7K1YFkrU04mV7uIjgXyCGMxit9F0MOe4095xpeUIcz
5gBH382rFZyiK9/mBTfode3TdLnUqZAQ5w3i1yNprOMqrdiHj3kZ47z5ZEraPzaiKM+2HMPrynfP
GHTu6bjNRGzdYNobyp9OXm1mpUOCC4sfv6SOD1/cBu/qHuMmuq87edtZ4ikvtY+67R+gI3ws5QeE
qngaZqvZyNSbdB3DQxJ4p/KK8ueCU/fjmVxWAF+osN6YjDSZFeRi0ORxsCwodcsiSVZZx1hbsQ94
21DwhYcg/m679cb2lXsZF2h7X9Qwe6qIVY3SNdX0E0GfT479KUQca0LsEsaVE+k3RwDFnkojgGAL
8t9FoZVP2mCNKIiPUDm8hhBVCeNAamfMPxdN/QULlf/PC150A2nS4S6dcUFb+6ppJQrSmyDAatl5
yqNveXYtaPfCGeOvb+HnB7zYVXsFA4Re4Xpo/xalf4NIlJHfokOS629MZevbC3zS39/K/52L4opo
UUkiV7w4WJ3O92WoOPJYjJYXN6euQSyfLwfkRpNDEYmPiuJi31pfi068euWL89WaZATlkqjqhAJW
Tb+qCtE+KZ6bdYDxuooj+fMEcbwqrl55/iAvN2QY1//2zBdTkzpmKtspPq9w3yxbSG8GVtIoieGq
oBDa0zaUPrlv/E/NVxZqPV3Z2n5TWbCS/+36r3jTT1WtcCZYn/P1M9j7FQGRDLvcjcqpXW2xV615
+Cvf8pUnti+WcuiLrsA9Vx6tiBgVUN9J9VeNkS3VEjfbqCHoELVplngWxoIOHGS7qzZX7uF3x83P
T32xvFVJVJGW8NSJmS0DjFT7xlz2U+tNnbFRMAa20VpVo888PL1y1P32A4eZOsvoVFVzLha5GbmK
qk2GPDYCtWzuU7QmqE/xDbdxfhE8uvHF0q9d9bcb1k9XvVjgBWoqVImEAXRQ0MbQWpoS+zKCH1xe
qEKn1gCCv/Ih/6Z21Gfzib+f9GJpp75jBBW+OUeqy0Xd7As+Vz96ZpFZ5A2UeAGobCkhNHftWv7G
/CG+eav+cenL/TlGyVq7NY9rIkeaN8rB+jiF2MmXN4r8+P5zzofse9e6WM+iJLGH0D5JzNu3ybxJ
lE2v3bMrv3+Va090sWL1UBvdvuLD1JGOO9F2Um40+jkx3bTEUrx/Le3axfRf6wrb7fB0j3hFy8pe
My9BcwqPKPZC/6TnN1k9R0I6R3O0d/MSsjR/70/ZkvC3RHYbvBhXAvZrMeDGIsGP51YY9ytinBYa
1OsIqvxsQArXzhtJDnv/3n9bqv206maTyp/bdJhq+LzA+jw2oBnz+zWXObECjDAs5gkB9vyg37gX
2Z+zOl3Z3ReVtNZGEQv3Y+/2a7W6usfPl3xvhczt7U97rMzyNFEqU6JHVVbj4DOeqjZz1NKAtyTB
IXree1rY4oqBFRmGuGiCV44gxCExr+z2r66R793KRcXoD02VWRGfDig8WseDGF/QdCyEjrQYnZqo
viA1X0xZvtSi4dClPX7UxMoPLQSug1Ze25a0VxTszQ0RV0NVpv4mKKboM2wrM8q9cs5xjZR2FWkO
ddznmLToAWZROcSrYvD00fUS+pHUmLwAkAqJ70Lp41VeuQs0NWP11PhfnVFfxWC4Yb/NzW9xYR17
v0eJ/FlBUZPnz1QOC9utPAg5gRZ5Wf0Mm/wWjHDOCNnpenwrGHKqL/lof+20/E9Xo6sO8OoQ7p6g
lJemH/exla2VTN0jOroN9Ogeb5+zUn7uKswuBnPRZMvYwAfGN9eTpnyN9YlwPUtZmhn84lnjNZZH
aTXU6NE2LWTotYW1YMh5FE17KtPwIZWen/VEM8Hf0OvhybT6A9yHJeY1ulIvM0zk+za4yxXjXATE
vprgv03s2ZW1iLERf7T1HDm/dSjy9FALCn/Dxu5EX49MGzNdewn28KRqIkGCZxudjjEbn7ZdeTev
R8zEdtIuSfzIP2QkLvmd8jUS3Q6EutLqTVvPhkzu8DJI7eMUFduxUp+q9BO5W5ucfOWiNrFDrfdw
NI8IdxbCz/aGMJY9qgiFNCZmvw9ViNFJbJ8L7DNT7bG2ovucLryDb81E+EGTzamB4y0i51xDAsnM
5F4JGy/nOzJxBUpR0ZhFeg4TYzuF40f039vCJjmx05f96BPNkgwvVtTsQhI9mqS5Nap2m7vFHbpT
D87CNquDb6EskHMgdcFaOtI5/nCg+1gHJJVDiNWJGpHPY3Xjq2CH9o1hRZCtj2qubIcBoeiK5WAE
z/r0/f+wdya5kWtpe96KN8Af7JspGb1CoSbU5oSQUin2PQ+7kT0z4C0YXsMPTw14DfXvyA9V5apU
KKFAuabGBapwL+5NMsjDc77m/Z6X/mqsuAkWPqvU3yv+nmhcTQEr2Z2LxAagSF623mzhMow/gR4t
RKTj/cUJPwZeUj5r5dIS+rpk/I85zmtGfreVpXmhvOiLfJPl0z6M7d0w1VfUt6UUtCIORDK8lHQp
v8nbUdVXabqWpHAVLIA4z3YaTDWS4lE+GIY7a0wQh5qLsWRWgita0bppmPilLtY62sucG2WtgjuJ
+jMsXromA8LtyfSu0Ae57WzQWDxnys88OAo4j2Vw0TAGCRZpqaOUpkcdm17mN9f9oB2SrN1kLRLu
fFgGJcAY2ebvzd28tXy/vf/xsP2osTuoEqlIfd5KAcf5Xd1X7T4XUCXRN7cDUZN4nH/o91f6Y5z2
jyudkjaHahpLhqBbMi5jk3XEaQkN6YEkQLO3bOku/gfenJJ8f9k/BmomjGQAcbPk8uQHinrkfQ0c
vUgr14JqtmwZHkOAq9zEnihDg2+cE3l+tJJO92Cq8RryTnVGwJ0cCr1IcfiYHU6EdciZQiwRcUkN
viRWuJCL3u21GohexSxEtAjD4Mwr/ajQfbk8Do50UGZK9GkVg+c4NRbzYQCQim0dGa4MKwtjRki/
w8rXgjUGj56e59vK0Le9Hl2KWt9+/9T/+LLpAs5tJ27EOgl4oMKntHKxq2HmYWHUOV1iBBFIgCaM
5BiO8BrsUGlCnwlW5oP/9JfTkvr7ZefA4bfAAHs2We+Axe0LnV35WdhrDD7P5FvnrnESfMiBz/D1
ELd7ER3l5srKdhmr6l97fCcLSJMkEzZr0O59NhcmFT7aML2fLpse+YrCgAqpjv76/3JRRPCmjOM3
03GfH57SGVEsUfDdZ9UEQxE3ZVQf8wfai2UhU5JDHKATon5/1T9+LNBC/37Zk99aGg7jEYwV7CU1
99AkIHNZ26PjGYDloOF68+opQiYMJ1YMPcjvL//nhfqPq59kjwn7+ziAW9hblON05zZTxSLvGJUC
4AAXTruFb3RmAZ0Imf5WC/rtF5/kjmpL+GHDp6MTPS31mR6NwMjU0QOhRgF3rYREjATyzXQkGUL6
sKjYFpnkJ5LkkJCGXVTi4WS40QqFh5cUmcdQgmfLByYY/8XnMz+/376ocEwkYYVFu++kVx9mcMJi
HFHC5NlFjKSVRThq5wwX//hOaNHTglBpR3y0h3+75iSFqTBUikfz5lGjcVHlqynGB4PSWSEhL4zx
UaOC+f1K+ONB8dtVT9ZhHWdJmNQRRmwY/rQaNdweJU38yCfXEXvJfX9mHcx/4JfN6rcLniy9XkW2
oyDx3ydDtmS6162HVyJ3V+OT+9d+2smCa/IMrksYtvu+fhuIx3TIDkwm07twzWLTUiT7/np/3CJ/
+2Uni6bBGBRVANUgB0JskD3HCPM688we+efU6x9X+Zgt/W2ZcN43dgjecl8XnTvmphfkvaenCMme
0gBYjVtYoztFCgTFTXmbDimWebdZQ6R6rvz1MVB5+irRnso6AHFg0R8SzN9uJbDrJlVHui2DPa2K
LL00yce17hiOcCIdGU+2ZGWX1xbeZgOKsl5P1zZURsfXlkIV11mvvQypuJabess8Dh2Rotyn2HPG
bfZeWz4QSO0FcxCF4UZSbKcCUYjLpE+T1reOU0p4D9WXoHE7R+pTSmhvgew0+3WDOW2rzLzPZqkN
JQWHI0C/LeaN19J1izFDppWXPd4rpZxB/bYPQ4hvIHYFh9QqLhm/8LT4sRvoHCGsNTArxIuciZT1
9+vFVr98CszD2MBVGQK2MFA9+RRy7MvHbJCrvYGorBzsLXyPQ6fsu3DALN45MN2yLcUmMeyru0tM
DXZMJm3U0lz7AQmmYi5IbSuSGSZAKl8s0yJ6z3oq3L0w17UKfF7poVU6qjjIYwTR7HUow53ep5dZ
FyxatICN6t/WtbENBvMwdB1kpI1S+8sI5gFWEcmFCJJLMlx0+zKws3FtNmKRRdF7KBkbtU1e7DC9
VGr7Sc2Np9rakLiCPbG26JsORWjd5Zp9m1jFkgIE4c9kRl45ZvtSb9cB/1Hbl78Ywn+PhuhdpDWW
Avj9tWl6ANChucNQPTUD7ZDcD2+lDFWu2os97gyxLl/NepCgDq+YjjnExvH71/JROf66rC0MQugE
ozk/qcQ5Bv0uIMbtvhyUx1Ybdrn8qAHlqIpmW1fdtUOW74Y1U712bF+HcPN6adiovbnpK3tVteV1
SiW0im7aIGBLBXcL5j4NG1pe8attBxQaLPyOzGUuxrtWaHvLrldWUW4xdXvOACfWyxmrR4vVG7HN
ThQP+42dk4Iy96njA8tENYAMe/QyPCcna1sluSc7RJdDtQtxh4DHUpWm11qVN+Ax1pbGvRhaUjxp
32vNtsBloiE5ZrR7pY3oW/0B7xNjfCxa/T4K6+taUXalakMCqy7zluxYxbyoVi46B53z9w9bN+ZF
/uVpk6AotB8ZATzVezpSK5tjFIl9ZoxrSWfOGdxVhtpik1Oi1BS0LRkREA6/eKgNiQ7+NmTE2lgE
nB91mL20ZUiZoz+oFW0tLMpavGz7xC0U/UL3w40NtVEFuNzk+EJG1iYc8/skfI5IEMxyl12YYbEY
BnmtM9gF3nnZo0RGpv4U9ZNLf2FblJFbNJQLUGeo0rWWa09MYnUhDFmK/KIyt3obPsWRAKLOITMM
6V7OVnnpr8LBOohczKa9B5UVm2S/pBZbAMUDWui1fumFyJCtnpZpu0Y8t3XyW7WcFq1020rWomKc
gMkCn6Anj39EaruQ1XoxVciqg5doClZhn+8Re9w0lbjyka006a8qf+wxbgpt5SP76jtQ8GCbpVTb
Tba9B12+4Pzdl6yOCmxMOHVXevpgWSaSB9T84dE0ydXwcg3wSYwpdfpN47LSbbc2VJw/Jh8IUWlA
j93mVKlGrqULbRU5wULR07e5UDT60UWFkV2ttEs4T8j96/1kD3t/jLdqqqzIvXehXy96B0/mNFpJ
pr4dJsUrmmnXMBvgglmq3xvNvMxM5aLKU49ZOVrRgzvRzkCj9DIE60j/YL1vI4g3io1ONm8TbA4x
S4yyFUSyRSdh9xAE3bFA252HOePm9boNRg8oMfMUV3l6Q73EmhUanijxhi0TL4k4IuzwAjPIVVbo
N6NlXOZTcze1Oh1k7cI0LxRlWAPxpeicPswBxNBry1ANtlmH1XSoeJMZbqScrdiqX51RX/aOwLc4
Pzp631GrIYeR2taLbee57Hn0sXZvZg92NOxzAxVVPW1Ca1oa6Y/AtgFlgOlX5IeiTd/bJn2VAeem
ykIao3Uv6oWcvGO9nmZEbTpeh9bADCc4i1QpqcCY+RY7Yi2tD01hNG7kQyNDd+Flyvgmjc0TzikR
ivb0vZPsO+zm73JhrWW5PoAZQquhsp081mj1MySUg3QFT+DVN8wD6ORXNaqeMJ++qxtKbQlA7rrc
1OLAgP8imZy9b6Z036juRNatZuXLkQmPJBduGiVMgugLZzp2onGrvtyYRXzdWNYLiTtSjdS5Nhv1
idPysgDsqzbHrkuu9UReKaxaKlqrJJnXuwa9PVi1tT0QlacPNhGWbkq4Bct7uJU4uMEWrgI+kvp1
SrVt6O8ZKweOrDFT/dp1ALa7X7ZkHnA/AdmeLK3oMaBA0MvTsicDSaJkkQs2xuIFbgL+7k34Sgdq
HWchju/xu1+Hmxjoet+nmIbPplFO8OozgxGEw2NiYuITdtKvNLNxU86XmsqLlHVQqDm3FkXaOoaF
gnPIk3D8ZRrm+9H0mYCTdJgpYw/VlmtAXdF+WI52mP/DREFN00qQZfrmyRzIBZLgNZSi13y8VOP8
3aewEhvRa1fL+6FstrGtX/cxExEmvtSgDNDV8StSSX8b2yfe7lOddU+0SK+FxnidZtylYbBSB3WP
K+tFinMHT/KQEb3WGaZrNWRDAcZltKsLoIO7RINkXc+GslKM212TvHeVfiML4w4F5WNisGEozZNW
zFhpeMCWdTcZ8xRUYj4b+n6Kw9cqiV4NyVkOnX1IlJw/Pg/fOVxunD7fCHqZmIzcGSmf85z3EOjd
9UH6CijvnSzlXZgZfrr1Q91Mj/zLr77A7y9X7VdHzL54bh0UG1Fxe00wLqi20XpgnZQT5xZtIluN
Xz9uPpKKp0hE71JQAUjQ1CtLFheaVD5NNqMYdXGMNTnztMS+0/P4Ru6KXT/bx/BxMmfVZ4+l+jQI
i9AqwGaDSTDLlZK1A0hy6uvlVJkbSFE4gElu0VkbpWApRdFCDDmiSOMY5/HOmV1JburwSHFwX/D9
OeUrwxCQWp2linj6+0P2hDfz19TbwpIBfrE2W5XMgehvgTp23IaBW3mzn5QEYfOvjs1Bgc1bYm06
afJzaiv3I4V4jaCzK8Wlgm1Sx+xHUvsXQV9dZlq8yUu2fk2+r1vikOj9+zv8UxbKgDhFSFRsCqHX
5xssTXmqlTBAvsCUSeM3u6zBRyEY8H72lxOlS0c6VzT7o1gDTAd+XJZq4t90En1XFIOkoXLqvZVT
lCbSJK5b2A3/P+ac7blrwDmVtPncPlv9+Rr5z6Wmf1z75PeqVjOGTS0xsIVV5QfEN0oXem28SIl+
n8T1ztCf0OqsAzldxXp9lLTn7x/4B6fvNOxCNDibh4AiotT0+YnHpTph9lXS2q63TSe8JrWPWXZo
VMCH4sfcH2EW/xLN0kUekmDFzs9EpogJpAFOPE71sf8Twve1acejWwXlix9pL3XtVbF9FYrxMdMs
jJXl59whcjJowlTFe6bW8LuNn72pHyRV2SWqfD9nb4ZivstNMffmfpaMZVUWAnNZInYeg42Og0+I
87YrE0bh7GYdIoOhtGJ8Tuka1L1gkwA+6na96mWANxNNrMwG6mNGHYv+qMF6Re1fLwMN3UBLqwn2
Je04S01fmca5N9MZU55X93Usb1mGz7l5jsf9B2H/rGpnr599yygznnx+tTBTvIXDhrrmtuM47mKo
pBp0LbVY2k22Ejk6GQSxtY4RjS9tmCLamHJ86wjlPpTPZJ0fWeXnNw/CHA0unjFQETEM+vzm04g+
FhlWidov3eEvup3P/zSN3s1pA5H3usgdap/aqlAwQxy1m0wYN7CN1nNVciDbmDO8wDe2g9oRKu4q
xN26FGGZ+NBxTIFMuqNAnzPOVC2nBxEaB4Q3mlunFYY9/Gfc1k0cFxfOnS4lDDFg1iwghP21gPf/
Z5nOzjJRdfpmlum//+XfARf8Vww8/xd//e+//M//+G//6S//4z/+C06e/3n+27/8++chJ/60vw05
Weq/sTGjVWeGyAIjx7L5v0wDdXb6hJYHyVJWGID6+5STovwbCR1MLoeuEGoKtrm/DTkZ/2bBRoBn
YKLNZPf5pyaymYj6PYdkDAHzLc4ekGAwkUCTnmynihmOfNRBdtvF8j073pPTbh1/DaWeD0mhbor4
nPZ2usXjAUJ/uh7lMV2EUfozg33jBpIyLZQK2qxe/6ysYhXWzGxHo7NsgqZZDxh5r2LJqBZxknY3
6vO2Mez8MvSZXghaqlKDmNaSIzwh5zc9l7R74I0ahZv6DqIzTVdazqsI6+86ap7jGuS+TAsVsX1E
eSNPpk2j/+hli9kISmpuJqfVoqFDrANG8GJTx74MNlE76TewvSbX8g0N7/rIXDSt0oJQtJjEpXwO
tGeRtHMDI3T43sqArnjl1o28EDrjhb8tm+u/bhe/z5/PU/i/pe0fjxypBapV1KvznJr2eRdpNYx5
G5QCt+jE77OHaQw0RqAvpoDef6VX1Kea+q3TrasM+whu3lkFWpvQbA8kT+uv/YFxTBEPF6Kpb8xY
3dMDLi7zRFlpooHdpNTH3oypiA0Tdr9I0BckNo8O1mpe6AMMa8e7oNzqzEJ+/7tOyqv8Ljr48gdI
gJVOL/Hkd2VB4BhSZOm31DRnk+jXVlZeEz2gamLsDbO4gca7GYX909FRTuWHqdX2nSUu6G7g0U5/
3Id49f09nXRO/nZPvD+Dbwli7Gmd0LLplOh0NG/78tqsDEx2lqboa08LjTutkx+CAE9LvfScbHzS
K+2uh2tExcULmJ41yJCNNt46SrCzFGpGuT7CtcovWmp2GgOBbtimh3Gwl1l21vBtrnj/46j5640z
HMA4ra3wl3Ny8OUWur3ars3bqKTmGmdPQWJpEAKZzU0KhKIK6VKBJZiHc8gew5MGwnP22lTvcTt/
hOFLb+ZvlYATliyLYIy9oBGqZ5j1Q+mTlWpD7Y1+1nKYv8aYZ2d4aljChGNU/VAHxDFB0qxFVOzG
vNzMkZyQWwBCzYSuBhcI0b5QyQOvDLk7yjH/tpSRRFJ015Jjpwt1pCNR41jGVBZk/bJXrvU+ew4i
3Cj7EFWvoI8dtNKqG5V10KpPTqa55sxUko/Qux4kcorvF4I272OfnieeycSqLAPGOhl00D9/dHWn
dr6NocURkqaxGtXuKXAS2fVNXDAzo6PeTcFMZ0zeGYdllhbPGJSlLr7dw1KJ859doOkUH8dfpdP/
NDt7YEOq+dma5UY2zpfzVFnQ4jCekD53pKSUbPu1nxarIDOaaytdjJL+wIhn4mZ4sa8gYInWWPh2
/eIX03ViiudByPATzvX2T9T8LCSCJ5rqCgM6NhXz06ZHKxVTkw1DfAyVeNXmccTPcACs9be2BRe8
bBRGOmM0qWpZLSWYAQayrEldibTY48qLtAPuRNk8swZBsE6I/cPexD6gXZlZh6RTuT/zpr5sj9ww
w0505Q3unP7I5zdVTJio96MWHR2VNd6X6lVi3Ezl1kAYLeqQicYKQwNQBsPoU7sJLupMvjT1CFYd
9m59X7lxZl4FRb/QLXbArp4uIz+GzZ/rh9w211Jd3WKht1U0bWMnN74sXzd2erDrftfZbeU2CUqD
73+Tcfo1wzyxHaYpwBNZ6HlPNSUD4ytGW/ADapG+dQNt20E3Xxu5vZViBv/SNr2i/vUcWxw7UhoY
8IMsDkhGRAKaip5Fc9lx8nA5qVQRg069iNOwdjv+Ba+0fmFUjeVBi32z7av7COeMnRE4ezmq8Urt
oGtpcfnU4f3lVY7K+YiFjK1cxKo5uqyBxIs3Q82oB2yDmbSm9utaLq4DQ1SrHHCva47xuOxBSLp4
q9QXSVdvyEmMLczQVWI4Pv8YNjX8IyXKjwEyBLecrWNzrb9RrfXYhUurUhdapC98v7z5/smeglYR
HsxkXqZVTAbI4ayeHDqj39dmkynybWYYPzqrvXY+PI3GqidyKfVF32j9kn+BGaVJs1Y+4sU8yldD
GexURDZBLb3YUG2XSmI9Bq39EDlW6IFlRycmDR60v/IM/fnUHZY7ZkQZ33QDKAk7+ylrtQ4HeiTl
pNym6XgcsHuK+4T43ojWwBvwlMmf9KECu9rlJeFRvot8cQMHc99a0jbO5IU+wcTErg9pRxwsIiVY
GYKSy/fP9Y93ieW5RRvHAP9z2luwBal8T4n3FkeM2m2qxMVFHB8dv3yttKNU+fGecKyFTir2htJf
cocLzRkvR1UrqXsJKJh2C7c+jFz2w52spS/x9M/vbvPDxF3KMpimgwz80SL5rTzTpEnej2qp3k5J
tMO9svCwi0/Xw6DsVSU2EKuKwM36HyPV8QnTxFRPWi9qh0uaDqJyVgpHgpcqGVD1AJeSWqbpK2cM
PQlMEVtL/xEFQX9mNzgZGgNf9nHTNtG2acuq6Zys2XaM4sjHduS2NmDvYR/2U22Ex+woq4+qo9Jz
DNsj/oIdCk3lDhAtmJIUC6yiA/eVruxMoQysCbB5idv0btGCv1AtWq52u1DlEcV3IwOgoY+Mgeem
coZLs7NuKRoXwIY0ILwYxbYoNbwKRzjJxA+WwtG5E/dzd+rjV2JnCjtew2j166Cjk+ddJvkmcJ0I
OG0CRxVQ2q2ilQyi2xE2w5l/lCJEu9jKhgvLuTFAKK70EGJmhAmKZ9bdGi+XjfD1JQHHWghthy7t
0qdUEYryoqEFFIzlWyBUnHl5PIbPD0nKRHIbDQpRIBSeraIvprhdN8ZYu4nSLbI2mWZyPz0RnOkI
986JNNT57f0eaUDZwhlcp2jIdIlJHPz5/GpG0ZkynlS3oq82Gb/PGcRDzwJcWpkSe5pyH9cYmGQG
wDfRFlsjG3F7GR0b+NBwKSTeDfYk6Vq57pAELQyVTn7LbAh2etTW0vCCP/097DZnPvg5APpy2+Sh
TKzjZ8/K/HzbeluFoNsj7TY0pzXzMQeE0bTS7FwiKLHcrBMLX29eO6t8KxLj3hz1A4YWV7qvnMsj
5irK6Z0Q9jI0bzNazMfy+U4ie1AG20+029gfFjgarRt7n5lMOneBukmVinHDwKfgK4eEB0p03Qgp
W2DKniwj/crSVYzAtXOq1z+9VUPl4AboPaMWTueFfWHmuu8k6i2DmQu/Y1YKSM2QdY9THimLRnfa
RRg/y5mPBS/VdFnifvPYMOh22/d13z6OE0tNmUBT93X14Kh9hFxOkd24YqB1AGS5LLubVD+TAJ2I
5eavcOasUak1CUDwyjjpyJOGdXg8TLxWFAUywAO3V9P3IWjebKtEeT2m6GhNc41RcETGawnPOisJ
+9NNkMpgVMI+retfnE96vxysQc3V2xCwWbjIp1FhBMoGXi3FKRAtcynh12MEhuzatRcM9pka+UcV
42RJMc44vz4qd+qXkm1WY5U3GprKGMEQL2Av3Di4fsS1wwUFcCfNeu+yLrlQ8CyV7luEIvssTh8p
ayucsMk18JBFrnd4ODrE9mosb+J8BHTS0gGX6bXLceJcOlhEm5OjriareZiy2Fxp+AG2YX8u5vnD
B4L6haF7k+UI2OzknWaOXJPuc+hV/czwcu6DZEzd13hIX6uUJilDCwfFAJKFMZKjATrPlwXxHXjo
bDH1DWdIUr+qcvbmRCETpXFNuYV+YqU/DHWyUpV6HQbqpS9048zJ9yUMJmniFeDALevOV9WTrAha
gTXB2jw/ojD8ETcjA93DHke5+yauHzgW3TBXzoRcp7kfuFAuSwgOJRRGzKlbTEQjO898Uwbs5R8z
K7lvNf22rLVlJmQFILu4bZ38TBrzh2ui7LIU1hr7hvMx4PVbYOIHiVppTiff1pb1FF5XtXFDGetC
naOMtHG2bd+debgnKm4+ddxwfr/kyQ4uWUagOH4ro/nRl3EWL4eBKlsiXaRWc8h0bVEFtCc7wHyD
O2YmtfPhzC18jWyoSdIrg4FKnk3l/mRlpkbmY/cRTbcqA1T56G/b0GRAY9r5xO9YOk3DWjHXPR7n
66gCvqZ3a6E5T3oUCqor4hBjOj/K26omtdNydZ2YuNb0jwg/Bzet2wUUVBasXCqwrXH+aAxlW4dY
o/KNoJsb2svJtnbKMOTrPCl+dZQuZS08N7D7JaXmQfNOWU7KfMx/8WGEJ8x3klYTkqtiJ9K1KRPY
GlXWUMNw9m1S8f/xe59xBJgWDXrzLm1tDRI6YMgCJ8bJGpg5hQgrlcsinjamQHszzAbb8TqSJnV5
5mg/rfF+3K/J5gc7VyFMP8mo85j2YJw10y1raGmmwV2aoRVKU3CuYHhdzI4erIYes9VetYrv2U2N
pkW7LYC3UCOddZJYZqV1eqadov5hOzAY4CcpZtAdwPXJgkUsUcjsBqyWdAwQHvkL46KRVon+s5fE
vnbKh6aDCCIHL7bZrH1D/xGMymzl1pG4bQVaUfTeZeOWSrXp0mTFp3ZtDx1Vz8R3VXTOo3RfyYAs
JGN4c3D7MnT/LtSU8VyydLohmwqKN6hZDiIpnTrjyQPWy5FzuNSmY8TQdIjUrVQW9Nxuars/Fvm+
LfKdnYQXspKuehRxZlwsUi+XpaWY2s0/+bLne6HEBeAe0Cskj5NClzawD8g9luOiypaBHF3Yg7w3
x2YzlLzaEtOJLlD2lhJdNE7MHiAQtGVrWVa3RYIuA6PP72/oY3X9fvbONwSqjTwHqABQrJO3HOUq
Zb0glY/wXV7GAK1IRt9QCoF14Syd6grdtHDpkGXmQXeIWm2ptU2BewSky8GAv8nsspHinNGnMTx5
iTl8TXuLcFtsWuPSLKI1pdGbvNG2qk1smJGhqpPzPO8NhjztUzxOVenKL5VHYXFAZsqjTItiaMTL
kFO+zUo3zCzXCKYzzsfm/NY//3BDR7RHIjB/el8/uy7Es7Lvc46c8FAoc7hTkF1OsbH2G8wtgv45
SIarQjeQx6mgKe2BtE1PKbMZuNlG2F66UzxhTttna6fIW9zDEfQ66MoGqLArNbNoUpCDU/WomwaA
fkVJFcNhr8zah9onthmyS0nQRvEZXxIGgi/esVuHTMDJEsxQ01J2TJqu89o4+CXJpJOUxxCObRyU
e6uvsBZ89f3xDcB/vJjCbmd3/ax//CFHSb1QfDRKBj3iEutPnJdE4rIodVdXBqQdw1Qse33c6mV9
x3zp8ftV5ZzuHdRP5uq4MbdR2D1OcTXUY6U8FJM4Tk+ZJl4Kzfg1Uhexi/7YlGXnVmUI69PJV/ng
BCs5iS6SuMvZEqDUhJW2iLMZ3h0dax2Z3EAqihHhr1JAAjByaEA1yIeEyTYvK4mXYM1s0wjISGLQ
e7HnxlTaP3Wl8iwbceNRDbmjzcsMYlK4aQ7NpR3lR7sdroL+asCDBUGa+qgKqApDP92n9NkDkf6o
kviiTZVDmTEwS/COAflyasSaochtj4TMrXL+R2T2a6tHBWU/7bprzb3RzFwl+yYlZnZrTMGZSMXW
NuajCotiHWjhfR5QuOUdPpr2rv9w7kyYMZ0CtkY5v5Qink/DhelJPk5q8OjX+U3pI8ohTupcoViv
ZZCbKzmSXNv0x02lWpcaE0xLPxXKIpGnaZkNSeGN0oKV9qYhfl2OKVqXpiWVSY8CwO+QNdgEiW01
6kyiqmdsxvTTIw1mE33TORcjcJDhFX7OERO4tzgTthn1xvTOiflkEiY945yvyGxuW5p6FB/wu5RV
vI4jZdWXOsokc8YaXSHJMXB8j2/tKliaY7mLBEtfYxi0CSwKLua26LsHFI2G3+IxUEW9Vzjmq85e
Xtr2hk2X6WLnPsyYSmsxNVqkDasrR4HAEHftta3pDnn3qhd4xvQX/COS59bzFXEfdhURGZarqd3D
WMXd7UwA9vG7P+85UKVoD8MLo+HMcfT5uTgJ+Og6MvMjfjvbyIi3FcyjKqyeODOitdly5mfiKrXR
qrSNtCe7f1BbGI2tItB6xONmwvNZ67FRtdFBL0cRpV5Ce070/Lwew+JYkV8HyG4LYrAC23YaUb6+
io1y5dTmS1tYvVdBI0gtioVmkdwZWKGsnCmvvJD6xYBPZ6YzvjwBgsaDyO6IDh1sCC2SKNVA52D7
5aIqksgzYhpJOpuXZx4sgcm9I9m49gXvhnrMbHFvG0ivRZ/FKErRz2cdfqzOypg/mQZ+NtPzdHg1
xtOLhKWvD2/0LzIXEjAmhZWbWexRSTOtktAH/BHtUkmqFmU3BisiZ2Yr8FzUtBeb8eJwDK4VJ76R
xDk9yYdZzNe35ZCQYlBABHF6VlthX2ConR+H0v5FqimlOb9Tf7By9cXJ+re6rTflOO3Qal8mQ3Kb
igk309ZLpWhbp+E6cdSnSHL4e/lFt4e3LhP3adYe1CJbySq6oC5LIXWDTLaH0PCapL7PtbR102pt
gx4gF7nG5XJTd4OnKM7ehCE92jLNKYMs0H6s9OEem/WDr+emeyMaS3KjlAfe1/ra7su3iZn+AGGr
W2vix/f7+5fG7QxlI1knWqUDpH9pW/mppba+1DEJbyWURZt1JPs7oc6BdpgoKKlDflgSh2xCBZ6/
Q7dvIgrmrcCOMy8PnR3s+jB4Lics9aqgJjQ3x/uoMq+wssoWctj8EJNzLTckvJlWKfAYzyVDX0ro
/AT4jzqdLEZV5mDs87c4UZeWgtEoj+oY45zj35RF/5gE2h3P7SK2osucqro1e6Hk4CjcsvJvaNoi
leUM6LP8YEThTs6y19EId0OBT05/JjQ74b3CxyUVn0fmqLFRqqTc//kO5WpQyb7j4uhICdFT86op
CDOULuTUwC+CGaGbOEGtW+rNtIBsTm8WKe4ge4U9f0N+Tytcc5nMvZmN4hSrqMmmZ+HsQHXLGYhr
2HHoUyXD7URfxgvRheC9fa6grpzWLuffMZdbGYNQ2PtOK4axrkeShCT2SNkck1p6lFU1Ck+frPuo
E2+9r6Do7dKtimh/iFk08MaDamIoMa78BVWeMwnBHx8sMgEdWebsNfaBTPwt+08lNWPwBvV6Z+AK
X2t3TsaYVwLcYJx+5Bc4qR7LKnkOHOunnLAtjdoR442HJJGvybquRInKNwNFn7frLKc4nkpAChzm
CUKHMaPmoa5sZ2XK5VYE+Zkv7+OI+Lwp2TxNoJoGVhDg89XPiyLoS5/Jo6E6lml5xOb5UErRTdkw
UYNhkmeEyl1qVtySV5Y/qJ8/mrmKuBjUhP/cd/0qMjLTRXZYEhv0z5FS/wiipGRmouHo0+zC7es5
fFHv2zhnDcn6E33zixSkq1vkybXVNmjonJx9t+5/RT0lQcWawKbqYb32a+VWzVvZY0FcdU0dXFBS
eAhSmPdGgzlbhHugXerA2gX5jglNoW/VEQm3uUditRJyebSbZGuU0X6qy2MX5pe1nR30xr/JVRmC
RvrD7Kkdh+KqlYZ+4Zgkv/Hwf5g7k+TGtTW/b6Wi5rhG31SU3wBgI1JUS7U5OaEWfd9jaA898MgL
sPfgge3wHl7tyD8w871MUdcplz3xjbwKQQRBEDg452v+jQuCeVxIvfB6HBm8SQ4oQcdUKjNqppks
dOYkE5PfPlVWU4c4n+AJCsL6qjK1Hl19JXeLVFvWeqotMlapRfoq6YG2oGe/MXNj8MKww9/BQJEn
ta7IGq4sWwaTAT67KPBerOG4TKxE+NI/K/0Ccsdbn4AN//2Ue3hKPt74WTgboPOMBSO+OrrxTmRH
Bf5S9b7UzMUwaVdGUo8L3SwStzeDpeED9uhjBF6KgykpplcxUHbXDJqLqNW6tQaqNBK26ULdNImD
28dcdDWBhELyEEaPhqD3FjdptShtxGLsVlk1uFYn5U1s0TSmDou6RY5M4yAtpaJbWY31IFWF5KGX
gN2psxcDgXuuo5ALvmmrjEhCWLS+pqn4FsPIcLu2HFd5eJ+05SmlWfpAjjizQLBSHwo3beKHa0Vz
3syuGZfwDcSqh/3Rp9aZwLn6i6t5uFrHV9NR1bndT4ryafYvgiyVsXev93Wc3Jr+qjIN5OUEV6bV
qsYb5NkKoyPl8v23yK73uKQTwGpYfF/LNbOqM0iJp6fRpZSbsJiTAVSdjF0GCYgwmZwBdEHegtlm
ocHrQV1xg3LSZgV/kmlkI2ZorzdEoe1mvbY32uirmrrGPHD0BcEnEn7P2u0Q/o6Gi+/kTU+fpt6j
4C9cIQTqI1KxiluhIshoneTtpC31uMXGGiCQVKqFNzFwsjxysxGBoXxcFxhHp/54WVIUtWlILhw8
DLZlUawj398owGUXvoEf2O8H+hGmf172HHrGiIgi/spoPwaFIeU4DSBoq31mdNepSbwelx5Cmpk7
JPm7X4u3xmZYc9Yxl7UcyNs4pSHC+aMaT9ueuzbi8ls3ZLZYgeKVFLzXdvtVMP+poGviaaWzOlMb
o4HK4vZxJhaUkFOY18x5c31sysPbSG3PRqciRkUiKWb2EVJ5PtxVRfnkRzcDutK/v1SfYxhOwaBt
M7vZIh1lHUUI1OUNe5BG5Xog7nSBVl6Bsyy8PqcOa8sQl7LNZMIBKoNqVauIwYbIbRtWAPmxVpah
/UypMQRtp1zGttF5qJtiTRd90Wo2PlVaOEtwAGBZwbOiBXoUaZlpA6NlRgHgibd2gqEH6enKSjWs
Ul2qXRArXjAp+aIylWTrJ3DJeoG0oVOH72McP/P0wxElUMQBj2BteCmVgsFqZ8B0CHVzXFia3Fxh
6utNSr318/YMhP9JnJV3daieVoYOfnEITlg3z0Z7hFqWlBR68rTwdAP/Sjm6zGRC0HqwpZPzrpX9
TYHtTG4THznSStHGNU/Ai2ZHt5iWz653ghDAJEEZxOaLG/rpqZ0vFUBjW6VcCfL3KEFEUIaHI6KP
qRQGoJP4NrTFQz4Nl1WkrksHPKElVmrSrfoOn9KqWrUd/Ys8XP3+PD4n8NRubIzZ0L3Eblo+bjeb
wST6wAzk6xFbnqiBG9hHxqK1ap4rh6B+icgHQrLjemRp8Ackklsfm5oQuNKo3sM+IVWM+te6o5Zu
a5dNAwa4xGHQqyttm4sRm5E+lBZ+Ss1jllIqWK5s3B9t6aIWUImHXd8A9oqU6FZzYs9KC9t1zAi2
ncYYNSRjml3TR6+0wqXZSNCbuMmySL/Fw/Cu5wtdwG7/Es/yedVQsQ6gSwVeldjxE93I0hAYKgy9
2Ds9URShnwgtCK+jmNA1ty/pe59rIVL+YT92XtII1XWYgj1REMPqYegldSGva2f2HzKAbzXhBVUS
LGiGk9BMYZ1VOqREdN384dVGVgz9ftybKum1j6TuJHTCR6VKUF+ApRdZKFrkX6FCPoGEZy8NDJkQ
OaJQMSe+H+c0zXGS71/Q0gO0AuLpvbZst8ybhWF3N7DuqQlQ0vdz+VEO5HfSS0+V7FWnZyiGyf1K
Qjm798fpi4nuc74Jth38O7w6ZpIZVv/xvIqUpTYtrHyvq+LJaQZYbxoiZd105yTJY16igxfZ5hP6
DDA3mmCt+dkG4uh5FuleMmjATWoIw76DShTF0NhJ130ulS4ehdDvx7zwCjNa6yUgOitPsoUSOk9f
PFHHeBueaa4eiNN5bUPQ6Gi1UOCyWlVShPtBsMpSu0vlZWoLiUm3Fsusv+tAfwPGR14qHqDZTSeh
n9wGg39RjdIDgcWi7AwognLxXFf2dZKr17ZRrO2C+iXQr73UjYtwTNfDWO2Eb+2aXoHFSlQ/JNHN
CLAyyYqLVka6oH6einLn24Jpzqui+sqkEamZ7fuYTMILC6A4JQZqWTxuw5GSfWj6d1lTIiEovrAy
Q1GD+/YhSplVIhhsOM+BZPv0QEH2VvUIsvS+0dTeNaFoVeg7NujCuRrm6lA3gVktup66S3M24L3c
hHoE3TSfaDpA3pcAV7jpYKeuE44PaWlIFMlpT9gcgJz/CcbVVaS6Az7fTWn6rtzgOJ9gXWpWiLgJ
m3AN8X4Xi1ncvrHIldPgJg6l80HLNl2kb/VyuChIJYa2vMPF9EmP/Zu8j8/6BsHtSpzHTnXe6A08
K38byP3JiLoQgP91aSJy4ThXEGHJQUYMIoPmpBAJ8N5Uei0zmA1xZNFE7Z6HBFzhhLitJ5nGs5I4
24hWgG/O6EgxQP7O6IQbyfNE2gFQ3LJ8xbMbtDHr5GnS0OSfcnBL0zgtJ9zWp7rcRel8C3vz0Vfe
xGCts7C5FFa7qkflIUewoQjvxyI8D/V54h3NRziSeoRQkxSgH+lE9avokpNS00ZPByAIJGpXoITo
jg2W0JKyEgNCAhFu952atp6mt++hzAf6eXpm6P2t7hSLKkFOFNtq43mQNLTwxLWaOhfyID/ohG1F
V552EXcDI5DrqbRfxLCrrOSiKgevV5SeTpMuub4MaTmziZlT5dyuw6c6rZ7FEDyJCd/NcNyRKASE
OgkWfXMpo4UnIAIgeKZkn/tKdW9XiHYK0ZwVGeKlA/93U4njslXDvA+C0utNDACjrF8ZFcmjyGFj
ChxoFTRmllnSWtgNZLdYa1SISUBo8Rsz9lp/BBFXIMjYlttslFAzlB2x1QW2JpbarjqzAbHb9ici
ov0z+tg7yOGlrFfNlZagKqzmxbbplA0j7yXWfHOtawULRDqg/dp172HfPre5vcgTbUWFauvQprGe
ClQ/O/jWlMivEz160zLjEkTlOZCRR/yGZvnLax1TekMf38Yik10/0RNPonbkOYvQj/ehXuFALBXe
WNuamwQDsgfRAj23BBo4Ze4goU8h0KJSu+nGxrU0ybPnEAi42+XmTRC2pRum8kuYs+Qmdb8EIMs1
tBk/Y0bhDBV9qplUlkY7uc9U5zoIsbGLMmC9rVFsZJELsOm+jaJB5oXVDMBS/DvFCLdKUr+m4/Pv
51plnks/zipE5TrpA+WmmQl4FEUZLQ9J0w3dtaxKa0tr79KAB50SdYIWl7hvR0oFPmFybS0SA2Z2
acI8ieRVpkbvHX1skmO3qvQHw+T5q1oC1t+f4MGp6egESeFnhtEMx2DB/bicTTT2WwmdgWvGHH48
Tvig5+pZrOBZOYUd8c5pqdoTSZf2ivYzwaqwyT5TKA04cJ5JQXnqFKQ5RacCcOr0qzLLb2Nf4L1X
9BqCHxZJKLRR9GawNcdjEEJuAIIjukixV0bUAkxbyKjNJsMHPDy+smh0q1Y7bcMAZ72eA+H48WyU
FY3ewHqwDQIAx0IjuDH8pwFQxKocBN0VSdsCUX+WpOxcBGO+cJqoQceFrJeFC3CC9qobbbhuihna
FDSvuj/gWWhqS2PCTleYoELNQMdYU2LKUCiyZjReM6MYN7JxJqNC7AWqhGdMeGYIIsA2KkHsNaq5
lO164xOhLyq769xkTPe28N+Fo90por+TejgvwWSafJec1L1DlideMwDzdTiAqdKN5O73d/SICUvS
ijarCr/KnHsFoE6OMrFuzGxZGhvu6DheOxkO5bX5kDb6w6gCVw4DfBoM5y0Zi0Xmq495Ip8NdX2i
tURUCh7hU8ZeX5zS51zCwVAWqR+VNFr7BNSMpiyWHKvvrvt6JaF96oaGukljGHTj9MjixU32k23Q
MwJVlZaOVKuAHtOHYlz//kw+sQC4OMAcUewkXab/dcwCaEyzklNkmK4V3QJC4ywcSEZNaZ8zHV1I
1g38JkQ0i6JZtLr2LKU3aTCufQnnJxi1tXKZF0nojcCOGXKXbco8poQxBZqvVNGPtLEPdxHWOIAA
FWgryj1HdzG37dpMOk60jvyd5SMZB7I3C1eKT24yhsW2x4bXU1AZ8Jwq3oaBfDopLYUJ30aZ2rDo
QMtzlI/U6wgf/PeX0VY/T2uogOicIYgNEpCjPJrWk1pSGumvg0pF0JH6Z7xJKOi4xoj2OCA7KJRo
sUppj8sni7ceoOzQDPVShNIbs/llMA3hWpt8en/0YNBjn9KFVBICE5z1iBxfc0RQAnr8pGq15jb9
dJdw0asgS4BKDSdo+DnLjLRwker3RsNV0Nv4xNFTOvsD5M+8GhdxneB0ne8UwutAeSxCfW3W5EiV
djKqyVPGou1KnX4q6a2N+2izlWpYcAFZjqeow4s/xNEqbItH5vVNepExwN0BNQ4ELUoQuTGWRHUJ
ciA8bYpoHxoFUYQZnYghlzyWwne8Jjn+AGPAmYpxUWTTsrFoGQftaa3WeNcX4bvqJM1CZOMuKxOP
L0p0AcdLWSpa9gUW9KCx+WGiRzAWRKVsE/qCrjlufZBpDWZhKckeeFME3IMp/FEPgPVrtXSWTuhR
NxJ0cRQ50Q3YVMOIMw5WxJ6vyd/UTqt3Qdu7uvpYKU7vCUtqTnrEeEI1hPThDHuMCV6MW6PFzI20
YvYDijfRYJ8myA+bdbDKk/y00XAvR6ZssFCmFQndYtFZlTtJ8Iv6qZUWtV08dqb+5qh5sphGGYcW
QYFknIKtqZERdLn9xYRwpNHw/TmDIq1R5TDBhxyXOWQn6FAnGBlwYRZ6XTJnYdq4Qj/vW5zE7wjL
PmVh8FLY1PeJoD15St57yYrcSGzUYXpJ4EXBG5EvlSylRdNs1cleBGpAVJ0OKnVaUoRGW+CLPi6G
SPY6CMdLIDcvVZ5e91F9Ygr9XFY4SN5k9zlIBagzzuAZpbULG+myQyELxpZbm+F74lQAgPQdpXdY
kIpJ2bcJ3oYEShsVcxs2nrFpcuw5DLvP6bsb+Bv1F0Fdn6k2HTiF+MIQDN5xVHdT7ODYPEyepkFf
MvC/q/v0zJw1QUBN7mtRbCqFskVK234VW725iEGD/n4a+ZSIMiThWMIshpyOH+dRip9KI+JwY5Hu
m1Bs/dR8k63mqS+rWztCXqaM/S+SvM/R2PwMUDahsEtp61MtyTdn8R0xJns1n156oPgeoI3KbWwF
HKPOfKPVC8oSvVvM8AeRrGKJMqStvOl9c972w9IiiqGaCnhl9mCJUWb/4pJ8rqNyiibQQMoL6EZ8
gitZyHR1tdUke2Hll3WEikeUPMdXY5vfU+xHOaZ6glga1NmFPJ5XZroVWUaPQj4v8pomNvmgvIjt
/kTN/a/46LQjjqd9jaop0l30qnlaIIt+DBYB7DNXobe8r7MWYcKNoQqQRYGwEQ6MXsyhWDVd35Dn
p54aUa2hAQvPiLYOjJrxJtnEo4VgmTyVC/mJGmizHKLqOfb7b3UFOID59lwfzLOaBDUBKccITvxF
AExtUqNgceZE1W1UJ+NSaR5irc9da8QnJLNI16t8OEn95qoti3toQAbtHuVcNaK1lGeMKIirjD4K
9HAU8+I+BbXkaZMF9bgWMBkBwFWv0YJqjY3YVxAswP5j6G5wnMpQzptSPyWrpvlqIiXSP8YN70w1
rXeDkC9ZUWHUNOh2ESp2lIaeypgRFKnjqdzD35Sc8ikyy3sz4A2tL3AOUp6RSJlXSOAEVZTcjVjo
LFtfXZmdkUJ1GFS3w2ZmoRRRhsrStLOtdqcnF1mfLUZ92qcSgw8uq7xVzaGmoeqjgCZN+5o+L8Lc
9xOIGDLGSnbbyUK/TyKtsuyrKUkuQ1+7avE+NORHg1aca9iUIVI/O8cyjRRVMfEHz/JXvx+/6Wqe
rQKh3hKbQa+Ji3NHOC/AZhWPudwcDIi9ZXap9rK5MLP+ltB3kynT3qL56gUmqlYWpXNZS7+qTH9u
ms/DUIXQACNOw+vwKKmqhiavbVnEe/xCnnWEH7O+egxkQOSxxLzbDS95lS0lg+8touFM0RDrbnyy
mx70eORP1wXSLa4VSTutaYklOmpNZa+tOp8sIw3xN9A7OouZ/65K6WOcBBjFleZ56FOUAFMOIkoZ
V72fTp7UYXAvconSlGp/yxAeXqpWsEcOIzxJa23NTZi2UYOqn2YCLwEHsLAbC0mW4ETP+ssYSwhi
jZCesbNRnGB0Za1D9yuV6f9jHUb5sBHhPWApYAmTCX8XgkCMd3lSP8mBNrlRAGrcb4vLPtdOclVf
qnYKfS1A3qpzupl9+RJU77lTPEYx68KgJ9di8pk+MOQwMe7quVVV2O8DJt9Cld9oHY0UDvBPULNk
UTUXE2Kt6yEjQpfGHG08fhkjbUCUb1YWhAdC8NtN8wBLZtXZKfM94qwrmSkIuHgGoNGpnsAWrWKh
P2UyD5Et+VDUjOKpDjdqiwRUVI4UzJOOAKgpvGz+rErwYAPafQtonvNMDZ5+KjeZRRUjH1e2iV43
iTOM6MjLWsAZxqoMgwXmUC91DWOOdOOkmwXUKhNFst+vWUjMf54EiRdA6hyKp+YxUSpCrgCSFya2
rdJecGcg9ufdeRqBHjN0dHvyVkZKMeuW8LCnBX4p10Ft0rCuxxs9n8UYNJvsIUVgAwPSKyuwxdqq
TRc1xcQ1KmXv1L6+1UAvYCVmrZUq25WIg27LdFJOl0YeStsIkLSrQ2or8yk4bcuug63Tnep6Z+Hq
SZ0KWN4GuJjtjqAdlo2GKH/Z9cvcMKBYmDcWUCnXkisUV8y+PQm1OFv4puKmtwOpO/rB2l1VOW/Q
YYCfU3oUWV1t029Nh0wq04RY1jHVomyi96PqqLSBsB7IZoE6FCmjcLyPLJU7Q7yEYOO3tPW3yiwX
JYzwhJysBEVXN6spzldMG1dp8N51TwoXbOXIaHESuKeNxYWTK9QH5VqBz6FIi1Czl0YztF7lZ8ZS
dOqzJuSF6u+Chh530lnLfoSwSQVSW1hCXhttC6ptjBK+uQS5SWD4GBkvYR9c0NeQZuG6OzkfngVU
fuQpgFC0k31WjegbOA7W3RF/Xzhzccl3qOSqseqGKIe4anzjWLHwqsFZdhNQpSRp3kQCqdZSVGCS
mdcCXdRVP1gB4lywUF6greksZGDv66Rr1ZMKXUkNkRABkxysRO+wOCrRUnKmbyxAviuNcBgqBuC2
7C7l53ZKgpWGCowXd+3bbIBTZ0O71SszOA2ptOn5aCFYaRvLVJluWhtMGNrfLF+aBZp4GL4Y/wda
wMc8Ym7wmrR6qRZ9zqBZcOq4tC2Gf4JwS0j7a8SuJc+Yu5wOktSol3QBmBVEv/Z5+sEQMkchqtvK
zpUUPYkahyoRmGdNbT1YWbtOeIKUTMO2yDqT7ezZ1opLZtTJrZmQigurk3YsixDWzAczYsWUpvtY
CU/wutw0GvXV1twJCn2SYt0UlIocNUrd+XDmmOPiFL9haEW3FIer0eyfB2N6HnzNd634NNNtYhbs
MRluz5meQhMKkdSJ32ZAoatLcy7ZgLADWMDtnjuAKfAc/KL1y8SQCBvpfi1baXjNnQGdBWfrN9wl
GfzCAvOmpyES4Fhj8SLKmclsMjVaDSlnM1XBSpTBLejqi6mPSs9ysKvxqZOq41RBq3QrPf4CrPVn
oRu3DHUpoksqksfGIZMIh4g74e8NSairnvJ/3Gj3aJ8i4qGXT6MdEOxMbLVoRBZlEniUr94M3X/z
/eKyEOpFkj2Y6qyTqW9HOd6kEAMWxhCD2fXpuCnlTL197W35NE4AV3cKLR2dbEpy5CutULMTy0Q0
dbKfv5iPP1VYtVkvC8MIvp0uf6KMQtnoehrHwb61ReXC7LgQ8GphIkl3ZUAdArHMYmH19QZ0ycLu
qmWPHKs6VfgPpdlG0/N7pLWA5lfxO4WU9yhQ/tWgAyAR6JkbFtweOD/HCwYVJ2GrEpfezrrTSM/w
M2NVa6z+pENpw4qQw8SVyYiqb5FsPxLF1pQ+ojKmT4u4dR2TmEQyy2Mqg98pS40aqow5UF4SeoT6
Do31CPmhUl90jf1SB4Csg2WQ5ivSq0XS6+eJhpZVLnJgsJWzUJv8qtXoGaUlMAsxPo8UwUNDxqV7
waOSupHl5Y0K2JceuKJ30JSjdhlIwVItm9pt84qUdYxOUA493Ml/8zL8k/+WX36fQ+q//DPbLzmt
O2gpzdHmX85C8t46f2/+eX7b33f7+Ka/3OQp/367y//2QB+Oy8f/OL3FU/P0YWNJy7sZr9q3arx+
q5HIO5wDX2Te8//0xX94OxzlCz05daZB/0ZP7hfpuH/4639GTu4//su/Q0fuv/3DX/8T+nL/9a//
81/+w6+CcofDfReUk/Q/bIjxZGs88qZmm5b6N0U5SdH/MGZeBKVFQ2Z4mryU5VUT/Nt/lKw/IIiC
kwEhC9eZhJTq4w9ROUhUfxi2iRUZrEbgIcY//u3CfLjDP+/4rwpnR90HyJE23gZgCBFmIaPUjuVu
piEdwjQPtmScCLnK6T41i3bE1ECoZ/b8Y2jVdAGPOUZYls3DCxb9SqbmebtSw5u6D80Tham1WhdG
5+9SH2jA/CKPCvtlMNa+H8uMW1BnTUaA6MgvuQVdw/b75tKyy3iJmFB6rY1xQRpohjdGDjMknpLw
bhKR7VpJFj8Q+jOdaUbxrSqn56Dsx+fSly7RlRGvmTqeiNKofSjTtPD9GrVGGpZqQmLsZvl7Yugt
vn2ptFRVX3qT5ehszO3hpWvbe6tssiezp5uc5E3wWFREd22t2W6cmU8DitlXhgqEbyza5KQyEBrz
klC5tqyh2MUEnFfh/GNq4EAU9dVh/9qwojN97M8OW4edtMQ3T+B/qsSYhvV9t7RWWmqSGS2Pw2Fl
BcQzdebk5PCWxPiK/6jKHwmQJsTSGX9F2Vi2abF/wgyrWqllkhluUaDKz5FlvtPz2L8DrdKvRiOm
IZnEYKCsrPDCtI5fxVXcsEpHxth4U5fqF0UVjds4LssVHZ/6ziqjm8OOZSzvszHt7vogKlaJo01b
rUrUCylvWjTaHONlfFdaK341tCRHxM0mFZakdKuN1bhK5MK5HVLj7rBHIsIrWrTSXRqFwcoWvdjW
fVBcUEGcvCHusxd7OhkcO3o1M+pxuqKOl5odOxspxlnHsf32Nk+1x8NpNYNxXph9d49Fn7HURFec
+qFhnQ/9aHiVpSnPVfm3LzCLVEWNfyWPYtwwlkLEaWJUQ2Pr+fBpokMFrxikex1w4bJsQ/m08dXu
HPS15E1pEj9HDlD8+UtOSCCRG4rmKq7SYuOkolxjitjd6I30dtijU7Rt1mgdjGp0WxFChfwdttF5
35UJZVi/v5W1rFg3pr3Q0fjYwQuedpXfTLti/vFz8/DbYZcUwKwWt6eHvX7++fBbRJ7YuofdqENf
JjMR98ffDHJw2mDzz8M7awpghJLkskfH+LPjxkOHSoRSoLAwn+DhA3497uGvdu/EKykvix8f832H
o+8xjvhttJnz/RiH9/38uj8/+vCbVdT+rhUnP/8cBPpjoGB6AvjL3GpxvzPiUpxb8w97lJzzw6YS
pBfCiJqtUiToSx5eYC3XFo1j0B39uDNkgewUQ4QfO39/yyTia98C4fHzoIe3Fb7vL0cp9jGP/9tH
Hl7Q1UY5jRX/5OgNh82iHm67sZ42Rx+dBXK+RHdehyzH0X4essEFamc18eroDYejZUr4OBlhtumH
SV/9suL9WDh+XSiYGj5k3WTZhs5iMy9HOsVi1qyPpUcgp2NsOyTFSQCQD8ArAp5qG8V4IVi6V4eo
crhRrBk7eh+wJA+/5k3DtqiWAnDnNueJybEyiXG7CsAgx5Zv7mp1Uu3Vz70FhSI3sQGSff+IwyHS
SMDUk7kXKTzNRmvGi6GXk1tblkMKKZK9g0iX3IYqbcBAS/rt4dUkUmME8fB7meadJXzal5xBvzps
qvEEZMpvHFJ3Xq3spNikJuJEh81Ro2Dv+xPeo/ORAd+E5/koPx62eJSsS7iZm8OWKdfOvrZvkylT
odTZs4GPk+4Pr6kx3a8pTS8PW3bfv5Zx2p0dtrqh0F0ZZhdZJB8Bgc7yWEBM8H9sooKaL8Ost1dm
1AfnUyzlu0qHWZDFzo01afZNR0/LpmEGz4I/OUL/5sBGOzu8Jvtt7IV6ghzmvKsW0IiLgJmuDvtG
Xamu8wge8mFziE1nWwhWJnk+khTIxnnbWteHt1YZEMcOKneXTQCaADIsS2QCrg4vmgBBhm6qzg7H
AfKbszJK6ub7OVhdsQwVS10dNrspEXPgXC4mq+d82yoDuSBBrqwRdftitB5IxT+TZFbRWbWENsPM
msIn8dCM+4XW42P8CbSSJFSxClyjunJGdTD/dnaXnjUS7PJ5y/a1+KZF23veAMrAD027H5tCP/u+
t0UrsfMxmTq8GNS2sXb+fqzaT9OzASSSMaXdjSOX8Q0wJS2zKKD9/TgiyvaqUj8LPe024O6ytY6P
C9F18U7JKHudBmWjq5L1IJc2ILfBqnF4mPozK8NeJ2qq7pvvExzNu+LUAA3H6eI9zcrwhDx3wLt0
qK5NdPHgS7KLAXtTR7roiTU0IYrrExoWvnlam1O37Huj3tLUibalA+IKOK/zoljjqd7kwUPjG8pS
0qvyNMWo5iIbO0qtVde/kGc7lWG/5F0AnTE3p4uh062tnKjS0gCedp/o9Xk/HwtQ1gtxj3IDkL9e
I1oWbRQfMh0S7OP3Y0Rxtxhttf2m9b66QFkWxRtToibOt5YNvFKsuilui0xg6dGHD4etYGz6S5q7
p2psFrd2PxnX5jR58rylgIm6vWphQv5fpEL/L0nOh9xp/ZafP6Vv9XG+9P9jJqTRUfpNJvRfSHv+
OxnP/0Bh+99/yHnmN/7IeUAz/UGfm9qUTcLzq4o2JSD1DwO/VrKdmQRAjvMz57H/YG2RwcWqqNHM
UpE/Ux7nDx3nSv6DogP9GYXOf03ScwTQQeeBEgzHIiujKICSyrzU/TI5UCiuIIGX8n5CwS1x8gu7
o5CN7u3ONujO5jKKOBhW1hKBG84rwujumgijELXcR93MM2m/asQeCCI/56sfp6SBzJGtOds7FvdO
cUKJ5WSQ940q43HjVzN5rVhD5tvVzYS29wyjxwPjSke0h7JzBBVelqkx4pgM5TJe0kjYCsEE7Bhn
QZarS7OX0Akt+kWkVoFbmM6NmAo649JwXwLWE2ZMM3qy/cVQqonrN/DDevkFZtwlSo07VBV2WbRy
jAfJN6cVhTSahqpXowe0rBx8dRRHeir8neNUi6jMdnXFqpSBt7Cb5HkYdCLj919G2p9EIEe6bvMl
Qq0PCXRSZhs6xDF+omWmhIZAmtHHcu8OlYIfWFs+aL7UuuWks1Dj5aPIVLymXl2ir+AE0jLs/VUm
pfuqNnAjF6tc4Owh2rn4BOClobviETGi+KNpu6ilhdqaX0ROf37eyIsYaBAdWhYfR1ujDsVgTrm8
jwdz3SbSTQ9erk9huhR+sMxHY9wqQ3dTK4BEHRmrF9xQNZcqt2zg++miYwHiUlr0qjSgAAa4yLDA
A5tGv40m/7pDFyAs64ffX+yPWeKPa/3LOR89IX4kNapRcc7GaG8mwdhzIuVKtvOvkGlHhKAfn+Qg
eaTMAnhw6z9eHVS9NaWNxbSfjA5MRW9LS8TeN0KtztBfYd3QQBhmU3pZKwHw7j58jgARoJsyEqhJ
nlPoECi0bA/WLsaXDCRka+iJi6Jo7SGu/dx2zx18aVcuu7MghdkzaqdoWJ0JZAClSLoJphFJJXOT
2dQWjIJvOiAqCuuiWdqFQ+RUYZ7Tm6+tr11UCULTRlUvY0quAI/ypxgbNlT29ZWcmoZH8TlNy/NS
9V81q5rhVebN7+/LkT7f98sFXGO28KUIxCz78XLxTYagFoG8Z32+LNPLxsdwcIizb7qD7VBrb2ap
3EaWHq0eqKpfWF/h4j5WezkBTQHeOAud00s1nWOmW4Wu5RBE07APZs5xIm0Rxt73vs6MkHIX2vTS
dOIvwrlPo3H+zNlHAQ1WrD+dGRXxy3ytDa3im1o/7Cm03Uxm/Dw7LPqW/cXF/YiG+fHVfvmYo0Fv
U48IU0AmezsFiRkVJ2rfrZH/oS1fZZeAN7XvUcaHeuuvSdWfXEttXoCAxKgHCM7H7xXgPKUigDLs
HazMTHXw2ln8WiqfQqs5K/v4FVnfL1Boxp9cS42yH1PRfD0/wRrbMukqJ5WHvYXCXpvL2XqsClCf
eUxI7E+46pG8NYXbJc6ND+PV6zsTo1ekdUwpKhe6/RBm6M/0SpmiWLdJA2krkUR5KKS0bhgNt3nR
bvSyS91Kyy16+GiHSPpZ1GZ7ycp2Y1IAx3NoxQwkBnodoletPzGG6B7X2WWS62sl+1/snUlyI9m2
XafyJuBpXhddAA44aoAEwaLjRjKCXte192S/LY1AHZk0gG8mNZ5kUksTyDcjLY/IlxlkvB+hbEr/
WxaNRDIAOtzvPfecvddm99WKTU4kXIVH2fB1sEikkwVSBX0nr2+81FjIfr/Pq/JBx+4nKcWtyPY5
A4owIUWUWZ6VcNFFAg6b35hyv7Wh3/VQf29/f+yS/+ssDX/cJJ9Kw//163/99Z/fl4X80O9lofIL
q8fUO6D6o6HES1/DVSgLtV84qrGnT+xTXuHR+3srXNJ+wdNKg5zQLOiQDJj+qAtl6Rc8r4yeJl7+
lBcg/Zm68IM2maQWTMZMipBXmbJC7OX07Hyzzog4HfTCH7S7nHOqk8ptcS96+lw0t0IgF7uO/7LS
hUbiHgt2udzk9yGZCXqm+Cepls2zSLsgH2wed+EWd/2tqDZIh9SqXXT0CE91H3g/UU9+XEFo2aMB
lRUsevDs8MS9/8QK4na5KGh41rpbrOu8biGX0c8qaJjOq7as6cuD1/CtzPvJUO2DlI+LxVsjUGPy
N801vtsIkH241RD67Z0mxZGTDHE5xahWy3CygZqEjW67XH6sA/kmailpw9CNF4obRgDQUIINheou
FPj4thshmsA+/RYVIZjneP+THfO9WoTPaUoUjPg/qB0Vi3+/v0TJ2KkJATXZdZCTcZ+Vpn8wmMU5
hT8ah6xOlr6UiSu20JR+p2PmiW4j4YzgqvT1HG9C95PN7EMjbfpAlm5wlyNM0WS+tg/bDBeNvn6k
DFelzPRbzZPlrZzmhIZxaK6mGhZPr2wj52Ggn2eHXgjlSzoy1E8rxDoj44ut3w6rqjBeVa8cHtAZ
ZbOK3fqAARA8b9Bt0kLJCScUgj9/MS0QkDwj1B6cVT6q94W6Lbk2Un9Vi6plbB9Ls1Hy8TUxyreT
0UVK3foXrGjbshmre5RKjtkixGPHWVjw5X6ihfhyUvv22DTFCaCCx9egk7L0HULRbyV3RPHXXLF9
Wps2Q5VT4njpk7h8bXNa2IXrPretYS0rpU53jZk3GMUJQHAtOaGDPNhagPxE1sP8miQM/n1Nyea5
ZD4whvN2pj+xTgo0IZlQkbIiJ96N4FrhnNiR1g6jALlUJxsnj12I3rZgrQyjkdYR0k1uaau1B9kM
1kNS3ReFqNp6FF6KXPWpZZWt1ZfhQ9KOpzrox3Vp1ati7JD3aAjQvcw4exLz6KFkZi5VibdVCMdo
4HDEOWF+ohb97Laczuv5x0vJ8veFtcA5/KPN20TRI09toqvpj/VjlBLLGiQTfKpbhnkvLxNJfQ2C
BMY3ymV2aNezK0t08XAAHqvysT/C59JmTEtwRYDsWea6esTnNjryWOxblzqadPHxUTKb56qVonNW
9TF5GZptNG5+myuZv+iMBE1nIWnbPrF+Ann8bqmELDv5hkG1sBh8ZzwxSeCOQ9cTCXBrx0VkaeEh
yNVmB96yh4nnVgcho6Rp1PCncsmPhSWZQJqMUodoPMhh6sd9pevUUsyE0bqSuLHRiwh6UGgd1ELD
syT0+1gjUkpIto2EZVnPYB+GBgJXCYr5TKj0dJsrabmISp8xDSJJCXzpqepbg8gAZPyenwS2JJcg
y7WQsmrkrFhJiFrg+aGj7oby3AVklnfygBi0xp+flJwRTOZOdlUb4QIMHRLcIQ32TZyeBTd/HuSh
3naj9ChI2kHpEqJZJAF3WWS+aEhUjjdqO0Q2U9d8nkFzneljeKPp0bKw3GKDsMb284xNJ00WVVAH
YLmbhUmYz3IAOGKXrBuNV27Gnqknvi3wKZ66VkRhnfu5uWq1cY16CrKPL6nLKDU3cRBXCzWnt5CL
e68EYRFHvTrDN3ARcjKCEWod8wLVoVcq8QpFqjYvBBBS5ciDyt1247dBNTX+yWohUAyGaFM7rlqm
UPLR7JvIMPYRooiFFT4quAlOAhZi0+uDO6MQHPoFkxq9aGD0Qdx1h6xy3ET00KwHxq6d/iUkxBNp
yXjLua0EPpLYAp973WmeeEvi7579p3vU/PQx8CNj5XU6wCV6wDNXHDdxHDYwrVGlNnJ+YJDRt4Ky
UKu4clq9fpZ6nrBCTqo7iO1zpMW2ZwGI/ckWqX736LMhSTIPxyR9/07OW7eBoFpCG11NorJukLvV
u7w1zioMZzupdJoRLppbrzKzZwhn4pRtlR+hR1WLTnGx7KmitrGsn/XEPgRBsVFOLXwJXR7PjC4j
OX6/c1t5WIxDWVnXxCJVFhTGA3XbXdCF2ZppyHPcMR8TMMU3lWZulLYzN3lk3li1JuInDJtd0NfN
TtdgJjZ5aS6axFj6sdIjF1aCeZXC023yGBbr4NEKaAoy4i0MBxiBoY6fUaT0kGXEYNW6CYbWpNfs
PrJbT3Af60LWFsYorlr0zreC2W8lZB1I1bmRf/zVUNt+WJT5Zthnccyx5UL7en8J2jTtEC9m0bVu
p/jJQWE5VVGP3voqrXytLH9m0Jiu6ftdQKewA0aMQYkb4QsH8ZsSuAkt6slRDa9jLX/WGkPYyCqB
WNGDF3bqTVEZms2AVQcA1g23qaU/dj8/Fn9wSk1fPLX3l8RECluOxx8qJJTw073WhXzxbrrDRXa2
Kv9Y6yS89Z3ZIIft+pM5hi+jppQ3dGsKEXZI4BbRUUVSL/ditnGbZK13g7qFNwX4LjOIuxWlCiau
6tuhXFVkHKPnLQbhFBqoMEL6KEGXImzVycHxGzKDO6D8ZYQUgKl+UBnZPaGKGbitBrs0VYAjBUru
kJ0+rErFskcLqLkw+tE2keT289BnTmAI8aPrEUsfqN7X7ezfjqE/02pNfd8fTCj+M8fQKfXzr3/7
d3/59a9/+fW//O2fiP38J46m7w+m0x/z+8FU/0XClKdbOGSniYX1zcHUZJShILYC18HA3+R5+f1g
qvAS1kMSORWi2zBx/3EwRdul6NC0WcE0/qJC/TMH0+9KF46kvDmkGT4gVvZplfjmoVSNpM4BDFZ3
ZSXYda24C38JjrTHOag9WuDGSpLfvrlqvzU5vm1NfVey8JZYFNkO5GmCI384WKo9qUYyk+07L1Od
yEWunRJORo9TTtOTaJYPP36779a5D283XYFvfsMcUETOKLe6k3rNYdC/QzNum4UAEzY7/fitpO/G
P3yfnJQVsLucBsli+LCoRj7Waysc67s4MJY6B/wiMmAXYvXpffUcWdkJ8Own3yCwPEVkGWfmHGc6
SA5j3bouuPjqTm+0w4gxYKxvW0Vd42dig/a2eOwudc7PEGT5kpXja0OXvyRv3MiyW4qVfZWay16M
d9OvyQ7zZNG98tG9RLVkjyJpb0mz9wJlP0rFPmDJQie17ltTmzyz5yyulFmomhf2cNTQNP3Fzr0g
HNtobrBo8QoS1OEUCi96fvykUnZVSfsQI4kWxCN+XnvMuVFioWU8XZKh1rVzudPWKqrWTjQYnhgk
aVWq04KlbeA1WK5tDrcMp5/BwZEykiIMk66N7toANm49ytEvOI5mH5nZQ2oGn8Qy3hUmSQBFxShb
mxSF3XaErp2hckDgd1tHOgcJzMKRyIXQQrutkWEl9UOicqo1cmU2mvX+q/w/PqErZprtXc36LQ3b
fex7yyqRT1H4iFica4+3Ro53cmetq4l4+OP75LuiiMhXnmva3Dz7Fi3T97dkGpEc0SljdddbmpO6
/VULgpcfv8WX4/K73VbRgBgRR6AijJo8mO/fA1hUCIZZr+8aXdgMlX4Qh+wU5Nqciv8pbNSVN1YP
7lA9UGEd3AhKg+y96PnPQKL/6IkwQP8zYpU53DNqff85MDGBDSHh4A4XOEfm8GXojlKpLPpaPoek
MDJ3yR6mhjuu1FsGgtRfwdxsylnQBG9trv+kIP3gCaYAQA4Ld0qDKjI1BT9elzIkdyPDLHbVkxEW
bYbNO7EkInTTp270x6VKgUc1lysqRBhuGk/S9r0z+FE3IzwjWpA/8NT5AQYQ0wbFAo0VE8csH7Pb
tDXWpscTMra9TXQjqcKC6ngR4d2oQZF9ysKbRIjxmNOywpNbNulTxbWb4RJetxYuQj13ktYLOflk
LZByjryav6x7A+3HcPUinvEhfnFj/SU7MgP6ZA4MS5NOXeEHBdfdXwcl3WFgSmeC6X8ShfKhhJQy
RyLOl547mKEXipk/1DrzWNPPiMYgpITA0WsT8CvUgbn2oxptYXv58b2oftcnmxTytMowVYGIAOT8
/h6ojDbLevrw1ygEFwJZqLZ1JXXESnKijCC2YkxXSlIxOFW0YyR7jH1JerHKZJblrslW5L1Bl+p0
+bVT1A1hwqvWGq4JPsoZzreFlQISlytiFUo6Aa6grpRJzRuUHgKb+L6FWTyN4Tilv7lp6WjRwQ+V
VaoKdpZ8zlqoQWX0oikoYKYxvCqPVyYVdsH6+eU6/Ftd9dO6ij33R3XV3/79r//91//xrrmv8SNf
ayhC0X/B0E2j1SBkhzKJlexrb396RUO2QV4d7eKvr/xWQUnWLwraBIXeMSm/Mo/97wUUL00dPZnm
3tTWR6vxZ+on3pOb94+FFi0KK4o0LSvTIse0+cPNbSQqWQ+6IV5cf142EKuAGc3aU9BjJ1tI1hIF
fK+u/cJuokXb2Ao3Y7b2dfRLO0PYWpIdBtP/EzcHr7uQB1TLd7J6qNu3XoQbEDMVDo5VuBXjFzW/
y7RT2BxadaWS81CfUvFFSR6IUZSakxWd9YKkyg3n6U6Zy4RQGAt6jDWhHzKZH2TV4WcDFju3diEA
/HChccMXM2zuSTSvadugnfecPtzS6gGnFdEjXrnPNCjLp/wzXjtiNeMIIiPIy+knGnyR+dofz8Vw
tYaNpULsd4JwSf/Ej3BZrxKe3HxZyHberRttpcjLqrANadt2a3EkjdaGARwMq1aytZapgu3Fy55T
WLge3zppBvK5w2IVz4zNYGC8tYeLmdtKC6ee9hBr86okjS1c5artposunLekJCoLADPmHaeySFqp
cDnAR43zhJzmeFl0WGuxJ25TZR4/FOrSCBbDAzBiN5ljb0WEnkXzTJoX7ADBykiXpsgeOQfbVjmg
hjwslL9Jwf7FIS0tkO9uHpVmNxRMplMyRokPu3Qv5aPVtJp4MfplBWGvOEo17XWrWrvQ/f0gWKFW
WOuNv/JzdVkZyjwyJVhtHvkV1i6LFBuzPHocbxngjPAhJA84VGOZkbk4UHARKDocpCyDOKbOab+T
dgDoI5dIFXmyggqQDKqe5p7D8LyOngNVm7dpNgOHb/AnC7sINVwjnPuwmetocFXUER32Q0OhfGye
Ej5xUd5LyU1lbnzvCHchrZ5KlaYggO+UrvUUoTCT4KF40X5wz02CC+riCee6vwyWk0sbHdApNie/
eRL6V8G/l7J7xEdErVxr8yLIT21wLw58zkZql2onzhRYd+gjzPyiaztPuY+oRetV1l6C7lKAylBB
jqTiq2lUizaG9EfMKZZra9G4r4Z1ImgrP+vdvNbLRcyhPAJiLwHHlFzmyPx6zaVM3jLt1YNR0Prg
Y/eZdWtKGybFbUOzZjnUS5C3ECGLfmkGp9w4NyAQrccuvYnRa1rnKIaYdgyNvdxdvGg7ogyaDJAr
HkLsAWa8dKEFl9fUWzJPUYxTV91nPMDWpc2ePR5GAZlocW+pB8S5cXc2eI9816Y7vTnJwnYcH0Lh
poxf4ENn4TFQ12nyYjSP/MeouO9dqPB2X5z77la1btFPBAiU5FkZ2LmxVnGaqAv+jsu7yjrLZHtA
vHrWMKjNh7adeSrrRNgsDMM22q0RXvtxWskgHqr3iXuptP25ZVmqj13sr+WcBal17T7VqVhcWyGJ
VKvVjSxWYNjIbhxY3qCKiLGTC+VGDowVRSDJMszGfgMk/6ld9V90hL0TS/7f/V/3dGrzz5+C5/8X
NJVTxvgPdtb/9Os///o/6Vp86E/wQ7/3JxhzoxMBUa5RpE2Wrz8G5/IvBMcDcVGNry++609wrGCU
Q4PCYvIxnT7+7iGjPyEaHBOtaRpBd0L/U/0JYmffLZHs3ChYRFq0DPeVaZf/MDk3lDhsRXGULp3P
SEKrlEXeaXvZgkEx6u2jRAdtVK6xKhzz0EtnbhKf1Sy7Rg1OnLHej5rDHv5atONtE2kU8YXyWgk1
RNOnSOxnRQyWf6xWRInMGj26q3J+LCo/c8V2qEznkDiXJB0cjMruWm89dGo1c1X+pYgUnuQKssu6
jp8XfIKELl9ui13ksG07IoSjjCx1KU7n/MQmKJUdGQBG1xwCXbC9CFadKBx9Wd0PPHFgQit1USva
QU4AQZjApCIC3eHSrcwShE0r3mJSgF+kLrxQJ4cAnqBX2JIEr4lMCPTXBfnBwUucR8c+f8jZyXBs
7cdI2dSGjDMpOpdDgiJTsMdGvo2GBrfaQybxSQSU8l1cEp0csYBjMhjgWhH2ffY0XhE4m+nCcBu6
5U3WS8vpqihesXbJVaQbQoibOm5MNXe0wbUJRbjmsfwqxfFLflsnyaL0pdtE1S+pljg4ku/1gPMQ
/eg5uodT7T4mjbTtWt4n0YW3dCCzjwzEBxMziJSpe0EXZsOUVlWIr2IcneNI3Tckidcs8nKk3lgI
zpXw7BNhFobFVTDlfa26jm7t5CK9ER1StbZiJm46kxOCIjhFau3dE025Q8vc0R+Sa97Jy1RyHatI
OCXwVZXgj710gTkqypqlrxY33ANrEqM5IiUQyjqNPU2AGxDlOH0HkpFlFxxFqCskPmbVLpXIIAAx
WwbSfPClvREki1zzFmLhbwkgPQ6j/NprfCM6w2DSScLzkLBZlI4/sUsLUAuD9azrw5uSmpfRHO/T
Vt50vWrMhJBjSv5aKBgHmpHGUboo0vozsJR5GqsQ19sAnkK7EFWB47W5sGrytVHtC5b0ICeAcDIl
20z/5HnJF1OYb4LMyUnpmnkRauusD858D3VePkCF4+Ytm82Icx1QAzgKIg+3peqfp1uBzguR9YQ1
qmJFocahq25BVOAMcrMaJ3wgQvMIw0tTgIDN3G1YKNo80kn59aNq8gI+QKp+M13/cerF1QEBLVW/
UgqEl+E4vMZudvXK8qYs+bK1+pbyB5ik+iZCw5UbJ87yV/CZCHPTq58x0Srbgx5OkI6zS0RRmaiP
Gv0tUvJwX0iCE2ZsVL4EAWZ8zetoDcvc9odyZWmNHTMjdjEsNP6LJyokirs2kRB2l3evHmpOFpfP
uunlgIikLV6SblYgLZNKUkdzwV1ktLDGJDgXanUjFhKhAOAOuPHI1Ss3pYI7Ow9JIFnpZgX1OV2Z
sNIwbKw6slQ6k8uhJiJZJwwfY8cdH6JMWzJSWGseJs1K3gkRBVUTSDO16LdJHoG6zLsnA/BaoCjH
Suqfepk91zAZLwjFThTdWSHkj3GcrRIZdGCg3CeBsmHYe8HpoOFeRZsse/AqKmFuZiTE9Za0UBT/
sfOZAFFbxzyD4mC+hV7wopbVcszjh9LQG5BLdDBT45FwdkJDQZdwFupnacpDIaFtnrmDexQmKkvb
mjAxknMwhI9dIN43cudIpI+Rj7xCufMEh+lx5FKFouB4hYw6MIbLE9HDMzp515NTO2yTzFhrgfgE
tdIxx+Jz2fA2KmRhicALl09D32UzAFrNQd203qmUImfo6KCq4dnj0OWyGteS8NbJkh1nVJ4hChch
U14TrbgZw+AxTUqGccm2I3TMFJo7sdTWiP9WwJO2bSPu4LKBGgdbx7OITZTextJoDdhqhGTOFBVa
UCLtwspf9cRw6Rm/RZ9m16x2j227LlS6oqFfgrxRuSBJQBnFbDrO+3npKTsXmGnfcnlNlxrevCAT
uvjCp7ziz0/k+GxcKp1HK5TcS9TXK0+rDoTaLQCqrn0BDa6pL/JIXDSmtJ1+FBRNk9hJWx2mp6Vw
+7umgypnDk9D6C2zkTTyyDjIpeuIobYRg/YYyHe52TyNFg81Tn6UI+M9KuQ94qJD2oaOMQ7aDMlP
uFDPo5QQUl7edAUL5KBurNI8GqK6n1JbfDgzVYZ/oE3lW6UXnMoQuSiJM/TsA560FHJrn9TbwBKX
ueveQlBF69bQBhtvC8EgEJeHNDSzjdjATo4PIhW/CovYpQdrJPrhIWc9AZDALGx8GnxlNzbCsa9L
AHvBOYyFo9g2KBHkc/eW1TSKkjejF94yQ7h4gHpCs1mJhbGOUZUIA/dHsm7gvGos5ZmHGEpUtsR5
37RSteO9ke3tKhH9ScV32Q0AXxTwVl9+Yzm9ZjThqviox1zIRtkVg7JvSMpNu4ljaB4tmuFhEPxE
y/UFAvpHX+G3ugcLPeIjMq2sjyT3MevysE5j6VKJ4UYsjTuvMJwU1SyBTcCIqnVTmjuuzWbXU9ZM
XWudWHmNjinRlHY/hj9pWn+A43/9QATA6Zo19Tpw4Lzv4olJpnOFfenSttXRzLVN3SCoFxK6Gvon
wVL2qe/N9YF0wMq/MY3n4rVvh6UWxqekpgiBWBr4HCn78ggpnHOkeZehdFIAdEnpDYB2x49+NpDR
v4jW319FGkZQEtCTgfqg2/P+Q7tF18u6r/cX0KnHIo/v5baeMUoQ4u6xdgEy9lW203wPVocuM3Sf
d4p00wzj56pgHZDTo8vPRUiHBw2sh0dbMG3WyIDXaYTZ05XIO4pWmkzDd4SNmgMSSj27rKg7Ff88
UbyDIr141Qbnkl3U96yp5pgiSwKBqGircQQ0rJd2jusn2qSmZ6dkq4FTj+WVBD2UNhYWUsx68rBG
boZK4Bh3XHBSceFts8pQs4TjIvSYptQsHIcxIPdVbzDJE9Hmxbhop3izbiZ5/IQQbvLC35DGDQSk
X0V5Y0MjB6F6509sg0abCYJ3tsSGAMUCyY989KP1iG2BAcPeiP2bEtmND3FBg67WplOIorKZdPPw
Zagr4kUo8bT2HAHHeDdmnPzZhdQkO3lWi9BrPBXFZ58SwrPqrTye2vSz3mk5x2y4TNRACLqpXzxx
V3lI4vNyXcjBOenCc1UUazpCRmvdElK4FUU+bScWdh3RVXLlE67SeSizrNbdS6RXaPTS6lkLntXe
3ekC+UgTC5Y9VeZ4YBJFJEftmoPPfaGftOpFMutPYUDiXte1hyJGpxXaBS0HPVbssPLmaCdpTLfl
js+5lYuBXTw+w4k9usGItiN5LNBVYjLea8awaHV5M6Yq7TRvE/etLQktWpz6SBWfNRcp3cSWeTF8
4bash5UC3Cm1lKNiTN87D7Sl5zNWvE2Ueg/qCK7FEi+BqRNR5t33LVmGlnlTxBqw7GrNDbxEOXIg
qWAfFN6lv5cnsFqZGxeJzg3D3osxDK+KQbhWNZfJOgCdT+6z2LaA/1Snym8iWd2aPkiAaa8ha3jM
lJ2YuHdN2J6i+iFg2BYP6bK0mhdrfGmM7q62uIuBdLEDu1crSJyOyt7UoMmQuyIPtzGIQVQXr0N5
NArzTm7WcZ1zYaSNPBHvCWZR112gLeuiP0R+uoMueZGMeEEa40mWhKURJie/TE6hSpIonpwq1Dhb
3Y2yMkfRtvetudv2uAqs3SgJO5ajxVRAxoI3FXTHzIvO3ZiD8TMPuAGhvra27tXrjrOSQHTILNOE
s9soGz0p14b6NMatnSuxU/vdoSQP0kTeFYVKNRsi/lBR2efJskb3OYzavpCWMJs3Rt9tK2tYaeO4
Yh9wBgG8da/NPfxgnHsAQHUr5NrXLGjB1lW2fmEnE1J9A4hveo1MeY4MmK/McSHn5i5VYOVF1YJb
9OC6tCcJlFCVrdkNmzhLdkHUOMrnwiT+VLoF5WOG5jpS8lm2iXrrxh9TKqbYmf6Roog71TEThicJ
KZYjJeUAOBMj08awgC7EwllumgWEQdo9JN8KJW7c/BgBQs/41aOnrvVtjzbb9KtIbXcIh2ALYN9x
leHglcJ5WgCaOF74nnGnZtaiasgO7kH3j7zd9Lt4inWpfWUfSAyJ3SNB93tJTHa1pH6a/sw2fxMb
byVbKlG9iFFHyRa15LlADzgY9IrTasokVekYiaSBhBTnjd5sjDBeakVxjCneedb3mo6G0DB3Ux9R
yo6+eIzEYmvI6QI2Lq3anBgOHVZ8N/arzI12ZRW+EKFEHmwmPOtyvfU5nvceYQxF7Bhd9twq2xQw
mSsHN601L8voc2KqwCLE16jqD9UY3ADi2BsZZ07oJEC8bCVXN6NVMvWGuMcEbmS1i0TvrR1Kiqxb
CW1uJceOSf3lp+pGUlj8Mh/i/rAKNU57BD9PZ0KTPr2lRs6XO9hLEJL1h4SvQjLD8zyhB54BGqWb
rVcQajihRUfN9TfDOKyAlzoQB1fVYF5KgSsbJwum8otA9DepAbgvLo9Rj+ZAOY4oQ/tY2Akq/WVM
Zb2u7lM52oVSs3VjdQ9vgW6rYN1Ofj8lA6QFmspqynUi9ysY9Eu9lBgc+HbVmHeFad1qGs9eSgAF
+IMyBtqmb4ZEWAoefOmpmnUTe4j2vifcygTtqYJ1rynNNmRBg7VutIrT9f0hLrybpk9Wito7boAj
lNK1bHzblJo5Im+7QRwoK4R+dOqewOIk6Lau7rYsbuHJJBWkNzN9IUVopX3W7d6PHpC37PPcQ1Nc
rcN2PASsjkIovTaxeQe50xkV6VUthZ1K9heUiQC3Y8nEwygx6tVHmj2bQQID177EHnG2UOZ2qsXe
2rprLEIbq6BuGcbF0GXcncM+6BBjEkqEmEs4a0p/8BvrwtvfeGa1dXu+ezZEMeRWpjeRIC0IZD5W
xGGDPygcEkcLE6e4r113GynCYvrOYrdfddx3wycYpas2aLe6S0XFjFIfgSZySwZ5slDRR0SBty+J
Be3k1s6qWysalvnYbBESOZoCpGQ6+RHFnQvBneWB2m/0dg+kkLHL3K3HbaKJdP7dbSeb21EW5lXi
7swxulaho+udXXa5k8cRK1B+IDEVb2Z4dnPwRuqUG/Hmq8ywVfO569MHNa83tfWGadhhetQ3xEBH
BHPEsbIacsUWoFyEvfEs5nMzUqEyp2xcnN06Zjqtojx5VXKEI2ZbwHC8sPikZ86ZjC51Bin0ofTo
abEBxHm8TYleGcbkqKQYkpsctmYNNTEf9S3575zii0/AOJcqaSdNT73JXmEE10aO7kn9JDczxoWr
OzhDZooZU/woKz9hV5d7vnpm9GYecI7RhYs4kJIlwJCC9gi8UZbyiSHxFgnas6/cawiUDSIsGbUv
IThTSpq0QwxyZvl1wqz65KEzmn3TrP0HQqn3w6Gp4J5qVxOt5PTXd9osWW41z5C6/qLU3h5f8Sbj
6CUO7bGsI+fHb/UhkoD3YgSlyORUKpzc4bF8EMTm1VDVFXnYF49ly+xpY6T1ue3A7wb9UnXRCsjh
hlpw23XEaoo+h/dqJdEg8xpHHNQ1io1jbnQ3P/5YX7zp78r36WMpkopHE4fNd4egRkrRqcpaf5EJ
k2efAXQ4d7X7Tp3V8I960LTWU1Qs5VVZPlTFE69WErr1poaVvlKDXdGdhYByjOLcI70YnNeshS5b
EssSr7gLCW99/fKR/9Q44l+lhw+ZI9PLHwwj/uOvf/31vyGZZNj/btT/9Qd/H0gYv2A6Y2I/CbPx
4PBQ/O7k4yU2VZwOuIT0L1rK38b9svkLyGhOphz1LMCFk+z3t3kEL2EkY7hBUA86JEyxf2bc/+GG
RDGAQdkA8wheb3ouJ9Hmt2pCSQ0sms269+jx/vMw8l75PdYjVQR+lLWv0CphtK93yqIxgKD16sYc
CdLybqbymLYJE8j84EriUhe0dZULDskyT70xvkp5t7TaYFmkCW23ZupJP2t1W9uqJf7ErvKhtfD1
lzDJdkaRg8OOhv37XwLOiV75xIs8whr2Z6KYXdtQcESfMsKj3VTE+EVITLF4seiMRW21my4BHCB3
94Is7+NIv5ZWufnzD87/fxO6CQqKuxRd6NR9AM86+Sj/5Yfkf/+H+PNfPn3+CyyjPP9c1ln67aPy
D/+wvz84osWNzt3JzO0rvfGPB4eXmAuR6cISijD1GzKKJKKToZuPAxYJC5oYboXfHhxewviBdhm5
HPf5FDz7J2iQkjHdVN8s5R+vg/lB9mt5FYq+yQLVJFsfHqIhfU6wcqvAhQVakdJwiLBed4uhYLe/
KzyMf/ZEANFs02c0xXkI0Clt4DnFTRY5xitMblVcW/pNUZx0lxy8Ve4iUaCBeW82u9D4FLTZPB2k
WVC/FupZUgksvFDR+d7CM+YS5yXtOfBvzeggNAeDxGEZltEpM3dqeGqrLaxCGpbudkR+069MIsVi
dytJ5VwODiVQeGOA51UfDJSUIKzE6MVIHde96SzUnMdM+BwRo9Woh3IkoABSMgjsPN6T5Ky2a51h
hLvVMltPL5ygItQ6BdWIg9TD757xBpN5AHuFSE8cPMlw6yuXUQRBeC+NT21ESbp3Kyep1/qw9bpV
yZ/TLdEOhvGK6lxHzTDGVyIWZGQ9PV3/Yz+s9GCpakff2kmdHcbbKnd6f6N0+6E9DeKsQvbtb8b2
UciW8RRf00KlPgF4cBWKYKccHxaa5wj9Zvo7W47qvd+fm+iSI8kQ/g93Z7PbOJLk8VcR+jQDrDTW
p61DD2CrXLbLH+OxXNXYvizSEktiWRbdlOgaebHAvsae97SHuc0b9Jvsk+wvkmIVk2JZtjN2it3d
QAOy3cFUMDMy4h8R//h0ClfVvHsRd4a/LIb/Njv/ND2ud7GNh1NKJOmN+AVi8jfLT0crwuD68e49
hVHn9823rfujX6Zpk4nC7Ssi8k33a5HP4YbN/ekGOWzavr+mjr2MwvnyOnrdH2WHS1a0KeiZbLOC
bzrWxUqyTLdPSZgZCHGTcQA9LPclVgRTwNFf35c1mtMn69+3uo2dPRqeCdM7cArROpS38uVr3+TY
3fx+z/mbp75BYMl4T8Y//tAUDg8vHXRb0rNBRRblge02LUMIzKmAAkKMIrQaTLXpYR+FlYfn5XbJ
676engoIzD1V0Ok3aI+DF+0Lb4KjgnZTPDFePq4a5ADUPVZNBdDYe6qA7wjTnzTRf70ac7ug3WsQ
NHGZ0uqREktUTgUS5HkdhPZOY5cKWXoDqZJttSm+dXcBDNQSo+7BPWVJN1L/v0IHAa43XxU0GzQH
Ye/o5qFflDjCUUG9h5MEuxQOEkOdZGY35b/VMgbNPi0XXtugRTE1yTNaESB1hiipw77KnYTenhCR
t62PCPewrSGrlgq63uawAT0ghEZ9asYp5RbzmlNAHeZBoAnxkav5/VvrKyotTP5ySb/ALej0qAWk
jZumaYm8Sf86GiD8ht+dd0+/IjxrFAxW7hT4boF6uyOOEcSOkAwTysGP76ig3uP3cPBnzPlVswJr
w/T6LcCFB4IPfxHAgYywE4G5Q9Bs7TZwB/Y4HXtAdbSdVW8LeLsEMIwC/hBIU4zaob3EvQ+7dObi
GO4yh7Cf/kHVVNBqc2697oI24QGoHDAx1x7cWtJYk9sF7S6bRGi8ZQyvnSFRNRUwjsJTBZ12A8oV
YBYYA7uMcymGB0QPQiiLcrgOdqDOqpwKpMvbaxcQIdHNKRMf1nArIVBuF8C4ZlusOAiESOJBV00F
ws/mp4EdGaPS79KVtgenri0symmg04DVnrtgD2rZNH6omgY6vnugToAEgEyAjAfc4jooWMM6VM04
A7u7wqtL0ycUI1XTAa/GcxvAIEhXAjYAvAS6QLxD5yDgJhBHkyiAXYEYwlrLarnGEs94HYSe3Il0
aEhmBScYCNnRQL1P9yYOE6ETgAlWs1c9qEBaOr100Go3GFYqvOKgQjY35eqAwLHBnPee/AtewNj3
qp2EJvSWfjqo79j0A2SRNATtSta2VXAQpTFIONj7rQ4xZCXNga8SOAzkSnZJo3S7Jd5RE8yoA2cY
ZkGoQC2YUC1z0NrxVQEWUVKtO18btp2zAKTaAEyBmIIJGhIvp2evQpiREGF5WQNiZWBh0ADMXhoK
ORpoCa8sSdedL85T5YzB2j55xYpMkeMQQMrLlmI0g6MCik8b/YpCJZK39Hv9HQFDgMT3CJIsY4Hz
3VtgqqDKsDf1cRvpvKzc25fMrJcGAEVh7eWyAwQQMncqxR0V1KFkhumV3gacZGnpFEqHatnB9Ype
fwLqJMpwjGFQhvW0x5UoEnMBAlhhA7wYsIwIinSbFJJUSwUC8XltA3JIeAOkDfivhQ0LGug2qOwC
J6AywvoEVVMAW9NTA61WQ655cNMuhRkpQXRuD+yCq/eYcd8VB3mNKFZrD7B2TxU021z34IFECASD
NDK5wDHJpQYgAeygFPmt2dmrpQIcFk8VtNsN7npgEIj8aOUqAsfASbvQnENtlJmKyh2Evu9BaPfh
4IceGbyQ2aAQb6LT3EFgJi20nDCygikyxoaZtdUDj3u+t2KbOBjQjK8viADpxMJJIDwCO+dO4FJc
A0oVOwnexSWdXaBR5gLbQjPpL8ztAamq4KyRSv/K2FSx7+8dGOwyXZlyQIJfZppvAsedBuUEeIwk
GbkrCCArZwjavoegQzXuLjYA57CZ7fLcJuhR4YtqyK00LaBSveoiKE88r4NOF4yA6Ae8sLcDHiaw
aE4FLdKIzJTsETp1qukYrnHc1/vGHTIkewAE/badt2enk+c0IPkVKqwxA+SRemmKqVqWAMo4P9e4
CyzcJyQAM7ejJQrQuVTlgqlzHVLNK+VFqSteIZCEPL+nCrAEmEKhFiI6sj6BcwzkOqCuiDh67RxX
Difq++YRSaVi6HZse4vMGZKMee4YCKjMXUn7gPhNUqFdteug5+sZd3sNWBj3GNBHnxNTwwr1ZcLh
iDsEzxRFRWRcZTxTtQwBJbKexwDPuEtQBAfg14R5bhPU+1KICWdqC45JC5tXLn3iXVskG13CQ5Lp
aTWpGxz0pQ8BxPQrWlS1XdBO4avXX4h1Mfj2n5zBz++CbruB48E/kFAAHhIoV00HwrPM2Xy9DviK
eIbg5TKqc934lVeBNZbUnTFKpIu5kD6uqhkDSX166aCHDoBcAE8BzQUqwODldACY2BAmvj2Mpd0E
lQsQWt4lxx1OAmghPqGkDTYKDev4hnx50syYBKmxeUnl+TP8py/tHINpOBvbRo4wWNhCybQ8f+sf
ZGdgU8C6fUF6FAAEgUCcPxUO5VR42sogn/88ipL5Ml5dBZMwmtsOg9wv5bDlPjp/mw4Ez/02a0+w
y1o/a62PzZU6CzuUzgqUkP3wOAxiE4+mK/uL1fpbyRTyH38YmLkZm3zLmtQXfF3Gjz84q8wdl6ek
HsVBMJ+Z+TgTJSoUTMpX8Hnwt3AUZXJs84jkI33FDg1tQLVL9BQHNZZdg4AlCTjImWi7BaQLz/dJ
72FKCsa14dIsg0UmzkoXx8RX+gABsZnV9u+COBw5r7VFDM+t980nsJgvlvCpVzswcXhzExhHNTSe
YOSEymmL/LIN/KURZ3Nbuw02L//9ejlWv0wN/h2e3/2Pk6mZh4ul+0IUjtr+YxDfmPCTK5g7/Juv
+Jk7aD++C+ahszkJlHylHpj5ZGbGwWKaybJvXUER5yszvzOxI1ZjwdOk+NIULADDK+ZBmF+rIIC+
yh2Yu5sIguVMkqi289Rpf+ZWGMZh7czMb13BT5mpZwrGVMxdoQob95imytqp/Ge4f5VXRVOyH746
PpmPo3mwcJVsq7wUJBelKhyLd+beNQ1NKULxXevpKp6sHovmjMocf9EXEXP3eH9x4OwMqkH9ZQ+j
pFy2wsY4NY/mdrqpEoVzfWYi7v30ncmZZuJZ9rF0QsizPIRzMzLRxhGR3Ijv5jjn7EWzwl7uKqj4
3MzgFnAdMvJeCis2M7MqnmlJTPqq4iK4N7NMjH110tfhK/XSxGYUzGonC3He3a0hSQR/+bcbrort
dvQWTPAH/0aIAc1Waa9/KY70lT2EANTcYzYyUVayjM3ylXw9NWExSrIV7t6CzSdmIhRNBp1gCms2
4WfX7rc0PIzrJL4Vt3BjzRoW6f3jTVCiDumK9dX0hzBYzs1dJshuDQ1Td7JM4uR+fRDz0inN21FY
92kyN4tpGJc9AXoABf9geB+b5WxVZkvaMv4p+1IeF004HkO+c2gWy0yY6J8S5SelYyGedY8Np+Ft
hIteoiJqJWmnVABKuHjMytROkzic/e9//tfiVj5dheOJY2wI3am8VkAfrsO7CM7EYLF05VPa2hYs
1Pc0DAN8+dske+d/ehOaaEWYE9b+mszHxgFupLSIJiT/h76JbsdR7U+1a3NL9BfemUykbAbS9tRl
KLypU5OEcXibl00BoOTEFfyPS1OfhfXRNDT1xSIpeYbCux8SIJdIVrAlZ+Z+OS14I6lqtt433w8P
opwLUoAMIh0IeLwGWZ8AaX8DgO7+7AY8yDkDCptnn+A0jh2pW99tmll6CkvcTxbL2F1rU+E0HQSz
SZi4d7LCdXMQLVCshYePg/gxmEQPBZBBCuR8TSiLN0xozgRZh0LBfB0kswnIrfMGpbLXd7lvAsHG
HLMoRQa+Yk9i1OCmDyRf6Sv2cAE/n6uEXQVkYfAYiO3O1ifvTGrxfVf7NtzIoUhJibdYE0dBdkVn
4mTNUuPrLTw281GQybFSFU70UXhDWmPpgrDCkuO73KMkiOeLYJVJkgXLSEdvuUF8Z+auWA09kFdz
tSs1Tb6LHcQRbHLO9qXK318unOvYHEcJtuved70nQBQF49BsKmyGk6WZuasV5gnf1b4L4sIGoxZC
QSyByblZBW4eTuMGOjPLh8Ju0MD6zxgUlRRdk6YQM/lqeDiLHsxtcckKOj4LsevLYE64FLp6Frpi
32WfJX8LSKskseuWa6AS59FsjE6yNYpVsy19vksGgDWF9Lsd+2ypHD0CebHtzmI1AIiLYDkN4k0g
U7hUfBVBLuGzcW2FxtUMxXzRsAlXje9qL8l8JJNChKZRjnEVccu5B8+W2/suWE50MUdM5bm/JgiC
sZpxOHegCKihFETfU0SSiZETZ0urvDXxYAjo4rEjuKVw2Q0/B2P38mhJ35z3ej+HSwoHitvY8tn5
yn5/G6Nix7m0vKnectOanFNw/nHkho1CBeUr/gPO1Yh9NwiXjsWATcJfOBaZCyqYxO6G1ohqhtR/
FM62tNr7qoPcUlCLPnIMndPChAAhgPWVniZ5SUEGZNPd1csgAAV/7jRaRA+OtqX3q7fX37b474h1
gVf/HqGuORHhSA5Xpnoxu3QiZR+/5ZF8vzeR5iZ8Ucf8+tegZf5Hh+v6T1sE6zwr+032w6fAuQMz
FXOb6dL6kArow4A5gC68pYHOH1EjQVFlHN47691RMN8nIBqOUKnx9jVTJ4vYBG7+XgqxvcXG5pdM
in1hGlf6uygeF1SgYamZrWzCpbPatoJmzwLwb7dwl0Gi2WO+ZRG2Y9V/wdPNpFjV9hR8xr8yOSB2
pPYVdsHQJOOwth+b4vUtHRi+W2y4KqDILY2yr3VZtKy5dngXkjkuFHIINZnv0n8i71k7oNwwEyXv
kS617OPrN8e/BtQuZGKsVA0Q/EiiwdpxEE6my0VeOr1XGkbzOpnflOHAZDXp5NAIPPdvkhqTlZ37
eS1dwTL/+9Xh8PDqw+Gb/6jJqwXJrW3szt0W1BTwdNCgBMEpvZmdrbag7Cr959So00eD455dzk/l
JLnh5xyHLfnIaESd/pa/cdo7vlMTyv7HYreC5eB1z/v6Kz+zeGO/1DeED37j9b9QbqGYD1TCU+Jh
Ekf3TlCbpqYL5u5ly0zDoLI2ENvH5CXbZm1NoQxT2ks8FZHW0Jasuc0FvuEZvEwff5GT4IaDMPjQ
rk67Nt1pMF+3ofvJbGx2EbzsGbxIU9gdPbglO7RGAlNAJ0sRz+YNnH/G97M8ZQt9jh1KflPNbkcB
87LdXaBR1XqVLArv3XLquuYrp6lnmjApiXQzk5YM/mmx328LpQ1mvpsmv/7/v9A2mIWPjsnVcC8H
EcWrFO8V4AgFx/VwVhua2YOhBiczUeJkCkfn07the1hzlOBq31GFmIkSwZuX5Mt3L80yYzGIebm4
ftnHzMS+XPAFCo7NJHFW3Hyyt/GZB+6SXli3erC5vRYgv2EPMeZp423ZT3M9yc4pyf6vZ/1+/cLt
6wecdgStz8tvvX5tQu+q83IVTtC+NI44QjeclZfvxINouaAW3hHb1JBL6suNJhVg6wPqyefjMDt/
soE0SusHUzPOy9TI518F98nNLBxJloAUbm0gbT/OQxQSJ1Zo7Q9vrgZ/dEQrbDa6JYM4cjGo7WHn
dls9iKjedhu2ugqZwC9N4zYKm9cy9efVogGSDMx9UPsQxGPn5u1ueN0vP4hvPoXUUSydzd1TuBwP
J6v7ZV4NGp1bh79w5UaYuFntKCGKd8yHzFoI5BZZvf6CPIzDZaHHUSNvd7ichtG9a5k1yvevOeFH
9Be7koU5ylcRR+bGPYTCk+0tlHZ755Vthr0v38CbGwFGBf+1Dn79x5Lh1DSWnDxEodvA1tS4qU6D
+cpRRgka8nJtnIU3RReAUSz+6qDvJVpOnZuExK2C3PCmoAUmb3tvtHN4WSZmgbObyZI7u6lxkVA3
GC3dFiDGQWaPeb3lkW6mz44VttTJvkcOsQWhCuf4nKt0VKxlU7C+54ZeLrrGXHMGc6qCeqNHsZMw
02Sy7I7QKIy/CPG6Hakapt1KLShCozA+NZf1g3CxMImz6k2c8OXm5wqf3qVEamnwO6zhzQ2ouyWE
WL5HhMa7oFDgx8waBblCiWRqZwHUFJk02XSM2c4+vt5cDKkeLMLIGsn1YVLIV8Nj7r/a68gNQlpt
hSM9/PW/o9p1dPfr/9i+osv417/PR6GbDoCMX2H1Cb3V7lG0k499N961mT8WjR2ckP4Lfj/ZOIUa
VeiEwbd0bdXemoXjCMDz7r9mKNXCgh8L8Z+/3ENgBhJ+YSbJnsCewvH+ecPvbmlUXv8c3t2Ym8+u
xdCol0ht6Ob51ijpPqAZ/hr3xanKIS2UKf1bdq4M6vvnpIu/sK75ooD5ryBfE+bA/I8O17CmXz3Z
fpzcuLHCNs1uR0TI8oYgwdZ2Hpj4BsOfCbVnJPvwrXf3nCdMknDmQoca1B+yWvD8RbZC68kpRA0S
TVO5B47tiNao0bkwDwaHq4QOQYNBaWBWVFiVlaNoNMQMCntPRoH7Xn1vojtsspvt0bCemdxyJE6D
lQh6ziLrp0a1z1vEjqZ1UkpjuDMT14vR8MyPKRh0LkH4df3f4zsOS+E1wvPvL3etDtpN5O4uRm0a
yK0U/y/EQXdASob4+S/+ksbYZSTZTNdN0qioHS5rp+FyubBm+yJ4CF1TpUFvkxK6niWjgsur0QBw
TftQODZju/zr6MYU4gKNHkzJ/af6GbA3o0WZXWxtVh4lX8sxnpnz5F18COnYhv4Wf9umW1LrsEGl
pYFpHQCNhIspj6QOo9TYU67nv3nfD598gkLcdkAjZAFQbWmk4wekzGHPy1RgnRgNJGZoXN+rtatg
4NJDdgiJB9FJ4h5iDZgnlY+nRBJwFtyt8lrp6qAbbPtzwwPc6t02k58VIEbOVmr88wtngOL2Kogy
7/sJn1yTJtnW8fkGFE+UIHyvElN2KRQS7nWg0VFKpeXHaHZb4hUz9aAFKXafyclMjWEcxvb00/d7
72mN5e/wvccT8fPdlN2T9HDPvDgPICIt0CRodMUcxObRhSA0YEYpJXfQGI201yCaRcW0rQb14eGI
AMKtdNPg+E/dccm5FxK4GuDRWzO7lZ7nMj9tVwENPUogIXewDcjnsmvl9ejGkFwVNW/O1mD8s79g
IZIFmHGu7OaeRlwSxEm2vBQzUbio38dJcbEtjRPygazMI3MknBfX2p7B/X7XQFlR/O/wUkjHY9Au
ZO4i5+VoeJUHcD8VgUiFoGYo5jYqDZo02NEPouQhWJa4MdsR8O0o6iCSGPYPpwGF1/PJH8uspEZ4
abtepA1MKD6wl2XPkcn2vsjfIIoyh8+JejS4cN6ZGECk5D1o5E/ehp8c/EyDM/wtPCLSr5kNtbHc
DuEo3hxm8OR8mGe6XetbHKKc1cawBI0a8ANIZMtIkfcUgMb12m0SS3ap+Atf+tRqZ3x0dpPGdQkW
6xCabPY4vRwyOg7go1lvUPsdzkdvgENm2c+cL0Evm/95O44+55yrTJ69/jXAwgyVYgIHVqNme8Vq
1+CqIXWargujQRT0LprCKIYl319GMyfb2GwpODNCYyOZlKsg+OioSiOQOIUD+Qa0xxWscDYG0xju
d7JWJZavqUFUemlmdytKWTaVrjF4K636KoBgTY0U/UXwuTYwsxI6Gw2On4uwUEymUSn8wcwpcXbd
dA288YLSOleqxo0iCv45oHLRpZtlhGu2yV8fX12GyxE4canTRjuowgPMPelv+QolJcQ6zOSzYomd
gkHHP1vAGF4+aESj+2wYrEaAxrPAuYyYQemv8hSVPgaRnpt/qe0vyJ0smPWYZoPEiGF7x6Y2SOZT
J7SgAdj/4dfRLeGkcwgYrKohF6rWTIzNOmjk9K8T2OsKi1XY9D+xc3CRxX16mywZZOEsXCO1/xNe
YMlF1NJw8DdizpYGl8d5OIaQcr1md9OTzNaIeWS+juSEM2OWV3qXpMbubh+MGy60HSYubCfDfCXG
Ufa/5Ron15VLoxk+6p//DwAA//8=</cx:binary>
              </cx:geoCache>
            </cx:geography>
          </cx:layoutPr>
        </cx:series>
      </cx:plotAreaRegion>
    </cx:plotArea>
    <cx:legend pos="t" align="ctr" overlay="0">
      <cx:txPr>
        <a:bodyPr spcFirstLastPara="1" vertOverflow="ellipsis" horzOverflow="overflow" wrap="square" lIns="0" tIns="0" rIns="0" bIns="0" anchor="ctr" anchorCtr="1"/>
        <a:lstStyle/>
        <a:p>
          <a:pPr algn="ctr" rtl="0">
            <a:defRPr sz="1200" b="0">
              <a:solidFill>
                <a:schemeClr val="bg1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defRPr>
          </a:pPr>
          <a:endParaRPr lang="ru-RU" sz="1200" b="0" i="0" u="none" strike="noStrike" baseline="0">
            <a:solidFill>
              <a:schemeClr val="bg1"/>
            </a:solidFill>
            <a:latin typeface="Inter" panose="020B0502030000000004" pitchFamily="34" charset="0"/>
            <a:ea typeface="Inter" panose="020B05020300000000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96">
  <cs:axisTitle>
    <cs:lnRef idx="0"/>
    <cs:fillRef idx="0"/>
    <cs:effectRef idx="0"/>
    <cs:fontRef idx="minor">
      <a:schemeClr val="lt1">
        <a:lumMod val="95000"/>
      </a:schemeClr>
    </cs:fontRef>
    <cs:defRPr sz="1197"/>
  </cs:axisTitle>
  <cs:categoryAxis>
    <cs:lnRef idx="0"/>
    <cs:fillRef idx="0"/>
    <cs:effectRef idx="0"/>
    <cs:fontRef idx="minor">
      <a:schemeClr val="lt1">
        <a:lumMod val="9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</cs:spPr>
    <cs:defRPr sz="1330"/>
  </cs:chartArea>
  <cs:dataLabel>
    <cs:lnRef idx="0"/>
    <cs:fillRef idx="0"/>
    <cs:effectRef idx="0"/>
    <cs:fontRef idx="minor">
      <a:schemeClr val="lt1">
        <a:lumMod val="95000"/>
      </a:schemeClr>
    </cs:fontRef>
    <cs:defRPr sz="1131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lt1"/>
    </cs:fontRef>
    <cs:spPr>
      <a:solidFill>
        <a:schemeClr val="phClr"/>
      </a:solidFill>
      <a:ln w="3175">
        <a:solidFill>
          <a:schemeClr val="dk1">
            <a:lumMod val="65000"/>
            <a:lumOff val="35000"/>
          </a:schemeClr>
        </a:solidFill>
      </a:ln>
    </cs:spPr>
  </cs:dataPoint>
  <cs:dataPoint3D>
    <cs:lnRef idx="0"/>
    <cs:fillRef idx="0">
      <cs:styleClr val="auto"/>
    </cs:fillRef>
    <cs:effectRef idx="0"/>
    <cs:fontRef idx="minor">
      <a:schemeClr val="lt1"/>
    </cs:fontRef>
    <cs:spPr>
      <a:solidFill>
        <a:schemeClr val="phClr"/>
      </a:solidFill>
    </cs:spPr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lt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lt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9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10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95000"/>
      </a:schemeClr>
    </cs:fontRef>
    <cs:defRPr sz="1197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9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lt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95000"/>
      </a:schemeClr>
    </cs:fontRef>
    <cs:defRPr sz="1197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95000"/>
      </a:schemeClr>
    </cs:fontRef>
    <cs:defRPr sz="1197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496">
  <cs:axisTitle>
    <cs:lnRef idx="0"/>
    <cs:fillRef idx="0"/>
    <cs:effectRef idx="0"/>
    <cs:fontRef idx="minor">
      <a:schemeClr val="lt1">
        <a:lumMod val="95000"/>
      </a:schemeClr>
    </cs:fontRef>
    <cs:defRPr sz="1197"/>
  </cs:axisTitle>
  <cs:categoryAxis>
    <cs:lnRef idx="0"/>
    <cs:fillRef idx="0"/>
    <cs:effectRef idx="0"/>
    <cs:fontRef idx="minor">
      <a:schemeClr val="lt1">
        <a:lumMod val="9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</cs:spPr>
    <cs:defRPr sz="1330"/>
  </cs:chartArea>
  <cs:dataLabel>
    <cs:lnRef idx="0"/>
    <cs:fillRef idx="0"/>
    <cs:effectRef idx="0"/>
    <cs:fontRef idx="minor">
      <a:schemeClr val="lt1">
        <a:lumMod val="95000"/>
      </a:schemeClr>
    </cs:fontRef>
    <cs:defRPr sz="1131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lt1"/>
    </cs:fontRef>
    <cs:spPr>
      <a:solidFill>
        <a:schemeClr val="phClr"/>
      </a:solidFill>
      <a:ln w="3175">
        <a:solidFill>
          <a:schemeClr val="dk1">
            <a:lumMod val="65000"/>
            <a:lumOff val="35000"/>
          </a:schemeClr>
        </a:solidFill>
      </a:ln>
    </cs:spPr>
  </cs:dataPoint>
  <cs:dataPoint3D>
    <cs:lnRef idx="0"/>
    <cs:fillRef idx="0">
      <cs:styleClr val="auto"/>
    </cs:fillRef>
    <cs:effectRef idx="0"/>
    <cs:fontRef idx="minor">
      <a:schemeClr val="lt1"/>
    </cs:fontRef>
    <cs:spPr>
      <a:solidFill>
        <a:schemeClr val="phClr"/>
      </a:solidFill>
    </cs:spPr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lt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lt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9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10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95000"/>
      </a:schemeClr>
    </cs:fontRef>
    <cs:defRPr sz="1197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9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lt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95000"/>
      </a:schemeClr>
    </cs:fontRef>
    <cs:defRPr sz="1197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95000"/>
      </a:schemeClr>
    </cs:fontRef>
    <cs:defRPr sz="1197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11DC24ED-F8CB-4B97-A6ED-469310598C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Hideo Kojima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0D9676E-45FE-447D-902E-4AC95F4C5C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1EFC7-E13C-4516-BE88-C1AF5B361E8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5F25E55-4887-400C-8E9C-1F779DC658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97384C2-7A7A-4836-8366-88A5A89445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15AD9-C299-4805-A0F7-D721B1611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21387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Hideo Kojima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E198F-7D77-4EB4-B5DA-EB376D6FCA4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9B0E5-EC92-4DD0-95C4-259D041D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97554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398" cy="4114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1" name="Google Shape;17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3351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Hideo Kojima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728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Hideo Kojima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457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Hideo Kojima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394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Hideo Kojima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532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rgbClr val="0115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oogle Shape;178;p38">
            <a:extLst>
              <a:ext uri="{FF2B5EF4-FFF2-40B4-BE49-F238E27FC236}">
                <a16:creationId xmlns:a16="http://schemas.microsoft.com/office/drawing/2014/main" id="{340EC7F0-D605-4E59-8F29-EDDBB64A40F9}"/>
              </a:ext>
            </a:extLst>
          </p:cNvPr>
          <p:cNvCxnSpPr/>
          <p:nvPr userDrawn="1"/>
        </p:nvCxnSpPr>
        <p:spPr>
          <a:xfrm>
            <a:off x="2657475" y="3612950"/>
            <a:ext cx="3713700" cy="129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Заголовок 19">
            <a:extLst>
              <a:ext uri="{FF2B5EF4-FFF2-40B4-BE49-F238E27FC236}">
                <a16:creationId xmlns:a16="http://schemas.microsoft.com/office/drawing/2014/main" id="{3F7C24D0-8B7B-4EF8-AE6D-CC7BEE535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786" y="1928400"/>
            <a:ext cx="6284139" cy="792159"/>
          </a:xfrm>
        </p:spPr>
        <p:txBody>
          <a:bodyPr>
            <a:normAutofit/>
          </a:bodyPr>
          <a:lstStyle>
            <a:lvl1pPr>
              <a:defRPr sz="3600"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cxnSp>
        <p:nvCxnSpPr>
          <p:cNvPr id="21" name="Google Shape;178;p38">
            <a:extLst>
              <a:ext uri="{FF2B5EF4-FFF2-40B4-BE49-F238E27FC236}">
                <a16:creationId xmlns:a16="http://schemas.microsoft.com/office/drawing/2014/main" id="{258750F5-4D46-4C84-A565-C4A218CDA58E}"/>
              </a:ext>
            </a:extLst>
          </p:cNvPr>
          <p:cNvCxnSpPr>
            <a:cxnSpLocks/>
          </p:cNvCxnSpPr>
          <p:nvPr userDrawn="1"/>
        </p:nvCxnSpPr>
        <p:spPr>
          <a:xfrm>
            <a:off x="0" y="2737764"/>
            <a:ext cx="4953000" cy="0"/>
          </a:xfrm>
          <a:prstGeom prst="straightConnector1">
            <a:avLst/>
          </a:prstGeom>
          <a:noFill/>
          <a:ln w="38100" cap="flat" cmpd="sng">
            <a:solidFill>
              <a:srgbClr val="8E8B8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Текст 25">
            <a:extLst>
              <a:ext uri="{FF2B5EF4-FFF2-40B4-BE49-F238E27FC236}">
                <a16:creationId xmlns:a16="http://schemas.microsoft.com/office/drawing/2014/main" id="{E7969A75-4DA0-4E33-A9DE-68DA1B70C5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97013" y="2838450"/>
            <a:ext cx="6284139" cy="774700"/>
          </a:xfr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35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5;p9">
            <a:extLst>
              <a:ext uri="{FF2B5EF4-FFF2-40B4-BE49-F238E27FC236}">
                <a16:creationId xmlns:a16="http://schemas.microsoft.com/office/drawing/2014/main" id="{5737DA1A-FA59-4A0B-B109-63DC8E97B5D8}"/>
              </a:ext>
            </a:extLst>
          </p:cNvPr>
          <p:cNvSpPr/>
          <p:nvPr userDrawn="1"/>
        </p:nvSpPr>
        <p:spPr>
          <a:xfrm>
            <a:off x="9906952" y="-9388"/>
            <a:ext cx="2285048" cy="6880019"/>
          </a:xfrm>
          <a:prstGeom prst="rect">
            <a:avLst/>
          </a:prstGeom>
          <a:solidFill>
            <a:srgbClr val="0115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56;p9">
            <a:extLst>
              <a:ext uri="{FF2B5EF4-FFF2-40B4-BE49-F238E27FC236}">
                <a16:creationId xmlns:a16="http://schemas.microsoft.com/office/drawing/2014/main" id="{E8576F04-7003-4975-87A2-95FA64C1768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135776" y="-9388"/>
            <a:ext cx="3066443" cy="68800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B6452A-F67C-44FA-86DF-EFC8CE630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111" y="1259359"/>
            <a:ext cx="5757845" cy="1148561"/>
          </a:xfrm>
        </p:spPr>
        <p:txBody>
          <a:bodyPr>
            <a:normAutofit/>
          </a:bodyPr>
          <a:lstStyle>
            <a:lvl1pPr>
              <a:defRPr sz="3600">
                <a:latin typeface="Playfair display" panose="00000500000000000000" pitchFamily="2" charset="-52"/>
                <a:ea typeface="Inter" panose="020B05020300000000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0723BE-F100-4312-847A-6B11B92B1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0" y="2407920"/>
            <a:ext cx="5757845" cy="3225324"/>
          </a:xfrm>
        </p:spPr>
        <p:txBody>
          <a:bodyPr/>
          <a:lstStyle>
            <a:lvl1pPr marL="0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1pPr>
            <a:lvl2pPr>
              <a:defRPr>
                <a:latin typeface="Inter" panose="020B0502030000000004" pitchFamily="34" charset="0"/>
                <a:ea typeface="Inter" panose="020B0502030000000004" pitchFamily="34" charset="0"/>
              </a:defRPr>
            </a:lvl2pPr>
            <a:lvl3pPr>
              <a:defRPr>
                <a:latin typeface="Inter" panose="020B0502030000000004" pitchFamily="34" charset="0"/>
                <a:ea typeface="Inter" panose="020B0502030000000004" pitchFamily="34" charset="0"/>
              </a:defRPr>
            </a:lvl3pPr>
            <a:lvl4pPr>
              <a:defRPr>
                <a:latin typeface="Inter" panose="020B0502030000000004" pitchFamily="34" charset="0"/>
                <a:ea typeface="Inter" panose="020B0502030000000004" pitchFamily="34" charset="0"/>
              </a:defRPr>
            </a:lvl4pPr>
            <a:lvl5pPr>
              <a:defRPr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E2A14B-926C-421F-AE13-E92A17333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  <a:prstGeom prst="rect">
            <a:avLst/>
          </a:prstGeom>
        </p:spPr>
        <p:txBody>
          <a:bodyPr/>
          <a:lstStyle>
            <a:lvl1pPr algn="l">
              <a:defRPr sz="1300"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algn="l">
              <a:defRPr/>
            </a:pPr>
            <a:r>
              <a:rPr lang="ru-RU" sz="1300" b="1"/>
              <a:t>Рустам Тойгамбаев ШБТ | 06.12.2022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6079B8-42A0-415D-897C-AEDB7AD07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fld id="{DC56201F-DF3D-4F12-9DC8-609D970CF71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7" name="Google Shape;157;p9">
            <a:extLst>
              <a:ext uri="{FF2B5EF4-FFF2-40B4-BE49-F238E27FC236}">
                <a16:creationId xmlns:a16="http://schemas.microsoft.com/office/drawing/2014/main" id="{56CC5021-0AC2-4034-A02F-3DC7CFB18AB0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6840509" y="1"/>
            <a:ext cx="3066443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Текст 4">
            <a:extLst>
              <a:ext uri="{FF2B5EF4-FFF2-40B4-BE49-F238E27FC236}">
                <a16:creationId xmlns:a16="http://schemas.microsoft.com/office/drawing/2014/main" id="{23C1C6D3-2AB5-4EDF-BBCF-6399A98807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054907" y="622202"/>
            <a:ext cx="1989138" cy="55596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layfair display" panose="00000500000000000000" pitchFamily="2" charset="-5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  <p:sp>
        <p:nvSpPr>
          <p:cNvPr id="21" name="Текст 4">
            <a:extLst>
              <a:ext uri="{FF2B5EF4-FFF2-40B4-BE49-F238E27FC236}">
                <a16:creationId xmlns:a16="http://schemas.microsoft.com/office/drawing/2014/main" id="{6728FC5C-7D92-455B-991D-BE3A4230183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054907" y="1178169"/>
            <a:ext cx="1989138" cy="201343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  <p:sp>
        <p:nvSpPr>
          <p:cNvPr id="22" name="Текст 4">
            <a:extLst>
              <a:ext uri="{FF2B5EF4-FFF2-40B4-BE49-F238E27FC236}">
                <a16:creationId xmlns:a16="http://schemas.microsoft.com/office/drawing/2014/main" id="{2DBF912B-4872-40A8-8EFA-B84F6CB7FE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052921" y="3489337"/>
            <a:ext cx="1989138" cy="55596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rata" panose="00000500000000000000" pitchFamily="2" charset="-5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  <p:sp>
        <p:nvSpPr>
          <p:cNvPr id="23" name="Текст 4">
            <a:extLst>
              <a:ext uri="{FF2B5EF4-FFF2-40B4-BE49-F238E27FC236}">
                <a16:creationId xmlns:a16="http://schemas.microsoft.com/office/drawing/2014/main" id="{58CF358F-08B2-4738-90F3-E285D612D0F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052921" y="4045304"/>
            <a:ext cx="1989138" cy="201343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8724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5;p9">
            <a:extLst>
              <a:ext uri="{FF2B5EF4-FFF2-40B4-BE49-F238E27FC236}">
                <a16:creationId xmlns:a16="http://schemas.microsoft.com/office/drawing/2014/main" id="{5737DA1A-FA59-4A0B-B109-63DC8E97B5D8}"/>
              </a:ext>
            </a:extLst>
          </p:cNvPr>
          <p:cNvSpPr/>
          <p:nvPr userDrawn="1"/>
        </p:nvSpPr>
        <p:spPr>
          <a:xfrm>
            <a:off x="9906952" y="-9388"/>
            <a:ext cx="2285048" cy="6880019"/>
          </a:xfrm>
          <a:prstGeom prst="rect">
            <a:avLst/>
          </a:prstGeom>
          <a:solidFill>
            <a:srgbClr val="0115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56;p9">
            <a:extLst>
              <a:ext uri="{FF2B5EF4-FFF2-40B4-BE49-F238E27FC236}">
                <a16:creationId xmlns:a16="http://schemas.microsoft.com/office/drawing/2014/main" id="{E8576F04-7003-4975-87A2-95FA64C1768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135776" y="-9388"/>
            <a:ext cx="3066443" cy="68800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B6452A-F67C-44FA-86DF-EFC8CE630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111" y="1259359"/>
            <a:ext cx="8760634" cy="1148561"/>
          </a:xfrm>
        </p:spPr>
        <p:txBody>
          <a:bodyPr>
            <a:normAutofit/>
          </a:bodyPr>
          <a:lstStyle>
            <a:lvl1pPr>
              <a:defRPr sz="3600">
                <a:latin typeface="Prata" panose="00000500000000000000" pitchFamily="2" charset="-52"/>
                <a:ea typeface="Inter" panose="020B05020300000000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0723BE-F100-4312-847A-6B11B92B1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0" y="2407920"/>
            <a:ext cx="8760635" cy="3225324"/>
          </a:xfrm>
        </p:spPr>
        <p:txBody>
          <a:bodyPr/>
          <a:lstStyle>
            <a:lvl1pPr marL="0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1pPr>
            <a:lvl2pPr>
              <a:defRPr>
                <a:latin typeface="Inter" panose="020B0502030000000004" pitchFamily="34" charset="0"/>
                <a:ea typeface="Inter" panose="020B0502030000000004" pitchFamily="34" charset="0"/>
              </a:defRPr>
            </a:lvl2pPr>
            <a:lvl3pPr>
              <a:defRPr>
                <a:latin typeface="Inter" panose="020B0502030000000004" pitchFamily="34" charset="0"/>
                <a:ea typeface="Inter" panose="020B0502030000000004" pitchFamily="34" charset="0"/>
              </a:defRPr>
            </a:lvl3pPr>
            <a:lvl4pPr>
              <a:defRPr>
                <a:latin typeface="Inter" panose="020B0502030000000004" pitchFamily="34" charset="0"/>
                <a:ea typeface="Inter" panose="020B0502030000000004" pitchFamily="34" charset="0"/>
              </a:defRPr>
            </a:lvl4pPr>
            <a:lvl5pPr>
              <a:defRPr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6079B8-42A0-415D-897C-AEDB7AD07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fld id="{DC56201F-DF3D-4F12-9DC8-609D970CF7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4">
            <a:extLst>
              <a:ext uri="{FF2B5EF4-FFF2-40B4-BE49-F238E27FC236}">
                <a16:creationId xmlns:a16="http://schemas.microsoft.com/office/drawing/2014/main" id="{F502160E-6703-4C85-8D32-547F75318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  <a:prstGeom prst="rect">
            <a:avLst/>
          </a:prstGeom>
        </p:spPr>
        <p:txBody>
          <a:bodyPr/>
          <a:lstStyle>
            <a:lvl1pPr algn="l">
              <a:defRPr sz="1300"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algn="l">
              <a:defRPr/>
            </a:pPr>
            <a:r>
              <a:rPr lang="ru-RU" sz="1300" b="1"/>
              <a:t>Рустам Тойгамбаев ШБТ | 06.12.2022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1AD3660-42B3-47C0-B3AD-122D6080BE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054907" y="622202"/>
            <a:ext cx="1989138" cy="55596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rata" panose="00000500000000000000" pitchFamily="2" charset="-5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  <p:sp>
        <p:nvSpPr>
          <p:cNvPr id="17" name="Текст 4">
            <a:extLst>
              <a:ext uri="{FF2B5EF4-FFF2-40B4-BE49-F238E27FC236}">
                <a16:creationId xmlns:a16="http://schemas.microsoft.com/office/drawing/2014/main" id="{9B6BBCEC-10F3-427C-9624-A1D3D2EEFE6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054907" y="1178169"/>
            <a:ext cx="1989138" cy="201343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  <p:sp>
        <p:nvSpPr>
          <p:cNvPr id="23" name="Текст 4">
            <a:extLst>
              <a:ext uri="{FF2B5EF4-FFF2-40B4-BE49-F238E27FC236}">
                <a16:creationId xmlns:a16="http://schemas.microsoft.com/office/drawing/2014/main" id="{D59F58C6-9C6C-4FF7-A71B-7865BC5C65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052921" y="3489337"/>
            <a:ext cx="1989138" cy="55596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rata" panose="00000500000000000000" pitchFamily="2" charset="-5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  <p:sp>
        <p:nvSpPr>
          <p:cNvPr id="24" name="Текст 4">
            <a:extLst>
              <a:ext uri="{FF2B5EF4-FFF2-40B4-BE49-F238E27FC236}">
                <a16:creationId xmlns:a16="http://schemas.microsoft.com/office/drawing/2014/main" id="{33A2B502-4B34-47A7-B5F6-76E418B91F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052921" y="4045304"/>
            <a:ext cx="1989138" cy="201343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1841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бъект 2">
            <a:extLst>
              <a:ext uri="{FF2B5EF4-FFF2-40B4-BE49-F238E27FC236}">
                <a16:creationId xmlns:a16="http://schemas.microsoft.com/office/drawing/2014/main" id="{9E8F03C5-15EC-446D-85B8-8F8B56F71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0" y="1259359"/>
            <a:ext cx="8760635" cy="4373885"/>
          </a:xfrm>
        </p:spPr>
        <p:txBody>
          <a:bodyPr/>
          <a:lstStyle>
            <a:lvl1pPr marL="0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1pPr>
            <a:lvl2pPr>
              <a:defRPr>
                <a:latin typeface="Inter" panose="020B0502030000000004" pitchFamily="34" charset="0"/>
                <a:ea typeface="Inter" panose="020B0502030000000004" pitchFamily="34" charset="0"/>
              </a:defRPr>
            </a:lvl2pPr>
            <a:lvl3pPr>
              <a:defRPr>
                <a:latin typeface="Inter" panose="020B0502030000000004" pitchFamily="34" charset="0"/>
                <a:ea typeface="Inter" panose="020B0502030000000004" pitchFamily="34" charset="0"/>
              </a:defRPr>
            </a:lvl3pPr>
            <a:lvl4pPr>
              <a:defRPr>
                <a:latin typeface="Inter" panose="020B0502030000000004" pitchFamily="34" charset="0"/>
                <a:ea typeface="Inter" panose="020B0502030000000004" pitchFamily="34" charset="0"/>
              </a:defRPr>
            </a:lvl4pPr>
            <a:lvl5pPr>
              <a:defRPr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endParaRPr lang="ru-RU" dirty="0"/>
          </a:p>
        </p:txBody>
      </p:sp>
      <p:sp>
        <p:nvSpPr>
          <p:cNvPr id="13" name="Google Shape;155;p9">
            <a:extLst>
              <a:ext uri="{FF2B5EF4-FFF2-40B4-BE49-F238E27FC236}">
                <a16:creationId xmlns:a16="http://schemas.microsoft.com/office/drawing/2014/main" id="{D16D7EF5-C522-47CF-AD10-FA4403B90A00}"/>
              </a:ext>
            </a:extLst>
          </p:cNvPr>
          <p:cNvSpPr/>
          <p:nvPr userDrawn="1"/>
        </p:nvSpPr>
        <p:spPr>
          <a:xfrm>
            <a:off x="9906952" y="-9388"/>
            <a:ext cx="2285048" cy="6880019"/>
          </a:xfrm>
          <a:prstGeom prst="rect">
            <a:avLst/>
          </a:prstGeom>
          <a:solidFill>
            <a:srgbClr val="0115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156;p9">
            <a:extLst>
              <a:ext uri="{FF2B5EF4-FFF2-40B4-BE49-F238E27FC236}">
                <a16:creationId xmlns:a16="http://schemas.microsoft.com/office/drawing/2014/main" id="{B71AFD8A-8CB5-470A-A34B-828FE125E54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135776" y="-9388"/>
            <a:ext cx="3066443" cy="688001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Номер слайда 5">
            <a:extLst>
              <a:ext uri="{FF2B5EF4-FFF2-40B4-BE49-F238E27FC236}">
                <a16:creationId xmlns:a16="http://schemas.microsoft.com/office/drawing/2014/main" id="{4DAA4059-DAB7-4FDA-B5BA-41B020649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356473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fld id="{DC56201F-DF3D-4F12-9DC8-609D970CF7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1" name="Нижний колонтитул 4">
            <a:extLst>
              <a:ext uri="{FF2B5EF4-FFF2-40B4-BE49-F238E27FC236}">
                <a16:creationId xmlns:a16="http://schemas.microsoft.com/office/drawing/2014/main" id="{44864D95-14DA-40AD-B311-58DFFAE37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  <a:prstGeom prst="rect">
            <a:avLst/>
          </a:prstGeom>
        </p:spPr>
        <p:txBody>
          <a:bodyPr/>
          <a:lstStyle>
            <a:lvl1pPr algn="l">
              <a:defRPr sz="1300"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algn="l">
              <a:defRPr/>
            </a:pPr>
            <a:r>
              <a:rPr lang="ru-RU" sz="1300" b="1"/>
              <a:t>Рустам Тойгамбаев ШБТ | 06.12.2022</a:t>
            </a:r>
            <a:endParaRPr lang="ru-RU" dirty="0"/>
          </a:p>
        </p:txBody>
      </p:sp>
      <p:sp>
        <p:nvSpPr>
          <p:cNvPr id="12" name="Текст 4">
            <a:extLst>
              <a:ext uri="{FF2B5EF4-FFF2-40B4-BE49-F238E27FC236}">
                <a16:creationId xmlns:a16="http://schemas.microsoft.com/office/drawing/2014/main" id="{00AC7257-398F-4B5D-9089-13A5D514ED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054907" y="622202"/>
            <a:ext cx="1989138" cy="55596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rata" panose="00000500000000000000" pitchFamily="2" charset="-5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  <p:sp>
        <p:nvSpPr>
          <p:cNvPr id="14" name="Текст 4">
            <a:extLst>
              <a:ext uri="{FF2B5EF4-FFF2-40B4-BE49-F238E27FC236}">
                <a16:creationId xmlns:a16="http://schemas.microsoft.com/office/drawing/2014/main" id="{BEB3C560-3728-46BB-8E4B-9696DF7C74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054907" y="1178169"/>
            <a:ext cx="1989138" cy="201343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id="{17F59981-085B-405E-8AAA-E60DECECD3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052921" y="3489337"/>
            <a:ext cx="1989138" cy="55596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rata" panose="00000500000000000000" pitchFamily="2" charset="-5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  <p:sp>
        <p:nvSpPr>
          <p:cNvPr id="16" name="Текст 4">
            <a:extLst>
              <a:ext uri="{FF2B5EF4-FFF2-40B4-BE49-F238E27FC236}">
                <a16:creationId xmlns:a16="http://schemas.microsoft.com/office/drawing/2014/main" id="{1344FE93-F5FA-482A-A9DB-B2D82D4BBF3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052921" y="4045304"/>
            <a:ext cx="1989138" cy="201343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tabLst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8744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79;p11">
            <a:extLst>
              <a:ext uri="{FF2B5EF4-FFF2-40B4-BE49-F238E27FC236}">
                <a16:creationId xmlns:a16="http://schemas.microsoft.com/office/drawing/2014/main" id="{109BDBD6-8C44-4917-8AF6-11437682F3F1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184489" y="0"/>
            <a:ext cx="6007510" cy="5982099"/>
          </a:xfrm>
          <a:prstGeom prst="rect">
            <a:avLst/>
          </a:prstGeom>
          <a:solidFill>
            <a:srgbClr val="011534"/>
          </a:solidFill>
          <a:ln>
            <a:noFill/>
          </a:ln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3DBBC8AB-8C12-4816-AB36-10C43B0ED67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8931" y="747345"/>
            <a:ext cx="4678627" cy="9144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Prata" panose="00000500000000000000" pitchFamily="2" charset="-5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rata" panose="00000500000000000000" pitchFamily="2" charset="-52"/>
                <a:ea typeface="+mn-ea"/>
                <a:cs typeface="+mn-cs"/>
              </a:rPr>
              <a:t>Заголовок</a:t>
            </a:r>
            <a:endParaRPr lang="ru-RU" dirty="0"/>
          </a:p>
        </p:txBody>
      </p:sp>
      <p:sp>
        <p:nvSpPr>
          <p:cNvPr id="11" name="Google Shape;180;p11">
            <a:extLst>
              <a:ext uri="{FF2B5EF4-FFF2-40B4-BE49-F238E27FC236}">
                <a16:creationId xmlns:a16="http://schemas.microsoft.com/office/drawing/2014/main" id="{13D4D8D1-F7E9-4347-8F26-26357D6C0111}"/>
              </a:ext>
            </a:extLst>
          </p:cNvPr>
          <p:cNvSpPr/>
          <p:nvPr userDrawn="1"/>
        </p:nvSpPr>
        <p:spPr>
          <a:xfrm>
            <a:off x="0" y="1204545"/>
            <a:ext cx="6007511" cy="5653455"/>
          </a:xfrm>
          <a:custGeom>
            <a:avLst/>
            <a:gdLst/>
            <a:ahLst/>
            <a:cxnLst/>
            <a:rect l="l" t="t" r="r" b="b"/>
            <a:pathLst>
              <a:path w="9999980" h="9503410" extrusionOk="0">
                <a:moveTo>
                  <a:pt x="9999695" y="0"/>
                </a:moveTo>
                <a:lnTo>
                  <a:pt x="0" y="0"/>
                </a:lnTo>
                <a:lnTo>
                  <a:pt x="0" y="9503281"/>
                </a:lnTo>
                <a:lnTo>
                  <a:pt x="9999695" y="9503281"/>
                </a:lnTo>
                <a:lnTo>
                  <a:pt x="9999695" y="0"/>
                </a:lnTo>
                <a:close/>
              </a:path>
            </a:pathLst>
          </a:custGeom>
          <a:solidFill>
            <a:srgbClr val="E5E7EA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798CBA1E-FD15-4ABA-83FD-26906BC8F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0" y="1483484"/>
            <a:ext cx="4998937" cy="5095576"/>
          </a:xfrm>
        </p:spPr>
        <p:txBody>
          <a:bodyPr/>
          <a:lstStyle>
            <a:lvl1pPr marL="0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1pPr>
            <a:lvl2pPr>
              <a:defRPr>
                <a:latin typeface="Inter" panose="020B0502030000000004" pitchFamily="34" charset="0"/>
                <a:ea typeface="Inter" panose="020B0502030000000004" pitchFamily="34" charset="0"/>
              </a:defRPr>
            </a:lvl2pPr>
            <a:lvl3pPr>
              <a:defRPr>
                <a:latin typeface="Inter" panose="020B0502030000000004" pitchFamily="34" charset="0"/>
                <a:ea typeface="Inter" panose="020B0502030000000004" pitchFamily="34" charset="0"/>
              </a:defRPr>
            </a:lvl3pPr>
            <a:lvl4pPr>
              <a:defRPr>
                <a:latin typeface="Inter" panose="020B0502030000000004" pitchFamily="34" charset="0"/>
                <a:ea typeface="Inter" panose="020B0502030000000004" pitchFamily="34" charset="0"/>
              </a:defRPr>
            </a:lvl4pPr>
            <a:lvl5pPr>
              <a:defRPr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endParaRPr lang="ru-RU" dirty="0"/>
          </a:p>
        </p:txBody>
      </p:sp>
      <p:sp>
        <p:nvSpPr>
          <p:cNvPr id="19" name="Номер слайда 5">
            <a:extLst>
              <a:ext uri="{FF2B5EF4-FFF2-40B4-BE49-F238E27FC236}">
                <a16:creationId xmlns:a16="http://schemas.microsoft.com/office/drawing/2014/main" id="{F769B9CF-CAA7-47C4-BF81-AB70ACC5D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356473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fld id="{DC56201F-DF3D-4F12-9DC8-609D970CF7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1" name="Нижний колонтитул 4">
            <a:extLst>
              <a:ext uri="{FF2B5EF4-FFF2-40B4-BE49-F238E27FC236}">
                <a16:creationId xmlns:a16="http://schemas.microsoft.com/office/drawing/2014/main" id="{0139EF39-F4F4-4179-84C3-EADC2FAA2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  <a:prstGeom prst="rect">
            <a:avLst/>
          </a:prstGeom>
        </p:spPr>
        <p:txBody>
          <a:bodyPr/>
          <a:lstStyle>
            <a:lvl1pPr algn="l">
              <a:defRPr sz="1300"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algn="l">
              <a:defRPr/>
            </a:pPr>
            <a:r>
              <a:rPr lang="ru-RU" sz="1300" b="1"/>
              <a:t>Рустам Тойгамбаев ШБТ | 06.12.2022</a:t>
            </a:r>
            <a:endParaRPr lang="ru-RU" dirty="0"/>
          </a:p>
        </p:txBody>
      </p:sp>
      <p:sp>
        <p:nvSpPr>
          <p:cNvPr id="12" name="Текст 3">
            <a:extLst>
              <a:ext uri="{FF2B5EF4-FFF2-40B4-BE49-F238E27FC236}">
                <a16:creationId xmlns:a16="http://schemas.microsoft.com/office/drawing/2014/main" id="{4E8DCB7E-AFBA-49E1-AFA5-682E4F382C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48931" y="1805351"/>
            <a:ext cx="4678627" cy="354916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813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226;p12">
            <a:extLst>
              <a:ext uri="{FF2B5EF4-FFF2-40B4-BE49-F238E27FC236}">
                <a16:creationId xmlns:a16="http://schemas.microsoft.com/office/drawing/2014/main" id="{79752A37-BE7A-4DC9-B946-B9F271C9920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723792" y="0"/>
            <a:ext cx="646820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B6452A-F67C-44FA-86DF-EFC8CE630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110" y="1259359"/>
            <a:ext cx="11149779" cy="1148561"/>
          </a:xfrm>
        </p:spPr>
        <p:txBody>
          <a:bodyPr>
            <a:normAutofit/>
          </a:bodyPr>
          <a:lstStyle>
            <a:lvl1pPr>
              <a:defRPr sz="3600">
                <a:latin typeface="Prata" panose="00000500000000000000" pitchFamily="2" charset="-52"/>
                <a:ea typeface="Inter" panose="020B05020300000000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0723BE-F100-4312-847A-6B11B92B1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0" y="2407920"/>
            <a:ext cx="11149779" cy="3225324"/>
          </a:xfrm>
        </p:spPr>
        <p:txBody>
          <a:bodyPr/>
          <a:lstStyle>
            <a:lvl1pPr marL="0" indent="0">
              <a:buNone/>
              <a:defRPr>
                <a:latin typeface="Inter" panose="020B0502030000000004" pitchFamily="34" charset="0"/>
                <a:ea typeface="Inter" panose="020B0502030000000004" pitchFamily="34" charset="0"/>
              </a:defRPr>
            </a:lvl1pPr>
            <a:lvl2pPr>
              <a:defRPr>
                <a:latin typeface="Inter" panose="020B0502030000000004" pitchFamily="34" charset="0"/>
                <a:ea typeface="Inter" panose="020B0502030000000004" pitchFamily="34" charset="0"/>
              </a:defRPr>
            </a:lvl2pPr>
            <a:lvl3pPr>
              <a:defRPr>
                <a:latin typeface="Inter" panose="020B0502030000000004" pitchFamily="34" charset="0"/>
                <a:ea typeface="Inter" panose="020B0502030000000004" pitchFamily="34" charset="0"/>
              </a:defRPr>
            </a:lvl3pPr>
            <a:lvl4pPr>
              <a:defRPr>
                <a:latin typeface="Inter" panose="020B0502030000000004" pitchFamily="34" charset="0"/>
                <a:ea typeface="Inter" panose="020B0502030000000004" pitchFamily="34" charset="0"/>
              </a:defRPr>
            </a:lvl4pPr>
            <a:lvl5pPr>
              <a:defRPr>
                <a:latin typeface="Inter" panose="020B0502030000000004" pitchFamily="34" charset="0"/>
                <a:ea typeface="Inter" panose="020B0502030000000004" pitchFamily="34" charset="0"/>
              </a:defRPr>
            </a:lvl5pPr>
          </a:lstStyle>
          <a:p>
            <a:pPr lvl="0"/>
            <a:endParaRPr lang="ru-RU" dirty="0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964C6B-DA2B-4885-ABE5-91BBCB940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FAA1-B9D8-40E0-89D3-6E1B1346B80F}" type="datetime1">
              <a:rPr lang="ru-RU" smtClean="0"/>
              <a:t>08.12.2022</a:t>
            </a:fld>
            <a:endParaRPr lang="ru-RU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E56DA8DF-D78E-4BE1-9A56-E404447A2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ru-RU" sz="1300" b="1"/>
              <a:t>Рустам Тойгамбаев ШБТ | 06.12.2022</a:t>
            </a:r>
            <a:endParaRPr lang="ru-RU" dirty="0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B24588D-C0B5-4DE5-908A-FE5A49BCF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776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226;p12">
            <a:extLst>
              <a:ext uri="{FF2B5EF4-FFF2-40B4-BE49-F238E27FC236}">
                <a16:creationId xmlns:a16="http://schemas.microsoft.com/office/drawing/2014/main" id="{79752A37-BE7A-4DC9-B946-B9F271C9920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723792" y="0"/>
            <a:ext cx="646820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6079B8-42A0-415D-897C-AEDB7AD07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fld id="{DC56201F-DF3D-4F12-9DC8-609D970CF7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4">
            <a:extLst>
              <a:ext uri="{FF2B5EF4-FFF2-40B4-BE49-F238E27FC236}">
                <a16:creationId xmlns:a16="http://schemas.microsoft.com/office/drawing/2014/main" id="{F502160E-6703-4C85-8D32-547F75318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  <a:prstGeom prst="rect">
            <a:avLst/>
          </a:prstGeom>
        </p:spPr>
        <p:txBody>
          <a:bodyPr/>
          <a:lstStyle>
            <a:lvl1pPr algn="l">
              <a:defRPr sz="1300"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algn="l">
              <a:defRPr/>
            </a:pPr>
            <a:r>
              <a:rPr lang="ru-RU" sz="1300" b="1"/>
              <a:t>Рустам Тойгамбаев 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00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 5">
            <a:extLst>
              <a:ext uri="{FF2B5EF4-FFF2-40B4-BE49-F238E27FC236}">
                <a16:creationId xmlns:a16="http://schemas.microsoft.com/office/drawing/2014/main" id="{4DAA4059-DAB7-4FDA-B5BA-41B020649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356473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fld id="{DC56201F-DF3D-4F12-9DC8-609D970CF71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4" name="Google Shape;237;p13">
            <a:extLst>
              <a:ext uri="{FF2B5EF4-FFF2-40B4-BE49-F238E27FC236}">
                <a16:creationId xmlns:a16="http://schemas.microsoft.com/office/drawing/2014/main" id="{877BB1CB-50C6-4B0F-8D97-95D76B58E14E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096000" y="1194863"/>
            <a:ext cx="6096000" cy="446827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80;p11">
            <a:extLst>
              <a:ext uri="{FF2B5EF4-FFF2-40B4-BE49-F238E27FC236}">
                <a16:creationId xmlns:a16="http://schemas.microsoft.com/office/drawing/2014/main" id="{63E53F9B-1F0B-4016-B805-FF7C23ADB156}"/>
              </a:ext>
            </a:extLst>
          </p:cNvPr>
          <p:cNvSpPr/>
          <p:nvPr userDrawn="1"/>
        </p:nvSpPr>
        <p:spPr>
          <a:xfrm>
            <a:off x="0" y="1194862"/>
            <a:ext cx="6096000" cy="4468273"/>
          </a:xfrm>
          <a:custGeom>
            <a:avLst/>
            <a:gdLst/>
            <a:ahLst/>
            <a:cxnLst/>
            <a:rect l="l" t="t" r="r" b="b"/>
            <a:pathLst>
              <a:path w="9999980" h="9503410" extrusionOk="0">
                <a:moveTo>
                  <a:pt x="9999695" y="0"/>
                </a:moveTo>
                <a:lnTo>
                  <a:pt x="0" y="0"/>
                </a:lnTo>
                <a:lnTo>
                  <a:pt x="0" y="9503281"/>
                </a:lnTo>
                <a:lnTo>
                  <a:pt x="9999695" y="9503281"/>
                </a:lnTo>
                <a:lnTo>
                  <a:pt x="9999695" y="0"/>
                </a:lnTo>
                <a:close/>
              </a:path>
            </a:pathLst>
          </a:custGeom>
          <a:solidFill>
            <a:srgbClr val="E5E7EA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7B0A346F-F975-4CC7-BCFE-A084A1128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086" y="2978107"/>
            <a:ext cx="4678628" cy="1148561"/>
          </a:xfrm>
        </p:spPr>
        <p:txBody>
          <a:bodyPr anchor="t">
            <a:noAutofit/>
          </a:bodyPr>
          <a:lstStyle>
            <a:lvl1pPr algn="l">
              <a:defRPr sz="3200"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1" name="Нижний колонтитул 4">
            <a:extLst>
              <a:ext uri="{FF2B5EF4-FFF2-40B4-BE49-F238E27FC236}">
                <a16:creationId xmlns:a16="http://schemas.microsoft.com/office/drawing/2014/main" id="{AAA8FBD2-B91C-44A6-9474-0B37D7DB2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  <a:prstGeom prst="rect">
            <a:avLst/>
          </a:prstGeom>
        </p:spPr>
        <p:txBody>
          <a:bodyPr/>
          <a:lstStyle>
            <a:lvl1pPr algn="l">
              <a:defRPr sz="1300"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algn="l">
              <a:defRPr/>
            </a:pPr>
            <a:r>
              <a:rPr lang="ru-RU" sz="1300" b="1"/>
              <a:t>Рустам Тойгамбаев ШБТ | 06.12.2022</a:t>
            </a:r>
            <a:endParaRPr lang="ru-RU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EAF0034-9867-4272-9F9A-0688631686AB}"/>
              </a:ext>
            </a:extLst>
          </p:cNvPr>
          <p:cNvSpPr txBox="1">
            <a:spLocks/>
          </p:cNvSpPr>
          <p:nvPr userDrawn="1"/>
        </p:nvSpPr>
        <p:spPr>
          <a:xfrm>
            <a:off x="861086" y="1722912"/>
            <a:ext cx="4678628" cy="1148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Prata" panose="00000500000000000000" pitchFamily="2" charset="-52"/>
                <a:ea typeface="Inter" panose="020B0502030000000004" pitchFamily="34" charset="0"/>
                <a:cs typeface="+mj-cs"/>
              </a:defRPr>
            </a:lvl1pPr>
          </a:lstStyle>
          <a:p>
            <a:r>
              <a:rPr lang="ru-RU" dirty="0"/>
              <a:t>СПАСИБО!</a:t>
            </a:r>
          </a:p>
        </p:txBody>
      </p:sp>
    </p:spTree>
    <p:extLst>
      <p:ext uri="{BB962C8B-B14F-4D97-AF65-F5344CB8AC3E}">
        <p14:creationId xmlns:p14="http://schemas.microsoft.com/office/powerpoint/2010/main" val="3369267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>
            <a:spLocks noGrp="1"/>
          </p:cNvSpPr>
          <p:nvPr>
            <p:ph type="ftr" idx="11"/>
          </p:nvPr>
        </p:nvSpPr>
        <p:spPr>
          <a:xfrm>
            <a:off x="11113289" y="6174847"/>
            <a:ext cx="7278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12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r>
              <a:rPr lang="ru-RU"/>
              <a:t>Рустам Тойгамбаев ШБТ | 06.12.2022</a:t>
            </a:r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dt" idx="10"/>
          </p:nvPr>
        </p:nvSpPr>
        <p:spPr>
          <a:xfrm>
            <a:off x="609600" y="6377941"/>
            <a:ext cx="280416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fld id="{6E08CB3F-7E31-4856-829E-7466DC8B3D7A}" type="datetime1">
              <a:rPr lang="ru-RU" smtClean="0"/>
              <a:t>08.12.2022</a:t>
            </a:fld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8778241" y="6377940"/>
            <a:ext cx="280416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40283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BB348C-0320-4D09-8756-C6637A39A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E88B2F-7C34-4272-9D9D-355CBB7D9F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D4A929-0711-4973-B295-4660752FD2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05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C2832-FA8E-4F65-AB08-DE9CCC6300B8}" type="datetime1">
              <a:rPr lang="ru-RU" smtClean="0"/>
              <a:t>08.12.2022</a:t>
            </a:fld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829B29-B9D7-4EF0-BB12-D66BA6EFF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1745" y="6400536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6201F-DF3D-4F12-9DC8-609D970CF7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id="{BEE3D6F0-27A5-4106-86EC-7EE12A770D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110" y="390997"/>
            <a:ext cx="3453423" cy="533400"/>
          </a:xfrm>
          <a:prstGeom prst="rect">
            <a:avLst/>
          </a:prstGeom>
        </p:spPr>
        <p:txBody>
          <a:bodyPr/>
          <a:lstStyle>
            <a:lvl1pPr algn="l">
              <a:defRPr sz="1300">
                <a:latin typeface="Inter" panose="020B0502030000000004" pitchFamily="34" charset="0"/>
                <a:ea typeface="Inter" panose="020B0502030000000004" pitchFamily="34" charset="0"/>
              </a:defRPr>
            </a:lvl1pPr>
          </a:lstStyle>
          <a:p>
            <a:pPr algn="l">
              <a:defRPr/>
            </a:pPr>
            <a:r>
              <a:rPr lang="ru-RU" sz="1300" b="1"/>
              <a:t>Рустам Тойгамбаев 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157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5" r:id="rId6"/>
    <p:sldLayoutId id="2147483656" r:id="rId7"/>
    <p:sldLayoutId id="2147483654" r:id="rId8"/>
    <p:sldLayoutId id="2147483658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ne.google.com/about/plans" TargetMode="External"/><Relationship Id="rId2" Type="http://schemas.openxmlformats.org/officeDocument/2006/relationships/hyperlink" Target="https://www.microsoft.com/ru-ru/microsoft-365/buy/compare-all-microsoft-365-products?=&amp;activetab=tab:primaryr1&amp;rtc=1&amp;market=kz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ne.google.com/about/plans" TargetMode="External"/><Relationship Id="rId2" Type="http://schemas.openxmlformats.org/officeDocument/2006/relationships/hyperlink" Target="https://www.microsoft.com/ru-ru/microsoft-365/buy/compare-all-microsoft-365-products?=&amp;activetab=tab:primaryr1&amp;rtc=1&amp;market=kz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B%D0%B0%D1%82%D0%B8%D0%BD%D1%81%D0%BA%D0%B8%D0%B9_%D1%8F%D0%B7%D1%8B%D0%BA" TargetMode="External"/><Relationship Id="rId13" Type="http://schemas.openxmlformats.org/officeDocument/2006/relationships/hyperlink" Target="https://ru.wikipedia.org/wiki/Loeb_Classical_Library" TargetMode="External"/><Relationship Id="rId3" Type="http://schemas.openxmlformats.org/officeDocument/2006/relationships/hyperlink" Target="https://ru.wikipedia.org/wiki/%D0%A2%D1%80%D0%B0%D0%BA%D1%82%D0%B0%D1%82_(%D0%BB%D0%B8%D1%82%D0%B5%D1%80%D0%B0%D1%82%D1%83%D1%80%D0%B0)" TargetMode="External"/><Relationship Id="rId7" Type="http://schemas.openxmlformats.org/officeDocument/2006/relationships/hyperlink" Target="https://ru.wikipedia.org/wiki/45_%D0%B3%D0%BE%D0%B4_%D0%B4%D0%BE_%D0%BD._%D1%8D." TargetMode="External"/><Relationship Id="rId12" Type="http://schemas.openxmlformats.org/officeDocument/2006/relationships/hyperlink" Target="https://ru.wikipedia.org/wiki/PageMaker" TargetMode="External"/><Relationship Id="rId2" Type="http://schemas.openxmlformats.org/officeDocument/2006/relationships/hyperlink" Target="https://ru.wikipedia.org/wiki/%D0%A2%D0%B5%D0%BA%D1%81%D1%82-%D0%B7%D0%B0%D0%BF%D0%BE%D0%BB%D0%BD%D0%B8%D1%82%D0%B5%D0%BB%D1%8C" TargetMode="External"/><Relationship Id="rId16" Type="http://schemas.openxmlformats.org/officeDocument/2006/relationships/hyperlink" Target="https://ru.wikipedia.org/wiki/Lorem_ipsum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n.wikipedia.org/wiki/De_finibus_bonorum_et_malorum" TargetMode="External"/><Relationship Id="rId11" Type="http://schemas.openxmlformats.org/officeDocument/2006/relationships/hyperlink" Target="https://ru.wikipedia.org/w/index.php?title=Letraset&amp;action=edit&amp;redlink=1" TargetMode="External"/><Relationship Id="rId5" Type="http://schemas.openxmlformats.org/officeDocument/2006/relationships/hyperlink" Target="https://ru.wikipedia.org/w/index.php?title=%D0%9E_%D0%BF%D1%80%D0%B5%D0%B4%D0%B5%D0%BB%D0%B0%D1%85_%D0%B4%D0%BE%D0%B1%D1%80%D0%B0_%D0%B8_%D0%B7%D0%BB%D0%B0&amp;action=edit&amp;redlink=1" TargetMode="External"/><Relationship Id="rId15" Type="http://schemas.openxmlformats.org/officeDocument/2006/relationships/hyperlink" Target="https://ru.wikipedia.org/wiki/Lorem_ipsum#cite_note-2" TargetMode="External"/><Relationship Id="rId10" Type="http://schemas.openxmlformats.org/officeDocument/2006/relationships/hyperlink" Target="https://ru.wikipedia.org/wiki/1970-%D0%B5_%D0%B3%D0%BE%D0%B4%D1%8B" TargetMode="External"/><Relationship Id="rId4" Type="http://schemas.openxmlformats.org/officeDocument/2006/relationships/hyperlink" Target="https://ru.wikipedia.org/wiki/%D0%9C%D0%B0%D1%80%D0%BA_%D0%A2%D1%83%D0%BB%D0%BB%D0%B8%D0%B9_%D0%A6%D0%B8%D1%86%D0%B5%D1%80%D0%BE%D0%BD" TargetMode="External"/><Relationship Id="rId9" Type="http://schemas.openxmlformats.org/officeDocument/2006/relationships/hyperlink" Target="https://ru.wikipedia.org/wiki/Lorem_ipsum#cite_note-1" TargetMode="External"/><Relationship Id="rId14" Type="http://schemas.openxmlformats.org/officeDocument/2006/relationships/hyperlink" Target="https://ru.wikipedia.org/wiki/1914_%D0%B3%D0%BE%D0%B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Lorem_ipsum#cite_note-1" TargetMode="External"/><Relationship Id="rId2" Type="http://schemas.openxmlformats.org/officeDocument/2006/relationships/hyperlink" Target="https://ru.wikipedia.org/wiki/%D0%A2%D1%80%D0%B0%D0%BA%D1%82%D0%B0%D1%82_(%D0%BB%D0%B8%D1%82%D0%B5%D1%80%D0%B0%D1%82%D1%83%D1%80%D0%B0)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COVID-19#%D0%9A%D0%BB%D0%B8%D0%BD%D0%B8%D1%87%D0%B5%D1%81%D0%BA%D0%B0%D1%8F_%D0%BA%D0%B0%D1%80%D1%82%D0%B8%D0%BD%D0%B0" TargetMode="External"/><Relationship Id="rId13" Type="http://schemas.openxmlformats.org/officeDocument/2006/relationships/hyperlink" Target="https://ru.wikipedia.org/wiki/COVID-19#cite_note-:29-5" TargetMode="External"/><Relationship Id="rId18" Type="http://schemas.openxmlformats.org/officeDocument/2006/relationships/hyperlink" Target="https://ru.wikipedia.org/wiki/COVID-19#cite_note-:72-10" TargetMode="External"/><Relationship Id="rId26" Type="http://schemas.openxmlformats.org/officeDocument/2006/relationships/hyperlink" Target="https://ru.wikipedia.org/wiki/COVID-19#cite_note-12" TargetMode="External"/><Relationship Id="rId3" Type="http://schemas.openxmlformats.org/officeDocument/2006/relationships/hyperlink" Target="https://ru.wikipedia.org/wiki/COVID-19#cite_note-%D0%9C%D0%BE%D1%81%D0%B3%D0%BE%D1%80%D0%B7%D0%B4%D1%80%D0%B0%D0%B2-2" TargetMode="External"/><Relationship Id="rId21" Type="http://schemas.openxmlformats.org/officeDocument/2006/relationships/hyperlink" Target="https://ru.wikipedia.org/wiki/%D0%9E%D1%81%D1%82%D1%80%D0%B0%D1%8F_%D0%B4%D1%8B%D1%85%D0%B0%D1%82%D0%B5%D0%BB%D1%8C%D0%BD%D0%B0%D1%8F_%D0%BD%D0%B5%D0%B4%D0%BE%D1%81%D1%82%D0%B0%D1%82%D0%BE%D1%87%D0%BD%D0%BE%D1%81%D1%82%D1%8C" TargetMode="External"/><Relationship Id="rId7" Type="http://schemas.openxmlformats.org/officeDocument/2006/relationships/hyperlink" Target="https://ru.wikipedia.org/wiki/%D0%A2%D1%8F%D0%B6%D1%91%D0%BB%D0%B0%D1%8F_%D0%BE%D1%81%D1%82%D1%80%D0%B0%D1%8F_%D1%80%D0%B5%D1%81%D0%BF%D0%B8%D1%80%D0%B0%D1%82%D0%BE%D1%80%D0%BD%D0%B0%D1%8F_%D0%B8%D0%BD%D1%84%D0%B5%D0%BA%D1%86%D0%B8%D1%8F" TargetMode="External"/><Relationship Id="rId12" Type="http://schemas.openxmlformats.org/officeDocument/2006/relationships/hyperlink" Target="https://ru.wikipedia.org/wiki/COVID-19#cite_note-:19-4" TargetMode="External"/><Relationship Id="rId17" Type="http://schemas.openxmlformats.org/officeDocument/2006/relationships/hyperlink" Target="https://ru.wikipedia.org/wiki/COVID-19#cite_note-8" TargetMode="External"/><Relationship Id="rId25" Type="http://schemas.openxmlformats.org/officeDocument/2006/relationships/hyperlink" Target="https://ru.wikipedia.org/wiki/%D0%A2%D1%80%D0%BE%D0%BC%D0%B1%D0%BE%D1%8D%D0%BC%D0%B1%D0%BE%D0%BB%D0%B8%D1%8F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6" Type="http://schemas.openxmlformats.org/officeDocument/2006/relationships/hyperlink" Target="https://ru.wikipedia.org/wiki/COVID-19#cite_note-:7-7" TargetMode="External"/><Relationship Id="rId20" Type="http://schemas.openxmlformats.org/officeDocument/2006/relationships/hyperlink" Target="https://ru.wikipedia.org/wiki/%D0%9E%D1%81%D1%82%D1%80%D1%8B%D0%B9_%D1%80%D0%B5%D1%81%D0%BF%D0%B8%D1%80%D0%B0%D1%82%D0%BE%D1%80%D0%BD%D1%8B%D0%B9_%D0%B4%D0%B8%D1%81%D1%82%D1%80%D0%B5%D1%81%D1%81-%D1%81%D0%B8%D0%BD%D0%B4%D1%80%D0%BE%D0%BC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COVID-19#cite_note-temporary_name-3" TargetMode="External"/><Relationship Id="rId11" Type="http://schemas.openxmlformats.org/officeDocument/2006/relationships/hyperlink" Target="https://ru.wikipedia.org/wiki/SARS-CoV-2" TargetMode="External"/><Relationship Id="rId24" Type="http://schemas.openxmlformats.org/officeDocument/2006/relationships/hyperlink" Target="https://ru.wikipedia.org/wiki/%D0%9F%D0%BE%D0%BB%D0%B8%D0%BE%D1%80%D0%B3%D0%B0%D0%BD%D0%BD%D0%B0%D1%8F_%D0%BD%D0%B5%D0%B4%D0%BE%D1%81%D1%82%D0%B0%D1%82%D0%BE%D1%87%D0%BD%D0%BE%D1%81%D1%82%D1%8C" TargetMode="External"/><Relationship Id="rId5" Type="http://schemas.openxmlformats.org/officeDocument/2006/relationships/hyperlink" Target="https://ru.wikipedia.org/wiki/COVID-19#%D0%A2%D0%B5%D1%80%D0%BC%D0%B8%D0%BD%D0%BE%D0%BB%D0%BE%D0%B3%D0%B8%D1%8F" TargetMode="External"/><Relationship Id="rId15" Type="http://schemas.openxmlformats.org/officeDocument/2006/relationships/hyperlink" Target="https://ru.wikipedia.org/wiki/COVID-19#cite_note-:9-6" TargetMode="External"/><Relationship Id="rId23" Type="http://schemas.openxmlformats.org/officeDocument/2006/relationships/hyperlink" Target="https://ru.wikipedia.org/wiki/COVID-19#cite_note-:2-11" TargetMode="External"/><Relationship Id="rId10" Type="http://schemas.openxmlformats.org/officeDocument/2006/relationships/hyperlink" Target="https://ru.wikipedia.org/wiki/%D0%9A%D0%BE%D1%80%D0%BE%D0%BD%D0%B0%D0%B2%D0%B8%D1%80%D1%83%D1%81%D1%8B" TargetMode="External"/><Relationship Id="rId19" Type="http://schemas.openxmlformats.org/officeDocument/2006/relationships/hyperlink" Target="https://ru.wikipedia.org/wiki/%D0%92%D0%B8%D1%80%D1%83%D1%81%D0%BD%D0%B0%D1%8F_%D0%BF%D0%BD%D0%B5%D0%B2%D0%BC%D0%BE%D0%BD%D0%B8%D1%8F" TargetMode="External"/><Relationship Id="rId4" Type="http://schemas.openxmlformats.org/officeDocument/2006/relationships/hyperlink" Target="https://ru.wikipedia.org/wiki/%D0%A0%D1%83%D1%81%D1%81%D0%BA%D0%B8%D0%B9_%D1%8F%D0%B7%D1%8B%D0%BA" TargetMode="External"/><Relationship Id="rId9" Type="http://schemas.openxmlformats.org/officeDocument/2006/relationships/hyperlink" Target="https://ru.wikipedia.org/wiki/%D0%98%D0%BD%D1%84%D0%B5%D0%BA%D1%86%D0%B8%D1%8F" TargetMode="External"/><Relationship Id="rId14" Type="http://schemas.openxmlformats.org/officeDocument/2006/relationships/hyperlink" Target="https://ru.wikipedia.org/wiki/%D0%9E%D1%81%D1%82%D1%80%D0%B0%D1%8F_%D1%80%D0%B5%D1%81%D0%BF%D0%B8%D1%80%D0%B0%D1%82%D0%BE%D1%80%D0%BD%D0%B0%D1%8F_%D0%B2%D0%B8%D1%80%D1%83%D1%81%D0%BD%D0%B0%D1%8F_%D0%B8%D0%BD%D1%84%D0%B5%D0%BA%D1%86%D0%B8%D1%8F" TargetMode="External"/><Relationship Id="rId22" Type="http://schemas.openxmlformats.org/officeDocument/2006/relationships/hyperlink" Target="https://ru.wikipedia.org/wiki/%D0%9A%D0%B8%D1%81%D0%BB%D0%BE%D1%80%D0%BE%D0%B4%D0%BD%D0%B0%D1%8F_%D1%82%D0%B5%D1%80%D0%B0%D0%BF%D0%B8%D1%8F" TargetMode="External"/><Relationship Id="rId27" Type="http://schemas.openxmlformats.org/officeDocument/2006/relationships/hyperlink" Target="https://ru.wikipedia.org/wiki/COVID-19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hyperlink" Target="https://ru.wikipedia.org/wiki/COVID-19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ru.wikipedia.org/wiki/COVID-19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COVID-19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COVID-19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hyperlink" Target="https://www.google.com/url?sa=i&amp;url=https://www.ebgtz.org/masks/&amp;psig=AOvVaw2nLxQp_KX4rdYd5_ErAv89&amp;ust=1670263697305000&amp;source=images&amp;cd=vfe&amp;ved=0CBEQjhxqFwoTCLDa8_7H4PsCFQAAAAAdAAAAABAD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dex.minfin.com.ua/reference/coronavirus/geography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microsoft.com/office/2014/relationships/chartEx" Target="../charts/chartEx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dex.minfin.com.ua/reference/coronavirus/geography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ru.wikipedia.org/wiki/ARPANET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w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free-icons/car" TargetMode="External"/><Relationship Id="rId7" Type="http://schemas.openxmlformats.org/officeDocument/2006/relationships/hyperlink" Target="https://www.flaticon.com/free-icons/flower" TargetMode="External"/><Relationship Id="rId2" Type="http://schemas.openxmlformats.org/officeDocument/2006/relationships/hyperlink" Target="https://www.flaticon.com/free-icons/hous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flaticon.com/free-icons/wolf" TargetMode="External"/><Relationship Id="rId5" Type="http://schemas.openxmlformats.org/officeDocument/2006/relationships/hyperlink" Target="https://www.flaticon.com/free-icons/delivery" TargetMode="External"/><Relationship Id="rId4" Type="http://schemas.openxmlformats.org/officeDocument/2006/relationships/hyperlink" Target="https://www.flaticon.com/free-icons/su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hosted/life/8c9619c6f6ebf405.html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ng.ru/png-fkh4nx/" TargetMode="External"/><Relationship Id="rId7" Type="http://schemas.openxmlformats.org/officeDocument/2006/relationships/hyperlink" Target="https://www.pngwing.com/ru/free-png-xjwtr/download" TargetMode="External"/><Relationship Id="rId2" Type="http://schemas.openxmlformats.org/officeDocument/2006/relationships/hyperlink" Target="https://www.flaticon.com/free-icons/cloud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labirint.ru/books/469579/" TargetMode="External"/><Relationship Id="rId5" Type="http://schemas.openxmlformats.org/officeDocument/2006/relationships/hyperlink" Target="https://visme.co/blog/wp-content/uploads/Presentation-design-on-Chalkboards-and-Whiteboards.jpg" TargetMode="External"/><Relationship Id="rId4" Type="http://schemas.openxmlformats.org/officeDocument/2006/relationships/hyperlink" Target="https://www.pngwing.com/en/free-png-nczjh/download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mailto:Rustam.Toigambayev@nu.edu.kz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ARPANET" TargetMode="Externa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s://drevlit.ru/egypt_dictionary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"/>
          <p:cNvSpPr/>
          <p:nvPr/>
        </p:nvSpPr>
        <p:spPr>
          <a:xfrm>
            <a:off x="0" y="1"/>
            <a:ext cx="12196488" cy="6860620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1534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800"/>
            </a:pPr>
            <a:endParaRPr sz="10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2984" y="1"/>
            <a:ext cx="6858528" cy="6857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0466" y="6038835"/>
            <a:ext cx="1207709" cy="122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0283" y="6207574"/>
            <a:ext cx="1120437" cy="1225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7" name="Google Shape;177;p7"/>
          <p:cNvGrpSpPr/>
          <p:nvPr/>
        </p:nvGrpSpPr>
        <p:grpSpPr>
          <a:xfrm>
            <a:off x="590104" y="6005053"/>
            <a:ext cx="240665" cy="358888"/>
            <a:chOff x="973124" y="9902793"/>
            <a:chExt cx="396875" cy="591833"/>
          </a:xfrm>
        </p:grpSpPr>
        <p:sp>
          <p:nvSpPr>
            <p:cNvPr id="178" name="Google Shape;178;p7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800"/>
              </a:pPr>
              <a:endParaRPr sz="10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79" name="Google Shape;179;p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0" name="Google Shape;180;p7"/>
          <p:cNvSpPr txBox="1"/>
          <p:nvPr/>
        </p:nvSpPr>
        <p:spPr>
          <a:xfrm>
            <a:off x="560789" y="2675183"/>
            <a:ext cx="11280323" cy="18575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767" rIns="0" bIns="0" anchor="t" anchorCtr="0">
            <a:spAutoFit/>
          </a:bodyPr>
          <a:lstStyle/>
          <a:p>
            <a:pPr>
              <a:buClr>
                <a:srgbClr val="000000"/>
              </a:buClr>
              <a:buSzPts val="7500"/>
            </a:pPr>
            <a:r>
              <a:rPr lang="ru-RU" sz="6000" b="0" i="0" u="none" strike="noStrike" baseline="0" dirty="0">
                <a:solidFill>
                  <a:schemeClr val="bg1"/>
                </a:solidFill>
                <a:latin typeface="Prata" panose="020B0604020202020204" charset="-52"/>
              </a:rPr>
              <a:t>Инструменты анализа и визуализации данных</a:t>
            </a:r>
            <a:endParaRPr lang="en-US" sz="62200" dirty="0">
              <a:solidFill>
                <a:schemeClr val="bg1"/>
              </a:solidFill>
              <a:latin typeface="Prata" panose="020B0604020202020204" charset="-52"/>
              <a:ea typeface="Prata"/>
              <a:cs typeface="Prata"/>
              <a:sym typeface="Prata"/>
            </a:endParaRPr>
          </a:p>
        </p:txBody>
      </p:sp>
      <p:sp>
        <p:nvSpPr>
          <p:cNvPr id="183" name="Google Shape;183;p7"/>
          <p:cNvSpPr txBox="1"/>
          <p:nvPr/>
        </p:nvSpPr>
        <p:spPr>
          <a:xfrm>
            <a:off x="582431" y="424101"/>
            <a:ext cx="3000800" cy="194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633" rIns="0" bIns="0" anchor="t" anchorCtr="0">
            <a:spAutoFit/>
          </a:bodyPr>
          <a:lstStyle/>
          <a:p>
            <a:pPr>
              <a:buClr>
                <a:srgbClr val="000000"/>
              </a:buClr>
              <a:buSzPts val="900"/>
            </a:pPr>
            <a:r>
              <a:rPr lang="ru" sz="1200" dirty="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Рустам Тойгамбаев</a:t>
            </a:r>
            <a:endParaRPr sz="1200" dirty="0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184" name="Google Shape;184;p7"/>
          <p:cNvSpPr txBox="1"/>
          <p:nvPr/>
        </p:nvSpPr>
        <p:spPr>
          <a:xfrm>
            <a:off x="582431" y="681901"/>
            <a:ext cx="3000800" cy="379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633" rIns="0" bIns="0" anchor="t" anchorCtr="0">
            <a:spAutoFit/>
          </a:bodyPr>
          <a:lstStyle/>
          <a:p>
            <a:pPr>
              <a:buClr>
                <a:srgbClr val="000000"/>
              </a:buClr>
              <a:buSzPts val="900"/>
            </a:pPr>
            <a:r>
              <a:rPr lang="ru" sz="1200" dirty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 5-9 декабря, 2022 | 9.00 - 17.30</a:t>
            </a:r>
            <a:endParaRPr sz="1200" dirty="0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4A9314E-A45D-42B7-B2C1-83032D93EF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ru" smtClean="0"/>
              <a:pPr/>
              <a:t>1</a:t>
            </a:fld>
            <a:endParaRPr lang="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159A41-70E3-41D0-8A8D-D3B66EB37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rata" panose="00000500000000000000" pitchFamily="2" charset="-52"/>
              </a:rPr>
              <a:t>Microsoft PowerPoint</a:t>
            </a:r>
            <a:endParaRPr lang="ru-RU" dirty="0">
              <a:latin typeface="Prata" panose="00000500000000000000" pitchFamily="2" charset="-52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E55C8B-64AE-4A95-B340-FBAAE91DA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0" y="2407919"/>
            <a:ext cx="5757845" cy="319072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b="1" dirty="0"/>
              <a:t>Графический пакет для создания презентаций </a:t>
            </a:r>
            <a:r>
              <a:rPr lang="ru-RU" dirty="0"/>
              <a:t>и слайд-фильмов, оформления текста, рисования, построения графиков и диаграмм, а также широкий набор стандартных иллюстраций.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9B21AB5B-56D4-47B3-B396-C528A008B2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</a:t>
            </a:r>
            <a:r>
              <a:rPr lang="ru-RU" dirty="0"/>
              <a:t>4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F69AC2F-14AC-4296-9B1C-A7772DE4F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3D2B8DD1-FA80-44F2-BAE3-4AA329AB4D9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Первоначально </a:t>
            </a:r>
            <a:r>
              <a:rPr lang="en-US" sz="1800" dirty="0"/>
              <a:t>PowerPoint </a:t>
            </a:r>
            <a:r>
              <a:rPr lang="ru-RU" sz="1800" dirty="0"/>
              <a:t>назывался </a:t>
            </a:r>
            <a:r>
              <a:rPr lang="en-US" sz="1800" dirty="0"/>
              <a:t>Presenter.</a:t>
            </a:r>
            <a:endParaRPr lang="ru-RU" sz="1800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2FFBC12D-C157-4108-9199-E65FBD308E9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ru-RU" dirty="0"/>
              <a:t>05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6E09EAE1-CF0C-4F66-8A1E-B12781CFED6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Первый пакет Microsoft Office</a:t>
            </a:r>
            <a:r>
              <a:rPr lang="en-US" dirty="0"/>
              <a:t> </a:t>
            </a:r>
            <a:r>
              <a:rPr lang="ru-RU" dirty="0"/>
              <a:t>дебютировал на Windows в октябре 1990 года.</a:t>
            </a:r>
          </a:p>
        </p:txBody>
      </p:sp>
      <p:sp>
        <p:nvSpPr>
          <p:cNvPr id="10" name="Нижний колонтитул 1">
            <a:extLst>
              <a:ext uri="{FF2B5EF4-FFF2-40B4-BE49-F238E27FC236}">
                <a16:creationId xmlns:a16="http://schemas.microsoft.com/office/drawing/2014/main" id="{FA2AC492-FF54-4BDC-8ADB-527BCDB3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14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979F205-41D6-4E65-B5AF-681C03953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2056" name="Picture 8" descr="Microsoft Logo Png - Free Transparent PNG Logos">
            <a:extLst>
              <a:ext uri="{FF2B5EF4-FFF2-40B4-BE49-F238E27FC236}">
                <a16:creationId xmlns:a16="http://schemas.microsoft.com/office/drawing/2014/main" id="{56886332-7DE1-4597-A3C7-8313130BF5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2" t="27263" r="11974" b="31534"/>
          <a:stretch/>
        </p:blipFill>
        <p:spPr bwMode="auto">
          <a:xfrm>
            <a:off x="521109" y="2625098"/>
            <a:ext cx="5889523" cy="145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6EB9F944-39F0-449D-90FB-01AB40BCE683}"/>
              </a:ext>
            </a:extLst>
          </p:cNvPr>
          <p:cNvGrpSpPr/>
          <p:nvPr/>
        </p:nvGrpSpPr>
        <p:grpSpPr>
          <a:xfrm>
            <a:off x="6894308" y="2625098"/>
            <a:ext cx="4858652" cy="1456791"/>
            <a:chOff x="6826092" y="2615671"/>
            <a:chExt cx="4858652" cy="1456791"/>
          </a:xfrm>
        </p:grpSpPr>
        <p:pic>
          <p:nvPicPr>
            <p:cNvPr id="2058" name="Picture 10" descr="Download PNG Google - Free Transparent PNG">
              <a:extLst>
                <a:ext uri="{FF2B5EF4-FFF2-40B4-BE49-F238E27FC236}">
                  <a16:creationId xmlns:a16="http://schemas.microsoft.com/office/drawing/2014/main" id="{D9171AC8-9A5F-45A0-B591-E66D89968F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73" t="31185" b="32843"/>
            <a:stretch/>
          </p:blipFill>
          <p:spPr bwMode="auto">
            <a:xfrm>
              <a:off x="8306887" y="2918460"/>
              <a:ext cx="3377857" cy="1154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0" descr="Download PNG Google - Free Transparent PNG">
              <a:extLst>
                <a:ext uri="{FF2B5EF4-FFF2-40B4-BE49-F238E27FC236}">
                  <a16:creationId xmlns:a16="http://schemas.microsoft.com/office/drawing/2014/main" id="{49B57FD2-53CD-4F66-9FE5-5D252CF69F2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6" t="14536" r="60123" b="15679"/>
            <a:stretch/>
          </p:blipFill>
          <p:spPr bwMode="auto">
            <a:xfrm>
              <a:off x="6826092" y="2615671"/>
              <a:ext cx="1433660" cy="1456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1B8AD46B-273A-44F6-86BC-4D63CCA47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28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DC341CD6-7E40-4ACA-99D8-D739386BC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Office </a:t>
            </a:r>
            <a:r>
              <a:rPr lang="ru-RU" dirty="0"/>
              <a:t>и </a:t>
            </a:r>
            <a:r>
              <a:rPr lang="en-US" dirty="0"/>
              <a:t>Google Workspace</a:t>
            </a:r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C667AD20-A849-46BF-8D9C-581E7889B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1" y="2407920"/>
            <a:ext cx="5420918" cy="3225324"/>
          </a:xfrm>
        </p:spPr>
        <p:txBody>
          <a:bodyPr>
            <a:normAutofit/>
          </a:bodyPr>
          <a:lstStyle/>
          <a:p>
            <a:r>
              <a:rPr lang="ru-RU" sz="2000" b="1" dirty="0"/>
              <a:t>Платформы: веб, </a:t>
            </a:r>
            <a:r>
              <a:rPr lang="en-US" sz="2000" b="1" dirty="0"/>
              <a:t>Windows, macOS</a:t>
            </a:r>
          </a:p>
          <a:p>
            <a:r>
              <a:rPr lang="en-US" sz="2000" b="1" dirty="0"/>
              <a:t>2</a:t>
            </a:r>
            <a:r>
              <a:rPr lang="ru-RU" sz="2000" b="1" dirty="0"/>
              <a:t> 590</a:t>
            </a:r>
            <a:r>
              <a:rPr lang="en-US" sz="2000" b="1" dirty="0"/>
              <a:t> 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₸</a:t>
            </a:r>
            <a:r>
              <a:rPr lang="en-US" sz="2000" b="1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в месяц или 25 990 ₸ в год</a:t>
            </a:r>
          </a:p>
          <a:p>
            <a:r>
              <a:rPr lang="ru-RU" sz="2000" b="1" dirty="0"/>
              <a:t>Пробный период</a:t>
            </a:r>
            <a:endParaRPr lang="ru-RU" sz="20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r>
              <a:rPr lang="ru-RU" sz="2000" dirty="0"/>
              <a:t>Способ оплаты: по подписке.</a:t>
            </a:r>
          </a:p>
          <a:p>
            <a:pPr algn="just"/>
            <a:r>
              <a:rPr lang="ru-RU" sz="2000" dirty="0"/>
              <a:t>Преимущества: у вас всегда будут последние версии офисных приложений </a:t>
            </a:r>
            <a:r>
              <a:rPr lang="en-US" sz="2000" dirty="0"/>
              <a:t>Microsoft</a:t>
            </a:r>
            <a:r>
              <a:rPr lang="ru-RU" sz="2000" dirty="0"/>
              <a:t>.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DC08-F13C-45F3-8329-E228A1C5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5" name="Объект 10">
            <a:extLst>
              <a:ext uri="{FF2B5EF4-FFF2-40B4-BE49-F238E27FC236}">
                <a16:creationId xmlns:a16="http://schemas.microsoft.com/office/drawing/2014/main" id="{6D86B3FF-D6E1-4F39-915E-03149A98B4CC}"/>
              </a:ext>
            </a:extLst>
          </p:cNvPr>
          <p:cNvSpPr txBox="1">
            <a:spLocks/>
          </p:cNvSpPr>
          <p:nvPr/>
        </p:nvSpPr>
        <p:spPr>
          <a:xfrm>
            <a:off x="6249971" y="2407920"/>
            <a:ext cx="5420918" cy="3225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/>
              <a:t>Платформы: веб</a:t>
            </a:r>
            <a:endParaRPr lang="en-US" sz="2000" b="1" dirty="0"/>
          </a:p>
          <a:p>
            <a:r>
              <a:rPr lang="ru-RU" sz="2000" b="1" dirty="0"/>
              <a:t>Бесплатное</a:t>
            </a:r>
            <a:endParaRPr lang="ru-RU" sz="2000" dirty="0"/>
          </a:p>
          <a:p>
            <a:pPr algn="just"/>
            <a:r>
              <a:rPr lang="ru-RU" sz="2000" dirty="0"/>
              <a:t>Для использования сервиса необходимо иметь </a:t>
            </a:r>
            <a:r>
              <a:rPr lang="en-US" sz="2000" dirty="0"/>
              <a:t>Google Account.</a:t>
            </a:r>
            <a:endParaRPr lang="ru-RU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1970FC-04BD-4F74-AF7D-D6A1A125DCA7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en-US" sz="1400" dirty="0">
                <a:latin typeface="Inter" panose="020B0502030000000004" pitchFamily="34" charset="0"/>
                <a:ea typeface="Inter" panose="020B0502030000000004" pitchFamily="34" charset="0"/>
                <a:hlinkClick r:id="rId2"/>
              </a:rPr>
              <a:t>Microsoft Office</a:t>
            </a:r>
            <a:r>
              <a:rPr lang="en-US" sz="1400" dirty="0">
                <a:latin typeface="Inter" panose="020B0502030000000004" pitchFamily="34" charset="0"/>
                <a:ea typeface="Inter" panose="020B0502030000000004" pitchFamily="34" charset="0"/>
              </a:rPr>
              <a:t>, </a:t>
            </a:r>
            <a:r>
              <a:rPr lang="en-US" sz="1400" dirty="0">
                <a:latin typeface="Inter" panose="020B0502030000000004" pitchFamily="34" charset="0"/>
                <a:ea typeface="Inter" panose="020B0502030000000004" pitchFamily="34" charset="0"/>
                <a:hlinkClick r:id="rId3"/>
              </a:rPr>
              <a:t>Google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BE29CCCB-D33B-4C3D-9C88-B30F243B4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094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DC341CD6-7E40-4ACA-99D8-D739386BC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Office </a:t>
            </a:r>
            <a:r>
              <a:rPr lang="ru-RU" dirty="0"/>
              <a:t>и </a:t>
            </a:r>
            <a:r>
              <a:rPr lang="en-US" dirty="0"/>
              <a:t>Google Workspace</a:t>
            </a:r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C667AD20-A849-46BF-8D9C-581E7889B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1" y="2407920"/>
            <a:ext cx="5420918" cy="3225324"/>
          </a:xfrm>
        </p:spPr>
        <p:txBody>
          <a:bodyPr>
            <a:normAutofit/>
          </a:bodyPr>
          <a:lstStyle/>
          <a:p>
            <a:r>
              <a:rPr lang="ru-RU" sz="2000" b="1" dirty="0"/>
              <a:t>Платформы: веб, </a:t>
            </a:r>
            <a:r>
              <a:rPr lang="en-US" sz="2000" b="1" dirty="0"/>
              <a:t>Windows, macOS</a:t>
            </a:r>
            <a:endParaRPr lang="en-US" sz="20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r>
              <a:rPr lang="ru-RU" sz="2000" b="1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139 990 ₸</a:t>
            </a:r>
          </a:p>
          <a:p>
            <a:r>
              <a:rPr lang="ru-RU" sz="2000" b="1" dirty="0"/>
              <a:t>Пробный период</a:t>
            </a:r>
            <a:endParaRPr lang="en-US" sz="2000" b="1" dirty="0"/>
          </a:p>
          <a:p>
            <a:pPr algn="just"/>
            <a:r>
              <a:rPr lang="ru-RU" sz="2000" dirty="0"/>
              <a:t>Способ оплаты: единовременная покупка</a:t>
            </a:r>
            <a:r>
              <a:rPr lang="en-US" sz="2000" dirty="0"/>
              <a:t>.</a:t>
            </a:r>
            <a:endParaRPr lang="ru-RU" sz="200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DC08-F13C-45F3-8329-E228A1C5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15" name="Объект 10">
            <a:extLst>
              <a:ext uri="{FF2B5EF4-FFF2-40B4-BE49-F238E27FC236}">
                <a16:creationId xmlns:a16="http://schemas.microsoft.com/office/drawing/2014/main" id="{6D86B3FF-D6E1-4F39-915E-03149A98B4CC}"/>
              </a:ext>
            </a:extLst>
          </p:cNvPr>
          <p:cNvSpPr txBox="1">
            <a:spLocks/>
          </p:cNvSpPr>
          <p:nvPr/>
        </p:nvSpPr>
        <p:spPr>
          <a:xfrm>
            <a:off x="6249971" y="2407920"/>
            <a:ext cx="5420918" cy="3225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/>
              <a:t>Платформы: веб</a:t>
            </a:r>
            <a:endParaRPr lang="en-US" sz="2000" b="1" dirty="0"/>
          </a:p>
          <a:p>
            <a:r>
              <a:rPr lang="ru-RU" sz="2000" b="1" dirty="0"/>
              <a:t>Бесплатное </a:t>
            </a:r>
          </a:p>
          <a:p>
            <a:pPr algn="just"/>
            <a:r>
              <a:rPr lang="ru-RU" sz="2000" dirty="0"/>
              <a:t>Для использования сервиса необходимо иметь </a:t>
            </a:r>
            <a:r>
              <a:rPr lang="en-US" sz="2000" dirty="0"/>
              <a:t>Google Account.</a:t>
            </a:r>
            <a:endParaRPr lang="ru-RU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533BE1-6027-4B9E-B1CA-7FAAF6394283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en-US" sz="1400" dirty="0">
                <a:latin typeface="Inter" panose="020B0502030000000004" pitchFamily="34" charset="0"/>
                <a:ea typeface="Inter" panose="020B0502030000000004" pitchFamily="34" charset="0"/>
                <a:hlinkClick r:id="rId2"/>
              </a:rPr>
              <a:t>Microsoft Office</a:t>
            </a:r>
            <a:r>
              <a:rPr lang="en-US" sz="1400" dirty="0">
                <a:latin typeface="Inter" panose="020B0502030000000004" pitchFamily="34" charset="0"/>
                <a:ea typeface="Inter" panose="020B0502030000000004" pitchFamily="34" charset="0"/>
              </a:rPr>
              <a:t>, </a:t>
            </a:r>
            <a:r>
              <a:rPr lang="en-US" sz="1400" dirty="0">
                <a:latin typeface="Inter" panose="020B0502030000000004" pitchFamily="34" charset="0"/>
                <a:ea typeface="Inter" panose="020B0502030000000004" pitchFamily="34" charset="0"/>
                <a:hlinkClick r:id="rId3"/>
              </a:rPr>
              <a:t>Google</a:t>
            </a:r>
            <a:r>
              <a:rPr lang="en-US" sz="1400" dirty="0">
                <a:latin typeface="Inter" panose="020B0502030000000004" pitchFamily="34" charset="0"/>
                <a:ea typeface="Inter" panose="020B0502030000000004" pitchFamily="34" charset="0"/>
              </a:rPr>
              <a:t> 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C93E6151-3EFE-4EF7-B6CD-18BFB085E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03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DC341CD6-7E40-4ACA-99D8-D739386BC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Apple iWork </a:t>
            </a:r>
            <a:r>
              <a:rPr lang="ru-RU" dirty="0"/>
              <a:t>и</a:t>
            </a:r>
            <a:r>
              <a:rPr lang="en-US" dirty="0"/>
              <a:t> LibreOffice</a:t>
            </a:r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C667AD20-A849-46BF-8D9C-581E7889B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1" y="2407920"/>
            <a:ext cx="5420918" cy="3225324"/>
          </a:xfrm>
        </p:spPr>
        <p:txBody>
          <a:bodyPr>
            <a:normAutofit/>
          </a:bodyPr>
          <a:lstStyle/>
          <a:p>
            <a:r>
              <a:rPr lang="ru-RU" sz="2000" b="1" dirty="0"/>
              <a:t>Платформы:</a:t>
            </a:r>
            <a:r>
              <a:rPr lang="en-US" sz="2000" b="1" dirty="0"/>
              <a:t> </a:t>
            </a:r>
            <a:r>
              <a:rPr lang="ru-RU" sz="2000" b="1" dirty="0"/>
              <a:t>веб, </a:t>
            </a:r>
            <a:r>
              <a:rPr lang="en-US" sz="2000" b="1" dirty="0"/>
              <a:t>macOS</a:t>
            </a:r>
            <a:endParaRPr lang="en-US" sz="20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r>
              <a:rPr lang="ru-RU" sz="2000" b="1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Бесплатное</a:t>
            </a:r>
            <a:endParaRPr lang="ru-RU" sz="20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Segoe UI" panose="020B0502040204020203" pitchFamily="34" charset="0"/>
              </a:rPr>
              <a:t>Для использования сервиса необходимо иметь учетную запись </a:t>
            </a:r>
            <a:r>
              <a:rPr lang="en-US" sz="2000" dirty="0">
                <a:solidFill>
                  <a:srgbClr val="000000"/>
                </a:solidFill>
                <a:latin typeface="Segoe UI" panose="020B0502040204020203" pitchFamily="34" charset="0"/>
              </a:rPr>
              <a:t>iCloud</a:t>
            </a:r>
            <a:r>
              <a:rPr lang="ru-RU" sz="2000" dirty="0">
                <a:solidFill>
                  <a:srgbClr val="000000"/>
                </a:solidFill>
                <a:latin typeface="Segoe UI" panose="020B0502040204020203" pitchFamily="34" charset="0"/>
              </a:rPr>
              <a:t>; доступно на всех устройствах </a:t>
            </a:r>
            <a:r>
              <a:rPr lang="en-US" sz="2000" dirty="0">
                <a:solidFill>
                  <a:srgbClr val="000000"/>
                </a:solidFill>
                <a:latin typeface="Segoe UI" panose="020B0502040204020203" pitchFamily="34" charset="0"/>
              </a:rPr>
              <a:t>Apple.</a:t>
            </a:r>
            <a:endParaRPr lang="ru-RU" sz="200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DC08-F13C-45F3-8329-E228A1C5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5" name="Объект 10">
            <a:extLst>
              <a:ext uri="{FF2B5EF4-FFF2-40B4-BE49-F238E27FC236}">
                <a16:creationId xmlns:a16="http://schemas.microsoft.com/office/drawing/2014/main" id="{6D86B3FF-D6E1-4F39-915E-03149A98B4CC}"/>
              </a:ext>
            </a:extLst>
          </p:cNvPr>
          <p:cNvSpPr txBox="1">
            <a:spLocks/>
          </p:cNvSpPr>
          <p:nvPr/>
        </p:nvSpPr>
        <p:spPr>
          <a:xfrm>
            <a:off x="6249971" y="2407920"/>
            <a:ext cx="5420918" cy="3225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/>
              <a:t>Платформы: </a:t>
            </a:r>
            <a:r>
              <a:rPr lang="en-US" sz="2000" b="1" dirty="0"/>
              <a:t>Windows, macOS</a:t>
            </a:r>
          </a:p>
          <a:p>
            <a:r>
              <a:rPr lang="ru-RU" sz="2000" b="1" dirty="0"/>
              <a:t>Бесплатное</a:t>
            </a:r>
            <a:endParaRPr lang="ru-RU" sz="2000" dirty="0"/>
          </a:p>
          <a:p>
            <a:pPr algn="just"/>
            <a:r>
              <a:rPr lang="ru-RU" sz="2000" dirty="0"/>
              <a:t>Для использования сервиса необходимо иметь учетную запись </a:t>
            </a:r>
            <a:r>
              <a:rPr lang="en-US" sz="2000" dirty="0"/>
              <a:t>Gmail.</a:t>
            </a:r>
            <a:endParaRPr lang="ru-RU" sz="2000" dirty="0"/>
          </a:p>
        </p:txBody>
      </p:sp>
      <p:sp>
        <p:nvSpPr>
          <p:cNvPr id="7" name="Нижний колонтитул 1">
            <a:extLst>
              <a:ext uri="{FF2B5EF4-FFF2-40B4-BE49-F238E27FC236}">
                <a16:creationId xmlns:a16="http://schemas.microsoft.com/office/drawing/2014/main" id="{42E96301-A5A3-4CB4-8DA1-02DB52B0F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49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5DBB58-96B5-4CC2-8396-4067D0AF3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Lorem Ipsum </a:t>
            </a:r>
            <a:r>
              <a:rPr lang="en-US" sz="1800" i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800" i="1" dirty="0" err="1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Neque</a:t>
            </a:r>
            <a:r>
              <a:rPr lang="en-US" sz="1800" i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porro</a:t>
            </a:r>
            <a:r>
              <a:rPr lang="en-US" sz="1800" i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quisquam</a:t>
            </a:r>
            <a:r>
              <a:rPr lang="en-US" sz="1800" i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est</a:t>
            </a:r>
            <a:r>
              <a:rPr lang="en-US" sz="1800" i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qui </a:t>
            </a:r>
            <a:r>
              <a:rPr lang="en-US" sz="1800" i="1" dirty="0" err="1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dolorem</a:t>
            </a:r>
            <a:r>
              <a:rPr lang="en-US" sz="1800" i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ipsum </a:t>
            </a:r>
            <a:r>
              <a:rPr lang="en-US" sz="1800" i="1" dirty="0" err="1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quia</a:t>
            </a:r>
            <a:r>
              <a:rPr lang="en-US" sz="1800" i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dolor sit amet, consectetur, </a:t>
            </a:r>
            <a:r>
              <a:rPr lang="en-US" sz="1800" i="1" dirty="0" err="1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adipisci</a:t>
            </a:r>
            <a:r>
              <a:rPr lang="en-US" sz="1800" i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velit</a:t>
            </a:r>
            <a:r>
              <a:rPr lang="en-US" sz="1800" i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..."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7CBA05-976E-4FCA-984D-1C784BB578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200" b="1" i="0" dirty="0" err="1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Lorem</a:t>
            </a:r>
            <a:r>
              <a:rPr lang="ru-RU" sz="1200" b="1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 </a:t>
            </a:r>
            <a:r>
              <a:rPr lang="ru-RU" sz="1200" b="1" i="0" dirty="0" err="1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ipsum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 — классический текст-«рыба» (условный, зачастую бессмысленный </a:t>
            </a:r>
            <a:r>
              <a:rPr lang="ru-RU" sz="1200" b="0" i="0" u="none" strike="noStrike" dirty="0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2" tooltip="Текст-заполнитель"/>
              </a:rPr>
              <a:t>текст-заполнитель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, вставляемый в макет страницы). Является искажённым отрывком из философского </a:t>
            </a:r>
            <a:r>
              <a:rPr lang="ru-RU" sz="1200" b="0" i="0" u="none" strike="noStrike" dirty="0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3" tooltip="Трактат (литература)"/>
              </a:rPr>
              <a:t>трактата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 </a:t>
            </a:r>
            <a:r>
              <a:rPr lang="ru-RU" sz="1200" b="0" i="0" u="none" strike="noStrike" dirty="0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4" tooltip="Марк Туллий Цицерон"/>
              </a:rPr>
              <a:t>Марка Туллия Цицерона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 «</a:t>
            </a:r>
            <a:r>
              <a:rPr lang="ru-RU" sz="1200" b="0" i="0" u="none" strike="noStrike" dirty="0">
                <a:solidFill>
                  <a:srgbClr val="BA0000"/>
                </a:solidFill>
                <a:effectLst/>
                <a:latin typeface="Impact" panose="020B0806030902050204" pitchFamily="34" charset="0"/>
                <a:hlinkClick r:id="rId5" tooltip="О пределах добра и зла (страница отсутствует)"/>
              </a:rPr>
              <a:t>О пределах добра и зла</a:t>
            </a:r>
            <a:r>
              <a:rPr lang="ru-RU" sz="1200" b="0" i="0" u="none" strike="noStrike" baseline="30000" dirty="0">
                <a:solidFill>
                  <a:srgbClr val="3366BB"/>
                </a:solidFill>
                <a:effectLst/>
                <a:latin typeface="Impact" panose="020B0806030902050204" pitchFamily="34" charset="0"/>
                <a:hlinkClick r:id="rId6" tooltip="en:De finibus bonorum et malorum"/>
              </a:rPr>
              <a:t>[</a:t>
            </a:r>
            <a:r>
              <a:rPr lang="ru-RU" sz="1200" b="0" i="0" u="none" strike="noStrike" baseline="30000" dirty="0" err="1">
                <a:solidFill>
                  <a:srgbClr val="3366BB"/>
                </a:solidFill>
                <a:effectLst/>
                <a:latin typeface="Impact" panose="020B0806030902050204" pitchFamily="34" charset="0"/>
                <a:hlinkClick r:id="rId6" tooltip="en:De finibus bonorum et malorum"/>
              </a:rPr>
              <a:t>en</a:t>
            </a:r>
            <a:r>
              <a:rPr lang="ru-RU" sz="1200" b="0" i="0" u="none" strike="noStrike" baseline="30000" dirty="0">
                <a:solidFill>
                  <a:srgbClr val="3366BB"/>
                </a:solidFill>
                <a:effectLst/>
                <a:latin typeface="Impact" panose="020B0806030902050204" pitchFamily="34" charset="0"/>
                <a:hlinkClick r:id="rId6" tooltip="en:De finibus bonorum et malorum"/>
              </a:rPr>
              <a:t>]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», написанного в </a:t>
            </a:r>
            <a:r>
              <a:rPr lang="ru-RU" sz="1200" b="0" i="0" u="none" strike="noStrike" dirty="0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7" tooltip="45 год до н. э."/>
              </a:rPr>
              <a:t>45 году до н. э.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 на </a:t>
            </a:r>
            <a:r>
              <a:rPr lang="ru-RU" sz="1200" b="0" i="0" u="none" strike="noStrike" dirty="0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8" tooltip="Латинский язык"/>
              </a:rPr>
              <a:t>латинском языке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, обнаружение сходства приписывается Ричарду </a:t>
            </a:r>
            <a:r>
              <a:rPr lang="ru-RU" sz="1200" b="0" i="0" dirty="0" err="1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Макклинтоку</a:t>
            </a:r>
            <a:r>
              <a:rPr lang="ru-RU" sz="1200" b="0" i="0" u="none" strike="noStrike" baseline="30000" dirty="0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9"/>
              </a:rPr>
              <a:t>[1]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. Распространился в </a:t>
            </a:r>
            <a:r>
              <a:rPr lang="ru-RU" sz="1200" b="0" i="0" u="none" strike="noStrike" dirty="0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10" tooltip="1970-е годы"/>
              </a:rPr>
              <a:t>1970-х годах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 из-за трафаретов компании </a:t>
            </a:r>
            <a:r>
              <a:rPr lang="ru-RU" sz="1200" b="0" i="0" u="none" strike="noStrike" dirty="0" err="1">
                <a:solidFill>
                  <a:srgbClr val="BA0000"/>
                </a:solidFill>
                <a:effectLst/>
                <a:latin typeface="Impact" panose="020B0806030902050204" pitchFamily="34" charset="0"/>
                <a:hlinkClick r:id="rId11" tooltip="Letraset (страница отсутствует)"/>
              </a:rPr>
              <a:t>Letraset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, a затем — из-за того, что служил примером текста в программе </a:t>
            </a:r>
            <a:r>
              <a:rPr lang="ru-RU" sz="1200" b="0" i="0" u="none" strike="noStrike" dirty="0" err="1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12" tooltip="PageMaker"/>
              </a:rPr>
              <a:t>PageMaker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. Испорченный текст, вероятно, происходит от его издания в </a:t>
            </a:r>
            <a:r>
              <a:rPr lang="ru-RU" sz="1200" b="0" i="0" u="none" strike="noStrike" dirty="0" err="1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13" tooltip="Loeb Classical Library"/>
              </a:rPr>
              <a:t>Loeb</a:t>
            </a:r>
            <a:r>
              <a:rPr lang="ru-RU" sz="1200" b="0" i="0" u="none" strike="noStrike" dirty="0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13" tooltip="Loeb Classical Library"/>
              </a:rPr>
              <a:t> </a:t>
            </a:r>
            <a:r>
              <a:rPr lang="ru-RU" sz="1200" b="0" i="0" u="none" strike="noStrike" dirty="0" err="1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13" tooltip="Loeb Classical Library"/>
              </a:rPr>
              <a:t>Classical</a:t>
            </a:r>
            <a:r>
              <a:rPr lang="ru-RU" sz="1200" b="0" i="0" u="none" strike="noStrike" dirty="0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13" tooltip="Loeb Classical Library"/>
              </a:rPr>
              <a:t> Library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 </a:t>
            </a:r>
            <a:r>
              <a:rPr lang="ru-RU" sz="1200" b="0" i="0" u="none" strike="noStrike" dirty="0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14" tooltip="1914 год"/>
              </a:rPr>
              <a:t>1914 года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, в котором слово </a:t>
            </a:r>
            <a:r>
              <a:rPr lang="ru-RU" sz="1200" b="0" i="1" dirty="0" err="1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dolorem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 разбито переносом так, что страница 36 начинается с </a:t>
            </a:r>
            <a:r>
              <a:rPr lang="ru-RU" sz="1200" b="0" i="1" dirty="0" err="1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lorem</a:t>
            </a:r>
            <a:r>
              <a:rPr lang="ru-RU" sz="1200" b="0" i="1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 </a:t>
            </a:r>
            <a:r>
              <a:rPr lang="ru-RU" sz="1200" b="0" i="1" dirty="0" err="1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ipsum</a:t>
            </a:r>
            <a:r>
              <a:rPr lang="ru-RU" sz="1200" b="0" i="1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…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 (</a:t>
            </a:r>
            <a:r>
              <a:rPr lang="ru-RU" sz="1200" b="0" i="1" dirty="0" err="1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do</a:t>
            </a:r>
            <a:r>
              <a:rPr lang="ru-RU" sz="1200" b="0" i="1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-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 осталось на предыдущей)</a:t>
            </a:r>
            <a:r>
              <a:rPr lang="ru-RU" sz="1200" b="0" i="0" u="none" strike="noStrike" baseline="30000" dirty="0">
                <a:solidFill>
                  <a:srgbClr val="0645AD"/>
                </a:solidFill>
                <a:effectLst/>
                <a:latin typeface="Impact" panose="020B0806030902050204" pitchFamily="34" charset="0"/>
                <a:hlinkClick r:id="rId15"/>
              </a:rPr>
              <a:t>[2]</a:t>
            </a:r>
            <a:r>
              <a:rPr lang="ru-RU" sz="1200" b="0" i="0" dirty="0">
                <a:solidFill>
                  <a:srgbClr val="202122"/>
                </a:solidFill>
                <a:effectLst/>
                <a:latin typeface="Impact" panose="020B0806030902050204" pitchFamily="34" charset="0"/>
              </a:rPr>
              <a:t>.</a:t>
            </a:r>
            <a:endParaRPr lang="ru-RU" sz="1800" dirty="0">
              <a:effectLst/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Lorem ipsum dolor sit amet, consectetur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adipiscing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elit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, sed do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eiusmod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tempor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incididunt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ut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labore et dolore magna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aliqua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. Ut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enim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ad minim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veniam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quis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nostrud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exercitation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ullamco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laboris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nisi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ut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aliquip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ex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ea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commodo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consequat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. Duis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aute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irure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dolor in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reprehenderit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in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voluptate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velit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esse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cillum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dolore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eu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fugiat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nulla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pariatur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.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Excepteur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sint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occaecat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cupidatat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non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proident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, sunt in culpa qui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officia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deserunt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mollit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anim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id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est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laborum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.</a:t>
            </a:r>
            <a:endParaRPr lang="en-US" sz="18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В оригинале абзац выглядит так: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Sed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ut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perspiciatis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unde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omnis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iste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natus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error sit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voluptatem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accusantium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doloremque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laudantium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totam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rem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aperiam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eaque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ipsa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quae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ab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illo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inventore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veritatis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et quasi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architecto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beatae vitae dicta sunt,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explicabo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. Nemo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enim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ipsam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voluptatem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quia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voluptas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sit,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aspernatur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aut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odit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aut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fugit, sed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quia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consequuntur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magni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dolores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eos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qui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ratione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voluptatem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sequi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nesciunt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neque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porro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quisquam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est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qui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do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lorem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ipsum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quia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dolor sit, amet, consectetur,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adipisci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elit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sed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quia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non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numquam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eius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mod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tempor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incidunt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ut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labore et dolore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magna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aliqua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quaerat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voluptatem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. 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Ut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enim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ad minim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veniam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quis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nostru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exercitation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ullam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co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rporis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suscipit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labori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o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s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 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nisi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ut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aliquid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ex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ea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commod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consequat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ur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?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Quis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aute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vel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iure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reprehenderit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qui 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in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voluptate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velit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esse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quam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nihil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molestiae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c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onsequatur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vel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illum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qui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dolore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eu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fugiat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quo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voluptas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nulla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pariatur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? At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vero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eos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et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accusamus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et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iusto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odio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dignissimos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ducimus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qui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blanditiis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praesentium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voluptatum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deleniti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atque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corrupti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quos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dolores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et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quas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molestias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exceptur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sint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obcaecat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cupiditat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non pro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ident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similique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sunt in culpa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 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qui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officia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deserunt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mollit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anim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i, 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id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est</a:t>
            </a:r>
            <a:r>
              <a:rPr lang="en-US" sz="1200" b="1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1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laborum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 et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dolorum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fuga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. Et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harum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quidem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rerum facilis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est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et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expedita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distinctio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. Nam libero tempore, cum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soluta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nobis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est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eligendi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optio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cumque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nihil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impedit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quo minus id,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quod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maxime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placeat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facere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possimus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omnis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voluptas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assumenda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est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omnis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dolor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repellendus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.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Temporibus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autem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quibusdam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et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aut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officiis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debitis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aut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rerum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necessitatibus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saepe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eveniet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ut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et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voluptates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repudiandae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sint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et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molestiae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non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recusandae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.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Itaque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earum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rerum hic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tenetur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a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sapiente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delectus,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ut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aut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reiciendis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voluptatibus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maiores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alias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consequatur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aut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perferendis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doloribus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asperiores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US" sz="1200" b="0" i="0" dirty="0" err="1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repellat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MS PGothic" panose="020B0600070205080204" pitchFamily="34" charset="-128"/>
                <a:ea typeface="MS PGothic" panose="020B0600070205080204" pitchFamily="34" charset="-128"/>
              </a:rPr>
              <a:t>.</a:t>
            </a:r>
            <a:endParaRPr lang="ru-RU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549919B-7E89-46B6-A130-ACC002F5D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t>15</a:t>
            </a:fld>
            <a:endParaRPr lang="ru-RU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DFA7CF-859A-45A2-9E73-7307A0BEC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" y="35564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Нижний колонтитул 1">
            <a:extLst>
              <a:ext uri="{FF2B5EF4-FFF2-40B4-BE49-F238E27FC236}">
                <a16:creationId xmlns:a16="http://schemas.microsoft.com/office/drawing/2014/main" id="{8ABE3B9A-C8D2-4F99-A1DF-89ABE5C1A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6612FF-030A-4CF9-9700-D977288C1017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  <a:hlinkClick r:id="rId16"/>
              </a:rPr>
              <a:t>Википедия</a:t>
            </a:r>
            <a:r>
              <a:rPr lang="en-US" sz="1400" dirty="0">
                <a:latin typeface="Inter" panose="020B0502030000000004" pitchFamily="34" charset="0"/>
                <a:ea typeface="Inter" panose="020B0502030000000004" pitchFamily="34" charset="0"/>
              </a:rPr>
              <a:t> 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99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CAFE4-5200-4497-8CBF-5B294954D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</a:t>
            </a:r>
            <a:r>
              <a:rPr lang="en-US" dirty="0"/>
              <a:t>Lorem Ipsum?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D2F118-2FBD-46B5-A530-0FBCB6A80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err="1"/>
              <a:t>Lorem</a:t>
            </a:r>
            <a:r>
              <a:rPr lang="ru-RU" b="1" dirty="0"/>
              <a:t> </a:t>
            </a:r>
            <a:r>
              <a:rPr lang="ru-RU" b="1" dirty="0" err="1"/>
              <a:t>Ipsum</a:t>
            </a:r>
            <a:r>
              <a:rPr lang="ru-RU" b="1" dirty="0"/>
              <a:t> - это текст</a:t>
            </a:r>
            <a:r>
              <a:rPr lang="en-US" b="1" dirty="0"/>
              <a:t> </a:t>
            </a:r>
            <a:r>
              <a:rPr lang="ru-RU" b="1" dirty="0"/>
              <a:t>«рыба»</a:t>
            </a:r>
            <a:r>
              <a:rPr lang="en-US" b="1" dirty="0"/>
              <a:t> (</a:t>
            </a:r>
            <a:r>
              <a:rPr lang="ru-RU" b="1" dirty="0"/>
              <a:t>текст-заполнитель), </a:t>
            </a:r>
            <a:r>
              <a:rPr lang="ru-RU" dirty="0"/>
              <a:t>часто используемый в печати и вэб-дизайне. 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Является искажённым отрывком из философского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" tooltip="Трактат (литература)"/>
              </a:rPr>
              <a:t>трактата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0" u="none" strike="noStrike" dirty="0">
                <a:effectLst/>
                <a:latin typeface="Arial" panose="020B0604020202020204" pitchFamily="34" charset="0"/>
              </a:rPr>
              <a:t>Марка Туллия Цицерона</a:t>
            </a:r>
            <a:r>
              <a:rPr lang="ru-RU" b="0" i="0" dirty="0">
                <a:effectLst/>
                <a:latin typeface="Arial" panose="020B0604020202020204" pitchFamily="34" charset="0"/>
              </a:rPr>
              <a:t> «</a:t>
            </a:r>
            <a:r>
              <a:rPr lang="ru-RU" b="0" i="0" u="none" strike="noStrike" dirty="0">
                <a:effectLst/>
                <a:latin typeface="Arial" panose="020B0604020202020204" pitchFamily="34" charset="0"/>
              </a:rPr>
              <a:t>О пределах добра и зла</a:t>
            </a:r>
            <a:r>
              <a:rPr lang="ru-RU" b="0" i="0" dirty="0">
                <a:effectLst/>
                <a:latin typeface="Arial" panose="020B0604020202020204" pitchFamily="34" charset="0"/>
              </a:rPr>
              <a:t>», написанного в </a:t>
            </a:r>
            <a:r>
              <a:rPr lang="ru-RU" b="0" i="0" u="none" strike="noStrike" dirty="0">
                <a:effectLst/>
                <a:latin typeface="Arial" panose="020B0604020202020204" pitchFamily="34" charset="0"/>
              </a:rPr>
              <a:t>45 году до н. э.</a:t>
            </a:r>
            <a:r>
              <a:rPr lang="ru-RU" b="0" i="0" dirty="0">
                <a:effectLst/>
                <a:latin typeface="Arial" panose="020B0604020202020204" pitchFamily="34" charset="0"/>
              </a:rPr>
              <a:t> на </a:t>
            </a:r>
            <a:r>
              <a:rPr lang="ru-RU" b="0" i="0" u="none" strike="noStrike" dirty="0">
                <a:effectLst/>
                <a:latin typeface="Arial" panose="020B0604020202020204" pitchFamily="34" charset="0"/>
              </a:rPr>
              <a:t>латинском языке</a:t>
            </a:r>
            <a:r>
              <a:rPr lang="ru-RU" b="0" i="0" dirty="0">
                <a:effectLst/>
                <a:latin typeface="Arial" panose="020B0604020202020204" pitchFamily="34" charset="0"/>
              </a:rPr>
              <a:t>, 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обнаружение сходства приписывается Ричарду </a:t>
            </a:r>
            <a:r>
              <a:rPr lang="ru-RU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Макклинтоку</a:t>
            </a:r>
            <a:r>
              <a:rPr lang="ru-RU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/>
              </a:rPr>
              <a:t>[1]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E218792-0C82-4B80-B926-F7C2EF457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t>16</a:t>
            </a:fld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DF71D21-C456-40C7-8559-04D695AB2E47}"/>
              </a:ext>
            </a:extLst>
          </p:cNvPr>
          <p:cNvSpPr/>
          <p:nvPr/>
        </p:nvSpPr>
        <p:spPr>
          <a:xfrm>
            <a:off x="521110" y="2398394"/>
            <a:ext cx="9965915" cy="459105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1">
            <a:extLst>
              <a:ext uri="{FF2B5EF4-FFF2-40B4-BE49-F238E27FC236}">
                <a16:creationId xmlns:a16="http://schemas.microsoft.com/office/drawing/2014/main" id="{C0ECBBB6-1862-45F1-B1F2-D68ADB801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10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DC341CD6-7E40-4ACA-99D8-D739386BC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COVID-19: </a:t>
            </a:r>
            <a:r>
              <a:rPr lang="kk-KZ" dirty="0"/>
              <a:t>симптомы и </a:t>
            </a:r>
            <a:r>
              <a:rPr lang="ru-RU" dirty="0"/>
              <a:t>статистика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DC08-F13C-45F3-8329-E228A1C5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15" name="Объект 10">
            <a:extLst>
              <a:ext uri="{FF2B5EF4-FFF2-40B4-BE49-F238E27FC236}">
                <a16:creationId xmlns:a16="http://schemas.microsoft.com/office/drawing/2014/main" id="{6D86B3FF-D6E1-4F39-915E-03149A98B4CC}"/>
              </a:ext>
            </a:extLst>
          </p:cNvPr>
          <p:cNvSpPr txBox="1">
            <a:spLocks/>
          </p:cNvSpPr>
          <p:nvPr/>
        </p:nvSpPr>
        <p:spPr>
          <a:xfrm>
            <a:off x="520700" y="2407920"/>
            <a:ext cx="11150189" cy="32253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COVID-19 (аббревиатура от </a:t>
            </a:r>
            <a:r>
              <a:rPr lang="ru-RU" sz="1800" b="1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" tooltip="Английский язык"/>
              </a:rPr>
              <a:t>англ.</a:t>
            </a:r>
            <a:r>
              <a:rPr lang="ru-RU" sz="1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18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COronaVIrus</a:t>
            </a:r>
            <a:r>
              <a:rPr lang="ru-RU" sz="1800" b="1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18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Disease</a:t>
            </a:r>
            <a:r>
              <a:rPr lang="ru-RU" sz="1800" b="1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2019</a:t>
            </a:r>
            <a:r>
              <a:rPr lang="ru-RU" sz="1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— </a:t>
            </a:r>
            <a:r>
              <a:rPr lang="ru-RU" sz="1800" b="1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коронавирусная инфекция 2019 года</a:t>
            </a:r>
            <a:r>
              <a:rPr lang="ru-RU" sz="1800" b="1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/>
              </a:rPr>
              <a:t>[2]</a:t>
            </a:r>
            <a:r>
              <a:rPr lang="ru-RU" sz="1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sz="1800" b="1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4" tooltip="Русский язык"/>
              </a:rPr>
              <a:t>рус.</a:t>
            </a:r>
            <a:r>
              <a:rPr lang="ru-RU" sz="1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ковид</a:t>
            </a:r>
            <a:r>
              <a:rPr lang="ru-RU" sz="1800" b="1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5"/>
              </a:rPr>
              <a:t>[см. «Терминология»]</a:t>
            </a:r>
            <a:r>
              <a:rPr lang="ru-RU" sz="1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), 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ранее </a:t>
            </a:r>
            <a:r>
              <a:rPr lang="ru-RU" sz="1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коронавирусная инфекция 2019-nCoV</a:t>
            </a:r>
            <a:r>
              <a:rPr lang="ru-RU" sz="1800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6"/>
              </a:rPr>
              <a:t>[3]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— потенциально </a:t>
            </a:r>
            <a:r>
              <a:rPr lang="ru-RU" sz="18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7" tooltip="Тяжёлая острая респираторная инфекция"/>
              </a:rPr>
              <a:t>тяжёлая</a:t>
            </a:r>
            <a:r>
              <a:rPr lang="ru-RU" sz="1800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8"/>
              </a:rPr>
              <a:t>[⇨]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острая респираторная </a:t>
            </a:r>
            <a:r>
              <a:rPr lang="ru-RU" sz="18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9" tooltip="Инфекция"/>
              </a:rPr>
              <a:t>инфекция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вызываемая </a:t>
            </a:r>
            <a:r>
              <a:rPr lang="ru-RU" sz="18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0" tooltip="Коронавирусы"/>
              </a:rPr>
              <a:t>коронавирусом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18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1" tooltip="SARS-CoV-2"/>
              </a:rPr>
              <a:t>SARS-CoV-2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(2019-nCoV)</a:t>
            </a:r>
            <a:r>
              <a:rPr lang="ru-RU" sz="1800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2"/>
              </a:rPr>
              <a:t>[4]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Представляет собой опасное заболевание</a:t>
            </a:r>
            <a:r>
              <a:rPr lang="ru-RU" sz="1800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3"/>
              </a:rPr>
              <a:t>[5]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которое может протекать как в форме </a:t>
            </a:r>
            <a:r>
              <a:rPr lang="ru-RU" sz="18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4" tooltip="Острая респираторная вирусная инфекция"/>
              </a:rPr>
              <a:t>острой респираторной вирусной инфекции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лёгкого течения</a:t>
            </a:r>
            <a:r>
              <a:rPr lang="ru-RU" sz="1800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5"/>
              </a:rPr>
              <a:t>[6]</a:t>
            </a:r>
            <a:r>
              <a:rPr lang="ru-RU" sz="1800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6"/>
              </a:rPr>
              <a:t>[7]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так и в тяжёлой форме</a:t>
            </a:r>
            <a:r>
              <a:rPr lang="ru-RU" sz="1800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7"/>
              </a:rPr>
              <a:t>[8]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К наиболее распространённым </a:t>
            </a:r>
            <a:r>
              <a:rPr lang="ru-RU" sz="1800" b="0" i="0" u="none" strike="noStrike" dirty="0">
                <a:effectLst/>
                <a:latin typeface="Arial" panose="020B0604020202020204" pitchFamily="34" charset="0"/>
              </a:rPr>
              <a:t>симптомам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заболевания относятся повышенная температура тела, утомляемость и сухой кашель. Вирус способен поражать различные органы через прямое инфицирование или посредством иммунного ответа организма</a:t>
            </a:r>
            <a:r>
              <a:rPr lang="ru-RU" sz="1800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8"/>
              </a:rPr>
              <a:t>[10]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Наиболее частым осложнением заболевания является </a:t>
            </a:r>
            <a:r>
              <a:rPr lang="ru-RU" sz="18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9" tooltip="Вирусная пневмония"/>
              </a:rPr>
              <a:t>вирусная пневмония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способная приводить к </a:t>
            </a:r>
            <a:r>
              <a:rPr lang="ru-RU" sz="18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0" tooltip="Острый респираторный дистресс-синдром"/>
              </a:rPr>
              <a:t>острому респираторному дистресс-синдрому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и последующей </a:t>
            </a:r>
            <a:r>
              <a:rPr lang="ru-RU" sz="18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1" tooltip="Острая дыхательная недостаточность"/>
              </a:rPr>
              <a:t>острой дыхательной недостаточности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при которых чаще всего необходимы </a:t>
            </a:r>
            <a:r>
              <a:rPr lang="ru-RU" sz="18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2" tooltip="Кислородная терапия"/>
              </a:rPr>
              <a:t>кислородная терапия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и респираторная поддержка</a:t>
            </a:r>
            <a:r>
              <a:rPr lang="ru-RU" sz="1800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3"/>
              </a:rPr>
              <a:t>[11]</a:t>
            </a:r>
            <a:r>
              <a:rPr lang="ru-RU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ru-RU" sz="1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В число осложнений входят </a:t>
            </a:r>
            <a:r>
              <a:rPr lang="ru-RU" sz="1800" b="1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4" tooltip="Полиорганная недостаточность"/>
              </a:rPr>
              <a:t>полиорганная недостаточность</a:t>
            </a:r>
            <a:r>
              <a:rPr lang="ru-RU" sz="1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септический шок и венозная </a:t>
            </a:r>
            <a:r>
              <a:rPr lang="ru-RU" sz="1800" b="1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5" tooltip="Тромбоэмболия"/>
              </a:rPr>
              <a:t>тромбоэмболия</a:t>
            </a:r>
            <a:r>
              <a:rPr lang="ru-RU" sz="1800" b="1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6"/>
              </a:rPr>
              <a:t>[12]</a:t>
            </a:r>
            <a:r>
              <a:rPr lang="ru-RU" sz="1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endParaRPr lang="ru-RU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533BE1-6027-4B9E-B1CA-7FAAF6394283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  <a:hlinkClick r:id="rId27"/>
              </a:rPr>
              <a:t>сайт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DBA06F01-3F02-41CB-942F-002289C36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246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Мозг в голове со сплошной заливкой">
            <a:extLst>
              <a:ext uri="{FF2B5EF4-FFF2-40B4-BE49-F238E27FC236}">
                <a16:creationId xmlns:a16="http://schemas.microsoft.com/office/drawing/2014/main" id="{15DD254A-3592-4E75-B7EC-E8F420134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4532" y="2407919"/>
            <a:ext cx="3464979" cy="3464979"/>
          </a:xfrm>
          <a:prstGeom prst="rect">
            <a:avLst/>
          </a:prstGeom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DC341CD6-7E40-4ACA-99D8-D739386BC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мозга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DC08-F13C-45F3-8329-E228A1C5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15" name="Объект 10">
            <a:extLst>
              <a:ext uri="{FF2B5EF4-FFF2-40B4-BE49-F238E27FC236}">
                <a16:creationId xmlns:a16="http://schemas.microsoft.com/office/drawing/2014/main" id="{6D86B3FF-D6E1-4F39-915E-03149A98B4CC}"/>
              </a:ext>
            </a:extLst>
          </p:cNvPr>
          <p:cNvSpPr txBox="1">
            <a:spLocks/>
          </p:cNvSpPr>
          <p:nvPr/>
        </p:nvSpPr>
        <p:spPr>
          <a:xfrm>
            <a:off x="5872899" y="2407920"/>
            <a:ext cx="5798400" cy="3225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b="0" i="0" dirty="0">
                <a:solidFill>
                  <a:srgbClr val="111111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</a:rPr>
              <a:t>Наш мозг любит все автоматизировать, чтобы таким образом сохранить ресурсы. Когда мы достаточно обучились какому‑то навыку, мозг выводит его в автоматический процесс. </a:t>
            </a:r>
            <a:endParaRPr lang="ru-RU" b="1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533BE1-6027-4B9E-B1CA-7FAAF6394283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  <a:hlinkClick r:id="rId4"/>
              </a:rPr>
              <a:t>сайт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pic>
        <p:nvPicPr>
          <p:cNvPr id="18" name="Рисунок 17" descr="Лупа со сплошной заливкой">
            <a:extLst>
              <a:ext uri="{FF2B5EF4-FFF2-40B4-BE49-F238E27FC236}">
                <a16:creationId xmlns:a16="http://schemas.microsoft.com/office/drawing/2014/main" id="{745A6EA7-FEFF-4873-96C5-6F73342FCC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06731" y="3429000"/>
            <a:ext cx="914400" cy="914400"/>
          </a:xfrm>
          <a:prstGeom prst="rect">
            <a:avLst/>
          </a:prstGeom>
        </p:spPr>
      </p:pic>
      <p:sp>
        <p:nvSpPr>
          <p:cNvPr id="9" name="Нижний колонтитул 1">
            <a:extLst>
              <a:ext uri="{FF2B5EF4-FFF2-40B4-BE49-F238E27FC236}">
                <a16:creationId xmlns:a16="http://schemas.microsoft.com/office/drawing/2014/main" id="{FE0B6CE8-DF70-4E6E-AA82-B5ECBEF43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44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4.44444E-6 C -1.45833E-6 0.11667 0.05729 0.21204 0.12787 0.21204 C 0.21068 0.21204 0.24076 0.10602 0.25352 0.04237 L 0.26628 -0.04282 C 0.27891 -0.10671 0.31081 -0.21203 0.40456 -0.21203 C 0.46419 -0.21203 0.53255 -0.11736 0.53255 -4.44444E-6 C 0.53255 0.11667 0.46419 0.21204 0.40456 0.21204 C 0.31081 0.21204 0.27891 0.10602 0.26628 0.04237 L 0.25352 -0.04282 C 0.24076 -0.10671 0.21068 -0.21203 0.12787 -0.21203 C 0.05729 -0.21203 -1.45833E-6 -0.11736 -1.45833E-6 -4.44444E-6 Z " pathEditMode="relative" rAng="0" ptsTypes="AAAAAAAAA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Голова с шестеренками со сплошной заливкой">
            <a:extLst>
              <a:ext uri="{FF2B5EF4-FFF2-40B4-BE49-F238E27FC236}">
                <a16:creationId xmlns:a16="http://schemas.microsoft.com/office/drawing/2014/main" id="{7AA7D9C3-DF70-48DD-81C6-C41DF0BE6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4532" y="2502189"/>
            <a:ext cx="3464979" cy="3427271"/>
          </a:xfrm>
          <a:prstGeom prst="rect">
            <a:avLst/>
          </a:prstGeom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DC341CD6-7E40-4ACA-99D8-D739386BC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мозга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DC08-F13C-45F3-8329-E228A1C5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533BE1-6027-4B9E-B1CA-7FAAF6394283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  <a:hlinkClick r:id="rId4"/>
              </a:rPr>
              <a:t>сайт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sp>
        <p:nvSpPr>
          <p:cNvPr id="12" name="Объект 10">
            <a:extLst>
              <a:ext uri="{FF2B5EF4-FFF2-40B4-BE49-F238E27FC236}">
                <a16:creationId xmlns:a16="http://schemas.microsoft.com/office/drawing/2014/main" id="{E634FF3C-3A1B-4884-B33D-38907C0E4AA7}"/>
              </a:ext>
            </a:extLst>
          </p:cNvPr>
          <p:cNvSpPr txBox="1">
            <a:spLocks/>
          </p:cNvSpPr>
          <p:nvPr/>
        </p:nvSpPr>
        <p:spPr>
          <a:xfrm>
            <a:off x="5872899" y="2407920"/>
            <a:ext cx="5798400" cy="3225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b="0" i="0" dirty="0">
                <a:solidFill>
                  <a:srgbClr val="111111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</a:rPr>
              <a:t>Наш </a:t>
            </a:r>
            <a:r>
              <a:rPr lang="ru-RU" b="1" i="0" dirty="0">
                <a:solidFill>
                  <a:srgbClr val="111111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</a:rPr>
              <a:t>мозг любит все автоматизировать, </a:t>
            </a:r>
            <a:r>
              <a:rPr lang="ru-RU" b="0" i="0" dirty="0">
                <a:solidFill>
                  <a:srgbClr val="111111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</a:rPr>
              <a:t>чтобы таким образом сохранить ресурсы. Когда мы достаточно обучились какому‑то навыку, </a:t>
            </a:r>
            <a:r>
              <a:rPr lang="ru-RU" i="0" dirty="0">
                <a:solidFill>
                  <a:srgbClr val="111111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</a:rPr>
              <a:t>мозг выводит его в автоматический процесс. </a:t>
            </a:r>
            <a:endParaRPr lang="ru-RU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211151E8-94E5-4F37-9CC6-D02C07A92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97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>
            <a:extLst>
              <a:ext uri="{FF2B5EF4-FFF2-40B4-BE49-F238E27FC236}">
                <a16:creationId xmlns:a16="http://schemas.microsoft.com/office/drawing/2014/main" id="{10FE050B-F89D-4878-B4DD-664779968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Цель модуля</a:t>
            </a:r>
          </a:p>
        </p:txBody>
      </p:sp>
      <p:sp>
        <p:nvSpPr>
          <p:cNvPr id="24" name="Объект 23">
            <a:extLst>
              <a:ext uri="{FF2B5EF4-FFF2-40B4-BE49-F238E27FC236}">
                <a16:creationId xmlns:a16="http://schemas.microsoft.com/office/drawing/2014/main" id="{3B9F036E-3071-4A11-9B48-860C01F22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Научить участников уверенно работать с программами пакета Microsoft </a:t>
            </a:r>
            <a:r>
              <a:rPr lang="en-US" dirty="0"/>
              <a:t>Office</a:t>
            </a:r>
            <a:r>
              <a:rPr lang="ru-RU" dirty="0"/>
              <a:t>, настраивать и в полной мере использовать их возможности.</a:t>
            </a:r>
          </a:p>
        </p:txBody>
      </p:sp>
      <p:sp>
        <p:nvSpPr>
          <p:cNvPr id="22" name="Номер слайда 4">
            <a:extLst>
              <a:ext uri="{FF2B5EF4-FFF2-40B4-BE49-F238E27FC236}">
                <a16:creationId xmlns:a16="http://schemas.microsoft.com/office/drawing/2014/main" id="{2CB2B86F-CA47-4AD9-9812-8C4777974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67BD246D-4A8F-428A-891B-F0F5BD229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467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DC341CD6-7E40-4ACA-99D8-D739386BC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COVID-19: </a:t>
            </a:r>
            <a:r>
              <a:rPr lang="kk-KZ" dirty="0"/>
              <a:t>симптомы и </a:t>
            </a:r>
            <a:r>
              <a:rPr lang="ru-RU" dirty="0"/>
              <a:t>статистика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DC08-F13C-45F3-8329-E228A1C5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15" name="Объект 10">
            <a:extLst>
              <a:ext uri="{FF2B5EF4-FFF2-40B4-BE49-F238E27FC236}">
                <a16:creationId xmlns:a16="http://schemas.microsoft.com/office/drawing/2014/main" id="{6D86B3FF-D6E1-4F39-915E-03149A98B4CC}"/>
              </a:ext>
            </a:extLst>
          </p:cNvPr>
          <p:cNvSpPr txBox="1">
            <a:spLocks/>
          </p:cNvSpPr>
          <p:nvPr/>
        </p:nvSpPr>
        <p:spPr>
          <a:xfrm>
            <a:off x="520700" y="2407920"/>
            <a:ext cx="11150189" cy="3225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100" dirty="0"/>
              <a:t>COVID-19 (аббревиатура от англ. </a:t>
            </a:r>
            <a:r>
              <a:rPr lang="ru-RU" sz="2100" dirty="0" err="1"/>
              <a:t>COronaVIrus</a:t>
            </a:r>
            <a:r>
              <a:rPr lang="ru-RU" sz="2100" dirty="0"/>
              <a:t> </a:t>
            </a:r>
            <a:r>
              <a:rPr lang="ru-RU" sz="2100" dirty="0" err="1"/>
              <a:t>Disease</a:t>
            </a:r>
            <a:r>
              <a:rPr lang="ru-RU" sz="2100" dirty="0"/>
              <a:t> 2019 — коронавирусная инфекция 2019 года, рус. ковид[см. «Терминология»]), ранее коронавирусная инфекция 2019-nCoV — потенциально тяжёлая острая респираторная инфекция, вызываемая коронавирусом SARS-CoV-2 (2019-nCoV). Представляет собой опасное заболевание, которое может протекать как в форме острой респираторной вирусной инфекции лёгкого течения, так и в тяжёлой форме. </a:t>
            </a:r>
            <a:r>
              <a:rPr lang="ru-RU" sz="2100" b="1" dirty="0"/>
              <a:t>К наиболее распространённым симптомам заболевания относятся повышенная температура тела, утомляемость и сухой кашель.</a:t>
            </a:r>
            <a:r>
              <a:rPr lang="ru-RU" sz="2100" dirty="0"/>
              <a:t> Вирус способен поражать различные органы через прямое инфицирование или посредством иммунного ответа организма.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533BE1-6027-4B9E-B1CA-7FAAF6394283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  <a:hlinkClick r:id="rId2"/>
              </a:rPr>
              <a:t>сайт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4420AA38-5ED5-4819-9919-74977BB06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95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DC341CD6-7E40-4ACA-99D8-D739386BC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Чтобы предупредить распространение COVID-19: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DC08-F13C-45F3-8329-E228A1C5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15" name="Объект 10">
            <a:extLst>
              <a:ext uri="{FF2B5EF4-FFF2-40B4-BE49-F238E27FC236}">
                <a16:creationId xmlns:a16="http://schemas.microsoft.com/office/drawing/2014/main" id="{6D86B3FF-D6E1-4F39-915E-03149A98B4CC}"/>
              </a:ext>
            </a:extLst>
          </p:cNvPr>
          <p:cNvSpPr txBox="1">
            <a:spLocks/>
          </p:cNvSpPr>
          <p:nvPr/>
        </p:nvSpPr>
        <p:spPr>
          <a:xfrm>
            <a:off x="520700" y="2407920"/>
            <a:ext cx="11150189" cy="3225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0" i="0" dirty="0">
                <a:effectLst/>
                <a:latin typeface="Inter" panose="02000503000000020004" pitchFamily="2" charset="0"/>
                <a:ea typeface="Inter" panose="02000503000000020004" pitchFamily="2" charset="0"/>
              </a:rPr>
              <a:t>Держитесь на безопасном расстоянии от людей (не менее 1 метра), даже если они не кажутся заболевшими.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0" i="0" dirty="0">
                <a:effectLst/>
                <a:latin typeface="Inter" panose="02000503000000020004" pitchFamily="2" charset="0"/>
                <a:ea typeface="Inter" panose="02000503000000020004" pitchFamily="2" charset="0"/>
              </a:rPr>
              <a:t>Носите маску в общественных местах, особенно в закрытых помещениях и там, где соблюдать безопасную дистанцию невозможно.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0" i="0" dirty="0">
                <a:effectLst/>
                <a:latin typeface="Inter" panose="02000503000000020004" pitchFamily="2" charset="0"/>
                <a:ea typeface="Inter" panose="02000503000000020004" pitchFamily="2" charset="0"/>
              </a:rPr>
              <a:t>Сделайте прививку, когда подойдет ваша очередь. Следуйте местным рекомендациям по вакцинации.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0" i="0" dirty="0">
                <a:effectLst/>
                <a:latin typeface="Inter" panose="02000503000000020004" pitchFamily="2" charset="0"/>
                <a:ea typeface="Inter" panose="02000503000000020004" pitchFamily="2" charset="0"/>
              </a:rPr>
              <a:t>При кашле или чихании прикрывайте рот и нос локтевым сгибом или платком.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533BE1-6027-4B9E-B1CA-7FAAF6394283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  <a:hlinkClick r:id="rId2"/>
              </a:rPr>
              <a:t>сайт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4420AA38-5ED5-4819-9919-74977BB06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70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DC08-F13C-45F3-8329-E228A1C5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533BE1-6027-4B9E-B1CA-7FAAF6394283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  <a:hlinkClick r:id="rId2"/>
              </a:rPr>
              <a:t>сайт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4420AA38-5ED5-4819-9919-74977BB06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  <p:pic>
        <p:nvPicPr>
          <p:cNvPr id="7170" name="Picture 2" descr="Masks to prevent COVID-19 – East Bay Getting to Zero">
            <a:extLst>
              <a:ext uri="{FF2B5EF4-FFF2-40B4-BE49-F238E27FC236}">
                <a16:creationId xmlns:a16="http://schemas.microsoft.com/office/drawing/2014/main" id="{35473437-393F-4271-AA25-E8C6B3C3ABF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305" y="2631999"/>
            <a:ext cx="3544455" cy="354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228C34F9-692F-4742-AD3B-315DB8C93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Чтобы предупредить распространение COVID-19:</a:t>
            </a:r>
            <a:endParaRPr lang="ru-RU" dirty="0"/>
          </a:p>
        </p:txBody>
      </p:sp>
      <p:pic>
        <p:nvPicPr>
          <p:cNvPr id="7172" name="Picture 4" descr="Masks to prevent COVID-19 – East Bay Getting to Zero">
            <a:extLst>
              <a:ext uri="{FF2B5EF4-FFF2-40B4-BE49-F238E27FC236}">
                <a16:creationId xmlns:a16="http://schemas.microsoft.com/office/drawing/2014/main" id="{A0B18271-7CCA-422D-963F-B05FCB6F287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42" y="2632000"/>
            <a:ext cx="3544454" cy="354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38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4="http://schemas.microsoft.com/office/drawing/2016/5/10/chartex">
        <mc:Choice Requires="cx4">
          <p:graphicFrame>
            <p:nvGraphicFramePr>
              <p:cNvPr id="16" name="Объект 15">
                <a:extLst>
                  <a:ext uri="{FF2B5EF4-FFF2-40B4-BE49-F238E27FC236}">
                    <a16:creationId xmlns:a16="http://schemas.microsoft.com/office/drawing/2014/main" id="{9BF981A8-2BE2-42F2-B456-B6B9C51B89B1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83689442"/>
                  </p:ext>
                </p:extLst>
              </p:nvPr>
            </p:nvGraphicFramePr>
            <p:xfrm>
              <a:off x="520700" y="924397"/>
              <a:ext cx="11150190" cy="547613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16" name="Объект 15">
                <a:extLst>
                  <a:ext uri="{FF2B5EF4-FFF2-40B4-BE49-F238E27FC236}">
                    <a16:creationId xmlns:a16="http://schemas.microsoft.com/office/drawing/2014/main" xmlns="" xmlns:cx4="http://schemas.microsoft.com/office/drawing/2016/5/10/chartex" id="{9BF981A8-2BE2-42F2-B456-B6B9C51B89B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0700" y="924397"/>
                <a:ext cx="11150190" cy="5476139"/>
              </a:xfrm>
              <a:prstGeom prst="rect">
                <a:avLst/>
              </a:prstGeom>
            </p:spPr>
          </p:pic>
        </mc:Fallback>
      </mc:AlternateContent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DC08-F13C-45F3-8329-E228A1C5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533BE1-6027-4B9E-B1CA-7FAAF6394283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  <a:hlinkClick r:id="rId4"/>
              </a:rPr>
              <a:t>сайт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sp>
        <p:nvSpPr>
          <p:cNvPr id="6" name="Нижний колонтитул 1">
            <a:extLst>
              <a:ext uri="{FF2B5EF4-FFF2-40B4-BE49-F238E27FC236}">
                <a16:creationId xmlns:a16="http://schemas.microsoft.com/office/drawing/2014/main" id="{2A889A8A-81E6-42CF-8B97-3079D3CC5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0457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DC341CD6-7E40-4ACA-99D8-D739386BC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</a:t>
            </a:r>
            <a:r>
              <a:rPr lang="ru-RU" dirty="0"/>
              <a:t> и число заболевших</a:t>
            </a:r>
          </a:p>
        </p:txBody>
      </p:sp>
      <mc:AlternateContent xmlns:mc="http://schemas.openxmlformats.org/markup-compatibility/2006" xmlns:cx4="http://schemas.microsoft.com/office/drawing/2016/5/10/chartex">
        <mc:Choice Requires="cx4">
          <p:graphicFrame>
            <p:nvGraphicFramePr>
              <p:cNvPr id="16" name="Объект 15">
                <a:extLst>
                  <a:ext uri="{FF2B5EF4-FFF2-40B4-BE49-F238E27FC236}">
                    <a16:creationId xmlns:a16="http://schemas.microsoft.com/office/drawing/2014/main" id="{9BF981A8-2BE2-42F2-B456-B6B9C51B89B1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26384054"/>
                  </p:ext>
                </p:extLst>
              </p:nvPr>
            </p:nvGraphicFramePr>
            <p:xfrm>
              <a:off x="520700" y="2407920"/>
              <a:ext cx="5420918" cy="322611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16" name="Объект 15">
                <a:extLst>
                  <a:ext uri="{FF2B5EF4-FFF2-40B4-BE49-F238E27FC236}">
                    <a16:creationId xmlns:a16="http://schemas.microsoft.com/office/drawing/2014/main" xmlns="" xmlns:cx4="http://schemas.microsoft.com/office/drawing/2016/5/10/chartex" id="{9BF981A8-2BE2-42F2-B456-B6B9C51B89B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0700" y="2407920"/>
                <a:ext cx="5420918" cy="3226118"/>
              </a:xfrm>
              <a:prstGeom prst="rect">
                <a:avLst/>
              </a:prstGeom>
            </p:spPr>
          </p:pic>
        </mc:Fallback>
      </mc:AlternateContent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DC08-F13C-45F3-8329-E228A1C5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15" name="Объект 10">
            <a:extLst>
              <a:ext uri="{FF2B5EF4-FFF2-40B4-BE49-F238E27FC236}">
                <a16:creationId xmlns:a16="http://schemas.microsoft.com/office/drawing/2014/main" id="{6D86B3FF-D6E1-4F39-915E-03149A98B4CC}"/>
              </a:ext>
            </a:extLst>
          </p:cNvPr>
          <p:cNvSpPr txBox="1">
            <a:spLocks/>
          </p:cNvSpPr>
          <p:nvPr/>
        </p:nvSpPr>
        <p:spPr>
          <a:xfrm>
            <a:off x="6249971" y="2407920"/>
            <a:ext cx="5420918" cy="3225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/>
              <a:t>Симптомы заболевания: </a:t>
            </a:r>
            <a:r>
              <a:rPr lang="ru-RU" sz="2000" dirty="0"/>
              <a:t>высокая температура, затрудненное дыхание, сухой кашель, часто - исчезновение чувств обоняния и вкуса.</a:t>
            </a:r>
          </a:p>
          <a:p>
            <a:r>
              <a:rPr lang="ru-RU" sz="2000" dirty="0"/>
              <a:t>По данным ВОЗ, число заразившихся коронавирусом в мире превысило         </a:t>
            </a:r>
            <a:r>
              <a:rPr lang="ru-RU" sz="2000" b="1" dirty="0"/>
              <a:t>396 млн. человек.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533BE1-6027-4B9E-B1CA-7FAAF6394283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  <a:hlinkClick r:id="rId4"/>
              </a:rPr>
              <a:t>сайт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444800EE-ADCE-43A3-811F-0AF1705F4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43798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3E0585-3505-4F98-9B9A-7519535FB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Создание файла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42202B0-158F-477A-B133-48241FF88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t>25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B5DD953-0A30-406C-8A4F-8B7CADBCD0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2"/>
          <a:stretch/>
        </p:blipFill>
        <p:spPr>
          <a:xfrm>
            <a:off x="7692272" y="2405821"/>
            <a:ext cx="3978617" cy="3229523"/>
          </a:xfrm>
          <a:prstGeom prst="rect">
            <a:avLst/>
          </a:prstGeom>
        </p:spPr>
      </p:pic>
      <p:sp>
        <p:nvSpPr>
          <p:cNvPr id="13" name="Объект 12">
            <a:extLst>
              <a:ext uri="{FF2B5EF4-FFF2-40B4-BE49-F238E27FC236}">
                <a16:creationId xmlns:a16="http://schemas.microsoft.com/office/drawing/2014/main" id="{A0627220-1DF5-4CAB-B7D7-C10E6B0A9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1" y="2407920"/>
            <a:ext cx="7171162" cy="3225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/>
              <a:t>Кликните правой клавишей мыши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/>
              <a:t>Выберите пункт </a:t>
            </a:r>
            <a:r>
              <a:rPr lang="ru-RU" b="1" dirty="0"/>
              <a:t>Создать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/>
              <a:t>Выберите нужный вам файл</a:t>
            </a:r>
          </a:p>
        </p:txBody>
      </p:sp>
      <p:pic>
        <p:nvPicPr>
          <p:cNvPr id="14" name="Объект 10" descr="Курсор со сплошной заливкой">
            <a:extLst>
              <a:ext uri="{FF2B5EF4-FFF2-40B4-BE49-F238E27FC236}">
                <a16:creationId xmlns:a16="http://schemas.microsoft.com/office/drawing/2014/main" id="{516EB159-7DD0-48E4-B3BA-3CF8B96602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7062165" y="2253612"/>
            <a:ext cx="914400" cy="914400"/>
          </a:xfrm>
          <a:prstGeom prst="rect">
            <a:avLst/>
          </a:prstGeom>
        </p:spPr>
      </p:pic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8FE9EA17-FE27-4978-89B3-EE0C51F02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81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8486FD71-52AD-4B72-89C0-516445E9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PowerPoint: </a:t>
            </a:r>
            <a:r>
              <a:rPr lang="ru-RU" dirty="0"/>
              <a:t>элементы управления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9E66A9-9673-4896-8F88-02D607E1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26</a:t>
            </a:fld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2A4A18-EAAA-4098-8F80-5912F0EFD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716" y="2409000"/>
            <a:ext cx="5888568" cy="3189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831AA4D-4FFB-44DC-877D-E58D221C9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717" y="2407920"/>
            <a:ext cx="5888568" cy="3189641"/>
          </a:xfrm>
          <a:prstGeom prst="rect">
            <a:avLst/>
          </a:prstGeom>
        </p:spPr>
      </p:pic>
      <p:sp>
        <p:nvSpPr>
          <p:cNvPr id="7" name="Нижний колонтитул 1">
            <a:extLst>
              <a:ext uri="{FF2B5EF4-FFF2-40B4-BE49-F238E27FC236}">
                <a16:creationId xmlns:a16="http://schemas.microsoft.com/office/drawing/2014/main" id="{028580D9-8D70-4959-9925-0B210798A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7269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8486FD71-52AD-4B72-89C0-516445E9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PowerPoint: </a:t>
            </a:r>
            <a:r>
              <a:rPr lang="ru-RU" dirty="0"/>
              <a:t>элементы управления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9E66A9-9673-4896-8F88-02D607E1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27</a:t>
            </a:fld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2A4A18-EAAA-4098-8F80-5912F0EFD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716" y="2409000"/>
            <a:ext cx="5888568" cy="3189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831AA4D-4FFB-44DC-877D-E58D221C9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C741445-F421-4A2C-96A9-666475F2648A}"/>
              </a:ext>
            </a:extLst>
          </p:cNvPr>
          <p:cNvSpPr/>
          <p:nvPr/>
        </p:nvSpPr>
        <p:spPr>
          <a:xfrm>
            <a:off x="1061072" y="2543042"/>
            <a:ext cx="10963874" cy="4029207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4DA7A2F-4BB5-40C6-96CC-BE5AFBCB8BD5}"/>
              </a:ext>
            </a:extLst>
          </p:cNvPr>
          <p:cNvSpPr/>
          <p:nvPr/>
        </p:nvSpPr>
        <p:spPr>
          <a:xfrm>
            <a:off x="1061072" y="894765"/>
            <a:ext cx="10963874" cy="1105486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D311652-F6CA-4F2F-BEB5-48AD8121208F}"/>
              </a:ext>
            </a:extLst>
          </p:cNvPr>
          <p:cNvSpPr/>
          <p:nvPr/>
        </p:nvSpPr>
        <p:spPr>
          <a:xfrm>
            <a:off x="0" y="514530"/>
            <a:ext cx="894018" cy="3447870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992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8486FD71-52AD-4B72-89C0-516445E9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PowerPoint: </a:t>
            </a:r>
            <a:r>
              <a:rPr lang="ru-RU" dirty="0"/>
              <a:t>элементы управления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9E66A9-9673-4896-8F88-02D607E1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28</a:t>
            </a:fld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2A4A18-EAAA-4098-8F80-5912F0EFD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716" y="2409000"/>
            <a:ext cx="5888568" cy="3189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Нижний колонтитул 1">
            <a:extLst>
              <a:ext uri="{FF2B5EF4-FFF2-40B4-BE49-F238E27FC236}">
                <a16:creationId xmlns:a16="http://schemas.microsoft.com/office/drawing/2014/main" id="{00E84196-5DF8-49AF-A395-E0B5E4D96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26675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8486FD71-52AD-4B72-89C0-516445E9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PowerPoint: </a:t>
            </a:r>
            <a:r>
              <a:rPr lang="ru-RU" dirty="0"/>
              <a:t>элементы управления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9E66A9-9673-4896-8F88-02D607E1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29</a:t>
            </a:fld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2A4A18-EAAA-4098-8F80-5912F0EFD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5C1BD1-0A72-4766-BC5D-EFF46614F53C}"/>
              </a:ext>
            </a:extLst>
          </p:cNvPr>
          <p:cNvSpPr/>
          <p:nvPr/>
        </p:nvSpPr>
        <p:spPr>
          <a:xfrm>
            <a:off x="1771649" y="508000"/>
            <a:ext cx="1103525" cy="673099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054CF12-0BFA-493E-93B2-B0B524B356E7}"/>
              </a:ext>
            </a:extLst>
          </p:cNvPr>
          <p:cNvSpPr/>
          <p:nvPr/>
        </p:nvSpPr>
        <p:spPr>
          <a:xfrm>
            <a:off x="2989278" y="1461679"/>
            <a:ext cx="8209765" cy="4788292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8457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4450E52-F0DB-4EE8-97FC-EA5D45747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pPr/>
              <a:t>3</a:t>
            </a:fld>
            <a:endParaRPr lang="ru-RU" dirty="0"/>
          </a:p>
        </p:txBody>
      </p:sp>
      <p:graphicFrame>
        <p:nvGraphicFramePr>
          <p:cNvPr id="19" name="Объект 18">
            <a:extLst>
              <a:ext uri="{FF2B5EF4-FFF2-40B4-BE49-F238E27FC236}">
                <a16:creationId xmlns:a16="http://schemas.microsoft.com/office/drawing/2014/main" id="{EF5378C5-F202-4D01-A66A-A54B30E8D5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7068079"/>
              </p:ext>
            </p:extLst>
          </p:nvPr>
        </p:nvGraphicFramePr>
        <p:xfrm>
          <a:off x="1043006" y="1276471"/>
          <a:ext cx="7711018" cy="4357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name="Image" r:id="rId3" imgW="10247400" imgH="5726880" progId="Photoshop.Image.21">
                  <p:embed/>
                </p:oleObj>
              </mc:Choice>
              <mc:Fallback>
                <p:oleObj name="Image" r:id="rId3" imgW="10247400" imgH="5726880" progId="Photoshop.Image.21">
                  <p:embed/>
                  <p:pic>
                    <p:nvPicPr>
                      <p:cNvPr id="24" name="Объект 23">
                        <a:extLst>
                          <a:ext uri="{FF2B5EF4-FFF2-40B4-BE49-F238E27FC236}">
                            <a16:creationId xmlns:a16="http://schemas.microsoft.com/office/drawing/2014/main" id="{4D602369-B0B1-483D-9D7A-9E528F62F8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3006" y="1276471"/>
                        <a:ext cx="7711018" cy="43575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1" descr="Джозеф Ликлайдер – первый психолог IT | ВКонтакте">
            <a:extLst>
              <a:ext uri="{FF2B5EF4-FFF2-40B4-BE49-F238E27FC236}">
                <a16:creationId xmlns:a16="http://schemas.microsoft.com/office/drawing/2014/main" id="{F41F9100-C25C-4760-8F9F-F3F212AEC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523" y="1623867"/>
            <a:ext cx="6675983" cy="373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Текст 10">
            <a:extLst>
              <a:ext uri="{FF2B5EF4-FFF2-40B4-BE49-F238E27FC236}">
                <a16:creationId xmlns:a16="http://schemas.microsoft.com/office/drawing/2014/main" id="{401221F2-3A1A-4879-B8EE-8D6DD6D7A4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054907" y="622202"/>
            <a:ext cx="1989138" cy="555967"/>
          </a:xfrm>
        </p:spPr>
        <p:txBody>
          <a:bodyPr/>
          <a:lstStyle/>
          <a:p>
            <a:r>
              <a:rPr lang="ru-RU" dirty="0"/>
              <a:t>01</a:t>
            </a:r>
          </a:p>
        </p:txBody>
      </p:sp>
      <p:sp>
        <p:nvSpPr>
          <p:cNvPr id="22" name="Текст 11">
            <a:extLst>
              <a:ext uri="{FF2B5EF4-FFF2-40B4-BE49-F238E27FC236}">
                <a16:creationId xmlns:a16="http://schemas.microsoft.com/office/drawing/2014/main" id="{88178039-3B9D-4310-8459-114345E4AE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054907" y="1178169"/>
            <a:ext cx="1989138" cy="201343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1800" dirty="0">
                <a:effectLst/>
                <a:cs typeface="Times New Roman" panose="02020603050405020304" pitchFamily="18" charset="0"/>
              </a:rPr>
              <a:t>Джозеф </a:t>
            </a:r>
            <a:r>
              <a:rPr lang="ru-RU" sz="1800" dirty="0" err="1">
                <a:effectLst/>
                <a:cs typeface="Times New Roman" panose="02020603050405020304" pitchFamily="18" charset="0"/>
              </a:rPr>
              <a:t>Ликлайдер</a:t>
            </a:r>
            <a:r>
              <a:rPr lang="ru-RU" sz="1800" dirty="0">
                <a:effectLst/>
                <a:cs typeface="Times New Roman" panose="02020603050405020304" pitchFamily="18" charset="0"/>
              </a:rPr>
              <a:t> - </a:t>
            </a:r>
            <a:r>
              <a:rPr lang="ru-RU" sz="1800" dirty="0">
                <a:cs typeface="Times New Roman" panose="02020603050405020304" pitchFamily="18" charset="0"/>
              </a:rPr>
              <a:t>о</a:t>
            </a:r>
            <a:r>
              <a:rPr lang="ru-RU" sz="1800" b="0" i="0" dirty="0">
                <a:effectLst/>
              </a:rPr>
              <a:t>дин из создателей сети </a:t>
            </a:r>
            <a:r>
              <a:rPr lang="ru-RU" sz="1800" b="0" i="0" u="none" strike="noStrike" dirty="0">
                <a:effectLst/>
                <a:hlinkClick r:id="rId6" tooltip="ARPANE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ARPANET</a:t>
            </a:r>
            <a:r>
              <a:rPr lang="ru-RU" sz="1800" b="0" i="0" dirty="0">
                <a:effectLst/>
              </a:rPr>
              <a:t>, прототипа </a:t>
            </a:r>
          </a:p>
          <a:p>
            <a:pPr>
              <a:spcBef>
                <a:spcPts val="0"/>
              </a:spcBef>
            </a:pPr>
            <a:r>
              <a:rPr lang="ru-RU" sz="1800" b="0" i="0" dirty="0">
                <a:effectLst/>
              </a:rPr>
              <a:t>Интернета.</a:t>
            </a:r>
            <a:endParaRPr lang="ru-RU" sz="1800" dirty="0"/>
          </a:p>
        </p:txBody>
      </p:sp>
      <p:sp>
        <p:nvSpPr>
          <p:cNvPr id="23" name="Текст 12">
            <a:extLst>
              <a:ext uri="{FF2B5EF4-FFF2-40B4-BE49-F238E27FC236}">
                <a16:creationId xmlns:a16="http://schemas.microsoft.com/office/drawing/2014/main" id="{F63ABFC2-BA69-4512-BD5C-90FB0249A2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052921" y="3489337"/>
            <a:ext cx="1989138" cy="555967"/>
          </a:xfrm>
        </p:spPr>
        <p:txBody>
          <a:bodyPr/>
          <a:lstStyle/>
          <a:p>
            <a:r>
              <a:rPr lang="ru-RU" dirty="0"/>
              <a:t>02</a:t>
            </a:r>
          </a:p>
        </p:txBody>
      </p:sp>
      <p:sp>
        <p:nvSpPr>
          <p:cNvPr id="24" name="Текст 13">
            <a:extLst>
              <a:ext uri="{FF2B5EF4-FFF2-40B4-BE49-F238E27FC236}">
                <a16:creationId xmlns:a16="http://schemas.microsoft.com/office/drawing/2014/main" id="{CF6851F5-690E-4AE8-8E23-D6A7C624BAE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052921" y="4045304"/>
            <a:ext cx="1989138" cy="231116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800" b="0" i="0" dirty="0" err="1">
                <a:effectLst/>
              </a:rPr>
              <a:t>Кодоскоп</a:t>
            </a:r>
            <a:r>
              <a:rPr lang="ru-RU" sz="1800" b="0" i="0" dirty="0">
                <a:effectLst/>
              </a:rPr>
              <a:t>  увеличивал оригинал изображений в 10-20 раз.</a:t>
            </a:r>
            <a:endParaRPr lang="ru-RU" sz="1800" dirty="0"/>
          </a:p>
        </p:txBody>
      </p:sp>
      <p:sp>
        <p:nvSpPr>
          <p:cNvPr id="10" name="Нижний колонтитул 1">
            <a:extLst>
              <a:ext uri="{FF2B5EF4-FFF2-40B4-BE49-F238E27FC236}">
                <a16:creationId xmlns:a16="http://schemas.microsoft.com/office/drawing/2014/main" id="{D3A6E3ED-AA44-4168-8EDB-B73BA877F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82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503DBDB-BA2D-457A-8F7D-026852FB3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716" y="2409000"/>
            <a:ext cx="5888568" cy="3189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8486FD71-52AD-4B72-89C0-516445E9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PowerPoint: </a:t>
            </a:r>
            <a:r>
              <a:rPr lang="ru-RU" dirty="0"/>
              <a:t>элементы управления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9E66A9-9673-4896-8F88-02D607E1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30</a:t>
            </a:fld>
            <a:endParaRPr lang="ru-RU" dirty="0"/>
          </a:p>
        </p:txBody>
      </p:sp>
      <p:sp>
        <p:nvSpPr>
          <p:cNvPr id="7" name="Нижний колонтитул 1">
            <a:extLst>
              <a:ext uri="{FF2B5EF4-FFF2-40B4-BE49-F238E27FC236}">
                <a16:creationId xmlns:a16="http://schemas.microsoft.com/office/drawing/2014/main" id="{D87519ED-F32E-450F-BBFD-836A89D65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0768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64B95E-B340-49BF-B987-80B3BE0F6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37" y="2912161"/>
            <a:ext cx="11149779" cy="1033678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8486FD71-52AD-4B72-89C0-516445E9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PowerPoint: </a:t>
            </a:r>
            <a:r>
              <a:rPr lang="ru-RU" dirty="0"/>
              <a:t>элементы управления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9E66A9-9673-4896-8F88-02D607E1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31</a:t>
            </a:fld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8F8FC1-AD91-4855-BDE9-683801C5DAA6}"/>
              </a:ext>
            </a:extLst>
          </p:cNvPr>
          <p:cNvSpPr txBox="1"/>
          <p:nvPr/>
        </p:nvSpPr>
        <p:spPr>
          <a:xfrm>
            <a:off x="4302306" y="3979978"/>
            <a:ext cx="3342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Лента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937ED84-AED1-4445-BAB0-5B96AC21B692}"/>
              </a:ext>
            </a:extLst>
          </p:cNvPr>
          <p:cNvSpPr/>
          <p:nvPr/>
        </p:nvSpPr>
        <p:spPr>
          <a:xfrm>
            <a:off x="530535" y="3190515"/>
            <a:ext cx="11130929" cy="755324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0C2BAA-775C-4A0F-B25D-B7DEB6AD878D}"/>
              </a:ext>
            </a:extLst>
          </p:cNvPr>
          <p:cNvSpPr txBox="1"/>
          <p:nvPr/>
        </p:nvSpPr>
        <p:spPr>
          <a:xfrm>
            <a:off x="1431409" y="2429208"/>
            <a:ext cx="3342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Вкладки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4DC6E25-C274-44B6-AD42-FCD0C1AA80F8}"/>
              </a:ext>
            </a:extLst>
          </p:cNvPr>
          <p:cNvSpPr/>
          <p:nvPr/>
        </p:nvSpPr>
        <p:spPr>
          <a:xfrm>
            <a:off x="530536" y="3190515"/>
            <a:ext cx="6039945" cy="183310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Нижний колонтитул 1">
            <a:extLst>
              <a:ext uri="{FF2B5EF4-FFF2-40B4-BE49-F238E27FC236}">
                <a16:creationId xmlns:a16="http://schemas.microsoft.com/office/drawing/2014/main" id="{36452C19-62BF-4C54-951E-AAA55652F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7024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/>
      <p:bldP spid="12" grpId="1"/>
      <p:bldP spid="13" grpId="0" animBg="1"/>
      <p:bldP spid="13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64B95E-B340-49BF-B987-80B3BE0F64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19" t="44662" r="59972" b="1125"/>
          <a:stretch/>
        </p:blipFill>
        <p:spPr>
          <a:xfrm>
            <a:off x="2823698" y="2551283"/>
            <a:ext cx="6544602" cy="1992437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8486FD71-52AD-4B72-89C0-516445E9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PowerPoint: </a:t>
            </a:r>
            <a:r>
              <a:rPr lang="ru-RU" dirty="0"/>
              <a:t>элементы управления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9E66A9-9673-4896-8F88-02D607E1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32</a:t>
            </a:fld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937ED84-AED1-4445-BAB0-5B96AC21B692}"/>
              </a:ext>
            </a:extLst>
          </p:cNvPr>
          <p:cNvSpPr/>
          <p:nvPr/>
        </p:nvSpPr>
        <p:spPr>
          <a:xfrm>
            <a:off x="8964891" y="4195027"/>
            <a:ext cx="403409" cy="347911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4DC6E25-C274-44B6-AD42-FCD0C1AA80F8}"/>
              </a:ext>
            </a:extLst>
          </p:cNvPr>
          <p:cNvSpPr/>
          <p:nvPr/>
        </p:nvSpPr>
        <p:spPr>
          <a:xfrm>
            <a:off x="2800350" y="2551282"/>
            <a:ext cx="6567950" cy="1992437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DCBA35F2-CC6F-441D-AF06-28B7F09F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58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3" grpId="0" animBg="1"/>
      <p:bldP spid="13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8486FD71-52AD-4B72-89C0-516445E9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Excel: </a:t>
            </a:r>
            <a:r>
              <a:rPr lang="ru-RU" dirty="0"/>
              <a:t>элементы управления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9E66A9-9673-4896-8F88-02D607E1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33</a:t>
            </a:fld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702631D-DA4E-41E0-9D2C-2265D65CB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715" y="2407920"/>
            <a:ext cx="5888568" cy="3312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Нижний колонтитул 1">
            <a:extLst>
              <a:ext uri="{FF2B5EF4-FFF2-40B4-BE49-F238E27FC236}">
                <a16:creationId xmlns:a16="http://schemas.microsoft.com/office/drawing/2014/main" id="{E42389FA-7280-4172-83B5-F8A3EF05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19247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2E773B6-1999-436C-B7E1-081F76F98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46B125A-86A0-4E4C-B50E-0BA39E15F1EF}"/>
              </a:ext>
            </a:extLst>
          </p:cNvPr>
          <p:cNvSpPr/>
          <p:nvPr/>
        </p:nvSpPr>
        <p:spPr>
          <a:xfrm>
            <a:off x="0" y="1370183"/>
            <a:ext cx="1152525" cy="230018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BC788E7-CC48-4B45-9661-CBA1D4F319B8}"/>
              </a:ext>
            </a:extLst>
          </p:cNvPr>
          <p:cNvSpPr/>
          <p:nvPr/>
        </p:nvSpPr>
        <p:spPr>
          <a:xfrm>
            <a:off x="1706880" y="1370183"/>
            <a:ext cx="10469880" cy="230018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91CA00A-3206-4345-B9FD-E207FF670621}"/>
              </a:ext>
            </a:extLst>
          </p:cNvPr>
          <p:cNvSpPr/>
          <p:nvPr/>
        </p:nvSpPr>
        <p:spPr>
          <a:xfrm>
            <a:off x="157162" y="1600201"/>
            <a:ext cx="11784902" cy="137159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1B34508-818D-42DC-8F44-CF2EAE22DC24}"/>
              </a:ext>
            </a:extLst>
          </p:cNvPr>
          <p:cNvSpPr/>
          <p:nvPr/>
        </p:nvSpPr>
        <p:spPr>
          <a:xfrm>
            <a:off x="0" y="1735074"/>
            <a:ext cx="157162" cy="1903476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9E085AF8-1389-4868-9DC8-134C4ACB418F}"/>
              </a:ext>
            </a:extLst>
          </p:cNvPr>
          <p:cNvSpPr/>
          <p:nvPr/>
        </p:nvSpPr>
        <p:spPr>
          <a:xfrm>
            <a:off x="0" y="6720840"/>
            <a:ext cx="12176760" cy="109728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5217390-DEDB-45BB-865D-1DA81EFBC8A1}"/>
              </a:ext>
            </a:extLst>
          </p:cNvPr>
          <p:cNvSpPr/>
          <p:nvPr/>
        </p:nvSpPr>
        <p:spPr>
          <a:xfrm>
            <a:off x="700088" y="6505385"/>
            <a:ext cx="1047750" cy="215455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1166888-799E-4433-B4F2-1E78D06E7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t>34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76141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2" grpId="0" animBg="1"/>
      <p:bldP spid="12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8486FD71-52AD-4B72-89C0-516445E9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Word: </a:t>
            </a:r>
            <a:r>
              <a:rPr lang="ru-RU" dirty="0"/>
              <a:t>элементы управления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9E66A9-9673-4896-8F88-02D607E1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35</a:t>
            </a:fld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31C93A1-CDBB-4C98-BDD8-C7DCC2849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474" y="2407920"/>
            <a:ext cx="6115050" cy="3312319"/>
          </a:xfrm>
          <a:prstGeom prst="rect">
            <a:avLst/>
          </a:prstGeom>
        </p:spPr>
      </p:pic>
      <p:sp>
        <p:nvSpPr>
          <p:cNvPr id="6" name="Нижний колонтитул 1">
            <a:extLst>
              <a:ext uri="{FF2B5EF4-FFF2-40B4-BE49-F238E27FC236}">
                <a16:creationId xmlns:a16="http://schemas.microsoft.com/office/drawing/2014/main" id="{34FAD247-8400-4398-9928-ADF5D3DE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590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D1BB05A-1650-427E-9E5F-CCA3A00A1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553CFB4-EE5E-495A-BC77-86F62ADF3DB9}"/>
              </a:ext>
            </a:extLst>
          </p:cNvPr>
          <p:cNvSpPr/>
          <p:nvPr/>
        </p:nvSpPr>
        <p:spPr>
          <a:xfrm>
            <a:off x="9427" y="301658"/>
            <a:ext cx="12160577" cy="1108042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7CF1409-3F1C-437B-A7C3-20E68332D8F5}"/>
              </a:ext>
            </a:extLst>
          </p:cNvPr>
          <p:cNvSpPr/>
          <p:nvPr/>
        </p:nvSpPr>
        <p:spPr>
          <a:xfrm>
            <a:off x="9427" y="1385740"/>
            <a:ext cx="12160577" cy="188536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C980E62-C564-4CA9-9883-9D3201C7FE1F}"/>
              </a:ext>
            </a:extLst>
          </p:cNvPr>
          <p:cNvSpPr/>
          <p:nvPr/>
        </p:nvSpPr>
        <p:spPr>
          <a:xfrm>
            <a:off x="9427" y="6685765"/>
            <a:ext cx="12160577" cy="188536"/>
          </a:xfrm>
          <a:prstGeom prst="rect">
            <a:avLst/>
          </a:prstGeom>
          <a:noFill/>
          <a:ln w="28575">
            <a:solidFill>
              <a:srgbClr val="E0B1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0EEA5B3-D652-4F45-8CA2-AA50CF21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t>36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2435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5A12DA7-CF09-41BD-BA23-3A8958827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t>37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1511ED1-6116-4AC4-9FE7-30E462976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60" y="3000495"/>
            <a:ext cx="11506680" cy="106676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CFF9B28-8626-4C1A-9743-2411E78D3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660" y="2895616"/>
            <a:ext cx="11506680" cy="127652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E6DDF51-C02A-4068-B375-3F860CDB6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660" y="2895617"/>
            <a:ext cx="11506680" cy="1276522"/>
          </a:xfrm>
          <a:prstGeom prst="rect">
            <a:avLst/>
          </a:prstGeom>
        </p:spPr>
      </p:pic>
      <p:sp>
        <p:nvSpPr>
          <p:cNvPr id="7" name="Нижний колонтитул 1">
            <a:extLst>
              <a:ext uri="{FF2B5EF4-FFF2-40B4-BE49-F238E27FC236}">
                <a16:creationId xmlns:a16="http://schemas.microsoft.com/office/drawing/2014/main" id="{3B06B93F-9E48-4248-9EE7-2B2695431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829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5A12DA7-CF09-41BD-BA23-3A8958827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t>38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1511ED1-6116-4AC4-9FE7-30E462976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660" y="4252948"/>
            <a:ext cx="11506680" cy="106676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CFF9B28-8626-4C1A-9743-2411E78D3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660" y="1538287"/>
            <a:ext cx="11506680" cy="127652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E6DDF51-C02A-4068-B375-3F860CDB63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660" y="2895617"/>
            <a:ext cx="11506680" cy="1276522"/>
          </a:xfrm>
          <a:prstGeom prst="rect">
            <a:avLst/>
          </a:prstGeom>
        </p:spPr>
      </p:pic>
      <p:sp>
        <p:nvSpPr>
          <p:cNvPr id="7" name="Нижний колонтитул 1">
            <a:extLst>
              <a:ext uri="{FF2B5EF4-FFF2-40B4-BE49-F238E27FC236}">
                <a16:creationId xmlns:a16="http://schemas.microsoft.com/office/drawing/2014/main" id="{0EA69E78-E6E7-4EA1-9F2E-FD7279EBA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5428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3AEC1897-CC59-4122-B052-17B7CFFC4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Список использованных источников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AF455094-C979-4AA2-ADA4-F92953D96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linkClick r:id="rId2"/>
              </a:rPr>
              <a:t>House icons created by </a:t>
            </a:r>
            <a:r>
              <a:rPr lang="en-US" dirty="0" err="1">
                <a:hlinkClick r:id="rId2"/>
              </a:rPr>
              <a:t>Freepik</a:t>
            </a:r>
            <a:endParaRPr lang="en-US" dirty="0"/>
          </a:p>
          <a:p>
            <a:r>
              <a:rPr lang="en-US" dirty="0">
                <a:hlinkClick r:id="rId3"/>
              </a:rPr>
              <a:t>Car icons created by </a:t>
            </a:r>
            <a:r>
              <a:rPr lang="en-US" dirty="0" err="1">
                <a:hlinkClick r:id="rId3"/>
              </a:rPr>
              <a:t>Freepik</a:t>
            </a:r>
            <a:endParaRPr lang="en-US" dirty="0"/>
          </a:p>
          <a:p>
            <a:r>
              <a:rPr lang="en-US" dirty="0">
                <a:hlinkClick r:id="rId4"/>
              </a:rPr>
              <a:t>Sun icons created by </a:t>
            </a:r>
            <a:r>
              <a:rPr lang="en-US" dirty="0" err="1">
                <a:hlinkClick r:id="rId4"/>
              </a:rPr>
              <a:t>Freepik</a:t>
            </a:r>
            <a:endParaRPr lang="en-US" dirty="0"/>
          </a:p>
          <a:p>
            <a:r>
              <a:rPr lang="en-US" dirty="0">
                <a:hlinkClick r:id="rId5"/>
              </a:rPr>
              <a:t>Delivery icons created by Vectors Market </a:t>
            </a:r>
            <a:endParaRPr lang="en-US" dirty="0"/>
          </a:p>
          <a:p>
            <a:r>
              <a:rPr lang="en-US" dirty="0">
                <a:hlinkClick r:id="rId3"/>
              </a:rPr>
              <a:t>Car icons created by </a:t>
            </a:r>
            <a:r>
              <a:rPr lang="en-US" dirty="0" err="1">
                <a:hlinkClick r:id="rId3"/>
              </a:rPr>
              <a:t>Freepik</a:t>
            </a:r>
            <a:endParaRPr lang="en-US" dirty="0"/>
          </a:p>
          <a:p>
            <a:r>
              <a:rPr lang="en-US" dirty="0">
                <a:hlinkClick r:id="rId6"/>
              </a:rPr>
              <a:t>Wolf icons created by Icongeek26 </a:t>
            </a:r>
            <a:endParaRPr lang="en-US" dirty="0"/>
          </a:p>
          <a:p>
            <a:r>
              <a:rPr lang="en-US" dirty="0">
                <a:hlinkClick r:id="rId7"/>
              </a:rPr>
              <a:t>Flower icons created by </a:t>
            </a:r>
            <a:r>
              <a:rPr lang="en-US" dirty="0" err="1">
                <a:hlinkClick r:id="rId7"/>
              </a:rPr>
              <a:t>Freepik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4808773-F023-4D04-84FB-4BDDDAC2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39</a:t>
            </a:fld>
            <a:endParaRPr lang="ru-RU" dirty="0"/>
          </a:p>
        </p:txBody>
      </p:sp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F70C1684-1F31-4825-842C-E5EE2973E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60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>
            <a:extLst>
              <a:ext uri="{FF2B5EF4-FFF2-40B4-BE49-F238E27FC236}">
                <a16:creationId xmlns:a16="http://schemas.microsoft.com/office/drawing/2014/main" id="{50459EEB-1C37-41D6-BC2E-5649F9EE01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62142" y="4939305"/>
            <a:ext cx="4787555" cy="887734"/>
          </a:xfrm>
        </p:spPr>
        <p:txBody>
          <a:bodyPr/>
          <a:lstStyle/>
          <a:p>
            <a:r>
              <a:rPr lang="en-US" dirty="0"/>
              <a:t>NASA </a:t>
            </a:r>
            <a:r>
              <a:rPr lang="ru-RU" dirty="0"/>
              <a:t>до</a:t>
            </a:r>
            <a:r>
              <a:rPr lang="en-US" dirty="0"/>
              <a:t> PowerPoint</a:t>
            </a:r>
            <a:endParaRPr lang="ru-RU" dirty="0"/>
          </a:p>
        </p:txBody>
      </p:sp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F3DE6958-C9DE-4923-9574-EDE88FB9F6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242" y="644364"/>
            <a:ext cx="4651356" cy="4290514"/>
          </a:xfr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33BF594-D7C3-41E8-8982-BE68110FB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6F959E-A549-4E10-A7EF-0F4FAFA0FA0D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Источник: </a:t>
            </a:r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  <a:hlinkClick r:id="rId3"/>
              </a:rPr>
              <a:t>сайт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8B8EC14-BCE1-48EA-8B02-E3FEE21315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2" y="1774040"/>
            <a:ext cx="4793495" cy="4290514"/>
          </a:xfrm>
          <a:prstGeom prst="rect">
            <a:avLst/>
          </a:prstGeom>
        </p:spPr>
      </p:pic>
      <p:sp>
        <p:nvSpPr>
          <p:cNvPr id="8" name="Нижний колонтитул 1">
            <a:extLst>
              <a:ext uri="{FF2B5EF4-FFF2-40B4-BE49-F238E27FC236}">
                <a16:creationId xmlns:a16="http://schemas.microsoft.com/office/drawing/2014/main" id="{3D5DAA12-37F1-41A6-B435-59CCA4B79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60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id="{AF455094-C979-4AA2-ADA4-F92953D9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0" y="1259359"/>
            <a:ext cx="11149779" cy="4373885"/>
          </a:xfrm>
        </p:spPr>
        <p:txBody>
          <a:bodyPr/>
          <a:lstStyle/>
          <a:p>
            <a:r>
              <a:rPr lang="en-US" dirty="0">
                <a:latin typeface="Inter" panose="02000503000000020004" pitchFamily="2" charset="0"/>
                <a:ea typeface="Inter" panose="02000503000000020004" pitchFamily="2" charset="0"/>
                <a:hlinkClick r:id="rId2"/>
              </a:rPr>
              <a:t>Cloud icons created by </a:t>
            </a:r>
            <a:r>
              <a:rPr lang="en-US" dirty="0" err="1">
                <a:latin typeface="Inter" panose="02000503000000020004" pitchFamily="2" charset="0"/>
                <a:ea typeface="Inter" panose="02000503000000020004" pitchFamily="2" charset="0"/>
                <a:hlinkClick r:id="rId2"/>
              </a:rPr>
              <a:t>Freepik</a:t>
            </a:r>
            <a:endParaRPr lang="ru-RU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r>
              <a:rPr lang="en-US" dirty="0">
                <a:latin typeface="Inter" panose="02000503000000020004" pitchFamily="2" charset="0"/>
                <a:ea typeface="Inter" panose="02000503000000020004" pitchFamily="2" charset="0"/>
                <a:hlinkClick r:id="rId3"/>
              </a:rPr>
              <a:t>Aladdin figure</a:t>
            </a:r>
            <a:endParaRPr lang="en-US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r>
              <a:rPr lang="ru-RU" dirty="0">
                <a:latin typeface="Inter" panose="02000503000000020004" pitchFamily="2" charset="0"/>
                <a:ea typeface="Inter" panose="02000503000000020004" pitchFamily="2" charset="0"/>
                <a:hlinkClick r:id="rId4"/>
              </a:rPr>
              <a:t>Фотография проектора</a:t>
            </a:r>
            <a:endParaRPr lang="ru-RU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r>
              <a:rPr lang="en-US" b="0" i="0" u="none" strike="noStrike" dirty="0">
                <a:solidFill>
                  <a:srgbClr val="1CACD7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  <a:hlinkClick r:id="rId5"/>
              </a:rPr>
              <a:t>NASA scientists</a:t>
            </a:r>
            <a:r>
              <a:rPr lang="en-US" b="0" i="0" dirty="0">
                <a:solidFill>
                  <a:srgbClr val="A1A1A1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  <a:hlinkClick r:id="rId5"/>
              </a:rPr>
              <a:t> presenting their calculations in 1961</a:t>
            </a:r>
            <a:endParaRPr lang="ru-RU" b="0" i="0" dirty="0">
              <a:solidFill>
                <a:srgbClr val="A1A1A1"/>
              </a:solidFill>
              <a:effectLst/>
              <a:latin typeface="Inter" panose="02000503000000020004" pitchFamily="2" charset="0"/>
              <a:ea typeface="Inter" panose="02000503000000020004" pitchFamily="2" charset="0"/>
            </a:endParaRPr>
          </a:p>
          <a:p>
            <a:r>
              <a:rPr lang="ru-RU" dirty="0">
                <a:solidFill>
                  <a:srgbClr val="A1A1A1"/>
                </a:solidFill>
                <a:latin typeface="Inter" panose="02000503000000020004" pitchFamily="2" charset="0"/>
                <a:ea typeface="Inter" panose="02000503000000020004" pitchFamily="2" charset="0"/>
                <a:hlinkClick r:id="rId6"/>
              </a:rPr>
              <a:t>Правдивая история о добром волке</a:t>
            </a:r>
            <a:endParaRPr lang="ru-RU" dirty="0">
              <a:solidFill>
                <a:srgbClr val="A1A1A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r>
              <a:rPr lang="ru-RU" dirty="0">
                <a:solidFill>
                  <a:srgbClr val="A1A1A1"/>
                </a:solidFill>
                <a:latin typeface="Inter" panose="02000503000000020004" pitchFamily="2" charset="0"/>
                <a:ea typeface="Inter" panose="02000503000000020004" pitchFamily="2" charset="0"/>
                <a:hlinkClick r:id="rId7"/>
              </a:rPr>
              <a:t>Египетские иероглифы</a:t>
            </a:r>
            <a:endParaRPr lang="ru-RU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4808773-F023-4D04-84FB-4BDDDAC2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5" y="6400536"/>
            <a:ext cx="2743200" cy="276999"/>
          </a:xfrm>
        </p:spPr>
        <p:txBody>
          <a:bodyPr/>
          <a:lstStyle/>
          <a:p>
            <a:fld id="{DC56201F-DF3D-4F12-9DC8-609D970CF714}" type="slidenum">
              <a:rPr lang="ru-RU" smtClean="0"/>
              <a:pPr/>
              <a:t>40</a:t>
            </a:fld>
            <a:endParaRPr lang="ru-RU" dirty="0"/>
          </a:p>
        </p:txBody>
      </p:sp>
      <p:sp>
        <p:nvSpPr>
          <p:cNvPr id="6" name="Нижний колонтитул 1">
            <a:extLst>
              <a:ext uri="{FF2B5EF4-FFF2-40B4-BE49-F238E27FC236}">
                <a16:creationId xmlns:a16="http://schemas.microsoft.com/office/drawing/2014/main" id="{9EABAD92-155F-43B5-8B68-22AF7622A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1367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EFE95C3-8B11-4DB1-AA9D-E0EE80BF7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pPr/>
              <a:t>41</a:t>
            </a:fld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41CBB29-1310-4DDA-9709-8538B7A03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086" y="2978107"/>
            <a:ext cx="4678628" cy="2074660"/>
          </a:xfrm>
        </p:spPr>
        <p:txBody>
          <a:bodyPr/>
          <a:lstStyle/>
          <a:p>
            <a:r>
              <a:rPr lang="ru-RU" sz="2000" dirty="0"/>
              <a:t>Телефон:</a:t>
            </a:r>
            <a:br>
              <a:rPr lang="ru-RU" sz="2000" dirty="0"/>
            </a:br>
            <a:r>
              <a:rPr lang="ru-RU" sz="2000" dirty="0"/>
              <a:t>+7(7172) 69-27-28</a:t>
            </a:r>
            <a:br>
              <a:rPr lang="ru-RU" sz="2000" dirty="0"/>
            </a:br>
            <a:br>
              <a:rPr lang="en-US" sz="2000" dirty="0">
                <a:solidFill>
                  <a:srgbClr val="0563C1"/>
                </a:solidFill>
              </a:rPr>
            </a:br>
            <a:r>
              <a:rPr lang="ru-RU" sz="2000" dirty="0"/>
              <a:t>Электронный адрес:</a:t>
            </a:r>
            <a:br>
              <a:rPr lang="en-US" sz="2000" dirty="0">
                <a:solidFill>
                  <a:srgbClr val="0563C1"/>
                </a:solidFill>
              </a:rPr>
            </a:br>
            <a:r>
              <a:rPr lang="en-US" sz="2000" dirty="0">
                <a:solidFill>
                  <a:srgbClr val="0563C1"/>
                </a:solidFill>
                <a:hlinkClick r:id="rId2"/>
              </a:rPr>
              <a:t>Rustam.Toigambayev@nu.edu.kz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60387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4450E52-F0DB-4EE8-97FC-EA5D45747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C4EAE415-4F3E-476C-AC11-7AFCF01EC2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/>
              <a:t>01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081A2F35-344F-43A3-8ECB-82BBE88026B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1800" dirty="0">
                <a:effectLst/>
                <a:cs typeface="Times New Roman" panose="02020603050405020304" pitchFamily="18" charset="0"/>
              </a:rPr>
              <a:t>Джозеф </a:t>
            </a:r>
            <a:r>
              <a:rPr lang="ru-RU" sz="1800" dirty="0" err="1">
                <a:effectLst/>
                <a:cs typeface="Times New Roman" panose="02020603050405020304" pitchFamily="18" charset="0"/>
              </a:rPr>
              <a:t>Ликлайдер</a:t>
            </a:r>
            <a:r>
              <a:rPr lang="ru-RU" sz="1800" dirty="0">
                <a:effectLst/>
                <a:cs typeface="Times New Roman" panose="02020603050405020304" pitchFamily="18" charset="0"/>
              </a:rPr>
              <a:t> - </a:t>
            </a:r>
            <a:r>
              <a:rPr lang="ru-RU" sz="1800" dirty="0">
                <a:cs typeface="Times New Roman" panose="02020603050405020304" pitchFamily="18" charset="0"/>
              </a:rPr>
              <a:t>о</a:t>
            </a:r>
            <a:r>
              <a:rPr lang="ru-RU" sz="1800" b="0" i="0" dirty="0">
                <a:effectLst/>
              </a:rPr>
              <a:t>дин из создателей сети </a:t>
            </a:r>
            <a:r>
              <a:rPr lang="ru-RU" sz="1800" b="0" i="0" u="none" strike="noStrike" dirty="0">
                <a:effectLst/>
                <a:hlinkClick r:id="rId3" tooltip="ARPANE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ARPANET</a:t>
            </a:r>
            <a:r>
              <a:rPr lang="ru-RU" sz="1800" b="0" i="0" dirty="0">
                <a:effectLst/>
              </a:rPr>
              <a:t>, прототипа </a:t>
            </a:r>
          </a:p>
          <a:p>
            <a:pPr>
              <a:spcBef>
                <a:spcPts val="0"/>
              </a:spcBef>
            </a:pPr>
            <a:r>
              <a:rPr lang="ru-RU" sz="1800" b="0" i="0" dirty="0">
                <a:effectLst/>
              </a:rPr>
              <a:t>Интернета.</a:t>
            </a:r>
            <a:endParaRPr lang="ru-RU" sz="1800" dirty="0"/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DBE49662-C63B-41CE-BB9A-DA442F2252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ru-RU" dirty="0"/>
              <a:t>02</a:t>
            </a:r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id="{82D9F520-F947-4CA0-BFA4-684376D0FF9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052921" y="4045304"/>
            <a:ext cx="1989138" cy="231116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800" b="0" i="0" dirty="0" err="1">
                <a:effectLst/>
              </a:rPr>
              <a:t>Кодоскоп</a:t>
            </a:r>
            <a:r>
              <a:rPr lang="ru-RU" sz="1800" b="0" i="0" dirty="0">
                <a:effectLst/>
              </a:rPr>
              <a:t>  увеличивал оригинал изображений в 10-20 раз.</a:t>
            </a:r>
            <a:endParaRPr lang="ru-RU" sz="1800" dirty="0"/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D08B37FA-26D8-41D1-BD85-E9286E7504FC}"/>
              </a:ext>
            </a:extLst>
          </p:cNvPr>
          <p:cNvGrpSpPr/>
          <p:nvPr/>
        </p:nvGrpSpPr>
        <p:grpSpPr>
          <a:xfrm>
            <a:off x="1043006" y="1276472"/>
            <a:ext cx="7711018" cy="4357565"/>
            <a:chOff x="1043006" y="1276472"/>
            <a:chExt cx="7711018" cy="4357565"/>
          </a:xfrm>
        </p:grpSpPr>
        <p:graphicFrame>
          <p:nvGraphicFramePr>
            <p:cNvPr id="15" name="Объект 14">
              <a:extLst>
                <a:ext uri="{FF2B5EF4-FFF2-40B4-BE49-F238E27FC236}">
                  <a16:creationId xmlns:a16="http://schemas.microsoft.com/office/drawing/2014/main" id="{F507B694-64AE-4B2F-BA51-B4D3E21C885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1810153"/>
                </p:ext>
              </p:extLst>
            </p:nvPr>
          </p:nvGraphicFramePr>
          <p:xfrm>
            <a:off x="1043006" y="1276472"/>
            <a:ext cx="7711018" cy="43575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3" name="Image" r:id="rId4" imgW="9650520" imgH="5079240" progId="Photoshop.Image.21">
                    <p:embed/>
                  </p:oleObj>
                </mc:Choice>
                <mc:Fallback>
                  <p:oleObj name="Image" r:id="rId4" imgW="9650520" imgH="5079240" progId="Photoshop.Image.2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043006" y="1276472"/>
                          <a:ext cx="7711018" cy="435756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Объект 20">
              <a:extLst>
                <a:ext uri="{FF2B5EF4-FFF2-40B4-BE49-F238E27FC236}">
                  <a16:creationId xmlns:a16="http://schemas.microsoft.com/office/drawing/2014/main" id="{9779D53F-158F-49EB-9148-B1ED421D562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26366473"/>
                </p:ext>
              </p:extLst>
            </p:nvPr>
          </p:nvGraphicFramePr>
          <p:xfrm>
            <a:off x="1555423" y="1671873"/>
            <a:ext cx="6675983" cy="3514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4" name="Image" r:id="rId6" imgW="9650520" imgH="5079240" progId="Photoshop.Image.21">
                    <p:embed/>
                  </p:oleObj>
                </mc:Choice>
                <mc:Fallback>
                  <p:oleObj name="Image" r:id="rId6" imgW="9650520" imgH="5079240" progId="Photoshop.Image.2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555423" y="1671873"/>
                          <a:ext cx="6675983" cy="351425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Нижний колонтитул 1">
            <a:extLst>
              <a:ext uri="{FF2B5EF4-FFF2-40B4-BE49-F238E27FC236}">
                <a16:creationId xmlns:a16="http://schemas.microsoft.com/office/drawing/2014/main" id="{DBAD7309-D22D-4A37-9A53-C1CCEEA75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113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4A0401-97F8-496A-B244-A266B0808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Prata" panose="00000500000000000000" pitchFamily="2" charset="-52"/>
              </a:rPr>
              <a:t>Программа модуля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B6F9876F-077F-4B03-8B99-DF03156645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Microsoft PowerPoint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Microsoft Word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Microsoft Excel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A9E9B42-EE29-4D9C-BC32-B61758523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5734C567-B60F-41EF-98CB-4DC5251128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</a:t>
            </a:r>
            <a:r>
              <a:rPr lang="ru-RU" dirty="0"/>
              <a:t>3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03331B2E-FCDA-4D3D-8C1A-D5F746F3DD1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Первым приложением Microsoft Office был Excel. </a:t>
            </a:r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id="{0DCA6961-273F-441F-87BC-E1B33D4D80F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0</a:t>
            </a:r>
            <a:r>
              <a:rPr lang="ru-RU" dirty="0"/>
              <a:t>4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6C5ADFE0-C5C6-4627-B266-FA776A21BDB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Excel помог Microsoft стать ведущим разработчиком программного обеспечения для ПК.</a:t>
            </a:r>
          </a:p>
        </p:txBody>
      </p:sp>
      <p:sp>
        <p:nvSpPr>
          <p:cNvPr id="10" name="Нижний колонтитул 1">
            <a:extLst>
              <a:ext uri="{FF2B5EF4-FFF2-40B4-BE49-F238E27FC236}">
                <a16:creationId xmlns:a16="http://schemas.microsoft.com/office/drawing/2014/main" id="{E1812033-D6D8-45FB-B1F2-FC8E66AB7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3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478D7B1-021E-4FB9-A642-A135018DE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6" name="Нижний колонтитул 1">
            <a:extLst>
              <a:ext uri="{FF2B5EF4-FFF2-40B4-BE49-F238E27FC236}">
                <a16:creationId xmlns:a16="http://schemas.microsoft.com/office/drawing/2014/main" id="{038BC56A-5359-4269-9F75-56D324B01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77CD4B-153E-4001-9CCA-ABA435C51049}"/>
              </a:ext>
            </a:extLst>
          </p:cNvPr>
          <p:cNvSpPr txBox="1"/>
          <p:nvPr/>
        </p:nvSpPr>
        <p:spPr>
          <a:xfrm>
            <a:off x="521110" y="6413821"/>
            <a:ext cx="5420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" panose="020B0502030000000004" pitchFamily="34" charset="0"/>
                <a:ea typeface="Inter" panose="020B0502030000000004" pitchFamily="34" charset="0"/>
              </a:rPr>
              <a:t>Перевод: </a:t>
            </a:r>
            <a:r>
              <a:rPr lang="ru-RU" sz="1400" b="0" i="0" dirty="0">
                <a:solidFill>
                  <a:srgbClr val="2F2F2F"/>
                </a:solidFill>
                <a:effectLst/>
                <a:latin typeface="Arial" panose="020B0604020202020204" pitchFamily="34" charset="0"/>
                <a:hlinkClick r:id="rId2"/>
              </a:rPr>
              <a:t>быть в неведении</a:t>
            </a:r>
            <a:endParaRPr lang="ru-RU" sz="140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1D9CBD23-C8DF-4C81-8B31-0BEAF62EE437}"/>
              </a:ext>
            </a:extLst>
          </p:cNvPr>
          <p:cNvGrpSpPr/>
          <p:nvPr/>
        </p:nvGrpSpPr>
        <p:grpSpPr>
          <a:xfrm>
            <a:off x="996372" y="1860657"/>
            <a:ext cx="10199255" cy="3616903"/>
            <a:chOff x="1447800" y="1860657"/>
            <a:chExt cx="10199255" cy="3616903"/>
          </a:xfrm>
        </p:grpSpPr>
        <p:pic>
          <p:nvPicPr>
            <p:cNvPr id="6158" name="Picture 14">
              <a:extLst>
                <a:ext uri="{FF2B5EF4-FFF2-40B4-BE49-F238E27FC236}">
                  <a16:creationId xmlns:a16="http://schemas.microsoft.com/office/drawing/2014/main" id="{6090FE96-3036-4144-A00E-F5A3A0DF5E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1860657"/>
              <a:ext cx="3616903" cy="36169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9" name="Picture 15">
              <a:extLst>
                <a:ext uri="{FF2B5EF4-FFF2-40B4-BE49-F238E27FC236}">
                  <a16:creationId xmlns:a16="http://schemas.microsoft.com/office/drawing/2014/main" id="{4203A1CF-7705-486D-926B-8D1CDB5245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976" y="1860657"/>
              <a:ext cx="3616903" cy="36169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0" name="Picture 16">
              <a:extLst>
                <a:ext uri="{FF2B5EF4-FFF2-40B4-BE49-F238E27FC236}">
                  <a16:creationId xmlns:a16="http://schemas.microsoft.com/office/drawing/2014/main" id="{F3E5FB7E-53E9-4CB9-B095-7491F1800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0152" y="1860657"/>
              <a:ext cx="3616903" cy="36169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7314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478D7B1-021E-4FB9-A642-A135018DE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00F2089-5F53-42CC-832E-A159FFED9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422" y="277983"/>
            <a:ext cx="4429156" cy="6302033"/>
          </a:xfrm>
          <a:prstGeom prst="rect">
            <a:avLst/>
          </a:prstGeom>
        </p:spPr>
      </p:pic>
      <p:sp>
        <p:nvSpPr>
          <p:cNvPr id="6" name="Нижний колонтитул 1">
            <a:extLst>
              <a:ext uri="{FF2B5EF4-FFF2-40B4-BE49-F238E27FC236}">
                <a16:creationId xmlns:a16="http://schemas.microsoft.com/office/drawing/2014/main" id="{FB834B13-61D5-4241-87C2-0A3BD1989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879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478D7B1-021E-4FB9-A642-A135018DE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01F-DF3D-4F12-9DC8-609D970CF714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2" name="Объект 10">
            <a:extLst>
              <a:ext uri="{FF2B5EF4-FFF2-40B4-BE49-F238E27FC236}">
                <a16:creationId xmlns:a16="http://schemas.microsoft.com/office/drawing/2014/main" id="{C69D5E23-7EE3-42B5-9182-3C6D5B4835A1}"/>
              </a:ext>
            </a:extLst>
          </p:cNvPr>
          <p:cNvSpPr txBox="1">
            <a:spLocks/>
          </p:cNvSpPr>
          <p:nvPr/>
        </p:nvSpPr>
        <p:spPr>
          <a:xfrm>
            <a:off x="3974533" y="1259358"/>
            <a:ext cx="7696356" cy="4373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292929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– это визуальный материал, помогающий вести рассказ. </a:t>
            </a:r>
            <a:r>
              <a:rPr lang="ru-RU" dirty="0">
                <a:solidFill>
                  <a:srgbClr val="292929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сказать, что и наскальные рисунки были первыми презентациями – ведь через них древние люди общались с себе подобными и передавали опыт. Средневековые витражи тоже по своей концепции были похожи на презентации: с помощью изображений людям рассказывали библейские сюжеты.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3CACF4A-4532-470D-B715-9C9AF49BA9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09" y="1259358"/>
            <a:ext cx="3051650" cy="4342046"/>
          </a:xfrm>
          <a:prstGeom prst="rect">
            <a:avLst/>
          </a:prstGeom>
        </p:spPr>
      </p:pic>
      <p:sp>
        <p:nvSpPr>
          <p:cNvPr id="6" name="Нижний колонтитул 1">
            <a:extLst>
              <a:ext uri="{FF2B5EF4-FFF2-40B4-BE49-F238E27FC236}">
                <a16:creationId xmlns:a16="http://schemas.microsoft.com/office/drawing/2014/main" id="{0EF6BCE3-353E-423F-97FE-8FFBD3BC0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1110" y="390997"/>
            <a:ext cx="3453423" cy="533400"/>
          </a:xfrm>
        </p:spPr>
        <p:txBody>
          <a:bodyPr/>
          <a:lstStyle/>
          <a:p>
            <a:pPr algn="l">
              <a:defRPr/>
            </a:pPr>
            <a:r>
              <a:rPr lang="ru-RU" sz="1300" dirty="0"/>
              <a:t>Рустам Тойгамбаев </a:t>
            </a:r>
          </a:p>
          <a:p>
            <a:pPr algn="l">
              <a:defRPr/>
            </a:pPr>
            <a:r>
              <a:rPr lang="ru-RU" sz="1300" b="1" dirty="0"/>
              <a:t>ШБТ | 06.12.2022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948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4800" dirty="0" smtClean="0">
            <a:solidFill>
              <a:schemeClr val="tx1"/>
            </a:solidFill>
            <a:latin typeface="Prata" panose="00000500000000000000" pitchFamily="2" charset="-5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7861</TotalTime>
  <Words>1773</Words>
  <Application>Microsoft Office PowerPoint</Application>
  <PresentationFormat>Широкоэкранный</PresentationFormat>
  <Paragraphs>237</Paragraphs>
  <Slides>41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56" baseType="lpstr">
      <vt:lpstr>MS PGothic</vt:lpstr>
      <vt:lpstr>arial</vt:lpstr>
      <vt:lpstr>arial</vt:lpstr>
      <vt:lpstr>Calibri</vt:lpstr>
      <vt:lpstr>Calibri Light</vt:lpstr>
      <vt:lpstr>Comic Sans MS</vt:lpstr>
      <vt:lpstr>Consolas</vt:lpstr>
      <vt:lpstr>Impact</vt:lpstr>
      <vt:lpstr>Inter</vt:lpstr>
      <vt:lpstr>Inter Medium</vt:lpstr>
      <vt:lpstr>Playfair display</vt:lpstr>
      <vt:lpstr>Prata</vt:lpstr>
      <vt:lpstr>Segoe UI</vt:lpstr>
      <vt:lpstr>Тема Office</vt:lpstr>
      <vt:lpstr>Image</vt:lpstr>
      <vt:lpstr>Презентация PowerPoint</vt:lpstr>
      <vt:lpstr>Цель модуля</vt:lpstr>
      <vt:lpstr>Презентация PowerPoint</vt:lpstr>
      <vt:lpstr>Презентация PowerPoint</vt:lpstr>
      <vt:lpstr>Презентация PowerPoint</vt:lpstr>
      <vt:lpstr>Программа модуля</vt:lpstr>
      <vt:lpstr>Презентация PowerPoint</vt:lpstr>
      <vt:lpstr>Презентация PowerPoint</vt:lpstr>
      <vt:lpstr>Презентация PowerPoint</vt:lpstr>
      <vt:lpstr>Microsoft PowerPoint</vt:lpstr>
      <vt:lpstr>Презентация PowerPoint</vt:lpstr>
      <vt:lpstr>Microsoft Office и Google Workspace</vt:lpstr>
      <vt:lpstr>Microsoft Office и Google Workspace</vt:lpstr>
      <vt:lpstr>Apple iWork и LibreOffice</vt:lpstr>
      <vt:lpstr>Lorem Ipsum "Neque porro quisquam est qui dolorem ipsum quia dolor sit amet, consectetur, adipisci velit..."</vt:lpstr>
      <vt:lpstr>Что такое Lorem Ipsum?</vt:lpstr>
      <vt:lpstr>COVID-19: симптомы и статистика</vt:lpstr>
      <vt:lpstr>Работа мозга</vt:lpstr>
      <vt:lpstr>Работа мозга</vt:lpstr>
      <vt:lpstr>COVID-19: симптомы и статистика</vt:lpstr>
      <vt:lpstr>Чтобы предупредить распространение COVID-19:</vt:lpstr>
      <vt:lpstr>Чтобы предупредить распространение COVID-19:</vt:lpstr>
      <vt:lpstr>Презентация PowerPoint</vt:lpstr>
      <vt:lpstr>COVID-19 и число заболевших</vt:lpstr>
      <vt:lpstr>Создание файла</vt:lpstr>
      <vt:lpstr>PowerPoint: элементы управления</vt:lpstr>
      <vt:lpstr>PowerPoint: элементы управления</vt:lpstr>
      <vt:lpstr>PowerPoint: элементы управления</vt:lpstr>
      <vt:lpstr>PowerPoint: элементы управления</vt:lpstr>
      <vt:lpstr>PowerPoint: элементы управления</vt:lpstr>
      <vt:lpstr>PowerPoint: элементы управления</vt:lpstr>
      <vt:lpstr>PowerPoint: элементы управления</vt:lpstr>
      <vt:lpstr>Excel: элементы управления</vt:lpstr>
      <vt:lpstr>Презентация PowerPoint</vt:lpstr>
      <vt:lpstr>Word: элементы управления</vt:lpstr>
      <vt:lpstr>Презентация PowerPoint</vt:lpstr>
      <vt:lpstr>Презентация PowerPoint</vt:lpstr>
      <vt:lpstr>Презентация PowerPoint</vt:lpstr>
      <vt:lpstr>Список использованных источников</vt:lpstr>
      <vt:lpstr>Презентация PowerPoint</vt:lpstr>
      <vt:lpstr>Телефон: +7(7172) 69-27-28  Электронный адрес: Rustam.Toigambayev@nu.edu.kz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Rustam Toigambayev</dc:creator>
  <cp:lastModifiedBy>Rustam Toigambayev</cp:lastModifiedBy>
  <cp:revision>119</cp:revision>
  <dcterms:created xsi:type="dcterms:W3CDTF">2022-02-07T04:45:01Z</dcterms:created>
  <dcterms:modified xsi:type="dcterms:W3CDTF">2022-12-08T14:39:08Z</dcterms:modified>
</cp:coreProperties>
</file>